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3"/>
  </p:sldMasterIdLst>
  <p:notesMasterIdLst>
    <p:notesMasterId r:id="rId28"/>
  </p:notesMasterIdLst>
  <p:handoutMasterIdLst>
    <p:handoutMasterId r:id="rId29"/>
  </p:handoutMasterIdLst>
  <p:sldIdLst>
    <p:sldId id="258" r:id="rId4"/>
    <p:sldId id="270" r:id="rId5"/>
    <p:sldId id="287" r:id="rId6"/>
    <p:sldId id="290" r:id="rId7"/>
    <p:sldId id="259" r:id="rId8"/>
    <p:sldId id="272" r:id="rId9"/>
    <p:sldId id="283" r:id="rId10"/>
    <p:sldId id="265" r:id="rId11"/>
    <p:sldId id="273" r:id="rId12"/>
    <p:sldId id="260" r:id="rId13"/>
    <p:sldId id="292" r:id="rId14"/>
    <p:sldId id="275" r:id="rId15"/>
    <p:sldId id="285" r:id="rId16"/>
    <p:sldId id="293" r:id="rId17"/>
    <p:sldId id="276" r:id="rId18"/>
    <p:sldId id="284" r:id="rId19"/>
    <p:sldId id="278" r:id="rId20"/>
    <p:sldId id="280" r:id="rId21"/>
    <p:sldId id="279" r:id="rId22"/>
    <p:sldId id="267" r:id="rId23"/>
    <p:sldId id="268" r:id="rId24"/>
    <p:sldId id="281" r:id="rId25"/>
    <p:sldId id="282" r:id="rId26"/>
    <p:sldId id="286" r:id="rId27"/>
  </p:sldIdLst>
  <p:sldSz cx="7559675" cy="5327650"/>
  <p:notesSz cx="6858000" cy="9872663"/>
  <p:defaultTextStyle>
    <a:defPPr>
      <a:defRPr lang="en-US"/>
    </a:defPPr>
    <a:lvl1pPr marL="0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8BB164-A199-470A-912E-4B494AF44AA3}" name="Holly King" initials="HK" userId="2630a133f57cb56b" providerId="Windows Live"/>
  <p188:author id="{B962DF82-B1D8-0630-6E50-13D61E1BFFEE}" name="Matt Hutcheson" initials="" userId="S::mhutcheson@saiplatform.org::f3c66e76-461e-4ced-a902-54685f39ff1d" providerId="AD"/>
  <p188:author id="{9E162CE9-2C8A-94F0-23E8-E6D205B5A2DC}" name="Matthew Hutcheson" initials="MH" userId="S::matthew.hutcheson@strath.ac.uk::c3521454-ffad-461a-a3f8-bdddc875be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C"/>
    <a:srgbClr val="E6E6E9"/>
    <a:srgbClr val="ECECED"/>
    <a:srgbClr val="E4E5E8"/>
    <a:srgbClr val="E5C477"/>
    <a:srgbClr val="6CD47E"/>
    <a:srgbClr val="F6F6F6"/>
    <a:srgbClr val="D7E5E8"/>
    <a:srgbClr val="D7E9F1"/>
    <a:srgbClr val="E4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6"/>
    <p:restoredTop sz="94748"/>
  </p:normalViewPr>
  <p:slideViewPr>
    <p:cSldViewPr snapToGrid="0">
      <p:cViewPr varScale="1">
        <p:scale>
          <a:sx n="104" d="100"/>
          <a:sy n="104" d="100"/>
        </p:scale>
        <p:origin x="16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Sheet1!$A$2:$A$65</cx:f>
        <cx:lvl ptCount="64">
          <cx:pt idx="0">Brazil</cx:pt>
          <cx:pt idx="1">France</cx:pt>
          <cx:pt idx="2">Poland</cx:pt>
          <cx:pt idx="3">India</cx:pt>
          <cx:pt idx="4">United States</cx:pt>
          <cx:pt idx="5">Italy</cx:pt>
          <cx:pt idx="6">China</cx:pt>
          <cx:pt idx="7">Spain</cx:pt>
          <cx:pt idx="8">Argentina</cx:pt>
          <cx:pt idx="9">Mexico</cx:pt>
          <cx:pt idx="10">Austria</cx:pt>
          <cx:pt idx="11">Hungary</cx:pt>
          <cx:pt idx="12">Turkey</cx:pt>
          <cx:pt idx="13">Russia</cx:pt>
          <cx:pt idx="14">Germany</cx:pt>
          <cx:pt idx="15">Denmark</cx:pt>
          <cx:pt idx="16">Serbia</cx:pt>
          <cx:pt idx="17">Netherlands</cx:pt>
          <cx:pt idx="18">Sweden</cx:pt>
          <cx:pt idx="19">Slovakia</cx:pt>
          <cx:pt idx="20">Indonesia</cx:pt>
          <cx:pt idx="21">Romania</cx:pt>
          <cx:pt idx="22">United Kingdom</cx:pt>
          <cx:pt idx="23">Chile</cx:pt>
          <cx:pt idx="24">Ireland</cx:pt>
          <cx:pt idx="25">Egypt</cx:pt>
          <cx:pt idx="26">Finland</cx:pt>
          <cx:pt idx="27">Croatia</cx:pt>
          <cx:pt idx="28">Thailand</cx:pt>
          <cx:pt idx="29">Ukraine</cx:pt>
          <cx:pt idx="30">Portugal</cx:pt>
          <cx:pt idx="31">Czech Republic</cx:pt>
          <cx:pt idx="32">Australia</cx:pt>
          <cx:pt idx="33">Switzerland</cx:pt>
          <cx:pt idx="34">Lithuania</cx:pt>
          <cx:pt idx="35">Bulgaria</cx:pt>
          <cx:pt idx="36">Canada</cx:pt>
          <cx:pt idx="37">Vietnam</cx:pt>
          <cx:pt idx="38">Ecuador</cx:pt>
          <cx:pt idx="39">Nicaragua</cx:pt>
          <cx:pt idx="40">Belgium</cx:pt>
          <cx:pt idx="41">Réunion</cx:pt>
          <cx:pt idx="42">Peru</cx:pt>
          <cx:pt idx="43">Rwanda</cx:pt>
          <cx:pt idx="44">Greece</cx:pt>
          <cx:pt idx="45">Colombia</cx:pt>
          <cx:pt idx="46">South Africa</cx:pt>
          <cx:pt idx="47">Costa Rica</cx:pt>
          <cx:pt idx="48">Brazil</cx:pt>
          <cx:pt idx="49">Guatemala</cx:pt>
          <cx:pt idx="50">Republic of North Macedonia</cx:pt>
          <cx:pt idx="51">France</cx:pt>
          <cx:pt idx="52">Panama</cx:pt>
          <cx:pt idx="53">Honduras</cx:pt>
          <cx:pt idx="54">Philippines</cx:pt>
          <cx:pt idx="55">Jordan</cx:pt>
          <cx:pt idx="56">Kenya</cx:pt>
          <cx:pt idx="57">Malawi</cx:pt>
          <cx:pt idx="58">Zambia</cx:pt>
          <cx:pt idx="59">Tanzania</cx:pt>
          <cx:pt idx="60">Mozambique</cx:pt>
          <cx:pt idx="61">Eswatini</cx:pt>
          <cx:pt idx="62">Bolivia</cx:pt>
          <cx:pt idx="63">Mongolia</cx:pt>
        </cx:lvl>
      </cx:strDim>
      <cx:numDim type="colorVal">
        <cx:f>Sheet1!$B$2:$B$65</cx:f>
        <cx:nf>Sheet1!$B$1</cx:nf>
        <cx:lvl ptCount="64" formatCode="General" name="FSA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  <cx:pt idx="34">1</cx:pt>
          <cx:pt idx="35">1</cx:pt>
          <cx:pt idx="36">1</cx:pt>
          <cx:pt idx="37">1</cx:pt>
          <cx:pt idx="38">1</cx:pt>
          <cx:pt idx="39">1</cx:pt>
          <cx:pt idx="40">1</cx:pt>
          <cx:pt idx="41">1</cx:pt>
          <cx:pt idx="42">1</cx:pt>
          <cx:pt idx="43">1</cx:pt>
          <cx:pt idx="44">1</cx:pt>
          <cx:pt idx="45">1</cx:pt>
          <cx:pt idx="46">1</cx:pt>
          <cx:pt idx="47">1</cx:pt>
          <cx:pt idx="48">1</cx:pt>
          <cx:pt idx="49">1</cx:pt>
          <cx:pt idx="50">1</cx:pt>
          <cx:pt idx="51">1</cx:pt>
          <cx:pt idx="52">1</cx:pt>
          <cx:pt idx="53">1</cx:pt>
          <cx:pt idx="54">1</cx:pt>
          <cx:pt idx="55">1</cx:pt>
          <cx:pt idx="56">1</cx:pt>
          <cx:pt idx="57">1</cx:pt>
          <cx:pt idx="58">1</cx:pt>
          <cx:pt idx="59">1</cx:pt>
          <cx:pt idx="60">1</cx:pt>
          <cx:pt idx="61">1</cx:pt>
          <cx:pt idx="62">1</cx:pt>
          <cx:pt idx="63">1</cx:pt>
        </cx:lvl>
      </cx:numDim>
    </cx:data>
  </cx:chartData>
  <cx:chart>
    <cx:plotArea>
      <cx:plotAreaRegion>
        <cx:series layoutId="regionMap" uniqueId="{59F2647E-33AD-4370-8585-7FBDF94C3D54}">
          <cx:dataId val="0"/>
          <cx:layoutPr>
            <cx:geography viewedRegionType="world" cultureLanguage="en-US" cultureRegion="GB" attribution="Powered by Bing">
              <cx:geoCache provider="{E9337A44-BEBE-4D9F-B70C-5C5E7DAFC167}">
                <cx:binary>7H3ZcuO4su2vVNTzpZsAAZDcsftENEhqsuTZNb0wVLaK8zzzj+4/3LfzYydlDZZgteU+pQg74m71
Q0cBhpBYmcgJCejfD+2/HsLFPP/URmFc/Ouh/fOzW5bpv/74o3hwF9G8OIu8hzwpkl/l2UMS/ZH8
+uU9LP54zOeNFzt/YBmRPx7ceV4u2s//9W/4NmeRTJOHeekl8XW1yLubRVGFZfFK38GuTw9JFZfL
4Q5805+fjSRMop/e/POnRVx6ZXfXpYs/P+/90edPf4hf9WLaTyFQVlaPMJacybquI6Yrnz+FSeys
myUVn+mypiGFaPLTh23mvJhHMO4tlDzRMX98zBdF8Wn9/92Re3TvdnhFYqwWbiRLIo3Lp1X9sQ/s
f/1baIB1Ci072IugHOsSob9N5168weAEuMtnii4jmSGAf/nR9vFXziglCmMIreCX0WbuFf5HyTkM
/nqYgPy6VYTdun1/2G+SaB6fVODpmaboKlMJXQGv7gGPyZmuEcqoChtitclWgL+BkMOQbwcKoG/b
RdhvPoC0m4s4mufBBoLfl3dKz3QFI11RD8KuLVHXZUUha3EHruyi/wZ6DqO/HSigv20X0TfP31/o
eT7vvXCDwO+DLyHQNk8fGe9Ju0SVM/yEuMpWwEP/Lu7HKTkM+2acgPqmWQSd37w/6Hfu3Avn8eMG
gN+HHdEzpCBV0/FaiYMO37GxSEZnMtIUddMvqPi3EHQY/eeRAv7PHSIH7kbvz4Gr5LT4U3yGMGEq
aJ2Vqtf38dfPQNsQzDTBtzlOx2HYN+ME0DfNIuRX0/eHfJDP44fF6USesDOGwWXUsWBWzwgFSSe6
uuYEsGJXzxyn4zDkm3EC5JtmEfLBB9AzhuuFJ0RcUtCZypCiqHiD7Z6USyo6U5CmqkgRxPwoIYch
Xw8TEF+3ioAbH0DGx/HjKR1IjM8Uiqms0YNaRdXPFKYwjbK10qf7kn6UmsOor4cJqK9bRdTHF++v
WW6bxePihAET1c/AZ9dVTPFKhewHTIicUQw80Tb+paBgjpNzGPfNOAH4TbOI/K31/sjfx165ePx0
W87LRbERvt/3ZhT9jMoKVWUKemTHjZF0/cmNIUh+du13dfub6TnMAWG4wAihV+TH/QcIYcflPOxO
xwcCqQFMKSigdawkeJXg9Cx9eQSbZfXZTL2KY49Sc5gL62EC+utWEfXx3fvvgpv//r9VDEmzzep/
fwNIGIE/r0DOBq9V0L4/CSEuVbCiYV0IXm8WRyk5DPp2oAD7tl0E/uYDqB/wBOL56VBXGGTCIG2A
9Gd53tE+SFbOVAp5g2UCc1frHCXjMOTrYQLg61YRbuMD2NkL72Gez53qhJAjfKYRolCFHfYoNXom
K0inSFtrGMGxfBNJh+HfGSqwYKdHZMPF+P3VzV+5s5S+U0q+pEAuUmdE19AyRw+f/ZhKYtDPVKzR
J4UPOl/YAm+i6TAfdoYKfNjpEfnw1weIrv6qijKfh6d0+CVMzwBlmWgg9KvPngMEZyRnkLtE6iZ7
KeRx3kTS37DheTUiG557XrDh/v23w2zReg/JRiP/vu3FCqSPFapDumzFgX3vHxKcGLxTnS3/28y6
8neOU3IY+s04AfdNswj67Nv7g/5jftqzQWkZVIGSR1iBtPCO0cUq2GRN1zQqeDrHKTgM9macAPam
WQT7x+z9wX7a1adUMwRA1VRZlcm+mgcmICID2ApdpegPqZfXCTkM+nYFAurbdhH2vz6AW28VDZxd
x95mk/++apEweJirpCXYzx0ph8QaKJtlBl+Q8rfQcBjy55EC5s8dIui3P95f1kdV7MzzU8awKgSp
FD8b1H11jiAzjzBoHvLsgO769m+g5zD+24EC/Nt2Ef3RB7Cld1UeLE4IvrI8bNVliKnW6O7rG4We
EQXiWIrUlb4RvMq7//5/eeB1i9d24GH0n0cK8D93iPjffQCX8qYqitf16z8ruWHojDFVxrAB9vTN
Mo+mQ96YoMOK/jgdh2HfjBNA3zSLkN98AJG/gjMSL029+JQJTDiOBYVCZKauBRsM6Y66B4VzRjBi
DFz5jWyvXMg3UnMY/b3BAgv2+kQ+XI3eX/EPFzmU35xQ91A48taRrkG5wcqP39c9yzoFTdZkVVtX
nQmceAM9h7mwHShwYNsuom9a74/+bZjU8+CUqodoZ+BhElWFNP7TZ18DLe2uBqe3TBaCqLdQchj4
55EC8s8dIvS3H6AC53aRn7bMkpxhBXDFeH1Gsu/wYPlMXRYpQBph9RHk/jg5f4P+ehki9utmEfmb
2/cX+otF6S7yZSFIsdHCv+/jQyUIhqI+KEDb1zcUqhWYDiU6m6NcfTPnSvO/kZjD4O8NFjiw1yey
4eJjHJonYH1PqXwk+QzyZ0zdYg0WYN8CQ6grg12Agii6zwc45z5OzWEu7AwVeLDTI3JgbL7/Rlif
bJ5DgfljEm3wOMFegFQaUTTw8FcWWKw8hkQahTNeIq+90GXJ4G7w9Xa6DjNEHC9wRewWWTPk78+a
cb44eaWaxijSGRiJA3ZZUs9gU0DB8qZKU/RQ30DQYWZsBwpc2LaL8I8/gF9kOV1aboTy9zfEMv8D
hpksndKnz35cgPUzTSUIbVxScT8cpeYw8uthAu7rVhF1a/j+Qn++iLv56VCHYIuAwIMe2rMBkJwg
ClLg2Os5ObGrfY5ScRjt9TAB7XWriPb5B5DxgRefVsUwqPSGWliV0XVotY87nHHpGEIzut4DooZ5
Az2Hkd8OFLDftovoD8bvL+tGnkCW+YTSTqAUnCyVzObWieD5MEg9aAgDC7YqaFfq30DPYfS3AwX0
t+0i+qOb90f/PsjhrtXidLqGLCvUZChPW5bA7qR8njL8cPXtSQnt4v0GCg7jvR0o4L1tF/G+/+v9
8b5K8rJy5ie8cAK1gkyD2z6QZ9gDfOnIQIf2FOw+uZ/Qvwv8W0g5jPzzSAH65w4R+6sPcJ51NY/n
0QkVjQYntssi2c3Biejda/IZXOtc3i1cmwEh0jpOz9/Av16HCP66+QX0H0DsjX7x4H66WaTVz9B7
2Mjh7/uToG0gxoVCwE2ku5/rgTQ0FBGq4MtvplzlGp7Ied3mHIZ+O1DAftsugm98gCPF28Yr+1We
ZwPDCZBnZ5oM1QrLi7VPHzi62lH32jIHp7NtZb7oyb+RpsNc2BsscGKv7wU3PkCefwY3v5OTFk3B
RSANijIx+7tEv3IGBzGQaWDrhOhGClab4S0EHebD80iBCc8dIgdmH6CMc+qVbnXam85Qj6xACScc
M66zyoLHD3kgGcpmVTgSe/qgfRa8iaLDPNgZKjBhp0fkwvQDWGNehVDo8LoS/meHvQRDebKGKAS0
K5QFJlDQSVRWERiEpw/Yil1/6C0EHebB80iBBc8dIgf4B8gyGOAwPJ7QH2KQzlThWBehdWgFUr5j
EiQdLizKqg53cdeBL5iMXQYcp+cw/JtxAvibZhF64wP4Q1+8RQnO6Gb9v2+OkQJRraLoZCeq3cEe
yWCQKYPbFIqget5AyWHUtwMF2LftIu5fPoDqtx6q+WOSnw53CQrXlk9cwH25fWF/upsIBQ46ft4M
u8L+BkoO474dKOC+bRdxt4z3D3v5InS86oTyTuUz0PI6ZRDfboLbHXknUPaDoFp/m0gWVM0b6DmM
/naggP62XUSff4AE59Uir04o8uBuglwzeEVkZWZlUfThzgpcQadQdbXiDfTviv4xcg4jvxolwL5q
FDG/+gCY3zRwrH5C4wqKBvwaxhQEWYQdSVcgycCWN4j05xOVXbCP03EY7s04AfBNswj5zdf3VzLD
fLE45QMLcD6CoEIHMghrQd8PcZf3JKCulhAGfuYu5MfpOAz5ZpwA+aZZhHx48/6Q3yZV6X7661cO
N+M2IPy+MyNhKJvVoYREVl+48LKmIoJ1QaW8lY7DwO+PFuDf7xSZ8OMDOJPbK6orITwF/v+5fbv/
/t3TC3biM3VGUpTzTzcnFX19WX0gwyNGYGFXnz1tL2lwQwVug2KoYFsZX7AGu7rnbTQd3ga7Y4VN
sNslbgHjA+ihYQUPMETz8IRKCHLHTKe6zJjg3uhQOAs1neqyuPbpI+QR3kTLYQ7sDBUYsNMj4j+8
e387wCGjWZ8ylyMh9Qwqo8DRhKuGhzbC8kIu3JbDovF9AyWHsd8OFJDftou48w/wduDmROVT8uvT
BRwtup9m84cFFPCdkhcELlHAiS4cZB28kwu1/CocAhB4fG3LqV2V9A/oOsyZF18gcOhFv8ip2Qeo
ch4l8WOVz4uNuv59Kw0VnBrkc+A+3b6TJGlQZLW0IvLGRggHv28h5TAnnkcKLHjuELEffYCszyTJ
H+fx6ZCHWga4uwK3R9H+cSO8n6ETxLC6KecUsg7H6TgM+2acAPqmWYR88gEU0wxsceOdDnIJEpzw
eqCKZbYu20R7jpGyvLQuw8Ml8LTpxlzsKqHj9ByGfjNOgH7TLEI/+wBh8N087k97uiWBQsFEhbT+
5s7EvksE1xhVTV0+5bu21YJH9BaKDsP/PFJgwHOHyIK7D3DiPkv65fsAWbU45Q6A1+6grE3BO4eI
u4kgcIgQgVfbFAH9txFzGP/dsQIHdrtEHsw+AA9eeAWnio7/4w7B8/pP4nL45f2DXWLs/HwN+VRs
+c9V6+1vH7yJA9uSpVMx4P+TWqy//9mD7W8/mPNybj39aMTOLx+83rthmTB0nds5GCys+DZ+/PMz
Awd/+0sUy2/YSwntXZrY/PliXpR/fgaHFV7M1hg8uAShHbwCAaajWSx74G1+CL0hpiMKPAYEz01C
nileBpgwCMJBFcGjNFDWiOBKHwUvt1jmgWEUHFKABwzleAhqYeAVXHX7Ex3wMnPnJPEWhfW/P8VV
dJV4cVn8+RlWka7+akmlCh4H1I+BQweeB1QN0+XTIOnD/AYuacEfo/9T2zJ1oOrGMVpWGlqrjKIk
nKSZyzFNDV0vhjuoHJgOfJiX0+kKgpz/8loEAwdzd7o0cjU371XHqFJ87mJ/GNme8foUCErPD8zB
li9Kwu+AqHjZv7MkhvuytnXNMVLTH/eVEWKT/bIn3sjjly1fEK7xij3kfAILHB+Ze0m/ACdcrlGB
YRRO7oA7+3O7Tlp1bWw7hpp+d4vL0Fa4y9Jz27nPnAuH5EZQXIdSZuhdzY9MLYtTw6VPeFkNKtBg
fpVowrKDwI3jToKppfiyLq/dWJkkKLhANRm1tT3FIR1q7EeI++vXJwYh3V+yBidmSFEVuI0BDH0B
d2azRmtwYORZpHHfcRXLlorOrHClHGEt7JQXU8HDQfBaKBRja5gI0uPVVIucCqYq0u4n9RVligL3
3pPb69QJ73O4jnxTRH5wBNkDs8IFTjhmXZYZQ92NMKvc1pmaeL5rJL3jI94g/DOwq8Ky22DcBI2p
6BPSqNLD67C+2CkQZMHlaqIQCg9hv2BnhjQpCzrHN2TSJ7GBfZQ8oCBzyOD1eaBKV8QUxAZSfMtT
T+CgoAD6vCnaKot9o9RsHuHAanHAEzk+z6NjQL5cEpUR5FLgOQS4u6y8kBTfJWqaYd/AVcVlb+66
v15fy+EJoAoQbkBAAdTyfcHdnR9gNVdsSfINH6fDOEwUI8qjwnp9kpfyDqtYJoQUOD6ARyWFSSpZ
80K5UnyjD5k+QF5S8pC1HldxR47I+/Kr9rSJRmVC4H4BIiol2vKy9+56kB1opK8633DqysjjQS9V
HOs3tuLyMqZH1nUIPEIpogoUOYHpEVSXKsUI0TTxjcaht7DZb+ya/WNZg/XAPoKjF2AQPPG+vx6p
QVUqt8AfxWmkWalIRTBq3KqY94rXhgM/wcXqHGR1cHS1wmrXvB1YFGwgQA/KVCC1ISLYemnRy3IW
GEEfqw4vI7sZRIlmH5nmgExgKJUhEDdqYC2Xl812GRVBZsUpHA1kgnqcsogricdJnv9jTUTBaGpg
r+HBI3gZUJimlFNUFl4ZGGke6owrZYVyED6JzJGeOA4nfkvHGUkNVyOJZ74u9weEcfUaMEg+VJ0r
gnww1SEhvEcDa+xupeBOYt9CA193yv3r07zUR/DoMIEnQAk8YwAPzwtmDOl9rQetEhhYTZFvBL6S
JhMpKeqHQkU55o4fuN4RuVx+p7DPQBjhV8PA5dKwKmr4KC2w3FVFYEgsMjs5mcNTXuU4aro5Mork
OnLCYsRUvziC6AGpgbo2HUQGnreGu3LCUtVQLuzaR4ER1qGVITfmXiYPsWav3lN48yZg4IiA9MNb
HfDgJJyoCZzzEbwEXUXAubRzpEun6hJLx2kx/meME2dZbsUdt6sPEluJYhe2WpJh01Uc1QiTnp3j
WsmsMMqrI0wT0RPnW/bvzOeUTaHUNazKdmcEnffZF5zdvr6kg1MoIO3wIjPcpiYCg9IqJV6lwxRd
ftHpOY80j+ttemRXi9IHCyHwihMIPFSWQrGLsKtxEFSBH8uBQanTTMGLa6wodexfTRSgaR812PLr
kIzrXvET7laOd/36KsUd9zQ/XDCB59MQbDhxlW3YobjQusBwCneIKkcaoLANuRZHEff1ZPL6bKI3
tZoNXmNT4M02+KFBwQZotIH68bgOjKbP24Lbvl0YLY7dr3FVNVZqt+2UMRbOUr/rVhmwv90HB9gJ
hUTwIBCoKahglwWJoT2BaIM0ALQTqT9drNTDtI2jUR9Vy+eot9HfG+zO0yp3plpiviOcfpdHmAWg
xfoEf2OdPsi64ohwHgRyZwoBSJlFjdv04Aw3jq5NvTTreFJX1wUbl4Fc8TQmj1LkScb/YmFP8Sf4
P+ALC7P2XlBSSclBPdsN4q2rqXCC0ulHhOTFlgDlD7c8EIQUyxUur5btwqd3rKwlH+cGxWHCbS/5
ygq/4zbRRk7sXqZ+cFdX7rBX6RElhsQoCjxgDM9FyfDova7Cs12CFvOzIswdl+YG+Cn3Ta2ed21y
n7R4EYbZHYB8X4BhLUvXiPTw6+vQvhBPYWpBPDXFzuWqqHMj0b/qasGl+MFzwiPKBi0XsGvrxAUK
0HpNFRCJuBCJxrnR295AQvHQxdpcZ3bGE9DfXYSGJCWmzryJVNhjN0BgdmlAeGg7q5PIv92SS3F5
QY2qIShkheeo4UR1n9GsaWtclsBopdammVtPirqb5F48VbxgUsnBz38O8XLrww86wQ5lRIA4Kxy1
UjrgrsbSqZc5w0xvTYTpMZAPSZGKoTYahFhb3t/bX5auSMSuPWClg/1FQ9srP9AnaeINtR5XJmpK
xUw7DXOqt+MEYsrXV3kI1OX5BXijcBkKi+5M4KlN1ZQoM3o3JtWdoxckGSiRn/VXJaR47JuQKEk2
aMM6pTevT31AumDTwCkWOFIE1KzgarAe+WlS1plBW22KcPSLkOgID1/oPYhRwXRQCrftlgdigrlM
fC9KcCvnhl/rd76sG3IXWIVTmkWOvjiSd13a3T9VesKUeJ+dESW9TSUvN8pIK3kfZJM+OuZrvLDC
whwCcq1GXIjT++Uc5Y8modcVc88zFrQcS8dSZKBNX2hYiCrhZ59AtULiBhwQYSfAcjQ3jFyJ5yyT
DZbhHpmZJ3e24RO5Vi9bGdJoXJIB4EHZ9r1shSmTPI5w44FvIKMmNvKiVGjBe5Tpulk7zHZ4y1jQ
39BM+lllZJKFVWZhtYQHoZSAcQ923yiPkDpjtqKataxSk8R+ZhG9YbwkLDhXtErmTq48RlLHeMK6
eUzS+6ptb4NENmHa76zWhil5tPu7iGKr6xqrI/Es7CTDIxDvp54hpfg6aKaSNMz1n6zIrNapuFI4
560UWASrHvcDmaf5kNLUzGhj4KSy1Fwf9v7IUe4z3Bk0CoY1zSxXTc6LuhjFuXQfkVtUx6PGzifE
9TlFD0mqWjgcUz82kBxPYgVdu3luVkQaaKXG4SrpLJBUs8CRyZhrVV4ySFqFGJDnTQzXbc5Jxi4S
zR3Z6pcq7qcdTaZNVxhp412wTlWMkEYyV6s25pTaZlIrhQGJqDu7jEahAo0ppFF8jxdMNQgmQ6fP
eVfUF3Exwro3ofZdyR48yR00sX8vSSobJ0X7oLf0gUK+grTedaS1Q4mm3CN4RHswNk6eT1U3GCqe
OvSZfxt45Vd4+XiM7dQgrDBw/V3BPo89z1LLhBNQn2qTDaQ243ajDJlcD3XqmaofGEy2JzYLeEua
qZL+8iXJ8vQUwps4HBA9um6U0uoYMWS3hFA55ll/b7vlJMOVkWm+aaNuhqrS8BqjDcdhyYuap1rE
S88isAf1e5fy3rtpCh41Bs1mOptUykiBNfidz1HMcQrmjStVMOz8i8g2cDZ3fcq1xnK7qdtwrxsm
Oi8KHkoj5A8qiVgFycw8cnieDO0o5jWjVul8jb3HNryS/GEPFBATqQ2vkH/XRfKERKkhxzLX1GDo
0hoI+ioF9Vc1Qkaa5bxKHFOLXEPTp7ltyAEP/aFuc8flKhm3zqQv7vI85T6zudzyOJ725M6RwvOU
ubwuviXydUuRCbgi8quxa27rqSEVEwKyoJmhPA0re6z47n1U2kZLZ710RfRRmd7Yrmtidk3rhNP8
Sq1uwv6yyihvfWkQerrhOm5nenVqNO1MYXSCmTRW8L3f/upZxf0w4wj97NNxaPdmh4bYLc2sT4yo
+ZLS26D+VncDyixVj63Wu/drdUCCGcH3PblPmnHRtnfUvWz7MTgXTDUV1eq7uzwNuCsHJsOzyBk3
EFro+deiAueu1ji2qwly6kukhsBgVow1x+e+H4/raND4Po+6ceh9txuVy/04rseyP9HKK68KeW7f
t/K5q/1U8W2jzCXEE/h7LViGL+QcjjMgoC/0r0k1gPmxZrTaJfIVXuVTVtWmC1l4Cv+Sp25KBxVw
RgOrovKAjmk08Kth5A98cocyTu9CbITuvKYm1WdRedHiCQQuShbwrIWkXGS2dEqKmEv1Qm6qjGe2
GhpItx+QXl1mtFvEKTNUWfvio5KXcsIGIWn6QVjV4PrUFtWK+qoD19rKizQe2nLb8VIpO06y3lJg
Q7d5ddH55bBQGM9wYYZ98FhroUFV2LkeSXlbd+0wi9iwUd1RFdAvVU8M4tgT6mqASGtf61JyGYXZ
JQ5hxyUyu+5xPshc/aK2pZpjrwj4kmDmsmFWqpMm7iZKT6aBy+5Z5QL37FHRYWTgFkEU7AzlEiQy
kQZ5nc9J2tqgriagUMaelHEf/agwtZyoHRexPvKLi8SWL8NqHGr9RPEHGDif9BOvuiSaIbUcEkqQ
cXF0BeT7Lkc3qjbQqmnjjlQv4sSGjGFuyfUg1O9Tbyg357Y7iMIBnQd0kF+3rWe1iRW7o9i+xhGo
6YA75QMqQJiC8zSexYEFdsKj11r+Ja8MqRwF88QfdNF9IRkI8oKQ+ulYYKh4Av4Zd8FWhZHhtyPS
GllhxM5F35yDqGnJSCpMST3Pk0HlRryNFV7IPpecoR91Q0cpB5r2nXnhT8cpb2lTXzj1ogQyUvCg
a6fjuMiuUdfMsB0NG727VMokNfLe4bTBulm0dCAlagfpO+9bGhWDOpRvS9KZHfMgNZRymoFsytyt
76tgisvOIn490qKUy9ksab4pwZcg+G6j64LMWPuYJsOADfV6VHrDeqnsrure8kA5SvVl3dy3HQh5
ZsQksGywiY32taCjwuF6+BhBBkJ3DSl4rPRrUj/YbguG5i53J61uec554P3w0HkYd9z1Gi553x3t
m4KNHvPKd3jQ5CCev9ze6LRfLBj2xAKLxrO6HGQ2j52vcNzAA/dG7gdEuZCK2xTbnNqGQwdJym3N
CJtfcBhps8RM8uxKd76mrTxwe5kX/ZcGXRA9Nx3snEN0awa+No0TZOkEjKRU1Hdx3JZGSkHkazX4
GaJqUDSxmXuUY1+BvApOzQoONrJMmTW+Z6H6i+N5ZuUV35lzQ4F6p1JnqhaOWwm89ew78UMLNbZZ
BtfY70aqnC/lNmmyYZhcKsk48CeOjjhmnVGUiJfJLY18LkMqA8587+1U+oKpc9G06Iahc1mfy+hS
IbOuVM2ypSOkuzxJ7zMNjiTj1JRYd6k37qTI/Hs4+r7ysX7u69G4667LEvT4LfI64Mq9rpYXeaIO
0w7dElnNwB79aKLUhCdKrC6vQLWycduroGmZoWXzCI8UDYJ1+yLubluiG6pymaHCIF5k1clEV8EQ
QN4/dIB/nWZG4WNNW7OXXJArhcvxrHC+h/JIlTgNB6k9yKTMjCrwiqJbImEuN95AzX4U/QVK7xtl
xuK5HdWGx3rTw2yQNpopS6BH/OQiR96I1Yh39Kcq91Yj6cB4zwJXqIy+2dXPnNZTOCAehtm01wa+
dNvY33VIbHRdzKs2N5Ok513o804ml1GPQ163zqjX0LgLkmvWdRMftQNJBe8qasykACXUK8PGnQV2
aso144VSXCZhOwocMDhpOvLdBvS5bnRBMPRIYvkava0KeyD11IH4G5ly2TXgFNk/ctZkphRlppYG
ZhOhcSUzs1n6KoAYlIo/FmRS4nGHJqSUzaCZK03LNc8772w6dLPIoCkoiA5ZiGQTtwtulR683aq2
8igcR238nfVqytWonkIW98YlX7TsVuoRR1UwQI1vypU39VTnJteaYcPIonK/hSCH6XkfUrOT9GkZ
kUHn4ZlkN8PKlcdO9ZB4bEztmdQ2Zpm4ZlsUP/zk2mnUr6F7XvXZbQjHfFW3NAKlVeRWlSED3Ane
0G+KGxpuFRjww7AK71l63RaahVQP9Mq9W/eDRCruO0cZwL3sedws+rA3tLDgZWXJeI6VgatmN67m
WB64ozQozyEHPAnlC5LehWoITpk7Dlon4LLeVzwCLYqz2LR16nMS1j80rey5U6ObrpnXeTWuyFS2
LQWsndQRZMYUIjE56FvwaSCg6CWgDKf6IK3tzoLUDLurGrDqlPX2IC/6eBCQRAc2l+Detrl2C2dP
9SDx8nhGA0fmTPYz3tihflmrUTJBgd0No1I9j33lXE48bPW63lh9QCOu0sikWQ6qCdwKPce3ci/P
NL9kJnE90+uI5bEoGkLUMMC58yXtQsPXQgtH8ZcAwFBd+TJR63GcF2YUSFdFGV4oCJdWAo+MfdE8
vRkFcMyMq4LLSWPEeNoiEBBVugQxhI1Y4onaarM6xUO/dbgrtVcZcYxc86e5VhhOfOdUj3pK4NCE
cC8YlN6XppjE7cxvMQQ5A09OzbIfR2AeUzLTMcRICM57YzjH8ZNz0mo8SMlXG7l3WpdwyEibuXLV
VvZ5j5lRuvd9QoEDlenFiPepCvFccoPC+DYv5pQuknRkh/XUaR1LjkdFEUORg2q6KOIVFGHU6n1b
hWYapIYdFQYrG1MuwHZoV5qkmTZIWerLcC6YGmUH4Yfe8QjkqdNHCqvB5EC0mOJvTuIPW6c1og7f
wZb9GoX5wPXlkDe6fq3r8WUoE/Bdaq47yc/crS2WxKC/WiO3h5Uf8sTWADXHyrXkspIlnoLlldiP
mDaDwp91qDbqwDY6SPhLgWbm1VRrfkQF5FVb8FakK0XNTVVPZz794oMWrWvIiCXUZDYYYIhMbIgP
PP02kSd2Wk4jxkapXJlRxiYonnYBmL3LNih4m18pkQRndcElTV0uQSpOyh/yJj/Xi2rseZDQLR3L
TSB2cZ0xIQ6PvGDoOzaEM5C6ZuxWqr3YSP1soNbhpPLg9cG2l34iHV1JGQs5RN5GRLJhAt/e0ngA
ytyKApAAOxmEbX9lM+AJi/q7PO5+ObJvkHs95UlwjrUrvfO4DDaS0mnsO+D8PKbgx2JwxUAiNOZe
Iody1dUnemoloCqCIB+k6qxzIIbwhksz3zm3cXiTEHkEfGgChftVzknsctCTDcSvjKfhJXO+Efyt
b0bMuaqdawzn2r5XD/vKebBDh3vg/kWOa4VObkKxjJvPWgq+MgTDWThUU8+M47HTD33F7PxwBBm4
GYEQJdYyo62gkEFa+lOzNvGMyLkI8nHLBnJ2DbEYiUZeabAo4cWy2OlrSMth5k413Qhyo0AGuFlx
MaVojMO7RjVqfYzAQVUyowMnj1bj2q6tEo18ux+GajuPehdZfSSlEC0WViDhoRR9g6ghkUxaTmoy
LLQo53JaGFk869THFiSL64Fp59e1a1tYA5h+pXlvoMLjCksBbmL9D0fXsRypDkW/iCqBiFtiZ3c7
te0NZY9tEFkSEqCvf8evZhYzTm1Auvekq64mLxHVlkSrTv36UKtrY2WNtdc+WBlo64CPd8TPI5Go
4FgyXCsFqU1NlZTbiyntrK6/WZhwG07fpSzfjPVt6wdni8O6CLZ86S6ij+J+/AxQgOWaNOzbGpOA
XSioqWXuoksk+GcAaLse24Hto/oQiispL3OjYrkBj+vHWd0tgGAYNUfS9UcEsR6bSceDkwxgrAMU
nnlKBv66+ORgrSop3TG12I/VPy0QY7poO7TzTqjPDULMpuLSSqjzLAjqZxOX5RbL8mPzrR0XiNc4
fywHOSr51x896ABt7G05CeOqq5Np1GCMJmHmBUKKMVEyteD21paQwD8PtjjM1oGZLjb8WVaoW0vy
Z5TXTypMTPvpgbxXvYQiFLdlkw6lzC0X3BMMKQIzd20027Sqcm+5Ndt1wT5ZwuPqQ6Nfs1kBDwH9
pFsN7O4d1t5BOgN4vlnivqcXIsbjoIFGx8cxbEi8SgJQCFWgBSt9WSKCVxXPhvC09LbMYyiurhVz
+jyRgzeSRG5h7A1zFrhzSqshZaEHocPNu4XHHTutlUhWu6icNWuwqhuFbixBdKidIVvnjg8iOlR0
Ojv2v7Y8Uy4zfwIw0lOs266Ofa320+pm7VD+m6z5d43s/Wj6vUUGlBDhoTi+r0EY472Tjq4aMozk
oHL7KQSni4WoECEqadc2hk4DAcOPka9AEmqIo3CvyWe7sKSUFyX6g+b32blFdIt5Ve07CM8N+3Gr
sxTyCriGS9yy1XgpbasnMTaZ8fmx7yrIW92U07/d4iUy7IJsbdo18YQFJleGKlE28H8UCZaz2ue5
Cv3mNOMNv3HRzGQ9kyqIe2Lq2O1naGNLCX8d4rf3pSJgr8zZ/E3GEkTt1vkbffcmnGibSMZMGI+2
Lp/tUAe7pnJ4spQh/1gcCGkWPpgv+nNxavtrFr1hyWBWFwWCV+RxGixvic02qsRIzTsUbGN9iGHu
RbK0f30J1zxct4ot6N4rs7IN/6rijmqyl7RujyxsjI9GbnGwIO6KvJTBCIUOfkGwjpA7fBiWcSDs
btxJ5kCJ9EXz4UWNOYZtEBwRMl3nmJGK76jtdy8WW/1hL2t3eupXf7xCnR3HeBmYeJClr3Yahy88
EhxPflCLNGOsQ49mI5dLYVWCZ1w526vrtBvULIe+yF45z0toq399Hww/Kipt9cQWlJOkrOwtLCwz
tF9hxaaDqKf6EZmeskwrC++OYQ+KdTtTK+Aa7oklJ8qSsT3CapoZnmu89UCrqV5bO6McTzGFOccj
VArB3/2AycJI6I7LZvVIZMzDm681uUgP11QNo96VNAyfhHaBezxIrWJsQ2gAwrMh73nlmgzUm2+j
x5x4sCzJUd2Y/95ARD3VvgPxcWb9cPEiKSIofryKyVajdWFi019iPTRLDQUWpYkMlk6p6y7/BrGB
FC+Klm3czwzKuO6W8ZVpV9OMbAsfk6gR6kDCkgGxdfTWbZxf+Nav154640dYOqtMQ8ZRv7qI/vQe
jSCizkukzloar8knszRY+kMrZbo6aKNIOqwq660RyMip7LVPVDPoyzaGKGzBPNuPvLXpWdnB5MSW
G06ps4LyT2Jrbz6w00H5lhXbFm0fiNUG2PqbaeJxsSuojQtN/ABd1FiO/KhmmzwRZ+GfoSzrUy2a
ADr/OEbQCzqyvEpuRFEzb6wSvYakMNCwILO6KM39QtRzGaxdthAhPoIFXnGzdKgYSxuuj5Mc/m+C
tbhYU+t+rx7jcTTy5UyHIfpL4IwuSqbaNXSNbW+E24IUQjB0PWRbpAtTJTiIBB8czoqGuwCPnMGK
K1ynBtFXs+3OOZknM+znrrPrtGSN6mPtVbrMularNtaiDqY9Rwwo3fpAhIk24u81gyZqDgBz/fTe
23qUT562+uFQrYYdWmcaUUkWQ89jS6D8EUabNvcnT3agsCBkq482AcLenwIV6H9GrQS3tRs8KzZO
uOhcU7c++HXjn8N2ZG+kFZCqh21IejvqIUpQNyOkBzL0G22hziJDl3gKJNprS99LJvDx13DhvAi3
yRniAZ3vqH0bldMWg4wgH3O+N9EwAm5Mndsm8JKJLBQpoWJFWCQ3xXr+XYKiPInSomdWNVBgPKgg
WAFDhRSSa8CSh+bO9QbZrWl6At2pWulTK+1gh3fZYyapI4jlNitNvtEWBsRaMVom4VKZX4EwBU+c
LbBzYdzwoV8rT6bStwI4AqKb/jmt37Nc2qDGs2anTopHPxj0iz37b44SW4wkgQDxGMSp7KYu7V39
sckaSsC6qrwa7QkZ6trJ/FC1D0tY1v5ZRb0MwSN7sBhlYNIlfgdzI6qqCeRnBrAn0xcPV/4PBLvL
hWrR3jyyfpEZKu0609VOZkSibrNxyNlrDH13JFR0v2aqWIe1jHk/ONvJs8bmGfgM7gA3A1p/Y/Op
TqWyoVF6/vIWLkTTONqkfCV49jTuNQREPps5sdgMiNFqHqDQmA5wCun4i9FEvHeiQ0hkI3OdQ36B
iVBv3o77s5WICKCIOcGG9Q2uNUXDWifEa7wAMJFPhwVJwK/NRM0l4Gy4VeuAnihmbb9Q2nV7lAD5
6HdbHSZ12dBDXXeCJKHVVx/w6dZ7PdYN0HP9J7Kp1XpokekonMCqH3nYgp6KZroO4UbSZhq2L4Qx
OPxrQ66ay8FAqGrqNJpk+GGJiH3aJVX5uPlAUZVtbR8L1SNEVT42oOxLS6KDWktNk9KZh8zIqk9n
6g9QBRHxceZqE2hspTXgRlXhmUxdCbQdTabL234UPwOzxLx3Gjy5VAwBMEczm0HDelP00dm4gAzq
r0+965ZPnglIItx1Spw2CAGMeoneMvHqdQigO01c1YndVKjyfeS8eS0bd61Xk+gYde5js/wBdLdy
RBCX/bgsPAsBtZ0jt9xV7DSvIo3XXr23ymNdG0eMBXbMQt8OUqVWOsccb8khANZqKBls9Hv/4nht
x490qhXmDoTe7Fh6yuMHVtcGUuwsKLtIBNfHa78FJW+wTNySf+KuB0M2ayRVoErrrUsbZ2u8SyTq
kuy3vvTEg+3KqdyHSI9NScvEzM9BgxYY+zgljr63tGpmUAbSyGGOe94bv40HTpF3mq1Ba+iiYbWm
CoimSxgsxXZXIknb0pR1k6j7TFWT749QZWmAgIS3meBjq0f6qSU5tBt4lm0+Z5vF/iKGlKtR9ElY
VeuXdmtdJ7gn7T/JO/uVjo66djKSb8glBecG45f7pu+vqx+pvahtFOAWpeS1tCN5XfFmWnOgvZiS
sKAC7apndRfb5bbG7ey6uzYo6SXsXfFRUd5kYEo0RoxIFlsNZoIudrcFwFMwTCgYxBdFEw0XSaFz
QKd5aebl1zQSrtOCpQqoRQNYKX7wRsiQM+mdhNufIzXnDof66S/T52hNa0bJ4gJ7gHJMehrQMcOi
BfHv4ZOzjVx8CyCudwQQoe8U3qaGnKIDxU1ZrkVEoJxtQx0ePFe+LKVJIulnm3R/Rh8pO6efD4G0
ROaYJXY8gDfPiQPo5FzaKcydvDPvA0cZi7zUEj0CcsXKttPsvqyeBTu2SbRk6VJROB7jw9BPWSlM
LKwx5qKGsKQf11l+SPqMzHfRq9MMiO4s00718y5o2a0Ci5i7KvfRDa2FoV2Ka1XvpK1ie/lVLLwR
bmdqey5L5w1pVQhafmFHLAl0X3hwbZxXo9TRsWnRuuQzah42RYoADuoIe34aaQZj71uuu5BCZSZ9
EmzW41K2h6rXO2Q4Y3cGKqLHmvWJrY6hXFJZNQWZ1kM0iydWi8MCPBZwK+XWnLvs30aqB4xb5KOx
ElSAbFJbsWi6Y7ZMvWaBZArKhpA72HOQesY/+M6f2w78YXnvvh9m7azewrJNJyXStbJ3/nSH97RO
Pexd9q+S0JeDCveVTTFCS3G5skvJEC9x5rTCk6tbsGSSVgJfNaf+WmdLcIh6dfBHDq5bHnA8a9aG
56G8hKXK7Q2QI6DwhqPwCYVqZ4XeTUwNpLu0R5XE2YuZsLF3F30OnPbuIP7Zsm9aQ1yCoiaHTDL6
RQeR2bB1Qrxs1OQwhV60vK8+vxF9QolFcAuO/tJmTQvwGlrP3VrHZn7BGxrErUBUvDvXkXcUbH7H
+6nEGPvKw4neKniNvtPug2A6KTUkNIJSN6u8pl4STXbWCYbk/JSpCIa262Wivhv5QHs7rlwSD30Q
W+pehQuAsTlD7ShUS5KS+Pj/k4FnOP3JXhvJBqSf4BzOdRSbasiGShWeoCdm8qh/FPWDHtKZvLaT
TlryDKSaDuo6giC7JJ8NNniH2QftZQGzsSnP0zbHle/G49xCl/0UHYjVdm7HKq+8NUEIMun9+zzA
4KBduoh/2wilmYPFVrEdQqRGfwujMd2WZ0/u+tKcXQsSIXtqGHZRaxKulqT2RLF0eqcYUIm95FNn
F5sFg9eE7gZpNrwzye6jF6SkbLJOmoTYdxbclbmPw73rbmZY8sWoD2N7ScnLd7osApu7/nWYG88l
vC4oOOvGwHuzen6PgucFNGjeLnO31/pTh21KTZcRdZ7KOW4d50FhEdmOezYrxsvGdHYzayPYZvKq
B5Iad0wYvqJdrrV61+2r5Rgkzc6qO7SwEOjvWs0wOcssmk/VxG81eAr3YIpThoJgp1BX2uXYLMmE
FA8sbSRgou1u4E8ae4yn8mnBiiwRfgYaTca+hJ6nAVI66LYv7WLFFT2NsMjhgaGkjsGbpuRqKz/n
lKfBNr5ibLHoXLUPKlj0dcK8e1jfg+pJ9pc/Kiix4aUFpxQOl3LPYr4H62klB3ueX5tRxkDxZxmV
T+vcfLW+8+MzjCnRNWn94+Rg5gLMjs7nuk8NQdTk+vc7jyy38alwYPEIsuBgJzhtznx4jNEx6D5q
a9eNv3T+GSVPm8HF1NC73RXanC3xFAVviOuV0Z4sByc86f64Rae2lUWFQKpSbj5UdlqR62Ke5uYe
uNE3q/vEqpMSArLMau+ovGzUT2y6Q7V1+Vkr/hcC0dWJgTJu45mG79K7iFZklKVTAJV4yWda32ao
jqh2dlWdFWLnbffrSMCZ1dlpjAlMxCSI8uyt9gGjmwXw9M7RX9uyj5Y10f6SB0CdfhcBiO3ocvDB
j8YKMtR96UEaMB71pQCAS3+FQYi4k+fCkLWyiP7WiCHWo53C+zzb/LCM0LWGMfEsgAfI33p1E+2g
8rCHWR+I6Ipw1TEHxzHlfkZVIvxlWNsHSMSl+8K24FlPPJ/qL4Kl4lQ7HRrorD6yTQX1y6RHzIvM
0FujSKV8fW/cs7NE+8XuEl9GVexLmFKAR02XhiP9nhs/sf1MExTcqD1Qb8pt/8HUNI2qY7+xPdI2
D4HhnyA+QGgDEBsKduUkQQU23Q0Q8tBdITQGS05Xc+ABOwzAh+7iwhCF64vDl/5ksTxwt3+OJw4d
HVOjmsxBeoWxCBrSL++ure3HpXzB0F6Grn5ivvtrRWOZDH7m08KQu8O2VycY9xblMUgctH4ESsI6
i/w5s6xqxy2ae0odorC7eNucCvxqE0zvjsu0+qthBr+yUxf18pdLmqBTuO69s8VjB8wiKRQAWe+3
AC4bLJiuDg4db/dVjfgXgCilU0aRTDbDCHjZn7llflrI541APe3fJH1E7DNzyp9thXCGZYwRw9Sf
7U+n/7PHrGPZB8WwXox4KgMvdxUcB7Cjvoa85T+b2b0hw/Xaup8NmpdkGe0IMnx2SsM6bS1ARBdo
ZZGvpv/UDeAhULRWUEZnnrKGnKzITSrlwkEihV4cUBavB4KpYfgztnp4uPqZbojMTeHNt90aVd+X
SJq1T5HjXlwvyjrgSrfcYOzSXdWV6cbbXT88EfWpGBIFDD65ienAbtICKeYmh6Z+1Ka+N8TOuV0V
oVPvpvCxEf2uNChs67KL7PlgPIxUQWJIvFmn0VofetLDtKvjyPvSCqmVnQ7gQZsNQsaLj97sgWk5
iCfPMV4FbmaEfJ9VaIVGCaxFrmbygTZ+cEp+ujmflQtaciUS3oE0aUOsJGLjhVZegnmSk+yeNm85
MjnnYkHIDne8nLtCOtiZ1jEkL3p53Qbv2GxdVVjCAm7Fzptj2oKrELrdhDZorvLQ6Q0RLXBctc1J
YPeHOrBeOuYcSN3KKyYf/BgME6xFMJEa3swQo0FvoSbwbCOCJ6H7xVaeKBYbif6e6PBP7S4CaLz7
4ToWfM2XOlVP6jjAP8IwXRTb1wBtqj7MN9meowZsIqvcXQV8IJ/snFpxc4KrmZAmC61HsmCdZx7M
NQt79kDG3EYI+Q/SXkZVAMVuxyY4dS+wJVprZ92D8MX5Ld/9LSV3gkzY3RVx+Cr9uA3SakLDSnk+
h4kTbxl2/XJbUyTKXnC908Ga4nlOx7SBotslZD6rOcUullbMkLXTEskGfavdXakTOFeAuvpi8uA0
nkXeZ8u1TRmKfBObnXOAfXwq//V83z0PUQyQrxD7yilK/tW8efs50QdwJo6vRDaBvxKWEpNiKHk3
jomCQriTFzgGAGcntwBm+lOMb9abfAKqQaaqjU0evvbOsV9jfsTYPd/ph8HdV80FuljTZzAzqvng
NBqGYZOOzVcjYu8lIDnL62ONvkh/g/4JawkzjpB6K6QOyal6nq7sUP0NKjwGh+GgvhYrhRoZA5I5
zQlK7QaHEbUsHxwYxbihSVPIzyEFM9sPaX0HisOWqAuJoe5svk9TWr1gmcDu+muKaz6RvQNFUNoN
zF3kJcVvtH6O3o8on4Ltw46epHyLzHnASyBZ1OVOtFcstfuUw3gVO8dG3CUP1kfYNJGfrt5Blj/D
L9gFFTnAAYK8Bjajel39FOKSJ2OYZHBWJnRHCpENkUn4gPWeuAmksxVZGrODi0DWfF5OjUIkdMx5
ilcPoRXlEkAweh4g5AYZgdyRIh3YN0nEMeqX2O0V9n9Qx4hsIvfqOUdg9qCBy4gtUFRHkZXPFsKS
WQny8djjSlLM1GDmVz97j/Ro2px/0RodALU+rl683yADbvUBBUqEH2K/YKnO1xM8HpZEwf9Bs6e6
3bt4CtPzgBS7mf+eSdxWySyyFtMI2DvItSA/c1iHnX7i6Pf9dyBP/K83J3yMuxVFZNczuPUPA4wD
3J622rLp4o8PDLk/pH91jl95TWiP/OdXGRQw45e1kECiTQLlhEywa3ZA6cceuVqwaKDX6hFBHKKz
9dHbUXMVdqpZgYhvdXfZvmKJevKK6bAeEPIGQpFY6wh0eoWDZo2/lOXk1X+p8vINC2Y92mU8OYl9
X0MA3xM8CR8NfI4XsOfpaUa8fN43/2oSLyBxf4MldiyerSrFsQHdN2n2HDEa+ybCT0GTpsqqNhm/
IMJtPzbL6Xvfv43v4RNi/+S2NLjZZ6rP3ZIwG9ZJMdsnnLPg9Fm4xsZLiDx2TdbgOt3Y/amvKPMC
FkidI18O6WX7CF8qk/gmLs/TnJkqxXfiG0yNsFEq795DRGP64GRegVGNE+oIIDeEBitztwwLqd1g
KcbsVnJA2lz2Ka7C8Y9++1TKLx+5HRoveD1m5VCmY39Gp4wn3A6Yad+N9Vch1CN7BKUosWqji8tz
f0nL8kSRLLKfZ7En5L2uik5mHHUQ7mcXo59GYRHNSYR8zQrk7YwxvW46r+3YfcXFIPnMkYnAGDDW
Fb9CgZQyd87BO4gD4uWzl4Zf4gIQ9riZQwVtEQB1SFbEtegl6K8dMsBYkaWfeTN0jfofiC/mD9Wy
13XcdRCwfj3zEW0f83jxwkvEc2d+r31k6/vPsSqitDkaxMe2WO8GWDY/sO0p/j6s5+UTMT9c9ZR1
B/NlZoyFJrA1rB0hcftu3cixvfav8saQ8vopr6hD80FgcW2HP8WCxM6ddYlGQ8V3pRFsYOxigQeb
NBg4QVP4CsCp8cN5LORuiZ6m6UbWjOkc2GZIvCcboy9LHCJ0dnaOHaguPjgmZYBHlMAEQVV6tY6m
2jlH+j5WGTztnR/sa9hwsF1UqhFxXR/m/pfkLgS5x/nQQgWFym/2pnmeJwhWj0uT4Rqtz/GMvfHu
+C/R0Q3SBRUCJVomyIEuWxataDbVE7RI6zs4+cBXB0NPCFqIPicHlCt9m5ubJrGFCbgO2VKcLvD3
NGFdw4k7BCXa79lAT/VT2exddl8ejJejjiGF5G7g5DG9yNOQ4/PTvs18+OmH6oFVQHux/DL37bMl
e3UOl8T/7u10bfZr/zPhBjpYkWDvEVZoqe4T6oduh4SMLwQtf9TZpjM7Sul4mEMnWZCzaNRvDclp
15Ezhn4bRDyerb3IaUoOwU4lmIhvmqJcvhEpoVZm10k1F14hCsy0nqJ3pPrANPX3hDyC8+ye5V6+
Vd/lZ4u038n6gKWPgdfY/WgycJbJTqxXIqFpxSiCmxWv7RGBJkyF/Fv+LdHBc/btc3Nw8LXJkFV3
+orGrtbLDHBLEoQ9tph9RNaBAzv9g6sr34c0BLJOoaoecTvfNDTmBDYW5kMyfhzbXXVnj0FhZdPV
h3b2gE90GIABsTyyvzxsXJv9pjJAhXWHDJJ+M8WW8X5v/vkX8c0+5Mm6IrsJLRvd4hShtTZLznf1
FX31hjzuBYyU3qPH/pW8+G/RpekT/Hz8YTF68ZvzDklMkwfgsa3841DIhXh5VF5D+uiTnOssoKBV
zyAiTvTak6OeXwZEOCP9ob2D194mXjTDpWmR6gieFFh7N0NaBK8QiF1dhmVK/Td7irlXINu/mmJx
E+mkLUSx4QqiwCuVDi5LJgcB/baAx3hb2QkWMM6eSMYagxoPNgBupU6BfzTRbqQff7Kxro9ejbuG
oRgQlh+1aJIuMzZLpR7GHjq+H/3KvxxdgIGGukIDCi0aJfNQfofOJHaMbhXibO6VEv1Gam/fW80R
B9mjzgMTuI2NQMG4q/gLRc2Wg39h1o+9mcSEWEkezcvIz5eovMNoi+V9+EuKIKjr5x7Cc7qFexpm
GGz9rfADXUgoYxkl/lYjqrxmAt24zmR03cQxWJ4YWIaTkKiYqzVGFxJff8FIAwqCxegWC456EC/W
esEsDJwfgUiExh49Ohhq1pgr2g/eoR6vw50RdHDkxH8rKATEiflyB7dodYxIICB2XRZI+tEhX7EA
nKBMOI+tpTkMCgHTeS/5oRxgy6HNlg9ifKjCS4P0pDq0MjPz/w+zTJ2n6bvF8lmzeigQ9QGtVKow
PQjBpLJ6SlFbTJVp0OcmpZ1MyV+8rH2kCJWDOdovM65bJ1a4nxVUh5jfJveRUtStTLyJ26wOaECK
hhlGZxOv12mPaany2nbhg4MbBZrjpuRLvoHCbeJNOw/AN8t2nfhVIToN1UJ+eHbs2Uf/RSMw7Jyn
EDmPU/Sz0UTekfGEhz4hWvsu4BO7NG8tlGf/xCE9TkF9DIf3RXV7W4q47egXR+iLwoiwP1FaFUtI
+UtR46Fg/40uDI+udelZsiGMJqf7+OmqbFn2ZjiMCKuFSAROPcJQTJxdNSXaAs95MeBSc//C8Dja
SYAMY6xpzf8CNl4yT+8csQf/1oIX83h796Ns+8GutzbMMaUG4yGp+UDLClEOw32DjuT4Q7ywfl9j
1kHGKnrZcK28QNOi4GgaSa0aXTT6QwFW1GW4BLf7kXRfiSKCeT6CbPrADNAlBPcT3qhkXVNXHt35
/9mlOsEBMDTMS+vasYLbRcQfEd5YorfRFH+u8XBethcwfIhdBGnNuxlgb6bWZCW9OxQcq3rGhBBX
aRVgZUN0thQ8gxAiKH8Kxi5ZIZh6vQMHYyxTPk0PK2XHdlwwEwQVd6LdnHpDAPOFviEEeRTatjAO
pqbjVjM7r4FUTN3WJytU0ZtnNYjwY+6qI7Dv5vLQRhSCEV4EwSHmRgCSMOcxXIaspArC7eggz65X
aR0DqeYG/Y8HX6IBDGgC9tnOzZxHhMEoxdDb2tDwVs6cebu5Q6I3xUADZEEe2hAxKbGwyH0P51/x
dTbvUlfl+9o4yJxXyEpi3Zc3rVlXjMJb9ggGzW9lX0+HrnS664Lw+Hc9hU6uzMheeqNBOvSib/a0
dAUOEUGik3jm4G0Il3TMH87GL9e9TcmtqSCXtV4zvbmsLU+khQOEGHcAlxPHYq3b0e/tgceVRBHo
PRy5gKNH7O3B4z2kjUVZ9GR5PSz7WVReUeLEp+d6gcIQ1Zh9kjjhA4SiWjZAsFbSjA2Ih2QrPAtk
LlxgTQuDh9IfNDxlG4lBJ+ywpnGs/HZzKvQTo6cqbUkXPPPA6t661qnSijVIijb+oMaXQEi4UzWk
fB9DPvNSm2/VBtaJIJO09zHRklr2aCGg23iAmINEnAwJT5wsx3/7NbRL6KgDIqjtNGCigRN+mBfi
7hqv789rgLEMWB3NPO5sxbsAV+Ni2/iBeW8ZhOTGLPQ4upZdIl1XTTsktLGlaqea8H9YVGMN82z0
ZVeYsLTBaRZ9V/7fmWM4Re8GNQxApIEg6XsC4kUJlZUF/zF3Xst1K0mXfpV5gB8nYAouYmIuyI1N
T4mUoXRuELLw3uPp54PU3YcsEcD0vpqIvmjxkFWoqswskyvXIk82K9a8WHmYD4eoGbtD7cxc4srQ
9pw2peShS7kUNvn0IxgoiezVwLptIm4vQak11/oYUmkZa61/URo8rrR+tmCxAGRFaeuAUJ/Ux2Yw
ORRFwqkIOHXtLncNhRdMQysnTmiR1Y2fGmAM7ZtANyr9OOtZ0nFDKRsbxLxRnlkgcc6HnttfaBnN
U9Fr4oOmmCDd+sIeyU5FQXVIax+wbFVaF1aSVcubtqi/OzUlhYovhq+FlitEgTGlmr9vivuuN9vb
hKquj0YbO1zaDTLWc58D7dTbubxVopL7aVf0uGJpO4F70IM042YsdAotJmFx3w59V/mSjpPb/F3q
Y5a87SrMhKzbVKs3QZF17pWfm517M9Y20NfQ7TTro8UTvvJYqWZunvUuL4gfDaadI2MVNv2dXk2l
e11Vbhd9s6eRV5/MtXudA3HqTxVMCzk5W99JFZWjcF46fUaQ0KivC6zI7LzYbs3oLnYdtowwcxZD
L2JDDb/7XUVVwOx3SfeZlBup9DM+zV2OraGIKR8CZKU85TCbOISjWjXvJ78n0TikvIBep27eF5dC
5GPx0VWWYt3MT2bz75m9jj00Kfr5wkgrNvsw0AAIUYnVFWl15+TzwAlW60GAYG9JKkx/4uVgHnVO
9QUkh2r7eYgMYeTfUuxb00jokLpytGPe2oM+useeWhOLoiJtaKwLkSYDZWX2OL23lLFWpjMNCqsg
zQ8UW0XURh/nKp0ut2v2ZboA24B8ElYpC3IuqKtsiaygzyoF+MxyBRqexgI8LGA2HwBDPr93xdvt
vuSy86UvkqaWZukqmU0hsU/oY9W6ArwVZWdNBx9RQ4Cv8r+TxHw/a312CKnxBI+bEf240233LXMT
/OrbhItTEIYN1VyIBZ5xsoSQbVJcO9XnUZlyA2mD5F5RRLNDXSLX8S+9oKmhAXAA9/PHbAatwt6a
MpudHhPhgsCbQbMXgVtcReG4xx302pjMhdECogcXeIZEhlAahpr7A0QTHfA0l5twl1k70/bagCzV
dJEdhW4B3sWX09aLLIfVjGnToyvh3PTcmFNigz3GOx1py8c+JwNZpg7AqQtnhjD5v8tgny1Qmeoi
08FgcopWPWGPHL95v1GLi0DY4mj2wxUnvzPbtpqHhB00biZv20JeGarJ4R/uDE1zBDeRlx8QjwoY
4LStuYCrZKZnKgC8oOEOwNPVdk+v+IEJ/wiyZkwrTDPSpKp2PAWQedbn/aelRmAuPlfpjalegF07
OuaVpRU7k/vK0BzHYXBYBOyr8tCiGkSc6mv1edqE+SEB2/wE7pYSTT13eBJU9mieXjFMSOpglLVI
++Bw0gDBrkb9PGM17FVUlasdl9jocnsSX+8D/U8dujgdDZuXy2X6FMWM4I/PbYs7cwHYAJAP9dHb
vWgSmQukdwLGEc4QOMDSlzSUYp6tSRcFpDEcecqCykHLv9eSkjKiu5w8VcGD0ewe1VDfGd/CwSH5
g0uVgrqQCgI1lrl5O0rg4LRgzRSIHaiQjvSfIQPdGd7y+X/2QiiGahi5SZkJpFVr1SnjJfHjUjCc
hp/80HyqAFJoQ3/luOlh5t6nNFQuAmQHvgEEI2zIcA4Xfst21piPcRYDSk8mnyNf8ls3Y5Ug6BW7
JRzANgjdiw2NnRTgQpCToNC76tyvtewSVNx46Kcyv8pLQKVK0Vc7cy6vtr7QoeiaZZOcEzBVmtJu
CCkricgKz2S/AMLM20cGWkAjBTyRgae40qqVN7GtUU5O5mN7Lf40aKFiZ9ZCbUukMSWDnudQTJbN
M4RhOo/C7h6y9L+3KboQi84QsQDpLSnG1kMxd9aETRmc0MvubcPS5YOzM5A/bYodSbd0dlmE1Fi5
l57JEWcup5JIXgHT0Z13HAmv26w4dPF4btUkXsReQNUM2Yw5uxiIxUAkhT45sedll85gARe0OVl0
GvcgNzQubaP6Yc/RZQcIrjLNb03RXFa84xSDfQA89inpXEpkqQrdXsQ/jlPCIqYbuspJB5pMeYYT
yl3rEew7OfkJ9ORnGGnPRFICZqd+cd4x1z/2kaUzlHBsSIJtTnGStZqpX1JmRIUUFItv2xsu0wfg
xE/txX8/piWYL9yjqOLZkhfmltsnFhiLc3XIE+g1qCa2/emxNJX3bapyZCN5sN3jn37IyJ53qb9c
zzw3nAzWGeryIhBtxU8e5PqUCvRkOGvLdxwweTP5ACXp79X7F6H829+B7zdBOvw8Ux0FYSv98/+8
LzL+97+Xv/nP7/zijv/nXxc/ivsv2Y9G/qUXf0O7/+p34Yt/8Q9PZq5f4aZ//NE8E4I4ibjewVP+
Q134B3H92ZfkR/2/rpoUJd1/66gszPDLX/3mr0clzvpL2KruarB8L1T0rP5vAvvf/4l4xemTiKWy
Cf+HwV79i9rvX8LRcJJznBMuf9b8prBX/1ocdJEyg4CeyhxNN/4bDnvr5UZJOIPgF0ZcOCUhZOZE
Jfl+XSl9NWYGABfnaXTv5vbCoYSuvOuar0rzqWqOk3YX2uQ7Z8/vH8v5o5V/jamWKb8Yyk1S3oL/
O+thE3C7H4pfXSrWQ9fd2cad69/a853Pw6l+3VCIq/MO344feuibmitwTSRcg/6izQ6Ocd5nlPSf
U7huz+e1+qYxvfxxuqr/Ls0DdfTgSN0f/hNJnfwx5qHLP4CmGykWy2/FvQKqNCkuuzR+obH2/2bM
d9G3umiKn61sqi+s+035I3/Xou3b3n0p5d/8/9CoNZdIt27Vb78kAGa+/EeObLHoX3/y26Rt+y/H
sLkocMqnOlj9x6It9S84H7mbWpChLmoNBNx/SzLYf6kwFQqOguwvxq+t81/2jEqxDdsefOAL6x0C
TeK/MeeX1swzNbcZR/3jOKvFPJpaM1gymANJbHbBeVBFMPVY7dWzufiXVayTYv/TgeQmFOt2Y+LT
gaZkH7ukALEi/iuq4X+aljb8tjBEAlOJ6aXRABo4qF1gyrO1sw2tzcxySHx2MUx8LRqKrrA8xxrf
lMK9iYzq3tHnneZfnjX/+fil22fNTxMRLuzBdpv15UiCTTe7g19NEETax+2ZXxuAdOoKh7hBMkAB
QA0OeSxJUY/Jl2bYo0RemvnnKP/PAJaz0bMBBEKpxDxmUHLNJJuSwTcPgwmV1mkfL+3ERt8og9Ax
G2gN0vMAeGOl96RmeV7e7mAxktc+XzpdGKVpT33hEzF96yZJqqckSm7yiuG0gIoTbY/+cLHz1/qR
DksWxFWDU7MKo7DO1ZRsSD586n/tFgGvXuTN8j7dcYjXxwTp/cslsfW6q5zWF/AFuNp1kU+gqsEX
dWl/UPXMvBJZB7vX9vxJDyj/Xn+uLS87a4IQVsQRwHFTw3uUVpfpeFQT/dgWd31x3xR3XewcE95Y
oSjY7vJ1i0MQ7WWPxTDXDalFGL6GnhRyPd7BOLETpqQj4D/Dkdydmrg8nXV20EpPL1qhXI3wBopc
PXYiuRxBfFZ+e2ma9VVdtz9OG48UAvyYArXaLxiPln+HAO+WUsm3pzUt+X6SKujhLKGRWkMSVMIb
Gv/3Pr96SX49rHAyf7kKsyitRldjEwpMsrd2TyWM6dfkOgGP73SxttCS84dGqMTaFJkemg5XYWtf
FlB1njYxktvPonbngQy/B53VXZn2TyXgkNOaljy978PKDNKApjMVaDyaMOfODIrspNZlpR1riis/
Vf3RE6Ggvsw5dsZp+6hYtKKeR/J5GEy1WMJGPFVHB3dN1OFy+6tf3+V4y33ZtOZ3kapTfOR1A2XU
jgOkNLCV5mdZUhioD6lxt93PisU4kvciZ9OrJURaHozdn7PcveWF0Ntuem0IkpfqVtZNvhqBsgmo
UQJ7JogGIHGW7FF73O5j7fMldw0TwNZjB56yil39wu8X0iLdaE6z+eWW9Xx9c6e0qqBvRnAn46MW
C+i/6k/bH64tLvnn9iYcyVWVvJ0rY4LSwx7Y3pQnKpY933gwlOptbn6sG+cwVsckbw62CrCcipjt
ftcmTHJjKs2NoIs6cHaVeSNS875P+p2cykp8cyQ3pmS1UzhQArSEuaQqE0CJbXyfDu73kz79F0ny
s3PTZGRuX6iD8HKeCc4cOAxM479TAvjPJibfSdHYDSsrGkdPFc58TmE5ZYPZvDMxSzh4Zanll+GG
Z7yFZnvyhrm6nKh31SExdIvusnLrz1jvA0eCw/YcrficTMUPEkGjyJw14P31viu6+0Sknhitx6rq
dnbIlWW2JbeGkFWUblKP3gwpCxRAE8hlx0mfUKFwTvNqW/Jqq54UPSkp5R0M51tqindZ6u7skEv8
fG0tJJeuC7OakqGbPDggFZAr2hEK9HMkPx5IkR2HWn2/vRDLp77Wj+Te/axFBrQUo+d3w4XW6I9N
Pu6s8XIofa1pyYUTf3SUzi0nzxJcH6b5bHQASTqU4Jj5WQMRRxb3R3svwkpPtv+4huTWqW/OVR1U
o6fryvuupjy2AUf+ACMRmLTw1tDm+xYyCCuhANS8HWsLKH9w2t4t58FiuBwts6yBy0fJJ6AqN7AI
eSctkCXt3YHjBoBtsLEkV9KDKyreukMIBrdbX/FDS9q+faf0oezhwylhXtgnKNuGsqULU1Bacf/3
dicrtmwtnT8LiEauZ05SYWNzAlt3Dqeu+UmB0VABVzrOxY4zrkSvX895z3oJoMgG5YPHNNp0WXT2
dRzpt5oV/a34mZeFrUK5crITW1a8xlp+/qyvODFziu7aEfr69lOmC/1M1NGOiMVa25Lnp9Uc1sJe
4tak8+hBsSjyKPGOT66tt+TuYa8ruVqxrfawDAAFu7F8CooSKg3VHXv9pTP1itvLcmLYUO+HdU4X
QPTHJjxohn4J41h/Zk0lNXyPrpF+JhOOEajRQuDXnuVhC6l0fV1wI8uG6lyg8Zip/ZniFzcFl8/l
d6rBvO8IGkpoXjsQORp6dBjbR2WB8KX1TtRdm3sphlSGkQinzSYv9PP3JtvRDGPpthOs3T/lNNwY
F3ZjQ13tRbpCqdVPyBCd3jjAqQ1vE8XUKfGdwLTd20rslbPLQI6stmlA7uoolvoUDhXF157C2EIh
0k8U8VM7sR96V6xKTsyF8LmqCGiO3qQ8uapy1dYUcS+yATCAL2unUD82xFQGXKvAdi29Oozh7MEn
U+VHXdtLla0snimFmSAxS0WLmOAspnrAhr4vTYtsJ7qsNS6dJjheCzKryeR1tf0zHilIT9s+P7Hx
pdNn4WRoYZWGX270DB1EthXkX6p8eti2hLUPl8JJqFfhUKmszSj696T7oB5UHreb1pbBv+LqphRN
3E41Unjgf697RcGc/5VNF0zZr5Vf1hgbKygpaU0HtuWPIw/PWfugaO+2P2DNyqUTRghLgR0KADup
QLmhW+C5IN41d3gwleQ4OPZBb6Fr1aYdr1qzcyk89NpUtiZ3Oc/Jp0fVV99DU3Qe+/WVO6s7CIWV
5ZJl0+o008tIY68Mrdo9JgHs6AOMbYftCVtrXTpM2CoAOMfHRVrYiXhl4xo6KXl02q4opMOEncSK
AYHs7CliLgEoVurnyoVKYPvbVxZbBvlBxqRlTmOOntlOcPVGB8At50P9STFMzzGrcyxvN6KtLPQf
6BVDA1MQmKYnYIcZQojZyvFR5WxRG6Ant8ezthbLz585fVOn4EHmRYhhNCm4ze+6LHp/WtOSzysU
9lqRWk2eFjWPajt8zaDsOK1pyeVLZ4SQvi1gWQ+R9TODI3I9h9OalrzZMn2yUwpfHegUdCpl92E4
9QVMSJ4bjHpgl3MxeXZXUmQJzTdlPcqP7Q9fOXkai8U+W8lErZF5KOqZCyxQdQopTevjctVYbmyd
WXtlvHM0XDFLGf6G+Eeo97rBPjGk360puHed6qpOhou5qnZC3IpVGpIPh6pj1vE488CQFZ/neL7U
EnvHgdeaXkb1bJpghRxhZodNvYvbBSH0FMIuvL0Cv2Cjr+xEhrQ9p2odVflMYLMUDarWr4VPWWxt
I25yt6DWDYp5h7sBmFV7NOJ3A+X6HLXsGRWL4jsnsKneew9d2RKNZfDPBmnMRjrFA149R9M7aLDv
LAik1Nbxtge6NoeSZ9thBcayVCYvL7NLkVvvGlEet5tenUPJtVEdshxCku5RYHJmmOJY9JRDosEk
fJjqm/S6bpcpVNOPHN0F0g4Zh8mJn8dueKehhMOUinneWdK1kUrRoG8VxTd7okFV6dc98nIBNf3b
I11rWgoG4Uz2rDZV2JHnHmK3/tpq9zS2VzxUFt8tUtUZXLWEHjUwvjRYlhIrX8NB84RI3J2NY8XE
dGkTt6hlHO3IYiNU9IfZt67zAdKHKBQfTpoeXQoBwRyLJFFLitPL8QYe1ocZ8tjTmpZDQFSXkSow
Xzvg2M/RA7Ji2ypPW9cFNvTc9+IiqFAM0idvKqI74EGXStA+bn/42pwvpvTMra3WiQo1o2kt1z9F
YnxHjdL7PnNPC40Al140H4WuSCAI0r1Rp5zK4jnadrqn0z5dcutebVDnnSaSA9H0LYV/u0jtT3bf
fN9ufs3iJT+lhpY6nIUpova7ByOBu9wiIaBp4WcHeqLtPlYcVpccNlU1kaMzoHs65eAoeV1nSI5t
N70Y9Ssbx4LMebGwTpLDqzND8wFv89eIYvy81i7toOB6LHhvdfa8asWC5IIHvZ5SpSl48Vb67KNI
LTh85uOM6s9p45Cc1m/1RJ156fZUXizK1nk3zI/ooR109cqZ3IvtTlbWQZPc11YbxAYEkwX88TEZ
oVYt3E+nNS35boBwGuA+HovRiLlNEZ1I82qn6ZWLwy/t2me+G4sI+tyIr+aUAONo+gX+Zc5lDXpo
t5bWXiKGdllmxdX2QFb84dfz9LPe6tamKC+J0cSKSyhV0mm86jozAixYGVfmEOc7PrE2Ksmt0yZA
qM2uCaU54o9Kh1KYIShljse6oRAaKQoKK11EsIe/tbQyD6eNTvL2cXIAZsMp5uWW9s1BXXd2ovNW
Ny5Eb305rQvJ2UVmDmW7XAPMAt51x4VvoqFwrvrW6f637S5WfFEu8UCsyoYnllS7E0A+YvJeRCV+
Aum+sXN4WbbiV6KKuvz8mRE0rRKrBfGWWtAjZRhHR6ViEI6jBlSLSM/TuNmxgrWRSG5vpLpvhTmT
NaT+7dTDQug6zaHFuLdnam0gksdTxzhTJhxyZk/fddOnsR3PRqU8zCbJglH7UJU7/axEFllEnSNH
49tGMHt5YmtQxYr5g5o66WmPKurS67Pl0MWQqwbVAl4bhU1xCEIIV8yKY87O1y+z/dpyS9v3VBa5
3Trk310Rv02H7DprUY3QLYg8eojTop1AtrbYksu3iLOn1UDWgfrPi1hzjsuROEPhY3ut15qXfDsP
TVWbC3bysV2IfuM0RIVqao6Nrxmn3S5Vybe7orZStAJ5Xy+Sd9DjP/a8qZ5tf/7rJmT8gY2zkxF+
Pwi7yPf4N+6gWMcsL3dSWGuNSw690N0HZUpiIA2bH0VIdbPVwrp92pcvZvXMPMWQNgo10dy5Q8gZ
/Tn/sFwct9teSTsYruTBDWXsUzphm8JGKY8yYr39iCBZnMJvX7+Zq6M5d192H85etyHqLl8OZVTQ
zZgs4pGRjD8WhlvVLj4P8Inu2OjrnvZHGYwe66ntmIymcfr8zE9+NtlTQELcSevvJBO25+z1LRz0
/8tBtF1XaMGE3EuVJR9VN7hGZ/28LlWoljJx4ppLvhwqbtuHCQaF4sRAetKlFFxDS2Z7BGvmKrly
PNhTA//FjAJsdaM63UNi7B001yZHcuGwNGoOsjztQ3h+7ev5R9gjqV83Lyq1P2x//YoRyUi4puGB
sbeIc4M6XTpxfbDQLRLN3p621rzkywPKfCh0YKO6CqWZ213bEPDDebmz2axMkIyIs9Ie2EzPAXCm
Zvu8UKc7lAWRKAuCQyvGy+0pWutk+fmzkNEmxjAaICy8ugOUuzApDtlHTUFIg/T6dhcrNuRIrowM
lpnmOatQWfHXJZfjJtXOZWVtBZYun3098FJkCSu+Pm8AGSG0M7LQqaPsHMHXvlzyXw3ei6KwB3Io
nfo5MpRLcDonfrnktpbVj3aca5x/BSzjOXI68LJ1sXs8bc4lvy38JuqcKSdvpsAPwkvPTW+nO5++
NiuS4yKsBmI4Mtneq/686cN3mR982P7slagsI97QqaOMS8NEijaDi7+iLoo7EFrwXXwopym8DBRt
xypXTEcGwBWTYrel65LkNZULPbbPUZqAADk4sXlpK67KYkQMg9A/oPZxX5lRf9VE4hKqm2EnNK94
rox8C2cj1gTAcDj1IecW6oeSp2pRxg+8vT5tL8fKSsvIN+42ShVCeuQtK6HW+Y1f1Dvzs9b08vNn
njuG5Pmr2uBiY4yLmF135bZiJ3CutS257VJkT/IEAy2BerRRc+Na5s6ka2sW+sJv9f8pk6kRdbu8
mSKu4UPQpZre/8zJXIW5TkrR79rHYG5GOPRd30fltZpNODRdXYGPT+jDTdUF6Ht1KMgjAFIrXXpR
kQSjeB+x1/sa88h2Ujwr9i0jycqSNxZFMMF9qLwVun+DRLLS9Tutr50GZTSZ7vdWDcyz94L0Z219
EWF6E2nmxdS7ZxNJCjLznAhLZz4tEsvwsiksc0TKsh61269lZcEXlrw/ycZlTNmgkYLnmlJ6Q9Xe
Dr042vneGXPFDmUgWTrWQ5doIxCSPLktK4N3cOvj9levra7kPovEKoRevH+rofIRhsLvnP5g3KUK
ebv9tU+XXCi0W+jJGvjtfLsBRgXj0RlFbnsFc2utv3Ai7X+icAjapGViKhTFjrMfHFQnOa32x5CL
wdERKPU0JrE8QoI39M4hNfcA3yvfLVMRgX8pq1YlsLhGWX8bgr5En044iP9sz/rKqsqYjcAWY287
1OL02XTf6Rz4OrTLI+e0RRXSebUSRpUkzkwVESKD0AzCrVCBmNv5+JX9SIbr6amvashSlQhhVv6j
W/RPDviKRLeP6CC7J937oR15uW00EGcVAKVLbx7aCOEWI9LfpTFq1RcnrYCMrfMnN8obvSo9Tc1/
opg4HYPJGmHan4LDdg8rNiQD6go3bkRi1qWXVPAzdxNs3elpcA04SV7ODhIApqYnfD1ifse8Jr8a
VzvvFiurK2Pi5n7QYN9vmHio8NJSvUji72P5o6ybvQi/LOGfb1+GuTjFsxNBpgSRViVu7zlk0/VJ
P4zKd6CNifNuycG7EbK3XA6dAkbM+JH99uiHboSuCxpwhnvNW/nZWOSPNbejwO6uzOzOCuqrtr2L
Qu2Dy1+5SXuOVsURFtb3bicOaCN6SFGQWq187Xvrw5oWKX+rCz9m+9HJYdVL5xuwYF7ovj1t6ReT
eDZClGIVxEtLqmpymKAHch9kvlGj3259bUs2pZhdRYHVZhblIqpfIYtARrQ6uqjajEdEsS6pr6yo
qTKU5ny7v5VgJWP2OPPkKYKDpjer6CGOzhcq0K96Ufzcbn7N4KQbzITQtJM7iekhU+eeGVVwb+bA
/zNnUQk3d6x6zRmlcCLUpJraOjcRxAHT2kbzXW3u5W9W5ucPEFtmIE+FUiowXTiuEaJQkA4glbKz
3GvNL/P2zJgKJC7tuJuoIQz7t32Hpkbd3+jd3kv0yszIwDWtse1R+NS0w5rYQIQMPYSd7d291hqX
HCGmlFVzar4dtsErmBwvLcPcOZiumI2QnKD2tSYxEqrBGyP+Ws0fRg0Vigrq4tDOnMO2aa4UNBtC
Or+ItGq7rC8tL+gThGejDxH7tI4ke6r1Hzp/vNdq8dXmn9Alj53/abvbtRWXPALxHThKlRiaAVN7
k+TupRmF7we0y7abX5s5yRf6So/LoQSqqKf6XZagQRI1B8H9RNkDBq30IMPbosjqVQPdSa9srXdp
FP00CvTFmDbetvaYB5ezzCu7iIxsE7Nt6UiuYloLq6/qm1dJ7EBhnN8jtAWrFKwrJrS921O2Yscy
xg2GrSSwECPy1AC1Z9QU4+hE9zYk9x4I5iaXR0zMjLSbNrFTaDv94qi6VfV9++vXlmOxs2cRhPVW
exHw9YiffkQz8AqR08tZT+8rdc/R17qQHD3szQkKPh1pPNv/3M36wYanzi7RrJvdh+1RrHiFITk8
hXjlOAGD8GYk6eBohK+4uoGU2dtufm2JJVcfJieOm3iwvM7WINqpkwdIeU/M1yw8L89XIEjGtOsL
pgfKujutrnvk7vYw9WvzIrlzqCL9PHZ8uG4GB78Y5/PEtt5EYpd3Y2VmZISaHQWZmBdlrGns0OZG
nzwrTjsoycC0tjOtLIhQVFSG4haRei+xo8ft9VyZFhmTFiroA86A7+FiRhOsgXPjbOrC20BFvHS7
h5UIpEueC3c4HJaCeUHzCvWH9ujH5lt9RnUwe9Tr7DSzlyFqFrKikzAGRPxa+P71OySZx74sdu5y
a7Mk+a3dqXoy9MwS8lviAWwDGkkTJHl9mJWn7WYyUs0fGidMkdL16jGlGEtN3weBcdFX7fvtZVgb
guS4joaK8JhAAaJUzp2ZJtfJbB9cbOm05iXXVSnULbKstxBeKS5GXaD06Fyqc7KzGa8dMWSkmhJR
BU+JAN6VlFdurXArmfz6gprtH9mk/T3bw32KUyQI3ME+iopLiubF9tBWnjhlJFsQhBDbLy4CDeLR
HNWUwoL4c5dbX5FGvM+TcY9X8nXkkSEj2Ub425piYoxC+Vhkb7ioaIUPi8fTOH82lI9am4c79rw2
JOlirFFMApNizcuH6GCZbzgKoDVbem2ALlktRIuKARU42/O3sunJ4DbTadXBXSyvU4b5/eDX+ZsJ
kXSvCcYvqoo03HY3K/H3Vy3Vs+2bXXVUTQUamixTHlPb9hIlO6l60ZCBbtoIVAcHtbzRRRcJ+RW/
LS9P+2ppu24qFXnEuLM8wSmz1wMPYOSJEyJ5vErCNHJmFrnL5uISYVtxXqboZG9/+NqqSg5fjHqr
N3MIO9kcni/3rXDMHosIqe0p3ZmbtS6kLducHEjf6wi6vQUyYPcXPU8UUQsWq6qLbMc6V+KiDFnT
lgJqP+e8ZAXBh5FaRFSQ8qd6Qp1se6LWOlj2xWd2uUgCKCjlQJeFgPh5FsMv2gH/+TZFivvttC4k
dw4L2EJCAVNW0ZY9Ul5Kdifaxj9vBK9B212seJcq7eJloY0Ux7MWWjyZR5/HzTdQ0plfT2t9mbtn
c+R3vRg6DWOKexsBq+w2M4vpxPlfRvS87WkMx6aj7aTwvwl7fjNGSIYOp5VTwFT/svlSz/MiCriF
6sWAfqSa5BC6mP2OC6xNu+TDo1BstQ6JnaEh0O2JxxIhVBKnwXF74teMU/LiqhQVn0+ZOoz1F2UQ
H0b4HbRMXGw3v/b5kgdbcZKxzTD37DVI09ZBfz5Y0+xtt/76x0NE/3Lqdb0AmV1ikxWMaud5LNAm
rqv6spjQcD6tC8l5y5weWs0ihhbqbehMbypfvc5IMm83//r86DIvW5IF6MyYi90bYfXGbVL1Q5sM
4bvTWpd8NqZA0U0TTHM2hm9Folw5qXHSjqjLcLRYSTkR5XAwtnWHwECkj2dmWcQ7e8vatCw/f+ay
9ljagTCYFkRJRjbbpDsbrPnz9qy8fsrSZRBaXaR9OxYsqREhuIg4/TXZvPeT5VzNXHxMa3qMBvUR
YRx/Z5HXzFTyYaXOdTtSeEjydTQp4+zasbsLxegO2+NZmyzJhdMhUgYjZTzQc0RsXq16tLu+2/n4
tdYlDx7GoG7ckldtywI0LmYdeHLgn7bOMh5NpLOf5MHyZhuI4FAlwQ90rU8zfpmaLR6tcLZG3hL8
qb/RYMH0p3znQrCyoDIQLVTM7rcFdW52VHz70en0i8zwH7YXdK15yW3T0Q0UX+fL676905RSwA5W
/bBqXz9x2peOn7lXFRhlb6ZUd5vtfOUic3Km7aYpfj0c/PngqDuS75rKlGVA57lnGuNdPQ3vkIhC
nVK9QGD+gUvHmVshAjY9dNjU4nSR1s+oNFpcQMxzblh3KBD+SFAvTmz1qtSztzjiRVsTvAqBu6Ig
ccax0z4zUyTo2li8jYZm76ayYuwy3duoV4HlgFvxGoEakp7Y7bVbt/VJe7kuE7457mih/wU+Jul8
aLmqq5Hhn2YyUgwIq4SHspmmOfFd+FBvWlGBDmm/g3VemxcpCGg2uMvIZl7MRr3rrfTJ9hGh3f70
lbZliJsqyiTvbNJCxhQnt5yMEZBO8j2Sp8VnXrFGGdUWQiYUwgBNUs5JrhonB3nsXmL6P+II3brt
Eaz4q8zulgdmZlLoxuwUdncITZEcRpc8CIjtYGd91yZJCgmjCvWGMbAApR98D5Kh9qIhTE6zSxnV
NojQQVeBxpE8O0StcYNgwE4QXpuaZTzPIk0ZdUEAD7cghxKh9KJbDpKpKAv2oOX9kHzvaStgvOxm
Gv3K1xu6gbM3AEFaAMHX4uFcQybO2+7i9RcT3ZY28aKI6yrWMdM2q79byvBGVHZxFgsEllVr+IH0
0dvtjtamTHLlwBVRlTYEZ9WHfH4Kv9kxssC1tSfttda+5MupXZLl8BmI1qVeUFlXCEVcYV87p6sV
S5VhdkL4Shb0vMOijzcgBT3cV4X25aSpkTF2daD5U6sFRDkruZtDHUnM/iJETPC05qVbdGyYWTla
fLqL6J/ZzOKsi8IQjiVnB4e5YkMytK4qgNdOOS/hirLImlvWG3Nqruw+OrR9bR601D0tXstAu1ir
2hblGKJejkQjuqNW6u4R260NQnJpVReoTwlFsIsNt4NrXwlNPaLC+Guvz9w9srYVM7Ukl57TZlZb
lSGUUXWTWNl1B4LFye29oqa19iV/1rXAaYTguV3px7sxtt9Frv0wTt2JVxgZ/TUqdQ0vB9PUD9M7
yLAPPCH+3LbTtRWQPNgUSllBAMYzcXphoSwZp9qtZt8XbnUdDd+3+1hxYxn3hdgSLD0DEdXO9QWz
PR8VyF13wvVa49Kl2hB+HvS2JTzTRXZ60h3P5vFwZzdea1zyYi2sRsdHAo+y+fDBjPw7ux+ftidl
ZeJlzBdvAaIw6yXDh6S95VroBTr9IXCjD5oaXuZJuIPZWLFNGfmVJBkYE0A9PJjrT25+iLX2mNV7
WkRro1gm7tmeTEVB2Nc1JM9qofEeGYbZFcT987Ufwxxp8IgFoyfKn6dNmeTGbVX1pd+y1G06ikMT
oAKcq11zbCe3OqMG1jozO7M4bHe2tvSSTyuWmqOVy7xlSfXYJMGd4uw9069NmrQrK3kzVImPzxm8
ds+BepiotTlLgVJkun7Z7fOGro1Bcm434CQfDTwWdGF5RxX1/RzuQRZXxiCjaZURwH3isvBWlTwt
/FtZWb6r0v52zgVJM+W046SMqs1Fn9ZavZxVB+UAmP9mYhM6aYFlCJmlFFxdbc5GvgqRVdbWFqre
3V5t39r8SIfsNPZt1UVVyxvNS2VWroLqkwjUG7/9YZ92jJdBZIml9nO83C/VIrsyFuXlPkZSeXty
Vq46QvJrlOoUW+OVxqMQ/tA31SHLP9ZK+2b2d7DGK2FJhpIRsVV0+Azhla711ZzmC42ka2fvkdyt
NS95b6+lYqjhlvao4HTPdEoziN7Jed9EO0fTtQ4kH04dozOCQqDoENiPpPQQfM68OQ3+Pm3+Jc/t
/i9nV7IkKa4tvwgzCTFugRhziBxq3mDVVV0ChISQBAi+/nnc1b3xOjvN0nrXZkUSSGf24z7PSTPY
EH41D0Qldb2bIDleYNPvmE3JxyzgFjLW5PPsE+gXAAaFzU3lLmpKPma3t0gxF7aGhyvF+xMAsbdp
vVjv3umYveHVboFhpGkMyxg+vVTdIW+hWLyydyd4b9jtLTQsyiYB+barXxOjeWZunl+TiWaPIVaa
DxlI9iFGacePxeZbPrRgFtAW1/hKnWRlw+VRAdMo8/dGGtcU6B/6FbcsZ2bmk6RAsiAj6oYXgj3p
s09UfeobXVfr7Ouyjk19CSf7bqb6BrQivEWM2TwAXWVEoh3A0YasRc9UqRS0IL5E/PfagWBU/ERy
U+hwficBfMNVsRtTBxp0ExkzKBIdeQ0b+Zgt7f24iQt8+zuGkr/xIW+MfYtz40dM8rHOOB4Nt2dm
m5+rCncZlMyVRB1BoPhTCYe7+O/2/9Ydv7H/eaQkJx4/akrSR9AR33WDfyduvHHDb6FlkI0MiZmA
ZJ+dmElhFfaS3eiwN9fU8WHpJgpJOzP+9aEfcos2wwSEx0kNxKCY47/BMO6rFPJHH/tKt3izLQFM
XjbAvPo6242MP9bLx8RYwlugmfE8UNGISb4eIQCYTDUpaSTfGyO/cby3ADMXJMIt2kQ7Cw4DyKVF
MbjhcoiH7z721W/CdwNifUG4jcDgAX3XMV2KOUjfk5V+6+Vv0nDSrBtKZwBYSD9GD0MAFnqsnH1s
uToMb8x5yFZQC034NGoGjcOMuRqa/KCC+vcP84azCG8s2dKka1uLEXUfmb8YeF0LIrKTGsSxU80H
J1G38DKCIbXMe6Tdq02qBbCroqGteefOv+GLbgFkcctN1hDsuQw2P+QbOB2zzYLYHptDsK59IE17
1kGj/4oi/t722Rsnfoslk9bOcgzHaBcBih8DRRv59+zsjTzqP6vA/1VA6pkGaD5jrJyAAt009Atv
5VDU6/aO637r1W/ycCF7TmWI6S9rQUScmYGWE1EfbD78P5iYJ35eUkg2JSkvEwikpMl73PBv3NT/
BxMb0UkXggIlOrrK5fw+trIKdFuMULN65y699TduLFmOixB8AdRHdqigozaHDJf8IkT4EMzkvX3U
t074xqBXnoy5h776LiLuMsvpMKn4wGX9XqX11gnfmLTqRbpySpIdDFg9RopPO4PttHccxltPvwnE
NLQTiz3F00NnsLUxPw6jefl3Z/TGs2/RYpvynQY/PUQ/5erPfc10UYfRe9n9G3H+lt1sjBvWMahe
7BLzC6wve1LfQ0WuQgXXfHQuTq5/+7+sd/QQZxlH4OCzfv6ZTjG6Mr6x+3//PG9cnFuUGOpnOW5D
H+0oXvi4xmv6NW1Xcx8kPv/8sT9x/dP/9f65DqQwGLjtlhriB4wND+kSnptWf6xUuaU00wl0UVU9
Xg0sPUI/FnLA721i/wfx+g/Z/S1WrNaZ6jGRxJxqVvcz6MxCIvcS36sI8vmr1Gxfy3yfiqToVfSz
I+pz5CED1gSHdO6gZJ/tjCQfW64OyY2RO+QzgkJ9HaJjsy/qtid7huq4yma+fMwSyY2dj7PlrjYi
2k1T3u66ZOwA5vkgrhjy1f97E8TohckzPF1JW+UkOhgwm/th2NWRe/7IZYPC8P/+idA1w4r/sIC+
UfefvKPn9UsLoel/f/4/uxN6qwQ6DJPIE9ggNsDIXbOyr7l+b93yrUff2DmkU30eXzuvtK6fro9O
s/c4kt569E2AznmuiBsRHpzPq0x3DzzSH6p06C2uDKVnEsRLhibQsB1tjyWRRX8Dc8ZqvnE9Tu/c
y3/2sxT6z//jQwYrp3EbHboo63qn6ofJn3JsIDdTu1vWLx872ptAzbnNE9C8owCFlPmPOJ74d9In
63sbKW+dwY31rkNNgsB3QBUTdicn0het6t959X/OVyF4+7+fJyCL1EI2V7OdLvkqaGlrrEprzYrN
Zie/9H9DB3Q4AEqnqn//Wm+dyI0tKznGDLiVCOzuS/S9p5zI0uthXIu8D9P7vJOuKUYh7dO//71/
DlSQt//fn+hkPXfjzNHGyfilz01U2Gb4NANO9O/P/+c+Dr1Fn5mEQdS0RSTHgjv55F2zkMroFBzU
uQGnwm5cfBwUymx2KIVSwcfk/+j/Q9MgWYttG7Bd0gFj4dn0C+zOZSzpMz7m7t9/2xtX7xb+Nqwy
ty04VnZxokwx4WZDmTT7GIc8vdUjJS1W6CFwBZcYJl8H40RJaf3exu1br36TPLDJQNCG12w3mrkr
VIK3Xqh6j+fzrUO//tX/Sk2AqwhakHLB5Am7B2H3hebqFPSokpYEywts3AGj8h4k6K0bfONfwIXv
69xdf8pqTk2koeu1lm1NP9QNprdgNe9VpIKr4qnrwVkqhsi/YBzM3xkLvuFhshsPk+RxluvOZmC7
4ohO7noQqt3GGLC+Hor0adIFY9HmAXUVqHGSJz/JzLzTwn3rEtz4GmIHX/cZ+ltgvYghNxUF+X1N
lf3YqgS9xZxtuXUkrft0x7QMP01xrC8+E/5jS9b0Fm6GopiLoMXBp0lTWp5thdU0Kz5k27ckaqF2
4cI5bBun0FVrw86aN/MHH35jfUkS5H224uE078Y9CeRPt63vdXDeUNmgt5qhqPkCMwd4ukGsqt1W
8m27oPB4JpI8pxZj7Zb/HdTjeez7Z4clftZi9qYDkKkYR4oY7QADiTzRBL8mpb//+/d8wyWkN1aK
9c1RN4AL7IbJ7P+zeWzcqatHsl/kahHi5hPFzuI7ZvXGzb4FqdkFbCYt7+MdNtlXQOazH9eNsn//
JW89+8Zk/UDXXpAcO0ZDDfk7Dj2btqKRpu98qWvy+P9rI3rLJWWFbgQJ8KUINz/mun5okrCyOrtQ
RV8+9BNusWnEYiVuneGfva/bMvBjC64t9V6P9Y0fcItOS4jMB2/hMaegq7KOPtFtfvVauMqEsvvY
KdzyvoEugkdhgJqnm18ZCw9hLd4pRSAh+EYSdotP43m2ET6jNx9EmRdlm0W6LwKWUADtCLkTBoQt
biGmChquTitgo2A+itZT50e9D6dxPUK3Kjv3wbp9bqNUHPlGLBhq0u0Ji95N1fI03PFkTj4P2n5f
yWYO1rr2sq3e3fGFYf+8nec7x7Lk0of58Cw6kF12PKNFBFn7S2wbwJ3yiKznVGT9Qzxr+S0ysjvQ
rOGXYZoRP1wbli6T/oA53fAQ1P12BlpZV4nv7LPxAn1p1UHKAcPTu23ewM+Fpn633E94azAdYZsl
66Uvh0Sor9Ru6pFDnaEQNkeVPqdYqys4EuCmzHgI4VNBmm9quG5VskQKqHJiCbmIUtCwQgmy/lm3
03AnYii/pqkNLn3UBmAJdfNxqR1E3ZPcnOPOiqINzR9KgCWdVvGrVhgtLp0PKm8DsgOaSRx0R+NS
B+OvJNi2bxuYuHZaW1PmzWZOLDZbkdMtyKtm1H1Jx+XiqJanIFf0vqN03RsHqZwxEO0TDXO7ywGU
qcIFe76GpR2q2/gEoYuLD6Hdg22zrhzmpSs8H855rOhhzZJtTzB6+hEtejqwMRmKuddd6RRQveaq
/Eu2hFw80AzooJO7DqvaVbgOaYXO7VPYBa+xj8DGOfO/mlT/ZUQ33PtYzGWo5u2Q5qvaJT7jxzjO
1mpc67AvFukgZDuhwqxJrCC3mdbHcaQzxrrCVqGdu13mB17E86pVNW6m3/fd+oeuW/4UShSn4Ena
0NHIQyhuM30PEihxkSA0hH3K+GTSMSxJTPD66FAVzq5AMeZYCGK0D6qmycwhTCZdRcOwFSLGjjfT
FiP3qWkqv3VftgiKmD/Gdh4uSnldNQt7pvHqgGfrMkjoQYW7ZL0/6G2bfGFCN95tk6pXNFqGpGiG
mYMqU0wVsW2/1+tgoN5MZrnXc8Z2Km0FtqrmwWVFE7SoggC7EF+QCW38fosTl92JQDX8SazCLBUb
CD5btrZJWKSLcNu5S1U+V1nWru6z2HrnsZnI2txWmySE3OuYtjh/ALAPpAlDUonR9TW+MWj1S6HT
kFX9IpTc99RhQMF5O/7KLB8LPzGQeIbLKL+iBdD5fQ/D/sSp65b9HPWd2Yl1UfK8iG37gW+YPaht
yiSYyNaQFxBzDB9s00fd3WwoocUcZuPTyvr6qwZTzAXmNZkiaqAqUtgV9BAxX7rPUL7a8ioiUwq9
2jChdOesNN/pkndfIbqojqozlJUznUxWbHpaQO+xhOFJ9A3kyWcIla/7PKITOfJah3BK+dBhvAOq
qxiSoDSas93M66V5woqWSQtuTMbK1QeLxJprw67TmtAcNAtVVNZhYvPdih7WBeIgyxPmvdQWckp8
A8Ht1OrHFumlOEzD0puSx/VMiwAwCgladUjSVDkbmXj1Xd6JSnTLIPZTNHH90Ec6Z/u2tgLF2qZ7
WkGfw3wOOxfKfbLFdKkMLMmeUBjxrJB+yOyXzvTrtueLivPHaMjr4Wu82bTdASDQW6A4QEzcFcJA
/O/sM7qqE3btwx9DHWfLpyhhIb41ELa6/tTLxIiHphEWP58JuwwFaNrt7xotkuUT77YxvecsABq0
z+fsMxZd6/RhzOuWl9EwQp5U9/GiLkzoNkRly2b+aNGEh3bzhqnW3eSW5L7LZlFPUKZiw/yQKJ3p
r9CGs64A/8i69UWHtfE8KFwyKf91TUmmTvkK5UJY4LhsXgPtRQd379rFyac5m2K1n6zY6uYosPem
jw5hIHjK6TIkSxG2OD5RbemgMfF3o2LDj3GZMYYrUgNVdngisa6mAkVcTz/1dcPCireoZHfBJqm4
arSRGBR7LGW4jj1Pq7Yeoq9jGo6PSRMKcOFhevErXC1jR7xDbJ47HjmyszU3WxmNQYcA4yeszC2u
1w8uzWherbTteWXBLt4XFthHNC0pIReWRnBKTTrqpTBWTabK2oQ1Ve/ACXZg1oNnB9gI5QsxUWl3
lM5OFSQcNMjV5x4P87IeUvBXWtw5gCCX9DzozbQPRi/s22KSNcZBx6EtVviM+ii5bujhymXcVd3U
ePOra62ejrrbNlXMLV7nPmnmgfz0A9GmVHXYBJgXo/X8BFsV7clgP8E9K2hq2dK4VcQVVmCytAji
ZPrWiMSQR6egyXzIojD/YjtCMhiwZ0EhvI9fm3Gd2bFbwhSSIdNK7tYUIpKVZ+liMA1VK7IJkjdp
GQVhupZxGjp+2vp+Yi+bc9IXXE6tLoapnpZTwjcXHhkSOXyaga32odZeYYl548NwgKL71BQ80X1a
iABMmXdjn690x/Ug6QvRzgOdxTsb7yHHOPCyD3zWP62R0mKnE9Glp9iniOHjuC6AE3Qj1ycNor/6
U53nZNoRwaLpJdXYzSngynMw/wzT2H/Kt6QnpUe/LwNjnJ8HiRhwnTaitzYt8NVRJmFCDYZTcd1A
bLKZqI6LCVIb/WXhcXZN7WannxmN/V9DjPBSgX19iisyme0liqM0QDjNtfg+5Q5Td4KGD6ta1SwP
deOaqMwz53u0M0O2lowsGppSM5Yi917l+ToWjahB95HnwZ+oBv0HCGdiXLrCrLCLJzA8kQF3LJWB
fWRgNZbPIJic7HEkNv/WJoSGX7ssACdKKUZmlh/ZBNkQyEYAWVrfZdsmZbuD1IyZHrpOx3I/dxaT
shwuOzwaAQk2cDE2dHlWV93NC4u7gZWCc+7BSLaO3V5gNTRdKwQTqpfq2i4A5+G4tIB0rGNtxgo6
smlX9otd4t+IcmO9TzsT8DOS8FwWNQgXKEBFg+y+x9FgHpZaQZu7TqTM/urzxehDghWG4QWwp2bb
196N4XHLktoUicqIeV6pwYohW7ARvEPXDluJmWdkKuNA2wx78tiAeFn4mFJUKxYcZ7qJalkZnilA
R7MpGq9JIpKJVmfr3xLD/+2OyRS4DkYMmEnipmujM2tnqqfSeLM6mD6BN7l4rH8n97no+XMiwz6u
NNYGp2IDh79EFzZZdDVlhrUPQZenUxmE+AcPJIWCwHGLHdYqI6dp+5oMC/1sWiRIBwFxPXrINRvl
o1Sgci2kiThq3RiZZwWXGL8kI8YQZaJ5Bt6XwMoUQRha00jMsi4e9y3rwrXIuqVO4NqoS3VB5zEA
Q3yu8+Bh6al+rr20iFSgpVR7k05SPa9bQrMzg4SVKmev7fRAaoFLq3vALws9NpCR4aaV9koUONWy
2AB3MS8zGVG6qg2kVDsNobvxkc3NNJWwe8aPwyYCtDVbOIezSxF0inHU8/THRMnKyn6CeGM197Zf
KlsvWV+NIw+hLrIFy9gVFnCw6DzSrJ6qgUP1GG/h7SciBt2WG/jj77ET4thBhhR3aJkyFewXVruo
GFy0yvuNhdtFzXrWFU1o+LvVUThADHscMihFtAstvAhrjCzCEL5CcbfKJ1AHzF25ITjbvY+ZTR4A
wgbLnwXTVnpggU/pntVIT04Q0u3zimWE8xftlpH/kooGMJfF+OUQhwF+bBYSXLNmWWocF65TU/Zy
Eakt+hblynHdgNw/5nEr2WM6tcG6x7v5+S7hSPV2YM8LwZIASjhZgkssQPt5o2iVpCHNLp1fiavI
nMbpuSN50uxYVq/Q1gK9RXsKwkCH13gYhN/HidG6RGqPTVYkSzYxxwRnKdLSpDTnf03SQfRmazGn
Bft+wNaD8bMnYKZVILWuatnE4r6LMGUtI477iE+RQdUeNM/RfcuVn086bkEnXYA4Jd2qLtX+Zx4q
8FYWphuS4Uj5EBLMhhwEObJNOF3MM+v4XqNlmFSE1cYfY5XG7h6+RfhXsGu2TTU7QH/LbUU6XcAD
KX0kfQoJYZNC8K2qPd0yWFYTT9UGrp/2dcyUHu5y51Z3HCY02mHRfB5fGwM9ybsoNdL8rZWaw8OA
bQ3+05F+45Wo47h56mu59i9sDuA9QB1VZ5XqMOhNopR+G0LqHhMRZtPvbcxaClTTWCMxVMOECGx9
h7Iw6lRwyhtA8J5ZLtlUXnst5nMmN60fBEgEcxig8vfDGMnkpOptWQs/Dkx/xrGI6RFUMGv3pW4C
xb+DVkySCwUNRA2x15jpUrS9vgxYOGuPBrJdcfUfdYAdsSHg9JhIgoK0hWKA/wy1gHECxmRjqD+i
dQrugzSp3TnSaP/D9QR+qpYRPrXIfCDTp8l2ODCkubMt01DJsDR1MqFgZwMVT6D67dMnqMPNSwEO
HFz3YtRdk/Q7leNYUGRkxJcbcD9u15gF7qpgndHR19pvunmweQ261akP4vqXEzXdfuezl87+CUMY
FNnV2Zayp672C/BI6CcDONQkcvw8LIndUNQ1IFlcFBi0qmyDRlbZJjL6ic+XfItTo0HNv2FlIQL3
dNIw+teVcmLxd3W0jMP6hIQraNYyn5mA7TtAn8AytgUol8BlO2Z9GXaWdGhUo0C7gLMZ3HPI6TQa
Py0KiJdZYKEfXVqsXcq0wu4rcyifmzHVtMjmfo2+IbvkIytagLr53yPzKGiXHJdhP0OXjB+VCu1p
7kSTFNmKaPc9zr3Jv+eNCe3L1LQqfVFDisI/WlbU1CJI6Xej+dRWCzTcvwFKbLCFn29fFLzUaVO4
F0U3ROQv7ealmnzYncYmbBNMohJ5iK1GrAwMZnucduzCdXKNcHqd8Xzkx2U9B/KioEOCrB0HlWMV
M8hfXQdXV1C7MtAJzGweLwEcbliBY33Oy4HRNMTtGpfXcJy67xlKFCRMA1g8rejgYVuFvC1AMQsY
faQOqzH9RYeuP849+krO6pgA7EGDO6yJZ4dcDO2vMHHkyesxPjV5r+8gnwRXRIf8Hkp96vc4JXWF
Hbb+ESWb2A90phdsOecv1zz0j+o2dozzK3cMUo3fvEfpvYRD+GIQzU5AuEHCEG6QlN2oCdZYtOvv
pVizqbTLqo794rrfM1ncUQUjfYRWc1CtLLWXBK0gXrIGiSzEitUPZmGsiVTJIRGTeKEJQo1Ktuwr
jC77ohc1V2A8ohcglRb8QIst8rpzzZngDF/HVa0nApGxF7TFElBHQVE5cJ6+QokgPBhI+6FpoFBz
1Yh/d9i0mn/zySHT682g/vZt0pyaJpl3SgnxokyeyLs8rdV9LdEuWFEuICkNZne4cnzs0a7C8Tm9
nnELx7no5kFsLQ7UC7FfeoJ0C+tuRZBgF7M3tUf0GPGvhC5Ur2a3A6+v7qsuZ7ghydW3lisGLRZ6
ZW3aPzjPruIAYpwGIaGIAdBLEdEBNWIcB/1zl9Xw+KhR/rShTXgxhQsakGE8hk8m0qnfTR7j7ULP
kAoGP+UoEHp6FSNIBD2e0RiLMA+ZYhTR4QgS5V0StaxFzYEe47ME0SfkRzgiVBgFFSqe5r4JSHiJ
RTIXkEaJvgatMx30daMRLYR1iRIwmrXdro015QWBdgiaYXEfX1jUJbKMrQIVRSC1Q0ao1wytmngi
5xki7J+nSMflBjPpq3UJxBEdlJ7vR+RZ98jy7AFu3f/trPuJVml7jOahA7MZ0bht7nM+xhdn+3rf
gQfwrFpIsHV9R1HpQDynqHlrSoeSIi1IA57/CkVQemHK4ZRyQHnUCR0JAzL6hiX2ss0h5rJBJqBs
0AjWlXqp0XLy4zcUgU8esfgEIO/0iW9+faVb/9okq0N/JWqekgb9TxFayb/7VLozmn9TVlrTtwhN
rX1hbSw/AyAgwx3a3ZOFnEsc/EXMLMupEY81QcNF9ik5UKu3UsKAIHc+Ok7LNV/DE9h9eF+kaBe9
+JUOQ0HA/1ANHU1/gq1oqbACF7/gaMxjMNQei9gDe53U3PzGkFkXRkHyLgH+tFjRgXylk2oZ5Oqy
79DoJIWQswRgMWwgMowimTbzCBcrO7DgNlNWQQYQ1XXeDI89q1HL+ukL91JXuYjqUhgQ7Z8HBPyv
7YAl26qF8kldXhsL5bKJtPIuwgxnRLMzh/xPMi27mvevARhUj7MUULiBcAeMdAADgZ//IH8a0UKf
z00WP/sBQ03VEJTIg/0k1XBHenlHku0bZyNkhUMG2SLbnhO0GBFY/vZ8GktczINJ+avL/QtJmwuM
7hzF8CxdDep+Og+v3dg/ILP/HNXrhavme+2AmGEJ/u5/ao0JVSc81evk45/Xfxx0Q1auKn/Bdlj/
jIhxTmOUflu4fOtjkNYiqRiqZDXg8+vNYQGJczlABGa0qO8D11VMyusyapOc0Qxc79qMpCffRTlI
h+L4O8skOvgmdr4Kan0QA70Dc+YX1vDXFuLeBdLpL0gtT4ONfw+ZpoCPzENlEfxLaKLbQs0U+hVA
RXjH71vWc8w1nayyYTkKB0vTU3rfrtsDmgLPtZzRP6ubMmrYKV/qCn63CKCwObO63TlKf6dr+wU9
gV+tb6FiY6ciRBKBJvi3OgvOG8XxYhn1jxswP2/YMWCkTNr+B5rHd+i8fyGU3QUrRoXKfmo4BviB
lEg222f0C4FjS461IH90o0tILdSlMcETsWtTYm7yyEl+9HZ7RaH4gGbUtzrJ/5pa94MR+bmLyWf0
vEDxnn11LZr2gWNHEV8Ra93TMOtPufVzyZIeNU6dGih5INWuI7lTGbpNvmnLth8Oiwt+gGebFXmn
KbLKkB99MBcRa+8iiZFnZ5CsQsAUxCpXkt3kKmEf7BEjUGN15PMQriDdGbG5p08DyMDBcpA8bZnb
DSLaG1CoD31+N8lmJwdMx/MuOKFHv4t9d5RNfdATpG/QLZrgdIO6GDJTAuDHCh8NdO9BD6WWzcJ7
mO+ywRfpk/HcLc2xtuNrvMljjK4+pix5Uvh1sKVN7XmL+X6dht1M3U8NrmqSLnAf0BiBBhbxS1zM
0DaK+uiVoqkAL/LAoXmm0dSsJ/0VQ54fKRtQrjjys41CWaA8OXI1fkFlnBTjOu0HPItgLEezFNy3
20Hqqbp+d3CF3imM6IIlKrhePkG58M4DLN9hJNRtUKzKIMC1ZOnB1m13jJv+1VjxCQmsKbGroYqw
739SqEtOCVYSEp0cfDA+pmGLteC1PrecPls7fc8y9hWAqrPK2s8sxzztqm2Hsu8QJcuxWep7Prai
aDJ5J7iseCoPw8L3S9P+AjPZLmF0h+73XZ67DmOlFq4PGXxcq6Os/QtSzQwKCnXVDFkVapT2MZom
S0t/tGQcCyUTlGCA0xVDbLsCtEwdunvLUBFtP1PVCbjrvqnMFn9DEHiJ2bxHK10WHIDEk1+3C+fx
byRLB0grnBqfPebr9CfvkFu27dm39jHy/pIO21akzXqoJSp/JCQZmV/nWOH/Ncdg8Y8dJ/dTOvz2
tqnA3lFxBCnUFPNXEXHw0CPt4vwCTcTXIFGHtldf9Jacu26r+hzqoyaFku0SFF2DQByb5AsZ3DFI
8nuQgXy6KjJ3kMrGIu0dhdghYaCSIir5M9Lu2AbBMez5EV3w+yFoPslwOudrVyXh8LqxZN9j1o9J
7c7b9BkKxr/S3MHygHUYgKsoPGFPFLGxWBuUJv2clS4Y/wz5dhr19tw3c1girr2IST4GfHwkqzmm
VyL/aRPY6QhOoUGfAs7sJYn8Hp24hzbJumKJyHdBl6dJ6G/1zF+jrd6hUD62nfw2jFuVBm2OXo+8
8zr6hGbaQ8qNK7pu/tvgvmdLULaRf/WN/qpWfu75sJ9Sceq7dMczfQ43cJqH7rRk5DTm7GEK4T2a
MK/RXJf7MGyrOBwOm4C6VLA8AXn/pRMWkxhyH1KNXQgVcNgz2yMIQYV3opAB1O55CeoWnTD0xoG1
jkq0AJ6vpwao+gk8+bt6Mw+jRBO6i6dvjvhnw9nPRSMtXP2CriY5E8if+bY/UAxmZCyAV+pfwP/w
bYCD9Lk7zYGpIlPD/tVT6nBRU7W+pM18FwuslZCt6eB9s2Pv6zuswVWYfxwVT19Xnh5SW/8Yp+US
hHIurBnvg3F+4KY/k4hecp8/ooR+3Fbz83pjrQrL0MzNTm39IXBorY3hOXPss+ocemsBPfVD9wpc
2MO6NH0RqxBazRSV5YRB70jDk8rVF+bZd5cFSyFI/NQMDcJv+yVP+ReI/T7miEres6oL58c65J9G
QJ2VCyFzZnfZPB8FErHr8l5WtUhEoDWlLjF3v9vM/cCJvCLRAbut20Ot6/cyNE25yPmiyXSs2f9x
dqbLcStJln6Vtvo96MYaANq62myA3JnJJUVx+wMjJQp7YF+ffj6o7kzrZkni1DWTmUQlE0ssHu7H
jx/P7obc3c6duZuRmmsAfqZCHmnK82WsHH+0TQSP2BhuYV7pU9j4Q0flA43Y760hUFdE1jd9a7+C
oO3rKEjX0Ct3VMbtosB5LgRT7yimZ4M0rguyyl7BAGmyfpv06Hn57pQjpdBPV7ptfkNCnCaXDCV9
JW4nXdvlSX4LGLRDwubcTLUftfNDVSinrly0PdR8Tw9LD0FUw5vquFxZKqSvbrrX7QT8BEtriKMd
ApXqZvlgu+IKGXrhuQotAEM6hYy9crLc/rMips+NLb8hqXVdOcqz6ZLU44DIs+TNknJXO+N1WpdX
4VwdhF5vLBme+6x4n4zh3ET5W1SM9zZgibDix+8LPY/L7RyIQ6+J67a3b9KBxaaZ4e0gdLFFqTry
9Xx+gJQQelkRbiv6/q7IgHD4MatRbVw19C1mvW7dJr2u9HBvWUHgVar+Qm3LZlAD4c3SPYm6r70C
BNZyyc6kUbiK0uIRA3BSLP1tkPZVq2hvssn2iwXrxuTFDVzLE3Vzo3bOQy6RmwggIAjGzaXjatM6
R2O2CLoK3+qicxThYruLje/SlBsBngh3VXJSC1vbxmBktqZ76pQWHsv6wY3GyYNBtmun/jOqQKzC
VPvipJkONA3Pw04TrypoQZJW5L4Spb6LR+KmgS5JRGdntG6vpqoiFhXlmsFQMYvui9IkWI5Mu9Y4
WNpOtVdwGm4VCZQYTp0H0y/EBSHWQqD7KsIlboX4krbWUUmsdp8ruAmOcSDVvG7qQvVmU3cgb2nu
yanne8gB3zpTXi3DJRtrq8bpqzLorpdyXjft4GxGLXgdWnP0tUF97RR+wZOdmT9GVZi/dcX8OSRb
wGRUOIY2TqzyClxuvOKO01ceZX9GmyiaXHAax5u+0JpD4QT5Ni2h5gK1H/KeWdNc+z4FBdoZgyYc
ANRGvilx2UdeDwbmt65Fvr0sNrI1I082+UtoWbavKOVR0FtrYkwCR3cRRcyd7WTMz4sBEvn0XtkK
J0aZPLf5dDASkihtKT7JSHyu6Yvu6yPOBYkfl/PUfWohkvSlXI5DGhIb8jQl48mUWCzOi7iE2GFH
WrYeU3NvDHG6BKO5l6iVT52Jspkse/gyQ3d0/F5x1XeEE8XGEFJuA/bp0exl4NkTuw89VIUCfcXe
4d2zHOCZe2S19TUpEOUmifruZXCGwCflRAo5zkiSlgI+rZkQvXp6101PoW0nq17azqbVgQM1y81P
akFiYZ4KDeA9aaaV4sLcCSFl0ZKzdD6VXbqmaJuKuaqLi2M/ysQFnxjAblHo/jyOk22AWsRiZaFn
O3uZGxNqK07uuN4wJ+F1OhQFEY2abMleKI9NXAybFh95b2Q2LJJEDIRAph1uUjo5IAvkVGt3pjAv
mWa6oWVG8uKQnr/H36b3VWVaBenRiGweNG0zH1BbqtTBjxEYsnxrVGv4NKZZFZ+VZOpmMlyjI0Hw
WucMYYcGDrQCkStaMM8HnquEJJSToajqURynoDIgIBTGAFUHTRDLr8xQf0G2Oym9bBTBS8aKOxJT
NVdANda+QTicpJaYH0Kh9YesIQ3oJgn5Jr09TWqt3kV9GuqnZJAhGpuGLEOvtJr6OUqA2I9JXjXK
Om/b8BDDXFhbIQ5DX/UYEFMG11oU152X9065WXpHO0+yGQ2xsqE2xauMomrn2kz7fJ0khnmLX2Rk
fhZMYp8yzzema9broVH1Cp20ojunk2Ecuq4S92jvJKcRHsApsCR+wuAqB6tKow0rP11VrupsDXoe
eXbCjkh0ao6M1BIwJHJ7rQ+RfnA14ofYBXYMhcMFWnCoqoJC5C2ki402mdOGXkzKc9Hr4rltVHln
ZVpyAKipp02g1wXhztjfJHbnbKvQajuvnJPOnzIjfJw7xbY9LejcbduW5S5vzA40A3LYkI/OWp+T
dt8aeTKsKgAmtFrsmFwLQRUSZPdd1kx+DuAaHed+sug0NmYbdyJ0nY1ReCY73hNdAkaesk+p7E0P
se6UvoCktHMKsSJ/nQAvVDu17sjLDPvBlP64JElcugrjSlXFKk2t0uty/YFgofJ5qNBLHe0q7pSd
abtrY7TvgHQ1loXzSErgs62mj3nR4aBVt2FNJhMxmFucy2tEtlIva2gkaHQAO46DNFZZ8V+1/UUr
7a+T2fR+2dq5P2TtWUmHhyZ3NV86SuKPkKQURz2Ri9yWuXvsRJz4UTzedEOP8GEyfjPs+ZRbdeyp
lbplfq8VTS1PpFyOCTZ0TIMTIO9Wm5TUpzmUvurczt7o5bQX0njOEh0J13DblupmEsZRR7w70Mpr
EOC3WCn2Y25ugkLeyBpqW5jZd0o0HkVbWx5i9MkuMDPfSQEd7FnbDkZoeFGW1Rv6PsCD0kmbAjba
RAslgd5C39OsDmeikWtoTukKxgbeZbWShiw8O+VokKHxUATz+/LW/aBuy3p4U5FuKztOZdbpynUG
1hC91Fq5nZtupzTaetCnbaSZB0TUsZVtrvoDXMm5Ug9TPn/LVPU+wUKvMhVBiLnKSZqqHE/jl0Fx
Km9quoeUJUMxbHHbwkos8qoFYu42oyCtpy0dbLqQA3qg632LIZ1kWHh6qJz63roW07ixFX2bpXTz
0hxMpH1TthPOj3UPof1FjcTLZNAUsrBVEBVAxsrYLM/uKuNWVoJpj419phvXik2UMEWAQWORlD7y
w0eDRdZAYnOs5FQy2lvFseVGd9QDpcGArXlz7t35Zg6jYwOhOkiImAtTE96gp86Jab6P0WCpkVT0
uqZhetDimvuA/outezvwTStzP82hdR8aZCsd9RzI5FhF7cqMgz3nYArvZNyC+d0qjLoRSk9R0C9o
nCuErDatGr3quXIbxQFtHMfD8ka9jRBb7j6lZnfTVNqzoSubTnU/Q64EOo7gWmX9SkQakbBKrjhN
VjZoixnUW9oZeHIcH0G5QggGEEhLc4uTe7OMqN6Wt45Id2VQXZtx+pXkFay2eaXVzV0rZtXr4Iqg
OP8VXeVV7caPdt9viyTeqSbswr4LN1JNDmk0+sTPuy64G83wsQghvKiK+sXWnLM5mCu1rj0Zlw/L
VKU0MlxBxFqZDqnm/IsRK9d6KK80Xb817UAlQtK+mFq/Wj6Q4KqjC9jqpB6s9h3U2g1Cljhc9uxx
OBzh3K/aYNyRZuRwtqvJD0gZ5CpnhNH4ZfDCI97laHVpyoNiR/tOhTAzAiDTws94g261MqThh1gA
VWGZy/5ueQ4p6hNcKXL02Q2R0m2lsu7QFEtdGoc2FskMGB5vEyIfrZOsdBWq8Gj5SdddhZBQUlfx
w6b5pNhOgNvUzNtRIgGtq+OB5b7W9X6jtd0Nh7lf9wT3LsAq0BsOurJ1izeag3N9UEwvTwy/duV1
GeffjFE/a1nnm+64ihL5uvSXVCaJ2QXjjPp9pQdfijY5ibE6SP2lVZJbs+52qaru0vnVtId9UdiM
IyWw0MNr60mhN47dahtVc3aBIGJzqvKT6+Q7FOxoCidIQliZv4zCsj7iYVzNkUHaMtVeajlvy2FR
tws4r4r8a99ln5Uqv+mCpfWqVuwIWd+/vwICfBuDNphC7Yj2wkM9pNt4cp4xXlfUqb05YUfgoHQs
tCzpvDbJPMdJv8KsKq8sbUy2cyJ2o9k9wdDrjnGjTF8VPQr7A6hMXnllG8NrCkwjY9fB0eiENh3U
Meie4BeYMAcwMdRhfnWEAuMHYfBNU+fQNCBkbsw2ma9wftwbta/yB2cMxd4pp/g9gAe7sppeu9V7
zIhqk5byuj4a/A7bBWnHxUJP7q1pqBIMG46vJuAUzKo2PqohcVIapjdd1k74g2XkpwMZmqRCG2oi
3PciNw1m9DFUBkXHFTVFLU5zMEYnKJ7zRjaOsW/qSPrlaDhkqJqagLeOt4MuKbqJIgtuWQLTg6Dv
edJE7Wvz3O+nLkjWrhM3eyeOqoFwqHu1SrvZqWodz7siD8JzFPT30iEf34Wp3XmWoYDYLf2lLJD8
ddTA/p4y89Aahdgnc/pYaDqZsGAuHiJQVXoFch4nwaNTl5/VgnJV2acbnd6h3mRqt1HSpZ6TJZVX
uUPq511q7rSogDbihqonnDb07LgiBw99ZpdxxyMNXm/aIVLXbWtUW3ecDV83IGaHlv5eJej/GD3A
B4bc2svZUFh+Y3rrylkFWEXbLOzG/NRK5z4xtGNnQfl16DwAIkCqs9Y8gyf0xqS4agzlvbXmASwx
V3ZjoRQcsqn81FdNtOl6HG/40Y14E3h/Kydr74RRt891l7g+PNGFBIySXdY030CSXwJVXndtvkBJ
5H3VyXy0bfXFXVgzlDqDYJdlvUW9hahLr54Gmh/BInfuWZ/2FQn9+GDG1u04DTtN5ozCcFDTYevY
/d5S1AfHDjtPwqK9akyQa7vppG8jrtYk1qdQ5Nlu6nBdC1eUGK0+W6kDh3Jc8atqXn3N1Mbm4Jrb
bSWt4Bza1hPZO0gMTbak8xRjn6fFvI0wQZ4Q86uh9eC8xpQOrC+YqITJ8VU+cMZJnRr9UYSHEf6I
V3Yap+cMuFOBTfvzqEpfz0ZemuAtnMzZ60ejoNhnUj+bIrsheKb5sBq+opGc+R0ZmXUNc8qD7+eu
YbffNeOYbNqQ7KnWFC61yQ5x1tSeS9vKOMDh5di2eZwn/ROps8pDrOkl1BEKWORriXWsTWwZByWK
n6F13+m5eItaWVLSoPkWGiVgR8Sc8zSD4Uf97SSrtzjSv0Db+iSzViHFRkjClhEr0y0RsBucp8io
rtN4yvzWdJkACSlvkoN2RMhD8VV6jtOABXDZJt0mqryDe5G/Lf1Fp5rjBqZeerQD/PEo7Z80AjJ7
WfWlnV/3QX+L43qfkO6F0to85agPwImfb5Gzv3br8Bkt6RTOrPOkLXVoM76DnkwHrZhP8Kp7L07r
exi7KWDX0pVXhdkYyjCi1Hq0n3Q5yEMyAUPkjgCPzA7ZFF+pst9MUbWnWuecVvOdpUhqjYfahIMn
xbFxtXd0AmsvaAwXwS347hkA4cpe/KXWCEA9x10dTfp6NEmiRYHLvHVAs2jAMq2lOubzrWXHs+MN
WQ5taqjn8QwSHT1pzhSdyjC9HjCShZGGnuN2LcFr4WM/r1I9ui5IDVO8JiyqA8KTNbePdjbvG0gJ
XplnXywj2UqXkUxSzIgY1CdzmnpqBBzya/b8GIRwcgrTtjYq8aW3dAAYnMTwgG73ukbhjqkchGk4
oH/lTm/lPhinY1Mnu9J0jnqUbmcVUvfchMfMCs9SE28w/baZ0yHIaI81i8vGiCsPWPSTdOBh4N00
br5vGoXyZvMuaoZxQx+7nlUDaNDXUEqrINu1Ngk+CClkfCJ3pYf2LcVenxnSFz3G4JflvMpzWIRV
ty4tk0oBDfrIYDBYS0ay6w+jIuwVRKtgvUhMh8H0MENo8EYF331M9A4CiXUOHVslhjUozoklEFI/
vueh8kZj12tILw95FMbYX/zvBnDT0cEhZAJsARXwqy2aw0SVSCK1K6WGLjOw0ZZqQBFuF4XodnZ3
XWa8iUCF8zvgzg4ZTunwXIzFo1sU106n4h+o2UNazi9uS8qCnEbj2YgLlWN7a40Zy4syw0KquMG2
T49WULlzXdm7irylnF57DnYsDgeIeUzoEGEiHuROd3mlUkhwzJvHpa4RF30z5u9tal7Df/QdLl8A
sgwzczNu4hI3tcMDmdwjLlxI03akvnxo2qvltxc1E0skdFoP/BiNc/SjTZjd/JUlPdhLFfpQMGEo
gb32VBZgbGq33oQiOYb5sFE66L7TsIraCXpEAhEPF5YqKkPX7lQTJNK5D6frIE0w8jwm/LCr5eHZ
KqtAqdfN9ETP9UwfSfWynHvrnNHlY9Yl8A9q6IzNbMjNjBp0Zj2k5rCnSyHUgvBrUz/yyg7ev5bK
zbA0CEMAbGibt3DMVnXuXHepw1qvfZ5ClYHvLMIwcX0I0JAwLZOoerobO8L96IV/6Sa+u9aQ4SDX
Ytg4L9eC/thuka7tJD4ZYOnQ5d5IToMCaeOnFCes8+HZOjcSfsV92QihExaRgyfF+Nx21rmjCCZh
ZOoW/J2UkCYCr9eiHVVJ2Dk6OZJqiUka629x9g106WlpwJ0OYE8u1fkteeQGVGVsDRjDNVnKXJJP
nTe13GgyvbbmCSo2zu+cB5TbZy+jmn+1Ov2ockpyQQjO66Vydan0b6ynXH2Y64BzrvaDMtoMQ34F
vOwtu4CqnDMn+VY05LoitfXqzi2xHrnXWq3vzMNdH6qbdFQgkTSg8eWOtaGa+Q4C7aqwoJCTfcxk
cgNn69Sb4qxyI2CZMdO25H2PVAiuXFu91aWyC5N+m6TZZrbJ4NK3TzHSW1NPzvY4gElSp86Jzzk1
rwqnA8wrx3ATKFm5ShRlJc3uVpjZIwUCe6uujwwELPmlkzgeVUVJiD3RkIvTo1ml6tbpYDNPT6ir
gKRCxlAJ2MCTKBMQ0xUTPgl5DrNhPQzuatbKWyvbdm7zsiwiRYvXKXhxaIDR1k/x0vgp0ilz6t8X
kRdVosI3q6T22numMYHhEqhHNdVWNoKVo13f0TxwETou8+9VnyFwi0tKGHAN097cxc2Daji3fVNf
i15S62IeVaFfDTDCIcMX37eeZjpvrtbeLysgG9HaEmNPIU/5UmKCdJocLDplma6cZcOWm86QH7c2
eismhpmC/F1b0qOgr6ZXM+lvUqvbZdNj5uKADCjys9Ag3hJFkVM75Wy3vOec1NwW5aFoh8KnUKjv
KOYbEw9Dr9tVytsTxPgZ8OJYNGuzirwZnTpNNzdO3FLnUcDTm/Zjme8KNEEriwLM0o+IJvPgJIfr
GSJMtNQvEgYuC4lSzHNqxHsuehjgDaap/Tlsph1eh6e2gddQywpp51AI9aofzRtbKKNvOs39gv6h
as/UJ7p1m0bBSuk7L52aXd7hIugazcyPwFGvbT8fcx4XgB+XNtg3SCea0byWzUKcmu6DJbRuVe3+
+4ZbZFtrK32y2fK5eaeO6UoJ842DkaLF3vejyQGGVUia9NQH5NCJXKoFKB/HeHXx+A1SEKCT6g0p
xD6YIbjLuwoob6o2y5eSNt32jntVTMY6HfUTr1DidzFxXT1tB+ZpSS1B5bjVWrac+zVwe6KDhlqG
Yb84G3ECEqoBgdCIBQadb039BtEkn/LDp2AoN5WeH1ol3S4GXY1eqtCkUuTrMk9YxtMyJzSs9W2g
cTHGxMLGipW7mI9liq1i3MXzqwayvtzXFkQky1dMWk+MVrBuonHjcqaM1WaxKIww9MJVSp18Qc87
mafHuGrX5UQvP/kQYWYHRBIXsx3n8TW8xc+8rt2oZISR3611f4zjm7DTNtiIPIfwSd2sxQEBG49E
qPXkuAH8rpy4pYAKM/iN4+5D1/bdyt7MNEfSR2eT1PYK0hMRmbGCBrTnbTp4Yf5yXCZz8tkaqEdw
c0wA6uCeKIxTBjxONLUbbfFpsa8lKqNdUn2tZu2qtqFTkYoMzmpE/r+4TlhY2FDAim09UYjbPKQy
uEkT2kd342oZ+II8kJsX6+UBUrNcseT1TvOxjBZ/zfWTkPPZKON9QkaV/12mm8NXk1DJ2Tk1zMTF
js0IU03RABRjeBRLXfGbFCUA1xQ+cumnwtbPJkFim/QAWvI4M3IzizzKvsAAJL2QefgIWXFAQGHD
I3RZvQJCJGSsVdCnK8fAVXRvacIH26NiysSNC6fUL2VwGEp3xPdGRjgnbehRaGQA+NYAQDJ7jbPh
lV4Vn53G/Ybtg6OpmKmfzC01ATWpCTegcalgM5sB6l2dIPmkBQ5ooLUt+iRCN6cBs1vWT2q/dnrw
pKvivmop91kGkMzNKgt6dSdJpGXLBaOIEJcw675eRHiVwL0zjflaz4BXZqI4y8xaf64mNtnCvlss
8PI5PVQ/q718r4NBflEz9dYuRjI85ktu18QJ9adeW+r9+nMxTDfo0twWpv5F9NpBKA2rwqBXjyK7
q6wbKKYavy7LhPztt9SaX5HUZWwj562X6l0vTbA7C2zbLj6hClpstFnSrMggYkpc5W5ZjSRy79o8
Pva5fE6T+Tk2azyD8iYEYQVU2DCI+1AZ1lbu7u1BexaVfk1tzrF2k0+qlZ5s0d4rpL5N8iIQyJT7
tOgpGi/jOy1wp6uS3ocbin4PbVk9hYnxMKT6S2gaZyvDEYgtd6vq6LfmphatdHPA5LjVXdBXt/lg
Xs+iOdq4BsQTKGFXOjfpv4s3J3a7TnPqb5y8wcPPJsJWPf8qu+AFMt2RcCWB/ZvbqMxZC2OUbG2a
ERgt+74txOgZVA2MyNjMsJxLgAHaOOl3kPMgoLnvIB805QHQRogmpxDEBYuEX6+pcePVxQSuU7bX
kLEMLzSLF0z7vU6zhjXT8dTYU0WOQX9qdOMzDvytsKzz4BRvYTGhLpTJTT7ba155jYIqNdn2fRIZ
N4Kam8aJ172DezvoL5VqYWGwZpygYLll9rWmHgryT2OsNJ2eaEMLDEQrhXnMvvUqRI2qCdwrtHOW
B8yoLRFUYMu4nSkGJlVjNc6w1ggaxjZZK3bVHLNRvpYMRtq054KaP3prBj48zdtlB9uCtM3QV35W
GY8DHkOZEtYshmgxwCTtvCBn5wzWUPiGqXwxSgKjmrRjWmWvJYSCemhfYmss/DhvXkYrfgPZkZzc
FgmIjhIZ64uUkFJah9Ky2tS2jQg+u3b9QOZ/U5hktlWsqjXKp2KoEEBpFE+bikNRu3eYeErVGuyt
4p7bOTnhnD2IMnil4MLwbGU+OE4PEdn6BLZyNWbZUwMrCE73zmjtK4REeHQeJQA3V6f44KjPHXmr
6CGN3E2gpp+LDD4XVNHERy2Gis1sH6sztXAzDkapR2fNwEghgfYJ4r705xb+gZlg2OY+XautfGpb
nVxh8mnK5ncn7jcimaedEvXDhiI5yDqwCytvdsqKfnyc8ElEqKs0TrBvqWtgf3U2gg3hjVALdTtT
CL9pmzlbBRqNnK0+jH1ozDkJ/u6MXGB6C5ABK7on/khCOexcEJ4dBdHx2c5iqGDVu05hjweRrH/k
y6fKEuFXo7bzQwP9gTT2PG/GCiqaKNUbYebdMQ0miOOTAW8stHpPH2TnZQ5BrptoKcXu1LJqRRpv
1US8j0a76a3qrSqdsxaP+yqxzkHUWdsEUJeilyaPPT3B+oZCUHczZgK1d4QBncpRN3kbKr5l9fE3
imddyMGBPP0vITpKvgOTlJ6rF35Ybr+U8wBWJGovrJTjnEd3VINvxyzdlxW5wPxaN+v3vyanciHn
Qz3ZUpYRo9gS586B7Axhiu4OHyid/EpO5UJMK1PbXDDjXB2Z9kU5R+XwNHqc9UFN337/Br8SPLlQ
5wljmkv1CdxQCuF2miDdrovrkv28iAEtQkC/v80vpHOEjuTND7pgFPIaJM9G5NtHzSc/clLz7APV
ll9d+kKVx9botVIYyxuA3FChF+pI2jT26q89+IVSVms2hV1kaCVnMC48ByFXbQr+mlbRZYepYlbR
ZUrQFFDa5r7RnZsC9uNfE5qyFjWmHwY8n8lOVV1urh26Hm/TMWo90WofCXBpy7z9RKrIWpbTD5ef
Ieklcc+mS/OabJBb6yUeZm8jkBFNViXXVJ3IR8XM9R4Wq068O7TzkK86MaAwjr51rm+GEobCX5um
y75UVW/GRTMheQKFAGJeWerrGILDB3Lcy3b+2dtebHPNKKYosFM6AFd13oJ+BdOneNDHow5hMdn8
fqX9Yrdby/r+YUjbrkpA0VArzZ1PkugDMJXSAPXeUB5+f4NfKM5ZF1t9mhJgu2hGVtBccjjPxC/g
AGH5pkZfl92eATv8/k7LI/9svC52eyUJeujzirhoGLyVQ/6s1c5HMpm/kBOzLrZ7J20kpyOuTRA3
FOcZ5FhAgkZchFKTctWQcfz9S/xq0i92fowqjZVAv1hTRPpiOq1nVeWe9u0f9Mr5xRhdtqIyXHUy
OoVGSNHS29vN0Njpu7+oYXfZgAr5HWrWGsmZuDh2yxhFA9WDvx+YXz35xd6fZk2jmHypArGVN6it
7UoLM/OviS6ay+74YRdA1xtzw6L7S0PTlxVSw/VjU0rxl5StNfNiI/dTZ2sduo440lp0rVGRjEJt
+YGV+NW4LP//w6NHpdENZM9YMMFwtXSvIDa9+/2Q/2LRmxdbtxtnNYgF7RM0usxHZk32TqwAGgYK
BSsLmQZKfH5/p1/4A+bF1nXaoioVjaYJHND5KanjggR+D7GUmJHKR1uS6pvkBxKxvzB55uVetjRB
L4gIsT7EIWm4oz0PlbI3VS32l0ju92/0q2m52MfwMJYq1tJaZ4Zd+TYU/I4mZB/shV8YCWOxtT/M
eR9SpDTT/hihS/dBQRdOhvMpcq39X3r2y4ZU+RhTJGjTQrOIB1+J+xuTSovfX/pXT36xi3sxV4Ht
8OSOFm9UWHHU752VpPlrDp9xsY/rsqAYeumBjtzs6KMkFe6jrNBXv3/4X8ypcbGPnUmje2lA+/QE
GHu9AEFaNYvN7y/+iy1gXOxjy3IFBX7I32dDV5QA44EVHGoVCotnlBJ+PqVqKXxJoY3hP97nP76M
/xm+F7f/OBub//4vfv5SlLD9w6i9+PG/74ucP/+1fOf//c6fv/Hf2/fi+jV/by5/6U/f4bp/3Hf1
2r7+6Yc1zcBa+su/19P5vYFk8v36POHym/+/H/7b+/er3E/l+9//9qXoZLtcLYwL+bc/Ptp//fvf
kI/7YdSX6//x4fICf//b/5bta/2ljb+8/tOX3l+b9u9/0xz26/C+/FP5/m+J4HHED0L9d8OyYE3b
lmvppAiYpqbovn/mWP+uWhqAvGXrtsVRKv72f9/wT3PwP3Pyb7KjRiOWbcMj/8mL4doOQmw6V9LQ
uFAt98L4lrFSz2jlyVOuOZ+AaQpUk8UuooT1AyPyZ+v+x40M9EVcRK8s4V5sycFpeoVSISBsu6ek
z3gpzPreDsRW7YyrIFO9OlI/MCw/fTfBJAnH1XRxaYHnKQnMwJzyE2aLo2VS3/v2g1bPH93i4kQJ
JCos4TRDfg+frPHcxGe9//rDmvljxj6cIdthnhDZRv7uYoaoJCosBxGIkynUO01KOl8ZK50i3t/f
5s/H1B/z88NtLgxDk7RahaaEPMlQoV3B2gDPosMn/O0PjOZHN7owb5rhKqVwKG4QWnNHly+Uv1K/
lhFnf6b+w+T8yeL8K2O3PMsPJ1iYSztHAkWeQOIDIBf71e4+iG8/ep2Lda3bjRHBd+YW+VeouLbQ
di6YJQyl38/PMv7/E2788/ws++uHVxmjvCyB1eWpDe0rYcDaDP+1Dlz/fIuL814pJLybmlexrbdh
9iWSpGawggv5F97EsYSjo2qpO5exIHFxb1dRgyXoIGzEVm3tapFVm3/9LqYNTwpjSTngZU+9FKpF
EaJbc9J1CmJIyAfXCanD7e/v8rPZNx1sp8BG69Y/NVkpp3IsRlrTUdWUUNp5UmH+Vc8y50j4jwuz
/eNC/tns/3ifCyOgakEW1r1kd5bao5U6a9zWD17lo1ssn/+wwMwG5bgMDsKpBvjVEHL6wBovG+Fy
ATNIKGeZlqPCXPnz9QPU5uA7O/mJtAciupWb+q5LCaaJYtFHHaK/G8Xf3exi44M50QOyXl5m3Iit
vYnXzspGRvYLyecNgdEq/yAu+tlBQG2joBzfpijm8qxp8qqLxlbNT7Eld5A4PukQ+UUlP4jtfjaI
P97m4rxxK1HqhUiwApFDzlaZAAbNxwzB2DKtYUY6xUeNHD96sYuVB9LRJ0aSytPQOp8GWcFO7gZa
CRHffxAV/2wv/fhuFwuwNUsrU3o9P1H/Q3oJbla27l/G9vn3W+mj21yswzrW4JPNZn5qkKAI3E+a
jkSCsw+ize/v89HAXSzBNHArI59ZEeN0DZGsJj+eVB/gKz99F82yDIGYi/inXgEl/HsdmTqkJlt9
WldVd29VEAxLlxQXdvYDF+6ni++Hu10cQarakm+jOdfJMM7S3AuIIRbroSl2EvL370fvZ9YI99d1
Xcs1baLYP1uLORZTgBdK6SMewhBZx/pfXdkGghBIslm2cFWDYPyyhaJBnxOFGm2xg9/5f0g7s964
kWQL/yIC3JfXWqmSZNnyItsvhN1uc993/vr70d0zrsoiileewXTPAAIUimRkZGTkiXPgvlC3wQA/
T1CveCK0kY1/7TgqbNOy7Ti2EHBM2PHQPMXec71vHvRtcoiP8vv/5CHrw+11E77RlTEh6rq8Ql4R
MLcblUo7U1BvA0uZ6dDAnsHlu6kc6eW2RSHOryzOf9HZuQE5tdMVOsuYyc4Hv7VOtdE8+qW9UjUs
mTEUzeCT6ZZmisdHp9UMqtqh5TplEx/0zoyfhsJ5h3iavrvtkHBT+eUQ/KqOquu2QYkifK8OcAik
G57hmk4EBmcwH6OMTdUV9WMaN5+tLr+TJnUlWyx9N3hOGdrWTNmiNXS5ir2vd4CbmPTIAr1+6/SA
h0al/An0Id7xGMl46gA52W1Hl5bU4s6Hqzb5wxJSu2NrYNpnwTOGJHT1TRjuWv111fGvtTw3IeT0
3MCnUjONmd7B3gBOu5f6AkR3dPChTfwDd5h2N1XLNvgf4btZFXTqXh6Y7gSE8eA3OiMQEYQbfa2p
+9umFve0BauzRiwyEycLzb0E1vEwUuZtBjObA9wvcr6TfvdRBSs2JWDOgVIakE5/S8MvivHKo/Kf
ZbUVw5ItbreaGC2dkrbp1M/RAk1+bGfb2gQBNrWoBEEsuJL2lbmJeFZM/WvN1nXWVNcUWVjYwcwD
zbBL0+2Zc5JORYaEobJpo2znObkbQOQFegnmxpV6YA75K7OOzRCYYUGILB4BOlUHBMa56eYy0gxV
+mkMXBSYNqqXvjDkCxbjQZ6SlT2x6KyNkjdgaYc2hHjd1koF4iitMsG0e5sK+uY6/mKn9laR3irq
PWBDMNXQ4KtrDw5LCQCGAL6TpnMeqUJE+QDO67ZrWWSOvruZZvGhaOVux1h2dEjDHFapdrKOt+N4
3n7CEluAoyhxFM6nqzBupkaSpRJy5L4ZXSaHd6BiV6JHKFHm4OE/tC24JCkmDKRCYtMbxew7z3n2
pi99fJdnI0DMd0zYrdhZcuXcjpBpSpAKcdzZmmsl6nsmgU6j/jolzV8HOa6w2/HF0TjLL12R6oCy
hO3o5pDSbT1J+cA2dDaJl3+4/VmWgtBijgflAccmDsXLK6PASGvC5O86ofypMoK7ONuByf6JEstD
rv5EFQZC2I+5E6/ktcWP5djUQo6paqrYpEPFM2lUm7yiM3p1gBw3fG8Hdr1BxB1QTM/sw9ojnjIn
DzEErTOTQlHJCLKhlwweMiuP8ubwVVbcoYOjxgRM5NdcFvU3kAVuLQXhFsZ5q6zaoorAwAypF+rc
2wu/5P/cabNVTeMOJ657D5WlGoJoBzo9WHu4DpjMtLz8YPStgVJOuabevVBq0HJDhcwmnFQSzmVE
hVAn+w4UEG4UfY3BeVN5HLVm2rTA7mB7Up1wpcxYWm2aoXSNVVr9eHlpsG/QyLBtE0L9fPwKzPgp
ixl3c4JyZTcu2aHnKsum7NjX12Ffs8JA5tx67hTrGE/GseP6Y9XFH3yvczPqpTux3/kjrOaqK/kR
VJchUKUZNj0xJdYkKy2YBZc4hJjp1uYjCdbsS1t2zoQ7uEnnOU/cqv5/VUtrJgR3wIxA/p+TjuUy
3sP8w9Tb8KYt1/LY0p67cEWIgkHzhs7wFdXt5CT8CvcYMq9NOqsJhJAX0JxjFNJhEqRWv8Ico2xL
z4BgMQl+jAzIMKIRgrwv7a8TTBj72xvwOovbFDRMTXFiwIxiiRsCkVC7GdkQAdQsu6bKUzdIurXH
r+ttB3WlrqnU97qsm2LhO0mWZKoA7N2C9pAUfJOjBvpKyObleeoJ5OYaMuzqw3LFRBVKVbhXzHdA
YcHVpjUtWS9UhvRBBUkWsyCM8cYAuiCsfuUK/rrNkr0shVcWXayajC4Ghgss3pVK3Xr0PNv81jLT
sPKdrhIlVkyZQlvVLZPHHOE7OXDeKOEUYoUrQxnp0IQxadCAUQszZyWXLNpSeRJg5J1XMbGCSFCF
tUorYPEM+a4ZvX2RJI+jwbiNb664dX3wzn6d2RKqiMRWIc9RJMXtJmSVo1ZTN4ocm4ci7j6qKRwy
IMW/OQm0AIXeSnvfAxd7+/sthYqpsbQyWGfNEdMMc4409lNbcanx3wzVU54NR4S1V6Jk0VGe4niO
kDWLZCZ8wBhMTsk1QnVDZsbdDggsM+VZPE/V5NsclU7EXvxmA3ttAssb815FNg4rq730Yecqh5Ex
hbaS2BhBgRTVjmBynjPqGap9xjDuK/Og6OWKt/NXu6gx+KrnhuY/5KxFkTAsrFcS2iT6oMDpmkvd
rs/i19+TfpmxkVaiyaM5YqAajQFbPAJ6z0Pl0ISTyh4AeVRuGXR840ElA9HyT6dIpaOiFXBxT9rK
Rrm6MAn2heBlGrduTfgf3BF2eIas7LfO1DHKVp9aDyamgn9sWX8ctPoP1tcGZm+Z9pxY1Tmmz9bX
6XJEdDIMW4F1GH0mR8xwZVssxQrTAXO1pIFRsIXTtxwaeF3Jea5Spa49WIcst0/wuY/Wq0skVtHG
Cdo/1C6yiF2LI4hfNLOHSF52ASZBR7CVEae+vcuXIvLMiCHgdnxfdkLsK66JfmE6lF8mZuNum7g6
5GY/HF5cKPXo74go1tZgjgAFbMXtWzV40Y3pM8rIxgeuOdNx1INmq8tDu8/AG658qiXfoPfiAg1w
Adp/4Zo0aqMZycFANADK3MGizIiilK497i9a+dUrczQqVvEMH2KGOWqbgGgniEwR2B77tRexxSTJ
Nlapz2Wbd0Th2M49RZsSi7PUGsot2NtDYHgvI3yQ6hg/VYbNyLTESJxxTCr/ePvrLe1lh+sy3TmV
tqCYn818ylncTKWP67xRvOAu8UyECbvHLJd3U/2xn1QXftwVq0uHz7lV4TLWgEiperA/bhUVbgf2
Dj62T5CeubedWzAz9zioUFhYemhCvkh9s4iHljMudao7aJ4/F51zV+rx37fNLOQMzDhYUUjHdFYv
01I9QprRAoCBlEmHX9J/sidvmzKs6yTjx//N1BytZxkw6bpJHYuZmrozoF/t3sXtuMtrwK9pEa/s
r0W3AHuotOIUUxcTlOeNEIHM+8sfEZ2XX8KxvY9l9ejBnnDbq/k7COcmD3LkDxifTFpSQpGAbGto
gWxXXE0LPsmDv/dhjNBN5/UOYUYzbYsLI53E+c84WzwYbeG0hR6ebqb2BEiWy2n8rbPvc+idbzu0
kDQM2UGrDI8UG1jQpSU5zOgTmTg0KP7fo5R98xN/xZnFNXO4XSiIJdP6FtbMJgwmzS7ZQnASdzQQ
fJjVsyhf+TRLnoBr0GSNf1HcCLHdJ44Fic5EEIRRyQw5t7ess1eOkDUjQlQ7EhohNILYp9pQur6f
jr/EWlfOwqUVO3dF+Pw56kHMHBDPxig9xtUDfCk/x3rt5Xxh18xAkP8u2PzzsyDzkhBZnowTt2iQ
5UHcQUqaT7LPUHr/5XaQrVkSIiA1daQ42LrurHjb5z30Hhr8rqP5WOQw6d82trx4FjcFmaOWV8xL
typZqvW6INzioP8ZS1Wxmaw3AUput80s+qTQwtUd8HuGeKY3U5dT3FaKyzHJraCoTlpufU0cqEWM
4LUvfTTfMfUfW5pQGxltTQvmVzy05a6ypU09KG86JXp326XFlTszI6yc1wxqH1m4NMr50ZCcdxPT
65knrwBDFsowvAH2AhCbklts8amDChmviZnYsOA1tA0UAWlqbiWFWXO0qwKoafvPqJeuXXqWPxkF
rEmBZF09h4VUCGOKqqprxs0nK4FSuo0UNNYUpCKSj7fX8rqjNH8zGpiKTS2mXz0kxJJvZsD3FTeH
nXsn+9CzI3ZL7aw/p2jxvQydbX6ZZl2TTGuVDQxv5lbzpPwUOEG709Ay20oyk41T7hcrOX9xHZCf
oiTlZcXShO2IjMgI+JQk1sv5x3G0YONFplmf+aSKesXW/LvEA5OXjv/amoPhLMmkfdlI/Xy+KLHx
odKYQnZ8BEcm6CiiTzNC//ayL4awodKTNCFZc8Q6Km7sWA/l1nlmJPyIzNmPyuLNs5FXvFqoRcEi
/zYzr/CZV21WVaUkpYobKvG4qTTtUfP6XZiHL3YWbX3mKXRYTektf/oT9xy6TObcZhLvfLUlJXlY
ObKr9N0nZnFOXTd4G/KQ/ydJlDsE6C06dKZ4f/WHplCmSJLdFjUMH/3WxKJQhPbitj/Xr8bzLnE0
0hf/8NAvHNqeHjD8r3TOM0Qtb9CA3s9IkHanH6K9v1tDgizG/Zkx4fBWHYi86QHCbgO4OjbUgzVF
7438fW5BwHXbscU64czUHKdnAQJLvhOrYaK4kQohVJWjt9cNq0fd0nXsV7OI4oqng6uLZdRYTOeg
7OUaTOL7frztwpkU1TC3Rkqr07T3yhQiJgFEOnX2t11cWk2VywTRAYZRF8EFMixnCvSF/2QRH6a8
qrbfm3J0aHmnuW1qaVfTKgbBwLWFhyFhNR260ElYJezq/qUy36XFh0x9f9vEojdnJuafn30wHkhg
XrQ9ZDbL5DE27C0asg9BzIi8oqzExqIpg4cTCgfCXhFKbkbe+iY2au4Qo/01rL8NzOs5LfQPnre7
7dTSuhmqNh9CBgeuWNwn3aQYHvS5blpBMWM2W8lsnpimXMmGcw4Xc7xBGcm7OS5dNbvUpkulEaGl
Z6eSYWxAbSi3wpPaQvnlxAxqGmq7azW0B/7AuzOzwiebSMDqxCvCL8QJW/tJHau94Q0r5Yoylz1X
7gEH4MGCY+XqTEmMAdr7mt6XApFA6QDaaZlyDqDq99sPEorzXAoRCfvMJeugodB328ulo8Y4sy54
idY1fdXEll3Nf0bodRvrL6n3tbLgyFO/y8lnqa5XdtvSkc2VU9OokmSaX0JOhoQztBjfl90c+iub
sVu/fsNVl/cZ7VGuppXg+QUqFJeXhy3HMFSV7o7Y3kd9TULhhuVtm/6hMp/LHnEviEVjOOBT+2DV
u0QKEcW07iam4urqK2KxOzIfxLsMyaEQNsHrhMTb7WVfWgQToIENeIrqRbyBt2Waxv4QK66Msnhp
R9s0eI9G17b1mo2EXMlta9cpgVkWKmKu+3NJJjYw5FIyJJSMRxfGfehIdUrfVG6Hd0PYPU5KnK7c
Yq/zAm+JIBookOZXAHHJg1H5N5+O2pei4yNLj4CzV5LP9RF4aUS9zKiBA62wrXZQm8CM9rYMdf+b
3KVr6KTrlbNxAIS5rs4NLfE7jZFlxYWtdK5afS86ONmyL3V0MF5/Z7k0I+xC4HmDqk5a51qIerXZ
Lm1zSF30Uyrl2yzZx/qwche7jr/ZIKOHfKeFR68aUew+tpsaHNK3rHwq4CGIje9lUmybMT/cjr41
W8KXUopJGjLaGm7VGJug3JdyDxHPX2N6SNCi+ANbTIVolA4LQyhyWCJclCU1HKDeQ9lBswZfn8Hm
NnvYQvwVz64DnVX8bU28OJcQoqkqyJWjM8qohcHuI7V3ieWvYDqvQ/3SjHhx9p0+LEPMRN6dB7a9
WJlxuHZjzo42uYjRPf2qvymlUVIis4kbxTtI8+Lwo5e82gWAdpqt2kCrzGtItg+dFD11TBjd2zz6
GMafb3/3BRfYnTy90GQkqsXuXOzA45SZ6AT4OsoAn1AR53b06iw6Z4D/2FBFCCoDQRqEaGp3dCI4
35p7Nfwuj/erLVMh5dCy4MRlPtShfcFXEQvf2pxAL3hVgQDgvRUcPdnY2NqDX6yd/EJUXdkRco7k
RVYM3XfK6PG96j1n2kphs+bHnBbOSl516NCJUNPU9eF9BbaqqQi2VC/x+PyqT//LD462GVVCEEGO
dmkH/m8jCBQJYWv1k+m7PjroY7ySLoXw+seGzodRZMKLALu0UZahWTlmmLplhwKsfQohpsynaCXA
lKVPQs/qv2aETJn3aLWkfpS6yOHop2GHEvAxPfpH/b38l3NUd+FhrX+y5phQjKVdidJ1QrCV+d8F
xFsMilJvro0iL4XCuV+z32ehIEE6nMt9WRx1lWd4+yssS1Q5L3a79hIqXBWuvtPs7pkhv6jHIdRZ
wEr71NHIVJM3qTHs0uZzaWh7u3i5HXprfglbSOYcqmFSK442vCiBlW669N6AnagO+5XQEMr0fxwj
SQNUURjGEJuaKMM5RQDL2jFVv/jlsOWiZft/pcN7Rf5sae9Ake5vuyYc2v8aJJkCngJWKGahsmqT
oLScxAVrsJuMB2CaWy5pGz96ntAFum1sMQqN38aEdQwyH6gBen5uZ911GlKsJ/Avt038ulac3QOu
HBLSke9pmg0qOnG9R+/YHr27AEL9Tb1DovHQuyNiqGuQg7UlnIP1LBjhztMKZOH4ZuFLo2/Rs+yd
n2X8tUFg+7Zza+snpECpKlvNyIkOO38rGY96+LGv3t82seKMJbwROKPD8A+ypK6qjTvZfOvUb9Pi
sYvRipd+3Da1uKsYQAB6Ys6vyUJOgqZg0PXQTtzeexvzqOvwbfqPXv/XbTOLi3ZmRkhKUyXnOXKm
idtmb5HRyOQvurL9ExOOBiwDLJ0qgvZS5M5k068gJ5R2aJ9trG/IEfzJt+c58j82hCjjyb+zuVEn
btj9BQJqP47vW3NtlFh8bvhn95xZESIMKZe0igKs9F1x4tvsyqB4KNPkiITNtkYPp2pDiG6/2uWj
HT0ZIfkdMnu7oiG/VkouRuLvP2Vm9DjfVhxZdVc2hEczOp94hZftT2PRHSWr4xafrKzumjHh4AeD
3MLeS9YIPUa2lEcngzMyhkrTOsjS2jG5eHqdeaZeeubF2WTUTVscG/1HNfztNcVWgbw3TB7UvEQW
aQ37u+acsNESGPdRZsM5v/mmZ8dgeh7qn2nwLVktABYLmzPPhL3WaX2AZPJQHLPIZljW3znMit3e
a2KjRwxR8aqOTo2fTyMZCtGWk6L+XRuQTeXDqehOfYsaPcTslvMStdIpaP5WSij3lF3XHKS839kK
6n3g5avs28ofNS/h1akzj3eYzK7xYizEj9zKvR7qSXFEeeZgbqNDIaNEvw233V7Z0zitt7B037Z5
nT55DuQNkldBINBX9XBm+b1mD0p+hMFio2TNtrU/AlhJeQd9tSEWHVAUbwRUJOKdSx0Naxr0OIbr
Nt1M6YOhfIPR8jmTs9ddHmcjYMLoX3GLAxcmFj/MjOlGYUexm5b5ttXieyXoVsqDhUXDBP1I5t6Y
zBLLnT6dom6qpYgK5JtWQ2IQH+Ru6w1rTw3XWw5X6IjJTIFxwImsBZbRRQScGbl0AJ/sARrxhBGc
UttKSPpaXvjX7U+0Zk7IKFoXqbWOZKtrIBNotihGP0kM4dsKqrfd8bathQqLVxrai/QRNN6kxVGX
IocADG4hdPoMb9uE9iYc0PMZn7IJhQcJPSj9ja+iIW99j7lpBPmLZLyKZs6YA+XiLxDSTONZrZc4
BjMFQ7X3y4NT/00uO1bxpuzGlXxzXT6wxxgfnuG3C/RKsYSAXBvJoVtL7U5t/Ldm4f+VhOaH26t6
bYbRDHqPiAQwzncFqesjRWsdtQndKKjelomJKkP7oeiMlb28aIZHHMC+M+uRCKLykarP4gQzqhI+
tRMsF6lxPyKx8wfenJkRixXH13xZRspRMSGJaovDEMEDbyBncdvO9XY2uU4oIJcZ/1gIxa5jPl7y
Q7cZTCTpk63XRy904/e5Mr7elAlbApODwCp5yZ634FmVX0V0cjzbC1y7SN5YProdZmlRjgzysW6l
V/ajiXDzwpqwgIz/Ag7VnQAxt/6DB6oYiqX65xCr1FoQzt9exet65NKYUPQVlRkMFtIqQGLtZ88u
o609ptumixS0fmKQxqnyLFnpSipeCEUTmKVszNMn6tXoTiRXAWx/ufGc58mH3rc2DqNtG715JYHM
P0t5ZkdIFuoQVVIxWgE4ocDbaEZ2ygvF2+Zas7u9jEsOMetv8VQ6z3KL52Qb9hFTv0XgBrn+PE7J
k+oP9+jdrfTblr4WQ408Y9OjghRHuwxEsyzChhgIuAhMGzVA/YHx6SEbEV86TvA+Te0rJ2d+reC5
RWEFkUUzLfisA7eukjfcPRBe5CWLkdm1UW3xjfQfS4CKOf6ZIrsilqv0OPSGwQyQDAtixP/St8oQ
9JtcQ36hqj85Uelsogoi4gJmYDlWPze69fb2V1xIKUBIfv8JwlGqM7FTgv4nXGjRbcZo2oeeMm7S
JNomFOq3jc0767JsZKoZYVQFOhbgs+LF0UnBwkjRELhDb+4RUkCDUv1WJN+URi85us18OxnZrot5
Knq1YRCH0KaQNiGpEOsgSRsyv0tk30WWhiHkfVD0941zbxaPOuJaMQI1yOKuOPtr9kLw1gJtRNnq
wNhyNVmgGV4F0froIxxQ1hu7956LuN0lyUcleWcilzMmJ2Q5t5avjnRdU3C3yACr1VYdIJHtxg8F
Ilph9KZM7nuz3kdTfZwU7ZQxj8EsWbZNR1SPw2OmlB+0NN0FefxRoYnRNPZJifRjMIZ3lUQLSPlo
GHmwYXttKy3bxVHyUOnVvdOhhYZoKoom6O3U9xZvcrb1JbZRQdBRnZiZ6MoXVDxXlmXePVerQtKw
eDSZWdWE7FvaaDaEWmA+t2VxSL3gFAVrxCvX5SEwtt8mfuF/zs4uQ2sSBBtz6dhlHqfV18wODwjI
7IevtrU2wHhty1J5DgaQCaYHhNmcJc9stWpba30VOscAFZE22evo+Hoq0z7AisLh1YWgpUHpYjHu
wAjoFblLlTGKKSEkdczi7IgsJHqXW5gSDmYj7RJlrbd4nRqwBpZtnsdyuOUJrlm9CicPow7HCUXH
zj8qjasgEWYGaxX2VUg4UBPQSuI1eokXxGqnrtUsyT5a+YcwuYt4SO3UH030cRy+NH6BQE60ibqP
HlImTIeq0cdijfb46ivOfwFQFcXk/YvrmHCfha+1k0HHI1Q5FTxLlwjmBHdR/XWCOixMPt9ORlcn
GsYoR3UIlefpZBGOKCe9rfSVYh+bEMG1KXgndy9V4+8BhG4MlB+Scu0Oc3VUzxbpeEOBxTlzNX8U
ljX0RIVpETfBPXT8T1r2HMavvc5CsAD8BV4+lXi52tiREU1OlurWEQVy3T/J9koBdXV4XP5+cVfX
js9wgqdaR8SLtwV6Ri2PxukYoZT1JirGnYbIY2qtgcGuNsFsFWwJrIzzVV2Exo5DMXmSp5jHVB9R
PZ32eqVtw1HbeWOy4uB1EF6amv+Us1RSVIWdyyUOShD/hDBBlkcllbYN7wf+Wg28YGu+5LGtwUow
HDz//MyW3XAmaPakH4c433RBsfFkdWPIj8HwLpB/3o736+3N+/IcFrbGyOUVVwTYcSuyA0871n14
mBBZkpHEe7UJRn7oP1BFaaAkhP3rJX1U8NaicxpW+8Kr7hVpOPyJCc6suc1BMhRWTBsNI2zJYUeH
SrqWITOI2+P/ZmJOHGcfRa0Zm4OnSD9aVvoN0iKNNKh8um3j+sPPw1G/3RCOXzXIYhSHcMPq810Y
/LCgzuzi04geiP0nphTGN2nWQ4AmXhCaRm6rpiDG+ukxzY+qxSkSnfzoYw0VxG2vrhMcXp2ZmkPw
bOU6wJR1L+NVWn43g9PgIdter1xEFmyAvaGAJXkvYDHIE5KfNxQuXfHUOsEmbFy0ll4fyBdGBEfS
YrJU5rF0dKAm+ajKob0zJ+XVjyswUoFRnNm/6cJc0QIlRWxLRWZrxwkRBovdqNbRY9CvXaSuDzrM
0DRT4AdgoFvsnNnZyMs1Z8axkLy72GvvPDhNi8jcD6NRbbX2GXmzV+fQS5PC+rWW7Rkhtx2U470v
dT38pUnK0auCh7Spn7IgWkltizFx5uH887O4i5jRS+1w1I+aHe8awzoaqXSavDXhhIVNe7GQ5qUZ
RessQ28wI6FlbStHs0OVMNgr9UGJvt/eSfOvuijP59A480hIc2gatjEVoXbMyqist6FSmYju6vHz
1GbtS6ib6UrSWw4SCxohRkNo7gupmwcGnxOCU4ExkLj5PpUvpvyp1T6N1fu1eFz+Wr9NCXddBXZt
Fb1VltFsuGqOvbkz++YzgmlrXdSlVYT1SYF7g8l1Bl8vP1jmKVkE1w1xAaaKEeg8pK2UuHy0lcS3
FBlgx+cGMZM7V8RPneeliRm02lHpXnwwSdFfwLmBIbqDtjJNt3CK8yDx25JwOOUETYB+vX70k/RO
csZ9Ery7HXpLn+fcgnA0KXqj1mrHoplduA1yJrlae1cYa3y613Uk15r/OsLN/PLbaIUXQoALlC6K
cmPbyA1S8fd2Fb20TfIjTNWX1v/qOeZKmN92zhDDPInKKkrsTj82loPCuz+i0e4D0jCclYbO7e90
xSSeqWnYW/WoEuTfEEbZtZ52uP2dFi3A9cIXJ5NekQUj5TLJVZfrR+R7djrvSbK6xiC/uFpnJoRg
a5WuU2Mp0Y9j4+2GUNmjkqytcaEvGqEPxRrND1ciwi5XB8trUcY4TvWYb8aWrpMeW9/VIFnDJC5Z
ojClS4rwAvdIIanWdi71FbMDx7QL3gz5dLDM6U3Vr40gLKVSFaoKA2ZbDl2RNyYvo3qqYbM7Om32
jLjnzAOHirAkx9bGq+tvuhV9zjJvJTEs5bpzq+KRW7Z1O1okBrWAJXjM4+4wFZa+lTvIo5WhfvU1
E6ZU6m+HdwnQ0GKpL4e6ZzfhpB21trzrney+DMaVpLq0jrA3WTpYf/RlxcBIg6wPjcQznuMhRCZ5
TNpNp39pGLEYPX1bwyAYd/3725tqKUTObIpELk7fqukMrTrmk7otC+uUBv7WD9aIqZb2LqTH9GBn
0mo272Xy81GCh5mR410tknyXFRyBvTKssfatWRG2L0rPagIIXqfwm7am3D6atf4H+fTcEeGw8Maw
jAoer47ylLnphFhQeORus1KOi5OWRADcrUQBppZebTQfZh+eH4xfnNvKLtnZd9O7fzi3/Z36/Acx
cGZM2EkNubQJI0091kHz0Okfm6g/eOkaU+b8icUKj+nDmRJM57Fe3EDSqFpNmDpUeECKzf5JQde9
sYpNrbt/AJFl/SCsg3gdrCVA+TnszwrkUQsdJbYKlcLYeHCa+JQWzj60ylOuhbvbq7cUdADSZHlm
AZ0B+ZemCrMq6VtL2rGZ6KH13r6y18A4S5v0zIQ4GNH4qha2daUeqz7YSRl0buXf/SqY4tLKL5Eh
BqiohpE8ptsgC7un1tOyZOGMkyV18YYyEhCujPaIPa7RT18u2X8s6eDyadtBmCLU3jWVUBuaHphs
RLbVVnuqJftVQxj/mgAaAu0LYxJXzc4Geh6rS33jJA3mfiq7bdaOB1TVVjbqoiecCRTbDhO9orQp
zRkkFgtbO9W1uoOS7slX5ZVzbtHEnDodGbLuqwfcOvXMTtEs/WRCU5hL8n1UGa+qrP5drLkSAeY0
S03Nf8LZbimLctC7IdFP3WjWu9Cvm20ih2trtRhfZ1aEPem1Sar5dHBPUwx8pHT6bwpPYpm0VsRd
FgbX3sw/P/NGdcj+KnMepyqLnpM0dLaBOn4PRhOxFntNDWrNKeFgC2pD1hs9ME+xbzUPhWz9HSXM
A8aQiO1v55nL6uDaLWF7tg69k6YIzZOZzCiZaIuEyhaaJp5+6KoV9kELlZWDYTH06J7OQQECRKSe
CGK1CB348E5jMv9+zRqO3hR+vu3X4gqyQ+l1E+GqLKwggvJKksu1cVKc9E3hDW/rajihkOz+b2aE
5SsdM53aOjZOZT18VFFg3QShV21yOfJXPtTiqnGcAt1CTQedqMv485yY7zSSR6sximYOzsmtvXoN
3boY5XAW8NLL4C//59IKEvVDXTe9cVI9j5q+50V5eD/43i5VjT/Ipc4vYBZFCax+gkNjHOudEWj6
qbXjn5Hf/fC88t7Ppt3tL7S0brQuUNYCBQa6W/CIh+OYZ8bMOBV9875Sk6+FYbyqevtnD9EU5A0Y
JQAuKoIntpTZWYGPp9xseWfT34xxsgtfWRJcmxFKgihsPGmMPfNUFhEP4OrGab/cXqulTXPmiC40
E6IuqMOcZ4FTaw5bgmTb1urBN1/Hp37liPg+acoTfPKNoZ+cuD2NEIvA3H6K2r8cb+15/rI6/NcS
jA5QU3Cps20hCwBZtU0vrK1T3KkGYzHZITEpRsPpx/yC7jHD/wcLeGZPiAQ1ipLKqRrz1MeKhvqs
KW/b0c/2dlitAXsXvxVEGPMoqEWRILimacWYanpqndqm/aalsO6a/r3hrw3uLa7gmRnBozxpC0uq
SdYmWyeq1b2M3kSu+U9Fq261oFq5rC56xUWOvM0zGx3Hy/yjN7UEnAO5HDn3k+NQ9eVWqttmn6HB
uNJaWkp1INj/a0q7NNV3AaTvmjRHYXXKMmPTy/57o/zbT9eicNkSyUEFK0TFLXwqqVPaNCkk8zT1
UrvJ9P4l8pO39jiW21xfG3eeP8jvC9G/Ia//NiZ8sDJO/dBuJ/VU6ONnPeJpp1Wr+0q3pyerBmzT
WOq4VSP5df2nf+3O9T2TkRqNDGE5odmTImuW7TZmvmvN9n/Edvk2T155bbk2NCf8s0KsyrUugVfA
PI1avhmYuOWZnOHbNWrdxUg882f++bkZHx31TJIpkKXaHbJ6WyjFg6Gt0SMvHk9nZoTjaUw6Q06S
eX9JWrFLYnWWV7HLlde+xQiEJBxwD1pKhikk9jHSGr2HWvcEgeqjnsaHtK0etIRL8xqLxfKyIZQx
M6VwrRCWTQsLMzbb0jyFfbz3GnlbTPkeFrQ/yRPGbzPCsjVRZBcVtk4V2LuofWebNU2gtebCojNz
c4Fupz7L0FzGQJYGSTZ1OGNO3iEymRkdFRikrZXr3qIZODigHZ8H18WiK2ydtADLo5/KKPqByMkH
lDPDTdClh9un02Ks0VOA5dOYxaCEKOjD0BnGjm6cnGjlHd0zhpdt7+dtI4vOUKIycgIAybaEKqVo
uy6qG5KdEqECk7YoJuR5YG2zJlp7SFwxJQ6ZlUMoxXmS0loI660fjodSrfZhVO1ve7S8bLPkDC1v
A1DXZRQETZYowTSop8Qf30uJnT5UfrEGDF48Z+3fRmZfz9JNP2hdpqtMrZdVEb84XRh9MUZd/jKm
XozSjNIl2iazS/vltm/XS0ihqKAbx6k0t2eE08KPAinVzNE+yW26VxzvMWyiXb5aF80b5fJQwgzM
PjA18SrKfy+9M5S486dMtU9WX/Lg+03Jh3CToGy8gUu83b3WJxC5Z0sp7Fp5LIsq8UbrNDTDfaRY
D2E0vU3y7PtrzQA9Yc6bOgVZIHbupU+NNsq8gCXGKa5G+GDCxDW9qt03Vr5yX176RtCkQG7DZAlP
O0L5MPp94kV2Z5yMQIaSLLxTFHnTr87KzBtT/EbnZoRQmEaYX9Qutk99GrqektxZWfKxUcuHYCre
aDxiKmX44NTcDG6v43Xks45zLwC4JY9JYlZK0jyRhtGzToDE0QcYf8Ry/wXhybtO0ra5l67sZqEJ
PtcPM2SIFh78shi1hRJzCvpJ0xJFPSFuv1WLt5ISbfzwa2E178yp2SvKO1n9nrftgQx3tFeX+Zc/
V+vM0DQz0zOJuS7EDTRBoTS0g3Oy0gz+7YiCEDGJUj6EiEkxQbedYpDTAVe8YSVir0tDYEXsQJTN
9LkdK1iWYh0pQFqYJz3WHmx7et+WwabopGc1qb4PqD/0f9/+tPMvFF2FjGO+eAP2Anx7uUXCmqpX
SkcK306yn0KHy8TWo+0sbW7bWQrdczvCDmmrDI213rBPvlVv+9Zxw8j+jvWHAoo0TUnijYWMo/fK
6ZR/QuncrrBlSiuTvJQpmBPkUxupaI+95GzbMDrcdm8pe0L8CyRs7siiHHe5jAM8kkFZ9tap08ER
K5tQanaF9TYxrd1tQ4sBcmZI8GeqVTP2EtM8SfAspDBBjzWvKoXsv/s/0q6rOW5dB/8izUhU5avK
Nntjxy3lRZOcc6JeKVHl199POcVaWrMc++YhL55ZCCAIgCgfmkTF+gq6V0NTch+3rNuaOSFeKCkC
3zAbzVPFoh3PnWBy2G5Sqv111iQyFGOFZDCjfLTgFLIibd0yz4+4nU9jMf90uKwhbZMWZnsI2tLQ
p2wL94wArrecW2KfUjKVLta5HzoMBLrllAVYOCHR/U35rYgtf18FDlWL1bbYhmid9HI4xsvQRRzf
q1w7fkB+KzILzysy8wxEQBNrPU+xFXUAExi/JVoJQIbcSFwtU2XPok2usG0Wfd4qjJaY7cyiJrWi
cnROMVqwSZHdt0m/G9n7Guz+ucAYWEJ+cClTqMJJ2bwb1aZj4clQym9Ur/emnrlZioc5mQasK7Uk
F2zLUEErsHwE9XhNFYcQZqxHNacGJaqh4TdDG+0svf8+jekurBky4emt0twzbkrs/pYwUQVHRheA
wRhUEp7mCSEl5RRU8Q4LMLESzAY7RZO2u64iW9YD6Wl4cHRrANlbEObQ9k1YscY5heYQpNjLG/Ny
p1etB+R6CrSC3KQScW5dtGUPCPpx0S+Gf5dKyZUpyhwMpT8AM8ZTcupGqvJYNzdGaEq6ubYoYf2U
CUJonEem95LSgETioM5LzSKKPRLxkxHOz10cuVyrfl0X4yYpgqFOxAaAuhVHikzA002Wg5JCCTTw
KA53UTv4sWGee/XHdUpbeoF8AN41UMcFzeySKaVO9HxJnJ+mMNqb7ElVumMyy6AOZFQE0Y1Gp4ZE
McwTFmv5UfWYOeQ4WbL5zUW5xFADE4i4U5j/W/rzL3nJx67DmtMkPPGheDFy7Tkk4eH94lqTEK7R
VOYZy0YU5ZoZ2BVh6zcArrDoIPFUW/IyMOKCxXgAREWZ7JKTMMESJLxF4T1KXpxjJDemQbFPdmS+
CwH0b+O3bPxAaX7peBLr5bGdRkWsK1C0sj+1VemZo3UkzftTNRi9x8DVYhrQbi6ejDIYkV2S0Dzl
WCg/GdUOawYPSixbGrolNsxbqQALQm8LJoQuxdaiB4RgwQTGBZPUs+bBt5lywhhZcF0Jtm6nhXgF
J/MbInH5jJUfrIcJ7W914pzSSftE08krxvluoIWPcOD/JCUogl5o1mSqqXPSyfg41+xHjY2vVR9+
qwmX5Ae3hAdcbezO0dFFg4TAJVezHU0on1ThKR7CfTcNJwYM79qJP6BxyHEBl38ZxcMsxSUZpL6Y
XvIcBidJb0ulR0O2cS7SjwQPwPRcnjqAosac2CUZw+laZlEkB82mOU/NDzaSg2mUHwi8VlTEnKqO
5/BQjUgOmkDa4na/z40oqJXx+brCbR7NMl2K00G9nAoyo4qW0QiD6Cd0dp2a0vBsvTgOk6yPeMt5
Y9jIwBAFkgxohr2UmaWjRxUT2s4JywuOGe2DROe3saU+2k6RuUZSBpYqnaDe5G1FVOCtT0MAxpQQ
IevDB2r+yCvroZ0kLZabRDDMirkNNFlqYvoEi1PsMaQ0PGWUnycjYa5aUp9p/cv1g9qU4IqO4OcA
sD9yjcb0hK5EABqZ2l84z2qX2ukdoCe+2H3+RY111b9OddMeLTqOEBagOGLBDJgBTkxH6qC3If2E
tbAx9bH84qbLZHmT5SxEB4umt2UFJ+oHb1J4Cd6fRpFE9NTaiYLV6+wPLdZk3GydFa4sAI+RNUDi
XfDihCEDpZEaYVZDvc6gjyi6AExFf3y/0LBAA/E+MnfYsynonZXqapbXsKxqEu+xdVA5sDkrPKwq
o2cFO7SvU9tkCn2Dy9zxAt0rKIbDeRWZuWI8mOFTzKlnJwfTTIPrRJZYTTwe4M+gSmAAAxtkLu9v
NCtd10TI7VglNujoIVBJ+/4GEGy3zlB9V3vFu05vgymYCuBlALwF+WOxso4VgG3sNMi9k77bV2H7
WUsww2ozybNzK1t2QUcQXl43GZYVtMhZRdrOmU9cGb6WWeOaWuJbeHu2zQ9tGp/6d86v/o6OQHix
GoYB+GhzEcDK0Rd9ycqcU/uUK8235RJ3dXrk2FsVq/RQNUbxfndyQU9wwXWnKHYZ4oUBqHevb6I9
A+hOE8uKGZvnhpmo5f2JpnPR07ft3HRxBzKcm4cF52REe2E92O+/YVjvhNo6nkrOgoh6Kb2sA05X
1uAiV+yBZl5V3NnWjSILlTds0gUVQenRERVlI0XRJEU/1AErKGE0mCVrm15UTLhaC6SIZWPaF/Bm
VAgnTCeleYclE4CkYz+qmgG1pRsaVcE2DUs5T2pLSh8iCBd8Ne39EdMrbeSthRduMhTqnNidecJm
Yrclz+V0lyjfPnCV0S67PATwfBIDGQUNUcpsZ/ZpMlGsSyJkgvvGoJhU4brkOm9pH7wUrO6ymg3Q
BJdq4RT1qNpqjwDQznY2NfxwUHzHlvXKbZL5va/aAqYfZnsuyfSd2Xfa1IancNDuiF4ftCm5MwyZ
+m2SQX8iNoIsbThim25pq2k6mEhdct66SoqdYgqyYrVEZltKvpR+UDaDi3d0oa25HszGicel8XRI
zyQsDpiLCd6vAWsSgttNsE07b9rZPtUN4AjTDs0wiEddrc0lvGxEK6g92AbsKfwuYDIuD6ad5wFZ
Nu6cAJQcxLl+n9vzH7aWBC1jEnSRTbEhXYNXBtLmeApckrLKch5LpE1OtCABJeWu4OX7X+pYR2QA
7llHvRGkLkmEDQCjygQvW6Y5PrPt+16Z7nO9lMEbbOrZio7gGmaDdHWZzqieqlgoZla7OB4DylSJ
S9+S2LJ/BVORyAqhPfeSHdMs5wxvGueUZ3PtRrMZ+lWlvr+vZsk4oNcB8zrAHRDHkYamVClW7mFN
teMwfjLnDk2sTmhTfopZCiv3ftVekRMnkYqcK0qixcqpMPMHQ8HUPg0x0jWxn9fpbAYqUGrYaBTW
wJpg2kgCTelSVNLJrPY+J8PshwkWZReaNmG1kxn5MycI0bUyd8PRrnZZzd7ffgjZAiEPzSLw77qY
amkUZlvNDJ0fuHIy9WGPLOXBStvDdV639BFvANxkdMVgfYxgXgtW9GnkgNXB0XMsT8fuRgdAS07P
dv8fIcH0dSwuuoGpeNwk4c2kvKTGhPZnGY7Xpt6v2BEsRVOWJGkysGMZrN8NvPsSRW0skdlGfP4b
fWhZOY7dy6oQEFWw7JXCUx3qkdmf2oqZN0hSYM0REnN+MZHYB9Z184EbvUAe/UtU0EndKfTaxqLJ
U6Fqd7k+fgOwiMQGLkZBDI7wsMFXojWGIo14aTRyM5k0dMjoJ3C/o3r3KZ2jyoM8vcIZg6yKj2yM
399kBoyXFVHhxGpaAvYozfRThAlUvc2+gTcvp7I3Fd3gDTBKS/EabSuo21zyhrFdTEUtCdJRR+Yt
7qv64GCHUWCNc3dvDSNxDW0E6FHZZAGvC/r9/dq/Ji+INjGVcFLVUT8NeXNn0MkHXsEfHZWhzWzd
5jUZQZi9UyUFmhD1U8rSINSrpxQrrRVKJK5/gwzBkDVA6yBILPETdLFO4sQuu97AmU0HrkRBPtFj
F8b+daFtXOYLMstnrJ5t9oBO62os0NVrtnYAGFMMh7aaDHthI465oCJ45Drv6NDoMzSDotW/Jm21
I7x0sHFx/GwkiSO5ZNuywy4obExCV6XomXV0oCU1PPepS6uTVjVun9BPI5cZwk0yQDWyMUO+VJ+E
Iwq1akjVxjFOaTd86dGlURfAas+z8P1mHZU0NOBYKBNCEwQ6PNQY0NgS82FJi8V3vHugliT6E8Ao
fz/fkVhEMQjAMIj/xHr/oDXLy7GiJ6UI91V/i2WLvhXG2GjSuG1VeQpmKCLrkNLWxZJOid3dEOQF
ceHmaiyM7WpcZtJ4HKDf4Bjr017LjHdP0EAhlj55gJwQlL4EORrGVBEGL3LK+57vaNRhixamN7Cv
D2/R69dqiyNUPtEjaGFo8E32DxW8UO/6lD5gR4bVnZXGS2VHtmFtUZrGRBjgiHBe4lN3YD1Czsg0
HlLOv1VRgUZbIKKhW9Uca782WnQUU78ksirLhmMGEpqjLXNVKOmIyphgDJNgL4LzoLKHwX7idG+N
3BtI7JaKbNnIVu/ZAplgAK5owSoSHyU8bkOjRlfYw7hLHjR/PmTeoLm5q3nEr/fW+6cp8AhGis7G
8JOBwWXBgVUT4ukWRYU/w1Qf9CezmdCu5LWsHIt9rMYpllVeV5ONaMBBJ+RvmBhkVnVBI2dL4wMz
0vhGV+ddaSgey+9j7BHCGMmJ0Z9kSCR6KSO46O3K3MdpiD2qnNKTavJdZ+k7lX7Vh2kXD/ld0jU+
EJskGRkZRcH0W0gHpnGVxDcAynETfTwa9pd6JucJ4Y7pfGXFLDH+G/fCAdIcjglJANj+5YNWLGIh
rQE8MCe66UcFCMiKN/NPBnZ3qEh0Yfbdy4oSHWGGRLAbFx77pfFER+MI8rxUoOo02Kw5DmCzj+k+
CydPBwbPFMta2zbJ4IGOhhjsQ3hzIRgJtRg74aKbOZ1uh8z4XEVKQPTh/ZbSQefccs01xKm2EOOg
d6PDktM6viltepqm+LGGG2DS9p4tbmwE26iiYQrwjZ9WUD3VSFfGN1Ua3w8F94ElM2GVxPR4/Zot
10gIulGOfaWzqMxKJYwsjlmtkPTGyR+7/rkx3h+rrX//zR4hYK0VswE+SGoNLrOSY46WFFdlpcRN
SwQmvh70lg/A1HMgMDpZHpvKyrWKNkQchQUI75YZMCKAsYIxQGxDNgUVmNDBBnBb5Li6pp/3TTve
0URvJYLbcCbLDgDAa5q6Yb2potaKM2CFYo/eXl3zoiUnPZJP9lgemNP5RlHKmh5k9AR7iyWurMnK
LLqp5zZoXIeGL0CjCxKt2CcTlUQ1i2UTtA4ZbZQYl7gKj1jBm9ACeb0o0hBSpaFHm+zPoccOsH7y
tRZbK66f1oZiXNASI6hy1LUwHOipDq0M3t8KKFDSvUYjn99DCBlvBwVvYKAj/QnoJCTxLq9S201j
2E88PtfTaGK3TFt7dower7GI3vfQ+k0K9QPEUAteCUyEfkmqRhl6HBxanqOpd+mMqvoMcDP67TpD
lyrxloqgEqigWj1SedV5ahN/0vftOHpTUrqF4o+axA7JaC2nuLJDTjabOhoLyzOGSDxG9pr+3Wx+
1so9Te6vcyVETm/ZEkxeFMWjEllDdZ7vOr89MkCwuOpddjR27b4/vHPtwKIVS2kTsShKf4ibBPVr
i6GwUNAtz6pRuYM5PMfz7PZZ9QH5rckINkkfq5q3yJecIwPw5YCRQb5QYzlwk90UmcrrIry8Un9L
cE1MUL/BDOsOtrE8D9gQCES4KEbFuwneTwRFP5R4gF8KPysIbrbGnMQWKc+m/sekPMwtkBYlAdil
GfqbjzUJQWipTeOoMKB0WUc81fQjffRjx69kk88yOoK8HE6VUivi6txXnwoadLXihf1+AtDUB0SG
xgA4VYzNAsz28hLlamVq0ayV59L5kUe3U1y6JpccyyYvrzSoYLoZIUmvxFZ5Hul5rI4tRvpZepez
wrvOy2Vg8s/ZrOiIx094WLYajl8Fdnx7HMf99d/f0mE8dP+VFRXOHmlTY0RxG2D+5Jgpf8RYqklk
05gyWQnn3mPxQpsaOI/OAp5MfNayXw39IT0SGSuCnU6w0ETnEe4+gBtvDQctKGMdqOx9KfS3J7J8
xspE26UeRXkJLabmw5g+EcwbUcwiXD8W2bEvIl0RmTpkqHpA7pyBb+nytnPHVAJXJDsUwU3bE4uj
brn0GiDlCZ4I0+xn8ydHlzSLyegIzx69qjGKpsFHE/1rrwPyb7YqI4hao3dbrBWUqLOQpXp7OsLd
H0wF+y0nnE562x77Pb9R7xxX9/Cw9JV3hdr/kEJaD+UatK6+Wb7N0BgHqCSjPFfzecq/RCnzALzz
AT3ATlAgfaG7E+WhSz3oaI8GN4bVcnEX7rk5P3LpDjhxyeVv1+ysaAgmoJoMpUjyEXz8GgLD01xA
5v8E7t9XYzf4kZf5kR99uc7Wolyvge8/oluRFCzCFCWZFWpzecY7PWit4VOe6v44WRghSjBLxyXk
lkO/Rk6wDBpFOaWhJshVO9rZB7QVYpVlsquHoNHUW53XrmkPx+s8bpqjFY+CnSDY02kxE2LNitnD
wgOl+qPjH1HBFQ3BTGhVl9Ssgnr05m6qIj+NTDcBXPt1TjaN0ZJZRhiCh54Y0We8wNA5x8KXuj1a
4YERiY/bNBHIjSwTpMtbT5CUPWP5+9jCB2lt2Hs1LtZ+TtvyME3tTydJQknku3kwK3KC0PKyM7my
xNg9TW5b64UaSWDksrZ2GZXlCqwsuFmrvGAjnJ5d1uj2PTtY5SPFQZEREYxrUtgq1irCBHH+ZcqP
OVZglZFEj2WnI1jUrDLTMiVwRZG2x7KiBKADdeZ2laz7e1PLXo9FjKj6ioRp1uKS2iN2W7TWVxRy
ZcnNTXkt+PwO4N6w8FIwp/XY5GE56IjYq32BnXUmdpPGf3zgtqxoCOaUc3RIFDPkZWch2xkcy35i
OmT761S2OEGN0UBfKvLebxDEHbRERFWMkzeQSTTL/CUnU2BZ4+frZLYOf01GuCv1UDtJ3yV4JFqH
LAucoXUNvHW6p/+PjHBZ+DCOszODjJZH3jB7fTp6UXU3te+ayvjb76zZEe6LZSpk8bK4L92Bt8D7
qm9n+td1XjZPBo9doKeiQACU98uLX5YRycM8rc5ZZt5A1/4qovyW8/4jrCBvRGA2lwqw4EKHOta0
buygAH2PFiafxFj7RYPrvGwe/4qI4DjzkJm63cBPK7Rz1RiorIWfEI/mD9fpLOcrOmi6orPIdGUs
47obgfIGY6lN90p11+Slz9pDWB+I/r662z8qsCIlaHSYdQlxQjgz1EwDpjc+eHTb4iMB/JojQaMX
hKp0XjjS5/uMng0Zlvemlq3YEDS5csIytkNYMqMo9gQg+BEGXWlqfL1+MIuyXjsYQZmzqKqIhr5t
XEz1BemOQ2FWn1sDeXgr/2mp8b4v0GwGvBOJedtyBivxibh5ygD4wjLCKRU6oJXCzp8xGXqdNYkE
xdBaoWnVjzFIjIN+g0wiSr350XFqSbTxOwl5RYSG4A/iespjk+GiVr8mLzqwfeFlXnSsbicfl8mX
IQ7I2BLsQj4TVpomyI3lHRbUd+YN0pX/n+QEq9BhngSLRhB1okoYJ2jWOOTd7jqJzezkWgFEixCq
VkM75D3i1p9Mtz4WQXQiT+G4U3eVn92lEoXbVnTk22H+gQUq5idV3tZdQpHLm2rynNeDix7RXd1R
d465S5Qcu0Vn9SZ779ry348vDM78R1fQjmzM0OY8Ii9q8skbR/swt3pgccXFcriDRKbb1vyVlqAa
cUNJWKWgRfb9i+ZD60OPu+0XMwgfp9sUkx8umg6ZLP2zrZGvZAV1iU2limIV8TYmcwPWAsCMh35n
TBKt3DYZr2QEjcnRSVoCih1ZpvCOaj/qTtI8JpOe4DjaOcvj0URmIbEmH3WbT1ZbVh6hzG2ZKltR
KZOZ4D6mscG0SQOZ1ditOKiH0axd6cY8GRHBh8wkzce2AJGk26UgoGWuM+cfMrOvxyJ4kLTSZ4VG
WnUeki/T9wpl9jSTpLIkfGgCiYQ5WUGdojrX873Gdy27HWRtGIu83xrx/7h40/eR9xMwljvUgJJj
Yrqk5+5gA2T5UynN+Eq4Ed8oGObXCUBwqrNNfiG/WDWf6/fhX/0TA+lIjAO0CAPkliCw0YzGomYI
Ua2+9mHJM7e3GiwLl63N3Lwyr3TEqnfH7Yz0BFfSIk+0i10rOTUVWoGGzL9u2jaPZ0VIeNeZPSaF
cwZNHvHamvPdRF/KNvTnvwz2obBhRWo5vlWoqo48ptHAqnOYPdZQNvo4V7uPcGPowBVEbRjjMJck
wgrrv3nRAFcS9RjL2imADcq51xc7tBN+5HpiRP1fWoINiAsL+aIIxU0aPQBJQMdwmR1cZ2fTMK9I
CNo25FE+xQ7cTlvddTP+lxj+zQvz+vtirBirnWFxA78f1X9OaK/MHGCG64NEUBIuxHAxmoiR9AuV
pvmz7J2nIXeer8tJxocQCuRhFOvpgNuiTTureKhHP9Ukj8bte/LfaRtCBEAida6ZAh9m109t98jy
n1ib6k7hXTpE++vcbMe9q2NZBLq6KEhbG8CSzWFkzs7eCJLPWA/8KbnVT3pQ75WnURJny1hbpLsi
p/Kob1KdIspw9k16P2MrRhSerA7wgbKOaClrQihQxRhTSiKYm+wlfUoO+Q5bWN3pa3XUvdb7YEi/
kqRgD+qSxlNhgzUMlaqFXxrfFVUSG8q0WzADOlq8eWIBynbUYq9Xf2F3yXV1kB2PYASUJGdKSFCc
y5CuoOET8q1NzDwOSOroz+ukNgsa6JT816aJE0pEyzSaWrhIKiCoA+IxV/vi+Pr38aG6jQ/1Pn92
All/g0SApuCBGIudjhugmamlq3c/rPd11f7rszHyjgZv4L6IQFdT3Od2MyBF5tAv4eyN3T0PTTeu
b6xGhi+0HPabYEd/JSWo96wUA5KYyGCGnXmn6/1zWIQpHvmNXxHiKzoPhvidK6j/fgetaAo6zoaa
RiadlqzZwU6ekn7PmsfrerFtX/9j63fpcGUhOrXRnYTCrdpASdVoEnRV51uZDJ1nUxOA/uqg/3LZ
oCzYWKzujiwAJ0ETdHaaqtxNilIS8MpILH9fcRLbRs6GAb6oIvUJ5SEv12Xv4W0bt2JDsKejXdeK
tnTStF/Lo+JqbvVMPaw7K46VHwfUnyX2e/vFv/SNYz+TikFW4QaRWDF7MuIGjX3jJzlWXLPRs5wh
qArrEDXO2amzXQUEdDvM/SjLjmUrm7HflOvqEwQPrIV1PTUTClFlvLeNM89ermvg5sVa/b6gGmnK
k7Zakhose8yNHxXucci+6ex2Ht1yli3R2D7CFTlBTQozyoDEB4nSA1DJtV29i3fOk3kedmMwHOv9
h1JPK3qiymgtGgraGk+94levRG6WPHSyXiXZEQm2CdgI5YxRNjyMrV9ldNbb5+tHtGkkVjwIdgib
A8dRCxEhMfumAySF4RwIl5WhNp3hiojgbbsii9WhhEN3crTeGRhm+b40KWHJduF8pKyG+Y//rpXg
eNN+ztOBg1bJ7bOlluj16CRV6I0zWfpXMUe1jGHAiF+aI1KmXd+2eE4m9X00PNL3wSD+dn0Xvy+I
K42AMzuWqNqQeHTDGMMdzReSfq/agJuZW7USP7F1bwwsA4cJWvC137SVYkOqNuQ1qh7WeQjMnXYo
PO1TGzjuHKRBJO0j2YpXljoeBt4xjYC5esHyNRGzGWAcEPhjhu+Ioidzcz/0w112VEw3fxmDAiZX
dluXmyJ4+QuqgrELFWO21AYBRZqX+6Z5AQ4uFoP+qJzdu2/UBR3B6PGZ5+o0T+V57r7WtHdzQCQn
g8SyypgRTN1A1XDuEoiwdu7sfBc5pUfTY9P/us7L75nKa0ITTJwdVno2LUelP3YI9omruFkQ7zp3
0HzWe8o+D6KdDCl2w1xcSHBhfuXuMw1bgBMbboPnu7L9wqvYUwxsavXDSQbAIZOjcJV5E5WZNoG/
sM3dqPVIm/stvJQU0XfDzl7wJNxpPWqdAntbkHvUPmemz9gJGw2uH5aMF8HyAYGF51hWjkAM+BGz
FST1Mxo2XV7LwLI37d/r/RWnmmu7bxIFwMTnXDl1xtHpjtcZkchKxCuZpzGP9RIRJcbdD8oY+4Xi
fB2pbKB+kw17GQNH6RoPDOHsSdwqw9D1CMDCypvm6KjUhsS0bnKyIiGcOhoOa4N2KE45WeSG0+il
c+nb5Om6vLZCyQU19z9OhJPHWIgFwFo4DGwjPzCPIXK1n7UT9nGiscitDhJyiwV7YxReyYlwP41j
N0mdcJA7j7lXH40gPE735jmrXLqvdtHuA52Ha/4swWH0all3rTZCIcgvWusuN/1ONuAl0QZLdA/J
yHtTAVOafaR8F+qSoOE3LtY1qQl+QU3DCK1FULfhMwsWP6s+N16EEoSvHuHju0DZk0OSeTix6+cl
42z5+8qcQu2ySo0Wczo+hvrDFPrXf/93veEaZ4KTaEJrysMR9zU+hp9J4Q/ftc4Nfeq1weBXt2PQ
3OXPpsdfml0cOMF16ltWDwBN2BDgIKZ4036CoY6Sh2wqzspYWv7YNrNXZNUPqtRfCDdrSWvglmuy
l80gWKJhYs5YuGmaPdKC9wj9Kt1x66c8BSrZN6AEueP09TpfW6ZjRUmsJVTmmDZdD31M0oNW7Gzj
qyLr6d9ixln2WGDQkCL1LpybyZJBMRQ4DDzPwvSnjtRAoydubXxy6lFyTFu00ImEyi/GpbDfTtD+
sFXREEjhMwoMGx9pNxlukdo/eyAmuvmofVd4L6lfbglwTVFQe5L3PGd2WJxZPWE9R+Q7/D60v10/
pa27hdcGQMIAeAQvIhDB6BwGQ7tiiLFzSx9CF4twqO4WcaZLLtkmNytCwllZqaa0yJajbh79KODY
q7/s4uE6L1s3CROnJpIg2BMBaKVLOxGzqE4HDb0v2Fbu7GPztmRD66Uddqoo2CZ1ndg2P6/Elo9Z
GaV24JU2DQi8FOV7rQcmWixxhz9AA+VD9IwB2gBIXpc0UCSNlXiJuUw2eY7T+KSLg6EpJEezKbcV
GcHJ15nGJ75k4odwcOvo1lBf2vlujiRud0NipqoCj9jBoxMzgMLxtDxK9MayizNvTYzDH/QUOLRM
IrINXkAE0zFotMOEqSlcU1pW7YzNStU5Bwa2Hfpm2bqIV1JFwswmHYBcobtaxySt2H7SJVoKOwDr
lvUJFgT7Tv/ZMniQJbIuiU2pGcBwM9HLrZuiweZsAFZJh9BhVH9V+WmeOjcpd+/WM8DRYQJ92VaG
uQhBz+xhZikQyUBDe2lJYFSf6SCR14b5xBjhMsC/AOhqhnD4paUyK85ocQ6byuOzP09nNQLacdB0
srzkhkm7ILUc3epmJrOu5Fpbo/AX4H2+NCKlPnfHz+nL8jI3vWQne5lvntGKOUF+hakZadKDYj5n
Xj96Kj3R6gN17Au2hFvqOJ1CgHyHqizBJvE/o+Zpgm5/QBGgT7aOdmtohHB7egVT+2bqAHN/vu+d
QHcegdL2ARIOloCawDwAnooQgKhtPmUNoPbPTfFLi75F/d7o3l80NdVXEmI5ySyB+aWaLVy11v9l
Np3nKLmn8K9KkX+qSCmJqDYtgQOwA8BTYhyCkEt1i8wJSB9tgcszjX8xlgfYJu7PhnWwylwiu03N
XpESjsfuZ9RyOBzcNGQu0bMjAiMJiU1VXpFYPmF1eVSMLwIVCaqMqZvYuItCgKZJiiGbpmBFQjAF
VqNoHVFh0bpsF9X3KbuJv3D+bI+Sg1k0SYjqoQavB7Mc3IoVs+ishNrNUhwYf2hZjB2CaeR2puPy
Zr5JWlTHAHfrKoOs1Vd2TII5iPpM+Tu3pSfPnfNJ/+v6DdpKd4IxbPqA66HAJREEmKtmWAwM6c7O
13aWlwQojxnHzuWBhkq9hlZIiUndVvFXgqIkR0Uh9YCXX40tk3bUu0pfBSy8C5nk5soICZLT56rg
wwRHxNtjXR3HsvVo5pMs866LcPOElq05qDovq9kEhsamS51syT5WZvcTU85eqjJZ/8kmLysaAi+m
1TUlHaHmlj0EbfG1t247/syU5+usbOVOgNrwyovgF+qoAq7nhNfx5C2PcmQ3/fBW25NdsYv86ud1
ajKmBOsNmKimymwIrrbnfalj5Ud/tJSTQSQT7ps24pUpMUOnF3kS90YORWCnwt6FgAJgJnNptWOq
rOFx+z6tiAnZGWwsT4CfBKZGzdXv6N3sY6Ry5/j2GKg708t2YXBdijLuBJfRR0OmmCGCRxMb0hsf
LxQ3dfw4uc1kMDaS8xKHTojNgNPXwhWO6heH/EGdRz37lKsyXZcxJHgNFqfzZFpIoGB73aFtnpLK
8SL6F1F0YM3+ui68xbq9Meur0xKsH+0sxawX7z6ampfmk0uiH3bBJEcko7IIduU8+qqN0rrEc7/S
1PtiQvt/l92RPJH4KBkZ0UgUTUfIiGhIr89osh6Gm1jWaikjIdiHBBi2Y6XgKgF4zrWLXZZxt6HH
64eyrQDYbARUN5W+QXAo06TloQJfq6gAjslH4KCOnzUUInJlDkg3S14T2/b7P3Li6CEMXhSixQq5
Tit1LfNnZO2v87MttFcCgkkozGLGgwhhkD7dq/l+AmZA0UpobJURYblfiQhmYM6SFnjJEBr6H7OX
8jgFmjs1rnXMEnfQvdlbep+Qa5IkcrdtwitZIYoc4p6UegyHUcbZzUyn+2weXpQG2O2l5l8Xo5RF
wTDQNsNciArlG07RQ957zYvhMS/eWT4SMlXrV0fiZzsmUY8tUIELyS7Hu7q9E1aj50RBhNT6oz/7
zAuP3Qmpfb/cK7vrLMo0RTAUeddkTdOVUMXmTOxbK8Q6EEn4JSMhGAmGzYylYYObZQ+21g9uj8GP
OBvd/48TwVAAYG9WLRPqGNO73Dzb2imTdbhs3VukGTCZTigw8MVFREmKBAfiLjt2cbvQU0is5rsd
KbL6q4yMwMmcpDEgoODQdaPeGzS7afRecuybYdeaFSESKu1lDYYZ4VCe+6A9ljt+YN+YP/nVbjrI
agRbGrAiJubSWe2oOhY64BphH7P2xf4xDRKjIKMgGLy0KnVg4eDwSfOTzKdlfCXJn64r2JbhWXMh
2DtgJWHAukLYUxfJ3viB4uW+m+9I9+s6mc14bk1HNHAsohoPcV9YoON9VO3RyEx9jDH4ejAdMBGm
/Xmdokx4iz6uzQ2G+qcaII5nbBUFetV+6iYvJRKN23Kxa66Wj1gRcRQjKRoV0tOBT6DltxOdvTIx
vNZw1fQDPZFLPvDfi2ovR7kiZtT6MABSF48KXv3MG/qzwobu60KTHpNg1vjUYxks1cpzejR3I0Ys
g8zjHsk9jiRd5rOfvJSQlNgFW7ALzUiyNtJgF/LmG+96r1NkVQGZWbAFs+CYBdCDQ6Tsyb4+loC3
LUOPYQSS+NOhTz3Z2K3kSokYzxVPTSMb8WDuWFBY9zN2K2vKp0aVHZZEw8VeT56nCYlzWDvsWEPf
jG9rpY9F1dc1QsaMYB+0pqPo9cA1srsi9bSU/GwMI/XMrptdpCs/0G4CHQesLN7/gNMhwoVqzShW
Zg6j2oeN22T38Ex7vdrVSvwhtXslJFym2SJRjM2SULvw3CwFc/7yEcG9EhBuktMWRhKij/2cZIi4
9dtJ01yD/CIyq7Btgl7pCPdHyQA1A7HhgLQXq3wsUdLt0HWk+KUMCXtbFV4pCddI0ZUBLzDE38h5
e/H8aUCHSwNc7P+RdmXLcePI9osYQYArXsnaWFJJ8iJvL4y23ea+gSS4fP09dPeMWRBvIaSZp5lQ
jLMAJBOJzJPn9LvbO/f/BKH/GpILDYUJKhsMb8KQ5paBAI7+VMbs4OoaO4gnOz22bSoO0DjKT60m
xJOBQhgAMOWwBzfO99s/ZnvRoKcCpTmYo2T9VrJIcPQGkuUYvMZ6frLn2C+1vaUpHmsqO9J1FQ91
NKUxgjsr5oCUmMHkNkQ1p943Svr5f1uT9JE1E9Y0L1CbskyOoz4f3Sn/0bvfCqdWHOV2cP+ze8uq
V1eWCzkCRx+BIbLcwJ6ebPP4hpVAJtgGC4293IzX/z5YKHiWJlpxoel5aEGoY3/T6S+z+nLbzOYy
VmakICiGwY3tEC2YVnvS3cfYess2oQ/3W5AYsH3py2pMN2vAD4ULCsoB+4lng+92kaqRtH0PEoah
52VgFUpX17s1mRkOHIJwePi5R+ew0LzTDwVee/E+9FWArs3baWVMiksAV7mFDWDLpQPXEZnvQGTr
V8Ph9sGojEgbl/J2BEkRrto5+ivN3rnaYaaK8vfm2UOB2EGrdxl7kT6WOG8jdMhxI9mtuIMi2dkq
3hJiVhakj6Sccq0fgBm9DOUTaz7W7lcHKhBurujCb+7Vyox0+kVL/3WyMnkOxb6sf9TRGypnYGX/
715JZ95nMR8xIYSZsQrc8/4MEcJnZlZtceo0iymMqQ5GOvvY1dOJgafj0lYJ8/hsfgZroWLPtq+i
PyuSH3lz2mp5SvDJdIf+30J+fecAg7bg6thOVQZazkCuo642UCYeXz7dIQJxz0VrQGTBz3H5MIO3
0p4Oo1BcONvbh0E4CNMTAOalB5llCisWLVaWMeMoevsYlgoLWzhvCLn/MbH8hHX0t6yC6zMcO3zO
Ey97MP3GLy7TV9SHq/vyoTu6D85bnswrk9LXSuOQz6xdGr+V4U96AJoJr9O/3Y46qq2TPthM2JWW
Yt77wjSAE6G46ehvIFi62jrpY41S6uQ8szCObY3vo54HVtU8tjXzbq9k+aUv/A262ibKw2ghy4iZ
nDhppZuIn2yudoQd0CL1Q/MnZYoguunXKzvSBUr5ELbDhIIcRs5Kdo5I3ybHaS7EsWwKI7CHofzb
ntP8Ld6wMiv5eAMpuzzK4OM6BK5tPF3D9D0JT7f3cDOuroxIXg4RJLCzOguKhn/X+68ZvU9ViO/t
MASBFlxmFohuZMBRks600kwsBMwf/d7+NRzTA4OMmQeRu6W/3J9aRXTdXJULtuwlt2IvSP4YT0fL
apGP0uJYkhmkrF+nSmFj0/tWNiSvmCYNZIWhXlyg2ewZwp+Mp4h+GlUsf9tmIB5l4pkPQTvpoihs
ko2xWD5Xdin1XZ6EXoL7dVapHmxv2X/tyA2QaLbdZihhB2zWRvpoaI03mYrQo1gLkxJeklTOkI5o
tEUYfqQ++v9+BKAbJJbe4NTwtn/3TGa0duw8LsDnVlxmdi5B0Z9+cA3Fd7MZRVcmpI+zSrQsmcOx
uJToFTYfzDd9/Kt/X/ouk7jpqqjDEGKdaPvOns/R2FxYr9KOVZ368vfVJTcMUWfEBCO+cfOR5++K
5jKrmGZUO7U4xcoEsPZ07jgOoyfvSHOcY0WWo/r3pcvGoFU0lGIuwOwLVZBHV0Ulv/3wAMYU2hlA
Gb7g2WQRt5K0wvspvf9nFjC62Pftj6X5M51i1STR5omsrEnb5bbhUGWpWVzMFLGr6Y8ZtU59N+5u
fyKbd9rKjLRr1WDhZeMaiPvFHXDNNngStLH37HY3tir00uZnv7IlJdbzqBX/jP81c/ardIdj5dS6
70KkK0leKfn+e1LUIgwzqKDxdA1DLnnE02SCRmVAo2566kJvrjJvUOWGmy63srH8feXSEBfo+8yI
Ucu2tPGJVLXzpYpjJcfIcoO8yG9WZqSPE2WkbhQJQjI9gm1x3/pQ2PObL/RQHfIjP9x2iO1D+rNv
kt/ZWmTlPYcxt/g7sZ9Ydyiqr0n+5bYVqY+KG+y33iLUvaENB+ixfAXQbLIzt2nyc5VMla8XpyLs
z+hF7Qz8z5JGfgqpnd5IjnUdeb2pEjG/PrmX5qVLm8Q0DJFi5+fOmQ+tBkYBqqIBuf6AX5qQviyW
uBg+m1gfECM90Dl9l8WzF5JagXncMOMwwNEhWAUtsRdjN4WjzVAfESKwjeGJTVMw8+poiX5/+8C2
zbgGQOkYvXnBOVKUep+D6lEE81R9cRNozY29cbDsWuEY1+73e9egFQSAOwC8SKosKc3hRpkwq8E7
0eymkxnF3my0T5x/Emb8Kkd/YUke1bNmPS20KSeBSIYeKtmllWaHccZN6Ot6mJY7vXhlI/ylzWWX
VwHD1CALaPEJuxhrgaZTCGe3hxHc87cP6zqo/2vGpqaJ0SW0H+QcTquMMUMlWASkpeRXn+j9cTTb
bJ+EenwwKw16OHGvoorZ9JCVUSmpyyBwrokBJxf38b5Jk/vC/JXlKnzOpn/YkI2Ewiig5ET6qnI+
tIK3TXFeyvepsXdnTHy4z5p49+otxNAc7noTiuMO/sv1SRlitq2h6ovzZNfe5O5I90QiimaRn6pg
Zxun5aLw6xBgnJiDB/O1qaFu0lrkdnEWDCSjdWh+KpgFMup+9DSRPdfidffwb/fAHNMyyYINhBqt
dG25o5ZrNqh9zomTHxv6qM1eMjtHQNJev4drO5K3J0PVOVkMO9z4wbvT0DsHPX6OnHMzdrs3mILC
qAMedBBEyJn+QF3DzjSnOM8gz7DZL04SH7LfmvEgKFG8KjZcEFoUmJsBlQYuMF1ywayLBWDeDMuq
PvbgpEl0L68PFVW8LLbcYm1GypZSECbOOU3Lszt/5WHA6xEMJLk3tbucqdrXG0vCqJEF3DeGqDAO
JHk7ZEUJOpZAy5hJNT7k+WjsZlZhfDmjbN9AO+n2aW2ECphjC6TPxjiVrLpZGkkHkrZ0DCpnmjw9
6gEJ6c36gID8umLub19H5gRUEDJCUDXKA0gDdwRLtXjEBDs9hEl1hzpBUJa24hbe3MA/ZmTiQeik
6iSBbnVQZUEfco9rX0Jt4R80FKF9OfU/ueC/6zFRy8BQkA7pWf06WNiAaTAyxjSozNCvHeqFWnZH
n0azDxr+OHNVLXfzqExEQQN6H0vV5toeASbbpCH2r6nyyxib+y4N70fr1cKvcAfLZCjTQKQLiYx0
eSRtaY6F1owBWEIBQCt9PBZBKP25YadkHi4O0xQBYysBvbIoR13AwLVsGkaob/JTSTpfmN9TMu9Z
B6Yf292P/X1Fn6cWrjn+vO3+vy+pl4f4Z7VS0aC0RiulQPAHKT8NOe4x191BgHlPMSHex596q9lp
3D6MYLwvs3M7/Qxj/bMZgrRJO9U1pkuEagb5t77ki5+0KBkDtwB1FznvGqFVW2ZhQoMEBR/H+FQ3
zAsb02t06o2CBXaa+qIwvKZIFBnfpof9sSx7tNBM0iY6x0EkWuLH5UQ8QBm4rzmO4Ss2fvk6bqxS
7rQmbpfSNKtH5CgDLlfii7H1Ctb4QLCnGN8B4NIbhBMYnerO3dxgJLYG3jvIXV6I99HZzCzWueVZ
0xhe2okXld8JBKND4vrx0HsWjXZQCti5rSI0LbFbXjOzwaqHmXzXxazv9RecVGVdujm0lIkZemla
ApBS7/Ii8xmLdq2ovVi4Hsdsz+293ri+GEOdUgffFHFtV/JxPPZnszCJEZgaONyaFuAHB/W+wncK
Zw9G20xhb8uN1vakpEYvG9eoZ90IOos8RFEBuTc7QmXZ/XR7XdsHuVrY8kNWOfxY0s5NLezn5CYg
N9B2UCzex2P1YXR7L7XsU9vF9zxnf6F7qApay6Zdn6VBXcgiYToLIJAXOrt1V5AidyIakA+DzzF/
6n5txmPi9zuy109u6iMXUSx32bdbJuVz1FHWgGwBDQa/33cBOWXP6ff8LvcWzGN5HAdfVbR/ecUZ
yA1AGUAMyAECfnW9wQYDNwHpdTsQIv1SWR+NLnlo52Hf1/ljz6Kved5ZilVuLHKBE1AHlSKMEcud
iSyzbd7YlRPUfXPhuvaRRyo5upf+CVlaND/wHtNtqJ5KKRZnIcqHTszPTHsnxrvZKr1KNVvwMguB
DVAtoEBJMXUvvyRKw03rqM342bCfC/POjTG5B3nVVkUkt3FCsINFgDwAq5Exe7VmZClpEn42yweC
14Mx/Iw425dFCMjWR62eFA+JjQsTC0OmCGI5jMWb8iRsX0Ln3slHPWjb73n2mPMc4r78vQ2EAbI/
TwcZUlryfWlwP2PWrp57T3ceI+c7ST5oYWjsw9xUdOWkAYQlE7v+TcthrOJAVWgMXEwpDhRYJ9do
9wnbOfbHwu6PWviRjPwIZbH7QTvH9V+tiIGebHGxodDAmtPtb3Tz2JeHKoAqvxPd61+i4z3XxSAt
CGxnvu/CH2W9o+H8XstU6mybnwnA9WB5Wfp3Mq4xonqajsXoBPqok13NEwJaAqYIsJurwUWFLxFz
oTqT9lXkGpmiXINgb3GMjX0DXR40h0BNrgimmx8kg3I9ATWr/YJnYeqHKXOqjp+H7A5ktvs29or5
dSRq/zjJMrZkMhtJLaBR10fD+FhD59bkZ0zU+2N0R8eza6Zebny97QJbJwP5J1QCIUENBgwpStMq
piSyXX5O9WpnGeGDGFQqU1vnsjax/ISVv9tdNDTMgAnunAj5XrSPFn/o689vWAg8zMTXZYCVgl5b
SdtibEhZO8GU5ad+Mi+cpfvbJrYOHk9PsHThsau/mCjThTXNhtHys10dczeCwthjymLFjbJpBOzM
y7uTohEhHYhFgbiCoDo/W+BU4MTjmdckjcLIyxzLMJeL8vfjDN1/6UiyooFOje7wc54Lz8Q0QvOh
K+6c/IPDVSF/8/RXpiRH5nFjJ1Vr8XMGQlygOi9sbO4TPfQaiyhKb5u+DCokfaFaQEFH2joWhyR1
JgZTLWAvbhUMTapAcmydDqoBAAUsemkvZCzdAvPvGu3dIAHHSg3BUa4Vhzqju9uetnU+yGVgycHt
RVzpfCwyzBkJ0xaNjeFdq1f7hWpM71viFaF1Bm2XAoqwuSw81l2Azs2FPvT64+FQJukcMbVnaJw+
6En2VAv7KLhKOm/r+jdWZuQDmqeZmSkiQZv/mqpjMv4uTunDB3P+KcL3t/dwyxsMUEj9DgkO5G+v
1zSjV0CSJGnPBu2gQDtFut+7uQqppLIindQgMiudITx3LirjMDuJl7dKlrulhiFl0sjNcN9QKKei
miLZiGZXL+YW1/TU1IGY+Wc+/WLR+MvMQkCk22CMpq9IHh+gsXjup07hG5srXFlffHUVvqsM6lK2
nrXn0NT3VYP+7qjvbx/VVowAaYQOtlxAbV4QClVVWutuBv5OLf5W0YsJqqwqe6y5Sgh9083/2JFH
iMq+y6s5NfH1Os6eDBiNRKltqkpFhrf59a7MSDs2FG1M52x0g6kcI78oxW52jY9GQhtPt2O/6xzF
EakMLt/d6oggEhlOdoz9Q/bzqR+EhxHffeWOHSYv+KEMy1eXYXHHrhYoPUnm0c0z14W9OR2+M+2R
0jz2HFexjVtesaTtuo73nGvIuTtpQ4tUg4Y8q7xLtF/QWvSgZ2JWKq6xLQdf25ECRZ+YtCt1G9Xd
bjwaVvTMs+pV47L/ZHNrE9IXjLzKstuCI74Ome9GfzcgI4D+y+2v6GW9Zmlh/NmvxftXXsASUbl5
7rAgn3VMazvWM0DnwTCah9xB7R+8Ms5g7yDMoKKBUm2g5O9pmdvg6+MsyIpsl1rkmFmqwfStm2O9
NsnDu0yb8EAN+bnnEAvUwWSV8vko7GzPgW1EenlyKhQcb2+owgGN5e+rDZ1zrg8DKVkgrPe4E628
9frpPlTpFG5FJRQR0LjGdW9hxOHaTB3j3evyHkIPqMyHk+u1nXEeiUpMeitIrM1Id/xUc4snLe54
p3rXxAGhuVeRD27zODLV2LbKlPRFiaamTQ9plvNcPIKWZ+5/xc13loDSJvJvH9H23oHsDj1XFElk
3qEkd+NhSOMwYLQ/VhEUWtoCaj3um8y49tIiBEWY/LiI3DQp2RyFwUCnXd06QdNAgzOdD29YjYFC
D+pXpmHrUgGrKvKpBZttGMw68SM+7VJR7wDh2t82I9Hm/huOVnak89EwvN016GsFLC+ftHq4a4b0
bNef+jD5C++eYASKa9ahtVjDHzPfDpN9EfdHajgetyHwqMRcbUYQNF8tPKuRA8il/LkABNaZLRbo
Wus3uhYIe3xD5g4+fhu4BrgLRK+vv7Iq6nWUedEPHWzXKy1Q4y+ldGU/eTMIr8xIkR7De2GWkLA9
D8K1vbjVz9SMfLMXx6YaD45AQkBtsAbVlsJFN7dwZViO/mWs0aJhLJgSYgZ5GekXnbcqXuLNkGjj
2UiwkeDMlELiwiM25glCfdk6OwNM/IPAG8jepfOX2z66GUIc9AAMiJODiliKVlzkjsnF3J5H8/08
fXJDtFbuS+dQqpK1zQiC1wFQDYQwgEOu/SKy59qGDjoOrHf8ziH7cUrPoqmC2+vZ9AumO4wBxQ7C
Xsn9srqaHK0bcJdMffuODLXjlwzaqXM6fi9jKGbGmW49t66l3fXofitusq1FWr8LPDoBOkp+71Nj
pj2ZcJO53LifK9s3He2+zZ3j7UVumrF/N2SxnwjK0l5aiJGtCSYfh8V+zZKTXdf+LPS3mEGtGpTR
QIkAu3FtJsvLllstrpeqtQ2vy82PM52HnSYaVS9qc0ErS9KCigZFRF6hGJOUELq9E+17K1F02ba+
W2tlYnGcVZKhdzEHgzmy3EikZyO+4xZVFME3F7EAT3QHZT7z922wsgAsCF72uXCDuhAHM4t2YTME
lHan24dPls2Qn6koWdg62hXL9Lq0kiImowUdEhJYHy7GD/fcHsOd8UA/fDaO2rGDqh3b/XR2oSLu
ScMhvy8zEOugVorM1yGu/GX1TtgPTl2TQK998gXQE7/cjSf7p1b72cf4pJ9UkA1psOsfi+h0Q54L
T1YL9+j1kRlJC9Z0s1gWynGHnHosVH+yvs3neb+sMzqwj7f3duMIF16A/1iU28+F2/I+m7BGBl7F
yXwg47d4/HrbxgawAVVTausM5XMMisg0qP2YtXjZkeacN8mRarofItduqPDH6f1g/ghtyKKmzT1Y
9hoVpHLzEFe2ZX7UKZyh1d4CR5QGIsjehV+XdT5ZR/sQn43BW0SUFN+d0qSUdvNJz8NhhMl6Nx/m
XbZfwNHhwfxXb0E1ELxxoYFmGCA9C41YiLpJFxpp6tlqwtkOTP2rmT9R99PI33ci9zhTUUluLg34
dWTEQPo4KCZfO2jcij7sy5z+46A8WL5ECgeNH9qgOGi7t7gnhLeXtyf6FfrvjtcqwkBMrQxF2NkB
Y+MDFCB/CjDT7wxXRWq81ToDeSoQdK4NsBmgP9cLC+vYLOO2o0H9Q/wYwUe2s/10p+3jzy3zoDo5
7qmXHcz3ii9jyYelyGYZzERlFGtcyP2vzQ5hEoKkhdNg8ifYbP3snbY3Pdsjfn2uj40iVZUGRv4J
MIgr6GLgqoeAlOQrogM/3qRnNHAv0cM/4lHGg3bRQeT0Wqbo38ZsbCpG4tGbW5QErhfX8C4E543h
BOlsoPMZn4ap+wCowv72Jm5kjhBFWAj9kYeg3yi9OcLE7kNzWIRAqH2XMfAgZdDZBWDQc/vXI+iN
K1vSeZlWN/JJgy2A+PYNB/F+D8HYUvWO2ojKV2Ykb+S5xVGW4E4wm7Eb8Bmv27iyx3dZ74aKlGdr
9wCRhhdSwIrxBrs+JAuksG7VordpOh+I8NvxS9Ge3FJxhW/kIrazlNt020Ytlkq5cB7mKbqRgxOI
Gq0jsOk4TeU1gzM53m1n2Nq5tSEpgytE2jC7ZM05JtwLw9Grp9kTifEmMyBws5c+AHAH17umTaSw
nCx3A4vYvh0lfkbIDj6qSEG2DoeB/hO4eUIdRKdrMz0dI0uj6DSwvMk8i/WgmLS+JSTfN67qAba1
c2tbks91EQpEtjXD5yi5N1LnYTJ/acqBqy1HWFmR3+N2PXKXpxM6DqK4N8PyPndVIgIbcCgIROkM
qSLaXNAvkZ6SFTRO625ESQ8jHV+oPZ0y074DHGJX5C1UyayHyND9bBwg9PaGDj7mvZHkAFSD3yDD
iJM5TZxqbsNAuBjiqYtDb+PeyFRUkxtXvstwZQAfbaOpJmdtrlNA9rGFmamL+kM7a4NnOBqG/kKR
eHSkzWM0DNrT7U9rK40DzILYS5caCoQybI/UltMx/CeIWHPMxOSFhoCacDDM8SmNybELnzT9m2s+
a+OX26Y3fBMUnjhRvDEsSB9K38GYzX1BwFIU1ILtjCrat0PjQcVD8VUvLi7dxldmpE8grko+OIPV
n1HzA1KasC94vx/jpH908zjA//W5y4y9Jqb9G5Zn2BQHCdYICKBcf+ZUi/uGg+X8bA7Zfoz4iXSo
RTfZ64Mwmnx/zCy7vEqm8gqFfAw5oyCRjB4vqxMaqgoTWz6COgRiPVgP4CJyghHOo5VBDbw9i6jw
+/xn4/6q2Kcys33ICe2Ie5cniW/EjjdWqjrV4gTy6QHaANpOAiwkNvN6eQPa/hmOLwSqFBrQJEiQ
BWAIfmdCg2dKPKd/d/vUNkLZktgQFNaX+QS551eYGs1o6xrBSLVdYoEJ0Wne3zaxEf8BqzeRbuOT
w70pLQn4FlPUI4rQRqKdNDru+RATT+us9xPRFU2xl98Ybn8deaFjAjMDP7nevpHrQFRgyD9wauA3
iX4qeuZFNVf4+stduzYjXdBlY4HvqUbBe3SmztzzrrTEHWsETV99dy74yWVeyrbgE/JHlTVJVnbI
rs9N1f2o4s6fxugh4uMxc19HFbckumD4oPC4JYuntiGFp15EsTHmtThz0uMJ+8UNnScWdReWmUf8
NEUcfukUV9ZMKVrYhV1bbsrjcxON+9iIj3Vr7KOGek3a7G7738ZVCrwQigNQR3GWWQtpZWmSd6HT
tlYwxlAYEszTYus0J+yrpmvPedEUXjzFpyKy7rqRvR4/jaYIxsGAGl1QCjIEtkiBYSlRbz6LCQ/a
KN0h+//I09fjomAG2FHMuRmI4fKbtnI1gQ8wFucy+cvuKq+Ov5Sv04f7x0Pw6EL3BYDwZVT/+uPi
VA9NCFyJs1Frj7bGvb43HmnUHG6f19Y3jACPVgd6fi6qZddmevC/cL2N4rNWpn7dYEQravy+U/EB
q8xIXkFIk4ZmB38fTBawuH8CLuEuS21FqFCZka7jyW6iiJi1FnB74UXMdvNg7iaWKMxsRaTVplHp
bGLsk4s5Yi3oyizzoKHxtZ5Ud9OWDROwu0XiDg1FU9qx0OrBCjUKLRiS9N5u8iBtZ0XysmViUc36
XYUHum/ZzdXtbgutmIVwtaAqmd/X3aGMVJNem+FgbUO6I4yUDT0LbXFOUlp6VB+eKsMIctTKrRGS
fQRgAFN7FlmFdxcNFViUzQW6UDHBkIGL3Hf5+2qBXBRR3DtYoN7zXZLq6A6JN3w/mPXGeAgGbAEn
li4nrdCGRGvT6FxD2qgaTM/pkruu0/9HM5I3ZEIPS1s44lyTyHPMv6Ku8Vj77fWxABkDelwGsE8v
yiJ62NE0HPPoHHf6eYoxvdRFgSPe4tlIthYqo6VhIjeA0jLSMkDgEsCJ6wPmQ96FZRy8fiVYATSn
kFCikSZFNW7GnMRDJc6NcaRh4kELyoxe35DBnJlrArmKkQvMfkm3atuFXZgjpwvqujjxLn4Uov9b
F/rn22vZcGLQwi1gNOB+6Au8+mBgrhqAYnHumvCuntDuzFVFg5ePw6vER04aZzZwHcMJ+EgBKxEU
PEafwsgE9sMnr3+XXZmSteHJ2NRhrldaAMYpX+/yHYHgHVBqiu9la0WYCceGLXEah3P95UcYD68E
LcQZtL8noTm+ATYJb6jqY+0MQZOo6E2WMHb9kkC5ZWVP+j5DQfhgx+XicC4w0pdhEH4Zf8GJvd4Z
1nakC86xe0MbtT46E1sYXl/W9d4cQlULZMvlKLpJOpCaqErI3IeoVCV9PGOM2cGj2aXVuZqi178d
kP/+MSEdkOPMRZI2uKnTpO4gSWue0rH+OFkq7cZNR1jZkQ5mSM2ojUCbHcTho8a+pqAaM5t3Y4zB
jE7xfNhIPrAkzGJgGAMzLDLkWwN6unP1RguKkfqkAbvNaO1cV8X6ojIj7VxPuzCMMqoFvY46ZTbv
BkE8O66Ptz1t06PBs4y+IoBgL/A/ndmMDlkSwzApAkOHBBPBXKnQUr9JxPfbtjaXZGHwA0TTaKa8
uBE6oyzdthPncKq8YXAOBL3MBN3bt5hBNQNP74UQXfIFaOJQDZ+/AOrMOThJ88TG6ojRc5Ug9/Zy
/mtHnizLxjrkddLDDp6rzMUp6eISWrUixm2e0AJUxowRONptKbuZ0NizI6sRZ5Id0vlnrn80w0Op
veGxg0G8P2aW1a6SqHaKRtoabYyMgPi5zo9mz/fpKN7y9azMLKtdmQEYxITaAV4IZD50ww8r8aPx
x+3z34oFy/jdAjvBKLi8YbPGRB73fYghbebUwE/m1rAvQAlUnmZQJ3V+2c3ReDGg9qo4qi2PwOQy
CLyMpU0v97XSGFVKpwm1IBTVEUNwvp6NYFtju1cvkKJXjiBkAoUAWPT1HjIw0FNw/KIqOGpHrfBB
D+w17l9J33h5+f62rY07Ym3rxRs4msPMqkZgvObkbs6ax8RVTept7BquiMWzjaUuL0MQBdoLfZzP
LADRyynVmlM8W/uGcIXnba4EeSZgQkuPWm7k1s1UD47OjSATkdaeps4qirMzDr0Cqb6EFylHoEtW
DTASuC8Q6q5Px224kWOcsTtHPDnl8X1p9H4pnieMMcQg5NZMxfPutr0XERzS6yMYEczunMfPVZ/s
iuRnBdh/E3beWP6I4lph7/q4UEcF1RUBaBLFLUzqOy9aDHZVWnVZVhduooNmYm7I10odHFim4sBU
huj1RuJBZwy0AiseaUjk66mNxqDDzqGlyouvPePlioxrQ1o7OUDcYEUJ/LsW4hINr6rM/WMBE8jw
CLgfKoKST9gsHA0RWyBIrNzPAg2mmsznJLE/Y/BPEYOuo98LU7KUQ+rwyAVSsriQ+SluvsTDUdc/
RTNmkJUl/WvPe2lKgrOExqB1sQNT/RlUjKLyysSLn0Av5GfH6L66T/gOKnvEp17tl76qjKtaqOQe
TcfzeoqhLOpgRi0OI2i2HyOGCrUOSptYcads+SKSZOBaAPxyMdd97SJdzc1aLOS8AG/+3SFDYkX/
dxqqQN9bnrg2I6UuUDDBxbbsKB68/qgZ9zRUDWBLSOz/nNqfpUi+GA8ZGVqGfSMfmskbfMDXgEPK
jjQwvg3Mowd6inb0/e1r5Pb+QZv+ev/sglWZSerqMsfjXUymR32yTgbNFZWgTTPLDCtwCwjxcm4+
FgBz45EL56c/oaVUux9y9oao9HtM9l8TyxGuEhgUgSYLws1guJ4oBvg/cdF51FIIv0pwqn8PCbU6
1B0WiQq5wm3RschdAStAHR0W8oxFvL01vAUqBm3tnap1sPkp/7Ens+5T1kaZ3tpwvELLvMmq0SHT
8M2O6RkiIL5hDO+H1xWLX6xRfn6iWzEb5QA614GkfzNW74zU+que3nJf0dXSpDiRlMNczQO0V/LJ
2UE19ZTr32JTO9128M0NREYGnL+DWq7M3RWVLQUSG9oIQ8wirwKgu5vLfVpmfjLOj/GEx68xKzKN
65fBvxu4silFC8hEZXMF1cVLSe+t6pTF+p5/m5mt8PjNQLsyIwWMMBZ5ScKsuoxudiRhuKuoFQgd
uUwa3c2Y0Ly9k5vf8B9zcsaZlhSqaxkpLkzcZZhhxJxf3+5u29j+vlZGpKvLropM5yMImHPm5ZVn
Q5wlPWhYkQephCJACfmYHhU2F0f7kxi+OC65PdfwmlRjhG8ak1AHsmuOmt9+XfCm9TH3p7cE3NUC
pZymHnTNrDN4fZJAOrzQg3yE+BrgNbcXpXBBeU6YYtq0smusydDxWjRPovmR8MGjvSKBUjnF8vdV
1J0EmIsnE+fVifT9qGmeNrFTJVTTUFIf4z9ntAgbATMIoI5kx0xIGbU1nA+DeNxrchP0U5YZLpO7
fAf97QteMe77SNCfsUio143J99sbupUBmJgNQQwBoNuWMYuuAM3HSAV0B8gIEo5q59aqpvTWmQE2
C1ApnqkgYpB8v8nbxnF7hlCVpl9dYzwlVXikWG7Zut4bVsPQ+V4Ifghe5NfHFo6k6qAS5fziehkf
gI1qL6EDkb7bVradA5ckug0AmMh71kx92GUMhzaGuZfEZ9PYk/jd/2ZDWgkMhzkT4M7X0vuaortd
+4J8+N9sSM4Xun3eZgKs83b6oTfeTchgykmRIUlA3/94+J/NWrxj9SXFbj5NtoCDNcVxOteBsauO
/C6eTxPUGSG0rIi0W/6M5/B/z0ZKnHlkG2OM9+LFavm+iU2vT1PF1bt9P/0xIV2DDQbfC0wsInfR
hM/jo1ne6+KDVoCPWfv1hhMC4wso8dAMBGbqevMqMAtmw4wbd7bH3cCN72yw3vE5UUTV5UaVbwpI
Z4ABAeeFKCA5Ami/kjkbBmR/wtaPltO+h8iu9YCxyeo+M7KPNQmF52ogK0BP7Ovrl7i2LflHZ7d4
6TCI2PddysEuObwHYOa5VhaxthzDxEwCJsOWtq2cqlMry9OBtPho2eNsYgpTkUJvRrnVvy9/sGU1
9myEV7TsSYR/AWHud8UuHxXf01bsMTHKB0Qc+EBfMDM1oWVFZo6XvdUdZ/Oxt79b7O83nMjKxJJX
rL7YSBddrZkdVkKhWY8KffeLzG/arT/LkBy7huIjHiI57te4fOpD7Tk2xeCzNPbt0j7cXs/2yf+x
JZ1MYmPSwAH38YWHTpAbUecZJXlD+gPgDi45DOACJ718Yas9I3Gems6iQDMUd9iyAkZE/Xx7HZtJ
5MrIi0dT3BOLg+fwMr0TXzgiKbg5g+bH6EdPSwJpKaLCVpxbm5Pu7baJ9SEeOcotQ3WhRNN3Ax28
0sltjzn9X3Nh724vcNO3Xbw/ARiyMccnxW68aaDCR/EJVdUD1G7rCp6hMLH5la5MSLHbRlUA2qNm
eTET4yvXjWdWmf9H2pUtyakr2y8igkkgXoGa6Mlut9vDC+GRGQRi/vq78PbZTam4pejeb45oRyWS
UpmpHNY6pL0S0HiUPQQ39W4lS9CJucj1gnWwqlXG3vXU9gidJHXb7R1DHwqS8urCLnmudrHK0PZi
IByuonLfTPnN3PwgZry7fi7bigdgzf+JEWy0jVHaMaSI4OzS/YdZcrwZI5DdepYLXqcdcKJkFC/L
5ly4pJVIQRcAUEDmpobImU2eMaF5zNqb6q+4td3U+ZQ1J1ZJSseb6r6KHYW9zFib90ZPQe5RJb4z
3tTj5ylJvdB5sNSP1zd0+amLxa1ECfs5jU4eor8A1qK6KYrHSgny6j+KEPYvxHhcaycWshCI6sZ4
l02j2ykSZ7S9ZeiHRJsz4PltQQjnpdUOKSyEaTDHy9vG1SbjuQGRXReHzx1/3dDTP7EkcqH/yhNu
b1vWo0YmELHV3bccAwYV/1zLQPaExvF/hBAkzuHLMfAHY3R+p+g4gY1PRX3SrWx6SIwFBTicDyxy
/KnoPDKVxwKf0M/tIQQ8YprLWGa27Mb6AwS7kZeof8UQc9dm5JDUajC0g/d6BVyJEDsNra5Ikr4A
dTUrH9r+uXNgA3fXRUhWoQveo0AkPmLmG6nRwso9koYEXoNxyYNv83mxXokQrKAE3tKhNxfGW+eH
vluSHNGJfQOa8w5kgJJt214TKoaAxATAARXuLUknxF9KY/8OxyF3y7YADU/Lp+P1ndvyUYD3+1eK
cKs65Ir4YDI8yev+RnW0h1ZX7uOIvXMUQ5Lm+H+270WWoOyo42lFWsBHmQcjcYvdeKR4xhB39phb
7oajnfjXF7dl+taLE5S7URGcY1YKtHP0IStQJHocZJ0FklMSGV5su3GGmGFNKf0YRoFiPP2nJVzQ
M0XEaJoIT/MRlCS0QOiVIjPDZXXWLeNK0FMAtBjA+GHW6dwOOR0dBkZmcKtqFZqLzBu9NoCLrBb7
qTY7N6p7ybo2920lUNCFYSwGVMNRqBmN3zx6TGRNu5tHv/p94ehjMgNWT1tMZ35b2Lcdv7OIxCFJ
RIh2jTe8KsNRQYYaUIhTVH4ZauU4tOxVcBN/XQRwW5BhwhyKI0IyOQnDgTFEkRPmznIGoC5jATF9
g5qhtIQOY2BnXIDigyJjGRvBWmyA4sY/7OInlU3Rb1qalQjBeOpGxw29gYjIKDw8W5jTHwD129Jf
/20pwmuPahGS0U6NMJX0Rz5XJy02niZLf8vpr5azKPjqETbweFaVJTFTluEhSwq/UPtn1cglXmBT
yVZilr+vxIRJx2e+ZBJANbkbJvVo8vZUS2nJZWIEZ1PkfT/GNVLQnQ0/Q9riN9ArbNcex49vOR1q
oV0AeEcXmL8JQHPmJNcQatPhxhpzj1bpPQffxH8SI5rlyBiV1J7xesWMzoJiNoGSWCJi86Gy9OT/
XYpommlKjXBceJu7QOnc8NAd4j3mh9/Fz/o+3yWlG+6uL2rzBqE1aiF+QwZfrNNXfW2XKgFtLysq
t6jMYFKTIAWoiNPqslhHJkuwz0oeN1NE8CSqcvhqKx6+1ouQuGstF6QgkgzNpvtZrUyw1v2gTWYC
LIq7SUkYhv4NYBKyJyeOXSsC9RycrGQrlx8UH0Wgufm7laBbPr9WXdvEwBxHqqFL2An9TneAExyQ
UjWOvJg8pyqfjBRtP3yQhFubbm8lVwhUe3AbYMwNetk1rRnQZO72sdp/va4nMiGCpe00AwTZDmKS
WdE/d1P4IalkM8ObIgj4adAvgsSgmOBUnDTXyICY3hwfMrqzQonTk/3+8veV2YuURJnbFEZ8HBZa
ue4ua6w3FD3IagmLSVyJGMMU71YagsyzTpjLwW5JyiJy20SRGIpN5V4JEm1rzRpn0nBtHVbvQRvu
zqZ1RG/PngwGBtjn0/XTX777QrVX4oRQrrVBWa8mFYo5Az22IUcmaPRMQ4YgKjshwUAM09S1rKAo
+JJmNzTdMZTO+y8/cW0lglUYC3Ch9xxv00h73zuPkbV37KeyNtyk2PeJ5HUiWY9YmR/bEpihGQJt
tN98ZN10Y4L/6PrJbBodqiK8BszJQrh6rnGRgbauOTEmBD1gq6iMIoiiytOMYV/12m3EMUsNFpcs
fd0k0d8IciVX0HQDpQKlSIB4npnq+5h9MY36pyrFnJStTlBzpVt4QXQ8ttIT2fNDdhj25l7eaaAb
W1qB6vUCkETQuyiYbr3XIqVVuzlyI554tvrBTp6UDoyuxofamHyjC6z2y0InYNeWW2S73PjKlB2A
Rr1mmg6trvutOd6owFElke1FJjgXo7uOyAYTt1M7q+8UTL1SA4EzajMQOue79Ck7jkf1nWH59gFd
fHtZ49vmpV8JE0y+w2eHtAOOOOpnl9jHLMVEryYxypv3cSVkOZmVxbTjvLKiDL0yYYkEC2CKA9LU
qUu1zKV27+dhf2e0veTSbAYiAN4APiZmKzCSci40BrdqTUc0ymYEtA34D35h6vuW2alLjP5w/YZu
biNGLQEIANoLpAbOhXUYnk+nAWdWT4VbT59zVXHrVpYzkEkRDiuyaR+ZbHGe+Yc49JnNvZJXkn3b
EgJgDRVT+mhAx9Dd+VJUZ8L4t1KjEzLp91Geg13Due+c1w1w/GNbYMnwDwMUrXignouhWp+E5QAb
XdcK2XGHfeKjqbpEyak/UV0SJ24v6l9pYlhPeVmwYbbRwaIEvOjced4R5+frdWC1IjGst1nRIjZD
c5HCQiBik+O4ULY1xRtUbS1GUIKKGgOA34riruiTmypU/GrsP8aj+oaAE+kc3BygAwFpTYgG0IZd
jpNTovap6Xg7QtOqUKJpm5YO3fLLZAjmxjAbcq4D1WiXYceQFgXb09LOGe/LT+ExflxaLmSGbstN
AxgKXMoY/MBNFcxBxxSLYhK6QqaXmi6ZW7+zkKC6rgKbnVJrKYKnNqd6oCbHc7gy6p0+Amw4K3pw
8+YnGMH7zGL33MnfxU7zzQ71/XXhW1YW9RicFVhxgP8g2CBwfqPlLMMLGYSMh0mZdlHk9rzaZeQH
Kxu/kgVym3dqJU9QxGgqiwq6h/S8EujT5zg72bL60IYNdzBaDqMKiFmMTAtLqmsQ9BklFETl6SHp
nFuntj73neVraSHzuxvLOZMlLCcdijZSeYyGztDxzCkIo87vZOCTsgUJWkh60g/hiLeDOX7NwVhq
P/ULr5D27boqbCj72VoENeyaoSgVG1nZGkh/h6lwIow1AzD8upTNHaMLgRGgpgAbI5gIYO7BsUcp
3Loa35UYklPN9gY9qhKDt6HXDoA6TcyVAovxon19AisjnTNkFLocwAnkcxL+GupTwdxBW4Jg2Qt1
a1VrccLe4aXd15Nlo0d0zB8NknuzjY4wZvqv3zwg2GN60Vq4BsQ2gm6uU3Pq8dqqdOqaWeJp0bzT
69i7LmZz81Zilr+vQq9aGQva6Og0y8Dt56VtcgBi2PNgvqdDuq9L7ioEBM7XZS7nLjy/UIRH5hlI
wNplP5g1IczWGUEEQb/lzO8NElilm0FODVLv67I2T2slSzgts24xyGgmuFBA2GjzEkCGD2Mo62fa
Gg/BkjClS9B3BqwYwRC1U5blKHItTS0L8GiIYeBTslO8xOt39ENVeACTu6H3MnOxvboXsYJNQq+W
nloWypPzcNM7X8e+80L65S07+CJDMEllUyWFWmNpuE4unrEkBndILcksbZXwwJ2Lvj1MoCJAFutE
fORoPVravPt972sA+e2P0a2FuZr2kB8micXY3LaVMEHpZ5bZSDrqeFEOH6zhI+sLt5JF/Fuu/mxF
QgDbJ/1Ud22F9ghdzW5GI/GqtrhFAcHwQxrDQ6VfgPD8naW/k9mRLHDR6osb9rJAsYI0jbMV2zFi
9Ck72vEegGrXdWIrRb1enOh4qz4tysRCurH6rf+OjhwFa2a75GDusw8U2LdvGPGCPAeFNYD6YQ5V
UEIAXOeaVS6TZFOCpy6j5Ng3xvDp+rK2t+1FimAskCt20OqE69TM9yNipNchMOE8MFq9XsWilytj
a1YYTG5nKHmI3lTUwZTaM6WPwK0QYoE4xUNzYSET32cot5dGqKAAGmO+hdzG5U9HOyrK6fpWbV6h
lZTFxq+WkhWV0yUUr4yJ214e2z7hgPmxO0lmQCZGuKmA95oTpCQRQxp+FGYer4MenLf/bS3CTXVY
XDTA30TG0VafFDO8p87ot2kkuTSSgzGE/FKkpyOK3/DoMQcgdpm6YG4Zkl0oowPf3rM/jdbgKTId
QYvzthh6BMbJ7znL0umZ2BNSUwBDicvnQUtAqHJ997ZtARKPaOz+I0/Q6qlrZqY32D6+0/b83jiG
/qC4mKP2TFhvrnlc0i+4vZEvApe/r3SvmEgSTwn6yWu19Plwl2LYCQQWbthKUreynRSUvK1szHwy
jKfpefhZC5U98C8zv7ZbSdOeTI6g5STuWxMEn0vfbXyI68K3MnTuadH++knJ9k3Q83wYmQ7ySFym
SfON/D1HLi+x0Xr9fF3O9nIcID/h9QcWH2HbcDJMndMGy8my5wFlWBXA0T26zq6L+X8U70WOsG1q
OTa4sTFKvrpyxwcKbvbiPqvvM9qDgBvIVkM9Y+QuvtFi6mcdkkf0RiFv84XWy2cI24o6Qm2ypXpq
I//u0wPbjzdgglY+Lheg2Ef7TOKmlv278O4vAi3BkGSVbRSkhvM1lMrjzk433jHdRBeSxyyJZm6K
AqsPSGIw+6xf2CzbjvtUQZeADnvl2HdVd8d456nqY1hJVrWpNStRQgg9gFoqCju4eI0bgRmq76iu
LwOuEq2RiRFC5nYEuco4oy8NBKtfZvCFeUWrv1NHTVbGlwkSQpYpAwzEaGM4AG+8Xa8CojvsH8tK
k7SLLNb8QhlW2yZYe5RKCYa6kYerk2NbHibjeP2WbRqN1e8vy1wZW4e12aRGKJg2HAVTtfe6hrlt
dqCOxKrL9mv5kJWgqYxmNM2m5Z2F6ksHinfq7KxEVirb3i4gm6JEj4SimOarCq2qMHu5pBRT4g5x
9h3VoGR/fc+2XzM2MG3QBgi0GUtYyxyB6NPui+wXqr97Xuo38xQeM2U4GXm/M/PuPmLKsazIXonn
z8ujPixk813bC335hOVmr7YzpQVyjS3ea9lMfoH24JeTyp5RMhGC/Z2jugzVCe0Aeunb/JYbkhhT
9vuCYU0KPZrVFrWnAkiveYMCd03JJLEHy0de3B8MdNoLseOSaD7fJ6Wt0o4YI/1pKNigsYjHDylt
w9hTuR26hZZ0mTvOGJHsZ5K9v64nmyq/ki3cLSNUZ5pQPBFrjewHvteKBvMiv64L2dzFlRBBF0MW
xiBDgHuKmbrTxulHzrvP10UIdC9/HzYrGYKyFYmThU4Hj9Tu6cH5HIPrJfZbN7udHzv/rxOURe2y
dQnaF1GlTTuKm8zLwxAey/h4fVHbvw+wa/DXQDUueIBKMo1mDH+kx+xdXds+VQ3/uojttBFoIP4n
Q/ARtRKHZUGz8s4h2RxY+fwDY3HOLuyN8cZCl4JPiHkgg5XvMa/VuV0x166qcdUr8Rh2baOpD7be
2XsdU69uqbaynPem+19937JHKyNSdAATQlMRnKXTP7Qs/jGn5alm8c9GBz8SQnvJfizrvbyML/sh
XAhbURJM2+MBbt4lz1bA9hh/vtUOczDuKj/evWHMFgOpL+KEq4E2W7OYFCwPzsLHpvtRJsO+lGmR
cDMykqGytIwhNvw0kXe8/XB9y5ZPvLZjwi2IQdTeqwz523G859UNaPB8XQeWZyN5I29rAkgRMZJO
AMwunAyIMjlTp7m6o2lAin1cAcFRv521Y62+DnLsf8bkRZRwKuEQaZipj6o7rrxL4o+29pZAA5Ye
iCMQAvi0c6WeeGjEoYojYfrPVnPnLAYN9/76sWy/TVZCBN+VRW1t6BGqBIAcBBnrqVzwnTwrdoe9
/udRIHOWmwfkWGizxyj/Aop9vqp2UovUzJbKYtj5Iwto/m0wuTs8MFvyJtiOblaiBJ3uyshKTYKM
cOObgbrLfT31MZ7llfdIr5uuItnLzSu0Eiec1wA6vRngJkvdMki1QHnDjA8A5152TjgqJS1ABjUs
CbMc8+F26ybWW7JYLxL+pIpXZtRhSTEC4gxDENFx0u87xcu65+sKt3ykaAeAYoeGbtVEKCOO7s62
ugD0oQk+jkBZDvV7pEOzU3tn383N6Ia8OmqUBV3VfbwueOt0VoLFcV5gb2stHTH5nveHYbiJZBji
y+leWZiIdzT0oeOAkwwFHMJrf567W43yOyf62gKLuehY7YH+W+aHlkfgNaHCI3GEywsx6YEuUWDM
eO2pAI0coAljHyW4o+PLbtRiPK+JW9ziSj8m0H3bI0f+x47JoU+RQFAib6hktT6ZGMGbA0sP438W
8j+T8T5MMNsNVp4hLyWbtxiaa4sRPEUBQCxdXx7Y0aT7VmG7xkT2Za0dSsDyXte9zbhzrXyC0RvJ
HKWdiRdIEnv2h3lv70GA7anMjU7KV33fuJkvh9CTLVAwf3E9poWuQjnQtp4ahTs1x7ZHC8wburnA
0fjvlRYRefEW7quSQg41nmj4o6E+7X9e30DZ5RVMX9rTLAWbG2LcIjmSsfYbRXl6gwgNbIIof2K2
WxVEaHETW9mCATjHc+kmJrJH5pi+vn3LQTPS/4RcGNgsoUaBBPedicxzafKTBgQ7bZLxGW81JDmY
mgRLGPjCNBBcnl/UGk2QMVaAodb9ggETBeWxOumu6ir+G4Aaz0QJXk+1wxA9Qkp+Z9d434yF21Sj
H4e5Pw03Omt3109pK3pYL0w4pXQmPYYB4WOT6p7OhyH7EbHStaoHIyESUZs697KHYqtdyGjDmga1
yQETonBMXeLWsyQqlskQcokdAZ6cGUblnTHfk+7jPB6ub9emJV2tQfAPrHWKCW64vONN46fds8FB
vPeG4sPqSMRMVW5oCVOUHMmBCXBavelVleFhcFKyFIEN+p9wG4U8ZMMoMJiBSHCu0w3royFNMN3m
1o72SKMnUpiPxmDtppoh56v+wBtwP7T5jWpEDCMT9ccwK+ZTRVsPKBc3FPNIRebcTFr9qFcy0m0h
1vzD9KOR5bYR1HswVSHcuMRJM7sYmj6g6eyZ1eylebbvWOWpc5Dancvr6MA63UcC1+0Yvkpivs5P
+lK+cA0jRUupVtnKyYwHT41MP2qJO4ayl+h5lPNXjK2D9BsYamg+XBR6FQFkTtNrPQVcue58arXU
Heh8aptHZfyYZh3A7L9d19/z+3EpTtjVvMZRJk0WBUXPeXOqCfA/D7PF0Rh4XdC5r/wrCElIvIT+
YHsLFzFWTYU3ObaP1r9G3HRS3TfTkx39uC5m+d6XmOOPmBV6NLCCz7fP0lpk7wjQo+PhpnEwVjZH
3thHt051QAf75+vCNs7qTJhw+fWEZi2mCCBMjX2wYO04/V0MN5i6IBH4xXMZkuTGHgKiDZU0zHYs
8/qCbUbrQ2QiQWme4p7T+TZCwVX94vRITz6UKUtj7ma2orWn66vcUHy00gGtGlx5aK10hFUO8WyW
VFPME2H8oHehp6h8Nzv67g1iTECy4GpjPlikWcosLQWAUkRO6B3YW20YYHQurk3JkW3oO+7Wi5Tl
SFfXixbKMLQtCC9LJNAMtf+d9vMbiA1A6oaYAKlCHNaf2GElww5tbS46SzklA/A1CtCh918H8gaC
C3DEoHWOAkQcTIZCxOssIHQTAz9QHfaHaiw8PTTBJldIjmVjw0wwWmMCD5U/wIwJG8a1JAwTG1xx
XTIc+AJUY0vRRBe9FS4tSlMgdwVgpK1hekk4lMwC4cBYTycz78G2lzFyO2F73Zb0qQ/Syd4tDa0+
6kX9M00wF9IqWnhjolHDZTat/KzFWVY06o9JMTwZ02Aeh6kH3ollV244abKAbMsV4QriLgC8haLD
XjAyRUdCwKyW04mFX2d2SjsbhfTW76MWRLHmLZJNN858sMPSI9bMXKqPkohgw/CcfYBwJXPCdKuv
2HTimr0rtU8AvPNabIxqZrdjYruUyppQheDgj2E9Eym8TKNQR3WbjfMp1BKlxwAWqhWsd9VCB6pn
2muZ9cVwcis23JwTeDGQJvJhVlyk1FPgZFeVaXaxS2t70Hch68ey9GZUU+gPjCvy/l4dSWNimIpn
Ov1kd1GZvSekimV9Vxuahs4rwwQnNsZ90D52rmlKjWdainrgiaPPXY8gafB0nvtZou+7/CNoXL02
NiSub8OAoiICvP+FHQR8mYK6ZC0jUzLRJhjD3leQWE4S7a6p8/8oRrhFU9UAvcjh9KQr6n4MLT/q
413oyJCsNpzQ2WoWD7yybh1LzXbEAQctUdQvWcprN1G6wZ9GjADHsSrDQN2Qd6Z4QkCEJlGn6DGt
fjKLDsMfOiLROvsem/FdVMjYfDZOCs0NKgazUAwAxZtwUnmLXgsHOMPYwtua7mJ+qxLJKf0ZwRSN
Ha4T2AyMhQNCdOIzrQZjaiEjv+19fZfvszuLufau8ye/8JUvJYA+3OuudWsLLRvGWwXZG9i7BRs+
KUzrQgaRylB6pe6ZQKpJjSczkTy+N+RgHgwUt2g1w1SBGCnoJYkb0IDXQatabmn9SGGGdCWIbEmn
w8YxWcDDBaQVyjGGJra9kMyoOJqj7JNuxXe5bh2TlnrUlvWzbbg+8JNqQKwBjDzVxYRjaKvpaFej
fhoT/oCxgtsqfH/9YLaU4UyEYMiVJMzjFOXtE/kALqfo2B1C37g3vla38671Gs/xZc0124sisH8U
UCzw6efXV1VHOlagRIIuoLOir4OyUiQqvmFkMaulAsFveUwiaDwXwQYQeWsmn051XJwS9athxQeN
D54Squ87fXIT9TtGaCTJxi2njJkma8FTsxAciyyWSmhZc5q104kW9v0wmn5dOR7LrEBHm6gN9g49
q2658z2bBzcdVC/XZa3JW+oP1hq0ucGEwNoLlqqY1CyPWqqduo4HcZ08KhSeZaY7lH9+XVecxcgK
RgRI2WjGAdCDiuu23JCVEdYTe+iqsK6DWb3XnNLl3TGKbvj8wxwf/4sksHecSyoi3cyjFHpSGMwL
w0/LMzub7qP2WKLwfF3W5hm+LAsVjHNhPGw1OgLJ4BTfLrQNJWxjGwz7yW+9eEd316VtHddamGDs
rbKOMU3Uk5MepV9IMR6rxP5pxf0eFESyhS3R0f9/XhfMVlnSMqREmjoIQe3aVMxtNNvnoHwx0PU9
8S+Dme9Z/z0iCHqVXTmOHlKL15crFCL/RHArnQEn8/nmIlBTLI1GsDVu788+R2tG4Tm7hRKj8stD
LSmubhma9fYKt8F2WmNU+4GcjDC6MXN6CEku29YtR2ADpR92zDRtIjLFA9UOUT8CuhN5sB23fHIe
+DfuLeM22n1o7orQDV39SO+v76RMqhABJYVmtDZX1JOS0eOgLRAy7XSrajKEEpkcwY7yeCi5gbrJ
yaRA/2oGn+WZPyQy4vite7DwbJkUNNoLmPS5XpTz3M5TDo9Ap9Jtis9tGrp25hvhz1dv21nsLdy3
WLH5WCuzfRpV4KQTtpt4+aRY1f61YoD6RBHsAE9aQxJNsCGayhOMG/bWqeK61yvGjmigGNRjiXpf
OjmIWaZndUQHSIoIdpEkALRqktg+lSPr7cxV24aYAfyipSQumOwYKVwK/zqCt1frqw95pjTac1ur
1iR5DF76AhBP6ggjFpoA9CgKaqIkJinsOmkCS8Mo6rHIwSqm/nKq21yVvdQvNRLZDB1tqtA4kK6L
CCadRfOimGYeUJb4rcpdPhmeWVf+9SO8NB34bYCbW7YG2mBAd59rZB0pLIrHAQyEBTlRGgd1nO+u
i9jYNAT5gAcz0O23gKifi+irqSmRROOBEn51nI8lZhWSym2jz3H4eF3S1mLADgt43IVp8iIuUbPY
ULRSd05g8LaA+ADuzkzNGsmWLYd87mDQNgCo6YWpx4E9FLZMcdQ+VOkYnojS7VnyrTKJqwM52bL7
3Tghkz9JBG5toI3Kl44AxMazYlGVVQSSKBhdazKwDoZRkngxr/NbhTX1A7VB6xqHmb4D3c3n61u5
tci1TGGRptNmvKoH54QE3g2drANQKu8rw3zuzF+OVd4DHUZiTGQSBVNfJOZAw7oIscrRLdLJ5cpj
HNM9s+/n9JmOmkTesgLxGEFeAgAgBwNiFzgH5diaNF1WiBb8u7xUvTBifquzb80sYxLdEAW7genb
P/TFoEU7P8CoHUiM4Zk+4BFwjmGtsrHyG3abha/DCVkCD3ImSTCVeCJwVFAn8CTXWRvupmiKtL2y
tNyBkFXNBskeXmgmXeDCQIZCNRSZwTJ8vrC0G8CRknINLS7PBnkoy8Yzue/07w0ZptyFOYQkQwcS
vwH7D3ASQVJc6UrJ7FIPOsudnBg1Dc/RPl3X+YtjggwQwKAitLC0X1TNqzoajJwPZdAXT1Wk+yCT
yPPvtaZJDOKFmTqXI4bepjEkXTTXVdBardvYzk6jleTZvikCZA8GBf0lyo3LUlcmwyp7MzLYVAZE
Qw+nCjpew5C8Ai9O5FzVqBDjOlXCUEBEk3gZ0vuGsUNErHdlZkgCz0sx4HsG0MSSEsdMvqhiBtrQ
wxQgoCeV9kFjJcjokYNuynAzNkJ26oClFs88+HfQMQs7Vmpk1ioKZukqbmtfG6gXWewWL9BHFD+Z
a45d71p9BNjeOH8YyPQVBqRzM0Dp1uCpee2iAVSOwVsTDhn1AE2ME9O663SNmUA4Zj39lauptkOE
OkWewXPZ4+Fig8EzoIKeF0EAZsGJeI5oJSOjrbI0KG0LkADljcLQPUlqiRO71EhwUi6MlLoNKidw
OZ1rJAdrbtalbRbUVXibWg5gp2qJRm7cX2A2mMhWwcRSSoXoOjIBrFAzNQ0K7amOjxOYPttxR9Lv
rzYTiMiQC10Sb+j7FKJeNoC2s431NDDC8FTkH1jzwVC1zKP5KAPzuIh8YVcxe70Ut5b8pZhByqtp
JuE8pwFy6X4BYAg9fZePLVpNM2SCPyrmByrrabxww4tIICqA0GupIP/JG6wtB0EmruNOFsRo062z
H4CDchvnE9OftDiYs1KiFn/u75kbhjwTyVKEiIBx0ImoFzNoqC0gFgdqElvc8qwpJerXJlPL4dSU
qjqDfz3mkfWZ0y7UCldPeG9h0nUYkmhf43Qqw41TPZkC3iZ9+VSOxYxngR0acIUe5uhCdpfHiYIu
4CSkxSxrGNtQOh0B9L+WVvC4gKjXo5BYVWAhtRGrn7Q0fKgA+t+bsimqy4sK92QDSgiAF8DbFYGZ
Qp6F5gjG3AAYJe8wrOqOWv25GQfJiWyJwRg7kMb+FDtF9a6Nfso1AMgE5WwFbat/jVV+b6pM8rK/
DB1Qp0FOGc12lurggpzbg6qCj+9nADkb+ggE7Nk3TO5p5W9risFHLkt3XZ7SuTTBNGh8LOfQTqog
oe2+71J/zufn2sweRtP6ct08XO7fIgrwdhayhUiQCqJIjKGRgqdGkITtE690NzLauwKluOtilntx
fm9wN61FCEB+8FQU9M6oQG7dprMeoNDmpXXjzf3rNcFAfQF8KXjd461rLitdmQKWMa0vFKxEj2KP
F8DeHh5wXV+vb6oJpDHslKkuiEXnUhK7G8uapmUA3oedRXpvbOkNVWfJfi0/c75fsDM4DxSDAHCn
iqY0KoHKWdmtGuj0vnT2MaCeekna7/JIIAKZVAPpfiAwiSqtpOk8kQlU7bBHex6F9yimvWUVNhBH
TbymQQ+/WO/VkTQaKtERpg4CplY+Y/0utgsPCM4SMZfXBStZiRGUqyGhaRS4uQFYWzHwbwe6RY8q
Sw6pMjxf1+NLO3AmSsxzgFPLNGArcS5kr8epi37lgT4YtRdRWRvHlijwbCHJoSPGU8XzSbW008dp
1ILK3s8I9PQvoY1O9sKfNeUNGwgUKbjQpTBzQYtXNybA00ZDDcJm77SoOu41TLx0r5txwHMPzhPD
J2h8QQ/bMvR6rg79yBIAREQlmCo0b6b5ndZ9nSk9Xj8ioQP3rxhUa0FboEKg2CjH20ZjKYDgkIvy
omO5L/FsKVwDwDOYtC9dTZJl2wpB0Om7hHFwDci2na9Kc+axT4CTH0wKPeER41dqcqJmu6tmPd7p
aeENYRZJLu+GUBg7PC/xPkboLYbBJHaqrlYcLVDno1PZhzB+Dgt9RzkgLpz6yGJdEq1eFiQpKA8X
h44GLAf8iYvFWt1lVUmAtqnFejB4S5Eg91MfNYlqAHP24IMY3sMcU7m/fpQbJupMpqAwigkYsB4d
GEEW3xHtY2F+fP3vW0iP6SCF1QClLzi/KEPDmmNWelCONyUIg1uJKm4YJjgKPFiA0oSuIEP4/mwY
NMCB1HqAZti29ZTpO2v3eiuJTZadF3yFBpA0zKujQQq2VlDAPC0Np9JDLWhN0LMMphdqPnj6JApw
uRaYcDQlLG90AgO6/H11/k1Jc4BS8ioAy+2+jeDFe+vBQarN5o1EuTdFIWWNGiacOWLHc1EdmZR5
MiCKYsxfjxK3ow/t8G3KP7/2+BevBOofNPyAE1TMVI51MZboUTaCLMq8Ii5+xab+/bqIy7MBVCjA
FRDxLAh94sxVSDhFeS9mQah0vlK1XmEre2BvSQ5nUwyyTXQ5Hdgi4ZEH2iNd4WmC4S0lOqRMdceM
/ZjV7sP11VxaHTQ9aAD0BfI1Gq3F0gbAfVCdoSB/qItfHXphgJeSDB9ia69FH/RBMkO4pQXoSUHp
yUABiopqbaElhauVaUALOkw6RYBEK9+NyCED0FOSSru0M1jXStTy95VuR82ogxNBqwICK9DN8QNX
LUkHjEzE4u1XInJSZ9XQEyNoOsdnbbO3K9nj9DJgwCrQJon4GnM0COcFEbyJaw3V5GDWbyf2TYs0
V+G3mXkk2qsbGvC4d7SlWVYD7SJc0LkopE6iHAOeTaAp1ZHXj1bSu2Nv7JgsSN1QbN1BU97SVIkI
RXw3NF1Ik7QgLNAKZcet8SYpU99MdUm7jUSMCIim5hlil8xkQVUOB9BL+LMZvXecRhIqbJzQejW6
oAR6ChaiCCCRgdPfMO7rY+r1lrFTiu96IRuJlS1pucsrhQvninezbrMgo5OfhLWH3PeunV5dLFg0
4eWARJOQOjWgC0sckFM89JoaubT5PZv119yWsQVu2AMQziKrvrztoHqCV4AxGMysRGeLavdf09px
EyMq3KQOTzyXtRZubh5mBNQFlxb5aGHzctDT6wScN0GPznauAnAyNT3Sy5hgNvUByo2WZdCrI4t1
fkZ6BC4TNGbXARs+5ST6P9KupMlRndn+IiKYQVuw8VR2dbl63hA9MgsQs379O9T97i1b5llR3Zve
VLQTSZmpVA7neIV1Up2PvMVE6ZB4b/bdYAt/lTUv+UIfMN2cUUed6r0dowWvf8fTp6J6GssDG5+m
VGJPC2eFtALcka4iNkWK81qYEaZ4BjhZvY/HcWWyPPOUIV8pg7NBskYS/ixsIlRiTjziBYN7SdhE
syB4J1N00Lh59eRwk3mqjZJcFW6VKj/rYS6jJ1pw5RCIuosx9/DfhA0x17lD+6TdU2N65wxoktFl
KBeL+4egxCbOS1QnOIpw0AemmBW6uLRftNqmLPcwKdu8PXJEavtCjKDmVp4YLhKn9Z6koZ/F+soo
AEoWySx38YRQb0MPP5oiUN+51gazqvSG6CU6xerWo2SjGHxvDvqmHaZ1S37f1/NlYUgJY9ZzfgsK
WwfGhih3TLiJ1ASfCVm5AwbUPhjtt5r/vC9pIRrCqwHhEAZTDAuotNfLSroSXEcAcdiDWzSzPCPB
qI9xbNkPLf0Bm5DY75LWXUoTTKqOGgKIA6yLmZqPmv57JKc/3V/QogjEiugWmG1JvAXRQOAmTQwX
UZRRQFPbz1Dxuy9iSbGBqoHgAd51dhHXe1YoXU6jsLT2bnHCWLndFH6f7FIMRPyBHLxVkXxG8H1z
Wdgqq0uzqdq9Srlf9o+aGfp1MYAQXRKlLqmbMbeEQwMQohDhiZe0idvnY2XtjeKRtOuu/JCP1OvV
bWrKUMWXjgc5xxmCCq0Vqkjhk44DwTwLwVBZXx+zOH0XMRld1NLxwE6h1IiGXbShXx8PCQe7bzmz
9g5F7vRI6s4v1KDUZZDbS6YDqEA87+bypWsKcuKqr9TYjNgewB1ofbH6x86qHuqmDdSMfMjGbk+1
UFJkXlwbHDdsVnWRNBFUj9Y9GJAqzOQpsR7E3b5rVE93v+nt5/uqt7g21PXQo4TqB5Z4vYcISHoX
TBHtno3qh9hB/auiZrJNVQIeZbPuTjrOzitoP+zuC14IWgxk7/4VLPa3mYXNrSqv232ujsmma8J0
U6UFBiobKqNsXVRFDJnN+SfcvGKXccHavCunocWDqWj3aaaqK7uUkgPMO3Wd2JhJPV7es447p8Ov
dzIdLFolNrQxqVpPQytdC4pLA6PU4YTJ46cs/jJ0psRxLK/sVeZ8uhdhkj2OTdyrWFmiWcNaMRE9
tBxDS39wVBcrE3TEQaEqHUjN9kblPBErfS6T/knpyvN9MUvO6WIDRboqV81wGWutte87CtbyrdOe
0rYBnNE+kaXSFq0Lnnauy+PyEJlrSmLlSq2WDMOZ9rFv46BW4N7r8rOdktX9VS2LwpTrjM7oaOL0
BWFs0NMOm6fE1COk2DlmvmrL3OtK+ic+A479X1H6tTY4ToZ+DtVBq7l6pPx7pyX7onhqYxlC56Lp
XsgRfFPbt7bZDB3DK6r0GjM8GCX3XDNZ39+5ZTHwgPO0Lt5QQiCWdKOWRDVc0wgu3sBVIroalWZL
kzd3hKBnAm1W/wkS9q1OJ33QS6wncitP634DztqT060sqjf6DUCmiYo2hvauT2cKGyMLm9raU+Vr
5x7yPvRo9pvHn1llSdzCoiu6ECW4BVXTG5u0U7snQ/TMJ0B12cnWaMZ91WqVpw8OeFDDM1FljY0L
xQzs5LxC9BTNtSBBMOjr1bZXk26vxY25y6ZaWZGk21itsk/UahtzZF4UIE43rrnuIsDR60op0ZrF
C81FOhbFG0y+3SQXASSsdbrK9lAan4fRuirDx9zo1hMBr3lfHpX2zROLs/6gwwkNTpi6Q7vP9clm
1A6tyYX+jOB2IEEyHCwZH8eio0f4gazSHJCKypMBc6ZWWM+Ab2B4Y0N2YGKQeA9BBH7XmZ/AeMWh
Eww5U/HswEoEhFDbPHdGeSqs8GAr3+8btEyCcI8A67Sty8Yxz2abbobaOjJX1gkl+AxxEWJUoXcE
SCYKFlGq78PfCZoZ00yiYDIRgltSGNCjaQkRZvjJBSY3qT6a/Y/7OyVcGjfLEDwSLCMaLeqa5wmx
RFJ8r/UCfUlBLGu3EnzSjRzBk9tO1BO7xYl0oNWoYr+ofvL4fV8lnpvzt12E/5M18+TgkkcRUDh9
d0aObAbNPBvVERk4s+kRSq9TS/bwWF7Tf3JEOJ6srvJSSQycT2OVK6TlPxJnPDsJ5sri8UAsRZIm
XT6rV3mCPnQ5BnfCCvKq6hhWD7woVlPmh7YjcerLevcqR9AJnmpJ27WQQ9m2x3hlutfrzX21k4kQ
1MHQ9S4Hl7V5xjyIFnoKe9Df2NIlaoHI5cBT2zSRRTbPhbrVnQd9iHw7XIF+6i93a17qRWQcgWMx
ChGvI9mfxh5TNeqh72PF6jcO8b4sCM9CdAvNQAoAsbgWZLWVQftCs87lYJerhmF6nDVVvMKLcfTu
H8+Sps2ETKaKMQz3hkGy6+wR2evBOjdKxL3MZGi1YlrKASthcz+ahlGWPFxSCB3FYCR8UUO9ITwz
0WY1VQMWl2n6ihE3XpfMSjwjdn/cX9qiIBBu4HGNuvANlV9Lu7yqQziHSTsaza/mZ9T9/gMJuEEB
AIJLWhNT/3rrDA6pe+tc2CZgt7X36FbGsOkbw/0XdZgzRTay/qD2EftgYlaT0Iga62wB1ckIJlwQ
vXNQEtnM4NJdOnf6IpXjYBpLHHvQ3BiF5x6mivn0qDraaXB/uxZ/H4qGoIbMeVDBqxVNH6Uhsrpn
jtBtOHQyFMzF35/7udAyhgqtWJPLLb2jI7JGZwp62mL45MqazpeMBQW//wTMf79wAIPdqU3VqHDL
oDUE9aSF7NCUfuDG2xL6/xw4OhLno8Conpgujno9Rc6hN8/E5eeiYl8zM/5t1+pHPrme28maTMRe
+n/koX0M73G0Wt0khmqeA+GwTK0z6JzWxqrcJEfmePWqX9P1tCWVJ0scL5mmcSFwPsmLjUyo5iYm
3uZnFQzGaKzx+uSoyoDjF9XhQojgrscwTqwiwarowLsAj+b4RMZKhmCyKIWgQW3mLQaksKDUutmb
Sh+GiA5BsBMBYCY2JeOUi5t1IUG4pNGLRJFBTKxzz44WutKS3qexxFfKViHc0ujoLCuG/vlzRtqA
FjwYprcBqwK1Cm8BpG3/2yjhzGO7zGt93qhcSQ9krM9FT1YpUyWXtPBWuxEjnHoCRlU6pHAyA3lX
aV5q7hqwO5Ps2UyCXJM1/C9JQxsf+tAcBy34Yj4B5eyB1hEC9zEFLHK+jQzI2RTGzyl7kF43S4c0
O2ege8DDQeK11XR9V7U1ekXOnVN7nYViC2Dv7rvoJV27FCE82MzQDLWRQg8mvXkaJifxMv17Ztur
PxADnFPUXFGkwpDw9UpyNqYAw9MRSYUnnVtePq5ZSSWhzfwjF8nTF00AyMa/QsTcHysdkxJjwHWT
W+oDU7IUj4OQrcH/HZ9YHKdBbmcO+pEqfmhQiH6+v8alywIjuujgQgsXql3CadlsJNoQdeZZz/Y0
fQRysR/VqxiDrn8nRzgytQU6MTMbvIFS0oIxLy4DyyrOrCDtNrM72TTtooYg4Q0ttC0NWB7XR2cX
bREpQ22e2/gDvN1ocA8X1P0lLcoAhAdGduZ5XfFZB1KJEKBouGeh8l4a5R4Sw+u4lUhZPCA8HTVU
x+aqgbCSTilyBI0FDqgtvB7oYD1fp3YQ8UxyQot2iyocCqRIIKF4db1lPMwSbFtpntPwmBtfWSoJ
Fxa36+L3Bc+qFHZO9L7CkZi+00ReOu1jWZVPJkPYLKOvKGIfyOirY1R+08gpbiUNYsvn8bpNQnSl
J5mi4ZYwz4CLtafPpvpb13xN0SWnIVuJYJeNOdJByaDAYXGIS3SVP9QyaqPFAwfX8lx9RcbSEA6c
YtzRwSiYeUbRNf8GaIDmnRKiGH/fSuYPvfFvF1KEY+etGiEDMc15qaeae5E7gt3sh1UGzH0jStY/
rvRClHD6rCnUNmkgqqDoEXa9YTyFxkPPQsmSFlXgQo6gArmul2U6wvCH1l7ZZu01ZQgQGKvdlsDw
ub99i3pwIUvQgzEE3oRW4rUQDtWZRPFa663JyzW06vyJIGSOQQ+HyqsYIRaNHupkHPFqIN8sukuM
xMvTj/dlLGrc3JiKAAtttmKXbVGntKlSvBgsYDmrmD61ZfNLi5HOqwSRwoCH3ViA1BE6jWkcM9sD
pKTnuefU7qrufW3Y3F/Q4ulciBPCam7RNLMJbrU4feiGnYXxHxmhwKKyXYjQr90yMWJE0xQrKpId
MEKN9nej7LVG4tUWrfRCiuAL8mRQMJw3hwHhuzB5V9lGAAJVFJZ9J45Wf7JpOH/0vyLBItKhJ4ga
4yGDmWbtQ9jvcvrT7GVddMsH8ypDCDf0OE9ckNxA08Yg01HkDGxZynDxPYqO5//WIYSHegsMlayD
/2RIfO3A9LCdUrRVrkcf9a31sEXByXj/V1sn1luIO/VFpcFI66hYAb/0CHPyjcL8g4LIxcrE94JW
hUZbGhBDOh8F74I931/Gsk7/t3OmoNPDSJrMcqBteYtpnI21dmzf+jstE9vS24yOesSgAXZ5AtYC
p+/Y8HR/GRIlE9tC2zTPC71D6G60m2La5PTQphL3L9YV/7nTXpVMnJaMEmBNxiWOQtF9CiVLg2jD
gBMbWH4WhOu/W5BwsbWYfjezDP65tg6lHpA60GuJCNnRC/dZotQJCHqwZ0mZekq8zoudUv3oZLGN
7GgE+3eaJnHsBGKG5gyOxrR8Z5SSjjKZCMH8oxYN1boFEVQJiItp8W3xRj7af7IRF4YoPg7TsGNF
T+FizK+TP8Ppxaveyw/DD2VT4PRlLJDi8Ng/2gbgGpDYYboQ8+fXl03HkFmtGRQg/BUeq525Ljfs
MAHsrvKLnbGmG/dUysCYFzXiQuYcNFxk2ViikNwN4Qya5JPDMX5qeFHruzIYROna5vO8kNMNNTW7
AudlHu0n3W8845Adw4f6B/eVDdtEj/zLfWuSShTMCbEBa+rZzZlH57mC8UZrJC9bv9+jV29VbcxT
JwuBly+li90U7SuN53gR4cKwD1/oi/HyDbc2Zv9erqR34S/JIhfN4EKgYGmlUagowkCg+6Fjngmi
vzTQFe+H+Qzo0J+RP9P26JKnpExlBNNLgZMctwo21sEcMYjRLLIakdKyJbetiGYpmoMrtDektpWl
rIbKaJo3n18cRMfpZzFDu26ilSMRJ9lJsfDA+2YIyw472ccf0tbP6ejV+jfJcc1X681z7PW4RDST
uh0bm3EsqQ+0YE6i1xR0b65nIIVeHmSTezJ1FOdftcnNiGZiTe1nFUO+2lb/4hAfkex6JnQKT40M
1Uy2iYI30ad+LEMQSZ0N99jZB8CA+LpsuFyqF/NHXLiSyVK7nMyvDOOxW1uBtuWRp2Ses6FwkQCa
+CA5tPmj7x2a4Eh4gcZUOi/KPWJMw9e29rtM8fjTTFgETNeT896RpSVl+yj4kdDOjJZ1uAmMKSAK
6obWo5lK5kdlyxJcRwWC1F6bzbjm6ynZVLJGW5kDFjN0blRPIR0hIPzQrNluxmYm3EuIZ3uup6+m
Q5960ff7hyVZlNiE4SrKOKUNZGZatG8M/sTiShJ5LFoVsOVmSCLgkGNa41r/atUo3UzF4WjQv2Sb
IyxwfP7UrbR1EZCVbC5kPgdB/VwNIBcWav1zJlKICpKhbCKXJ0gNABRgbanj79zRij2ogpJTyuvQ
s606WRkjSG7v7+WSoeFRalovEG3oLxMcfURjhTlajBirJ54y4aYuqi96fm5nwPVo71I7MJ2nqU28
ghNgGMqA7xYumkv5YvzFuaWFGSPG2THXbvir4rmv2UHBxvX9hS5Y25UcIY+ghmM+MmSzzx395fAz
Qxsmj37el7GgmFcyhEcXY41ppYZinGMe2PGpNCUpBNnvC1rSj8iGVHjun3W+7rqtZkoufZkyiANk
NGOqyUuoIUDI4XUbhKZd5eUe98EZtQ1lHSCLWv+qeyKQQp7plQnGbeNMBtuP22OEfq0Yemfb+5H+
VieJ35CpgODj3WRGlKwhrm12FeiVUtXPzLfXEpDZfwEZwygMHMe130BX2JjAyI2zmX5KSVBY9AQI
VYQAb+ybnwOnK0GCZ2+AO1DXumWcE7BfxjRZWd1KTd7/gUJfrEZwDmCa4bQ2YTR9s8/1b0YmeXvP
/190e4DkRZ/GXB/D9l/vlpm1WZg0OX5/sr/ngIZghgtGoHYDTfdAn3QeK/dTmlW/7i9rPoQbsSBF
AN4s5hZvcFkjx5x0HhXGOS3tZ4v2vhonvqXV7yfCt2Hr7O6LW1JzjIb/J07Qu2hoiiglGVwP0N80
C0AomTcV37oJk8jsWfmTWjSahl/lCTpo6Khu5g7kRdOjyZK12gZZvyXADujawZtkiQCBV/TlCY0Z
OeBVYpgIICxi/axW0y7kda6fB9/4oQXdBmjf/QEcx5U/BZGfeulXDXLP93d16eIAsxBgH12Alli2
4NCLQrGUETzF54kfc3OXut2KZegfkeVSl5zupRzBqbsjEoA0g5yE+Xb5lceyssCi172UILj1qcmi
jkdEO1elN/lWYGyTzQT+evDn4tG8MiUbd+sGwYyGgpSByqmN0cb57xehtcFr2wgB7HXGA8+PFX3V
UaBk5Jkk9LzV+msxgtZn/ZSU09Ta57JyPur2oc/fp2P+ZCg9KJ0dv3IsWcy2KBHzKSZgbNCkL9Y+
nHFCsAvwu3NFI5/ZP0b6mdFHk8b+mH5trY8sGTygZq4i4E7QpFzBRraF9cEKf1tps7bin8MouXFu
vggg4OAdAzXpTJAC9L/rrXaNkGZEcVFZKJW9UbcHrUxXeZ7tCrcOepvsQFf65b5Z3Pg24P9hQAwG
CRArSBdOtzaTeqzUTj33xeNYH+sk86qhP4bI/6dVv7kv7MY2ZhJMtIuhKXHGexL7Htmg6m2moBEF
LaKus+n77f3fFxm1gDh6JUDENKwGJ3aH1GnB7XgyU9tT1ShI0WGTAKaGtYOf2FuDfqrJscdTfnR1
X+2emGtvlDzyeAhTMt9RPBDuf9ULvsLV/TF/FeYl0FkIaHTcXdfHGhUAK9Aiqz07wF0n1RN2aF3Q
b5ETbSOSrzvraRq7g9Yzr8e7rpzyx4bQZq1N/a+krXchQepB3dYWByzoI+gJQfSSuuwLVddJU3t6
tJmsKuAd1TwHnBB1q+ReoeZPcZqdpkqW/765g+fFYKIFTUsAMwKU/PViRhaZkTtp2GL3mBnVPpka
36meM03x+/xZKzKvcLl3fwcX9WaG7MI8iwqoHGED3Tazm3ZuN3e536bb0pDpzeKiLgTMH3Dh4yya
VCCCGFso5vghqZEUGXbE+NoDqqds1I1l/tYjDPSOpz7b94x6PH82ubLFOODQjyumPbKm8RUmQ7kQ
XS9WO9MQAGRy9lCayPoTqmUHjlQ2/dQnMFUMxYYPagAU1dXbthfdJZgSxSgPIBnQPiVyTA29QpwY
uO9n1s/bC77t+79/swxAvM30VcQlAH9EY8P17o7ZNNSOpUTPgzP5oCHYIK7JilAiRfRkwO3BNMfM
xoXOLfOm2zmqa2Vox7Z5dIbmMY3pWg3NDcAm/MIYtqCGk2yai4++NGpRnOCrczDz1Uyzusecfc7i
Xdi/J9ZTMX5ipwFAYm/bQFGWoP+D4Yy8L13IAlRrZz0nfHrXobzxV1LEabUoqwfuoPPrsVBdEGHn
D6Gpezl3nu+LkZyTM9viha2lTZTRagy7x9ZMAd/r5STyydR6Y/fFaCS3m6h5wsaJ6eJJ46GtdVH/
GNeu5zAA8AESr24rSewiEyPEltEIOldgS3aPbpStkrjc2PXgtalsCFUMYf9ZDaZPCaY2AQMpiCmw
b4NKXXrsdNB3RoeYHXodMaAMy0B0t6IcQbVdi5t4gTj06Kajhz6nXnYjLqvA60IEfbayJhzaKqTH
KSVgztu56scYoCbzJSyjrrkp14qLEVx7BwJHnqtYDJzBw5xeR8IAOO7lbq6+0FbiFWRHNGvKhXIb
febSik7lsQq579RrMK14jTXr+fm+FcnOSPCppZW0NC0VemTRoc2eW1mTi+z3hWs+RvJICUlUHnn6
wKt1Em7uf79444rHMrvXi43q+y63gVBQHifzs4MCunLQ0IFYV08gNyzKreH+vi9v2URfVU7wOmoR
YlSyh7w6PxTDvk/88q1TPcKSRPgK3jtxqhV1CZKR3q/MrRlXYD6VOGmJ6YhDpTmyACnp0uoINGUv
cg4N+dWrT214qjqJU5NogPhg5oriJFqNHTPKR86PaSYxFcmJiC8PnWYZOmzHEiMjH/RfqvHDlfFv
yPZKsJE+N2Mw0sEYVbBwAX08S06We7LzoAwliSnZXgnWwrosKdxsNvsSSOOfc0Vy6rK9EqwFs8pW
7GhaeeyHZ14xb1SPUyS5K2/yCoL+iu9hIwN3yOBCSGW8dDagNOOr9WoK7KDaNAdFsmeSNYmNgUlK
pxhtNuUxtAZQlwSR9Z3hyXbf7JdVACk7IMk6QFycD+7CzcRuzEmeFf0jiwA2hKmExKb8pCBnDfDd
pJ+mZ5L1BIVQO5/Y+/uyFxdoYWgNQ2UYtFGFW66ckHKNJ1Cuj5qzKYGEUlbogNRkCKaLunchRlhi
mfZN3c9ilDRegUJ7pY1vHZB70YwLEYLzTLSqSYoQItqWOpheK3QPPTJvLXAKUsT4My/TKc8VoCIM
uuUPvQuIZG3Vh/Hqr47lJWC4UAmrtvS0diHGmbkPKs3vRuMR4D/BfTGSY3mxtgsxAMZsckra8qjp
D0qXelUnsVeJeok1QBAlOoWC2vqxMn/k+ecJ0XQaSm7N2UPePnJezWf+hotFWHxqw9LG4EHTnHU9
cACMikjAHmU5zcW1AKnjXzMVPHVnAOc7cur0xDCBOaY8yJwfaeas/+BILqQIXjqz3I4DnA07RtVD
54IcYHIk/kayECIYY6aBq8FQ8IbqAXBo+n3WeNJshUzG/PeLQ+nwPnB65K8fW7f1wNkdFii9hpLa
3qKQ/0weycFrIa2d5H3UIv7rLHtrDt/CwcCD7S+FCNdaNgA1MS4IPZbFpmCnlJz08K/MEGWH63Wo
KSHUtPHUqGpQFZfaJ5ckksv5pvh/7biQSrmW0VAg3I0MMjLm6Rt3Y67Hrft+6LziwQzYJvS5BOZB
cjhiX1LRxjbob/GmSfoPmCCPHBA0/92+iV1JUK3aBHI51tQ9WO5zLUu5yZYgXI524nCqxHi/9OG3
Uflcqu/G6fN9c1+8+19V2BVscZgA0pnZEBGV4c/Eyna0Tk55/aMCiJyS2xItuO/vb7BN24qDuTRG
9N+oR7s/tLZ/fzWy3xdcZG9XOk3rqjzGZARrbbkydFlKS3Ymgs2nQ1hPaYYAkGu/p681+dlYu/uL
eEGdvrlQLs5EsHi1aTJj4jgTfcMDfQ1a4XUT1H4coA0TFSw7YMfcL7f1utq8tZX62kpvBq4bMowq
6CZw77fJ4LeExz4w+By/03UZoc5Nm5MoS8igqAO14pogYIpLr/jobgb0OZnvmi/RbvpsB2DpOxJJ
NWtRPQCFDPAnkJGA+ebaB1HTVNxBw03djSZug3yVAELn/uHNGnZzdihOARMDrA8YwL0WgQZlJUc9
F2wVheu3uKMBnNQQryQSS1r2pxeCBCXJ2x6DqRrcG1sV36yg3sSrUvHGPfftQD3Y5+zT/YUt6v2F
POGOYDbYJkCChNPSH3LFH5p99UeP3VcRuuDueGu2eFzNj93qSO1j03zOI8m2Lbq7uYaKWh7gH0QM
Wl5arIyNiT421JmszzwyFWNj6dzUXGDOJHr2jRvlEAYAS1Oa5/s7uJxlexUupiY1XpRmmCAmySpS
bgybPdjheKhIjvoljzXPruNAM5R1ljRnNhH0F7aSKtuiAczgZxYY9ByM1l9rpwrceR7pOejfCnPk
UdCUAL94ZHUfTRIntqguF5IEUyMGq+bWIHoc6nCltBSQ4/RcsnF1f09lYgSHnw5qrBAXrtK1+q2S
mmsKZmDHlr3t/p+je904wayTiCfUMSDH8oY1uvB9vtV3amCsk0Dm/u+fETiGrs+ojXNiuT0MzSUn
s38eZWmSlyfijYv672gAuCIIMNKwH6cyPQ1V+2PCOJhH2zjb9loFLrBqr5ZK6keVsqUFVVdRxmUd
ass5lIsPELQw09Sw1iIkgsiWll64KTCvYa9atBSsLT8J3siphjFz1dFVTIfMFOK6owqqOA0xR40Q
nnIy7Z1ldLuEJCvY3H1NvDk2QYqgiR2wFRk1EmRqXLsL0GqtP6p1JYsIZVIEPRzcKaZ01veoHoKs
UlZsUiWvsxsXeb0Q8elvKIXOewYvrM64ANODkmY+KTaa/U7GQ3irCOCtwakAIEBHgwkq5deaqKVa
53ZqlIKawDmwWv9KGDkMmN7MEmdd8PSYJNXarrJ9Q9sTa+iauHT91mO7/gRhQzNga5K6MulxHJ9d
MFsxSTxw46CEJQrXtFGUPfCEU1gznZC5/2a1jtfkb3XrghDhblaLEbhfJWLS0j6U40mT3Zq3Wne1
SWJvRtgmCtrFkA1K7Q1Ld70si/5y0FcuSZspd0F8OU/0AzNTMNHBSAa9CLmZeG3zWbH5RrGZ34Sf
DPtJa2oPYahn5mdtespdOIv0NGJsYUoOET+V5NxozKsjM6B0RSayNcJPtAChwZCCl+1LX37Lzbe+
LIWvFdQ2aXhiKYUzxZ7N+8+6Gu7DyHpPCyIpLsy6cbUrNmqYILIAShVs4yZcjdSuScPYKb+67UOU
GF4Tnlt0BRhkPYYAWJBVNEVVBeMzGmABCIL+G7TnW8K9MILcIw9ZgUcGUYNJd3fOMAUNsMTeYnHg
Z0B3oeGC/F0DShlIbmdlu8jM6LA2XHGqeraA4uK5YKv1O8olcd58BK9bNwsBfy4aqBDjGYDNF3Ft
WWTTKKeAH2kV9FlrjZ9FJsgh4vyQVM75/oIEN4Z+JbS7ovEPYDRAFMSBCRtngRxrMCrDOTfr9mF+
r2Ub9XnuNJzHrd4Wh78Iw8MCoRuQ+mdOWsGhZKRwUa4BwkZeNCveDD46mFY2sInvL+paGSBmbmAC
dRk8ywyxI+YFgMeLwA2e+1zb9jZ0wgOb0o3ZdMEfiAGvmAWsGzC4WoIpGY2qtlxHVw3wIVY9Kw4m
SHfiQpZnFt6aiHWhc8AQU11A74HOXmwSsvUpq9jcnTyGHwj/bgHEAzALrC8OQ/uQpd+JfTIwjjGZ
hddoz2n+KQ0NiZMWdhSdfHj8IQrQYWeAm1eFBBhjapVxtCJ8deqnaKi8Mg3S5E25QnQOASxxprIC
Z8hMfyEO2ptONjSYUyZnG23QGPhL/Mh605A9ROABg/t69tNAtFRF/etoplSA6Sy/JiXaUoD9pHeO
xO9d7xTwnGBFM5UnzmvG/9eFncI1YE1xDuPNeLWKBwPXWu73ZizRvWsfMVOEQAxIBwG0hIc62Iuu
HZHBQHEZo+X7Z8r5SmOD46m5fap58kR76eyTKAyHgtY8B61qkAiERkFYzTmJSFuzCDqWKNt4qiLE
AYlPKPtZ2cnKLZHUbzTtY1HovzMjB4JBHCcB7wvr0VG6b0pib5qsVtdMx71z3wiv75mXqcoZNdIF
fgqeGwBGvN6IIUY3I+80FZi7GsZS1eQZKO4fqyr+nNfVJ2rXa8VqNvdlimcMjpbZFGa+T2BhAo71
WmaIRkVmosB4jtU29OJwMNexEn2ddLSE3Jd0Hc9idYCOm/to0baORcIFXEsClkcZGZ1Lv7pznWHc
DcpTMj7HzM9kfEdCZ+0sytFniMeZ2gSQyS8XxcXVBmTXguq8Uc9E4+baShjZojMyAoiHUa8amq0x
Mf6rr93M79X8q1OFuz52R3RPdtuCl78xDAbmapeMa4CoZV4Z29q2HXUZ0u7NhiCUAI0feJmx8Zgw
0K83hDpZk5RAsjhnhrqyrBggEMY39Dau8wmcPLoiuR5vTtqGSkGDHFyQsAHxKobhKZMGyM2zqihA
59GSKrK9ona/WrhfJP7vemlgm4DTQEQB5oa5AdcRrxP0cIaolih15LUZOWXm8EVXwh3esV5osRUN
XYmnEq7+W4HzB12cuJvxzM6qtjimD9Vu3KWr0m/3zswFvFJWMgCn6538VxhCZBBGYFBJLGYa/dik
GS2LY6/rgGDd9smn8G3d57cyBF+QtMxC5qYpjiZdt9reNDf3rVG2hvnvFxsW1TqP+6GiR6frPxRd
8YCpf9vDYI3Ep13729t1CP7FMCtNYWNXHA3nN8FoBAAm0bOP9Hkjgzy79p7/k4SQGVCLYIbHP9cr
YqnVZOg+p0f0Ka+U+r0VR0HknF2AvFI89kqZl1ncwQt5gvmaDQGo9MiL4+js52YdbdO3vWT3lvX6
QogQ0g4IChnaaZAzeWpXM4JHsSkHX/vqbOaJe1U2/i7k1243UVC7wgSWG6fI0YBrfZcP9Y8wVP0w
CzcDidAHTSxfKRV1PdL+k6GFvlr0P+/rpfQLBMWsXPTOdwm21fL61T8Zvmo7LzcJ6u19WbITFHVT
D2nSM2hMgoHZmvkJA0inEfyJEARotgPM4RuEzMItWKmqqLc6qgaagCJQnAq9D7L8iRBZ/3tyr3KE
6xWkxMB0dFhxtI/JWf9Q+4WvPnN/WuleFpQBIps33ee3AoVkR4oBLEr1mh5jvPTNali3KL73evzU
gcakBniWxBZm1Xt9St7IE6NR0PO4JS/hsUYl7Tw9br/xnK//4LAQvKO5A7HQDYhl6IxDrifwVkqk
rFneeWFf+2UsM7PFpVyIEaws7FKSayqjx4aPPo91JFYkh7Oo2hcSBCsqza4rsxz9kE00elN+Tqt3
kWw2cvGSv5AhmA/Nh9geAN9yjBqnfbDx/K37+BvJ49EDJQZbadCJ+8fzUrW70QEbKRGAxONRIrZ5
Ati2xSvCKlBX9thnkJIH3ItXIEl8Xx/1ne2FXhlMD/rWlQme/eyNYIIpIpAdmbfIRlqbRkRnenEc
9t16fKCBslYarws0VPnA97Yev9xf6aKGzDMomAAF27dYokJr2RSWA1xTwd7xMttDWSU12CUNccCT
N6eYZpJn4WYJDSMDQDky2HnGftZNvSGZ+qyZg8Rql27lSzGCqmtDoQ/1GKOQ7Ty6feFhbC90y1Vb
fUyBuvzh/q4trglpBUS6oHmwxWFdGqcRdVyzODLtI0gkDP6ll7U0z0otKgKGxoF57ILzD+/V6ygj
rqjRkhim64JoLUYTI7PLdylXvMQOv//Bai5E6f9H2pU116kz219EFaOAV2BPtrcTx0OGFyonThAg
MYn519/F+U5irHC3Kk6dh9QpV+1GUner1cNar0U1rV/pYNtDQFM2UWaZV27a3LPSUzEibO4aKjPL
swCLkltp3Zn1nI5Fca6pnV2J2Pjc8KndW06vyDhuOQwM5/4UJDfR9mWScTu1+NmozlkVOcNNUz7l
30T3/IaNW8mRzqgRcacNJtrBioSHoOALWJsCzfNNqr0SI51PZyZ8qHsB/9d797lJ8iOa28qA0QG0
7z69o2U273SmYojdjAnX2yhZLs30Bq0VEy6p47hfgCy0MN5bB3C0hGn0Z0W7/9264FtGh6yLxBlm
KV8rIfJCDcDfrQIHBtQK5u0n3n6hpvVHZerfxUjRS1yaTpP6NZ5UiME62whiAiDz+cNlxdh0RqvF
SCGLiFN37GJEt16z79tun00lyG//4V7ANIDjgRn5srxthf+1eXIasJpHrUtZVpzbtAgKAZ5sDZhL
iXaTOUNYeoqMoFRQ/rmJ4FMDkzny7b8VWItksPVEx1ur1CKaVcexz+dgYOXdPHv3uE73ld5+SNLi
lvoqJt5tJ/IiWwoGTPwqiGsHfi5t4zoF1xrh3S43a4UL2RSDLJKOWx6ZE7lzSAD2d3Qo7sUWKYzJ
qgNXAMElyYLLB7d1/aJa8UuMtJq8EkixL2/J1puHcJjQN4Fh8DfEaGshkmkVpTFprdPjAZl8SPyn
bD4avSIvotouyax8ApJakkJE51xrYFkxUeFVjWKoZEhGRTJ3Gvusx6Cf1oepsANn4EGpKq1KfVb/
KffLkchYSm0y8dqo8C5sox4gZiIsH/1QRP4B6D0B0HLf4pBW4qQ7BB39MSsJdm5uqxZd98aHJs0n
kGsoI6TNF+9KD2QghRFEPrHN4ZWqJtburFQjUWeZQ1BiqilwqlwLTW+YAtLNzzrprKDsWz9KkkIV
ByiUXo4IedllxjTD1RutETAvu7E6VdvEtosCKamF8pwPRDDp7tLaEoDueof8gqi++nH6qLPkpJlj
SJ3ylqKsReGp8rJE7OYobHozcluJXpa/yniZsStoUiBy6+M8aj5Xgu9M9OqpoEG2zeFlhcvfV2Ls
UQfeWYnkIBNHZp0ykAsVx8veaUuEp6N4gblatFB6knfquM7byqVADdTtT3G11/0r23+D/q9lSM5J
I8YA0kF4wLr5llk8TO2j1d393Tok78SHRNDZwvWop3Ye2O0EKcPRTDxFNlq1X7KHGlI+5culYXnv
SB0Mxo1QBWVbN/1qu3ypVIZx96noBWwHmF/ddcV5eqNneYr8i9CLNEjmfviQ27MKa0KxMl/yUr1R
F1bvI18hmnyHYOOdzXR02BuHvzooGXMh4XpCGdD3z3WbTwHKQ1VW+0EmGoXSbSax1tsouQcn12u3
5Mh6x2xnX1lRFqFp8Yl8Lq61R6Ds3omPpcKWtpzeWqLkFVpvqHOGpsJzZT4N3WfQTf/d1knuwLQ4
cWaKwoTNQNRUzfRjwUQTsdp6vixoMRb5YbpeiOQUjDJ1jZIlaFbHLEdSPWpix80aJAyf0nY3+n50
WZxq3yT/MBnxCDgejoAdCcD4flT19mz/PirnqOW5aICQbDbNeVmCUwLTNgk7lh59tDwVQNu2zf4S
IUcUfSy0fHDwvgYTd1jYN3gaR2leYgYqADK74vbZttQXYZKl1gNyIGyukLkSR1p/RMJsIG9ypy8i
TOnmSSe/MwocieseG+vUuJGnGh3eukNBn/fzVOQQQQf5hjulGj97tP2MAfWDxd4PWhuO/qfL6qUS
tKjH6hYlWjrgqYb3oJ0d+wb4VZ9RDQvE8HxZjEoFJOss6ozkfQEV8MET3PgaWr+HgGtXjnZkf9YT
8r8Adr13koFmXp2D4wWlnBlJif5Jc/ZcRSOuUjLJKDUy0bYbclyo4mbM7+b4o6+6szcPBkxfSxF/
AcmRdgzU54mV2ibGHdpPo24DaP3enpIgzxXKvGn/KznSbvEhzfxGw/xGX0yfRIUXXsn/jFj5vxMx
CNq3LHQfoNPqtZL58JcuOrAbilC7AGJaHIBU1zHYda8aGd2M8UGO80uUpM8LRqLBmQ5RwuX7UbMP
VnudkTs8aYKRPyfJI3r8ei8/0vxwWcU3dWIlWTowM2WAaiqR3RPG3b+AaexqUh3W9r29EiKdltl7
icUo0uNL0U4LaFgf3A/xQ7XrouIWXNLHScWAuLks9Mk4APUCWpncslw3hsVsvpzd1PFgyEHlqwel
qsSxeamupEgG1TZamSO7UJw10wNt2rmcz84cCf7BpIDQsj5fPqrN1xHA/dC+aIE/4Temb1Rt5lIr
B0SRXjqZETAH+qsB2GZhXFXJjtisfSw8I94ZRkWPxtg291Y5Kzzv9sb++gY5ku07IIEQhoDF9TKx
n9JR3xm5Oe0c0qrIPLZFuTqQXE08ZIh0YQGM13TnWRc0KPh+6bRxAFn/poIy2pt+SZGsHMMAJLY7
A4kDHzMO1b4/6s/WnX8o98leNSO86R1XsiQzpxWIje1hxvN2FKjZFIE3NXdaw8K4Vw1pqURJdq2P
hscKB/mQwbjStaeuwiRd/rGrVJM9m3KAO7l05mH6Sq6p0GEkBHxOKLta31PHCajzaZh+TFQB//zv
7/wWvy5VFdgy5h39xRRXN75Va02nzyYM2k11FES10AJKX5GUgd6bYcJBDtHvam88pMO9xx5sP0dm
8yExv5f2k+/XQc32Fj1W5DG1jkiaBEZxHKewT0KDKtrON4OG1ZdKoSlQRUWTtiM/mw5oZIFfKPId
R8DYJP5ByeCzaSMATwduOvALMTP5eltc0F3Oggo8vQA4NeSHFMyEqhlGlQwpNmW6qDlaj9m5FG5A
tA8NasZE9dBSCZGMPa7sEdcwfBsazXHEgVhACFPF0Wwq62q3JFsvY5F2hoC/Bv3hqZifW+aeKgL8
se7P0A7/ix1WkiRLL3xT04DDwc+pVQSxZkRjiXowsXaXr4RNXVuJWXZ1ZRWOl9LJW+oifuGFNo8M
78zJ3mP4H0cFP7MZcoH4G/3suFN1ebpk9PySiDpHzN3H/snMXP+Y1eWfDeb+t3ErKdLGZZxNczFj
PqtD22/kTMb7KmHvSze+r3ADXN697QsVIOwGWqgM9HpLmi16EPplqEGfAd7wrqJ9scvRVBd2GZL5
zDPtA6uST16CjlAh+BwOQ6PqWtlU+9UXSGo/u1qMTlTcCKllB9S45dlSz48U69w+upd1SnrPEtCM
jy4e/0jPVCCqSO+0kGUhHv7/EqVUC93M82WZmwtDm525MMUvvduvNROzaSiTG4grK1EH5GsKRBfj
TRq5krGY+0r77ZHPBJScxZmYYxHVozftWKW9KZRcSZGCPCPx2t6dkBgenCr0un+mlu7IvL+8XZue
aSVEut5Mr0Giw46hic2H0T8sjMJ2HFgqXNHNgHUlRrqbOtNhupZDTDU1x6bd6f6PLBNB2u249o3n
iktboQO/tWTN2pQKjSGpwfqgB9RXLK5G5+PlndvU7ZclmZINJ7rPbCSA8G5mnh5mbvaNgMThsozt
hSC4WQYDLLBMvFY0vM39GFC1aJ4zHngBCor3/Vv6bTy02v8UsSxzpctx2qYmMF8R2+vnGj0cqF3O
qsf55lbB7Ey0cdgLbPVrGeAsjF1qINRF7UGbzvN4eMM2YSqQgM8A6Lsyzs44WrnfousPUC5z4NLI
EV9LXZGs317DiwzJUIrZqSi4J6DBfPinYvzBRLBweRkqEdI2DVnv9h4ASs9zc0q8d0q4mM0ODaAU
/9wnGWNHy023bk08h4GLvSdhttetABBukQnWNnFMFQayqbwraZKBlLbTt+7kw7UMVcQNdsX8a/0P
2ez/u7dXUqSLrGqsZIhz6JanAx1uTLN/DG7sikI1jKxajWSKukmpXRNcmL2gIAxI+mCk3QMd5ufL
SqCSsyjJyh5p6/GYgRr3nLn8/Uj6NkT/iRNYzFGRCm+6/tXOLV+ykgRsIr3mPc4nBgRD8+yP5CbN
3tUARv+7FUm3peH5GcjLCOI355Oov7TGOf1D0trftUC+K+MpaVEIxwP3MT7/yyi5N9/r9+xpwY5S
D1kqLNWTnAG3coOkBpQBnXafU714mEYVwfjmjemBsVrHCLyLxtLXp1MjN4ZeKsQYDU++Tal+6/Hx
ilnp9WAn7xr6UDpe9IZzWkmUzsm2OtSb4hJdSEBFtb+behK4o8LFLefw22t6JUM6pxr8AH2zdEIm
3aMjPo3td9BABD0DpsnD5dVsHtFKknREXjdiGibDnTAuXQMW3lqq6Fa1FsldGw2GsyY2ocEkTr7E
rhNRNGRPo32mVRtZwGm5vKDNThPvZUVyXahGKimvBYJpsRsjDTCcO7q3bsl9+5SE7SH7riJ7UWig
I/lv4aEDs9ZQVCmnctd5/WGw3Wtj8E+8nqOkqfeOUIFnbbqk1RIlZ26L1mptgneyOZ+ot6+O3Hu0
mrdEhyshkidvbRHzhiHiSXEh3rUpqd5Nmd4Hps9UU0bbN+5K1qKlKx87gs6uoinDlf5O0HAh2ywP
dmTXUb8rI7pTwXMp5UleozG9GqWcApHWjXewovmYh92+PC18pUmkuhKVGil5DAxajJ7NUKS27ifQ
YBb7OHJ3890Y2vtsp0VvStWAagVD0q7juPIcPRFgfuFeYzxPcd7uzZgmYTcP5p5MteqFt10YWcmS
Ds4u0qLVMw5NBBPloQAL+nybp4GJwb10TxSmva32LwuTTq1r0x5FZexj4rEIWUUMve9S4z0Bj+Nl
H7LtFF8ESQcG1EtmUOohbTMWJ41UUdep2plUIiQPH1tkAgAybmLXG8SOsBhYYLFqxk0lRHLuU2su
DcAIXbwu2ZlJ8mwM+pu8BAiEAELhYzBU8n6zjSb3sXMhYtp1rQjbL33yZ0Cn/0UtYB//KUNyd8AQ
0Oyyh5Ll+VHQ46i9j1VD7NuX1IsIydlVNUA1qww7RU0QT83ujWtMYEVKDmaG5qmiVrSVbGvyizjJ
bGhdzXM+IdbjrP4xxxPek6D0CbyE7uwWr43L6vz/uLsXcZLhDKkxlAVHsQER8gIZmkVaqD0lQN5y
wuqg6jnf1roXaZL1JJ3TA+oGxzU73wrnU6UKjjZ/Hzw1NqBuwOsmYwM2McvyscRZ5VViRdQenLPZ
Narq8ua17iNvjoSqjpl0ac98q+MxLTCQlxJDuGHKXftR2I1RhGjuJHe2EdffkK32P5hTJxSP6OW3
5fAPC3R8EwyEC9HM6+vQKpwOI7IZPxfal+xbU7VItys6sbc0cC1CUvgxcYe4E9jEBpWuAU5OA6zL
KUO8dFn3NuWgE3thwkO/gZzT0OuY56ODd+fA0wCUSgOQioEhrL0lWln6ff+T828qeRVB4PGU63o3
wQ+V70lZRzwPCRCk37IYIFLqJpL6SAu/PhfcrCmnscZw2xk/eDXDUzQHYH30AKYk0WVZ21r+on+S
FZFiGK3KgP4N866Id50Ki2/T4630W7qArJRNLtqnELZ69wP7OMdJNGdHYDamoKK7vJRNddahyWBE
tBGSSLrmT4ZfZihSnQGqcuc0zjffz0CCp0Lk29oxfyVm+ftKBQCy3QpkUpB60uYjJ9NdOb5lwHQt
QlIANjisdbOlHZAah4SAs4+A1txRbdj2Sggm+1zDgxeQLlU7NZ1B6Ji0akqe3KZNNZ8KI/t8+VRU
QiQnMySYQyldZLniDI+kmu3Q9H36OxHSwbORzl1r4Joba/bNzXM3MISpGITcdDBIlv7cK+nUARRi
p6OBp7LD44NLd6PLDr1xR1XatWUv/kqOdPTEytFaNEKJ0zKNRAon9ugkZWSKo51UCoNRHY1k+35O
6YhBfuSzk/Ymjg2GqTQVKtq2DAxaegTstmgOeG0tBlix3AkUL8/oAzy69M7JVBD42zv2IkHasbyu
0iR24frRgLLLnF3Sfe5tFmnlk1Z9uaxo2x7mRZS0YVM12UlcQAkGgNMMYt/bPBQqzohNTUMbBeC8
FshbmT85TZPEqBM8GuuZ3hY2C1usRiQISCf9cHk9m4ezEiUF7i0ti9EQMTsz72inN7nK+W/u1+r3
pZyMrwEEZVyy9HnxvomDLP3YqIq3it2SyYP0Fkyo1tijbyfdmea9uUyx7YymCi/v1KaSvaxEHujl
ZokJ7AnX5Dg3wdCQJ90pb8Cysp/L6arpQId1WZ7iZOSmp9oCCCXN0eI+Tt/0NALs7+Xf314PQaMR
2nQRzkhGAxLjIvVynEyWxDYqNNZwnrX0qTBZt0sE2pzBjNsq1rSpDeQlrJGsB/i1DcWwNG61+VQD
BKVNUUd9vrwulYxl3avL2eiBt1UYCdx05j+6os6CHgOpXAWxuSkGrTY/t09aSlH0blMaaO4R2ZMx
fKnB9qypkGo2NRuROermC5WtrHI1K7RGdEj4xf794D25eRIY+anQVSmCzbZMcLkCIQ4j8UsD1+s9
4+hH4ZWPHMH4bmqC7L0d1uF4bb7XnviNdvCu9eNbRm0AH4peC6Ax2o4uxQQtrRKBAivepRhOMm/h
QodBcV9vntBKhBQTGDrmTD0BBfemEzXes/FD2R0v69rmAa1ESFebzT3CgFuH0JalgZMGJAObrb3z
KoWXVi1l+ftKp7UauPE6SpHnMt+5NA6aMiQTUzg4lRBJo3VQiZexgaSXCRZQcEkU4YgGYH2YFHI2
kwTrs5csNBW1KGcf4TM9zXsXSPh+6Lf7Lpqics8As767fEhb72sQwKLQ7eiAcpQp2bJybhIkVxDj
OFkIZNGRX+v2fTZ+8BjQFlUpkG2VeJEm7aJHk5bVCSpRXZ0Hbg9cVrxGk4NuKyZ2N933alXSJoqK
dVWOwtA5598rcbKH0+A+kbIK8k7lhrYVgwAD0QaqyW9Mz3NBG+7paHqI86suRs7VjNj46fIhbd52
YCv/KUOyJKB81RO3YUkdJ0FXjns/7xRvhM2TAWyxYaLlbSF8eG1ETWz40+AsJcmiiWIAL4PwYa4y
zEYqjmZzLStBkm/ru36sDYKMR1154sqKhQuMjFKRudkWsiQqIYlYcubG89o0jUmqf3cHtIOGk8O6
PtLBOfWmuAc4iT8FSW4UHLBo7c3he5hLT3mhP8Otxsv8CwmLpvqaoBf7sipsqttKoKQKBNDVFMyW
uMBNct1TDpCgFIQcjqqcptrB5TtWTnWsiwagfahtFRPKI/kMykYa/d1SJGeQeTOSOAm0ehb1de74
QeqLMCOqGTjVjkm+YDJSVvvLy3Q02+vmeeLpgcdfLy9l04uuTmX5+2q3cOaFn8R4KRrNpwrvXwfH
c6ItA+HgLkFH12Vp27b6onRSQFLbgvaGgZieAQ66bG5EX4St+6kY7v5KjlzCdSs3R56tg5wkv+YU
16pf3AjTCGPnz/jI/1dbWPBG/7MjuXob57WLThIckkkyDhfX/UCp4e+2TUYIyPqpqsDRh0sBs532
99bJd+0Xm6jep5t3j7OQNADWEtCkUq+5NhWppfliejbMDxrdNwh+fOeaeTej0oKWg/49Qf0iSnLa
3GpLK6tR9fF7YtchSxoAd5W+fcrJgPHLPrMOWq/xB0BtjidRFf7+soJsmtZqqZIvLzgxWe8gdzVX
D0b3bA2RUA1Fber6SoTkYM3apbqfQkRlsf0wh4XRRK1bBUSFnbPp8FaCJMfq0mLu0Q2ImBtYvvTa
zXWq78AckavwiVWbJnnWbsqbfligGX2XBUbg50A/U02YqnRQcq25xW0j94FhAzRkYCkJ7djkQxEi
c+8Gc9bttcFQBa6qZUluljWmkevgPThrtraflhwjWiKa3FZcGip9kDwtzUv0CxpYWWF904tDi/6v
3r1O/3YDJRebVq1RuE67aHY57zTMDwRdHF93hITCrvsrJ9MVC9veP9twCBC1LV1unhXNbHrpiNFm
Z6ivvZrkod05Jz3Jv1222c1eATS2/hIkKXoOzGGvndCYo6GRH1S5BeY2xzDv2LssdbXAbb8w4pag
Z0h3YK966hoVaO4i4Hev9fIBkgE4A6koWzrsWq/Wjr6Y6ZXTDKqK17aUl+Kd5Bu7Wm/LrkVGqpj2
s31mKgi7zfNaZWskReRzO7J+8NlZs+pnrlehg5bxqBnp/eXzUsmRNJEO7aTHAEA4C3PfFlfG99R9
uCxh01m4AAgAazFmCOXeAQ76ONGlVXY2+o9Ff1X3J/AZBYQeNF1R7dw8k5Uk6b5wC069WrDszM18
38/0Luns0+XFbPoHFz1MmBNGckFGPLB7Woxjy7Oz5b8z2J033mqYvzQeL0vZPJQXKXJkFAsTkw4c
leFB948AbA9KYIVpWh39nRhJh/UZcUQ/Yb8cEz102R5KHSb6x78TIh0Kzj4ZG/TAYJTIMnYlKnc3
FHQjEWhsrL9cj3SZl44hHEJGdq6zfDf49qFo2z0wGXd/t6JFDVfReKE5ZtyOZXbWzfYDL5x9ZZAb
nTfHy2IUquYsSrISM9lVkbiszc8DkC805xRrIDLWhqBvFcnobbP5pdOOdJuTeKKNGefZGcGWAzwS
YGYmA2q3f7cc6QJHT3BTuTMsxyDzMWbfWNf+Q+p3Y+MoMgDbNxDs07aBAIoiviQpq21t6DtWPrsg
THMYGvvtW8znhbX9Xa+O5vhtYjfA2cer1lSscdNuV5Ilp+2NcT0LN07PvUZ/ZLa45oZ1NY6qwuHy
M7/dcCsxks+2M+CxZC3Nzgk1AzO/avs9q0GgXoH7Y9e+6YH7Is2SHhwz1Vye6VAPO6GhxUho5HGg
DZPCqja10MM8PTjOCNB0JXXPMdWoEV9Lzz4RmCbAQpxyf1kFVSIkRTe55vX24rwpIUEGNIl2EG/S
gJdVSLpndBRvobnNziP6JGG69blXDkxuaxkogDA7pBNXbrTgPpsbU6QIHm0aEWsZvs6Nr63rKRzQ
9na9yFn+vnJAsZ66TkYgJ9WmkLMKs96q4seyHb9r8osI6dAx1Olggojk51GY5QE4WVoQV9Zda+hT
4DZzfkKXd/KGrjwgifzaPkkL7KZi+tSh6qo3aTib72uahf742KvkqLZPVoUerUU0QS3MsOtvWVN8
igtVW+byqZe2T/I3vp94Vob1QMmsO3f0ATKnRSkVXzMvVuya6qQkn4MUdOnME3bNdrOQ5g8zf3b0
8+jv8rcgJKFjyXdAz4RhWbktRi91f2honZ/ZYMYngn5WgA5Y6JsdVMivm9u3kiSFJqRu50YTJUOz
RxLUw050D2X6dYGxuex3NvduJUeKS3QxpH7zrwf1Pvp83/T7XohA6Ldp9/3vJMkmO6cur12YbDEb
oTd3gescnPaxq5LQNRRhwybOO5r9MIGt45Q8Iin4WPK0brOJP2fE2xUu27valdvWJ9s4Nvo/af2p
s9pdo9uBDnwNNOMHabMr++FqpB+bCsh7inTi5hz5+nska9AxW4DUZYM4xnFFUFtdQAcnAj9MVAvr
yvEyzOa7dyC1DjTN3l3e+E1jX+2FZB6MkzaeU1wtjE+fPKP5OCiLWwoRrnQPgwrGFJTjgsxs94DR
IaQNVFVIlQjpQWBxsDXhVLMzoIhveKujK4UqNmrb5n4pjcynpNX9WM5GDbZS7zbG6cyfbTMyTcXV
tW1xL1Iki2N+PblZCSkUvdB5feuxryWK6167y9+C87nSOlcyuZyMPEFonp2J1YNiJg3myXing0Dp
soKp9k26KStzREa4H7Ci7ItX3uje2Z2PmXV/WcryK68vlGXGbmHl8j2y/Pv6ykd3GGmdooOOtTQa
0h/IzqDAUP9xkPRayrLWVWCRCrc0qODp2eqHwOuaOmxS49os20TheH/ftNeCJA9lV33Lx7KHIPoo
6r2JDrVqDCdmKBb0u7otclDYdPAfNk5St9jwujgbUvGlqE8O6s31l2L4ItKd3qqyuxuPm9eiJHUb
fe63SHM0X4oYtK3G0SmNQJ/nfVUeWHYNuK3Q7L/r/se8UU0BbW/myyIl3ejYxHRuJek5J3u/v9ZA
NpwUgeH8MTrM6wXKyjHEgmS2R892edultyZ4bLs4mmJfcV387usWOeBPNNCfgJK0JCcT2uBktl9+
aRwSAr4gCxJRq15qKiGSAlrV6Ncpirhnp/P31qhHlVDNnS232m8ma5jOkivEW8CSFKIqJ8acilVf
NLffEZrvNJaE/pwEM7EeZtfdgWThxxu8xEqkpAlaIfoOHHX03BL9YUJb4ayJ0LCLw2Uxy515aWXS
CYk2nkxwXtNz1Tko2sVZGKN1zag+GejI7ReWg8yILF1TiN02MTyudIQGANn5rT3K963Z0mBiFflA
0dTReVE+oABFg6QZUEW2oso4xoD9Fuawv7zkZUm/L/lFtORIfLd0RhOd2ue51x8JujI6oJy6eoto
Brd/lBJbi/5OoqQ+w1RkfkoJBS6BFmTfNNZEjRsapqJjYvNiWe2ppDJ93+Z1bml0aUXNxyier81E
cW7b6vKyd5K6tGWKLgwSQyt1/r6jvXnNUrt6sLwmPticuoGTUO2qTLUyAn6xakJddXKSpdcjwLn6
DtKJjzut+Sd23gN2JSTe6fJ5bZu7bwMM01leSNJGalrSkGqGhvSDh0oKuU765naM9T3L3XMmjOOQ
6n+eUIOrBFvPT5nSzgoA+pdl59Nz2fhzwCoaJpn7o86NK24gOAA/JsC1aIgvui95HaRxrOgm3N7c
lw+QNjdGOcvsc3yAb6TIgeYRAIbCmnhHPg2KyFElatn/VWxS25ZmeVMNC/SN+878JLr4Siuqvds6
iqBh825Y7ar0ZECDjdc7OgLHzimA/UNBZTYqRGxb3a99k58MfTNx1xewulYrQ6qdk8QL6un+skaq
hEiPhgQ8S1MxTogLTICyolNooHbgWZVC8TcPxjQx7IwZMx3UTq8PhoETuK0zlyLrXiMDYZg/KMez
NovdCOiwny+vafNsgN2PqpULPFiZbanWnBqNFgM7U15eJRQolL1i17aX80uCfDRoKkM+BTyOZ1Nv
D13LonIgV1qS7opJNQagWIwrHVCO/lhRjHp2LnQDs9sk14EIjc7Iv9oy+WFXsyZpRg9lPt6Xu4G2
YexpCkekWoikArowbMIACHPWRhJWKCDHXNVds6nMLwcvv+baiXuZ4VD0q5ZxNMzokk/ADFAn/T+X
d0t1/JIb9yy9TWuGGhIgCoJxePJa2Oj7ovx6WcziGH+LJ1bLWT5j5c08YpSIKfz8jF7piPF9ZX3p
eB/WHWIXhePcvJhWoiQfPXhlPfVi4CBCA+in/m62jnpaBmn6OHpRw1VQ7Spxkp8mJbWbIkM/A2oT
37Oke09GO+Kmh0R13qFeWr+HQh4u76ZK/ySPjWITNfCUQGbSoiFBvIuh4d1lEZv6Bxp1cBY7uuPI
naX+PLdAIqDTcyHGfeVa6O3q3iXEVOTuNleyEiNZUkVJTUYfNZ0aAAs8Hve9I6LLK9k8oJWI5RNW
qtdXpLDKFswtGt6Kzvdp0PeN0QZ59Q5wsYd8+nFZ3Kamr8RJBmXVtTZoDGdTz2dtBrHWw1g81Xhw
KTVv03QtAvpCF+TZvtyA1/Us01had1+ypAqHMTTjahdr0egrVrStCi9yJLddZbrXGhmScQ1YuZv4
m96jQp+qohDVaszXx4SVGG2XzNk5524WpDRngc61O70po7j8c+RXBJKrrZPUTrgo2BYUaoc+ESTc
Tz3/blTXeaUwItWaJNVrE87c1i6y88SqPR33Nh9O/veaKyIS1QFJKqdr9qAZDmp9Tn9PjTwQyYfq
TU/t1Y4tS11ZkYcSnO/OCBL73vQDy53e9bb93nT6h8vms22tL8omee8W4XXrYIj/7PHbhJS3YNUC
afqp5emx5uW+/3PmrteaILnvDv2kaWkhVx/P2kHo1RcfxQpdqKBRVMuSPLY/1r4mGmRNk/4rp1fM
LMFtfjVO70jTBL7tK2KgbSf0axdlqM0OzVSg2kXa2cqyUJ8Dx3h0MyMcnJuyjxWyFiX+7Wq3LRtd
SMj8oinxtWagJg+K3YGw8+Q7gVkPUTE0in6qTQVfiZB8w2h0c2ylCIYwm3RwyyIUZndo3tCGBF1Y
iZG8gu83gG9rEGwTqzt1qRfpQI+IE9VjaNMrrMRIXgHqls9ZjtWUer4fmjkgbfFUGiLgLHnLxoH2
CxOKuCUsGYJT6DMixgnRnev2UcuGoDWdUG9VwxqbKrASIxkRa2PdBzUXfHfMDinwCbqWH9/gF1Yi
JAOaKZ7COqp85wSNLMYc9qUWetqdS27jvDsI7dNfiZMxOVmaMrO3BKpDumUE2USvjCY9T0axa4Go
7fMxqDwVSdKm0b4sUe5PnKmY6gmzSGdc7FE3nvL+YwUO5DY/xSrEF5UoyaB4YrcUvWMo4oABLHMY
umFpQJIPaX+NEY/w8l5uaweAwRzkhoFML5kV0Sj1J4qSZO+QIeoKpACIQDf430mRrKo3hYMEd56i
HJV87ix6wjC44jrfdEMLwtl/C5HuWTsuYtcVEFFhNJJ8dzoeWN8vr2LznliJkK5Zk492JjBAAc5Z
SkPRtt9ay/2czAiGQG0S9MlwPRfe3WWhqnVJdy4XFm1zB+sq/NNMHwYtMgtF18bGuCd862phkotI
GjsdkhQyUhZgtPwoDjTyw2YKpghYqnsVKNSmj10a5IFvjCYouT1WHywTjPMO9rF4ioejB14SwEAO
xFVo3XaO/kWQ3CFbg0+v8UC9cjYPC7RfclUcyxPIyqM0UjUubgxoYw9XsqSbdtSA214zyKr8wNif
+W480n/AbNHuyP6YR3HoPFxWjE3LBRyV64NuBfkuSeFJXjhwEkjb+d6J+OdJFR9vKt7q9yVtT0dH
VHkDpaAZHs3CTQ5aBYKENDY0RZCyKcn3bIQoDlBb5eLU7FJrRrci5q7EDQH5SaeFU3V/ebdUMqTd
asa+bOwOMsA7HBZlG5bVQzqqCq+bZ7JaibRnmpOZPaBHgJPp6vsxRuEz4YfLC9k21pUMySH0AFQb
2xjD0uCiqU4gVtz7u/nW/zICHjPdU4W45dd+CyBX0iTXwCYgKHSUAlsZFC5mzPeZaewctz6I+LEs
VPfEpmdYSZMCCZ40ceUy4OnW3i0IeHYIK4BPPYR+v7u8iwpBMp23W+m2mdUgCnDjEsrGwqICEKf9
aVBpxPLFF/ZPDsCzqQFGEBD3zs2UkqD/P9KubEduW4l+kQCtJPWq3qY1m/ftRbBjW/tOiZK+/h45
cUZN8zYxkyCIgbTR1UUWi8VazhnzsOiyV5xPB4xU7D3mYlg3+yia9Ot1BTX2LqeI0KRfVkOMOcMl
WoabNhc/4XH/qsGf9JIo9mnLXCmAyPIqX0iPKQTHfCWyD6X9k2Q6rDXNsXLXzzfv2zwFzXA3Yw44
M75NrcgCv7Z086yqyx0k4T4oMGyK2oF0rDJ7aIzSNul3r3V2Uefc4K8AMGTYu+6umvFH85Ii0lai
dLTqBUMoC5io0VXI+alNvhfpO9+s9p6udV9l7FtB0qkSAN5zwSYJlOoSvB5R1z1YSfS1I/3JiT9d
NzvVTm1EyWmvbEFT5jyCSHRsmzhgjffZ6DStHyrL3oqQLtrRMnP0tzXwEUsVDO7nKhKHaNLUEhVt
guCKezKHX154a3KcxDRdKR5XGrz8Jg6bG/PoHNJje3N9xZRBylaSdIA4GudpOuOk1qQ0xIF1ZnzL
h1K0QYwcQQyo9GBus+Ie4zGgj/MX1PlLMvbnyugjXTpW5e0tE0g2nkVdn7jSIXC6ySu5j7E8u/+a
F3PAgHa55PWNgf7MSddor9xI21+ToxaFB5E2kuZWlKY+RvAW9r4A8AdaJ0Ty7vrqKhXayJDeUmO9
0pevkJPdnN+5hhUmEX1AF/kuHcybRpcwV6A7w2o24qS9pN4iItJi/tQ9sbA81Kce0zgAd7Z21aE6
WU2go9jQraHkGau+Yv5IAZadmzc8AQh9E/kP7ixO/20Z15+xOQ2G51blWGDGm5hlVu+WFoRSTdPX
b9sIMZRZmsbP1tE9uZWRzvZkSMrNEVhjQTAHYuJjdFpXM/u2vBbH6VBgMSvdS1h1U4ONxHF87KEF
5r9LHccOM3uNjen/kT2mIE9z28ASd0b/JgfmnjmEno7gR+2WnwRK9u8I245tA7AdQ19modnZWSD8
8YtlxpBH/EjjN9Wu+UmcdBRSIxmd1EMkEhn9XZSk8J260qtao3/dh1x9F8yLaj/CPe2Y1XnM8BCy
MDIR9Y9eqinyqm/rJ0mSaeRFUqUZWniA+wuegnzwPrlJVgEZNVlfEGeQDIV1zT5cPwU69aRTQAbR
u7mHw9ZW38kPAuhauuxK3WSyTsr6+easTW5c1i1mXu7z5XH2HiwMlxtiPyb14bo2Stfx5OsdydfH
CxfwZTjT3gRAMSsQLaYG7eN/EyLFOIBhHYo+gY/vwJNU8rt25jttjK3TRIpvclhbPK8kQK35mYxf
SWchotJc05pdkR8MoEdHW8xKP9eWcHhkx8lrm57t/N1/Wi/5TrTJ4DugSoOjrW4L975kgI3ShDaa
1ZJfBiXwU4q2BcvHCHI5eiD9wdQhqGtOp/wmSGNXtOYM0zIK+4Adscz3mblrWrZn7qHKNJeTTiHJ
F4Dv7Z9Hdzx56d4iccA7khzplJ6vb47ag/7rdGTIZ3icJRYznI5bsI+sRExk+JMmF6ezM+n0czzQ
fKdfL/TEtm7yvBRBhoJUYLNpuWvZ+OO6Ssr4yHWstULkoDAuBSxtn8aLl9UYBWLs0DTJuU3JwzxZ
QT+Up57o2rPUAdJGnrRXo53ynqykdu79cHCOzk25i0/NYdlFwZppjHbX1VOaxkbc+vnGl5qDRcuZ
YDUn9miaN17UYqpH4xm0OklbZg55ChQVOOzk7u/kqbFrbr17PBmP+dHfl5oHt1ae5Lj9DhkgIJ3A
R+SB/frvFBB9qEXQfzJOVejvn0+ph4gILNYA2Gdoc5NrHyDTKlnF4MTb4ufi3VXVQxp9u75R/0ep
JxlSdOKkaB+dJ7xR+V/uaWWjKk/sLj5b4YK0VnHy9tflKQ3DQ2s/QXcT6orylUHazHdWrpLOzU91
WwalN7/qS+N4XYzyND+JkRPQ1pR3pQtQKWD3nlP3ATh9O9RiIy2rg9IzIXHq2sxxmWtLq4cR4MKo
B/AqAYJ4ZzbvcaqD65ooHYUHFhnGTAzxydnmNbHp+h0ktNWPIn1cKjOosuSE3hnf+nhdlFIZsrY2
0V84NFJcXJagLbdaoIJaxXHBzSHeXf9+5d6jXxNqABiUMWnvAQBWWSh4IO7u+ocpL185CWBGbB35
lFqNf8XI7Ots4X5bd4hKwL64nxrnIfXIj+uaKDflSRNfWqmxBrxBgUmfe39JkKRygUKUvwUkCAto
cev0g8bzaBbOl6ysysbcrqIRL6ThNA5HvzvOuuDXUslwMN4PkFuwevzBS9kvufBTxqr7OY/7m6V1
P5dFJ3aZlbxH8X8InKSu96Qp7gAn9jY2nPmIPrh8F3fFX/OI4b3c68xgpsOH6yut2kwQD+MHEVyS
jnyQE3Ad08leC7EdjT9nZkRA0R7pcLKVRaStGGlDCzfPiDHayL/Y1AAE82iem27+7DSFs88H587v
90lsPUwJxiF5EZVhWpli58zdcvCjeD5kTZ1qXJgqloPCHhh9XGb5smup3WpukfLAs7F7U9e3Jdxl
+bWcW7TI7Bdfly5XOcyVjx00UrYNAg/pbKK44Y6LEdf3c2eEQ/wDt9q0mzCwcH07VQdnI0Y+m15v
2TyjK6lCy7+IAujgPHpDRRF4AzB1fU3EfWk8gGxmq8XYmPkjHtrsf919myikjDNB497gYdHH5jE1
nOrWNWwdBqxaClYOo4UUiYz1ZG2kUGL3fuakQ2ix5IykW7MbObqLnrNwv1X5V4iMd236TeWslD7h
OM11sJjIOKVR/zOZ+2/pJMBYjSBfE8Np9JJR1mF9NUEytgsdC2xFZHo/GUyTTVit6qlI849WjgnW
ZuBcY2RNWro5prMzZNkQghHTOgD27Gdfi1PPFgtzJNbtWA/lLvHbI6kHTbh/ebp+S15ToC4wm1HH
vdw0sQAPtLAnKJe8t5dDWb+xkkebPTbFzdzrZjMvfesfwhzJu1TZQtHaNHZhbIdGd9t351mXN1eL
APcmcXwKkBYpiYaUPLXEZHVhM/8safE2rT8trH933QgvncRvPZ6ESHrEYCugIl66sC+WXTN9762f
hfN6tDTXndLwnCcx0nWXtAkbUtwpYQue8johNyPvNZ7h0g/9owmxMDJlrwE2Wc1jc2YLUc+CNnYX
LmVy0zj89QQ2M8fF5Er/3qwTjbFJRY3f4hhymxYIFxx5d7JKNJlTTUNoG94XE5dFkCF/u2+QebS7
+gv6OHdtL0LUHHZzqouFlcsJ1uzfwqVdo2ZUraiJMPXlbe8sNwIgD9ftQrma1KIIHtBSh1HXy9Vk
y5jO2WJiw6z8gWAKGcAtQFbNQNnGzTCnVNfJqbT2J4FyI1oPIwT2cz+EC0D/3YWh7yx+50860COl
vSPkxoEC5JErk5y1eZmljlmSUDhmwNr3o2hC9o1Pz4tY/zGPjRzJGn3Xmj1Qzg1hMfMzbco7burI
TFSqUGDRgR0QoTcWR9oiIsgEPrMuBOHUoezioHT6E0nEni/Z/ro1KOwNhDaUYMEAMwl7uBQVEZh2
1QNuATCk2be6j703SysGze2kUAiRER5YaJ9bn8eSk/DTyed0cnjI5vyjnf1M0qo8Un9+IBGyNtc1
Utg3ricMG/tgN6ao9l1qNLsYZiFVPoYcgAtmDRTVtHubmMV7ErG7fOp00zNKeR4BeDkCGAJo+Ut5
Q4Qxp8FJeYhkUEDEYTb+EvU7290VzsfrmikOEhrBgC1vAhkB2J/rL9n4QTFTTmgKx0S7wt81pd0e
aeye47R/wZG9kCTpZLhd1KZTNobY0DEY06kNvLk7koYdnq+S44DOAFEFqKJ8KbMmWnsho5dOoZHW
R9pNQWSRW4fqxt9VKwcqA7xLQO8KMiLJJoAPS4qGWCL0SYSpcz9gVb+fqS7uU0RInkO8FRqb4r0q
X1T+UBhR4iZTWOX2sanIYWyzh2y2zlHqAqOo+LYky86iy5cXLCIKtFhFJGlAT3VpF1VRu3ZvRCJM
cnq0DPa6J9+bQncLK9dwI0Wyvtwq0y4b4ym0TCfkDX/I4ZASv9ZcTzoxkukNljFUdFkE4on6PBbT
EQAWr3gZHa+vmeqW9xzgLRG0sQOR79cTe3OYigzpE+7XIhzTGJw3fNojo3LwxhZEON6BZ9bJL40H
1gjgWPWaDVO4wwvZ0oZlWbNAiMvDuLUydL+Jw4QJzB5dv1bG3l5XVLmeoMTDsBBAY2GUl8YRJ1VR
WqwbwtY00IhdzvgP2+NEf32+HECMYdoOiwrjl05yY8xTReJ5wp1VfyDc+mBG8Q0dngfn+uv2xTm2
AUnsWXAXTBIDdxFXGYc6hGdhyvPAMIFdPev6pBXXIh7zdH1yrJSi8oWV1aApLAH6FS50emgjdj/i
Fr6+YAoRaB3BE35FCUJ2dd24jQF2Se1n3dzj5uWttUev0XAQHF3SL5CCy2KdbQIj1Z9DuFGNe5CP
ocui6QCI4uiYj7HuzaTSBZ51bY6HnSFyudQlcuLRzKzYDEmadcFs+ORhqtBscV0XhSmD2glBEWik
QIAjj4JMPqmYYQ54gC7zrTmZJz42b+pJaN65igsd2cIVhc0Gurcpg3RWyWi0PMWSlej1r9BCVcZ9
ucs5AR+f8abPq8N1tVSLR6ENxuNxC6LIdLl43C+HpeiWMcyiuDo4hWXdZYVVaKSoFm8rZf18Y25p
XJiNSwYYQifuUOg6Ia94n8Q6bH6dGMndlBNtGF3SJbSLFtVyq8p3tR9GHXtBiIK3C7YJrHhgwmHS
PVHVZd3R1BxDy02+FpN/aocVKTTfXd8clT4+wvCVTRpvJrlZw8giQgckc8KiMj8XBHS8yJkEY6aL
kFVGt5UjGUFlAwmoQcda2JX2oZ/2icBoAf/az7difnNdJZW9bUVJljCWnVmPNR1DPDJ2RUPfALnn
/XURulWTrEDkXZcgmTOGi0nCwsyA4lI/OvPzIKF+XQZkq4kUktge6ArrniHeYmVxcDmYEsak/Xhd
l9WQpLQXIK2AR+jaSBkSW9oZAy21NGfYGXjQnc2bvWiOnC9BNLiHxD4VjWbtlJYApAyPABndBS/f
5UFNMmTWQAE7hlOKDrxK+HsKQuPZHPOdN5Z3TqQrpqtCIeiHhAAopXw806Q7dTadsQdc3RT2rRN0
PDukdQ4MnDKAr7qpveTcFfZuHjq83nxNu5UiYgYolIW0HsPzCcTdl8ousYGMRwHmeBtF5z7+1PEu
iPJvLAG90ECDxI53Rqxjb5SaSX/ZDaQC+8RjFp5STLKbprdNPEBdJLTByiPovG/TH7bx3SzKoPOL
U1zXQbl8qP3PSTXvn21NF6Ilt9UnU5OViT2H6bAEmfPT6bugQMFkNEaYkhEsue5Rotpe7C3oV/GP
63gyzFEd2dM04Pkdxr29i0EgETUfhH3EKyuIk/gVK4AmSocdpq+f7zsvBEtewC9cL05tNH8ko1kd
LT+Ld2YylEdj4prgU+HSKODaMObjMrzvHCn+gBUBjtQ3eehk4zGLhsclSp6f59yKkHMyiwtXw4CH
EVoJMUMao1Q52Y2OM0Vx+Kn79y4hY4b+4svzkORp3RELUpYiPeW9j2GS+i0Xxd280BOSW5odUq2b
6yGlZ4O70kPR+lIcq9Hg7OYIPUwBTCb0oeWvHI682XWbV9wGQP9hCNyAArcmgS6liCRC1i5vhjBa
XqdxkBp/Lfnhv4mQTC1Kk3E1NxGyfvjK6/aDM/njLnMyHdG4coPYmpRD3OH+Eel2sZvNS8ShS17a
QV71QdcBEn/uPvoAqcymQeMv1h8u3T6w6X/lyf22RgxvMVoIRgeRTDsTzdGJL9DrzopvonA0kYFq
o1CCQ6LONr110Oxyo8AXZkwsNkQ4lMsum2eMc9eBmFLNm0QnRrpv0Glk2xOJetw3eTCneeDPVcDQ
P/x8mwDLuef4LtRBse9Sm6Sd/QWc7UM4t95jRB7Gpnx0E01tQrU/8DcMKNt4lCDvfCnEzcDI4eU2
ss4FyiuIQT6Py2OTayD/VFaHRAUKpBYeo8hiXUqJmooXWdvgnDZp79wnS+PEQYVs4AMbjHHct1x0
PwnYNH68YAk3cqVjNft1O2VsEGFqmfusQ6cJE3uat4eXiCGUWpaJHLQlue8892dzqOspTIGfGNS0
uUNuVwSWMZ9eIAgWbiILbaJSL92+PMo9UgmzD5H6CQqv3gmrO4y9q7E8lVvFUxjP1DURAmGX2+XS
3mVtkfFwAo4oqh0fMY+iQR1SxjCgzXEdJO/BnSM3qEaxVwEnsRRhb7bsYFM0TdktSfekzunZz+u/
qtioAMZKPoJME0jKTgLc8sTWMfWpzvL2Z0hnOZ6shhgR6gdVKb4vY7Lz/JYFZaOryunkSOesqkDR
WCcjTkBt5EHVeH+5OUdD2kJ10aFO0vr59qHs1Dbq6BUPG58EReICJwGcDVZZ6V4vykO92UHpcHlj
XQzA6hjDMZturCh7NUbnPI4eupRhBCYXmgBG5amQ1lgdO67gPw4Zqecygx8TYVcdXXqY8j5Y4p2j
JftWrd9Gjgzc4g+uh7C5HMO0tE5e750ntrzNMudw/Sir1UEeaE3pI1cjnTFPJBbpGe1DXr+j5p60
xb6MTpOtm6pU7RK+/185UkG2nQgoLmJcVmRcAtBUWeQdnmFBJ5AN+nFdJeXK2R6mvDyk8THVeml5
EQG/iW8nSNUy5AITd19ZFWA56c11McqVs5HWXKsUK872pRggvXcpqqg9CpgPPDkVDJzl8VeC6/66
HLU6/8qRd6guqsE3RqiDkVFkAHjhHVkJCLFxGcv9dVEqh4tkLdqhkH8Ego/khZqmniZMDQ8hM9qT
vXjv8Xc1F71OhLQ5aRk5gjtobUkKwLn7wxGQYq+ua6FcMBQk4NSxMwjKLzemplbEWtdBlYrGN25S
HpyJnAvneeOLf79+kdyDkaEigFeGJGZ2J5qxPOchTb+gJMqi73b7yY7vxmfCu/0pSdqWOo6dSPS4
ByN/2HMHIOvtvMvNB9d9fkEF05gIWG2brKOSkiudomKhaedMYZFOxS4yo3ACZVTAjfw4ZMvx+jYp
z89G2OoxNhfEHHl8aNY3mue+yflDaZ6rpUA/seaYKq1hI0aKVRw65fPs2yLEcd2zsdkhar9xJqrR
RikGJOKAgnXXoW7Jv/Eo8qiTYI9oWod1wr5NA0YX0+58fdGU8QrdyJGsDiOFMQjFcxFaVtCgcz07
djcADsOE/6456brh1NIoHuwMQ4pobZD3aEmnvMgaREeYnygPyVF4O/vRP9V740wdjfdZd0J+oyF7
/68waacKJy1ZnSMGAuCxC6i3deC6DkXn3kTc2U9YlSAvcs2CKv0RylPgmjNh+3Jdr0op0LEnNGXW
Fn8Tee0H3uvwDNeLQNaLocEUjyecLCZHy3WRW42BeDnk1Rh0LAVC4yfPeed5H83645KdW6KpvKhs
EcUdkM0hiWPZshvPbREjzkLqMzWbsDDEDsBs79zseWMNf7ulrRjJlSf+aC8DKrth59307bls9w15
wW3BHBtdrPBHzDQlk5hZRExgKosQLICO+6mx314/TqqoZPv90h1O8X7hbobEjV97DyWlb33hf5xM
59yW5U+D6obQVS5vI05+Svvct3neocNg9HPEwxENCmElAZrnHzuwS13XTWkFT2v362xv/Ks3Z0mC
rjsRLsb4lbfGueYsR+glXlBCQlbKRv0I5X80oaxabwTZVbdwu8cmiTj5QqLqNkutI3iYdtf1US4e
gm7URxnCfbn5xE9aM+1mBN5eah56FMLmwr2tuv4wR7qHp3LpCNYOSUR0I8mzdwXY8qIqtnmYCf+d
aZZ3xTS2SOnHGo+nkyOtHNASO6MB2mmYzvVhZNYpjspXqMZ/fsHKbdSRvDjnwNtKl5mH3FhOA8G4
Q08+l843OoC787oonUbSgZ18s0e7+8RDt/hpJ1ngFADmGJ/XuP+P59koJB3buKjQ3hIVuJba8g4h
5cFLgZBXdidKppv/pJA8i+E6SYs7CaaQivTRml7Rwn7f1c8DpfqtEEFxFMEDgkkpelgSa0AkhFto
KvPbxSHvPSR46ajruVTvzpMYOXiwMDG/DC2OEPihR8yTV60fB27kaTLVyqOKHoPf6kgBK/cjx8sN
yBm9dk2ltNNRJKX1XkxEYCat15QtlF58I066iMhUM5q0lIeDB9g63EZI6bxp3f5UWOyWzemnl5jE
k3brKm/8Xc7Gvm4KtB0JTGcPoObj/beZac7selDkoMFHSzsap9GnCIL0SyGGWMyZ9YiOm/6TKYpz
YZNjMRW3bRbtuGO2AbE6jYNVLSNuWbaGKPbagXIpkglexqRfW8bM+ZZRMEcR8JP1yZsityfUEIUO
BUllJsi42Wj2RDmN+pJfquH9zKzDvglgvjX+u2YygmR+bzqaJJ/K7LdyJKfUp0vlswnNTtXk7E0j
2TOQZOcs0wQrOjGSV/JRk5zqPB7CPh4PGDbbRX11Kwr3P4lBUHS5TUkTsTSqMRXjL2Q3Mnvnud5u
WHyNNagCY8ANI/JCihfZFOluMns35q6JOSJiR1NQZBTlzTh/iePbSpFMgLKhX5aSwb1mH73qbNbv
BkOTsFNvy5Mi0u6b2ZxOpEf+JAO89xD3wWBbD3P1PAa5v134VhNp9+ehaeymRXt+1OTBKH7C4e3c
RTe0p9kVudK4MoCAvssawiGaP1JjyALQCJ2u+zel63naeXkC20MXD2iPMdsFBNIbg0Z/NWLZ+RjH
a9P+fU5TlLIWHXS00vdsZErujog8dsHUMYUDRvF6sISBqoEuJyeZgkoHE6LTT7qdkIhE9OCgWZp6
4yHhIvCQvbPLwHW+czRLsOfxWf1hGXI+si0QnYAcBoE44OxRnSnHatd2B197mCQMoz8lSTdTRNmS
iF6I0JktILthWDOhR9RuMbGb7jokQoJ4FtW+HeJg8udvCWtfzbatufyVy+vBY6DChhkSuY26Y2hd
6zGqEE7VZ9v6OvUhYFGDMaoDf4U+tHSEzcojsZEnuZCE1G5NYrQzznV5TtLlZhh1AI5K69yIkFxI
Ycyk9DzMqhD+NXP2xBRBzL528bGKHU0ArdQGswngWsJsODBKL7275w8DSQoUxnPL3tM2fRB5qXkY
6kRInn0s+nHxKwwgtp5xioFBhfrb+boLUfpcdPph920UI2U3hW6yMWV5OYSO230ckbEsR/aFp6ZG
jDKAQN3OdjHquo4MXy6WOw68wqwSmqXn5auTFHvXa/dmi85ChC776yopZeG2xQN0BSaQEYyqyE3R
C+WhazbO99x4XVRJOHfTcYp9zf6oj/FGlKTWXCYCLpbNYYZi9ZGD9OMYp5l5BD+TE1C3+cFMo9on
bKoPfKgf2Gg0R3cppgAwE7oObuVObn6LdK1h4MhqO94O4dh6d51wznHh7QpTl0zXiJHbgnBHk9iz
0dvS1nw/I3S3oyhofP94fRMVB5mhTw5VG6THGDrSLw0G3I1uOrYI3TuQyabTvUePDNmEBay/1tvr
ohQaQRTOMFJ/DKPY0sLZXk/QIYqHo0nFq8wQx6H03gnKNBqpxWDyAs0ZNiZz1s83j5HSzWsKVkpo
ZOUnk0Qh4PEP3PBOL9HmScx6OjZi7BY4Fh3rkEKwfwxoNTEAztLqmK4UjgmxxUrJaAH5AMWbSyGe
13ru5CDDU3XGowmugrnR4e7pREhHy8hrrwdfIXKWljHeeXXm3nXZoJudU/iKC0WkvZ+QT04w3YiX
VMeDSvSByS1AOOwZ/Xx9W9SCVqYAYJtjTk/OGzQgE24Y7j6L071g081ooB2xY94ZPTsfrstSWhqg
BX7Lks6OU2czjUs8CODw33l99YnG/HMZuR+vi1l3QHr4Yu2exEjRWewO69iAi/moJLOPBnJUp3oa
8gA4dZj4Z7M4lnkWHdBNrBuPVzqHjeTVdjY23lhVkxU5BoXd5GPjn0TSHhL/Y8RvTap79iiVXMHH
XaAn4IElmaHLuFubYIoMMej2M+H9lzSbdsvofUrH6ZBhwigHF/n1dVWaCto64cvRo4gDdqmd11ZD
Z5UjkiQlQJP/stx+l9JTNfSad6MErvQrCGWmZyMbDERbYHlIp7gwSVfPCdLBfM9Oy7441jt0WfGA
BMapPLY80PXHKhdzI1BazMGx+9qPC9zMbbc3gRICFs5xdHe1FQfRGERJf7y+lMqTAOYHD4Ng4Gr+
dX9vDMWzO2dGPCvCrLvPnbdoqsEkg67tThUFAJnG9gDVgJbPPwZiiyyflob+WkfnkwtAUuMDCawd
O+Z7f1/fXFdJaR24pXBPWS46q6VTF1VJ5fcE18hg9ocWaBsWQMOr0T83S/3muiilC17LywgrGeb3
pGMmWG9xxM14DtlZtO9q6h6BfO1qzFB5mHH5IgYF+gAKb5fm3jmmazQ1bvq2A+l5mwUNOVHDC3gk
9mmzv66S0iA2wqTV60srWswY767Rzk8tsFxtvF2HVpcv04mRVo67cV1kPgzdSk16ElEHbHKXf8WB
0yEj6SStn28sHK2DnVWnHnJM6Z0bh6V9ZzsvsDiQcuD44L6nrhxPp2iBNAkeq6FDybEFrWXReKAo
fl/G5fP7QdhWkuQfIuR9vMyYgTRgzAHxkmNd4IUQVWjbum4GqkO0tl6CIGMtHP0CXNqsWgxqL48a
Poof1SvTvmVRGjjWucw//Tcx0uYguV0WjoOVQ+0XBKponfb7mzqZD4W2A1On0fr5RiMjt6wymxD9
r0g7XZWfGq/4WJP2rpmeh/f197WBBgPX9+HKQc0haTWZ+ZBEa/Z0KaJbUZmvjRWsHu3ImmSwyv2g
fQ83EzDHMZUqyeksj1bD+vrtBzSa++1NznXT+MpV24iQVq0oDYdUFZJZBgBo/dIbA9tvX/lpe8Bo
ShZctwadPtJ1Oxoc/dRGNYS8S46pbR9JmWjcm04f6QCNrHfseqkmTLoZJ1bxgE3kG0dCuM10pH9q
bRCkYGACB19+AhjpzGsw0AxIki27pSjPwurPL1mwJxGSNjEe7DPgYYZQiPQ4xikyzrpxLKUWKzSi
g6ff2hwoHZsobnjbrQAGeGDsonIEYIsx69hSVkuVI2XrSYrcHt0lDh6ZMeLVFFmCHPy2RfG9E7qa
oXLzN1KkJwae/cUYDVyEeVo8dDR/BLfIo8Pdt3aq6xFVLhso5OEBEBn/0bhp1DgiZgoXgIj4tHTl
nV8Ph+ubr9RmTUph0gD/mtJpadISr+UaeQZzNl/RZtyBNOr7gs6iEu3/10UptdmIkuys70wKMkTk
e3lJx8Cf4g4oiaMOJvjSCDwoYuPJ/IQVKMU54HtpK8xUlPfrKENjFrhxToOtKbCuP/XJ0n4LARYw
xijxdJAx5RrAMOakBgvQ1IjvVQdQDkGOFh2/NMJ9u3SvMN1/es7i/ZbI0PaDuiD6fiSrqz03q+yy
B7g7vVlMzKNpvn/d5z81evp+adnKDLMgnQD0n+VP2TvmLPy2mVmyJwnqrHFV529bTKlphKr36kmo
FCY2uW0vNcC9AWv6KhWHoT0DNer6uulErEa5ubATY2xSLx6AA9qVzXkcR/8Q+8QLYsLq/yhq/Skb
UW3vVSjZAKg3t97NX5zIC1pdEVx6S/5pBtJN6tDGaTmeC/fTI9+vQL3ROftogScz+JvkwjQ1Sl0e
2j8FrnazUQpNyXHCV6X8rIoP6DPJD8XI/rq+SUoheNgBfcNG4CN3VdIcFCtZ3AITdhwOgDu+x3Ct
JoesEyE5HzAfFqxYSweoAuWYATa8g9VUOoetPEUbRaR7DhWRSYxAsbwvU7TZG0viBSaNz0PXjXcD
Hd7zJuHH62undEXokcHMNB4NGLaUNgj/35m6CaO+nvmz/1os4Dwx389GiDbyZDpcF6ZcxY0wSb85
ddvRHIAPa7EvRrwcq0QH+6c8r1DjN+Cp5OdaUhI69ykg0QeQtvjLHt7+kecag7u89f6x6iegUxm6
d8qH3Mh5BfIboHgb7cFLHqP6HXkJe6SD2QGASeBxj46Oy73J2t6u+g5Ap0MZBa2Z3NBlRuO4bgJH
yoz8o85GjmQDFud+UWZAFOkP4x3ZpQdU2s/J1+TGvIl2LyG9QQcgRmtxGSEzIrk51PQjmmJW9H4o
gHmV760O1SX6kuO6ESL5uWqcCFChHGhEb8fqNrU1hqw0s833SzuTDlPZUgOlvrZv9tXUB1XZfM0S
5+318yL1i/+9M5i7QLcICBYxUyct1sJaUbdZC38NEp0VVr3LduWd2Nf7+SZ9Cd7+Vpi0aD4XfmUl
MDfeOLu0xFhvhKcJwB6uK6Vau60Yae2MpbMHFgOMvKd5fIOh209OW04HIcSb/yZIMusmd2YyENBH
eTY9xZ558Ef/0cjM/XUxKqe91UdyarY1L8VQeNW9OY2fvKYOi3b8Tph/BMb0/SyW99fFaZZPRj9G
L0Bs0hkejsT8dddWdxm4WJN00jzrlWjW8DwoAoOjFNMKkid1jDKpJ0DCwinwO/K13kX7+BSflx1s
41O18/cv4YvfCpRDyLFAXmkExRF1v0fRB4rMtvFM0M9/DtRGK+fSpQIvMZuFA+Mz0UgblXth3eHh
cn2HJGSLP4Ws1+Am6CkRHWTAJANANRlee31/qoD2maMh3Znqe+BhnyJafkYLyxeg3ei6upXWuOIO
ucBq8YF4dinbn4zUQRM8qCMz199NbQ8E5FmUQTJO1ZllIgKrmS1ecgSehMo26RVWjwZVF1FyDQBN
0HAdsoy8MWLzLSPVHBTR85rDfq8wWv+R17BW0NNLLROzBYw1Q6DE41ocMyf+Prd2H9Szdp5zXS/5
YQNmBoDQgNQA4PHSXg5tETEW0+xH1t2MtD92PVpF28CP6/0Y4bmbdgF3nod++o96G6GS2487khNj
mVdqgFeuk2E+TXOxrL/6mlaSq8f8W4bef/gsvtg3bRrv12Gg66dA6ac2OkhblNn9ZAmCe57n1YNr
mLc5SwQyXEuvEaQKxuClfCBcMhcVHmmxltSeDY7Z1/vO+2t0H6ss7JoHPny+ro5CCkAEcaYwpOxj
8FaSkvhlnwLuObnvC3ffMrD22uxoxtNtm5DX10UpNudClLQ55VDxOBoWEF+nDdCHlultO7qH6zKU
6oB9GowgzEJDheQmcJZRtppEAlLWemct7S4myRmEBXZ5vi5IYQbIDlu4IBk6uv6IYQHKx9ESZyf3
qNr+EDNzd5ZrOreOYeiGgdSS0G2Nb7IxdSu59tZIC9eKIKmp2vu6i/eNUXwyOt0si2rlgID1rxjJ
IYDkOJ7QfpDAuedB87kYZ4AkHdDlfX3dFO8yrNuTGMne6ir/H2nX1Ru3zkR/kQD18iptsddel8SO
E78QqeqdpCj9+u8oN9+NlhaWWF8gT1nAoyGHw+GUczB7ARDkY5A6t6CMKMO0MW/BnwscQ+/VKvIr
B9WRy0OzE6Gy5Rk661obRm4WL4M+fLKyNHL88aKG69/eDSaHeX+0/IOTwpLisppiuKCoePPKRyPy
rDoCfmJkCVXhfO0YLcVIJj71uBFKHSbugjS8FfxW5Nb+/CatmtxfTeQuq6YGBIU/gja+Hrqd5x1H
zbi2L+yUe7NeMq2czpOeJwGDFPtzy4vQQ2rIZEZo6l/Pq7Nq2vAFOnol8eTQpZBvAIqcbfcwbb9I
MC/6qA/dlWlEtlBl2uell64fw7Qwvok+Q+QX5FplP1E7DUiXHJkz3aZdt+nNNBy7a8N5tLNXJoxN
ar7HtBciJaMDPhJvsqaHw/O/AmjWJa+Nvzm/fKvWsBAhGZzQQQldlTQ52rTeamMamq1zFQcqTVYi
PLBcIKkPmCfTNWS40VxYRj2ms9F1VuhWt06yEf2dA/BUvxGKu3X1DOGcBj70AqWwpJIDMG82ZTw5
amxvabeNKm28+vc9/G3AmYIuSr5Vu5npAPCGsDhdu6mH5sokz+c3ZdWmFxIklzbz39QpwWU6sHJr
8vZjqzu/qka7i00vUdjYujYeelpNhN4YqzyNSltUdSgDXuZrR/hGz/pbPe6uzqujEiFtSEZyZtY1
NmSoH7L0ybWvz//99eX6VwUZHCMwhob0AzYEz5evYmwPrLKHUOunbcpUhMur5wXIz2htMtFq6Upb
g5BuNMSE5crNdOcnzq6MtZC7Koq/1fOyECMFol2LTpIJCc5j0xuh3u986y4x7JDQ7XuyjwYaYZB8
BLiSgfTWqQFkiWf5Wgm/pudXVdaGxI787PP5HVrL4Z8IkayMI+HAc7tNjuPe3Tu7fl9GzpZH88O8
i5KtCrNgbflQEAOFABoiAfwphVUe6h8gNYXjRO1f29HYe7Bq7bmoCZDJHfIR4d07TBCVViBcY8bI
CGQAanRGAEaJQz9j+Ejbl1SIMM3CLFZB266ZH6YBQVkAlB70g0m3XRbTts102EXSO1/AGU0Gby8a
Y39+u9YOLPDR5lcqMuy6Lh3YIKWa3XRzFKK711onCszDVB/Py3irCabEf2PMgKEFga9kdvi/UvNd
rFhjaTtWo5W99z86aa7Ia7y1hFlMgCEKF/jTGEY9te4iaEFNALSrI9pNIx/9lW0aVaYdtggW+l/n
VXq7bKey5t8XKZQq7ZN4aCGLmMNDo794k/VyXsJbTwcJyPxh63Ur0OXtH7I2E0ndINadMKuUAgrI
8jBIxEUT6XazOy9sRR0g5GFd0CZhzzgSp+oAkQ3sUwnU6fz7ztmbrSLfvaLMyd+XfEIQuLmhj1Vy
LMkQluVHu2ZXLI9yl10cEAA7YqGIZM4YKsgYB6jb0ZkedO2xV/VNzh96Ghni78+gnKCNAKigTFE2
Jpprxx52ReurbSNeUmfTZJ/Rchq1013K37MtC2nm6bYAi6fRKw5/7RZBFXpNUAJjWLCr85u/tjlz
kDvfC6B2k++5MtenwM5xzxEdkFY1C5McXGXHkf/4b3IkIyuYkxORwg3k4tV2oxhYgswPdVPhn+ct
lrdoqY5ka5WOsWajxxb1PunDcnxqc3HQwcKZlW3opXic2LxD7Zpe/GwEELMzc7Kg+xCAWpK/tr2x
skdeJMe4/OXn34qchLF+Gcre/Naahczw1jMwLLBqTi2iFpOXOAwHNbG/2z+dPAmpalxyzRf8BrcF
ljaQ4m3J6MyyodZkt81rnWufGs1GYgyElOdNQSVDctUj94Xjd1irjhw18c2oPpz/+ys3DvrR4TWR
EEV1Um5goWWT6yD3iI+COZs8ibedXm89EJacF7NycoDe4KDfBq9SNMHPai5uAc586oNyOj5mBiuA
q8BRDmcPBm3vDSVo+8rtdiJrVnkhCyDOUxJ38GzEuPfK6UvNsnTTCOtTV5btzmk91dtqdQ0Xys3K
LwQaFMNOaQ7l+gRh4tc6yDdZvjm/gGsy0BaORxTmWQCZJJkznTy0TRl6fATK1R6AQHee1dOwp+CM
u1wQoihUHdDCj0YMyfeUMU5n647xEcHbLov1sLbLxxwIoOfFrNg1noN/xUi+pzA7vTMpxJgF3wBi
d59WRnRexNqSLUVIS4b+d72oehEfK4y0JWYe6mA+qJAIOy9GoYkMRwniQJuSxoiPWimugtra8vrb
OySg+xZDFTBeIAmd2tcAUGabcxofA3u6F318HasYjFcKXWjIBCEA4MzmyNCQtsNyinxq+FS/BpO3
8UW85661A2puGOdYt4Q/uA59IEOzGRN6EQrBb0d9IlraJidICpMwHNembY+um+6YHfxi1H8+v4hr
1oCEP0BDYNUISaRF5AaIFuMyx51K3S6imV5HhUBfW5OmfH9e1Jqzm0lEHQtkszNszel+eaJ2qDff
bxgj9xDutDyc/Lq5xQts2KfxaD+el7eq2kKeeSrPMGg3uUGcHKfqPkjuPfDaXp78hy4LEdLqCdJ1
lBOIKE0O4LniXnfSsNMtxVlac91LMdI1MZogoA/GJDkWAB+YfPPHSPqX3PE/j5MT+glTbNS6OAhE
xxn45+XioykISu4OiY9xEEems8uaF9v6IMhDUl8e8mD9/kqSzlfQ2YnjYr7yOBU9knxAMTbRJO6q
ZuRVCklnyRCVx7oc2+RYH0Cv4ZMkbMv7TGwEU+Eyr4qa7wiMpXqgdZSMfGjHRI81XHoabUPNOWbg
IDbJQRMb2qumRlcNfCFLMnBw/hQZx1g5umzpRz21PqIz7FCNRFGpWVVp5lhELIfY0ZRWL68aMJWY
dny0BTAvkk9edUf7IkwBHF9eXhqcnQMKXABKnmOi+VuWMQP3XUq4j/uvTK8w0GvWusKvrmqDCgBe
KkCFw/P4VEKp523plnb9Opa/YvsBZVUveYrJ3qKN4tSu+ruFJMkUxgzNzlOPGNIG5i9YHZ/H1NlP
Or/jGOw47+rWRQEGzMK0LQY2JVFG3gDmaba6nGrGpi+6EHc8ONiHnWE2l/c3YY9QIv6/MMnshjpo
9R6cc0dgnX0QeX7N6uyB6ZOKqG1FKQt7hGAITJUzmcDpTiUDmcCl7NSvqa1HLAADlB0awUflk3zl
GJ3IkZx4Lbq80wq4u3n6Jo5/dnH9Q0yqIaw1KXj5Y5IWUwRIMUlbFHgpTVmLU1THx1EcXTsNE6bo
aVqJufC6QyEamUXk4+TWQ9qQGMSrVoz22uZGDGLbJeTqYkuzDLT0I0wEhIYj+7fRwqj95CPgHrvS
39DceWGU3GQALN2hBV9VClozgaU0yQSszO9isBjH6KctH8yMRgYSf3Qqt6Wjypaurt1CMckKREpj
avh8Pq0YXDIrokUu81TdS6tW4M/Y6Qgqwf0kSdFjMFkD6wTvFXA+T/W0R3h5M8SuwsnN96aUwkDg
asKVoqsW9dv5MxZuNLcZynKug9dKIR7ywLueuL0HAerdAKYAEmc7I2sutz0P8uZhPKQAwQB8KtIz
kqanBmwPgwShDXQBzfM2521vZYtORMjRQs07p+rN+OiWN44LPlSFba90o4JQ3QC3LlpGQMUnLxtC
Yc7iBsbdajzSEGslXgA6+kcnvi2scUPNeFMKkLDm106q2LGVHuVT2fNRWGxZkLmxX3MoB8yj7CkA
TrMW2U9pHcYPfF/ta4W8tbVcqipt1+hibgo8i9iuJEEsbkXaoGq3Xblp8ahwAVmAqV2AFkgeL/V9
xoEEGB/RUnZs5+o31WekM3bdVtY2i9Pt5eaxlCc5i9EAaGk2TDAPau1GE21sRaGwwJXje6KSdHyp
37uDTVl8TIvimKKG72X5J98aduc1UYmZN29hC1qvJbkRQ8xY3QHJgop79x1ZgBNNJA/h07EGpBQ2
JwVbIOrjYSKqq7yq37NgM0Ikui0AEiADGBcaiI2n1qpfS7cOXVfblMMQdpMKDWjlnkDl8a8YydRc
ahfUYkS7LdB/leKJrmH6p9pXqprK6qlZyJFMjASZk46Nr83c83Y4mDUa/ozvl2++DTIF3OQBwDDk
9oeWAA+Q+w12hpEPrt7d0aJ4KAHzcV7M2ulcipGcqdEMLSkH+Guc0KekZnd+FW9qAFSFxVRdJU2x
v1we2grxhEB6C60Q0tEZB20qMASO+KcCyGGBN14CJLnYQQdJm+ySRPXmWztDQEPTf0epJh4vp2cI
0+EViQFcdxwma+8b1Ybl9b15Gbbm7ywNoCL+lSK/JmxtijlxICUfjHvD++EG4rPNzPD82q2Z3W9I
LXTEzI260mFtG9D5dXOWE0nID5bFfvDC+HBexNpyzUPUGKEGXRwaGk+XK82MTqdxhYdXjRprCsyy
EGVwZ+tmxmX8JP+s2ZxPwx3rI20r7wzN7CLtGbRx+Eek0GKrB9jfz/PqrFn3Qoa8L5aH27u1oA6d
aARAw4rexCOIhNsNVbJtrC7dX31kJocOcBoZrXBggymLQ2f6pSdjFnJPlQVSyZGcj6UViOv0FjUJ
LX3wp25HEmvvTOPT+aVbFYPEDyJU8BvothSI4Igica/j2cWMGkiXXwqQxQXZO8KPmQT+/0Lm/Vvc
cAY3h9HVStzVWX+TgcbDKqni6lk1AcSiM3QbHl5yaWBIUp4mSY6AijpXbdsetMK/Lsb+uiPBV72+
DNT+j1X/FSffdL02VB0dM+xOYbxUsb1D9iEqC/0dbhQlPORGZrXe3A5uOwhqDgleRAEaiiqtuu9x
9YXZEAMou/Pde2eYPp83iFXvsxAp3RRWUQ3c83TtNhDuNnerB8bI9ryI1b0Css8M5Iast5xnz/pa
xEwf69e239n+J3e6RsNpyIqnHAPq50WthQrgw/xXlHQvJK2GJpUS2gjtMBh+ZI4PerdPXBUGxuox
+itHrn8gUMjIBOrVY5tmWTRUiRPh0SU2JgHT7XmV1jfoX5Xk1IIekB7tpmhfBCYTZoqc6kvZqiIs
lQzJ+VR6Do8jsGy0D3bgXvxSk0bRfqMSIUUIRYEJcZR6tFuTFHsyTCCTbRWBtUrE/PvC7WhWnRv5
MGm3g3ic+ulpNPnX83uxYskzCju6h3A8QeEi3aN5ZpV2S4V2y1m2y+Od8J6YX4Su9aMZLj80J6Kk
LfEM3HBGZmq31dhtASZ9VZbJd1EkGGvkd4PBFGs3Hwwpp3AiTtqe0oq1iQWGdltn4IpuQcun1cYn
pIM2WsufBI8PU2p90eyYR+9Z0hlnDy4P+U3pxFpoMs1zf9RuSzDkGqn4nNcjiYY817emzz9Q03yH
j4CqvxmtZpZqGVSmERRlx5TXr55/pdGHRogoLx49oorrVnzRiRzJs8aVrfF2YtqtnpvP+eQf0DB6
7zRfuVcrwPxWvNGJJGkNmWFxLaEw/J7xj7bmRHj6f+FE1Uu5cr6WYmTyi7HUpxaETNotQFILsHtn
Yju1hqqxYFUKHkgzTzOIs+QGSp87Wuy0WDbRj1HpJwew0CuMfXVnFiLm3xeOwndFRxqLardaqiNl
8anM6hAM2p2l2Jd1OTNbFghqHKTNTuU4em9ZdQJ3wWJLi0q76cO04/lW2FYQAuvky/mjtC7OQ+MF
fBMuJ8k7OW0JFgPbgYvFI5lZ7o1hiyhL613VqnAXVh0htghDUTbAc2RToCZw3Dox4EleiJ+5UR6S
Lr3x6+Fbh3DFrlVMhPNReeOdFuIkzXwiBgP9U9ptykEN4UxbO/Yfq8G/Qcp9B1LPXT+pgpbVxVyI
lPxvLVIM/8yLGTRjxDrc8bdIyoY0vzxWRiPS3C0MtjjkJyUbqQITFCW9q91mvNo6fntleKPCxa4M
Q88ton9lSBdjzTyREoqDazhZuckxUrCZuI/BzEp76bPE2AuMzESG5oBEDqmpLTOKIuwzNtwMOtM3
nE36HjPBKvaCVbeFflKwC8KEXBkavhhqY8qIXr/6GLHM91kBPL5MBUqy6k4WQmZLXpz12prqgfUw
Ha1wjENH0uJasytMCJ0/e2vNJFjjv8pI3h61QND94Zjf0qxCh+wY+qW7Qz/jNeG5G7WpidGNbwYp
eBgjDD4vXKWj5P+doBZ9IKDjGBd3cYz2C0PFAqEQIc9I884UsRnDhMqg0Wa6AH2bxs47CijLRZSR
SYD73ZUxwSK6ZuJssqZ9BJlYemeIzFGEV+v6AIwNHQp4PsqjQVrtoU4zILwyYnjn/lPK82/v2ZR/
Jcgussx0AhZxXMraSJAJMe/LWtWOoFDCkdxizY2GZwBzuQWgzKEg9iFJfp5XYtULosX4zzLJvEO9
Xmllk8ELAqc1srPuOi2A40vqj0Gv/TovSqWM5AhjQieeepl262kJv24bLd3HObn8MQUD+6vP/BEL
b0AM2pQiq3BFUpE9Tq6RR148qcqoq7fjQsrs+BZSKAFhbu/gPNqu9sk2gzxsxzaMDSvqdfJCMU6u
8j7zbfTmglxInPdxIdEahgoTqy2Cpo6mQADUu02LdtCD0STtF3e062PrYd42ngaQMPjVzyAvg9Du
x2CvoY6j+JpTo/mD3bmAupPcke2RGIDTvjjkef5YErELuPcJseMtN7jiVXm60v+IQgevhxeZHwBl
Rur3QEu604zA8T9Q0W3z7lPJjo1X36Q0Yvz7efs8va3+iEIrge9iUn9uYjld4tby+qGyACEsxhrD
kcL44iLEYtVlwen/5SA5h8kOBI2WJAdNgFVGAElx6ANGt6Pvfx9FDzKH1Giu3WDsFSdibbNmROT/
i5N8SDCT/E45+KOGEuzOgRF0kVNPw93UOFrIguTx/CqqxM2GvDBUzWurepzA8CR0t962On0mJENa
yMpvh0QV+KwKc1GW0IG9aQHi8VSYTq2E1x2oi6ah2daEP2YVsETGLrsp4+rzOxRDDINuZTxagOtx
KqsyPc5sp+sPY8+iOAB2YHo7WQdTBYK3aoYLOdICos+kSYBLAUYYN6c3lUUB0G2Mw1XuFb/Oa7Qq
CRTtAfL4CB7l9nWP1lNZJaCwMhLz2jM+mCN5mXL36ryUU7f/x9wXUiRfiaLbkHUuSC9RpToEpXft
2aoUg0rEbCYLm0snvU0nTHQc2jEvb3sK9NLMVPGrrtkaonckMjAMjD4J6dg6fmL5fGj4oS7a+85C
qg4MeS8NS/IQeVxFRD8b7l93/8+iLYVJxuaiqlKP6K081GxCy+h14dy39EsCzKHO2heXlVv+L21G
rkXdE5AbkmqDpU1N7GH9fF/rN97Yfi1IcMyAbgTU7DLs7Mu6qf4IBIGJaQDhA42q8i2dY9618YFs
PlqJEVrxVISiTZuwMx2Fja+ZBsI/8PfAyDEgLqlmklgzaALW9jRLIjfo7nkZP5w38LVjtBQh7dXY
NybtXMIPDmk6ce1guvqDlSUF2zM2eAp9VMIk74BXSOoMLdqV615vohR5lLAR6S6tL+sw+LNFi4WT
ojVbz2ATxOCHEiT0rfmaYAIe/fqb/7Z2kiFkFhuZqYErrejEAbzIX1BIAEBTpuhuWju7wJcGEwY6
EjE2Jfkg0fSemFrATJuU/uj5fSOGJnwuGhXc8NruLOVI95Gj0aDVhrY/2M33uU050R5c4/nyJUNT
zjxlhqAduDWnzq4D1wz6coCaHMdZFeZ5DOIkJKHC0U8nRZy3qs5fUY60bAXLsgK4uf0B1bEt9axj
Uvc3Jk8VWbS1GG+hkTPv3sJ9Z0XfmZkGb5D1LQHHgdOjEGtNJr2fYi9HCjJ50PmoAspRKTd/1UIq
Bd9LTygYV8F5r4ctaPtCN65vUQBQJIDWBVkBiF0tzNTJNYXED7jvlTrIFYabqTjS+mHMFUHX6goC
FAUJKmAmwc5PdTG8tDAoscHaBeb3viqek8K5neL8ehSjCPOqumie9x/nYAO/zZ0ZPTCNJBlGUug6
6XPDPST+M02+MG/vQjZXaLXmu5dSJLtgeCumtj/1h4A6TahbcbmtNa/ZvuM8eQiAQBCGGVj5hZF7
FEUrB7DqXW9v2wL0vpOx9YQKu2jtRgeELV4wvm6g0CwdW7wLmRlQzg5aWo6vvsM9oMpoxTW6Vt3I
m5xDb3bJPQqpqmrI2iqiloW3ylxHx217ahtFxoraxaTBIS5btpnbJredXbUKV7HmYTHQhvAYDdIo
b0vXBbd4oY8WxxiNa9wA22/nog23993QbVS54lWFFqIkY/eBUMgCK6UHROShCSTvIGbXl9vEUhvJ
vissmt9pXn9A5i1C0LS1GiDB2irojzXPgB4xQHKgI3vGhzvdGq6lQgMhDq4L5/PEfqXiRReKR+36
vvwVIT3VTYPrfZwG/YF718SNXP8Xm3aseXnPev0rRYZl0biW6+OEcLWs0tCuWBiwrwNTpWBXlwtH
FGcIDMXA0jtdLmFiIsLtS3qYnAHJbH8DLqGtAbjm88pICCb/eDfQuQCmee71R9h4KqcqelFpaQ6P
sBm2dlRs6ijfo5fqN6EVuJgU98OqPaMrEaA8iFIxPnMqruj0eJoaPNCJ0X5uGPs+xqp3skqEdNc1
6A5t3FQg3taB8AFSxDTMgBJ/ft1UQiRrNi3Ul31S8UPh+K+l1piAEhkUocKqOS/WSjJnQNnm5VTB
mQF27hpwh1cpUpepW+0Kt92cV2ftTp1nk/9si/xy6CrNbAiuuYOdmCEwITAyjIKKf90wgGkrzs+q
WiiyIYMBGEIUBk9NoIvzTPMpuL+4l4d5+yDaPUDCI6GqRa2eoIUcydS6qa4q19D6Q+Y/2/k3P30e
+afzy7YmArhf6BYGbh06KSRVzAYbz10c0qxpwkL/VtZNmIAi679JkRRBiwnwbFJcN31ZHN2E7FIS
3zROc3VezNq+YGwYfBSoYc2TEaf7AigcTdQpo4e+ACous0OtSz9bJI5om/48L2rt9ATopwQlko7+
Ezms94e0TJKgpoc6S55yUT5TENefF7G2Nb+HhYGXBLPWpUggQJNRYDWgqdSadA9sqycQMO2SvFIs
2trBAVoWJoz0ueHHks5o4Wc9qycXmnTIkRQPY3nvsjas+KZzLxpA/cdTL0TJsRvaTQpGDIjqfIDR
uuKhQ1/lSFXp/pWFQ18EOoWBCQnGKrlIUhfEpTP15iEe0m9W599MHQmDVFdNhK7YQDA3jrvz0Dro
hObfF0+SYmJDGxvIw7gl4LKIh9KFCpl4XQSwnjCiiX+udBNkABgBGEIhDmnTTQ828GUekaEuFcdT
JUW6CqaC+g0uHGTtCbt1k/EWXfG7i40ZhR5sCo4KiCHk+p7R4WlclvPW12TvxdkVsvb7FowU/0mM
XOQjaOFkuYnLmVnDLWhjNtQX16jpb8+LWV2wv9rIhb5pxPyk1hjIgzhJRJ0AUFlCEWas+LLlgslG
rFvgQnJMpEZjO70ffUyeF8M31yJ49V5GfPP7WAIXDcxOaPIBh4IuGZkN9BUaUIQbFck3LZDte7x2
xkqVJF3VaCFGsrI47jxvKGfGJSe51uN7sN+8+GW9C3rzcj8T6C5m7mzgHyBFKnnOMXf1sUOrF3LY
gOkf8sdBe0oD/6JJ7T/LhpYojNoAIP1NrUsrXLckPVjURfOUjHEYxz+s4bV0rhpfFdysLh0G3C3c
aphmlYfCU5AvEl0AGMnThqsi1ve9PiZIv1YhGAn252171Xv+lSXXu6a2Yz6j4OCyycxZ+NKJ5q5Q
wigqNJKpkfHaaNGMleKZO2R7DaMPltXtTTePGld1WFUKSdZg5uAsS3WIIpW141m1Bb/P3eC+y8Oh
aIthY1A2OfKTWkyiZtRKxaEc05uClhuod18F2ub89qy6noWY+ffFpcOcvgbfBapAFkgL6yy/A3G5
womuibB0JCvRhoGx4zfhrcWDuimR+xgs99YxqjIaMkt1ea6EHQDrBbClC1xqA+izp3oQAGzEzBuR
gZhxv8SAAUKh75OhRNO795nSd+QPQSqJagmwuPB6l3lt9Y5rfjoAWFuA0BR8LlGDzvDSVg1Crall
A2cWCKFAnXzDkJgnwDqcCNTKbLGpcxrpwvts1/2mKvhV66SK4G1tq5biJJ9aahqKTMGER1xp7gy3
AB6xUIhY1QjDhHjmAAkdrI+nG1XEVcNMR/BDZ3yK6y1qg1ti3Brjcy/ewQocIKM3DwPj35uXPNC/
vFizEh1Owcw2GEXPvtDcM36O5VBEaA4afuhBVyhSLnN8K9XuIA5PeWcmhHxDa9g5qEIO/SgOCYaX
uPujLL5noKc2mA0aAz8chz4sGNucP8Vr7s/GxTRzMc0cAPOiL05xMAZO0vJ53zJ9KxABd5jLC7s4
O9h0enqHrN9g+SipAE5LehUNNPHzhBbTYajphnn+dWdPH+PeiIRhv54XteZqkWHGm3jmTQdM6ala
XVUAlgBwqwezG3Z4bGwSl4PnQoUZuGb1SzGSR49dp2dFZvGD5pXAe2Gop5Hr/6aJlCBNgkp0nYHC
XZk4N679yB1yN/YqymiVIvPvCzPIRo57kGMmmDWOGcXFDI7smipojzUp8zvIx/bPWAGSsQknQQbA
xa4wm+xsMBZZ9qgIiNc2filC8kO+M1n1WLjw5t6wHfoS0CHlzo9Vl8basVmKkd6qgFqxUaSFGDR2
2oCjxEsobevXWvx080QR3kn4BP/EdwthcjYh9ZNgoo4OnmDXjoLU3JH4sbWG0CvzSHM1MCiMkWux
W8976Kp3lA2DpXDpJOWsG0en8/jBCL4zO74J3BezyBUqKnbNl84RyLKCBNSAqE47TkSpGaLZM8KA
R3T5WQIOGS4PHU7hTbnLaoVX2wN0cQbCosEdf1LXq0NadSpLf6vQPGQNWhBAQc0TLNJ5Ar5j59l5
gMYV4R7SDg1TxDvW3rA/r9BbMzwVM3/G4th6ACFrtTzmB17SzyTPadgSujFysg3cSeFS55Nzej2d
ypKu3yl2ho6j4exAjaIOS/DIRhkSaLEntqH3s0hVlIcq3SRnQQvDI6mPJeRxHw3TY25rQJDoI92N
t+dXUbVZks/wWlQlaYv3IKoEj6mbHhgmq0AvvnuHGMQtzm8yZtTUpM3KhroQrOaHXPgbIbq9YNYW
IEQXXxjYp4UYySaI1QKXY4IYEtw17FdCv2VoNTqvyureLGRItsD6atCGMZ4OLt5oIgyqwHlorMwa
r/zat0k4jnbeKGSu7hLmfjCYhfgPsJ+ny9eVrlUHVYeLENRbDQexJzC6OxXUw2xVb6x8IUW6bt2A
eDwbUYxoR+3GB9Rewq65nSahprPNMI6KBpPVQ7UQJ9kEx+hmbXKKA5xbSUgmH9j6XheKHnyyabMJ
eH20E3Q5nd++1aWcU3lA0JzLiNL2WX0Gaa4On65XmDzyXuy5qmMTR9HhtLqYCznSEbbcgrZOiTdI
Ww67Ktc23Bs/dHlz3eXIvDet4hZ5G17A8hfipHNsOFPgWW2PxUycT0OC+ZTKvjq/cquGvxAh3ftW
jZp45+JwjcDr8fwp5HkfZt1d376cF6TYInmunBvCaOHLYe1DAH67LARe2QckzTbnxSiW7HfosbhA
kM/xOFI5/GAVZUS84VrnkyJ/KA3AzOHLybb8hkBayLDzukwajSFWGikyK8ZTEBtlaGECu2DXWW5P
IXhLnsfW2fR18em8fqpllI4zRXffmM77ZbkDwAZAAmtNm065jCox0jFGUt4ceA/fNCXj1hLmDUVA
CEjD7XltFOfJmD9jsZKxMQY1SWEUgT5tjH5T2Eeq99vSCJn3dF7UbMhv/OBfQ5dr2ZM9gFqKtLA/
ezw4Tb9pyoGF+dTv4raKeju7NbrsmlnB/rzc9ZWcA06kgFFIl7y8ZnqFVpetOFRtdSNax7yK065F
m5WtSi6tLibe2yB8QCYTL9LTxayMgZZD7qGPazIj6mm3eWo829am9eimIr/Oq7XqNxbCpCh68js0
CJsIZhztdXAfyiCIOgHuzMsA0v+ctYUcaflMp2oxit0AuL5JHsBDsvd0VXOfat2kI4U5d892e58d
COtvaIIid52n+34miKXBFjHOZYCab3WSDpdHvMzLMwS5hBQgvwNkNdVIhEabzyNXXSGr9/Fi/eQT
BoSaUZBgOCQYGxHmpwLzDpjSQ1FqH3t79HJvztvFunNcCJwNZ3GkKzNHaziFYdhN2keEDm5kBNzc
cIsN12hz/dU6QJRt++roNo69QWPty/kvWD1waN7WgbaJ8QQZ4ZyaoqS0JRgb6Nt9Y3hhgXY5E2NC
/02MdDdngN/LBNfYgaUiRIPgvkLNgDNv99/ESPfz0ATa6DoI5YnWPxS5tfFIuw+GUaHNbHJvvOPf
RZMzWS7vMyosLBqfim3dOUfQmilip1UR6L+zQEyD9nM5TTwJgCR3BtLEZpteIZLal22ueA6vOqWF
CMnYBRLiOclQ022Z+YkPY0Qwu1eQ9EdnJR/fsS8LUZKZUwKUPmAWi0MGEjyMuUVxXd34E1EEtuuL
ht5PxP7zO0HafnsSwFPUxgGnKbvuANpuBopX8OpxwcTcHwlyxxpaxBlANdsRqBf5TWCUQDBPD1xT
DV+pxEj3RRfrY+/XFo7LmO2bKXmkaR2h4V1hx+sW8Fcb+brIjCwuanM8mPPkN2y57fVd2qdFqHfs
+R0mgEkKwBihhcTxZGsr80IkGl5WljftG4sce8xYZmm/PS9m1YMvxEiWNjISlyUYAw9c3FkYqnZ5
jZ41MwJgXKQVVz6am88LlIbo/9xPC4nzhblw4TnDS6ZtEUhw6mzSbNpMXbDhA4CMjKeJA6oLfKrc
2IGM/DgF+VVJ7oP2mdeXzxAgzF58huRhPdqR3DQRsdkp+YrC0H60WQoOV5XvW7WZhRzpjOVdN/Je
wPd1RvrYVY9B5n1wyRjmyeUd1tAID36AJxteAGba04X1uo5ZeF/xg28UN2Zc35VBfm0xFbrnakCz
ECPtX2eI3mkSvE9Ikm/8Nko1IxpKP6rjDamF4sStHuyFMGmXqsLERG6AXar4EOa+vbXqj1qrwmBd
k4JhM3TS+bjVwXF3unI9SqV8ilE0SBkQOEq0b/udHZFM/Dpv+yo50tL5mU9oMVePHDRs4Mbal9mz
R1UbtObVl9rIa1ZRTXfhdg9g5Hl2bfLRQHnivCIqEZJRt1ZA7MFBRqQ1zE0dN3FYJJd36qGi+HdT
5AdHIhjhxYDeQydlYBVJbsap259XQ7EfMiYhswohDIqECwdmWwOqVs5RaJlUUI5rLgB1WADFoo1p
HqI9Na9s0lmNoj3yR3b+kZLkMQuCr10/hTFPFU3VqxotRM2/L5yrcAiZhiqfDnTo8XA39uixvml8
1bi4Sox0YKqsMIidQyOSveCiCrXqZuA/z2/Omp9Zrpp0WNyWJC4NMBkHIM4nkRVbqnegXbHrO5Bi
AwUgtXfnBaqUks6N2wHhovVQnfT7oYuCkTRRH9gRK1QwIyp7kE4Pmly73Eb77qF1JrLRkeIx8+xu
om0Z/o+0K2uOFGe2v4gIkEDAK1AbLtttu+1eXoheEbvYl19/D575xlUqogj7xrzMjLudKJVKpXI5
p7bFBzzoiRrlzBgaxIouTqPJLwobmNlZbTjlgFs3tYIf1/W36BQwezNDNCGvKD+NUmAKlSrFaWo4
ikRBvdeitR7+Rc2diJC2yChoMVgGfEIE0Lg+FMfOyp9IGOMRaLz8/1YjbVJQVLznBbxoP9q/wjzY
heMaI+Ciwb2tRn4WFYlJ2jBF20TRUfNIlfDJbNrxSVP4GuLY/LHyAwy98//bGhn7sM9EWqagOvDb
IjsqauVEA1BLu8gxBQOCbfNcKp+LhB+uq3Blt4gULifofTX0Al7CVJEMiGwPAyffa7O/tQzrI1Z+
skApyxITO06UFrYXtvrvgacv1Ew9c5WsZMXE5TplOek5SjWwP7Wqbtss31WMf/uA0gBXoVl4xqqa
DPJptlOQsBhKi4COQQGRmwCKwxaOyJSVS3w+LBdGcSJJsnAgJNdlnczndUzcIqu2atl+5UHkG1W2
GfmR1PT5/7U22eCFCZIFo4XjG2KyTTrVBZ7E59KeHJaE++uiFm8PZAJmXnnwopDZNk8uwghN3g1R
OdxeX+yoEu9tE2TMoe00lr1BU9G7TP0V1/YMD0e6rIaoq3UWAvYRWO7o09mPsQoeLVfUKwWw8yN1
KUdygB2q8Rg1BcBoYQyZp2TWHhPXG0Wkxi4q3zcw/K8wTGiBHBfGeEEdJ1LAZzRNC+DF/JNiHYw+
Rl2eOgPxR4utHOBzY7yUNZ+8k/0yUzPQJwUoT1qTbsAiSsavAOl0shagcdyZtJUEy6I40wIqAhqB
7QuC2aAusxFDu0AUTDLTVTt1a5lAaYuAwtDbrpVpX7LVa//c3f+zxFewUyAKontMbudJwbNmCToF
x5GCUal9igW7Da0/1+3+3ENdCpEMpBAtRtAAQnrU4+ZbVzW/AnvNbyzZ4Ok6JL8RaErZjlYQHKMS
xhDsemTnmbHJ1gZclvUFMiCdYqPAqXVuEjVKXGGn29CXGdkbDmJJB4DU1j1jMMTrWjv3Fv/T2pso
yVs0JOryIAUAGPLm9aEIlZ2WJD9obFZuWhg3gtkr5r62NslfVBi1qEUE/CyVxZYzgcZwB5SdPxhW
CVYkLe/W29Ikg+jB/8rKKIMkK3saVd0bcY7dtCXPhIm1Ysey9b0Jk0xDRCHQTEYcK5JwG3BVgDfB
XEnzvgnVi+2Sp0XMoKYTZ4A4g9fdGALoQIb2e6Lt1+tWsbIaeVqE5l1bZjHAObWG2t6Qpc096jcf
8Xwzkc6/Zi4PjBgwsN4oreBY6sFdF3dbQ7CHxmJHdJ9+M4Y9IumVS2TehbeL/1J9UrDUUNIVTY8D
TJUE2WXFz1vqEtpse3prkekhqthT1E0rhrhs8gzAIHC3GJKXDLGJjFbUE1hC6+KXjZ4GtGlUa/Xr
5R17kyHZHzEqFPSAXA+3rnzXhfnDXIN5Xz5O/0mQQ5g80+0xoTqcX1+8TFF0mAbtIMzxJxpgttfN
b0VhctBOOBLY4NANjgPL+80Y1w9ZE49eQs3D/0+QFKezIujDCIyIxzTEVM/4V23Lu4qssawvau41
FEPtFoM3Uo6+17U8RbgbAKBVb53BKG+UPL3jrL1P4jUyxkVZ6EhH5hxIc/Ri4t/Okr5lsLVRwQCW
ehhJ7xLMyg4rLTRSr+m/R+lEkGRwGet0NoCZ7KjrvVcPPzLtplQtF9REMO7IKYtvyfjC+wc7WAMO
WryydIxJoeyEioQc4KZDPnZNHQFEmhY3Y/g1xviKJyblpmBgFuv4B5jfMOr3Jk+6sbjZBGj0KuCm
6l9qRXaTPXzE3jGcjQECNPUDQUi679Mx1YFJgxWhfJeaj13UfRF1vb9u7Isu4k2KPG+eNKrBGCDY
joYxPsRG6pJIfbwuYvHgnoiQLB1zH3mOtq3gWPX5IbX9yMruFLo2my0VUv61PUzGgCwIbUAXPIYi
idqqmUH0ha1H07jvqC3y0BmsVhme4yrq0PLCx0xR90jVjclPBtoiLd1G6PfO7lrbbjMv64QSqq4F
ME/AKKUCvXNPMbCD6+pdk32X3zof2JPwXk2zsS3CNDg2pHZyFRP+erpVxjWEumXNv6lEMlIUPjJU
//LgqAfNNtOSQ5JsS5avRIuzIV7cnyeKl24yKtSobiLLAMJq44Whg8ee15v1fW55rPlE8m6Tkcy9
blPz77wmUzocU1gFHLyI8S3Gvm9nxPhC478LxrYWUpRFH30Oo7U05ZKHoRoBB7UNd01l9KFaLwYS
JQCzTDQdQ15e1FhOWv8d8r+GssaAtkTsB3rtN2GSgaQmKqBjToxjO+aeVf9s+eTmyYNWdqgNpvsG
/zeNmz1Je6cdYiey4l/vVzC4JinoEzBsYcirFTpYsJA71496o3s9+W4N4waUDZ4xtY5e5W6Zv6+2
9c+ZQEMp3DfBP5RIYVg0NUGVNXp1BCsO9Pu5jywnHx6uL2vpJjwVMrvDk4PXJqOZKRhPvUEnlSpu
KArXhrq31kBdX4nJZPs8lTOfzBM50WgOvJzG8JiO5JNQa80xys5NS7IZ4h9dpX5p4+Zzlenbwsif
qwaDEVTfA8DipmfFX9BFornxeap/hiC+U5poq2nRVs9qD1AB7sAC3xLTruv7De/B8hbfc2XYJomy
LXrz0EfJrkLzLzb363XdSQg1/+4QYPkBAofpG+QJzhcV93qLPo9BvdGqTX4gmwksbE7k0tEFboBL
nMh7X4PpvxIxzAZOFIxhXbBIFyoYIHWVqTd18qVJnli94kakBqp/BegM70tUiOehovMlTUArSClp
4lsljXaprriVTRyTDJuYbJAs8XJV5M6gtzd5Za24zSUXhgz0f6Ilt6nnKrJylQlwXBBSNHrhZo31
m09oCg7/hKEKAvo1MLDXaPzCKpkJBAYT0GMXVKVTVgBVTaXGsWlzt20ah6EZvum1u9x6xsXMOdvE
Neg2adpsiMJQxUy8vCSOXj7UoXCSPjgM2r7WMweIQjdG/PO6gS15WMRu/32e5PRijLLSvlX0o1CP
pFN3Ce0xsORWoe5hKnl7Xdii+jHEY5no9AHxumTMSdi0ppJCWKJUNwZxDFGBuKD9KrpnNXFpvobH
tyZP8jw6kKOCHjgfR60vPGD4U/5NMHXbGF9peN9ma3Bly5aNEWHDBiUNAFalG1JYU1K0LW5lRftN
1Sf00juW5QX8F9Cz98XwhKKlW1tr5bVF//omVU5FWLEqKtHCwiaDO2acu0Uee6Xwo9Xr4jWivzDm
E1FSWBkIA/nJhCHs0JiDumgcC8dEKgzoI06s3KeBH3IN1XjmFONzY/6IgNE8YfCjq4FqnOHhKEq8
9lGqVyvXzPe2DgO32MZOky0dWtewhi9Fn+2uW91SrIT+L9W0MYgMzB1pV6x+nDQ6qPqx6L+bVbaf
9GljZdTlygS+gLuRPNurPU2Lr7IToXLNE0iXcSLgEI5TRb9bE/FC8QQgVzeETyvQqsJIuxOsc8rp
ZczX2gSXDvWpcGmbbFYOZRGXCCSKBDW23onLYYP3wKZmt/ZqB6e2omD5WAutTXIw/OjHsjLdqhh2
SfNSAh6uNO5CK3cZLz6FPHbM0nAU7WecTh4imR3CAq/iT9UIMOC0cCk33S5L9tf3fikaB2KMAbQl
OH3MDpzfNWXfZnrVg5ekb2K/nHyjGW+S4Nt1IcvqfhMiubVCjSYtRTbrOKk8cy3lSyLAMoM5Maey
pyPR10aQ1hYluTXGeGInhAbHbkTesYxMRwmQwR3sP9fX9ZoPk487sF2wMrRz6Rfpb5KrpEza3j5i
jmtbUN2ZSLwBUOs2jP6ETeA2MXNrTQGMb3bL6vRbq4ndMAA/LzyKHvgIHZLWWYfxRqP7QEyJUXFk
5Wd6UsBdnu8rb3kE7iCrPKotGTdJwWJXx6jFty7rI+AyW2scI4uu/VSgpPNqLMM6FnVwtHL7Jx0z
rzLora5HqPLaT4SND0EbP5a40weSVh+JmDBZATx6DKiiEiadZ4PkY28ppDs2AKaL886NuseuucmK
ZzIBRKgA2Y7yMw9+r2z/fDgutp+BUxrwbgSwLrPdnwTUqt4YBDSSwbEnFoblAfrpNCJ2FU2PnMS0
VcdU872iF5PXV/FdDhBxnPqvKjjtN9e/ZFbuxYeArJ4ic4vmJTktY+Xo8I8KQ72xqt9l+BjztWz+
4gl+EyBnZGouRK3FqXoDT+QkxWPTGJtmvA9/TcUaB+Ti4T0RJe2llTQJL81EvVH0n9N0F1gYIlRW
coIXMmawaJBbIMwCHD+Ivc43bhB5J4Kphdfjt3a+F8Vdqn+5viVLIoCvTWzUttFUJqc3m0y0Ha9T
iMj2RPtSFRu1+XNdxEX0hlWAlwsvBLAcozN8/vmJ+fW9pTV53iOD2vVHDTANiaV6odptiWBfNL32
eqa997qYRSIu1XFdYNZGBrQzMUwaRpYovtvptkLIjcg7YJ8/sKw3GTKS3TBNXWvloO2dQsvpMrSR
9Q8l+dN79nCg5Om6sIur+XVBmHuYcQABFyLdfwZwh4ORDOAITv9kEQEC2N4iv1J9b8WdA8qYIFrr
y7w0jLlncu4WtwGXiyLL+a6FRmooATVySOzduuk3aSnQJ9WuZPMuHTImYU/lSCvTW+DnFcLMvw/V
oS2Oml07Kn8Z+bOWfeL8tzF4TKwo8zKoO5cpQ+pNEbOjNs+CIxo1a39I6A0wK+65WVub0lQyJ2Fw
imo/3HIblwDtk7u6hYO+vqWrXyGdi2bifTSGrDrqvPFGargZNBwqdxp51obkQeUwqx5Mwyit6nSl
uXNR7WiGfoUfR4eQKd2DiRKBiTBDksXgyQ23AieyAc0cxJvGDt0BvESmTnes2Sc0Wlm3fAnMuMnI
SeASxtuKXfDSFyQrMsqBbxzwwCMt8+NgbVREfknNIjBayACtDlgT2PC57TIDldaOjQABLdhtkrb3
xqihAaRRn0cl3l3fRvnKkWVJuwhqTFaKUQUli6m7oXbIojuaTO40ePUaIax8JF9FzUigAP0EKf3F
Pd4yUygjNGaKh6r/lIpftfbz+mouNadrwLJjTAfPB/A65k848dWNPWjtlEWYlqQYKyzLKt+iI4of
rWogrjDrFXGXyoM4A5DNWJEBIGVJeenIiqRrhwqd8uPXcRp+9wE/xMboDnTapsV7C08mWklPxMkj
rnkTAWsJ+A8+akYHY0j+tnmwUhC/tO5zEfRcgQGbwFAwkym1aJnfIzvceJ0gZCVsvrQEVH5UDRc3
8LjmK+FcylD0APxq+sqPKwT0WXEIY90hiOKvW8PS9pyKkV7cisa6Zmio7idF3Thazbc5FQc61g+V
kfzFgMvKZbCwLAIUYEA4A3HfvihE2hNJapKWut+AGEMkYqvViTNq5J1hFczgTMy87BMjN2PweTWY
jPfTvNvmpL81Qn2nVmvoQQtnCQ1hqgmWWd1mgDM7F5N3tBAYT8fTDnSeLCGurZaawxPdy0j65b07
BVhI0L5iDmnuB7tIU2StkpR1QfzG+m6TZt/an+vwByoRjmVEm+uyLk38TBaR1Cd4MYyjVQifdkaq
AGhb8G9J1RQru7QmRvINQ5PZcVEkpT+yaMKwDuefM01bqybOv+X0SWLOeJpvipNhNREEdK0AL58f
opxhF05ILbejqRPAzarNE1PFCh76pY2fCaTzz0+MT7CsHRKjzzFm/5CDmwWufG2AdWVNdDbMExFp
geRvRiYCzPC9QZ51oTvd9FIgQ29YlaM2a/fSpZs4X5JkEH0DjNqi7XLQ8E0etw+ZAhQ9KlwivCp7
vG58l4fqXJZkFXGYqb1JIKvung36Ax2EW1Q2hJHvrsuRA+5Xu0CNA/cFWyD/sJWcksy0Sl9RKjcX
idvqn9Wu9Rhz89LygCaOrLdYuTwWbeNNqIy7inCmK+M8LXw1/9OVX0LjV9//vr6uxVN1ImL++Ylt
NDnyvrqWFOjMLo7K1N126XC4LuIitpR0J5t4amD+LW9r9PYKMK3ZGN6/7ZODpnwzlWgPAM6D2R1i
/mtF6vwguTjJQK5A4dXA5SG726oQecIUS0ND/bazPxPzJVD2hvlzCI9ltGsy3a3QMASS3OtyFw/b
m1j5ja6XfNJFYGt+r5SOqh4C/ic0j1p06LvdSNfgnxbN8kSa9CqbmeAqK4Q0dYZi4t9iFWwn+kbo
d2V5aGonTNfgxxcP3JtEJgU0yagjX5aaONwYu1ZjNCPlxq/YVD09WKOKWLTNE1GSbZZpHkRqHxZA
EWoOg9XdKph1vb5bSycMT1oVuP2IMHBVnpu/QjFEEpQgRzdEfMf4n3hQD7Ra61296KeZT8CbGDxw
z8XwMihstY6ITwAo0VS3GY9QK3xSh/3Q6SC7npxhyh27jh29GZyi+WuaX6ZoBcfg+loxEHP+EV05
dh2JWObn9A8fMSacFU7FG+e6Rpfs43Sp81ecOJRQpELJCjPz0RS81YL7qXxSu3g7GE/X5SwZx6kc
aedMjQj0lRqZb8X5U57aoaPW+orTX9GYHAwgMlUj0+LEz4A/qxFATG3AH76isPlDZT91shD5dp4q
UlQ9Z/krTqZQq50SI+Ngo5rWVD8qQFytyLvoh5GMUa7Tl2NWGg3iTx/8hh0aHuphgwDZL7IfjP0K
umFT08jLgruSUsfK19Ica8uVLuwRqWR0c0CnXVw4U7ShKCO2TPE4Kitdtr1uJEvO+FS3Usjdhw2Q
pgjOXckZwNhLZyhKYA8wN4n7TVbe8vF9sCcGeVUuGLQYzpcNdHbJISOnqiU5mk/8ymiPZf5rBmDW
prVk8+IhO5Ey//zkkHEuMujMzoDIWIK5mkc3SV58xSSzZ6lrqGFLVwxojlUN9MNMR0fBuSxojykG
hox9Ggp3qJ8y3fwU8eeJfGsFOmhIia6aNSzkpcN9IlPG9hjGXAtohcNN20IF/m16G4TTijtckyHt
lBlraI7XYBuc7dL8k61EKwdtyfhOF0HOFRcOADxLwLaGOTHijelTFodgU+ZubTCHWL/idA1M8BUK
THYlpxIlc7f6AR3/oDH0WZc6FLMYVqwhFv4legbeo2HLe7AyqqkDSBYRPVVB6BgoJGeMO3m/BwfT
igKWrPTkc+Qx+9i06kAPcBb0tPjdhg+dwsANWW/BHX/9mC/56VNB0lYayhCXvYWtbMTntHwyx/t+
jTt4ZTNl/ggb3MRI6wWan7KfCf9CLTS7RZ+H5hh0lZONa7DnayuSAgYNBTrd7iHOaHaBtg3HLbNW
fOPy7qBxCeOgyLibkiOuuJlSoPBnfoqej64UjhEBxj16TqxvH9gd3Mc2spTgR5PnGpQm1pVOUzS/
Cu5HTp1Q/8sQ8VwXsriaEyGSCQTlqAe8gEfsMx4CBSFovVAB3AZXMAQlhL0WBi96RZRfTLh4dD7p
UvjBo2awC9QM/FIlt2VdPbW58RiG9KFO6t/oJNomFTgFyvbv9WUuOq03sXL0jXpdkFijquEp9StM
Tacv18KDRcs7kTB/wcnV0iboKgUFZeZPLYADouyO9KpvJGvj9ovn6USM5KomMdK+zGDgLbBja3pr
1MOxir+GI/UA7LmP7XxzXXOLMTgIsv+3Y7I3AntwPLVo3fHZcxw5SFt6sZfdNqHTF87oYRjay93Y
vS50ZbtkFBALLw6WogXUp1P0wwzU3tGyem3KazGgwz2CTiiCOjoyiOdbRrs0KuDMiU/L0e2HQ0pN
B4hbbfU9atKD6H4q9V3/u+yC/dhPK2pdPHcnsiVzAVB9HBOUVH2TWBtOcaNEmtfP2BZ0RdJiGuF0
mbPlnlhmMcRtzGNcJ70xkN8xpnMcBl5ZJyvRN8C67K6icXIIObrU6pxOaGKL38fC+E90B7xydCwA
3wkIfZKm47GIEU9SzSeaz4E1F2+v28uyNv/7/ZbkVfowTYNBgTaJcVMkO1uL3DF9qJoVj7xolm/L
kNsirEKJogSEa36Qha03qBM9RKb23jGiORSeIWcBGIUO/wvmhy6zgAuBKRGf9RV1tYR8N5XiU20F
N11lA/+k/3pdecsn/ESgtDtJMHR2mQg85gv0hmN0mLCbjv60cnVrT8UD2gwe8+SlY7k7dJ0DZmyH
Kk/oplypWixv4n/rZpJra0PUauLMgIXkOoAprN7ci27AM0DJgAYfooT2/1u37Nk6MqpBLzTNV26C
22DX7pRH9G7S2mm3aA/c5Dvl87D2an3txLqINd+ULbs2oY4FrRhizXQie3sC/4HyA0DxewGEt1Qh
CIqQ+K2Dfaa3rkZ/ZXrqTPQDufMTC5ODsphFPVdKOm+4/hio03dwMjuiWWs3Xj4u/22ofOrHQlN5
r0KMVScKsPZtPdWcmjfD5+sbOTuwayqVfOmg5ui96O3C7/vWRWXtprItpyqt3XUxK/YpgwU0lV6h
yIGrd2wes/ilVBWXKr+bplsJyRav+BMLkQLMWunqwLLGHAEmOmFFwx5AWv0Er+AQtdiLXH1q8mTl
LCzKtDUgSpC5LP7qIk7uiH4Km4oCnMoHlKIXGFvW1m4RmxuDPCR95/G1eedFXZ7Ik9aIUVDRT6zN
/apPNyYn+24sbqe6daJxrUVj0TpOREluhedGo5od7oap5ZuY214QKvsufR/Zw79XHDCf0RuKMI/I
JXhW6i0o1juEScGm1gDcAhOMb+xkjWByWXNAX0BL+cyWOv/8ZKdyfUKJEAiVfgxyGx5vI/4Shjse
vHzA2O3/xBjSmTLHEa1QDHF6Qdgxy17iLDiQHK0MZrIWn8xPjIvjeyJKik+GQVVTqiXC55jNJKbi
FQVwuavQi1jwadANvwkfJvOux62zVihfDAHRBQa2ibm7DW1159octC4OzChlj6DV3gJbfaOD59JB
eWoLcoveNbzrWp1/nbzUU3HS5sWaNpqt3mf+OPG7Xtc+p6n4QGb+RIRc+yoKrg1BCRGUU9zUMzf5
k6n3de1MPSNfr69nyRhPhUmvR6LnwgIwI1witRwCGg0j3JD4UQVs53VBy4qzQe81M9yho+Z8n9KQ
sqoBNJM/pdueHa16BeJ/8fdruCawGvRY2vPPT05VwtF8JCDAb0h5U0aqkxvvQ6r9x0GY2mvHHNIG
QO85F9FQbAqNsISRPFha6FbxU14+9jX5iKre5MgnV8/DQukElkLo5079pk6P17diwZ+C8g95WoxI
auAglVx3rSJthFl2oHJy62tthKNDyKfAqlc66xZM61SM/GIX5VgDI63VMKr9RKe7CTimZX2rrTV1
L2z8qRi5lYlXIFcIq0nzh+qzZd+OxeG6tlaWIRtWbiS5WmH22FcyM64xY6dbd13Zttkuiarkcx9r
dA0MaG1J0gbpE8coNMVLKwRxWIkIlhXWyuasiZBsWeMmm/oRd2pW1k4/8n2jmysn8rqZ4ao7Py5a
MGoGoDYQnPNHKz8O+e8UqJbXN2dRBo48JvWZbpgyyGyI1pjUroXm6z2qiJGjGAESX3+vC5l1Ifl8
ijHN/4RIuopFOwYF7VRfy4XTpnsU9Uob89rHKf2ilpuC7K/Lu+iHxfvxVKCMuw7m9swItRC+UvPC
fb7t9pPq1t6wSQEI5az1bc7WdGV58iwCMQqF2zqHteWFWxcbeyxckCPq9m1ZbZq1F/jKjskvcDF1
Ex4QqDs3qf7ILP5HjcDpASaq6zpcPLVve2ZL91paJlmWgRAMp/Z+rF5IXzllcrS6l+tillIz6NJT
TQZPauO5L11rJTF7I4sz+FIAb5eF2JrFVyUpPAF8prBCxGOwo8IPmVjjZFxc4Ilg6b4ToxUOw3xJ
jL2xieLWrcFT7OgmcxQgU60cszVh86aeXK5aaBqsz+FjOcbpaV461bgv4+f+fVjOrzfsqTblduUe
TMEdJuk0P1HNjehukom6jaWurGbR972pTr7/psJCA65Sa77d3qiANMJYxIpVzLt+caROJEgeo8FA
hFGrWMd0H72Ig9hyL3Nr4B149q7Y5s/GYUUgWRSIVmUM1YOV9tWjnGzQpOnhpBqj/hi+KE9IgO70
b+037aE8aht1364ldxfPMAD3/idNsr3RZEoeawgarVp4nf2d2eFNP6whPC9ltWANb2Ikq+uolvUB
YOv96Wl008/cLV3uMepMu+xQHvSb0Cu+XNfjsp3/J1Eu2GhlDurOWSIoTpLBC8B1Gf3S0sfrUpbt
7z8pcqOUNtZNUme4exmtXRIX2yqlK+5v+Qp50508tJKndV8LXmb+YCG9X+AY6Rz0vfd9B7yRQnHH
edzZil02KV6QNe71FS69yk63TsZfCyNNMfNZPFe1YwSCt0C7r5oes7SKa46pyyJ1A9B7YNxrTsqw
u/baQ21lK2VX0mJgJWoitPdVatK6fOC7loSm09DWKdJmLQ45l/YP/wI9QUY1zx2kNdKaqwEAZvMK
Rx0z4l2gI9q1PaP9dl218296cy2XkqTYsLSA6BLNDM0aZuJbTCgmteqUVbmdzE/FUK84lqV1zY3b
GIUAVgfooc7XpQABuNM6HuEaVe5ZTzdWre66MNvhb6w4zXOn8s/CAJ8xwy4RSJQ7H6oRI91WloD5
so93KYi1s1rxwijdXNefZJr/yrFs0PDNBBKYHDhf0tBqtLTrKvbTQH9s+2E6WB2ZtgAdwI0dDL/t
JIo3Q07YdrTNYotp0nJXBUTfic40Vz5mYc3QLMY/51lkCpLW828h5aRmXadEPtbqj+aItoXUN+K1
lPW5w3ld8pkYyV9jqMmkUV2Gfj1mIMrM7pnIVxp2z4PI/4kwMU84zzQhAXm+EmsGP4yVNPbNwXJN
PFumVnGVRH9qRuJG5nSs6+jryk6ep50uZMpzh2rYqCkY30N/1O0UbLCVNwWfW5o/YHLHaTCnUZDH
zEh2prhja10RCwdDU4GtpAL1A+1B8uNmtEejsDKst9NeWBt5kVptzPJlalfeaYsWgm47E1VEClnz
d5xc7JQ1II3pktiPSpyIGNX1TLhKv9Z2JBU1/tWljr4+FLlRhZMPejCklRjCAbqMwcZpZC6zdUyF
xB7m/duh2NV5cmulwXMaB04PdDP0mTuanq4UkBZXe/IV0nnQgfIQp0UWY3jD2lhj7A5VuUfvuXfd
cpbEIEmEfOGM324wyYdGBQ2MPAhCsCKjA4qXW1UBumrKNu8XAwQqDKIAbQAjXfNnnOydHdioysUp
943B9PgQbLIm2w92tv+AGBQZLUz5gQ9D7m5FuTZH3yLEpA2AWwOgLRvTEbWhlZBiyeIBMqoaqLMj
dpEt0dJFb6WGiPywzI4M9FlIuX0WZeIRJfzA/kAEWu6ANYB/kVx0XHVj3cZg+CZZMpUbNuaN8PRK
zZtbOw6RpXy/AjFRMI/i44pD8+L5PsUVT+rEHLmfNbC2pN7GfXgAsNLKXbrkIpGZRL4N51jHYNe5
mImrAmPEWujbIOi0iuFQAYS7BmmNnlbPQXBTq2hLe//KYONz+yLWhTTZuUhe0castDrGuy31ooTu
dN4Dv2KNE3TpPKHHCaNkoO/TkFg8F6P3hdWLJI38sQPIUpN5dYTJDTX9gKHPdASYnJ8RpuSiZ6T3
ROsJ474ZCXcCNN8QVYAaeF+a9x9XqINTBrEBRZZUfh62eZnwSum4n4tbNrlBhmc1OqmCldUsnacT
MUwKrdgQF5gMGWMfgGgevuLQDv23qTHuoyHRP+CJGJrd0O4GaGiY3/kGWUUTdwnrYt9GPd7tRQkW
lqgatySr+5WzK0Gs/KM+tEwYCOWQWwZvybksZrORZ4HO/WZC96diYe4TBk5BtosLuozt8ZA1XAMD
jFp4Y1uaTq51xQb3UugkmqCO2ajGLlSSP0NYpDdT3+n3uWYV+GPmhw4+ACUYxgRROpKPBwHRSa4b
VeTjUV27rBN3xEK7tFa8D1viH51gBXO3ISY6AXxyrpOqnJBDKm3uq6kJWBHmBqX6rSiT97toxF5I
RoGcHFB38nrUqe3omI7BoSlD/mmI9HszjgIfCFfapq+s53c7F8QKFqbCgFajYsz8fFFoowlJPSJ4
zcsYXPK6C+TOLcG75wNimIaAHX4MuyTZboK9D2eIEZ9X0S7i1q9UtK4u1pq9F3wYUdFSgbgGYBmI
x89XY2voo1TVMPRLUJwCbyR3M55vuNquNQfMPld6wM3vG0igFgYuTckWWnW0msi2Qh+UMT/7aGDo
WKvWKgiLqwE82Pxmg6+UPbLQYqSsFRH7eU92Que7SVN2If8AuxPR4JAhYh5al02AFGnbC7XlfgKs
hDTyrLYAkMGn9xsAWvAR2GCAGBh70vUsGDdbEE4j1G7tZxO3ix2OjyUgz66LkVK5r4cUSdw3OdIb
vm3QM9gENPSDBF110b4OKSLuT8CCoXm/TazbrB68gq+htC7Zg4Z6KCpyBNe/nKholBiVnsjiwL1q
PBVT7KbyvlzIPysjM9IEuhrmoFfSYCV0OlZKAPefWfrL/Kz5Q4Uo7+IwDyunT0FX4l5X5mzEspGf
SpR0WbZlT0GtHfqgg7tJ2ke1OLbie9UCUbRO3ST09PjhusQliweaFGVwgCD5ka84GnEA0WFkybfx
OtFbFSBS4RYshysLW7i1UTVFMkQ3MTPH5CxFX2ISe7JC7ocm1ZwCHDU79Ph97+3mr9HEa3yaa9Ik
p5TXQBEKLAWhCFIw8WTcdT143S1xBDfNivkv6U8nmN6BuQDRxJRsJOjjhMSY1PNNPbLZfsB/FEcY
RuhZVjP+ePdmAdcW/hxdG/CBsnsywANXDUGo+m0aOkV/W6NSMuSP14XMNibZIFBdgVKKdASF65gP
3snzi9coBsZRovo04y9xh7ZYS9xVdgz6Z3ZT5KJ9f7ANxOH5hmdIYSFOPZcHNxmBXzqKfJGRbYGk
pjYBTAwDDO9eFsTY9gyHOKPoSsH2GE1VOZYITzPtAZW6zEQDYrehykOprNj6kmfCg9JGpwPelqCN
PF+QOmRGWVV1AmyN8qEW5gNgAZ+vL2bJ6oAZ+X+kXddy3Li2/SJWMYdXkp2oYFuy5fCCcpghwAgm
MHz9XfSZsboh3kZJU3Xm5ajKuwFs7rzXgueA5QOylySCV1PqLnmFGKJmhyDjByrcuNNUg+JbJzkT
I4/UZMTqamZR7VSOPvX7KFtYVhYR1k4z8vH6iTa1bkW6WMNf05VDvTlDJ3m0myKZrDKPC6v9uzOQ
UVYeSG/yT3WlAhTfOBooGf7IcyUTYROSdUtVZ4kNll2/K04901/vgC9ErI949iG1nGhu5Vf4cLRy
P/Z22CKSZ4aq37OhC4DsRo6CiBxBmBzoWXo/Ft3kzklTZafaNj8X1fDOhPpdf6BtMXC3a7ZvuoGk
crnTzpM3DAj6AT3odnurfehahTPasNs4yr8yMDlweWNgshZVNqdF0iHxvl840++wtZh90yvb2Ndm
1j/+lzPB4F3Ky0ZfLHihIqGFttM9urIExVOgAtLeCpEuziW59R7E7FrdFcFpxC5H6gxxPw8/WfEJ
1ecwsLWDN5pHDxR7DW13bzkheMWQxiJbk7Nlp54BIONkedKZdoZvS79L8yFAL1qocuWNtzM9mCPo
ITo6wH27vMs211vNdq05ccz3vfG9Nm+d6bQoZ4Q31BAgg9jds4EFCMwnSUVAg0Q0Njpz4jpVzGys
rzR0j5FuRZVhwzyYPmrH0HWMBb+YWXN6j4Mk0s2xxR1gOJdORfOX5TS2wuptnAY+FhDYAQAOHUee
rA6GCoB4FnJBHwPctl+DQCU78sF81dj770DWWgMHJJvOSqC3ltjOLJEDGl6BKpme6GUydBjG4reZ
aSj8+MaVIfxBfQ7HQSddtuAUu0YedQyasKyNud99ZZ7593Vtltqz/zsIck0bbhzULLCulwdZWmq3
8B/khDhkb2RBUgT5jjiAPU0PBGweQgC7HKQeE7ptKNZcl76h4ZD5/C1Jwn0WYA8+ADzNXDfHCkCo
ltu9F/TD4E8KSVtthQtR0oNVNmtpAQ6apCv5fiLeXYNlWJYdteqLua7lsvIgxHzURH3om3279Dum
rCZvXTYiW2RY8CyIzmRrrAUO7VuPLMngDLtlbN9jhC/S0iK2p3Gnu0WizWk8uxXQvvUvujMo4tCN
b8NG8LTycGAyw5UDtq4jgc6Ig/iz0k7T3CEIoTtPp4ovfetVz8VIBqV1CHZSgGaYDN6NMIuo1w+9
+FECl/z12oOPEHcJEwn3KcnxU0DjVeOSARpiigTxQZiJVlsDZkeWTt/+myzJr2H5Es/DhzxZNBuk
AVWUzuWH1nWi0XsD2S0KP6iV2waSKizrXn6RNbYImW316Dn0Q8TMLM6xkMkN60239yzGuhSzWA71
U5bpiWeUsc8JQC1Bh8Axcef3CoXY1LuzE6127sxYkgwQiQbB5QVangxVCsB2eptqqu3EDXOJdMRB
kuUh44evuRRjDlphG6JkSetl9a4FqHM066DLuq4JW1Lw9aJphyKdDuT7SyluPVBrCoBMV7HpBpD8
N/agiqRXWyTni2ci5O+UpbRo0omhcO055gAWTr1Gr7XnYJGp87p2ToVhNs2u0apZO+rdMulviEzX
kQQMsFuYM/+NSn/2YGk+dSC0xxlzrCkevTG3jvlIWVwvo2rdctMmnsmSJ506wWjbMPR7Uai5HTsv
DNKDxT9z3XqywChlVcYuL75iUSXUShVA1VaKBABuGOQAqGIvGmFGUGOUvkgRLHBrb2nlAcjq6CZi
nGxhn13LVUFFbegOIiDYXwCPwuPKsMuBhd1Sq2FZAkCAsowmx5iMcOrBn3BdRzcsMDQUBNOI5pD9
yeV3Gky6Izi+7bZuTt4y3mEkKNbyKu7S5vWBEMIQMJcaLpjKfEv6tg2rHI2uysgpoAaJfDfHXrdm
6VGw2F+uH2rjsRA6oqCG6A4IBrb0eZPUGlp/ZuSUYWF2tj40zbfULGNj/G5NXPGRb3yBqFmDBxJ1
fnyJMhSvrjMn7RcjQyk0D73KiAuAOfcZcJDrr0b3beyM0/XDbZhIoGxBNXxAryI4Xv9+9sWJGfzz
buMUSWo6e3TE9tzsdrqxKIz+1h0G2PdCCchaAf4low8gmbroLJIn1NAif/rkBVPk1x9b+4Pfv0Ex
MIe8cothwgGacXkiVgWcGjOKXrMGWhgegMSkOHhLEV+/uA1V987FSPoHosQeQJvYSK+xBBFXANWK
hqB1j/3U/WKd+4aBjQtx0jsNPjOoydMqsQUqyKUVN311k1O+u36qDUPhrwt5CNS8AICl0qncKh8x
ZdDpiWbRMPPox3bpHq6L2Li4CxHSSbDn/o+IcX4HALSpZ6GwPmC9RPEprf+O5MzWDwhEF6g+gLln
/dTONDv1LeFbs6kn+Kp3Hc/3Xmkm6lUllRjJLVOeNwP2HPXEL//yrcfcoJGmNAubz+JjxWNtXmNu
T8pXCkY12xc+wDh8YKik33NA0Fx/lc1joEGLwQK0SDCCeHlb3mwiqkVymfRW7g/7DASP3b5y4fpu
R13HFv1/EyfdWsMqf+kQ5SRuW4AP62s/lCFbfl4X8hsE+4UKPB9K9hFZ5mqClI6eoK0ULbERsp1/
Kj9o9yw9AhBjr8eoTw6w5Bid2ylkr2bmmuz1ws/Uj1pdvywtZJsHY4/P9ZAfOuA/R2Ns7eajkYWk
Uyj8ppKcOV/J8K3Q0rSmcL765Mbc1G9ZXyn8+4Z7WsfrV0R1B3VxuVOXe4s25x2qerTRYmaeljwI
beMztT7m5MdgfLp+h1vS1tFQVDsQVaCvdXmFg12WtRPUOXB9spPWTntXm0JaLXFHg09FhXP2ivhz
w00hO36WKGV2S8HstkcAnsz+o+f9haIvBmLvDPsDoY7itbY+OFSjQAOIEZt14PfycL6WFZZociMp
+X2Xg61u2ZnWW2zgWk0GFRxCCnT1L4VgpnwSTlphRaY81OzRmZZwYK+fe13nav7IkCyHmxGhjS1k
0KqLrZYDLvmur5LUeSDuT99VSNtS8jNpLzYHWJpqFJvvSTpx9IrTg1c2u+tqt6UEDjCxfHTl0OOU
GSEomC0H3Z+NpDGGE6ArMj6hKPUUAMnfet3m2e8qGOwT4FiwieoBwUnSAqYLu+ALjpNDVhk8OsPN
2HzryRimJRJwQxEbrWZVNkroyeB/q5NH/nGpD9RgTWl2MBGl+J65J+F/sNMcQ8JP/bQzJxYOKr6X
LS3HcDCyHMCRYzxCsvPDqGsDX/dkwF8XivYut8dI2aXbshPYPjM9AzOgyDwkIfVSmGnu0SpBkH7r
8e4wIWsVjXeyzfl+HOltYxSfruvI1rlctLasAMW0NSO/vEjSGYvXe0jY9IXeza5/rDoG4klXYSQ2
T3YmRvL7gtfAV2+xeUvSoo8K9O2syju5ZrsDFNEHrOkcy8Z/g/qD+BvsMuhKIuuRbhNdb93lPo6W
1/eWfyD2Y+hgeM0VqtHMrT0EtAL/SLIlbXSKAvV/K8Pq6sHaz/dNhA2xaT9Fc1wAuMZghze8GVAl
kMoBtQ3Uq5dvBrhHPZg4NmURtJvGr2bYaeTn60WsI7vWyjSEdQbzUgRvsSaNkAlGXf/Ym5HwHr00
eoMItH9QBEJpHlNHlyJSdB4q08JmbCAeV/jUat8Fb7go1MY9PA7YeKDhlyIyENEVg4kB1gXcb1Zh
HkgVgIWyVu2Vb9nytSmDYRK8B+rTl3KapdcKvwUMyJAfif/XVH2/flXrg8rWzkPNO8AI5mp/JP0K
Bj7z3qjx9bDPzPrad8X3qrrByHE6Bp/fIAqV05UkaR3QkgKHQnRO0zPsqzvG31lpvVtq+1guSwza
myMLVOygW9YHs4B/pElqhknjWrcpLs7DpkBor5R8vjt/s72peou2nUmSrrCqSDn4QmCLTZt2Nm33
hjburF7/j2JWTTkLlg3gnq0sBbA51c2kx6Z36FRFWmmX8n+u1oPnQxUHHzpSsksZ2mL1tm0CIUzs
rX25Kw/M29VZ3O7g+gAA6GTo2e47pZFb/9kXSuisGSAQObA3IHmKOSVF1boYctaZ/WhUehgA5jnL
8jrsxqQxuz1cV1wLesyI/6XKVFiLm9/As3g5XurtaghGHiyJOx91G/MLf+P/inO219yn65/AplKe
SZLuN0VHuSlnPUsyMFTZpI6MINs1Jj9dF7Pe14v7hLdHjQIWENDEl88IrS8to0XBKtPbcGmn0GNu
5OllCMSV+Lqo1dNJolDKRNsM08Qw6LKoprX8ziQWhgbNX21AQlA2hnrQhswrduA/NUs98gVRuPyN
B8OILzYIMKQOxm55ii8XU611Ja5RE49z8zR1mI51j2nxiapGsjePZ2Lye12NQH61Bh9nH11Z6rQc
TEjqy68FP9W02dE5C0f3U6rfj/4SGtTZX7/RDYu/DiZigcbWDQwySJ4l6IupKdMpSxbvJ2fkQ+Vr
j9clXB7q3/15bMz8bw1cXl3wZoeMIq2rZKlc0HI4Vty1JPKYsTdTshe0eTdU2rHFmtx1uZeR2ku5
6+86v8w0Z+XQAowAjqbOb0btHR3uC/K+nxNj+nJd1uUt/ivLQz5nYO4JU+GXsjR30NM8QILSD+kv
uy0xz/q6fZYXImSK+poyjADPAPpJNf2bn+e7ZTafRiZeZfdfilk/hrNbQ+cdk2853KZeNUeWfjY4
/643Kih/qdXzUoyk6WbjlzqGMwyY/vweXfjj8gFbLaEZ0p2mqJAoZUmKUFkem/oGQYdfvm/tX3lg
70AdvAPs/U0g6rsqAz5r7j00yLh4Mcdv0AzUbTFRY8JgybjOVTv7uWND+6dl2M+1ODS6q1C+S/v0
v7tcexPGOvyLET8p9mCc9XmqI4omguwbIFMYlXVbdEbUleRGK1X4i5fm/oU4uS4JbC59NBjKJD24
tclHk33yy7tUxVq09UWdHUqmsVoKUlBABJQrvk00VFZEUtXk2KV7/OcgBlo7zsp/6silmJQ0uT5r
JbhhTP+9X7SHsnEfzVZFQaMSs97n2RfVTQ0onmaIEekDpmhS9g2McNeVTBppeXkU6aslnWeVoG40
km4nYn1XxHWkRWRfhM2p3Kd7SyVv9QrPfviFPDmGSb0aObgO9KER8DzwH/uyqyPu3Q3pz5q/G/35
PeHvCPtw/ZiKm5Srj5ORF87QoHRRWY17sChz7srCqcPAJ6rYdFPJn3XDlQx6yrGdlg9IG2eHh+n0
cdLv5uHkO4frJ9rU8jMx64nPdMNqq8liPU5UDkMEEO67sVVh8mxahzMRkvqZhW0WFNYg8YoudlA0
nTSzDofS2bOl/AogfVVSvykQw32u46FCDMSNyzM5WFqd3dUcYa8MuMkt9hSnqmShzWoSFqLBtn8L
gI/rF6kSKtl4TJDANdZQSGHdanoeZvmXbvkMnuGw6RQVu03VeD6fPKs7puiPuSu8VzVNoVaHftHv
8y/upJoQuC4Hw02X9zgBoLge+wZFT2CyExsYDH4xh9hk3aPPqgLs3/y0/hwKO4GXwvwy8PUM7VlA
Rh0A1o9RD4yhXX8ilQjpk6KpiUqZC0Us5vKTyTvtS6u193PjT4qC9ObFYREBS/SYmDRfDMvWmtFy
Ew6qMPyHaep2edrEs8MOY67aNdsWhSzSwAgIqoKrWp59vynWK/2pAJyga4vjMM0xdcf3YGaPSl+1
LrCp4Vh8QJC+Jq5yPcMjjM2Dgf6c8IHw7JLYLb9xq48nooMROH0VxMM/Bv5MmhRTTABY4RMgJjCK
44VZjQ0m3YuCOj1c1wnVoSS1m/O5naum1hP44tCqT/r0xQ8+meauVW02b2rf2YHWv5+9VNNbAclA
+5VkgJBLT0b3kKkgZzeV4VmEPA6WLRNDRQ5tFzE2kchvCdulQR/qswLDcPvSXCBvIAlG60/6kFKv
qXt7ZO5D0+6HfAfqrXuMDenaFC2DCoNj00E5z7Kka7Mq1B0p+OQSe9ZCz+YgAecKHdh+mWcR67We
vYyosXA+D3iZPO9jBrwZN5+OBQB7r6ua6iSSh8gAvVQ1AOvFuIYZgWwl1uZWIULxMPIGWTfR5X9O
aDJuq1KEdAYfn/3FqG9G/dd/Oo28GTzZpoOpc7RFm/EHL8mHwXld/fRfC/DnWeSVea/RSksg1k94
44S+8cE092VJ940Lc/r1+mE27w0oPVhzBmMX1oYuNaCaSVdhRdx5aLU+HMUd9b6a/YHOx0U15bf5
iZ5JkmITWkzCNTTqPvApR3Poh9ejflrGI8r214+0qdRngiRts6aKF7lrlEmnLY9A39jPjH2azeVV
3fF/HulZjByHz5rBtZ4swIFlAoD+fxvOEurGr4rfGzT7b0eSl0PK1GCVleMDGpEqWf3wKShoZFGi
CK8UNyc3RG2XT2LAIAp6vcfRdsIuPYBWRFHlUOiBjGbsV55Rrb3fZJi+afltUZ1sY4mXSrV+qdBs
R7Jts2fDvaGll7T+kXXf7GyKbPuWZVXEX7dZ+lIVJI0jrqn3okMEt9R0L1wWu8X0UaRurLuIGheq
CLIUzyTnYv3s2JqJWmViW13S9eKQLfXB70bFQ21a7WcFl1es5lq3EGDhobROwKf2uyLXT9c/1eu6
8AI1ywwoliI5wkUs4kfU2en+31rzA+Kui7l+YS+q5KNZ6ywQ8KSk/9H1XTTl7yv287oM1VGkqG2e
hm6gBFHb5Im4zn8xN7gfwF85CBWU7eZpgMy1Nm0xZi8XPDtME09gQEDrxtH2oHSIMoxN96lqAWLz
+c/ESN9P7WWNt2DOHyTt3de61qOiyhX2RupC/fPhYEUAsBSYUHVlV2q4YGwvCQY+2niK7aiLVrD5
2OlCgNLEbdhG5F7TDtcfavv6nmVKD8U17mSUQBlckSNEYPGo/WhsVTyikmJd+lVskVlOFgBTfa7R
RSsq9w7TNYchUy2nqeSsr3gWwZWNYdM+XzD+Zeonz9MfLc7CxfXf8qE+P5Q86iY0sHe6KYBQm+Az
9Q6Om+8md++LN7D9WehG/qsQcsMiXVJfBC1Dw8KZwtmju3SudnPgKML4zY/1TIxksPNyXloxYWyg
ydNwwN68/bjMwAesFVUzhRw5cSyLsmuEizqCPpJ9zn4FzdSFDfvqparpwI2vdd3BWmfy0dxHUnyp
B1C2aXIoLGk13RjlTaVKsLbKnBcCVkU8U7RWkKGgAwT8r2FM98XnUgutwxxXu+BEDyR4vdG+ECjZ
H3cJcmPs4X6I+M5TJ3Sqv7EiqQisNh7oQogU/mpWagVZvRZv83SfZ8HPegSjUQl0rBA7PvF1y6N6
IykC5kUzLsSCMHP2b9r5RzC7CtumkCAD5ZlNVxe2BXuajdWNPRmRyJRQvqvlkurP51cm8ytMVtuO
PIWM5bGPV44tGnsP41fz3QiOFX5YXgdW+ttHnMnDtMKl4nVVqWWL6KF4oGEE79xd76i0YMOIXoiQ
Pp4gB312t1qdPnMORWHEC5YkGOCerr+/Sozkedq2qWnBHEyDBnMS2O3BE9a9Z74ONPPlhUmux6tp
0OoBjI4NMBXO486kIRaPrp9l+8PxMK+LxTRAWcqvAjakwefwonQ4GHUy6QDXmQ+dq2oGbN6ZAZh6
YIoBIMiXrACYs0qDN9A23qKDnZLgW+uaH+lifr5+HpUcyRDQxoFxYUgabZbdYiRhn2szGExViGwq
MZIJsE23Hi2+rCOnS+h6X0T9s6hVo++bb3N2Z5J3y4q0tIBfWSVeT289A9M8k/UZuHvhwlW04uu1
vDAGz6Jkg+OTrqiqEqlIRhKux4t4KrRbCnIKJYa+4lDymvFQZpoDvBm4g+mdocUeyvDluCfex/+i
B5gpvLQ2GXFKqxco7njLe8f7OtMdz1RR7/qd//+XBmr0SxmDkWqNMOAHii99jLLewR9DERoP/d/2
3jzOnsLHbToFEzPcGMzFqKTM5+ENqaDEQGZiAGc0A9U9Z2/6Sv+IeIE3MlS1ndUMCPZ+ah9RVdwL
7IwGrnZ8w+Os8+EYmwGmlxyFLpmdcY9jLccYmn1qWZGJxQu7LfbXxWyq2pkY6SMtaw7sFMzHorOA
GVztrzQXYW7FDnm4Lmf7Yf4cRy7zAcW2GjH7hjHJxfjhOi1wgZv/dmPy9P7iMWLpDVTN7hk28prI
J+96FR/OVhqHttUKqBAAdAUblJcKbWAvBeDM0LA+Nr6gBb43vZ0bA8V0X+5hCPoIA3aKyZJNQ3om
UnojP0tp22GRIOlcHrI0S1yPPmk0V5iDzSf6IwYrWJcn04jGWzC6oPOTGvdkDEJf0xTmQCFCjm80
q2vc3JphcaynzP7iZE/XtWxTm9EKRjLtIMOWc5Axc51xmZAhFgFIYD36oTaMe8FILLxckVb9hl58
YdnOZEmWzSQjrdMaijBGemRGNMreAZrcScP0rg/dEGXsfTue0nj6+vozAqQHODArwiVG2i+fqVtc
l3c9opFZ66IC/IORnrIfk95/9nVC4+vCtlRvRR0w0RAEVrgvhXEgznbRTYVONB1KVZ917LuqeACM
TRnYhcdsIPavANRzeSDfzTzSdeBv0Q/Lnh2bgwaWS5QUwy4eYzOmOwM3nIKPUuErFHJlZcHUuJYy
DOYkos6CDwF+xh4zEmOkDaPKNG3pJZ4Ly6j+im4gkwODinLqsxLLtXaelPTYedM+HXaAXFDkRBJI
1f/iYQuYOiiVgbrQk7F1pnrJOQaiARU1DqHw83DmVewh3c/ThwKUJ7M4cD2NWNW+5TKfBct+vurK
Jmfc106Gviw2izqrruclnIqMV23czVaqKb6DzedDRRBL5evs8W9DfZake6Nb56kGoukyL+7qfAXf
Dn6aVaD4zreiPvQ+LczUAecXABWX2mm79VzqwcpI2Q73JaN3VbkcODW+IdWIa/D1Ki5yU1XO5EnB
OeuGvG8EFn94Pf7Qq8/pTG/asnjfp150/dtevyvZgAG4yltRL3UTxuTyZI7WOvMwVajkdxja+ag1
B15/DvhPjd+6r0TO+Ucxz4RJH3k39iQf5h7Clvd69n4kRdROOz1TYZRueZizQ8k5FID02NDgKRNG
ywPlC0peo4qGZvOJAPy7UuUiK5QHP5jL7C6oIUOvcwuVu96LzAncQlTMfwMD4fW9NwDZPEuTnskU
Wk4qG7Yjm/z7EaUn3pQxrc0mHNI54q1eKvRiU+PXrU7MthhY0pJSqoYD6m6cGmQfqRkKLQ6qBIuD
ocH3i4rEfPO1nkXJvqx0q9EB8CF8WWZHxBY/q8Z4uq7lmyIwTe+acC3gZpG+30Wktk09UqIQMcYp
2v7EU5WJNi2Ra4BFwQ5gcuXmEaGzQ6loq8TBqkBfdnsSlLGlqUpq22JwChvkENgyW/9+ZvAWAh4i
28iRtlv8tu2KT1U5HoQ1Hd9wYVjx/leMpG81FU7mOxkmYkl5t5Tiplo6hYZtnuTMWUgn8efZ8JkH
4sChWEfb3L2VNqHFVDsHCjFyxyUd6nZZOGi6NTHtMb5yykwNDO6qhX+VmFUDz96F5RSu2AEORDbz
XeWUoQeASN0qFJe2qcjPlyaPEbsaG0a/Rby5TKDLeErNT9ffXcJM+Dd2+NehIoW+PIffmqLoB54n
3mzEgITYj5xjKaR85MIM2wGdvtYIzZQeAX2/zzFx1I9z6JsPK8U6OulRVvwyrTf0lmyQa/zj5fFx
Xf4o7mpL2uZ+iSqvE1dzHrO6iylT+cLtN3wWI7knnVdLA6QNBGi9f0OD+Z0RiMQp3qaRf8TIWzBk
nAd9ygOw32XjYdLSnYN2Jne54hNef+0Lz/58aTIQjijrqu5rvOTQ0tDp7RPYm29FEUSjuxO1fePm
RNGm3/QZfyRiOfXymYpgwHJshibT5A4oxBrWDTeweaYtRkhBl2MtKsS/zR7Ns2IY8jZCYYycFByZ
yUqQuBaW0l171B9FpB2KnXoUffvr+/flDDm+Td2CznoBcWklkiADLoDxuuXbf74/bLZhJRYWHmBd
l3coXGx/GR2Uwyj9v9gQfOAMrJmFUDFYboUv2KHzQWpnIOx7Qeqcz07HMwp71R5nF6DGX0fkXlyV
EVwX86KcABoUgkFYLJnZjR+XwY05fuxL59HOVJTeG4KAMrDOBwA32XJliLOlctKFFAzq1v4QbLfU
4Mj57DJFurGhAGdS8EaXr+Mi9C9sX1uSmQw7XpWxqWRh2PhsV6RM8IrA+YIURRKRNm5vDz1AoLG3
54YjayOsSe3aQuztrr0RFfniAEL0utVXyJRrwDwFErRup5h8GH943Q1Fj7gn78c+mlMnFm/IgxG4
YONw5ZMGQY5UTtByYRGLEADtWyxkzac6tcMBVVSmqDNtmPMA2HCoJWCGWQcD1OVjlSagGJfZWzDE
vBwwD3NqhIdBJRVcskrM+vczz6+P7kARdy6J0Z5QKwR7oXcUura7/kQbtvXiMJILLMxxLnMXl1ZU
X4M88p0m7v17rEkXpq+IMVQHksy4RQrQ7QGiM9HSH+3A7/zlSde5IqPe/F6fH0cGzcyy2iWYK8Ze
NMk/j6L8BIqgmNDqns1MtdywVRA5vzw5qOnafArq0loSu2Y7l9RPaT3HYAIB5lR6nzKo++QbYQuS
2FFTEdFsmoyzg0paiDLl0uYGtBC8HZ9z/Wn0p/fXVWP7vWwXWN1AbcPG8qUCOhN4C/UWjr4EcKBX
1LEB7MrCUwG3bh/kjxhT+mzzlhLwnuIgsEXvwSZwWLJcoXkqEVLwaY25KEeRZUmtm7Hond0wv2He
BqoAdBOQwRhAh5Aui/fYEWpKXoCnFumAx2KvZbtBqJBbNt8EjA7Inlc0cLlbvMCz2inA4hOhBZEL
klpu2O+FSxRf0baY3yyuYAx4gSKlYzbBmzoY7r4P4toSe91qd67zOnS430HJikqJFX7wbWDleP0Z
ZyZu7jgZ7Rq4QQ4wo10QfpbWHFrZcHqDIp+JkQwPcQLmVyZDeLXw2BDdY9cO8TAJhZhN03MmRlKB
zsr6onUgxuZPVIss92Pm3cz5lzccZkX3gpYhyJIDEotpbdlloMGYU01EVlqxcETkH+Z98YZpz8AE
+rC+9qXxn3RvztJ7yAnLIim6Ji5zL1rMOYYF310/0ZYLctaSg+6C9wckbpdakKHcZeaWTU45A1bV
DRvdiPU7r/reV5+uS1p/sJS6AK4M2gbAQ3Q5ZKyOgXNReZ0xJ0XxbfLvuP/VqO4152PKj1WtkLX+
6heyYAiA5Y1oGFBVl6fS0SuujMKjiQUSmRqo/XvA63/lbaVC7tkybkDU+SNIMm4EW1a0BrViovVt
diL1VEdUC4TCGWwtoK+7DcB7B7gw3IF0nomaZUoIJSe/yw6TSEiGXRqdHuaRh/XS7kh6k3c3g0fi
vlGBor7MxwAnARo07KfBSmBjSyob9f5st1NuiQRTP4eJaYAZEQ9a7h08l34FcUVocrQUA8JuC2Tv
xcR++qw5zSkgGK9r0IvLln6I9EkE3jzWbgM68qFsozEo9tzo4usiJPwqWEWAV4GjFaEs+vOAdpEc
IsOiP4ihBvuBt0d+4vt1DVr7y5kj72DG/KAC5to40oU46Ug6mXRvaXpUJEA8UzhYmgxahfK8+BYu
TyR7rXrABF2eo3+zWO5uDMgB5dSwGVXr9ltiTBClAvQOLIC4ustPrgA5H2t9Uzt1tMHeUnEs5jZa
uKoP9sJe4TTnYtYLPfNaddOM9TKthIZBcyDdHIKm9aFyScSzKW59VS94+1QAOMaeHFJQec2D127V
pzWlaG4YcWb0oJkFjhmIFq6rnUrM+vezUznpjOoKqL1Oo17F+uSHvdHthp7+RzHSl9yVJriOXWib
PbPj7JfH0bJ3PZkObziNiZI5dGGlm5V8cTAs1O6rVjuxOn9ypj4NXb+5H02qyHA3b+1ZjkxNhrEZ
IYq2EcnI22+zOT8Oeh8Zev/9Px1HLs+i3ZmOGYNm64wePK24Ry00JLXYvUEMuv4mwHpXqA8pGTS8
yq71xdZOxNHf14a3H1z9I1eyJm5ZHAupMyYpPHNdcb5UNQ+gX0UxaKBEJ+ZdZtX3ZaViNVrf98L7
4l8+FyGdpPZMzcunxjmVQAAmpIsq3Y5csNU5X1DvjTMLmD2vLvNKMiXV1jI2GaXOtVNfdJHPzHhg
BA2hVPFIituTV9iI6YwNL1AobIf5vhPDje9rCnV7EclenkTGGyw14TpkrUXa3UMzg+HobxPTr7Zi
PVvxRvKSnO5NvBh6LhLBgTnOp1OtBTsXxDxBwKMcyz9LT/ZZr+pAbt+fhyxtBSSHm73UvrIrKxhu
hgiGB2lY2dqTmeqKMGH7Ap9lSC7C7AoQnVQiTfrW/E74BDS42bRjnnEazr3z6kX33+/1LE7SPA+t
C0FZhpukS+hgoLPTjSjI3ON186A4lZyp86YyG8ddS9TTZ0J/BfVTU92lKqD9bbX4cxgZXhED9z2v
p9Y5AV8pntEk8rNfQmBkGXuHRUlCpv9K80bxYFt23ALq1T9KYUoPZmgAddcrHK3iJ93vQ7AK+rZq
kVJ1f5Ldq618bGoDQlLjK4hv7cUBHVVszj+uP9PmWcC7DYA5GHFkbpcK3jPHnFrhD4mdfuDVr84+
Lir61E0RFoa2gIEJOgS5yoZKayMKvUwTFhSxV7q7aZn3hhBv8OKYacBHCkiywPvdVDyLSTi2vNYZ
3+CEjvJdHTix75V3ldbsr1/YpkV4FiNrXCOYn3LTTTGbaH3LCsc7VWNXKKydSoikYeZoOXll2ANg
Yq2QcECEDcXp+jk29evsHJJ+mdzQrLwfyIlmIix80Rzqxp8jNgD3mWOk47q0F8n0anTOpK2/5uxx
Km5qSz525GQK412nn2bixLO+7Hk6ggkmbmZVuXVDIAZIdUwnWpi1QFp9KdDtMX5JdPBVFdjD8Jab
XByb4qEOkATubfF0/XSryZQCiAthkknFuhn19BnprmF2w84TnR5Tgv30dAYwT5GVbsgQ7iuu9OXY
JxL58yPKuZhbDFVeG0PS2c4QBU5+67rko4ZyiFHbHUDWp1M/QoUmfWf20182nY655kWNTZ8AVptU
2viXz8TH61fxIvXHbiqwKsHNBCYXLBXKhWCgvxmMAmz32GEPxiSPbmvt6n6PLaJ+sCNdKyKrfZ+S
75htjK+LljUakjHT6KABC8oVoLNIvrqYbErtlE/HkfcMO4xmkDpoxVqk9IcdbdKifbCqARX+62Jl
F/RbLNIGjFZg1vfFgQEh1AYIhPVjZZVxmX6pmPsh9asd8PZD06Ohpv0FLpjH60Jlm/pbaIC1Q1SL
wPUoLx7yBfmXaMhy9DWvSP6PtCvbcRzHll8kQNSuV8lbOvesrMq0X4SuTSuplZKor7+h7L5TNi2Y
yO7BDGbQNagwxcPDw7NEoAnwwCyr/GrWlacws6WvCmZOCBWC6BRamdJXdfWOapphQR1Q+OjFGDZp
08ehFrm3FUYF/iOYdGrNZrATKweY2wxvWVftxrR+rFL7ueCqKej5r/pzZtGyPPe/gr8Iralzpurj
dJ14JLA8thAmcOyXMuo2LOof9KpUhEDnbuEDAvyEICZBCxMapGXGgEQv657GRnnU3TacWPpamHaY
oYWFMLZv7FaE141CXpJBcPKgV4lWaAONlJbkEDRum8I2Eu2l6LdRchflivfruSng7kYpAaPhOlSa
QHAP0uxznzrUecLBgZD9cgvaVzdmUkburukTCHtHlpi6JwjQdfqv64s6t3SwsaCkBG0KiDhDDwh9
2VKAQjF3X6debb8kkHVIwTOkVRs+vlwHkXdKBpFWZpR5azCniJMgQtmKljTwEoj1OE9ZRDfGWCvG
KOQPCS+B74cGC5Sf0cors8ALP+pqtFdMSdB3GbINmr/rjWaVaJgWK5XF/IvFSWiSWeiDNTijZ4Ga
B+ls5xs4DMxV6jfduml7MQbQGhlCo+TDJ61fXuTsN08OmFZ1LMOjHrCQ2XnAeADorTsk9LyjNoo1
+iQVflixTJmLaPQKq3WHCHhJ0ey9BKLsYFKBvumaaiLg2aio7C/iwSjtjxbICxecJ+PISmICT4j+
3tZz0Bmm93Wk349gEIt1VVOOfLrxPQ3UVZGjwh0H7QwpYMNlL9qmnrfRINTeDhMy227FDp88CTMK
Wj+QNsdkGYKn812rNK/q+npeVdzQtRlhfKQ1wb7mYcQdSewkff0XeEgeodcEXEggQzrHK6ZWlBrt
gdfYVXKsMNAWkEJLHgS4L1dOmzsP6FNRlSwXDqChmwgPHYySQIZEciraFJVm1zT2i5dGgW5sWz8J
HMTBWfLz+vKkYgTc1/w9T5Akz9J1eF1HWdHiqJfPFcq9pgdj1B7c2tlQoFqsCkC0EPk+NC6/tbYZ
DBnfKn7EDHJ61+FHoEEc1QiEZtBrljfVyMbU57yyX9p1dwc9v02+1b/8PSjmr1SznOfx0MeKz8Bm
Oz4596aOQb6xLgrsqL/3Cqgom2vXeUZ0FMLtBeSXrRHFxSf1VsyYaA/HuUBBFeqSUI49x0TJEUNp
aYqvjBGioHG1TWY+eY0VtLkWMGJvMH0VjhXoxFm3uf5xL5cLaBt9cmjuQQAq30+goTKLvmsZ2hsT
PRhbG2SfJLT5T2pFQdQMwZjcY+Tg084VJS7MZaObHJCIz+QFo2NlcsGPHXg9D9Lxa4pUWNu8x2UZ
uJHKtV6uEZ4HZuz7DoRF0Kp3jpYOkcVqDhFppJG7wOd14FFQLJUsJL2xaiaQtk/PmqfSLbi4+qGD
hdknz5ylzG0IwZzDQke5yKHP3iGGZjkP9VE7JOU0hVOpjHLnO/D8hJxByb35YiwY0az5e8asCNG7
sdbbB2asXDQW272/NQkLrtvNAiJm2dDKgGQFqk+y4+ujFEXu0tSxOErYAB0BsJ9CiM7LzIo8Wn0k
rB9mOWRJEZZ125A4mFzOVbnHy0tl1peabxQPukXohDv/xKLSU4dqKNUGHPX24r7uR47xtqrrbFVZ
QipVIn+Kx8NMCw79QHDeo2ZwjgVRHDbohWBHNKTHuxYMFnm/Hn5kD3HYhPytyFbXv7Dk5C/wJKvN
nKQp/M5gx94rgqG7g8RfSmkwtb+u40iBwAcOvhxmufHshJKWZKY00lPPyrEuoh1tF1IJ4Lx2nC3c
OVFNlS5CmTiJUJzFE1uOAawUd3bZj+yYeg+xMELH++agG4bEGzF+Lkb9e1UnUPPXPXHjKOwJ02AD
O07eX14aMvD++hMLPL1QHARpm+DADB8qMj6eSvjXRT8z5udNOrmF/WLkbdD8rCt/bes7cBYqLgkV
jnQvxZnLI7/XwAuVQljPejTB0GxEyEKtr5uD7LUcFBKhJ4Qn0mwSF3FaUzAXzpnaLx2KSN190oQu
VeyNNKiKzga0VaAFBsPFGPPB5Jd0bH1/SI3eqtIkKHprg9nDvSAaqtg/al6uquZbPJAV1boQSlCb
rC7DXETwLw5IejEeXKm4BeWT/c/PQWyBGA7C7XKOIEa4WnV6i59j4a41E4qBT/GEMDVI/XGjxShD
V2ZoTdk66XloVO84RYrdXf4kLkJIgic9HsLSaQfnd6rxEfK0gev9Zafgu4TKW18imGTHxNa7IIn4
q5OUm7J7j6Mp8FGp9FvbWNuxuYWGq8L5XFgBMup43EHAahbVu3CsNdrtCs/P7Zd+esi09zRdNeYn
HyDzQxzpdBgCSFpA+jw7i5MTWjc6qQo7gkEn7NEqQ4E5rwwdXpgEnJzPSQc46Os6B5uvsxMwkXKz
SOMJYFqzy4gb2Nm2cb9dPzpynDGDzLPkH60seINIZm36jPT21MCOPKtMAtK/a9EYdokfNlm3KtN+
MxY/fdj1ddgPcb7T2x8pIATI5oeSHrrdZdwq85Bj9zFEH1idjxY5IiBoVq8jFxMQLn9i9KhlQzD5
zsqqSlAmxvYzqTwwh7uvouF7kkUPQzzctuTJET9LjgaC6z9QNib8PmIiykPFCcHeRazgFpoRkYjZ
L5a2ZpoVVPlNp6m6RaW7BTt8DiL5R7equd4SiyHQAH8mJzej+GlXb6kRB2WiaiC53GmAfVAHYE4C
BRnpzjRKEDr7gwmwPH0TVRkakQiJGW8qTItH/vcYCdz601fNxxL/oJpSBIKODkpo7yMxTUkZaMna
puMqqrCrX65v2MWDxNUxtQpqRQOcKbiuZQeNJ7bfDf6I5E7sDAIaJYVA+yUhN05eWxuNgG8zq3N2
UzdMbNzeMVZD4dTH67/iwmxQ0cNA+qy0if9cEKhDIwVCFV1iv9TFDjcRfFDHFYWqSwg8olEKxYwR
MnUoSJy7Bd6ZEHMuYJmlWwY9G1essMJ+VI2RXdww6L9EBhq9mMhA4+6TXyDlyNyKRJH1zws2Xefb
8Rnjd7t8EytfsHJoPoN5uL3xbIb+4AV1D2mKqewFwLoRLQXb1NhqOAfRizB/QcVTcbblsATEGTAT
NJmij29WQ5W8+BRTZlS+Zr1EYNsyA9t5JdpTbH3WFGxECzA6C7nbWZdeuh2bVC+Zm2FJSKpU9Lb9
ScXLJ40NxQ/YOTYIz2DIEEi+26CdzwbMn77kaPk0tZWZDht32n4OxMdfPLfjovyB4WYko8/NjbRR
iRlFyPrqkbdtq+IG/8cg9kfFhSBb9QcMKpagWMM4w0VJZ6g8mvlgpXsxeLRpW7aKk/w2U3K9ynaG
5/TceYi3F4QUkG+TNkVnDng3DWxKage8faL9ilIeTNFTDfnBXkUycnGGECtCnQRBKVRKUPmQqT/M
2h01tLf//xmas0DGlxZ0Qc3202fo78cXtHZB6IS670VUDxE3jbAoRu2j+e6wLwX/NbGf0Kgtim2v
0iKTtusfLCzOms3iwrjLeCqKQbPZkYlbmj5Y/tZTkT9LW/U3xJ+3q9xcEFti0EEXhDfe9MT6Wz99
bdlmEuu2fiSf7Bu+eCgTKdaq47yYBDPZEULJKw2i3EM0Pl8/SPNlfhLxXKxHun/LDFK6rYWH5NBq
QcrGbV81n7saPiC8kwekdFYzS4AayAGEixaZxICGdfeXrn+/vo75L5HXcQoifarMKY2CWRyv1FwP
qP3G+DdupeCLWkVRqfDUC2YGFRLfBCMibryL+rKfNZz284uYpnlo5yQkBhKKymSmdCHM3+0MRorD
YkxXksLAd+vdH3X21NNbs/kZDz8+/eHOUCR3jSnzlpRs/nAu2BveWXzwR7byhm8DKMevQy3Y2hnU
vOCTpwMoN5uU2v1sa7+gtLwuS9W1sHA6zxAkU8O8TjYkJhbT9/UK1FGbDoyYAl61ztg2idMNNQwF
F8oCJG5U0Buh2Ip5Cvnx1YLY3k88Csh2j+bxwXwbuvtS2zv8wSw+d7XOFnGGJRl5STRd63O8Y0nP
wm6a1hNeQ1Gh2qcF+z6DkXzCGI2kZixHcon+dqdVbf6IuOLJumAKaA+xHLTbfozDSlbnllPixJFH
j5Oer2rOv+TgtFYc04Xzg8IVgdLt3I2B2ue5udlxVo48cekxa16jpAuE/s2x1xSsEdfNevFzneAY
5zjg6bdYiirusRq/+B6DomIZTMoR+QUHd7YaKcBG7oS3SAJgNRoNMEai2UdOcVA71BkSQ7Gkpe3B
qDK+G3IX4FOTwIxR5LQVHYWhOWueY9q7i3fXv9rSek4h5p9w4gyqXNcmLlp6pEgmOlMUmtBBmtIs
6PO3XqUQsbRFp2CSuRUp7dqpGOjRE9DEGu4KH0kyq15fX9KSwZ2iSP4t8pqmMfWGHn37e2euIjcB
KdJv4X1uiPcjLEDh98/uSF7O1HOQWNjYnUKUKxC37fKaKAxAtRTJ08TphDF12tNjaULDLn/1GyPs
/DVJvl3/ZCorkFxNRN3GYz3HxvTd1qTvUJEKW1FAd7Ba91xVoltGc03fmrv8ddkjeD1ePi4D2uTe
xMb7lLyOw0/D+u1B//T6upYMDkEoutDQh4qgXjpAfd9A9cK2i2MOpRhOuw0GewNLH7bXYZbOKQTR
0f6Hk4r8rwSDzgrkcoyqOEY5aIbBdOO4Ko6fxZWcQEjntEzrKKVOXSDYmUJKyZsdfUNVV0HWsoiC
cApdFJjsQJPUuTeo8Y8xAY8BS+HYG3Q1cYiFJhttaBU36JJd26hdou8QqVwwc5zjlHFkCyT4MMip
a8gnbifodZfmXanq+FpazwmOKyWYuspinj7lxdGdtPuxQ83Zs0EDbmiK9SxZNHqWUG4COzfGyOff
ceJF2VCOXUW1/Fh129F/xMw1EvupePBUOquLC0KYDuLfuVYpW5qZdHSgSVocW/Zg99sGZd/R/tTA
399+bS7w6qje430v17InlCWH2HTzY92ZAbftO8f/2rmNImBb/GR/UD4ydiefrPd0YRe5l4PJ/Hsk
9nryw/beqvpBFCoCARWSFIDoiYbWnNrPjxM7EIJaJ+qB1PvaaD87Q9Xyt7w///t2H2/+k1UVLRpo
vNbOj1aSr/zUWrs2X4NWX3EvLDmcky2Sx2Citneqcv54nfedJOnT2HgKT7B4QjEgANIhC2GbJZ3Q
nHNep9mQH8fq2c42Ob5UNd670Y/rnnPxe0GXHWkqkJ9iLP784PA+jfnkW/nRn/KbzEF61qL33fgv
noo2Zo//ByPdozrK9XGeG/lRI/zOEm3YZf4YmKL6XFrv42VwiiN9NW6iWyBPgJMkD8w8IsMLjhZF
PK34ZHLZ3vCi0psagU/moeVzgJDKCozP/xFEOjN4bRutRcb8WIKlia0NsMvAyf0LEEwQgqRizlRf
lCl9ylhTOV1+NLQhMLpNa2jhpHLNS4Z8CiJdnFHbTaRwOEDq70V3m/V+CAVB01W1/y9tyynO/Ocn
J7/sY3cYaQMvA6rHjOVbNzP2RjYp4nXVcuY/P4HhSd1rRovdb+s0jNh3B1prAqWx+lMkIrgEEMg4
YLWdx5ZRw5U9TJn6wvRB+XdsvYe8Ci39t+kqquYXS5EgpJ2BDkhbeRkg7PSr0d8TUJhj9IQkiutM
rv1cLEXaGRO5Lg8q4fkxmtq1aYU+/2Wl3+vxrTcfHXKn54+Z8TlBqv//fChc+NAauBQiGnzSakkB
087jN2r6AQRl1QyIyx/wD4hxbguYHPTKdIBpR3pyH5f1OmViVbnpI68/HUjNe4UYGsUe9Lmg3eUc
ilEMbSDngZhAu3OL97S+L21FfnJxNScQ0mryyJ6KJgFEkt2BByKnL2N+ozGF0V0c03khaNYA1RiY
yy/EE0THad7bfnb049u2f3azG7tWtZKpMKTbpuK2wTuI/R4j4zXuHj336xT9vn5vXsQ00jKki0aL
aj3tIy07cnEDoYm4uqusY2fui093OAEIIwYmHjbwAra88Zbj1501WdlxMDGWZu/M/L2CenvNNrFq
amvJAECKg1wUpiXQoSHFArHlDaBoHrJjjHRahrmtyghyG+3HROHbVEDS/ghIjTeJ1mdHzfphgGWz
TMLGfHWUCQIVjrRJyQQRFdTVs6OXfXHQVgdu97T/5YC78boxLNkbSN1BlI+SJa5T6fnZmUbiZKzL
jsiNBjplOx6/6I6KkXn+tWep/dkSTlAkdz2Zej/2Mc+OKSYS8xJMLQIZox5k0+RLRbbj8Gp6Ks7u
xZWhQooe4jk4lNsS8rhD16CJnfLbd5F9MzA72HqqyV4FiNyFQAqvwTT7mB0pXlPl+FxFoMEXCr+z
eAuBeef/l2JKHjTNZ+rkcgIKGq9tNt1ws0ai7cbIMGOCnkET/9h033ilYttULU/yq3FppQ6aFLPj
NLyR9ovTkUAT79ctcNHSTxYnWWAUCze1mA4MdzvSEBNpq2ZEHUu1FhWOZINl1Jh4lGKrjMQIXBLW
yQ/h5sEAZtn/tqD5o56EWaON/vzYxkcrE7wTKkjtoA0JveQJY6v/hjQv+QTJREcsyd3ZLqIHW7RB
0t3Zw0tsffY9h9OLZxyYmNDThQYUyfxakD/FEInB6e2Q1qP7wn2erPexpooPt2Bt4PhFjyh6G6D+
LScPNLQddHFHs6OV3g8amt/a1dRaCpAFM0CXNoTnQSdFLovZWtu2jT81MIOmC3hyQ6z7qH6Oui/X
t2ZpLTMhEcFH85Hfk/w3c4XLiJNlR316rCsWCO9mUk5iS2PDH6HiTDz4/ygyv5IjMCbLtBxXOVIG
TSSCln4n5rgawRdeDn2o00Ps7FpMhunFVz9/1UwO8sCvujlsYwyp/Yslzw9x9D8gTJI7RyPTR5+k
26dHC0TXLpqziy9a/Ps6xsJFQj4e+/9gSIeYZ26SW1abopwugkq/w60WTPqzTetQ92YW00cojynM
fyFeOsOUzrNmgG6T28DMOrCles+m+W7yvwS11mrldRWWdKKp6JHHzfANNfHEMUYE1qccZCWGt/O7
Ynv9W6qw5j8/8R5u7FmN1w3YL0MHHQoafsVzHqchGWJQEb9cB1vYODT7zLNLGGrF/KfkQ3zhiajz
aIoIwF0X0AzWmfZ7JMZ9Zw2PPeSGnAaopa2AXVjjGaxxvkaKYf6uEyw9dpoZeNWtSB8c9FN7oKGf
us97Fgy4YAaZzEMgF0eeRKgmGKCMPqL0+oJM/9MQj7u++pUkKl7LBR82147suQwCjyx3JPY9wTBf
pyVH9D+ix+iZ0STIydNQKyxkCQfsj6iBYMQadVjJQmiGgmWR6cmxJXsQ5c8EM+gEm1SZryUYxJ6Y
f4LPxwiUBMOSqG551yXHAhyJefPEGPQb6m+OKo5aMoZTHCl2rzUHHH4OcCqarRw/9OtbDZxnkKir
VT1GKijJ/aOqU+ijaJMj9d/GdD2W+9yEbnGH+Z/PXzToo5x7wVBBQE+l5J0qG7GgN9kxygf2zvYm
tOZ4t9Qow+vnd+E+O4ORHBNzuZemrhcfNc7WJUgxiFY+JaCl+G8wkikYTlujQyKKUQ17w9wdqb+x
5Md/g5CsQMcLG+3jgDDIThfa2qIbUuub6yBL++9iyt5AqzdMTp5gSNN6tKFTGh8xCRZEw07LnvX5
f/mvNFFALZyemShjph6elc7kplOtKSpncnztEGH+VWu2s2gxt9feoHiFLCwJHJy4C+BQ5+FTyaQj
3g/twDG3l5Y/+mZdcUyDFr803BfF9HlPegoll976qE7apJm0Q5F+re03DWVLR1uVmB+4vktztCA9
S4GDfUKPBLha5U9n9RXHBEGvHXJbXwnKbsGfs7sOMVvTNQjJ2uwpayY3rrVDj6k/NOJX9Za2fQCl
qiB290b6OXKej4jwbEnSLvlTgbEZ1mkHRrMXn0RBzJEbLdGI2tq7uX8891XtUwuu4RRSHtY3rDFx
ahAiHrwpXnmad0P6+AbFU0W/kQpGiiDQo9XD/zXaYXCGtW10K9voA1vvFbangpEiBjv3LOpwfMAM
EZHtFW/J2AVprSI7Wzq1SO5CwAf94vZFMdbSKlARaK71Ug9u6Pt0ZxjlK5ibbhtnVKSsllZ0CiXF
zCI33aJwK+yPqYc16ko+ESvLU4X/S/7hFGb+GSfhZJwjRjYawOT5FzQ3+eKuwsPXN14HpqrKqlY0
f9wTKDpx0xm7UjvQyfiaemW+a+fWI1eIaH39+Kq2Sb6PyNg2ScO0Q6VheJjpbzpSSLw0bryGvl6H
WsryuKcfUHIVRaRzDQk+7WDUzkqU8aa2eChStsnxhkNX4UMB5gaHDzd6Bj3Q6+BLnhDF2rnpHyEY
RkDOvygUQpy6aSmsPhlWwhl3ghoKT7j0KU8hpIOVeOM0ZAxuokq8YOK3dhWtpmLX4HlzfS1L1nEK
ZJ6vxcrb3qYDrKP149BBf+8AYnFNqCYllzw76hnINZOZIkueX3Cy2rbqAZ+MpwZEJ7Jt7W589zmt
IE3uTyuHWt+ur2vhgM20GmhUBRk3/ks6YGg1jurUcb2DZv+0xm2JGf2qvu2zWztRuNpLJLRWYXAP
N70NlUB5WH+qWmFM/WQftP7Ndffc8QOdvFnmdytRFbvkSQZU2BBNYD4HBFgW7mC5/cUTY25xnItD
BkINof02uhfTnTBD0W+hGByIZsedbWvsBu2xrCxFTHO5h+fgkiNJNQOyjlA/O3hNiiYiLzS7tUdB
7lw9Dzjr5aRwxUt4BO0KmGp10IQjZ9LcGIlOPQNe6TabVGyrgqzb6DW1Xyr+iFedIr653Md5Bnum
YyGzdrEc33RTwdO6FPoBco9BFt+iAfW2mtaJBvpTooo8VGDz2k+cMtOF71U50Q9tlQdejLPgoWQx
BHT6Wamm4T4aFc7DqvOVSWEOvCQU9+JJP+jsG7Bc7gfWGFiZ2JSltc96LLMLsizZ2oaNye21Zx2x
pzl9RkEowvPSFcbOLH6UmFK8fkgvvRx+GFQ6MAxkY0hHPqRDEQ+2CfnkQ+LfJ+mq7aIQBGFD9XYd
RhIMn+O8cxzJco1obAx0XWJrB7Fj/RAO7bfaKdYToj295IHBn63SWEOixi+0QGgEGcBHDpFZxe+Y
nenFRiCng2Le0rwO6Txo97mVfkijGrOlDtoXQncqQEQb1tMYpu64nsxdxR64n4bO8MNTZXgWrk18
iZNfIN0roMiuiqpr9AOp71nxmiZfre5R1PXKdcLYO/Tos4cks+KOWdhmMBPiMQT6EAxTy1PGWY4N
SvzBOLj929hvBDg/UiPUVW+uBX9xBiPtcj9xy+wmwJhNHTgCtOybJn0czCxIo3vfV5VILm9OB9l3
zPUjQQdXLCfpYu5ikGiyySFpuhsnIXsQEQZ2rnp2LXy8Mxhpx1oWcX1A1+shE+K3xvrAjK0fzUA2
+Kyr6/Z5Gdecr0iKBUwPNVQ3s8ghruh2iJrXyi4UzYjLq0GXsId5RvuCvqepqWUj9UcOY/se1xva
4VXSv0z+73+zkv/BfByDE/daDlozjDlg0Ja8jgr7xnE/x2P+4VOwL38gpCAQl1ZGIaNFDnZcbkSk
vdW5HsZU1Q+yvCd/YKTtJ1UOBUcKGJ17qwKCcEOukkZZuIvQHo63FdKj4DuQe5HxVsSYO7iFD+ip
qutNHO0m9tvKQ0Ol4714YkAYBboMkHdcxGR1UvDJnZ/VRn/XYWS61v5KvXRzfetVILMFnmw9MQoC
PkUbs6X1UwJ23TL6KzVchUdbCsTwzf4sZf6mJyhtFset0RJymNpyE4/ZnnTGGtQJP0mTrRI+7P28
/Fok/WNta6Hb+2uRqJ74i0fp5CdIIUSv2RlJJkEONZgdVpT7P4QR6aGFsVozt1RNCctG8mfBUgzh
jKAaKyyDHCL91UxXNDUDq/hLiNtB+IpATLGDcp0O8+lGY1UjOYBEVx+rgPE7YX2+fApf9+fryfoA
hpMWpOEDOVjRQxRnYf5u8UhhJYodkgUCCmHqUD/HQtJin+YPFb2ZkNNSSSgpdkauJMYVpiatESgj
NUPbXvfxISI/9eTF+pzK5z8uD0PuGDVGryIomM+N3u5qCEf2zXwVOSFh9D6x+fcyblf2TM54/Rgv
ruoEa/aLJwcsH4cIhZqeHMzqHiNzoPgd9TKozCFgraJkuWhvJ1Dzn59AgYtstHIc5oNFybYc3Vur
zlY9/Rwb/OXXkxwTqFaJnTGO27V+8DGji464CUR91z/b4nVxshbJL3nCpmacdvDlsb51p35XaaoU
uupzSX6nsZxyap2aHEBsHqaWfTeZz5rW3VxfyOLZOVmI5G9KzpI2JrA15t8X5Y2D+ryHfhfxry4/
yKlhvgxB3AUVQdLn3Bkj4PhDuTLqn3r2EBGQwpV9GPeKBtnFzUH7vTUX73xdzhTQiJuDLRiwKm9n
xsmLbyWKN/MSBOS/kPNAq8Nlkr7nICoaeQoISjAn6T6gnvv1+s4sQoDmBaVOlNcvRnAa4Rp5yROC
pyua0bx8N3NsXYeYN1d6J4Eb+A+EdFS6cQCTJRIah6ro3tFbCq4y7Ubrm1l5/G7ErE/m24Hm6C/X
YZcs+xRWOjxV3UOGkRc4oVnxkLp4ndHXgavkg5Ys+xRFOj9TxAQmSjQd/vqRdWENVifRbnNdsU0L
r6GzbygdoDY1e1vPsJgEKgpG/aPuHiuGTDNGtqtnruKCVyxKDrinOE66GEpyB88CmWzBt55DH7Tq
r7ZwFZu0aH4QEZ05q8AtLvfL41rShi739ENMKlC9jWvfUc0WqSDmPz+5ECw+Eb0ffP1g58Zm8st1
lf6+bmmLm3OyiNkSTxBS7kxsbGEDuVYHeD7G2W1W/KJFH2hjmOmD4jwt7s4J3PznJ3CU2V1Eiasf
QGUUpKLaebYXJDG9YaX3/frKFs/QCZR0hlhVlk4+wBBQaA89N1v7DNmtXHWZLoUH6OcADRw0FsF+
K72+xGiK3tdM/VCDNqtwtsjuBBVBp11Qa+/XV7T88f5AGecfjyV5kdm1oR/86KhNG2YXK66FPvly
HWb5w/2BkYKrscnyioDN90Csadf53y1nXBuQyLqOolqMZNpUg+BmI4BSYoAWqmwbZkY/LIKEjFC9
GJahcNXNTFxIw0sOyG+LwahTHSlO8ahVq9zDGO0PP1PRSC1/t//ByK+FidBxdAtkUg3b+TqV6O3N
s++jWf2rI/QHRjK40kPmwteQQy0NLxi81Qh+3Cx6K/i/CEYtSLPj37CFiy6iwRAMoSe+mjfnJsdV
iWDEVDWzLX2zUxDpCuKu2U8NhUknk7HTwFoZ99Z95vyLJDfqIRYSfqjAmGCtOj85tlPlXRIj3aln
6M7zt7H/krhRaP/q+O66WS+5gxMk2Qhaq4g1oy71A3XQ4N3umI1uga8C9LdTqaiCLH27mS0E/WmI
PC6CuNZjbQs+WIjUGk8OXsFjFIUgTltdX9DSFTSrusApg0TqgkUz0QQa/91CP3BLrPSq3/pppYBY
WAia4QiEM+aI9KK8kkQWxesaEA0ypE1SrA1EIiQT2+srkdwABkwgLwlBzplRDLphsqdOocKAh4JF
9ymI8up4Fxc4P3nYOs/XcaQv9g8O8kpzdgck/vNyT+44rleMpIM37eMh3eiZt9LNT75JLiDmpZ5A
xEKwOp5l3ofKeUjeTIYqd8LDDO+T62tZ/mZ/1iJdollctXSCRuo+6d0Vr/SNVd6baPtMVXSNqo8m
OQLmdFynKSn2OuV12BgxDzqE2ddXowKR3ABGIvqqL5i+F7kfiiJ+nupU8exRfDBPoh+gUSfSDmRI
+8zyM1AD26uyq/KwySG8VH4y1v0wg3mI1sSxRDeULZlBFidepYHjYE+5sxp0Hd1j48+YvpY2CLiu
fzrpjMpQspCOgDKLXQyA6uDbYtd94hgsEOSTA6J/w2BIz4PQDXrjZGm3HpmqGFy7FDDjL/z1t0LU
z1YMkkndf/sXK5oJZ8FHgSvBkkwbAziJV0MuZ+/k4HdrIRUUZCZtbtLJS9bXoZbsDpML/4OSjNua
pwogI0b2TV5169iunS0fok8mEv/+dn9Q5KuHJm6STS4WZI+gwCEQl9D5XVuWivBQrtxd4Ej+rYjA
UpvajOwTvYPqAIjYmq0R/fQSfZWzQ9y+F+kX3v6+/gnnT3TyEP8bdCbpRKvNzOw6f+ITjxdR28UY
p0f3MJE7cEx80ydnRXqoBaCt+2drVmsUxxR3+aLNz6xmLubV0SsibRv4qrSBUavc2zXVjXD0ozzb
mNT1h5VlJKmpmIadvc/FEtFLPdf9IRUiJ2m5PkIBuaN0b1r5nanRFZLPgUn4TdO5oZlAQFjYiI8G
BaxcQfj7057gSvG+nnVR5aD9dN/5gbNnm2Rjr8nzGBobDGNuVCzWSjjp3DWapgvUmMke3FZ75GzW
dGvdNL+tDd3Em+lw3WyWthDKDga61EFpgUGGc7PxeTqlzQBeV8r2LkihE+eLrrrvF1cE/lAMDIGI
F8S1EkguMnRIZYLs2zXZOGG9dQ7NbtrylbPRd5OqgWnphjlFk+L/JC3tqeOc7l3q/bKsfT80WxC1
loFpqnRqlw6dB2I9yGMgavbl0oSXZ5XngBQCrLj8jjY/KSaiIvcve4r36LJsP1mV+zDEUzjpfZs3
BucZSrL7jm8Ff4Y6O3MUMbOkjQgmYQSBkPxCcRFjGATVzHODGFPL6PUWhywqRBCb+XNuvJrdl8ZM
w7FDF76g+zIqNnr+TLtf121xaeNOoaXogxOhU3Bk0j0k1R1IiXRPWjWmgYutG7T+r+tgS87kBEy+
r2tILXTuMDuTJAuFT24pklN5o4cMmlLjxIOW3ffdsL6OunTcTlEl23TYQDC+3bA9M50nTA/fuKR9
9nyheJpe2iW0hOAmwQsNbgIM7ZxvouYVxK/Mvt43GsbGyzhs6UOnG7cJhMNLFID0+tOxwjmgtHVV
6+Y+K5Ny303ZO1Qet1VcPA2TatJlwZOc4cjsfwgg0GVu+vU+xUCyqz+R/DFPb3vrmxWxNUP+D8wP
1BRB72drY5g+l5LB2ZjR4cXA6owquyddBFbn64mwYmNvs/uqfTD1nWHu7E5x3yxuHsGgFZDQxiVb
ZloKsEZ7ibHP2S1JHvQk29rupibJqi38oOaKU/eRhj2/VrGqEzwpcsiSKYLYNlbl3HvPs+iNto52
7bsTzKzL/krVJnF5BGY4BxzcPiYqfZmrxy86bzRqLM/yH6z0iWZ3zP/22VM2Q2CPwAeGPiN/djQn
sRBam7yiYOCaQa0L1eMg7W5EYygC/ksHcgqCsd5zkJaNeSxGrEPfpzuyi7f21ljpO0/hMebbXt4d
xHQYuEHnEBjopJOVJ3k8OMnA9jTfgywyiOKfPbvV7EP7yXHoD+tGjA3mUxfBHPIM5wsSfIxHPffY
Pq3TdRYXgTllX3Txm/8faVe2HDeuQ79IVRK1v0rqTXbsxHbsJC+qSTLRSokitX/9Pcos7qZVzfLc
SiV+cKrRIEEQBA4OLLZ///6cS5J0sktXjJXRkNhwPlvsxkPirJqj6zLePinAcfiqjTwti/YjQGaF
W2PwbHKTk+TJmZz/Tw1fdubG1OukyZu44GSndfldXyDBxCwFEGtTEzRCgeIOYERbblAyS7PS/YaR
uCjuFyewR8Xnb7xXsFTI/WEwzpr9caXtcNuWtgLxc6wbwzFL7rv0tkx+uVYSUe5HbfrR7r8mrer8
bPpy8OwaAHeA8BCE/5K98anKjX6Bn3vubq1dGnu3eROUJyNsovkInr3rBrHld0ARiAkQSNMRRx6m
SzSbkQU03LEOVldjyAPd++5YCt+9JQSQ0bX1xbHRuyDF7sgSZq5rTHXctwYo0fNYH9r9krxzpMXv
o3ouRlo6dNA60+LCKQxjdtsRBi+nhxxc79eXTEbj/pYDfhsUBpACMFC+udwiWyvRh+ngXc6MqKah
FYoQ06qP9Et5a/GoCMqoDov/cMnaaPtEvnZlV5LdkL8UxGtsh8atlgIvn5Q3STd96GbvpmQq57q1
XbaFqXLQ1AewWdou9FPknoGRJzHjx7yPZuO2rU/X13Dr9L6KwCvycgknQcYEzdXrEyGo52P1TmbK
v7YIq4TXNxCB0OHy8xuf0qVzkRAyOP0z6dyvfGl+jmOtMOz1Y+RrCA3uBNONTTQWutKValatM6ae
ZsQTyYOGGjsinhnG/DjmzxlJ6bTzwsxUNVGsH3pNqGTmA5olHJ6hDQUDLNHrF5fD09A99Fw5m3P1
1FcEeZId1NZSs8nXAWgfWBYagi33faI3u7nS66AH+Q1mLQ/shphFGvWmVexADGWGjZ+Zn65by9Zt
D1ZGDGXDwDRwC0kHjpKqQhCAF56VvwheB0PehhMoIXi56xb7cF3YlvXjjAFQCprW9V0pmY7To+ZA
cbHQ/KVd0P08BJkqebIpAxBitBIBCACahEsZ2lA1i+NAxjpAKYXtJPNdVShyyqsdyNuHJuF/hUiK
ZBr3DeYinjDtP5tiZ5cxExgCBsoiBLBcRdG4eV+enQXZQxV2Qce0wSYtVERj+kXrkhPDpL7CtAI0
UaAdFpQME0hYvl/fr423Ofb+9RDKqCTMHGqKZYYvEcINlyyNOusH8tuPdX/s+6/VxGmAyTdfBi0L
WkdF7a3wAHJAZTDHFJR7Rqzn42ECOoGltwayArZdHmm2skeGXsZ311XeMh/co5iHBUqbNSq9NB/P
8G0K0kgag5Bszyuxx4S8qLUNhZhtR/MqZv0aZw+GNiGM8QR3TunfeWU0iibo2merE4oYRCVHOg2L
PfVTNsBZa+lD1oV6pwd2f6u/c3DGX3fC2apJdwItO6dLdagzOt1+NvcGuKBwOyyOF7RMET1unb2z
HXLI5dKRtiZ2208srhgFpDVlZj5HKcnmOrScunjqBq/wDrhQKjDnNJXfKM6+wkJcSf7kDlnTlzaN
9Q4znFP3YHn9R4t0CsesEiM9/fWuoSk6O40YazsHfgksS83KdjcVtN1ft/nNB/nZkrqS0dusbyqO
MDL2lq9MHEskpsYOWW60D+pFHkz69658cTSEXz47JHN/oFP/4/p32IxaXi1Ivocmok09w2xVeNTh
mZr5odBNxZnb9ievV52kJa/KvFmQUo3NQoQueJX05k4HA3FfILOeTSEdEVl8u67W1vk7vyikgIKk
mouR6haLy5F4yBUVzcEz2hnDr3Uz4CAOUmylSp50EGeaNGWWFE0MNL5nPtrjt5FEpFchsLd2y0cm
xQeGwwN3vGSc7bIAw5fiOWBy8MW286lOB8Ux37J/0P/4a+PsSju4anrmIUGCiNnzS9nEGnvCEEBg
2ItcRbC8Ffycy5BWyzMA7q31tIkTe+ThlKY/ik4LaaKRoM9n1LvTQhEBbb1BwTMGIk/QjCDf9vvG
PVOLkxzMEgJvUO1m2PNTvR+O80cRTbsuZAdVZWfDGi6ESa5q7nVnQUd6HWf118WNTQ3Df7owU3UZ
bL3aIAeYS7zm3fXH5V4ZpdnbfmMgYXCb/2Hue0yx5sfx4/KpxzBC/iHZlS/vPlZ4rmHqJ7ApSJHK
/XV2Wy2WPlEkQtKHRj8VehmggBXUiwratb1fZ5KkJcxoRkZNM5E8/NDvUqTdaJjc0ts5olGt3K8N
m79QS1pHU6QzExXUGvz2o0afzLr8rDfv5PNcL+sLKZIfdJcyr1sbJjjNd4Z4tMzngijc0IZ/uBCx
Knpm5WB79qwxwaq11aOtfyrfiU96o4LkHJqVTKvMbBIv4Pqw7QAzpqzi63Ub24gzoIOFeaWYVAxA
h7QZHRGalbWQoQ031hT2Hrg0syjRfhpgVLJVnRNbd/CFOGlXtJRVRGBYB14SycFExbL90lYvi3Wq
9KcSEffyJemeKu2BePdwyOF1Xbf361VXab9YlxSoOOM52s/mjqfGHsX94LqIbdsGMwremA7KfNJy
mojVjKbDlSGaj6b31Zrv2urLdRGb7g7pgn9ESO68aq0qydyljo3x0aJVkCxeOOUxYVN0XZBCF7lg
guAz6/sZSTdrLHfmRG8q3Yq0QsVOt7krPkA3IOZHeUFGWAirdahfOCROyQH8vjX7fF2Nrc+HzSEi
Qof9Ogb18pTSPJl0p8J6NR66k3u+n9N3cpX8PqgG+mdQVlpn1v92r2eOICczA94WhjWZP9P5qTY+
V7hXSTcqDHhjR1BAwEQWl2BEqSsf1srVzKxpUqQ/7eQBT1E9cLT6pKXmz+tLtmFiF3LWJT3TZ5iW
PM9IUcadS+98jx5IO4EycC52rHznrMh17ZDQddB3i36dFS9xKauyKrB32UMWl9kH2n9okw/Me76u
zobXQa81yM7w0EWQhVFQlzIWWpgzzxo9Nozn1rpJ/SIkthFkevrMbBZYwo3s+nvVs1CkPYhZ8mhs
3tksDz0dpEINdy2f6UR3pDW1mcExogGhv8Y+VM6Hif1wUoUvf2selyKkfI02jw0ZDIgQrAjGtAh8
ED2Cn0rh497Gk6sYTEf2ddDHIDd6uZp+ijnkxrDerDoPfHaq83uRYM4nvXGUI5I3VQJJ7Ho96bin
pFpQnlcL01sUpvlADnTwAkqQJ09USZi3PgLToYDRhQ9CS80bhswETzGWVbgF84FFRb4cnfr9mMlL
EdIbaaTC0gfNwqqBWZzb99waIzHuNe4ptmdTFzAwo5kdCHq8Ky63ZykSkaXTYMaY4HZAeglTaovo
+oF66x+gy5kIyQJqJ9P6fJh5bAp/DM16+FEVIj1ghg/5BERSe7ou7q0RXIiTAYbcz40y1woBJmlh
gYs7/VHqOt2ZjaV6KinWTgYeocLdOkmKtSOzcV+59qcEL4nrymyJMEEZCUg76jBAt19uT8KSJitM
iFhmtqua/pnT9ON1EVvbg95k4M5+U/kQyQ8IKki9TI4ZJ+wGZI/g6b8l9ZdOqCztbey4Tmt4lSOZ
tE6nLAWqvokZZWkw5dUhWYAIp8Z4bAd3z0UXwMo/X1duc/2c1fPo6z9ydj3HnLVsRDQR2/rLUns7
vDUV5qaSIKmV1BkQQPbA4yTnAZJ7MZlSBRxsc4dwFRmgFdcBkpN2yNZzH1GcbsZtlh2Y4R7zOcV4
tSYJOAbhKCxuc5vOhEn6uA7XmDMQMxZIptvlE0Mtpug/A3zcDlkwq+BmW6d1zWX8o5sUn7YjKabS
AYWtRbvj3Lv7rrHCuVVFp+vHXBYnYHyvYuQU9jD0ButSm8cWZ/Nxzs00GNw6PaDBD3BSViyRNac3
BQZ87a2+V5E3b64p8Ikrm48HhKLkZDNjIGle6U28IONMPvpgN2XigaNcOJ7Sd3L2InSAqr4H1kfU
k9Zk0aXLmLLMcKts4vE80ICUUZmysDYfr5+rt7c6GHxQXUdHqY1ZiTIgpqutUSNlacVJT0+Y+hi3
6fRn1fGQ9ey+5ezndXFbJwANRDrG4wBy/KbLKyc97x1MrYvnQgSif7CHKZzKI3tns9LvtQNRoYVu
WVxZmJF0uXbuvJhaYbSAqy7o7ZnKqAfBS+aKw3V1tnzGuRgpgSIqY7HKCRgVRLthmlQ7I3lnT+5f
mgDki3YlkOwhVL7UREuGhCc6tWJ3aSIP/aRe8k5GH1mEHCc7qNobhV1jU7ixY3aOmD/nx1qzj/9h
tV5VMaXVosRIRobhcjH8/Kkw0uek0BSF9S0vZL2KkLHRY2GXc61pTbxyU1V1G7h1871N5of/SxM5
Pm2yWphuhk0xXfKJLB0avMpOUYrZPJlnqkir5dilkwG4aMWG+SPLDxQ8Xk32cUgegWBSXBUbogBH
AUoEr1h4Ake6KrSlSdLKbNo4GYARod9FBxoN0N8NXx1V49WGB8VbH9AoVMrxZNYlrbQWSENBbZyY
5DZJv7Dmi+buK3ABFsM3Z1R4m43jeSFMctelXiDy7gFaz5DJX5zqYCfT/rolbDi0CxHrVzh7M+t+
mfRt4Vux0D+UywGzmB771LnJ3st2vR7SC0Gr5Z8JsnDTddyzWYx5s3lAE2Shq/mrR2noe8XuulIb
l+zKtolQH9hFXHZSsKoltDFq7lkxH9tQM2/NfNlzPh+HKUrblxW2kWlOcF3m5l6dyZQ8tjE2HQa7
dG3cT31oVsmn3vMVd51KhGR7BFx8xoK6Yzzw5FAn3Ue/KBSFHdXKSRbnV1YmiMvamLQ8JLw5lVMT
1jNPAhRU75PSDjpzACvFkP6nLYPrQ5IIA2vkCV1OWgEA43gsJqnxabbKj8LXPgCzefBqKyCatS+L
dm/Wxefru7bpOUBM/Y9YyfybEfd51WUdcg/Aa95NVRcW/l3JH5EtUDipTc9hoycYWSMbcEApHGq1
JauKYWrj2s5+pRl54sQ6Fun0qU7TMQAHVMB9N43+i37/CpWToTaGxlpWRluMKP240D2a3gJa3zf5
jqS24gBsehIAKQ0HKRa0wEuHDuMwO8troR8qTuAUd55NcFcEo450H3VSqlBsdRdSHA0INAAw6FND
AkTmLfE9UVQay7vYJ7/SuboluXNHRa6afLZpH2dipFNdaaVWUdNhceLpoT23TZDQeT8PRqTV2gEj
c1UMOtur+KqXdMaRVKz1aSzaWExaoGHAEZvugXIDD6xiu1QLKJ30atRLDkA+i/0JzwyqD1lI5ubR
pdOg2KrtNUSxBmSuLrCV0hkriVnnpIENurkXOOMnnX0bZi1Yhg/KGSvbSr2KWr/K2SXDa7Phela3
sZ/SsMjR/7d0N4ObKEIbhRhf0kir63aceIVT5a4EsOTFn9ygtApF345i4eSMZVroZKYabHwQGZiU
jqP/y2iBGzXjvlH4/W2z+3fh5LeaBzLfTMMknNhNfOAtjrNOgoE+DqpBEaqVkzZIoFu9XXRALibQ
FcPFn/IRjfKGCsS+KQaEXSszJorf8riYgrtUs2vRxbnHXujQIZ+Mou1SLara3Oa6oV6GlBXIZC1T
ijx5oydz65ZtPFse+qg+t+RRWFnYJX9e9+NEIUh+5yamkbh5r4vYY1XfOmGGskb3pSktVk0B8KPN
4ADtZ3bGjc+qZLwnXgdu7ogBlVROAI6yPr1ztWbgD5rVdTZmPWAG3YNNk4VFCz4kQUqlKjEmN0BT
lVcOAWV4/qaBscwcnENj1k3TDcmNhGI8cOt6zh9WNRblE6dlnt74JZ6yZlABKqfqctyMSF5XWE5Z
NBTVPLtxrVhzrLAtToIeCzGGmE8aLcvJEN9mJDGuL7ZireUcjVlq3ZT3cFjIJQRsNk7FXNxPc77T
60VFsbx5xs/UWy35zGMtA9LQRMBjFel472o92NHmB931D4nu/6nplopRanVN8r2Jkt9aUEJgDPjo
pTzqsmFiFAZrgZTdL+rbUTlNYuvwnYuQbhZeVsmUZCViqkTkTzx1tD1NiPGIgqmhcFtbMdX66MOs
HjQqERmp3TrE9vo5t2NRPi7081A+pdOXCvZqGGnoqYCUm4qhb9nG0vmotK12c7ZXRd3Mk8sRHE/G
hARkeuAVQTVO3103P4UYOQ/e96wnlQ8x3Ptckz8a0A3Wf1wXsWXhQI7/o4ncEZoR6hlm1nfAHqV3
TDN/JLW4dbP5RusBJLwua3OPzmRJCSArBWF7IaBOq39yFi0oiRVUPdo3xpOT/DFXigzK1oE6U01O
BjGQfDjtrKFXPrnT7Y+uwUO6NikggHIxXum6boqtkkfWIs9o+VnJ25iyZ7f7NbOnfvh5XcSWPisB
DwoHLgZ6ygd2BNGGPydZH6c9CSuRnDSATTu3jfxEi8fMfLgubksjC1E15m/YaPiWLcOvDRM9FmUP
iHV+6Ovyzh21g0/F5+tittzQuRjJKERe10MyuDxup3LHFoZ2eff0H0Tg/KM4j8lkyKNenlZw1rii
cOBZ6wbVHSDktIAYc66wgA0UPpp/TaSeUbU0USyXvN00ZGCEMIUdW8wNdID4lmoPJrN9n5qBA0a4
tGChUd5NfNxx79d1FTdt40z2uspnDsmDaZhER5jTjo0f2FUXeV71WImyCvuiAZNSxlW0qxvtDpf6
rgZ0JtMqfT72mMIX+6zYDaAga8rh6FpLsExiR/0/UucZvEGR3lqH/09ZyfvmntWDkrng8WgP3+iw
eLvW645TsRxt2wpSXM2KB7tqddffn2lKKjHWY9p1MSFAF6bDEWVCcGdPACT77RgO1WgpTHbLLQOB
9U80KeetzAWwDm/A5VyipGB2AQPpQpcfFzdTWO2WTz4XJD1rEbXWU2dnbWzOH7v5pSwPOXLApT7h
3Q6ahW/Xd24Dp4nc35leUtBhGaIbW4H87MCsX6UJ6AphQ6jVTlCZ/kfRFKHVug/tVD9ofhOBsqYI
MrdR2M/l4tqodgGIgSZ6gJDQQO3akuEm1dhyx+LLEfuGriCvMD55Gqs+YcTReBjopCozX5rPKg85
aR+uB/NQ8RCR+dMmXVRTJvzpSKsW/WMsTKbhodLFaRbi3huNL9cX+dJx/yXORqckQTSEWFuelpqK
bCpsbk3HbkkeEdsHFFQEg/4+cOffYsC3jEcV6phvBnE25Ti43eBOxybv7x3N/mz2fQiGbEWl+fJ+
+EsMRjuA1gpssSDrkrzqonsNArDGf8jBvWHO+u1oMMUjfr1iXiPhtyIk50mMduwc3k3HvhnrqK/Y
n3RAkXLunmdWa1Ex8yHkyQiGzWp4ub5X0mvub9mwRhA9oyT2ZspkhRaVadGm6diWtvUZnXLWzZyN
ccNtHmqu9qE32QIaEsQsietGVsYe6ZQcQIf1J8/GG3ChPNRJdYeRKYFXo6bCaVQBoREgP+UHde48
1EMpAkub51A3aBGafVUfklb/cV2NtyYHHAPCEnCqAbkAjphLB9nUtTOzkk7HaWhP3E73fT396Y9C
EZK8PbhgaEB5B4VkB/Ud2bKtovSMiqXjcRmyqKIf9LaKePoFmCiFw5eg8uu2rJJApoZoAfOAieQW
xz5xGIBIw3FJx6jxv7jjz8QBVYQvkNDk3zXfCzqwRtY5ZiXW4jEV4BA0BGYqqAg439omKvSAZuKJ
BqoHvG4uV3bx+rpJXXs41kilNq4RgKnQML+V00tFj53OggzUQtc3U3LSfynvE/SaOut0BZTUL2Ui
WMI8OZQYHsSuejKj9gCSeMybCoyQoAG/VoFC37rHFYTwKk66zgtRL/6cucPRYcDb+Efi8IBq39x0
X80K17ghCp4KpUjUgR2DyJOXvcTOZn/GanqMh4vz4OrfSf69SMswVVHSvBEFd78Cdld+MDgvec5b
4QzVAOPpD36th6wzTvVkR9wcH0eSHzCeQdXr8+YIXsr7DSE9i1EWK/EZn6b+oHsDisVukYagmzKj
qsdoKoWBrD73wmGuyX1Qu6EZeaWikS80nWg4O0neH/gXVPFjI2hD9y697SMj9I7s4CnkvbkCJHGS
PWLRJqSbMiylFlrefamqgUuROwzeIXDAIEcAIxLSITIyoWRFWQ60ZUAKdFHF4IybKUyX+vME8rgl
90M2fJ9z9NTZZjB7qvFQlyHYG+ny8yRr665JRgFK7yrdl8D40iweWQuqvF8MUKCcG4rg8q1pQl3Q
3yASQd4HNH2X53sRhKYGyMsPk/Wjr8oImMEAUCdn+FSNKmfyxmWvkcHqv8CKtNLJrd/lzCx9jsqd
7VfioFcgc0kjoreBUZ4yFf/lm0VENwWqQHh2AWu0zv67lAPWyyrtMesaXcg8aFdMdHPj0yo0RR7m
1S2nKhDxpkDfwUscs8gJSFIuBaJ23Q8Cg3PjzkxpAPmYFO7vq87+nqfaKeN27Mzod7p+8t4c8lXL
V6FyB9cAAgYwTZU8XqrmPi3pLq+Hr7PLFPMw31w6khgpIDKqmVrMXKACosexg1cmn4dU7EuBK6+n
IEx+tnymAH1u6bZm6HEaQcsMfOnlgjK8XjFeKuVx4Xm7UZsOfucAkasfri/h1r6di5EMpW/AINm3
kx0P9b1e7dARF7DMx4DqgCB4UlLPv/FdWMp1ejjKvMg/oKXwUiujyQSm9VVd3Dj+EJaYsfANrXkq
LMqbUyZJkU6ZzjNvqa2mi6mpB70ToC51b84sSJ33IazgrH5LwiMOrgP9LrLrT3PMTGNajhxey25c
Z9wDdPfRctun67u0ZYF4KP4rRrJAkMCThOQDdmlyD1VthhW9bfoirLLswSSf2vyr4daKa0YlU9oq
bVmmaRlmbNXI95QVn/O8O4IaKAsc19nbS7NbJiCEbVA4XFd2y/LxTMMcwpX4GpiHSxuZSm6UeF60
MfriMbamDxLtm5b+/A9C0EGCHjnbxxBuKQk20swiuYmNW4h7RL18Z8wYRGiXirfUlr1bBAEzaBl8
lxByqQsfxsRdVvsYrCyipv+NOKkKu7q1XhbatVHNc9cxVpLrZWTE6IMZRVfe9JFN6d0wOeitEI/v
X7EzMfK9nGqWS7M2AU6JODvDyZG8o6eeZAqHtHV2ER5i4g9yrR7m6l2uGJs1VCM5akx+TkNwqh0X
oj11kx6YTv78fo3W0cNorQBUAjHcpagSkOelsNfsS+kdG/ZQFOOemgo/vqkPKjAwZqAG0LZ2KaTm
JW2npbDiXJDQ0o++N4SG/mFp9teV+U0ydRGFwhWtpCf/CJIWLhlyq0wnAPA646cY8pvJ2TF3PBS+
E7EWQ2WWJTRwfzV6sfeWJGibBgHII9Q/2KnYXf8y20rD4JGgQGORXGYerEWb4f6B1lyMyLEx4ox0
ZTjrLganp7+uy9oy/9UR/y1LzojoZNLQU5ta8di6QefRYEB1o8uEYh+3LsozMXLboVWyei54wWJM
grFH3JDjh1b71meY/kBuUvN0XSnFAspV7WWcCNzGwuKu0nf4Wgdmsc8WmYOsy35cF6VYPzm3yrys
nPTOEXFpeM6DVzt8X3BwdqLJ8o/rkhRKyd04ZTH1pe9DKT7f9eWdMxURaXeG5ihurg2NgC+xEGDg
yK3QjcsjR/PUbmgPi6B4q4hsDpgJUrblfVT2v+/+MzHgBrwU4/t+AcPLoY7m60FKNS1wej8iZa9w
idf1AXHApSCt6kekJQDlr4bynrYUVOXT89Lrint3464C3o/gtCJCQ5FLukf0wdZ7jaL9pxNPnNgf
C6N5um4ACgmOtGK4ct3JS1IWo7Yf1NPyVHPj83URm2v1qoTclimsJuNNhlY2VgxBXx+0JomWQaHH
Rmh0vlJyRigDSRcve+hhC2vfzCdNSz+b2vIBc23jnvoBHRk6gajiGbJxfC6krr8/eztOeIbU5oIW
C394EVZseX5oksN7Acl/2/XZEkoXids57dCawKe76EvxG77TivyjDarpwhufr+/WpkqQaJqYcoL8
0GowZyoRo1sbU70GbTZdF00tYB75kujg/Ci+0oqoWLtV4lbjORNXgZzFSQc4hgaptUk8FnYfNOw+
UwUW6wpJV/HK8/+vWpID8h2eFmODnaLi1ic7Fy27ZXtKxxijt/7LoT0TJR1akneFO1YQJTL7Jje8
UzUrrqKtEwWcLDKS6COy8KS+XDRtyJBB72wTSZgqFHMfAc79KKry53VT2BSD6AWxGCwXWfNLMaVT
8QXkaGbMFlyujnec+LOZzQpcjEqKZAGDAwLX3hnRO2cnIXYpMoQWAwQWXVdmywCQPPtHGZmztSr6
gWJ+Mih6Jp4Hnjbd1MXy1eH2V9r6D6PoVHgLhUA530O5tngTGF/ixfzhgctGy8IJTePFeNQaRdFS
sYTymRXF6BTGCN1aU8Q0q7/PK4+AoZoZoNJI2qlZeGZJZngh0xrD3kFStfUOdZvvpzwPEGAqwrtN
rSwkrry1SEhkRtre8abaREdYbJdewN1y19QNqBGJwjC2PBCauBGdoGHYsF3pNQCOstRqDa9Frd4A
bWUx7Bsy3wEr82sc3ofW+8uPn8mSMWAsB87EK6ASq7/O0wdmuaHFPy2Lqnt8e+n+1UkOt3K9NPy+
tkzkGruoQ5LPmcix9PLd9TO1KWZl5FhnmoAuZV3aM+eNeS6ouaUg5ajNW91As1SExsbrIjZ351WE
PDXIWubeycXSxMJlwVhVAEdZwVAeavrw/wmS7j0To9CyOdN5PGn9AICBtzjz+FwSSjszBHi/b35l
dZ61n66L3TxTNoiICTF9x5Hp6hpWMRR2AZMmebrX6g9e6b40debuMP09LOjwH5KLoDcB3RWGAKwF
XelyAjdDnjkCVC258TRYYafdZO5TNt/nZmS67yPk+NvcX4XJFR/T4N7MZwuQs8oPNTLCxVf70n4f
9vyNGDkvm1HR6g1hIs68P4w2DY1lPPQFxq3bVTA4qiTcptG/KmWuvz83er8WM7IkPHaLHCFtFrVu
d8Py/D+8mM42ypTOFhOzSMcBly/XnR3Q1KGL+YagBvo/xaz2eaaNEJihkyWLGVdCi6qC3hW9iQl6
Kvqe9fRI4RfSOmuRcUW4oR/5UszgAXbWMpi5kdsH7i8fDKHvr5+kjX25ECFFeJlR1pPZ5KBkMPQo
0UGKN8/3oqS/rovZSDoATYswAuk9/JVBh5lNO+qv80K85nkwPmbmZ+Hc5klM6Dd4CUUoqRAm21q5
+AmbeYUu3qLD+az3Y959IsgyN533UNjWi9kbqt6vDY90rqBseHUJ5iPP4w34Qt2Q813dkmBF17f2
0SOKrpHfMOQ3dvG6mnIku1RGt/CkFLFp/KQrfGb8aHVmUDovWnafDHXYps8ep3vbBn/7dOM598LF
/zLJDjxm1zd2NcFrX0WyH7d0Nd1Z7Qf9fXemKwI8vh9NgoIgyByui9o01TOtJSecalld5DnlKz0f
uhg8s3efRZVYJ2GNleJYbJkQMQEowCxB1FLlHDGrxxHz01vEhgPmnE1lWKU3HG8tp9B3mn83qR5a
Wyf9XJ70aEC2jws9JyQWRvuFJ+b3JlW1g23t1LkI6aqm/sQmp3bA8zQ+mtZt3b50tQh48eP6Lm2u
HIJPVIaBkACh/6XP6moDHY+9jV4wB6MQqKkFema8JG5/qL3+Zz15LzpN3h8OoEvwVeaq+pk75lkx
m0D+1bFvPhjsK6pxQZk+WO6PSaXdlg0CWUhWOriVj0kKe2sE3v00g8nKth78+YE3d02vCOC3TAFZ
BLRTe+AoRSfCpTJLO4qqWbnpM9pHRbrssoEqTtJbU3BA14BRUahy43KROQgwontkwmHIVrDkILq9
3npBDdiTkohyUxDqOQBdISniyF4xq+k8DjoYUKf8G2WHVqtC4LP1/Om6zb3dFcciqMGCTAMQIOzO
5ZJNLu9czbdr8FGKKPNtEZRaurcW9m47Q8COat7akgq6No9cykmzyumNlIEUuniZvD4oUAkheuSY
91qmGp799kKBLIS3SCcBYwGu30tZZtv5hBuFgUvspbQ+YlpZ4JZBv0Sdq6pTvrW4C1Hya0EXrYNO
0cWIfXRgBWZXmpjBNjQKo9vYpHOFiOQYHKYJjtcQFEqrYwVaVWYMsd9zRaFSgq+vce2lNtKNxJd2
4KjJGnEr6Gki/U0Kn4OE0h9F3X1OCcAwEzpHW/tDL7J3J2UuRUt75iQWmWgCFWvnKPwwB7Uw2V03
9a29wosH2JR1Hj3gB5dmUVW9P5i9p8dT4x70cQ5zVzWtSWIl/GsFz2VI7jRhGEpgCsiwH6sne98e
vKi6MT5h5/blvjgQRTp4yzDOxUnBdM36tnbRZBW7xi1pH4yhABm/ikjvLfgRZnEmxZXMokL2RSvx
wo+HNnIO1m45ek/c3U+hEda7+Zip0I8brg/PHYDDQZEEGLUjLWIJRvV0Au4qBumiHSBCsQN/0A72
iNGlc/nOEs7KuQp8m7f6CbhAcApdmkUpAFOxBiuNqSV2pk9PVTGGBrX3161PUmoVYyOAB0gX3GDI
cktnmNAFeGE+JSdd8EjLnJ1jwCGlnzTTO12XJBmFLEku5jmVzUrNzs0T0buDaNBYVttPRmL/ui5G
oZBcyQMj4ZQ7y9TFZfMzb/4oxHcNTPQqn6SSIt0bEzpo+0mrzFMJKgok5R6Yg0cIxrEEGJDw9bpG
koP4vXCYGgaEswX4CmgvLi2hsoXntpnP4zLHQcq4+ycGYak6/jYUWoHaaAIGZBv9FtKRbWk6i8Tr
k1PSPPtW6HRVlFgiSJPyfe5u1caBmwPXBCgOEbJINzsawL1aGxP/ZIs2KnvjDq/791vahYhV17Pg
sSxsQ2vsITllNdnlTR05oto5qYola8Og16BhBXsjQYFm1ksxItWMZrTr5MTRGGNN2XFoMbIG2P/r
27+1M2di5GbCNJsLj3BLO6HVP3K0xX0QbvMz1VMwrtaFebgu7a1SaA4gCFHAgurgj2RsfABGcVpa
ES+a2LNh/kEK1BEb6303BKxgFWN7PqwBjSkyKyHYJbhBPZqgGbzYJdp0zCvtNBsqxM7bo7OKQUMd
AHC/h4RdblHjdJaYRhcZsTGLjEr/aS/ju08nROBNCX5IMAn58ngk3iJJwpCTOg3/I+1bm9vGka5/
Eat4J/GVpETJsh1fEsfKF5YzyZDgDbyBt1//HHp2EgniK7zObM1ubc3U5KiBRjfY6D5Hr31NqTcd
ryV7cukB5xBEsMIqrCwuWQumb/drX1rhOE+fBoU/Gr1MGWl1+/+1xsTn3jnUqNWtpZQV2eNaF6hK
vYX8eNhVMhHdqxYBRkhuQ1a0vHBrsk/pbeKEtjpAGmJbW5L3oNXtP7FGcOYe42uq68KaQh2hDNyH
pSkb/F61xDGQow2ILyLzny+YalazM6Uo3DToCcOjdFZOATNuM/bBzpF/TswJ0LJzJ0HNmEf064HH
7Ebnuf13Tqw09fQ2dZlPzSmSPdCsrRzmd/BBpEHcALoQ52iOmsPZ8QmxHzAqliNCt1ymvSmDEDYn
s6OkIGUCdgwNT+t1Hzpg6ft4MMPXHZ7OEG5wxxEOjt7nmTniE3OfQ3tq0NWdMsdBabXBf4IRNRZH
nhqDrmhkz/DHK92wQ+83WudVCczqgum4Dy6f38to1fmepHatK7WVYU/sKRh1Ddp2lgRi7fjjE/Vf
CJHvquAYjG/aFgcmQZUiZwE3i6DVZCrMyy89KTG++zIqxrgFLNrWGPE5t2Q0Wy2OoYC2N9O09FKK
STRb5Z4FnhKQmT27yger+xeAwtLFujl3UY+sVlQLUzC7Q7dPilxten/gCfjAR3nfXKjEhWMz2xGP
nRxMsZPyYNmPRHtsPjgY9Y8pJxBC6BzLvClcE/lmbq1dFqWPcYzeu5EWm7wv99CJ+NhU5wWeEHca
rY8qxR7bmxgXBi+2JvSIVsbXP1k3fNCA/gcKSGIvshNbiZIxzXzqaeo7vTcnny2ZXPzq8cEo4r8Y
wsIxSxnAMmW7e1JgsNLObyJFRiywlgzcEwjBzUbL6ZLZLMleZ+Z0VJoRQ9Gqk7ngxbYaJYRsXCth
zlhFhAIvXmAQxzCbd36SINtDwC1huXuVNPu6NDwtxa29IN86Tfv8B3sE9V1U/iA1Cb84h0owrNaA
Ao/szZr5nCSbwZgDK82212GWmHwRG/AAjOIi+sYvJrwqCBJm0ZzoezPO73T9qFlvUILe4HnYq/Cg
pZr1wvAsObervvEbVOzw6Sq9i2oXuYg3IMk3a4JejmnOJNF1dbMcDGGDbg9pVbwrQBzLpbrJzaec
LeP0d0jo6FL/ghqdxByhYv/PmT0BWsw9uStYPXQPGwPsHFHCZk8blWBO6ENspNtsjo990mIKKg+v
75vEOFGYpIvdhtKJ4iLE7Oc47YO5aCavJilGkpTdf8MS7ENHB09j0rn7orf3dvzJdcqHEgOArP2j
SwpmmKFuCDZvTB6er6RZgX1k0lsLJAAvoHI+oFYiqUCvptzfCOK0Bx9Mns8Dvu5RWb/lzhSO3exh
RPTl+pLJYITMFKEhGHf7xN3XCnqVmLI1tWZXK4bk9C4R7uL0/rZGpL8rwHNmKXqNIDvRx0R7nvQ0
93SwGvBo2KpG9/CfrBIp8BjU+cCv6jYoyX3i5oOmh1P6+b9BCFVGvbfG1Oazs5+GJveUqQ8UntzX
cSvx6fUNAksDBuYJJsgFHIsnatXipeIJtFhDnwe5djeADPG6MeuH9BeIKNiBcmNqRrWCqUSHq4Fe
0tzrZmdnmNnj5JoSi5ZTeOELxNRBiQ7tFvWCamCM1Zxm+DQqq/quddw7TiXf3qtr9htBbO9qM7XC
LGlB9pBp+G5E2qaM1Z9T+zE9FTwV4+sB49P/GiKWYgk1MkR0wIDf5YDuOG9y4kOhYXoV5BPXN0hi
kchSWaJT0sB9GF95Q/cETQ0jpg8dWCKuo6y6wYlBy684yQ9oZlYwSD2gLJLze86hUFZ1NyPRDhQq
DdehFrcVnQBUGFAow2c+xvgFt6ZpqY34bIV2QsfCimj+4Ni2xwgC0Njuu87ZWHmzv465tognmGJ3
oW7WScXQnbLv+xJfMRX4ePJ76A5K/Hsl1oGbgGhL/Q9voWLJ1NY0Z5pamDYZ/V1vkTfoHId5Vz11
QwpZg0gmrrGya2d4wlI2HXMNNgGviUsvdh4WBnPNOVAZU+rKuT3FETsl+txOdDZGaOxCj5KqzVte
fDznYXHAEQMBCMy2i6+uoIMf0OuO7z8tG75r7R2J0eRnK9p/hBFu/E5GtNRwkYxsPJ2wZgjQR+SV
5sfrwOCoOLFGOE3UqUcjn2y4eBZjzOa2VN/68vm6S6/uyQnG4hsnJzaORjtzMP90o+j9F2SPkJra
x0PPqRliYV7lWgM+2QyfElGcQfqoAa0l07wubbbXbVk9N79sgVieYAvptBaZqLmxrO/ZFGjd/dj/
VRY7IvtUFh+Ol8B9YhKE/86R+tEildNTfU8nNUgg29LWb7GbbKKGeDqIs7p8D2EDKE9okqi3elRP
TBSO6my1YFVOYWLWPVnTra3+TPIdmhokMNe94uLrj3G11UiHdD7oeR+24MQGUz/7+/p2rUTT00UU
v827JIk6xYEtZHxQ8i2NqNfJ5E3XXQIELKAFR9Oa+Gg3prQo59bU9qCNva/HL2BP3Ch29jjGr6ol
Kwatr9ovMEf4kJ2h6mUkqolLkPl36xY70DFJEtC6OUtJ2MBkPAhYzv0u5VYzW2ne3FD2YmG+b/hc
Dre1+pAqMira9c35hSTmIB00KBU3cnefpsrOMpsACWlrUBmXwKo/u2B60HSoNeJz6NwgRDe1xHCD
u+d19QZvQPNcflcm5RZMBv4fuNsJlBBNsz6xrS7C7rhN95eNZfQUt7+htoxKbHXlCEYdMFGxjBUK
XlDRnDr2OLh7cC7fdOjNizToRVt/cOOGCCM6mZamX4AJ5uC6X1Ce9y5qw9md7bahErtbuyTQFJNR
9p17HaqNeK5DPiXAA3sAngzPN6lr7Z5PFp+OffaFGYOXal8iCD9M5l7PTElV8Hz1/oeFggn40KAQ
BKbTc6w0ASGfOw0ocpXHQvnhoNzZS7L3qjn4GgLvDRoPcc06h2icwUhTSP8dFfptbsMp/qtL97ir
drLRu1Ug3IaheAVTwDV1DkTtMqn7qpiOxEw9OmEOnGGW+ZbMocU/bhNK3rgvGq7+zvp3DlUU4KFR
IGR4nMknaj/k9XPRaJ5d3BVMJrawYtUZ1BIFT24MI3jeUpBCDUfevRm9V5mfzOaTwd9oJiM+O4+n
iy+AWRAbBHnOpb9WrOY7VBtAHc2HYxqHXfuQyHS1lmT5+xPif38+JMmggYay2YWvjbQuraYthmMy
Piv6U4m5bJC3qU7sgZM+qiXdZuehDt0PaO/B9oAObPlmRbXzfN16Cv5ubVK7YzcdbMp9NfqmZLrP
DMnbpHiCgLPQIFlgCAbihQiawzFIT3hVHROGQR6D+y5PNqBxkaSiVRiIOKBPGBkPI0rn5qBL3Kkc
SI4e7bH0EuULCBq9ov38kZj9vmYg3yM4qRiORC+EsGYgdNJ1pQAI2l/9pHE3ehTvekK2H4dBBQSc
vbqBArF4nSu4ThU6xNVxrtWXnKp/JQa7K0DUdh1G9OdlZ05hhMtbWVpEaRZr3N4Mek6+6gX9UN3q
nwXDvcDBKAjq9hC2PN8Vc1YbA/2t7KiiOUX9CSKZjP/4AytOIBYrT86/ETtorZ0B0c7RuFEHUoZo
xtAk2XrltCzsJL8MEXa+H1rTnjug1ODZZdY9m0evqbcj3123Roaz/PMTayYQDzqMROw4c+22atEC
4Speh0LcWNA/8TIo3+HZG92toDM9h8pi0hT2nFRHJe1jb1ISD+9ffyt2L0mhwtfJv07wG0g/B4r0
prQcHe4MH/ELpfE0Dommshm+l854LNPiAS8sIckNz7Sm+UNP4/8DB7UceG5BZIT/OQcvlHLgJlHM
J7Pipd8wkm7THLLYGG6VIK0epxMk4TipeCqye3OErzOK4RWzj32GBjbJp9BanINi5S97hCt3g2ZC
NjUaO8b518GtfXt6VgwiARFz6ntkIGBzQTUQr9diq65GBy2JGwMgGMNRLeYZpPYU9RhHb1KavFWD
TrAEj6/cTNXSGQaNauPZqvKglJ0XT53kYK3uzqIWjvhtY4ZA8PbeYepI2cCOZW6FJkboExZtPn52
wWWFdIo3lOWT/NzV2gw6LpEFP+8adGH0dxlGzMd2a3HJW+ja7pziCOdJzytd5e2S6pp4r9tfNRva
63obdDzbaLEZ/DerhBDOtZo5yBTsSLSftb7PCdn0E/iKXj4Mswif4zsS7CcglRXOaVM0SemAKv44
zkaQQUCF8desutFkN9PlFJ5esuDaDgpxIGpaUMBhe75JdYuh9q7l7EitV67dLcqPTfmDqffpuJ8q
SYZdfPcSDLc5pD/4xUWIndUh5lWNrNGlIci0QAH5Lecs1CzZ3XTlFDl4Foe4GVrzMEcg+F7d1XrP
OrM8OukXwsCsAaUk9e36Fi2hRbBmoTpehCXRW3BB0qlloIHGZBkm2csHGNGPrTeWN276jbiBPf3V
yISSBMrj99h9CigWMKA3ljZT2ZbHcn7Ac8F2Mh+c8n6O7u2Y+3HCPa3YG+WdAyKWRPWb7EDV5PG6
zdqKv+BrCbnfwDUWo2GCX5YQaFAxpFUcydR4cVN9UrOvcZp5alZtCfmRuLumKgKiWX4UPdGh8nic
7MaY+Y6VBGke2M0YQOhJcijXcurZzxKSjZ2Rrqipip9FVfA9D/5stB7pDmMyeMTlQWWoQd6ogYMq
1vUVufA0jMeBYdS0XAc3q0ti7U4Zo07r+CtnD2a805MvlfJ0HUKYeMDGCxiCdXOJD8tUB4YZ9reJ
X4fOk/Jihfa2eM79RtYSfrHFaJxF5x/atDGvhNEAISSUCs3bOHe6V5D2bTTrKXEfraYL+XDQiD+N
k2QBL8K3ACckPNskGR1rwBml6xf5wYo1iCnE3jx7ZSnjhL2IQJh0sMnCiI/nG7AzCLZlJCepm88s
dDpIeOcPuh15THvg5e76lslwBKOm3jG63LGz3TCNkINJu+mRuTW4wDW93zRjKxNMuFhE2OWApwbf
rzq4rMUuDKM0+wYkhSys2T12LdHf8F3mNcXOAFX3ddMu3GOBQqEO3/zAAeH5ecZQB0oUPR/zXTI9
D3PlZW0eJs6x6Pa0czeTJVMbvThgC96ijQLqNExSOvo5Xk6nzBzA+xTaJVhWrG9ogu+qL9dtWsNA
a+VSnEEoh/DEOQa1yBj3dlaFVbntlFdm7UxZ7lvboVMIwfM4CACmQUmrsO8mVBVCmrabfvkoL1mQ
9bKotOZ/p2jCJs05aSItAxrtnhTnm1q/ltk+LWeJL6yvG64ocASUHkWdDsdOoURoYN0wVO0a9+P8
qflYiyBiH7YfxZ9fEIIlZdFlGBaHJVO2m5PjpN7bmeQCuWqFjpkUVALR5ybOM6JFVInYAIjBfsUb
LvrN7nr35bqHrW7ICYaw/UODuYepwEpN+meHbGuCdtQ5jE2JKeswoFxdMjTa0gWYdMq1pBxhSqq/
sOGT1tl7c6ToxJFR38iAln9+8mGu5ylTQKOC0nnz6qqvVfPd0HZuIuFHWN+Z3+YIt40+TSFTG2PV
CLmz6q9s/NrIiPNWzyVO/b8rJuRWi/Jm0BRQxzsjLjT5zooOefKJ14/Dx9hq3z0Zsja4+aJQj5c1
ccRGZWxW6oIjkGEak34ezFtzkCXTlW0BBqaaca/Hu4M4NKTSpU0ViQY9pxT3IMy/cHw8HtJBcg9c
WTV8OiLhYIYHbmYIAZPFEZTOZrycpKDC0vP9yL72feFZ7baUjQwtf9TZNRs3kFMowaXzotP7gQAq
qh5i7UUzJB8lMlMET2ZoiBmJQ4udBSrLwWiDun519U07mFtH+Xk9Cqz485ktgj+bbEopn0m+M8gn
x4b68vMgIx2QQQj+jLcMnubLzjjNXWeGTraLOskQl2zFhJoLxIpKDU0W+Y7WUdBhdBCsEAnb2pmv
kB/XF0wCdcFvMCEwZzagWPTg8BujKwKnONDszWSyNpv1hcPpwIgTBGVsYW8m22qblOpVaOW9F7E3
V+38SZMx2shQhO0xUiexFKpWoRHdGOxmIJ/mUlZgXD5uL07M8vy8XJks6MOcx+YpKVtLLax8l2b6
PgULe2/qnmLuRvfYQBsgV8gGtCt+HH0hhsQ1BKGOf4IcHh3UhSAK84QiaV2f0NbpmJPveox5Qkhy
QGN/t0giPavcBW267WUTqLb63aRVL9d9ZS32nUILS6vWxdi2Zgd1k+zZzTatGXl5t21n2Rb+P2wk
BBML+AvzHufrG00aXr4UZKV2E4XWrbbrUn/083t7i7/FgutWCSTa/67ob7TFo04yrdW3FOOUyLR5
nWxNu9iOxt9Gnt2CZCaITSUoy9k3+unzbEL/R9lljro10glNPD36njrZr1nKWxe+pf/+NUK0tNS+
7CoIJoQ88ftA91uPf3GDBGRj++a+2MZBJlvu1RBwgiicS2vAyGijAtHkX8zq77lyN0Vi+HqBUrmM
qkMgTLhcbMGH6rHNSZ4BLN/HO9P24w2BfPFm9F3P8rMgt0E3KlnS1YgA1hPo9DgYWBXboupWhU4J
Q/7JjR8a29XkrfzYeNf/rIJEGyiUkbAJEaxqayfVpxlBR0+fabdtyhd32F5309VdOoEQcoJKCzRL
j0mxo8VPzQoTvNQWCSTkO0+nspHIi8LbciP4F2vhJjo/Ea4e94w1abFrIW1UbPrdeKOE+s7aXzdp
dWPwSOuiMoo4KiaEnECzMiUTfEH51neHebqLbQnEEikuTtMJhLAx+CqwI0OPqrBsKg9VEJ+Pf103
Ym1fFi0hiPzghote3PO1mnK3jqCyW4VZ/AhOQM9wttbwZllfcyp5QF9FQvwFJ9zyKSWWVoZcaYdi
jutw1l8G/ZM+bwxoFaF3yGSSVVvbGP0ESYhBM0+HrJtMZGrzB5QUPdOk3sx7ybftaiwA+cIiF4sk
esFxrjVcb6s6gxgBOFETBRKxLt9kzoMa/4BGzmbQawhL1x63bB9nG83hn9r5+/XdW7V0KS6iYIUa
n9gfp45WZ6KsA74l9lLhVZKx4yC7za2lTXj4LwyhvqL1xoyaMjDa+q82fo5ShjR9g65jyXqu4oDJ
wnKwGkvqPPfENJ16qlnAyfWXOj8kSbPJbOo5Ndn8waKdAC2H7iRhEp6VkU1xAx6mb+n85FaPZnL8
bxDLvp1AGBjAbygEO0Ml/VI7t+74XMju8at5H9Qsv9ZL8HINfI4DpazYDX72Vu1bLw/chyb2jG/g
NflcbobdEHv5638zTEi21CSFY1MF11Pt1ooPMWRuKsn1dIlpYsw7tUuIeW07T61awA+GAlIIpbWF
XCQ6VL7GoCSf7cHTFZnnrZ4iKPUu6tLL5V5wiJmz2OIzEJvqqJdvTfeUp7Jbyqp3I02ADwJ1ZahT
nnuEPlB36tukDqlV+TnfW8MtnxvPySUXbBmO4BUqqBLbtEQ8r6MHoj0sT94kutdMWSfz6i5BemG5
lIAghghRgca1w5KY1iHXjuPysqXlXlsN6It56pBGCmKH1z1vxTAsH+SVUOlFP6MtJCqux00UpTAs
IZOX1l/T+ntfHaySfzwMAQdSqJgPU8GqQ843SjGGJq6yFBvV5l4ShcMInuF8P6eSjVpJ7ac4Iu1R
RAob1P7IHk77mph7u5VUYNbX65cdYmpoWZS5oLOsw7qaPDp8GsrbOnmaC0eyXiuH58wOwREgvjF0
cQGczDjm+pcsh/Z0p0tALp82l89UNN5g6Ar9aiCXPd8VPP2QUm/bOtSenU/Oq7OlmySgvhkomIbz
cNvfpRJ/W9ufE0RxfxyaVY6bdTW6o7730CHikhSx/GIhzJ1aJO4PPiKY1oHrKLQ+gfw+7A9079zo
O1mD1Not5QxH3B/bbGOtgh3tZtpokILVUcA+oIFtY2yyrX3fD5K9ki2ckMchkFFDWB6ACTN85uYe
0SWdQ2sud7o1QrzmbLTzaMLSle6uID/Txk+kIyIrt9WzZRPidcPNrO4VYCg7BZK9e22rBW3oPrz7
XVhtMt1juqcHVRi3/vVIJ1tAIYSDT0GZM44c21WGX9YJZnuc7XWI9RV0MbqIe+PSBHF+nErOwe6W
gpDI1B51/ZCWP/n8dB1iLf6AQ/0XhLBJnZ2btGngBlBr8lt9y1rXc1B3YIWMcHwlFeHzGEpP+HIF
45LYZYq+K/SNadiqPMo9a3pB90MDFaq53oxG2NG/rtu1du86gxO2B7q8GlUdwHWBtm291p8DtK9t
Rk99JiHbpt/irUw+d/0Qn5goXLv03GidhGMx+c2wobt8az/gHQokxV6y0w+4GNkbiZVLWLgITyeI
wi2sqfnQ9yasbDf8xdykW/LWvqpbyEcfrCB6u472Pit0iQbC/aXKgc9RIUh1c66r/QR/RGPGNtsp
f6l3mCjatSHzlXv9Qf3LfK089XPll6G6s5/0gyVpvF097vrvHyAcCE7NJMmXkMKnTW7ux+SJOI/G
8CX9GC3Ye6kF3vMbSDgWXGVFXy5pJaseePcpNyVf2e8zRNeWUghcdDQbKN0sltyYN9FdvCu3UQCV
8fww3vQ+SoG+6lV3qV8c/j/8dP0o/rZOOBuW1jkq1bCP5av9GO+GkG7o3VP0oPja4+xXnl//aLCH
2dfr/nPZALNcD05WVTgfw8jRqLrEs3ZjvZobBr1z9Pe96J7qKUEqic/rl5ETNOFsuHNXIgFhifNb
+hbDS+fIn0N2W99qGxVlJjipJJiuxmv0lULcGs/o4CY7j9fdYLY5j3Pwsza3unEYyuM47K6v4SoE
9LMxWIPxD5Q1ziGUxoEKco7yTGYyb0iebTVDi9gfXHpN19HMpZqAkqbgH0PcRbxbLiOdctfSb3Hz
fN2I1dQJWlQNBIzuQtx9boQeMaa2Mb6ynAgs7nS+6zCp8d8ghK3o8RiYa9EEiCkBDeZ4U+cyknPc
a9ei74kdwnUXReCiHw2AFChvbphqgAUtr9IA7LPV3sXzkN+3fX1QqzL21KGsfLtk1C/dSfeyjKgb
TGDxGzol2aYhsRlmtWbdRGlMIZLcgNuBR9GwS8u22JT4JvXN3tX8DjRROzWeTU9PCz3AfFfh9wVv
7jKDtRt8KTleokb4l/WBl/ekL7+OhW4Hjd3FvhO3ZGOmdPbtoeTBbI+5X8y18xlvQGXtzSxtai9W
zdLXKPms9iqajgrN7nYzBgh32lxB8zON0DI95eamRDfbZuyy3lP7Svk+Jel97vY06DWt8Gmi6n7f
a/y2rqkdTE4/B6Cpo96IdzvmVfOMdwZmYwJ+irTBh+pd4RGeFwEzm/zOSiq+p7U23lQQgfEyhv7D
Ma/YLkXYeuZjOgc005qgs4YRHL5ztXU5Xk/QC12HLEtJ6Mx68QDRKkwnEyO5M+02DvnM470xzvrX
pm6iwK6KxJ+zGqy57Wz7FbwFllTlCBHzCQNkBlTjiFbwZaan89yC6AEt2RwwTPFDPx7vb0o9ZgcS
GQpULOpm0yUYRa7SNr23bHXcoojr3uugff2KG5HrGUU3fh0V9+uIJvTQ7ZXZLzEgWZQq8T7u+NYi
AQVZNYgtioQ0qhZhRKyaEduVT1GteWjzkiCseb2FmxzmIhf1NrE5ZSh0jrEarLVVbFPcOuZtPr5e
N0IGIQQgK42dpNcA0ekvZvqdsPtOJpQkgxBi0KS2GFuOCsTqadomODb4mr2xabW5bskSZ8Q8f7pY
QhyapiGth8WSGYMv0RemvmbKXk9xHcUxJzLm7mVdLtDQMY0uLoQlFPHPA6vNDUKtAQEpy77O2Wfb
6oN83IGhKLhu1VoAB8S/OOJ7fu46StK2Bi6C8RgY1RgUZbq9DrG2Pw645EDMCk/DdOe5KR2UyW0c
UnyYTJlf0BSfDKM/J7IuWRmMkE9LJ0MVeHFmpd1P6t+ZgnkDSYlnDcLF/N4yN7r0CwnOTIxZtcB0
hBKPVTVePw2WPxZ980SGUpVMJa7t/ymU4NSxzoq4I9gXCHnS4Zb2e4XuDVuSvmUogk/TRq8oaoqo
vcV3E7lFGoQ68m0qGwhZhcFUA/oRl9c7sSsxaYepV4wKX7+M+RB/wxeJn3Hw/v1BsHFPcIT9GU2j
jOvWrENVD9X+M57oCxmT6bLu4rl08a2uQeYSOgFi6drgtpPMSBMh6+i2Tn8wTffS6qGs7ztZS9ea
txGM6uA/78obggs0FjjjGqtBCQ7j0CkNKsXyqCMp7axFtVMQwQNAnVExHsGevrHQZwm576MRWV7L
jpzt3Mj8g4xDXFx2QW6uE7SknMcC2jIU4albh0b6zeFgaUGF9A96h8FnilF1EM3ql5S5UZd26uDC
JJTmA5skQTuxIELGvx7W1jzhFMY4NyWtI6MdDacOJ9BaT1AhtRi67+Z4m+h2mDFcjq7jrbrDiVlL
JD954uLRpPAMXM1QktM2RetsUnu60TsZ0d4KDFoI34UVXFD2WsIOOYPWamy5Cbfdk04fFOVWdz9f
t2QlHJxBCLnNotQmWYmLjRFB0DcOme76pv6zm8M/wcEECHiHMQ/0XuQ5WbFyjjSbDggHVnvX9o+z
ex/XO2bIRhjWV8xZqijo5URB5XxjzNlNS92GORaEUJw7e8h8q5c9fq9Ur7Fmv0GWH3Fii1votHBt
fAKnc/OktOBYtEb1ZU6jR+LE37I8uxtI9Jzjy+H6Gq4aB3oJUOkisF5QZTaNojRDgzxU9GBGsKPp
bYrcGpNFifXx7zwMJv5GEs5TqWKEoVtKbo4BMv2mrJt91w4fUzp7LweBTUDTMYO/6FqJfBkVSQYl
TnqcWl5sFBDC6i7b2Va8/YNlO4ERTpGVV26TMsCMhnsbxfSnm6u7yDC/XodZPUknMMJJiqqhUTQT
u1NWztvommGbgIO4r000ShLJaVr1hN9Y4ueIjjAHfnNgNeBpcdBtpuocnPHV7kMmoeYCCj8UJTFi
suQJcYOmheaI2Fl2QD/mMOwrzIuN1YFT2XuqYM47ziK/bC1kFhaeos8PVB/ZpVLNZXYojQc083nt
vKW9jN9vFcTAFKcNNTBw0wtuYERcc5S66w5aUqHFXH/USbyr+k7ibUIqWmxB3MGlBLcr4oKx99wW
CCvkJlOz9mA2Wzbe4r0en3t+MUFR+vv13bk0aJlmwrghUgTq/+JkxiJa0kaanh56+m1wHgqOrjIZ
u8QSL0+uWLAGj9xQgXOhEIigbQuLRjKFdooJDG6ELAI5maT0vPz7wp8PSl6gaMby5iwKbyupqTQY
ZGgObW0HFRTN0gn/JajNdLqfT4WnulFwfdkuNwifPctlRAcvh4Uh7/MNUh1l1DSeZgemfQbromHP
YDn6qZu+2sgoh1dW7wxK+AzqnZlNebFAkfHJKTSPxLILlhB1lg1CHCDvIRRFYPESR9xGqUwwwRzq
ZAhdRb/PxykcuLJB+/Pm+sKJheZ3rHd+QlxFwGeiCslVG4wMQnd5djBRYWo8N6y2aZDhuuB3L4bf
hLJX6BUHh+bOoryD47qYeb5TEPeYFWKO9SFq8OQZdolb3MYOdSb0Ladon7tu3ppf6NAUcTG8hzMl
EmRGdgdBsBnW2eqxzg4TOthyzfRy/aBmtSS/rlp2giUcq1adzIFpCKyYeNmaZnwgjHrtUEkGntZg
wNCMYURnIbQQnYNGE4MgF0waWsebCQfrNPPIKLsPyWCE8F2Nve6ORoE1i+EV8Q3DcECfSaLdmqOb
BgqZLuhFIYm9/IiTS5dlRzUFO0h7GMgyUE7bIbDNxOtd2YvqmjWnQMsPOQGqrSbrEmhZHTT3bnYi
qHDUQfIxBjQI2+HYQvEQqRVs7kv76TlIYwypVo2sOfT4Zm30NxvlUG0MWtmM2JpTn+IIR7Zy27lp
srE7EDCiNmCuRBvJodOUMKWvTafurh+htT2yQGcBs6DmgVGuc6tAUe9UHHOPh9YCBbmiPqkQzHFr
ZctpFl6HWtslYsOt0VGGj0tH8Lkmgy51w9r2MOfbihzSwqPJ9jrEijWgsEXgwRHCuIgYEGxquOiC
GbJD1Cs3mG73ETW6YEhu+zyRzdes5MEzLCEgjAzSJn1ppIdRHROvVY2XzBkCvVIfuh6dF43mhryV
RaGV9ITqCVp4CTbtckA17YrJndsOBO5x5Cs1fwFvgqRKt+J/ZxDCYXKYoZCItrhBNgr3zBY91qy+
UUt+3+BFYSpkhYA1k94ZGUGOp2KUXXCLOa0qq2dTduhSOu5GMvMA32LH646xZtQJyDvfwkmEAL+o
Mk+1lh34YOzThO4LffIxGGey4XMcy0q2Yv/DEitwlwPpAEGsMMG6fX6qGrPPMZWkt4ekKg9GF/m6
YnyvzPF5Kro3Lc78rFKP6PkOtARtOpm60dU0IAZ/vm71snTCVY0s1GwQd0PPDHLk+c+w4oRanDF6
yJIuSOfM16t4qxYvSdpifqp/5cqdirvUdVBxnGgxHhQ8KCQifYF9TiQFswuqpVZJi0Mybas9D2EZ
6JI244YF6eMfXDjOwIRoaevQTUXkzw6uCyojJ98Y5o2ryuZoVnz0DEXIZGpKeJF0yMq0/2Ibz3Es
uVOvuCcmDNCHAGYh9BKLMzMK01LbZkhgKE0EiX1H0+9Ts1OtJ0s2TLcShBGA8fK2KJ9ouEyfuwRD
Y85ggFXzkGEIVoFUUZ3OPnqJ9dgr89yROYME7qILtmeVbhdtd3A6c2s3P4qh2rnxH9xmCB5hsHYa
5gMvBt4hIta26VwUh9TuBup3bsmZn0Pn4ic4bUxJT8CaSShVIYXhbBu45p6voMpQdlMssz3EKmYs
MYqe5HhRLvRy5zqVjJNnJaHh6xfXTswH4dNR/AJmIy8aXsbdYTLdQz8ON4wqe6il39dSos01Hz+F
EuxC+1saTWqE1EKacHbSZ6NTZF3lq2v3yxy8m56vndsbpGWD0h5sh2/6uNq4WrOJey65BqzCLLyA
7xRQIFM7hykbHhfpAJmTyIi2vdH4kO/YDaOMEGwNBlUWUOUgwoN/V4jyNX482viS+lDkqrqdQXAV
VGPmeKUafbkeUy/3BuREGihedDAUgcNGyMkFxIQ6TY2QvtL8SzFVme9kbNpcBxH7hBC4DaQKMEwt
hCvgmhJQLG5CWaoo6KExoufE/FnZYVyRjY2e9V4N4nyEm0e3Wf65Kd6i/FNMK6+yP36XX6b63EWF
EF09+L/nezeRLrZUJS0ODuviMLH1ZtPjmd/L8L0pebxZyVTAQoIEW5j9Thx3jtXEnMQ1FG+f2k3y
YAR0QzbKTyv8P9KurLdum4n+IgEStb/qSnf1EjtOHfdFaDYtpHZR26//jpx+iS4tiHDahxaFgTsa
cjgcznLO3BUVyjzh25OMIWJMAuBfwGbFQl/LIkU+tmmXpxcFQIWgCW2GQ9aU9iM6UP6p1FqWqF0V
h5tYm9vPEQ0LR8DqCzaNbtVeSNY+TF0PuAk9ABrkPtWjdz9ZkQjChBi6WefwTYRm5e5QpY2Ly4uP
OYi0bD8z+U0Tyih53sbbEAPMQiQ4wU+K8ZfrBRwLlo0Gj61HRPhB6ugAVaI7t0m8Inf3Gk92PBsk
oz1vDzhEooyD4oeBQRsRfaIfrMKeUoanGMAezcR96RzkBs3w6/bBW9krZLdQ10UuaK6NC28wFA5U
0FSjiQZuyvGUCRwmWRdok+INLX/clrXiSSALUNQzHBbm2YVVbFLXZKmKSIak3T/okuj2eDI5kpfe
qpC5Yw7I2hiZFykYnA7xH1UQ/lp2/aKRbOf0uiz3s7I3mrqQIeQEQYPSjtbkphc2toaXlT06vcqY
7NSmzvbbayYTJewPz9RSj/QJL5Qk/+AoYCGr3XsEuBL/u2oGQD1HOgvUdG86GvvYjdt+4sjVRaDF
ptF0nqwkYJaTeYAmkUXpq3uE28tEbxQ6WPRZ6cWLyACOQNuOTX4xmmTf1F9ZecL4gFc6095qXJ/G
Z5Oy20m9DetL1fjUCT091iVfIfsIwRr1WkW7HDIeF7cJ+uFzUT1v79xK/hPXJsyE4HjpMMf5AxZa
WnpNtJpW1YXWXnn6mfwc7H23G4I8yA9S5sQ1U8FNgpCAIAkBX38tb+JqYlRGhocfs7+NuMBa0n+Y
Olmxb+3mgl6/5QjW7yiM2FaH1Bopd+GBH6LA8jmDVixI9jL2aZlSgv33dWOWMezlotX6LqzYIVQ6
vyIyCNe3j6B5r37rJLxW44iDs5tCp1r7MpTxrqUxGDoueOB5TtPvti1jzfKWwgTDqDrMZWQMWba4
tJXywkjeWyctN2nvbwtaXTzkAdAGjfwa6sDXFlHGkRpVmdZeii65hJPqAc36BigiwbaYNeeByxHs
ZIBgd02xHXrsI2OcElxVCjhhwKzq5UV8Joqxi2wZNMKqKERmFhDMVXTxCPuEVJpjZCCBvChTvHMd
pNxtT3Hv8kESnq2tHBbulxxhi2ApTklAzHHRrTbgjbof8MYqHXL6g5Vz5xAQFy2CeMEHdQQNL1Xj
4O1dmoOfa8UTRbtV4NpVdm+PgwQB7NruEGCjVXTGl3JRzMID8g3eaGiPWaWAUmXIHY8Ck6lx6btM
4V8RaCcHgidS7644mF7Wk5bRWqnOJT/mPD9nyniDFtlDWdoft5fu+sT+KwlMtLjmEai/Sbf2eaMP
oPurz1b92JYe3nU6/WGP50Q/bgsS8FD/lYRAAt1vsLo348hVZ6CNPXLVk46Cox3WPkvqY0wbb8J4
MnJiHpD6A92q/MGVMb8Jd8hP2Tre+7iUMXH9piTTN0wD6Ktln7qof+yc1p8m+wb09ZfJrB4z8phE
apCS8phXrRc75s1owHFt679mNTNApWtoQHJC4HbtRJIR9BqMjPUZBZUgosMxtWTt0ten7aeWKAFo
yBLi5YV3w7UIK1QA5l+U9slV2Uua9n6sFB+6JpOctuso/o2YN5DJZjO4yhCRkw3CkByj0bWlexzQ
7YpV7hL7gKZOydqtSnQcEC2AjhLwi8LamalpsLQHJ1MxmUGcvDhgxiUV8C0c6sXlo0pbyflbWUm0
SCNXM7/XQTwv3M3T1MeAv6gtYBcr92qrBU1X/D3VP7ZNYuXsXUkR1JpSUxnpZOHScoEFPWrHNAQ6
tJH70VhepPzMQm7gdd8gDi1MgPTBDSMONJdh7lZN1pCT+ZH/cM7NIfTJh+YrPZF9u6t30d592tbv
+pZ5I1CcZyYhOrjTvgC3esLvOVax792nVtX36IaVWIhMlLBh6F+g9WQwcnLy70Zz1svnugTS8odt
hYSY7adGJlpekZJX52f5bKiLWDRJeFlMk6Kduv0Y6H5xQFADeOBDHgAkoPsDI0TJFTizMHnwmQi3
WtvndciQp4QREtdvCVoNyrHovDoxmOSeXlUM9DZoaEBC2YBm14rpGp+qpsSZjiNFLXyNYUjnI2Lj
ITnmmPDQP7Z4qgPbyAUz+qHlrDQOKY9RAjTc0uiPpZ0ptsTNrG3p/PjUoPq84sJaF3bROYORmqeQ
j0cwoXjA1vrL4s6uK2QzYqtHA8ALuP6QngAHjhCnUDOO0J5vazgaNTjlTq8DjB+Kz8XNFMwgW65f
PG+b0hvtXvEjQVj02kkPkdcLro5T2LZRmJ2biV3KCKC7U/Jgx4OHFIm/LeqNmxFECXaURJOq9m03
nEj+zUX5jxceKH/Q43NSNP1dMTkOyHy5wXHOuMgIXsTCEQAGQpO5PdTiX3k7pR5TSSM5629vc0GI
cM+5JC36SbezM+9C7g9hrHqRYfCHxFLPbj0N/lTUjzShfDf01d9JpFtH5Hj/ZgXNJUu7sotX6goJ
dyU1+7rNlOycaGc98e3Y9SrldnJkpPBvgyeoDDB3dCWDN2kmvr82F4xBlGNEo+Fk9CU9x+mkHgyS
II7SkqcS0EJ75AhKzwX06Uc7SepDpSuyJ+SKGS0/QaQeTmIzNsGjnp2r/JI6Z4yXecX0QU92GTck
VrS2rAttxX5iwmOwKFM1O9eV7SfRkz5238fc2iURP2yfjflg/y6v/rRXsF6ZMwIuZkTFQX5tnJTU
jbPsTDt7F1J6pzky37qqjIv7Av34KI6LyvAcb3wrL7MzGgdf0FbuAXP7A2dqUGWyAHBdm9+iBJeJ
EaScTpGWnYehTWYWZfOkmLIXw5vYaDZF3IEzXxieKCKPRaHByjs8sk8gNfmbmI2KyUb+rANJ67i9
N+sL91vQ/PfFZYvxHy2p2yE75wrg4QpkSOzqU2hZu3zoJAY3L4xoBuCxwBCyiilMFL+vRWlaC+zq
Kc3OLbEATsx3tLttyLdeG7wpfihbyQtyTTNQh6FCg0h9bvW9Fuco0aCkKo5S4wwvWW7sStYUQUaG
vdGbsjThqm4LYcIy5k5tk5hCWNFZpzBpn0pqeGj8vQD57IZO+SVRbFlScM1XLBUUPLSq90nbMRhi
gvcdgL7dzNNMGnDnbGP+ddtMJLLEahPwuBtAZJLsbObkSMb02QaMa6JZZ4oeTVA5k8dteWuHbKGb
OMrV23S0HWApnfOi/ayZxSVLVYk5rh2xpQjhHIdlrZEhNOEyBhuwd03jxdTwC9wMkrWTGKLYSsBb
QjFkB0E6659AoZmOqeYRe7S8GuRjwfbCrWkFl4PkuPYKB65fW30IPE7dNOvsHGXTrh2rGwAS9V5u
Oplk+dYsYilo3sGF44gG3tp9N2Vnu618q3C/9H0StK027Ny8PQJ7UtJOsGYRS3nCcXYzR+EWmhfP
wJ/fkQqD84ZsJmA1AFjKEE4xpgpJilFoXFR6/6A6l5pOxq7DBB7NkhvUxZ/VkpU7szaBGW69/LeN
E05zSQYdxKQNvCMocMcQ8/Kh++Ciz0VijZJ1FCMMDL9bypTNJ7lQA3S57GJVBqQhsUHxMsaIbJ4W
BiKLymoeivijDf7yCZP+2ws2XxfidbLYLBF5z7CAY4NgtD/ZeX4AgZs3qYq7A0TwobWmHQcCy2g3
qq9MYDbfliwxfbH+7xpsIkaPJdTLB5bdaBXxOPp1Y3rXyF4wst0SrIJadRWT3MnOo90/WJOz6x1l
v63NtghQ5FwfZNqBuClheCSVLQvQgxS4isxXbBsEcFWvRRhFnilWDBEhf5yYtqPmX4TK+kzX3Czm
LBBg4jGLEEMQkoYWrzBxkZ3dMg0M20/N24mo6NZ63l6vdWV+yyHXyuhGOLWVNXtYje6NavQNjMft
4jiWkVutm9lvQYIrx+iQg5F5CAK3B1q19znHf4C7FnXnjsgCGNnqzVaycOe8yBoW1wlOkxoeNGql
vtZ0Z7PunzPTlaygRDGxEYJZsa5WPdysOvfsGzuD3yrsO+/w3HlXY8LPl8fCJt5MmXat21cJjo9u
Dz6pjPt4yrx4iiXgTJLFE2/4kFq5Fpu44atUuYToHSVT44+xFoFXevy+bX7rx/WXVYgvA7sdKVLT
kEXJ3/nEdoDMDrYlrGozz18hTYV+WLHRWLFjkIK6qflYNV+Uya9NNAuwfR6/m2Qeb5xX1qqfcsT8
b4j5QZIMsG8wc3l2/7EYzrnb7cZRYgSrK/Zbn1dkrYVp66D4ofaIdAkIhQHR2p2y+t1ZxFdV0JiC
9igg5ojThB3RB9cqZxFJf1ca7kfbbgEdPUjsbNX1zP0v/4oRQlYwCLdabM8ujrMAhNi32VT4Y+VK
xKwv2C8xYh6kDMPSmhhCLcd4qnp739rKcdvEJIqItUTHTMpU7fB0Acqo7o8grOFRkx8aQF1vC1p1
NSiOooMHHWVoQbx2a1kx2iqLsGK1GnlVs8/wqrX7YRfqJzS0SYStr9tvYcIDNykwpl/ODzLSkxKY
3US50RhGprdVWl07sNdbSNmaGCqdVV6YszIprUFYbTyq4cckKn2CDEdPJBu06gMWQgRLKxOnI0kB
E4jJB1wAvktPGHtqFVmacV2OBWIklEqQ8Jj/vlAmibQ4RS4F3qz9Z0p8o3JAfhyMslmN1Z1Behs5
lRnUX3y+VmaeJQaeYUghJnvH6Xy9lmUpV7cFNw7gnVAkRxPytSZtUVWYmVW6U+xUD2HYPIV5fMQj
zN/e/dUFW4gRgwLSKJqd2t1JtTHYQtNg0DK2i8PxYjC8TbaFregE9w+N5ilpWJpgakZhtNwcdIDC
WNEROd8gVPkBLIDBtpiVQ3olRjC2yUwiJzYrRKD1sbD8XDEDJwoY891Qhq4k0egNN3FnRQRENUje
KVPQqfVBj6cgREZ5W6M1MQhB54lSAzPfr6WQhVl3ToQ2CgPpyMnU5jE7Tk7WXHHnSkX326LWEvXA
1rKtebBvbgMRNkmnaWuXKpi9Wz88ZEEUAOM8/dLtel8PlFPyB9HBUpwYf2R47YDKCEBBgIy5Bf6Z
n2n0NAzJjkkT8vO+Cy+8pSixfDNOVNP5pHYno0t2UzMERtjUe83og1oBXKqp37pmWh2213Nt6xbL
+QZGioR1l0Rdd3IAo2dUHJGJfhtF9P1BiYGYBE2fGDIB3rrg+MakVK0qT7uTm6W7yQ1vTEsGh7Ti
9JYiRK42bjaxzfSegQxOfUHW/O/INSTXhEyEoEVS8iG3kSk+VZUzz+FMn6Ick1rbO7Li8qAH4lgU
EF5bMK89a593rh2aCj1nuXIuM9XLQKGJDMO3XNqivarPTAfqApEIVUpRH31Ey0ebsnMStccu1zzF
ZpLgatW+FiKEICEfgexkon6HygFmzXgN8kED9LqgV5L4IIkuoiET1I+TMLTZmaUvJmzYNLSn7Y2R
SBBnsNGkTfBGrdUTASqim9IDyXV/W4RktRxhtVQydBFXYcMTqNCpPsPD+Kjq/CchYht2ScKhZlqp
njQdRmwNBz37UHTf/5sQ4eJOMNGFkmXHzm2bProJRqHAla30psS8Vg/Lb/MSc2+pAgyAjMW4eapT
TXZu1u60AhxGkSQ0WJWDM6lj4AqkDaoQ7hB1YBOyv9qpAe9YWt675lnNSEDGP9EHPfhoSzLQeyhe
2B2qQ1qu4sIOs28Ru0x4ILpOYMlYelftDHhwKKwDpxKAAtc+BqiLvZIYBeoN8SHvRi9jD4b58AcW
YKIPFG2nJtoahSVjaFhz8rkM6hiAMOfGoe7KfYku6z8QM8MJQwsLkbVwZEhP4d9sWIDV6IAdmk4q
UFWnJv62LWYtaMMjRJ0Vmju4ZuewCHF0ox4w64yT6ejlrjEeGPuetsyrsn3Z/cEtg6I8cE/BYgZw
DyFDqSSKRYq2hlfO/8oLoF4bsntszZqXEoQItIm1Nh/KHvdYTc3nxAXsbeZQEA+H6BLmbSprNVjz
nAt5YrNzxbJaGXO8R3LNwIhaGzCVvb/8iU4GGAAxYHHop73en7QqaieLsGhK/HcVnXowMAKcliZP
22awdnAWYkTwswbQG3mY4A4wGfdxtfncyfxxcCXuZs3almLmz1hYG/gY8zCzI3SjgGyx1/ZZ9zHJ
kcwBKYlt+e9WCTVqwAKBeACA06LLcTuMENYOZ2fuugGtS7+xwg/5O/n/XnOTV2JElVQ+9qqGLrNK
7THfrn4dSytAWfXvbW1WTNsBAiKeG0izIYQS3EE+WRl1gOl3isPwSE3ynGTmS6ZQL+RAZt6WtWIM
YFrSMGI8Q1Fh9ux6l0aSJbpZVMbjyBU01xun1tU8TDVLGulWTs9SjDisgt7h2I0aws719NdIolvg
PHzcVmR10X4rIiJdJUixuAMb2bk3233bfEZ/O/i0L64qud0kCybGm3mKKnTPcsixuh9lOx2bXg3i
NJX4AokYceiBamPe21qMN03HPEBJfy31bkdU9v4LbrkvYmmRVLlt5wkizjYJTJN7SXmi/Nv2zqy8
Ca9kCJ7azhrQafNibnDvd4P1aGSRr7vcd8aPRMOEPpf4N4mtiVPsXRQBwNt2YWvDNwWjlR7eIu/u
q8WAzf+PDS440VW3bHDdDuBqiNRvSoLpU80znCO1ZBRYW2YwyxGCHJdkM62UBV3KEyufNRZo7vft
7Vk/OGgiR3ciOl1Fb9M0GdgGMo2fuqp/bgvVA6jsDe+yT1kd/5EX+CXKFbRReqRYgFTPT4NdA1wd
/UQtTX/8J3XEg6PafTy2GGw40wZD3EpRAXKTpp7TNwdkAPfbwtZN7f8KYVJE8J5YTqsBhfI5z7si
6NDmeT+Z0x+Ue2Fsv6XMO7i4SWmrdgB70HFI3a+Dzh70+g9q1lcShIRUmphu31q42OzSdo95hjy/
bzOFvW807d8LdKGJcLNVEzOp1dfIRM2VNp6M0yEp4lKSD1rdFeQCgOFpg0ZDHERKNCNKEF8Zj2WS
h3sjrqO7sMveh/n0ry6/pLiiC9C0oQdA28RPIXMib6T17TgMfo8awp9c0b8FiQgqYWuSITFsfqrH
yUd/hl/X3cVVZFS9q37AIujswCsECKiCDWR5qSuhhdcBIJr+TqMe8+7ufWTwQzy+bJ+aVaf2W5JI
P+uyqlC53jIUj19cdoubzQPhw5+sGuZiwAYM+IQ3nrOfqghj5gU/qWEfxKQ5mRGIwzg7/YEuLkK1
+emGOSrBA0R8mHJgPNGz0YzeFAEHqJ5hVmU9YqsmvRAj3KEVWHRpnSEV0Y1V2IPqQ0nCg1ICdHdb
nVUjWMgRDmirDGHJARN5rhyF+nXpgk4nnEJ/BC8JKjBd+P4wBzhSmF9ydRSutTfhZ5lGoz5FKFwn
cNBW2WneMCbKedQcGVvMimpXosQlrGkGJNaUn6KEP3VF5ZlqPu4MMHgnaA6WWN+qMLywDZ1gTgrw
XNcuG6wnaacleJAUWvmPC3oVDF/eOe1wyMfmy/aWrZwmFxh3cxsNCmWaGCLo1C2mbgzpWZ/aHQ2R
a7W+mI5sWGIliFtKESv/SlJFtY0M0lnRp2PouIFG/M6YvDp8nszwzookPmLF4K/kzX9f3Hl91dZ6
miHnSrnu2TYNxkRGtS5TSTi6OvAvcqoRGIQZGx460R+jaOy9lOs3SW3/rdD4Ka3pcXu31vVyLAL4
DcwtiM+UMdNLtyEGPZOweyi78UJAJvcnxod+7X9liEWYyET/hOuO9GyZF4w7VCpmhPQHrXofZP/r
DYjiFbgOZoxFcNEIe0RqBeOWHbFOXRdXxQ4ERsz1KzQhqV7dVLoqUWt16Rbi5jO3MAnbQR/aMF8b
QDWpDy3VTtQphuAP9gdPbqAnou0dd8e1EIC6tlZEzfZUjElQhuo+cYkkMbJ6YH+LELdHG1TqsMim
5zG1PDAqfwcRV6AVzfvLVdidX5qIlWA2YESh6MP2RDrArWZt0LvvwzL/aQBoo8Hk3+uAuVhYjO3B
bELqIp6fueMpSBDN8aHR2B+cGZTdMFqOEQRMvgkH1VDDekxjXEph8jzQh7aUPOnXDAsA2TqKvzZ4
MsXCntk1PUlDhAojRgmZ0R80XdYYuLbnSxFCcIWiKxKyE4evSbPDqKiXkva7UJUhscs0EayXc5Ds
xByPn7S279Wa+XZfSILr+UuFCi8G/H8tltiz2fMqLZmCkQmdNfmpslm1Q7MovcnjqL4wKwORFmYz
JTskWT6DXJ/KoQINqzmnj7r+WVdKv6/AiNb/QSyHuj8QmJB9RSuAeJPWxmCUdjgH2twIUJ4PCmVA
3eIPOs+uxAjmTFifofWkQIylcS/Om48qGASRTfS3PdnqmqH/HRhZGhrQxKJCM4xl7rZIg7Q82tEi
Bxk45nesRrI1a5EOcpQ4OZieRuZaiHRoY+bV6FQI5hFxfx4jQC8pQA5Q0Ll3cKdMhpe+phUBBI1m
o9cRo+hCvhJIVZ2SdVZ7muIxMIF/p+ijnylRsL14awcJAxmovAEyYL7brg2uI4wiW4Fr2opAiGdk
J0ORUaytHSS0NYG3fX6jvkElSHmYxp2ltyeaxEDx6/Yxtz29tvaAbUGl8X1QZj99tY4ZdxTmoNOb
Ua6E5ozSWqPnpjNDDynfErx/dPCcQTa+v7Z2c5cowcwYamZiiAO0ibKkeUXPESxhV42TEXS0k4Xz
MilCNKCYqaPlHfRxUMlmdntPLRmgw5qtLRURnLZGmx6TCDACQ829fPoyFUD47p62LW12yaI/XQgR
yTO0kvFQB9DmOR4r9YL+PctDi+34COKY3M97bu70fCo+ZHGtXlw3VPxt8ZJlFCsnKZ6qvVno9Fz0
9wOG30CP9GFbgmQVRULhYWhcJ3Uceg4JusRUAgBzpSTVPspac78tal0ZwB5awPxG66DgHKok5w5R
MuORkrNq/yXlh1hX5ffvz/IXESivJtuxQk7PPLEenfJbZCjP7fTw35SYP2IhBO2KwObjFOs1/oMm
rVs6yWgRJcskohzFKVGTPH3dc/fzhJk9cHnqqiROWBOCo+6iyW3uA9CFw2M6gLgAWSo9AxRqvHDK
tSPXMoltrV0+CyFiXNCoA9o3nYGfqmhqjJcxVUIj3Q0gQpnuTCBruJext0nzaXuHVqUi4gWQHZ4/
eHNf71AaF2OuoEv4XBJybCZgeEXK0SD5jhAZg9TqKi5ECYFPpOt9Ryi8XFwC2sUa/HCa/uA5Asj6
X9oIMaORDkpmm3iOkKYju8wo75OCVReGbKAkjl+78RaSxIePqWUGiybYnQFS2KrzifZNTT7lmRfJ
iAZWdwj5EAPA0y5mK4RK+pjHqtaVOKia9lddHVtQBWnlh9qVjZWtOQRAnv6SI2xP66q5Zo8tPbe5
8RhPYWAz8yGsZL0HMjGCX2vALpBFDtSJijBwCXvQlOIvJev/JGu1VEfwb43S9GFMuhTthxeLHBQ7
2rmAhpTBxazawWLVBA9X5ACsnxmRzwN4iPRob8V3ke4hZ++rrWx2UmIJIoALeJiZOhqwOUoOjH8r
tSeMZDVS9sLVc/pbJdElWNy1omYyEJYSxY/j5oTJxmDb60iMwBJsLauZrocJUC6s4Ultm10Xn1yj
8reFyPQQLMBtp7hu6wFRFXjkGl7fKa4mGYZY3xEgvMzRKHqd5rTc4n4bx9jpeeumZ7M1fmDcGa96
81AM9bNOKxm4/fWazcQmePsgz/Z/ADzhEsomp25c8MBclAjEDw92YoH4kegJqV76SAVX9fbqXav2
Vpygmgu+b+oqAG7VDGp2XklKC8A1eL0GptFr6c7lifJpW+Qr4Pfv+PGnzNnDzXBcgE0QJ1uzCuns
0a76Sz6YflP9sCo7GC1wWluPPbX8hFUBghafmEqQG5+bLjw0E/EsTAjkkQK+8chrdC3gaucXzoMh
QyC8jm7ffp2wAQBBpdDcAETkwL1cS7zOfUpT12srvos618vtCiRuriT1tbYPyzUR9sFUWRWNwPy4
mGw6TY0TTJTXfpyagVHbteT+vPZmb1UU7s+iN9qqZQB67dz7CnjiVQoaqv6vnv4wZRxr23oZYskx
MhM8CkJGkT0q9nFSfUBbzUuetj6NlEGiljCk8H+9AH6FlNjcmyj4G9A1cV1nrLk0wc8hhehT/2J4
XUB84E6l73I8/0qbn9tAwEYeTkQQi0xc18Bmp5epBGN9MTZ+Cto6yflccwcAof4lRNiqSR91NKcC
GXUsk2MSh3cOYLSGqJBEpbN5vTmSv8W8YhYsPVyvZmrVgClsotkuK/izQ7PDNIxgNwaKVpmTcx2N
h20/sGoaC5lCTIrWkakD515zQUBySDpjZzLAlZnaZehftiVJFvHVbhbacQtgm04NjNQiS8AH4A9K
5dWFxPpkSyhEPEDHyy34huZC+T8kOUbJXRT/w6NvYexPxigRtnqC56InnhImQt15bRcagXSgGdQE
Gjn2XZw8jslX1vzIooPWyComa7tkzOVOYIABUE2cOp70ZhztFO4wcY2Hduqf8T29F/Pqnkv7E9a0
WsgSIx8gKhhseKUoS80L+zpkJzUqgOeEysmX91sEMkpYPJQfAcoqeIqSwVO4LG8uBY08NdkR53uW
BNsy1i4S0J9g4BDtCehPEOzbYZo1ZvPK2dVnNbyLsyer+JTCOBBCZhdneNwWt2bkS3GCSnYZ2kMD
7P+La6N0G+j5xTElzVArTEooEAPEFh35SNG+wTF0w67PMDAFVpLqZJKgR+ybtsBu+9Loz71FvTwP
9PCmaMfdaJyqVMZGcR3q/fS4S/Gz/SysnoWGzRKds0sxp+nydlB3Dall3NSrVrhQUriKrQh0UR1z
q0sfG7sMs1lj8WnqaACGuQltM9u7tnq8FsIE/96jsoZ+jKm6FBX1LHpQeuIj3GfD520569bxa+fE
nF3D2ihr+FhdXNDDEv1FmRjGD2Q0AJINElNzrDABcJkCcF3Rbsb0zpTxea/52IUBiIk5M25q0K3g
91l1G/MncKrmCVDYSOyhX06Jv/63NRM8OgGDBs+yYg6TjiboVVsauBWTRBESa3PmJV3YdA2qpFbr
teoSp485MvZWMwaRGbTGc4rGj22FXjkexWt+uX6zlSyEuWHe1qVeNhf7Xt93uZfui96rvh5u5jHO
8fiAsTdk9CVCZ8ezJVS4q4AOWDDdhtMofnR+d2oOEYhBbc88qH59YLeDrGNPZuqClygzJ6N4x2Db
jMeicbyBHYf807ZSsl0TfARuDnPomVJfCB6A/TDsFHvyRhytSS+AyLbflibTSHASqFpy9F0grm3L
hzY/gcWOv69I9dO1mqggoqcW0xyAGb22DGoAk7LSAYzfKZ+KxA6c9FOSF8dtPQToq7dShBPlqFWt
KiQaLrpzr+aW17pPMRqQKb0hbu7Zw+Sl8ZG8l9T+9U29VE44Y5bWmxqtenZx6uRomPmtQ5WgbQxJ
XXFtm4CaMbfUuSpGYgRDr4tk4jF12stgfE2Ne7f+ooYSEWsOdilCsG2tKOMCQRq2qX/O3Q+dLG0n
+33BriOnqmJjwu9H7l3afieJpHlu7bpbfr9gySUKIKBtsdsLHlR7M6/vxzKMvcmqvARouRLPI1FG
TKlOYadZ1IQy00iOrjk+ouky2LZoyZaLTXOcl2VdOdCnGgAyVBt+HX1Os0Lit2VShMMJOs6o4gUU
YWbQ6ffqcJnel+D8eTLR3AVWMx1deSgTXJ9/QAYwJ85Je0F/UeoZKOk5iXVnl4kXDeTIRhl625oh
LOSJpHAATI9rN8WRZP2wT2JEV3m8d4AtwWtZDv+18i1eQKi9I/hBGRl0i4LX4ZhRC/tBGWHU0SF3
JqDMZxgdKL1UMW6dku5NvT+YZrmPWHNj0vLQR1WQAtDdy9FNZaPlKanpLm66uzEzfcdOfLCI/Eja
H++3JQdsUEB2N0BlKPZxOW5spn2KHnA8W/Z24lWhceqnL9tC1iIojJyj0o1/gBohPEoyJbTT3hnT
S2ipD+0Q+0UY3zPd/dCU02lwIp/jUG6LXLNe8GnOMDKAxwHg07VpoSoMdo0CD5MkrjIMbOGGBCbB
Y9Taj9uCVp8nS0mCckoRhbYy4TRG9CM1PTTk3mul40dGfoh7cokzv3RulBZdGCDSKx3nDpxskitu
PieirS0/QTiqHGV9Qk3gKnN12PXmF0R1SZl7SqsHbghuhW4nnSpeTXsBxRctuybesyBXuF7gjjtU
s7s58zDTKmVBuncD48nwhkAP6N72t1d5LfRZShOuIIPyUMstRMXIG/9VltxTe8XLlPrMB+2mb53d
trhVg10oJ9xIJjUnrsd1demSGyX9py7Rskd3jY6JWQfA5++ja/npBwF4Dnwt9JvgKArGqoKn1Exi
BI+lss/6oK2+FC+DKzHUFeeH8zfzXwBc3cZc1vWGFVMcV7GFYKtlJeYwsmfL7h856R7VToZNJxMl
+HV7qAFXWMSYaY+LStmZCqO5V4GfJfHiKDEdvwNmlSRN8DpjLhyCpX5iNrENJ2azCNFxWpvoWf+g
RKYXAmRcAQxXan0yibKPtS8J+24xz+hhrJN2o8I3hLh/qu5cZ63fVuaeu+eSngoCMEIMq22b1Voo
evWNgq/oDAQHFYUZ61Pfay8sLpHqH0ej6Y5FWtbmbgjd0A6mcJzAbQNQNHpU+mjiR1KkdSM5U29d
pAFALxvYYShsoCt5/vviXdYBLw5N1r39HLrtviPO3po0f1RluO9vAyKIAdklHBTAFJDEuRZTVCMQ
/XlnPxtO54EY4hK2iQRA9+262mjiRmMdqIHceWBm/oaFKqYOMEnwkNaHkqpeTOpdgv7+GlQe/N4p
XzAy4WXhbcvfB/6JcyuIFVYQBweZUrWpD7373AzpjlWJ58hq9K9R0JVhC1IET4ueYbsJR0gx77M7
+ytS4/pePyq78YN+iO8yvlNuZ6c7HtOdcgSJ87bNvjnLgnTB82Z9YdZxXGNpW7W/d3iKkQYGyns6
svpjbo6lpCb1xlxe5c2QafNwP4iwr7fSap2Km7TFmuoPsX50LElgIPt94a50a1djUd/Vh1q9S3NQ
Z7w3bBa+XzD3jBVFRkpWHxJy2zf3pD25vcTVCXQj/7e732skmLsdDU6pcejQfVVrL35CWuVePyKP
92nkB2PPAtTWD9tm8PqoeGuFv2UKtg4q2dxAcbI+KETr9+j048GQtNFOVWjvtdzm/6i5bQR6qdZ3
rLW7vaJlpY//BSuhEXUf0snggcOU1FeVsDoauqKfwrIw/bRNRvRCR/Zt2Tj9TYGwd5+Hpfqkx3l1
aMpcfYh7uHReGoPXgG7pUOn/I+27muvGlW5/EasYQfKVae9NZclWemHZnjFzBBh//V30uTOiINbG
J83DKdcZVanVYKO70WGtIjlKNky9BH+Gq0rz55bi/gTkd36aM5K4nM0IBI/dBXptTvZM6AtrRT5r
/R3vDnTt6sug2warF/yWzsXjLCYTVqNjepGdRl/xcj/yrEtyowfdwfbMz96qVdiaqa3/fiQRt9XR
rlsZxIrZ2ks5kPz1vHkoOxnTOwFcyC8A36mkJEW9DRyHS3uXjn7ZZy6w4R2sPzxqMdAShsWxsMfe
PnfyPZN/ZJIcxPAhk8eYGZqtaEx9r/C4+Ztw2O9dyaDTRh1TisKw6kZ3qkvd/A5vj9HVHfsQXcxe
5nSHTHBRPvjLPyesAmASKxgrPMV7oS0GqqpOpfJ9Y4X4k/zYLhyylAdNyEq3d+TA8kD7RV4R8ngD
Mnu51I057S9oaruTKrlDXCL8HBlmXyZSoff81/mPvLp63mIV0HJDKGCYVH7BFnTBjNUNBM6Fckz1
C/QnPJJkbqe/GNGn4w7OESCDAJ3ULQyn6ZyPy4H9iSnVOr9oLXpUK9hNzTSH6fQ2g/sTBLmPqRCE
4ZkIhtiVDZzHL6JtlA8KTOXCqJB4Ty52miTr9/nT25Wxrqej4AMmF552uahaQyvr9cGk3FUF9jKa
zmNE4FVEQrhobYxj3UwtMtqioe4sGcd8Gp25mwVBbs/01I0unJFrpdLRZn1LlNW1pb5U5ZVaXo4Z
JncmT1M+h73yP2+88sIijwTA+oe+qdVOQJxKNUgb0mNSWP5UWkHXdIIy597ZrQu2WG0BBaLOmzfJ
BrMbWogxlfsue5b7i7XVeN4I9rwDACRsMKWvuF986a6cLVI26irDzAFXIjnSkDmT+mJMs39e0oc8
B/dnK4kLYZJeTZUcoxG89JYPRiQfgK1fcHXwcrg3WEHF7BjnX22FtrqWQEQ3Tw94eHaAA21HZ5iu
qgQ8Bef12Tk5gAKjQgXGWRkUYVxeRdvRamxQKj/1s/F3oTFPSkCRjeUQcI7GAsX2U24wbRIU8OHq
eFNo88ru6YiUWz/MfuLWr0kwIBe5ql3T7z09qO66qyR3+ovyybxNBIN/H74cMkgdB7oOq0FhvkrZ
dlphVzoyLfBKxp6ppmu1wxI1rD5G7D9iVkJVYBphUY1zFXHdx0W5jOiGXZo38bEI0NTMZMeAgoob
u41bHVQn92KvvRBlIx8jMyeb8x9D26agoIfsIYgOxF2Oi0fd2i3d6U4OwMr9tzgufyxYcTK5DGVo
shFXAUnzHCpBE9QHcsn82WNu4kduLbh9uyk66J7/OV2+pIMHW2mmMzTUD3q4eKVfH3KX+YOvB6rT
uCh5CjzLB+/1Xj1+v0yerXjKGqinGhcywPeUb60IbV50hPyoW8HUYSE6ZBgP1SmFyZDb6iJ5rE8k
mI+KiJhJZCX8/oUO7q6pYzhD62r058fCw8Cga1CHhcxfXA2cme1PRZDjrFbwLsfhjpFLO0olbuVs
vRX6IT7SQ37AWycoA3o878327QPTLKhOAw9D5YG+RqJTIzJryHmN7//XFgcFxlV8aoEp5Giu7DSH
nAp86K5yhMClrNCGwPx4n5sqgHzS4iSlBxU02mmqHKxh8BotcWmu9y5W30onB3RrbJO/z6u769Le
BPORIiczmLWLGY9H+0bSgA7pfeH3m+ghW8AXQZbA+TJK09GKKLbd28HAUtNwy5oxFRzebpEJO4j/
CuGcllZXVps0EioHGfBLdIAiXFpWqgGfKaGOXKWZG4Fa8qXsRuYwTJr6RRLbP84runvLN38D9wW1
MrKGlCT00I3p6IBLD+iEWf0zGhpD4MEEkvjZHaVpVd2iFvxJfdFrtyNz40pwCT6E9PWuWYjmOvAP
PiZcU9ECEtNYD7Sv/KyRfkaxiuGqTnFA3MMEMX39Oh8uNlJWGYCKaMupXP7Q2LZMGwoTTNTfhXKt
pJcqubWLxDELFcNWAtX+ZAjnxHF+ZKr7Ie+6Ccd3VzzLoexiyMZVjtGpH534cgzYIyp2P0Wpw+5H
2yi5/nxTB9XiNseKPqQ2+i+18kyMxcWCF8buVd6IWD/qRkSd90uuSXCQU3GpkTst/XTtZbWKjQDu
Lrf5PEZSBR2y2EILK4TteNn07fw92o8tGyncZQaT9ZBopOkO8t3g6W7uTwhn7JheKm7ndMh9Ml9E
SPyxUwjNYIAAfgdlBzwJ93Uw4QKwyjWrzE6Dx07UjSfXOg0uYpnbvcJrRP55Lfe+1VYg961GpcQ8
6JoT5MaDTk+JKI/bu8Db3899qoKkqmrPyFQt6SHS0MkA+C/1jc8BAfz/cufm3LhvFWOeKlJaqDEY
lg9gtDDK6mAZRZAz+9qYeNcqGNA1+GmkXq7pEq15d7YAf3W8jSnqcO31vIhwZ/Y/y5sgzhUpSa4R
UBB3h374rjTHiuWCXHDXujFS8a8q61+wuaRYaAEIxIATy07Sg/Gsu4pTBOVBRXah+eW32MVPBP51
L7fYiuSMW7MSINwUUAqM9Jd90h2UKb7BGINfG+WxUUzXlu1jV8w/z5v4bk4KXB1FIcC0By89ZxxN
QkhsrC7Pfhh9E2k9uuAe+iFg3ZY80QDJ+st4r74VxoVfBQufElMQRDTyFylBTC9VxzLqvg9J7GN0
I1DlWFC4FenHDzLkKU1iNYdIQJueytLJHiS386ffULB3JE/UaF8/0xkN+fnxosrxoldwnJY53Rhj
e1kanZ+rhSiZWts45+Rw5YlqUSTDyCFndAky7SrA/MSpPeFtdBDm2uvvOieLu29VuXTpMEJWVTuz
C8d7sK+XA/WKezxzDyKnKzpB7u5FUpsZ1gJp6oCBeEKvrF5y2RQJmkCrbz2nFHffgMUxyVIBMcPS
url+S8ufefa9nn8rwlEm0flxYSQaq4oNoDM7VM/2Q3Myjklgu9VTHkq+6dJn+XYOIkfz5WNyNd8b
pzyw/POXfM9hAqEFU47AYrIxTYWz2LizOO3aOSI5PWCELPYbPWqv8V+043kpux9uI4W73CgM68pY
W0gJTGwkPQM4MG6fzovY/WhvIvikelAbRtQJ6btZZ2BBzRwZHLaOTmqU03W/K0bRpuUfyqwPZmLa
poxlGlSdeSILoNCZGvBJUeXRXBKWfhLoGsp0jnYNOrpADdRj5aayQy5iobPcO0/TUnUNADQgWuJh
gvqq11q9WM9TSn+1ueqVLXkwi0WQkO6EbYCQgeJDwRQSaPe4z5bZUZ+OeIIdTCPKytgF+kRrVl5r
SAtLPLyYsq5yMB1iqKI+7I6CG8kf1gzbxbZsSYrpoe7vWX1sMsACf/69h81cFAhQ+gT/nrwa1Mby
Z2VOwPtZ0MMgX1vlJemusKR73iZ3tdiI4C7XHNmSFqk4v6F8adOjlD1YoubxzifSwd+EnhHBsIlm
cM7eZDQGpGVXH8fJB10HbdCAw4ak/denNcFjgNgWtqvgJjTOEuQSNb4Y9DaHQpXDRM49ldrOZBmC
+uxOErAVw5f2iEbzqNUAw5nPGL1VQT4kU1eZqsDolN+9XQQT4Bg/rxlmYBXwaGBGWeEJgcd5wpB3
asHSluo4WK9NqRwNrDP8Nymcny9rkqIcPbAD2B7bSnJo0mP5qBWE/h1nrm914Ux6WUa5A7E9UEyB
SEXBc1TIIkyVveraOxmcTUcLBggW4HyivtyciAssgBMN0ivdAQdfIB/t2/Tn+aPbS9PeSeRsby4V
FfwdkKjcjL4RtIfuCGYKDw87V5yG7oSRjbAPje2sanWg66NEYqezW+Wo28eqo5EgGiKnrETR9w9m
KRdDdGx7InqgA6egV/DeCRXlxEr0mtih1YMlMIPsIXtKAM8XKIj5VJRj7zmLrTTu29EoTRCEZXbI
yRCOrH7qZc3rIvWkj+NXDH6jGPfRWDyg+1xCVFlSJ+kmp+oeF3IrMA2BQnw/h/XEKGk5soOmOAb2
Dm6WoDtp3nIkfzV+8QiOQwRiL7sTJaJ7VoJFU3TM0NsG5SmX9uo1gA37njVHoskOU342auct081U
HgH8451XcieIYFTrTdZ66TdxqhmKsmhznOQCoBr9uGRPsYjIZl/En3IDoPo+FK+LbByGjE3sQLAh
GbM5TKTRUafleF6TXWvHcv1ab1jl8LVquWe01nN8rrVPZAfTkYVGqDppULmino1QFjfsVqLNOKkt
PO7sAubHTdw4bC7q0zrMJ5oR38sE8YkwG7niSAO8nOvWdjKl5mhCr+5Xcdn7sl+H2k9Qs1mtt7iR
Uwf2qfSg44UIZWLP4W8Fc0o2Wt+rlQzBRLqUx2OtCC6Y6Pdz2cUU5bTtGNwTSD2PDZ6tgCv0BUax
/g7eBW514O6SRlnTNAt0SE4TyoUFbm9+0A6K/39JnHfD11Yad5sW8NlgbUFFIHbH39Xt2hqV3NZr
a2f0ZC8PxqOIOmH/cr0Zx/rzzf0lda5rmTXjDCdXUzpXny8VNgjc7V5b/Z0JcgmGmi3dXCkw9xwT
fyD0lHqMsppB4alYH7C8xlcDpfSBPkUC1HNOIiVXd37uI3JxbImLodNNeJDspAVVMBz7QDowcb1h
NYZzcrgIJiUZUSYDapaJWz7m981N8qBd17UDihrZ048jJnXP26fo83GBLNOxaV3nMBjAQPTNd1O6
tCTBM2H3luEZgoYNJrmB1/7eQroS4/BqglsWz/ovMGFlrklFxF57FXKsB70J4a+ZqsbZkOCasaC7
BK7sAWNSbg//hIrl/yGP2j22jTjunjVKZ1WMwOrT+GqZL0224rTnX/k2QDHH3Ap4D01+1zpuplRK
CHTKl2/d+Ktr71vREtdehoFRFWMd5NBRJOGOLUn0lfOAskOPwSidgCA3W3ony8jlNNP7L5jaRhZ3
ZngtNpIpaWytksjkEnBJeS9w6PthcSOD80aZbs0obuGiLr8QFn16sL4ZBzNkqNaJEpd9X7uRxfmk
FJs3M2bmVl/b+9mt5k1HwycORQ05xmiI+K7ufyz0fwAXhHcOT14qpX1sTRZSJZ2ZgA6z8A6+XKbX
OHk5/6F2nyTgXfxXEH9jLU1SszUuJqf02gwWrAxoV8BHcPPA9kQkAbvuYSOMM0FZZlM2zPBAJjnm
aNgVT+e1+bON8sGpbgRwdifn8lKDyQZ2BwA8lxWsdfqExP6cNJGXGnPldoapeaSOikNkJhn2u7XS
rcts8iqzNh3MlGVguAIgXDZKd7Ey2/7QAHoo7krPGCkQCWisO7VMM6ec58Gt+yx3tbnNvBpbvC4Y
cnRgtuBFTBi2PPpGnZ2mYJGH1KMLtNzIfqiDUTgSGgReUerPS6frzpLJ5ECp0aP2VcenemGWl8MA
vH40ZqdfpNgp1Fh2B1XEVMRbGWZmsdGjgegN1Er4P1xEAMQaTdK86UI7bjDOmjlE+Uunz+ki2nfm
gyoniC9pajXF4qG+CrJ+NCh2p3+10imZX0n0XW9C6XOkZeCJ+qMXFuU0NHuQr3DJZIH/KKvonYV5
khyafj7MxmfLIH9EwItaQMbFu5ffqE8LlgCCc+rCMrrthltZ+Z2L7iYfeHgRXCaiqEWmk041wiUb
nAHrSabyLa8EdSqRED4NySYtV8q2C9WiDBM2XuWa7oKqXeBn+JvP68JZGrOMsjIXNOpJYpf3Cqmt
H7Ohs09GUU4Kv1ZfLUaTL2g1h4kWOyqTwVh2W8yikbP1SLZOhpfCWdfYzUCXjmS8+ORhBDQE8LqY
1NShYtXNfSU3rxLNrCOp20RQxBYcIp9dSXavRwO4nkKlVf3aLG/TXkQtKTAHjfPQY9Hac5oMXVgP
P1BBckn1mk+CbuWu13m7Ojwv+6JpdT+OUKMiKRYv48ZJZLn0WiApWkL6MpEwLktou2bOa6azEFR2
3tgbV7HZfh+WCoAyo+AqiT7P+qdsnkcLkfJUalgXMjNxyinzUmIFggAnMD3OJZQ2iLNB09uFk/Fo
mOyyYpZg8010Xpw/AGGLOqeA8QjLPvdjjO+gW/0yRtGrmYjaTqLz4nxCKxVRZyULg+spEFmN2bxt
yJIJquKC28oX4isyYA9uol0Y56FZXBbkqtKv0u6YYQMtmgSPV5EwzjWkdU3jyBhZCEqPitBvtSUl
jsG6yaNVjBJer5z6CWyN/8kq+InbrLZ6Y5DwzWimu2TGxBqom8+L2FXMXPdzscePJwrvF4aqj9tB
YWGCDelOz5x5cqn997qxBdYij4oMfc8PYTdhncJbId0MztCBydBJDYaIwwbMFP0kvdTj86zNAmPf
s8CtlFXrzY1VqGn1MdK9sBpUhqwsuaYqEdjf3oXayuCsnEhYG8paggtFs5Ocs9TDLtNJro3rxcIO
8vnPJBDGlyVLNQGbDIMlSJJyWrDpVaKh6cdW6dBCE41n7AvDYxWNVfBC8rFCssyOAg0aNiGjhGHe
GjMNsYZgYe71K1q9CVo/4+YzzXMU5VaGdG5KX23rBFoP9DImx7BF13e1Kj6yGzC2fzTiggUZslqT
o6ULq/auy75VA1pbo99Zk/M5CqP/ZahbSevZblRqU5n2E6bVQs38HmkPRv+jygQP5H3jflOGu0LY
xC7ktppxhQhzuqYNByN5OP9h9m/pSrcia9iM4+cGZJTJsozivJq0DgvtNqXdJUv/Pi9kvSAfP8qb
EO4C0amKQLpTkjCurg1s7oOJ1rN1THiMUWAsPvgDQIEhWu4RaGZzdXBseM0KLSDU7q4KEBHQJVhK
UWV/19wASIB9QhDVAzD1vRHgSONlSHF8hBIwvvXDN3UYHhdrvJWHNmCG9JXPhc66SVBQAOcP99bP
lSnSSI57pKfsOKXl7Uikqz6N7s5/sD3Dw/y7Yaho4mNRkguCjOlTVCKTC6d+drV68JNWRMe053q2
IrjrY0SRScAz1oRldUGN60hP/Gn0NVNU+BGpwt2hvi+0KelqGtYMlGn3NFHa7oiRykzU795VCJse
6DpgzQNL2O9NYWiwLx9NGg0ldJycRW8uWM1iJ09kd6SZoEq7Z3fYKvxXGHd6qIVEVooiYVj17UXU
/ZXHoTFMGBVM/Gb+9gVjADPTOuGDThmPu6mk2ZTHnaaHY4vibMWuwQZ5Oi9i/+wALoQBGJRPDT6K
W1TSkggitKhws/SgLppr2E8RHhb/TRDniWo0FgeKik1YjQ/pdATarEMqh3521mZ9XxLtX334IF7Z
rTTjojZhJbcn8GreDCBlivv0/rw2e34V5D4rNRsK9SiavTc54LmQUSogZtaHkEjmo5Uvp3rQD0aG
1QBwqjlTRO/B2iRIiPZcK/ZjbMy3Y5pX+0C9UCezWmFoNLTI6M0obZrrv7kt+Fi7V3cjhstY7R6r
HFSr2pC21Il0eliY6EPt3qONCO4E29TOOzsqoYmlO41ZHcq+c+lMVIeCvLokmcB/i1TinESey+My
aUsbzh119KgKtEwRuAbRx+FcQwtKX1YORhMaVg1s0sWrUzUAV4Z73vZEJ8f5VSRac5dZkR5O5veE
PQEmzM3IM8tMJ84E0UgkivMOyLKi2l5oG5JuBAeYjtzRBBpZPVqV29qmE5WRwB/tfyaUBYHV9YeO
7v3FmvSuV+0aZpHOwLWw9dCiojLNrggTcASg4lbBqcdF8qmTKxmBuwn1nhzSqH6YBtEA265X3Yjg
7k85M1Oq8qINAajupMOLot5Y1YtWipj7RKqsP99kwikYcpY5xmmVBXEWsz32eD6ft7Zdo96owt2b
aRprk4LZIdTtZ/Civg7G6IBp/Pt5KfuKANF1ZXBVAa3+XpFWaptKWj970TwTOwEhrS4onO2ZMjbg
bCAeWSu+BvfVm1RFlrz6m6FuHvQOzfEFOP5p4uU9OaW6qCe5p9BWHHdJZ+wUjOoCC7Cqh1GOrwYy
CJ4oeza2lcDdTbIkqTxLDM/VtPcMcAPj7pROUVhr6+Pn+c+zZwRbWVzwLhItX9QEssDJ9Kix5ZvW
p55qWd5XxFggAAPWgQWG3fdWkKbmhAWurg3HcT4mtPSSergYYlngY3a1AQSJDpVkMF5yJ2fVGp6p
c9aG9pL58GW9N8zDtTwNRBBGd21uI4g/NlWSq2mMjbDOTjVIieXsZ8d+MNNtjTE4f3Q71oDpMOAO
gX7HkvEI545OjzBVKKksLLLLtvc0JNlKc0FQYjovZ0clgnFpoO+saCFgqngvB7SduJqs6UNlsB9H
aX5Ki5p6GOx3LKO/Kygmxv6bQM7/LGMvaRUYpMMRVG1W8hsuqC3utfRZYSKGgB27gG42QIVwgKap
cndW1ipaWVo+hJQV9wwgzLqR5Q6t6PN5lXZ8wzs5nP2NXdtoRS31YWbFP+MKWJHAMTiel7GnC5bQ
VRB8yJpiGdx3Gs2+T/vMxONrKS4w8+ykqoLhiN4/L2bPHLZiuK9TGMmUtmU0hsP8JOmnLv3WGM+0
QGFTxN8kUojzDTFYZWJWGjRUqpcYbamseChQHz6vjkgIZwHYn08skHsMoZyUp6n6NmvdNyLpAjcn
OjTu+wOp3QTbVQSGjZExVybR7NIswYO1rq1Xs9KNSyYRW5A1rr+UqwSR7ZfifFFuAUTXBIcjSNtM
tykBg8qSv0xU9BWtvzBT+RGNHkHLbf80LROrIyZ6xjp3mgqQLKI0rYZQ0puDHWdBm1S3qLAKWkci
Mdxxdko/xgyPlHCRXtX0F02/y9m3r9jFmybc4U2TPXYqgm2oxnhNYpbFwf8CALCKmDYEuvC7iFo0
SHOc2agFR096/zIB8Hh8PK/LviH8qwtfYapYE/dGCV0wie5G01UspY7anqLpcdQe7VSQpezb+ps0
9X28yGPVKvK1dz3OJSqdbaCly1WmY0BGxZpK9zW39yaOyyNR4cg7msLtpdkTJt2cqv4rQino/AmK
PhLnW+u+bbJoiWioddNVNBZOr5jPfbMI3MReSMca+z/Xx1j/jE1yryjMMMqoGEIlBwpzrvlsQjEV
3OZeZnafz/LhHd5kcd41HzDFoE/TEDZzB44hxalT6abqcsFV3bUGcJjrmJxBb+oDvxW2lrGL3Yxh
kXxvSAak9sqJ+8RjxXGI/z7/lQSy+Pq6vqBxDTQwCvLv7+X4vR2p21s3APInWOc4L2r3Sr2pZXHu
wTTtiRYpfCvTzEMyT36R9y/xYh4w6u7r83DVMNHIt0A7vsa+2Fokd5Y8hJZd35J2AcB/c1D0cnRo
Fl3oYxWcV3HX5t9UtLn8kthLbmdsPc3lph7QSMgvJ4DZ/DchnLPAYyazSJH24VSrvplLl3psuFUp
IufevViA6sSQraqvYIHvLxag8psKaI40xPqGY41XrMCkWeVl2sN5dXbNAs8M5MmmimkqzhlZ9oDX
6Fj2YdnljpQGbY6ZR/Mbi38XINWiou3a1e18iPAbcZxbSulkNMsMoG11kdNgMeQ6SGcgup5XatcQ
AHuggisMVAN8M1vOLAmdegWGF5H+ita94VCTZn4qqZ/lx0EtF/Obb6I4hZQFn3/W2BDOhTphzZA4
Sd7YbpHIgjKXSKf15xtPO/d4Y4wVLtM4laE9J45k2z8AXXf6b0fHOVlgzjGAibYopQylA4YRTFjB
BWI9+byYXdcAaEIM1gF+5cNTsG/NBYPqjRkq7I72L5kCUqbqMDXfVVP0YN81uY0o7sJqWjItYNzo
Q9V+knpwW3zpyDYCuCs0N0Wu5WnCwqh+bNmNZD/15lc+/kYEZ2VDXZaWZaDAlU4qIFAVvNR/oGIj
8J/7HwXQ6TYmKkEbyPkcknWNbI0IsMYcgeJnOaB6OlvqaZkxptpMqqDa9QFK68/dwW7VP/I4f112
E6BjMmkM0WkEU2Ux3ylI+EFZCQh3sATEXmE3hSe3PRaGLO3YgeZSEOt3L9XmL+BsY1QWs+iTBrMb
UhNGkuEtdfJcTvGP89a+52Q11Bf+NExR0eXublX21QBSAqSzbeYb1Y0+vEgyhoVaZx0ArqOX8+L2
tNqK4+5wWszVkOh4IWbo2uuAhgc7/bfKTr+Qj60wKMAxxRMeiMDvPVKKnfcCPbgZo4TxyYw0X2+j
wzyKUN32IuFGDN9En9iggq0JIy8ZpruLrHEMsDWl8SMZHj9/bAYAZtfWuU4Mm7tk85BLXaPPmLLS
7GOeDmG/qAfNqg7nxezqsxHDG0Ov9ktL0xnuQvNTVXLqOhmcGCjx3VAJVBLJWn++CRqKhpfMUuaQ
ldiupLRuMza/qrY+yEbXCVz6npEDngMb98Dhxcg5d5u7rM+nBiO/IeAFmWsPLeZSyBH5hV8MyVW+
VBd1LcKe3fPtW5nc/VVTO9YaCyaoG8s1ZhXCEaMw5z/X3mUykEgAxNMmCjKx90eYzYOlxVk7h+UI
7sKiso/A270Ci5AZ/DdBXBjJTQpaIrNiYWP+tMBMpqbfI9BxnheyaxAbbTgbJ1FT9eA4YWELGj9Z
jUJpmm8aIBdGifzrvKj9g9MtYGiZK+ETF02WNI7Nph76sJWGQ5r83ZPowKbPcliuMcQAmzui1Yp+
rnJOaCljuUwXNLjNpvXYaB3nLDv0s6w7jMgesQbRCe6r9a/ADyPo8SKBFyCdwlkpDqWyvFYLNk/A
/PSlL/Umh7tOJSWs0VqglWjYSqFAEzAWx+x+AXtKIGgv6m9OkB86V+RKXXQFgqrpGl62HUoXCAYu
+o7qKFoT2T08DRAtQPDGkBK/jG6MUV6MVo0B9zxzDaVwJb07RaUpCOu7Km3EcFauN3YLrnINdcQY
2z9l3QVSo34nrAgVqXzotOruvKnvuqE1EOIVhb6dtf49GzdrpR1mZyMYYTrbySGPdeXATFzh81J2
tdpIWR3wRso0yC1Qx5QRIf3vsrzV2RVT7lTr2A9/nxe068l1YMMCQAXo0zyY2gyqYzWOEQiTan5u
K+Il/Xi0kx55rXEBroqbrvs0wcyfewyM/3VyErtKPNC/AX6ZgSkTUqThQVYPeYLGvf1jBrzped12
HeBGzmqhm0PUB7lgtZLNYSzPQW6BDrZgvlo2R+wBef9NFBd8SzvSG7A6jSEQ+J14sJzMCNv2bgbd
6HlB+4bxdnac+ZlDAxRv7Ndjz+ppmJ6IcYuigU+wLD4KfPq+ZbxJ4kwwMjpSdjI6eFEJQkjiKCvW
7t1SPybN7+YrxbF1xhDdQoK9PL4Fir53KwOrlYXWAutrfABPYEPqkPU3pZUezx/hrllsZHFhxKzq
pbRyA02VkdxHK0XwjDpmG7fBUreH87J2neA/stbQ+N4EK2B06ImNIQhzri6bxX5IO3IXm9FXnCAK
SBg0w5Q9kCzeixmzsq16E+Y3mD+J4WnjY5RcZ/qLRRaB/a2Hwxd1wCnzryQuVMV6A7wgzFIj0udX
TS+HWS/9AKjufRQP13QiASZGAxKJvtn+Ob6JVd8ruCyyMWkF+nqsYb+zZsEYk3ql5q1gYmrfNN7E
cHlZ0hqsBRwTdgiM0c27y6n+VaelK7WiayzSh49acBG1BniJUCuNa7LMRxX/SuYgMPVdb2Gg047x
JUv7EIMBwQZscx3HFmEBiJDllDSJVxbaoZH1B63KRVtAInmcWlHfTnm/vgui7DhqF1rSOLF9b5fh
on6Wy+5PENmoxjl3MBTLGUFRPUwxi1pOZaBPhd/1jXv+Au9bxNsJco7diGhjxDKSaDwEFhWOFrBB
6mGuRS+q3bRiow7n1y21LpKB4OlRqblba/0lEXKG7tvcmyqcQ8+sIpUxLDyGecRaN+mXwbGo9gr0
TxFLnujQOA9rJ1Wa13oxhinIrtLIcnK032fbDpd8+m/fh+87GFI7xTEoA8LYMl9oH9+Octl5lUa9
xZRF/QCBXh+aDqNSpSDnQ7LUU/s4EiDnJ5jc8WKJtEf8HYrAre99sT8s6XhjgxyPJxBKzMRUJ9Po
MTRBLmv5tZ/VW0V5Pm/hIiGc5UUyydqFTmOoEPPZMupAI1qBkboh+LwcjNP944v4x/WSsVruLcQo
M3uNpd+0+RZ97cEGWGAUdgCB9WGHJVfrsspUhNtReUml39L0OooS5l0Xh010UNiv89YG5xDyRh7s
bEqRmUd6CNK66zJLn+LePE2MXJl5Lji1XZMzCYbusecBSC8u3soZpptqHVttU/q9zR8ZhsNKM6TR
l+7RRg4XYOsa4EORumAGaFQ8YwkmsnJlv7SFwNp2j28jh4uwGuknI48QYVV9cLLqasqvZjx60+qq
N75Ss9yI4oJR2S6sHQmW9YD1Yg0n07qORNvPu14bWKu2jM0Y7QP12zKUapnKI9L+WQHaatTFB1vt
dYGP25WCXRJgaYK2G6ig75OfCKC/KExlUwj37VJdDapq/oqZbURwZtZrA8o1MtI6ZZ5dKV8ClZYO
m/In1eoiQQq553CQ9/6rDmdqlhlTs1q9qITCAPZdr3NQWi6WqN6/e3PwxsSZgekB45vvT63pZCUG
dwhSb3PwS6O4lAbbtes4yCvr+3nXtmvUG1Hrn7J5aFIJpScFrbSwUx8HkHLTBOAyS35JaOe3whRc
JG39+UaaZVatRoa4D/X6sa/vZTRPqPS61PdJOXvnFdu3vLcz5FIGhSxTRga9D2OWOghCbmcnAhG7
n8nWDLxb4OIwEPNeG6JPCiuKfgzBE43NrBIbJEpYAwCyUUUc37uGtxHFaUOrIi97GQfXqr1jWsXV
VP6a01jwhlh/C/9CAnImorUODkNF55Ifs7IMBrSPKZS6zJ9zX2pNx2yebPvWjO9SIcP03ifaiOMn
tPKiim2thVIMq9uWCcJedTidt4K9cyNgRVunE9YiJeccgHhcMGlGGVSnuqemMxCDk9vI/MICN+Lq
mxjOLxAp7pDrsD6sqB0sNiizTdk/r8ne1dkmVJwnLZYBcNJWvk5AYNQisszBszP7QNrqhsidX9Si
sZjdo8No8tolWTM47ujMQc/iAv47rNsx6EjvklTy66IT6LVrBBsx3NFplTRjDwti5CX2mBn7bS1a
wRIdHRe4EYHoNOf5FGK98cfSGD+BMXo04/Y31cBrmDRf2CqC6347uVXljZdLp6pmE0HuC/YqNyZP
mnltgRPYajxifjtvFXsuaCtq/YgbUfmUMK0fxh5DeuajPVPsynXPmFc+mMsgCOW7zmGjFeeCVNlk
Za9UU2iDsTOSpieWWJGbwDG5M6IuoZpDG9Hux/8j7cqa47aZ7S9CFRdweyU5CynJWi0rfmHZjs2d
4E6Cv/4eOvmiGQzvoJS8xFWZKjUbaDQavZyzbYSYLLJRqVtZas/1IyzRUrOBR7JG7RAl+kFRew/w
+v71ZZSJETx5VJgofU9oV4+44hWmvuvQTawayf6/iRGWsJx14tQavFGG7FM3VO6sxI+jnhyvi9nc
KR1VU1Ay2o4hEkLGmNFkdVENoZ0fW2twgWKxs5RHffaHenZHe5aotWmEJ/KE1VMbNlO7QqCfLseZ
HXP9R957Y/J6XavNPgyMC/+jlrB6RIvAkNzEc2hyflxK81ujzi95Z982iX5TdXSn4oa3Veab+fjl
umyZhsLFuERtOlBtnMKZtPeY1tsZ7bA37PiFFqbEH26a4ruWFx11HYKNqUFHe+fUnm4B+7PsfYPK
QNo3feKJGMG7Mww8FUqnTJhcf9B05hb5Szmtk4gB1SXoJpLFE/mKYwtkrqzH4vW1szcass/y9tkZ
gVBHZe+mdR8uApgTrQRPn62dc72CdxPjFcY0iJuZBzV9cfDMTQElaASJLmnMlykn+Pre4HZJM2xX
XVU3OaV+PU+H1rIfzErWRSCzjPX3E1/fJLHKtAUV0NxsA9N5aw12U/Jf1y1923f8Zg5EI5ctFriW
AlzMmoOkVKR1j2ql7ACuEPAJtKMV6MZY9n0cZhkD1LZi7zIFxWKNzZphYQ2rRTtOGtkNqnZklSm5
wNatuDSOdzHrVp6sn6NyqsysQZ7AbI9ALMaEX6TK0sjb9vAuRPCF5ehYbQ2aMeS9YIFReqA0PYwI
2gdVFnT+Pw7xXZbgEDPmlPVg4Doh2RKAO+VYGE3AVKP32xRvnqZ7xl56aVzs9Mj6cd1OthcTbO7I
VSHYUYQ9m7RxGBFXT2GjqsQnagsi11GT9e1ve6l3KcKWVfNAymnAlhl4b9OpvTN59jhPlds46oNO
iSQM2Db+d3HC5jUDt3tw3iGVYH63pyNNv8+4PksHYG0H05LhdG+byrs0Yfuonk8GoUgmLLrp9lwN
6qkHNNzolabML26eMMwJYEoTEBgXbdpTTuxoLNDZ19SvrfWYNndp9iEvD+gY8JiA7EgFnIcGgC5T
MAiliZYJE+30qYgPFS1dPQKJZPTZRN36uuWdL9ulIMEmlDpXIgPog4GCp1w3lvcL4F00gzeuMcpw
6M/X7VKWYBBdb1ec5rQP9NTAwjl3CIADgjLldZXOD9OlGMESssXBS4EUedgVQA7h5U77YJL0UoQQ
wcRjHxW8tDOMi1h7tDUfFq+uvbr5el0TyYLZwubwZBnaUZ3zsCVRecxj9PIZ5ZjekT6WwYif+4a/
NULbFjLLK1WUCPs1asALqcoaBlfVrqN7U197uWK6TnWgJJbs0KZeJ8LWHTy5O7rMUslEsUNxrasv
dmY1mTeSDDDpbZOoshLruR+6VG39mhNpwCzRS150eWik6gtYnj81VgzIA+vVKvNPGp3vVekgt2w1
hY3L0VAaL46Thc1836nB5PwicLO0O9rz8qF7+EI7KojSs7HBi5/m4eygVyyxXiuiyubKNk/U+36J
max5seJhqjWcqLIpXS3PPmnDfLhu6+t3vscTF3qI6au+pZpmpJCRpZ8BxpM1k5cYf9iVrL66bXt0
5b23qKWJiRjAy/WD0cEaIkXzYov4g514QCD7NyaOtjATEzagEtEFX6elQNFzUojhA/VtNgCshuwN
KkvGbK6aYwP+y0RTCW7Nc9tmBsihat5lodXd5Wrj1kjFTI9keru+OVv2DFZUFRBG4NZC+/e5GNPo
l4oT3geUV0dTDWiMiYSp2YHo2J0bKqkLbCkFnmb0dqJKiGEoYe0apMgqhfVZODaBM4SopXkm9Zrl
Y5HyXyZ3IueiMGCnY4WKDsgMK8MtAMmkLzUA22RjwBJ1xEZBANV0ER/SPGysIVgo82Y7vZ2yZGfX
MlwHgf31b5UAHmM5gGhbw5PzjWoNJ3Zso81DEOeSOzWvWeAY09x4HRAQfF2v1dzP7YId7aRfZpeo
QDHdp7NdvEyKFn+p0KkXua0zFxh/nPnY7zhl9et1Y7pcD4BbICNuoGZqANxr/f3EH9MZrXis1LC9
FfpQ0NQ4ELBj1HhfxmrxsZTX/xZktSMDZTnU5s6FEX0oBmBD5CEq2wd7pooLICy3YLZsuOlSKxCW
g4fhf4KElU+auZxIkuRhr74mul9Ejctin6S764u3eRJPxAiX2QBgxqXQgXqbKA+L9RIPL2r5i4HK
XOWSi2XLUQL0Bs1Cjoo00W9U/pNt0q0EkFERTkczN7vc0R9jrh1nx5a4lq27BU5ljXEtjHFe9HLH
eQboaES6rd3tB6LcpaksCbS1ZicixO7tAvDNjE96FkZLANQ1V1Ent1JeeoIDUFQSx79lB6fCBFfJ
CUPDTjxlYb4cS/2GtsxdyiPtfl23A4kYER04VnIeM4NkYV81rx3pvZbwMDV0F0hGf14XtWUIQLNE
5wF1kDQWQ0OjARi6pSt9wMvlDjyp7rpLKv79F2JMTKNiDo2uVZLzk6r2zQJsW5s+0Wk3OYlbLUBV
kaHEbC7biRDhbTDSumYGUuChQe47wnzaohmY2h5nieT4bBrdiSThiYCCM4x6vZmRJ8EsFjqfHmaN
+xYw5dTn6yu3qZSlg+kVm4TikmBy5pg2w9hmeVg5n9U5Q+HgUesOjRReQCZHKC6BoFdRuAHfs1To
qtLrO5Y8TM5wcOr8Q3nAv7w2gpl/NBK89pCWvCzR1xd2adCld0pZ+Qr/ooKM4/rKbZo2OiIRW6Jf
FhHhuc05Y9RWlsIoAP4BDePY/eyVU7q81KVuSDZp6xVinogSLK9rUQueuhmniMd+NT1wjNf2auol
KjA6qQUqCBmw5aZnPZEoWGABIr2s0+csVFAbiTNrl5HoQyXuv/fpXcRF0x2bTWXg8KxlCdB/5hIw
9miNq/AHrb2zko+Nx/wlDqGuvdIorzh8wuXXJ10cA4qrD5g57Srau5rVuvGi+x3P/oU3ggFq6KHW
IUx0epo+YmKOwdaLLNZB11Lue/Q52+b4+eMWeCpHsMAYczCqXuApnAN9a4iSHcfZmktZV5fACLQu
3YooBhhV9MSttJeCjyishdoMfUnB1N+ih/pZrWc/HjEiH8fuUj9b9nO0zLs++mlEr83YPH1Uy7OQ
T/TtZjyzbix4FlaR5vJ62iVd4mLCdH9dzOUZQ78fOLAAvoxAAszT58d5bpce/CozDxpMWU7lcQHB
D48rl0f3ZfzJls2OntdH/lrTU3GCOdYs6fAsrruApkDor36xht/VVr5TtT+06tFBp3OpqLv/puLq
o0+isrhtMQ7UYh/NMXe1+HmIjqT6qZu3Y9m7cXW8Lm3V4PxRfr6ggnU2bTmNhhZloQao8OOcLOPN
QGjpU6NUJK7kdx31iiyRzDvBfaBMDcKMBUQEzjh91ls9pLmBJqoUVCw6EAlYfqMO1rGayIE4hLr6
rD7kaLPiCyCc+iCL6n+z2gApU4DciwFKVXDaCLFKoM90SxBPIEdEYpnyF9phuLVlhz69a4ZK0qp4
6bOx4ADLQwCEFllT7PJc0Cw3xybTn+qmPJYF95fl2/UtlUlYfz8xIG1SRstiMKBC+cHUT5MMPlfy
98UBnqyKnAWIAllYq9VeKZW9beiv11W4DK1OFwkAXucqLEte9VOJ2Jf35a4h5HOesgdrVDPXTtH6
H+n+dXmXcc+5PMGttADvnhUKlSbQH/MbNavQvfPk9H9cF7N52P7Ze2T9z9UCGQfvUgYnOU+N11um
R/vhmE2y7Mq2GGMdAtEcUN0KYUFpZLPeo7bxxPoubK3kpVpar6XVx2/QddX+kSMm9ECYYjc1L9Ow
5eWR6+O9br1VfJCEVdt78y5l1fbEnEekpbTJrnGz1C9penSqV1IcYxlxiVAc/NvVA8AS+J9gOkak
eC5myfRUqbhJn7TUULx6bbCMkX9xh6pLPRxl3VsGNnQe0CmLfRNV8eNSKYb3cQOxDUCnYEDzd0fh
+UfoldFldYpcRsIyb4hBbLcCpQ3D/rqYrROMHlZsHerEePoLuk5j02iOMeIE6/0ujvuD0feSE7V1
Ua8z3CZQFwCrK6aA2m4YrXpo8UjmXxPjNgVznHqb0l/59DDyt+vqbN3Sv8dLHTxPQDoj+PAlqywU
NhA05ql60Ns7sKANJThUOsdVnHnX1feV40iWcMsqbUfRFRQJ8YoRs044ykqyYODqaXK+2D8Z3spz
Hkz543XNtqWgnRBj8IAGFfOX0zSqGjGxilqFBGZGDkh/VSA/ZPdAOZNEcFuy1pQ5WttNCjhkwSh6
XuoNrZABVrp8Z+S1x5z5E1/2TIpZJpEkAuUrcVHodmchPUgB692h0oa+k3E8NkA1PPTGINurLVs8
0cwS3a4RFQVZ4w4dXYXq2LjO8jNJljuDvijz69zKJkG3fAlw5nC2cIqRUBfh84qoxPR1gRl4p6II
hulNX8THbFzcpCFuCzwaW18AufmnZczH6wazLRowHbbtoAXVNoVXQB2pJE8GMgftQO/K+TPG5by5
+wWINjezFQ+tXu40HpDFlLymNvLSK3Tyu2DhCh37eEyrHjoPfeECUtvl4zduO+6QQ9WGe0Xroabq
1flbQ9D5CATS/KXmi784hSSk2zAvlVKdIrhakT3E7aZDRPPEydLQqZQbTUcNiMWJ22d3rS0rRG/c
tGei1k85uZvqrslUgGZ2gZFkbGJu1BZ5hlc/rYlquqTTxly20JfODhUnNGbDp6JuYumCMSdOPtbw
CG2QBemxO6QH40D3ytGWLOJlBGabqAchKby+tZAVPNfMLMbGmto8DSmtvUZ/TMunGbwZU/qkyJzc
5SKuolbCI1CNUE2EMMwYRs+bzKBPVrHvp1sr9aJ+f/1YSESIWYyxxtSBnhX0CSlbtTkUWTAyiYjL
O/VUiwucHK4zUFfURRoWluNVmh4AwebwX7RA2975nuQsZ8MydQkKm0FlvSzVwSklb4eNLMK5GsJd
apdOZhasbYPlnnttUO0T3wyyV+73XrqX0fRcntRzYUKgqloDmGyQ8Ann7GkZ1H1a7u3C9CZFopVk
b8QeUaXlcAcZPAJIjA+pngcf5ZhZw8czVTTB70bLQrvFnPDoatFoqLn6Ujyq5NXuqMQIttdspdVC
YQ1jYoIRRBHXVHvW0pWX7mAD9cLPylj3e0owG61RWX+eurl2gF2HHwDojyJWb3LVBEBhrs1BtZg3
xmx6aMFWjfuJOF8bquwYChPZ+HmkL7jBARWmuCr7tugfr4Jjed+/QheWd1LB2auTrg2a2vlRT9p9
0lqemdTeIs0Y/z5G52kKyAI0GcgaMKOiiCljjA2pVUUTINh8Vn4RN/GyZ+JRFyRFhlfuYz/6cNCP
WNxCWgtPNWo4YvhKlQUzFpUzYWzR3FdoS8S8kVdXspaczaMNQDcVEkDwhdj13H3Yy1jH2aA3Qbcz
3nQ/DlPPuetuexChR57sZtwwG0s11gsYb1C8idbfT27GOamtodHhqxSz8ilXvaWWZjzXDxY2Cjzr
OAN4tK3MHcKIzxB3lWYvThP0vrrX/cwv6H3qDb7iZzsn84fIUx+ue+AtrYAghwL7yvzmiK8atJy1
ZQeu0LCb2GFRpwcm7VreON/WiQjRGqIlURb068VhAbSmyjoAPwzF7J96IslD/R7lElfPVDHYjOII
olRDMAe9y/mEl0AT6AArnFdED4IWFt1DbjhIlu/1DM5GfzBTb+YfG/j57SwBr+roFDQYyLyJUypI
HBh1g6gsVJQXXh3SOHAwdEh71c1rWZVua8tOZQmBDI+XpFGNeIRjXnPhP3vWSULf9S9cLOSJNsKV
6Yyxjed6EofakD/SddosQ6XT7Unauom61MdJqW1JLlWmlXBzlgDa0kYADAb50OyUYj5mVvLfRIg1
9bqJ6p6wGraulkDAtQ9dk8ts8PJltuLs/mMIYqYq65rRiljTBOZX+2Dtp2+Y/9oRj/9Jvk6+uU/9
ymvd3Hd8XXKQJXsmItEveV023G7ikGi3cfSqUPAg9ChKY8RIyu0h2SvxNbiYRhFhLWEfWXJI5/JR
rTsJ5upGfHu6jiJSQZIrrMkG+KUpfcTUY6jHL1b18bzv2WaJCYKsBU1x5cAgWut7Pw2vyWI9X3ev
G69XkJ8g0EA/HYjGkYQ4vzWY2tdApu3HwCCP8/xcAxwvL/6k6cOQjntGb012LJjy8cj9VKglCO3R
emuC/Y0ELSOP4Mbw9MmUBG1b5nailwg+r8W9opHSHgKmO9Hg2QTE855eNp1n95bKdsaEyMnvlqyU
CP6dthScE66ptU8MOoIbUlCuBbNVnNqsCqIk8eb5lVv1U59WqJ19qxVjhzQ+WvymvVPPMP3RCbSZ
+FHT7oje9K6Frka7bZ5mQ9td3+mNg3/2WesteBIeVIA+ppQ7fdBV3LVn3wJlnYY6Hsj4aH+jKcy7
Lm/rtoNA3KzIewNdQ5y/GKxYM5uJ6E/jvg3KXbKfSze+ZQHz+bGvZNLWyONi1W2MKuDpjABSTCbn
TZSVzlRHgUaag2mCY6VwY/7SVVhP/VejfqEsMGUobpeRg0OR9zFV23LQqCZmdce2ZxjzKFFe48k3
E8ZGYiVckNr1WDN+eHphPagOssTQz74YdmYjn1mLoujTsAQ8fU0n6IiUjxH51/dtNU9hIc/kCHaS
8KXIiDXhnqsSZNI+FxO2zfnjupDLhTtXRrjAgZxFAZKdxeFA08YF7pnPWQPmTpAMZKYhiRY2LB9t
yYiLLTDtXu4SHpJNFmuIFmiD4b7aBb1U32hu0d0qQ6jjHrqu26bnOREnBApzNdc5okA4Ny3xCvUh
Yp+bQgHnwHMqK6FIRF10plad1fbI+wf5NLigIQTULcad3xR79Cl5ua7W5pa9qyXeRXU9JnEM0pDA
QSt8Vdqurt3Ho+Pmy5/XBW0a4IkgwTaKRqU1V3AjEfvO0W8HFKkdW3J7b117NkVf15pLBCG7mNhp
dVx6FqC2n+oy9hAQD+MfimEEaaV7+vi5aXbAQQbMZCq5HDYCE3R+okoIfFO0wIiPamJhMFw3OQmA
03OgEQJjjTeyIuGGVdjIVmDGafWEigj6kVMbRSZwYgdLehsrnlW80fZeSW617PHDO2WjcrZObVlA
GxX7eeaqGZnKoA1QTjtXHd4as/neNcn+upiN83smZtX35OZqE7UbSAwxvX3vOEFOjkrygHQp3k0e
mP0+7v/OpAnHF0QaZlxgBCBANTcZf+ZOUDOJ9WmbZvD75sC9iHkJ/VyjlMZF1uZGjcJPXPLUrUeU
2HZGl3fOS1oRJG7dOOlY9mSgpah45A0j7Vs8mkX5urR5xR5nHhXROveX0hSoRRZL1fslnQzteZy7
tf0IjDHI16O1oiRL6uojCobZpyxL0FLWAaYnfiJxBXZ4wx4KwFcTlXZ7prdL/fn61l2e5bMLUuyi
zOemiYas6oNY0Xy1Jd6ArhLqfPzOghgHkx5rqIHLWFhPNbW7YowRanAr8+rsTcdLWsZtdblnQC3H
oUJkh6wckoHne1b3U97OZa49zQ7LfMRq1p0T17I68caCnUrRBE3yIspo65TIhNX6Xp2Q/k/GPfCI
JFeiulrx+S2/auPA2aDDHoMNgpyEMMxSYeLkSZ+/tPTI5hjIlc/oFs/aZ92MP6et6vad8R0F+GOe
3XL7jmYqWGy+quZ+4W+8Nd8QkHy5bi2XB/3so0S6SVsDBMrEkj5IlzE9EpRjdtOctiAaHK1DsxiN
OzilHrChlt3Zl8u+Vu/WUO6vA7lu/omLYeARo8bqyaKpNz/pHGMcuR4P9w7ST5Klv7Sjc1Hrp5yI
Mi2MbIJGkQQDngfDouxQuN9dX8fN2+1EHU2QwYw4qnmjkMBuHWQ5S1xHL0wtlNqd1UFZ/L63m2c9
LxfFrQya2Oj1HDheYeADy/3r33IZNpzvqfApGHKr1DHSLKRap5vSqI9qNPkYH9krpnq4Lmr9Uxc2
TYEoAt5fdJWIefoczZD67CA5iYoNSvbW7HEbIO/oKfGuC7rcQuj0Lkh0N6xGx0iXK1ZQOKjR6O3R
VpL/potYUY2Kjo1qh4x47vT3YBzzQWz37JSyVN1G5n1VBUMiWDG0/zqCV9NRS83HhnZBvATWs32g
u2xv+3l7dL6OO83P9/+iynl60sQqZ1nb4JroNAQnVHPRvu12WuICIzUZ/YT8eX2fLg1iPWprg+5v
VhVdiCSrZHSMmegkcKabob/Xy4OafTyrdSpC9KM2jZ0GiM0kSNlripKd/TIvfyjxzSIv919a3Zk2
YlJL6SfNHJRxDsD/gNk93cvzQAeulrJ0u2T+VdiIB+blKwf/ptu3D0qq++rUguSlkyzr5oeAyWN9
3WMOUwRO5RRUXVaNCMmpH5PspS4ktn/pMqAoXrlAxgMTAOrT5x6yqYDS0EcdCUpz2CWcHZWx+DE6
aGwoZa2hW8maM1nCPTiMcBgpRvoQK1cH3muGW8f8jSDrtQCLBfwujhkaVRPm4+DzOf6ZTk7uxoR5
kz1OLgYDjybKp2Yny3BfXoVnayDaVRbPIKkaVNhV/pwmj7y+LejBRLpeNz9xUxLHbyz4On+KChUm
eNfB1/MFb+EiSjTMk0DVUzeadkS7X5S7eJGEvRvH8UyM4Gt4gdsuLysS1Fy9LXsCvk7zADIY//qp
31g6iFkzJOCQAOadEMCzZAKM7OAMQW7ZBxstQFVycFj3nDe2p02JWw4/rwu8jKXQlgZ8/RW23boc
6suHUiEaQ/bHBI/wqPRe0zz1Y3HUIoqBocml+ctkykLejUN4JnTd05MwAp2zvCBDRgJd7XeFxt3O
tCTncN2P8/v0XC9hvzJAgU1NmZMgNksPl+gQPanOQxa/KJ2k8CGRJOYW0mxuQJ0CZSzjtaTJvij8
NEF/X73v57frm7VphAZoUxyk7TB7Ldi6qSYqc2o47KEG7I1ejrqn2qlznHOrlBiiTJSwfgMbx8S2
SxJoinOMnPSQrf+msm3aFIPyua2iXRFwSKK906aCulg8bk+4DJhb9ZpXEVsSt246iXcx4h61QJ+z
IsBXwcqN3DXwqoxjdlMz61NdfHwmCU9wvIxNAAyD19ARNomN1hibfYIbptJ2BJwpHXsZ1Xtaqd51
a9jyFaeC1lN2coocE/2P9gKl5jLzSPvcdp8oe8n0g0aPnSobZ946s6fS1p08kcYYOmZBtAWDYCky
g+SQc1n1YcsYTkUIbkEzeMHTVGXBFN/F9qtR7WgZXF+zjZjxfHcEu27jrGjwgGFB/FoE0UE/5gft
ufgeHcedvU8wgS7ZpM1KAoYwTQzXrYXzi7poUWidTiIWjHu+030Gbjw3v518fcePNZHY+cbTGOph
7BKA4IZto530fJdqi1bxVMRIzjxa7uKPCPF3zi712C33S3/wda/0q0Pmtl7s/4sejjPZq72eWMjc
FFFrKLCQTNXcEWWMqLIl27d1jk/KU2LNAplpsLApU4TW3PkQmWRnt+1tbiZeWcjAes+NEU0iqF6a
WEM4JrSGonZxro06oL3IGoFqOgP60E7TfcKdYz0xiUbnx+q3GAupfUwwAkEXGE+CzbdDZ5a5Atae
iICodnBaT+1zTWIWl7qgI9NCb+s6sYSpP6EdqudWQdiYmk8r1mxv26HNdX9imeQm3BKDnnq00GoO
crdiSrWuLI7HETOf5qgnhyyNAdlsG/kDbdpYdqzW5X+/39d1QxvAyhsLXt8V/l7YnowlCKEww/gE
0HBP58xr+LMONDFi3kTTH6NFfR59K2sr6BDzUqWXRJ3CQfstn+JlBlwN5JBN/PfcPDiKv8AWm9oE
WGkPFX8GWqsb5QAMIV5b32njk5U8VfXjTD+3Wec2uuY62Y+WvoFkQ8EVxNRunxSvH3Juvz8KXW+o
H2IHNNQGhI+K+qEc+ozSp96nIfU6j3nE68PCJYdiF++JJCa+tF0HlHHoRkOTGHKLYiduWtSpM3aN
82TFfLdE6W0B9JzrKm2JwDnUANKO1iNbzMGSqq4dkug2Il9Tu6O1AjDwL9dFrC5RsCT4jdVsMeFi
o7H4fCenIe5jnlXsq2X8aKLZNauXZTlyAo4zWTFv44Cg8Qw2A32wO79b7k48ZDmDyYFkJfs6sB8l
8txNgV733cfVwYqpOowT+PZiAyY42eZh0TPziQDRpO+OMx08mjJUOG4x6CU5hlsKYVMsDMuvcEMX
rIFjNHFNL/WnZjnMRepW02OZSGrHFzJAuQkGBdSNIWal3zzfnyhFmQGgeDSc8ZxlwOWO08lPMch7
fd2EvCOMeJWzNlQCNQmOX9RFSYp5sfvcCbX+G+iRXJ6GTYx0Eh+9Dse3mL859S0Fg8h1uedR3N9i
V/4vDWU14IALt6YB/La4blU7NECPFTnlfqoOXZF9tuL8MBmLF0UyxJitBUVkakEgWhNVsb0ZtHh2
m2aRGaa1E7sqXbypig5FRSSYDdtykAzB0oJmyhRcNNK4eTIi2xIadVq42lT+iONyDw5aye124SOw
cQCg18CsjBEaU6QY7bI0LRL8/zADemBnzbtB+fP6Hm1pQnGDKoqBQwvYq3MT7I280aMUxH1tC9K2
N3SopfUuGnSm3toxylgShS48Ei5RvMUBYg98aQwbrwqfuImsGuEoJm6FYG+uXcKLnaH3R1tLftnz
HPZS/p31kXXmAVd5FCfYhhs00Up1Lo80ZG4mlGL/HGHnVQ1MQT3eYzLIG1i5R/YbbOB+NtRfP7qo
kIpW3PWuQnux2GJjtG3TjThyYFRrjyVTfJWoIT7w+C/E4L1sUAXAnMisnCs3Txk00xITqEXGDsmy
XTKUGAmWdShdmoiKhmy0gANADihlIrBviYLFkERlFOZztM+n3uWU3FqU7K5rs23r75YonKnOjEyH
ReAXKhX2PW31G1isf13EpSY4Tr9jK8wQ2kCPOV8wZGCXoisWK6xGNFJaPQjo5mOdq5JgcVMTCtx5
vJJhAeJg0mCSdmAzM3Ghj/MNt2L9iwLSJMl6nT8Y/vKu6Mz/R8qq7MlRYnay5GPaWaGVALWjjuyv
Y2o893XxUpoyIO7LY4sYArc7miOwbgDVOJdVNPpc0iYBB9PgBDoyrGWcHYxx2VEz/o6zIMneb15Y
eDtgZg2+1QAY07k8XBAYV42hW21P467FCd/litq9JkM67Yee/KlkOcEsckP3XVlzn8x4uV+3la1N
xLg+iFcwBepcuN7ZtoqMx4oF0oJR9fKCY1bR7GSIlpcWiUEScIqj+xthDSo954oCaqwnCsnMcByJ
r6r9ER2xrp3JqDIub2KMzWJwBeOsSNugueZcTFcOhMeEGyHAY8JpLNB8knypTR7OfX1nkeQ+qpuf
19dvSzOKCW68MfGUwZjFuUjizHk9dW0U2nMcjqV6m+TDF4f1L/9GDJ5KJiZkLcBJnIvhJlNaZsHV
DkPvThrbW6hYpXEuecsKyZX1tOH++B2r0zWeEX0tLs+m1+zCAB1MDZi4pRxczFH9osvi7MGvonvF
kreHijfUJcb8hsoqRodJyTwapfPeUsE2fV3xy+MPr4weH3AIgfr0gn08tdqSrJM74ZiAScqOy91Y
Y0Cio5U3djJuw63NxAog6tZtoG+K559VfabGbY24SulCKwrAkesVmbq/rtK2FIRT6zVjXFgpRiMr
tQelYVi1iKosYPS0hH6bKxly5NbSIfhA6A1PhnBRuDcL+MqqmmMSqlF/g5jxWPbFrqGta46l5Cq4
dJx4fa1XALASFdzRwvl2RidhU7xEYdGmARg1GrBoaLy6Y0YxNJ5OKn6vFb2s/3BrIfE80sC54uCi
E1ud7WHBtIJhR2FPQQOGUOS1Uo3Ut+P67fqOba7kiaD195M7KEZQX/aOA/U6Fi4lGGqtaUer0mOF
IqGFlIlaV/pEVF4aoOtL0dGPGj9D7aY/Wl2LgdyK7Y1aP17XS7aAwraNFjGLaH0wdXp9G1XmJyWL
wEtiSe6YDTHAbsIBpuj0x7tM0ClhxkyXplHCmSVW4eWIsvSdYc288wqqt9S/rtVGMAyIWUNdn7UI
GMUay+Jo6YjWcg5MjZcmy/1UuY8p6mCgMkjI6PXsV05qiUxhavK340THIyYxcaZROBD7s7SBwELr
SgWgjLprIusPawYQug38GjvZUa3YZ0l/t0SjZxQ3fIiPKKY/lBl6m6v+46uNLwEOBzqrcBpFvui1
lrVUdo0v6W2/Ur9nJPbq9Pn6Gm9sKbJUeH8i7wIfIzLojH2h9iagnUI1GXzSxZNbk9Kztfz7v5AD
w0F1GHYDzNLz4zApZZ9ZZrSA5zHa5aN26/B4x0zZg3o1dOH9hL+P0B9R2IpqINzifF4imgEPOcwJ
NEmfuvnIm6+8M46W+jbpg2SLNixUswE7Y9gGltDWhHPHzUmPe63kYR3bLjMMb4rTfQcAgSUx3Qjp
ToyPaUDL/vhankpdv+rEtcxKsqKLdBgRYOUxLlCl69O9WlrudTFbMcSpdmK9xATTkDmgsTRs0TtN
0Vwz58rBAtX2NFsuqODdGCD0Wkx2E412OqqFabMEJUn3179jDfYu9vR9kcVm56yFk6iSXgmNojq0
mnJLlEFy6iX7KJoNM0DFhiIaB2drAyiI1G9Qi1R6BanO7xWz9z35Gc2SE7FlqjhxICBE7gdJNeFE
AHtCr4BEjDRq3t1rGJLIM+NJt2pvIOyWxOlOTR3JnbR12E9Frit9YjgV6vzpQmA4hj67C3NuMqZ5
VinrG9wUgwMIJwqUUBRszsXYnOlzy4sl7LtkVwFmeQJuYj0Vkk3bsguAQP5PjBjikkHBWNCqjVkW
n/RhfFPi9njd9DY1Qc80wLiQ/LHEhHQx5BgxqWM9nBRiHWLT6jvfyEmXuZoWxTK+D5k0wZtoEc8a
wLNpIR0T8inlyhx2mZr6Fq9bydptGt+JYsIWdQDkLpMSdwtmPLxsyT3H+qrw2AOCrG9WXxn/8Z8W
Usxr9aDfjRNjvctY62XKLUAgPXSK/h9p39okJ450/YuIAAQCvgJVRVVf3N1uX78QM7ZHiPtdwK9/
D+2ZdZWatxTdz2zEzm44wlkpUqm8nDz5HiGo6AOJDKLil/7vmXkT7OYZazCYn6i73NJm8BfWR03y
9mIZYqA/UqQnRnOxA04vquXUdk5oNrGP5YD3/SB215XZiMRBvA2IPhAmyC/kOKSsvcptXSjTZcwX
mLUr6McWz/McewGCgrcfHfgS0DhY57oxgiGlGCwfercFyQsmmvTPDZ6SEqhllNgUT8rGlSUrQTra
VAjpqDztuoAjoaF8Nk9mrAdLw3ZsUQGFN0Wghgk/h04ECt6Xzker+LC04Bo9uf3cHsaE/g3FR4Vf
2AjuCdZArv09LB1E5fRSiDk42hQXtXkiXRPO2U3KDV8H8CdX0upuXFSCtAgkE+DrgxVIGYs9arbW
AcF3QnXwDn2QfOlOa3CRgeYrE7E/xpXCNWzqhooBFEMC+KrEY/ZADMaJoaPoSMJk1HZtlj+UPAt6
pC/XbXzD4YE0cy1tokyLoJtcHiP4WLFkGlX+k8uzZMeZY/qtAC2JaS+qXH3LLM5FSV9soGY5cQYD
NxBIZE73jFmA43Vttm4sMmfogs1T5NVjMboNmce5MbAaNwlt/qnTvzodv4md04JI4rqsTbNAEYlg
dTGKKXKe3jhjGpdxa2LVgDXvST5XB9eqjF1Ji3HflJj7NxmfIiD4Ea69Q/SKjUcRCwsVZBLRqSbF
YOdw5cyOA44F8Xac+U38K0aTMyXdrqaK5tXmuSKSgBPEsaK1dGklRZaVel1C4Nz0/uh96ifujyO0
Fk8tjOW6dlt2Aj+H/SZwvmgQS3aCva869gPZWFrqdveii8kuTTg7XBeyZffgqkT3GcgIvFPSE2LF
ixvzAV8Pn9E6gRTIvW/FZAVZn6q4Yzb18VZCNZSFYZeSKJ6ZPRCJOjnpLEuOpGvdWz1PKsVjJUGr
XrJmrLnBtCXU0h2UHqVvNAyNGXtQBo9IG1ROPQZz4TghazInKME/8QEQ6UdjGO3ANCfM21mV8B2b
639fP9kt53X+O1ZbOgsBGragCz7YCKEy5z7HluCGaHsvQwTP3lEMuVBZemi42QERnvfkhCpPGqW9
KcKYZfxG77pC8dxs2cu5VlK0JihYezuBwFDQ5mtdIPGq+69Gp2KM2nIqKDUA84wqHJhM5Y/YOSBG
RaZ7KsbW2JEivmGaeYCH9hMKWooZGLl6UXVYtwwUHhO1foyPgT1C+mKeVyx2WkC3Gp6rJTzxJ5ar
5tS2zAKdBAQs2JVB0eu8NItZpANfhpqc2mLSvud2RcCTPUOab3RuybFLWlf1EzYOE40EFKCxtBoF
D/mOD2msxy5wKyCPn6NynJEcs6cuoVjK1AF0RJNHYaYfr1v/lp2gKWPagLYAciWTcDhDkqLEmVun
yixE4AL35DB9Cj1G9+8QtCKfwfUBPybny31K5lJbGnJKY9Crx8PE9wCI9aACL1SuZevToertvhAj
AFogOeQ09wqQi5iwD6TKeeH5Zl74NlCjpscUXmzroQGfABwlknKke1I4QvhcL1WHB3xEBUfX7wAB
hDFm4WJ9Y5Vqfm/DPpD0g7kcExPoiHiSXoanTWBoQ51RE1h1Mn4osaJhRSGN4181+AUG1RLBLds4
l7f++ZlnnBw394x80k8pwRCkoe08wLy1sVBYxksDS6rWXOi1fs8zOcyJmXDnFlFQ3h3K1D5abncX
ex/TTGDohPuCTX4//dMBXUDZEPSx8I003rWYysxNYPWrn6VN9jXYw1uqB6Nzn4xvo237/VhhBxdi
J0ROsF/pTXRJ3mIs39JPGoZiq4wc4sk8oEL/DnNCO5EAwQR7Qkny8iSSKe3noVjgTru/s+xH6X0Z
yaNJItIqcEsbVwRThMirAL4Ej7KcvDljjBbRoOE2EhuHO5KnJasmvxvTXec2z2+++pZODAyNwL0h
IpNcKXeFXccdAqQc1TiNEvSHuseiYdF1MVs6IV6HRisu6lUuX+XmKFZo3YmPWRpW7mzvJzFkod6X
DnaziOr/KE/6WNNQakOm2eQ0MV4GfJh3ZZM/Ye/67dAWb+MGeDFA+Ewd8SUiTDScpbvIMZRVe1jv
dRrGtN1XdYLphK6n6CGkqlXQG27GQjZC9XUqE/dfuo7J7CRtyxA8W/Ftbf9AcLRyvfhD8+zpH+xJ
YYlrICJdfrS115nWFZplyEgSpzBihze6eRooFkO0E8GodZ1Wvjn1se826JpwUbKgK6Zpb+ngNrpu
NBs+Dh1k/IMBNNNFynx545hoEEpYKNfFGNkSfRvGY/ysZfP+upgt28S6LVCwYy4MfXzJVqw8mZKi
yciJWqwL3Sx7NIu8DGxQUe2r1lBR4G48SxbGz9ZMD2gjNIMutQKmrkqpV1sncAvmg59MBtBvWWfe
VVbBwnRZRJjU6T/Xddw6yvV5x/uE+XjqSSY66jRvk4TgS5raMzgiApjsvplUBN8qMZJ5ErqYJSOI
WPhUn3DczJ+KpApa4x0VfmBJgFoFHh7FDRmLKxyQodZuiW+G1ZggNfm6tMltWk336TgkfmuYQUeb
J4eOCmjQlq1QF1U10M2jiScDZnTA8EU9O+ZpzN27Jsbqr3w4adoc6I1qtGAjksbgAsYXKGoQBHTM
kp1otjWlnUNO+ZCDTNMyMV0Kx6BIkDe/2JkUKRchRCCbm5lxSqv4YIr8aLdkV3JV2LcpBoVCtCbR
m3TkKkOChestzWD0bY7egV0F5oxh8sXZXzfzzTM7EyNp444lti81wjrF9qh/7ondngxuqxp2mzf4
f1KAfrn8MpYmeE3axjqJBJFlw+dvmcP/aufxrsvsygdUMnyPWqu5wffD7iS1TOTfpCg8BGFGfyPS
7D5OVQD6TcMGQvtfEXJFnzppHaOsb57iloYOXUJBve8arU9e3L0Zdg5oKiolILhBOwlZ9eXxtWaK
qYfJMlFxR/2uriLhLpGnjwpb2DK5czGrxmeR6+IsCS4y4jUqqt0ssFWssm8wRLO7/m22xdioHQBj
bptU+jYuY3rdA0t4akgZ8nQ4MRrFtgrHsGXYAA/8J8WRTK4zq8xwJgMlA27si7LG2olWUZfbVMQA
YhjtMUzxy2NZ4+ikTmnG9qlJyz2L20fGxK5lk+Lrv2TKclABAMSa2GIMm8g7es3O6FaSR9R0PLcO
+tHwAgzVk2ezKktAFmonKNrcfciwzyHUauaBBdLQQtC6fudIRhSDNltmf/5jJCdroRMtnC4lp75O
73Jt9g3m3DsCvITvAbGBUeOP3pKheA3vdKybQpOhLyKR00hnNpYbpe+IfM/EyFzMTaPFY4eF24hm
0iB1f9l8+WxOSZgv1fM7LP+sJCLZZAnWcREL3GMSs0jYyc/MbZ8KZiiqIJumfyZGgli2wijSiaEW
meQafZ5yLGPj49x/fo8yyLnQ5XZsTEJeegvAfQG5GisYgsAmbBODAZr3k5oqe9tSBvdLB7xQR2NT
XjxVWrQqRJ3PIBjsl7DLjQm7aqZc4fq2soQV7QQIC8CSRA4dAPpyYq8nMx51hpr+N+LG4WSSg96B
Xqj2cyVEYEPgmv3AcegmGiZyQa4pSRPPLnA6rKiBR219wsCfh82ya2VON1rMwqioqzdOElER/gEu
HEHSq5MkE53sCi9I0mogbNV22fLPm00CEtDOAmTfXEcZLk2iR/JD7alFXaFN9nOc/Ggdegva2MS/
Lme9+JJDRFkRw1EErUE8i5LpCbOdsB8MdaqYDLtWL6LerAPsEvDF7IWVKIOc/QOcoyLw2wC5Y6b3
TOz6Hpy9j6DbIWIyIHZxFyyFsX1Ov/XtuEtbF4kWiGnBuj8mvomVZe/QFwVNgLIR34K9/VKwyEHA
MyOxwkBH6fNiQSn1oWj+WhwQ31ZVwFOwzyrZPreeHcDp/ydVfkGBiAaR9hwbJ9PUDsuIDSdYvI5W
jZ8xHvB+CDmZQl7UgTU5x2G2gtpWEXlvvLAXP0HyZJ6eur0+jvpptPO914+7GvuKY+6F18934027
ECPZrY5VOJixxs0orSVkyRBgl+uxs/Mg1nSFqK17j9YozhWl3NcdX8ebtdYwgGqIlzJ00iIo+bcK
7EIxnGhZB5qjHPpfH5VXl+VMonRZGPrZYDSERNZ396AxDLL4CymWqK+sAzbU+c0wB8yOuEEUt3T9
i2XBa33MQOSKva5kPfWz61I0yGoWgW5zGU9hgeH42ewVT/eGfaAAgXGFNb0kKLteisC0B4otuLGn
zOQ/HZ7uUsfFoLeWKS7ghoFQgBvh2YB3QPlKkhOnwzBZE2AbokWenH5BtjdacbCAifm6JW6cGZLl
dUxxHQWAE71UyLR69J+S0jrNvO1vbQ0QYMB9LStWyNlSCD0nsBQBxYHGkPRtGntwCUcP7DQt3nOT
PNsgIwHtP711MxCSXNdp4yNhAB8DngheQRhDpfIN9ZhVCIYwzkvLg8hTuM18Vw/z/1HMevPOzK11
MGlcuWuVyK6pP5fz7LdTS/yECdWi9o2vhOcTYGFMgmN/ooxctBInw6ZFtC5AyJcGU+2CuForVXsI
VVLWPz9TqG8KxIvugIpNwrTl4Olg5/SxWrQT4Ts+0FqJNVdKhldtT2Pse8yKcHKyW/MAHDtYDN3v
YGzcXxezqQ/GsxyEcyvUmlzqUy2lFzOG4mSvd/rB1FJ3R91SkSxdGtu6n+Ochw/wgkshpJ3G2MJk
9NGhT4b+d9fd1c2n63pcuvB/RYDy+OWwgJSQRWBpRs3bxDmOWB4asLj73GJQ1XfSqggynsfHkiAV
KkqnO14XfHlpfwtG5W7dkY3BMFuumk96ZpdaLvQn1jxgR4I/2jfT9/aNaddrMbJvQKOs1rDO/GiW
cfaZNUn8zWaVgSRCS5wf71AJZd0XluV14530ucYlSzIAWZ8q87GYv6b8iyF2dFQxOV+a3r8q/U8M
nt1LMViK5IIRBnuFDZ31wWDTAcB0qgLDS3jx32LQzwCFLjAga6H1Ugx3xiHusV7zKWm/uuMdH+qv
eDp2Be9/xToCwzkLU7ocaSZuWJIcE54G7qLaF7Cl6/mPkPxgCYRCA/6K9gg6RfqF1dTrfYuP7Nf1
L7d10f6IIfKRVrmHEyRNdtRbwCJQXLaCPO+OjacrCg6bgjADA5zzWtqVe/p6nld229T06BQdqIJG
+2lJeX5HLJ4rZr+MV6LQQ8Tnw1YAjI++vtltNZYaepb9kxDfdYDgAbIKBBZJpE1oWvmpmW/6XoRa
gTR038eI/5c9NRfg1b9eP9vLcinsSPodkrlSINO7WAONutPnlt/S9HlIeb9vKHhMm6XF/l4GVmrF
+/nKu0AohmzAnmHZoDiRe0faSJnu9l75EdTJd04rvCOCbwyH9eWdnpj889tVPJcmWWnFzJTNSW8f
S94+knjOfaMtbg0Q6WZM3CxKDN3Wpz2T50pHqrM0ATHDYB/7NE8CgNn1MCc02bViLt5qsOtBoiyI
NgsBhYHMIwc3vZDC7Ozj1OW7dfE3EIN7BijW9RPc1AjvKIj3Eajhi106m0oTnUi9MjuOfbNvvBSq
pIelVcGwN80CxST08W00NeVN2RQRNeLUjB5NsC0HFf/HavTSL63qpvGc6B0qncmS/Ccg58K1Bg6V
GnOHvndk2HXQprNCzGpbfxKT39cLBSuUefDiYEhYSqfLeJ6x4yKhx47Xn1Ee8w5LaeefNLHUmC8z
lh0jBHgeo3kzGfFqGev+NQCm0YmTIS8xqTBLajIIJmUbzNgEcZzAZeTTAfR87zjK/0QBISsFKajR
lsj8qvpYYDNOvmbOiTjY06gwwlePzYtGIMoDFJYixZPEtNYIxuu4ro9Wa6/DE1T4WEeiELJp6Qi0
/xMiWTrvtb7xlqY+DswKMGpv24Nv2T+vH9jrxxuqgLsAa28wME1An3F5nzA7kQOfZ/VPbfEt0feJ
xfYo+u9IngWFaHcjGP9F91y3NtRs0Y1bgDVWrbWQSky/TfPsR8gJrW6n1QL6if7JpimQUMkJPtKv
ui7omscufx6puXO7KVxiRRy29R3P5UrfscvBaVBilBxEkUMfliPg4gfNWAbx1hD28pA96ZCbfBpQ
M+7bo6j6tPZju0pT7JxzsF7MyUt7byZNrBrt2PJguOuY+EcNGQVeyXyagseFjXlqkDyzXyU67CQe
at/r0WWvVFCFLVPFjmOPIjRCsUBmPetnu7eB8FhpkIcQK5XDckA1yVCVcrcCBCA50RXECBMAT+vn
PEsNmShsujhFjT1Jjhs0Trb3htgXDQIkjKxHbve2uZV/7fKPQDn1yOLJ1XIOvUzjTtSPjvOON/NM
IXk7JZ9T0scZ7M/GyFLtj0uhRQkWabQ+E2xUTAFu+X94f1AxYPMmbEIydt0Qpg6OPPuY1c5z6TB/
Nqeb0ePfEjFH8AK3oIdQiNy8Xy+4J9ghPJlkg2bvJpOJoYEjn6bOBwY5Apfc83UPtqUWiD0RcGDV
LYJYSUapr1EjquAf6wz/+lRnWuPtJxbbs3O0eV8nn8BZ11pwn5lmTEEy6FP3cP0nbFw1EH6iQA3W
8RUHJT3gw6B1eTkWwKZORyqizP0L6VbnqahFN05zLVeA6E+Hn0b579L8Qc5hLBoZLdwyTn3ijm2U
0MJ7U9HvxebPpcgT2xmxhrFyEixaq/Jn4j32zAiFXYRUUy1Gl0rt/4pal2Zg09AKjJMtEvuXS25w
7anbDZ9XYtYsKG3f8rEcCtSspQqOsXl+Z+LWz3jmPgovcTD0bmN3ZX9b8RvHVCRSL8sHpAgLu6BA
ZQgmHsB+XoXAdBZYu6OXR+/jurJu8ZPQwUrubLeSQNIArNSfvCD/PO2qEIHW0cR/9wcWJof20CmC
vdUWXv0U0DWacMtAAL6yldJwBqDv8mOPPFiLfaLdWBML0vihJc8JOILSRmE3W2/A+T2UTtfMpoKO
+Wgf8xIcRB4z89tmmgykAmWpcCsqUdJ9SxszGQGzxdYJXWeoN5Rm2JbAhQi8DeH1q70pimK9BYJK
gqeUXNqMs9a/7bxKPgrWaH5Px+rDMqQ/J6ee3vEWYE4BKwhBYQW6BOkyGG432IAYJB8Hl+HtBC02
mhTxp+vqbDrLMyFSPkhFSoE6bfCRcmc/N9zxk8oKC5dHKTj0loT5ZqpqMm94R0QGfxSTjtAWZIhd
miMQMfMfgzvfe0tyN3mj73JVjXJT1AsVlospBUR2l18LbGaEzVmNdHfyrHAUnIZjNVehx0V3MLq5
UxynNP/0O0BAAx3tnt8CJaMH63tfe0aJzW+TFWKWa1djB5JBsJNt6tywpyRyvH4/TF5gOStcM3u6
/j03zROi4bE91G7k0pvRTcBpGol9HEYrNNI50AYTEJi3UTH8q+aZmNWszjxn39Pa7jyIcRE+5swO
dUBer2uyFduBqR0ZCFolqERJn24kbEmHIsFFq7lvxr+MLL6dfpX96Pe1855LfSZL+mqN0QmzXriN
zQTVZ8fCWE6f7uvJVrwHm2nNuU6Sn+J9XpGOatYRbOcPVr1O7Q57vUw/pS47WAARkaXBHqzsKe6E
ApG98dbZZ6LlBUBGtSyjGePS8SH9URMnCfVlSnbXv9mG9WEZOdLfNcQD5EwKSMwujWfawCxGewrB
X7nPaIy0bXm7aQDHDnLYFQuIVFXyjLHmYp9orrGPaaeFRM98L6No53pBxT53qUraxst5IU1yka5w
soSUHTlO4xcS3znxYz2We+SG/oLRwvFb1Y8Kc9zKwTGchtojRsaAp5Nv8ZxVjII6gxy1Wvhu/KUq
PwoikNigCjrknweSfHT1X3VB/LQao6Gkj8y2324wF79BuuJNNVM9BhYPLb2kCWpSVzuvhIlet5jN
wz3TVLKYhDAxdeXUHu0m8cShjY3WiUruaeSXRz2OLQrm0pgApHk6VvI95W5Stz+1pqpjRQixcT9Q
t/lffCRHuX1S5La3YFEebyljXzg+efnFTeJ6sBRx0dYbcXayGDK+dJ45KQzKigYGxcx91mE5touV
jaaDbc2ZERQJUCxdG7aG9g8tl8icjK/Xz3zzlrrQFRU4lE3lKDvpxrwGJ6F1rAsOokrtXizdIVUS
Ua9OU4o4L5IgSc3G6xxR10iCPK3wczui9e1s/Yytt4dJ2JKD8Ah0Feh5ykNPPOvRFEjr4VjnXsa8
fctiLdkteqx7JLJs0CuWCpt9rRiK2ujgW4Zpm8hhJS/uJHVpFWBTPNJm9r3y2AxR3DzO7qKQs5EO
AbSN2TSMhmOW2pRt0pwLimjMiZEO9bdGmIfZQf/Yhda+RZLgPL/VKi6FSffdy7K+LwuvOAqUwH+1
iWfGYZlgy/ViAavz9juwAgzB0AXVQP8h26AxMiJsg6WgiWIHB3uoXPEpczwfe859imvRJ62fkK/d
/KNRdZVWRS7t8lK0FFiwuHCtzoNopxLPuhEN8fJAip+TZfmjwC6G/m3sFmuwtHbsCJoTeK/w/yQf
lxJjBHTdSY6Ctwd8z5skKb4LQj5f/4CyXittM0BGgFOBkhW0N7JZptlCdYwxRFrpBjZ90gc9KOe/
jfyXNd1MvarEJ8dnkjg5PVlws/PBKZ2IE90f+2PPv1nJ53YuwQimcpkbsnB2ADWAjA+xtazaNIye
3U5QrRXNfat9mLFqaQbnWaOHbv/rzce4fidEF6AweL3J1KuqjqegAYtapzaB6jbagM88mLQG+0q1
jkTayPZ2pwRzbjxAF35MCmrIQtPRGvIKgLtsn5h54CWqCvCG48e+EZBNwOlTDzs6Lh8ep0gAHh60
5miMjd/qs58zEfDCUIUvq2e/vGEYOkfhdzV7w4KkSzmitbwkwYz/EdtWP+YcIdrfFehpEr5EpHUC
Iz+60w8QDCmcimwlL8OGmBECUQzoQV6xUgozJWLWmhy91O8LFYHJBzDiFbuhuBVcvMM5r0ObFkjh
iY6hdEnJnrbGOOjeb+ds7n47535n7bM9dt9+uW6UG6pdCJN8VhWbPGUcKANQpPrpcDTI0dX3TMM6
CfHtuqjN1+2PXvKKAAFCs9qaIcrhT8P4WPYvCzFiqhAjawT3gZsMxB0qz+ucpnR8Faglug5M/dEg
ysgovDCZtcXH5ulIz6YbguF0hXW8jFmfWyXYAdfXGqMUiHrWHP3SKkeOkWE2gDWX9yBFqJmzZ1aK
/qrLHucJi1fzmNzFydIeaW1VQeUW9z2vPoIo765egKmmpE6iDtMEGXfvaT9YoGNz03Cxy0MJop2w
qds4AB5GxW63vg6vfjYefwuuD/sU5FyA6eBn9ozYjSy9exy4g91l2s0C1jksrHEoJofnW2vAr8Fk
FFNcZNklraSrgOXjS60kavBOlyeWFGUTVyRzomxOg9HqbmjnKh4tiWZ1bUZBBi4QNERJDc/WpQxX
ZFiWrAs3ytiym+Pppp9JH6Ih5mMm1fKTpniejXnxSTbEqJno+9hs79OcNSEv6U3jDLnCTl4Z5vqD
MIy9ZpYWiK+kH2RXS1pQG0oz7wt1R3/sEh+NSC87ms7j9av26sWGqHVZz/pog/1Knh8uGq0VVqa5
kdPku2WwI8HMwE2tmzHrb+vMz+ibKxDrcaMiDS45pJavmyP6CM5nd57cSBTmU8bmPceeSa0uQjcH
i11bF6Y/cRFg2DkaW+zcua6w/ACt0ilofEEFCYMC6uDyY+fWSEEqLeInvckD1EDCiZs+S1XMZVt2
eybmFWI/Y1NRV4YbLRoPSNN88QRXIZQ3VQFCGVRsCEsw4n6pyjCMetlmHo1AIhOCQi1y6y5cchXn
1cbtX1vx8JIYjkGKIzl+wL07izVV/NTUeZZEbGIDC4ax69p921Ru7NPW1rud2XcdSo6jk/hgrVJR
WL/SFSU4sAGum0/wWxw5brA4t5sJBE4RrcQetH0n3rqRZ9nHN1rHKgbcVNijiZ0CCGIvjzRJBz1t
RE2jxLbykGRzHhArnvc2bb9fl/SCH79wqqsolB2AewGb2KsGXVMtE7IuOFMrKzN/QcHF71Ky3Hb2
ov9su5LuAcGp96IZiy/I5ZPDqOfi06DZw4Oo9L9yum7xMzEr4etJxsKmF/MRNTV2Q5OJPnDNbp6m
2e0UznLLNZ0bw/p0n1Vd0TtN7GZ1TbmxAH5XgsHBjTozu9W1bIe1sYfrp/Tqs+O2ggQHVM1YfYN+
qmR7RevMpIstGmlCC2mbHwpMA87TrPjsG1oh4AY0nuKjrOyql1qhZZPl7bzQSMTzj1l8iKv5zsmw
L7PKd62nGmHYuFAX0laffHaGrHJKjQwCo7bWNO1mmmj+7KTWg5Vo5n7O4mInCsIAiaix9dpTxsYb
Z3ohfv15Z+JRNRf4m3saGUTDAovlhpnG/dJ6ijN9VWmGp0Wkj64RoPErZEj6dmXqjYXHEi8Cq9a+
Kn5Vw989RpNSTIOVvLvzsAm7SnxaqJpWcvSIKAGcU+AYWfl48b+kO5yjiM2WcnCiIcXGcrcgIph5
Hz+YtPhnXrJG8YJuiUOaBnZhxEfAsUm2Y2oD75oZJcOZj9WhIwWaVrw1rGDCKPADwUOgKOFvCsQy
PwDXyLplT/p+w2i2mbHeCWOwC39k91XWfSrrNvdFUihQBK/qP+thYicdaMUB0wBZmfwRDZFYHUg4
n8Z9fVzrP2M0f5gCDe1hFhoKaa+CEUmY5Fy6GcuvULx3IlvYLKR296yVzrPXTJhXshGZg3GLpJ6K
pXVLKtZFYm4cY4xIoyR7qbTYMkcTmX2juQfeLr4xGUB5ZRk2XhdAln2xlybZX/drrxwONAVYFESS
IB0Fyk36hhnmBM1J1E6Exd572z0lVvLYtOWvxjV2QG68be4H0dYqDlNMK40kRjXlq0hmXmTFnMdP
y+iE2PgZgB4xyCbVmMwrzyKJka7CYDRsMAQeh4KjUWwNvQgW3k4Bm9u37gqXNZJ8KNipydxgbiqq
Xfc5pZodEC+rFF/pMohbx9nWYAAodFCjIzp2JOO3hOXmZjP1mD1+KrSnKla4yMvzev33S/bulBkj
i2v3B1O/c8XjoPX+lPy4bmlSqf9fISi4gE0OLE/AgFy6e7N0tDmxnf7Qh3qAnnpYHJydcyA77K5V
NDCkptFrWXLiouX9hLXx/WE+LXt7b0RxuDwN+yVY68UY0vt2XbeX3vmfGOq1PPNSt7JqTD7lkOdF
1sE9mDuQuIXuCQWynf5hCPXwS3bgJ2wp/yv28aB+8sL5oIWDqg6z+R2xr2mFFKBTJtdhalrQCv/p
D8nRi5wPWKh0h6Hrh+SfBY4S67dCxC2KR0AqJfyr+pnM1XbPXvHUQrwnCjYcmp32gUXWiYTpHhvz
DuUehCT3PBh3egh+8+/YXOm3d/G9G1w/fJXS0uWoxVTak8uHg1GLv/NxxK72JRpnFaxZJUa6I9NQ
cezq0frDAEiq/aD3J29UvOCb1/zsKCW3pXkLxqwcaEKMf+L8r0E1aKxSQfJVmePMYwLXeMi9Q2Lf
uZhYUa3NW0/h1UU4U0F6T0QHqCur0uEw1FgYkZohaNh820ZF6+v1r64QJFPt2PVQ8FSHN+ENfeLY
6lOnLYJybdd4qv0pL5HTFaXkalnWojNltjg323cfx9v2I8/89obdru5EfBUhC3Rf3EzgoX+6ruS2
z/xznHIB0hRpEZMRFpHfxgc7co/LAfi/YAXGqQggt33mmSwp/EhzSsQ04ERTUEmH9UN20oL8hvoC
y3l3ayHXULw62+YOzuy1mIfhZsnc8QceIMoGvJV3bMsoXd7Utf/PM/35+yVz11xmLUmKV1MbGp8b
t3ahECANh/0rwVsjbuAIUUqSXE/TINApwcR6SI8sKsPsuxZ4nY/aR0D32Yc4yL9m+3h33SY2L/GZ
TMkP5UmMzT0ufPxYftOXQ13/SCbF86kSIX2Yws0ds7T0/gCIh4aZaVp8TwuFaatkSB+nrEDYMg2Q
UdGbckr9rrlj+Nf1s9q8P/g6CKoxqIQMUNIEbYm6LEbSH8BI+IUZta+Tn1UNPsu7MYlM80g/KZ7D
LZs+Fyip1Y8YxaarwKpC4Gk/8KpS6aQSIbnYybTQckfz6lDezrvOL/crgJYH87454oENWKiiAd0U
CA5V7I7CLs9XCJwCsIJ8tNaoQtjHNDEAICcKo5Zy9N83CRTp/5MhnVvrVCObQBN5iO/6I4naG7HH
MM0pD1QlbWP9m2Rnfi5JPr4+5dU0QZuvX+mhPSbPPEKcsltOpY9AJblHeBbwvQpVJ+WvsoKvgC7Y
E4/NMj3s3TokD/W+AJx7CviD6deB8JW+/LLr+FqaFP9miZ5X9Qhp6ZFHxamPlpO11yO2V4Wc62n9
/0/z1chvqwkdxCEQVN7CA+7dIzloh/6gWiOx+QT/+Wooc1xGmZNIlqTtFwT0jw5eJwwWh4gzQ+az
g3dod0tg7NqgRGh/3YFcN30885dinXRkDh/xhCz2j5g8ACh7/e/fdlDYlgJ6JNCIbLyBTku9Fo9u
t1tfkCmyfma3IgR75KFS7i4zNz/WH2HSJatzqwPyHcLacAqxIQ0HiKUcd/q+2vM9UbzuStWkizb3
Bpar6kgqbV/sTHwwdoojfV9CNW2vOMbtS/0/zeTcctEERvkT5F989n9fL/t+uY+PNCxIgK1zfrnD
7HLg3pnMV2VAW5Eo+qj/fUJbumvFAkpBVsT9gdK9Vd82cdTkt1ge/S6/fyZn/bpniRYYU6YRy336
gwjIj+Le2qUfgJz+uATiNo2ykO2pyilvW/8fzaRLZ/cYvKXiRSL28d5kT+KAnD2YZj97KMI5co5K
ketf+dqf/BEpXTjQ+ZhxVuFxW00UpaEdRrF6n/r8AXsegyFSESluhSHnH2/987NDNc3G1TCb0R+y
BbMmxde1CZer4impsfufO/6jlRSz2WZikiJ7OUhjr/k5NGsCtvN2U2AEw4MeNZHiQmxedWA/ALLy
0NzUpauu16PFRYGr3n8Vu/5oRFqAWPEzweOmKVOHzRtwJky66XzIs7IF8+lB0/Y5yJaSNsFA7KPh
vm2C+d9z/CPoJYo4+1pLXulpbeIcE+0ECEKwxJ/JoDq6TRM8EyLdZyvRJ+JxaJMfvzd+5xtfigBw
VNRPktM/qoftZZ3TK4M/kybdajNx5yRhMHjr0JvhdARCs7H84hQ/uGFx1PBst0F9sIN0R4IiNAKE
J5lPn1RFlBd+vGu/Q7rrqTla2TDCg3Y7O+xD8dk66MFaZweX3F27c4+9z4/pPgv47ZqBVh+8o/ml
+Fthtptxy9lpSNe/rwxNX3IUWeaTHlhBd3Duxd7YmZHqK5sKm31J7c5MaQInoe1m0LdwgzYcdkZY
hv+PtOvqkdxWur+IgCQqvkodNTthZ/O+CBtsSqQClcOv/472u9fu5ghNzFwb8MsYXSqyWCxWOGfc
J3/be7bP7vuvyQFkSnvjLomKOyNEI+Y7zwmNHd+Pd7q13/RBF0or3qEtCMiATJxVAzkT4R1qG/1a
s+Zhsh2ArhRcK16hiW6ta09XFvOQpS0UNuqfpAe2OED8PSBsvK9WhMmuBtXmQ9ahreVb1mvyWttr
/a9oxT+A4c7iaBvqjx7/1PUPs/8jYUdH6nqRt9fxHzFqEIBOAKgN/owjZc/utGPm515qnMO6SC9P
yb8iFN+Q2e2AezjtjwPBRExDm/Y8L9nfZEiT0DGLeYcub283L7YOxV+3fY7iJ8aZsyWzoZyB/DLd
Laf5ycUsqBOJQx45u9vncHvDgPMITmJMlqhMakFZpoFbwSJTRBn8UHZPi3vHa03nwbrtLxYTcCio
jGJGDAgz1xZJ6g7t6mu2mp+HcxY3J+9o7qV22nNLGYx6rgCkPjq4VKy5auiSsg9K5ObJfSCCsAhq
0GY8olCpOWJb9ncpSDlhhrP0LawDQWh1pH62D+YYk0bR7a3ZMoTARpkQHc7Akgl81UUmXprLGRlW
fjb+hrNAEUVkITpDcEWM2kBi/TVlj9ZhajTdWDb4T9V3l5lLkToZEpA8ezb9D6nY31Zn40Bd/b6i
TV4DQSYBeBpq89+D8bPv/2W0ZkjQZzawD8h8nm+L29giEH6gF9BDy+/acXltcr6QMse//TEbzO9D
Xkc2KzGtYGq0+sMKdr1sGEP/M/eIlVsBFa/l9OD4ac0gkSdpskdh7GdvukuD/meWxOh9wzDiBy9L
z3NRhWTA7QKUM/m+5PXekvBbQ/DlttYvT8D11yheq005SosMEQ1FXxt1Ps92f7TAuNC/enXR/7Wi
nAGLDlh4am9UMPrjMvpVf5wXoBsldNcXxj5IEs0521IHMwSYBfaRagOx+fXijgM1s7bFCZApexBZ
tp9aVOoBNFbIVLNyG6cNvOwoWKM7ysbgupqjRqV+oZOZ9MeiOJoH44c88F0Que5p2tdPPPY1hvPS
Pq/FKS4E0x7Dyo6NIlPFQrsgYdmLkJl5eNsgNt7m13KUG9lemjnxmQdYkPkRM7p5mFmPxcTBRlV0
Dx4PHuv6/fAd3W9ZCKoxjZnopKsXNUdv3zwZBKcwXcxPhjvuPX/fVC0mQmoEHyZJFvRy207YDFV1
MDvwQ4y2tnKvWWv13Z77ovAQ9fbHyhzfDdQ+VXV1cME4eXut16VUXMGlBakXdzuM1BIpG46Akosa
F++v6lePJjLbv8/sAsCnRijFr9syN2o5V/urFoJNsK3mufTrEy2HcAJRXC+mMKmqM5CzgHTWxwCu
wBT2tM8hHvb24FfiGyes1hiaTnnFvbOEL1NQQ/lBGPgOEfnkr2kSISfvCDEiKe7sTsdr+PJKudZ9
3feLyL5vusYzJGT61hR1zpGCjU/OsQd2pf6IJg3NUm+K+xNQY+QOxIaKqydWVbuzA3H8XD65bpQe
gohVoTjTiIfGXXPkR/qIMG3HdroU26YFX4hW/Hpucr/u3HQ4kuydxw8G0CzS4PNt/V4GAFjNCxlK
3Gmb6X920CH3pP80vb5gfP37yruTTHnaTC6WD3dmaJAv0v7UwCwLXUvQxqVxpYdiiSTFSEwgsuFI
l4dpAAzBPU8eKNd51s0tgREALhGgtmgVvTY+abcZMdYtkeUjOID85NAPmqqjToTiu4fUGQd7gIjE
/NbLQ8W/L/6r5kjXPAs25V8tbMWm56WwS2Zisbz5YapOwn6eRs2bcCMndi1DMV4DbdRLNUMNaobd
Do0je7FPMSgfmcfmBwak9v1PXTZfs3LqjAFdOCCgKe4dkjxK4xNLjvL1Zc1rrRRzrsxhsoDHjBCo
fZbjk9d0YO/WLN2mU73YHcWUh0kkcuGrAXTZDvTnU1VGw/yTdD/4lO3S8meg5T/f9AJoRwe8EobK
wJt3bdZOjzniZD2lHMNIoZeSfNdUo85zb+4PXlDeymmDBnvFJPwaSMmyx+LlAWBO03CkO5Jq/Nmm
H7iQofizVjqS5uiVxU3wwRAPPv0FxoJa17ixrQmGWYB3C0pItZVzQT91lrqQwrNPrjwY5P08aJiG
Nu+ddV7mPyKULZnc0kCDJqzAQrt9WYUU25GZfwHlMSzF3Wx8un0PbK/bv+JWjS9uVTYhV2ZJaESG
D0Z+pBK04xXGCc+3xawF+RfR0oVW62dciFmnKINkWk2gkiBkPAjkQ8vhdyu/lbmlicy2VFrHg/GC
wD+Y57iWNQeVz90MRi3sj0jChb373M+/hC4tsLVRl2JWlS9UElPtDbReVWLPg2OFif2QIcXb+o/T
soTzoAs4dWopV5Dhp2C5S2AYgt131dmbfpbV3jB/3N6oLQu/1Eq5hVovNUWxxvBz+9MRX6vk0eo0
Fq4RoUZWyQzcE3/Oh2M63RnkeSJfBvoWEaAbW2epkYFVc0N5aeaG1UCEkX+omAgLpHwDzXN1U40L
Gcp+ALO5X7IcZsYGGromWpEaGQJOSxNqb4qhGBwEmiw6ktRXcZXXsrJcqJLTd938TMsjczR9QRtd
GhikwMiaD/a8wAOi5bUpe25qJJJAlaIEEqrx3RKfO1A0t8MH1NEiikFFx32Q9bh7va1dilVWEKTF
Y1YuUM2XTwxp49l9HC2N49k6pbjbVvIGZNZeoM7bkz+MqQ8ZfeMeg+nO8bLdRJdwdMCHXtkAEdCR
XW/dqSCXAjO5vSJOUuUmSllhZ8Zqeyz4wJefxmtZshDEoQ0Y+VXUjFfQHiWIAxfgaDhkRsY4nRq8
MWfAD/nuq7cG1zTCXOCa4sp+MZMXTDUGmh1rOHYmqJb4r5Z/Z8PT7e1/uVCQAebaNf+IAR61cmHK
FgC0XTEda1sC/JOW91lpfbgt46XTvJahurMSw2pmPTUnpCZCE4gDZk3DgjyiMV6zYhpJavJjyExb
LoIOxzL9YbPf+XLfJ4+p1h1sZK6uNFLTG00CFOsCPVUnB09vn3chq+9E3iJGuM+BN8pNcRjL6VS5
jySpQV3lv9ofXctXzNvnuYV6opiO5fJgtY9+f7TL01s2DaQrAfAVMDKn+AUjS1eC2Xw6Ig7ajexj
hVAubX8FruY5tOH3MJO9MrIBdwMAbCq2LnycBAR5NR39OhgizJo9sHL6mAKPszJnspMZgJlL93lG
uszAvI7GYl569mvp698vAogSTMedmcP+U/+xKj6MYxPO9asfldcylFgoy5GlakH9iyDlp6zdUBZf
MlNHJ/AyuLsWolwf0s+r3rfL6chFG9n8ySuepgljTmLX6sJV3ZoppiFdp0sG2PfRlQ9cfB1o7AXP
r7e+S6NQXAYpWSU6E9syjeYukX8PFmg9bBbK4dVX09Wyqa/xtE2EacLgjobHd8iIf58Zee+ZS1QF
zudAArOKaBlDtrzUhXK28hQDVAgZiwAyHfBMSeezXee7jn4z8q+3F/HF0ULzzVqRXodVUJrGkNO1
cQs0xnCrBWXB5LUhHcydqB9c4YWJW0Y1mreYke694HOT6TI1L7LQfyQ7mOjFYCjmn9XePid10rSv
J3EWNTsnbR4uy507zj94nz3M9Fe5MohV0SCayLcsTUy42sblM2eVjUF53GYgikW8phw3r84C36yX
4MQ9W4bE6P5GmDihCbo5Akq5eyhG+94ReRfWuWg07kTd2j+y7QBzqWAbwFissrXoC7ULoBjPJwuP
nuxRlE5GThKz396Hlsym8aMvE0nf395n9Q5fOQNBcOdB5AreotIzWilwg6bScE+Ulv4vUMP4w97i
oInTvOlWc7le2BVcGLECZrRXSiQl6LGQf2tk3SfAmR68qASMylA0j9VUPxA2gl81iFEi1lwPqluD
bhjPw7w29hM1WZXzN++YSzKocgJw/btxJG2YLuxUB+MdLyonnMhr26D+7CAGble8DAyjqyVgxy2D
tPbd+bQw51MhRgqszhbNrwDU1NjpiwmHP6I8UEwD/ANz1CoJqpFNnT/1Mjg5pHy3SD/s5gJzlKL7
mObiW2bxc+8VJ8w/ertg/jiOfhmagCWlQDI5AMIgNIB1otnil/brr5AkK/HlH94rxWNkWQvMGu4E
p9zuPogKd282WUdQkdyz2dO0KGxsLTgsPJTcQBawgshee6cGMLqgQcjZeQbwKhn+yq1TBqCh2d0H
TfFqvZBag2IAt7GBgqKWGgEmCkKLKs/Oi1U0YYMaGFh2f3dGcmCL8eX2cXy5hteylDXsg3zwDEzt
nRvvE1iEirIIk8xHMUqH27dx7pEMB74xwBXx2FERZBrHbBxXWuycduUdxsVPQTBr1u2lL8UzByhl
cGWBhWeCEmgm84Ajlw8WZv6m0M8/jOQDsHNC8AUdPetrOXwbdGTKmxIxhYsBZhOwpOo4bmLZgzV6
kEjA1lUSDEuVh6F7sH2x88vyuOT70mg1XlsnU7kxjG5Au5qcrVPDfNDJ9mG3iF0JjMxqwrglvx/9
j26go2XfFIomICCkIf4FAda1+ed1PQ6UjNbJMT+z8rwYdbTCHzFn2BPJwzyLl3nQbOeGxQDXY62e
4NWK3Jwik3AzF1WbsnNvlbu6RneLr8PE2bj6YTIXMpQrMK0WmyaDZ59kMTmPnrvwL0D4KdgB5EJT
ETNQ9vUhCwhQzT0Mv6T7JCiDKrJMoKmH42RpEdR0Sis27LSAHWk8hmNStcfKME6GqQP43zjyLiBF
AIWNEBHcTcoromd5wZspIafEbSNhzntC6zLMlyRyRa1jY1bDbw98BQAUADs9mKCAbKlE+qIuc5aY
hJwcWGfKvKPT5JEx6V5GL3RSxChuzMAlDyZpuOc+APdU0t8DpMSNiAjOVTDpWHN1Oq2H5eIZlhZd
bk1gqzz7hJ7Y6ESVPe3c0g5vu+YXpnCl04srRyTIgHAJMc2Q7pYMJTHcurdFmC/O9R8Za9bJB/OI
+Sd3cKGKUXky5UHGzlQ2cZD13xCFxykoEKwiewRRwzcBlruBJDuraaPS47+W5odF3COz+30n/Z9O
LvYcbOG+M4TM0TH4vrh016+DR1/f2khgqXlfi9Z0EeulK4PYM57M4SHtngaWRi2TmpXYMiBgFiGS
WlFMAvVhT02MhgLBmp1z+3k07xnSMAYSQBZz/kdByukLbPQ1J0mFQAJNt3P3vbCKXVXvfHSA3N7b
LfO51Ei5J8ZkaqSw8aJhvgP27T7qLV2BYWt/UAikIIdFUIiL/fogNIAhGZOmQaASyDryMj9KPOdv
s1u+ED/7wKtME19vHTz4a0CkraDt6Ka7lueNzjBXi8nOWSl2/Wjsne6XbWW72wu3KQV+C0ydNsBX
1EgXTWB54gpIKRkYXMcydLh/CEDrdVvMiweKZaxAetDEBDIn8DmvlUlHgyKMHhlomooINPWLEFFi
/zKKQxd1pg6Zc0OpK2n0Wlo/Nfnksz47jwsFyVUg+hA7KmHgaMK5rdiGVUAl0EcDo2etgSu+mEhm
y7EM2NkD70NUoeNGiuXUG3CSdSLemTx9Hf0ImhTWnnkTYIFAnv6D9nut3JB5WQagSTzeUQe3wEu5
FOaxbbjmDbSl2IqoDeAaWOALc7eE8EDfyLKz6z8k9CMSCmHGenRNPYIU8/VruJ4phMp4amERrzVq
cX8Di5O4p5bO/GjOJdBhje67YTYsKm2XHypAnv28LXPDBa7YP8AAQkpiZVS9lin7oElBfOWejCHw
9iPW+jEj3u+ROs0xF4mOaGtT3Mqmh8EkdOC+qHoIYyqXPknPgCoJCcCUUtA15fOuAG3BbcU2PCFd
4w80btprKUQJJEG5YyYw+PQMfsVdYos7r2fH2yK2lFnZlykA0MG8pipDG8YAxcLE2UZzkQEqTNuc
G0DWW0SIR5Re8sJBB6floTh2W/ALL4LXL5DCkXWwYJeIs643jSST6S8zBaQZo98q9Gxmdf5V1ojJ
C+l9COQcGhwdpLeFvmjZAbQ8MEqRNwI//Eo3oRzxmmOgrKMJkgHZ1O4nkX5itbzzaysPgbN8Tuj8
3vDag8w7J5rS5N6q2F9z2eMBlqfhYpV/ab5n3cGrZA9eygEAkUw0qKOCqzanG30nFoO0yYmn6anh
9n4ERB4j1rFp6lNefeglENfq/IAWxMNt0RvrfyVZWX+r7sd2aElySjnI3v17N/s1mFlkuD95+aXx
+P62uBd29kdRVL/swF6hXte/X8RrlS1k7w6edTLsHiDf1lhWBdkHXWAOyZ27tHbzWNt+6+nwE9Qj
BLxDipkJ5BnWmi/KlNdyO+LPwdwKUPwlzZ3nkod8+XFbM/WCUiUommFI0RzmBlQTjTP0NDLSzqsP
AyNJ8oyhEaYrc7xYSFwZAMPG290DSB4QZ68VcjJbysld0rNf1qfZIuHC7I8pIceF6tISf6Dsr63T
QkgJfGVkJwCgqVpnYXpAqiYeP1vg+sVpPdS8DQOrPVhs+WIk04nb7Xe/7MPeW6lM2hB48TuaFtE4
5hHrP4IhZ99P/jvilih8DxG3jcizuuecFbt6WMDqNYMscwoDfPripSd3BOxIw063N+ilpSMAR64Y
DwUbt5+6YkktOm4uOfLzcwNc14cRJcuxOA7mN9e7N2ddQP7iZYLnCOj7gNmPhwlmTpSXOcvtjNBg
Nk558j2d6wgv43Dqzk6PDAvceAGgTz58vK3ii25p+DUTY05wahiowX+Vl13hdI1RgyXjlAji7Cm4
8EKrSJ+TusEjqL7jCaJBe8THWJgRZlMoa9PaMWxJ5vrPt7/lRbABxw4KYowaYNIZfQiKY+FJDksU
yLgk6Rixpg+TvI9rwDWJBwlwo9vCXhy+tZcPUHzOCseHO2z9mAu3whEMD4107NidlxG0e6hepfcB
K1MfEw5952iabVRTQkfflbj17xfikgC87RPCxLgqRfDcCGOOLOEDRKnKyV4MC7p8hCeQUE6pZoe3
JWNR13owgg5lgyu7deskEXY8VmwPGw87b7xPMycPEwujMNUcdTXVMVKqvub/1f1HqJo8a4asMVAY
cOIqrckuT5Y9uJbbz0u3JE9ZybyftzdzUxxCOGR3sMqYwrle3dbK5iXveiduCwe2mwJ4plqIt8M7
HXTBwtIRV2vkqe0lJejT7aCiVozHdcg8AFJN/MToszvoWM3VM/FnIUHiBphRtIGg9+has5zbc8VL
F5KIeJpAsoyMPTKsgofeUh1ZIjUruS0PQMjAusEIpFpeAdtywoCxY8VDX3yabbIvg/xhNps0bMDK
0jWVxjo3jyHCOGA7YlIEKexr/UjQlYKOFY1NaznIAd69NWKKrbttIBtqAWTrj29BVgnO9VrMMNoZ
yNRt79kud7b7scRQxgL2DuNUggDttqgNjdBiizcTRsEAcq42WjtzzixrIU6cG+5+bgH60dK9V/X7
N4gBJiZS/8jfWGrFRDR9wae8oDGokM4yk6Fj9edlzI//mxjFb42jVxd+ymjMh+lQmkvMyyUSQ6lp
wbCx/pfxAswcRwWxNeAxUVnw1/27cI+LIwC05KBTAZiiqFtmfOIPBopdj2/Q5kKMog2vConBspTG
wJR+lt2XYk7vzLTTPFA2vANOj4UOUdypa+3nWpnEssgYSEjhxXhGqT3CkPsdSPcOY67Ly26LCiiC
Y1TqQIujiJpbJAfoSOOM9ufGeIdEN3pK5maHKVlNFXvLrnEnI+uAsg/qrsraJYvlJmArh0sfk0M1
GfB79QEjLJrjs6WRA3fn4vW6VrGVk5oRgT92TfLMgoj639ZpWFQ4QQenkfOiDrKaHMCx0f+6tu7h
EXW9dDP4jIt2cGnctdMpszk4aZKGHgpZWp8mu3ukXlmceNXGGUM7PveaOfT6nut2cGtZ13YItPat
gZ/6Um9ZSaUwazdunWovyPyOZ3Dyo/H7tuVvOUDXQHwJpj4QCapeKbOMAs81h8YkYXNYesCsDuwm
cmSzq43ibmwyTcCzpdeawEYo5wPxS+1Pc5CrRGNmQmMj7R/LIj1LozxJzzrc1mvLXNaECjo9rTWE
VWLmtGOMtziHscHM9z4Yv8MMNGytbPaFUWvea1uyIAo+F8aJDIBiMUkHcvmirRHDNcBfwYshBycj
/8gKYe4Gfzrd1mxrAb0/40jIyoJoWIlpHG5P2LSAxnWXPtj1XW0NTyUwsW9L2dTpXylqoGb6nSvA
1UnjoGvr0MpAOZXMvxvL3iVMR6C5qREYaQO6di8go3h94lKP4GEawCT8pI24ad3hBbyzp/Z8W6VN
MQEue3ABotr3p+vq4i4xhZ0ubbY4MW9G91w7XvvY09zY9QPRUaJvXVsoKv4jSrE+T5b1WOcQVVS+
iGp0KqLHR4uNvrlHF1IUlzj4eOHWUtpxF0wPC3ojxtz4zFwr9PzgcHvtdKKU+8QjiZcEHHRCVl/W
LCRUOu9oPqRIrXV8zw1txXs9M+rFf7mC6wpfbJbkJdp3WGvHDWn/bgzzo11XEc/Eh57an7OhXSdg
5BuiAESDNqA3EFTjpr6Wmac5QL5z4sYMqbk2OzmY57E8TUSzZYWXQpSVzPq6YFIyJx5lAUQ082zV
6d4Qumhzy6+j7yMAcdLKDqDeym3ZsCxYKjemzniXZILvZhZ8FQMOc9L49wVjGoexqReS9GAYdJAW
UTsHm7J2TPBhufHgON3OLuqPiZUWR4t9um2JW0cLabd/5KzfcWEY0yLNPu0DFxcWWONHT7Z31tDp
WEA2l+9CiuKSZmCJVKUPlw4eyveiQrXVE6daiGM3FrGzsDdcimvPIxLzK2WceoPIpG1GkyVujLEC
HvqDe++u6WGvqd9i4haKQ0ia+sioqKtHxFyPPaxvyFkZVsgBV5VxB2I8jTVs7hJIq9B/Di5BpK2u
d6k3KfDCZOvFRVO5fTg5BUbaR7z1v962hvV3VDeBaZF/5Cj7ZNZWXSJV4sSm8M9G6h6GPPntUV1S
aNMc0OsGzAu0cGATrtXBchIyZ/AME31u05jSYz99zfOzNfy6rc/muv0JcUF2g4Ok6AOcWcApjcKN
5yI7ZQbdt0b1liVbe4vBGYIxTLX7DLMcCfqJFjt28uAhNYOoHvgDH1/bubeG0cjz/CNGcaa+JwMy
TIYdZ133bmnHqBh9cB4NmLXwD29YNDhtPKwxC4O20+vd8Z1SSsonN668ZkLLZ0mb5TSVxH7LKV1r
KtgYZEbVGn/lV7B06XqxtwAZrV+OvDGPo/vaovu6cgjskH5ELAlrU66+DE0Dfr4gwOsr8HcjmVTl
QKhxs+PtVduyaVSIUKFbB9txhq5XbSG2kxZssGOjxzxPvWYjUE3tnnrCjb1dtgnKudZANI5hUyp6
StbOhdUPKXmdpfUdWc9wQE6LcNwrsm+kHPLIaxqg6IHR/J7JXGMeGz4CiWxEfBTNemuJ8FpR1iXg
PqEcVIiZ93fB8q8mxnxk7r5JDOona3mDos36Wgzn6E1KfJwr9Dd/TUXy3kez81jqYF3Xn1E8HrT5
V8y6wBf3n5zHobJHLGBr20/ETSPum89m7R/m6rXAOzBE4EKBksbcHATlNe+yHoW0uLPzKRp4+YkE
qHv5lWmEt21xc4suJK3R4IVSjo/5ndYandgY5DOtur3IyaPbv2mLTHDbYrACSWG1VpsZk5EkSeHE
fjMe6q444P8997XQhHibW7QiF8NVbEydAj11kWlae/HQ0LshBUuZXz0FfxVaEobNZUNywEOxArUK
NScC7z4PgID2Ysean2yHv69FFYtKZ3LbYhBxwa5RKVAbvuuOOIM3IOTyfXFKaxE5mHLn+e/bNrBx
9aEgjsv8T1b7hT/CPGOeStxYcTFlIrIaM4mGkevSo5t7cyFFucmnpBB8QoIpZkMW9Rk5Wqn9dYQv
L/Ly9RftlUKKH/drUzQ1EU4M9sAIKexj2/kR8/vXh3TIciAoWfky0a2i+J3eokNd+hxnp0rCzjVj
In8YpN6/YXc8pJPXFwUw6ZXbQhR+P6G3wo4BebF3WH5KM11j9ebWXIhQtqbEONWQNvDTRjHwkKbt
zlyGmPlBXAbG6bY6myYNV72yitnr2MS1w+EjFbQwSyQtGSCVy3k3iWWfSJ3D2bTplZ7KCtZWKZVo
dEg6UXOCkzO2TbSUZYxEyuuzGuiB+FeEkmpoZ0JctJi5SFdax95/Iq17XoSOHHlNKr24dS6kKOs1
LJWPV09ix4CHrcJk4XJfyDoPDUcioiNU7IZFmCHupuYjL5ZUEzVsbRfyy2gbgFdFRls1jaBbAi8h
qFWW/Ex5Hwq/fmJLormGtiwQ5OCYzIAZ4pGpaGmh6dtPc+rGSQueQDKR9K5r+i72yPSbDqWhOblb
1oFcM1KvK38Z4D6vjXAEdNboUN+KewyaxuBPtnZ0Wvhb1m5tTcX4AH5NtUGCTrYFXcVWvEweegVI
yJYKbJ2DxkFsrh1CH89GT8zLHjZvzrOmwnBibNXynRizc9ECrsgaTwL9gbcP75Yo9Kyg0wtDggiV
lXUr2IJcZJXT2CmMCJW0yJd2WM/J2Wg1md2NaHXVBTMC6MxDpX79kou4pGKGByC8CjFy0YZsqD9U
PqnDqWz3ox3cl76j6epdv1w9Zn+68zAzh5eZqplMHC5NioweuO+GyHZbAMokmNshxfSh7jBVXaTz
jz4l0xtsBMlX7B0mP9HbpBh+5fERjXUlvLvJT1kN1OduOoCmZff6jVtTQz74RgEsok54ytHtOs9F
swNaxRqMcU5RnxRfxMIPNNF1Om4ZyaUsJU5O7Za4eZLacTuLw8JAUFk596ZbRGUyHd+i1spRiTa0
Febs2krq0oN5DMhfN6zzk8gCrPQU9rbkv+oi4MEOvUTyDSEmnjNIEPhod8S87LXIFHhnspjhOiaj
/mWM+fOIwlsz0S+ux7/e1m7L916KUnxvhTlGjI3itGEW77RgfNHOAKVU1W8xQUDQIirHpJ9Llf1q
i2ZaMOFE4zETnytufqpSeXJ64y17tVb2kP0CA4DaS0RwrsDOatI4nw0Wijxb52GrqPeTfcWI5jhv
Lt2FsPXvF+4jwM+jl5DjSWjKL11pOyGALw98Bqbo7T3a8hugc4JDxGMNYY3yqi7GXHSNheRr73YH
K3P2qc/PHbXu+lTciQD1X8f967bITd0uRCpxB8ahg3GsWooEc34Aq0KYo6jSER0Xq06MYugDaAAa
4Tc0rszyZObZ9yazgcfgnm5rs3UVIznguWj2hiMMlKJaT2dPoB3IjV1GPxLTfUfqv/8XCZgdvrYF
A2QCwusDJ0aU06NzToA/YFx0kxRby4VJDTSpIX2EgdnVUC4srgry3qxojlRYDgTZKiu/5RaXp5lM
rx2dW5MDNmqrWDUcfJS6riVloBisUxSpkUasHp0xx+jc8IPLKvKK+XB76TaVMjGZBUwCwKCpwbrb
ti0xUzi7Jh99tFj3oBVsijCYEl2TwaYkBOvrAxHY3momkTSkyLkQqK2W2a4qi72NpvwFhfE3KHQh
RvF1BUIbkfoEgR/xjyzLdrTPn3ugo98Ws/6MGk1Aj3+0UYxBwtACp6/RBDIH5b7gvRMiLzJHZtn9
nAtgVIHAUTdqtW77LZnKQUrsnlXFiPM6YmY1ykb7riINyBLr9InxVPP22VYQkwYAGHDRUaCcKZam
BXoMELYsVVJOYZom1V8Wk79LvxojSYmxG5pCV1nbtpF/hSqOj3aFiasDfZOVC3Dyhpkf6rKwd32b
aJ4Hm4LQJg3QUdQj0fNyfcIq10E3zURhjHP3mUnw56U0hb1YRvv9tqFser8LSYo9On0TFHWPsyxt
chhZtqdmdbwtYlsZPD/QN79Cyyl+fGxrVnkWbBEsbO5+SWQSCav45iII1ASZm8pg2u8PHwA67RSr
d+o2yeqhQ/+OgSClbgZjVwzW8iYpwLdAycHCAJ6yZFMOVDmazbj+RHkvGX/n9Z3G7W0epRVC4z8i
FEXsaRBO2fZuLC33zpkwSzJ0iFQs9jkRupTl5qJhyXwf7yrUN9a/X9wb/hJMDRBScZKEPJE0YKFj
SI2VbZrAhYz17xcySGN0WYLUdsxmwDc4Y5gO9Gw1i8bS1pV/4YEuxCjHhpgC3T4jyicUbxmW+ru6
AkP8GGTgPB9P6WzpXjXbeqFYgw5SuCKVVqpMUE8bq4nGYqiTkCYp2Lk8swJlVlm9IUjG2wnPNPRG
wFcrVle7edoNeOXHrHKfjaaI25JxbJXz/PrTulajMSMGjhCPKjF/1mWeMxiDE5cL+2kIcU9bkEu1
8i3qIKMMEbingAZzbRFJHhCxTB2iLtHeLXZxdLvy2RWFZoJwy7gRPPwjRvU9olxmoL/bsSVbd583
hnHAKdKkCraswAEazIq5sQ6hKUKMpTEZUGHQSFdNsTlZoWu0hzHTNdBvikGdE5wtSPtjZvB6yZjl
DaB5bhDpe92zucxhS/r3WTuFtw1gy/cAS+YfMYrvqRqGLF7eoHqb1eRx8Q3znE+AeeN44u5mPo37
2/K21cIgFwViEF7SirxuprnjNHDagnenyhsOaWp88GfvdFvMplqAlwqQKHesF8ycrZFilGSAwRl1
fQoqtOcZ/tMofjgW0UjatDlUASmgR5GeV9+ZsuVGn9dIdWSlF7WL3FNX9zTaVAbzlQB2QkULVa1r
U8CUWJ6IBK/LrgLqQGG/7+30PNjz3urFt9vrtrk9NrRANypeSWr+dSApoKcJAq2mZfdWxyPStQ+e
kf56gxi4NcxTrhBgKtY1aaZ8GdZhmNILRmCNFKc054ARTKvXV/KDFdX0v4KUwyq9YMbEN6Ex4PCe
eWtGHZme21wHcLC5bA6qMqgjYuRcReGxB46kIoU+7bCEpF4OObDVnbHUIYtsWgIabdCDikQv8obX
ljCXBdwFyqXgc7BO9exFtPFIKObpXtrmoHENm5btA8cfJfw1Mao4batKK8NpfDvO6x6jEomdIRvf
6GDpt1X6V4q6QyzIWddlSBVmy+/RqveZMD7bbf9AWf+GWwgh1jqOiHwy3rPXq2eio22e1oZaDBd8
BQbbJ4kgKWoz3fDj1sJdylF2ySQWmVwM0yGeazGTzIP6iAR3sX/9GYIPRS8Momw8GhRtPL8pl6lG
1dHqqmMOrrKu4+vM+uG2mE1lAJmzHlRU0NQo27CJJ3K81+MGExlZVj75wAW8LWLLBFwMPAL0CIHV
C4jbwhiabuZIq1ooAy7eb1bMP3zvb8D47P43Qcqb1Sl9sYwusmeSD3NI28LdzX4hQyGtNMr9Vmgi
1O21Q84E4RUYji1li0pKiUs5bNvhDtiuBCuqYecmuaPzC+sPqaGwi6LsfwUpFjd645yjWROP8WTc
/x9pV7YcN64sv4gRXMDtlexudsuSbcny+sLwCoAguAHg9vU36ZlzTotmiCFfvUw4PFYRW6FQlZU5
9Hmat+0hrsTOXtgzs4pJ+OD7zBtDXN6hZ6dC1vrA0RaS6oLs9WvtmVrFCbygYd4NGNGk+lfTZA5W
V1yUtRdlba4QtjYYpnDhIU381CVAqSwuqjGA94FenYBKTlXs5YD2TKwmDRjAIpA2sCi26OihF4Ke
I13ucSJsztfVQFbz5QiqDZ6QCH1xweXGTlo+np1iD7K2PRh8M4oR6A1cdwtMrtP4stLkpqAdgVqo
RcGQ6gW5tdcKvTke4BYDUJWh2rJuCxQzOvqt2SE3I/qg0ZORdbN7cNu9Bu/N8aBpFMzxS8X0t0Dt
1VPVdhgIoJgT3IjcuQmn/gZ9uTvX6KZ3uzKxfMKVCdeA75oMbnDjE/YVnWFoEGhuy14nNlrWn/dv
W5OG9ldcCCgz2xjOU1OSWFwhYerfcDLczzNPIN7+MPLyL8zgsKCfGNVLJIVX2TgQkLp52xM8Tvvp
EChy1xLQwxXhzmtua+KAbMcP6syA4q7Opm15hOUgEUHBvDy5+oPrzw/S+T777PjyaQMIALcbAiuA
sleG4twuQiWR6OsDsMSb+iJ8/mHgqAT//+ysPIGQbs4kRnszsxq5kToJwJ9s6r0a0dYuuB7OyhXQ
hvlYHZQ4lNR2Ek9mPhqv+lQGZi+gerpCCxcKyANQ33WBXVgC3NWAorwc8ICsvcyxddrGLSTNVKLU
p66wDy+Zuv9YAlA6RkiGZ9Ay5qtD5Mds8igU4DMnF4cg5jduYEDIRnYec0+n7l8zqKbEePqARXf9
/KkGjnSVXXgZbevP9Wi+zMxKg5rslAufep0/zaxcQuP1sW3Abpvh1yeqqr8MdE8Eb5n6/0UEf5pY
TVjos1GB7cPLQmR72RhneuTnuqrPHfobk5ZFe8jOrTEtG2FpG0dtfJ0nrao+zCOgKzKHg3ptiCGW
tKf9tbXdrk2sNrbttIC6o7ksk9RNCE3HGf136qaud3bB1txd21mFibWmDNBUCuy/VbYXqhI9ZDW4
IlC9seszI6joPb+7dwyusdJTToZ+rBs3K/P2rT3fm7K7QNHokOf62NTTzlnaWSl39a4LlVdZSzYw
k3V5B1rnt7TeI6LeWak1zET1DApQee1mFdS8ydSg7O7wxPg/kaHbozLfOrO/VZQj/CAvu9rpDEx1
A7XhGgzISUSnT7opU9Df72yKPTOrS4IZWzmgCSfQS1I3o0RPwFwfnbDdWZzNrQAOOZzgha90rV1J
pQnaYqjcjATDoazaBASYb4KOHKeyORZy2rlj98wte+XKrzbFPIQ1ujIzj7FXsagvdn4ruvIS/5OO
yXfSMSvC+3/cEtr7/zu81WJ1hTPO/txhY9gOiroo8xZjonUVW2nvjtbJA1XJVytwmzKpZjVFAPGw
6Kwchpl4/swth3jtIK+/ZLWeUzc2cVhxTDSKFO4kXhcaW7Ovow9txQ6KTG+Y5KcyGH88b3fzaFzN
wLIiVzPO/SLs6+X0ke4H4rWkbT9pVqb6ZVJv/840/oOU5CLF+Jug6coOMLyzX7ahk0XB+IE3D6ZA
y3fudkct9sTYNjfR/0x5q3gQ/epIVRkb/jKu3zZ2+MWYmicBOnRmu3vswYDx/BRu2kO1DMzkCyxh
nfmoIRQwdq3wMoh9feMhOhaq/GyPrk4aQxKCPzxvb3PJkO9HFx1g0QBfP10yp53aObBwJgNlUta7
iV3Htx75zPj8F4FB8D9LawgnruYBJOjEy8owzLwywjPrZZpF/+wLcEcieke+C+wKK+8/S0l0LRwv
47hgOvpFegxFkr2XyHIVr08XcgAIp9GBjXhgdc4HC8VzGgk3KwYhEs3yewdkA+C2haaduAlm69Tb
L0vC/juyK5urEw2uDeH0ApPXqfbUIEvVOOHRHvodD711EYSQzACrYggGx/XuYzXztVbMAyWFf1KA
jBgIxyDLs/PI2tp012ZWo8lD4dWWZG42VPxcDMVBDk0AnvomKUP1+PwG3xvSyidRQlUtwVqTdbq9
6LHLom5Ky2EPoLw5JEDuFmQAROjXz4WG0HkWVCHsDUmqmteNH6YkhB4y+fj8eLYcBCIYRJvgS0Ju
1Ht6YIkVT0Sh1SkzuacvbPZl4pNbH0jRA+DZ/bGXe0HIck+u9zsKJvEi94Vq3fpUCRFTp++Nm0Ek
8r6M3c+Ns8eBvzWohUgDrIQEiZc1q7gd02GWZQQqlLxNEFpZ5A4s+CdF3hizc0dtjubK1HK6r+4O
q6z7ws6xUHFFU2RhTn61Jz+55SCuR7PyqW6r2toGT1KmRgsaSA30UNT7ALQQnTd86vzupBq+B/p6
flgoAjwdFh8tZEkHzKA95iel29fghzg+v/O2TUAwABcuCkHrenpsxTidIyJ5Alr5FA7EZMGEstPz
VrYOUgRY9X+sLF9xtT4yJ/5ojYghrIm+4+pDKKJjWOpbuksRvjke9J0tRdSlxXe1TJw1odXK3MtG
Ig/lTFLgcP5mMChsoqK+EMmun/Y9iTtFah+3OTruZ6dHlm84hr64r0KzE+1ujubK1Mqngu2B0qnF
u5tp9bEDzAFEav1eNWPbCA6o5yyUNGvnQ1UloTBS+g/FBNXEtg6aczDQvR6qPSvL319tgb7pQn8E
bQvCu+CswfzFh5cVFf65T6Hp89+BrO7wcinMFZQStMB/CePPys8TsstftenVroyslsSTdVE6zkSy
oZeJZx0s/97Gm1G1R/ignZD/N734H14a/TdLZALg7G8qzKtJGx3j5pNj+Q/qqG8htnUUmf3OHMhJ
ngDef3j+kG6+dRZmtv9YWy0Rqk2QuAWpcNZQ9aYR1jn2ukNfDid7bFJ/mG9qYjI98dRynM/P2950
EFemV0sH2HPj2BSzOlVvtT57pQYV8GOpop0Z3bOzXr1CoTcsH0lWuDxx49cd3qjAQvH68jfjQVIT
LGcR0MErN2S5YzFZyy6BojRx7kDhljBo541mj8xgczvCxL+G1vqUQubBHBbu8pT5aEsKutWfUe8d
fGwV8en5MW2eYMQnED0CASv6qZ6e4GKcbEUKPL1DOhwiYOvBqbyzPFujiSEth64O20UgtN4GdR/H
owCJRZ0PiRNnY8XSrvpBIFMV/Xp+NMuvWh+ta1OrnRBZqD5N4UAyVkZn7bTg8Y2+lHF8eN7M1oaD
8i6etWDIgKDSatIADQ7GmE7IlIHfDu6oTFmY/3Tz4Qw48PF5WxtDgromKNMAukHDwPouH63Ga4cJ
kVYruneyyRNwGjtJq/cySxur9MTOyk8gsziVxseYwPclEz57aLb0zDG33jfM/iBLZ2cON+2B6Rf1
G2zzP6LjBo3feTsu0TFHD2LhaJTDocM6ea+GkJxi8Fi9fB6REMZdCPY5KBmvXpwB1cIWIzj8GNg0
VKfOYxGAevplggi/r6sl7/xfM+7T8xSUphQOmZFYsacocXLw2zrarw89B/P08yPaOLoEdB0oGKLi
Dsj26n3hF2UMVIfvZpEpLqKcL3Nv/82koeoF2lfkAVGReDqaeLbGCRl8N4s5MCRo60jipv6mi70+
kq3NAETmf+ysHR6t8eQLFgk5K35PyWsLLStN+7bk3+Vee9nmpAHrBQVZ6I0DDvF0RKh7eSPoat2M
Gu/I2/bkjHsPzK0TC/TnQsuBThUErU9NADBAWm+wCYoeoThCSmdIwqrtj6Gj92KJjfcLlgY9gAu7
IXgzVlvAJfXU5iPir8bvyEPgUyYTK6iP0pvZY6ghNawiTlK7mvb4IjdXDJT4SH4hZP7jqen4xuVq
WTHb/sysjEGvlrs/tXeKrWBnn2/O55Wp1ZHyqjrnuARcEMRD6h7Shy6Eeybf2zGz4dQJ7nTANDEc
sCau5jIMTVvUqDJmRekj2LRTRBMpMI93EHDOnj+5m5OHGhFQlNgfIKd/ukP07LojH5B/7qWqjp2s
3haddJPIZr9Cv3w1SnV83uDm2K4Mru5FoLuBoGoLpFbMiDRz/Sj9MKt4mMLHn543tT02nCyQNqCj
eH1feW6JpnKqkTGyH0Nm3HNYQZeidRualL3dJmXt7zipzcEhk7OA1MHKtE7oCDkZ6TeSZNoXiWo+
DPQnOFXTZo8Jc8vOQsQElikIQf4Rt9fGsyUw/ZjEySfvNFD437ktKgD9SzOGSaso35G92bIIO0A5
oKoN3aVVqiBASxHXy1yi9Sx1hwAKLd2rJmqSUdCd63jLL16bWl2PeB+WQINYXhYY/yjrbxG6GZ7f
GFvHGMcHISYA0UBdLxvn6tnDyqpoO4pIczTFndWEd0UV30dM7hR3tgbi4bmJvAQyYaCaemqmBnkH
qRAtZ6IPMhPO5znu/sJTgGUOGA0kI9DBvjJRdU1A+0pGD3HnQD9HJtHMXrmQYq32CD225uza0jLY
qzkzhV+OOfew5aBU5UQLEWaav6y36J+Q5drIyhuZYaRRIGGEdkGmVf+O7Dq8vXEsG/1qHL5EnkCL
2MlCzcdTPlXxgXIdvrJ8YF2e32Zb6389mtU2i9EQ48gZF5NPepVKbsA459bujpW9AS0X89WA5m6K
mQotJ8vd4S3PZapEJJJuV2h3bzSrAAzPS9uxSqwNQABZ3Oms7fZ285bDvpqwNfOz5Zq8DDqYyFuT
5r+8oUiM86M1mSke/2JpFlwWOoaB441WgxlsCwlXjYscLT4QJGvTTr+sH/Tfvfw/E+vOdLcEAL0r
CbSI4wa99mN7T93Y3DgNI6fSyusdXoTN5Vk64CFeuARhq6NTaer3rYW580x0W6gJisx72NCtEA9x
CXBh4FUHJcjKMQ9AvwPUErkZRFDRT3ueAbWf44/CSyL6ubC+P79Em/v6ypr7dF9PvJupl9u4cco+
qSt+69bF66iyfvyFGfByANK/QLfWdwEqCxC1rWCmL62LJ9QJdL9oH9+7cjaXB/554URwAUVcOWoW
+wzt1aH/YADbrPzuIqL88BcjuTKxfMKVIxhC6tQjevyz3G/SKQoPDfAf2Hx/Ywa8PeBOR9YQyZqV
Gb8flNvhVkMO5Vi4ZSpMdQz68fj8aH4/f1YJlKXpHbxrKFgBR7Xa0ACf8xpvmvwBmYCfsxd9cSJ2
q4AxKZBxF9JcmkkV6dBWH/CVRyqJSq3RS0B3eABM+n0TRJfYAt/vbli5uZRXH7a6QSrPzg13UP1W
zFk0gpEDAQPF3+z+KyOru4OEnQgsC94jCmf7ENVt5vpCH6x4j8Jl65hh3y/MRQ6049Z+w8vRP9gI
33+I4iZFIH2qQ+sUDi/j+f3HG16bWU0adKJpP7uoB6q+yNC/mYC1+x2pXkay+R8zC8EmCByh0b46
ZpY0gOMbFIJqZM/j7uOgPg/DRx3dSufr8/tzaxegcvJfS6vT1otC4ckNS2Mdg4KpgzC1vDxvYifm
XiNW6riJOstDlM9Zf5hcA0ZFdhnC4iQgrPO8qa2bF5SkALEvPLJ/IEhCvSQoDJCENHrnBJnPH8vh
S1W+msLPzxvaukOuDa32ASlB3TNDIzprrY9RdMvadwMK3jw/GfUKMjTPG9tco6tRrQ5RFHbuGE4Y
1WDyA0VtM4a+9d+YAHwLcQvaK9eNvEOJfCiwKQt6xE3B1n6Mgj1djs0pA+EIxLqRykH15KnD9bhi
Zd8jae3606kj3U9AxN7znPPEK60MCgxH27J3ni6bXgEPiqVbdHnxrWYudIYmmp0R1bQc8qODfWa+
exD2HnB+c4dDEwOlVHCOoBHt6dDK0fIsr4qcbCrZA4uBx/LrGz0XN6Olsr9YqDhGpQeHEtXblSnS
QlvM6bBQQ2yngA6A554Bbfa8kc1p+5+R9SvZxatSOQWWKiyqB+n2APkMfVIM0Kp7uSEAR9D4iNc4
wEurUMxUSLbKyniZH41HSzRZXMapyPcivq0DhB2HLDX0toD1Wm09Hy11QelL3EIqOqFoczb5XtSy
tQWuTSyfcBW1RJwWMWTgEObFOlH+ITbtsZozVlc7a7M3llU8AY23fijjGZWSqvlEaQvh7YXn5vl1
2TQC8jWE4cvPOjjymgLx35IgBFPwoTDTSb6wOfCfKw64u4UPEnoef6SN58Gv7X6OgRgdFN78FrvY
I9TBTGW96aN+b0evnQ+6apHLDXwfuUEwIq8fSnlceXXIgCFro8K5017Hj5Woyo+oxPSnAmkwVARD
1NLyeC+XthzI6/jvt2UkdBcIBILANbyHIa07KtY6GWpO50JUieu+Uz66FBk5S/Hed9skHD49v3zr
zbjYhLP+jaGEO1ozxE8DNa1asICjAvG4+36CJkEHGV1uf3ve0Pq+XRtyn+56CCn3ZABrXRaiLyXx
RZs1TNx2Y5BBd9xLfDa90P2tDa5OcjMCeD6AVj+zFT9xbwL/fX96fkxr5/fbxFIeXNgTkIZf3RlB
My4ICQXotK4Pbp8/2nxeiNR3Aq+tNYrA+owKMep1fxwxu0GZZG5Rke7A5ukwkKlI9z2cbpIHagce
s2NqrZsDTQ/X8xts/khmukm6eEzD8myc8IWuaZk5dHSh4Q73EkBgK9dUNj5kxaOSPIwNuYX0VRr5
xQuBtGsTy1Cv3KygkeQ12v2yGBgLQ920Fy/jRYP28moUq/UPiSBthydYBuA4mmFDYAsL9gmdFWca
vDRwWNta3NbVcGrfqh30DOE2r370JBWMp1D3TtqXRvlrO6uooc1lNzXoZcx63p+0NidtxTuLv+Xn
rhZ/vclKXs+2Wcq0HfX6V2bK20MpyGPAHTdRhrtJzVvok1lUHVA03qPSWF9YvwfoQ14uhJIIEN2r
rVfPw2gEuBWzqbizBc/Q7XV+3i1sHKKFsmWpROP3/1FhgsZBU6mOuYjxBP3aF834SnsjSIaZ+IGY
eq9PdmNAS68nMiwLSgFWn+4MFZRuUNsVEON9/FhJwZLK3hNF2fB0T2ysvHdZ9X1LO7T5yfYDncHW
7d5HlTw8P29/wKWwNE+srFx2yEQ0zTXHZcTR7S3Gxy6fHwZ3vo8KnuD6vQtNfyGOf+5n+/i87Y09
iecGqrhLcjT4Q3c5npl2Wc8G8E3K1DdOwsf7ru4Sh8ep8eZDUX9twj0e1C2joJJCtQR6lH+mF4PR
pSDtY6ggA+82LHV37h0ir3MTEFSe3LY+D0P8dgyr++cHu7VBr+2uVjOeK11VLnocm1wnce2eGjDq
dbW8gEJk56xvbRzAICHoCeInPHdWLtKhPqgJaQ5ki4GkZ/feL+J0cncuyI0TADAfHjnB8tRBY8PT
EzCDGoeGFu7huYsP0oLYCDoNXjxlaGIg0AVyQfz0B94j720rN+jVynhO06JJnDK8OMN9ofbgZxsT
9sTQMtYrP888f0RzPdZmkL/K4QN1aUKn788PZmu+rgezfMOVDc/4po4q7LuYjAcnRAslJMafN7E5
DHDhgDUGLfx/gFeqSs4t5P0WhxECaiYTE8wX6ryM5On3DYzN9V8za+zKUE8ShVMLT5w6PumqTtqh
fONT51QP5vT8iDYODaj/kC3C4xNpwzUfW5fnDcj58AqZlX6nh+EsefHY8HvX3+Py3FyeK0urq54a
3zW1wVPX5eyTDfqlxNvlrNpcnysbqyMzGM0i1GTwCG00Teu6/hyVoZOM4x4X7nLAV48aUGMhLwmC
OfTWr6sNZuTSr5swfJjre22/liCUqsZD1d8Xe+WnZVqes7SaNtTP6YTHNYqPdvljgkJ9pICqBBKi
jfPEdVAlsN0XYgRwYeHphOsCzCug/lrj2rQTdcLopfs914dOH+N8TIU9JmSvH3lj8y11KMT/4D8F
U8nqZoSUSWxXIdIsYLh0raUd+YB8DkTqdtzcxhzCDpJ7S7kLyZZVLEHzvmyLGTcwEJEJhcxzJI6T
sc9FEZ16FFh97y+CQeTboNi00En8iUwIehpO6G+Co+h4apM+ofoEAcqsZ/ICwsAk5gB62Dtvgz82
5dIjBvoSeI4wXjiNnzpA0DbKKFKxfXIkqb41o54OvBHdzVy17duINN1Zlv4ej/vK6LJqMXoj8OTA
SfjztncgFBTms8SbR/Tj54HYXxvlt11qdzM/h3Ou3rmCTp+e91qrBf3D6Oqqb+sYGQzkT05eqMxj
D+qWU9tarjpU0OxLR2TVjtzums94XezJ8q7DOdgG5nhhNIWfAZ3CGns8ehyMrbVnn1jh5ZfGUaAj
gQCxd+h4Nd+xPvTemBIcgKWc4kRFCiWSqtirqq0c3e+PAK2H7SzsFIjIVycnmqqyhmHyMM/VJQAc
xRHlHWN7oilgjP5zqtGIemVpdXM3ky1cZMPiKmFmKlXnyhshnJhHjryhXpe7zhgpkjSDlLi0fllE
Q4zGO4CnkKJCylSL3nbUfT3FIWOQ+jRnfpf4eixEg99YKbC+pZUXQEf5NZlDZUFslpd+9DDYjiEi
LVg3dT8CEUFapHUsWnwu1SjaN0FoA0+AVMUsF8qRXIV1SgX0cGhaxm07VRk2hCzYYWrAvv6xBA/X
VCbKq2seJyG6wJmCeCT4k9ihcAaX3XmziWSXiNaKKx+0+lFc/7RGXUy3rnbGTmSxYTUpjlU+jDw+
INcpOaQYQqcl5+UP6rVEWYyeNKlj603ZV8YOPkWeqaqLPRSF6c5ePyDXxp156H+OsFy856bOpwfi
Kj/6ZZx8mvGiB010APa7TlkDTbxqyNmxYmo6E2K5Q5taPOLTqRItUM1msggTr+y2yNl8aGynKNO2
mwP7h6h9zSkS/cR4Xx2/hYRKUpO5iLImnrWYE5d0ISR2pONNceZ3Nm/FyQ8ERuRwSUEVVU+m/xC2
KF2dYxPZ+eu5qWOwUwTartwLMwPKf+6ElttTgDwp1hIibnq6q9vJRQuxRIzjHBoAQaZ0qBxwuidT
SOT4ebaGCGTaPmSYowu6N/r8VjIT8i8FFF4nDwUkCcDpSUW94He5XXFLQc0D5EzviwaR10cn6Gq4
bx4ru4T8Bs8Net7qxhygXVeiQcPvugC9E43VtgriCLxuohTM3Y71ZegcrtBIzVsqUXHxtTv9isPC
KspE2G3TnEzvahd4CLRs9TcAIQb9XWWKWGrrWMupLz+YwLSQJm7GHEj2WDfiAfhH4gy4RtyAfhqQ
KhbtQYNX2XrbL1pADw24q5wTtMn9r1FHCJh8C5dBc6gBXjLgKchKhHhVUjFRlfaRw9qjwwoK/fna
KjRIiLRnZ8brRPjAOmg8f4bQuSvSJQFI3pakGy1y0Dn6BR4CahrnlWiVyotkNsyd37fE5vmrnIGw
73sXW0X/fo7nIsCX56yFw7CKqe0vJprzLqWd3UVTim0SNEHajnQs3yp79tsTdJjQdW5ZrTeeSz8A
rW7i4inSPqiiluGvIs4rAqWQIKzt2wYCPhJ9BDlt5pvJKoBhSGQMznR1H7Ao7h+NHw5vNAsEFHa7
ANyyddHOP62Y2xIsS7R3P4GKwhIHaDEP/gcJjEz5DfloCrEJ2je9Tc8kBnFSm4khnErwKkRtHCRN
ZfPhyJWgXVK06Ns+WXXJPRAQhPbYfwwEKZvxANLJEhLqogQo/c4TpaPO0CEcHnB1NMEPSTpePAzS
EUjONOjiPeVKM3aTR4UgF15YVnWbU26Z7wJ9g/651U0xPCIzEYChUMXS0kcfYqHygbLAqT6jFdOY
S8BM1Ge8qSTgDH2jxyjhzVicXbtB103XdfUBalMgFrIFbV5PbWUfJ0+a6jTGnHssGdFTPPlJZNCo
+t4vPZBxJo70LPKwcMkH72sIZjhTMhUyJO+mnFogRSK87aYzlOhQYkS0L8v3NkbVHO1C5GN/8Jnh
uk7siM5WErcBrX941WhF93CppXvf+lPffs4jLNSJtMpjB23KGcIirfa86eA5bSnRxpiLXl/MFInC
TUox0PzkzJYbvkVTZWwBuljLloEG12PAyOEWpi5JIr8prNu+8kz7y9W93/dJa1tgvQv1HBx0wIf5
Ta5d/SkoABYxII/wRHxjq9lyLlbFhjdqVDhtyaKPyuMMggambjLVlIoXhz6cg8FJKmLR4W4QltX9
wgJbUGpFx1UDgHAja8UisLCGjZoAJ6hbO0pQl5m68rbhcVWwkxNNDQrMeRDm9ttOcJc7iRdXE88T
SgroNIOOAZfeuWMzDI+55d551JSWTgNXVJ2dzry1i6M9VaNXpSNwQviXeewy8PiXtHXyd6rTWh+g
tDOHbjrEgEgyMKU5hd8faV10UX4jA0lVngjtNdGRWGPpqZR7enIuYCWz8guRzPJOdtTr8SKJLfr8
EIhG2hmOch73kJOo+qg9DQbyUndAeek0t4X9Dki86cayR39OvYj5zmOB64w8xLxn6OPs5yaY7rEN
dXvvxB2lr1sakPw81hJwN19wVb0yaNXgd31ezyTz5tguoZM2FXad8ZbM6KAuTD5NN13uM37T5gDQ
gnXbUPkK68qK+9HpJx/IvJxP+hfeU1p0JwA3ETHVQwOHl4DlkQfpxIpwrJKyGfL6CKU5n3pnVTpm
6u5J3lr1DRqQbfaWhSbvT07ReM03U4DNiKc6EJiz1KOzN6iEBNwVH9nc5jxdztt0H1i6LY5MR4ca
HbgojkXFm7aFeB76aKbCxwINQ+l/n5VS9XEK8iL/VpHJkrfeWLjkjZRihP7hqOvBuuQzYpDi6Eha
izrhvrQ6aEH1MxcJ5YPXfgUVoyPGNLcEBYLABecwYhGnVGX3HsyppimPTeRxkHz1NJ87sMJqHiFa
9mSlbkKbg2EorTXIx6ofjvKG6dD2eas/lK7E/wG+eb90iqT0Y2FVScinuhBJXcsu/+TTCf/GDErb
doKog/XFAVRLzJij8MQQuGhN4ehDVbnflT+iMBi+NhrPiXOtDBqKSDjcMamJk8Nnl4TyJCq8ur91
bEgDqIRBa5dYoK6ZamgrNIKyR08PuniYx6ifDz0gTtOYuVVBJu9EA9yqWec1btOeYq9wBMhBo2hC
KOxpo/UnQKGIX+GDiHa/RSV8anFAROD3F0D4okJeyCQrrIucwSl68kyDWcFUhrGMUztmOpzTkE6M
OedCsgClbMo65BiDWU/Bm6rDVZK4ISrDUINQoXrb8Tx0k14WeYXriXmC/1QKDawTuhP7vrgFkCWI
7qIQXSFhOkPPwbBbadxoKI4F4lxBzjrsq5AeK+lPEGc2w2ugQvV4h2Y+qJ6foiqPtHWrJ8CuXuvK
jfp7m/VxMx+oUZJeIO0RS/NNSqb6o1EAgc0J8NGF5yR1M1l1ew+6Eb+uUtDzUfeth2jXK0+6dM04
pxqtD937rmsidm7VVNyOMgJtbdohxKx1iqAPgsFpNbV2f7ZwGtWRDmog/rEgJQk+OJ6geY4Kqwlq
K/XxHrKmFMJUyEOnUdfiuZgy227t5iBcU3VdWoKGvp/PuBxahsq6j/jGn3C1qde8I37XJjlbSkJz
B92u8qiJNftAKCpEdZB9t1nD6wMbEBiGBxaX0ntvRdhxbzs8SxEvDbyCV46GqZrbo7QZAoYEiesa
XXoEEd8rdyQje6OV081hgp1A2ZBSKSsAe1tQKVVvsCbF9N3FeVXNKa70UIubehidhqYkrkasbw3I
Xfg+nm0VfAf3dut8QBQX0NcItQn/3pXdYN0rqLmHrxxkeDRDJNcNw6UA15As0s6ZPakO8LFFHmbg
bHKqg+6ngZB0AtkLbTOrchyUersJLXmvxRg1fZxyZLz1G4+NkTUlPYnmcT4i29V7dwGoN9UrcFBr
F6627KrJSg0t0QZ6KKeZdOR11JOunx+UaKgzv4vtzvMzK2x7/0PrOYaVZyekcYMmFx/Cqwzxt/H4
Y4CHvCwvcxlY9bn3EJ/RhJt+8kyCSySO6wsPC+MHUOoqB1udQQ7uuEtUrMk79AGXHT3h+QKeU7e1
9PQAtkNj/wpKePNHhN8D6xJiL8nhQxt0KGfdmpKX4hjYUwjiVZ8HzRyn1HN5jXRX2NjUQIlWTSgH
gEwZEkQOElPQF8lU2IgGSg+ykm8YxOzc8RCABGGUKSho6vDbLETTiJRSpxQnXHi5Lc+iUhRBRNV7
roLknQwnkUzcBsIDvKBi0JlVznb7teEWNmtlcru9NQWvO6eBdzIlSAcTt3SVK1kimOUXr8GdE/mP
qs4N/VSXs6svMsc78wvhVTSxxIrbKEgkGSqN198cDao8WAp55D5djgxep2Oex+wx9uHH2JHXuaPP
nQALxvsZCG7FktxzJTjlgS9gNIltyfg7bwoY+YX3WO/QI3ja1eynwayKuTxAepGELAkhbNQgzglB
XzhhU9mRrk5QZadlexSa1frOIT7vvsblGOGlFNfe6B7kZHH/PXhlQ3IeSBfgEq8KwYaTpcZhvKtG
UD2D56bClQOKbot4yIFHPAQz6zBI64iet7B8sEFPkiLMFDLNx//j6Mq249S14BexlgAxvTJ0uz07
HpLjF5aTOCAhIQYJDV9/q+/TeTiJ46bR1t5VtasEVvvq/djMJGru/YwDZOEYPKcPqPs7un2HPesw
NMuOLJJnSJNTeZtN+P4/4cZpUTVkvC36Cx3d7o9OryIF6b1XPXoNLdmS3CTSjfN246o+QUj6kKGh
ZDWf5ChafzDdk3oXUvr7ISoBAkZTXwmMjNwJ80GFjtT3IUcyfGt0luLL2p2aX2qrJv3BD63Vz+gq
Bb8tth6U/KnKvZqeVrwG63uAC5o4DTi5m/thxlHT+20N5RHVXkLp8r0EqIdwffoh3Ba9LejdEBZm
sXkF6lv8Jrp8ydCLFYzscsVpImzSF+7hULI3/UyGra/nkSVWNLI4sAGXa022ueNw5zGvQi2ZNZAR
Jski7w80nwcsRPWcukvuRtyAl3XDF7eg3hSUVUu9jGbhP0MPS+UIPvGGOXXxg8+HW4TBpOsrC2IR
Wwe5G48+iTUrPc6Qp+flyzqv1PUd1uJskrQcRbQKbXB7SZb7XEoDIApIHI5eTTMfSHamG0dWzgVt
t5ijtrJq1JeqsCTT7ahRfk4FSzCPmeJI4n8H5Swl6HO4jHacKD9iNjLndIsq8zftU+9PMUzf0FTN
aXRMDfzsJIiD3lB0320GEgOhNTtJ1vKnN2VSz1zcrHE1f1L8LtvY2LHSErFXxbCZuQENxqP9esMz
e4+u1NxrQtny6hJmiqdsghd0Bx8aNdF2QpZ7chkO6Bvfou1I1K11lj8Vwm6nKGBOilnS73VMTC5a
xqg53smhV9DVGqNfS7gvN6g0yrloiZteM6TS3PqrrvrXyICM1EMvTYs85K1TvMSxLqnV872jSuhn
tVA/otDuBV1NZ/E4d9b6Ld7I93go72k9RKtBxqpPsk5DqtofNZGhpG82RQcIso0JMmeNi9lS/uhz
VqyuLeM9MwCt8l1NwBhSrJEftUYk1+LriFZit5gIOM/g1TkUIsdzzywvimYF2ro/Y1VxHIqaUbeL
vsmyCG5hGOftIPiNGAWSf5ETEnyOGQhO1/0vON8c6Uu0GCTFtZmOkxgmxNypn3Krdvc2wApM3Pd6
7gvfhYXvEz5TWh0wvxvXYFEo9yTfx6khMDtTRwMwY3f85F1YSv1j8lCc3k8ZxUDUHOu4UPYDVFpQ
xdAQxUcuXrMx4Pse6FWMk7DqBsMQguABLM7zhqktPmyS1+OUAZuY3AycRQKNhYdOssusNhXToZU7
3f9kcZj2xzSTI8y2ot3eJhGHbYybyfKY8yGrsSWWY9mR7gjQ/iylIG54KsqwuC4pWDXdsww6sYtQ
6YE4rwOe9gg9yoXmXYr1dSnbkvsinxp7LCz5QLZPD0yjzCNRlLVjaIAEECcxQR8FXQaqUnc4NOWf
Qtl4vUvsGIvTVCj9nYxVP51QEfENyOzITo4VAmP1lufs75DO8yegMubvLQmxxViCSzJ/B6xmxgzL
18yYb7T/QnwZter8cZn0jAeHaJ61sxXKoIIDKe7poc2HeTKXpDo0X27Zhk4A/ih7Nv9eg0aLcgsA
EpvA5yySVR8aBqAmXf7CHXMFJNbj/oaWHxRDbugznNKjMF0iSF73L8yJJNbP2QzpCfIE0PLh7M7s
iKt/2WRCrpsMMOjcMEZEm7PgfyLxcNlfp8EEMnQ25LO5eCgel5ZtWWKTDjKcxJF2SewytuW6APBs
ze6E42j7woJhNlbU4qftAJiB4WWZA3/4OqMzHj9ElObC1znV2zzXQzGU4WUNI+allsDmBLBzXI0q
jrp8H4I3TbIT3HdNHIsw0tbCzmN72Cmyri6KkPn4AgK5lmkH3GyjL/2I9nc4mWgoUPhWHWh/x1Ue
87doBkD6K9PhkKydNWPmCXGvMp1bMFzoatoBFIhsc2S/L78PWSl+LmKnMGMvZZWou9yWByo6krXy
skOZ7g9zogYr4r6LEXgx7/hEk2b/9mrLYBsWwZwR32VCtLwCLPxw4z1cZpnb6lSB4RnaAOGwccAn
VJ6ThiyLovhPlZjIAnA/ZIZ6RHf+VB2BjnfKIgPd1xPAkuNEKcNXiLnKDx95KlOGFXUFmau1eTHZ
+ojoqjtL8ZV1sd6n8DwKPy7YhUbYVUDAHi9dVqcp5wyLDGUBsMsv61adJgUHG19V1fBAnCn9HfNb
gTXGoKJye8RDzbebfJOy/F1xxXfRKExdS1rPbsmivzDlcqwTy5aBbsjYgmLTpJ5DCdSgwx0sZB2H
IQAniAAMSLCywfPtZ1YNel8w4qxThfST7Np+kiH14BOx47PKJsf14i1EWIBm7pzCts5LmeqKl4iB
70cmuh6KnPjntM5Aatqx1+xYOkjTBhoBoVtGdwPlvkru97VPl2deaoa96SkdM6bxnMv5eJhSLPXc
T0clS9nuJEKRbQowD+gOq4QjK6PDgDQN5Ew2hLNvaL8Gk+8tzvTEf47EJ/07n8HFy7dq5Ltda8x4
zOD4HWiJv4M2U3KzSygsPshu7XyeMkdpne7pcFJrVJIujRn36ANZMQXZeeANnEO2x/UWPzmHewFL
IPtV2cHTSSPQsoQoBN0znIDukYLCyt8YZCzGGpaYzL5SwvV4YaFMJ9T/DCPOv4zoYnItxCpGWBCm
fLXIHEo8YhfroF3it6ZA+xcD6cyrNd5qoNarf4KlTSD/qtzt5gFF2i4Y/hapnwk68P3CwzQnLyOC
+7LXZNsh32hIiu7ctLM5iuINVAbfTmTO86OWbN/c3qTwWfGNjNyc3wjojJKHckXTY075coSyhZXx
mlLsh7AkfeERTDKLdojYVNAal5TAHendKCA53jZ06h/wK0jVo8vYMdxLh873A+0UJvOmAnLXX2Kj
45R1+Cez+E/FrCv0GVj9Nn9KDwYGqYkIduoOpFxq1w1mpPbTGNARool2FfWPBn0COU2chKf0iApV
o23swRAAg/jl9Dr8qiZegd+ZUMMByrp4/5FB17zMKEy7PduIUMQM9nrbfh19lTMERuwOunoy7178
mTdp1+Q0oCkQ1V1q8lGS2u6rdOq1N31VybPxwVC0SdCFu872nIlvCjZPLx+bJAvzHZJbKHtXQ7pX
P1Q6JfwbVnJr9bcvYeX+3+zAJJzhojctz2F2PvvMQwmzqmxA9ZC3WGqotnB7cJ4DtdLTsccnvffj
9mvYsyhvNixMsDeGFzZHz18IE70d4z4dt7sbY41uKAGz3EQgQyKkGsY84TVACM11reOZL+idCgWr
Kn9Myn9NCcaJy4SGvsgvEXwZIOo6tp1kv4GgpeQOETSmhLBoWUHwRXA0qprr7fqC7G9Kn0DTOb3h
hvfZcV7ThJun3FQu3TuQ8+ao+zXPz8eMa/EBr5+B2pBM2n9l6dV6olUqVtE55jZ6ENOunlajj7fr
9XeLCy48FQnOBsFFm5d4Q7kE7uJvcm4C+gfkvaisHgdW8VArvgh6hzhtvt2li0ohr17o0ZBV+x5X
TZEtrs65LuelSRVWAx4ANswe0COAAPoCaijuX0qTV6GWAk9vuF/6+cByNaiJVP+Bvb9xvrVDxca4
M/Ogl398sfPxFxi4z0+oOVH6UCTpJH8TfAwTtwzfPDevG+6i/GsMyMuLG3iTDHBdTNOxz86ezixk
GMPHavk8YJunivNume9BT4wFUOQM5uTxWPM9IliNzwBPYCC+xgsm9SBEgs4oGWGN/r4scJRTjQco
seLOBmELlD+OKvAcOmwykkhUhYudbEo5c9LFa0mG1iwq5m0mLAhfIv2s7gZhC4LigqmXnrgCofQY
zdlSnAMzDP8mqpMrG7Hm/dANsYUAUSht5QM4bISVnGMQfekAiOZwsOfGjgANVY2Cg1zApMBM8wCw
LHdop0QJPBGidWH+RAKggqkZJgpsCBaDVgLr5gWGYNEmocDN9ZL0MZ3VuRgVE3lDpU7F1ybMAVDY
6IwlHV7gfJkeSldW/KUMFE6KtbxmdtVoYYQEmpTNN+4a/HlzrFCO3ADaSvb4Sye2AreKYqDQHqzR
gI9a79DNaAwHdHRowXWkC3B3vbMsVQ3AygH08UHKRTdmkisGccBMWiN+KsrmHwPLtF5amjqzfIxs
iFLWBLx3k3tiJLF8AJR6BFSqQHjlXY15pBK2nXf85e9BBqJEzcohMm22c+1uevgDRTVWJxFtdYJe
vMT9ufqDyjqBCCLFoDBv+PdborzNvlIL+HpuwJMfiUVPUMp8Bblo9Vp0bDbyexZrOpR4hRGmZVve
L9dsgpRUbD2rchuAj1U4NzUk4zk9RWWw822F8UrLEzDkNYCfLgGCLS0qAuvfgARX8xtotHQEOyCd
6Pt7ZYpcXqL+6Om3i12kXnUOixEEzvEicvvJLLjifgl+TUM1SQaPr9r2qzKwmsHsG9/pEkj+HduH
In3ocSGzx5gc43KOfbESDANzfMD1ADEBHVFbUl4O6/x8AT1h83s6jJO8TfrBwQ1oGNLyZxLosYGS
TWFnF98Dbhrx8nG5bCmGqj1e6J2L8mN7LNZxL+EkXxhQLTA7D97fexQC/WE5QKEbxQDit2MJ4pSd
CPDc67+PQ7gDdIy51q5Gk7SjI5oAp7nfGPTD1f0jdrmjN4IfpX0OhRPTpcx7He71YaejrNMDH1bV
ao3LGYaOtJBYizRT9gsCsujHqIcZi592UV/w0MlObPQ4RsMGQhAZTUu53u+Ig/rjcyDT3VHtmXzJ
HacprGBWrzpA3oN81ioPZqkZhu6IN7jAGJPQHsDfr0AHOBLo+bqdRRGsfka0YuDnsUy+JNg0pUCc
lm4QS7X8KVWPsM8Gko0E8e1GaJI8y8lPYa4tjTdQfzyxvvzCCmm5/06EI18oiGkABQHsIEc+o0w3
8jLFvap+CkgUJn5ZCoyfvl4rNZuvIhYQaz8csOYJ80mwNRVvg+thLt1uxhQxLGTdXASoyhZBtotG
IxseDVQY8fKcEt3L/I1sti9x4ZbpLP+oYYALwjkeSFr8GugSJgoP8Ql5dF2iZTGLmuRmGV8zyaM0
vl8lOv6xMzlmeIOyhVgfWyc9X8HnYLBj294hjnrrvyQVwB4uaMiX8TfovZSVJ4JRBL0+iBlH3kS5
0BUxQAENLSiEvs9/YaXcV08EfK8/4ftRJW3oASe4rObcgXyowUVlx4IhP85tA14OuF4jFSnxOy+m
RNLyvx1X+1x0xw6XlOUOhBab3iNQxcx0YHADTEBIzm0YzrAwm4yDCGUFQ/AKp6O0jFZsEPjMVN08
27IPJ7JSb394M3A3ttXqUpU2Q6iUOy6lg0VOdQI3y0t+U8kin+k9QUcGGqHH7Jg2PFRWD4+lrwDE
NHbJwXnhXLBh5w8icmr9NNi046ZbCOK+YIKTjJjXbnq/bcU1BXJn2VGLmOXRdUcyLll8lkcVU3hO
GSFceI5AnJS/IvRcWf+geytM8bHMaTGMz2KcZSxv4K2SpliBDABVTzSdw/xDFIMswqeXOEhkqY+5
gnk8q7MI4oDjIY5CP2ynmQ7Z9uCwzga9A1HxqlSThkhHrzC7XMVtqZQr25gquz1jhMNg2C3IwUmu
KX85VTFENUxU+GOHid4XYLNQwc8VQJTTlKID/IOZPazvywr7l7te6yQFE15hJ+9xWg5Fv+CRHMe1
XK8Ki9rFdkz6BnO/wIwD7ed6vB9HjHYMQg2ay1AHQE2/k9ylxWvl8e0CbV+yaUROX5Ty7RYRrNXa
oWuJWFpv6wZ+vx7iNZM/5xxj60OITerHhq9uw5lGUvSQlyeppAR9LUFszzVFobc/tU7H+PcxVIqN
8EQSpbcA70IS4bXMozT7jAcnh+8yoGA/Za5C11PvK8oGYgz2PPpRreke/gBkj/XPAeue+zer1pn+
2oXeCRrIyVFfXHfys/8nA7voHlQjGe7xYfP0D52A79/E2Kd3SRPvaMALUPsiE59VCjn7BWGoZRba
fiQLWIqFzkPfbMucFC+QM5XYJMG0TDdyS3o++efNLMX8Ccg9My9uy8XejfswmTfp1sj9tXyOt7+Y
8q8YiMBTBDvgNhAC/0pu0vVbT7t3t2kopPzNl6qcwU7JJECCNoONdZcIVj5w2RwYd/FXYZDfLNBi
2H36NaazJ5+WJz17RvwT6bcWhak6oAFCRIh9I8B10hvRo/EMjZzYOCPEIBplkoGj0sJc3Jgy90yG
gSMutQKmMHxk5Vokf+M+N1ODH5UvSe39QWjooryn2iK6dZHTA2pAVkxnqKBCcZNhWJj+pisXaJIM
GJv5FoxQMb/gR2HrtdkdPkkJwtNV8zs+tEVvaGP0I6jCkFaW57THPHJKqHXTd5giudxQXS7mjyQi
HSGpg67jVELKpgawgHPkO2WOBHKqPMKeI70BtoK54pZHgmMX5eBOZ03mLHIe7w9Hxzl7yNOJJGhm
1ZiMJ+2LUOZtyN1U3B/bghWbk8O3RwAyGdnfTjQBlYgSjDrNNhbip9RChdF4yzBh1b0qChBYyV6F
4n1dd5frWpC+7//gkgF2sVoyZV9LsCb8gEpi8X/1CqzgqE0BE9Oy8yvAu6cc4qWslYnr0//QEHjc
SEXql6BOrlA75AEF5BSJ75Y1msX7BCYbQFpYUhq9K67Wa9nGLvDyaEDdhnPoPbZk2grzSqy6CD+b
3oN+HlNgOfmwUX3ZnRbTPyAyQ/rq6DKMeMfhH5Nd8NDS/MuqKAng2anaOoaXkPwRLB9XcO7hwKK3
zz0NNzjh9vgZX1EeWClgwilb4wAGIfVHwnu2BgIJEVYDuHmH63YR842/7syk6ESKrdIeqRoQYwJa
gSJwvZciAmmVL9ine74iBKDbbZbzlzgbkulN0upw7ZExYv4b+6VkfxUETvkfT2Q/P8zLtvZ3hY9S
85pLhCn9FypNKTSYbolfAgpC3/UUbcwzYGzcs7pHNsYTAXeT5o1ywI4bip1m9c5icL/v+TZm5dmr
jYe+robMBQM+ll69c5CFGCpU8qGq/gn46yFxB7i8Ty+JmMrkax4Wi+lW7GihcOuP4As3qKXo/eos
NR/DVA4e5VgVMBiIHC/Yj02WzkMQ4FAS2x16MP7bDhI76d20uly+o6AOy80xa1hRjaqy2cMSyYh8
AlgBx0Ul7mxMVleQY+kiQYiFqrBc+rzRtjg0hcjexAjtXAD+nHC762WDdRaIrSe32nV70lc66WbU
qYxG9I4qsT/xoUX5DC2DdT+3OJoRuidw4NFUknjufTsjGUBfekz+htdVFEMFkQM+kQ9bVRxsb5SZ
D/8rm7EL9wmIrECLNgQ5qrqf8dr8148+t29rcAM6nVLaAOgbiwcwWqsRKbeFJyY3CYmzwbP30Tbr
L7cdEMnWalzTbK8tIMb4wSx+ix7CDHXGfythg76aHIIjx6ZBP7xAdKeKt81hWMOv0LvlJ8ibntz0
CWrjyR176Vue8oGfZI892/cjmheIY3RP/w5Z1t+ywFCFIDN7wlbJ8zhOKrwZ44lHs++r373iHPPz
iPPxPDkoQEFonPoqftyX8ZIAwW2lKCJxV2QAXH/s/aTdvYfaVt2l2ERMLnNcXlZQQxNv0L+EkrcW
czfyxXJY7sSnCjq0rSZHtU6fgqFjeq+4S1Fq4lHkq64pwkrp1AJ5LwEqALKY1hfoH0x2F01J2psu
5LDfeho46OynEDxNXlK/LQqMvhVbhn5ngjuzgDKlOK2OXDgMHTJWewBVpWmVSO2qG8pg6HRrtwyt
RZ32x2A/rTf+MLCshIfTlx6UHpsCYeI5Lux9KeA5kfd4devMHT1UibEhRf/IhmKCawcgYKPMPSlX
W9Qam9VrM0fa1JArHP4WITHK3q0MiqoOWE4W3a7pofo7n0Upus0ESBfMBAp0qsHLXdVQhwKGGaEr
xCbxZEA3ob23851NKP5M2UMvDU0fFA9nl5dQx2FuhFqg3zazhe4YK0COXUGKAG4B82OY7/qrUJAC
XimMenXQnEV/QzKajHbKQicIP4HVVqmtyznk/j+dht4epwFXAbpmOFP64h9Qh+n4hT3WTT8VIwTc
sM/ViBC6GXDYtqGJraDjpeoxcZlLyADTyXOsvIBwdMhEAZFzBlZNvZF9F/sKXJ5To9tygsoCYJnq
D7RFE1o+Unaa7gwiCDFtEoTMQvNAlqawy5F/4+fj/rpsBcrhSzaO3mFEw8sT/qlpm8LnhOUY87rm
ku9DG0HE87LiRj4e80lhd/MfkJdMVK0T0N/9K2M/qTZANXm8b5mOtgeWe7mg10mKMLxDdQdBCQen
mHHAnWGXyx1IP/zWt2zI++3JKOKgEo41hg8OaSY7Zt+fyYx6LqACoJp+WmZsHjcKqkD3mGFoXLc6
AVWjIE1cCHrrw8zr/JryCi1Q40UMB8gGoDswbYSSg6r5saOIwaRYDRRiKnzz2iSkzqDvOwDCwfKL
vDIozcQDjVGMLai8YRExtoJEAenL4ZUPt+mmN+5uY2RdeKjTRQS/4xlSNQHv4wI3BIx8ESEf5gaC
72kfW4cCvwMfUnMqrxpTWO/9gPQB/NapWhAl8HqAa6L9ieHyJDdFfyj7ZihemaYCLQTOoixsSG+k
nnL/CcLG6bl2OkKRqVcvwnTmwBvpF8jDKQBHA1JXjpDl+dEv9xCSb9VtvuXFggnBwQOm9WSY3Pfs
JF7CTFVHBlQikiD5fQXAHDYjgK7z30j6wF1SjDGFvc2GBQPv38uoKKKk1Ro68/+yXbAibgMck68q
mdHF5QdoNKnfIG2g4wN0dy6HUS0O9a/R95JDtpXCEu8lJdw4lOt0g2xwh/+DvsF3Eo9FF3aI3cAI
hXU6/gE/zcgJgru1ot3MnEESC5ZM+vmMiydg6keHnI7Yo0k2h6ti3GHH/984WgXfZhA+vf7jt6Ni
/ESLBesnp0MuiaFv/SATXEwIkC/zG1A8afbOXMkFnDkAeDaBb5I+pjHO2SMU/HN2A2d+jFiTWQtx
tmqnjNZJJEGN1Dbr8+o3x45TBV6sIgRlC4swEnd/bPMt+sY6Cs5hvRAo/M+g8dZE3ME2G/3UjV3L
ZMUOsijCX1IwFprRHH25txTLew79eQCAfRn8DGkzrPB2t72u3i7Rn+q4KpHqHFrnkjRsBBs9g2aZ
IMjEH8rcmZQ2QD0NEsubDwnpETsgjp8lxkB1FTMgGG/IpO6gf95U2fHeWkCwhvVVzaTQ7APsXOKO
hia5iV9iCdz9VsBjPDQ9xpyjvDcMTwSrIese0bLbdty+kAaxbXKY13sP750aix2jvzAQhtWfBf7T
0Bmt0Gz56Qcegl57eOa4MN4r5G8VvMYiWkYxc+6JjBGki80fez+hH6cfat4wZseLT4tv/FLrPDVu
4jFhDWJ1VtQIwASq2DutocSwnaqg93dPFeFZMV6BhY3iSSIYuMo7mRcs8xdoE0v5DqhAbW0ZHZH8
79BbIb71Clh5vmgyJKloS4337gWHQVRndEh0fQFreGA7XmB1YngdYjaMWdsfIYNwNaf7kdJ6RLdr
BojdAHsDOc2xPo2Zq2AiYm0lghhE3U9XUWkN+a+WY3dMPUpCk/QR5BiNHJY9jhtUdmxF3cnDbggl
wEDidd7GO3weizPbkD0ibkNPI6JvcAgRwmYzEPdDk8N/A5skCsvnfzMPnOh1GXoWbqUeELRam0Nq
lrccvRU5a47i+UmSrTcY44aIx3GLvayy+j3BmHm9A86dAeZdR7EJxOXFwBcvQizpWtYevmQpFKcE
2zN1VESLWjrJWWbVi8Yz4BRCc63kE0GTuLumgvxwfgjog0BsYss7inbocJItyjq1FnztgsbJuB4a
shwQ1Ws6HA8YuLEB1pIprwZzVnMvyI3BUcx+YOUpsWnLvIm2x7QKUHu0GK/tdA9fEhgkwLa45NDC
B6UGg+kGN9wHVk3o8tD7oSdfMYBnE0E6DP0A1HZYPsM+kM3WK4OzrbOhbWGkg0IYtFJRNskch5jd
DxnZtv5lvLo0jg2iCkeFPbeonyp5U67ZVsXdvrKJy67UHlcvbqF5zrsA5yT/EgxJ+b9UCBw2BJiJ
qfpeKST/2N0RV4VbCpUf2jR3HOu0NWuJMK3bAdKjZK7RkxTsIjiFKfcl1W7bp65UFDMJYMzJ9W8l
UbM4xQeGwwN2DVk+3yHv2sWvJKfL/J+XGyEYLDNANeEpSFhpQpWTATGFuj5ewv7EJmwR3jHm4tAs
oMNBf0R04FPWwFw8gaIHw8O21waAbfnXigIubnj4yxb+BnRCWLSbI5Su+4C/v3XrABANeoZ9wxYY
WmW9H+8Wap1Z1vEgya6acEBOkHcYEHpyuYpts+8CPj9HeRYhS/2vObElUGngtHH/Z8foFZW1KIWl
YIYHhnUlEECFV09Hr1UW6iOpdp/cWJ8HxREkQ/Qw1DQZ8mS+iYeoCNB4FdhVe8p6VoAZUKXZ9fQw
jW6CuIDhJ0EgAP4fgoAOaxESO0KWSEd/xemSkUe1z654T2dQ43lLqx1e0t3uVUhwJBimcuidNKyz
pjPTQLTGR+wwAKztNqUjEu7mJWzA6wfap9UdKEm4kp0rCbs3oAZ7kRPRySTHVup9rHNwg/iAPjlu
Kwnwq8JCMM2sRCJAAhAVqmvL1/n+QPvTT40o8ix/3hW0AAo6gmgE4zck1dbHYBc1OroajGtZZA0E
maJfmjJK+whOywFj0fSTjpGchw5LFwle9tgygW8ML6LL2t2RPOEN3I6FByW7QW4UwXoM2ZlXpdqV
dL4KU6F5gXqTxOtDuoPz+ZjVnkAM1JiNcPEDOqKshxAgCLxRWCaLd9xnCefiBdONgjJtthzS4jof
Ui8BMvMqQBWQIIIceB8rCvFKwT8w1KF1pRYEyRwj8XrAOe5fPVhx/VmN66HndhV8zp6uPt8x3OR8
BVRpwd6X+IBpBly32gA8FDJM9JFxejzvx7IZLD1vtARGAlpW3MbQUilM6iEqpIJuzhdYmihtsjH9
MO+Fxdx2pMCLr6qV8r8AuulFb3Jf5O2GQx7bZsH/xmjpF32skNXl/OB7uxGwDWBBJ7DIrEEzU044
JBhhDNYp1322twfBMR5rY/3+P9LObDduZOnW73KuDwHOw8W5qZkqS7Jlebwh2nab8zzz6f+P3ge7
q7KIItQ/dgO70e5WKJORkZERK9Ya3xUBQ3nFrhj8KviC0crjv4kG50Mbat0g7aOGWY5+x42nNt/J
ICmpQs8yNOhOkcrKEmelt9Qg5Y3o5w5gx2BUH0egy71N9SPwuLtqVQXEAtTUyH7TWM0048Asng7M
V0G0pqSuUeV5973K1aA5MZFX19ku78LEljZxStH9U5jyr/mbKdJTCRRXQDH2F5x1ickzZqBzK9Gg
mQsJclsqUbSl6VdH7VaZHH38Cd5O156dEnDNC5NDcjLRRQBw+zdPU1wJgpu8r98DCAIsuWNypPc/
jOD0gR3bRpkGzxQMUB6gaBy00bb2ejV55GlVhEw+DrnEbHUpURwkUE+EV7fumfv+lM4qmP3eoGMF
o6qdMF54AllQD3A+BBHl5n0dQeQfbtPBY4x3qJ25REY1lSMQ97kfneOQ7DVxrUQ76fEDFMW7tOpJ
IjbsSie9z3pAqs8xRfL8w4hQtU4RhJKCv/EYJXE+e4QIJiG4pxuK5aHajQklR7V1ql9NZcvRWWmY
3fCPaV2q2RkovhTzrJB5Jg6nHtyAPDy0E2Ah8/sIeDQyHYJYEjJn0oO7lJn8jIdiVq/NlLzPdiFd
0eIgdVrp02Fk6i+TyDajmq3pdUoZ+7ignpAy3ZHhqG17gK8NmQF+WdDiev0aZzAsAXRtAG0qGrjT
qe2BUQ5ao5i7zEyb8qintiJZruzXgZoc1MIxhjJkoK7RJ+NjBPehUurfB7nQBn+F7vx6kJ2WkaXy
LINzzASjBqPKPH7+86+XMPPr//d/lP8LHqrrJzSNXlr/tQF3p2S/m3RNZe2ao2A2opmyTJIMCtOw
bWfmobgwkky+MQGWdF5G42CYezjmGCbaI+jRWm9j1Z5NwTLhzLwPKuIhjJJdm5oM4Nxl3Osvdvmz
d2C5KV+pJ63QDynXXCpYgRRZgc/RnqWbeS4JC/IDznJdMYE8FlxYKVh0khFLa7l+fwMO32hWsuvK
X2DNt5Uh7fAspHA3ifblPg3Dzb6yQA1WKfozzHbwt9eLjYo4lHttal4UsorJB76KEX3WqAI5kK8Y
u/EUdHRs/uITmkyLWQLlQQbmzwbKJr1Y9WlOsDNmwRjfub+i243lcezMbNBsqw5x1/WK0D7NAM9k
nr9BHjT4oTAhAMWe7tGTuW9Iud07nft3VntjFN40VYFXobdzOckyuAK7r8qhBfCxyVxtN510V/2Y
usFhekrd4RgfouN9w7fbqM80rVT9QbNThxPsqlInw4IQePM2VvVTkO1afYVu8dYE2n/8aFWzHKYQ
NME71ZxpVBUucphz6akbm7A5BQCG7q/jmpdiPgL0I02Vc430Fgw8gpHQY44AsIb+kutfB6plynms
v6nhO2nYgTBfMTb/sH9IeP5jjMOmwfYBK44qbpqZaqVq9pn+IicQKSRnNXxvp/mmy1cYXBYWBeEm
pGkWkAm4rAR1nrJxuLwJ7d/rOtzqwQPYlL0N0FKCZmzuENBZe2v8dUyAV+iK6ZZFLVM8wkOfyh2N
x/y7r71S595w02XpGoeR4Ou4gGWbNkNtOurOpi7qExepQ42w0Z0XBnxpyiuuX0BnpJ/UqnSpOu/v
e4bwsTjAigGZGWFpJmhRxStFAoOQhLWnvRThu1J5nJppI6sofJ3umxGIYDhEpsqlYtH9B96Cowsn
qZO9pqToKL/IZvfdGaxd7ZS7zpeYVwvCH0Ednuke7yk4HOH6qHb3rd8s0oTFWUGFV4eS0ZBl4Z6x
gZlQs5Oy74nCg8h8b9uPuvOsxyucesJRhjXQgAbbgirAQKSKg3AdD/1YZqynMJoX0zw74WtffjD7
n/dXoswx9eJwqfDnwT1mWSpDxmhfik4v5yV0NrHm/BGvlfeMTBzlj81+2qsnf2e93rcmLIgtkxlg
hRTRgtaGbyacsE4H6Inf6C9K+RobP1SPJsUK57pwiP9jYmbItG3+HqKQ6z1jTHnqmJvQX8og+BqO
fzELdoBj7WTn9ikaH1H5WXH42dEuNhAjf/jDOcGKIjsQdl0bdGbAZ1CW3otNhdHq1c00rPFhC+72
xwQ0ynNZimEgsqlrE5kU8bIeFfiGaLOAQWzMR4b3eeOt7N3t5yEbZBlsmwZ9pCq49Zj3VI/L0Hvp
Y3dsQRnKp/qtOdqfxTCaSd9aNlD+1oX9ApPCRLPH9KRcAeuIDtZQ77PojW49W4GbyUKoBeQMmDth
y9qmluDt8fQX2mw//VN9tF0ggD9nTeZwZ6+4wO2+gdgAogPrpgEplCnsm96HpL0Gt2Fs7gLzQ69D
/bBCR3nr1oQAdAs0OMuxYgu7poZlRgwv1b8byubaY0PhcHzIPDN34h1vE1v6EHR1ZX1QmQ4NTpZa
jlO8cg0L9whbymyrPrOlc13NCdq1F0J4pUpFPxgvThHwMB7lxD/5jlIzVtFZDwaJ9+dCVpPT/ZAx
/9Tr4wU/JnMjNmx6mqWaglW4Voo650H5ooDdO5f08GmVVPFbrRg8hXD9OSXD/23BXch3HYqEtf1S
qDPQTduBDXxbXkYzR0Xxz0YumR2EjV1YiNo5o1brqfEi9z3zb9X7Us72Boiflc904ykwfPA/XXN0
IqylCkvJVaMJoKkwXmypD072EEy0QDRkyQvzQ+HRPXe8/DOA1Gwltb35UJbFg8jAsjx/LvFO1CbY
cWwFeAG9NdfyjL3efb3vCuJdBVUmK9JnoQtuCR4jwhbKXZX1Cf3k/y+0ThPB1R5h9T1WR3+nvL9v
7eZQI9BoaTifY8Hzxj1/7e4tPOxVXcv5R/KA/sXOY+Uj4yHZgXFOc3vf1O3Wze8QLmKDDE2/SXB7
ySr0Jle4g8d0k6RMTlv24b6Jm8PL5Q6hJPSEzvxiFR18SFI9bydg/Rt0G4/OZJx8H7E2OIVe1NjZ
BB6JzH2LC/tHbjsrLNizhI94cPtYm6DC6Dz6UdM2Mvy9xjBtA0z7vpmbvbMBiBvQbjsskP8XfGKK
mzbPZtb3uv5RJL/zcGXjbo7T/PMtYO4GxN6Idwhu4BfFSNebuzdJg0Mp7eMQhLFl7yASZ2RyH0bP
99cjbBvFEuoxVBjIy9CK4ABfux3zxSowW4vZfdn5WTOBvQVZL2+TrPdXYp6YQt+Ympd+UZjRgUUN
/QhNQImOewMyOLVhyBuAdXg6xRkgsvJXxau3wIlWPpp4kv9jmjKYLBM0ZF0UwfNMH7YvtVJPUDlu
A23MNkUanELgTkFgaxszhLmkO8jWi1ObO7k7Ora0u7/PQk518xsI37UDTe4HqsLsUzW5SerRUY37
H35lMG4eyF/uGxOc6MaYdr3TA+34MCpYrqOnO4txSanFcKZs28Z+Sf3wWA/jClny6hYLBwNmA+Dm
Ra2ekM0+UFmkuIoQJLWhQC8+RDROq7I8acMnc/rBEXahiV0JAELI+c+imSGDf11DzNcWFg0PC3z1
dauelMZhLvm343THwvoaxs9Zk6x8zcUNvrAlLHaAcLiUZnFiWR8fWu1bIv+y4vAl8Z4G68vINO39
77ngPKSwDEmg6zRXj0Su19YARzAMvmsYyaFS977/UDc097WVO2jRDtUiirOANBh7vPabuPJk37Z7
n/uU2aRoRKkDHZVqRtp00wrv8B/W0otMa/5exJW5TDDXank9CcaSEbHCMo3cro6f6fl2W6WUmW3S
jQO50aOkRB8jpqG3dRQYW12vEhe4WTEzeoCrSaI11aR5Dy9/HZvsXVVNgyod9LY3JM9A3LQWxdfg
UyxDtmV+sqSzI31tlXcTeslm9NwbbyvGIG1NHQuVHpN3lgNpvxAOaZAaRq3GqgtRiXdMw/IrY0Lt
2R8BFt13n9kbr5eGpbngY3GyNM2aP/tF4DWs0m872PJdWPrS7eR33kPgDdqKky5Ymd/2FPc1R3F4
el9bgczBLxWpCt0oyJ7qfHisYQW5vxDx2LFlVMw4CfNzgHAuLIRGeZ7RrsIEdGxN+Wozfw7+eaOM
330zpU///b498XKc7fFCNajy85y6qW1O4MNpy4WRa0HlvM1Koppvd+oO2Eq+8o3E6IUpCt2UsWBV
0KgKihFFZTCcc8Jp0H9mzQfG6raj8UNRvtfmGs/vwqp4GZjz+27WihAzZ6aaImg0Vd01hjpzKz3X
T+jbJgfTSqYVn7gxRfmPyoupsSAV5QEhoESMXViVHsduC9dMUmmfypGMUE9WjtLN5mHGINPk/Q09
Mrt37Xqd5tOxDnPDjULp5PjJHuqj/eAoZxTjYSjKDm90C32uixCHTY2gfCMIwdCmFaXdWLqR7Wff
yppqVhcaymPgON5KieQmaaJCplD75iGnOoZCUeZ6aUEeKHAaV0SJbHiImAhgwG87MpPTW+M7j5Ij
RKE7iYyp9vOV07Zsmyk5SgA8V0EhXNseZ/hhhzCemzXargDz1P4ttXK8Sch7hzNMCX3scTTepj0z
nwKWfGFWWDKUi0GXZkHuAls69ar1noyYJtewGXp75dTdxCxMceig9ue+I/kVcgbG/xWA4IbuplOp
ABFWoydfl4LjfX9ZcE8CIv0EHg0UWf+kThfxt4JNKGXMJHcdLm19fCXsb8wabZ3+EAOVvG9s6avN
+h5ESfq7lNaEwwBhYTc3XBO3zpQTI3EbP/jlt9/8Nv4e1tIOrJzVVk+Tna2c9YVVIuBKPZ4jSDXP
nmPBxSrtIGBGw4pzV61/VPaDYj4EYQmBcM+Izaf7a1wwRSeSejw7SptQLPqPwLbriDEItwIZcwC5
+ZlxXpg9LBq9iRoYH/q8qFY+4uzsV5fonKfMYrgskpKAIbhKrvkK/Nq14TK/dyqS6ZSM/VYt2wfg
3itvsgWvZGVENNSQWKYYzrLcST0wjcVM7pZu+jz8YjDacH8Ll2zMdylJAUOGlPyvv9ZgFRIP8rx2
x/I3Y+e00dSV8LG0YSZtcQrsCpmeWBmvaq0AbFaYblmYkDjnDLg5XxCO3Eu2tmJqaTE8xjUKIpxj
XWxc9H3UFPCDU0oDQWweNJBtg6s7PhOM93dtwfEI+uwZ34VMUSzS6E0TplapBTN4wmX8cAeG6xAx
vqQkvxrunPvWFnaQvNjCGG8aUjghQ0yHuFcYNw1cqxiOtdO9gyryOOiMWtbNv7hn9DnZoZTGXWM7
8xZfnF4DM5aR6KEbd/7DCHIus46Vo4LL7w5gNp5S/W+ZFMvPspW7e2mRl4YFRwQTCwQ5zUMXcZDP
kfed6aTHMG9+Z0278uJYszT/+cUS4U0uxmYoE9eE1OKkm011GMjRt6M0K99BLrzS3120Z8LcSKUS
dWZN+HyWDI8jBPmhGxSvKVxNyQAy+FMMXcJ9N7nJikHS0K37rx3hdagkTjMUsJm5eRrFzgRMFmqq
x75L0ngX10pmUsbO9e6LoSex9bHMIfdTVg7g/JGugyNtNugYiP+M5hC4rrcW/h7HU8LJdAej1Fy5
hsBZqRpjV1Xa2jvt1tTVasWeHnQA3EAA6l1EANAvqA9Koez1MFipZyyd9ItN1YXXqc0mQYbBx1O0
n7H2bVL/apmBYox1U3b1ygdUFtY053Z02rg66bsKngJo3K7GKE7cPID/bdwUiheYxq5HSnV0yJ21
RvqeMirdfhsS1TpLvuIr0OaoYM1Tv9RmplgrkMrvddbApflQQAhk1LsmYt7sKVKhGV05SQvxll/V
odNPYKLSKwQLBmiYmeiL0dXKaVfV1c4wov19p755jtOxvTQxb9nFYbVyf9IbL4hcm7Jxq+cbJ36O
anNTpt+GAuJO+2Hyf903ubYqIT4YSQx5plIx5eDYGymejp68BsBYWhX1L+4QJsptMrTrVfVRB1FI
PB9VSpDG8CWdXueReCuroHExd2Z17MP47YkLtnjJgo/QCRSCc9kZ/AlTCb1fEb0ozmvKMIfmPSH8
uru/fQsnBngaiTSFC5sXs7B9RQz2k1ssdS3kUpPdXDuXDzrcEvyTAPLyR7hZslcj6Ux9JdAuWUbp
3vyTX9M1FDJeuZvJO0oITeQwZcAGPpvAgbRC23bq17xfMbYQ1c1LY8InBFcMJ1pmxczCyJvY/CLJ
H8bqVXde376bl2aEl3NuyrGt1Hrk+nW7nSd56omJpPghCT4k7dozaG1NQvhOIxKKXKXChtRZh7ZR
LDGP0ylt2G2hzsvKc57Eo7qSS90GPV5cJFE83en9I8Z1fRZaEu2knXLT7WPl2MfWRvPrc1omh/sb
eXs7YgZwhkm2Zhnku9dmSk/VI1vtTBf25O++VQCUheITfJfLozd70gc73zld4q/k8LerAxRHNUfm
8U731RDiV2s3Uw6LueIGJWwkMO8224p761MYQsR2f4ULcevKlLCRo6lMEsSwVIcjiLAcEzK0LrLW
ZNUWfIRuNUAkmyXNyJ3rfazk0o6tJFKBUavAq8tNazhQS8XvCnDt9xd0a4qdmGE71GFVhx7ltSlS
NEti4D12p67c6LBf+drn0f6QmStH+TZuUMbhZcIEBLGDsHVtJ4n8GILkUOddHh1U5fuY6w+x9tPq
f0ytt+Ltt254bUv4SD26NYOjJxo1WDDz8oFRjWOQVlCeUk9ROujagxWL829/nZNdWxR2sZSYbbEV
s3Dz/GikJ0jcJflw/0MtbqCD0B4YU5qiop4kTMUQQ8LX5U5BR2hvpdrfdlLo2xt9UGSNmQazQ60p
kOM1nd0FF6GEOSN3+XQgEISIlUN2PNp+krulyWglg4XfB8lOznU9Blzb+rf76xQh2HNh9sqc6PwT
VOB6aJbuwLyJ3zP/Hk17KG0nNEwQHIGjTN8xzynpfyuJcpTiU0e5KmmLlU+6tmrBYa1Z5axUWHUC
gY10LLp0EzoHet73l/unVC+4ztVyBWc1mHZninDSXOh9t6YRQdv4Tm8fySQ3evZSpK5mw4RWMdvS
Hqra2MAFtQvSo5V9bGi6I6XUwrlCNZSxtml3/3db8GqGWWhmgB9EdNgUvNqOGQ+pEwOW9kDzPwQF
7DJANMIfUon+731Tt3FVuTIlJE5xEEN3Mhe0Ik3aBsGzLK0hjRcXA56Z5gJXIQ2N6wDU+b5dQlSa
U4SHZ13SOTAqPLbFyltmIfaQbKrEOmCKyk292swZgYTpjXJZHSGjkGi7NmYkZyq1rT7BYVCO73Sp
XXGiJV+lhkVDTaerwTm9XhuRVUv7MK1dOWKCzYIC0f6ZxA+Ov4YTW/pMl4aEzzTCQ9nTlTFcPR8f
9ILhIGVNbHrpO9lzhCORpuvrCDkfOCqHwXfdcC0reOdXan+akNRxGUbrf9/3uTVLQtrXtqrOhHtc
uGPysXU+xwphJPh538bilyHvUgjctNLU+ZFy8bSCk7PxZVUy3GJUdlZnfYdLhNkV00J4rVNXDtHt
i4feBQg+gIrzrIxYy0TjCmEKOTBhBG/0QxVKztakHLm1nQS1Ey9pNhyOcuvlM82focgrda3F/bww
L3y5YfQlL2xN1mq2T60CNyxThrrZH+5v6doqhc9GumKUTW8Yrtr5BzirH3gIvVoq6hdBYKK7MPxQ
i+p5rL39fbsLy7Ope9KJAhFKi2H+84tPacuoBVRNzh0/FDDmR0ypSbvIMVbunYUjdmVm9qgLM4UH
T4EJDSuCWP5DoNgHuEP/lyaEcMFgLGy+5uwnXHKQDMXxiazW/l9aEWJFGo0h/EOx6ap+9X1mgAcR
Ga31zRY/CjW5P9GCR7d2vVutg0oKJPTwa3YW8l7JMR4GWC/W0v6FY8wzG4JSxAmAeor99gAavBF1
AsOFZ+vYSLDME44YC1R3Xqy+tRFOqACyCh6Xgj4QKuHreFD2lMrgRW6jzctKngc/O/CsWrmoFncO
jIszzwZSXhL8rIUQdABcF7tweRylCSa2AmmZVfTOgjuDA5c5M8SWOdG5/kBKrc50AlXlxoO5S0Pn
kxZ1b487c6+PpjQwPkp6woYNEBmoYWdY8+CVrj6F4ZsHr8hJr2uuQszRPSbnBpmH7dDBRFOkL1H2
k0bM6a0RhofYnNqDRuFFLgsBNFTSRBt1aEb9Qjswh7Vrkf1DhnB338ytM4O2NnBlAJw01yxhvwq7
6u3Cai3XgY7gET4umB/9PDxlNmOVVaj/fd/crQfM5ph1gTgBuO0fHeSLgNYZ0L4PwWC5gWzmj80Y
6htJ9puVMumtO19bEfxMDpjgMJjudnUFIoDXfHzy1B/3F7JiQhzVaCFgkhmgt9yybd47yqgjqVjR
rFcq6/gvLFHcp1U4w2ud+Te52LKhLuC/9pzSTbPwhGrzNhmdU9quPewW2tds2oUdIQaEyDwib6pZ
bhF7x0LqYBkuChptCXUamGt+wQ8f7kK1jh5Q/kMLRxpXMpbFLb34BQRXTCG0tj2VhUYJqkAw9qcS
op3Z2kNm0QXJykEqz/O9IiRVxuW1Gio21yy6YRM7o/EBlkplpcSxuJgLK0KQyDuA8/DnVbzQhxNC
8Zue10aL0s6/cA5alZTaqOoyM3LtHE7bFBCx8dFSvd13Sb/3jfFDbPYrMw2LUeLCjPBpYPSt0hlQ
53ajCRs0KgcShHmwY52a0X774wxHvDAm5ApSazDH1QG/hjh1k2TReUy1XQ/79/9u64QggTqrYlRa
ULkybNZjUj9oPWOgibn/N2YsLgAUHGwQh9dfSE6qKVIyv3K1VtpZRXEMkuAIi/7hvpnFL8RgAfcr
lIeqCMKVEMzR1aqoXFTajpLmHFVKBMiT70I9+HDf1A3imAuQgcx/bM0n7CIiaX7pZchjVbyeuxez
7beAwI5hn4Bwzk61Hnw27K9oHuwkeFobqHcL1fg33+7iNxBiolZCVS6pnC44WncM1O5CP9k10hqy
ZvEQX5gRTpesTB2qH7blSkypbPRyGvdjEn0oHXiW7+/pmiXhgBV1MwDEdSzXHIZvBUpOW0vN4X9G
jmnFHxfDH3keCDqyJOAU1x8v6eq6tBCCcpHzOEop2tGWt7u/mPmAXlexmNkBO6HDm0B3WqxYIyLk
KG1c8nUyurcUPPoyh8jP98/80WEc099Qyb7dIxi2ogWOVWauRGQSXAhGJ41+40pAA/eQdz5rzlCe
wmooVj7V/CmE1QGoZJSB/Iw3hpjE2lPoIYtZJG4IRgrZSsX8CnuX9kTiaWxTeIx2EEKvdTUWtpQp
EQg8ZkYKmQne668GHToMhArYssz6YZbOSTG9XUntKsrinVQUz5BSrnzE+SeKy7ywKA4SdT7KjpHP
IUf92e0n+JhpRHkjNzOjPXkYbYcw+tgo5cru/unECnYZjGG4jJEi3iOif0K/aqYGkkJuXkxl/h0F
oEA5oHHiG4+Q7da9v0NtaNA/tXnqgFrvkB2V9iOS69PnWjHb8EXP4UUadlPL0/YYSxyjHoGNjuy5
RbYseTKbNpXQ2pQhH0NoJEMcGq62dNwCB5LsV8n0JelBHcuq3UJParY7qM26/tcASYKW7eUJhHWO
MkyqjccpQcSmZRAYFtinoIm15HcgD92/CENXWyJGu6ieonDi46uN9Wo55JuW7Brd2mzFQmTg+HBy
wT5pwJCFe1eOhxGiqbBxR82QNqXh509d2MkrufmNX9FZYrKVqigxiIetkBiZ8lAbeQCFfl4XX8Ki
PkNpjSaA4n+DwBgC0mlXArYKnfytmdJsFxocYFYzsEucHzMiGc7FrHAemtb+2+r1d4WknbpYX3l/
3kSHP2YoKeuA4mbI2vVBHRq0POoWntDECT5lTbmVYdMLlRi1D38Phelbr/3ZHFGW7aS7f/Nwt7ve
i+PAdx7GUEm2tV09OLHWbbRq2sRwFN2P6zc5BsaAFc6Lo7oCOcz12hCi06uePsBDKKmvfY/YF53I
iaYLYNCVW+rmPhRMCdvY5nFD9MklGJzyoy7Z5Jm+60nGijMurchm82Qe2pxfkUeoyhXEBzSZqWYo
mPsaTUgYnlv7IYdP9P7eLfkFMBBA/1QNGW4V9i6J0RlurMB5KBAdR8z7pXSSH0oUH620fG7g2fgX
7n5pT9jAaEKIBGE86YEW+Qk9w+cJsRsp11eWNf+Yq2jNZUu5jWFduB4MJkAFlwjgKIubkWUNJZSy
8RYRlVNfyDtPanZgevfDqP68v5O33+zapFAYiVN0RNtMdh4sGrqeM25bvdzBenGAW37FC9dWJ8Sq
1IEGPabkeh6zzw04TCgZkuEXznE0nQoRPWtlN2+dhKUB7jIIjA4DZ0Juphp12/kjTmKWPRIFXooO
RvcMieK7zoLVAL2O+1t5e8pme4zsOeDJHBLC669nGx5cekbkQM3G9LgSqMcskdItcoK/7hta3EjG
C6jHcdZgBbk25KiDIsG5DiHnEDxNXNtBrPP2bmcGUhRtpWrXQwb4L1Y31zSByckaj/159RfPFCb3
inj0Z/k4EN1p1RzkNH+Aeda9v7alj3ZpZvbXCzMQ/0yxkqbOQyQ7nxOWVTvSlzQoTn7U7ztfO943
d3NLO8AmZB4lDBDNnSTBHN19BfFj0z9nkC+iA1I3OwvN7cN9KwsfTFHJvub25UzSJRwyiU9ZOmEW
nCVP2xRopxaSvYtDw23Q0fYMa5P2a5/rNjGAeeLCpHDY4AAL4Jd1OGzwCSfNSc+mjZRLW53mN8TK
m2CWahm+3l/nwgm4Mqpdf7xB9/KiC8rgjC5kcBpKzToFNXrDXQJL031Ta+sTzoAe0JOv0FA+W6Wz
8/O/w+qTpKMxGDJjA6ItGB7TeC2bXvqM82TWfAh4kIlNwBixP0+FzPIMG8FGh4k4p+1cGMV2QAmg
ZKIoKp23x0zl0qTgOXlRD4Gh1cEZMeitSiNGrZPnBDW8onk3qj9SSznd39elT3hpUPAbB3XOMcuK
4IyO9ZdUQ0lIjj+B91y5UBeOOVRhNNSpGlInFx+1UWaWQ40vPQwKRJyp8tFvVd4SxgnRhw3SqP2K
uywtCx40uPBghyIzmT/tRVgpIr+yOnCdD436gowe03vMB+iNtVZBXLhOyVNJfmRIrhjlE7av13wj
rifdeSg9xrY7NGqK/OT3QMiBLNz/UkveyOscWhQDuPUNM0qVoXYp2WFwDix9a/hnv0Np1noaoIQ3
91m/UqZa3EAYFnjE8s3ooV1vYJWoYyMXGXEZmhcltogpkQvbwe7+ohb94h8zYgYUpip9YDt3Hros
OOhtvFFrlaZ+KIGctoJvNVT+9w0uxZEZsgJLikVvUByFqUbLRv1V88+GNaLH5nwpzOQR4bx3CJjt
e+u5b7ov8IgHK/64dO9cmhUiZVsZ7STpln+Ggb7Z9hHgNifUmxUrSy5yaUUIkqbXIrUE/d8Z+aLd
AM97DVVuXTu7Mus2TvYD2owVi0vfb05LaEYBa4Oz59pNphz4j9RwnyI2QPVtp6rDyeTKsSJGceDu
v//xlk4bZ9lkAJhh95vqmwJRrsoUnX+W1fiAzsJBLXt/01bUyHz0CO8bWzgBsGLRPoSMaJ5+FJJz
z1A6iFssIiO0yRtZHbU9MDE0hL0+evu6mJPVSLXoVDISIxy2QOPmtLQ0PJuMakvtewmm8bZxFfXj
/SUtfK1LO4awJLi9M0POsZMNh8yBsv+LHxSQHe5669t9SwtfiioInVce1iQm4rgLVSI5zyUsBeDs
EOmBgPwl9Y7dKm3jwsFixJ3HJ8kcccoQt66P7FKS7eCM8ILbS9khtVe6NwsR49KC2KuUux4Br8qI
zqH6rAfQvLhyW6Mspm/Q191VKrLfjnK8v33KfM8LL0PGEehZwjisQf0i3F/gtiJEk1Fxbfp4Ow36
Y2QgByf/YFp3F0YvEHY/SiPU887nsFmd65ndQDSObAVNUxJYGRnb60MtIejkBGMSn2PH+ha1+rEt
wmPSncukeoS9fYdK2Tu7CPbIiq5UFBYc1FAhu/kP/SEz8deWEX1AsrMqGsRrX/rsveO1m0qGcHm0
oe5dQ+DdwmPn2xQjHO9ZXE+8fMAWTuOQB+25VrUjs7lIPaCpTf5c+s9Gg6K0/1FCvLkKgvdOouyZ
J9ygX0ZavZbcLjixQbmWKAMy9HaQihErC5ErvTmjQNjKZzU/3XenxZ8PgS+PH6gTnD/edpENdSaV
uhi9o3OrPnjNY6WufLaF0w5/4D8/X/hs1YzYVmHgPNvOe3P+XFBYNUxGkKHcX8iSf/DiZhkwnTic
+2v/SBEUTNSajUrDL1raMZX+MBgPBjJvtbOSAC3tGXnPzJcAkcBNSyRpxhLxkTj/PgX5IZCad0ge
7+6vZuGGMSmtcGvSSaIbIoRjGQnmBKWj+OzpX9X6szxQhFmrnC1ErysbwoOiQlVHGYIiPNeKvumm
amPAqzSpISooT0ywHoLoIRvXUHFrCxP8AUbJyIpqoj/D7sxy9vsSgRcEbVbcesHt6JAhbEtGDGT3
hnTM8+MkVqX43INYhBFhF5vvmARCk3uNem5xF0EsEimsuSYi+F1W57Edp1N8zsJPNWJH1maYXhgd
3cCbv8l8/d84xoW5+RhcnNe6nXyw4gPmyr4v0PdAs3jbRlr3Fa0jNL7uu+HS4khzOFYOc5FM/Vxb
M/UBkZLWK84VQg2tph5Kq/vpR9Opz7xjNVC10/XP0lS/3De7cMDm7Oq/ZgXPDMsaUBWg4bNiPzvm
Qy+t3NtLTnj58wUnzCpEf5SBn29ERrUnMUVDjSraNkO9cfP2pXBXU1MC20YlV/heVlXggQaOGCM6
L2fDtk/XZigWUnsI/P4xISQEQZw4eT1N+RneD3/HlMz7wuKiCr19ZkQF+gtlvOk1bWVhS65xaXX+
8wtHtJSCQR/+OmdRfWyzH733SzG3qJl3w0+42KJg7Z10i46AMODCophtJU7RlnUrpee2Kx50lF/K
It1ozZMe+LsmyD92w6cyL7e+/Dtoim2Nhun9T7nkNZf2Ba/MEgUuX40V16O9S22keIyfmdquHPDF
yPXP1zQF3/S8EnU478++fiu93+holOoP21/jlltazMURELvBZVg3SEnK5TlCHyXcR0DPxl0r0QJ+
pzipk6+kAWvm5j+/8JYU9TrJT6L4HManNHpSqQYOK7QLCwnAZdBQhUBMA23SJapkZyhpKJLsDL/a
a0NzhFroqL+Z42FmOvsnQqnCsa4VtG59z4Ajfch6I0EbuO6rD1LUtjDsp9Xo2UcDzR/UD9/ug9As
aEx+ApEAtni9j0aBZszgNzXc7Pa3YYj8XcEEzAZduzWhhSU/vLQknO8wV7UQveL67Jt5vonU8lUv
PMQFH63o/f01Lb1orjZTWBRydQiapk5yth9RxTmEDwEN5G2/U/YjxerTfWtrniisK4ZoTTG8JD0H
hfxJCsat3EWPFvrp982sbJ+YwFnRiML62DRnCOif1cja2ll1rqb6yZHWHH9pRXMyCnqFGxryPcEn
UjWMoiKPIdorJKisqi8QgyTMPK9VdNYMCVs3eAh7R30Xn/M2/ivIGavuiy9dvpb7Lm7dP+sR317M
lSZZjNbcGb4bxJr+hFoDhaIQ5ur7H2kpZPCaJahzlkC2CxE90ZDGTdosPBvy57bWEGaF5FOZdpbi
5va3+7bmryC8nGHUnx/NDO84zPtdfyXUpdWCgazo7JW/rPazNex8qJAywDBp/WVorMN9cwvfCuwq
07AzFxKJqXCNRIFqN75EihMN5h5c+I4hw5MSvXkkl8cWdRy43BC84KUirGqIoikNozQ+l+ZhVhid
/q69NSLBBX/ABpV0WIqY9xNjXhHJmoQqVXRGPs0O3iGQWCuvnZajVKFogeYANYZCdQVusrh/TIaA
eCPbpvR2/bnCnjd3YbIwi5Jl2n+I/b9kc+XGWlwYKJNZt0SZEejXNriYpqDoiBFVKj2XQQXxS/1k
1Z9rJE/ve8OfX1fwPhrR/zUleh/o81JB2bGC467/kkivFaqonRO7ua6cO6k4ItO+lczu8+Drhxbu
vQZBQTWVPlqdnm3LVnrOsnYlQt7i4md6cHr5vHCZe6VDcr38uFArvSrU+pyn2jHrcyLWX5HS/lSm
r1BGP8ACcDRDD7GaYi35WTFNi+baNKLhedonXn/ujOCzkxo7erJHuWtQcfSU6X0bpk+p2vR7icrG
Ri78tR7UQjCY2wwIn3BADVn88n1ReI0m8a4ynHjGMhlqJXXVJox068MYQd5ktJHynCbZlJ5LA8GC
FX9Y8jwSGAqIs8QRWP3r9cu9YfdWUTf8cHqXkzrCDmM9lpJ36qu1wszSSSJIEISYJ6WUIVxPyHtI
TT844NGybpuOwanVmv8h7cp23NaB5RcJ0L68arEtzZqZZJKcFyErJVG7KGr5+lvKBW5sWjAxuThP
BwGmTarZbHZXVwVNP0uWtJdFbAgPlLAw/+JcTY+lpd65Df7uHXRovxnl8ATl9cih/AnMsNNB500W
Tcb3NtU0vy6Lt9zhisSj93bVQpkOXQgTgeNPUfEsyWVUcRqgtemdAkk4f4WMuUWy2MpdSC3lMpmg
nbsLY2to9jnIBAGyElx4hpw9td2RIng00Oim9hykSgbRcmPJQQDGWezRpZY8TvaNbnkGRtWve6eA
3Lst1CtxNZvLd2bZvgZxmLIsPzrLcirX5nA7bO24zsaKiy3V0S+4aiF5E5CoJG1RBVuaht1PZee4
j3Y/kAyVKdDWSdKBne+HhuYGN8WJQM9KSOpXbelmhH16x0HXee/ypgwNiC0fDCurfi0MWKX3Lw/D
5KhSgfERcyZC+uF4UGilugp/yZv5l1JDPbZqbP1F6bVPty3tfDdMVv61JGQDVqevHHpTwx1tn9mQ
BcR4pOTYg8Jw4j9vm9rbxHNTxmVoKUyQJgFjg2cYv2tTXzHywNCObfr7tpmdCHqxoq2EdHbW1MZr
in4FuzTXWTRDurlZ+shq35z85LK32nq+bW7PE4HhRYNxG65DO/PS3Mab/L9VPujBH8D6hJQKb79J
FsS2Xy1c0wAF/Zk5snCsPSFW9qDyriHFNdzZ1XGmD42M8nN3GRirBm8CqqJX7ZuVzCnkxRCLXQIe
mqX+QM3saObK4fZu7fmApyEMbmVDsPgJ7gYRXG42ls7uvKGOdOMwGvmRArjSfr5t54pxfSNLPTck
OBs0ma2haQbs18N60CPtBKBzfcjvoSobtZA00ZvotsW9DTw3KLgdtaAGQ5x+uBupF5Rp50/eU/p+
ODBIGtHhw4tuG7oWBZ5AL70gMCgghMMW8uZhzbIXvaj8lMnArDun6MKS4NaZNnu0Hx03MTsMHgxK
GoyG8pWPy0mz6O+s+jxQGQBuZwe3IRlQA+LVACYN4d5a8A6p3cF1E7XQX2rmRqW1gN9PdnXsuOCG
pN6o6DESCzGuywObrgBvZzXw26yrP05pnqAIe2+SKRxLmbfvrWhjIQEhBDQpr7QMhiwfGguN7ET1
yqPOQFngaa+Z0Z5uu95ObEACD+IvqNxujFXbis8insaNtVua0UkgxP5p7tYXiIL/vG1ib9OQim+C
M6A3QZf50gToRFNWDauTmDUUSg3mFv4MEnc0WqsDV0dZb3PnVgK+BzwPCEbbE01whQL1s5XXg5Io
Wf7JVdB1glBAyUu/AjaSOB9uL24v6Yc5ULf/aVxfYdIHy6i9hW+4pcYyHwECeqjqnkUmVAI3RDUk
hWsPUP/2a0HfvLmUnbU9NwHLz9ad3IZORDyY6bC+0DaQf+FAjgYEfwwt4/xUOGp0e6G7hjAWuWnp
obRhCtG3Rp5tDyMAdYqtPOh6GrAct3HWSfxxcwbhroKw018zQuxFhXJSGm44yTRamNYe5hqM6h1U
UTDX7IME93s96RCm0wCMuL2+3Q95blkIwmNruJh1AZq7gbgHpDQwFdKrrT9bmQ1aTYgZGdProENZ
/tGuO735zd1Wr4KNzhXYp7S2J0XykN/dcUhtuOCUAGrfERK50TAwtq4YoAgHW39Wqd/duYh6z3t/
TQL36V8zwoed6LhUMziRgFzsHlVTOUGq8R5QbMlq9qIAyPHxjkJaCtizYEZtaqXvAKtJ1GF4dOvh
zVJr0K6juQMV+dufcteHgDvacPI4cCKTZ1q1pLAVLU3cdAwXrwin4sdq6JBK+WpXmq9TGQnu7tow
W4js549cpxBEWW2mFPSPmLTRy49o933QQaqpNsOhpmN8e237prZ34HYPAdl6GUyzSWVNpkLYD+qn
tm/VRTCB+NxfLfe5tWSCKDJjQuQuzaozOXiTk9XSf/VUPVXNnPmeOjwOfJIc/F1vB6kFgP9gxr+C
P0w5OgMFSlaJxljcGiycLPt5HfnxH/ZvE3PbeKDBOSLuX+utuQaV5MScuyIA9bPnG+b6qpdNSEBp
e9vY7prOjIn7ByVrA610L7HADO5o6Y9u9YDmcSVr2ktY4erQWdsUktH0EM6WPbaQfOGYYjN1SFjX
5G6i7AOzsmMJDjrWV3dezU5txU+lOqGtAz8BpvFja/WSy3CrrV0FbxfwdfDB4TYSn7ojsRGvqIVQ
kpIno9WbwKhRdYImgD+q2Svq70hjmjJa7VyGIbvaatTbbQRKcDxhFg3WL8+FR5vZ7Anjca3ly0lZ
BjDuzXYWjE4/hbe/6vVNIdjafstZzuSlHBj90RvBKDMtJzrzNB5zHaBQEMHzL5kFPWfPpagvVkpr
YlwA175fadz2b/+ObUkXuy38DCHqzMtoFN2En5HOn5T2R0olX/Pq9At/XzgqVbZyaq/4+6BFDyyX
ASV9KiotatjH2wu5iteggAIwGoceo0aAVgoZm5UtQ7lkKYvXbvJp80sxT42TRR3AQ9DW0isZ/mRn
YSjlAVqDueXtqSccy9QwFbVwmRITDdC0T+Og4vO8ZJqsIHztk5jXclGeBE50a60KpWjVJczqIEEc
t9DE8JV8IAdqK4BwGsPy3isPPbq/ptAPunRJZizMzQ2MfmdZ1flOv4ZuYwWqZ0eY4Ym4SkKbmNHt
z3a9jZc2hfwEDFRFvW7j5urSfFhSCDw47WPqeKgWOqvERW5vJaacLtfndY3VELVlcc7yQ8fYYenn
xCvo4faS9swAPayiM4TeHTRaLs24FC8l5mpp7LnZ7zqn9ykhPyBr+3zbzN7OnZsRVqNiZF1v3BVm
WlfzU9tVYoBj+4M+p+Vd4eSK7ILY/uBlqEBL5GxdQlbdUq1kk97XsQFlOF1rv7VpG2L0+L7F5Gyv
9yEp2gDVUN+efztOF86NLckyt2Bx6xdswewsZipsoA4z+BwjrV4fW1df4pTP9DDMBj0qk4V5D7N8
p0A33rVYtgHqB9z1Kqbkhc/ZYB6ty2wXwHbIPfR2ZClzAPFDH2xZkli8u7wzS8IXnXMvG6sM2d6Q
977Lq8NkDH4xg5J/4mEpnYK4umiFhQnfUyGzmrZLMYKlxgq58pTSN9PpfYDtApOBPwEw5oXKwqbM
qPAJF0K8Gu2BMc5BcVaamW+5UEHtpkhlRVQrr9pUBfn6/R+OytnGbif2zG9GlUOBrzPSWAXuPe9K
n4B8eqxMvAVlnCTXvR5hV7dje2aLtT2bMlAZxEuiHbSwO2bMp/cbYiRLelmzbtst8UBs3D9bixK9
YE/4hIAU2Xaqp+C0HU7F8KgVkgO3F8pQbdEB3UBGaIuJrt6mZeFSqsQpq8m9MwHOn6lpH9G6ZLLw
st0u4lrObQkXapPNGAadCyVecqP3MaLzH14nMWushHlW0rpWBMGhE+ZTDwUY+m87yN4+osizUbsg
6cSw2uVHM0jqtkZVdLE3p/6URen7x7zhFucWhGu8J0NfqOOCPGh9MAFARLnukFdfNfvgUkXCQ3ad
yl8aE7GxqVUs3KlgrF60R927R+UPQ3cfPPOOpE9gyQsyu/YH+uioiY0S1yhTbtrbTkxMQlRExw0I
2cHL7Vxss5gdgtxI91658TTJOJb33BJU9eDh3OSu0Fi9/Pu2UhHKzBQT3mw6EK0IrenblMtUhK8z
SgMz1/9nRQR12uuorXSYx1hvHpXyqeiVoNahypTXeO29muoQ33bC3VVt1OcQ9gF9r1hzJHyq7b5a
lLjSPzR95xvfVOXLbRM74jdYE4aCt2tcxcYJhyzPtUkx1HWModLgp+3bQo+ZU8VanqG+QV7qtH22
1j4wqz6CSPrJcstkSPMDdDmD1s2i279md8EGlHZB/INbViTUdci4soGtSlykx5X/GLy4dn/fNrHr
iWcmhGjcF147AR+E1GiuAnB7Heoql5y2nVWgHIXCKcb7UEAVUbFEG0velyDtzL3H1gNFff8lBQP3
7XXsJHvQLNqcHaSdgE4JJwoFWrxCejB4acsjnb6m3i9t+doU736soRuB4VmQmcJJIDB1ea5MQBQs
zDlts2KVz+sHDKjV5KGcJRj33cWcmRHyHJcOTHe4hVulGHwMqqfTF7P5qsoI43a+/cVqhMux56uZ
QrhRQcitEsxFnvRV8un3LHh/qKCBmoMXC6cpnZw0q9qeJFbq6Ik7QZuugHZLePvb7zgYwhz0VjdU
Dnh/hK9SuugjVl0zxUU7HM2hO5JGBV7k3ZPagHqdm9kWe5a4jIPClYaBcxp9lTJgSjd/qphd/ijU
0v7gVBTjCLViEeZnk6LLRON3XAJjCPA+kJKY6IQIxs1K6SfDwbR7iUHm4lvR4Y5q7xz+8f1buU1h
eSaG3jVdHLDXQBSd22BgB4U3dK3XD3hLBKx6f01lq0MAQIXnAgihxKwpLRu9s9KZxw3znmzPvPd6
WTzY9kNIlgD9Q+EB0CXMx13dTTWYu6sVtPhZZR17skZZI8mZdwpUkEDG4B0mvZBoQZFW8Ad3tvJq
QlyryTc9/0md+Wgus29zH8o3PpIlP5/DjLxbMBluCD/YupYY5rwadVdcx1pVDs0JE6zU+UnVQ5JL
5IKuIYebDcx9b1IQGI9ShWg6m12nY5y+i5XRb3+qVZQezcD47IYYNtOOqZ/e5R/VsD+Op/e735ld
8YbvZrWZO9uY4nryQgNvK0ZpOBErvG1m1zn+Lk8MGDXcnyspthDkNPl60EbJKdq258r5zv6+EL/N
ZqZV5uhwvgKdA3ZIzQXDZd8b7zSssqmCvcBwvmVCELeLrczvwda0qGFrRBN8b+m+eMu323u2F2TP
7Wx7ehb9bJ3rJbTCJ3A7G4/Ao55K4h2dTMZIt90It7ZOOFS6U0OHqIIHjPR3pz71YzSPv6e8DUbv
xEfJPavtPLbP/VycOzE0zgbw3XbxEGXPa0gjNTADzUe+/DKEWoAqfqAeSEDD9uHdMxrbEQNuDImE
jVeVCHIwirEtjQwBKq2frepAMZO0Yhwwg9T67Q/3p2d8taVnloTHAFNaqrcqKKSt7gvhL9yaw3bK
glX/XWv4Pxa1EDO0XowVLzsFGhHcisqig9baEpureuoXNQa1bATxx0ApCyT73v0CAb+i/U2c+YuO
/gNJBz8rR8jS9Aey9Md01MOFDSDT+e60xskuslChJugJzAdi5mGnDtHCeKhx1U8JdMNlbYrd8/13
xWIYAeVpVYMAF5oopn7K0vzeyGRgot1jd2ZCyDkqCxzxPLXAyLk+eCxiqeIXpgk1plSS2MrWIsQS
dbFsEHzi67nGx5p9I4bkXMv+vhA/BgXK0bUHP1xsJ3Lq7kRq2ZitbK+E0DFPXW/kHJ/DHUlUG+2D
CbTpNHbhQHTZpOFu6IVUNZ6HwNfirXgZpjTMIpmjWfTxrPcnyJDem5CSbl33OKmvC5lk5naXdmZO
uChJwbx8pAggaf1Tcx74+DvtW78uftw+w3tFMwhK/12WkEh3tJ+gXT53sU3dw4KKp9q92LUVNZhK
JR4NqIZZ2BTCUIURr9JyxfX45haszswLIaRSlYJrK9jH3Qc1yILhSH9BFyUrffXQHfB2fPcEDOwB
WYvkxgb1xVX+wVWaummRzTFwKk+mC0Egt20gCGR8ur2vO5caBEIxAQP+PaxQzBJXs7DUbp362PL6
jyWb74fJOilzdXi3GQfzeMjcN6gwWGQvnXJ2oQcObYQed3T6MpTG0S7ceFW68P1mMNu4MUxDFgWd
iEszBQOUn9sgAJ9LSAyt5L7up0OlyYCo1xEDNK6bAg8gbcgQRUWZCrLOitu6TWxbasDqPqwGycTp
9SG+tCDs19SMk6NoHotJnx/YcCzaKtTn3vf6RyrVGt925fJ6vDQmZhxt09EF6P94WJDm1gcSMby5
g+IN4hIHcvAkT+LrlOPSnBCguqZaJlSTWcyzTzkgT7xH/3X8Bf5lX3epn5FXyPVIUoCd83tpVAhT
1HbWRQUCMZ7K0EyMsDiYz8aD9596sIL2KNOBus7hLq0JwYqUjoaGDBpCtPlRls2GzfPrdvaV0j3M
s+pb6fvD46VFIT7VduVqCsM3zO55yOLuaL24T3igBHkoE22S7aUYMyw3nWa8OiFcYfltPB6boAqU
N/D+xoAinmR7uXcUQBaE07zxFSImXp7psS7ysR7Qtc/776RKsn4OzeK/hZ1sUBvfDh87rz6QxZ/Z
Enax67QMqYaKhSzBekAHj7wo/hCkMUv012YMSO5D2+mogOxSZnrPZc5MiwX5BWjwrHQRU6AXfm8d
hqNRBNqL/VyfeGQE+CVPRTKcQIH5INNk2zuP55aFRA6IR01ZILsbm0dywsV2NI5a1B9l6f7ODX6x
uSIyz+wwyVRMsJPFkL24L8I0TE8g63qFRJpkN3cCNIYNUPOAzjDGOsX++qDqreeA0ihOifY8Eu/R
IbnkRts1gRrEhqdH11d8OGWeixGpVEMhVJn8wqgwv7web7vjdWqFoRfUVwAvxlMatV3B85nlOTRD
EdRRn3Xll8FH38l/GoNsRHWnjgNDwCKAdh1ETbqo3roYnaW2KTquI/u22gOeJJk/mO42lfJVBcMe
En3ftIeHEkoXt5e443uQMsPzD2A8XNl/fObsTZ0XlJR8wV3g0t+a/qY6z+3CwtqoAoN8UaaPpSaL
Xnvf7dyikCJwd1TBRIpAibenb/UlyJwka9qzgBctBkMtjAppIiwUovJDDgKyZqv2z8OzKvO8nUiB
LAoPZsyfoq+rbvbP9szJ56ErM+QGff6fhq9VKeDYzj+O2i+vfW5HWeq294nOzQnZQVEN44jpXIbn
Lj7Hs+7gQP3s3F9gNPHb6SuILiWHd/uDQjoCJQ3XBbQeOE3M4Vyur1PNrnc0HN6GKF8m2jm+vmaL
z7vx3aB2jEcDMKWjMI9mF8qGl5b0SiWzAtXXxDSaRyge+sbYJk41SRa0c4OB3NpBmxOdQnDkG5dm
0GSAcPZWS9SmOkiNh8V8ddavDit9Lqvr7fjGhSnBN7TGYp7aQL2orUjgogleNEBpeukxxZxuXtl4
3zJJIJSZFDaxJ61S0cpBqaFbgqV6Xaxn6P8Su/A9JZotCaRp53BBqgG4/Y3XDjNg2685c/681waA
utHlapq7mi/Ae8q4Rve+FpwOGHKM+QDluv37mQVnmdth3BT2LCcDtkCDXjaGu+uf3pxHtilTKt1p
xAO499ecmEy1BeVequNhOUQQQIzQW3F803f97qPq52EKRWD/dsjdS3IwyWyi/wB4vAse3MsFWoXm
0K7Z5BZ/8zB/yQIMz0ddHYA6rQ3WQAuacDpNS/husr5NDuDMrvDpFsWz86ykecLqgvh636txXlqT
xEF2ooeFrj+40NEDVW1TOGy9m1okdxUlNrqPNMf4ZvezH7lkD3eMgNbQQNcD3w61cmELm6E0h9VA
Lyo17ZMLbJ3T6jhqa3T7U+2ZMfD8B1UPGlHXrBtZ5bXEaafY6/XIgdynUfR+ZxLJCd45UzhJf80I
CeBiKzpZ236K55TcmVb/rK+yocCdQwU5CMwPYREQWTGExBqiPW25NLSLW932Wev55gRG7h5K7fYB
0jqSqvbugv5aE6f0kOoMnj1rJOGjiuEM259HGb+zzISwZ+vkej0YZaa4tZZnz2ifwZcquTZ2vz7U
qwBadsAbIuZG6tCvfOhRNJy69qC29qO6diE4v//Fyc7MCAnR1CmTPhdlllT1q9Mwv4KCKflx25F3
Pz/KMkB6YwAZmfllyFmMxp1NCyVWjs9vW5+d4Xe7cVsu946U/XQna7YBkIGqHnqfuCCEs+llvPRm
i8yxNYBnDbcgiAZrdwk6Q9Ij3DW0EShDDgEPAXEUYLW90i433XGio4jhJnPBQCjuZ4PEzq6rndnZ
/OTsQoL8hzfQDoV2zr3Q7st4srzj7e+z62ooZeFqRdaqiwPiqjkCVzd7qOUDXt009NTwLOKr8i+u
Bq1DqCAZmCkSlYKWdWnyekq3SrtxZHS6q+ohWLp/SMDBa6paAPUg0lyR7Xq2YlLHxpWaDveZHq3O
+4tz4D0xQYjoGhimFymrOsBGCm3BBTrouKe102qRiNAG1eAItcZ/iALosmwYARQ1kZBcfv3VIcRc
QAoSgyAuNGbnvlhAvJRrkjXtecC5GeFypqs19nXLsmTpzFM7dEmtdiejsE+3HW3Pl0GChOIp5i8w
MSfcAxBRyyCR7aKwCDwCh7iSLuM53EuobACgEGQ2IBReYJcbpg0gA3QZUuApmCItzKOW+cy3/dRX
Q3Yc7hxJOXMvtp3bExKOwah0Mg2o1Kv8W+e9cSsFed+DXj6QQUawsP+R/i5NCG1OXc9tW3ZZUtbz
cR14gMua+jVT3m5/pWsCaVADg64Ks42g2QG1smBItcemabMRcGQjIKf6kIXkAY185ROP3IN52go2
7+dn22yiqI45dIDkXHHCmOUK8AJ5miU8dTF42wS1gzKYJSNu2nnOXpgRPpdSUtfRwTcTl7PDAk1b
sojOSh95K6+eSp69KIOrfoSa9xiuLpOxFu84C961SBq37Bs51/bvZ7F8GBlva40rH9fh5FVfKvbk
uqBcbL6AZCK8/RF3rqcLU8KJ7odiWet5Uj6S4fs4PRA7iyAiBZWe9wONNnVm5NsYSsdkuNjHB7Ct
ZnaHAm09EDA+dxjwkEX067Vs9OEYfUciDMEaXQgbk8IUSPGqZWLwz5MXULcLvDmcly+3t+wqOoHM
yt3AUqD22uTYhDRFsZpxcQH/TDIXOh0sN9XAMOtC8niQWREClDePNVgc6zwZKnKYPPPIUcC5vZCr
/doWAkpnXBpIuPFUuXSzRvO8pu1gonYAn8Ra0IDzrZz61JRkDpsXXRRrLi2JNUqmdn0/4DKEPDgP
vPGuTo0DApifWwTv/595LyumXMd34EtVRAnkXIjuxh9Ey9kRyuoKNbxOwe3eGYdUqyLmtKEJ0RPT
eOxzF2D5b8CdA3lh+FmT+vlyrzefb2/vVRzGT9iGFoFHRtMUhBOX26s6ZZEv01Qk3Cx8W/lVjp9m
6/9pQ/iEiq6O3dKlKPoXXmCWejAP20TaLIkSkqXYQjiEjrE9FjovEkBgTMZ9e/pVVt9ub9eON6Kc
h/Y5KjY2sj7hWDVODTifPfBYN5tnE2zLeTfFfX/fFjJ+cZml7eid+cY0FPZooY+SpHAEq1N9Utdw
fs/yzd56vb2q653DaDcQ3Wj/4rJC2Li01VJbm1WuqrGZTpFNaGR5SzJqmeSAScy4QrQwFg86tAPn
sVpXVjTV/RqUfVncq3yV3Rj7phAzQG+D3rlIVan187jYbFXjNV8irSJ365IfVFM2mnEd/7aZeJSC
LA3EmJZYH9eAdrJbQnmsNUU4F+OxVt6tZg1M7ZkJkcKpcPN+BQ11mWBYO0rTJuxm2cGRrMIRDk7V
rjoE7yBSZev1iWnKHSGyYdtrb8YqoKSJML5x56jCuQEDkQOdvbpK2qIBkhaqge6hak8Vyp63XVlm
SPCxZuANqsq0SrzciulUWj5p5wPBhEc7WbLr7/rG0Cww8uNthscmCkLCGcUcxDoyxa6SqTzympws
agdKnvquFhh6dqcR63B7ddftLWRcf9IHG+MR6DQJy0tbrQRf/jDHQ2UGsw5yw57czbUSOGWsAuhA
Gztyt/o4/XDb8s6BgmGAlNFdsHBhCQ28teXEIu04x17JvDDj/XpaCs4gGV/KyICvu6t/Fom5ILQ7
wZwjHt6aVq7CbTbHEB2/s8F0XVWnvla+Q7MxQNcPgMfiqA4F1BbunSqVDAHuOBCQShCa2bqU1xGe
ZVVTe60CfBvY+lekZoRgLqQM3UJS2duC6mW6oV0YEj6lrtGmrhUYSlcSTcR7AONhWGbTXUdBFpwN
Xys1D7W5kU3/7WwvZv+2Kumf3bXFMLxOmkKzUZnjGWcxJUNc8gnz75/LtoPEW+G39W9He3DLCdJF
smh2vegL257gRiNU3DBtA4xWrjqRrj2g3+3bdIbgQ3Y0qO070O4piGym5PqcXloVoo/SrwW66OmM
In16n3VPXcn8nBS+DnEVtefBWEpOi8yg8G0ttQcuqMEW5ypEQTICfmTH3zTX+vWTkr6tHvFvH89r
r8UK4bMYygLRFILs5Q1u62Ve09LAxBTGtuka9ZyGC/2PySoEu98PpaKtX2WgkC/sJFDjZsoUs4+7
iR3dlUVAE0ajZwddgfrR+gOCt7Fq/ENE2Jb316ywn+NszsD4Y3kWyFiW7NUsFV+1IW4e0epb6yQa
XoJLG6+tKakl7QRcWAbDKoS+wON1NY6EkZBZbd0xT5assXwQXgMhMVqVr3j18tZiSg0vXi+LBjBU
+xPAfNGI/FCSNzlXkeLyNwirnxmrNY96fVwrZoDyWdnMvrmuobnChZsqvO1K19nApTUhGyjSbEgL
k+eJgtS2pOvR6Ofgtomd47FhJNAXh3oMLhRhQWnDhjwdUlQdAU837QN37bDps9Cd7wCJtt6vdQTs
Asje4UKgudk+5uXp0FzwvRWeVSROemzID9c9UYwE317Tzgm8sCGewNrNyonMRdJlkxMOdMwjs9bZ
UVNydlgdu45u29vzTAyDAIiK9aAAfVVNNTpdgxDaGhvuGuggzR+zXxlUvcCvHLR0DSbyzapIWKwy
5ajdlW6Ekbg6wPchxvCGZnma93jOKc76pOf6W1FDFr10O1/zlvdWJLcvd2ZLiDfMaHmrW1hknzbB
bL/oZDmM5Ter0P3KlImh73g+hGLR0wFznIpy++a2Z0+uBoXCyukzmngTQT2t0Ycgn5Bj3f5wu9v3
f1auUmEw0xVZVdU0AbsooGm28rSa8/wDwaONoOxAv982t3fWIOCEbjXGUiC3Ivg+yQ28i7uOJsuy
CXF6yoqKAkr0y5HzUo/KqmU/xhbM4P6iWdIi4V6ygdG2v+a33TjbU3vUCnemK4tnFFX4qt2n6QyV
SfcLJqH9SUXNgRUHjBcGFmgCBmSwt1d/nbbCf0BMY+Dcg95SFAXDDAt4xAqtSPrVThreBnVe3DNd
xkyxt8nobKMoAJrY66aT5o1GtbplnnDWgcwhGfkHor05WsKnr6WsbLTnQLjoN50pZJDgtLvcUqup
zdkwmzzRQaU1de6Hpfbu8zWLl3aWHL+d7UObE01uFUzqG0n+pSl9aGu3bG3QTCEJXofygCj30OUy
1qedrAKddHuT8EY97GoeFo9obW00ViRjWT6WVQqOlMw9KB1ULY3ho1Hi0q+Qqk2DE7/bPcDiCOJ9
ACC2pr6Qjq7AMyk25DsTzkkZmIMxHtg0pYlVvx8BCbdAxRdgH8RN8HJvl/zZQZjmZfHWtqJJtsy/
SMkOCK1P5fCzynrJzbD30VDLA5Uj/ANOIizKtoGgZo5LUZQFC+i0foPcMIPw2Pr+s4Wx+b92hEQh
tYYcJA4eTWqoL5Lip6lPgWZ9vf2FdnKfCyOCs5eOp6TOZNLEKZtkXla4CE8onX7Oqv1Yu7aMen7n
DriwJ1zj9azorHFWmnRlx32UdvA8GrvycHtVO0cYLVekQHAJAPZElKqmL1A/UIAV7eirtvwsTDCW
2I9GJyP23bcDYQ/I9KF0LmpxagMCk1nkZdIN2qm10rvJUiMjdT/YnSFJG2WmRP/uIVQA0A36Gvbi
t/Rjn7NQ9Q6G9vn21u15N9ozoF/eMpAroZtWX0YFCjgsXtIpBPtl2JjtcWrJ6baZveW4qIiigee6
IG0TlkOIPmkMDFUx+kGPKL0FeV4/zzUomFGCu21qz+XOTInOwFswdVSARyesmX6pXaafCHUyCfJC
sh5j+xFn4Qfg5KEEn0GZFCYZfHWtIAyohW6uN0fLyJkkNOwuCfMNgPqg/Qnyi0trbVlpK7hXIH2B
0W+CBnbFqIQcdy8wIJ1H5RW6tUBbCwvK+WIvGDmkidU/qNkPo51RtQ5cvD3LVkZfubN5KF0ih8BZ
BRBPZPgp7WXKy8ooE6d5MvKnFC9BY0k85R+yFdjZwEWGh7eKJ6ypsGvI/zGw0Nj0NS0eC+2D3b/e
drad43NhYvv3Mz9A331ho5JVCXCavqWy02ITv2OySZd9M8AIo/+N/8SxMh1YD1UbQApByEHVXr08
SIfn2yvZSRoMDahFqF2BIQYSOpcrQbvfTAe1oInOPpXGG3NeCuOksU+V8bsx7y3+/pLO1kgAmvsP
P554gLwesmGlBx/IQcrfuvxttKvndc7DyXZ4qEPoc3Lmf0j1NuTulhrBy90reI7prsWqoDIPgZJP
jpfiNacngAwnkIeUBLy9L3ZmSqwK9qj3rLw3x9hZ6yeH63d4/SW2ySRfbd+Ma+DdiMwBwJnLrzZN
7pLmWjnG1GrvtdkNKq97Xsp3IwEx0QjAM/hKIRNyTe+LFw++JDhSE3tyfJBlTcHG5eswXTadvhca
tnkTpFpA+ING93I91VLrtVrpPLbLWtefF2gdpb9zr+vtAx2rtnX8QilTY4huO//eNqJwglgEcNjm
HZdmyxGK96njgPPMpMcBBY3ByCA2JGOD3InjIHdBnRiHGHRxhvi16ErIbOhlUoOER02Ljw0vP91e
yU4chwk0UdCB/lOTvlzJCH1L06JYCSTb+zuI9GoH4jnfeMGaMLN4GqQg3pQ8wXd3D5gqgNCQgKki
eA9Ahbn3nHSjZZyO5Zg/NNwJR4O83V7a9hEuK/zgozgzI3wkw2ynYXLGMqEG91t+tOsXr+NhBQ1x
iDZNkrfMnieeWxMy13JazSHbuIcxU6MHJBsSEEWsfmnbp9UrJbfv7g6i5bkRGKELLiaWI8rNes4W
HpuQX1EX9QgJ4kDxiuj2Du76H6YlwUUCJCdeTZfOkdK5zqbt1xtT/ryBnU5LWreSR+7uZwJ7uoUs
wtmI/C6N0AX4JitDh1XvX1ZwXbiRNjzm3sPUP6wy/MDugs5sbft6fv0Wk6oTyJMkDl1rX+1LI8op
LSXbtvt1zqxsrnJmBf2ddmUVJkxtlT8a2nQs3PSA8sh/7/46fwQ00M9VoXsqxj5OLa5XTlUlpa4E
Sms/zVQGsty55IFfwiAr7l0cV1PYr6ysyGAQfY5NjCY2WZFkZh4U1eKv9DPESnwAfAOIah5uL2xn
/zZueA9VD1CQYarvcv9crVSdpTB43Jo0aOseCK3VV9+vwGPhEXhmRjix6KSyAe0nMGdNJCHQxlv6
5jO6O5LMZSfCAt4L4RQd9yH4woXVLLnOtLEZeTyBGY6s9GGdVS/MofjTUQgn0UUW0necHGo/sIfj
BHCEmC7jYdGrI621OOdGF2pMoY9AaMrmMPY+0h+wOvYQJ1Qs6qtuQZViMXlc1OrdTLiPYbF7b3Ci
276wE1bRo8A0KejogFsWwRE64JNVayNh9tZD15fhvEYt+bnKpt73VnNuRox0nZobOcFH4pgWNEv+
CMawCG2uf/BsD7QV4ALb8PEivfPYGyo4Cib+ZwyndKyEKvqHlct4aPaOLfI7DMn8D2tXsiQ3jiy/
iGbclyvJXKqyFoml/UJrqSQS3MAFXL/+OUozoySYk5jsfnPow8isIgEGAoEID3dgV1B4FkpDbZuZ
NRqS5VuybDb9rnfIJ2vKHzIbwWgpymB06lfLyWQTb5e38Y9h/u/nkc+YaFdDJfA+Z/YHG2pnXv8j
nm0ZT5fMjHBykWhBX9zrwKW0KIfKVJ9G6MyoThxe9z3hIOHdhNyEAwRBuY+ZS3HWBBSJhVXlmh65
9JPCnipFgnUQlvH297n+AzoecAbcsuvdAhywywpUZiOj74/oDjwlbQ9Zxya6vgzhCG3MCL6dZZPV
FIodv6Pd9258plYasvpXLoUJX1gOB2KhKMDZDhFY18txJq10W2QRkV2ToLTDbJwCokq+ieDafDHn
RkQBX0cvvbjz3DjSjFfL3kGWdupAEAi9u3r0R+c+7mS0RJJliZjDKalHo0riOILqnGM8AmErxaLI
TOjrndOThsxpT5T/RxOCr+EB71qs/I8Jswwy+7ZEbvNpBD+rvRHKEeBT+qqahZmEObMwl2w4pIU8
aslSe4+nmP04t3n1kildfKNc07/Mo42AkpQN4KHwWKp6HY36VjcjvYnDrvuWL+nzggkXu2WS7Fu4
0TeWhBu9sSsIlsWxHZFYM8Laays/1xs0nPsq9XuXlIGdgWvx+im+7CP/WZ6oZmZbOev1wYgjM36C
yL2vaO9Z6972MhNXJo68ZiWZFhWF6qg0pyDzikdtzHfVkkqqYJINFN8V4EVNMfPaxREi06vVHexa
+5Qa4zvdBld5KeuiiSwzm1XxrT27lRqna0o3Ndyo27EH9FxDdlRfMJSxY4c4KD9f/05Sazwcn1kz
SDyh02n+tqaBB/H/1Zrg9U4+qv0Qp0o07UnEyYjyIAPWyV8CYzcf0dj9h6sTfH+opthLTDOOhj17
0MJinx/4Xpp78DuFzofr1vgfO3vBbz6ccKP0kHXGpC+Cfao1vQ9EZhOiEtx/ZGls+s0w1z70nS1/
dpcf/8iwJbxJY8wW60nC4giK4FX1sfQe8qwK6RDQ5rNrSJCIPC5eWaUldHmtlIyDWkEHq51PxvhN
MyQeKYkc4hhbTKeFj/BDZwusP91TWoW9KVmCzOnFgnM8EzVh87+OGNwi5G7RwS1aqM/K3OJCQoMc
4D+hUJwpi1ujLe0CC8piFWSZBjsOWfuyjPU+nWSj07KPI8QOe6ap3oKnKsobEATTRU/bcJgzQO6u
e9wlO5w1B0TLoJ0DRnodNXQXbFHZ7JpRNajjLjdJs49jJnmKXto4F7zuKNwDOQ3W47WRYShzl86p
Fc2GcTDT1xQ8mO6oAcsTSxzi0nLOP5EQBNlMqmqJcVs51s7x3mnktjq2GBlEag03sTXqubiovO6o
xsSvvCCNZZmf1KuFYMcgfT5O2BwEOx5cl2MeVBgA8bUAdapjJWs3yA6qEO6qyVso0JtKRDCn4+YB
TzWBJrvuaLJFiY2bPgPfkJNal25DT3pUJUsSpd21hC2Vx+AHC33WMG1QeMB0yeYALrn1mbOJoggp
rltPz2AESh2hA9yAQuNj2qElNGv767snW4+xPkGs6ku7tHt4hHus0+esONqyxprMBD9aZ/lDwrpk
SAzF5eHa1J8IkYdrmQn+72cmADQjlprmyj81Ab4JHmsA8BFTvFqJS2Ma4GW/X03/y3tDnC3+HQTO
bIjL8EqKLNzByywMfyd2ys5XX9gOAGxcO7LM7uKunZkTYlpRZ5liLXhC5SAnrnEwtfrTMMgI5y4+
cM+sCBfBMtBecc1Miby0eu9Y9bvEXY5xogd2YX+uiVP6JTN8aCXtrnv2xVzrzK4Q68rBygGuww2e
MfPRzc2jo+ih23wAMDBSBj0oqIzu6eIdcWZRCHeOldPOnrCfE8geHfC2Se6gy5HujwExi3PdeEnr
bPgd6dTd71yVewcgHn8v0p0ZE+5WVJGWbJztt0iXKV+gsNwaknrRxTh3ZkIoE0zMsQeqMHyiXnsw
WQucsfu570YffXqJN0j3Tgh0Jl6Cc9O1/37FkN3w9mb6nefnfydDPVuYEPKGUZ2R7CBYWFZ9SC2M
N1g/jTkLr3u45Pxa/N/Pol5tlTronDU3ImVa/Cxa0ztaM7iEg4J1snqydP+EYAH1xwlc1nCHNsyf
/v1Ogsj6Pv8f3kmylQkxYyrJqADm40ZDHpEE1V37UIGr5vr2XTyuGJwH6sfVt5PgJM3e0hOU95bA
dQBfPl7/+xcX8efvv+3o2edpdEMZ3M6kL5jd1wNkwSygTm+/oI06S/zt4kE6MyU4tzokeTGj+BvF
y1cNCaTCApJ9dOcb69S/LygbzRjTAWHRhgAuLya06LrZjIb6maJYU5KDDlGvv7FvqHcBj4CMHgDX
tVsPDlVISw0z0lizpyDoG/hsYit7+V/cszMzgo9lhgbcUp0iybJOIE3g+Wnj3v+9UiimKUBYDnwK
EDHr1XjEjl2q49wgb7DZI/KGfpTUKUVQ/Ntn4chZ0JGA1Am97bWNzGyNsdfa+uNsjKFnRLpN0Ybr
fbcPOyCDLZTyOq0K6nqfyRrQl5wcwAf0AVEpB/ZZvPM8QC1srTcjPvRHSvdQzIsPbO3d7T5xZkZs
DVs2WNL0Nsek1vCQg9I+6785RMaPs10L2nJoghho3AOdIpJRtiCJtrNltiOFmJgdcH21+JiQD7eu
hBvhVvAuNjB7u/5WzFssqx1jM6qNJQQMaIdWis9c5+a7YW1GcAkwGXIuodyOrD7b1ZV5N9lfusQ5
/LPFCHEHUoxEdefajnJnDuNkuStHDNJAH+S6mW2kXi+G//tZJF0ylN+pBzNTd0zdp4pKDtDlD//n
mwgRZ+zqsUwtakdDkkEqtttXoEUYFJmA0Tbi4Igg4+TEWCq4t4RPb9a1h5kPfPpiaHylSu+yjO3A
636ANrDkQuDBa12CW5sSPr+hVCSJoY0U2akXaN37ci6go2WGWZf7ttFHt38fsJpjkht9c84Rs/4+
Q+721dCirzjECSRyso74XjLdqHKGKKdh87giAyYrOCuzYKVHBcYdiBmNrCuD1i1CoiAvaBZMGHff
r6/ogkdAzwjcVWDVQVTdfKqkaymg7iYvxxDyhFopk+oLyWwI3whIAI8pqTJ+XmxQZCqN3QITMr0D
0fneKSfqK8D8zab7FxARx7rsmF+VneOryvSilVAUM9Tc92bA9K6v/MJZA60igMku5Icw+Ct8S72N
q4bOHrpOsRIu6PqoRAYaeLvzBO9c2RDOW9OnZp2Wi/G5m6nved9zWgSGovsYefIL0gVdBaJtxfb7
QvUNcJSlkMju58elce4aAywPgMzbS3bUk6d+xKgwQUJK4gebNvslaYMKqmpe8jIZBugLAEqhzb2C
C57oJLQmh/iS/bpwqjEOhsEYXLzorovMSFQxlHEyWutzAvBL2dkHxxr3rCIHy/6mLmrqq33lazVY
1iaIVIHd1X6XO2VggeIN7T2/I3TPdWzdry0GEbHxd33yV+u07wdHPYwI3sQFFe0cv2smZZea6fvW
CJ38UbfKgCqtn+gvk9L4PS7DlNJgzr42Cwt1/YcCTOzijJGRfiq05LnWp1NeOJjnbvbXN2Djxhjl
wkWGLFrng82mkAGMyzJPUEnBhWYRlMO6k9bRgMODrpvZbDM3A2Kw3yRXgM+sT3/cOagfEGSFQGB+
WNr4ODf6w+SM7+tp/nnd1GZFb1osoDQAAhfEXSr/KWfXDYszguqbWz1W3l+mAQZb/f1wI58Wcgyu
9/LHhrCcVkMX1wFlw+MIrq1dhjO+HwGjkjinbCVCDSS3Olq1TKkem+oJA6/MfcplFGcSE+IrB4to
WDsP9FGfvo36PrO+dDcnf5zqHGkQWPA4wZU4mZxApUBnqd6fBvvV4sS4+W7pd9e/+ca9uA18EQxc
QhYSA3zrb+62qdM5dJ5OSq8Sv18gjFOl7XMz6OYvrSDkx3Vz25Qd9lw+QQpuEhC+bCj9qJVBVn2k
J0VrGysNUK3CEK9f60xPQj0bcwYKFlf5oFHw8YGgpN5Xc0eUF0hY2ep91pvqX9d/0aZcxknYcecB
Fov140G83oDcaWnmWkV3KnrrSYuT3dRYB2NYdiBWjEyTRA4uwdtNgvoKbwdcMxivEM7ZkNdKkWhq
ddIzOrwMtUXDpdePbq79mHotP82ll/mDOyUSu/xbrq4fjn06syucPeD4Z2gE2NOJFCy0iuc218Bo
N+67OQ/s8WkANXZtpvvri93cq4JR4Sh2nqqYaUHqU2N96OK/pGLzsr8vODBA7bhc6rk6LZiLVsFM
EF3//aIcIh+7AdIP2RDmiBCGLeFrqcDOOurcNqfcpI7rD6k1LhBeHJM7k5TVQwqxyWd9ssCol2m1
FUwmpKN905qtF6dWy7sKk11+rKn15zlXls4nad3jXp6rA+dEjSgItYygdyEff/13b+MTfjYcTLO4
lMaGJNbNihakl05z6qunkqYgVx9xvCUfl3uM6FGYnMaclYpXhOPwj3N2YxSJmatVrNWnNuuezQrg
aMzTWE7+K6XdTl3MWytL+BRIzYCE9QAwR9xam1vSYnAps/QIdEWH4gcrlYClMj7OSw4F+hcdD2FL
x3kRvnc6GEm2lFp/KobqF0ajfsXe1+ufhv8Fcddww6qINrqNh7fgstWYgFdCdejJURM/tr8swz5j
+c6NZaQrPJO+YkiMbRiOjYGFxTiIkdRBm1ph436yO+CXjQCsgYr9YFZTaNNQA0VTkX2/vspLDogX
H4atQLqL9Ej4WEQzhqHOveqESJbfk7h8yNO0f7bN5Nd1Q9sIDtw8eHQwPQG0NMZQ1l6R1LrRmQsi
gIrxkDnVQzsv7+zM+zI17FODgRviKTK2/21Z2IFR+CDm5uCKeCmtjdJpZE5LCD113UN1Z+6SnQK9
wXCwIHlFQ/Wze/NxBsMF3iZ4P3Nwgcp3++ykuYrdWnWM3XS87OR5OeKQ+ZAVMhHqrWvCDPSTPYD2
OdBdeAV5ZmVZGYubk2vQ97HW+DMZQiBZ77rmRuZvxFUTMyIY+dIwF4wal3AbYcBr7EhC+pOypKAM
+O6NaqhMkoixPcxrI4JvLLMxaInbsxOkKDuwRXmpBEJ4acPOVyGc5RKK3ah1MRgoDq7tz+Nhej82
f+PjI1EAgz3qAMhzhBwFtE3KzHK8TU3Q/i+UPc11fCgX2ZzV9sRis3iBG3kQmHVFmvwOtOJuCva0
k8s+JsDiej9TT7KSC/nf2obgxylhZhv3DvbrG553x+ZgJD7gBFxdLA50SZ9tez1hqk/FuCmYAXBH
ifMnel47blm6DAfmOdFM3/7LAuAy7Tu/y27uqsCdLeRzeNuAmAIKnesDShJow7TxNJ8S0yj8pczs
QGX2zaVawYrgz/lU1vkERs5TYn0Z6YNqEN+4vUAjGBF8OrMoW5zBak/LZMx1gOGeHO92UAxOj61T
OaNfJ3N5j+EKY8dok556AwP+gV7qTR2Oi918pNVg30HJqdrXrlt+KNyl+Xk95l9y1bPdFuU8zJnS
wTBwrjFrRkqfDEfSSrrOF042HAejypgdQN4natO1JViZLdQWvlXLS7xkoRk/V8lPEyD160u5ZIer
yDqg5kbkFQEW5kgXT+szhtmb+am2qge8ycJZZVCmriTRkHvHOh+Acr2G5r/zBhwTpw3L3IgXkyK1
sVvve+F8I63+EIOGMkcitYze3ZzKCH0u3ZOo/YIV922QGBz862OR9fOcqgyrw9iv9yWZ3XSnWmWp
urt8bprpkJuzOnwfpl7pDlOd1ZFX5kMOoe0CdA7vykbPiqhTS0WTYY0u7gVGwiGXBnpvJLDrH6YZ
DPUqc5hOTRdZw1PPILtNP9D+vhxfl06S8YkkY/yyQxD6Y00ogQ8DJrCoMU4nZ5grH2PNOw2a3wyE
KHnV73RzCjUNLSyQnY1eHV53sAtRcGVbSFWSqSmStE+60zwftTygVZTM71jnO0ymGnjhVMISJkAN
Dk1Ekr7e08zq9TJV4V+6uU+sl7h+by1fri/mv+zkHxv8u54lQtCyZtSwsZPTnO3jvNmVtH2kTbGr
52aHOmfg4KxWVvcBxJGSEvGl5RloYfH7BNNY4vHp9TF3JlXtT2Az9DMSYp48SGRvnEt+eW5E2MNx
qtVkhPTmScm7g8qevRLlca3bmVDjsRj+33fXN/RC+EFNAExKkJPh4uBCsB9oZ1jKMPcnkGkemZsM
O70mX2J0aspWlqlfjAZnxsSwHVMzxajh0p8yI4gP5g5UhXfZd1tD0qztoBMrYxW46C0o6oO6wEHz
aVNuskeEE1D8TuCtzg8LBFm69klHrZyWvV80ZN9VWegt991Y7a9v69ZXQCfAGX5VD7uKDs7aTVmd
M52UfORMncOkfO0HZz/kN9JzI6wgavIKBd73XCpDCGKD2ceLUTgm5q1fGTia5+oreOhvvqBQF4QM
EB5zkM6ByOR6KSPDa3iErkrE6IdmOYwxCwr7Sdog3jqig0sWNMV4zKFCKM6heuWczKS27Qgpjs+M
BzyO9xkKF11W3XyOuSU0u4HlwvtUbHJ1FVm0nFtSIZWC+OubyV+Y7pZs29YDYAWqhBAEAP8yyE7W
26bSRik0Cq5FWzt43kkv9kT2wN++btYmxCf22AMxW6BxP8RED9sy/eD1rS25PmRG+DrPAm47WCop
Oqyj9qCw3Og92zdaNklm4C/uFlg4cBtDRgmP0LUVTL6ntTY1djS6VZg36p4kiu8t6vH6sdxCTcG0
ABf+jx3hXM4l4nrloOVtvv/9/sgPbRZ0X80X78BFDpni3ypjg/PJbWKQG1TReL2LTwNsYFUnHWwu
9tFER8/w0BOb/467nRkR7kWSMr001AogjqXdtToNcpUFLYTFr2/g5e/0Zy3CdTEZpVsSDhloIEqp
Qh2izEzf6GRMURIzm4tCzxfQrcEdWig3QUVLK0NCoPiqtF4piQaX/Bt5N5jz+cAhsvC15zEaK+ky
JuBEtU8Ke6W6pMFwaSnnf5/HvbPzYxGtgk/j73fo9saJd5yAFdCJJylEbLM8sCKeLUPIG0jXEGei
AL4os/lxHElYJpWGmad5PzfT3sxJdLsj2HBmdE5QJ3LExlGLZ8ZUA/ETjdnnfL7X59YfpLX3i98G
9V7OPoSbwRa+je20mZcsqhUVRWC9uAd9Rx+tJ6YG6vPwBsH0Quv19nWBUhBtEhsvP0yMrz9XVWWL
TUBsHyGSHlCnPaqdt4+NWpIfvF0y67cYSl9ndvjSz9yCgDwn9kAVC0y2WuwHlmaH1Daq3TRB0rEs
DIIGPslCfcTbYFYoDflgVjAXQLpVem7umYWyCeDlE2Qg+jjAVlU7ohfdofFIvKs1+3vsjqqPCV6Z
2PQFh+bJPWoq4N0Au6/gaYlHWOwQy4wcpvm9Xh+TwdybhWwy6EI+sDIjBDQ8COsWIEkzAreeP7Gd
hin0egK/taRKvk248Rp2cXagQgmgjVjyxFSY2qkphvdjs/Z1p/adpg8wu7PEaJgA6mktt4fQlUHh
y7tMz1G9wMI6+k5Tvljd3hsPNzvxyoRwbjB2QpMMtIKRqd03dK96jx6RbNvFz3O2bUJY02pDcUwF
SCFmZGBRP065Fsz6QyHji7vobWd2RG8bJiuz+G4pyceB3duxgVnR3fXturAWnEVgOYD9QZARM9y0
qyHBViHMWKTy8a707epjDz5uIIFuN8Q1SF0VDy11gyPWUequMhO5VFNqO2fO72PD+zkq4z2ovz9e
N3XhrYWgrHPpHhNVJXA3rwNM385tMRBmR8lojtCMto8Jyae/Gtdtn8ymoSdMX1oYg8vLw5xmP4aq
6A9mWZK73Kwl5Q/u0WKsQ0cBbQUcMJww4RuCImBsa2itRxgE3pUFfa4b2Sl+w9oJNlB14CyWDvRG
wOe+Xq6WEs1OoFkaVV9Y2N71h/IwJT55mPd81CHeLZJ386X9PTf49vQ8C+CxWjVqS2AwfcCTq4bF
6bg8sdbX9yyoDjLRpwuVc8SpPwt8+/cze8rYNeCpJ1bE9vzpPB3ZfXOn+3Uw+q4kJbpwHvCgRJMJ
TQeUBUS2KOBaiKFVQFE6UDYBmN4aH0Cr6CsyEPUFv1jZEWJIusRFbrcIU4pzlzufEktSwuXffOMT
Z+sQ/C5JG4ArVKxDK7LAKtO71BwiLU2HEDMQ7yc9PRZd8h3vke/Xz97F/Xt7Z6Dm4OAMrn1xauoq
qWoAXhPvaYY+SkJrf/qWJo7kJuG/f7O+P3bEuShFbcE1qcBOhakrSGZUxrHsqp06sTDtZU+ni4H4
zJjwQgMIfSQgVcV4wvRUN+HSfM8dSQ4r6tDzlxLufP5Ae9u4TVe10BxomeODIcgf5wBKHXslckM3
NKL42IcAjR8taOxIYNCSzyVGysZwkiUhaK+pWedbOuCXSeC4gSarCV16fK6WJ9z82YQ5LxuUB5Hx
Yh744qALG6m1vzzNe/BcPqulr0rSdNna+Fc9ixpak1ZqFqNC1A6fOxVwK57fBM2NJGKbDyec5Iao
AA4vcI50OnndL1MJ4kriHDJnFw6zova27Q4w4eIrDcseWLCAgRfD0066RiQR8LKz/8lxhW2zKi1G
pRKoS8Az0CcPYu9gSie4ZUaETcNpguBHhtRGRbcNfPaZ4ve9xx4TxF9J4iEWQjGgYoB1TcPsBdqU
JjjF1n7Q2tnQeIoe3yfgE6dkPHS08xNgyEewYjDrGE9WmBdfy15yTQprfLOLCiXwix5qYLhQ1nYd
FZNTnWOlv2YPkCAyT+PHMvFGP1H05PV61L2wRtQOeQIAEmMV3RZ9bQsr0iqaW+59PlEEp/rTRPR9
twxPXjXsuiw+gWb7JVvIXqtlPLLCTYNlwjQUo4BnAGQTL7u16YwoirnkJDllSwuKUmgikyQcuKNO
6E4631wNMPZexq94ecU2DHJPhTKJkOMxSjSgjjOYhSYfh9FCecVHDoaqTBIaVeynWhaAbcXXNFmO
sP2wJl7kgPXgAchFtQWH8oymR9sQ6Y9Rqb4zDI/jmILnfzlc/6jCqX/bWKhKIBWBC+HLChurQB9K
H8bUu3daR/MHQ/niTODjzPqHijZHB0Wo6/YuLstDKR1ahCDXECFTtCWlNWupcm93zXFo2Y4wdpfT
WrKsrRnoZKCvjKOICjSGLdb+Ui0N1YiZOa8NlDl2VROnT5o6ez4b5lGSBF0yhbkRDI9AZghDKoKp
tF8wVBLjTvX6JqjoF1bHITr6kn0TUjl8J44zBAYAaB7gaEWBmEWxpiJn2fzqAbuqeu3zPMro77au
ABPAQ2OckGPIxZqg2SmOWlhLHIEnCd14b7/UbugQ+0hVLUyIJgmZ2yPNaa9NuIBp8EeFsG9JZ7pK
j08YuaT4MNF0H1c7q9emoM2ePK5pWOy6ZLztVc23EQStKv7n8HlG8VTl01IAGtq4kTZqAWUZNIst
v2ZxCI1jyRfb+oWt6cBgI8XHfzdfDApJigFNIytqujpUY9SlnWlXo7Z264ECqTy6paAFBowCkwVr
T49HJ5/GesH0UnbM+7DQ7meZ3pSQ42DT0DCCrhx6znD0jYIXs2OrmesZA80eK+8h6eOGKZi9T9A1
d/zctGRdRdER4eQcfsrn3MFsa4lYvMYd87pRPIuTSmkEjIUkaPs81OInV5fITYgfCVVPTNACW4uL
BWPBIj/5AFw4qJDw6KtqfwD0RI39wv112xd6s+EBxwhALbR1xIpnanjEi9tRe7WrygsnD1NsGYTv
7arc32oII3IoSGAcGOcYaMa1KywT65u+TJSIEgD/WbuvmncOpnuuW9l+HQiAoyVqAg4KEiYRrw0Z
YDVNR9TzMILOmaFDD/lu92Qsj7RuJWfoLQicvcA4ShJqMBDhU8GOgs/Dv99Zeg0pyrxCbwwvvU/F
XXLsDspuUoPpfgw5a9sg61yKng5pXEwbvTkDkozNpC4E1cuuzlCczlEMjX91KfNZ0vqA8N66hyaU
QCCXjFSKJ4vCA3Zx69ktXLgdndS7ivVH3WPgRoQKF8YOA0UbZd0rsbqBjUSUBeIaewnUNYhn1xsJ
VXNHS8rewniwgxLUMNG7unlJde3U9JMdzHnRh+APID5+Wus3ZRkHnZXIerZizIesIRp1aNLh5scT
VHwJ2j0mhtWqyH+m6rLXkiEoq+KAaq0/kSZYqhNSHJCwSR422zOOJj5Qty567DrgAsJFo5T54rqg
wY2s5GGxFd9VHjVP9kW3RhDjAcOC1iiQWKjbr/e3dghtdDNDNRCcVGX1owI5R49pl+t+c8EKIjDa
QQgmaNeIhY9yhtAZJNzxDJyNUPHMsE+KcMhl3LHiQxregnsSbok8ABrKgH2vV2MQrbbGucp/dipa
HKMTGMnXeiE+MTs/Lz7OrbdP0SLKFp83Dxz7RR06v71xrhndLzBYcDkHjGihzrMh4LKNcoQ+Ohoh
bn7HtDZYVA8CElzu+ObPB1NcPg54c8xobVjlTKcuXWcx9IhW6Ozmr2mL/pAtSwm24Qy0Ey7vuiAn
AHpJvApUAixfjxs2or+AmD3yAkUTTmkw7YpddbAkUWZ76DUsCwVhrrCGB6p4IVhuutBUmZXUL8ck
bI3O1/Wvqv5Sq4bvqeByULyTZUMjFhhhXSahvPFVGOe1Ym4eyaSojr3U8Vi3BkXxsXx2y2gqD4Ny
vH4cNu8zDzZcEyGN808DCyL4KUbJ4qrqYrChalDII35aOgqI3OfAbdwDJjCnY97SdJfZxNvROe4D
hSWSl8aFb4rfgEkTFxNueCqKjVqKgYKuJYURLb2v7ev9dMST1AYNla8F1W48Jrf7KgivUesHig2l
kc2UjukMreI1jEJdeKkOzPDGY1XOaeBBrF6SXF7wIHRtMCTKFXdAKyGOE7bWiLdZj4BjHkhkBsUe
CJUfbIdi2n6SXQ5bh0HPBsB4YJP4EJ2IwnfQa828bPTQvDnirnqqZ5DO6rLGMHeJVUYBkKin25is
RiEU7sMfWmcZhVVSnTYa+vgzxqcV/VlLAkv9ive1N++SW6FQEG6BewLtjysP/8Wjam3Nxm3WTUnm
RdCi7fbjyPS7ETnN3k1NKjkMm7uVv3f57Y5lQdBMPG99T6lmjB19rY35vWI5X0ooKnp9MKbGS2EX
4Rgb36bMkGRom4wJ3wnL4oNI0KBDhrFeYD5PIISBoF5UeYPyWe0stQ3cRDPKUOfMLVMd65nkxPE9
W31BkFZDnxI3LQK1u3keYMzSKdRUwYvHK0ji54lSx0HlxjeT9ANBjy4NeNoB/EOAEavlOhrW2qCn
3g3sf5vts/G1EJkhpoZLByFkvX0Wq8apcGoQHw2nRQ0XwIbrbl8or9cD5eZoCWb4zzhz+jbT22nB
yFxUahieAHnYnWF27yZKd//MDn87nNuZaEmXxAMZWtmXgcesl5HYyR2IwO39dUuyjRMi/9CSOOlR
E//WU1xeyddFSYIGoK/4RjQBuqoOhk1wdHl+sH3GF4DP97ZeAq+CTL1+6dmOyjQPN1+H/3lkW8Ay
4g0PzM961zKdTkOMwjKCRJhnoIIHYXQnm6jbGoGT4W3Iq9QOZF0FI2wwOsWqFC+ilus3mFC0u8dJ
e7n+VbaJI0qzLlwZI/V8qFdEqDexjiopEtc3BnEt5Gx43b4JuzA9cj635ii9oXj2fhYNIDuBygc0
hKCihiE3aHisN8/o3FmlOUPPJ67ZS2pDplbvXPO9TdgvOqhlWCuYebfV6i8G0v0wM5DG0hatQmNx
8tsiE9BGoOkAYQ12ALUlvHTWvyXJprh3ocISpe7kpr4xlM3sMzaWd9e3WfiWCPNctEYFng4PcSTr
/N/PjtkECg+mpUiMVQyVGGwJE6r90DMZpZQQaFGSwzQL5KjhmBAW3ZjJZ5JMc4mr0onzcIF0aTta
kgTjggn+HAScADcyz1XXK1FmUpgDRX4Bast6uctkrce3C/bcPTggAoJMvNSHDg0q6msDtTGlCkWa
ejKtItSM+mAMh5RkAbQ5Htn4Kekf04QdNR00J+ajkQdm/4FqvwZdDR0WY9zwNGUIlmwPKfagccrd
MnzQjZ9GGV3/osLlja0GOApXGX4J0gWosa1/5qBYfTVlmvNqt4VPvX7ndWlgl92xsq2gMA7ZnAWJ
HYfXrW78COBCBAMUcXCMHGSxa6txO1cFJZN6StTHxd1n8btikFTH+Z9Y7z+OAnoYgMlwRLgn5AcF
xVVuTaZ2wvX6M++anUIaMEUpj1NbBKPiBGouwYO+tRD+u0kg3tersioGT1AM7WTTT8w0/LxzQ3Su
jq1DAsvq/XHMIZSlQ5A39U0b3cAvNXiAGu0TxuhOVe73OkaVgLaCKt2+lnJlCxcX/9IoAqKZxKf6
McEgXMWzklvQup/VEwRun6Gt/ZTb6T41me53howw/+Lmo+UPSBRYEDAnsd4JY3AYqF0z/eRholGD
+rWuPhv5QH0z/4Aen99XpcSjLq/uj0XBjx06ub3dD+ppBMO0itpAQh77wXh2ZDw34tMP+8ip7UGK
ANQ3lic2PombNCUtYiuKO3KqeiPQ7fKYlWmomconjzVHAKgfnOZ1GAcJnEF88b2ZxryZiXENXpwQ
n9WTWkHdgfOtcZmM38IV03tOWfq/cPhvIyRXH8UVB5Iiy9oEMLp0eWrFNn0pZ0LafTvHqnU0Y+bo
kkx+4ywoHgOSi4oPoJo4s4KzFGafqL2HDTWLZD+R0c9B7wjkGuAa6d4s5wd9qCXBYeMtXHYSTz7U
+gHZw+W59k+0gEqz6iv6LTG+Zt7XpbpXtAOdYsnKNsEV5E54nGBh/AxgzHttpuhZgdIOHU9o15iP
g1Flfm3Pk8/m5p3Ra8ZDGS/9ew1kWyGXz5UkBRvkHOeWwtsMzwiIdGNkSUiKnbTqtNZrx5P2MoTW
lzRogjTEnCBclouB7O3d9ai+8RjYQy6EHA91Vn7prZebDUUF5HA9npz+NKWPUsnxC9vJkQ4IXpi7
0FCVX//9aa4WqlTFdDIVtbQx5gVCMW+cxyBbmnI/liyxfKa7S4DhUrDYe1JFvQtug6yEt6MQ3IFQ
FoLMVDqpMxdsPM3aIckO7dADBuAnpiz1v7CROAiQhsN8G8hpxRe1baY5CqTdeGLtXRqfBlkpQqyu
8LFnT0fswqlGRRAzl+ud1I3KAstVN5yqBz3ofO4XyQHsSDuQO0u8cHPV86cLQhY2DnWyjRBqRnrD
6mqtBVFNnZi+MxvdnrKuCXMUgCXn7ZItNLtwqoHWQJ9IcEClNDpSs3w85cNHc7pv60+xKVnOxa3j
ZRWoWCHZRlthvXUpWtVJbBbjyawx6VjuALLNfA1EF29g1FLSNt6GfFDxoYOCSTPHRgtF1DYDLG9Q
xhHmsjuOKxtO6XftoO65uoV1l3y+foC3d5tgTchg5rQw7DrDBpqH4aHcxXfaQd8DXxwWkvR7e5Kw
LBedGBTYUZfW+b+fPSRG4NjzscGyEkxNg7LBSjxfR9JJJEQR4rsQnr42JMTAsi5pEk+ISZZPnrzU
jw8olJ7sD3ETcthhdo8j/FWyi7LFCWFfb5RWSxfY/D/Srmw5bh3JfhEiuILkK9eqohZrsWX5heHr
hfu+4+vnQN1zXQUxiiNPd/Q8zO1WFohEIpF58hx2z/zVow7zUZV1MhfgOV+7N+20sXN/rzr13vlx
j+EFjIwXZel3n3QBGLDVtBETsVH3vU+z+0HKX6AO+3h9dVtmMCkNYhf0rVEGF1ykbq056TJdDa1S
8WKt9gk6Fk211wnaNAM9W/CVUuQHYtWgrUyNxku6hnJ1X9QHQm7A3nZ9JRtHGcVYnC4JnTOcLnHI
tmW1kRVJzuDteJuXXnySjrx4Pj0k3h59Mfezi7cBJnkxlYqXOoBVyDuE0LT2Wt+smYnpdu2nNX3R
M9zD7FP6Y8HNdX1Z729JbkmHYvh/75DLo0VryuFJuDzq5XuhHMblAXGe5UeF3Kz0HvJY1829g/bi
hPH3OqrnbzKw4ltu1UhZqXNthNC/K11WJOGULT6YVF6zlBW2NCfE0UBtCYHaUz4C9ZKAV8zOaI1B
nPEUZf2hVqBpDpnzwr3+0zbOIQrt0MpB3xlTCqIPWWxVs1YBS4yaVNBGNmxjwXC46bF4DyS14a2w
xPcV5QSk5kI4A3WBui4N7cNkPFnt07redbuwng0PArQCKCJ0krHBpmAjtprcGCysZlATe4JMYxrU
88s8eENb7dyjW1Hzwhb/LWfhWYoSTH+uUvdG4aSbv6fqvuuXyo6X/Os4QgBC9cYic/vRZgZ7iMYM
Y4KDbSh7wWZzB8/WLERSCnFzGq8W2BGGDlj47kU1hsHWUuUpkvYqNhvnBhMRGFuQuBY00pXLNceA
M0G3TO7wgrwtFNmLaeK25a2iMttSX1rpVdmrgmxd7ucmRUzi2le5WUYwGSfPaHb48qgeV6K6qro4
RfybkYcUAo8Ans6qZM9r9jEMEr8b8fwBdItjIgG1EmKSEoFEKSmA4CLyjax4c/pZ3xvA2joYqMwi
vMIWwJfCQ2sd5qqh6Mei6ED8ViodIi0PJNtTZHoTBBDCK2ygJ4MU802X4HLz6lnPGqmfMRjUFTWg
zwsooaYuVMpf2mCcRkyykdJL1KMsPWfKs5r9kw2VZ0oFOvtBAlaavDsksVMRFF/m78MSXA9EG0dX
RSDCgwFVU8Rm4ThZpIaAAAA5HFdmSa0NngqmqZ6aOqr567qp908HRB+KbwCcC+V4jcsPsUpZAWJO
RImUWB4ppue2Kncez1vRgWN6UBbgPaR3z5OqnGd9ikD11XsZ2AmOjWy3uYvk9MA/qBM7UxEMmr2X
4Gy8ZzFpj1IqlIvRHcEKL9dmSGnaj2YzIJejgeyr7nJYP0HqxB6c3LWOezpPG757YU7I9MlSqTXo
CTtUEMcIYzF9aStjAfKCHOrJ13dtKxW5sCVsm2ylSVJF0xCuJ/6oWA7RwQoyO3f3U+/dz8jXfRbc
KR2HNG3mIcxQs/IrKJLS16GEaN6E29rtnPVl3sOf7H1K4e4qNLPVMiVCoBugzJU20a+yGVeXmcbe
w+J9MQn1B0xDAP2BFBj4gcvFVVGHyQsmszCj02ATOjstKMxYVR/SafGJRG+KKNl5pG3cUhc2Bb+k
7RKVetmDfatI7C591frCm6gzouR73U22PuP54gSPpEYx5RNrx9Ao75nitPEj2VO53Px+uPuBEsQB
x61w+f0KaNLrTY3vx+j4YIwmsosIEKj5a1f0RxDh+VpSfbu+qo3oiBEAwCLQ7kazUWRf6oAcTdpc
bsOFTm4d3fWR6sYGO6jmFzn5KM0F7rwLY2IojstKSbOZhUNTfsnq+mlKjc/lsjsRtpFNXNgRMpfa
qhElq3UIZ8e6Tz4xt3IN02+/UQdMYLPdulaQlHbmKS8x4tdtuqctseEqF/aFbCarMxQphm4M9ea5
jY9NBQVO8nh94zbumnMbYv6gNXO7thZ8pVTXsJPqL+taBn9jwsCEA2og6NcJx3mch6kFx94YNks4
VHdy7V//+/L2d/pjQDi7A7PapB7GMYTUmAwYlQrhhreYaDlLdmC/QagbzPbe1bIRMYChQilTAuQI
Hi8sa5XwKhpWIEOjnHlLpIOrasakYGQ4NDGjnctl43zhCa0BRIDcCO1C4UgDiN0X6xL1oRFT5Ugt
csr6Rj2MUtsf2iECQyezjOfr33Xjs6IUzHVKAWsGaabwWWNQjkuY4enDkR1Kerew27z6+nETnMkD
zUsOYxEbrOjL1w04f+pwMO9Xai/Zk9HuxNutaxlpsaVwNhQU4MSeWdKsRWqkIOftvcXVnAoZh3Ss
j4WX+slOVrX1xbA7QNfxZiXITS8DL5HlbjSjsQ4VaTqU+ews8/SUzr8//tHOrQh5xrRACUJNszqU
9MHvRsud++pR2qO623BvzG5w6jn0d3kb9nItWdKjdloldRjnzUsCYgfdSg9NVjyDn37n7t2IQYDr
oljOSWTQEhCcu+yhnaKsch+SBvrqfRs01V5/atMLQLeOmjJvnL6rwXYlulP5CMb15Ngcpc/Ilzgd
9OTxcvmyNwmw5QfnxoSTM0u9kY+ISqFWVNmNrDf/JCSOvcKs9qiYNq563m9DBQxNIrTBhKtQVtN0
LjO9D6voNhkTm2jgnC0e6lG29eIA/te/iEPn9oQrUYfSAwj7cCWWyup28lOn34+54rXjySx2DtOG
VxiYGMX8JHB6FA/PSwfUJnlJGw0k3tGkvlSR6TUN20ONbtrAWQUNHFziHWoU0j5aZMhJE8bVfDdH
FRjA+j3ezT0bwj0RSXKnknLqw6bvbhKpOPTW4F2PCFs1f9ysf9YhOFy2rpacMfBuZj1opdanfjZt
a87uZ43cJEAUZ8stOklOUyU/rlve8PQLw0LEa8yBNh2B/kIKtHL2pZO/15K143MbPs4h6Lx7gmgk
v3sOUDYMWQFFDo7AUXrJNXVAsxNywNDyQdfw+Cl1/2+W9cek8D1VI5kSzIDiulWY22Dyw8Bk/vjP
dSMbdzq8jj+/AcdCc1dwcAAsFGOWpT7E4tAIRUCqqFMNWbDQl6G2Hq9b2/aRM3N8K8+ejJFOrAIj
WX04A8zUNsOnqKCHzFSegUO2Z6K7KggXozx21ET+fN325hE4My0EeMzqLXoy0TbMotxum2fQUl03
sFXOALLibdwEoxFIlC4Xp6fZAiZdtQ9bI3JkdOtXIFRIFB3n1vSi9WHVe6eWMldvEazK9mmk+K/o
1bFIrZ/Xf8rWrgKFBRwfn3WHC13+EvCFZYYVo4xMJFC9qdZxkaVPqLu7VVYep7HbORxbnxbDYICK
oxoPPItwAUhsigpE5CYk6aL7RpevPuQP9/iYN15CCI9/rAhhf0pnWstm3obr0o2fx6kzfR2qvp+N
qI1uiKI3X2hLe4icRZYHxUppbxjlPSwLc8vnP0B4CnX5KM9pn/RhTIf1WJhj7UVxHb1QwEBOELAt
C4h1V7GdFcXiNkrWJPYKZN8paU3LsoEnru2Rsm5FkXDAK2oZGm+QrclhUda6JsjYnM4cFTD/KcbT
X/iDzlH8nD5cE9PPPJqjsu/7ISwaAIChF6VUEoimc7dsJKcqpp1m6UZANuEGOi+xoVZJhaNWTEWv
kaGV8NJCcaZt0sWeo5TczAS01tdXtpVTXdgSfA8ogHaVB9Ty1tN/ZlfSG+aAps1OPP143dbesgQH
1Lu5ktpOQXNG/0dRXxU8uIs9woaNkwuGSRByoRGGYS6L/4azANnlUVSmGZy8h8zNCY/i/DSA09NG
RVpyInBYuVFi/EX9/sKosF+NpqRtBD3c0MxeptSnBiCEy4cxZ5CmAH8aWAZAecynBS5XVvTQqY1H
6GDIIKG4q0/DYZKc2a/uar9xMNtF7Ou7tRWOLwwKq0LX2qjNGp6Rfmmep0+ZC5k3e9DtxZEdBRUT
g9h/0Zy9MCk4Y6smQ9+vEB3IMyVGMTsdxtMK4mC/qI3krk9mYGBzc6/ou+mXZ19W8Mskx/j3QlGq
X6aw0x+V4XaXy3Mj9gL/BZgKiuX88SJs3ljla4SkuweE6NlSPjEMSzYM4o0yGsIHNj7H485zbHNN
ZwaFzcvbOpkrRWJhl1ZBvI6ORKcfkIr4myN9ZkbYsKWDAkhmMFSeTGjLlORrVchhatHgui9unuoz
M8IOKTFtJ6qgiKYmXlsdJ4hy6PVrMpReI3nXTW0Voi62Srilsga9xzqFLeW2OlLnW38beykOWvl8
uuNtgL1aMt8JoWN2Zu/d88UCDXNXaQuCRxN/oUsepzaD7G0A5Jv5u0n7vYLklj1TAmaERxHgR4Rs
X4mnyioHSAgsSbBIz1Co0xef7fWItvzv3IqQy/UKsKpKCytzelzrYOr+SS3/+k5tnSkMfKJEAyoi
gJeEjdLprCnRiOtEC1ApRNNLDZg3BP3hupmt5jAywH/tiLDYXF1BfJjDTocujYaysXmswtHlYF/L
3cOZbX43DpXCBB/mjTRhdwYWLegmamOodTeL7iX5bR7tHKY9E8LWTFrUlkY1jyGe5ePkkflbHr9e
/2YbCS2Pp/+ugv+Es1uYD0NGCWTIw25RAilFEI9S7/9nQghwqY57HsXWEVJKPlnv0dK6/ve34DQX
axBCW7tkFUrDyPUiDYNszC+HAj2lzOmin2mfHljW2kan2mDts7UWomT9sUs1yBZGtpq73R7affPU
nn1RMQJSAIgnVWFhTetwkntbnqYjk81Pfbo7wsV9TIxIuKRQE0c1FwRKwsojs54tfTbXUGWDk40g
ZaB3IBOz2YpZplU7DGt9OyRHdcwcq/uVza/RwpzrX3/TR89+grDcclbYosfYXcM4kPJIIq/tdzZ4
84uemRDCBwYHKsnE7FhogDuSNQeLgAdI8ox5h3xi6+46+5oihaS6ZLnVywbsVCA9lNy+KG1Dei1a
X/qLJ7p5bkqoUlnxmFEmqQjtMVgovowfJddFz+7i7wsVlUqV0gnwvTU0gbmVNSeCNjQklWj/cn33
N7cGPCFcbxAgCpEkodJAIVcp0Rpacdik92z8DICTEe9NLm++fQAi/9eOEAkjZa1ppAAkD9zhDb9B
NFs+kaBzUtfaSd83veDMlBARy1oeahp3E8SQUqdVv6KmbKctClJqOOY7Rde9z8f/+Vn0XQZlmVRd
Q/SN9Jcq7zDlXsSHNAJ0s40/qmf45hNnCxOChTpL09KBwhtgw8YGjdxXpTJOxaQ75QLdgut+sXnj
n9kSokKnxDFqr/iIk8/5h6fD6PfH/8ONvxkAz+wIoUGWh1yNR9jRgvrA/PQgh104nEZXcqeAuH/R
FwRnzP+6Ierll/s1jnJtrcxaQ9JWj4v6K2KxQ0kWShkKwEgHr3/Ezbv5zJoQJFjDaqXjnjiqD3L9
c/2oBNqlQ6DteLmapB8ias04vJ1Surr6JZLDuQDEJItQsvFWw9i5Krbzs7MF8d08c/eetl00SDjF
oN0s3figHtKAz1B30Dwsfcsl/vUP+Dau8+5+PDMohA1UEpoVTFdTSG+zZ9Xv7cLNg9Qr+fPYY15y
h161k3jW83W7m96PISYObeXoCcErC2wbQwFoCqVTdOqDPFADzS9Oe5w7m5HqjxmRc4eVdVq17TCF
0Fseh8/QI1rHh9783LPH6+vZvOPRZ4XgMx97FRk9QSlbpqibQKoKc+94fEuvUf5w3cTmYw5d739t
iBEDVMf/iRiDO3uye+QDNs0hBThOde7+L/n75iahI4C5TtQL3/GFrvE0yHUOajwtiAJ+pTQeCYbA
OF5f2LYZ6AxyFQ3gyAVfSOu80vIFm6QFnBNtOOgBF/jc08R9J839dpgx6fhfO2IhfM2jxqpSLEcJ
Oh9g8lN6Vz7yqf7E1eHwmJa+Z7/BAldjDEb+dH2NfG/eHbMz20KgaiEcWa8K/L2bV8A0eaJfmXdS
/DNhmmtk9HDd3GZcPDMnxK1+bdpkmgHRn9XXsrpP9kjItuPUmQEhTpVNJhdtjW9Z3MAXb4Crupuc
6rvuNEHh7L0j91YjxKh0aEZjkJIpHKLbZrmZ1L0guHl6z1YjJDQo1EsQ3YEHZuR2Gu/wGnfmNrWX
CN08zzQ+WcZrPASdgiLXeojJd6nmXDCfr+/Zm77sNR8RUp21SvEKWeAj+hNme7wJ2JDEib08MFCx
4Ye8c2ZXsbtgr1K5Bd40UTh/EzVB+BJ5kRQI2sWYDBzfgKKy2wastGNoIXQ4C9DZc9jPnaVy/3u3
VPBKaGiMQTVHnDkeOm2UVorkvnPJ/dvMcZi8dJg5BnGRqz/vWHvvP2BHBRCQ421Mzt51ealmMtFz
o83QYHuIHoZjH5ROF0YHaid3mp95sa/uRLT3/qSpQCm9iYQYmJEVIhrpjWGlEU6HHD/mug3fIXv8
+ht7dmFDhPnLZV5mxQwbdFKcLLmjtLGByUvnEFLZjmp9ygZnxpjTeE9QnM3oR8ksAfTHD0CPk7+s
IYwnOs2A0QaiF2D6MW+Zr/vsQJzeL48x3BSNiZ3E6P0dwY2BagWjwLoGDO7lFo5sri1tgjHp1B3R
BjnMEOrYv4re5wuXZoSNiwtpUAdM/IeVShzdHG2dfk2aH2nlJO0OQHV7A/8sSZwrbcClZUk5z00U
B6QcQExbDr1pQuMbCQo4pbbTiNs2iMIzdgvjv+/GJlJJiZK0X/ENAy1YXMPP7rMXPTBtBYc8dvfu
2/dkJdxBzuwJUTVujXi0rBn3bf2jIA6dmN11Xi09xwa1c/l5sYLe8E1MrfetrfWmv0BDqVUaT11+
ZPlTSQ7N8Iii4VxK+H8P9pzetNFe6H8fiS5/pBB0tTyCaJiOoNt7sk+dNuhCrgLzpi/qLDuzMRuP
9EtrwgOzmxa56Fp+L5+aIwjo/gv9M8N498RsBb3zry+cmCTCpNrAT8wc3Wnz07IHct36+xSQeOgD
QM8BgKXLE9lpdRO3Fo6KCvHN6hPbY0PciqHnf1/YmKpcRqtI8Pf7Erz4kW+iV65Mv3euhq3thw4e
ROMkLpYjag1BmbyXgemfwhrMBeVdjCEFUkBS0gzHktlTrzjlFEh6jvGC+376uWOdXzyX16CGktAf
68IegdshVroWe7RWP035YGGiKCf4lK61JrdTcbCST8my84x4e4pcMyrEuCnKJyvpcSwl1oMjkNqa
1X6L27uiV2zg827SzrSbpL9H0x7yJiCZR2WHRW6qS0Bt+aYFIUzSeEtrurK53EOMAlScflxMtmmA
y70NDPklq54WuXevf61Nh/jzsd7d4oOpM1PB2ZnaBxN1xzIJZrrzcTZtgMMD6G8OVxA58rLCqKZJ
woYAyWEYD310GulOQWvz3CDXBN8fT7jEl6LJKpOmK5aBikIshWTc+ftbNyU9+/uCT9VFXqfmyCYI
q7R2hmulea4hd40hEmIAZjUFMfl6fWM2LxY+FYPjCkT9O0DzTLKRGCW+2uKrfnvK/Oagf/sP8UPk
jCd15y21tUnA3yFfxb+BIxCCaDZkNRB4NTIfjNlZvgIs/Z5o4cb7ho8GgI2UjzWjdyU8oAiYUwpM
xcDZLDs+QB4Mz8M3uABnZLB2K6rbS/pjTnhOqcSqpTqTcCbJTVm4pP4Clv3ru8T3XTz25yvifnlW
WZoTjEVBJgD3gVZ/marYHSjI/3rjBWJwL6VEfJD87pjcWxX/52cmKQaLkCDiI5pVs7o9LU1vnVYw
LFt55l1f3e6GCddFAU5GfZqVKYzLrr5P5EhzyEL8WWOT3ZA2/iQv5uIsTfWQNukLsH9dUI0RgB8p
Gz7OtHLpPIKDLks8okeC88C00s2p4q3LXqV6A392aUM45r2UGnpJcQgmnz4wtHLX2+pm9TSHnqhT
B9Rd/RwMwtRWHfZtfdl7Mm7MxsI+Zsb50DiAcGLDuqkiqZ2gTRtm4K2ya0P+PSwmsQuuMzr2SPAA
oO+OKDwetG78zcrhh2ENoCmEQquNl+bsrhr+d2mP6f607R9JVNO7LiuYAwajW7NRK7sBU8OpoPpO
82LTKf/8cPEakdBWGs1cncJUOrTVjRHfgu7/ujNumcDIMEg2QUcCnRPBF3V1SCGvDMITtmJuONfi
I8YAwLufTsF1Q1tejzweHGyc9wQzwEKYUqylZzMrWIjm1eh1R/UA3fqH7jd/1hbBHh/qrjkhTKWY
eiyKGeayI6pYmD6TD7GH0esH8zAf9iQTNy5KrA0pLCqqOgbVhVf7sM40kkcYq2gwx8G4R7rDT6EY
EEHNbKC8CVIfDHtcRicmp8hsVATEnt2uuRt19wak5KPBTsDo8vF9UjEzAKwUcJBYixB8SdeAOLZB
BWJwJUf53qNyi6Gpe9np7OGz+nrd2tbCODMFJyyC4Ij4VqZRakyEgFCKmk9pd7cA6Wv6aXUvJ7+u
G9raIYD84elghYachbAqo7Fq2seIuVp+kJZgYjvuvbEQyI9h0geJBWSPxF6SlNWYOgejZtgR0O8N
UyArmT+Z0a9CVVyVsGZnm962XHAJUK5aXBQMEjGg1r50CUzJGPpaL1qop9BhtNpiuZHaBoK1UjHY
oA4/Vqvxiy39YoOK9TGrjGelL04lHUe31uPXJTVuFTLlUCCf70iiMFuLwdgBgj17qKWvDVmo32p9
EFfjLSFo7LQTmmN6jIlUAonEoeVw4WHeKZ1sRKOLRQkxou1YhkS3XqB790rGu1hJ0M78cd0TeES7
9uGEwGBJ65IMxrKEbYsXlMV00NZ2EnDvICaPpMS/bm1vRYLf9YSyNIvkJSza5wHITaVzmbXsOMOm
EUxmIUtXNMQJIYgXa6/TvNbUsC4sh7ECzPeZ28of1V5GFQ2NlT9m+Bk4y5HKuNTGpqAGRsvZfW9a
kIOo1Fd1oTtB4Y0d890WnRkSEgZDZ8XcW5EWTiabHaVSS0efc+mYz3PQAJ6dFfltpSaGMzXWydIT
5KF1ZesjsRyoQ3MRSLn/ogDebk9aLvuo01B7LutjhYlCTAJodl3IlosRhuYUZ6vi5NbM7EHSBrs1
l9pu0qmzQbHso2qa2jPTXv7CJ86WJ0bzKh0IqKzUcFXHo64kQR2nJxpnO6630US62C+xozjGK6De
g2WEGi2CYq4Hb8T9rk1lbEeSGXZjpNjMXEHAK5Gwbcx7OdXDPq6/D9IETZx5/V1G5XcjAlJR6+pg
ZAm+BmBrf/E1NMoL+gYfMhU2e27baV5qEEOR6SWV7hXp91Qcr5vYPPJnJoQPnklm1Jilpof1UDsy
iQvbrBcM5DZOnxfTTgzjf+yd8/4xJrbu8IrIchLpesgIfaDW6spl5RlyE5a59ZlJKATrhq9K1U45
YOuCMyUNLQOwX0PgRFjjAOF1peorFs7mHaoiRP5//H3kBeIFB/IWjNAN4AqbhxurREHGvb5H2wkb
0JfQtgLfO1jML6OLBd2bLlsnPVSU+o6r7AC6FY/rrTrnbt02TotqTm8sriyDdKnPD0WyJ3W5/RMw
UoasB8J4EI8TfsJo9sSE0iOqzjRQPBmAhvVn5/1X8mrvCt+qRWCu/19z4vk0miwaLSNj4XiigeT1
QeJKn5RnzTZtPlnL9nBXW9fEuT0hZVDauek1fUUGHrU26b+uEgUAb+dBsemHCvRRJJBoAO4spMKM
MR0YjR64pLy28WRy8vrrdU/ZtHCWbAvLKDLUcPKmZKE8OWZ0jLun639/2w0gumJxqDfvNV66Qdma
aZtpoMhQn6zRpqfKBz2Bk/Zei8H3/Q7c5noAWlDeyN7fjd8laS5piTKxkHQPVX1XJYfr69ncdj4E
jCuHonIsJFUqeCaTmODantLkaQQ3Ym3wd+0epfDGjCREU1HjAse2BuyHLuxL1C9WB54JpAdW+zOZ
u++zRKZgNLvXfKW6XcSy5NY165zGlIiT9WRv0G4DIHT5C4SVWtlQ55wZN0yUEe+VOn+USibZUrE+
Zot2Ow5gcCmn+1WOJKcn5Gg00q+yAr7RbFFALeQfhJHP86ofNZCO7lwL/BoTrgUU50A6i64Kp6IQ
nIrFc6aUEH/7FlF/ViD4Wjxk5KaSPFVfnX755/qebwwRQaMAM+34D/gU3tMCGJjFyqpUe2TZo8ow
F1X/yODLqmWrkeZWen5Q6AoFl8aL9Ud96p3YzI7KuEcAveF7kCXUALPDIDpe/9z3z1JGCONMSdKy
OZRaZxh/q7GvjzsX08bLix8eaMCBkVOVRbdrkrFG0FPVEJQvdynI6tAZdbsh+0Wj0oYY7fH6l91a
0bk5wccMq57mtAP9Z0ZyANAlh1r/UAh2X7eykbHoqCQACw5yB05QfPndeqAcZL1kgCZO9LS2P2oT
5b919cd+ZzlblxAsgZYN/+Ldar7esx0a83VQGhl3XjU6o8dcwDi+ga/SRnlrdXN3vz2+a1E4CZlW
l0kMBbtQjQEc4RbZP8SBImHiqU7p7uM8+bUtHr3zJQrvlirpIRM8NXoodSZ4dKDfpx8YAYOJmt1Y
beoqw7MyDzvw842ofvFdhR2Uh6ReSYqSkDxLp0lDSjP3O06y5Yrn6xLSlSlehg6ZEMOacif7ofe/
yF/c5uerEBv/1pShcstTlMG6NfRAk3b6IxtAQe3CgHhpFPpSSqzUw6ZSnXRsXox2uS205LuVYahe
bh/VHAC7WPtHKXonHSzQ0Gk/RhnOWROnivYU3nZ2TVSvTptWNRYF525BL0h6NfbURja3DIoC0JuC
fN67eMgopg+TEl4xLB1YEO+qOrNX+ng9eGwuAjVW3DNQHUWr6/JI6xYBTjHGUwC0lpMegEP4+t/f
uum5YDUqnhjQ0oEjvTTQNa2GeRRGw6rKvq1t8Wy2oLZVehew/pehI846qt9Mc3GtdN5xmK3AiDY0
BNORL/H88tJ0kxgjGmE1C4sIMxAaxOGpun7qCHHHmhT2zkK594mR49ya4J21pGp4diw0bOLuxySN
aaDr5XHpp9mpjfwYadINRBOOeC4PtlXIna1o6w4OY8tjzn+CcN8skUaSvOgQR8Abr+szxhfU7qYq
6fP1tW45zbkd9fLD4pXS6nOEvB3tSr+LZo81e++rPRP8n59dNSWNddLEeH/0XCQkrW/Ysvem2gr1
IKzi/WrQHaMUdmliYA3Y4pNEDq16vDXqzjOL4pPFkiBv6lNTQuBNR4YXpXtttG27SOtAJgsyprd0
7Gxp6OZBV1HG15NOmFo4cC0B6q+HPZzS1tOEn7t/7QjrM6NWWfoY8cN6Wj3oWQQNegCZk3xfvNqf
D0saXPeKzcv63KBw1Mu+yFE+wR2TWLb5wNzeYYfIRdSSH9ST7CWnPTziVp7MCa2gFgJGEpDyXu6g
FaPXmyvYQU1L7we1PHRL5JOUOLnODjJjNrLanTbbpl+emRTu0TxuAYcvFhYq8/ceZMPFdLj+FXcM
iLdoWlaJWhd4UBL9Nuq96C+aeBC1/febiRoJXZdVeh9jAXT83FGvxBrWvWRj0/UMuLaCNx5E0MSU
VKeNKs0KXI/emm/FEcvTbzn8PfFid0804/15wsUFrBaYfSC5+u5NvMgmyxUyQiN7GL7gv+jGvXSa
59aNZQA4lW8ZGVwq77GYb3g7zOJKgzgUrOLtf+l8TVJlepNhqAqUqepXoIs5ptlpQLdr188czrw3
5PwmM3l5w1xaFNw9MqEgoOEuDSetSkntmGk2UMtOqWLmfs4pNb7JDOiOr3OrG8Nd3RS58ZWQuc4L
SGqVZT8Fc51KxEsnpVlPYxOjUA4tNVbmPkkgr/W4mlIvKZAZNuZUt0dSEdR/25rIeY3/aRfJtTe1
ebGA4SpbJb3xVqRe0Yvatn1/XMdFj1L3+nHYeJyCjgHnG+SIYPqDyt3lZx77bF7lguIi8NSv/V3l
o/AFPNYTQA9e7JRP1a+P0zFeWhSOeE2NcukIn5ZL/lnY/TweCm2XLJFfkeJe/rsssMoJuUlRmNkw
6VgWmOPoCSzxrnYcX41vo0v9BjPr0+v17/g+NeCsFqizmZYMtLFIVxOr3bqUK0EySU4rViQd9I+3
fKiMwSeoN0HtAgP/wk6RTk+UqG2jx0luwQxeHMCUZJtlvBMgNzJKIH1xjtGixb8AxL30CLOrCVEj
BulGNAhkJ1UWiKVqg4PFAxg2PyB3eMr1Ek+E5hgXhf/xD8m7qNDMBq02an6X1udmNTE9VGmPmYkZ
m3g8siz3+/LjGCOIYfHmMxekwv8V7lIQaSwprRo5XEscOllaGjcbF/k4tIBrXV/RViTjkqYKGgGY
Wng3tJaZkdrXTSKF0w82Olzw3DziWybfyYMGCWm8o3YS8437AdAzVP14JwBUxqqQ3bXVSmOLZFJo
AQ8DjHiMOSX6zB4Uv8abvt15g7y/UmENQAvIHOE1YIhXqrGmWdewRgIzSZsFiTwsKGZVH6c4hBUd
dWBeX7KwqkvHmBAV5amGFWv9sVo/o0zeCYUbRxiPNK51DHwgylSCSzCmoBSn1XJYyfEv0P4cQdZ0
kpvm14478PMjhCbYAVMssAnQaxVphDVWAUtbljKI1arfbdE8mMthShqMYKheGw23oA0/zLX8Eqkz
Krb1V8vcE6Xf2rDzXyCecJNmJinBWGNKx65/zD9OKwDWDlTKLIivQTZM7N200OsoJoq8cZI4HsIs
f/W4CV20ex1C9qg8NtKTc2PiC3tMFiOzJFDugEwMhSuQV6/JGqht9bTGsa2s7XEo0jtt2iuncnd4
t41AfaAsCKZwhORLf6yqsTFagggygb8eXJX6p7bR74oOLDmp+fm6z7yvq+KDIuEDOR5kXVCyuLSV
sHTG5FMvh6MhPVhS4k6adDf13ZOJCV8zbXZeGptLOzMn3NCJocproWJpqZH/XvTOToyY2WbRuik1
d07dpi/+sSXi6pg5p1qUI+kaGnk9LSwFiiaX9qi7NyMiGnw6iHlRmUbn5fILrgjuVr8iH6BcKY3P
zUtP8gO9p750gA7uhxtv2K8za8IBY4k6yTFnHyis2zk5WMXTdX/YytouDAgVAk0qJTqYMKDGLj2V
HpLVY0rs9gfvkFa8YZnZy9/cKuer4lt59rAeWKd32QJGm4T41dHwWydy+wxtS+c/k7d7/Encq9+d
MOj18R4wbhVRDhgVHSInPFAOsx65q0lvOx2UEbRED6VXNOKpFQVrY9Hv5HIb4zbYvjPDwvaNUmFY
ZVrJYbRYB5p3XwuAyKa1OrY5cZKo/xQ1s2eR6I6WSW+XZruTgm3eRGf2hd0d0g5gdYLijCXjrY0m
3fQj0vc4ELaPxJkVYTt1K1OKsWnl0Fxrr1bqowSeBdUqXAvKNRExvi7d4qN9ZheZFWDbD8O8J8e+
+RvQWsGlC01QCKsJd66RgystbXATLT4fo8r8MsA8IsBEHk/Tx72S8qY9ikSFVzQokiMxaC//w9x3
NDeOrNn+lRu9Rw9Mwr2YOws4EhSNKK/aZMhUIRMemUDC/Pp32LdnukRpitMxm9l0R4Ukgol0nznG
YIax4BgAVhPmX9f2mkX9FQMSOdXBZru0gr8K/YBCBBLMAICTfGpfQzE711SDXEc/DpBvDVA3j7W4
3+BMpYG3vmzt9t+M0AeLFMEfxJ9Oa+unTaqjTXACd56qXyZ4wGXi3phWQA72BqFfSi9ie786vx0b
hC7oC8DnxDnbK9DWtys6KuPK0khaa04www7McPF6y92i33t5ExgNeyqLLBHeFiYUYQVpb81Jfn0i
fvU1XIj7Y14BeMA9+XHYczlwn9VcvyqtbVEfiBH/+vO/uoEBJoX0KaKUU+bw8fNNc2a2Dlunq7nb
t8UYuJCwcfmDNUVOfYki+8X2h6khnBhAk4UL+nl1Z6gJ5YUHZ2VhvYGJUwkj8PMLMfsX40FP2ga0
Bm8Mrg9nEUUnARpg+ilml106OkoDNJUmmXBDv7TiiVyi5V163llIYc8C/EUfirEW94K5jrQlGoyH
jteBuATp+2oL/Dy2c9RXMVkDoPSNDuiQt3KTZtWu+7gNTgzjy9KFXyy8Dw87CyzKoemabM5OEkbj
3h/lhnqXDItOa+vsHjzhB04yzMjp8L+Paw/kfqmheGNeLQYDmzWEPUfQL+uxuPv1Gv/q3kN9D2bC
sKXxob53tsgLkA+cdsKLY6m3IjB+8rYnC0obQi6XHCa+GhMa3EiIUd5DTfHs2OhtBt2CDBnq1EWa
3CxWmo0Qs77Q+P1qJ/38lLOLdBmNCXU0TE5NysSYhgSt9/U4LxcOh69WHDpdJhJgOGufGmIfZwia
YFOT9RiNStT2xKMRYLJVqRmxDUwen349TV9spQ8PO9u6tq1cp2u4dQUFlncih7hzxYbP5nful2Hm
swur4osFjgsDXDbcmxCvPs89vN4atF4W1pWQ+U4MRiLrS/XsL6YJNECIccI0D/bk5xtWGxwN6pKN
dQM+h59AW5qnWY8bOvMuSdV/GgygcIBlgnZ8Eg+CcPbHiXJcAb3pdtav+EQiBggyKkyrX0/Pp5UN
jiY2K5I1+Ev4/jmIYxlR72kn6t64pjavJMvBdR3JVpfQEioMOoV/93EAFsMgEsrrcJtGDfLjiBo5
0kLLS+vKXoYtXm3ocL7VGAl9fjFiPG2XDwcRdL9PlJdTNA5T33MOKtfBe+ZksGALQ8kdgb7+fmjN
MSwGhOV6DjJRAcJCQKb8m+qMY6OzDS+GNjQdDJuBUBD8euyfZ9MGCYfAdgDSBDB1PDt767Ik4F6g
sAbs1aHKl3SoLgCiP+9sgBtPMkZIQkBbA17s4+uVBuyJWAfCbR9Bf91O+MYPtXI1RF5Qx4inLknv
ftoKUO2GuDWyfBSTEaGeBagCWmcM9C8s0OHeexH2xtDTv/vSkFERNHMA7gU30zk7q9qhmdzeEBiR
TH2ycdUFIvEXIwCPGAE2NsHJj+RsQZpt4806m/D5gxP6U5GMCHZt91LZ5zNaBUvR8pGoQUrAgKrI
2WXlGx2AhYVp39DdHDcBiZe1eDXT5o0e+pt1u+rW9SU7nC9WA9wJEDbBXgLURTz642oYdCiPkswk
Nyrpt2bMIbKj3w7RSXLXj8ybX0/Upxdpo0IIRIcOOpatY1V8fJibZfCmmdRJGGytyQzAyDi7pJb5
6bByDbw5lJbQsATC7bxQLOoO/k+D0BgCiulWmlfoNoZNPmx62/i7m/XsUWc7yYIjwSQ5b3YLj+G/
alrrX7+uT4fB2eefrYfMzpqCdXa9cwccONvZvrCuP0/+2QPONo7WT9osJr/egZzpHT3Iz9EI7nmV
gAyyuW5eRfLrAX2a/9PzXMw8usnA4ltnwYs7dx5qSE69y6ZvNQhY8/6iN9alR5ze6U/Jom1NtiI+
rXdkxAJTE+izk48owrdU83fvqbPRnE2/FM7sLgJvrypuLWM/mZtSvx/5hdLN6XD5cEOdPeVsEfgS
cl+cZ82uMu5oJtPWv6PNzqjllVRh3tz/72bofEXMJlOWq9U7meW3fTGHME0Dqtv7Xy6EsxOVD67Q
oDvb7PwByFNjPPbDllb1hVj5wqs7Lxz0jnCLqhuaXbtoddRSGYANfV1ry20jujT3rXjmZfzrF/jl
nv1riZOz6YJLOYom+Qgp5aoOqOckxMwuvLzPSQ2WBJrbuMLRUwQc6ewYzd08B0jNq3enpAatsE2/
aaA2dfKLuOSkePFZZ1lNXfYa1K3wLG1NjyZYJCRteDBHkOxIvAsb6nMN+GxgZ+eD1/h1nQFDsDNu
Z8gCGU9LVMQsAeN0CNuHOTLXlxQXvzoufn6VZ+vdHPJuRNmg3UEdNkasFBSijEc2XxjZF49B88iA
V8SpB/wJcO0LE1dSUwIL768439c+4OqXDvPPKw+3uO8j9USTCjzNs5kircypPiq6NdUQeK2ImpYH
PV2CFlliP4ybUZgr1gjA8+1kcG/qSexF462q+lLl6nO//SRNhlgC0Ri4GkBSnh3Cfp/PWTvSbS6g
VgXOdIsvAfez9qSqTuo5ELDd49ljyYdwtvoL++M0Zx9PTPQPT2k4JGVw3ZwXmygZ6Wi0s9hK6ouA
VxlPrZGQdNIEDCb4bK/8zhAXzprTvv7wUB8R26nmi7oorjDvLA0bO2oTORvkRpdbJVaGD8kgO6Hk
EhTwfCVBs+wUs4OOgEad6fpn8Rov6lmrcMbwAKzfUX8ozZW3HH99hn3ahxY6nKhkoMqL3Ah0v7N9
OEyuOai+Kl8haxUhMQ9atSHudZXhHjVESGgZ9oUMPE0dHDv1oJlfKRJO6hK36FOAgi+Cch5o9cjS
IXh3/kVcVrYm6S3yLZvbrfGHl+YUti4k77id2L0T2SY87/3pYVEQ2xRTTKEV/OuXcT6x+AooHAFv
g1wJtedzcQQdCEWry11yY0G7GVlGLIfp0ZY8oc3fxqmcPesP5vJPwYtVZFUvF6N9gTlO20XNxJqV
VYIpK31Le9a6grBgYKX2BI75mPKB8R01qukSUO18jaFWBpqyi4QA9YtTEP1x++oDQ6KsKeNGtrnc
F56tHeamoTd1M80XoptPb/f0KNRAQC5HrZvoZ1dZoZhoHOUZN+q0oscHRDrRwo4NTLh+PY2n/ffz
/vxjTKhhuOjemzoy7I9jKnpvYD3Fg9wOiqV2rEMzgTNwzEsemCYL/CkPh/5SR/3LN/nXU89dAlzB
VDU13LzRbP197LU8VP0AwwnHe/ljeP/2Nv2/7Htz/a+RyP/4d/z7rcHZxTN4Jn38538c2u/1bS++
f+93L+2/n/70v3717Dd3/E00svnRn//Whz/C5//5/Oilf/nwj7iGcMt8HL6L+ea7HMr+jwfgm55+
83/6w398/+NT7ub2+z9/e2uGuj99Wsab+rc/f5S+//O3U8n2337++D9/tn+p8Gd37Ps/Vi/VK8f7
+tfH/efffH+R/T9/0wzrdywsDypmaJKfiINYzOP3f/3I+R3Am5OaBpT7fHTscKPWjejZP3/DX6GU
gKoaKrmoqaEL9Ns/ZDP8+SPYxfk4IYEGgRwHqof/+e0+TNNf0/aPeqiuIa/dy3/+Bgjah4UJ9+M/
ciEU2IC4wJXlnZbQT3ueqQVxalsepW7djSODMuRoQziigzhFBwOy2DQAVrMy7VkX0PsUfSrUjPqU
NWtBoZrXXBaPk27udW/2gszu700iI0Npm4KWRaBcNFk1hDZeZ66Zne0yXNZwMslUYGt1Gfgcro82
h9qkV/HXzoE3H5nrNgCTvQOYk99WeffeQ+sAivWmDtFKK6xH7xXaja9FUUQ2GV8c0r8XHi52DbDH
zs5p3aJXBS7NXTX1VpjZnVeFTWWQK8JKfcXzmtwVTp9hE/rG62DN/iMj0GYd5aCHdlHUjw6bKBQS
NK09am3up+2Y0WfaW85hpNQPu5L3S9iU2hSSRbSg7VC1Z3kN8DZsA0mLQc3LEtkgQEdK2BNyZwaZ
pXCB1XTCPZEZUVsxFDp8N7tnyreuEZ4VQevN/UuGtvytkc+5HXBachV1Wt7DZKGz7afGKexXw4c1
oM11qFPAAkRbdVbHE0NlYgWtK/+qKov7QVjNVigxrVx3Kg9evXRgCpo+ayBvsNgPyIKNR+62Vh/A
K1EBNafn+mvWa2zPTa0+OrzNbrNl1IfA90UJzZXFK176Gl86aJvFQUjjtDMQ8xpDPdkxAZsBVeuQ
yQw6cFMzAVZgG3Wo2Rp/bPDwtTF62YZ0s7vjZk9Tf3KNwNHLZo0gwIjUTO5zgyKV4IP3PJqF68Pm
bjQyUF+qZUekXiVMjFrkqnxMG7fuCbQwpJ8H7ah5ySi18bm15+4aFpBOdIq172pfU6lq8J8us83V
IOYhotk4cKxYoj2O2WilM3HHKLed/uCbFktzNjnRoC/lprYrF8oJOuBjHo7PlcpyoHWKpV45WeNh
ngA7XpXtsKSmXIodxDqsAC6zYzgwWVwtTp4/d3zWHltpGNFg50Xs1zne6tyULJK2/ThSU3u0Da4o
8JGLH2ut06TEnLPrCbHso7mUSBS9oumux4p0j3Peube0ZPS5smb72fJruw3s3FGpv+hOHridazRB
tZioOJXEmpuohOLED9cT7t7CcsqCHn+jgiEn07OncuWeRkOyoPFttYfMyLKeHX2Ji9Lsruk8WbH0
W281670cktFiY0CsAuvRBa0RBdvCDeYxp/vKdJgdkFqRtwL6oHU0ykJ7GEU9JQp+oIGoXWObA+sQ
WV013UzS6m9xEslnAHm02BYtDNdzd773hM4gH5ijDiza+lq3KvMwtJLuChRVr0uek7gpyTeBUsdB
IRdla8l7jlxitkLPpTkl27zMSGKMdI1c0VeJD/WK28Us6zDTYZlYG7Rbt8NgpJasq1Uv3HlNNctI
6FwtTxMf93PXCqyprEP5uRmy75rLn6Az9AChviu7r340nYETkGKr91n5WqqqimWrIJIL8MW28jk4
Kp1u3VptgTfudXlYyLZZTdQfEwM9rHUzW/qbpGZxIFWt74E5H7BHWropNDVGpKxeM8AjmeFXJ3kj
G8ot8M+qlAHtuLE0bwh18qgggDvoUx2Utd5uUZNzZTDPnZ9Ip5+vUWIsgSmZ8G6gedT2Mo+Eq3hc
8tkIp3KigZ657g8mBcUpmF9iPp2FyX/cIQSqGQ5eLXID3T0L2Gg/K0FhpSvj3gxcCFAXYRlAXhDC
0CE27oVQ6kz55fPjcG/+fGVhl5CxyKCuFhVLKJ7mG+ttQY9w6mIoGcR9bG8cHngyBpIIUu2rSxCU
j6Hc58ef3ZizZjXEwWgn5UdtT2K3T9G4wWkLD183bR1r1erN6qeo4s97++d7+jSkv8LHz888xbE/
3dKiqYDKNOaj5R6oKkLI1ca/fsCZMdnnJ5xVIqhPZ6Bo5+MYqggHFAnr5y48KUPIqHj38nu2NgOe
XKJ8XRrXWSGO8bnPCFuOOfzv/C50lj8dwv9WYPrfhpsfQtRfhq//BwNTNCh/muJT4PshMsWieqnf
f45K//iDf4WlJvkdueSpvQlNP8CmT3jif0WlBn6C1hzg+/bJFACZ538FpTb5HXB0YI9PzVgEpici
wZ9BKfF/h0wvlGDRPIRkL1rOfycoBaT5dGL8td6R+kFN4YTOQGSMVNA6L2e4hkaykxBQyGl/0GBj
WYg2yT39Shi3qu2qkGhWaFpzVI9uQk25KT3kbwXQX9iJRoZcSrz3+RBZVpEWZo5opMKBhIqoM62h
Z5Co8jl30AY4ljzlXh/kMMS0zCbUoZVWVOu6sKJ5+eYaL0TbU0clRgkQtOoTtPSDoeTwr4PGf/8C
eYYgH3yYUZgv1ZMB/dJZIi6WXjCSt86RiAxorCwVqPmBLTLICrktVCrxBItHWp+FauhgUv/tFKoi
Fk289qbtHushv/lWZXdIxAJv2pn+LexWrf7KmgtItpYhN1zIjBxrua/GwAFL2JQrTY6hcdK2NLFp
xQ7Bq92sYTceaW6Edizgh9/qcuebM75EG7E+j2p3hlzoU4sPNYeDcm58gqgy4u1LA1QMyRM6rHvQ
oxpbbjoBobIhoL4eejocfNhOIPj0NpbwEBCnUn8uoIxSsMgQNy028ZjngbIqMIY3yvjhynVfk6Bt
p+9K+ImlWTdDYW8I2zHo0M9DE9Ryi3sxWJyosMdALXVce9DgI8Mqo3owkRAom0TZRqiDQAn1sjzK
u2JVWY+1cANhwvVZhq6V0iyZRxpZXtJzeWW6O2UqyH4+8uoNqPNAqo0N6WWO6HlplnWljYdOS/nS
hYCgBMxEyx3qdf3kpwt1Q8l4aM56AABIXHMalA4cfnQzpqLcmeYR1uqYBKj3y0joiAGJnnIIkGQF
rmKG4omH8H89W7cjYBdO6aWCAi4lyx2ZnbAelo1VdaFOd55zO8OYvqyWSNkw3Ri0wEFIOZpjQOmN
j47vYAyBRAzPim1Noh6Y5Dw1fB7k3p3vR5N1j9LVtWLDcbEOvtWGrK1DneFVDYdJbL1cXS8ZQtgW
LhS8ipfu0FoZ6EfFFnyFoIPDc+MtaSuad8WgCZfM3tYlDzk9wtWaA2IoUq1fWd43kgOXyzeqnhDc
zQHi3mjMcc8q/8bI+3jS62Q2vZXMF2hc33sFFk0xhvk0odaRhcNEQzqKsPG1Kx1u7HVdBxy6sywX
cW35oYBjhsbXomXXlhhCgy3x4EwRUNmBPhdhkb241soZIrmaqdr1etR5D3kHGGZb5cgX2NoW4dI8
LI4bd9sainjms5fRPZsmOLcDL4GkEi456MVVVyU3VqX5IpYflnnflfjE+XoUI4irRdJ1xqqCSpcn
qpUNCV9DgzIuyjQM9PRFdKG3xLW/5pZ3JdsO8N3xbuzfLekEWQ3KCX/0vC4iU7lyWbFqXPGoEcij
Kx1QwA1rjVibDrx+IX4NNcu7Qa68fAw4NO0XUYZKjt9yGGq0b2x5dfUmNKEBYFMsPf+1tI6AMNwo
YQUzGUOKJdXifTvNPeV5IMo57KCVOXJIDevupshubW8JhlokrVHGzDbXZQ1YeU6ghINamrHz8gJo
i1psyoavePVD4SSCieRkiY0+FXFdmYnV2mnRvkrXCpkqE4/U0URUbBv+JlP3I1Ebk0FD1Tzmehf4
1qFyWDItRrwMS0zsckNwXGSigxapBVawm+jIREghUp7rwaLBxg2egQUH4X/ick3F8ppXQzS4Twtz
kL7K0Qumnr0oK3byCoGdOkl3lpkZ965fh7XhYLv0xZCYC6EBatUkkBaqByMlRiAFA+q6yKKqBQ7O
cHe2P1Z7UAzvxqltVwa1HBg9Q1dBFCkIazwkylPhsryTpTTBb3GmlW9rYtdsNC00wQg0n/SOvykO
6XYbOWeGFHZj2vwBwCh/lWfam8+cK9fOys2kmVfSofeVXUDW2hV15IjSXte2GeiqSmftdi5yHpbS
V7EHpkENHVVTaTB7az0tItKaY4fjIJ9yGHl6w3eQ7mECe0ovW7uY0sL3eOz4/LbA1dWhPqBXVh9S
qZynBkqHvlm1Qd2zZ7czADwHsx3j5D8ACvTXONorL4S0WBbWdndN4BKD2g/QbRBDLOk0pF3AeZlH
w9CEqkOuP7V2g5N4UAky1CkgR7PURMxE5FfNhtVTEcFbJ7RFZUSs4z9kB5da0sa+bsNMo2z0tHPy
7zKGAM8UdC1HGjQMgTabMKqceRf0cFi0H3v6PBmWGXg9RJzG8ppQ6A418AJZ+5N4n2P0aVm8sPx6
mSfg/ma/Sns1pizXQ+Z13ZvJ++M4k1dGMnIE8bIJRaENSPk5zLVdyJwMEMGaDNx6HUzaWjrvqc6T
vpdu7LJsRURil267Hzr3Bw63LoAhrodKxILzjY03Je/cm0GUe9Tmp5D7bWCW/XAwqKtWltyVkN5a
cXMxcHp7Km5mir7AAvXnyb8vprrblO78LVfjqzlXU9yCmBMaygH3wMB4qzs5ijI4rQwB/jLFju6r
B6SJUFEsjAhlqxsmnvopxw7wJQ4xq15POs7k3mXzesZJYo8Em4Owx67qo8pswGFaln6FFN+711SN
clyG/eGLMUWbasOYDk88Xspk9MwHpINsl3OXrqnKcQD2b12VDRvTOqnaSTeojDrfQBtcz0QeGoV4
sJum3DFUjkaopkQa/IiBFarSUopuPcbdDLADzdgSQuoNpnjAGK28qdzjMtxTkrEDhfTtPjf2oveM
oKsQIPlT9WJ3DkTuvObd7gY9Hgl0eges0QmWP8L2s7hmzdayFAg55VzHsM8cD3pFwEIr7DWoprhB
LFwvPF9CiTWV+qVzSxgtVrnQvZXekf3YhsLURxlQAM2jXup2MHrM3tizBVPlvofTXAtdCSqzdJhw
H+PX5kgXXG1pnj04aN8H/RaVlFM9w+mTRY2o0+X9XuCXcaN6Ksl7q4sxOsSAXbPB6PIkd9/9xbwl
o+6EJK/60FH91tbQZ5T+uPXzRu1U06W62YPXNt8Vuf8iBm9vEriACuu67GVkwVkhMcwgN9dEbjyq
ohGhYNtM8EJFtGY2iIWu7HKdQyvFSj0zW025F4KBG5YauP08yryoozIcsqRUqNJVS2r0L0sbjwZU
FA6yg4lZrQcVTkx7dKOs6Q6k3JTsGzPe4ARtGd8t/+CzlUDQUGIETN561a3GYRLk2AchTQzyUGVp
Vm8hDL3Sih9Ovi/6dl+pCvuExRL63a0ZDc61Mjb9nEVty9ISIiUZ3Au9WzqiGFnX6xM/pjfIywxA
25RNGxjMrk1rjIqarme9Dir/quz5t7qvXjQLmLcKi7dIcM4Emdaj7ukhpkBr3ngU/Hkui6TC7KH7
DD0ZqXWhi/lVTXZVdDcIod1RPMLbIejhuq053yAeEFNn3xlyIwNTXMu2uHNQ2O2w+vVqY3VOPKhn
qcQN8KbTwgIJn7KyShDnBF6+BBbToh7TrhBSKUIQEl8Pg544ZIrkyLYuqKeN3BjLTVMXweiaQGjp
V0S/cozmjhh9HkA54HrOmpgRHSjWvT37seye/baKIHsXQqQg8u3VovkbXcyBUvM+14aAG1sJO6YF
GxuxD3D4ZgBVgyc1FOGEcKKqEwHdiMUHh7LepIi1J29N2v4aaOrQwB6q/SUSdMf6NqyWAzXbtbKX
OHNTk72C9on1igYAnHeQV0xTF+hYVCpPPf2oF208DCygyoyE88aKxBqmeMJclVOPDGbnQQt2md4L
aQeyQMK1kIAN3we9DeYFSRJgDRNuMQdVVygUF36ci6sse1Hwf6TXOjQoOMLOElY7VeiRZud6q8J5
lCuBdm83HRd2M4xaMAz3mmmjpGfjlHugjhZmiPj9pY9LXHW0Om0YI0XRMPJMeOXxA8i/YaPUXopi
P5OIV25cuN5a2jPyqrIFHT87sAqvt4WxJnHh7ZovDwOcRnAvRznJQlnqQUNRW2q92G3SbmbXII4G
eYZvYdoIU524n3iA0IUbKQi6oWftM/vaaK5bgttOu9azG49cqxESG66eMn/TjcbW58/mVIU6F4lu
rXwQ/1HJ3YwAUCu9iGThRWJ8d/iWug66ykevQgKg8FT6rWBFZOJ9nnrQcGtA1FvARb5OLKg7zxpF
ybO9UcV867R7RaaNZSA3ZO66lm2cW3WK+mmsySlqgUnsvd3QDI+ehh7vBK7RlcvyBFqaiLuecHsF
w7yEuXNd1MjQ+j3zUsKzQMsdoMysjW7usBmhlB0WSkRdtYRVla959TTXe9DBUuQ7jXvkw4T2PfjK
2TcnQ0AwQgiNvgy5HyLbVM7BEhTfT88Sw73vMhb2qks4si80n0jAsWq9BjPwZAt1T4BkGFwraeaD
acCzAu0ny2SHuh3SFulFYW1ETZJB32UdEkKI0WnLanCqiHprrtSd6d5NiHxQzo59G9VcZw2Hx7Wm
nZIGXyJbT4d+M7f1nazyqMwzlNKRjdZTKF0eT6K97TVyR6mx4svr1Nl7Exn8lPgwP5oXI6mnKxdf
1TIeKE4JwnqcahKLyO1jw1kXKElMrRZBlL3ShyhTN3PPAqW9LXKMyx5xDZc0YshgR79bT2KIapQg
KF+3RrvKczcRTgk0R8kOGaTCa6+6nlC+p6husuZQV8+j56E30aYa9kCXmYdqzF8bjqPdyNx4ztxt
V1dXU2rh8DLyQ2bedt6ydtmwcuV2gZ+UDW+SVr9vpznVRJbOtr01UwFbFp8sG9fV0NSgoV9pYYkc
vlKQUeyaWxwLidbJ23opA50aUSWrBCnKg86gwe2IY4uLGcXwbdXVUVY8zKgoTM3VbDRRl4HdemO7
d7bswxadr5mbGYrZxZOfZ1clE4ehSKClEUqnXdFiiH30INrGPLr6Fu2vlT7TUDdgqcJd8q2CsrZL
DoJpOxdno4FOQK25PXLGead4E2WTiHPirzofOD895LZ9P9kci7VHNImaUJa5gVNZ7xMK6O6AKYay
eomLJuuuGNXeZ0+LgU8Nmto7cnc5ekghq6qJNe8514+ZL2K7eZ+cO7k8idza5B66Pfq9Q3+UvEXd
geC093FuSIjPqAStujpshuaowMg25h+dshMzQ9ECWUJmT28teh0gjqZtD3rawETiuAhky9j0ph6Y
2CGGj8uOlbhyDBGxQibSnh5nbwr0KRkzeSh5zdEiRUVCPXlzdVgANBqx9PwFKxmd//pg2lmsKzeF
oGpkkRterfUR9IbTcl/2GhKmHjGHssqYkg0aDdGDQeZjYdaJUT/nPoi6CJVtcOMt+X3yH0+Y+ky3
QkV+9Kgcoe/aWKDq0zyUU+pMmwzk1p4AlVrMeFUsEdYW5ZSo03d0XhUewtXSi3n1qtc0LgXbasR+
Npi/R6suLNzsyE432SRjbt3oHVQPJNkv9tp2cXVOiFuAvHGhleJl7qk0lQKmrP8QCLG5OcQjwoys
KteomXXNvVcOG/TpQqEnhi3WDcNbKESgNXVoOdjFZrdxKere7rRt0H3kHqgecq95R9BnHfj5tN/L
2npqIH2W+5ui8VcNa7d6Q6Ic2VhLr6TFMHp2pOjEMIEDFoerdWjt6qqpzdtmRK54bS3Nbatd9fmm
qWSEXYEtd8MpCSYd14949dlwR8wutMY56lvYf/s/BrbOWho0bH4F4RUrgka0gv9dRgOOpqhmmre8
u8c9KvJH6r8O7ivr9y763ibk7eY5rGpjUw2pX1UrlNecLjK0p6VjjxxVG7E0uGsWNOemdWY1ybyU
kYKAXG1FnbGBCe0651Xo3wJAmkGxG0xivH9Isfl0S64deWgAX6n7PqwzlEfRXzfVRsy3ZYFyB8Rd
I290VjPGaLjFuuUjxjCuK3tvILlzhxFGRDUyHmSkKt/xyo6dxtxYCUFj0zRCVCb6AoeH2aHXyh8U
ilWcXleDGRyXRqzQfUch8a4vvV0OjJJYinDMbnXzymNDkuVPPgfNbjFTOYxJa0ESmQ877IbAmt8h
4BL1xFi12Jzo3MMdYFmD2BwYddrkmBSJgyWjyTicIq9kkcfJRHfHQkzodIEqjgWdEhOhSq37b8Vg
RbZkISSrgtkukkV/NP4/V+e1FLm2rOsnUoS8uZUp7/DQNwq6AXk/NGSe/nzFOmevOPumJjChu1FJ
IzN/lzGM27T869KfslAi3TgwVkaiP+Y9w+0gN2VzZEfDcbZXX5+fh+xbVceAx82Pics0VNRkXuPP
Mo4qXfcT/TYPnDxpzdqSlRLBGi37g60oYeqBAXCsLiCMoiQ6frkWSb9bLJffpOZI9Rjo8ofHtUz3
Wc1mwTsT1zIDLTmjfxn0cjxUJThncc2NJpjJzdLGNMh53Jq0eVhE/2gP/AgjaVXFl0TmwT8h1tiv
VOeo1MMGYhMYhNlc9R2Oo8Ltgua74eijLA0L2iZjAzZEzzrsJd8+YrmXld962SZhVvZAAMYSsNTq
D0O5zaYisiQedXqchCauvloNwe0OttZ9UqXnWq8DF3nGwnb64mISywbtZiYbSXj53AGrmCLqgX8I
hgHUZH8Qay4Kucv5hYfp6BGv7zX9Trq1Py2Xll3SaQoK6X65OjLiEWSunkCgu61ZLdv+3kW1P+X8
NqTrLk/HUJH6ZgThzUu6OS/buWPYqjjNeUpHRY96MdIufqzcy/3yr+i9yG6HndQ/E23g2VhBpqqd
05FGHTrUarXwKwR1SiC6N4W1fGNJCzX4LZdhbs/TqgLCdShcNpOsgzwT5zm/Zsunk8kAS6x/B309
jeOCICkaeR6hiu67YGo/1Oa6ccudZp2nvvGT5cAeg1Upocjfrbnwc3sKkQt65VXYewUuY8qaoIYw
nWoZjq85q9DRIwCunypajK45tvZZLxcuHSXYvapLx8l5cOmkWxHvWvO1Hq6xJXb6rPiifm6tP630
gpJ/m5pdSgWIKenhR6SvVWe2qajSilhLkTA6jeU/M3tdp2XvGNNuEXGQjjwEw4iy4SEhztxI8ohR
hmZmyzIWP5e9rzunPNsX6qVrWElb7Fd12c1l4o9Aisi6iHRT9tV5WejvnDVc7CdpHVrg2WRmzaJ6
7JQ/Wt8EJqd/exA2nXj+r6+KsMiTL0N8l97zwBg1Vo/ttGxL7TPtntb+7+SN26mgEdKMyARWc6XB
aqV321sDITICPslBO6iJvcmGZl8YSaDhvM4V5bTEyNSHlCndDaw2HDh7hANS4z6JqfMpdAigZMZ9
h4R9tQJw8dQ6G0gMWKZ4LNdvbaEKmEuwaJ8Oe8RMTmBlBhzzJ6sLO11uszl+YenipnbaSGriT0Mv
eod7FTYign6u6xPKsmh0SxiefzXHuCHcQEFjmKjLdi3qs026Hm++r1nFU+ZYh1zr9hLazIZjoO9K
7Gwbs9pAThsv/azwEtgLAE5kE7qnay00xRq4U5jBAblzNCYzShyOijUPq/zLypfIc2tC285t9zzT
yRiob+Yk4/r8USziE8aj4bYbgKGFFlUut4FQpljtt6vw7pAKNaN7k9Z9ch9Cich4kO15afug8mBv
quviLi+O6DZxN/rGmvhOku8AGEcvML32YBXor9h+l2ofaTrTpz2xttjVkmCtslfBveTEcVjWDy0+
jPbZnP/KrtkPbgtmsoSdMsHk2UGf4G5uAkX8tOQFdtNdQtOd4D79Sn+IWatU9nlkJxNbJrxIW95X
+bY4oeXstPd4/OegnpNzZFs12qGXpjGfyve1vw6cWQjl/NWULwUzdaGqt7aVgdYJ4N71MJlvtnCi
vsD8NrqPyfo5VTxcjXtseiTdIJiFUoY9Wjpg3EWqXHFp+G31vKZtpK0ZDqql/5jV9bVMQcdsajrR
+1M97DrAoASrpb58rA1KqJ5DjlLb6srOnayomf8S3Hwx89dlQgwVLhorC/Xq0JHiFrNty+vejBwW
yi4/JoA5J/UC1ZAnN8EyL4en0iLUpRgPLpp2H/fJRhdTqJcXdtAeEOBs6iLbC+ukiKPnJq+Snt/i
XDTjt56RYJz7bdEJ6hYbnZSeos0WO6cG51aeLUbvnOi/XEb17IVMlWFd5S8mTFzDJrDRMf16ngKh
T9u6vuXFs9s2aJeA6qZhk8RLUGDXneOYZsd9TmvLJ05km6oVizXWQPOKnbDfzTmlgUx3k+OeJ604
WWxwvEsDG+BLhj+1jzcsl2Br27PtxVHufpTdG2sLX3Ct/buvJfYutWYGxtj5g300Gj0CYA2lPLTi
uFYOMHUdlPqLk7VRIV68o2jT65i2G7276eocLDYbdCf0d9Db8VOjXzMtlX5pvMRrzVYimfJU0tAB
BsufwhmuQ1FvU9J+cynfYv52a7Afpr7aOPBg6ij2i2aEMl3Dtvsahjzq3eHYM/usPcJxO0zdjPXQ
+TE1oZPvx/81p5501hyA8QfechIy3lsW273zNNBNsGy2oAF0A27ueR/WZSMNlom5SPFB8xPtg0K4
k/84CezhMRlP6rrN5HX2njPzKd1oFFxNflGJlfRaZK9Ob4a9u1m7t7x8cPPbslSBuFWNfuzYXvXY
il2S7gV6phfN3BfyrMe7Qtnm5Lt4RdBV7DQC/7A/u3L9V1TaZlbo7FJzM+hGoImBVVgWM5GdhcsI
Fo7OS2lRni7f6D4RA6FBbIbNMuZveTezWrkOYe7uErWHyb0JAI4KxVg1HpWp2ibdZuJ8F2t+ru86
gnZ5zBAQdEP+6S26b3XNRsDJmJUe4iaK5H1nvHZZdTu6Ex/NWmzmqY5ymPhOtvuCZgPe8KBCOHRU
WN2ijZpL3punmhsjaWDIk0NmQupS4GtEm2U3hPY87Ia53Bvxh7L+2DXKvnWmMqJL1NP3ShbROjis
DYIU1TgGKr+IbbZFJyBuczQ1UI7zCKiHoFD5TJwnxasfTf3BFCdzcsMCintgx2dn66C5b+4AclCy
SG/d2Ib+6IxKWCzL1nL+6tpuBK0XtRYO8be6vNPNR1XuvBkNybHaHxVjxjB+6pM8cxaYkMkt+8yK
4iLya80goHNGOdx4a8yi2VoLnAHJu8MY205/2uLTzsgLKMet1nLWeyJMSpZH/RV6yhAs+WU/pOmA
dtz1GDrvygMRcAgLgwF5QCRXBWarDNSFZ1c/Zn+cuLlmDQ2LGrC479JUfxvro548X1Tpt9JRLKv4
5iUyyKa/lnLwRitM9dfUUc+iibeCe1vRvyfvkq7aG9038pIhGJTsyxnLyJXdLoekVXIgzRn2O6Wq
myLUUtoJZatS0OFTgzy1X2vnJal+ajMN+vhaAYehk77mmuYvVEmzkNFU2n5aDczmj429hDEi23XY
93MaaFUV9KUSqaymWM1/bjtc3Mnb2nH63FjLATH43jOcnUokgXxZ8gToACyF3m7y3uzqx6q5Bgc3
czc5GPBQbuJ6DSyqK2mtwiwhNGO/N1B30GujVonMVHlGicEJwBHJ28I4N6ErtcdzMzLUOmhXS4I9
yovTNgvner5L0a/q47x3zOnAkvHdqKRPAylp5XSTQvmnC4/YjPGwqitoptiKtjysLVFFKmgfRKuo
+ihxI1M4G5Tfz7LPv510BbhAVrBUG2v9LuU27T5ylmDlrryqg+EP7bfeI4ZlNnChjIQ5X5Wsp5V6
tVxY7iJIythvEV3UXXc2vPht0R8Ux9xkWnPkB49tUULJ8Fu8jevzfWCAkv8QNteuWHYOnjjuLwno
heA8Zar/oY3aVXr7UnnGBlNR/DiOQHmx2e4t70tbReCRkd+LASXSYZiN3dQOL0UNWoX4IB/fykLd
Fo3y7SjGELjeU9NCMql5wH7Laxar12baEW2zN+Nc0DrofjV0WzHLSF2qE8D7UbOUx1xf9kOPnTIl
eUSndQQTaFpt249bdZgujTPup/RqfDWAvpNafjpQHlwWu7moPR24rj0ZyXhEEXDqxv5nrjdlgvBi
tbeta+7TYd20pOgmbnpsbNCezE/wHqb3Feh6mCiJ32oOwD+8pDXZe4OFOUlxbBbT13odw5F78GYt
VB1OGuu+fX50fG2Aja1WJWg4pbRePLnz+M+IRXgs7H4/Fbw/+ePaU2DKGiSve3Aoa4sBJD/9jc0B
blM7TgCEcAuPXjFmwVIT49X7HsKPsRof0YtEvV5tVVoJwxAsN7HR0wNE69q7WKdDTtHSlPWZoB+/
KVDrKOonhEBYxU5I97lv0Q7BTgZl/DBNrObN2hsmqpPjoMtStf0oCWkuPtxpAMS3k5CoXsmfPUfl
0uzahW7ajqMkY+Aum8gq7Ac5EnmjzzcF5UZ86xTpLzTMSJTkU5F6H72b0PdOfje9aKUJ7oY+a5yi
LPlikU80cPM3mhpljI6deazgFWvFPGm6+DNXCgKUl55mM8uJ7iF4kNt+R6R6qcaRDTu3Lt/z+jWy
2ImOKVzKeLOy4i/VzR5Ze/1tpnfcWxxqfdgTaxkr6ZG2ZOqH1/r+5KU0dQPRv86Pi3wJJ9W2X9aw
QXlUF7Vv96vfIA4qHSdYpf6KyC80Yjeca/T/lefcNCnDeqEH3U6MJnEj/oii2aUkxhKauFXzbTtM
u1yUsHofrqA29YDRSaLsZK0EY7OZwSwqOgGIkombo57QMXXbZXgQIj0XyxzGXHfThPdluB5AW5Ba
xLaDAKmKWjcLYq3bKXcSLlFeOTTDprjZ2p13njZFf7nnQlqozlBesBzLvGgxNzf7fQrWYGfjNYl3
gyY38eQc9SyJLD3Zkf0SDIP0EyB68BCfjBDfFO3G1Cie+sh2LfvQ6vU1rpKw/+tyQ44oA+9UEUg7
sqDmvW5elUm/luJe3IEVsumhxc09od9iIfBjzWweFyDNTIa1jRn2oeuJyrKl7/TrHnME1719yke2
YzU1AMKHaX5kJFDxBhiZGjoTt9SaBbV+hGR4dWh+e+mAzZ0Lh2Vjo3xuRX3orfgfKReZ38ztLjPl
o1IYH/pAq0SOI0E5wMaqGvWLOBii2HajcpkXuiI24cpi3amZ6uv0Sv6UsJ4v10NT48LrTOHgF52+
cVpSIftuumTugtvE2CsJYI6bbthsXeSbWrh04gUYQvyVxeOmYigjk+5FYUtr56yoX9rw1nn1tk2R
6ov1kK9fBQI29osEojHe43xP7FKwmG+m8t0CpMwoGL363dWWbZLDdHdfi7E1MPBq6VVQP+NlCFsP
EZ3+rMzabmnJy7ayhzYxd86IESIQGfEoTYzrYwxyaG8dHZ2ozpo0AjvN92ZRhXgMAjN5Mqw/a72v
VLnpRv5bSZR5f1vvSc+VXWtZQVynMPuXVX1M2kd9/pxqQCEzynGdjGYeLlxZgrB20hgextX9diqA
FCoDrayYeUjqzyY1mPKtp7SayPa0fNrHc5Mp0WS028VdwcNEYFj5aZHD30ydPrRK87VJw3XUQMDY
OwWiRKMTdLytopznZmIcQCjCYdau4mEe6V1sTn0CekF6tNOUSd+bEoGUz/uenPSjB1pvrILDxBjP
PYffuEjmhPnPGnMsDH+bKqGVqoszBHVh9BcOVMt6UpVqDAZND9ZZoFGR8XtpakHKo1ldEIdyN2Dc
asvlNq7dU9ekZ4tc/YEVs+mgHu9yRrf1JyFAlv9J8Nq+PbCu93OYiSlqY/LOi/aOd/dUmg1+gqDR
qpMkIi3ClmS+Ae7ebGvMjkWqJttVMrzas/o6eeZXUqgnkaYfkvWtb27CNpDVea29bglaxep2apqC
3gqMwbm9bOOeMLylHtjyPgXJo6Xgs/J1Gl8eYnoEv+mV9kmdYEZbVnI5U1AjB5WGsP6Mk4m5yqzk
WePNrtahD0sbu2QBVwyqUH7ULuGPTX7z5JhtMElC03PMrW0CHreC3s3QUluEGmXJaRAXIpxjw2HE
El/uqJDsShb9Y5whTfI8RKx5ze1XmX+bglSnfBzj0GWzb+hmzg9l2N5ZeKBAQJl8TO3oqHdstZ4H
8J0+2RZl+5by/BYDOKC1qJGOFMHLDd+mnVzTIlK19SDiV+WkpcB/5penX4S3QFi/J+UDLq0jnU90
l1/oRbvHzRCVA0gy3Gl179DR8PAHooQ0AzW/utRLL9npjoT4VgPFzAk31dGe5fuBjUjzvLFxS6n0
s629r1XuGJA/mHzYeOOoJctTLKf4WCVT+Wy6iFJ0fONVxrBYvS4mxabP80s3ixZHEHyVcP5Jgnh9
ezant9IeamwstQ8E4YUTMRpdnN4mvWU2HPdyvp8IjThkY7krPGFspcxrCE0SB5Q0LxAOQ/Y2EyRX
U/ShzIcxiAvondmo7CBZmILnAfgRDapBewmnbpf9JjGeCO3wO21E3gg2PqN81FElaTeccv1B6+a/
OYAUieI9eNos5wDBmvKsqSjMtdpfs9aBx2BPhW7VRmTZ10FDu8D2jecZ5cuSXLK7MSUhJpX0ejC3
KmejH3U/r0GCqH8e+Fq8Lngm0SPP53tjBVgYmNrBW2Rgk6rQS1jBieV1NEIO54IhKd+mGjkWlYyF
j4CxsOPYMH9K5tC+RtFnvhhYkSZBZTZR9T1im4OW/9uhc3B5t3LrU6lKQJ7cx5g3WGrommGRunQF
X44B1YsFs00sVl/x04nr38XsLOlAQj1jOjrMZPPVYtM04z62/kk02YqFLsd70XIU9jZeSwf6zvOb
hMLfgrPvdE743N7m0wboE+vOtqzXjWYwfGdtWE7gZPB8CoC5a77X1mduwj2JCwW2b5+r9s0FNJLq
sL/rWNfm0MQm9N1Dk86+p8D1uCVCY5pY1C6ZZJCMg6rbGTq/DvEImXPi3G4h7SoDZ5X6Z1IXkMa3
BtDWKFRASOQr8bOt9jA277IG2qU4Djaowcq4NFPQzdKvuGoD7HlWH/X2hxFCoTnIFk73CdGBhsf6
6lAuDBZp9SmMPiu4gZ7r4dAiw1myIrCmKSifQJwWZmBxUrMjEIYVX22werVYNtjFt7O5nZj0HesP
bvgWz9eck7G7bGyo7WaNUsPwu1gyfu7JTo5o4gPPbbfVQKIa1dEEek6/gEWDSpzQO3Dg9wHYbJF9
pXkDSDcifIFJ/lO1qACaa9xd7gSSAsGB/LjrPpsK4wHsRQXlppaRMQ7sl5bwXsgRsm4zc2l0gnNA
Tu0xIN7YA8Ids/eWSzNbfA/vSoP4uek2o8xCF5HtXYnpsOjRfVsBpS3tQmrIsTFa35YZsm0QxPY9
H/ZdVQQiPuQYPQChiE1P5Lce39pbDG8rKXaTfp5V+kgopGUOcHoO1nHCKSCY0dv1URFot9MyVPqj
Ez/riEUczvu6QCdXPle5PBSM6Gn7tEyR2f9bO2T0+q1Lv7rsMCByQmdUTOfF+2avYqQlrV+ZNWxS
5FJh8VT68BQbC5XtsrMRT9YIjb+9ob9zwPuSh7hnMlcssbG9H7vkdFkBOWcrsOxvNWUwnCKx8lsw
wnf1ITcHXzNf1HkbU87wkB7iPErjY5a/1Gx9sBhDC32TtT8oQf3aZWzaNSbCmhLAaKOR7Mxqp6Di
6NYOJPL4abxdLRTKprKfOUpG9UHpIkdBTaNdDUaWAWcnwrT+XUvs41T+S+hmR+H6cfM6T0fV3rjL
VmUX8P3WWWHZc0YgtWPRQPs54wTpNwbLGLvq4IFsJgk+3hsh3ptKf++LHwqtr1tyk3BaGlnDeMLd
kJPm3dHaaUFb7Y3iebW/B7lLyj8Wgs/uq8lYf+0F6E/tygyV+MVoEZJYXa/uHDmsgbPWywa4YMjm
9uY2j86iDjttYCrpO/lvmdokbHTN3muLVe4dN9NY0tf5nVMzbDEJbSycs1hjciXs7+o5RTQPBUQf
IMs3gXQf9qogYV6IgSlHnNeedbeBI5fNzFclw903gbXrXTIHU7d8pVblvg6SSSpOuvd+hKbMmgZC
YFSBamDNsQefLKfCiu1eoLatl1H80evciepSr8JpBppylYfOrpNHs/znxbKEQOOoUkyBU8nWHTpH
+VO1y5tdUj2Rh/EOPjQlyqLMfhri3t2mo72xk+FDg1j9W3V4uismBRM6i8GyBXMbOfCVVGVvlT4l
m0oNxgnVzDXRuusyvqg89ib/EMPJYEIetIyHAfkEMTUjdAXArQ4j7WKJUv/OhUrc32NdnEZvQe4J
weT+uPnWUW9LUzwvmIjsej30+k9MbAUs0XadfoSz66fnTjm55Zep5A8ZlxdNtEMz/1pMSF1tjE9j
NBoAcUhpSEkOnVH4tvlI/ABefQ63skNvfK7nV7z0F8/7o+DbUeQvsXgvjsSRgCObUZFOp97kt0mr
QzEjP0HHPd0adhWGOoOsyNSPstcvawV/zs7GfbFi3besrkUa23DMD+jfBjuwbc0vFVf7Am7dmtZY
nCSpZnG63rps2KcKLU/l5NRHcuk3ScPe+3LO2y2V/00o4VB209Uajdx3V96cZLB3eaF4WzrlBN/S
KauLSyY579ARUfy0CcaqsJ/Ivo9Up7PCRlFnX2/beU8iUID+m3lF7yz0C1OOuUbFAK3kpxias104
nHkWNF8Ha9x0xhKU0zBvyiV5dVvZnPWxTyNZuJM/ruXJNUagC6jxx9i8QGA9ZqVw8MUNLHu/K7bW
Ck1pM+mmrwj72ldg5VU3NUGW2egKD1qtzyFhEHpwlx0P89KeyxX5OfLoXdoVfz0dgQINsbalp9t7
zrDyTt1XVD6naIXd4tonVRNYTGURq8xgmKo/2iIThsy/i6XOwK8FEcXWuh2KDjq7KL+BcO56HGSZ
PLYQKvyDuBqYfLTXJrPueTs3frmMbs+dAfwzdjhS3/se8Yw9IuBjudihgvYk6KCl3OGUp2PUtnHq
QM3UABJZums99lhmXeoGXu/UwTooXpDkCSCHtIGcgJPvzi9FtPfphE4xUedhw0Q9RE5BLkaWlk8Y
MXboJegjEH6uHdKEpqL091rzUYt8jzPwkJhUviSVt2W2jZNjl1zINlKS3NuNdYWOvvCZUx24WTTS
awIzTe3TMuQOc9fQucXZ8fdzs1NN4IjiaZkL2MH7S1EqA9P6/cPfL/6+lJazHHJ9EtCS9w9/vyg6
BSrFkFev87wDw8dkBb8fLshtaj/RsDDaTd4HDOx0Mg2c5qDW6mG8v8xOvP7n5fdr//309//+r6/9
/l8h2AL83+9r6zU9uP2hMbgFA5vLf1hkjJhFG/I8VBRwDccQN09LcCtkNHykcxnNUemIg//Ph2rl
oO32VOJG3C4OxjVpjygPm+N//ofG8ariVnDL5aC0E944Sx2Xw39eZB77+cSG80THptMvtnP4/aj9
n4/+82lmsccJRZ6Sy+qYFv/vhUzcItDdRGG2NIujheQKYNY6wqitW6TRMYH7R11RsBfeX6wcrs+4
v/yvr8WdUu6VSoKl5w6lVjjH34+Y44GhCuILbPAMk7nGX0Rt6BtaBFKu8/Fjig1N+HUqxGks3RLt
Y1xvGr3NdwCgt3S0zKM7F1lP+5pZcK+TeVRy4//7PJ0Tdoq8/fcbfn/q91vHmqck1uw6WtVZOYHh
/t+XcW374/foQDTFan78fZk8g0nov58bXAP40RHgwMS/QMiB+in0Xj9aVo2txnU6BK2l9bRK960V
Aj0Dc4luPih1pV3iFPxDyfuLNJxoJQb4wSRU/gBt+4dcZ/yODQp1hC3udhIMIFY/l+dkwrQ66t5h
FRoKZTw60cTiDIahPD3Zuf6JQMfaDIQW+xgsAFpBMI+/Lxg8B1AgBenD2HbHOatcPlQ4QMfaE5ES
xE5vHJN1IEkmEaijEcuglRjiRonaJHlJYrODhCvk0YHgArCij6/d6Rz3vRKlIIx+nuHxU1t57EeE
MZ2iPq7SVneVs+6rekJWMMzN3nbo0TyEpq294EQugOO0dNg0tbFlpQSCMbXrozkpHajj8UqcRbPP
pmc7dZXXBL13LZkq9NVKt7rOxIbWPN47XobQl/AXCb8cGau30ZQ5bAwU1mxZZDYzmK2Eol+TAnef
qqqTv6ZKetCZev21gFwgamYjOvXOZWSPtQdsNqyiPDVJRzdWDTcSZR2h0LRPaZSRKxdlGppGtwQm
6/rhynKP37/aGmLMD7FqHesWL8KUrc/1gm1wYXE1oId8thXsLEhTfr9x6YDRNYbNfa3fAzUaYW+t
EqxVeiA6C6Ykl3mGbY1ZB8nXiM3MWvNt1nt50II1PbD49t7NVx+9mo+RNlbdJq1oQXNDsXeVXask
a9KcOt1abfH/rDfPEQkuWwlEL9YP1VunBxsnpIOmjW3Oy05Hm5au+U9TJsiqNa24Na16lmtrvPFe
6FFTtU6QrlCTBAgmW1raMdRtgWSsLJ6JJxmQct61pnHyU6uLddSRCsfVHnAI/L9ohnNOSBIC7PnV
qno27pVy+ZPhj3Haur8lomB3ZeU+kiDot5niwCUQiih0Q251gKOWi53Ouv1gep394KC8ZTY0iML5
n691+R2V1i2UVOM8XsdBRQipiptc4e/xvTfbHGjk9vsyVGmHBKF41A11xXPmpFd71U+xfneNNkys
Q81lGrRE3Vat15/mzCg2miCvMDNFcqw0JTkCkVfbxhhmyHgQG4dCKNJT2drJiQ5bNc6ysImMHjLv
PqUCqekLi4I9pz2jnGnPHRF656ZtvWgse1AVGu3NIGbyQvSquXTCrXFAWf3WvkNqQ9815zjuUPM6
I4IYC/tKAlgeEuQyn2j4s72Rl2dxvxuLFe3zKhF/aCP5NkhvBUESY/LXKMDNEm/UjtgmMaLOOvxs
rZyl0IaTgjF8Nkf1NArWXBOQr0ITjkAz7tmmpBxZouPcUg3WNEbstxuQqHsYCh+KMlWDttfw5d7/
rK7S3dAyzZvoJJBRbfYPuiKcW23hTlLUcBpNdS8WZ353mJ1gUh0elxdrcBGlDjEWHhpAOx+dG6tL
WBvnxG8lQnSYKege/g7VFVlgKalyzLocq9Do6iCpa3LOx0xDVgzN2+WXeUzZkzA8Dn0JTlR57iXB
+XpUhTMci3lZfSy1cbSoqryUTScvs5Y82Al+bt5qM6yWNL4YRedGOh1h6GpSCxWUOzuXCDAsivZD
YnivrVg8ah9jnS5t/WWYJhmZLrvBOZvRok97OJJHY8RoSqzjufGEvpuniU29XV6iL1qeJVL8U2kB
fuSjEaVrtX62bvs86ZjA41ztjkpW5c9ej8EGyIS3vXihV6pIVDSIWlILGWoGSpROqc4tBOqthkJ1
kmfXy3SsWXOPJbWytmOHeu73kIotQPOKpa9bK9Uf7W4wd8KdGIGR/Y14CfEaOv0yHbuKd5vEyelo
mVmxL1UnijWUQ1aPkdBcmlTzJXk+kUtqEnAwHJhMhHkoECRoefaf+4tY9a2iT+MB5BEF5jSnZ6Gc
BvKz+ZEMHeAcd+3HtObqlYhXGdfySY3hgFUB6W93zrVLF+X8e0N5BXCY2uRzaGVJtqM930/SK46U
ryHqWsd+z9DS34VT7W7g4Lr2mqZsa7dBOTxp5bVI0+RqPyWNplwTDquNlk11oLUdn96/5tJb7NhX
gkgtBi4mUtRC12M4F3F/SS3iCNNsVf/zRC/SPLuNvu7FiIh+bi6/D9w6QWPmFX+sKwVGEGU4tQqN
XSK9FAmBB9Rjpvpw1aZK2/XcnD5EGH4gVb7GeaFfGWD0KwEFdAM1IcVpZ2/t0swuIhYZ+tIs/89H
g7BAckfEkMD+UcL+BxdEyXFDTynejGXQUIrpRkgev74viApI0l7/P5Sd1470SJdd32XuOWAwaAHN
XCSZvryvuiHK0gdt0D29VrYGAn4JEEZAX3T3112VSRNxYp+91wnnwSQFOBJSn+fxbdZwq6cMM5uP
ilZIkCCkZ7JLh6W4mYeRgcsNBOPcKhBcnfluWPy/PvXyveuX8RmUxWjm8W5plt8gFUkkermLY9ML
XZlVUbaWCD9eYW9NI9u1eJEPtMDuJG1OXIQm6fa4wkWdxDRAJyL2c01YimG059ZBXJGufsub3eip
9M+0Whw+TSafx8pnQ0HRXcjBOUOcH8hr56fSwazcFw5hLbb+oMeQEGPP3Xv2uFuq6Xa27ChQ/RHz
LoXO4twRiXpo9Xro0zicYKHvLNBmBIyDhzVLnkqYDvN+wip9yuIP26mCR0e4WJGgvYV1uw0yfJpa
dngaqzQ+ubEO04UMmrKZBmUO6+3adbuxkAViWVNsytG5r+rmsPqKkx/erck+KEe1lLBLvatoYVXy
kguYjVeQfNecP/W1eTGTtD5BHYOa353iW8WV9uTFLDJeLbNvRaC/ahgX/q3dcCY3/Ww4TeNCgO52
kQU7XGseQY+yDnd3iMGATQZy6MAFXHx+MFrLWz1CGJTFN/iZ5NysdRYyVYNWWfUC9AIRrtxC9ntw
fcVEabMH29UlnxZzP0LV4iNwVXwORss6GP5l21m/AMEdTRNF0jTW9krL6VUkuM8asV6LdvrwPU5b
Qz+wGNn4132N79Zsmk0+2O2xNWkN2lhui5nwW+44DypzA1pMkxFWnndt8tZsReZap6W2vUtHCbGh
uGK29KNhgV2b118rQ3pHa8DsleokzI062xnl6+JCKsGs0IWm2dvnZJFnk/BBzxp5L+vpprf7/iqx
xU2igu5lKkesGxVffWnuA3/1Nqx3zm0yIOetqkaFxzl2KjGaslsPeNOqcRNnwAHczNr1UAHQGdNj
and6R5vj4qZ1UyB3wXtqgW1Ziu4qcNL2JkZBx5hhbZXQCC6xgcmyu+/yEopkn+0tf3gsU+u26bo2
Kqv+xNhl7LuNtUZm4PBxJya8BGt3IF1uHLU5nZQwIZ9UYCUmZ32ay0k9emQZr6jaXrRMGaBM+fdP
0ReLoTgZvvXlywb7yeRSwNZqTwNixiUk9/oSNDC9uNwvYslwC+BJdzKNI7Vm2/NzGlhVfT1jG6RN
NYS5uWwtd9Q72q19uJZf5tC+uCnggdiLCYJ0w3Ye7+O8H+8Y3bHNrKY+6HJeuD8BoRpOoaPpwntZ
lk8zjeGrmPMXFgFy/24whGMTd9GUthexmnRaA2Bo4nPjq9VU8ERsfNuRh375Fks3gDSqHrjgGl2f
bpUdTP6258Z2do4vnBjh3u69L6+2nbM5/6y+gwVrOQ3SavYEt9+FmVhRUTfOtakd4ujLWefT+6CM
JDLbHIPZYu2XueZ6WzbB2Kn7NWAxREtuZKHfY3pM71cHP1eGE5W8SDtGJaIVGJ7xcfaKdW9opOVc
3xEUtjalqN7SxfoTtncZdtjIqLIQtyoT432OJTxWOPNXenMad7HPihsFg8BHzuN3hgIiaTEPMn/t
OURsh7xtI4Xy/hMsd6ovv2urPGiPPJcS3FSjcvKwcgAjdzmNrrLqjBAL+c60OjNa/UZuDMTEFB6R
O7cq9Nziw/KWcmfn7wFN1f2keywBur0OKoExZ6jxIGgO/73xxFQ6mnR5+aYd/ZLWSZQuqLUwmh+B
JNNf7reopWZdDm9mZ/2KaiqvBsLegcU2aFJ4whUp2bOacu+0Up8XwAlagAax421alN12aIFIj6DP
JO6UwVP3q1bvqUMTfYQbSTVP4xpC8o4cJQsg9I0wK7LTMuQPFmVpV/8lHrN/Vd7aG1OAGQiSX1lU
b9kCiMJPCUeh4h9SbSfbJoDKs/jJnz1ZczgWxOBtQ/zWborMPM2fwjOe1aQwgyv6NQuVjGulV7ID
4hRM9g2UBcqCuv6x+zfbnWas5S1sbop3IIoUYqL7WGJKHdG7W1fXuMLwFTWSingcTdwZiGBx2YeQ
2q8GWsT1kirwp5A9jDXezWK8URXIpXZTPxnMraJrQf9F9W8ceIjqLOyfnnwAsRFH90wr/ezKlqRv
UqLws8DH7vSWpJfQofZ+k3qW+6REacpJn5mcIuGBiAeRfReJ+zR47t4e15eloKnU9pVEWaBJKFqa
KfbR9iDKDu4FXZunz0bh0bYcciqY+tPRKc78Gtvb7Du3l2iRiK2dY8/mhtHS9zlDcnmeWtD6PYuL
j8oaXNARvVrooAhz1zUE6Sd9+VyZffQa4jZ+iftgTuWLvSKMuc4cFe53V1TeKbi0fVfgsXSkZx+Y
QWl2W7tvX3Kq0S00jH2tEuaozlFXMC4lY2XIJE5CgDOZbDjd0QB2GlnuqKnoM7vIud5CDM8ioy8K
4o391EaYRx/z2TsnGAdHf4WKEA9ob2NwhepMsHcxd4WxPDcM08bvWrLfTPxC313hPSw5thTOLWXc
fdsXN6f1OYixItTofRQSU4+nts7ceui0iBkNH62Ks7d5HJ4Wtk7AL+7BT01G72hvX7NsuRXnIhL5
wGsyiKLVXeF617DHQ8Wh38zvtA/xx6+517ni1FY1yU/Z8ZJoryG6YV61pADAc5QnEMgY2mPvEIsH
uDRmOMbsaIyVVDaCQaMeJ/jBuaFCLTzzINKfJJ2/K1SnjZ1hbef0GSqF5ZxlDg+raD+DHsuZAI68
VstJmeY+Vyp7yvCMThzCuJJtmKmpDGVcsbuwK4HqGV8GMHnHFHWJ15jmrFnh4YAtlm6XBdwJ+JQz
2pcMizaP5qJ8tlV3wKj6YZoP09A8NkqBSZCdHfpahvjKLxcGZ2K3LKexZv2JY/tgtum403Fd0yXo
7u08ffeLwNw4bFKbvldnZmZX2yr7XFThbqUEzuIs872ZkViw4hF3M6A16tFu7+XlgaoKHZj9u+vN
djfMXKTWs/fmPGxNE86SEZDu84pHlcFIx7i0NzWUUdsMymMV2EQB3YemwT3i5/1vFi8bfUkTEhnD
o9igFebETR0pXGxy9xOvQKw6shlF+13mi7vrbA0dIn6ky0I2bL4u0MUjremktFN7jeR0nxN5OHSX
6zd6MG7EzEE0DfKTGRBnFe5T6jtXxWDgc5j1X1t1ceSKEWaK+i4uqT8mdbbhTIB4Y0r71bIGyWRx
lUJ0sH70UN5hnRsQFmHbLWlyU0iEvXrNb2VjVmGaODsjcV/5kCsdwvytXNIKZBKem8VerwH7oZf5
AtWQF2C/NiLyOgKspH7PXkAfFDbX1GW4P/MUR6jjggvFsnSp8ID4tDhYYE9lAkarBhuxuJC9pE3t
UHv4cOraRBvBktAYJc6YCa9nQfYUisjrGDTzltYBD3LXekc29WPZyO5sFPSu4B6sqrxqeJx86U4H
6LxXAYuUhSHOVt6biPWZpfmsk+BvcWnIgUTE5QY9arHsR5S2y7R3yc5dfKyr7vZJNTCC3XstvBp0
i9rn9VdiNNe8qx/tP4getElFyoZAU8VjxvxTP7Guy1xfLcl0p2Kr3abUe3Q2YQjHhHn45mSPPZoo
Dg4q0jIa5E8LDawv3HD1JtBADbsrAIUPYnDII6NQt4Z0v6e++RyhjPt0SHdSYaCu7VsvT6ZTVR1r
xycE070utFe5ge5n7nHLrRUa+azNcDGor0ODHYOaoJQ3EzSZdRL7AmmCQ2DP9JoLqALQFUkne3xa
++YZj08VqZ7yPxWtuQlWfzj17OoUZh94z4B2JDbQA2Sjsz/M64YL8IRLPajy4K6SaVRPpNgmv4Fp
aHkPGIYxkuC02BjZ8hoQdXZY6MvhdrLki5vw/QWlcWzQmFs1wMGCN5xzyoKL2cBuhQWDdtrD0ktS
E4YBmqUxf7wrZ+1YgUutohwysy7h6ERrabdniqTXbqYZDw9mW3vNs+Ks2ORpcyjKNthMgFe8MkPI
lYTOiv68GtbXSmBssJOezjPTNcaU4n+1ExbqS9X7UBkda4EHV9mwWszYyhVhPrclMNq83AJiSXHd
FZyOgCEuNuwwsGGHdQoeREqiwDW8NZx6J+WXoejWQw/DrMUp2mOM61CtC7RTpozxP/djcGhlDLDF
4Einc7izg/9aifvJi6kRQZBs4J/j3e1e/QvFxxrjl77XH7rFYuAyaQYL066Qw0GU8rGX83qvy4K8
E5MiUYIrzPH2vJ/7QYfOJi9d66bLinMcz7iMhyWN6MPcNomIw3kyMZN05beYJKspyN3JL1/ZM3iQ
k0BgzJx5GDv3jETZboH131qtvpb9i1NIAVlvjIJ8whfvV7tkzJjfiP9cifohRnDYxrl3rS9u3zqb
ux2008ehBpMUlBKrZ4wqvvTmVQ9AMcYEs4d+jzetEh/5SkteetaxGlnMdSOOvIQsK7kVxqn706R1
zC6QAE30WayHPtknGcjKBsWq9Akvx25Hwiw2uMLOSMLBgWrdSPZqfy0f6NsRAwqIRhll/aTrmBOB
RI9cG2hXMvmukAWpKSGd0P94amfrtpbI1SZBZXstxG5FR0fla/a+hUZs5sNComkETd8Mu8AIgp2B
A9HUhPgNm/50PE/FNUzu6z6g8+n2VXObz9RWTo8J288a55CjUJUJO3vaacIFQKNERvJnkelOFso8
xC2yvKajutr6M68LYFX3Lem4kNqFkLUkwZhY+bnK5h1nvyKakk9lxphe63RTW8iv9QrGrp5AOwSx
FZUeDUlVoM6IivbHXMGoiNddVyUvJW6F4tJdj5W+r9ikkxKKPx44eGM02M9VHBTbfsSDKtLySfmc
2jCkYlMi1g2o0VvHcyoIoMQeHEbTVXdDYfyYVWOQG/HmMPGb+9Wor4ZJfGhktLCOs2WTB+Lun3+C
FFhHqoRHmtBTiDxaKZs+m8pDwpIZSxOSv4dxq18IOyZlwpLucqHjaWe5kHmakpa4NPO/oZ9A0MK1
63HUt1n6B3oSq5vlrxfy4wG/zfisreZEcacOboDhJ3eIt1kNnqaUKaU708U5a6o7nWFnSkz8akue
71bimKHlQQUchX9MLttVZnLndEJGStnTrh6HG3j3JzyRx5FxXnfZMv+1nEypC2ToWR57Zk92II5x
ZzfefF4KImPOMAWRhE6LKRJLUMbGdHk8YLc0YG0unJ2ack+Ww0emh3lnQAfo7FkwGWj8y1b1OsZ2
tZWMhueEwGs6MR6bOFxjUddPNqBKu8TskWPmCeJrWkW0H/zs4tEmAcGyOA6/ppm8VBCfrvpVfZQN
w+hYkO792S3ObqeuYr/FagdxMCu66pou2Wtr1lPopCkEIWMTS6RU6hccOp1c97bL1cgrwNqZXK6U
X9DUWDmF+qlBN4VXrpbLuZzc/I6ici5Rh5c5FlRjat43Y3WgjD4bA8QHYzXNcHWHNOKHScx9pEOd
wyDSQ40c1MOI4d0HybRm8z7P+MGOXKNceuRulY7GDJtlU9lFKAMes3Soki0aC49IdRpND2kmdSJX
w+lwmPJBHIyhG4z5iWLSWJU32Xj5FqzxrezxmZjfDe9lahopyy7fw1TdYzy07HCq5oiEwS9t1vTO
LEmmrETEE4xO7PIZqyrRgWrqfLa5ebcayXRcMjhD6/wHhLzazLr3dy79h7MpjLsyd5JrfLZAcvLX
KcjkrshkBviB/HibQAsi39H2SzR1NjV2Cy2Q5hrOsTHba+IePcmYKLPxoAdpOl81goefP3tIJ5xH
sDgKWLd89AnbpKKskpg+mE7AgoFbp2hg/ds5YcM2ueNImB1st31yayHpiaV7e2Zp1ot3U1bJXVVi
aLFp94Hx4KjagtnSSV6ikNTHrv1o8g+zHRw4nnMUrIGPvcD6Wmrny475Hr2C6DKlF2KiU2ylLT5m
p3jolUO+U+nnziVRvioosQ0QC/xDrNwoIkWJfS4IPn0/xmVo3bhF8Y3//sWIXaYw5B8LZ4twtnwG
l9QQRWaSoYtSvHIm7oW+nU6LBTtRjBiylH4qdcNAx4FGIWb13dKv+nm2e3DO9XIkM3ONZR9Dv66H
baFWNxwU9l6U5w0jmNlJwA3urBh2Cc99mCdu6GCanzw09iwhVt/XOchBDlcjoYVtuSY41vW4L2kN
hrLPK47A3cWcdPkvfDKWRfIgRpOtFSeod5Fs/e5Mu2reEBxkVS+wTVqg43eD+Gu6DJ9rGX9UWXq1
tmQMAHB+E1fAWAq/1dTv9CAibArQjk0ttlPhfi3l/Iihh2xku2t7LK3W8ljSx4884z4wTr1EIi1j
xF5VKjzXdVMzBVqAvith5fXjeKzi2Dkn1OkqzuxTyoKCM4thABVW7LXivCw6FS4J3Aenhw1JZybI
1HtlIpqOy2CwBI2ndfIp9g1n2lr7bGrSMG4L/9BiyDdzle8DM/9AL24gQcCxHZzxx2vAariE+syp
r/ZQwOPNCEFjruCwVQqzfUukCDs5XwklH/97m9V/XhkHMLzjde9NxUuLCXmqOjZqBTgJP842G1Os
1UCFJj9A6B3uiprI4OrQGXRrRBYD6dptSDZa3HgjEIdJ+DDcsMRxwyyTW1K4BTFWZmnRju4+M+Ii
nEHvSkaLbJfOvjWV9Tp2mDlbptAgDQXdBqt1goK8brteuOSlVI3FldDBgrOSuouBJgtLVIYuvXFj
h1KvIUg4OuhDMWnhNMU1ZiWYZAz/EotPxU9Z1s8tLDFlMSVNW6AFSPpwF6oeh8h8dnEzbmwGoJSq
IAdjF2+u3XZHu08+zYxkpcFJWPfb2oSF0w3NeGCG8E28eIe6656EhSRN6xCAQnKtOe4SMlI/TZcw
gdvz32UVfNaFA9q2uTX9/Ik5XzBxjFaBUCpDash9L0FvTdA6aCvRlXfYVnn/eTVMUkSEK2l4TrvR
7UgP+QWpmCbHwIAaZGKHaQqD4C7AXt8DiQgK+WgP5JdHBuI0A0fsgC4xQbWR9a6TcBPm29WtnQv/
+94oSGIVOIWFbb90Q+tzU70yTMsvI/4tCxe3kScIEKBSAgkk/duZHghHBsS0KZ6sZKzPwyL/Mnf8
HkYMhymDHEOvbnZ0FHFFB/se4qZr2B90AD8Tc4x57CCdAzOuPGyxCfEYFVOK9u2XkekTYzOCI36e
WzfpmvMyULYpOd4bIzG+wUCmTX4xgZzzGcocM7u/iDC9rFZmkEMysLN777jJOGku7bFi5UBbtbHm
0mVhNpAKx5lpU9n4EryPk/3ruhb70uhTXSGIlLP7GVPChyP+nmIFxUu6QuJfjPeFuaZho2gNTdim
iX3NO7vnxW26EY3KszdDylw2VqXnqroQ2I8lL0E8EjRfJcOsGpbZCZAP5gMid+bCAkbi4Q9qBtxC
PdNjrORjHtNIqpD2PR9hXTg+WdLuYy7Jy0+MHowEZBaXr9CLmuxjDswtsMGcOX8qWGQ0xCJ0en0u
OT7u1yV+0r4vGAR+mOEdnnqr2YGCSo/OMH8nHYNirDbwEF5UGHjp+IirHpfYVFyVrMxLkHf7dhK3
hQ6I4DW4Mzu8uaFbTCcDdNkwPOpu6FlOksi2nYA2SQgFfJNjIMLJcoeWdGQoBCC9FvK3NvtLPhRm
XVZOz0FHdnAwppcS9QceW3Bru+Z9YcPd6WL/i1UZLViuGGMWNq/e0BiWktmI4iYaeh6bNYYy0CAj
UToSoLsFkLp8Srj6Ua5bVoIerr0ydBzStx8OlB3oApadRjJQX6rhB6TlS0u/lIYmFq0s60JtDCBz
mP0DPbEAXV6cspGQZ4EWJrMW48TY/g6IxNMkficDrppiFeUr0Lfu2U/6BceN1fGMzyu0CSIm7sqh
zMncbdshyXdEJSe66BdxT7TA+GYUK+YT7vwSTGY/UlLAVt/SpbtqfFZY7V4bfMeN7AIic8m8d6q6
3k7V7EQWlVY2YpxXGeNzxsn8qNwZWD8IDBvTmELZmdBTAMC1fpTP/r5bwenUHDC2Kmfm0sKitbpw
MIjfQH5Ac/OxWtQDiK9prV7XdZ8X9e8weScr4beVjtwvoKz4RciviU3jT9DKMlY6ZYznUkZwFhnh
rxJzdpCY7tFMlns1wxsRmHY2HuDS2lSv1B7mdvZJIOHoqLDaD+Oa0pv3aSk6dN/75yFrHzvsRMAr
ADkxI2i/avnI+WqvpQAC31YXfoQ6c9xAVJHO1uD0g6xBEmrGdAVj5Spe1ydWmn5TLMwOyFnR+8w1
afJcDsYFSQTLLXeLwSrgdM5xpAhnOKgPvxYOzsa26vtyOnsLWG03uzVzwhzj+lan77NhHe0Rl5xl
ckpWSvP22fI6QzWlwALhr4izOIxeMCQtmDmj+06ffhfQ6+G9Kfzt5eFoyMrQyapwUszzdVq/m+yQ
oU3HiX2/fbNQdxqXnGCdLy9ZqYdw1qwsk13D6Q+zFJR+Pv/wKa7KzLu9hICnub8Cwv3cDglsp25b
ZMF4WJVBEhRNu7QBNq/J9O51wbLB8rYoj1wWYm0TezVYWxqgwe3IWDb8xf1L6sMVDR5VOn0V0PV3
zduaU600A0Ber3FvrDJ9o+hswtrqxFbbb6ygAk/kdLcOxp0BOhSzC7Jze8NLePZm54CFXWMEdAnZ
BHTmJ5X/NIK0Mz6L5CIjGO28SwVH7VViORIBOpJlQU/1APkJU37SMouMNKMjmqmDvLBZi68ZzXXf
q5o6ayIBN6Yopiq4SEzTIdOtBK6159AEJcty/X3rOOB8BxDFq6XWyL10GgfjRZRNQHoGJSjp6/Ro
NM9lOYMmh9prUTJRREEZkTRl6OLszQ7Gc76ykpiejQYohrOgv7iMZKfkxIDZpZ2vgqR8SCrnr1rP
DZmUgIc8Q5kMuzTwgQFBVncnFNoUeYcKm2xf6/aHsgquejHoM9HSy0Ed4CIq/tn37Vdz5RUvVDtu
c/fbsEH5BU57MwlBQiPRT6lEL2hG9YIBnmhTzBqzorZuuiqOGLq1sLf3DQ2AiR6UR5dmgk0NH+3T
Lugv4T/48hPKJsefn0qkoyidxhx2AYq8I1D1KbOKSHtwbbnZXXtHUwIjgW//VK648ufA36HxkLHo
SDz3QBfS1Y7W1vl0E7KJRHAtAqwclmhCLQWihCQKlSngSHNbgPz3S9belX/PlEfU7oNhLL+p7F7z
1NlzsHmYmRzSWDHZWPuON3vEW4VCmvrA21IHGZz4oB/riIbOiHGVN09YB4b2DaGHWKKAmidZ5TL1
LDb2jCvxYZ/KaK7GO1lY7Z2hyTnaaXes6HG6Va/3ZTLeiHbItm3NQXia4qPvNN8zLQJjoWWVpx6m
YE3osRxva4JZHN5n8AHKiKhf+KaiEEfTRu+BTHOkeoysAMXZ661v3HQuF4n1gBEG236lmw5M0Yhq
lX+ns3Gv6vIxt8fXNcY2gCb8XQdWvR0ozJrBOeC7+M67oDhiZd+WZO0s2Q0RYaL+ELju1pqBeDXp
J1OBPHgz6soBo0qGLvaxQpJcF8QcoeYvm2ogvdK3gKYDrPw0sq4TczVO2jaeMeV8pdAqt8k0vi3Z
TA8gfTYB34a6Ip0hHtcFocDB5LEWFQjoAUlgQm5bZw+JryyB/WGfLZriNS4o0TvMtUxfEu9Wt6AI
qQ/2d8/7YWr3s+wo1Q2GMBOovWsMfRoKDiD1rD5yH95iJd79OS94JWnwF10qt62TPYzytTbLw9pm
xRWm/FDHW0EEOiwIdA096Hxj+hyleFfdcGsX9ksvKCTHTJ6wWkMKraOZCCrn9k8i04+iw+3TjxYY
USffyhrPrKCX4Lmag6RgIuXiM8UMzWWbcWFNbdcYK9Rtx5ZrzOplGZzm5E38DdrQSbjTbdbi/9YJ
XPzVie9yh/h4AlCJKB+ETDEXj9r06aUibc7Dcxwgnboe3uOgLN7amtkVedNSiO0Ccn8p+e9mpzvY
OMRbSJYtF6YEZOCxzK7cDAc7GSAWyG6GCgGHZOcwo3Ok034JZVitBWzSrt8CG+FjWV4TBxSnVadn
gDCK32e3W0vfuR4TjjRNBIeYdZTHgGJ8ITjJLwmxXH3ZQRG/ppRke29tg8V9YWoK3NwM0ah6w/LY
7kaT34Qqgnsd5yjvj+3yx24//6mluAkqBohb1XIzYgGLsi5HxBVfGBqrsxUQdGHUtcXjCatDOru0
IPYeK/fWzMoX7xFNMDiANYWAnGNeZHSUX0+3zTzcraXb7HxKcsl+R3m5Ev03nCMzH0cM7bdTdylu
luRplMV+GEd548Bpci1C2L5mjzdTfHJO1h1Fm/+Jujj0/UtZNB9eOqRQtvRdHfORKmYqBt57I1lu
WqyaUZkOF+G44QbL4BBb4i+eaAFZbReJKUfbYobjJsErjrFu52rnEQD9S6PhMIGJjpTL4Uq1xnbM
9IdbVAgq03w1DKXaKT1Y0TpgSPa2IgeB4fuOHwVCvjXCiDSlWoTJ8Dk3UWktxj9FBjPQNnpcIMBN
uLewfxK78RTp6uonp0sfZb5n7WwcTMXFiieq5YdRKBQew/yks5Vrh4iwwcJ5Li1nvQBdSSxf0GAe
SLHFbMQG2rwrnjMfHxzSthlJD/XZWmhYgk24zA4yjgMcdGwIW4J1XwmjpLLYe3dsaIqjj5Yw+i8m
Uv2+cWk91tCzTuSeVe02IY6GDi5K/9LUQYWjFWREorPIu9AdShzOpGJxJy8BhFajfXZaqCVEObUN
A0Xn8alK2bfN3GBXch1v41OMxBLXapzR+R16fcil9ZVMC8qWhDvYEroFxOGBPUc3mO+zbDpM+YAA
dqF4LZndkhBvPtrG44aolqEYhfObTO7H6jMrp2YAJIxRzKWiYotwiqvrmoZ8WA5sArV0vpfgPQd7
YRGmicBqXQJk1hO43jyccQhFEg9/NBsm7hjvEtiyIMdVTDwa6AjO4NEiBjoQ+kuJY/lp+qptz43Y
LhkjC5+XYcnHtQseDInGSwAj6Ow9nAljk+TFVXOZa0Zvgyh96T+j6eNxHFYeTWGggk8tA0qoFRh5
DQgRoCkNO8rJ1vudQcIzr4dZPYJoHS1x+lTPc6koYXK4/z3QTpTAwbkf5I9T6z+HG7EbK9ePRPHd
+Aj6TC0KS5wUWYzXkYOhDoMRZhcDt+zRLVmUFPGz2tyxh8TUtXgqfTFzWLJdn5QbDYVeMfopwS2B
D1vuBnxgoZEoY7dImpfSMvdm3QsoE97dOrbWXiTQFepVhoNmUrKs7pzkzZv6a9AoZxegXt4+G/Ef
wuKdtKpHDrAZzAm0Zbd0trmTP2uHHl/XZL9kSt4sxibBS9SMWxDCAakCACEY192S0g/KssY6mIZ8
ZjRZ7VZnrybHwpxe1lerYWYDj3MxXHin7YfSrNoL/qzRxT3nCeBWONLX5LNNsFD2i6touKXPSvcH
fVlQ/OpsdPonsRb411z0OodHg3dn4/z4jfEpGuntxiz/c3Kr2Y+WiXHMLsBjrJy52Tquq067N4ic
R4dc4AnjKCHk2KT+txGfW5dAKxLJNY0zFukAy3gZA89O323HeJs5QezcsX7B7vnYB+ZAQuwhEH23
Wy39Z81kQduCqRy2worS8LCVFzAHfhDsP+7R9xhLSgNl5T7xy+eHGedPJZgnAK+RxlUi5yMazA/W
pq1Kvli+wIhfMDiX9OTnepn1N3mXjfnhknZJ8+V1FSVGnvfBnmiKQsoym2MGOcmu3H2aYOpqgjPG
CMyLSXOizufj1CdN2JJcCxhSoMR2yAyBVRd3AQuJxsdYwZSWlwWe2OcaHzpdHMagem+pCrI5OS9r
8S5WliRj3tX+e2dxLJ9iKBgy/SoM9qHvVrnnJrtv350muRPiNZEfvHGniV2whAEEn5HOYHDCUnND
YRTlTfflApPomew4vRKYZYCfHp+Dcb6mTR81/sVQwUeEm6wn9da2XAXNccDpuzMoh8IuwwrXAZsM
1am5nwfcw2IrVbALbumNbB0HpEQp7ik8PrrR3vrxXYyUGST2vQOpREkKhosrwZ1pQej4HJfgjLPq
kQT37Om/RNIGHQO5bCYm+EyBODJM+qCt9NVpwDhQqGquDCfS9xrXNWX8Rmprn3rzU9IXJ1Xg42zv
tDX+WOJZMO6I1WSjsmKbF7yeUEdt92ExE84oyyY1/ButbpaFI9A/Q0b/v+atPtUVf/2Pf5mZ+s+M
+u+aiZVZkg7/+d8bybr/rW8+q9/+//xR//KT+//854+Zd3+Zgfov/7DF8DUs9/q3Wx5+WTOHfz7F
f/2X/90//K+pqk9g/v/j377hSQ+Xn5ZktfqX4aq+9f+axnqTfX92n4n+/L/+n9/PfviPf8OR/O8e
CQvHMwX+dCtw//dEVjTsf3fZ923T/V+jWiVzV1XdDel//Jtw/h0Ezf+k7Mx6G0e6bPuLeBEcgsOr
JWq2bMmSnc4Xwk7bnMfg/Ot7MfsC9+vqxte4BZSRVZlIy1Iw4sQ5e6/tCc8yTJfAVIMsYlV2f39L
/B8H7bbpSe5yurAt+f8TyWrw0/xLIKvkH+JWhc1UUHqmYTv/iAd2MmF4FmzSjagQUbK19oRf4Mng
8aa5FU/HgBjrMF5HnLd9WvM0jqfB1RD4u64fRMN7DNa3nyWoFuOY4fiaTGD3eZffgk795xokrZeP
7vk/Y2L/NSz5vwY0/32tnpCWTho1Q0J6qPws/xKWXNp0LZPYazbDEtmTt5ekSrdm8Vxb4RMn7Naa
n1tH2/3L5/k/fFN9iSr+f5G1y3fls9MNy7CRvnkos//rd03ReE4DUHsi1zp/4XctUVyleQr/yuvs
A4IT31C/W71YVzDbu8cUeYq7t80lwSf2W4EDA1tu8b+8Gbr4n14XC0oAkPB02/3H62LyIpup43XZ
OlM9AMt5qJ1JChlUjXa99ucYBKa0GP9Yj//+Lfm7KP75lhiuA0SBlcjXf+SCo6NEkw2WGu8jjYqq
3YtAPlB6PHWuoNMSRDiRuxwvAoTDJb+QuCbGhVaylSNtVcJLvt1ppC8o2HwbdXGn+olR+RUJ4As+
xvfye5bdvbfVY0JtY4bxc66YvDumcTOFgsiP4XfEIELH0FOxD5nqaNOoFEmyEnnnI/unOLvHOgBF
N8IyGPgoEAjRc+7uhHoecY5LVF9h10+kDx1NxuP5BEhTq9eqxMQXd9eKmcFcHxUz8pUs5ZdU1X6K
cLfiqdzVSFjp4/A3iOE02c2THnZXXtyr1bZ72wC23NIoc+3pT6gMBptcykBtQDzqcxp1ESdH+/vf
fyA04/65GGxmH8JzWKWOw5JYHp1/eTQSQ+C9pb3FuOk64XZDTxlem/5IMIweEz+3dgJMAj4xmKwQ
9CrqHkWr6dVGQ+b5ZnsAkLbMnWmC3EESzunNRuFEo++j8R6mN2RcDuHAAHnKB7qK+NeYTi2kIRI1
rCfvkEZ0yS45OZbzNksAFCEN7SFJhTUJnwUlXYXo5hfIipgeuqDdhTVoetJj+MwrLQY2RPBl/JgZ
q14SBPhHdSC0aMgu37EZNq0GHnmTFXs4KKTnoIy0nH3gHbx2MxUnI+GGtMnyLYliGi7RnMwkHw7l
CNm2RGO8HxdCIJeySxOvAPl05DUgFhRbj3lR43sKqyUb3xowNnM7GtqGe6viQ2ZujeZA1xqKLcoy
v/Y2ZX2o+nVCwUwmNesM1cDIz1OFu8k60jLUgqvubIP4gm7ZUCtRb+v4iUUXV3Rl8RBfm/lXPr6O
0UsY76mfLTw7MeEcbRys5+o0lgbjMCQq3E4cxN3DRXibtD9PDeCIjUlvjy75VwTXx/nfthL9v50C
y/KB7sFRhJ7NE8vv/8vyGcOow69JBB+e79R7c4YXrw7RjnEpzR5ik+hiploprbx0Ih8sWytQygRk
PspQXbE4Ps1Guu1rbW1P7DuAtGoLmVB7t136j+NLAVsKG90Gxr277IiAIvXhzYZHmNnfpCUR+C12
XvdMVCU5LiVCWwHU1NyVo/ug0dSsZ803Wa9j9i1QAWCU8L3s2+Emk+M0m5H3B1Rg0YD1ZyGM0ntq
1+RharRmjG3e3Oj8kHkhrJ0Gcq0IL0n7OZdbIc5GcRmJP3SevWwJ1DOyxzTdVKHfEU6Xr5ErtBAA
u4woueUqvsYhbMFNLCemLYWxGSg9Te/Z9M598OyqXSl3OZLy+i7aF2t6szDNBeDAACA48s2M/7Q1
zVUPAAwTYwliB6LRqhV+HctdpKmtbH6NyJUrLuD/fncwrf++OTieazhC6o5D4fCPMz52I+6vTp5v
am3+GHPV+A5yKT9eCteggIER4Ac4WLTwtSoXT4JtD8Ihi1jkOPun6WQQHyPakRBr79NhwIaMY/gJ
pNHtbBNzrAr+ZH1wkgZXLbOBF2k7fyBXun5GH2rbRsr1aYRbQ088RYJ5vCv0T41Y3Fxp0fnf/6wU
Sf88r6mpTMOgPEIZbHJs/2MtJ2zNVhwTSuO2MIc8hdq10xaojIa2SlnD/BB2X7lBfzvumUk6I7jz
niYPDQJS2e3q0I9JviZRgQkyt8GWcVRZW59apD8KRc5n4HyOQ9asnJwGjVYjN62587Vauo9As2sW
EwSKJFrb2t5LbIY1qMQqVG5kF5AEmbqkab8XoeVspf1XcgOwncgQZWj5KoNy5mT5rk50X9ZkO52z
jFIL6RS9xwW665U7gTl6JsIcg2zt9xWE5tFMGDxYp2rkiUpbGOE6GFgMTOzZIqAtEeb5KRomPo+8
OSdoOkynv4mcG4SxcJxTRFuRuSij+CMgSxjV1AFi62qI96qm6dQcSxxvB8deekP4p3FsexqivB2G
muqzNAgC0VTlrnMGNgTZpNELsiv88sIAApJbq8bTsmO7+DEAeckbPWxeU6cVR8f4pAEhnw30FVcJ
zIvmfnTCS7syrNh4DvDHPkvDvTOySHc1LuQTqh2U5jlt3M6q2sXERUC01nBcWy7KGE3ytsph3wrN
PrAJbezZci8J+NPnoZteO908FfPQYBTmNp3ZS8BkHdIrMQUZfBDVc56Oi9OoNzNHzzma3bmF7LpB
Q95enZlED/KPCJ2rkcanSfqEy/Aempn+CcJWnviE4A6H3cFKdyjJmn1QCWAP2IoYh/Mr6K5LT4MQ
US0hYcpuaYGMCUTLMhCfbZpM+yxYdHlcdQGZ69YJEATBMkX43SdA/tKKWElu5IAmjKE+1YH+6vJh
bJKObhUOio/JnczHCcvkJuuiyW+lrW1a1yLcnKiF3MvvDQDjg9UMi/KhITys8b6Cmtg4j/75hs1f
VYyH9UC82Kl+sHIwtXmkgoOuXijitk1qNDzji7pzjA6hrRQfV8bpKz9RpsPEJijSbKO7RUYfynoK
PfwYV9nj8HdKWJEpA86tOZioc2VIrJsE+KQvsSce49wqAOmfeWdThp+YkFqGHaCoMCct0Nncw+mI
vnEpJfuoWMfQRdZFMFYw7i/WCMUciRZEi+5NBR6gUvIaKq9/HUK39l3NLFaNtAl0aI+RC1I34/wM
UnKYUkJEo4lucSCfNAZwhBvBAgQM4m26EhaKBsne7eg6ItWGbA06vvpGmFJDJqHtYaTNLtZjLFeZ
/jOJnhZM350YyVBWoC3wVWnq6OGG5hCXsjlko/FskHnLGdURVWLg6JZo/lcwz9hsqjR8Gh2EF1FV
cpoZkkpe5J8Nn9PRi+aRrL2eYXmg5S8lQBZuime6ZCi0mohH0solKrbpa7SSFO80bDO2hQOExmNa
IohNW09bicm5gMB5JUQufjA1DC6yg62ZcHgWCF+2QdBfq2ai4Z2va4eyZwmaWaK6GnQGdNKnDbYu
Uv2GaBeZhJtngWo38dKoJjyamrxJxy1gDp9mT7LDLVWv8hALqNQILzAtmjpSBxLj8lApzBdhxrFp
3hIaRVVQv2FcpDKGflF+W2kkffSG702uxK6EgYTAp8OQQfAn9mi7MV8DDBgU02O05SmdNjLtku3Q
XtM4tbHILACmtgQaPWfj1llasGEAzBq8m4VPYUKG3lABJlW11jXSCdrqUBc9vfQARafWxUzSKwlV
fiCamSWQkzQQJYKPiQBoQuaXrHvU40lNUyCDBVDVE0YJg+8ysJ5rfHq4del+R6Jp6O8ClfGWqAGJ
ESPIEZ7UE9nu7gi6xjMqqlnLfYht9eUmHLBhe/N6LMS6g5w0heOzSPH2pRPuLE97n/oWuQuoS2jw
iio5Wtqj+yT++zfMPR0u6N8D7SzO8XsR3cdKxA/aMLq+Q1OMbRs9S1Q069hk0srVbgMMeNppyQib
rsFlmBMqN6XRNhxRKqAYWYkRVI1mMbnHQliubXMuVpIU9LCsJdzZctoNhXM0TbBjxjJpnJVcdQQ1
eH/FzCWxLiNbMvMmcg8gGjeG4xARbLyM3YDfapI7x4PINKhgT0Klj4mLwqop9iiCGLsVCkF4q9+I
Jd4IrY9Ym19yIrJHkdYpbFRP3IVyVBfN+zR746YlFNwZr1oU/ZlFsQ0kpWNkD9woNK6QQ2bxtufY
zVrbwcGedQRTImEgREuQhOD0awJrGMnmj2SSBEcUMhvRiJBKW8RAoxQEAw4Nb1i8BOT1Rhl6doxB
uQkP2FkSWoLQr92asVYDBi0mlYDnFTBmKv3OuOeD1+77nEx6E4grjueCSF8UOVHf248RORRKmI/w
JMzVmOiSwQtm0yE0MVBy/nLxtFDdnpgOzJsu052lxye2rhXQiqTFEIjB25lEpBrRt9Az7SXRuDzA
EASIHWJ55b74lMneAT/r2ccpi48JhioXUcd+zFz9gIaENMmE/L68QOWe9Xp0bF0s2RaNbuCKx/YL
6V97QuXXnf7+ijo7gTv1rGSss85BQ5qtb2Ye8Z92lRxkFSBjFEhyJnvyZ0+7BkHQHItS3KLUEISF
N+iqly8p5eo5rHEs6brC/ZGVxDB6clkq0N3b5cvfX/39gpX9NgrBMz+/1pbqCUErpx976nWSYRrB
/KDJjOPQhPPaq13wsinGlRblOshb0lWqwN0zVoNF27wP3midjVgBxi8m8OFLWAJJcWLj2BBYIjD6
h2jk8pv2c3CYg3r2Dbi1e89C9Bun5WPVYAKUEcLEvCBf9CHhyH2Mli+ZUFsjDctTlDcovuqw39pD
nRBFWx3BpHAj9UqUD2HSPPGDPgUJQiCoM1B9Gy9GqiTJ753w5fc5eGWra/yY3NKXog1Jwa2iY6JN
YNbL9KPzSO6tIJqgYSL4NBn0mMBMuuvugEklVSgQvbp/d8PqopuVz5TIeC7Dwj0OXoaNLwwxloO2
EGHfXMJIoumvBp1c3RQSs70I6SrNJ3MjuZTUPDdsClC7q2I4mJ3zmfEeEIVBbNaosVV7w8ykMQkP
eTGN9MTk16gIBSWbcX7CfYnX2Sjx6ynYviJ16iNGTCQOIcrFkGnLKDPENQGXTE0DTUxEWLKWhGuc
50k7caObT05lkaEMfddPm/mc09g+hJExHkeCDzBlNpdUeieGjpRfg/aZi3zedVPo4mNUDpkKArVu
Yv7upneJzQ9SSMkiqaojb5J1bbQEYIdOCz9ZjkjVdU+ptJpb106scRxCsaw7OEpV/4Jm6aYKeA5Z
BncXFNWBkEJrk3AUxJje4zkmMsxsrlM9h/uClhhlP/HiiSLCyiIYkTnhuEV9h6y/pzu2aDzGjlvv
KNhbAoLTylq8oqaySZn+jYk2ZNIY77TpSXNpM466vm1Z75jejS3CgZOROfeQydK6HsWHiqmLBYOc
kcQrXLeaGJ5hpns7EUznodRD3wyOgxW7WCTNTZTl+8YwN4UVQJQdhw0uOJSFA/oxyk9CmDrkMIgj
7DB6VKFQ9BGXW5LCBpZMDhlaI2YpO/+G2ln6hY+04qIgqHu0UJoEfrZTuojn5+EUJURzOeVpqut3
I8I3iFN2XZZkbHFJfZt7osszZvUEdTOyDN5dD95GNeb4rcGFztCbOA/0MzCy9dDjuuwyrcKJhZWc
xIEfHJDYyaBl9O5Wte6n2UzvjvErnDAEhm5HxW3EF09w40Tx9o12eGXVRrjS0vxkkBY4TFmzBmOz
UyZ/xNSHk2jVbp5Q70Vuf2iz/leFK01xw1wZ6fBa6bbkz7fPIe9VUxG20RjdJwVqQ6CnFO07Jd+B
hQK0XPSHkeH/Q/KGJh1iCW+eYRh/0BS8Mm08FUUF0cr8FHircFsxug+dh8muL3ya9LxGccIRRe55
bnCp2ORlYyDIiMeF3PUC2OPSDfXLrJeUDWnwHSsSaKuBI9i0Yj+FsPP3WzsTnk14xY6GK3XWYiak
xfKKEvDKIi3eqZRPer8oJCGcz8i6FjRVQnQB4IrDQJU/5xJX4oMOZmrqWMFKyy6wkeBuZfdwHn8l
hHvYIeYOFwVGFbE3gsCIJfVUon13C0o6zz+of8+W7t6BQZ0TfIxeENwNid6wmuBwEtM5jOXOHOab
qQe/Yjf70864D4LZ9U2pfQMfJpgcXSSivj8Gbl9mLJ/NYL2MZG8iuCS+pmpeUQBcKhhHgEKilwFh
7irvh09LFKeuKvoDHMO9RuEP0vErcOJLoC/cwnhnVuiXXXfuuTT8sXQEknE6Zzs7Um+gHiLsfaQN
gIH7lthgPNMGmh5Kn0v3DjT6p0iD64CbHTn3Z2LyXSSXcIige7vmhbyMaXrRB8BiBiovBOCX0sMv
4AhckyLhNk7HArXU/AncBwKq/uJ55SO6y9ajZMnylnBO6R6VzUlk5dDXYODN10zDMLR8v2qanlyX
Us1odsDkdW5P9p8y1y6yfK3J3Fq1xIFrE1pxyLQbpxlObgVk2Wi9u0Qrq9kW4/roJlvWzDwvQknH
OBSorq3QPCcK9kpu3TvFY4igAfuSiI6ILmNflMZLwekd5ZG1LpL+1kTxRY+ZrJo2PCHbOesNGq3K
yF4rtEDIdw/RkmDUc6eAP8g4F8EOBFbaghnlTWTZr3Vm/7EwWKNUBZPdpU+xpjJMzvVJGCRW5WL4
MEmZa3HP2pGxHggge3gIwqL344keKyFsdNWJZlWfuqK0dF22jQmC/STqaZPaDAo4T7fUtviBJW4M
jww9UVp4OEqm15U5HLyFjzyZxKmn5UuWxTeONfDmKPSAm14HHTemJ5xTn0dv4di/Us7/tDpuf2Iv
+PlbfMPDADEiv4N7MKFGJJuUfxMNukw2pc8OEsaVbeHqieyznZGCk6v0lLdM6Qka/XCE9q3HiLVw
VnIee8iSQ8YSkMC2cPBYhAVA7YhyM4nQIhtRfoqlTlRZmUL1xFLgleuQUfWKC/vK0bDz2loIj7Qz
zsPc1ExIooK9i+AC+v7jZNCnQdk3ZSgOyzLaYsx0VnDPc0An26ycP/++6YFZ7xNVPbuE8D1gwHsk
9llnmLLn5pwBfi7DTRzaHkZBdeQORYpIiNF2CqezMMhJsRPzQsxP/cDrSbaGQdpH6jAsgQ29krEE
tRGm7LJwcoq6eZoQxeZO8T0p6yNnaypcFLeZtrGRhKSkDtjD9Nvxui/0VFvTE7/BlP2W/ZlVf8hn
8WKVqHqG8XdciBciVy5pET9ZznSye/dDFuBm9BROIcMd1HPbMK3rVdBA1pxtSm6UsefFauaa9R+o
ROxbEdePRB0WUmMx7xplP4YWC5pWLZfV4iGdo68WNVuF/maledVrF8TfiaJN1lEzqlSdVNXSPgyi
H7cof/GYoiqsP3q0mQ8RmgODvEgRJYeqsX7bSvsx2+pZDlH34GBeYMgxYyPRzJ1X1URbbhIjQlPi
/VYuHz/2gYZGEY+ESRAVia/jZz+2Z/R72HuwS6/HnlyIscSEUivj0azpmS0DmDA3aP+R1ZhF0aZp
8reafHtKsTby6w5pBi3/e1ipr8TJ7oleHxZzRQDjL43DE/aeF2fEkoVyBl6L1r9pgwYN8OZkasZE
wo2Y+9fOFoXrz8L+sHuOszSeuTcFKEMcv0qL34heCJInB5MrqfmJDw6zeUaXEwX5Rjr177jx1s1o
VE9WLY4jYJNYIjMJMwxNtJP9JmCSOCK2wOQU84OnNGCNtqYtQyE9pGCQCsm2EDOpcRPzeRrEdcq5
IFrxrR2C01hEoZ9WiEtDrzG5euXOCoVjrtS2JJ63jtBfZy6VF4EDR32Klv7euMGugWclcXeYW6As
EXljdpaviPayu/ln0Zpm9vBeadWusMn7mSd4WbZDXUMbkcJkQMIWWty01fxiGc4jzGRyfmqmDa4j
n5N4+vSqAuhJuY9UBuLcQ9Ufa2S3V716FCyHKCiv4zR+2dxsOXnCa2AzzcxHSGAWmkis+RZXnrVu
Mc9wGswaYC70eLobHSMK14O2FgQ7u0e/7Br6LeTIX2nZ8KE6cky9Fu3hZGBakc1x1BziZwK16y0n
2tTx+F0k0dUS7X7ZT3BzQxnADgzlWzOIuys2ODo8vB3nusadNEVYC7zjoOHuFmXwGoS0NgWzcdcZ
bmnAVVcqYlAGx/wdsgLwpvFfqWZ5zBXCQ4Un8FmqtuVxP/AQhKt+Ebja9fBadurNEURxwTII18ZY
bLUBi5GtgZadqUD8Umt2aTM89ZXA2QTvyk2Q84ZvVVMwVBTRG8AQ8DJcziAWvjhzSdTQ8B70NAsV
6EIv1nzgL8mo/3GcJUqXcOuwuOIuEot0kVZilW4slKxhjfdWJ5d0IVN5Q/Uz9W6/TQRz5KBvDxC4
Wcgzi5bV+B6E2FKbx0E1krhjqyUreduOqvTrENYqA1tGHmR3LArWOLziAcGdpzkK7g9Vm4VLB/MJ
CcwzJOwheOgg3/lgroMHNdZ7IGw/PRCLh7ox87WElv6Qf8299ZbCXyxdejlAg3BEhActjW5JWX6K
ehcn+YsNWKmx0y8nqA8yxG7KwuQcydCLxZhvY7vbpB4i5CFjQmVZ35qaopWbg2V31HQ3R8hqOLlX
+IJwpbgxLD5if1HvrrzKe6kDihuvmu6oomEi713qkWYAQOL9tYVAC4SUBluarO8G7aeKj6MCpxwM
mA3Uh5ThKQlQjSXFF0z/ZwNEF+oSICAdoMW+7p6axulWWBlPlqNuXdb9zMhVrTG5dZX5GfUNABQL
HXvp0Aeb7FPWmfdWEsroONF2cBtKOe3ZyU39YCKU1NT7BCfUROmyiSSnVicBwTbMgwdp7LOhp6Wt
mZ9a3j56IwYv4X1oXEDWGD7or1CTkFCu2/pPwmUMFufJxjISkPA3joWN+HONwHOaSTACFPTgGO9B
3JiPLbnKQxbvM1S/ixbwIkD6kG3LwTD0UBYKu726rntKdXG0TfurB0yC4uW3HJGMN1p1izyGzRmO
CuB1OpdnUrOoiezPBbfbR/JDQhfYtgGNdxGbvygm7mAloA5SJEDIV0DEaaKj/EdbTz+ypnmKJsMl
mmFqntNuesnnil6SHY8wm/I/UH63bZv8dNhrGW72zRp6+F614pHcJTSDJhxLM+TRn+jkawYsaG3g
8Bt73glUag+wXrCtdXaUsEdYX70VXmrSZmRTrAONIJ2SqhA/FUENVVg9YCSK16YFFVM4x7kIIt+q
AIP2M7mfKXZZUpBpLrOIH2IHTK8cwcebYmBE2r8QPfpuUyCuPH0Em9N8dSMnsLTatzEjxET/Pcd5
y8IPEHU6IVH2gJ+wlLGZ0k8eSHrDvSNDnnPgJXSmGIrOuYm7PTigxwL+UoTdczIJj6UEMNKFwLYy
kvAiXUAHMufqMuA0j/lLhZLPKHK1c+gad7vRORJ6ZoAG+2VmUqkEyUuTBL8KDV5EVw71hq2LEzaL
Nq40rWXqc0J5y3w5Siti8cx9FQaPM+Hm2NLtYF0QHrPTeGp8NmytxKUq6cCjybf4kIfoYAXZh91U
7yHYXraY/kw2xJkt9l54w2WM6O6k6GTi9G4SjSoMkjM9GXOpEPheaFDAwA7fGhhnMP9tfwrnX7Ug
F2jS9K+upd8zuXzQAbl3x8EleqgCwsaouk68Y6qqlwA14IYxzoOLE+KQBNXB7hRBPUaktpMwXqqM
NPm8LJ5jrX4O56kiamO8JGZ+EhlgmhRCXBtxANmKAz1ssslXFilPuh5jgXfiR3TCDQyf5I9OWBfd
CpfMbo4Bg9FWTISJiMQFaimDnYi8LDI/gjYUdMmp+esWsGeaFafCeYcbEBOFLOGOIKZovQ9lBmrN
KHMDefmzmBh25Vi1RrQVrZfB+KK2dxLqhCLiIdQXzs1MIvNqaJD/29lnW+DIbOGyrLk+5T5juG1J
s7WuqCfK8ZctBpNig7isbSygMeSJ5hOt8SP1Qd83AzY504i/0ji5QzGfsDdCiG/skNCnMlmrmRiA
vkcwQaOWRQlX6YgUFE/6zDMGN9CvYrw39C2+LOn9uKZfSMYg08zIogyG4SGccCC57m7S8Q5lNSHj
IJN93MR8SA3H7ZydBXngm0B/zkHt4hvD6Cbyq4ytbWmZawQgPDa9fh0M7VcVDPMKherFa4f1BL4W
KhnxWAmazFE8IhlQGyhP5nMD6vUwltq1jKaPxGiOqcSZqc/9cmEJV07E2q8E/fMuCd0TdI/SnyvM
sDQFBYIsMLFdHISMeCqeyvjF0VuarSNKWWwzFpfFfBhalPFof0LtI2mQkjuaZ6P/gx/JqqNYVL/L
PtAWvMdNeu2SzVeaj0bqnpx+xEzruIA2LNzSM1aYh1yHmGCNH6InVTxp+6eecEZUmBN43ifs5NBz
HApa3fpQOFHCjDMBTOpDQ2rA55yMvxhfpaDHn7uRAWBs4evpZZxgoE/e9cLu9wIJTN4aHxMSCVI2
l6vmoO+CgnZk3DwrPsCTlZmXhQIBZmMJeu4/XSc+ux6OzFBgAMjc4EPH+rWyR3LB0gn1NhbAOvo0
p7LYxaKfV0Rq4JOgMSFrYz1JAs2bby8Z7y2eFz92QCwG8U1prq+bqBUIZlW6+lXm+L2br9lxbrgy
YZLZ7T1NxpdyLOHiBXCX8fK+aJP76SbGL9Osd06EkAPJxIwhGzmonjgtZKzpAJxCPhjo+JgBkfpF
5xdk5cbV5nuksEtNV0/QgpyxQ42Qq+cZC5cW30hY1Jhf/jhWe21D3J+WljC5nIIrQ98enjTimmln
NX25q3PnIkbbt3qR0XlSxOCF7ZNDQ93UidrIZLGJC035IxEt8JgbruE6xGt9RnQ4zASDS2EdkeWN
PlsShgCj7Y8VVsX/+8u46WYeo/KpwpFAQQcRTam0fa+IiMiDrxCv6lPl9gr+avNT4eXiY/a2Rhii
4pwQoDktAYv8pHNUnpLCgdzVqD0IO/15AoFD2HBL77iMnw3EEl5tjmdSq+190IXDNnBbAzhs/sOt
FtF3ahF3DJMCvYq+JkEXTggeqtPEGeo2xLi3HHJcpMOjWwSvfWbo66EjG9104/DQ5sz0Sad88sJy
OCULKyYc8IJEqBU8CGNDw1yyl+krQTTG9R7nc370Yq/wnTIDUNi232qo8z+dnt3nsbKP8L6hEseh
dYD3xgTYrpN3e8gn6HhjvIk110UHl3o3hWQF1EzzK6YNQXYUcS6ZzK+u7oG0LFoQQ3L2PWTNhCfs
evJPW8/loyxrbNu6JJK3R/oOlJWRMwXHgI21j38SG7mfm109G5vddAhzcQTaCMRnoXma2V6PxIPZ
oqoY2snaVLEd+9bEUwBaRt91uXwDkzbuSo9dwa30gUZCrT9rJTeSEApMXln3WbXxzhtvw4ib2OZY
3jsZA39VNc+TFpoP44C7JqdKMHJiVRlKCN9MYLviNat2fQ1Ii9Sf7LXPoUYkeXsrk0ruxlBzbghC
X8oGFiogMvcwUSRgB5Z3RoJU1qXxy5WJOLNBP7oz6F9XHunnI6cLSm7yRf1ZZBMFGEMfX1rOIm+s
fzNovWKRqGiiK7YW563sbOuod4wGFUmK29aez1WQ2Q9GTDPLqnAP0uw/JbiBq97CF+8hcEgYLq5E
ejQkBZQ9wGYo3f6VIBxjnzaSsd9CPUDpM/a7idvdjcZZgn66ABTSe/j+oVWYoom2jpsamNclqEP3
NhF98duq6Fq7iZs8QfHLpE4Vs0y29dmrPhHQMZYfXxuVPvazOfhha9jbcK76t1bDs9irzl1nDHjX
szK9qwK7peda/97VoenrmodnHH+6IYRxnyA5lS638H4Jw+v0FkXWMKEPGQciecDS9AooBn6hXcQJ
dgPGQRCjIa8Zbg+/dvQar0/X7CKmCRi3kAqRRhsc3bi+KJNkw2Ai4aXUYnHKMHVXZkIcgTk2Txjp
8vU0mD+O3Vuv+I4aYiW2Tg1kboogUGIuDV4X1Gwpu+63Q41KG9W+1dSVd2jcmNvsWn/SMMOSSdS9
CNNrCIFAr0y5/VT2OE26Mj+j/liue1D0R1smQIoLw1fkJe1mhx2CZke84yJMip1sw9OYvIImzP+k
RASas/k1jUb6O47nJzWx1meAI5e4QEY6aiq+mqxhJZE/zJwmVwdyaqBBCu7D6tRmsdzPZYnBVs+a
XdfPHg8mOamx+mVH46+h7kzIhmxIUZDRDWvGBQZQiKNG6hFyWunnsldrKBrpaip5VnuOLuBTkQmc
SZ0GOhuruinifTXCI9NM+WTXWbZRvDQNEjAbi0vlTA38QELXn0pvgsPP0MJciNt5hyNz3sUhWtHR
/YOTPjiIjvKyx/mLR7R5Si1hHqdAJCskHYE/gExe50jxzqwo9GD8UF5v9s+dSMYHcQR8rJ2RDhDK
qZkgdlvhnItwH8cBUnUJH6YgSoIHFfVUwbQQTKMmkAAVX57lfrZ5398qewAKQ/EAaV5/EL3QN1mk
K58M+7sj6USTEJTchawKX8vpQugtHI2saoKXidC149y9w2aIPQE5RsDTxYLdr4xKFaeshS/aUBlq
Ou0SQwabVrUdGkAalkUU6+9gAjjRPWfLx0WApj69EypDC6YLv0zRXRivPWneDJiulC2jTu/NyGbc
3/PJJHccVq9ZnWmZ7Yy4FeuITh23UJM2YwZVMoLKOsTJ1cK4eSXMCUGszm3r7//LseLviiD7hu5Z
HiwvBhc4BG+6U7Zb261vI1zv+6w76Xlo0i/3OgdzceudUL1wX3J1ABtp56p93X87EyMqHCTrAMK4
BrHn0ZrCk7QJfeqN6btQsdyi0wAs4RTepR5m7zLbokYERau8TYtpi2lMrSRMqoubI57xiqA71LIO
LovNcXSs/yDvTLrcRq49/116DzfmYdFvQRAgmaNyklLa8GjEPIMY+On7h6x6FhmJR7RVy/Y51nG5
yr6MwI2IGzf+w3CXkmLY/3U0NQCEuZg47vY4G+2R6gDzq2BePZnwhDgs3r79ZXCnpOYnhHTaD2Pk
lLfqUH5qCmWDD5v2aqKtuw7b3oSzoemvTorlSpDfNnHQPRh6BugtPuC0PODJVWjbeg+1mGfDwIPu
Zn9qOt6t6/0ee4baNtdFlss+wljpQ6reOJA//XBE3e1YJbdVhyZbKiG8GCZhvVHH4fhBtp8LWkQr
5FYtpKXD75o9Ym+glPqNrKimP16HsCR3WQWfkM2K7k35Vco7cCdXuFxzxZCzmwOm5m6q5L+cADyN
EutXOQIfdJECKnY9o2QuD1cNtuH6tPbK2vAPDsgth4+laQ991T/mBgmGY0y1ysLsY9FMj26x/KAn
lrQ5QgOZxBjBrUydFtrZ1aGCZyHRvUNkbhtGKhV2pfB4CCHeHXEFOcjVxyK+p436oMQTub/BIOxQ
fuoHGi043NERTaha5UOwNaLr8Ih2VRzEqJ33AGr05vAhSvTbciLQJ0CH+vt9dryHCPIcphpaknLw
vdq/4C5BLYHWm2l9rWRucqVSILf+KI/B12CPTk0DWaAaq09Adre9ZDykcvwp0fcZrbbiY98i0s/r
sqsl9qtlO8/S5J+BSON3BASmnRu5qLG3uQwm21QrbirLeukyHmgyqX9ItZ9jjFcJvivNFxpXyvVe
bUtXMVowLMX+ay8ltyPKPMAE8ZF0uuYHB9qPvY6FE62KXcA7SAomEeWdAM1vmvSDnTxJDRYukr2N
IUCh7oZLbB1wYMo2shZVBFQz5EEISTaNDjn3iG01sEfRk4AO2/2KMeg09BSoGMJxWoLsfVFpvw6d
/A2GdbWSyaZWqe8kGuJtgw7FnlI5jnWewylW3Uqt8aVGCnSkY0F/b9Xo6UejVW+xmoBQLINEhqD5
BtOe+Hu/qVwQ+Pjrf3MDhb/8r/8f2YQaYPT/fUpW/JuEOLEh/8//WtVfj1F6yiSc/vm/iYSq/S9b
t0zbNi3d4UHVAPfe/3zjGFravxxbk7FRcyzFtN44hn8TCY1/qTKAPoC9CghLGIhQtf4mEkqa9i/L
UPgfqI6lmRo0w/+ESaiY5ywDU3F0zdJlA7cHGVqiyM477A8lbT3UnN3e681V6MJuuIae4ep+c6P7
8qp0sXz8K5HO8uiUEngO9jc1lBdgrpgTFU2zDV5U+VEnxJW9o9E1a0vg4PmvCYzdfFVanvWOKK7t
H8wl4psyMSV+E98IBzXGUHTFmSZN1mwhXB9ktmRXYMP029HNobHvdNfYNj+lOyDtWIC1H8fn/Cq6
1z4YzyeZMENDfB9ZgdfA1zcUm8nlW50NlK5OPCCGiB1mfq9ou70CiFCFQ2RJrhGU68vBhG8JvRIA
sq3qtmIrskXaCAQ/DLdVvauZ1v2t8do+I7sofyy+VOjKruCweO0D/AeEU/KNtRBZPSeyTZFJYVU1
6XUbsqO8Y29gIpAbiBzGNxCs1r3b3gTb0MU0Y52us1sTky/nqr/HU9qN/L13edgTY/Lk677FtuET
IEbu4F1oTcl2kkyBLmmh1DPHaXsE5W2Axe2U4CrJAIpcjiSQN9+GycKEazVxS1l6rPPTUA5wE5Tg
rVcUXTP3OEn/JgAoIKMg62Mn6a4p5Y+jo9G3V6/hZywMVJmy5XSkNuQYSwNerxmqo+m6EN5KcgXV
R0YKuMorP6MRvJVupav9N2kduwtDPd8XTMNRSSZmlT94EzZNIZd6nNLHsDeReVNrrwt+7iXL574B
vMBB00cHSA/1nvc6PJ29LBl2ep1v8ibxsmpb5qCJxoW5n9boydj//j1skoahT2tZYENhUNhaeuig
6K3B6ip+1N39woiFtfougpBHQ37IcNLYs0Q2JY8B0KGxh15ZPm/Yt8YX9Ej179mz7Sf+4Xppts8p
0v892b8HJ/BAaxWRLPgSNQboFlQGHKpq5y6B+FTjAxmEyPGrjt937VJCzX/kf8d9W9YnS6dAiq08
TkNWnpKvzvc9orBuem/dqU88IQKXA2xG7ekGPv/I5dmem2zHJIVNR5fBkwmTLcmWWaHNRKtESv0E
baCBykzRXxGaxKKlWogmrpy3b3saTpjgBMzQWEZVAyW1wWK1/Jw0FTDofoLaA/IC51IGN6aU3R0l
oBeGdNj+o+E60/55MtG5Da7VpOEEhA4eLR68QLQA2OBkv/+pBVeXgylzawXOu2WTLvxpCGs3TbTG
yBDBc8NdjSCjF10rW8mzb4Z+vf+ursvN8om+FHL6+ycDNKm72aAJWZO9iv4lAhWxMCrhjJm+oUYP
iX+ZhsphI4Q4BkkMAYHSWh47dEp1EJ+1Iacbu0QLn6c6qFRdY6AL07UrHQkdYzjKD5d/g3DU/PUT
FAMNOPp6LJtpPZ2MslcOCEO0yFoOofqE30jEZYo3hVGpv14ONDOdGrBhg+2XhwxeMM8Dlb2EcI2J
+mvkQE+GEd6j5PjPQgiHCThfpRlVQtiaFl2hbqTskhFc3+UoYu3115Tpsqxgb6Mj/yDs247Ztjgp
wguRr7ikQPxyDwB/VtUGaa5bEH8fig8ZUohw1ePN5dCzc6hruqFrGivBEAcYSgepaQ6s+WRAnCet
P0pqvftnMYSVhraFUQRK10BRp/A5fqHxu5D2syl3Mgoh6xNl0EAYEcHRYp8HRURk0c/nzffyQOZ2
SE02NGuq4mTF0oU4gP4poQ9jg0uX4luVfo9o7lUyDuz/HYr8QMue94pD+6X0+g6Ge5ktcIBnP5c1
aacoFDeGWCrnnVkO49Q8l8sPkvSaWUtqC9ORIlQQmibbXLjgF8vUcOdrCk/1ozns2T/sLznQEbp/
ayQEIILo22iT7TRv+Hi8RdlPWTWfeOBaWAhz31FTdN4EVQs+t1ib2yjIwCMwyBTjx553w+4orWL0
Wi9/xvkorFi2R8OULWGM2I4BobUYYxCYvhR+dqjYDP2wvhxlNlk0VvR/hxFO76OmlEaSEgZ9NE/i
0li8BJv4Lvd4DFxIi5kSRUM8horb0HXHcYQR4WGij7DcGtQCr+BYgYL6OMlDR+BRFgY1/T+J+XEa
SRiUY0VGV4YBm/v3/Lk8eDngdzopa/m1/Tps8C4Mv9h+uQFT4S/Vf3OfbSpr5emeaGuWsN336ClX
Sp9zYOvVnQQfxDKi+yA3vctDFK9pb5uxQUMBbXM2RNxbz5cAYrHIpykFssybYKtt7Q/DWneJurYe
Qcx+im6qG1T5YF264S3Qvn7h+FSncbybYgp4JO7p/HNRPY+PwiDEfmjgU735sVtLq8ybxK7XyRUG
FJ+nrkO2wVARIuajegOaBnjf0lV1Np9OfoJ6/hNGEwncvuQn6MFtEKJvGB92Yf21VPYLVdhSIOFo
UPBCHKEzNK52vOvDp4P2KarvGxCBf/RNf8+psHGreMjiKESceGdfqVf6Y0fFd7hLPOkuclsvvkd8
svVUdmy6tG6weFOcTyqODXvq6yBYIyRVDJxycEBhu+rm6Lc73sTcYZtfZy/Am93yK7CRTUnHAfyT
p26thQN4duWYjjKpRkyKT8IstyZP+NiCU3fqH+34rkle9MOHyzM8G8KmcaSqCKFzcpxnTN6FGY72
XM7aSUSuxGwAhce2+Ho5yts0iWsDSTEZhO9U5YpXhNQwYjtK2H6MJwChPwCwaFs4DZjUfm7W1a4L
/Ng7bJNPC2HnTkUKc8fgGkbPXGxpJLWC4sOR/RW4ktt/xELYl1wM7r3khbdCL/mgebzQeCa05s3l
0HMHvgk5zmG4iqUZwmbgpCYXIYUBW4P8oo6APoKqWTr0p+//blZt5EbYcmhLiFehI+cgSmC8zU07
HjBAd7wdtse7o7tfBa/y1vYuj2kuV8yTcMJibMICeUt0mN2wSq5pgn6eXtLjw7gg5TUbxlG52cG3
p0csXCfTIpVL4NaNW6DTUTQO1e1LPL5eHos6N3e2jriQjJy7Lb+1G09uO1mdpka/HxDi9Oob6x7U
ggsC6LOxHT16ez7KITcInlxBe1uPO7ws/H5bL1xS5jbR058gnP6BWeMqFI3ItqC0G1nPFQgPCHfR
sLDG1aVAwuEf9QgYHHXGmu6QkuRURGcW72mv2GDN6o5rNO8fW493YY5HvLrdwZ920vLG2S3VAm/3
WDFl7emyyw2e+4MmrAscGUa7PYKKQTzf716jx+qRbt+6vDEbX3+JHtpdui5cyytuTMRom61kIyOx
UrfOB9u9nAFzKxSNOoV/ozIIJ/5858MoUMsSB1l2o1S9Yo+oPbTLyyHUuarrNIbwhSE7m2hIyzUL
NP5g7bpX/Up1Mw+FOvsj+e3an5VNtDEe4NplP1Iv9PaetsOr2Us93kjXl3/NbGF7+muENMhxIOwq
nRFPu2FzhzDbVr+v7+RVtC6uL8d6n3E8S1iKqls6/ElNvI4MqTHINYA+TI47pKauzP2dMX7JDp8u
h1Hfb/BTHPTGEU7mI4oXj6qNIaNwDXdr394MN+bX28O28uTKBb3mAVu5stf6E0XXbv9k0+2rXRVE
L/wQ33DrjbNcLkzpe57eUwsXDoapmDK6M8JxyntTWGh7VKP1Tb07/MqflZvDpnKLDWXgFjcjb78+
+PkRsRsPm3vYdevFTtL7qT/7CZqwfYaVHOr29BMwFuk9eC6v04rHFX03VfspSGWfat8rlj7F+w31
PK6wsgsF3500CnEwe7B2CDw8h27imVcIT++Oa/WlItvXzpd+3boNRHPsOun0u+GVdXM5JWb6g+e/
Q6iBUXus49Fm/Ei5YzZ+G2ybzX7drkL4wyvdzxDOVxbqtPkpt4Hp8DRFPgrLHMF9E2eECC9QPLEG
jn6UQMo1UpL4zRVYlf3RCH+HE9ZxRnGx1wPUPHrX3kRb49OwBdm+Q1VnzdV7s5xTS+MTsjrW6xqW
ApLNXdvvrD70dS3BTk/b2e3CUTXNlLh+YJhNLQyD90zxEagLw6zvioqZDLpdgTBdSGmTIBiay5ve
WCg03p8A0JbN6fptUZm+e1EcwDmmhg3OU5lcH8Yn/AiXtty5EJCxNYpr3nVM8bgbqIR7+lHTp2rr
9fCafN1vtC0uB64q+clz89xuli4NM1cWdHMN3rshpZm2ok1f86SyaWtalYfcwJ8bJvFjiwXjd+e7
7OVr4EGusTGf8FFuXtXX7Adux2uALgun3uyYT+ILq+EYyHVnxtimYaflJ8fasx3/8gp4XyGej1BY
AH2f5PsyspEQT+R71AC+F21Qr5pKGpaW2lw+ns6lkPloAkSotjCX7drOPPMX3kjrcG3uOlAEoF1f
66/jU/MU+Utn9cIIdWETT9oSHSmFvKlgkNcjW2X2q8y+/8k0Uv1AwtT1dyrCam/oNjhYduxjdZ+g
6dkNEMlD5/mfhRHyEZX4MUbEtkPTYmK4NaBtgxe5W+qliQAB+j9khSUjw2xz1ePGfJ73zYB6vI5f
ijuRqb/Xu9JHvUVGSn2VuMMDnG/pCvYxQqIraAyXhzib8iehhSECNDb30dHsXKO1Aj/oE+iwh3Z9
OchsTtjTqyKvXgrX2fPxDc7eyLOG7coI80+2bG6kuEbLxg4XareFOOL9axxTmnk8y7j6CJB7n0Ze
GvRQ2v/zZ0OEomWYD7x32eDNhH2i0we7HiuEV/WWi0iQu7rzIwZ6ICl0VviGl2dvpj1HOBXDDyBL
YDjENwDEP7tE1QgHZxie5Fp6PWxgY7u9b95Ibr8JHuCcgvbGkMrVfhrSqsGlYOFHzPRBzn+EkKMU
sFoEU6kD5u/mO92rbpFj2//A7uO75kI4udq7wX21vTz0KfuEQ5WR89RGY9KQDfGmo9dQ4SmTOzcA
XppIP0bJcc0Ge+xfl+MIsuTTSz+j01UbD7Hp3Vusxof8mGd4bUynHQ7KxxW+jtCcDF/ZonP4qfmu
XOE449u+87G4NxYqh7dm2LtRmpNyvGJY4L2EQyFQkXWoS4LjrZpvDL/ZSC7q2ej43KtUvOXt0h49
c7tjuDx2qAC9lEmH/XxBIioZWoXBvEpPio8y673iy156r3+2f6Cw/KLf47ywRpr6Nb+tb63d1JAZ
r4x159t3S5945iXy/LcIm8NYWGFVSWwO8a67weMRldlolVwBp0et0xvX6Qp23zpbL18rZ7aL6S1G
cWwuYtOr/Pks7KtIhjWCcRFkz208lt86tK+HYqkrNLPFmrxvmWQWD+RM+HkYUPD98Vgg/1fud4FJ
67B8upy9s+M4CaCeB4h1BDcGQPgomeyRhy8hSRbjx8wqjwubwFKg6SJ1Up9hXrzXsNzrUJp2PvaF
hFA8bsI9LO/LAxIBXX8tRxpMVLcqaBRzmtLTQLRhMEqGCJrf2FfF1X4HlXhzvIWaulDxzWffSSRh
W0uPpZMeQ+5+UOCKFVSY4BGJJgyi8c9bNZpLayldBZ8R4b6PoG0sDHR+Qn+PU8jAnqvQoeqIjv5C
1j/E1jVmO5fncqYOJPtgUUxN7GmDO5/KTkFVSxuKKUSDj6vS+kjoIdho3ESj/UXDAW9hTDP9SRb0
hJHV+EzAMYQKMALXiXiBRpbcTJ7dzr1qvzU19mvt7ninPERgzVfBTn3NvfzWdrvXH+Um/M8vSGe/
QVhzJlJe+thShYZ5uC2b5GuspQsPSXPLWtF5En9D/b17GG+aCOswjWUdyIedHKRXVtR8vvztBCX5
v46l0xjq+ccLbAvZz2nB9TwhWX61qbfHh2yHoKlv7ZZwqnPJeBpMWN15cYDf05IpZoRE0LQKkszb
o2u7MKgp48Tj7g2sQ99fptkufBtlALV6rMkPvCfj58pDBHV7oNGRX0vs+cbGQO3HVdfJGtmVhdiz
Q+SJVaNBT5deFlY7/GKWO66H7r6JVib+7urx49j0C1GmE+vdAG2LuVShYaJqdv7VShxwD3HKNTKn
pHO7AhfyLJFCb2zV9BpQUr02jUJ5sFtUKw5NJD1cnuDZQZ6EFwYZcIt1VGhXLraUKRTKNHhVFq8s
s9kPfQKEr4J9jnhVr4zy2CN4w0X2tfPVX1h1uMdP9bZDHa3g88VecL90O58bF5FwEDGBahiWMK6x
KBXdOqgHt861n42mfMyRly/1pRe/uZqTClBnz6SXwwc8/3ot5pFoJUDoTIq7qr4r8V9GFLYvFraP
2YIavCw4Xh0MHoSC8ziJgVKFjuKAKz/gwulyyftWuJmLDJJb3/U3KgDPpQbLXGKehhSOGxUr+rYP
sB6fXt2aTbKpvXCb+c32cgLOHqqncYT7kRnm1mChbvwWp73HZSu6aq+hUYJ2t6+TdbqJ1mj/oBq+
sPLmsvI0sHDYaS20jWMvY9rH04s9YYXLpc82bbni4j4NIZSrtd1Ahp/GZj0d/emCoO+C3WEtrzN/
uUKdvRr8jsZV8zxJWiRZtLJhQPkN977V4We4/q6v6o+mj9K4az1f/nBztYKpW4YJhYU/FGFsg+YE
yB7SnrVi2Ysn9WuIUvJQentpRPjs1+Vos5euk3AizLlNCmjY8dQNrqFi3emgnGn0eYhQbBwPKfsP
OuYLyLKt0eX8E3APeNHfg327dZ/UmAkqD0030hpGDLBfIVLL5VkvvqVxPq4XBjqdaGLOnIYSjnEZ
ZJFaHLhuyVfZY+lnm6kFt3+dlvjS2pvbJE9DaecJkxyOcpyiD+w69R7ParWCfUr9kNgQDhdGNXeO
mwY3J4s/4SsJi81sVC0Fsohjh6f4NkzK1dE/8niFPh6CJS+BJ4FzUf2h8uvNEkhhdpgnsYVMrVu4
pTTHDy68T3zGnVWD9EL88fIIZyvZkxEa4upDkRIbVKI0jNB0Mdvxs6/TK7uyiu+HVeSOPlYoUy/a
co2pRbdaxvHMbWkTH4tu+ARz0YU9WxqtnlIWkzRHrVwLiU4LxfPL45ydzJMQwnZt2W1QRTrvTlmX
eCmKxSMOD4dh6Xlr+qXvVsFJGCFfNBmxkTBjJO1ruguOXv5joiKZu2inXdlY5f2CgbsOvaWab/ag
PZ1BIVecHgmAuieu/sB9xAPbtg19c93T0Kk3U2dBWi9dKxdmVEwcxMRgJgN0dgEP4bvh6wgzHZ2F
CZ1+94X5FIE6rWSHrYbLAtgIw9e27dbYKF58tbTUZs+gk/kTAdtlayFsNn03izaRti42lnfcIHrj
To+x1iLQYiHhRWhQrhY9PhuESzCOsjqsscaFiZv/OjzwczelzNOEPbIsYsxMjnskOzT0r1E2OXZf
28W27VKUaZwn50tJi9sZEQGnSYwKGfTleptZnXXHofS3nej/yNucnTLAo1xGueMrmrCAKytIwkrl
KAuNHyPatepxabOfXbsgmhD1m1ipIjoArmrNGxWNCqx++CC3OPSsu+oX/jwLFdzcIzit0H9HEkEA
caG19EKJFO+4VGycVfoZBMC6g4O/Vn3rZ/2ylOCzH+okonAfjQ6oIB+ORGwR8+4hcx8e/+TB6mxU
QgVQtVwVjYxjmZ7BVjXu8qb0NQwM/2AjPxmJkNh6mOtKLU0AirDHRCrkCSRHeHRzOcpstp1EERKb
Bx5SG1E3OvHJCvNdAJjPlyPMvnicJsH0yU7Wjlr3+0ZxCBHu0NZt14qfec2LfqWt83t7h5vzq7zu
7xGu99QVJgD0VBfScCknhFO37tTh0CrMZGt1noz2Z44G+QAu+fJAZxs8ABOhFOkTzNMS5nLoEF3V
6mmT2Fiv/e1+h/XLVefVgHPz26VTafbAOAkmzCoSH0enVgiW7oab6fo3XEkbdWsvUAPmD9yTOMLk
mVGcDwjOTj1VXEMwhpngWrlfUwzG1xmqPv6v9NaWvYW5nN+jfs+lsAs2ZomZujFt60/O9wmspn1D
L5PWsf59T5FW7XDhua6+XY76tvO9O4XRFpUVGDJQ5oUasZPZFg8Re2/jya60cnzpPtoG5tvbkb7Z
byYg/3CdXIVreTepi64KH++ml+xDeFc+Nvf99s++8u8fJGxnodmOCHj1070m98vReuhsHED7yLPq
nxihrWXpuJGVl8vTMHvlB43672kQNrg4LXAr6Ker41Ox+qK7ePd6iWd/drgDNDvjJb56CtbGeiHq
tDwuTb6w4TlDrXdtPMF7/G49foVrzuXqOzSJLaIlt8FiXTdfC2HtCWYPrBZb1PnGZLQ65htTN73x
qGPX7S73JdyWVgffucrAnuI2enmIsxvRSUBhXvu+hNk/0iwFY79FB01fdSZy9mm29AVnN4eTQMJU
5nJbd3bClpsoD84e8/Tnw7AL8w9O9WHor7Vo6ayaAz0gvvl7KoWtL9X3o8nTywQ4zO4K2c1oESmj
a973a7iwD1Npqeyk3dLLwAykeNIJUOH1aIoF0lPYJpIcbrWVOlwdr/Yb+QGpLk9BDgGj1M3bf/IB
ia21TfAhugkfp047R4w/oVqXFupsMnHzZ6dEH4IHBOGXqEptpNhAHCh10g+3z/k628j36eMUDy+L
hRNt9k3tNJpw/YoTK8cnjGj6Jv0Ag9Vrt71fPMdXSzM8+2VpCFgwE22TiRYWiR7ux1aWtINr3+pX
lrrCgnOz3yHzaNxaG9Nv7tOH/OVwHS7UJdN0iZuBBVzNRIUFVek3xO1J0dCVtta2Ift/EtWbUNqE
1UABxEPe4fu4/88ZfWTRSTDhUmkOFAdo4NGMjrXXChuYLilfcAJduKrMrcqTMGI1zPtqEOHaOvX/
NJ9Hkt3BpzW8XQK0zNYh0xshREiDx3CxlxO2SoMz+vQUvkb11c3XyvUE9Rt9zUsflnpUszX+1F3n
xqICLbSEMzMcyirHpZEXitv0GZ3Hn8VL4lq3iOPeKF8TXvqThVP6rXP5LjdOIgopuT86fR9MT+Sg
GdEBdzW/9Kle0at39fUB+oD8XNIDXKl+4Uf+InpmNjVPwgu7+F6PjbBMeS2xsLtN4NdhHQ4/azOM
mZfR4rx8ZsydiqfTK2zlatDLUnQgWn7A4KH7IoXbywHm99CT8Qh7d6E2YZOrXGfUB+V1mst6FzwC
1fYRh31KXpRP3XXkaptq1+86Znl7uIGN4u8f4y/NwvP27AIxdZ6a4U7y/iOMtemycRw6fonUxa9t
QhtkBNMYoZCaFICLTWetJjKi10tTML9iTgILU9DW9RC3Ms+/8Ps2ujdsg5s39pIbAWX+k+uIdRJM
qNwxMhzD0OGLdk37KxuQK876/FaW4wWxldnMAaQHDlGB0/vGwzjZQqW+jirrABanKOLvPLUh26ss
5M5SCGEpNMohzrpsMsNMvqjS7qgvPNDMLjWbPogNoAr/IGFvSQLFGcuKIeRVjFdVF2s4qHWIfHzG
5yf/YZhtbu56yUGN9/KimLl+WBZoFZMXX5TBRExVO1ZxBFIPTbwigKWk1RrkvBYnxHKNp2H2mPF9
w4VDfaY6PIspnELHLLCLI+ZL7h69lDa8VjLjCZ+ThQvd5SiIRpwXvUf7UHbSSBSt5vJWvxTj0974
enn2ZmPAtuEGhSCYLr6GBk21b/ahDv4Lu+fgyTzIq1ReIsgvBREupsoxk2M1I4icF0BghrW5R6ZE
XsCezGQgw/g9lOnvnyyipsCipj0Spa31W+PIK9o+pKkUXzkaPhsLK3Y2606CiVVdoBwTOpy9a/RO
dx9hWuplB0TOIw3YsKyjpv3PvpOQcYHBozUezRly0t/2KON2UXkdZvn6cpS5FsLJHLKaz+cwGpws
V3vmMMi85I4e8DXcTb/dIo+Jhm3Pc2u3GbfVwmEy9+UcuH06oMAJpyzkx1gWB7lD1cPNkbdXO3pn
+pdjWaDliMHGIrhnLhtPowl50stagYEJO1W4QyN1Ld+iEO+2tDlNXgaj9TLHazYg1AoE98Atg0U8
n1S91NqgQyHa1bMjEvSjawzBLm3ThY83u8Of7MBCrZXA4GocZRrX8ToccSKr/qD45gM5tKERZeBd
TEjC0Njve1Rq2SwOqO5GitcejnjtWd5CFk6/VKgaLWVqaXDTR5/QnCb0ZCUnZj50gxX1LpqebvGo
XEe30xtLc7/8zDdDceS8PYklfBynwdNDlxmTDhuwpGOW3FS76T1smeYyQ2U9jyVknha0GgroxOp8
7CMcv6ONkW3KbbYxbtMnx4t+TsqE2HVtW6iGzjM+foVfun/QSD4bsrB3FQc9DQ4Z0+tE8gvADc8+
mk+XP+FcyiP1yDP0JKSJQtT5F5SN7DhUWP6thgFv4e4YXeMLhWZ2Ey9l/dxjMaP5HUqY1DA79IWl
M5r4xrzK8TddSW6+dXDdAUuNud5+23lwN93DN4RtfPNxD5P5elJguDziuavO2e8QZjWJtQTn9Rjh
UHf/EGxpq3xL19Fjv8F7ol+xc8Px23SPmGo0T1LsLfXk5mbcdGhlU5jQzzam3eFkzZS9qQeSfsSe
8aCtjvgUYY+4t/zLg1wKIixMubOalroeFmEWPh7l4YvSlD9zbGAuh5myQ1z/p2MRsscqCy45Q5Ot
ertRPgdxqmxNys4nFWrktz1+uAsl5MzOycljwgJAGYG3NuEyg/FCEUYFh3k0fLMbLKwUeXN5RHMT
dxpB+DoH7CQVXo2JEG+lYgc1ZpWkysIwpkwXp42mBcQNg2rYcYQDoEkM7of4pbhHRAT3R+uT0R+w
qjoafmKiRa4do29/MKqT0ltIh8TO4rSWCZiZAymBYrOeu2iPLoxrOlbej+t3hS+kwyHKghAl/mmL
/gs+9xeEYGlbnMu604uEsJHA/+mS0GE0Hf2YJviUK8WqA6YdSQvlzrtkoFemAnN0TPp0KKkI06Zq
XdFwecD1dWzrVRjiCZPi/tn8uPx13qUDYeBK0T8yaHPqtlDLyaleGMWejcdOGucWo7irOO7z71Fn
IeOOB/mXxDHw8LscdG5sjInSlzoOHoHwrYJkyI5p0bL7ltUAelM5rg/msV4lthkt1PvvcWwM8DSW
8MH2LZirPDPZjW7rG91Vdib7bnE19UD070cPsNe9szHc/4e9fn6UwBgMBQm/dwJVUlbx33VEDnc8
kX5Ntgp8akwCr3lGdA1Xe6GLvr48sf/DaH/HVM83eGM4VMU4ELO/giKlehNH3wBRY7naVQ1fB1TI
XQAAuN8udUHebY9v8/w7srA9HgoMEzl4uGH3o+Hn+ARgBbHvXhcGOA3gbJkThsMLOqb+pvQtDFAN
mgFlMw33X5T4DdSZ9MKXpA4nHKVRV3plHb3GqmniZVKTb0fpKOevQ1xUKLoVrd91TdYuXPPnBk5T
BhVAanew68IKKvGUSQoTQooeDh3qr5EfhEhqXh733DJ1EH4wFKBzNGWF3SAvp5WEOwkA7qT8GFkD
0gO5WVMxHOJnDYPLDNOiyn65HHUmgwHKg4NHBhalaHka+km50NRtiRJGAHYwcB6TqJlc267acUnV
Y2Zw3BgYGNcG+s0iByswMPcMq2BwA/yrWuXDgMXCvkUNC4eXwWwW1sjsoMDJWJbO1VwVEVMwlhV5
VBgUxj6otFR2ct01KS9IhrPE058NZYNThws9NZ2E+RtbszcDHWW4oTawor4uYmz4nIX8mwuiUtvC
1+DqiBre+UeSR8kYoJUhki5lvhoOL02a33VO/fCf58JpGGHPjiqnMpWOaUNLCOZVhjJ7n1aqV7fd
3r8c6v11i2w+jSXs2U3MQ5FjZoOb748vRjD86KzxcWzLh4PafZYH1T8eVT9wjn6pWVdK+R93QYXw
QpFu6bUz1kpCeLTR+zJwD/aSnMrSRxMuyXih9ftjO2WG/tMybhPrezwu9FqnXynslBa6v2+69lPL
Uyj0Sj0z4jypqLnqwfwJxzFZo5Ck3ehZEWmrPj6OO2mQFbRLEW64/AFnR4dgKIR5cOqGIaTksQoa
vCMJ3Rfj6tB+rA9fcVRd2BKXgggJaSZW36hmM7gxksLt4TqCXX3c/LOBCIkYNoeux3RhcHF9UqxH
KX6yjwt13vQz332mk7kSkg2jOpxo9gwjlNBgbjVrS2H00oTpppbyheG8vwZPmX0STEi7Ih5HXQkP
A+w/bWWsFF9ZH8A1QRh3MV0318aGJ8W7/ZPiqiuaG5ugXS3zQN4/Qb/9CnikYDyBiTvCr+hVDF+q
fmBWPeve3qB9vY1uo6toE35V3HiFZN91vVl6i3r/rnkWFQG9830yyYJskE1a8Vhg/ho9DVhBUq3g
tD1ID9UzTT1fW5JHfbNweP9x/3uk7ySpLfQpKmuSS89vqmZVE2SL2v8mvYdMd188N/heblaTUmGx
hq//GFcrGppLReFMgcJH//0jhJIpyU2M6aNputtAgqwR9eqTgkPSQnLNr8ffYYQCMHFwvzZHcqu1
QB7KXzTj6pDIf7SzwGiTHQ1V4Mnj5bQiOYZ9lnVtPUz2RJihPWSK6dbF05+s+t9BhGM7jc09fti4
FfZ04bLxtdd/Dv32n8UQtkj8MtTS4HUUqzTMk/UjBprZF8UeFj7K7O6iq5Pu+lQ5ipzKg92GRdCx
E9dH6ysl8w1Ownlr5ytEcxdCzX7/k1DCfowLZB7KJntlqtRbOcJIBdviT7FeLTyqzMcx2cZsmy6W
2IcBDO8gJkocXNiuMTdxC/vwoTKP3h98IP13GCEJMinu5Sgh0wobGU+ENiG1rHAnXEjoNxzRuy2C
jXCyO8KkRJSXOXItKVHQG3Bqn7C09XrCO4GTy/T1+GFwu1/9TX8fe87nw9ItfDY3wFkBsyfdUBE/
X0vDODgWnu2keTmuhuSzVHyXrUcl/Hl5IufupJTZ/47zhn06uUXYdDLSqGcTTKHJTXKYyjcbCZ1P
6XV1o7jpdrgdr60PaeAuN9NncwVtFtAsMvBH8c2oVpvYkVTs0oJOOaxau7gfqpCSJw2+XB7kUiDr
fC6tMArxJqJiLVR5nR6x8OxbPL7/pFZAqkJRoQHSqxFqhXgfBVI9DQeQlZvtpY3VS76SJT8T/eXy
eN4jKJAq524E15ASEt8GoXqM7c48HFTSsvFGL7iuroCoPu63HJW++slZOihnalVgDQhG0dBFSV9U
eKnsKJVSFKZXB/TyDyvHGMxoXeltV6zSqhm+gOI1TBq9e6z1MPtZ4li9f9FktJPANq9VzlQwC0uh
LnCdq2WKsPZ1xAnpeRLRdNw3RHC0k/0A7hN4Ve/yHM+sv9Og4rowYqeou4AjwBybADBc8zEHcWQr
kWul4QJKYBqAsMsQa6q1KLlMXazIw71hp4NkDW6ENJ0UeYo6IMhsGrlT/EjNUpNvg1La55hsF92w
5VySwnUWlvRNLo95Zp0gjYewJkwYNP1FDEu3r9MWK658lRxeJP1GQcigjX9cjjG3pfIcqKPLDNaQ
m7ewGOtDo7e1zRNq5/ee5mOBK63aXbMJXobr0ju68noIXET+nc9LYvEzpRaRmWn0NfTp8nW+DUg6
7E5O3GLF4tW3ENkNr5eH/0vad/XIDSPd/iIByuFVUsfJnuCxX4RxEpWpHH79PRx861GzeZvrWSyw
i8UAri6qqliscI757bKCMilcQhdNQJ4Y9WkOlD7dmGCWr63DJyTgCW7rrE+AttmpHpVpLI3bFZW/
RFhqVMrqqY+sKbwsRPQOAMWfhXaKCmB7lTfKuEjUFjQnM2IM6LK/6G9gXdv+JKw8Ol6DrjeMbgGl
IZF6Ph4HX2dw02g44gGCktOpbq42gw2M0jkYAxrqu/LgPDbXbtCjVkoC42o61Fi+yK6N43SsD8r3
ZVMA0htrzjsZ7rXwM3o6enHIY1BjY76yuheLwWpGx6tn5GagGVZ/9zL0JpEAlNMA4+EAKgFgPacC
dCAmgUevgqbYw6U1upuGxE5E7ryWwHla3c1anWbwtAh0J1oOfkBFv69jcyuxFJbW8+FrLYe7+JRy
jOjkkjnotqgo2Md+VwX2wbpJc9/bVdt4K1PsfUrhXKIH43cQNx2+Shgt8HJCF4xhYIl4tp4qhOak
vWUXb6oCazDpwxq859bQHfpqY7bFVhnugQoPvvB8X7fPvUO2Rr1sa9O463SKkBr71nJHo9/TlARN
8wPZ/1UFwuWif3LHb/VoPxJsOWILNwSPNukzfy7vy+zr3PRB3z4u3U/JkTIz5xUEFwlwh5Awo6PF
uXgU607kLTAOb58einYLbourDCMG5tOwKb8AAFD1PfTGAdDzgP6g9euyeJl0LoQ5Tqk21IQT/qdb
Z+zYwq9smFlkn8htMbrBalHaWcKUup1pdAqS6+penU1/TougkyJvifxsLYWLKLlNlqioijlAzXkD
aKyNkUmuTYkEPlWwdQpqcw0fy2jAC21o1UsWu5J31fvldGYR4E3VsCqFGb/3a3UVj+ZR79Q5wjcZ
tul9+xX13fcZhTbIHpIaPNG+gm5ZdUj3CfXV/Z9PjEAhMoPZ4O8P4Lzci1Wrj6oEayZlVvg9niZ+
SaObajC+/Lv1AU0biFuYPfEwfXIaGHuqFkCLR3Lr1AdnATRAw+Daj0n6I28S8AKkQdnKcCZEKe5a
Jgtxq9NFKVlrFfbaMjDwYpPfipntrXEBEErtd96bblBJbGaxl/+ca4HMptYCc7vuo4TVYwacaPyE
PVrf1d8MFQ8hS5JeiuxzLYu7yirFSpaqXlDOXuqDOs03/eRJytnSHJ2zDnNqvcrL8dEyjBC8Nffz
DUAsWoxC5bf0CjPXT+UmK/3hn8fZ2NOAAYk6KDcgW+COsejKusoLiC2swafk1gOEUtQ9XDZI4fmt
hHDnN1ce0U1UAYIUBbqYfHELiQBR9fNEDS4XWHrs/xUFSBvjF+XO2s431XN3lV9NR29nvDSB8k1G
kiIKvaalY/8FQ42Y0uPKrbGj5XM5s881On7Z/276HwuRQfQJzw2rfgzVm6HXcpdY57RqlwNvO+jy
YduraDRUkvqMWI0PCVyoqCjCx6S6+PxdEqbgMR2dsEgl+Y3QVdG7U1GlRdmRb4Dq6kxdwmJD3xp+
pi5+NTx1YDzvyZUdf7tsaiKFMAOPwhhuRWwVcQrhbdTSvDdQWTL1Xaqj8E7QDDBVyW0iuuABrgaE
Lg3LfJi8O40+aWaBVi2r0S50vW5jJTkKP3bU7Iy+GBFde3XTTkW6VxvbDXLQD0sivMgw0HcCiSEa
UOBN4Lw2cZB2x0oO8hqgmVTPxiijNRYJQMnsb37IhfOI5FjVUrMZhej02cnpc+/lEp8VfSkHFUH0
xLEqcVYU0ROjBL4bnkeRCeTi6XucvxWl5JIQ3UoOgPE9A2kganTsN6wuCXOkWKNzO8hQjBqLyNW+
0SoCG2yO0WzcUUP/2TafOruVUC4WOXPrzVXSYHDKA1tDm0e2r1Cl3f27oa9V494msZUbEdCyYQI9
SNHSyvfoL1V2fqJvBHBXNkOFpUbkd6fnl+et3aLpMQeJQ31q/yLTTzOSQRaKbG0thLv5Btr25eJA
EwWsJwVIBRLQDF8+LJEdrEUwd17ZQdeNbtd00GPGF0kGGlTO7CfY80i0e8ssd6mMZEqi0/ncmdbX
XQWB2DnZRm35ZfSkHT8WY/gMaKUUvw/u1LqHmcq28mNw8GQbZ8ix4U/RFn+jxAGP8Vikah5YJaZV
fVSR8jcMpZGnFt/0EzNCjKIQNWgsTpzTdkWmGduu0swBNf4UIEzuZR135jJnqmLBDn0ETN6bLufH
iq6XtQsq0mBxfpTqb20CSUuzaSU5mNDaV1I4x42cJstGFYZYN5nvYA+9e1VL2cAei5yXVOFcKgGp
Y5LVyFnbDRaAah/ElQQ8KwC+CkGKQPz53wnIEOLwff8eHudfud5ZczxBraq+tc37KbnRG0nlXljr
WsvgHGxRaLGMMWRgNA8r7Q0YHLfLVxcA2mBYeZjDdA8e1Y0qw1wU+vWHajzoPpImT4tniCXkbbBa
35v+eADxTubaT6cHY3y6HEZEBuK5mOxE5RAETSan5Vy4SqmVzKvpkz590+iLob1eFiEKHCsRPHpX
3Rn/50pu8UgRbVsZXpPwoYGLXTMZOSImpbnUxcOgwGCZuHcBexamFIgh2j4LftKXptwYYFoPG6yR
ysqSwpNbCeUy2dxL5iqymGvpTz2yFW16dh1JQiEKEmvFuNTPncpGySMoVvhKDnTDmvqOdy0Rcq6I
rmFmEIjqgInCNBr7fqubxPRmJXJZjFAbvGWmNt0aBpa1HGBbXzYEQYuKScJwHcjHUM7lcxesyEzZ
4uogXVg0d2cRkqJhPyWHsi60oAJn685TbHATd4oSqgsoXVJDq5+GwTZvhhQgepd/zvneDojC2LQ2
wG8xLeny1exEA7OKsWB5i1z3mwigmWQz3DNaF/OAujb29dOXGSDmM1Z3yg0FRRfB+s7yu5dizIi+
wPu0JtYV2NwHZ0pApB6VxNaXYACCGliv71U3vtNN2UqtUAxQmg3LQo0Z/3P6oW0agZkkNVCrNy1v
p5Ci+JaUCpL7uJpl/UGhLAtEqaA+Mxy0I09lYTG0Jk49LUE7LP6gZb6OCXy1yiSPvfc62undg54H
VgsxLYfZUNvl7p54MbrBckrqo2XhGeFM86nYlV5UYJxaixeydXPT7o91l7h0g/f8Ut1bTj17sQ92
Nks29Hse6kAQi2VvFZ6EPqzJnXBuqEnh1e4SKFZ6MyXtVSmFKWQKcQqDwQOFDXQh0IOxuGdMlTdL
3IHtM7CbL7MzoC03444AexTKwNU/w+UASoVxlcM4sUSD/3P6FXMdTNEKSUFKWTrPU6TtKyv/Nluz
5OkpNBaUe00HCNgYfeE+YlnmWdulLWbsCdmTPHt0JmPTxrJ91PNoCltZieGyhoXOnl3mcDNVGf05
toMcT4BUwSps+u9lDojCgwkXKtQ5YxSzOqu1vbEGhEGb/hg6wNSW8+Fy+BJFU93FogJ6kuj5gR7g
9OOoSlkCdhgDW+gGgLQSPCduuOz0n+UtW46Q9b4F32gtja8OdUbTTXGyLNh2pYdmfM2yYesoruRV
I7jK4UEfSplcKLSbBOPyOcGsd7/oddiD2NYMydDPY5jm1nLAKGR77GIVdyLmfKOvE82XGywZV4DK
Lb3+C4AhQStRm/N87PuieIgioBdIgo7Ay0+8grsw7SRpjNwxQJ05mqEeYQyzaCUiRHGNzd9gUxb+
ACodziVA0I7nAfApg6TpHvQqv3FGu/VHsCT4DVnQSyuSh7QximCMiq0Rl98uG9d5Fooqwko85yrF
MAOPA5sTgZXMG/AY7uIBUWBqq3Co1AwLdQpGrN2ny0IF/gmhaC2DKhSLVDxJcz6qQ1OmthpEBR4N
4IEaJ7DXVH8iS4aWpYutGUP+iNGIOfxDU6/dGVhR9hJUf7pr4Pdhl8CPbgDTuylu0VPGBMKwdwHW
vSX7qjk0aHCDptMDEMkngLMxrwN4kL8/hcvxprbsUwsQ6EHhub6nH7wOSdgoyfEER3sihAvkSel5
itapCxBgPRjQbVy2YYdwLktYBS2pU20430jBde0oda4iFccU0luWBPk35wq4xCkWd+smBFfJ9FJt
2R42coLj9Fs+QiZwT6DXGPgPCNIY09VpXEyAUptnBaA6qRtbQT038aGodGtz2VhlUtiJr7LmzLCI
PbgJAlVKwSiaN1EabzUDqCiykCiUhNveA1QIYM14yhkS5zmJG6RtBp5prqJvYj0+0JSwElmQk2bX
LEe3uKfRSzWpV/ncBmgi+VUvpRESGtHqh3AXzqzbVZumcBr2IgYtGuDllY2r+MqCoWwtoLcdiAgG
7EA/XT5qobN+yOWvnkVZjHE2YVPKbIVL8dqNNAQboyzkSs6Zv3paQkyyFO/qJUswv7R+vIlv4srH
5mvjuyCmT28KSZVBMN9/mjFy3g8SjraMJmcJvEd3B8ougNj/0nzGS68+Jok/7UEuBICOcoMFc/0d
N6/d02fZW1b4ZVd5KxcepiGudaDw4FcUadhoGHJXgUuseRij/XH5WwoPeSWJ/X3lNoZNsEs6QxKQ
g/rbmGbuJlaXcntZikAf470p7mqmi7oGLyXNkDdEuL7czsHg9OTP00O6pDs6mDLvZEbP5eMQBWA+
lJPxpuUHIR1a5PlAIGo8FrfoRU8hJo9b0DxXuwzTGPHRDvMX3COx7/3uno37zyj6IZ1TNKKgv0lq
pAm5poWdm/iLGwdqS/3Ekm3TC7wQqPlIaBkcE4j12JmvvhwxK1AzMkWH7tUufoz9a5JJ3gGCtw0j
YMf+EbpQqBBwyZ+LvV93oEj+JqOfmg3iXpL5fUxZ7cvE33zNrgpQCbYzle1CiBKetWjOD0cMWyU2
xTxrGrX9ZmjcZDcOjudbY5tdlXVsbWs1sb5M1kCf//0TriVzvreM06yXkacGplrdjIV6i+fuqzGM
37Om/udqMJvBt3ErAg4BXSouq5vySNXGCglWnLdZqBLjsTXqb56i7i+rJOhdnwriboqxStM60V1U
rQimqhdD0fZ61P1wrYSwgWF3o+XT9ybRryJz3NHWBKZXljb73MCkFbFAWEgVL7z8m4S29aE7f4lY
jkK8usFPIlZA7O+z0/ijUYSm+6McZDCTIlfBERuYxQYgPhb1T12l1qOSVM44B71e7WJ6g9XL0Eh/
XlZIJARvPwDVol/quHwLekaVbHENDCNWUe2T6ju20vzCkq0csADChzcL1WHWbsS2Kt+WVXtrLA2K
2j6mTgM1/+FSKrl3RbF6LYE7LAevcmWcIUFTvhvKnZE8wf5HWfIiPC00xVnbj1F9c4ESexO1Xuno
YMYjBR1CMBpdNryWBGNVeti7alNIXlBCtbD2jWsBjww07k9toJ01kvc1Gkg2ILuH7sYxejykniJZ
n0L4gVZyOJ+eW0VbpmRGq7FufsRR8XV2ZEiw4rP7UIXz5lYDG2bJupl0INsof9E0AJouo8RBJVL4
iblIM5TCqnBgbYHFu/SpjB6RuV/2GVHNBFcYKoFsAAXNcy7MuziksXZY8QDEtAxLvPo9+DWYEECe
+Cw7N8FWNKq5K2lcaK+qAi+UEqZt+eAke9H8GCuT1TXZ599lXGRCM1iJ4uxby7KYjgbMIGp/pO2t
SSUh/R0U4SwQmGCmYJMHmBDhTs5Di4V2OcZrG2B118ESLk8uwF8d5MbhsnVrnGUaRr8AJ4eiF6rm
N4Cu+FIChNrYlbflFzSnGQehF1aby59UrPjH7+LOGCv2pTaUMM4x17alpmPIV/J2FhrmSnPuaEk/
F3avQAJxnB0dl53XFodKnf5HRdjPWOVXVlJXbmJCzFw+usavpvxy+aCEAWmlBpe/ma4yWHqNDzgR
17enZ3xkf3Bc35CRGb4TjZ2bCnBiQMEMDAW+tQ0kuVpJkKTh7b2h1ykgXMJkM4F8vdVCO7TBwqw0
AdKCoLrX97W2mfey94xgoYR53sdP4JQlU06dCK9GIOqOf8j9AJKGd3okhgg44DH32lyNW1KGnZRK
S3jMAGqC9hZwbN4XjFefMYqVts9qSB46JVya7Kp2vGPeaJtINvEuPmcbWzNsRgFr4lxcNo2R0LpC
eCEHx9wsBF1qPBxv6JV+V/3EhM68MQGwss8D7Gc9pihdyY5Z6BkfP+A9Zqx0rbtlRrKJH+AoWDpR
i+6h69BZwUTwy2XbFX9PZB86+HKw3MKvtwAcJHESgmc5fBATd85sJ5Fvx0oKkCUTL8pAK7SmxXpN
ooBfkjR2HoxpNqcB0bMZ/OORPifA7yyM7CqvdDcGoHmfvaqkp/O14tQK8ORqO5Z4nCjlRAH374/m
QmZJQEk6ufCDyk4DbLeEuveS1U/q6G2LQjaEwf6xM6cDUh0ouHUggdtcvqGMkVkvqJ5jJVUNwD4e
mgo8bgqUXbdTDF82piD+Iit5XN6RmjS1egW9XHOXfFHwKLvGYFiQ35HQC8o/+a3GqnxX6l42IyT0
r5VczujTXM9ifYR/UZ0EyHcC3VrCebgyZdNowosFayRsQAfuzPe+ksnxMFuPnS0vp3s3U6+A2LGT
mLXoo9kGGzPCYpOn8l3SfklqjIIgJo9Hd2eA1jMCyMMmugMf5Ta6la1wiOxxJY2f4NLdtka3FkeX
61oIrXzHeuiSxh9mw287yYC5KDYA9ggrmoyT4gy4sKd9RefCwFRB7d0VWJHUG/16cWT7Iuxz82YP
gkbMLQNWVMei5OmtmTjEbMsBJ+j1DHuomr6MpTkwsJRDbUVbkE3/mRqd+lGkSLxbZB9rydx9bcY1
MXT0QtGHivxam3zLlhR3hBLA6YxymeahusS5GIBf9ThOXKRc5q/G/ZL0MgQwYYKKF9FfCZwzWV6n
FYvnIEG9G8J4X4bDD+/Z2SEZ/i2D4ZMowwOJUwscx5GJD1V50RbN3hs9myQmJyw7rNThN6QmVBUK
YsHmxkB71bbW9bInIYDkj3NoBdNzsv1ndE60xNcCuQivF2XnpQlsoFiarTtqx1xTQyCIfKJug7kc
DBRgZNUDptipkZO5VDCLOOHxaqthGrsBFgWDKi83l8ORKLSuxbC/r65zmqMoN80qRhJN564pogfL
zbbTpGzstpGI+v9Y3odK3HU1uu5ClsRmM4P9C+NwXUARowNJRo4FLLa8D1GcG41DSUvLheV17U2e
vlIqg4YSNa1hBh8SODfqCmupTPp+F3r7+mV6yh/p3vRd39m4d+09ljVCV2br7JufBT7sOmIHATkW
Es3Tj9WOmj2nCws/AbqXOe5eRv5JN/GTFjR+E8w+sGlkt77QQlBrAsgl9hEwdXMq1MmmvgDc3xzE
S+L5PckORZQfCUX3tF8eL1ujUEFAbABkAHVnlFFOZdHBIKZZwxrV6GvVPCs9IDtNyav2HN2XOfCH
EL7oYPepYS4VHl3mbrimeMhmi1+GKXKYNlR26S2A0YMxbPx6+wlWU042V+1Ws7hsegsFPMP6XdKv
lX6bT5LAIY6IK/04KxlmDwA8DfSLbmIQBl03T4z90Q7bsIh8chVd/Rfr2udD3KdnyhnJjDdoTDvI
1HfmEWXtl+xtOADhFe3CeNeGxhGtiWjrAMIz+lFKAZuF3r7SmP19FcSKftESTEngVAu007vFX9AQ
vWyZApAoaOhhlhFDZZg65UEDIhdF9JRCw3ZD7hlGivpCDoyteTmAynjrYvgZAOq3znN0p5oBhie2
MkcUOgfDaUMEAEYnPx5iYgDMKRrEtDn7CjKWEvDYkfmJbgzKZH9lcHFzztq5qVMU5PJB8/O8DjPA
RPUxXlPx1iay0Tn2r/HxDMO7mHRBawmkH5w39IbXdt6CApZWN8+lnV0BNXTbustDl3Xf+k4/YOVA
4h2iQ1yL5JwDKLqJuwy4ShWzCmuwiVDjxisllFOikLkWwnkDwCsLquQIY3RGWF6scIzyoMbA0PTv
CxpItFmCACotE00B7nupvVOD215DgYemDxnGA91RdmIi51qL4GJyTNSxnQnMbmrANtVhZsaRfJPL
EtBUPXVfIzXJELusChyND9Fcf3cdRbYhKJPBmRr6NnXUYZs/yLplk+nZIfWIxHeEgRfDvNgcYeAp
4LA51cOptQEgqfjslp8flMo39vFvMIIf2sN8aIIS43kyRjqhVuCiwIogngqoB51KHNNuGh22UNLn
KDbPePvPsjUwoS2vRHAWVlHQr2AkHbbsmUA677t9Wru3BqkJsLCmP5ejrDCrQuPpr0Kcsem0ThRq
l4BmAT64tR/2pZFeNxtz2z2wyziGUHCERhmRmKBM8HvdbX2FJEsb5S6yHOsxux1vGdseOuwYBzN2
WKa/ysBwbh1cWSFbGI0+1OUvFVdT9DoiuFQKsBsMphHa2eArnbb5zLFirBdNfBu1DYezft1s1BQo
ogyZw9zZxyV09gnoVK1bY7cE/cHdFnfWJx6yDMH+PyI5ZyCZVadUh2qzWfnz8mS3aXhZK6HxryRw
UTaiauSmBkI52MgTf8i7wMy0p/9NBvsNK7Pos0izFCAABkUKQuE2x9jn62UJQv9aacFMZCVB6aao
MF1MHHkmOpRjvFOq30YPOB8ZgZ/Q1oDwj1ELfBOVL1Ir7tDSmG1aav3o62jKg64wUDEZ/Rl9sO2B
6xytcD5LqRYzq5cK10Vfd34TlX49AgA7uo6cb/+bIC4wqRjcGhLW1vOI6Sfpa4/aYN8+JNIqq/gL
fWjExSRvwAS7akEj98a5Gzfm2zbbxEcvcL4DcBiI7eiR7weZcUuE8mV2ak5u4rFVT5InRxclz0J7
HG26KxGEL5+j2C7+qsfPFEwAv59qFZLc4reZvPYZGnnVj/9NBhcM2pIW2GqCq8bx3WJeLckNSWSP
Y+buZ8kkkN2RnGOXHFs1p47UktIzG0cpfTsPG7DxkG0y7FlLZFds2VQKIGslpi6qrYId4a9ETqvI
q5wqdREcvAKEAe4Sat1vy5zDKHsewJBz+QjfuVfP9cMgkAOsd0aodKpf32t41DkoOMRv9FBt2GDy
sDWPUwiixvGZrS5p4EuwQ/PR2s3YfkM1eWMcDWwtYjpsLyPtFgZfbN/859cw+12FLeClaVVcYl9b
scBPXf10xnx3WWHmv5f05XIbMy87JYnwPQcKVGogr7R+kY4jdoDrbRXRG9pbt2oyScKx0BtMREfM
EqOLyeeibQNPz9njWclRUda/12hiu73sY4pTxZUYzlhHyy06NFJQg3jAe3nT7qJwOFq3dWj7jAXb
uV8k17Fo8Q0l+Q/FOGOtS0uZbSaxCe2jc9e/LT/nP9brEqKIRHw3BOAMGETSF8ykA0X1edpUIbCW
D1gql3gNC5dn3xWggiZ6VkB+4Nt6wB+e4/eH9HwcgOIWgw/M2Kh76SCGSA520YDvgLcRVmU4++mc
Qu37Fhl/u1HyAIwIdwDIBGLkAvKLK9Yl04LYCKcNpm+x5tfL1BQZ0lo8dz1pdTE6Y8J6Icti+JPZ
7IoWqzOJKpt7FXniWhB3PdVWt8Q2a47Zsx1qtQEctE4Se8S6YIMQXTGgTvEtq0hpVTUj0CUaotCl
b0vr+G1TSgxDrAg2wrDYBLhBfqrWSvUONzqeTw4WBizzdZn2lyOKMMlnEwr/kcBlc6DIsZ2CzbOA
7eUpw9WQB8ke/Eqhg7VP3dnP1zng1GXz3uLT+5DK/r4KldQyY7ce2NMiiRu/N/LrtEi/lYpsXEds
8B9yuJBsuVWsTxUuCHPHcDSVjbFrD7rUsWTqcH4V9ZoNvC8Ygw0k/LS3AVc1AUlcRpjB/hk+TKy/
Fe8/LjBOK9PDiEG7/DJThGGwEP2hGYA13ISGVGlkIM8y++McqWjrxa41PJKwgQwOVbxaZFNFoqRu
pRNfeU4mawT/FSyctDW2ZcCqbJVVH6geIHbGTPKkFX4nrBYDEYvZxPuFsDK70rSXIR8R/9Ql+lWr
2jWd6DYuZBvVQp007KiYaA1gaZTzqaga1SrPmTno4Oodol2lYrJuxCI1is8S/2Xf/MwmVrI4T2oU
xS5AjoHLeW+jPpBcjS/ZFaqvYXYT7ZeAvuVf5mt7TzambClWaBtY8EXflNXbeASZmmCHvSnRjQPQ
pIXFcKL20yEy29H+dllHwXECh8u1gD+CugBQQU+DxaDaEQXgY+mjrRmqyX3eO3Cu2R9z2e6LwMFO
JHHmnuk0T1UFG37dgl13LJ5j2j5MwO+VF6CutDzJxxOcoKkCcQC7qwBJwn+fKpb2plbVjYZ1ExPv
tA77LjL0NEH8O5HAZTgZ5sf7ogX7Eh26MqREwUaEmtmgHYFWtw0Iq48e+mobspjGLilwqJc/nTCp
w1bfXyPhvt2sEnCqsgDcbqq38cXZLnsvGLf2T/LFQjoeh5/zvQ+B3Cckbl+TWUHfo20cv1HuUKEL
Ru9HSSX1bGEoAfiorjtAR0EScPrtJqJaFHMY8LtFf2sNbR/pg+FHmay1LrARrESi/QBGPQw1WdzV
Al600Z4txEeQ6OFyTnwvk+xeCSVg4AVr5+isY0rrVBOF4t4YvK4E+TtwLwZq3mIG8zOBFzOQto2B
QKCacVGq6/vapRkCL9Xu9bTzSfN7Gp4+YWvoRAH2FrVSLD1yl32cp4DfUSLMW77vr+oY/hq+Lqjm
xd8YKQx7HUokioxgLZH7OCUYKuYpBjKGcTf1Oz3QNxomLbAEeEyu3Tusr7w00sFK4ez2WijnUmlX
dGk3xlg/1KI4jKPB8pVmtoJ8zPcIxOqmVqYdsYpjrTg3k5IcAcdAfL2fJB4gshswgzGMYWyqn014
5gt11LIFZHgDuK3uvkqNvA0GbVb/mV2UDXxgv8PCeJOKPVbOeMzFs0lDEP8ZGZkOZp8OOWMT/br8
MYW3DAbQMFjiQR/+lVtZ40SKBaFyTF2bjX7stTI9zH00+8QtbZnpCMUBdNnGtcaYprg4hbFLXato
uoDXV+sD8w8Jkk0URtv5FRAw4XLM7rsdnmCSeCwwWFxwWJcByjuwtQ3O191Zo3O1QGq0UPDwPSQ6
3dSz5CQFhnEihPteSmcgTkU4SW3sE/CyKk+23UtKW+Lj+8gJOM/rMPRb0WZeUGdJDk4zXqUauU2t
eFdbqcTOhaJWt7RxGh/Bc6UXedpg5nboj0Pa4cCU0JgeOk3GMSCUhJV/AI/i43g8VyIFTbyu5MD/
qMrdbHwt3CuluGqrTzwqgVmPCUgDjIWMQeVUISXPKm32gM5ClJtqfLK7x8ueJLr01wJ4pCsFUzH4
NNiy77buA8BnUXhE8T7I//ShEVgv+r5VfdkMtvDsMCODoV8sugI24VQpN13UVo2qJVgqFwz0th+p
L26iBl0iwzQR+hADvkcJxTbQOeIk1RUGHgeEo7hqQgOMKRinZlR14eVTFHrRSgwX5gc87wCaAjFR
a7SbCZuihzrSZcRqMmU4W1i0Cm35HthP9fi8TD+T5E11nj6hCIok+CYmklG+hjHplWFmhomiZYQi
hjlE30bVlPioUI2VDHaYq4edW00W0HTRX+6m6a0zyfOc2bVfOrItM5kc9veVnC4uS9ui0MVIRyOk
pUY2VkXQghh1GUAnO3nuYQdgakx8gV0J0Bh8ra4fMSFSJljDn1pg7ee155sFAdtWVtwraf41YShH
petszLHYX/5gIiXXkjnLq/AqKABCAnwgUJErw++lePRiIrmJRObNCp64z4GxC7aq05McUdB3IvAU
BEpWBAmIECtVYhMyCZxNqE2KEYoC2EMG/ZZpV20vC3Ps8XT+hT5U4I0BWfPSzhBQXnfXRrjs6V47
sqnDLMRgQ/CZj/IhjMW/leUZLt4BmLIofaC0hrWXPlg12VVGJ/n2Yqv7EMMFNzQqgSEa40laKN3W
i28tt/O9aDc2JCztp2T0wibbXdaM/ZNnxwiYKGDhGXiC8HgT3lDXFVCVgMlS1BkeIengo4L9Vnvl
Dd4TiR/3isQyhAa+ksg+7OosW33Bu77E4D84ro2g0uh9rClmYE/N02XVRHOVQBIHlA8ePShhnDUS
x8YqE3fATRiC9Q+1oMADE0GAK3Hv3gFLB4keaFq2Mw459A6yervoqWABwAh0wViFARgbF91RlMyi
yQA0VvZiHtnbOwuivbNjID7yOU7BDQxhWPTWkb2AuYXz6Goyder2gLqrKqxaKf1hph32A+lmIjJW
CYHJnIjiXJs4itWRDFaaW5HvdCMoF7DlMx2LkVx70jajwFwgzUUkRr6EWRHOXHozKVqjAe5KTX/S
fl/pQGVyJQ9k8eF9yOAOT3NHcCMBQD2o4iLUrGfdWbaWdkgVWdyVKcMdnb0YixUv+Eqtox5KQ/W1
KgOY1fay4cvU4UJjX08gHqyVwm9tlC06ml3nA4ajx8jZ21M8Su4SmTT295U/az2BCzp4DBT2qwHu
DUJ0X9duhyWWBGFBdDyxBC46Nl2pGrUBCKIqsveAot3o3rW3gNucHIsM09KNu8Wm4yeO0sTgCB4E
2Nfme/h9tKjE6pGtRx5Ysps3M012rvknL+LwsiBxtADCvsVQG0FmwkWLubfa0uyASdO9Gq/dQdt7
G+PB/GmAQy7ZymonQjv8EMYPl01xac0EfcAgizD2rdR+BVCjqXUlhvjeP+BuF+xD/VWKHycz3CKJ
FobXR5cuoJMVllqGKsXXumiuiHKf2bnvLmCpVH5dPk2hfijcge8QrTs88U9tMk9BEzyoAKptFzX1
dQChf229zL0mKEhKLIS57JmKLkoxDuA/sRnKxY45A0UGVWCVhTf46vTVsB4v6yITwP6+8i+D6DbW
LMCg3ln1duiGpybFvvtlGULXWinBRQzNKXuMMwAAytxN1x+duk+sX7EH9t+z4kLFVNYYymc34gBC
JWxxgBxV8jXep7nOPge2k1wDiTteo9znIFape00KILtpOyW++QWrjHfK3fSaTP/HkKo+9qFzBEvq
NtqC5NzHLMprUQRxgLxRyqEsavCy5U1WZHJhijyYEN7iepZ7KUOiS5+IGRRf7IDekcfu2IcznjCh
9t8UKVnr4uQQEK5QrwM9rI68A9XlU5PJp3nGhPYM6rC7BssA2XHAIhDiJjbdZZ/0HKH8VBY/FzY1
uJt1F7LaDT2kv+IrQm7n7yAGD5JA3bp6iEVIT9ur8vX6sxUPTjLXwFlSmmYUpPH+fMTWILAStR22
ZVBrlun4Hg7PzhOgdzaaihgFtjn30AfTsSIP6w0skfT0kLg2wEHGTf7kbFt/2SubaD9stMB7KZf8
RgdZ2O6/4D9nmQ7/K0C6ptkGHqXYxuRMW3OibnAn0Gy0G20bJTdKEWRHZdNs9G2XvP4Xn1ZkRmuB
XOQxJzu3HfVdYLTLjbDfDfshmDZptemknGvny3joTSBXZgiDjDqW71JYmt7SenRezV32xdjbByDO
bc2tvpfvrZxFVE4SF4bMxm67rndeK63MQOKVfAVqkWwT/uwGOpXBszQSL6Wx3eUdPta4wdq/jb5E
GxR4fDDHBzaaqfoz8RPMkP9jKOcEc8pVJiYOC9Cl+lFqZOFcFv0hQRE/BYgYKutoEHV7LYm1u8hY
ohtaKoPszj8zU/YDTAcvLjbWcsZPqcYgrm/mDI0COEt0xDTXNtnlV9aRHuNt9fWytmKrWUnj1HXI
YqFYAmnkGjn7Vtu7T9kBz0o8sf79QcdpxiWg0djWGPmALAY9GbtXdDvtk+t5m0W7+DUBMPtl3dhP
P/F3Jg5hHNhNNmI5z1gelUtkz47zahnN3lVuB9XZRCMJF92QmIzQVleCOD8H45ZmtK33mtV/wGNR
Wk9u9vC/qcIFUGAijws2al5dzGnpyR7EWL5qfzFiGVCY7Mg4a7CseirTxXkttSqcnCpoOnR1SOUT
RSbp4plh+pWTFLVmP0cOBhOa5d6zYezO/yPtupbkxpXlFzGCFiRfaduM0VjN6IUhjSR67/n1N9E6
Z4eN5mns7n2eiMkGUSgUymSKVthxrJsHwhgcCnNalEkAiefeThUk8PXWVY3Yub47l3f42tKwGCbn
uLQlKsQy7bLw+lfQ2CeBhxZMdQ+Nd2e40w07fUe5BdQuoxVylrjpi/9re4BmQhXVFJZ8GACtdq9T
BhGhmDfTdxmD0dWheonKjoIrXGHuTa01USuIQOeGUyuDIapXUQ6hyjCBpUClN30KXK6ruAioGUzm
SAmzqWVTarwlN+ohsjNECcNe8iSn9XM/tgc3Otb7/nm5hTw45zBvftDP1aqMzUzDjJEvBR9UkBpr
KWZrGd455rLp4VcQjLmMIViuBhDtnPwg5S9bfpAvoEm/Kb35KPM6ndiXMSTMMEmGNwNuEypDbjJH
LcqSWhiz4C27EcH4lbuha96Z3xD0oETLu0/oT1/53Ass5uspgmhIoRi8QRjQqgLPiDW3EJ87XbPq
+FlrXjhfktmsCzjmS2KuXqrLPHgTD+1d+RC7Y+dUv0cnwOj8uCu9wu95eqI8ROa8KQJJkkYO3rRU
tSbyLvzTfB2zJBADnL89SkFvS6EI3qhgQxjs1HuuPjVzti4QmLi/bYPQHLTgLdkjuoDotuJHO370
y/jeEwrqzopCm3JE6I2fr0OZSoWkk/AmGJ3b97ciaa10/n19/6nlsta2xmAsuyszUka98JYqla13
+6xqLNXASDxvmHB7LUgNUy4cHZyr52vJpWJpRjF8j+oiGbxJloxHPHTQpNJWhEc7enqGsIsCR6eh
QcsGrxX28Sn1ilC0kfQQ3EpevqsR8yIIdpJH6OVa/5hX47RNSPNA6AAREsS1mQPbm7XQ5rH5Vi2a
JZovYs5Lb55+78V60K9PMKmG8TE2oyDIfWSKWE/tGr7stt81NBnpd5ASvzUfwdLgDRZGam8lX8Pc
Vfcy+fl9DmXx5R0k/T7/1buxlVBiQAst5mvRS8JuJfqBweoKB2XGj6Z6X2bfMp4Y14aHOEOgf1/l
m0b0ejbtEryBza0dIFq78Er4Fz5WOekcKYT2u1Ht0nOAGmOSshKjT7uKBy9YfEX7kaiKZczkMBqN
PRBOwem0Q2c7eAI0dNovhXonWwciCNaqpWyJ1YOvxlo81BIO7cuPDqqIboT9k++H35imzF7pjEn2
QNMk0e3ccC5mthyFfBRd9+fPoNfq6sO2eolq24ifIZdPNYKQrB/2ZRZDM7GxylS2w8SwCpL5oJ8+
LOMAhkfTiw3RShWQjlQq1Na/6tP3pKqsvC7+4aj4nx9H0FUhKoSSFjI/Ti6NvojzjljqbZhZYmTn
d6ZnJJZaWaPkoGCxl50M6n37f+gB6TdZwTKeKVwMfRwj2EIG9pghfjd11SnlH0uoW9eBNo1uBcRY
dQOX1MgK1pe0e3A/+ySjs+OYMWwFW+xaS055juPCuaO3h9biUOoEARkaVs6322yNWuhMdEsnQ22h
K8cqpcYdl2Nmvl5fGnVxjHnjpY09o4JMSPkx37BOlnYaSnyxpFLCxwHqT3adJI4mhbGlZ1nylEyE
0wB24SOwNo2QUxsbyhWnV/nKlGNhHsoY+QSosCJsSe66iXAWdblfKBvImCsE5TOYktniKdJtIURu
c4IRO2iwFIm269G7UpLl0JLhBbTeuyFNd9c/5OWqgEmTfHhxo9rDkv20OsQXpjGDn4DY8GLmtqFy
zP1yq84Q2HmLgXI9hhFW1WryS1Jj7i2KbxNBPMRGfSca6c/rC7q4LBQNn0+ExztdxGyzlN7BaEhd
a7AM45boqO0bKFwVvZA514E2vpwiIuUDATR0Gl3o2YaTZhSYodOsNpBfShUZGIXX/MODoAazMrmU
DA0NljUL/mu0UrJ4fZR9XF/G5ZGFljFtKgcJIqQ92Ta2DG2TWSVnmmVEoejESuC0MblRdR0p7AXz
iP8QDUPaBGpvOuZnCdhzmDg2FIkx9kkvW6Qe7/qgjCDYVvrCMNYu7eLkoCnUg5+5CVQxZZg2GAqp
wpnIBLTxqChljXom0uXEr/aqrezQ+4PwLHYLr/hSeOmDeVcelp1xozwYeBw3D7On2LIlH4sX+S50
YgEsQrzc+sW2Mr+K8ZKQv45kMxJFq+9Rs6lfc0PhLPziEGho/UDzvmqgkQscZcxn1quh78dGEq1y
Waw0zR6l/Cdeed+vb+blOqBIgZl1HQEiVA1YxdQ8zQWTZEAgzUdZ55ZMJs46LjyiBg4XqvUOrjX0
6bBJmlqfakPNywYig+TL1LdeEvYVxBrJAWPfzzjUx7aWJ07QcvnxUEGFHB7mUOh8LDskI7SpYsZG
DH6G5dsUvBMwTMYDL5d2cexAIIUqLVikMMhEr8vzoz33hlBFBK2qY5jtFCgsl9Dv1dsfUFlzru8S
mwuCWDlEQxA2g5uLysyzjxNRBetENSuAsoMH4zDt48PwtdtVoMgLLNlqbpPJ4rGDbnzDNSZbIavr
xkxVihlLexxBO5yPfTxzNupUSj8/3lgZOvXpxJGJMWbmeIdNFIVVUowWWtoxBP8hf88xD1Heprfk
p/7tRjn0N/PNvB9e5K+ZDxFr3iZevMrplwW0JGMCBGEa45/rUKEEohR/H++0Y7dL98STjzx/cXkK
kCzEHAvN6KGzgE0GFYJSSCMttS9VEd/2Qai/QngyuiVpN39pVCHxIeOofjHUhjf/yRKunWwHT0DE
q8TEGLfMuCpVmJEeEmCms9+7GlVnE6ECY4MtN/5mgqrvNDrg9jfCoXsQd8kt6tta7PAsmEZz7D5D
yQEjSXjMQ9eDOSyRXPaQLyKDRW4Xj468DJZuNy4aLdEp8jeKHkyV9c+qV3jMvuajkuYpAZ5mgU4c
5yX0c7wFKp9X7mCz0CckzOJBKwkVQPUiiFDCIENUju/bOYZfLiCTTN38pfVEE1lhS/P1g+GNx+oj
56VMt/zPGphZ4pTpZNBrADdqZC3qgpETCDaJz2D75uzelivAIDn0ANCVeMkvF2qthq+JFixwpy7f
zCDQQfsltI4YDCUn1LzMw+BAwmlraO2EuDCqxudeta07QYrRKX3K0tK8aeIINs3pm37mCnvek2Br
aWs4ekGu4rO5z6O2JbgpzKlwjQT8jlpiiUXkXvfg9N+w5r+GYdxckYtmWyVY1RSmxyXqvsloY+Lc
tJcZZ3w6pFYQKiE2o+Qt52tpZ6WVenRhW/U89jcGCfXOMsqgBbMJ0R7lAHMBdWYMrtKKtYeSvOTq
eD7fxUVl2IsRc7dyc9EihIUpDTjmfanvXX1bRY/KpR7xbQ2wS39Mjub1fnjQ3WTGsQi/JLvoUO6u
f2d2jOR0GvF0+C8my9NdqGkuqRIwqWyIWVoEef4A1K5jCQk42pOGjln/OubWFULQ+4638qkRgLHY
oZO7PAlw/xuycQiywgn09FnIc19K9N+G0D1oIJWboOjM2e/Nz7vCZUy36eusMloa5JigGgbL2hzx
Gu54S2PMVl2EfslrLK1oVWJBP/aAgWbDmoTqpu0rSipbvjVqiNHxjPeqvXhznvzA51dlrq1MGkc1
CQGtaLOVab+GQLW04c2EQq3YcSmVt7/lp9dh0FRQnw6dhvM5eMU+flRRrZECW3NF8EbbqGogF7zj
aVDwMJkrsY6hFDOAisdKlq+p8thKP67bJdeVMheEEs95qqDhx+o8NHO4qTsd41sMf1j1PveKF16H
/PbZW7lu5rzXZp+0sw6DbBzjYXIUJ3S7Y3WsnRI3L1iVdxKHjIeHqDNVm6A0YA8EK0ShK4N8oGrH
Bw28NFZmSXb7LB8F59+ExbiZ6KQdyHCQ0j53akOZJZBMxyKFOfHm+KGViasVT5yt27rbCYj/MayI
6TS8fc9RkkHQ86XAA77xtCfjAe1Fdm1Hnu5CIwjlFnQ8eqDGdaZ3Du5WmLbGZXyZlM5lKUCW5D+3
bwY6Z8MBqkVv39Djmczm7btaJuPCdFItopgDLhW/Cdp9O32F/izHTW4byQqEcWLyXDZgdwVIcTP1
0CdWdoZT6Ag/afAJeurC4jMpn561Fxf+CpRxKP1UzpFEN7DHGIfkqbZcWyY6O5G0KH1jP3ozAkSf
alVktyMvMtx8L663kXEtupqafX3aRgwW3QUY46A7idZsP6vtGi+cxjedmXMPclGZozEGNZqo6Iee
HwZncUZfBIu6QzXCpt/KAcpdUCv6h7ocf+57KsmIUW+qRc34HHHI47jIEZomAQkdI8hcsxl9DeNb
kBmPrKzSeMMQm277E5FtQq8akupmLwyWJBAMW/STcWPGSGVcP4nbJ+OvdZ3ezavYKa/LxQDPEq6/
6kEPRfA4lZYoffwLEAwnoA6JpnOJMBsWjsE4LXGAUiBm3lDYyQd7GFTi1sY0utehNiOJFRSzT0GT
J8RoAVVpqCSh+zXqIouQD7DQWcn4o6yehIqXO9z8hp+Y7O2Qqq0mpTUwMUxq1UFjhcgDLf90KvGP
CRJKvI1EEwa3GP+SaFUq1kjQWLMye0ub3ph99Xr9622uZAXBeBOyNEPVLoBoJ/1OS4xDiqbImMj2
dZhtV7nCYfxGLYZZ1PbAyW4aL7wjB0r/SH4ONkHMIN7w68L/AxH1cHw58KKpzMcb4jorUpQO0XDa
7MWXZVfasR/eoNSwbx6o5l3Py/hwIZmP2S9tNTXpCRKXgQP2DY/6qM6lxf7KRprpgfNZt7fvc5HM
ZxXlEa1i5emzSm8yYpPcNjFYRzDJ10N2GEOzN4Nf+Yb7/8RlzvcggZilyYFb/5bBjlh4SKObbg/9
gHavYJ6Pft96dx10Y62GikcAHia09VxhDroSzfqs1BJle4x8QoRdlam7Ug1/X4fZ8MJgtsO0BHw+
LQ8wdpNgPGeKjWrGvHYuya5qVkvlqmE4m7yWaGoO5zf5KRWBZl1wHyqQ5TsPxVAN1co5Dic8DRZc
5hhxil/ALpyiO2RwRYcqFGj74pZ7h9MQ7xou85qPBRV1WF2giRDaghe7BC+f/eAubnKov5acCZSN
x8L5MpmIsyBJHkQalkn7DcXv5YAeEQNaF5j7VJAQsfiznxuZs3NIJtg0o16sFhkrNL7FeEve0RgX
wdGzaX/Ub4iPICyaPmn764bDtl7DXZ+jMjFn1evhEC1AhWI86G0hvOl80NRgec97KmwvUBYhTkaf
6SB9OjcdQiAzoaQGEjJutm9wDz1CNBUjJqo1f4gf0R1UPT1R58W7l6lPLHCFypzAsF3Cuo7M0Yr2
gyOAPV8APfmJDZX3KS/P+hkSm2wRJ1OodLo+qptHGVAhOZ7dCzYmljHR8gJR5eKFx9lxefDPMZlj
YZamHmkRMAUTsqhQI4Z4K+cL8iCYo1AOZp6m9AOO42OY/DAHnmzzxhV0vgjG8pehDvMixyIaOuId
o6GH9tf2zniT7BJ0UVLZyetmf+nFqOwQvBdGu6mMM3MFLTnJJx16jlAHJ3n9pTa1WfLHRenU21kI
k/BDivOYR1h0aR94I4NYC80k6GFCx8W5/QuxoI0k7LBPbWY30kcmNraS8PJvmygY2QBpIjjZUcQ8
RwnSJZCh4z1bej8bNpQANFedK8HVTXnxrn9F+oPPfTIWhL4O9EMhBXChOUjlynXk+2d0GtUpAETx
rVyi3jfQ8G7FWtDuJnkg/nXQra073aXQw0Spke0Di/UJotFVDtBp9pdasacw34ciKqri23WkrQyy
uYZiLF9DJcE0U3Rf6wLmCuXol9anh6BtXpCsOsRJfxvXydcB0ySWqA9uKkWFrXZNzVnw5fnDV6bB
w38WzJyOShUFQ6RfmUzJISW6k08S5zhsQmArURcDV4rIWuZcxn2aaQgfkvnXgN42qes4prKNYGig
HkO7BJJF51apxKFQThMQVDx2QlSCBCQUr2/XluFjSBlsaug3on2V5xBxlk2lKGG36uBrUt7qoWx1
Nc9x8EAYk0j7QDBmAdYHCgBLl1+EMgSR5o/rK9k6V7TbB8SnJiZtWfJTUa77Qq+UycpA+iRJd5kO
VU3hp75AEXsx3etgWytChxHOMSqRl4qAWV/VizjCvAKMRsaGCWLBn/H4+zrI1vavQeihXr3fWzR2
KAYFWYLc6Y3cGSsO+8PmMtBSQcVBwHDH9s/1paInogKEKWptDVMTndrvZWQ//8VCTOizYoBURYGc
MTJo/SzKmKItRIqDg2R0XiHy2rC2VgIhMAP9LjgrGKU8/1bg3W4SscFwlRKl90Y8H8oAnLcg4ybO
9bVcAoEMEyC6Bu1SHEoGKIMcVjSo+GTyqN0XYv+S5O1t1ihP/wKG1uJA4wI/dlIgWO29sYRBiyGr
2eqi7CDN0642kOjLM06D8OZqVjDMavSYQH3ZBExTNz8NFQ87o38gic7psaVB6vmdh48Gh4ybHM2T
Ktu6HYng3Bbp9dN20VusJ69EiX6Gfe1paQpOKxPPSfUfd81p55j0dK2+4BxGw1R12KiqntHbG2WL
FaaEc4Au71WAEJg1JbuhbFnnIEbUtHOSIW4IOjzBMf9xmJrWa6TpEQJ2vJBvc7PAtYBuQ4haKeyF
U6BKoeUJfDXRUD/LNCeA5njQcwoil14HSzLBG0TnvWmR4nxJFeXp7RfUVyeUs+7NqsuPC8hgOffz
5lsRfJCUgVI1Ll0PclzdIEzKiKQNyPM0L4aKy2STj/4GCXUIdvLm0jaWBf5J+CDEkHhGsY99OVxC
oYZytSU3mVXMvUcb7q+f2c232hqDcdhGGLZmUQFDQeG4u5EcDBRSdk3MSLpTZiHqumvs0OOlSzaM
EEtDuzWuIhSRWZ3ieRoHU1DU0RLnb4XxK+4Mv5Luo9jcX1/fJo4MylX0FGLihA0itX5epBqe3Erb
ydZM6FnWT2EV2GbBo4TZ3KwVEhMwDHKhhV0CpCAOb3qqVTPxytKX4QJe8SoWgQARPVXsaKQ4xaY4
01yFPHe+PGmPWa65ddx4rVQ7epF617/dZspgjce4o6qZG6MJo8maQTCGJq5+jCUojmdDZNxW5QQN
HjIsLyGaQi2VtK9m2iWZpQfDqDppJhQGZy83n4/r30Odzco9ZvqsU04S9Py50M90IUL2kPpUN1Oy
g6N8NPe8ZtRTuYG5BM6+OHM65BQE+4kMxOlD+BBiS4qsqbidUnvUaJXXAk2AbR6SXTG5RrcD2RUG
b8Vj/VXgpKk2jWu189QyVisv6rAgMV25akAXsAewxsn3bThqrBTE2Zicoq6a+bY1eqqCagYCCOSt
rK5tHSyuZsULq7f9zQqH+aIxjEWUeuAoPRwOpGvs+qVEkhFUFfVN9z3BHGVzm/ncBpnts/O5PuYL
TpUAzmu6Pmo7glV5xHCj3ip94vRI9s376RbDO1loV1x52Y3nJc6tjk57RK14s7BTb22sEmWe0as6
2uiI2afo7QIZCJQdMaTz0HMS0fSuuzBZ9Mui9xGQ6Lk8NxUZLI4Bnk3jSQKRDlxSXg5+J/j2YfzE
Yftkh7nNq6YFzoll5S15b95jV7B7b3AFX4SgFT+vT13olaWxzrwIpilAVzeFHE78QN0PHRcwGpzA
HyG9X/d+mwfCMNHAhaEnNMoyD4B2ErRATiiY8aEtH0Ofwsl9u46x7WFXIMylIapBmRvZabPi3Xwb
OfAsHrR5H/4GIQ39wZdf73NBTNw3qSEu3TL4k7WsfiI/Suvij80Df6p90zgwTAwlHhkXFebAz42w
KIYhGUsk+ozb7Bm0YQvGJmwqZ9C5qbmXXNHCvCUvlNnasTUoc8Q7oxB1FLj+tFBqaMb5DX62wkEl
zzHuSfMAEQUneeF6tC2rxOQxRkKgRIyBJObA5QOGPKtGp7CiLdsR1ingatB92RF33DQ+/XLsLq7Q
2OKumnVZrrZAC24NPwF/0rvsKrvSD54JuE0kXEN4sNixx0u6bDruNTBzHsKswrxhDWDl3vAVD9md
xIkQJkLyq7GoDBadoC1eeH3GW36bjg1jWAOMEBfTBimIMos6QtnCXL4I00cG9Q+xKPzSOGSYCOUc
R3oELj7uCowpXJSNNARoGqclBA2ZW6ggBY50J99rGBfubPHIq5RsXevrxTGmk8ldqsQSjmRlLNZg
fq2kfzFCgZT755Iu7EUQZjUIADENTwQT0akb7JXcWh7rD/RUgSlhdtAe6vDKFZtncQXLWItipCA2
kuiXjAK7C9ElHhNrGHnkppsOdL08xoFquS7kUBXDk0yzqn3ulr70GL0OmAzmq9Sz/Ij/KaH9ZYss
eWAl11nTj/DWtISWPeX2h4ZWpopb69kMGNarYgLvGDyjyABgVbPqVXvILrmp3c27yS7hO+ddwesY
4dihzgR/plEtS5IAL1RCt4IQQZkVLudsbeRTzgyRuRIm8b8fr3OcyUne0eH+lEAiMEfvvjVL1gSq
MgWLC1s7Ml957otnj8zdoC5Vn4JqAVFRXj2Tqvwe9stDUce8FwPXIBkXos26Ok4pDL8/LJ7uQQj6
JroLrMSNuemBzatgdcYY7xFNQp3UGXatEdFFJDkjZET7wHC7KfynA8Sn2jHo6OlggoZo9fw6r9Wp
7LMYD0FZeyNSbBUqB2Cjh466KWgD/uk2YJ8fUjPLg0TdFDgG/PTY3EvHYReCLET0ZIcc5d341eTk
Ebc/3yckY5DBjAHAJMGLoAH37gBtFhSQ7THL7SjcX7f97eP1icQYnxLlotpF9G01B15Vdi4UCp3r
ECep9sur6xODsbuwHdFVQNsmKsUmh9YCkwexhcfwFyjCZmt+CyzRig5K4iy4tv3/JzhjiXMq99lo
Aly6Rzq7CN34jrZeht90nO7Oqt/aElwJFmTYEZnwrppLpgZqnZ+Ff4PxlmAVNdHDjrNNWzhM8a6Q
HeWG8ndXrpjcBOnN5MdOZsv++Bp0f4PUZDNEWeEz3nMAUUSYdsBHgTBBZjj8KLMWqYCc+EI77LSK
Z7nb4fUKkTHdTiehKtFIVzzINrHBPnxHCq/1JpfGuFENk7ayN84mbwZHK1DGiptYXqYsAajQHgIf
D2iQFjySmzK2xpvuWx2hVYYb0m+e0RUmY9VZNbU5Jr8RvZhWg+Rk9BGDA8S0IU3ZurRRZj62P9pd
z3lKUHu9OEwrWMaeJ8EQzGwA7ODRIHDYjZ7g/4039ObT4ROH7bEqKgnyEQJwQOQrWxgcQEI5x/Bn
aE+3/BCe1fD9E7/IKqSJRUgTayazg1IVCEkVn5aleO3DtGsxHiG2aJUJTg/P7lX5TQ2I8v7Ifg/a
/X7f3HLJNrdX/fkzmE3t5HYs24Juqqd4kV08hW5uq0+yV3otX+xm8+ZfLZrZy27OFbOiT9GAHGuQ
48XtexL/5JyNTQ//F8gFjdYktJ0o/OkIGt3iXT9mp5ht9DTDFp0Uk54g3udgXv+MqHucX8rpkhVj
SXdztGfahWRlXu43kCxQ3PSe6+K3sgegAPqP7aB1gEFrhmnEbDk11W7fPE0WSh+Hfp8czD0vVts+
9LqOPhK0tmOw7xxKEoZMKWd6m0SKY+BUgK9Jd6uUNzi4hWPoVCgQU6wgjGdwhLppBbXM0ButQBtc
fUBi0guG0NaFx+tbtWUdtH8G/UeodYAL6nxBvZp0uhwj/1foOyVfnEblVQY4CIRp1gyyQevImAKh
rXx0+TpRz30cb32u1SpYZoYwmdQ4noFBM6iSg7kcw5IFa+m97IjGHFTAcAUO6CvEU5b3QNkKq6FW
BXEfkOyhin0qza0S4I0ZN+pYin/Mb4DHQAPcXvWCr38jeUX9D+P9gUUZ4jUQiaE8f75dS5HotaLP
dLqqBwVlZKvRIX4wEtzoVvRD8inNsaFbQuekspvz2yc3DvYZPt3s1Vq1Xlfqql9GK8NsfkwbUomD
AEqyZWsUoDVuPl83z42NRSsx+H9BnodxVZaqIlYTI0HqBXhD+KEZgTsLj2Cv/lkOOafIsJVEAhR6
l9GvhlYQjVlamZCqbxRUG4ehdhpRfzQL0HuIg2SJSrovZMwomdl7I2Xv4HLcgfzwOUuztxZ6EQLa
zXpDvRvV4df15W+cHZm2qcKoMK4LRbTzzx31gdTUPZZfzZM3jsG3oKo/rkNsVY5RGkQSC/0X6I64
VECtRaGPsaX0xpVuJGQIdRH9sChdufJRDGzekOVWiAhE7CkknEEHwtLVQAjDVAaj/TMQvNwEoV37
hqM9xM/Lqwzqz8Kf/kX/KMaRZAPsOEAW2bbfXouWvFoAKcqVpY8vMlr+Od9xc69WEIwnTZI+ivUZ
EKNd7Jt99yVG6FC5OTikJRcyI/8mjwUCEjQaga4Lh5JNn0lmrUSm1mDjhu/pqH9tysppAq6y/MYT
AkwqeF8DCq157DgXeDHQ0dIN2C3oWMJEICsPjSz4OJDPzs7YoxiP/nd3/MF7PG1ER2tgdqrLTFNh
mScAV3V5P5htbZEKE9vBoMScmJqHxIQrophFut4DKana+0wEyW4i/8xM2btuIlsl27MVMcd5GipD
mruemkhzI9zIIE+iZAr6XYpRr84CdwyaGhobMz2H0hl30r7m1Go33ennXrL9NSTusiohWGivic4w
ouZXpKABf4t4YcW2V1khMd5UXMJcDWsgUYmByG593BRfiDPZ+iH3ItXiPse2bqaVmcp0j1c3k9HW
vVwjBYogEJG7ZEWe8bOCgeK9gjFPx+R5lK2n/dlm0m+9AgSdkZkvFVY4vGE6w+0pLBiwUp/OdZLn
0VMOsyNbrezyC2abvmb1dZnXUiJlQReNWOy0fNFrGdP/vJHKbSe9gmBeQpFSBzkYr6it0tJRa2dP
BkoqomeRHShbOLfv9oLAR0EF6HHZsydDkcCUAYOE+ldVQcuKPNZN83z9+P0PmwSvFoioJPT/Msdc
HwORJNQmoz1l+AeDtg29ZRX83bQKHYBkh4e47Ts/EZlliaO+VAHWhce64uWH8Dh+61Wr2uX+AEmT
/H2+mV5LZ97NEcfVbKXpYZ2fyEyg2KrxKEwlkFs38AsH6tESKNp6R3IbX++4gsQnz8EGpms8usGr
06D0dZCOA/CWe5AJ2XmITq1hJ0CX7DihtgrCk5vK0uzk0B+VX82tZkMFnZ+Toau69isYJ6AaQxTk
C35Fg1Z5q79D9skGLSzVDkezGD9tsX1xfH5lxgf0s7i0Gr2iFrGw0+6n0cU+eAs5drtpRWjqA40f
JR5g+T/FforLSFDQaweWNkxxR29VZPUPaPFz0Vv1oBwkt3tQQuQveeOKPGTGzxgl+HGKGchhKd5B
Cc5rS/m+DwrNaebOS4XSv77UTTeAd6+KjkJQqp0u0JUV9XkMzmDaVVig8TwkklUWPHqzbceGYUgN
I2AgL2Rj6mpJhFIXT881xStqxDLdV3oyREf5BdYmOm3KneTbWhcElMC0RVlwMKxyfjrI3M5zaODZ
Rm/DvLELpENohN1iyHaPhgNn/sqLnrYqgvIak4lH1cnQILQOTPGgwfeUCNgov3l+zxv22fyiKyQ2
UJPyVtXL5PSC+Da6i5Oh+B5a2l3rUIqK7Bfvrt+Mo9aAjCNPlUSJoTpD3ar0ASaVo+jLh3hHi/7h
zXIMnPk+VZ0GzT7o9Mmt5JvEaerdvErweAETCPQ46dE839BEgLypOJ42lCYcKINEjjdMZmmHwY+f
eNfjpjtHC4cBAkoo0WHS6RxvNEsMpwn0fsys6plmOOJvU4jCJCVxGEqbx6a8abDQGqUUkScmynM8
NVLVYcmwvrqQ232axwgV0VfO6WPf/IyQ3sbzFu3eoIZjbNQQ+q4pOhA3jIvWetBbm8FrHBE/UsXQ
y80od8kQBl/qcmqtxOiJg5dq11vF2Ae7vmwK2yRtwbs6t5z66kexCaskI4sZhPhRtJWrfAR5dWlD
hTp0Ef8goISM8yg4kcs7sNuwpqlCtkqHTA9j1IpZksacI3j58FmQUqdEY9LAVT3f2ljkEv5CYSIS
DSKDaVgCRRUqnJNOb2+HuAgfr/vxrZqpvIZhwo8iikxBigBDbuvXcDfe9sROniYUM0HxotnTL/3X
/EP/eR11c21QZqEMPWB1ZEsWSjBoRtmHuP2n4mjIUQR+9IzHOb9tsxAFBDUmmsiQBz4/GkonRnPY
5rgTvwsfYQhywdBtjoNdWOW+Hf4GsS0NItigBrK1fwEyQUZpdCDKHAA4JEjQmN+G9rXLIPZacTZt
0wCxHkqaAapstmsy65PUqKNktPTQ1wn4Z+tn3KDW9T3aBkG6GVktVRNPX3d1w7caCEcgVYFKnWA4
wtjspEkXrLZXZA7QpjHgKP0XiP59BSS1o7TklAI2rSJ/6YSblpRP19eybQorDMYUEAhVChmA0brQ
DUSJTH80wJMxe/0+Omj7hmd7m5awwmMsIR870sIr4uPJoSV3076eDhletlnA0yLdQsI0HMIVsFdj
Jo85v32TC4mqT0j69IqTqqKTxcGN3v+oq4azT1sGgbgIegqUKBGjn+f7NPeDBgkW3OVkzK2qInaY
ll5QE4+zV1uhLK4yBVOZMigj2DSWSooybFINzuEtf4UmD1pFWrQiQCqHOONH3TiU9uPVfE0hucGL
/7ZsEV0AaLDGuB6kP5jbu+ohwWHUmCjJ5XwP5vZbaCtxHtCbVYg1BvMds6Dp0ykFBu00UNFbSvlV
Nd/wogfeTcVbDnNrZ3rdmhEdJ4laYivtqwRxj3+zW59fTGPiq8LQSDXVgKCZslncSYFVdVC/Chwd
Vejk++wkO9L63V13y2tS531JNk0QhiSHf8WXVFBjmV2o9RzUL7SbDpzOnPfOBicZqH1W65TPrX+R
BOh3a3jwqA8pRp7fyAHsEE6N1njidAfhIXtMn7PHzC18XiqQs4kac8LnqMikVKarLGqrHo6JxMk1
bh3s9dIYB1z3XVwlJpYWzjXUwttdjHaXQdU5MJuh8RqHccK4yJZemrCQ8E79TTl8YvSpQ4zqT7eA
5ly3TN5nY1zwoMZhVyZAU6vQWprUKhNOUMz7boyzqOO4KkgO08d8ohWoUKCEufOIKLdAMIQBUiB4
3MupRDxFizlq4d9Jq1iFINtqLNpBypvp34TBuAde9PB7F8xDhpYKjULwbJnG+rZIal8R6rcylN3r
m7JZuwNFMUQ+QOUtKiyVRpnGU7uYqJOpfrM3Pe3Y15bhVOCyLtBEPPnzEXOx/HzT5kN0jcs43Sav
1FQUTrj5nYLBmdzKoXsw7HSI6VIOqeIOqtC7cZc6/Rdy/Hc1oPUPYFwxmaLcRIkSp1ip94WqO0QY
3DD9F83gqG5r6BFQUIZEgvbcTUWwo6XMAQO29heiVE+yVvEuaPo/2DAXJMEoQdJ5BQw2n2MMfV5J
+QR/gSdu+p3qMJN9vI8wOAtmTfU47nKe59g6y2tE5izLBGQNUg5E7T7w88f+EX0DYGTs3JzqOVJq
RN7Nuems1pDs4TZyoikFIAfwvwYH7Rh5qKNhSLB7/Bs9XLwFMuY5N02nxDLQhF3wEL1XaPmlCxzf
kQe2lxZNl/lXzkmk//LaLjIGOUxDL/d0ZlfY0TxwehwKK5/s5L4orMCJwUKkvcJzYg4Ex/HWaDmB
w+mR8r/xZVY0UJXyalDH0wfOnuOnwK4c3AuH6Wa6oUm3ytUTm+zBnvfROhNYR3W7xCGlWt+hB/tO
UKxRHznfhF7i134T87IXYn0R1Rq/iRJgU04mDZqa0LITPTC+FVwlrE2n+9dBgrzA+UESAxBATfQg
aUoIMRQEtARcZYigri+Lmuq1VTE+oZfNIBNov4TZ1amv5UVixWUGfrmsd/LTq0H+eR1xM6X5eXqQ
Cz9fGea1uzEfAAmVS4hSYEDyptwPDwK3tL6Z0lwjMc5oDop2LEASaMl+cBugrax/bP0QT4Xl0H3P
K4s/wcHbNcYZdTkG0gfqjAQt8zQtuRu6YR92EqeznAfDOKBCK1JFpA6oC38sMsKX3MD4Erc4et2Z
ozvhfKcKeAHQyOFA0aaS/yPtynbk1pHlFwnQvrxqrbWrd7f7RWjbp7Xvu77+Bsszx1WUbtH2DGZw
L2Cgsygmk8nMyIjhvSWHv4Vguejq+xqlffaEHcsiFXiSrk0qnAWkGm/ijqhZ1PvZA68pJkxjB/U6
77Yvku1YeD+5pXSMYIJVhPJ+uYHWZ0ZuxHn40oFOSzC+KJwni5V12876jXFhiPJ5Ic0MqShgSDhJ
3+tt54UuNJVTE5OYzt8VIbULa5Tf9xk/1vwAazL4BcfhHlBYe5ZZaeHqvXRhhfJ1HQJsXBzCShAY
ZhBDwJBJNMsyQfl5mcddl0PgxUzr0hSBrZelDWNnVj3uYhWUj8/QzxENsjPkLi/v8eJ2siN6u9th
K3/Lvb+AnkLg65fHUQ5eBYGotAHMjSLY6URo4orQ903CTcCz+FhXL/FfpuhKIPqQSaVMaJFJEe9N
2X0ttGahb/s4MPO8MdXMYNwl/4+XA3knS5hTRd2JihdlzI2dhH5D7RLkdeJg7qXed67hFe7wjTWp
uhoEwTj0X2uUcxiK3Ma1jNdPXmWyKRdj/VxGmm7musSkb2fZorxE5KEuxItYWe+2hxbSUECKCJsR
nAL6yfjs76oTFH4YwWnN+XVCoqMDK2pApOr6a/px3gE1WOJrApSpdqVZMHvSa86vA6yhoEcE5gKa
PGdOMj0pCPhMRstPsNMTz5lCYGZvKBBqXuUOG31gXF1rhRkNIoQA2aoguVkIQ3UDl814aIKa3iT6
64LZvBBMOYQMXliN7xWHhL4x6tOA2YIqkVepJIoLE7EpahCLYOjrQXPnPdREDwPQRAQwz2poLvcL
xoA5hSQ5IHaLQWJNr4cmE2Gs5eJjwOExov2xgCOE0SDxJKGWC+wLOCevXUIV51g2ehUm9O9++Z6X
+1SuGKd4GTZgQ0OZE21RGKEH5UZjKGN5xv7ks2DLQ+RA3MPVZ7BTnRLhMKhbRgAmv/n6Dr62RwWN
aBi7aWxgDzqEu9L1twG4eAkUGcm8zZqeJGfmljEqZlTNUAV+DWPxNthIG8JdAT5sporhMlxcr4kK
F8VYKl1N1pS02p1fVw6oF0NMELP0o1ZdDsJnOMKgIAUF0bU/9F3MJYCZow4eRK+9wP/gfOHl9v6s
m0ArE9pHIBg5H+eLDow0IHtVJ7Tj/OZHqJdWkbz9bwYonwbxeqjOGgzkomJzSFjK/PttC6u7Ae5s
uDVeG/hc11+Ji8SSh0g8olwbWbPv1jV0nuPSvm1l8aGAqkVTQEXTGYho/lxluvhQ0GFr0zFSYitW
Ei8ZYyuUFee2icVCKBPUQiKj/Y+JiT8G0adU/vClj9smyAG4OiDEBMKlDC6gs0Lf9bfS6yZr58mI
rcloLI2PzFZ7KEfVzpMfQ8vAX6wux8C3AlAIfH509t1lbcIHgYBRsH42WyOyeXR0pjJnJN+LJJ8s
6cIM2biLjclTFXxcE8yo82j1A6Ss5TsjgZ4pzyLAZFkiC76wNCSZmOoFLPUKePbT17bVLKOGsIzE
mGZe9bWLJVExs+LkcUYzLrYSv3lIxOwhDFm8bazNoSJl31a6JBh8bDVNZA+GtkcBeDvminvb39ZW
IuMqAxBIgBYy3UmOOK6rYg0ryVBPEuP3VmF8qmV1F9t/aYHafkHik1EopNjivQas9ooThjb/GVqp
nXkBGlOf0b3xGd+RabPonscoeGSzujRr3xI8opCwQGJAKMuv/YIHGaLB51hkVUe2kAvmVOhW1QgM
R18qUmKpOLboBIARB2rj1HUQ+5IuR34UW4OVfcSH8X4+yR4PZZ4MrBzBrt60O+jzdKnlP8mgNNIB
7zyx1rrM76gfQaWtAwhy5jCMEUF28b3sENyoeoJQlZnY6uNt51l2DK5tnUtNFwcu9Ps5SjgsOD9w
G8VunOGj2AX/GBhqGA7c++y0Vs4UplzbTYxRSEjzwJKHZOx6N6s6TDBp0yJsqW9t/iaPqjVFks1Y
GonldCC+tEK57cRFCjr2sIKJd09zi2PgYazfI1Nwf5G6YtwS+pMgVhUAWTLo1nbUKdGkFVVidXLj
4KXB6yNrPSux8coE5ZtDqXPgjq0Ta/JaO3+WreJdjM05RNWcrIlM2WHMdO87jO9IdoP6jld2KXfE
yNSkFHEDMjSQRLnJvjr2INWLP8groMXYPrM5QDbmhkG66R0Ygaq3AhYKg7rgEYR64mnv4ye0SCD3
Uj62GHy+vcgVj0T3mRDv8hgnRK/02iP7mZuDtANpIK8C2Vb/Ayyn2fsKI7ysWyG0rsRVICx8bUVM
tKLQ/AlEMeKPrG/NOmztNGVl6EvQGfFFJCAAZQHlgchNmRl9iRtmLKb4xHBkRgZBPaJ8ALLLzgXY
dnuWtWW8tdfWhmWJOM2YKQAd/LVRDNOALVTJUssYhy9K2e7bgP+IJJnxCZcPUiwOjzdgQJEoAi5J
XdzIsMdhqsXE8o8ixMPmjeLMu58nILdYtaa1qw/IVsKsr+CFj87t9apaqSt5oVXhF8DVZncEcEo4
JbUHbR/s5OfR4rz5CK2abbHR7tm4+rUjL4Nw5azgi2k9KoRF5VwJMabWrX4SvVB5zcWP0u93RvDP
bfdftQO6AXxWJHogO79epi4WAi+msJO1ui0GgpXFqQWhr92sBowNXPMTQqEMBnINnH00iL/Locne
dxyiciS9zZm/KcXJK5qMFS1Zdih/hCJbmXKqH1vjW/zMO8k+bM+sb7I52HxvZt/Hl8hmlkvIh6JD
1+XqqBit63E0TqheWPE2fI428x6qYmiBk1BZuL/Bp7d4jeM0QL4bYwJ4AAClTJ2GKQlTPEZSctQN
wW63w7GwQNTwXKMs6hQDmmu947+BbQB08omVv/8xPpqyT33lJkM000bYD4PXQDpUxsNtx1zLT64W
SH3QrKvjeZRgQPYd8Mqh5LDXt9q7zxFyA2sqzBHxzckfAldm9VCXsEayOKhFoYYjYLiaBkCpyijV
QxBiXuAk7zBuYjUv3KNs6icc+pdhz7r31q49nECUEXEAIc1A5bhNbRipmMQJ+L4jTwEjUBexiBBX
D4UBHVT87zxOfX3OlTECDKZG65crv476V1G8rzVGdXJ1FRcmqMtHipU+whRubLUdZ8+RbI3j9m98
4sIEFa1idajzHnTvyFnrrWCje0dYTWU0Akxpx+30PSrJVu2ycBLElxdn+8IsFYwDgVOi3FdjK40e
jcaOddHk/VOSvCcps2+4bgu8pmQSnxBfXG+UBBrQqZNQRJBLwBiRASF2JTsFJDCR1W5IDFNe5Rzt
VxZLxVpAwZMAJdLzXU6zgqrIGzBBqpO3B4GegOBry3mt1zAwJ2ehAfpjqjJ0LiASIapAK10vMC5R
EhHUAgRQNiiY9uIu9iRT9eQH5CujO9rVo7FPdpzjb/IP/6klYnSRaBJAigXpLdDfsABta6ddUlAA
lAwAwpbYKbHOgP2SFKDm8PSbMM0Cfq7on+p7Z8ct5Lk5mwnSWDkqVxap2FZjkESJQhVUfs1rqO67
nvFwXzntV3+fcqI5mtowVrAivXkFyNEcgPWtexbgdsVjUKsn1BT4bMsOSJigYTWHM6y8dJj/JUpp
fmz2oOEwfIvHsOMdcVfJQvdZtpXWLlhdgyWvGsZzz2p7oF1HBqNSB3NqarELWj6y8tQ6v/Q8tL/F
Z1PMcf/NFnpNZnGK7DJmNiyW454wDbIYCZkoiAeQmV67cdJlIVfwWmT1brAx9oQ0enQJY3b+xFn6
ITvWe+0lBUw3szPOCo+QjMyeVMY+r2RvaBUi6TZkhG/kb9c/YlbqIhgyLrKAKdtwaemEiuYIDXR9
ou+M0LvmUngeEWkfnFyep1xKCvoAJDlYr3bCbQxB5MYiKnXznbgVDRMVQWuUf0OPb+2kXJilqxQl
WI+g6qBH1sR3ZlUey5pxazHWRdeXBHWQx4CHgUp/koAsqO5jcAHd/njr2/Tvt6OfZXoWpGqawEYq
g54xnqyR/xqHzy1Unm8bYi2Gcko8Y9UkkmAI8rpWLACP1EBME/Dm22ZE1q5Q5y6v50RoG9jRBJN/
zDJgupRN+Fzfg8Zkm58Ib7vkSa+DaKbfjCOuLFCmCUc2eTtrveTfL2pYc1kJUi3id8QaXu28bw7+
ZCozK86wlkvl2vKAgUSjgxk1Vs0uyE0jeGJ8UZIcUbciafr/93idI93FSpDp6/JEdk46GYfW7cDi
pFpKYqGTELr5hlPM7Hn0ciiN3GUYl2828kP8wnr0rq+TjOfK4KCDqsn15ywlFErmGNcSn0sm/BXd
2Mfb62RZoByUS0c/42dcTFnxLRHu6/Ll9t9fKxLgO/5aAuWZ6pQLQpRiCeqDYcqW1prAe6J0NDrz
MX9oGMUj1nIo/9Mlpawq8sHG8mseTVZdB/btBa17+K/1UK4nzm1f4x7CNRMfJD+yCwMklgNr2mR1
HRq2lzSuiWb59cZLZT1KQi3jPM+CGXS8CcpQ9/ZCVmPghQnq/tCNsVAGkJRZQi9YEnS22+47134N
eNaI2LoL/LJET6/2laIPogZLshdsytO8RwnxpcRLXHWnPYp8t9e1HgsvzFF3cKCraV+jdwBSxnLL
77JH2SH8gpyjOINXgWEjsmr05LN7JLGhWbklBHvYkXDl2QDQ/787SKM1st6I/T6Cn4xIwST/gAlR
Ky8+Ay212uaPdaNI7nNhjDrFgzCh/GBgyV17aNK7FBo37Zfbn3Utt7w0QTz2Ih5OTVMqPDg8kFQF
G1IFVsDsVjP7EasZpA52QUiIEcW6cxXiwk5UaIXStWdnEdwj+puOtgfyKvDGHckf8110Uh8zl1V1
PjMCLOL9hV2ynxd2W0PIlNJH5Gic9iDZ+ak+8A7/UniJJTzEj/4JIs4WGl733dNvFKvWD+OvVVPn
fWyntgWQCC/K7wQ50nncXb5X3qev9Zm3tfSygnFMyF+8tV7q+E+tXBscOZRKmOyLgj80RrWR2tgu
Q8ipVyI2mq2SvXoo8JSGs58hddTRVOWYD+oO6XFndY7uZR/6jmStpCKOVyWILywISaM4x3pKrwZt
1I2gsGEQcTDKbpjVU1CFuMybKPOGpjODXnaEXLRun5FV54WcK+aVMdZJmhjXTjQ1+SjlJey0b8OO
0Izyu8nBQOKec6Z7QHLH18Dqj2zypTX3ubRLOW9XQgqv58jbR9edIkZTZq6sMR8AEPm8vcS1L3lp
iXJUqUuyOSGZV6OA+rt5xlSYlRkMoZdVIyi34BsaIJehZ3vAqSZBchicalp6aGKMxh7G+e32OlYv
JVSQYAGNT/RmqK0CmD6ddfJSJZ0tb/CCd4NwEaV4of4WD9Ba/DQA2sGEuYw5c57aohnKfkKvYE0j
NArqQ/TY3Q2PM+o6nCPD75VPMqIt2hMgQ0dWLXwtm7i0TW1ak7ez0hOOuqnYz/M3df7O+JikW0YH
k0sDVDDxB7ns/RDBZNq1W2mjbpOtbpIxM1Z+t1oaurBEPz/Bql3WVU7C1qlHmJ4x1kZsEVqzn0zM
t1e27on/7hr9GIW+MN/HHL6cXIRmPf1TyoVZYgDsL6xAoNfAiAzoxugEKRU438f0cmSFk4JB+pMi
dhiz/JtDJeNJowOHC/AYtUd92XBAdZGEpJ6sPnhXo940koixlPVz9csMDdQGzXJaFiim4bXLWdDj
tvyqwrXdDi9FpZpzPj/OUxyaWjw9hKriJlAONVV1ZISpVY+/+BVUwFeaVotrAb+ibIqDwsVbYFAZ
1TaWCeptFor5YPikSBknL5p0Squ/eJkBU/zf/aKRGRFkYH4+NJo4MgP+qYwZhd9V31aAJJY1wnND
t4nFslPBFYaLvlHnA3CxXheKT5zPObede/U7KSicg/oNApY0EXLOjYMUkcQxMLoPP+Jf005/uG1i
9fq7MEFthdQIOUDnOD9B+ZmN4AaMX/kEBzWYGJ9sPfxcWKIS7S5u6yAZsBg/l14Tf3Jabt4FMqrz
XQiKzrAAEU+/h+zio4HrxYyk+C6rfasOg5bxWdd379dnJZ/9Il8tqknoJnxZq1Q/8QEsNQXanWNJ
mbCskH+/sOI3ncrVM6z0Iuo4aWUq08cwJfbt/VtLCzG29K+LUHcxHqKVCpVqBPUpNIcApWOgadT0
GMuHHnQ2f2FMB6aVqK6Dk4f6cINYVYpW+Ai2KpJrRbYFvHhr8TlOxVNb/kWbD/PJv6xRHzBTpVKY
W1hLkwNfIKNRZVPLv91e0nIKEe+/SyvUB5yNop2hIUqevERrIvNmr9rGII5jNZlX/eFiOVQWAy6R
dhwVLEcsA6CrNHXIfUsDg2UEnfQp6re3F7bylkeHFDFDArU9VkjPdAStD8BjqFfoBAlv/mfnVYWV
A/P0WlnPPl4K3og3YfVjsjUojiX2IFhKhfZ+8GT8uP1LiFdcZzjXP4RKoZKmi6oswA8x1G+VYZj9
2DL8cuUFem2CuqCLpKoIszLWuoswlfyk74jERX36lh0Rb576nRUT7VblI35Ij9GX2+tbhlBi3MBI
BoTPCafb9UFv+z7qEkNFw2jowKvWmlnaWJx2X8TPtw2tQKIE9EYkFWRcmgz6SCpYx9NYzorBVcDx
GG/qx3SMwGJGmAeHQ/fcH9UNB/Qcw+ZqgIFwJL6fAcY6GpuRCCBPm4GttPTj9ErYsXJX3xIuwBkE
hChjAIXIuQazJ7VyWmQeHHkEJyUIKIJef9Rs0JJey/Es42eVAPZf9Q4yP7zEM1xnLekCJAp3NDgk
RRXjE9eGmlkC8ljFtTTsoDaIrLjcE6QLWg4YO2G1Z9c6bVfWKEcVhNJooxCZz09en8aq1SPkbSKn
fApGp0hMeC2AWU7nQmnYTDUL8j55YvpjhC69ZfyFQxFUCAQPgfMH/oZy3WnAD0rFMEelPnlsu/3w
T3I0LOO9AIffIbOHxupVC2pcrJG25e6CB//CLgkZF3djbuR9KPFg/KtFSH1luZ1lL0XLIg1bSTkI
3T6QioCDAYNAF8TKXPenSsbyGqeqIKNOAISymR24h3BDZCT/HPsiCBj4AdSOVDGWBCm47btYDzKL
n3hz4O+4PGO461oslYGPVaENryIrpC6RoOuFZGoQqNWsVp3e73xXr8COefvQr2wP/AEQHpwHA0x1
5N8vtkcL4khvSkQ0Qc+3fJNDEqV7aAuJiU1aPn6BM0apAmvB22rB8acmI/TyBAl7E+rbJB12sRjZ
/ji5SgwOeq36MfDDLsAcTRkFjMSXnGv6Vro0TT1zeqXQIiA6oF7GTQ433BnNZ4mhI6jJmr7/khss
ZrQVDBjGD2X+7IiYDVSprZujBpz0Y1HDGSdHAxpY3waevyXhmzCbonJoDWze2OVW4pUiIl3TwVcG
+Ce1zCkt+1aY+hSPflz+UCuDmCrg3a6GPhII6vPgN8gPVmIqMQrED1JEVKM16p4KwM2WFzkPYVOb
t9ptMB1TF0QlEI2t5X28Y1U2locC5lQJqwR8gajsXLtrOisaeTinVseV5gyy6in6+qcH4toCdRuV
8gx4xIiviFPjjuFe5IpNxLE63kueCij3EPCHAvA2Llv6u40+ZxSyHhngScu3mgIABmrKX/razF8h
z7nrcjM+sgTfF0bRpoVZZDA48EAw0cPa0zx02pxA4Df7bD44tAceUle/L2tTmMzoq/I6v9eVyRxK
p9MKYhVtCuARCUYQHH7Xe5YA2acZDebKkq47jbUOqIshWuOQP6XCfBLayfuzHQT23+AhvgSUCxIo
lHGu7XXg6ZPGOcrMVG3cXNPeMUN3L9fB5raZla8JZixAr3RIMGFKUqdcP/MN0G76I3h937rP4YNo
COggPkq/DK62i95KjzXYQDs/MPISKqMEa4neAPyGWljRKxPGX1IQsxWzyffTez1229urooPITxsG
2S0Bylw0DQ945aS4TGFDxijrED6VHVrq7Gbn0ifIUn6ZoWJVXEr1WM8w0+xaO77vRbO6C9+GO6DV
gVKPJ1N/yu983ZSB0PjDEUR6hdS21SnXigExHTW9+mPogmBrCGmUmBlKL4yUen3Hfi2TTrpEpRdD
GbZa6aBVXwT1y/+2W8T+xe2tD1NT+RH+/gxQgrSVwmOS/mEBj/5cVMSt/FIIhwomNCK6HIqmNjPO
K+sjUedV6VFZk2piQUN7i1O7U9VEDLdm+Rv594sPVaVFNzZkI7j8ax+LB2nMzU6G/HYG3Hn4p400
+ptREQ+jcMGU8rCmSLErlwcFLKUgrmA414KDkjZDxQO0smee5yZQyhzEHe+AEhWg/cQczcgivUKC
YdS/IaXXvwWQKr3teYxNozsMfsFDyauHbbmcnSTRzRDYm9sm6LSNWh7dVeiLSu+VAF9RHX3YCYIv
RQiagLn/UvetN0oBdMbzmnGiFrkbbZUKDyUm8LJZxsIGQDOjxmy3BFdrBGcC7BQcKngHx7vA/h99
5vzAufDQ1s/qIpywWr5tjkKZmImR2UnBSIVXw7ty1lwEH4dBZwD92GlcqsGKIECjeOjtUclN0Dzc
3rl1KwaeFMDYGgtRGMkXgU9oCNgyfOjHQ5HEli+zYisJC5dZ/XmjlF9GqNjqV3PYYeAKh6yP27tx
qr02LjaY12+2QiPsbq9o1RfByyJgqAoikjJ1ogc1FZtgxIqEAFTo4dybfIfenVibcpQ7vBEd64SV
xyzGas8rvDBKne+qNoq07olRIza2YdfypTW2euooZamYwgxc6ZCLqlOqfLAFYwSo6UQ+2ur82G9u
L//c57362Bp5IiqahPoXaCdo0tkmEeao1oPErAuMVNbbYJ+BqQtZnx1Dkscu7hSXNPCHubP8B9+L
QBwvAM2cb4HSuFM2Slae/3/FlezyFOJJwru+n4HoEzxBdnlMfc4j1IakPcnx76BsQV12fnkRDyXC
C+k1Q8KMEV6W+Ru1JurynNTQF9IhTEAMonrpveEmu3GDGr4zqyapCrMBCGTDFl8RfDFEfwJYRXrm
Nm4ktQpVfEUC8eq8diN5nMd+JC0dh6zswg7lrXys6qBQh53B0sz5QHSt6k1xCKH/xMqmFmUuyDFd
2aKcVJvqwggq2AoPMzBPwqafBbDulJvqoLr8JnA7i5PMDHAVzW7dEXWm2hsw86s6t1108RKlfgg9
hMvJ04RX/nnRoz1uiZYJKQEJO8kpPdYY+qLkTlujEljB8PHYLmCNaE0IoIaMc7C528MRqjQbf6MD
0K/avUNsG6BhI7XTDtsRKRAZYdWiFm6F9icosUB7BH4I1Dap7R5UYRZ1uZqAHMzuSozAdG5033qs
rsYi4MKMLKDJgAo49BNopWewNfiDr6FjyAcA9fp8iHSwe0ZZ75W8/hj5xRlsdHVWyGPnV/CjtzPv
h0LmOgQ/3gNzQrmdD4YLgCIKlO7wwkE/qfwInmMdpX4C4o/scNhyf4ixp+IvXVAJoG+CcjVuGChT
7aPYKzPZQkmQFYdWb8uLlVIZR4gUvq1qrLR3w/vh0/hePEqQxBHv9af4DhnH9Fz/8fg4WRrosVBd
BIUQjymY63y4DTkwsaR4u/ZSte8jUO01ibqpjYQF9lpbHFqWUCgG9BLwbCq5r/guhhoM0qm4yx3d
zyyQ+3lpzQJULHyTrOfCDJXfawIAEqqE9fBDZ0px6PRpYFb+S4o+9+04s5b4XlqiDhtqNkLXibBU
6Or7xIn3gp7+Rfp0aYIKqdKg+wo613ihljVI7AXJLeteMZs8ZcXMtWfRhSVaeCUHqHn0C1hq7bA3
03tYczC6Kuwzy3CmN0Nxi/vYMeykNsXH/+k70jNAmpBqQ5+QPNvQvkQgmgnH+OVPTSD/1A0R0RFy
SItCUJHNEmqiKSCTYck/QortoWn18OttIysPBlgx0HfQRWhEgDP9+igVhi8Ekgorte3y1sz5X2UQ
3ILBd8QLLJ7Ex5F7UqzQwS2YMELH0hevTVO+2LdRV1Q+WaDRzw7fV6XTlqrmMlZI7rLrUAx8oa6D
LFWXRIQLykwrqoXYcQraUwd9B1CjABK1HoTQYm+lGINkWCPh7pY1yvuhuVFplQFrUK6yx8MMvkDY
OyugBTYUVm2GvdXVAfGKsVVelUEdeL1/fZZUAdYfQhk72NQC7pf/yEV1Zu2x6tfL1IxgNS+sUXmD
4ueBHmqwFkOHezxrjjdIfPtHkUkmuYyJGK8jelgYW1Uhw03F+ETNdCBGQEIXaZwPjpDCMCWhKjct
/uPlXVyyYD90iwecdBiQxbNShK4ashEqoY70jp+NCgbBLv1QjIBlF61gl1p4KDgoDQNthpvUd3oh
2qCQxKhTLVDFsA6gCu5fGeNI4Pal/EadsyIeR0xoiF6TbLT5DrgjCb2X0P4OmZhnuTiVwHU6mQ1g
OuNOYNmmFZ05rRp9oYXtxuFDKFgoj4J/qvwnBSkLIRzMQA5W9ZUZhsc+xdShzIZ8Li9asny0EwBS
w1egtblrDMMMYTBiQMUeHH18yRygPvGYGV+zBsjZ/A5KbJi+Ztwg57Fn6rRemaWSl3oWtbk3BrJy
ZN2HwuDNXh4/SHddtnk3z+QvGB7MtrJbbNFcvMvc5H5+zYVNFNkvbFqcRR/4pxfoRFICpf8Fg2ox
yL6u9n1oAr1pk7lWaAs+EfofDYS0/BfWWPjy1XH2un/t0aDUeUoASOlgr7XLbf6jg5ogOv52icKR
x35AspZHwwRlucnFWIA59ai8YYqfvHJ6s3jTv4sHeRO5TGqvZYZA3OrX+qj9zeqO1+oABuHZn+0h
2mibaJeBid/fzFZ6F2+qp+yJvG3+PCpf2aWqO7oxCyngsCQqZ49krP/7bJV3vRf8MfyE8hh6GLvn
5gGPJ1gqwjG3uDy+9wPhmNYYYby9JnJNLo4KCO+g0gYhUY0umYLlvA2zAid0xmMA5Y/kGSIg37ks
3DZ+jgJxUkPzNtX/uN2BDbywSl04nSgWeQzNGHMYY1TvDRFyauaEp6QV9AkLoiitXKZX1ih3acIu
UfoMawQSzZ1nF7zJgoIaODjhyCFMPyQHzHsb0R3Hj2ILrY5HHlTRsmjqm+EQfUXpf1u5UYnD8zc3
L34a0kG0jkEyRQNgUiOf6gzq27h5a6i395sK7/PAytzc+jvvvbBF3YRgZ4r6POxCM4m3BGoYuhjm
0T3eLWw2FOWMBFk61q+VURf9MIOutdCwsspJKktOvgidJRVfm/LeAM2yZCV3RlWawJVHm9Qlc6Wt
CX59wKUBEyhCZwLPQFL21mS3UCJm5ldkyxe/Dpg59LvRt0fn8jq/iowUbPtCRVxicLrRzuALpeOf
kPTMuJFYTdKVrAeAnF/mqDRAT8KpSrWa+Hv9NvaCY4CUpJE+lJQ1Hr8ejH+ZotnRtHxojCGBKVJ3
SRu7dMcN0UoYZ6u4R1nTY33LM23tjW8pU4dZqtuukCdYbG3wRnCnEXMk+nc9+xLgQTprj5oWAukM
oEeGhxyhXpnc8i7d9OKRQ0t1o0LoKLJR/Z+exv5bOZvICXrV1KB8KOK/98JoK5/RG9cAIXDfP8gy
7pTfuMRW75SL70YFCXTNmy6MsQoiqlwP/KP8Sn4tEHCHVv6qpZtMld1eQAmYkAT+3eG8ME9dLXHn
t5MowSFlVH0zx992Lvj4ycwk825ZwDjPlwt5GBIGPZR9KVvTgJmiaDw7/+yWGIIOJbQMnMwjqVmZ
fRGkhyQ2U2HTMgmp11OTC9tUEGqUOe+N+mxbcFXu6b/u2eBxL+1+I8KSP7jwzguDVByKZjVMsxkG
SQrKya8lxJUR9+ygsaXP9lFS8aBiPhdXb9ULoyQeXPTNcrx3oesGo7hBD6NsZZNkpg3n6B+AXUG6
BGXZxzLdqtxLIY5ec2InEMxNpioAtRFPTUA+tOgNrynkWeJu3zRmjnFqA5xftYrZdOUQTr+T766e
JaLCSZhmocBFffOCTzvV1zF21bvFXQ53hky5YWkbf1vZg53ndoH/w33KzNfl+pvnwjL14eesGyXk
EmS3exvVy4HsQXrgVSx8xOXKu3zZm+L89LN9w2pA/z/u/Wvl1Ffnq6rNcw72420HTSESelVT+YzP
E26sSss5OVv69i9r1C0GOt9CC8LyZ6z/WWPP7wChZ4cnsmMLS4aEir0oQhiJrphyAVHDKWBpdH3v
fapfSTlJtTH4OJP/Ehw2e/R37daEOdBboSeMeTMqVtSt3kYaOqpmp4fVF30UanuuRmXXGZXs6HMT
O7dz4bU6CGQ8gEUWVTDWLXiIFDWWJd+PQlNKn8tRsJXsuRAEK+q7p6DAUPeg3at5a8nSq6Kx2MHX
zsylbWqx8yCk0FSA7TQ+zLrgDNxJKA4x/zDNBiPnJ9nG1WZiPlciYxmQyZWAFKbcRkzKIZly5VP2
2m22azeDCzjyhtWZOdcYr81g46DmgYca3EanfcYfq6YSehQY1L521bw6FaL+xKfiDog8DMvmGzkS
v+aTfBd1z0HGm5WyrXjQuQb3qpyZ8qDZPiBYef4kgHbSiJ229k0lO4TJY6ptRGSOhYC5X+M9G3hQ
6YcgHfJ8XkDGoVhEULvnIHYZygCKPUXa6PEh5xjSqW1A8NhIlhre60CZj5luZ9JoGtNDKiqs9+Ii
ywS6GOBXlLngwTKwf9fXQJDUYETUu+pch1ABxZviPRJdh/ARZIk1aiwHJjc39ckvDdIPf07vfT3S
YHB002fgp8kp1XDZoRD7M+AxxzMW5bXrJdJv/yn3Gz0hS4SQRYMkovAUB4Ap4QgcNcNtF+GAMkVl
aH5WiE2VwJ+kGZScGbfVudcp7A9py9uMQMD6juTfL+5vCfzww6T8Z+NiyW4Vh+QNsq2iXDlbumyx
gZTLzJ1aHxUB8hSYudKA0dZGagQCuLByNOgTnxEITwIYwhgfdNnOhEX0ItA7xUgP0YK6XmYpSmWS
KT14tnfDDGKHycoeU7sANZMDqlBCj4jBrDHHgxQ5L5gderv6cvtLn0eGaI+9/AnUEanGPuRVHz9h
sLjTUAA7bY22bDXgzUWvenINAEtli3MaW5kgozltBKAx0a1npWyLC+76U9AnB/MBmHYIBxDtDU8i
wn+svIiG/Hl7tatbfLFa+rTITVqNE3de7WhHnIIaxLwhy8xmwyVqQBj52TJsLi4WETTSuJ3ByQ3u
Y5TArze54WWgc6cEApHe8NntpfthNzjjocFOZ0csGLj18FF7/XPdKEy+YNgANW/4mIDCJ+XPkzIV
SjDCMHCNll9wZjz8eb4FVDbuF4MH2SsMaZQHc1PV6xA6/BysOnXL+8bLWxMvSXDoIOCVFqtes/AS
iMmieQF+55+aUVQI6sM408dE/+yVyFR9w1TG9zhnoQyWzTuJoLkwwACZY8DiDOrD9XIxhJOWBGZ6
wIlLtu0zSG2eopdyg5c0aC5Qu56e+xcOjDa3fYX84avDCMMEqoFwwPMABFHLA+FbJkQGDNeYi5dP
afty++8v02NANcgoH7h5ISam0eCFKqkDQpcDA/Zo66kpAZdCyCUVNHs9Y/vnr+rzE0TB4AmGfHSZ
Lk2UUyfzkwp7MQq2yv7M6oywVv5GY2uZjFO2qI8XgbKXU6Cphxd8vVWg2ix5hFCd3UJbPu0oS9Tt
FDYTH6OoCd1bPKyM9kwwS8Z42jteNHuvPnYnNkn2MlJTVmmvlHKgrg2sb3QFV0YzGakqdtGIINm6
JR2l3hLdNjjFjv9dstJNm5gYn0xcVqReQuTID8GxBxIH1A+Ia9cBDYm7Frf+f5ZPdFuNDAOhKNM8
kvhZOPNbzBpIW74MYFMSVBRpkcZhwIKKMwjavoqhQbK52V21CxxIn5m6WT2zEU2r2yuJEshYcTsT
/uDr9RUhX49TOASm+jAQKlgnckIX2OkdHq+EAfXE7mwsUiscRVA8YH4YDDcCWgHXJmMfwjBx40d4
GQdOmgI85qAnxjHyjUV4gUgi5itQfiLPq4VKmCR3sRKPmNtAU8NUcfVIzGl64vpXEewaPilT6UQz
9v9H2nn1yI0kW/gXEaA3r2SZrjayrZZ5IaSWRO89f/392PdipiuLKG7vxWAWu9BCUZmMjIyMOHFO
IucJ8Elkv4cnwuau/JzhmdAP57sFP7lFPnb5tc4tip16s3Gm2s6x6HyGHOik7rVd97D02/o9Jms3
2v0HxcqLe0gwKpRc42TI/ApOdeRpbaKNSnaag2D9x2iI8PQWcefmSoUAN1uD2kqIzrjJ07BfKMPL
g4Li+GKUyffa+0/wsBcLFeB9wrlT8j6RtG6c4BhTXam9sZhfTOPf16+l5S85c5oXI4yzL7euCUT1
3PvnoaAYOhaFG7W9tFc1Xfb6cXrm//0rGBTfm6CuHtt0d93qRV4mWBW+YVaVjqQ7eeFCsZibbtZ2
46/ZaVBnigup/JX5Zfi5HRIYeK7bvTiFgl3hMw5l5XSZwfAgQ7b3varsU7/byHNXvxoTaPBYm/CA
G0IEM4paHpoQVHYPxKlo/YNVJE+zFmykKxe0C+qylFd2BO+Ywzz1raGZXqbZI+7B7mdNlZepE684
9hn6oer78JPmVYfic3QYt+pF68vUDIa8mYkmpzn3mzLKVLW0MN8Uv0Ma7RYtwm4DdncRmVmiocgg
W4GPwA8g+CYqPsXElM7kJfnvhCZp5fyOeSUl1cYswaVXLKOQpEgQPNAMFjkvGTUbi0pP0I8fjPup
kk5gCjfC/+V2MZtuQIbrANeFWFZIW4pcN1tLsmbPHDuv8pHJaj62kvTmY4UVUBbawhjBfSZYGezW
bIc8pcJe9/Ou1YqnzkGYy2j6z0qYftRDY4skdWVdS5FyEZjhEkVf7dwNjNiQK6luZ0/WvyvDk1E0
bh09Xz+0lyEK1i80okz0CS3jgp3Q9p1pgkECksXeeDR7QPRatdO76DjlXxqr3Vl+4l23uLIqaoM8
3aimI+sp1vCtIdfsqdATt0yzP3k4F7t+qnsvkPSthG7F9UjllqEcvhqJiBAIq1kaklF1ErfPs/J9
JWvDxy6ZnK3JrcsFIRSoQF6iA4tceAPPP5MjT7AGBZSOYiPb+eWnoUG8Yws3vWpEpadG1c9Y2PzP
jVSj3HC/EHpo/9S3cmlmmWvkNZOxYIC2qGMvbxDk4hcG+aVWDbuEEGajIY/8SQ8zd7TM1tOy6kuY
qp9ac/jcheVABxWAxXWnWLW4SM4tbCy8uoU9LH11iALinhsVv+eZRC4PPL++CYxjrm4Ro2/YEpEp
mZHl+CC2Rp+mNSqWSWR+nWgiN75yZ1X2r+tLW/tyrIha9SIBCjbx/Mt1hjZYUxFnrqPEh2K8sapo
JzFS9d9YWfIMsGAO9f5zK1U8S50tNWyg006eXEO2Mkv958CP45vrli5Plb3MZds8k+DQoMR3bqln
iZkiFQyc20XwK5MD1JpIMT5dt7K2a6+tCDewbxphbvRYGfT0zoal4EdhD84dgkZbg6VrlmwwFJDA
GvQURS2XmlEvX4L22gvGDOimdLLS8SPw2Y3rY9UMkGJKFPxzUQJxgryIhx4zlvFpjB7l5hRvaftc
mFiqVaCyCUIvEw/CnuVJlzOmrxIjDN1D9eY214Z9EKrHN34awYzgarMyRHIsY0avjf3Y/Y2DyouD
6PD/siKC9W1/iKNBxcoc2e99X2IisDyFivLlzWYoScFuw4fnVhdvo9GpqiKO6sydpuBjmyanSR0/
J9MWTufi0CBlTmhD/4MUQlfE5KEYWguX1jK3ztPPFE7fKZL99qLUixFbJmNY6GRFUGwVcemadsmZ
qTPQB11FHczRg9tWC3ZNHh8ySYrcwvL8Mh8Ptj5S85YD863hgR8BfaQKCI/nOHXG8/Dgl45N3m9l
bmkzop2Nz0UwbaTnK36OCTYSUisuQ0M9NzEaaogkqsOF21YPefKlH6bHYYsJ4OKWWNZhLDz7LxmE
KGTI7Fkd6IzwuLAD8XSTjkWXuEZcnkp7PDnBRpa8tqQXihRCA1o1IhFFM02dPzKm5GZT+Uctox5e
+AzWNznaCncXeT/rIpW0HLI9WofiRdFGcgTZIfN7puJIX7OkTB8jGjgN88R1+0PvLcXcOMlrO7kI
YNMZ5oanxnX+ucrZlEI7T0Y4oeWd3vr7aEYlRv0Tys6xMqoNa5el4GWBGmfM0Mn7eOGcm2tnjQr3
ZGbwrsTz+67Wq6cpza1Dn+X027Jevov0cDrItRF/nbmZH2b5YVQ5Kr5cvz1Svv4pYqZRp6bTpwo/
xZ5+TCHaP38z//vb4xc3MRhbzrtNx+J8tVat1iNiGrkryXJi7NTK0GfXn6IazNzUFPNG8r76LV+Z
E76loUZSUnfOci3PCgzIkh99Z+AtUeAT6UvbdZrCDL2ZJ9QWpdZaBAXwD0MnHkRLUTj0eigZeST7
g+dY1Z3eGDckrqfre7lugj7FMvhNpBTuT0trGl+fg9HLbe3H4PfvJ22rRrJ6+kyA+iBeUKQSx6cc
NWqbJB9Hr6meZ/80dPt2QTNNG+HksqS2HAKqojDb2LC2vei7veozq5OcN0pA9Bokqf8iy2l5Y2ot
GhtKZh9RpGIb1TjY4TztKTcGXmOjOQVeXqUmbI+66fVF7+/p+gUHbWi3ZORXo53DWDh+QPPQEe6I
sK3tKp8zxOqBpDjPHS9nK90EMS2J9Vn1jT0go7NViLq4EcXEO+1YZu9gZVTc7u9MyXa8UU9a43bf
6CeArd9iHVxbFhqfC4edDmORJhwOO+ozPbXz0QPRBErk/TDTYbe2Pu1SmLlc1r9WBC9VwiKj/QST
S2c79fde7vWdyujurpfHeu/XiK+PudKcJJ+b3prGL3ESDRu/YS0KGNzu/EOeoYoP63ZQINKWcgQO
5/pzO0qmGyZyhvh77u+roX42qs7/fP1srob11zaF828UQWfbXTl64ak8LSSoAHrgU6hfAHBbqdRa
JHhtTHyzqVpSa3JBradow/cM0+mf6rhWv1xf06q/KJpCLKD+ckGcV2VNyHRXCSdPoXLOoqHcV60e
7sw0jTduxbUFETap8fDJaJWIJy5p9VYp9cELNQXcaHtfq1uDk+smloGshXWNDOP8Jsq7KAnrmUza
rv1hF5k8cc3R2NDSu+zRcajpkv1jRfD+hJErqJN5RpkPMDg+McD4wnsQPBanBUyyDQ665D5YLAJM
XPBmy1yhsC5KWEmpdCbvw5/KN2jXx136gYYM6l+L5o26XwT2LE9BfvbZ1LzoQ3yj34X7bXT1mrdw
8SFXwljqwrN4vr/aPCpFqVEBUqJeuWk650kqrPRoacUGEcDah+QNST7BNUuKKBhKpFaiIMwdj7w1
iomh0Xim3n99u+/zCgY58oJ4EOeQrKiv+sA0eN4VneLBV5UcugpNdH/s0o0XySV2ly+IOPciz6aC
5hALdFoZ6Wgc8F5o9gFtmPZXRvuY4RBnz63oTp2Xzj/CcafeL7wV6obHrn62hTGPkWyNN5HgPqQU
WZJ0Y+b6GkXO0LlR4FbIY3X3X+wn2iU6T65FHnX5qK8ufF8bBlOTgDemZaR6XWZmf2JdcW7C0t8S
Y7yEkbCfnEAFlRSyehKyc1vQyNhJMclUtJwaYkqFxHk/haXDGGIlyQ+BMVvMvzrGh3CUB8M1q6gF
9+X46j6Upvj3MtAq3VpWqz81UVrd1cwnvAeQG21xJq058uvfKexJC6G0JiUTW9/9NIeHiSbEmzcd
ildEqME/0XYQYW5cSInmT0gNDqkWyNQug/CUtqMzuAPD+BtfeHEU4d4/Mya8a8Yq0LSiCnN4ErpP
TTeeikR3x2DeNU65T7p5w9zK5oERYJRDBuNySf5dQizddxlbRgDMP3Z9bL4rof7zru/gmhVybbYP
2sxlIP3clWhyj63kkMykQ/AQjVLr+mlrbhi5BFnQ4yIpU2kRGZTIxGG4zFT9PtEQXZcQhaA6Mr+r
OmAQc1p4ZQYa2J7eAf04BD6DY3Jvfg26aGNeeyXvB3ZB3NYNdH40EXqRZSMihK0DDa/FDWKM+1Bn
bmEZDbf7t1/19CLgxQcbrIEnE7Z0ChlosnxUS5tw8CjfulJfbGzoSkxbpOXAdNGMwJaQTcAiKQe5
arOaMnoKIl9xcz15cspmK4dfNURfiiwTUSYouc7dI5DiNvZjPlw1QYqnle1d3fiwxjbz2+88SmE8
y+gVEX/EVtswDkFgtFnhcsiDm8lePEOJtzoPa95OyYqOGwkF1GpCQyrQ2sBxZqiLeBp6bfx5tr9d
P05L9iPECBoAMJBz1TlUGYX90hucX4/oj1t0JpvqT505O7UIsPW3D7NdVx2v21uJSXiZalJsQUzl
ovNaFeD6ClNn6qcuGLZspYdifhcVvAWGemAKIE6nrct8ZQ+55ChwL/VFNLqEMOiMptSUeZ+D9Ju8
aZ/vui88RJYUbJECLG/NZlPgYm1XF6oM8hX6vqbo7qnTmpWvNrnLy69zw2FBa8X9rWb596Elq7ui
yL62ifJWSnQVXl9acLxDoPblrhWuWcuO47wg+LoJOnU7Oyr+hmb59/oHXIlLOkVAkFm0DXgZCMHC
SqmASlo5efFwFzEIaWg/ZP2pHjbC3+oOvjKz/Pmr7CTjdBd+zTnOluEt2ahuaDX/RArzJpULevaZ
/D1NUI27vrg1q1TDlwcPIgCUHs+tctqLLlsovFqz5i1cqfmB3yHtNTv9k9qy/ykoKmlfhPMWJfpK
2OKhZULYTVeBuufiw6+WK9kDREMR4CKIG05Sm7+HeMjjybzxDF9ZH8g6ahy8EpcyuPDxMt9uiloK
Zy8L5n1uj7shu2lxTmdu9plTHm0i9PUdXQ6XEF8oW2mKikl6ZiIxZEkPPU4SE9RU/ru1nmHqt5Jv
HAVFk3dW/6uNNpLnlfhyZk847F1B3dgBaetpfVO40jyeyk76NWXTO6Mu39tytuGna489klvcUQOU
ybkTXAZYQqVIksqXewgf0986bzzrUNxWaJsOh2PBTBPlpL1+H9/UXvUhO7QfmU7bX9/kSzA/JbHX
P0JwH6V25AA1dajnbuPf+cn+GR/kkRkRppHGXXUIDrl0s2FyuXmED7s8kpYYQKuaJuW5xypFHgbM
7hbAUKXn7hjsM8+/qU7tx23hlZUAfmZKiAUK95OWDfPkFeVfHM01mbD6f65GcBu6KaHVLKupGXjx
nxh42cmn4jQ8TjfaRi9qrdLqcPvR15cZ9wcBcr5zWSpPmWSDeiumvX/MGHbOvy46xrVrvlcPy3zm
f4CYXP7Si8/1yqjgIU2t+42S4abjoXpSvemhvzP2VOE+6YeF8WdzkSvXBBcQ6wOfwdkwhLyiKIOB
oiMBbfDKeyZ6ghttBxTOcxjmKZ/s5/lpPE430kYmuxJGz6wuv+pVGE1gFa0bOSjcrn6q4ucx+KgT
3a77yov86sVWvlrahefXPg/DafKWwV6ISczSsz9Kn/VbnUEp/0Q9q/w1fsqfnCMzS/BFdPdVBCTe
RxOU/3m6/mvWzgazGTajk3BYAc87X3Ha9mMVa8GCxrLhGPWLD34tb4WXtY/J+Ac4Ee5FwOdCFpoa
Cg+eXls+pux1TDve+ickT0+SF5FDaZ62z953v7ZQvpcfk66wDaWwydw2qpaCy3ZJlENEQN+RycZT
jjpelg2/VSN9e9aEHQohDC/rKArbwuo0acp6KQ5lzwp+6sNjnH+9/olW1/Hq7xfq0KoddwgHwyOt
aaCH6mZnjfZXvdm4+LasCFFFN4qonxydx37UfuiS+XaC+Vj142/XF3N5v55vlvBRpqLStCSQZ6/x
v7YWXD00DyN7SQMPir+F8bp0bkUF+kLjGYEkYolgbExL0+5zZ6K9llB/hiHH2RJAvMxPMAEvLPK9
IA8uUXJBMOtyhCRafKKvBY9SvUcEbpMbdnUljiXTX4JPkrz2/Jg2vqlLpdXm7txXTKlrH9R4KxNZ
MwG6CqQklzFcB8IV5uR+kvYWhREjl29qW74Ps+rtH5+H6D8mRFXW3i/tVB9ZRTfGR1r0DzOnphnj
w+yrO62pNgDHK762VCUWgUWaEBd6Hip0Ai04YA6OrN44veJG+SfJ9t9NOrOZlrQR15cs4jysI+z9
rzUR3uwbsHM46TR76hgdJP1LDfgunX5XYfCQhq3XGs3uzUdJW1RTgY4DS+E/zn2iTisYdCHh9FQ7
RHWzsz6UsvMEUPOxUoL4aIVbL+EVXz8zKORRRZumitE6s6en8bNMjSegB8E12VOFccbUS8BPKtLf
/98qBbdUG0Pv/SBFczBpPL39YXaPURx7Vu54YZi8+f7n3cBAD4ORzEVfPPUhIO4NKYJfyLLrx7IL
n4rRvjeN+un6mlbq2TThFrASlR/msOwlGL/KM0JKk4QrsBL6kbp88dP59iJAvx89s/PU5/JJ3sX7
6LA1JX15D5+bXf78lVlAeo2jTdWyvPZObmOXp9AuUauDvgmeWDWFNSpD6GUy/nluKpiMPtCbefac
pRiEOFHYRPteOxoQd1/fzJWLi+chEwU0PHQqg2JoHBq5mKcSLL4suXqqetJYHOUpP1w3sxIe6ZsS
FiGYo6YlC2asLhuDVMXMoFnpwWyt1sua+uN1I5f8btzzRMgFBM1UKdjK820rOFkSCEEZuS9qauMu
9EbU9VAX0Zgm94/9KYRwcWHnHnbOrXLHAJp2H9ymd8O34nH+UXrSKWj/A2L9lT3mZ1F7pWhOI1BU
q+19LW2jNC9dpy7tZ6UcO9fU2+JL2U5bkygr+wx6gv62QfWVWrKwz1qudaUzwEzQyrWb9V/N/u2J
DiV5GmOMuZCvid3VStKHrtRtnhTVUxGeZr/3MlQkr3/IlVWcGRFCpTYWYaSpoOuCavgGe/HPyACz
8F/YoLSL3BieSc3p3Ff6oCFl17mwpdn6qTT9bgrkjRt05U6j1kMBkmcYJXGxDpnMQ1sP5TJKM1n5
X7XVUW1wkvApLorc4zLIvUiR6xsjj42Ny20lfmB50dmjf7GUJc8XV4+zkjHtQk+By8VOgvtkuFOC
cVf7WwwZK759ZkmIxWMWOeYsYalTjUNoa7spqX+rVrC//rVWzQBeocxDxgjkS1hQn5hK3JCM5E7Y
nZIaIJbvDP7HrMuCjZrS6lcjR5SBBjE4JEbEvjSZfw1Zkd/6kwlrTCrfzNOQHqJRVY5yxGi10qoo
gVhGvOEwa5+N4AU4cJnxgof5fJWSNCiJ1GFaLhPD8xvzjxXrh0aFnC2Lt0LySn631CJR96N8RRa+
/JhX15lvo+LbZmypLlfKtzYsradBycp23041A2xjaku1ByclHeHr33IlETozLJw8ZIohQOQIuIpm
8XalQHmAzKW/SaYEStxqyI6SFJZw/5to12TdvBHB1r7vCwcGsMjlUAohsqujdhjph7mS5VsgIGNG
jrxsVtUfij+NP9TQyf9GtlJ9rFQj3Lpu143T8kd0cFE0FQ4mUuJJoJo0hbXKMA8zYyYtVP1GCi1a
W6ZeIQeo/XZRdmjk6vH6tq+atnlnAyNepqyEWkUfIGnaTDzoI1sPn9IyGG/mGDrDXmJirZGG+LE0
R+gRhqn4dN3ymlvjzVz8BjPzgCnPPY2RsbSpX+Jg/MWM/kjh11n6PCXOhl+tmTG4mehzMlJ+cXoy
JWsCtXO4/XMoQwvVVRVq6n7s+sPz9QW9XA7CawWcOa8xqvhQWr0kIq/OTu6URRTnXFBqH93MZqV7
JtDIRFMfQw2pAivtY693YtkN5fCm6Yvfvg2IMUNKKGd0M7WVX2VTPxeZ+lQ6c466QSxROZhaz+lk
Y68VvoUYMS9vhl7hwJwVZTdJJnXDqX+fhVtCImuBAAgtoKmltQTq+/zzFAxJKtWET7ZlMt6rLYXR
EcTgx0QrKORLbGhrj1tVrcXRL3YQ3gYyIspLF9OZdCd9J5O4G03FKjx6QsOeCYH0dP1DrV0b5oIo
BchO0iK2iaO4SkcG9CiblbE7DZ+M8GtlpRt+t2pkGf4FfYE+ucjlww1iDGnAwYqz4sDtBcij9aat
1u3ahvGs4Tsxn87Q2HK8X7mcGUJARxoEQtjqzDsVBOKnkin1m/9iw+h3A33g3wv00wTJdGuNhuxV
kKcp43OvfNfCaWPDVrChYLa5xm0eN0tJRvC4eMzapitRkU2kXvYyRjceDD3sPqRxBTwmk74Bc4Od
spkAKswyLBdKAzeSHauHvLKH79eXfLmx3IIw0i/EMEzBiHERzobBjA0GYEDk96FXL5oFeyt20nDD
GS/jE4ZQcaBZZKB8IC8/5NUX7PtpaJLCJmhU/s5Ju7twyB5TWK6L0fz9X6zplSlhgy1j6OyaIUcv
qoKvY1p8n0xl/3YTvLZwR1DrQMIFf1SyIpEZDpE9qfOPcTa5emFv+MllYFrapDzyKUS/jA+db1jD
lVKU89LHtzLLs8NRP8S53w2Rq3W5XXxpu2AsPXa6sDZywLVPBWUpjROIq0jF1HPLc5rSw+8JiWEY
am6UAF8ISGy9LihOUz1uZCTCOklnSUPo0sDFCFiUZsK5tSQONCU148ZlPmoHSa07Od+cPLufp++z
tOEZK8UTNpWhJdCNRHuYxs+NdUGmGF2QKp587Pb5I7JVu/Fr8OU5OxUfxn3rJe+dnbOB1rlMPc5t
Cr6Sq7OedxqxK0knFdEzQwve+VUYfdbsedwzqG8iEesWfvB2kUKGRME9glVTKWJfzDKFadtqSQYJ
wDDJUI1DQfEj78PwE+LqsZn0+8aP/a9NjBwT0BsHpjC51HfKGLz5QUtkUQHOAVcifohTP7k2F5Kt
cUVopZ/9DIHxmjsjTeKtoqZwFf2fJ/Es5+2C4LmohUO1U20GRB92rdS+q6E4cDttDtyir/686fSL
hl4i/KtYlgM1xGHTdGc1N3IAYWC+BQIUjiBFL5C/TNyAWV1G+sSiyVx2ndP0PgIZ+cMo3Tn5TncO
zFJsxBgh+v+fGQBYpHGcBpElvcxGZVJwgF3cFCRd+RJtemXj84so+P+1smQH4FpgWBRFv8syUQId
ZBx6lNGNYrt+sq/GxzDxFnZFToDqxvNtND9vCWSsro6UBNbcBSRna+eHvdBm0OFtl+0qR/0ezH3r
xmm9ca1d+BwfamnhEKJxO/z73EaTaIFkNmO60+foUKbfpUHb98mGv60ZYcCLISxGvilpCEbyTldb
xTGTnRbFw00ryT8rVQmPtWluZANbhpYdfeXYcCeMFOSdcucjp2dmz3UCA3291cVes7KkvkxGOIyX
i8UnQ88UPfPVemeXT4p+8svHot3QO1ozASwRlOQCdObgny/Emqc2TzIn2TUtutLzrxjln1H7ej0M
iGiKF8d+bUX4LnqbgJ+tJEa1Ds6zdch3lKnv6pvmQHv6WLvpvvzibNxg6vrKcOYllVrytvOVJUGX
xTEY5B3jAZ/G+9ArPkLptbO+ZsfgmETQ+tXui3bGTgZ9s1R104caLuxiY4cvrm0cH3DVP79DcJVc
DWcro4i4S5QeWIU23Rqp7Tm1okIbnT/bKXyl17d7beVU85hsgdHhcmA8TIZxrKuR46y+b/OnVj2V
4fN1EyKY6eWLOoyDgxyB8OUCpBZUME9lQ5Syuxrks/Eh+eO8W4ji+Z5H23K3tEov4zy9GjgowDbw
QuMFev41Ozlq5NZyareptdmGUVd2CjeGSg1RRiNXJ/QqwnAj4boMi69tXozmOGZYG1ZYjS4kW+2H
pJWVR8cp+4231LoVmJQWFgGFq+x8ZX0ngcdPCfpJh+iSzxA1LrMFURYRcHyvZS3/Wll85ixgBVLX
FdzEC1lwFbjdl/mX9rX8QKvjYDJBqd0U6K3rnAh11z+orWvw38sDtBm7655zsVxKIUANQQooUBXy
ujv/IUVPv2rIJRX5htYLG8vV3vhSWzgelxfjwtwD8bIpgt7iJJAK00w0L2sLj9qcpzYbR/rCGQUL
whqSqk+iKKhVb9BBRz8qcEua0U8t2BIEfQEGvSp/XCxF8Hp5Lnjy6BoPjD6AGhDU/EetDZ+qMTSP
ha4hGxt0KZlI/ZtQNxxR6vA3vPPyoJ+vVcQu6ZOq9lWeajTL/Af/I3nJjb3rvRF2Za9lsGqrffrC
Jn+xZh08yfINlYsavhq3dVdOmQaOaZFOLA/1veMOx0Vvp4Lb2oAldYFpOt+3LK95Jj3UfwwvX/3V
EdGZQwCbjmG4mCjLfXaGjbr9xU2wbOUrA8KbKlbCKQiGkrhVJdHktkraB/tGHvm+RVLULaMdeoWG
TdYU8cbTSqyl4El0l0heLWAnC8ee8Hgc/Uaus1bRwcMNe91Ld9Kn1m2ZtGVi+rB15V2ej8UY5bqF
HJGETzAGLfkMmhhjo/KUpeXdRD86DPodCk4b0eSlNHfuLdrC5kGPkfyFFoVgSh96s0CdV/P6g3nb
77qbznNSb3oaT9XRCVzjR0cPN/45ccXv1cMC7tsU37z0m/OfIKRQaSdJ8jTNuqdP2b72Ay8ov12P
mRcXuuA4QrwZnKYMJW05EuSB/mPDQIvdbSFel50SdnKBYyxtQDJBKm/n7h8ULQi4aYSK935R+0JF
/t45xi6Nhk15kBX/ODMlrMfQx7qMjLCg9J6khZs0JrATOp1Ke1AmXfmTZ4sQzVv3EITrwspOHsoa
xWnRIB1MwingYW20fiIDwBhzJ52izt9454gk+ctJY1CT4ig3rgq6Vsg7jbQyurHrdTwSqTCv29u3
8XcyJAaaIy9yH6V9vadvth8jL7+dbrZkPFe88cz88uevohgNg5wXkMGBsFGwC6bsCbnFjQRzLZos
hInUQmnRceiEbKINzEbRJyJZYdWTtAsKwsEDLB+l4s1d1ehuLVUluFvTaupjUs7IlvXm2PRe6EdR
55YU3PO9npvyr//iI6McCs0njFkXD1kzmutRTgg8un+vJT9CyrUB8ObrRtZ2GFnHJfklzURL+HyH
fZ92RSOBXx5tdTq1AzTIlZO+sWMuBmzx7efTmZLZILSg9Me6+to0J3sTJb2ykteXgkgnAn5CmwyT
yKUl906OUlnx5c1bdWZAyF90E73eoCU6+wAMYv9DZ2/MyohD4OI2iWV5K40o/ffLFz9a3TH0kn1T
gGCvb6Qv0s+S3OjQerLitX90OD1311e3EsZIYR0HmgdIAOlSnTtCI+tlpyS94dnx57C7SbrGU6w7
5a3gq2WNNBFBRXGbLm9J4Y6r9SHwIwTCXNuK3lMbvqnN+Da0w43lXKYn0MosAHKy5qUUKiynDpk+
tkAcYqZ0546x7rDYqXrjDsM3Sao2TtFKYok5DirhmG4sY6fnuwcmvq79cDSYybHed4zrHrtjz6Uj
6/vmHsWbt0p2LNt4ZlC4dRihapS2YQzZhBEwsAt3dtpPavp43Sku7+pzK4LLM14dlrBDG1DtOD+U
qvuah6hZGOrG9q0cXRbDbU17BoJcsVQ4BSkPgaA2vAyYmK9qnhT9vb6Q5YcK+cCZBeH7qH4zmSaw
Dk5We2qYlFrUy7fFxNcyONiMKA6SKTKwKHYsGzk0ZzltDG98Vg7oVTy34U71Qq/745fuMv4pHct9
SCHPlXfJjoTyMNyUm72HF+T1xXJf/Qzhu+UDtBVdynKjp/ioHkPaHv29dENr++AconfOt3yn3Uh7
/yAjCOXq732XWsR9+67fL0rYAejB69u/5kewK/Nwp+9jcxzPj4czqJFZJTAO5SFvBbAKs8tI7n4M
8mzj3K+EMaoq/1oSwkvZt0mAKovhpYw9dEH7yWq1j3FcFV6jF1uj35c17oXT/5U1IVsufLRQosY3
PBTOb5338YfsJoVqJfKKeicd2X6Gca7v5KqHwWxKEm3Ru6VXcL6VujEPIfAmIs3H6mf4OO2HY/Ml
uEMK4sF4qV1J3vPwLX1XfBjeh5aX7+PbLc7i1a8JNR9UBUzjXfTuYD+BaHrQmOBOGUSahoPlaKdR
3qKLFUU3XmIchb9/7Ai72+lctuXI7raHyeulW3mPPtPR/+A/xggc7FAK/tx6X9UPqat4zm12kL7r
n67v9po3LZeI/DIiC57ifLPnFtKMwqI4NySz7Oxkp6NnZ1V1mLkoVlWDa5fGvMXCuhYN4ZkAnkZ3
9LJmYOVyBLYyMD3N+anaf5J+43G09vmg5qIKD6c60CFhWxulnNXCsqD/qtLkvrJBdQ9KFB2SptIO
b98/E4K35V+eEWKfJEGoRQ3ThKUEvImkeef0+gnIimdGztN1U6uremVq2dVXTwUITRxrKjFVl4/U
D2Fnfm9OW9R4y60qxlXoZOj4AHBlUUK2XMNqBJX2giebC6h4iuRD4Kv+B5rpg5uVsf/DSUvjvV1W
xc311a054mvDwuoaaS6UoQxVT/Hj8VBORbRr4ILwEGQad73VpRsllrXdXFg+ZRO4l0Lp/Xw3A8Pv
pSYaFDBe5tHsEXuJp70SbvWElJV3OiHkXztCGjMadSIl2oidAe2a5FdRKPtJhSHa0t45NpCRen7w
e/1QysUxL7cGcNZWSXGAj4lUI4pdwufUgzqTmt5SvC79mi4Qi+ihHR6vf7nVJQJBJAYuOjOGLRy3
oBr1wOHZ6spUN50529WmymyDfDsO0le/7NwiyjwZwKBrNPK7jnfu9R+wlvpAMso4I4UyWmPCpzSm
No0G4hapj337v6kPiqXHLS2Ytaj12ozwJfU6mYxxVhVvlLMb4KU0LPPj9ZWsvdSZcSCQMDbHo1ic
mwRUmIGOMRX49aJ31kG5CY7+52UcNN47u63aw9rlblNdgZeRHjYdS+GmHdo0pt865pSnsr0Z+ocx
MkEzKDDjyFZzZ43NDwmUYpaDjjY7ZzeiOswzepROUtjfKXazcRmtBJ+X7IkWHEQbeNL5mRzHPOut
mWaDb6PiZaaczc/pL5uBuGBGkW0L8LlyOKBPWN40sAHJZOXn5mpwRvHo03nw5SmSHqPRcsK72oZd
/9cQ6M705/rHXTNHOoM6BtPbXP1ChOs1xR/aAkUYNTND0BtxeefElvkVOtX2x3VTq192gT/wYeGF
oRN3vrQi94M5lkqVI7HoPo73Gj3c4Mv8DjG2W20vfZA2gsByxoR7g270ws+yNE+5288NSrnempFf
qV6TtIlbj/5njZFutyrG1g0NqdvpwdZ5XD0ssCuh+sCTCkcWNpSpWT3WM64M82HczTsFwTLr3fPs
le/+A1W2tQW+NrZ83Ve3bxWpWTVrvvLS52hPphfska2E0yA5LhJ3vosq2/v0YWtgeyXo8KSgg0oy
w2tfnPnPDCgGxpgj0cELM9hfUmsjV1o3sLzpUW5B2kJIAOO4SeZJ5hA0NsDm8ndl3Gz44nKMRNeg
tMoaAMlwFwrHLGEqIOItD0/VOLfHtLbrj6pdOfsgTotDnzYMcEdAXsu2MQ5ZpOZ3dsbs8PUfsZJd
8KD49zcIq8zlmu11cM8sGDyUQo4q8xhJysRYugUcXnMUeG5sin2Ur3HMc0dJK1+bW/j+kXKUTnL8
Ma9kt+iK97rZuImxAWlc+3rgm8CsA3Jaqlvnxmh9BbM9Mu6RWnZ/HNK0e+icMt3IPNdueF5CL3Cq
F8S1YMbMM4qoINYJJ863pblH82sX/V40OMONFa1FyVemRG+JBmlyhoZkokuy5C4PcvQ+rb48BZO1
1Y0SUZPL84tl2UAFWBqAKuFTNU6e2GPTKt502x7ye/Uv9GbJrbM3P8/vlOPsJeXCL/He2Dhy60v8
16ywm7A92VLVskS/NupTkBjtPYRh+jFqzOnjdb9fK7jiiUsfEVgod44Ql2WpSQKq3yqz+FyhfvAA
FJvRf9fZTwf1UH/Kejf4H9Kua0luXFl+ESPozStdm5ke2xqZF4ZmVqIn6N3X30SfvSsSzWistHo5
EWcjprpAoFCoysrML9q0v82VellegHnQ5wMHADAnTPJZR5IV1gS2m9Z6nsV5B2GWGLlGwUnltw4B
kCaUrANJ01WSW2floBU0jelk8Fqa0j0WkwMh2Ppk6EXJ8ARRBPqG63M2BZauNMIoO6JgebHeYU6s
PzYlcW9/Lp4ZZmeERAyKEDh+p+tLqJqVPTkqqRV74LvgRcQtU8hmAXuH7AY6bExEVAQti0IocTrp
gK0hlL5aQW5qSjkV/61ouDTD7D+ox9SIlbg20zgAMOcgCKVbaIFTaQghvISOfgX2plkaYzZcoA+p
nqrYcGgf+iBRt438lBv36VR6Zg1W4PR8+3NtnS5sbarggNkkTEDTRV4kBdkkNuOQAm1BaWsEu7Hj
Y/9e+omvfpXPVAg+dyfJMTClwntXbqwrOpY4MOBDpkyDjKv4WBj4ouSPRCnk46yMX+SavOhmJXuW
2XmGLAW7P3HWQmaOmxLoebZ/EtXFjPEStLWn2i7d9h6RZCe5yaPuGqfJ7+6lI4QlUFrVObiuC78k
81kB4hUvCqaYSmAhV2ZepWFNKfgkfWjcGg18vxRQbY7Btmb30QC1GMgqFmqVulWp9bZZoH5vjCjZ
ZWqf+pFRJn5QEcsRQvXNhAbL02wEoV0OBMPbkpYcOzF0oQxk4GE+5W4bA/aqg2sas4TGo9nkkKro
PoET/FUoazBlFeFoz3LgpxL4HIsk3aFviQHzVAhdA+DzmZhveax/xYjLbEtpIe3bQs0goBP2x1JN
wCdWaJ2NssZ70pWvCRnecT47d2hQN6pzAs6P/JSNyqd+jJzB0E950j7FSv6jySw/LVIQ5yONkbUZ
my0Rn7uofkob7XNb9olbK7wX2UaUQPwGSRFeEShusclMVKnjYI4BqD/F53zWd1KIEdmk5WRn11bw
/gJlB1oxOEZXAVwFj0CvRZRiKoMMgzQ4Qfxkkd9U/6EvLuwdYCVAGYMslJ1P6qwgTvQGH2BSoMvp
QI4OZQk1IkrHieIbeQUq5nRCG+cEYwFsVjaLoxwOY4FG7WO0az+Kgwp+csBb2uOAuUXJ1naKV+6U
rwonHm2sowryOCBrUPxUroqR/WDGrZXihWn1Y/lDKOjwlS6QJ+SIKIbeDgf0KlofSviIjB7kD6ge
A1fAhD5LhGJTbyqOSvRdpmcfqK3Gdh6AuQpZvlBqr/McaHae9pw4xDPMPG2BblWLrEaTWirNwxyK
5zJK9tKgPAwJuS/yzMlMsOm0qXi47fDm4iLQ48I0QS3DvjaRKMpWpqD7Pg6vqeF38f1s/naWgTXF
IAkGGwHTQA1ovaYkxDNtngB6aUwz8Oe29TDVc4CgZ+H9vi+0JgjZCAOFHzbxLYJxzMIOnJyaOID1
e86lz13b1nZk6CNnT17G25mNgoQWugqoL13GMdZOYeSuakdUN1HxmOPUmYUxDm0xGFsPLyLdixQ5
fxgHYrhGlEToyo/lEwBG1Xnui3ZXEk0AGXSMSdpg1pNnDFVlL6mVd/cB/hk2SmnKU0ZKTKrdXiH1
entjDBejPbjVUR9jLzsQOgSjNIJvJM8nw+stYdxnTSNyFuc6YUHCurDCpJXoYbRhCdyrHQm0kWp+
Qx35rQyh/TlJn628DOxx5slKbnuGzAEtNEp9w2QO7STMZibmaEV3mdO1Ffo8H7fXbiMtQmMHQ2io
O4Ec6Sqe17VWdJoRm45m967xKjyqjvA5PKZO7RUP0cPgRnvZLk68zuH1Ix9m0ZiG1A7Gw67Gwrog
VmSgpks7yHFRybuKfGpazY4z3mz1RnkNw0sUdoGKF8YYWbRPJDeK0mpoxTTeiI6PXT03nyI/veDp
m9Ypv/0LtkmaKa/P0doms1eqOq4aIUOnbqz6abJJ072rWqS4IvC30H3C/4PAaCNDi2wdlAfnxADc
oOu1BJRUM492YGOpVwvARCpcfVmd0QVo008ynkMKHudVD8pSY+YcxI3LdOU3WxCYanwAQ6em3KS3
ZWc+W++J4Erv8S4/tA+ZZkufQowUc7fT9UFZG2ZeSHOXjmqcwDACKNLs9IscBJyTwjNBv/ni/dD3
eCNHQYKWXpJ5yF0OXRnzSsHXMWbtBnPehamKykaBG+ou3JNj/4T3uBN7pqtpduPTJnPtlCf1pT3x
EvfrOSLM+GHQD8TZqPtBoYjJEcxYiyfEcsCTLLu+Jw+U0Cv+Ee5UZEBocez7Z3HP4+3dWFJkP9jm
KH5DSPISmxZLGgo5EJViCwmB6q9hrG1oYnJ25PXTi+ZXvywwB1Gqp7QNawwF5QnETLKHSXsqFc2x
itZOJZ6sMSuCjqwVCoEo74FLk5KeX0pzC3/0yRKB851MTPaSzAZvdvpi2TpYUQ/9XX+Mz+UDcmVv
8Nu37iDvuTX2jYNOeRyQnGt0yJHlmm6ySlbCVEIof5088lD65JQ78tl4plPFkWccXOHw+8h+oC6o
qglmAi/UJutTESgkmRMVn7DCaGOti7aocqD9G1MLaxPMN2wNLZhrzEo5NYAXoyt6gzceYi9yi33y
hknOvfBceMWuuuOl6Bvp0NoyEzm7ogiVIceCtq7oqCf1WX0ZHPpCSFM7/AYxHK8CVXpmh073Gru8
K3Jr7y6WVmNq8XnQZ0qfwHoqQ7TsrIlPerg3zcfWtDin5Dpdhp8SsMYm1fMF6HL9EWVl6OpewdWE
MSbZS8c2eQbjbeLLdcCT1drAJq5ssSq1VV7U4izjjLS+vhtdHeGt3+ug0zV26n25413/m2eCNp1o
to7/pSFocSStNrUq0xpw6xYYWdCQirYQLzrnA09tcdMQCjx4fEMZHvxCa0MjtE8zq1NNBwO/nqZ9
SiVj17X7LPlNjZ5LkAE2EU1QJDUohDOG0rGIhDFBSKtAJxagXJbxKCu3XAEjFaBk0NxAVs6smVJJ
YweZCkh0TQ9xtguiGDOV3+WWU1rf6FSg3IzojEiF577MDshOGmxIIWJH7ys+iKDiY3A/+bqfggPR
5TXnNk4TnVw2IfACGgBk0+vvo7SDMcZmU9qlADZHMJfhrZKQCpQx7SeQCdU2ylqjfzu5vj5X2AwY
l6RiESBdYkuOcj/MgkL0wDHJh1R86TTBRaXzt9+H1AgosOEUWMRYkmDQtA5iURkBaDgC2xwIhJvA
pF4Iv53+wAyeu6Azp4UEFoOjkQBqsGCfdca5i8FTKX4VQRt0e72u84G1DSbSk16xstGAK5QvVYhQ
RzdHLtc9zwgT7ECeiwEEAkeqpnT7eXiVi3l/24/rAwQ/wG12wUihCsFko6WMGS09Lirwq+niN4hJ
d/s6TozGlmZQUDjV1Es88OemVwuTTHYqD6ExSJkVONnkZ4buFg1PTWvbwgXniZhwBdTr0YATlRTt
gDTHjiYhMXZS30mcq2h76X5ZYY5pkTWy2mdqADVnS3aUqVXsBGvntFoNYOUs8JQPto4oLlnM7QBa
QzlC12HBECMtn0RsuaJLntJRAAyiVoFj13uBs7k3LVGdcZCjiWhmMnG7q5tM7LRYcOpJ+QbppI+2
SN5Rifl+e+9tfSaK7ECBVoF6uUoXeHHhGWIsSQhuOKeZgGp25UM/5ut/M8F4As0uURssmDDE5EWY
Ewh9K5zF4nnBfJZcyGV5lCPBmVWClnyanJUpOfw3N9hAAHzF3Iyh4BRYqVQa/KIU/9vHYFM4IWyV
SCUwEUe1ZRe59SzEKq/lgg+6rjWg3P/rg7PcRXEVRSAVhY2pqgHESnwFMxiQJJqH5/+0XqyedB7W
pgpNPcEJ5OikFo1i5+gDubeNXF/T1BuAJEBRjMkfFtOqlS3U0fQE8/JJWWGgkDxKCnkwBOloqNEp
Kf/ghl6ao/twcVoiouU5VKNwKGvyRZdCF1JZ36vqN9mHkLOtvaKxYWEmV1Rw3+djBSLE9i1JZr9t
Ss5u3gwvUDkFTRemmQDvWpso8tDSSSZWdjsSl8yfLLPaKzpPKm/LCqp1wK8gj6L8i4yVuekztDME
aIoHdlrItqCgzqOmnOO/8UpASP5lhy0kYZhIbxqpgTfuiFbTCCCEJtpli7FWN2psCIu4ObqnJef2
2UhJYRfwWIDRwXCALubaP30QiBh1+FClXhrgybLkQrGFPBCf1CCvXrRaat8JdO4SJw9yvbZJVqR3
aVtCsT7WrIT3MNsKg0ADgyARLzNAhphEAnSW01zWEfq05vAE6MYpmTjnbeN1DY8XJpjEYbbKuQyq
OHSV4rEw9hMm2PtH7bN5UB91VIIerFP0YEZ2fq9GXrtr/iBTWlpnrntNaFAnTabK7iQ9duVq7p2k
i16arHkJ65R3DLe31cJZ5pCk5qT384T17I1D9bN7A8rLI7vYQS92cGU38njDKRu4x/XyMid/whWt
dfQLDk78UKGqNt7p5w9yIG72jQfHooePuQnA1AdiSngIdA1bwlOLtEhaDYvZSOewr6ATG1eW2+Cf
PTTF6OamNNngzKlcIGdK73bg3ogMMI5BZLzpKPaG2aq1mKGFWePkDN3wDCGJ7+IofBSk5VSDNk7E
ygyzXYF4m4GWnXE1EDg6TOapmuevt13ZmDPHJIoEjh80uYHrFpmPllYRZS4OBOBHB0+IoZgdPrev
5Wvkt/b9PenBz5HYrWoHXrcn2DU8UaONYuz6BzBJ3JQOZm0UAn7A0XpNzmFoN6giWp60S763b8DM
2gBiciLB5gdcOM1kdWoKTlC9hdMoNEnz4CjKWeW+8LbCzWppmQDbgDJPT2pYSdFuqs9zYAdv+TFK
/GF0mlO9n3wRglL7tHUSSL56vIrztpMQGwHzM64XFqLbi3iFGSm2zwCeG7toq84Zy/Aegq8vt/fQ
BZB+dRjxvINyPPhvr/ThLDyYIXmDTygeJy9y4qN6oLUN8e5PQgzmpn5ZYpZ0BPCj7cYQiJbXMrap
xHq+0++HL9YRXJI+19zmCVyYY1IA0luzXIpwLPwu/5y+NwBX6y65RxnUOIaOuhe4sw/Xb0LKH4xZ
ERDyoH3EikrEJVjUJCsFzQMQkER6j6yPWAZX5/zb2frSDpAn68tf6dqkFicldosZ3hXhUx42P29v
i+vFW5tgomRAtDapcjV2pxhcUWLzFgXNpz8wYaGXjpIQMDpsfdAYa9EKKjFx1SH2eyE4dbXOwT5s
xCfsaA00FWDfRnLCThCIuZhXhjjELhTMdcwwI2/4kT1GfuPrthU5+ZO+j7xc5GRn14d3bZVJFgIV
ey+SYVWcStcIvlSg5q54LM8b/eK1FfoJF7m62VhtMxqwEh3Q7CeXAxXaoPRpMJ3htpii5fVQru9t
WES80QGnQlWXnetEg0pH602DX8d4r9y1+/wAhQWfR621sfdAwE05WCUYAzBw7Ri6ZKPRymAKnNC0
8TKULZ1RUbzbu+/6/YYKK6IDxF8o6SErWleIGFGNLDN2K7CtqfWrZr6bZuX0fW7rJq/fvLUhMAaB
QjUq4XjzMBtiyqqxbiZ8qrx7TyPA0WZQO5vPtz3a+jrA3oD3EsNeGBZn7mL0gDJiDX3sqrv672H9
2eMPrWx+nYUZ5voVcorkbGCmAsTnLQY5tw+lHsKBX2+uGPgoKQwM6DNWHryaAO8uKwPOtDNGf6Zh
P7XI67uAMxmw0TrDPlgYYlatgWbHMPRwRzxaX8re1iJX+aL5MYAlBcanfwZ4w2HG0QTBy2vpBC/a
4fZX27gzFEQm7HQkpSIg9evNXkHmt+roV6sxeR+iryzXxyJ7lae/btvZ+GyIf1hQkBsDX8Lm3EUc
C2Ve67E7WK9QWIA2KyfWbjSV0VZGW97EscXYpsge2zGZkkSHJ1RJNAweetmVveFT5o93lpPeS7UN
vFbVYVJsutMhn8qPTxubZvkL2Nk7QUnFWOnwC8iMLk05G2cLNNnEGH///sXUFCjNAUDA4CJ7q1RG
FQ3lgM0564MDlR6FJ/a+9bGWBph40Y5AAFsEjmhNIXkRiUJvTMLfrymh3LNwg/6KxQVi5Xo6KC2s
mMVfU/hIlMixeHns1vlaGaHfbGGE4PaPKmhfuMOxyeymgpiXnQHTg+wvcj+gFWzaw30eedLPWrd1
IL07zmW8dU8CMQLELPqqUAViMZbQQZyR4uIX1C7ADr0bVA4lgTXd0ZE7p/0OYRl+8rm1FZEAUnU7
ICEx5bR2e6gLCGOUcQluVDOiYqwzBgkpmivDUKxt2u1L7jYzt3m4uXEWZpkUe8jmTKxjOXa76qNI
IWbPBTnQrbd+LmC6CTkVyNIBHwFT9NqxOMORaAPkAFSA2fw+nMrIDlyKUpvQpLKz0eFtoS2f0Hel
UhYYNwL19toiCSdZ6yxcnn06uBV5abPRvR0b6aqwPi0tMHcAdKIQn8F65M75uehPYXJsEhNMAboT
lIXTx7vb5jaKdyYwhUgF0OA14BZjDzwzbaOoMcFNrR/zPZXk7vzkBfPt/Bc6rTOwvkGphU7RIlwB
vLRevbwFrU4F/W9EZdG5zGm9jncGQAyVn4CPi+Pa1reiHSoFhUC0dFi9xTmtEsDlVQJgOjljTb9E
MQ9WsHWyliaYxatSYxBUtc7wMql3BibySzzkGh4P+4YjBti2kCJio4N2m9nmRQoRvrZRUxfhww4C
BR1Swbu9DTZNKOArsfA0oTT86y9jpqBIT1IN8yUYO6nHDxPTF7ctbCwVhVn9Y4EJQj1VgonR3nVl
OT+GMTlG9X2Sv9w2shVfkbagXwjWdZSi2HS90UwxkJK6dLXH3jWPwy7xhRf9KXbKNzDGOgAD85Qp
NlcOs7UwC4YG8EOsVy4d5iYC13PpEmyBISvvURrhpGVbL0c8SoFTQM6OfiuLaBZA6QldFwzjNV4r
HEFVDN4E/Ul/NO3pPprpFJYf+jw2ua0PhuQJUxYUAAzE8dqx0gyVEGzbiSuKUCA2TpDusbvpB+eD
bYRwlAvx8KFYFkCp6fIuruTQ6CLLmmBlgugL6BgvL8fAxUy9fhft21PmGGeOyU3HFiYZx2LLhHRh
CpOg+pR8xaW4NM01z6iix05t1w4S/cBp3rmX/5avVE0D05UQ+gIWae1rr+OUJXUEHU9HR3Frn/mB
G/joO7qij+Iol+SJHlom3GIM7h97bApaQrLP6rUwd7viRyHEIJ14S+rZ6SceTGjz2EHzFUR9mG6i
W2btWTPLmE2L1cTt/eZNuseHxBdUbXJoDnRB+WxkW6cOuCTKpI9JPQDx1wb7xByrHONNbtJKp3JC
b6Ke/Nv7hH6Nq9UDa4BK2asw2MEc7BHsh8D/YfX+94QVvM4Xdrn/B2VryqqEvwUwoUJhQmtXpAJ0
2XGvJG7wafYnrz+Uj9ZDrDmQfAdd5EUHtvZbnqLfRldnbZZZwVYjM5g8YHZwovMIdocdfsEh3Fmn
8gECLNM+4lzHm1GMEpRCUBe+XgG7OiHK1GpGbKY47WA8hMd2H/j9ESrPTgqyT8fEWDCGSd3f/440
TbTAgHsZYl2v7xhYDVpkUuJKdXA3AxnV1L3bgsgUn93pgmJfzkJqawFPOHujmI0VNkDeAQAYlS5i
VrhShrGpZ4xaZofRVR1pT4vZ0r8gc9s8frCFWgvlucEhXLsYIckR+wTfsvX7L+297JHnEPj30VFM
MOukLggfnduLuhVDqQYIxibBIH6lNmpF7SBCjSCBCNg+hNZUqT9QvOh/M8KcDBAxtnmdScRNgpMh
JTYB96eWGn9kxQSgEu158DAzn2lKzWqShKZym7JHNQzQbJsM5klO6pqzaJeRQTakgB4TiCnkIQhd
zM2T6hUmWs0hx5kzdzrYVX52R3Onfh8qZMOVE+67U/DVcuKDcRx3KNurGgi1EEFLXEm8mL0VQZe/
hcn4Cj0lEq54dOma5kORcr8wCGc0fqNvheIL8lXk3gBwAWy53pdBngIlHV9ijHwM94Xggoqi3Gsv
GkTPh97GIBEGtNCWa+4wBaedb28fmlFerfbCOrPacZ9oYi/IqOkntZPkf8mxYVPJk0b5Vho8EuaN
9id8BT/XpaxKcatrX9OyFAaEt9LFyHZ2mIHRJqf5kPnyU45eOdTXj5hhEP3mAL7Qz3zu38s1ceXt
wj4TA6ZhNBFt+tIFV+iZystAIG1fHroHTMIcWls4jZ5S2zPgCN1j6WQ78geDKagbohcKWC1Kshjz
XK8AnqfCPAwBSmvYUMY5kHlwzQ1cACxg5k6m1RMRbNdrC3OZBW0foKel7hSI9sx3SrUz8NpXfXkv
K1wi/Y0gtzLHbCC1kCtQQmUIq4LqWJXkDriGSytxb+/TjQEwuAX0FvTPIGOKCs3aLQwrFoVVIZgm
hxDkoyEUbMA7+1lXbPVVt1U/97Mdqjf5+227dLWYHUM5pRC+UT3BejJme7AuERAKJa5cPOmk8bSc
Rwq8dTHBBGIA/qGnywY8PYdeskjzQi2yM9kOoxN5oKzK6X3W+GJwFHaZF/oCJ3Pb3CewiIkeoP0x
oMl4VrZ52lkypkwxSnkiU3ASh6+qAQxxV9nzPIH+M3uIg9Yrwmkvju9J2Xi/v7RIh4GCuKjosM1X
ucsL3SoyPHYR3gh2TSRzKtwbS4sZRPo4Q14DXTuWl9OsohQsc4itl9pXBWyxDYKY4CA4ys44ysEu
d4sdd+CNdnPXewZWwaMF6UcUm5F6r7cqhGwwEdDi7STvqCgDpKsOVJQBcl37313BtSHmVhbDfNCE
AWdP0tsvUpND2Kx4u21iY5tQG6AwwGOMcnEzzsSpOveYtgVzQesY9uyqXujVn8EAaO3GXcnl+74+
bzBnUUk7KsmAc7deOyKORl52SESVGNWvWrEz7uehb5Krz7MwwVwCRSiVSpvDRHCqD9JeeCGCPV4I
8aZ9yuPy2Vw/rBoCFl5JVLx67RAYCISK9PhGdEgYYpj5c7qrvckNcLOf+MXz63CMbhEq2KidQ2UR
229trjCDMrGInLmQ39wZcuVKzfgz7xuetiK9p5hFXNlh7jE5n0ELYYCoJC8pmI/kH1ISSl5dDbtU
HTix6vqVCadMWYFgDFjOoHW4dqpMIgnOojVPH0XSPt0NfrTn7z26t658QqUSbImKhUFHZqunZQ+5
7A6KirEh2rIVuTPUTmr9SIpoL+g8ls+tLwXeHtSqLhAbFvRcakOtqK1WuoLyZgKKajUfs/Tl9und
skHng8Bfg74RkADrhcumMmutDJdmU6Mw2g2eIkD+ueOx9l4LlSHY4XvDjEJJ6C7v6EWBKm4J8sYZ
RZvgm0TseK86w2SLx+hMSegFx8A73ZMfc0j4HWYvsZGp9w+Rx6N22Xg8r38Gk/oI1iBhkgQ/gzIO
DG+Sm37rQVLXOwNYyhUv82KffL69whslAuADcOAoYAUFEJ2xKfZWR0xxxiNvssOXeF8+Jn586p0C
0+JPyb9A022cPDCV4so2oAKLsMIUyOLU1HqgE6Bqqn30swy0oGir6ffO+nrbs429Q0nPEfhxGFC1
Yuy0pJZma0IfIp2e0zQDYdGp63gF763wuLTClt80lN40Q6iR/DyWZ8wV7y6NKTTVcV3y6RM2bpeV
NaZclcujlaI8HbvBaLpRO58bseJtiG0bKDIgs8CEFptzFEFupiTXY1d6bN6oaFf0agBeSSURQgfC
XS63ZkTjEhO34NUvi8wWLGfgdo0E3AuT0O/m6EFNv6iK7BbG+wh8dZALtpG8auCXB13d61Du/2Sf
/LLO3Dh5FelCG2FNuwrycqHhmqlqm/D/tpmNtyPKmAsvmRsnV+UwHcK/+2LAy9gaqqcaVAjMezVz
Ro/SUIZuepbd2skfzdA2v8WtfftHbJw9jK8qYFKkjQZUdtbxVCWlMXdqErlSkt6ps/xQl6ItGflR
DjPvtqmtkwHsIZqOOtpzQFUxtqIhqgJDwC2UxTb5rgKlS35IL7oNbFWDvuPvNwIt0BqizQkgJCq5
bFNIz9KmB8UmIIqpCcEDdKLjP/FoYeKCR1ncEl05ZroiwETrgiI83s973VWe47MGXmsMTXL25cY5
XDp02U8La4bV6lMXwJremkeSdGCF48EGr78R4GgUXIdVoygxttMtm2kcoaQA0GUE3UO1crQ9RFWd
0jMopyx067hX3FXyerEICBxyY9rkYiKYWCDVnBoRF6g/vHXA41JBQDxlIPnGe11se4eWN97vGDLC
jPt6twuoI6Qh5Ndc6EoXZwlEf/lOPk+Trx0xJsOHYFydLurbwh4bx/S8HTQJ9uI38obBnIfCBzL3
QcIEzKEDQ8m467+VJ94+ueYpupjFHBUyTKCR2IJJKAQDKUCLf8kacNGFb+UBrzYVvJG29KLaeAvr
KC8Uo51wiZ23XAY2g9JzY5AbLZT1EkMcBq+rCLa7WLc7jKnnk2uIYEgZeWXGqxwaXoKkgApSoa0H
qvO1pZkkRCpI8T9YwWn+mH3Zk+zxnd638YmGFe0N0nb2T15rgcap1e1EDV9CCp0gQ/t3bTgppcYo
xhz3YaftDbV2U332rWDkhObr5A92KOcT4PcQKr/qMVdJFWnplGC3fikOkmvcoXfoEofKG8NoeKnw
8+rDW76pEkZiJFD8UaK/tW+THoxpJMM3JWvQKR3tNviMDvftm4BnhDkWVhZrKWY2kLQMYODvdO0e
tYUDmRuLU3q/hrnQJQQYFFTxGMOHW2t35ikHK1hbYgkP833qRY/xTvg2O7ofHYPfRtgytqjXi/Cs
WXqvlCaWDqWbcxuablsPj5015Ryntlfvl09M2gB+/cKMQKjkTu27ZH2Tg9YOTV57ZHvzXequ4KwB
uySTLOdJWul5g6SHzvWooFbKKzv8oTy0ti65FcrZqCUbdsorqG8698ssS3nSYwqLEBFmteBUaoZt
9N+AjvFu77+tGAUqQrBb6MD1ogS7/lKNREzSBwjLRWjaI4qUAGFjDQW/rX7ctkRDARsqFpbY2cy2
yoJhCrDTiUIwPqMbe7GtkcFGo1P1QHJIycttg1c5AjYhHXBG+x8nGCrCa9cC3Uo0rYBrJfmqFi/1
wPn7169DxgDzADfrtAatInYf6Dh7qBM0uxnoJFfZ6RCAsPPHkNuy2toSmJXDU1QDLgVYtbVLxRxO
kDJF2iOVZ1CsSOSvMuJkVpsbYmFCZkxoctugxQFEYScUuYeJENOqHZJDGaizZwL8mj/KQ/XbnCd0
LRdmmWCLe20UzGTEXZm9poJx7MZgN2qGf3tL8NaPjYHJLAXqCCuiNEqQQumex8kSMKtnPv03Q/SH
LAJgroyRkFvYe4L6I8u+xPKTlXAG+De392LFmNgnAjXRd12L8FDPriB+my2uqCxd9KsjuzDBnCAl
jWK1CWuE8dfBax7ojZs6qg0APgA79r9QGqeb65ZB5kTpCOZWXCBjwhzhx+QVbnicMDJpGzvZBXKN
9yza3g4mRu1QCYFyI3OcIlS+Qyi0IySNuT0Npi1172T8eXsrbF4flFD2/60wJyqrE+QXtQSmr1fz
WfFzDz2Yfq/avQdJ4F11pm9bnmfbsQnVVEtGCMSMELOSfUjkpiJYyfkDtOWQSiROvKt/0kzbxJAV
Lw/c3Ix4KYHMDcaukKaq1ZKuyfFyUSQ0f9NTJb5yVnFzLy4sMNtd0dp00EdYqN3uZ3mYvs13lMoN
CA9UryJsRl76d41eoSFpYZHZ/cGQlgbQYwAeHNBr9fu9tBPQ6YFoGSfkbmXvS0PMt5q7ZNKnCK6J
RzStjv0ectT/Rt+G95GYu17SWuhp6oh+8uRIqlcecm/cSy8a5rw/wKQv3lPgH3m//eE4RtksJumC
cGwDvKLT+nuAub8oUd3bFjZP8a/vxI6QJ2EDkv4Q56uOamCo1fgRufydVYecmE532FVwWthhznHe
iikSQVy+ZdQ/K/MdqEKzMjupAFLddohniB6FxeVhoeyQVE2cYKYr8JViflPzxJNLYEJlizPYxfs6
9L8vTKmCMHRVja1XKqNdVx/tHxkA6BlvD1CEglxobQBZXwRZcsShSCo+x3l9yqsxsW+v1+YGWNhg
nejNxpzoNVUqP4fxedJewoFz2W6bQB4JDhNA2djOpQ7iInmwKphIPrX1cY4gNWvwXvFb5R9Mhf1j
hIkDpG8rkgAuhHJ5+qIAvJLd6XaJ4RSBSxK5HdwWtphYIASC2YQprr7kEO8pS4AOaB5QJNw5862V
w9OC0r6A9sRkSRHAqN4kEBjAZtbuxHhv0hAA8vbbO+AaC4BYvbTC3A5xNCdtZSbkggVoQHsQ3jVA
WYwOxBq+567g8qZieW4xl0M1QlsSA1vIxI3Zlcm7PhWeHvCmK7aOJ0hlUFfB8QGgn6nrlIWhD0qF
ZFwJn0rw0rez5f3BygEjDeUbNBIxksjkQAIGYatJxC1nvI4uAD40N1F2AR4w5B4Si06xGzlxdNOp
hUUmjmIYy4orEU5B1dEbQojD1wJvjnQrW1h6xYSdBFpChUXnbGizkLIhK59zh+aRKoSQoiOPTGtr
NyzNMRGIQHgwqgie6pMg+kGLOYGinF5kncd9SXcVewUt7dDfsQjXQZIqUinTlATQHXWnpq9djsxY
B8EzjzFF5tlijhQJZzUnZUbc/iP8rnyMLgD7XnBA04uWT1PMSBnefGd45mP4hMlmdC2CB6BgXuXP
lks4u5RGvlt+M6dN0DSMnclD4kZlkNgmsfq7eGpTTGUgS3vOC6k7dJDmBj8HmlWGc/uIbH9cTNOi
OYSivMrsJdmYYkMvoL0y1H3mtx1kJ8KkK4AQb7IocP/AGGAQaKVQHj62SjIJcYpbf0xcI9ScaQCu
H/LNoV213EGhrawTMMV/LDEHvzClVulpu7Tx6sNs2spnwcs9yBsLHohbd8StCrv+lO1aB9iMkMte
sFmZR5cb7KBogIGliolt0CJUodgDKOOA7orij/eqk3qC5PXZiZZ1JxfBPDqC+LDYhbxW3+YnXdhm
fBeIOZlxB9ty7ccYQ50kzRaG3L/9La/Rv7iVli4ykU6c8y6MwCPuFveYinJJYxs+ZY4qPeWYvbS7
6EFyKDc7OFg422grhVxaZvYsWCNH6EwAuICmjFuCDVMQjUPQSvd1RLiXL/1jV6dzsZpM9KvquVSq
tM3cXmi92eocXSn9NgjcZno2LDBYYYWbDMRvQ78zgt5RG3DDdyUPtbQZsBY/gwmOrRmqUiPjowaV
fkDD84F08zNaLw5RseiR+onzdXluMwEyhPKyGopwG+AvYBq8eU+ZlkanBLG3fscn9t4sJCw/KhMF
8fiAvlENB+ml1h/kFDziTvqj/Fx7si+dpB8ihsaII/EI6nmnhclL9VmDVq4JlOCopwfUWx2hfS8M
TlbA27FMQhoGnRwkDVazmC13slBF6EJvSDU7FHnynZvFkcVCskFWSSwpTmc41PvpDOVcKlpg4ULr
c5fOSP6LWgI96TeOCNvZNePU0MkwUaCg4utO4ue91wMTT0WitK8Nr2Wx+cUwmQIsA/RSMM63zhN6
oTSCkU4ugsrC6ZTB7iuIK0vvnBNAD/aVVwszzAmAEEssjRWuEHlnAOfvSfQEPE8fvVfblV8cixNv
6oZnkT0C01yUio64luRgKhDpPCYPtbS5ERdOMbu9FVK1mOhwJKp2dhyn3iydOwuIlKFxbq8f7ysx
W94calEeaDZXT69mAa4/K3VjeeY8KzlLxhZgRssiZpTDn5mgy258DZvzbTd4BpjLtM8kycwyHQil
+i9SfB3FL7f//ubjjs5Z/b2bLeYarWRlDJNcQC3zkbw134098lC3B828LX5gmgyy6TxydJ5LzPUJ
aPnUGQ2+jEIeoeLt5IJg33Zq87Ja+ER/wSKTL+MuSUyCRTPrFzF76vV3olh2W//V9py3EGc/szCW
Pm+7Uh8bHBli3qMReB9m2jerHb6RgDvizls3JiA0YwxFqxTHsy2/lGkApjzxj86MLoIIm/LVspMi
2hToZqDiy+T5j1mugVA+KBHnKtr2AsRxYOaB0B7b+AfobQSMAScmwwsDyDTbLDlncvsqp9x0f5tg
Pr/R6U00YBbuAhwfXgx/8GZ32FVO/d640/+R9l09cuRKs7+ogPLmtUyb8V4avRRGIy3Lsrz99Tc4
53w71Rze5q4OsNhdQICyWUwmk5mREWGLev1j8nze5f4/5+jTKHcrpErnFr2J3Ymfp0gLix24uHvf
1XxMfzKMSLVTjku9P29V+HTbrJRzCcspitaaKC5YagR1cbu4Hf4z7VzzV99cFtruvDmxt3+ukbsg
Eshyko9p+qpeoyQ2DtRM791WfbW86eW8KXH4/jTFXRSd12DeTanwOcv2h2vSn0WMtKVSnYfzdr4O
TbJnxOYTcveEA4r+2aT4hJZvvNvP7nWLnth/PAZoJlbdqPbjpVr7pm++Jy8d5C9b0NLmoRfKKBG+
Egid/BbMcJ7GrVVpIQgJSdTQ6vfzd/tiAG+QF1RXcYJ6kQMM2d70hyv7sBzAwP9HZ///Pjgm7U5t
L/0A5eauBhobocVz36dR30/j7/NfWwiM+/zaEP84tUJRIystD6eki7SPVG08qJOfBmxyWT3EUiZl
UbQB+QMEIdE8g1oId9doK3HjsQfdTXbUUr+/rYIyGHEes5vyqQWwqZCO4Qif3pjNgkWo94CvgPNc
JY29UVnRyRh33vsaJt/npzRSgGyEgDPE2JnddKf9Si5k5EHCuAfwAuDtAFQBkMqFIOJioHlkDd78
Jb2ZQ2e3gA4X4lamX7wVN+NNuVNey2/nd1R0TmEJquAgh/8qAV8DMddZCejNjfyqAsmwcbH+a7l3
nArMT2N60dNAbcV7ZoHR18bOFtxK6jr5HnQUdl4W65FljjKxE6F/bm1x/jnMhjtrOqMrup8i54Ma
D3RFN6yO8A8eLqJ4CroOiDthcAasOFzsSbQFjHgjNoyRI+lvZUQhvAoGOcaaNb+hlhoRDDZeSEXJ
2N/LPy02dh0uzphZ4zodgd0s9R0SQftQ0Xzvndi+tWPcsXmQTOGihVYZmQCG31FMUcp4UoQnEzkG
wKOMUoDf1bJLSE9ntcKQRJn6RpuDJtIxJOnZV+g7fAdUKAAgQEnTBV/Xabyp18zus//U4abI2rWP
RuUrIKOoriEvECkYh7JAkDvuy7ssWvzsWZbrio6Hp6uYyAeJCFAKXFS1afrfXNc2q31TrjfumN+O
4yyrIgjPPghmoaKEyibQsMzVNikvSROdZBpSt4/ZfxST+zUser/wh5CpqGNONH0sglHWHRTt4tYs
lxGofQpOS0aRpkHS16Hlnac4j+cjzNfRc7aHm6VxATW2kn6cRtTKQWr30mPuMN5PFwxonIUU/LYA
CvoIrcnNEup+ce9eyg+qcBehM4sZLfBTYxtPP24cT05bNKiQp+kYlvSna0AxuXw7v06hEQQ5iPZp
gI3zYk6uU5B6og5KW9UYWOCjMK0WaPjDeSvCzgNG9P42w31NdB5wI7Icn+Et+yN7UoZYVbMHY999
8giRjxBVm0i/ojegqg4xH3I33GU/usEfbosf+FmS3yOKgXhrALzIWJowK3v6bceuTU3iIiOgV/0x
fpmum9+gO4/iWzVcfQMaE9Vzee1E3v0CNy5YCghpsvY4NZEcIiX05s/fwr/mM09dc499m74d7nQo
HKVm/np+vexA8KF3s1weT6GSOhvBbILn9kqDhb7R4qrJXtJcDbRqlqR0Xyf/2cnZrIe7zTqjXeKc
4tt6GvRDCRTvD5qf/sD8bOmDOMaq0cEFRemBWPuBSDZW6M4s1QNVP2QoDW5f7aV0VieGbd2+VPMb
zUTa5ciq4+INA+KaEdjh1HAHs13GOp0MGBkczc/06xIUK+f3S5gRACD5twkusJYmNTUo3bNOysJI
Bf31Eohrf9l9VBeP562xw/fVOz6NceF0mkjnDgZC3dR0Bkr7eG2Qvricpvk3qYbLVNNfxkqXXJLC
Tsp2iVxIAGhomLUUnRRW+mZLZJwe2SOGONK9+ciQdJAQ/akpfhPlP88vWHgcAGzDVA52EBC309Ov
0rmHCBuqAeq0+gk0vJfjaOzc9NLSZXQ/Ql/ZmOJSAS1XrIywUl2u1cFaY06lKnbnVyMwAaZLdNtA
hQo6Cn4SLFZ0RasVDCZPmvIDeikXUzX/Om+CHRvOQ7Ym+MYereNVrVRahx443txJx7RsBamUEVyz
g18lb0NHrnWbShYmyqPANGWAlNQFRyS0k073yVD7uHLdtMXkP7RPfXIzRekle8GxauF88II+Yt02
9za/6+7SnSuLZIJoAqodkCAiS2ZQDe5gVHgaF3UPisKPWwvlSeh/WDczLqrWNw/dsfkHePAPeD7/
rRnCE/BS0Cp8YXucnHUhbp2UmLqDDPtusH3S+vOue1s/pG71O2PPcmOWb5ShfjuDKTHfgVnpbgRL
AXvlyXJmwWnBxNzfP4jf/MSGdmUzge/EzCd9r5hr9zi4FDKtcU9T36qhN2GNGKA773Iir95a5XLY
XNULbSnxGYjTvzgLrgtP5l+CuIeFmfgHCiAqlDNP3atxoP9pZhkIrFXvqCfGc1pMN7OaPeFqAbv/
Wk+o3spI5IXrAjcelJJBtftlBFEzqQ3eYPBLmNCs0oa/dFvWCxPu18YCd3fEWqJV1jIWoVq9G1A4
7XviezUwtuMNXWRCSsIjsjHGfcO2NRLFmlhhtSgDu37zqswfQU113hlEOQU4GD+/GndZ1FlLkg/h
D3M/XnXqtRoYMDeDf86JkpvKDFr1MJSBciHnMpStkEspFHUawArntj7NHgpMBHXx4vdKInF3UQFn
s0JcTJwzarGVtRpYTpYlKEDp/r1PwvSALneD+3AOyB1OWNZfsXxU3oc+75RgvDw1Dh26XvUq7OKQ
Ej/rbqZYxpokukFAywQCW1CdsPHUUwudqzVpQ1gQAcuVcVDAG6bsW3kdjF3dfPTEuxccSaB30DEh
emrHUHCPKTMYhJJj96JHzV6/K/w1WK7+SCgJLBLIdJm+pu3gecO5htPZZen14PJT63fVHf15tMOG
/Hs8L6aCwGGNOhT+/fEG37yxaz1p1WVVwGmX9eqVuXjOYYRUlcT/BB4AKwiDFjhBoMPGfTeCaFvF
WpyDDeARoOvIBvDy/BlmYYfbGUZvBilc5F1Mv+B0ZzwtoaghYB11/61Wiygfn4quCPJulaQNomBx
YomtdfPFlNgEIZFb0tC4LV9GnCINGu1ONF9MwAIsOxAO7EHJLwlRwg+4WR6Xq4Ag3ywNA8sD9B/h
9ncqy8EEYf1kVXxYj8d6dBo3DzNljuo0DXRoPCWrfqn239v59X/bLO64WquVrbFrNKFbvVgVk7Z/
apM5WmS3oaiBdbIqLrCD2ElZVtVqPrKd6WZ6TkB1Hz+CMjkod+VtHMjaHR8R4Isf2qCHYzLwYA3i
/NBtS7dtiUPDcvGHv4pf3m4FsSBBsdy4HsA7k+4tYGUxuw7EWvX0HyyX7AEievwAIPf5IzgXXeOC
thCayUMwFs279KG76fwR2gU6YCtK8L5CVNInr/2DngfLpQxJJojFJ8Y5V4Vid9x65vAfeqZu7x4t
YGhbqaKj8ERs1sg5rLFAWrvy0A+vUlAE2L9WKdpC7D0YTUJqDkJ8lDxPT/qwtHY998BYKIA0orKU
BO0j49m2NT9+XCOGEpdJKwqP4cYkd1UmRh7buQntJAIMp+L9dNRn6qJP5+2XWEKHJ4yYG1PcM7Ui
NM56Gx9wLOrAbQd/bH8OBUV+JQOli7IPuMTnh+QOhT23Jka58xYdsvRhBUlrUN7Tn8ZlGbxDtARc
A0ECkSACWGMlWaSo1HFimjsKGCUnZlLgg6r7IVqAVwUYeZ99Y8KY7bMM4y/0yQ9FCPSN8LriXL/2
ZtVWKaK0YvxWl9mPl4fzgVOQLYJ00jKBA2HZKj8bkVkJyTrq5KED0bNpUPx1aHd1s0qSAqEZsFCg
oArdNZNfRz8n9mI3oIF1nJ+0vZ3Qsp69l/NLEbmfhkc3pDmQT2AU4/RwpSAX1u1Eg77u/MMglxOx
j2uMg9XLlNeF3gdWDRsqwsg98X+nlkjuGr3WYaDEtnx78YvR726yEiz2TLjjfUScHn2aH62/EI3l
KSPzbf5C2Frn4lQzQcyeGjkjMGYCHknQ7JmQYQ/GxHG/HGQuKIIq6lt73N1KZiuLR7DJYTwjvbF2
zT4OTX++MNAS6nHAZPg6katszXE3LMPxeh1N8rDtM+1eBbUgZICWvL0qslY29ihyGTCPqegsqox7
gNvIJHHdFezgbUiXG8qYeds5tObV96TaHqIwvLXEbVpGtT6pqqQIgQ25d7VDPfyF+Z29TuLAUGRV
ZVHUMDSwoWA+30DjkAvEmgLOAacElLSlT07d+uB8D8+fNeFNtjXBBeB5HZt4WB08/4CzLHzvu3bF
MKVK0Pu5jlmBaAQTmQx9IXZF1EBAGofyGsB4pwfPSrucNG2PXGgK6ycG/MiD5rvtz38x2r86kOoC
CB1kY5BzRquiSms5cMYuUm4toHSdOqoPI7jW+hsoEe6tp/G5CKQiFcIzsDHLhTIHcyQ5LXHE2wqE
Bz7D66LFw1AZQXUsUGNCpz29leVZYqsgaAHLoQPOVW5PU3NOutaNAdPToAZEh6jR+khd1+i878jM
cBeotRjLqNY1Fuchhy01HPSfbtwfzlsR79znYtiv2DyqnMpstTFBjG7j7CFbXhwc67Fv9yChCc5b
Ep+2T0vc0Z6roXGXGUdhSsrLvNF3bvl83oKosIzKKvjMwVqrYf6T84dJU7vBSuCGPTS28kty6d57
gz+H5GBdaT7gT1Fe+RhrACfksQRj9WVv+qVsYkX8Rf/+ER/znJsvWmQmqLdXkoNa9tkgF9TpfLJq
gVofz69W7B+fdriMtWyzel4mOL+m3ujj66rcaV7rn7chapdvv+hHlrdZTJ6oLaZCYUS/V1u/uml3
+oWxYxPpSB997Vt7UK4pq8OwR5YWxT/lhAXClx3UDpjII44cHOjURcd8sDBMASUC/V7brWF+b2AI
CTrr3+JjGajH6upV30HPgdWDtCjfobW09H4ro9gQui+jc0dINZj82OmvsJdCbeYC5M5mep2PZTD3
UnyZcEdRsQbeS9MsEEBxJqy4r5zcZni28qbygmk/H1I2Fxsll/RmOpZMiVxyQwkv3I1NLsr0WjLr
bYzz37WGEgAbiSbhqu+cZr0wjXXnxo4k4IjAJUw/9u9VchGH2LNhTQVcqg+nyM0BvZgP5lPhI9K5
OKwRvQCEqQqls+fMTb7kgxu7XPwxrHYBnM1sgd5juI/+MAEmKJd5FdYA2PA5BLCQZGNK/HQXe4g/
K2ut5Hj4ZKNfpoH7l74+Y2Au6oGfcWoMO/n2T++lgY7NnZy+T+xEn+a5u38CN3+TJwSKCiPgc3Hl
21MdaTLuIbEVsLuBZQsFTB7c7SWdrusY4w4xgl9GrkcxQmYV/YXT0EXykvx47X/ZOFCnenh3IVHj
mXZtQnKAyT087g5DpEZ0t6p+qu9a1e+No0XAKzyiWdbuG9VvTb9GRRWD67/ranc+FgrjOmNw1iHp
AK587nRO3Rh3RtzjEJbDBe3ywKiai77KQ6MeovOmBLHGRAPLZM1CB5ww3BHJ1HJVjSJtwlRbXmKj
fMlm4w+OIdSimNyPDSGnL1mMWZNynIqSQREAF0l9LTQOBrQ3Ah0kj/1L9aqrfhGUks0UvQlB0Qdu
b8YirgHOcXo6hmWOcyDWWMMgNJJwrG6ZoqkSNe+Oxd6D9ndioiyB0o/0xSSKPIweEKx6eOEyMYlT
26NG43RcSQkwrR5AU+lWDZzdekBh8qDc1w+QBtjJYLSCc3JikkuMywQKOsUI5m89R1Wix3R7edNK
C2ZiKywZNYE//4LVpXoJIR9jhXqk6V5Rkj6tnXJZt7KJDtFrBlTXH7of4K8Dmd/pB5ysetQqRS1C
SH+Xb+nB+pZDg2t4HSPnnpUarTupSoAgap+Y5K7dFu/BNa7Ri+nD7MlMglmHp3rf8gtGcJUGxRsU
6pDnT30ExcRn6cOGHWou9sA8ukC6A9Yp8KJwK17jpPGoBhBGYAF/DY3GMAlnAqKr7opGoOiVOYzo
6G8NcvexPsW9aTYQHkM1y8+si/FP8vCTJXEnsFagMFZqeecr6UOTvZuWrFEten6eWOBuwLEgi5kO
jO4euHxCkKslOw1Mxj5eow+Z5ScXsixGeAA228Sd7AUCeGD4Q3LWqWCYb+P70mgf0r57PB+XhWY8
iD8iBwTY2OK8wa2aMa9LKI+OGblJ5uJNi6eXDkCJ/80M5wN9bHZpreZF2EJXK3VumhowGXWR5PYs
9HxxbSAkAJBAmxO+feraGYbMlq4xMMYLiuSmOJr1AG3Jb0b8Len+ItaP82sS+vXGGhc6MqvLC9ep
mlCp7dJHxfClNGLZnSZIZqF+8LkkLlgoNC1Sm0J4ANPCN/2V8XFe7dccD74x8lBmtA9gyAuX/fm1
id3i0yznFk2nZEmrIzMwx+w4dWXuqzkkLDOa/j5vSJCCmIye2DTR4kLSxb2Epp6SmSxoL7XI77L+
fp3WwFRQR1Vl8lWiJW0s8XQ2Gc30Ikf5IVS0q7G/hzS2v+RP/9NqXM4lhnRKaOEgrzPXOaANhdDo
u5FNgTL9Qa10+914YGAL125j4EzCoS2Cvo4PWZH7eSMteLMjwx+p7VfjHGGoW20oFuRtxZWKBCO/
sI/GPjlAa1ni6aLTBLYhRtKEDBENj9Oza1qllZQW+h3lYrzadXeFHF1WHRW7wKcNLgoNZm0U/Qgb
LcZrG99ZpuEiLYt6ry2ZjBBC9GjCDkFq07ZsyIrxaWGMgk49KD3rXWLIv/PdtyzzG+KD5Ijp9KwR
AycSP619FSNPuECO533xoyrzdes+fwB3Z9VQHYtrG5hEegVtGwACW7wPk4N6kPI9ioLUdqncXVUq
I9Rg4pminNHr/oinqA5AGuYNzDD+NV6Mkb2r94iRrrn3Mn+VjTMLb2cwEwFIg+EuVPM5+zUt6sQZ
2AD7iwbtNrojkfPgfAAosn+AsxIkcEDtGJhfA581tKR4V53tHog7PPcLCMZ1+/4ARpFI3u4RhMYT
M5y3Tq4xpO3Aqgpzdh1rt82QhE0GnOUg4ZcTfb8TS+zcbEpinpFBLMJhfR6w7O76Y37xAeH+3lwx
Rop0J6vmC87hiT3OM+fFLJc8Q0ukq+7M9SmO56gY/4Dg4MQI5xQZRJEXtcPnc6camL/XrOz8PJH5
niBswQoyDhsZ1Ff5YDuxC1T5KpRggOubVePYa5YMf87ueO4gQ9YRNIaMiI3J955uj+Xoa0laAO7G
nRqUqw9oNsQZhu/GX9AdepS9T9jfds4a977L62WZvAJEL4uq+FP7nFLFJzM4+swXI5klQUrkCdul
cdc/oFxI1tm8q1JMPghxQ0d/Wr1WMvEu2qSNFb5+nQ1lgUcXgJGLjkJVTFBKlfF0iV7i2036YMDf
nCFHT5olnbBJ1nJjDYEeJIFZfWBkzCdrbxiv7YfukAzMJZqJRg8fzWiM8EEjiq/h9NQkc2XhCxZG
gMckm+L7v/hXHstfhuuXoHwCuBaoP9Y6kgZ/4cfFjKYL2B8K63wnNXO70aNMphOA15CVeGe0JdpL
VrtOVt/6TQGHD6V9MplVLoTYalnYUwqrrORqMy0k7ynP3pe78qiGza1rHLri2krvzt+pIndFtQzi
S0DAMlXp05OIIDAZMSnr0GootOlcNJUcQGp0KYeg4CWDoeFPQ2z5G29SvNaqwZcL2TNPGacgbzxn
AMtdjEfoe9846V4faZyQICOWWf9AbW2RjYPIlsr+fPML3BEzxC1RMBk+eH6m7F1zCqiMHkZmhNvF
AuzuqYLSMpz3RekhPqTdkuz+/J6J4tn2U3LRs0Dp2taZVrY1e36Mh2EXZwEZblXiRa4qa5WJqoEn
O8eFzyEp3cVBTQnHgY5+hor4HIK/+dIOq6viodlVR1bcxQhjeStLoWVfkwumdq6NDapz0CAG59pi
XiQr9Yn9fP5zCo2A/p8N0TM5Q+5BupYzyPIdwKPr7IHM3SFGMxCzZ/vzVkTH28JQK5v81jzceqfe
l3tJ7Zo1MnVq/dXRIeisMfz3FlA5BSoaIF8EULbOjX9r0O4AvhjxGkfNz6A7AUDI7rwJEWAMub8G
tBqzBHa4UxtzWdBKLVEZplfuRf1B4s0qe+wmKIIiOG9NtDFbY9zGEAzLt7MBY60Z2aV5APjvWMnq
OCLE8smSuAg4mCO0vCxs/8JkqYBNIJEO/MVPcFRpe+tDLYrczjQoZaxiIo9gDTaoGIPPXv9olG/2
K8kcDeUV3HNAJigxpimUVZKLsGDDJz5bC9wHzFRCk3lJoXXbFAHgjKh2/NZ7UCAnsneoaC1MBAe0
EB7UunmgvFqhd1Ewurna0oJGB47LlFUs2VnnF+OwBjM7qA5uklPX6yhYhBL2bmfCpt2eCZuycrb0
9hflphs7fMktBv3WCMhOjmryf+RpcjxvA1TfjuZBCY3X8z4uKtdbDpqQ4CrQ0IX4eMlsvEBv27w3
GYxWvRhQKIrSixnSwcCcDqjEsh4LvW6+TZ4kVoiO1tYq28+N1b5Pui5N0f907c4NVGu9s5zMCtK5
fpesT+SD2C3MuNtABkDK/dRSC+h8axooGqgXWRlYuv8D8F1A/IYwe+jfFgyx4UEmh1cJF7gxy11a
qktqSMaC+KnJi+sltp7nzt3Z3Sz5jiI0C6o7jKsE/2GjkqfL682F5mqOhvWwBBVan3NYgpGUZoF+
Ud2UEctUlfvY74MsBcIQ9B5hK4nJopVufwF3yEFqTTxHQ62RGE5UFfmDops+obME9Sp8DmztcHGy
LdPS0g1AZrzH/GYNQal1nV4PAFDWB/dRQ3L83P3sZWQBgriCiwZ8z2ACwUARPxzVrnj0Tqz8iBnI
X4OS3lHS/kEcRi2LcYVAngyCydzCUK6lWdOjMlyknQWaAbO8UWk8y2A6og8IO4iOKJ55YHDn7PRu
rTV1mZWsJsFuGhomic+EMJxgCOe3+JKdAxlkXpB2nxjlDrpT24Oy2PBPJ09+WihB01qJ5il+67os
qO1LEj+dP/ACdzwxyP58E1nSIvfGNIM7WiXda9aP1Bz2WSLzC5kVFnW2VjpdaWYnLsI8rn3Xummh
Vj/0j+eXIghdJ0vhQldiDJ1tjyD/qmcrLBInnKbL3gCZjCdjNRDdAiemuHCVtKg3Yp6tYE/OKxBl
Fjuo8UFOxAx7DONPfaAeDMnLj/167j49Mcndp7ozYEjGxBVQ16iFDxMgRSSoGcWbSv3aSiRhShce
ZcDMIWjD6Nd4IK/uVYtmOADyjjtgQL2gznbVc/6DkcWCgsQH5UegYj5M/97iVV/MAKMyZGjyQyoL
Klz45odw59BcbUhJmvghECLVdpCc+8HgBVB2vCuidT+ELqJ1C8SvIvkCokwT0KbPL8CdxXTE2zDv
gJGjVyO0AYa9i48+B91zumcshVbg2MH4u9hj9vm8I4vKoSeWuUNZVp3m9C7r4ux7TLKvP4sU0qvM
tXQ/vS1sdC7/zCR6H2hOsCYI517KpDSQs8yYR08vtoNJwGbvhvqjtW9BOvWiH2TdAfG2/m2Qp3Ix
HZeULcAyYeu4kaodiO35mjLCld4WU3ZnCOMPBDr/uzr+HdTo5WqVWVqEg57vLDvZe13/7mmyYCo+
M59m+Lt9npvJ6bAmJSkPjtV8n635l8Q3ZDa442CTLm66BaVr93l+d/cM6bcCpsG4LMcoxlmsr21Z
MBDV+FCARx7vgmTBBljlNH5ra51aBUP1z7t4T6E9r2SB7YCGrHp2MJ7Mmg/O3QBxqDnb13bwBwCO
E/Pc9VF4DR5lGZBxi9NEA9AbY5Yezn9XkTtuV8j+fHNDeS6elaM14LZf9LfenQ4GUeZAXY3bNKZH
2+xkog4il9wa5K6QaUlmhZSILgUpjsVELzLDO4KaUHJtyMxw5xrqWgyODmC9VVi+qXa/im69Sjsq
STdFXrlZjcm6uJvPZ2SlSWiPiIV4Gt/1AKM+5Dbtg/ObJFmMyWXvi0Jj2g6wUhHoCcSYLllLXx2k
qR87p/xdCxgdCCk9IB++pJj2ZC9Zx0Yvxh19KiH78V741VPmq/+kkCz2vE9j7NNuPp1VuoQo7ECz
Byx4acOivgBd4/BaHtmNqmD8Ot2148GDlrjke4p37dM0d6wJ+Mym3oZz5PnFMmWBhk/6Jzv2aYE7
ucQqdEI0JNF1/bQCFeUmD4Xz7bwNUZUL4eHTCHd2C6fpJq3CaI5+z7Q06C7ZzcQnR2Vf7pAX/Dpv
jv3kc87BHVxSF2ZuenAOvFiD2yrf9fbl0Nz+b0a4Y6vqg0O1taFAbb9b5pXXQkfCTn0MfEg2SIQS
2H48/h52p8VolBV3FutjsFdOfdSYJMDteEhcjLMaAPgkkfJLuZMBzCSOz1/Kdk8ns57RH6Ul6sR5
596qeX+hWG4Sdkp97Kh2PP9RxeEDMlxQYMazjoeaQaGy1YmFkzYbV4r+3NYYn3JkfTjxqj6NcMeZ
uvOqkwoeP9Q3tMVMegpiafeubNogTizJ7n31RYQnDYVd9kL1DL6cYcSVY7eKRcIGpMj6dNUUUQ0V
3hqDW+c/3ddIAUMmbGgOaC/AenEapBxNs/V+8UCwkic36rhERZZKmdzYJXF6soDxZ8wdqNlpLpC3
p0aydFQ6vIAb3zJXxwxcY3rI6fhsZmvyMI22e0fqBVSomCUBi6TtFphNmfuxlmQCoqVufwUXsga7
mPOpGQnAI4rfm/M9aey3f/81TUxUoZqM1UKE6HShLZ5cdVytKC6Z6bckMQN9LiQdZ0H5Ah/z08aX
umjprnA9C6JQmGpCSdS26utFU6tHz8yrq8kylDe7dKrvSlLN18Sk6oO5dPXtgJnvKM9qDDTGs3nQ
h9K7bgqPPpz/Al+PogG6AwauNlnL1uCy2M5Nvbmyc4yPKQCWVtW150EI24tfz5sR7SWa03jQoH7j
Gg7nUUA6O1o95iAFawFWu1/AwOSBm7geGglEQmgINDoYpQKMEA58uqPOQIZ5binewrGpkAhCo9kD
+AfGYn9+QcLvhj63ZwJcaoPC7tROsphFOixuA3iiE/RtG6W6hZqpLDTLzHB3XFl5akM1p0H5yQ3o
Mu9oakeZQyQBWRS+EIvBTe2y/eE1ytMs0xvFVBBVBr1C7zX5poz5S2ZYP3q7Cc9/ua9xGWBSAwMK
joX3Czp6p1+uavM6yxQwRekoCbnkoi1/d12xH7Rfbjn++gNbkALWP17SX9orYzahZKF6CWjg6mcF
1L5N/atp+jA2JkZs+Hzemsj3cJhs9CVQd4WS4enKZvyK2QD3Ubj0O1X7pWiyeoRomxhPlAcFUwAP
+FumLmwwr9lmgk482OzQbKtJley7ajLIzQg6jP6iqUAiLXEOQf3FsME7YwOnCOtfKKM0BHdz0mLs
2P0SsLQufk2f60tG8PVaHPLwED8U389/SgFkEUKTbJmgvAbEgp/BAreU3rm0bCGlZ4M8sFuVo7om
ZUT6xEDPvAetx5QrwZhkAN2B6+qlnNVccsZF+4lYhVlo9J5xOvTT/dTdePYmbU1QRB/9SrP9nvzB
FYfZfFbYxusGJASnFrKhKuKSFlBxnbu7tZoR8LPo/JcURRAbDRaWlWCejR8w1XLwGNQac8o6Oy60
33Wj5deKZCESKzypjUZpExeajU/l1Fd51jwMDb2Mu+Xx/GJEO7JZDN/6zRTF1Gq0M8Nqyt+oPS+R
46WV5MYWrgUqschLwRbydfzPMDtrNi24u3Vp2H2gm/mVXqzh+aUITxWGYVQN/Utkjjxu21FbsG61
dQLsKHq+Gd3lXthd5yhpuu8AXYIYs3/omgO1QhnjhaD5hhC8Mc2FYCvzalvtM4RFtIRxnF8oyuat
fYHfADihCdQAULp4hmbARBznfX/tPsjQasKPvPkJbKe3j22toJpSj0mYGE0wFBjHI7WfkDw6/5VF
DgPqHMQRDBSAJo67P73J7gCWI+Dwtt1vk+P+MGJFspGioAw+PaZfwS40PuPQPZfStEF0HAaP+HoK
sV+SXOYTeYbiQyNZj+jyRCMf05MgpcMAJZfe6Lk3jbGeQC1Tqx/I2Pu0NXKQug9QRbXGKAO6/PwH
FKCYEPxxR2JIDM1o6BCdblRjTmiTLlie/UOBNG/z0NynF97NSnxU/p8YVedNccGEjVVJZiqoJpxa
5vYuyzuiWwSWS3CLvFs77TAe0HFZA0bT/w+Yc5nX868eDP2CxhJtDMzAciutQVnUKR1YMuvvgLRc
GYckfF/vgdhEA1qOfBa0rrC8jTlueUM72EYXwxyB8KdyV1uRHqVRvs+vDHKt5aDqZWZlCaXQWzdW
uRwlLQeajBWsamV1ZdndPdV/N+oNkba92V/09WtCywGJChvz5Q64k66YsHDYyQvcvXM7o3GbY/If
FAcRiVKEGQsQVegQoGkmX6UoujiWq4HRHQ9ljT8mTlM56+BilepQAvhWYdqC+qBTkRyOD4UafpHb
+5s7jj0G0jGkUqFOEk2RwUBQLdRqj2npa0+oblzSWyWIr7I356IPqsd5j/m9aDZ9NZz383P+OPz8
98NASJs2CQWXsvSx2hXmih+09vR6qh5qLd0VtQw6IWhDnJrhLpCRzjZpQNAUZmYE1QOILKkX8UXx
aGe+gg/+W320ffP7CiqSsP4HZ0e0vdtVcr6V6+Zs6imuzhG5jJqTkHglqG7f/yD0bc2wn7G5o7Ki
mkaVrbI4ZnfQVi2bgEWhpQehNvQsQwN17xkKV8tBqX3AAs6bly2SneSN9baqFoB8G6RUdX0/oFzm
e2a8g8qtKfFimSEu7qllSoo2hc/MRnmdO6DLa9vrlsrEiUSRZ/s1uXhHE1VpMeSXhP3qhBaGnfKK
7g3ne76W+//ty3ExDhLduT2uzD3i3C/zn3n6lk+p5KuJMovP5Wg897FXkH4aPHw1e1BDRSkDd5H4
n/CD4bEH/W1GaMeXZipop1gxRZY2z2bUjOXOc6fe72fjVSXly/lPJlzNxhZ3okB2qHnJgs1pxyya
DdXX84fzFoSrgdotSiXQ+8Ig4ak7a6Xa5OmCkOz1STQrr22x+Pnc+F3ZSHZGHJ0AFAI+1MFYFl9h
IENrgB29TELDL476X/XOuGxvCej3l9f+In8ywEG/XK7XSKJ+SpkhRdceph8cxuVjQgqDixkDo8Re
Z2xaH1LdR0esuWR3Qw8mmHJfjQf3qUZmjw7C9AgF7Okgy6vZYeVvpK19tg2bqDFOeMcrHp57lKj7
2HylluovS9i5MwZrjue3VJihbY3xkSMZGksfsNji+F/paVCxhdUIIlwmhypbm8iFtua4CFJCNCLG
hY7XH7SpvDnxzQ6mhia06b9vdBtsiOXvbeRCCOPPzoYFK/Pi56L8XSt/nf90gpiL+j1OASOgAhsm
5ybpWnapN3YkTGPVNwcvcgzqDzbZnTcj8IYTM5w3zEY/LXnvkXB0ux2lB0N5SvVvQKiHUy+DdMqW
xDlDnaCQo7ZYEtFXP5uHXdsk/hjPh/NLEjjByZI4J9BLggHBXm988Dx861HS9qE68zDQOg+8mcpm
A4SLAtwLIEqwumAO4fQ4eSWxrClpSNhlra+AX1yxb5YukVz1gujrgP/nbytc9J31Is2sEVYw5tMO
v4Awk4REmQHO3XKjyBK9xN7oyaODFuaE7Tm/LbIPxXmavtR65tRYgpJ3ARhy/CGNA9369/ghSJvg
PcoODto2/GM7rs1lprbR+PqY53s1MyEZW5DKr1Mnjf5gRQ6Gpl2UDawvtePY6wx9oKjw1/F130P3
SYcC3yjTohC6M2Ra0GmCiinGlk8dzIJ/reBEQHeoHiG4V3TBSqxQGZAfTbPsiArdYGOM2yQyjmWi
mD2G8JwyKOnVYMtah0I3ABO/Aa4exibFnZdyMqukT9HsWiaoFM4oJpH2OSHe/yPtypbjxpHtFzGC
C0iQr9xq02JJXmS/MGy5zZ3gBm5ffw/VM+0qiFO4crsnYmbCEZ2VRCIzkcs5ki7Pll+DN1mPBt0X
/S3YEZsmkHjGPsZKCVbgxokqk790i6HFntZU/cC9tBtbDVFv6PEwu24aW0URG4PPNnCWLNQjdcHX
JUlXqHkH5lLsiBQfFbfztB+O1wGtxwqdBxrQnenp+2L3fpJEVInP5ArOr0pTOmR1D4JP4BKSafAM
42PzB9SzwCFD3Wrdnwfkkog0uZBs6O05g3YFBq5rDN4A4ulD9r1E6iSHXN+6AWfSxMSwbToznxYU
CrphcePBwENudFE5DGx9kcSOLfs/FyU819FFGElnoXqGbNTl+l+6tbtuGDJd9MvbzKN8ykEYkvpF
BhK52EXLwmvYQwIQhOuCtqpH52ckDsVjM5t2vIMqKnZtW5jgWnj4AjoPzzyyr1kwfpGlRFvZ3oVI
IUrZVlFZVIHIBKMo+se1EVTuipPCfo4++3+gN27riCIZZhqAnvGmN82GxizqMgfJoE9fqhs1WEtH
SeeRj8QF5+KOR75si2nzAM9ECjpWrKZ9RIvUb3T1kCvGAcxEL9wpiDsYjewQt7wYxtr+0U/w/bGh
NtQAqo/fOXOw9HgIYeaBu21rqe5ilbNfyXA+Zeqtf3/2OigJgXfmkDgp4Omy/rJyGA6LgIYgi2vb
LnLdaFvTXDSVBVGUxH1GGrgqJUFxSAvLIM3d5lu/R44weUA4PLYP6r7wzANKdJLLsfFh4SaxVYfB
QZStxUfYlJlTZjsNoDYxh5Zhy/beeVpJivMA77LTADwez1w8cCHIwWs2xrhWF/1btqD3nDfNoiiQ
rZxQJ3qJdqgKgq5CZ575ZYWq7gN+M/eAckX3Uma9G/7tQrYQlhTOk0Rbw0PX5YjA98C5k0S+DQO6
kCAEIIOmltqoI/iQtSbEnDrokDGuZqJH1Xeh5BQ3cokLWcIbLDM6h1EDX3LEugHxsMf/V+QPa90N
05jqnqHuxiQBYmPg/+L03kBDRQAFileZa2cM9ISZD5Gxy1J33UUDsNKsBbJC35afO1dUxIrSyJxg
BXlV9GjtVjB/fjvtVzxVZ8cPAG70ZSP/26f4T/oirpSwKQc2PACB/DFNdgvwNhb6ZGi6ny7v3ze6
SFhEgJymz3OHRgkAS1oU/JLWo2wGmrnqX7eVbcP/rZDgtptBB4Fqi3wMY1IHpy/vuy6RdIVlIgRn
rSmcDnzE3XIAs71U/Z3RUYmI9fIItRvYwW8tBNeh8JFGcUzgOrq+v+8ilno5izpvbGb1VA6684vx
OL5RKM9+/LvvJzgOO2loX7QwiCwq3Fhbq3KSjH1roONCOcFzFKPNU77anF0Yt0hkn9Q6/pJH0cmI
MWgIKvkHcNYbXtKlCQBmnC/XFdzA2b00RMGZjCQ346JSkfo9WbdKEQ7hjBcCGM5flyiAqT/3RzsB
WS1Kc6WfHbGD9+H6T5B9ATHRTdNqihTWAJ/lZrpZh9njQ3VH9pV0mnwrUzv/1uIr2ekIuH47Ds69
J/24LhChCxXqzxE0+380MiXe5PXXnCUVPK/qWnVwM0YvwaIudsxL7OCNU1hgWmg3o9dVe5WX3BbK
TvJF13T6yoURk+AoVXnfVLCptcS6Qr+U40H/ysOVRSmrw1nWXdua2bj4sIKfUeMRQ45jh3tyAMAe
/VgcFl9LffMLEEAL6po7YLk9Yf693cm27yTu53XK9OwjW2mh932PI9U7w9Xt27GWDLpvDYVc6CZ4
n45Ohbo0uCH55/rQ3M1eG2ItGyBuwyuOm3Vog/xDf4eOh2aD+2I1JRnP2XbE/8cBvuaUZ0qiXVM4
M2ofmG8bD1oS77om2rFUNv8iEyO4ohgsX9xSYLBLMj9pZHyuTLSmTRmHgezIBJejWW03qgu0YVT1
qqhxbS4BnF7d8hX7F6eu4ii1o6SChMGZP0TAWJobIyB9/wEFkOdxaSUeTPLdxOmrPG/JlHUL3mOI
EiRy/F6fPC2W1fgk/uSVtuHcCuoxdfIEflIrKcafScZV7HcPZcm8RB+WFLPQail7M0gOSyxcZcVQ
FBOH9Q/KUUNrAS0cyatEdliC7wAKQFtMGZyV0enfSaN7k5OGsxnfMEU/tGP1JHGOMo2EhKWo4TD0
9TK9VnF4hZWmLCw9EM1V9yCVDKqd8jGWhFmZjoIPWdlALXsacLM6dpOUWFZ2jGB0tMCKjiYGyq6r
KNNQuGAsrZWyXqbVHsHzGMWmcrDqUVbZlkVTcYC/V1lDyxgH1/vtzfiZnqYTPqJr/Brv5ay2/+P9
+I8PFPGOLAsD0moB55Rwj/1a5235jnwH+6xX7+mnMbSf1Rsb5Ja70ZWGN0k8FRGdMBmVRv30Gt6i
IwOpfWDjwTUFKMyti92ylSfJ+YkNbkX9r4XqwOGq2YFyJrGQDYqXi7TPEC5dnEwO3DC+JtK+Xbrn
AFMPrKC6WceR1g36/hSvWOvdsxomJSoveFmmYSqDAtt0nA46+Oo6WAaeh8uyCx+iuXGsGNOUZaNZ
J2fOO8BExnZmnMbFjC1JWNhOds/kCXXOZkobPe9hsabmGiufTR0mvu3PjtsNQVeFk2e76g0gclA/
du1PZQgnIdN583DPfsNqa2de3DDmHNB4SI6Kuvs+F9nH1JEFCtlnNS5FTF058ExffTZJ3NLE9NGn
rnr4Ax9zpoZgQGkMVMN8ajN/Wfgd2IKOpjrLnkab1+5MhuCpCRjjMyfHcbFfqvc3jqz+xP0OnDhp
KGshyM5FcNHEYkBTyddzITE4R4FCrMjMb/3uYlqC9jmmKIGMi+E/wS8TS5m6Sh2Qqz4kQL1rXQJ6
cN3FlLP1PQ2G08xd4wgWDkxYh+qNsysarDfGgGzCFogk6G5tX9lnv0WcsOe97gxtit8CxFR2Akuo
k7qGz3aOlx5U7lXAVPilWK6+lyWZm6UkYBCjrac7AIYVlzUW1CNstj6LVtyOytdOS+cpgMtwdizM
MLP7ZB6um+rWdcCgMxZQwOMJRCXhs2O7jNlah9pcjwkMTNq4i/5xGGVMZ/9DL8zxgMMTgsSW+EI7
e5hWMdkN+26m6H3FCBPaQ3TfHWxgSstePls5BfpR/8gTbqBN8omouYO8CdVM1ihu3u7n6Cvrn7O5
lsSLzQce9tMwcaVjj0cXZ4DBgJCNvYoUt/WX0PrceNGHFHyeiPf3hpch6qb3sZRzb+tKngsV3iOA
1UxiLDqiKj89qQNkgtjoD0zjTC3BNOYys6ycwsPESbIC2rlN89BhZvy6lM1oa2DhUweYogoIZMEh
Kws21QA9iWjyuWeure0c7mkv9MWJd20arPE23UVPZem1+WFGrSd+IClmhfrb8STLDTf7D2hCA1gP
a0srbv1lcFg0K2uyfljRN41w/is9AmPdZ7iB6v0KLLbCc2Q7gH7K2mRbr5dzucKnrptq6pe1Qk5n
y4sVNax0c99M1pPaVrvr33vrZpyJEgtKbE5GhhFodIPHgbtOUcw7RJIJY2azdTsl5ou+aLJ1os1s
eE1i8B/TMd+gDKf1SCJW2Gu1Zwy6x5XeqAfA7xIAguj0fhzTlboUAGOqahgG4MwuD7FYmmSZZuCN
WM4HWh9y48VKv17/iFuX71yEkCv1S0eaKbIrv5ix4GWrXuL8QdftQgshFZqrql5mA7dvTpUjx9Ci
m1bFjdWU91q5yJ6ZW1HgXB/hDlZlUscAtK3QPGRuNtyZ+VM8xxJ/8j+s4PfBCE5ZnZhiNy2wbf/m
H9bcxit3ZqCGRjDvm/31I5KpJORHjpPpTlbCzqn1qKQf++aUV4frImRWIGRFNJvTv5mYmF4UrjIW
e6OdJKmkTI31Op9lxLyM6rJYCG6OM91rWnKoJp64RRt9u66LTI7g+ZTMxjpeis+11F/VrMWgT+np
41/XhWwmVud2Jvi51pmbKs/SlTwKuR22H3xzHwdO8GK98MMrtq0cYnTb4f1jdeI7qlnqLmcUU3i9
33yeg795T6Of5N44FneqT/bOgfpNILM/iXGIdS8Di6CtEkNVU6uw3aCPP1F5k8TO9VDEnPnsc4pF
L5IMjRrpCFeL9RM5CFbhHuPqWKhVaKuK33PZ/rpMJ8FNxIvdYMQAPinqMjeiuUv/YMQV/HuY28Di
HfChqeBYsWc1WQXBYfFszAAtMGaBSntrXw91+vwnxngmS/CwROX1mBkGmksVKFzZCBK3yULFZBhB
baanMWDLY35COYx+cBQ63pB21N26N43AVuwooKxuH3iqLR7AJml4/cdtvsbPP4TwqbO0j+c05ehX
H8dgfYGE6RGbbLvytkz2a0fbeVgnq8wxUE9R6QJzTUbksJmTnH0ewVv3UUxiksMjMPIx7nhQz/vW
rFxNzfzrusoECZ5aG7CJWXYQpLeIdhXAk6vQilmw2I4kJsgkrX9/5kwRDrqkWDk68/oFu/Ju2nTB
QGnQprZEJ10mSvDbMcy47iucXxfkC+pxThjvsRxYuTYGr7B3eVSClf1N2bGPOlr2plccq2C6ZfeK
30ie1puu3QbPDMgVKHUMwemypUaNDhysfj9mexLbRz3tf5Fqebx+jJvO4bcYEUQsA/z1MNt4clV9
PIQd4F1BvliZko6TTIrgIMoxnYauhjK86k6WEwVOZUjylE0RQEswHLwg8RQX7JHVkzYtmLHyp0jz
gYn7yVlUGT3Cpuc+kyFYIsacrLwfI4BemctPsJjAndazF9n0i9l1Naix9Zdeyla5aZNnQgWbjLqE
TnWbopfctgVFGa+Yb+cpV2503seHOh162b7Tdsp3JnL9Dmc3LmIJ6dQBRhE33tpTXl/FCeDYwLKR
BcVOBssnOzrB1MeZjbR1OEBO9dRdoQadYpTE3M104rdGb2pDdax0Wg4DHGjsUuOx6bhL4yo0mpsS
81p/cKfOhAnW7oCJAYx2ENbamq8WOva1ZSMqm97hTIQQBR2gCfKEQQTMIeDaHDjjS29qn64rsv2y
PhMjxLOa60oB2GnksVEwPVtHA6yhka/Vuwag1pgL3ZGQ7GfNo/IOhUzD1WjObLBUo3ZJbIheovtM
zdyp/5QavX9dQeFurQg4qFoCx04nKN5hgexSSGY2RTXWuuYlfZJjpkEZ0/tB0eebEgR4N2Wszy/X
BQpavQrUVdsGJbKO3TgRSHuYam3iyoAB3obVocOrOXQM/TOpZUM4wp36WxCKsiuNLv4RGYKUPK05
y/vKjSrg5pfFs7OkP67rItyp/4gACxYKWqgPGoJjssC0VVXlXLm6FpFv2M2N9u3Aax/ovvNXPZv0
hxxvOZkPfi0EnKXPb8QKzknhul32fVe5mCLW/sKMFXONGJiU9WCqgZlqzq6Lp9yfdANLSZTp1SFf
dBpc110c5Pv7VwAjQTMpljkcKphnP6HfkZWG5mUHcly3AugpRvVwwKJ7j/dJcZQVmbdMVTcBP4Vd
R8Q4EaFm0QvHrAZeuVbczjuDTJjhi2h8r0Sc35u0c2Qarl7qzXc+Eyjc/XZgY1IYmDU3G2a7YAz/
xbBbdJthQS7C3PRL2/fsV6RaKQgNNfALdiz2GEeh/fqX3tTbAmwbqGqxoiOOFS6RAqwlCr1HK7f3
fWe12Lhn0zIAiI4R10jjUTKbt4abN4pj9cgxMXwGakrBrp22yzrOQdSY8qQ7GWVS7aokrr1+YrZv
cg17H4neuUNGu4ey6HXJ6IXodP82LRtrxkDgULGWKIQPiMoZoBt0r2ldHiRfx88YqA7iW/Y8AI26
BKVHdxPjv//EwuAGQYwDfnpqipsuw9yYVWQUzCVKZ38tusnCICxQHxJPmfIF4MeK4UTh9dN966ZA
Dw+Miv8AxolMsEpXKonalgyIeVyhwER1ONslGAV+53bf60cF9g6+KMjiVx6KS0+fJEkL4hRH9xbU
yoZ58aL8kyYt/71VB+k6NMIiN4TB+V5KQeGdg5VSq9xCUcvRbUwNOxRlHoGa6fp3ezUC0UhXhC4s
RKEAjxW5S0lKpHdTO5aGp2Lqz/zxmqHdWSGoJ6SYoVtK4d7BbRswCrifS1F5V4JKr8TSKrzuAhg3
4LzSmshwhsVm0+sJrWyHiCc6NBNXuY22BtUPz/E6vq8O9rHcxw8pemhl5OqYi5bTn2yopQNiH/Da
wIwD5tn692cJBh/INCsFCPSYVflGU4ex/fX6IW1KAKgYAaUbQMxEYDO7UZre4TW6H3bmMvMD4V+u
CxArc+s3w78blXnQBagg/xBiYTbMeo41ScDW+DzQC3fldVcC6o2hcTQ8IyiCcZ/srgvd0ArDDYCS
BGa9s3rJy+9mLeCCslA5d+0uDhqePZUGEFeuy1j/HYJ14yWnr2T1cA4gQ7iUkUW9Q8qVQ8Ls2mNs
DzcVq54g9em6mI0ojtYGOhvO6uxxdYVbVNAJcA7YLvZMbL9ZBUg2B0zjW/dICPeA/QcklnTwZv3p
l6pBJAD90E5VjZVA8VI1vSoQwJ1O86Lb/E4N4NpRISpO2q45rJtV2KSFXAzgSMLo2y8KqBgKslxA
HgHhzxROzemHZNETW/Ns9tTw254cVRk1+oZmAOEkFDQKKxKPGD+IUcD1DgpSTm4qBB0QzgF32i2m
Gys1qMIwF2MN4aDSyJIo99Yk4W2Bkr9+WSwci63cmc2dEk861uoXK7qpVX3yDdQI99etZUM/wMbi
wqHACbxbIpxcaakFU6hduVNj19mpVQHot2tjbOJ4yVBVn5xhUoJxqap3ktriliO7fuWBtVBKfYOv
BGwsfFWFIAWyhxOQVQH5kxkx9m2BcnldxY3kGtELFoLOLjwwMI4vrROUnoo1o5ILcjzmKB54L0dg
d2DVqMTAaaV9WAZ1/JXES6S51phnWNXRCC93KbHT9/sA/BSojS4zjEkVi8o6AMaTjliVOyjaDzA9
UwDn9UC4UKnkXN9mmKsgRAAgn9hYmRacjY71b3tQ4ESXNvvorEXyWW/vmmXO3CJrZcWVjYsIEjgC
EEAT+8T4c/mFZ+DZRhgCYK4WVeAVWwe4gq6wp8LFPqnMwcmECSarNICPATV95SbMxCAhccJS7Z9U
vf103W5kcoRPWHU0yyoHcgi2sXNmuYk1+ylIYf9ADGLpGrAJjksoFBEQztI0SphrFhpxeQzCML1b
Jrenjmw8ZOuyg1z3v6Ko0I4Gcm5sKSmtXNblgZGOX5s6+67gf9cUfiZ3TEm5d8OFIedWdRtX3QbO
sJD0T7hHdbU6z7x0dg41H+yp/Pj+r3cuQr+0PLvnZO6tVURv3bZzhjXFxDktSyEp9m59OrxRgcWI
kTDbEk8Jq66sjXTIMeMPUUvcSKEurRI3Nr53vRb+iVL/CBPPqTbsnIw2LE8f+mk3znXvd9U4PSTc
NiRRZsvIKeZLEL0xZoL2xuX3Y43Wl+kMUW2bBIi0LtWnQyqjrZZJEVK6mSyamQ9R5araXAW0Vk3X
QYADWEgmGyrZcnzA68MbE1NruiFmP2U/1Uta4KBqDAPv9LpXb9F0yHZNQasTmCOGw/Wz2rRxB0EF
aJYUiJiCNyIDU9tFgeuL4/KeKhWmVONf10VsqgQ4A5R9EKTxkL08I9DU/ucaVcldFaXfCGX3i6IH
a73ouqRNKz+TJFzYzJlHYq4pal6ZDxQbBV7P5302GU+NiXy4YrOkLLH19QBvTQDVgKzxzYsv6cpu
LmdsJDo9j1zbjB/Ntm/961qJM+mvuYaNLAeL+HjxoZ12+QGrXGeaYsDvAdanPyWZatwZBWnDIp8n
DFTm065NJu4ty/xMk17znNbpd6aTza5qzo63WC3xJ2MxvLkprONI5l9pEtunFDC0EvqbrYuCtxua
zojceGwL1zGeHK2cZ1hTA5LzaH7W9ck1cxml6pZBrWCvgDF/BWZbf8XZK5GQIh/6mhMv7lBstzt3
qZ9QQXHXKPQnn960cBsxbAkWASG62Zmplj2K1HgAa6EexN/pS7zX9kpgAHqB6e4STEHsNU/vns7/
+9B/SxZnr5ZR7aLahGkB1Gk4EFby3dJZ2dN1BcW1s7/FrDN6GqwYSCqCgjOQsVPDWog3H8vPVuMh
twKmYgBqudveTQ85KO6yOwq0kxDri2EG4h/ZqOCmzTgE02zg00AlQ7i0CqpeBr488ZyxMJ/jpnRc
BeDMXlqNyeN1bTdvEpwcGpIqbAesmYLlGE2P/ZiBeMPLyjFE0Dwx9ngto5dmuVPAkQECbdb6EvuG
xM9ui0boxcMWDyIg9FyKnrO5V5UZosmD6qmBofkW6KcfFWx5OI8AAuoYcvpA8+rH3lMO7Mt1zbeu
jKOjy6GvACxUTGVUFU6ApyizkXl4yoFoWVBlcK2ZYd/Y7mWJ2taRnksTshosAdkTBUuVuwx1YEbN
cWyZq1NFktRsKkXw/iKIKqhEC2EZzeSMNSMKlR22nrw26tHDXnhy6oCz4Q+cJJJNgQ1vj3kasOYC
DwUlS7EzFbVJ1ICvjHhmrHqA8sVz6+76MW1KWEvcNrK0tYx4aSRGQ2ssmjN0T0D6Ajgq/VcbpRJL
3DgckCOgzAEySyAovdavzrwnSCjSxXEgg6U8tNPkzh6nnZMkf6AKvAtI3S2knG8GVfskAsmEUhGv
Z0BTxjpc68M0ZcgDW8og4EARUBpacJeXHyzS7GSiGElz7YwcjFz9QuzmwCv15fq5bIlBRXelCNAw
9iFOZBhWBmz/BtfHaJU9aeNnwtRdnDcP/06McPyOHWltZ+BotEbPwiktPjKV6j6ooPrwDyQBxhyl
GaQUphhdSsJZVPKGAbeIHaMZYKDRQhw/N/Mf1wVtWfRKyAQAeIzM4K5eHpDRdhGQxHH9sez7DIRb
RJA5l1nBRt6H+ZLfQgTfmii0nfUF360upn1sP8dkdNX0xoymQ/3OAfM1YEIWPhy6LJoJX3qpEEl1
A0Rr+HIToJYrHVA2KIf0SRXW0V/XP92m0Z1JEtxbsRglq5aauZalTn5EGn8AGXivToMky9nwoxcq
CTkAHgcss0wEoISrp3aqbieyHFH70j2SLH9Qa6EOBhI1XFcDewFCbHDqJJ9MHQbRGs6vlCqfGrt9
qQxHNiO9YXhwoiv6EKr965/Lc8rjITJLhohOK2cpPCQ6lRLaC5kK//oxbRjfSvENfhJTRT9ULB5F
3C6cIoNvUBYTgOdsly2n2FBuVTK5tPn0B8LACbu29lHRFeM4njKdXnSwCZYdOSU/SVQ/oqERDhog
OWswmVwXt/UREYb+ESceFvb7SNZDt3ZW5s5PikwDeNTc8+7dQclE6WhVaaU5gF+6PK1loHadDIrp
ocTrttiQUThWQRtJtvv2RuGIMOCBzgzKfKj2X0rRisVsZ0ahjup8RAJUeFMBJsEops/Xv9tbQWst
Ee8ftOewPyFOemjg93AA48fcSuunQKk4sK6SyAk63kg605snZCJTQIcOgFviEm8+wK4XC+5oBCuP
B1a6r2ab/ryuzaYMC+UIvHTXHy5cpQHcldY0QRvVLu85Yw+dufy6LmLDBYFg+7cIwdAq6uSto+O2
NmWN50Z1U8dNaPfpd8rKdxsBzgYo/cCNBLUQViQvjWAslBidQdh0Z1AvK5VwcTC7QaPdn2j0W4yg
0eL0a6iARoC13SndCYOC7kT1MLJkTIvbx/NbkhBiTTNdC8rY+IongJOYLWTZ+uN1bTYN+uyjrb/h
LGlMuwK3sxzhd7r2GSX/yCtK/Rfm4nXvuqBNZUB0te6NY8xCHKlJWm4PMZISF+meD9r1IK80/9+J
EL5XZ3K1nZs1y+pAxRSFDBND/06C8LWw+lZVEVmViDS2ssLcmVUjg/jbujJg6ELbC61S/BHUWA8B
fNAwMGfB+u5k38eodeVW9JkzRRZMX2lmhA6pDdI4Fa8frBW/4b1E19mahhk2lsxKOrnAiXnuevLc
gbbUBfSw48XWqHzpSvSnlLp8XNsmblpMDoa/isZtrQwTA2WigvnNno5YCNZC0PUMAZqSeHXbzA6Z
OdgeaHIbL+ZRHzZNNfu0od+WRdPdru4ML2LAZcQywzM2HLFvrsZHMmmY9m4Ny62MioUFIK08dCEO
eP6he6yCBUjh+7gz/qqd6JTG9i1vnV+NjfSTm1N8qvXSPhVR/QxmxK9FnDbATwKDYKzOpjepenlb
rbjDHcmPWLYBnK7axiDCxhZs06mz+16LQZxwwHqDLgPGHsT9kzjNaQ+cXthkwq1DarHOHdUkklj+
RitxFQOGwfUfB9Hp8hrXuVoORptYqPZYR34LQufFyz/ISe3f3mJUORCT0KxZH02iOgrQvpzZNvHo
HyvfrtVjRbp3e6RLEaIqpO3apIYITq2eA6QNn8+FQ+kzj6DL9+7XLGomSBwQMPBYwqbQ5YdLk2LS
gaNXu8ticHcyk+dkqj5ft4EtH2ugvoA2NqZRkbReyqj72bZnC2GWzWN0SEaq2i6mVOrPQ2cCJPQP
hIFvEhVU5EKgg7wUZhdolmgFwfMc2xsaFuEaDXAUysv7pQBwAzUahNo157qUUpqRgRlUJPu5kxce
zaanpMmDBuUxiTpbSTjmX2wd5IwwcLE0g5y4b5cG8cnOKkANqKR6Whd//KbUnXsa59j7B96JpPq/
cWAwcMwNY0x5ncQSGhvqUBjZVBemxwkcTwnUoulgtbpEtbdSTPxegphowfje0D+2pKIgCDVNr+ZH
K553RbnH4Fz43oMCRgJFDQVgDZAitp2wXjfmehSZAMrKd3qn+Lx7SIdf7xcCzHnYNrJwdPcFaxi1
xmp6Mzc9jU7+VE3uSDu34pIq3Str8GWsMtEIREq8ApRjeEAwbUYbx0mHzvLIbgyio3Kf7tmjElZA
VUu8/GFFgQXJnwsUZdc6NH7+cQkYKsB3LKw9x699We11faeLvweXQEN/Dc9DMFoKl6BCx38YEagX
VoLq2KI/Cz7d2Gr8FHe14rXgHAfYmsTVv/XAoJs8EyoUD+Y4I72+YtrPqpm7JLdvLTXdvf88QU2H
h5uDvjIKopeKWdpIGj4gKSgd+0Cz2xqk1BEZ/8A0z6Wsmp6lnloztihk6rAao3O1uNnVlR0m/E8i
MOIuRm2Bao/qjqAMCAw6PASgzLL8TIyHtpWsBW9Mh+KJa2N0BqmtBgMVrD/uMPPWo7qHanXCvEE3
9Nw10JXdr1N3hz7t0/3YobYza0a/y8sESc6i6wCM4DyT7VhsWYeFrwabpMQGtvflN20WY5qXCte9
UWs/tkq/Ln+81zYuw7NwajZvm6VbkTTU+uc4AV2m+GYA6OUPhOCOY2jvdZxTEILOWI3RDAix2x+Z
8UMDgJQpO7e3txfpNV7y6Lvi5YuBtstP1TpYn+A9agbM7gDZ0zQEREblULtZQssDU2celjjV+5Yv
78STxvsUogFQvlJnqkjYBIsxmdnrZkEwJBTfqUsNKJ/cu/4B34ZNSFjdBEou66tYsAN9zh18PgWF
U9vGInlZPRRsuXeMrA27Pj/VqSYZqXkbzCAQmOSYbADtLnS7/JpZX3RDrGI9ZGzHcHY0NyaPlnTn
d1uK4YAwBnftTaMmVdI2waQvnF+jg4APY/Mr1mTlZ1Sp99e/oIUffOncV4UoZCFqouUtnJFWdyhz
jhbOSPtMyu6Ot+M9He9L2ZLS2xt7KWf9HedecOjnvM5XU8dgnguAzsojY//uhOZSiHA6yNHKSeuh
zGKqg9vX0T3GzL9WioyzdfN8LLzggc+EzoC4R7sy7w7OgteO02j+kH0x5u+2JaskiBuTr9cHRWrY
GRr09hukJFMvZpWtLohM0c8qm14ipKkBGiKPjqI8mdNyM9vlrTEZplsk2qeFAQ7YaiUTEVs37PxH
CC6KWLO9DHEBd2GqIwB49Ij7UzIkhwgLTMZdlLeL9rkZHfPTdbt8KxfcIehyY1cGfOhvOokOxiVL
ApNx644N3pL2totNnrChjV/jTqRqL5uIFXnf8L3xRsIoMwpaAB0zxQA3ZF2cmlFSu+vgdronuZ9V
t/N4m1WugjECNdRvkta1ck/jfpsHcxqOP2T8qm8tC7/BAusoWgyYCBP9SzGmSxEnUJuNtR1SxRq9
ueaK23QylL+tC0nRCQZ1NOrJb0q8Y6ZP5jjBx5hU39doortmxWXDlVvehWK6GeO2axH+1cTPbv1k
ohmV5bAeM9a+zC2Wf+oYnJtmaXzMM8e/bjKbGp0JE4KBMQ+lpqY4v3IYp5ukSkdfcwZb8pJ+qxIM
c32BI2ijDP8mOwdBVZ/X4FcaaH6obP4pseMFrQvroPf1z/dqBFl4mSHCYcDefH0pnH2+DLikZb1a
JPpLJ3Om+2xsZMNIxsZuGC44pmfQzQIpFp6gl655BKpslLWwhM48pQBCJbtZASpb7QEVCv/fph4r
v1T1c2k0wdj/jGqM2IB5W4l7t6E+cTzuYORlAUhffl+A7UBpdY+X4Iw7FuAG6Dog5ikfW3yxZenB
eOQ18be4VfHSVT2OKnlePPLlg83UsJ0GX63yILIDRoOCBMBUNoB4wfrKK4Z7HbwbKdfCsQvVdJ9P
kVdad702hVGZem1n3tgdVtqcG4BmGc73wTb9CowBozWhsAzKxjgJZryflqMN4PZEi9y2bILa6t1i
Sno3soubkWfNsUymrwpm1WLlm+0cirT1tChDje9bjI3FFnx06cL2MTe/mOzT2Ic02WOQEnOh2it1
1E3eH2bt3ubELSLiLzrIGjPdY8DHNIoHMn+M7Fs1+5Ro+wTVkdn8rPExiMtPZMBjrt935cM4fSzU
MAOjSq0/cl57Bj2OOXZAG8NtlntLvY+wuEi1u5z9Iixz+fSpVXyWtMdeiYOK6D5F3S1x4tCOXhYM
nhvWr9beLcZdru6XVsfTA1QKY+qhNrjUL+aUY3b3e84fLRsL3xiSyht3ALlyrzYeq770TnMkgINa
8vy+SVNXs7m75LdDnbu8DEGcqHNvIDQYpgVlpWNuAJ7oa2famKRuDlOlYKMHJVU+uJm+143oyJUd
KcKcY2kku2moZ1VhEt0lUXc3FbtxTADPdzs2vgqIQ4PlPos/mTj86F5b7kf1aWxOpPJU5wdjtyoe
+izz0oEfk5x5/XDS64e43/MBa5zscSK2Zw0fomEXO30Qc1C3KNiW0kOWcGwjftUXNE4+6y311Pwp
Hb9PVqBEX9Vir9FdOf4VL59Yf6M7/gIyMgwB90crf4yzwCwe9DwcKgrOuMntUhZ2zbcJD6I2+9Fi
sbXpLUSrNACY8AB60ooeyna/1J1LnVPVLUBTBqrJcFeTAy1yLzF738YjFws8XtbOwJT5ZvK7/P9I
+67munEuyF/EKgaA4ZXhBmXLtmT5heXIABIgAAaQv36bU7X7SdQtsWZ23mZc43MBEAcndfcUt7w8
VZEbm/llif6IEdWgzw2DmAeoq0ydOfl92HynDc06Xl2FfpdQan0FZVdmsSBWNMLUorlyTXPqANhC
OzKvAeQa6kPnX43Rp1JiC8b8YKFnDmhGsoD722qGU2W3WU9opqBJ2wAu2fsPzO7jsQ1vTVfjj1Bi
5uRQjzglP4vye2jaCQsyVVHsWj/d3Dwgn84cdeIO7mcZ+7V1+Ngjvs9m4KugJQJSzJDA/W58lTUV
bj0ViIlA7pDaczTGoTffjb5/Nq2+Gfsls4Nux+O/f1dgE3NGyGHgjOGI3/pHC4PndVMAdC7car4p
LBbhusl6J7O4uDK8xVCKXLHY0SZPk4IVU+vAC3tF0Z1VZOpT0Bsn7RqufsxlA/1zVY957Hh8L5u+
AJPECjFBjWrTiofertDQutBKYVcdQ29ICVUl4iWE6FtBvPWh6xkYuAn7HebgGy+1DuIpL78soDKI
RybHnaTu4n4DhYqcbm0mbGuhhFr1ypjdxR6kfoH/ws3Yo2u/FGa5mOtCBL/CsYPNkYq5oUNrcTys
i/hm44UKlhcd2C8ff6x7VtYjf/V8e0s01WxdCD6suGIYhNImaZqdSsXF7VrHAZDj42ZskxGLhaM3
NrBSVLdO+DIH/22z0G8JkV2hYLzZLO2RcbSF6OIqn+DAaW6dupYDg5zrvVmUSzsGmuuQ+C4ULRGT
vN2xEhNPKO2gTZH3QMQIIvAmVSsQg6Fj+/HhXJgcBt7ila11X1+dThS2i2GMhYnXVn9b8PUv1g8X
Vf55HlLp/u6D75PbpZKF6US6FDQJ8QpvKU2VOPhgfHJfq+4nantXTm4nEwc0Jd/LBi4d7eufuG7X
q5+oEaypRk5BUlmf3ebnuHsPLjkd9GBXkdJgpTneHK0SjUAchQCznOkdUtgmpkbK2M8XHbOhvpJK
XMl+On289asre1tzwM4DDgiaV7i7dzPbuudgHS1x+6gsT9Av/YUk+Eikd4qs9uRNQ1y61hxrm+zk
spdCd5TA0AXD3BugXpuvq6iq0HgKjlwP1h0yyiPKYGdA8n5jlHBnrOXS14Vx8BWzjzkAuJmNO19a
q54ocIVJA61uiMuU5/AIBsDUHJYU/+bE9QFkticOLfs5lr8xLPTZ2fkNF5DIaFM4PlxoBCm7d4zO
Pa1miBxgSmTlWq1fvApYZMSvCT3m3wYXgmRltjcueWGL0f1FgrROprjvehe2ImWQM2wxGSofoSaZ
PgNX6j8Y080QeWN8Jx64ZA91Kxzpmja/e7nYCJp4L5RdPFcYiic3NUblIkBIh9DaqdVetoS+DJYG
hevtq4SmU87FWggxLnmivbjxlzmb3fERrnkn4LjgBaHqjcI2/sGa3s2cVjO3jdvBC1aVjNEsJOlY
CeggNqzLPr6KFxzAG1MbJyhHZxBLj1WN7oMLQczOjQ4h+bwMzS0kr0BD9ulje5d2EXVTNNWRbaLe
srmCYdUBqMI0rqDfgSdVHqzIAK8qz4GiOw7+0i6idgmvBpVf5x3lifEaOxx8eJl2arNJi+sqb+Dk
x+Hvx0v6B3SxcWdYyYooRuebAmrz1ks3FYSVDK/CRM+Zc/AT/dUCZ09/dk5+Hdf3/pchHW7oLURT
kuBHd8xBDMC/ziL9+Gdc2FkX7C6rtwGFQkA3v8ICYZNbgfAipnPfH1qfz0fbqb7VlokSQcZo5zpc
2F0XZRDUQFYswTsuKEmCLhqdOUwGAJem+m84g8G13Bu2vfAAwkqIsUBQoKC5uxkpCKtcm0X0eJ+M
Qhe+nE10YxqA/v/9t4I6K8bm1lIrIhz37RHK3OmVwFeLpLg+mSJIbWadl9I+f3xG63O6+VJgBqrP
GF+BI9mGaphkJ1Qt6ISo1rlZygadTTDzLKnBfNpJ+IbfiAa1iI+NXoruAXX3gTJYhz/QJX+7uLEi
nIzo6+EZQB0g1Un7pzqSuP3Cs/laHf79gHngOthCaFtHaM5sC2Rt29qTrl08Af4Y28w7WBS1+Ar0
F/60s7RLn8eKnsHo6AqI2n4eZqlLBDcGpopbF2SJNWowO5t36cgAZQHKAAAzfOgbh4WB23biBY5M
qLm4qga5nE3AuyNEPaoEyqWYEGu0PkaSqTO6st2xsXP2CFlb3P0lKlAX8gkcObWrFUwEwoqZssQ3
Fjl8/EMvXX+EU7gmuJUrI9HbQ/ZDvPMYUOving0x8rRjxX4alR9ai2UfW7p0819bWn/Jq6CUlfNQ
Kg5LukUMAeoKe3l2oz3ljYv7/mo9m8gUeb6vjY+viHsioMlijP0yYRzoqw0AXBubQoARoFVlaf+X
b+qV4U3S5nInYA7BgVdj8XWYhlMk9U6b6vJZgewGIvfA4mznDhCoRSYqnC4O+d2oxZpjnMvxnozs
P7wJDtp7/9fQen9eHdUIt1Dn9ozmjS6z2s0z3daoN6m43XsEL38U/7O0+fy8BWG1rbFrxr1hbphK
aGS25u/HX96Fjhhcy6v1bD49T/huC7FIfOQjP0Yh9GGm0Uc65l8HPjsidbmK2PJzkTLPqGiPEtVX
Sf4961eAqr+Lg1vpuOB33m5qVaOKMlZYKsjNkrwYkjCo4tDdyZEubCisIE1xPTCLQZXlrRXHsjpi
SlRfooB/aYIvQgy3PNpJiPaMbJ69XI9M+xXtYiTjMet+zJg2Atv1x6e2Z2SzX8M0o0cPeUTsl5/0
pU4HQ1NQp/4XM+uAGXAseAn+idJefetzAbXwcnUYvrrDhMqJyy6Nxj2w74UXZ9Ws+X9WNjeKqyWy
ZA4rNOo/TzBDB+/pP+zXKxObq5Qvfa6QUyA8HqrnapIMnRR+KjWKuh8burQWfL5rHh4gONwCCZCq
sYr168F0CkPeDzWoTz62cOnoX1vYfF91yPNOsgBLMeKbVfHvUpmTo8hO6fTCWwHgDVaBCCfAsNFm
x0padQofFeps9m3Tzoko/y7+F4+Jo5q+fLyii3v2ytTGA4kJ0hiQ4sK1HIPfiy5P4eDu6eBsVYTW
RrSPYht4CACMQbK5efvMxMeoEAgbNPIJe4kZ2iQ/moOfkthJlqcc7oYlIVp0u5J6Fw4MHUd7HW8E
HuddxWD0IXflcFg2MoRfNSnP1VmKYse5XdjFtbGJ6giA7NE7yBnXOcKqBgfmlFzFS1XfuGxP3PTC
UrCFCMAARkYz3950CqYc/W2NOj3mq4tP8OdQK1uWlHuE7VyjCyn0G0MbTz2KKhp030mEe03/tWxK
93akDshbcz86IjGcDiUtywPlKLN9/DFeWiKqBHjoUMjGdPfGctHMGuxrE0oEuh7imlnQlx/1Dz4v
exQeFw4M+Fc0QVYKUQQtm+QyWGpGrKhFJ4/lTQb+wR79o2XvyC7sJCCB6KqvM9D47DfroWNTkU55
GLbI8wkjFpw8hWNz5yh865gdE9k8zH2SL12ZfbyRF5aH+gCKBBiCQtFqm5eRqJj7PBpk3Mr53pQQ
Sh8l3TmsC04KmFEk6Cu9CApyG19oMQ428t5Dc1U74WdI+pCH1hiV+EVhrmWgHWi5lDndWdnqjzYZ
Z4SZaPACIljBQM3m8V3AeGVJC8GK4wV9sjjTt4r7z8hGMjaFOw/Xnq11l1+9wMZyPU1dRJtj4aOf
SIUdUzKh2EFbN7GgUvvxoV34+lHqAIx0jZAwOb9ZGggVFnvgeIpRpv9Shd7vwnbQZrWH9GM7lz4O
jwA7BqJXD8Pfm6/SQ4mRyxwu322X3yyHc8T0185DuWdj83FQsDNNI4NDNGHJT06unCxQRbGzY3tW
NjvGnAEOcV0AqaE27ip1U/Xz5/+/3Vp/w6uPgPS+Rid5fUEclkyYcXAm5/ixiUsH762oaFxWEDP8
M8/yygRGB3s1d9iswgSJaz1pcFo1e6RPe0ZWX/XKyEgHa7IKGOkYv7OcBxUtN+28NwB88UReLWXr
VycPkcsMK5X6G+Y/RvH48VZdupKvtmo72tNGPuMlwd9PAeh2hyrxyhxya1TpdNmF5FyKW+C5ETiA
Shw1ru2oMUJi7nfrngkV55/szP7TcCirYHrOvh8wIkTj+R/VWLfGCEf68UovvR2vbG9XymaJ7nYO
2/7ktcnUO/f25KUzpnJiz6AHU7P5muhqp1J/8fz+t+JtCG1EXrWhQCm78YavUe/dWWO7N0N3yQZm
3cFuhDAGfmjjf8K8xyRkBxti/uFgmNrOd8LnPQMb5yMqXULNAFunwh8yKFOEuPHHh3PpMr1ewsbx
WOXUWr4FC0sr4opcg2QsHuWPj41cemBfG1mX+erGQvyKBU21thVsRMdVn3jqZwjI41J8qeod5p7L
CwIjHEGlaNXTeWsLM8bRyCUWlJcYB2Xic2/ThPR7n9el0i2oo9bxTJDPgV5gkwn01jC7Yl1TqTP5
V92sogD1IUpGeg0d2JQf/z0RM0A+iBTW2QsU3rchWMF5lNdzAcgrRvYmDCQVbfbxMV362lAcRmkD
AAtgcjcurxy0GZiBhQIOSHEn0VObfmzi0um8MkE3of8g5662yggvtuqu9WIf8rk6duOw85xeNINR
XfRWPfQ8t7QCQ+97/VzjcAB9yTggwSBhzcxg/4fnDiHx/zOzuZ7BEuWESJgJVfBFe/y28paUjnvt
sktPxWszmztKnMULVItNK8r8PLk57k2RqHY+Q/Zjx+GsR7wNShHgY3rBQR8ErPZvb0+9dH7UYT4w
Dmj71QztrdXo5wFKAamyPUzOBS9AQgZpR8jOtb24xleGN1tZFCysBUdOGC2zhDF25Q7OqWklICP+
XkPu0ouEcSoMF61JDWBTb1fpeJZX+wXyQo9KfVStKe9kXjvXeReBs630rbuaV8Ep1/+hdo40DRSG
oCEBsQsSjreWW8sKfWux8mQIwG2soa4qaDyExyZsE0/vyS2831RYw3AcJgzAIgkKvI21RZg8r708
8aC2EIdl1Kb9PILNpcpvmlnuAX8vmYNzAlM8KP2RSG1cYg0yD1Zw5GrCi84MBNbODKx5aR+5tUfL
9N5VgY7+lalNDFguXUPGBqYm0UKsyvWeZaH/9e1ebQB5AyjJqpCxdYeF5VclorM1s77GnHUlIfRg
+zuY0gujIEAFokQQoOWOgh9Zfdmrx1E09RyJGqeiM3LlN6cKIrJZnvrQiQfYwHfjBpCHw96M1QVI
xVuz62G+MkvV6MARYAfJsX4AnxABD4HwrgsMUrHopj2C1xPa7QZh0/203GjaQ5GlSXiy90MunSQG
CkEYttbV3rVANUX7yGY2Jpswpowx8TiX4vBvH50Vd4k7B0p8ZKTba0D6etHCzIh281wltVhB41VZ
A9Lv7QkCXwi0V1tRhNke5D+YZnq7rf1M/RoEaBgzgDa86I6iyehzmzBM9kxjHDRxfk2HtGdpebU3
krZer7e+G6bDFS9Agel4N0OFKoxUlcRONhGbUjuXTdZL0HtZ9krv6n4pBl/+6+d8NemhPU+Rg2MO
4O1q22Vsu4JhDttXIdTVLHkNESGRtHWzx3tyeXH/s7S5JYXuKWknijrQRK+QOkDRuWwegAt6xLja
Y2g1O+nD+ycCK8OsL4oLAHmh+PR2ZSGU261KEhn3S25fh/2szrm6Cy2nvAM/7XBv9OAnrRc02cff
6oVGGmgNHVAIgQwf4w7buHJqF6sWQY9TZIF751VzkUSOLK+00jo1XSmyiTbVd68d5wRuOEzqAuIs
ngl0Kqae7/ycS7fz9a/Z+FlM/xWl42sZO51XJ9q2Mo7azk4Osmdkc2doCK7rXoVWQgWolN3pymPt
3rjKel7by/FqIVvi8HbxGPg7sa02O9XRS+H/Yv1eO+0CDvvN2W1D9JJ2FNBd7JbOgl8kE8f2m3rq
E3ZoEnH6+DvZapciQFvpL0FQCVTQyuqyiSQgWBdgwrUo0uqJ/qJlPCdmFWw+qzEmCcCvGbKfuwUu
XD+YNlYZCPqPHSiFo79qV7750sOPgj6GC1eNGEyWvL0szOJ17aA9CVANWF9Hv7wpOH0hLPq+NPnO
xdyztbmYEG2wppmD7aBBSKPq/LM9BQ85qaIkTD7e4ksuB2RRgEk7qxDItmayzI6l/dzBs1FE30cW
3CsVXc9odaWDqO4wXbpzpBft4Rlc50T+Gal6u4vD0i4VUAD4eqoeQBJpbMyuVKCDL/qjXbWtTmvT
0389Qo6e7EpOgDcL4oHvuJ6mEWNJowX0JAip1YMISZUsbt6k/uCy47/c0H9MQTwP8EnI8NibkEN0
GB72hCkhGcjjufwtqXv2q68lGQ+GlDuP/vvLCGsrIx/OD8QgYDh/u51R7UP6naCJJR09xQP3pqRS
vM6KxZBTayRwTxU4k3PtFJ/ospgJmCRqxRME6HY+pPe6TetPQesQQ1ceAoPtxHEf+b0MdVtCwXzI
zI2+m/+Ya3WCk3MSFZOT+7P6vBcNvHOqq0002QjuJYCrdOO5nWXokOIwnKtZhivWszZxqqr7t2MK
/8iagNrCjzAsDqKXt5uMGqndeEFXpK78oxqeMOduFnv7t/7UN757Y2Tj6iYW6caN8Pajg1AkhHt3
0vBn35/+5kM1gaY+/EKDLtx5ld69GP9YxcgCBknANbydzWtGr8LYH6zqkYwA101XmvIzHu7dKcD1
979f3/8sbe4F6UHcF81wNCEoM0rNnzRZbqmI7poc6J55PAnVuKkw7mHKaeoM9rnp1E7iv7fa1Tm9
Sgd4aRV1Q9ADAynQoQMjfNToK+rsyYhfNINLgHAfqnl0260kcqlU7+oiDboagDXEx8C3OXBwH3ua
Cx8/aOsi3Le1ZvaOs6l181m3PlYjVXsThf3npWv/dYNg/T5QIkHTEOT97+alPcUa03QRlqIcdmsF
jnW0KufvxwuBDIP99vOHAwMWZmXjAw8JWH4g1PT2aCKl+q6cmMwgwK7GKYEQpc8hAipyTKjheheB
PSXD7LXdcBhVQdmQaDaQ8Mgbdx7Aj6UrJABR2Ikxy4fc0eVdzn0o/N3JWfat/gr+0CWEaEszO215
Z7lR0VoAHXaRP16BSVFA0m5UnINQYYYslVcehwnAuwfuEz3GbdeqbkjmJWRj3BQEVzR2QdDSJ+HY
y/yxaqboy4JuYQQ8IwVlqU2VM5/rsLF5CuKC0UohQA5kq2NK56UiSlXPgoOMLw0mG1lx22PKMPMa
S+HvpT1yGcpXdFs1CShWu9D0W5JxqXmb2E3fNeduGvs+nmc2/phQJAZoSOT1ERKb4XdvHkQU256e
/0QNq74jd5ntjDceXbIuHHl7S8ggf9mTw72rwvUW+5NTMvkDofZcpDnngX3CdTSOnUD+FHpcMQ9b
B6s2Xt7EoBUkQcqXpn+O8nkUJ7+bQ3njW231NPtgjgLBZdF96fIiVF9rZB06bnSz2EkeNbI/DF2n
yiMGcrX32RG+kM822tL+qUS9jaa57NogI7Uzdjdy9nUZ12qpSZu04egW2aTCYooZnckEcebGdQ8Q
ltGAmkI0OkzDqA66e1IC3JMan3IKrKo3uklRgr0lcSynEonQZTedQWFs/kYtlQ56AUsxpFNvLx7I
FnLHu7IkqKbSuis9cxY93nKwTYglT0aQE4QJkk712PWd82wFxnVADiF1meRUrMMBdriYVLXcKQ4y
h5BAWuZo48Vuyf0eNHHKt1MMkS8C4kFafvXzzraAdPJC4F8hONIkheWWQVZ0XhPeG+Ci2xidkUVk
w6ILAI5nyzoG/bBEaUv7CChYs1jNJ8sQS56xrsqwbPGK3r4muaWGr74ZlG2yKSq6nwPqqFaGtBqM
+LGFpkI4poVbFerOM7S/mSF0JdO61QFUKQG/BBI+5G51rpFLNKmcGlUnLmD6459qKIoFzqDvqAda
SV3a/WEO8xZuTkKoHoBygaFcYTCJ+Rns3zT6OZISYqs1mN7chLpTp5IZVF4VxLuUVSVk4KGPqgyT
qLv60/CMGw5ak4qN7MntB0jBlNwGw7DMmfWHUAxW5XPNGDjc+HjC8badOsINT8qPB1c24HjA7s8L
0PRBOX1dtHMPyA+9CiSIfW8jq2BAKoO5jzEDsYjOK6F6X5oxusELzyzwBDjCBQdm0zVlc+01nt3/
iGwLha2vKJfWuAq04Y2SsW21Y/MseWuTH23pLUYfCFn6Xp6tQaCfmjq1NS9X6AKgZL5Eysf/U4mi
byygIyI2PgdB69G/xO2psZOeWY5j4nDpw/lKGhayT6yHg7qqo4lEsQIRNz8AVmmGm0FZTcnipmIQ
rkPWHlVWmHaskd4YDxjLbl5AnUy9PwUZPf8neEwD8xuptguBeE9EM6qI/mRsHsa5N+qqyBYYJj/A
M0q721EvKpepQ43uIBcX9tbyUAnSAmDoox7eYuRQmO7ZZgi58njlfKIgbieRKjAPpqYaAE3JSWSC
1EdrpX1hRE91EVeQrB7+WEGr+gq1fVvbv5WQAaljfJ74SXEXVL18GRrJh08+GU10tkhN1HMOJw4C
hKBw878BoLjzPZycmb8BjqS9q9oXeZ/oPihUuuAzoqeCjwrEnKCHqNIBfWf7SUTROF/7pKxEtrIQ
9rGeNXR/kAPMMvOQU4kXqqWrH5sAKubZ3BsCwevB5lBWMn5QnHiPCYA7LaUCrwAwJ01W6SH3rrgM
i+DoFrP1ggZZ+NLh+RhQ1fPqrsKgMwbzTGqXmHELkrZwotY+h8TqZIj9ElxPx7yzwgZAzsZmw18s
WfoZly24HCgr7b+DPQzjH2UiCxORYL8Z1UsLmhuAzYkJ7DaMNYY0q6+WPYwzvGLX4TjsrvO/hVHe
GATDVbXIc98bG+1aMNMv3hfhifK3Dl0jrw0n5hE+YPCOcwe6z/vIV26btSLnHeZkPM9Sc9IhNW+D
mFezg2cIscy4qBUJ1um0EMC/v2D8agY9VDfE+FShCmyJKRaYjW4AiLdFAUhJAMgFGYpgvs5F4Qaf
C+bSNsXjbv/pBdRcHqE54FbHXkYeBE7grNu/UIJa9ZbqRopE+tSCTq4ORg0e+DpvqrtaQjQy6YrB
8Q4k0LWDu+HO9XU4dw4yHWgyWPJn14a8OggbrddrS1JFU2VAO/FXjgKsiZ7KbfoUFfaS/0JwM94G
alGoWVbV5GGMmhRY23EGgQJJEVWN/JEytxPIaaqms/6EtAzDJ982BvS8hUVzEEH03WJ/LqZxAYuE
PQ7lTdN1rDw5RT1A5WipMAM+LM3Y/1jwp9a3gNcLxw1eRlRprcFu8TaF4Mf9m2PAln1GtLNUp9Af
CuMmM8jEwf+RL03HUQKZGpTkdANFpbhugx4UNlOr6HdMoRggKqHHHNyEeRCOX6iY/S4rWT8QH09o
LbvvTgUUL4AkpQGFSS91YnAkvxun1AUQIwMl8QzpyzrF5NvwF8VA8wuFjfI0Ccf5xrWKpoN2S/dk
mnIi50iF4fUCzP4VtBxyFVeFzFtEC0gvH5pcGLxwOQ/vSlM0d/CR9NEI6X6Lqqr5NmH2I0fkNpZP
o1H90S9kc2jCgaLip2c2g1NaWuskmmXVSTgAOBazsQrvphCdex2hSok0UIRHUDNV7T3Q7d3PWofe
NyWYF8aWDoI/HShCDpza8hOtCXuEmJ74XoID6KQsZbwYcHXmZdaYRylQSfrUdzbJ7xywM+uzKMoJ
7HRQ3/nc2ZFFEhGGuY7nqDJNMpTcIJctWSETXhX6l9tPYMrwQgGEm9/m3mEwYJ6pEJXfSTlUYC1n
TfjJ77tx+dI3SjzWU8n/TMDE9mk/kprGVSgWnU5gLLxqjS5B28LlfelYClQg+TfEXi+erJ86FNsS
rT2WYKa8iDlBCOFM002x6KPjD0+0XaYYkQa0pvxIZ4glw6Sl1rNt2gHjff5zFQXDjeJzeyhcxK9i
DB4aNA6h52b4VeH3PxBy84MtluBrTnv1y5vbAgfZTBmIlH9MQXT/DwO/FU3LQxAI8ELP9QLwcsMh
EeKp73mJ6xCCqCVvCEpxdWeltM7zxIxyiZdakGORO2Dp6pU+qW6yHmq8AxBxqu2puQtY7tx2vvAO
PRnUde919gMkps4osDSf6FgEP2cQpz9JObfyEWy4BKXhfHTOYY8LhZKwbG+hsd0WcYtP0U8Bwoge
Z4wCXvX+4A2AP9WoDHocE0dl4elnqGL1cSf6P1Uv/HTRXZjOmCQ94pf/HXlnHeooWmI/BLOL8Nf4
gDN94B13E409PRtfwzOE6qYM6dlvFcOkstccLZC2FPPArkivOMxpkOU4ICpIRIeeJ9qREShTyDNV
SmUB9+gtAFQlQhbKH1Ds5snkySdXWm5sB2K5Vm5ePPbIIs82QI4QSfFu+8a9tqMmAqGL5yZQFW8T
U/ok7mT0aXHkDUIZErM8gPOKzPI0DOGUwsmCLyV3DmJQiNlMABh2LXA5SdQiESF+gtnxh2WpECqP
FPphrbonitFY+Mgj4RdVbBovBEFS6ycsCORtQUFq1A2Bez0O9AExyA+rQVQEruoAX2S7JPNQ9Bll
iPLcoIWuLwqOMaVLfwDuEbtaI1zzJv8IqeEw7TkvruToXQ0rs5GvGU+UHSX52LTZEpbHGncaFQkw
ikfctq+MWPwD7RRU7kfwhEkLin0y4ujZ49VIJtzQOwznB6exYWXS4u3Rnv3JQLoEe4R7i/Ym9oYu
49nuK3bwja3j1vWuRYXw1F2cHC9fiwwJWTDwDtW3qO8dkOkMfRaGXCRNKX9NTvej44G5sRj5QjR6
EazWT4MPYUBtlzSZXYLKs2MzIPRqmeKR6VNWdD2gcDO9tnJuHUN7nL4GkHOMa6snmW2C626cEGxw
8ONIBvdZAkao8BInnZwQSYPZFEUpcRwUPckSElBG0GypW/ZQlNUVSE+HtCr6EoCkGudsjV62+M53
UHsj4HNDGZccG4zJatCUk6Y5183ixESsZbIC0UjLmuNMWAGg93iD8a8FzASI30tX3ZBcAxwKcPsZ
X5UFaktERqysn90RzIZkfaWL5UtpWJeSpkfj2PoMToV07oJvtYdx237yT36uoPMZlA8dzb8OZJHJ
MnWPuSDfSkTsB2RgyM6IHD8VAlgZbP/4UEf1dGgG10tt5aS5aU0yRfwZftbLRAXfXDHKs4jXHQRp
OOb6ir44F7PLMwf/DYqJYA2rKkaSdqBAmYlAxc3M/gwgY0gZaOgwuBR4adkHv3J3uHeq+QVlsW9d
J1/UoO5dFd5V5XDfRcGBIw6Oe1Vd+aBvfKoK574NOBr9IZ8zT4dXxh6eHJU/lhgZOQSLc++MYPca
K23+iqkNjx5AIX1sWrvGX4MABSwMrIFs3ajrM1FgEBxcf8FUctOCOegfYQiQ4NwGhKGkMNn4LEJr
yYbeo4e5r+2st1p+FL2uHrnPNKhPvOa6Lor5IW/m8dHuRP7EI718VYSMjzWpvcOICbHbLoSSJYC9
9Y0Z1+RSQMITFDBWS8OMT7WcP9mdxqX0J6cyaeRzeaJd8NWhFenjcHajGmxqfi/SfOHOCtECrS44
b/Wtpt6xwEQBQKUsz0Dy198xI62n3vZniKLZOsVG/ipsivw/UEE2T0sJQirAwIdyWq5A7jUnrAry
WEB2JRPIAVKfDuBto/ho/bkqE6dWJWhYQgztRbl7iqLi2uTi2xQyllSRY55bFQ3ZhAmPcwTSvWyw
fXXN2tZNGStTkKQ1h2poH4in7hg1JKX9og7B4M0PAaEkyy1nOtRdfyqWbj4UTn+u8uKEsGuGTDjq
6Uioq+OMYggAoG1/sibMKNCo/eEAxXE3DAX8WqcTsL2O0DQAUdscWNGV3bLiVjNsC3bVOWtM56Vw
NPRrAXGWmNd2m4CR+L5kwx3vCNrXVo17NyovRgfyE1kMUIUFqjm5lPgL/ZvRzuuEg+w+MXJCfQqI
rKTujJdyHNefZtDtETWHz0vkDUeB8akUMAl1dhqwYUP4NgtmtG+FU2HOTXQ13jl2h+j7QPoJWReN
QDY9dSdqnNjk/ZnZ4xJHLPyu+/FXB1nWBIxM9rG2wiENy+JPX5W3lazPXQN2qEahD87ZDaYO7pcW
DX8qQRAVwNXHtgijOADvYQylrSLrp9V7TuMdXSZQqkVRojz2iOrbFXx0OpTur1p3z804pXmjl4cB
2I+kgypHIqV4CdqOHJigfxxTgfAyIL94iU9oGaQNIhw4aDrIs9t4BzYC7jz+H47OYzlSZAvDT0QE
3mwx5UsqebU2hNTTAhIPmbinv1/d3cRMx7RUBZnn/NbsLyKdX7M0DxI2HZw2oHBzmOf5B0nAaZTd
A0PCrqneO8d4MXzC7phyH/VxXS/eVH6U83ioTVbxVel/Z71M/LaadoHbZ+8kFFZhrQEV08wAXy6r
g1yqs2fU2kmfOBhyrSWP3a6Giy8QJhBr/8QVe5bZvEZNKS+Vr50aiwG3Wbs6DIa7AH5MT1WxxaRw
fPFER5NXXc11jVa6SHSRvhvrfFMUspk2JWJrbnxb1SoJ5sRgTZ1MsSuLOQdixpwiBFXrdi7oKJ+p
yaH2DBzSUYLUwpwnv8m0uDBwqrLkiFB3cy8sKzofHE96b4uXAcor8rVOjNRzaAYB0XpDf8UVjJ0h
b4u4bEruAtO71J6xX5AMxENnaezv/CQkGL2Psz+EgT+i7K43O8ynLojdthDRxr1tCHpR9e1sOiMp
Kcbd3zL9FubGPd66RliKaopAfvJL2q2PKeMqUJPxtFU+iFBlxH1HaOdgL99DVoHLjdKOXEP9S4PO
e1x1OiSDdPpeG/lV1mYWmU6rRWBgVTj05hPsxlNWDfs8zXGJz8FLoQtgDMf/N0+eQJ0G6Fa4Nbiy
mgXfqWRsKcbPhS2yGMV/bm5bMfAhwffkLnI1mve4EDAcNeL6oJclmbzO2c1BfSpdJU++htPQSg0y
4MxenUEJaa2q7N827/KQ9Oi3jjgzfrs+0vPmtzHF3hDOtStJji5Gf4vTLD+oNT+xgj52S/Y4on3d
RmsIhTd/+Xn6PLApJltf/NcwoWO1ao7DNhEkWKXh1iN7c6ShQmPIAAXd/3yteRgn70Iq6u+S4Ryo
lPY99/6Rc/BUFI69q4R+XfISzSjJUWDrQ0QhyD7rh5/MT5+bqWMS3Kzh2dtI5PSDv1ZeBJEcCGz0
W/ujd8TNqsrrEkzZGTL3T1EsWYhm6FMAj0VjwQ7vttuf9h6/YKX+AV1v/TSt87JTpCJHuj+e6B6/
zKwRT8IdrKvP5jvpsxOZ7nKWLQU2PMdxnamzCLKK7nBvty3FflBWFXM08bk01n+62SalXmn7PMNP
GLnuap+rRf8P/uBPtjVawp1FUlx+a631U2/omtD1IbZzTT5p/LlIV8VemNXRW8RZbs25LQn2NTVX
v2V1cGw0CSRqkjvZTMwc3RyQTTc5WagDeCUTthzuRHESs6Rh2DDjqu6qaPTc5zxtuf1N/19azi95
6+05Gh9TQ0OoZC+/qq8wsCGePCA5+x74fdwZ3T53VWKV0z+u4YdGBhTbVsyGWD4fLMOPK1t7djOy
f6u2efJkI6Oqt3foKZN+Sr88BoRQ8UAyWbacoPPRmNJfV+vFAX6HTMi8PWz32NPUqf2o11Izrjf5
L+8RNBhL/yU1UqJ6+z0v6udiMB+1VL0z51y93v1RomMVnsG4B831QvAx7dLMaQ1wm+9lWnt70fnF
3uf3SHtyyiZMREnRy/E60wnAuCWupW6dnMyMEW39NRbrM2vYl1MC7s8uPwvpjYIGJI000VQzo4GF
nIMT7GpqZeyBAIVZjXCuXIEQO7N8Fbn9NKXGk5l2Y9jZKfJBg8fXW4mObIUV5gxmbqVHdeMUx1z4
cu+PnD52zdqXyffc9g6aAuTMsupo1P5boLVnbbAJPNQu5WAenTSNy9pn9M2d/dDdcy9rn6uhjc1K
+gd/c/+sU/YZrOOeUExeyfy4FgFns6qncNS2HRiIGw8yePFdkVPVkdJbQWA7C++haE0zEoF2zhgF
otbSVKgCYLDBuUBbxAtABNCh+Nu2Bsi4Jo7NUA8hpZX6UXbNvlQzMSqiFFe/AhJ3aZ7R1PgKmtOH
y2jCLbjn0S2xN9CU4Lfa0RpJ4JwvvAKJY+nJ4P6Qt/ZkStzpcvlbWf1Z8yWvnPkwmvXzBKYbyGnf
mdtnEcC5WF6yNNsWOuP60igttipONWGqL4c+H2iY4jTbKg5qW9+zUD9hg9kDSO37ViRDkJIhmxEJ
Ss+3tSUzFV4FDHbvevE9riezilP1f5ZqRLQIt8XV+9r6y6eRzjKaFudFOmo/kopTFf1u2j7UuF5b
2T/0G6qYNuCx6+vE9JZfEpgmJCRTHmVie2vE+rH65ovT0WvrECpMDpy2n9vmeeUpilShHVq9B25A
YD65zqNbeE9aXl8hrorIzwnUlfaX33g/jnQ+VwI5iaPkYekdmQS2eyCaP4fl6nvwYr0+yKI+DjUY
uByGndm5v/CLvNLjqZ45odDPNJsHQzu9+VVDfrJ9Bku/FuA4+VA/kC0Y19LdjwXe2TFzT32OYNkw
tEMOgxY5WnMzlN0kxDzcJQDzY7CmZ2k0R5E6F6tvKYlPV2hCd/hy0jmqg+nUZKD71ULDPciVtY07
wROrSWWFTd4+N83w3lnE0hoIw+a6PG1b2iX9TMa4ssS+VsstUy1ji//myCzpTMoEp0PlO8mCyJPL
GkAfvsm1isugT8e08M585dd88J4sSTx7oCVqyW4MzjUfpf+Ud2qvmV2U+ZngcggQTt2LELXGedeW
itafIuM7YuZr6+VhCZbduqQ7sNuKs6zFOwMzHXPwP5aZdhz1oAb6EH+9kYeqWkITI1cwLvuGSY8s
yOvcGOesnP6jpuvLXbOLZdfvmj49O9uyJpPvabGRtcfNm18sR+3GiQPCrj+1so8B8pPVWpjRJem8
lsFGbVjWoZZTNHRZMrlTsrp2nALiUOKY3uhBZ9jpSIEmAnpK52+iNl+BcdmI63sv2gle5zRILZpX
/1dniwvNzbbDcUhDtU4PEmlr1NTeAyWxCdIejs3sSzPt32WSL25LPak1uR8AlfR56sXvVnBEDr7R
nECTqzjz/Sps+ilpR+s8jDXDjuOdLOn0SW3Zxx4JReeVu3VzPtaujNDpEva8PICl/smc9Ihb5JRz
yNQ9WKHjgVqDWvirH87D8q13FrG9acTzsSu07ddAkMWmfzGYKAYSROfCesxM9ofZnXZTMZ2Evv5q
ruuEni+uhQ+lamW4dn7mQoRj3Y67QspjWs/Pq/niVtWHreuM1X7s5vIwubDdrX5zxs3BhpN+db0O
TzWfSUrcEdaccY6Or7TUPoHTkQUu1MneqiSvwXPmBVAqzTpSpYbOi4Z+naMunRZ2GjXGU0q1iFh/
BNqSYXDzCPH5i20S/66N885Ltxs5A+/IeGcSWLtDtmj/GYJCJT1rngM9pVwILYrsszenZAOs12on
8y52N3rm7cm9+uv2vbrOLSgBSQAodjXPQAQT7oXLvMkQPg8worFPnjEdSxZnRzV7syGDe0lZU6oa
nA9oArciIDk5owROMxo+EwVJRSyZtqRuEGZ9zTfzu8uMn6yd4jWQu2yR9yd4X7jVyHFD1KDS7X0J
HzX6RuIvwb5yeN/r9rFyXSyQhXfxvMrHnDrGUkx/c5oFW+k8iI75Vc3kY5tpjA43HpfxvTVrEsfU
wAua65GrUMrDIB0W1f8MLRLhjHzMQbl6KPQsWczxAfPzxe+LiyWfp1GCAm7mMXfXcyCcJ+QAX/Pq
Jn0AMyr8Ryf7XOohlml3rqWfWPdf1LV32Yw/qrYPbe/HhkenRFGdtI6Ijim7Lgth3C6NvN1kPyP+
inOb+NHV146Mw300z4GMbORmoVHr5W60xE5u7xIe1KjTsw+Lnsx19VuU/quLoDNu7PrehynWnemn
bcRa0ERtCyLmdP+KvChD2ZnQPA3zmwvfAno7RAtpjiEqmxd0FpFbiTIpmpJgdRsaAUb6n9/5D1sA
VbJ5T7bkjKlK42lOg7O3df+UR+JlU56oSuUdhHK1/Jxb+UNX2EL76dar68Q2snbZ21yYf4QaYS0m
YmArSjs9+Heo2hGi0ExydsWAdWDls9e2F80Yb6PRxjjaq5Cyx199zg8V2UN61+9yHxjHd9548ZM6
/+gyfV+Z/qGweZp8tqli3oNIRr0XJNVWGeRyU3pbsMjW4se0tIPqzHi0fPJx3BlOIqXaAzVKnM22
jK1mzh/GzXN2PTbxvWoMF76Shc2wJx5aI10ep9wcgZEkc1jjtdc+K9B8INA596u09r47jru+bcQT
DcwZVMr0F6t+F4+qySKjByCsdL359uoi32e1NOJqMEWsO0JddYJoE00HfUpb2J48ayKjzhLdrn8r
rT0x6B04nBNv/lm6+Wso3P3UbP8GYUQeaEZW7yGKCbVGhYNSoEpBXpvQpTGqNDx6BhYCz4V5Wgl8
b3r4bpA8MPMr6gdeThKWxsU8TJ137Ej+KksGoKYamaSHce9U3S4w5MNaTJQSsCUb7d6Z2sTxVh5Y
/dboTpLyvqd1d73rclzLi3F2J5avbvr/18/pKlGHjXYT52UTl1p3bmjb84x5jDVRHQkRCYVFrFsm
vzs9xV/R/bvn9m1pA35Nz3NVvDYz66DMxcUR42fQuFdejh00dZiqT5PmpQ75QW1lp0wW5yztIp+F
S/s7zTqHrh1pmXHlw7oUNT0c99B6VgNhiYNPnD6xBh91Zv9FnH9tRE+7Qc+Y77YiBsUp/zZzqyIY
Z0F1wpiUZHeKyTzYy8D3ZcSu5+5YbGkYrU/0CF0WOBjTLp+a7MZPtWsW+It1tn81YRy9miZFqa42
4Vppxg+mpe99BpsG3OONZTx3T5Wz7MsK/AjwJ6CmVWjurane2vm1nf8GohEknpiHsbqVAEPQQq9W
sXyW7hSp5t9YeK9Z7x5U6z0ai3xzhdylGyn7EgfL5IXOVCST6mxun/xrSQt42GmnATNMnG918ey2
zV4ZhAPLCntvxeZplAx1PMSd+lNk14ZuOMXNgrf0r9vKqwMAikws1OGwo4Eiqmhr9D1ar2twzwD1
WSgC7wRPclSl2k/+G7933Jbr82TBKBFjuapv5a2J5EHuVXH2B1qd2/rcZmxodfHSbNk1UMtJztaZ
mrJLu61Xh55VK2dUBOoGxZR3w7mnX+qs5eucrRMT36OeFcni+7HeQXXky4tTulG1ilMXcF9igsrt
9VwCSqC8McJq8GiyB+rWtjPauZ8qc8N7F2WgFQctwCix6K9Yt8+p8atv1dHc3LNiru4AAcsV0Vzv
LaAmHUegN33xEvwLUB43OSUAZv1YrUfl3qAxX3KaYtN+vAqKFrpmva3WALl8CgBO/A3J/51bTM19
AUewBqBwc2dB1Gr7wRtv1mC9UTwW2neg1J+9n0YWf7uKYrbJcRvQgOZYO8alVPVP5XevHEzxUqld
G2RIlcadCepWAYWPhf5950hVWp0Nkb+sxVphMLofwdWn21YfZukbkRLFtUoLjgXtJSjQqBd8Meu2
6xQ3mGfBv8CrtEqNIRMJkr6MNhOcspv7AI3K7tHuDaiSsmzPtCodna6M/VEB1sEj5XyaTXHh67nx
+FyqZf2t3MqG5dIBQvX3Js+fPWP4zRBAUHUyJlaXf5kMOkWlXmbweeSbB5n1azh722vqcG/lZrci
L/vo73CeM74aiHbKSSVlPx5oURrQZpj7zqGJty4sUhLWCInMsxq1J6tfbtVSJ8I2njxMAfaWNG0b
6dJ5dwufcy5ABkMScG85nK50rE7gIXyyAVu/nGU8ipV+sjF/Z5k51v68q4fnVJXfnUgjr3uadYt3
ozoZICijBXw6rLGWDkm3GnFNLG0N6+qm887t8rNliZPyT0oYrC99+rD06LKm8eBZzVsprNPqpdFa
cKkEaqd17T2b51Ej/MWCDx6ctz6dHwc6y9Am0N80pfoOgrQ3tP8ajgVgkcgfin+Lbd8WMV/0/mOa
uFHLjC+xuOljdZoH+AGxPWj6dsAF9jCt3Z9gtdB1UrSBtoKlA6UMBA9LQ1BZUZkx/AqA4AkxPpqD
v5PTdsDi/VHBIShr/MuYd6pt5ou+K89eYX9YxrQfTHkqB+1JN7djnzfvrlxCnDwsyo+21iQLsiaz
9548wsvyZkb9dVTpzeGkzDhPJjMZtt+tqhGIbrsB7WnXuPt8Y5itzu3yzkVx4pL4TecsMTv6UPS3
gtLEYqovw8oOMYy7oA/efC4uFudY0OGYUBnzXi7TPqdHQ1jy6KqSrg68Ngu3BHy2z/RhTK+Ida55
4cTl5D/ZwB8L/X718C1IlC3SgCfavzK/HJ0xDbN0Suy6+GYWC20aWawyCG0ZhB2gWc8kWDZa3KBg
dDpjlxvBXq9EbKyseR0ZK1R9vUlN/4coBOUfA7LbQWNieT6bVbDLM6Dzfr4haLsQnxtmDvqaUWPx
tuyEgy8eMJt6yzSAZmqX1g4+ZBtcVd5+grD8t7TZxVZbDDx9FNq91V7wAJi9lmy0yZTwjIOe5MFN
m+1PqxBn5au9ZVVh4Wk7z0TNWA9RmwU7uI64NchHUP/YCri/m70xWr+TSs8DkKemvfkNBnOzm292
vZ7QiIctUFtjOmhKhHiYveki3e5pEHaSy/IiWiTGrfXfnQopFvM228bHYjQ0m+TUzlj7bVSQ9SKi
/yJxl/GIADkp6yYROHc2JzsZRX0a0+90KR+44KD5EFt2DUOj8xQYxs5ym4Rf+8Oyi2dAyz/aLIYw
Q/9ZLSnnUWPT2pLhzql3XjZG6fy21lxMjjVxnqHAmMXPAn/drt3Z7Iv4nsQ6ppPNwDFkCOtaTG5F
WKKiyzYbUlhFDYgKTGgNHVMI632piYGBBIY85rFL/3SNHVWovZE2Dbk8rSavsPtq5oSOZ7oZuZ2X
kEgXmvW+cYZ9wESKzrKOKTMyYQVGebXWa1l+9+Ov3lPD7P9ankxsziUrbb+pofFRFxnxZoiTtc1f
+RwcazB0pt/5kfLJz5ZmzaZC0VABfxX6emmFH3nuudbMnTPelMmqof9Xrd7DSCvUtHq/bd0/uKW3
K9BFduUWNYO8zPaPLfCdl0siNqLQ0jS08l/VrYlmSLjQX3a40O+Hv4XId2vqXdyljLRRxjVmOi3N
rxXDuB9QLOTgGrCYfCsHBEdeyFY+gPHiGuTIk+V4onDqy/eGfSmowaNYiPWlQM1sO+Z5HT/Ja4m1
gcyZylSv0Hp2XBbLA2XLP+7Atbyp9oEx+E9Wkb/MUXA3ZGBKtplg3V59VxikbA1FX9dHju/FpZH+
uA0yNSfvGYvcNlKTigIHoR9WGEvPaxrnRTIb6mmR5VstnFgNd7S63NkachejyE7kxH30/NWUrjyu
dXfJ+EBn04x1Je6CFiANDrPB8+NhfM7Sn674w8VEAQwEnuPD+dvImzhb1MbPtal1T1f0/UNdP5bC
+MpB3kNcyv+cXkct601wM655yDOmKdl9N/r6QfjkrXf6P4Xh02/0DmytJ+aa7lOh72on/wB0+8oR
XTflr1zXt6bej9zr5fAaWMUfO1t2JotQV7wUSv3R5+YSGGOctsa3LIL/xpSMJuPccA4MVfpP061D
4xY/jjeYe11mHFYZgpQgC6q4JWDXTet/aVtespRprNHWh3TMi2d/WdOv4f5Iiq32E/x34y5zxTNl
J2rvV377JDutjiE01thZiWobNlNPOqRvZ6fz7aPZYbZGNQvfWlpnBE2pyVuQ8+Y2CDEaTAdxb8uO
1Zm1ftXNKtYt3AilJ+/FS312puWYVIpG9tFiWD1l3/aKWNf/nhf3e1tL2Jug+/JMvrfauIPZZvtc
Uxm0S731e8ZBg/wLDlBbLACVxbNDHL1vqidwu7l3b01mf90WV+17G/BzFJKEJGs550pTR4dkughw
od1pHje37O9NJttymw0Yb09RV5U1UBMus+TkULzo8Yn0NRwWqsfHafWfCcP1AFBriyGsT1ITWX6u
DBKX1sbc+/l2ccEMOWPpk1LttKfY+huX7MisKW+tl9Xs8wjmRi8DFWx+qCyMFQHMWANIEO66Qw3V
FJqZcTPL4GlygK0d91B2sFvYzfNQuhDqvnrxG3XodP4K4NSuMHeuP8SLbI6zm337QCQeSIgY05um
QZquQ/+MOu0SDOpOWWmvFaPkRpkdzPcINiR/UC5CH01RXpkAOnPo2c0D/2tU63ymWUqVhuqc4bjK
7adceFeGLV+SrWarnQ38frlfw/OR7uek+s02/SNfz3+W2br7QmjHxq2eZtHtJ299AiFrksHLRWw5
2FrRd4Crlt2O9s+L1wKJQWi+zkgaKfT6KEaghkUW6IM1iUDOV8e6oHwrSDtGwcD9GabNvdX1PXkv
HdrdNHlZJEWJZVYRkVceA6s9+zrz6piP/6WCIz1ne442u3o1ZPmv2JarqHj0HfmsTP2Fotv/7G29
X0AgYkSw4qaYur+upSGXb/Ij3oC4G+yv1HfTiN6mk40JJFRY2lEG1/+MwjVQCM5eOLbMBG0DmGyj
ImwG9zu1MS24wXY08xXpQCWX41L0j52bX1Gy/7fZhnliIf3hc/1rkC0dbZW351/eUMh93WGt9j6Q
NOKOPA24H0bU3LZbRKtnRIGC5cCtkmJIgt2e8zmPcjF/GXL7GOviumzbd2lvJiCS2vVky8dBmj60
bXk1C0449pcinOqi2im1lUgps92Y9hL5QcB2ZSxiZ4pxRaif95HNqxUK2X7L1HzZeLkbXmy+xY1+
PZOXMafZ4KgsYOAZnT4sILK3xk4V8nb9X41MPVnHBhll2r4HHb1aKMgQCIp2F7DqJtIEtC634cFY
Ax/4HgNIg8Cmn70+0mTxaHh9FU8Y0TB4OIexXv6x+8+HYTS10BLTU+m7BzhuFqPySNHGFuXdHI93
dNOuNGB5FCF1r52gvL4r2086/iEUM6KVeWHwtDUoimq90hOthxjgkIhMOkP3nc2fTePiYNKJt2aa
ORRMdTDYmSn7zJkttR28zi6fdC7myjkLB+9dunav7VJ9+0ELGtIZ+7uRisgIRsspe7B6djeL0M1Z
8dFlRs22V047N03fttV9lI37t1EB91MbV1Vzm4buq5eoHltypCmjauJCsN2Y5kuHmCwOeNTieXQI
L8hTDdV+e+7r9AHN/WVYzLMYjINlKw9Q+Q+1OfquWt0X317eJh/JBaKf52ZVf0uVP65KHhvhXYUA
3KnRuDOxHOzcuN0zMPjrqn3RqUdp2F9jnX1s8/Ru9OYHiD4TqG6d4Uh3utRAl4P/zHWyjvlMpu5q
AvASI64Om48Avtr2Vq7/g8yiY3fbB41zHNyKV4bozLXN+thKJQrFMbuhXWek4bBMbXUcO0IbUAr+
Yf+yYs3xRsCt/puOZU4wwTkJH/awzPWzEPfBcEN4StDC3dLFwyGc4bEp/XqHbTEqzEaPS48bR0Nb
oPvioWQJC726Jl5RUpa5OpR8cgt85qimQ2sd/piZn3Oo+M+OHOvQ82TGAT55u2zoa7xwFIUO+Xzk
ObUjuPmX3vSRPACjOviDErIu+7BNV17pe1TCgFBgzW4cRCdqI378sbwsJfr/Ef0uOpkAP2HfpLu8
Q+2sm8h2zOVcmNaj4Xe/mw4sv3qMqJPG/ETyfHZMs/U68t+nEcZjtI5p564HbZL8nPjeeMgodLzz
aJugY7IXIOpaI89rFXRx4YyPsytPVrYcN954ZDj7NJgLuMfpXFtunSxGi0VHDA8sFZCymv8sWvM/
wxrxm6uA21toTKDpHXWCJTjQRV3u2olzdi0lhxMexAjItUiU4z3nOedMv2VERfBMjpA9KVof1FKM
hcuU5CNFmprz4RnkuRTpFcvSwSv0p6AuTo4Gv9BqFURuixiXre55TIvzPKI/mFZ21M6t4kq2T15t
Aub04EC4itBHFV89youNXVvLsh99KopoMTmxALaRYJpHBnA42EUVL9InJqPyms+mBg9dsyBR/Or1
XZ67qgmYpgKBZTEU7qpRzDKJnU7ec5QTonIYAzoEMeYMlwx35VF1aHImD4mYM6feDVm4dxjS7oKJ
/4mgGYLTGvctEL5+XHRqojYyRENlYmJpCxJdCdrTY1nbAt03a72nb90ecvU3UGaiM5YTUOKXO0yL
d1cHWru2B/5AdcNlzkkzDxonmXweupm9OXsXADidcL+6BajfLvWEXN4d3lCiMav62lTlOxIqvprh
QGBzmKMaUwaLkYVCIOfMRwG+rfIgPe11883b5Nnv5I2FDoy/v+mfK32rZVvQK2t6V31dE0aQ3UxZ
9DapeK1Jq3LFXbjulVCMJb9R272NVn3qBppLnFz/kvgjFXJGq/c++3n94wWmHrq2go/X7Le6LNgy
hGkcCmJJEaJkDHL1ChtiWFPiz+YcDUF3mSzz1c08bNZD+wea4WECFg4zGL5kmvSXMmdA7FyHxvDx
ZWQqsJvxqHnFFQHr4b52irZ41XLtYWqytzx3r2mgsdnLM1bCizk8eivYEwsO8Xro+7v2bGgWhKmz
r4aKJmTw2mi0i50+Djt7WK5ug1WuqJfvrH0JxPDWpfUBDvekqu25aUeWHANtLj3qrgbWCxBXSxBL
xiyVe288U1T4IkI18ZuBdKW3zVk//bEhhaRzfp2+x2HB+qUDt8JIyJjvluXejni0szPyxv6uz36j
H/FxJWArhyFUOgLDlWUoQ9uizDffqf4r13yX6jVtwloo1Xcp16tNPbEo/Q/AoEdZBQhWYVvkeFDq
G+43LDqdOY5F0d4uaUVF+eRLTKLaFGum9ghEh1JWfKD4iKrma/XKRK7GmwPjXujzpe3laaB2e2nh
2BqFjgNVNZawSzvqP6mOQobmqsi25Ktq3QtKhGSSHiQQA2kw/oI/D5NzRFsZpoGzMz1CeTaUZ0vl
nTUO025FDEEZfDZV53UuLnVATqRuRUM7uhy3tsFMWb+nnfqwNPdUoazJJ+3DXs0YX/jjzMACkuvz
rvqMB7VCrdSMIsYhnsepjTV6xmG5lw6bbCP3uQUWMIiPFIHD2DSnPJAxWAkQbBdpabffZj/056/e
cJ5xlR3Mfv1K72ojFPJHwfrvaQ61f8urjbjPbr51cDSjQz+MNmc0ti3BYI+/AQFznR2qiSdlzfjz
c0wsRaxhhXW25tNrbwE3bkZOjW07jGN/W7yojMAdGvat+Jik/Q02Aya8yB+mhhd8o/EYIK51nefR
u7dNe7e+8v7Dd3FYh/XUTdo/xtZEpQBqhv88i2U/qXurVsAXjqM8XaKaY3iEyU7czT66IIdslcxN
9y6i8tcsaWZeC2SlIBhbOZ88t4c6a+a3nj2Ku3xnuNPe8MUptTFqeTQToxmuNOjgckKuqb9MjXUH
gzkhTDKUBYJ1ARQR0p4+77t0vkibYbNd/auEzJ9a/WkbSqysdgljvF08Tnpo8zLuBU88P8R+qnom
cEtVnF/d6zbOX7J39zYxgaGlbZ+YQQBpzYM2aJcuyJ9mNBAZtjF42DWPW58Pf57OKxniqxg+sgXd
mF6zfEy/FvMAhUYoB/q+PuRdejXQkWEMO7dBex4C+gvSWrKGGzS5ws8Icsmwapa1QYu16f2Po/NY
bh0JguAXTQS8uZIEQSsaSZT0LghZeG8GwNdvYu9rKBKY6a6uyt6ZgbpzdLhpoGNYKK50a7XJ1sSq
SdR2zaGwG55mto32lSa8cCiOoy2YY03de1g2b1HWc+SMVDimXfgi41q08v4Uacm+pjKvSnZ5Wvo6
driWbR2Tu4rEWER96iGrP/JYSVcW64WkO0a7PJ00D3y/dqRrfTFZArTWsJ5x85BlYlezhfsbcOQ6
LYd/RlFepQ0flZhD72hPOFTblVYUsRfVza2K3X9Tzma7IQleYss+BBWtgBudq54YndEPO47vV/To
TWCbK9WeDu1g3CkbaN4Fx6pYubl8KlUU7fIfC9j4KWJfCnmEnXGkV9+UjMpkJbzS+jJ18lT5wF01
5jPVXYmjL+2ABjwr+SvUNN4yxxNmcywamn0mlwrmrih9I3ejISHFe6E5hWeVdEu5Uu6GuT06Vvfs
YoRbCV1Dxp6aK6oO66zCiI6N/Yoj9RQyrOVy27p5eUfrLFcd7s8pSo5FNGHB5CdCMSARWJlvgZAZ
obf21Kn2qamjV4rVtdrpHvvjPlRqXUyXnGy6S2hnqMW0x3Xox3jcV7kVEZIxZYkk697Yi7y2UvFW
JfldnSDtTKV2i1VlJyLre1Lj/dAwarODcM2MW1KKYfyI4An6jtN4fdVzvqFIVKPqy5Tse27/Wsyx
SYfOnsFtWqXpoS+oFrR/jCW9tkkQBn/UXN1wwayDTDmNdeGVfcmz0zBAy+xzYCYo1424zDUQShdr
yiaIxnKjaP2baeuXuceYE9jG1a1cGnFLUJ0lwcFkttzj1N10qrN1Zc35O9MVWs+KFj3nFkpb1QBf
sC31BDuiokIbjS9r5GbGjrwJA14WQq9UwkYTUyuWd8XRMWOr3w0Cve5Ijygqg1ESSyOB86YmlZ0a
T1VSOL4InHs2FaFHKXqNMsdXelxXTAx+wprkWRw0Lw0bhdcYglPor1G4Ik5xkUN8C1hzif/eT6KY
6gELGMJa6xsLgbPv6NviSl0X3YAwkk+vpeb+VlNJL4Do1GIzKiOGt6HJJys9w8WjboZEiJujVpo3
C8V2zR5azgOjx3ERvRAR+46ybNsklddVxrOW268uTcZK06OHbjQ7azAu9jKrpcXkdM4+XKG+TLb+
1SvO0yRGSsvgOBMoQxUh2y7JZ1jVeNUCBO3ObOEzajUS6CCvcW++MOFjbhARFMitX2t8InOREhEg
slHZEfpykLxbo3mrS/0cxMmetOWmsDAYMiIyBoljn8+gqG9DDEuWgzrslnlG29C48eVoFMsBxMnU
FF7mGFtFWnAMcp09wzPnEiaUYjPn6ks1kzSwg9YniU99H2wik3ait/gXmg9MICOP1odqBCx+cXaM
PA1f+5+DFrKRe1a5EEPUbOYwbwVXYaxGB1lPhyzIEe61u22UPEAKTU9D7TI68zkqq8NoWZfW6E59
jcnKDWa/ZBie9eNvw7tczAmWKlXh9lTeWp2rwHWSAh1eUddpNi/iP0ODvJ0IEkdrIYeN5ApLMAQH
0XB2Yv1kSHeH5WGjGuCxtIWfJniPLQ7ilDE5+vrAOvMEH2GMzB2jAtBGqLsAc1lU9ltHv4OSPYRD
t0b3pHINbP1B5PaCKJaciI2VR7d1f8xR35GYPxD2I2QYpGQjsNpZ33o9+WNgFbxw+l7WCQVAeg3S
6BeHB5e6CN4HA0sk2ZN53cXNWx+09zl4r2MGGcn4FmbyrjZJsbWJn28dkV+TdvS0EENdqlMlM+6W
inK0mjFHPUvPCgfo2qg1T8uxpBMa2ARTMW+mmYiU4t6aufBIxHijYfNLydjLp+GZdZDxpioaBkdG
hEe/zf90q7+3oRr4dcCiYKztRIOwHYClwZBZEc0KxAyUsrfu4QRDJubsR5WjJ3cjCxwIsqFenEKn
/Qo1rGOuU67b0M5pOvj7mXG7Q/dR92p2IA/u0abvFFXNVyBXvCrP/5H1ojSsqR55Hm9o3Xe+iTUr
Ww/9UmvoDMicbmer7nGx28pC2xoWthTX9DS3+CfwwSpdv5dtfXK7+BONbB+XDfoHUy3AntFGF9Kf
2uop1MI9SEwkAvOOz1JdKyR9GbULZYvS8FvjuRCOXlKvVn6vqzsDo2RnVk+DZXw6LHKFFtJ+9uO+
0MinqDNvKCtUvFCeRnPYW2b5lk3R2yxmPPMTVKGUwT4KMT4UlcfNbrZ17eyUamuExGi1bzXAF8gf
ZO5QgJy1aMyjYmmMj6TApxCtm954HiWe8C5/CgO5Y1D3wkQPD529UkjQqkF2G8bpNuvmM45aX9jp
3g6R9fFM9zwqbjadJiBBKzPWf4ntYgyWlz6g++RY3yY8qUqDA3Ap5xKzd9faxBXLD05SwhQlpWnk
KcXMyR/hJ28AGSlJwgdKugW3apFgdAiSz/Uny2fytYgKB/m85TarCr44htEapSyglpXLgJQRADjD
nLM7Ltpfk0OYmYP2oalAMNrg7nbhK83arpvNyxzpZ0EqaZVlguucukqQyVmrxfDeLF0ozpo3q8Dp
Q5zqIx7QVNTsGZgTnsGSWY3N6k9sNFX+yyqcbZuELKQMSTiNYh3kxI50Yb+VU8bcIq2/2rLzZCw3
WRBw0Q4x63pFSbQdm446MjocXa8aSPVGNTas6CvXsBMmQPRqpn0dF69qK+vQVinwKs/WE8+MmXlM
c8cYGnef2bnhLmiYdqXcrEqVnGRIIKhKJvDUmTcbAS0Y122T8iNL7Qy1YW/AgNGijKRj2qPH1umx
EzgCJ4M6UK9RyvTJ+axJA/XGcMRKVOES6WtyA4ujuyjYYB5XW0eaz/ng3tWKMzdktz3ghlJcXTdx
KQqa09TwR5LzK2Vz6MH5BEqNw+YH4XotFOTsVP1HV47/ShDXAWd/H7Xuu2jKhvAwNAkzFO/OaD3n
laTOaU1vGrItyV4scgVG9cTyXSrMFflyuia2lZH0fYWk9MjV9nsKEMCQUw5a/92w4QYlJPJnJvEB
WUhtwE4Rx1a4DjT5VxQfYiaA4LC0iHajcFM/n82jLp9zm0tJxSXOcuqBi1Y98Q/cWVcRAxCqrpYi
//WZ8yDfiXMIvohvxiPPYay8J6l6GUb77LTDXyQpHofEKQ9mYL5UTvU9KgTPq2XWpfPthgE0hSg6
5pJApeXuHDqLHn503TCIKTt9GxXaI1OqX9K0h1R/MonzF+4RHNB7gYigdfZPEIungi+5GceDlRhv
Y8Wh3aT7QOMHsNGD5pjwgXK1wVv1Ij/HksEqNevstBs9HHgAUbPiZqPMrxYDdEXVfaNDqxfHKbqw
bGCj4mxMKJhcSeIi2AE2Wk488o42vHXmTiVYNespC4vLxIixxHya436dsx2xHKJj47YlVi+jYS+F
2IQtLRn+5UHlyJprT1OyF9iEB8khp9KmzSTgMhTkoi2nFSPftd506z40bgp6fZElHr4sGX4OS0Cr
fNWoRdi1xntu3ushPXSatuKBeShjcpgXw6DI/dTCb6+P4amPP82ECTCvVT2TkB6PfSV29phz4Tl+
aRZnYzbOjvFD6IJfPlllhFgnnXbFLlaN/UgYFFgm9rjwx5ndtZnKlymzPhm5O2G2eObhYQcMRIfW
3nYNaXKnQ3/Tvpg2L9hRP0XSUMKvoucQc+Umyhlndy8DUtPEBVgKe5fGJqoMG3TdwE91nveCIkrR
Pi0umT478tEikoVMLZCQHnAqzkVRbafoc2rLrWnb21EHhoGdG0M7dIHcaxH5coOxpe3ucV6sRoRv
YGdrrSfCW+cHwTQia9iBxzi/RPHlXEZMEvsBTl2DntY7pwR3uoqPr2NtilT4nzNUZ2CHM4VGgNKo
Kr4KHR9DSOoSdSgMtrjuCJ2GfiP6g6Z8mAVGgFlflaCRYrZp6+2H0E+WSiZwJus/vEwEXgYOQ4Li
1Jr7cuo3SxK0Z2CPbQnlPV+1auvXFu4Nd3rqy0cuyEY7AaDH6NQ2Bg5a/aeeuPa4Vqoc9V3QXTO1
nZ61/pTJ50LuFPJrrtzN/T4Z640pgFUUAdIN146d+cmQemX47SBGpJBFzPkueLAVQZOA7Te1DmBG
nhyojhamBDcK/zlKeJoK/c/I6D7cigpRLda91m/CPtx1mfpi5iWSceNGtGw4m/rhx+DcDPEdKUPm
sfWZc72btnmNSj9qJHCbNtnRcYakAKsDXJKT7jhXM5/ollKCo+VP00yXdjwLYDrmEBw1S3hjLNYa
RLGYge04NX7L3WvIZ5qDRP9yxog51m5EiKukQRGmepI1GzTU4GQoZ2VN7BJFO+fFZnI7L6JPa64R
zkBjmsw6HA8VnGRJdVLwIhiw8cJm1Qh14xArKuecssLezd1n56Jymu5eylvcPUysG3FKCJ16CTF9
rrcqb5HT5qeWKKjxFEbNqq1p6NXOvhGs3ujVpasPg/Ki8S6q8cYQWw4cJPnPJGx2Qn1ryr2ISgBF
N0l5EV7H9rVInzpD8wx7GVJ8Y1RaVcx+HNULlwmBY3hqh5HNfCSMYkg+mmO20yQz+Rx0YaJs4t5Y
jfbSYeZ+VHbbNjS8OeVvxS2e44NXIJmFTCvgD/G6fLNefp+lJJLRf5to8vVeuRtFuDLsk2JvaYnS
mT0N0dfcvFV0P+GMLkcJyX5b5rIMswmoCSxV9d7hgtDx6kt9u4idav4PE11Wn6rps8AuXRHlmsM/
519QkeiMnwpaUXRfVkWsVC5ByADggdYmDArLs8d/sXLsgwujFGvcMopGJiMw58vGN4JdWJ9ti0cb
5FcCkaxBmacjNKtt7ry02YvVbAZ8xiwzW2LetAknM/w1yPfpM2STeTMIrC7uk6PNXheOBxPnizDI
wqfFoeSm6HJ3M7UwsK3Ra9z82Ogu5wRpHbKHoU6Uh8kr6qVXR9z11J+VC+eAN1vz3ODHMqP1nD5B
i/ZHeOU5goXDsHoyFzfvwG2VnwxWX1gHVGZC/jWqHxkAzXpzI+OoaOkON++hjeNyZaW/ZSLWXdn8
9sI8h5rCwH+sO7x65MTzXL0vAnWpk5EcBnZUogPILyPM0l0JaZPF3mSFw/4wZ8mrq2E0Mu3kyvAe
dAC0GnAZMXGPcmSHSdVscrQByr6NHtO6OdvM3UXTrQvkvtRfjAr3HYGDoVjN2nNW4MlTYE9brDKy
bI8y8xC1+lppuqtNJcnI4a00KQoYgBZRvM+Vi6OsQvWlM6/hcEaCWmn0wGKGaDj/Gxk/9YY4p+XH
oJJ4wAJI+Co347d24myvwLFZ1dEcnkUiPAe7IzjBTRfbBwvrIkQyuqaNNN8VAgO4TsAVrXJ6NIQV
o9zl1rsL6zIgdNxsCmTNovzoxFuLOUSNwa+LGecMMUG72oT1rVSWt4z7InyuooepvCvWsQmeBhki
Tj5Nan/oSOdVjLw2CWA+dTpQr1o2wzqkYOM7xZK9zDNKleN8fMmriQlAum8Hd6ulvLsFii7xVrMz
MHe99LNvuPeydVEZcIKQq9MIag/Gt1qPZFyfDJCRtj9l+NTnD0lwFb+RBxtsE1t8X/TfqJuF+TTh
aIxfbWefqc9O+a5z8luWJ0E4Ws4O7rm1APOT/axu8eagOeDgcNR3ULAIFZhJGKIeFpvh4uWV4W4Y
LwYdonyN3SeL6TmhFbfPNmO/RWMzk62Ob1dnvhmT2e3uQbI40oglZqeoPhupB3HW5wmVxGQDaW+J
GZ0qLlTQEMtdvcqgKlRZjUBnbtVkurtlL9ZuCkjM0rm8nNB5R0WQGx0Pwoz2GMQklLHfEqB1X2d9
uCll7qkDipzoDuwTPdSSXEp1KfOStv2Zsfwhs+ZrDqsmKpX1GM9rmD3oCazfYtipQprPMV7aVMCA
HRc0/MaYzkz9en2vyiOICqYa1iputmbHtrZ2qzePGi5Vu29bCk5xlcYprF9kexlJPWaQc4uto2Xf
ccSDKrryOAqiV8D8GOOudTyWQab7AVnKSVpe3DvWNlVSv8BHb2OPdwdMiYl66vL0zyEN0ZryRmF3
EAr2MFLqXPOMntRdwVBMIoWH2amp5GFoB1yoqHCaQ3586lZpz0rSelzz39l3yg/7TTZKbEG+ogiq
pp9ZV+5DMTxmJz6r7exbAvVsqDl1S/0rtEn8wvOac3NlCJVVvklCFKVf9wHni93OBxnMeNESjbjc
byiqaz95KipF9zEy2LXcVawR9+8w1BnhtM9qMiOvQUW9NG26qb7o4wjq7bY0y3BqdrBHvVLA8xt3
cy4/E0Hxj4QUtoUn7OGQFsyAuvzNUaa1VLcuOxjageNVsmasv7ZJTkVeO2eYfqRgcwWZT9m0uDqZ
jr6zM4kryPR7BeSp8TtUx5kq287P86z5FpqOM52EWnlDfQlhw0ixSWcyDAyqh0TBsto+ZYSYKrwK
2sGNDyLYljSF6aSfcKzuZHUhDs+JAmmtwwk14wWITfmMY3wzRLNXd+huqXJVLenDM34FZ3YysXyp
CB/SfiUHmSXZWtLiatgtTF3cKlc8DFaNJRRkgRbtUrBfhbwSQPkxhHstq5ESMYc/Eq/LMVzrNrCu
iYcVRAsVExARHGvBhuL4ztCU+P9C/ol8PQYn1Rh7BHuvpZYp078eBTJq3xUqiJEoE8YwNzoY4r1g
UNOIbzkWe035sXQXyEyyFigSDSjT6lHaMS83Zb4RHGRsnTSmwkRo/Uk2+xF5fXA4MxErY7l2bW1b
KDAYiswr+MeiOYGEMW1rA2db3+3ykWR1E+2zsHlJDGDP3bmv5q0W/nAC4fQmWiHx/M10VRaVd8Y9
I06mYexzMDn9cOu4JJTnorH3vPuK861QDObde9s8SpPfLtunzWuUtmgiLFEOSOzU4UuAyzfDa4sf
wktNiUe8/ysWBIKMKKFqgkCnCXdTNlHwZQa8U8+lL7eqZYMrrObK2tQ6iSr5QVAz0g5NqHIVCYjG
5xGOPehG3OBvU/SYQ4uKhl4koi/MrxUx9BTWVs3PDFLz0ndYD2bc886hpYOJSa/FOvnF9E4+jp8n
89ikvR4Gvik5BhddlC+qex/NzZS8dtp+KCYa9ZsoaU8hhwMy9TBO2aI75xGe3ZzW3dTfAr5qTJ9F
8eXYNwdmX41hoSgvIzNAN3u09UerzZvW4ske32VyaLFPVSMR4obhuj794hYnP2Bygti75c51kmYH
NnzpuahaVO7udmw2k8TCLOXKBI3G/JUNoJClSF3FU7utoAl3E6M9gqKpHpHEm5+UWNvldF2BKLcJ
bnJafVopeANOeUydyq8ayw9I5Su6csb1+MItASVOMBSeMHnFe9nrXpqyAw0mdhA164LY1TKnIjuy
oQ/FvHu2e/MWV3SyWH0cc9zlvOAlJ9AM0G4WmpeOxmHoqx2ElRNuwr0SUHZV6YOc0XOct6Tg1PU4
D5t6csG+oPsCxIpyAtLLekvX8eKM0AVvW6W1Htgwj+T3uhx+FMpdLhfMRG2whwK96XD6sD2KElrd
QSfeD7l7U9x/ZhJfojm4hFLsKtPaL/SQWQdPwA0/GTm9pwI1VtnkhAj1JIYgFZA6nDZ16DwnNmdj
DH0FLDnJ8BMh1L1FqHpt47W6zAGjX7XAwkLZZcXJ+2DZSBw23UINAHqhyISrzsmgEGbpbw1atujh
GQ7xOdXG1xkXVWoXbCyrLxqZyrzPfKPXP0VCrqd4NOb8kmW/TRHizJJvo9S4j/SnkBR4rSdHJQov
Urb7znT/wtF9ixjINpXCb7JcH1ewaV6Y3tuc49JUfhiW/HbqsHEs1esn6UNvOqhM4Bd3PBUNM/9H
UeIldBd11KFoa2cFJWL2m7T3sFtsHCM/DkP/VHb1o5kaZKdTyiqjFn+ACxnLtLZ1chRiAM5SHNgO
uI7K6TlCSWNtoW/byq1PYP5QuLbKgO6r30nP+KDWULDfq/w6WMz43QMHNuamSfUmQvOWlJ4xDgfO
k6805jNy8EKI+4VZcEkjMpdk6A2dJx3tgR1WpOvYXzwUu94xzqm6pAfPqnQH0kwaNTI8O/EVkX7i
vbI/ZqzrnfZJBZRZ9s7OfybctVkiNtGYvXYcJpGafADi5BAkO6KE9iqGIWfxn0y0N7xBCBy/ncl8
mFWpGyOmFzOtQz8/4Ob93/BMIxlDNX2KAg9z72/IVy97ZW1yiZFihxNCbW2bCesMu10JLqVkgWeS
fw/Zy2jQMln1ViO5JgMLf2K1Vw3GV451Hqfy0pTZJqktIoMEa8vmMLNpyh4NeJShl43dYyAmVijB
k5wrT0VL5U46gRXe2A36WhVdNSQNJxe/SJkPM31N3J+4fk1YyWUH5iHhSA9VSa3bboz5MlUmebUO
MhHgOUP5BOnutSnGdFMlJcDbPoPzNJEPCpwY9tRsSrvY1nay69xkxw2ykbPcDulwimONrSYk6OQN
58LeiF7ZHrUuppqvNqY+Y3NGGF/iDPd4X8AvfI8VyAH9+CijDjzDIv6EJxH3Xp26mHa0W5jWOw1p
fsENBQOd0QSVgiywJg7SWTYn6AczZuqaRfCsXDpqKjQjbu+6TilA0w+811Qpmwpna3HTiWn09Tb9
yyjyGk6vLLNiBImYhPgh7fGzWwEOktAzQ8Iw8NDOfWaSiE89t9LBbIZb3DFtbwK3QLM1zfWY31C+
7mnQEQ6wX6xsOYQYcPJ/rHGrtebBRNdjh4SvzsqHEiwwGRNiASwW0dHlJxj3Uj5CJzAu5716U8zs
oPT9bzq3YIyGr5T4HtU0yKJoxMMw5lCDUz21VkM/fQMNvLlj/yT5lOt8znBqkO9c7PAU9GJe8BAw
b/Lc3DZ2M/ElpNkL9rf2UkxTcInq8tUx6m2uGt5os39AyevnDODVutW6fz0LHrg3W46IIsCXl+ov
UxT+kG97iCj9BfrxQIb4HeeI2lvl9KwlJJjYwstn19SvSaV+yX6kLdAZDpWT7D29loSU5dyCKU9N
H4bacQJ3HfBTV02P/9lsKjr3MvNdk6xBPF6sKGkJgogfXU+vFhEhf45Hr6iCe073smn5YtfSKFn1
6oZgVVLjVZMcvpMkowq/U/XdyUZWXSzSesH6pJm/+S5DHfnDZcH2ckDUrfZXpWTXwkzHqjLIJ5v0
PLqlTX5DsVgZWKouZvTqWUGxXlShqwaIbQ1QkkfFND/CePKdNLj2RbYN5/LQNcou0jh9C+3FoaRk
bYWvjfYT6X17o6rwaqwUY7hxb3Tk+4Kr0JD1X6kAHA+1RwjKldh8BDuaeKipiEPUFC8tRe8q18FD
kMvTpXxTkhRITzq96kr8mjeGtSl6i6scBGEMpIHN9UcyoUBMO0yLNqs+yZemdnhhqxu7q2wYtsxL
S4WZoJkLRHGbeEd6GkR7jSd5sprhwMBmB6669JN8fotLUuAg7Um42ZshpIscxBYX2l1mSI9BhdnY
ZNRYXwmOeXriXpUR0WjE/QEqPUjHD+wnp6psUWBw7iJJ6pG9N6rmwdqDc9Y1N1OlISVbSdZcsU/a
ODN01Laj23nNgo/iiEMPeZVI7sRc7qXRQUVQ1F3dWDvJeow1GgX3WV3xDff5sxOGtyHGV9JozrFs
s68oRjhuC3C/SADR/Mcs5J9RT7uS1RkAnN8GswOcp6OlpeZzqc/P08ioDK5GsBJWehIBJ44+vy6L
pKi/gjcX4p+uTojS6cXK88eQRWfZhZ8LQkmX46lB/gxGsQ/Ludrqfb8NNKSAmmFvoXjt3K/1WH2q
tPAP3RXs1rg3FWPf4hMl8plv5KhXq7ajpMgpdKJeIAUqT6nqeBqLAfQESTWsyCos+/+4Y1UQc42z
T5jW5mI8QK/aNRFbCTWACmFHncokAc/SSQii/5n1WjsMILSUFNPSylQ0cvlkXyYtpf2K/RaQQDQR
+cbqyKh3H0zqIUL6caoMmjqQJBd0IwMgJj9Kemcp2baooF8M33WsP1K5w5bgjRX5Pm5AjbFh5rCf
1DoPDfUv9kM0jDPecj/PCfA72sUyuxc4T/txyG8JYCOTSjPs822vimtW/8b4yQYT2zdhHH9BCUdB
cXOm7MLptNPi/jgq0DUYyYjSfvSp2DXlsz2/m6RDlP5FUcSWZQP/HAGZBwO51K7AiZ9CHfjAkBwl
0z6ZkKSkLcB1v54n+1brqRdZOSC96lBaOB9mLEGJUx3sacLrW65d97QQq1R2ShP02XQ26QJqwcKN
fU3YFIeseqh77ngD3551CuMvbZHqRH3QSYvhumndr2LKfGDsO1iOiHe6Z08UWbyQBVjDxGVu5vJ5
EEyM+xzSKzHdK903hRFxg26AEM0zPW1jxTh0QXAuHH1lFFBQuEl7q/IVjTxD8Jv37nbMjG2tCz8n
8M+6Cq+wCWYbGsIRkXQXLTxFvVv6o5KbkpqfH+1Pr8rPTGC86icHz+1ZsdkYQh4QNlQwp7swQJ9O
J17u6o/6cd+or1pe7NhJsWot/A+RV2fpqQHkrqSfafGoWnUtJuNDH08TqcuQpJOZuJsUm3+EO6aQ
lNE1YiRmIq6XLZQ6IjQvMXDwAoNsrNgbjfFL15JDSOCDlKy9CZGOIS9WGlyurOnvGm4qRQV1no0H
d4qIS7AjV+R0bg1mAhzOwJoc/eTkHw6qelsyCcZdAmUhzG7qnPkKrZ2+kMmWxSCZRCspqdMAHpZg
MEYq3aLVtovbppEc4oQmJiAr3bc1vKqL3ms9L3JT7zQrU+lJgrkn1mfsdEWsZzc6NtT+JbmRsODQ
779r9ZhKc9Pi1TPnb5tZT6ioP1qPDT6ZkQ2ZsNUB0+UOooiVbyY1/FLT6K6a0ivi5MSajHM+A8Yb
ue+bYF+4ueeEhLrjPzxWiaxu1tB8i7AF0eRSESSMcwmmIE+xDeLoOD1vbrohGLh3Kt0fsOqN9rMB
WQhWAVs4bDzo4zbAouWq+R7f/NbmLbZTEEPVZx+95c64J2HAiT8TzWdb7lK5TAs9ACl8oEw1CORB
wMEJcBKGcggjst0DR+s0/eMY23CLn+o2PCmMqfv5EurvruIJ+QbclHEfqFol3I6t/aiT8bOw7Ig6
lmy1/lAn648T8gAxGViDcpY58CSmVlp+U+WfhWclpJ0BiEmWevE3uO3ZJalgT88K1Va5/KxluSum
wMPz6WXmS8DAWt5rEa7H4syqIfTYYdVVsGyBxeGa09TXURSPoFG+1K4mNE3oBfMkf2lfg8WZ4WtA
FOtdWB58WfBxdqPW/EmhfQPMmJKR8VSEoMpyBg4LlLUkXdvFfGjJR6PJZOJiOwhauJJlBtsIAbIV
xE84r3MFV1Wb7eZ5mfqMxwIy/aQD/WA63pHGTvT8rOAzc/BJDXVD5qjZpPBx8X4Prz1IGaD5f4nh
YgOvDw7zEJ70jkcwL91HT6KJxTU86o90JgPMTxsz6JZ1vMR+Hqyq4bVE4SamtyoCP+R+yeLMHwAR
uMZrm92xr0l5pj50sCiLYxXu4u6UYPCFVTG7u5ROB9NrhrdjOle47MLE65Qd8mXb7bmsJUiOiwVm
xX3X6ldrfs8HXHSYdWfjPdd/TcYjzsEyr3apeigmnF9xtu7QQwl6Sf0K/HEWALpgeX2qhOysLblR
BoVQR2Bkq9zuNpH/jNcPGwCuGkq6VoJ5GrcNp6JOaND8yqf3DAWl/QVBMyc+WoB6TfuTPrCOxONd
Wojz7beBTQ/2JeO7ib7Qml5BBrBj4Hk2YVkBrM2OgUF+jXrTz5nYxVbky/AxDpQh0dmG1WUC9352
9K8xweWwUd0n3H671v6H24HErQYMLXf7fajNpmdn707x2nFhimLwYshjTNFMfP+jH4ZHPfd7cUBA
X2WWVyYVDaFvgAEcnIlFUS9UX2sjwjUn8Mcw5v4nmpsV/5XjrTYhWsJdgwf3VPcrI1/VGbjRVdX+
COLr7ZuV+7ZypjTM528nW4yTYJYAgwx+pp9kgXhZvZjYv/IbLoFEkFuRD1nhQvYK8yeO6YtOJvSW
WBS491I/fgN24jigmxbLUH0EoN+YexbKZM6GRaJa/UEHqwBtZI/4SkDwiGfIpw9gCnZ5t0UCK5ve
ZQ+wFOwBBq0cpxq8MGDuXkGicfyzVW+8VvRVdv2UAcVRnwvnc3Gv2/Z5apgBv2fYPxXpaeW2dy6Z
9uhGXzSvYFxm0jsYcWZ5BrdY5Z/KshFj8mKm/BqgbTISIY0CSGyFeL6fxc45H8K9Ja5Dvi1Vkiuh
cUVK5a5ZB7C6Vw04GPfajwCZgx2XJ6N2Paay8gvr32hIvwyBs5WHCKUi+4+j81pOHdui6BepSjm8
AhI5Gwy8qMzBVs5ZX99D/Xar7+k+Nkh7rzDnmPyhmvmQwFInrLW5pXjzTmNHcZb6BwKhulo3/pX8
Dl4tXHjlO+0WLc7JdtkUmNjAXsBWb496dsOcz3WZIVXGNeGx5vfXCdJr3p6asf0j/07J4tE4Wf/R
6OCXOgwoTFwUeMrKRcqvMnn5qqITT4qBhcZSjgyewxzW2ZR84sQ0Oxp1WweyD29sRsoQQ3Tflsut
mHzL/HSRf46y3wbAAdWGcEJdmILrGfzE8eV12K3r6tz1Jwx5G0xchbpkmdJyifstiv0PUM/AWClQ
iQH0M4feYfn6AkQvTw7HvtsqfOkWDUBUTXZaDJwB8QPIqRL4KgDzRD6rENPUQvkHQUjwNsB0pPHQ
mzehJehhgcrIPwqowGJA5rw42GSLyFYaQDSrTjBnRrqvhrPCBEyibyij8d4Ltjsda/ic82SP8REl
5lLDJGI1i/bHGz9kogT+H+sTU2htETOFxQSyn3nkAZ2GapUw6QWWPj1ZKAYW3XTu5XcLfVspURfK
f5XsLfwBgRu6EY96X+zZPHxhKmiHlyJ8d6hpMvVXGdfIOcrASQ07bSb25sKkCqu8vdSsgcFEKAJ9
Pg4ekMg8Sd5Wyq4J7qcaQtPwL0x3pbyDeUfDsIermBv/BibuBi+0f407B9sqf7uvH03r7sWOgOOS
UWn3F/H+kwjWXC1Qp2QnstRudgmSKAotSzmgmq6MbsJ2AOAf0MbZGqLZYT8Y96BbUStlupO2oCXg
h2xS7SeunkbutN4xCp+a4gQuTTc4uSuOMQyHZfIz8GSqS/6vbFzokXt2sdWbaz9l2ZIsInUT+rsW
u52grnokC6P0ALlQWyxzoS8RdmOuIbobDY5q5mqiPDjCJH5tK1vGMYRGaryngApr8Z+I+6/aDtpe
s9iMHofh0/nvmggD7k5QBZm1HOQ54jOfsM4EYyZpBZP9/MVMXI/nuIQzeiVKSc4/7WjirSAahcb/
2gbbolkR6qeGdEWMMphYtcCbOf7G+MRYqx13jUp4Imvlf2FdM06dj8++QGO24uX0WhLpbcZWoFPR
Wesey3LkgY1wTLx7kj9yn9kyG5s2GQ/42IsKGy1zQw5oy3v58lu0vtIYmsF0G20jdqXWzVK+RmCU
hj1xnQQfDGbgxMmlHB8eiylDaHdy4C+88DzFDAUZ1037rmjNvEUUr4dwr3srM15C3Xfa5oF3FtH0
MwYyL34C5Scp0HTQqVXed50/MSTjJAGUHqdMd9H+2L23lqtl7z3E6luQg40pi3Osfjx2Fkv/XrlF
SDlLld+i5QPJvvwPS/LqEvbdhjRPhyu5andJ9qYEWmjazxg9VJarCIySf6HvLhiXwPE8llAMZQjg
BXUWUHVXO/a67LBN1AGFIxetv3xoNlI/GdyeXvvU2tbuibOsYyxhPuMTlN4afgMISvX4lXJwYcKE
o8ipTGJSgQKL/WBHsJpBASHbHvT+DD2nQRNVpmgUNTjsB4BeI9qVOFt1l1iXj6wuMuGYao4gocBS
bnowzAx1z9ZCeRjiv5DnMMZ+lyqwg1Dgwlu++aaND3ZmCm8DGRCoFzn80pNVFa2b+GSFN9U9Yh5C
nRGD+pFuerUw6y1ic4u1UMtxyaHIjl9EvGR7nLwBoKVSc1Lr0jRAbZQ/ia+GoQ580K1cXUXkjql2
hdOI5nY59tas6Hp1Vmt/fHh+eFSJN1J1m+QAKqonf2+wa4iRRABkuQc3ObvWTVTOtbaWpEOnn8r8
O+nA9zpe8iD8uASCL9sEQPQYI3AdROR6jTToebYTYDWUZAV4rNy5nFfysMiNW5o/JYpOzxIXJhxL
gZkjG2Q5x0JE4g53MMSsmW9s2vpgghYM6z+h/em9M/QKBFYLyN1g+Ru4Onar2Sh+IryRGLKikE2x
uBjisxrYorULtG+1Ifyo8Z2AUokUTbRpfxULYThfPE5osAq+xXItUElnlXGIBga6wPKyuTAlVLU3
UTizA7LS4yR0dRltT0uHcwrWLBC1vWKqkJVx/ixDiRLsV0TAF78aA9YTu7nxLXU/FttvX1OWer01
82+dEQoRth4GbFugAaMgxJDHCEaFrBn20CGFZYr/JsOGg/ekRHwdHt1QwbOHQBgPpcdx7nNrjMyb
r7X/kL+BjKg62wqCLTQZqCa+x6+8Yi9f/47JFR5FHW9K5HHMe3wCWUIQ/DnW388QLrt6b+pvjUup
OnXDm6X63B8e6rA2XTu2KEO5J1ijCsM98Fnn0HDOOwFSB2MlE7AYuYErQ143/VZEpR8qW5QIVv+X
gjBAXF+RKsEqzRXEfUCABtNqhGTk7W4g0A4WiJFVwew/YLMuob1Hk0mGq4CoeRDxgQ3zRrmjKAv8
1RRF0TOjzshGz6Y9T5nTG+Bp7VaD5Lj6zZOeCf0rOooGDU4X/SXle8TvKRmwZ2CHsOhlltwIMItb
Jk17NT9J0JJ9nWqBx4I8a0Ls5E8PD1JLYNSEr465SiEvC04nkMka/N1wFRZfZoMHLN9KObdmRwWj
rg3Op+4bF8FAAtb4zVgAjOqGZ4+1Z6qcfSZ2xUovXjrgPYtZLwyhpyThX5n+F7STaFWHm0DkxUgZ
FuXLsviJQsKcDoPqjB3+9faJR2GSl2FctcEEewQ/VfWOdAum2/28APLlUsXXKZjST4ZWvwl3DRPQ
0kGoMRt4DCr4gFF0yNy/kLpPimLHUB0jPyloo6Bkc2zo/Mua3Xmc7QCz8f2xR/+uQwijN3JVhwZJ
rXI306dMU4tkzy++DOlPzk+VBfQ9n9WW7mQF5pZ5hZRc/naZd2BFYMtHkEty1olusfhfLHVT/jP5
oYM2PMG40CiPGDM5Q5+qsFODbMH6MhDBSGJqyDksY+A8MXRxgg9KY5Wad3niTO91PvqgvCn9vwSS
pPFGU4Dj6mw+YZfp5BXHh3L89QoqgZLF6zxIXzGi1ry+ez7XNz8FTb81dtSP3kLgCl9I/rVqmW9g
enHaS84TUC4KRCCNhvtx42lIGQJAdAu9+lMrIr3WkvyoMBBrFirC6jCFNB/wIc4nBacEch9QpsdV
DySs0bY9R6NLi8DIwku2ATyFsftI43qUF8KwC4kxosMBcQkivwt+Q59H9i9L/+XIWIjiWkfqrzm+
/H8aCglZWMfKCyeXoyUheUXLjq+tnB7rbySfpnARcsy8BjcKi+T6GravFkGRaqHwwh+9H4YjwVi6
7mjYkgyXKDdHRO4MRpljRRL/WJ/Ewt4VNoVA3OGVNqRlU12OhybEdBbvCgN8r+avmiJfWiHZsGBH
dLwddAeS9KuT+MWfwaPG/hrl7lHHnYaL2RyWuocl7K4whE4N1dY57vmrOEfBqlnjK8aZVeYf1d+2
0q5r3IVIVRLEiwAjcuK3ez9fifxCUbSNIOeNe2B6Tbe18pPobV0WGu5du6Ceq7uHLjBvu8UQ6LTB
SX2aLja1PyqqKBN5nE7WVB1diw85c0Ar/PaTYRxk3gPub+8hcoWKKt/pRxooCfrKdJmLzkEbJu0E
Q5n14kvSf8OcRpg1zVxr70b+KbUvJVwDCpzrzSbntZQhAF618QAR3gqZ8O4l1gKuShkyfcUKd+/V
aH/C4IdMDR8fsNI6WuYgO4M7xCvPItno710MkGAt+hzrtmTOc8Ppkr3Wz9knVwz6tDWX+KjjOQEv
ghgw4jDl6RiyNf0qFsDBWjTVRTOHWdG/Ru4nPj2Rgzraw4SuUMhGLGT1Ky0eqSoRg3W5Zay2IXXV
AeeIem5m+U6UnxGnMtHVk+0YHFzh28+eQuswSVOjq59glEpfbcwK4iqKaB2XpBDAhjRQr5aq46on
Uz20kg2GKYjP1XBhLdYGGMjr3wiBXQuea5i8TRyQYRuQnrKiEtfkQ1TthvpXyqNVye0Oy2sxEhya
/UwHYJTgng8Y6BX3bPKiM8JUimnoSWObvAz/nUvRRs/fJiNW2KVmywpinhmnlOYFIxjZiWzVuaCQ
Y5SOYO6KhnnfKun2YePkI6kNRLSRwIjSuPkBt4CybB0mv/8XbTfJ/PKxDaqMrxcJvsyKM9fiaNJR
UMPcari424xePbyrCmamwwSX7/h6fB8L7cyfcjD+EfSNsmhPoq+SrKzsVAnHlmOa9JSWg2bYyYQD
ExZgahz3G1knIm4TaBvCL7sPqJ4m/x1lKDLA8aBsoGsEB44aARVwRFp9svY/4/AxEAY0FJNJsZMV
RKk9IUzsPBuWqbyyPJXLKjsZdJih9vGYVYshjsH7EJ2i6tqlq0pCErlylXNqoYTAJZ4pMyEEncQt
GKF1hduABihbtD1qU7ITa8QN2M1KvJa/jffQxqvmtfz0sAemFo+phgDWSqxEMhi8PYCVgPE7TjBr
bPfSne1SxMvXbCbSLCoWOh8MqjqqXZYKaeKov9O+QjEDZ2JntiN6INgnX5GOR3KuRlsWCR1Eck7n
5qFVe8D1/rgmtC4373GzgWeNggkqVUGnnPQA05WZeML9xXNhnthVNvUO5tRAGpbSHFrhz1AOwV1w
cdVgdSqRxrAODSEnxKzN84q75gCQi0wEGwcajZVZcd3NJlSiqZCQPMu+CJ4FEBfMI4ldztThEWeK
yqBmwzOjBDNLcHMGBk1EKtMfqOR7nlwzcXL24XCwa+Gp98QELX2TPgM2/MBDMy7I/koRGHBPgnMT
PMTbv4Vme/3Wq3zUuD33jC3pRHrg9r66kYkLCXz2j6pc8345sCfAGKgyuMayhHoKpaBIJkXGe4Ey
aTbsQ/OLdBJqiAUBq2pxQ8FDhkcVvzJsUQCEKpj8kTPGdCDwyJeKhbJboUM4NLSsBy9y6vYME4Rq
Zk9kbM4LlF7Y0wm9BlebNoS9tOQE/jrn9fGHnW+8QuXHV7+r8V8vXKzuLecr5rgNimw2m1YDZ1w1
2LVyRpQvSb76tcuAac4agIEf4lunKra6puHEAE13VNmSacEmxcyL2UcjENjEumzIV4sdeJCvGWAQ
sAoShn/wj/JKnDIA0C3j3V9GwUYclWuDQlKSJmJ7OcNkM5OlbQLAJv5keHJFh1JbQj++Ma4G4p9O
HVb+P7HdF/UhYwPoFr8K7t+WASlNuMgGWUEovPTUe+fOKFsT9cPHtWx4nXTzH5CJcMQF3OWox89c
Inj1R2nbNbewwQbPF4C2D7RI/ax+ovIUJIc+OqbjW0XgoLDpyrGsbHyGK8ZWK86DhWGU2zhkJ4Ta
pd1W6FQYfSjYDE+5ejFNSrNyJWubvLJdoCE129x25eWn1n+3gIGLEZpl09rgspYmpPW0+2jRCudG
axK+Le5CNFkAwAjtYoIB+joNvmqyeuPkT+23hbjzYz4t61kM6zow0dRj4j+K+aPKchviBip60eTG
WAe8c1m3IrAdlMopCpc9wpFYgmdBzic/ghUfBDiCdD7q2iQrmXYsvgwSBhrtqH5CKUPBeRbbTTsS
lJhsE1K73Jw3bhexoRDXyUjkDddRL5876UQ/l0enACcXY/S5TgclHxTXMSPbiBRSorq5YH3h58aq
BQYvowrnTh5tgSMxx9xBGiEVkw8VJKnvGacM0syk+JM7G3GaTAc+cMg3VWUTMD2rcQCFpPio/hwV
dU26VsLvRodAvnmOLjj6pmgS2du6/9/yNu9fo7Dpk7guuMWqafqfsyartHOiLWrR3Pr9TwLgoQUy
nFFLNij9KtTdt7b/gtHhWAS5qOI80mzoqHAOP2L71rSvxDjrKFeRvlEvMRsrvyFVKsWJFUk7wdDm
7KMbAkiJ1Rj1YEGm+zKJGFSgt6hcoJP+Hk/TKiIVWA+SH7fcafE1hjXFmLnk/KNafKJfwU0egJ7B
RmaSSkc9VK2YdrcApbkuvD8d96Xl44j2GJ/tCaUhQcUY3xXDitjdSu2f+jGGo6Q7umxXCR4GPpVf
OLcD5Mo4WoaojoczxZ/CsEX90stdFfG0L/WWNf5RL1eS0uGatutUXkMeoeV0vBBTHzLurIxWFlDI
aiy/0CVBLRgCZcGN2BP6F1Zcf2WAo5azfJiH6U8dbqdCxE+o1ztplsqbLnyF6TKkDeT0IehmUO/k
ZmqT2m3Dj1dRtmnqWkQJtyZuswIEoJi7/kEWkKbMLW3Hfsht32Z8glijGXCewmtkHqX8zvIOsayq
HzsRWheaMXoMvoKtlZzK9iJnxNo5rI/yWLHN9sSAWzG3fMRucDG1S4nw1cf8OtYbQzwJ4qHl1kf8
w+7GZFonR/86CUMFajHU416+7zzg2SGU1eaoV4eIIbtUHYNmP0D0ahk0kDUlTmcSGa0M0aY7dlYH
a8bMukk1g+ADWJ1E4Jj2lLWcoRvUDvYeZfQtwTyN9H8sKtGMkUO4JtvQwVLB4pCEKuJvt5kJWONe
N3s894CrWMI8cpjZoKZmqsZXexaUk2XgTWMElaknvT1r8dmjSpDlq/ootNvY/ZBnJBNCSQ+TXfz4
a1rMulgz1Y/qLd3a9rN3ILmrVAN2nH8X/d1PLx3BeCQa6jSQ67q4Di5PuJ1bZNB1WJJno4+5gUxf
mmGW1AIKYlRQ3clloJ3aY8MiE21BvHaZvprnSNoKw76zONBulao6E4myhAIZU/R/QpOxi+TE6W8s
KvtaY+7F+B9F/C5UpoiazpZGuPy4LF2V1tnM0EFmTkV5WKhgH/+msYo8rAgywPYU8zlwdsQno7uE
0mIQT4F6zKUdbDCKuZC4XpYriYKkkRSIeh4qT5TRrrIoWog+v4npJAx9KWka1OEqI52cR1/Kv4ni
BMG6rvxdSm3tgy4oq2Cmul+6ZpvjvEIHWQUPi1NnGM5a+sGjrnXOiNyN7Siqejk/svYvMh9x+T3J
SBZautRInM8V18bk3jmk0htGA95LrwE9tG8/ozTMLH3cqDkh5JP3984/WVWQECroDzq6iRS1BJ5v
PPAmk+zgiT6F5x8yp+nefGsr8gVxW/hgOMK/fDqieMvL8DfJXnyo7IVT71UzhgOlYk5aghwiYbKT
f4eMjSw3EfpRBW2nyLL5ptONujLbLlYMOJeYPGwM3jCVadoZZKgxcFzhhxJ+eDKjfkkgiYHXuFhZ
+kVgYFnK26JYirx0Fb7VTF7h44swQIZkY0TTKHQ3ur8UIrCjGRLNlWxVROgaF6ixB4Hbj8GzBySh
aYuV0tE+3Yz8n1LphAd8ROYbPaOI7oe3DaqFov6xcyiSrZkidUCkwZu6ZXBlhXBcn+hG6NcA46bM
/TJSITYW6xC8aZGMWpvhKjExCsCNa4WTGUKwZB2bhuF0S9wWN2Frs3uQ735Vby3rJcW3CWUWS7B9
zXA+HHz/mNNvC4nFrKyArdzYpXgMymbR578NggFpoRjrEOjxKH2nKAtJM54L4z3U72F/AupilU4K
Saa61yHlY3b2a4aw0SZQIa7mL5H1REr8hl7XuxrLYajtSmOT5wFrpWsZEZqr0LCIV4PdcXhX/C+8
1KbIkv1QCdHCEI/5iH7qgjTAKnG9nlzNaaY+Qz6BEaXi3YnBV8/RZOr0H72t5sOSnaAJUCyjK0J6
S8v7HRh3mWncACmRUIGhs43wW/QOFrabovgtCYDhE2BO4G7hC/Bv6SYHD9DKhvqTIVw2h3a/CsKL
j08uaR8G+xkXuYt+N9EqIiPGTskFG1HsRC/BO8vFQS3uZn+OBic3190hTPY0MCBCusAZuZ+yvxQt
VRat8TMy5eyShTyek5qyvLFFHDywk6MN6624Wsk3dGeKvhr1ZZ1d1N5OJJp9u1dYFVQMnpFaZu1P
giLFS6/koeJqP6f6kTUVo8qWFccm7aHfLrz+DFFB7tdq89U1Lxkquf8jRwc3XilMrr3i1mkW0+Jx
zkVha2q11tVTr3+JgCBE6yeLMCZcooRiore1gfE1npe5Skgo5Vr5N1Dc5uYtzg8RAQ/9Wuk/ibua
zCnaoC+kYDX0vxbeuwRBKH8DfhvtkPbwzTibidCR8UpH3hvlBVELvY7AaEn5K1gIv7uLEiN5J1wS
949SrVP/jRI2MC7R1N4sARa46qGnsOYDDsO/sn2jr4rS9TTn9JJ9D2CEqZFvOHlP/43HFL9oGx9T
80vszi6fbYKQX0WOb6NlZbvDhqdde52DB8Ylolbb16zmQmbKJZR7jPCvmtbUx/rQElErgAPx41OA
0h+Uqpo9TLDFiQ3Tz+yWKO6b8GJ4W6x/Qf4WjH8aS2wEg6z6VY7rKlj6xM0HczVcyep1GCkca/QD
X2qA5ddpnjkxDfKpR0dcoywRp5utIQDJ6bxzATQbo5zyUSI8VqhZGYCjH6FBbOJr5e/bhiPEWoju
lRmGahRkpV4S1Dk59i8nCVa4Hfvq1NbuwkoPg65g3f9DC7WsuhwVVzVvVGsFdH3RMuofo4s5ydSr
lzr5pV5KMY1tCYqLGF+7Knf4p2zuuQkJ2uTnp5VlWTMbKMAVCpiIKirhp6lF8Uo+bb9LS/IEGZY9
vejZUXIUwUkw2KKS65hBCGTw6NM759KzvMgeS+F7dY1DNMnkRPCS0nNy+amNI4i7pn8JQrbiCqCY
FzlU6iVNM5SR0v2VmSIZ81o56CPP96rUYVI4wzsYV7JPiT++YKoI7O27/q3qNx+6EhEFRHXNTOMo
CDuzv0/BKMMyaG1BcwYg3LhF1OuYbZmRDuqq4hdR/gXdvxZkyRT3HXfbTn0m4VoaHi78kUrdexKJ
3icaIQGfVIctCOWYec8QUhbHyYid/FXPIu3nJQowFlhyc1VQh+Q8gjRdcWCP+l7VD4OyiYxHQoZz
tkLTjVxBuTGjdVOw3QvcGxSx5GHMDHTlI++lOeWq3lO2pAa3/WjaI8+rngLAYmcFA0UwMBcwFfiO
yi/VYAj3M8YgINw/JdmJ2lZFmIAlukVF6N/whSn9XVa2aUwtyiMQ2FMzXZZAuvcaL0akO+b0dX6U
bFdN87hqi5My9i8KVjCZwqWnwolYLA7epS+ueaRRwP6YyVHKSKydxqzLqNkgMcEAnABEbrxNr7yk
DoBhstDfIsJmOCv1cAwxMGbxw0/foXXWso368Oq5BaCSCTJANhU3LeMAKUHvjMhQ5vOksCx7fwY2
wdMvYj2Bs9BpxVzQdMauvO1af9PCjgs5awmhkRAkTur6ybNYe82iEVeD4ghAzbJ7ht5yUM8avoAQ
1b+c2km6FXBoQW5Q5/JbllcSbVzsHiPkv6lwpG9MUGoLE6vsX9Es2HkPKXUBIj5WDUcLCllHtClB
qWR/P2AwGa/aP8ejSOoXhE10XGCWiJpqusQxh3bujdtR3EntpxAuJA8H8o6PFQV2MyxxfczKH2Ha
f7RoZxn8MdpseBBMbGtasDCLf4lr6x0Vjvcr9Hanfhgex66jAXFQJHouOhxf+pcX1kxHctMwgFAf
kTwvfOYKt5grAvm5g4lA2qspULDboKChye+G8N2CWYi9i1mdsIoxiNTaL4DElXePDIMBJw1Es+pR
NkgdpAaccJ618PgvIxOczkBbwM3dKj9GdU0bfvR430Z78GAd7vHY3SjFH65OXXybw0IlNReXl9w4
kkDg9ujyTX765gibsW3vLRza3vrqKcsE+RXI+VKPzwNmuxpVrs+PQjLEPGK0JU3IvUmuyB7TCnH0
LERvmYWpLcq32l1NfCjDVsfHwCyzQrfYUL1mu7R3LA2LR3KU4coYK7XcEHDGCb41oq2vHtgb4eN7
F0SGjQprYiJdRulEB6ir+6zZdwRkJ5soXwi67eH/Fbf4DdXsVTHIjMybr13N5g+wQ26c+uyKPJHD
oEh2XMllyGtsDyXl86kp+HfYtEL4IdsW2OuiKlapvyt4z6skWfjyRUVbDlRwuohyfzXU17S+oleH
yrkrinX9w7XKOZSTVBTfPJ+uZhZLIJcXaEMS49L2Z4b45gip/pLIe66o7qnLqPa+wVDNiysrZlYa
rDAD7rBsjrPMJNByspzXK0RPKgks8qXNrtIriS51087r75RNp8inSvTHUzK5WxsSDsXIlojn4jhG
ZR8EVxREGb8voxz24+h7zatGbzYFPFQItSMcrTLq8hjyUWopW+x3PNhPfSday7Q4NsjmA+/qNmtX
WqTGNq7rE9iyRcDEKPBAIgIRJu+rQcctsxheYtcuVAZSozPp8od7aXhIrS/4mcWYsseJSpsLKW/s
4Naa7RVQ6oLRTDqyXQsPMG9hz7ntL+yHqiQKJUA3SJaWshfGs9YAGEsuYnPuAW26Wy1+R0BP4v43
005Rzh3NKKl0TAQ0EHgJLy1ZiLanyH+6w6NGws6B9Aj831JFZGpugdvlJBNb/aLIraVA6Sc8KRHM
6arE5gsiNaFwEVnsUAriqc+Q2GCIZeOdtF9et47vfoAmVlWBlJ1RH9EcC0hm0Yf1QF5R25Ta9wC7
o0XZa1m/fboZ2WKY7qcTH7I82B44eL150igPOUxNE3kJhCgfLYbKECoOOFfDjaDZ7U0HQoqX29/g
EmJom8cLLvccih2KX4lpvkm8rt2Nb8b1WvuRUFT05Gwzad1F0ibVdwXlYa/dumg7CKueL0geoINJ
bEAybc0xM2rROUoZg0tz3j3Y8Aq/nV9/dyT71TUFrQEJ6qoq+5x1VXkWxj1IozlNNcYSTsHUd3Tw
LTCViPV2RbvlM5jE0qodwiau8j2PXMrekLFPZvwmlFlMEaAbVTpXSPeujGMfH1RCuZow5+gmLgei
sfwzGHBQGL/XKOaSvZzPDCqvATUs0oRiyQOuhgdNXHv0/mRQ0pRDUChmzHwq/SXdgvAfum5BtENt
LnoPpXwW4a8K/Vgkf3acFoByfc+LjQXANf+SuZEx+NdbtT/xJUNVUK3DRDvp2NeTLE7DXzCCS5gO
l59cAde5lRGMQC63VnqFnhOx4KoFhwX3UNy6Gpl6qNGqRY0aitOe+cIkuUD3z/mS8x7EPdKD9o5F
ZVFG10gfHb0lGqSvb7L+xszmjBqOJDiw3lxQLyo6aDWrZ4MAgb9HysafTWWV7T9/HfPyICESus8e
BmIGwpJOhZnPM6DVLTnoxNw0mrhU5WtSPkKhXGv1HX92GTzdVOPOQm1qnFvj2QS4OJlJKe11YB4b
U0Y3rrQckQtI4aGp/ggxtCtEdTKFASrB3htWSqiixfZPBUHlJR+/xeAQOqlfzQVAFTnCRJXyLNJe
UbJuslNZ7j2sBwEoYiVMbzH2fwsDXiE5gnuK0T8qiR1QgFtwdgZSuWNZZ640yZsZtaj3Hp46iZbz
Dqgc0fYLv5ZnKmyVpiXx0CnYu4kEw6IjbaEhYQtzRvdvIEfN/7EgwrEqZGNb7WoCtOLqmpAn4XEq
mprTe07IzBb676xj3YjjAWYSmTnoV0z20GOos8diMYT5ryP5Fq4n/cOKDKl1OxJJ5domyQkFE4yw
5gyjx8HbNFc7dBSMWRTCr6wiWg7qJ9B1yg4Z/Qu6xcEpB1Yl+ojzhYnLAndlypZPHQJUi7j8sU4x
Qu3hKOj4YC2qHxkYKaR1HqE9NjI7RN6V9t+kxKzG8NIH7FW5OCL0PxgMEFdjHZO1uSxhzSf7TDWa
L/igR2RmG1WxEGDG6Furt+TCPCiraMa6IgzXCYkng+VUkzH/5g2/jXnGYIXD8uyWnINsbuGTqenZ
Ep6C+5OYO1iL8364te45lp5q8SwB59EdjIc0PfjhS5bPOUGVHi9cya039KwgWa5QjkApGGBk+Zw/
zAwLOeHK/cY3PQ+lLzG+qvVrDB+Sta9Yow3mXUStw8ozZNWtFe7cA/M5k5lTy5yPPvcW2ZDsDxm5
jKN5SPpi6TP1Cqr95MHPRVRc5W8UmtdhUsn6JDAmwT8rp2aEUZjSVUNMmJXSUSRtxjx3cTPruukG
A+0BojOqj76Zb4kXtfxHiFheVtAdCuQx+fwXqA3aJFzFzAxbfGJkv80TBo0y6j4d+0WuKcBFpi+0
u4v4+q2We0bO7F4QbPYKMLlZRes1E0z6lkJdkeDAhSEhF//XlqzIqtrjxFZ2WVewuC3+akBzBk8F
qDIuagjqSgDCqrCLplyB7LYDhIp9S1ETuEgzV1q570KVlLboKpX/QhIcY+KHyvK7qD1yfy5kg2j1
qus3bpofAzXCq2PORJZThULz2g42odOMc17Z9KNPH0bV2IOlcxek7MJ1C8Xq1FYBbgkYYMibXNb4
ImqgsHX7lyjhodKkXwE1k9/9L1CZN8wuBfNL0Y+EFYCj4YKBGaIpNcLTHi91s4hRIzA11S1sdA7X
nl/jvmPxEQKOkoMPzgjAmtRMPvr0taptZTYHSFJd9ewaD7PdqSHHbbdUq3hbPGRqm5FFcobxtTa0
uRe9jPZ/sxax3QLonj3x3AUSwrZS4BgTzRKFTkDl1gn+zKXpGYEDWBWmxO6aRFwQq4Rpmm6yLxzJ
PFIp/lhr7ipp6g3Pqn4KOoudMXA8SHrd0kJD0ybzRP2XZZ9RjHD/jzAInZLNcpW/UTMehPDhoz4X
niYlHfVZaToNGl/0n4GHsIil6Foqecy2eQ0SSNmINUFJ8l70fkT21TkqFXHOkO6UK9px0JJ7yqqO
RkRNNw2s+xg53iiRGRrtNF+dQhDmIppAE9uOkf0z8sFp+j8wMxHmiBKBGuMY9voTVV45COqyFTem
rmyj1MBw1VG5K3zZEx0McAA1mVlCrOwvkv6PTLYReQ8Ae/wvVf1W0N0QYsuqfgO4RWF02HfXUJ4w
rLNaYfimkd+78ljc+Xh/FrwEJPr4/4zhRIEsC9+hiZGIEYiJKiZub3kB7UG8ZVEIbIxaC1buFOfE
BMBNdkn3ZckRxjxKc4Qo8iLjaar4EqTgUZhcJySbdylCWRNaqBPGb8TPXnNp87NaAO/jd47nJnIA
LHKz2sAOj1ZbZWPOPHKhSHD1F531QE4QpspCYSO69NybKQANlBci57dgtg6o7VnIcAuOis+ygiMr
MhcpJCp/HUlrX9PBHt97F/EZlE62VqxjPirPeoEfITMqR8MiSRonf9N/HJ1Xb+NGGEV/EYFhHfLV
6pIlWcVyeSHWbdh7//U5DJCHAEl2NzQ585V7zx0h9jP5G+Kb59B99jytG+rXir8r/a0lXsR4SKv9
8JeC7HNHbVEiF5l7WbZsev1CViXqD7KunvMMDfrLNCHpYK/mI6k50TRF3VbHMNQx+BtCpgbNKe5/
LLsERoxx4CAN8qJ1/rTfecFeeuaWJVSs/bpiqGWlA5i4JQhJzFDSlk8K81QippV0u02sU08RGZzC
GURNWa9GWPo+9oCZJNLZW+RvKdJAJfKdNF5DpPtDki/nXyVlmJI3+JiiWwMlUG3K5ji2e81lnrRL
XzPtrVVfs8eAv0oEXeaq8vcpzKwaNMx018I1Uk7F7sfkFbjg03GLqwzRToI1r8hw1OcVIFgtE9CV
gZVjRI5E8N4Fc+fRR62Ss/8YGUfHdLyZKk9TPC904ZnWo1ijhloH2O4TvAfk1/0baQKart01XoJT
nVmTzjA2SHZ8U+Rw2kwqyxeVtxtElwmvhiJP78AUd7Q2cyABADliqHogOmdMS4G5zgjrEGvSvLx4
lwwrJ3lJiExUzzQQpDrMQmSM4srdopxgz9S3BK66aDKZYQ5Lm8F9A1jz3hYbmC92vIHYhG1kZAFT
bEdjbZjoNh4aTvebUZ5zY1Hg7cmIkPGjGG7PjSu0nVBFfPH7dHX0Idi+KrEeWLSwA8b3gjLDI+25
Nr9yXKRFc3baXZXdGjQBw29NrV2VXEb1G+ltT3SLZA0k9hyX8d0xYR+qiduCmI4mPyYs8msObCH/
x4uO5sckznXNnsLYGMp7pptmQmdxVkzBxrLCZVlNG/TquBvMQUMh8zBogeLobYy6dV5dVMIWSe0K
QrVitrPQelPhbwabyuGsDGz7PVfJwFQHr2tzFaydLeKJeYAGD8wiqJPNeMq4+LXo/iYQtzWMcBzv
ZOKcumHV2LcSkX/jPlxRUX6/xOq5CY+SOtDQPArs58A8e82LLVmviIOXPQaZLEc6aaf4MHUoq4Jw
bcytOCHLHLxiotYzeGVIjql5qcy/gLWEpj+KmWbf7z0sj3b6z2pTZnAZAu4j8cxEXUcmnRj/Rk3s
VfEvLUhpg8tAuXRyxSUhkg37dviWx1uii5jCIOTdjlGxZ0qn+y85eogEO5UmfzwOiZFmsqpvVbs2
QQvjAAFmjuIGshgIx3sk122tllkQ33KC2/SXITwG0weigdCbJ+qNXRFGZi2VJKbUe2/Hi7JPJVU4
HPn1lG3hsWBmMm0cekhVZ4Wej289JUP+bWLG0fLhMVPHS60IU41XmtOsUW92kAhCpuB+RnGMdwuV
mW4g+YBlbfzp4Gmi3sW9udGLXRiwnVdqL8KXoP+OUf0bhUFJEW1cmw2C9tZwkOtYWh01ezmRAswM
ajYfbXQWCYXvGqfZrgtPk391q5uMkahkqH6GtZ6fGZhBTkbhSTvbsOL+UtY8R4KbjsTjNzSWCblI
/pvTH7sM6RCCINsDKoZSPbKu2rvnOUtPfUTkdpZ8K5a2QKdFHptjYdtclCz8MrYUwTaVewl5N9eN
g9JYYNs0Fnzb0cXV7zHIBkg660abCHVu1kkNuKvSmSEDmUSAJxnM6ma1KaOKFduPSyOES/9JIlrg
Zx03eFB54BWuEswM3EloblfAdhw0qs6HBcInHHa+sy/9t2E4WKX2y/78ltUZq2gHnz2XCMkPgiBU
xVFAmtrWcX3OFwhgOTJ4jf9pA7+22AXxjx5+tKzQBjnu2n6fVT1NaLcmXXPTGewlqOVDfBc9g8GC
0Ik8hcrdpvVnpIWYn7xlEr4Ungtx0JZI05lQ6U63dQ1vN7+9xWfNbICEcrTKBdOx6VW4NN6iI546
fZvYDRvxvxZhTYGFJ0UFY2XUG0gxEh/FW+H9ut0xGlq2hJjY9IAVjrdC3PkvZAzn68FzY6IrUwz4
fOi/VXecmhFlCVB+JuItxgplE1gGnMb3uKnMoT70zv/dKuF/9GLKd5aSfrAlREvLKsT1+Gjqod6U
6E8cA586N2/HnpeyK7bq9wxuEv6AYeeSg2boFlgCHB0Df4zJeUqsalNMD4c5L+Wyuk/IYjzigHQD
1jUlIvLGiDm+aeCC401LzHqPAGYpa2cbTjCRoNuVjUQvPc9GXsMJVHcgV8omPxT/t9EtK3Gzh2BF
IiGt/GPg9TeYDnbkwpF+1ji/EBiAdYTHLCb7PGJbk2b9HyY4xmm1z3KLoGhLrsc8wX4iR4KkzU8b
R2vCJsq9aTkz2WTTYzVNOTxiFPe+go+J06cZmD+CODYR/Icun7bc0Y5RnbN2xbji85gxwy1kw1FU
V+8amrQKa3jr72X7xb2lEL/kGBiSjLg2KR4h+y/AaLgq5Goi8B2tuU9wrWYVl2wySZIu33DWpmPz
XTrQ/YccmkGOPYlQQUSRcegvtebfKABtWOaz4uvM3Fk9rAi7xzdop3SGmB54ZcuyXwcN83l2FRHX
ecdLk1d4xNWuYYbeN//S9oWkoDMJ4gsysJ8kpm8PmZVdjafMecyQBeE9J+gI+snHtNsu3AShWxPD
e/IImLCQeigvODlsN2T5zb94aXNzJ6bPLsfQyXyqStcNUXRePr5iNGCtk80041WI0MjXGVniRI4r
7+CmBwHCzCm9TZuE57Jj1pZqn241Gk8d0Fr5L2A9qvBipgywInNhgq3VIkT1Wb6OMaV73dbJnjsU
FUO6M6N26fIpi2mr0G2P+VFDOuIxvDNAOWf9d0HnPqKx0Tuc3gDCucz5f7dWrXGGv7eeKgy+JDFI
iM9VAv46vzUoJPz58Q78FjHKdHtEwDG2yMdPBYJ0IsufIk/sI5ESJBMtMiPdJxPTFbSi6Kfy9pXH
sCPcDs4VlwnqAlNXGy19JveG8Ros86KcsMTMVM52GSb6c1kF52rE/YNNpoXU6TjNVu+Z/toZJW/1
QiLk1pjtvEZyTeWwLTCIWIgacxa3RnN1uB49nWa3o7svg4J8MY1E+r90TManqu3OYUD8JRw5T3i0
cBu4RUuvTpd0FhvNpEqiE/XZF1FbdS3rsYBK0n71sRb6Nado6HZLvTSf6f/vccC03oXscGyhU1NE
LT3ED1lbLEzaVA1LQUr8zdhCr4Xr5phgYRt3qZlw2zFcAV5qYVybprbT6HxbDpCH2W9aw/vqaVJ9
3uXI0v8mdmPcHWxbrYVr2Et25phvFgILd27SHpjxe2QXj4AmU2ex26QGM4tu3WDFQXn51HW/Eobf
VFI4ByW0COb6yjnrfbQckH0nCHWgOK9nZzZzvLWpenaf1A/6pkn3be6s7OguGetrRC4m448dQuc1
v8cS3cc/2wVH00K9NqOjh6pZk8nr4Awfo3ZE2DcYaB/dhCg3KJLdJhPFg1QRZO19j5PRUt/5GB86
5c362GVWFHdH3pvchoxTA8fOFSQMGD/NxatepXuUZo5869OryL8a8BwqWN2Neyma/mIj9va5smvu
YROtXfuo0VgRiBLDu05feykPofK2qVkjC+BUS8dzoHk/YxlCz0OaPCCJqQKci7fWw6yZU/cCdyIJ
2LCRSxqzleqWdxqzbXsfNnLbRz6bdJQNJfg4kh4w76LMb3DqhbQ91g+81kUe0brOogauR1jUlh3R
4b4b5nvMdMqIv1rJqD2yfwmTpXvSAduw7FSY+sJ6G4+E5zUB+asR/cNZ571vW+ALuDty9W9CzOur
dmRDU+EvB40UFFcjw3Kj2UsUI/j5s+ybWflQEg6Z/lSe++2Fs4SL0Ba9X1osE1kVsK/1VjnDtREL
W1+jqMaB5rQaQSPnVlb8rLcaal+Tj8dkTJH32TWZwz19yjWC9br+UXBUlh1n8Jk1pmD9Fpg3sPKl
91zYVC7Vq4c7KKJ7CQ5mizCGQIDcYv78EWEPN5VPBAl9MNvvsFWsw46enLfas76oR/X8O5ZflQVW
Vb2kMWLgHisw5/UcjZGPoKpb8CCEAelM6ga5hnVPux/R+QLRKEN31RvmTYOPMSGggtO97NjWpvjV
HO5lPwXr6YfbiW12MC9/eTFqfmYVWD8RilcfU0BrCMjqPcJeaxtl4LFL+TyF0R5mIbli88dNmDfo
13NaE/7hc1RGaOotHHvKA3PGVeKpbq3PEltEOezZzd/abJ9wjJZetZpy96OLh5RxltxQ+ZH8FrNk
hd5J5pkDaxqNqmdfhoBhAYPfSaIK4mU0MMoOwbVmu85/yHv55Q36LmxggfNeM5HFML93IRBVDZBz
8W7RF9bGskftbZeEZWewc24VWSQ1VsMCI1LZdLAv5VORfU02rlbGu7Xp4XYjGK2o1w7eBZlC2Hf3
EQ5EnfXQkJbrCk+0SKvdaEe0rOFKY7FdGIdkvPiqOdTkJ6eVOJrYM6w8WaT20U/SbUgmOnS+T7Nr
9qlrAsFoyULdx3PwnH0thMEqEF0qAxqjS/80toqx0Lh5IKKnc5TwoeY7K21EXsiRDBwxPWPHMLa2
vcp2VYd+3hw3KZJJcmNWMfWeg6TRcMNNUUPWqsrPsZNviTMi0vrOmUDqwGulbyyi5iMlRy+yWT9z
WCVecyWffGmy9W4rg7XndALo9hQyoCgFLIQ+P82q+BjIXs7AAWTdFeIHQTh316ZJbtgmNvqSy5SU
YPNguO0arECVvwxGO+eO/MxhyQP1bCWuQ9S+6NQ82SQp6ppN5Tk74refrKR8bYKevuIN7x741WQl
qVryslzpVrcbKU68xoec9pilZhpVoUu+okF112Fbiwu1653xYAl3U3TZppy7Hph1lPOkxJAh4PJ1
sCMnjjgCs57F4p1uC1WKWEcIC0Uf3kP1UKl+tj1kwMz0mpGUpUuCFqCkPkzHqy+IysFDhc9152ng
zji7Rg60CNdf5hsPA5st+4mwJeyTfZlB9itpfussztf+/8xQe0XRy4febawChYVPXu6UnyMGW1a1
cvnECu1fm75YTgQ4mi0VgaZ9CBgEZ+AoTmXNOLBK/4Z4Whc0S43uH7wg3LhJdu6rbF8CZ3B53IoD
ogBzlFXvKE7pBporDz9CI2Uhmuva6Wrlz51FCeKG7K4pqjQoZG5NrZh5p0b5R1/GZ9m6y2SgbyMC
scTsyrYniqvNUJrriIjCxIjWFqJVLxZrQ5d7FYJRow0WDAR0bhJM8FIYR4CzeX23KCS81yjEPuo7
SIjIcihoeir+mD8sc1wjXPT48GtkW6wQF0OZn3ucmgogT+aT2MDW0LdYDVAUS7YbO4flQVEMaAXx
79OuCymILMk3Wb130bMmmKwKmFk2bncgH5CONz5cGkfCY8neAhrUsIq56hkVcT9lRXxwSaaSlTpS
SKKo808hZhery1ZByL5KU1t9lNu6KVYFdTmwfeS69bXxtdcK923DVmDAAD0xKhlTzmK/XbHo7ztm
ISKAM6evfPgpIuv5htnKrkz+CbFgC2km28BirtL7+4K8I8eB1MQfyrGwkj2chgwHpJ88g1jnG8F3
V6AjdzGjWt9++UmEoB+96UwcMiWWHiiGDLiUl2+pjDahP715DvlWQc/dSR+E1ds2vypAYQHb/F7c
02wZC3R+8Ak7q1z0E8Wh77xMtsaIgGgaG/gPCo5ZKyJHhlwZOC4TGLHXr1sGr36nPhqiNeMUXWNa
8SkgdYYN4QP/qBBWIDfYWhNC9oRSDL+OFSUH2/F+TOsrzqmqlXbzTOfY68OmNwfM6fpqpPQfAu2u
eQRTNM2x8f/a8ScNlw2XY6Tm+kg/SE+DgfZZ26/R5K2U+O2dX832r4L+Yp7X1+Wf6fQLhUxiSATz
WHNfuvQ5SbUCwbc0cZoI5gQp/6uGeTFgkw8pm2PayZgjAhuvxg4XqhuQvRZdXA2BmH0f1h+rBKyJ
NKmatjRDdyfwMIRh3WVKXHsJnby/jGugFW4/vUvkTh2m0VYPjyNOmCIYNoHGYLO09rrZ7IokONjs
VYfq1apP7cDmRzAG9H0LRzZrVOwODqQhPFYnHHhbXWhIN7wLrEA425grKcVRNGxTq3tW7I7dGM9C
iHHWcDETZWSk+DuJ1kMXSEbbjP8oqVdVUv2bxmEnmay4XblxJjRpsuW64GmPZCsAQgCI/jx25UO6
yT5yp4symKHJcGdhA8+hMHeCeeUUHjp002IkW9UByeDEG1jMm2F4U+54p+hjQipWsQex1kQKYeVw
IEI7Q7+Q4EB39x6sGYH5XWHBbH3yM/IKzOLAIEihSmU5iyDZiHXA9/V1dE4tPXNCLK/ws78acvpT
HpkXxZKvJbykZtKZTOUmK8RLjMSh9YzFEH+H6pUt+UZq2CUgO9Zlhfp33j3AmukcaHLmoeLf1mqs
o+DEWHMeGlYuFmdEj8i3H6CsBDqS8vhUF+Gdj/40TsGba8fcE4aTLQb9oTOVN8oHw6atzIGvIogq
2FGliLW08icn9If05i3w3t+x2MDgXgeI/ILmg06Q6lU9UehjLEJmeu4DSm3TQRGTgTLCU4vLKIF4
H8lDrn+XaldxN/LOHezRvevEr1cAotOBJzDHGdIl+NN06Lzhp4kZ2GNvi8lnCcil1BWnJAjfkbrF
tT+bItzkbIbHHGfrwGJJf5ojcWrJbYSeL4jKn2wgv9Oh6UrqZD3iOxAMqbuAeoTjxwUmpzt/PeMj
bVRHHy5CBemgCPWb0GeKJy010DjbuiHLxVMaLwxQ801Ld4qWwEYfHIkfG8GXEgKrZYm1A/6qZb4M
otrMU9jMcNoNAbezGwtsnYJ9cR+aN4G3NoQH5I97vaTeFVz2BewWNpvPAV9qWdoP0kFeEXFe/AZv
jpPOh3YITS98ptF5kREsPBZ/jbmUFKoawT2syJ50wdzKYGSQMdz0A3MjNP04cB6HI5jIXv6F2bzC
5RezsUBYrJ2BZXwoZgIDwr7KRt8OeWfU1kOaX0uP+VIw7iLWrx4m3jTK9spiM9dU7JrTRUM8WI3j
QHPKXaqTzofHdOzprQP5bWT9o+K4STWDgstC/2bKR1IicKS+zmM1s15YgJUHU10zOCeZ6l6SyVq5
dfCugDq6eXIY0vrasTEQY7LTKt62OQOiRC9jxq/8Mrda/iun4RhUkoFQsQCyv8p7PtWG2Cl4fMYw
rnq2/8ZsEJLumxXQuA7FPgMUUSbIU0zvt0nsEM1qC2xHXokhDPG06X76qDhuiCNAUB5Oz1YM1o9n
mCtB+Fe2Knrv2OIVE1N3Dyi8pxHfVAz+pwCSl6/5ZHZyUPgWmmlDVj0FO9Nv3RFrYT4aiwpOV/gP
El4Ip0YvZ1TiLaouGM282NkVfY5enZIw0ZMzSQ4vVv9VJI++mw6lxflY2s+eKbh7vuZAFxsoX2Et
9QHLH2hn0XiHaRh3siiByXn6qm8YKwVY9lXnkReATlE0UInSUwNlwUs8bA+UzWV5MzIELVm4EcTs
1THSCJf5adMeTOlwhSjSTFoKNZoGG8Wq32X3YnS2jkDw6wAgKu19kD6EjxRlThIhDqGV3i0Hl1T2
Ix6CedFXYUFkIoWCS5n2OjaO/eQ8VNVsa9M8daG7Mdk52lmw0EWxL+WwtqrmkDY5MiAkZows/0o/
PfQl7+F8CfY13uFkbRFsZY4sRKSz7ovq0cf/VPo1NcBNynwN5JtjiC1T1q3NSe1T0e/CeHrxi2Ll
oXtmC8TkO15YE7YvnM3m9GwyA/NbueJiRt+UwjYi6lL/bDzC1L2lC520FPJk1OxJYrFtkaukyTH0
uUxUR4bvDy8Fhh4S9KAYDxMtFHRG4ty5g+2TisBUQnPvlL3rPViKLGFyiCGlLtHmMDYcY4Mztr+6
7Px78lmCMNwY5C1hlrDk3DXMLldnTwIWEHBWIiwAAxJtRd7jLvOOIGmaLr/4iAe5a29j3S77DDuB
rdiNUPpWAIMm7SulKzWQYVqqfE4CdxNFzrfq0WyIeqtbEwfiyo1ucw8Sifqdfos1QsKyrUVJ8lmg
jBsQe0+i3xdhhcT4VzUo8iVezVmK0KB90YvunArsKbo4m9Ld2FWBk2vYDzbY/TggDYLttyb1Y+X5
O9+UK7urr5ruYJyD3MFEVY4KQ9rJ0U5icjetDtbuI9O7VVJwmKJUTJgYdjqW2nyrapSwlNx2WX2l
/WeFRDrz/tmMtmHP3r2J9bbMNwTIkeScJJ8xN3IQjphyhuAQ9Axoo+bLcYJbwfp9mTgtFh+fBbyl
97MNKcYALeyH7M5ukR2VFy+G9CZnSz2mRDd8FmWyT3EId2yAgCAwYeNb63vOR+c2k04yOH9xtM3L
92SKDrK5WBBkwng8YvbYlHgaPGc4J9GEpRMnAKJx0+oxfdeLaKD8m8ECvftRIBkw2/4+julB9sbN
IGpLqOJhBczIBmfVoAd6GgU8QaCuTo8aksLSt9PZ8T9dg2ACppFedVmiZSx+tdJn2dczJ4q+9Tqn
/Ot56drWBpsTDe+o7EhEUsyF6tBl2GFVPlFU/iYKCVMi0VICr8iLeCPQokzlqRyzi6mTc4X6JIvS
F8+AQyCPsQrBV9UpEXixRjFiPRfhj8ok3SyivoAtTWknayZ4+wGHZJcDcin1tyBlijnWs9oYCAbE
WysmCp7Vhj38tBbTdGh1K+G3ezE6TH+KTTwqDPGAwBvjWNb4hbx86ffKQEdDlTZ5xyDrrhYS4Iij
TRPNSbnOpYjDkxTj2ojtbZ+13J8tDgtJhM3Zzl8n/0UbKWcGeW5cHes/LoK0uES5eRiDeufi3prQ
GNeG9qK5Eqskg2HiLs2uPccQp6sALr83ebtRIWs0AVvPM2fyF2INCybdlFa1RwVZOZxpgUDyIEZz
UaeHeBCLqnv3kmajbK5I6HG9rBYNyYghxxC/H0smRNxBcpiN6GUhIPsaG+rzGfGtc3SpTdymO1uz
TxqXda8Ubz1p52CkwhSgJDlB9kBnOOvVueQjEz2vYDCJVmKYKPACe1Gns5Yc7ZwZMV5sMLNzgOtq
V4qfkeAIg71aEomdBwUlBlgMf4YEb3PXGuO21PglUwOTBfozG/6FLwH2jgHor/4SSFdd8rr9Q4S3
rUP7NSjDmukCvRimXPSpPQpHqL2tkT/cOdo7QqzZIqOK5j4Y91Lj9WcqP7QWmMtsj7OLx/ovoU+r
Z7eLxl4j0a1PQ2ueO9+/a3n9y1FyHiv7NEb5nyVRBWVoMwW9ojNBkIrZm+bExHeuZzDoMRhWtvSN
KTcEKFXQtnLi3nZDkw+6/cpnAXadYn80fOfQxgWAXRfnYlAGrwySlypXeLOABT9xpz21Bcah8LPT
36vxVhbTpvNj9nSEpfb5bo5voqd8Ms1gLeX426iKU49StaxKYj2housZ1TH3SQcJHRI5GpiaHnAi
zSCO0p1eJPdKvhkmb0xF8WBaEqAyfCQfKpNEIjLUpNT2dK6ayzY8rNxrrAHKM6J9x1k1wnaQvTpY
iXlKCd0B02ShZudPHgLi61T5MRbGw/KIxKbd11K5SxoLBAnsSl+3N6mrbRlgLqixtzZUqsgVG41C
mPHeujf6e5QZ83oPBwOGLk5cLan3YTSywHAYNmXLRrHPTJpbzYJvHfDlZ32/HjlKFdKDsbZONUD8
Rub/2qbf6w6tdmovp6Q4pnDzTJa/mfbn5/eYODzGs/i0MekYGVG/EwIfoo9ovhgY4ua3UHtqDdhG
3JxZhKOziO4tWT52nhPYmu3joN+65VdPnd/W06Lrbg61Dd0KznKEb018LfBv4UkFRPNw8+E9n9AC
9cSe2ze63o8cT1+oGxsTa7KWFEx7arjHuHsUXEnua20GKtBhdeGzapCSRbPwY9kD6vQtMsGc5rlW
xTWO+puT6Vctgzo8mUBJwD0K5z4k/T9btdti3LrYI8tKWxYtNaBNAofmfxS1s5jYzboMHESP2ZMx
VTTqyBJGftKNzrQh+Qk1l2ik2Scgwh/CyK/diP+81d3Xvug+a7hlT0E9A9L1AyxOWiUF12jKzCvC
2auMkMRrA44+mxJFR69WmA74Khf3lvgscUgnPMAUP2yuDzDfJjw4ZfFSO/FeJ+HIkP43BPhnFvFw
f9XVwxzSWvw0s/5SmvKlNIlcIdfIQFSNQuTCxTAwyWKipaF8DdNzaudXnbleNNYak3J/Y1X5wc5I
/CxoD3Ok0chMbM37rEy01ULctUY/uiYOtl41hByFGxNNzGRaJytzNyqINrWHlAi5jt1TaUXGHYg/
JCPYZExsToNgspk5HA5twO5DhNQQMG+MurpFpbXWhfualzQ2TTysq1ZRI1qoyshbSe1PD0UA3q7f
kPKECJKL0wYOJtoR9zPM9TTSbWoFJCxKI/DdB1Ct5uyhNhRz+ja0EStia1Gp6lWv1YvldbeeJpSB
JuhFAzDckCNjh5zGs9/UQJoaBnf0wucUIYiIA6aY9bPHj7rQ0ulp8AjFc1VOd5hs9KZZOdS0daRd
mFoQE9jBFsYKOPZveU3PjDG8o8EPjQ7IEmVfbHMoNlFAz9K/0Wv+0qHiE0JhVhYMx0qI+SjkmTwy
o5fWo2RdkeC7TIb6x+jYfRrkqJTTYkhQkqvh2WDXqcEv5uHQLKe7MRjWTuathGXjMZSrwHMJpwZW
AWVWp11BJL2cIABorbF08P5IKK8WUhWHcVcbylvfJd0ydedoMLQqhfeem+ACKTucumb/VP3jhnUW
aeDuWr2kv8ApHg5ehH99RlLTFs8g7VqJW5eg2S2cE048AnB9/GQ5YIy/uoWRlb1nTUHJZj5X1nio
C+dQ1NOpSJNL2sUbP4U7ZlTWLjTvASwgs0EI6zC4QIJusY1djJWBQEEazpbJyEsdmIt8njN6xZGF
929SgMGVYLfykHS4dGqPKDnR2KfRqQxAqGcEACSay54K4WvO2bmaausmOWcDP0dWWeAZxZKM4S6N
IFTlqKEjWR20qrl0eX0i7G5dUEoAjTLfiwS5RBG1bOi1eJFXLn5cB76Gscq7kj7VzG5Oz7S1L85M
xU74XTAK6I/KaAWaLI512dI75ZFDL5n+a0ynIOPCZV8ryr2tdW/5mH15Ub+cMufQmOGVETczJfAs
pEwC91Vr3O/fncfavikJZKz5DDFr8zcSIoIt83ejmPaqjX8zlRJoph1itOl24fAqhBerQ/rPP2R5
wUSqqf21LhkVpepgUxJFLrLEUmMBETB8r/ElckASM2JAdZvIC65jFk4CS5oKKGldSrEcV7Ze+l9t
mj2j799W5BgoEzmsEfyKuH8pDMC/uTZt9BgFszda98A1/nU2+MwIOddImRZ0EpUilTSo8bFiHkOW
lJwc72lomXRmsGIyu42Wrph2vdkTQ42pzK5ZNHjwifHz+FjVyiY7GX5xdIb0L5Yded/gY3NVrGKj
IdzPLtdZT8SYFu1Toom5bvI9dSquBqQfurvL6Gmc6iNBG1hP6lwJ+NYSEhbzLT0huT7xFpaM7mUs
NoT9UuBDe7ZI7C7r6s7qcGXA8CZgCVdSIF5SdomT1S41HXmQ7pwMQX2Zj1hKjHLHw0NEpq362RkV
t/Wa8dKhn4yTHyKXoWCtsu5oCPOWhxz4aXYMYm+dZuIv1tD1lKiBXIegdaNWuMKLtQfNEMkNXlGd
3Ro1Su+iI5JoVJlmGYjYkouNsOxpZB+aShZtTPMQIOK9n6b7ICEH1krDiC/c9UR1PSCU0qPwICXr
qJjNn9BLBMXDLayaU+TddCPZKdEdwtD6JjNslTvRoRBcyKU4Gg2rb5MwK4k+DjilKvzF4BYfgRfc
SzWiSrOfY489/chCnehbNCcAChCHW9l7Kqf7/KjyHvibyNd8BthjsfawtooZXSo1YLRVf5UPaKHQ
8nOrdecAk6XmcUVE5tGG4hx10yYKPDoYA9NL8Nfl4LYNyzQx+A3UbGhxgvw0aPa9Zo+ltSxLDJyF
gwt5BA3FU54kzLpd+qTOQI9AoQV6zTiMutiYLYqhkRA4i5skaOxLO8ZcU8BSBnElqPcp6+wle/Ot
k5DURp38lBHXmektwHSqGBTkXau/+R4CffbJxFR7eO1wK0EaTp3qJGwGGzlmN9+mvx2o0zFdE6fY
2MugwIwyhulzLTBCNzbqvKbDCJnNAtg62E+ufE0jQu2waM4eJ0QquxqHTyX091If7q0zK1dyfyO8
adX13ad0NH7vYCNlcErg7aJb1JcVri54PVetZfleO9Yt88ttM8Hf0tXeaevLxHPPbVQpKTDowAqQ
aHy7NuircLzZpkvdZWQs9pLXtmDk6niUbP058WpOwOzS0qs5gOFMP7u1KroLJ9iP7fSaThqLKPw3
RXxLwSbkFvALVtdsYRgpg60TAO+JnMPOCYAB60ivdoQT0uDCkkGf1V1t7P50XWtXzVT3fOtG9srs
k6NNcLThAc0Trffp0oNoHPJBa3sQ4FBpDv137b5xZrzrfnvTXQbEBITY+s2anEWY04X32rUFijRS
mtpOdXFxMDmZ8e6M3kvAyC0lGLykS0EBsDOqC5hZ7BPVyrReY/ApXD1wqlgXoQ00Ru00DYgpOt6Y
IpWvIcsjB2uKY5W/SLTeAhnh23y1e+OCS+fX5CTOwxvb6lMZ2Tt7gOsfftgJ3ydykNzm5i0hB1v9
s56ifwmz+qCbw5EgQ9ylr5aesOEM0ZfFTvscyTnmBZW4CskTIL3MEwzbLUSg+fhV+myA8Laa0Fo0
TIFsgF+GkZdKOoshf2h2jesuoZcGF1cau87wd0r7yeEDNk2+HR2g6EZbU6xCgZhqfroNrLbOfS3z
9yHmEanxEXaoo5mS6oBY8oQUZcylg8VgKw/IGSG4aeQWbyccdV4KnQheSJwBwgAV/R9pZ9YbuZJt
57/S6OdLmAwOETR8/aCcM6WUlBpLL4SGKs5TcOav98e2gXuqulAHtvuhgT7Vp5iZJCNi773Wt5ZZ
w/wtTpB7BN5312KtLABYpaACCRUEjK4c3GDmu6YaHvC4p8NE9HR3Xaagxlv/BsPjORi8N5ttoRrE
q6qLKw3HYVDJ02Q5JLZ/Drp8kiGA66GFlYkcmFmRVfQ7A5+TjK+tuceBhJXM9lFApFlJzzQ7lpZB
i8pf6GKbimAslREI4hEOMyY3iQkywtDm3vA6UIuMMmLCQscAEtTMSRUu9W2iUaO5Kr4fwubshkhI
rc4lIbkjnpMZPDMYVC07ETenGHetdD7nZdjiebf4NjiffdSj95Wq9nYulzY1CoMscn0qIrxONf2U
YficEDfPkpjz2HDuK6WZpk/rADKEzZgExnTD7NXGG9TW8VdTFUglueV+N51J3diOyNXo9h8mpNdt
THICj4jZqhdQ8a+GJhcLX1iJvDN3/SV50bgqGvaLfPKu5x6tbVswV6RdkNIwXkcJBDinq4gAGIj4
q0YQ02kesxYW4G7gthvGRxZOyA79YC+nbm/G7ck3WZSFQXp0Po+3xpiBOmo4peWfhvLM66JiWuYN
GIHLAq1oGvIX935D3mCFbcNs5tfWtC86aw5Vh3tWcLjVzQ8MG5eoYsRKv52QJx8dT6Z7IhhKHylL
v8MOil8qE9+dCbPaJI03jRqe45+XXy0PhqLGQe2AZGEEJFL0NDYtm94BS+RlLhoiA+U1ghK8B1F8
qxecmFUz/TKHs9NXF7ujzU5LAKxDexpGqCFDLo7sNNQoEwLqwWPGMIj0DHBMAo8A2z7n84dRVrei
UJcqoSlf13xmlH/3SV5di7DYOxXh1rK5d9zoaJCl7rbpcwOOYcBGlBOzhizA/+bSCdMc15vBAPYV
UyMrBypw5nnYzHDdk+u3xDRY8N7slt89qSEDTGZ1mDME6IYskeTbN7GZP/hh/e6jkB+kiSHCxk8H
gssD3kWUlmeTHZzFFBhW9gWCeD2nP1TDLTXUETjZZRyKdzoHd4RA7JOMjblPPuEh2dtOOkjNgPox
P6KtzV7iM6SIM/eQsHFfDf67A6DZhVKgMWhJt/ryHOu1S+cjXch7d6x2YRs9Vmre+mIkUdWg1xX2
CmtaeEwzk9OQgUsdPBVBIqsgaR/dunmw3fy2LgFQclJFkUJoMaqxZCaKHUPAiNbDZ+tMhfOW9OG6
ztyHRKN6njglTCChknRAVYcqdbTIzVPkHlrYQ5WoH0XsP2UCMrWq/EfHtJ+Id/g+0OYYGwU1FVKE
jA4APK69qYdhprqjds3DyIsfZvl1WOkbxlIbZeJxlcZ5CNRKWTjPzXYfxDDvEtZuDtXYUSmhPec1
cwCdtBMW12lYBzGFXO9i4kZvZ3kxNLwEy7QN/TCoyGM3gn1aRidhpreTsF7Sgmi4xtoSfQCNakEh
gnC1JR1gD4lB1euz32FSBR0YW8l6kLcWLMSR3o8rlhAGU993frlju99Go3fQ9nFwXQvISObceBa0
tiK6Izp6WvXkVLVFtxVjRp4WHU1UqdaE/sxFfTuMmjyJKdlOtkv4TLMZs/raThl58zVJaI3uugyO
ZWCbG4yfKfFd8C3FuFQNBWOEyuiW6isDgNXdzgMImEUdUOjuxavd92loX2zUPZOVXOsGZLHvRQiP
TE5NZCO7VH9rMUHuS4352Gvr4ibzobBI3ZkslDZNqonIdD/7Tp1b3T2OFvjVpjC/TUXgQtIDRjSg
KPVKvF5+k7KUVii9x7jcN8W81SWDWhHne+ow+nbam9d5FD21SuByY2kXsBmC8SmZsie7IUOE+TyL
jzIWwgyrk9Ug5hsSijAYv7cxx/CtNfjbmdXHMxy2fRBONCLKTYmh4Kqx0o8y9D7/1dYX82tsExQb
zsaP0PceK9NvNqWBl5Tcy4PKxhO5fDdpPL8rM0DVMqsnlWNOb3V0JFB1N07OM1sdrqcRrFkZyZdO
TW/VHN7T1MP/h+gzojJDRtk9wDUKgJYG664oRsjzEI5MLMqlXV0cL38y8t5Ce9i/0bvN90u2vFcj
aww1S+eglio6QcTRjnSvYBQzY6Fpm6c5dkSzQh23cOqKeVWJYNM6w2OZJ9jEE6gQfcuEySmwDka5
feH0uyTKVQ+55zKhRbjU2Kd4UC/9hJkxSNNhCVFjJWutB9203LIIalgVFjdeqs5ONrgrjg6EcowD
Y4kJRwwQzbyuwTRxWfqvNLZr27pEfqGvBwVOnCt/DjZT3Fp5z17PJNIaOKm21PRXhl8+59Am/AF2
QDPyA5iGobcWOax+mhF9PLRfRo7xesDrAooHZI3q6g/0II+xOTlrox7hNYqL0Q9vRVKh9rKorJ0w
2odDStuoOOkIgUWMnn0mjTC/7YL603E4rKQCj7dfDjeN5X7j0fzgPNsw4qmBIPHRKB64n6Oa8Bq4
4ASrmD4fzIPH2Onk2UX0jlMqM9joM8BnMgnQj8Xgm0QmYTV3Zm8Ot7kVcUofg4gpIQ3zOAeMUhS7
gr5uHKc/eqByBsldOW9lIUkIAolpVoySJGxnRfL2TVg+k/G4cZV/bPoPTZ8ioEWLcTYOOOklb+Dq
mSsljCPfgMnch6Rw+wWV6sxCa1Cnd13DuKbgMQnDbVFhVs7KG7Ob3iVZZ6msQMl3TORufcs8j82w
Nbvy1kjwqaA0Crlh/D0PftPembV7BRO/aqZV01v309SfPDnAk36HkbU2F5EG4+pZyHcnzK8JCt5V
2N97UgQGJLZrl1yJYxNZ+a5GNUe+aPuhm/o7x1+8fDbpKz3OsU0XQ6VsoqY4jrXHIBT0kvK7+jTi
27zrLaQkTgOIjO4RUgcw4rrypqNss+RSe3WFVbhEfZWRVBrepTMgXMD9bUVflvgBj5jYbsF0jCwr
Lf4Uj9IyMv2LWQS4fUvxI5+ZbqVQPDQMFHBWuIumi424DE0WQ1R+0uuRukWdq0Vc/8aaY+a7HLSM
fvWGdVef2/lstYvQhHLB3SfEnKfokVYA9PpkJzNjA7N0lfQPwPsjZuaCuUn9NMuD27za6lCXBCzk
5UbpYh2U7yVg+sTYClDZI5lPMtyDlVxbab4JGkgA/hqJ8IDplyyfTt6p4b5Dj9C84b9kKsJ856oa
nrGf0mqM2y0ktKq7AV5ll8Dc9zODtyUkY6H88wwhbd0L3AAMSaPiwZ4YlaJHXfIQznm/ozzH3Zui
/yjClxDudeChvL6MzUZ1EM+g9MwgFSD3lBnuWASb8ZnjYUZlb7s3U/Ue46KKAp/C8ocBZpLoABo/
30NcQ32frxKUdJ4d39LE5JWlvmcZlUz0fB5fO0xWiWYgbrAxtLy7RnvOEPh5eAtjrhljCAB+gm6N
9i6AzfeeKRY5hO21reESl4fa5/eAM/0W2cfWeGEmT/iXEZzseyyia+bUdNpJWWVIvxJyl8M2dSL4
v9j/wkMJvBzaTfwyed5+1EjOrsQbt8eqiTpWmxJpJcUaqvfTSA/cYctkmEdNVca3y5i/rp8rMgIi
ZtDME0vCeUtOg8RigHRnqnbIik3soEPidEKJjY+F3aZfWsyrAj2vmT9Db7Z4FwgnU/pbFB15jLt2
R4+EjDO3P479FnXPlWZWFl0ZnIyK6vvy2zanqrh2rQWbVVbfiuRgt3cNPJAOo0ZML2tVjwxCqpUs
bvrsLrLGFWor67umdQvkQNi3xFmY3cc4o+44N8N9CsRW7NzQJItsR0lxZX1JynWP9q8l96Xe9ih2
kmWegxg5PcvigqPNBx1I8RpBeC2Itmj4q19SlAttfFwm8thUEcoW7nPdXqb6e5ViGxm/V+QbKMoI
n84OIWKaW5hWhzY5U4NpDAiBj8QAaD6Qy6K4cui0UN0gMMlPyTRcLIiLZWwcPUoAvDBsg9gQTopP
ND/U2anwEY1SIIAJqvkekAgkzmDvBdv87Fy0gmbw3GB4NDaVfzC6g24/u+x2bi6zfcLogRCUtyLk
rHYB60RwQk53zajX1sQaHEAZnaEjZo+CqAmgHowK6RNh8ZFgLN6xMTTRM+ffpeM97wdnE4frsUTa
vZ/b3RhyfunRYV8NlXmFHYV6FGX7bpFgMd/IPPYGnr4ipoOMUFGsRUPX/gLtwYZT3r8HyYMnT7kl
cCY6+2KBYzgFfpduo5hRNuc++WZk2W5e8PtWd0UkB6oY0fzLwLoE8FJn58ZNBfGp9m/08vjROfHW
VvnDNu/j8mKO33BD5nhT0RyAXduxqBPnkUbvab2v7Sc6gC4LyejwLAEDSO/4X2tP4nQpkTRSrmHi
SG/MGBasvs4DktbXJgOkiprY69XWb9CdbCy0pMa72wcPudh1Ln8BZr7JAWXNqQN/HSOmq3g6T4yf
KLo2TYRcrgeMXj3grF3XJl4Lh3FRTKqUJK1x547fYI5sQQOsFD630OUA41E53mn3vow3ob9LwC3M
4t4eDz39jXnJZGueAvSw7azZP/eesYw3vrHxRul7pLb1CEmwem6c5xIpl/GYpws3AjfDKlfVVR16
FL0fcM/ifpuA+PTak8ces7DLCJBF2WDvYXmQVCOMjYAEJsBBUClOMUAVSPxq35bnWLzEdA4EFJk0
OzMAQ0tyNGaopeZtx4Y8dmRaOeu+/QQM6rSnMbphVJ2W6JE23YDUPWYMs2p5QvP7CIU126Pwv/R4
HU1fjf0OHLVGhVvSU0nH66y8DINAQ7tPFs/reKwnsHrReez0fVhdV8O8IrttlyZg86EuBjdt/BJG
Xz7uhTH5FvJasWz1YCXM6roTO7ACffSEcse5Tdw78mx8vjm4H7/cWjgJQ34fbb/Y1g+Tk8y89u1X
ClbH3kpxMsdbGJKoC/JxO2W4Ye4GtH8DyxGvGCGWU/oiQhqDZLyNd7LgTMsvkh5qiijyQ7IGVs2L
XjYMerx0Qa9Snu8y2HLGO7iECkX7CjHOdK6HJ4vGu/thYMWKOhJKH2DdX9l6wRRkoBkq/z5s7opp
63b7KABRBynYfm0IamIUrgWaTuTi7hE/S66vNVo/A9Qf2NGu3WeYkPPZZ1k/RtapdT+18SaNQ0/w
RUKSneswY9lYbw0eGBMdY3Ow4i8LYEyX3xvN82zY+JxA1LhsHvhamLIWvBUOEZlRe2hIgjUM/yWd
iNUAi5nMe+kBiKYdy9E5CteW85yUEAeOWjWbwX7ODIGM7FB4r21zV5FKYr4WiGkCinFNzBrqs57Q
nGkhP1yPyB3xxReCrJaLG6drG46lFxwNXl6oQJRma5sNJuvOgUD9RFuLpSXfCl/vmgJkPU9cfFlE
FDyeIrSxIOwXalQHsZGGH0b0akC8jKsBpHF+rKnARfSNILUyO0rQm0lySfynykKvZT6JfmlQ0aeN
fMJV7k1gDgzMIRXsmRix8L65ZgY2y0avf6PjxzF/lf5zpxkA7W3Gb4qFzB3Yd4c3l555DmQfEwfV
TsWh8sbLKqRG3Zr4t22r9ArZISsD/Mrpupt65i7Vrk2Ze25NPzw09rSd6NEGnNe97rXkOdTjHjj7
bm7y3VCcHQebsH1WhbtvDHDf9r51kOiAlU/2jnxdyPoJnDqUYlq+Wmm8Qai4atC94rudiU1UJdPJ
7tNSZxezC0J02kvo4zHzsv/hhdLgDQCederBCN9bgTcLy6Ufw9oY8fpqUIR4rBfZkzc8S4hNQyT3
oqwvpRW9BWTjqFrw8CyWMlRMKAYsxOFKEXfE1DcoS5zw4qrp/BvmmQRZjEejNh7anpa4j28jW5wZ
sRcfIFzsIjLmrBgNMTgU2Lvf0OZS+uWQQM0CkG0ZuKzd7tplimES+B6x9WRDttHeYj8j5Gr0zOqm
1KWAQxmgXPHTR5QgIHfBPuWmWMXS37eLkKiIogfUyUxIUXXYMV5XX+4miAw4zJuT6YKfGxfCgcFo
eFUH9s4N5C5TAdFlQfIdJdelKnmAVJuFh86tH6caUZtP//euc5vgICIIwFPoE11fjfnaiLvqJWlr
rFkTHHZkrBNnLb+LP0YfYwmSKVAsk389+PIw2tVCOpyxUru8AbbDG12RFNG4cwT3vXMPYWHcSRmm
+yDv6mMnkadNTYFk1DVvytp7UZY1AifikRvyioZa6Fms4pDKYQs0Z8XHvUoH74VQZMaJcnC23ugG
zwgaGCHYLbDUkekrrEO6NfI45/D7UURynpvHs29gzckrm+rbFHdD6XQn0wjrlXQImpIDhnlPWGda
utRT802Gq8G3NaeNYTrFHPSyXGCLUbe2T9sw4mi1EhrnNCPEfYVpuE3Md9vGL9mxfyARoEKtVqYW
3jqvGcmUzDlyh1dWxN1Ayx6OSAfezyMmBaBAWk7HQgHknNxPZaBIB4vJNtviCm9qezcK194jMNmP
8RJClBxdV4Ic8kdMFA7fp87782inLzGNE1y96jBT7ExI8SerZlqHB2xa+IZstQ2z8FKBmNTdklqQ
Mo6q4DGankdiBQkEWKEU9pQJPHwQJT/Q3ZL/S15r514EmZtGAnM5boGVFeSpTUjH3Y7mSfktdtSl
R+UXYTZYN32/ayv5vZjTz7BmEsJnY3YzwjlpjPcxwsjnMA4oWvO9bRcjuPElkvB7ZBtPpQv4xOdo
bxs3GQlfHaqARmjQduVN4sSHNuKOG/k5V9G6GiNyJ1njZvvQcrDPHPWMTAeRo1/cMMkSzNLx7rT5
AW/htpeU5SrcJ4CA4wTnNBlsjtdg32yOtmx2tmk+5wOqSIQ+yMzidaJBOLZYJWYPF4lXnCmOYb95
yX2uySpP28e4oV5qfGgqsAWNhgJGvGWB0QJBsfCdt4G0yQa2JFwCsevVNJjfoc+MWDHcpnCHD9OO
He89TBGgfll9V3dM0YD82yYZWJlJxOOAdQFmp21kKYOHouwLDl2lVxap2IbaKdlJWqOeASqxPTOE
jewqY5TV+ECTaGYQqUIyouT4iKsvjCpD3EalcsH/tnkApHBlF4XvkCTZwNBgP5W6QvVKsrymncWW
VmY0v+Z8kVtrwW27Am2nCTfGGKsdhpczU+iPKabQ+WGisSSuQc6NICrKMfqgfw34d5fWgG+FnbzU
vcyhcuVJxnQKlW/QcWgw8qlS36LAQ7JAE0xG9S21bg8xtFRNytogwU0tI52OW+WsU8doKfjBiFI0
tEwg6InMs0U7iK6SYF8pe0aRpyHN+yJb1zJ3B44eIQf9m8Ym5Bsom+ztatV4IXkUQ+Q7Rzcdkpxd
aGAisW6UnUOdwysXkU6MjLagJE0RLmZvjU9DeVoVZlTSHksRKgUfgcv0Id9gm3Po3MekCrMz5V2c
dXIdZmPQEDvkBghxwXqExAKUUTC7NZLAfrD3ACZL6gEZVCRprKRi/pfz4CHkhJ7Q+iBfq2ksf8y1
sMSbjbIKuI7i6aa81wIBLli5OnJLMlPdZgieO0An6jEsVFhBfww8+muzNyJMI2DZcDlcOVnpdT/g
85cEbjSd6CFn561KwbEURWU9tKXW9IPNtM6Gp7RFmoQuLrLw63cI8r/8FIAoSZ5N1IrvoSXqEVBx
n3Tdi0X3SewsnqvZWDSMNcAu1aeFSDYgQCcSGbWTdhTyzpib6mNOPNElnDmsEt5sbgSFaR2zwFT5
j6wYTOWszV5ySnBUPYqUQY3QdHJNHnJvkfQbFXFtjmUV6ibthlY9oroPJarRdvaUv4umNPNtGiet
C9HbdVTpg+r17Wm8HdjlUDgXLdvZENvBuM3qSBBBz/hsdOkwDrKxh8ch9JhmXUXuqILXtk9izHWq
1VP8FUuVYDtt2Fu7Tw/1JKYyVo/2MPXGtPhWG19bDNCakNPhRkZYN6KBYHuGkRJvJF1C0fdpgzSD
yWgs9m2BdXw4SmGUJGZNUSKZHHeGFwNbzCGvpAJSvO3bZMCYjbCMbedX5fjsYt3ANps4Seq1G8Sj
Jd3WtG88prFWGzBtEtM4pxrNd5EFPYyhsO2RSDdMYxAhepUVbfhsWu1FPdfMVVrPsE+uBTNwPyZh
wF1WdYiKCvpOV2jqUdw9JSfGttU9+DyN4J4BkBT+9JyrJmyMU9F0STFuGmMIVXNj2m6We+suCnWD
JyezF/ZnMGVO9d6rLpxjqE5N7XwTfGj0rJZp5ibNYTiCqbPmZQvpgaAgaHu1EbGOxUMjgiADv2ql
TpXd+01lNu7GwAPQ/bBo7Hf5g0UaYVR+nzy83ERviCBnThqZcUE7oY1ilb07gZNaN2EaOTUt3tIt
EIENNVZnQDdW6eDnnwyZ+0tsb+N1z0E6pGLapXoQ/ogmpI6QGHNi6NvrQQc9emqeaEAIySjQw/Me
JfMWzQLhfEpwJx9Huy+pabGZ8dUlKltGh2ET8izkcRLWrwiCnILDGVrA/iZA6ILUrE23UF3kY2i6
pCGNDmPP+8iMyKyYZlkA2O8FQGQWUURK/uQvZ8yoowGIUCw/FZ1C4I6iTvXfhZO5xHpKgmXHl6kZ
K0J5/XYSVEndXGvrB691ON/wDXkgkjlM43uAjqVzbbvW0jYANMIOnpjJnO6iLLbsa3fU7Os16ziW
wsSjIKpbiqwNDUaV3BiOWlqBWvvGdc8Qdj5AM24BF/IvTw9zG2cXbnScnGJfu/2HtMQ4H8wyzoBx
RRbeJKDmXnA/0VmQSB9aq9jbc5f7METawu92TpiZANIygwpXznkMXLFqI4+G65io+oIMwABoqMrC
jOmGzbru92gg/RYMbYJHCFc8k47npi0aLKRGBVJjQ8fUidZOq2dlspPghHvz54r2KQ+yTZNB2Ai7
aUlMc/JDunk+YHaKw1g/IAHOaSVOgUFQVChSVb8OjRNznOYeGTRDdDgPWCOzIECwEhbhEDM4Qpaw
z0eizHGLl7NdMeAUi5ROtiUnGpLb3CzhCsFcZv0xBUQTWMS39rTI4DiHTcBIPjO98Ub6NLOPvBqV
x/Ci1xh2OWMj4eN4NbnTp1H3BL6HvvGsEemhx0uSbpYnwylSRk0qLbIESpI/hsiXx3GCaQ9+AVTb
JoyDmoFoBe7HNoxp4zC7A1wZQvNT2UzZWPpTFUcIRFTowxWpSaAoR+kEDSHqjgGfNddxF6MHKfsM
8lDGKHQ3Wopxd+6ylm1tQrfkTuHcMD5G3h3acAOT8l1bEAh4bUQlrns7Z7dYqzBGrKmKCmalhFcR
XBu+w5jcNFUXffoYwjvmL1Ef7GojFNMJ/VXfPJEakuLj0mkBRA/X4ogkyhYBS4jB/nw3pbkDZcki
85PuVZkWuM4qkZJrHbVfNg/0jWjq0vqKikZz1NKuyOne2G5ndvCZVJlva8fE92UkiEqYy1GH3cw+
hIG7pm+UdaoGY2DV4JmtD4Vd186pDuegos0RWu30PQi0JKYqqb2WKYAyeJl00DbTZkSXlp+iXkhe
al7NMlkNDfs1CAyrG86s01NyRCcR2CdZSNlerFFW4bppJWZWzCfdo1Zln7+nUgEYG5UXEyjInIec
2y4qKaI5VtYUHjM/MqPPrsX4V0IhR32IyMZL3Xg42i7nwKvRdWR0YxY1Q5iBhmS/0T0T+q0TmOZX
ktq2daUJXnburCBI/XuLLiqL2VzDoZNV1qLvz+3SJippZsEFweQQUrLLHSnRofLBWW50qtCkzWY7
Aebk80LGRMgh14Ob6Hgfmri/8OsJLQDWTynB98pvxWfk6f7LlXPZnq2p94frPm4MOsfCiWrSm1iu
10Y7MPyYJNI4EtO0kSCpGFI64imoIJp+s0GPzWlBBk/o7En3iXzCdgUiqys5zDhaM1Oi3Zvoc05X
vle6KC5au8YRVlaDWrqcXnJ2ZD66qwqGM8mbrdd+pI3jkNpGP6Ffj1M4h99U3SEeM5hpWxcRixFR
gZf6zmWOZ4akloXG6TaFlnIrqiD5FsmMMbdT5xPCC0HSi4u8+6329HQvA4UvKohm4LsTskhQybPL
1kRFBHKEZx8wTl0Cyw5wvn6UjUiz1SjKgv+e+ukL4bpkOIwwPt0m2Oa+mSJw331rxFbPMJg03LQe
YowfIWsL0ADRfYAM48cf8wi550Tz53ViFHqBXVh/xllFBI5bFRGONx2XiMBwAIK/d5IO6g16TOJ0
HS8CP2CMYwxLf3A10WdSQIKEc/CgTW8mWK7F8wazCB7ccs4Gbmm4tpPRUVTgEg09GNN6YmHgL26G
HJCNnbYM9Ru/pDnI0jttijwD4cUhihSYuKYWuQq1KebNMFCM0f624AuAo3QBwGNyMPnnCvbpFMVM
UZohISjeg9SAA1GaRU/XTbePo4GcaZPnMkfnaVmusWXp9dR10vvmsErcsPAPUei2X/Os+4I4bjxg
WKWl092GUdyn2zQEjE/+R8iZ74qjhYMd27aT5LSsxwkZvRH4PwyBnDZck4blduozs34Ca1S025aa
KH3lwSqa23LqvfgaIkeu98oYDP3ulQOhpWpqhuhNdx1OVQtyd/yVhRD2tlbLIuIde8BY6Z0PoozH
dUYh6yhOCz2eESv1arWHbjplzz6Sp5Rto/L665bR0XAYA7NMPtm9Mm74PAGEQWjWRxye2JCNgJfM
Y5IPkEWWPU4lhO39nhP1NN+NDvm2WF5EMeMfmSamvD47ChqNSYYZBmdQQsw/dB6ZnGIlgGYezKjZ
cwjr468qCKj8E6dz8sV5NndHGSQGWbkeQQmryXODFBavpk2WuWZn31ZT5o67SjnZxdL+5F0cu0Vk
GsKICQ494wJnn/WOFz7R9F9Q/0VqhfJKxpqNHRBJOcS7HmEaRMVOey+NT+lxW0FALqAWR2V+RhFK
mzHGXHjQ2WhVvHqSFnQFst97qAct212MuGPYm2ORRshkwxwjV7gsHXNXFkDAZrnEC2RjWvqrTNtD
sKnYKqIXiZrOx/jm5Mw5U8OvuqcuVCEQaM0WwoZYhdisW8dmOPgfQRxjS6xQOeJxWrNuMRn9rOWD
0yycxW5FocUpRvGhcS2lmJD0ckZ2ETZEGXP+tqUTrmsqQ0bKZjme/IKmx5w+17xOHWqnLEJdhlrA
d8bVP//x3/7n//gc/3v4vbwrsyksi38UXX6HoaVt/vOf7j//Uf3vf3r4+s9/Ktszbf6jfNOyObf5
js2ff75f4iLk/2z9B7JDUIURSUlzTcoRQJrGuJ3t4erPV3F+uoqnhHA9T9kSuZ8vHGUtf/6Xq4Dc
s6u095ggA8nJLKgfc9J+//M1/N9dw5ecVV0lweKqn68xjU2P7tWk8689QOkWI+7n9FTQmNAUXuew
9acr9MDG258v+/MP+H++2l8uu3ysv3y1YICJNLj021pIYVd2ZD3ES1zbKP3tny9kLbfiv27Vr1ei
n/Xzleqq6+ZgEdeRHvfs1mNy3SB0vehTV00DsN61nXKGkKnQG1pFFg1uE7BaNOVYjerw8c+f5ndf
W5rEVtAZspCCyp8/TGWXOolNfu0SLUO1jHzQ1y7K5P+Xyzi267m265pC/HyZuUWQFEqsAkZvAsoA
r0/21NTZ93++zL8ewF9/W84XbGrAEFAo/vIa5DjPYtelU2Yeoy9Q1avmyT8jV3uP9s1DtfLX1uHP
V/R+czOlbSnHsYVn+dL6+YsNlq7S2iGBpkTjnqC6Dstx55AFgaj3z1f67Z36y5V++QkDS3ho1Sm9
aB0CR/lReh8zaqs/X+T3P+BfrvLLDzhXttVbDj/gAm7I12/e+7z3DjFzwbWz9Y/IIZ6a/Z+v+duf
0POEyariuJ79y5tXDXEx4/+vr1CZgOIaQEJMBUgPvy+/j4Yd/M1X/P3lfM8xTbZhU/zy+kW1E7Ym
sF0yjc1Talf7YNK0e4Ir0/6bL/a71VJ6/3WlX56NfPAhZw0TyuL2OszH1Yx06M8/nfXbh0LaJs4t
i6ddLn/+l1UraQCxDgVBUfoTvkP1KIlNv5IX79ojb+zKficN86FYJX9z2d9+Md+ka8oEzhH/+lR/
uWpEvyr3Z/yWfY/UQ+Jeba2u3vz5u/32Pvm259OydIWrfnkSY5tzhw8bZK04pfcHippifDOlEHBD
wSrZAjOYSIf1n6/68w/67/vo8tX/8tVa4YbO7KZoqEgJp8/2o2BEaBnF+//fZX65b0xgczdEBkTr
N7toqSbYiuPe6Fr5NwuvtTzOv6yI0lTCthAxc2Tyf7lSyBlJeUMJeccMmm0zlRrLcZ9+lp6dnFKP
WX/nxihCpglHvIf0aSiYb//ffNt/7Xh8huVGeuayKP+6pfe1pg0FFrABQM4YZDXSk3Pc9m/W4p/v
3b9f5teFpEMpmro5TMXg3Fo2vi/8y39z437zVCriDiwXpzpyrV/X+27woLQXJtBnnftEG5i06Qz3
zYiBcpM8+uff7TfvGRfzOQeZ2AsYPfz8MGaFdKRdc7EeXlJKUy1xy92fL7Hs7788Hj4LoSlAG9KI
MX/Z/0sC/LqI1iQGIJeSrFbvwgq2eDH3eV++tpoy888X/Peb5Fm27Tvszo5lI2D/+TuVdKPnzoTV
2gZPnfEl0V4gZvrzNax//1YeN8h2gblyTsWm8vNFBuVmIN0DOLy3/RpC1kYWjCaPKv9Ib+zdtEbQ
Mxx0ukOiD4e3+5vL//ttW66OOHg5LTvS/2WHcdOY6IMuQz/s31TqRkBe+fP3+83X82zlWq7PT+kS
Gvvz18tH4dWxR38lSlMgwLDlKCyZSFLKAPOg4euG0+nPl/zNbeOSnm+batlsfr1tCbDoetIExFpE
UXbjYyM/0vBvjuC/+d08h2OMsxQXgtHCz1+rCP4Xaee15DaWrOtXObHvOQfeRJy9LwDQli9JJXOD
kNQSQBgChCee/nyr2ohchU309MzVqEuqRC6TmSvN/yc9eaoM6NUSfh4A/ha2tryuxrQIw8AUubwt
XOlGxbWpAWGc0jNrNR+SRPmoHEjUXpcxtVQGboiqFk8YMLYu1QiZs2N8uAVVdZ/DDaVWIQ0MscYk
RTj+dl2UKnb68vpywjjhGifOdVRFOglHU9VPisVBN70u2G9gIgG0xc+3xWOyO22S9Yy4adV+iZN8
cg8O3tGGZyzIbtsdMLpjAAzBur6zHsXYiZ8+nrbxzrm/LnVyz1zqlpZmKxrX+nI9tQXvhbZCx6qm
UknBEL6s9P11Gepbu25ZJoZQtV2DiEZ+dVoa2ZLRREiyRamlse6XxnLYpH6d+WRAPZrYvoC0MhMh
qiIElPfvXKx0Hq14b4PYkDGctwW48yEOANDzwJHfJrvZzRNeVpbF3dJcXTU4LZpkeR14+QAdKPMA
NKqgBlMRBsDRw7nQdPQ13zorKu/HYPRhIWD+0VfmAm9VKPP2AxyifAfxbx6BzjDQgyHWuIKCZJfT
j+yVZRB9Ieo3l8qKrO663vysH60NQNpRMBe1Tm0xov8SL50jM3ddJl0wYcCf0OwK5z3kDkNCG17X
BdeP09Q9cR1dwczQKOU64kifRZG2ZmqKGoHiMnbwt/RPZZiBTqbNSJlyA+dShMJnUkoyvN2oQuCs
Wnl7S4uDRdtLQWYqBN0sp0+L0dykmRE6eVPQCLdG/E/AIB1ZOgt6kK5gBjl80naGD0HED0MQVns0
Jy9J4r6jzYlxcAhM55IIYtXk83Mm2ZEMa0znAQAGFBr2Lgn5fNzS8TBzISc2jkjVUlzbBqJe0eRI
dUwYq9R5EFp7W79vFwsjYEwYkudoaFbXz8iENueidEkb7dDWi6qiC3eR9TRR6qPKaKmZb2ekiFMt
LRpibFw3cRAhiSRGLxzVDnUuHROfcLSvmKpfCh9RLQHTXFW3IkmSrOzn+m4MLP/4lU7/5WJJH8Ay
DqyAzvx7Z5UtQevbwFsfMGh68rJ1sgHc927+YTllDy++Vnoyn2z1cGpy7GH6ovARSRAmHghUu/zz
Ya1/vr40k3stXucMvdmO+ia6tmNL0RYxHC7qY7p4dpnc099dFzHln23llwxD0gfsqSPAB0Rkhd1u
G5sieMyIHpgHT25ne1RoKPtk7/encVstlJUDrFA0c6K1CbPHJ7DLts4LjBj/0krQWhRTc+MAdKtq
a2/Mlf0NPrUddL1LcRK0LXSNuJ3BX6wrGNK9IiAAMzya01b64/XlmF7xX58iWWC3MxSD7q8MGj57
ZcFGS0cewxXOjIm69DNkJGyV6JgWdaJIXvSGZKGyRZIWLQTpVMV9PdafTvoaoNkVtHS0yzCZX4Pj
ajvDTNh3aY3fSDWli3aITQoUg/Uljm6srFibNJXFKR2LgLyq7su/s5AOMT+PNsIw19Q129AdyUyV
i5gnnW5VHlBmrvlAJOpp4FlcFyIpJAuRnzEuZTut6dUhSEK6lsrB1zPsYvplwfyfepwRJiUe/1TJ
VSyy0SqDrNLZCKl2JYp4sllPjHEB9+7lHyCjW4M0uYED5G4+Hrg0wG8lip+fuc/60A1VJXpwa1pw
o/BBzWaOu9iFX6b3NZekGgQBROgYGF7wlwIWeTIWpeMA7Eu/NxxfOkBJKoxYgxutVZU62+E0PI8M
7Vzft8tb9lasFBZQ6lPCQteBzHecZP9NPQHL8SPrVSd7p8Wgd/y4Lk67jGH/lKfSACdSPJYtHUY1
tRfwR7Bz4ZfFQ/u1XBFQQr7S3TBQN677gLgOWJdv/Qa6CiA4b4kc1tby+kdIaa63HyHd+XEA3Gpw
RZZ6be3MTbdpiEcwueu5MFo+NRTaNEwpYbTrOApPvMtNhexCLSODuYC2y5JPWTwqq0MbzxWJJvbw
Qoq0h4VRKsciOlLpKlPLXJ+gUVJ2lgYSLlzmXdnMOAkpNH9dPuSRL6EGRClIDuqArCjB9OFdjJO4
pXWbie3I9Nxvxy9xwPwya9lY4E957gt9pMOP/Ts7mNnAiVN0/gVycKe1VqalpfANdrymedhQnhJG
K6hCUhB/zPauh+9YEbn5cAKtrguf2FOKp6JualE5IjN1uacDk4KWE7Gnp6F8DPfpe076H7fy/15U
aOvXiu33ojxVEKg30h//56H8AXVw9eNHc/e1/H/in/71Vy//4f/c7b9XRV38bOS/dfGP+P1/yA++
Nl8v/rA8NPvm9NT+qE7PP+o2a/6sJYu/+Xd/+H9+vP6W96fyx3//1/eiPdBf+/wjorfkv/74kSg+
s2xnyy1+/x8/vP+a8+9ufhxOX9/8/R9f6+a//8tQ/yUsvqjX0WTC2xsf1P8QP9H1fzG8T5KGQ+k4
miMiq0NRNTGl73/xrtKpm1Jt4zngWLiKumjFjxbGv2yDI6yoKskQ4ndb/68/FX/83TT/vifTRXVx
y34ZcJJ3PJUxaJSkeDaSHJWiN4VO2EWoiCowCSm1G7fHOg5oEr2r4TQ4W5M/RP/v9fs/RPHoMKit
o50iDMKZM9JAzU7qjiYQq2Vyu4DVnnddmSYv/5kYya60van3+QkxBgArMaOXTCqtj44zc6FeXxVv
Vu5MHRFbnKkTGlo/2EJO+GUIeGIsuwB81EccQ9BsjsHx1vkUbrql6Vd+/23Wllxaz7eLKXmkqHUA
WhDSoba9h4MmOAJv7MF2TGbssFRutJu/8XQRRuKaypIHMpNkNOoBoYBHLDWfaTtUNYICiYd1MZOO
Fb/sjTDeLNwDG3055hfrG3dWVxx1YNdMeodWp4MV3dPETf+WWjN1lDK7ZY3aS9+HA6DvdTYjfWp9
XV1zSXI6OskySTrcZg7YLgdimhooHjo51azclouDf/2wXprl123UDEJBroNjkG6QDquhMrm3CDOB
Bw6janx0H6yq/3xdhvRCeytEOqnMyJeno4YQBlHpCV2CJuXXgfoTJO7gb5ySiY270Ek6mlq4HyLg
OTAp34cgugF+XmPk4Sb9Ak0GgGxedm+sqq8qiRQwZoLZmzG3pNIhTZvhBJwo4uGY/zrcasskiJaA
sTOzDjKUV67Nz+Z2ZoXFw0c6qw7BIQNwxBb0SEinhUHX/YnZQpDwyFGDVrlO1/ntYp3s4plymfA7
kiQDanuA3lQCM/II0hMs19RMqQskdSsg+VYQTa4A1nlgZPOm4L+pK4aa17Ac3e7vxmdzvVg7q3jZ
b7RP40u1jlZzdSDpTSPOlqkrVDPomxLVKFPSPExDXqgVyCoqzLC+RkY5fYqWDNxvs/vs2QQJZDm7
w29X+1KmOAFnlheWQJZHyDzchut2na/V9XELpK1vz+2ruH6X+4okE3pVh/YXErqSd6xG+kSYEdtz
lLXD2njpGh+m+6BcHr66o085oA+KR1JHoGDMGIa39udSshSvJSe7Oh6PSLZo3Uvi3kvrTWvM6Cdu
4jX1pM1bOFoKbBNCzMXXY/IJgEO/htzRiPplXep00Ore9YsyrRWZCwMCRFKP4nSf7ZzJXJhtFQhM
IdBMgFuM69/UgtDqWp/gtFZ/CZEf9TFoqaEhwH5O4+ZoJ77RnOBe+KECRQEerufm+5m9ktrdfr8E
lm6YeCpyMVzPS7UK1zxF4RGJkMxFazpmN7n/3eRxAVLCMl8tgrnTMStROh6GTb95ayCRyfGn5tZY
ko1Znj6BcUVqaxE4y+tLOrVv5wrKB6XoDK2zEdcUn3KSaOqmZMjwuoy3dtvUz2VIt5oZekaZBSHa
cT8Gh3Eb5cmMFurUyTgXIdQ8O37URfuuft0nEhahZwP6fX9aVo8QtAdO0IH+6scv2qcStJUvUTBr
K8UqydftXLzk7BeQRRDQoCF3C69I67rhZ6sQwUXxYNN4Vq7nbOWUATsXKbn+/ETW1NERaXXpsoc0
kUsA1g40r9c3T0pOvL0CktN39xrsxjWCjPXi02HVbdpV+lju5lNar32U11ZRsiGJazHaqCKpsqvT
yrIWNARoxTdyUwyQMOiWO8xyZx+PTc/73gIyCr6QLnmu9gzTAgaxqQ5MSOzzw0cDCEngQ1+yOv7I
3BCIKvqqBzr8+sqIz7nyubI1QuK4j4SzMtbRpl2D0rMC1WvzH95QVzJBUekyEQYVLqNIBlN1X08F
8/zOTPeC1HTyZpddyeyoI4PYnVh7Y91+1X4aQNS+1lEAwCMfJXIo0T5wccWzB3nGOsgRFiMutNq8
0iUmP2vjOXbc/3CfZPPTMhccvbIJUaYWB1hfG6t81W6uH4eJZ+OFmZOb1dK0Bpd4ZAkBD18lUdB/
IDr1Ol+B88vbPwprIB6N6coNGDFaV/acEZyxQq5khSLHKUYGR7k/AYzuy3SX++VNt2PAdFOt3SD6
eF3hyQiRnhdqUBYxlCbX5Pu4sZKaLgAUDtfmhvk+H5qIu3EJdVVgLeePypRzhEhXo1uOQjjNlZK3
iiOjaAdBpN776qp9VpHoBLavfQq9ylduGGC4ruLE2UQ1YCVpOCDskN1/3qstICfAQoyOdTOEbZDX
kf+fiZAuXkdik1FKuOWPzqey+J5b+X+og7RmjTrUY71HAAR8AyzHptLPHLzJVSIByTvBVShfSa4o
O1D+45Ufe+oif+6G9j2s0TPx7KQIh45nxSWtRoH70r/r3YFxHMdhlRhvKfPflG6m3CEVAl4NILP9
uEzyZgR7hhRBqAV4p7kCIrhzB/JChz2HtsizV6KgfKSQLJDQsl20hTtT+w0Aab/c9TeWNqOn1KDw
52eYGuUxxTYJOi8VVYZ9rFcqn3FgYIfkk+UDqzPeLOisOa1KJqMeGehf2o+zNQihn+TN0P+XYGmF
VZ7W8HMjWFzm8bZ5PH1ofzDyuISNZ6m8t8DIC+Ya9id39UymFFqE/aIeTWaoPao7Xf8zVH67frfE
N8s6kXoRFTm6PWByvlxMtx5coEn4/YbarMPBpslQ893D48k0ACUc5/ZuRpxcRA1HqJFODeJgUAsS
8yf4cxsrcB5OxCnNsv8O/7CfLMFnUD7ORYOT58alBMAgh2G6ADpcqlrrhqU4MRfEuAO2v7xNN8VT
sgI9+zG/hQwKBGOf5pbAeL6+wlM7yLwW2REefhocR5diu/B0Apt4jD2wh0/gzBvAaf0TCRaJEVpG
yY5IivVFUw1KaseMpUHaCngCCEtmVc1YYW3q+JPwwNqLTj1KKZeKlOCtlGaNIspu/2z4xVP6pL4f
m6VzpMlM3D7g+UhwAXjV+jmvMQB4PWCS9qsezLHZOt3M19hSLqgatLYaAeZiRmHcjKenSH/p4UW8
vrJT3lQkef7UWW4Hx+NV5EnxDAnPP3MJsyDYaGtRt1aMF5FCnI/xJxWj6C+6tnGnjvj52TvNTsMT
rXw41JaOHqYkGPsMPZ2WtuuqTd7EMzGSFU1PxSmOU27iUMfLrgRy+3S76Pt1M5hLzXy4LmwqDqL0
9kspyXQuIiUqLBsiPS4AnG6M6Z6W+bLwIZIhcQ8vzXfdb+gOnBErTv4b60aHHlMj1J/c1886W8uB
oTcD9CERDCn+4bFdL5bGO3B/PChAguxurgNxWk3E0BVs0/Ypp8wY9ghNFa4QChP0l/rpch/vgH5s
PIaDljRmgncDFfpsy54IgN6o6aIf+TCy6fKROR67xFRBykRN8E8CaJ8Hv6MM466zZWP5c8s6bQnO
5Elnp9C66JQB7Ocl2/0mWwBBs0md5Uhfh+UXDJy0gfsx/wKqdtAHwLwPnsv3RNv+RgM0ooacwU/L
YK5wP5HpN0VvCV0PdGRhB4UhPtvsRQnfyRDTgiUeFxrdTRuQroNhCbV75e+D/OP1wzUVDl3Iky5q
YSRQC7VwO1lfoOULmnLTQiiw3u+ad9GOdH+gBPoPawN1iQ099JfhBws1c4mFyZU2nt4vFZtPVVQD
gPZS5SosBzvaC+/N+1ok3vsV5YVZWzvlOpFjmMJt0vBuSlGImaoN8GaErzX31tjfne5tx1NZX9s3
19VXplqZkIYq8J+8fC8ESz6nq+KxrgEh9EhrPtepCShAeXt9H8VhlddQhTCdcrTN/ZFLbbkNXlr6
Ssdnfxt4mjkLkBIBt0vmHtkTht3WVGp6GqYB5EBpswCBbpNqwSIeHcUbDmag2kqQQT19XZ8Jw44Y
8rC8ygyiHMnUWkegu9KWJdtHD3XnAOHs2RnN/NsccPjroibPhUbToSnKeIwYSVdgdMDXKy2I5pw7
EKD87J25ylaLpX63+DD6PDg9iFBsz30/I3bCrKPiL7GS/UkXWhSVQK1w7Ltb5vL3tFquxOGPay+j
9w+/Mpt1nl7WXzKlZdWzMnboJeAFV7jvVViTstA/gYY59kqQxMVyRsWJqPFCRenGDZU6tgnEaq/P
eDVIVgO8QE4AGGyQBwkUsO3jAEv6TCQpzZu+vq0uxEr3bdGX5iHW8NM6dMbwUZkFMC62X0bfrUW0
HlQoxQCNcm+cAdIQwIhP98MAVwIQ0df1n7qUZzssz9hoZpIfwpIdtoEsOwLuCRPhGsRMgod/cP3P
JUm5w64HRCgPMaEZLN6m02frDlROrzkYrQ+f2IxeUxHC+QK/OrEzJ0WqtbXU4XVfgbUFCiwYaWUD
MDGHkANnad2ACDoTuU8eXd4GGo0uJmNX4jqdyVwcmiHXhfW2k+olF+QkzrOdG98Hw/Cqce5yzkkT
J/tMWmanUQEuHYHlKqXAcPjcO0EWFOvvg6+ssq+H+/49LBjN3Vy9cvLG0NxlaeQn6LKRjq5rgapA
JB97gNFCdQXUbd7P7N7kqdRVOgN1oA5sOcWSHcOjWdqIABLsU90zjVc32foEd7LlQDp1/QpM5ZuB
OfglTTIBcP2ocZNzMruVvmoaP6wGP34nBojgMd8aqX/sHxvIojf9cfk3CjbahF+kfK0rBBamwiD4
5T72QMG6p5BEoijr26t2PVLYAxZppS+Nj3Mh5WTwBq4D0Rs4m/hhybwuAGODqxlp3arZNg/9jzig
EAUDxdq4aRvPep5ZXPH1stc/lyctrlbAUW8aEcinB9c87BwSE0AkLmr7rjcaXrRFl/RfS2WoM5Cs
RwhYUnBDvhmRWyighybDh+vfMxXI6SBTaSb9bQ7LfrnYjgK8ay/s3f5wo8Am7NhEk/ZPXYt8nvbe
0XzRrGrO2E/t8LlQyS4cXX0EtBnv3fvitZIFgIN3PFXEs4E1n3Uu4vfJa34uT7IMXXbU3XDg2QA/
WNC87++L4wqKNZyasTpVu3IdznlRsYvXJErxCbUnE8BgnPYAv1iGluZq4XhHP3l3+Gh/GAC/pnu5
uevuu/V+Vc90UU3a+nN9pTAlgSFMOYKFx5k+bMOfSb9Ol+JRxJMk2xq39HX9k0oYaCW/zpF0jU71
PoGGCQvVFA/waEE+8HKC7ej6YZ20TOdSpMuT2HWl9Q2ntWLSsHgGWyO0PFHMhdv7tOpeFruBjv72
W/xB386IFjt2bUclK29mqgkDHmdWTLskn8YDw8re4WH8Blqt1y2ZJlCf54M/qX/697iIsUoDw6Ty
J9m5VKA/OeWeda2X9BwNAdimIC6mQfrBpmKlBcom+t5/LG2fxPPWuJl920451TP5cjzkntJxiESg
jXm8PVmrolhrL/kmC+KVjVuNIUAKP8Q3sJiu5zLQ0yv+l+qvI11n/jxk6ihU94gu4ZWx1cUtMLFr
O9+v/tHO/pIjmUA4M0+NpSFHvGWzcBWmN/l671NHWJo/YCODAGtsadmbi44m9RM9yEzNAhcjt+Us
3H2lMnnMM96E+xWuDvDbc/PDde2mghNa1/4UIj/Uy/jQJa5DHbDT1MDtHut4rsI0qQbgGzgQjWlA
+Yk+pEPX1iKzjmu7ieLtMQEcCSbH63rMSZGuX1we9b0JHi4MaEB1Lt6dIIE/afqMlKk6sU0/HXUm
uqUZChefcXbmrDwBN7vlGRLzuAiUZXunflRVP/topx7I9j6lYu9IogNcEyISwMAV798DfvrjxtMa
DnQWIBZvkuqQOywsfWQ927j6kg/KT+eovnOP+v3Y6Ot/sKhnoiS/mIfKEaQJTv6+fMnoy0mjTeee
ZtZ02mifSZHWlMKkZrd04Xg1uD5g8fqge5arEmb5QNwy+LRvjvFyZAzE36/M366rOJVItymB/LWc
ki806pLBcBsd66Wxc3bdw7CJReU/fu63lAlWaT0XPk+GVGcSJVfYanq7IKMlJJqf2mW0USJfMTzA
TGuvqoOaXHC17F700e8bmp9u0tVcW8rUc+FcZ8lNQrV4MLM9K14e+/ea0qx6Y9zqcfK96o25BPvk
xTzTVrqYe9CloeLAignrScRY9vda/E69EXlIlXhjCbC1ZX7dr+aiuhnBhpTVyrUyanpxrIDmhab+
CKXLoYUZhRn1uRM8GT/+0lEeth0bhjk65w8nPPwmoMcZbDXXKpDlnrWBqXDmDE16XYZWDJMMAdhG
0hOoK8iy4foB3agKyG9NXwG/PnEcH8SuIJ7DjPpfbugvcZIHbIdaI/+CfiK2YXZ3Z7uBAs0t/Fo0
xUC5u7jZd4/gsY4g0g7e8R/Fq2fqivU/s7qAhkeLVGSTe6f8yFSh33blE4yzUOq4gOvvzSCHbrKG
xdfrO0AUNUPZuZbzqJrRnbtXd9dNhrB6byK9s68RPz/7moPrHivozwkyDxVA+vDgHbt/C3nkj2yX
wKxiLI60iNy/Dex4xGgVJanYtvyqZ1S/rGbCmikboJnMF4GKhGOWgRH3qkqFoOV6xIf2RkuGB3jI
3zuCULObi8rF8ZAXjB4cXuwKVe43ffjpqDonZv9+TxmKzv+qW+25HvmjtqGi3s/lsqYM7Lk8aYPc
YtBA9GGDeK8eR2cF+wEL+QC/DYNNENYmQVHMRQaTy8mcASG4QgOKJd1I3YAutzqIwCCE3nFPw8np
FoDhYBw+//unjzzEX4Kku1jZhjW0HYIA31t142cweub2a8q6nIuQrltjJIN7ALnXy7bFuLT3Xv/S
DoFICIqqCqns6iXq/KgkofU36ueTHpl2BBfYABIhzBhd3i9jqIbja4Ajull4pJ4ML16JqVpzB1Q/
9L3BXIZusmJ2LlJyiE0xJKdQJD+zbfbovCgfDsQ8lg+4kL1ufONm8XgQWAWUu5fxLvMFHdrcok+5
q/NPkPxksQe5CcBDcUnCJ7gQlocVJM4hwDh9oAUsdrNezCLTzGYCpGMbwqac68IKQOnkhzvSytlK
9FzD0Ev/M13r7mzj0JSi+pn5FD8/M59donYFrE3sa7bfQAQ43sJLSHv8YDfL61dlqv2Z2O6X3xKX
9kxUnYVHKLoRpVmld3Jpp3SrHgr3R5cBhGY8wAjb0lSUNk99NhP3TGrpWOJZzvARAMmXoruGDJkh
enqKo6MNN2DddqR5DvExpk+/6MqZgGBSVYGQDIqBpoDQJt1ZZdEZqR6SNky20Y0ouGYkHUTJtZ5z
xlOWzoIUHFsOJdyb9GsHVPbC3jMtkt3aKry0S22Z0WWz98uf9Nk537klYurnb4ywTa3puWTJ9BW9
0uytAa+o3WW342oMlB+Hh2i5vzM85bvFg2wNHvtcwWfK258LlRY2J8PRHUR7FCQhfuqmntE/Xj+m
U+b2XILkrhrDzKBYY+u64rNB0apj1LxRniJ4GxbDaeZOTO0e08sMP1saLZlySxbjsWEI+xV9xqX9
FFmDrx61VbbAYYFtH1xXbGrpAIizgaAAuQ9A2ss7kBtqqiQlJ8UJgQbPfirhLN6iWH05tLB1EEaB
92QgVa7zFqkF5lSGCHDYdX+/UW/SNf1esF3TS5MH8FXN6DTpnc4lSjbl2C8OahQhEaymcO0YHk2m
ZPiSF9G9Yxy8eHfcXF/Gybt9LlJyiGUDAU2aInKIu1sXJqcCmK1Wj5aW8ZyP5ktp6lsHoI/jP5im
pph0trySFYOdbaH0QtkmOGyLjejcNiCRJvXvqR8hJwpEA9Hh/nTrbJxi+zf809SVP/8A6QgZEKbt
h5wPqJf1C3x+y/6He995+ZYOTQ/GxyBamTPXcVqkQMgCHQAEVOnCt33chpVYbVWL/XDc5a3qqcbM
G2LyGuq/hEh3voJHqqsThFjh434EplGgA221o+VfPztzyoifn3nALHatthVXMKFlFkFDZe46W50J
XqYsGI72ryWT7oQe6ZpZi+GFI2yap9Z9MjQLCvkTIHc/98f1dZUmY5ZzadJ1GBT6myzzdVTC2IU7
ewMVr0iyi1RR83x82NPIMnMF55ZRugeOkZwGVYyH6KePernT4U1qZx3rpLlkIEMjZAfcWs4iHBI7
MTVx8H6ver12rXxz722CMRJjX07fFr/9k5U8kyg51MMI+SL0dOJ2lXClf6Ua7gvQlRTYpVveTU/z
WZnJRg6K4H9pKV0vBfwAJf5dy/HTwGTUcrzNwPC7oZZKcZO6P+jhyXK2UDHpKc7kSjcuplSgK0Ku
CUpC9Vv7IV7hZpeH+/ax9E8b4x+84M/VlC5eXDupAsnf3htze1UPiyCPZ/pDJnPRopGKGTryQHSI
Xd7t9njQlShGRBO0y3DHWoY75S5/qp+ax2hn3g/+sBwFy+/SutE27nYuizj5ajr/AEnHfhHZZrrg
Viw244pc+Fq/SQh4n4DQGj8u/Iwnm+4bt/VDcpMHcCNb93Mwpq+0Cm/8Pz4KGGlA/Al8L9egUHvY
icUn9D6UxbYP92p1S6MpNFM3FuwByiflu/ql/WF//L3pEwbkapk8zQEATEcFZ98hWUDB5tMzZykA
AAZwn+EevYOfdlMtYQPb9R9nq41TXQKMmPylt2QDj+QyknxAb2Ndbg1f3zhb0eau3M73Kk/avjNR
ku1rc1spcjEqGbtuGcCE9W6vg9Kkp9HyujmatH9ngiRfn5URlBZiLxtqUAdebHBRzjiqGV3kale2
gKDmdZvC9oNhvq9K5jms7XU1JkuyZ3sjD32mLjxP8WuEyBRQ/Dl7pAy9X/4+Qigo0x61B3strgbU
2kH3T8apmTv762jI06DwcKXZIBpI9i/7+zHY3+ibfA2XdAemcHp7sDzdr3baDRNBz8NM6DTtms9k
S8Y9KUendAkYvXgbPlXvBepO6n+veRYiVSQw5sLxuQ2VbGB1iBSbcAAza23Vw103fGjVb9f3c+ZY
yqOhbhiO6iieGLDO9SPwtk2dQdBbRHOoM3O6SDZkP6qwhQuEhEG5F+B9uf4YWk/XlZneIUs0+4qq
/ZuxqnqALpfkHoHnl3bZ3YKKwh6JB8wxDjgYtKPPbdGcSHm0KhpoOi4EvISyKxvh7YnWYLJ6yN+X
99VzxVDtPxNJ1yteUSEXIk9UFVbcH8iRCnOsr2j9X+vPqvFH1z85LUBwFp4xzhiX6dDmTKp0GBVo
+H5/7zaB86RDnjYKMKZV7h+D+Ov+ffGe9s35HvjJ83kmVRyrsxC/UpujaVYsL2X+59RIH2pzbiRn
ToR0MhdNeohscTLHToVo9D7PP8wcS1GMe+PHz5SQ/BmEhkBJCX+Wvjg7SEE/gmDta7f5arafb/KW
nUmS3Fmkw4qJo8YOZx4dKz8VyLyfQT17TWG1tO4AQOhr8wj2k/HnmVzJu9GYPWjkrkSCzvjZPAp5
omexs7zEK/35NsnrejJ8e3ksYDSF7FLsWWm26UoxwpsqPAYUefbBzN5Nng5g1cFvtBnvlUsfsIRF
diseR8ZayzxAcbIgeScQFYwV5c/9Z/oGZivY00blTKj0dKnMOI9csY3K2lmrAdguzLBXH/dg5kMI
SdH37t9jA/i9JmefSZR8mwJGYF5rYgP7em0Xvzl24/+HKylW+uwqH5ODqRfN72ez3Ka8pS0vBiQb
WGx6pJ8OTqDdaps58IPp4PVMM8mCgLY+jKbQTOR39pDQkz4+nDxVDEr48S6EqfGfaQorkMNLkPlQ
6TYI3DW1tREpKAEEErhebGOKgjTK+eMPR/XjpzmnIC72GxMDN8YfImXY8xB2ZxvHhx+v9OphdPKb
Phk2ZZnsXA1+UEc9rJS6nykDTPuEM6lSgSWxO6UoayH1p6AXW+aRp3pFQW9LvYKo5Rh6HNZ9QE1p
1h2JK3BNYemKRFY5jrq4l2JbGVbwrWQtnrwC48FNAve3mdMrvMA1edIFcZuBCV+harcC0TTu/PSl
C05fRYBhBdYx2I+rw3MeVB/m0L2nDdCvnZWujZalmYBB4jDBktkaEfxxMwBvk8b0bBelGxLZECW/
7mLnfDhq2wRa2cVpJq81J0NysmYVqpYtLj9Zcz+zP8Pw5yU0VFzfpbm1khxtmaVDkopNcqHGzqH/
Sprv1yXM6SE5WGrgh2Qhnj9DC3Om88UBeDqeG+aYO2uS/VCS+pSNIpujG9VGL4pVGLVBGy5Wi+Pz
dXWmFoxaF9lN/ke3hLT1WW+rfScCZgonfqHeFlRlr0uYHDHABlIoAcsOji9JmfAw1tZBKHPaRc/a
cg8QpPEuuRedNTCpr/4zafK0Xz/q+0IVT6a+HptPfewsi/3wuc73T5rZ+0DP7WJa0Ut6Wxaa+bwH
f37VOclcbfaV5EC2FmdKywPsXVTrUfj6GX5hrg7vT/dHZhmKnyJeb/3DFpZtYOZDK8hfxhx8PxUo
I9sP3zHDbzL6AGAWtozI2nABVtqYlVfGNAsezWXKuIQP6+ZDspvLeE2ehV8bZUsWFY7iMk/EN+dd
64f7nXbKljO7MydCMqJRaWbpQaTSxSiCClWCesRot6/zytpN+GzRU/rxukxx5a/thPiks6gjLEc1
O/SIDGnVpUeu/xhGIJJCWR9A6d57lTJXhJyM3s43X7pUevbn5jer/GtxD5eTH6+Uz1Qj/ZoBhPlH
0mSMw4ywAy+bKVKmkkQYose4PTLGY6xVcpX6ZtjYd4wMcYbwvmszuL6mkwOo5/Ikaw7mRhipOfLa
k38Sw+/NpvjCGEvjtZ/cteN45tcx46Ux/8KZOkHnkiULr53axbERvWNWun84mEAYLOZKFXMiJBOf
NfYhTnruAdTw2157pwxzMPSz6yfbxCq0u8QQVsqH7mv4FD2PnSCM4dmkPNZINvzhq8Cqmptcn/Is
Z8snpwiZSVTC6ITgurIab18bHi34gkzjyVDeXT8kU3AF9rksKTisYyPMzQFZzp35KaGf6hnol+Xh
Nr7tgiGwO1+/iVflRn0afXsXV+TSR8c/3WbMtM/jt4obIJsB4GAE1A54+NySSzNQN60KIAUPjfpn
/VLfx/7hIX4gU0O7xff6fbnLH+qbdMb0TLq+c6GS7QH/+LQ/kSyFaN6gN1ipGQZ3b5kTT/y+jz+6
sfWQLSqw8yoaIU09/VIt9u/1Zthe34lp83CmvGQedK2vcrjisewv/RLGljUuJ0i3qg+HBDPbc4ds
bq0l61AVuelYCUvbUf8Nw3DVFlXr9ft4xgxNmXaadCyAJ+gkBTH7ck9tdx8e3QwrdBo+t3G+7qpl
WywChacr8MD+9UWcVIrRCIdpEpKL8mzEqdsfF9Gr4Snvc/M+Dt/l+afrIiZrXi4tsZRIBWWCnNgL
QR7v05B9Eu/GKPJqMuvEBQr/B6h1ugTzW86HH97EyyRdlndzj8hJy3cmXzqvY7cYUrfAuCrdh4o5
hT78fF3DKTRUVPuloXQSF82h09IECVUQPZcAdcN9sTowwoZu284klKastwc6AaaswOxnIY6nr6St
0K9Lk5dBQufyzChZEnah6BAS0DSaz8IOtCE2nr5LbpLUm4upJk/NmTjJlwy6gAd1OKJ59KSkL0Xb
U1r6NrOowna9sW2CoIG2Uoio5CC+DBdFtBfdcU2g+K/RRgrCz0BlnTHWH9nananNTtaA6Dv8S6B0
wbMyie10fN3FJkhrr/mt+FJ/qMKAzhmDUl2xrR8VT/vm6nRmbOaT7tOr+ku+tImN5UbpqUZhiA89
01q3wyc3mjPek6sK3QWVV/KLINxcnpQuOmBaTC6jaFjo3sd+9ATgqL94yjaMdazt99d3cVIncCMB
hHulQZZuxrgvLPMIUBrYUwvP1jeL7N1Yz1nmV+DLN0flTIq0c21Ic1WhoZRxp3+P31fb4ZNoNdR2
yk/7wdiZD+MqAa+p2yy+Oq13eHF0HxDw43YEdaucBbiZtDdnXyPtYxjnzVjY6BwOLnBNZVkwi9Wu
ry/snBDpChptum8NsLnJPHzGauvxb9d//9zGSbEcRcGOpnWWdN/sA8N615Bc7NW5DuppKYYN9y0D
E2/gcsJudIxKQUrZlZXqV6pTW96hPzmNn6WuNYf9OZnZA3BBY3IBpCPylZen30o0c8xEyJCANRU9
GwAGEtyvVN9aCbDAEvM8lzadjE3PRErvz9ayD7DCcxry40uF6cgWn6pT5h3rOUq5yQfauXJSMGhp
g5KAtgTcygM9+EGxSyjaoV7ADCqI2H7mz128Cd0cTIhlwpQKf448yGwMTqeUAtWh0fXnpkhp0wYq
Oh58RxnnWpgnDJdoX6YAypgIc9OSdo27iBaLFu3+dHEVcxvAOrQBY3d0+P+TMBceH3CqyO+8jsJe
nhUAFEwCI5Sz7iyQ6M2bcAvPE6YSQIOeafTr923q8QRDmEYgBvotxlk6J8rQ9GU6IO7PTjKVAa3w
xV02SxWOXe1j6FB48rV6HqdHGCTJfF6Ilpa2VcqhrBJeEbq3V2FEM5b6t4XiFWtnW5oeMz/vldv0
e7ZTGm+2tCfUuiZb2LmzREZaQd+dn1BbgIFBnCTa4A2ipnjTH+A0mRvCm7okF7pKDqmGtmwPjLho
KStemvfpsj56EQ3B/uk7QNin/0/alW3HjSPZX6lT7+zhvsyZ7gcuuSkztVqS/cJjyTL3FVxAfv1c
qGpaFMQSqj1vttNSZACBQCCWe++gY+j1lvf57q7FwO/EcjcUYCVrp2URonShHuY77SI5WGfjaX7S
r16RBryod4uv/WXih0H7LFzllVItijaAfwHYAAjb+NJNBEzDcqqxyrM1eo12mRcgPSkk0CpUXpRe
REPjypgdikV4SCu31FIuX7/RSBQbKTNqp0Reuf7ZqoJ4Zq2f7Z0EzqM3taTV4YCFTY/OztyqoBjW
HpzzvEX7OlrasMtAyGb9Mzi0O+fYRr4kihtXLrF3X4E7uVQieh8zRGl9q/9MNbeat9TYmdmVPbqm
rx3KYFYvplpxp52ox3XtDQyOalnGaxFQcDo/d5XJZtdUCrYOIzI36Fv6ymrUGZyirKIlMw5Ekf+q
x1/I48OOVrXGgckLk5dMM9BQ/1Uur2gtullWDQcUxADjNtDRzafXC8AAGO0Ab687gzuhqtKpoguF
RTAfPM+biA85dSBQmCqbmNO34UEFgudt8yX0dXS0hi5wXLblmXFxafvyS34QHcjVZVzI5q02x76N
MzxuCQ7dssWYnhpuUjQ8lo3A86xbyEIUZ511C1phypC8o5/apb0Fv4mHEQDMAqOhDbPcByIKeARb
x/fim7FVF8huoKmUYCZfMpCUu/3cm4pWj7szqGn0wI7AztV0dBM59Ux4Tw1Z71BE0yDShbstRimu
DaeDJIuWWzJr3zNDat3PtVm/GxY7xN0Njo3t6RgQ2LAZ72Nws12lfuzLt70f7+yH5Ify0zmx6BRN
UF/brehECw2Ee644htkmQwgdGf4Oa4NFE+wDQ5FDXm+Tb/Wbz9VdXVL4LCDLvlYTuGAjKyiIRthg
cdIn/qghojIF5rEW5aNm8CaCs49yCgfDonDI6rW57fb5s7LrLtpg9oqr4Qx4nb/BlSbSijOURpUc
KqUQqamgwlEp0P6IIN/JXOsHf7XQijMTEmlm16PX1h3msnwYSWkebSWMvLiwgFVf1PGD3lRqICdm
I8RoYk7iM9mcjWQTuCC7AuphcB6YwIwKvLuoA4btJflCODWRNO6SMeWhThAnM2nAwj2iznSbX6Db
cY87vBMms9ZDwsXCck/dvozsdBxelVM2w37eD2B4DtjLQvHGHzOQdkUucvXqwesTjKSGgVwM5/4n
8BTaGhtdVqM56LP7Uovc0XwogdHdsjbt/mmgusDNrEYpC5ls0ReB9miMRdFqOOaD9ZTrX0bjJhY1
zohEcEd7lgCMYBfYt856ssfTMJ9qUWV//Zm0UIM720ALAvaBChnGOCL7nunUzcI+3oZRcxsS+UxT
aaMX8naSbU+fq11smDsNLYJxZd60o/E8OskZiQhBE/XqjbT4VtzxN+OOgmSdbahjBY3RemjlAwwM
EJxTUQ5jPeJdyOL8QJvPHQiFYa7zrVRcNuneVLbaRgODKN7fe2cKLMNVe8D0Bmzw9Tm7AxvB35js
Xfd4bzbMuYS4sawy6vE1yvg86NYORSFBYL26qI7sIFEDbt4PAJmRRgHNzUi+wkovdnYGIvShkdpT
1jX9oeplWdD3JZLHuR1biUYSRWwTy+dGosAo+VGn6DTtXz6/AVcd+UIvzt8oaWMbQ4lHkTxP26Lp
HlRloIFeAe1CQzZWy5B0S9Af8bnUV2i1Dz7cAZoXm7nVP0ybhyVKGCNLS/7RWpYE2Yv+g+HdyLv5
V0DkWZIZuFuoLQE9ndMxM0OD/PHeVdw/wMS1k3LTYbodMcVJvRHoxjwLr9tCHN+uHlpqZ5ozlpQl
h4Z9FO8ZrwIDTZdlBogAauHg/ymS8+Eg8HVqg73o1VPnt3tGnimhtUU6KcBgSDa/AJyHrh1gzio6
2EHhRt6770alJeg6oKGZHyqt/ZrMz2BJ/aV1XEjhjkBp6IlpMZZOdDVJQPKAVnhNIhs7A0qj+SEG
1WRf+8PG6Q4bageN5YfR9oIOo1Qp7My15g2wn7ZyZO6A37pPjT6w2qr5hVtQWcjjrg/SSkbYMwh4
UzVe+rZ6sZvwZ5kWAleirvkSzIQCbQEYtGBq4eyfmBnYm+bXwzb47V3WekPxRdE99aVgpK43oHDw
8l1SoJmFvuh4J12njgeCWcPV7rNNhwYGwfFfc9eLL8RnYqg6A3Od3RpJArCgQmkzF72T6ebzU7Gu
tg1qDrzZoT5npRnaVlqD1chR10ah81goP2Y2eVMLQvw1s1HBMAQEdSCUQtj709ASbCRlGUsFJdVc
rnwKmIK0GTdRr/hTK0oVrCweuvyA7waRKBC+PqEWsZPUV+VUMo/d+t2RpZhSnwIjlCHNqD5FAtEX
RdxMAe5cvJPI22k353bLcvmkrK96q38cEvncGMXd5/slEsOtI3EKczAZApKRfaviO2rYbgz4z8+F
rL0w3ynDrGaxfOMEgoGY4aq06JCJqgs8yTaxnz8Y7QYcP5qXHsz/fJL3nUTODqNenajN9Mrrr7pc
u5GwciUyCc5T6urQR8SASVQMxER5iqiwnrNi5FDCQvwDX4HDxIXTXWV0tOuwbJ3PesGTQP96Y4Mx
Hu3gWLMLRjGoudlTvBVsF7u5Ptrem1zO9rqQNTUz2zMkQMeVm2Jr3s0ANNp06KoRzXivr+ObMM4C
03iq7KyEsFnTXLu+C2UR9PmqBNUG8g3uT3xvzhU7tTmaYQ1bqHrLtePIR63REyyZurZkbzL4BjSz
GCL0aP9p4QoAfaPIswK0QOGBHIGyxRfIW4l3HHUhjws+ukpW1JzFO62fndOvyi6+dbzpsTyD8Oza
uRJ2Ror0Y58vTnCI1EPVRtCPIRYDS+zylWzpVt1Um/RF9DoWbBhv96GEcSVNYvYX4pKSHlNLFAWs
e6TF+rGvsNAnn7RKLpg+QN6/Zwg0bJoyuZNOfw+ARqQRZ+R940SNbmK78mjySYI+5J4Ibt5VT64Z
gK5ChQdNcdwOzVGhN1IDjSSt3Bcl3TdSdpxiXSBmrdUJ3ThvcjinNJiFqagZ5DB2KHYVFsltumFV
yjmYwo185xzgosBk5hxFroK51A9+aSGa2zS5G1EAYZhLYMMZNATCOhjWR8Ma811kA5/rMMmz5nhS
YZhftbRUBfMkaw8ogNuBsxLjSJiX5oMbI9ZbJ03xHpUPTPHykk0DNsf4YtoJsQJWLYZBg6NxBnh6
PORTlo9mnQHjGWXK4XWZgTdbfGPTVoweMgWKzqXIqaxaEEqDrPMQ5B58PcSo57Qde+ZTYuLXxqEG
HbQDKqbPXZdICue5xhFUcRljlFVI6ZnSz3z+Fs+D6ApbiUPREPumC3caEvQcGmYD8NHwiwXM5xYj
jUB8SgBvkV3FZ1ZPz/zkVrSCa6BPEAtCDxtPbMSl3DkHRG+jFowGr5tSwLEUquWadXgG2bOvSprl
95oRubSYT3nnHEst9D9f2/XDuZDPBVpZqnZkwjg6SloR9TNzk9/VCFP3QDNB0Uc7h7eKdTGjkA/a
n/wkeqKu2uxCOhd0KZUV6oqBDKOUlC5akzw1MQTWs34GbbQ5AkUbTMgfikuS3sQNwblIYoCGOJvo
AODn8ZnxiODNLYgi19oqwfFpyYACRh81WkHeXxNl0/bNlOHET4cs8awNc3T9I8MLpydx/99abvOd
OG77lKYB2wKjhE331VkbvObA+gQkdDXrBKAkEWrY5RiQCxEiy+rGLdTkNs6uNLQoMVpYMs1nScGY
vS1q31k99gsRXLhszzpR4hbZkpgCT0Cv42hnzhbxJzKKEl0ibbh4z0rroVJTaENrPHTHk9FPAisU
KMNnm0CJLMUDnjSuOn2dkztknbNCBCwhsj2Dc5RVNjt9wWxPP8nAOEdfzOm5+zkBTFXcFSNSiHOX
RgysgIHlskpZvjDU75EJNBBqCGKHtTbNpX3zLVzWMIxDwTjrWn8K0NN7KAo/vVOMQDsqO9tPf7Iu
22bfX86BcSCq65yQGAnAiBaUiM58UeVzDYjo3fdhlrSIAvuskiMwWLEHVgWHmB3b/oB0wqbwBo+2
roUR/wHfp/PQQg2fuulAhfsYAXBDzKq1ZrSAWgZpBFgRNY3PMLQyeo8rjR19UAJVY+UTWxU8UkQi
OG3HTpX0jE1TGUWJMuWX2NF+RYKqG+heU+Az+cA9TwBcZ9jYX7sL/Vn+TlPhm3jtbQrv74BKCkiY
yP683zLJdIpGZ4fbuf1j5qPdMTL6FJxVuUCbVXfMtsKyQc8FXBLO+9cAqqzQls7MQ/1pXttbPBR2
L4knP4/P9qUSZBszckWXKPNOfJC7FMrdAWNs6NbUQCgwYXcMIopBMuQHUSy9euIXsTSnWxSpTo2G
NRiDrN1EafSoKNm5iaRnQUSiraizfC5w6kgaYTTSkMOYBEyM+5qevR+Q/NQ3ZVBdqpUYtGPNzpci
ORNJLadLpYIVOjfGoxx71mNzNpGxs/cY0c291NzoYqEiPbn7rW4bJS0nCEUBYnINMFGx9KD0jQ0r
VBtxBXmtaeTdO4y75aIxHuVWYtE6piO0DbredvNF+6Cdh/JAHhmMcAkDBaH0trgYkKb8pazKmwHx
+eQKTVukZ6FuU+pXc5nvMiJC+F6/AhcyuCtQS8x+DlluiHVrD+hgCjBfDFiq7Gt66Hea4FZfaxtZ
LqnG3YK6TIxqeE1TmrtR3es477kf+kXqW+Dli/zqqGDyVIx8JDBY/q1HlSg0pB5LmdXk1NnWvnPs
X4AQwL3y5su4Q+E4GiHdCLeiz2OQ2SoaszKRv1z1zQsZ3BmYjNAM2woygAF/rQd0p+5ZL117EDfV
r5r/Uh/O/NGY/SeiPitmAqzAuuvRP0y8DGQw6W126jJwVuMWD+x509SghBG99dYc6OIL8PaPqYVB
s1hn2JCB+aad/TgxAQwrahxey3ksxXBHgNI5pj1b01BNnycjCmoF4JtJsS8bp3GHutikaiZ49qzZ
41Imdw4yMyXI9kE1tP0PQNkcuwwo3eY4i4YP1yaullbJWz7GImg8ztBu2MgeOPxkNPeMh/lR2ZQg
LhjBxPAQAXUvuxowjbUVYeiI9GSfL8K/Ej2KYTFBujE0fjE3XhEKIt51CShSyRo4mjUeZWkY7TiV
DAREIKTE/Afq+nMdfH7Dsgv0Y7zwJoLbLPTj6vFsQQnJuGm71KNZA5jb2I9zEaDYatIUoPj/1obd
gYv1UpUUtAOM0SWxUPAuApRwZDd9qIP6uxKo6G7OZIFLFinH7ZDdShh5ZFkwJ1MiN5pLxbW1CHjd
bXXQ0vnl86UUKsgFRWUh2YguX80xvao3UVB4MVbUAxBiMO2mwrUEHS7rISZ6MVRQrWHSlwf8Umc1
wYGGRO1y8O1Dv40Bu1OA17FKXdYsgZfPlhBwVwg0XV3YhVzOrShaIemKxJoXMO4h7eq9BACw4iU8
MjSH4TwBvFgW0kmu+jIDYCm6KoMCVuN2cxwycxhZA6OlFa2bN91z3+XIxDXlkxFNshtnxiUqu7tf
0RV0DjKKaOpHCvO+LFSSKTIL4wFtBCftGRemdMMy/rMHkObrqQnwUAlTTxRkr3UWOtpCNHcjVoZE
ZqTLkfUA8wI4URP0wpQb6yxfyc8p9RGjHcRgCEKp3N1Ykdhy6nFCaKge5dkz75Ud60yJ52CwPfV5
8hk/qahos+7L33TVOey6cCT5MGhoMGDLrDlbs/FU5bV6CFKSYxht811J3aHwx2NzNX8RUy+uOlsT
/QAYnGffgzu9Zu/Y0BzOopOija3eDFElODavRZQPztYEr7AuA1rI5LOPJANJUKiB3obNaPVnHJkM
FWa/iFB0cOXMr0zPgb+g8IZK5HUvmK4xK7+O9urFL11eIGqAzwCc9IcW0kaXkqiM8VXQN+Zl2bSx
CnL9+clZfYouRHBXywT0FSNkk4v6tjoT9DdpW4B/CsdlV8N8bSGHu1doa/d6TnFA2Rsx97UHzGNl
WEayB8wb3m2CG3M1zl/K4/xQWNI8UQycD7aLFchOW1e/Z5G+9i09j8fhJun/RsC46nIXWnLmSXNJ
k/MBviCXwtvIAmoPUqI3WY+R0EkxRPH+R1+LIilAcxjftor8BbemIaFdH6rMUjvApkbSdAFYINb1
ZOeY2VEDkuKuSa2bzy1GpCP7fBEhgPx6sLsBUnMZNFOJQu/DETPfqQwMnWx4/FzYup8DSYkOLj0L
R5Lzc3WmlcjOzGwflU0zuyQB1wTddSiZYWSyu9YohruFVyd7KX3wAW9SX2tACx1JSWOk0SAVNYEb
chM2buVVnnYKryxw57Zn0GuZgEP8G/mo1ffVQjJ3add2Dcdnw8Om+25f+sDO8AdX2+qb6lLkXV5z
W59pyZ19hQICEkQ2LDKn/rBvtr1HNw4g43UvC3ob3f/0EO8A4ZGxWtrGCkyXpTq6k+gOXXdC/95k
PjGqG+WQpxa+SA6lCUb4s725+RtQr0yhzxTmnALtTBR7Bmxrhx4lIGh4CgHaBGowe3OH7LNIrbUu
bgd0nv9nvK9OamFGCa1HQirIYx0V8zGNkXdHmOtZD9U2wgSstW3u8OqJay9UfaTKbnvE3UJOytV6
2vJrcCd21KO+i1p8jXwf/6g3FG9mDFQDpOlvUEGJlpjLQYQSht705PU+Kc4FTmq/6YFfrbqym2M4
/XPvwNwpv586ELN1jLYi4uQTxYrWgDaMTaw4E8D/MH56aamhZ9Ry5X4uaPXVsJTEBXk9TVOzdGCh
aAM+WmjIAait7XcBJRtWKxDn/ta87FIg5/fkptWTmfVnqY50GEMUQam6kcdpY+oiLCKBKJML6vQ5
MknV49KysuQgJ6iGmC9lem1lv9JhudCJfykTjcaqNGARWWloxEsWwEBoiL21MYppstsDM1uikFWk
HOfjMAvDwGXxHpH0m0m2PKKjp0X/alSinoe1K2OpHHcZp5mmoTWArWIY7psS46UYMAeHHkmgmRr5
AoNcC4SZ2WNiAgO0eK+/v4XTWR8jmiKeYiP1mm9cvHISstdO6A438kN6Eq3k6lW8FMm5kVJOJwQx
2D5G1DLA9vczA2cAJzKDdu4By7UReVCRlpw3KTq5nBybHTu58coCsY2zEyzkqg9hbQaOaaD7lzdK
tWzzspEQzhBWrQQufMfIHRkCuKf6mPF5Ej9iVh0yGAgBxmXraDrgAzfEFmQCrfsfm9eyDnyWx3S2
+rDttsIM+0qYaGgMWhH3EBLtGreIctgY45zBMkkgXdrgtwD56j1zzvOT+bXxM5DLusUPA6zpSO+I
dnAlELfeSec8p1VYpKodNHSxBO4loylrPPqQHVibE2q/340vYsi8j4f+vUzOeVpqQ4hZsxDVBJhU
dxfPzzWQHRUihHL+aKDvJPEP4tRuOqC1QLvOD69jHUR3zdb2tW16DnuP3QyoaAsuvZWn1HuZXIho
q6GtFGxFw1MCVNoZ9CG52yPt8ItF6/fSOAdqJ0Y9JayztgmPcZVtE2MUUK6tXK7vRXCuE2gdDk2Y
QuNBumxu2HAyUGQD5acSsKtVCA/y8ci/l8c2dRGWxblBmpbJ07cYkzAcV0FrAosDQWsjP2sHhiMR
nkVi14zS0XVNATG4bTkydwztrHB0MsEo+9zeUFn3elnxHP0rze4FLm3NKB0GpaoAYRAc0tzdkMnV
3GNoEm9tTJxdJ2cWrJQPQHmJ79VnUI9iUFCE9L26h0uZ3OWgWaSvKnYQ0soFrCrwzdjbBbh/7ejT
AFiuG8f/XM3V9Vxoya1nErXOqLG8G2ZIfK1w3EqaABTwIs2id/aavSx1411Y3aNnitlLbt5Q+UZC
kngqBfeQaM84l1UAqKIqGObGRJ6kuHEz5+vny7WuhKPalq7jKc33bahN1yRNjPQATb9FQLfXpxKU
4tvPhaxr8SaEfb44WVUcNSRrIIT0ktskhVt23/5/EjjblhNqF3MB27aqu6QFt6AIyVKkAmfIqjTW
s8puy3IydnFa7qcpFzg80VZwlgvcK7AOg7ECE1rNrujyvT0Qv+00gUm95trfP4/w9gTFMei60S0N
PK33u4Emv0zLVcSIrPKG4qU37wzQXVXXDWh+Bg984cTvHrSd+ZJfMsZQY6t51j3ixwDmcaEF9dby
m9rD1RaUouHRlWXGdwOyOuhhZXB5cmsAZHNDQ9cITi8g+zMNd1co6iNdcRDvRHDHlk4pTWsZz154
Ck+am0MkO649mRjAE0yGr+SMsdKgYwU/JDh1dX5UDW11U2pGFQNcDK/TK3IznayHXAu0B3pbbfU9
K/OU32pvGPzsK7JmMxsnI4L31YpZgWsQG407xlBAcP1+u5NkljEShaMRYQamy+ogr34aNPc/P4Cr
ui7FcMtaN0XTd4yZnD0DVNu3LZ+cMUP6YjxUJ4BA74sj41Abb20gifWu8j15nHaVQNe1vV1+Cc5d
DgkFGAZ7bbVAfwqd1h2rZhNl6o4mqkDhtQgWaVbMOcsAbkM0x7mcRJ/tcGDuP91nZ1YQYGcFaFMH
zFWjVyQGF0AtkLmq3kIk54TmeGoqTYJ6FEOBMaua7VIATcWaYNyBmQTvIZYZZHZKF/46lhq5jVmB
QUrDu9qsT2E4ZKiSOUEsOweZDc98bj2rNrpIWXNr2eEtBPAGnEkt/a4DLluqtnQYBELWd8wCqB+q
rQiD+DddbSu5Yc2QIu16oPVHF+O5uU5vWYGM/qx+kNvyRdQqsvI6RjJ+IZOLk3NFGQadeZsqSPdj
kOz0ejPvHK8NyHG8y2RQXote5Gx3PuzeQiQXN1cy2odLEDy5Uudsitw8hrEtuENW94uBjtsyw3Xm
26WyqcpDyjKmdX+YjKsR1IGZwAZFIjgtdKfN5oot3DCWnpyCAM8gG5MKqvDra/WmCGfp8gS6zCTC
iSrBmlQj8C960buMOb6P2/EmgrNtg6iVHDJFjEtG/Vkcmi/gz/AZysy8ZfxJ+jF5rj3HF1HaigRz
3sKph8HUQSjkDsmR9he9/RXoQH6BcmVsPbRhIVCU+dbP9OTumXEykjFiBVJ96O7sOL8eSwSsWpX5
ilZ/jfLoKZ+KoJXt3v/cefBe0QJCNOayNYza46JDsua9t1Lmom9yvWUkgfmTGrcAgR/snyUQ2z27
qUSgarzFvErTkV4DOAkQNfhXFG2AtWhS9GjIai8dcdi6A4DsWsFFtioFDeFIYGPq/IOrkseqLWIV
nUNUa2SvokV/GSV2L+j24s8Y0wU8cAraTAwDfRlcJFihot2RMQETfTqc+rnwo/Y8KnPwn+/PUgrn
AvWmCG25hJSwSnYOzpnUqb6uxH4Z3X4uiTdBXh/OZwAkFk/fDpKIKrlKkgMg+RhZ0i50kPOh5s6u
t8qPz0WKlpBt5OKqRBtb01ECkXJNXNNqXbV+zMb7z4WsWcNyBTkLd7SpMJsaQtKk8DQD9bhENKi/
dohUBdCzCGiQ8eSjGRRTtU6LISKKT13nHKwsdB279EclF9wdIkns88WKpdJQJFoBSWFtbmlmHTpl
jtyBGN8zhQqehau7s9CK80lFbfV2yWTlhbHX0/ybIxmPaPMVWPjq/uhYOVVFTyMu/PcqFUWv1eiI
TgFJYWVBOyvJl9SY5evPrQBjDvg9Sxf7at8W+FFNALkiVcTZd2JXiaGrMexAxdPCUyelONSmkd/U
tZw+6FXb3LVplP6UZkn6JpMkvKxAUZZ6hh7SKIhHs/yh6GP82DqTlxdSQOesenEyUip+W4xI2CdA
03EB+JbVXtnGE5DJDBJ3L52RAra6xGr2bkM0I8GATAH2LrT45rETaYCQIKmcu4WuhEPvRlUp9aCD
ntoU0Xczq/lXpZoHY5OG4fidlPasurRMVMmzFGe2boy2m+fLuarq4jHKxtT4HqVOgn6T0pLa0Suq
hDzljmxH3qSOCfHt0DCCMtcx3DXXNNK9ue0nuplQG5tcUqMw6CUTpWjsNOPpMhtIeu+QqIdOYM0y
L+ZeilLXqVMdg4P1bJwbwuDGR8mO3GmgmPupTTU7hSmScZQ4s7NXQ3NMMOKsWD1kzX3tJy2gS71R
RVfQfgafXRbQGrDjG9mcR/DHWrhlA7WIOjBeILpoL0iRVXdWFFsvLW371CuiwpTcyZQa1HlDDTfB
luZW3HtJ2RQ0jNwkqiMJmdwqUuzuZpBJmKlHh/Y5nEuTtgBI3dNqJICVQVInaR23zSQaF94UWdhU
EJ+FJvrys5BIl8CTy+BwpYIq53EiPfBoNAx7XQJHvjFdOlPa7pxeAnRYTZB2uAqVkdDanwqd6N9Y
z1V+j6dOH0YXtK8jA8yEdtwaWGmatjQIFSdviRtqUT3vJWcOL9t+nJOtrZFE38tSZiLdI0XKj2Ho
FA0IdMlY7YCIm5XXulHYqAOXKIb7rF7r+J2VT2HlRnILmP68qtWfFonzwMwNvdrKtVOAfNKs4vJk
IauHtGxrqzbm1eg8TvQxa4aiUANFclqnAegubeYrSbaHcgfIGmu+HjK9kKKTmVJb/WFXhJS4H8CB
qHRuNva57puqAhaoQ0/M4W5SwT9xjOsx+YG3T4NsSC8ZkleQmlxrVjgWm7mtcv0US6VinhCfNDlw
nC1p2sgKhRdN9GcpBNCOlQPQp0ym9HsezihwxIQ6QQUYIvPClpzODqxqkoZjaEsT+ONob+kby0z1
OpAlOwPwB3AtRtdOtNy6bfoxyXa1k8aGr+kVsVwyK1V6i7pGhSF8tBM1Oy3JrGGjy72eBR0YtKZd
JzUh9joLB+KZ9aih+zJzrPFOr+dp2M0SJfGPOdLG7mXWpWz20VWjl5mnGEXebyv09GuHqLTQziN3
OljchrDLlY1ljbbttWafUBcRxtCfTTrP07GxMtNwi1qaASZT15N0QfJxVO+GSSflLq7D2Usto8h2
I+lnQCHYtNTgCqYyceE+m+QsFa1Vu02tyM0+C0OaeXUj5YWnhqGOq68LZQkYAFU89fejM2Kiucy7
ZrrN2sKYlaAvO8fqfZK1chtYhWkjCnDQG+qpVoL8TBVEQyV1dCOlmo1mX8+p4na4U4ZWiTG4M7UR
ATK2PfRXKZrTLb8Lc8dyFaWtq02j2ZK8N2Hf9KJwkqigT5JTA3lwQ5up7sL9575+9ZK0FWRtQJqD
6ip3ccU2eC1APgxDAgzxdFStemek+cYgmiB++dCG/HqnLCSxO2dxHVsFbg0kAxHAHEDh1063jG5l
3qEd+CA/2s9KGeB0j5fiatzqpbkQzOVqKkXSVPhGCCYZEhqbbvry+RquCwBcg4HBfFA+sM8XmtFK
pT114Orl5HFAlx34iQRPntXwwn6TwD5fSLDVgWSaDgmD+aTbFwZ5KYvnz5VYN4Q3EVy0pCltO5c2
RBACDgeCea/23iqOhSV4bvMpn1czAKcwcEnxsgE8yntVcIGCg6aHnLnATIuDsfcUA7hD5qeOghed
uflcrdWVA8gYINIwzm8avDhNjeOM4iyXmbwpm2obl4M/yqrgGfVejIWub4CAmQYg5oAHgYwWd4zU
yKrqMOt/0NhUqkCTmBPpUiUPvXSOizH4XCmu2sXEMS4Tw0HEqYO4iEc+DGMpmYpSeTJoGSrqI1VS
itspH+zqoZ57K73O0Fdg3DhhN0r7mFQmKOLwT+X1oJnT5KMTfjDCbUsrIo1ujYvBSd3Xr/hfz/S/
o5fq6o9gkfzrf/D356oGFmgUd9xf/3VKntuKVD+7/2E/9u//9v6H/nVZv5S3Xfvy0p2+1/z/fPeD
+P1/yve/d9/f/QUFgKSbrvuXdrp5IX3evQrBN2X/8+9++NvL62+5m+qXf/7+XMGJs98WJVX5+58f
7X/883cNqW3E3f+1lPDnx+fvBX7ytm6/d/n0257k38sfZOVnX76T7p+/K4r5D4BLAJHQxE6y9Nbv
v40vf3yi/MNRDBU5fYYjiFzD77+VoBGP2Q/9QzdVAE+DEsVm6B+wRHRHsY/Mf2Bo2cTv0dCmymaX
td//7zu+26+3/fut7IurKik7gl/M2q7e3gASoOgslG+BsMcd0HjUcIv21l5rD8Qon0MV0yJq+KVU
lK2EZnO9rg7OeNlH/1lB9U0g/6ip0H2pEhXtPLLmN4OzVXu5ce05uU+m+mmxE39q+U4r9nJZ04pr
MpMjZYxzOZr2WX8zzrqvo6I0Giao4qJgoE8hMs1Dol602uzOSet16MLRwTErkM7WbkW6wV1BuVko
U6Jn0l5Ox21VgAcglLyqndESUvhWfSVjZhgKo2oSexItjmUheAtzLT//XlyDu3U1R0rQlyiRvWTr
W7vadm2yNwbgpUbTRS8PV2NjXSCW8lup8ULEkwKF/8KI+M7ITG+ixkBSbD/RwLlE0eKye4gBZ3QP
1yLK6b9/rL6pxt1Y6JkCEs1chfty0Pxad3zFGbdTexk51O8rx48zXbR/f2E97NAt799kGmWnGSnd
j6a9nSfHTWx0RYeqa0TJVW4AVC6ct8diuOjLO0MjPlCwRS6fnYI10+GCCxOBczwrY7fXc2U7yFfd
aG2NNtolRMZrGJRLBCuqXzS26ePuEewfs8s1oWwdlvEGcOYr2Zq7fabKbj0CA1CmW2nQtwDy93Ua
bkO8rJNR3wrM5a+UZOdmIW8w5AnpLRtUQI/1bfIiIR9AvRyv/of2hDzeLLTLvxLE+ZosbFNby7Rm
70iWW2l3hQKYigkFNJjPDI8WaV4jgasr1b7IQgenaO+DrDdT5byPMYbSNGJued9tTMtL7pXH8lTF
p/g2aYDHelXu1cOIomk2A/l+eA7NA9KI5/I0kB0FP5P7HKYXShyE6mE4Zmek5ch9emVI34ej5KLP
wbUj7dSALrm6yXs0Y2ZBszWMk4TEP9m0+OfrFN38J7tWHnK8HumDFAzus+02qo8BMZvsOu1AdM9R
Szf5ihzADbFPCqYbqiNAea0tRmQwmWjspYtw2lO06uueFm6mbXuogk7e6P60L3ctmCjJc3xqzwSI
s4du156dGxO/Ma9Ll94VN9Kmv2yuGgtv1Gs9fEoftGO0tYdts4uANZTKngJwt7T5kV8nAK0GTcST
rsNhnNF9nPh0227BG5hiwkk4uvcXpsDHUAoSASAlnTCD78iuBbKSUU92VodZC3NIr6zK9pVQ84tB
dW38OQHigsDYmdNYOVw655IlbWyajMrqvmfHFxw6SE75LTrzQ/VbHCZuNYQeab8ligKqbVRuuvqq
SNTthAaFTnjCX5sw1r4FF7FmJoXzVIdwb+sXMloy5QJkBJPtj056IHM4uxjiiUj+kI/yRVg0WlAZ
0QHDWp5EiI88Hx4KeDwHpESK7X+Zu7IlSXEs+0W0gdjEyzwAvuD4FlvG8oLlUoGQQEjs4uvneGRb
T3VMZaVNP41ZGRXuFhnuLLq699xzz5nmePFIDEk3UmEMZzGztRvLKcpA+bnnVdqVUIkfSzIdZupU
28arNrrqUuyJMGYn9cWybBHPlt3EZHCOzQx7AjgJxH4/YdCFJrwun0NT4WEzT7x0sgX8/i1ErN1k
Gs1rJdmlXyCXO9QltA+96+L4JyP9lPJab90Gepx6TQ2ke8OwObNJphZv0qZiDy3r9xBt9ePRafZ2
KPTWcG9EFeefZUsukZyTQX0r6Zsz/Ea6+VMC/69A4H3as4AERrWnVZEV1Z7rlygqv6HcT5dqvIYK
V3DdDIG6N/REVxPfKCmIw7/ZxH4R0z93r+AeZU++kEXmFPobc51UUjetXKQARZhWZZi3eBSHzv1d
TP/Fnul92ri8ji5VYDc3MvoOpwbhhljhIb/tmnHb3rMJwF51zzSwVV7uwTP/zXn+KoH1Pm1eq7uQ
ZgGmmQVee5UCXpyKxnXtpkxRqLSr3Fvzyb+T7f1vFvSvzvTT7uW5zQSsuuMHmakoOtR992QNDFQQ
4DttuRHWaerqq+9gpw5IvpaHKPv7T/5FBvS/LT7kKHoV8MNEo1x7cJ2ppryPLGQCJld4fUuD/v6j
fnlVP21hrT3XdKgrkrXGvrICcmH+o8cDLOv+iQYSmREMNoc1JoBRf/ORt+v3FyHK/ZQ1L2vfSZDL
nAxYYG5Va1zM9zQyacOAOTpOXiEaFia8FEhtfXwVYcLfBemfeMRfffinKA2qbODWFVK+ZcrFHO2L
Wm0pNgfeDk3sLFGBjrP9xasRooQYjpKJvKmjC4bOHd2d5bpAA3HOal28Krc9upj2YmLnAu/QLk+s
YU+CLe23wj3oftu2uVkRinai21q4e87WGoqEjXAlI3uDkoQgM6Ao1Rd7QZTdM9zZokj0MiYSHvTY
uBMGStd87675rL559VUhSWS7adp1USbpvrT3S7hfu324bO1l0+4RFa1qFyChw2iKKXIjXlxynpu8
8F58734kj9HyrLz3wfvSyAdn2gl3N4Xv07AP+2zqM9sH/LwDvmo3Owc4p5X2bNstOwf2t9OelVnp
Zz7bWwrSIU3MQXkonDq2FDlO1KAQmTjci6S15657Ed34yEl3dFuO01rPTinySEGiLQIYjrn5m9OR
W01b4M7ZVKZs0ufFiGzl7kPQQbHDZLa9nj367AZPUyt3lTH7usQeiuU+KC/ntb9lUbVjdPnhAHgK
qXmIalAGepe+A1W/Nz198oaz03aZWwePkStP0m2+DxHLw2q5RycL0CHLTB9sWA337caDgDmQ68ja
OKb/jn7ONkKW0/Rdqrj8utoRDIQqdldRszOrQczxnpqa71Ytk4rjYli9rGNO7aPNxCPXYWZ47Nd/
sEpjXreNe/3WF+9Vue/GbR2l9QTCb+fOJ4aZSO53O7v1100tZ2i4BXtdoqhbMBG+ytQX9DC7JCst
tWnIejVo6dMeWLqCjU1pdn5w0FWdU0XvIJS4l8Oy0aObRrraKLAzS2w3jOynvn2oF3nhYAtyB1OC
jp0VUTtjXLBY9O3SXFBTPg7i2RXo3K0OagK0P5Eq8XvRzN+VhN+jtLfRqrLQG7MaikNBbW8MB7nG
C5ezqegfHlkeRnXSGIeCSnIXtwINOCDpJ4jBELs6zKV3j57JaTTBw1zC6mdd4lXAMtsme8iObI3v
H9FOCcxVCwt5o3832fORYMhDrkE22+POB17hNiDWF22GZmZShHQfsGtj7A1ICjkddM5HsWHk1VIF
1u9yx0oP/bAC/LOpjj1RffUijNcxIALgEbr2CyJrLMIwkdXVCarf7ZO/inKfEjHHRJ3XknHMtMnW
ftlTPaW11W0qRlP/Vm6+N7xIhgIpVbAeyt9Vzx957l8FuE+pSFjUqxf27pRRt0mKsjiVAxY4PDtb
bp/dEd0VAMFeD29fdYZoVdw2D8VcpCUSPjt40AaPVkhhQaZTVQeJrezEHsY0lMNmanTSFns+IoN0
lrhx17SmPBFwHPfkYy9fbRvZzo9qJpuo8Lez42GPRAeLWruihS4iUrRl7Dcgk8ZzdFdOVyXvRTiC
JqCT8LGZ1+TvN5hPRhr/ysbcT2X9yqZVTFBVz1wmYciTF/WhJo/SfsUOE/uoOukybqhvxVMJwQVz
7SO0cpCz2mip2kAjl8yWyTLzWAYKm1+VQvrriMzt3Ohgc8fE76buol/Uj59VTYAQolnmCwjiGDdj
2IRDC4b15byT3cvg3dvRuVsx1lupRJC7jjhHkBEyIeEjUQzbZg6TDmq5o7pW5DSxfMZDRvLa1get
cJlZBx/sZBy9uKtf3AGP27cRtGtdF7veLiGdEqawwUj6SCelkGlQyC3DEu8nlq4+hCR1mUhr0/s3
5hwYA4gYun1soKMWwQzP7WPb/V4377cSwA/spBrYpke7TZToeBkRD14T085OCsQpNXy15jdYJKHh
fVS+nxDL3A2uSQlUf0h3J2DqwDLCLx6p42AVgM/wFFrQk5HVsX2G6uu2JXRLozKtuE70DL163m8l
/nxH/HgpIJTfQD5jeJWDHTfho4fd21u+YUQsHtffqdd9gFx/tbI+JaAWPKtc0Tuom4+UO7tWrvau
JsHVDBi7FmC9i8wfHkb+pZwxCre8anbnN5j+mVFKB+NmHWlSD/2jN0JipM45mNoQBu74R5F1mEPz
4OsFjiAsKbvu5BaYlRc33/sxMVGx46K7REIeedWmCH1xE5Cs8YuY0Cll1KSuAXwAtBOCW4kU5UZP
697TApKFfrzWzQE9270gOuUN9lUftrIahNKq3DiyTME/jwnSkb9ffh9skr+6Tp/z5qJzFO2LLvPr
16InCVgCJ2zeuT2tsVcO+5ouZ11Fd2T0fiirehztHQvtE8GNE2V9djudTYG+c7rMw2POjXVZg7YG
QeGpZ94zafosKIfNCBKY5UEkBYPvvrwV0VOJmuQ16LsjZljRHW/3LvFiu/46RjKJsJeupUgXY+0o
tzcMT6OR1sWq9UXNQVaqOWW6S/Q47h3zhvY4ZL2g8LO0m2BYTqCuZJhX21dDsWvAfLHxf20Hm6kL
djYbU/5Fz3wDjaJ4aR8KruKp8xO8CsJqs9piJ3yaQqwElf/vgsenBuz/RLlPmFdbYgwicjk7VDpI
adQhT+/vRgCYoJXnZrgsFt6u6Q6UixQMlaemcG/uknHtDFdtot3vYcWPwPpXd/xTEQEiQOEBArAy
yqMewcvNbXPpTesAzgTxR6zjN7eujzVoA0i/M3d9GLJSoOHZOoi/sJLWwx0oQTZJVuLZiTHPpn5a
Bx6zALDC3HxrxjUDrH8gUZwUNXJQcFrA9+EHV3OMsu9nPxvEb8iNvyrmP/svhQq0ymGug0wXHrAx
9uIC0VJBOjiJ56UTD3I5lF+I7ebtkgeula7D+H90mfjXXSWf6hOxaqei3YQ2DQBh45BUS5pj0vVr
44050wTzQ1PumnJzu40Rr/MOt9Xyfjfk8qt68EOH+U+QbQ02ikW6Msx4E146VeRQw0+LUVwLDoy/
BVp5w65m/7q2/MvfB4xfIBgf2/ifPhLEowicF+NnDspaiWYRpddbXX9DTmqkJjMmFWr/P727n5ID
u7IHCu8EN+OBfgoQm/2i3ir/B2FR7tPHplJp64epx7qr5Zs8ZGvuow76+1P9RWVPPoEnk5ZOhNkp
PwtmQHJNsFvHswn8lOM0e1HsiP4t9n77k3+xJj8ErP90Vcm0GrYOqBO1uTgzLB5p82TjHG9X1hqt
Xffea5qgxYytsndTWQXYB5CawoT878/1Vz2qj4mfP30DiT7s4LortHOxWzbES7lxE0cAK8f11LjG
w+DsSE2TGamHwNf6Dz/3U2Cs68npZs/QrI8UEvuX29rVxZeehEhw1tzBpQ+klS5KXHX72+v9q1v7
KQZGYFpBoduOsmUc2wQ4YC+/UANggAN/s3y4OTj7GkwPtB/4WB4k9e6W8mUuhrfR5dcSeLTbeWlZ
/K659YtV5XxCWWrtVqM/orZWNflaTOWm9/y8sv2dKAySfjvvIOzkFP7v6p3bef7F8/bhL/Gnu60h
C9i1k4qymfBvoJ6BPNkd9PwRr6DrvYGhQ9q2zxWK4f/sPn8eTOv9svQtiifcx8qpPDslvkrd+aUo
acpIf8VEQUrViw53tlX+Z7HqYzP+01k2bPSX2YosZOxTXq5+ztEtG7GCb2GRyjC30ax0sOv+5hx/
dVU/RavRJ3XdCc/KSkB/t4DRYp0uq4vd2+Sks+PCc29iYKkP4sfHZ/6TanH9ec8+cTs+vfyvx7bB
f5/ZG//G+vglG+T/IccDbJ4/Xfcbh+QTw+Nr9W+ckI/f/8nq8MDCgKxGREHRjm6SF1hPP1kdlkP/
AaLd7U3f9WC4dguA/6R1eO4/bkoqfogUGv+zQ0SLf9I6SPiPwPZgNB5iOsOGgEbwf6F1eBBm+7eF
50NREAOamMIOIVUZwobnU3miDAjbop7eKy2nLQbYsSZmuAlPdj3cy+jrOJfzQ+VvzSDlEzFJJ73u
rq8GrEq3GjbKWtaz8L3VSSER/L0PCnPAcJPMRt9ZEmZYe2bg/HIJ38donKEa7j241AHOaZ8m8Dih
FFECU+iW8ORPlX5yHJn40K17Hi0HrTB3EfCUWWgqqtr+SkQQ990sX+vJsrZ9W8TlgFYUZnvIE2xg
1GbivthNHdUnZwyWeNIhMAfQkB8NtEc3q/d96bS5Fr3vXMr2PDbWcp2G5ougtD+ACx5ddGkjcaiR
1BNOqkOt5X3n2nC1qgtxbFQnjhRQdzsgLM6huK7gC2+GEA2kxQubIh4L9E6H8TUsfAHer7ueisUv
Oij+FT+m298HHSy6sGr+bo/hnPV9tKABOg15o+dqb3vNuAGTlGcyhBDx1NsqhVMpAFQ+8R08ENzk
499T2f4omBqzj6+suMh71i17Cx3zve02KhsVslpbEBBPreqiVsucGS/JPjJFEVcGwb2slhb6OAr9
rS4MrUMTGevw8ZO6vVyIB3NLtx+KWHaUp+D1EzDwLXujqDTnQBlzHlxqzvYQ+PlSNkCGLDKiCrqK
IdhWY2VeQMaud7xBzBlnad975ckdGnu6ORC717KI/Af0+4ZkGfWw992RPTTWvJwaP7rWHBt8Pyo8
U55Tdntr9Yr84zBwNPJM4R3q+c6WYMj4lfCeYaU+7NreWJj/fYQOfwDgj0BKXfkvc/XqFSkxHfBb
Z6EIebev6UbjUVNPJpAHa4+2Z6ItE1218TGwk8hIB8igeX9HqgDyXRWJABMIsgmsiiYfd9GNJL38
PBsaNSyrYSx1Hbpw2QR6Bd0ZIkswwy6KfaRHay+Ktcg/Dor7UJz5+AreWrdw6ra8A1+g8270BCKS
l8kAyv1liTGbCmC59Czn20JEhmbrcGHAPwX3rEMBdcK98DHyVpK5v1S3Q+hFcOCu8QxST6M6qrg5
4HHiKYlQ7bdydq6+PtVwZ/vR9eEUD0tezJo/BXpmu6ZHJjcD5WR8bb57aNC1ALVt6HHnq5DyGoUO
hIgm6H/GtzmQDWU9TtD54du6Opbu2CRdH4yHn1fEkuNmwgz03drqcNsFYNoaV7zOfk2/WBPI89ZE
v8tG0fPPVx6HEcu8FonltFYKllV5krBNBHzlPAm/k13MtOPnvYlW8Kj5sAlJV6U25lwe5hlYlhf+
fBHd3p5sp0qtZnSOVY9Gb+Q8Oq3/ODoCuQvp2RWhWr3SMXhbBtne0ap+pwtAn+n2CnC52FhczPuf
p0rr8ksP5BHtZBwiFV5D0JQhaGQfJJfBXVGPPyJuhUmjPLmPqrC7q9Wg4zW1hOXu3UbLa9tzb7NO
okktGLntlrWFsNLtNy2r8NFmhTcfEbo9T0WAaQMvMWE4/EHlOyv9Hlibx85MT/ObmVee9IFT3FcS
6zaoF/c4O+oZt6jeRZiRAAap2m8ILdAu/Faz1k9DLTuIw0boFqFthg5k+INxojF5YtrEmQLyNNbF
DzDRhlR5ZrmGns7h1hKdK+2g/1Tb/qaJ/Pl5HOZzMbNrUDntaXEW/0GU87vhGECfyTTlLWj9m8lZ
wwtsMOmmHKt0JKXaLIDQT7aaHQAstwdnmKLq2GN/SMKlY9ncBRi3YPIazt0ZV23NESi/WJgierDK
ILPaxTl0PVx2gUszF1EoeGiL+mURAoNOzFho6VPrFIwM1ARbUYwQ+sGeR12MnWZMpno2LyNM62E9
zKO9j7TusmLwIF+lnSuoDx5qMbzbt0UOx1vEu4/oPcuy33vLTX6+aa6jZvKx4uiCdOLSYC5jZ0ZT
bT2vUs/RhPlOx7X7PfG91NG0O34cSFDQXWQ/SzsdveBsenhmYHCu4Id2cncIIKBtqf7Co7W/dAti
atjCkHYMxuUkFLgeWvjihi6353mUI5gTBUlgEB88NJ168pthOqildkBPMTr5+PblAM0KPRgv8Zio
nLgGmyQLl/VOgjKawGULU0uYqDoNEeqEyWsvHw8fBY7XIiQ7Zf9NjONzqYk6eJhRS9bZ645y7Xos
awZFLHRAotoa7l3QPqjoXERGhMZYtG3zxmt5Qk/dex+HLo2C701owf2AVDRVfWi2qkOLT3ghnGPp
Ym31rNwnRTucELWTkVfddXAdxFeqzEvrmceiAsdhqkc0tuZq2QtnalMXixfTb+EBCkn9xUeDKbOc
8nVRd3AjHc/u7b4uU23d6ASgBBUhrkC7LHfcq0HcgJf32dwO/mrVR+Oa3bAO7peFVV8dteoX25ty
FWJG04Wx80Go0MnF4naA+QVPyxXzHYAQziIyK9h9mCr7YZODzVp7y0hDdr3w/XOzgh4D9cDQZc8+
bXneFGxJLFpQhLl+OtJaFWk4o3XZrlLui6DRr8s4kWM50+9tpZqv//YD6KcL7i6Bz65vQbTPwAao
K6ZtxNAI4bc4z24HNCmWo0PKrTCGpAErgh132XjsFu6mw0Lmryx4gwBSDkQ5eAF7D6kQ6d17wvGb
VT1zkHknL5XhBJ4pIQwJ3OLiMe/0qx/hkywDw0m3sEDYAfPNqTsVL4HJjNWRHcjI/P7jcHuLg6iX
Waq7izoJodYyeKFje1WthjhENT2OzTQ9djS4uFERnQvMkiVdHaoDxPvycLCGB69egTg2Lvj/VVcd
QqZhZsPUrVe5IipXwz2R3lesrSg4lGvbZy2RDmC7LkLO49l7bxzURiCl2PbFTGB4jjqYzWF4iqrJ
y2dfPZakZelHvGNd2YIFWqINiMjs3A4DWmzjibNGPoNzhCE7Q9a7iJhqN0ArmQqRMcx4PFVDn3sY
q/pajLLAFJtNjqBEzceC9JulbPs9kib4TK/ueq1s622dWAOzkyL40ekpsV04q7jz0pyEL4NTOxAF
IRKlnqnDXycPC8KHcNR24Ua/8sXOK6ogFt8Ihc6y+kOHk/tcjQ3EPeYClgeB9p4dF355spjrvMdA
Itj8dGOXzLm3KNSd1cDT2aXi6lYlRNdHw4Bdz8iWNRIOVLvsYZ1HB/NjIhu5OoeC+19o69WxxqAA
sIRiuA8kJHYxICC+okrMFLMxNhX2XzHZuHVLj4GNSbotbFHjBTNZPya83Y4Tu5sLDq3CtYMfioRG
oligDl4VutgN5TJt5jZ3q8jmkEbJ7YqZk1cousUL/+PdCcS+23YSjqSBNP4abBrMpKGTgyZxqTof
I14UOtkTGp5c9iscLeV0WnqYMoi2d3dLi0uo6fJah85tRwigHSrL9vixVVhTEBwbAsi9IBYyp3GY
LtgWdNpPBA0srklWRxEcoqQy+8aL1p2MouW6RDrcWEgwz54ZvXMYsBmiEL6MReP4ewhBjqfBn3Hy
/Qp5UuwIaQ3flCeI2/qxLrsxHxiQ6QHCAQe2BoePpPnjYAYRxqHphu3iT5t6WNFumn101tvI3vqD
9M7QJVHbwaEIPG05wBZi7o8rdoMftx+WkfcvgW89dJ77pWA8QL+j7i8u521SdXYP6yB0XdeJiyMm
Hw/CGfiPtR/eBVPDY4C9LfZYb8DCWIITJarZ1f/66XZj55Wy/OP9//kNZ8lB4KJZ5zrjPfMWyIrI
BX3gACOps91uWgTLEj3QZiMcBrkd1x73H/sTIROUcDkuWihdlrYKs3jxaFSLlAHkDWdGE7Gv+qPP
2sPPPEFDQ/8NeUYsLG2+9xHH9N2tbPDXCHgnB5eKT9i1b1UoX+S7s9IGziMuMoWwj7aar9Mjapnp
kdhmZwc1ucK6LRkCYh0/bqWkHH4vkooEcX9G9/H4cRigkn7sboc/vQfu3b4SzQtTDgZm8CgeZqvL
wkC3p/VWR1ZecJx6zPrXJioTf8ENDUjTnj8OmJ1iGxtEC1brJvnYv35uYrc9q2pKoKnw3XNSBMDE
eEt5AJYLRe/eBnd3bb3Tx0uGBbbRLZqmJCK7SHnITzD4/FgV0XfJqjAL8KnbqmNvrYMqt1PDLQkS
1a62u+Y58lBml9r5ZlMMbZK5+Kpg7niZYFqwwXhruBkLOT2Ymq8Xn3R7pKHjUDmPFvQy7ptSbn8m
jrdXoWhBT2LhrlWDnwAeHK7jUlbHrjHHDkQYDXEnsjFMZV09qZxPVsiTqdu36IPdYQS02hfUZ8lI
3P4sFn/zM/O63UPZDT/f+kATmqZod1Yggnwoayd1R7e8L8vmbVqGN9y4+WgNVfdQuNGwD0IyJN4y
dg+rE3RQdxoTPkJ6AWlQe2/bCrYtvba2SySg6evha2DGF7VX6DyiJ+egJIAh7TKNxynAPwqWud/p
2mruGYezgkEKmqzRol7DWpiLhqPGFhojoFyEVl5PEp7TS6VfG9fNCosED1PU3BR2RVterbauNzws
QSyy16k7164DIgTxvxd1iJUgwuFJSonYbr3zKDIvk153I6b7t6xiS0YLjESsdpmPzojHuh9APIgm
xTasauSLZ7Vnz4Y0N7QAMLFiwuQjgwYvzcVYuTNvP3JupgP41mBkD1vEpHerFdgHQ6w/TFnWO9uf
5NY4PYrmEbLH4czB6xnooVvAq5crgVW4uy5Qd176xOUz8vaeRQPwWF3vRldjWhKS4EHZ3znCmi5g
ziIYBnCjsESqzL0Mpq8B4XfVOo5JA8IyDK0LcEFqmVDnAZ3Vh750nmxiFPr8lYr99xCewZyVz8zj
Dw3nT8ovwLAlGzfo63Rd9VFHa51UDcp9r7+HSQNkbSD/7oU5Z1Sl1BbYvbv7nqH9EMxmM6kNt8R5
qFYMYUw223jjhil96AcbsyD8ybmh+JXbBftmpW8cneWI0ycwqO5BOoBbM1Lyouge29vwj1WsxyKs
NTQjR5OEmsTop3UAgEyf2lHfoYbmO8tZsBfjyuTRBBri1BavdYBNRa7vqCS8tI0GuAY75luBznva
9OgsiyoKT+uManZwwxizXCRxy6k61fq7UzXNCUPoiAjmLbRm9xjYq53M/Dgy0KFXdY7Qb9pI2qe1
8cmucNY+himBhwEJcucu4bmCTQlCTmFSNW5lAzhKNk5iucuMCpb3aVQGsLcIKrlvB3gUch/8dkq9
PdGm3lejCmJeOPeAVfB0FMEzq2EjA6oq/JzlbD30nnirVpDdmFm/lLRCVJFiW4QWptepVe7Bf4Hq
in2JSuVcJsv+2vvNnEUq2I4CbfbCzNglWj6eaGnthC53om/ZMcKGctSA2xbtqGzGAlSyQx8dLA8G
cGzjfa+tlm55jx5AgN1uMP3ZDR77jsp8JGTThrZ8WoIeVInoLmr66EffXuoVJAjQxS7QaQbVpKPr
0SJ+4pFxt1jcy2oJIKUrYbTqgGDB3eWu5i68C4clRdEKlwEvtSAYcU8dBpWmqTXJqJYMrZoxQRLY
pC6dD1Ok5aZoIz8WNYaJq4ne1VXdxlQKCe8mf+tX630rgFM2RcFTDWoDBMDhy12vIHqQ56hp/EdB
V3/rdWCr6wi8hI5BOlubBmLE0IKt1KHUQXtYletsogUSZT6GxvfArpCGuPLOMss7aox3zhcQBqJO
JUSBPUjRVo8LxCBnHreRpVXOyjLX3ItVVWzc0oVAEsYM0UBXqERMew6lf5iUA5f3AjWtKnZIh6u7
Whx6GUkQKscG7GywfBggkHgWLqZFBnQwOjUhw2nt9mScoz3hfuhGrQfq4IqsI+i4Lan3aN/vwbfB
W+NSgTdkgUHBTQsaL7iLNHx3S0ByFXf4DtRCb0MW9qLo8E6eirW9dpXd3lPDk9pvdnymHNRAwB0c
QF/ofhnnDvZ0XQvrlmk8LH63CYJVbvoQUB8a7fve8fJ6HvJosGAcpg0mVZDlIy4AT5bOw1JBzjeq
IMBGqreWsTqL+lACeZLOc4ehqqgXB1K25DRO6mKXoKmF5Iet/K2lm7Mxw5y4woJAiWzup6qCpISl
5WEtuzJpLPihAXQDhAyGIMynpgO0C87lUB+FW2B4JqI7uDjNh6hku5WPSIPo9B1bVB8vM7n4S/9A
58rJJVcbj4XDXoZvFeTH97gmTnJfteZgO8x6a+Ye11cgFWedjklvA60wQXgA+/EFiH0Npp18haOZ
zqG360xRvcUQqYi1pz0kla3AH8d4Bzlj+PAlqoenQlTvt2uQRqF4NsS8a9tlW81CsTP1cCmN9e42
lIP1CZqbArB1mkpy56P0AA5iVW21cWoZnRWC8lGAHQaws86AxmZuC5JMjznV3erO2NQHWt57V9Oj
s1BViu3UEFL4JvgXKiaezC3If57qYOvrtCoJVohULOuF9iQ6LKx/6JRaQeL9whwCqhvqBHivoicN
ItDY/OCTBzI272NJ8Bh0vdOltapjLFi5AziAAZAaj2bYV0gXWzsJGHlmq3nuBgp/dRnlpQv9q443
7+voQWyiBSo9aCgzewQ+lqMYV2BraLv2hhbAoWvr0M5qvzbFuBGzeW+DElx7CdmWUF5r1zpz6Lfs
FtACc1ptbCSuhwoxy1phALjqVW1nbdMNKdQb+rg9KtXmvuY9wNyCUIQVVKczBNHbVpsX00wx89wq
dqO1yiAxMMYN6AbgEpvdKr3jNAeX0bbGg+NnpAuxT46ORlrcyXjQ3hJbnfgBvL7HnueKrVopUiY3
AA1QTmfkut+adUqQoXlxH13ELZeqrPq/WTqv5TiVIAw/EVXkcAsLm6WVZFnhhpJtmQxDhnn687E+
N1uWZa9WMMx0/6m1oO2n5Kxa8xLJeBKRgbCYY73xpVqCd5MAY6SNeVmzYoNFmNKnkdbhjS35L86P
WYoyRLjwytu91WXdHTXKHFrDRQuFqhp+JmwwfyrnQEc6468WAufMqX+xpXy1a7un6mp27oqYjYyQ
MRjcibiQ9nt2WOxGkwbFkDus4WGPY7j5bKV3iWnadMcrHh8hQEHzizIqSWjxlWR4kiVUQ9Wh4p3d
T1g2El8y8ztZajtIM63akWl0S9xmCdZM/7A5xMB2elj4xK19pXLf8sYz9q14bUVj/VTF8G2AjUVd
3O4NsxsfG1GbEdfsu0Wd7DTxuzpr3pGH5NXW2uYkZEYzY7d9QGHtBjj1ESxX8altqsgYhck2QW6P
VVvFzpz6IbBkoUXeEMU20lNHK4qdoVt/3BaQ3NC/CdP6PeoLAARQTlis2WtsG6ehIwEFRYgKWzN9
pI2gyk0Kckzm7kpcyI+2XR69yhiiNi7X3ToWn2xNf1wn0fzRLp77ZiGNyV8FcyPrBHdAtyII17JR
vvbJsF+E/TTXDg0POUO7xB4aH4UAUitmFmp+MxDlNCIdO1nu0vqcGSCYo8iOStL4itcw5Cr9zsWO
zsE9MEt1CLOuCmTsfkwEG/tiAfBjWy4p4sTEsxHvYuwMR8lExmPN0T8NU0lCuv6oYcA4upkeuV06
7kEViPGqB5saeJ0jPlV8Q8m8NxW7R/w/7ryU2P0sVovX2biRZjaeamGRCoMic5B5HPXpkgcOEUto
zMxP064WUpCM37lDGpUo1Iesisjd2bT4eRxWcIq+pg5E3Fftp03hGWDHZVxvxq8sLHX2LbdXIrEs
ZsQEwL05NscsdcifGQG9TQwbQ1U/rpBVQTUNij94zRjC84IXGd5l6yCspiWwmmCeoxy/C6ezd03a
1OE0Wpd05eBFLDgHWSEutmgvS1Ue7Y1Kopu+5nb8y8gBMMtkqJ7UrDylVmf4Ql95jqrpYPfAMrAn
4hpb8DuZmD+kHMqw0cTgJ+ba+E6bfDm5w1Yi0aJofXmZNMNXrZK5m6JKw7JzQPCEHE6kWLWg8t7H
0sTTI3fz4nVt4LEfwphZe1dW7clekFf2TXX01MI7rk5eBHFzi5OpjCa1eTSspX0g5hZdamnwaG/h
YGMTJXX+x8379pYtIhLF6gIVdB0nal4Gq7WmAbnuz7Hi/tYTFa1rDcRWUvI4cUs+nTI8KakLllnZ
TZD3XbGLO0/n/1kEBlkK33C80RczIMQwr+9brVT1DDxS5kHQJrY3Mk+as+Otgy91DRukpQU293Lf
Jl7o6YByAtEsdap5dOipu2nFTVP8Sm3ZRbAHILYF05sz40ElMgHvviWpDiaVhyv/MCSK92LgiaVF
rIyE9Gd6Sp8ZRd3JRKFIhnB+0lNizVy9TAOrQwQvdRWjSIV0fLXfOtX4W+ZJUHTmbSobjDRx/pBm
Chw6+IQQFSQLI6Rsq33JY0pFtZRHQoTeENgUGO1yc3e0NeVvui7I23vMOwz0SVG/9H+0te3DrIqz
k9qZISPe1gs8MqDNEuvnxZiWy6wro69sB6O0DM5cXuo1mc+JlxykWTTHRqne7n+95IV5LOT0mk2e
cTO6dYgsRkQESg3ve/+7xt3bwi5jP7UoGBR1QGDk2QtTzDWS1nLnCtdPvSJT+la+EthidrxpsVP6
kkzn7UUW44famO5eTXSxb3CL0/Ka6nNlm/3Jbmvx70tHX+TNgOJqsvkmS1d/s6VTh+AXIFhqjDHF
dSZmU6e2X+oNhDpejjKv6KmoMk+xS59diQmcTmHHMXPkB2WDK0oStsanJxnuXG0MzySW4iLreDwK
raT9MmWHXj3X+NKNxtysd5qV9sE8lMKXsjHCeGO0kT3FZyGS8N/beQOqgmLJunCVy4TD1R+SHMJZ
S010DW51M4u68j3SiwJ3dpOrlkybkH/hmI6/q42BTjc+zTTlp16tjs8IgTWE/7OiJW7FB3C3QtOD
b8joq7DG2/JRz9lzUXnTuZ1tlOeelT8Dbz7ZXWdcHNLlnl05sF85s1lckcavt7IbP8TSWS+eTNtn
Pf7e5Bn24KAxmNfuKVEOdm5rEWd6HDmzaD+6dT1ajTPuk/RO/IyS0s7Axr7qyY2iOkw1kc0+gTNn
28wwJtGv3V/wNp2TJgn6DSNCsZycCJQfgmYd3hM1qX7NmMHVUjdf42EMxeLGm4bDz5aacPM7bFqP
23HVkz7oDM41315cZSrPbSIO7SKcsy7VbQiMZb4om1ZjzuLDpIzdZd0YMI9wv1JrGc86Z+3uvgrv
b6GXiRqR27X6CQvyYW4S9PnSXYJ5oqazvM6BicJNRPobJqbVcglgp2aJI91rtVPTJ+35/lIkUgis
BmO569tUB5gGCtiZQNSXxUARsSOmjpkVSBlAXSDQmyKvMelV8QMmrfhhbQlhaWm+AsLdcOutLfoI
e/xjZMocucATQ61vsunYeNBsaT5ky76yVjbx1FpoJfqV8GdHeLv7O95fFGDPnYg7Cq2WmCJIQ0+9
eEpVsGTy87Ki/9etqznoY9TYlREmwiV43NW6lzwb8HXc333w6FytXouaItZekjgGGyA2AhuDYB3Z
wovP98/rqXEW/kOXSlK3g/t1V7frTg4a/sYgNQX2Y8wc9qYLkeCOtqMup9pBREKjw9FVxtG8MmBN
9FhRTKfeoOmC31sXWZhaB2wD8wui2ZPw5vYx9rTJz4vEjIa1XjBcTESuVPP828thuVfV5mlNeu9s
LmDCI4arU9uVv5OxI/xsw3OXaoOLW6L6a6vvnkgkPMRDbV37Eg31v1+9zAQOTfr+s1Dt9/vTUAwW
HnXY9CDxRu1sFKbGbsmfRLqs0UjoFcY/J70W5u/7TzHpqK8IqOtNZdRuoiOamuLSTN3zv91yUNVL
tVYFH3b+/yXRNRyoWn5WVsk3i4JSJRk6yq6kufYdQPW/P+WJcRodAg23e3BfLvcb0aCZIOPaXrWd
WtDHkShHMNa2HG2QKW9iOpNdZ250fwoHy5Kcx9qgP3Zp9ZdgWPPB3V6mliLKdsntMl3jSbG8+VDZ
xXiGHQPd1o03dzYHAoVH81r15reuWssehiA7jGjFIfQwRFOvk99sACzJzFb2ALnre93VF9dQypep
J8xE5I2N7sEJ+1KFP0M5s78vDtA82P1TTvsylr39WA4AgQOMDtdI3aWDah800S5RnVd7dqr6q3bc
nl4STwXKFCanlGsRIW1rTq6C//QO3FKOXoYZjua+7dLQFad/33C75btQ0mpvEbG5K4cSDZNJkKbX
mLeeg8bK+6dpkuKAKM7j2SzIZmyq8SI02/BR26gHrar10GVB+p5T2VRtLF+B3O046Vl6JPOkfhg3
+j+rR9I6CH4chl7sFUYYviK7eEYeUf0WkqCN+yY3xe07djnaMAJZjv1dZ/HvMOlJ3DlprbcEk6mb
HDUjkx4t1GYdErU/efyS9vFwmLWijzRVa45qQ4c9TCnpR3fked3A74VZSztGhqVPzbG11fGqrCt7
Y5ut/3Rsdy2UIOZzN3XtbppRi9kpZM5dRCAcNQ7mgu0ZNvI7MRbl7d8jT/ZimOb5nzlp1k/VruHd
YtqUfyyPpyc4nzaO29g4rckwbkU6XVRuaF4Wypt+54LstP6jOCJizEj5rHsJ8ha+Sggv8vPJQnoD
8fYaJ12U2l5DtS4XoPTlatmKHZU1xgjEibvJnPTX2XYe76clMpbo/t9ElS97dQEYXDcFy/3EJFF8
ubYVSGyh6INfL2SQmIuhf3q2E0rX2P+76CRlAbpvW8T9gdFmVEeu0o6Mpk1NCnxOl/uLTNZqN40c
G3Y2SaJtVbGXWqq9klTwnBRi+p1YzXOygMTpsoYbYziTNhRRNeAkvr+/9CqFnjPVsLzNxT42sePe
i6+1BwQf8MHuuYi/zB5WQ0VapZW5dRw7s/s5O+k+KyALN2xf7/KbbSWc433HXei0F+DLf79ymtjz
QR/Xr397mWatRw7L2v+3FZTjcBgZ7ZGbsUGapig/mmx6kiT4/qZtjgxzXF7vqiJmLbniNMCi/e4y
VAVuAWjEHZlWlNAVou/eljDC8V8tKYeflqNQqFSQzla3Ij2c6AJcjwDRfJ6Ya6FYaDgHhQLe6ytG
T7rTetIMmuOlxQ6WGfN+oHEONfdUQ1hfxqEmI6DsXnDNIFdbVS5XNrH3Dmad7md5zTmUciWNnIFs
M0XLabkXWjY2fzZga0boRMymti2vbEFKlDveUasMNxhTwzuRStrs4wJFTJtIJUwMCxWl5daPxazI
oKliGbmtquKZPIK0N7/udNI4xxNxeyQgZw29VR+TFQWcJg7uVDgvnZH/6pWufSlIyYmWzsALi97K
msVXkdnGxdCmF73M4IjVCffjmpYBcsAuqpThvR3KmWHnOwEz9V4xgZnSaigO9fZlmc4vK+jL9f4Z
Ctt+L1a7ONeu/XEnuk3NFVdS3uDXm+yrMc31XR3rJSzy+OvO1NnU6LtJ4KY2wJEYuzA7CH4AGbLW
aR9qN+52cBXwDYlmPUxIDRDruGDmPhOkQKwb638NnQYRCZSlH5Rq/UUnbqBBG4ejYczsk91ydSc5
oSIkz1ha9sz9GX/ZSiIPigXe1RGFGgrDLHlJIMfiZG3Ce0mQueUSmflcBEOb9ghDBOZ07+HfZpki
8Z3LHyASoGhblYr/soe9Z39z5yqNZjE1D/EvPrV2Wvt0erwrHvPcROUE07PPQayuHvbHHZrYJVSc
NHm0G/M3idPJG5iJeexmV+Hs906jgkkt09Wfs+k+a3LM/yhV8ipIRCY1oR4jxy1Ln2FYJfkP3kHN
a/F/FWTqQ3dT17d4zrN3C55I2zSBxD4q/kwikTOZGwA2MyttK4fZTbwd4TUinGdNQUxRPtyJv/tL
tl1H3v7UxVm805ryZg9jdjKHmD0/W19TWckvFe2NPyqq6a+IHCLAx/rZHucfvVTFhybKhz6nsHdn
0HhtEw8uGOPnurB8N82yFzOW8JfpwMhgI5Pn3LV7vN/E1nXzx73VQPw83moceTc3kUx9QJtyKbSW
KB9F/T3fpXZeRUzBmrhX5HDOVR9059o6FJL2qDvBOo7TaXHGMhyXRwZiIqGLIdiplBdQl00XmeST
37vaY+xUgbPGf5PEQNWguPptjEsUCVXid80AM4L0JlYrknSc9GdvaoQFJEAonTc+GRtd5cDR950y
or2cvqHZFbWtH6ZE0IrElhoq7dFIHLJakmdb8wBm4XZid8buP8qXhVhcRUElPfS7xlGcx75ka0VE
E80AdmHVN2AZwC84b/t9v5LS7kJlzqZFkw1bjtSzzHal3WY75ul+IXFY/MWzz1VVbsEEyZsirnUK
LDCQB+HNOnhWca2Z3mrZyzv1hxoVrndlpRn7xBkG6lB09Ojr2A3t5mDW4C9eeiszorQWFwEXPerX
kNjxLjX1b8K4/7bN6O3VPL4kS7JTUNoFaYyuCObgFylzhIU4ziHvJzDa1P0YKV8JWirOujH5NXpR
H7GsONTGhCPWAZEcBJO4BUlN0kbnAXG2y+LspS3TE9Xz4+qQVYYWUZUZuY7dF3no5gnp9GZ56fcx
Q+r9AeSZXOzqUlKaIf77NuMWKxbUe9B6YgpbxsPl366mE12habfBWx+cmd7fMpVpP2deFiRo5cz2
2r+YOumR3KuP1tIYHTZ1+dEV83GcLOVZKMmmz36rrFy5WEI7eJgyH5E+K3kncZBCdMbjV7UAtU+2
ht2gnbtjh9oeqNvdtmlQEMGo9bJbA1WvsMbW+QHupdt1Ldi1SLNoLVTtWDptkFfGy3pgQ5+Cuuzj
o2L0v7uJdKO8KxmXmYM/TFrx0MwzEdMbpy+Qbs2GGqH2pCrAphAtjmKG6IjKCKk1z7UdJBZPwToT
+TJhyjIRmEzgNedpXL4k+R5Zm6cbPtAHMavbV9313HUkKuQuNzgXwH7so6CNKJpzrjsRMuMYxoa4
TbIruTWYIdRt0UouUdo2gZ63lzX1XuzaZOTtqIR0RWiWUvk52NV1mbWRyG7lRVfsvUHhuzjtbVX3
4FirGmPgh2hMSrSYHizGAz1Heqiq1gJsfGUUuUesOT+rcTuUygaUgjvY13cxsYDyYvxEtLIlnzl0
Ip21UxXbPdZxepoDZl/EB0tkMGhm9USbHpq1jlywqNcw9YCk5zIqZpz1qo32XWbWlhz6lcWbWgGa
dej7P2ViXyAqYpTnBVD10M6nrKxu3uCFS568k3OI3tqZ/qKIfhpqiMMkIZAP4vbGEc/eU+e/Wqt9
P8vJ/sj5TupmjW84TKrSCV0/j/2TaYVDb68HQRReblj7dbJREZN21c/j6yTVdqcixdAk+53XFhLE
0lv90bS+ZyomDDHlMwHTyX4mZT2Yq/FtsMzXMSdcYdiOjYKAgCWxW+J1+qBs6d1GxhS0W06HlAay
Z8v+cnOm6TKIsli02deMngGYc2Lvp+Zr7uS+KEF23dbVyCsqiYp315AnoDjEGqEAfi4mdQcSDIjh
lt0+SZTArLX90HXKaW2sbyllpDfwymw6Mu3g6OW60mFkBMOhToAiL394YIOhKYqfIwuJYAHEfdZm
z1XMn6ZgeyqayuEfqjwPprNHOPZQDEUbKla8RE6KkL5Trd39K+TYjy2jHH296dFJFURKmDqYuzUe
KDWO9dp/qSpcXy1jimkDX4vfrMYP2f+wEwismlRFkOlhU9Y2wSrt42KbXtSVQfFrToZrjIjhrNnD
1Zu754ax2aenoZTZDRr7RaQxNVWbXihnOt+U8S91BI3UvC5Y524KkDWMhCcATnaueTFqOmjXrJZw
tvWfKUbCUS4zOjQXbmCcODUflb74hJpmsVdzu+uUJfKq8hPhK1tnTwpRvo4vmew6v9C9m9lp36JL
isjzshvruwgd0bynKe0RUq2T60Ar1HR3HzMxBW1W/WXtrMHQgTPmuGescVx2sibGJJW3RqvsSLaP
TdlPYUZDRhZjKWGZhrMiiB50FSgoqCz+0rzIjiwOzgP76DJtyMxyBAu0N4G7JNLPwPLWJlZCCL8P
fq2K/FqYnMarX9ZYbRDBWUE/e05Y5eQGAN4rZ7v+iUTTCduKx1LPk8huFbmr88EJ6/Q88T79iIBT
KUJjKp4XkSkBUd3WodfrSMQqeLXp4GmIYbeGhxz1LAkJHE2tgSm1NayDqJTJp1O0g5x9029TsTXF
pHrwIL2iRMgphZLncpsAIlxV7hq2COIog6bt56DVJCNBANWdBYGEB1yHCGwMhESH0iu7ykPAB5H5
5CTl1zKpX8bcabvYvFhtouyItIML8JTToIaN5Q2h4qqAqaQ1A+8gd83aZvDjaiCyo8lQxq0fMIO+
hihw30+cwm4WiaWdzp07w5L+HSy40EWD+s8nFyW6m5LDW5xoMvugyOQfRyTFY990HKUdc4bWrD0P
XoaDLn5o9ORHYbUFhLr7oOqHQbX+9nM6h6s5h14jK7Rg+ks/OZdN0HaoaCtzAx1JnbidL6ZVoDMy
dgbpjKHb0O8YBaFcLroRISmFzJskiScccljXuElZLwOWhlghA4nhgCyTcdNlmWxkhtZHzghKo91S
Qmew+RC13nfH2lzqYz9Pv80krvamGZqVHhl6/l24eoaxCmk1e/+DwyWqiaOQi1ftVgWBbZ0RvdgN
+ZE2QKF40pvd8Lym2o9Ynd+GCnegyhO8M9Er+CScn1RTAlvkP2qjn48M/EZ4or/A92i7vqceRIfm
2/OIHIhpWkzPfccM96fqUsJNEYeNZPWRfoJ+EDngGvRxjubirdQaOuRN61UZcDqM3dwziOY0iMKJ
iKKjrDdY6DMyFMJO0WUMI+mXsJo8jB5gT9LJbMd4wK/Gqn52NZr1FZFXl3t711qcY8UIjZ03lIHK
hAkfEXVvrEe0zWm0tld7sQ7cZwQk5FKhFZbUsNpN9i48VkZ4fV/LPzEmLRSgr4VtsEn3lya3Jgar
2zM6O5aJ3WpxpGz67vpnH6M3y4u3pDMf3biydqDoBwa1vzIIhImErvk5eWLXK+kHw5qenNRQAmEJ
8oCYgl2WAw9LNnEO8zFcB9ujq2SH0kNkJxMk25RPaa5+sbF3oECvnuFhDljmZ2anVIiB+OXsAkPg
DPXoa1VlPEOjFKvypC0kSdnxk+OEaTERqNcOVWhoJYzP8trbfXJzbeNxJJp2sdKf2GqC0tDdQM1c
dD2w/tGawIb1zZ9Rv8w5k8SGjG9n7TjvSBNfA1MqV8xwLjsS04D0JTuribz0uh5VqkroTb58OXoD
OcjstqxVkJk1xaO3fpSe+VjqHoMoCCFjINCU7Z2s/WS3gxVV5vLUFeonzMW4azotyJMWNGTNZNSQ
etjX7WuFEda1puFSjuxoILsm6W/8jHEElHEr+6mcvMsCR814rA9DFe4+kRL+ivAkC8k9m1I6hJ3X
236m26Fo+mvsos+wlflLr9IzkLTm68yS34SgoYGf5Yih8dFIlPVUrNPTrMKuoq+mFAXe8ONtK6pM
pQ1bWHi1vYlS5wcVhB7P2QR1kchAW1r9mhX0jqvmMAFOMR9EXc2XDsaXQ0mmOVk4TvOHoUU2s5CY
jVgkgM5Fb5+qacxDFILLTuudJjBE82Vacc9lg0lMhPG8qOlv5ql0PsPr5CFTiHqam6MwkdRJK+Oe
Yrcl95VZrs3UfHpaO2JRKaxAba09W9YWRYDL0KwU8qqSzs9MAcu/6aKl8lDT0hxIB8wV/W0RC0t7
nn2zJ+cvG0mMKonMDbMshjf1Dmk8XTLZvsUETITO5ERjYlJTbxgPzN3NWN2zqY2keivGo7uIPLKn
FRGq83fxJtKVuWj4pOwsSHF2+TnxjJNE7lyrLbWW1+BCtfL54D31rUDsyP9scoMHpGLS+lJAaaBq
0pkyELXQnUnK42/SsHmLnZ6V7WWmThqoVK3imP3J5ABdqS3drlftM3IRM1o9wmsRNcoA2QxyQCLk
bZQLQVrFqIqYpCwhNTCILbuBna9lWFVjIvjIBlLYvJJCZNyVwHOIho70a5mvQBn3o0ksszzNqtsd
PX1kS+R0qNhw0nr+rXn5tumc8qHW/ErClGPou7iY/Gx6gUljdtekMdnXcJQwbk3SthLv78K8oXnh
SXXXmbAl41U19GW3DtkPa21+xL25B2I8lD0eypoask6O7eidl9nKEavIOVJg/w2UENkcPybMclq6
5FPSMY+iurYp/yAjH3I2WpRL8TsHQRGUogNsUMRJaxigZccTCVuCSnjpEfZwBLKe90BX5Y5QMPvQ
/RzpcdxaUaGG4nhX1hPiVWTJITM0tlw7s4P2HW1MIvOvfITs1+XKmF0Rh/omoI9rY+CnvTgaPuJ1
SfNwUW4KPSYJiIl6sgcq66HvEmQHLHZbo551vjTaMx9Tun0ex5NrNGz2uf3eeRrQI0PQ+aw+7MwW
QS6i1cAKT+eQhHnNTphk5bGyE2KL3OGzHoZXp3I2fG/uosmY3mMxvDuZPZCKN0qsfozyIhBct0eU
YRBmTtCu8IL5qrODT7i+BdhkVE8jghDTciOirV1V7yH83b86hYPPjKnqvO3F56VKKTHFS7o15wNG
9FZP5E0zlvIyq8pBX0f1PCJi/fciFv2M4AhZRaUTslh9xT3eTrrHc23PzEbGSB9OKRmkhbRveD1+
JYZNvlnSPXZzSsigWpKqyQlQkB5KTO4PV3OfPVNegVtTYtJI4tJKE4euuxbBOlXrlZomrIMp5ZRk
bIy3I1bS2DU1YwSdNI6arCJfMwVgLJeJ8rNzKRF6NF1d34N29r/JRmPuE/Ce3+vTAfrn97TV0p0i
3mNPKOfMaTCqeqBL5mgEulUP8DXJbmrBPOE7A63v8ZPHaxwOukIB2MvrxAhqk4Cp0Gr6n1ksk8Az
XvLVfOrz+tVZXcevSEpwCt2K5Lq8TjnGz2lQ151pVX0gaEu0wR5xX6TfRp1VBB+iHEWt8ARVVYKm
euCkjnGFeFkBAiQ/oh5/9DHRTkndP9be8quYSofpDv2ya9rpN7zo4rp1NI6ZGpoag9QSrUHhk1XH
BMeSD5XUkiL4R1OYJJ1mKkFljRPaNWPcmMLU9OhqDKUormm+y1agjdUjlH1CAKaaLUr37kc/tO6j
ZyycQnQ0XjeFODufNQh0RAUReY9BsQ5ghDxnQAKIxgd9OTPxjLXJU4HtP0NpkCF51Ez6ZfGjWDr4
1tIeuVXmt+cszIC2l+SxREVJCddhwi3K71GX/b7Jc3mcrCmyB/PiieylE0u2Y47Xj3SI6mF+UvIH
yPKWQrV99oryNe9vAjPlTYzcU1ZJqGh18W4pQEumQ3Vd4cTw1iyo06RDFFi2YROzt3B0a7DnzeKb
6/ymrL2MGFTGPcD2BMMjEarXTPVLrSRKV/uvlb4M2VVVqm9Tt3aIUkmXTV0LXK97lUmpbk8pR3Bu
lwHFYES1PRzj3n3Hks2JgjTUt+No1ObulKv7IVd6nKDaiNKo/jLkRGW9euNV6M2+R+zjJw5BGLEc
n+hTstaWaAp4GxK5Zj+26r+yxMGdZ+5Fn5p3oi8QoCYKKkH+sQQM9Ubz4A0Nrrk50X6SaadH8WrJ
YDCbY1fFnwpRTCRCgl3WYOfxyzTX+mk2oL4ZjmARrrukqR3YLfulNz7HW6BNZ9V1qOVtG3Ei4E76
zuxQdhpGbIXPRKiHHo4mcq8Jr/2cEpVHKuxpFfYtE+VPx7DaQ+HVn+VI1qpi4PcskmwMHfIPa0AE
daR7AJ7/laXjATV8vWsktGsMFbdWLU5X9ruwKVITyUjxR3YJItAZ564+8jzAiHbP+ECTgJ72IBkB
91o1C/47dflrZ4p2LVxzipTYTaBpGpN6hxZuyRl5YRVSO2iF97XAzVGagKiqceGXpNf6JJ+pj+Up
bibnaVqIOCAsyyfvtPkYl29FaKd0prtSlX7cJc5Htoy/e+Ozgfqdsnm3VMD8HKL7WXgfgycwV7zO
mruelgHfeeU9LhyMftabCBd+5iPZgIN2WCDfNM4vR64Psja+SlJMBsk0hx6SyzWMfbXgsWsW70Y8
zRUq1LeR/I5eQassQQfWClXikPkdgBBiyF8Lqc69Ht/QHm6AL1IPURMHn6nWeWOnIbHTR6G759gi
BDpX2h9pMwx7y6D3yg15hVZtPIIQHeurs4qfeRd0s1xCozbKw5yXYcmnwdQw1gcxDw4CIb0DWQU7
VDt6Si7tT5o3Dat157ctOmCSxegrt0GbsMu3QccrpBvGya5reWS2Gsmi2P1cQVDDxBs5+3ZUf8il
fGYPJhO2tdPIMxL1DM34d0EwqjvIBToocEVnr00lWN3cK3aYGxndc51cRhMtcBVvB7qc9hNq/JZa
VhsbAa4+oJ1L0pM5KRea371u676GzPrQtNIKRJbMO4/gvz2zAWlIFARIJjUMc0PJXF7CPtadV7wA
MSLKXRrjtB75RsxTu4lBH3Tcc1FySxXPO+rCNqK1bPKo7eQxX3oXHwsBqt6vvqcLduGzmAFgHBhb
xtlSOSyKSY9aE7tf1/ujtboBwbykWpZ9eVCTfD049sqEzCxegWu4nUpbviHZ3NO+KH7GTN+IRGNK
c2VuoJLSneoBBHrGQO4VGKOyiqes9q5lSi0xlq/qyu89yRdmNu9NGSnY6AKjWl51hrJvmQVY+Qm4
mVMQhclmJSLexZAzvqHi35TL7WcG9YH30zGPlt2+tMoPshne/yPvPJobx7Yt/Vc67hy3Yc6BiXiv
ByIpUJQor1SmJoi08N7j1/cHqrpLwi2K0Zr2RJFSVcDvY/Ze+1uK8L6AhqATRDIO5vFDUpYaQ6pP
zsShWZguR3gAk3mG2gejEOV7Zig1RBn7WjdSDVnHlKyzMm5WdLbRzF7azPul4dZF+L3jWSlWjQo6
uQ0yb6OVwbXdwMmW3vRiXRS9fVMkVU+3FMFsw8VEACzc3kjqlaIDKCY/65YspFZW031vfWD2Mu9p
qTHyfNUbwZMfjy89ImO+Uf4ye3HUiv2n+V2l7O0Hw/lKHfQbXdKpwdofDPULGuGN7ZCCqJhtt1l8
rfg8FcR5Z2pY/jJxd+QMxSPNtF+oBpG6IGXLRzms2My4Xj0K9m02b65ALnFoD7VIQmWRIy4OHaNM
QwrZsHYItnFkfcELaSIN6EXxFgfendZY9aWP/fruFUmkMAenOej8lG5hOjNGKnCHHxXVCIe2ti1T
ArvzfjQvS9kqX0if7xnloztkcewMUIyjJVFpF4bEf6AsGIEjdyN9CAq7xgcpI6aLIb42pCGZNHp1
05mewYdG/hRSebb1AxFfNB00QX3Waxx+FRSEyIvEyoMfYcShK7RM1Eq613J1wMxWxOeW1H3GbD6l
Cr33BRVJQg9VeWoU4iWfjHYd6lq3pwbsu5FHW96k1/dTw1huZgUpJNvT15KOcDIvFnpLT0RzkQko
cDveYaj9A1ldeNtGTbVystS6GjyVir0Nor8adzZIh5vX0rEoomuPNdRlaDCtRBjBvrR6c10bIAkt
R7sPBN0m87hVHorVjeSMcRGi5alGOhvn8rMfdl/AMiHznoIbI6BNhfGo2DCWwYPxy7Mwk+c1Or4S
4vtLLgqxNsKIOnwYgfyYUn414j/k9tLHw9o0L2odiFVgs5WQ3VYds2htppNAEEjayEx/6h7lANWn
zOdk+7K15cX8kPi6q4sDICnYaVEaY8NMe3nmlWvmP7rt538p+XRlDTXJ3jT8Rsdqv6PkhGA4njBb
8MYXD4HX2uz/SDOVVxIV6kXQDulFOfjW3rIEnY41mSq9RNM62RFjUq7V7cUrdIX1rLo2DYpBGlT+
m3JuwOoidrYTuOL7sSMoKoRo3xOV9aCI7PEWx4xurrSTLJdd1O41W6HKN8tNW41P2SoQv74eW2E3
SS7xKtT0l7YbzVtH7cydF0BkLTJu4A307S/u3VszOf09jvuVpIZjspSmwNzVMoHGvbWtAgoJg8Jw
fmuOYIQczV0eaJRtM3nZR8K86KbkWwSsq9AD4zFCsrPB+vUKuIjPsuRVdXNQG6X0wtN6OFxFNuUz
mOzRRVnmwR2RfjZCSlnb3h39Dv0Gnw2sWlqZXpy4kfceSPONmDZs8tmH0FQte0krtM2OyTmf0MqV
JkCCSnX1tLwPGmVTgKzbkMIqL2a5vpr7j3bZ+jMG7M8gWTaPIdAXFoRsMhE8ZJLlsdexyIdQwLRm
6jdKqFwOga+cgDla73GlXLJpCUOqNlaHaA0sdUGx62ln9oMSrLlMZumtSEXqxmWauXVCPh+jbMTI
jX5hj4pBR3nsX2STFu9xsiZPOhU6Pbaka9zcLAYkk4m38y3yHZnUHmor2qWzJAbJH2pISOnOrL4+
/CiKAP45yPvU9rwdU193TdcAWVHNJhVkkROALVGtw2kCqWzFD4E6wbgXZkwHAkoUEVF7UR1QQ41Q
r+r5x+FfZmO8GEAuYO8Ikk6gw/akouF0N/mA7xNwq4yF80R++paKKl0ReJ26vpzQLwjL/pq1Pf9S
gpvSUqrneQwK6iJ/aGocu5IQvaYZ0VSkJg6ZilpcxwEA+GFgLVsU6MHQ2BKJ+hey2solgp3ovjP1
5jZnGRQbxikfuwXCnvdmW7bBxybwp0RKKBYxw4oxIOs1O7wxxYd5edEUk/+AKWy1D4vxhkaLMz1Q
zNTVlSLEhJYtTqFSZDsA5MBEyAffxlU1FjV9J1Ph9jO1qZE4SSOXHS4Ov7YmdhZDMcMc1Oa+xMv8
QgkUGmPIh96XoQbt3NJtV9gVU4PQ+k3nkPcta9rryiF4qKvpwRyteF+FEmXrxP51lmhia15cGA5F
POwv5JVpZhTvEAcdhuvRGrq1OWnJpQCBc0alMryUQviYuTtkfO06vUSUsY0T1fpig6TbVnbCZ5t2
9AUFiUJWF7OZLYyTLnj9XZbGVVS2VARoe3uozLDcTp39PKTO3UGHeviBvPgO/BqqHeFZGy9lqQmH
un3KFbTuhqkOT02l3XqlwbZ9SFFtYPIt8XuJaZDOKHbEdFNc+dEk10EmixeqOesic+RPe1bpdS0M
MrOjDa0zFaYEOtNpmkic/RRmP1hSx9u//pb75gmTYPM/BiRnJmFKx7ZZSku4Fe9HViUw2RBpQGro
TXXOazTWEBnN+lyRZHk7EajbZkK041sqaYa+dvaOEbcPxshgNPKFgTrV4KiLrqD7FrMwywq1NT7Q
T10bNnetMgY3k/xqmbK+LyOScr4Xsvqq2PZE2p1aNyngHCX5U/TJH6eY9igzlUvZspUdKioixYSr
bhEZ9aYI0FgfYCxTjZKz1ww3Crtk0/vJeGPTShRWdv5w+JG3LcgQ1E+PesGaZRwGrD3I3K4M0GWb
Zh4LBqNCNzVF6UUvtd9hEtbflDxAoZ03zz6APxgMqSSBqCZfwEKOK0iep6jEYmbu/03lJTwdhn9H
lYbjMKXx7N8/eAN7AElnVXJm2bhYV2ZRxGCJ8nRrGRs17V8iNZ5g6QXqKspy88orPBAaWf29EnF1
XakouiIEdgi4cso2aC3IcVr+vpbWrR9Hw30UaZiApOxrRUWz50wNZHC1dpY3fDuIrw8/vJakeqjh
jTbqdA2ZnaM/QQI6pwCPy0jdDisPOiSJDGw2D2KzXvTTlcYul3Uw+Zggv/YNNT3FiVaXDwdMqaS+
YEtUR8J07HlOegP1rSHTFV4Zw8iwgsBVRmyVANGw3A6K7YE4ZdMvaLLlJtVnYTagGk+82zpmznld
nxQaLqvk3h9SI+yRKMjqcmoH78qw+mdp+hRXQEBplwdCYNuYv9lAaVBL652eavWTkqnNbqBJCdKZ
fxHV3rjR4twAJtGn5zlSRrLH4Vc6nwJIT3q7JsWY7vXeJn8u8nQfth55zol8uDM6wUUd4OiQZHa6
UViffGHf4awhDq0HNe73XWI07Ikd8466I2oaniijqH5ll/1Zi/6fdV3nTWuJfhSEMurtREKnpFUA
2XYGliguNDKfnaau5kUC5mjOTTjR2B0nZX+uzb8e/mZT99kq2A9Zc9uFX0awYKU5bdrGOUMKK36o
wtywW839s0GTGypPPoqFQRsvS1Oh084O+t0YsS2UjSkeK6O6Dgv8PkRrvaBF+ZNhsHCnKuxq8hgp
8AFSqtAATzWbNLg53dJJGd8Xcx8U2sdfwBnDy8NvftGe9Pcx5pntbWjx0TCQSZZZulSFri7A37BA
p8QJShyKSMi7B7xpOXeEodmcVly3TUXJ6i9z2VLWEHmTfY878dPPg5dOyuqOco8HiaGBcJZOztpo
0EoycWCNWant5dB01m4CvrktGhoOtEbc9WYTn+VV6V8FpZFSgZnV1K2dU1X7dviLxSh/KVNoVIdf
xzCqbpTcU384cbvu46g4r0XRX4WDpuH2FmKnNMp6XrtQh9FoqrZN0wHR0Fy0QZD9rHvzXhTWNTP2
BHEaFWmnWsxrkQOFseynreN1oHsVSIwxHsDkxnYUoYofoSDRFZBF+0IndH4WqtMNfRbeleicx9c+
GAXN4utH12tI6BygBED4snhc96S4d2pWZg+qqf0IWiv4MUHtCcfBpWA4fqVUk22MWjO31PjWSW1R
eQ1UfIcS/gMGa41KCX4EsDjUEXiXkoZVjAT4upGWXr/O0GGOmrO0tBI/yOvD6NSjCFuNJbiVw5d/
GP77uq0v2TDN2JbhljpFvZqSVpwffu1m7DBCjTvDTq8OSl9jlvuqYM6nbG9ksNBbOqC2eJ00N6BZ
xzUtrfkXR9JiPZM66SRmX2/W+FzN2866NFcjzqVgr5I1Rmo8UV1Bd8A0/xyR1F6jS/RcaJkMnW2k
1i71t2k11f30LUmGG9PoxR+YWyuNOe7EqlwT7/nj+FFpwmJuFqpjsVY15WJ5N/mDllqlxi4gimNY
g2WyjgipLwMgzzPPGv1fQGtocG4t/8wCFUktvaZXWy/vdFO7GXQtemrHmwaI302hRttsmq2GKNKS
evZNw41zdBoN7AVg0EBIKOgijpTQWalYTMHGSlT9somiVTmptAdaVgdFJgxZaVKsiPRa3nbSap+K
HJO1mciXaI7cNz2fnYE6KMoeC0qz99agvUZEEwzN7etuoXKUlR/2dEyrhti1pRE8mFiZ0llb7bS+
6ZozM4ww7v5mNUGwP/w4cDhlwyqJkFLJmtHLoDpnQdYWzyM59fPU4hsSll88x435aDq0gwUCXl+H
MAN7PhNL8p6C86FJiOsq1tJQaD+ZlfKHH70vLZZAsfH6N18bYqTySO8k/LodVZtkrZaGs6+RrKLS
seMdWYjg7NBM4CQ1yqqqg8MjqbnOGGCroc98zDrrWglH6kXgw6jH3r2mJ7Sx26fK90HIcSvV2EbR
r3s3VWpaq8QuAwgY6CFyTUtcG0QlnINoBp4iOrWyh7DtVfBLRu72rLZZy1LQqOeSNwNytWOxLu6B
lKwRpulPumH515WJAC6uXjs/kc59tYchufQ82GjqqH4LQcldd7PeMxw1qKdZ77RbO43Zm5nMWOip
qe3J0m09fcI4guR9h8Idjd01gnBle2Lv/N7HwdJVU6cmaYp5aFcFwJr3i4Kg18ZRxPjhgo86x7Jj
a8WoDvLpPmDOKUC1bgtyw2Q3aZEd7AtN5NG28W8Ng+qnF3wJUE5H8NRGLbu0+tZ49JLs2vHtzetU
qaG30mroDAMtpmAKwOMVrDlbcrgXZpOdf3wzzns2PDdD1JqS+clwTMnDmm/2zQpnoqpKGqmOzpxQ
QTKK9uRZFBTGDm0gesFw6c8wsNAoJ0gVrSv6koaWedOkFiWixrrfaZR86TBgh+2nOLE3h8Y1+nTD
iwm4LRLD8bmzYCckAU3XhvmLbgWqz1H58vp/ml2jUOBTCkCK2B9qXgWBpNQhG3bT5tBtMA5ETstU
Es5ypzDUrowyQRJ2aGu0UDteVlJzpepEV3UIgbfwUHHpIQxJn2rnIxkVa9MMsbiyh4dkpJgTZXw5
SiMfaGfp99oBql0mf+japJ+rT3MwAyUdGIQ6S4dx2qGiya+V3u2CBrhtDrtCw6NLd+L9WKMNYL/Z
bLJe6ptAkBZvvF9B7FEYLvpuqzjyYgL9vRqiwnh2QNGtUHNnuz7FGnJen0RPvvT67WBTWT1A0stE
/Ql2zbmkeSiEchrfHhrlKp2MeVT5cnv4tYCfduLDtt9ntyx6pAxDs22NArGBDsqYV8NvvgUZmLDx
zeZXPrMxx2nugNcPz6YwZtI0w8tZofrKbTTToTxb31u0Wd8LZMarqOtYJM/hj3dInc7UtcwakIG3
NGoMhuKt6PqM90YATLtvG7ckH3geZSwlaFLwVklUdWjixXgGs6O7HdtZpEpVSmNxdcFyD7yO1xq7
PEZTePgkEI/93YZXZYnvdiN9C7otim+zUE8yxum92m8IsGmnOykZbf4IyR+gq2qZCCV0vZybkK4Q
U2ds9TG6KYbaTYa0vosmYMoYLsE5PjRMm8UNZmIJ/NISKHTYA9qJvBoXgTtvHHE+NFSc1MjVoNUf
r0I9fezpftkpXU7Nc/6X35tibeL+cj/ZTDnZlW7WNngnH/KLP102HmavIayPRPsT1LJlWReRjEfl
5Xjfw6R6/DjmDza6f69LD+/ZVlmUWoCVNWnbi3UpqDUrkXnya9C/9IbVve5k2HzjkUJxbBsmQXWT
Tmws2jj4YunBFuTj+KJ1cBWa6Pb1k+hDekuipmPtOJKWEibPoTPKb6VHmiBNKnpkRqv4hjQStvxd
lVrJd/Q3PyfTjh+UpIt3xSCNDYyMlc8g9cP3+2EVG+yM2NkVq9mzezL8/eGHPU+wQMc/fgpswPic
3z8GGzS+ZiAs1mDmWXM4vPncSfmFbI3JX/ZVimpOY+UYdfr0XSbQ2D3/JcvU6TyNkuex4t3QDCbO
LZ0OWDjRxRa1JI6IGUsX1UAVFlIL/47vNSi+vWHX1TcZMDsliQBKGhRfi4AJeUzD8fbww0YJusPh
cfZd/6qlOU2B/EOtWX83pv91/mX6P39ltVfTMv3cZ1WMrgbMFd2T5eqwIAnn9YkplEeKc/k1qJKU
Ct2EaIt84fnk+y4RZVPCg4OcIadE7QNMK4haFItQhfPvY4rAhB7Iau+bzpmYyzhNF35tBxnT+FH8
7MusvbEM5Z5ifXyVDd7XbsIWJOH97kWotG7SMLPTNFqfHbJTYerkl3Vs/DL0CciJSeM2akpy8VG+
pf1WPJeeASnPpGOpqioo914rn7pAAP6LoKLTYbrVzWcSDr+quQ2uMJqCOSSjszqsYCqhLtx1GEXN
Qe4Uq0OerGsM4R7CXoyNvk3mlB2F/9f/SdIPvvPbuSksym6b8S88MvYSCJfgdm61AfHI0Hu/hybd
1gkdqVUFboOu6PrSmH+wO68v6cCRvRpfknrVt687FN3LLTfNzPEpNNM1/rHnr/22fhX394eezmmQ
N85gXHthnO27CrtVXETIQyYUqV+PEQ/WjZpGFUz85wKt+zN6mT1yQeUcgWmxgaIR/IB4UTg1Seax
RBHlZyzA2kedfO1TGgS01rf2thD0KmNh3N0WuYn/MB/drjDN9kLHavewf8nVKXGzNvBXSmU9ZvmY
3xlGgnUm9fltmusP6Zgrd7KxEBuVzX6uUUH/jZ2dYqhUbgajuc4tJInT1DYbUKQ4o43wWaH8JOum
ai2032G+w1iGBaFp+TA2aeBVpKLui6xUv4Cn6Leys5KfJvblr9RVT/3ZAteEkRg327Sctrohx703
jd6138P/FNI33KwW006oytnkd/nPhmGLxoTxi2B9fF3DNtsid3Ezf6T5qHSM5wSW+aasS+qaJgiE
kV2FNjyPo1dBWGT9YXRKBJKQDFRpVH8yncehZMBBfEPAc8zP0Zf+8KfoGgxuc1VLtXFjenbPvdbv
t7WMmm03quh+yhrLpXjY9yFsmkZL7g0If+C5rPtKWP36AGyNZDruXmnHwlYZGOx+n3nqvR+Fzl+0
Y10mK9pJ88fcgzcZ9ziV9s70pSazTzoarqHGhomOFi8ZYIYBIHxQO9HcHQbB/5+dnDSNJe7//F//
hRWV/zv/Dyeni+xX+P1ff5k7Xfz6738d/v9XJyfH+rdQNZY/QrN4LST8/vU/+t9189//Mu1/07GD
xxP7XMPgn6Svs7xqgv/+lyH/LVXNoYomheEwRvKf/jJyMv9tmSp/tPEvEJrpOPr/k5HTu+mKDnZh
sVL/j1WZo4cdqNyBJayE1UoQYoIZ6OZwwvbw/Wz49+G5/LezYGQp8dgPmbWp8Cj3dzUcAdCJalW/
dBUNGojMeq9iad7AX3zz4G9fZ9q31dQ5s/z3/Pv3GRfLDyedYruNsUNJq06LbvQDtjMw5vMaibSq
E7XOeTv2D6dZmnXWpmpGvY9EJRgLeJFFyIiBMgiI4Me3ceTBLf04LQeoA6kuE/F2Ifamo1j2faNk
2ng1okEZXMWaTOo95I3uPz7hsRtaZFoKWy06uGVYyyYoJslptowcom6D8ESZ+/0+4P++mEP1+82C
yA6nXm1aQ27sZMyjJy8MDEwSVCfGyKYyShtxtKhlMjx8fD/a+xTS3+dblB4KK61jWY+Sza2PIsum
QofcCGMyMhnKt7Y1h2iN+mHQZ02RcqXHqm0kK1iNenr18SUcu+P5Ub+54wRMR5fIXm56m442o8r/
BHArSrWjxXzwT9S4jr23eQv+5iTkns3eHhs4RGNtffWrChmjoSYndm/HbmGxacNnPTRroyJXboTh
bzWv86u6FhbtShLkl2iy8fzjZ3X0dS1GihytRVEGrBwV3wvOvMH8orNmID/g0Dzn4HnR+i0FBrNl
H5bS6tZ064/PfOwBLgaMCjuTotBLdm+5Mk2bSquwyC4kAsDPnWDpiKkPPsXHJMKgSUUvTbtsTNlh
QArjffIEiyyLjlV1lteF4rL4sszbJrcn+goUgVbn40d0ZDD6D8dLW23VfpAEEIoxuq+wFcCeJiCd
kUZgefFdC1gDT8aJ0x15I0v5iMNGnHXs6Lk5Mpb0nG5J2kSGkPYp9+P7OTJHaIuhwRA5FIZCsdym
QXS1xTQtUzcTXRLDpggb5AyfO818f29Ck2oMOxLwBW6hx9NjXFEmLgtIHTUy0JvPnWIR/X082Fqv
Sgd5AwBvgUQxnvUlTBaxtOm//Pgsx17IYhQIaNWJbYvusioR44UCyAhCu0Zj4OcOvwx9j7YAnhCs
Oquk4VeNBvHNpLx3YuI59rYXAd52Vo5vpUnnOir0xyHu2fHQAwX3UGuLzz0hlbXd21fdhnRuQxFF
BFJ3cbghD0iSsFbZap14RkduQl3EeAy8CO35/ArKygA8HVCK2WD10zY7EOJZ+blnpS5WAZY+Ut5C
UON6YzrtdWcqrzHOM/ZjJ5PPLQnVeap5ExXwIlHVtT7BJ7S0RSZv9sVdBUUlviQN7Ki7RglI6ow+
2dzPLdbU+aG+OaU18shUVVp0BPGa3ECOID2zgRzgiUg/Mk0uk/ZDOJZmo1eWq7Hfs7AKbLHmLZzW
ozCU6jRiR62owhMnOzIaL6Vqox/5SCf41mTaFdY5AA6lv0pwyunWuY8yBY14Z6lXFG214dvHETp/
xv+w2j0oGd48wISeBCufes9lFxJo17kvpvpnraNfoGWwys27OAJtyTiXsLlVI73Qv47CMeTdx6c/
Mv6oiwECIwmWv7HiuVjEUXEVCXly0yrWHx/92NJjWUmXXYMbi146rkFTPGU10EzNBv+dBApaPbb+
c6Ggkt0K0qvyemAHl+11y7ajrzbCDHkiwP/5HqWzGEHsLJJF3ofCLSyvxqh1cn4Dge7LEwPUP3+h
KKHeh0BSGaY2DpE1M5d61x/7aENBOgO8n0/uAHz+xL7l2G0sBpBWqyA5Rj56QnWKXhB6Krdel/gn
hqdjR1+MHWihs0hRLMeVSQ9hpdXsdJrpxeOpasU/x5Z0FiMFrc7YogyVDVyq9/QLAfFD/1IWBo1l
Ge4mKU2cZuH/LNKp1k+8mfnQ/xlbiNPevxmjzxK+o8p0Tdrp27MJ9TeU39gvf6M47osTn9exsxjv
zzKJiVZek81B4CfxxmwAoGWFr68Drfjcsk2Sj3g3ypqeo2ZROUxY78J610OzA/otrfOPo/TYq1+M
AaamIvRkgnDxVYZH34Dk8EZMoz539MUagV1UbmshoaDX9JBD+nuGcFydeMNHLt1ehLZmwvUfEn9y
Q0uZ7vou04115ysIZT918fYitkm5NwWc7MlV6Hm5UCgZnLMfEJ97NPYioo2ik9hBc/TG07EJTZnN
RhUh3sfXfmTwlYey4ZupxYa8RDsq7xWW6Nro2y1mmvs09b8KJ34AD+EqsXluFcMKc4iLj895JMjt
OUbenDJSlUrtvZqXXUTfVBTlFBIpVSSiKPEf9MHQN8mJUx0Ju6XEL/NkME0axd1ekb/Z3sbduWji
InOb3jJPPMJjn9citI3O6jJaY3vXIMDvacWk80zAn/j4Yc0f0T8MT/YiqqFFGaghzd7VRFluCMAX
enmv+gK+oSG8r3U+07m86MTHduzVLKJca9LEs/GzcXGmVFCbGRIjVX0bFy11kLyCvjMkJ27s2GNb
hDwzPrpljW412uE8bVVJHV5GMFBY+/jBHXn11iLq6U+uYwXjGVq2dBCmpgnCNc2TS4pd2YmV4JFb
sBaBT+JWAbeLGr+iilA/eBqNCVcF7Kzfn7uFRejHoFpKv6MLcfAhryfj9Aim0TlLPIoHH5/h2B0s
JnQgerGwbQ88X0LjqVFTviod6jsfH/3Iouc/1MeYTOheZHebIlO++fAtzzqsaWB+7xrw+p8bfQ+d
JW9GE4C0laLU5l+3IHR83mjWOnULxx7QMrjpN2vtQOs2To/qB1UBALjPP6BFcMdqV3hJzdGxnad5
sBhv/cK8bm0ohSYCthOv4dg9LII6ABCRq7pKDgd0ZG5k9sYTMG4/fsfHDr4IY1xiEzv0Obhdoz2e
RDBS6jKD3cdHPzIezTWbt1PFAFbfA5vApevVVjjVw9BAnaFyeN4V4rm28ML63IkWoZwGhZ7lhtpC
dJVuX6vXUVzeyiH6ERjG1gzTE9niY9PtssesnqqmyIO+3fihdm54w5UdO1slKVdmrGz9SgWeIe7S
UK5LT3zy1hYxrnqyMsZAaTYDNogijVwb7DNynvC7iLUHyxk+t0I054H4TSCWtTNELNLbTWTC4Tcj
DKjaSrdO3MWR4dycv783R7eMSPEpPTebHGOgc18BlQII2AIh6ycnPrYjn7K5iPWhFXomLAeshVbl
tGDh25KspiGwrPXnPjL9/T3oJUi0tvA7V8Zjce9U0jwvaD2bv2ftTK0Qr6ajnbofn+zY3SyiXkOF
W+VDineHVyc7J6rBp8XRuPn46MdexyLs28qD4jzK1m0c46VWhlktjecUPK9PHV8uA78eYbqMSuOG
gXLNqPuNHv67uEjvPj78kZlJLsLdCcPU0jK6/il9Ah3qfRWBSnDf2f7OifEi/fgsRx7SUj2dxdDA
IYW0Lp1n+7KCK0gy6qYxh+fPHX8R2VSy+6Jmjb7RK7BHtfeAgPZZl+nlx4c/NljJ+b7exJwd9r7C
EmF0QUarLvqtahV7Ma299Dhs/DyCpoaCbiWqBqOKcPLXYu51+Pjkx97Q/Fm/OXfnyzaIObILUAHH
lDHJsPxwQI/P6ifcS9oTO4Rj51kEfVsmupp4OdrXMLqJ03j2CeReC90Eu+f8+dzNLALfswGtd2HV
un0H+lKrJsAg9LtZenGLQevnZmK5CHgnQ3xfKGnjYkz/22zhVDPgWLcf38GxT3kR73qjN1VThYwm
XX+t1f4NHJvLoh3uP3V4sQj3SeRO5AVx66oVpBE9zzden78kpf25yxeLeBe9wPOBnkLXVvrbGAPo
Ppo1TeLEzHHkI1p2wea9h22L4TdMfcpdp0KxwR2CnWaObFY1shMhcWQxJOazvwkJTSsKC1yWwmqx
u2xAQSOcevIsbe2X5XWrlyfWKEdetVhEvRKw5cBxrHXhHm0mb9roqHk93OM+ftVH5iWxCGxakOje
oMiB6Xy3rXr9UsgTb+HYhS9CuRhpG8sLNq84hl0Udb5NWS5Moj0xHB678EUQh0kzBG3Lhes58nhK
yM7vzz2RReAmToQlX8x71XL7u+6VcHSs7ecOvQjbtuziYaRzzB3rSHucEFFizgPI/eOjH/kgD1Lk
Nx+kjdCK7lWncTXvBmCTmzfJpQ3T3VLVOx1I2+fOsohdX2980MaqsmE8vps0nOhU8zs8Scg3Kp6N
SvK5D/PQ8PfmbvjqS9T5rAnkhEiZal+5Ep3VnxidD8X6f0jkGIvotQH3Qhbq8A45t93hIvgqoHYH
Z/4LrIzxptuAagOGelc9ebCRTkxuRyLCmP/+5pZopi1FGYwQVkp/36jhi/Tr5CxXvB8fv5pjx1/E
ck8dcRwzD88WWmZDahxrT4nuMRwYT7z7YydYhHTVtirlVU5gJ/LWLrIfyDb2tul8blpY9kQg+BvV
EqTPBiDs7aDHP2iI39eWPHH4IyPGLB58+/i1PrQMY9Aa1+kNcW1CF9ziv2KeiL4jk46xiO2gFqBx
IftsDJS7Z2nb/rBw/XQy5UkDavO5F7DU2Q3Q5frYYQBBx9+HK1rFxgaeTgW2CfxCfWq1d+Q9L+V2
RZ9izoJFn+uL4rvSd8808X1VveTEcv/Y4ecB7E0cYEOlVqbBo6JviarIPCUrCctxo52aE2/j2CkW
4V0FnUX2f2BHoQdXeFq/RGG/9zL76eNIO/Ip6fNp39wBTmuqAOZcu2Np7KsIrlIo7FNNzceufT7p
m4O3foW+te3YbEkolmp1YZv2JqEH/3PXvgxiiXUoBi+1q+tSxzzZeHEG2JIfH/zYtevvrx2MeETi
qYEkPHaXQUIbUZ/flF16IoSPBJm+CGG6jCIUw0rlxr13H9jmLonUx5zLX5VeOW0+vodjJ1lEci77
zMH8rXJLJ4RA7eAnZfvfzDz9pWDB+PE5ZsH0PxUSljK4ttDrOABJ6QKbcNMa8a/UAK6LVP4yeu0K
UpqzzvzgguJMvOphIKxDtXgQSlO6qQc9++PLOPK6tMVkDh2aEVe0vK5Av6kbeQ/y5rF2jC+fO/wi
0JuetorCpMXbU/DV0eUebMyFmp5K3x1Z8CyVcZ1n0wmbiMrtmxlyMBirzqvvfKNqaU4L4WJUJ0aT
I+G+VMiF+MvW1RDXroO5cSzG69T+5CpZWwR7r1R6gm6lcoO0ky3MdDPal3CTznogE+MnX/Mi5GWc
DVmcSx7U2NwqDLJJIHBEih8/fs3HHs8i6AeEsIlJ7oERpau36aiCdsIWff3x0Y99o4uY9zGuYC2j
V24itOc+iu5R72+EUpz4Ro9d/CLag6Es4koNaOTXQ7DWepw7wDkoIccnrv/IcLIUw4nA92183Ct3
GpS7MNUfk7K4HbLcHbL2xIh15BEt5XBJKEsyApyi9rp9CU8rb4dtE54qrB07/CKME3v00rIbK7cy
rJ9qN7tP23pzp/l9eGJOOnaG+dm9mfJ0C/elLuQDbXt4dmWCt2tJ9x2a/xM7r2MnmP/+5gTp4CnN
UAfcgvAr4E36jReoN0Hl/PrUR7qUvDWVaFvh8AYYUC+7Ub+Mg8yd4YgfH/7YN7QIYAfk0exWVLlZ
HH5BbX4PV/HB7PybojxVlzh2ikUQU+SvVNbcMzo0Wsk4YdtegtZKr/rK3nx8F8dewiKSSbs2ntkr
JZxl+9nEM2qk9A9L7uvnDr+IZG8QOLvjq+CaPCva1Pz+zJf4OLXQzD5zBrFUpTVGVCpR7pRu7AxP
wzDdVXoM8Mp5+vjw/zwU0QH1/iNVMUYaM6mWrm0nJmTdqCTShjx9+Pjw2vwq/3PPK5xFHEcRzgMY
j3P5ZfE0WeltZZf7UKl/GKXSb9TcfAotvV1lpSGh+FsA25wG45Yy+uT9LaK8i6TppbZRupOD59FM
y+t6DJA+vrtjD2/+6N5EeKtkeLINeTmj+wIM6S1YHcVv/E7jE/msYyeY//7mBGLMVYeqeemORd0U
rqaVmExhwFF+rogjrMXrQT8yEgxJ4SZm9NIN2Y2j+TvPCj8VHuBj3l///+bszJrj5Lkt/IuoEojx
FujRY2wndnJDxYmDAEkIMUjw68/q9yofJ+2u6rtUKoFGw5a0tfZ6JiTMLPfgExKMxa5P+DFqk90S
J/l17b8KUXMzjjEMzoEQDMCUz1FwC+remERGX+jgfwcoOIX97+93BQxCTOIo+NCa38i73toQNvid
W98TTdT286/4d4jyk1WIiiI4x5EJBGHa6K9BNQcpCUHzhefidUd4P1lFqYFDeQpfW6TllkV+TIsF
dXfxmp8N3G4u6UjOfMVaYmcrHWpj0VQtq9sU7o85kGRPlrtXiYUgSfnfroBDhxFONKqdlrHazz3p
t4a3bP95H5yZaGuJHfgbdFbcnDo6WF5JC0A8qsHVJW3Bucev5gHFGhGAp6h2Ccx4T2ytGDXJQdGG
l87AZwbqWlCHu92mlWpSuziSNWbasNM6/tpK+TMo/et2xf5aShc1woPIXmMY+cNzBdcYNiyvIKns
ruuD1WwuixnO3bzsdpFMfsjWwLMJHj0XZvK5HljN5E7MUeyMQqHmwdE/nND1DiMQjFcOn9UUVsPA
alAPgJOG/yPy0STXPAw317XLavbq2YFiBIYe4IEMA2ilwaGRFyV4p+u1f6zPa41cV1mIS2NwKOp6
rpyvZbS4HUBcLWzqn0IyUn3jsCIk2VhEMG4GzzNShy7xQpW5/hjEh7HzGtiv+klh5h2qlKjJjZlr
/dPGoahzePTCjRW0KFkfBEw3UKpvUd4Hs7yaBY+0b3BvnFAvnH6QoWmq56SATe0eNp5RnAOEQeat
sYlbbcKA9vK7jXy/eBz80KnfCYr0x99cRgx5yGboxH2IBAcszas6mm8GCpv4jVHazjnAH0nwlIDS
MEOwXHR660q4Yu6RRF7KvUkmeAzDuSskBwN/weTQRjQpnkZrmXtDuoIAUAhyTCyv6861ZFBYH8zp
EWuig5v7tDUSydS5vW63uNbbBROEPq6o1c6Dx09aOEmTWlv/RgX7hTB8JsyvtXaagPbT4B4SqZW6
TlsEAWqcH2F9ycTm3PNXQaBGBfQkI4LxSEgC5bHDtygHrPYthYPHVfMpWoUCFlZklHDo2UW45jks
8IjB6U/7T58//bRz+teEWoUCLcppmkAk38VW1xmEu/UNtrzLprPaO8y06m5Hl1x1T+tHq8jQyWpA
UVCCxkLVNjBwHciEYC/AYPrCx5zpjbX4jlQaZgqxand66IISNqNBe/AgDv6O/Ehz5c5hbVHmyspd
HIoxG5YiAPXeqdSHGpn9HTn4pOu2imvV3SA6UzhsQLf4/A+008fAAZvh8y4/s/iGq9VdjcDIdnME
r5KmDV+kEuNbszjtbwHS0Pe5pe2fz99zZmit5XVT0C10GnG7yrsEGFVaVhFuD53QuwV+GEbzU+UE
c2oxX35+/sIzi+ZacWeU5C6xJRb8uP0xtqPZVRU8fK57+Gqmqwi+nEuJZY3OJ1TD6IZYOQ25bjMR
ria5ISjGDypkvGTL+ZHF4AMPTU++XffbV5McGLCyKdoW5xo5RkcmKfmBQ+58YVqfa/bVtI4sDHNE
j81cU3B+GGVc4z59uCRBPDNa17o6j/IxqU5HvljER5+re2yDftBq/jYOIK1d1T5rcZ2rXTtaHI5h
qSzpB0NBwcciRjFcmHBnGmitqoNpnKyBscS5L4wm5wD3KjcjwEUGF3QeZ2RvfrCa0SiGLoqQx3IH
xdbQPFZyhs9WEUlP5aZvnZeyF/dOHAHeEw5YT45xOAMuwpwgaC+MgTORd60nMlGFzbvQ+AXwer0t
iQsM9JDUL37MvO3nnXTuFauP7Gtftr50xQ5rFpi9y00Rejs2XsqvnumktYiotLjlCXUrd0nt+DA1
ZMDMKnXlWWStITJNWMVTQ0EhbvtqN8NQ9qWt/WnPolFeZ2SDs8b/Hjn9xKIAWhKBjYKEA20SA63u
PXfz8vXzDjjXQqsYpZUsAUGo0EI+M7fxAIwK5qL3eNXT19JNDUQIgWs4PFrnDkgZR9TIQoMEqfiF
8XPm5wenv/8rORUSuuBAiGWvoBpOuQ1wV0iz2W64dKF+7gWr9l/IqFHM78kdbC0rbGRNbXwkCeEj
fSFMnZkBwaoDwn7BDPPwgr6s3voBvu/L+IqSnl/X9cBqlQDRbR6ScZE7pWWf2ZL+gbvepd9+rnFW
i0TZAf3RN5HYTcSHS21z9Lz+wh7/FAD+sYVdSzGF45DSwONotxhIo2HHsZPM+xIy+DWW3pVjP/7f
wTMwrksXhZi7JIgpbDMm2NCXWl5YIM50rL9q+cSAnWxcrP41ZSgiTsD8WQ5sqIHeMSd7zD9XdfB/
3tl/zQAYJhWwWS0xxULHUamVSWyyxiFJm3/+gjPfsZbXCafquympwE7h4xNv3RwG50+lW2w+f7x7
ao9/9DRd9QLsUYaYAKaIau4+j51k78JmsPPFhsD9smvttg38u5kWf0jbwXH3Ukbj3GedNrh/tZus
49hpoKXc9AtMGmkzlFtgU9SzZMElA+Rzr1gtbryS7ggcLgc8ulBbt6/4TgH8vhuqIL6yc06v/usr
1OIIUgjJd8BC/Wo7fuM5UPvOxXIh+X/uE04z/6/njzO8ncYZPxyb/phlqERXP6oo0A+gDrTTdSGQ
rmIsrJEKgIc13y06eg/A1WkZe1b1fGEndSZKreV1/kRwlY6SUhRGt3DU1rBZf4nG4ZKS4cyJaC2v
q7xeSlacuoDWBWoPVHec2fBWG9pueOOEaSHB2/58spyJimuxXevVo100PgW727u6Ao8HtBKU7Llw
xoLRz6XD5JkWW8vtEtCJAGXAlh8m9O4MOBi0r2kcerCl/Pw7zgyrtdAuhg28wvYZ38HCOXcb6j/0
ytPZAiOC63rdW83vOayQqzedk5cujGtBwHXJveep4FLFxn/9+4+4tXayC32QyGGBimGFKgeBetKO
gHjkw/sRhSouYMIMuNI+x/07aXa1LmLUVdUxa1/dANVvwD+rTES+8xSVNsZlEeDrcD6NWOLwN9V6
rtkaZRhMeIPa/qIwEr6ZVD0c54rBB7YAwDVZElaxlIjKX15gaT3XX3TBlvkBsFnA1GoFCmlOhcP6
O9pSDU9QGMpOF7YVZzpwLaAiRRKVnuqaTW9pE+YzDETjP72vlmFfGdR8XejE/573/xuZ/r9TFmoa
mKbSh01F/OFxE/yGswgYH0WRPLX99EZN/X1U+j7Uy7yzbBr3nRyapwZS9s0oGEntDCyDy8cp49T/
AoN6L62T5lJ125lmWOshgyXsvFN1/6YscB83JU1ya8Ja7EFlrV+vmyqrCMycmk4LmOQAOAff+gJe
uV73pXHmK2fiKvbiTD8L4JSbHV2AFOXeiQI6vCXdpTPkmejorba3cCUS5dLbBlkbyT2UUc162CQz
JCn5IjpnOUYoXY8PfeLU14lG/LVY0u0SoBWnoEFyG3ReH7a327IT2zCEtmBApdiFpfFMLPZWm192
QuhRTZtdp8oKlqmgz+F+7aik3Iamv3T7e2aErfWSLgG0utFjswv5WD1Duu8/xKy0P23tXoJOnPmQ
ta8ftBzlOIVw5ykr3H9sx8C6UOGhoKESS+xl8XTxiupcTmOtXCwZ8kqF5s2OiD9F/AYZ92ZY6B9g
z3Kr1aFx4w00SvdAiFxI8J25WlorGB2rXKRMZLNbpLNnLsvhFZSSgWRLN4D+JDYe77Y2vra3VpM1
okUTLzxKchj3RMMBPJRg28YJpBIhnKzJhZF3bkys5myAZ4cVXGRy247q1raVDzxEKx85TgD551Hn
zA7gPynNX/s+uL11FTgqSPpFwbANgU2D4za5lNQ49/TV0WiqkNClo8t24Uzjra5A86p5+ee6n76a
lyRULucRL3J3AsYJgHm/DS80/JnfvZY0nhxVe1QXFfmy+CjpwonB7Xaf/+ozfbqWMs5wOqx6uODm
TeXdaDbsk+5R19et1ms/P+g8SYQhU+SqNt0R9ZP11lbOUwma6nW//hRa/houRRDB05Y6wJmMMEOO
pepT6pBgwx328fkbzoWOtXsfHIJ1EcCmZyel/vCq7g31k/ewfPiiLd0WTvhgJzalqDL6EOB0fv7S
M5FxrW4sYTTvTB6obRzIwO3UFvboAhSX9rR0AaIJ4uui1NrLz5nBofOFruBESm809e+KCZAKCrQv
pahmV7cYdwDTAVH4+XedG8erRdnWpBt72iY5sh2O2cpTZQ28MOMlv+75q/nNICXuAENLcNUd3pZT
sJ2D7vt1j17N7plZC14fdlwciB80iUQo58HT5w//92oBWuX/DuMJFRxLW7ZFLlT0rTBR5kxvcf8D
xImcSu9pAj23EpfkMv/uBDi4/+/LFrhp9dOgKuRGS5IPbB7/FFoml3SB/w4odC16TCBH96MmSPLY
bxcvHVzWbZ3W/TMCsXiJ0HbuE1bTfgxlAbgzTVATv6S2+eICqfh5T5zRbNK1BZ8P6i2M5Eq2c8Fa
nm5EUwv6MwotZCBQSOgjmwOojh1YrcOKeLEk+WIG3XabCIXDw0+2GO3vBuyc9YW7kHOfevr7vyKc
dTrA473hdJzUQ3loJimqbR1x5Vw1J+l/EK2/XiCragAHj0X5mCxOcIwbCSQVXN5RRf95k/57J07X
OkI9NCPwmmrcjMC/Alk/PVaFuG8K/REQsx27SyWm/w6adC0lxJYxoIoKvEcBMW8hNGjqUgKN5+yF
H10Qzp97ySoMAGXi98WAl0yjaVJHuPfeUh3mxX1N3P7CqnnmHWs1oc9GuMeMKFaovWUr5fLYl9MJ
7/uBZM/7531yZlStBYVtA3ASocWwmTwm0thx4LhjfbK97umnkfDXkCrjuSG+Q2FWgwJi0Ep1ec8j
Onz7/OlnAszasg8IJUXdsBs2A+llWoUFVGdD4mYs9i+VaZ1rntOr//qAShu3xd35sCngyvBVVRqO
YwBGRxf2XKdI+4/kwlpLuAQMKJpxghG0xgAde7jnk+DOq+K9VP5elvEriy4VN577FPq/n4LydLrQ
OOg3VeKKbUBACkX++ZJ/4pm5Ha8WdGo8Cujs0G+6ttwEbnDvU0jBk777M7qop6vn35/3+bn3rBb2
0XQwtIvmflOASVOF5aOI2A1X3YPfz8+ngqUL4f/ce1bTO2jG0KEdesa47oPGFTeuiJ+4cZo0kkU+
V5fES2d6Za08dBYlOkCa4IOFWqs8Qb1hhiB/yRPuzAxZq+wWlMYU1aT7TaS894r7X2DF8adV5YVd
47kff2q8v2YHE0y0rfLHTZCwKHU8AKfcpWg3n3f1mei3ls1zIGVRE4bjGdhBI9vMepzhEzuKSmzn
0ON662vlXbLiP9Pfa8kgGL6F79b4FAAlfoEucId85tvkBSWyD/FB2UuVGOc+6tSUfzWZYkU0AOo8
bhyBbFcXmHur7Jg1LN7HkPpd13Krqd6AfM/ixdObWFnwf+sJC5TupjQevMdeFBcuSM8NrtWUT+BF
MQggnDdTM4JryGIvrZyI35aza66bhdFqts+ChuGijd64yAWkKEH4tfj1rSjZgwmnd7cDAPjzFjvX
/avpvjDhLy3SyZsk4V3aOOooGlKjiql8iAb+B2jrCwf4M/2/1hLKaI6GKC7UpmomkEL9ALjLRckU
9FidaksuzJ0zM3OtJix8n2u3DvGaoWMZL8FsHUU9Xmit/2pk/7FurXWEozsvxahLZE6gGo4a3MbO
dNuUrclgYHxrDKraG8e+Br49oNz6Pqn8bguDVp26XbAdAkuuGx9rzWFB8aoRuvAN64Y/IY0r2O2p
57Jz7xQsDMPuOtcButYc4koFFxdzkmx9J0iTyfnVcvny+cg7swVYqwsb13OLhnbRtgtHkfmdkWkC
PPK+6MV4My3l+A2acG/XiIJtP3/jubGxig4uhxZzgcvediksDzIw2Ib2JnS5jC8EhnMvWAUGIN9H
nFVUso1ZvGl7MHHJlRvKcBUQYLUH8rCHR0+et1uqIU+iPr+uWVYhAPCaqmBRh2Y5WZLFJYqPRDdG
F0bqmWC51hvCHghlImD05hb1AMGJM6nVIwFm+qofv5YaEpCPFyqEn8M/ZGsD78GX1ZfPH30mYq1V
gFK5HXCObYQ7BVm/8Y7jXnBxFyiU3e7ow1Dk+br3nFrur5Wxchrlx6YIt0I5/R5lvbP88Ebo0fal
WAy7G7CzuHi4D/9r+H+EsLVuK5q9Qk51xzest0bazOUV98CjDFCa1KeaBy5GAetQ/JYx7SWRn9Jm
mbFLJ8ovPCjJBkBg05arkImtcsu6ESlfGoC1WDE7YIxTA2kmDtH10KSzLo02qMqoqHuTMPCq7sE9
Nm54sPB96KDqCoziX32U5wCV6Ept08kDPQl+RQS+pLQWpAMv1h06q7bzokBNzOduMkDW+UmLjXxR
tU5qo7g+0oYOGfQA6msAMm7K+aK/63bx/wBXgArvaOmc6AYO3cAe1zhKnhDG1m2PsCNjR2VCcjdL
ELAzOVcWhyqRCKffyaDwqx8mdpVzlLL2yzGNWl0dIT8Md0b6fDcS0HS9fsY1WlNBe7/ErAG0QlA4
1oKqKbbIno5lVltTbgNn8dMK4GzOkuWNoRDgVbo6i2255aE8tLEOTkM4oRkHhNjmRUFFBppqnMYj
yXjob6iXVAcYX027WPbeFrLUvFHBb6XnW4Yam8yN7B013TZoUXJQTGY3T3zXeUmXk0m7WRVHWU9q
3MXN/ImFXqa7315/U7emS1vbZz7Mk8GAu4EzLKgI26Rju77jRzs/wdkmk26NapIb0WJFgyM1a9Jq
hKGlabEyjLDubn74AJE2HumzsR/Tvn8vEdOFxv/qhgftL+/h+Lt369/AObxT5x1lU3cggd/bWKWq
kdlsyHbgaCsYh43QJKkf0/QbJ7bQPhnvWQMtDz8lEFyrQ+WhxZROwWftE5Wzpb+Np2+mZPdo8zsU
jRwCK9510wep6LE067lKg2p5RPVKl55k89kAwYblbfUEnS8cvoqw3dsEhcjWmfp7dxj8LKZFe8+8
sthBgE15GjZcH3wV0DnH2EQNc1lj14cknx7mBA3fq3xeuuQeTUtSg1UF34B7ybb1f9HZO/TSPtf1
GKbaBEeh+W0x+1lU0/uJ8S2Z4zuvmL7rqfxas+kD6zCHZbbKUXPXoKLVoKzVYa/eXL6MQ/8YLBhy
XUfTGJdQG8nZe7sEP13pvPqJD9ZwcsejKmtnczMSmzPH+2poCO9nMWeEMLKJOvYWwzAHJdF54w33
vGowLsT0yzF1n4K8tvGrLi/GZxGX2J9tSwXfpylAbftM96TqvzWJ+0wrmvtKAyrbqie6wMg2sXeB
9+qG0RYsh42tg1vpRbio8ZOvk+F3CeFP4K/+mGt7y6N4E6gJlI0ud0SDhP6BhsnWcd17zoSCw3Z/
38N+iPU6Lxk5tKTew9BiUwGIC/zuDm4lNyWTaVe7N105PKBQqMzbqt2AgnsASDGrmuo7phu43cVD
Wc6vBelzcPSyxf2ezMljM9mtE0Yp9HTZjPUUYZBB8ibx5zpJ7sFzTpUxqSsf/LbdDwswiY3aQMP8
OPbOdgzVfYkhVSm5AfRnYwCqcPukzvXIH8pK70f+EYW/PNp8Q5nUTlYxinOwK2uCo1f0Waj9V69i
ODGylIqDSqpnL/YORIF2U+LYAijCzvN1naPW79ajZNuAJ5R2Ffo01obf9gb089GL32e33sZT+0hH
1Oypib7DKhtJrPjdU+p+ObE07HQsXXk7J9VWA1CQCiLNKWK8AMT1KM2yLwvggS3EGmxGGR+qO7Fd
9pJy45PoEasRPGFMQNOWBmobjqTYRwwk0SRErYbqBWAEfMGgGPMJZ9PchoDElwP85UbH978vTSGf
gYxLVCoHuxSbcfTky1jjPieFlCZ6HMB1fq6tTeI0MnJ8lm415x1r0f2N5tlQocx6Ln4Hs9aZhN1I
mOHfju3zJGbn0XdH+CZXXQv9dO24mNeC9KiOZ3ET7SqfsldfACeSeUHSAlrAeNSlYYDG+ZYYsE5T
FCXAR7yq/Uigol4VQxrTYXzxp0l+E0kJj1vXR0jNF9iptSnA3GIT9qTiQFPoZbjRSPI/FrDGpZu5
gJ7oGLQh/xnj0vktjpDFarWm974/OHeebf2sMBxblKmzpdz2dtTORrgJBDPB4jY74QTDT+pAyxvN
fvUdNr5gF0Nu2761ko2nqn8/Y9MibwswibNZCHlgHp6Ye5YTeaC8G4NcFHA4PYT1PCW3ShRu8xE6
QT8+ubXwn22ZQIDhcYfTdFCO+tlbZn8WhSe/xc1AECaUf7C4l7yDod9sNwqr/sfM1eTmXa+SO9S0
vTUicW6GCBDAzdB3AabYBA50zvsYFZjQYtGj77bBthhGqbc1HxLE8tH7Vnlx/X0pWItpw7FgPg99
3x6GyK2e9RKQX2UJAwoQn5ilt5NIuj+l6CnZAAk1fkclmP2ogNDOC1M2+cIlPWgn9O+bynqAkE++
Qj/Sdl+6ZL6v0Is/Guh1YBs36PsJHNFfBTGD/7hInux6LEyPwg+7J3h2yOdZdN3eHxONOeiHscyG
NkQOrbCa7IvWxoeFlW46+SJ+rfAozNJIY9/g98vXHrqG+hh7YXTo6q7KwcX5oV2/l5vG0ip8ahNd
fT8h1ryUIO8IsrU3gj6d9N5h6MFzeBjhNGxzPmEh7ma/xfzyE4mFafb5Q2jbfuOAYvaFmcC8idi1
X/2eRC/t4IojMuzBtpLS7NTAqi0cuL19EkTzPQLm9DOcHN0DRWHqvBmGeO+X+E3zDP3aCYicJUkM
DPiMkoA5rCHojdCKiB+OM2dY5qav2rqyztt6DiZctUQJvV3YJIIsWvzmjyGueAzqfoY3+sRupDHR
W0RLkTkMXHDILGlmAlfiLR1WMJywWAxaaEPhlvURLHBrZhnsyCM4cZiu0/q+in3XZovUCL2z5VQ9
wSXEOhmq57r30U4xoSn2jvGbThL/lVcFYXcdYMUlCnTBdnuX8KUGF70ERzuLSelOh8ZWXrCxEhuc
IrULwCJ7i9rmebOgSguQ8cmqxwD63z51bWT7OQsDOIVtYZOO20zWkLJMI8VM8YdjoBonJXzhXQnf
yWicxs0sFFJ+B+6bYdQb5cGNRXAD9VHCECAeK1iOiawJm2QbwocHoHRrhM4AunP6KeuUw8bU9wPP
w4ZX0qeqrr0fnJbPAVyCsqHsnAIHuq54BtdqmtKAFiFin4nEi7VeKbEBjMuyO5QFFLpLyAJsYAqn
cjdRMA9ORrDF5jdUUq3yEVHwSYJHX92augmyxC5Wb8Vs1ZwBMUycn9jwjPMdEWXi7ZI4iLw6Q4WI
9G/jyCTjxziCmvhsGgfFR8bth+QoPeNqH9IdWCgv2eSJpLqp+NhEX1of0N42Ve0w9rdm8uY7xJh4
3npV7fKNqYSTHLvRBE4OuiQlT6ZjBk5maOzvCqm6GHtEbyJArQ30K8AB9ZSVDTXInnNR/yztSSxo
Ii9Odr7oZJtW8MxaUiI9+UoabC1yy4puzgS3S5D3PjaMgmAjD3mmrJL7BJ51cy4LFSx3tQZv63Gq
fTtu/BlQ7E2MwWjR5ra0m0bEc5QzQ3WzlwU8fvO5ldUHSrDGeq+EW3ev6JsZ3jHgSY4ZrRgZswIT
fspIZ2CkVpIeGywX0kDoaAGebHCHOIXFFuW+UX8Cwrf0xveGmO8liq7GHHi2xb8H2zF6571E8FFz
zdqNVKEj0kmhDH1rzDQF0Is0zfCz83qiSFoa6iaA5QQh/1XpDs5GoKmIWT6jIrud71Az1sdZ57WO
DzIgc5NDhUpt/dIsgKJnJ+9R+T66stOHsvGWe5Qblchc+UXzQuJKsadEoezjkRi5AOxWjDYY/LzH
6HWPZadr+ruBuIfd1GFH550KxeTsCbVm/lr71Pe+Q6LsJ79d0xT3bjs5R2iMll8Jd2EmYFA6XBK/
gGgKkG5zBMZvWvbwFKVvHAkyXGED9RV+kZHly31ZqW7cVwWUQ48eIUvyrS7n3g1OrNDIy9rIbWyY
1iTpmzQRYT8dXSAXW0RxFeIg2fK4aB88SyCIzRw1kxi7dQwpbG9b6HqXKIRsq27nxXtmlug+Q/2J
v2wkFs8YEwlvnW6qpk+KHEtkwTJUfsHQu3aEco/k5JSzV3Wt5m+MJbXKSgkHgzptZq2iHa+Vrw49
F/2QT2MYY4PIYxqxBdAYMGJ/BYhSb1FsER1weIBK0aNdaG8gMo3gUjjwxdnMlfBfSljuUyTGZyhD
CkSgCEfdktisRAOP3+D+GWCdQsqDV1D6NAvuXg3sVszLDFa4LnByHyIrU3dRBvJbExbV0qQ1HoQJ
ZMaJBt9ANdQ44QLn3DRPNRl7F2xfdQpro9MNZNyCLFcMP4kzeLVNB+N3zY2xfcl4aoEGTvawREBe
y8I6qLwPEDP5U1KOJrwzPrX9l55jXB+mYTHJbhSwGs474xXzLQVa9BEuo2X/0ipVIMk849KSwjMD
C/AvVvkivFmmNib3SAnoYit9x+uOXTn6PMYxig+mTo2lMUZ3VVb8waWo4T5YCPL0XWvCoUIFNJiX
2Mkmc9oZnbgHlyb98BD0nSN/epWN+W3IaY+sg2SCs9/KaN3ejrgx51Buz+XyrXDcevjCGxGwexSF
1fQAa5WQ343aAwN504yEh6gzcGjxsYDhYnHe0NP4PgHOXGF7ELt+fWT1MJ+GiaBemUJMPpFNr2CD
kU7DLL1n6STxkXqCdgdcEE7eHVEV0MqZdp0Gqy+k7CbvRFQuKegX5gNHRoGICEjkoFKBGmaKuFp5
/FfjidZ88VUMKmcZV9x9DpCaJn8wZZh3CBwf57NBIzK8lzEk43UaNW1TvU/QzjpY3GjXWJP1XeTr
g+tMZHmHLzEbDoVig/cwagKWKoJ4che1gzz0yDBPt9i+hewHndqweCU6oMMrsTPUq2CEOyMa3dBy
Qa5DLQpWoikL3UWTtJPSEQ9xNCz2twM6IYUewZUoZs2LRFYBzyJTjuFNVUhvfm90pMrjQGMUDyD5
BldUGJ4w0Wwlr8r4IxjGwn3B6aaw2wnboOmRuE7svJDei4tjJ3it75IqaJYc9opWPXHHBi3H7zLg
eqR9iHKA+K5exoiY1OgohrY9qUeDw36foF7AuoVDDkPRE8FxMUViENZjrLATTroAvGE/SJGy8vdl
YEK5txCX+nnImNPkksSqeOehMjiDUktEhzNkx7wkBebBKgjlwiFsoASqlXsTuJU/PbiSwPd7USxO
XqzyYCcVuw0bXhzaxhh2EXGgRatCVsN4NqALElpN1C83iretY5F1CTTHNUrZ1PgHgd/ru6HS+C0n
8V9T3nWg7aoXbBq8UqV+HfXJET5o9YDbaXmKBKVGnirMAEIM6UaTwlMZWBRj81o3uBsXt3Is9Jyk
JMbA+6Yw0eg3XeuZItlCsCbQLOK0Ja/wSJo5zcshCpA5isKJozqCEIWEkzNpMe0ai9nwPSDaTFsv
aribYZXt7dFpy6HeBMjy3ybYypghpa4U0zHmJq7aTIQC92kGKqQhp7Hrjnunn5fgBldvUfCV0ESN
JB154U5PsK2tB5GZHs4ht77Tnbh4uGEM59fGYBdkMlHwGjd0dAbUfIeVGwuOHHAB8NB5YUHvGC0T
8+iC4V5DqBH0jEPoQBFQ+3SSqim3Sc0Q3VH/Uw4/CsH7od4GQla1TAtY0+AQGrdCBm3KWT1LsNj7
sInTcPBNRzK/D53eTcWCdC7O7M3oRq/FImh8xOouyD24Of2wFW0wNugTDxqr54iSyHsfnREbyNSf
NZG/k4nFtczqGmfZIg2E/T/mvq25UhxL96901Ds1CJAEE1P9AHtvb982ttN2pvOFyIuTuwQIEPDr
z0d1nRkXbcyZ/XSiO6Ii02kuQlpaWuu7QB4jEJC6pd8aADMc7Ue2YaNGhcdw8sQHoa4rLvlkJulP
eKnOiPikdSkVfqGQB6D7amdiOiRkouQAE9o0u9eG6xUwlmONZwa26sf2GcffqTuBYWOTHfEG6l0S
EHCHXymoXGVoZZ5kUE7JlTN8EZURVc0Ba7eYrm0UZlvkhC5tfrEInEhI1rVYp8dEcE1uZWa45vMg
DY8/5zT3Lh3ZCRjPlZq/JDiJ99/yRqR8lw2SglwzNFOGbJpHKJ1GXZ/Dfa3pBhQcMIM/Mw114mdX
Y6l+cStARoudgQpwC/cNr+j1PbCcuXyeekjF+i34B2XgRXZhnUZUd02JLA9y1wc3G9L4IS5RUL1u
B87Ky6E0kxr1W1biJONYZWw9MR2PleN7+Rg51B9UUWgPKUmVRxeNZVcuOD+Z6kgw9RU+wQ4Mx8G4
rgTN6mDsq3lzIKmV2E+UubJIL8AnipzY72la1LshK3N2SZs2sfd1Mnm62dUoeJexb4NwDhX0zIqB
sa2kVIfR5EwcBM6yPyA+aVwhJGTRD1HmSbKf6jEaXF/wRhTPHuOkvBxlHd3I2MKpCz96aKwRbUqc
bFBdvh+LovAb+Nf7oBDHHaqJZtlY+ybGGemqrgYYPaOoYaFF23atVveWjUpicj1Wnp3CehIfMLpS
rtdkPIANEVcHeG8MyfcUtzehQm91XfSgExgkopmss/oKBKVqPEJ90X6yBQimtw5ic/y1q82qfG5s
N5sOg2fm3S72HG5emhaKqzDjTUh6SlVTQ3TbzGRy23ASWSEoZQS8WFMi6MG5acrAn/DzLnFie4/p
S63LIbJM9oWaGYxTY2aO3cnMncH4Iknb12kwcBQ3f2lSFSP8ePrCSS647mnyZdB9Pd3kiczbHRkq
IDH8kqVdqoI4zbVzhWWh2b4GgbUIeskHbKwyIumuhs+I83WwZNkFWjZwq0BQBj3eTxDEk8d+qt3u
OYLCjfsq20TnuCyyBfO7YVdCjoEncfoaUR2GzzaQETOC28uGxrgFa0ahCFw1siq/uJO0kzBCh957
4kIOUQovB4r2w27QLeLnEXJGXXkhiwQ2U2MVT/o+s03LuwcvbJJHNJI4f3ETLy7TvcHqPLrWk8Fk
ss/HWJf93oAePrtpNbgU7gHBZpyawKRF2VxmGTZUf7Sp+2l0KQwZfKFZx5+MrFf6EEfgxd1rtxP5
iwWBKy+I0qTIwxqOte4T6pUxphHVk4tcNMLZarhnWWs0nypl2+IXFQp+JwOJCzMAxL9UmY+0KRI/
J4DQ2I2YeGb9aoqpA0nZhPXNs5MPnbwZLV2Sp75nuXk1Ve3QHisJLCXmd+XU1TVOnFAYtwuzi5+t
KRJqLyITzp8dSh7WnYPDoOQ+6is2vwaNd6wO2oZy5CGRsLWqfaN3hbhEd4chV6A9WlLcd4ooTy8z
1bLxR997KVO+5Gogj4aKZXdMHM0BN8DZnmEqiySOjqMjeIa9zYCu2hNkXTyBGjd18iuZ2EOP+hNW
1pPnmkWJ04rHzFhcomFRRqhfj157FaU2t317oqAnJhHKzvfUlBWy+9otIxsVBWrxFF7DTp4Ja6+A
81T0VHSm9vTt6MVo8B1UAm1A50B5WgyfjXIEydFPSGvL7oDsqseGLCdG8q9JoooMPfE+tvPbbIzi
OBxLovSIojaUJGCKlSOh5WhHSW9ke6+Z4gJNFaQMQPOgcCsrFNiTKgMPHrlU54aF52WaX6JlV0kW
THbGG7WLe68zRx+FPbfL9po7nfsI5mRZYpttnC5/rgx0Te6QHDT1fdZkkftKWub1n2ie2vQpIVSY
j9XY5eTBNVvLGCA3CfGP79BTjIYBjMMSGxwMTLHK7J1JWete66ofYqzn3GU3xJnS+t6sOmj1FAhW
el8UqqhxeDTNyAxyUXXqekzdMbvlFkrd9xGt9PB57KokQ61JOSindaWL6pVqwTQqqcn7x6kA0DOY
wRj0Jkmcyfzpkhl7dkyA++UoJkZjgwJyYSDNdK2uOtZ2Sp2DBRMw/d1T2skOrfAi57qO8h4F5spW
VPeXKIvHXnocmUkjv4XKPMFZAAWwJmgqFQ9BU4ygQmByoHd1hSKv092OEPgXcSgAG8tvIEXfuc91
QyAN5gzlKPd117Z6Dz0kIfYiH80b1F7NhwyxovC9Bk2mXUqM4WtptDi6DhrHSZyLmfUaGVP8yUZ1
D2YEY4m6lJc+GLFT9jhSWJZGH00Q27fQpxTXcUp7dMm8eoQ+VefkFxrzvEafBWDkK6R2dnE9Wm6u
rhCEbcRGFlntjo0ajczBqgyc8IqY0l0+Z3t3jYWYc/JwjvXuqtJMox4JFeRd43CiMW/KG2iQsBE2
BZU5TmYAMwNmPFk6Hr5XBeYZC5IW29DJoKZbBC7SALlDL0ZHvsHTCj4U8zxFEIek/40rk8meg4+L
FLvLTJS7GYRSA9PDO8I0RLCffeHF5j1ydyc5FGgeffYKkOrCGKckeaBoc+gdKsUCfcVmFI4PXXrL
aiFljF4CYv0Ul+QuQp1juBVCtM6lSKaUCx8FERxm1AhApzN6un+MiV3NLj3yzos9PJOjMq5P2cSF
e7SByU1P6GDzPOgFHudislWkLvKM1/QmZ3gf39ZI8h4SQYzRj8pJmUc0dSvYJKVKcD8utP5SGU5U
3OZ1RD43BWc4v2XKqP3MijorJLI1i5u6SRxxJ02bZxdgoDUo+5aoi54iL7GjoFGprH7mUD/GyWiA
iMBR1mkOJkVdG+Mt6lpVccHbmLI7Y0CqEdCaa3RRbBxBq52kUIUOAKArwd+MbIIgnFP2yam4+YJy
Ypkhw6tY5Bca6fKuMwDp8/s8N7HF9pOXBaDIj58cV9YymLg95UGkkB/5I2apeTl6Ef2MMj3EJRLH
QA6P9JsYB5ozJGdmTfovgivkh0mFxgb3mRoT7MSqzKh10clB6k85FGFiPy0KSFM6NQ5bhwSkF35P
hZsYF9CGxHpNhwyOyVNqp9+naRiqPY5pkelTEKXMoyjaavqBsJVFAXPwxntkdl5/DYEwYu3jHAaA
t5FU+HtjrMsXNrYq30cU66YwS5RhAXEw0XblhoG+aKLg+2wif/T22DYGvoP8bYe0um6dW3y1PAlK
7Mw/nYJAcRd9SninZ4zmVgBNulEECG8RYFUl8vrAsniTXY0e7fivQdfWdccSjn1FpCgBAPYxsnu3
RzTc1Y62kp2L+kJ/TQc2xDslkfju5Zg61w7U5lE1y+XU3UKNGk4hnW0yiRq8ldduUIip1HhgHEkv
OSnY4HOk5+oRG4+V7ZKGFU5YNeh5BIUHlKvpl/gFE8V5ZT9OqnF4UFqljo9UGuZ3t5DqBXuBTQ5O
gb5wAEHCLt/bbVxddwMwBjvZGkMRoBbhhWjWlYavyZS9dhWXpZ8nFTq9WGTpT1iN6HLHmYJUWNAi
7TTB3UcqcZF4HNqgslcmWnYGr80HuwTdCLgVWqO/TxoTRmCFhrrETWex0QTKCOFv70xRX+zstiXO
rqmb9mubRHl2sG1ExQvODOtnMsAcBu1nrVh20bU4WwYQE/CK6wZazGAUa8CUdnHcGda+1HrCAQ1H
vWswZXt5SWJj/N4IB2nAONYZOtRosyYhYnwRX0mSYGvTxCr5zrDRZPKZOxQt5gsXQ2joFEplpZGj
Jwcvs/7WayAQWO6aJGumrwnPwcOHOsEriwfAAfwaoNwyIABjtt86FP/cWcMGliAD3B2A9e56dMcg
Nx43j33umewqyieJ+s9UGkGTKd6j6u7a7BNw3KipSXgMCxjH1O5UDS/GgH3JN5BDqtGPWaqim6FS
dfU81MB6uz4K/Z7ek5LiaOk3LptSA4dmlFcyn2IzbicfBWNVCh+4lQ4Ya212svb2YnBY8qJoNwJT
CecG6ClfjHmP6umuidFci2Arw3uD7Bo7ASRpAyH3pzjGe5ipBXKQIY8rpVDFvj3ERwA+j97Bejb3
FgucvXWBnM93fGB1L/JdH0TX1rV7xIFv7/yoAsxwaMZtgN3WsHQLfCEt7H5QCo8RxV9Mt/Flct2j
BfUxDG0N20oXEEMJqXYvSjk/EKyzPUOvFO42MkV7Er5cfmIw9RltWnLpkrrbI2vAoUQAhq6htiJ9
jk76sc0BhIUw2/YzzRjE9wZ+gU2ExCnM/0aARHEqttShaF0nuZPYIHCitZDC+9qrJ3qEqiFk4Po2
5l2Akm/iBSiSyS0L+BUg4FIQKx6mFr3xhh8konGxSxNs4jwCTgH7sXNEU5S5lx9/g5UPvHQpbWo1
Kse22WGKk5p/ggJMVu5IiTLuMU9lozcoXCs41aW6IIqQtVdqix6YG1u7FlJZ+zqt0jNfYh7GN3jG
qqG9gpgKPfS8REWXPLt1XPq8Gjf4gGuDtMBLtjUkJao4ArUV3kg+wF2XkZedoJW0JSWwNjzz3795
gRa4YHTpGD24Tr0HPBiwACDuN5bZ2sUXoSQa+hQqcClQVSik+m7TRz5Cer8RIdauvogQVl7ZaDlj
bKypZD5vPfjPTvLTx7NzhSuwlFVjDSk1CCGYNgn3rJ9KpPNez0aoBxGkC0DxdeATHMEOpNXp41uu
vc9i/SdurDm0o+gBLtr0s1M36pQRtuWn+6cWxTvhZSmwxrPRZv0YO4fS9bDJKE+M6AwQ/O91RAb3
7Ejh4W+EQwS7SKvsMZvSR3R7o/ipkWlUf8L+muybsfg59HZSgevLp/Yv24b/+DH8Z/wq7/71HOqf
/4U//5DV2KRx0i7++M9HWeL//zX/zn//m7//xj8vXuXpW/mqlv/ob7+D6/5139239tvf/rAXbdqO
991rMz68qq5o/7w+nnD+l/+vP/zH659XeRyr1z9++4HKbTtfLUar/Le/fnT584/fUJwDwnumXf/H
25v89S/mt/jjt5tvgLB8K97/tddvqv3jN9f83aKWBWizbRJOodT92z/06/wT7v3u2Y7LuEtdF/+Z
tVuERJ79x2+2+bvrQigeIvUoj6CSj9mtZPfXjyjEGCAHjx8Qy4bQwf99vL99pf/5av8QXXkHiFmr
8FJ/AsSXs4qivLYIgMrz7LzHUejCAnYL1XT4SAxufgUjpUsxwwqrIXnRQMgaGUWFn7zM3otgoD50
pb4Bzhkooco30+xHlJcQobLlCyHxtSqHl8ZwgQG0vqbOJ4jCpXDyvQeMAX1PAk2Xcno0rPEL+NeP
6DOJoPem3TTzQ522YkGsUMFUdnKCtwWw1/CAbbLk4LXeqdMq9nHMvSgqARUHLvJdNaoDFJ2aq7xh
NxOAtoJ0Fcj+vzw8cSzTm6gfvxYtOVYO2tsTWnIKJT8bfI6AueaRtTQA9wowlB5qhc2XRLEfQ+u8
jGb62nkoIVtd7aeW9TkDDgCtxl3Xut+LGm0tewR2Jxr4hdnxMHOLHfQPA1kln2CZ1vjKZT5yPBzX
eL53ePMgC4J2uSa7kTavytYP1VhfKV7kV0DmuL4Fu7NdXk8xdooeYL+k7dBORC5pJewAFPnJhGut
75Zk8tM0/pmmoIDXFRIeA8hRdNaNXVQbgM21viin8ooWaMT2rL1HFdbzc3byjJxcsty+MEyePOXe
FHip9wKtDL2PYEVQ8OYkUtPd1yLPd6h6JABsj+1RsvYYj/kQDGb7iHihD2CM921QxdK+qPmkLlBu
Hm4gnJceawXBnr4EIsXr+nCKG/pzwHbqZ/YP2Mi5R8uDvQcQEEE82MbRA2IcRQgdFJV556kGcCqr
TQHPj4EyH2uxB2setcfIAvQtd9E/bHP2K8nlHurV3r8i9v8qat2mPxqcZH+1y5j0tzD2fmz7/zBs
zRrG6wErSFLx7W24mv/5vwIVsZ3fEYMYRSxAn82ZyW9/BSr7d8qJ41EUIwmEq2ch478CFcWPGH7T
tOEvapNZ4OyvOEXc3wn1gMBjLuia/4sQ9d6uSh2ylGVEnaCEwasX32E/NYAScIyD1O24keHMedi/
hT9cfXGOQKSOmqE14rvIg7FFITp7xxuT4MjYnKM9PL/AIi3Ie+D7o564Yd6gAMQ74FS6yKk22L3v
5fu4+lKDMeZWzmjloVIREc9vjfRW2tkRPii/YodsJMlr95hZcW9yzKTsUH8yBxpS2f6KmHqCjs6+
7a3nqRg/v5mGf21Mbzeila+8lGF0s4altWM5oWegQJeONzonu48vvfb0ix1uasDxoRmkIw3TfKQR
pD3NHvTDRHwmUbRBGF17/Hl6vRkhLZmX4SjvhIMNDB763e4Q+VIAdbHxEivz1Jpv/OYGTR4zsDK5
E5o5qtVi7P0oo8ept358PEhrL7DI9EvY+KpowPhLqLz5Whqub5jNOZ5S8yRdZPpwRTcqRrUdalUz
cGbcZ1HkW4nxe9zM+eKLJcyRSLgDKawQVcEfCSkOpTIu7U5c8azYtYN3WUEV+rxRWizllqByxQH+
CWWC3kaa1F8qbZ2jcY/3WEr4yW4CTyNCG1ACzObzKHECQJ3k1QTjs40T18os+jc5TkDfY6fNrNDT
1jGJ08fcEmAcuRvBdGUSLRUCq1E2BQQ4y7sYiYKfUNu6YoPYinRrV1+sY2oXzGxto7gzQPsrQaFo
drQu6Tk6S/PwL5YwhY5Ez1FEvIs7+EpKGJ7tkZlYZw7NYv0aXSQob4r4Ttiw39rriRVkX6NPtSVA
vxLlyGIBc2zOxQC6YwiF0Qss4iu3xg5mDjW9ADR59/H8X7vJYh13spxqINHrUHXyW9ENhzS3Dk5M
TR9F96398r2T+/whFusZKLBJZm3lhqmYrtClgBSzPR7i2L7q2YhUn2yIxq7Np8VixmmwhQWmW4Wp
xc0nJ0+DdMijp49HamWlLSUAuykl1AD4KTRZocApLZqXXue2n2fw/9qYU/baTRb7MrDCSNYA2gtb
8+CIZteU3gmC7hXUT8x90932zvhVlC8UbKkoy3cSwLxheGUZNo9E+/mQHMyyO0lxGNijbVwQ58qu
YMrDHrsuOThAEtbiUIon3gJ3FF3jP5ol3wwB8OjwyDiIjhv5xZ+f9p0sbCk8CBFJVnUDwNAA3T+Y
fQJNj2Jfg1mbDua0ixp6BfYLWhBK7GIJnGWFPtDGIK6N4SKq2HroJ7hXojcqSx7w0bP9KU3UNW3K
ZGPVrEy0pSShHdU92MaDG7psuBSx/uZG7uPH02zt0vPfv0kLABaPUF52WAgYS3JBcZoHyVdmG99l
bWwWMUWOtlXbZLDCmlu3LCpuAN0HS3BL0n/t4RfRRKDqYgG/L0PGE3D5Jt16n5sI1fLzxmYRR1xd
FHVTEx4CebOHQtcdNBzOHJhF6ADPWtRmMfKwdi13D6WT4TnJDLrH+T3/ec7Tm0uNQWYApAv0qRvG
7ZRElz1YWONPkwjH3airv/9xzaWuINAgcQMqjwhbawIvBdzaXVH34lB35lZteu0Wc4R/Mzu1THtg
0iYrbBJ+gKXLZa/1Td5b9x8P0fu7kektlm4PC84kNmovFFb7BaZG38AZu8p1dcVQe/n4Fu9PUXMp
Lwj0CdBWqKCEnWmVviQmAMomqmIfX31tfBarF3QYJwF01At7szl6MjumTvQJUgNnbXDmUiow6jA5
AWzgIXRWgXJ1EmCtfCcl52hBUMdcKgXaMIwp47xC8UvR6JpWqQDRSHsBherwna5QGzpvmJYLGY4r
tAaKEOph1WcwUHZmml/zvtho0ax948ViJkJRtKAbL2xsYnyFTyH5JUr7HFtsDNJSHbAEOyWzbOwv
bg6CiCW/VsClnjUuS1VAe2zmLnvphk0zxjfuMKKvXGb9Z0LAAfz4Fitjs/QaBiyhcwUE6VDfnLEE
HnjMJigYXdQezrvBYg1DEQXC75VJcXAGNhb4rtxPerZRG1l7+nndvYk/M06kspzMDSMdCuVq34UQ
6cbaXbv2/Pdvri1Q0bcjrlgIu1s09lA+xoN7X84blcXG6+RVbqfAoYcgLEMx1W65j45qduZHXey7
E9EJ5Ct6EhZF5d4aCVQrwR/aCMorMW1uc7wdF7uH/IgVpVbIZi2Vgrc9QIIcSHhv2HJMWhv6xYIV
yWDxnkQsjPOivewmaUBvRIm7j8d+5QWWWn9ZDCRgQ3F1O+ofWAl8VTuRI2majXCzsmst1f5M6mS6
yFCuqKv2DvyZk5TJDUQ1Agew8vMmJ19svOBrgNcQ10gLhYImRjS17g9gAPjWF1gbo8WqdXM4Dtsl
LUIVN901Vdo6REyIu7R32HnpyVLqz4wh5FXKogwhRXqd2QMaAx4I23336+PPvDKJlubApM5d4jkM
GhhAPR8SgcZ5EoH+/PHV/yw+/fuJxuSLFRx5UWLAdRHEnfESbW7h49Dl2nRPnFT7WQbnaeuSlZCs
gJYGPcnushfmacAfhvGmBQ1hHIydNssjzxuIwKRAWm+VmeY58N6TLVY/yYhiMYoFYW6bgCPm+9wM
u7yAlEoU9MW0EWPWZsgiDBisojxqcZcZ3Cb5FVE+egob1da1iy8CwNy/B8yRFFD9q68L2wW6cYIg
2LSxQlemxlL9D+0z0GL5OM170lM3gRMFumG2+3hmrF18cWbP3SYzG8iKhIMjbLTGnPGCD4Sct/CX
kn+qcPPCtt0ojIYq2lmmARWUcvA29tOVqbMU8uMd8IDQeJzCkrsqcFklgqb3vnoJmBdw10n30h3o
xpvM4/HONF2K+c1cBguG5khu4DkSMJD/96PWHegilj6C9pehIlSVx0TFfOPt1r7M/PdvdnRdkd4Z
OHdDNtb6BvBB58lTVLye990XAcFzpVEUgBHjsALqjBG1j2amNp58ZT0sDYS72KRcKBQYoCDCrmVO
x2vuwmU+1vkWmo/M4eG977FY0LBMyvMJXJsQat2Agaqntqh/GpE+IGh17HMDqIac5CGrL8EwAnz/
zGFbLPVJQX4tq7oopIgo1Q5UkpLtTQfeDfuPv4v3/nstJf9M+Kp3djTmodVp61TZHhRmLFRlJZAU
O1BhuJ+NikG4CgIEArJeH991JQlYKgF6Yx1VEDDLwrYz0h0oQKDJ6S9xAq4kyqkbS2hlQi9NsQzi
ggNmd3k4xsDUU1gHBD1kPTcm3drVFzmAmQDsD2IdDyflli8TlWhMUZTO9MaHWbv+PNnfLMcGij/5
rPYbli2EHrv8aHvNGUAtnMmWqoJ5XZu1ObR5GAO1AR7e6xCpzx9/2LWnXixz2KjVwHioKXSAEfG7
1Aq6rtyqVb5rbjI/+Lw434xJMhmDQ0A5w2p4RuZgTNndhCgyRHdtXt2Oo3lddD82y7Jr77JY8lYr
iaXtKDpN0JLyXWU5vqzpVnFo7eqLlQ1ZG3BNHeDAiTkJXwPFvS9Byt2YnSvLegmDTSfIpKEQmkFi
06Z3HskB/TFcB/X3/kB480kUBTv0TQ260ki3LA1W9sclIhb4VAXIHEvBZkST2QLCHwhxxMeK1f40
2hsLY6VaDnuOv8+CChLudQz1/LBzp/TGop2+p0Utv3eAVu1rSqFVoU9Rwi7mHaax5S1JjYuzpvey
R0lM0MJ7NRqnIa5v4ZuOFhk7LyF3FvGEg/JUjKAvhynYw35FUkgRufWWGPJKwF06fJMmy5N4Modw
qsYvgGGBml5Bn8bzoIDQPn48OHNkemeLnOExb1fnbKSYRkaMeyhX7S17tAOCIB9MHQ6RH9/CXbnF
IryAJQJiKlpmYUWT7rLq42g/wadpD+j1dEAbIwsaKxp2cSfN84pMziLkeAYdHVBnpnASybXFqi/E
qkNvPDMUL2G6liNIb1Y9JDct0PijSO4artXGB1kbrUWI8QrWuRBubUPZEbW3YfMHYiQDmbTPyEWp
+/qQUQHhs0zKp4+/z0pQW2J0m0Fa5Ui5ChNXpsc0VsMNMXSycSZeu/r8nm/Df9wrg5u1AtYn7pId
MHXspasATd2YXSvXX8IDYstuR3gyGSdIkUFSfzJumiJ7Pm9kFkGLIcBD6U42oYOcpPAduO11O1uj
wbTx8Curz17ED+BYq7gelXuyoF5OYwiuTinIu/HuvOefb/tm7O0MGvcJ2unhQEawb3lv7mrab8ED
VnYOe/4ib66e5drNQLp0AdN8SqdLCklVST4Z/YNOh43QvRIBl+7JTDoQpKsd9zRlXRdM0Z1XtTvI
6HRwx9poi62styVULwXeqZ8SgU9glje8sO4p3kglAGu00rvseWX7Q+ScoV+OXGiJ3HNEhMKrbRug
zCaBVCqQYgsxtrIOlog9YXuDobF/n5Levhr4+FA0fH/WNFrC9eDwDZdhFL1BjB3QTyK+F2cbH3hl
ASzNkg3X4rprJuNUqnRvsvQg+/K1IvJw3pMvFrCZsT6RENQ5JZD8ggItN3xoxW1hGVYWwBKGXlgQ
o2xyapxUOt1aGeQfJnOXQV3H0fFL2g0bEXRlEfybEW/nMYdDeuBEKktD8Ls9DBzQdzT5AJ1mwXkj
tVjMs9pCLEfHOElDPxlmCqHAeGM3XpmZ1mL/t2JweUccA061K3EMppdZKV4+fuq16bPY6Bmk1Zhw
8dRqLIO4eyTtszKLjSFZ+7yLo0RPOg+6FHPe6BUHG/48JY/A+Dmg8FmpM7evpdNuDxEfOF5gbVmt
c983bOeC133e7rKEtlGIBJS9wNYoHUhBTnq4Ewg5jsk3QufKAJHF7lUMo1FohQ8LgOHD1E1XYPdf
1iK+a5W+iHtwGj/+yisTaIlyY9SOc2YOxgmo2ACbzm6e/x9femUC/UnVfLOHsahpcigteaehHy1o
kWXQkivIS03r9LwQtMS4QdSjrrtUYxbJ4cig1DkT5T9++LVxWcx+iDjbqeGY0anlYg+3y0B41ka1
Ye3TLua+NRmWoh6eeg75o/hZIEvH5l6VVxMtNsZ+7fEXma6GfBj0FHvjNGZQuJ93Q8cF5/XjsVkr
OyzBbE4e07bX3MPOMtxHA9kZkG6EX1wHER9Kh3swWU8jZMGgCLRRH1sZs6XNbR0DRyDLrA5tAQVG
0X8hnf3kcDcJmtHZedAf/fjVVvaDJfAM3DYNOThI1BMF2HZmJxAn6jJov5SxuG3bjdC6kheZi8Wt
mhbK/0PZhAln155VvCoCrYzWvCoHdeG26YPW7cYLrd1qXpxvFiHFfk+Iw6pQC+OU9taOpQ0YNvZN
rOAVzJJT5jQbe9Ha2M1z8e2tUugX9Cmvwjx37mJR3HulexJxA8X0Qm/cY20eLPY7mUfRkFtjFXo0
lrvJLZ8IBFgCKIPIQ4z0BsIpW8W1lSVkLiJAYVq2nkpgW4F46+5bOHNngMBL46zGD3xWvb8PF6T/
IGJVe01oNPWPaUSnjRTTuetlEWMqaHuhnlxXoQMbiy/NeGrgHxRAD9+5gtrldANTe8SEj9fM2hRb
xBqoSUyj2eOb2DItj0XemTD/GLrbzC6H3Zix9kDbqoWKTHMW1gJ2u4uhKys4JkxguYQQ3htgjWg0
mesXNveqjVd699vjBvOrvpnKEFHqudEY2N1p/Bk6nzGI+XordVi7+Dy3316cZ7V2o1qEhEp6lXFK
bkBejO4+/hp/Zsj/VnXCsy+CC8+oYU9ThNXufR7EvZdbxxGFOQ5PlpJ9R2umJp+A44VQLxrO9Vfk
7DsLimqdA52qyHf6b3O+N6jUz0F7sij8XoxHNiY+RD2hdp2wq83j4dpALGJTVeUUNQCIdaUw7UVA
cvXDRLKtru27oQLjMN/1zTBbLI6MyJv6sI0xOcwobIz8QnXiebT5LW3OsQakuM0iIsUgIEBbLFOh
stJrrciDMelPvZdfK5Z+/fiTro3TIhJp0WamKBsVUrMGS9uDplBhi+/nXXwRKdrG0k6dlSo04w6W
A9YdKYozn3sRGLoOBRgAt1UII4L03vXGcY/PzXcfP/jK910C6aTqMRCG26P4pRqIoJUwVEj1VOwt
iMWCDSXboNa98/nju618gyW2TkI/fGzm7gQ0i6Fl7KSj70bOsJFRzTP+nTW7hNVB5clqrbEeQ+CF
Hxsnv+/qLOjgOPTxw7+7M8MxfBESjMRrqG6xG0uRQduqvJ4X/OCqW5Job+NzvKvAgoXgLlYzrWuI
JvdpEsK1Bn6MAeIGdP9+pOVlJuzdlJPASJkPEcu0tYMIVi4t6A9s85C99o7zh3uz3NvS8vpeA9iX
Od0dN9p9lUKEPXG/QDjpnDMZ3nCx1Af4ysXZYHin2hoPuhkeMl1ewA7jqi3AD3DPKzfhPov13qZT
l3YVuBtJirk2tmBypB7cTz6eDGtzbbHgB9DUVduINpyYewO9tnunV7uenFXAx8MvFr2IezDXbUOG
SQN1Kyjie34PS5eNjXnl4ZdgOduhSDLZJADGq+/gI/8MlblLnJTvPx6blUm0xMlJjHwOxwQB4AR7
rQSJQQHCvqlUpS4k36zurgSTpUcuhSAxg92cCCGEaR41vL8gexXHGzWttasvFqIgTIPKFGUhEz1y
fJIGPWx3Lj4eobWL/x/OrqNJclYJ/iJFyAHi2nasdnZmd9ZcFGuFkIQ8Mr/+Ze9pHt/QitCx+wDC
VFEUWZmGmclCd0Di1fJDzmhwzpwIKmWCrAFXbK0bFgb1HCFHLeQHN6wgUwqKz7Nf68/XP922dwyz
ggJKJFTVZzjpmg9OX6NaVj9G7rLiHWzfbthVTUgEIJqbAQBc3E4ZNKScZq0w4F2uFzhXZlgVarqK
dtFR9qGf6b7kUJSgN34YHsCpcSDg9wRrGSSGgiOvXntw51DUDpTN7eR9Rd73eH36/tnYO4eUCYPz
cw/gQ6bxmg1ejqK5lZA4TCDE5f/7oWPV3M4NZEOeQD4IRt4Y7ws3CvhtDUIKlfD9Uv4aFohaZY8g
6dx7OXTh2Evav6henPyG7YLsT5HrXZ6fwEd67qG8FH4dR1BSfJzKb5l6iVh+QNPoefa+Lrieozfw
eu1BBX6cILA14obDAeqe80+zDwrFpT21bfIc5M0eyYm7BfpiJIC6UwNJv1M/5bu0qz9gECCr3UX+
XeL8ncA77D/0ELBoQCKoQ6C+RAttntMw385O/Zjm7NFppzOAEJ+z6d9Ht2Dauz6//1KH782vceng
kCFz3BAbKBTtOcFASqikFpDsC5cvPRSF5uqHI3zU2p2w+AuIPQKwP/verxF8c2BNBWfpWlLQYikm
apB1We4EWZV9qCD+s+sGt9+BghiYPlRpr4zWEr2Z0MEuqFFPF7gCpUBQw0sAwpDTsgM94EMi2aMH
Juzrs2obyuX/N2HBAFo+kEVAtyoHX+WuD4p2R9h027K6XBmJrQfDI7qdFzLdLekHHWIvgAX3BZqY
AibIX68PweJYqOEUgZr1JSTkcE3iQXGTZo08FNASOFxv3fb5hldsKgGWUuAfYs2xnRYCthcwiUP9
Ku/W3j8sp6op/8tKp5qdskM8U03nIc9iiCo9FPn4yKh/vD4KWxeGf4QkzVJUYHeOaQISU6CGPKbv
QM18rHX3fL0Ly0SZwEBQdYMMv8uieA6S9hiIe/gc78ZJfL1tI5kYwDDMytybKxaDePU0dONHP59f
1FitnE+2779Y4htLADu0AKN5yuIcqqe7ZtLR5b0LvmxNzfjdPFDA/zFKvekAWBceVpOTxA4UGKCK
ufzK1XKjPXag0XCnuvAn2PmTlUDQYhTkMso3ndWhAkiyA49RyKboOxjuIR0RYZ/xlcV4P8eN0Rhm
XdWuB3FdGcY9xKWBQ/kBhth7KHf9LZfqVuFpCVDn5BHEp8ch53+vbzHLLiampYtOQk1kCmK8/3/O
MueWQSANz2Q3XR2uBIeXFNk7h4yJGPTxjCopiLFjv+B7J6A/erns6mW+bS7qjs4CogkWfYkgLrTN
Mk1iTgiySdhIPsZjx3+5fD5DmEbs5qj9mDXBmvnb9rZh/gvkOt0KdHtxOEb37QS4O6UvLl5trq+L
pXkTPNhwqUKdemNMZpd/YLNUINJUAuKgRdozb2WmbFvOhAvODQRrAHHtYx3k+ypfTvWcnJO+uhXV
cA+NzPt8ql96SHAlbHy5PjKLGZnQQdRrQimwCfo4cBDUBcHyh8/utt1sAvgg0NCj+uCfRK+46S6i
jTIgHyHks28jfdr2/ZcVe+MGGqkDDShIH49lf7MMoKFLhhV/b4lQTPQecZoUagVTH89VtSc9/w7n
doYYz6nwwydg+z5dH4Ftbxk2L6AJNrW86ONUqRMt+VeQanykWXW43rzFKZtwvazT/ZQwKBLrfHzW
svjt0+IEQuwbURc3vo+LBC9XJsw2EuMCxD3ob+Qp6+I+CD8PVXvrFmLPdLmSTbR4rtCw8RwuCSqW
SReXyptOYQ7RoWaCevVYJPQ4iuEPjoTkfqKM7JVX5Sv+0jIoE0PQFFB9gJJfH6uluCML6MBSOjb7
Liu+XV8gSwcmgnaGUt1Y+F4d48X/1uEgUyzwIogaw2LbCEwQH2Sx5xb30jquIZn7zV+GMc4KyMAz
kqkVS7d4ERPlCC4FqJNVURdfKoJ2jATZzstntnIUWxY+MO5F0FHpRg3p0/gierl4ENVuln1LyQLx
GvXA5xwyCEMHVRtyvL4ktuEYkZIX6VyCpbGKPQEpuAmssbuoz9fYP2zDuRz+b1xWSLoFbldWcTPf
JEgjz0Nx4DlEKxpIJDxGEJZot5ANI2vwjyfmTVcyEn0LwbYqzir/UA8/QB+6m6HbsG2aLtP3pvWB
lyXpe7QO3Y50lzh5hVWZ0hXPbnFcJjyREz9sejmpWPQB+R12xfDbj8b5sdQpBAqYQqlX4NRfu2aZ
1q69tnX3zQENYtCLry5RhI+qorTq62OqdLBGt2XpwAQN1cES5Vk4tjFTi2TQhVT+8EhHh0Zfty2J
4YKXCPK3QROouO/Arj50sYrcLfBK7CXD/eI5FMpUlKgYOgf67xBqNYDn1e2/bPpyEwcJGY6gcEDf
FesaPP37oJ3UXw9ltCtnk2XmTSyktwwJqiDHKiaFrl6dOqFIS5X+CirBsldNssKgbDouvLSMSeqf
stA9zVPzmKI8OWr9s0gIFJD7FW9u68rwHktTgIu8lgO8x3ewhb1K/gRvtUuWj5GI9kr620JeExi5
gMHDKXL0A7cE2v5TxsROze4212GyF04KSobtmA0QJW4bMFS7e7DBrJ0XlhPVxERKSOmNvkr6uHBy
9kvSYnqaWy/G5fTT9b1q68DwE1EKEhXfhSlkKDze+U5zGDznkS7kdlv7hhVD+AkEwEmo4q7N+A5C
MHrXU9eD6o7LVvBUl+3yzjXQhBcmpQ78rl3aGELBwQ46ohEkslEetQNUyDm2UVtvAmEG3AQYQnSN
ATox1jFpq7+EdN+mUq6hSC0LYSIMq0HMEZNLFxNfnuau+5w2NeSX5YqtWZyGCS+MoPIzyKVE81p+
4ro9E7IJK4VZMbYQKaoFD+M5HLR02F5P+mvqQEUqgWwmq/ObTfvoX73YmwNaSOhUKT9rYghxPmQ0
fx7hlloP2hvX27ddWP/9/6YD6OUuwgnSBsdN2u3yCxtSlYyvY1ftVeqB1sxf9uHU/CEshVorJEqv
92tZFxN+CHxeDyIjp46zME1nkFnzMN0XM24fmyYuMjEdJeMO5N/6BqkyN1ZV9QKU+EvtjCv2/f73
R//hSQp0uYi5aOOQ8ONA8/uiUr+vT837FhFxw3UwB3y2pKsaZCpE9NB1AJR5SSQegyBZM2jLCWRC
MZduapKsgUhwyZr04DpTsM85qQ55UGdfdYiLWCr5eCdHV6yxGFiu4iYqs5U6ggR718Z+OXn8iyvA
4IvS5b5x1SO0XEbvtapa3ymOMwkYRK+2zCUkgoxw0GfVXEPYLU4gHyv7Asq53k07da/Xm39/F3CT
BRCcf1BdcOom9lCaCt58nc2qRwlFC33BlUPc1oWxG6ATABFX8EvGaUXLF9cX462/6E1caKiDv/T6
xvplpMakjZYmljL1+LGBamwEHTKEsyu8G5ZDyjVSI25VeXWXB03so3yymMqz17kJCmQiOMky+7Zt
GQxP3Dh+OUS538Ru5jhfhqkKY2BL19KtthUwombKAEgKOPx8MCfQ9ky7I3VktbK8NmO/3DDfLMAY
oea3H7wm1rK6cyf/2VfNuWDOSsLl/W+PTBDkop158fu5iYtZ8gNzEfBDqWiN1dXWunHJdikZRKOm
JqaSdDs/JbfMqVYuE7aJMS036UsN+eQG917hHxIGhrXowrEzQ1b3vGXbRCYRoF8UoQuyyiYWDUpB
zlMaKX4HWd5+LW9uG4NhXRQwrRwKhnmMjEBc0/K+iApI7DqQ3Nk2AnNrLl6FdBrMd3aXx0zzB2fo
NtlUZELz8omCLnngTezg8nzHwsSDaqWcXzZ9uAnFa8dhAjQ7RVYjmLJd2fdiLyu2snUs29JE4iWD
AEsA5Kpirqp8X0KlaZ85qy7TsqgmEE+QqW8B9GljPPPM3wrV4VRu2iX41Y+L+nR9ei7W/9/QPjJx
eIrXgdfVF4dWpA9AZKu920ffnQYs/cF4PzTTgSbVx8Lddo7B5/y/F+rSfIJotUAaKGlPHk2/V0L/
vD4U22IYB0BaQVuqA899vORQT+bVCXjFbSGeibFLU5C6VaSt46bJUHvBAn9PwHsal9Oy0cBM5rsG
kj+sneoaQBjnriumc9suKzeT92OwyATZBaJUNYcMeTwtyB563lgfx5IVZ9D+RAff94e9TDAO1gzt
yny9fxZHZrUC5M6FyAvYRVoHSPZhB/XzeNHTkYem31SsEkQmuq9o82yC1moT86k4gSoh3UUyexnd
Hlqg2tt5nrqNnPHr9c1lsUUT64dcX5iJpESWt2W/USYhdyAOXA6EuitTZtm9JspvrNJkdlE2Eoug
Hk+CVX+ERK76+tfbGr+M6s3Zj7o6B+ruQxV30KvaK+03EPir1eF667a5ufT6pvXFhV7u2CEDHiTT
EZehm1rJn12hN+USo/+Q4SFu4fmki7jUWfeAyJ3u2Rj2K9k428cbEV1aJ9OIStUKcQs0PsPioSbV
R0etAeZtlmAE1YuABnAIdde46KrTQIvvMnM/FFHk7QeZb5wg42xuxr6BDHZdxX6XHRTvH8qpWcn8
WDaOieILKpdBaBWOr4J0LzCEzlOUVOPp+r6xNX7xV2/2TdeOCS8DV8WVp9ojqxcUzmiUkmxr3QgZ
IVZd1yRH3m2K1F8EATeq2cT1FkQmHK0kUhfTNNcx44t3cpMAOMWoXsu2WXakyV2XOSPl/XR5WBic
HZS3LynP+iEL2s/XJ+YyAe8c+dQw17nJofKLQq+4oi0SPCLmvjrNKOgtKu95qulK4aptGMZxDEhu
BBUznDquVr/avjorYOChXr/iL23NG3bbiRbsXhyZQhnMOz19z8lrm64lhS1Wa2LQRKYX6hB4+6Fj
r1pP9yjI/1yPUIHbeihTw2jzDJvIU/qSlurPbl184mF/R8sx32WBvi3pcCZqjTbCsuImGC2px1TV
WVbEzQAQsM9uIDArdxy6e6DAeAgGue2YMTFpUe/nfqqoimsNYoqdzLTE2+6QrN2+beMwTJpPDFSF
LSviqIoUTvvhpxPJDwCb/uFNEPejXvF6lr1lYtPw8sZHlIgVsSq6MxTkb8dBPEAOfsXv2YZx6faN
32vFombfvbwYu/WxT6snJfsTilC+Bby+45CpvW7nlk1sYtLaPuWQD5/xijV38lYnYgAUqBW3oZu/
JPXWwNWEocnKHaZmTCrcUrLlIRvrFjWQsv9zfRCWrHFkQtAqZKNLpIarGCJWj8TXzaHDQkyFvG2b
8kUHy3ma6E1TBVB41Cuuy7ZAxqHtzc5Fpzat40JFNxBCewXW+gYSZs+1Nx9rLlbGZttmhgsYUGKY
Onkm4pHNXzoiz7jivfRAvF6fOkvzJg5tUJRoVIXVMQf397gE32hYfuw8Z+VWYWveOL2zHprUXgsH
PBfJVxAXfoZO9MfaD1Z8ia15w9a73GeMzEUdR8XwOi7+jzQo94EbroR9ltjDhJsFOgr6qq3qeKjF
s3SWew39zW2Rh8kWF9T5mJd1WccqSflPH3KVn0dIZ//ZtqzG8U2gSZ91LEKaR11AQFHlJdOJyImi
Pi6XXfl0vRvLBJmEWIssxnBM3OLCwPQ9dcqfqkxW/J+t6cuSv/F/c+g3PBmmIh4p6NSCMMvPUQhE
7rYPN+YnY72XQJU7jfPKr25LSOCeoHS0dk23uAYTaEKZo6EMU5VxO7TeOQfb+7kpJ3nOWegc3IUA
EUuD8nh9KO9zNQaRSYnlVCoXGknhOFMsf8Jra/KQFbM6BmkYHYYBUBMku9meqLE9Ad5UHnxaDg+i
mjdpIABcaARxERnS0HHVBW9WuTvFNdlP4zbaJrRuxHC8ztI2ozBC6TgNtIILFK8EJ0VQB+p7D3Pv
rMyjZcOZNIEa4iiVC62ReARAfifrydnNl9KF66tkOWdNqGEhFUSNWK6gy04/JzM7EZCRVqU6JBwv
mZv6MDFzVaWhdpTBZPzIf63Gdjci2JlKoP8XsnZhsm1tw6Ez6Y1DlRIQP3vNV6G8R+gHxjzJ9hOd
nkVTr5wblsUIDMeu3YR4cz+X8cTyfJfjtrMb1hfj4kPeudyYvG6DYGXt1krFS1/caZGlYKZndwV4
ha4vhO3rjTN7nhntkxK3ymQp9Ll2Z/ccRtmwzXeZuKY5qZUPencZh24bIG9W/kzJ2juyZWZMUNOy
FD4K9kUez87CoCYAgWjR/wAH1cdNM2PCmmgYtH1RItPBwEez64Kq2JfJKvOUxchMhjfwujnBJJDG
rxswfiEf9KN16lvQXJU75ettb1gmjKkDfMP3RapipvM+PCD/ni0QuxvKr9um6LKp3hx8GcuHOSy8
EpDB7CVNeqiPQzrhetu2CTI8dT4sNB/9vozB8nrslXya+fLEwdC4c+c1zLatD8NfQ5tFzSXzy5jP
/CQ4PxAZnaG9+5h5y7ZrvSnHSpm8XPDCMi5o+ZSJyh/PnaDL/KkCzUry5fpcWYzYhGmHevQGF6iv
OBt6j+xEGXnVx5HRYi2paOnAxNIUCjx7YUXzuOyj6ND25Z2es2zlLLj443dcnImjAR8Y0DmTLuO6
x0u34+AAqAo1Paa9inYakcG+SJ1qz4vQWdlbluGYEJosC3CUVbIEgxcl30YRzneps+jb66thG4/x
MM39NCt145Rxj1ePwU++6rq41bNzGGoZy17e19B23jYSE97euwsNZYgzrnBJcKGf3vGF09P1gVim
6T+AXd1Tp4dIPOgVtTi7flgcdEHClWW3tX4xyjfOo2l9ClniGvlMno8Hj0t50HO3RiFrOR1M4B3U
g4KeSGTrOu4+ibT4QCEAtGuK4HB9bizvjCb4TsGLzpS5iJt9gH8SbE9Pf+rm7tTUF31TdZ7y9MEF
v8T17mzDMbwhZgepjxK5j7Ykr+WQogArlDswO64EMbb2DU8ICfDWoZXCqzKr8iMkH9q7slbBvoV+
5q/rQ7CYhYmcAky+Ld2eFrGQxV3rqy8AMD26rv7mBchHivFzKdYkvWxdGSHZCHzZpNRYxs5cfU2X
8hayKDsZlg/Um17CTu3xzHa+PirLLjZhUmIKdRslpfMoHD5BqGhQLTghUCa/ss9sQ7ks2BsrKUqk
DaCmVsbQXTwCMnkeG/cp0e1RFM59QMgRF6YVwJFtKJf/33Q11y0nboIFytPkK0/5A1f92oOdZX+Z
YCYIqvvI2ERFvJTtLynz2zRpnyWGsG0VjO2rNV5niWrQvMqks1vSju8A/Ju31UZErpFAo5gVvErx
InaZfym6GkN3h4lvmxVfaJseIwp3XOnKkWJ62qb51UQoRowu95R8jabr/faZSRk3qSGbgxwJ4JCV
Jz7T3QIqqp1qwx/X5//9QIqZYCk++01VLWif+vqlVuGDX0+vTe/fXnT6Nh11jBtG3XjLlIksy2M1
cDysuUV+iMaNpZTM5I1DbrFC3XaGcBO6hXtnqAeIcLRrYEHb/F/+f2NaERgC27KN5L/kE5zPyaUa
DBbZtjsoM9neBk+KvErTPJZRBTZ55SU7PIathUu2rzcOn0ZHvuP18EEQWD4IqB3sqMSlZaKrfBjv
ux5c/f9/fogQzUgnrC13oUpCVfW1S8nKDdf29Ybtal2NddHMeVznnkB9Sl7unXGZEGz42cohYOvC
NF/uewGTSKI5vTc99TgPjnVB9fMweWuob0sXJqisBs/+XIYjVjjopqO/VNEx9cfutgM53spRY1kE
E1nmLyCz6TyFC3XehHpf+DUDSUJRglzlupe4WOp/A31mossKXokGEZiM9UiWAwvpfJyIIh+nETxs
xG+7vSoQim/rzAgvA8bSRbMBV5Y6eaQuZAbTct+o4p5MxTNKGlY8n23SLuv1xrJrooYumnQWN179
CZmIv23vrYzA1vTl/zdNXyrskXdv81gMmQYJg/BBQNmtFWLaNpRh1KPKKodq7Nm+5n+03x6zkN8V
7rDRXZsQM4g5cwjY4Gbih9V9ANbnHXRg1h5mbTvJsGkXCXG/hiBkTDJkqKFUfIvM2P2QJ+cFAj8D
aw/XN5FtCQzDhuxmpZsJt3eUjfwpZTKASFhmm+ItZoLKGi9vWMNIDgAzMnrL+FXy1SIRy+qaWLJZ
hMXs12EOlGh3DP3wLgnSbzpfe7i2zIuJHmMD8/um5jnAffARIwTwcDN0N866CR0jBNBrnvY4DQjK
Kxyu3CMvxRq7rW1qDItNyo4JX/t5jBz9a9SqF5YnX7uCPW3aMqaS6lwJGUlQcsQ+zbp9njTZoSfg
qNrWumG1AC0rOkscAyPUaV7mJXS/QJVsk/Y3PKRxDHOilMCNvwROoNaPtIyGj+lY9fPGjzes1kMC
Z+oGgLo9lwPY3T82w7j2SmZbVcNSFYoYUDmCiWkG9ysKPm6pIp/c3j1en3dL8yZubPSQaC7Bfxk3
Ki93sgPvDRU/aC42pVpAyvX/vr4FHWkPJyxj3MOL+b5GJVF0D/8/ril+WSzWJDWLAmcCRmZCfBvS
9FC2M9mDzXPN2dumxzhsp2qpOfQ84crChB4UULI3mie/3a79u23+Lx2/OQvLhhdQkpryuI+WU5cs
dBdM7lOHDMK29i/T9qb9AfpUdba4sNqp9Y6hFwTH3K/Cg1ZQpL3ehW0FDNOlaUsIoQJ3pAI8RLuU
Z+QP0s+y329r3zBeR/GAAuiVx+3shYh28DK48E2CNAGYEv5/flRHwjZscT2iefrRW+qXphrwJjjd
1E32UvLi4/UxWNAxzESR6REPqFnbIebpo/1StEfdsp+6LU4gsxY7z2nvSzH9ZClvd5DquLneq2X3
mnAyXUULhWxcGXeJ6x1CUQeHFrwRAK6NZGVxLobwTuhrIslGvdR+donlXEEQuHf3ADYcHT99akAS
dn0Uti4usdKbLcwGXYBLNcD6o5zoGXzTUAtys/Q8CkGeZ6R2Ttf7sc3Wpf83/VThnLWhRK7FK3DX
9KZ22Hd04HiH9lk6rRwVtk4Meyd0hgRFWONNwG9fhdv+TfHAOhL+5foYLLZoQskY4qOsyXDVAbH9
cGi6IdtDG2/rxxuWLotowMmGxZ5cZ7lJ3MG964ca6fmkWpMtty22YexB7xM5Fz0QkF52E3H6Lcqd
D5miTxXx1o5U2yQZNp/6TKSYmTxOZSiwvOXCvkVOJF6ur8H7mU1GjBNbuEnRaNKWcZMOr2BSBteb
78v7ritQ8KAWjex2M54LMq7pdVv2lIkfI/MoBxkAdw8q8/QJXMfZR0C084PPV8UgLMticpi14GYu
CnB8IY8H3r9OPBI2HEBrB0FavWLmtlEYZq6X3BEU8KsYIex4kCQsb4nHxYHWq/UPloX/D5asBUNl
AUx1nPSs2jM1lPtZQgLx+rrbBmCYNgf1BRBG8B+Qccr2JZl/6E4psPENX693YPv8y/9vHJQq54JH
yYJFiLTcOxQsgihB2fYuzUwEkYt6n7ykvYxFyvp9NoKaNkySV5FkgFZ6wUo8clnNd84LE0nUAq0d
KjkiIcyTY8Pqgxe0Dypf8t1Q8iNr1mgxbXNl2Pg8e9HoM1fGgWxge1lY72dXTCtHxb9nyPeGYdi4
hFIgawkAzhXgcBCMPI5+u8+8Z0WfBdgRnPqn1BM4H/j9FIw37vBpkeG+F1/qKr8pp3Evm/48h5vQ
EMzEHLHWXdrIxaW16wt2xzNWfOgE71bGajF9k6drhhBd3bl4Io/S6JSjZj7yp3uS9zco5D5s2tgm
0mgYK+rKQKJwKKlasm9o45L9ErbBNk4rZkJq0lbLOqjxSp2E9YFRdcqCNfilZUOb8MtsmRbXoQB8
CYkcFigwoTCUyTOhkTepnfZ1f3J8vczHYgn6NNk4Y4avEQut5jLHMZl69FYK78Hj5cqLqeX4MjVK
RxC7UMdri3hI3Bycjll/aAII8fiF1xx5T9P92Ip0Xw8BP29bfiOs8IOunfIMyz/OPAMltTvdT0uU
rKAWLJ7gP9BMFkrWyxppcsi4QE4uVcdQV9m2rIgJYysb8D00uIDGc1felpyDJ69epTyyfbrhZXS0
gA5lRqq3y+fgJkrZspsg7HPcNO0mhk3MNaozKoRBshpvQ2+6Gdy1a7Plw02IGXEYk0GDD2+D/HcH
qHnprQahFn9kAsw8v0Dqsqzw2TQFN2h7V9HsTCf5KDcSEDETXuaCVBMaRnkOEoNM7FMl9B6cN/0t
B2jn07bJv8zcm7Pc7UsSAEOYx+DjTl+XFm+wO1A39cthW/uGTVEvCXSYJVlcOk6q9npuO3fnksQV
K9GOxe/5RqAeBeVIO5LLOBLJQ0XEk9OVD7VfnCE7fFrGrZ7bOMdBjY6TFaoXMS5h5SlPhnInID68
MkuWkM3El6nBzV1cNy4BYYXMRZjdcZb/zdS07YnOZAEV9TSQlLEsFsAQ+kH1e0xTtcN718rZ/I+z
6p04xIRJZQIQzoLBhqM524dkGndJjbiq0/HCk+8XfPPgFF8gBHqYF/ZQe/4+HLy/pV98vr7NLMZo
IqkYJMl40TY5iIZJ9MPLodZ8iDISfJDLEH1LaDXIbW7cpDYbITaVok0ZL347QDSh5w+07tmmylxm
oqq0LEeHC5LFqR+Jcj+AF/H7UsyrkuvvzxM1cQrE5+0ipyKLE1an+4Z0v1GT8yGqxM+UspWD++I6
/rsXqIlVYOBMntKBZzGBcNkNoUDmO0H5+/pCWyzFhIWlE4pXFsJlPHX9S6XSuzknIJwNVub//flh
JiebonU19b6fgRuPgb/eufdo+FTKYN+Ha5lo2wgMh+XXKSB+ETLd45yfJo2s2yTDX1GyRqVga9/w
VARvmYoPgIQ7EHIBbZb3XE14I+k0W7n+WYpMmIknlQsdIU7gIJfOvfDoE9eLu3RYfrOE6mM9OOKM
OgYQ2CdNVO9pMPr73m9QGzcXm5R5A2biS/1BZ+VQZ7gjLvSL4yfPrV9ss28TRaeCOeopxd28mJxq
V+lgOEW4aRyvb9/3UY3MpBormgYcDQ0WR3V4G6j85neqsp9FdgEtky/jQh/a2v0+F8Xr9f4sm+E/
6LlRz3Pi4MIRtiQJDlMdaPmaIPNHj43uRrrSzfsmj6La/48iRh9ZRGeYMWlJ9XXJAYypnXQbzRgz
icDKNCACtLwZ2Ej457qb5x0hfrctD2ri5tjMw1GWyDbwxpWnETjNPVf019jQNWiSxaWYQq+R19aA
e6BI8+JSvKH96LZ8l0f8OUGRycZRGDaPIGsaIuJkcTVF4AFT7YlG6YfedT9u20bGBWAYQ2DDKkRx
VUbuXM7/QIjjhrB8JYZ7f5dSE3kGMi28nUGgKB6WkZ0vAqMHf0i8Y6q7/HR9BO+vAjXhZy7xRgbO
2SxG7c1pqvUxkME3RcGrmnibro/U5OxiCzTX6nlJYzKEp6AKz86y4nFtH38xuzdBepCAjVzg8Sle
LirqoHPcZQU5j4iywPiwsQ8jUEctXdkXGcgdQAy2HLq+Z3s6TOkuc9Jmn+RkTWL5/Ws9NZFoUTc2
DisS53EOQSc35RcGkoA0J0J5+cwi0kOMEGUJyxJuS7NTk7QSqCvSwQKdx4LQF7D7PVW8eb6+q973
e5QbdpHnylc0nJxHraU4NI0aDlVWraTTLKtuItKiduDUT7FF4Uq/lp2oAQisnqCn9KrqaMWwLQMw
IWlBDWrbJmidR9D4J7uk9b1d2XlrxJq21i93tjf7VjA3n9pZOY+sCb1TofruiNikW4nVLF7DZDsj
7RAkRE8iDpR/Khutd12kPy3NeLy+uO/fLKnJdJYvAc0b0YqYiPauDSDTllfnMnReJu69Dv5aDtc2
SZf/30xSWDZBqv1RxP7oQs+oc4dDRKJpZZJsrRtmXZXNUroeBtFXdbEf3LY+pOuvrrbWjVg2XNoC
V20scLTM2ZccENYDqO2TFXyebYGNU022jedKLR0I42XkgI30VOf1fBhmd8V8bRZmmG8KBGUPhZ3k
MU/rJ0cN9yiNOgK+IXfaXXuNsewiE4QmFhQhciGcx8HLv0C57SEa65uqRvKvj56dut30nkFNPNo0
LD6ddCVih/o3dVB8Cbv5PlXltFMi6Q4iyl6vW4VlyU1kWlSnUl2wHPE4jstxCILuRnHPXYkEbLN1
Wak3xsCDMiLhiNbT5mdPfs/ZT9979Pro0Cd/t33/ZbO96cHxhky0HqJJRMEPIXA0GVkrMrBcjKgJ
Tas1Kz3qOQL1XAk74hrJj54LaGmJ1N1d7rQ9QClu89QWXO8DpuSRMtjjoJv2vGlwJroDOeWGgj4e
VAaNV9wmMiI3nmjJ4XrrFns0YRwgps8jt+DO41RmFNpU0MEGfnY8AHlR3Vzvwra7DHfVB2kgxJyK
eK5Fh5mR+hRMyB5db91i7yb8bqaQ9pmR5wRCKLrTqh8OYvIfPVndp1G/Mkm2ERhOy/GwfZswEnHk
Znjr02W7T2owJl4fgWUJTKFWqtJiTJ0QC1wIXE6f63DYh8taQb/l200QHh9GNo2el0IZWpW7tPe/
BKJZyQpZ4j4TgOcCz8SdHG1PRN6MZPyG53QkC4ACkmx87Ylzz6JerUyTZaFNMN4wUpGH0ZDGwDEV
uwFu9oDsanNwpG7vR+TANtqb4a4g0O1MedimMZu9YU9AQrEPI/fz9bW2rcZlD7zxVHlOi9QfVBqD
epzunLpb9kPvr0XFlp1kkrpBEh4SqROmqO/VJ3cevvg4j3T4P86uZEluVYl+kSI0oGmrmnoouu1u
+3rYEPa1LaEBCaEB6evfKa/6cZtSRC2rFiAgM0ng5DnhxnHC1rzhyHmbNpLUtUMVgyg88brmMc2L
9MynRG7c1Ni6MJKPBByAc+NO+ZNIof4b8KeJD2dU0mwkBzaDNRy5RWbpd26C3L5Z/win/RCU3q86
DI/NOj8XXv8xWOeNmGEZiQleAwdCOlee79ABImTZVOWQ5msfdaH/uW5JlqGEl932jSVBuDKNhrrO
n4JQ70uX3LN1Ah9pwF9jKe4qKU75XGwkbRarNanQ/NFbSlb7KS0iiE+V013ipRtebWv6Mn1vhlEF
eVe2eOW+iCR/XQWLjwN4PW+qcIxMxFrDk2muiiWlsfDErsMj+n5q6jy7vgK2FTbcAUAcIvGC6tAL
13xSxV9YUh9Ld73toTMySc8aaLn2bjc7FE8s8WeO0/MHaFc7W8BySzw1VTYXPsfJ6jmMtmm+7iBY
h4KBZGz37iIXCGNvlRXbFtjIxxNoGjVOh3x8iZr+PihbjvOis0UQZmndhKeNa5zzeoSXNT3kmnY4
beljm9abNTOWNf7PO3bjuf1aq5Q2qNGMUV4qR03luqUSanFiEzsyRYHfEzw3IftK7jo+Zbrld52j
93k97bhKAAj3NyKrJQs3n82j0leB8tCV8peHC4BoKlw6dGrXOOw0Os6v605hG5Gxe0pXlb1aggTV
Y3iM6uPkQS7pcyT8JVPeeOSFe1rdrdW3mLCJHJz1kuNlbWW0gAVUnL8yXjSZ57cPTG9d9VrmzZQ7
jUCNDaJeJ6GgjNjBJ6MM4tqnYBHHghUfAM7ZksaxDcaYOXCtCa7HhdF4lEeRl/tWrl8TnlAxRTde
ypqkdK2QQ1q6QUpZF5+9Uh39mZ2Apv58ffEt3mLqnw7CKZwmKlMI1FVen5WAJamdTAteZOMUkA0T
s/m8EXfTdC77wvdSCv7dYdfG/e+knbfOQ7bGjQQkwGW+N8ZTQplfRNHeKwLNsk507T+3TZGRgXg9
UUULLBKtKjynsT5nd2sjw6PrqXpj17NZrBFxfZx/eD9EKe3q9CnN+aGWQmSSsA+XzICr4OP1oVim
yoQGLiFfl6keGVXSgxwbEyRfDkL1bb4xEIs5mejAMu1Ar8F0StchkhA9qNyjxtNXpvMpOt02hssc
vkk/Yp+NNQELBc1H/dI77teFhBtJk8WfTfDevE7VUqLEh+JR847F5GcL2NnqKjDE3ehvplgnZGEa
lk99SjmEgANPqgxUgdmMeLGR4tiW+PL/m+lZV3CuBl2LFSj6Ztd3dU670Nt6mLetr+HIgN+IaipL
hG/3wgIHWpO2zGreALAbxFLNGymmbUu6dP9mEAWXqp3Atk4Tr4sA/Yzv02DBLuQ/QFfjuKbqLhq3
diTbkIzwwSIPerZdgNvHoKyCx0m6SYSr344VD6QCNGTjBtjWjRFFtFNDUmFMEGir7sMlomRO432Q
9fpym1sYIQQ5mxOTGIaVI6/NPA41EzX1W7grS4DyDasiAWt0i4taTFKzK3X81V/z10uStZbzU9Hc
pjISmaKOSc+9seglUpHLvpdBcTPyM+hnxZ+uT5LNroy1bgjELaIZqc7k1r9YH+0uVxRZ4tXnSs4/
w7Y8yU5sxCnbNaRJicZQSOLWfZNQX/NnCXLRCUKzTlfsUbf22euH/Vo2f1GKHJkjXo03+rUEMRPE
pvQKYI6qMIdT+7NkfpSFBTaUpT+iTOfD9Xm0BBkTyAZA06C6JIlp0qsIFD3rCXVzan+9ccsATBBb
Ch3JwAUalVYyellH/xWwORRgRUru+5C83taJsYuQydcakIaExsB5HQdgXrNg4fqoe+6flHD9jfs2
20xdBvkmkoHU0vcVGS9GMOJSQUo5/VodIr9dH4ateSNQQrUcCsp5F9MI0IZMiH902m28e1oClgnx
SkDH5BdOH1NRNl02B/LDkvtnWXW32amJ8QJgDahXiOfQuQgfQED/6CDEizZ+SRu1sZ/bZsdw9ygu
gE8v/YSOYAb6HrSj94GzZQtBZgkmJllg5JN01RUGwFP1sXLTU9ewP37XvlyQx24LPNysbxyIEdzX
cvI7xtBVxLHTsqJ5zMvG29hsLQttorjmgBR+AT1dKkNSd3ioggZZBqhB+KpkWN9GLRWZgK6a46Zi
YWNMK3BZfFyZ5+1qB2fNm/zABHQlay3TNZguASlpQBqnszHvisP1xi8x4R0kpYneWis5NiwpI5oi
6dmHhXcq/fZXI4YjuCgPatqi6bQtxOX/N7GibIu+j+IuookLqfU6Qn2gi+rmFEeA2wZy8ZM3HYS8
mCoQ7aKD0n2NBzEBAJX/XJZiN8fBqQ1Rrn29I4vjmXCuaoRgOxmjkFYgKKRpNZQvrhTtxiOrbZ4M
tw7d0feHqo2paspyyEiomm88ddtfKCYb2huHYORrY+IqDSq3kJLayfcXDM4RLLlbPAuWAvDINTy6
YkOhk1nGdMrjR8LLP8WY7CCe+7H1opdYB3Stgs/ROP2Suvt1fVHeBz2GJuh4nFo/B+w7pJ2EyBob
W5IVXI37NSbrrnM98uhVMx7Ec1IfRD0XG0b3fpgMTRxy7Rc9ZF1jeI8u49exD5Z9taxqyHQyuvcu
q351ytMH1HcBC399pO+bX2hCUloGGD94aEMa1aJUUMYDTjFiJNySmXnfAEMTKIeS3tUPEzekIljH
l2LwnZ9pWFRZLpJgYwi2WTPyBp57LoybRBRPEMMB+Ky7dGieFxIfA4liVcKG+7qOb9oBwv9A5obc
W6Z1COkkwIepwx3OKM/5eFtxS2iyttWozpceKrmpq5bxEPpLcK/CudtfX+z308XQlHGuqnVApdKC
xf6cL6CimZ0CgLyk+Rimt1FwhyZYbnKCSFYNCSlqK4YsTGJ1XBfp7aoEgILro7CYrImOy3vR9ZMH
k5p1Mxx9z/eOKTj8N6zJZrBGtOETJ75TpojHjvMJ1fk0X/xTy9zbPt6EyI3pWudVgXCvosrNuqKW
mVO70W3WaYLjejkU3dSuIc2V4+4LnwT36Tw3+yFg00YXltk3GdtCqduFRzoExgXXVo6Setfli7th
oe/nD6GJYKt9aFlotw6pBJrzIt7lCkdkQzDSyy0GEJYbl29/i1/+m6iEpkjnIqa+RdENOgrcnVfU
1d2qxOc8L3KEpvKTk9cn3i0gux2jjETqFAJTCiTd0Yunx6kvXhrQiYpN9mmL0SXB/2cb+RriKUyE
Pi104Zwcp23u62QKM9kovXGfaevC//8uYr/ig898ny5D99sn5JlN7bOWtynchqa2Z6mGqPOS1acu
4fO3Oa7VF91M08+bXN6U9wQeHRy3kKuiOu+cXQNsbzbNcqviz2J0JuANYlGuFzYOodGwDgC8xy9D
W/xO+kZkzO3/jZctZJ3Fd0zIW9CvSePOktCAQz8AFKkPkVhvumcITZSb4+MhzwmLkA5OUxxBHVvf
pX01Ha8vgMV6TP41ANCYB+5sbONYhHrCVW81/xmF+H69edvEXLp9k22PYQjzidqQMtf53Zflt8oP
X683bfvyS5dvmmYFGBj6Gl/uJ+1nf4Gwmgee1cm77R4uNKU7h5UVoiu4T7Ug3q4oCv4oUhEcrn+9
bWIMr61ZMccl6XwKJacxq3oyZJVf/77euHdp5Z0gGBuJu68F6hw58ygw29M+afEixKu9QmUSGVB6
I32Q1UXHdWq/LFN8XHQN9b56K/O0JCMmMGya/BVY65bgabP+2EMyF+ovv1pBshSAuuz6CC2Lb8LD
uhFHc/CmATFH0jmDLvO8i0LOs7kLtq4ELCtkosTCZOjAjTIRGqtBnIIezIQBIsfGbmsbwCVkvbHe
VaIsTaUzATbF+xXw+uzE67+4b3+5bX6M1LnnbZLi+tujIM6cv7k+VsGPefJdkGRLaM42P5eRvRlB
7ydRj4zHp9x195Go3F0NH9mYHosNmZCwdpi5y3IR0H4V9yIas7L3cE+MiiLHrW96jQgjc2+eVOsB
detRFxAV3EU/Fq7zeU233lRs82N4uD/NJcvlDMwwTi6HYRTzKR+H22oDw/+QtMmUpwvBpCQQx84a
LX6UZbcxMbYvNzLlFugA1GpKDzcX4W9A5V6adqs629K0idsV/hx3KGTwcTGP6myPO7+7cavoyeJS
JnQt6fsJLG6LT4NZyD3nSu3BYxeceCFve1gMTfQayljzUlZ5QNNAfChl9H0qhy/XPdY2M4bHdgF4
gKZh9mmrdI1HRQk+Zu2Ox+utW/wpNJx1QTFenya1T8Mkbz53TR4fFicczwRUzEc8YP653o1tEJf/
38SEVdbxUrajD6hln9wLFXhZl2wegmytGw6r5azqZvUQ1IYayjTLhS92KDdmyNa44a4kWAJZSokN
Gddqh3ScuqOOxO/b5sXYjxe3b6fcReMqb6HZQ8b7SS//3Na24a1FxxvIBg7w1pSTA0tdlYV5etst
Zmgi1XBOBgXEeDktT0GYJUv4R0ztFtm8xSpNINQ0pE20lr5Ll1gm90PQfg+TdDyIRfKdy7fe0ixx
wYRC5SrneeF1Lg0F4FA8OJKRHERRbRz8bc1fBvfG5guQA3W+qF069km1047uM4e7T31J9jctsIl+
mntfSh2yFddgRRNlc7vox2HU7NNtzV8c4s33NwNhCZldTM/YkfKgpIK8GsBc6Z/b2je8FoDiCRR/
uYurCzBw7bu4DJc73kX6tjKH0ORPgxZFEYwpWygkXQEMHFzJ61PeCtacbhqBSWgkSJTMuSdWOoX1
v2NQ/JA63oA3WqJOYDjvALR1n6xqpY2SwQPkpCawkwRbgjI20zTCjoSaaFHpdKWlEPXBHyJ/FyBG
3xViHW80TmMAomMAY4KkFy+kDse9YxDBczfPMRcbeeccY2K1xJSmS6y9lXKUYmFTKb1d2y5ir0G0
c5e4rt6tUehlvZPI/cy6Ohv6KnocR7/HbU8Vo0AvDHDxc5sZXK6p3ziK2+Qk5368UoCDoXQyzMX0
UDaNuNEUjBNBt06SJyVfaeUlpXc3V4qQXQRKgC1IqMXWTEwB3qJyd221piWZEKhwffiocSt3uG12
jDCY+32hphpRtkYFtfTJdwmK7o2Zt51nTcRY7mnUjFaIIS4KMSERpykn8eGCGXHrYle4RGWdqh7m
mL3mFYo0S1AnODceBP/D/uZ4cQcmmZUORTRN+y7NtQumrc6fNqbO4qamLi/Qp2mlFviQ41VnEDvd
1QS1SP6tZ02T7i1d1qHgabvSulr/NJF/4Jr8UUn44frKWz7fBJvX7lqjdrvA5+epPGq/7Y+lz9dX
H6Dd3W1dGK43skl0HXTfKZnUeiSd6o5j7TtAEy2/r/dgcQ4TZ14N0m+lRA9MDvWhcgD3qFAquWHA
tikynMNtqi6VpFkhV+EMxzLtSUZ6Me0a1HFvTNGlqXdCpUnQNk9N66u60tTxR73Xa30swOK2G9sR
2IytI5Ztli7/vwmBS1Dwpi0aTSutqp0KuHc34Ol5I5OytW5kCq7TN8zVNSoV/JZKuPxeE3UbZXpo
krPVPjD3ak1m6jtF/nGY0/aEN5Wt6xzbpxs7rSNcYGrqaKGy187PNRDsS6TUVp5sa93YZFu8cjS+
kyw0yONgh0Xud6mUW+h6S+smkM0pa9IKT04U1Zve0WnqCMwR3pZdWkzfpEPLoYrti2LAotayTw49
lBQ/BgB7f1OgObiNLTU0mdBYEsyQUeAjrUmssvaC4o9kswG1sM3PZWRvjD4fCtVqsErRtvQ7kG7r
gsKZt6gdbK1f/n/TekDmOmJcDjSZ2/wImWx95zV6C2Nhm33DpebOWwB4iRSVUXBfifUM0pG9s1Qb
U2MJOn/36zcfr4LUH9aWKKoq9mvm3adQkPuAqKdUbBUM2rowPIs0Op4Yzlh0LPGqUpCPc7+gKsA5
DrP753rst3VhuJczragv8QdF3W56bOPlifvlrhui+0pu1jNbsAwmwGwRfRmiIBHDmOrlqGQlDn5U
+PeTl5BzUskwc0vufSvd5jYyDxIbZuvEoLzT0VrToOyKYzEMyWnteHy4ac7+A2WbPByqC8xZsCZe
VnUlvLoAnkHWQ3IA61azsXNest93tjUT1FanQ6fXIeip35bJHcoUwww6mfK0BFGfXTY3kW/BTSy+
YkLclqjNeQvNSloV0++ZIZNF0200bOT3FiszickCUXmqjYmkiyavjPl51iqFEtu0+t7GYmNZLNHE
JCgD9Xw6eQIOWTVdl/HJqY6X0LjRum2GjGjSgg6LOc6ExcAtjTPkj3W+Jlmq+VZxp+3z/f8Phl6w
1HHS4PPBV909BamHPD7fVGWxgL9MZc9AVY7Oh7mnQA99rur5sRXlM0o4Tjwqj4CxHse2hWTc8PG6
i9gGY4SVOKjbNV1YRyFY9C+QLUAxxt1tmzYxgWyx6sdITZGkAJQ5d8hU8xNp8P55y6cTE68WOF7O
Ip9L6pfuD7XkS6YR6G9s3Djo6g43iperVtoNjJ8hkB6VWVwR+eP6t79vpMSkV1sKHYfJrCUNlA+i
qiKPquropwnU6oOkZOtGvv2+MRETLwaFerKsSdrRNoGB9kvq7mIgMPbcGQSt1j49+nWy7t08VoCu
pcn+ttFdjO3Njotq4bZKcBSieh6a/VKRPxrlOQE0HK+3/36UIiaSzJ3HEiV9Q0dX0WXOHB3jpfsV
sPqc+2wjaXjfL4iJJIvb0JepIC26AGWnlk+sKb5c/3rb2hvJwqL1AmKPqqPunLwC7/UCjrefXMYb
4CLblxse3UMkcynruaNz3n3TCZcZcchWIa3l200AWRcoJw0j3dHRmf1D0VU6iwA9OEJs97Y0mZiv
qgN3J5nOQUMBeQ6zcAFQTcbB1oOnbQDGIb0KW/b3LEFXJ3KPjao/VE0eHrRcvt20uiZCrQJb8Fg7
XosK2qDIUtUdvNZF6ZK8bfckJma265bEDzlUJduQp3fDEDT3eZh8uu3rL9P2xnORtChQX4UNTVPn
qNW6d8b6pXHzm4psiIl7AwU8NCvjVdAySr6jyCvP5Mxfrn+6JSiYKLYqahhwNUtLSeJ/CuvokRP+
OPrLsGNldbrex/sJMhr6/+lpASfGk49GuupC/LQVjfsFj5ZkD1ERgcInT2QA/Y7/1ItX7q/3aLNX
I1ikeiRu7Uc1jXJU5zpz4WfOwMJMu8vWLm0blBEwiqRdmPBTQXFNfpcH+iVe12+hk39auDwOoELG
6e/z9dFYYpOJdfNLH/XqSVBTxZV3gDK9h9EsW0o4lrkyAW4583WpwJpMHVmd3RZVaHF+H3j5xpZg
mScT47aW0LboRzSvcV+wi8GrTZVq/CPqjqEhExXQSI/C6In1t122ExP2BkamJWCsxTUTcT71sV9m
QepsXGPZ5uqyQm8c3W2i0cu9XFAAP6sMjxYPcSMfVqgtbyRQtg6MNDzEPbQGCxC2oShSHx2l1L1k
bniOVLmFN7ZZk+GNF1nTnCW8pUHag7A7HYN7rt31tn3UhKd1+bTOyVAK2qzTaz54/wyQSb/NDUyP
a90VFwNVQ7XfcLq0EzuUOtAbM2+pZyUm7qysBt0xrToKbZYv3FvPoyr+ZWv7TET1o7o82OBtuZQA
EFQhKBznf66PyrLiJhYt4UHsLAAP456Ftw/LoNKfEzgZnhXgXRtDs6y4yVM2g07HnUKGalxgx76k
0QTbrZFK+RuJ5fsHeRJd9pa3XtHnPhBvSUvnFs/kDi9e86Z/4H4F9knvXE9yS4XDsllFlzl805FT
Q4vab9DRpIEwj+v+uLj+HlDRf0btb7mgbbYMF0xiF5xfYdrSnjMnw10Ez6Bsdnd9tW0jMJyv6qdO
+bhNo9XC+mzwwiUrIJCI0tax26txCm9LGUwM2eDHgeKOrOkqodjzWFcj6Y6B28hbbcpwxh7wt2np
RE3r2j3Fw/TaTezzTXNkAslmlfhV0M6CSpCAZpC4farDNUXJZvE8JFtl5JZVNhFl7Ty5qmuxp4a+
mNXO8Ty8ejhzOXy6Pghb+8ZJuBnrCjWgyEC0mqfdWC0KOOOh2t/WuuFxMBsU0yx+Taupk6e2HNq7
WG0SWNq+3XAzwp0wbQYlaAHZaw2yiLI5Tm3tNRvxwhLyTBK0ULXuvMpJ0DQZ0iwaFDkEAGveeTX/
fdv8GD5M8tCrUYHYUK+tf0aB52R+mPu3hVOTBW0gYvYVQ+NiaZ37cAmrPfGGcgOhaZscI3WFMaZ6
cDtBNRfdAflYfQI9Y3/OmVg25t8ShEzJziaNIWekvIaG3XDvAbWmCfupdLonutkwf8soTGzZkM4L
d3BOpFOU/27GZe+t051y5EaWYdlxTHSZKjvVS/DgUuaMe1SanNsIdZDhuOf9/C8boo/Xzcg2CsOJ
vSGP8lx3DaDKeOSS6d1l6wfVycZSW/zMFOgcpaPWfJkbCq7pDu+5zbJUWVq3W+QMllkywQeFyuso
rFZOHRQmnlBRvB68EaoHsXaLT+3oVA+Qit/KnyyDMV8Nimnm0K4WOZ5J0zALnOaB8fQ24kFi4uSm
ZmI9nnkFzcEl/zjWLcRfGLkxrTBJwqZErBFeIhCrS/Wb+6hF7b3vSSl36dRsvBBYZseUG5UTznDj
0iFgp7PYh5dsXogwP1y3U1vrRlahRY0SSOgjooDTT/Zp1MWHChQpG7mEzQuMiDTyVIJpc8RWqSEw
OmlIqhc/0n74cdvHG5lEnstiyMVc07Z5bBZQ9DV4bNqIdDYPuNzwvkkYuVjduGVdRVtOdk4R7Isy
PhZTjq0GzwPkNu0Y1Pz/fzfjMpZIG72SClmorJatzjw1HK/PjyVam3Khjp+SsYrnkrYdyIlCJc91
rffh4nzOvfW2c63JDBavkFoaV4/Tse7uw5CcQC94GoB5uD4Ei32aGC9cvfBOxTOnDY/HLvMjPtX7
MiFiCydqm6NLx2/WOY3TSLBl5DSvm71o+iATrct360TEfl3i22CCxERbhaxccq4HTj2o6uxqj0f7
Hs+6p9tmyfCzgdUJqIZzTkW43AM+1B/cKiY3Nm542aJm3akmymnIpucuHO+YWuVtCZGJEvOA92Wk
DnJgUad0J8CNsesWuYWRtoQfk5G0iqdITKjnpCyoT9rx7rTf4Y5qS7/cYpsmOiwe6zH2AUAEgi78
zFT/1ATi6/UFtX35xVrfWCUDcxEOLGCoq+fkrl/IfRxMD37t/Hu9eQvJBjFxYZApZ5PKZU4nb/le
CZWtUZ6F6ke3fHZkkAGwsRsLsMPj3+s92gZkuFkXaNmx1nHOKBXez426D8July9iI6uzLYWRtfvO
7OopQfOt7spMFcWUlY67Vbtoa93YJGUJGC4UTuEBhXBfxTL3d6znWzm1rXXDefF0PrbcT51z6IoP
nGjKxuRwfdYtm5jJeJYLVJbk2nfOTuhBiThR6bGpyk+hU+jMT2e1z0f28XpXllGYeDF/nPNm6Iqc
NsRlz0PctACuc7GR71qitIlSXpx49pY2zCmP8b7mCf2VdPGvUk57b4xu0iAlJiat4HC5BsBw6kWi
bPG2nZDXAQpBa1asq7xtPzMxaUD0Tok3zs45n9dx3hfYCdg+ITfqcxJTn9NzoF+EOYIx5TGA70kD
frgx/3R9jS1ObBKfeXrycq1G51yV+fHixKrIP8TjuJHpWqzV5D0rWBsCn4JFVm07Zi4ESLLUqb+O
Kzu4MQMcAKQit4UjE6JGAhUNuC3HvhOP/TPkTorTzFfnGE4juS05/Q8JGhtTMQzKOQvtqSwplQYg
aovDwLYSxp5ckHTiTiGd81oVj8E6PNRVf2pdeVtSZ+LSWDoEZTOV6XlNIxS8sedmhp5sudwWrU34
ljsvOpoENk7iLg9BHP1p0n4LWWqJFCZey/e14pEsnPOCihBA5x8gGVdkRA6PQyI2Yp1l9k3Q1oj6
0TnMZ3auqua+yqNTWKzHBbXC193MEkpNuJYq4mCY8gCb2TriIRuFandO0G7BtWytG1slpCobiUuJ
9Cz7vN9rlvaZDIut1v9G5P9C84ipJklqWKUPKmggM5MjtDX20VQd6vSOjW7WtzKb2EcvqbKlW7N0
+p4E40NK8j2Ln/3k41L9iNiRg8/9tok0dtYg7SRudUR6TtjyZSjYhyCIvl9v2mYChgOSYeBMQyb8
XBbt8JA06QAyhWK4G0SxdTR835IDE8xVg3Qwyiv4uBfOLg6HXdAx8uxEovZeAZKB0EfJpv5wy3gC
E9vVkUJ5MgjYudbi3pmd+7VUNNFb7/jvT1dg8oLlMmDl2qTsvMb1URX1Lgmbb4D2/7n+9ZdD+X+N
LjDRXV2Mwk0ofbGziEB3UzZ8vBux1WbLHKbHGMjNAy4Uy10jEneHl7qtq5m/JL/v9GtCIKaQqESE
ip014eDkfemXr2ziexbMR2dy9tC72BVhAfx2t9dIpRvwkoX1qdLHBpxo/ULd4nsQgehufcwZxOCH
FwVGzrHYz2TaX5+Z9709MAFpSnd9KEnEzp50T9D0eJ2RiW+4l81AL32+OaTwqAbL0NQn52hdPgVp
3mfaAaaczF/Ky3Xk9QHYLMcIV3WTRCtnKzuD2eNlKpMnMbjnat4C7L2PMQAy/f/HwCbckdSpSs5D
1YPRYHostXrOwcg2lahsLoLgAOHan9eHYlsLIxwlbdy6njOmZ1Yydl+U6/p1nnK9cddmWw0jIkXN
pMZGFnAx6J5IkeMgV515E3xlWm9sTJYuTDDavAJGXDlRcm6T8X5OikfJm/CYi+hhhnTtbZHIJDUL
XVwYVsWanMH6ecg7uezr3K33XsK2ON8s62AixvKWD04BMvvz5IIDouxTng06fLm+yJajdWDCxcJ1
ANOYO7BzkrtfvcIV58Jhf6B31+/cLmV7IE/lHZdEoCyF9A9Dnm7BcSy2/B82NdzR6Lhz2Xnyp8+e
/yGcX6FUiMpb8cEB+kf27oZP2ibQcHzU5pO+4Ai3y5CqnWZFv1sC3Bxfn0GLx5uYL1Tt+BI0i1ge
AaTXnIDb3l+j4g7ELFtI5r83QO8FbsMVw0ZH4EdAEjSIEkqHfTaveufPtHJPORHZHFeHtKA6vsRq
nr4GwU/ApnYsmHZd80xkkfVrukOamfnSfQA5tiexsI3c18FHZ37ug2Tfim/K29K9+3sGfe97DedW
XTyCGipEQt5+WiSeVJ8unzlF9WGUKBmY6zsvBK198WVZ1EvcRyfcq+G4kT+VYEq8fF+6Zd7++1ut
iSjLS49fFNvTc5BU9/iUmLV7sn6sEZEJ+YJqhiN2NC9f92ETZ7GzJYP+tyLvnRkwsWZjoftqabBi
FTikUY0D7IC3yn2F8dX6GBdeNqC6UY4sW/khzYO911fQuouOqqVc6icuwl2DXQk/08U5VN6LW21c
1v09/773bZcD7ZuNsMshSuisXnqe69dlaXdejyoUeF67rvs6ajPs+WV1FMI7XTKDMDhKKG0u6cZp
xOKNJmotdnoxkvmS0IugycYgrbIiLrd83WZ6ZsVQUnmrkOWaAkj2o11+FK6386ofTJ2i4DiE3Vl2
L2Ji2SR+Dwmti2rfLcj9xQ5WBwHOjbuZv6wK702xEXIcT+YBRFkuqTyeF1wvwwek4DMR8+W670vr
8Ye4emoasDv2w6FZwRCtj334NQX5O6Z/YWecNrD2XvUVlQDZyn5peUSB3X6dktMlnbgYkVghGkou
JrJtuLbVMfIXvgRKoygmBpVXe5d2ldqVSbGFDrc1fnHSN4ankhJUljyPzizkz+MyHf18vC0Km2g8
XfCojcIiOuuhm7O0iZ+8UVFUl2y0b/t0I6J1XuFBj6GMzpX6B7iI5wpiodf3D0vLJhqvUaBvjUse
nWs+TlnqR/cuER+ut23ZYk3IXZOuvpcsXXQOhpNO4iwq4p1EfS/7LoMJ99rO8bZ+jIiimdcI18Ps
h0P63R3luI+S+Kmua+q6PsuiOXpARXeXXe/NNmOXfO+NGdUNdAX7pYnOES8dOFAMXrgBNAq3tX7Z
59+0Pja1hsBLiIQOJPr1gVergHZa1Y/dbaZkFjAwXzWgwwniczlAecdheJxNE+jOXv98S9JrEsLN
nQCDtbdEZ6+b/9UM5HO6+xJgg+tytrHatvk33Fi0qYw8Pw3PDinlcSQk2asiCvbXB3CZ53dCpwno
q4qyVV6eh2c5kdc6Ea8uONAA1No4FNiaNxwZWvNtUUV+iLNGunP+x9mVNEmOMss/9GQGCIF0Va6V
yq7qfZmLrLtnRrvQLqRf/zznVM1XpMzy1GNlY6QIiAAiPNyd4Uxjfgn0unG4WmxjQvqcEUVYz+H4
eqWzfdpCnMsv/MdaC10TyxcEiaj8PsPHT+KfyQ+SkLuPaV27Ji3cWha0XSbgMjPeOKEftDmyQ8PW
M8myLU0Z05K5nSon7JnMSdr+CTzlfrIHH+KCHhhAc57nhsitPJpliU2eOFf6rpiD0rtqGuKVv3Yh
KBfvb07b8t7+/io4iGRUXl5iaCLEHJJpQBJhKR/b+Z5x9sZ9OxEniNm1bNR1zaYXWlanxNtSjLaZ
xXDbLGNq6JaRX/tR7Jdg/FThZ2i81f5gM43xRvGzZRR147tXMtVe6NT1O3fIxYOmMbwW1s7IWLvs
2mTjnvXjIV75kXfVxvCWb/8fEF/jNb3XLOw6reKwdvwpBXf+/R1jsfr/APh4hrpKkLpXr0Gzd+5W
/q5am+qwgin3cP8nbF9vnL4t6pblwB12rdrmaaX9ZTso2L7eOGpVPgP1AdFN7JMhAgj6Y8DWkM/p
6f6X377wjVhvot0oDvFATwu99svytfDSqOb8UNL2PPvJwSn5xnXcZqDb3195LfGypmkoXa68WfhO
ZyTdFYzQjePQNgnDbR23YQ4XKbkusfpQA6IZL/k7JFH23jo+1erBG67JENe3rVvycV3hvtMaOVCu
hNx7l+wb4WyBDy2dIS43fNgr9ZqODVuvdFl2WUr3fiqf/lPt6oZiJ5z6fcOaj108nASPP3mO3Lin
2hbIcO+u6+os8dv1mtI8+wyFnoWFcQVKl/39fWYZ36RgW5H7RfPzoq9LHnxCe+2pFcPG3rKsvomI
i1kFYOvszVfVt4da8acirr8GJM5CJ1FqJ8dHjzUTHkcCVIeAYZ6vgSv3g9/j6tWIv4FY3OIIszi7
iY0b5LIWydTDSmM1o/EueAma5QV5gI/3V8E2/u3vr9xwLYH0giqtvgIjBzQNUcV1LJr+7KasPN//
CdtC3/7+6idA7TAGKLtr1A8GjmdzN+11mW4xeNlGNz2dOCVrFjJfhZLFF6q5V4cC2lcPgS1cE3QH
msMWYjT9fB0Cp38iIuCRaN0t5jyb9Q3fhqyfKpUH07iOgsJcK3Zqob9cOT52sTZZINtS5RDiK/VV
JMHLQp33Q7/uqkFv3eosxjexdzkb2w76XfoKbvZb1RXqAYvAC/P+xrFYx8TeVSSgflP401X49b7L
upe6iMHGmG9gRWwff4ser/bl1LpB3FTjdE0JEp9o+UGfRjL2G3cMy+WaGae0qMd+4A3prtrrjykl
7+ioUY9YXtK0faiA7JoIPMY9MZWr7q/5OCQ73ZBzIjMWJjHdqAfZLHT7+x8W4oNmi9NduaOSHU/8
D06erof7q2sb3HDcVvIKSmmqvxbj+MuhPEErLlJbjw1u3KudYCJow8HgbT39VGyoQgekmvfHtm1L
w2nLoilaxK/+WhdI1+YtTpVhRXyut1L1llK0Cbkr+YL2pDjp4VWS7Hgud6LnH2kcvM+IunJZHXOg
LcLSeUy52jWBd4uuq6SbMKNgldmRupVzRlflFj+RZaFN4J0uFChlIH517Un/XnD6m/rTh/tLYcml
mXi7FSWwRaP98xpX0z7QzXn0+J60/cmFs7kETQPdFpjf4s8m6g75MxzFftVdSZdf68Q7juAQmurx
B3Tlvt2fjc1Qtw33yt2QIu8KkK90VybTd04+vbRgXbw/tGXPmrC70YvTBlhKfH2qQUChQQLfORxq
lwUnG1du29cb/lxCKbxtIMR8zalXfmJNVp5vVY3HHNpE2+lcqNJLnOY6LvRjUuvz4Mw/7tvG9uGG
P3MC2fBSJc0V+IPxkKU96BrgBxsfbrO8cY1e16ZFuQlFjr5L/9IQAw0p0Z8DlW64gGVfmjg7GQdB
vS6ZugYyAZjs2I36IHR8dshWmshiH7O3CrGmQN1U11eOQsS1oUUfEVo9RvLqmkC+Zl5v3cFzc039
IA5lsxzK1vnLnba4XWxfb5zDRVp4YDnn9bUkujiM6cpPiZyKB61vuGw8l+Df16y9zs0QZi6aq7yr
XLJobR/zKhPIV0+c5aih1EiNpujJWETVizN4KpOtzLetLGbKicoigJQvHfAL4CkpfWD44+MC8uNh
+T4FbsiLi+d8Jf3vtmZgZelOFLIgKjs1mbcDHULok/pQ9sAJ66cunXfYga5LQjEmO/xPvEr3g/6J
/3KSHBC3j7AL36qZWjzLhAkyr1pzV8jyKjsHXyerUMAFGsjkbbiu5Rlp0rrFy1rS1QmqK4AXR9XG
R+7oI/PaJ7qqHbhvH0tPm2qlN/LsNhtUhfLe6J7H3tuX8Rps7J+3wwMzEYDekgUsHoYKgR83rFGJ
p3yWfy0i/uGTYivGvW0oUJ79eXAhNPuNGnPMYKz+cWn+fnHWHGplWVQKF2wPQMBvLImFsJuZKMBJ
N5AqkH19dfQzId5FNizU83+brfK+8kAf5vqDKxTKmFOIfPCDZryZ99XRDAicH+S6qK9LUqEGS/NE
HKGNmQ//tJrOzW+Q/G31cvx3o/jfBBxqNn/+Fhmhm9ZmcPlVZOHNYVD6l2lYgJfXbf0diJ5m9ytz
89PE6SkjSZgvedjBO0u1hGRL/eNt7wKE7c+vSJnMFwqx12vvOIc4D757ebef1vT3/UPXNrz75/AV
X3VL82CJiupStu7HTq8Hd1JbVW3bjjTu/5nrT25cOEvUd/6l4JU6ZCNA1qKkXzx0BaBNLKUPJZuY
KS4aQNduGmm+RgM5Fkt5hSDTcViccCG/aML/ecxcxi1i5HGLZH6xRqKZxMmtwVgPBbHymDBVPJTv
YyYyjyj04S9LtUZQXWh3upzLUy95vnFQvn0MMxOSJ+bYwfk+LJGXNDyaS9CILSkbN55kttFv2+CV
eyId7vtN5YEZB/m4S1A0NCyzddnfN74lhppwvDyIUUaH6gN4d6bPso4/BEo+dxRspTx4rH7OTOCd
hFRYk3qJiIYBhI9dDzWCPIFo5f0ZWLzN5HAbqgz6BmJcInQdIEU5K37olThD2eKhRBMzUcydB4K+
XlI3mj35oxFQ04iXq1cPD+5Nw51zMjYpOK/cyHHEgWvyIqZsq63QtneM6z9dE1+I2mdR17XtQftr
cQxwgGxY3hKITB3Sye1xh4BuZwQ5MvT+tb+6zNmBPerQj+Rr5+pfDy2wCanLaxHXrhIsypp4ASfF
HEnet/vc3cokvv3SZiZ2zvclnixtzyJ/QG+FykDrELgn12l/sp6dc1W+y5PH+qmZNLx5hZ5qPC6x
jspcDt+kCMj7fmL6W6obsMD0S9Wx032zWdbexL0xZ52rtOwY9tX8q0jKS++uXx8b+uaKr0JSMncq
X0uHRaqbu1DR2T2uOXkMEMPkbUKvRg+mhbvCd1nUuimYPEkLrUpWbRW9LQHPVCj1Z7cAv+Cgo2TW
u3jxf7NV/z063YnwYNxwDEtIkoZL19kq1jGRLBri+QLU+bt+prsh4xuXatvwhldXoyu9NQ5YlGh+
Bv/Yu2yp3iXrFjDDZiHjPA6WVoJbXYioHIPP8xAfsQIHHuQgx/S3UEOWzWmC0KaqkVAKmWVEU/c9
2q0/eYvcOC8t1jExaI1bl11eBxreXMuXlWgHZw60VYB18xZeblzWLRMwaUdK9K/0LTRuowVZuk9g
ZAt2XGSPcQowMy1ReWPhoDFrjDjCQgSg4bJ3YjWf77uvzUJGDBJ0oQCxcUQGr/0BgtiPqTd8cXx2
fGz427565b9KFz5ofmMRrb18aYZsDNG5uud1svH5lv35P1x1UH6gLlgRItQlP0xucOrW+DvzxDmu
2sdudCZkLpXKabhaWVQoyoCRZP+m5YNrawLmoCULyZO60RGZb6dN2st9h3v2xr609FcwYcQeUtaJ
yGIc+aB0/jn4rQ6ndvqcjc65TeROi+acQWVyct0zDdhjDx4TQgfyXIAYIZcZeSAgOXLlkEsV+z0k
k/S4sei2PWsEpbxhrlsrjUOhqz/NPfmLeN4PWcqH8qTMhNElJRQZnH5k0ainiA7zeVnXjXPYsl1N
DF27emIJlolF4AIG5nt21XM6VBKoIp3uiMa+fcjtTDxdMGggqSkWoVkAJooL0UOfmtGjL11n4yds
UzE8u4XOb1+IWkdgnQG1sJc7ex+vkwPpGrWve3/aOD8twdUE1NE+q0Ci1i7RkFIeAqoxhzUBFf1j
hjLuF6BQzZlKMx1VYs6jVLDu7EJ/9cYnyDe80LJbTWTdwOVQzqlyI0LS53GeLo1m+yAWHx+bgeHj
QUcUW4QzR95EgkuQLtOZeXUe0T7e4kayzcC8Y0wQm4Rc5hyhL9W7lF2f7qFcFVwk77z9/Vm8XQpk
JlkeDXgDIYLcjUR5qqZuJ2JykH6+K8jvInB2sj8h4Xr/pywbysTb9bME+XZfISNTT2PIJ5mhZTzo
Nh6IttH9Pw88PEBF2y+YSJZAC43I1tkVjl9tfLvF6UwlVrf1cPXiWAkyTmrfy65FK/XYRYEK9F6R
YevabVlxkzNPTnPqlniWI34kw7EUOf8K4vX1o7uM3Ub8sBnq9tOvbgZk6Eq0eXg0KsaF52EL3s6/
Vib0RrbqPxaPN7KLJt1c0LK1bGdJI1Y/V7Q4zwBEsfLbotSh7IZdUrFDRb5OdXvo0BfT+gy8E02Y
ZEFYyK0HnvUjDOecGE87N8PNMHY/EP27rsDZxz9WCd1Najj46btO4lGz7BK/DPE1cvFuPVjNg7TH
zMTUdZnXgEJu1lFaueVHsqLfBwTI09Ms3ZhuhFDbQhqnsVxGItFVMEeV0yyfakA0/qnStPr6kLea
6LkFmsZL0XGEN2/66OTOTxlkjz0OTPRcK9LZa2rE/nr2d+7ET2s9RfDarbPl5vJv7EATM5cHM28h
3jZFfqDee6Sqw2EEwpewF1zJfo7umIVoe3yo8M1M/JwnUfbTwFNEQJuwsPKE2qPz0NmLpmsfO8hM
fjnKeTOCb2mKhu7G0iLSX3NXn3rf/XJ/qW32um2wVxHBLWXsDqSaoyAtTyM/rkpG+KcTQ+hT5YbJ
liKaZceajJ0eixvttHSKghEUl7ro4j0w11usKrbRDZ/PiQQKkCRj5Im4iBpUoEYy68ceI/8VN1/Z
qNPQ5SlxQYnyrFdPPuRuv3EczVuInLe/nZpVtAxdR4wMuPZmYnWPOZ3LI0fZ53B/gS0QX2bC9HRf
gjeqgW5Uz5zqmUKY7krxQt/hgge9OLSffWnasgxRJs93JJnrJFzpUEWOEMGGz789QWYC+ZzBWWJP
YI85o3/Wq0rCwH2Qf4GZOL4e6MyirsUUTVnvheAzQgttpp4oyIXvG9By/Jsseo3ySulkM5aHjQe3
Ii/EQS9n6V30qDfYw2wGuv30qw02wb+rYm7HKJC6PFSKlADc6a1D33KvMJF81ajKikzjHNVEAkIZ
5PnJ7Wn5JFP9GE6W/cc/8moCUCSZhXTbGVGX9QenGqGY7tfxRgy0xCjm/mkeFU/5MAzjFFWkfG7k
8AFI4qhyMwgwuM95FjwFcbYluGpbbSOQjP0YqBIShFFZ0hl93EEO7UMu3w1a+HutB39jyW2LYlzv
AetPwa2R9BHEx5/R5/JvUyznigbf7m9a244y7gc1TXLRFvAKJWV6bDo17uZteUPL6CakbwCbUDzE
aBBx+KKeWVNP52Lw5GOXVBPSFwSAzMpyxT24ViB+1Om8Xwedb8RD27cbubdUqxh8CjgpFtfjaQge
XUhk07bfiua3cd64gJhQvtvdRsRDPkWCq19VpauwE/RUQR9bxPTvxC1+P7TCJpGezwsmwEUyR3ie
0F3fefPei71/Hxv8ZrxX/kwUYJp0xhIEOWcQxqzFjnuu2IiotiUw/JkWE3PaAOfBFPf1U+BUJOrb
eQsqaPEsE8w3jy6V/VTMuP4fmRTrMVshx9P6/c/7trGNb3huUAQFMtoZXAvUOOBtA9Fg8ixX8uDu
NzwXjjXWRQ7TK0ipH3o28V3BY+cx05uAPl5nYMoj7hBJfy5309SE6GbZ6nyzrKuJtvM4T7NkyIYo
d31y7FFiOGWlt+VYllPAJM6rk5rodvWHqNV1fcjiqdp1a/bC0zjb1cA+hl0vxW513K0ftGVyTRq9
dXLxXpZER9kkV/eEOyDIlzOVf0g76pwE2iv3uVMPV8ijT90+RWlx383ulny2ZZ+Z4Dw5qroBoHmI
WD6cO3d6ajv1ssjHoJ3MROaNS8XLm+xQpCg4pTtZnpfK/9hl7MXxmsf2sgmiy0DdTjyW4uqEBM0z
arn6hx6n5stDjmgi6NCkyJoVDcwRLyeyg5qN3uNvbej4brzxzLatgeGMbPYg3MZIF1WosDp8uGjP
f+/m9UNJb2pC24gPbEkpUYlQQT39O/as+t3VwRZl3tvuSE00mx8MI5oT8NRGZ/f4e+6b9YlV7VaD
y9sXJWpS2gUEdMZ+B+nphGa7vOl+5bL/lC35X2Bt3PJA2wxuy/LqGEoBP3aQoMclqW7RSsv0S+os
D+1N5Dr/HFvlHPm2AWG8BfhJhcKtp3AcJP11f3O+fQ2gpiJpIdBM2QRyjoaayxCC5lCuLD0V9iX7
JiVfzt6kNrKfb29SFI3+nEmdAy07xn0fecsxdjTEo8r+Z1fG5KGbBjUxaDIN0qkakaytHPWtFsG7
NvO8DQezrbDhYC5UQirmLyoas6UP+8R7agu2kY18+8Cgf2LO2P+51cK6RggVTU1BQxd8R4ygjeb/
0uHW5dx6CqSGdNhREdzWZgt6YJmRiUWLa0G8AmyVUV1ICOkq9OpWfbxsnN+WbWVSwwUkqEDmvowo
kbluiJqof6qXgh5k1ZGz9J3qo36UVoGa0DR3CSZFoQQULT2NX8rM6c5s4GB/bIstikabtQwP14SP
kxPQEemtbixCz83GX6hItBteaBv+9vdXAYR7vT9XFemjaZh94GQcKDTES7277+OWEGji0oSonKlQ
axcBGb2I0FF5FxXx6JxcP0WNQHCxcU7YVt3wcEc59bj6yRzRDJr1u4bP8ymdJne3BrPaO4Fav7W3
QvP9aVmMJg2fnD30ZtcBspqe53zA+fGh1FuFGstETNRJVacxmmE6PI5Y/HeTDu+yEoby9FOiqygv
s8NDM/CNKzrkNxpsq55eajWzfToSd9eo6a/7g1vmYILuOnSjtnqd6IXJZ+hn70vpvtyY9txJ/OWj
cHP/VyxB3cTczSVHXdTDr0yDDmNZ/AWGUeX5G+87S1KQmog70bkCsmQYvuE3bYU01JV3yuYRNZkp
dMvh2t7oeM5pMj0h5Xl/SrZ9dTPoK2esl3WalGTIAK9zNoQuWOCjtpBb/KK24W9e+mr4JctEIrlo
I143VbVrO59p0K/F48a6W7zd5JkrHNYQXaGyoKrkiLTp3yNhIUTBz2WtPjxmISNcpVVHa570CChV
4KzHQOd63MUJCCwfdG3j5S2LshpnLEME2eCXvBy+inhLwN5mHiNGFQzJsXrpp8ih+l2h1bqr1+67
mwCrUCSf7tvH5hSmX7crJF75gOLOTA/e0lwrL9gBqf5QnpqawLWJskR40I6J6kB96vWHLI03Arhl
b5oypWU5o0Tnp/RSBdVLEmvkkYPHvMpUKI2pq8t6SegFFHioZ/beeRXVRou25QVMTaRXEfRrymMM
nselhn5b+nke8cpq3DDw53Dss6PjNEg+6WNRJhvXWZutDCcQtFsIdKyKaCS6DPvWD445q/T+/hay
bFMT/LUmMnepym6jkwNU3fY9Cf5ZM/LeZ/FjoG9qIsDckThNLANygS7ap4A7X+RYbNxpAwSz/80u
QkD8zyCXKTHX4OgCp2vexM+pi8RcVbc/6zpr90tbZfu5rDWiUy5P5TguG79qWxLjRoACYa1WGZNL
2ednEEnswaD/5f56WIY2cV990YscYoT0ElPxeXDLaHQha31/bEu4MIFfuaMXT4Cf9+Lm+pcYgquq
6ndLF2/J7lgWwwR8OXEjkjqBWaqBflBd8wKewmdSTTs4y76ooFRX6FOSKrmxd22ntsmphhAy1jXD
hAZopq2keh83XRI6JDitSM7y2vs2l/I9r4pduuoT4/KxGGPCwTpojudt7JGL5s7PdFhO4xKc7q+R
bf1vf391agdQG6v8AkPznHfoB6VQ3V02Hq629TdOO9XxCdcbTi4FOghWz/3IMuebiJuN6r/lImiK
pRZuA+kL3yWXiefHTncI7Mm5T7OTitU7SBO/v28h2yxMl58Z6NU6zKIBz6mXJpGfj8h1ehuzsC2A
4dvd5DoSbN/kEqzpnqfkSRVbDB+WB7gJ+gL4gk0lhYFq8hV9v2O6hGr5kqs8jJsU8nIby2yZgUm4
BuUGp8VlGVuoK7461P+3neefD9nehH6xBYy+XQbjpMjF3+C7Kel3cyEO94e3fblxZU2WMfV401XR
MDkQcWSCHta0z/ePjX7bUK9ca+VSzGORs0vVkDSUSZDuSpqMG6NbtqUJ9UpTNrsE6eJLMMY/BCs+
uno4Kak37mKW2GrC+0e/nbU7Ye8M6p2snqfhE2AEuzT+hndQmv3mhdwIQBYvNlnWKpUG/TRj94hW
PDWBd1mC4TKWwU9C6CffLx/zYhMUFjhNQQIxqgjQ5wn93U5xGNo5OBCHbnEa2tzN8OQSzSjEqShm
Up5uUE6atBFMp/IshGqNbsatBIFl6U14mO+vWa6KtYgCEMmjOdj/4U/9uZn1Y8eNiRHLMyZiJ6nw
OI0hlwrW059ujtLLfa+wffxtH7zyijoHcMefnDxifUjj7wBV6f7H/aEtd0sTDiaZgoKMxtBz019c
tPF7aMlqnRl0Bhub1RIwTDSY5wvA+ttxvfSgJ97TXuVPxeq7G0eBzTS3X31lGu2wIvZokEfTmL/r
WfnvChbskKCCcN8+tq83zuOBr4XM4ryOOlZVabiUSdmHCVjivt4f32J/ZpyUcvByrXEBjmrdq78C
dasrOyOKUGEZCAdKc6CeDw73f8s2F+O5W6J3ZC5IX0ZN2TvnwoVAt5iSLTUBy0xMxJlOij7w+kJF
ed78BTTKFzf33qNj61lL/Vj9w4SFlQ7oFitdr2iQB0HZwiYSsow/Zh0T8bW2asITpFovMl4Prc4/
+GDS23BgS8A2AV+tX5EO2Ps68mn8pfRIVA1OjQn4z13qfSZl9VjENnFfpPd9BZ0/dgHxpvxV86K/
eF0uWUhyZF4f2kUmjxu0mBBBaVdGXQ1mQQiN6WMjgy0RPsseNYFfunRIRxMJf6vUVTH1b1X13x/7
cCNUoP+nB3dhoCIPcgYg9dJyx/p5Axtl+24jTvjgFOb+6taAQPC/eV2cWUYeHNpw2w5yKDHVYx3N
awPaxaKcT6Dw2WJstX24cQK76QgOTXz6BeW4fQk+8BBK7lulMkt0NkFXi5stHp9BmeuPkJUY0AUP
DY0C/95fUdvwt1vFq+CfrxxiOVShEscR0ULwOPIc2pwtqolZ2CJKy4e2DjGL3osC8mRMqX8Bw3D1
Ll/j8eyAqHr/2DSM411CNmmsm15FgKyXZ78L0n0ae8uPnA1baYWbRd7IwZgIr7jPirztsRCi+jsA
nTnaCSZyVABTJv0U8nGLv9MS6EyEVzZM0xAk+B23qp/wI119FPN3UTrv0uTv+9aybFiTuS2ARtK6
OGjCEnPz3vPSD77jbcVp24YyvFgVHgXs1ykiFF3PLKW7TLDva/DgZcKEeRXSYSUg/Wk0ePUEXv9c
HCAupo73DWM5gP/LwLzyhoppWTdQgwBLQNa/6/U07AW4EkPhrf/2cbaVjbTZyAwYPvGCOA2yG8bn
h4RKkhzEqVkfI6qkJtorJtqtSrDNRUUz/zvjdFwpf+wuZzZINxM0p50syyKsw3vpkCKUld5KoFqs
bwLJqjxTPG7GLKKL/kdN3ZPPxhNOhecGRF/3F9iy8000WcpzKp1qdi5NniGtMmZ0Txu91Y5gWVcT
OZYMlbMk64DRvepLU3cH6Y4HXm714trsc5vUq92ZlSkvEoWXfcqS5GVq8mPmxeHQDOnVXZoNF7BZ
yPDf3llKkfpTGiWT+3WsWwDsumHrMLMNbpzDY6w9LnmTRDVL9d6p03csadeNG6LNPMY7AARGPBGA
gV4c2X1kM6t2ZJB9GNfZLp39LaCHbY0N363dWaBJXSTRqrMSSVgIQCsW+yFa4D49skeJ2RiyDo2/
arjZpRsyQP+8mJ7BTrKF2X/bSsSEh1Xpwtscr8dLx/WEy4TnhnkD1Vs59ND+LPvD/Um8bSbkOP7c
q7XqaDGD3PRC5+5rs3rferruNRiyNhbbNv7t7698YUlkT6VYfDyJNVTNPGcJA7yOw7bY4uB6OxVF
TKRY34FLCrri/oWU/tGf0NIIYNH30nVWSAsunwsgyXaVwALFaoumzTYpw/f8gZatT8DIwXj31LL+
CzRmqn3prY+pWxETM+aDlwbM7LG4DD1xT0O5grrMdeXGLdv2+YYDtg11Cp0SccmhXoak/lIc0SNQ
fp5Ahfrt/rZ6O4CQwPA+F4r3LklLeVGel3hfJ4o2gfeiqOhWD6RlDiZnliKQyKyhp3VpQdPId2WX
xr8HVNjcXUcAzH1s95rcWWBapnxqC+/S9q7/gfVD+T5Tg3fI66778JCl/oTB0f8DVSurnVh4Fz7H
31tHfULaaOMSYLOR8WagjuQuoN5ohUr8BNiw7rQChrRLRLAFsbL9gnGdr/1AS9lq74J27vKwSNA+
huOU1F/nDA/++way/YYRoQbmZTrTo3epvaW4QNMGN3un889LXMQbhrLsVrP+D9qGSs5Lwy4Zz8Fg
NnwEV+aDQxtfn/Wc4olWo/4/59UZlAc1yBRWdbhvG8uHmxA3lGfR87623mUO/GDf9VP70q5SbeFR
3n5KEVNKldC1GPIZ+ryuP0/yExrC/fGLQHlbDXER/N1JAaH22m26z16MfqPPj03KCE/1UNRl1sbr
Zaba3zNo5iHTHK8bC/JfIup/34cAcf95Irnd1GXgicWkcmcMWeNf/Dr7FRfdZXJFHfLYH3b18jMp
1yQkRfwFuMp2R1T+E8Lpz8ucxKHv9gdeDaHGIInooYudf5HD8HUQwbc0iX+CGbgIk8pVF5l2w1m3
Yx7iilDj+Iu3IpNl5U0AWrr0eVsHjbj0Oq7mp3KBRsgT76TckmixuJ0p4JjzlhYJUNKXXq1/p0XJ
QzXNSzg16vf9Zbb9gLEOTqvAOMk7dsFt45Cv4yWDKZUqN8AxFgOZWEbXSYpclLiET9nqXnA/qHEy
BOvu/sfbRjdCa1FUIqNxy2Ad6uzqrtnnetpqLbEM/j/ovz5pwYwt6QV8mWixq71xPOY+SzaQcrbh
jaAN3AlNspFyeFVVAXWtsiYLuSz7X/dtY1tYI+R1ZFrEVLT8oiuoI6upr6N8GfqDx0m68RO2Kdx+
+tWtkqbtkq5DxS9IMlDo8s7i7ICJe+PEsY1++/ur0RclXLLgvnWpV/QyhZ2CWHMy++zLffuggeS/
N8IbQchk2VshuFNmyJteSJf2pxVE5YBo8d9YkAMpuH+ET/9LyPSkAol3S9+C37pIvpbK/b7S6kNQ
FN976f1KafzD6XS+F2l7WWvxlMVBufNA6xZMA3nmgX/tSD7sgpEmu8YFKk816XtOsh8ayOQdYHr/
5FIkaC1CNIM6UhNmKKTTXP/TUW9f9A1kqOvvSi+fBMXToyX8q2ygBqJi/W4ugW3iDoK0/3VM4w/w
gQTo7eZL3YNxrFSHuuy/gC/8A0n87HAbR7ry1MRkn63FPqXjh2ZpfjqebHaVJ39WYPwoSHPxkQ7h
MT2hL+Pc9t3ndOCXUXptGJDx2GVotVIxMknpvvCakxTprkY3NpofI85JEMIr3fD23am3rkd3RuvA
2FEZJgR8TCCeuM4ZiKUyyA2z4mUcxSVDw00R59eCeS9xu/DQCepTVrjXsfTCOF8vk/APsbce/Dl5
SkV3Sbvlohh5Qn/wV1R0w7Ibn285xdzhX/QkflZx/zzy7HnmzXtk9+PdmqzvSZGcs3pOd0FW/QZM
73gzb17T8sBb/wsUmPNwZUV+8NCN11f6JYD37JKM/eDgXV769agLHvkT/9GATNvz548Vm74Dm/tu
8D0ZzgmBNny8TntVNT9vlp7y+f3/c3Ql25HiWvCLOEdiZsuQk9N2eq7yRqfc5RJCAwgEAr7+hd+m
F13V2TmIq3sj4kaIaMKUpcTrFPcvRI0NzOxOMWzk4Wa7lJOXyMvI2aHv7aMm5KEbt79Fnt+3Mp6b
ZQz/LoM6RzChVVnxvlgLuzRxwGJBkzC499D9by74oecBpNv4l5oFd3QfwNgqVvJ5act9k3DfEeNL
ZLBsuO/0IejoGzrPtMRC7F/b+rDs8/D3krX6kWTuSumEsJ8ofCNFFzQ0AyLAZ1gpd22aHhYRPVkj
bnQTug55mJwWHQYNdrSXuhuogJwrHG5Q9cVl1BOsGI5Dxo+4fEWVDd69Rp0669GMz+0EewOspT0i
8fpm7aAuyhl5zEGYNI7tDL+x+Z2LLD0GcOCuTBwgUGpTJdHdZ6JcflC5qs3qDusc1inVL7xbt7Kz
Q1j1Q/S30F1TbOTWpexZsf47hil6lYd+Kjckm0tczlDdHgPZuSPbgqicuTmR3fflJsFFjz25i5YF
+Vu6AiMqqrgIzCcAi7d2RF4HLdhxC7J3LNt/hAhOOGadPno/w68B6VckmN8nZY8+j0UZbt1zh02v
eh8LV+HcXucw/Nx+fEoyeY1EV9FiaqTaSSOwwlXZgpwYXFfLQYqjhWSxVjEiwbZUXrVLANDwIClD
Stc6yYf2cWrp86DZF8fTW86pu8CuT1a847qkLr3gvf0COKVtGXqCt6kXhNf9eJV35kacewj3LqzX
bPg7EPGCXVpWii7yEE2JRzlHfSmcl3jZPS2zLWQX262q7iYCy5NBHgmWkJyzX5vdtypM8q3aFCLL
12kLzxqVEgCP//dz8JZ8fcEWxjPj/tLPHPWsS19hGxnU+4yIDJv9M6x10DmR0kxJXCZ5eMGO6q/E
srtVF+8ZIOuO9W9BLxtYTNQoHaqU6zDVEgKyITGIpvLPWEn70Vgsf/HXv0Xii4pYPsDGzo4fiLDK
SmAQujSZQ6nY8wLppPOTIu3d4Na8SfrkRLH5B8ctCETjTn+mSHqonRyOPeL3yihID2MQHTwSd6OM
oVpgUcrrEyJbzxsbVcknWObt2ziXAxQZ1dZCSQTkUZ7GPbn3dEOaSdp1lxbZZpXL5kvhCtif5/By
pdU4mKns4qEOdvNk9v4z09sLYmJOJBoBkyGT3mD1IA8ryzFQ5C6Fe4tjJ5PrXzNrT1nmngFIqRJA
RRXFyHWVYk9ORWi/yeT2Eis9a8N/Sn7mLwtiwriea2v4WuZ8cfcJUlHy1tjHXRR3EWIT02T5EfyC
qCzoPVujorZhPJdGkj9htH8uOcLLlEcauyk0nmD6CxvG6xE9vDxhjR8mlHkbI+V6eXTpQFAZiqds
FfdTYS/xTE5rp1okGM4NV/ZZKPnUq6446inLq7TdVaVFflRYsh0DBWsv36QUdqhb9hgx4IapmpYq
z+WfLJr6apYKWRnRnNTBsP9Fk6xLt62XvN/PSZfi+TfYnkAu0VyNJgjrOW3dWW4jf9YMWRiJxp0g
Bt9wyxq6bOcc9ty3dIrqKd3i51ju5UjhMsL3pfuYGZIFBDWIq8cPR7LogRfZG6wvHhBbyg8To10T
cbdXnbL03LPkPx+QrmwnCc7LJUuZJ+5dbDsriV2LeoiQk9GnGoKLZf5F7ByWbYs6tslhrKJ1B5EY
y+8wkFOdELqd4jjmZxWtaUW7Cfq6XJ4iSJgaxO/QekJkdr3BdfW4IYKmgkzxMXdwU0aDgEdvr8Iw
ut8mXifzlFYbiI2usLaG7voL0tsznrxLgHFCLln6H5nXuPF6ZzftlvZIh6U/hZ6qB7NE9mNJF3vl
xvYN9llxWjsSlHIkwxsj6VDnaSbKvNi6vZQGUH4Ja/wdbJAcisqTDC6MIYPjU9/ND/C35+UiY9Qs
nYiknvDysgkHP2ms2nf8ccTuxWFwSDOhXTSZSkm9vHs8TzUbc6pQJnRv0Y53beOLzr61eYYOFFmj
dSRCBwNj1zdz0OlLEtv9w2+qO4SYY6u2hQaFx12QljLSKGv9IHtd+jWOvzvG03LPTFIPfbYhoIPI
J9ZN85MuQmqaOeLmJd4R1GSGwt0GtWDTNkCY4t94ot1HOqRyw6qO2s6bmLFMRVoSs7poDfG4PoV4
Wvv16KLMnZCWZaqEerg6d7GEpITGa6O2dnznBpqfRHX+xIaQfQeIYvgWDC53WFVt+4fdrnNftiLO
aj7xPUIan11YKXubbj8EtDv6JLLXIg+6Zio6V07B4ppWpMmhHQw9OHSsF7igd022M3YvERHVUIwf
Rzjrmj/xEgePvoinh2JQ3QNpk6jBVvHetBl9RqhwXg68jX7HKg9vmKGRO7MwtKl42p7UFvqi9Jao
V4/+tKJsbn88K8N3NaL5GHuQ70ke7U3K9hxr56G/brYTX3PRTpVaxB+6DE8j7//EguJ3b2HOjqEC
Hdu6fWEhxB+USqMj9/Ilh3VCCQBbfWBpSR3ILrZqyEdZd3ppeZn6kT56OOoc4x+mDeUPWFi8pSCc
GX+JMusrsUWtvFOhiXi1rRkp94VsSFEvHjveizpSG3ridU4PCOCOzwFtdbm0W/gulEuvBkbBVTja
72gPz3PI2tsYJ8j6m7KXeRu+0mEt7iDIDCs08xu69DX9BwM6XXK0Y0j58m1p4ZVQdp7h0BkspuK3
IvfR1gflYIU9ODap94iu42XEpvvdUEQhcBH7GISxK/t4m8/Qg4WlZb7wdcRZgsdX9xes9at/Ldst
0hy29mARG4GgEnHG+2LluC36PWJbcVOLySsUxriCUak+wogouof5zfKhqKO8ERnEluX8IzFAjmR2
yHDuqz0XaQmaqCuTyeCKyZmoJzbyCusmeIjUNCMOpUCZDWf3OY1YukQUxwq7wFbXPOv1pyyy//Ip
WyvfbxD55RHO/h7H53RbH7dtS15jnC94hU0dzLx6dQRb9DRI90pa50qyh/wdJiW4lLj8womEcVKY
qEsog4fM7KxxSzbWMZfInwlbHcMuzcUQmU30FMXTVik2istkElia9klUWbxJSHsnUqVkNXcqWTpM
XNLVytqs3pwa68TCHUHROKskMmXhkBV3VRihT1/XPD2FevmK4UF2pGy8bRPgEqn6sBnI/IrGa/nY
ui5BelOWHVymHuYEvf0gxq5OtDIN3I35OU/DN9lGd+hLB9SdgVUm8/aPNskX6SYJO06sp/Ih/42P
GDws47gd7bQ+Y/6dypYQ7Pks4VMfh/IhBvJ9dLL13w47nI2d489lx3XPF+Jf89UOdTrA2hP4lKqj
dvXPdGdRHWbwqdU/h19GbVbug4uwC5Uu1WTCtVrzEcAb7v3+miMQmtWaiOKBwXTtSNrpkxllSzXF
snJ6iDHa0cGWSQfnFTSGfRXg5EP6Fbb1zGz8nbFxOO4CPfXaoTWzo3YHE3hxogHrDhoWyfWki+QQ
r12OQhnGDRI0oQTawq8g7eEp1Xt3VWIU9dqmCb4Z+T1DbVBaBH3JHU9uFs4vHThezBiOn7yU6uz1
4ut4SH4lRo942kD1D6XFSGhq/Ml0pdjPOoVcvXHWwwEgpEuWHZNlT74cxvrrsC3905yCn6eFTA9h
GwXnRBjY/AVt26CL+yb6hzwr+F7PfdyeN0//64KBNjpIXa27Jbn06/TLQH8EqQJ9WHAW7jSIw7LX
vTzAdaPDScrG0if7n2HLac0EipJiQhxSDNB16rG1F4IWelLJ+BM5yZIG9w2vNCMAQPwSHLH/nV4T
FxYl24P9ZnAl1jLsln+dlPaxw5F9mAK4iJYDs/SKFBaU6iT50FPfw0s2wgxu1uhI1+HX7CZ3h4W0
9qroOH/qyI9AS/viOXB4TZeOX6nvbTX3WV4S1OHS5H79naeM/UpJ1lcWkunGR+1z34a6xsT/3g/r
UK49kIFebpu6zZPiv2ibx9Fh4shhMJg2mOaidIlb6J/WRMLCKwbNczA2oVtQMGyx6vRfUOyjBuaQ
++A//FknnvpB+3EqyTil8ym2uiDXfdtQ9JMlKZphSdPS8Wj+tQXDeD9jD+seADw6VNPJ7BoC1nyk
2Gi/jxTWUptiTocLRUrZY5bChvygCkdRzdDVOmgysS5O02rJkEQSkSX4NyxGPswYv15WN5PxVASr
ZMeddNtceurjco0E+lfvdgzrSTwexDizR2RPxHGZZy1mBdywAejWcSFNz8L8d5IwO14LosJvbEn4
AxXb+qWKFa/lf8JdKWGwHIp0Pw/lPkbuMEvv0d3O6uzwUVk1hTOCjmiPFNI8T2uxeoAWEPZWU5Dj
8QSz27Tb3teYmQ3qN5aXkQUD4iz0MCEBZ3dc23w47VvHLsE46uc0pYVFlWwRG4dkZa9LJtLxrS3S
7ROZYgvMDgcCXIFk3YgViWy9tzDIrbAimFbDHMikJk4ELbQVnXzAs0wzJM85+Ff2bP8mmAtPlHP9
G2sh2GrJcgRPnQLlXC1N7poYraOqlwFpmxhMVvWgl2K48LAjeSnTOHB3vEBOcJ208fhNRP8fiSZ+
iIvt34Z4ibMI+u05b4d0OYzZFPydszFE07V1HKyC2Nf/YprmjxYZX2OZ21587Fsel/M+q/cOU/i9
6UYmSy9wZa170Z4d46Ka/JKUQsDbLoZComawGr7PJt8f8WzBqkxmHEt+BEKnVbP7Ne1XeAOFc4Fo
MrS+HOBNLTlGCE42zE9ZMIfVii+zwu5ZXDsYb7V1ih/psmP9/rbQCIZMmWlrExpaIW5iPqKdm/Am
ov7oHTDFbliws+hVh0a7sPA5xgSoruBXAYkEsl8qxyX9LMZWnTsCsZdGFE1eBeiTn/ulKJ7zhJqj
Cn1/QJwCtilEMRzjPqUlyc32syUi7+KMik8px6KCxwQGec/U8rypLS/BMYk7TPHoKqC1aOCgg7iw
bVj/IpU7ei4kW+63zQQPBYCDexSKCKjRNtylhvXVIIblNKMeljOWIZ7aYFIXS/LgMG+tNLUfuYwe
4a4J/xeuH6Kp3f6SMDCN43l41JauTwWJ81Peh7+GqTWV8N1yTFcxXWS0AG3gwKjGdhCXNRT+6num
LuiEpqcJ9sJ1Gga8HNulfwv7RT1zG5nztGOZVXntjmMRRI+YCHxNsrH/1AOaoGGa4f4zzrdkA0Am
ZDxW86TpfzrKo4ruuN5pJ0zZY8XwIdXwAGVjHDTI/pyB2LZF+WO/eLD77g9LMuLK0MiLVwpInUhF
UFO67JVApw3UZx+BQ2SikTTzTSfmD8QNy8doH6djyKegNmn0d1oK3ByBBxHWBio5ONGGV5MUqS0B
x/4cDRde21D886sjJfYD9ypYg/Y8hGsO5A+tzUPHEMOnW+4bk7DfRCMXMF4CWqbp1j3S2Pd3iHT4
DxNrX0ZpmzXkZ/sMOzjvcMqXnxShbeB3ef+CejE9CdG2t8WFw4Vle/ChUhd/5zSjNw7LWugXUPrC
afK/lFAoyehxDqDBNOY7VjwUu+pruVoMokXQV2SHxcysYv+SdHnSRN7B7pyv4yfZ2/aD+y24qi3Z
7sIc+GS7maS0xYgaBw6g1HP83Y/WHMmMoSeeLKIcch3CMjUmR7sHIexae/+FsQ8gs3UsomVG+/Zk
3QioUsTsBKlWcJxIv9QMjeZB4OgDuaTvqViL+22OnvTQIjwxgYfF44xk+zJg3GBkVapCC0NKEiY7
quyKnOOOrRVETcsZE7itTEh/TU4je9PKD7l3GKJH3f5Gg+kqPcz2zsKC926EyLzB2cRquIunOx60
iAILkhYPSryjN/DkNhQpPewynA+GtwI3eG9x/wOQv4bLPje45pO3LegK3PVreObIkjwYTxb8Fczb
e6hfo3i1R05tV8cimCoYHpEr6Q3iJuEbuT5M0Zrgruzieo1d+nMKE0CiaEgGWBqWy9wXJeF2PegV
0HPq7IxoW+abkHXiFsCc3pTdHrS/l2XGZZTObbNHvADWZAZA9yqNDwia8VXaJ4BR+myqKdepBpYY
tp/DINv/MIIgpydbCl5hWvTN0mEcD6MWt5xBxkhoqUDfKNq/IwvmWyTAi0zbOh+g7m4fowVSXLRL
6TOImPybcBzvAb8Y8uaS/oKUvuUPGoD0aDK1XkQWpROYF7N+hUQPL5sb/bv1EYcVyaDJOesMWA8P
5HvAatjrMPq4hrVLdiisls/hjCgyVHE0vT0a9BM+UdswoFH3Azf9NwHDVm7oaT5MPNu3Lqf5zacG
IIhaF1WzJYGraNup08x28jsTHh9rkRsFm1DAV6tJC2EQnznox2hG6Sgp3/1bwJT8t3Qw2opF4V4k
byHKi0ekuALnKx3JwtdlcuI+Qsbzx9jyqZny9f9X9NSxw49c6bVInLoKMPgnw4sQPd+IzDakquGL
2LEdY4PE1IPzXNZJEBcX73AVuExnH0sntyOPUnsklkW3QUfp2Xe57BClmLd3hRRAL9qZMoNFw24x
tYgS+oqn2R/XPApMbdNu3g5xluOG35L59POCoCU0jglz4zOVLSqF5/QImkHcdNL2l3HWup4RDw+x
qTyLInJ3Pt3XA5T2yXc3WfIwUITlddvq/+kYekXRB4uH9B6sw1nQADjazNL4WvTjUmXW+HOsRvDk
elJjWkV5nz332X8bXbcHxZK8yiWKrJ1mxCFJ09WZDmGuM8V32haPkZ4mkGNYLjXwWkfk1nF18d2E
1DsVqBcxt66UALgBBD9EMXvVTB5cn12yOe4BYI6vttj6EsgYLqUY0DCuqFmuvEo4/wzRkKPJ3Cua
J79lRg5tFr/CpKoyS/BR4DFH5yXOPg0uMbowYPxYGQWXNWUH7L5c9mEmP5NhpQvM3KgfnIASdQur
lZiv48TuU1y3iC93tVU8bhTogCpmsF6ZKZ7DseZ2eFeIL4XJMcZpDCJdt/w3RtGvUaVY6oSzNSHV
Jt2H6+y5t+N9RmXll+6A81bHaj3PefAiemy6RVQe95CgcaLN1mFeFculMODQ0vz8AxWv0n4Fg/Fl
JMffQcFOk5HNaNdLZvRt3duDWeyZ+e5xioO0Cs0E4jj4BSnzdcnSC9PDc1d0j6GXFvAhRNkr+QAg
9o8J/ZjHwT8+bmisWrRC4wQYHjKYylCXn+fM32cwPrlL+zBqbDb/0aAVplnDfzfZH/OendEYn2OU
/tnr52IPrnvBGz3pdxvll7nIXvScFjhL6k8XgB7No3cWyCpN1MPCUl4XUbsfAWBjIy8xldyTrIJu
T5UtKmxJ0+C+x752SXV6JLhcxyR+84yfJ8//xbEpzbg0JAERFgUgcpJxPYoiOfoxuyo5tMfei2ue
539C4b4yPIknNOhjiUiLhwimSejlK23d2ab7BqQ5Rf8KYxHIchA620a+njmiIpBQ8Zfb0IB9xcQJ
N5wONMn+Nux8OKGlY/XU4T+chuDqUvPUDu2hGPMvZCLo73HXfzL84xis/VeWT/WSRJ9jP15/DsGE
1aUcCxxuhxv60j8EFtxQIfp/JopPqFr/BevPCg8s8PuCNPhfNg4PEWvRQWE9JgcRkh96KBDaYj2Z
zte07Z63uWh8aJo4GeqZkvonzdkgsjKUtJY7xhqoOX6oKphlKxCrcYznlINtDhy7i/z02Ubdw5Tx
6AZDcAOKFr0fQeVUGBPmAmHYMHtDS5//N430pPAlCIlBdm/P8zzUVkRwgOmivqE5KQ4IBtogDLcD
JL36vU/5LZXguDwcJDCaenbsXf8bS58MX936imsNSYIWKR0kS+aKTOZlGKbgmIR+qEm+OdRwOp1n
pwjocPWMbNi0wcN9pmpmhzSeRFNEuLl4MrwAiBaVzFLE7sxJCAwH5whfmLngCZvLzPZRxcS21fNC
bvh6f9bq8z/bsj5l03pY+/DKBUG7ngag75EWy6OawK2xhD7o3LUxaaaEwfs1eunz+BsebPcwoRE4
hwNMxz3cQNkpY1l7xg9GQOsBPuQCGD4PWV8uEwEX3vfJ0SX81nf5JYzil4m7W56EiI9dP8hOr7HI
6wlNLSC9doY3FgHSqvPkD7Tqtt5xG3zhE11FuN6vfmvCbDhOu3vY2ARMiIdBFYziO84w3aTmm072
j8DXB5Ce6iOkbFPVA4crh7Y/FuAKRTp8LYY9E5anIMHCe7NMj3RL25P29t+wFSGUPz0YV01QTMdn
ko/nSadXPLSuGoB7cQAfxXCfyrm95mv/1MkZQMFs3Jku8GncJ3YEGmuPczDDkQSHGIDD+x7BE0/T
O0qQ8RDlQHUdKNMNbfxo3bdZYUm60T8qChuic1yGlJtqmUDYDTkkTlSQu9b0jZbTdaFcvvp1mWqP
OuV/ZMqZfUlxjBlXXy4n0HWF4b00KXoh/wwlyoGGwVMcq7vC2N/zoO5zw89IaUmP4ZgDemdyqJGb
hQCieLi0s7nCM04/7hlS46O8wibaUC9BSMqlI+eVIfQHV44AiOhLBi6yTMahihI9NXxAUwXg12zY
3VGgXDWk4Qhx3zZ3lLP5JUL2lfaABEfktCUW9mcAhrEEhyRzE0e10Nt7CwoDOFSTrHQGY4Sh1I+o
QwTV447Nw5vcd3TyPalzo7rS5/42ICp7ntZ7TdjZR9MNhC3u/z1HWcUXpnrsafSrXxqQvY851y9u
UDfbq5fW7y3cxFxarmGLIbXT371bthr94102TXGTCk3L1eqXXeqg9DCXPKIBzW4qi0HmTaZZkdNa
xgocUAd9YCmGdqxQ2e6YEw2oN5ihpeHye8RW4glkMEyl20YvkF1g6i69S1QlxP5CxQ5Kgz8hIvi3
J1tQISv8kGt6zwt/hsvdCcJkuIRMx/bnraqCfqKjQSshXjaBdmBMAemtQXztivCQyMVe/MYhbhCg
/mSCm7Pbk6d8sPXIht86zuD4iF/LQoNU8aST1aj4TWexO4/F+JjtCEGGzKbqVfqzJ0hgsYfKic/y
81VPd1G2PVmuPpCINZcwz3iDn3GAh5WBhA2QZW6h/qsA8etzuMgcgWx5ep+1xp1IEe3lWoQcBpqd
qXIOz6wNSQJJ8b0E7ICN1qRBlvG7mJfXYOgPhu20FMGC1kItf4M2+5UVgEvHXgAS1gnwJax/N3O8
FWj87X8ES9oVfo13la454BEQvH5N/7KMV1y6Q6TA08RFgynrntvxKRAaXbXuX1mB24Zm8r8sg2q+
KOK+3OcA4664Fju6KLTGqpLa/EeL7dlyFAizfQ1F/DTT4FMu0DFE+XO+IV047raHVosRpIADbQ5v
VbTt/QkazqPjfK2x2YxtObX/K1r3A8+dIVk9psv80C5bVhXhfM7wTCQKlqwD6fZKtf5voOAOaGT0
GWttqqxb1lu62n+BDjg8W/vi5KMxKBe0gJ3RT0B4xhKo8M8C+Fu6DA8xDj4rvG26nMCPInAf6wbK
KHbR2yzxiCicoZItlJwKXPI1JdnTTgIw7+QFpPixGLp32WGFX7btQ5gRjM1p8idBYybH8Bnhbl+F
pG8KdSta8rd0XV4UGS8opbj8cuBxSzwcEBD+1wly3/bLc8QSIGmQEY0+ewwtwHMk7WAS6tHkSovG
agjM26ZI+Me6BOlUWxg2xWjf0oL+DM00e3F6/DF4sGGVb5rfyMy3ekfMbK3gAPW1EYzDknAIxQwH
UQ+Q+GWHJqxZi5ycdZt3l2RNDjkcb8vARGNFgzSsfSsRUuUUayab3SJITCusGIFns/GHhmjwPgL2
WKaAizEdSODk6KBy9OJzvax4IS3TbkATRyicwWLElGOea8t28dlzTBEMibsghG8eqJJXmUO5tmfp
+IQJCnLkJClqaU30e2+hSimEH36v0GS/QtciI+B1wQr61GAxqB324S+EZfoDwBZrMth5NjztXyXL
f+94d9VOYv8IiELW62SHiwxRqSehocqyM9b0ew6ZwEYgJfG4iAVdnynAn5sJ8CF61r0lenlYbB7c
0hGdW4/jC0pkqqD5ZwfkNeanhdO2QcqPqiEuyi4SN058WGIksykIqitIW4JnwgE3IhmmwDNT9CVZ
/HAArjJUCuBEBWprRDo5T1+4tuNlhkfRMR2z7TIa7Z+7DSUBjc9WITnDvyKbbL9mXb+/o8V9HDgA
g0jPKOkFCHkYWgTHHlPeaxrE/GaNvBWKvPfW8qtFHBF4JicfYTiWY61qzkC++SU9aj5g2BrjL+/W
517H3XHJ0NVRG88VdnElohZZC1k6/ReJ0YCNWICYkAE+wi36gCwh0Hcs6ot4e93F7jGDLcC3VDCc
e3Ts9wlDuEWHufxk0gzIjVUOChwJVZrjwZHCLx81KXhmFsQXsI2rZfET1nP/juu2Po2isId2ceSJ
7DPmDwgNGhMl5tARcFU6QU8Ewwt+GyGgP4vWsM/cd+aVEgNFWdLzozKTPfUOYa3EYccLbdPciAn7
MnC0jI/5nsKbrKMzZFzgh0zX26OCfXuZZCBbxdRByUPd8mxMvIP8mRyIkTjpbtykoSy13+cDbMgI
QMnC4sftyPqLRbvDNwP2H3vZtoHh/PKJayTGNabeEw0reLVhssRY9cIQ3Vd2a2exrqW7KyipB2tC
cmfhUHk104QfyUYwZwQmHdwHmrGLYrGvsUQLwD1r6YEiCOowmS06yaJ965X7y52ltRggBLB7uEBF
w8YDwFpZKicdZhkrMEWh+XQFFGdLhnGJTeF/eSajMkyi15g4oA5J2J2m3CY1lizYmU18ArwMVLEo
QlWvhg415GvyWS7BWBqz24pus6zsDJYSRPV2L7NJ34YIpFW3QRmh2uIn2Ol/HJ3JdqRIEkW/iHOY
nGEbBDErFJJCSkkbjqYCnHl2+Pq+9Ka6sjNTJRHgmD277xmXpbPGNJgL5oOVyp+rKIbyUvV8MCJT
nmxzsHkRIeNtFBxREnRpD0nVtq1GHHrUQt/0/B9Hsyv9J3zoj1MUzY9yvZeXprjSoQMbKoPRtj29
aVP76hspG6oX2zk6iX/OZH2U5VIWR24V9e2Zku++Jsf4s4ob8amnfe1vXVfZc9AIRuEbZvmiC6uG
mR2xrYho5EDXm9KxdRhv0xXuFgYGSkCb9VwiOs4V337pYH2AsHTkthAFHj2wODDYyY/6fI9qJkTA
syXFo4bbF45AzCvB6UXuk13y/gea6H8yByqJC8bmli3viK6HWF+6bpPbxsCG8nKIY7zBqeNtljxP
kqBuHa7B3LbpZyOGpmNgm/XWkcmGebKodFTo2/rAQoi6aBCuTcnoXdrKtcCyiKGhTfQJ0Sb52Hi3
ljH/HHKrG2Apkt5lFtvZ6pCyWfJNqW596RNmKw+on6Z28YQN78dfyTV+/op+zchj95vRpgjGVvjs
h7O5LKFPlkP8ZBqKmi9LM4CDfqgTqivNGuyDm7loGZwSjCb5yGgPhe1k1hGpKX6aDV271V7VUty3
rVOHXT7mJ8fKsFWODBZeXS6murAzIvc2nsf9uxlovouNlpSDvh0sy0geoI+8qyjZKbEZBj1+bhPf
OE8iQ/0X81ylQSRF/h7jWnrTIWycjVH3FX9W1XV9M/GHfgtt4K1p4NZFkoqK2aYtgRgLsnKQLL03
Pc3npeiBQliN1p20Ad040OKk9RER5ibfk9mS4Dx0J6fmlZXNTWDVE8gd4w66TNsZmUkZTfyo230L
HTk5xWvuGt2NgFlIzSmV7T+p0LpPiabB03V6lLFXrFwSCy2Wi7QV3ST+5ixe6q3fmvNvWTGE2pSJ
0bx0c+uC89klW9XGko6M9psXtdGXUg/qxELyTdXoJVsirgqbQobUicBBDeFw101XXii+UaJsZ+o+
YjfnmGc2tECazDzGu8TUeMtKSyS004SWvhWL0aJVSTlrJ439aCVNZqIlgYPvtgiqwXYK9BAnJwKs
GIEmbB8izrKR+x9aJ7F4WBodCRvA2ei2g21yPQDVqW/tfva6AyELMt61FO/NZnIGmy0JubuaRlqT
0ZHnazQDcpTC2LLRB6ihmtyNLqbd5Bv+gObEnCwcPA8RPRI0D4Fg0+cUtm7cyUDIafxoxsL67EHh
/dPqB2sCm/v7e2ZOm1CTSt1/tkVhvpVDLn9RPoHr0tlnVpHCN1PUeSuXWukT3ZFVTiVSSS7tQxnl
drGlh4XcsdO+uM/Eu1nM/kZjoPVpc52JkGIe4lRLv6cUFd1mXR3IQqhkWX5YfSyt0B0c9x2JV/Rh
YyXcPfYknb3LOGcNtNDZS4WcMC077tL0tfA8CyOEJ8cXv8K2CBGKwM3w1NP2GeO7x4oFwTIgptqd
tzlvvq/FkHYSJA0fUejlWuZz7NXiWrdqmI80tVy+Ml8h8UgN8tTxsxMsI9shZxxsQHCAzCz3zkSg
38/kpTHb1RtVBNLvDkRi6PnBcBuT8a2xcDCxZKH8kKwES7YGI9jmkPTkBG8cexrcQFi18VKYkUna
VzMy0ue0trztoDoHPMfucA2gLjB0yuwRodgf5vLHJIQAdt2qLAqTycq+kWuTrwzdF0IM9d/cFgU8
JSyn1canqBsmEaBut1hpc3vAFRS1/XCBFGoM3HCDuA9dWdkbf23ddi1kT/vIDLIGMXWpPzb+WHuC
BGJNLxn02H5B04FBw640zm4j6dB5BUABspPSizZMe8vMQEh1ywh6LVErvmvpyFp8hefKGzxzs6QD
xzslTPQYjQ2Hi+kU9T1yrO5oeBUTsYlr++W35XxtMq3+Wnwh22CebWUG+ZAJFm3EI+KSNzOCQZaI
QGy1yjaWTZVZTbm1akEMbA2gnmxGqy7jW1TohnMVRmuCruSOFj9FZQ/QQpKDvUcLhGiJdav2z+Ns
gDk2NQFLNzEW0UZaPRzoMHABiC6y24dSuKd+LkA1VwHTB15ay6oEebE9J8v05S75bzbwtuhXap+o
LyazlnODa4d4kPlPpc0vmqSmGlOONK8xmUqNyyed8Y3XfKBG/zKkZbllcrbLzRmlrwDz6ZYHGtEL
k6fjYphnRvN7W3cctDL565b6w9QbxyKeDliC9hHjX8hDgx40+/Y0kiP83D6ozuRx6b8A6eElCsgL
xeTdNeeJEWgPBsauBiHThzod7w0ht5NVflDe3jx/Mnf+xCORZba768CPID6BnbMrQ+W73lmhhhhi
iP5aDdbVoeJghNfQ8QDZKe6lGE+ObjUnC8UgYCjW7cbJOescmwFDxmubRvA6SQ+mXJAPXKfVC4TH
te2N+5QMe5lM/ZaBGj3t7PUHLE3zxuyWk5UkH710P/Qyv3pNefC06lpqs7Phs/9AJTpERk5HESGv
RcMrbxS5hQlQgTdk27YetjR10NSKjdIpuWVmylZ6KNuT0c3j0QRtz2R36D1gZa8+Tpl/R99HvfT9
nd3LQ9JWzwa75gNXZ+Ey5xFWpfh5Gd1qE/tZGyQmnXYm0VqbQQstayko3FJKCl46luifrGg8dbFr
he1Q/xWWceQO/4vF+G90GgjoFFCkMSOG0fGFguDN5NoOvfGfKRhyFIBpdXYsIUHtWX9bb0fYlz7k
Wr5MLt9kQxxoYDFy2cYtRFAMNd5mxsvqUGkz/92ir9z1svpOuT3AL7LdPPBnl6E55oDYccu0blry
3ZQQqVRF6W9iz3t7KR5wuEJwaa9JOv+QLXvy+ARpeX1OWmqxTeI6ZxwY15GWlD3DxUG6+n9zNxcb
ORp7RUsXzI3Wbidt5cL0u4Bqiy2deXc/XBdQ1Tr3rM1id5/SZfLE6sydm0FA0zWdbDVREnODOogJ
9WB9T4aDVlgXr4At/8COq32jaS99h29i9U0FnaRdYHIOqtePlyiFTjQrbQicdPo3SHlLcw9d14Bk
Mtvx0ExsYKgQLDx3hXDj0ILbXCUdZZiCeb5wioOOD8iD3zNQYmU2Zn/U18ARIN/dBxsAqUDYvhqq
WRzSVjwvKj9FnnsrXfHmszit5X3DiL9+zLWkoRhdXnKvePIscbZHGJ6IhRPw5NOJT+0t6Rm6G7M8
dwV0Og6AOe0/4kHMG9ddfWaifl5vCGrEe2/QH8VDt3cybWDeGaHG1UMHKJ/dqzKudpHdnfuBBzAf
XbVBlA0pU5NNYVj7qFcvDvOGIyfFnUyYxzwjKWROyk2mjf+tlwXUHE2X13tIA83W6HHHpPqKivVi
68mzOY3vLjEWFYOfaq4+2qF5sL2c3B1eE6AGW21c/mNmccws+2mq+yFM8uw0DZO+T8sRWyOK1MwI
rDOyz7I3/3pN8o1jm0zy+GAM1i2z/W9CRbaMXCGU0g9rMd4Ge7q0aOTbuh4fCDh5twTEspC7Pu9+
EgjO9bJGaXxUuacFsFwJtHP/MVrFs8t0bQOMv2HwDvLm0bp2xX+5YFxhTvGrvoqgRjJeRZbsHEed
nYEaKyp3bjr+mGNEUabFcdgUiNAj8YSso+uPsneOg5rXWct1XgUO6o/7UKaPqey2Oo12aK3R0csS
PwyqTEPTXq4xQmrX4aGM248SQ2A5q3/puDxlQha8CVZVAIY4Mw9aKp/Z3ytXwiwcVHJICvdMqbym
rOisbp/830FqZ5Y4PoCMtSES0xFzALNdTPbffh7RpM6q+2OxcH0wZJwf/UQVW330rdC2eIFR+L6C
9QZ2Lc+Vp169dXJQEc9KuGBidl9uIv9rEjO0GzNcvyEfpTYX2gFcd9nYZkWFK6557pKDXxxU4z9o
zMvEDKJo5OWHDrpTT8lLMToPdeOErYhfKqO4RwoQz0uPtjHtCLS/+Nlatkr/xuKKXSoF9vo8Oyjc
TmM1ouZicNiYTvMhMwluIy/mmqhc0zpzbrx5lYkSSHw5/qTTXBl/dsSDJOpdl+kXUVbbsUoghvoj
0hzVXEyf3nRfaT5iEhDxppjrfctPKGbEc5OanYXfR75JNgoZ1WGwxsvs+091A7bp++xX69v/GII9
17wGcFa/5i3j1q53bIRbsXUrbkt6Irq18pIkbhHmCAMb8EM76GIkMMeP/mHv2ioclWwdpp/pI3w0
PA99e8KDlO68pSTNy2xOxEaj6OaCyMvYx6xjsAiqukX0TomWvuO/uIAKMXhT3s2ZZ2OLYEtIHYPq
IsYT4Y5H6atQy6ZbnKlbWgsYo/4kfecCl4hWEsf/1QUjAD7xV3P2f2Jh7paGOgEHRFWLh7TOOb5x
UdY25A9SYomfYPaqJ7bXvA2z+COc+0V6lPUFH//6/E2Ftbd5ctxxOhUNe6tM+o01L0+r9yytPUdT
h+Wvb5AxnTwP+TrFphiBSM1EPKYGP62opmKL96c99Jl8ZxWBInKdWVnc2VPYqWpvkBWys4SNL2ps
XmhmD4bWclq5JdIp3Hw0PeVRsTfG4cCCbeDA4drO5RVHzUc+eEdVNS/+zJt4sNCX/eG9c/z/NDYg
hZhWn3M7OnqifDA8TonIRxLV5uSJoiygzArzenyhSd/atlZtWUgtX9qGKUmF13Il/NcTo4735Pbu
3SYL11+zoOAaG0X0mSROdYi54RzHI7Yw3XMEXZRRMxmpXuVE9cmV8gSz9qR9rCr9OFjei23isHet
/ZzaW8ubb7kYHkXNmYOKNsn+idbn3e+L747tGandPTQtzlWX5QOqb3fVND9LbjONu8X31r6KT5OS
61dlyaHTcCLZWUGckiPVCTjxbwSjwIy2ryfWP3hNIz8NU73WyJXbBrsEeDGVUuXGj5qK7jXFSp07
flBlZboz/GKLfJx/lJBZlpj/XL3wAzdN/qrEu3C/XwY0kGtc2t55tk35qVjRZbjjc9+ON9L3cCzr
9VuT129KalFYJnicRwLJqJ4Lfz6jv6KV1ZfMqXFBetkFViOUPfaUHlkzkVjsYRc0j8rKc2ee3kLb
60WxLzDkFoNExC632lTTmI0+mpCiBij2SQnHzSeVD8VO2fGFnXE8ISR9delTRV2ECSzZ+6ONd1q5
p9pu5kDru32mptBOgaVo6a6DTlagQ4RmPP6nU4HRfE7JRtNyqK8M64X6sIu6CK3G7cKeRAN8N+4P
SN5DkXvfeeTuE385GG0WjFWzM5mTbeh7OIsVMHq/7VfKe6GnKRL9cxHtvEsMZvKFdbPoQSLP+Fh6
Vh902q7Q+udFWls5SKoS3T6WkfEkHQ6kPJK/6Yg4UWhPfrHQo1TJIyPYw9gPJ7MWHy6fbdBZIrDd
eKelTrj+6TpmylvJawJCBoYoGfRG26kvYCzm0CmycBoLtl7EbpjgY5yKdouGA5lIhZiP6mGA0h/s
gtje8bWxW4kAGN1mZK2yf/fi/DOa+xtFvFyph71g3AFJhcS45srL6c9jgc7E4S7m6aKDE4G/9uVJ
Ks+H3RN7XdOfG16mAP6P89LsHK9AP3PxyJflc2fE/3RwKyzDrYCE5l50g5aFEOuTt7TaTqu4ubEP
b2Wc7X0DebPv6j1ej6fIbwKh0gDgPbR6DyTae0LY/lxS7cWlQxvpdflOQnuOML0jNFRjtoPoC62W
UAL9bUnMIGWIiXyh7yupAXaXh2mte33OXavPwW78Z6wYgasgG8Vo2aFIs4c5r2EiGohCpGkz4xfV
8i6jZpt5zX4mH2JpcDcthIK2NY8n/pFfn/swpwIuBiOHcUR5LqH/MY9lSfuPAaIW0LEDdtZ0WCBy
Y7KSU75281VzHqsymAQNSuUub4WG76u0rx6VuZN2e/zzL0qPd5HZ8Dkv/l+kaXdpAk2AINklMp+j
Xvqs2ltCbVGlt1puhpOh71vXCxtdbgmSCdQA1UoFvo3H9ECGx6Uz9aCJo4smq2tbd/s4QplNqxMV
9rWxCmAd/7TetJA4iPDjk001Wbf93kqJ8G1U2PXmzNQ/3o/d9DrL8QDp30B+DYGa8zOe4JUlwOs8
AYlaoUrSQyvqu4+ne16cE2/vre/Q/OBAwqCQHJVpY1b1SkbCPPFCPTeGGcR8RqKvOAWS0AUkr5Ef
J3dINxNHQ8pbvamRH0XVOcGU4zmWGotQ671Qnr5RVr1d3zhqsLZ51720+rL3IvMuFnlHBZI7y7DQ
n4lMQYtKT7PQtwDmPv658urnI9kCnflvNb9Gyr0TaXMgkmzfLsw1U85IXmBGCOlF4IFFq7AarPrJ
CFBt5MafFAFv86MxRue0ne5RHz8gHkyBnmQfJON8dMzBXae+VcJ5q7JOYfAbjYBbe9yY03A03fjs
MkgUvIuY512yeHjkvfSvzv2rbJ1wSsqdb7jvSNSXRTdPyKjfepEdJtEuK027Xyhko9b682SEijl0
j2ky7iLo027wuhAMoQnaAkM52jDLlMER4dPXw7PpuCWnEdsYMmiJkTky12okD9YvqExZ8yhSyiLJ
vVJRrNxRH0xlcYn8ERDeR08YUPDsraTKDGolj2afoz7aMLe6e02XOiwbARvJ82zyeJo0PIaTQ1Pf
W07YDQXVEPjqtgoGro8dvFieY/Y4esnTeilw1k6ACdqjOcY7XCEDwAh+A9F/VhFBgJgLhM45b7rV
byeqY9qwHrdxdq7lUAovG88Y75HH2MOqGWQY2K3t/tCh6RC6APEWh3iG3jjsXGnc5x6Pk9kfvUY/
+5WDIc1ytroZHdDD1+xnvIVd4vTUgLwO52jnaQt8lHOZ6dnZy8EcPCPOarowYziQWzGAaU0fjhW9
Nn61x/dArIPcm+n4BS0A19IGWhbvi6zaGKnzXZlryNXPWk0IKfCeeMnJ46jjxryJ4oY8z6C4b4FU
+gNjYzRNDi9+f00tLNa/xK8p7bWNhqtRAJisFz6al1tte95mguesV4FSn9TWzYr/arcNVbcAAObO
1tTeUsj5SzoWP2NB4ory3VDrsLz2/2aU1MIe5SkWVkbJ6hxon+LAWp5sLopXJW3YZRP8TzVhdEUS
lDaQfeUHRqfpm1Zmr82MoV17q8CI0H1cAEPEH+DCZ2jmXVarr8JN6OLBSzax8BEtpPuQWNySZXXq
reaM5W/T2PGTzQ/FDX8qWxCu0W9RivIw4y6GD/xjndxJoFzZwCpja7+3A49VqdehiMvzwtHEtX7U
8wRxN/+iOH4jhdOHjTW/dAqiNg81vCt1rOEK1s+8fvcJj3Ltw1zWBUtxrQmZHA6LD8uu2M7FaoDM
GG5JK3fdIkJPs8P1abP0nvyY9lI65aMfl596i3tq/Yuy1yaa3F8uzHck3MvCA6/53SPpHkz9zDAm
QyIWLfVhHeK3CMzRO2twKvFknusyP6XLFzfC2mN9rO++MnEObak/63n14pr2JmUOv4Zf6DkKDClZ
I+ds2iwEl7aSW0PJN1WPx2YF1hOQX1CBExbuPpD1zImPNrZ67nMPVs35/yt0PUFzVTeBi7BWFLw2
2Qij6FmDdkqLTarXXypvznlhEX/E0JVVEg3xMuV3Vrr/FR7GZMkACLjZ2YxRwjAZWhfeZ9FJpLZq
Jc4WvPO+rGbgYQcqT+GN4L1qvejV/NDmHTSKV1hh3ujlm+ZM5AOSII8faTcJ9C32l0mmpEu374Bh
sL3OB3PR+m3V17TTpFPOo0Ffr+mQmgsICVNIRCrHPhqx/7UC20Kq+pDXqtyjEr21svuAYNtDBlMA
6RtviAM9pckp2CM74iqxCoCzgrlHUPrzGh4CWdaBVaVp89CxxjpoLOJKJkU+Sj482hQ00zS+9GmH
qKMoNxb/PpfNa2aieXfVARPijxVNu0KIHTNsApzYujIOyXeRLLs2p8TM9cuItzEgsRqTRjo9CAhY
z9SeC0xPgSrtu+Lgn2nmm7yie2PIg5Go5P6uDp6O0lwYYiNnOlVfa9ofvj5xNhwcFOxYKPxMHX1c
Qor+YSMpbPCXPBPW+qUwWFHYWFcG6NomHQkmmpPf0UJ3NtLvMS//zW5PmIPZHVKjfSqIKibA5W5Y
hPpPcXyAWqYsLNFhTDO/VHMHZN0ujwLicFmcF9MWTwqPyUavPTCKnroQ+xf8LjcgRlOesj4/S6/+
l1WaOJba8N4UONv7iVYHo8PF4JzA0CQvLTWMtwx7pVU7rffuKh+eG1lczcF8L934NcJexgDPIY4n
w07bjPJPOurT5G70RfKnjU649im8vlEDki29+mPVLRR9OK1N94Y8nGKD6MGUqMgQjLOyczed7dHP
DuZ3gW8hN+vzZKUQ7rxDLdijMhkukIX7wnM+OifHJ1kBtQ42Nn2TlkbW/C/f9FQfmprcZea2pBKZ
68m/vKCUjltEw3+6P3c7t2N2zgbJsTGNh2rBMWy1mPOcOGK2OYPKVF15GUY5HKMq9zfryVSXcMlW
d3ccZJksLt2NwLO9hXaM+E9Gj/Qe0KUZpZZG2UWEMgiQrm9RUGS4uNpDxJuXlZlbZ0nqUIoF5ozL
0judDUKj5NnWoNX0DDzM9hd5bgYAtdmZsInq9gcdAsKTlv7qeX7Ge36OZfqpK2/HqP1isOmdV2Nz
SD0btDL+Zw9Qt77m4XTOzEds0HtsYj5jLved7fZHK1+gZVJFgz8/lh0aN4YTv3futirISdN+dB4w
xrQHaxxfBSeK4qiPlYVBz1jCokrDodUbcPT66JrFqZ7wvSfkC6FI7lkUeHP76gVi+6220eRxpzxE
cf/npdlpVsiq/IlXK7cuJlkvJXUMfVBMfovPFCdSZxs9YHYX5Fvye0YiBmSSI5n67nbpLTuY4n67
qoxi9m5Rq1PT91Ubgob9Ou1IyVoCocI939ylvMu+/xKLGAF1cBKMLQJPNfzRc+5JlAh7aRzWMqR3
o2/uljAR4qw0LTDVRELmel/5wv+SHu+nIn4p0DNMPz/mTnb0q+g0mXjtSFuDND4Zg3PMcus6Nzh9
sb+TfMKUYrZiUprzQA71vV0mIrjcC6FlceBk3kAlOXWB5ha3ImlgfGV/x7+MCDqV+7iWGrBsD1sE
60h7L3/W5s+p3eceySXJ1d2Z+PqcTxACf64EkXSAMhnu0ymT0sMDfiI7CBLHd+5xzURysR6EPZ3L
2X5UtftkmPlj5w33KfbfI9YM0Iy1l7ShdFovr7myLCP1duIVV2JQj+t3T15FvElNAq7WYCh0Q2to
th1TNJOiN4HqMvhEK7W89El9NQaS5YhqiuhHlJfumDUV4TL5Ryq9pyqtPtjP8RAbMIZaq/+/uCQC
Ikj75rH0msPaH81U6TazbxHVd70GLhV1cY2s+UDy12lyq4vdIHRSjXe+eeGZL6+mhWDX1kuy11vY
8c7gaY5Icwtte6iZ6jTZ1mjb8tGDjT606Uhoj+j7EDTTfFTxEO8rXSYXFUn32SRRCTbXWN5kS4WM
YUw/jgpP984ztPiHBAKMdazFzraNmrx/Cc4TbpZ4KK+l4rBRc30UQ0Wa0jjrRDX5a7dTXQWQ81gb
7w4n/MYZxXWwTJLVVqLSVH9JBdJT81JYZQA26EAgUpssZKTw1DP9NjnB9Fj9+d6MjNz9On10inzN
fcC8z0QMYGYrI8xKgxpeSBVeCz3ry46il6kgPKxqEg6qfLZPedqn/zX+BPtByRCs4zRH1yNQdmYj
y0T3sKFUnQ4K6oOpTfINgDueLeJqNyXN/2IX58Yngyjt4r02k6g10GSvvxN3/Ts/MAPx3DvlWfSD
2PHuT/ahQmkl7q7WNtVEYVRE8YOvk3lQ5R9ySjHKeXW0MclZGof6y3ftc9pxD+MLAUpN5rdG9eNu
1ubPXuUHkvDODCUeXVj2xPb+Rq/+yKvpkcS+v1XqZsvdG355KsWamIKxe4XviA9UdxSdPfPQRCX/
MOW/AQ6SbGcXsMoZgWdT9xPxorM6Ri6x6H4wRDIZRK4rjRd8+Mepda7YhCDT2h2m+wuE0PD/Vzq5
RPckjR6mimjcNp3UxbfrgzuRVQc98xT76qKjyWb18KkP6oujyts5XXoDOrhEkFCJtZoD5m3VzA8M
BkvWGRnf5iifRe8CcMxmRxaPG4IVPEWaPuwRUj+mxTqTQ4KJEQfQtrOmdEueUdgvvOhxNH6KQj70
YBXBaKUM+gb/Bkn/FEvBxH7KSjISx5OTzFAJJA1spTZ+qAhTm/T831JFE7P9ZkXAKdp8t33Je7/k
WcgNkEAa69rtCBPsGzy0HNsbBwY9tKu0AA6pUTycZnimMDP2mtc/2YJKIDLIqSTygE/UItRjtMVt
HnUGAlS8gKanOs//KS0mSXCJ/aN08/ZSVRh3rNlc7elsfWVX4X9R3X12i+k9TbJ4wOXqnZx5behg
f4Ou6VKSrypGmIyUN6x5V5Q3U0f76R7b1iZUoy5eiqz9HsHWIFqvkIoPSPs5LleQOnthfpiASm/j
paiP2pQNP6a+6Htnib39UOrG7xC3hb9JIohO3VRIGV7LqCEHia0av7ilTqHv/bJ6ryrS7RB8qXpZ
wrupyHPdFFZWbHgbkc8TxduR/TR7NzPfDLrfN33mNtSwoCSOcR+M/q9A1OXMK+Nr1WEAqUrt1Rot
/T83nosfC5IA0oQVAOSlzVXQUpkeXF1RAHnOc6I4LqfBJsIjMebjSAjRht/DyaV1ZP9k0ZNVSIJ9
VHY3mYVRMpbTVjDqSuaRmc1sIQ9rfFbDUgyXFI3mPjie2nml4130HONzbM0N5a84LXZO9zT0xIp6
TG8fssZ7akaDWAcJxW1WOaZlkUZEU5ZGBEzVPKQZhfIy2CTlLVV05WHJGD7PL+VMrR636heZh9nJ
VPkv+MOZTbU+todsqpw/lgS89WN7w/B4q4EfyHfK4SFGkqR0xajD79PXqIlJCempNbreLkKfJHjC
jlAQyAOe9n1aunSU/kuqA6N37hg/VGP1mXfWf5bnEdM61KD2OosZC7duXiw5fCggDceOD4OxFJwe
FPR05edsXMzNVKWPU4Xlfpwwl+OZLXa9HZOn5XTMMjKnDSalzJq0MP5GZXTQZLE4ogrfpljYINTl
3crNJfALWnvsRzU4f5I9MIa3zt1kWu++C32UmPUHeIodxkr9Ohn5bSn1RzYznVNzmX3Mw/xqmsPN
dYmRctqsfm8LWV0aC1678mNGbCVzzKw5m6DyR5S0m9l7ch/V1nlMqi7iLMen0QxwOUYpMihWoA1h
zjkZuEtz0ssewFtrLoMrBVMm8aXoqq5Cl1fNA7fW4nxfg7NtsHD+1w/NnzF2e9I9aqLN8puZp7R/
Bjmy6nfhaKAXmWg9SRnjvbQRTOXiQb7EeffYteZN5bxExICqgcWxCnyn/LQS2ly775+SpifGrfzr
Y/0PeNMLUXDIhRPab9EuT1ouH+qc1JD1X4q0pBaknCNJ6Im6BybYtbBLcFA7Ys0wMDueDKdcOSDS
1ag3Pv2iR1yM+DDcvF+2JN00ZytJxdbDZ9XI+dDH0FwkLOJFiXqKv0MVV3tdtW4BWuE/pyzpPaIx
Jasmmweu7xlfvrdoTx0E28mdvcTdklC59EGjOKnop0HuSJlptzok+LnQMPLMrGEKPMiKc1nmTAeU
7fRYTEd2e6T4izpHsy5WTC7ufpni+mlqZP6Zt7rBxA2Ak2mw7uoZX2/GcuUbGn54Jl7lu645+Uma
lfojbgu3bo+i79L8kpX2bGt1c7fYF+4tDTB06xvZberqseHk94mRNXsdZ1s0ME1zUufUWq7+No7z
CBSPk56PWQ0nYO9y38+Rfs4sL30c45g8lF4sz336G/HT5DA/ufklRq3/EaplnuOZcQkXMOhNhz/B
BAIWjm7Snhr8w8vyZyjCFLR4HCeS/Ajk+ZevRlD8SkQLXlFC6JmMaRRHVIEsjM2G27cgtud/HJ3H
duTIFUS/COcASLjclvesoic3OGR3D7xHJszX60KrkTQ9GhpU4mW8iBu816ukvJFhf3N1R1w70zn+
s9KIdppirnmLD374qJDeShz5a51LzhfYU95/Y20Gt3jsCTTi+Qr+M0FMVWv4lfkq5RiBApwMlHDl
vYIUEpoRzBtEEaPAMOu1sv7RDfqcFXGr9oE13XscBjjEXPOjmowxQtdzKAINdf5mpi2rmtidQnam
A6430pchOAXA8B/1lJjHeCQOWc16rkmHm/KQwnc/Qk/QBxcuP5KubWFOskK5IdwYnABBj0BbWvMS
6YmsWx/7/9TQ2YsdenJ83nuG/Z/XNRzPSVaRbBu41PVAqDM7GZ/ZuxIuqAn/ThOBLwMHFGstAgzP
cY4cMRkSmcB1/QceR2bTwIodgJ3E2dounhnlrQpjul9JG2OU+Q+KIhkMNn4umlXNm0mQBTg7KIAp
l3XCnUPn908ZS/eq0vWuLDCH1MM8nTQo1BU/Vfk8zyHGVs7lA+F2/3uox/BJyaE6Fmhf6zDseL0L
VY8ne5ijk0mq7tcZIpQCUY6H2Sz8tT9r4tBJED5PqZdcSbzOJ5s82FmUUwJsrp/idWbHqNTYKj+J
7YLdtuy/fY1Pc9PSMXXIZagIKPjwlFPDwDA2ZeGCRus+ySmiBwpukevep3Fd1kN2jXmKrgQGQ65Y
QeXs/ALPpSaWjmIui+nqCg84kc/gfhIOYfLHnE/0JMS1aqDyCudXz51xrKZGPue51jt+GFQ4Zb3n
HgM1YZIJKys5uS77yHVIpAwkeDHk+E6zPP3RRjkRTQIKuB6HOt5OrjZZQhlIANKeFb4ELGm7GO/b
zfUL3g8JguRbwl0SOqYJcjNwsv430A3X+cL0mXHGyUcn1aVRvNdhbAQrRi0qKqbU1k+B0kl4VAVu
JJxl+JtamEZE4rHKHvsyycebapLQhVLpjTG5UUeyZCqxmiZGsDiQ3MXq304hmiaqQ0oMazYs6nM4
HbnQpwGqGA3b2qtTtv+jIHackyBlG64v7uwglGXAD9fGLL1t2Mh5vM1oG88htt21bU4mloooqXYq
8cd6b3JkbuqoQ3AOOZpqXetn19XeexEY5XMZGNmrFMgyGCnKfTlq59tscrGq0zTdt5Re3VxQz9tI
o0mVLrtdEY3MLTyU3ucAau+1mGHZ6TmEFaMb/6fC/hytStXVLkiOWfT7nhcjMAUrSDepaNqtG3BD
Deu0CZ98tysu2ozhjHSUda69xp/WeB6WCgSZklkhWd9jHeNAG2d0mypw6w9beMVrzsWHsH1J9Exb
5ECIBlxGQ5q4FOHGtM1Ubm1F2oIEnwciRdMjjo0dFpip/kCsCf5VplM+gNlC8xDauQpJmi9vVLZi
3SW2tR+Ya51UzcprrGYv4tB8J5Qy7flhLvwPBvy2wCCzDqG7r8iVIiekfsehJP+1oQRkip66Ukab
XfuWvOdTxe31XnmenrapBA2mIajvROR6d7umSZIZJH9IC2o6CWb9UuHwYx/sk3WNK2wcOzIrebL1
sVHuYWZZ3xFnzzUqSSd6btWipEIv+nbwEG0Ea/zT4EBN70w0/Bh9liG6Du6Gr9Or3QUGUXirOFtu
4j3aTENNIhq5FwMmDfQmiBcMBe0xSwznJR4pfjU7M9857Jfe6zxLcL0nqthXCcqOYxjtxSBSl61k
SWpuIBv/z/MN+Z9SFWQT0lPyUrkVBH4C0Bvt09Il+MK3Fmy1uwX/Bh1wjGnwncBzdlm+6Z1c/PWV
aTyTZQDnnnpqk5hIpR5Kh38IopqktOsWDc8jkThn5mrjKoaNHY5rewNEDwNz04hDPGLebEw4KU5D
RNNGUNjZpHs38WzBKzBrvR/8KP+T8FLaUSWMigPnau35Fbgyn+CDQZAU0GjZGnLT2Wy2iK+ITRPg
IgvjjB2K7SBsLCsYb6wUWJfBbcnyxd2nkKq6m50fq0Pg1dN9iqf6kGmcGYcghagHlJ41oqXhJsxD
SIzTG6puD0Zt2FZJlDyFSWv/A8FBkDRNnOfAnKMHaICGSGad793BN1CO1dgf9NQCrwu5PePq6LVB
d4I3979C9Fmxa7gUO7gblX/Ch1heZr9D9a09qOhpwxaumfpT7yZc3QTLuMR1fqds6I9QuRjHXZaN
XksU23F69sM1QNUsnfO9MUA99Vhi3vOJ3NuaF/uSVxzlS1PJ7xRP7uI5MV9SNBVQGOXMjkGP7ibp
DO/WpAT5+SUDelGzvRFp6OOT1f8cJfOTNizzgh/X/EwnHxQkV1DmvjLlVrBKCHPvqFptNrZbyE0S
Lfv+IfLeptBTr84wv4nCzK6tMfRsufx827lpgFIEfHQTt0H3KtOAfU9QqXgDJXB4KkeD6I51XmYV
ZNHhs5csae0BC4PFbSRtAdXRIzAZCwCHeNZoPpfJuzCDbQv5XpY1NPAQxJ/zp6lablwBzj264Jmk
lw13Gr87RoogKTC5pzxrvLiiytx5syK+7yuus+UG/ZFoT+Q0G56rHVZJVn9S8K9CM3Y69Wmz3OdR
hc/YZT9pNH4r2h4md7BW7myuDKYE2npwbBHZ1Ka7ngX4LeWZGx239zhKLi6bJ+zRvGNeyI+ATbPW
fN7Wtu8fZNacfKN79G3IjwsGyWRwG2x3Wdf81jK601pJFq8jSxas8776kwjSVnX8HToBpQt63sTk
MziquDyF1Bh4wFDIaG467qZFBUc6H+2XqWM1Ho4WEbXohU3bYc5kyZuRLopmPFb0RigrxvA+b02K
KyIeytylH37a6Sg5m+N0poh+lwJaJ4d4b4PrmFCdoH9L+NbzGN8tq8GF015M9aGKD64o5zyRmzRh
B1r4p1lgKkwLpHggfVh2EYIbNS1W4uHVGCcuGlVj76a0I8kCtXU1t257bN3AeeJSkANCjlSwnipR
X8aZYpCMbZtmiMQTq6I4eJrLBmEmKpx8F9mGtessc96gRQFr63zrr+s61T21mGrNahlLCY6udARZ
oS/79Jx3Ob0O8FuJAcOzAH9FTrpNmukOui49BG7QEe9Jw+faMxtuZQnWpqwGYyHUhFWUT/aq7uru
s3BpbOiZdo920U/XfKj6H89BLs5FNj9mz6igTrsOJQAm0spkmM0tcov6oum1eoygq3C19Sg1fYlB
W3hV9ob1HZCWN89vsVMpfFdj8xRpL90TrAt3hmE0hx4IxiovIRK2CwGidoWNHbZM/yVF3u/QXad1
0FHKl/Yw3UMx8AoTJE9nnA8OpFjlr9ipfZu+5pAF2J3tjG7G6aHDzjxllH1sAb2JHY1gS3eAqI5B
rXoCka21Bw9rINqRRoodWHox2PezFwAX8vzCPbVRGZlEycGVp64vD3GeF7tSIHqrQdbP7uCNfDrS
yP2GbEBfiF3kzjc6u7UBRxaxkAVxNzvOv3pw9QFQSbBG/ybsUXj4bWQ58N7uq80AgxLqie8hqoxE
AvGqYsP0412XRiwmKzZxexf86oqxClKJU/Yrw1df2kZ3Mki8bYOkIvkNzoQRnycLTqdhrdn9xjtV
pIAk6aldpSUaaG6oAeYEmbYqbLNjIFoYGbkXMdgkyThjWh8JM/TRPG+F6XdHgtL+lYYw7zNVRf5T
8vzvip4taIKh+30IELf4jufPEOI3GehqAGqdTPVWz8Zv1eYZJ0f3x4I2sEnJacN+t3FD5d29KANr
W7cYYmVlNdvaYKcslPWLStitcQl321n4xTHIPQwqbe1tAsyuN2C46cEZTWpFzMQk7lyUH0SuxKOv
B7RRTtljnwsw0Qbbq0LG4dnktfijUrNZ5xOWBZzJQNKD1K3xAgMJjvDcrDq3M8+hw6hnJDn2qamu
H5XO7fe253Vhh9jtRGL+Neu6fHbhrlENk/tUeuh4XXmOidRu6le2CN3RZFFMfQCXT+1m1c42HYN7
A2AlP6oxQEpX7dQ06I1JzO4iyDFuIkXIUPMmOZP1x47XE620LFAtTewMV57mnO1MRqUFEaTh1Im4
+AMxr7gPWjRre4w8Bhc33GexGp/nJAOEMkTxZqxKrJQC/1QR1OV6dJjMRNyW27DyCc2arflSjXVK
PF81+kzCEqMZDb1rmHl6rzrKgnrliK2O2Nnaypr4G+zX58mb73aWGX9ll3f7IWn6S0cvzI4dpXkL
0xz/NreDM4ADHDou2wOppLpxn3NebQzA2zhucTTm/DJaS0ffRlGW72Mf6RsgR+u5qnkr+EIQp7WJ
T9z6STsb8rbGcxk2wcYRMa49CSKPjAmpD7dlvKmN6SjQcjdWM4+nKU8qUK7Yc3TUf2ayb1yIvmxe
kgDDIb/J0NlaWaaJ1Bm6WmWTyG523xfXPOzK5ZSs9m2dLC4Uq13LkOKcIhiY84g1Vc+CX+t1mGL1
rzVdnnVs4MW7ZyL/9roHEIPtYk2SxAaxObct3CrTfmPDLXaREj+CIe7UA/Y9E/MnGWQAJzBKyIcg
0PJtadSEkVySOEkSMDoUh6oJuabg92WsJCWxDXW7Q1EiUPwa9ePOi+xzFkw/k8e3JQIG2dL5kwbq
3eEHFVZq7QCqgSS4ndltU+y1b8IC7o+7X/6zDBI+jN4h8b6r1qdttv5CeEHixW4yNeYbfo9NEcp1
V13HSm9rwAPY+P0sAYvTkCrTKH7T1ZgL6AVyQ9gGEUacR/QhMAGriVefF6DT5yMfDP20/FVMeIIT
fNKpLdQeUCnOVFGczCh5001+zSMMV7ZtfkXUBKnQuSS8YSrIQHOLRuri7DXMbd6NmwzO7SoS7aXm
yFZSv0Dy2AlZ4nSODnOcv0z8A1mmTpbD9Fp1clh1BM6bJMEd4CIQGO0dP9s8wqYaXExB4RlGyRqB
Zc04fUsM+8u0OfPx+nppSxSFbCyTLgcnRWTNn6wRyHT0F43mNrXyXQjicmOY1QtrFVbW0ByUA43o
2gi1tpNr0wd70IiofvIlFAp7c3a0Exj5HT4asOFdRzFfRZpveYQSgq1WkfwaECo3Erd4FM5/Eg2z
XzrrEdoxigHmDZURE5s3lgtlawad2Hfvw3z3YDSx3/wwCl4OxS21hq3lhO+2ZhMzZwfDMQ+NGZ2M
RB6akRwFteW8LPQLJT36yF9dX33m/I4LvtpQY7XPEkB4y3MXMfulrgnrSJIK8s/ONO0YAzCs/unD
39r+qOZxAx4XP9Xij07/88I7lqULnkKKPUzgkXhSfNte8RTlLlDfdmjOs4mutoBXAR0Sa4IFBhVj
JR2+iSglOqG3MwHN5TFMTP9lTMddJp5zuJ0JT3hgdcdgSn+CwoSlzcw6cCB+TNWPEbWr0frMUChN
frm0zFw8igbAFWKejRB7OHtcIzr3rHsnXUCB5eTGnSaSu+bZGEtx4d/k83d7Y17JBjfzoMnv2lQp
4AsdMGX7cgtKeuuBe/Di9BqQJ0ctgYTshibKoVpiifVOKkwSadW9BSp/4RW3rZTeNiR05qi6Sd3g
sWh4OJbkfZDdSFQxrGdrNv99+hUa1mZqJhOEJ1eJAd5Yfx+G5D0eFM0M4i9BxSNUj4+gTm3OGZOn
39+YeIgqLOB8YIdAHPxcPRb/WzxgUJ3B0OXVLjXGvRUJPAK0z4xiQSYZ6yEOvrKh+a4a41VYU78d
lPe+PJEIjyQ8+aOTsJ4EMFwY63vppSdTBe6xwQzV5tOL8l+6+MOEIrGKyS1bTf9hLeWnI1y3COfY
k24WBEtXvNFETElAQuNptDAHCSHKzexhsxt82PJTzVlLVGY0saaS4PB3Ix9jYvHTORnIsNKswoAm
wwdUU+PsdDYNPUI+dVCEAiflkUpTisadty6LbpPGvcNbYFemBabb4lYvz2djhBfuYdamdDhjRzES
GiOE1KbuUSpK0bsG+6rLfWV5EOzZe8rn8ZMKwIOzGHpyAYjB6JvFKpQvQA+cP8Q2l6chTYe9q6Ei
gfrMZ3VtXB8vzchmtMbxvqmqGP9lW7A2KlT1rVppPxifp0NseyXxwqS7mJEumN64mlmSW0XkQQ2X
4UvPnFTPyPMLvBTOBgkYzOZiqHnDOtZ7TPUMVbDKmLa5HQHNA25OMSD2/cpTb2B4LtC8T/YcwRJt
92oCRqLFCfsWI1rQo7jlI01/pKgRhJEdueXwwOunIsk/oKeBmU+6cleknINFbDA/Nw85kbkvgEBs
BGGZtcfeeF9H7rXtlrk9xpvAT/w1UuQFqOhibunXSVX9ia2R/ggEQJ49PcgdPxuCyVrt/R5voF14
DyqruddByKZCBpN9HKUnoj8v1BisKPx7qSK6qGgDwI3xzzLwzydNduW9QmDRvrQe0G1AITYLCg93
JTdlyg/QnoMeC97ssTHggqrc1Fh7JMup1hm/2Mj/ej61iSEIDJrvqn4dLG/HCtfiioqaf4pPv3CR
6aSxxKUsHNhya4wNB4XejdGAnUh76CfxOwQCYz0WKQ90+xWi+YMAOlUT5kwFRK/lPFCZf6bwYJ85
8SUywyeUnWcumkhngV1tVBZdo9HbBU33Maf8xPTUY4UZqm3DiVGZZbol0vwHhsiFfcVm5lfYUnWC
vnPKxw7t0z5bjNLQhz5FxthRmOdBUsJHexhaGFEieiBw2pbJ1Rv0h5xN2pR6wSNEYWBa4Fo3kBZT
xfZgQb24I/wBTrXRoohg7Lpo3QXyxQaG3Kb0aErZRduKUwOOh+SNXo+0OFkI01P0snwTIPkXR9Pw
ZxLmmas5j2IO0YDRdjxyWwQHUAV7W6tHqMdLwZdfthQm4ZbeRMHwkvTGM2iZZOOEE9yGgTnWiOxV
4QDGM8h1ygp/fumir3DmRUCduSSTuC9R0GRI60SLIYOGInDzKTHadTc7JOL1q/JRUUsOH62BaEnv
yc3YMwEd5JNdaSBzEbeOun2ta7Ctc2S8Bg2GMhenhI4G6lgy/Sfx2PSbltzSo0d1igexNiyaK8oo
aNEJQ20TJnvHsB5UBL7FC/eK190+rjEHF1azhmLZs4lSV4GN3TO5EDXtsBtBfQnD+HTUhPW89/c5
r9CYu02r0TFsgae6iQhxdNndRIspOOHS3D/RvrlHQaV4tHpjdXRwVPknCNTZ5x6uLbmMehwB3N/F
2u38DN+jc+apLej6K+8Fbo71MA/NNWgHe6sbUu6dbbUog2LaBovXMJDRpzam21QGrKXmf7XNhXCc
5+LW4Bp0mA8zUpG0Ht5pdIZl0hLu4vVRe+kPzQrdt8LtfY6q6aulXPWOwu6TmrRuttff06L1To5o
5FeRDOGrXTpgmmSEdTPCtwMonO8oZEBy7BgaQIg7VwU9Xsf4Hk5guxWbucAh+GJgDWK5bKkEg6oM
nqeISq6ZIM/WD5S1aigfg57MjTyGAt5e3cJrdmxcKgDu/BOUsp5yJwXl5FA+KRo+mPM5twBRNzjV
VjIm1VQ4rENLwjZBsBDvGN8QjxsbXyCIxOXtwTYPQwzgHW3363AeQCMHBXAN075p1mTbkN8InZ1r
DDVbLoTxiiZUVhteKXZOJv/DcumvI0eUrASmC/rEWzSb9BnNJd+RSyYEcsRnRXqg7cV7CwIhiTqF
w7z4GybDLwdSfHdj+9lr5DtVsM/o0AfPs8VulsCxdSxe4tACDWBtGikeOWQWVhoHp5HgSnHvTpgK
+yg0VjmlRnsQ8Ma1tNVIDgvPtUUogKdTN8kddUNt2rHEJ8GywQaJTw0LErGM9jM/diHx0Ke4tdau
G3zjn38N3O5RTN7HIv5GNDQWUOKJZsPwTIvsWiCeN8l8SvjaXDG86kSbK0gglLGYycKfsO6Ts6C/
ZP9RZjJCbMNK1Q+88FJ0UZGle7BDqPAlnARNlibACF9WyUmEglk8fkNT8MjFTua2NwMfhlL5bE8u
MAoDPkVvKhYcgJf4xRYvcMdLmFYjq+mKT2sbH8LROdZdwrUhmLZm75RbNO9HYjUP/MjBUeoB2EsD
tgQICr+j5E8yh9+ldL+bALd401yHurw7o75EHg4/R+eHaLZe/MBWPyJxXiHpbRcfqRvU/RGlkFtB
cNPF9Dy0tNla1NuJyfhtw04/pAiizWBktzprH37ug9w3uDXRvpIajzQ3h1XCDlZmOfdP2iz3M9h/
xxhumWvWh85mzZX8/w9NNHa6UdoeObq5EiQHTydYkxUGLTF31aZogvQwqgXGnbMnraNxS5UD4pHq
WJCOxJ/oClbq3Y+TDkCiD3a9fLcG+YERaztV4VvVYBnkXH/3RHHHBnDq4uio0vGKb/08zfLGpuBH
VHw4lHZ2czF9YGz5NZE3dmznb4h6G6LdLruqFBoOprwgs7YZiNvZcU8xt9oOb21SMsSgiLPWXTtS
QF3jVprQ7eIu0oYlrNe2Y95qKEeV86bMXLn0Xe+J4ZebyUvpP6PnyHYj/GMmu5ho9l8JMf7nC2Z5
Ea554k5+jgkfCt3dSD2uwga0wJF1Fip8DHLAZLfqdRmbeOeTlqeTObLdnoNsJ2Pu0lJd0eiuMouP
gT1zvccAHKkJ+phDG1Sk/6LKQFpIXhwnO2Ms+Y6JLm2qtvxsRvhP3AKKooKFYjds8wS4Wl4RYDD+
Myv6r1Yy96b1aOLdr12w8l7hm4do6ilImHv30DttszY9C+oNBVKYr/ISQUGj3eeSXVNVGTub/MWO
dSTGIkbYW2WUJoCTEDKdFy66lDAn3A/sgpPBbMDEljZX5YYfe4lt6Oj9/5qa+gELONZXn3YGADcC
OYcjQw7qgQ2suLFlj4hMtUW7872oO+jMT8lCweBbD2Fi/rZuRXRMxYZ35+1efpZl5mO+wBWnKCXH
TLMAmqqKGuTUcbv1mElnRzgSkCo1LiO/F14L9ezAnA9DtcaTjWtSZOhbLlxuz/JVvo5xuWwzaca3
uBstlL/efm6S1tjHKoEp7o3+0dUA5IuJ+TDWgX8awh7HUGXmFxP+z4HjRmxDT+J10nO1x9tRbDGy
upe5NGCUOIJhaVg2EQagftpe/d1cxgDYnbbtNvzf19T3BiQYXTs5U5UzbOjwQJ7oRpfQR1x91n3D
2Qdym1laGSc3nShb7mnTWKqa924bgXv2A0BDnio8dpaz3hse614A5jgO2Uzv4jKe71XPJ08ZEY5Q
6RqPXnAmId20PE9Wv5Ww1LZFw2ZMW2jobCHirS00xZyCg1oMoEWsNPeIlzkNqJc2fRoa/dcGW8DT
lXoHLzJCZ9NBuHzxFoJCA/VgZaDcbdWU63Pt2MGlMAaMF3lQPo1zuRzjDqJGPAc1kHNQqyuuKenn
6HXBnrOm30+pnLcKyybsfDZ9Vsq71G/DfB+Z8p/L+2hJ7JZ8LH3YHPjBJ/gh8Y/DbmJVt+JihgIA
GrssPk0VS4gx3GbLuquXXIDdY4FiZnDcQZC8FkH3p+dGhCdA/ieiGv6q1x486X31Q3rqh+yUCJrN
EUV3Ah1NFi1Uzri745rYugMuXfgV1D1aRGpCO/ks2t5ZlWG3DUA0ZoZ9d1Tzd7ZbMs4kGlbDEk6s
wyUkA3GPx5jMCGA/03TPGdgc7LsJXe3qS+AVXgJdmzaZnZOpfWY6pd4mpUYcyLTVGPGl8peOm5pV
Fz8LLKubfCLVvwQyKri9uO9P8MU3ret8jE26Hqz5JbEriAPx3qbQolFsa932FbrzP+XijYobrqD9
MpUU0cWb5CWjK9SqjeuQLjJicRFWeOzq6jfuhgbvZHGakvQ+pqiirfcMq+lpUNZXN4/PSnvE+7mU
ZhQr9Yk3rNzO+FmCKf6UvNioQbGonrLZefJrF69M9tWTzOuNYO90zc1Gs2vAztAVFV8miEu8G4kL
JiDA4+bheuJWa4vsup19dhmLIwBQMAwvaIGvJlxgf7D9lZ3H+9kdTkMGQ8CcK5aLRnuMWvFsl/bO
n7Pr8t/dhPukDfo+GyKUpOkaBRSn4K7+zVW3i/zhSZrm1atbHoP6q1kYJ30xvgeFvlSyk0v9kQlk
vZR7tiFoYj0ZSTWf8LmdMJWwbNbfJEV2ZV4csdjcGs/cC+zGOykK1s/FE7buJxt5y8NUhFcMfk4V
pQ8n8e5dM9+t/wdfhhvlne25S5XkomtcGEfJFjfocP9neSQNNqIWG7+Te6+zS+8HHzx2T/QQsnPC
Txc2/Us0Zf434gu7qDjLrwM+rUCBdQsb78uqrKNdTuChLKaVFQmp4NUjlsMXB2F7Lrxbx3qOxpEI
zlvKe88qq///aBWGQcfOgY3AjBoooowTZpximNiM+TOQgh5um2DsZrTu2bsimVs5q9jIkQ8bBY2i
VnrG/ZTOcBiwrlESISVU6xUjdheDESWitQfDpTrjO0AA6odvSCYvoDJp9fZCjuPFyFKbYmcxf0CJ
3wwJ1WAyLz515a/tQO9ziCILPSsge+vWvwN+OZjPEHOjfr0ozVkX2Bdtm1D96cpdhIU2MrO160zj
vh9BUxCCTVA2tTNtS6iULXMN4U0qNZBygZBDfT2xYviSowGniiRynW15wexSAfw6xE4TipNFZzt7
9VNvUD4yOWKlEHlyVl/nJrK2rY4/qJNeT2AOeCfwSlDc+qylVfxN1XNAaJvdrOVm/0ae5pCDuLfA
kOUF0kwlXgsLPG0xlYclDlGMHtb9eOk9aRI4DQPNQIVmfGCK4iJgLNOmWX7ZRXp3WRUTwGR75WIs
bDPWZKFfXKuYbNDcnzR8G6bqGWhuDlFDOISMwvrSEpuZx+SPWxXnRSOZJ/tKWOTx/0UyuNyt6Pwn
U9LHHRFLkbpN9piud3PIu7NB1WzteWOGeL37hJs/0pBbgzgAGLMOLcIJjh2+yHzauvX81BYaDmc+
QkNcTMrzrRLRBlfh94z3ReRk1QsCA5pBIS/eS52flq8rDmPwP++I11deIZsgz95CzPrRCLnLCZji
QPnzv6cus4Hp3LNiKfxF6Q/kPij6W6bLW2QH3HkBRxjp0ayW2+q05Y22bRzirAhW/+fSWNmmN30m
dbpzMfiE5iWzeug7RpRR2NFuUqIQjZD05LL7TeNkY88hxsjgEGX+weWqFGEFp9918aN7j0CbpyYL
HrVr7QgU4Xa1BbEIp3/UNtX1qXXuKBCd+/iYhzY7N7oMAS8PT3haYEXkwdopuCXGcvpI0xGZ1w3O
Pg6w1VQ77yW5n9VUEJsU09oivr08oeQN1oqvfwBZaFYkbXiyw2He5tF7xYtO2+7W5mPLRRdDcPGe
O8RJM9wwVptDjA/2nhU4h6CPwQA6LaYEgi8x45dZiyNQqHsMCHbogi+NG4j77SsFUUvlPUcyJfKj
9wHC+Mkr6r9Q8AgW87gvH5XC9kiu05AdkrOhhUkX1fxkJss5Fsy7ojWKv6TaDP4sObA0wQdbI8x7
I82ScDszpgfhbJoe2Y/+EqSZQv5tzY4te/KvpFESFc9bk8c/FiaoX3b74cqqQdjWLtpsIB7K6Z6t
VpxbMofIJnjb24wN/nyRbe3sEh6Ktq9ekcx2jmRSmivCHQ52IYBo66FPPgKHNJav3ROOKTDcOCm4
aNTcIoa30OGuyrzocPQAY+nbI5u4nTmUH5ggAHillCAPYfoz+gmPU0/PGQtJDnec+k2evMBIOBRU
uwIXC97CuLlYlIlkfuFBie9/fKUJM0N13wor4rscy3+dnFz6d4Z4U4qMdDjB9N0gh0dTorAwHi2v
WD7FzQ/0vYtdTG+Z6d0DF9kWPTiHec7P3LWqN9mHl2EuvpRrjqslAzxGMS0hzpNEoOoD67nrPDrl
pXes+3KhMo30tmMnM/QdkM1z1XZ/K4RRg7fnirLql2opnjSCW5H6+2rmTVrn9sNt+idZx58jGuzB
wzZ/R6Fw8fhC15SCCLmP7Dly4hUNC4diuhnDjFcj9AVqMk6wsvqJ/HSfNywaod9iBic/iSJcldZR
NsDUg1K+9Zi2V56/dCN1Zv2wgyS8RQYZSW7941XXXKD6wt3YGIgGbC88cSVjpR9uGCLWLKwPlRPh
RMHSoZEwgGEko3PwlzFwaMsIt6XPjo02pgvauL3Phzh+ZvczM+4HbvYEqspFTQa8VPpi+uRiS2NH
3EfDiz3YyLC6gHZS1yn0Dji87FyNgSZBt7ua7fzVeDhWxzETUAZ4h1FJdeShAGJUfzLk22w/bGM3
DmiwBhu2QGb72J++VFNjgx2GV/Ybb4YfR6BfoKFqrnv14HNdjAx8QN4tpzF1ZfTlr+34G20KRIju
ScuETSoZC8G1GhnnltTNte5oSvDUTSKurBgDD7bSDxy41VoRYfDbody0WCoYSf5mHZlVJjycUM99
UZwMUP/Ei2LvpXcMftSFPYnnGU/BGevWtNCmnLc6ghDeor8cFN/rP6dyWWupVLJqx02J39/FdMU9
M4UeXbh70urld0AlwodXMLEgzZPe+qgKTZCmixEyc6pOCd54f5soei5hDYCc/PUggRUem95kvGMw
WohS45V+0Hfivc+Ujj63EAKikLZBqwqevM6y6AT4H0vnsRw3sqzhJ0IEvNm292zaJrVBaEgJ3gMF
8/T3S5270oxEdsNUZaX5zUBZj5jrE71J4z7MOBEllaDbwOA2o/LZWTOwDT4MbP5xWLQDFp208PDZ
btJuZ7So/VugasBqMOUKKvoT3cFfxmtDAq5RZVEGKmpWhrv4knMElQq1Cqs/2qQqndl+Q8vA1KY+
RFp2GSn3KfAvviiIVGCiip78JhpQlRkBYV3GJuuYtpArwRGaDk5ohC8hZCZqC7x93OpcmYu3n+t0
5ysAeXlgpRsT78G4dk590cXf9oKfvDk3ryaO00kr7RD6yT3Fy6Zixgqg3q++iSEfTDwAFxnWcp5b
oD5zmasdosGhQaZUn5JuRnSpRCCxzY+VEwQQGcoazGyrZR8iPMEcDMSkYl3oaYJOCuQ1dIlBTduI
cpPoJQrvGfJ/9BS31jx/2U51IbwdAvy/0eQ6ekt6V3myS4fhCebUxotNdUI2u0HdFf2gJHe2KX7z
G1RRtBUtiZjjnnkJVb1JyUEWcTAmxr3ONN+7iJ5TmgPQZrzCDKazI1jdChzGNZmuo11lb3GZMrty
1fcCyOdAP0o6xtWTHvZHs29/oi559RuyEmAxuxyQf8Y3B3Z7VF7xzED3OBegCUaVdb98fPTIHVGl
GxntKnMDo+Gps8UaLqEr518qO/0ctOrqjAnP092FufXpFN3rLPo/IaEeyYNNNk5PdqQdkHM4I0u3
9zp17qbsQLP3rY9A6qHmlKOtJgrZYyeg0YSEuSJOS5uuSt+pzuF6+eulQJ6jx/3OICkvavEdYJam
BsSC+stSVdvWpUGXte+4qmyM1PtrWA7Q7+WidXCtkoxpWpqVYDEwsoDNiM0IbhlFjDFGx2lv6SwC
e6OAnVeW6O+UNnxXqJwgZJ0/jdGP4j6L4RIwpxXEvZGC1ReGY+1hUtXcE67QdMH3emB1p4mmatmO
Kw8h4sVEljZBWDUI0IgPh/G7aeoncFLuZoGA3HbjHqsHUiJpbdVptHV9cthx5Klo4x555YfgZKa5
u9V2X6wbt99ONpigGIb4yprMQ4vdRqZlB32hldkIhGE5KBMGoyMaJlEDb6JEcK5mnNslGjMOy740
LErRzN74OmpgATwJJvvrGc3vgnGeNUZnJml7Q+Tgc9hSexgceDfUCFwgoowBi0QItwWsSuYJCqZ7
Qh0bTzRv8rcpRoQwLFfWoPApSvy/QHvI0ecYZm2zXJRFC7a1GubauXGfqJnSpRuhySIpkjnaMfZa
efDWZ9OjwmJwe/GwHW2UjBCNTx1UC8yFZCn8nM3xZjlwjOSaXG51qeHlxxr6SeadVTysAGkhZlQE
EDeLDjkEuuda2L4tmHLuzShECyfqmFMVPLZo+tvAaWxbZ98OONRB0UOJ+gCueBvrwX9wiB4EbnB0
itOyBhBV+wh8ROrd8ownr53eayZXzjR9VhlHVxk8fIhnaMW/5i015GiTw5oNlKkubZaXeELKZh57
YD1LM3zriGB/FYUVnHJlRjtjDn57ZfddgfyjICKkqSE7LnZ1xsOHh5HuYNPCg/WeDO4sM5f7jHRe
qun0ZNW33E3KNLTsFrjk5TVv4mPlZRxFS3RP9HZCo344y6ucQWuVyz9zcFavea2LZR+wGQPdgybU
vSAcyIxL22W6DMusENe66LiEYo2k6TaSq/0DxfpPBMUutIHwpSimQzQ45xY7JrNIto6tfURWupcN
MQYAcoh6oBGubrl8ovLLLhrMfTAF4F2M2yxri1WXg4LzyTOKrnpMUl00lc+ZgfOnliwHBnEga/1N
26Oj+togAZsUgDavPsT/scLQobR+Iah2NpV9L4fjwNYpjuA5AaJgEdsmawj668Z4nUYuNTnKIrYN
wNn6fKsYYdh/0/q1S5NzRgc0pQ7NkGTxw5oVBaKL7w4t5DMck+QDsC0sRr6cayghwalbEh4E2O6T
kcGvZGTu3cDtr0tQZBltl4RN4/ZEOGawDoAFUmnCXPbMZbYlQ1poeP3O0Iqj3c3buvnKAI6PAAw8
42N0H539zfcZdb2bR1rDXCvblm41ig8gYei9uBdcCLZ2inkwWAh+w0FS20tRk6E77VnJWjk6GAi1
TvQCfbtXLtgNbx1CE3BZajqRDg6C2KO40Zrb4UJh5A1Ubr36iapHhgwff1To+PCLy2QAgoQX56Ko
673M5Q+XngPUYnaNio0vGJy1Y0yrhZudKYx9OqJNuRu87g+y8Sb8x/JoQICSBT5gBWhF0TWWqs87
lmW6txBOThr8M517HNC6T75tmGMwyAjW1XAsiWPyiZoGSat1f0fhIYD+OpnHJPKomGJAUBS2xitP
YYJxHuOEpbKrR5LIb0es2oIIzT/wRFHRhN3+OZbTph1qnEn/LIxL/MJbzUitueNXwIx3mglI/3th
LBq9sPfyUgaOLJYkkNuXhaykcX9j0+nzIIqjBCF+oSH311ADk1cfpe+lufzhb83GvFlMAwY7Oyxg
1kzhbWGf7l/G7kdUp1yEbBzOe5cabUZr2LcwkpRW7HySJyOLKagfBgAyBDzle9gNrN4CCW3wByvl
maspQ2dhZrbGFIOngGfY3q9mmA6v4/Qdlyjilu6GNaipl7agdSILED8dfZdWEET6XQMFA6+RDbcb
mjaox4IW8rvlvDvg0tz2t4/SmkH6obTPNGJIaB6a5X1EmxIU3TFGSaSvEJcxLx7yxXZOeoUp3v9f
qJp2afwfq34mQKN/oQWBqLTQEKBicpGPQLPOcj8YA8tv2IPFjAJ0J0YoKFSeuObFS99sPzzAuEK8
4uhoyXnBU52EQM6jJrb2BvBfvlRgq1B88MjAXimKX/mytvdpPSG6xiiW3+07sKTk32YMs8CoNnb7
O2VWxJrm+uSt09aCrVscDQIFs/dLC/sE57GD5k2nssFksaOkEFzOgACOOf8XuIgKR5Dggx/2VF/O
vzoa4Vn64NFmS3dojHRjDLNcYTTpx8x4iVkbnl9vGYpsZav2KjjZ+SPtbqxOrgJ1sysXINtNFu/4
gsvTmb9g3L6u2V4T4cDXY9p4bxUSsfxGgmqSGh9ku1Sj/jYe3BULiwdnku+WSAFUmHAsd8xa4EHX
82px38DgqAUjYg9hNlDZi71jl+eES2JDY3/LlysBH4mmBt87lT8dCj2gBBDY1c85qpat2T3lPBDG
xQ/eBhiarQXxjEWe/O5Bo1QeEl/GU1C8cu0xlBwMTLeLGx69pOxu6MjsmVM3K54LpTrNvd59qtLs
N756jJUiKkx8PD7AqR1nMHQSjWH0nag/OY+Xr9lyDzzKzNIvpdSXBY3pEE1yKwo/GZi0yXCrwfDG
2rJxCufIu+BpzYlxioA7hsTrZMg3tIChww8Uzh/c/MyjHf1PfGlWE8UpY6wd0OrNHD63eLAqFR8i
ThKdpuKIru08kQOy5cr6G8m9Ff7B28DkBOG9QR+2EdbseVZDdh2sL3kLqi9OvonNM4lb0sX3uMJn
rtSY1XBzen2W4N63ACjAQ/eNjsqutdcc82hP5VM0WxIYtaH/YPQPhC6hYQ1ZKsq2g1NtWCTIVmxN
54jtI04cxW/e/D9ps+E4Jr0HwhiNQ3aRIuDHb6buvLn8DZfq1eKoV3xyEwnXw88ELXKmoFg9t0Pl
yD1P1Ecx8N2RmqjCcNPrdxk6xcmUbZPgESWYTw8YES10N0AS7OlE0ywL0bpEaDVCXlFSWdkPFWJC
LNTGrO7KRzQUMJUcKzBx13a/48TJAlCKLhBAk+ltv6uZXNUcH5N6ZRxwSbp8pXUPLIkkThRH13e2
HmmEFd8UChotCNXSCsS66My/yoLBX36FvhE7dGO7HzkJfC/wYkideVp9a8x5WhrQnjHsWRvAd/zi
dYYoQiCLY2OPat8mDD1S32aDJdfG0oLvJbLxr6JhU5IdJHlxMJr6WX6gGpoVEdfVs30GjDt8ymCy
+ZBcKR+PTJIPQ4tQp1FdbSoDTs4J+rKcE1ypQfHgo9ehBHCNj9Q4MFnI3OUvukznJC+RIXS1HbG6
SIx3M+wfTqWfkSt/q8zsMVvzC4/KCI311IZfsjWGmWSarTYx5YrK5mkw3De0l9Z9/TQ0bCmmtZLH
8GQLHewIv40MC1Msclc9JcvvX9FHv3G0Lx4UFI0xJKKojXmk4YjqbLHOF/Gg/oOVFRZ5zFq1C3YI
h4QDenKh/92Uv2xVelHzqVFIx7XGrhmOem08yyIZULcCTYmEHqd2t8LG5cAjkDN6pNLS6mfZOUvz
SeMJ+QD0kxUYhDRzDgbORRU9xTwzj1q4bEzYF/aA/7RPfJnn+TQs7V8bLPQ6bttvTL0Obe6/GL1z
M7v5HAXaBv10zFZRQfHG7jdjqFs21f/VIYLIFc6mjanfkdRTVBMwlchKJ/zU7RRmdjiP/AiKXyqZ
QVk5F9PEiBQHppM2Z596EB310DlVynzPXPMpDj1nZWVIrNjFcXTnM3rfx6WvjkGRPPBM3OPhc4Dx
f0+Q6SiD7JuOLe/KsD6LsjsjEL5vw/BoEQHome1jxD5WsJ7Wk589GXbBTdEKdgKkX0pB27E4Oht5
P2ee/ht1do5t7yK14KkR7z17YS2H5g6VvE1rDCeviSb0kFC44DjMp8agesK8cgy0aeXF9U/hFWdH
a9+mAmsg327+G3kUaaJvrR5v7aR7apqCdoO66lOq1prZ72lkHnVc093G2EfCloTt85KV4BLL2T8s
hfGao9IsyeUIBo5BzwEK895i/RYDjFoKZLccb077W8MlOjHv7G3dvIb6e0vcZMtKOI4JWpDK+5Cp
+YfRfOrsmkqnT7yz+ubqASLChQmMJlH1alTgya6kypLTdOpHz5Yth6BiafnEeQYeRJ93YDR7HbMC
+5sezqoE8FjS5Gj6qx/+xP2Dk4/zT3bMzCBJRwa+z56xJmUMJw50kEOCXxYTe/H686b4hcBZkJoS
genMMRu4FdbvGtWYvI1hbD112bOcMSx4OTq0avi1xG8ZX8ynEollqcV0T0Eo7Rb1GWWLVDnSHew4
KqfxC+oMQy+Gkumwjgx3P2IHYEyfXKg8HUKh56Ggj2qeZNZcuNa/dXR4GlA61acNJTsFDZ4j0Qv8
er10zPHNIzkGLgVk9rqen52WVLL4mBCUsWxyx3i5umQWE10FonNlQnNrOiYw+kGiLUZjG6P/KEHI
zM4PQbvxuEw2qTyZBCdmGqUXjaED742OFB0lzlkSOj5ZcaLK1GMB+a8tIHh1WCnAAkgcbPMk3z9C
XFQTkTV4lJRJpgVKgs/gMkKGP2b3HGQ98g4fbNZNEC17nl+J1Ub/F2spQGBSXin/0yG5Dws0XjD7
kTQz75D0JrAW7n9yrFEwsHj4UaDGq7KIoAHxUJpwE5l33glHKJhpqB6c/E8e9UaSxij5fP/vsyVv
k99bgExXE3h4SiPT/eBp8tNB/j3EgJNIvQbeEiK663T4ZmFYKRNJ81hkGNW6zBhvLAGI7LK3JPqb
5oH2/pkX0xsPGSY1FJBNwqnFnfhI5A3aZ+ZkO7+4G8XfgMycz4zj14WZPJCAFV0yfF2Ng8mqLFC2
ZRX4aiGYXBTnVkgSDvl8P6RXtgRVc6OjL2TSSIzf2CZph6w/qsBgaQ/MrzY+qqcjZmBjBk+5hEKB
doaCqJLeNbrYXKOkhbQ7D0nenyQrLcr0No3p1gt/Kh0RNJwjgDpFY30dsJNlDRxwr7w1vUj448UK
zoCjolpespTF5j5MPYJVN08bCRMWXBUZl23i2Dlwk4bLDJQNMCTdSXzgATafqXnD7Cb1CxKIa7Sm
tpnz5LnBlxSHU4F+gRaLMzgkgrfRezB7QlyheGAjme+Lylr3/r/zT/aVjgav7mur2APxW86gq7m2
dE4/JGKA/l+n3n/24N8ochlfw12pn1KCQCFLnYAw5b8jVOzbqDhlcii2xQOxH/B4zOJYiemV0iPo
zWvgmruUu9WaEM4MKdMYrlnxQR8A60OawhjhnGSrKTwk8X+jvGv/QyydEcln7UTeWkrC2C+3ZTKs
gsyFs1W8GnTZ0KW5M14HzEVwyrZN8+8ZBDz+EJFEwycLObZMAlZS8JsUM3AxlsJ+Hgb3WY4Jo5+u
Xh4fABGcYu6EBoPks47nITTCwJrcUQy7nelsI8kJIu82pSDmE3NHC2zjcVVpc+SNsg8JWlJUE1kk
vIcqXMv/juQ0GQVFMJwmZFe5Cn4aXbONfFs2uWtqD+4R4vW/dYg03qYP6m1C+pLQe5DAL1F3yLrj
PzFhfVfZ30bZrReOsRgvAaJMof//Spalx4JikQetviUs86ZlQ0/hpqHMtfmTfRoj72sChOiYgijL
uQW9tIwCnoL8UE3neiFI8FfsjYWEjbMcJQSgsWSvHZ1AN+sPoXqRGsBnJyLBcSdX4nt431UCjrB4
leBbskZa45GxuxK2jyz2TH8i9vCgZKHy065lApMQSshXP/xx6KrI5tVNDI6w6qgSkT7Y1bS4pOSU
TJ3mqDxCwqEb/rAWZ/Ww1LucbC1i4TFJNIEthA/PBSUdc2cS9X9tkfxrHkkyRAHeeJVOIea0qHl8
VNEIXQQNvbx9X5hl9bTYQSBLK8CgNpYz0Ec3g0uW5ZvKmBvQE5dOMOOqeXNYJ/CWpm3bgvBOkqu8
pTb3DvJnXmabzIG58WlABJTmirxfTnwqNNoc7W9km9dBjeogDQ8XiORwlCZHTqTTcQuQIGg5R6uy
dqDkt7H6tbgegmvwvSgiOBaS4Q01ZJAg3mEacedGcDalgSdnXs2hDoKVSiFHouDZ9ft9zpuQB8KN
NPbXYEKXIEYH2S3OPuW/pEJBn5wU9yaPJHRfJg5pOTC4WTm6Z1Jc1sS/wV3prFl5bvlKjW+518nj
n4Y/TIn2RtXdDDIhLYtlWXLGymqQy23JzSczYQ6abnlPRFJtpJnGZlUkxmnPB6HZhdytBA66bRFA
f+tqs5vYVDQoPdQ/w/m5Q6ie+2A9VPHvBS2d0dY3BiclqQAzFGDgOwr1LNvJ5bMCyzi/2c574QUr
3mNJm65JAQ7L2ddmW+nQyPuTNSongTTZaATyk9LEk0XMyoZksqXZ+O9EErgu78qlfB5i7Sy9Qi7F
oiRVVb6hH8VEgpzUWpuahTY++4WzIDGxeXgE8Qcf/f8J2BCU0onq8BhyeGEk6GC9DgmISQ8wNtmN
5BNU8TYfE6Iw06UPOQyYNoDNubcVMk9EKjMvIVN9+7iaZRzTnKk+apiSZGBtdeC5ORR31C4920a6
TTUts+FoK+J2tBdRBWT+74HpMvSDw0ZqzdLCcVQaVHKwEmcvHDc0SbMO75ViW7vgr/h0OVfhqawY
rEPtQBqZ5y/nkxUa85vERl4gHGJjg8M03j259eXnZDpu2OB3XuRXy5wWkP1l+dahOYG8SwDwVG11
y1wH0XC3RvPJ72DzC87a8Tk1gq7yEW4hH4cEUmH7sEqHBBYpqCu/Bh/Ve0hJ+LBTnBxFpzCJ3xQl
hZeX9zHIFGBKP32dXXf+8E1VYo7oVTfcRLuD2zZPJIc0gZL+eSgiQm9CutDMOxSot2lWXOeWtoqQ
JZDXYyrlvBZ5chxB7KxUyWRGEjhZUJPTnRYkHokk7qJ9uVTBndm/Z7XHgxDTOHNf0x1SbUHmAwgu
GWcaGIhbhua48Wy81nCZqiIag/HykuslnAX0f5yov0tjfmR+YEzanuB2H5Ahc1V3ld0mhSP4+78G
RYgMGf/38/PJSLMnXRvfIDAhYDS0H0EQfCkfRpNLlz9uv6XQ0ozw7KbJCWA+jQRrP/XZJWq89xJd
jLXu3PTOuKCUf5zoak4uBgxTc3RoOoA9vEVe9VXb4yPo4lOUqo2k/lK05CRavtfd2xk9hH7STghN
7OUv59rALcg1XuOEZlDrdveY2YtEI9Lhs0t4drHbfmH4/Kzp9FgIC0DxEFaNqwboypSuDB35iixr
i/WcIxIPHQYqYJwgTkxlwze4iKYtoGtx69lPPmPAcpzQio+ct7FpnvoA89olf0Z27SSvtRoXsKW2
qAyqa20UN8Y2Nzy5sRFSR0tNyT6MdFgQDcmsYwsb0kntK0fQtOnd1nzOiuJJVR2CFAVF85wp/znT
jPo7QgMblr1Gl5OeHNKHGYVsTLc9R8oNhW9UpXJD244xIlZaXkEetD+6JH0dyT10AFRQZeBvJhMm
mzQpIDPcio7ETZqOU1sCeqDZMlPA9b55qHPcOTPepJyVlWeCUwrrl39lmjHJWlmHHdJO5FgvcugN
KqBJpqhwwGZApx5nhFvtMjJYZnO3rTJoLQ3FpOnqyxYHo2dLUw98UsFP5yjGGSRi6ClBaW+LCxen
DmNv0/GIwHMMDa7CeY4ITQRvXQOxZ+TBFqlqxKSoTtP5PxvgPqMyjLiQynju7Sh5nSHFzLV26QpQ
hQaN27sVhNtAq/bzELv3mnHlWi8aBxS6G2As5DNkxKRRjXiuV6O7MITRb7qvXtQ4vMs4X5XO89BB
qJ7QBCapZYaH3QySua+tOQj5ZFiwLjJRxgx9lgfJymj1P0FiFlARwLdbDxTaCKJ4WKNzKTFz8BFC
7opNAHYthBYkh5K0G8fyeaTKTuYRB1ohyg9vFVk3WrzQZYBjKnAUFqmwOXzSqebc50Gr3wlAWObZ
UFGZYZQwsK0HP2CY7Z6aLnHwYkPcnFWj0cQFJbolfyPWGwa6o2LIZiHYVW3ljCa/IRnZxqSGCrYM
CZGdysAHlitooKXDOoKA3JYTuHNzYzr1O0V92aAGNenahz5Mmyr4lgvTo4+arI+TdIzfpBuAkAhm
FN0fRR1Xlg6ksxg7PrBMc5eyQqxjxQGK9zNIkw6XRgiYIEd7vO9IgXP/PgD7QbCWAq5a6bHLKtox
agb/hEQnSpDZUryUIiVfcobIR/ssyx5THG5TRkBQgE4N86iwe3gojtgUyNJolJ4YPyF5ks2sQL4A
k/HLxMuoEU6QfyYPIcfuh/eKZ+ih1ZSrGPJNjDVGt27KmU4CryHEn41+XMUtx3TfupSMtPwZw2cT
mYCGqe66pZrnDMyEeAYySGbFLtlqm2kvJAKurqF49zxD5W3TGhvDFke0YOXQ/iFBUe5DPpncQQEe
xUyL0xVblwogGKWU/Cnd+RpPRRnuksLG2CVM8RsNSY00S/4xGt7kQJGlp/f4wL2RPci5ncqZDNtP
6fDfyuxQhODwPeNAw+DkoB7juf0ZbOwHh/vURFc+tGcWJ2sj8+cdGoXM6HFyT+cPhIY3fKHclFsg
q0ImKuVTPBRk+NKPeBXO9hTeR2f6HTmAYRGPSlhonTPvmTpmtn63dc5Jr9nZYLPRS9oPHNA5PQo+
Y6KDYfWwFwqab4Eoc09/cDD+ymvjOrTZuxaoDyqhKccrB2M81jKfGcANHdDMoJNOv3PYche8bvCK
a5QOP0yWtpQJcsl6qvbgT0AOcuQqr8eCnBqsf3io6kecqDXKFZBLHiEDDZJ32bLSeC7z6d8CoDkS
ACbg0dI0t1X1LulO4X1OeniF6HLJq/qIJshGnr+jddsiQ5yeB0knZStPKqjLYwRHU+qyDpJkAWXL
UejRa/C1XyHcroLqr4sa4Kp38qeF5NxlYurQwkSCwkCQPlsABMdvsIjApfjqFwmbfFeCUN+6wszA
5ks8hAikMmDLRizSpvEO8CgPMoGIOOZa2LrhANoRoqekABVSIrCu1jqRF4tCdyPa8WWgwRooL21x
UkF1AWJ9m+LsXz0JaGLbsURbmp2RdwErQGo70Rdrwb3OvD7ZZrLeZMSWcD7LJFQCUINe8zB0WM7T
+HMae++b8F/z4Tvzpld5IhKyJNLpwGsM8mTaZJnh7Unn5ddV3Z26sL/QWJI96dYZG9reybC7rh+M
KQKvfG8Vyk1p/OqVCyARPMRb1cnnyELpkv/aSbsSMZd6Zqc8Z15Hd5mObL71Kp4bk17ebESfoKZf
EbFA+VfNTJ+YUQduAUwJWWYPk2aaINz2Uv6gmcD59aFYvyHNMhnOZQZiAngcw20pdzr/KHl17o/o
qtBRSy2oB2idMK4IiDoEzTZEADiGZt4V3tPM4Zw0yAWUzSlHEdA1clpa8I7JjmQzsPEomwi6uDGR
8dEOir3uFWSyiIGjDTGvQL/RWf5Z8C53qxPSEuD74QERnio9PLIx5AGjWYQ9MYrGdZ0cUgTvCiJ1
ZXmH0XD+K3PkchuiE0xrwmfagt1a3J+mwRRAxXuaWDufHT5XFWJ+7Wtqult03gH2BI2zxSOc8b31
q4kdvCi0Q+23vzS3fTVGpLrAONWz86GZy1+R4YkN9eGN8dYgdqW1+dxg/I4CBc4a8ZwhomsNRyfE
T7rZSDu1dIfdnOtAd2uYazksG6Pa6Zn+bNgLhYZzYdCCC3p9zAnQJqlWZyWflEteqG813TikTY/M
mQSaOdrLmQtXZt8gg0dAP3jK/o51Kg1WYUV0YDz373gTgNbUafbO5xlv6zg4+uzkIE0mcG6Ie3EG
J+J36bu70W5Omos6spQxEihlKi1Hs2yFhrSqq0aMWKxDM4PVH/ng0v3lifTXFKQ/snIqhZrMWDUe
Fpbjyh+dV2AGiZZaz130i47ttkMDhbbCwULw75KE49fgl5cwAlneoFrTtcO16Py1vKSuTA8EFMlG
pCmDuduOdYPRpQQFisIIkpWb22d8MvZyvlaYlQJe134bdUlPtqxpDwcg3gw6ehqd4C7I3t0SbjCH
jlSsrCMwNQiEgzOy/I0egRzlv1u72XVsMbqaEOWStZyZ6Kl9yUxdUkwZWMjeVbQjUJ7Ylfx3HXyn
tokgEj6L6lnaeLx0xwux52OCymJNHOtJbqJPrx4Kp3Vj3bT6Zmd8PEgDegtpbPabyXWeE61EPrR6
NphauIaaNqM0ysEe0jIMgYPJnRqmOhcz3DfTOuoemaKNFGbqM5C3OBBHqIY8CSDE7Ec7+pUonCJn
y9oR+JO5BFbxKZc1Z7BYKBCyXgf6UgukqaRO69EQQ6R41dLXluhBO1FyaAlnIW8idBt8OoiLznJh
7DLTfJZcxRmYCtOQEXMJP/mtFAqLZZihvKIHb64J0iAq/V09DH8xXkVYt8XJ13DBG2NPUEDXRdOp
phPLMH+rdG9bsxazKqGchhz4a6pS+2UA3dLTU4LuC5R6we4J1UBeXp4yvcdRMo7mk51yvciv2Ppw
nU0OoBo/lH0p6NVqMIRxHOE8F3afWY0BtOMZ+zjrbh5AngnEhtfNlxxXx4WMnBP8NDo5FBqX6aeb
2FDUwDISDfEQ2HHUuScryX9KPxi2KOj3SEfAtuwAggSDvXeHpHiNdQ/lW7DgOfPgszlrBggQ8Ifa
8Iq00VpXUE/6AYHzNul/Go4dzocX3c7/NNkELhgnhM6CUmvVr61lP7Qiv4W6w4MCao7nszHs4J9m
vJ4yeba77jB0WCMF7cNKMAdpWwsDt0XfuOg/IjWMEU5oRyAwjODJQhZdjtSWgmPflEN/t4l3c+hk
6wV56FUzYc0Im6+KFP6lwZNB7aJziNuCzTCr4Gqyrl3iuGOrUxJAGPLNN6esL3StOEFCWpV6OhqE
5cVd5XWgNpUFbFhbumNpdJ8Inx/lJLd09USSco7caU8Pad3ZxfM/cC/ytkvknhl5IzK2kGIPw4a4
h//WAEZ7xuXDtvbKKoiwaK+wGAf1ohnDVwmz0RnpNhfJzidvxmDqzGrdGR6zS8SdwqA8OMPwBZ4Q
tslyVn7y145pF8JpYvfQc+YqKlu8IuaUNKw3fwFxBo4Akt8ZgR3Ieql0n15I84ULAwTDEvRe+qeq
xleLtAYey0beQIzaszVFv5sCAK7TPKexDcJqfKg58EDDwTI1uSTfYRHEBoRB5mmqjhZoPBjGwhyG
nH5ZOu/37JnnIcvvmcnTo9exIo/4GQIIWHn9iizxl5QAbWpQQS0oKbL3E/Gf8byTbM4Af0w7LD/I
mBB7ou5PMV1Q2AjU2fRv6Ru5/cqy21Za+BpZ8d3Cn6hpUT2XyVaPVzc+NMeC747IGCJlfWcTEOWi
JUQiaszsrt0MDo5rjSTMuXkI7ApRmHZZ6824W8h2w3zcTnq9B/mP3BiDjAVsCrzth5QscUop6iSH
CKKVy0Ly2VatRqlXLu9+423Q0wxXiZ9/p+Bpwjr8KZEJq5CyNchoJ9W+NU1015DspplOvkPs6f8l
MwsphRN/OAnQH326e3VClr/rupHWcb+Fh/5c0PI3MbtvcWgPuw1NPnjkdFjarenCnM7/oE2O+Y++
yQJEZLKSrkGnViGQRlTIeKMI4WjgrQUAAb8Gsb10bRqfpWouNqMcr9fBIwfzdZxK6FTGsU88RCHi
CpHHyrqZzfiHxcebRzTNmyH30deItnEW3z2GlEPTMGUBXEA1g/57uHI1xbCH2ged863OK7aV9RcI
NjvYhvEyM/6rXGtfuXheJryZaBTClY+US4CAxpyEX0amQY0wv7xmPCC3vEZl4d7A43AVihhBSGY5
AF7tSGtbf6DvGjsUAPPngpmT8oZg38jUiyYBev1/KHEThImbB83iTYjREI89VPOmm2gnkf67HJkm
sA3XO4jiNSMxNNZcQCbdOUSwonX9VUO1FTr7kVlKAY5Yvpf7xTl6Y+juahp+iYPZ2tbbR+RijRiA
PpKf9cJbwjay9P6JHADS8HnibxuOMXRSN0Mbo0zToNXsF7D4gQjn/mGyw23kvRvTRHNw+Cko0cNG
f8lT90VFtCtxHY0ba9u0Jmp10e8ANRgsG8JVPdA2oY1OyzdVSNSgs7+esS70PLRgIntlQ+5IOMwS
WJaZ5eBcQnlcuegIzxirZNk2ntE6r+issyYpzlq6AOGYYVZMa5oqqKWCbdtLNvT7QXM+saEEqHHi
SWqT/RceM5hjdUmjYd9p7Wn06P/LDIhDBxAFf0gxwh+Kdj05kG/5KEL4a7RXkAyM0I1atouAhJ10
gxQc0kbZJkA8TvIU4mNDowC5UbIqTjIeJEcNMjhYRJFUxXU50JVDUoHixGQOJNtUYWYvyUHVJeiQ
5YN3zWpFo9xHC8kpLxAteJDGW92jskgpYZvkueGPgXCwljqfNQm4DiiptMeeYD7vzHk6097euW6K
K2eHlgO59zTeg7q7+y2D6zb0Nwbnb49wPtInxpMhMiTD1NGJzrcWE7uaVkhe9Jce2c9eo6Rt5+bY
BN1h9NGiGw1af4BSmcxzzf5PArzL0JNnHpVMFIp6/lqUdujQEeXYndcBrrBp2t59aOsrHhyWB18L
k4Xmi6cTpWhVW3C/AH2S4TGp3dmcdTw6kti3ikJ3mlCqKPUmXzceRgdN8W7OyUVCFDzdl4QYF6bu
KluiixwG/mRf7Dw+pbZ1Aj+2z1sr2yssFgbNh63IRuun4DDTPkOy82ANORgsjtRUcHK6P3FGUpC0
3nMPKAA5r7sBiszRppeUyXo2GN9Ot2yDbrx5HM69T2qYNMeQrkLUpszVKaT84TLzYNyoRfUCsnGa
9JfQBRcBftZAlCYl+5mGaqtNY8GGByPaHNHZh8CCQMxw9KYRwTIy13I4O064UTmmeEOEpYzxfxyd
x3LkOBBEvwgRBB3Ia3sntdTyujBGjt6D9uv3cU/rZmfUTQIoVGW+PNW2+cpp+u5z4nqee2k7dazV
U2SCGcpoU6BUOnkJp2gVUW4Gxrtl4sryswsPee+aJAfgDdvUU3NncK/V0mFuNpCVheyfJhNfJ3tn
gjaERR0X/udIU4fXdJDyYvCl6xxQGBUBxLs1bYF/eVWvlnJ7KSKMTh4tTFtgqDhhxNfYIVPBvEO0
B6qzaFyhPTiRs7CfFmRu+NqO076fMVdULFSjz99amLv4JzYZ71WPYkxLPAFMNTvd7nKiz1TdflQl
jCUTcQ5Ccp5aLrdw+pfG3HcOLLbt+39z9mnhl112ASfoP9LZegw96z3UyTMLR3JlKBwCX6cqe8E7
mmzc6s12uemZtvmM525ty3g3UHHwHGgFAGShtUnnTYXpuZ/ASkEpw8KggvGNh8brDntja/AplnuB
z/UBb+6ZX0DjzmFrDuiIFoG7NRoLPoF9V4TTo6Rv8lDywabJQ4el3tNyOpdd1X1HNZIDUtf2Nt3K
pcUiLCemLAYSz1G4md2ovPhc7df5gPPDfYXfQlmFKteQ75UhGjwsYGeYEiwXHuGUT4Lqmtl9WH31
eip2ruWAOlEFcZhiesLBw8k2fslOluQspp81EtAIcUDH5bDpf5ZlBbJ/l7LfIe2fbN9diFkfdVof
avaPzl76C2Y+3gjVI+q50gvzljfMnrtfMciNZ6m9XatzwxaSs8BXORIHQj3Y80xd6v8LW5LxcPuP
7jWtxS8xOV+WKv4lQ/Y9cu0zG3udop+ZLTokfgZBkUeoOrgPoQAhQtOPy9QYKHp2mU2NFk3HnEru
VlntdGt6c6sGae+mMLkKSFSQl0ccx+bW763LEpCeqi+yD/+ZgDA3GbfvDbHgxoGUPX3oPUwiJmr/
zz6W8adpd8lxnhMBI9Jl1KCI/OZ9G8R8TW1OXP2/WBcJg4dLyhvQEoYzQYkhJDKkZAPEim5YWF8J
ycsOe/fy7htpeARZSV+YkFZT3YUu7rvgIRDgLcGolH7zUY2Q1Wu36Ldj8AixD6k2ww4YmW9Asb+N
tj4XqjrX9fA4ehQ0klv6Fqv2tw3xuxmZjUlr4KOAAxAC0alnO8OOfKavGDk1ZOJL1PvRlaprj6/q
22mcZN91BZgBOteB6oo1DOszxqIjoDl6DLwKLSLVXSiKLdvOSI+sOZJBQ5KU9nhnwSesNGJHE01T
OGaccfIyTNmRQLJHc+B4coZGUb/YCzSVJbxUPMr2oMiJ4j7pO1IpsuyzVkC9jfnWaUgKhaLD0BVJ
RRjeeD9W3qmazZ5BlWGtM6d4Tn14iC520ludcyIbrfs8YkTJTP1UOM5X3Ff9LggCZgkx3Gp9W75z
nB9L5mXTEQMl3knbo/gJgMGTIEP8jFEgCDepm7Gvh2EjN6Jt1cbNCs5qqLmQPtBds4E1lv4c3QpJ
AnuuOyA79pgyZJh+dVHvcrxoSESAXhjVV+PW4K1ZqWOdoe+vYJ/TLPss7PEhBU8bDYz/2p6FHujl
4IjFfqZdde/AwEcFjtWX9WeOIyL5aaCr5r8Enj+ug8gDcdMI/xiCTt/W/RADyaF9NPndg+l4pzlL
76Td0YCEqxkzKsZU5W8HD6A0MItqulQd2ycY9BcRsVgN8nZHjUlCO+RleN57lc2PcRZvxi79UGVy
MwdUxEX9G3p6U+XlpbBh3k2je+AZJLT0wZ9Chj/Dztyk41J/mTA28Xgx5YtWUvXRqz8l/Ighsw6e
XllzSyx3LvR4FEcoVgIgVtzCw1dDdXvOAaTfycWp3V2CEc+hkd6N08lLfbob88lt8r1hpZ/ZAHbf
cLID5tYtjIhdmThv0NqZqM/Zc1oUJKsVj7D193Ps/QsMfZjL6TsU8pQ76bYaJR4oxHq29xJP2Hco
l+rKKNeDF7a7YCqeZkUrzanD3yxWsBuFRDhRtq+BiUGxdM/MesyD7XSY+UuXA19TW8+xSSU8tM0d
g7mnzBmxXzndw0QmAcJgXk5JtF/tDWzyVborm/nHHxcNGaMYuJl2suHue05Ey1wYZqbZWuxeE8TA
lnZx6ozXzuzeoqDCsZQ9Z3VZnGhYcoGlZTMYWPnQXPcbKxix7tS7wCGujYYj1kI6xutQ28du+UUM
mzeVzfVgrOhgpTKFc1WWH92YFGB5jcMSl3UyUOR+Kr4SX7W43sj/IDWMxQew1277J0EogoKvtVJw
a11jesFbfzWl80A2N9c3vpBdaHUMlMPhV03gF62GLwcT4d4KuAC1lvuZzfbdnPCONikjUlBP55DE
vPseFRJqZ3ZoNc6XeGJXi6U4N4P1NKn0WxUS0XeIuGxsgNH2mNZAMmOH7NP+kASu3PkYNb7DVqO/
t2VLvPpM/9Ub1R8TtmeTpNsj1+uKiycbcx/4YHxKmlkE0WzIPTRWulDDJurBWzvj+6QLuW9KmyE1
KxYPPiJuz6o0r6Z3bCGrxXH1gNwx2TnFtMSp2wQsYx+V84Qdi8Q2otRKhdVSMC2EqXane2I2G2J0
Uq1+syT4U5159Oz2x8gYYXLqqSCmf5GG/WMP1FGQKbMycHrGYR9tyYC86cLYO2jvNzpHbZmi+cQz
z6mIs6ejTTiUfnIidyO+VAbFckg44SZS/l8KwMupqUAnvPSwVfCSEoj7IKv63jWcJ7uN+eJKTIyZ
69IcL+3o0E4smMoiAZhLITto4BsHHZWMLAJysPUI961iLZPNipI/DIKz8vJXFYI5axwAuoN3q2rz
x/Rc/2H2Y+u+zbpl5qHv68p6cMa53NG7eihhMK9Cn+47u09g0ZbsVOgS++Wh7IZLhtO/IkNI/YzR
8LwIELCqFOs+tKnWJ8jd86j+d0q6lYQiPhuvQTHjJaE45+7NJIdaN2yrYoH+rls9+atZQErODPOh
KpdqJc6Hla3sh9GKPpKx2wd+O63bQt8qQmXOTtZzcHvVsNL+BBGy9fB01Dfh279CNY+Wa11Lh2tX
CdhnZemxXVEnXKzBPcwJQryxCvdjVSIWtyZ4/Z4PZ0U5e81hUQGZ/F8VBYRUaLGv9XSBMHdxNaCk
QuMqtoc1ESfHGSGk7UFra9iasZyu2zYGWFNCFiJMjwF9M3xNXr+LgpDxZ3wqMGTbDsw2mdgbog6v
fmTs+j77WKaMgpo3c+yW9te48Ur3QRlcnaRqnW8Viec0NzgeAHAZDFps3+f9gfxbBGSJO79GMv6m
gs5bTFhUpJ7guNxoqVRboZLkHjEYXNSa26aNrbBNiQzJ9+htjpbD5hRoQrbL9eTH2WksHVYKxvij
11PsWyVbGq9G9E4MSckNidm2b/XyQOEYcLdPP2Kblp9SyZHR+EpZ/ZOfV+dgxtGeWiR75vp9CFwa
lyYh85kO/2Vkk3a5RSJbeeOI4Mfq8/PAFGFVtOkVPiK3vUyefUFWru9/FzH465gOkFhKmxY0XZ4L
Gu7+/GFYoCPxQixaSWaqzYKjQJTimm+5V5Ka3G8QhHHyVWeZF2ddFg+N6WB49IQGiu3LU1YVd5LR
tU0G7tYj7IYytL00FgMflzmy1SQPs0lUNq8oFuL6Lx/GO5IVnyWIyiwRTHFDij8vE8mzjE0aFDmr
tDzTOPE0TQaLMIoWhQf6JspSfQ7SxRRaPjKJBKQ2ciceLk3l/KmwV5ws9VNsFTNJP2y6Hbz1qXHO
FC4cb8h8SyI+V8rDGJkSc1WpdJtJ7gjSIFehblJgVjZ3C6AhBkpNeNJaA8YzsvCT3sOZg+qvtDSX
5PwUifpx+d0zEi3cwb0P7fYUR5RfFl0mezQQfuTHFGB1ME/4QRhFF6J5tKvpqV4+z/K/aisVeqFH
E/JgoooVHBm16TyPMUQPJi6P7DyvmMrQ9Qw4TsdDVjobJ/RPZsr+pBEeVQmzo7b9W1IgtybpOk34
XSHySTmDVqOqH3DqoeUasn0ckjW27CIkxK7KPHoZ2vxaKPNfmTakmTfbETs+ST0ZLq/+G0IBugp/
PvbpdFmsJcunb13vpHLx5hCG+f9jTThXy1B1a6yzHBiSMt0pNsKc6Ca1d1o4F6v07uYBgFfhDhur
cqof5p3mixtrgBvZ6OyBp1UnWleoFBONL6BO+l3SW96lS3oIXVPODDNoRyOjzUz83CYOtLlPXVDW
4BLA8UnFFUtCfmvpqBPs6hFFnKR/Bf59ctpq+9IVZIBLu4GZNIpPY6aPlUrf3viygTKR9IwFzRnh
dWQTGmABwO0i/RL2fgDjkS5kYwy/+eClpzG2cU4UWmzNIu3XcpbNBhRS/xWmhQc/KRvEyUPI5K0y
jBX7vB9I7jTtkvYDKi+DVONHP1HJLVYxlBJQwP1JDYV6qVoapEPQYM+OqmBCu99V4QFUZbmzXKYM
mR3FJy5lGKOHXj6IiaE0eEXu3407vZi5Yx7amH0UIYB+NhnJlA2VqpFrWnbEuUfV1Ql+ASRhpGpO
xE10NmsVaL4lVwKo5djeDeZxHKOtSBKCaRaNHw4NZ1UK8VzaH3os34v8Y/kP0EuPy3/JoggwkXBf
Sh9kHYIippQLTiEr8sUFCZ76X8WEPwYQnPKP5fBa2+9ORepbH3x5y+y/QMRpb0Z0LMXJT5rfkIBx
ydPDSr7sIpF18pvz4qFZ/qlCjWGhuXNRg/kBkkl3lxcvGlpHK/wdciiB166o7vDMDFTCc3RMobQU
gdzhmpqGlxGMkqv/CIrlbvLegbtR6MYHGga2vEkTAbH7NHZin0V/riSJ2Pp0UA2YssVhdvTqeuu2
Ad0QtE2NiWelpmdBv39Qz8sPyIeTWfMVFc0Z0YkmAyRB5Btl4Me8YFXa72jaJT98TjPMI1wcdUqs
obW0VMAl6RL8KSSarcmTfBoyEndbLOxG9mGgrePppJwleRQ95x2daA+9QPA48RFhofHKs8bxGFpg
ivJPH3Is5iFwZSk62EWChan8w5IkCRYnky+RL0559o3f02wAxk4gZT0YY1a95xf0g9ynk79o4JYf
ir90NnTm7sSmhFvzaKbu8hsY1eIrcxiHNCfVlg8mlWWTIjQEN7xta/5F/zUSo7N8fQUJB3X+i3Lc
nOhfMgIjd4qzEUJGRdd7ESMMb96itIqWHjIPlEfEP2NAozSkcJ6/8EQeuFysFz/M4rWiLr+Pilvi
Fjdua0cYoZw01amv9XHS/QHDwdcYR4exsHc81VZcTP+5HIEJFKeyLfAFMXZ1n3UEyut+HjCmqx0/
IR92OXEI9dpJi2kPECuTfgU4HaTXWq1h+a4rvmQMcJOVr5eF4pg/3mA/8Y0UHLo0itaR0V0H68cr
BDqZejsYkJaLkzE85Aw++HWc1sQpVNwQO0yINNzt1EQd6pf7XvkG0/GjRQut5I8pY82N/dEXwKGo
3kl0S55sAd+9jBm4XFtOKpO2JK8Riy5ukOEHAKS4/xofBWYnIX9z78FJ83VA56aXErhKUR96rXPc
RnhfC7ce1l5I49OvYrx6nyafcVncRmdvJNHHpKuugDCtm/x3+XSSKLkaIXkG0vOk23yn/c8urzYm
jnybUIYyT/cVmVsd+QC8LDwfrxH3ofGy/J7LXyAm2K27J2MZ7DDqW8YEUcdDlMvqagt4CvK3pqRa
fo5lcwHp98H+oJefuK7MlzmCd1qrR2Nk4j4/YWSVNn1fFAJeNR1b/s+0KffLH8NzXjYXfhFd7Xhq
9jROyXRtlteap0EYJOwx45BYMGQ0Z+DyidsSAG711lfBXlnRhd9iLgI8g0SpNK9dFdD02S0vrCdn
hIEnbEb03n+X9RDLaAR8FdyWeLzDDLO/TTECwM0sxTZObe5oVfi+CM+i1NgbMPWMscSpw7tl9dV+
nKtfmcyvcdx9TRFSYIt8GSjKzqcgpROc6aHt5q0osms8KX+Pc9gmp9L08ZPgpYlccN6kRxq1fy6q
2j0xFNsuCBqH+AyjnF8pPVjVHb8tmhTCetHnBzQ3u/olzg10QKRneBYzhMJ8bwM8XSlNv8BATWoN
aMT1OeakR1sBf8D6mUZ0hpV3jBKW/WR+JVb3kAK9ztMEBwTTR9ldCcxYWWZHmxvO1yThYlZ/vYPe
RQwNcDWMxaNyuWHmwbmRekPQ+25AQ+Kq7h8yl+jcuQkHT+piVeDrJ/iUK8R+tBJmZU75QoXMtL2e
6XuQ56XrnAtvd3Fa7iPxnGxlpCCi1drZz73HgDnbWJhb89qQJ1FCqRDjlw0mnqPpNSK6MdAFsibY
Sj4ZT8QZRGs5YmmGWnki0ftkEDo50ys1LChJE7QyARy5YjFV86XT4pnzGNYLZebQH6spPAxNuO0q
PJH1eJGCQb1oD1VPvrKvxr09V+o8UMe0sW08FoxOpkRwPqHEC+rHVkQ/nab0WQ7SkoYzIrRTFrEd
pR0zEkYXiTuf5zLez2N2Unp+smagUk7wsISuF+B9axFDEqGR56ExFzP4XXZ3my9moLd0kK2EpgXg
D89q8eHwQ89wTXzHX8dTd57ndDsZcBA93TxZtkP7pJv+4Sn5NiOP8Y9eQwQ+jk5zbZz0XoXypeqb
rcGkmFGCiYWJk8Irnj2/f7bz/pwgYTcEowpMTas2MB5DORx7HiVIwnURE/5rgHky2uTXksVZhTUB
lqgey6AYdrX40BBF0Tk5b3XNLmBkRoe/p+Nv54qajKa2TfYuIHL6wuBp093A9dclQNqfSKPsmDP0
AUcg6L7nBPjv6DuPXLD+BpUsLj2/4fqVnOvozQ0CZK1Ndgu65qjT7r6V8aFpzI3RWUceO3Yc3Epj
cBZ9c9EKYR3Wz0OQ0jEYMEbw1HZhtcjJk1clo/MsQg/bcFxc/K7KQMSRkNUs77LI8/rgm86Xtr27
MCRGI26RSSZMCK2JylBrbD7C4e6S8xhNZ3gsNYo8pzzwuF7g1oO8HZtNq6o9loFVT9Vahyiv6qE5
Fyl7eFjQHcZJbqBekVsKj61tJVw3tANaRD/LYSTWZ/irLONZQMmyZ7lHx6LXEak7DWTUdSYn7NBT
fp7H4YoXGjqdyKJ3fyqBOOh9MC3ijRrKHQaQAXmbRUSv86qs9tEiFvZUwZhVvVsfUuKKsP9DRDFh
0TPW82DrWfk7DeudjqtvewjAmrLoAwYDICsbckdyB8FPjsqX7GAnNhHiRnceQ680MSvsxzjsaiR7
hP3QFcC6kQRklFiTd3PittkjNePddUmfRx6W4q2co6v0qBwnB3pTv6398eZW1UPGmyK7t64t39Nx
OoQOsEjqNNg03jEZhmeFVBbPxLVPHK4odLZmd9NVI9xywMewhUb+vback28OpyaNL323yPU9su2R
prqDd3CcftNJWrNWLE6BtEnnFOUp98395Frfk9OBqEySL+7GqDm7/jqFzo/vEsHUDwDuPNPiNTGD
Bze33zrN4B644JYRxqEtnVtqjvs48p7saDiPAeMxw3iOmmBHsvYd2EE6B/QSK1R/vclQf3mHwrz+
HSSR0XW2MTSsYzNAhQqLrkGdGk44XMqjbuqL5U6PvqvuZrt71JH/6tMizkr/1LNrD3HyIhCXGFQ7
hP1SN0lUsRH2uxmwoVt3ryjPTjXdbbcL1wRyMHuzzjNb5NpOLW/H8xErSUYHvhUCpJwOjfuY/uV5
RcdCRF+MGT5VZXaHimtqbwGV4LfyCMhk40Q+LTZJKC9E/DIoSen9dNU3bht9ryLmOgRzvfiL6h/8
YvkcA7BfGQbIGiu1AQhVXBCDajg2oj2XDYrDKa6ZVDiqxX2+JEDp4NuZAspAZus4dPAg10tyyayy
/m4ak2oTNPmfrIefMa4uWEdJWBl72LquN1GE/Z+hsLVNa/ixHdvZ8LBDTKmz81QogcrVbpg/W7ol
bbOhzVdP845mpwvYsa+3fY32uB4UQ5yEjFZDKL3tCFjfwiWYr2EmmCh2VUSF3/VvWVaJc1hxhrSt
f9RVcG7beu9VLYlnzq4I2FyRQr4XGsyMpktmsdDJljgQDHPCC3auMhfBwZDsE5s9wbTreu/D7AON
IwjvyB30nLH7nDFh0Kr4CBvslIUtH+cqxa1oQiy2bbg0NGilBW7OLGANTx7X/Cj1b01aoioqS7ij
bXmNzcJGfDfjrMo+56ljZXmBuZdtWW/D1L0RlAa4w2hWokz+mdAQQDh1UI6mpqU10jDLBohumRqy
8NJ+H/U5z+2r2Ro/OcyA0MvvwgTaMUOCYV1pMoIaxhVGQ/GRT+c6aM4YHpG/oVtr9gM57ttGd5hf
A/fCykZLR+hRqd995d9KJBU6za/oB+7mImU63tYRwipP/Mzt+K5YhNh1t25WEkPaYXKpiTxV+cIj
b9/tynMYjrcP3MMX/sMdnYJH0RDozZaIx+NBC4zx8/xB8/u+NSAWlaQZrefBxAoZtTuTn1hPIF5J
aDiJDnOpBUlMhYrMXrwPaEC+c8VZ4SGn4mX/V0X2v6hnoptV3WNDBl7cD7+tFPelrjteXzukEQ9a
0WNYyYigyHBBEo3kAvhLdXPv13R4LAgpnbHB/71dcO3unK9DfKeBVp8khZ9qk4FXFHi8ipDYQbPu
iY4/T1DeluuP7VWvSdbCJyFQqO/pLWfpjkZRux+HSqB8gNLoCuso2ppQCIoPigmKD9xqle1tcwZA
cZoz9qKZKdMXizKT9LF7Ct75jeTnj6ENPpSb54duLhmujky0M9phrvI4WPzXYCy+E4SVftHT4Uie
R9Fyh1aHTEMLLwVxQ3Q3KsshcZiMGiY+6tYs9Kousy/B0GV7i70aPof4BCnd7ayYvsNk0uIFaPxc
p9ZOubSFnTwlnLfZdwORq5Z/TI1p403dc6NGxgfFLZLEOOQt2e1zk7xkgu1ygKoB9p9FrcgIbUtk
8S7AFBvRYu+RdmmZrr1ndHQTht45SR/uA2o+dFvTRgvj1tbN0g/oD6E138VR+UCSwTP5Eg9x1l5V
kN5Mgmy7EqPJTBNUTB1/vgFZyOPZkSMJV3A4WQ5uxSVyAHD7FmA3dXA+47Ls0OqiEaRT1ifjBXzn
p8930NrZRzm3V9PIvg0o0CCN4evJiJMZGqlgXDYwYGTKIfB7Oao5GsQNfyksvSzEAcW8bO5Nfkgj
Ild20ZCo6Bay3FuWisWOUzntIaVGDQyJdSPGA2in5WGJII19eVP2eIpDfyeYsB4N7un4R180m5NL
uE6fknM2OoQoSh/ps33onPnPRnzMq0tf2naR/S2ICSs7F3H04zj4GUonnZCHWTT08F1pk12z7+lm
Ox4eGuIsEIQiHuLnMabwLnfToxHR8geVJHnN5YHONP36kekQeR6rtg2wCA34UlQAPjQjghPzw+so
MP2Uw34qWRIssClusKCZT5mgBJo7gE9yVus8T2jyWT35UOXA/BMBQG2uORs2uQS+64X6oERnb20X
KTeaMAJ3WncxR6o3LgsMdQb3NOBmLIaMkU+Gn5KS9yD68cMzNKNXZSAwH+50pLeM/3fSJkG8bxnD
InZKjdcuR2YTL/lzs/OhU12glUMyJcgHnpKHEPZ3uNSRfiLGje3Fz1HuXbFnPOZ2ySfybCifIzfj
qaCzDrZQr30qL3uu4/UUGpyNojY2qgYAX4LbPkT5AvK1kI1wGroOsbGidoODIcfsi+sS/jFSONl1
bQG4I8Qxachj21q7nPUK0pDYaZBsHVbtKJ4uwmqueWE81RONkjk4jpE6RCo7oBR4QuPJjcMiGZhk
1l3LrQoJfbt1AB17pbfTNarMdiCRN+rv0nB+jvigVhedq2bRoWBGi2xaHBPa0lm+8Dau4ybfdFZL
RuI4vOUzi4QUiKS1Dr7VbSUVRTeHV8Dh9VOPmgGrEAzkhcsVhrhRWmAESV2eq8WdZQXZdmqYkDmp
9ZAJeYydAJmROo5JsLL8aVcZhmBSaGMGxaNC2c8oK4nj/TRh7k9Ka8TRk9wvL2eZuqT+0IqaUGwm
GSLF5W8mxOIGDxFx2NkaGL3kobezmtbbtP18qLvpHhWuJvXL7pGNNGdmEj+eij+yHOlNMYpDQhWH
w9aiE09LL4zTlpBbD/JHI+JtGKInDZOWgT10060csoRLfvVksCPapCUkaT3S31/wy5W27K0fKuYV
BZ0TI58nvs/xKYmnJz8OGUEPL03hPVtzfx7hTnJIWWeTOrgW9q9LGj1wJmq9RNarVnMfayP2Jd/5
l0mEK51p3Ge23Cra+JDXVz7arTbH/6o5zqr+xsQc9qt/8XwPHZDcxb3cjwG5aG5Zw+B0xYDkPMzO
ahAMsRomJ/nscmnM29e2MADIekjCx6D8TIjDG8bksedCs2TzXC2b3GDyQ4D915H6pZH3Fy2NHo8/
NS3CH9FhWmytq89aTLz5xfBK875I6PAz2CgW6QWJzhkKwJRRYxWpv3iip1ou1lWnfGXoAPxRaTpA
ANjgVe9mI9+prHkoXYcJFCQJrkfobtz+Bh/7DbI/0TXGq92yfmsQx/lIpTeHN6saT3aZmJs0SJ2P
yqUuC5v5zrTRMZZmdB519qpJbFuHPVtA7eGKl3XhHwNVVec59WmvMQVZtYq4MTkuYRZiRVsBULmp
sK2W+R+l8M2iusMrwIfzCwa1eNOWNDI8+UXo5OeKaB6W5wioQmKrIpa1J088aR3wbgYbw8xYrOuY
NHQmMagR5HFBxQICmZ2By8E1E7174gr26VqDBHwh6TKPNZumrlDZwkRyZ+ul5p7ihuPe1fY+RDGM
W4p9c/ZLbvvWManoTGgnPac8x6wO3xlL0j2sZjq3Qws7iNPAYsvctknzbo9E67IPZdBI83jvNlND
Fq7GYi0VkNsZM03mHwY3OVSJetVwwoOM7rwJln/TL6hpMxxfTHMmg0WGzXDL2C256ffbAImw0/eE
M0ro3mX8y6O4YQOyzoZtHBHWIHkAEH2ryozKpAmPoQwCsG8krlZ1ahyG1PvtfKkYnc30wokMRm3r
HsNCXhuvPekKhWlQEbLq983Z71HwJmk2kz+DUNUcjpIGWFDHdHeD4S/3Bn+fss5nP4Xy594Ck1EJ
8gSmKy36GSUWuy8XZID+ZzKKjo6hCBVBj4MCCeoUoZZBp588LpUkknYoXY0Tx/uuC1G7iWhapxGM
6N6OvxWKvFWLs3hciBVN6tPzFKB4wORkZFStMrd9cDNjT8cFZ55j/DXkc5qJg+PPfUHjdWRG7vF2
ccFPY4sB0JydhE8yUDDHVwlqg1+LFo2YWIetlRZFcex6HFtmzsrR3lsQ5Q9TkO3Q/5zNMNrFaXmZ
FRrNfLbhDDdIMDurf3YiZOxBI90Nk+sMiBXbheI7+cvFVHFMcWOOF7t0k+tj5xDQ3lvkP5fyPsxi
ougNTh/ksxlVxN5lJnpsjAoDdTPeGXYIA2u5NiaR80yo7r40/WsdZvcdeQAwR2gA9C5osYLB2F6w
UDZ13ntkUrVkBrpkQ7exc8zi+mHs7L8c8XlU31tEMiKLoalhc/fnOPSRM/ddsCHIY70kdcVV9VSV
Pqfm4tz0YlKLpf/hdO86Zy7rDMxBsYaHL4KapGmAC4xqT1jQOZ6tdZ6MtJTDF1STm8Fr3sYkP+ej
l+yHhvDG7jfvOTiWbdz8najk3JDBRmWyXIry0tEvVQws5jxZxTEcitpv/jmBcWiMdOv7+YF8dmAg
siPHKbegFhARXig6vAJplkD2BrqKGpkQH7Aj8g5zUL3KSv51WSyJC+70V5eo7ds8uZ/pUvmp+PQc
CKcL7pu3Y2vmy6AtuIZh+ECl/lQI+g20jfHjyuxFMtAkdemxWd4jCzM0mYRpWq5JNP2qsZq/0ip9
kRELXrkwWUz5jdXq3GEHm52ldU/BEnqARJD4CY34GHWLiySBSBIXVlcz0f63UGPD0gcc2IEZthk1
eHO7AaHyWNvtvlL5xQ3nvwxrGVNNwSDCo54m5sxLnVd2cFWn24GJsD9F98t3GVX+ZYzC7aRf6pDM
LbSVQMYes5mcli56KOYJ3IqEvrfUJ1kugQQMTA3QkmKe7B/8qRp3bVT+pUHOKiR2t2MqSjBUl3zb
i0CTXTJogMAkH0hTz2VobxWF/nKpl5HYWJIxFZErJIvvjUX7j0MzzGhoo9mr9bmbxBsqka1qMB3X
yIosEi7FTNemb09EnO4wGr7CFTlII0CZgLcRl2apAX2ieYWmbt8vL+RUYBSnJsuFsR8G/zetWubA
dBQi65b7qB5iUPx8NVHk71ttoifGUZRiFxwmdR6TcccK+yn6kOOfm01OeLCrDMLzENytQD2gW+JF
6XOJJWxxaNOtbEXLHGGynyIR3YRXg+ep/Z4bu2TIWiqgR4FBy8Rn2hBNNRpV4FGozDYdFjQW936y
is/CYO9yK3FF3fLawV3Y5FMTXyB2xxj06/2sfBQ63jxvwlzepqq4H8C7DmSbOMAvTTyHaxqj0ApM
eD4IsGQWA9RVgg0RBd7aJjd9Q2Src+ht0t4biYIQ5eSnnII7bUS0vsvCeIwAqyCtIjOkAP5P5X4F
XUuWhFEEG1s1LwVYLAOmsH7paUIrflosWbiXhrs29ddBOcQfSBiQrKJUiFBHrBzT5e7Phu0sW4MG
VVfZT2OB7HlUUIGLN5ewBuKWud8A10AOxNB8QweecZjFMKUMr6nxPAbkUozDlsy3h4S+E8sEu0Z6
jUKkXCXNQzP7qlry3jO89UaWHJKk/JdN8haigEAyzxx8aYI3amlbDE//cXQm23EiURD9Is6BhCRh
W3OpSlJplr3hSLKdzJDM8PV96VUvut2WqiCHeBE3dMHgjsXxzWt66J7qWvszWhtGBtaidA4PfGDH
TPxtOMp3bvlJOgGdmaZh/vcnE4rrMv1ABtyU9mtodYCR/i1Ju5u96M1Q5MJF+8FJIg4nDQKlfmcR
OZJlIL4v790AgiwqFOOPeFPNDS30al8wks14IhuXq3x0dQnyr1evoAYyiF/EC8Y1zPA+TvJSlVAb
9TAeovYFWhSUXh0/lLG54Yhk7l/hSiYIMg3ua9iETO+90/qJ4Jy7y3nLJNRPuSyHlq2P8QOXSr7O
McF3M4HVibFxbQV+7G1a+yslHNUANeOQK+udlOZjjw+K+zm5ZnmNUmtlJ7AyWYofFUkBQUrxcbst
Donyd5u0f5yAiGdtgUQE83wXQvm4BEHF/FL7RxPR1y5oxMWMXgTWAW383sT2XdRSlzBQqlw1b0Rq
ERCCE2AkqMTySU3+VZagHYslKY7u0vzObN+8LYa2b98mc8YJOgfOgtYsEnAuphU7Fr1TKZjfN40a
tuzmP0CMfzdMrEnEuo+ZFNSm0KDXpvqCCf3RK/N30/ntRqQzanvXm30trfuU2KIBDoWai3g9qWhr
dS76X8Qyqdv0yH66q/L60Pm+fRQRiywpObdv6oOMag6tfGF+5dZgy5tfgXa+wKTuJx1SdBQ+pdEY
EEmfN20+HGU5HnGIb+HcMLAjUSeGN5dMSwJEr03rm9tjDLG4JkfXgG5aFTt3ZTmdW3iHPApMqkYu
s9lyz1R9a2i5bfl/5DhNWzF8ohIf65pmHKH0a5xP95JbQNDSi7Om3aNrGUWnft2oLJx/xrrEajwb
Aow8kincNy/MvsTyYRssboPgZlUdcBJtNOUWsUFs1L+1l/0pp/QfgYcNZc8UzFbZuhDWH0G+vn10
dJKMSh8bzLB+0sKSse+yggHD4H35yQqLjA2ZtJyYIWTUYl/VESHslpACW+5+yfPH1p4Z11NC3qLm
9xkUCug4zpnixomun0FhsANiY6dfrQAlaXHmn8v4Qvbg0kr9o6V16A0u8owAVjdSSV12HKvna1dP
j3VknyU5WAOBYJszh2fxvXLHomugk/uM8+9U5DeHBSjus/eRt2MTqPRBD+KLcqxo07EcFg28snTG
Q0+7UMZH03z3gLbWfAUXHS69uWcXazXKK+s9X3JoYlgh4Ap7tm2sbacBEI3kr2sGeVsffSTZJ0I1
9IDjyaDQbFvWzptLuc4ya3Ra8APMwp3EHveuSqgtadp974o3p3BPy9KzZlEhYpe0b5Rm/qrFQpvf
8CTx6q06MNLfvB14EDb+OqxEDH1Ou/RfzZe2Iz7sbIIgf9UteTzAHmgA/CxKttSmMf/Z9EyWTeP+
GwseoKrELIqo+5pKLO3DSu8bDFdXnIo+lSCxuuAvJ9eOEM55JzA9rgSyHQxs8q3FNHQenK+MEOzK
J9W5+dcFlLQywJKdC8Ca4hTVk+ANDtMS3iVMnScmy5GfME0J6zeHfCQUSE/Zn53l73st/rle/E9S
b3iGSnlVE8n1yqDIrgs8gHni5ePOBP19Sg2K1Uwnwrw0/4ztscybO0rsxR5EXW+vfV7yu1CkNEp8
zyr20OR5n5yeI/JoQL1gXF6/jNl5Yt7H3AP0fQruKVw4uDD6TWkICBb5J8khFa7XCW5qRwBXZ/ru
eFvFj7LGX2EdHJu19r5ogNJxsDPpryHt9hnjmU5HexF5D1M+vzsy3GHdvltV05BUkd13XCkiPuDO
pmeKu3/pheyXGSeAllfEOoZpCOulZBHWHj52I8N7U+inRfhvoNqOcYeyN3nlB7EUvjS55NxCy4+Z
/B/y75Wp+CXi6BjAOybDDEKFlnC7wI469hxsku5TjV5+EH2Jc41dahxzXDapbe1ELL9mMwODikaY
zNljMJePEfPesaPl0+ZdCQq7fa2CnIOL8E9pPx6ZW0qGovi0XPpvzGy/Gmp3c77Qg/KI3+Ft3dMg
GALh47/r4ZvAjEVLi5q3hL+8g7hcqG48xm21HD0kDRIiLV/mOHIUguE3m2vqCcwlcvlZj43IXQ8B
G1c41YCd2yesHDdqEn+kFW6DpPgRlnnksui2+Q9FHR+eDPZVXLwZ00cHM43t2Yr7W2ri2zwzYTEj
/YslBHQrvAtaWpLbCag4t/TPQZJqSkFGjc3q5pweSVScFDG3jeytb8qBuGxJNJHF4AYcmPRD5uhK
bye69gXSD20rYjqZXP8afXCZSU1Ni/VXhObk9vXZaQoJ/nGJ4BAmh2ilT7T1sNaf0+kK+wpmDkWd
XVl/JSbLN908s2v2304UPLXMQzZRSQ9tBr8UxxPtUQbzs8r1Kx0B3XYiMml1CNDO0GFGjaxnn6HN
enxETPV+ES3eR45hMQtgE5c41MtR/5IrASoLJtLoMfhP6+LY7YN2p5f1tY+99JeJ5C0KvP3oJ+wi
pOlkCCglMyGy0reVAT1MSPQ2UfnL9uevMeGO4CZPDtkqHEoMkx3qpU/KAbA4o1eI0P0Nm/1nbYNd
X68mpjds5PLgZMf1IrVeYCquxIc2kr8sOmYql2RmHPCKcp86jiGvZRPRoYFh4CEaFQg99g7I2POb
bll2KJMNsMxAi23qi4sxm0RXciNkcwnZd92iQy7kAcPAFoCqp4rTwe6Pr27jDZgw+WdmI7jJIeNS
Up+DLvgXzag5PQ+HpKWul859lJSvk938sgr/6PUFj7Vkxwymox1NVMd177mbnxlWN1vfLd3rhP0P
ijA58hnCAVd79P2mAC1Y97gjg8zaZX777JT9G/ej5wYSn10AMklWAz6vic8kI/tfNE72Q1mAvPGs
Ce4fA7aGR5j66QCjlKGWvbHuLBlcqKzrT7Zpbrmv80cf4T92sUpSUrkVmuAEJEACsaLZZLC11rrh
eADn0cbulfyxAkbUEzamr3W7LpMFwTRFN3WSDQ/I0K9VTvFlWPIuOEF4xPp6BOJ6qR3ny57Ug21X
qHUdOkrjkgGezIvPp6pJW6/GHY/Cq+6DSz+LdO/AX0vxlKLv3QSlPbhYQNTG1Vekyovfxdzfq+q5
QyIMFg2DvmPrxDsVi7+9En/Xo2fjRQ/Cwg0YNZDdHH1nV8MfpwXlXyHWj56myMycRFGps5U1PD35
H9VRTx3nRC4LwSvT7GBC/bjG/RUmtoLRMd5Ay/wRXvHlROD6eRsx2KDOWy4DQW6V4+hjwQg3nWKj
WRd1PFb/IBOSCIY4Ci1DvK1Hq6nw7+VqIQLtRVJG7ivj71TEVb4iYdG76X0Rhgc912fE/HFDGQ5N
jRnI3nR2mKoLcYdOCBx5rRejyBt73sZ3sV5OhpN81zEhFFn3OkjMi97wZkftI728p/UB7kOBNMpR
Uo4sUpSQukKaXRrymrTDDD7CDnZB236OffOj3fzP2BNEsH0oVXZ/DVcfkDUlyTV3uysARpJl9MYg
kGKA494bD5zXKyH/ODbn49Qk34Co+NGa4KPwGWrbs8GtEoAD54Mb0FEY8GuAhigjFUvp1qVjduPN
C1OV8MXxixfVB9iatf/U29hxh3aCnYTJM8QCv/VYiMuRNuRqvingh7HMMfPFd+6cX1iPYX+70bMH
/24rva5iBQtfehSxggKSXWSlR79dcJykD2E13paYq3Qk9EfvjVSqMFMCYdK846h9JcL0WNTTJR3w
0vjejHSNF7nxWOCi+Ww1RuPBxSKWx5xXvNh6b6EGbRK/+40vHwz+6GEgHY9ibVjpgmvNKSOCirCe
Gy2Gu1VKDjbvfvGs4MKhIJBZwJLBgyntnkiae0M//8hCYoCzbKiLjrLHaVDUu2M3zK2XDCOsV9oA
IRzKTPvtXLhPAxYoHTvTvmwVVA+bP1YNpJtoRWfEV+POG5kQrPFId59xo98lSrxhA4mgr3GijYaw
v1A82Z8CMV+cUH7P8DJHH4m3J3TV8HJOPc7FtHuTGQPNscsAoerpCXH8oxqo0nByXGJT3jLgF96x
jKpPA9gp9pE2Ajj/0Hy24My38xgzpmBOh6Jx747qK1yqRyxdgIuU+7r+Vi0O000mDf7niDYLl6Fa
et8FIephvvo67hSfw2bE/rnxxvk0x84Zi0u9SQw4jaV+xPYe0KAW7pIlu7VO/LBa44SKH9oWJZqD
AjGbi7YdiqvknJ8aIBM4CDi1l6svmB/pYprm1QYwxNJJfQJ1DiXfn2OLH96rcz5Zt3VE0cLJMBgJ
wpnRpQUxtEk5GHdpcBPrPjD8Dsvp2e6XR3+eQ0h+UBDS8t0mZAzN4tGpw/tpjqmgYHEoRbZSY0lv
c35gDBW+sMefiIbT0J7/Vli/7GQ8ILzeiKBi/kmu9hTAg6Ggi8HJRK/BKsutF1vEkEvfFrcSsbFk
jV7X6qghvCfG73HQdx6eM+JV+3l1Ns75jxuk+yFcdnFW3ixFfq+Awo+U+DuMcwwHWr1lKRK4Wb8S
EnwvZiHyozIEiggCTWisk17qsyvbg+JIUSj7PHYF0LyC8CRLpWDnqoVk9atvZS1fZRd89rX5t66R
PZLgqrIy4r12mJjcpqOZgpGbckG0xNyIQy0egjB+mow8jTWmfD3hjRLq2ZbRdzRWL02rv23hMn3n
eXKr8FR4o7dVYZEBjwDtMDQD/VhDwPgAflBqCrBJ4oHHF8GJdLw70LHVEbQgjXHzkfmZyYJVXE8J
Y21aJtNdf6iK4lzbHJ7SHhiAaaP79drpJVG118a+2j0j8LWDSjgBLiXysuSa2WUySpwSOAMQBJ5s
ZZ7ynIuidi68aywoid4lLozO1hUHYozEWNAJ4tL/601QQtd/E6TZIbKCv0vCNVrq8Rya4DHmG64m
9grsMi9+F9wVUfxeE64vexfXF7SQyb5H0ribvewscqZyJAhsJlxoGaf133lMrIYZ24ivj+FI9Lhd
ziX+YeX2b4EXvk8sGJyxX4eKg3DOkTAy3FdD631YNYmh+tbLl1US+VGaIYx5rPv0MWW6sWT+D73Y
/Ll7UYURrTfEwrX9PPvzIUEiA9bBb4P5PrQnys7IW+IEITQds7UDtSuZu+lxuC4clLKYkQNmmJbH
Y0GOdEoSb0hYduhzqm4ubVI9mUY9SH8B3Oue137Y9XVECDlmvfuQ9zawzHVTlPxa2QPeIDCmhXOF
mnvNqPECS57ua14ovOME7/rUfRjG/KUiebgBPErdZ2deShHdrzehYBoOxqegwJY7Rjq/S3BhEysD
W9R7GamNXTPRHDNzC2jajZPoA3YIbR7Rc6eGp4D/AUjyl6lZk26wPDdmfZDiWJMkpSUgCpOHGCTL
ehspm+lnKafvjnOvWh/zpn9DkKZFAUBM3VUcrNNrzckJEeLHSx0SV6o4+n7+mdTMZWL30o4j3WDy
NnRY5Ux/a6DE4NzdW5QnDGQbq7zfB6m5WIrfMQ6rg6GoBq+Vv2caRCDSDu6iuQkx4jbPmcteaHNt
8B1IAZL6adjyAyb6paEUHGHqq+3cd0Q0ZHYW+3nsXhxiq6A4kucKqYo1lYeiBHhR18/49kDFWqCz
kWtsdVkP0GVj383ddG1aWhKEAVZCPHYzQ9fP2+k1ycevNsU27kunvJNJ8P+x4u9MUlG5dItkvC1S
jNeeBCTnBD6Lyrm3a27iY2/muzp3uNnyc4VsvdoDGueI62yNF7vr30MzHoMEmik7AF0pfNcyk+eS
H3p9kN1OP+dLyl65/Bnc/BAKjZ3H9B/rD5vw+sneLlBxGRWQ0CU14J6COvoyhmhVhL0wKAvuGtAS
N+S+Dv/nLnWXE4f29Keb6IdJm5/ecfe5134Ihx5rq2mr+0RnMZeTcjwXof89twZZYKSwWPaXEYua
sYZ7zpt3bcMBRi7VO4aKY7vi1MrukTWOVMRIWh2NF8ryUN+HMnmQlsFy0wKftQgt7UFTTBzUupHz
TvKD7Yvtq3sIpfpcEgtMTlNtF6X/9pliutYBeVLzqRNcp9bbb1Ja29IN7oQnTiJmKmqqgzDTS5uE
LNITd8p5dU04VnhtTbB3e/JnSy248FK9zdytuZUFocESv43U1csyxXdtX31Wpv8sm9baTHEP5M9x
BcPornzoljgDse0xXuz1U+JULwzg0BDGT1/atyzABQiZ/j6eisekU689ABYu6QLnBe/SIM1LW+q1
6az9l4feMQ3Ix0W4N0NPqWMJGDelN3Nnk409RJ39ZFNIKxYcxxhukPGt6tZKzjcA57CTVwV0++5E
s06yWzyPG3Ehg53wEUXrPJ1Ij4KQc6KEHPJEpwHstnFxj31bnjibUjjIYaapHwe8UlS4tPdzRpfe
ZO8IMgHyc3+LOb/GLogWr8ZnMHUoRwp1YwnGV7yO8smtXcHop+b82y13CY5kom/6InwGpMYSjxGu
0Bz+Zh8yLtY44hcnybdggb8V1s2+jz6Jh+IbYSJTeeX9YMurZOuZGNQGYcZ3uTzKlrFhXVE8OXAW
wzMHbz9+blgQ2kW9UmZ6Vg3m/ZmVlvkhJYze3WCLI9Pn3xG+MeozjvbINpqNHFMp1sN+5XY7eiav
fdbthwU3c8ga0gPNgkYATgjIWolfxQa5boMP8DyitKPdFQe3Zl0ql+axW7jJBFPyzxjrtQ6yq3Ht
EnULIwCzh8ieaJTMAQ4KmFMkw8bSg2nEEX3incF21zibVMXwWyxxtNEsxoIZhKY0gb7DGJdi1tEk
HRMRYNFkLS4W0nvzV+nhnbPS1czBj7RxHIhMcL6sVtxG3mZqFt4CJ9b3idWojRL9g4bvRIRJ9gcF
LUimAuoxPeAMAnLPe5bsSlpG5Bzyd+WrP2XI9Zgj7ZClNWwPvp16UoDtx1uV9o9SlpgEmvniCnPo
+5lyZbx+Mt6nnaarrYLZ4Q4tqU2Xeae1xPGVhPdDPq9grJ7RZWLwvIX/n0JGlwWr9sRL1WQvahzR
+iUKm2dIhPTFQmsldNT/F1C3sK+ja3+YEYeeN7FuDa0sL2h191amf0THpTjRiHfCBtieoLHloXNo
BVU9zUicNAO4tfVjglp6NtPqEYhvLAbjzndbrljxh52Uj74X3zWF+42XASNFT0DYs7W+G03THYmS
7uxQoZlDT31IKSinP7oDqgQpkfRx0flHXVKbieJe7UtQYbfJdoMHj/AAAhgurGOVtysQIy4OQ8n1
ghDOi8uy10rx5nX2F4MTgiSZU+9dl0WDOepLkouAFKfDkH6Cl4qR6dRV8OYXMAwh2ltFwr0J97Gg
uhba/97E9VvS+I951dzIQkreP3yic9rdeYX/3PIbDHbNGjqffF6VjHKIXuE9ookomGFsaLF3J7Eb
wxzR0D6vk8POE0ccB/chyWs9To/Q656ACa+O1op4AjGRgtJyTfQ4dYCQUkJU4czFU+FqQkjYCclH
wEPCGEflefnes+XuKoQF31IHO5Q7KzEvnFZ+EAW/ERZ588s1JpcjeM9T+GETot36AKSB9oODbPrg
UFjJt7bLtTiiYjitvzD9X2JALIQt/fsx9fY1mdyiQ9uIO/fiYmcvovTqZTkhv+k9MNVZciMmwko9
iM0soaFdx+WFGGz1szh1wdgi/A5N9RG54t4fl8+Cv6DwnGxPzyrVcwE4X05r8RTee+iGE2OnNvNu
UMSOdeSBubZwJ81XnGrM5jF/Vh2MbSVMQ/yc8yi0kYpXr84Djv2ekEx8pgtDsm2S96/8PpdiyZ+H
vH2nx/VONTPFN6zFoVP8QPFmJ/bv3EZf6qG5QRMBZBsU55SJy5PycMs0cyg5osO9E/zedluHKP+M
CwlmFbwH2RGL+anxy8vcL1xh2xqRGskTgdA7sGd/uhgrs8J6Xxbgo9O0NkaVyXQJl+xTdFG3d4f4
JQ6Sc+tPT5HvPfXufIl6ElhWiBJaGSoQJ4uqi9DGcBKMD6XMznU/UCY6Uns9VWTdbCE0fO0Qt9Dq
EpzBLBG0tihwxI20funlLvdMfE5T/+p6/aFOyqc2II8uBvtPtEynsJa/3ZBpdN1xj8fw8JJM6Yeg
MrcRDNDqsXuVY4gMWnhfo22fLarR3Un9dar+werUz2gXx0w217nqqH5hms+A4GbARW09MG/3QR3Y
HMeaR8m4nweXRqAii4kQa/s8teogykYcqmFmSl5M+XXEDz0Y/0Wn/XUx3ELnqrhf+Zla1uelKk5+
lkCZddPdii61UvHiW5RZOINPuTjrt44k4i8madx/r6LofsgT1dvY8X+qECNDBVQEcM/Bj+RjTbNW
qFCfYteH3RP9ePn4txLcOtpwfCs4coWFrY4wZtJ9HnIPTtLkT61Glvjh2a+pZclwMPaQiHBcB6du
8K5lzGm59FYMof4aq5jkMcOlanhC2vtTu5G1zUz9VU7YLR16hLSvs7dmrLmhMSGkFpNPSmo0tVrs
x0JlsFMQ1eWw6p5B9ZF4/llKhk+Bp09YyqN1Qvk88iEaMZw8t79rwsjaUbWEdcQFNFk3n2TD3gZS
KaD+aoh29nISkBbW1OTO2GQKtyGAi7Jj2wy79KPMvfu8TVwQCTVUIau8SD5ugpAXv/HJpM3Bd7h0
R7eG6KRnLqoxoM3GaZ4kh1U8ORlW8pbFTIcfVRLol0TUf/pI3qux+93V3qMoUJwKAE2Hqp///2Ck
xlnSzcnn0pmfjlyTpYbzGA6/KTs8O+38wEawYzk5ZnyCXZEDaMDn/lBBTfIAPn+6pboVY04esegB
g4mfKKFrLhgvVcKIqTCPXgEltZYPi/T+OBaM3SjpLv5aE1tUf7D/k3Kqq1NfcISm0eviOIrpWdW8
a5dObIqeDoLgyFSqH18sAJSM/B3aiNYwkQ5jRXEHMNKbu/4nIU7LOfvbEt4hDwu80IzxuM+b8X0J
V+d/M93hJ9060/CWqu68YEqPiwo/ybRtUipOsHRwAipYSge1jHsxpy8gDd1Ng9KKZopUGuMuV6Fa
S8CD7dyAYLJ5uQfk8rp6msb+ef0PgG294uWihgDHJePIXcniGgVm36f+KR76lyXUdyqM98xkol3c
QS5NY4czVEKHH7YrhjbG+nCzGdQrhGksA168DjzJVeCbO2qcW17ZQmOSGMAJWKKZDfqVvQJMoqcV
fq0EpzW2Qtc5eH5ZeXsTWHZGId5cR3tLzjD6U4faNJk7yVGThLI+aExI5S8sSEWBUTcrMnA0cLMt
b8/imVSvTqe66JGoIPfWIYpVSXlcnuoaKcgO08de2atugA89iS8gHddrLxW2+k+Gdcbl84xSacGQ
G/36pa0Sr7gqLCy4JHWyGJsXjL43kvlNTfcYI3VFnNvL2jBmY/MUE44h66Yd2R1kLBZ+k+GhWUS2
s2mNy8mG66q+j0YRVrum5SK7s6wC/4lR5HR30TCl/Z1JfDv5MqLO1YrlkAwOMj134XOU8yH+6bUP
RZl0xxpbjqLSojI+q/VqHgpLRJtdno9p96DnAP+ql3BfY/TupeoaBZN5g7XreT9e7GTyS9pxPV9E
JCOy+/VQKlqANIw/atbc1cpo2mzaOlg1sfOOk8hAm2QjKZqR+eUr1V6SvcMZMDDpMVTqDgC+sijG
8+3glAo9OCj4TaHnGThtz2+XJvaEeQB++HQqnYonmut40D5FkXGjX0HZQPtCDeox1NYMqRu6dLG+
4edhEskTQlVMjvzQ1KxMZVaSTS2twbCfgt7JNjAqaGXPSgsu1V75CIN/q7gMp53vu55zGHTNCTsk
8ui9dASWS8TtNiTs1+RgTo+zkwT0GVe6RKTE4pD9DNoq8DSEoseACFRCmfAhyyw+Ij+PbQsVGbYY
DLJWBkifede9KbuV40NTW1N4ZUKa8GgPJnOWrQz4LVc0bmdFv1rd8mR8zQHDU7M1hub6n4QDyGbk
TYwbrUy675KuhU0T8F0MNSmL1mIJyfJ87dotMovs8yxBLNzqnBTZTw2FnnGynp3VCxVKe3EIz/m6
ZEeY8MN02QoTLOy/IoqwcWx1tj5sRxUAKoOLxJiSNMLUThp0hSX5KxPw6w2dAtvZQmJk7FaMvvUj
3MGR1wYTSD2+wLtUc71Oll1Csp6g2P1t6UspCEXMyh4+h571/aNrPZ9gVJtZlKy2mg+IqNtkj5bY
5Y5HDc/WtJztCLCIarH5VVNy8RZPTVWLV392uvZ5CYawmbAU+lP7QBbW0m92BeTmxDs8AUPWEGki
HJNMHCe5K1w+anBchcMBniNUrBa1ccdmwaVJRqtkgQ4qoCgjXTCmDn8nBJEXQtbxGD2SEC+b966o
HDwHndPM5lnpUARfXtc3HSdJyuCw+Sy2k650t9iu2t9pg+zwPS19S9WCYOccD1KUvZgZLWM/+9FE
2oJ3J66L9JMDvTPesK6bKLrjoE6mVMeqZTg2diK3+CMTBtZ208tIh9DiOo/55pRkTRkeVBLaw8ss
XcHVmdVq9pp9FETFhE8DvTym8gF3Robwm9A0fu5HyKU9VxZDdB4FmT/eA0+02wyuWqOjijn/VIbD
Wx9NXveUlWhnLqctehBp8usm4YUkayqPpsXEGsiubdJ4KdDbuwFZLKP10c4EnWuuACqyw7kRr0lM
1hoNYVji/xt2OYZlMGcmiwvigC0T3nesju74NIpZrlxlzHQBirljuWjD0LVK6zOYnD46RrTYr9/4
WLpTdpda/C60n9TVAKmKJWRl0oDYai1561Soa/xwuGsh1Ym2bT9iG5wbyV2wmOqn0L49ElTQ0qU/
S9tpmxy407Hy045bjkBdbDNHyBdhAc4DU8jgNCM1NKmbONa5zR1iIvugNzDKIemhGp3QK+K2XafZ
nUFsTAOF3VrOBGK72PPany4bo/LW2YPCUSZsb8JCW0hS0+GWRacrX+tUzuUzdVfZbM5VWxvE53ml
TM2e3SLD6LAsH0sUHMCCk+mVf+kI0RLyDQInIPQUhR7D1Y3T+ovfULYQeB1cz8qGGol/L0UIsbwe
/umh8bJ4vZc6ydpLzR2xJufgNsKPCqLUIC0pk2EQPzt7z0FsV6wHKah4IIdDd2SEx+zdd4coYh5s
oRSvSnQ6qSfyVjZUlSmPNW2Cpsvm4dhyPWV7XOzK6+QGXrjLGdewrayTx1SRJt84jbAkyMs6boNi
12nHtnF6mRm+y6mmGlfOh2yOlKwfRqVzLtdDIaWut1Nvz7XZGZwN43y0kjHs/05EGhR6PfGydH6x
pwknzsUdfGDUNyuumtxcIlfpqjm0OQLQfdbYxHOOLc1U8h9sMVs6FzxkYwJoOrCkV9wbRwaSYpgJ
YNGhE0USOPvF8csSeT6GOLM24wqda3MzJprhgB9C4mXlgG/Nh+ePQ3Ls0eQ4HCwdPzNHwJq7VB+4
MIUgnKb2twXQWD0QTJ+C58mqcbqCz+EIweTEGvvIPTrSi7lRC+y1Q/I00JbDO7es8dHBIT5aDDpy
cdelqrWy/ihY2zUiYJgGHN4hXGGt3TDyjlMCBBiX52o3iLaJ/8XeqGMEkDapkbMKTegKGa00hVBb
Aqza6lFghqRlAtdULkOhpp0A8+2Zfmb61vZ5idOzEnY95jvfWFUp8TvmPOKZRfsKZPthpH0VF0UB
2zbkQOAdi4pSn4QKUWPXD0CnkmQPt7zlkkDXLNDwNHTc6Wvq4qb/zuCIrm0pPucveADJ0oHIV3Oc
tp+FqvTylzRUtPYutfFkBUeMAYzVgUYRkqwZRZOP/GeLoC3PapyJKu9cH+pHxQpW1tbHVJU0yKCW
5BUM+rAmdhVaYKudQ96Sw74b9CIbwhcWXOfFaC1/nJCSnD0YhwBgl0dfyOQHGooDz3ddJrfEloX9
QVphJgTJxH4Rz7Eo3Vmd2yiFmEFQzekbqoUngtfT0SKvWB+bvquol+fA17EUy6FS1SO2yjj6zUIC
wocixbwNv13mg4SG1Jz8bTpr6Ah48orL5eIz/WiCP8QQIkZiEFnpmsFpnEcwrnIV1vF7Uvc9MKXS
94ORLkVf2yN+DMtL25i47twSXDN93iRPJoqT5bvzjRcsR0JHjqcIeTmkyXcwlmPGFCKqXe8Rn3qS
D3tOcBWWVJDmgtrZOB57FIIWUCP14HVElKGXLcboBpGrO9ma6Zd1jqaiws4RD6aL/iUYBpTYDCyG
wN9QyNwYTTyIxkNt+s5NzrqppRpOnAdcy956kMu7+zJhirLrDAyk/Ew4tlU3AY13+GVso+izzRI9
vls2TDqahMU4xMXebZXCMR+aIXiLSiCmv9PE0+xIpOc09b91oUALIYtXFRs32J4++AlHR2cYDUMk
Vc5e0FCZGZMOYiWjHdV4yMtF9H8UyK9SVTxKYpbVR9o4neOhX6y67zaZHUXpmuJ4EYPHWrLe4uhB
KkSHW/7B8BlL4RywQOAYs6gJC0fGhNxtetueXiZ4oaz+dVRG6QtFT5OqGVrPfYsJ15FGVftKyWL4
w3FLJ5+Fk5bLd09UCENfpUKeM5Q27bZXEN5x5FLbmVrKht0W4Is6z3lEQWca0KnJ4Bihi+ZhQTnY
/MsiV/gfSeexIzlyRdEvIkAbJLfpmD6zvNkQ5YY26P3X60RrIUgQZrqrMsmIZ+491xTAJFmWM/5f
UieS4Erh/iBHdgrZ3w26ORcBnR7b5hclqyn/CxsgVzDJedEnJNWRHmJf6zEysphkMdsh2Br5TjIr
oOC0h790QBM0MNTmk/pYrLrdWYhGQZ8T82h8OOwsGnqy2vfZokw41u1XzXDp+NZG6GQIqGOQKTB/
eiyGHqeXn1VYVXO4DJBg+7KS4ZXvus7zNQnfIcsqMc2y+EuZNgKfoJRgRjSYuoX0d0kms2KoMvsG
veWELJO3YuazRDOJI9hLyPltzEUeZ7l43dGzgHLdbTgn+JAiiQjoGmszWJnRWnQs6Sld+tzR3ZWV
Ux8MlPXwH22T4gzfq2YO5rEXdaU86pPNYBwcjCwg7cRdIZWXSMzYJMy847HZ8EmM4ov7JSJUWJ+l
3V/yRdjYjcIiU99yaodzMgBwSqGjoVqgG2nBy+Vg8JIwqv5Eq4XYa3tDpe7ZsigjNmR45PAjJd6s
LIhJ4pf1qkraIjcoyChjxGkCrVOnJzPjiUS8brEJxX9doJ76jjzYP2Qh2bGov/l4xwEvAzPU7BhH
0QLSxsZXCReBzXkX9jylJp3Bjt+G14BXnhBcseVH07NrXmeV5e3LAYfpi4ftHANn3XmG9TlnQqcm
a93UgOA5pWbM3KUYOdyNCtvsOm3D+RbB1Ilb0GkNgm7CGVEqkXwfEwnneT6Dj71sQJ/XKw8lhMoz
N0Emv4w0mgt9OyQ7v4Q5NUeaQ6oDoWaMX1oEw/O5KMnmghHRhogiUX8XRfcAKMQjJ8Jgzs8Tzpw0
8k+2SNM4mFvbm/8qz1W0B9601N9nSZV6qI+jKc3Kowh1oV9E2wB5WjNbHFMgY2x2ZbiSrRy0XyzX
OgdgGac24Tl0KyXolZCICBzbaYpGeTWU8Wghs7b46zE5QF+8gj6nBBQxPeo9jYaweIgZVE1fOONV
axOOQicq0U3KZaa0J3HU+yZQYuge2H9UNXGrcpb5JmoStIkrvogsndhV5YX/O5iyxyrFUsWUcIsH
xjz3iqvEctV0pY/+qrFO7PdpAD0xY00fxvkD3WnovWTO0rkoEipdSMHHHtXiRuLv5H7MRdLOQFyo
8hv7gxMzhDNAT2aJnuGTjFofgKPPUsSxBtC0K5fAxuknExnt6YVAnqVCzju7/vjH2UNIGhTBNPrJ
xzChoPKcMHOrJ8IeYvt3CO06J0FDG2jIvcjT9Zvfut6gQYb0IvLaC92uGp2pPhJ8+EeZMyhNCugX
Zd8G+8+YZ0EV5FJE9SAKOt1aWooNreXyRClGEvbKdXI9ZaDniEnG686YJXd27Oo1QrVcj8b6KaVn
zfg4d+zHyAHxfKLQQ8TFkcXA+6Ux+2QEnu4AyX/XbBb8I2bwvKujoNSMvLzZYZpWD02Tz3UQ63EL
jaUc4FFRodklKOyZ3f9FVk2LlWRC/oybL8ObWP/UXLbpFTt2pVMFlrUx321TpCwPmOq1DWmbpG2g
kMlRrRD2alZ29MDmRDj/aVHXJy45Th59FfquYhzrbWnYYqo2UYcDhMFWq0mywllXs+7e6BU3BQ7I
MUfMLftcj09dFJsxBt4YtyaZf+OzyOho12gosyKArEj+yrK4vb+ekpI6k4lTlZwt37Wsg1PE+FMJ
FNL6dUo6BsUBYxQI/xOjGnwAefKbN1ApK8IZLOKUi/ximNI6zqyFLxjh4WGLjHrcykR+phoU9zrB
u2+ETay+Vqdk2tk14uLaHVjqxSVedmVNTXHvJQzWKqJFwCuDK6/2chwkuNwAXnR2Pu0SYyJLsHbm
m20XlhoIMhxsbagtugjbQ6vu9U3MoONWVzEJFa458TV0xy7ER0DHtGyysiQCt7I7ixRlDpVDlJv5
f7GTxDvLhxXbhF13FWPI20YbUP+0zOyDgcb+K29ZasOSdVkRmVjQ861ee/41/2fhKqR4GIQxHWUt
xXc70veWEVsF2pN4A9QGfXmf6OcGYOjFM8rmy8RYwOQnH4aQl8HEzccumJnxyNTCj0tAqE3SfoxM
t54XpnlbsEH5gaa0hujep90GaWH+YCNeg6mJfyeQaf5SNnO4c5ypO1hgrmEtSVSsLNpvcUvjSSRQ
vEcOxNZXx95GTrZ+tjlcGGjl1o7Cetom6dJdqrTFcDt77LXiun0FamXd7Rr1TjgY6RoBFc6kQatI
oLUbmFWwXtRM+E9bpAzmZZgQiUpiEtwp0h7512zmBSoEIbvEGaID3X5PJKoVd4QXhMru0PpgMHGH
e4RJmEN6rrsSX7fPoomDg0jXRSVyRkidQOyzOsb+af1zXPZUoaVjbkCobu3SpbcssZ19oCY+xUuM
ncqdPmPHexwaWo3Ypo8FFewmp8SS+xAcIotVnHblcwn4QMmtB725YBr+KHOCvHKvOKh9aF/nBAk7
8AghvU2U4CHxnUmY7UPGhn0KegQPBtAKvl7WJFlR3VwioHtD0Et6HQ39fE4iFpTaAE+8IQkRSEA4
PyQOjjBQrF7M71C1gT0squRjdBQuQP8M8WvUC34+lsOABntbYIHTNrKfLzYWlSUhp5g7GElvQIvy
qM+wHhpfC5zZBuwzbtKw/q8pMAeGpG4Q+YG7Llue7cQPVHK7mRIUZpOI5zCx6eIRkTCdSJydu9jc
dlm151R/MtivwAMhRqljuz1uXc3cksemoq7Hi6GX96yZNhkvyaz/JctXLBGYgf0gX3oTG8XWrLOX
gv0XKuaZrGMTrqW1d/wiCPlmGdDtSvM3CtFjGvrGLNm656AjK7SMywfn8UYmzdXtUUbUQL1LElOU
wUs3vD1NKW2v28842PHRVW+jKoEJYsf0ggBgau62jm8JKd7G7fL9DJIe+JOCxJnWExQp4g+X9E0j
PJgGbM3lG5BsEDQGK/taiYOq79L8HGNnmzbeISOjSTeJgZoWnZfSn34H15XrrnUuPIyXRIwEoppn
Qyd6aFkCzsGzNfknUzOuSqMZ5dwk0GFObod/xiT5vPPwSRWLeCPz9qNpSVYGKxHOOPett3JO9vbU
BR3caNmnAWpXKg3n2QLDX47mqxEVL5y/oIRrglfmd4zeh9DXt4PlonzkUWYkhsoMebMGAwrWwAj3
yojG9cLsq7fN97LPnqXvPat/UMlzPelC87EwwmebeLL3TJSZ/HwRv7Gp5BfZnHsN+LGEMhKxW0TH
D/o42QpLX1U+ggW3f1yyr1Qzj3Apg0pOvwwU9xD8HvryZfH0bSfHU1wkh5CVM+HaoedsRDifJrZR
k7DefaXWNAp3NUQEWvmCCn/QGN03H/rsX7C2nhKj+mmqEZGfo8ItzqLilxH8w1NskmwXs5la9sVC
Sic507kuyfmBcTfynRnjr0D5XxE7lEuKR1SrVoaVuiPfwiHxE4M0zvZkLx2J6HH6KuecA29YN/UU
oPi6J3hOLaAMPI0VWTxG8z6oT50DCEQc6PySeYHBSjgLj11CFGKWvhbIDpx2ujHke9R15+pLb9vW
2taZieRGwMjMZd2lVaCW/hagDl30N2RkX4TDkNznBhXv2oS8L2aqlhecaNI9J7xUCsEAqxw9q3/x
mBLb1rcCA9mWv0H7vPGblO1lc40w3yZWCZkfiWPxq4/Lzs+cBwMavEg8ZK/dZuBTS8tvYt1PUY+/
gk0Dk72zaPJ1A0uodudjlCZBTKKFkmpCZbwwh1z1QgssB+RdCccc7VqVeIE6MCaO7zr7z2pbHMU2
hwradJ4VBhNsJOrsuTHri0OGjqY7ewZZG3U01yRqM9+cu/42w021ErHTBwNgdLHhTT2Wdfnv+Upg
hLDNele/e48cTgFNAFCSLc3ZyOlghmLdlMmzAapcnzgnMRcayvnKW6o+83Sqz9Ti8Fz9g5s4j/Td
B4tjgX4BieR8KQyhiIwbdPb0SsYWWcsGv8+BOe++ibTPMfI3aYVZibMPvPlz6KRYT/R1Tx6vYVZH
g27JZ+EE0qr/RjV48hLjbcEuyg+pSE182TN9eXngvNzm5AdhzTvyee9cLSOQF5S65wTs8ZDXu+Dc
JvYOrFglvRFfFbjgRzFZ6AyMfeRGoG3xNPDndRxyZPadHN0EdEjYKLtD9Z3MICPU11uzgDUVwjhl
N2H/sNU9CO97wcJSY3WpGPnzJzyLZHiw+/ip1r1zEcG4ZyVP+bAavJHVchgsGqfNxNYVCAvOo4M+
+hv1v70hPeocJK2odrjPW6YWU2ytM5v2HzWFN8EhwruGcARtQrG2tFf4BFe39gJ1pqkzK6s8SFco
WbnCKQb42/031x23Dd1G5i2KAPMhw26TIxfMeT/NHuwkx4e6rbTyW9UPWQd9ayyaY2RY+xqvpfqs
LQuUYwq5cDTLR8NtMKCkemAw21z1Nk7omkstqhHLmEmFWnN0nmXOoqYXl6Gdd+4CMbpOezy1hr0Z
kpDbb67ifd31Lym/jJfPW0fybWnao0eG+mLJwPbNiwSP7QC3N90rQ6JNQW2RQMN2PHSuaHd78Bpa
KgODUGBVd0iZrBlfAvI0g3EuTkXrrNULN2sz9saYGV0aRzQks3CZsPtXu7ICpSAosvbijSHuKnzf
3MrTMB/GoTyiw3zVzO+QurltDC5UrEklgxzsgmKYjwpGUI74feucRSentcVD00ySTHakVPzdVMgc
wghDx9z/cghAWA18seTDXFj5sJq5CApWPx52lbBP6nbpkl6t9/E7Mebv0KWjByw08TDPNnqk5GDP
9nvZRA85ftKFbiIZ5HFxqVEwCpx0pO5pg9hc/dVRGL2z7NwbKDMZR6Ufue4H6laZMAuYaXvuSnWS
11sn/tTy9GLykisaN1PTjfIbqd9NPfdk5QVe+sSGZyd4OAunf1afMLuWi2UvN+r9oC20z7Qjw1bC
yG+98jGO/EdlGlaPLiukVUsOguGTy+dWO3WalpzwsKmvLtAM9ZvFi5es65wFVG0ccgI37Gz6RB7E
69JxqTGLGQFmSdCmBkdSob9iIruR+rvLWoyNaNh1KI9aAfHZmp+6bsYxVFzqCkJimBm7DLuK3mMx
wGLHmqPf5sB9rJYccSLSlO9uchCKUkU64HNGd9i2SLDc3D+U3vAA1Gc3RkRxePA6K2dTo0JUFW1o
i70e05NjXjKWeqP8Q06Mg1GvzktKSHKZH2c+fk0wEaZcGJnEIYggjRijE5kEXhL78N66szcyKFbf
S9wNdId86uqPM1DWzAPmXif2j7IanlqPaA7KKM0BVBmW3xWFbtO6D0mSPKnTQV2ajuXfGz61CtEH
U5h7O1ibbhyOPhXHwNqDGSACDu9I9DIFVPYCXPtAZDI09WXj9NZuMkOQfjCgCDGYJvMkFdcECT3r
/92ML96hoUOiytHXbBO+7yrMj3wL91RB9c1fdQWDgtgrByJxmP9q7bkuzvUAR4ETl03WKp9gLqpy
G9NbyLW+yO7D5npq+uTSS+RJPFJQBmFLKlJEFriyB3WfHlKZnTTk9zUVm2N9k8cO0VNcG0RMaV5e
quKj70JMFS59Lwk7xKLvZLx81F64mzk3fdludUY5qtxR52aVKuw2MAKudfLmIGSgcx+865BRJvvW
ul7mwI+1pyZLL2JJCCQiSatxUyB5BHxjgco5l8LJOs1cYRO+QGWkcKP0SKLT0fLGYzKqQU7E/pLx
L6qDa67qO6IJVflj+91JfcnKsJhkUwAhbR0xy1UHZS7rhyYZ38PF36LUP3LlkD1pfg0QDHpvuJah
dVD3cpfnb4gDFPWBLcmTqkugfvzXMEPtRwrNuYXuWLzo1P229pp7fCYxxHXHhgU8vKqDrALhMnTs
HvgTwVSpL1h0/lmdLKxKj4xm/nS0bGgPduouxS5E3AlJ1nQ4SDTPMh6+BmGOgQsGpc/zD00RY3hK
2a0eVIvhyXI3ZR0yYxexILBjq5jY3iKLoeEk7n7XZBhVADoR7UggCky2MgJ7V7EMAQdEn+6FxbEq
8b/q1qWjJGCdCJs7+bUHgwqqZRK5BJwFEUUk3Kad21vHplfqeKTe4PMe1OHfl6Sr8t+qteyj5VSi
pYQA/O91SQh7Bpl6Uq812+EDO000QybGxMZ+Crnem24mTMffqop9Bo5kcMqo952p1N3ABbxqfW41
S2L+CdtdVHe7AQcks8tN33rnwbs0dFPKJxk1jLTJVxM1kvos+/agbNpuGRjQPg2XBInpmgvnaVrE
oeb9lTrhIYvceYO1jYWzUw2fPU9rky5NdtmpYYvk0duxMjxMA0YkTHt2geg5L5g/Rzs/qW8acAJ1
o3XAi3t+YVdeVRmY8pymKPYEFWPe07US1rrhWl5XHPlGlvzHMnOnLl71tLgpJEO+1Q5do3pGk/bV
kd1WOrSYsQun3NqoP8+kjxB0SXWNO5N3FCX6OZvCC2Jt3u9i77sDQzJ7L7APsoA7u2Qi+flzDfVJ
PQosOt7UcZHx9rv6Q6mGbWG3g7yuqp+hGXaaYeByJnoFsRchM513qUhmKev2h2hSihonSIDYxP1y
4o0JWuahNcJuN2R0wvFBTbAr4umq4AcFJVeu5XvdcdCUW1v1zxG+u4nQ8+sC9aC8qVeCv0TvzKMp
a0px4Ai8XHinb1msQSdP14Klc4E1VgXFglghMazUeHAEd9nyQv1t5OMdEjItXrGxqpQ9YrwRBL8x
OyNWWIFkFI8qVkIOe3Jf1LkmE3/Ps8yD4IXGZ1uMd9k5FydF8VJeVJmrrlEWo9hxwVeqT5rqcIEJ
h+mJAcypzGZ+C9fimQznb+wsRy/GwyT5LHk41K/LPX5wRu/KqA5gpknAofqm87+RwUtucGI3j2Ux
brXFOOv+g1EkARUhjx+hQ2Ac/xUp7STIqf2xKPm15qrOzr4Tj4uRblXVr3EkVjyBVTO+NnQRBIXt
Sd0MYtN/JuyFn9rk3eQq5ENW57JJ40GAhWpqRDt/qCZTk/OT+qPUS6cqo5CSpWC2psopKsAsAXJW
uyYLifZKk7Jr0pHlashiI4+OkpFP48kb61JMU+5Gz74Qvh+5mBKaXs21Twg8Lqo98k1idoXcWAr2
ipB4WYw/my4ehfGPrbVrPhU/L/bqeDWW5kLeDkej3xy4oI8Jdy3Ue5awTeCRDSRb/d3GEu1zCvrg
WmJ2zCuHcZoDcKoqfPZHi/kj/OUxRYfjNiw+yktsavcYPmLi1I+Sy5bl0EF9D6xDP7PQIVknPk5m
+uHC0MiRCLJADkKqROUM56kTF06h7RzJdzVzoHmODf+kp+FZHQjqCNZdh9ljdXfClEwUjrxaVR3h
smOSkMMXVAMGlhEBTpc9aKdDGs3vFiFtrIxurEMfVQNW5fSsfC8UCTvTrBlMZTfbL5A3efQK02qU
81tnogdnpDHJ5RbL4Zuk3qAbEenFrjzZfkkd5hwLSzvV3Ld+XW/iJXlT1RSCFdA7nfzXHaOLVZ27
wK6wKpMh6Ev5QBzwI/+/4PNiGu0Pw3nkZ+r5+9DuPFp+vfOYiPBMgBbcZzlUQ+wBgPKAKSzhT6qs
4LygbUNRSsHdyCxjf+zIB5f9SO0Y+jl2/D1SGxZd8UVPokvfFd/Mo/ai/v+YIuSQVOYtNRNsF+9P
0FFUekcVnd8o1P/MKTwaHgvxhBLfb9t7VdUGXHP3mDXLXZqDsVHnben1P0aUXFCmHC04BaHvPomy
P7YheiXwqUHKDILZ4saS2k2NFlUBmA9yz9YGlMbEWC0M4T+bdXQlhPvHC1ndI8HlUG1f65hdTtey
ltQn66YmNUbrbFQ5hQmWRBSLq1DuF6NEd4cR2PItzAQ1OPL0FDLLXDFC384cHnNpEi+WfbIAOnpe
/8hqaeXp1kPta9zq7b+CrYcu3LjRqzoLTb1580t82UyeRprAGP6MKkBiy7n1YfWr2vCR+5JVzd3s
+iuUO5LWeM9lXm4JatmgDz22GUt/TyssVkndmyqPrdy8IVg8c3hcpjH9LbT4BhHjzF8XMCn6YHm5
EYwQgAr9unRftjl+Fk5M6K1u/zen7YPHe1xYZrfH/ElWIZGx+FvOnS7fihGfpuPu62y+OfXMbULq
tu/wHIb5vw8Ncd7JqJyDT06pnpwc131oU3HSsuEFMeaFjezXCCr3X889YhgjhIzrQhUD/y5qOJ7E
yd/1rjoBUJp3JDy9QBJ8FegF1725PDJl3GSahfUtOxkNkZhM5k166A5poRp/WFZMAme+H2hoFbo1
o+TuO6DumhpCcVPF6fhjdOTFqXke5z+Yg8xnllc5KMdn/eRHOGtc5DAry3Fw3oaPSYWftaP+SWtE
rhrwWunsDCPathWSFY9/BwnuvW3nZwLMeGooVN2pTB80H/8NxItL0ytciWP/JJq9b/sQ36SvrbAM
nsuiOIdT+j4OEIs6dgq2xx9bxmQ7WSdK/AMWn3+HicAmr15CUScvqqPKR/Mx4mmRNXkU7KnvXT8+
A/MViPvbq5opYZ9iRkBrqnojpKzsVfRHcHC8LXJhvs4V4AgIfR73ctUXfzQQ31pDRFJZfA5zuoeM
BzW3ZnnpA9TDin4ahXVuOMx6s3VXFbZPIJpVEHXDnybal8TvzqGwrg6joNHzdzM9nZtbDzjpAvSf
W/XklC6QZrt1L5Y+u9uxNH5LkT2kSbPpfGmSdLrcLMaIYxyxmat3qreBxP6ROAPx3zSutp19FVO/
cRl1joNPT2gfY6tC/CiBmBhwralGbNSGhgodN0wcj1BBYFQRTz4nb5MwDXK0i7c6RSqEAOEb7dap
bfl6vSwlH2iQ716unfDUvI4RSV9Cg8zktGOgghQgEFmPIRoho0leJrR8q2hkSkKKCC6cvkvXdYwX
UpZtSK/oEw1spH+Ln7/lxfghHaFmGkBlW7bLwI8TuiP7z7MJ7dMmgnOS8rdw0LWjaHgRZKKggMGT
hL5jlSAZwOGGLaJoz+3Msg19G+jFuvyYRYtUWr6WokFINLLELHQTqWhNDtsS58Riemzn1RnvCv9F
OE26r5MFszTqIFYeQleds+P/uRXOkNjDWNPOXxY9FeJkh+2GvnWHZWfO9qNrtO9qHqaKYhsRLRX9
cLZBvGrFsEHudpxJKHP9LJi4zFg5MyyiHVYj5qkuONp4LFwipQ37ANEaznPHn+oitslNgGhF9Aar
N4gcfd4kjnxv+vxVDKTjkk6ADR7himggo3B+Ek4R8J/3NPaDpgFcmXElauwUImBfHpYWLDDs0jO0
hyyDvRaoNwMi+jB+dhI45XNpWMHses/+wOTZx+NqSLgqrvlgwSVHk7knI4fJpeRjb+lbihhbWw4J
0CVkLl86PFH9EY1IuDGLGsFb1tEyxAFR5uQEkXDDhl8+I54JDK4Khgn8vfHGY/nWF5RRZXqe3epu
krfTESCQDQ40JNzNCwN2epjSYrUXcheb+Vld98k43ogicVco0A8D/4JvWcVWK9GTMy6WWMd26l6N
QhhGaeePO1VmqYkYXooD+oVzpGnBVDJRnHwJ2jU+jN7AW5Ht9XzaW5TW6m/k6SPaysnuLeV0qc1Y
+fxjz4wjjIqf3BKXyJ72tjO82r31NUlI+r5EIEwJ0vvRJcLJrPys8Spa8GpLnR5buJzwaukExosk
8L0kuSwckbopDtOAvWXdOmxblVGdp+eN5Jj7nA7xphRVoP5FQ5ofKbisQ6F7Rx/yBJP49BZRcYce
ZasnoBAwnEoFrQ2jbLIQ6/VQKZshpxF0m3rttUZzhmT82jd+HxSAynB7xyfiKPIVmUbviRFKLkA2
sy0ePmYJAMPrXdr2BWKwtDobcxPtEVHWjzQGaSCTmCqtjy+9VR1bPfmPc0moCXL76CVi2w7GsI9z
6R4Nu33tgD1DD9GObk4Qm+km1yJK/oxBPC26BvYBb7ciKRJ381GEVQ6xsD4Pmgn+vXVJW+RNvjB9
3MVufdXa+EEhQhov/4Dzv0/q8TEHmUEo4K22w6/SpCMmlArFc6i/Zp71POcE//WTSxtmkAKi3sPU
LIHFLHviMRHluFCDMO+vJx3CKfXMM3HqhCDQ3urd8jA6/p1Cgomwbf8utXL698Vjk/R/bTwG/QKM
OHE8a5P7y3hXu+QmYp7tMEXo+Uow7TeD+OL7/Mh7YLMZYC8aXjLatS8a450nWlIRKf139hze6yU+
p0n9wKF0MKr23rPpUvNbl31QrOdFQGTAVTMXVoJmTrB4euNOBSQ7QZntmCAa5sPcdT84FQCVWH96
HZ/bFIyilVhsea18g0oPxY3HURMv5p7Ic64PVjckazwxdgOmSA5ShtV48sBYMqDYa8RPz+18xL6x
Vi2ZelKGYd6FUUP5QmKtkeNYn2kU5lh/qjQwAw7dnlqLoO8pVgQWPUhW47grXuYIgzaXfTqyS5RZ
Xu9bBa7vC/R55hjt5BBfMjPbyqb/KIr8h5/sqRGUIWSQXE1HB/Xbbdqu/i9NSUJicmBM2QHe9S0b
LBKnKuqMzECqNxeuFdQammStPOjz9IiPH70+v6pDbm9YHx3+e1JpRY0ZYJOhFR3208KYjZfYHsG1
xbMGXjQ7u0VMedL9VCPr3DaJDaWdQUQA4Y1lXtF597DQL43VvcietQRy/XfNoRaeWJMb3Nm4KYKh
wMlod/vCR1Y19/gZEIZZN0MYMSD56OBRtIwmyLTW84lE7Q+pqjHUjxa3EfMzlY8Ao20fkni0rqNM
Dfj8R4Idd3EJlMOlu5Ap4V2ZBOwyppx7ODC2RWw/cLayinRVHBcGAXhGbULKQavTxBbuF7JIfDX+
d8YoaI5FuJoK9TSMgFrFMBGnYefVQfA7m2vdk/UhRLT1ijyCoPkxPpp2hl9bf0/m9FfLbIYamfE3
pDnSM80h16SezVVSMWHWJLeZesMzM75bprU3K8YUhjcxidMzwivAvsYMyg3rsUrFVzfV3yxg35OB
KTi6y1sSuWKFfdc5D0bBhFFNlggYJPOmfi0bnCOG13MY2OgJOuBiou4+F9OKV0iDjhqRhoUZP5DE
+8iQIsTYkjhAWLSaJjz9UxcoYXOSdUjOFK2qZNDN+c5pnYGd6vgioJysMyet16GAB2y4WLdRA/0W
tvfeUkmHvbyw4PxANofVXtRXSuCHBsYh0wStU0wixGGqhl2a+TMyxKLm1A8DnWY8UGw6Yhw3Q99f
O7O/meUAEQ7XKa60Zz7lg5nUL1PuMtEZCCnzdabFDBhz3XizW0TEHesM34UBisbQpRwq3lK3eaJT
DwQO2IFZd5iE7AW0/LUxk8dYSw994j/ObLXmWNu2Gv1fo9mc7TBM2epBialwgaW2c7DJUI44IYpa
f8o7tGbh4D7kvXMBcXsv/OaoafGBZeplIWZJST+ukJpfcS4B/AnLSwhWk+wwsTb/paQlW7NnEoX4
7j1tnT2662tRuLDCyq+F878X+sfoeEz+9DMX6Z8j+ueErcIqwWAwmGJmXyGuYZ4EU8qa2a0hcLAu
S3OAYWX70jT2f/+eNS+vt51ZumDB9ftkWUd/YLWACnZYi6El1DANMf4Vn2mfHmWunUvXQIaw4Ovo
c8kEIi63cNaLFa3tTRITgvJ5ejZITV/pY/RbT0S7Wl2+xnLGr6xrryIr0k0+W18JUc4Xj0Eh7Id9
hHV/Kkr0IhjSg8bth92AvbuMUMwK0yResShOben9VxQM7mQ26Ex9dRxb8DFLFCx+Oj6PlTUFvWG9
yjz/rUyQzp3jFjzYHtuvJt7iAxN86i5a48kD6T/076wCzplrHuY5vVP0xHdkvT3u4P7DCKffbqp2
RquT/VwcOFaP2gh2CbkKQLVq4oIqWvKaRhfFJoGk02sPIWMVS8P+rtwpvxVxhHl6XHizPQ3yoYcK
4E5MgHeMHTCHiwK9iyxnBOmNGfFFeUNI11I7O9IZmq+xmq3/Utgxpyap8+ccssS5xs+VbWwQdSiT
Q47p1uj5Sp2MrQdxNOnyXJA1t+36iDASSEM/TaLSJKvEmT+8rKyQwqC/cQjggHQfkX/jOcjA3DB8
4twfVRKEduNAHD+I1mGBzdv8blt2eZzrJXrWXPABZq2B2I/hYkLBSVmF1uCpUer65WtXNt3K6Aft
fW6FE5AgGAUOP8kq9sWBL+Pa+hJmqUBrgk4fnyHMB3bZVHj2Mv/E/sg+34DB+sYkNXD85FOvw7/J
m0A20ZJhpN7GeC4Noz9FnNLYG19Llgvp2N4gjtac5unM7dnAwUhYP477Di8utIOdqLNbYev6PhLt
F1b2n5QROYbUO0nAr8z+Pj1teqBM2A+G9qX55nMvsdNVreeczKWTjxJD3pWfLnka2uGREC/wjDnR
BTnAMF/gW6+M4YUXRO4bKgbsA5SmDIyIxgtNciz8BMQlk1if+nyl27BeoUw++BZe8rKyrID/wSIv
8786Yoo3+di/oTxDECWWq2c3HylPSjdkbzPTMvxvr+aA19eUQe0VQe6IT8/jTBQKTcU4HpARGs+c
RQMb62FBxc2FQEavMIkKYNvsOfPZTek0LaFvpyq9Tia8rGrEP5QO3q1ziEYmNSiLaWdrR4pjYep0
2KKAKCOKc5Q0NWmqrprfWTXMVkazESjqhARl5D2/Ru9zo7v3Ma8JLrAvehhhs0OXAhHFWIlWf+Q5
wVSfOVt3oemDJMUENKXvci03SNhIhOlybFrxlFTFedDrjQfKK/Y4jvRmeAK1GHAqHXKnepai+Jyn
7tGPzY8OHxTcEuPote2FWeUD8d6HkM9q9ACaDDKf7g7ZT1TRhb2amJnvvdHYOGy8mJk4AeARdpUN
vhJdapfOL98LVBsdBoKQdOClRj5VOfw4eOU7zSNKjX8cnv7aBeRp5dbZLcNXMLf7Kkk4U/L5lmfi
xY3iW8+HtALIsUCjIYAMQzfyZO1Z751nEQM+pc15cQbd2wmtJtCaf6Hyn8u6BxpT1WzJ553XWSyG
GHFk+WVq9RtG7sAovTMLTab/nv5fKrT9hDIMkSSPMMo7hr/UxIwhq945+Xn4P+bOZDluJMuiv1KW
64Yag2Nq66pFzCMjOEvcwEiKxDw5Znx9H1CZVRI7KXXlqs2UtKREIiIAuMP9vXvPdTFLBEusgidH
yV8yRYyHyMyaRVxTDnHqLaCBtWm3wNxwZdMLKfHgefKzrYjPYuie3Zpmu5YBzpYT972mRO+oiwjq
KMbqKXEtv1GzYKMP4wYS0KWGEHxOHNJ5rKGa0HLKZiigWR06ZQHv0cRmmIaXg0C5GPgVtdfhqJQm
XE9Ffk0s5IxdukksTIRU3lA4qd4XIbs1NdvPTKWnQGkRrnmcOEW/VgBlD6Tb5aQkApTfD4IW/NRl
FlqkshmMttw3dEdqj7YQysOsg8dhUEoFz5jQ70BKZlGFynQ6jARkR/5t2NPpDRt5AAV+bJwRs3WN
HbbKacOE8gGK0zjPeueLrlvXBdGWM8wD5wnvUwwqXtx02Tm4COyCIu9gEf/hrqkU3IYpHDAE3UQH
KPSzHE5sGEM6zZ0HnNBkYhTVF4Ah+zhub7IwRFka7J1Sf3L66nOm2jfcwvdtShtLeDbKWYWZYbBP
306oziXIxmxil9zIobM3mPXsha3Bfe2FfPCqDClA1KkI9goaKlglmRiV+0EaCpkB4HYcDxjnb3/7
z3/893P/X/5Lfs6TARTy37ImPedhVld//8387W/EsU1/u/36998UHfsdZBpKHPz98+MVHk5+SPuP
2u/UMSXRfmfKY2AVR5fma1lrjz8/uv3nR7emV/3u6IqWwn6OJVTnBLRGy45Ujatlb1loTz06Z1h5
fv5C4oMXmv7+uxfyFU/1IhnrO79qTmknjpHM93/t0MaPhwYg2Oh9Eeg7kbBIqjxlqyQECP384NYH
7/vd6bcAFEW67mi7PPWeCr1ZBuyQqS9sbDwPv3iNj86N9uMHiBVuKtewmx181gQYLaGdTFw/f/8f
3D6W+uOxDQNsiI5BZMKZvxCmYSzGIYHYzRhe//wV3D8/Q+b0999d2ValPp81ubZLAudoaOO2EN3B
sD3KxjlVmGAzjW+Md9ufv9wHd6zp/Phy1NHZBYbmVOABfD7AImXDKpUSRXZKQE9w/fOX+eCamNPL
f/eppIbhUY3sYmeouakuoKBmyPaS0V78teNP99t3xxe2SZ8hl8XO0uLXJAPiRsDeL967Nt2cfzJn
mO9GdR83Djt2gozNqN87aY1+qQL63h2yMpmXeoSOqV0zS+4SBa2qR+U9jZky/9onez/SS4ParB0P
OzQfJ8DSUJGL6hef7KOL/26ou3GdW8IIBxSjwCRktpA1/p4kXpYksZnnv/YB3g15tWU3ahj+sLMZ
70Q0yHBVO4Qb//zoHwxI891gt6FflXql9DvbH8J1bRrhvDVGYzu4dfOLe+ujl3g/5uvSpvLUdLuG
SRE7LvCIQb/FdBr/4hJ/8ALi3ZDnCo+lVN2WZWxNoY38zAq6sl1f/PwUfTD2xLsh7hheXNVa1RID
hlqzd3vS2UbiQn5+9I/e/LuRHbYaBA1R8uZrxT/atZmvwiEo17JiKfbXXuLd4I6dqC5No2p2UQG7
sm61jUWxPi3i3c+P/9EJmj7ad5NH5Pap7KTW7CxzwMTWJgrsLyiNPz+69sEoE+9GsARBRazIWO+C
lBaet5okLFGKxrVb5Nm4xFuHyglxTrwq7Giu1OOc+wEfFrTVEFGnvlDR4/38vXz0Sd8NeAffHEkl
VgpPTL0yVPDQIv/F0uejQ78b5opfOXHry3JHT6NfsnEgmsoYfjXMP3gqinfDHKiv6bUWtuDa89Di
hjSqfB+IFvYxuDioz/LuQTFID9djx/3FhfvoE70b96RAjboZN8WOEE97lpuwSp0O5upfuhTGu0Hv
aDaqTptnup+NzkzUCMjSLHXnPz/6Rzed8W7QZ5VoIw1GxE4jmDUfHh3WuQ3rLTYNWye41Kv65AXH
fBgXZQiiwd7CQFikaIArv9hUhtgKOlw/fy8fzBDGuxmiAWKYNi3P5mgsj7GTbFtPuyomFurPj/82
T/7J89l4Nz84uqoaA8H3u8mqqIKrzJqhngOik87JHcyCuAthYaanmOrHZPFiC4fTOCZYv7fwWCAt
Z23MHpjErhcdpAnmivLVQrBD+cr1EzPzVrHjGfR1wsaNbuqRp8526Ma+ugUqr1KlAp+UAvR2aZDR
YNMLl1cZstaFXm2OUb/GuCvKNVJrE9VhbzwBEwqtc14UtD/7Ii/WkOtCiv8dMNkWR4Kq24ScQc4i
D7IO+qkCl/iYomKSENDM3qPxCkMErh1hfT7Mf7xR/nxUm6x+6DM9Qso5jp3wcHMGwKQIzx3K9jEt
QSkQ1pWhuHk78//5w26qettdPefFIEM/qN99+4/1S37xmL5U/z391j9/6sff+cdNTq85ff8jP/wG
x/39dReP9eMP39BuCevhsnmRw9ULeJz6j/3e9JP/13/828vbUW6G4uXvvz3nnJLpaH6YZ7/9/k/T
BlGzmBr/uZ+cjv/7P06f8e+/HR+Tmnnx26H++fMvj1XNr4pPpm05hiuErbLPdJhPupff/0UDS2S6
bHBcXTMcRkJGtTH4+2+G9UkFYgNkWeciqIbLBFflzds/mZ8c1dLJWjYJazcEQ/mPz/37Pvfbpfjz
fa9h/DgMOT47CINqne2wKlZN991wpNhNams8kWzpK9ZQIfR0UViooihsmGN5IaDp9c5z5OjbIlZm
Q3CfBM+6cWmqaI0LdKNZSkwei170AVrVrzrY+eBjKIPcJXm8H51gm7fkoex67zYXmBFnjkY8Ht2S
5rHo9gXa6ebRTl/VeuedM+VsDnM335GJaJLMY85V3pmrLCH70V1zKcWlp9E7DfnXsShmbbaKaAQS
qK2me1RG1lDynmYRsQSedttXG8tFOLvobaBYbg9Z1n8zK0YkdcnQWE8qIyvcOinAYN2ncUVWCYoo
FfMhxgpY56ZxLuj00OKGDSnnYRQvujfDAch+8r4dxOQD+9ShxVccE52cxutQ4SNgoYd4Lk3jGCMJ
hUw+65HUxE/zUjXmPKDmkIXQyUOXswjkpKToY9STw2RuQXsK0K6wj4Q8LTyEOh7AcoShsxBNmNpd
O0mEW8lf9pB9Ot3eG3mwTalMM7ms2jCG7EFbNQ/2fkmmJvL6ynvRem0L4J2PT6YIptHWBz9HonoT
EA2e4/+FbjW05Twmf6A8INSeNfWaqq9FEuCUqUnaKQ4LZDlU29AQDhL5J7ASlzfhg1keJ5G7Bs3w
rufJq4eXXXRvkhMA4Mpk+TolXN42VIA3kXXhhw+5SuPjESv8DPzZPNSILAeAk+R3EsmeTnUVuXuq
35lMtrl2x3vKDIQWJJ8p5d30LkO6egP9PGAusCCfFQppJrJ3L+9XpUYGGr83AlSSNOXqUMM4Ei30
6IG7SpodluVoEYpyjvgEFbw2VzC4FO1SUDgmjs/no/Ql3tUWJLwCWgobKDyFtvJXlv7cEjwTBLjK
KWaVylNKbbjr7zL6UkpUz7pQcPV2aTWuzXDAyKtMsp45IDQifEi4ot0qwo7ltjYbCZTG2zfP7A7H
7kbkzkzKh7y6q+pnLUAunNczaXNDcHt1vrEegfClvIyqAt+h0Ym6aZ7lsOQwHFa4HPBqtl/6mm50
hLQCLbmufqmrnSa5KCM3D3cuyclzeCwLpJ8Lh8Rth6AuFCNz37orItq96PAQxRO1xrsiXlAtnpv6
osRdR8F7FjtbVwJWpd5d+EuoF4Td0oYmKbpEzmWV69boF+x7kRuTT9f0C5bkMMfhQwO008t6Fofx
QpoYzLR+wfNuMZ0zZFooL/pFCL81M54L3qw1Dgue3YdSiRb9m/2c24nePE2uWUk/wKK/IaZ7xT5b
xHg20P8jbB3BTiHSmySOIHr+bhL/k6Kg/eNS7/e5EWOmruMUEKicf9wJGLajuwEWOoA4r1UuFwAU
EP0nsN/BBSOkxe9B+jvCm4aQ07x09nWiM9SgpDhbgeO8GPsVMKRZq2rbblgTh+wwmRS0CDWkOMTr
1bRb1HhhVuhZi3jt9Gepbgp6lLWcbn+M9Crby0xDtf08DbK+fxsDVX6pqmcya6nTwyelTyg6qgzB
MyITlLZ3k4dAN+YuV74MOYnNnTdQDqaw7KnPIvqSkmOJiNLalWm+6OSzLC/J6aAf9uw5aKY51yFy
SMe0YN6cquAqrUn37L+tEn5YJHxfctX+9Mnz3dl9t05r7CGNc8HZHROsYzdlDJ/f8Ln9YQBgVFAx
yCL9MMQFYChAgLOBKIlKEpRRLn9+nd9Wv/9aKX67zsLQLce0hS544P54nbNWQZZSxVznnIcd8qSD
wd0+TJHrW04cxJWynNfeLncukFZDQC2rc+VhTwUSR1hgvrQBPQhkgetKxVa2QG6oF5dxfkp7APrP
hbkvKZuG/LmndRZbNIZovKjNTGlOP/8o09P63SdxVZ1oLXv6NI7+bp1vRAasHuArsxRZnPsEewd3
oTUf7UOuyV9sJn7cfL2dNV4LzJ+hc9Y09931k2S9BGS9kO0jVpC0MC8k7app1oTxOE+V/4vlPK3E
959NYyGkWqyVVEugbJpG63f78s5Re4VgcTyHzDcjMQZgMrZdgKSE9XevMwI1yJb9s66UnxVl4fLM
6BR3qfR3XQfKzCfcttfn0tEuNJzTU4D0oAR7XWuO0yyfVcgZxvjOj2j3wJPwxb2abmiD3kZYUjMG
eUegi6loNJ9u6Clt0VnOtQr4fi+JdtXxp+A1TXBJOh1WpXJDHJQNJdcYVtJhsujxby9H9ZGeNK7D
5y4giFjg02Y9xDyv4E+c8JJVuY6rPX94vB4HlTLvcGhTgyQPb9OzIhDEoNlszSTVJkmt3LDORnvl
4W6ulC/QfYnMVTY1Y34on9lfodLcMIVCReZO9fpFap8RZ8yhTaHLZZTztqfHg27zLJviVD16fTz5
pk/rdzc6tAnvjgxktkIxclKJjS5aMOVNqwYI9Wi9GBzSnydTzBoTvfTkrnmyiSCxsIURSNQO923d
zSyCluoOSkoA90TBQBjN6gbpsfJ1ndT3VXmux5XfFqsowgiFYbbgIeGz7qFeIPGlDhUZSkRRtTGk
pPFFxGelIBaVYAyCSDGp+zMtfpg+1/RAIaRjROhgl0dIbaXDClILFw02y1774lgl2AxECDzzBmh0
04IN1chCnJqhhKtlLwVgRuLbYp8FcM7BIqRhpjK3cQOT58BjsukV6Gr+1gjTe4qXG83ojnm3jQYi
U6AsBpVzMQhlY9moMYHNZz5pPw9kSeBkTRdJjJ4sDLCTs1i07blXoUzdIJWHP0XsNUJ/3N9r+ghL
EJWcYaR1zXpMDyRArXweKy0PTaFzdHqyDgE/GBuTdMfjMiRddXouT+pfCNCPVWDOMhawnnWneT68
p5eGT4HIcW71B7/KceETAo2paloeFXG8VjK56Rg00xPJTJ/jFoZGcjfS/yNYcj2kBQblQ15cTsab
hoWQjsdeRP5NnBE/Zu5bJ1pEvr+tC/8GwfmkoZrpyt0A4CGrrlqtPxQEabVme8QjMxsBL7fVc+c8
6ayuNcVHCnuwncOAa5s4Rf7eIJ4q024y8FrTKzisqbnxiReZ9diP01VeQaG2z8R8EPPCE8sn1sHn
UWbzy/AomAfgqq19Kk+K0Ndgl/DhdCtjuJ+WIqxuXH/A21Uhb0b1SxRhwSPPKK+5A4hc2igGj+aZ
ARzI53FY6Kw1ArQfOVGt7tk2GU7MF3bpL1kW5Xb/9rRqTHrzTIKqu5FduUkRFhJZ9ra+ldwuJAJx
69xgLpg2EXZpvO0xJGxsW3+OE/R6vIsM5njRPnuqsqSzuzTSy6Z6nhZRndhm+oquA9JV6H8uKmGA
aIEdLGkuL6vxIQ77t0WxZaGdHyaGy0w0NxYGF+xus6B4zqr7AkKQTgfbkNBeItCwlOVqbWsV4RkU
OJYKfwnfDb0dNtQloV8MrmQdaPGiQmMgK29TmtcOUXxhc5eWFyskKLPpX6edBSClhUK0vIR70iJu
suj9c7364veNBXfDtHXAsTV3udGExQIWObpAzSj0S1xlM9siczb8qnjtUvvsJgzC+jKEhy+ZpO2n
6ZwbRckm61lCRLVZZ7pdu2w7FtkximB2VI2WnGywGxZuHBUokSiJm3FxncXrpof97qfsM9mxaA1O
x+oUSyhxzGLSefCahzwEJRXPrWnbKx/oc86hooN2SDdcVjJj75roVsteQwznHbZl00pIQBsWBe9B
bdtZgo0SZFDN7RuAMauzTcGSvqClDcMSBB7/9YDylRqztHEkezLJA6qIzdzowRQU2bmoUWYq3pIw
UJY95lwn/0+rxwU5s6ThbSrtskTWEWyK5IYw2CR4IgoCxavnwVR/Dql++jc1K+LpWiP4WVvXaLKg
aLz+8WYhxyEpuNKUcwxbuMSkEdoTnN1kX8GzRF+XSURWsskib1hD/uMqEnBcLaSBmxqDaokdtpwe
urhktVc1Ju4dHaE1ZTQfW7RKrDLQLfsmbgn7PiOFWItWgr6XWlnHLHhqObWgKZsbZlaf/ImGdAOW
F2syrsOXwETgE+9V/6YT5jyt9grzplekC6++zY2bPnpUmJ55AngMHzar9UQfmpm4UKVJtdI+ZFh/
+6Vfn6wYbRyIsG2s7dzxgrTFgRkQlx9vb7pkY3Nnw6qs5+SILASxdG1YLnzn4HrAsDgV48ruHl0z
WeRAM2I4IQEKC4F4A9B63pjIPbRd1i1cW241AxxX7N4qfnka+2w2jvqC0s5M11RMkM2qLjFyDfCa
CAmQTbCc6h0l+NoYe3pc+iuSRG9in2hCVOsDY8oMlaXIGEhMf1pSndwIA0DyULDwr/GaVsGuC7Cq
Tumo4bxxDjjnVrZMVpq05oIrgsVCu8cbq9DvQm/ADYTis6vnOXLSkEkyS/c9RtQsQkdOhJE/QkrT
Nt54b+o3GXkG0+dnHIj2i63fDuhf0HjP/Xlr+QvQlMDwWjwdcNIwCw6ZObe8Zu5OYv2mI7sE5otH
gCC8j3FAl2LKBYyr5eiKSyMTK72nLsMkmUaHOr2XhEz3lOR1y18SIjKj7Auog2GVo3lH2YQCmqmD
aq2LfovlJHpsMgWvpxeWbEVLpPxBWm1THZCO482V7qbpX4HybtXkc2WkW6zEWcztjY56qOJXbfyc
5hvDuFGQIzVNytLjpgN2q+uvBjEQkzfMGJVlQn041kMeQ6/TjaIzN2nea480E8BPmppsPZq5Xa2J
FZnn1utIIO10SgrmOdmbqFZ4s0Ow3BB/Aezi1VLr+YCNswkfMlRXwhVzGXQAd2Azag/ZYM49n3sC
257L4ihtsdRRahAaP4bEJaEIr47ekhi8WYSRoZ+slnCT6XgQ1ypmHVIiCThR1wv6KoCK+PmEcg2o
unlUkHrCaLPrpZOgchvgv4NkhWOIOg7VPraJmgEYR808icWmI/gR+u0iIqkrZLYD/78IOrDj5QNI
hkXF6nGaJBTsv4l2KMHNmFix5DS9u81KsCXs7f4yZe8+/RjxHPPQaeZ1TURp1q7yTIHOyTBTWYSJ
YD1K/0pUycqaRHC4QjSPpTGUlPJ1MLsjsZnzkOJBlCIgEzpTAA+LQT+48pQQ2zDt9g2nX7FG6b2U
IREvE+pqo6FsUFEvUeqRfkXETGzMm1QSOnV0g+iu9Ym5he1EvGMjye0M1Yew85jVyaQAyj/VO2qz
OaIG2lXjlUU3wOFxRt9q7lHfC8VdlUaradE7tMqsAh6rss6r80u/4CeEtu4Kb2MQSzAtPOOKR3GP
TIuyTxaHpEJPpS1lkSjjsiNOeSTXqdMeJWj+oWE5rhabgEUlj+xZ5xBN091Y457bQbU36O0JfKYG
2de7OCPNhFRZPATrEGJ7BmrJA6ljMRwjoMLaoiv3Bvc0urdoep5u24RrEHxF5Lslm4cnZUec8FTQ
VQ9WS96ZBHIWrKY1e4Cz8OtoP1cAIFSqhNMiK1G8DYkIa1JHTkonLzqj2o41BFU/ujN0+AEBQMMs
vHrbt/5bLYM/7wb80D44hs+IvPPX+n3P4Ief+qj38P+wsTCVIj7uK8wa2WRfw+87C9MvfGssGOon
R7j8scGX6jatgD8aC7r7SWWXb7kU9F3bMi39n40FRf9EV8GyXdcxVWEZ2NB++6OzoIhPAoKBBpOc
YpdQaS/8W60F/ccCj2k5rHbpeOiwQzRd17R3G/YICA9w4uJuMIV6CUCPYK9QeKfe04BPEDJpEFAQ
h/Znz20H4AdDvi87ugmWSoU2aJv2FJPXi9pRnTbGusd+mgTcB9MobASIgLGXZmk6AKYK49JXfJpc
pdps214Be9Z3/hb5YQparY0PGmz8vRONxThnGVPdt11sLIcpWTNoUgf+mjryTIr8drgyCDrbjKKM
rwgKkc98MbegCCoyFnxz35HZYlOsluGy76uOVAAnLW5RpjPykHWT8YqnXmVl3LjhuugEcXHwv8mA
oRo0JnLjRpl5TPPGwyRY4SvCp3mnN4iiCfHKoLIEMRGuvt5kJd5r9tFhCSzVHRXvOneJ9A09urdV
S55CjB1zpgdw15p2IKvA1VuqxB5StCMqXFozeHliImqomcBisrSO38uZ+fQCJA92BvveGVs8ssDZ
qRh6GU89yMXAoOlBQzjxKS2GemsZW5dE2ANbof7ekmG19t1E3rb2FJlACPqiGjGym8aA4S8ZnY1a
h+olxGqMkLWXoBRv2H0B+IW76Kt6dOqmqBPMa7X24A2js/SGbOCkEPWGFy9HbM8zv2kenbrx9plL
8YkFVVodMf0oeJMJxwSM40YgVjQV7Ghqwb0OW5HscBN4nxXMG1tI+90sc3ltw8SRI2n+7pFyeJdE
hzXLSCOb2VVMFmBlTxshVMeH0KmU2xDPF1Q6nOJjs7eg/L9WDrlfOeL2lZrX2R2JZw7kJ0oopVkZ
S2MwrH1RDvXW11FcZvCtr1wjLRftSECoYrsELgpQlpe1YrA26xRvrxILs9D8QHTLlnHB2q8v3etM
5OTjRaH/UGLwsKEJGh2gzkAM9KJqBj5uGJi35KFLApveUHHqiG8cNw38aVu57LSabWfRB81d6aqh
sdJlxabWMw3Uw5URUbgZWiPcxBUJrqFkCzYLlHJcjzl5XjNa4gVAuNADp2JUiJ7xQjnBXVya0qKe
rNh7pNfZfS1t+bWoeZiv6jjvQOBVJkubIEfQmoxUQQOp9J+tUaqrNPHEqbUr0WyJe4BFmrL3MGVC
hp9MhY1sLccgXGIgOorp6WxaeQ9AEfLFOgV2u68N37/EGxjMe0wWd4yFc+6Z2DH6TMizq0n7Rgv9
/Ka1C/uzCGvALUFKW46U2sUAkgMxdq9cQzYC1oNp5cylGfcmFMiVkEXyxRF5+NRJb7wBOD4+N51O
OBdQzvtceCr7WKMCVmV4fBmKaydsnXtX94eHAGXGQXfs4nKkNUvxwi7XWt8nMLdqQm9BYVj1be+S
h9jWU7ygQV1KobF+YZhOubMCwcISA9JG6Yvy0QqpFOpepS4x6Vg3VVdqj21Tj2emlPYoRntaOhUN
Cz6tXRkw8FZFI6u7ZtSyB9fyOHzZEYst07zYDo4SQI7OhqcORvJlYwUlGQ5Kn1GPbsIvoToQ+eZ7
wckPaGPRKnCdy9JOlU2rwEw1cf1e5E6QTexI7RTIWp8R6Uwqh9M4+HiF8WB5kvSaJOjDme0LbIYG
WwVSEJQ9QoQMNjz46rEtHFBZIMWbBNNDZWn6oQYwums7+iK27jYb1OfqvIsasYeoXx76Me5PPYLc
Ycakye4h7IQFfca0rtOQJUxhFoFxJdxeaEs3bQnb8gvNZ75pysKlNEkkyrr12eVAYjLsasaCpSbp
UDBdrh1iqk+1BnkWf5MiEdtzCgt5rPuWmuMYOcYybeMCpowsNlBq0m9a4H9rKfN/W6ecipfsupYv
L/XxsXi/ovl/uFiZpAsfL1ZW8jF7fvl+rTL9/Le1ivvJxKMqXOr2IMxUd1rFfBNBKOYn7a2PZjuq
aTuWZqC0+F0FYWqoIFQ0CaqpmbAqJnX+7yoIoX1i6KCrYA2jwcSyrH9nqfKuFWUi/hcsVgxLt1j2
CNt51zZhvsM0A1edzmY3bOgvWEuvRuUuWz04UPcPDokpjVXe2O117iz7Lnswoo4GlVMTlGFjK7xg
wugO+Vj8qu/xv9+bSWtKM0xdt1n5uP9LoJGSbYSbYwognQg8TUMS5hTjGwzAzdgZ5eEAfSvqpi6F
TqPHLfFaZVIqbJ8IGWvV2uHZblK0iQxt8d0V/pMO6bvOGafKFKgZhMnlnf7YXLzvezI5NpjcU+mc
ufQ6Z6Iy2OqNrbzwMofm/5euVoOLyHAhg+I8JAxVEdcxeSyZedsWbX7RyEcMaWJF+Kt2wCfhmWTi
EuqTUzsryy2hMgY96wosHQ3iOQsuWihJh19pUKt1gmvHVjprZ/SBXCuOsm1HLF8WvhNcloV7IIQl
OL19cYm9XYWGasB+Ls1fnIR3orrpJLiaRtdQN5kRbcN5p0Y08sbyat+QKCaml1Z9dWvkCzKr8nse
HPaFhHWeJOJGd33j1om0vZaWDq0fclvfPk0KTQEioSsv2dExnQfat93Vh61Wk4HyXVuQd2jRoDOo
IKAbmrYEDMzvLxOJX3bEMzpnLWCCyOsQrq0RTB79QozHXJcCrakDihhDPWrd/CJN8Cy2Jvm3iYnt
p08GbVYmen5BTyldjOyEF33fDHvCc8zrIEyfptSRRPRnIUO5le5gH0mbOBtxorEuCsgsTYd9ELHK
iEe/OnUeVZOp0hZViUpuTOZDLRjjiyKMjFtVy3bw1sDlNzWsUzHKg4aczTcS7QlC1W0VZO2ppgkM
Uipc4S8dF4VrRldA3gLsXPRekTQsKqNJb4xmHH/RYH1zQPyrw/p2Kk2XM2kBpXGZraZT/V0XUvQi
J6KT8mMQyK+tmtRXlRnCzaOUREqMtoOgBCNAy85SBiRXxjkQZ5zNuEK7U2NVmwSVPbA8dgJrT7pX
hZpLAofcB37XWjfDII+xHTzl9EiOWs9Sc2xp0PldbPFQFsoxz/3Fvy4H9SkEBwTOLJOyD67xRUID
ls1BCOWUeBhFgtA8+3KZjGYOkkjMbMe7yVqj/DLayI2aijb/2Hvk1xd6DQSpxIOabVVDqa5sS162
bZ+dZJpehyMrUasPi4ugyr66SX+LSQxqJkbZw89nFJPd5g83K+lnlkEHW7UtW3PwZFnvuvEpNBG3
N4m70LpoXAxA5+HsuBd9r1MGpzWjaGM1SwdTX+e4SD09oMc7XnixkYJ4PYS5IG8CQd9hKLQHBwkt
hbP0WJjP0hbh0QtSHYmBDSq0wysXuvYxIUZr1mjkpLaF9gQME+ESqXILK9Bfg2kgj7r3pe+SpW2z
Oxg1jRaMSdc56yT9noEk5sKVB4tlsBGMw9yLCrJRNO2Qg3TYN0TdB4pOxrQKGDA3r0h+vG3x+umx
8lCqIzqAXHcWvYxuZa2uffKzqC2DdgiW6P9gqJjpRVMszW5A0hQZlOnkFVLWYxg4xQJX215Uejwn
7pmm5xUAtcvCJTJyGMuDblGCFB6bldh5SqKIS0YhNfDvFXYxUF4DBTaq46KXk752W8Xy2tauR4iL
0HNsj/ow/Z2RsAVTjy5Tq33Mh6sqreGfMO1WsYZrPnht2dDfkZMFT0abqTwn9qOrAU8BPsBmBAxE
mxnbLiQkg0iE+iizul8FiRHPo7zKLoEq66oTXZnxqXcQup+91rEXqWa6YCbh7C1JiWIrXesawc1s
jiSyOWzjg74kHyE/66oPfl957PAqrio5nOJ40E8RMYffvpg69DJwUicCbvONDe/rs+4WO9ggwaJH
0bATo08J1hf+VQUObdm4ATEgg0+GQ6mZBy2vYGiW2dk0NWfdNWaIL7zwzo5jKFMLobqH2foaJI7z
tXMhFcORSC39olK04PT2BRMnDZ+JQAs7ew4U36OV7/mUwzNhEUBSAaMoPPqhwTTlokJmGxcL2tv3
Re4TuKOnxRZaov8VLvKXyG1yuj0VrvUEEBxxJv3cESaCQHJo9Cy0Dg3Z3xcq/NQ+09KbijyjmV+4
+sEGLEiq602gtl8EtDzUD5Z+S/7QLBmNve327blWaiAMbbzUrVLcx2WxCn1a8mVolGBV/OqWHe1d
hVVzjS1Y0p4PgvPI894l4uFSmjWpvmCea0hsiMYyQU2VmAMLqjfTJ+KxdoSkjol7noSEzoyOgfZw
KPRrcDMBhZ4uvBWe/9jjpHvwSv0yx3d+RshKejIBejvsb2jdavn69h1edbzrb/9LO8TLOrEb1QDu
TF4ZCsrC6YuuXJSGjyN86E1KMNMYL8Mi3CV2RshFeCbCLDuxsywPpaAvUGaBe+96F0kPJlQtaoQ9
7rjLyU8/1ZUFntdjyytQpK2MCpqvq/aEpSKhmAQc4Pi/faEaRloTtvB50+Y24rqmPv7rC9WreEP+
GALykovTQuwnSA0qMxvATcRbmYcZbiK25N4hFoGxooLR7m0d8G0QqJeRygfU/aLZ6knjbW1X3IXa
pRLWL9B55Irc4susG+TJTktrb8ZoD/VAIxdb0x8tNpN90D6FIFLp6I5mtRIMgLU0aOMVhTB3grby
23dZAF6tEEN/bgxoDlFbXTpGqB2i1kTiMMjLuhR7ygj1NoxVPCvx4K8IKysXgP30jeZGr1Wq69MC
hwCg0rzPQxhng9rPM2B0nwuynCGE0PxIPGtaJalNBSS2rnetFtewL9tho6LEzZQJOWaO3VUV9XAJ
aqGuYd0piVsA0e1eNFk9hTr4BICnRMmZtJgUXU12FNEmBWaqX/oVnOde1ldxiDjRkmsgjNVVrCzU
ilz3xC+uMkOUS/L66nPrq/VZgm2jh6V7m8jN3F1Yw/QrfAcrTqTtNKTiNLbS55yH8KGHjrDVO0wn
+U4dtBTcMK2ZpA3Dz6YZgTeEb9sj/fPISfKDz0nrDg8radTZjdnW6nI0SN+qp29jPIEsGBz7yqUJ
2qKqPaVk0WhpDyAoENdqS1r82xdswjr2+TK5M2oXOGXa5IdeJhS3qArA6HVLkg0GKoi9wcKiE/R0
ImDwqJu9R9Ux4PlSozgSrSqYRTPguF2mbrjKaISkaK906q47KepiJsa0vVIiPz1Q5btvAbNc5UrT
XNlkrNILQYmotCh3iCwst6OnmvshRnpTRiRZqSw+951se1gzPK5dTAV7KI9VjsKN/337/u3/HKI3
EIDHy/5/ODqz5UaRLYp+ERFMmcCrhAZLlmzLs1+IsqvMPJOQ8PW96KfbEbery5Yg8wx7r12r+JFc
YFLB1l8NLxqgTvcd9sD4x8p69lc+61C+0inu7HvRuKjSYZuDjHLaMPIt++i01Ju8HcEhYSO87SyQ
LY2zUK1yGbF9iRBdFfN03815d4jlzPZ1rT1B+xKqh8aa93g32ot9odLpDosq38iK8p4MUAtPQQEE
mpvu7/+/pxk3EM398hHLYs0esDNJhfTI0BqJkHDb5GDZQ7Vr4bi8JnVDE1mpnROta9zpZFui3cO4
hBDj+eAY2DSWzTKeDKSXkEgrDlistZupTaoXcHLL1krZ48VDgjHMi/F+gBDYlBJxCpKk2XasmyEq
P5yJxYLzl/VdyqudvCxdfc+VNt6yZRkOpR90G8RUT41mWZiZU0XWCyrSFoDPYWI33jVm8zT48bmX
SpFXI3dLFjefzEVOrKccGzJIxUzH1X63ujMR3DBZ3hCyXFwJeSd32miqPbkSzwHtwoW3sb7F1b+h
seR7zsAwtJmNPXZ204RLafbPbObSsNLxX1NM3f7/f70EUnSK5Vp99NO3In4GCqndPgNm/SJSabwP
hrR7Jlduz0hXhLQ39V756F4pSYkEzf75EK62yn3ISMl+aAe5SVlLVtwqzVz2P8gD/zpTnbw4ApEG
ceHbuFXi1M/jtRs7sCtW41+8Igcrl3N10YAUcdLu4wnMZjYMm8ZGUDtU42PFNOO8NCaqpRp0idPd
MJmNJ0qU6QpkgUE3+wUzYFMv0AolTYrKjR2knT5nJJgm7pers/husn3+zpQSsVmGdA+0BIVTwHqe
VktXENOBil/MgNK06C5TkuWv8zBe+rF+6i2Dl2XCkFsvJCpEZo3QOH9jki3ue7pr9GRAeERvg3Nz
3mDb9Gc+u3FhzaqxT2TFcG7dOT015GoDcxsb8xDN88XJSGvzhVWyXh6/A/47cYzqvUSlRIY135pR
7rQyEDKMWxCcDNyMyyyNXWDSEwJcJ9WJ/QSpDXreLc38QDirG7qLATs3k0dXuXvloYPpBbrBqY32
ugeCEBCjHKhAX1V8S5UFsjswKGIr9riVbZwb9ruIch5M5D9+08dPhYeLih0P6aT0MI561vFY82z9
Gpnp7MfiFJnJveWQlVRT3IUzYQsByWOEdLCtNef5y8zN7IY20gBX7dY3hgDeyTYdVOk1P4pKpqd2
AafZOM15yJv9YEf+CVkdNRsyjoSID0g/D7Qi3IYd+tLu3KbmCPwv7Gjnw8oeq22qo2dJuuIR0Pk+
BukZykB9iSog57Ms/qk5vrqyTq+awqzTqtrbbgxepQrTBp1GynT6qIu/JGaHRpyY94ysX5JYINAj
LCTUhMJGg9bHdC7u1UwuQMlj6c087X6iMblAj7JUX+9E8Olxt2y6tAGjDOb7GFkkKBeoDsYAyUie
UMbkHRDN7qtziIXDRZFxH37SWXNKoqMa077EAzf/I39bowWCdWtaQLq8aZtBpj0nRnNRps9o3jRC
2yFvp8jKC/65S9RZryyEWO7VIjq0ffaQYWbcpbb8VRwiu8QGWzt1VGuz9bnilDfc8GDkUH+4tVD7
uVlOjm9Ee/KOi7BylxPZddPam473M3jOPv+ZZHdNg6JE0PNtmJl/oK7Tz2Vlfpmviuf+GEy62CZL
ta0IP9+bCTqopl3uL9FoIxdo/VB5pKK4lXxQQtf3/ipxcbPlG+zvsZdttLPa3ifEIBYnDRJ2bkgJ
hUtsyxyhTCPy/cjCaJcMzs2aadByvCdz4az1e8XGwR6QIZM1XTXMyr2iMq9Z7l96q3kRQMkgOTlE
vagWHgDiyZHH2el0T280E29gMWmsZgJGBg0fZ0X6w1B1p2IzzfO/DEOPHQt95w4ukVlYjVqQdOfe
YdTeUkxmDrxDpnzgWtzHWTcL+UiOiRIp+JfNcBZnqFxmX8aH6sWzcS3gHv6Ka7NBt4U4N8o4TuOZ
OQt2np5wmVMzE8g3jt7RXKb/NToyjGkxi6V5iXN+2wjjRuPAwAaTMtLjspQayRSg1D+V5agOZZO9
VgQlPwe4RWVm9jdymaftTA7Izi+/Cfx1iZTzET0kjO008iwzyNXd2hNlBhutyfT48jNektzYMhQ2
9sSgopxYeITxqRsbx4IybHF5yzi6ZWNKZHvbRhvR6GM3cv4nyqwhNRt/qrgqMNgAThZteSaDHupP
gOmF6elvymwhbExRE92CtDf370mDXbgNnHMUu9FT1cgniirTNuo/oImfNB2cXRfvS+09ERSPZEiL
OBReVx1mn2rEB0G0ZG4FRZ9BbNkX7baaaKZIlD8src8wcLDuk7H9qcFxhaDImOBEYO4UEalVhIUd
pOeqyFP5RQb+hAn7Hbz3EPogJimWodQmg/5pWedzIIDy9gBuLU3phmiNRQakNx5JjrPELZ5R4VQL
JbZ0Yhd7WslciJ98i4jRpfwOtdPOW56QfkvMNxYdpKUWi626R2KUo5sK/ay8G9d5RCSTDq0dZCGs
qiEqgokFXHuxMoBjS56f8zF38bzynYluto4shcAbCnvjdtD4nUF8MhRAF7Z89SA7D0RkoImLjbvC
xhXTiuCOBFeyjYBf7qqlPDZkD9+qWu4a9Q7aLt6WU93v/UU8QQ1mqkMdt9V2JQBrRfS3IqVVbtGq
RJbY5lOssGr0BMWsgwhbW4QXmXwGxEIz+LbSbGeXRJPVnKUwMlFMe+muMiaiJX19tMYUkSuxFjHt
M2pQzG3K7PgO5vSjQx4wjs33sCrNIX3u5Ygjx0nqYM+C9lnrpbwzUMewcv5EOZvH4t+copwXCshy
spFYm2sM9ciun70loYWZMhSto0UWIELGRvr7NpnsOyXeC5T2W1GX/DZ+f8hM6leVLFsSoseNPwfR
XmbuwWawcPOa+SnOEMr5ZCOEAEDLDWJe0mAizrIJ1pzKQBW3GiBuBKJuYsQuWq4i36x3caZxfZHK
uY177m5pDHfkXRFeVEOFpL7H06dVHlqNxNTZ+Vvi3mFkReLOYgooZcIEknVD6rcRpn4wtyIpXifL
2xPjieKicMAOJy2r2KRW4QJTz5yaS9cfEIb0+6nkU4fASnZf358ZDckLY+Fu5CBNbZtAgZxpsGs2
p8FHp+ZZ+n0OuOCbis9OkSntsKTkWUzDuQEa7psLVwoBKQtMrtB01LDrLCqjXNnEvlHWThZvhd/4
iCk7RKlujVc0XZXJ61NJIJve+e74ZZfjmXiKL2K1iYauDH4CUfOotO4lceuwHNk5+PJ5mC137/om
Kew+KkQgm3ZPOIFYDzSG5q7dh5ND+ExXQiXP3qVIvhFYQD5PBxSr3vOg2rekUtGmGklmoUkKxcw3
LMhPPgItMAw75mqILi73wx621dEfgGK5FfvLWeDdzoT5jdsnCttupe3LtawzGXPHbv48jNGe4lSS
NRIYBO3ROyzUQZuq8J1N4+e7bgIgAYUUxWI6hy6nA4d/TK+lNaNTn3wXz4rX7L9uU1btvZ/Zr0YS
eeCREYbkk1ddSjyruMRJSTEUsG/PM05jwhnnuxbv0KzORF4gOYwRsVejh8vA4U4t03iHXh3Xem6Z
JBjzZ4zx1QkysBcx75VYsMhaPeLyklaXfEnqWbn1+PPHHn4qrLGKLzgbT3XE2nqhrL7vy/pKhjcl
JPHmLHP42xExLDuhl11pxqzaJ8aBLkf7hF1WDTVhpxx808JNOIhj4zDAaRqCuCWpypt0wOEFbttt
ZlK9pkezYboSM9NlEiOe+lk/JH5+SoFM0+wQV0K9CeP0UNgJFoHcvSCBPbMkEBxpeX/w0wbfhIsK
X7KZ2kN+da+M8Xe0sy+B5S/M07hLeJTalrRf4XYIl5mS0O/1JwMkFcDYrOH4ieWpIkRxO+Qx8agd
LHqrgZQmvEhTmHMAdlNwjBcXs4YCyehmCqGqRytmR3qX1dBBc7ML9gXyV5Pc6ZM7tJ8t389FO+ou
F1BcjarGo5zYF01A+TiXGeBCssmt9nPQ3QweAmVBI0teehM1OYpn2sj5zelcEYI5wAZMexkRvI4M
KTYeaS+RlhA+sUfY6W9Gj1iX2LoSPn9XB9gYO7mAt7eKRy0f80WLjeqH31hqtRlkchU27hgxfSMZ
vtIcYMzYUfZeA5/LLxnrP72JWr/znSuFxkYDowqGS6Lcj75t/pB9MG+wdE+R2Cz9DjjmjyZaG1wR
WSdyvgPQc6dmTmpZv6hW/FCN3XJ6Ty72sZD/ov6YsBn4bHjAwVvs/Hh86wlh3YjYuwelPlAp8Eu2
unphxWNtPLIe5IRJSJuAm4vI+8xWll5n0R+L7J8qs9vc2vfkbMuoujaR2I1zwVg5wMtIGurYMJaU
PyjCvvsRlzIkxHpjRTXz2uo2/4BdxdBc6HernOWWkuFlQMx8EARfzIWFOwXLoU3AUEZdtpElv2Ye
WH8TVzNPtF4Yga0pkxSU5EvFU0TWMKoGopb4IbOZKPmeSwhFejjPKKgQzpBiGxza3Hwdas18H8HH
vkkf3McR2ckpiiAHjgViYycrXgZveDDKpyxqqGynDrwxoUT7zB/FXdRCC86rN1RIjJJ1c+3yqMde
ly6UfrQVyuicjen2Lmz+4SdvhzcvLRn/luN6+bmcK+NzVOXdReBoSiwlwf9jg/eLkR2K5fR7Zay+
djgeU49OF7Lvb5BKax24LCQShd7U73MWan2nTdZfyG56F7k7UGuOjjHeDYEktUi739Q6et8l36yT
UAf57gOCV7FOWuTg3iWM5REOEfHJ+oVgNepSYxWi+9lVUcXeZRM7uIrbhfiAiNMekB+8AR1d07L+
N6xhrbq/GNAZs0m8ETwC4rxruk3hTECscyio2RrDmogBhmQdXyPypHcmB9hT00YiTB5ns1aXIlbi
0PJnh9ne89uW9/i7QzNtv6bIIGLX7x/MHkKBXvO1TMYJZFFFtKcU5/qjoT/d+L1kisGefheRNHKc
GJCHQVqSTZ/qS8csHKs3TXntLKzl7flcAvJ7jxx8GE5PDRYZ6UnI6d2dxnPgzQRR10m6T3JGwGiZ
brOdgnG18DNlggjhgRXsfT++cpfHR+DG+wEQtDd8D336KjV5SuaK0Izj/K3tp+mw2G+Vn5kPZjIX
1Kodl2TPZ4KmKKHL0eneQwXCKaHekpb2NRrnB6bZ6WFJ/rgd81TVkbY0J0R4sIXwqpaeKJrSFee5
Wkn6FrOuE5J9svNHcA7D9G1i73MYgRB+EciQ4IPnaCXok8Qw4nSo/WfPK/72PlqCtlg+siI6yxzo
jjed/fqEdIzDc/DutZ196NlhHNw9DwWUOtvK93XaGo/uggmoV5ThIPxvva3Gc1dXt9pmARD0Pgjx
DnVWMgObKAkQ1hqeCyjprsf2Hdd1uTeaFe25THSCuTqhHsmQFfJgOZ6LtB1zUCBhUZTWdB098yTV
K/IzjCH5Ijau9Dk844DJgk+xNA7h0MVAPTH1wD+I9r5CdcHKOGw5ft2o+bPuGSP3w4nJzbbdFZ4Q
9yRGGO+thwQyt4u1TLRDdDu/QxKQUzEbr3blXQs1xmeW7sgpyUyqq8J56IyLo9SpVSZuTX/TNtrE
L+XtmsjfV2R7Nuz88HrQeoDUfIlU9FF4yVoxR78xY5nJ5p4fcTx0BieLoFI1radyFB+1u3AX5S4B
SEMXGkqQJJNnVOqMz6JA7GcLQLD/FNUBWfYWhxBf7m2uGT5Tx35Kj9qfnzjYjhH53u2tzp1ig6Ln
g6iUupakYbvDBpwyszKHKdZSHeG6TuE043SYrWlvD/57bg4/RQvlwG+QE/T9oWd0hFPFJo89bR4r
bFI6HcoQpSSdBbo2XGH5eRyzFxn1N2rSbaQhlbSmiPYD+7r92OyqtX9CU5lAG4dULBw2fdNk76qs
wiHm+OUm6JA/2I43gqio2Hm6qt4hJ0QwObjk6jSIiaBITw9xUzEdyxa+Lohki89MpuLQ1UuW3zt9
dq2rNt2SJbTV3ugACWjakGUv6k7WhRFAoe2K+Y9GAuHHYl8AKJ6D9yTxVvaudawZSTCWUASSTzVF
ZgYemSgMZLP2MwIIgvAMNpVuEb8ENGOhEPi+lpmYCmSToTXgjEzr7C4tHHxFCHF4f93taPZeyK8J
SoJj/mIx2DMSxrg5xErcDrV+JIjjEOvoBjyJD6kt9yhVUckwrg4gWr4b+7JHacLMz+oTb0s7ciP0
90vawy9Hg7flkERrzUhrE5TWR8FceSuGKt9l2dny2Cuvfs7UZpRkvsyedUDJyq00u/keb/wnkST3
omijB1LjymwO7hmEknmGiDisua5AvaVRtJzSb7sprEMj6l854pdVBn7sVsdPiiOxL9ivBl6xhnus
rYs0IfdSvbIR3SBm8w8yTzk3y5NlLMdCpL+xwy1sEsyOyXpCCsnplNKK6WSQx6UhTNzWvPxtOaIm
XRpF18EuJXqc7OgbMyJ+05oxWiWRBBTxMh/ifvrKzGqnJrZ9vmgHDIX5uSf6ZCd5HE5a6VO9uDZo
tzQ6ZFEO9UsecEhSpCDAXRL7jzIUL5rJ8mUVlTLxm7DQyrG/ayt+knn4QQE3MpcIBGNf9ZrwZgiL
Ks+zZ/tiO8U9NtRcfBVspt+Ssn1s+xIWgGW6h4zB5Y50qSBUzoh6xZTEPqSsCMlaFLlnX2PwJdTG
n8IxqrvxEUYmKQXMuDZ66F6o+JFvT3Lk21gdyy56qsb1HBZMmv9YZVxjM3jIhe4PznLv0Uvu4jJA
cpX81myWehulfIy3oO8GF4F1e/ZQs///v5pUHMoGch277t1oCzoxF/3zwPrIGMvhJOZOHoKqeBZJ
9kSenEfJxHaULQuU5IY8rWAw9st5YSTvlz5LsRqDNKgxpubIcrog7+mDasJ0ozQ/9eU7FVR1ViQm
l+7KbmGJysuLHWky7up2+SNqbJaxSdG+bFjikCDslh95zx44t6909O0YXAqaR0vGP0nTcwcaeke4
mIFRiqZTdVa6Z4sdbYLERwnVuDyReBq0+4+WO+wtJviMQmrjqZUfGXEU6AZReQxqEQ86LlAI86Gb
abQPOsHQTD4nJQMh6TX1btXxBUPVH03FTT4jB+l94wXYHg7zAHv67E/AMehnMdh2/5qiZZTWIsaP
2SoGTKT51z+swa93Vm4sB3KGDTzoiCCydAp99r133QuG8OYCGu0uL7puzY4tSFDC55v+wQrx6Gt3
2lbjRLPV0cvnkreNESZcHt6UnByeHcgVeRBJe0EXZhC19tH2bXxv5x2zjygutnmrHooJHUcg/+K1
8E5e1/+Jg2cyVCDVcI2eik6aF2GWb8Q820Ru+RP6jGS8ukH8lHRMOHpTmR+ZXb4Zwj4WK50tGNj4
No8uddd2qicyp6P6L9nRSSvfewNJykDl4friZDcLin+R3Sv69ER9xyKmkFtl9mnCP/VR+rect1lA
TFcsZUNjPp65f+5h1Q5AojmrU7hbYnZ/uwSCVlJAjWDrQZ5YQ4ReOl4rIY66rQluUhPQmP8t1KuD
VRvWMeiic6Om7s6tNKtMFACOwKMwG3/mnBGZH1NP5aWIn4B9pz7HPQtik5zJdDwlXRzBjdI7NXhn
2wOrqSxwdjbCCLd/lxWz4wUHrbEMV0Rw+6asnX2lCBvy49ZkJl3J7VgxEbZ8ml7ThXuQ+2b1ZK04
cUtWpBtLbKlNbew7g7YjL8C8u0lwGTyOcseIiWUDldujryclaA2/8j9bVoznYfbuHEF71dgJoI+s
3snF+C2y9NGaE/KykLCZbX/MFvZs9UQqV7cUO8ZnDvk9uFEgN7Z37Ou3C5g+PkQfRVwd74cO/pj+
4rjyt2NhP1UBlAkzB71Z1IIApda3L7gprnkx8KMOeyWy4yRw3nSSMsAxGfdKHOtZRk3bDwXxiTq/
z0pbA/WsorB/nTP5MgfF92zB2JIkqsCVcUNkTqilmBFvx3Uqa+T9wnB/oz3I9omYX816P3es5nK4
RpmBMynyd32F5LDIjO/KypJtk0g2sbR0SRtQFcx+zzzqpPMURUThNbzo+ikxhkf2xvbBbrM/6QL7
kLETI5qYaa3N7lnVt9pVl17Bd3fMFvFJweRUmt9kETzOtWGCU0DhRgO0GU2n2SQZkcCRqS6LSx0a
B93VNMyzmamTl5DxRgRFeW+I6IpS6uYk2OtzSdkllw/FF10nprkJPry1l+12qjVIoDYc71LJMQWC
ZXehtbaqxBe8DeRatTgrYEJjqJ66V2M59Sp545gAw9bZu4EV4qnq4XeIQbk7bXJYpcrfTlhK3OBU
aNa2BIVxjc0XlP+fqeHcpwUGfBZ+L8uYVSe37c5qzoI7mXt/WzdDD0fG8qZkVr4ZS8/cIhAhfjdW
75LYv0vZcv9mqZ9s604jyYvQ18TOSDIbY/E0x5uUyOCAtBJ5seHehLgvvAizxRIx/G3Use7Lo5mT
cpYj2zrS/xIkFCSbRDv9bpJIe8y57DZsSUjxTutHYWK77YI/FGfLZpINdLs1bM6j6NrELfeAtZjN
HjMNaz1SalxThl01Lxj+7X+FTI1j2qEv7ILPqV21Z+vkFOV3tXPpnogE4kro2VJSJKDaU9xTnvHY
SesgNTLIhKhG+tYevVZwchgjMW40zr3bvccxICsziClTPf9uXiTjE3QwqZhBveTRXQq/Fh9tSn9B
fVYGhORE5N86ydEvkCqWrfFTJx7xVjbB25k4M9yJ6AS40VpU9Ztpqh8sxp5RWgWkrAtgMAwHzqmf
vvHlV0y/zGRnj+5tgkplVdok9gLDtED6QPsRRhEnb1YX2cbSRUKCrIxCluHbDJMV63M87Jlbnsvp
IhRyALn8K1PrwnkMyglxJu/AV95774NYtpEfO3eJorcciD+J+9UwNZVUgMmz78ZNSKjOj1+Kx7Rx
3XDsWTq185pD5lzhlj2Nw9Lsgyll7egyhcT7mx8Y8ZSm8UuugXxkImu10LlYl0IHZ5zCRNgasWSX
hNxE4uqbuM3LnF1zyc0xJAN5WlnUrWlqFIjooeyIZBxKKPIwJlKjJYjbYnixSv/Poop/rGBA6xiV
QkFShKi4T/RR7raeHG9rxtXftpMvnsYT5jk8gCw9D0nyJ3CRIqTKZJNf+APHUKxg9Tk732Ist5TN
A2PwcRYwnIsSbY8TIXTN9bD7pxwbg37vHgYJn3HylbtVPjxsMnJ4QxaGEYFJJm0eVLtsfV3dtuVr
Y6Qmo2aH/Jw7dCTsyONndtP+VcZTt/MSTu+W7boxRU8ZvlKcUhSnrv/dOfo+WdvVAAX1zlPLsTa7
M7bK37R1vD24g/0ynPskuiYNkmkkLn8B5x/YZ35SmCFRWsO33KqiguyZprVPOsu+43VWwHVUAKsz
RRh1LZuX4Gqn9K3Iftj7kJa2C3S68gea95wxoxm51V50jMfjWO2UE8zbanDRKNg1ML/xPepSsE25
rDdY5biDgupYOPVZp5SlJQukwSP/KYrBJZXKvs/ldKtNvInN0OG7Uu3nHLCOamaDWDeyZA28E73B
3NMgrD4f5VvLkpwV2Uee/NqDjo/TxJU+Jt9zv9Tb3MNcQTrADy+iOERpwICw6IwNGBSkWHP+2zY4
0pNaHkp3fKh9A//acjYKKJVaqBtXBgddvn5drhXKxvmZvQRVi88LPaJA165G7UGq5rp7VstrOSR4
Vknv3Igk+ZhdssybbqAqs3Zs6Z8GO/mHXfy8kFCDEsX7rbyN6HgQFAbPbeHWaBVs2nnN5QBEvwpw
rTJENqsft3rq3kr3H2Km127Ctz4x49DVCtjx4z+s9KYgQUebqa95CChVdYHUvsV0L7ugD7H3stHA
HJ8ETh5mjkRTm+P/JSAVvh0DE/EnSCg1sSMdSQNKtr6RXsp1ID6A4NlPAyipwdO/+QgBxI1y0nBj
edx7Cz+w0F1AowQRJGi/fdf87LvYOFSOpryAhpphUwQRIb8xOFr7US7vBEiSa8KUyyhXCKXOaiok
64/SEJeRImJo7O5Eg+qKMVDDFCx5i1S3t1A+hQbvZx+xflEzKV0jazSsJf3uhsT5o7IIySmEl+9b
jXbP04xdZ9M9MYtPr2lm3GydhoIXGtykit7/34cTXPNsDfqrUKW3sTKvAJ3d/WP7/8anhgEY/Q3J
XmS3WeQtboRJ1jOsZmu71W+NEwAlsa6Jl3v7KmB8V5FuXTuWzVKQB9CpzeKwSBpaVrykymnqiZgl
F3WrTTFTsw74H7EyJnd2nr1VOU9EEjRjmPouxFUqk0PPz0NxCNp4liCAjHyrOf3q0XypuvrvyAUe
xrH/1Nm06SqY3tajdjNffCdflxGCW5HdjuMN77bbJDvLHx4hQ/V+fbOHFfVQVp9GrZAMj+ovRlU/
XOyiPrQcNZe6rc/L4sFhMFwitBzoL4Rl4qbGLziqa+bHvzLuvpkW3iaF85gUdFpIZ4k2Rgl/or2Y
TraOhiMoVIIYb8IDd55GlpQPWIqH2v0W1stUS25ur39io6W2pZpuqX8QLkFuvk8yLD05Umzauxzi
CTmxr56nH+1eJAcfhkPXpedJobiu8oRXxSzCwiPEz3gnwe7Zry2PqfNC3zPz9kftOVtmNDLOzvX4
DdqSY7Vt76s4XsWWBUFE/XDs4vwcdBTFjWMf7aYFPt/SU/ZBG2Amr7ZICR7JdHeOrJ9PJp/9Qq6W
KTUhXRV4HG0x83Xa9rXvnG9UYBytScDd31XsX0u2RpJdBOH0apdmZcgqiNGpYeuN7mtjW6bt/Yha
jqhEwm+DaV0RsYLprCedA8OHTpEdTPoQK0sVgW2IxFUsb0kFpXXBqg5ixXus0N67LtHW4BzpKoL2
lQE8M9OF13qU3+3Q0k9oyCSitV5wClBlZKCO8uyGJeuW8hRRv3dMEZeXyHZ2YyNiLlimJ7iULuQT
YgWPqC+WmlFDm8cfBLXK/aSXa9pkbzXwkWYp7vDzYKT2/XPn2yfTYuQm8SlQq3C5Sr89lwPkEAOE
bqZXgkexImbU0oS2V3REESOPVcb4QM5dv0c0zvFnnPqW6okI6Beb78X0NGJe3VrbOq7i66qHrj2U
r10bPCy+QRHDPTjSQc0Jgn6u7d4FImDlrIPgHpyDSn1bziIPk59XWz0jix+pQrnaCxPd9RybW3yR
X20M7CczqjXSsxZbw0MOkFnqzmfORAaCeXHjkIE1u3tCDnFaJ9/SQd4CMw0QjT08DhZNl896chMt
dhWC57Hnobn3HP1pQ4k9KnxuYzzMd5VoP0jfvMoCdvCiKurmPcWeN1uXxh3V3jcyjIQE6mZzAZQB
3TEmle6rWUX9aHyhsMFMlaJv9jUAm8RXRPDOO5u0hNNSvbkOAKUx44PGavAoodQccm8kE7b62+Pu
wb5Uvgp/ee6nFgGgz1+8mN22oYlD0OjdjfN0lCW+cNd+hpECnTan0KmH4X2Yg4NOu4e0xc/BlbCL
JustEeP72AI0o7Tb6Nho7lrJfmkc49BLvDfPLn8Td/lkRp5s03y4FvX04BPqxUlR7rEQRfCvOWQN
zZfQonwXlgUViC2BOVHIth0pbkQKehDzUEUE22Vg7uF749Zy62NdLs6O4PQJZVQPc6xPbyPaYf7/
GeyPSZ2KR9SnhFi5RaHkpN80VAeUZPqdSgrDGBdZE3Objibi7Qzj3KGC/GX01i+LN46pNEeo5b5r
ciMN6WSIpKablTLsZFxU3ZdOcJyIJe7YcUmF+878TorqSeYu8KaJKSPxiptu7mb4TF23i2pywLrC
eJe4m/auV38HCeW142eXxG/v2tpx7wOGKUeh1+hUN4GWptE6+kG59VrgScK9TBEy+4FEaJe00a0M
JJWG5AGC0Wd5GYTdnlZVCV6wEaQsc1JpMcnCGjggJaJcXZpjhZAgNghczdCYkDTr/DiDf80Uj7R0
1ynjmdEikbnrH8BMX0Lpo1Cu+1geivXWxlVIYLwik6PxJ6r3CQmEAw1EL32wio8f2d7Ay2R2t/WD
YB8Ytr0ZrZLZq/rReFj3FVRRpxy55H+lB6XJ7OH4d1HiYp6F/5V5iWKuT+m0ls+lQa9kaDYZKktP
fhOwBytm5r7uDzYW41L2+jLTvx/R67+yuGGxBNxsyBEnFo/J1F+TQVAFmtum1FfMKQUAkvRprjL3
5DTZ82hcSX65eWvEeWuk5yQHFTVX0YGewbtr6vRjQtxyp/NuV3b5Zc4XHtMuMffoLbwzOcPRYXZ7
oCerpMdw3sn6rQ6Um4emGnYYDO9ndspFT8vbiGuBsHEn8uSVyI6Ac5WZjHgTuMIORcF5HYAr9eMp
xjmnH1KknRxGzfeIQhNP/+DKJYQryqEos2MaW2MINxwtZwnN2E/JuUwEu2DC8PzE+8oK5+iSXc8g
CLnX7C8XPTnjVmn97TWHSPrjOS7i08QwfX32b24ap+Quxrx//l2l71OpDoWXdf9xdWZNbiLR1v1F
RJCQJPBammepJrv8QthtmxmSefj130Id9+sb94WQ5OquQSLz5Dl7r70NfBo2XfIJfKvZeMNLYkkP
trV3tkfEVZlXHoASPIeWmyjqu7OXQ+JO8mTn4mRDaOqSvh7zQGThW4iefFLT2gTb5NHqp/ke5cep
/IjnzmDUp9ZeEVXnCRGg6CJ7bdRPw/ZNB6LYSXiMsjWJROcUpVTSgkpMN3ETUIHOtGNHDfRMFnu+
hkNk0tcvpWvTp1nUxdVYyW0m2OwTz7tUVOuLLEYe9TIW0H33SCMUswxTl2lpRabwOL30BkYJu4Fe
hxcHcYVF7QoLsuuCHwX6n5U01BemFx/R+Oj/dZ3c/mwZr9kk+FXD5OyyDvlAPJOQ2MX33JR0d+oY
nGM+3EYYeqNNvHDvtebWd8O3nMzJg62pb0r7Zxp7tBtg02wBT1RIjmIwb6baJNXGGttyvauxGWyG
ovK577rqxeCMkQIcCZOj0cb3bPZjdsdkmVfyhnmKPzR2MHEt9U9zcH5nNqblhBapEciMcFoTbaVj
FXtItfBlCUIqYeQ2BAuS19GfUJ7sCr/4p8KtfhhrexNK8exg/oNz4rWlwts2bK0rkwLbMUgycNdz
v8zWaxf2DgTtTe/Dn8lGCmRBj+Rlyt+Zo+HTX2aZ1VT/At+BGNRHW2JD3uSQkG3aGPawmH55Foeu
GG8U2SR1yzRh+nI0CdhFVhMHikcj6DRCE8fcO2za4Glo0dIE3zSOX6+SmTljUlKeOVkcnHIqTSz5
SIDhdpWi5QTm04FFTGjvikFsAQ6EL36jl5haaW6Nct6C4YAo01bYlZpsIdupdFW6fDObkspCb2qZ
5U++mwyh4YUzcPtw3Jt+g0NnAikb8d1ehB1f8LZkGk2jlVq/ASWWwHuOBYsOn7V5Z9r3km4f/aUu
XqOhGICcRB9drf5GaXVHgGGOCSJ5o6+vcwQ9gFXBGBCY+iOQKM4QcY0RSW6ihrGGilKTuU57MRvr
S/d8eEy+bE66swi682RYIOQMMHhCUYqlbf1dlEBAaj++0FJ20U11E3s6ysbxXVDrrZDzRy+kCr9a
jBt2gXRRXqTyHXfen8SW0UHim+IsbO0mi+Y6zVTch8Pg3ZLUPvm0//c4Hr4MpGPIiTwruaa0QVbe
JKqNmUbpNRSMbMc0ukO+deTeKLC21ItrdJYEV/iKrgqJX9GtAPGmU/KOnb7kffXT4jEQyZC0vfmr
56BJ8yg6ojbRK9mBLE1l9RgCz6N6Sh+lbC/BOFUnHbSNZoOZ3jtZGUz36Y8wqj2yxVZ7IzDwlKAT
mkR7yrKoPPqFwQQptOYCh17rk7k95g5ZK8mfPHXjg+PP43KiTPe2g7ygaPtXTj01soChWOGaj39U
6dC+EDYz3hTm9Gva2j8kY/EiO/NZzg5eWv+DLhAgrjOencA37swwfmkF1vf5rHf61eRY/qlMtXlp
4iXVgs52wGBl32Jor8YB0aQDhZ98OiKEEdxu6ICgUEyTadPPRnFsy7KxUHKG2R5JvL9lijGtRFqV
V3u5PB/1wgyPdR9c/nu9NmS+w4if7ZMLp6zmrVJYfGYU/KsO4YtAhPMqR5REqTnuml4udHor3NFP
XmIh/OCQQQ7bVT7VAyp0LKogIda5sLo7gkIP6ytfh/OIiUua/Gx8x9pQ8ouNQZP0BbuNh0sxDiBo
UXOTHn2AkLDmfs5/ofpnrUMAlxqFep/yGb28vZy/G9d5twr/B2HZS/1jzZ92xsDAFGl8lYWePwtW
tyHO29d4cNWH5e2eUj7Gm/HDBsvx/E9KT3jngXQ8+rL19ArTYGcRG3x04TJB3y3sj//1lG3valTu
Z91ZPdTHgw0G9tVZLgg6ygNin18mQgkb7PM1ML3yZE8DmB6wRsSvnDpDhdcub91rb9tAMcZgW6DC
PAWFLw+pZb7n6WwvQeQesNMCLf7sZhe/lau4Es5JzAGYaQkiNhxZd+PMdU//XcY+9U59QqotFK15
g2eCHqUn2wOmPPlapJ26Clft/SqHzZjXwz5WRfahcbenwWi/joOZfQBUucp0sG++l0VXZfWf8L2I
ajE7sa9BKr06kFgeRfAtnebxtZmcbCXzsdlOVuJeDKvE0ouZo+m9V+3kgabSD34L7l5PwuiW4GUO
6QzA3K28bDsrCJ3K8YK9s0iZXHQjm5bqZJ9kafWlEzZCr86/YTA7lr3v7FKMHus8isVXjFn8pYT0
i6sWDB7pEj76uobZVdw8Mtv758nQQKC32Hw/4rTEqAqkwMVITOt/gma1Ti2n2FeRSPZdK83z89Ly
Ifr30fOpYATwEsd6L2iGgQX1faRQKJFhMX34UxRePJ9pl4P0Yd3JxkG+Z6ZbrBEmYho1fFpVTYI8
m/RByXYTdbo75bZTXf67uAEf6qJaft/iQEqSQCPyP5dwkacOZFPV6IYPxdMijzK24WgEzUBJGzbY
MlOSi8UyG9r2jGZp0yEtuaZxt/y6+qRCRo4vZomRiMijeI00KovOKm+AwVrhXtqVcwSrK7zN82Ef
F6scP+2KsHefe71MJxZBNgiIZ5w3mwfh74QW6yk/DgunxVDBLyhCekfekziRpiJOifHd0pATNn4/
BB9s7MYL93L74MCGjiVZYEFIqvTZmU5TUBRr06A5a46WuSJKLr25Nr2zmZmDYLd5ThKquD0S+6K3
ZqbPCOu7P5btXNxcqkdpzt9La9IrWjrmq8f6hjzd2+TjbOws5+riH/rklwMh5ozD2aGXmyfym0g7
E88q4RCT0aE7ruiceoX/cxyi+ORgG2e4MDEqDKxtX8TTocdCQNkQcYzJdbm4WA6gfpDbjULetC68
vZVTiefY+kgVJ0n6+Xd4XkITCU5XjdtGmpQfi1m4t9QFRb11kIsHPAzo0cYx9jwhyHDJ8KtsU3K6
n4tFhntgHslAl0n2yQSGPsFCgalQFEDG1f3q+c6bc0MUBMFpvIU2An+sRNWJ2VXd7K2a5CCcSQy/
7PzOoFFuCm5JKiJVrdPRxiOeFpfESKKNN0bjycR3sxqWjmvDeBapiX9C6xuchIXrdU6AmCWWiUU4
7V4RkEeIzJzwFcXcYRxDNnB/zi9lBKrSN9z4ZKCqGDo3fgnrnVZXVYv68e9lKPUtdkvkw2Ckm6C6
D/RA7kk9m/SzY3/XzPOX0sret05Q7CxKPzpl7j1vXCS9Zge7OZj1eR6SkpVsPCTazj55o6JjaEGB
wxNADDlZxINtm59rmbfOKYyrGTZvkJzHsq6QK8qvVMOLZbwzMHdS77UK+w/t1slazdSVrbS/ibjG
K8iWKgun34EUKN+Ew9iIyULcGjC0U9q9Qw+SFzvId3u01bppdHZw2uQztmcQEJP1VoshvmZ8iEJ4
L7/mTN4T2rWHUDDd8dIh/SapsTZkMRRbZHIkL83ZyZ69jIOoh60Xwg5Kc556lVft56Hdy9FelcBW
DuSLtZj1l1W7xCPTFT0mKrjTqes69xLuH2CXhkiqsqp3HUrwa4bI84qJhJ+lM3+DsJo32BAQunBE
WDMyz891pNEluUQNPXFMaeaFd9p6OEppdO1mZ3II/BgV0fXYtnJSa4goyn2C5V1KpXw8SQBcG25H
hlpJO11T7xPz4nApTDIXsgGZaJ4a4sxd2PjRZ2uWxoVCtH+3jY5DtX70k2cRA4C9QajIwdQzDel+
7Bqxen7sxUKKH7z2J0BL500mv4eO4tehMa0RXUD3wStnIYRknYiwyeUJB90yuVQL4AEfqnX6d/FJ
wS90C66IxuE7TVdaicHQoMaJypsUqM5L2yRuqpx+KCQflu1nm3o5SowdnKiZ0u7IRzML+JJOMI8Z
oKKmJoFt7W+RIcvSoS3OdVyaVIy1A4AxvUQ4rxFmgW2QWFfdysHt4Y/pEWxAcZ+TKNsYKGxQ+mM0
cET719UAllt+S4JPivzSQYzY17n92lvYjpq6wC9U9sEpGuxDrLKnDZlGXg/MRHkmdJjSoYwvfEy0
Kt4MMdb/Eo3JCxYya/18YwOvf7XNAR98lc+nQE32DvNkTpXm2hsW7AADkc8ROOqMc0RY6bI40AY1
m+k8SiqwRAVIJhr9T2OxyYccAp4rVMdauKUC/muJ2F9HCelvQBzxGrRecBBRYaxwHM0UxQMGiKnB
iB3FXyGEi7cShOHitXYPLueTldnbAuYDFyOHyI0acOFa9YiSbh6ZDI1k6TN8O8MpLpy1yDLzOGZ0
yDVUtTECXCFoCT4X/yma05XTcB94GVKL0O/E6XkZF4x77+egVlufMjkVMXP62nB2kRy+o+HAHFZH
rCG+Ax0patEye5Y4RowSN5Ma5/OwXMaWlI2WVqcTQGfgHO1Ox2Rp6aV2clX07pRBTRQyGbqx0RME
Yar6qJP8ewaj7IK7pDgWaH3gkyqTmzTK6dVVPZssCgoHt98ua5r5OpVLGT2Ed2A//q4Mhfz37NNA
gPsogF8spsZP4AbOpReqeRTzvlZUf88lZ4yao9O11aYQ2S2Ygvbg2AONwager+ZAionHUrRrW8/b
GehezZele0w7jFFMAE+0S8W070J9rtADvCIBN1aar9qFNjr0uijUrqjUSxZRfDR90p79UQ2cxbK3
nIVnjaFp+KSgqbZZPUd0pxQsnX46Y3YxdjponC0GEPe191gg5nQ50zsxh00VrZUCSGplat0G/V7W
ffRaBNQPDe7iMnFXcxXX56aW0dZe6Bf//uRjPPwYlxUQ+e59duCTuhMHHNAREaCdpcQzkAdXCSa3
otbj2lxuGYGRY58tT+2sj3aTEROAo/3gxIMKzTqJbVWRgL1A1SycpqPiK2GXNQHazZamYGxayDTC
eac0om+cz+mZsWdyCKsCliqNyjHy7GOSq+TM/5Hjb6Xl1XSJynCzdsQMlH96OOX2uAUzjv5gcLwJ
5bwO5vCSQPDyVXbuh69h7tybU9K/MOlUhhj1bs97zrW0WCdu616CQRbHyLQ+6sQ6DsZofgOO2mzb
TsJMbuubpFNtKQXmi6r0hR9tvKssJwWjKhcVL16RHAWyyMMf+TzBcPKzee+ZFXcqNywNwWQ8Px81
0XlUvxYv0KzC+IbrS90FZeldpaj6quI0ZoFA5vM/LyOPA8wEdi0bCYJLR2eTpHV+7LI+fRlsp1xP
prEzY2VfVctgjJOCvU96376LptpOHM4udNF2TZXoc7JwS7AgBCe37vbSrSl5YFusC0jQ4PXC9GKg
EWQ5W8/2pN7NsvdOmH6IoKCP/TX17pq9bpP7hXp4dKV3XYtZoFZaM6+Mg/PkdNXJmuv+7iVlfvCo
5V9EH/b356US9iU08z+Afh8yd5l5U1z6YrxnwRyc+qmBQ+WgtPEnfYpVeyoTpzjVSec/HDVsn5vB
MFeAcp93WVfK77DNbpbBx0G0afpeOaRxVKHlrdECyx38TyjOvuOsRwBQ6JqJa6rrbuXpwTlZXQZZ
Z+SunvE+nUotGJn7DcUf9DzkklbxmpSz8UX3k5mFo8KdKuZkFeSYqao6WZxUdXh9XpQtwmsL0fZY
p/WBoau5LnUN3SUZ4H7G9ohYw0qMB3cetUQavPoCiZ7o0PqW7lwxMMQznVRiXhsh+aQG2ZuvtnzP
AMah8Fbsh9CCWqakO6v0aKboKqWETqU4dYKRTyLYq2uaTlMSlcE2mgy1dVm0X6LlM40HFnADCIyN
ouyow7o5zvGYncflorrsi0VhZMuJ05N2y2rr6xlzNzqM94mqoXM6RqSj12z10Pl7bDcP1Yjg1Fmc
ACXS62OD9/QlXr6TvYjwKrf6UQCaOzl2F73FuM1XlZVH+77vAdkgntohGUKZa7r42Gk1bV0QQEhf
7ew+KHntyUTeOJFPmkPQZHdfqOsTBJX2Y7eNe3M6xR2irTKW7q5NmQmorIGxVhefVVfBaXcc7aGr
IBkkb7PyhEgsXPf+PKwMzk4vumv7raZzWpRWfiWMo39ge9K7BQ2DdMi6BLHzoMXTvNkzvYw4yf5Q
+g5fKd6kwcgygHg+Oys0JUNMnL2srDqKwf+bTHZ9bqPKxXHB3Ir5LumoAUoz4iyitZi86i6bJYIL
f+axBjJ9CafQpvNukPdZ5LcigD1vJBbArtrzXp4/ekdDmzZlFq2fTzHYsKIVEX3eFmkFAiSiHgsO
hp3C1sTPdMFzTLvd8tfl4MhTKtwS/7SNFFYZaKcDG26qG9hXll3QD+RxIlDGZktaSHMHNL3v7RCn
h279T1tSVrSc9khs9VAnLIr6lW3V6ky5ps6OHcSHMcrfVFXu08CP73Mhwnd7iNiAmsTYiQzJYCnm
+mRGbbWNIod5vKfWnWnF31GRAqZAoHmdRuNnohpjk8Ocvg9utHsuqAbYyVSogQbEQ4eheVLunJ6N
SF2Qui/91OW3jDGdOOwpa0MgDJk7u3l/0pWq7DAAer5CSpJntGBwJlwZXqRFLhvQ+yujvqKtprtU
qX1Lva/AMahe6mHlWobaZ3F3FSKnY9XyPTAQMnTh9EJLxbaPU3PSObGz42h2mCweZtczBV26Wpxa
wJ43xlV07Zuvg5QF0/neqGk+OBGuY/6PPYPyA+daYODPg5ZFEMdMowD3ix/uai9bNJt+PuwFc8vT
aHlsaqzTNJPBNdozESdgNZ4YqM7y79o2w1MeONFRZZTqYaMOVpj9qbp+HToJOmkQskvIQNozsC39
mxXEycWPTQAcHH1rqwfMIOd946PKQRhP1hlHl+OT26Zs96siTealw429aSqvJW2t+YwwQF6T5aIa
dRtlXRwreCJ2OOxsN3Nu3AADiKGlkYmPLz9WjaLlWKnfjVWCWyBK/G361WHn2BJNMOBx7OaTUN3G
7dljNBzOqRXGZ7WknMF8CpmDis+gzcM7kKT4G5E1OC+q2sq2FqKDLUl6+J0XK3IxFdGlY13Lip8u
dI9WoK1cNSL2bv89zSvZHyVopn/JZ6nZ+zvNGBcnTxbsIrUqulZ/CAvtrWMY06YD0sIbKknPNVtv
Z/lsvk2KLLlcCoqezCVQBAmu11h/kNB+NKIEVVj2tihWrxj84/vzkk4UBCrV9glPsvGBOIg8lrvR
utEvgK2MYMPmj5XiTeyN1NmLcqTNJnfRENI/gnEFRQDbH5FZeDOV4VcbIPsB74um4T5PXX8M/lRD
2R/rqm2/M6HmXvW+uw3GU50F+Zvv6bMyI87hdTFvg9QnAZt4xr1j9vUjK8ixFss5ZTK/StPm/fLj
V48k3slt+vc07fdkOQCzq5AEeJHTHDuvCtl3nOnCsWsJEAQPF6guOCIKx4zjQjW0jfp7HXb9IUBf
dYs5HK+yzIeeNsr5lMbBXzpVaMZ9H9IaiyaLMfoz0Uce2qGuuBrj0RnMCiwLoGXDyJgNUQ2TJSyt
szRgeuRC/Szcan51YvsKZlXeBMp+ARX332cZBllbZOXWhE7wfS5eaaG6X4Vj0kwdCRYjrMP9Iil3
C3vS+aCfhk1VfgOD12/KybXf8gSqocH4/ATFAAwsM88uzr5sY6oONSaedcH6XkD5eTPwQRG/y6M4
YVD4fDTQ8sOfO2xki0w5cWLr8bzIuEYx6KJiWl7qRi+7LnPZWnkMKav2RLGYv7b5bN5jduwuIThh
xQ5OtVxPS5CmiU5sucw+gAF60e2KmuIxqJwQgpT5Pxy7EokOlnwPzcAZiREhcRJEgxoi/5BHM8mc
ISeCdiCj3DEImPTGs5gRdEqLcmjsDhxOk5NcqgkSU2YMH+m7gnj0BYPkGz5jMpIqEBWxyNpLOlF9
D8zn9xnY6a1ToWC3oaRghXD/VFhs7j2ltA5/03qMH88LY1u5j5YfyC1s/27+HV0sn7ER9g/CVzi+
0rF/oFrmdLlUZekIX6UUIwEqCdGRaGHpsTfprcJMsOZc+89QKv3eG90GtRzw6SzwoYcptcXbeHdQ
nrlZ3yFqLsmX8/+MTV6cbTfU39ayo5hCsOq9qpY/oh5BOpTLTVKm1YPjVfir76nHajhQ6BOanevo
/INkbUKMXLCqeRojKgRXYc4tcS3Er4WN6wn6jBICzOzwOQ3BF7QT8o+sBzfYoxzcQF51zqNGf566
1fcUd9vKjv7UqJlPNRWC09SPwsT/+6yD+7K5QkPmAGB0vkS8pRUbJQcu0/uJbRnZrovqlN5bsOlH
MzlVo5+gpncRGg+s0r3OT9QcJ0ZCWxix/iFaumUkfpBZtjS3mxiJS0DlTdZVeSRpb/ouzaJdNbnP
uIPiIjUgNTezObH3o9ObpY/wHGP5EQuWxff/Y1aAQobRr98d1JKQTXICb3MDFvdGVSFJhCZ6gGkq
xbuLOWmTtI3YPp/2VgFDrRZvYLjgIXpM051o9H5Vur/Fdl9+Do2ud43hIcOu2+Q98qafdiOca5MS
6If/TF7zCXdTgaZmX85I9tZdOWYb0ikvzIJxhix90apsmscCkuHcyGuGEzaP0VLZETYRYLLY5UvC
lrSKnLczN7qz5Y8TYEF6oXnWOj/NhOCLuK9eW1TN/tzcWO70HoBnvgTg8Ad0WWCMOdbkYdMbpxGF
Y3mBjMuGAxkwZFyIE53nYfY+E4Nsxlnl/zRQs0JpbUECma/U7eIVMQUyfxPltfSZKLgwBh51ucgg
Kz/9Kcpu11cUjabN9MGr0/ncSxfT0fJnzd2RdFQgQzYSOuSwnbXVdvULWwjOwDI8sPR4x4gx7zok
+OPNpG9TY+L9xhAXAYvAIh82iXWixZJvZty491H/8RiBreCEDN8oAmBTu24ld97IGxyXZbftrDK+
ADiKLx7BQ8PLf8/tLnmraVrsny/99/rzURm1zFQMsEp+HgxbYDYO7iZzvv53cRtA264KfidG2O6f
r0eqHxkSiD+m1abGfqIJfRpRL58m1ViHoJPiFQZp/9H9rC0UgjgIcGrW7XTnL820ziM4mlWtvhEz
ifW39ePvPXikdRjJ9CAWXn7dNntMX3tzpLSAiOK8BkFwYXOYvvcMQqkzBPCx0n8rE6Q8lv27tPFV
hGYnP6yEDT4emj35RzNdd86rSPLloRvdbcncltsN1VxD0ND52ZSoTLgfE56Y18o22kca7MQnfOru
Hz2JnkxFuglCldkJKQUfBwUXsqdX97wM5ghnA4Etf/AP2gKE33T+xV0uRm9qcz021l8+lxLsvlWa
63//BYf0rhlMjOD//6vBfc3gAmbKkL7R99Gdf9PwsA7PZ89LBTJ6z3ao2WlKobFDoeWq1XhSoi7X
0sZ12eP8RT5Q20fa5o8mDeTt+dLzQvio4OYHt/N//sElcVOo6lZr0NteG0UXY7ZDiCsZYVFVd+zN
nkgnW80UWtbfIZmqL9xLdP/nUB0qJ8+/pnW2zC9LqcSBdJU7xSqdYdeSr43dc/qehfxEMcMnzDD1
R+wWr3PtbctOTz8G5TcbrNoMtuH1HWDTbSccvW/zULJHB5O9fVbXxDmhkl6VcWgf26xC79hmhMBO
dUB0bs2STq/qt/QiTmBW0e7DCZkEHLm/cKwW411NJrK262+maR6MEHhWI8o3iCwN8bI8AznK0BtQ
EyP0GcvYS1LLO1G8q8q0/47qG61/jqaWmxBbjQuQ+hJpskxsBPN9crQtpNOGWR/dxX3MSMtHR5gt
ayoaVfK9gzr64lhBTNfo0A6WHUlilEVjGqxzeGgYQed6ayS/bCbBezv2AN0xGUe0so5cSKoqwX3u
U256aOYYbmPo0MAUQbOUJ9Nu7sHQImlqIr0qJ7TVLTcIiV8LMRBJsGMQpFv5I6FOsU0yNSdRo1vs
aXTpkL23DxVUDMOX/7AA+UmLIt34hvdPsXQ/ZYconxH/qhM13A4OhpuqoWaLIs7IQ/h7pP/tUGeu
8AczpQFSXPdFdcVxBdOY9l7g3ybbSABiet7BVOkhliBLGIDqY+bYO5Iqs5VXEzlOODU9zP6WY14r
E1m9VHomAbF2SZTWOZGZDkfrDjmaLxqAmBheVEIBxU72Mwxo24T0Y5FCLNZPOX0FyN9eClPoy6SR
Koey7fctduRswBZKA/I4NjJ/zC3LRcw8V0taYYsF3pfJoQ/yc9MV5ypshlVLnU7SpA0FI2aPpP+2
nro/dUDiCDU1gN0yvHeG7Z9NAka01wFU6TnlxxqnNtUMHUtzJDYZG2/kIjvvykMiSNIdCT6RXmNs
S8cE6xOPhNLDqFk70OhXbV79ME0AEllPfHBoadKBpeYraG0a4hq7qV5FIRpWhUp6VLb8QcTpKvCb
ZEUoG/Bg0RxylBz7Msah2dv3iNnthxcpfBdTR68N6TrJSTvDaYM7WmGa3wtRdA6MRXrFjsYhaGum
g3+oeutGDybbMYx8IWSNKXAZx4e+MtY1Z5q1R84ARi/wa3MGBGQKvK+ozlettFtiOaW7j/U6iv4E
+MZfAwiXQ6fjw9zBCpAev3KLPfBYtHgUwoS420X2jVfGabFPAaFd94WbngeIjHXY0i7FdFRNHbiX
0B0BtzJ+nl7qcqxRT6Sv0A2YXOX9bzB2P4BwTCAU7XarK7KmNCY5DKLZwrEUKLPWkzuSBhZBRkxd
b1E5Hz0n/UCwJzcQz1iLegrXwfnDIWpjWc5vhSZi7auZkmbcyjkVW7tv2mVImq4Vh2DCcLXESpZv
TbsPjkG1pGEBjGPSB24RBCGjvpkizs4/UoPRcWGHXzhUaTWWf8hjkVt3sLqbjY7UldASZ93+wXHu
fGoWytK3d/McfEtyzKL1xKDSwYh5HGPry3Cx0ZXKuYexyDHNYcA2Ivkndl3+0pHxw6dRui3Gbu9G
/UNDFaYszrZpjc/iKFw/vfmckPTsnwXH/h921O6SNnE3grUXVBSfN1n9abz+T5AyhSQzpFv1IZkY
eqp2oAV+Rm7xa3QI2hbtAkaCur6KUHNdyuVW8ExbbBx4sohe+voADPjbzLbcEzKx6dx3Tf/gZicQ
+EML1AIU+60VlfIcxwHC6XoEoEJiDRsAS5WlIdvY8L4qdNpqwhFh9ln20pRkRgySJIN+1Sj9i2iY
a2wrfYesTs84AXBEVwNQZJ3+bhawj2KOSBdXVGtRu0iwnUNrGt2xG9RtKuRZC2TwzIjungWnXPpz
fGgtFS/y7sWvTMkBFBSlQX/pyKYiRxfpt9nnryTo4HkP9I++QocxVZhAg7mv1pFlkfNbyCP0Q0TP
yakAPb6oea6jW9z9ro03WoWntBJ/DVo/m2LQeyK6jWM9ecFRcevR1JnnNQb+gc5OTdlRDgi/O9TI
gNf/GkuSuyr8U0X4OJp08xufpG9VDLcQ7dzWU3BQZCNcbrWhAM/KX6wR9bq0UPHJEkWa4cAT6fLf
MNdgFcarogoxUwsL3O5nowHKZnn3llaGf2yDW1XjtMYnoleoSlEhOUww/CWaeRzcW1ZBpJnCAQ0c
687WvhsNewc9pvC19tFKWgzkqfesg90Y2QGTIS7+qD6bWeFfCXyKN4FHWIN87UISICCrX2aLe03U
U3IxRuPvmLU3jftsp03iI6ZB/NVF8Y3OC7qoIP2ru/6jqOfv9Wxd7QgvOxYdLZE/UxEupFMb7g0J
nzKFZFxXX2MLmqYzh+/VpNyjaPCmDbyOsRaubUbFOAvunaicjg9/LhnEt2axz13uD7fdM2HfuEMs
TtxabwB9OGVkDYesCUMBhDjE87tkMoZjgiSMgE11AD99Vu5wVaj/j+gU4IIH8TEn3X09hThNWqMq
jl0ck1RX8FlKcaOOE+eMoMqv6aC2GBl+z6F5b3t9E2FpXbwmPVZ1uFdxIb55izwEmU6GXDr+4fsx
P1RsrBP+7W0IQoLaASgGaOYsWrgvpUEeMgmH5tWaPiYxIS6Nzo5rIk4sWYMtAsTp06AXgZ9umK/4
8PCu44bej3Hxy4fjkxidu3HafGWaFt1mq2x3nkXlURmDuQqmEH1Z62w63M0XqTm/F+CgVG0hF0Ey
0pf5H1qE/bUng15LMhRoYK38xY6PyHINn5WAReIvZjd59JjAgvE8t78KTYhEruS2yc2dzsIfgal/
F86ImgksAq13uBAiuRamTPcMFF5SY2cYHQ1eI8w2Fv6LHZOWR29Yn1DqEq/8ZSX6Rzz2/+jRQVmD
JWdLs3ZAzDxdhhpErJvpvzjy/iZ28cANhROBmcDeG6kI+9ZnvO/H+ijGWh+pmRghXyr8Ly/ah/Bj
1+QLIER0th6zinc9Wt8EdGGs3EW9prucBYC3i7QMsDzPr4hrcVCnxT6NAZNGvfdIMkTRfumDZAJG
sbG8ARGYg4LMIYK81eMh7+nOuoJ8mIBC8LWWzA6ECc+SBOoEWzmjq0cswCF0tE9XjhOe2rqRh8Ho
d6pxV6r25nOdp6iral/dHE33dr5FiGR/94PxwAC+GYij+WhZueoFQGmpdz7WzbVCZj9nUH5V722H
v20o2o0lgTq0qEhKlMJt7+uD/n/UnVlz3ciZbf9Kh58b1UhkAglEXPvhTDwzZ1LSC0KUKMzzjF9/
F1TutiS7y/ZjRzlYVpVInToDkN/+9l7bIqyixvAcNwVfquBGE4+dyWtdPA5Xqzbp6bconV1tZwAa
DfOzG9A8WWa+eQu+u3WNYO/BkDxS5rrDTcXRZ5pfwhnCaK2ST0R+jEclGnpXMbusRt95bVnbbRJf
PCAg0FlKq9gep4m9nxoXnAKVOJpPyZ5FLXTjEjKJL8fhNiPVmmWtPDIu/2c4sBhSyYJQafMdWMvh
UJFFjQNafSYTFQzGXESo3UAQsQeM6tTEZEF5Jeonn5yiPPUaGtZIs2z4YknsvKO4HfMw3ueRPjBL
74qUbt6CVeY+SGhRKJamcZ9BXqE5Trs/7s8Szq/tWa60HEhKntCWDflu+fc/9JNhvNLg9who1zNN
M24HOCdMlN66NOqw/cJXorkjYhoM8m3DU427GYdA3rmP1mS/Bc3atSLJ0gznSRKN1z9+dNbfdXu5
0jb5A4QkDumwgv350YGKYfaZWh5dwH0jiUdo/UHq33f2jnAhT2Wjo52dmdssUdODkO2ncYpebcHa
YCyNXVNC1UN9OxMdEKBZuJLkFsoyhabUf5ivMzkessjlPyklU2IpyCvSKSjyw9c//wnVjaZkx7W0
dqRpamS0nx933Tigf+gmJrO6LEzg0CZX8t74z7zJOePTyh64OH0mSprvZ05Yv3ti4OXABzMUzUGk
51hc2wM6XD3tjKl2joPrNcd67Le4kZInZSVPgTdluwDfMEurbsdVvMPvmJkPRBzNh45gl9HAoJsJ
a9NiARnBrFwgjelLb9r9ucvjgSxxY8F+sMON3YIEJawEDFJRZ1AU4AV8Nzpj+M5OQTGPm4oUBQcl
ue38qrhrO9E88gQowF00QBgloK8mLtmFCxTK1MyjUwT3cI1/ziY6OURcskeYNG0ccVWE1rZvwHLB
kCP7VJWuy6trQ2WriKEza7WnPodMlERiWfDC3Sy8bguCjWuDlXjHgEAgxFmQtvwMi5yTZdzQdtxc
ZqcIb1Q4BeswVe0OP311tEsDBv/y5fsvwai/xPgYd3/7R2mYhzu0sxdYDezF2gQZjZtEsv3+W75/
//dv1aFDjwG9Mcqfw1tn+VLlRIAtqzvPdUkEo2A0FWC6N+6Us95kzcQ1wPpSDY17h+F/VS1iYh0M
7iPqEOUeAti5xfST9O0EJJ0vaQN3orNx5hNgu36Xvkohp4PosZIECBnb0chTjuAdVSSRhapQkM39
/sURzjN+ZHVDVirekuYpIK1Ueu81xpcm7jNyyJA+KL0sjt9/qZLodmId4zbmeJyz7KFr7WqPVouO
alznll6sWVqX3sMKCkHsg+AseJhCCbFdlDGNBmD2x2Zy7q26xLrh0vQAdsI/f/+SVymQCt2ANVWh
cc7MgjOx2dIcwznrvh5K+RwBVPSMeH6c89zCUDhbm4CzlAgD/SnwrIHcFggUGdDRY42smtpqWDsR
zTUpijc7Thz+E6+FN6s7q7wkdBXftlah7prpqhNl7Oyu9Y7uiKFgqFvAtdIZGalteaSNBsp7WU/n
u5F35ZmMco3L2Q7gBzR1u2MF4nerWUfq3DKXGcuylKhXevzuw+RmiwIzn0YjyK8UilWsD+t3oKN0
meqsJZNRrq1qEMdRemRJrcl4QC1hLYoaukaijBGqqVPIKzGuk+Vz0i6fjnzrBU66p8mveO3LPFkF
rLdknZUPCqwgnIyZKoUFJMBGyTvbBCC2A5dzGrUqyPh0jAHWNT+4AvCF6i3iWXCs79KAtECR07sd
OssME6XQ+hrKqNs5a9Zaj/XRIm67onmhyRrosrVLkDrGX8E6NjpObvC14Q6BO2U6z7PCyQur3rIq
ijKc4tC6cX2wvJKjOerX3pii5hr5DVnSAieZX3lsTJZ/FnO9ob+M6EndUPy8HKFxgLpVxetqyJM2
vCtFcwmPtgzPeCi++HYyssy+cGhQZ1/Z2FfT/CN7ePuk/SGAdkRzOJCWbFsrIpETs6e/NMLKUjGe
mHmzjWjhuhmzHAOGId5xU0wfwgWX7hWZgi04sMCBEdzYI1Fj3OAZVip8nq4XfiO1a+3ZW5aHDIrk
ZuBys24mA6bnYJZ3sZyDPZHZk0695lZGtc1htUyeu5CPiNEeC5WlZ8yF8a5vXPNqaGQOt/bSo9S4
eFUxXCQpcCKpklKXIoZsMx0TN44/dgvAeUo6TY2BQNXA70AcHS+H5Xdv33NAFL7Oq9h4pW5ghFF1
dCdMQfBj7e4Ft+8Jwc3be9mobyKz/daHfXYfpWN1zYWpV62U3RUHo9pOrYzO9pBM+97qPxY9ykc/
EBYe9bjJCGZOvtO8NvmHSGHZDSQzRj2kBecTCJhpf23tbtmuGMUNcY3+1nW8ox+KS0SFyq3vK+Mw
5W5NoUi4Mn3J2QFq1pWzFBu5malDDLlB/q3ud1nRLU/osqqUBNMMyhTQ/52vJWyhczxAjWqDYDjW
yxeFgrbuesveQjPhDqorsWfZlj3N0Ln3moGDbiCOitIHzZRaMIZAYx4i+jE2BnLBm9HvQezkJ7Sa
6iaz/XkdTLiV0PhxWmfZRfEsvGaDD9DU98cji1rr98bf//qpULf5y//j11+KcqojhMNffvmXpyLj
f7+2dv/4HX/511rAb96L6+fsvfn1Ry2P5sc//a+PbvO5/fyX7783eC+WX5C+i9rpHsFxenhvurT9
/rj/zX/5H+/ff8rTVL7/+U9fii6HNvTwHvCp+rHQWyzntf+9AfzyOf08RH/3Db9XgEv7N48+V4fD
n1ba1CZV0b9XgEvrNyZYx8WcA+ZA25r27b82gBveb9JxpUnrtXK0qYTJwQsLYBv++U+G0L+hgFMg
6/BNttRC/Fsd4Eut7N+OeLbj2EpoZUollWm63x/FjwfnktIs4Csedd7Q+qhH5XBosa6U1SdjKOqP
JA81jsqcKBWZKvfNrUwd7IZUEtz94Un7B6XaYinN/uWRWIKBDn3Ms0xucz8fNqNoahyGWjYXgy1R
tzuULlDjw8NUZ+lXRNYElQR+MmuHouRQUjQArlt5GGSOKTEr+v4xC6vq8McPSzs/H4J56Zan2aNV
1DVNj8Jr++fHlflggVBlRkK4LhgEFF06lpSdFvtYB/mrzaqtXpnWUljjqpqFjZ8f6y6t73Ua5Vgu
rOyErT67tUnu7IxB45gOOEBMnduSSSdbUCsQPsGUc1bWIz+r9SVAZAsVTvYwvoccRKAQ7FjWoOTI
mTPLt5x4QmhsrikuA+ftXW4pzOxkkB8lpRq7sIpGKF4qyJ9b3x4fhwTUuSenBK2fS8oqA+FK+TUI
UsyLbFostSalppYw/KrEu3gbjjidoSpR/1IKupGbJvxoBk5OMyXRj9nhPNZVqTzIaGjptTVRyTGO
hfqcgUReVp1IT8g9hJgIKOlqMxZT94l0AoVVneWbD8L0wWslA/wPqzQGqgDjCWZi0KfHHL7DSUGv
JzwFCiCRbXdgg+WuOeg5NNLTftNxy/u0dEvfzHxA7ivKXs7lhOLjhkCCfA5W5x5sVXrASg6/psH4
jktWv+YN6Nm5Jr2Kdmp62Hjq/LEosQeSWPHSr1gmxI1yYuuusGtR3mHEqcAHmAG9vdT4FkyVlabk
aG1i98filNLkhZfLZ/CUtz3wzZLb8BTZX2ZIK2a17ah8we0K0tNVB88fzfCTiTQ2ZOSiNcFm02lU
fksrX1Z95JNXIy9yShVQ0PG2+oCSaOZAseOekJwcRZaEd4hVtfKinElzrEZlt9dtPNL8VRQtWbRW
+NCdR8cS9msANgu3bU40fstBuR9ONj3mLQCxOoAmMDhsbm9b4vkL9iujx42VKia9sGh0sO6MyMEF
UAbwtphojKsigEIPRoDnCUvKSISmauRXJXLcMy47uI+hadNT45bmByePCmieGhKLdqwQW1VSf7ND
fyhRq6k8pLgqnUCKdgE8m6o3ymsQ5i5S4EDjkAeOCFiJFITW6WGT36xaq2M6AH9ji4fknjPAXVTj
tF+hVZAsbfvcp6VB2OUHCZgEF4w00q1tWgLPepCrKw4GDIJmw8p8FTEfanLFktIBQD7bIqNxiS71
/EagUn4lAR59SKyq8QlRaxidGDjGYwxClSByH5eElG0zeQ/NxnsuRjQgnMqwTtp5NFnsYG+rBZ+l
gemp1pDpQFRnZApvm9zvd41uadNIlYJeB+HX9jgNTvPXyJcAfXHTAx0bg+c5deg9yozkGyMI0uFY
1uaWD713NJ3YeAkWsnzTWRU2E7fazCVuBa2I63E4brYpJOF9ihZ0GJ2wIyiSeTOsfQ92voG1A49n
7J2bQpX3qun11TZlfWsBrj/0oNxRHoVxaBWvxNwsMz7A8epSzZyx2GG1r9C8wSKEnN9w/sF8cFTi
YE8R8YyblFOHF8bdAcSOx1GxpcHcs8qShEJLTKsfMaAwtkw7P1PosGnLpV0b81gQLirYg3GBRb2V
+Zcot+qvY5UHbzH47FOJ5QSGZbAwzlzXtVxwrMhz8BapMsDFxO4P/Xh6o3TZf9D0/XAFcDMo+Ull
Zps27vJXt229Oxyoxt5KNExPYZV3JihR2KgDA8XsTu1LZo7+vrGLYjfjnLsuaYEnkgDxGgQmrRZw
bVD85OiFAPZFtyAKZVvzgmU5SMbJqMqXvAyqp5bnDShbU+pryIL5WYY5UoARmnCBjGCyHoyop10l
DmoKXiKrm248GdN7V+KUIdyckz3vY7ulMHpIk3v6XLO3mohbshorGbA3yoNvYUdHczf3QD1zN8p2
IYs95pGZ1SCGimNKxTP4Y9b8lJoQKE8CA+Y6OVdG4eIQ+YInU2JAlUa/KLWlvfedcTgI1VVUb5rB
xg1LTTNCwDvBasoJrJrosTv5+mBGA/tEP5u+JoRF6EINwHqnDs8HdNYWANZYa5tpCaZILCl4P3gD
DEdt+slHJmf5dbAGkhJxgzgMo/pCuyLQNi5Xci1zhX8wMRLvFYwrAzI7HPnKqanZt1KIfZWlhE9N
alAvqqMCBNgzZLsgBVCBYV9Id0m9+aSFIKWRmR3z4XMYR+CbBlGaCDljlX2o6MUAN0LVIeUPXEbv
qDPLTm6W6wfujGSRZgeqfBXCj1/1Dl6IMEqcDW9cVrWeFsMbZ4OMOnuLqAeFptxPYO/Yj25uUTrl
htTGOLOtuE1mMMWpZSXsMrL6XlVYaChgM2l3QZm0+55olKg/mYODV1ZR4+6sea4ztYsnexpvzKYG
2j7DkAfBBJ0G+EngYz2kX86nm3amP4PNkBncFxEYFiIZUNjWgg3QwWPV+AQEKn3s04JPF35nBxtA
FJZ33Hf6J8eg7YJSIVJLmtsQc0qr7QcnzeGgt5wsAnyPO9brDlCivM5vRRH1p2IgfUjm0/jQkwri
vjIF4sCGJYfkWzgTKTXDv+kCWAumLC1oLwoMoPb78VaMQ/FWeQWdh264dFDSe/kYtbrex0OO534y
axIqszu23roMwYSf6rTpHvtpct8oOFEPdKSrA81+A3dUMqaaeGJg39skYdCWHfYwqTsDbQgiCsZE
6I4XqInTLjaK5JUyAOfcMTCTkNYRWC3DJgYkLcSIqG+rY+KM1a1Tk8nE/pKXX3l3+ldIJpBeaxSh
i0/g9sYiRJBtc5jhHyV4EV4UeG7LNrpDafU77JR15r0F0SS3Jv1BmE5JMs5VXj+Duyknbnw1M2XA
VYK3dHqeteqZ79yEz0HpbunYGa+kSWlNCNII6PPswlVOTfUsjLj42DRGdG45uMNKT8rmMvp0enRC
2We7Z9cNzLERN3LAQ4nLZxa3pte2lO4tQC5XyIMxWhHY/GDR9i1OBeaqCRWnpoEAxcdyorx8FRMf
+oQIZX0YfT5o2L39+DaL8eARHh+TvWWFPTs9rHpHzmkCH0hdY4OFakjJZ5R97mt36QBoa1xNqKKQ
dVKzAfvmAXQkZlofgHYFO1dRFatjN/9kD0X2Vk3p/EkKnJE42LPHBjFObWTZhrs+yoZzulSiaugf
rAd1+lzEArq0Wfrc8nHHYAAGynC0J1F+Ciw8nkY5gSKcEi5DlkMTJl1IxlPf0VlBIopIHmqm8SJE
SCZqjrTzcbZG7xm+s77KNo6P3chGKkHdXgfJcqGbRnWT2hMAjTSlI22oMo7J7DpgnXDKPtlBHN7b
lEg9d63pfvUmo3hMRKp2Lhruo6cLSsKcxp9v+Ti32H87dSMEy8GVU9UZXHXZXIbUqTcDzHnzNopz
49kwaLlmTicSFky0UkP4ndIXVTsNrbUGb1yDdvhNFxESxD1nHzzdupecgZE7Em7p8S2vJu9qp721
xSI/0OIejv46o5vww9D08uiXQ/We4Qh4ZHmsuErmknhk6Jr9w4g7/YqqTj0Ids35c6Ad4xSNpWgJ
WUxk+2EbnaK+DDHp4Ef3egyOa8IJwHD58CDFum5CDm/ItxjbR4rtQiDvM7yNbTNaLAomrmOs9yOM
5tiyU9jI8E1eh3oIAaCE8YFZeVqcQNZGm3wYGbCCi2f684b7NMkZu9bj3s+0f8hUqW+mmA55M+ea
6E/K+mL3pvowebF7DTTADdlL85krT+atas7TIess37njmlZjl+FK5vtLdRJMcLbAEc4n7jkU+phG
T/rAta9lnmG8QOeeH5Sd1QqmVxm+U/jT3BUGFeC+WZe3ZYvAFjD9nVLV0S9WzA5FhmFxyGxXHmzO
xE/Uk8CV9LryYpRoh46ayqcC2/ghptf+rnNQk1dDAWMFt1NdXGtyTSBMh2IXgI3cx6bCmYsKWNGV
bdTRTeEW4UEkLhRjVRGPkqTYIBT6bnvJ4yJ6ylLOmZgwRocq8dkZX4oIC7CJlnkyerYRKyNJu6e5
nNWp7RzAA9E83wkYFFzIzOZa66pLwIaWzow8XbGntny6jhHm+A+NfGA/mBoM94J/0Drht6MVy49g
gXD9G9+Nvum+4PLBplX0ufxA0qH+AD8cAhVu6uTgIpdDSFfZBd8vjSdcRLe8FayXjrPYvk4Vq9hg
yF79qe8OUSycr1iLo4vi3EdXD30tYiAT3JqdfQ1zXdzS3sDCNbRwsxXStXZxOCU3Tgu5Ybar8N7g
eG3A35pGjhuTBWAwTfatx9s6SSKFeFtQze5PUfelRwHfI4c6J0L95Ycy9OfXgMbNdT/a7ZY0srVq
TdO+JqUTUwMxZXe6Cgh4f1cU/i0Z7V/TyG7L9/yxrd/f28vn8v+EUIZ28gdCGd1URRp9/lkq41t+
l8qQMH5D+GFSk9LCI2UhtPwulbn6NwZFFF5XeYK/e3zPX6Uy2/pNKFeZoEosZQnUtP9RypT4bdHd
pCsp2CFA4+l/RyhT6mcdyLCE0gja8E1+1n/qvHOwl/jZZZII+kBIvJRN6i4HCMxJR/LOwvEDhiGQ
m4CjJSbpBHkaD58RRcaEOg8JiEsDtjNrvgHSB26QGvqgf++iZlIx7ApncmhzLgwnr7DtF6kuNiZV
hJ3euFIFeLADw+a00s+ismBHAwfhOoXbwhefSTjOqbFRZuZXvN9rs6IgerQoonbzwXYOvqK/D1aI
N03117bPujlcZ0qAfF6x+qx8f2V1cITIfTNalO3ihS2WoqSqTab+ZkjDgH4bxtuZ+2Sm3UQyx9Vd
6aynupP5ga2Un2JcjXOYnDLyalOCVPEDcrOtbVG/gChOxA8eMfFsDC5BagOPjeJw6Ho6CzkVOqtS
0quDIR13cnVxey2D50TzVHyaDUZIOHuULiUvitCy+hRo+MR3AVSs/NadLFrD2OcS1oQP6du2uBdl
MQZPXg6n6S6abHu6xlk+4ShJ/LCEWus2ofElwX3z1UQoCQ9jDlfuKkzDRWrWCTY4xjtdnJW00mhX
WTQrnSBtuxgm4VRhPJlLdw7v3W6uOVwF7qDiC2w4ACNrLy8oP8l6b3FUmVy4M7bMU5S+RRE2521Z
s+eEkoT/id1/gyO0bvJcPM3MDRxnrZR9wD2vhCScUUbptO96r+vvSBzEJXuCvqzPhNVQRIClJrVh
kqfIY4ulTmfPhF79Pu+qduN3YcGiyzaIJoYEi0Ja1jddZ0whQVyDOR46pEqT8U3ByiDmJ5ok8CFS
gKc3rG0lSlvusB3ZAp2qaELEv4n/hnU5yEnubWduigs3UX++8kO8udqYA+Zg1ChVNtZ14jyENtbo
IUMBKQY+N1snqwb9GBvzbEJWM7mSczTHfPglAPXiU8lWSYMwaWjFVRVtSPmxVD4Vdps4r2VD6XK4
iA999BTrvhseBQN0tPSlUKubY/q36Jdfw/+VBMtI8UMchJPmiiqg16at/WI1AuAVb5kQU/7SYLhX
VHPYQa6/hWOq4aybQN3ZxqViSg5N5gjjkfmK6DNCYjayzI0jhjWncoE1TU2nRuq1RMOSMnYTuz3P
ksBytRlMv4meVAan5ypQVwZ4jbZXLj0X/ViUB35WRPS3jEPxgEnf9oGruIN/oEIlY8oBvNbRbo8l
IfrszWVSv3SDXfI5LUc+tdbKqJukWz6u0kjeuoFSqI3N86XLVVJCLqiQjuNQ3mSSDtZFa8Qc/ggX
06t2CUQBwIsNlQ7nSJld/jG0OhnTUZhZyXtKOYv7EWgfhluKs5m9PuU1jRRyBYFs4sjrs+/f1WU/
Dld+V+PQhMBbcuxWLlIKPlsRMS1T/eL5VFUlKQTvwmJC37A2resnXEWS4sIqL/W9YcI3fjMzriCn
SSvpXUZtgxOIVZ0p2AluW3SkDrzZJA1lhGl/Kbqg1acRCIzxNjYEzj73vh1Pp0pnYbgPIVH5ZADs
KLsxRCx7vIdDUrHrs1ABOvJvbOGeLVXZ9deY4G1wzYsyHD7JAQHmgg+BkyJFdFDcT43R0l/tKCSl
DfZIp76GEcdt3rJDN3HAiRHabKZu0JQgUEiedVcYB/As+8zupqtbJgjCK9ScpjZJvwpzPE1CqPwz
DoMBeldIdxZVMWbeL7hxahHtC1es2NyDNWKHsdJRH+NgJ9eHPOpVjmLyC/rBXnM6jpxHlbHkHOEr
91O3G3MOnhOfRmLDcOgxn4dUE5CA2gDJGWlMSgBgToQTQDtd2W2b8/3QAD2iDsdG7n2x+DRSTldm
SQUffFILtb72hl0ad4N7bns9e2uAsoSSsM/iGIMYVeOfriR5bRzvKgmG3ZBlUabWQVgn3jc83153
jnI8QsEqTaAAlyumBGI+q8Ygqs/6dJ7Ma6XcVL5YoE7cd4kTM4boDxv+UxPOTXIz19qMnuoQcMUd
WY02uIoQpyv0HWznZ0lyIj5R99i7R/r4RvNIR2VZvXJZhC+bQDWsGLGLQN8UZS7UN8g57USEhVz8
eN94nZouVeuKb4wCif+NkGDeXkpnICMPWik2HxfVHXZnWE7weEJPlwJine4KcZPTzQoMtk+j4M6Z
uTk+N42nwg8xIxDRGV0WpK1n1/oYZeY3rxzTt1QBAy+3BluNHPIXDoNt1SN9UDsGHsDfENMjapMY
pY6PYaEhPNi9Ap5Uytm0KIoBul2+ZVGTN7d+2i7VIzMocTDVfuvMT3PkoeQ1qR1meKgzGZ7NxjEn
biSqifVrMckpPQ1GbHcwQ6fO2Dg0ictT51uJ8SGOVZciiZVV6H2AQhcnDAsdVT/Q6FoQwYk3VO1r
T11JswXAk08gKQPiBkSiYpHrfV8zsuNU7WWBnSMs8bBOee7fctNu9AMK6UhJUOyEmfmondkSABi8
Ib6x50JbYGJMOV38mWUK5hkp6PKR7EoGcktTSLZ4lboudRqbeqj7+ZMubUd9bDK3pWVxiIAMKppS
w92YBIQkVrTb+MlTAeF1APUfu+ZTiNehOiRxVhremmtCmn5EPQakPBa+to6OyKz+i63z0ruUVWPw
ymb9kG4Hkx91oP9N5LeUkVtBvPKCyhEfG3+Q9ce0D+h0R/Hmkc5kCZzA1itmtTBvdh4mmFLtZDx2
811TFCE9IjHVTuk55W8O1SwUz/bRNtGTNZ8iHIvVC205fns/tgB6t15CzWy68lSV0UfFjcF3SFmM
NUIO86dLmyYYK5M92YpPdZa/gfVmyNkVFboMUWuTSGn3xmEMg/e1JzDfZ7jZkhqE1MwVJJfkkiG1
72iVIlC5I5XsBWI70USX94fGylCJtpjvDArHi1YrapLpMGZLvU5jfBXVhqdwiLhCdcKzQXPlZW5/
o6dsLFA2ingW9//+QPQv+Ar+DzkGlt31/z4H3TDRfXn/cQpafv/vQ5Dl/cYij8+LYxGlsG2l/3sI
YjqSmrnItGxXaEQ38T9DEJMO/gFlukJ9X5wvo8tf7QJS/aY9Gye71NKW9mJl+G+jxF938r87PDBO
/IMdvcWf8cOOnjHK5UExi0nlYWXF1PDzLKTIM2YqcBBDqokbKCG92Zb1g4KrRwgLVmg7Jttw8WKJ
CSy82yv6yaf8qbZH4o8+XUcj258tPLHbSjj0fXEyhYgxlvsQGKFZvlL3pv+J+1b86r5dHjRPpqM8
AnbLE/Hzg0ZXxf01YfnOpCQ4CpMdx0C22GdWKnhvakNuqYVgsnGHu8D1hlUxOsVehd3+h1f5Hzx7
yyv0d88eayoPnwXPn2X/YqelbjDwchuxIqaVYJMQ01yXtllT4MWi1oY+oCvnmzewATK8gEIB+t42
sKe//fHDWMzGf/NZ/P4aeqbl2IAnUAuXMftHx4fPIrYJfNoHUuJMq7oqt9StX2qbm7/KArX+4z8N
M8kvf55lmZ7kL2HjI7ZM+5enn7hyAIuQMzno+O5aQsbtffXZ6GuatVuK4axErXPCtE8xRSy0yExv
nI/884zpl6MUz7tjHrNheA3J0odFfPIXTq5iI6vTodw6ApqtlU4mCSJ0d3hvXwsfE0MjxEEsDaYE
rv0tb6tVPUYPPWSAA4SA9gQj+4XjhHHMqyrYcz90WaTH0aMJuE9amXOKSpgARnPFp70b+oqAObeq
nWhcfc6TS12wgyuwvJaPGQS1p6HFa56zi2rYBmEy817ablAb4BN3dpSvsMvQQBgNpGCjLMLG6DSb
WgT2tvH7b11VjEereeDCP9xVQ3szhFZwwXYibqx8uJnGMcf9zZGj0eFjGxs5jws3sgj95GhkCQHj
AXicZV/qCaRJarWHwR73nFTT9aAZrtJUVuuhbm6w6c3XDGWSHVji3aSmvLbDOOxsEV0GMzG3asX4
G56a2mc4J3Yl7BwVH81mw+3vKemLp1TdDOQHb2zFfE6+BXef/epb44ZbYvqJWYHmYnb1tEgC+0VC
RNUOOsq/A6PfzQgXq6SrkoNJ3fxF6enUSg+GUUABKq7r/NYeyzvDzaIb+hqao0eJ5OhCr6qMfD5I
3T6PjuHDYPGvfgH6VUyteaxt6I+ytyEmeUuW16STqHkVuEFeSnY1XWhhQ2cv8dhqKqbCoicY4BHl
ddv6CfyUeR370jrR0gRlbopv4HkON0nj+WuW2tEOnTjY25o+KkXjyNqKuKv2eQk9kS46jhUTf779
zfdIOLFZwO/gFj3GhpC6D1ds+gWazMK8vleD8UGJ7mUSbnU0mVuZxhGsTU1hujEV3u8S409Gvf/I
OxSEKG+bP//JWjSpHz/jy2fO9Vh+CnQxFkW/XGmKXHOXL4lwq4g1WAqjxWp7zlH+euqh23LAOkkw
qrtaf4pKJF8zK/zr0gU7CLwfczY8Ec48AOaL7vynMrJI99HFHfClqM2eHgkqo6onXEFkal2UbWDA
5j6Yy4ubT1jk3d0/uYj87A3TloXqZzpaOo6jIG+6i4vth3iHaU74T9Aq1j0A/I0CxXIxHjSWqVVX
LQkh7AwbK7IPBrNY7vbngda6G8Pz/W1RJsc/fjDq7x8M3pFFpyRWwV/fDWM/PJi0QeQUY7XkYlJC
SZpMOmjQ7IABqbydMonYlwhFKTNf4MkwpTim2LaGzRQfFJD0meDwVYmsPLJrDS9U7ITbWvK5ZgrD
RSG+lJI+dPqpvDuyEWv2eWt/IMxS9EVxnmNT7qJacdTvpksPr/+RGcg4txn4j3ox5jfJSN+HML9p
SWa2Y3/5agWZ2hp5SKlP6dOLVzYfyajXd8rlKfzjp0fIv3/z8XItSRylLMuTv75YvJ9HRLKQ25yY
GwDNADGICp4NdjKrgIURBjcV7JifzOfatb9Eo5u8e7G9YecxcF9oCSm1tr7FSzAdZs4NacZ8X1Z5
esuWx9+I2LWeokm/QrbLr3VrjA+lm2c76c+PyxImTxx7j1tC8/Ea84fK5090bfBYKTLQo+vf0XvR
Tu+ltJ1bYxj0fZ3mA/FJb/f9V+C/P9teNl3qFn/LFDpcf5Zn1cE+Aa9S3jI29me7w/hgyWUxFfTW
ZnBxbm+q0HlMhxErAq0MFlZc3ou1+1mGAPSVnN+X1GOM1222sNuMQ3ZLRNQB8UFItWTdcI6KITqw
3ic/UrtqXzldyUdtUqvZ7BatDXgFeZ/ykpmsqdEyoy2XZnMHoOIbUTNER0N7K16TfBclBGK8gT0Q
2fF0FXmpe+8nfr7ClVG+CWOP06G9K1PQqQHT6Hr2poOXN/XFKaP6giRyMvxMHLxaVReLi+OGzARo
bGfW+wrtsa2IGJTa3Wb4unff2fvkTrztDDSBuKJlPQMivQds6Tx6c4zYYOKOMrg6VySeBrcST5Cp
KCNKM8N+KJLaeUAtwvTmin5ltziX8iZ+oN6mfvRh1Ox7F/RdMUwQxV0J2poCoCikuc4k/HCxlOve
sxs4FRQzPDMhm9pqTlq2DSsc/h/2TP1PPKHucvn8+fKqhMMpnMQZXTwsIH6+HMGgaabKAMoZ2/ZT
iEjZEKA5/3/C3mtHbiSKsv0iAvTmNR0zmT7Lql4ISVWid8Gg/fpZzJ7BYOZe3As0iMruVrfEJCNO
nLP32nHm1fsqarKF43IbM/iXNFRJLlcjvimv9c6zp/8MKi0CpMj9TqbWCQx6fbRjzAdTQXwuZ8fa
IH0xE4Ewo5eZ2NsPw+0e4PXUu0Xhfac9cNPTEQS5apd7lWAvewjnIElkviOvDPt2H4IosADET8U4
PZ4XjI87khXaq5M3eF1qebTc3j3lXVkjg3fJ+WgxTSnzN2Nwa9Unefkgf6TdlIWMdu30C8WZWNGR
iP2RGmT35GW3FY7RLKnfEaQQ2FwXa4At7qEZleGoCZ3Deeq+OymbC8F37aF0teKc2WaxM4eCh9El
IqeacmuTTwOQ2HEAhhSF2LCmrvvqQYMjuDHeQ6M0cEi54r+/b3XtPiH75i0qbMRlsu/+/6rV/7s4
1nlcjOV4Q2KNo/0/HG9ZT0joYjRc6a2BFa3qPuzOJlMGLFE+w+II46F80BcpV6gk9ZuYVBDFQ2ge
mMqbQlg+vll8D1MCg87T9Zf/77WV89/yaP0fjx46bd1TESWr9v/L4kq4oxeHDovrgDsGW557KhUd
0SyZUGTLz9RsMwOAwShCHw/IKiGviF5ZmbD8ApFw2n1UVkbwvAiiuIOSnXLToPjNFlAQ2Tnhkeb2
GobSw2orAqJQmbw5DJT8BNfJCRlVcbbzfAcsOEdsR13sAYt601HV+PR3qbCuU4elkaYHcW6R3rxP
DuGwUVVhD4c9GkoPN7uXWDtzgdQ+sZQNAOVQimOoVzRZ5cDmphdik8Y4eJ+fnheBsQkzFAVcyGqK
bdnFQFHn6msYU6KDhQsx5JLT2sxokRMsgIRF28WpCx256XR8YSXmkEgfuwDAKuT7klWts8sPJWu+
5ASZMRpQLHaa058QeA5EA/fGXad4Zqyveh/l6P5NnGT8TojOtXPF+IgNazzWmQZ/Rh+ND3uWsNNl
S42lt3cBJmBLU21aD0vMSulg4LD2DqYe6dTzo0l51jOPAB3QhMyjFT0Nkqb6trQ685UKprKJ2WOT
x4BP65Bf0LWF5mskQ6EOrZtt3GAwVwFCpJM7bsJUWtepNn3Ayuqxj2MNKDE/qdWHGjNcqGs72VUu
vCxTNxTuRufusRvUq9KAwCNFpK97CwwwcL74BVjiueLwFJWAEcjyPIDp6ZlStD1TSUNH0Jgk52ag
XZo5UmMnKf6hNlxrC2CYM74eKGjXSbF1sqM6GTNmgVnfO1nanNuaVnQ8OFCpCy0+aqU8mqhzSYgk
QzQbCQiqlHbFY99/ZLX5Vwm7e6XU77FXVNuuEOIQIu1A0Ej4iBS5fnz+hIQeFUuhyg/lgtQtuvIV
DFslcvkaZPsRp6N1mihYQKc1+sN0nB0YQtA8FbrcSZbHFE3xRO4SkwBB2PREB/psFNXgK6X4mV1H
nocWemRbgu+ITBdN3hD9BZibEXH8nUTNV3SEg9L7UzfCnFuQrsBxdD9RCpimxKWu2Y1Vd7xR5XC6
g0RMqhodmxfq//JKFbF04u9GO1V/nLDS8bDN4lananyKHZT5z3+g2zfyI3djbBt3TRB9o8gK9iJZ
7Ft6tATdHRj2emjsS3GlFe7t8lC6K6/PCNdkUhDkZTJuiMqddsynnX2EAB5wQai94HFFrNMgENeg
t2yZc6n+UABzUcgh5wbkbraE22p+Dq111wsGnKbFbMIUUwT5ErfS1M8/THVBRQ3ha9ir6pGAYeKD
OkVs7aqm1Tm4w1UaF9pJ2uX5AcESKpsygeSDL+YCQto6DHF6mpeAhIEi+ZKNYgHWes66NUlhxUGh
7tW+no6qAnK/w/De4sPcFzXMwxh1Y9ALFPAzLNODoqOiHUhh2qPJJzdgjPLLqHvRBnyavniwkALq
8l5GRraPyYBjye72zBOWIIWcRF36sTtQFgjAbC3/N+054bjb0YJIVReY78bMOXMqogUb+QyfCH7M
4Grs+ONmp6zU33pZGEekiP/zgqlgWMm8azeqml/JRLceRlrKq2mU75HbF79t1peVkiNidFqomQJh
+rF1eeU8VznzlFTY/pnOUaSz0DZMPLZNqOObzDFPZpXzpSaA7zcVsZOSeHjcYtZ1zrRy3UR9ec7t
IlkDApnPts64zCFpHsllax3rmF1eB2pCAnswOs0xboxk72bOv+d3QP+9BQclJkIMi+jehcU+49gy
Ou6nWqNoiARwoHHQ/7kEBh1b2BdKq7/jbHODcbnIPGEUlePUUYfI22MesvxmjCF3DY55QaP8PeU2
Mms3S8GR0YtmNm4dzLobOGU748OdQGka5fg+eCQ7O/A7DxgM2k+PLTmZ3AcyxWY1gif+cMvqBd0o
64JpfBgpX7OB4PyQxZso6uc1Qij1fVF024QFXVvLSai4x5tsFes1MqJLVE/hBi1l8wZFMfDcGNsN
bffdjFqa5CwuCD5AD9UfatjrH+Eszhx7toqizcciN2u/Uu15l/XmX5M4wt9q1V0dduTrMywJQBoI
H5tcJen1qM3TZkuSpL0lbH04GUTt6cwO7+wFC0gWKh3hLr7jFZiP2/61sgeV+D9NHpzEppfU9lut
0sSLGWkE+GTh3WYIA6s/gp+u1fWRbaMGxU/EwoxjH4F+TNSc5d0mOz5nmosUoJnnUzGj9O05xvui
zn9K2P6k0ZMcEdP8DHMQr0yXP3SlIWPCHvP0FE0TJKARaG8y/zWS3vhMCInQvK7aWUIFv9JY8Z04
dyBdcQ0wmnvHmDwN951gEEjiVLQvrEo7y6mzd0aHVC2hf+cWDQ5pD4Ejg6X8nGRuQNU1HJzSYYGq
YX57bvI7tCYZ6K5dPpBoXFWROhddZc7RjxMR2Xkvd9Jq2Jbqd4Kk4ZoozR0Mk9yjdFECRyoukbjj
1miVDnTegKIFJLRfaYlxz23lkLcId2uBmUIJJV3rpnmZlm3atpRjOn5g3QZ6a8g3PWlqzodYZGze
F3CU7XHqRHtGvbTERk+7NpHuzsPIe6LPiPq8ddSLGbp0twRRjRPYztkswq3VgHnJS3dH8jpZfQVq
XFnF3opReXeTleMFilFrfBPEFAhTvBv17wSOE5C+Lt0plWffcRI1K5tk8U4qdI+IbDslYnYvseXJ
9ch7+Uf09dpm2M+hYB7oJ5Q0bcBLvtkoZqTTR2sjH9JdPiUpd6QeV7kNG3SCFndyQ/mK/Y4lhTMI
8iWrmjYoQ+bNWCSBwcr9tzZBcDkgpUa7HQI1HtKj3U67LmubUwR79tYLU7m25p1nUP+kWVMT1U49
sUQdYjtTrmb9cHDc1wTV+LY+r5BzlNuaFGJ9Vt11VcbFF4fDA8kB/UbHvQuGdK4DpookmM4x81+I
DqLjxKXOU3qtUkgxJuvAOdai8cVxh3Pj2pwZqjonkh3ilCos8lUTMHx0SGbEO4QemyRacGZ00z2c
kvFclN/DMuHHAgUypVPTNb4QeyU1qbDVOUmAhWy8SiUz1qmJttpqc4aYzOBBwhb5hTbD+GGDIHdq
YETZeJkze+uGXTBoCuHkCuxHH7c9ZhHP/sFERyRG5fE4iMczkuZ/X5yWBETJAoVSlPUdb8q+Vru3
KLbLU2USwVIVg7cnFfc708aQ0olUycxtvooeVUoClBNBc//LtugGN6aS82DlhT84hnF7XlzFDcwk
h12dZvq1Gb8E0aAIK1Pvmnbx31HX5p0zQP1MbG0vY8sMDJ6rdV13F7B3SMN5je8Z2jz8I90fpSBo
zGqVf6GZTTcyY77ROiibQklEAGxD7LtS79aewEpKNEbxqgrRhCtP7U9NjSEhHzvbLxq3OLlJZJ4V
LSbsfPRmHNnKtKqYF52lUnSY96e1Rz58WVX2yZnL9F6o+iYVPy7aAIvfU1iw2UXRjQ5/5au9rfhs
v8YRjz6kyL78ijWO4Qqtr6W/QfiWIHQwAgSwJ4KaQfWQ3SYFEV2uZ93ZmaV89Fq0et7MYYjtwHKU
m4Ym+8p+lq6MATKhZxV/4waZSjJX27GYeHldIW6dGC3gWjbqQEopw9Q+3RFG0Cg1oFe9NHYpKOxh
pRhdsXNmWhsJ44fbWKU6DXAVgNP3jMJqV3ot+a2duSS1FgzX0f/86o4iwl0VNyCP8Ur19KG4Dc4/
HaTlFV5Etc4AmoCxgpNtkMaq2VO1B8pnPwCn2Xu9/5bmbF20ttil+ITWKfF8K06/7CUgQH6nPcVu
uw4ZEv1KKg2HVj0Q1pUvMtvIFrfnZRm+hFohT2ZbeUcbY26LcOtam2Z17Q8KIWs7TmkvHZS/d2s+
EBjYbIeGUgaFjh5oirHEbvATUWmoQYQzbuep8Ls0b251bNf/XeImPaYylldMLGTd1UzIhWYrO3xO
cpv3t3q0MyLKawjgo/07wRL16Q3vmPuMeGVbSKhtWggd3IXtaBphEMH52zce/8POprUO5bL8Nkww
B030Jpp+2uhl093R4BN03zY9QvbZ2zoanYZUEv7QjFrO2aTMdy0ust3Yai/Z0oOZVfMXsT3ZRpou
YSALKdYrydLU2R1w7BinpknltjPn/p1C/EsxOQxuxFzaH8XU1js5qpn//DhYCtAlK7Qusm9Qu1XR
K0p2doRIIwSu0VFc2mI4YeP57VWLZ7IQb/UCnIs44q2mWoodonpeAz0r2yApokeqD+3Vc+z8Ol2f
oaDPjFAULT9O2rl+qzR/izz512JUgs6Qxcfec7r1Uvgjn3SRGkF0ACfp2UjoqQ9N6Ni81TqFjGpc
USkQ4FxzXuX85m2yJDYeA70Q3Iel9YqV4zcMIWKyyDEiaS33Q6eAHZmxBTxLKFfG3yQ7l3ungEMV
oTpCOl94L4jL1sNci/eGAHSctjY+WF28g6vozw3w+dXzHzLc8ZwUZS3Gyw9zal5yTFwf5ITtlSx1
g5TAVQRBOM2GCX8Abvf+Yk0LP7CN//YohS5DHnFITgs6Fp5+ErOiXZmgxUHaS4KxO/j7BqE0qzkZ
rEDWZMyvUgKIYBkF/C/FqSZS/VWUNsu/AEf5X/gmsqU9qKJiHdKaPibGFG3RAGWfsp3QdMQPCc7s
RPMb8aIzOt+oftJtVgG9Srr01Rym+oy1K9m1paus08Jybr3RuzerKtPArvn3lalXVn0pmqtJyE+P
Jnbdx1F4cHiuzkrzL03Jg8OlvHNQitzDPqlXlZpyQIszI3he2iVIyyEeCctBeMeXdCyXX8NQP+Ab
/oyZJu7nkQYAZop0WnXjvB7oKq7SqW8YxTdUTxjcrwPtwucQizZLDWk4zU56h8hVUehbwMjbzCl9
OyxKJPBB2nyJ4q5/EQVR8Vl3KJk7veuiM9ZCRMZaw5WzyTuAFw30ZM8S7UcNpO4EOlIllmzbD8L6
AVbkZl3yQzcZ6GOU2y/KHE87fFic6BEPeao8NlWh7aesuI91+APpXLn2plU8pojGZTHuNFSNK69D
RmCb8s6Sj3nQ5Hm9y3IgPKrjPzz1YDqnkB6lulyQ3nGo6T37YEcjlik9bD/LSKMocL8YKsTXMc1T
vwVviUe3bNcIs0UwYF/duURK3NVcexBOOH8UEq7dLKADRKAS1pWt5r6wwOjYobCvKI8lcyKQHaky
vWmzMP2esSBpyUbCDtKRhONBJcSCEU1UOZ5HoIabQIuixo57+aLo4ZkAhCVKlcuY1SWlYI5jrHGm
TxTIOQ2OubyNJQcKhELTFzq7b6suKfuI9fJgoJD4qIgzUIKTps5h0CywzUat/qkYUnyDiO1BVDuz
k81ZEoNHgw+LDHmq/iKtPpJWkm7rZPouaEcRtagO91BJOJXk9UFPRXdBGtJdbAd9JI2JeWPB3zrD
/efwGsnxdfKqh9Kbr2IazJvtad1ruxgsC2X+aAbOh5Wo1/MCdWFXT0+pVDmDlB1P9HhJ2l49FjE7
MvXYF0Q/52QpcOGxZf3iDmgvXkH2tDecc8mLjLY9vuJija9dRPxbqRZnEGug38vh3RzEUdBg/pct
DfnYdfFY6W/j+E2n84+jjDhPlBmYrrWkUjJBJa7DO3OvPI5bNMaGkmKMcZbwU6fJdqmm6b5qYffK
WAGCBsjDZ52YCysxfI0nAqLG6pIKxKyR8bsdmuIv9iWQiOqc3FTtnhFt9oIOKAf+BUjcxdEX9hHA
fCbXAl0MwnymLQMW1WsbeQ5MKGDbLsfj5YEWvP6f0irmXRu2HJMs0GhEYQRuk/2Gd9mSHwBKDbxg
xvvwJbvKehujDCyEZh0VCLAxN5bYHZqYKERe63xwbil6n7WCXXPlLAnqyB56oAyAEeEMEaqBNHab
p7l1qMncA3zo0pFs2N4qdEXLJ5BhfxEutptF07SdrNn9iPlXkcSOgvrSbODxVah70d+dPcUZ8ZMf
MlSsrjoTW9qE7S5O6D6ZgrZBpnfJhr6C5nN3rZeRSG/UmqJedVDPUBYRlBcrynwI7SE9tWHJo6ON
hMnJlQUr5K/dKwquWNM6gzH6jEE77QlJ6Dh9NmaBcYGGSlM63RlmMkLjeqqCpJv2Sd+5FKOzXFft
JLYDE12gwZWxzVGMH5a7V3ulTauEWygn97eijNkrbkz5ETrmXVYpXdzni7JcQNewFeDBDahh1rhG
qh/dhZZsiKp400Fq7mIz/usxkdyX+lztx8H9W0BcWw1x5366TWWvXEXJAqc12pVrJ9j8Sg0I0hLH
aZbWKswyVv/RRBXTtJij2B7O0BvGDyhQK3ZcTFdfYTdMlxY9zgpBjHlU+R+66TBcLEYc21CH24hb
APq4GwFlTfIz0R673JmoFxPOxv2HozEGZJiE43n5KcUrceyKrcZqzgNk6Kux6DMStRTlPhAldW6m
+KIYABiSUShUiLa24YDfnEGoihPtDTCvmvEuC/Hqqon6sMfEPjOEDpH8EGdv02r1C50KVke6Ce8k
hsDJ2IXR6nxTrcl6dQj9XHgYK+BX0Qtf4LvWm+p7H1IbJoDGvMr6LkUGxETExmXOvWDKvBARilu9
GyMDGRnl3bLBtmulycJj1avrLnS/KemUVwsV0i5y2zKo0pLVyynpWOhGAbKtjHkiHIQeY3fNdGJk
4a5OCu8gmaqf4E7dnbANHrHBaj9IqJYeB2TA4WdjlOG9USN5SwRpQk6m3L0o+kPEHGlY8RRey858
L4g0DNSUftiqnpAKkNZ0VpeQMhOM9RpnU+hjhY5fvZTJbsQfJyZo+zDNHX9r6D8UvXvvk1QluDXp
XxOMdtHYEz7ACvwpnIUxHCbqK45W1HddMx6fH7WksDcCGqpPFsE91hP1bMGa3okonvDexetk6cs+
L7kZgts1bHJ+K/wuU1uQdRQl8Tbnadi7szlRsIqvnI6Zb1Z59BaFdH4IsGEbbxrfqqyWk8rSc/aA
X3RYaFZ2VPW3oWjLEwM4CmTVdfdaihEydL19Cxr0MZB7gWrG3IJ3y37Nfc8MbtI2YW9mQZb0gx+n
ebLOUZXfIux6BywJ1S41vejM78MnNC5btXNVPAbHq1Fbq94+lzShGOxso75ujpIaJayijZ6n1amF
R7RC0K/7DGCnW0tPdKVr02uGh+mF6gaJfA6N2xSnXEy17yym6slU0kcDNPbUsvAbw3ywnVS5FEmX
nUZL/yS6Wp4wJtMsGr6eH7xm+JjHfj/3/ys6Q1lcP3WjNgGjKfhhSf7LjM13WEy3Lg+PtVJ1d22k
CTpO2zp13bewgG46DWCChY0Ae2Wbeo/nl9BwtgwmuAq06nxqk31IDVOVdvEeLcQWvUaaP1AjwAlS
PkuAs0llJMAz5us0tl8WGmKQ1NY/yJQEHDNZW3tzFL4b7j+XdEZQ2eMipLbRTml5InxLM+0HcieI
I8QpBfaIlEl2zXxoTIfUhSUEmbMQ6Rg9bH2vevPcKn+osypeZkFyYNnN2FJat3lRM1NFClM5jN1I
wx6G/vQM/0l0jjLRcgEHs4siN/GJptUOLXEH/jCmGfQYJApuRVPVht5gp+11ikhRHMmE2lWV4RFN
RTzWJOtoL4EfBeMkZghMpUcjBSKt5MZTyKDocIRkKFm1QTzTiCbfArK5W33MM6TbxOBBAU6tneQC
ihWqY+3LukEfQVgz9QRlsAhCmxNXW+T5BVxWn87Fye6cr8a04xdrKRgEnjHeOz0DNJR5m6Kmh9jA
kQueF0xO+UY2odg8f0Uf8jBWhGbhikbA48BQrKITEXX4A7zys9Fgz8sx54gH4SWAlES1nX3QU8wv
Dukp3GwoncSiV5cOzf1Zcf5rY5Nrtlfs3DiHhlTuOh47nobUPhTM2tJ1QXwF53/Q5qVT35MMeECo
zX8UGPSr1DHtK7DC5BTNsOQaBvXwnOX4X0IQcronE9AgPviHrj1RyENNoh1met8qy0PXiQ2qrfSs
KdimY2W6Ga02b7tOtfdK4XYYj85hOyRUOAu+GbjgXi0pj4C9qDem/vOpKdSzgRnHLzBDIJTUulvs
FvvnBLofkxSQPx3zxnkxil71BQnlp5lz8UmJ4HtrOgJRs6pYASWc6GyiDBKJufEy/bWAsfbbs51j
2Lo813W3oTprfhXkX8uSt1LwYAQSckK+p6iVZBk4c2A7k7cldRn8jjtE9PkXo5AynmwakMTqJEVQ
93XLbKHJ1qNWS78r53nd0ku/yoxznkJe5qbttBsqUJIeVBnu+8x6c56DZA/btzo1bsA9+sEbujdG
zbxGar3vLOvTTNthr2MmJHyUlDBTnWoyR8qeTbyqyCnqz5j1YHpNzstz63A5e5OSQVY2Z6nAKHXa
faTT0+ouvX06hqTE0IK9TKb2qkXAtZ6fQqF/pCz1p2gw6cThe/787ydiD2F+6zfPRas4SYlhJ3LC
B5ZNv4+9lMW+jr87sic1V44BU5lyw8SmvLFmQ2mdmHsbbel3y4wqLk/QCQqkanxXXRL2B8ftCDSR
5bum4WfxMsLYFYfRY1MYTPMd5IWmZNLnpbwTWdZuWyPTtoAUFFpR9R/RTUNghWZ1a7Tg2d40HKs6
xdJk4k2IROgZ75lmWPtWRwPUcF/n8uQMnn3Bl6deCblUr/i3bHKmksBJeRM7WarHPE+sNR64/B23
qrqa0yT8pQ8JSslkohqeWx91hOpDfiKD1p7nK+bXcpX22gOMqn7Lwa6+pfWDmsja1pjM/dRIkwsl
vfTbYcxXz4+ESLt7UBJwIqZZe2F5+jeWiPQ8LZ43nWsqW7dL+18h3xYW2/lPM2PVp/IqLwaRDmsz
bIs1PhvlAKWeI2VnlbeQ3QF3sB5fAMxdBZ6ty5A2TNBseXMc8DL4+OtNVulYTEc93AwYXE7Pi6WT
ApGokfAxy/7Oxi7cj7XBwZUTk9+PWvpBRBni4IRG4PNjAyPEw7qSKv2LTLLiLyC6j8FThzUmnWnt
LuV40szya6hLCi2RHfrUxU4fjr8YvodB0VQleb/aEUvpdJeZOd1NGrG1TeHuee1lzJFi5LlT+DmS
pQ2LJA7fJV3VWy4JTJMt8e0SrcccnmV9tlPGvEPUHWwcXOf/LrWg8hUpL6x0mptHewbHI1F6cT9c
wtzZ4sgefJdsjx0I8GYrG01/QCgx1qHDWbEqvX41k6PzBf3trZm97qrp4V8y7cdzit5jo5GeroNG
fsXvdgpV2Vyfn7oaCHBP7uJ6MN0pmHV75Ui9YyRuGgjxFta6OU928LzkkSSIcoiDfkgQvOnT7EP4
Qs9qtS0anAKTdCfH0a/IR3+YRZc+QjkfB6M+OkPxJsuefi099Gu/5JIrC8wHkGEc4Gyy6Aipg+C0
s2oAOb2U3uy+YK8EJ8GZ+4CMwX1hsmfsIeh3PFd4jEFWEbeo9yQKoy4wS/tnlr227xNFYbqcs3Jl
GhEoQubvSq4KpIRN94cp06EifmgqyWjOlxosm8r4/PzpeXkmkXJSeevxROxKq9+pA1jqLMdulakP
yPf0POAG+DKNo58uy15g9toPVzMTlrtlepfW/ZGEEBrvdsFbzqfn389DB6tp1rtrAsbKR8wZc68I
UoN6qzxHesoIXynVxwhojyQVq37NHeKlycPqfDjNHm1FZ3iE3JWkWOxq8TA8CPrifc7OZVMqByZh
7DA9c6y+/nGcYqOmCmlnU+ue6M8h0lMj855hdt/PLo0AEptGvRsucSQHvzcauZrrIrpWCdK+tp17
NO/uaeArPOu2nQStnCPmt5Nygr1JZLWdd2tQT3WzKhha7BiKfYcN7jMldJcIy7w50tJnpiKJkuyt
dNx1jgQuU8PPNpdLG0FSNkbkk6Ewd6QlJAfIapJ7QG9LE3A1iXKqBCsDcTB05sB/Yb++5Fr4ig6h
vhoDK52JGfQ8xOOnkG4fPJ8s5vNEc/IbnmJes9I2ciQyy48c1yB/q45X7tLW4PGuSUzmYd1PRRae
C0fR/bLiO37+V2iWd7710hwrOCRM2GgmrfFsG/vn59ljIj6YTNoHVWHdM+vpPZPmq4ulJIj6iZHW
JLOzpdNebfvFlk11UJS2H9dYc7UWTyEGEBCAZMIAPbO8PbivddZF2x5tzaq2+ofHjogYeK2QpiQc
WgjZEn7+IMPzGmG4cCMms5L31gtBY1Y+2C6fTMJtNjsXkFgILJxtLz7akUbCibH8bVSVPxhh6d4S
Y1f2FjlCnxkDmWkqmWfJAxIOQu0DQiNwwi4QMhDyJCFuC6f/RJsTCHAjeXzVesRY05dJg7esrUNu
Kmu3P7qweuzPpOWwj4jb1bRtlgV1513k3O0HLed7lz/8ETeJaV7c8BjNh1h+VtqXIfUbI0AWnHir
0b+cyujoVb/MklQY0tfxPaxCCM8QSItkCLo0ozPxJzzPYp9hcdRI+4PqwjEdfRZNYRG+W6hpmURO
3IlY2zbRS+U71Ggzx48G4ynSKk7eZLbT/+9n56Vt/rRwkDFo0BZwV6WHExvnpZgC55DASXQ1ll8C
zLEQkganrlQv3ii6d3O/B8slkIMu2ducvKnaL9wL+zYPNO8QquFaLRQfmdw6Ge6c2Z1uJmzjb/m7
mAjmq89dUW4ykJrFFLjyKzPkybMJC+XrZ5veirT9qxK4gxbAfkx6t3FMCQZebrz6ZdYnUO+cVRGp
GoyrpVWfI6UguXv25aBQsRbw3KP9aHeBo9kAmgj9QSM2qxPZOEy2c1rAHao3tYYDCBcJQMeOjQPA
hbmWWXaEKLPOtJVTix1w/rUMP0JNZxKEerPlEE8eKesef3SjitZznBxyb/ZRPa5FUTCoo60ZwoVM
IWKl9Ss2VTofJTkvKegA/epq5ATQZwZdRxBtWqXk69D5tNHajTlYHTwZ9heT6pOBY8LogffQF/ut
9qTYzSbHkHDjAZq2U3ttc04BdWWdysT4icIiWmHM08ZdyVuqGHsbDzVzAvdNH6vDBOC8ABXhprDZ
Q96wgS0/+8l4WZBCXei87fRE51imrIQF+94A0fVnSpAuehFRJ9FZa9rfg5r6WRK9TYDWiugczdIH
5aULVnwr2xd5qq0bzpVR3x5Aie+bhBhn7igBf79s9rRx/kEl9qq6BDR0xkN04wZ9z294VEwux9fc
i2BRkO81639igAiolVYjLuR+6C5odTbJaN7ITyzQxmZbi3At3tkuUy7sD9WuZWMvlepQC2VbTYhU
kQUMRrppCGZByjJgicrvLklnsYM7K6QdB84ccuLemuKgrrSNFybb1OWABlVgCquX0a4PyUBcD3qd
NMxWGQ26LCI6J14T6rWx4wwxaRq0Y7ruexyJXuUFqAuLkRULkXiAO8JXGUDQ8ZzfI2bpjFeAP8bz
igr8X1JFFr8F46usFb6P8Qxs5ARtI2hjb++otKat+U78U+DYA089S2RJijuTzD3BgoeKDcYc9kz1
AnwmO02UCLCmd4bGmAOltbdrd5MqAX8p9u86f+29wQe/etM2VAdgoor1GIXrNhIEasX/qjZEdmXd
xsJBQgeYhZSGxrDOaAzFCqHjC/2KCDSrSKjttZF+k2x3mKoDYNKvNUQtehIoWVjISwbzCi5RIjnI
gQ031GMfSWRDmkNM3lJs6Mpqnnm4Fv5aQ4OzxT85q/lLmGuffRT5CaMsFZyVOvdHY3K+czId3PHX
aP2uRPlnmHMggryW+sza0tv/onDa9QV5FYpy5BW8MuJcJ/UPzSJUaZrvNTW2vY9pVkwwVP2uE9Xf
zPjKgOzovck4qL4miatQaHlHFKg7U4++6G6sIwNeMpyQfp3F7a5Pm2ojOzzdLv06MsljHtuk3Gke
re/e2zi62Nal+OPRpN33szjBT/GdrlznlU6Xl+FLiwanAarr6u02jsuzUaHOUdytE4p9aZXbodU3
hl78GViB0H77bUSYnYG/lhCJmC4Oa3GmNZ9TyMmNk4JZpycFIqPHmFqp51tUNSctLd9E2d8KpHa8
/qdEs25GrG6EXv0Pns5ruW1l26JfhCrk8ArmJIqSqPSCkmQLOTRSN/D1Z8C77n04PpbtbVMkgF5h
zjG3mjLWcwXeQnoPpaf/LWxvl2fP8UjtHCWMa0zwYPnKiQIiQODXWOYrQKKd6yGIVldUiL7wf6UO
1E+xPu38nXKdnTGWZJ9yFgw1W6VcNegSjUebmwgYzWGuq9+WV4zcP6yc+Dku5W+jwP83Od7dIfvG
rVyvMeowVqzMI9mjT7OBcDVJgQe3hB6RRT954WxHh5YRoGm7ZMpZiPx6ttHax+CRWuWyHhgcCmE4
/347Hqe/cVkygfkWtywqXt00pZzi+WWkO8PqoeqVVKIMAMo8WGJFV0zawgTYZOzVB9GkP3ZinWfR
rZLkoYzdlZ9IlNfFS2B5a2fID1UudpmunWszYi1NVDSYxm3d8nyycvfIw/fmBQVGGSTzZr5hsvWX
XvA4GQB/NJ/Im/ZrSbAFw9NEWz3SfnOjOzdNu3HAsjuTe+uXKM0ZHCKxgbrtbCZQIJ2vMcXw9WPQ
i1U1/XHMfm1Hv0DeQ5+Ey7QMLnna79Le2UpPXN0keIYss63RS/YOc37gqqSRG425j1D3ks1ZolyA
eQ4RVQjvrk+YuOsHsJw7VNqhR4AdMQ5nEwMJSWwQBr0nQkaQ9qkN4EuK2KEcWQhMz3I2PqRt+3h7
7KtIrYTfT6gkog3UpkNRD/RAjan2JjuendGd4qFxN2NKQVuyaVsb8UPChJI8El5uuXKDaQ3zcFfn
rDcy8KrwllSP9Lb57tFDMknbONZdYLEynXnbOL1JQCLR8FI/OE60NHX5Cpv4Jc48cEzfLt37QEht
0wTHxrynFpnkmE5bAqRgQ74l1J8Vd1DLidIMr5VJaRPrh5Z0jlgk28DRt13X4mMoWEuPV7eKnxQK
msGr97nm3RAMI5Imw4KCyyEQpmUubOox2L7qs3cIXDG17Le1Iw7aYC8bvFL5RXfaEMbRQ5TUx358
Kvz0qfOGU5yj/Yk58PDWI7FK8EOOfXrRh/jZttG1cJ4PXW9jw/H/FhlliMGUjMiwnCkmmg07W5Lu
m3s8O+lmaJvp0CFXWc+t/JIjn/LM/ov9moeubMBl8ZT61XEaTIZZ0PoSKqSob4pdHzchGLG1znIB
ASFJwF7CShrvRchyMbl4Xn0qZ7DVkfiTYwNYuQqwn5beGlWDsAYPE6NGGCpQycJEbjUx9q0MYL1d
D5FWp1+W/ARlz5/arp9LVNtLomoYKw28kmo2lgDUTFo7IyleyEQunUxZe9tetzi6f93Wf/AG/Rft
FWHRiQG8QBU8vQjv1c2T0SNiqPX3IYjvUVu968p/JpiuMqDFa1wvSuMB1WPHX6sJmVbtXOGkkKxT
ZwpPdkW4VM+nTywr6njm9IS4xiRvoiWPV68d469F8/XHcHNvpdJjQCW0Tg2cOlPH5rGcmP+25A/q
Tkny70DjmZjJirvWmaCKuT7Jm36HdafwdhVGI7b8wJKnSdsgkQbgZUi8SmW7cdGbmrUl8WzV/D0t
v9q2316Jxl1L8rVpgeTWSxrKInY3QO4Osdv/NqgbmJFQAEElz46s4pRJ0psROWiSRwpd2b67xd0D
t7XG2MsDj/NIJnDiPKlbK20c2Lj6b3DYNQSDRG0Z7XlqjIw4Pov4V6ovJBw5j56IPZzOPisD0oiH
Mws3Qjd3QVVSzk+Bu0pYdRBnp9YL6m1ZJUPEAaWezh+KKfgOcfx7wT/WLK/BjOdHB5BN6Mjsb5rE
ixVjHHZwkwosR12VfVaMX0IPOp1HpTvNzpc+tQdLb6//FnFAQImscoDBszUy0s/OIrYFKTMdhDRe
p3a6lORqocGCKje5WbJWkmTnlFuycqzVrPXfNdr8yP5D+Ljfp/c8iiHg8V+wMSbtTDvZcXms3fJr
iOWTmKYzmc50hozq0tjn2aUtUgcDzU7a+u9a1G47tmdkDPAI1J3fZsg/eMzth0IdEG5QYkXOCceL
x0x23LWWfFdmPDGzNV48LD789uSzsLLvA0gtEncLK0wMm9JNc/c1IbkRRdLKZmi30nPjpzLjl2Ve
F7oGCMOUZe3Qt3+EdJpQIQA/FCimUsc6+cZ0M6sXHVxNqKdi09X+jx7R6xbBo6npb4WnMBtju1hp
DNjGvjx6A9Yd3PJlaLAWddEYSH3sSYP2rhPQOzyNT2IkAUqCp1/h8WPHeskGrJBpy43dMC8RzHn7
rCRcOqI0mN60ShIVrkzFpjW5OFG9VCKkOxgRoxKUf6Ve/R2niLCAUv3W7ndjGoTDO86wbq3+j2dv
XWZvDeuPLs/uRcp+l6XOZ47YGaUAol7d0hCRJZwCnvU9FR5z2f4BtioHlFbGx+LquSw1oSZxp5F9
msfHtEYAgkAkCGGY4rFAnKWP+UNtVTeWTyJMyaOOM66BBoTvCBYwBMTnrNDMj2D2VhEPgJI5/kqT
1HqWHL6y+q8OBynkBMbgiis4FHjvWJ/grp+OdemI08TCwrc0OPKA51Yawa/gxTAiD68e+4O15BYb
eQ6QW11smbrQiAMbYjlnhZkp3pqA4s2Kesz7Ub2LiumrdJw7e3PcQ+MPdYhazd8tu2C6HoJq8dV/
6/pfPRm5mvXZ2kaaAyRP+HtIkBMvDOuNIIQ3F/WXX7mvPd5l2B3j3pqoLJB9Ag6bretgo9YqX7yW
SIIbkQtrTPo8Yoyk5MH4QgDux5gOr4F9GztOTLd8z/MYfcg4YgF2MsqpqoTw0SFI6imxU/3R0xxm
Ih25R3P2JnrjqKXM2Zkr4xlnPQ9AjIQz02OOaF2b5X+jRQAYMaNhhTN+SNgI69XXkrJAskTSwTXj
mbwkNDPZQnKZ1I9D5Cz+qavBQDeH0B82dn7DtZwk8kGChhN9cZoVAldEAMA4PxXeShkMlz7xj5Eu
Do6PqsCzH50+3hhxsU+16o0EkBrJPnx9heMDIEEmv8weL8xYL57tSzIs5hLX4baFwDUbfrBMFkJR
YrZ1xPCZlumlMlmGtOMnT0m5KYf8qQIVxe4XkVKw5LJGHwn0UwZkmHghunPtmlnYJP7eFfZjXk3c
4Jr93vLs66cf6WsfQOsOcrw1pXZRJJL3mfuclNp3jqZMc+4jiNLMMn4iTALSHbdexDo+Qn2tFBNP
0bKZbfE3UENY6p4a+gsU0rMZzU/4qc4JxsRQEY5Hh8NH3cz9vgusdaOjKNYyGtWK7E/pkUqocbt3
HOqKthvmF466mDlYQ5KuzlTdTe0nXC3feeE85eTKr7Djy1C2BYh021ynKBZXIv1xUzbz8TzIdaP6
V7fu4KDXCIrc+t2o57cxufSl+1RSJeK70CyuFY/Q+OU7EhV41i6Nl/gS7LuJgY1MujuAQFiWDO3Z
KFggA4hhZNq90/agKiNGlIIjXutRcejrdEBBRWQEb4ZeGve0G96X/6fCfdXEwEyJ6ZnjPrtBvR0G
4xW71iZykm9ljZ9VBe6vIaHbA3QYSqmtzaxaUojPQVn8apz7bQnNkuS+tapoMf59D3GJVbPubzFi
SkKXTVtd5MiJEy3vM03Sc9xqB7sfr77UL72VHaZY0XmQH0HBoCvrMTLRvvb9pk2oVHKDSNqy9ucQ
zfwauB/9cvdTp/JFK+sfi08Wb70TkTDW5xjKObSe7bS/kq4CyGa5pn1nLGi4huOSD83JaENcp8Gx
9L0vbmmvRSur1P+ygDgGbbXXkN74cfbkpuKHeoMx0vy73OQdhVehv1stBdI04pquUrqr4luO8UX6
xs+YpTl8MnIB84E+EaGA6AjDWxyLGDyh0DCwLvtrw/WWiurbGCi5ouIGJ2Y79AyzjPlcExFD/3yq
23c4csDIZw2dTZa8CJuLsLN/lteoV+Yf+L5fVZQdIAr9eCYROYpmRJmtFk6lgVWG0JrSGtYkDayG
MiYjokkQv1K78iDO//geuGuYEHxcdqTeO9s98oE+4LolwYkoakIKKK2k2o6WDpR12qHoPs4zQI94
GcvZnRE2FXRc5ly2nvPBJwCvh9j+7Ox+RbLCHI7mQMCuF1yc5ZL2gpxK3UQhnl+U77NmBttf9tWu
0jAhWNIEu+s49G7OdYneMXCT4ao1303F7gyG2K71rC0EO1YntqVWECPeUS8wCKyGd8srfpWD6cHA
H7zqW7iPvpi2yKnUilrvNCKeZUd3Nl11JmQaP6/l3KyE2fGoSxc9A59PYUYpMRr9tWDGPuKuaYi5
DrUKwomIeOcbXz/ruQs2RS2wlMY/RyO4nFxnvNZIbA49pWyNxMfTgzAQfAqVBJXVDugQSZFkODZp
62mk5VAy+m5tBf4u+07h223qylYr5ZTOZg7YfNhiHhiYonOz6bFXRtx2WNG9+JAfaHCCTdCAv7Tq
U+V0IDrMS9zlj07SfpnxGK0KVHzr+BMXuR1GNhBQjaj2QKJ7kBZ+zVIHt0KJ4nvFd1xqt3rgUVQx
ZUbSVja9zdj66qXNCK7WrlYEXzKXc4GdpQ+lnz3KAXJT5ghGXfZLXvj6bkilv+30eUFr0F5NarwP
nm1CjTfExmPFDIkYF4SjuYe6LqPjUOr+Li7Hh2RuyP4SHCbekrko7GjbMO8DLH3A2kCDVOgM/VkH
Ij/s052DkFjXh/rUic8pX5wJI/VB0PAvaaV2UF16As6bUdnFktHJ51zr3yOMQU4S/owx7cGlwAru
KersxLv5RqSv9NmsyDU2To2tgDZALGUXhbqcYacyXdLZ3PhvxoI19Gsc12QpMPtXD07AMttiyxHw
Z3O3+4oUjZtAaEuJVUbeX8N/Z8XPi3uFD6OtdH1MV6SlwLqtOryV0CA9u/x0u+gVHS4W3njepTTo
u6mQyyjBR+XWtKj3kqsFSpfHAp1V46OZYHvXPDG5MjdDN/3tl9SzhN2zzrSXt7VYjY0vw8IQZ0cQ
94PI6Bet21FU1T7NiVIt8GyElcu526nNpIhGGQCFhGaT/uolPg1R3a3JOVJt04vD799ATM4iU9v1
2nTsah3hVj69xlBXQpUfx4HCp0pourSueUJXiqwNl5ngQgQxJO8tTihOiJGyZQEsUFfjbXR3uZkf
YpPGSyNLylK0ohWenASaS8IqFXE4JVVV6ZuhxnVESNY+sE1U+MWbRLCPd8R4c9kf2/ANgjjV1hZp
4PD8E7axNioXMulWsz1IggFoijq5dvACeMo9VE10Zip0MdBpNzMZPI/umHacU/kX2NGjqScnguC2
pc4+3+puNZ62yPLPYrH+8I8b4zJFYO7mDIvc1SVezXcYKukE1rqciFbOo1KoY8E4YbwmgC9DJweE
hQKNNclRSa9FC4atJ8mNdWa479jqv/20/6U8/AjS7Bs/AfBMCRGFtUXKemycSH2v9D8e39sSu30c
BsR+FdRcq2PUppt4jEpUi94A1cbB9CmRf0AGeBSoTlf9vFoEZ+t/v5saxg9DNeKCCJ/oF/RqzIK9
bPkmYLeuXdhasy6PbpzixkKQOS+HU+XFPJaMO9rRb702iS5KrYPbZl9+rGcM4D6Kot0bojpH2rzR
tZZsh2JnUyeOqrsIy1rP+fyW5cObvQQY0z3iZaU3p91Gx6ye2wJ7b6UygHDZsWSIyG0gP7042UW4
BkybodIgsd3WiQ0Tnvw9mMo4jPAZhbQNQYxZ130uq9QNHW+NJ5S0GIE7ueZWMbr22ZwlPqoZOJHv
VExN5GPX7QBNzvzx4lCP+XNelXfbRJyoLW+gtFC0c/7CKKh49KZfxWywBUbTidMyu81Vcet78zWy
573viMfZaLRwMM9NrnMBmx3GqBofBNt7V/JXGnr/Ork/5jiQ7tF7L12TIMgp2LfYgQalwjpF3HMR
cMGImerQDeclb22BwKMznS69Wutd8Qy5L+FbK546ORxFH50YFqFceA1y0nMLvDZO6r068rOZ06vl
1ifNFi9NVZ3NGAt3s4Q2QuM2JPQmzxu/bGv4hO1D75cximm1YDP5TIs0P53ZNvaPna5YlFPUwvXw
lm2aJvxHqgju8T7Bx1usyda5zrbZr+JMf23R0QaOscbi1kMaoTpe8khcdZmpfUPt0y4o9Gq8JYzI
wyJRSPu5s93GoQ5T0UdGDl9o3CxZcOTOQUXdWk6h/1HZzOLJavLoD7nb0ok5OBf3smITaQiXt2S3
x3Sui56IHOe1KVjVmTqKwLth1fk1RHPp/ekHHA0+b+8lgxEfss5BHTtYey9BZ21PWYpJxfuCsHUn
YJDH4fJpOoYFV0HkrwDb2KnwAAh9nnAMuSUuHq+BDK59DvC9D02KEmdJVAIsN2+yaAMZ1d9g8IxC
GEH7rskuDiX41vD9XT0lJ9NiojT39EglKlVxLrj9MxBVIRA8tQZHwQxk68fRg9K0o/RI7pg9472t
8UCbrCaTz7zrrpTBeYigjIs59Y+mZIXHyc3R6O5Mp7xDTz9FMnsEKrNGGPH4VpHgTu/a4I1rArQT
Hn0YwYWboB/fc91uN2Zv5cDLBRn20/yJ4vmlrIil9kfzp/RZIYJE5VM3eGNkTVHhu7uxAdYkbeIH
o/YVEAy6Nlx7pwpLCOpd7cB9tyOJjnsgzvpw5OjCBMZ8mAxS13J/sKluSPbk2KyISna2taUjDZi+
BImavQu8e1wstL3VPFrpvBa5iyYhMe+ZnVK25PE7w6ovbtidpmyxwes7MrQ61JYnDrYxvg1ulu1V
0uIMcMUalc0pln7LPhCRfj+yZCF+FcE040Qs6+GUW/i4K/ODuMo3YZ/dhI20MRRMPYT27A8FRruM
8qE5dtP06Dfk3wQBaL4xuWHYWybI0cvcboPZ+HUaiePC4VMjl2bXau3JG/w3s7rGHZeQrJk+tTr3
BkqXYz36l8LzQ+IVLZCG6ExKwSNCc0aecWTsVVZx0UhwmOpqM0NKonftbiTcnmKHY8hbTwjeIVF7
O+nfC/JpqAqQVfSN/mUiaErzhsoilr9iieBYMEqxLu++OVykBPw98q84Afxmw9OJNnLPPFUZe7UW
KXA+HpfWEO84T6j7zfE2li4ZSAgRmih+U0PxFJjpCTHWac6ouhJSeAyzwu8KlWvlcc0gGWXIGF+m
hkC1NmOEUprFzzha2KDxALDaBpMO+5HcwH569mbXgxr/0DbJTfoEzbrdq8DrtcI0xXVd5+GMGAKf
b/8Ju+ZTmzYC+XOIl8qVZMXrLQ/G3tPx/XnovV8zo1gHbnCmCj/HIMLnPqlXbYGfhehHnJ5MyvEX
RUeQuZzYEXXFv7/GKN6m3HjBlUDN7taXOTZ/B3YWq2QqP5ltAGKSD1NrDZT3eGxSKV4j3zqhynOr
JRxKGbwLpfHkxQaiVwYeMj/Bh4MZxzCbirM/JwwEw9SO4SemR8+ZTvjI09WYL4mahoY8j1TJOn5L
6s4Px/IoC4nfSbyxELxOrfaN5o2uBFVS8DYuIcdB8ITM6kt23k+DnmgO7D/xR0pIVahNzN2EjvvU
MiHmqZ075u8G2lNwjFwHnglGWHVkelQhgvH05BaSOLc0jVbwmsw9keIZlRSylXidZW+54MpMzeAF
sDslVb9zOs5X8pSoo+3hz1j5r8K1KHhSU6eWdLfFiB40x54xdN13wJpeG2zg/uI2jOovC5GLDiAG
kM9eMxpWHFbDclrsHVM9ZXlL6NPSBNiTd9IFBeQAbhgvm3pioabRheESQ7MjELgUTl6s3PqjovpX
geBsnXCDa7sqwaniux3vQyY4ZLRmVyg65oQ5kk36WFfoO8y2WQi4sNjUxpAeW5bZko5qT8jEs0sk
MHV5USIJgk8lU05rn7BGczS7UOiMBxEYrnntT1VVoxRsmyerqB+iOGKNDGgnG8mViMizYQzbrY28
alfRd+ChzMoagMiASROK4PrSED6yVrGzCFvchzrnqcJV3FCEVXhMpzbZzvWZCI5P1UgshTrV+myQ
1uVp7GvJu4LPLjZl15qbKeehmvfxH3dAnx3B5guD8nEQBBk2MdpCvPespR0fU1xHGV/kT7rmA9wQ
1mKV10L1xDXGw8Kkg+G+S1dd0X+OI0dsnXMwmTblbN1bNesh71t49iV1HcK/+DZjzRU7c9R/ME4v
T5kxp5qEQAJst1Lpuh+ZKAI2o0A07KOepq8O2Ee2yibfZsH1pqHHDiPLXdHD7ktd/uXJD1EjvhlG
AGqoZGdBuxjPRX6MNXbaMRMvXDTZTPMlZ25+AERogAfjwlZmz0OixvhBbiTba3Q2DaVwJK6q6rSt
G3vkg8Ec3BI40F162MHhgJRqa2TDrib9aK16UupLBcEsFg+yDN771EjWaMK71Ak2hlP3MAP9ed0C
jyuwDB46a0VoEDIQI3lJAzvfZJW+rhze9UjTUeHkAqW1bwSMylWE+mDuNjVDtIAIzA3FlgbBw2Oe
yNQL1U/7UtDxnzhctolTPGsQkHeGvth25kG7dU4Eu85ImTZh1bKbF4uB1ikVJGHOlVlsctHhgstc
uR88roXUq1u6Pvs7H+W48S27oRnMk42dsJomJfHM4q/25Y0CPthYsfOnreZqU40x/hDyXczEnvZ9
x22AMQWq8TAgh7cbFHbFTH/jxxDl2mtlNGyHJdOFiOKO1dyx8UvtgcO9WU3BBDNt6e2i6WpXrJcz
ljpH6oFm4/TghU1EaF6Zvow2Awxk8M4akI1BMHfshaUxslo1QJWZ2oHSKlRQeEKv66s3pIoDo1Uo
UWNiI/zrE7Qv07yRyYdCan7MDYC/1NurzGviTRTM8wn9NVOMnFTrObC+EkISVo49faRFTTCx76tN
ok9YW6b6RCZNb7QJmRkDl3DsRBsQfRlcrKS445Bjw2Hl8Q5F/HBWPogKpIlRtukbGEoAPegjeow9
LGjbR7cknrIxTGsnsDgftA7iq2BZePfFvB0980Gbi/KXJ9MWro79lZHws4orIS9Rlf+k7cDoKOFP
m2bNQNtU7HqC2PrvS+Q+Jb4gCIPAqS6loeVPhXi043Z6j4X/HlgfnfoVQEjP/xFNc/GOX1/D5/ti
GzpacU7j8yiS8gD3lZFyXvsb4nLTk824FckBYTR5VItX0ytvcTIaq5a/a2U0Qrv++wEdfXFIcuhj
2G9D5OHundVRs4GP1V5YfzOkEw6XQj0fK3i9RJjbzqOJDxnYVP6uZ/On1s3u2csK5ISFoVY4fq3z
vx/mzMuQytbbKrKfp65YedBX0JmJ+a0j4XElK6960Rg3uMIfvoJHhNrtT7cUjE7UY/v15wkwVA6m
S0Z/pWdcI3wTt0EGB9C600Mbgb2quncKMgT6o2vetdaL9v++zC1T7ED38jwcZiJwDQ4Z0wLQTqXe
e9vM6cR+cguD8ahz0adcHGq3UZcxIo6k6ofmXE0SPJsdHFANoVvF3vLR56cApqO3tAXsqrPQsXX/
XPvgP4l5o01qqMKlYVX7DKZO6AhrPKE9dni6VR+dAF0DkGR4MGb7FtiOdokrTHDkTeYXo5MLjDEm
RSP29UtQR+ARrOg9iaCgEGKkr5tsbNZlSo/cJX780kTqWcwdeT46QvnRx5RktvX8oEOjPjI1JVtt
TvwTbgkEr5lNqYixg4Bl79HOSnEjO+TFcF2oBQOnNR4Gg4OrVdnGgcy5rUku2yktQWqnYIfUJmOI
gQBSZt/eFlFVfc2CbNwFBJZv0V0UlHplcB0WfiErE+yrNcqmoPeCHQixJ8J/OvRyPorMRol13lro
zJCvb3AO1CzEVQ7hP7Z/Bq0uHywzKh7k//8sLrvgQNHx369bVjEfKncJCyZq5FSUWLotvejeJDPN
3OizPwHb4ZHYV9JKTjlImA2P9QUu0w772UVeAga3eKoRP2yk6GFzR3MKfCOxd4E77CaXFJwMLA3B
VepA68PdyGCAkx8R28IblcB07kbCsaZYk5eJ+eZHCEpJoHyh+yTUviv7R0wrzYG7XkcM8yKivn60
u4aB08IJjrMXFXtEh7opcOOab6YJ6pveVtbddhRa07rhz3ToIkDSbjS6qEtJ9PkqUMxabStiny2j
Y7HYpFRK5G3H79cJsPghLVaRIsnc6+gpJQiZWMuOGQfNyQm+BBkp57l30peIKaGNBIVtlSR9ciDx
Bs+7Y9Q8011F6DK0JeZFRM9AAN8krU66k154FzzA6coyZnxueQnbFQYEMe/LT3PX/ZvExQkH4rT3
rFK++goqVTPZE8jjWb46jvYBGhbG3TSmByhl7dqnH7hP9bQQ5vq3QBraRiBq3vl5VL4hoCSuCDmj
ruyV5bROKDLYLLkd4DAxg30TWDdnsbuYRV3t4pHuoyMJdtWyjMCSMMHIkPEm45dOYwfikKAtUo9G
bTp7EVscwkbX7ITioylYr8uiP/SWyLb/Pp5c/ZSWSh7NtCQ+J+oezEIj3iB29WeLh8Zaa/P6MZGX
2EOSBgJN4PuA5zRRlO7Z3MfzebKbaicJbfww1WuA8em5GlijxHiT98pmkuJpuVozwMc0KKNrp/Jx
G1VagP7OB90gi24zxKSzt4NW3sxWnhSKZ9qRip1g5F1sjiOV3mP4cU8TWiWwyuYXdZF2N1Jen2e0
h0zXtZ2yC5+Ph3Ymmj5FswaTabAh/z8DqO5ymTm+f+qSxZvZmM+6h5xl7ro9gCe8o4Pr7hRD+oMV
oDxEO2ZMkcT3i94oACK9n+L5HuA53+mu8k7MDcZtm1N/N9gyCt8KVg65E7PdpRdif96jMbeenSnH
YqbhdI0CszwLv6nOSm3nJtk4IwDe/mreaQs7QqldS+1ibQyOlW8HuNCrHhKDVI9O1OCpcAlB9WmR
EUWu26jj2bK0sS2CrJvEvIH8Y6rYUFVrMxYISJECJYpzzQnMjaMzaojYUiOpmeqHXJjP6Ovz3T/T
U0MU2o6gz9s/v+/Ye901AcVVmybDNMxMCfFsu5FgDIy2xuIqZZXZzx5KfJtLoC4IdQjiZufgZ2ar
6j4uZM+ta4y8uT0zgCBgBqVZScbR0xxNctnPcFU8mmvBLjqitXaH/FrVmbdXExPxeaD8tIv2AIWv
BULaMsBAiazvPXeZppWohUYxOuy083ojF8aCSTO2cj0jOP77EhXToYU3eXOcRp29UoyXimS2MwPI
FSLPKNb7t2l0pkvciOVdi/Qz9pxiS7ok6gdfpmuzRwKjVSxviGWUOIr5hHH6jrsiGcYTLokNUJ/k
ta4hyJQxzJwhteJXU2m/XIi80EUmEceFPIPl0rcTs70b6VgJeKPJeCUo6CAmfRcpFNxt4eXPKr1K
vQb5XXjIM5liinPpjtUOEihdQwcGDsQ+BE+wiE9GVMQXdtfPXcxlZZKQeWamIg8FhQ5iRYs5xpiz
FRTp1ncsnkQSzOtsW/E2GIp8ReYVE0eSLF71wUEGLfut1TqMlYxWHbGGa1s21tdoMXUxqrO2rEt/
/zGWBtHtWwZRupPkbz6pDpqapwvBqIOhxfhCVLLl4XZOmwU7LRSvjy6pHqI7mHnvCV6x08TBs9Q5
wkqzMZ9Gd7o2wOg4ophmDzVUMj/Y6qSOrEcd26XouCayGnBe23+ZrVdfNavfzwlv1zh/xzpIQdfH
lz9OlntIh3jXLjd5MvkpA7bO29sQgx9L/wDw9TSxp3oQcHNpRTX7CE7sqWiohzRJa+mMjMOLvJcv
VWCBTkq/5k7v3hBUovMcALCROx481C5KsVSdamzHCF6Kfjf2jBRsteX7si7/2DT4iCOOXZT4lWfj
uzPS5PLvZ6nNh8eYw82a9N7baXXSGYaskZSUn9T/bwyUzhObvn6y4fA5AsHbyKSWR22cQzYIfY1o
ZQXF43moOo8rvWAoi966r6C3Mrh5EEXbcjxMAawbyM+xsvuHofHNB2WD9I6CxahGTsFzwkN9Hlo2
EA44qp4hbegSKfLkdhOOlWoAIdSVA0xxAyNEFpVfZFicy+hLMumugx56iRdXpPgs6hhiPxt2w5nm
8A/Q5frLD0h/CygRo4sBhC/BihCnMs/2DvULFNCi/vrvebo8VPu4VoeKJ3IoUnhvDu7IzeD57jPu
DSgRVvpaOprDcsLa2yzx1u5kx0dixjPgh/7DYOX1ua57xCYIUZjSCsA6i5QlqP9GeeDsrHn01/7Y
AVE1iJFJS/FSMa2H9G9R+kI1QB4s8/O/Hww7wrw9+SyS3Wo8NwRhr+DKGx9zw86qHQzrwWiQR+Gq
+ZgGR/+YkNGtPDS8RdvA9c3+HYiZs5MI+x6LxCNbyJfdO3jB13TKsi/bT3Zum+8WxdOTD8+A5Bxk
4VBfn/99NS/uSJXWL/++gkENNL67N20rw7btBK10VbKnbNg2JpV4GbKKh7GHXyxhJnPzepcl4YKY
0oKlZooL41LaSbqlgiKj3St9tFnNabRH894yXbaZnJ6DxJ0vMsv1iyhcf4Waol8zViKEXBX5i5Po
j0Pq238J+FnTyGL+vAWuNn1lA+NVxjpbRDf4cYWK2Mu2LW/C8kOFJOKkEO5jqWqRh5vt6d/PwF1S
JKQKeC2/ThxIbX24UO1+Ue5ptvmLeeeHBWj0yLEVHaPEjy6V0b8B0NMXUlR0UTLpWezWzgYsWnYF
ZuAdZtm9TMtXZPsC1LK7cacvqCU9n/8wBqxfnf9xdia9kRtRl/0vvSfAICM4LHqjnOdMTSXVhqjB
5jzP/PV9KH/odkmGBDRMJ6RywUoxyeCL9+491xhnp0RgbSM7jL8lBSgjQCflWTbBE5BLNp8axPZB
k/aLM8ZPlNXYuZClkM2q3UahMzSI0CymruRtMA/wIKylWu0dnCBp74O++6lmUXMoK4WWMdYPby/x
/JUmZ4kQ0umV6TYwlydGFbZRq60ie/GpSrRwOU662r7x9rWoiJYpAvdtEhHLNA7lzoO4yeTQ5QZK
U7XFJyKObxsI0TBfiosyh/8/VRaPaTu5a0adZM5ODfcj+BC9wdFYp2Cp9LC5xUkTbyMnija6J5Ac
DvmPTCESHSF23JxQfesZBt6JQcnXYUyWcRNCPfFysS8Ns1uSaaReB5EhSOvbmxiFOndcB4w0nG5u
uLVrzBz+xa1H/xRZ3UJnFnh5e0kd9v9W5NLy7LS/YtslFiwT7Q1qXblsHHHhCjxSqI5nvYzp7pEg
81Nn0K0n9OniGPrjW2maNTbwByJXtAmWlaYbe3Qk6Uz/p9Ofjq92W32RJqKI9Psj0gHxmG3pgkQH
IqptZc95Q//KE7L6rEvauKJm9USzHYu0u7rzZdAOzX2nJ8291nrtRgudnZ8Y3+Gzb+066XZhlsUH
xum3ZN7ohX4gGIjxsf2/b3NCt9nAF7+zYm+XrvxR9OS/KuLGD7KK3UvqMPuEW6zIwWa637hFjBHE
j09vX+mtS/EdKm5Rs+z22hSxvciio8ve754C81fFQ3UT5q27hHABxFC0jx76euBXmXP1bJhiAZTF
Rao9xegpU1ZvLat7b+HIQ9OE5lOHBm1lMM0TrBCnLCrMZTJEzvLzzIz3iR7SlKawhaTalFA/9DmU
719nt68mL4gUMANog85WyXbvuuJvGgIatg8cjZ//NON9OBQ/zjZ1ogapjy3H0ec0vH/9uBbrMBsI
YtAy/CS/4NffKSdufuUlFqYQ8v392LvBJpDN96JBgKxMmJdjt6rKwv/GVMJ3rhNj3X1RCnMXyuRX
ESdoFPzE3UWKhB3DLdWtmIZ4rjS+CLay3ucTStO2HWVbUGAM09atdylbfZT2NqOBbuE24thzcvbs
nAOi2K4UxYB3Etdkd8/nZWprzp0J1bX4NuZ5exqZ4U0RD7l0kNUihVyAo6DS1tJSYsWu3EPkch0T
Xb16VlkuCwKNVmUS4IKTXbyTIPn8YAg3dlD+rdfMQhQi4UXfaMYi9TQ6qDXPntySE40EEsmisj5o
U+ESb1e7KLLMozRs79kyq1WSW+swpfdr0qBZUUWu3d7rabjis2zLuU4uoDiTzW2xR9AV2ai6x9gk
Okmh1kYQ6KfQGIt1H8F5rQiaRaeUEJZQdhjzBdb5z68WlNkf7n1ayEzEHSVNXRfvAzVjAepImBg9
TEucTV5oPfkurZI2XA+49HCmUqK2sPAuBpC4rd4QxC6xJqWZU6MEzJZ0nsp7mzStjVeUzBoTRoNd
yZ60Lln4imHsrg1oc9QgCC79ZPpW2dF0lxEjsGwzBixgc609pW1zotPmPPoiosOMmtQCOIx5Or+0
TZPtVFWFG5SF7lNdFw/gqtpfCfpJg+ZYfK6nSLyggg4xXJbJTwMRHdm1l07NXQSv1k7jSJvBCYxD
3aXMqueAPBen2UrAHb5iAbwYjW/e0XZhW117+n0klLgMaC6Kahk4NazBXD8AXobkavja3pkKbd+Z
ow8Vh3Zi3zuMvjTH3Vtaq+/SPuxxE6TzgIy8rlVYm9MS4kN1j/euWk4YJExPF6DM0+acNAYqmFCg
asDUmuRXQ6+PgRMWT6L1xH1TWQvafc6uM9ELYbq4MLMLn8xSK3eGESR08Pb0c4YNmTnUP4HZbyGF
yFXvM55wNb3guY8J0GfNeAjNASmFHkiyB/gKeVJ74Uns3LGJ2GqOkx3AqTWHz68w+T6qSlqmKYWw
WPh0V8m3pMB/rUeFaYoWwTkE6VR/hE0s3jZ8qxquFxsMHLttX21NQLgYAwk8jEHa3jVs0VZRW3qL
1vTtc66pUwizLhzTF39CCO5MP0BpjHNWUGin2wH7+nFstCXMHOYQBMNkje5dBpJJUl22Ry38ZgrP
veKwN9vS5YTps1UeklYgQ+N7HQGssPdQcV40Bc27c1yaL5DiGR/7werz86HmNSxPRj/Pdr//9/+y
Dc7HHJJLxKEOeN3R36Wf6uT1QB9GreiWQEB96Y57re/wKElbW/R+/+IKZCpe0PZYVsHbEardn5HK
HizYzUebU70tRdvTN+++BYk/orHT5RkJb7TUCbACQ2j81eAfgEQJGGNYqoCPWdVj8dhZe920njF0
EAgOEnIX6uIpWtLKFGswYBqo16s3gVWKkuIW6dzsmsCtVgZ28gOTIlSpmHiFMrbv/fAVo5y181w3
xJIronMsg/2gy+zvSLTOUmPk9UWI7tva//68mabBWqW7NqftXZHCRjUSnhfnWFCYybM+1TiY/fx7
Wc8JWPMWQPWpt0uEfjBY509stPb5jx7AO8Hm9BMWFtQS+pBO9sQN+1cevUYUsUagnpFTGIu+W2dt
BkWhEc4dPVM8sbbnLgrbMZYOaUF7q8dJU+vjxAlTHuIRbM1u+6qqGh12Tm7T2JFlJniDFNLfQ2uO
osA4loRsJaqGZQ7k0WoUHTb+DjCVR+eA6ZyZbtzQNTaecOYhlPUzj8z2KIxkaUomgrpuZc9sOa5a
LIqrZwrYatkR41B933bhuWDrvvj8+hTv872oU1jmDeHqKKsAnMzF4r/u1xihoy57v1hIPeyOQ2eH
uyrGL93E7iErQ+xzMkiZXYMWBcR7yP2xP7aN/SPJI1juoV3dRFKFCy+PmTdil4Dc3Vtb1MNf5jz+
1zslIG0uWIHEUlz9+U6ZETDuwCqKSyAYgN8EtKWCRepG4tGzix89s5FjW0b2it6GucKNu6uIobm4
k/5gZVa7yvsuoZ0Tfcd4yjSnTZkUl575Rfn3objmfDqGwfrnmEqX1hxW+a/z6aVY1bymzhfhBFJJ
V4QCxWQkL31i248BTohFkeLj+uJTfJ95zKcodWU41Jv8K4x3q0xB2Hs1wsvgZ5Ubb8oD9qU0PyCh
tJLwHBiycm10SQGLBRBcNo3GTg7qFZoVuNdaM+hdYNr84k19XPokTCvXVbwjqdvyXXnXRXlVGSNg
jchqdq1dtqcYaP7Opzm0GokV2QaiHXYFIfDIX+WuH9unL97Bh+LYYvl1LaGUYToOka5/fhhNo8PI
pD9J0DyWRxfyNbY2D6IHP0oiqdrkUtH6jLsdDRQem8Hwjf3mtrOIeyFdzPziZlPzx/DnokZ0m2Pq
jmXbrnDsdzeb06KIMZKQPJWgPQVWV26yuI3waSX2a1IBxkcKs9OzMD3RBn2EXSi+gYGFXh5JdYq1
yd4Dcv1mpV2yYw8jaEXEwdoiVcZiWH6AzRAwz3MhAKtatKtGhN516J6FCvqYvbZp7ij4YN0xCFXe
faMy7W+nPDW1DJ6Jb3uZjAF8xZxgwwZMg6kcJcehb1+KucX59uLaYF9SS5FyDc/wvnJqdxVNwTWh
c3A2idG6y/QhfJlMJI9a3faHt5b724sWNn9JJ/W2vVn7xy8+5483nSUoaXjOsh1iF/Tu8lexGeJs
QqjgZ302Z02uzMGsnx1EQTuA7tMSB3Z3Z5SFe8xJO/fGIX0w5rGyE2Q0SV7YQwTSKwG5OeLktPHP
z9+f+fH2tITlGA7MLdOxeaz9eR1qWQHJamJLUOIuODl2fpv0ul0FQwk/dmgZSDSZv6xC5zddq3bt
zMHefV0hEZmDh4ZCdSurpTZx0s675P5suqd8f3uBRo3id9Tz7du3Tf4cgkw0DeT7RHf7977zWqUm
z6MB+hzsNXcXFnTqUjmFZ1u3DxQnzpnu4ReXuviwDbYs0xAOAamCbZ7zvg602C7p9CFChlnpngUi
ulhe6Z56SM7RdcSXtfX8nGTz2jtDw9oRo1QfzPmvDWL6gYH3BUsLe9ohuX3xWXwsUKnIdNuyUEtK
nPzvslRBMEAtwH2+aJkmnDStdoGmo0M2Sbfh7jRWWiCHI7fktHMBWi1LWp5N9qqnsIIILymOwTRO
x7bXzTNqmgwoZigXleXIEygjdZrH9nTCbG+dUemnWQfUaBq+R203rSwsoLRRQnU/1DbWVaDES3Ag
sGNssr8aJm6f/67/8XC3lDKpoExlkhnnvrvuykrKmilLuLANa0EEHo3qxkCXZtjaBZn3emgr9z4o
oX2iczwMgRYAlHmJU3PZhkV9JGbNPPdDgzciReiCgIV0VhE6l8/fpvHxI7EJENcpxmzeLdXen7dH
GiBY4qqc4+MxklA7UI9XY/M8ecypUvI0/DE3bgxYxC2JUjb+eby0WZTuqth7oDiiR5TnUPydWNHT
gnEjx2nXQqIFbcyLYkNGE1ei3nCJX/n8zb9Fm/+5pnNDs9sxWdep9uW7tUcLNYLA6xHxO11rULNI
wtt2eGxcWx4xOP3GcATeBUFjUhGdx45fnLKwJKQ7wtX5+XsxP950bAiY7/K0kzrP9PcnMpaxK2QD
vKk6pUil7/LEHZ97H/2Dq1QP5BuLo5Yn+9oRyaXzHfsAt/VZ91x6rFFoHOPSUTe3FUBEbP83wBxt
Z2XVnDcdTCtDJMDkyvb4ljenT9xDuWG9wrA9ph0busDuwpek1cm4M6GIxKUajmlqvQKRtU9tUcGc
RSe41slBXPtJzYjo/+PX58nKNe/MFgb9Xe2F7yxOyipNFpXh/DVNyj4RVext2TAL6C5Sg4foFusK
AMTNzQ1JsujQfRMWUxWvVeEmLwIm+lUxJ4Gjp+wC50FTIwN59UqcU3KKaY0sai0EKTV/24e5vQ9j
s723BPLGSU/tY+qoalslqCH92ijsFez1FVv7QIofNpkX/agfJVryHLGu/KITaH+sjymN593mWzlP
2fPnXTTydgKY8NnCawFHTsUlLm3/BRtVcjRTEPoOT7eNpyBl8dENC6PIX8AwNSd9ytGY1AkJVwF5
Cs0QhS9uV6MHUskpmNtlyejiIQDVrTRsijFBkFhBwi2/7HCQjTfBRAzbpz5HLFYXRJwZCxbZFSkk
APw900Ad6xOtlQr3luFEWCq7sM+15hd7wjN8sFGt/iBTXLnAW4e13ysW3cbJzr5s6HGACtBJ39Bq
33zG3/RK1PhjZ3okxuBTuyvzukYbKapbaBfF1kFt17f17H6rH009tncxZLO10cZqP0JMsPPAfC1M
z9pYcUt2y5im7MUChpFMBldRENc7lc4Y3BWR9dOKExiA+XA7XCy99eyGTgf9QUwPQivkEi+/tfn8
Ev6vpdCyeXjTOTZpusu5kvjX9qEdYwIYDR3WLhGVqvCsW9ZVv/UMQ1+G4GYTq2s6GcWmjoYYWygR
BnIwbpDUzCeHAV2bVXssq979ADsfQrN7TQgqOuQOcr0eB9bbdzQcp7vP3/d/VDg23lDXwSFrGvaH
yhbMJmb8FiqiCfi4wodgDuWiHWt/FesFWEY+im0GuHIncrULAigPdc00pwZGu9A1yz3M39rz5xh3
3l+e0yPlaEYSvSqDjHPMfotobBE0GeQxdHpjbzwTnxijDGo+rvYGM+tB+E58ZQbczxGzA/YA47sZ
JhNTilrtK4lz5fNfWn1ops5lvC51nq4GW763/va/PixGR2MqQzCfrk44dg+74RCSCHzXjX67qokK
3DE+i06OR+vE6YPb0EksupV9z2RHX75FzBRz4imknhB2PDx14lKjhdOT2hyyZztkLhqFvMHWvAD3
HK4sPY9Pk8LC2eBTtFdGXEW7fhA/ZWDU9I/8mgilBRQA8t6DbT2kjEDA4e25lstd2XUlSlO73oyj
R95CpRtUJBB03ICK0tIDorqc7uaqRUEq4ovZbZHJ6N80ekl02/BvIepsv7je356O756ejgHL0pHK
oD423+2IVFdDrHGybGFFockThGQFXaRwc4M6uIYZTcOeVgDQ9h7+jha3D4h+InLgu+x+aifjbvSL
cetqXXjrDWxLAnUwe5MY61wV2TSByF9Yj+Qur2Xe5wfDiJEKdF305FRVtNYddzp0HVAStxS5gF8m
gnXuM3x+28Zg5HRXvZcZsIJdZyk8DN5v7eWqlPkWteSPt+/6yHAJOPXKRWrPmRuVLrYEPODfmhtH
PlSur262/6iXXJv+qnQtEyit8W6RiFx0jszEIRgQvIMm96nNG5wZBuKEt2+zvNiq0G+vpduzqmuO
Wmngc3dWkVori1b8NuvAtSVw9r9jU5aVjjc7B/6R7BK7t86+ivuLPx3oGEMmYAJPLze/9uHo4yWp
VnkEKA2B/7DzJ3JbIt1G4mN+8UuKj3t3inPDYTqkbOnI93u6zrOsrIhN9B2FnDZBnPQ7K7ReRpW/
cnH8c3/YcrwP825YSmBBB9/yhr1nQ6DBzz19UUt/HLRZMKBdzAxUqtgC3zckBy0vQ9Yn9gBasqGa
yh9EFIQXOWGPrwOEVpFZbeUw6ocgLV8LZZ46VoUXrR2O3tS+tO14rKxB8lR25VJ1JZGthkTwQOOQ
seVIfi6B53X/F0Qh5/sXC9V8Qfx5lznCojDgRCqLbc+7GtUiyA7P5IjHvoXZjTLLWQOGvx/LHjBu
kATnkeTkc0Zi8z8vyq96sKdFuRjAQuFMINo0AKlgXwzTrL7xm3b7ElEYTCO+DU2F2XByAUUeGl8C
3yeme21Fmf04gYctgOM96AkpN4OnlWdLE6+V16j7hkCZu9Ktkot7U0iRv1HJ52vLMAQOlqlZ1g23
O6Jm0lr9FC+L+0gGQX8O82zcJNq3MunynQ/lfRGbtUVtVbSLInMakKKadYtJ1fXDhnB6xu1fLFrW
xzKbIZo9n02uBxs36J8P6UFZVTEgG0MXDHIYBMeMNtX29D+0qwRjsdIDWy6iTAJlr3BIsazVh7es
khpS6MYb8eS2tsQJqpfBdoxAvc/NCG1qwqs5XRMNnLQmupC1yPqfXMwwsdJjqroDmVj1P1GZyIYp
tTSSBnNq6cP/exnNrCcG9NYyCrgz07R/bSImdaWNJ6XpQ+epidiLYuF5tUMoTWTM/WDUQv/B7JL7
sgczTf4GxnZEQxFIvgNM8XKRIEPaaKYLEKvzXfrAzmlAtx/FdrPSq9ZcxYaD5boIsjXbSOME6ZtV
geqtDpkqjuXDBH6WyFtgDl+sFOZ/rBQMkg0L8ZRJp+/9iMXRMg8tB8uhM5sqRzPCodYa3dkMh27V
2aNxQ3sEiWDVWrjmQMEUbV8etIKQB42PC1STmLbeiNtkioEjNz3RabZYGXIAxUm+LJ5jVz/yc9Nl
UBX1Oh+N4GZDCVHVFF1qg6UQZbP/QNADFElU0XVuw4yYoKKCSf2q1/Wxhzj3kBT/OIoF8n2FGDeE
Iab4GlAcu8nNcuqfUerYr+WsHwli196nRTi7PeMdlxlkS6Te+8pp671t3g11i8babAPScVp79fkq
Y318LPEUd3lzPJWgpqp3GxD69nCMyJ1alH20CTqcXnWjDfeKCOWD1sHYg/x3//ZHvl1AFQ0t8o2S
msoi9E9aYQmyvRPzovvGZQCHQMxKeBWO/LtAWgX7OLHWMQO8O8Fs+67i4bUvCxsSbeSdyrgRd+ak
uZdOF/lpwKi/CKZ0+kFTdU9iXfJs9Jq+bQj0u/Oc9AdhvcPNnF/s2PoO7TMgYqN/jvXgF5rU7KJI
AyDykNFQ4i1J8CIVqajRUmbOU0WKw578g2oVWCLfZn1XoSl1/FMeNt5dUuubpMjn/XPbfmcSGp6h
jO2KyELC5l804X+x5afN8GFtd4VlK8mZQNRjvb/6uQl7ntGAe+qx6rY4oNiPVcGonSp4Un5onJzY
zY4pRgCHEJKVnLRxZw85WHUZ9upOZzNryGvb9QCdy9LcDtMSkxhUuqyz1oIov99mKX6wYA9U8ZhD
psJHo+lUBoyktnjo46U7gRka9NZ8yiwcT0Hr6r/NnuxuIP8Lt9VpGFiInAQTgIU1GwlSkGobp5Hp
KjFwBxRdKTZ1mWI9H4bivub00Q/E3eTDESF/Yysmj3FxPBHRmEkIUQ10+SNj9zk3pr/VyFzxP9g4
N3SvXpqt+6t0qeaiopK33mMmXJpH3Qfjd9d28x0RQhSKA6AoU6iP7EaRPXld7p1ysoYQzv600tgC
ea3UvYtFkcnxBOt73Oaq1em8EkHMGBdeTYu+5JTMfg7AgfYd2d60dtvI3eTMaRF9qtk0YyxCJ5LY
aHV4XrClcBlW4aqG83hlDNSvU2Km9jEM3RS1HMRSXqxAB/2rM48WdcOMCov7s9NmL2PjiROG3ZDh
Zd1uUlbxhUUf8ULeKxrN3OB/Vhl7BUufxauJgJVHyWxTQt4CqAeO4xQvw0Rk+3aKoWXWernuilFt
BiwQG5mK8Gxk5ZaLzT2a80s4R7QPkkvBTLJxH1aqe8y0raXjKxhAZD4yIflpt/S8ZLttWyqe/v++
1Lp4+Xx5+Y8CzDX4R81PXR1V/7uqV48rI6o7i21lap5IH4cV0iQ2MSwDyak1YVgqaodnxHaPZMkC
TR7R8Ghl+XdOnXWTBM0spxrKllLZU+ibe0QZxU8ALkTxYqFV3nNjwG+fd12ykF9UDG/ztz8LMOYh
DANpzkn2x/a79x55w2wTKOpFygx27WhcNEU1i2SoFJZtxNItKCXmoOLuPuqGkaK9DrC1ZS56KAsn
CQ+glvzDZUYgCzN/O8HwiOw+nL/S/F5j5RHJ1iiM5FRmAyzzzkbmNIyMsNP7zz8I8R+luWvTUqY0
Z/v7cayG6lYJurF8EkE4nhxzFDsvYAiMtyBYDK6T7apMVjeaLTo0EDiEmGN3HYqVczqKfevG9s3s
yug8MDdcEBMyMWuKA4daheDVmRVUuT/auLkPgm46owmfHq2E7ZVjEQfN//miR4F5IHvFPMQwoO4a
RH5YePjW8oq/wJpkBystrVWghe1mCvK/bSzY10o/VzrExbLIMEcN/tEbjfQaTRUrPKIopLCYAhxh
/GTDvJ40zXpVw3PfZsNWlbWzNjUrggzRbTI9qrehEZPk19erRgLCYaqZXoiDNDG92dBEcePBoepp
sUJvKrdAbtqV4dQowREu7urAwIOI9iBHDkpCVNhds8kxYdv7GpWjSJdm6YoHe6m33fgg5q/LLmtQ
gOTHIp0SnpLIQAjojPdEn2QPQwkcgLgr9GRaOgdYyBXxJN23bDY0MYA4xOjIV24FBSjXJHvZ/HfA
IPpMyNZ4TPDsL9IwmwHlbrWaiOVb0lo0DjT+rhMe9A0yogEjhCAVyZyGH9Di77peIQ4YA40MjJ6J
hha0YALt6EnWQD0/v9o+qlVttAnsAW3dYMvrOO9vnbDMk9KADiWNqtv1GXyKwfxWwkRfJnHmlxvs
if1mdMtkK+x4ZHzTJS9iRl01BubJfKADHINIuMsVgOg+69MfMdpHHfXSL79ShwTh4d+aA7knKkBf
4ZZiUTzUhT8SAjwgi2WdXQIWaLd1Hj4pDOyviLuGO0Zz6kyet3FTcXG10zN8kWmvMzpGCTJ/GZTN
tJeJZ8F10WlRqYjkrpqmvEv/dQMKqthkqUXwtlUOrLyJfqnLeiKkx3O/m2p2Zk4KxD1ZIBMX/d7p
PXOfY+PK7nTSmr4o3twPvSxOM00FpnaITOZB6p97mgD8WdTaPLDzNn+iX5yuNburV4quF02WrD+K
hgTEPO9eWr3qmFQP0/HtJcgDLFnBrTOug3Gtq/m1ra6df9XFhcMlqEpc+nMp97V/scXZFWcf0+W1
tmBGsIgFEAkUHLVyxgfs3Y0V/NACDX4TEJyVaqrqbwyGBy91sfEEsUV7XZNX/vaPrmyRTmdFv4xK
pljzYYl7M3iQzXwYb4etHuL0kaMbH8P00df+55iqJ897rOXTUD2V8ilLnjly+ZSOzxxR8lxpeBsg
kX3LtGcOiBp3WpV2PRFJMAxdSA83N8g3RFm539MUdSPGthdLJsEaa07z2H7Z9jH0D/tOm00GglnU
soaBruJds0wogyZEjLZdWAgk96SC46WDKNmnh8Hdm5wkeeC1AU0dHj3MZeRM1cdaO5LOpQ7EDVbF
qZ7mY3BPVnamx84hnbOXnbsMqeHFcTASXTgmjKLupXAvZX6tKKun6/B2TNPV8eajKG+ex8cAj+/W
8LW4+cwlVgnn5NGC4wLVLX2sm1TujNg/anirIC9b5c4v7ODi5zEaeCU2ubHTaMjt9Rl2t9e6vU3q
vAcrkWt+PgLCSdy9lxw4nOQQo+QmJEIerJJw8aPvHQt9PkzCKbKTyE6gsEZIVhgqkzMHMF0jObfW
ud705sGNL6V1HruLHV8K69J3l4zASesSJ1eOMLlG/TW35yPor6l9je1rk944rOFWpTc5zAf5do2x
MoZb4t704Wbl95F7a0RnHFziOuLWpMc6S1BZbQjHc8Dux1rUEYukWJBs3d9AdIlvhoYiw2+rfoPD
grzSe5Xdm2+HyO45PBty2b1j37jKUPphJpX2Tca3pJ8PPf6fI1PXf45EXd2QlJmr/fYaNBczvGr1
RZokgl1wPKbhJW7OcXgJmzOH37A7Prfy1LQnXov2VMfzgSEHAZXVH+XbkcAkcw+0Bzni6hBWhyA8
MCTO+n2f7ZN+7xINFH0hC/+okkEPhWpA0PxjK+m+9yekPuywKpDIOo0gfwjy2Fl1jd6vBkwcD+PY
Vmevdvl1EvXABJ0YslnzV/VtS/CEJBienopAcXF4+6O3FwKAzJM0D+GoXFLgbeTiUC9IsOumW+A6
9Vlr23UpEGkHI2zEBHIMAJF8/B7U1cISsfMtqhhgcGeG6zcj0vzndgqKfmwca8umN/zn7+sU1oFV
732Ul+sYcPGdtIvu8vaSYdO7hJ30N41RW3dj/jJRaZ4rs0yuGMDwwMS/LFkm39qhrnZ1+oXw4WP9
PA/Z0YhZJmpmkznNuxW+JvMXsXe+UJN6jOLIRTA0reWMQwt7tq76CBZmqkr8T9k5yLqaPTw5JyMp
XEM6PBiWenKUim/Y3ULFBteM25UsWgXrGK7XAKD4gi6P1OL8i2eTmNe1P6pn3jlicIGKhIHHhy2u
Qyc4b9MByk8btJtmqnhKVsZTgn1lJSU2jjgtrCsZLcCTXf9ZoUYHw0Fv0+7ShkZPR+DvHKttG/i4
mrjal3OSwOd1ivHxAcoIiLYMgAdcBs77YVBkTyM7CmBHzQhCOLcwuCjf8betDjcHLo19Hlu6cNTI
q17PItAl+biIZ7Y0bBKNpMIXVabVphethDbTkbfQp8fIRZ1ujN4r4JpLk09fzV8+ynQ4tTTO0A0y
SUAH/U4xwGzJn+rKTBeRXnl40cAHOopchNpMiN+Dt7lg8NrvVHPIamhuVjluVCnRgab2eMwcbVsh
4sdy0xKz3PNc/PykfhSw8PYoTCQSahTUH4YAE3ZoAibhtgWtVzwB/yZaq68iWgZev5K1iRyZrd/J
s4g0xCR2Njomi1FtMF50xu962AJ79Ojp5dJivAsqY+sqh27nYHyxw/vYhOSdurPqgsf2mwjz3d2V
kno1VPA9g3FeYksUyG6NMs+OVYUzTVbJnWNP6boSjYEcjQApPFV4+DtYpJMxr9/IFObhk1g2RYfv
LSCStXJH+ySkMY9hHBAibYdCIUiFvkqR5Zz9lMDtWFcj9B3tjk2W80wLhxG18MSDJSNz2Y2MuQwt
dInCUNnaDtiifPER/cd1byL5R27IwFqyK/zzF9fTgs4pOroFfezu0OaRQ9RlQ+NVv0tD81eEWHiN
LRl/T7dSHr+tk4DP+vxNWP+xQpgsalRAqIg+Cp0SZFxOItIZqBGsdYPQGgj120ZVc2pK4e9he9KS
ZotJ35BsPyyha5Q00RNZEL8C4oZ/Q5rY18SPHGsd7mTPDpeOMNRTo5E/czJXboj6ysvcOLnjRtIP
g49caazS/gGsNgrvZsn6WawKSdsrqMcjbubi7PotQYop3vZxbpc0RUumBJTkOMH5EJT4NuA17xyn
0a9mYrqPWllEdybCd1zSkfdo2wxeatPNd2//VepNtGq9u6jJEG3ZHumJGMO3rI3R1idPZOkNpn2Z
Au3o60X5bGOXEWmgzwkz9OhCcY825tTrkBZHPS23CEnce6u0RuS5JNZ9/oFg+Pi4ZitmNTAh6HzY
8n2bGhpt29JwKkCfIUaZfPfkSPR/b18Vsr1ZJmXrfCQd8sAdGYMcQzMfbbKbml3nbgd3y7XTrA0i
xZv56M2N621Gcz6onWCmktfAtgU7TUHankDFAXdB3EYazmS9vQ7F4Z9D9w+muVdvR0zIXbdHlcgR
ejtTzIcSO0J5xgab23ZW14oth9ds/XbreDSHCYXfDOZmMglh2lj1RtYbQhtze0OC4oQUho18uMXv
qoZt+CvrAD6SorTjaIKdp3bTsKvCvaNAkO6tci/LfTft2R6mznzEHO0hSA4h6UrtofePiXngQCj7
z1FOR7OYj3w6ptPRhs5CLihUkvTEAZ4kgob3xUf4Vg+8e+o6KDR58rKwzfPDP2/srI6KYoRCi2Kz
Hi4u8JdzKfYBqjOsYTiqIkYpNzrlmNdy5++6M9dxC+488ML4iO8030dWQk6X34QPkfdbBmV6op+a
nt6+0pJkPPiGzYPci/dWHr5qeHceLHLAloHd6PfTqMxlSSbLtqSiuBVH3IvZHfLFb3jlymue/x/C
zmtJbmvbsl+EaHjT0XEfKuHSlWFZ8gUhlih4bze+vgdA6lyRdUKMmEJkJSmpMhMJ7L3WXGNa7b3o
nTZMUirCVjG393GsP8gClLfubImh9mgS3Na/Z1mz3g2pJN9jgEhuLKfRPzPIVrhNVeAWKtlPrem6
2C61D/1m4MWC2oJQmOuhVQ3PKtjaK3PY1jWzBgtEjG76ZefAccCACG/P+CMzGTJVGTFwNdLIb3bn
hsJY7w1b9uGBSPK/CNR27rOyw7G4FatrRu4YPa0MTObAovtJrUL9oZDJu2b0spIConL7gznkFkxC
pwfRAG+hT1XNZwgSbtnE7G6uTfW9Ukovw2qW76ndvOP2hR6mRrwlv1s6yh+aDMyY0vbmVmPYjDXs
Jsh/OF0AaEl6WSpE75DBJwdxRnxdqHARaUMMF316HEgQAgKUHm2xKRLHxjoyxG5nJ0atl/609qcq
OvXKCSB7W52n+dxX7FqZhXSL7LLOZyZ9UUPCWXaZ1Ivdb2rj66peUNNex3hTh2F919RyMdskdmkb
ZP5qRVd1PzoRkUnXsrkFuiU5Nwr4k+Y2k66ob25TBT/i7dzcNtIVdbsG6Yomtm4mwUJez9/ZNStX
JIjzS66YN/XkaiZXrduOhX6J9iM9DuQocGW6xnywyOn+LKxMPrROXz+UBH8RPi2yRyI+1RtAfOr9
ajSvjQbH61xRy2wuY3xxmovFg/ViYDJ2LnzpJfvi7FLLq7xrmbdv/DRvGmb2a5t687rkt3y/tnAg
81qa1yG/zWawlaQJX6v8NjWvsQlWZdMD1kXbuJq7pOx2y7ucD8p0VY3rOl2XXcK4aha37OtY/NBi
XVBbXMlhGKwLFmkVl3S9KakvIjqjOToXyqaoO9vd2UoJpIWGcNLYNLJX3FXWpxXov3TMmTfWjsZ4
JPAofcWngvYlaLhyzWXKbwwbCKHcrbVA1wJsS7+7RW0bnp8vcJqscJuzmHpgzf6rRX2R18nI1JGd
nGlJLmPbRwqb8iUjlmpXAteAoDYGtbYZvE0kzMTlpiUK1ohYgKDWgmTexJC1xJx1GuSQ1ORN5uB3
lS9aXyP51jU1X9d8SFzf1Rcgh8h8hk8WkMJumUGbhga2nSYkirgC7mjg3wrTBFPmpqT5ISx0CB/5
YBzN5MQcXqVnjj+vEhBZtYVNUSlH1ChHiNf5cEyHY+yECRG9vBxcuWBfhrBRQsEdtQjnKEAiCgru
bFoQ80LqTVESgIRDvewbg0/GCRS8lGBoHxm8EF6W5jM2911jH6CVeyGvaFXoSdiz8wSDOrF/u2dh
QfdfPjjWmobObsvCJfmL/6JVzEmXCKAjBoYK9EHAKiFLGyxo7EJ4QFrrxng6FTedaWa6xA7EXEpj
+JneWHozYOneE6VHfRMpurf0nqZvMnZZLMx0L5e8cldNNC8gs12kXo1cGyTPgqgtwWfySMZDneEN
BstwbzI2Lfw4kD9A4cKbaW9gngYMzW618hJsfGDnSLol0VhzEet0tPQ/NKUuguLm6AfVObQyPRwg
0AcFdtSuGKJ7vIl+kNS4du4O8qZuVyORCuhGuVeRQZsz4rZpbb2ZAgrbdBIoZo88G4pYSNgeUNqG
J6EK216/S6H/kWIg8Tb/g+0hKjAo3RXbHjP2SNtFWjjuwQHilAe/lGREpGbehAkm80TmOSTNOm6N
5Um4pe5CYdEE1h63qN2U3L7MzSKWDOTwHkpIO1uqywFQfSEYDz4wZh2FNiESBBnyucbuWrh664IJ
x7GbwXpXXABGQGZVuHCWq8ceySxo3UV3RvRe9ZLjO++pE3jE2NJ304THhqngExS8RV5skKWziRn3
bcydj4yP29jU7qpWrzfAlnuj4fXDpmElM9SDwqrsEnTbmOxNvcF209QDyxNrmxTSBRd37mlZuUPl
ThVDFS6mECizto4z8dDJ23Hzf4ntWFn4IEg0dh2W6znRom42bepltyVUzdhUS/wRp6Vr5R4SfKDz
dpyR6nWzN+7Hhc9R5TeB8MhvtanbRfkq5UOniGV7QJZQxt8EpUXYeuqbiqcrnmN5yuRZYN4mT1ZY
QTHF6s3NpnHXmnm244KUxAJd6W6hu7pwSTYfBrcjAJr1G58rn27ElNlBOVL9YJh4lA/O9JvqwG4B
/OUCrjtYf0yD2WoqWurPK9RGNEUJPheXWqQyxavLySOz4clj1GneNM9lSMZBguHMlj0GT1ie9Ir2
JlkPMTaMKGL1VWjrA83BOrDl4jhjnQvyKWaZCkkMa3py97+HgnmIg2W9OdZbPr6VI/+ZtzV+a8c3
JX7TdpEBBv50J6C+SsWrqb+M66vWvdj6pkh/sXgcPaNEPDunInnIxHNfPBfiGYitpT+hvqdx8JTE
T1n8ZK+PDAEa1aO1y7Y+JfOmbP6k6Q99/snQH2qNdBxAx01dkrmcmvZjLiSiMuroW2am1TO5h2GH
f+8eiwrWqHHIDgVzzJ/+/Vb6Xyq2GK9oozsMv+rUvn6pIslTD1gz2ipelXWnN4xy7QdRkDdTF1h9
6hmD8yLUF7kxSdQcDOXcttnnzuECTciL5s6skGQFtGRPahPJMnn2JgC/uDYJZccixacCzbxTNcU3
IhjnWb2lB9al/DAWK0sxJz+XxiI/7E/1/HhjwZwk1TVxaCbY5JpIOLosO7UfxbIYNwO74CLKXkhY
N86Ehv3zkCputYW5r61yM6kz61ASbhmUiE/dINlP9khuajF1XEOgprlgZUOjb8rnDnf3b05w62NZ
g54J07y04HEN0Jb7+QRfTDXK5W7lBG9t7nObSbO2enEk8BMtzrFUjqvD+mQT65bviqH+Osw6bWLp
gli3RMV2ZN2CdNsdb1m8SNOPlQsuwNTyWbkgnVycfeXC4iXLt/UL65Zk+bFumSKfdcuw6/u6haVL
zQY4Dccl1Jpt0YIKI8xQc4z3pUsU/1i0bPNvEFjTSviwBqE1WcllP9QSBtjIa0fsdbaQ7kZAYNd/
P0utjyUJjVriZhJkQMphTObndzMnWnsADdmQiQWCpKCkeumx7l6EfT/hCAR114i3tFsx7lpTEBPG
ArnZXs/7YewK2iBZPh9a+GxhZ6czc0L4zPpC1f8YVOXQAP109bUeA4sWD01Phhn5PvyZFBsW6z9P
7c93XRcdasDJ3v4HBBX+taiCMJEs9Xungrk/ku9hE1h9rvjYmE0WOPXfHIDMhzJbXpw4e697I/PW
TESP46ySoJGudBuM2T7FUF5oQZv3k4oFJs/k6lmtJP08Tlseb1dVzzJW0Kv9bvbUx+rWyb+QWfxH
NIryfRmiy0Qd/rnDWbATN5oKT5fkrFbopCo230F9Vnq1fXD6qvvLkFv5JtdxCOQGrHIMdr3XDGXz
9O8fHfSkj0s+LCd4bmU+Qbagv3x2MkVGiTD75jArakM5WqdQZqn1HUMRY+2ttAActzVZ+3ks5TuS
7XeVC1mqHkPKqKMtf01bpgf9dfYXrFfapmn2Hce3cwaCAsvxSfTScxy6gdYFtthUmEG2a07CcZdk
sEIOEY0m4rXnOTTqUNvVzyGmQAYq1zqs53Cpw4n87Xk7pnM41GE8h3ocNhgHa4Yuw6LmqxIAlpl3
JUagLoHSCBiW0JzgpONz74s7g1+vCzSApl3giEDtgtIMDBHkZpDumpJw2NUloV1vapJwmkOmQIaZ
egAzeWodMlDczKGoN1FYKZgvrjdl/BVeRBxKU6jFoTOFShyC/Vowv8XhFG8PYiNAkb5pxQrYBlBo
DKDxbs0UexYUWQDuHuU2gc6bBEFGlT+P/pz4Y8Je4jdtoY+IEMqKJvd+2XQsRXV+JW0VhVVUU6sC
ah6wYctlTohAVg6PCv2rCiptSDqA/WhamYTxZk0f6TGQJDGnZWhgLT1lLfabXCW6pqN++wVC4Lk3
AZkkA6lnwlqVuyT+7JApBBZS3DZiGi6Ud+JrsnI7amoneZPnmQ8oIZSyHZThEClg7iYZ4gPUS/PO
xnp9avuBupgz5c+xXbxv/0xU0g50kaw7zMbEPVXsmEfZARU76SfVaIjOpbDUlHJ/ls0/lA14XQw2
MRkxF4I1EcTGiFj7HBvSnwwbDF/plN7PpfSeZMb6qc75d/Wxye8Br0q/m9P9WOqHo+BwO6I/iyVn
74H8owpkEY9S2KPM25mbUzgaIjkN+KxAAaaPBvRZORF+2znrax2nDVUewA5EKU9Yw9Oc/CKsRa1m
aiEuIfFSJz0MXgNC1mRErOST6WrkEulygxb9pnz1cUQXdK4GeUFnvw/lfvez/eP3TvgwGyZEMKjp
Fmg9EeuHpaTbKWltewITCNtlyY5Zak6fsHI5gVI/Uw/UH0iBlH7Dtfk44Idt28G8rTJMxG39VwCX
ki+rns+5BOOQeYwiaeqr2aTv+AFs3yi0ipBsKLWpM7RhVpBkCgC8DFLBPEYBgHrrSWfaluU95gSu
WOsNxFYVJlpvHjPTSNl6rc7nodAf7M5pfjMCw3Luw1UYwhxXYVkHjqt+KAkPcVX01aLFh3mN5PYQ
w9fEOCoJ15ZbhTnNEfhmvVkhZl2l5MNh1Nh3JiZxy/sf1AbOvbQEJ0G0oK9MlnlaJ60Fp1U7blaV
FeTWmALDNs6mbQcMZf3dmK5/kmNi+G1vDWdtpli+PxqV+a2e+yEwBzKfajN7xSIrjmNN4HjTYEyF
3Xhu6yk6D/oEACTKZt8kd5pSf+GAdqVed7M/rOSyP8mWj2W6tB/r2lnqIG4k2aOHYZCB1BgXAosr
WqM5tZAexPP+nBBZ4zIulLjrhiFeapMpC3phnp10ym1mR4BZhUnaUaIl9y3I7UPcTSRx4K6+358b
1dq5YzxX6v9+IqNmgAXBIhDDHsiRZa8b2VxpFV6nO1KuhwzLwWzyG5a0pLqsi5dlVvMglyQyyzIB
ilndc2cb+9uOie5zointPdxyou8WgswLR/KHQRlDPaqHJ0UjDXCqbaZrjG9pRS2lWEG+d2m+hLMj
WzdMcGpuJSZKWIYywf+Eoa9pG4J3CGJtqMl+gB9vFSScchE7LZh1jHjVH8tIYz+e0eYqTEz8uUTU
30aNJO2OpLxRVWFrOqxNzD57M+fZcheVIvJIVx9sKLfJ3JKferuL7ytNUl905w/dMMvnEh51nEZa
mOt9cppBXp32R1Tifzxqytbh6ju132dirBKoQzs09rFp1tmrekYEB3WYzvAXxvMI+OVcAiUnG2Z1
AqJEbuD+ZV8KZkn8yRnEcc1ZXUGAe2Xa7lomGTO10aTRSewjMEO6yE+khMjQlqEfE8bcfZUdGp+9
sG9FmmHSKavh1mZBsv/UinJ17RaslFlIA006RWf2xBgUHI36dJN0GLkluCRDLJ4sGScF82X3g8Mk
q2muBAKZfU1Xm+1TzfZz0ur5BKZvPrHj/fFIHZf5VDmcxOxdueHyah+moVkf7FF5l/ReP2GtFg/f
ny96huNr57L/tD8vqDfZ6UCMib7iw2K/OziFuE8ZhzkpKvdxYTIIwZ3twbEskOcKTfdYa6NTHk9E
Na7ySoJBAaH3Jt2eTfdnE4J6CgXH1j7RbZGKEAh8r3RhIK18P/TT6ldSDMKsNnqMWTThGFfDVatJ
EagiCsYylzb6ogtR0M1kLQGUvLt2KvurI7MNqmc5dIaZ16O+rpHOG2eqw4YJt05te9x/GOW/gFcY
R1mMuhLG+rb8nxWixwvxuRVJ+SxVsc+N3H7rGItrm3Q+lhI9a3aUWdw6Z4aisulmf2oFHHDZD2P6
pZ1tCM2tPiXuThGfN7h8Tw+w2pK8ZoJqnLH5cbC3H22HhJs21+dgXNb2PLT1n+NGXOXMrLyeUErP
3KZz5s4mjqZs7zod6jd9HTWY0lbHWkLWdixBrTaxX98MZqPgxQGqbidafBwwGNzQh2ruZSKj06Kb
bllJf7OAB35qNeLFgVz2l5xMsBOEg0eaFD1gL4th2ApkV9ZLAHk1NsZlYlaBw/8wXFVy13TS3K5O
laUU5pTtPJc1cYM1K6ZxpVCl1GJGHttxPecEjZ1W0v+AkQj8hxmdjO3RfsBizapWaCuVMuvVltIq
JEjUuNpSZ1z1StVOVT0928qwniXDYtCWTdyBOaP1bO0BlPZakyFuqi9NWb62JubzZFBzyqcRW7BG
x066JGet7ruTPEz1QQdw48KQI4R0iKh5DTbJKaRDsHapZVBQqVwxgaK1WLPa1huHghT1kZGuxogZ
6gA2NwDEx+8Nw4hqheXWizhpJWFtETE8t1Mz1beSnse3Fg1n5UDI+bhKjZdQdfIjp8dqOk/NMbPo
hzI9Y4UJMMmbSVccQle7H4eRnK8b7BoA7o31sNhxt90pkiGsy/Jd374LGUH0N0PdVCGJwP1dbJTk
SrOyoIOS4O+Is6/Won9jjkP/POnmSEqDSF7a9Bg1fBrCtgRNtWL9fpDKqJMORmkfLL4DxzhuMmJl
my39OYeHt9bdGVJltBrFLb7w0XB1reKkOBg3Wb784aRJQkRln9zHFNCdVDJOjTFHnzBkXJQerK4i
TYYPaWm5XTYQvRDr4tojmcv2Kh8jq4Wzbi/zQcr1ygcz1brCqgU13Ei75ll5VMpRUNycvjkSmzG9
ycDnbg4LzCOfFC2m75jp0amOGUYCuuMtGfM9+UgQmqLH6SPMd5pJ27RDlfTRI7abr3KeWV+NuAIa
HBNdPDnk+m2pJro92RcV8qfbLsStLYn8pRmc+s++00lvt5K3IppGLzKZlCwM7aDi8OADJviiLCWG
gv5zaMigO2eNIVOoz0zPiLX31dSbR33RtaOikcJVEyoSMNFqn8dUsjip1U+Lgh22Ti0ctkz2hKw3
45u8z0T4m93yx24tAaSyBYZBZb/8wXtBCpVpDyOpTAlWrdukU0PeUtmVYU/aaU1jZDxrkPsO/Lsk
pzqMDwDlqYhzBWSgiGubZV8IRR0P7eQ81r36RWYe/Dfr4N098HPt1mEhDCfP1DRqMr/a5VbAKZGF
/ezAKpkCv1TcmkbFyRZhzGbv9rzoWXKeYXGFJmf9dFZVYiAx0TjG0t8BwfME5YKDNrGXXxnA9RJq
uW5ekJyXkh4EyDEp3Ub5FC8BkSkyLHoW/WVZE3+ULjrflOxPGGiwFbT5Bphk6smD/qftRGBap62O
32a0MVQVo/cM96MwL0muMJDjMLvdWgmF+kYccH6v4coEBEWGtA7g2mSBbTLjJXo1YNBAeEoTqCkN
MCup3hKnoHdscAYC3Yab5Zl9+6xEy3vRCDnEKqCd9Aim+SwqKLYzkAMG1R7//cxQPy7g+Q1NLria
iamONfzPJbBaWQebu0bJvgwKXGQVX6DapkwGxm5Fi8DQOlz8Wvs6TlXDhWHtb/nOOUGiVXSJiiJ+
KxdHufG9zszwR8OtPSZmYgUyMMj70hHPis6QrBErZNUzX5bcjkWb3DZFa/3GnGJ+6N3aFIIYvmaa
3aREqv/SAlSqAr57blWHZlH0J9I3V+2v1DHKx0wjtsqq0vzapNL9WL+z7Mwv+0FV2EYTJ66E5mxP
9+3wV75UTCH1xnVZFPKTmAmNKNV3wiiOzqy61paXBOaH0TfmFaw6ld1CG4hKWkE2g3TdJ4hiVflM
jJr8RJ2Z7QSjxl/FeJ/YXEaUgkykFbr8Y1aS6ELlD2dEMfzFJMjs91OjeI1I1NuyJ35Hk7+zJbTW
ZkE9c3cvrTR9gnQa1LV47Mv8MkhTfUrUdHkh+Ntj6sV6Luf8s2RI92kfT0/7TN4U/UXWZf+bWoui
GL9u/WyZoQPL0oFa4nP+0GuxYz2WiEI8KJ0H99rSNjm7Uljc9IW7TWXnC92fJF/W/UXyRRmskq8R
RDqQibjJYuOQhyWkfhwN3moHeR7CTCrzkFlepGLR7EKqjQR2Jz0jPaFmhfaK9zo0s6NlhTGrPSuM
sqNkhSixwzQ/ZnbIDX1xC5tVRVjZYUOcs0yVNhzlkPUh3zBk9RBWQ6cPmRWS+tBygrEIHSeQdqlq
kETBNG1i7mncNSUBclZfNX3c0qgffCBWIvYHGrmA37ypFeSFLrIDCXV4TuK8vKx949ZT0O6q6gDB
y275b5l+vx9NaKmr3+TjcpOkBtGytt7/KUKLyLjffOWND3cDnJkQK0xuCVS+Ff0XKlatxUKKhQN0
sr3q8lUDcyhvstor5hinvUbyZosBGRYrV5wx+a5muul7vwRW1pF7fm26a4sJpjhhakuuQ3eduqvA
D5Ncl24zxkgw0ZNrol/G8ZJh9mTmd7wIHhebCkCSLEaIgBJnmGOi+SG5AdpzxgqIsmmzAiJRnr67
AVmmmPQ3dkPgTH+uOGIEVEhJ3wyBfblpLEMMgVK0uQGHGYJX0FiE3gaVxYU3lNOwaEN7Cc0lXI1N
c3JcGlqSR3U5yruc9mQZR4tjezLaU2MzHYsT9JTjxtuVjWdE46LAX3CRhvMUX4b4YjabuvgCEbBZ
L9Uu277AGzK3Zcampbyq9mXCl1Neh/LaldcWU055redrVV7z2UtJgpmv6XwtStIlrglePoIlp6s9
XaXi6rA6BhbMlyHVLz3LkUtdzE+2dlESJjYu3XiJ9e04kELP42KTYvFrXzTrPIuzwTstzkxnYRqd
/nZCYoNE+CExQ2KDJLwYP2QcHXFCfjdDzmy/yE772wy5/u2E/KcZ8j9OyH4OtOKHGRInZAmPandC
5lRW2/84Ib+bIXFCKkThNT/MkOZ/M0N264mZZZyQSCKRRNv8kDghcUdlux8Sa1Qb/2SGXHFN2Rdj
V7qCeLsq9gWNvO0ikL/2vOu85RCWyn14XE2Y5vz379hOKfppMcNXzKKy6FBnxPD6K3gOzHk5wIRr
Dm2Z5EQJWepjVTrJTbI01pkIl+wW93Xr9XnScO1ZSFhUGVoet5B34Ff6HVZwjYDIhiAjjVoe+WkL
rKeluKscjASQTmKfCqnBGVcXfm+Yzp1IyMMa6rhj3IUrcuyQb83Us362pAVDBRmXV4eKe5NHGOHW
ePJlCSiQPNW1a5ZS8rJaDkRCZkF/s66jo/bhRkGqwMYvIxScAR57+/N/FFsxKHZtNvQEnUzudwn6
MqZbxd7KFuUtZv/QedHiSZ3XM0ov8DRvsnLf2UUReYZlLtgH+JHu0yq0JJ+yFYpgAhANWFGrCdIq
qMYAthgSStDRAVACdVfmBMsYFIwSKkHlBDY3m12dExhjELOZdgJQVrkalGrAXnfzz3t2xbxLAOAA
xXWQJAFruiwJGL8ukqA1/ZVrP0SE1U+HTXj5lV1t7LMDiGWvYOSYfoDs1cz27oroD9vQEDeVxBP2
m9gzIDK3DYkqGDun7QhoGxHrimrHg00Ne2rK/AFRtCR9tvGbzH8CGUD6nMYmSfUVxxc50K5gzoMx
D5YumHYNHRWSoOuCWWwaRdDvR2Y3FCPIumA1glIEixHkYnuQ/q1YMNxBcFugtZuUNhBZsLYBOA8E
qHiyfTTYhK35QvFnuvGjX9e+Nvpasgl+Vmt5KFO8BDVeNHpSvSl7JSF2cDDCberIIh5cArUhNvSt
q0wubXe0mpsgjqOo8zLAf8T+Co/INDRF3rJr6CBI+qA3ls53dJ80EEn3E2MTszRxTPc2SKogjYOM
k2VXOwZVFQBOGHd1VcD84czaXAnEGDhKsFSBpAQrp4Ea6GNAbqi9S6g0TW+sKkDOLomMbv4XnCG7
KhP7nd+YJOH52M5vs9ifWSGUfjb41JUaaJeml5pezlkybkp3MQhk2S5HiXY8FjC2w4Lo4U3L5Ory
poJ4cdPtIE7uIt8r7bxU86TZI2micLwx81Gf0bze1M6+pJJ56Tuqrzq+pfqy4y+cJI4/cZ5wSnTB
yLnB2ULGGpeHAEg+6UNcKesu0I2gEz/UiACBWpqNoOD04cQRm5JdEtuqNnCWQCVTvA1kuoFZINpg
4hzJGDEPRpsADp8rrc1gne2bI4NmflVDYiT1ZJOc+PAxkTR62C3ixnPYd3OaZJuIWcH+jaR+E6WC
31yxP1gIMbQzCKdbXKQ0thC/OCsyUS5SJ5jiAwl7soCMXJokJmddXghLMF1zaPPL/nRKe/z7I6yk
S3/DvMunVa3Hg92zojfm+KXt2+g6qeRHFqTKvunbEPpgprQSDEk/JJKFucSuuuPCRy00C8JoIT5l
nX5elzi53VOtjGSMqW64FSymUx8nFJf7wb4xTOmznavj/ehk1aNWbDT39Xet9Y8AGVuxNng2jT06
O6wSf75gO10UF5lkkeOtJikAeYVbrBbNgWmYz+n20/6UCusSyhTK9VOSnKfpVOsnu9xEfG2qHqct
GvhoDUez2GQ5YTWGsRrSiMlh9BmbLJKHk6NFB785NubR11iJpaTNb7LXk7meVvtE+XkuzmgsztN4
lrVNTnxp24sVX+p20+hcyvbSO5uK6pou16y69pCUGz9ertF8lcxNeXGb7oopa023UX5r511CuLkl
wR5bVJCwFHdcWHdSc47ic5xsKvTTOJ3m6WSVJ6dky3UcmUmGT5q6WnG0hyP7Q9MhLmNTDfuk3UQd
xzY2mby85Cgtm2rzqKSn0jyWdCh2LcWZ0O2JF2if5vGssLgZKb1tapgdbintXvT1IrenDFjPpawA
+VxQslxRWl2lLaf2N7uE/2KwsOGYQU7ijk3H6gMWWxHVHDUF6fPUuHAhTlLOIqXU75JoltypbrTH
pZdqhluhK7AEejHxTa92ut5HIDk/1USIaDHB5oXa9AGVwwEEJVzOGdK+tzBZejfG6qkyrP6J+uXw
1EtcurR+uDXXiitWiqGYUdKwttb61W4LPxv1b0OXvtSmEz/BZuzIHtlqRdFA2ST9VpfT9LXCryhM
yB0LI1IbnIHabtwqX/OiPxo6F7VhVtv7BgjfYZ06iTmetrxJpaVyc0Pvnviamqy755faGp4JkKC9
plIjpvTJnGPSmsDZtOF2NarmkFar8Ycd1beJ9gI6w9kSPcdTW8QPqj1bgaWyJxwrzbgXpTS7nZK+
5lVnXZmhxHrdMeHbSPgtrPosoDcw3DDLL12inkB/m+QDlkCZRM1gX5OYX1SJaaFYaHdCnpTzmMjL
/X7IWoIKGypdnq1HBFrkoAfHrjonQsiPfau88v7MJzGVNDxTAy99r1xwTzwuppChRvRgY01bv1G4
dGGn6zYr7VietBmQRTym3WP31ySA/9pggO73gyTi6KQdsrldD2Okr2cKZPprY55ZAetv9RA1J2Es
NsbOOP1CS+dVbsridkiWO5CcDZfUWfZUSiKkwEORkKfuwabk+BBHVNCivAVIkkRjcuAuqZL5pM51
dVtGZs0EB6OMjV6bb9SvvimSVr0vtTgR2hODaTaujs1Uxb/fDP7LDpnSy8ZwlcHHqYwP/nwFHKxJ
MkujJzYhFupDOuCTiVYGy20Anm+VrLyvK1yvRsoMBo0k+TFj8ViAQfYIt5CYj3CC1E5igGUPSClx
ZRKCPlFIOf/vYdh+ZEiarj2T74EWpY9FrVhflJyh4FoixXqYR+eBdsi3ubGvsfHsFC+ReLGKlyx+
TXa1w6tmAqze1M9EZwdl/ZbXb3L2WWSfNeVtWj4Pu7rlM3ezgovk3Ne31lR3j73h3P/7+wbk/MNa
n2U+lk9mngEiQt3++Y2bW+JyDcHY5SRLd52ZTL6QVzOYDGX+bMNuJRMbvnI+KTBGlwJAg0UNVJlO
Y3bfNTY8no4IcUWvPUjKUMkGBV6QAOKepMlXze7j+yaL1UOMyeyuHy1SHCsYz50MQ9EwrIupastn
Y9ZMqDvqTdPyfiQWXnHCI4dPsSV9cUDHsOJg55qp5UC4qvEtYkr2sJqwTSXCk3Klv9XNgduU1rCu
rDstNKJS+dSV0eM6ZNrrqIqwlCr5XbG/2rIFptheBRnXHIa6FZeyMC2y1dXymCnkdYk8fcZPnDw7
8cOQlgU7LHK81Tw7mEtX3TkjZuiKgNXDZI5gKgxzvsrpUl7osh90tfxGtOfy1JdpGxg5t0b6RXWo
21J8r/A9vIGyiC9MZ0QbvOxZG5v1vdbrL9MAcZKy/sAqL6HSNvZ90G2zxW4yNYdRwq96yIqKeDd4
8GMjvpjpXDO8QCFtwdWNkXZfg+wHU1Gzm3zGI/m7U+XXMwWMA8NjzNrQlyB9cisv/mNXyH98bGan
Gw+6ubShiKQXfZr/SlYgmITaj1ccETURe0HumPOhGTFm/Psv8JF+QEuEtR6/Aicr97pftqUxOZO9
AubhoKURswmxcRqslsHBoY8AcTByUBkU87OGZWnLlcu2Zjcd2SNDRGrdWY3diTBtPCa2Z4+fy4E5
xwK3ic4ye47f4WKWcDFF82lcy/Dff/MP5Tt+aS5JFsszHFfWry63BEfmpDD5f2CRilXNBCKUltHN
aMsGW2ztT9wK4iqNDFbv/9//87783/hbff+9fNH/z//j5/e6EV0aJ8MvP/7PU/3/mTvT3riRbE3/
lUJ9Zw33BZgeYLhkplK7rNVfCFmSue87f/08lOt2pWi1s7ovMLhAlwtdaSkyyIg4J855F8iI2f9e
fuaff+fjT/yf8+ilLprie/vLv7V9Ky6es7dm/Zc+/GZG//Pbuc/t84f/4+Vt1E7X3RsKkW9Nl7bv
34J5LH/z737429v7b7mdyrd//P6CBHa7/LYAwdjf//xosWyT8AviHfyvwxH+/HiZwj9+vyjqNvzt
/Pnl7bXIo+dPfvbtuWn/8bus/CEqFIaAnin0uYAe//7b8Pb+ifgHRhFI6KEdu/iwLlL++fJb//G7
Kv8BbnXRueBcxbNjydabonv/SPwDZP1SVoFiinyHof3+X9/xw9v86+3+htH5VYF4V8O05PfT+bBq
JZmWKunYbnKAK3y/Faa2k2IFg9BFxtYavR77eDsYWg5TE5wvSMq0vur8FLvL+AojlVOtpDEnUK8v
OoQUY3juImCfAuSH0CLFbhbdZSeEXzX5QkBfW2vnx95IOKoEjLEDf3E32SzwS+D3blQvFriS/mjO
1Rk0+lacbDlDuxVNsVMtg4yW+Q1in3gszNbOGiyfXlRMPSTZDKIOE8eYUOakueyLBURxIXyuo+YW
He7EwwOYS6aWMBco4a4wZ/ftqGMILrZAVmJoNllCuqdbz8oUR64eJiRFnbIrETawcWeO7Hm0bo1J
gpQjvYhVeY6kyvfSMq7LMB732XgWFeDCa//GV2D4AvfOsNbALkJVgDKSjfFbwBDaUZQbdqb6yLQ+
DWU2kTJaOSd4Ednal27kImmN/lM0mAVCMJztZTRfy5yF5ZDZQ2gF9vwSBGBODJ2cH8VH5Nm5r+Db
SciUXAHabSvfK6nR0o9pLhMhhXsTX+fSCCSsNq8UYOV2MZunRjvYSTtjOdJfxQJKe1FUFjamJV6j
FhKm6GJpK0r3VTf6Z3FANt0fZkjbgHYTwKnSmJ75anUbd2BV+uQyFb5KrXWvpQHHH39E0UNd1t+q
KDgTQ6BIZn6TCUXoomD/RQPKpc3nEtR0Gy+tSzQrzwRROMP0FAh7+l0ttdNBCS96yQh2ppksLTDr
VqtkZEv1F+wO7yMDtQVNzWJbGE9FqY9RTlMBayEWu7xNEZ/YLJXwPVLvhTy/Htr0mpQ/tLUJdLg4
PBs6BzxSO65kBpkNy2Nxmiwoe+bZXdknIIPTE1WTZlqV22wcriCLQDhDTqoTEZApx/ZLKYfkMHGE
YrBCRzPEzwNbXX8wv2DStRucKOkwvONctptWwr5mcfwZxvg0E5XAlsX+S15E2yySvuZKokMQ2NdF
oSHFEeKObX1ZknEnx4yKljWJQYD5qNAPD8ogPVSy6hqoMpHcbHGm2CZZd9tFkidW+VmS0ijrn/DD
IFTrAWJpygmAJJh0svktz6W7zAg8IUa6Dke/Wy2gvQ9zZK/R1qoD6kmcQ1yUphrsoFSgqHrZhHQb
9Up9EcaWR9TnmKBCUBsUzYma8qrAESANhrv3T7VWQM1GRc8QATuH+0Pp+ooCminbCwN0/y4XXzGx
gPfpoxWFu7zaDPtSNB2UKb8NRvMkmv13U52+RWx/JZLB7SeWDQKwPpGLfa6j0qMm2VXQ428wmeOl
hr/7tI8NH/X/0J5r4Jcaoa7XmYTaQedXEnab2FOP1NKHyaJS2PtneAF61GauVaM515aypBiehoO4
L9XsWeujxr4vZvBtISqO46Sez0Fw3ocmRicwbZoBpX/pflKBUirIDmKaXjl5H9L9nyYVGHYkuFhw
cVFEGHpQHvoExUqRwU1VZvrozSKbaFtlK3rIndsp+RrVOyFG37FBOAGssYVnOA5UrgnwpZ4MJC3U
HvlJUOcdrl2VpZF1aMNdqYW1LcyI5PnCeMUV9iY2QlwFxAmFqnZfpCGQok68TwIT3yFmR6Yg0Kq8
aICVQgxJSRnAwAVTeWdaNPuj9Ls8gkYdR5BYTTN6mS47aEMGdphUio2Yxs6YVVQb4u9qJYwc0JRZ
SmhjbSaSM4uxIyWS4NQGFcNmeitmGIexUt9MMFOri6zXMbqatYl6cHyZy1hgynjXulNOK6Oh8tqX
4jaZEzwZlOCBPP4r6leod1jcOmdqjIkyRzwiHwT4U5eJfM3qKfeNtxEtf7v+IoxpzpfunxdfHRaV
Qqu9uBRVbFFM5GQ4rOjLwa33x/itxY7UsUpA0sQAbJfZYFIk3sexdIqweQ6exxedAdm2qaosziY8
v0Z9N9cj/iiN2XMgi98m9asfBwPURVDarRCfql0vnJgl7P2+FYkk6SKt7oCyiXEhaVo7F8YLsWTb
R7n45qvJHSbrX4y5f8Vt90QGEQLzICZMzlXhYOgB4oazxZSb+2zWKaO36lnSjHcpf9jNOGF7GokT
uhQ3VtmQEIsjjYyafwbcbMPe7in9owfqTVgYo4qVZTav7BblJpjOSvwkVdciEcAp4dc5jfEYZwoh
FIHlyoesK2OOYxtK+QVUUIVFqrhvsD8m+E02uYeOYss3UjCsyUbVcKFE3KUVeHW19y9wgT1TTFZM
o8ONHdBq8M0z5GuehaB66cK9KkbADS9bBTNB1POQy/EGM5NtVa2+SmD9CZXZg9ENt5qcQLZ4arX5
vi6zJ8kC+d2nUEbHxqSJlriJUN6WfvoqW75mh7C08FSrNTuDkjzL9VlMjbWSMnQFB66MLQF0wduV
ZX5nADTkrOeJRM14H4fdrqft5kCbe+XmQZGzoP2iiIXTc2ZS8nS0WkcBDdS7bSKJ2OtDac8SAduw
kpLqDNiu0nwOm/kuVpXSlkFN62q/8SUps0dVvSiDJtmg2J46faqeQ6ECmK0PoRs3rTNUcDvmDMmg
rNWhypivsgBWU7ALWssaevOZRvmqahTZMa0CXc+0mxxNDFu7LgwkzOoW3qqMfB9F+t7gOwN++trq
4qm0ZC7zbS7HvC0BCl2L24SAZYd1HRSg6SXUYRG7hieWyW957ceOZWY3ARwLjrvtGNyPgCPiRrtX
Cgl0sUohklyJhgzRCeTULQgqXGxDaQvh7NpX1bv4oTD9FlA95NJhMTNvU5D/orE3RzmwW1O02IKA
3sQY5UFZYQnnLLGI3BLBC3yXR8thpZ5jgvqgQsHbGkh6ZTI2R1hCnA5Nh0i7eoL82YkFKteUMHaQ
H9+TsgwQWhN6scwFyM/FTVFmG8w86YTXr5nS34xiqdlY1CKRPL40ZvqlEsvHsUpezeheiwY76+Lv
baMBIBzD0ZXK+rKdsYJUIjg8AE+VrEGChBzW0tPvccwbD0x9OfOBBlaQ8n2/56oVSBqAV6rPMkDa
DlfkDLijlzY9p2zFNd1PHushv6TiSSczR0NRqKOas4FYFnxBo+lqwKA4LVPLbvNudILe7TRNtHNT
fRLU+FJqg+9EPhuNwRiKf/nNt6TbYSovlzQxi/SFmXw7Fpw9o2ZxelT0cKPKhAAwfosLAjl3BTvJ
JtFmft6UjndiGADsA1Rn19FMIRRa9xzqr5QkHnqq6xRHkU4P5zez7ji+4sDLQ/Mr8jIDitRjcSPU
pLhlVlcE3xxTh067mXucNDF3cDBZIyCV8YNBYEdLPG77dCtb3a6BeYwmUvU2TgLKBjqA8XaRg09V
avaDwiGGc7Qjkvu6VU1NFm/e1DMV/0mIs4i2FrasfSiC+1nKgcqrZKA8BCbZ8lKw+QYyA7Hc78ZU
b72ObM4I5tBtBIUWkgZGuc+lzg6aSt2UuyGfRWdutdMEH2e7UvXUFlskuGJfRpEmc4wmKd1qmDRX
SEfgyENyG4wj6tO+7Pa4mYE85WRH4PVmklEaHDuQko00vQojoqVSOlKzFmG8gUkqfPPcIuWGL1xT
LvAhnJOJeLBR7oLQfzNMXNbmoHSUMmTvSk8Z1WSqK5WLrxGBlAzFSax4N5ZoMM+ZivpRlNrcJxO3
aEEqx9S65H48QWFr65/B55I9Rb4Ww4IqtTBf9oOa7cyOzAKe0UMfcJbXDZnXGDNIOWuc2IuVx1S8
6gaNrg5kXg24nDRGnTYz2n6u5afbWkTBXUr2ciQUbqYsDBysTDDwq1yxwFNnSU87zBgdBdVYf0mA
stFR57J0hBGmy1ZE6X+jykJsk3jdNXggcohcxShHFkYKxgHAJQYDW5isrw01cnueMQ/qpuKkyKaz
Se+uKWr4Uzqj2zWLrqEhpdI12pOmzJxINXu2DSHJqXCxAwrhXjzLd5SVNW5Zwz7LsLBBdLU10MtL
CrZbpz7OhX9NnfE6CgPFjlC3UCfkA9P6axtVeMkZA0lH86UY4K7gCDCrReSoFe9FbisXZL3uECzr
ZVqBbRWLemvXeXONoDz2wtBPdL4vNKDONlGYxEO01JzKnwT6fBPNWQUERx1jRL90K3p846opMrih
6mdKZ1xUXSY5oAh7RC1A/krq+ZDm936XbkboKFqOXIo+1JgiWKIXpdVJMnBy90LB1UER7iBA1E5S
8ypx68KwUQwBHIhK8igsSldWLypkUyAe0LyicaS+zVWf7iYtmkHK++SW/RCdiEnCDcXrZt84D4c4
cGQNPJTfW2C6tdquRGM+Edta3ShSf6IUPewkExuyNo5P29CC61XQ8U6k1otUWtostNxCTgTwZWQX
LWRiP48wgXgswbC685RdhjmiHGqkBJc1l6ZcQFm7Mreq3gOV19ttlnNLKVs/QMETkZbSFK/HmMtv
k2LVUk1XsSH1Z+ii1MmdNBQ17os1azcEiWDmXFUCqYkv3v+YYxlzPwgzaLbJXkIzxNbaCdxwirBr
ng2PSo8bW6qK6VmZP1QBIuZaDKC3EgbHwRK7tTMrLgDZjDiFZjLywfiCZAVtXXYUboWtj4D9xC07
70GPt+l9owzfeLWQcoOxpMufCk4zAahrK8NF9g9vMV/fwIDZDcgMcNMCHPXOtAm6oN5zLc4VbOpq
La5e/epaxunqTh6qi3hxXDBa7S3srNmmLwZf+y5B1isSCdD1wnUANbpRBOGtqprbuF4SH5opjtRV
yKHAMeCk5TolipWnJk7atZ2ddqR0nZyLgJ4fGj0Qba0Dd1ZX3c04RW7Ua3dxKj3CzLppxUUYNwrt
vgqumyp7xTL2VR2MGwxm0F8DJhs3151v9dc4PmyovnebQCqgfsp3BUcvpbBdInKnVQrufVW01UpZ
2AYm4qatgIofGOLAnK5r2KyuYaC0wo5y0TckSexLwOp9eRWE+pOJfoQnZOA+JtW4wYO+ZonQ9IlT
HWQnaVLd1ZQ+a7qEfqE4C38k6keQU7EZ2eIoP44h53cAq5AcL342kwFuybWM57MDxvW7oBWNm0v4
fjeqEZKHo/nC9bIK0tRDazj3WqXfwBa8UMTpHHW8y4iLYAU/hZUXYCnlKDiQqUZJlE+nejOYwTdU
ltBWnB167C9tkn2VjQ79SfVlEqoniU6qrebd90A4oWl2l3BntmvlORwQt5K3CcYVjpXAMpAHsg8A
oY6/2Ag1E05g4Id3XE7iPLqEVXktmoYNeIsmQFzcWhWCgHP+2nPFsRZKsVWPZKRi9BQg3CKBM+pj
eopmgH5NTmGAbGCiIMVFBQyYo0XAxxTk6mwp1rll+huhQ6yg/8p1kGR0QAeCCpooCF6cuFoYGrsG
57Os9WOKPCEFJBEAjtR+GVO6YQhp2lWH8WANtrOB6eIa1cyTxSPFby2Ub9QJCEcMMtD3jTutiUWK
5mf1jNt176kXqYAKUkkZZipieBYQA21DDXunCiMsTRq6YxGlSR1PJZQU9Wc/TrU9WoFncgEiCCQ3
15x2eu0TgR5lllOe7+mzB9ZtNIsPY4q8Ht7bLhUnCFx69Rzo9fdZNq5UU9lI/qyip8OZ3aiYsqMx
S8nLjzuyRr9zW2OyY42bFIBU7tIwnydX0FqP/9SGxktRcJRx3/MpZNphTMkpGsqbmuxv0KTrLmsU
z8/7W72jx9eAfCsKxCl9pSP9E9UT3EuSpipvEnyaQN7P7twq4z6xOH8mrda2RlQDCtJfjdkqvdyv
73s19GplTuHX61t1KHz8kzQsqMbsOjXxfjB6+cWfkA3MteY2CsevvQYISWrRC2xGkFSjMT6mQdz9
AIb/f+sS/E9sACzNqX9d/t+9Pdevv5006XP++tvyz/mLW+TP6X/9t+ZDQ2D5XT/aAYbyB3BIFW1g
09Qp/FO+/7MdwCcyDMsFe7F0emip/rMdACvoDwu+OKgM3O0VaTGW+bMdIGjKHxKf8UtFxNIX76d/
px+A4dCHFh3QD20Z6b0xsdi6aCtuSBtYuoDhNpxW4WyucpOQCOW5rhagVnWN2odid2wy26T0hsMb
F1kCu5vAlzPIikhJJx3NytIdh1S1LYlcD4s53Fnis6msUjeirwnJJNtVc7z3rXly524w7FigKhI3
KelusZQVtRLjQaJ/kFjbwYgG0n95J9dd6Am91DmZj39bZIrJhmM4sn1+JNXJgzJqnVQlxMJr4c7b
mqy1JJPpYvvWX1p5UWx7qWXDzokTiQhpYfdG9DflDFo9fVGt2U/C+JQIxYYyCCqaPeVMCtX0Hk5U
sy64LVGGVi00LZSMY4YgbnClB6SVO9QafCzPfN8RcmqilgXtMguD0x5O2nIdiHPdSegM23mKE54c
KN/idOh3qiDeNDQVXHFULczB552Md7VdTD66CDLIV67Tfl9exoNQOjhw+C5yq8XMZbgmNR3icXB5
pXvNHEa7koaBSKrZEhY550Xevs1TRfWizL8GdXMm6ZT6Q0QxKpJqv+ppeUjDdpClJ7rA1AKhvzt6
QHlcEPgGTYckhjVjsWllF5CVlponjRyVLswookjMRfQ5Q657K1ak7X2QKE4diN8gHlEP04dHoc/3
UedmfrGx/Ns4QzMFgT0FRwjUWdIAOkFY7QyFy9SkVa65EEbR1qA7owJGGazhVg1BT04o9zY2xS6U
uBrq3DOc87MOD0ox0zcA2seypKKHNI4/b3NNepQr2Dd1JL5EykMBwMUm70yp/RdRIfyYUmg0J1hz
OVGqNHY9atwEc3ICsoaFGLpJMkSfiB/4NfaK6qRxjXIfbZJGfErwtKPvRGbcX1S1sO1VUHCFui18
qsJT29yQUtgIDn0xu4scQVNcge28gewgbCXqwrgz0/IizCYpIGFSorlQX4KSnxWx33KULoH6m1L3
M/U9Gs4ORSKPTvNOhu2igUPKu82ozY+DApmcK4sgzY/WyDsK0PnwYhUbNJiNF4oZbSdtONcC4zq3
qoh2QMiyoqITKk5RUOcYqpYryKDa4k1Pzgb6M31JJWixqX+hpHhLWwqetcGukRvaVc2mQ2xBWEg6
mbA1AL+CY3ctbhrNExxiBz8bN4FyGSvjiSZ4aSqh58CzW8zBO2rKIQFRj79UeXDadKXsFAPXQbz7
NlgfJZRUJXjis/St5bVCk73TQLgGyXyeZPNgy3hy2x2m4o4w2OVM6lpaoMm7XHBU2IzqojJJKlKE
2q6BrU6vr0/sHkpfOVxJ5Hy+SKlupMFP1wA7nni8Zo6NWyFXbUsgixM0jby45yPZd0wDXQJLDW3c
KhV7yjPBERvIIAnnXLlQquc8iBxcBLaaNX9vquEHNuLfCqF/r4v+32nH/w8MtPJi4favA+1dHrVv
r7/93/r5229eFtXP7duH2Pr+4z9iq6b/oRAgJYyCDMzh3q0nf7TaNekPsBMmAY13+x5B/xlbZf0P
lIM0efkZ6keWxLf5M7bK8h+Ag8EBqHgi4berWf9OaF1rvhC3uVhQhENkEKKrqq4k8rNB9uUK/oab
nmSn5WO45UB0WYCb6DR+zOmguZFDDjm6xv14Lm5yL9nEx9RuP0Z34/07qEg3iwYNawmqykcATlTX
+oAGruqi9bsRq7fQoaLimW6zwZMn/MYdywnco6YYS85wADFYj7q2l9Bp6JTjyKi0KihIhQ6nIBZb
mEOCnfUaV7zsv/uP5X68k6eNcNe5iIS6ghv/2GIfoCwfwA7Kke+xQv/EgabO5iwhVXkOAn+HeLuX
DPbo5LbilVuEAm8OVuqfaIvDAVk6v5z3KpdqcKrWzQIgeS29ROr9UD38+vevJY1+PFhVA8EOsAr9
qxVoG6hUA94o1N3G87eV4dC43HHh3sruILrRxnCPjLdSIvxpvNUD9KdE1EGp0D5OncbDInS4SbzA
M5zWw04uw7TSXl5e6yBNemzsZS4/LaKDua4epo7aVBCTY7oYsZ+AWXAxAtjom3p7bJMse+DngcjM
RQs0o7LWtxK1CbQk6hfs02WN/N1h1vrF7w8TFSp8EXCENERxNSEjlX1ioKmxF1G7dRR3+o4Y6Ulz
r7jzLtha50K96c6qTfal+aadHHmTyy9fT/Jw8GWrHCDxkiQfqoLas9u60qOxmXfiVe2RRzrlNt2a
xzbeZ+/ucLRloxyMJpbUyMac0cQ96u88UhjjO9FGXvjYAbfCyf14qBoqX8tBa6jKCs00KvDzhEbQ
3PiEcowLAPMq8goncrQtbg+OTNmXM873hN38ZwT/944X/WDsZfcczLLXwaX0CStUuoQetsM5wm1t
NMu3AKg9eOJHnupn6/RwuOVRHAxXGZbm5ynDqdtlnULs2ah/YztIn52ah+OsYoaMbJcWYITLITPB
dY48suUH7GocgCi76lQ6tjSXQ+SnpfnXY1RXh1okIlmjz4PqorWyKTcZL87aIlNhW0cj07G5qasD
TWs7vWhb5rbsQTqDbnUdeIkzOtRRr+Td0eX56UY4mNtqz8dh4eP4wDsbnMGrr6QdYn777iT70u2O
bPDPYo+BVxIgW1XUyKg/ro5EQKatgSnsJjXAo0i+GpB6zfsYzDQ30iRwNC09K8z0TIc3DNEqAnjX
56hjCNLVka+ykptAMQDPLpH2k6HrmCOZq30hqLmZzVSY3fxs8OYT+GE7/6x47FzM0Qj0ket70qVy
ZBn9NP/VoKvdUUM5UbNk4Mipo51A+S0SjpGmPh+CRjY8Gh3i1GqIqskj4HMsnkiFKWrA/JJn+8iz
W37Hh83wPo2/xlhtPqtTuqDKNJXNN7o+qKvwqb+stmhrb1tbt3FFPKUpNUtwk7bttjm2in4KEx+H
V1Z7EQKcIOf5+/7IT7i2uoWDKPYXyIUbmoZHCNRHnqey2oydRPNM8VNe2WgAiqFYqlb/0ar45+P8
Sfkk7oc653m6UoanA87iwEeOkah+yrFXz2wVWqmEGIhZMo1p37v9GXRMx79KT1M7ubX2so0SmtM/
HVkmP53Ry5gSGSB3C7R0rNV7yjFOFhpVXJZJchFE56pXbHE88BoIGXZNOnY0l/50YS7FSkk0FFNd
OzulelwEo8mIy0mGf9EuAFAXqdfDOc4RDl4M2+R1NEH/Ub45q7dH08GfosQyY9S/uMmohg7r4uP5
JoEdMqQGharB6d3qQjrVT/Bd3qqbeK8fYbP/nGavxlpt9ARfJDSq3ucKaeOkSuwlsk9kn+Pb33i0
y1df73lIHbxNGAq4Ha9eZiubNQqrBIn4JNrRay/2JDJee2p4qk3lzk69xB3ahbB7ND599lRVDjQo
Bhb3XnM1NBwEpQfet6RP4xlWE/GGu6E7e0hfHU+01+5g74HhcLTVhu+VOaNcuNyIz5Ab3wq2cgZJ
xUUF8YFyo43dwV15NBn97JQ5HHQVgukpj8lUSZpbm1TGOoyImyOJ2c9ZBevlcIjVCaDNikLLC2jJ
sjaXzJ4KesiK0W3JmU7Sr8aRU20ty/PTg1zmfJAKWl1mQE7jQS4p2kzei8b7deMuOTbWay4Mbuc/
OgDUxfIPzgAcBWP1HBWQth0OxaRp2/JMuw1PzG20a3h96GZhx3GJIpcn76pvuuceOew+O2BVlVR/
qaPwr9XImWWFxjDAiF/2h7ZLro3Yic7FE4xVNuZp/NW4Uq6ib78edImzP+3JgzFXrzSsellCimkZ
U9soO8v7e8n258OgImLpy01lnSopo6/Xlskw6vIwtz+GAaS3/fVslqLWJ9P5a5zViUab39JQEF7u
uMUFHHXvJNygXugC8idA/Y3VsryTn56ficHSQhEUUaT7uEJ9CCgK7A2dGyCKPAnnGTjfJcu+bMBd
EhKPTHB5Hz+Phy0o6mYit8HVGpGkQMkrUdbd8XF0MaTegMxQ7OSELoWT34Ewvfr1gJ+9OI1cm5kt
NQprtQOVRFQiBDqJuZv2RCGtX9ZHvD/64j5b+4fjrNL6AKjcPJSMs4RdmbZAcCdqPE2LC67kgUtI
grvutTwabz/L4Q/HXd2rEyRLw5Ziqasp4EOVjoYe1vRi5gZR6v36UUpLkFm/O1xWyCl0Cw7Uu3zd
wWnWKdFgzTlzzM/Qwz9vdy+z014cjz/rZ6kiW2Pqmkn9V2IpvJ+qB+PUYR0mQCS59KXVeCVHEfEc
zePLZqgl+8ic1htOxQ+U/IwRyUwUWr8f139X1LTf40XYeG9uZ1fZhRvLIYZ7kgP8yka58Fgaut5x
7yMaMpmRJGPBub5GW7HmJ/Ncya52yUrx5l36IH5ZtpziTTuanb+e4M/PkvkdjLYK5UnR98VcWai3
mLRUE3O6iH19F8AC+vU467Tzx6yoUANIF0XNXPbhwTuD+GXKaQRjRJduQ8yyJKrJkU8gD66svN2F
WXvsqFyv/NWI69S6DnKlT+uAkuqS6G5Vp/9SOPQ4KYCIm3Anu/U2cI/Vdj5dLlAGZbB6FrCA1XKZ
AhGKbm5KQEAFe66uBnbbrx/kT0nK+7wOhliFABnfkEBHeJCcQQRvgtf4NtuiIaW/DPV7DTfaHKsD
rt2xkd5nlRyMuXp7k1bI41wyrfjE3DOKM3mNU4detKu2GUW6+L4+TVNqyJiKgWk7kU+PHqCfbou/
vsL6dQoJ0shzx1fIm10RoMwkIYmKMkevPeFf7YTlhbpoHAejM0bfcac5FpiWN3d4uK0egbXaKK0m
iVktslFqd3TVZ7SFrvRX8Qui1toedLMnUA0Jt+XjfGyHHllS64jYo8YlWTG0QV0i5OuJBwLvP9mc
B892lSTlpZZy5PBsrfQ6C55KvXAajOB8C/DlU5YcO1SPLad10G0CrZtmePeu1Aw5KF4FRWG96TVg
1P7kmWUGaq5trKtATccXXJ+ybTqn4kMrji9RpJIrN5r5tZ9bcavLOSVbsIXAO6DVA+ENK7qR2X7W
4r1UhsOfvOp/WSz+9Lw8eFTL5wfnWN4a0NaWr15OX6b5USmvRvXhyA4/ttRXMVsKrQFdVpZa+YhM
7Q6jJRdBhi/qpt3ixbf79WifHpMHE1qdWEaWpiZKMLILDzdq+gsNhZXUwl3DD45EtmOPbnVwpUFr
NO3AKutiZPZalM/mAY9uCVXSX0/psx2DqCz0bVOSZRKFj++oMmr4XQXPz2irjdxzjSu8X4+wdrZ/
PxAPh1gdiB3GAWU4McRS3qtu8CX8Frr1LrWBIp+MHsHFifcI2NrC7ZGRj0xuLX01qQ0S5nEMe/Ec
y1D0kjzfpY/oGlvA6S7Kk8dLRuviwnL0kYgocN6pL+Di9PF5qnWhz4ihy1xuzH1DoR2fEKJodZXu
j92I3+8T62OWOgYXcR2xU/29+Xawv7S0Usa5X97d5VLWD7Hctkt3qVTRwRjt8lTZNmdLFF/u5PNe
PpH29UW2QREnto/X/T992Ar8J5E6sUS9ajVzAxPgRGDJ0sWEXn/r+3dHXudnex1pCJS+ufMokrZ+
tnmdtmIO8Y+o6qlOzpUAb0uvONF30aXm/nq0T6dzMNhqY0RK4Y+ZTkqUjM1FFd7Kw3D76xGkT9fK
oiXDPZgr3DpfVroeNs4yn6UxM7uSPT8ss4EAeX5sNj+Vod7XJYZAlkqibFLP+Ph2xnCSk4gGBp3l
8iQ6xYj8Kt9hKLUsjqWjhhVh/BWjtiOb/7NzjPROE5dqEV5mq0xALjU1aluGFXTtohVbdyrza206
5o+5fPufdgJkYkQoFsUTfbX2NLlrIyOTJTeN0Hq1FFT4bkJjLyfJbYZg0bG08tOFeDDc6mE2RlIb
VownK6j2C2Mz7nq72zRnSNz+jbLC+ta9vDlF5DBZ1oj40x1ngAzqNwNBB87CuI1GrHDg2aNBSHKX
d8gNVpmauZRTcU2cjsFaPnuwh4Ov3l9VqdGspDzYSG/u48a8DWZln8BKUTL9Qi2zhyNb4rMnezje
8vnBkSaPuRjjA4PD0gvYnfNg3wJdkVJ7ebTHQTuf3g8Oh1slc4hXc5opDBefiOIJsMpoN++o7Z34
4pXi/B18zucPlPOamjdoq/Wej+osjhs+dBV5eEiiCAEJWk4ZFnwBp1k+3h95oJ+lLKg+/nO81TEm
ojZF/1xalioSENfLDSh0LUd/woKX4ItDzy7cH7uXf3Z2slY1urKihP3XKuJbKiJX7/ePUugfSkzH
utraH5nYpw/yrzG0VRXfSOMy6UfO525vMq3qpjzjCHVBmm3L7/k93DfkW4nw5pET7dN05mBy2mpL
xABZY1HljrGc2ulVdz8DcEvJLSyvclsvvkGNbF/vo82x+/Knr/Jgxqu9kUhzwP8IsFFekCzldegW
TbZIL1dY1wTN46+f8Kc3D7qIqPDQchOhOH/ci5Xhy/HEcUveVuMTj6j3ndkNyNrn15Fyjjy9B7PT
E7ZqcNW1kFGBveFJYrca1svwEL1j19rPYgnesKqMZSDMgrWwVoGaBawQlvJovAg6Opo3ynj96zn/
VDN+P2wPxlgFkrBWVZlQSbnsOzb0YM3aB2yst7Mze4WLWbV7tPv86awQIyU0YzqAa8THpzymvR8h
icUGvVa/S27ihaBBAooUvYcSiGM+/A2Y2bExV7NU5dkAYUzi0ZItqqAEE8+Mr0yXjRq9H7VpcZM6
5ZGM6r2Rvo7SysFUVwuqkyWMhDBoc6U8D7cm2oFcbcB1XKdBP9yNSo6wXB/Pxjb1S3VTBEl6Ewxi
thl6td3HGQjsWUJcvzHoaU8GfvY6onDunHeBF2SiDLC69gHYA74ONAPJFhw8HKGg9tkXcrgbpTre
SRau3ZDWErdJUvVNWIQvBCOUjhUiPoks4HAxMqbUgfTUO9HlMJCNo4TttoJRS3ySjVwQhY22WXod
3QZm9K7mkEDA4cgD/iShZFBsqWUFy0Vk1JZz+SB6DmatyLCO53e0VPyytKmWEn30gk/fkXvjz0vI
oiO3sHjoi4EZXw2FN4eV1vESqGXB6TIZviqo1yH8bw6z2h0m3HM51SHMhr20aCJu1dK0+zq3f73v
lyj4cWV+nM1qQ2iwNtHUyjjqAj13hobmjaHu84HrWx6ZuIkhRNOhyPvrUZdn9KtRV/vB7PuhrQbS
SFPrOTZTVy3HIxP7OWZ8nNgq/M+aiZzisDw/xAY7JDky7Vsrnkhoifx6Lp+cnB9HWsX8jniEwkT6
45bP5WwTu6GbOACfN0sxHungIyN+ugLRWCR/o/WlrBEEVZTkirlwqduQRrpe2QvJQZOPXS0+fYIH
w6zCvWDoeN3KvCRDHv8fad/VJDfOc/2LVKVEhVvFDpOTw43KY3uUc9av/w57n/XIbL3N/Wb2xlvV
VQOBBAEQBM6xtBjAR2niBGICNB3T5ayhvGUQK1n099X5rcGUKecLzHDwjIN5pF166ZXgo33MK3ze
+p09qKtoocHbNtDBMTCANJdJfgUxSVWjg3vswRfqA16l1jFsDlxyR7CLN90v3KVQHRG4MvxcZvPA
4fEL0Vw8kez8ramZNLUBtBOsapMDySIZu6MsROEzsJWCfSRk+gFjOt0OVcxqd3mRZfbl7aT2u+jT
y9xqkYeyrcMm0EFndmpJ1mzgKFfgNfheNI8GCiOokgS0gdZHKzvA31t1H+oHnqvePPrqaYJDN5Ba
seeyEluQi46o0AO2YYylh75vOBzGG9EAF0dag1Iw14P6HiMj18tJi0KVXm6ErwWyCuJicNsOjmhJ
5rjpzfLCWhZz+tMMM5MBigCOTIC7gXYTXx772KnD+FuvSK9VDjSnedxFkfpdMps7rZNmK+orJ9FF
YCSAD9XowLoVcJqazl0EVoCgFoX2cyC+E9bCQxBJR/2CVF1rDwKpjzV6JadKfLxsUme9U6escSWH
CYbgj02qbKSXOqV7k5BUyfFPPc/vpgWQ6kb4MoIwNpUHZ1a7OyIGGOzmPRlu3EoQ+nHbwjEGyKV8
YpVfWTXQlVTAWmC6mrbjwAnbWuLkzxJyIePKvAeEmI3EaSd4hvGk6Fe8/d9ykrRLTcG0KRIetqWq
VNS0TPGg5ywpsKvrvvCyBRmejLnVtvEvr/Z5PQSaSpSXGXVWur1/u46uUcXCSCALBO1+jz5bxYeL
9HjV1e0MbiWHccZiVwptN0EOyHyQvGVe5IC84QqQMB6k3QneZbU2jIjqBexgAJTKmmgwRqRPJulQ
SVuQlIMTwwabL6DRED/rvXbsRYt3mzwb1aJ+EDjgOpwQJqGBFPz3OibpMCyyCf2EY3GV31Cut6t4
cqvH8L7aRTfCQTtGiHjH6IiGGeCzW8D0A74V56HjrBGC/QzGc0hAtMmbFIaboRuv8ABNiHI5SGk9
7k1r00jfFWZfA1KMKQ0iCEhhOPMLQdc9hhfuml3rjR45AAjIjw6Zr/DeoM99EF3m94sA44MqUQcz
pYiLwNTg4c6A/0XS3IMF5iPms5LDmA9uIIUwK8j9ya16kF2QTFxp6C/UPDqoxDOebWNdSaNar9zN
AiwcxJ2JuhvcIGGsU2dhYtUy/dIrgE/D0Y63iHRrV+KSrszb1pCA4zQAzMN8GozKyvGKwVlDmnCz
Cfl6r5iEXB9qaQb0+OLM98G1DGQXu7ur7fIaSOHyXfaS/Qi+9rfgdXsQODcB7noyh1Ev5kQFQO/i
lG+zq6P5Lv5dg8mTluaxffkrR1FqdKyiChqb0U9NXc0pnK/Ws67UIiKBAnxAa3AWRAtwDKMLljYX
F251Xe8uy2MhyfEEiFRzJY9Z2LwB/DMB4jfk0TEwFFYAbnsgXuFEHmiQ7Ezc0ZwLHOq2YoHFwa2P
0Xdu5Y6nNbPI7Qi29KT+J+GlUz6hor0kHjC6fpqYJhRk7YVfa6HH7mylMXdL23hETWJXGsBgoMye
BkQrKXqI9c7Npci9vLpbfg08JCqd/gWwBdsuhEoAEKaSHhRKBvkW1F/TeQJHGIiOVcW+LGnzyqDi
qkDjlIJ/GCczkEzP+2UGlpFbv9TR8BusP3ZyO1gg8vTTqHwL7czF+Dwn5G+kssA7ltByqKCSjbsK
I3eqEnPQzPafnB2FFCvGa2a+V1zxyLPVrQ1bi2I822DMQg/yFRE4XUAzIq/gQ3Uur+LmaThduxDO
kTWyMyBDHTXxnOH00VyNOs/wOxCsrNRF78YX6V7B63SBK7NiadfK02jjxfaWl7BRU2fNcv0JTHKD
6fKmqnXA0MUZqW/Q56gAaFicvDAJiKvEVeEIfbvcGZ3Iaw7acuXI3dBGKiug52WHF5GRCkGRI1fW
yle0c1tj6ydmwTHUrSOhGmjDNWE0GIlnTrq6BHPSagi0gvmzHwwL3BFJCsj0KeWEjE1tVoKY7GVp
SdYK8oy6bXYA7LCdVpiQCn9fNpjLQgy20kGqRc8TBULURAZE5Xd5ipwsfLwsZHvJDLgQPEzpaCuA
xaxCQjlLsSBIDW6kigbGr9rXaTdB+CuBq74saSvKooD/RxJje51GzFhMUcfPJRQWQD1eAtGuEIHr
VWpWnT5dlsbTS2H0Gmu1SejdbFju6uYHuOudHrTWCXBPPyeI8VFVqC7CYsDmZiMA6wnmcRXZWiIg
gQz7y5J4C0jtZbVVpDBTIAjTN70CUDtEsusRD5YaEGUQRMOa4654C0h/X0lLx57AheESTZa7FtD9
8WsdHY3hQzb+bhRMhlA3JgHGDqT09d1gNPYMLi4ZKKqXV277JL1LYfxCvyxpqgk4SXXw2JPBVil+
UxR/yCm8S2GcgilosyAL0CXpEkDKUZT/kqJWf04Ztvk5Tvq4knqYwQAI40Q07SyQAPf78qklY6eH
Zz0WR7Wjp3V8wIsMICIfdf2TMhiP0BftEGO6AO0bYmHLA5gARWvOzc9ti8p4AjXvKkloISUvfycK
0JEAoqjqn3M37LuIAgD1ISawsFb4Ysw5mBDuEmD3A1Gbs/ucY8m+GyaN0PXoaUYzVAsWTWDfmXno
qdlVr3DqiJupwru7ZitLbZc0UUBQZ69J8krCzgKu8cEEhV0umA96Zrh1Nf26bHM83RhnAGjxqTMz
6rPNZ+AgGi0ahwtMlYKX6LIgjj9QGX9QhQsKp/SkGmppRaSzRBjgCNCxz4lhHAIBopy2CAgNefkG
kipHkQSgUcYci+Aow3ZE1GI3F0GImrLY6kCrBcCaCgz/8PkDuuCpGiU4gC8QQvduFQ5QVE7RgwQD
L9rEFsH8jCdHq5IJZ8k2y29ACPwjh7EBtHfgSpUVqKneLmChAdgwWldOI6mY+91rnshtm99cv5VE
xhjSstWjCEBdzrgsICSNbbEYgP/9oRi0EsMYg1hUaQhiBfrsEgNOOsEkSdregtzw4VMbxZa7pj4P
O0DLgiYBzAgimPQK1NWmt88JYbJGAxf7UqCJ9tiU9mTed4CU16ucZwycrdHkv43O1Hs5qUU8jGVf
5ftqDwphJwf8p6WLqDn9M+2DatD07XPKMQFDQl1fHGt4vrz8NdFRMCDUjmB0/ZwUJm/Mm0UfjYpK
kWSnUAFb2wWODuD2j4gheAcRcS+iEJp/nVuxAjGPEsE7ZMoLmV56sCVFyc/LMjYTU/NdBnNmU2XW
ZbWCbyizN+A5Gn1pJdP3oN1HvArWtkG8S2LOqqE1+hKnkBSDMCLsvodI5JqJE8t5QpiT2sLXlc2C
nYnL36a6y9VfLa8FYDPSva/Y6bFy5U0FMUiG1sDrcq3lNrhBfAkcGl01OEZ6f3lveJKYk7rMXTIO
uOXhEvlo1L8LUHQD9sICJBwnDFF7PSstrFRizmoc60E5inAJkRL+UiPtS9AbnHc9jp2dCiyrVUtF
3IgHHRtjCl7T9KC0QjkYcI1KvM9k7/K68WQxx7MQ+2weC7geQl7V4bYpvoHouY8KKyx5M/W8laP2
uFIrl8IQhLTYIsDR/sBdxVGj5nhZG54IxgtMAMpOQAWBth1teNCX5Gh0ytfLIniGxjiBWBUaMwSC
rdMRDH+1L4ABt2f9p0g4eSlPDuMC5q4Mo2mmdtaAwkT0xO66y8E0+3hZnc2XVXVlz4wXmMo4ynUF
jS2jrfyMflVXIN7C84pw0x0Db/waPZgHY5fdh4+8SiTH8lhcGiUC/VfQwjdM2k91uu6BETqVL5JS
WKoRu5e15Lg6tvozL2IbBCFMLyu/TcuvOZitJeWcWs6Gsbg0HXy0VpT01CaGtQg9oIhBx4I2cvR3
f04bJnAvFXJS8Lpj5abIDcbBk6brOqk4a8bbH8YzgHABYJczzhKoOOIG1AeA2J2D1FGL71LEayjk
bRD9feUbwJ2n5EINlQCebiWx7kgUVTZWOTpx/ANbnZ0HZPKBAWOX2qpyYmW4z4TyQ7eu9xN1NiNV
gI+zLpEBG9FylM3IBeTtbsyXh89ZAeMgzFarAyHD+REW4A4GIZgnVbsZRueyGJ5ZM/7BAG1tOJcw
g5KUYGp8bAdxN9RXgyZwEkWOvbH1niyJ8hwTQ0hHhC/gOrFadF5W/U2rP3Rq6V1WimNubNWnqQxD
Bowq6trzYsmC7DUmEAWrhmNuPDFMrlCYYg5eRbgdAUyApEKPhVEDJ/33ZWU4O3RW+FESpWsrenZa
MDqWKSC3dUepe6seeE/IPFGMTwAJD8lVWmAsxclGo1HdzU4GDr7MSDhmx7MGurQrh9AVKZlCWmiq
p+8aMNPC3kBl5ktuPChgXr+8gLxtolqvZUlKNS8GZBGxPORgbqo05WoJeDdj3uJRlVdi6igR5LyB
mDENdqAOkpfEVYTZLhJOJOLpw3gGnVTaoFIHFOONo5RCO+nAHZGMnGXbbDUkoCMGbK0sE/Q6/q2Q
EhVBRAxEPPHQgd9GeVG0FgV7DcVN4LXg6dnv3An/i95mkF+gIe71f6NOfCDNrbVdfwoTEuegbNGx
DWcoAbKpBVx4DCJwMJVY8UceXNaSmCMA4jy5VXRI0lXAooHeUmhC8GL6cvOR5nAiaehCN0wNWFSM
vcgVUJ7BLwDvkRZWBWa4onhEHxrnPrN10NZSGGNJWyXrA3o/j3GkweBmpcrPGvsYi4/p/PPyQdve
pXeNmFgyaYss5GKHtcu/KctPc14A7Q9izznkKEU3gb2krZRiY0nYDLExxNiksAdxxNJZ7fLyKVXY
CKIkaoqGCEgAL5gbkMiZl5sKnAsROB8vS9o6zWtdmFOm1oFag6EQL8ozoC5CgPHjZragD/FzYpgT
BP5TAPkb2JsMZIPljHCY5HbQa58UwxwfMdPNqaZiCHD6dfFVKu9EdFRd1oVjZ+zjQVO3kRFJWLJA
vDbw8lqab1OL15DF5NgZTxD9feXSxSzvDG2mzgAktbN2o4mgRL6Sm8fL+mzMqpkYFPpzcFjceaBk
THI3t4i7Rnwrdrk9ipVfdzn4jE0wM6Iz50GVi92SLA9p3b9qxuR1SvCjGsHiYkqym4eAFR/x6B0n
V2MLws+xeqxyEMPWxvPlT+VZK+NOphoElBG9HiuUlyuOLXNQnajPOQvPE8N4kqg3mmToIUYugD9L
vhTyZBvcjjmOb2SfHGLZHA0R/TJOUV8vIMtqzMIai9aO6h+zxilgcTRi+37rhWC+PIIsDTcfQCpa
cfLQarxSM8dgWWqgUQw7cIVh3SjBseiKYWYL4CEUIp1zBHnqMO4k0doYitA7Kh47hRAPxLhCVIT3
jsITw7iTup3n0CDUa5mdOxevo5l5YqVxrI23avQrVsc8zMxImFSsWizdg3lVKUonknqrCHhvuDxB
jD/RkqhC5wYEBcFd0NwNYofRn98xLw7z7JrJLMI0LgmGbKFPCKIeEDkNojWCJLaPXkkrfnLxGI9Q
xn1azNTjD+RhEsCNbERO30lw/hmnzVThWQPjFeJCbjBskiJjGrrCAbXa4M1RlLkY82vcvgMvuqLE
NXJvUTh0TTQep0wtgNFvVtezSqqjFMQi6OUFdG6mbexnYYUJWSECUp7RdwAaBRthFPWg0mpJY+vg
wLQLedb8UKd/tAIQd0fa4apphOJqMbr2KlbTcS8MvbpfkqLzgl5fvNYEMRBIcjVbT8qIA2G4aT8U
5gZNrzqQ6uS/DTXKAplOUEjOstxVYCE0i58jATsRmMcvu/nNBGsliDne7ZhV2ojE3snnEJ0zGTjG
EoOX+Wya6UoIe7gTpazUDBemOexstUVhUPiepg9xdiv2b5f12Vy49wDLviamI/gqMxrIK2myQN3Z
gX41Kb/UDa9Ll2OiLGJIVWc6KRPqSvAkDxpD3IwS2xg46myu3Eodxg6Muv/fC8Kcdk5iopfhbSFf
Y/BXL5yKO08fxhAUrZrkQsHCpUBwXUjjNGgGqpKXz20PYwn5bIihSS8OWV9bcpFZUqPbYv6U41Z0
WRL1RhduDhrj6ssWiGNNQCWpmpXpoTVl97rihy0mG8xdBWS7y/J4hkd/X4eWKQfpLz1IYXUzSQ+K
GbtqfauUuvs5OYzLX9RWmnQTcmrpMEdf9WlGQSq2MoFX/eQtIOPu0zQbIp3AIBK06y3CPSG/A/kx
iWVL6dCA0n75nF6My5fKudR7+opgkoc5u6nlxAmNB0w2OZflcOycpekRxzjuMViPfQL5J9jZQF0Y
WDrYwD8nhnnGVCjGqEzT5yL4UQyGS3s0JGD8fkDKu2M9m40K41oOwUOJl//WCmYwrI0/SpM3gbvp
hFZS2K0JJi0cQRfu1OXReAO3NihhvxYZGhn6b5f12TxE75JY750p0jgn9Lnc6BZLlb/KSQdixG+q
Mn/ktK4EMdsjFIjyYIBGfqbPjpq+1NIbZcZMPtTsRFaCGAeeI1lppB47RIznMXrUEFv7sv6Isa2E
ML5bKsVhbhMsWwaO0LrPcB0c7BAe6HO7wzjvpllauaePsqZx25TXBdAo2vJ+MjgxYvOErrShv689
adhWIGOHGAnTZw2uxrX4O+0077IyPCmMv05mU28IBRwqlDsh/Z3rfinw6tE8c2Z8dS+kQ17Qnu55
iO1FKe2q/lnUR3UKPmnOjK+O8R4viAsMoCCRPaYxoCG+oV5i6THvfY/u8VlYXW0O4wumdGxSzPDA
nmPyJIzBrp55eHOcVWM9NICnBEHPsTOV9tKNb5pQOvq0iwJj/ykL0BkfkAo5GdDLjVOTieAsH9yy
BghhzEt+zzsEwYAlioYCjHyMeJ9BaLcaOl61cegwjDS7ilP6hvGi24NL4SZKRNLKVXlXtfNpVUYm
Y3npMmd90YXIGUG9Vd1OVgpM8mjHB3c8H3liJDGmN5MWvK3TSVK8qx4ptQIB80djpx53Bpf6sb+M
j5HFGF8ErogibiBrAJC8imHAVgWXw08gr9n9r+Se19hwjhbwtzy2s2GZljAkNeRR/KH2prUAFR5Z
ua0CFRlJww8wuvr/gdmPGt4FNdkmh9LE9g2m0DpoUvwHKta4qmOLcvlFLm9k9Xykk1GSiVCzFBYT
IC2oecaaRSdyQch8RfzqIQG4BFfc5h5Kkq7hNQSAkqfPWXn3bKyLbFbMFm0qoytYkQ3+Z0pA0LnA
fgY1x33AiVrbCq4kMtExyYCjkWAqD2gl4a5QXGmn7TGE4kw3QQVmS9789llgoeu5EsdESVOeYqnv
IU4XvLz5oZR3SfbzsufadikrGUyI1JPIGIUYMuRrSmoiWJkDADu3ewnt/0IaekLdPLPIlTwmWMYj
EbO6hLwjatSAAEUlPnrL/doB47VNJru7rn4L4S7g0otQ47skmPFjaoG5dCWCYGotoLzO0hPcu445
2JQOjPPwR8/CG7N5jDcr+yIUpAjExJMObr3mSyW0nFDN3TvGiRkTyCYbiZ63N3M3282+8ErbtFvA
RjqC3/gos3KsZdOfvO8e27wpgmOrBTZ/h6lm+bBc5YfuSMELAO7FJSnjGP/p/WN1uhtN61Uphaii
Hu60XHTmTHrSQl5L0/mA79/7dAKNWMtJgnQeAtiF6jd7wTgMSHZMNAIdTHv0+r3+u6rAitg+o62K
4044FsL2dAphBKQKGu+ARn4zgGdV4lFc8SQwDkTW22YQB+gWRMZLUesP7WAaPJugVnZ+sAj4l4Gz
qwLPAb+vFlBZ/nXDlLASiFEjEEWLe23CxHLooyxjB5iqrB/m1i8OzT3QDP4DD822sbx/A6PolKF0
HddQlFjgInQyR4fNpEfqVwbAbc9kL6o7AehwnC3czlnA/fGv8vTDVsqL8lJ1YwrBNDsSDIsya1EA
OjP8cIBdSWOcZ6/3YqEPHTCF7QokKvCdtn6DVy5wKjQ+l2tyO76+68Z4TDkMQiUwYZ+qP76QXSV6
KdCnG3dyjW7X334ESvx0Ft8lMj5TBpoP6RqspnhAZLDS7xTKm3ro5pmr3bYre5fFOM+wlgQjonnt
eIjuVBCpTA8Yr6d4xtf//9ghf+vFslNk5RAaGT3pc2QHvrLLbdNNGotSsHWAvpY4Jf/zBl5GHnMf
KZtmkroJ60iP5NTZxu/y3gBkXAqwWNOdPdGRon2EuRWQXHLppKlZXPAHLCNFkpVq2glGi3K216Ly
25sqiBd+hOAlHXhzp/9HCPyziybjfJJ5MrqMpkiTNyMHrG7zCVk1BpkAwddMYD3/9F4yrkYwxFRV
WuwlBRIJDuN1BGY7euTbWyTx9uWAu+3A39Vj3Iugj0G+FMjfi1J00b5lz92Xz0lgXAqpyaQ0BRaw
S2qvmZOjLsW/L4v4P0IsUnSAFmqKKDNHbVYajB2iCwYo9pIXfSM7iizV7cT96El2tKMwRDKvaL+9
cn9kshcuc64ylZJbOV1zXYnBzmymPUetbQ/yLoI5Za1UwlXJ1IMAVu/fG2u+j46Vn/Awo7az13dZ
9PdVnOmFWJKTBbKSPQWT6YoTVyVlOege4tuW84Lzfxyrd3HMsUrbTALk2cnI5xN6Tf/7H1YFw5Kv
Ij4V5xlC4clhvctjDlWVZrk6Kyf1sJC3OehoZ2++Enc8zc7bZqgkUCpIkmQogI9hgtogtFKtyrB3
Yn2VvOJXmlvCsMBXHSXQ//UOkDO86aYKrubwe5X9Ml5D7/7XZcPZNM3VJzBRTuwTrK0KZRszBruN
ahF+peis8sWoyRy5CLAWjdZBzf7QuwS4X1P1BU7SbcADGBdWYs+HunSku9m/rBv99jPn/64bG+mM
Tq5mUFm0jiA8Dw2g7IvODsXQR1OGC5rs5zyQdpclbtvqSiRzDOcY7wliDlVHUH3TMkCDu7hLryWi
U9zLosW7lnMlMoexyeVZT9uTDdFss7Wz4SbyagdQYE463AhcQnO6W5dWlTmOM4xEyOluUv7I9BD7
lBVQPPKyWY5hssRL4lyMJKZ381k6oPQA1GiZE8+262CrzWICGsaAzbkkJ00Ub2jcCMArz7VvOMkL
pcxrxtv+UR29yuddtrYz9ZVkJtAFYtySgOZgDUUA/1F4w061Jlf5kXtc8CbeQjJORgMEYdzGbeeE
L+oBTdaZEziVm9wYoNiWrewwfuEVw3gSGZ8yV3oWmzG0G7LSKouDPnG3bjMErRaQcSn5KAtp8G+5
TbkqblEvHT3NW55Dbt7DOWJnAECJMkr6XEIf0U9fUGvzsIC7GPh+yJhtYc/N6uiOnJ8wwwROEwE/
M0sWUxed1A5UOXqPU4zSlkYA5O4zhCKQjeKG1d6FZmaL4003WUJi8cxzy2/KmobciAKKEpHZvzAm
EXpAZjAfLlPizG3Q26rU72UpOU64NKhZeBQUdOBe9p0n9DJWbaAvgyUTqA8gGWAOhSRWZESLKfWd
p2KcRYbMmwwrvaFU40ZhD5WT+wPS6RJdHF9kzZ9SN5BdMvt9a6sln8J2ayNAAgmWbPBogD+HGvoq
0akjoMomAQIIfeIIgeJ6ZXqRp7sx2C7TG8EdbAq4GI4a6GV52fZmfXctnPFOYEkQ57ZGzU70c+Bl
gjrR7hMQ3YDz1aX0spdX/xxAHEF6JY7FeDPKqe5VNA84nZe+/AP2QPK9ipLFCT88sZPfvFHlzYO1
lsmoqDeimNQBZMq+8nUBMTeFXJ1svbHo3Zd/g9leU0BngBNFAWo+C2QQg+shLVIIpOFZe2n91O+/
LtTX++Y3nhvcXtKVNCZSYpoGHN0zzjF9Z5Fy25CuVXfa0UeyDGwP2W685T980DU7O0UroYzNoq88
X+YZKmaNaUkYa4/CX1PzzLGWLf8LGMI/C8nunFGEXaJBSutKXjg7LYCAKfFr0tjB63/YOLpUl7Ri
fANo+LpgaGpa/qn2iwN/71FmN8Oar8rb/1DD2wpha/2YoLnopaYO6unkj+6AWnaDtLz6YTiNu7iZ
u/S3anbNNZgtx7uWyjhepe8HNU4htXHAoTUi9QC5FZ7Y7RHjS8ZXGf1Qok1AXvorbh0MovLxMnnW
w8RVUBPLVUKTu6wM7YBUu7BQrXjivhZsXVdXmrKP4SHFw4joAwi1n/4+vtfuaMqauXlq88IZ79Sz
L+JkAGxtQKvqrdu/kCsKXkIX1XxLQIr8oXxrrRqTkNekX73t4BXeidMjgO2Bc+pIdmLVjxFIy5zP
nUedcTVJoDRhMOI8ijgflIlZuaH3ccrb9R/gh7euAGsVGR8z9H0QBR2kqb7iEcMq0KH1SFq8Yf1U
8Z67pNb41L3gLcszMPaLgWmfo+7WFX39AYz7wb2OhMC+gpnuwWF/3exmb3GxmwfeWzlPU8bvDFPT
lXGDnET1u70EznV62Un5aOf071zwbzrjb0ZBUGsKsQoTDXxKFiDXqtXlYF/DACsgXbP8QQ3s/hBc
Z4nLWUyOL2fJEPphSGuyQPbgKV4OAqTeeKlxPS8gV1Ru49dPymN8DLKqTs0NbB69QIJZPpgPua/T
VMopk2//oZLPUZCFx5/nJC6FFIXL1kUcdjJPLlDKX2zJbfz2y8IreHNilcHUAFpdQTm/wukIrocr
fRfsKcljvV9csFqgCMzDQOWlGQbjcORGQVFWwv7VbonrSevHtRVcSfeUWVLemU7woD58bgvZZ7ZQ
kolSmRCZXOm3VKSxb3RL8TGo7guKldkceZxwYTAOZ+6bKif0pp7tqyeyG3Z0+5YXefcfQv/mUVQN
gJ8BLQnUoNT3rJJ+sy5LpZikHp3IoT3Mb5FR+WYlWHVM7KjN/L55SJX4aHZf1JE8jEtk67Nw6NXC
zZLEyobBuqz8pgsCS6kI3GUNBGWMaw+B9B4W6EfCcaFdM6lPCRfkHbeQtHlKVnKYNc7kMqqmAXLI
7XSFlwQ8HgrfDauxEhf0rvvLSm3H5JU0xoM3RSaoSw9plKa9Qv3j53Ko940dU55JnvnwVGO8eD8i
8QfTGU370Xp5l4EaKfSDRxqOxZ30jaPaVg4FXh1NxYwLXks0JosbpHKU8+Qkrbs6+XNnwcbREg+O
ZGxJz3wfRzeHjR+gHQFthYR7HPDe/zbauZFAdmLIKLFGb0X+u14WzhpuK/VHAHsqyqZVpTmeWwez
G699giGjYTTRVwWz5dj7OTMG1UCmSweKEfBiM7slBYZaaA106fBCMz5ETzWaOq50r/QnAETCLDN0
ORG7uDeQJrvCXr4G/gIv8J+KLOcr+v4VTEQmrVxjuH2EF5dktOrO+0ghTtept40EGOhMjm/lQD8Q
3bwGCLYXDc2jIshvuZr+muXlfgqEuwVvulYlZg7HvraSn/X6MPaFSSAFrWYKPTrNXnWHXeXGd53/
EX5WZicYq2r0XNQAZ09rAuqBFmFSe0AaS50CvZ7z6gHytpH9WfOzjp4UxOttiJ2v3yYgNPSRndlA
r0JnlngAxfZVs+9Bn6rbTf8jfioeRDTykX38Eh24CSZ1qme7Dy4Yk9LqgEiV0bzuy7yfq9MZLlEN
KZz4fjgOhwHdfE2KphFu+WVzU98FsqO8MkkqrUx7RDixEio3qPTJL4NFACeEppaSnacY9GmFGlUu
oa8cNSvjZ6Entc4555s1GfCn/6s5O+fbZfJcdkSlydLsSuEN4N3QuAKe+PAGjZPIX3hjGJv5y1oi
9d6rgNu14yCkIda6xMHGEwZ2/bb3weqMOoma2zRr+lCwUxUQcOBxC7qelzhVJW5aiUYEYJvKLqr+
v+grjexoR/6FaSulUEFDqQH40QDDCWNNciV3mjLCro1Ct+uuwSg44CwBYpGQbM/xDluxbiWLTXan
KCmleFla5JmD0z3Rp4Wf2Qs68NBCyQt123qBEoKASsEUT2/tq53DWKlOug7+oYj6o6G3d+0o4BGl
VK180L9fVmzTNyCk/iuLiQoYPy+VCZUIoNOYdpyZ151ZW10xcez/5GPOTj4xYBUAXaZMFH9bo27W
ymISBLoIxfcZc7eW/By8LUBnsGneEL0Gj2CjnJ3xaXoWTY8yfHE+YTOWr76AOQ8k0QYy08chs+5a
a5jlYxGpMS+KbNrJSgr1gKu9E6tGCBWC9aSXIs3OvKG1lQfaO9L4WmBzm9x58qjWK3kFqD2XVsC6
Dl72BNLbA95jD7SUn3r8JJ63hNSYVsIaKY7HPoVyOkmtIJ4tnRS8BaSH9pKhMAaZCyopgcpE+8O0
NzDRO4Er+9VTa0lW5EkYzLxHc3t4J13PaCDm2cjmJASuA5RcQ8PbhMm4lBKI1uXQw4FlMNPif00K
kttdc4nYNg/eH0mEpb/IgXJfAPnunyp29St/6H3jjvrK9NfozE7uVM9cmZvGspLJHMIs1atZ7LG2
9M6j2V1khS4iwS2tEXQlNxzwVGROHJrOMWdWQEVVDuxCUaxiTC296d3LLmzz0vO+aURkzlyP3lqz
WSCHnrnsG33vKI4ELYXVd7zLctzI5iPzWhpz4mJU6AQNT4mn54fxBgMQ17SBUXFBWs7rYNxeQaJI
xFDwYEgYc5RCMCAttIHRqOXu1QQm6H4SM+LikbN+uLyKm0EH1DX/E8UOU4Z6Ks5grkGjuZIBu+um
zg+DIblFK/P6nDZzspUkxgrFpi+FvMEVAAiD7hIP0yGM5r2ixr4epFfop/+xlOLVOAuK3wYf6rJC
B7NOJKAlAMCMMRZpQSAXeywpsWZ0dOX3kWPa9ZXmpZ6557420r925s1W0hhjMepoyVV6v/vnwlpf
1yPmgZD2wT/rT9Ez14FtbqMuw4MhC9OJySyu3KMfjqTI+hpn8SYHD5w0vuJ2N9jCNa0E5Lemo/FO
4KadrqQyJ11ox7SuVWRHtVlIja3piuYMgtx5sxKHuZvnS+aW2I3b0qyBFadI6FftUtFO0iV3UEQk
V3XaTQ+aOf0Qwd3Lm6yUt1ZFoxRb4KJHwcdggkpmFiMOUtY7qMfqbhq1t5OhqKEztEPgk7YpDyGm
qL4m2YJ2LdWcFb8yBM2vi/m6ndXeE0CEZCB7sIyod6umfZVjdQT/qvasL0Hsm50uOIaci8TuRkM5
5AvusDqJgEgT6GVlF8LIOa0nM2UMSwIGHwguwThEWdj+DsVBl4ezGpzMWLS13BmeUpcOhmSWmPni
j8hO73PcK8n94oqJFyq4MYPjGTMwXBPfSAr++hLG4uYmhp8vqOPAzSbPLXKkDNm0mFD+wsPTIz8N
2djNvyQy1makqZmIIw6Vnj1PLWbCtMpT58nt8pZn2LQcwS6zhpyVqMgHwA3BlCuE1JxzFY3WpyK+
gTd0EXB8VnhIvEqw5+HaxLu67HV+M16TOLG4EXtTvqYDU07DoIjGFqHHUNNMwNHQokRIi/qKZ9yL
bkExFg/Ri+7jiRiAh4+CA6DFy/FgK86BRPtdNOMoKcd2k7QQLR5kG4fWw9ydP6MZqLnmhbmtDV2L
YrxkrsxmEaoNymyFbDfh8i0MVU/QxaOS/uRotemQoRQxQbGunhG19abSkGVAlUe9b1/UH/TuQZ8Q
5ciRrQbXcN7x2L74rAQyFtTWvQKqIVxS1evepTX9wBnv6Omo/eYINBNv3KPZ1s2uRrfiDlhtvXxj
iPiPtkxNKwjrYALLDWoAbRi6c1kMHllS/QgiGrS2Z6IAoLaqDx4nNc6fOCu9YbqgM36XzeQuzbzo
oUgvC8ptsQ/8YZ+7aGvEvc7p3AXjVm7pqCgK9DtujZGef+bQriWzRVWpnZHNaJDcOLNbARzX744T
Vrq9M77wd3iz35GIGohAiQy/xBam864tjSiDO2q+ar7otvexC5rq2A9usbB4nSq+xx6OJ49aeWtv
Ce7TqiIr+O9U/1ldxhJ1nltRG9G7EVQwZnkUXRAHGm5S6JIbL6Px1Kd9vsvCWNl9YGsJwo6OPwi4
KRaXEEG+LTvDRKd6LT39P9K+bLtuXNf2izSGSEqi9Kpm9W7j2EleNJxOfd9R/Po7lTpnZ1nRNevs
vJZHBQsUCIDAxASza4JZuiZ7JYPZonjIPxjFuMNG+qAdb+TQPKRzUWlu4hjnClgMT08NDI7l7Af4
uU6UIuQqvPZGRAL14e9ov2QrVydTaprZcxr2fkjzx0GEp5LPqiRWJWN1rfOkiYw+L5eo1x5DTIVZ
cw5DW8BrIkAkGLnwGnafKYGnm3V8i3GCnhUFA+8abNXbpOFtlPQYhyG7/gPfLchTx3Mi17oHWxmS
y8qf3emrfkBjLcCa3bMqKm3qfvULVpGhLqy05Q0sT6aDjxjxJU9UzE8qEcvfrz5hxPRSd0K99wur
CwzMXlux918Y8fU5rqyE9E02aBO0aNo++lxVVn1ukAEEnWEOB0PLqyfDCPW91jRJhf/IZ4zO5Lk3
RN0IbGil1bsqsTGCzsdxJ2WaH2g2at9l3QFfoPipG0HrTShe/dRB5LOTNIiPC4SzwpqtX5VV+FFj
fpmxPwH4KfV22g0v+kboKmfGQqfRiQfE/+XpIkuXvSxsDf8zS116KqyNKgdYXaiuyaN0MqFjNpJ9
aPykIVbggKCGkVHx5ZfTWoWHN4qtgqIsM2eSDRSjWul3YNBnpHAHLDBTfLUl8X1PzioAUmNgVSMh
JwZXq23S3WhQD8zwYOznXqw9MIoavIUp6/mmbFR1tI3oe63k+n0gZFaNWNGOGnIZ3QHDhHVS0hzd
bM6OUVlYIPCb651C4Y1L+0bm6iVg8dSY4nrACGSH9nOKhVkTvdUF3SfRuQRwQyAk8CgOLBB1a6w8
ouMHRltsfa2IYrhpq+X15qcsxn3lPwaT5WM+4+yXG5M7R8MuvHHYR+QmYict/5I2nyV1wVG1dwJz
n+KhrB979hmLsXyrO5jV2WpuEgtAFmULbPNaccIM0OKgBLGOnfqQzFVh4cNkP2cMig7IB9tD98nZ
956aP2MjRyDWlbCVqXdc1nq6HEOYfBq0+pNRlsc0vCuLwUvLL92s4ofcGgN8I3Bl87GBN3BLcYs/
0X24n25T5NeoSHvJ93+4JpRtruUf/OOS/dZw3eDLLdrm8fJ0WEqaC/AY8yYH9Wfb9BmoqCDoYic5
X+8H1Jo+4l0nex875o86CT/Gdncyh+7j+1do83uhNW9iWfHCALSKrBgO6JrZHge/0B2yFy0IPFlM
c0BgRBSIsdQyt8F06g021FVEFWU2LBPoCvD5UwM4HdAOv70zGP0wGrbMgrMP9kN0Zuf+QPbWt39H
JLOhKVJmlDRtyKNQ9q0wkWedAdpbgDcB3cgiEUxWGvTD195+jhKAgRT52oZreiNulU8QKpGjSeQT
GkJKyI8d/fb+l9sIX28ErEJ0nzGjq7QlJ6Kt29JX1jxn2YPJFI5ts9Z9fW6rj8TKJE4dDjkgC6yP
C5BZPtp3zo0IzH/hPzabyJZlY3KEOrD99fhCiIVkgx7DJugXnN23hUUJL+XPC6XRjOWVbq92kBuR
S4fPWgzRMjErs3LdBm5aK1KI7H3uuE7kL5wn8S5/mdIgu8m8fwC4Tr2rb1TOeeOWQzQeNTplgJes
ezKO3fzPRGXR6Q9Od2sY/W2cKpGFWxeNc8PExkKcLAoRb22/QBdtzEj+z1Dxr9lCDQMay9RLHhi9
yz6/b5qbVAFLQwvL6R1OUcp6K69O57maC9y1cQcUrN/cpObN5DyH3/EQ90xgmWsDLMc+mdzxs45m
l4qEdOuL2qZOjAX3YmMU6a38qRcy7nXIH9LJs+OfcXGU4DnCq7EzlbCHrcO9FrY6XKM1ZF8McKHj
zmpdvmv2GiruFXV1/9+AazY7hktH2wFFFVKONY6wI3GeEmMYfBECPEPaS4bnpy9S5sl4PDJZ3Zat
5hpFW2P7t/wvUi79WvrKr8VpjeW4FuqT2fPoYx/BuXV2QMUbvr4rg+RDBZZqZcjd9EEONr9g0J86
UHplTxZsGnua08V+yU6G7nyzYP+XCbJU96hyXoxu2Y/DLEBKqLkMsq2SClKFYdkZABrrJ/25OAwf
Dc2dJsyPD34s3epzsQuDJigAnco95g5B9ojEzuOfQdce/Av1t/pXjons3CDEga9YqY9hLtMKf/HK
7ZLHxQOPJ6zuXUpZruLiLra6Sm50h/Olj8Msbq3xuWlaFn1lVUuRAYMrXnYK77ML4pfbe8Uu2lHF
AqHtD4uBeYeg2IzS3UozNJWY0euQh5lML/xJLvXdCLwQ+tGjp2Z/2koWdedK3Oq7din2kM4lrmpE
nmpJ99T4bOTirqO2x7DsWTi6V+f84ESJH8rQQ991Ny/mZhDPzNhecdhbKcLVr/l10a+eDFFa20wa
UD4+Gifc2NfuJvTJXnqhax3Yszo5VwlcPZd6MUZOvSCDSSrOlaOjez2nmv++Wpt35/cZ//rkV1q1
c9i35gSt6mFyjTzxY5F7BhoJ6XEy/qvIdn2GK+crLRpTRiFtQQTLwuMv4XEpiBkX8qpOFTZyLtRb
TR1wVkzzovj6Nq7M81hRzULh1YmwZpZ6YyH3hfakVaqLuFVzeyNpFcFCLcVOsqVpTPdkx/Bq1DU3
xXam0LfAw9YcMel4s3gbx6+C5e50gNv9UP2KLQzhm1+xOl3RGOVU9Gicwx18WkYeM0+czL3tIobv
sNFDFVw2QukbeavgImqEbaGjs7eMdaIH5OWxq6GzVx3FXlPOdW4NKr8Rt0qhB2zWndsFGpw895Wb
PFoP5NgFNqZWQUpFvoZoYQPYdFmek8g9nQeO3hs2zKhZsbbelFe9VXvlBoHS5DQn0Puf6aTsFxWD
+k25hYWGwv/p4dor/yfF4JiEw6rELmxd6pmXAUNdHzTvMRBIBrvaJTfjx8RXldq2OhaI2r+fmesP
G8qmsCUuToqhT+z8OqG8F+8SnGeINGnc05d2r27bbvGyvBG7+sB2bpZiJhDbBekTDXK/ul0QcsWP
GZDDrxzJqO5P3/ub9pTdDS+pGn684Qzf/IDV48lIsyErErTDFl6n4dU4sR0/y2MSaJhcTCoXHPk+
tYGGd1W0G1uhlXDb4MjAbUwTrB9SZT1OYdZoLcZA9J8LWYuNqPeLdYAE6P/NCre/2b1Fzm8gSbMZ
sMxr3whqZxrRsvPrsD9Lc2B+GoqHsOpfHFod84EHo+n4NEojtyyKQ2Znn98PPMslWeUuxCbIIRy0
KcDBs/oBiZ5i45RR4Ad0mHRp78lkXByJaSbsOdKzp1RXVcm3osG1wJWP1rE7nZYUAqvqea4Mr6O3
CUsPolOhSZbb8Z5mKzdcZXi1REaGeia/ET11ndRQfD2VhOXvV0F7tiNQRGhQxTDTvQTGks6RIrfc
/DwUAOPloY2i1nJVrkSERZhZSR+haakzn5PL2H8bckyVWkDpmSensRXBZEMe1W2EamYym9lrTDO1
UI7twZfijxUGDsJ+ctH0/yYByneLuPtkh8Lv8kyR0201399IXV142ocpCGFx6/Jjfg8gktjpXnPL
QPIRlEBFOeCt/PKLk8ZL7vJDgnfE+5dgK2SjJ2zrBO8l3cQT/O0xG3E6TdNstb/AgsuMZFd52Lpk
+2BP2he7ODqqahgbtkPJUqc0lzoeZpfeSizHQhuTAgdNk29gw3Fj1NUUSm19y2sRq6sdkTihmYjB
IXSyiwCrKgqB9PK0VNMxqixaty73QxyMz+Cxb+4L5VivSsXVTWeaCPN4hIo6rXaOc4sVXQprVUlY
XfGxnC209KHhQCXmrxPnU9col7JtNSnefKrVNY9tWmOxDfRYwtEyoBEFeLsLQKgKF5tgysM/pa7l
EVudAU484THr8bt5PyIhmxQOYVtlmwEhxymeZSu76dqirrG+HH0JiW4+lkAKcVDYzXJqK8cJfX+L
WNmN6MZhTmf4nIWdAOMoeDpnHnyo9wt86euP78tTabQyk7y387YF3hBL78SPivEPZqKantgK629U
WhlKKGYjjjSoxD7kQGgtbDLlSz9jRBjUJ353el+jraiOqw10L5Z5gd6OrzIoqtMR9y5sUQn5B9m5
sOgts/Nqqv7NS34lauU6ZeX0eur0eJ3OppsYHzRGXTt/Tqb0kU3MH8SocisbdRVKgGXEqCVwmig3
v/VcphYWAx3gK2uS3rLJ2esYmfKxxCx2kwLgocnKPMqjS8GtE48qRxEstmrdb+SvDjfWwfUwZ87i
q5P8pNkgYRgA6DBcVgR9de4uJt4aqsRw+Uf/uBNXSq+OmZYodYsGQkkHXmNLD2R20xJd4c82XjQU
uRgBVAdk839E+0yra4e0rMX7dRn2Gw/Djp/+RUVn84ZfyVmM6iqrMNpE6gCtg34NBOzLZE80n1C2
792F7ggVFI4mlsqrbF7zK5mrV5RImorNJXRLQVpR3i0tiihw0CZIb+NDvS+V/EqbWcXv07TWbYLK
bOOGLRK7oCn3post2+eFsmPYywssxgPpQnXPUZ2UAcp0H1Qms60w1w0Ls9CLN317yBKcK8D+0ta3
k5kfpjEqD3ExZUeFr9m8jqDo+l8xq29JIi0kY4/VbkUIVFc7aHdWzHbNkN6Wc7mzqxjr7fNz2wJi
hb6aQviWIVHQINnAN+H5sC7Glcya+1TKxZBQenguMI6LIv5F2+OX7KOdck50Ux4wdLrFbIQ/fXWm
XZ1HBlsuiABjqIEl5kvbOnej78tIrrqGvHXr6ZW41dnaJBG1zjj8eJ970H9X9peho6qrsa0Vmrng
5F3Y31Yx3ZyiqMpCXMdx1x+nm+qmGoP25zIdNh+k6VmPRGE023r9FriK8CXW3HMnxgB5h9UB3Uvm
PNrK9VWLR1x7TJTe0SFkaH2Q9Rw7qpk510MAKBqzvnCOpkcsP3I72wGhqSqIL7/3PVkrs6ibuEms
CWZo7MPTMirSgwba2uUP6urIZiqB4IfJFE6ArVwn7kZjl0wsUPMFUYjlo6mv3S59HBZYxFPL+8WO
vNYNIE6GEwRn8x/htuNimECLgS5r8qjZGA+ZQ7c2jcAqIzd1gtH+CLoAj1vCl/PPAtNbYY3VzmC6
lKi+5engtlgdK7E+TneoR4cz03p/qF+nMnoUEbozFjsn2bgrzB9Vp2MDqxbwNFL5iSWHe0+JVczW
MmLF1nJo2EB5jD1ytievPy2UUNSlL2OqkLcVR6/PbBWtzZCmHc/MZRzAPi2EKRgUuaWHWJWKbKuF
xh63LDhAvoSAqzjq5FNdjBNS1+Vl0D+NdylQ6ksjBnvg1RwlW7cWdSLDMUxMUxN9dWuTXJeTEYGa
BQGFFm5RaNVOVl3md5HDK0/h2rfuFMcElg4aGHDB6CvdkKd0Y1XjTf6/VWV5KA/YpwafpDrHLVeB
KS9ohj4dR6h8e4xDYvaZZUeA0zgaxjXyFjuZWsO8kRjS9c0wlC8K3bZO8lrg4pCvvtvs1IxHE5Lm
+VReUGK8Xep8wnPDXfvMvAJ7B1S13C2LRDUFzQ8HzItwHW8l5m1cUzojf1zwT+SQ7f8ZNVZO9m8e
5ZWc1VFmPU113kGz5e02SbdxvCWPbIMxx1BUMO1QzgAnGjtK1cN0q8MO8AlqJ8hcAUFZGwy24Y2F
mKfFYEBgeslOLYY7SVDcqcZQtgryaGhj0QdfnqlATLw9zKhJWr1tF9CkltdezLPSLSJMVCXsri70
n9PCQuQY4SEp2zuN2L6lg4g3af0Q3nFs5SXRAF3q0JVh2InwvmltWdb1T1tFor6zp7QvUBLMw9kN
O8er6hRQxVJ1O7c8z7WcVWaSFpWp1yOOgD5MAd9hv0vybem7LOgiwS9RpfCoW2GPWQ5i0K8ysaGv
PLhh14NZLoxFxh7jYyBDASBTugBu+gtRWqzy4Bt2jGkutpgTqpBcX9lxbJOp7cICPZfWBjUi3g5e
WHD2xexL+2xoPL/7P343sGBcbfRcv9hxOdlc9FgbaNXfhf61bp616Mf7Iv4sMq5krMx21KsEa82x
z1FPwKughdFnMy6+DVjRndv2jgsZGMPozYPty3x8jdH8cZ1m/NHkRJEvLUb4JhqvfsjKSMdymqd+
hLLE/A4gzgm4H9cRj12HhTLZ8H/NNVfCVpZa1iad+xq7Jbsm8/Wq9LmE3TiqwvUfF28lZnHAVy69
1E0xlQMOt0cD3QwtX+p3Yasp7p1CyjpTTxsrmXMOKWR+EXXmxfboDo1qSfMSWt/5PmsKPaGxPkNx
YZHyHJotnHiouM4qCavrRXsa5tQGNjGxnrrwCxPdXx7UKsKSYdRETmBiWjp/QFZ6B7qNn5qBlTDv
X6o//MTbz76G3vRatWwCxFFZg3SnEdSm9U1YfCkHBTBV9eGXv1+ZF5mYbYWLFYdDEXDrOUyrXaPq
xam+yspB2KUGPNNiw9GAhcKW4+ZSRTOu0mN19Z1ZaHYjBVqarPCtnAecVm7O2F9+/tWlN7G1+p9N
zHJqvDQ+k5BiaFQFhVYps7rzFm2qRkOr2nfiRyO7j5vMbVPVpleFha0L7r1ZtyWvYcm0+5bI0Z2T
vVWlnii1vzPlNSVAOw2dFjUQhA1q7mw6rtl9bclBBwnW+3dGcWzrrVClrjlJDa4mTJv2bgsiDgdd
WDtRmIDq3FYeIGJVNvMZUjr7NioOWM7mFeS+0lVLv1XaLJfq6mZ2VpZpeQ8jaJnl6hqqiuPkZvHn
989Mpc3yK66k6BHeeaOOjzOIyJf9UzQsC34/FPbT+3KWi/GO63dWLiCRGS2qEtqgCeMlKGe3soAx
cHdmnSutXYFH/PsSN88PGGrMg+DxhVfzW83SLux4n+I7CQOdLYz6zFHhZo6KhXLzAK/ErBTD9rpM
DstnYr3jTu1r3VHP6B9M4/59dVRyVg6u5NPkyBpyTPmToQpikOe+/ygrFXJDdWwrDzf0lFTaEqPL
8GtjMA/74MF+qip4Lh7sD3O4OrWVh2uwKVVKB+7arB/a4mOe9gE3Gi+hSNga8DplZzpIxezCpgmC
NsCk3MIzbh1SawAOHLqkqUZ0w+bYFWJh4cDeyA/JZHtakx3e/2LbefGVwJUFxgmwa3oEgUu3rD2C
qwdAn8YvqLvwtgGtp+JM2LaR3xqubbEphiELJ5g8pvxycV8XvUfDzE1Qgn1fN5WklTV2IiLTaEE1
lEmDQjzp1lcsDvenaFbcYpWglTn2YHiv9B4J3WQD2639KPPQTfhdPT68r9C22f8+urVBgnWokEuQ
ikAcOPS6W5DbPFFtjFNos465zTxqeKNASmr+sOLuZM/Elcl3Cs6a99VRCVqVZWauVxQVVgR3GBmd
blifu2F/7CpFR3gzs/tt4uuQGzdWlWvYBIm1BWLfSe0GW3QVGapKlVW87Swp6qSBqYVD4o0oCRv2
KzOezFTlyVW6LH+/CoWxGVsacyDILMyLRuWpNVQuQaXLyiOwIZsK6eCCDjbAlelrpGGX7WB7NnrM
7xvAcgH/dLD/sec/4u1UZAmboExtdG5U3IbRD+lU7gSoY+2oqjaKy7MGc0kjx4jWEtyNOnbHokEj
+WeUKDIVlZCVJ0h708kMClMLp1et1zwW1m6fqYxAdW4rPyBKYk+Mwt+Y2CI8aEA3yOfYmP2kf8GL
Yvf+R3rfHMAMtbI4q4oMq4FK2vQBXEJOTbxOuwG2T+Gt/4QWLK/J/1zTPyrsXWVlaWLn8KIoYTbi
tTlFJx7Et6YE5+YFs0n/YtPR+98LI21vlcv12Q6rECcZjdzT5eDzGQNXINb8uzNcuQeLMYG5dogp
htbrkm/C0OHpPqBWqRCk0mflHgyrKqhdIjFaJhk66zYhwm3SvzJysq5GViMIUS2JmwQ/5MXWaxfb
btL9pZDFLK8c3ZA2neQUXqgB1qsNS1cCE9t3CmZXlXGvUgTNIDMYLhHrxkT3SFS5NP7oVJ1LQ9Vg
wvt39o+BqKSLGyOqIAmEvJ5wuDs4uZu2s8vy+5l8/Dt7WzmIVDQs0TMcXqGhKNMNbpw98PBWZP3+
fUEKe1tDEKxi0HhswbDnuYChQSu8X1AaV2QKKjGrTMFsNUA2JcRI7WTEya6GW5VxEbyvjMIYflXh
r0wuDx0NLLHwdAV7kol0pX2bWbErtVZxSxW28CsnvxI0WFORGJgF9fkEhH/FX1Cti9x4Shx31LDz
Sah421UCV27Binjq0OXG8vgxn27bUu4m+zEW4NSeH//uEJdPeaWbqIemT5Zkax6pJ8Vz2mImxTin
YNF6X5BKp5WDKJwyAVUrBFmkOmMk7dwNbAejf+gdJ8CM2uv74pYj+v/nKn8sRgTNW+iwYokU2GvG
hu9p9PS+AJX1rVKHrJMVbZfUocdAoYm9LZidCq27SpUNq+SsfIMAOXFoLklX1ODjnHj3MzUeKPYm
va+O4sr+wodd2QF62tzsQvi7ZsbbnCeeaY1uCdKnvxOz8gxDDY6EsMKpJbbtNjLf9wgXdIyP/40Y
ywYvNzrIGGt9a9Vt35BcArjjh1jAIMDI3TkCyOqP70vZ/jS/pazShNFgyzokSFnGGpr5pqAAjwzg
wclUVPvbl+e3pJVDGJtxNNpsObbkhtWYaR/6oG++TtlHJD/+32m18ghhxJkMlxih89Rr2ktNTc9s
bmNNNa7x56zskkECFATuUgAayHpWzO6dojF6hL382IHSU7zG5ZfSr7Dgie+dGOAGE0xzSxqpqhRh
M+mmf/gte/1q1vkwIXwARtGWaC7e8gimnuV2m+2JLLjhzWUnfrYyZ40n7TjDBqhmKL+ImWYvIbaO
3Ecm9gy5raM7/Tm1rRkjVmCvLW+SZkie+hzewe/judWBbSmlRdy5JKL0bTtDo3IGLgpQI0MU+9LA
vfOrrHG+pHaKwZs5pcY+He3ykXfRLRBwWCI7ktAb29ns9yChT29CkRXC0wrb0lyr1S3sPtHYIwdf
mTXaIPkZp6OTYnNc7NRgd9UG54c+ggMsTaz+wLAmOWjMKMeShnR8McK5eioKneluKub+wmfo5Tlz
Y9+IQR5F1PEloI62JzRZ/9SS1P5GaNQdHWPMD8Dh3TaG3e6ELMEGNXJMkU4i9NCG7pygHqh5zEoy
PJZcix8LaZ0bYD72rM0al0WteOgic/brnIjASXv8b6EdHiaGeSpuW83PuJKscYXdOCn+bWOK0H6x
UOHInFcwEMfcJyHuhZeAmgBTq3GmhUEYtSBxl7pZCz8vwuJQhmV1yuY83Rd1W+xFMeeeJObwYo4h
24cmtzxe5I9tKwcsiDJZUu46YmupF9epCdq0tgwdfGSGzbnUjMNjlHN5Logx70VkjqmXR1F0Gmfd
2A9aOe/ojMwAkwwp35vYKPGpnXtJAxHbllvOPYinda29jUEr6Flhc+E0zlAWCo/FxLHvp4msc1Q6
qZfZbHTzIiVfBnMC9j5N5RNsDrYx5PYhTmrnYz8VNSrd7AXE2fk56ZwW4GC6NIvnbJSYPERb1BWA
0l7KKEpfqiYuU49Ng9Z5ddnUuWe3sj6ldlfJY2oRcMNFtuMXdjL6lcixxjGL01ujq0XjjhgFQB6S
h0EsHNtrbWSNcrbiAw+baFcDGA1wlVmf9HjMPCNp4DOamB0yIvLcZYBuIyrqg4eFsa0HZCjwQqGd
YsysyL05BKOjl8zkAaydeKUieStkBGZ1fZdURggMjnyi7XwwyvxM6skzY/APVmBkyPvzLBPPHjGZ
LAqvSPPHuBUX7Dz5KdOIA0fCdc+mzW2b5J3Xd/E9uFgjJE80qDIezE7v5V3om1F5FNrog+TLJ7Xx
oZQ6NsnI5HNooCTUWuxmxPKIkeWfJwG+ZKsuTzRiKPg386eRTMcywdwwyth9xc2ACLvGnInmkjL3
SG0epZ57mD/5Okrxwc6wRZJEkSt5fdZZVXmGTGuQ9sQUB2zuekr3RcIuwHT5sVX6IPryu47vJlKg
eCgit9JDAcMCHTts/gfAHkFJMS89Y7twrPusHL5TkdUeWPVuyn5007S4SSs04IQ+wvY5my/loN9M
Tf7T0qQHEFvi2ik905l9j8zsc2kIr66mV+A6LmXTAyFZvk617Y2ybYNqHE8cG2JB/ubWZDpgbYhr
ihZPvMy+03QnOcZS3MTEwm2f9pJyLCAlrywFyQzF+rypbc4Zxd5HECrvwpC4WQszcobnKKLHXJCD
KMRPSy+/ck0/kqgP92FhRW5fzQ9YtPxa5m3vJhoGa0pC3ZSWJzOZ7jrB78w8Ok28D6wpPoC6Srp5
pt1obRe5kxYdEwsc0rP1bPf50Rz5U5XWl97Ek6TESl287FyDOec8BHnrNNmzK5neuDmCTgFA5C5z
qksx5kXu9n04oD2SYrNAajn+bEXJsXPKLMgwRX5rTgTxSbTFIQ0lRmypkaO1kdCE3EwkZndDmlX4
OmPmGnT+2NDIuQy8Kj2tK+ke9MC6a2jDjRWhbTlB3q5Br3EvGz2IR2Z4oy13mt5h3k2f7rg9BJbT
niqdPiJHq9yim+sTcfpPpi0PhOp3AgXNIMm1HExboAsIdVTpEjhJr27G3Mur8J52meU6TvZ5ps5x
yLKfbZiPfs15HoyWlPeMTGAM1pyPadI1t7Cs0nNKM9x3iTiPCXtkelx5jaRAvwrhtyJJPVLWPyyi
oa6VRTVABYNfa2CAi4sxmHTpVyaufsjOg9G/onz8aWzTzDcrrTtNM9+NMt9pEdh5mvYITldMHHU1
lmiNul8X3SeeJolHU+lVsebTxZ3kothpGtqWeoNZMcH0jyKM93D3KJ7UYvbiBdkW93F9gDbEdUan
AbcYJoHBS+FyPT9wW7wKImog3PQxALE88P7cdkVkXEJS9i7YrvjFslB+xvcg81l21gc+ZqXf50tb
scOYcYjfmlRY6z4WwNA7+THTX9to+gxeVoxglhZWvRPrsSnCh7DndtC2zU5rtVMClrp55t+RzH8u
iO2VZhOwqnsuJvtYps1OlqjQaTl5AOv8rs77G9DDYCVqcgE12j3hPXc76gTpgHqrWbbiPqzKYykx
DAL0Q6+FlzTUsUGsMz5VtDkONTlxNDZEX6LX1osjmpbNS+HEjj+a6S2vQ+Y2WFzodmWPHubYnopK
4EyACulo0ENVUGfFLuuJiyzEn5gFv9m7tNbudVkHccQ8bHX22q7+WPbho5WNMLIy79yGyIBjLM0n
Uc5cy0r3KE5PvgGL7jEA1M4R/L0ukfGze3MwTmlmP6VjOPpp/t0y8h2PymfdMZ5CGp6GnNXAsYkf
qRl+02V77ovwSQNfxI2NhYBuT0csTomjDyJ17muAFYuoeU04/y7wXeDtn9FPal059vuqwnduBGdP
lZN5XWm6pYQxgemWelmKm4DdOahPjL1v2V0ZYI/6ru/jYOYMZ45gGFbVhTimqzekczH/3Z71Ztlb
FJunMZlAU9R2uts3YAm2KvPcjPalzemhse2PchxeijH9hFfKF4khDT9OWyRq8/PI4n3U2ujZMI4w
FvVunIjXtuVAqnfYbMho505kuMVsu9eYxLOi+kKi4RA1Ru5yClSs0Rl+g2dawYofcf290eiOkegY
xQ0wBJE7hF18YrHhL/GNSH5qE0TsBnk1IbdahLS0L8qdw8BK0yLQ2i3m0RxkksNk70GefS6j/Fzy
b06BaGEiGUXn9FNkFOehwGhs1Ldfm6IMCgwSfIKTOPTtwDyM794aEcN2kkyLdlOS2wHyX3ErbV65
Bs7Ha2PqDSQ9JHW6o5x/GGMbWFN9Gj38/EPcgi2snH1ht0FTRLtixL4YwwDZZ/xl6JbxAeuQgHnT
7TCq63Fm7kQl/Z4mu0zSyps08zaj8XNNxHNctV/43OzROrRPzE5jPDXNc1VFGM4szY81lnDGZeZF
Jr0w1Kq5rL5LmXxKJvJABu2LVqada7K0cZMx5H4ykJ0JVJlwYo/K+lAV80GUepDq7cGi9s4k2SOg
SBc94vuprJ54Ot9ZZtG6eQ7uFsafGhbaLo1MEQCM7ldxcrSNePFf2M6Wz0btT+hN61Nx6bLoVBjW
cUB1O06wygZMN6DRqM9Da78M/bSrdO3cJLafcR3tHvNLWbXIHMF5eRlL1CibLJ0OCTOPs4NEy7D7
YK5nr8Fqd3fWYEWJM3pGA474iFiega3lu3ZI4E0lOet11biAY+8yWu0HO8L7INyjz4zf4Ez3yZjD
FsfXGvaw6wwjOeBAjBOvZDyjuV7GmHnN5kekhcGUGc9tHeOmMPJSV/x1TsMfmiOPeodkx26ZV3fy
cxI2z5PU950tUYvUcs8SWew5TvkjNErsTy+p4/PMCTrWfSRz88Ni8y5NUR2PdTN2e0deOBPY/sD6
m6rKn9oe2AKboUKLLSxosUzHpGi/N3gxZbN+mFIGCGkV4gTC8NbUyE1CikCm8QmLoW8GiWVyY2lG
bsJG0PMVn/8faV+2GzuuLPtDV4BITdSrphpd5fJsvwhr2V6iKInULFFff6I2Lu5x1/J23bPPSwMN
dBctiUxmRkZGdF03BTmvVFAQ+t7AqDEoIQ0WtBzRwWewbSrJuuvoySi9vYkBx/1oWvdCmFE1VTQ0
lva05NbvZiiRDM/YQIU1ham07t1JdkHZiVdd21ufdGtA2DJQRX0Cl2llVAjrXnlyifcH6FWCpB3i
Jf5Yr6Wv04Q0ArWIdG8qH0WZySYvaNH8C/DcB1k2fVDXOo+psNduD5gybU9+46+IXda4jTp10yGU
8rZY8wzqERLzN6jvj8gdoPbjDX9Ss/ksS35v+fPKVOUab/aOK0oOhS32tZhiLdy4qo3YmAfM8ail
w6zMcNRLpaOBwKmc+UcbbnIJ4ImVTJWzdlG6RXyaDlbbtFHOzaMlMAReGt3aouyV+w2SPPQtA0jI
RcqEZq5h6FVfY6Cm95q9sjq6Z4I82o2DpEUbR6eaPp3ebGNrluvCyxLJ8h2mQNNnLjq2Jws1Vqp2
Y6mzTd9mTz4i/MYYkGejsihCUeJlDX1zjluwi8wGcz3U3Az70XqaZLGbXSTvJlSpQQkA+jkaUGQb
fQVDFaVOtdGd7KKS4SgekHzcjYP5aef002qrNlwq60bQbssr/miZrR9Z5mBvMsdq78C43IBKlDj9
kIW6RSpbqcyLiR42qlNrV+v16Nd3lEHSjzf70i3XU7ag4zCj8FwwMG8ZA0+mCeXAXL1Y+MPWtCqs
T0SU46RtYBZjutF26QZjMcjQtgAHzb27Mka5cSvg02ObkHZ4SZtulVms28i6WnWd5tBzR5OGNwwj
JHU4oRJBD9c9iMx4mArjueDp/TSkz006jAFonDzwMrGyUGwuph/zgp3SceIHREoO8JbfCQPxBdAF
8kxjWbW5f5p0tWDcwGmgcwb8oqm7z9Rkb2Cq/+4cKLRw1Oc3FeduBHotHAcd8Tks6RRIpV79nq/a
1l2NTflM7TGeKWR9WmerW+R4ZAoH7aw1ahrcyN6Jtmbo9WqbsjKeWtgCuSrx9EPTyBvXe7RrjDGY
Opbs1wI1+7xDLAQwc5uLfu1JNP7NBjiTDJG9o648T/jpO8dDNgQRs3CSaMdwd4lqfcIs5bGsfput
gxZxB+aDee8Mp2XZKuWsJH7JXRIP0k2zdoGlS3w4HRkDMozywa1fBzyUtaHTvJV2G4JaFkLGOKyo
jCkTVcTUQ5bPT1m5bnqoobe3M6ToMRIBVSj+MZKaBI37OKoqSGcQLuZ7MUKdwn9xWmtlu8iWmthP
p8dFi40SAGeETooUU7sFNtV0uyCazfqUI2mq6lcPua30X1wUcQJrDPatrkSocenYt8XiRFnxW7c0
tgaETNsBDgZrGEVjzjDvc4aERQpgoTyRPn+hbN4xG6WGbu1T6xlBsfiPFMzVqibISplOFs+MRzvb
1uygpWuFJlTCR6ZDhiVCzG4NgarXE3qffXGCOvAeXO7u4Kburkahii2JlxRkIg97ZgZjB6EIXUQg
F4Z5e3Smh4mDIgnK7PyaqURW/KHWMtBNtSlzDXzsAKO2YKxRHg9e4LhTzDr3sW3eVQ+VRYYn8rLn
rh9WbYOie+xiOu2nRgJQuqHGK/5lENCdpJtF15DpO1j9mzQ2k5+HdnrM2RsK0Twbg1rz29kbUGe0
fAMHo8DECOKpF54MyjT1njRwz6CrMDhqkurBlBzIH0HgPQMTZM7vUC73oe594yxofkz7IplBxDNE
xRM7F8cUm1+SW0z3pLeNdkEjYv1NTeyN7w5BBr4wmIEOx041FKBna+V6y51p7rj+1Pjjpq5bjTOM
Sk0n8Bq9ktOAG/gX4+895Nt7xmJKh8AoKdJPGng2kgolbonobyt2rGb/BuXxc1FCqjar4GtFHtLC
23fAOSa2TXtEIRtAFTKQxvOe8hEbwfPaR5/x5xyzQmBRho371rhLiAm8w5Lyu4y1e+EXMZQ6noSp
T9Pi/hlpehyFAXcPu4PQMIeJjEUOnjkkpUVCZYLaSRr+LDvQmgaK3ZiS5kMperDsPczOgy7DVYRe
XBXIlGOYkwNsbaYKMZiEbaVXipfRMqyFP+w6R247Xf5ehC+DruS/Z8Ay/QJ0qHnPzBeMba8yf3xw
gK05fNtIyND1ix1wBfFRmPnWVREW6dvcN3/686D8rIKUe3tE4NAi+bD3pRt3qGVqlEezO4V+l257
a94VEyZVXI3bpJBxvRSIBFkyNvV7sRSrWb2kwr5PvelQmABkquoPxT0EP2VAn/gzbeB1AVCT+4zU
gchafC4jv/Xy4kGT6b7K20Bn+owuP7a+vIeE6TMrQe2eMcOqUtDOKqafO50fdSanoMHLLMoi6OFv
4RhIa1ya/TYG9dEjKg7dhI4zIES3FK/4ap/OSDAcIpFldLdZkb3LaUHnYYZTBAPFyCMwPlQmrtqB
4V4dqgywz28qPmxqJKM2HgsJ0o6qgMvw3kVBiSyc4GeCUrZPcnohwx+ryglqen5rOemLPyBL59Yj
at7AEuRWugzUP4Vk7gao8R8gp8eRHKf5Y7SNPS+6RwsAgkfeFJ2eGtncTLX3wdsPPT8N8wwZZ52f
5pZAsBpBk0KftwDY6o/o0FBahFX5MPt3rtSv4HpkQTE4x4F4r6R6t3T94I44aFMPTNuYiQjaugyo
ematj3A8uHf9Uhwb3//w2W3B6GeWkiycHXiVEGDaXvlUA+vK+gGYL6YYA9a399KEQFPOwfAYVk6P
n/QN+0P09S0O0A74WGiXf0ghysCV9aMYULcOqgRVEMl3Jx6WTt77RnpnDPrOA/JkIo/GiBmAAA9Q
n+dn9xQbpRjFrZ6RnEJSdDv5bagKAjwmD3VTbzshdrDy+KQM9VXOIPKowxYYKXBS71ADk8uHAoPO
SCC0H+SLelkUbECQkwFBrEhsDuzYlNB503AL82y4S5TpCUNEv00Q3IJxgfo+4lcGSsa4rDghuE7M
OO+Ww5wZx3zhD74/f0ISC+IDtIx030aG6z/YFb+reftepiDwpBNy1ybFIcLLW54kZWsjR6OgJuO6
sauTYDP+7z7/g9G6LfqSCjES1TyQQpwRm36I1Llb7OKBOLdd9cfRU9RXa7NGKJwylB01dwKiYRqH
xrO22ZMtmYd8RT7i3g89tSsr3QZggGFfN9OuYLc+QPIF6tHI6SD2yQtoMmYoyBzxlKZmyFFQ2KR9
1fkczdr/ZEObdBY9UqdaVYMZIy9ZaYQyCUubmpOkqMkzp2Rl4c8oZ+QnLvBHpGglcJ1WyLAU/kpg
WIYW/FMZoB4FKYRAY8C4ECMmsGWrKGqK0RrDjHe/ljH97Xb0DVDgquyxnctqTpQYt305ZShTcUFO
ZXZTdiQpea4Tz2mRvPLbXoAqk0oN8wrHT2Q+riBskHQm9QOg9RtPZQmb3AQSfNteV0e1OEG/NDdM
iKRVPKwXHTF/uZ1r59S0aNpX3EyIAMBvuGvodj2aqAED4RbrsvX5DTPG28GVG4sLlDLtA+/Fq6Fr
jNk6kxEZGcfkXoML1CW7UontYk2nUc9bDKWese/51bAFKnR8FrN37zO57AmU57HuAQYkOYKj8Vhm
RcS1RgaLNt6M9EkVxT2Bjte29asD6TIbkapfUSkSq2IHQzRbXDBr1rNtiUlw0x1O6vz/Nj0SQGl5
74UidzzL+lMx8iEL7Mnauw5s6Xqa1Ge2guEkk2knSHES04K+4pIl7iCOXBXv0OF3wrIWsFNEN3hn
ex0gqSKn3SofqTqyBpCCQac8kFy8uphITUAqO41dTXYGWD9J2Vc8BDCHNNyt5p2Q8wxXHN8PdT3+
LrnV7WdrfGPIlZNSZ6911gDERFcIMyldlcyDBIRIKgWbj34GKoxOZF3k8FeYkA0sU35rsKaK4a/F
k4wW0wo2i3qTjnCG7LVr7ExneW8W24bjkjsHum+6wNMMdl8LlSihO4TDFnhK1mnriAZZejSA0K1x
E3anibknhrbVJgXFcUMBIm5aJ+/X6LqT0O9bF3UiUlKqhg18xpYNpKDqswuOzULFyo+q97vIddJj
ZqGMNfSy6hta7HIX9Ta1aXNsFv0x1ehaOtP8BP7fGY9zIM5glVNcuKVKdD6Oh2HsHr1z4VQyUCPm
hk83GdCUhNiwl2C4FiNXwJMVzVlEi6oLKkuqSJYOJG6YMTxOAph24SFL8vJs045FnQaOZphcyqrq
4Cpqx1KQc/clW+QBop9qN3Gz3tGawaoROH0MlFhE6BnjtmttuMAhkJ7QNnRvVGvwD4zp57eTlSE/
lB2yUc7KKSCU/24Zo3Fmasg8KBcDGLw6LWmD7AS+uHFfIwZIk9sxZDTOzVg01KRV7bPCfhy1vGvE
cEOcAjxPgp+zxNCtymKcP6eR63cDVK8VnkkeezFVa6V6aFIz0XLgE3malPlyI/OlPuCChg0iqWYk
ABAc8SgqaHcA9oIGUS5u3XmyAlqluL1F5vgHBs+J5y43cUOmFAKgcVt31sNgS2zCxcxDwpVC1MHJ
6YVvxpihSzG9mzf3lGf0pEXj/qJkgb1YWXqAgomDUbHiVVh+s3Uy3R3hwOavmpxWWyr9HkF7knni
gOJxW7PiMKfWb175fpI78LxA1SUD6Vlo/KHIt8p+QCKGthlwpOl2wPeSGAxEYlzVC0kkdxk8htEl
pjYAH5pyXIV12qHa6u7UJNKtBzmCfT0O07k7q3Y5nWSU24zd9AOKHuYJC/XuKMNqqM0R8FZm32To
GP4u7aaNB296H9sRRZUPdy/OpjJo8uxlEY0IFB+AtwLiiUreI6ov1YfXm+4L832205ZZ3tk5sEWN
vvJOY5snNRDJ59rx27U5F8+5BwZBhMOTAqtXkm39bnhuSWkC5p2rMirQmHViB3sAzZF0vm3z1F+5
/gI6s7WQ27HgMFthbXffppRu2NnWiy/QxkOb3UbB3styfpGGLF5Nxm9UAaHAIMsxVjc72YDqo6do
CVrp2unBL6+hGA2exPCmM9AfCGCzeNQ2Msy5vuUDN2/Msj1Jx9wpG5e6WcgimkYUnMZYPpQkPbk9
aPB9ei/m6QWbHczKSaxT2MEEGFYPC87XdETFLprzpGWPNn6Ngx5k3H8sTYo0PAPa4blxjfJFsyIi
crgdluzAl7bZNtWZH4c0d0BuJ4b5gF/ZKkKfyUy2rKfoWBW4dUZRWWvYoae70UxfobPx1DZQsMyY
enQVfEEhH7vLvXzXQp0AA4z5uhjp85IusbSbdSPUtgXkQgwjlksKaV0FjTNRZIh1bGyfp97YMlHi
8BDojw4E8BxtcGzbaUMGFMVVb27RMzxODVr+mQX+AoPHSigaE4Ies9fG0BOe8Gj2a29YeIv5MK28
Op/3BuHPlYnSCVX84Pka/bY+3VduYZy4M2JQfEYtJkGSkLLGTEMBb+1DhjbvqnLc1ggyE/fJkBVN
aHkIBEbNZJgt3ktTdnJl5u6wLWbaB36J6z8VKPAKDevDeV9V4zarsjcDUCYMe8IOLXNSuNE07MfR
vOHZncX1ziQPkBQKJla/GaP/vOSIinXvPLZqOfn+eNM3/a5GNmjUpzzXaHo6L545v0Pya207MrH5
CzFYoos2mfCZt1AEj6QPu2yISNV9AShGxyZpwnLaW6jYOvSimZ7WKTqyYEcYTwPlsDWeI7GU+zLr
Qumz41LBAr5B9mANVEdF0d705nttFyIYYCEx2jKaz9EDXiZr4yw7VsNCWfzx8eHRTrNjG7EfTdCI
D8tqqKfIoGYES0zwjdMVq5+aNos6o44kcmqNfBqGP1HXsnXejah2COK1sRFA2da+w2iQMdbFptWi
xTb6nzMT96QqIGRAxM5rqzinGoMbBL7CuGBkUzboCMF+rxF16Ju5OCDUPTvey0BaGsBeZqOr8sXi
/BfIAlmoUtx5xccgXjzA2fJgL+CqCKafUJBaaOT5OUqEZgrp3IOa4NmRGI2EzBiYnc8qRy+5/YRq
+bBY1bYc0cBjBuydxyfZ5VPcwLkpoOwph/YpdKaLuNL1pukwONyBPmyVz3ocP9yUbDKLTgErdhrt
M0x/bksPV5jZmQklwDV9FxiZdVBlFjoOuWtHdFL9au2X3qdy3g1EGlFjegWpMA5lKNOViUb74s1o
h8/6V2l4d03aL+E8PQ5lii4AaCYkOzJ4UFslOjBS3DGRLbvBass9KVAz5I2x3BiAM2+02awciMai
T/c5OwT+4TnQQggR2UHhGHtg6B+wcyVhj7e+XtB1hdKNH7bm1OzSzGQJ/PuGZPQAcXSt+UaW7qhy
mL65ZEFXujaA5S/gCqFGD00Dbc2lSMeN0Vo4J4DinC5/E5TswWCKu8JLUE/jZkjbGz1P86mpQBj0
qwe3nxGsuzu4DOQgGjR7e2hg2ksstIbqdyUq9ObBAcbg1RHlvxHAvnkP8boW+pXsmclzaB9fa+mu
NUXzPismM1Bzn98CxHcfaJ9Nv0BAG+9dPj0pjqImd1yQekCB2UxmPwBjbj1020HH9WrMSA5LH3Ss
wgaXOORtD9huvEuJOoAiNW3barjNe/Qyzmk5NJzv0XsBhkQmtKwN5JuBzEb7o1OnQcGOyin7QFcc
9J3+Rdp94ghg08peOa09Pdtur96rDAWJbPipkL4d+UsPz9F0mtm2dXDrm/l44B7q0GJxt9aMAJ+q
W4ryD9GLYi9i95ttDRjMd3qIFgKbUEWJ+or74rWspnbN/arbw7qBhuBq7PusfhJc57vcdx6orGB4
mXpIO4cuMEVZrW3lUoA61F9Rj5mRTVqA2aCyr2RuwBHGQutyWrEqfRoU9+5Rac+JLJoiyYXz5ppo
DWS5k8MLkKKVqXweQbfbDtOGjTFHo7QITE9b4VjK7oABf/R0LKQLwWS7iFfeDGyCNaAewA0t0XSE
nNMILNzJXeQ14I8hh9a3AxzhKFP70Xfva5EeCtgmBKwbf5lpl98M/Xy7pOjDyty7p0atjxyqQMdF
ovmdWx5oEmBpoVUzxJpmz5Prx1CMSRARP1BfLkmZjk+ZbwA2FO+KlG0sS4CpEwhcAWYy38qJsdBD
ShbbBpcA+NF8qwZ2At0GflZG2gT2PO8aae/FMiU0z6vEdr0xMIhowYiqQNIx3BgEx6j184+yzEDH
hRRraOQAOVobHgFmXTshHO3zROTtAzXL0+iPvzI7j2sblFBaWCEtUzOelmyMxgqBljnDwzhyPN6Y
QSuqgvyWsttbQtKN4+s2UZWTJRkOzp7x/FeOYdzAMTIvITnqh95KQd7qBjcEff/RlPp3N3mHyte/
Ve2PKCttClgIZ3qsqBlwLf1gBigRVE7vrdrOywAJCVR4PS4K8CSezQoXszLbNz7zx0FgeR/ts1hO
/nZ0kS729lScBqfu4P4Fz0owNUdwZ6xfTKK27M7TP4t7YF1/otJobjLh+WHfAgcwkTDjP/4FBt6b
GMzHbrbttXDYbqzbe6g5l6GiUAtwmN6Bi7cBU3VnTWpTDdUevmp7u+xGjF+wJl6IKuJlBBrads4N
8THCiwrvRfEM6H8BYqDZyg4EMvCpiPM69/UDCtQ/HNwEJME+wKH+Y55qVe+qsZNERL7wMnR5Sksz
dAnydAAcKLmzOM1drwwDmYFpAN8F1wPZlWd+lnNK4Wv/f8oUmesgXButVkveOra+G/X4ZtZoyNuW
+zBbXn0sjOYEp8knJGxmXFG0naq2ARSpS3ZAc78A3bLhe1UZO6uzhgB+yxlKOjjGnXnyRn0GRWWY
Ir+O8rq/7TL0PGr0HhA8h99maVdBnnWIoLX4PfvpDu8XHdGcbLma8xDNu4+OowNodr0VZwCfw8xr
p1cvlTUS4LLOVIgdi+D2M+/6Wwb+F0byBTV+GeFu+q+hmcmGj6cVOO0v2/tPhha+rHHBi8+y1qpS
OWBkprZDbwaSi7RKTbc8f/r5Yb6lxn9Z6IIa78yFEpOBhUyA2UX1BApRMNe7/NoA57V1LojxzO94
1dVYZ+5eDGcDvuJqKn6Zeol/fp7zlMVf4yRfnueCFD83VdGWIGJHltvHHZiNOLE5ujHTCuCwYrBu
Qafq5yWv7Yfzo3+ZyEiRwNjLwDEAa4Ei4puIerwDz6qTVzQFri10Hj74spA2RcodC8/GB/MVvNhN
ZfQ33L5mUfztDMOXV3gxMHNW0vEqjWX8HD0VdAlhN4Gq71MwMxTtfGUE7W9Z8X8OF/gXczMVgbYF
FTmJigbKLcJf1h1QLX+04gZlh9eDCmOVAFTLHv6Wbb5noExd+Rt+3pzUvBjFHQdqCzVjc5ZAInz+
SucDdx4mRa6s890sg+ujXQofCsf/yx4hLefORnFpRnP2WDoMrIprylHfjmq4PrM834F7m2tevE2P
jXx2OmOBSGi2Ho/qRqNIh4ogHPn0GpT1P2Ilb8SV5/pbRw/f0COUUAsaepjBvDh1Gl2VpSoV7HuS
JaFxHjNgURtYhCfmunuunn8+cN+9xq+rXRw4vOFcaUzjRhSqcl5JYju9ohZy9YEujlrHDOLUwBIw
Mw1JZrgFGBV8DefQTqrkvEuvvMDvNuDXJ7o4csp1e2AFHUpXmFQKc4ndGrr3eIm9IeOfX953ARIa
vz5Et6CFwv715F+CiCLLYBelv0QVP/GBoMKAEiH5TdSty+5yme4gW3Ll6b494lAmtSwYnNKzBcs/
A1cPGmfVW84CRVmIaEZdoB6d+CwurNfNlS/33eN9XeringGUjIkXBx/OG7w1QcUXtAXqeWoB9Scj
AdPfR3eY114ddEpeEcT46zPaZwdX8F4JDvjf7xZ5rmooM4Ff+Y81B58YqaYwHfSCrOh/+BUvVrp8
o1waDsm6GcKV4Jms+vWU8LV51f3y2wfCbnHh94DPd7lZliblnWXggUofI855p3450nplWTHAuEmt
fn6m8yb/x9V9fiaYNaFUcR2fXQYRtysMsxhBvMzpkfivuBHm9pn4aB7gOlB98vNqfwWRi9XOj/7l
HHBzFm1TgMYq/fyRMYxX21V/7Vz/dWNfLHIRRsaCNjDTxiM500t3HkLJdg3nV/YCvfYoF9GDDznI
gQ1gchAFyNEbUKwm6U1+YFOUnpizKzftBrLyERph+woMGNT/NfT+YE8F3+Yi+Z9bBPzzO15cQRT2
wq2NJCJqlPvmo/boRHYtopz39w975XIqcMgzRu2swCOvhqezGyH636Ha6CiDo/B1yfwrW/NSxa4j
ZT42Ws8RCkMBDioDUWoEumKue5XFBh1XmG27In1z3hs/PeJFCWAseu7qpsQjAl4Fm84BgQrFolfk
92jbgo06pqefj8RfsfO8W2Ez71km9Ich2//PI+E3kGQHI+wcVNoNJsNWIK0l1y11/75cL9a5OBX+
QF0DbAWYbsXNr/PHe0ev8B38jTCLrp3Ab2SV//lQF4cD83K6BnI4IzXp96AIDHfKgzeIEUNNP0Kj
MgLpoovS3f+HxeL5C/31Bb+8z4uDoLlX5RihnpFEgL36IBOUwwnIkREmEELnikTcv8QNfljtUsJ/
sqqlNBn2KCCERMdWlMfVyg+7xFvJuL3hV7YnubJb7IsyeK7RYpttrGeuyk2/bw7TioJsEXdgTidp
hKnNd5DLAB1Nx/amvCFXnvfboIccmpmwkbMsepFyYggo9TwDUWaADktlLscauPnP5+G7Jc4/j6Fn
C2mte3HJQrdCqy6vNRhl9Srt0Q5p2ysKzd8uAXaAC+cFGChdOjN6WqFlNkPHb/SKDYYYWcBtek1R
9NutgfNsm7CAhA8cvdyIrG46YWAVc+sHLjxq4Cs2IrDgBLQ4dfWnb1y5y799LsuE2J6LAQ/YQF6E
ksXNzZKBcp4RFXfDnDjD63/wcWzbpKZzHre3Lz4OZkvQe/axwjzwyKY4Ymrz8wrfBWA0Vv/fCudn
/JIhALcGG73F8aWgBBYYOpOYXKXv6BTEZuFdeWHfZQpfF7vYzpUDaqkrGh01jdgrKd95y/6AIZPF
Pz/U93vBMRk8AeHB6lzm4ma/1Jnv4r3pf7kkEUxNJ0Z89knOQvA90NmyrnypvwWoEO/ZlyUvXiQg
YX/AcJCGtxU4XEmFKQ13lcLOxPbhVQYDdRHC9OGaF+HfVcfFshev1AOLJ00zfL/CbeHgI/pyDQ/I
+X0Yl3GfY2zwdcIH3qKvVa3KgcLDODfA3M4HXzz//NK/S6O/voCLi1WVE2jitsBetcBo8HqNOZDs
taLWZ9lg4PHnxf7Nc9uYzbB9XOTuRWDu0FI2bNuYI2bxdeN222plSbCRht8q5WGaWeBqxBOn5w7R
+ue1vz32Z5LH/136ImeZlgIEpdLCzQ5xhog5I2a8WwCx1yyarq1zefgXRxUSw8yRoQdvnyKPjw01
tVdqyX9zVv77cS427jyDlgG1BJQ/e3gGunER8wS8+LjhKwx0RNNVHIB8l2iyLy/wYs9CqUYDkcWl
+i8fntWcVHfkbMYTTrfmfR+bkbsz4MMIi8sru+b8w5fZw9eFL7aoLDB+NJ6pNnmnwVwGa7MBvReW
E/+7DXKOuV9iKgT27BIpNNQkVLZydH2Svfk/xmPP597FILVpw3XqL/uuEWoE4PNliHB24vf3Tnlv
6f+g0P+6xMURW1r0BLNmgjsRBVFj+qzLQ+VwTChdS7LOB+avz/LlWS4OVCe0JwwLQyT2anqqE7WC
flFA/lAkkFnEwp8/zrdh6stiF6fKK3pIldio9omv9A1HJ40sJzgqyPW41A8/r/X92fqy2MXZ8rvK
aaXCk8FPPpkfiljZ2OfwcqG4ETyIk5Qr68qa157v4nDxRRD02hmOs/GWdbc5OJy6eU3Lax/t/J5+
+mgXZ2mQQIEcxPzIvVmS9gF1W4S+IrhFARSVQ+OqSs63BdXX7XhxqibLzyxi4122EVQ+vGRZu5Hx
huo/qGBsdM315/xlfnq8i9xuFH07myW2iademQeqFAhkVzbHtS91kbCiDW7oyvzXtu/hkL6Y0KLY
O/pPA4MWnZjo+m6YmQccc/bRNfji2s68VNgyC1PXvofF0W9w7vhrFy5Bseoi2KfAUxE+Q9fO3b9Z
EbGKwh7Ggw3WP6OiV5pqagxErLOPUg7kN2ZR/efsDY2mvsKOuRbtv98xHjoRtgVlUBCy/7kiH2Vq
5Z5zroqtREZkl0Z+iNmBjb32o/lKqfZ9RvJltYuzrqDhREZ3mCPYZKYrZ51unu1AHvqVdyVl/3bf
fFno4oSnqS0wqYnUB1fZL+Xg+oKsw3YyMOBCbPs/qd2+LHZxzJVjNbg2sVjGqhBGh5j3v3aVfb8z
4MtHMJ+Ovsqlku8Mnpvszyf73IfIMYwZzmvQK6GFHHt/zh5F+hpg8m0i8GXFi1iChrksRIoUzq6e
8/HBxz+vSRleW+IigKTEzWzi4qHS4VeLstqYUswvXKvevy87mEPhRe7YPr3Mg3uQ9GVbINyf/WCR
0VDkb3kWnn0UPVh4DUYEz/UrV+j3B+vLohdHOW2HwaDgtKLULj/UlkdVaAcQ2n3FFOJVcOvbSPxl
sYtTPPUZxs84+LJwR1yRxjlqP70m/nb+3n9F+y9rXJzdZsksr0xdEHwbKI1kdRNN8Og+61xgfD4Z
B/fxP4n9jKGop5R5Lr14qNSC0i60Zs6JASicN2OUrcukUuGZmg2tNuQ/et9iOut4bed//zb/e+GL
J/W7sqrbBdsS7Y3QKD+LTCRXnu389f96mT76pJDGouhxXNxrs936jurwbDMQOme/rB0zzPY6OXfC
HKj3Pfy83rcHzXfgd0A8F5yciyeCulJWuxzLQfyOHWxXe0E1q3btD7W1+t8tdf5TviT2kysxEdyg
cIH1ogb3qyYxTe1Vk0Ec5OeVrG9rpC9PdRF34VXSDCmBrpF0nHxtgpm7mdzBPNhqybeDW2KsuycP
5uDiK05uvp0wIR7kWhVryBf9MtKpP0wNfSyW7E4sjR9YWrkH2UIQYoIuT5BWNZSPjP8i7bqW5MaV
5Rcxgt680nf3eC+9MKSRRO89v/4mRufscDA4DV3tw5oIRagaYKFQqMrKzES7HXXV0SpDCoA5eALY
NQfCEVDm2tQERx/ApWRJ6Wu6CslBzTEDm9XtzyFTSy8B57a7LrJ4TBoJXFj5KOHzjiLnFcL4vKTN
j7IeLi9FpSuw0TRhTqfM4bBScxFNxhfwFl3PlXxxfsPfSqmU136wQ8W0pcMEZwJYKYYBQwVcVa0H
3DliantXfxPsHldSfCF/IUJ960N2Z6xObV332QWGghFhuckS4/N/+DVUfEjFbKuhq0ki7AriAqd/
bK7bRzAs6K55jwEozPceMRh2H19vX3qehgMrvn+wTh2prcJwBQSAUXk4VUTU41g64qE8gCzlCEDk
X9wmH6xRp6rs1gQKrVhrdgBeGeRDfgptcdM2wxYIdIdnj7e11MnCHOGml02CG3OUPHhtGmxV5LcC
BknzWQMmp3XLGKRc5/2LnR4iGKJUpaFk/Nbf3MWOTIEsrPz7kVvcELXt1/wg+2oYczf0LXenXFm3
RNDRkRgsiRaVepTg/2yVHG+XwYVGvHKMLvEfLz7KB+ERbCtG4oAxyy8fNCf1axA7xDbv9cQ4tB9+
AXUFAJnRtvlS4BfoCBkSSDL6vtqcvJ45cZJZS3pf6yeBAShUY9Rtw1p7Tw+qB0x0l14bQKT1y6sx
uasfofSf3M5KeMuTvmX4EVQ1ZUAhRGimQtKUugwwY7fNAzIvrQTXZGQKyYUgCvVTUbQdmC/h0JhT
XKTIAy3vxCva8YxTJzTPtK6MVlSyttfV053UG05I/5vrzRY8zQMfH8iU8PDQIye9/6uPu1s4dV6H
XMWUUYfyVjccG+0xF2+07pFzWsgh/OTCEs4K2kaKbCmUDXUy1dgihZPsMBwwpO6O8uxKoeUtDlQD
QHKDGQhNdUZCKQfKDYdXVyf7d84+FSTMNYkwTYfaqyWVt5Ja3wxgnDu/RuYS8TBFewKJIJ6nH/2n
LzatWEsUUAZMnuV50IoYRCWzppwX3Ge0HEqF1s4QtRbEh0zMEqQSpEM7RY8GKmw6YF56HzYldLw1
CDWNg829w1h54N4u9ciyBlARaBUSd+Xauk5DKSSvhBZUHC445VyeV7JS+L01KuihRzsDcGMhhZfm
hw40KXbSlyY4EBXULpvYN4qBt7Fsk0R8De1G1TCoBVZzba7lCCdJCn9yAflylDC5L53Bnn7Nru63
F6SUknjcnSWh5ZN3Ku+GqbWaAgAOBllr7yHIFODmPKRHyEVjejXUUE6pHN7uSkxvRZsQaDoFMZtO
w0A7VE2FDJNJdNkcGv9QO5YjjradHyo0QezYyTz+Xc0sDQBJquuQEsb47Vv4392afdWBF8bCS3NO
n5X2oAcYgDwO4ZSBeOoLKZJ1Aa809vb2+rS7O5vU5RWl5aYUJh6DahAFIJG+xBCXftM8g6oqaHwg
YZzOs45VbE9B7o+nFgzRrpHZvPuFt3a6RCcQhuQWEC43OYA+66j4jS+dSHI0eSucLBjD8wGJrOvz
ug3RsvCNkalQ9X4lGRUjL/4Dt6v8AdLjBBnDM8OOR+q7HSrTbiyz6JMG37RcbQLCqXzQVGTeKxir
/SGwXOGiCXj+y7wvdzapyxqsBKUxYhrdxTH+ks9+0WZfV7N3UoxOuCJYO7Scd0UTPPW57aSuaGNT
OqGcWvL5oqA+1k7pjH6DeiDvriIXxTlD9EUCGga5G/EAtiZUEPpMus5A6ZysMk9CmbeJ1EXSgcBp
2aAy4QqJAWa90V4KzRVzkHEk1exguma0B6X2znsl+xhoimUAsiXpCLRY/i4EDHImNR0pkyPYuSpS
neTeukud3zBlHYOxvPcI88PtDFL7aQ7VMJsCPpxUW+aXboTCNyYsQb8qGSDhkeISfH+51RygS5B5
yypsV3K9tL/+5bKpzTbFCu/2DOnB72UXLuayIzcVAAGUHFIULf//eHCSKOwWTt1nWt3JpUgOJqnQ
Y/gx803AZ4DWOYFM6w/KiAzHhSCGYhiI7mBYfbtzdl/WaoxyBqc4ahwXjdQBqnzS/D4w3cnJrcAA
VcH2q7qq3SbghVaWYR3JJQpUJuoK9ChErwvGrPQaekeFMWNObnmuG9k3co2npMvIEAz0OwBGMg1J
ElXKd4s1xcxuJc0uNHQctL3tDVVgEM07TfSSgajpvM+wlgVYoyailG4ahkUFVlRmlMoa0xmM2yPm
dS/Anxf1k3feCCMIGHsjVCTFvq1Lrc2AFTYFiLC3QXf7zQSpQgnJHjGNNJfUqvpo9s/bZRYl9oap
vZTbDWoOGASHdyY3EFgPm+feFYEIT44zt/3HtUb2euebkC1Uo+a3tfKq8oG9PW4OeUw26FRxQw7Z
NCqEf9hU6rAXGsh8lOFtbfMTsaa6vTu6GP5AD9w68BJI1jc0RczNKCgSwFWoDGeLq6ZY0m52TUkJ
qvZ6FH5MUB3dcjC8G1D3aHgoMxZAFWPK/1g0SczdbWev5FXXqwuyYkX9YYmJj3aZUw6girBEVCdB
rdY46ya8VOMWmg24jiNNCqOpChYIkui4ZgCwOaHYeWMsxv1fOBZGRCzg/y2i/EIdG0Gq03ICNSWp
/IHm1C1vEWed1QwWb3CagPexGWkW8P8qLILCBQA18nF2W5FlYJi0IjxnxWMabmEXrr7u82McqzP0
wQ71kcsO3AQLSOBwgSQPcTgG9aPgQKHkAaUBLEs4cNtCrPizW5lOfeSk0sBrJ8Mi8OpgkSN1GCef
0ctA/ANivXgk776/yH72y6QbYJOhgJMoV2dXi3Lw8zX5FQamDupYl5zoyorl+9VRbqIQhbXEqpHP
NTUYapTLdmxOfTSeRGuGEF+jFbyIxzym755CQ3MtoQPpog5PUTUbA50ELVUfZQ/jTCGhbhLt0QdD
gb39zL/kXGQhb7lUuAVyRR9bCfu6tfX2I01166pfRNXLB0vF9H5UftuaeuPsMftsYKrBRMXC0OmM
YEk1dSlqZARCMhlXMSb3j6MC5KQRG+uFqevPygRm5soqAatUTes7JxKwwrCJt/N/zVMJ0FaLTVya
4oxKyQruOOBZMHaEgRKnQA/axWg/t1ZLdpEO/HuLVDBIN8FSK1L7rkowZbQruCB5OBOeCSoOCFvc
DCA6xPNgWOwc5OaIPcG/2zj6qQr1EXUuWywDvAtOCgbXtXtUZEhlrbGDoRFHguxJ0YzBglsGSi4H
UQcVsfDl/K9gLhQgAlMFHlvDXOjHwAr9AaguVXCeQej9VunBKKMWpv03RjQA71Cyw4grFQXEoS8n
Ii3q5nN+I4IxsEoaTseLVdM2MBn2jw3iprsbAnxeCci3EGlIc5hIkPXbhKJSYYND1h68yCYtp0nA
uPK10R1XXjNcZsadnX3q6FddDLWhTieZ1uqZTxKEukLMmHv1le4sPugOS4yzQOzhkN9oDmTtjwOi
uxLkN5BnGCBVxH3hsqpPH3aEysaipJhzUcSu957kz1/rO6E7yB5BgG1gZByDYvNqgMCqV97twnp9
frBMOZWpDsY0W3gqvDXqdVCGXk/JVYEpF1IdmZvG+YPZIeZFav3ODixJpD05F/WkMBp4cnaIwxIT
LgsEGjpvgQAdKk4o1d5tcwAG3m7mxF92nmZpqmyipQHgFPXp5ybSS80AX6ky4IF5Y2J8TkZfTEMn
X3c2pKVpe6mqd7GGCOnLLv/aYW44GjqKSGasQUdNxWAwg0liNKOaMVk2Akl5lWCUI/HFA9jWQSIt
BOhr8NS9WQ6/t0lF4UnujFYjEIIC9O4jpAyy8afQD7YEypMUXKjt4/kgwnxdQIxPQhsQlFsWfc9B
BDmuwCeHsuZx89OQFG+3QDmSIiof8cq6yWECr0+879Gsoi6AFnJDKKKirqeBLcKwwDdiLfLXdWpe
0gLU983a8kQb2R9RsjC3hBl9/IvKBEHz1YGkBiZJB72+6534qKFmYwXdFcjUgo0T+Znfb2eOqlwa
6tpJ6xvMVgERXp87SqrbeIZCMedL0yyOVVeca4DVYwUjjCID5GJoEpBXVIxeUP8q8YpyN+Ux13ov
rpbrRB8cYUqgpDS+zMMToRgTo2sJtHtZn57aunsaIRDVvmlB3cZRESQguhHKY7e9nPcv1k24w0zQ
2x+1rYEdwXW8rUa4ZAcFEiT/zgK14xtI45eS4BPUzjfUFIJ6CmeHWTFwvwZqgxMoQ+eJQixAFCoh
4LkFHJESp0rL9Jx3dIlCXbWFlDaRViDLHccpSOoxtFYQ842Qd0mbqwYameD4/Hl+63gLo0KsirYY
1NOwMGN53vr7GICbJXs6b4O3LPIbdhnEGKl1pRAb6fJQS1pQNHXY1U9irl4k8mmOdE4CyHM46pbc
xAzcJjUyltgUOi+Zs+JSb1eTh9Eh35zOlvc+Qd0NZZlBoI54XQ6lKDu77NxmslUHrKmOjmphDQS6
ChaQ6KQ42q0QFF5zicafe35veWsle7/b20hv277TyPfTcUOg6FVwuSR4LkJFbOCIt1hPAFEZpJsN
kqGYzJk4B5hjgh6k3fS4hbYuVtFBJaZ4GJrXNOf0R2USBM58LpX6XI05mo2OuWQIdtr1E9jn+6cN
tTNo4bzMQRmAcgy8fZ7qNnmo3JJiS8r9WOyb6P2Aq9TXaiddKWMSRoCFMUHLUbnxsYBKYmB9bQ/m
CdB6nn+wL/edSerrycsqLiASQ3X5UvJJqgx6XpcUDwHL9XgJKjlZZ/ZYo25aE+pnQpOhwjwofX4S
oJt7CzFwA6ylYIPCY5kXMNner5iqCLIMCU28j96/grw6BgkumvqJll7XhWK6tdmn/vkzxuoRAhP2
jxmJWpa+5YYupKgXovQxgMI/vgMntV0G4GzcgIb8no4BAS7wG4X/4+u9W6ZuNmFa4rqwUN82LyGF
2h0AdETLtcoOf1YNZOHCPqyUuudyo43acgHWTrk2A/EyPorXRhA7asgvNjBuBVOUgFlCQwK5NY2z
t0pdAAJ0wDy0kQvuZg1eWoaKEL0m+pTY5ji/du30lfMlGTUVoGGheW1pIIUSDeqGVZWqMVsBfLjg
QXjqUE/Znk10leQXIYDI8SP39DEXubNHHHgXnierUAdhQfducCe0CzEDPt2sYDf20mA5ZneDI4YE
HgFe2ma+5I1msEIeVgucCfDIKBbq1EVYIcWeoMKMXNsGQ9rFdBhvx8v+UriqniMfRIfHxQOw+268
79C+lyQwIf//06YPP4CKucrcCfqkC0ho5NsZ8HXzqu6fOZ+UHD4q5nywQcVURWwg6Fxhi9UA1VAn
PWLKMVA8fg2bcUl9MEQFG0mERs1qITsrTQ2CSfJYu9A3WQ9WBS2Zf7cog4o4JVJaa8pwDouLKJiD
JRyOVtAcUcPivLHZDvqPixhUgBlFiI91ijW7aztmN1MEPgsHNFZZZmMoQD50nbU9bqNgxhAqzXmd
T1Ztab+lBhVu+qRrMfoNB80OwsvyMAfjZX05nSBDFIwvyV3/sFzpz0WgP6o8gizGzfHBMhUIIFsh
gQMfgWCa1v7YDxbwvU3Ce8ozXQYIJVFBsAENF3UAx2qBSiLKE66er8BFbjIEYiXdAkH5Ml1xXIaR
3+Bta6GHrWJi1JKps1ZN81ZA549cFRII4bYQo1HivRHIaFn/3fbtjFGHzjLwDK0haOoWEDsw05/F
XHMck71178uhTltazsIC4bzZNaJvjXAyN9Ch3nO2jLjXp9Dxvgr6ZSpHUQ46WmzZfyjn3MSNHyUw
8EBz5LLmPO6YHrczRp00WcwqZJ/YMjGXPMvUoafFmzFkpF97F1Co41TJUo7kEusBm/XlmkM+rusu
uwXE2tHD+a0jznRu56jjo8fzaBkFFgPBicPUFAe1Tk9oSJU2RDEOqdIfzttjpWAAR+iA4KoSmayh
3KHpJEUv+7dPNXtJY4NFn/g4AXFmrVN9k93tJ78VzkLf7c3SCS0waIW4zWD1alU//yY76Qk0HiCw
cHq3uJo8kFYf8UHd6dIKakxM2VYwBXwuLFYh9MPPoHwnA5mMqhd4ghFHlaXGLaWDpT4p7hJajhFs
4lcMOpeRRygS/gD3yPza75tPtxkM6BhCpDgl8x+ScpGZ6IUr3n/RMU19WkckGMrDIF2C0ART8gUn
FrDeTSZIZ1CEBnIYIHfK3YAEyhLUQ5CA9xN0QuekNu/zUe9NJP7LCueDfnkMySXUExQrUOoWuvBN
rnuJ1m2BJq7ltwQ6ZjzWVuZx2/0qKrmr16xckrcQtWgukgCQVkNCAbTOkBI47/6sAh8ACyhfSiAz
ROZKbQDGrARt64C+LC4wVhD2X4tX5HF30KcF7xMYtlzNWVpgmUVwhbvCQeEcP2Yw3pmnVmrKiZ5U
CsyD6jcoIelqddt33eJk5+Rv+RRUdlbIr9gly4U091pSIOmZosHeFvBPe+e3kbcM6jouIG4glSsg
g8CADdByA724kj8aYNXn5G/slRjAJ2MO1jDpWe9iXKYe8jR4ZqzFKYI6a9tovKIviXifdgu8jTrK
vgTxTe3WqiRNsxmo2pO2zBhMoRL0hz9o/xDXOmeH2jQZE0pV3A2/HxHmL9J4iX6kiDrtg4wuF3cS
gfmRduui8phumiEKMaNaj2jgWvl0PdfLCUP8j+d9gZn47sxQGYw0lpgOTMhMR/fQgxRYUIEhX8Nx
CK0YyJBe57gE+3MhMbMwh4o+C5XRC51eRygZkmfKAKY/Qh86HrqgD88vi31RIv1SNFyTgBFRkQKz
MHErQdIGaWB/XB34ut86E4jUXPmVFA3qaz7jH3tt7zap8CBC3DitIYmDXA3/TLqdm6sHVWd7Llen
QoswJXLLUeZy1spMeXdrpY6AVhg9xOrejsDqAYyLezl3pCPIwk68fWXG+p0p6hSAQQKanbKGYq/Q
H+N49qVoeIaK9BHzrrxMnn3i3reTOgGlMoEdNkf9GmKEV4RaJEd1EiIvoAtDvwrlgvPbyD5w7+ao
k4CGXGpa5CQY/dFsvq1qavfTz/M22Dc4ri4AT4EIBQHGx9guYOx8ajSsaQJQ29d86SEDBxoETGZf
9dOXP6i1Mp1jZ5FyDnRzu6jZ4JSk+CFd9BjDK0ALkJzkkDek8VYA/BQjd7Yo76gKPamh3IDr+dAD
n5kHhIBgPgz84818suws0b4hyS1kyGBJDfSjYGevsZcDRwc5TSjGc8k9uAujfGPcSmGKNAwVafbs
kbkewxs8Erc0ToZB/qJzO0hCzO7uV+V4qkRQd7p90dy0kTpC0WT12iy6ydMmrJPUT7uo5sRk4nRn
jNJth3hrKiMxVBBaGq03LCPUzr+d93tmZCQkg6AaBy8cPfxqjJpRrDIuzxiAU18yEkjYpEr+pW9G
HZM6iZhsnokxl9wGlaT+3WgVLlKQebx3P4Ha2UjIMCEp43iX2bOs3dfRZVFynrasMjUYwP+7TIOG
sFuN2kL7BjZIh328Imdt9ttDZ5d+zCX80JixeGeNeg2Z01iISoHsSi3N1JsNNQqyuJCDRh/MF1Sa
If3TlJb8M9Eh7ijUS186UlaoUCMuNejvTJpfLkt2rTbaBk35XL+dR1TwJAWDqprZNkRb0/CLHnjC
HIperhrJlVv2xQAO88GQfIjxdOBRXPVgrITULbJMclNojrqRCsg+RApjV98UMdg2LbmSS+M+gWKp
P895CWm8onZFSDI7cwLS1kEzMCGY9+geyhBSypu+gWBQZ+EnbEPyM2uX702fDMeqV5QULywrAkuC
AQ6tOMekgNIO4LfWthlW5QRCSMDvIQiIdfw3FwRwgaqC+E2Y3j+ezVLt+kklInJjYx41qw+FJTtq
ePSfPyvsR87ODnVHRHItmlEFLxKPmuxiZy4s+ysZoI6PwlUKrgNoP19LgPXb2Kc/uDGYleSdferG
gARZ0+kRYpAxGMOvph4Tv5kFGeJGunpSt64Lu16fXBNlo7t2A8V9N3a8qSZmSRS0Q8gQLVU0ZZOK
uFWpjuKyAu5WJ5ChgYc2F90BqCPQcBkNnr4gtwBEPSl/muW1fk1AWI3DS3bYPwItNbw0Jbz7FSpm
JEIt9BCcRBvofnvpn1AYPgzXUpi40Q9ldUH6fQHZ8sEZMPcMkjWOHzBzBendOh2W9VRNjXZDV49E
E9WBNNMpAQtNeSEEJUYcBU4jn3UL7M1R4SSJI1nZSPNZ2a4K47ZYb8/79f9YjwYtBsxWa6JI3dkC
9ERzaBiS7CANqwSNwwnwyeg6RRevxms94/EwsUI+8qx/DNI+FIH+NBewohWYNVm7QvG0gRYPZ1nk
Z9O3594K5SR9ZIG7cIYV81I9zneEgXoL9B8aMgTd3x4xKuJ2vnbQvfN22dH/PRpRuRaQvcW86ohG
BhjTQfdXHGNpvIi7hsMpyM5I3u1QXw08r2rT9IhGynw/aIXdjMdMVQ91/E0QxLCA3OD5dbFfbrvw
Q321bZg7aHvhNbO8MRWJ4M6K3DiofhF6RsHF1Mkjr1/PchRxZ5L6hLUVRQ1EiUGbqDxozfOYX8Ti
d86ymK+Zdxu0boDQ13IPiDyJ6uMTmZSani1HC7I7IoQwPvMaWqzTvFsSPTe8LJvSxi2WlBTtScsF
B61R5/ySOLtGo+3MRdKXvIFnFEnldlIEuU+QGWQJx9FZzXhk+pjMIUo/umqQ37HLiRMpFdALB/CW
xEEZzeP4WJ3qA8EWt+H5JbHmcz7Yok4VQBR1mpL5HPJaUn+9wZkzG0J7XvyDNFM1KKdytpEZF1HM
NPAiVEmZjHL4RZ/zZoxg8zcuk4BhlLvBrg/ixZ/gMpn2yNw+xjksRdLoImoeg/FlUNApJkOs0REs
SqfmpKJmn4Ud+H1lzjueGR935qh0RtDkAUp4KGcuWuNZpeSA1clOpVcM0dttK7l/8QX3q6O8RS/l
aVs73DIEla47mY8hz0QLCHky4UCN75uJq0LFTNn2Rim3AY/IBDHM/1zVhHNikJy2taGA1VtPy6k8
Jj7YaHDlHUitMNVTd+T6LuvE738DFagn05ggzI7foOs+Hga2Do4qzt7yPiXlqWqUzOD6gwkC44g3
u31avcot/AHK7+5PA6mpUYRmyOeZJX/xpzt250NUgNakfIMgAwwXCm5TXcbYd+IYiQS4CNK+snWn
lOO1nFMCiPbHqLOClBrCqzgl5FQ2NwCdhuLNa31ITuSQ8FQXueao7KurQepskq+XXZRPcVihKpTO
znAkSUQTKF9y3n1Etux/b6kuyh/XV4tJbG4RxqowwbZdpUnijNH9ZAB+BNJDQjqbtr071SdLP6n1
9QLl3z8btmJxvL3RiPwORzpN2QScXKUJPfKn3suvtotctzVoQjppqGEQE7nUHXYCnR1I161ef9E+
tODnSm77U+zz+sbnTxCw+R+3RJLayqiIe8fTXYdZM1XjdfB4Fqjg1CmjNGUCXjVSHK3B2CmnuUkH
zqgSzwgVjCD9IijxCIBO1NWPvdlfN6qe80IBcY9z7kNFm6zbsiqK3y7l9CoOCdpXuUM52Jsu/6Dz
yrNGBR5NWxQlGvFl1EDxAYtrnSFsXzYHVD6AKEizzQl0Cmd1VLyJMgx/1xBNxOEHh9D0NlvVvxK4
6OCo3/+AFZkc7zPbSUMr5wyMwXWO7YSUbAN4Y3RYK9QzRb92i6/cdy1nO98yrl1GVVVdC5l5LI+w
oKgYZSpOlQ2Jc3StK0dz/91mvlXNdtY2vRhaIUF+06GYMR1I/kbyjfqgeH+Sb/BC6duf7+zlrWG0
cv/28SQfNSkv1p0mHEAPVAIDNIbRxnEXzvUPCouPgaNQarSFK8RS8FoJ4ABCMC1nNOV9wqLTYkwe
OI27EnREuFHsubZnTH+bDlRJgD3+mzbGexoAXkPqt1hrPs4rCafitZy9ZsYpxawL55OyQwwoE9FZ
QzXXok7/nGdpshEYCkRFwFRejEeIqHqk2lmhapdPv++Kv0Jx4654rwoRx959WgvQniXPgbfRG0eE
ogionwgQGELupITAZ0Mhm/X5WL7bI3FiZ680IiVuFxxLcAbbS/tjHMM+f/irzXw3QnlPM7U69P9g
RASd1ApNuTI4vGZPEJm3l0c+mIeE/3NrohzEElIASwryxAEe2U7SIqwFFLLy+Ba65VxVWLanvC+O
uoy2RCmLIcFlRHjuDOVCwHgBWrHgusOoYpe5v3UJuG8qnlnKQRc5a+KMsB7MDgE4K2F8awLg3DwR
noXUX0+8xzA76rwXm+gIvghQDdgGRB0yk5q9Fn4aGJeap2M4Ug7lyOElK0zXlGV00cH9BhYm6kpc
11gb4hodMEjeK34rVhdJ1dxM5jK65/2TZ4i6C9O1q9aFgDiSQrpMO4hmKFZYZYp33gzzmS+9L4gu
d6b5WPZSio69GkwXI0ZRtqA9kNlaPpCM6R2yBoYjRBMRZKwfj7UhTGIvF6hcjO1qAxkOtBLP8Tkm
aHdQzHlYpBRVrHJCIxkC5KmdxSun4cQ8yu/roO/xouqaEkJh8IFsluxIjnI7TQa1smMNLRDQdunf
OB+JmRjJKMSgTgGwCe111Vitaqn/Z4YUwoJ4FUUP5C4frshdzpshZT8OdvaoLxVbjagB/41gdZ3f
NTeNYncHaCG5uTNnrvmjfSXnq/QTTHMeI2cNxNP0uFzKpyrgpTHsvf5n5bR79mskbVmEe7VVzPUg
G5XsJv2a/1DqCfNgY53wOJ3YEeV97TS7o6QWcp5kqBgS8bLsB0EcxT8J4ih6GZw1BN3G33xc6Bli
uF0zoJtG3a5drzWmUKJS0xSOHmj+VkEPJA1qy15JYp9D9YSXrTAf9juT1AU7T42x6Tgq7qSbHcRV
kpsCoFqwDU23ele3Tj8IoRBnvDlWJpJU2tklx3d3sRdZHqMIBrua/YISumyD0cEpLxfb8qTbjVAx
49C6c8hVdmRG051h8uc7w/04tqa+ImzX87dORDcnCtb5B+dDsjp4+9VRl65WNKIekRqYGphH0oXu
PAlr4sOsmMDgvSXqnk1HSFWi84zvV0MPJ8FpXC0310ZPq0QvGmp7GdC5rLOHWUUhv3y2QAcEXTMv
M8CZh2HrSEX/J/H7QrMxGgX54M6ZMaET/cgVyzm/K8yIrGDeCbqQEnIb6pNPKojDspiUq5svKtqZ
Knp35y2wT+zOBPVx4800DbSsyYklE/a/o+PvSu5Aikac70w291MmR9iPdFy5CMmUOUWa1FiSMY9n
pctPtSpLZ2u3l3LGpTYsi36hxa3HWSGJt+dMUp41dmvd9tVbsaZ9Ml7UJ+M5Php3U2nPGFQpb96q
Y1/nULytQ67uK/Py2a2XdjapF3uIxPwuzhsveNodh2dADfwarOkokmV/9T1BCSHLECAnnB8fD+sq
qACFaQiI0qv8iyDQupAg0KQCU6N/IqdFPtin3d3Zo3K6DEC6NY4wJ1Zv12tzUYs3Q8Pp8jIxKqBU
+2dN1I3at51clwrW9MZDDz3iFHeKbhOW19itn8/7C/tl/G6NToNGZZHMysDbZikc6X5w32LtGCSu
5WmbXb6YD523edHpd/qAL8idrWI6ze4XUIXVNSrnOAcRxFtHx3jRHSn87TTTEyGS4zsN80rbGaRu
0WzR9CkjY/6arb3OcJXTcF3cd8/rF+WyeZqemrvaVZ8FV/pRfj+/2yz3AXkmJAskU0ZHiY4HbVnk
ZYxXuSnm3pB/teoxqLa/GDbG3/5uhQoB1pRsndljFkSIPTUFQK3hFhdZoXpvgjp3uaok60zOgXjM
U6fb9Gei1a26mP2T6y9Eap2MV/BeVCxdaSj/QAhSFw0DoibUl1NSUZmqCSub/GVC90YKxuMAESBS
jF9vxlfUcQT5oUEZcETlcQiKv3rU7X8BlQ4B811FQoWFp2pbi3aqJFFoCrn4Rd/S8fG8tzDRLeDK
UiUAMhTA8qjljvIyrXOJ5WYX+m1yk4bddfkVnNqheC3cascK2nOQnLNC7YaHXWBelIRjH+OAmoHN
ptY5ZtIqCDLqOK03uRp8yEM/3Ba+aUHTk4n8I6+xSzyGjqx7g9Tl35IwpM8ovFtAEsjfdOFKbbcL
pZuOU8XDiTGTy/1XpIxF9SQKw4aZvW50xNVO78YrPQZhEs7LoXWzK+1X/6O5M6ELxuXxlslHoxeK
QWsZRxRcZeC5/XhlCYI5alqLGDBscWiolSubl3rS/MqTwTGj8VqufujzddXeC5NkW6bsrICLF729
aPhfSfXWVHTNrArNXotBGLd9kcCnLGHkiON8rA+CgQ1DIuOnmGajriEtjsAMR3otoAu5WD3Rq/zM
B8rVKWygBcFiRWq1kce7DpiR5d0sPcgGVCQEoS34fLVqVwUhLIufzq+MhL/PH+CfhWnUfSNXYKgz
oogMbIKOS3nO4vtRWO168s/bYR7f3Q7SrzUgqYS2IfR+vTdcqJ1d/GiP1XWSQDESJEvCZXyzXowP
sg2AHtCZXFIy1r2K0gPczASUAFCTj46WZpKZ1DKcvPdMUPKXXuzBYzTPAsOL/N3i1n6ZDmOhNGkQ
KmVAJT7am5WtHvBLMGqZbJfZ0P2EENzDKOvenFaRPWYJx0PfKMzpDwnCM9NQADmBrC+djAHuKieK
8cY7Wf0kxA/xN/04BtmquL8LzyBJSTr0TuJDfRCOeQLFhT8rZ7KybgWawrjTVUsDU8THtWtrYqzK
MiOgqNnVPGumPQpG5pnteFk1ao62QnsHjPpxKPGSPe9mrJxCIdch6OcU5VNPtFBL7HmJeBJLqiuN
/Usly4+bWb6eN8M6NSA9FgHWA0cooDAfVzikup7XaQxi01y+7UA1bBYPQqmH9aQ65y2x7x4Z5GCa
jH8+senJizqm6gTCjWbr0ato+2yxK2hOh8mU6jeWWdX+KJXTqS4MCcRFrRkfpQiFJ2HtWk8bISNU
GGOceed/FitrhHg5SrkygKbgIf64AY2WLFpfNzhO9Y0aPwCjEwjlQbWu1xUkKyXvIcc0p2oapohx
Leoatd8V9NLJH81usjWNC+iI4UFnq/aqNAPitysvujTLnLTV+uD8OpmuvDNMufIigEERHDa4nyJg
ZDAprbpLqz9UGGQGNv1LozSiq0zz1ZSCq+e8aSayUAEDLVjtcZLEt8fKrvYypkPfgwAP+TFeH/aW
eJuLS/moWKdX0bL7w3xNeMTTnudxrObuPvmgNluvFKCtVmw2tNQuwH4SGFdkBKe9kUPe/Ub+qk9B
a5dYUdu7WtMyiB2ClpoeLGiKAXTrbjyeOaYRHUOdKJ4jNtKIjSJe5VlqkBM06UWf3AtFUJQc+M0b
x9unhexsUOEeM53iao0k5AFqND0kTn1rnQpXiRz4a/acXtbOYpchIPGYQSesQ10guGTQoq3s4nKY
nexRPBkjeA25U07s5aOzqmMMACg66qeBlbw01wUunFxs/nwl2QkozoQnqKNDNjnzIshA/FU/CzUe
PIrAS0Q4Iz+GByGJckkA27Ub6dHoDurS3M1GjMrsMEr9cNLVTL2Zx6FzV8AbEw+1DClyZENRMreo
yDUBitzMlvUcU4iaHKUckDCLCxbsUwouJ0jMYTybynpEq4q6pMXvk+LJ6bsfpnoDXU4EMyvM1Isq
NyBL4lt4MeZj7KzzFmwqcEfqrYjpyClNOSedfAHaefa/hgqmSj6ksTy2aBOXUx3I8Wa56mqkj+fj
CevOUjHDikq5goj99pzchRNFnJY6l3FnGdqKDtKXxDADq/6+CNy6InM975bowBUDkjrUEyz13vqL
QO7m+i5yyVOig/hBWd4Wzt8glaDsiXlEBGuMVlMOV+cG4HbjNoFzVrjd5vmoJFJ4fv/YToPqJWT6
NAxw01NhZrZ1K1JY3AWu5As9xjswxrQEa+eBrjDE8xecWBcJnvo+7wwzN3RnmXp9YCqq2RKSbmRr
b8vLSxwX3vnFvZGMfPLBf0x8mgWTqtGqlZX44OXmE8qrpLKNAmR3AtBLsQew1Nc4tyWgJyE0hwIc
lF02PH1B3vuY3qPXAnocKFvgCR67HRffxHRdDbk7puZV7RP/V6HKyQh5nN9deTB5OkXjFt+nMHeS
J837ja0eMEr/4/ymMIuP6s4u+S67IyP8H2nXtSQ3riy/iBG0IPlK0268k2b0wlg5kqD35utvQnuO
xMZgG3vmPk/EVIMoFApVWZlJo/alhRvYWMzMH5Q5hSyi+QnqsdA+oMYPx6Shmo0YahqiV1SZsqAY
Cib7INOAEXabt7+EBfnNL9EjMvb9iC+gntj6uxemEAc11VC/ktWtZR+bu5NJ1zezaSC1m/EOVMs6
6CtoJeZxaHcywgUhfn27LO5V1ufVSHGmwGM10H1mLvuySoNmNUM76m70qNsPZnZwwMbkFQTApCoy
fBNZ8GIUVy0Z2g88Hliuh2Kz6xjgrz7/yK7TRG7aK2MQRY7fLd1LNrinSv0I4JENiqHogZzE4aG6
qlPEQ5ex8JiZvjmST+2iPV72XNGdb0IRnCDgQ9OafwzqlZs7q4vv2urfzfxTpF0nH5DMxrMW3SMg
8kFkz2dV7exaY5UiSzRqPcyd6EGb6h+Vo0kCk+gdvTXDHUEnNSrXXkqUGLNsBmuQM/ehMZqDB5LY
+bM51tFVY9BUkvbLrHLHLU5RlxoNDQFHPTbJTw1sBZgBuNWXb24GdeHLmyWK7tslcgfOSYx2hVoi
8nxb9Ry9fVPi6AMcLYibqoFWCjzv12zuJnzgT3riGkiBKdiOKLlRK9lQtsjjtha4k1xZEMHrMFgW
pClQS9oArMpwstf2ePlbiR6CWzPcEbWLjI5OjbJKqp/y0gydvPLi/Gs5r56RLp7WFrvLBkXREAgD
dGGRyiIB5RKLxshtp67x/IYWju1ZpQl15649tlb33NnoCl+2Jnpubq1xeWmsITotCi6cCo9rT5ub
x8Son3M3fV0SB3PI9KfTqt/bdZJeMLogB7U05OwMJoMckfuwkUtr2rOKM8ODmfFO7bx85wSs3aWu
V4xp8vJKhf6yscelNPHY0SmdED6IWZ80x/mkrs1VlLV/XTYjPFsGMJgGo/V5R+UHDWB3deeUBcL7
OUf7R8lsTfJgFgaLjQ3e9YvJ0CmrEawG8R3lx7q6x3JKvdp4M6xK1hAVgSWsjTVuo1pUQjqwpaMk
3NwM5jrduNbVXOmqP3XT4OnOYUSVOENxGozql7+laMsI6i9MAtNE6Yc7CiB5VUvdQg5S593nat7l
tfZgSyUvRTsGnBuyeBXlHlws55ewZg/2QlZrwUt6Cvt7FRix0IHSsOPVj8sTDeUT5CKLCIsoFiLA
urgyzy2WRm1MvUXXwCjBsmw1QUxlaCxhJrm1YZzbsPNoVcBmsALg+TfIW68ABB4CJrE9aX72+X/f
qq05tuRNvF9HRemhfr2iPjnuSItCt3tfKfb+shVhTd/VCZ5bNo6yw5flUFgE0Wg5LJBaAtGIGaqg
XvB1n/jWVbUvP48W6vqGP92tGXCRMiyWyB23xrlrsyjIpHaLDuO4rXex/kTmctgN+YNkkWxr+JfR
1g53vGHGXClAUEGWa+Bw6Id256ZE9RYbYyp54gD2vBijb8QlqgZrN5WeU2voMNRRDQSvHdenqpBq
JwgXb7jwVqaHh2v9fIMVkvUx4O5LoNnjuo9SYGgKUpm7JjYlF6B4k/+Y4p/WcQzdvarFJq+5T1FC
0sPGp3fFy3hgfMTKzXSs7tqXCrhXWRlJuEiCWr5uqlDmIdwiaWINeh21a2AOeIUspzW/zkuZJqTo
ynX/GOE5e3N0JgvMIKxBGkWPrr5+mtfqrUmj26g1/GxQdu203vW2jIVQWNff2uWu+syt8nayOhYR
plDxOtRFbC/ZRTt1V4Y2uO3kUPpf8JV3rrxZKxfpVjQS0hnU7nhFpof6LgIuFewmYf4g47AWhtSN
IS7cKU0RtUOEjzoQ9agnzpO+ppKbXUiTzRpskJ+E4DKkfs6PgDVoA2ZyG3gHqNlKaL5O4YrKxPxG
A8WPdt01PdT71b6Pu/38pc+CTP83qpvs9L/7pJtfwUUhIyrLPh3xKwA0r7zib/lZBY9zpz2UX0GI
iCEs6qV4tIeyAChsELiskgfGOAtSd9xVaeupMzW0WoPFrz7hWnlOwwJCcxg+vB4//V2LkR1J4XI3
JjmvJY3baZVdQAMhK/yl+97VegAeLS8yjqBMDiWhVxgANtY4f3VKBdUBZk095fcYUjrRYPxqhfGz
4atedhc9sp77ZZsyk5zn6m0JOb0JF3XfrcdlAWWtqUBo9CNqd85277gb2rEUMnRsaaiRhgzlhWbS
YUBrAKWOu9xPv15elvBAbr4kW/YmIaDzMLagzl6DuP+WAz+Rjj8vG2B+/u4cbAxw5yBtnbWwyhTr
yQ/mlO+d9bWHEkFUSzotYjsmo88kLjo63P44DZp8VQyfb5Qw7lAQKCFQbJWhCkDI5RWJczagq/5r
itsizVA6tWWm+qC9Zqof88F4/DXkuCt/SA8z++HvP+Afa9wOlSMZ0mFCIOmD7LY/5kEU0F2POUCy
67/8i7uAndRL9rgNayooUml1CY/Qbtql2Nepu1PHNBwTNKzm7LRMV6BROaiJu8sVdyf5tuI48me1
XFKVuwWmDilWS+bQviuf3V3nr5/tR+3WvdFf49pjFEmQWJGj5ljMeL9u0PJCohMgBZvbVXWNMHxE
kFS0QQcqZhCuH1k1m2DQKgllY1bC5ML5Y4zb1AGUTMi+YWwpMs92/zJU8EhAjbyHAr3deJW9ePYk
41L5B8f9Y5Xb2gLv0DkFthqphX5iw86rl94wbkP1+l/oKood9481bitxRssibXFM1FO/i/bE724g
fOAR8Kt4JnQyZLhHYQRwGfuIjsImCOWwwZtQpnbz3DojQhmUvL2kzY71YvsuiH0mSiVuKrwMNqa4
7UNPPp4al10Gs3PdL+x9rU5f6ZpJlSNki+K2bCRqlOUzFtUHQ+5lGOY/1bteh27Mt9mn3U7zu+8M
wm3KhDqF6D8X5W6mlIviN59ku+vSqSsdmbOMaPaMOpo80w8Xgo0nN5xBX2qDPXUXPS4HWS4hMu2C
HptYmMpFlu9wn3cBg2LVRSNeVi149efodo10yJXny23cF6dO7alXroU/1+6jkRVXo5Jd1YsRmlq7
z4zsUwupXQ+w4jDVGkmVRXBdnv0ybjvIHEFamJUEai3uwdHdoXlvdtb/XgM7s8KdnLIjHR0XFwDh
rs9BYzxCXhdTEXahB5JwKzijZ5a4ohHS8SKnDW5n8I+CGeOk+vFBO6R782kIUujCyhlPZV+Qe7sl
Wt/qcY1Xc349qMf5OjuRY3VtwLF3aD8boMSVq6KI2knbZfKkVWUyN0NpYplsBK2qMG5d7Jnmbd7t
2PR6/tB9lTqxoB53ZpPLiIH9A8I8YZ+2iuI9VdrmoA9reT/bTnkPjWv6Uue1e2XmnXI1J0Ne+mR1
XElWJF05lynrxepADhQOq+7zIwZAgBSiT9kLkxnQwhVwQGm+It5gFMwsAui5y49WTq6pl6sLi004
hNDznY/rFTmuVQj2AA9czgfDDmViHIJ4jG/9xybnVJXexw5GSPGt69vYdUA2iyb1PHqXT4sgFm+t
8OCV3oyQ5+bIjODEfk2+Twpm7WZgV8bny4ZE73HAT8Awa1sOVNj52kNSLzmxB/iOUmup165J7lVx
FEbRfBsZ884cq12r6PeDm6JXSGRU9KISBAY/gGZmwRcXKhcVlm6I64RV0P5+g6Qh1gyySvaCHI7q
wTGO0tMiyDohI4uRNnAqAo6rcoF1jNy51TIUk8ZdDyH6ClgCY58cwAYoz/SEtmxVw8QZgAMuT8RW
j52zZEu1BEsNkhJGvWDdEg3ajoyKTVrhFXkNtOx+W+NWRk3oZZIG1pjgdcly96sf3figgZw+ABXR
bjpUi59lrx/AhkADGEBM9Dggecy39jCg2TtxC7tWBTqUAqjmSHIeRPnkmQnunlLNojVtTA9DjNDZ
d7fsaTJ64wlT1A9y7ixRVePMGueVRTEvRU4o80oWyFIN6tXRcWSEaPqegKrDAiOC+Sg5iixAcs+C
M6tcaCFRM7pALeGawNWheCg2ZGE+7EwPk6jhclj6+8sGBS+DrT2+dmO5Sglr+KaVouwt4N08u0kO
dj1C0ZLqV32cf6kqMwEcvutlD1tRNrBxGcJdWbOTznVatPiSGhTZmTyOcShuQNWb+8mtFmKAQobg
EV0WGop0JoEgDprN7O+bnN3NMftfVLAYKW12pzhleZxWpQgvf1PR9bC1wuWTqtO6i2avOG0Anz11
uVKGGTga3vRmkgUy5vLv3eXPgrjTPjnrUg1qj9NetFDx0GYbKvLT6lErB7EkGK6DpMU0y/9vfdw5
bIjZONAERSXeRJUou3fszFPt/x0qAMf8szLu+DlJ0WfLgo/oOi8WxOF7Kusjik84HAH4F5uxZHLr
SMDlRisXvs+eHNo1KKuCgclWonoZH5V9VuIlLqvrCS87zTFcqMFDY8M0OaNpM2dFu0IHygRVgHvF
CPg7BGaU3Bitky+jkRQhtmDrjz3uOxZQ9EhUFlCm+TA4b6vthCQHqfjdgLFzIDG93nibpubK6WUz
EP9g2madWmhmvgPnO3GmQa09hZ/0TVR7Sm/mz+Xk2oGJemqgtbESQvC19MG8VodKWuQvS2QMXkcW
KFp+wGUZxJaNKpmayx3JAvPtS9LgiVcP1fWCDjyKSeRgWHW/v2yIbd+7A7kxxB1IqmjD4GoKaI2B
Bf3UEOB60Vz5y2405Wg2RnxqFFM9XrYp/tAbo5xP9VALKvRZA2Mz410LIMV50o/2vgSkWqa0ILXF
+ROGoFWri7LlV++m+JKAWhuj3f56I5fMFEbrzbK4u3DQtMUtXfhPFpFDZue7qpd8OeHt99uCzkPg
LFq1TlHgcDhTftPEKbpd63paZ/u27lRvMI3AsLWvVbbKpB3FSzNRPEYOisPBXX2xCtWoCKxcgTZX
r4U1XRHb/dD1iufPf22wVGNz2S1laVM6sHTpC9LON1CHZ36PekqC6j6k5/bJKZeN44ijm2szjhwG
z+D7wXoHGQSjRnQbd8qyY4xVbrie8uKXSRoun2Vp5z/442+LfFuYNrEVkRgWWRBf/jIOztH0AJh7
7vcyvmthoUhnxEcMfO1i/vf8i5pab2hNlC/g2NZ2IzgNfXIimFBNghqqVr3HjtwSX8ur5KKkfmuY
OwmTuxTuRLHI2vlSqc9FcbWOZlBSW+YzEkM88UBb5I6xMkOsG9zcGgGJjwaIkUIS9IBg1UjtY9+u
/k0HU5Q1bdb4a6M37krNGYTVLo7E5DvgAKi8ZPLcxQWJZPWLhjjVrF8T7OlH+vuQ1fq9rb/eHRvL
i9nT2a4NkMjO+l7PgTzLVH+ZP12O0rJPy7LhjRVitsrcrSDqUhvzqW56H3cdtBfRDe4lYvUyS1yW
G6+TC950yO5MVp342dq8jp1yXJDYHyN9lIRQYcln+/W4q7UG3+ew1jo4sb84+/6+u0VPIWBvd7sI
MEb7LxgHZJ7C1r/5ksVClNEukfR2xfJJp8YxXguML9mOZGmiIK2DXNwwkR4gwnDXajXOZJ4tHAbV
uXet1whDN5dd4h++3R8LXEAx+pEWBbtMM4iTMJJ2Lw+KCl373GtGjDVAVdyXPRlEd952VVwssceO
zKRnq2I9GbAcGZCslSv/iRKhjRm+ptQ6eWTleoOHrN6HbQXpYidp/KZWntOy0XZLnIT/v49pc3cq
nakylxSPO/sJN0HoXk2ml3+dfUAgW2++yQL6o5EwybH94bM9gM5cG7A9B2TQ3LccMOjZZlaJK7bo
bjLwBpmoBlLkE7ODCoFS3pJEfbu8TLHz/zbJA4EXKLyYWYnvujjxazWUx6637+noPl42I4whuoZZ
XTRHIeTCrQyv52VMLGZmrCFLOsRlqJcGCXRrQdlKo7Ps5hHVr8H+8B+D0Dk5P9SLO49tZOC9lzEi
j9mN0sDu8xzK4saxHkZQFrdtdIBGyqMxoFDgyuRDhdUlEAOwyURNA5aQO4td5ERtNrOoEhJQxuFo
KOF6W/+EYFD9KKecEO4jRjyAjrMguc0Pp2c1vmENPdEgSceXUtHbMBoKx69GjBpe3kpxlMGIoQGa
FsfEg/f80/ZGhN4X2llB+hcABKmXHrITkz5evtFbELL8C/SK8FywxJZJl4HvlttMO8Zh0UrwD5LY
xhCXM40n0ip9EprGhIFPtdWNAJQtyo6Cx1tyJoXVbMxo/jbOxQFjHmOrsPFsKMiqnPomzq86zCJ4
uTNqB7sp4nCk2eovldH7g1WWphd1i/aBr46ZdJ2wSUCDYL6GS7/BzRZPGinRzLwqPoFzAe6UKV5F
Q5ae6oF60Ch+iGyvWRZxHpFgFQVY4NAwZgyYPrfXlFaOjanHIP1kvdo7cEbdlRALhe5VoD7Xexmw
QFBDObfH3HxzF1sTaI5VoxkRdJtPatj52QO9U/w6HFIM4pFdEaR3lqRmKT6qmx3mPm2mmlNCFjSE
kxZNpva53sUgu3cy1tID17h0SOAfDGLWEpPbv6ZWz1epgRlmAfkX4xo2fzJNKa30ojcSVG2QvtWx
H8uG34Xh11HxbVUNZTB+G8vFVoa6t+ZAARP1NEOQI35uWza02u0uRwdhHNpY4jYwVlodnDdISx2a
Acyke3b2OR0kOyYzwmVsLQagVbWCkS5vn3R635b5o+k8XF6JMONw0HnQINCCT8ed+2UcMKSio/QC
nVxPSapdlpmxb0T0TYd8SjFKuVyE+eHGIOeGQBRQkAZNjIxnCp2fw36IT5k/+4wUbuj8tPTavbTf
yULn+QFnL0/QFmp4hKKQxX3KsUknYFodMMK5a7+PbAfSIWhxPcytZfiWQotrzJnY0EwZ5zXQZ0DT
+qKNJFoJwpcw+E0whoHBeEhQcEuPRpqPuYIN7QNnv4LEPAmSKIBObxEfSOK5X5ojE+FJ5lMZHYxa
EuVEH94A+RbAdBiPtB0uObHjyVahgYmyDXmi7TcnluRYoqimglIFkpsuZjHesUTHq+KM5eyaASXx
09ToIAbSIox1JeAwbM3lvhqhSqNDDwDMCtl3vLd8neYz6HQU269qpwcchBp+PXQvl138/TnCCBjK
1QAcMQqhd+RF+QgGGxVvZGNEg3SleRjrCdjIM1khQGaIe6xSW4+LmoL1M27JkZioHanL+jhVq2RB
7+OcpmOI3cKMjaXBrzk7Fuqimpv0Y9BBA/cqydvqOJhuVXgYqViOZZpkny5/QQHT1/mFxZ0fSizS
jOzCwvT8a/SyYA7GCMyHKcRMeZDsyqt28UYK4PaKczw+qhhT9D/QBGA/wkCEwACTg070+X3iatE6
VRV+BD3WRw2QThrMV0wuKzlE4DiUPfnenxdmDo6MqXVwm/F4FAckFlC7hjk134/u5BWKNH2XmeCC
b9tNiT2zFY07Y2dFQG1lP5ygAyMwnrH9TY5s80qTHFOBk54tiwtCE0lTldJuDOqGhgaoyTxjrMIJ
IiuSeCMoMp67KVv9JsupnDJVK2WEpfixGOxTqx4q4zNp0KyIH6vp1swAVlMmT8HT77K/CiqqzDRr
Wpg66KX5EerUrNKs6mAawGJwfxzpK9wUAxMk2yn7+pRJSR5EXxUTmAboBTHXg4fe+VrVAjBbLavR
EcOYEbgGvHH9ki/7jyxrY4Xzl3ktmnJN5jGYbH/exYckB8GPGzpol+zXcGEco7KrU+SiFiInswq6
rF9ferOJap062VQA3Vbkxg61OM8pzP+d0AW7tbHBOUpuxBi0SqYR4utMRq2+c/ObeYm8+CW9tvaa
7+zyhzGGNKMvVVFmX+w8MTg3zfZ1szxDmSfF1SMccgzVTDdR8E25STB6Mh1kwN73ida5JS562UtM
E82AS2IeC2wMVQCmBi/PP7vKJ8WQFSLePyVhDK9k08V4De567oYou2pRbA1fVLX7wTNsTJg1Zn4/
WAC0Nf1b0aZh5MyyDINlEO8+5sYqt4/KVFujGoOCwdyzSkCPJxQbkZRKCgk3bWOH27TFUpR6arFp
rHuRQiUFpXbXB2Mq2QG5JoM/CCoB7GMajHpHh2gt33bKhyIbZxP0NAxdkr8ZeB8W+xnV9r0alCeg
ke6lcrziFf4xyQXpgugMxIovSY967hlQaUxxz9k/mfKwbJhbHKc36+OcZUQyAZIaGGvn0o/H3luq
+BSDD6UuXidrfDTs8QYNvtGBIOWySPV9hF5jAs6PAhLiC+F2s5+SsuooIkz9qvrua1GE887aDS3G
ahzk6whtEUSMgv7nGk5PpS8LcIKsHNuLapLqqoCaAUV9HgKcxbBzBTyqQTlD8I/Ok3GbmKX2uYu1
/KC1qRYOTfqKcv3XOq0jXwGn4FWiqUNo2/R5rZbUS6p42c3dXN0QMAwd4roxj5LIL3SIzY/kokcU
D1W0lPDBIU88xQJUtO3v0ooGUInxNHfxFLPw0Br1lgQlcDN9vWyf/ft3JxvMm+DvQVXf0TnzgOaA
Iq9AojJhJBDoypeMlmEy1LsU6gKXTbHPfckUi6ObiIyqUtuuK27SpiRe2U/+XOJ8KzKyBkF1gm37
nyVxlcu0K+x4TREiu3AKDUD+svHNBk5NDUB2SU6FjAtFuC7IdTkYe2Izv1xwRLdldLpcG4OsSL2q
OIC1LJoaWc4lvGU2VnhnjmgSW1QdA+AVWW+Ezci0mR8/NMHqT8fp2qw8QPCA364/sm8by5yL2GNk
WpHTIlFIk/Y+big50sR1wyyeG/+yi7BP9c5FCHTSMTiKSinhomMLhoM4auGNikq9Kb1G015iQbxZ
fyxwIZEWXZONLY5bG61+lXSeO34xwSJ1eR3iNHWzEN4ntNWF9CdyAu1pCMH9DeB3f+igNQgCBeAk
ZSmI2B4DK6O4YarviJALatZuT5D7/+bjf3AmDy+OgAnb4OUuDa7sQ/FbBSojsI1im0Bcx/mjvpbU
LayUXdV4Fh8S6MqQ4989f/VK/mYT7dvWHOeEOs3UARWtMSApUnDQT+TtN2swJadMdGMBqYEqjmG7
WBUXOlQ7T8ArhhClE3BOxE8uOLZG8063I8/Eda22XztIK172FeHKgPLWiAFyDZAEn4fFeMkzEDnl
yOhwMzZx9aDreTjaiawPILpoCPh3kfBgRlPjwZ561i9ulgy4jWlDPCT9nps+9vR61vAitR+Bg/fw
iT1AtAhqdVJSCnZ03/kL0WBXZ7h2nlJczwpCBkpZVIaiDBQjipcY+rDNcdzHOxnRhnAfN8a4U16X
05zmPYxR+kiLG3c1XrL+xoJMg7V0UBf/XCZZeHkbf2F5Li2QO/J1t5oKaIARWcBDmFWh1j/NUZDu
AaCCKK7HEjzWvV58I7vqGwDPO1kVUngkN6vmjmQM7KuVsE/M2Og6fwK0cQKS/z8VWNR8wdErWbUo
YJONSc55hzIfmi6HyVL/Ok74vJEbXP6uouMBaRoM/NpgrrZ4vzEXQ0fHTh2Csaum+2oqrGuFzuo1
LVrZsIDQlIv3MKgtNIIC3PlJVEvHxTQWwaB+PWpHgsZ8YJkJ0EzWXHwk7UOl67+2+JYgWesCsuWg
lu0UB6/FgpyWQo89FHAOdVa/JLFXL7eaVT470/wlLnQZx58onQBDnAVoGurWrsH5yjTVeWJUBuxH
t32l+ChAVF7jvizZc1Vj2vDyJgpT8a05zk/oRCp9Jtbw62GHFqg3X2sHJmfOVN8IWJOBvwsh7iL7
zKKo46Jhzy4o9B35ctFSKpAxiNkyQwOFTbozgDRGw9EI633x9WP9RmAMIS+E4SswknIu5LZgjRtL
rPPv2R0aFD79ymiayQ6kCH76+SPf9Y89vjplOGBFUHNzgAbvBIawPg1cyMWm2a+a2LJbMYTpDU8k
8tSD7LEuOvqQwQLnFfJe1MW4eDeAmyknIyjlUsf64mICxwNEXRbSRJcWqm5gdGfDsOCRPT+SozXb
IBhF1zizsl0Lv4ybe5U2/lAcxlILbPvJTbT7LHoYnUYSeASNc2iasHY9og7Yvnm8E6DYzUxbZQAa
qX3S1nmX6ujoukXYl+WDllZH8J9+HfXouiSddPJY8HXPjHOZiNn1RQN2fpZeaa80Akih2TsYt8Ha
279UjP7GgSmZVhSEP3TKQUUIXTNc0TzkBPPTeqsYLcKfEQWlOerBUrlxuHSZ7FSyXeOuSlhC55ip
MDAdjfNdLbTM0i1HH4L8iIFXnMtqP6u+vrymCpgcoMSF9fXxKRp+uMr+8okRfteNaRYwNo/QrLTm
0W5wndgJfS7L4nltZcV/4XdE35WJHejwHM4EOIGnckmWISBld6oaGntN51Cvc/vD5bUIDWFEnOnf
4LriM7q0VudkqQcwec/d6AF3qPqjOta+U6udJIALrgscdMByQHwPUht+TGPsrQo5oYPPpvXFNW41
sp/7Mb2pR6UNmmKtA+gayNRPRW6yNcqdAaeg+golqoGpHCYN6mOMz2y9nZb1A06xNcRFbWsw1skc
YMiqrX3WjbdErZ4u75WAF0nbfkFeM2ZVB/CJVrBhP/VdWPzUdumhOAFJfI9aT/cWX/e/1BWZWNL4
iDrUSTpLJ4ilZ7+AO3UKDrdSYZ0IKVM43BpX6T7HVQgZUrmAkMg1N1+U78ymZFRImmO1jFiv7AK7
8rISQdxrvnSP1SNmsw72jbrL7pHoxHEQDx4y4h1w6qZv/yXnZBK7rw1SXwixoPPHXSNOZCsr4y0L
3OwLpqN3ujXu1/bzOM7342CHl7eaeQsf3aDy99sY+zGbENPGw9RTgu+sG1e19tOlz0t5X+uABCyL
hysutIGKvGxSVPPC3v6xyR0VTcm6KZ5blneA8Q+vqwxrDbugw+ZG1JeRUYvt4TGHQjbaEKrDdcWo
YszzvLL0New+1bv5sO5n1DYopBMU6ciwKGajPP/bGOe4qVYWxmpg96ICz3GUsXWUZi9/QOGebUxw
MRugzmV1GqT+rMFhXDEN+uSgfyRnMrYr4d6lxdqm/TLgs1X6zVAXHuNHubwQoadvFsK+5cb5hkhZ
u0JDoAaEP79OkzFO/MVup8wfu6L33b7PvaEEN/Rls8LzruGNBvZsdu65CNolmUqHEnm2NTXmYwZE
7GmZFxIMCAOSpqLYG36b4lNevN2IutgILTSPwQECNHNTSD6icDXAhmoE0BKQ73KniUSTG80m62+D
LXkGgAdol5NW/7z8zURFOwPErbrjEGKqyBfO9yphUlSjg25XD3USF7OjGKhGqwtjHqgWFHcfPEjI
osE+jvoWcr1zgxNZYyVOUUNOdWevAiw9t+XXy4sSHqSNCe4gdaudF1m66RQae3A47WUKNUIn2Jjh
DlJfqp2mNFiJWpzKxPVIrUhCqmwh3EFiOaKypmhe0aO1gygWKL+Sg5xwWYStgpCw5bIOjI0+Fe8E
ZsdqAQzygxeqWgZp4RmHbG96me45r8lVnEOmMt+DdOfyRomag2eGuTsxqmrU4yKUjG0X/BbdV3d9
hZaGPy3PcZdDLQKKy86+SK9a+umyZWGIciA2DD5/G1cWt3dL3iWFpqM/A2Cuc0fqypkwFLqk10kM
ncOonylQRmsuowwX31kbu9yOpg1JFRQ9/q5YswIZDbIbJgdaAZQrk4pkIYJPAoB3xmwtFKdBkspd
kHHcGUZVoTy+5D8sCpYvI/MM/a88c/dL/5lMEmYkkTnMXGBiwABrCR5V5yd7bjS3SVndITLxEnC/
GVTZqQ4JNAViQsvB7iQzVaLzB3IoEFyAm8o0+fJVonRD08wr3jiJdQIVbwLpR/pw2U+EGwY9F9vB
G8fQgb45X5RllPqcd7iUJ1+F5EnnrZ+ZvkZ1xMv0s6yhIVgReK2BKIKcG2y6XGzU+n7SOzsegsIg
RwyQg79+Ci4viP1ezifOTHCblIx01QrSD0HrHo3krUcng1CIKknMCKiBAY7SIfKnI9VFR5K7vtJu
Aa0Rqy1COcZfIwKiJWg7gUg7bbyuJi+FqYSWk/vN8hq17VsSv461E1ToMburcmjrwZvpdT5BBPLy
+gVOauLCA2CTIccx8H++n0lnTNXCPvFi4OHvqqC/fuir2YsG1MnQ5SaLtLsuM8m5EEh1cz2neCIr
pYeujp99ovf1rvEB83jsW7CWUHBhmzuoBO1kw1Aih9qulnsGEKRitlnANKKA5kGIdzfD+SS3lCiH
YFy7SCNQhbfeFRuqJEtnEAug7feLwbzx5yurwGTz3xzm1uRJJ95F60JtHDBnDUgd1MbOd3EizpxN
igpZrlDbQfNnZ4JkGoEgWHaRVwQkCpzH2pT5NDt+/NnZWuV82oCmsmX2sLqmL0wntNqnvpU96Tuo
OH8EGsfwt7+XyGWzdQx114zAWJPrKNB/0dpmf/koiKBHWxP8/QCm8oJBVIG6fbK8aI/SdAAcHCbS
PXYfzRXmRD8Ae0VJCtT9uJMQFfhGIwguHAoUF3L0vPbV8a23ZI8PkWvYyMwhO4OOAsSgz12D2Elm
mIvTBwkG03Z57yKSKLT63+uUTC+QrQI9Ibj9uRXFBjmWGdt9YFHwHTmDl/SPpJC8MkT1GtMGoxhm
eRFB343uq2ne5M009XgR5vfprb0rn8pjhPO1W8JhHwFR4u7tNTQP9n5iQzb/gimL3Qe8z29+An/J
RpM1KX079iiTZo8mBuvpXba3MJ46gnn2IyUEE5UHDFOoqOi/60NPFdWKdvpljZUQGsioMZwf2ZUn
+dStMG5hzAZsKCALdwGeOd/E0dZrC/cBi1ttCpUC3S+DFe9u20+fu+/yCpAo3cWs3x+DnG+2c0/R
s/m1vPwe8RjVdAat7e7+BeGh4P24tcXX+qA8stZ5BFsMjQEo9L54KBCvwAABnB+jz62kFTfZ+ngs
o5E69VSCYAb+qnxjFZneM/b2ybmSEwSIErOz9XGJTIFmkO5C+gwEK6rfPoPJ9qo/AM8bRp/lMD6d
vQf4Y7DZOYt7L0CMPFKqHNZYGhgTtAvIfime4ivtQBgNQ+NHrtf+hdv8CTXU3KtTn6LZ/i8OpOgS
2v4SFv82xZV1LptC6/FL6LEFIeguPvVefEyf1y9yh5X5EJcsZYPTjc48gORaiR5Ahgv9iq6PfXPW
d5KrSGaJy5HQ49KIWmJV7EIfv7d3jISpD+PvJVTUD6wgrd8azxKjwk1lcdUCVTDkXbgswrYUQ4fW
ENvU6edaeUjv/fwJpM93mr8U0GGVsZWIkm9nY5ALOLmG9jO4Y4egHo0Hp9RWLzGcnUPpazfkMsk6
QfEAWEoL4lR4SIC1i1sdSaKqLzWsziLf2/yxHj+p5kPt/siNUCm/xZps2F+4hRt73OL0vnPtqLL7
oHLGndYAy2+8aINkz8QHEW1tPCswFoRqxbn7x06qr5VL2J6hLPKm7Vga5j6WV27Yn0L7QXss8DTL
H6bPJNRP833TezJM8a8w9i4YoDKHmUYT42gWF8bzLNOtnHZ46BIdFAb6Yt6DfDi5N8qV3Cx2Mr00
0VyA0hHciHe1W82nOFpby9dGMhyUHFUHxbHzl5EaqqdTtUAGYSXF6LfVmB/StY1vYtCuW8AlpyuG
LyAGsjdzR93TwYLGSpyvQDIb2qp7rpbne1stMNdXqZ0PQavqlLl29d3ICxTwtEibbsD1UH2Os/Jb
X+fj20IoGKqVJZsVb406/HvwLCtHEEQut5hTrm67Fbz8CWG0xsQALttc4/w4xqRNTxp6janXzF2k
eaoeDagNjlb52I92J0l8BDcz6vkoreFRrxJQsnGBp4gXM7FpjND6f6Rd147curL9IgHK4VWx0+Tg
sV8Ep1HOWV9/F9v3bLc43E0fHwMGDIwxpSKLxWKFtZCVlICeRZz7aKskMPWno3Z/3ROQo7Dd0K04
yvtIVZa2A0bi3GhKvFV/Tco7s++w3hIa8L5dl8VoQ9kKo86lZg1pG8IREK+DkWwHHem7wU9Sr1h8
7dAHeTCAU9MJV1svbB5COuOKhnTAo8MpoDgEp7c9P8sym7lSWtq5yDDdnMeWgMobg8eNlx/96BC2
oihFI7NZYUimhuTe5BTycdKBpj9yto6Ru4QU0ACZSF+iaeC83Bf3YZTWvZwtMvbuNbqV0HpCQCLg
TKObDvOCJO+b/hR5yfmPjnwrlPJ10gDWx3JRNBco/gMYCSYJzdaREgKFqdTDYJXlmQfN+dGdb0VS
Tqer4tRIVVX7ByNmwrAZHyOG0XGykUMH/GJsaHK3rsRAskdlN8I2jYN+/IPwm3nqkHUGEAPo9zSV
iqmmpIrBMA2NOq/5urxPDpxbck6JWmjJkkEn/Kz6wx3/ac00TDSdIfWLZmXwZG3PgKmGHdI95Ljr
i6/W7UFSvk888qiP71CsI+ob6KmVCMMgFZ+GQ1y3QpvouB8UxQYIztuod6/XfQlDBkFoBoAxWgVB
4U69QpNBqVRBRqKjGTK7Lt/1lJNiZTli4n6Ra8S8I5K15AsuTpehxxizBACZ26BZQPW6gDiM2RFw
vlAS4Ie3LI0u5VGOfwIrYtQIOkD+pNt1+GqVX6+vGMu8NwpRex+BmTORy1g9xw8gh/LBDR1Mpz84
SB9fznBGF0tHuT/wlqHUUmLpyB02PxNYp9bT3wjPeeIqHDfIcEgbYZRDitsxN5cmVNwlUd28+FnV
O2N8muTW4azfx5iZaGWBMBOjyyQM2xrEsgqK0g8QQrQCzoJyWm1C4G49qAnG7+2/eYRsJVImOKVq
NSO5r7qdWR+MNvLKqLE15em6YmSBqBBAMoDSgugcJQzszFavQV7Q/2oUqjuWo9OkP5MZkRfgWGPg
oE7avmx4tS+G99sIpPx5IVtAk29K1S3qOIijm3JdHRJ1LZ1kJ2HtX1ePdU1eijufi4uDPIg1oDgq
iNPussRBUqzdd0EIkET1s4pyLx6w0lfAM/ICOeYh+L2sdJ6sTTpt7i0sK3nXKaCIzwL9mfSiIt+9
g1+8riXTe1xIo3yuMgFSyVIgTSi+GMaDVvwFghCM8UICZf6rnADmjkgYLTRO7Nq9tgv3mBMq3hBW
V3vrsHZAGOG9G/9l90g3Hxp7JRCjbK0zRMoszepKdZPFi742r4vX3dZP2D708r+hmwJzV939H/gw
xk0JdX/Lpc4ehngTHfc08ZaaZYPkmERXyA93FZSt7ds/oupgCyUgRXiZk0bmrbJdIqHLXsSttn7/
1UdUzHYMWPnJH1/rxxreM/R4FQWm5aAtS8bwErlIKUVbVLJqq4GidbVqgOqWHTPmRo3MI38hhL7c
6jZVF7KaXTTbqnCsjcfWgPvMOqdRXq4fhTNexQeHdiGMuuiswRCbKcOBJ88M0o2FNr/alocduKqt
lxVws4U/7HrrsTI4p5DpSi8kUxdfHulzrmOQ3y2FVrPBYuGj+OSlgFxX5/FQ92rqJqXgcvT96GmQ
wP39KKeLGUWj9nFOGlE7r/qq4k2l3ALWDAj9uSf8zeQZRhbQNoCmcyBBoAa9tdGiiBpR7zvNnb8v
DijZfAK6DNjgk+6nnuVykQQYa7qRR9nnHI/6qFiYNiGMlrmbPhVe19kAug0StIkl98Xn9Ua0xU/l
Cy8nz3p3XGpKGe1qmaOZGsuvB+OvsXvJk3e8IR7mw/RSDmWva5sXgPOaNKCVENZDkGTUABAbPeGQ
3aW8Uh7DxWA5kUICpTMqLHRYWydpNApGprm6OB7MetkVufbc9kpw3Sh5Yqi1s4qwwSwfxMTzp6p6
TNCioM6crgtWiA64S6D6gewUbJ869QiQTUswxgpC5IfuPb9XvSYgHQrD4DR7xeOTK7MuI4KvCTA7
wD1hxIQ633WX6zEI1UCueDOfqkN81/a3KiqvEuZZmk/pTwDLWM880HxGgLsRSl0Kcoi4TayhpZEW
35IMLNJxZgOMfC+a6dt/vWtIj/y+CyhRwPcikPHwnCn6vUc1kGqASqM14LoURocEQokLMVQAGHVd
gwQTxBDgh+62f1p+Vo752XLS9xW5O6/FrM7yiNRJ+Mgd1f3oLCEbPO0KBsaxg3S0KwulVuVRrrrK
XYnWMoKFoHwhxRMy08GjZmLerRfCKEWrVBEAd4Ynw7AkaMZssW+asHCWk+GmoBGy3DjXGEOg88JF
I1ZI1+LhWKeFM1mx21aJLbVfqvlGG48q+ifVcsfZwY+lGKwi5h7AO6XB/GhEQMGKrUnqoRgpCnW3
5R3gJMGaLLv6J96gE+vQbWRRrmTSB6nXFuiH9nV0zOd28Uiax6JAuOm+x7eyW6P+w8vgMXfuQkHK
Jy+pMurzBKGdCH7D+XNUis71NVR4IihngnlxYUFNSXXbLgnkKVucUu0f6lSLbdOsZseY+x2yG5+k
TjiFsXGjlGrslEPyHe3Y3zFE3zq60X0OpXm1jT48DVW82oQ6W07Dg16lubMMuWmvAtoNoqr3zRK4
NHqbt44a5bkz69PnRhTflbie7Fqr92MDbjr4FcBIaZNSc+4DRsfF1mIo1wKQ0yVKZkNxhZ0ZyJ4B
4NfHEpNHwI6yW/mAXQx6LsIM87Bf7CJ1/rrKiMopgpmKgFTD3GNQvZjnAcT28Q/gc0jk8yHu/C2N
jsMSeZILMbGQiXjo3TAYgsrR98oNoYtEJLbntcz9y5JivJLgywJwg7LRzGritOwRbeb7fq98k1Wb
lJ0xzjmS7lXZz71pZ4j+dbMl+/RRyd9CKatdijIP+wZCNflVjndl+RUzXW5kIDs2l54wPVwXxyh2
E7v5LY+yGxljgL2Vwl+jtA4oqSpyyBWvBYoX9mCD590PjLhlI46ymN7U8qoooZ41p2jhVD0x/rrU
vAIl+4nyWyu6RSEU8wjT+BAT79FE7SHhe9O96J/xrPZUvw/iL2FkW/zYnRFKXGpHdylU+lzMmSCg
3QlIf6KnHBUwDHcvoLzEwUe1OfVSEA3ZXIRBnlxyTi9SMLkQacoAsHDXetL7E4EYjL6YLsp+2a7a
g6b6kwxwfv5m8k4I3btQSX0kgk8cy5zYSPzooI+NPHWPGkma29YDmQo29jyTJSfgygmh78ZR6wut
q4nFSpG95IkjW7GXxKEz52CmChPOgWQ9HzabSt2P4mQZ8yJByfI0nwiHE6kWggXntYdy108j+8r6
5zDSPWxhJCbAyIZqeZKm98AGkGUnHZV04OjEkgMcV0w6SoAcAH7V1l6yOV+tGGiLSEm+Va1kq0bk
XdeEmQ2/FEH5MUEthSoccB8BEAxdutmpLLRbMGPfj1X8JSfUnRXgscrBBv8k5+bnmiUlG+x1Yh6T
45C8mg/hoQuM2waFksXO9qCGhdc2vVTjCWXfTr/3jnKklhiJlSlCKGlVVdFeFvsJuqJ0m0DURD7v
1cJ6nG3Mkvakk6AKiQp5y+EMZ+qHGIkbD9mexPeWK3LaEjmnjr58rbGIE6vP8HQRxJsG9IHmqt22
ehEswvKQigMPz4V8Pn3KyYwhpq5w9eIFujXRspqTSpvPETDgN+4BVrHGdu5bno6hzvg4f51XJ3JI
+05zHLjt8swL5FI8OUEXHrVBMVuuIsQa6QlBsbCvPICdnqYgfjJdpPHad1DFu8uRF3Owrke8myTQ
OKEDFPD9W7HrKJZxKuMCMZJTWd7UzXe1460s6WP5sLIXMijDEZsRvf/kkhIPhp+7ldOiyRN9kDc8
ZZgvCwzMASIP3bLAV6b2MC5jtCMoiMB7fwVQrO5Ix3Cv3U6+6CuObKcPeVDtrvsdpme7EEntG7Bb
l2LEKLCrCMmbrEg3XREVf3PUL/WiboQlHXrwPEAvkgAd9yXgfBO0dqo46voRww+cChzTKC50orx1
GCtrEy3QCSkfxTb15jQupQtYw/fra8eTQ7lNMyxQB+igVkdeMxjftE4xrxjGPlgXylAWPkVKXpUj
rp7IdNrwJmzBeiohCa/fo9W5bRxhcYTaWT0ZMws8g2QrSBhrVQOXnkkZhyapU6bGONRt1gSZft9q
lWesPDR/pgkqaMVF6x9gJugEbpmNqxEtqM4i0H1qBetrk/FeezwRlCJrWJhrviqg1egb2yrjQ9/x
3iHMS9S8UIMy8sYqchVkxnihe4tn+NMNFkrrUZElpLgYTZ1tcfS55ShW4uNSKmXrqmD0utmSZESH
qZn0U5O8lgmKGCkMJnm3dMRDmubXoeaUwo+/MP8LhSnzH6Wm6pIEog0zkEKASQmfs/rTdRm8jaOs
v4x1uTJbTXFNC5OjxmInBQ/kjX3CLvSg/HublFWqjpCR7qf8YD7Ela0eMMnizjXQWEky1RL3VUKy
gN5faAcIDTCQSuhhpCFW1qlos6zrILm1DprZ7QyL56MYgwto6rmQQeWkQXerynPZAsU9EJEUU5DH
UXRHL9EtWXfPmp8cLFCs5sZxWNpvU/aiG4ITtg/S8NgChCHxeUUMpk+5+B7q6WUs6pAqORhuWu0k
1akLthInFkVODpJpN7hE0Qdpmpi3pI6FMjVR2y/QGoNCjoRBt6HbX987ZtIY3W7/iKDMHzzxg2GO
2LweXf3qa4sGlnmn2oMLbjLylixvwT+A5cv3FedQMEPZS9HUqdCLZViNEhY7Ocrbitdrhav0dXZM
W3Hml+Qu+3ZdV+aega0HfVrAXEOPExVlCXiYGMTJ5KmwzwECFE1yYC2De10M+ewPgdaFGEotBVgy
slWic0ZdW9/KrUdRD59VOXKl3npCxXGys0H/el0mM58Duoh/dKNOP1KLs6IOCBbINoLI3KsT4JAR
OkcU8XVHeL4ujyzVv+uIzqPtUkbFrKmhAurUHhjMadU5Ndp/mwEEv3dFxi1skMN0TRp1+HvBWrss
QYSiahirWSNwKsnaHlATHuZOFwdYBAvqKf293q/Zfg4X4W2KLNxfeRH/VQyIPiUQcBDYGYOc2IsH
AupFdaMoWGftKboND9khdOX94ItvKxzrtNM5rpVs2wfNL8QRk74QZ1SiksgpQpdEUz6FqtDZY1jc
6EJ4tCYL5Esl8G7m5SZMtc/XN5jtcC8kU64n18BobmCaDwZlBvEP2VMIAQweYpZTvZXLHXlTk9Zi
1XBmyZb2xj0vbPuXXMJ/bFoVKR87ymLYLiRdYaytF+ux04nGPYaA3SmNvag07FnUnWowETwmHLd4
3VWo9DS/Ccb6ck0RBZVT33pWO2g+UOnjoxmbvA4g3lGiLGrEOBx40GFRrRg7vVKA4zIBKPG8y8Tv
GiaX/2Zf/3EUqkhZlDgJHfoh4Z3Gtz6x0S2ufLds2UvAh67D3ZuKE3/t8bz/jkFrNHTkQVrZKY9C
mOj0wawvPoIyLlVv0H2E6po7avJPaQH5rLDyioS8LaS8fQxqNjBcYF3VorPLIT4ADssVZZ7jZW8f
0NgxhgMQJpUy0iJJBrNKyPYBIBVstppsa6fII+xoE5CgDEwbHbs78ROa8O3rW8m+P/Xfoql3dqim
rb5k5J1Nrm4QllUvBVgMWo+knoCPxDuQ7F37LY+yVK2VwmkhWQpTrW6acfqMYcfH6zqxN+23CMo6
W7Va1rLBkZ+jxVOMyZXMB9H4cl3Iedjjo/n9zoNSCyeuwMaOJiQp23pd7WqKb7KxeiiVxnCFatXt
sK5A+BZm9jLpt4NV7VetfzAMhCi9dttnxudukJ8b9CTZyNx6SMYdpU5Hkc9QbYzG+3GqmAhL5+9o
5q0wedF+XrUM9CBLfzuUw10+m6/JbKZu3DfAb5+y99SIAW/X2GrRvixmcbsY631ekS/LJVsRdBS8
IjW118Js3T6uK3+sVHRbwhdxrjdy7q4tDLXDjbxIItRCqS3vbDlUbHBBhUD5m1E3ub4H7I3+vQXU
RidWlKRLifi56/ruUGcqxi6nCIkUdeqD66KYmXz0/gH0En+Q/KFkdU2bK92IZ3OfRE4y1Y7SfC47
wVET3U6aLy3ITkUELXi1+EWnvP+P0ilfhwAljscEoZKRGG8RgHfRPOF1Sv4m9JPkJXIdJJqEDobZ
PKbR8NMYMl7LLHOtEbEABROz0B8m3KD+2GQFXhGAxT6DVEeY9SbjkOjSdYQg3aUHXu6KmQO0AIoB
eFpg4qgmpbWQiUYSdibJlWnfDTzPUsnpzYfkRgninXhUh/vQyQSuizozO9AWfCmX8vpqo+c4cCGq
/2AHLuGq3smDOEThtvEGD+Qr4HHvMYFSv2rLincGoNccLMJiR6mNXfiDxj4SnF77Iuo50GhZZVZt
ouEz8vv+iax752Ic9PkPunpZl9Gl9tQrAESnsSz3kEUA87LInoLmi3Q0P2MbMAmm+g16CeVvwsRd
d9ab50IwTT6mtKFey5aAPml0utpRA1YpOZvQM4Zmd6UsHGQy/WGqeYOTrBvpUiz1MEi7uBmtGI1j
1awTujw3aThYvayzcymBut4VrR5ycYnRrFil6JO5NbKnUeXI4GlBXUdJCzIKK8PiJfEUe1JSD/uq
MlSOG2RqAvA30tYGgKoPRerRrMJcInZoZntZXt1xetEmTnjJTCeAxuwfKdR6NXqdDokGKWT4KnyX
MBqaOzcyWggNr36vX8O7/Lb5IdrAreeE7Mxw6FI0tYxAGu+XboYxkPa38sf8lLrw8fboZZinu+ED
IrAuy0t51GUpJiH8ngHTsJQVAI7jqxyKdo6lsTGEwenJ5MmirrC4kee0VLCsVf4zSScAJkfeGj3U
EWf/GNPQ5Jb4vX+U347WfsrmAYtoAlgoWP3qNrkFbJQYIGWOPZV8ydUSm3RDN24mAI3hQfQJjxuv
YYSZh778EMqR13VYSGuDD8lPLYpx7/W+8ABt5jTfleVu9AiYMi++5VoQ5aoVrTem3sIqq8gnADKz
RHG1t0uYLd66f0Bwwr6tNCAl4mLWcUNTJitGGKjWap1E8KKDRir0kFXOuKv9CSgFcuWE+9ab3NKL
PhMoFmVvZa9jBUYtUGng/2mNndzx2qaZlnbxSZRVm62a9jGY9dxi6u6rPL0tl96P1swfs5xTkjxP
fn64Gi9kUVaNOZComNBLDcMCf5K403xtj9nw/XoscC0TbqMoGN+bwgnf/gSKhpnjQJclYO3RtE3I
vLbZlT7E+ECMjm50ellvlgnkLj8VHPQNuUJkt57oS4Zdew3QZsfoEE+eaNoJuvq4yEwswwOsvkQI
8DAHB8SW7YcY2YTLMcSHYETfG0ObMLbV3vq+oH9H/ZT8DSwOcqDYRby0kMiC7W0Fdq064cqUyMrP
7nDbfSFhCWnXnTMM3PGS5Qw+ViIOHL46BnNRBaQ2uikapFCIfuZN8rh09gBUSNKlWO+E2WtyX3pX
HBHoJvmZSiTBlHVkC/fG8/VQnHHPbr6C8m2qhlR6Ei/Y7rn6gkd7YVctDxGb5bc2Qii/ZYRxmLWx
CFXz4ktex9/6XPas1HIVsER2lfgUNfMhC9PHWGweQVZ5p4zWY55NT0qsu9f1ZQXhsgizRhsjQVOn
m7JbtcX8F7HvXxM7nSOkYE4h9eoUCChl0CO98zdZiY1QyrQEfdYFbYDQ1gWzeQLcT8Eb/OwZ2SR0
bWT82iE5HJQXgUATfzF8jYwllYuWx7zKwaaMCTo0G5Rghmhs0su4+IpXCRDJQxxjBNkbeVTQ2VZd
g9KFhu5z9UlYjW/tUHxT9OzroiTv5vSDs4fEB13TjnINYVyJVWdCGmkJr+/JeHH6SiokLYh3hiNP
OVYhYaMd5RPVzpCyCmZzZhg1Pv2CcwjvAHsAeTxyX2IL15QjJ/YivT3jvT7FLWyFAFSTeeZfDJzc
8jLPRCj/I1ujkM8WlDq/i46SnWL6T3wCf7lvpTZvDclvu6YV5Wf6Uc0rzO+rLrgLjo2qOKMwHkrU
KDimwbiqN1tFuZo6mkUtBQqZS6IHws+ezXaS3WbKk7rP9qQLU9GcYn1M+iNvRXkbR0VKTS1ZcxFi
QUmPNBCrgDomeeKO1xjJtUbKmWR9GQ414PcwGRQ2r2SuRHc7V+7fiDchZUnOkl4/bUCN2xpka8TF
inEdYpDqO4ly1/PMn4xLsYIr4UW513cQs+JbcUsaxgtYdrGM8vQDTEmBUZreoIivtR5yHpms/oAL
a0EzzFZWrabrDCAEkObdhcH4bIi4kfz1k47UgO7rkhMNdjXYUuL8gYtm5EA2simnUpaZlg8GZIsH
xHiI7khpUvZTTDZz+9yun3WMU271FIpRmiMEWTjrs5scSaeb4OhPFnLiQEn4fN1gyC/796OOhret
sNqMc7lvsYFyc1Sym6HjtrTz1KGcSZjVtdkAKAnpI83v79CHY8+OckASzS4dbtqOt1GUSyliay3V
+bxRoF8+81mYdgiAif/5bCt0dJJ0qNN361kz2cEIzhOZeC32oAoLyoDnk1nFRFnUgDEBgGeCb0KZ
hdwuq1pVAznZ8FiEgdn7NZ7G81lM76+dR8YkE/2P1IZlXZ7VFkB/3UqvQ1eXS4CzhQKeMlVZeNet
71+U+i2L2i6MHZmokkKpWM7sdTGfpznIZOEpTuZ9v65An3ptowjYFlwUa+IIPxj+hZbUBaBreTMb
wkwmz/tdrsaHSNBPcttGTiP0fm8m6PA2o08q2G7seMh5FRyWdB2JCrycMTZNZ/SjPssFRScwNcAi
V4bCLrlxPFPBCxHUNurg52uqqfsVMmindSfjjlMwU8HrnmI//i4kUZsYI4cULnILpAAMmoPuTPUy
POyRKO8GRwRrVPHES5WxTBS5FQ0MYJhyArLb1mst4B7p6ijTXVCAPqqqcUx0/akuRk4yiS1GRR0X
7z7COrYVI43orxGsXHfLZTlNo4GuvvgbOHR+XD8FPDHUxTbWwKeLKohpcoy6trnfL1+UeXKvS2Fd
1RbQx/+jDHWFKamhgE0QUtYxcixj3WmW/lPTOpTpeUOSrLyIfCmL8lWapZWttIgErA415be5svGw
8ZMv2TkDpgR4TsXo7CGwP923OOPyXzIfsZcfQJb8Ii6PFW2ao0FGbID0QP6jfop9QAo6Bmo3uVc8
8Tk8WDW6jcrUcatAFx7Da8EkgzNu9F1bez1ytySK7Uz/+l6y/Ca4SYDSqYAX11Itynut5hwaAFeT
kW8BkhJwa7KgOgGE4MibsmXEycgraQrJ6gDsn751YE5xHdamfH7gkPtUAdAxn5mKFdxt5FAbZpb9
miupjtmEQ/jQ+9Vxcuq96o2f6mP3Jn9v9n+Et8aIljdSqU2LjV4OxxDLCGmnxYsd0g5F4CNUv33g
P7zZWoINAl4LUC5g096aZRFnmiZ0KpHXntbvCgAJbktgjBu30X5I7B6YubZ84jeQs+0FkwwgmQH6
GsDAt4Kb2sJ0ZizJSDGQsMjcK4EVRI684xFssB48AMexgAGKLJIENPqtpG4SiirSO1jmEwhtdjky
0OJeuFm9FKAjvFwvg91X3kijXGfaS+EIUmHZHZzyVN2qzhCkvuAlQeN6YEz0NSfHqy7y+ZLJilHx
w0Yy5U71bOiHYZoBRI82cyXxjAK5bwD8I/FJMMib/KXRXs3QNuY/QMJnCgdUAVirAGOLsHC7yFNd
6GtqtDiV+jENjSAbH8Zo2efC43U/w7iZ4F/AI6qAxpAYz1ZObIZqK2B82e1itCTO8klom2d1LjmY
ekx1LsRQa1mkJqF1ghhBnu1GSA5DszfzF31MOQl7tiDQluD0oXGX5r9bxEkHVcsoYyZ5sCMN45Ch
dminykHm176+dOyDYPyWRSm1WHVo5O0gu004tWgxVeSXMeuWe8y/DY4Up+OpXkbTj3sxOXXg3LFB
EaA602QsL2ABUR+ufw57Jw3pDFKnoGSx3UkTFAAjamOyGy3WA4iUb9to9MxG5ohhXYMgo1SRyoRZ
Ag2FigXNENyQUgoPl+6X18IrguikHWRbPvKBEdkrfCGL0ilV4nRWiVP7NbmYuyamcgSvxcMcaTH8
m3cZ/otEA7lahFHgLKTiGoTsXS8lkEiw23SnuyFP8/FgBaVX3nDfsqzbCY3zAEwEBDaYV6m1lKZZ
lNOsIO3lk7cC8vcXM5KILojE1zlzkqwonvDQ/yONWk2Ul5RxHiu0ToEMnUgDww+BxzfwaACDHL/8
zDLJS4FUaqzPuqhVlQQtqlI5YTBADoBae4/CDifFwdw1DQh1eDfjQfuBQ6jqlG41VaxjD6iAcXSU
XXIzgoqludcJOiP3UiJWQF8Nl/IorzlXWaOUJuTFmKbPjuiTcwc/t38ND9ZOd9xdP9tMBQ1NQ+s9
+tEkALdvD7cxCKMl1rgOiKGAQhQFCxUIxstJ3f0BzQDLiV5Ko2/4cVGWUcSde1SD8UQAt8K9R5CF
AS2GpD4IwwHXfF1DVhRq6GCaRLUPo7X06LykN1NYlQ1QzPfhITm0YDVAPj/477mBZLCk/BZDXat9
Coi4drEkd9AGD/nFuuQF7sy1u5BAfn7xLunmMFSGEmuXxOuh1oMufm1SUOgCufz6ijEjo0tdaOch
m73VDbWMKtbqzyhHy3YJCKBTgqYA0lfSucK619+Md1C9YmbR5WWRiLugD8GlfMqdFEmfxEMBm2yX
0otN9TZNsv2YS0ESzq40a7toVHilO6LTB5nwzSRFppgKfQ6kOovTqsD+1UK+A5PBrVGPQIar4tgx
1PSwZikvJ02OMi0RRWH0CGK8SQXi9nY/c2RFwP8mAY89afZlIpyEsvdCQdonafK1BKxfuKLUZbaf
ADvoy3my063p7fpOM5QGwhmg/zVAQ0p43W8/Ye7bxFgbHZV29JG9900snsy0Q1nD1MJAlNEK3/QK
YGivS2X5nEux9FqrY5IOWWQsbuOtPqndYBrpZjzIfh8IXA70j8fGBPgl4O8JnrmIGb2tjgCNlgUd
eTlXFYHUqiy3+jQ/17LmZaA94Cj28dbdyqK8d6RniawlZY/bYvKqR/11uhFuM4e8CYU/ieUZj8Kt
QCpQ1JK+Wjs5BHqwj9yZ097NqAODo+Gl9qwAbSOgGFldTObxqac+ulXQhmPGHWsKGj9Tp86onI94
2o/j4A5GcVhR+PeEvveWQnTQMx7Zs7QE5owEjom24+ur/PGKhGREhwrBNFU+gItWUy0VRQyerViq
dV9bi8wOu0rnGCnLbCxM8Z8Zo8h459Zs4ravKgVdnK6uopBuInuOPGt/itrwOZM7XoKNcSTOLOwK
0pKgWkf8uxVXAwi3Q/c/7Aa5C/OAbMlRCjCy4erHP8glEJvfuh5IMwE1BEovULXQ49pY1rZtqgxn
AqXn9A1AeSiExbsJyS1elY9xmWxlUXGvGpWz0IRJf043gQI0G07ArplWJw7ak+zJsxMdCNOcrr6K
sFvT/YPW4I/h4vYbKFc7ZzMIhlOpd5Wn2RcLl4z89DvlAQylnUvgUcogT92eFzzylpm6sadqkGKj
TVGhRuVPfkl9C5U/1Y/e+MvM1hCoXcgOAdqKBn8SByUuhgTmOoc32vQG/rRp/Xn93DGifLKKBioO
gBJA7oC6LcZhIlQGEbFRjNw0DikRhwBbqtz1FbAk/OYWpo/5LfCcmbqIeKpWqQV1akD1uCvf0IHm
1X7sa4/A6LKcAh2K3xp3xlh+5iuVX6aYRuZ4GvapvPgA6u5oCmuaDSuGxgcThH4AUMBkU7GPEKry
3zQfL+PN8p4/5kLbPM1iuRjAg2OA+NWNxmm1zWFRd7E5ZEHRFoPfaXrHcXMMFXHagYFNhjpl+APK
Rvu8VtTZMDo8ukkhEhSeAgrUA5r0kzf0UNz/1za0FUeFlgOmFlNrNUFjj9SXDsQg1O8SDCEUP0iL
TejUJW8PyRW49XVbiZQjz/IWpMhZSCT+GgCRQif8rD6X7wZ5egeTyhs5+XjstxKpc1I29aDWPSTO
30UPQCk7qbAB6Q+unfpF4PRGMyKAjTAao2hemlxYTOwfUa/qXmu/CDpfrOwltLN74tnWr+Nt5v/F
S3UrmDobZZjM7ThhJ9UAyFbSehvlO9LqTq6SrhxtC6mbxOcWDMlFeGU7dTrEAhltg7FXzME6hh3i
oiQ8ENMpP/C6fLgrSwzr4jxKSoseUWI4wk486B65mAsSqb7Ayw4+CVZL1f6DHkKiAaWhivgGb1WQ
P6Mllrow5VqsU3CLEzcbBjEyDlG0N93Zkf3KF+sDdyMZ5rqRR12Oal7Iepp3nau1oBBQ68wRCmMM
arl7zLr+nlCi3SFab+B1RzsuVTDzVQbHjD9GW7i3LnSmvFBnmVEEBofezYbU1sv9ItzrQ4W5sIrj
Dhjlxa0kygGFQM8t1wGSxMN6Et+T1ZbcBnNR6o9st+7yT9Vp9kBbJX/LHUR8L3/RZr+VT7mj1lIn
pV8VIh/zIWDIuxt3UrCieKOeWvR+cOMvhv/bLC3ljYRcideBKNyhvN48mD/BrUSaTXp0mKupHx8E
/7qP/3hrbzQ0qVDW1Kq5MhIIJCmeDjWNZC8E/PP5MeLZiqH8TyZIeivmiOks6TWavd5E5FjI//2L
biuFcjeFllZWBDB89OAtmErwkgOakb6S0FxD3NEd/6IJjwjEgxyUYiShRK3eOOipbK4QODkmgnNt
R4bTSf1ZcoZ7fmjM3CzU1EFpD555NJVsndxkVZqYCxWG8jD4apbjMUJgJ4+Jm4/xXWMu9yDQe82L
hHMMGWI1CS1OaGAB5R8qKluxUR+Gi7IuJOpIdhJIYkk7Usr14QwbOadQwKaN7IZqUId9mZDh14aw
dZOwuo/H8DCH+U2uRA/XLZ7hvXQFqT8gZYPxAj0lW20KktOUyhZPiTH0q7m7B+7xU97W7pB3nMMl
fYwSLbT9SICLP/dy0Wh5opKrmH2fW6ycbiLXruzM+wQT92iMkG2C1CujWTlxG8BZc/aMdSFuRFOb
BvBqrWiJ6NkfXmUM7ESegUF7b3Wq58jJDyXmpPIbnlhigdR1eCmVftnoUto3GE3CSGuxy4ZqdTA4
bXBU48mgfEk/i10WjbATAQhcmdgCLJvTtMW6dzZqUI5EEES9iMjikfJPjMS3ZKHW6y2+6Ba+XrnR
j8KNPT3FGAgoG3K7Er/xVpIxErGxHRq6drA6Y62L8wbmzyqi/fMGRsGcg38steMH3UtfuFIZZ32j
OeVi4jVszTiGVNLET0hhlTM3LDL/OcrtSmDmQEYk4xHFMbz9n6VT0Y1UWE0IRgci3bpbXbRa7smh
Gb+R8Ugj6NFQatriqQ8m0eZe9uQyv2a7VFhTLEU+D0Q4oU2H7JTQVDsxED9wXlHKdRa3dRbbAcIA
VzZxOh9lI+8pw88S9u+tUxryMByaeGiRxBedVD3B5pziJ6ldlc0toAB86/m6F2Q9JbHRvyVS2rYN
oXpCR7CLdKTbL8faH79hCtpV25tzD/k3jjyehpR3F4omQwQNDUkjk5CdOqzt/MnA7JwV30QoJhWf
/keJVPCWCEWYxh0kkgxInJ9qv7lB0w8kLuJt/ycSGTfYZk0pnxuryzyV8XlNz7s4BdFD4RCJo3hH
xjJzB1cBxx3ydpIO4eJEn0OhhVTSAoeVRd6lxBN29PIGJFUo+PzgLCzTAQNRDvCv5Bal3zxpXlSG
0HZE4OieFxYzed6vpYWixHzWz/+jTOqAjGW/ANL0LHN2ywjmWgQATcfiovdHuiHbmXBMlhUooG/3
HzWpE5LXpTJ0U9S5tZih/J9Zn81ivW9W+ZAYi8zbReb50FHfATYP2n1ockFFjTs963Bz4rHhiMZR
hQcQHg1kW3AiYTvuX4Da4YK5kEi5+nHMlkaRz85WdBbjSHzO/CmBz/n/BZUfOZvI05HaxDwbMXLf
nSWeLZVIzF7I+cjUE9lCrpfjSaT2MMQlKnYxJC7/MdX8TjifyLMPAHwVx2jYp/FiVSk/Z2DaKBli
7CPxOjDU/yPty5YjR45sf0XW79AEduDaaB4CSy7M5M5isV5gLBYrEFgC+/r19wRbd8REphEtXbWs
1a2qoiM2Dw/34+cMm/5ZtvjZ8VHGDGtzeqEz+HQVF16OVQl65LV/7ptK3yPx+bGKoNFMMFB7gw0s
tTXip3LTbeU7aHWSL/gDYLrAgw1eKZC1k8UkW6ies6xScXW52ZVKvqnm7zm5rXjkjw1H5e5oQgtt
Tq6zsqF6cjO7D5VrrRVoLwQuJx+xmPemaewEHB7y/ER34uAiPDxIh6j6mW9A8PtKardyZwsspKB/
oSN/bRIW66BwO2+MpJL3m3ujhvOjzFOknn0sdqbXoVazFjNcNIjrBpAhKCNCAO40ZMjy2mKkmmu/
4NhmTMt5MBTJGl3jBSdoQ+wKfklDah2l9lMrgiGr349mA94hO9vWuVA3OnMiz010ZDHbkqzlnLXz
SOjE4MJHuPagl4InNRISMsWd62EBbJIkhR2g+rwO77xwZ5/YW2zeaRitNlLS2o+MK+jWWxv+8Ygf
gVyHTIUj402fSNiE/7Uz/JByXIR84HjWsYAoyuIZutiw3HXKOHM/Qj4J+kqDge2NF2SfFTuMtIek
jr2u39Z9TE31iWmh8YFyBetKckUgOlbOm5xQQ7+p9N3YQvrpei3XeGlmdFWX6guoqGr2YmaYGakt
SgAVmoJSapK3IorAaPn762m4UKdCRdN1QfeOtnsbGPfTDTYVih6r0KD/CCY0sjWCYgN6v0BkcFZJ
8BfQhBdSqJ8tLuOlKrLjKkO4jR3W7hhgI6CKJN/jrWr+hRbsS6cU3JsASUKgTmpZnA6vrA3GkJtu
/HkcUm+2dXadADC6gum75PxMG+cTkG9bsz4upU/Zb8twxeDquAScUoT5/H3OSUStGXwyN8PcQuLe
GCgrs5UtfAFsDgSOCpYE/GVCf29xVrtSj5ou+/B5EgKuXtVblIY/NFVWdok8DMvD8tnSYi+2GPjo
tDoG+DRMXiGuBHoGECB51qGOAtXylXcUHjcJchx0LUV66RxYluRjd2Xdbak0bucDcF4zbIvkiUB9
q8j1lFbV5ushXrSCAwBiDdUxz5pei6EDR6ECd646SCYyM5zVbT9MwddWLmU2AJr6lxkZMH3aKY6m
MNDOISBC/2fvE7ExHI+UE3XSOWi+oQKGR5JsMUk75Q6KQDIbnIcOW+08vxS3nHzI4mJhxVCzAdkb
30a1bTvJJpDZa2jmy3dEjAp8CePA9+JMVleTL2OnNRd86Wx+novF9q1tEUPyDJ/gJvMPbVLuDLJa
sb10Mj/bWGzcfu6yNh1hQ/bzxyA7DsWujShqU3uZ/4sbGl1Bx42OAZpTIEL9/7mrFpeMGillmQmY
t5xrZVZ8N3oulHzND1yIsk/WchGK4BnRcDDH1WjOkBAxpE6AhIXKElI2Ipi2a02BF50BADEWcVyZ
yF3s4a5KWoAO8eDlU6WFnVunAe9Lvq31How8XI13tZWscRhc2iw4/WA/snVTRzfn6cEZ5pgoEcF1
zViYZej+aFaVQVZMLHUc47aIEftgXETTEA7USn0oQDx+qHIlDmVDvJfObu7PTQZhJ007JJlglEXd
LTfG52icDa+Nu/imS5pbRxJ7apnoAqNrr/vI0XdKPk1BO0vqwJj1tCmrxKuqudtWuhWFgPn1Ex1B
RUsBneWHMQW1kdlzmhWV6uuRm29my36q4hoiGPNkUKHavl1D8rtU5uFqblnngwmOvyustoKmIu6v
TiW+M7rKyl13NksmCh8WXhqAsiGzvpyluVIt6HLrpS+MlGb1Q8/qlf28ZmGRYJ6thlssgwW1mn+X
BVgQXfb2tR9eM7EIC9QM6ODJhom4KimKVnRS77+2cN4ZuZinxSkBEbQp+k4roXpf7tRDd0xQMjo4
Md6ixE8CRw3mwUND8opZ+eUnN/XCrBz5pwtGFWgr5yNGJns1IMQ0guLGBEEVOrdSj4Vr2a+za3Nh
buHDe6j1kb7BKIuy/40g4XY04HCUqfdWxiWn62RcgGp9Ov/2YlMwtOtWGvApPvlhPsiOxXHbDbQ1
Zco0JFvQKf9asXg2tIXFxR7JM6L1pvQ4MmMqKzh1van1VzeQKDiNZiN1xK5MV+P+SyG5Y7pIRZsu
6lZnCrnJMJcx6ebSl7xImpdDnbA4KiAqQmNDAAm7tUvqokHIScngyiHW2UujtjTeTBoMopAKSQDQ
w+zzI9rsKGA4vtGutvdcuJRxeZigEwMdEfpdFr58dtSy7oupBBC33qG8gF7XBtRpa93Rl3JBn+0s
q2EDWpq4Hn1MpFSogV7Fs4PohoQiSMbVaTzzKegORrOSFAOFCwRS/fTkZaOYtKoyQS2KkZnGZqzm
tUNw4el0YmJxuGt11FLHxY9vgSuB/oazE+B4mvwCaeZV8NCZJ1mMZ3G0m7rNBs342BV/Ug5CTgDa
rRIqDbKsFUzLpbWSDAMSMIkeLHf5UEtbKGMOqAt/vEOLezyjNr2X7iSlnrJb81rnzhn91CYQvUBl
AQFqftAtfvKStobnvVNzvCnaTKEF41YENaspvzehk0mLvGReUcZjQodo6H7WYCq7m4Y+fUE2kxzS
Yc4e+mhMX1sWrckpnH+a9KhoMAJKXDdMfcm+KiDPMdt/OnDigUFTNroa0FtV99LrlJ57uzobZ+dx
YXLh6eZqFP1swonL88gSr1S84RjjpLSBu+dv1cN8/NO28JRwrRfo/BUL6/ivqxJ0MxNrKV1DhqJm
xQg9JVny7OEPXPDhd7sa6dIVj352hywsLaJxV0CMpBVuid735LbQjv2jfO7YcAhdc0ce1184512a
C4uLyBySUU1fdBib9Kz6Id9biMoHP9mKu7U+oDP3I01pKF6AphLUdh/5rk9bmgAQ79Y2TGnijZnv
+vD49exd/Pl4F+N1jD5otMGcujehFVWpWFbpkxkQu8a4Y3az0p587gTkGKA0gV5zA5i+5VOflA5k
5SYb7vPPK5cWaFcA/Erfj5v8xlmJZM8u+IW1xbbvI6vVCxMjYi3UGxW8YuyUOsbT1/MmX5gngcvC
yuJaKKPJsriGMYF+0X2KimLYmkOzs6JCe26avlpzpGebXLo2V0UhG+4DyhkLexUgPE2vqSWkfiV2
ogN04G302lfpO6DA4309uksJjRNziyspmkqVT+2H355DDe/rGqhkcRtD48qPQ+OlDMbA9IwqEClN
m+fYvp22/z4ODIT90BMDfSVBOwgwYad7c9IQT6F8V/s9CxptLzlQeoSHm8GVWtx6MNGy8FbDpvOV
JYAKyCuEIDeFgObUKssa9HZLNLhJbei5493dPgAMCeyExA1cM6AUw1T2807+15N+jk0xYdGS8SHI
QiRX1allDfn52s5gWbvrgPQv9rUjURLX896hdUMTKpuYBpuumD3bWguzixgcYC5tigjMIrjRqPMt
F34DGREb+uqWGeAKXSe8Pfc6pyNdnNHOSCc1GmFy0oAwba6hxbE2qnM3cGpicWCihFfWEJXILHyb
PD3Mg9gfCnSfSHRYuzEVTCeae1cSQ2vjWhwb3uL8ihTj0m3o+EBDo21XwaxrNhb7c8hiSO11sJHC
m/a7Mv6AsoJZXfahAuPOV1+D5y+JxQ5ZpNvAgF/osYJ0u7KVb6YZjI8f/ntT7ebjeg3uLBNlqo48
fgQ9+yBD/vicT3ee6+QJa+Ku9CHlHiKKCadajHQujV1MppdYxdx+fQTOWc8XFhfrJqICXJo5KX0r
87tAJk5n370qH5BCyIPiaN0KaOUqGXWusn2FjLgG4sJuu+Z1zz3P6bgXK8useZoHByoGaqe+QVnG
c2MTOXGrDEy2hupds7VYUvDTgb5NxRw3fUurSd+mxXduvnN17cFxcTHBhaWpNgQcNXsRK5URYPNx
kmBqxRXoSv0yfc2NazWHXCJUpb9ex0tBp0PQPWiZgPLaSCmeelClslt0D+GWFAc1lCG2zAZXu3Y1
6Lw4qk+GFtNX2tPsOCUMRZNNnhpmVjszb6IDOomiDbMc51WvtbVY8NylYX/Y0MUGcRUqREu2+Crj
vSjNofTLGsALFRRkrXUcxnil6H/5NHyyszgN2lBkGdNGDO6He2OGWcjum2uAaX3zuj8g8pCs7Lgc
Wq8+JjNN7qPnaftvVxHkiYTkpW5jKUFBt5jgMRKEcQdvYs6B/u6/13yNFEFuvEUEd2JBLvEnL2OX
ueu2DWazYbZDCzuPj0Q2/Ftt/MZVq6JNMffPYEmpgq936YV3GQzrHxlvSBPqi6FxYZZ9MmHvjFBX
yAOENKG41ta5c+XPOR8gyvCuSRA5LolQTSHmOWbIXJi0+GbtNfRhyQqChHvWr9KHgQJ8NXK8tEdB
LOhoeOpK4pVFMFHZtSBqXWCPGvnTbGmx11vQLXW7PFtx2peGB6eCBgEIOKNzfxEtDUMzap3VVH5m
jkedjP5sjfeNUEJXuLuvV+zSaZfKusAjYzci+XS6VXK8cNu0K+HD7J62jrupbak7Cyp1Jd/EVbHy
grn0vkSWAB4MWRO0X5sLn1npzJyYRQp0XMj4U+pkGx8My+vtAau2FkH2HHeKSBXY0plv7fMg2inf
ShPpbDWoN+pqWCYju+Wm/DS05VSmxShyJdIKZEG7QEJRsCVv+MbeaOC5XAvHLr08ZS6SuB/vhzM0
TzpBW2dKlQJ1QnY/bMYtuZFtRvLRNKxe35dyPLBmo8wsqZvQ3HG6TRwwG3XaDGtRq3n2wbnT0B9c
bXKP7OaJAWgCSpRV8eVLCwiObxTPXMiOO+iaObU657weSwubU5YGcqjQgZ6nDhzqgjJnW/z8+iRc
GuOJNbm+n7xmDSR52kSwBtAA2BbSAEoZJaBfkKsYAyesBO0QT2xXrMoDttg1qEqhswSPaSQqlgru
JLLmWiRqgVRWfl2G0c4+unBgpbeWPLg4PjyxbUjF28QCOuF0fIAUWS4nKW6FoD8ku9EHZACpK+PB
vbMgnsXC/+BSB1gJKDALfzOsZeMMIC6u2XYRcr1zdo0A6rpW4iMY/5++nsLzVwMe0ggZVEmpgnTP
Yt30xIRMpYl1K+1h04y3yars8aXDhrc6kT2MYBoxllhbl3NkX1O0/Bgba6KyVRwv5jd7Mx0kd6Gx
5iTPn62yYikbxVDjsOwlJds8F2D6rpDeVLZzaIbynLkzBSed9ycTPbn/egYvju+zwYWnNONibmMQ
bvhJw3dlWei0mdLbrlADcy6v03R8KTOgYE0nsM1qq7vt5FWdWAnOLrzFTpNpi+CsmJiISh2Jpz7s
AHCzt4mfP0WhjZoOD4ubte15cdRQDwE5OwFjm7ucZnPqK6Tu4LDTb8bexmFQPOQ6C3TLyB6r/yDn
g0BFBzkcWIEgzbP0Zu2kqfNg2dJjS5QpR0X1Cui9DMsqC4Ij26+mCs5DllOTi6PRaQXRAPRC/5Ex
VgEuZmugkZVO+6wCzIt+vYvOoxYYk0RqMpJQrSWFYmmZtaMQp/Dj6SG2ctp39rbQvqW1/e9vV1jC
5YfUK4qOMHfqyVrBLIAh4VhQ5PizbVNidZG+iqgEAGYrKcNzByPNgXcDd5HsX1jELMmQ5mOf4PLL
VYbOl+iuMvntfzB3n0wsDuAIVBFeyHJEieHlRh1OoJ3samfrgs/ga1MX7gEMB42MOiCkH8+Q09mL
p1EXk4obR96q0Pm+ksBj6xFsfp5GlV2xHqucVQGRgP9scTGBXefmrGxx0OY3grgIXcPvkNo+xNv+
ffVQn9+np7YWM9moEancEbYkgJ9fibDdKsduR7ar96k8PKc394mlJc+VnfCuB6uldB8ylG286r3d
Dggu9fd1Up+Le9AGWlMW2JAcXmz5qkdMnhtG4WvlL2ZDyRpKUl/vi4u+wlHBpYV6MMAy8lL6FP6U
SqfzJjVhoTnw7K2EtKj4/rWJcwlFuRE+2Vh4eMYcdS5K2BihZ2Qi/Yr436EWmP2lprRPDv1xZAB9
KI88piJdpZ47x1DLUhCanZGEBkEumOBOB2kNTQ2xKgb0R2AdxaE9IJrdVnczojzrRj/q1/ypbSnD
9uz8iLZejudzOOzIVXIstvz3msbGpTn//DmL+Uh4XWqVAs8ypc9jC3r3mtPE1FdW9ry1V44aYvN4
LKPiAOXG01FPY22PXI5atphogbpNPqRt3PvUc3/wW9x3kuxiDXV33sy8MLs49uC67HtNmpXcBOND
FsYxsD2SDyY6DKF8qyQ/7FtxXGupkT93eTBRZnCguwEUNQZ8OtwZ0tZygxeg3iMVcGeMGllLXbLX
UkI7yEkkthmvXH7axaVEDEFA+IeuzGUUqmQdqOEM3H5QsHzMryaUV2RHFk+pzumkBPOjfOv21Dy2
gRif1CMAEF4V/pUS10UPbwHzh0BV1j2Xu1xxumqcarmtaqrtSQBUFVx8NaA8nt6OmwJn67ga3lya
gM9GF7NeNa1L5gixhlxt4sqaPD9yT1DVw3kHLghUv2jHqFc29zkuGLsMSG/UlCSBK6ioT1e759ZU
dx12WeuLt96XaYUdcnu31ZVJrY0d6oT2oDvasPHK0ehE41UczYVA8vQTFhsdzHG9ZTb4BHFg2xKU
H/rmeg6MK9BIrRFZXgqyLNA5Ohb0p1FGkJfSJy8dC64XzgxTjLyozV0cu1Rj17pYKcpeOkKSL0LD
fyzAThaLCVnPGoY+3vtgah+jxC90fReR8U3UkIPTsld37Fiwcj3Iu3l5cD9blVvs0+AmI4/LCXVm
6Ijnlh/F1rdGFMwDqreiXeZc91ZybZrdr4rlaJrKofIRI81Je6V+mQwNj3NuGxRcaSlldgvufHXI
/SFRVK+cx9V0j7wqvvrYxY0cGXbZCvmxaOgPxEu3KZ7M+8qXrH4qmIPe1+K2ix7m8+wsNjoxQGqt
yIyPscmv2RZEd0qBGk724N43YQU51cnXP6B+svfdwV9ZIKFwMZS/Tf/rlbp41j9tj8WGz92yd6MS
n6Ka34r+ZTAO4D9Y8agXr4/P4z2L5NBSEMsJJvt+Z+355HVPLWBFVxFAXWCgvm3vVCcgAMc8r0F8
Lp+y/93+y9AuzSwyOBzjI7rwWTzRKUV2lKNQrWy/nsnL7ktDvR8qjxI8uTjQhd40nAgcaMC4ZNqp
8dKr+jYDwfbw0ibecDt6zYF5RorgvPYiyOiAy/Drb7i4mp8+YREUgc8nYzbHJ7jmfTdsO/7Exm9f
m7hQeIGL/GRj4VBSI3XysoKNJih3rkZVikbPjfIEe5FfBvxWXLUBSKL3vfw7nt8R0oyJufLMklbO
zqyBFCauabjQM3UgvYt0UDbAwVgQP1YLOs6rDTNywb6ysVjQuhprYhUIBGSQ1YxUPLTPEySNwYG9
da+lHkt6l24avwLRYI6HwvhYzRAsXXMXF7IpmPFPY12sKqlQpGcm7mPZHy7RwJl6H4eSP8H0eBRq
wJHtvl7ky3EHLgsbLP+6bH469d9GaTszn3BiJf0fCaYfLuR9gJZtvkdU2UcOzW/W8uAXr4xPJhee
iEwT9FEjnNSKpDrVFPtQqO5rNKt0LMqXwtGvWGoHWZTPa+7poo9AVlMlSNKZqMueDnZOOyM2O7xl
un1+DTZH9cr1lJH2z3Yw7qsDiF/8adsRWpTB19MsZ/F8g/3L8OLisStbHxDr46HWOWBUe+vBmlki
xrUQecYr7umiazAhp4w6EIo2+mIT5cyORxSdkNNpHkElR8323nbWSBzXjCx8g8tnPjgzjKjljWAv
Vr8R+sPXc3ZpsWT2VmJoJWhzsTNZlILQeMLzuez1d2KJmA6Gu+1be9sOpFnxpxePHi4PAw2qeLCT
Jf+VJepB16yCoGcOKtuDdRuZyXvcsxclczid4+oI3tFnHbQtTpFc60X0yju8UqCYvuJ2L0amn75k
iTfp6jmJRoa9ku3YFkzcKbUrqNBENzLj2EX+tOZ2Lq3lZ4OLtaw0HlvFgIk2wEajPGpGQ/lqp4o8
1IsTAAI1wGhA4Wzh1lxEBkMzzE4uRuna6oOrIfkCqFC06/GyZJ6zBeGRDnUfFn5iV/6vt/H/sPfi
9k8zzf/8N/79rSihms0QQ57+6//clO/w2vX7e3t8Lf9b/tH//a2L33nkbxBNLn63y9918ofw8/9p
339tX0/+JRBoTJvuuvd6un9Hb2z7YQBfKn/nX/3Fv71//JTHqXz/xx9vRYeWMPw0xgvxxz9/affr
H3988DD81+ef/89fvH7N8ee2hfjV1a/N2R95f23af/yhOPrfIecKYAoghgZAt5KSaHj/85fcv6OU
YeMdIV0lmo5xJ4qibmMYtf9uoMahAtGGkykJGf74W1N0H7+k/R3JKCyyhRXWdRPsdf/v406W6V/L
9jfR5bdgL2ibf/zxAan816YxTYizoxIl+Q9knhun8tRfG47eZXFqWaGbiU3XpoEBHl7NpDGEJZvR
3QrmbpuSB0luh31SHKKovkKUuzXyq064Ny1J7souvelUfsP59C3OG29y+2Mv7tzKCRKCjvfC05zk
Nk+ngM38uRv6F7Mu73VoiURZFzh59KNU5xfDHYM8rX8WTrdBQ1wwdyJstIaq4hs3wXhaxoGwoSWb
Z3coPAW5roZt/F6PK0S2zunViQlBWyJKgfCIEErHaVr4RG43g9YaPdvwqUZCEfjMw9ybJSXlNWdE
+8WiDE1Kg3E/tYQd51SIW2KiBzDtmmslQTefajD+YKaqu4M6zE0s6m8jmmJfEmK+ZHNheviJqjcp
bXzHuwSiI2arbUjcz1cTUW/saAQ9hMlsmhpVfa+mIYuzYa/HxUFXf+v51O+gnnCbJd1wpXHDm9TG
2I+T+wgJ12hfp9N4LQqu3Rv7rA3iuFR2kdUjt9ToyaY28eWiF2ZQpANUZNxJ2Wd9FZQJ6rmuacf+
BJo9L20hQ8l6AX6EWmqsdZZ6n1ucUzNR3GMVEfeoi4SapRVf41sOkD/tPJ217r4i+ryPmpr7dVWG
3WzU1/Zo9bsoYWiXs/sqtEoI0ncZy29mdX6NeeMcNGsqg9rl6YalvXrT9/Mvc1R+oJlSfS2m9jv7
7grTvFKqg2IY9UpsZpzm4D9W27LQK45ARVJBL/UomrjW85iNUWjxpvTG9EcRc4CtoxQ3FMkhBKIi
XikqvDa04sXRhpqmSf7D7cYQXTXlvVsYZCeKxpvJwK5coTzkmf3UZF1zG4PGBGhQYdOqnt97+Q8F
d9prFc2gk9a4D85AjEBStVGbaRYe59Y9j5iy6Sa38hutDco4zsJythRaOSLxGp6HRV6nG4MUpo8O
VAHS2HxaCeAWueCPGbFNFUwEOAP4n+VjIIbGVU9cHm+UhOF0SuImoTdso5hNqDjQNB9d7m56d2oP
vFEBrnWNN0gJ8euKDmGS2NkGDPC0UQTwquVU0nY046A3tebZiFv0TxrqdZTXT7UC4GGU5+5ucN6c
iUR7s8ZOtlBN/jrG0cwP4pwTH4f6oivjDhniIL298HGiKVBXrhkwwSz1Sz19aNMYDK28urGwDTez
rUF4YC6Ukn78Y45kPLbrOAYjl2wmiZPtYyBk4LrbvTKOLBjMpAQrsNIESWaKUFOnnVVrWMf2hrRD
T9mkAzpK7IAX7p2haMU2Ywgs4qnwTXFja+xhADEijcHks9Ht/j6JfjOSKFTLskcy9xtXbXdJzZOg
LHqgpcl9C/H6QnvS9CkUVcP2SfYUTVXsjSq36DySfVnyblMNiePVLJupXleVlyTN1k2072x2fuKN
/QD+EYQEI1QjsmR8iJPhqQZkmio8euytXyWSR62KN4mAuHA3HRyOV3WaPSa2feyGhAdRMj417zP0
GD2rgiAPkLy0bnWvysnsJfkgtnz4qRugohLsgNkDt+IMLoKyj38y0Fd7ja0w38VGGUn/M26K0AGx
JjgozLtmaNJDxNrbLo6ODjfUrdPyiAJeQCPFeCUVC8aeDztVz14Q4qDf2irR1DSKgiZ5mdyCrGJK
xu8V77SfUaJwqqT6z7pKfveF/WpFbhCTiHvVfFO2+byvO8VHz3B/kzbVjVGR14hEvihsIH+1iVNj
YMDE9yP39NQ56GahHy23BZeYDgWVPlJAgdf8KJOopKNde47iWqFSahz9lT9NoxW73EEJGW2RAAtQ
LbFBCaG2yHrW/MHIUcPHEb8a5rryZRXaJ6j/0UTn6FtJmHOoSBOFUBjnVI9BsDT3qIPDaV+lWn1l
zOS1beIHEc31PhWqfjvXrA37kRzjZLojTAU5lKXto3bwey2+g4re7I2a8r3p1fteK1paQLW8bcyN
ARDb/WSVCY3ITR7fkbFpQrcV10413rZ5hUdTS1KMs8p2U6cfnXQ3CJMhbUYGOo0jp7k5mDTF/iDQ
mq6c9lfLq3TjkCoYE4JuaDOyvNJS7CtQ8OYh6oEEze4K/nCL/CPggXcVSFio2bEpTDjYN9vsl4BU
nN8yU91FbfU7ylk4lY0OOouijr6bZNCpGL+XZdl7wuZ7MHVtGh3y2k2k4z0huEnN7Gdfm44/TQly
o0k7gWRnSqAlVNmecCMkRa3cdxuTjqPNwnxyN52b/px6JaxBv+LPrfs6psMdwDlXUSt4mNsvapqJ
Q9lOgVEgYI9EQbbCFl4VA8xW5cIDl8EdxG8AWxChnTUF7e3YPZrSUZrZm+ACinp1luD/SUKn4SpF
nW0KuAoy6jFyY1qlnb1x3NLTm+KgZPOdAQ79wHKbWy0vb1UF6sZQoHvo7aLZTCPJdkqHpbenbj8g
sscGYiEZ6odKbdwr9O8EYODds3Sbqy2/mrTcQna4Miiuv198JDDXqd97kVqBInIvY8mzLepbddDA
a6NlMU2L1PbruL61hicSaY7XTtOPOpru0sJ+KvP4xrH763geWs+uyxczyl7HIQZkAhRh4Huxw6Rp
czqDmlFMLKh7tdtyV4l8PQeRsmsqRyUydh3QQhuSMk6hUn5E/sAIoxIolgqKj52pVaHtFNj8I3sx
ouQh1fkPpikazXt0kOptuS1m8tRqCfSFWv3WEJZF844EBginDGeIqZqwO1tvKs+y8+LIJ+Ji1Vh3
C3FZdZPp0b6ccz1woygHqXzZhhoiLdoLB0qIekO2bgrwvRNZVNjsWFlR7IuuhPBGZvyYso1ltM9a
h0+vku5XbM73JkhgvIGwHxAefMh1Mmw6c4RAno2SFk9yiuC/hW8QoCfpZ8RwgBpPIoqDEbSEKFLt
tWkGHSErqTMK5N0A6aOuItDw4wzCr6ZgNvidEtu/WitOaJWjidN3WZPSoQdJ/hAJmpAcjVENFnoe
632kJwOktPIOUQc5Rtza6QIENT0aufyuTX67Tr1BIfstq8TodV2LEHMmD+nY3iqdM2/quWOU9EVB
jYKgGJh0wRC1G/T6qp6AdqqPT/9GBvN7jN5pqk7VsKmJ/coEqsWF+3MewY0UK2pP0zx2AjfrodOe
NY/ZiEPoYgYHQDZs3frVlNpVSqJD4vb3TGimBwAbzmpd2bSO+J1pDAiF5mRXmnMYZap+VNIfKCWp
NEX8CoiQwv1hxJxqYEWu1BE0skclz4adSYzfSjfuXZL5PTj7ohnudibuK6SfaZS3x4xYP9MBsm4I
RnZQ4/Ii6ItB1LSEhNSQmiGCUd/s+peaBz1j2t6K4ztWtFvLjjeNCcXFtNOfRusAYrWYFkaFinxf
92Fb6j8NPXvsdSBhlOG3bjePiVUcelPpcBaGm8xCw0VtjDSy0TvXaeS2137xKEc9wmQHS+teazYF
Q8N+1/yqGiY6jH6DY+mB5TumYwpgut52WGjebqup3OFNNE7kqbK5S8deechaSDQKq/+V5EVy1yeC
GrnrzUOeoMJHnty8iry5Ay57KH6PmTZQhwPNlVgdfG+eenrmIkmW5lQtRelZUbWvrPSXKTIaJ/lD
M211u/ppV8mjmvO90DpEx3oMErV0q9jWc/TbnacOjt0BoYpDOOrJ4jdR6t1UzEAK4LcGaMqiShEf
xgy1T0cDvsEukqBX03Zf4zyhEMzuFT0f/FaEwH4jLrMAGxmbIojIpsJDKeyb2vT1tD6CPwQ4hZex
1aCU6ua5VxOj3Yux8istGTbRUP62RPKKZ7gX4yB75og7uARVY4UKGNwBoYKJ+8YBhYeNT7Cnt2IK
S8UNWgGlh34saW4NL85cPDdp/5DmaFs1puhok/i5qgVCvmc3qVF1aCE1MoCzLy0mRBAQVdKLIeBm
jxtYwzWgmcXGtNPYB3Yy8ZnVPXN1+mZXSGYxPjHPbfeqMUCNICf9rdrxPZki10dGdfAgSW14RmP9
aB38m4MaXkj4/EjQF6ExvATQtPs8Km1Ge8O9arUpDupqr5BrUtcuIsUitAX8ZZdUujcoKd5sBurM
Sb/DNXRvWfN7knK0i1XddlDsmBr11aj1see0WeLVnWYFeNy+KjzJPBBUPlZprfisYbvGjDy1y0da
1uSJDMqEK7d7jvUZ7gtafqViazdT9tyBZENjFRpGdHZvD0ZNp2nEVi/uHdLhId8drTTKPMtFcNO6
xUTxqNpFpdimfPoJJP6tW83FpssAQzA1+wjhpYfJtWL6f5n7sh5JeXTNX0QLgwFzyxJ7RGZG7nmD
KjfAYMBgbMOvnyeqj47O16MZae5GaqW6q7MyKyLAvO+zeh3BFS7LOEHmQKYjHC0jw1NFOsPu9oFZ
1t2Fvfc7he4eJhOaGzGStBi/UCTIdlwZXH/WbgKXX7vCHO3crEm9VmtqapN6rtpW034lY5RSsvgb
1sAERpgo86Arz4rWTysIiXD1rhOYl15N/pZTdMwOiL4bicd3osRWGHpnWdctJrroJSzXHDcdwNXc
aSSuRchFsQd1eemQo4+0rLtQwk43qQ9Wogd04l2qhwq3ee1/Co+WyYjy8bRvuo8BQfMFS3m96k2g
B54ubvgncDuWQ1q88yl307Cd8DE4T4VxTsLRr67Brc4svApFZB8bVRyLtcqqGuwRkYjcbZ/RfPCN
delZllDtFqrOO1RaDls5itemqjB/LjjfLElUhIedJ737YfLOpqcDnjxTnBK/6YBjVm0yW3VxmP30
BrxwYSEMhzT9Jx2Zhii3jj5qD/MB2bBB/ugp2HU8xPPQCPhr4wbxR9N4j6i2X3RCfqwVP5AKBVOm
e5vXRSdeKLH9L0lD5BtYsl+2YPUem+mkMDfVEx5+qqh/inh4abH24W43CV+rb1G22IqH3PGRyOO3
7MyjHeuqt45PB8orivcEZWxKfTWjSiJHXJawwpk1sjEp51mmAV23Dd8N8zomKq69JNAwdkUQNHf1
XSfUAzCux55/INaIp2JeHmHrOVB9EbT+iGb/Y43nbRjP32FFPiZVvNUMG07rbARz4A7liZ3onzbq
fixeopDj3QLEJRcuhjYkKhw6GdgUFoZ01iWc88jl304FkYlsgwc20Fu68HpBYVaTrYGiKQTHx4WV
xUYJXW5IFbZpIw4TK70tshnPbjQC8ZXjvRDTnmBWSQZGPtuuGLcte8G0FqVlVW6XoWSJMfjLqlg/
bdPnpFm2ha1wUeKpnDrKuyw1ng+6Gtq/54nBCpyCyRvXHqUByHWqAqLQ0C1OdSVEoip8/BqRWTFX
wJ8B7FCOjYqsYVr6A03sACuro+pfrH9/OiUmnFvNSRJj0iaOLhFFHopPEVkKrXXjmCprJ47hkm9U
hKXKiOG5d+ze9zBlet7yFAgnzGRjfvvIvsyiesXefYJOHI924l59BRAm9PpN09ZPrOkfrR9smUAe
R++bA5pOUSfR0xilYzanAfK4plEC/eJk27SY+SUUQ5vagTVsHpckKEqWOeGnqJF9S3T/JpfmIS47
nWd6ddckqJAQPFcZV1HWuebP3zddR+OJOxOGkuZu8BRSoZmCH6sNv2oavsyLnpN1wgvDZpbhsDjy
aF6S0sPhScL20IfDpvfaF9uPIhFOcPFA0bo1yCZZ1Q+C6ydFBM3G1tszRR8r5tX56FbHvsPsIAbc
BULQZygYgdD5FzFbABveYQE0hyXPx6sQ/GkNw/vYa+4Kz3l2I9x0Xb1gHeebYokj2EW7u8EgTQSV
M31fXcUaf009JflSqd0k+R636R1A7M/GCUiyrGDCpruSij3DR4AQg6MQCjkgsWVJOWHTkGdFHpul
L1K/IJ89p7uVIxgxdLGxdXHdpoHTPYAwxWFvh3xpmofuMZJhuhID6JOiPry3h9vvQ3lktjbF1XTl
51jVu6EMcls6fdpiyXPK+ld7vAOVMwN7VPPr4oXtzgySpLL7ht4RZ8ww9mnDaqiJ/XvBwD/X36Vx
8FwuxF4PnT7gpD0Jvn7qtq9TPJYee8gWUx6KB7Gql1lKnhBPZvBgPHpR8EnoBFPHV7OWyA5AGm4a
LfWvs7J8XtHwVNv+C3V3755Zn7ix/U4EeFzwFeFh0a4oiueGeynMUhcoXZ/N4l9a8Uf5FmJEVv3K
stoytP30VbOPVJ8EJRaMeqGv1WrfCvscCoEULad9WOcJM49yN/BMuyLYmEmdLAsPjSnxCGZBm7o/
vTf8VnOETWY2JyDY73jg82TgNMJ9K6ANLBCt6CiYOkrcfT3+mGt98mid9wbXTDWNTVI1xY8OGpYo
Ix8VNw9ceI++rW02w6aXe8FmCulnWEOoVPXeqarxqJXR9LCsgFYXrCysbNK68z/7bjgYpPGMVL+g
auarYC6O/a451K9/f7XT2kO7DAwKpuUQc/PejLqDXLqT9lN3qJPqQVvyUt/3EN9nxby8KETDpxIz
7tzqN6XsYVkqna9q2vFpOSlft2lfLTu7IIXM1zj5W3EySIFOZ0NTt4x+mItvQTrpA1oIJ+j2EVvP
vDceue+jYp++hiBlIjg09cZbzC/wcqT7AC0BQMLwfiHBzyj/sojBpKLtlsQTuA2jWD/E70sPV2vj
SfT+jYC9uz4EKurDfKch7OoYCuyC6d1G/ankGAyG5eQ3OJ39NmoTUiETxi0f+pE80ByMKeZjMFta
WeAqfIk24UQ2S403byzdCQby6lz4PRa9EEgNItYi4w7JMIVlsvp2M9aQ7WCR28QLiseYv9G0ZplX
HHVPSswcywUxsfGOu8t9AfZ+VmM+lOR1rIdTWNg/qPqLM7i2nltfnGTjbaFIW1JDyHac3SWN4rsO
g9HULOW+NB9QnoQ7GPZeOsQhJiSCY7N33J0MEWnXtRSLRtxkXgTGyaf1Sz3hCh5VKfK5bWJMVnbY
qBX5qh0l99jf/AOsYeQUuNXWtYw+zFEYZ2yNjnHUg3kIZufFtASrxho94jj0N4glmp/Wgtw3ZPnD
0Jl1qstZXQWDGsL+Dm1cPQqxLrgp71va4lMpGjwHpgpC/Bi1LdoS/tpTCo1kF/Nkngk/DQtebtF0
awakZt75c9zukAN127Fq7J7t7Hyv3Q0L6CugcS5w86Ryq+6+5FunwT6OgR9ziPTlk3SlzJiq3G3H
pHwa+s7ZxdWQR7YXqfKl8wfP3aSsBP+GThxBAZTuERlSHiNI2HBCnsey4Ke2jperKJzwpBl/ZFnR
gm0SQRDnFiwjYJMgOPEQQwdM0Ag0seanWfS28LhXJs3CU87UsjMl4QeoRvM6jIfPGEs6EAblXoEw
sI3FWXas6jY+6WUBntma6pl5QGDtWvsnP2wRy3onOdgbQxDXEvVmfZCaLDsRz/BGNdx5aB2KhJXJ
C78LPG+c5d/fScbA3JP1WlZW7IFTOZu1cOaXmqHqw0jx5TJUEVpZHMJxAUQTkXJbyv7aVG57dAuD
41yGJA2WbjjRJogPE7ByQC3tmdy+/P1viKd1EuyAIVY+UHflcDHMBfA6FdV6oWQON5AsrMkkrn4/
i0sjTHv390tEtcBKPh/jcRI77SC7JBSGXAe1jsdp4r912XvXxnfe5zLoTtpqnGsrn/ajX+Oiwvl4
JhV5/Pu//n5Zguou1uWvbwAkr3gncZ/M8ghkAWQbFDWJLG9fpuFxLFmzc1E1+dQtzR/PDMMmIGig
50o1CSjE4qGdl2oXNbdLG6+lCIL+ERgk6Cq34nksPH5mS9+mSxeXucO6FT5Ng3PBZdOYtGgBSQxf
eYgdEHcPb7y7sZlNjlrNIQVPpQ9NeQ2dbe89jl1jLqIxbi4bf0yrEkMapjnYQU1kc4eitjX2xL3D
sCGtrnPtVy7TTnjxpu379i3i4Td8gsuGOpg41wCX0SQnJydRUhfrdJXO6B+j0fsA95KCuyBnPBvd
OwY423en9aIruyaRZ/mOLYijRPQ3TAqtik9FPRYHApA7agZ2DCoT75s4wHhVtVsgUhOeZbK6zEEa
MSVPywT4dYiBs/VICGY9AGrc2FentqpOmVhU3tY9eAQcmcpRxUGtIiWRmbZtj7MZ8aL7HvH997g2
i6yNopySqjnE1cwuAeyivfs2sDI8hCUNDjOyhnAxVXHmhzgvsVaz3SiXvQQwegSnz7Y2GJ7I2PnP
mDoSRB7ZC1zEUVKWTpG2kedcdLAcee93O2MKb8dR3L5ql+1WFq8XuM1+Z10twEiqehP1VbXVK3C0
ubT9JRDyt8InliCqSm8BnmLE43LZ+nF9coemPtpG7FHGCGheqkvRlPLSdkgyjsqW5gJz8iAbci2D
+7+3nLR2PstxwWFqgaAjzVUccErtHS66vAaNkfiivWL8lzDFz+sRifAqqw1Hv1NX2XMby+3C1mXX
w294QCc2cDDjDBvH6/jZgrpcgGAey3E+MOUV7wCzDjF064jCNVG+dBEao6dBYed19SXu1QsbK+dp
MuMP3uv+uJr+RUHxtad2je59PEn2PsNTf7Cncijcz7id39do7C82KkRG1g7h2JPvHKZxAg2HgDLs
MMAhi9sXJJIuxwrrDLqHK6CwwtktNW/QlY0vTSC+4EiMVrc7VL7PH+IBtwCMNBCxxePJhHDXWeom
bRPiuWWDg0ZNtLQ61SV7F2ZVWwDo3MYeGH7njo+AaUkdnYLC+KeJe3NaMFbt+AiWRPtNtDXTQO4r
l9+hteyCuwKHuunZGWFxKkWGBcUAiiPXAnNBQg6SFmp/vsfVEWPek0DwaIiNnq/N3eSbk9HCQApA
6LF26vYwjHFqVl1vAqtODtLtDy5xcu3R5aFegOfSi0EBxm94F9Kp2zfom8yxrvWpDcqDLLriEI86
I9i/tvA6PlV0HfH0x6RZ8CLMpalE6nkD2YKvwb5YrMHOUeR3JvJrAGi0ob7RKTbp8MBH+ujFSY3y
yqsrtbPFnr+fWucM4uGu6ccqcwqeV3xAR2NTrZt+DwI33MY9H1I1MXSJ2cE/UPy+uQUDSnG5bSJP
9Bdaexs5xfUV+UUpXXzcgj45+SwA/NEPEMWDU8D24I+bJhwgKiFTYhw5H/weN1Fs91EJeCcaA5xU
U71Rpi2Pa0jucd+hEaWcvY2t/PY8TPVHD7xiW2nubXsERRdoCUxcx6Ao06grKZqHeW0PB4XLH1p7
8tIuBlnlBQ6YMnqED+duVEgsLlHzl2gM2bzyMytkl3kKYBIFAYXfz/dSnrWDuQr3phENEJl5OAhn
3vK2OfihqXLfBY2s6+Vh7SYQZnHOp0hg1I2SSbtH485of9cTmu567G8+oGEZ/LQewGr4tg9e2Z48
qDVOWJRfQsdt0XGrAbshi+7UrC0oXmqGqxXio7Vh1oxV/DON/InyMn6NR3fJ5gLxYVHRLJt2tuOu
nFhqjNLb1Qurq2wBFfNSNSehESsnKd9pasbTNLgo9fZJulLiJeFswzycgX5KVEgQhLzvlCOQyqup
eDWIqkgmNsmkLVhwx0v3IoaG/tgBifpA3/q+KZ661vpHPsRxynugJojSns6Uli0Yoe2McRhsXly/
retO31JfHEqaY0m634FDu1APoZsFEt3Nsx5+8HJf14bQF6PodcCVkmA+WM8BLQCdAjciQ+xtiecW
9xG6NtLCNxZQ9HoGzCrbzsd5YluIl4uJ7uqy1vvYNMAMpDIPChy0IhL0mZXN2TjOqRDLeg6RU7iy
5UDRB4M5NwywkmpElaoun2KFkPEoypzZMVktp6sPkXziMj1nIBX6ZOIR4jsAOWKGZV8ibn6a9tZQ
wVskj9NlL7wy2JrYoqXNFselwnNNCywqmmu4uot432LNAN7mPIRCb1gEuYnUZoPDu8jmeZFZMYQA
CxB1yKy507HajmM072JbFFnlYSRFjsm2VIu866uCpw6WCzJavfU5s7mrzZyIhtb7ZQFWTeb4z1Ch
e9fzMU75TKVFCz56bkmChNRvAkI3ALq5a1DGEkfiK3S7zdjavbv2jyyc/uQO7wusRJWfOAsOm3m1
u8jDSj0NeAQZR5hNhVMYuGApNtrhmCwQ17+RpS2PemHwQGO+wk1UpxMpGYrAJv4QjQwHr8aARG13
rZEKm46VVjtAobgF3cxDsymNzaunesC8tEZdceWfCw54B+j/uwEuvUM+BYrhhrLDm/EQWh+dcbGD
qpthDIAv18HGBxCgQIZIJJil1o9xtEE5FRbblRv3MNNxTM1cnmfbdhvO8oFZviU6rnbge/JxXZEY
K6zFsg+suxz6vXTHXxYH3Q4Q9ocXedOxcqFbgH4Ak/0oH0MKY10U3J7W+Qyl3EsTTPsA80xSlcD0
zYDFuAQciQd2mVjXPENZeRFRBzpEQDQtyAYn8nBFYVufdjMIOyZn7yrcZaNbr9rW1mFZN8VvDjrP
HqOK72nVuKcJmMn+NgebbxL3B9mI25SdlsPSbfDuHJ2+K7JRAGqgdN60IYWGqOJ3C+C4RMb9dPFX
1iaNUeuFo+wqqjoog1gXHqK635XzKvHTdoPsvpBJ/shd944CKEZqGt6csAN/xbpDqCeVLSH71RIW
WY/7Bxk7WHbKe1BMFCRfrTJkjSAsdtap27Ml0TdG16XloRL25Ve1tEwH6gUZHeIe8EBc493CtyHv
Nim8BsfQAAvKe6+XLXiTuVcFHjNgl9YFQd7V4oDrWkQFgSbUjhFFG0CAZTHtg0pkrK0fph4c5zTM
bdYHVqajCjrcxsEHl/V7UEN+AOiwOPlR9+K4CvId4NEAb5J+wv7ZuO6eglrbuMLZFBOqAmYT/Y5e
DSLeDaCxx6IMsKAA8q3KH5xDeo8JNMpoVKgsqu9dBthaA4zwi+65nLQPNWGNYxW6dUHkE5B1QOWe
+J4w0HAFAaNZpoeocG8INLArBc12FvF4VwCoyCMNEqr3MBzzcLhWhd714wrnBCSoScxuGF8J9sCt
+j3D8R/xkmDu52Felb3OGqrBE/eQYDwvFe5cFm9U72TEgrYyxVMJRai2UBBo3NHZjf9tpKcy2WaB
bstM9lDgcfshmrNfj+9DIdGQ6Gs/kf4t5nnmd6G/HZviAxjma+0qOKCiR1QkW0g5giOy/uYE00H0
KNtRgv5MZ4KhgNjZHAoxP1nrQx5i5Xtgb1bYot2YGbJIB/1cu7HW69bOMZwE4JLAslY7PwbqWmJ9
aslQPRdKZUBV2NF4HlI6xPDNoKkEmKf6Hd6/t5EpPNFgaenaJiWioHgO1ygRqatzVff0sEIaAQBZ
HGst+GGM7U0eAbeaDZwthroxvS2tp3HARRoQs5xDj1WPa2cewuLdcStz7lW6thwHhIYySxB4TSV+
oyv3uMDAjBRxGoU3JMrBU6wvvy0rH51aYd+Grdubi72pWAHhQvtONSg0QjuwkdU363ZwX3dU2TtN
v+E+fDAKTE/TsFdZvHqtizysSQY5cYqHpamA75ag2ngVpWqMT7Dtk3RawOpQ1943K7kHt8lRSAUx
qFsO+27yH3ut6X19+0DarveyhpAOuyp5n4NpwQVM35u+HPOVgwTBMPjrBmg+KOO9X0YYniYOOdvs
tTcJbZm0MS1AnNkMGSPhEaqycoa4DecnA4Pq+0kV4m3FKA+Kw+oEx85BByvEAMAkKqe8Ik8MEpSm
K5JOHufSv68HXidhVAIv4Tf6zivWBAgTHvAanR64QPbcn+2+GvTelczZAlFc62k/zeA1gzGSl7Rc
RlA2ob7GgDOBtBeZZhWeVzPGQB8jTDTMn+0EGWc9QZEh+TtYDJb6oXqG3BYov5D7aJ3fpKBPCMNZ
E8f/cgEAOljvclBrZ4g0f5CLj5kHXh4K1A8cFtm0EpFlXdBd/PjaxgL1X5X71odQIHEfIT2jUvnE
JTS5IwWk7/qbAQI3SHIS6fLL5EwoIxV0H3aYiCt0dHalvoYr3ZhheVumSsAl/rb05Zdc8fZEPfkF
hPRhZuLl0dK2x/jehRgt6EPvzTKHI7y2lVBeeW5CHD861+50kFNQpviR08aFlfEkuluUDvhQBP9u
mooDF/GD3W19PhG6Pk+mtxgvXaDdaGoYmunPEHL3TkYwFY3MAj1vFFaStYBIYxDfbHDjh+mmzsPt
CD0zwCBINOG89p2v2cV4Dq+hs/E8F4K9iUDsTMh3ZLzr0IZANWgPIKXvl5PFoJV5Eg8L7lZNqviK
IPXGudNjEeyXesZ0qwVgTkidCSEqdyC+SYZVjedyBuRVxQ84/v1dTd3qMYh1FrQjkFAHulKfQk1X
uw7eo2nAeWv53TCqn57I98Ynl8aDnsW1NHcHbBXORL/IEo6pYiMW63ffK+wTGPQC+9WWdXWcrYu8
FasGPGETsXkMYvLQGddH96h8xIpT38+d9zaFxux9jYYxXTcRmiOb6xj08q6tDzOIsRS+4j6viilM
FCLDs3FQn301rtvexK9L5JLT4A3rxngW2ya0SKurZD5TJrOOiANX/mddgSMrnRHt0mCcD3ruj/XQ
Icp4id8a3D8bSLAfaw/1e2vUrBtQuYaxw4CNN2B6eYWaK628fvt/V/6S/03KT5FNg8XXxXMw9mAL
/6e3Iext2GKkwhzW67Rt7NHx8DEUcFXlDbSQIl783erfRgMH1Mts3a1pLHwyWDJL3rDc43gyLfHy
BrSfnAiI0NiddUIkBN9//6n/ZV/5hy/jvz0x/2mfeeoF/vOfjph/uGj+j76Zf3zX9qe/eVOm//xR
/x+aa+BC/B+f6c288w9zzePP+Fn/+Z/Wmr9/4d/WGs//l4tP9m97EdAG/6Zk/7ezhrB/MXwit/8n
ipABSGG3+i9jDQ3/RWII/dG5HGG/RFTmfxtrqPcvz8dJBAfsrf4Dppj/F2MNtOX/4a7z8E9wEYtJ
CJAZ5HH+Zx7TrOZuxZQicU6cZxjxUzp7KJtBvtXIsFSotjrOEWYMTyB9blAHf+R6F4gOSMQMYqEH
YuKsFjSu12UhsKC0G8bvcpG4X2twRi3B1qhjrJA9NmTUV7+yhaMbkZcduAhy15gJO019DRvHy+MT
i8MtpP12Xw+7TpUQm8d+k8mxbRNnDB9jDrUpQ1tkJwqTrmp10kmNmaAAW6rmY7VtnxIkLKQh9imn
LH4CxZ8DV884N8RORKPJGAY5qATZGYp5RNWu7tZt7QX9GjIZCdD+GXppOegVm8d4jQVWohmSg9QD
HusYjI7YKp5QsrbmNxQVf4Tsum7FFMULkNscRYwhEg5ZMBAQ1Ch2Ru962u+cUdJN5FKQm1GILaIr
ottpXGWFhXi6gYXBqewO10+O0q9tPUHsFQgypqL76Qd5NzpRtFu8Gg4OZDvk0Ip8wJUo8noO4ZqZ
EdAxD7DrdMaHOoGWpyksBJwaZt6YxYEmfpU/MN04WxJD7qp0uwVGGE7mEA/8NbYvTk0uU8mP8WK+
G3wjgILmD1rGy8Q04QeUmAJKQhjzVNMeVgmwtqber9CFxOCicqtUAEdmcWGjIaAp41TAH5G2q/9h
nEcTsDmZKXZ6OlRQZIbFLhziATA/xBoxzDbC7z/lgkDp8VSVhv/FJJMqBhBOoQ0cIwwA6Gwts1r3
uSeKPwUy9RQcfvMKf/Ik8IbfdAO2gPyfbFk7bxBSekY9VEHcXaurl1nTFrwD3/vYQemEcFndTSkB
aZOjgfGPi5+wVAAt4DvY14V+XDxzGQQUIre/V7Z8uwbrO+dQRxri3+B6cjH1L0rDTq5DPxzlfBsf
q3DZ5riUZYqqwz5dRjBWreO/7JugBk8MnyIwUcyPcEVQKG7PhcPOCuAR+ibCMsbbB1kP3J3hH6df
XxZkp6UW+r+EQ5So0KkGLeQp7MqHLmAXxFm/BcAwob4Qd7VA6ICBomIcsTf4kE9HhQaEr387FONh
/8aav0Jyd3vJVMzX0eVJT/R2JOoS+tHjSKK98n5BY34iWe6uawPEByAuWk93vvMnDJetKVHB6QfV
a1iZh8UeIIfHojpdIzJ8gdTbQlm7m3l7phBI2+qZGpnjzTsunbwqWe9nfcIiQROxSrzYbvSyyQ3P
Y02wR4V7UL4ItynB9g6t9yZHkDkIpvfeo3D49PiAW4PVAA6UA41c/VZOEDcOEOlPGH0DVPXq4oPR
BsM8HAcpOTpdraFXg85s7qvUl+YPNtO9Wub7mpO9PwrYU+AeCZEyrMlXQJF9oXDFFrDUDjiS4iC8
H3pvHzvrDvHgfkIUmBJM4b47nyrhPIxG32gcyKLd5oWTLh1DhHhULZSlXgVxd+/ZdyHDzJZrlbTY
6IFwNJ+7cIUO2J/UG/QLrzGDx6NpACkix7rX9LFu0WQAYA+4UNUA5n0YyW0Aht4xAxa/H2FJSqAX
42ll7etIl4t2O4SZuuVLuACbbSHGs6CtoD5yoWlqniRYpyTs+TfkdJ7iX1jz9rCknZG4con0irKG
gN3XmLHcEQ4QqIev82rwc6B8ixvwPDMOfk9FT13fvdbAjwDcmTuaEtgeCEbBIQx0Cpfoh79ip40m
jNcdarYnsgVjMIHnKc81hbzLq4Hr4kXBGAJJsQImJSFCCgk2j/nbH6EkKjWUS82CgKVe4CoYyiJ1
IBxOJtc5ljAE5T6B1IK1nxDaoifVlHXuQsmixujBss/y9odtjKExlm+F578udlJJgF8PFh96ZBWc
Igcd6Ld/A6ttjlD5i1EyThdFHjRDvlBZBzlOVB+Kl/YqI0gUwaBhdfsgHB5QB3dSD2gpbNsosQL9
ihCKAkz5WlZAqEIayA2Mh0V3fdVDMKSVE3SJ3zjQBHP5uqzRjDvY4pXCZlV7z5I6H+P6GjvntrXf
RRmeaePnDlQPzkr2kZwRcdWFf2oBQrCY5DZU61vPojmDF/MsNM/VXIMaqJ9Zs/wxdCEZrehDjYPZ
s46TjCHDodM3yND249eqEcPGTn6LJscM0UbHIWJPwQITQc+7b4gnARYBiLhtdidjYGqnKtw1MvKS
0kKlUvgEDBOU1aBjYXiHUhNwbJzNa/ymlf8LI2KOdSdMuwIqjlW0fdI/yHkxuDb8F1CCd6qYgk0X
IHUljLoHWJ1edAjZFBSHEWqv2f0yGIgra2+7rgQypiBqcyDR71JRJ59CpiDX/WbOngwrzGcAkLJ5
6R5w9+bcC7sMkh4gQXO7a4MJYNc8gzvEAeEJ+xytxd4DMlxNGiUU1IHvAkKRtGVIeKDznuOS3zgE
IbMdPhZXVXC5GuTUaXmYbxWijMs3+Ctt2sbRh4fNhOj22Rb1DpRLl/YaFhQ2HmzXDumMJgh4rXDU
GywmDCidKPAUpHCq5bOE6ImW7OgSM27Rr4Us4rpLI5B0iXZn7JgwPmVzu0UKJk4fPDlTWhK4KtbT
5CFFdIQrMaN5E1goZTSAwsEAZYcEUHjhRQusMI31fqMJqdHR8GoBqnolsjqKNjw5XnTtnIBmXv3V
godM5eRuLF/JplQ3S4lTfLoOzEn40XEWYDKIup7t/BrQuC2gj2+4j5coSS7+F0nntZ06soThJ9Ja
yuEWiWjAGAwON1oO28pZLan19OfTnMsZb9uA1dVVf6peXaTs1y5q6DkkWj9EfE9qFU5+7OF4nbx1
E8ldXM90BRGcDyr8hUt7VYhqgKzv35QpR1hdJQrC7skD/cq3ioq71I51wzcKJvm0gkkswXBJzIWD
EeoV6mSjqAazmMhWdhNr63LIDxpYs++2k4NWxkJDW65jl5LLjYehtxq5B6tmxapUdqotveZkmCcl
V1dOwva4HHNTFfU/COpn32Js1pQpkHn4Y3bhP679/cRmTKEp+EHmHA3l0J2buQBzQUZjRztzAtBs
i5g7p/EApkLHW2ttqzyxH3KtN6qxU3GCOmqRka1NEQP19tvBO9fxsO1U+Y2keq1gZ15+GwqofR3W
WxoC3NGhdpV5jYTUWVRyKpqCOQroIZ/aOSdeZibmjfWTt34m52HI2w+kbk4e/+FJep7b8DFFxU8U
W89OuiwUnV6t5eFSCI3x0W58OtplGhxjA/24oB/tC131vi7VwpeT9Zsm3rrq6wvghe0bQFnQUux7
5CYsU/4smprmu8Kw9zJTJ79UZImiNKfKAyWWBmTIUNo/Xqw9kNlsvdq68+SDG1mt7pP2/dK4+Ssm
TXbZJQnAudaeehSCaomSuUL1j4Q1RBup06xKalacDK9NlF0YoHj8mioKMvfRTPZPa8UksoCqDdym
hxQhZ4fEERxy/KpVXnM79meva4xdMfWEqWTKKwsQr7OU7O+YJQFFDfLe0ir+AFlOvZPnG91q5CrV
QH2HdpfSGGrwR3gw+0/WmNG6ZDAppSw2XqtTAXoIDQw7yKcja1zNqY7zQBINtmAaMFeasS4jogbK
GAF9F+qIgwtWIdequTLTbtWNqYUM2kWGHhOams3TKrfzmqgCxJVzSP+iYcX9lWHmIrKiAegVHnip
YUurofDGpix33QDL1te5EURVmPllb4Q+0FC6rSIcDdKrX7xUdblD0LmzYLDcyegjrfNw7RrYHTuF
wkHURrTrdBn0NNpbDQdtSB+/AXlVfLVMnqysK04N6xJWaVnTE1b53ptawrqs1Le1ZCmztMzYaOSE
QE2JQOdtDVk4EHw9GqeJhWasF1Z/8JM1AMY9KsTMuTKDKnimj2o1K6DMxm9ZVztvZPGJreyU1CuO
uAKYFTNd+rMRM0Na4k9LLFobRU9xTE04dzPzjUgcwkKge229XXs6BkZapc4n6CbbK2uWVawtyX8r
1fIGV1aikcGVmD1GVT64shqR7sJgeTZIYf2vt7oDYjJla+TyI0x0088NZTvIeWZendU1HNhWto61
08pSrFKzCtest4GZBANvd+NMK1CnpeN7oep7CtOhlqrnyrE+VHt0sWCUNyWLP+sW/b/MicqcxvQm
O+11VqGz7U66vlBo65x3dTSIqdBxWKLa3A66Fh/0buckrLXW07k6R/HIShNYqrS6VT2EnZl1B0ct
YaoKtgOMnrHHuuit9JZ8B6W6qLVBaZj6384zUaPETtD0bRqAHT6jGVqU3mXvpzoeITvVkRKSprTu
YnaoVCgMHXbgLI+0fTDz6QMd0+CzgcfBgS64UJbpg3gmBIXUdppvd6PlLJCOo3YHywhDWGlPaYHR
uqpU58D+0+dWVDf2Zz3FTlXtI13epFrl2x4ImpXHytq2Qdx0J8K81yTOKp+aLxEJe9sPyhUYIj05
xFxmc1M+aVZ6bGKPUQ/rlu44h0qOj9jNAa1rsAjV4cEcB3IfNC+qthD286ow+bkxamWGBmqy0jl7
ETVrHYB335gV5Jui+3WJmBrckZ2bAw2/jrwsiTj3FCbW0ubAb1D+ywq0VdHdY+/TjWvWtw9ViVqB
QanYCUuuG7xFqNZzClk/B8006wHrBziYJgShGasXOWTXMLc29Phm0GibtkncrVYYmLEVotjZ0IPb
RownJXX1deoyx9tGfmghXIYxmoLQVFT0QcbJLQXSOaoLBOlrWWier7Y2ywW06k8KeOJB9+C0W2Vj
JiyiEtbYrVTN2FVcy77mDWhdYuUBmlknVouyk75FJm6z6nPKM3q+0cXChnrVpbh7EbpnzAOI91DD
KGJFxgPbEB35W84OZ0FBh9tLJcgHFLmuikCnmarR79x62JRF9V44TJZkx8h15RCmJYd7rvRT0BQ5
nScmJWhYYGxel6MxM7FZ8iljpMY8qOn+Bss3sWOjqeCcst/bydyWfK8eEwruEX3hc1v6g8Eng68M
iHRMV+Q3YrJQBmeHFMBPPSwRKqSu0tN0wpS/TJn2b8Q5HdQSNJjRFEdXCcsBd5dHBj4PgTIyNC56
tBta572YYG0ajkeBQHhdQ+ctFHUHmrSZ7VTzC8/+yMsSs4d1KJqH7Q3v9hAWT22ODdS1qnNaE4hS
DeQp5GTS+5j1wlUef9GWwSpD6LDLbpXV4U9q6ds6H++hadBj53oXRCK+mKrz+h8o0Y/os5qkXDc2
Q0zfKjusvbdJGCqQ0bpInTu5AvE6nxFhFPlk+qPDr0w0t/Ophxu71g9zn77obfXPmY+k6O4otaZv
WQs5N7CukMiQp0G07QqQy0OksspHFFml0+/0vnsYidRhqkUW2OMhRqwRxyNBsJXCqKuSB9/FgBTx
rK0ML/pS3eNA2IJfv/VeGnMreXfMkj+Ek8fIHzHoNtGwaePusxMuiQpjhME4aBRAGBXxNmU74SGz
iLe0czR7Y0lMxAt3L0deC9+EXjCgaj+qzL/dXFH9SVV/My9emwYktkcTT00bt43GmW5FlgVttbNj
ytfcMbhotc0KHL7LQbBBV0OtEhUpn561HQorC4qydXHeskaqIfLX1q9ulX8ajfmBmB4N9xtNuuOP
UfuLRvCu5bKDS07uWCZbw6JQFNO/pOjfkTKg+zZSRpjmFgv7uVDTv15Xv0cM2iSYDEz05Q/mx11Z
5hvDMKaVrkeYz7PxyeitHzPS6ZTU11kaV5FEpHDQyqdluKsa1a8rWyVNWoGqaEwUZd3NNdI3tcWD
8t+/k0X53ZraO3wxug7X3ZSqQUUTLjyqiHYTLIivY8Rn+DF3bsrAVSk5aGxOGoGR1o6fm3vgzlWf
9h4xDngHkiFlc1bK4zChnO7MoI6FfsTLQexiMCeU+TDiYnXGTZn2yE9HT3B1BkPVPJoE8eAM2zJr
BrsReODpDQk+iuaPRLpMCwOUfAUbixg8MgeK5/iS6RlOa0RWzdzckAN9q739WVvG89hkq7oTHcP8
2AUq9Q6bXL6a0hq7aqUvAKt8KroflR2xq2qIiL23sp+E0UJG7m0etZtXRSQlDsy7iksWpQoqNwkL
0+eAk0Wd3Sc3XZP9/jN03Sfm0RE1FhKnOGSCz7G5ahJwrZQxbRx6QkRiUSDFd2cDHU563a/NBme1
YxxbEBZ0eMWq5epfDXy65APs6yI6d9UWUdBqHucAmH9TL1+3FPWbVCq8GOK1JiMgVsstoQ8sCpgW
16mwttWQdoDwc0AXlNBzm38jfweLu94bez5rPR0BEe9xZ96LvrXYwodup066dwVgn5WjHY7Msfpo
3fTDkV9zP74Lay2QPASINCpySuJFWCZWY2y/VmqqwvNqh0lBkVTpPXhZxNVpqpskQxJi4N/gsfD+
8qr4arqBwAYDGLnihor5Y0hDBPpkfDdxm/u6Rgke9N2ozUZAVzX5GhENXiR24dgwnPZ6DdVcvuRE
YxA6BeFPKRAI52vN6/eO0etBVcqDlXmH2egY07z/YjuKj96MNm7IjG2kht+RcxJIxYHAU+vnvu1P
WiGMQDjHrLeQknK9+07R+0MGVa4YWe9nydHlztrYIv6VXvIQpFxwY7sO4TNKtozw8d5CVgswPU5r
rXtSxGBsw9wFRhZUnKpqt4rCgesn8zKnarQBhAFrBLhAdgeW2/dfSm6/5E6MUzo01uM804LmUOWy
FL/pBGhU2zpS0DZL/KpWP83KvjuVIP627dYcEUo8Lkkjm1jFZLnJc972dHgZ8lLDXCeD267bbDob
IUF/OCxfC3dp9arwRSVCxJ9DcZZTZvkkDLRJ92ar0XXKwFn0RiMztF5xArRV1ZQIhUbEf+OADcKl
h2Ja2KpWy7rcNDClouzcjoSIujwj0mr8MEmbDQ9UMM3uTOyofLMTZMVIZ8ogzJQmSERBcAh3cOeY
zzXB6atGlksyTPyW10WQh3hHYZxXJgXLpw3+6LXsKzIkGt1ZufcWfEht9IjrWOvCax/p4XACiKn8
qAr1Zepa+mXb0lELuSv66mxP5XwAVzSuKQ6zsGJYT7P2s7hc1Y464Bfu063ADLDRrORW1ua3zE3P
t5oBT+IgRvAdhaKE9HRlk80QxBiGepuV1USkMbvlsa8XzIpu7KAKlmy4n5R5VQ+0zl0zgYIQo4Kh
Vdng7rZX6KLQ7kXNAx9EG2Ss4vPDsJmfbOU3aaJtqZf0pT0owGLqQ+dtB56bX3qv/05g1hpIrRgv
ki/j0gFXqFqUITar9lT5JjO73eQ93kNrHDGulFApJM/nHpOkpdUHvShQnjQfSSJO2TiaW+JBFq+i
trLBdlg2l7PO3K5+Q+WrzS7JBo3NDGuT5UctNe7I9QMRhTqEkjnBzyTkEeNe3BinzgUC8+bwd56d
c6PMwz7O3voGOZOZTCDdeBEsozUo2fGxBKVnvCQ/AZ+us3Jks9YQLq8sIuupH9pnAS0oBahkmcSY
uurslTC2S6iM93G0H1mvLhwbG/fAZhBj2VDaWYrjvdhmiVEcqCuT7H3PJIRVFyQKGzUdYZP+hFjt
1fCjgyNQ2/hukLDuF63xN4X9NytDUBrg8zWWKIc4ouLjHYmBbyzSkBrvaNqoZXAyv5m0urQO5svY
8KYQjVFqWkioDgFaozBc2XEofDY772ussfu6IX/fAiMk7ADdS55stE68kMCSrFiuiUa5qSBF625d
xGQ70Ih3GgOEm1r2SoaHMmHdTNSS1dVO5UFXlE0sPG89tD9eLT8wvqeBUjsmPChobKqrW7wHxKxY
436obNROTnGmNP8RC6EEavi52GP8TgdrnQVxk7hu694KuKQ0P4q6r7kemC3Qh2VN/C+bx92EXRKN
KkkP0RCvaxN0ZXKN9VAU4TETL1KMH3VTxDvZSucwzQNS4AhpSKxpB9v7corZd2NzeEpHcpyj5DMr
BV5qN+ODsntla+U0Wa6XHBJUkDCaKKE1pZg2DIrryhyyoHMPmtEfsYze4vyppGi3Kp9WObKAjq68
CWqaKZkVxqqWCZCd/GgdnGuyzDrITY/7VtefzHB8zeb4n+clJBEmHW11zaFrbUgcq3C/UxPeoxvV
N27EcZ2RMreeS/VS1O1OmWcMu0r6RcSDtQlF8TcTaLDSZ1xvReeiFFSxCgt8a9tSEv8n4x/RMQpX
A79lsLwXB1XGylxcjYoud6Ih8I4peeZKf65D71iXCUwEkzBohY5KM9VRT0FnTI1lB4JFFXH3Yyve
ayu8Sz7YgDxVRoQg/uGMHaVEwaiyxG5rt8RXsTVlth9RQ9J9yPTudZ66niNHoJA10f4aPFkWjW3T
dahlM6X38VaDAc52oOnuJ6rPNwRAybmu20caq7slOtt3E5c8ZSk+Mkv7Z1bcIfRe3MTcbw4Qdj6i
XJRcv0xkzcGa42fhFPaBu3FbxkxhAq//Csxq0FUQdpUMi7xc4E4TmWVLTFKWPrmsI9+FbsZQh65x
HbkzB6HJfwvX/RTESyAVK3WyKYoZ2x0xYSsrEwU5dMNn1aw7ooHi3qz+aWhwG+TPKghubrwQATry
JA3tkTl11Qsp1iTgXkUUf1dGAhE/exvPMX/i0tjHrnUyvU1odEigFI3uNFkYRr/LundEY5wlMiSM
EiSrY//OZ9TmtPyq1WwmYeYbNY2e7cwIdDNUzlOWrCfaxDXL5RdCRRZrW8Ok6Zr1Plksi43mbeO+
ng+kS2xsTWVjsIMwh3ADighODt0EEsxeqrB0XlLE5Fm+qVTraM3yiq+x2DKv5vMyhunfFgV/k8Zg
XJEk0ieTTNKdQt8y2mm+EX3/m3glp8ca3YPM7ZOVNOjE88H1ZTcdzcQ00LvazYFA4n47hNiGwvkc
qQTvFPnQI9a0wCexEs0Hs4u+3XIag8JRPkZUUHGsxAGxX02QOemnDQPY2IaPWjpeF1MKTzOgzUVi
LukXudDTGfqzJ76+LN0jlXE1WGO/ZXTYI4WoAqLR7CAf9WFNfFWEtLXU7bvGPmVMiMm1VmzbJzsm
r244K2NiSKAW22ncRAQRrMTiEQ370xBNiJNddtet0XsDp1gmm19bg103qSCMUGZA7paxKxG6MYaC
xgrhKE/VpGOCH0a2t+YTHF6Z8dF249rrvSiIJxr6UStYk6KfknpUL6j8LWpnRpCKLe6M+TM1gMg8
QehFRTWfa2urekSQ6ZwwOCy/m119o8NsBcIov/CDdpuiD+wQZ/ks7HgdGY/ctfe52YonRxmzbUpy
RDJynbk4dAMCbPZZlT5KvSNLQjAWmQ5W9DF3xkD33M/adscjF/wq7xeBiGDPS48c8pT1yaetWxYU
d+07Q4uZxWs+ywKfGuJqSBsr2+aFtW/jucSQMaaHKLWeaktHk5PbaInbTeQY22mOnf2Q9xAfpM6s
XVOivxMEU+kWBruI9CQnN/yJcWbrzR19AIBYRIxf3wxIKdGa8n7/MhizWRDoJhI6VMIb7prXDSD0
PaM8K9zomYjtiD3+CNqE+EdviK8yWvFel2VQxup8IyKNHJg0e3jNSJkkl3YIyaCV5TuCW25IVOu2
PdaAaUQ5adatZpXCypibP0fXF8O1sxvJpuhLuStnIiSlhxgkquQ/i58ZhIzagaYsRK+j1jvVyB+F
gKfsbO1Hb4Dc7WbR3zePjP6XgC9np4gZt+NEkGvC41hanbMSM++oA34j96TdtS2+m6YQ7IS0chcQ
letscB6lS8VVQuVeqYtVTlPwZwaoBbrjlLXo5F0vJwoQO++EiasiDa5wNPZpKM9N7v1zZSH3gzcT
0mi170k+/oS24qOkx+Km7oaCsYXwqDwGbO0mBN52/xKj+K11xqYJkfG+H+1t4chqpbpawkIgSOAG
Y2NaiXk9KdycjpLrvqzLF5IgSfoikItz4rkrLes+SLjAElrpKZaDk9Xn9Ym269d6aOHYH9iAsscB
8tbbcDsWd/0qyTxyZigG7HOlm3KqU9qHX7hCKRSjskNXLoJySr7r3vtlH8RfYikMHs18qxRjw67j
N5KXoMA5VVZeQUlTboJRzX4j+C8lmf+FXTLvBWU7GMwBBtC8VKptPmXGeBkn6E/Rk7lV5PN3zJzq
VgAtc9RdCAvlHsq0NlB6KGvptsuhDTm0CF51l/+VTWW0yem7Vqo5J8fBKH6QlSuEHg1Yj1r3qQWC
CEvtq2j72cczQkjyG0ouDJzbMMIxy/6+NFjYSkHADed5ITPjQ4jFZLObx2wzNwbcMLpePx2zay4Q
zBImzLBpnwuVi0cv+3DrqZuhMckviFGtuJr2RWsE+T5LYIkdycqQrxJu33Hij5YK2DCLQtumA7Qt
xhYST1U1VAME6e8aS6r7SvdLcqwPSocGZpaBk7GIQWUmySKCQwWs5RElvwHa3L42leX6Khy5j/3Y
XNX1aO6s8CoQ1UXtFEyCGLDIFvNJr9jl5E5sNRDnITKR8Ng3h7TIsR3fq7HkwtO937zNdlzTuzmc
Eeih/59CeROl9kfi684N0+fBgPyNmuQlb6t7k4Qx556pPsnEaRy0fkdhOqnpkVtyANidsPmoJoB/
nTysuKZxzaY1XD4c/5nk3l+Zop+THv+i9sIpKFIcYDny7hXwTAN1omXDtEqEnKB1dDLEHqo1Vnun
6g+plVUQtYXc9AyIaav9I2sgW0u9ebFrTLmaTkRiPUzrdOoPeOWBchUEvEVoOEGYZjRZs0MiAEkh
0iv5/JiOvSZsUBVhUsxRCWOOKrI1NhkgJ1RJsRT1qYmpysZ0MyEq0+jH1tPPWiUrzSCwKIjCbh9G
AFGDCMtDkjElTqJb60PSXK203Kll/s/wyuLbLMifKYX6a1WCmITyo+OOfsnpJemcx/KIKWiKJnXd
d9EFHoHldUwdPLoOA2hX148+MfYoih86Ttq9VOyJgM3yQD5f+tUQrjKhd17ZtcD5a5G11kyWsQax
g9OfL31+KT01eiIV5hupWqDnrnWAhuB+k+j0J2ufaE57XuRlofEZZvOwqmbGqUkMX249vZWOlu05
0u4qo5puUcOrQdWbd0K6GDZqkJ1u5vwmtavuqchvGObI0UjFq5ZVM3amNNuHnMAp7DKS2E2k5cBr
LRnmW/BY6QOJOM6grSMv08EO8wAsT3xpIfMsXK/rTVtVNKeyiLsnx1wy9yAYSLgSLCjpuoYQPwzn
NTzt3q9aYzi7Q3nJbZs1Hy4Wy5k0NcC17KtzBi4vMyT0zfgTevNYKlla7STZ5hvNSHRkKvk3EgDR
DEDsNF8A2th8yhgmkNijojPWSBFG4fJOvfzkjkDYUm2+nAoGKFFduXMZFqSOOL2ZbZxdg/joMIlw
76XlWR/MbWtZWyCJn1JXyS+2oeRc4UNhrIBRo5ULqODHRvjk2c1GasMXYqWF04XFE6h2sO3X60Ij
5BWpDh9EDmVMjuQmMpJzN+irWQlxPFeYU0jixmVNPmCc7pLZdjdF5SJRIr4nrxt329rlybDGu6kS
DBJ5POSRQT9HRzfKGBy9vZtcAqu2kCQ/WdG1ipoPaT2X40AETYXajn7ziAHp2NCDzbWx02sAYK+e
5qAYAT1r1HlHYTXHRlKy49bZsJtMAYqilSOv6kjG1Cpk8SzaXpEEdgwMm0mSrVIAXMuBs1Km5DB5
Hvu7G/3gJvOubxeiIFkYgUUfGGmLOwR2vbGYINqBcCalvRIOsIkE8I6rYt51YudFRP0uV5yTOap7
tFtrtXNOnYGjKJ3kE0lA6DuQLIWIhZLM3Oh2jYNQOrRvErkJ+Vu/g9i14iVPs1MB5KioaIGmzH3J
+DMTenQsU+COBm4jDMlTr6PXKdtKWgAUKIKfQl7FihUKXwhBtX1v/qQ1STXZmEFdyQjFCUTOKO56
WpA4Mv0uLzK0iw3G20tea2+GGd5IUHsl52i5cPd1PL9UUfwa9959MN2jTX4Nu4KDrIxfc/PPk2Jn
zvHVTOR90uKHkYf3orNuE1ZDc3qLGvecJ9M9L+1j2N+AG/bTnF1CzT2nXnuWmfE0d9oT4O9eiWAl
HOaJ1t7FIruoy5Wi80LHTiMx96sNr23dHV2QBaWtnxWWMMRh9q7YrKkEwZM2tC9rZ+zxmen/MJD4
Xdf30Mm+9SLuuTbgOxS8nmPE+UsaRtY4ppsxxbUydlYKm+kN3JlxhVm4i5UTbfYrobvbvgV5zlkR
G+9CJ+e90u/qyB8BgPZM/u+tkr5MprjNXEtLQYCQJE/LMYZNnX+nefjJnfJnZ1y6oykedhI9IxCB
dHBKhEPVkwmCnUUcVoMT0qjzASP3qZPKtc6qp7IZ14RkWF68cs3OFyjkJu9EF2e33yP5/5HxrtTi
TO7qmrBEckdmdGrY8qbej7HXeUl31CnHcQUiOxhscoyUIxNbRmhQborP1MsPdhu/VfX88NKZrBYB
6Df9OY7+3draqcNCZiXGjda6nZ9qY9pFKt9JzoTXEiRamf+sRampWKRppSDT09voKlelkgfeG7ai
hmwGpTx1Wf/EOq9cfR8S9dJ0GbZo0/4gef0trvuvrD8b5nhFMPNVMO9lKarjOrvOH/Nc/iur+lnE
mwm3b96Oa4MPhSO4dklis3rmjahcV170kBFyhHS4JrV3KOrkxXHV7Wzm22ZRzrCuvg9rZLfdtdKS
bRLum16c5to52j0Rkp7cRfq4DyfDR7jlo1JYh92LQxPVTw4tZovOZD7EIJll0bIBA1r6S628Mzfh
Wh2wYmJgqPX4SwIGrGLNXquWAHrT3qD4L1XYg6TPN8tw11muEVY73FJNv3SNcldsYDeYD77+5lry
zWUIU/gzTtNw9+TFk825ksabxoFcDiBatWehd2tbzzZ5OFx1LJ1lVl4m+/9f9xBLhQfRF8dJx7L5
LMzoxSvLSynT65COjy5LzkNW7XVP3JhG/FFHgOM6x1brbujxrnE53/Me1yJ0RWeeFQkDhfC3VMVd
ydQ3NV2btjipkXphCV0ASgBNYx/zKbnKmBcvhzM6rnMCk2XgvR1a5UbS7TVuvbOaux9LGXEHGzJD
I7lguE7Cz+vknozxdakk+GQDzfBNJ3Dt97G+RG32GK3iQBaocEl16e/d3+whMpF+xNGgD87Hs6wu
nTac0Na73cUq7wwxpzEhhBHUiYisGckOkEO7mcjuUwmt7rP0MomUeB15+E/UlyYPwlovsSbOjXA/
yDtbuTXBkCZnCgoyvijP+bxxNCNwhbwuZW75p3BbrzBAd3bW3hukIflonXCPXJuuuEDcXG01udoo
xqIhetTtO4GqZ82mMvbJGwzyRQzOOc+TR+qZJ7P5zYU4x8RgDY68lIby3xsjaOtqKOadtXN2oZyX
1+Mtn+cATklXVo63Li8PxgDNNOaXkZCjMD4a6Vcs20MvvXPcJQ8jjc5FR43mV1m8g9S211V9nuf0
FNrGmzWJcx8rt+UPsPz8wuhOyrC1SalFSfSEDu0+GtMbYQrHiYsu7NN3Q0aPyUZrzK33mdj2h2WN
t+WJ0gb3NDk/ss4vDM3XvjCfTRldXRT2XsHyxRy754zUOEd1xMOXkIuQglOz1+XFcMVVdfldwj4v
X8vNcNe0X60o0S4nD5nMJN7NL8ubIvr7wvjW6c3WkPMLlONrKsQNhe7Hf5eO6nzo+kgLCzEcP5CG
3hLH+cD7frXatUUejBTVd9lOB0cPb+2ob2N3WGsg16B/0hvXqtJ8xrjUs+bXSIdN4eV07vHr8hKK
LN+5PQma4cdyoviszprQ3oZhfM1JHhnSs67Jp7p56YzhNrbmt5OUFzqpG9zA1ZpT9mepG4l+6r/H
Rh3uy9MbWdO+JJd2BsF1TeXJq/sbmh5iOVh+oahvSGo+KpbsTE5xaXLzA7nGdsK4x5PJBYEfW4Z3
vSouBQd0uSdHk2gE/AkZJ7ImfDDsh1fRJ1cr+jdQkk0jepiKdXDZTLF8G8Tnf9drmUWvQu3PY1uc
tIqV8km0JZHj2zSyz/bNnduXcEOUzb0t/mQ4PNPo3sxJecEZeU5Gfrsl7pCH50XcB7HV1RJ5dnly
3OGm6um74Mgppn1s5bPwhrvSTlfG3QqiLZ7+a0OWl/Xfn9FDDdphSTJQlqGs5ffzBS98/Pc62eGg
DK/RrP7GTXQFQKDP+1zehd2X71TgF9M+eG50hsS/TVH0mprZux6rbwUPRTvZqL3FvRchhpEZP3rl
ewSodneTuKCWutUsBGMmvdvkqk9FvEHgvnNbvsOhxzJsVCPlRuXLTnU3o/i+XF66vkxZa6Mtv/u6
IwopCgbmJ5uJCvIoehjETAoqaGQo125iaxNas8phSQRS4qLbFtV8ctiSYSgsXDbF2vKiHSFA25Se
1GFiTy1xzBzlFWHFvnCqJ+iPo6XNG0/JfQJl6Sqzl+Vmb72CdSbdTyyWhDJikuzooSmIphTNfA7x
8kd1cSJCAStFX13G8p3cnV+RK/RJxPYk9etklt9WOz0Kw/nXjcNzkT9Pincl53+r2oS9mMNrqlNt
WftRE9JlVho2cZCp6GpJlV07RhDazs5p8nchq93cTAQnjocEZSWZ+xGCc/xnmlfvXDVwJiAvMe9c
xEXoWLZhbx6Hgm9A6uSUMmgs3Q8k8soklNQGkw0V4jjn5cUgBed/1J3JdtxItmV/5a0aF2IZDDAA
NqiJ9y2djSSSMcEiJQb6vsfX14Yyq1KhiBfxcvJW1SCUlJikO+AGa+49Z5/Ccy5ubF6Dor1M8bF2
uz367JugkTeSFn7PIhHdUUA9pH53wewDCqrfthSqW3GGewC1RiFQ/YZ/HaNg/5iqZ5766FZFO5v9
cIM2xXOCix1U5zboEUIP21pUeyGnY4hYRlCWnBzOftOXIIguAxhCKnV3i/zP9yS9ef+T6dNABsHO
tlNSy62rD3qobC/VBkwBHQ91EAIOSCROI3qLEoVnkYy75T4vO0pkiUIHF3TtJ1BxK9lrpoPppPrk
LmDP4an3WDePThc9dljJMRsgeS33WjGn0Qjvy1uaJ/ceIkT8YTRzZlSdIe8koJWATmJtA6hw+q8B
o0jGzEhd/5kg6icLvloa45XWzSJoXlJX4gd4ZvcVL5e8ZBMQtIidQW1E+3Kcrn2YH2YbhdjNfY0C
F/V0eQYGvBod/QEb66SoTTjK3E8U0AoMSVp/cy/LxjWIAxrQ3l4ynfXiIybialFXtu4+1lfo95AY
wmML1jWlSYlOg1KCv9Y8iZDjt8byLvn3CpxGDKCjiis6oeOm7x86WP2tOx7oBK9NSD/LmwnwiSTy
c04qU0vhIEOja3DWdzMqY8Gw47eunV3Sy53lO8doiihheyfLyA+hOV97ird+4x0xSY3A5Cagra69
aycsQQmVGT9sNrVMN82tjPutF00bskA2Ni0a318eXGNdjt4pUD58B4lBpz8WmbhhEDsRPXC0Kvz4
UIRMBVcyTI+tWWztadeh3kNhuk0qSV8R2WGzted4V0t8OYS9sCUdxDePM7jiAeq5JL9l5f5mIXFF
KcA4Reqqra03PXr2dbkDfLXsl5dPIQtsiv9guqZ5Q0vv0YMHbSTNHhrfVeslIngU+hTNakdVgQyb
NHrsh/BgWPmeU/9rHi5HtfABbNFr7D/GSJl60BxuJ5/Hm++OkN/LV5+COaesshfobHauOCse/bmY
rnUzfkJLdvGC7L5HXVCCfkjK5yVCJ46b/TIKUmFcmW9I3Sm+Dg6lGiXR5djTAwJ5mtQceZbOKPC2
ZYJYxrdmy5kUgPNY8MDln4LJBzTnHuuEgv1g7AZI3qQR4Nd69JKSjk6cXQOTlW+QN9FEd66XrONq
/EpiG43l6WTyrnGu25ZLixkKYKzgRjsXk+Oq7omNgXYylDdyg6DGR/dmYjAFiqsqB0Sq9hoNLukJ
OJ9w7Cxb0yqgwDGD42AfqtRu+TYr+kbF3tHtWNawv2Qus+mS5IMDY4K90DYcFPh7lJl7v+ZjzIdd
39pbB+K6bVw5kaziywAQfQqocoR3ozPv0VFv63JcWNQHVqCt1ZPAFGwXlxDu4W0KWNvIJihncCO4
2Ybr73k07+il90wGi+Tcmd4XTcWEkBFf8H5ZCMcoeZj67H5q7As8mt2ow7NBvS98oCJwmuxb0CMW
LJDwNx5sdxfSU3mLYusmyVARvt7H4VNJB9cKdhBJcNBtocqujOZx8G/zxGlQlfvJmPfOXL2WVvBQ
suxF9TEJ1QWBJxW0iXOwd8yNYF/zraa8Su6q4w5rw2FqJYHOJLkF59SmRxhqxfWmMWqY7P3Wyhwi
Q8gIyewlxW8rjeToCRSsYwhlfDvrAc/0dHAGtcG29wWm8xL/AMIcYhqnOU4sm1hDoMuz52hOQFCh
FHlfBpVXaQh/EmHG0Ruz6xRGexs5Sjw5H3F6HATNObDOIi8P5mjtvp8O7fYp4CiTpNZLVYpzu2TG
ma++Hx7tId+WijqevEwMlZxDoofDWfVvmTKuDel5yNuuqZMfqqNIrHslcSDb6mCRLGF3/Y4fzA5D
i2mNaQd646JmOrqZ3meVd1xuU/tbfJcaW8Pl5smVxmv4/ZbzWo09A4EGLNZ7mw6QA5Xf5U1OBgLi
WO8XdBxj5deOf7OScD9iqaRAvfNriSWKTQD/C4RqK4dx5xWvZAbtnMI7km3wIG3r1gibfIT+ITK6
C4SpKxUysEoOHQR7F9k2a9xnY0aJEU6bMSwOqGSANWHJ6wSlhBIm93Tou/4ArZwzJPekOn+fqwUf
uhb7jOpePqodpfltF6KhLb/fjSnukGzmu8EJL6pkBPfRnuyVYxsMB4/clTTqdnB7zmnr3iV5ekpk
/7mkDZfM+dGV3ZEcihMmfZZreQ59G8Ww3vuAs33gh3Y17qZcAQH1TmgVL03U78Jm/tbWpDqBLKym
6HkZyUkTLR4biJPpdSiBxmn2WjAvY5QrTR0Skcmgy4HAuM4BxdjKDMqzbF7kQKuqb/a5WW6y8N3l
XAd5ICVwLfbOeZnv0E/vqSRtlg+6cpFuRNlhUvkJkDl7EuLngtKkqWjfhGFtEUCd4LbtScW7y930
BGvgABR478M4CnxvAxvgXFX1DWn3zU+vdVHcR1F+JObmlAXjU5lw6CnBD0T6WNvpEb0siRnRJrZ4
JUQ2M77OFGmF4GMY0aTK2TtMYEIVW25vvrRTcZxmjN9NimrLruxvqYytPQojqJRgHKmT5eq+jvMe
Lb//2QIqwgnbanZnf/RANc4lDeKMk4CPpv6/Fx/y/yIZxIbW8p/H7q46pJ3523/s3prid3yQ5cf+
yQf5hU6NRpXjwt4QJObC5/gHH8RQv1AFMD0NMhHWplCgPv4PIMRUvwgPI5XmG9jIhEMo7z+Td/Uv
tilsVwjheQqih+v+O4AQz1liJ/8VS+la/C7HtPiPGF9PWOqnUOiUEEqzq+TaHaAQRmmaiTs/bFG5
RdrO7qIOeSb7a7zqeL07A+mw7LGLunTdfvM8PBBdo52zt7R/tplyRQNF3kYrpAfrqOTYmGsUgeFT
rKYeKStJm7dhduQLWOxFv22UmOHdsWrxueAwPNZIDeFpSIINsKWO6sGyCsgO9sCIxVk10nttbRoU
nPRZYmggkh4UkGHV17Z8bVqmBw/GUYsyv4u7jZMWcEXAOgEVRflYvcP5ck1i2RvnwcTMcfLU2LN+
jglhYE1m7wMjLF/Ar3Wr0oI+sAmCDEmuRvNNWn0D88Eqc/cxs83gPvRZ+Dhy5UyYAy6UVS0s/42m
MhYmZBqEFXlDdT85CzG4tqoYwwTdJlpatkUnVAGgRcfVNUsCmJUPfAliswbAF5m/umDQpi/mUAE1
bAJ/YzSoHbiLxgg32jHsrV/7TsPES8VfAfB/HWGoYmFNx+wkhiS4V2Y1noI2mm9wI8MSc24+3qXk
EayMKptOqM++uEMukxPhzhycEjD1ZTWYG9+S0dFuGopgZjFX5zFD3ISRTH+uk9l5bbVA4OQYCc01
fLYkpsTutJN5Hl1SpFfIO1Rc3HdGiq56aIMjfrTkRtyWt5vzXOKpZVfTo1jDKt1Uz8GsKkC9w+S/
06Lqvrj0MuCYtbCyQIjK4ziq6lBOUvMr0rzl1uRygzafgqIThL8NbkZJZh0OXX2Mu0J9sUO3dOxd
uYR80pJNdqNpOciIU++mTKP2af/rsfk2VZNo2GPms34kRVI7W7wU8oXzn7nLItgnHPXCW2JMMSwQ
A2rhoohXctPrik3q3IgVjmwaXr4/XMyoHs8lnJkdqT+CWbvOtraM+peqN4u1b5od6mXKEkJKAkKM
fEneKmf3A51BdHX6rH+w44GIYjfN9nWkkzM1i/FrXA/Zt9jgOEPk0IByvDWQCSblGqEvvJUyKi4t
YgJYa2Qo56pvdwXL9VujSDKhrNa6b1injVdVi/ESDzo4phPqYBEGESuZ8l6LKgFsahAZPGZYyPOp
QGkmE7kTDTqhsp6SrWIBfq/RQq8KKxPvLUe7O1k52XOsWv9+SiCTdmTPnXTiWx9z1piPs51xAnW8
FM+4BIoW4UO8dHVJD3A2zGutuRd+IZ1DreNiO1Vud/EM+ZslyJWLeho+6EmSm10qZDKTEpTxJPQx
gVLKQQiwjam8nksugd2K6velTzQOrRtIocrTn4wk0Xs3HdlVOgPAZtfKd9jTuk+ZySZABnZ8TIJS
/WYwkOCmBt0xSku9c1J6KcIlcbmd4/Ia53O6NQYCKLgP5b3oCoiGqd3f+nL2t44Iq2dVo5TJ3K6A
CggI1Uoj7M+6G07IemzgYT7lygBnz4xhYjDHqy6dAk2cFRfYyW18NmpU0TfpZexEG09vYhq0+yki
SIisjvprkOMOaWmOfiQtArOhFdMVeQLKZBEXN6OnwAzqpYrvAH7rg4fCjcFTJeiZ1nRcO9oRWZJb
FNKVvyvojdxpPdEJbmUDWrhNTyOphlTWFIxJJ50AmtRD/GtUqWI7F60JXUDPX/tspizoYlqhyj83
egvxKh02ltEJc2W4UVZsAkH+zYgtHzRGuFiG4ny4Ay3Q3ezEtKNDVxckSQYN9kzqIXUIna7D5sE2
WpbmBVyyGKp9nhhdQbRHMXYemFsvDJ7nMZOo46id5ciRyvHNaemw5oSPPOrBy97LoUfOPeWDuw47
PyKESJgUZYep2gWlrj7ySnNsoClPrht4R0TJcxIhby8rF41Xjy9127PY9UhfnRjJQzhR2yDKwS3X
dmo4B2n5oTwF5sir+DpH9mYG9jRtwtR2dgPQjeNgigYpUUwcYxyV9l07lSOkVceJ6SOppejepRq8
mmweG6qY+TZxCyClogrYPAsg4bSrRlJI/BaHduRoKCTgMYNDF7D41FGo9ga69jeV+dWvRufPtY2f
wCuPLZ7f5wqSKq1+JI3NxiozWABoEv0A6ZwZHccgxkSjZtSEKywhocXTLJ/tPKK1pGPkezuwIPEr
9VweENf1XYIjtYaa8tWTiGWOpFrFbEpxPNeJdTB6I7xgIaI/sGIxMUsaFVYeYLPArzMe/VznKXPL
KGD91SbqZQKEzD5cVe6IuIRYh2o4prPrjE9xp1LzAzNU6H4ov7PmixiyHJ+IQT8si+bh0rb0UIXp
ZEwQsGjWY00WkpELOMcFrRN0V0v7c8IZCw3aa/zFPEqTd6+gEeJNsaX11Y3QX0S51/EcxgROJIRU
e7qo7gMq4C9tPBhfpODGb51qIq8mLIOM6uxSXgIFQ4MmqOU3nRhzjbsoUe8FgbDEK8ZNiW3ZqUBg
QMOtz7WyoAGkUs7TPrAKVA1Tq2KElymlDwTRLZYKmLZfprHWn0Y1B1f+IxFOuS3wX0ye1KKgtJ1K
4k1fSzpntJYTJefjrMBT7wAhjNRyqNslUORSvCZz9ThFvjggKpmeYrKZwo2H3AQe6BjUOyca5TGf
GAaKEC7Uh3Fz7sd0eugaUW9tMbgIXAJUnytzNqy7AWHsY5pW/h5WKpLKOSTQCNfmE97l4moQHPRi
VkP3kibucuphFtiYTZ++txRoHqp8kNF6NBHGrJN0hOqSuBo9fEbkz4nQJ8zWXtNzIg4KKgKjX7bQ
AQzK1lYHspr5vVKbNBuGB2BnOlnXrXaRIlth/hQRvYYUphizTeMmHiAps8yOzjwB4B3ZUsUrlQby
CVaGftGeLE/QroMnHyFdtraHRhPIxMp9VG7T3s2NnT+7kFmZI3pKlxncE7wG/hi86Wayqe+BdYjZ
3nzlGoF/kdGhPpmtQ9KbGRiQUXToP+aecL4S5tQ2rNUeRurIMI3jSFxBsdecnlK4/Bp7cxyU3WNc
ZeYA+ymgV+Q67VMy0nhRwLuq55Ybx+yMigcKAtg9OB6dazngBsaZrWsb0oFzZfJBKpP/ZGpYbJzl
wq1w3fC3yPa9R6vrkJnLbDrLAfaGZBHe9onbfRJQkCjCJh4q3YlFxqV09sUfMqz7PEUny5mtXWJN
9bGrneyzUql1nc3RA+tg1xtXRy72aMMLj80IEyfjwzoh17bxn+JKz/k/rkjRCZ5oTXSfMDB7j2JO
GlLKccq0LVLXOQFSZaoK/EJZkr89UQNUPToNH2X48yj86hkoq3EqkPUfckfFEC5R1YYuBWaQJs0q
7oV+Zw+SokILkx21nXJnxpgQlKEzJEHKPpWRkW4n6IqrAN0skr7DRCUx7+18m2e0eLOMLbrNCYm4
qgiaUhLT7xrZsdr1pO7gNKcf0m/F8wwcId3FGExepDtmEfrSqn73OuhsaOLqD6+SbFs7bLfnqpTJ
S0qK3AfsUaiq3hhizyOEiQcYP1B9SGoyngezRXoaZ6136RwT/YslZ+cD52NMzrAJSeZoIRF5t4E1
YLsshuEkjMD5FhD3wotDD9+CQbQ/xfD7fnUKXd4R+GwR3xw3xltQsyva2IVbvJqzCaHdM3R/01YA
QifsPeYbDw8tqyAmIgh84sAWDqvbNM4fU85E6sxIGDcxzW9wOR2gIrS13W1qMfHafRhytnMnvj0T
OGgXxQ1lZr3kAhl3NiluMLZEycNhtzshpjiFfxA6t0xUyVar0rjAq53eORF6MGJNAiEJsbpgNmJ7
1pj1ysBlzBahR+rOchFd2InmX5VWzX3G846KwY1vMU7b1eDaemUqk1MHTOu949A0owjtsYlw7BAH
luntVZ6hy0Za/ZnTE45rJgd8uB6VwFaxHbd1op5c3yiuVmKKB38EqpFRPCIzKuxYrsK+GVeimrrP
mULy7gZW+9r7NaHehd9/0brURG1WnT4oo6O+3KX9FwkFDkJQUSN7s0AYv9bsQ7d21OA+CBTdiBTv
xuzraUcsXPRZmKZeuW0sPinhMnFTVN5CWfZIhJTNvmE5vXgNnJ91xM5o1/Rzc0ZupPepDb6xi03y
0qfCIJGwMV+1bszjFAgsNnbKDFOhGwqH9ol9FS4jU44PHYWob240eLem94xffTaWWzj4gIa4lL1V
I8RSKcxj/DBg6PJ2grxCYG43KvdVpFJAz0lNZBbQgNoPWRvDr8aYiReZucMSTNa8eMDtvhgAZ46C
wzZBHk5EVKkM6wfDd+ZTH5kayrcJzNAWqrmyh4ueUj2CSWY8YF4xHfWauYtoKa4Vutem/tXyx/o+
bHN7U9RleuDIQkO47vj0JtlyXVa4QLl9b3iZRj0hVhf1MS9ws3ujkby2KQ632XCAwIRWs4ZjF94K
idI2QAl6GEPZfBk5nj0PcNY43qcSySB5fuJCsQS/ppc6T2EedtMmKHHRUQ7DS2Vh2CSOKLSqp7JC
+zuyTXxNDCN89wYreUyiunhnb5QLyOAgIrypguM39xriu+G7QB2HiVQpXE65ccxIJoxWiTfqL04j
S1pEleEhjHWH+EtruMbNmrz8lWTj/lV6PJorPca4+PltuHY9PG4gQphse56sQNPZELD8fdfNdyav
BBYzTxuQmpHl7C2/6W9I9CkqlqG4mo6TcECo42ghc0qWaJ6IGjtYagbBWYZ9wXsx/fpAMob6hCSF
4s6q5QC1hXjNE/rvl/v+ayjgW/kBsLP++Givb+X/BzxgTQ3sPy/67T/q7C2ffqz3LT/wj3LfUriz
lmKfqwnC1Ob/rfapXzxHOVI7VNyETSmQH/knDVjxM45NIRAdHT/kuP8q9tnuL9IFt+haylKwe6X6
d4p98icWsDAFg8W0bd6XC/bJ4j2UX98eozxo/tf/MP8npJcMbzaLOB2XnfZJ09j1jmuvkDT2G2xR
+G4tutNkupXXWXczET9sycjmJDPQFEcrs3YV4oRop7Gu4TmMDrYZhxdcM+jqdSnJI+OvbuQn+66G
NYvD4zZXNoYH3FNbY7aOP9z4f/Kq/wOCwX3BPpC3aHFnfixeLhfkCi09kD2UTy17+f4PF+QODZF+
QRhBqnDfjNlGUb38oUq98XTH1IYEFY9Gcp6k0eBs8nsiZYvh4i8SoN5dWsppBDJXX+Im6D8JqOs3
vyLfOcQBC0fO3pe4zjft3OMeJ6b3YgU1glxKvpfqa1YCS3KKHbPrcM2iAnO9zAhjyuf7v77MhSH9
02Va0rGVZcFCcrSwlhruD5fZ2k3ZlA4a5NFqs11tieRCUWxeG1GPTIpkwo4sRhB+8lo70BbNOJ7P
wqAPn9AuPITT+JZNgn4rDpE7VkawC/0kHtmqWde+ceAUgf/x2FgQz0WFNyBnFp1UF7EFq2AKRKjT
3MRClpfSWv3rSzMhbf98aS6MaojXXB/hlMul/3BpvSjSqpqMeF3qbGOAhjv2dpx+GQoQovngnUuE
aCutaBR5EykuitDnkm3jP8jnAMmDj+L+H+XuHwcSz9GfvA2pbC1tEErK/enJwJ410h6DEjtAfdmj
n6OPPKXt2Rzsz3Eb5BefdMFLuHw1ibzaN3n5HEaly31zn7R6CI1en74HzH3/alQh3a7l3wLkexvQ
AszM4FouZh1Vm96hU9NBb9tneVv/3aX8yR1lANpS246yLUf+9EyUQ8lhhdTuNZnk9QFRFy82Inwd
IrrSIV68szvWLj1HF6QilWZvE2TZCKXBcvAjtSU2bHjYNqxLOIIaS5FkVDtEz2ZT6N+JQVnIXZsU
F8t0+evBIP/krbu2Q9mGZoimH/ETKr/JHXdifwG8wygnxMBJf26txyaNzNP3v3RYnM/fv5qhdxxq
LBCHaLmif/0xz746T2h3Vggpvd33KYiWAIW9+pzbLNbEfP/N4/lnY5h5nenU5N1rrX4aw2XXWh66
eqIYemtDO52DsTKTTR+PyTboTSrDQfwtq019JBzV3jv2b4KG+V/fO/OnPg73zFo6SaZjewxfGkS/
f5DGWXROalFSH0sQ2nMVfFVeYm4kRzC8d7a46ECSIE5kx8qvons3xPvyN2/hj9MUZy5lYXL1mKXs
PzzLU5R1i22SGkGqzqHZWvQu0uIKGHll0m49e0Xz7sQW3gltBGe6AGjkhwe7yi3aoeUTdNrx6nBO
lLClzmIoQJVjL06uf/M+/3irIG5ZLgc5hxXVcZdh+MOck1uNpJQwplB9gbV8jwSpTTmfiKFjjHRU
991eb2zKNnChn+oCht9fv4Pvd+KHphsfFuOEl1bKFo7p/TyhU3dLcLwgi5zrgwk052kMYQzb4kuS
wgBx4lxia+ccV3QNp6BQbp3JkEeFltHwMvPiNpTwEw8GEaU4cWkpJq9sS1I+8Mdiq5kTVjOWadxX
zqNoaheHsraPUjXtDpEMfPbixe05vRLdDBlHB9bnrJ9IeUuKZ5nY80oQjHIna9cAntwk2++TxohZ
/PzXt0H+8YNw6X14QpqMXk+aP826iSdQF/oTwdbxKaxc9HBCDwIxtSvuLLe9aiKzj6pLTx0sJ/wm
4tP3vFIT6e+c1ukJK1lBcxIQGVNWcBWtdUoiZCRtCy0F0bj+mywPYhl+WqxcYZmswqSbAiL4+f3O
k7DDkeURthqLZVuJaO9Aib7Q4Ou4Bv0ytA74yKS4w6v021/fLPfPXpuXJMyB2R0Gyu8HrQNmPY5t
agFD1HHuo6iJtZ1qA+SkLvvEW+ZhEvSL/vpVf0ovcRmprsnGw9GmyUAVP7eHW584BfaPy8saWOff
8o52V1BGLvhyCG8FhYhLTVz7xp70FvMspy7bic8RDUkAxRVG4CY7QclfxAzWYdnmPlGnTOv63187
qNTz/tikspGw1U9rR5s3QTuWS63ElTDaStRpIbVw2TmfYyvMdqSgPUJiah5iOkPrgVTfdY38vqOf
Mq1EXcD0yVS7S6P5vXSq5Dp2dXbrkobQNR8flZgJAB7D9G/u7598qq60bYn02PX+OBVVJnm9OWYw
7pNIdwGQNvIOUnxAVExrbFSHGS/m3+y5/rjZIVKOIwo7BKZryZe/H0qdS+QytkWKdxVI2sR87QCU
I9gZH2COUeN33TUSaMhDPjGCaZCACspOlD7IDfKoKucL8kgs/NPgXSdg2bs23MyZ/0KnZoHlGXu6
Mxguk5rMd9jKhlJ/8xzaf3gQWV9c13OQSMjlCpaDzg8zeMEnZ1iYp9Z5DGFY5+6eUIX5bSo63N/h
dC7qMb0TsaPPRmbVW3N23mYV9IepcrqHQbhPbWkWL60xyn2Cy3xTA61rs1mc7RZButRJC2sS25ax
KMrm6EnVhnisasPZoL2j8sQJb1tV4Q2Hbn5P2dIBKJfY93mQJaBpZ1iQIAsUZucNBUyE3HMIuzQf
b/DZII0Lszr0rYumFRLS921Y1E7oaAkyJ3Z1Sh6IW/YOEKldnGeYav76kbb+MOZ4TBztOpZnSfuP
hyarSHQ7LYmugV1RPIgNdwsvnszyBc1Tzvi7EoSbkI1gyBC9oUpL73LbfvUdTA1E2wVba9GxwTTc
AcSfEFVGHUt2BGOBuCIbah1VMvuIf5MovxFFFOYNZgKc+eWmGrL2AZEHQC5z3BNfZ5+tIuUEQ0TX
qs8C/clDIDjjMcbUMFYAtLvobwaP+XMkjmCe8DwhLCmXVZgo4t+PHlgKMzFkQJCilMq0UTgmrrHw
HLdG+KxKDh4qCcynLFP5ukSY/lKn4ceAi3Q7R0m/EWlUyZXMvYVNTJSAU07TXenl011ia9ykZoDM
qlMoIWrj1KHauJ/rarrvzFMIsuFgqKB5AD7ePFBcR75SlDT6jcK+uFXxtrgbGuz6DcbyWxI2cgPu
pNoboM3zTsafBw19Do5PBZ0G9phouv08Fean1jCdXcdHsg0C5Bm2ZTZHQuexKcXB05D55saxYuNi
haI4mxrdceSWZCkvXRZCUH38uVN754A3qGqC9JYf7Ab01WWcYvPm3/uuNE82LrCV6ej8kLVRide5
FTfadvNx7JELgcsa1tjT9XKu7LeDi+pw7tCX0jOBOOzJ9yiP9U2l7QJ7Tq9+OJ2ymriYymQtVVAH
dgABfy3s8DfZ995uJNkEkZsGoRovUe6SM/333WSKLALiSU92kUHqgxhM864WzDx1n9GrTaaX0T58
XyQri34ycLfg4HdddDcY3j20A2fLElLchQqlkZMM71ObFNMOvN6qC63uDImYJvXyx5g75iXT4nEC
AbjQCk+h02lEQPBdOY5vhnSJZlzqDVXR++eifYN5fScLXx16+hV7x1AkzpoxFNHJ8lZlbdWbudnJ
kodzGyyrVNdl8Mcq92qxx7yLFggA1c3bYDHnD6E61ezizuQkgFZ1mvw+7OV0n3aYnQp64B51hx21
5/piRMU3axrNfdsLVPq2RQevhtRaXhifRH+2OXAIGZRbAAj0jj0KA3FRITLvxTOhEwnJtlqQqgDJ
g8AEwG9B0+6jMquunoPdUnDcWzVWDa2r8sh6Iw6bNl+KnaKuXgVTCJC3u2qs1dM8tQCeDVaA2gFh
HQr52WlGdzd5qtrMIT5fZc3NEd1Ffk+/0NmWjRlvapcur5Dow/oixApqD0jAgiG5RHmV7P568iNz
adlU/rD3thn8niddKmHaMpX3/fs/rB0xC3ur69CDAs75ePLsh3pMyr0XQTMntorkR9q8fhjuU0gB
197AiEJ46GO/s8eAwTiTbYlaHB9MvrXVnG4coyH9ytffHcGQZSb/EobKWYdmNu+iPL0vW0iJyuGh
HQAW7Mygfphn6mqq12TCmfpKRebYm0BkG9v4UDBXczPaUv+GP1UkZ2brx1wq77FB3M4u2lvVnuo3
+bGIjVMCWP3Y+GG3aimtb2XqI5zrv9QGotl8bs9Il9KVI5pFFJ2sLCO+y/yoOZvdS492YPEWSEiU
muFWIlSv6LcONtGvKaqxRg+fc3R1iN7Cj6a0kJQMZAhQW9iIAMtua3S/OQPnWbocN5QUNL2mLWz4
M8rcS1599kA2PD2UEvpTMZT5lv0iGKwGlIKHkoB1DX+GJA7Uo1S4SfVbIMZoxUHV2fTCUSfhJ4fQ
HmB555Cqm8F5wd2LFhv9H+mP28yM8yNqxVWdBOPZJtdzNOzyKV+jDLYw1bh+7K4Dy2ogQjTPqPmC
dTc5zZbeyC4E8ghR8r6IXYlCC2me6VdQRW1cNw0sxr5Abhh3DwQWduvStInPqf1uD2QGnrgUHcgF
9gt0FzoOTzDD3bbfGnp8jrPpfQxJFKIZi2wvjwc+WvbnKLLwNrMlkVs6/vlm6ueTF9L/T0dl7ZrT
rJFgSwmpLE1IiujHFWs3sVWEkYJ8N74mw4iVvxhvAbDiqwfFgAXlvclltDEgAoVLho0LKgd41Rpu
+cxWJonQnRsom/K31ufIj3ra35TojkaJMr4ZoxvIDGflJZSjqCZQ/eVAvGpqyH5ld5xrlOTwMBjX
YXiOIkAGbv2ShNa4I7rsW+dU2W0s2SBZJKHvGf/0HT3IU52EUmKeoFCTAa6tD516j9lEXlqa5Ofu
7DHTEjk2PdBpw1im+QVtPj7IFnxtgDyTrsVKjf5wmsWHo6Z8A5xqYbbTJQ5GhniW2s9VkBM12vnh
2oZjKxl7R4wf6yTbjGPabgTopx0ymHqVWVhsmIcPKorY6QD3DMHFwYYuvwYY/1aaJ3kl07Rfo8R0
VrHQyc7kbp8iZSGVJ5rC7vg1UdoRKjQaaBvG/Gs2VQcdxO2qNDO5V113KtGq7iTHqJ0xJ6SjpoT0
+kCm11XOdF7VCVC9NhsOEfvOOjo3DfOJnkzSklHZhfJQMdVWsznvSzd56tiCbsMwg7NLdDp1cyMp
nX03ZrhtRqKlpQfJcYR3Isqh2KQhUQPBoNkRdH2B5wC6iDl8y3DtrbACQqHbEukErnJ2UQ4w0kYZ
fkk736PZWrAUKdzeHBMmOAFqpHpcgmsZmm7NZnhbO4gVJy2erFyA+ImhF84mWLgsTM09wcifQvsr
kfZorJxvNC/AdHgCUlFsrJEY/m+WzmO5cWQLol+EiIItYEsDOjlSXhuEXMObKnh8/TvUvI1Cmpnu
kUSw6prMk2SblLmH7ZDCIsV3xz6+I5BAP+YcMLuMVd3BX96FOWHHzKovjx/NIlUYT6YDIgiGZIbJ
a40ZKdoypnhK4GCCkwdhk5pAvrSZb6P5YJP4jtkEmK1HYNZk23M4ihZcsZM129RRalUKFDOR2f2g
2wjRDMQbMg6gz1YPOsB0khZPVn1Ik/gdke+IsA4GzFVS61fQcbUBxj5oNknqFJuMOe82C0bguHpu
151TvEQ5d2jS2G/a5hODB7cMBhaQaJfquvvuricFiEFjibtDPiFUMia0dxTm7OLm5nPGzQZEZ+xv
yGb6cFuYu8m4fCTJvyTLFQFiKdam1qMDKYcUg5DxUGp8aEqoaq2CDNLHZLz7gdr7deM8wAJS6wxo
Z0gG5HyjE+vQWEt2ZKI9rdAo9dwL6aU1xU1EEsDW0y6iqFne8/pyDi4wpBL2JNLNSa+ozDAb3wHV
eucG+TR83DQIKU9Xekpt7GbwV0fKhsWa5coyC+ZOhKbBeUe1W1wgtkW4kpgrL0b+KDqNLkgUH2Va
zaHPfoWOKXlijvFbUgmfp9a96dhWtmR7hHLAjGf16LWJ8uZxKjpY4iW2z7q64lCZdTOLovgqasSs
3hJfw6wcZBqdhc/OKV4HtOLgg0pXlBsH+PmYyPaga7CGfYPBJEimTZpTsms3f5zqwltLlYJjj3Jr
W/bxd2KDFTSGst/V8sMFiO8ngCdd74b6loQMy9LHFovkNs7uhVvdO1R6uGKKHydo7HOfAtkC57qZ
5/STnMEO1y2hWibIKbcX7jvUHTTYaKtRwd70rMlD240RZxqHayZEQ2V5jdZ+S0yCPYraHreVk9zD
SrwF8OfeBNL/ZNDlbvo+1xuFIKbQrXfTuuKOY6q8tMR4KIvvSxP2bVr6pimNVyTkEB78Q8OSjv9M
hnZgb7o8cPb5ZO5Zd0NEcnAw5VhjbHuCpJUyLSGwbl81TXpg13RrFu6VUQPwLzewAPZRvTO112+W
WsIZFN+Vpr8jPZylVNIhtpLwXerstZuVsdbXGDzOik+zFveWGUxbZBm7BMn/oqvPyiEiicx1gBQK
1iHIPd10GzJqtnkL5zEyex2WpUkvuaREnQgZmnJq7+OE2L+smK2do4wBVYn1Pfckg4yYEzAKS7m3
PI67arCe3XIY9g5vpZu0qBFrXJ9RMVt7jKGflvGv6GA+lW3LxTQPgL0NiICTLtotGWAXRhsIpogf
TaBYO+AWkYvwXRa9W56Nnt7OvmlSy37nxitwa2WUEWrYjDLjveAx/qIUBPBWglmt+LOst7aNPR4B
YJYhcyt5ehqzK9x/qB9Jv9Kg/xDAFtiVEbdDlYmPdVO8Vbb5mKOTRUO0g6ZCORIv9l4PHp6K7Jd4
zr1boBhqnyeB9S9BH9XgViSGxkRt5WzLIvbXLqc2RjrMR9GmS+jrUM+6G8WCEesix7zIT56woEpn
8DuMaY1tIbqYqH+IOFrNs9ft1cQTDJo4ebBU/lRlPP/KrAZE5+OuQ79M6sJ0H1zDBUjenveWdjRV
b/zd2R78oKzcx7Eic1KQmePDJY6nj2wkpszDaUgez/uge5OtRHGIteoJGqA21YRyTwOvaduNoUg9
6s5uU6rltXdw8DYe4Wr4Tnpn+SKTQlKiGid3tNEVfUZlnu8mmEtMVLot1xhBbbArKsNwbv4QL428
DxQRWcjzHpFy7f2mQFuOB6xE34QxIoD7IsWTNRurvJ/sU2N7+EWFt4PSn8nivQzQUJUVPDkDAp7N
5AjUQX8r2+jdvb4lCsu84zCtYF1fAeNubDFR6x4QIsbbVnsXCM/+JfcBGqSWOlTUHZYlHsZswSHo
+hutfbCzTF9O/UppCm2E/nsOWYNpjD1fTIsh95wKuL71Q+m3Ae4K4mUXx42O0qH6rJNdBnMEklf3
aGDjbEl02McFDv/eyVBxZ8Z7nk9Yo829B/+XKnMpbjz6b0BvnHLsrwgZL//1THqnouTdkexrdZe1
xbBJXHAkDF/rR/q2HQbkUD+As7ZWXWrE29nsQmRx4SR0uZHG8jQ6ztdkooIhu8yDXwYJ4hDBWiLI
FGC1yzFvtt0/UPSeyH5bTmvR3lU5eZ+aetDqnV2h8R1Y4iY3xz1dyYPjA1NQTy5A/5UHg7Ggt67g
+uNMPY0lfhmKEyq0z8Ak/SB/sQd5nnNqn6E6MGgQOHQbKniwEHOa3Noee3AB2hPZ4bKuzeWuwQG9
CyoUYE4Ova7yzlQ66VlRV/WiMo/ww19pSvKhzkODVoqEGdQ804iZxQ6W01CaxyoAK+oRgkxBX+Mk
bD90pmyeo1kixSSymCpmdI9A3O0tLNeSiVhmPLXVeIpagPflFWkwRwsQNr7Tul7iQ8B7+hojOEKb
XvsEtKFjrV9TjRF0ti6JZYIkI+U3hSplmatmxmLageqo7XPdQibPfVzXDknJ+8o0Nz27Hu7od9Qf
IIl75j2DmzyPgJU95jhO3ESbXsl6bTi/Av2zENM1TigiITWzp3VtAHEL8Fdbolph0FXbqkvPpZve
ZIAdtovjMx2oXosc1+nIpq/yxHsq/S+ndzc51hqH32xJJUbEKrTpKHv24ohZTEfeZ/rQUvqzOa33
SeWMO4+ZZPxKbzlr9dEv83tK4lzXofIi04Y5BpYTZK/dhsYoPeSkVoH8eykCB1yMdasalK2VpVMO
UjfeOjYuTWXezmjdV4tjHkxBA9zgnCwFPXFlki5pWkAKoS42hZGwFkv1boEtt9KA8Mm7hqleF+Jo
wEOG7oHouTdeWuQHbpguJLj3g3iKKudYm2Ow9mKIxMJK/lWwNDZ/Kb9WMKyI89lB3bw0dgmjAdk5
gVM3Jd3dkTs3dKyWeVHFwM5DJbqpKPo8EgfEEARsmIpP1RpIQaNsC4r6N8N6Cu6p3HDOEfP2SlrO
tzT4vXJf381SUfiS3MF6itYjohUw8mBdTBj8e8Ngdxaku9J+ZCzS7mnBH+08O/RlWePbvw6+bF4a
GaeY7Ar8oRV+FyCIAhJHCpuo+0yHW65ubyCrw4mi+NDU04eVmSwQrqO5BDpApY2bXFebxUg+DKNU
+8TyQBfYETTAvEPO1upD7XgXBUue24l4tz3iQX9L18kvLx/3Mj7BekB8ECdhPXcSJKNJtGeVQhVg
FRFb8nEunHzvkfxH9F7BKdmmDKc5ZMoZ0WSUT8mr4+gEd3YRhzhT/K1HIDH68eXW70mUUDOsfU5N
QafkLvz9ULPI7ZpJttwkCkQa+tBz7lnj3spz8oEq+LuJtXAX+Uu+IsHaX0EB5SgCV7FyjOHBwULt
4vtCWLycokMqnRZCFIjRdthKm+sxQbG+Nqzh0A7O0WAxGbpF+qGs7jfSVEtOJO77EbgDQDg94VCj
4kcg6PMhcKJq4xbyt87V1sBdZbuYnmC8KKYaPb7QVWBjN/YQznZQjFb+SM7kVPTnvB4wQXj9TnX1
YUQPnLtYHhzPLE5ClZCmGx4jo4Ljif422hOy/a8wITQlnodDnXZhbhOWEonz7mSMCRdC91QRvSiW
t2vZc9OMoK/JRL51TB4UItKrDTXcvkPghhKfdG6/6iQWLqKCyzE42P14i93yexrtddZkHl3EVTDf
W95Ope2DQ5RQbEgzjHhxUNpbr2kOc8loMpJfRoPZ+o+vVUHwDuLgNrcNuo2sO+jSgO0kkxt0NG8G
douNcNIG4zUELOX4T6ohy8RFjlHqr9nlbK1SYNURDuxt21abYJBcbtNEO6MthJzkx11nSFU33iZl
yTzDJ57UZcoyap8Gdbgp0iwcHOPSVoKo+kwB2Gf8SWAYbED9E8QM+3oZfcDB36HMbel3vZ+qLaLV
yFZoRRDNWWXxSzH5oHCc62EGvXBVShi1zPk/DFIpTAsVsDfvlsngGIhekqW77YnW8wd5Yob7RU0T
r9Mmf2kqeDllwavT8xLayatvomlhln0zfqCiov11q3qXGDXsD8Sf6GxbiuzGWk8cUjKoq00r/UPm
N1/MDA5xh3SWBdS0QfjGJWpgIWPLlW+18tH3u/xCIkLmU5fdctHjtUCGi4Q3u9JDWLA2sKUXtIMl
1Sn6viJ/bhfip3I6YbepDrA16R0QQhNXi8S/NCSOJXCLnkvm7IhsPIdPHip6DpZ9mPM5sJKpAaxB
YA9vxgX/PjwVm+lf4RrlXsy2XjVUpEMEEmKJefZzVzNX7tF726BZKhNdshnDQvIqdDfIiTEQoocZ
lpcRV0XnOa/MR3ada30E1oiBICCJwx54+ww4YJHVsLBIy58iHna+x+BOjqSNjooIjJYE7dZKvkHs
/HKmssuaedGQD1r3go61mCGq2i4WmVK99GN9riqUPjweQUBqXrkA5ikr92Kl/CRJ2x6qaNipxEGX
Gf0a80juWAFV2LVA9hhglRKI76SnUujEVDmCuQWZMuRklhN5blrG24RAGN7szAOcnp0Ic/Rp6i+j
Ce0mMNWTDTn8SKsXn4a52OrGve5hIRxD3jwNLGE2jLDztVnYjCBS496bblMLP85QlCQ4ROl27KFX
sQy70vwoYMaZFCvD5sHsxvZQG4wnx7Zk3cKYB3DVVJGRONcXw5ewttN3AK4JoQLt1uvUzprKiANi
TDhJWPfkxmuQv3rqqQdlBS/UOUtzZMgioNe49aEcp1cwwdU60lAOagXke7IPqU20XxTrN3pKcksH
Vqmd0s9KE+09JlTrSXe7RMYXNpyK/UW2XTqBbZZst1XWRgRjxVKH1VTvC0meaZvsmYmT7mR3z4pu
DKU/+Zs1q6NgGEJZ5Rx4lmB+giU+GF4DJxBHnTEtjOtNI5n8Zb04lF1AUxlEu0KQX2Y5iPhAZ9+y
yM/XNdpzqErWXdd0r7ZOflhgE7tpGy5Phw0AqXCxgY6YJGagPax9jLJ9rCNvzRr5UGTLs+3WtwG4
OqCN9nK31MSbxfWUhCMRqz6YyFaaEwSWaGFax5bFlWjdaq/5ruY52cNtDmVEKkbjEVhG3uOgsHwK
RVSDcqqbfqLUE8x1STtCIOiyLKiGNCzE0u7MoQfq8j457MVmc8FrzgsUFtVy31XXiWRgfOOdXakS
hfACZxjzezGuicqiYFJVsCqCgrtYDW/iNioiLl4S3+nKmAoIaKp5w7aeWuZk6Py+W4oY6zYHEU05
0rBAgJdxxNUzejFyRj2uKracLrTemAWRH6CqgUeNLgk7TpIQOY8vF+BUMIJKIfZACBMq91J+Gwn/
K1V1Z0IODJoIEMI1TklyWRyxNu55K1InkUxg8/z6Y+fjQMnwbLdEpaRfc7n8EEKxrJXJNl75TGpT
Jw1WjjsdrGXc1ePyJGvi2JOhOzgRu8Vi4Kmw4ijeLDDmNQzFVddFJIWKTytC+F8GZsTbKTsxxqRG
glfDOoFkoJmEhd5m3jo1wyVuZvjeZr0f8snfzriCmMCamhXUyFu2LXBtM02U41LsMo8gNwOtFqrT
9paxRb2TYvwygjbepclytMmEYeHpEIhXQywzPf+HxorT2rFvdZEZwL+mHwRO5eMcu5uYXeO6bTKu
gGscpsaM+IJRZB6s9dgV3TrOo2nLNNc/sEq89IoYaF2QYxp4j24nv7lEmCQMqC2kFf8Eo37GpARf
3DKOmpUKs7SSrdKv50vGkvWr41MXJ9FLq7Of1jA+7BlkmhFFdei1p3kCLxfzY/CLROrrdDCdEh8h
Jfec4mim9Ya8QJCca8NgNhl0xTMlXBNmA/KUPq5yEllw9A1OeTIXCNLW5MGg6D8rRZdgxbeTxxM3
kq8QpbXzZM8R71+80b2JgNRvyBx1Lh69yJrov3zonhZoRRjSgyOn2o6o5X8x0M5CXdVXFW0g6YIm
G4/2V+Ntb0kZCEfDfk5Vd1SLID2IF6iw4A/6aH+jZPkp5jupS8WT3nP1XS3IsSi3sde88kaiHih+
42vDBkWWuiDm4ktEUm1M/6rmJHuhIfZOsrLQwUwqkHaeu6mnyqw4kbiquyG6xZD7u7QEPEa99zMz
jYia7DoMxfrX5w+NrZvQTghDWuCXmxlDR20z7utq96aZoMvrmBytAfWHqfjWq+l16EC8Ktjta6tH
FF3yVsHL2YZikFukAj+F0bzg/trnQRY/YUc92vcCZAP0OdXwc0QkI5mPSMVAGo3mJeqdNxzg2ZaV
8opp43HmuXV5vbKZ5NOsIh59Hu07MX1IWdtrzyQWcwwIRsciQ8yunUyfGCb5ycXaDnApolbapeb8
7cwd/TCz+8Z3XjrLvbOixTuyyDhEvBvWuO4XdtP7CU/oTQoEknyTK2F84ZfsdRwY5VVjMf7zbQ6p
moyhTTR2FxiPhUGkWJkNr53m/e0hqRwTcNw+5Nn5ynGvIN+xBzcZ0vi0TDLDir1wKpYTSaWcLcGG
VSlBFqUmTaUV28lj1Okn99De3TWvasZWYgxNTOcr4ZLEqTL/sSGwJ4G8Cb1AA0g3iwIQIBKKIZEC
oKF9EXNngSUjSCHhvlQjViW3bF+jndUmH61pjDsn7aj/8mEMsxQsdhuVj2oiS5wcG7Ee6fVwtkfg
ApsXO5flOvBKroDagA9iSCCmX5bG7u00HDbGjF6n6KcdrSLILlWqgyKWxUEzy/Pp9aEbTOY2YnZF
QaMfKquttp0tojWO01cmrs7OkjHDUVfmW5MGHPTDT8HMeN8yNF6NNGjwBJtw6ViykEVspYzEs5pH
rzOGe+kZkkg+hpclLgzaBsHjX1mfkpJuA2aCC/dqH+ZwUwxDhjd35MwfpOFuhJH9eAvbA2hx46pt
yhOzoKuQyedCpjleYralrOUOXmedmpI9FRE9fCsjyS9xj3tU2OSG53nMrhpWkqlI5UEtceRF/57b
4oDUowZ6QivUZ5sExCJyhg73XYTXc2FY3ME7o5R7YBut1n7psn1qSfl0LGuL85o/BWOgDg79NGIt
TZhaEd1CetW6p6ddWYRYjGQYQwPkOcRLTv/gOgZR7HXLAqedQ5UbxzgiWIR92GYusiMKEBa/dn7P
cUCYkCuB9i8lvzueyhZpAFxKUo3qfUb2EVYzQgmMV6ftvl2mzQwJgoUVp/FGpN6aWK+X3oju/Srq
Uc8KcgTgQCKgp6KyArRuU+yti6ZnXxSgdqhld5Nw3aYG0e/0lae0cu4YJs4A0EdkVYz5PRLw0rn/
ntgmV8ywxvnH7DhFtEXjANuFhRutrQYPzy771ipiUp1EUa6Ji32rl/4lyuwTBv9/WWC9ynlmFmfV
L14AWEDVubk2yP0ZJ7PcqMV9BEEIhQE0PdA6uVZ1chCDEazYRlKjyMMUBbeTg5jL8gRB6Ea67oaM
t0tdtGGMj5AR9NnW8PiYja/E+BI58bSJOIzXQqNAVxN1QhkFW8agwc5vAXpM9TfG5iOCAN7qkgw9
dKEMnuYdFsfHgcKzKrjFlyEPtgw+3slSNtYzXd/Oz0vCfpoBc5HInlKyPmdPfaYaXkYWVcPKw1iG
bhUfK/yXM6s72NMJiaZpNU18ljukfC1vJG7TKtX+N5GfGOTjAQVW8KPIB3PN9lWTJbotUuet4RTZ
Wh1nUqQiiIrWhki9MDbPRaH9zUAjjpme9nDYUxfHafEatWVz9Ot/mt5/vagnKACIzrPqWeBwXMFE
vYHT8GQGxhsC62MzWMFKuxzMVQtDfZg8ys9yOs81JlEtvH1OKsNmKKbbkkdmUE9DQXXCjtcLEbl/
l/w61zXj9Nw5M+TyjlF8NWjHxNz6YAcjgpUZ2SCl9Pvfbh6RMmTBxcqYmtlFeTD7gcitstsBMyIF
wCgfs6ufO47Fhg3BVktnl1QMHdpWqLDMedxA7nOFAe9tPb2LJ4L8kpLEXd/Cn7ks0OcHntqKqA5r
/HRzuLLCQCuHVGkV5NSn9Zy913l3JpONLHNeq9CIkJkRCAK09K+1ia8BUTPHjkMWgYaqamlEA7N+
NJGO5sWHW+l911bPbUlsOVsLjuPoNGMSWgea35+fUnvomqnOdSe16k0ZHJpyeJHsBBgVlSTkVCPH
Ie0AmXDxKvOHA8a89KkWYifAOiWqOkeks6xMU316DYPEukLa7Lpkg6eIYKsa5u5oLd9W8jOw6tjn
rDkBjwBTaR4zb9g2GTIPUMmIYSiWzYuOQE4y66XS8Cj7YHMgjr0ZaPPcmVujN9KfvLIG8MSY5VCc
MByci4elPTcTHZAnb92qfEBBjaoHYi/W/BU9wC7p5S5IhNr2nbfHU0uOCgVXFaVvWdPSMTK3CpyC
+RuO2G1hHyolP3qT/gzQyKeLkjDS3xDTSAAgGHbT5vMN8piJUDKKFRMqy6ow5ucYIF+YszhUQ3DT
R9AXxqtbwjHKu3ySJzuuH7OWfX7A0GHVRTkuXHKRwJ4eS2zfKw/5bliztc1soCjwrDKbb60eSLRv
c5Q9/P+aKj45Q7yDhlCj5FAvQ3qNezS4zmCuLlwQrsxWQzzIY9v8pA5ZLVRY7C7cF6rCZFtJMZM5
5B6mnqi4tiEBDzt7mOdmAnCAiFVC38dNOgwoOVqNShkfeh3ps+dMgtQ8KzTwnvFLvm9r2BFkIMtt
W3/OXWay9eEcK7LkufcG48gdTHy6c/BMBmkDk2/dlvbtbPA+c5mMNIWPmc1/stJvTP0Xc6xJsqg7
HjmL8Wc92Tu2xwTFRxDavPGtI+ucn6rYtvSToVdln5ey9CnVpH1pZmPtRTaZ5FX7Noj+eRkzZBAv
QtGEBTQRw10mjVAsRbqt2wrMYkM73Ec3VsTMDCiR1L6zLwLy0BobPo5q5Srx0WumqBOXsv8owa+h
ZqFAUV33FcODC5GF8bj+yIGRkO6kc4eyd5W22Y2XjEcKcbBoVucSw5m+5Jn4JHcIELdh/o45qVnu
SIr64sf/OqNZcE0iiEPByyHGdZrNcxTKqX6bzexX9KhiZEfQj6pQtxf6H7MebyguSmTHfKL+c3zu
cTh+IbQ0zpGAvBw82WpF7tR7L6uzYw6hN2TptieIJgVnQnHkRNvBfF5wd3sK4akHW8QdUFSYccC6
Bg83G2R4umRbYRu0fkU0d2+kHHrzFgoOeBLDeSR+HcxADQrd7V/6rHhTOeUDe4OnJl8MNEh4ayZ8
ucxjmNhSXiSejHdu9m7LuSCsJ/8AvletUyZ6zBhehN+w9OHw3liSY7PEqd5mBExXrqn5Oxgr1Gzi
KbbIR2usYq/t9NutHn5r1Ld9plDkukjhepLsoeshed5ig5lOUWdOqyCR2RWi9oqmFYFyVEHM9Ur0
hAgJLIJiqdrtTUMbdX2L/GvS5s3MUUYvWf8QD0zpZQ7+Uw2P0xVUNxEEsUFHBILOIGnWbc9iasK5
vB5g4Ok2ft3/RoFk/4ig59D69k6kLSckUrKNNc/vAUp/UUDK5pu5nVKSl+NMvvc2VIUeCLjw3Z05
/fi1455QGX2pxel3FUChjVjsO5iA/nYc5BW1S10/6PJizZrqb/4mWs9mps4LNzCUJJGX2ho+GwlF
5BklihigJrpi0oJuPcHJYxE5fZlJdN14zJ+jIFNzQV6JgjYIuTfndWZRX2GURKDbDg/zcK6FJjc5
kvCrE/VtdupFFF+pNwEx9IaeE29GwjB2zG/YS5U1GrsMyUCN/Dvtl1V63eAxiEtPpoyK3YBuiABx
eze7vKgZcNfrAt3bBnZziAPryzC7/NgKfyFEgeDdwU7OwD9efOEnN3MxVo9Ajp5QMBeswISDahNU
S6uNgxngakvG7N6EAMIkGIVOnLHmAXhxVJqJ7RTZRMwAeBbZzq4W410k3bkukt3iLs3GXsiiv1p8
iYVWd0uub1KL+3twg3c/8pKNSBtkeTQ1oYYYKDQw7BR1aqnc/oAfgzVugCfFlcxIQaSxmRrULhYg
76ex9O6nK3g6Nc+mwWzUiWfyvBvVvtS8sH5jtTdLNt/hdMnPbR2HLKxPgrXyKQlavU5FRv26vBqK
kRkuEzBjMxKtyGMuC4bkl5jhzZQZj4T/3AxdQr3uM9X1U/so3AxRj5S3cFoMYgOQYOSueymmLLiq
qFdzzzR/mGN9WMDRXeMUyzWDG4/Le2BQ5Uz3k5w/it68nSzPpvtYXtsxgK3HKp94pezQpeQHyWXT
6Mjaez4ZqmAOmamRBIr59dMV2IElwra1GuNLz1AYDsiWBx85YHWjljpdc4AmJyf/HgYOeCWLe4Dl
hHirTKwoxbqNZuBrPaD8jLYMCA8L2OK1vp8oiY+mn3ZHtxmGNWvne0xq15lrSv6Jy4zT5SfMOElh
UptGhoNIQQExi2RTL0V/CzXrFo8QeheHUHEZ7OpkrsParbAsO/s2H26FX+X3/aL27ijPHZHj7BPt
/Ci0Ds1uudeGJm5ghn8umchTV0akEU0kAKbs1RtFXARRZJB6OCTcMoCi9THNmHvKfan1QaTxk+qC
i82VtKo7CJA+aw9NYoJaYtQCs0s+THlqrO5gor8CdnXvO0MYRe28w4iuDoHB3KzL3deS4f8q92o0
d0aRY925rh24+0q/35KOZD+bxJauRlkl//ImdLz+jbEl0Y84EU7jRKk2jOW/MUjjjciw3FvoTiB8
gIerOvWgJ2XtyZgIK4maFLwPuhRKq03p0PElzGgbPCXsyxAmB270PS3LsZ/L5KFOgLSUIAr2/byT
/GZ/fW1efO2s0mhpLyZL30tvd4CGgKgR6M2XNnf8eiqRirsRiBorFoi9iUJaa5BZjG8i8eBIr71t
RLIb28Z86K8f/vvntnxoZD+ftO1j6HQGl6Vz099kdbaPF9LBSzUlj64KksegM6AVeFa6U1K6eyqo
BFS2VdZ3TU3rYyZzELrXLyVxSKFxhRdxABkWbzWiD/wgv+Xctu/+PnSSYZHvxIy9WQTdNP1zNcJL
o4lqAaynE1pBu7mgQW+AyK7tyY9PRuQvL5iYP2uriu7+vgL/txmiMj6PnVh3V0NlHo33XODOXcqs
5Mkfm5xzm9CIv3+ZOjFAZ/fWqpyAola7j5234JlxWFjwRdxwNZcqB4qYgtK2rIsNEekimuLkxG59
J0yyCKKWkOikbOHZoc9ArOpOD/qx1GxDxxR0WyeprOekemcM/jSMSm56osnD3mBvybY1WVsc/wfu
fcbbf9gN5GpZuLhzuqpUM53a607z70M+zmw3VeMestZa/2EIxNU28ucd+fvy70PZO7dCLqy8RM9s
MAMFX7rBMQDH83/bsVIGa2gZfTfjrM/Wu+e5+bmH+3V2gZvsshHDsPU+W+J+IY+yQc//NjWwIikN
+uOY5FDqBJWjD+KVkVHyMFM5bvm529Bzx+Lk2uwL7aT5Gisnv1PCt56BS33116/kvASbyQuGtbOM
dM0yeSnZK5yG2o+Qk/veGb329d/8fVBt65yKon9FnfsjULE9zT1DGhND4YsqUiCgrP7I3hvbndeK
5yjGBzX4yO3wpdYhPKz2OrR4qf0YjRn26zUBYWpe6e24EIlVMVC4Z3pA5tK9NOvgHpt1t6UJqphl
CPvqC7ZP5CHYp8nrf/zEZoTsMriQlnpK56S+M6Wu71qSdMlbCU6lPhAEijpzTpJQshy9/H0gT/JY
TQ0zalF0l6mN8IP66baMOhf3r+G8F9UOD/n8gb3cCCsoCP/9YxLoXYlizDXEWZuF9ZDODKOCaanW
A4rozUI8KGxcYo9t5fDAYMRYGwwdn/1aVmsjd+H15wnihRy5zJKvUY/H5D+W+VsQHX08yAdRq+Il
ayp9GDDOXIwlPWEvHxlsGyxU5NQcCm8MgXFmF4IQZJj09sSKsKF6ZEnKnYCUBk0oTqGkfTXdKvjH
nFaPWF9HAV2fEnM4XcuCFbbThTER+YK5IgCArKQN1MF2NZoVAcTXdxr1lvvI8KRwzP5RZmVzX5PS
QP1sngzkQPBHr5/+fbDJ4DtR9WJ6yHIQ/NGrkfjWI11+8mwRHM1gObqva7MKy24ctiSA+6tx1CSx
VvdJMv44yopPPp7TrWy78tjU3TeZvhlMeqpD3G82KQMQZwOPMAAU4rwInQotfc2BGt3sxpq6XSmd
h5Yb9SGfPHvH39funX7sH1EGrozECgsniG//PuRzlfz3WVWPP7XAduBhlVrJXKVfuHrRlXK2Xko7
M49DN4HGquz44YpYZDv+OaKf+REBqRMmY51HD1nizjPFsIOlkO3/zmFL+kS94TdeaVE4IZg8LCxp
TPbN4F5cYggfUPD/TohX7sakIxA4SEJie8uTbDmhBUlZ9BNyR6Va7oyZ/i2dBhSvtYh2f4fDeD0V
lpEXkdV7aKLIcQUDdtwZ+ixhjK6HKWiPgGbQl2b6xapcREwBBX1dp+lbJJI0VIkad4Y3pG8y9d8J
nS5Dt7Vo35oZoFrZtCf7+llColCEJ+Ahpt1nV928S5l0O+T2ThhItIftDNYo99kj9t0o0Cva5eXv
gy2dVwN17OnvK3xEvJ3jZJNx9P33H+BiWHa+8d1GUMqRoPd3RrMbr8ZdJyraey81/H2UO79w/Y5G
WX+XTdKztk7T5y6ZrvSc4aKNeFpZ/JGTAXdm4+tsojpgMDQ2wv4SDhsFWZg/boyAvkpzROzqf1yd
V3PjyJpEfxEiUAAK5pUk6ElR3rwg5BreF+yv3wPd2Lgb+zCaVnfPtJoiyuSXedIab1Zazdd+YjJD
ZeyHpGRu42X0btSJ9S8zqEmLegaKazni7ghUxknXAQNGFiy6NFWAws7QbtuyoaPlmleAo/qlWD4Y
KVrV6u9zyjGiLeFu8z+fepDMKURXNqaMsL3r6d9mpE2NQy+X0JVTPRBKS/DgABClqyZdF42LY8fS
o8eRJMajgRF6BdGe8duCs+gnIz79/ZYeuvU5tnGp8HYo7Ve009fSNdqv0i2fSnFKGAJcbLOLHk2r
FnuTxvO151DtTPEko3yJqvO3yuGZwE/RbL0KH3MVPcDDzPbksO193HgLlsakDqi90fIznRDKhwVA
PLTn//xwGPttKkaTNH2E/6xLxUvuTGI/Ry0liCVnchFQ7kPvsLPS49x7yKO6Oxsl96qIuBUTMfcV
m8VNBbl3az2HEVHGuZYdCGktYvQakPJqh8ehl/YW8w1DRC/CWMUoAnojaZrZm7EuHZCsRk6OyQJe
p9y9J//k2HuqzD5ZTvwkejf0jndjcEzsj4cDGWhKR5NVdsrNNS52gWHzO71Zm2o/vrYQVatNgxb0
k1/S/XwiPRaumldVbVrXp70QxRna8HdAwh07HAxmlfnQ9Cqxru/bXw1I+aAzpaTXh1eYnw9I9WFS
u5MjfCvqVBZby7cVDJ8tPJ6sA8G80Sn7+XQZ7XtUwL3Nu6LZapi06Dz0o3mTjNOunqB735Sr5AZD
ug9TmBDNC914iKQhYYF2rXvP7RffgBVk/wuaCbo4ZWTr/BJX95We4DCtmq9EGQwry+rbwvwTGrce
o7V7Nd+ZH7hutUtZUnIoz7DuNzojNQW9QBjVST7oWs0ag5/jFTTHnNgUdxNSMNx/ME4gWbXFi7EA
mYm7bqdz9eXZAFHHF9Ori30li0+b41yd+Bg27adwRwLK1qmdF+xWqzhvNy7+E9l9tpue3iGacw+V
76zpaVnxX+tPjtvv8G3r7Ip3rUGbHIfVkGIA4ay/zwSYafqxsTshnxgUNsMWR0qiv4Dyrb1w5mOd
3qgxW1mjdRzGeicNLlo+9/1TsulabZdn4NRWnW+j9jcGraWMpvhbl+VRpv0WDj3WEPi/pOUp4eHe
U0B20UqmM4eqcfCWdE/essHSdPZuqX6X4e0LV9mX1k4HHc2F291r+humLO3GNri5N+Odgm6F1Sad
GN9VxJSRodxu8iNApEWh1nRbrNrET4msoAa5TyZo7ih8Q/icJO+yz9x9ib54MGTyxhuzZGBmxRuC
Ig1OPP4c/t8P4tobh+w04zFlKhJQGfrjnp3n8V586Capy3wQ12Jae4TThlVsn2sjO9YJY3A0gB0W
N6pdEXcxvWswjlcV7lnTeZuz5MumBpeM6ZA9zPfWY4QlGGlPN21ynr6ksEHb4jRw6f7WkpuIx4Jb
6ehPN+roErKgI6/2m/cZjdGue/c+TUOcLGMtWx61elgtrxvvDA4dkeweWpxGnMerFcW948N4nxIz
iKb+or3M1+lmHCY6gX6whdNc/xuYyxqFb0F7GE/xsdv1B/c4hfdRnWXXHirnCoo24dT4rdMpsq8Q
azL8g2Mvts3JPqzUXlvWiNKJHlOMfOlwn+4ULnH0jASm+GB+9ukFr/xi4cLNqrFcrrGM9tx9yD2p
1aqkolKu7cyOT65mtsd+WrEBV7TEUwt7aLfBNtw9mPkh3IW7gObhk/a5WsbTDl3WoOSYx266tynZ
iHnTvBo/erYWlJqR92TJXmsvlHgcCLSY+W9jMfdfaa9aCt7bT7buId7pB/qm6o35Mdymm7yGzxN3
Z50J3ZrMo+DiP795V4qab2Wr72JqAPr1r+rynWjDgwHFFBFLFebWaR5kcC6MPWyrFF2w8WPzynug
4IkMyLluA21rUXE3XWkD0A8JkRGHIivmMjlvj3V+BjzdYNVZYQ1i3rs2GARmeLcLDLuMmBhOcskV
tALVa8bFV3L566HfN95BFO0jnn7eqa5er2vvkmYlohnlcC29d94pnqFYFGcTogrvkpjRkwsb/Jlh
rmnZhAEpkaVn3qOvdduRahpFf0TO2DDAQz2pIBjW1TbGxjOTdqMOYpQ+qalERddQvPQ4+G4zRQ/1
xVELgvlIZh5ZY1mYAvCEcDbcGmrFT9gc1y2cDZovFRJK1n85zoam1GvLRZSOMCil4MMHjqvJA3WA
DmaElaEV2+8RWzELB6C44DJ0GNdleImRITWKrZz4kwMWr5hrnDDu4TyhWVP066QODpRQMD6rX22r
4pxCGQiVU+mbMep7z08ygd9YMkrCqagdMAHPx0/VXtvsc9Du2yn7wXJ0ahINwad9BU+79UxSFUMn
kucmVfuBONN7Fkr6yHSHrQl7jjPiIR9iKteAPlUXsl36oRwruXfnqr3W/UBnH8/MUzQsI5BMyCvY
DBAf2vhaIGl/FZbxnx8sP6OVDK/ikIgdgWyxnfFuU+6Qek9ZND50xIYJGeFxV/OQgUMkUe30Lo2p
uWE8e7Y+XOo0eCTctJ3eGllVb1VciFOLCrq2q2qBULATEPOPeLlmwvjucGkS57ULkXRRb8YLusS4
m+OmWyV16h1ysRy+VEaRuxi52cDbkK32kLbOi0XcF+XPeTTtOEdoZ4aci7q6Ea9+bxNmVnEfPinb
UHeVIr/M5vn494GU4f2QatYJ8KeLLzxkcfh/l/6/m//fz2F1dzCK/da9qO5J4ZMij9P8O+3dvZ1S
p6KaQW3NEb3RlvFLtCRCPMGrzOE/OMdKOOY2MsDM2Ytw03PMu6a6+jJEybVjgZT9fQig6J4nj7qy
3hzuxqmxt4mFeEXztrxpLlVfXmmchHCiUzM5/T60k4YScDxg9Zyr/bQcNYVWdBfOrZLg2THS1Zn3
K/oR/odrFEbi4uGtDOAafiRzu48avi3UsQNeyVrenDHBoY9aiIOdpd5z3ibzoejir0KWFyPh9qT3
vaBfT8N0FCE8J2q6wi7wdlC2sS0Uhu5ndjcBGY65uVCicPhTBCotGu8SMGes4AN/cMfsxibXdAPr
pq7u0AYUYXCDz7GLHpTOiMzoAK40dHtcp6bi6hzr0RcNafteRNY+1zhztqVeXlRTlxdZ11vdqqfj
32ci7Y6enqWXqX5EWnduSWcE92CHH0dCN0bssduLGQOITMStyWkp9NLO3tTLp38/5/Uc9Yd+gUlM
C7g1q2px6hLFD5GZPitjKnYQu3GELR9K2y6PA19BFLn1uVV3WlRzKcdFd5o6JXCrSkEGwR2pT8U4
U8ND2bgUPRzwevLerwJ6gqpuKl55efAxldNHnESSpzQrDrCsMbHYmIAGoLgb/iRJeEE58NGHMygn
XsnWMPDB9WjiGRZPCLIsS3qaDPRARdHFAWWbt0P8XjSk4nRRYLLX850Sg7tvDLt9rHRKm8ATGBtZ
YezUSjc/x5V1HMlK4yVxz2q2AZ4w1om24L4JQRZDfje3p4DE+4tZg+TI+umjNQnlhpVNN60crXu7
8p5jcAOwxmYPCEVnX19zz8PsJiSGkVnaw4VZ33WijBDTvD1k+zRwfnGSF9vODCmbcts3DKRY7bI+
2WI+Rmbsl6qSdtZXkxXUh7YD8dG4GQQCYRr2NpdXrwvnXyuTuJYoG73yqihsTbW+B11wKxwrvIg6
KOCUCwhO+Om2kZ05p5pkIBI79w+8qtOHqdj0vYmulhQnwZ3TJw/W0HWfZRVcxZSyiIue3dx1rYfR
yoAM0hNzLgIk5cCVxi6cMB5GqtJ3YIbwXA5ed/f3I3ic/V3kzU/Eh4djWTOmcmyqf5tl3WtnYzjn
zVsQp9a1ZnSzl3b/L0z47E/D/fv5ftDlLoqAxOP24ZxQYkPVS/xEvIdg++HOLFoC1v/7S9rQe74O
JBEiiWMcLQzUfyxEbVlh/n5kxma/g7320lbhdPrvh7mv/u+nLf05676D1/mf3xLjaq28ul3990v7
+0rBPGlrauO9zd8vdDGXeCGm5DTUCwBo7j+EyTqVEoxlSJ/GuxAg/ylo1ERVAEdwnRQmztXpfs5o
Yc/nelPWXXRHZzib//xZ1qq+Dw1+fTQlL6XGuWj5jTIa6FEmSbqV1EUcXWjGQIJu9IBA91k+xIWD
mfm/n+c4tz07u9OAmHwK1yFzVjftPdWtKb3yLQ2IJs7ZOZp9uM4/urCeohhsQs82uo2N4QAw5x1/
I5AVC08hGC2uOBZIEzPZ8nZmlfZkuqqNON4i+h40G+47X2UY3ncAyJ9abfyIGS2rJsDdTTEPG9rF
kd4bNiltF42+qhzr4tlJuANj6q4tY9NhM1pXVqrtc6pFniaD4jXaczGaWziax4zunao8o0slx0Gn
b8RKi/kgBl551yo/hmKEFItetA8ViHPdbsRqDNVXGWTDQ5F01H/SHKobmeuvc40gDI7LmPyl1p2o
KHF9zyXEosdzcKbOIjh7IyUwhIBASPMZBtg9oISXwMEiCDGQaukYwWEYqmPahLeqBfFRiUjbGMxr
kAzmU0UgOtdjapkww+sj9JzGiagXrty72p7hWy7Hcmd+dSU2Dmni60iaI+MRmrAwIlmZGldShS/U
+wjWfBpDVYf33VHpxgzHGsNWMyIF2aCyRrBSpmNugKauFXOUNcACY710PC+38pEIUQQTRMOIlGTH
LIpLRheEcKMCMJnIT1HLdCk38tavjHpfhOmX07W3HLoFMKi70KxfY8gO9zol88rrL66snXVvM2tg
CyPHppWHGtGYwz4e0y5YNROkFeJEPW5bfXjultG31WLfpGAj3kCWqs7JLI+4XujIxti9iKxrWhqG
JwS/WzjF8zL1YBKqD48W1THMdmNCmJqnqz09uVjuzjLBfQo6wOWozY4lNUYgDTSxubGwZXfUnKTx
a1PmL/XsoifruIprXdI6pZ8LOwwf6hpDTsHUnTHAifnhXReQ8yoF7eluznZOuvFEGbrls3Qv705q
WCPV07au8j3qk+7Xpfit5c6WWICptTXPZV4c5rrAigTh1nf06tbmRFm0UF2CtvmmqelTI5a+7sKh
2MtIWtyuQ5egyRiv28b+opeckFnfND4dEksDaWJs0pheMlkjSOXf4eyduiomiYWfHRd7QBwtws6V
p7wbZxCBrvvP7qdfNnikXkP+Vp917r6NTDfIsDIzbSb7kulDvEkD7K9AC9iNrJmQLR1iWmXzVerv
YQj1iITXjf4wnGtD/mHY7oQzf/BHMc/YWJpxjRE0OGA09LW6+6k7vbrH9ML/cJpOOPbWHJNcQlw1
8/16bo/LO6jQkqNWN85hodIhfnDQ5/EnJRFKdIxhyvtV6UZcEjvG3DQPnQMqRcj6YOZbCBPP7mDc
j6m+1KPV730xUZMogEVZKug2ZCtK6nW3heG6V2jp6BedTRbX8ICr6d+eQorG0kNQasjAs6f9HmRK
vp3D1O8aAYuwFL6WR8naBQZFSg4OTifbz7QGl038CK/i/NoY5Y4rI5L3S1/IbI8/3MMcWlm+1xWP
cpDtIU/Ca9rXkLB6ytFbC2uTk2LhYA62qTKLdbF/FEZgrrXB3pTB+Gap7uT1+W5oykPf5mz/ig5q
Ped6NyYABQK8X/Qio6+7wwRHRtPuw4OlonwXazR/1f04g0eO/gXEXI9YXQuUIUAPLj3HfaSbh1TH
lsc91mewYm7DQcEBUuAYMvMpGmcNX4u9NcoG52NkoCSNyECGjjgby23FnbnvtZ09csnX1RAj6Ae3
uhLBktaU2JW5rWuDdp3cJy3gVPwIIQnSiEfVfOi9TAN9S2FBRtely9L2ug9P53rWeifLttQ+pDZR
lHiXeLLZxGNN4e+311UWzkdwiYeMKnRfCHhBo8PxY2wKpMkywlk6kcyhSOZE79gnZseU1IV1X5nV
OhzoeSIWSXqMxuAtaUDK4pV7lzVa7Gd5y2WeOFeHbXYaDeytVHDuM8PM0KNYEHHnYtyGN5Fg92IZ
Y8XgdGnTrJblvCEc7iQ8JBO5rylUJ6XkZaIN4GLQCp1Mwg+N7qX3TOY4Gn9bqwLvU5dXuoKsjXDk
yDXYKCC6xiTVl1FsXzLTz1oTQseAqGNnqvYlhos1ywU3e84TeOLJONMr2Npheox6ehMxXbyB6TxN
BYqGpqpPlxl6XbDWLXviJmU0qUEJwH9E+zqjTNqp3vM0uU8j8sPdjEpXz1/KQmfOK7fcOFX3FQwk
ZujKOeF22k1D+2i68dHSwnzTS6veTuoIIQClZ2JiCNvJO3lN95Tmzls5RZQH9E9VW0dYFCUO0Mxh
vK+qe3ee4WJquAj6vPqXBZmfJFrgp6I3WOg2tTaREm8IyCHlU+6OAIjJhzPdtAy1ueaUsXOnBocK
ub7Wt/Rz439LbGA8hhA3SayBPpR5M8cDZpdk3DrSIH1mJTsPBYKFAIOfRr59xb/w23EZKGrfqIPs
JOKfCUl+o5HE6wvNfRCOgXOKuF4563xm33JW3k08CPPkUYeBtQ/tijz9dpITBmYOzIXHHachjJAr
rDAWSShiVRTGV3b4mkVkH0L3mcZQGgGZefCYBOOhCPmmcBxrR1wuZaR9NBRNgo6C6GCl5m8sGRxc
q2gMLsmJo6691qOI0A7ISLa/h7ZuuNHGZN1y6YMLxrxLO4M+EdWjzo4F3K1rghwRNe6iPqTlEPIs
oum4Geg1bXgtZd28tkbxBCPyMepQ33ikcRpqJln/8C7KxcxONp26guSJTFDk3UldCiuvLpxHJflz
rz0ArSTtKXdkLBaTy5c5JBw5IKMBXOrolRzKr0qfq/tauBBAkh5WUxijLBcMoLIi9/vlfmxSVXij
DtRXglyTNMYvOrgeUqWuvaTwKDTHj4bSjC71zL0TiQ/70XBD++aMHm41GwYdd1J2HnE/ExPaOLW8
11JjNeazxE4DWig+GxUqWE3FGJaz2P9jAWeBXEgoxOKjTr+1eL2rT2U32h2bMfKWhOESzSucGFwL
qsbekRbCsXyjf8LYEDdhpQheKjWcaCe1jhSO1OtctN88Sj99+pa6qvEzzcBeOwC+oTzlmqHdEXFe
J0Hf8TC0kBsMhnR52eA2Sv3Zc7KNIJOysdxO5ykcJWnjgqGy988otNe8hdnSWKiHo4WI1yWM8XvJ
aI2MurfpjI4YZNue4y6GT2yjyelm/69nNThleFArswf8ouOaGkJySBqdtlNnHktl7OZCfxwky5Qd
BO4CcXP8GJgJHBbOa6bbkJkUazPFDkyixtxpQfPt2SNJEsiQOImLbZkW1qmykk+hsX2CW5snriiW
/qYM8ESJdRck0Qski2QrF6iabrXAQ9M9Sz8GYJthvkXImD5nEznWyikAQ385ai1CgeDSZGW0F8YT
PYahFh0nj31VEWhDYJ+/q9nFMtfgDIpd4xObt1j1RXenT5FDcDZFWqNKJht8N8FDoulkOsb+Ych4
Mu18YqYUocfaIvaePblmp6o4HGPmjj77TBJBSfqXIcj2RV6Oh6zsP9xWrekhY6VnBsb1quYLISsU
5NYByyYFgiM4bOI971X37upI6RWxOnxGAYpIb5yKFq4ceRYMxZjywV3OrMOlucv7OTj08fyIbxGz
dOy9Ja72DwhruU1ol7W6Su6CBKNelbjvk51y5cof7CBa0g8xod00OzRmdtd77b9yMJ4jVk9C5EGw
rU9NVWrn2gYZlFXvaYleJOe91yP0M4wQzAw4eejjA421atvm5TGL84mweryjPYZ+4xC7Yg8nbpXi
43Qi+zPGHb7Jggjho3/uZgoJqhBKbce5iVNrJM8z4YOwaoguNhmFLFP5mZkE7wcwLQPsqirKVtXz
TJyqmDCUT9rRLQ5a7Yqd5ZQG+b7ydXLE/VLA3eOJh6WdvsFMpajWwIDiTYjdRi35VoqSbDOZ5wCt
YWN8zBBX2QsJk7gp36PIvbR9cVdrNhFEu3rmDIPOr3BMOC6PLd85vxifIR4OC2f1E3+X8WDF/Veo
QV7QHezv6PGWZIU8ZL3dALqBg6svZ2JDVua9U7jvbpvjKG/v4lyN6zpXwa7UHCajmf5hjz9046Gf
2a+JQAen/+mrKasNRRt/TMKnoe5iMg7hkysGdSAlvg6NgSjvbC+PQuu3PVdUQOQHV58eAd+sqLe4
Bey162Rxiw/KpAw2fJSQH5goAIAVKeEXbiqVwlo+BXmyGcxBbksOzZlTYYwJySc0fbPrMh7AeSKn
RmSALHhCAlAROO3DiMiNcv6JmRFTlz12lUEEsZXXDleYQFUEXcEUDqst+1xvn+0Tr9eWNnOYeGxy
oIu4HWrMvGKPhIZRdiBPSmvbCy4xXVrWfigrHwbIo+aSjCYWjGuK0UiDNsvJTYcrI7CeGia0qTLG
Oot2aCd0trs5US1ADbkHLUoLQBAM44nI4Ybv/nvswQ0bu+RT6+pdEEKFdQgS0//8jJnDd3IudH1M
8qWav7jhqlUQzPz3TXa0EXo7UOtVsHaZJGpQE2T8OSjygml8jGikUzX3FUdrCRNk6TdkNnjMkEKr
Orp66szDvXO68t3oSNzifrnFbvbpZYK7oiLl0M3buSGclIj2Kx/rY5h259bq1Gps+wv0Is7IRv04
08xuaSWZH9G/hqQIV1MS/IvncZ9GrE2uwZsFPgRVSCvHqV4Hz7oEBgf2SFgslOO5661wS6fpsjZ/
O1Hs99V51h71BqnIMGiOjAgDjelDNXjnzAyOcw+eX3blUyudl7zFpDkzwMFNgn83U882IJscOSn+
Rh63sZQyJ/S08qUaudbU1rPWKbLiJXKJoQ874fUtk45+B/KJOWSoSoyLKzUy/3CN4iGapmHD/nCk
0sivrYPHOSnku7vRMZ/tJzW/iLwptjr7JJlrM7+f8Fnw5PtVjclhWhYQiF4JRwVrZTZ6AXMV71kF
EWXlEPen+4BIdCGftYixHBLaylMGDT6s2OcOHLFZwKN1dE5pU40ymS9Z3oxI/sXSlFpxtG3WKqwQ
np3qNnpkCOq6+6wi7RVVoN4G5YhPYzR/bOeJpBWgGKq91wTmhL+sFgXMSMqCwoYJmM+NB1wM6YrI
avfIqXf4QH8Ws2QICWhbmBKkKZXKgdOHPucNA9MbAfRmtF/mrnvClwfo0imeHJGfsyi4C2v2I0f/
MqN/QLWZ5DeI59SeXlPsO8Cj3nAdDes8uQ4YBuAPPZtMROdhtNeGw+NEUHTRZ7xvrSF8nzTklBuo
EDRVGNY6dKGGMqZ0hM3bXsT3JtlNtIVh5076l2Wrp5GU2szdJEEz1qzyIQphXqVRRNqigIykN/mX
q7XefigkQHspvrSY0UyKU2gjJ/6m3mD9IMMwUTZJfwZJs+pyLo4OcxreShT5BuXAfsMJtNAeooJN
EG9l6ZtcB1ZCzJT3xITI+3WutHhTDcGboZMsCxuCjpUj/YCYzB3nxmNW9Je+tvZaTn1a5h1cB+28
Gt7zRr8zsLdvsLlfwRDdTEodUZaeLI9EM7h0XhOI+5XsiahDWwcKDb+VenXWPpBP69YWxGUKLLbK
NLY/Bgxd3zWhedUZiROKNesdx0xjxjboiOYa26AgnbDbTxmnd86QEwyKymN4/LGgwUwbbdoecaBz
eHyaw+KHgCHiaEJrKKNGDjj4shRgRQtGI4ex7FfO8lNk6olLHQydIdnAmz4HTQsYQiOBaXP5g7HQ
QHbiXa8h067ynMdMB5M3tYG8ZlyKSuYXgDErYfLqOxqambMjVe2RybtluvZvLh5ork53g0UoxB1i
9FTFLa/SkvsE69fkKkQCu1/VcrI2bWHenKr4ZlhQbWQfPYbYzkOqiFiEYl/NER4dNzQPLXyspHVe
my79qPBdTww0N7ljXMRk/Fod7sjhEoNaGAYAcHDxPL8pQZa52Ev1kRxHDEYDtw8k36mi/8GKnlpP
Wmu94EEse4fTjP1gGDLymw66TuTGL3FQpCdVymrrxXCd9cFBTazvYi/oV2aYT34684akiP00BCTx
KHXG5ax9MwGl3Tbaa5HcF56KLrXM+ZYE7MdxMGygoDKxmTLMK4E/zjxzHBgOsxcyT9KW8Xzavep5
GZ5xwYIe5PQCIVYsnDY5GtaqtsWucbSbjWPsSDxmQQq3rOJd7K1N7yVGkfLBUBWrcuGs1d571CSo
urJGyh7lL+mreeWwu2542rc4Q9f6rFdbrcKOYc+InbMHEKRnmgQoCAOL03iflo6rLS5vo838nuWM
PhDo/it8wq3PGg/njLBAFuQx/Er2evKze0P0+5r06Dp1AuAY+nl2jYcC2M0qtL1dhBeOL9sZMK2Y
/VJAtiqg6kD+4dCMSZOlz3ati2yH19zkIN/lZJUI8QHTSNECphhpq3a9H8yq4Lzq5sRttDjm5fSE
8FehiRrnVlTvVTEx3m5wuE39raT4YhCXmmcna138WbMOk3R5XNvOG496Z/pSdOw3XfQS6tS/qmcs
Tw1rW728e6+Rkb9Q/RptVOs0xEh0mMNp7F7IZtJmTqLU5/D1UioMbAqysLTnt9AyUBbsYNt38sER
IZ5sqvr6HISzq/fHWcPM4jbXQuvlytOZHycTVy4dlToeiNJNHLEnR+o0PUa33Na/gp47NcvVkUcA
64TVXURXPhi6UZ7zPtxzN6eqenbvRJ18SrNmMqapBWd2T6ysWr5ahdB5TLEq+MoLKdbGv18ykLvC
rY+AUmhfTcHZxnN9TKQeGy5l8I0AaAiDWk7Pg+MqijOg2nGpSKB4bVqDQ15HF/oKsJ61kZ282KTC
gCKX6Mj2U/OsJcWSw3RHSgfys97h4NS6nrdaOPqNJ5nujqVchw7OvjzN9kmmtss/TZtek9o1Lilw
lc2cpmRG8MMBJTHuMfW6BJTGD4rRJPPHLehGv4iskaMkz7YhGVSOiJZIJqynqcz8QTVILhrExbrl
chKkW+5uO3IQNzlr/wrcgaUBipnNJsES6CxDhOiUu++q0OJD04JqBMGGJSWE6uyQjDIj70KKKWKw
zHcaSXRr2OTbsE8S1c91XjlXL+5nCq7XdL7MnGDhcFQRYoQT1ly6O3JIBOHMbU9RZzCr60S+VRYY
tmarfS1pk/KDeLGEakelnJMxjn7Y8JfUdaJjidDw5bUmuQBj5zoqvKeFO1nXMUeshL3+05Lm3Rh2
XHL7e6x4zSEy3ZO2nHqpQpq3PWiQlaaGmzfGmU89/Z4MaXeNeWslNcp6r2hgCPXoICzxb5rhDQjZ
r0dNV+yq1TnUFSKRDQXeQ2kw1Dotwx+7tQPYpaCuLJ73TamaL+wgiHMJA6z5ZFmuPHb4Tt2wuAnP
fF2KAMr8xxLsOqbljGtF7TpRbcmH3azEvm/Tl9YN9TdOgJTQe8GtsY3uyjV+OBceJ/OsSV8Y6uoX
Go/do7eA36zh0ZTVZz4Q2x+bHwhjEmtAewf7nWmHDq44DiPcdN2bkQntbEX1BdC/vUvaiKlCVbF4
G6mvpyzB3kR6zplbB4MZ1pmEvozprewZ3kQ4hFYJiYyNqJiyF/hFiwddqfRQ0MKjmOlwswUXR9ph
3o2TUfo6ja+sK+sopCW0HYHpQF8+lVnzaxZ9QRxwiBYGHkl3SKy+q3tPMYyqts7Zgyyt2esuiTdc
Jb43cLLrLeuxiq1dbDkets14R6f7rppKeZdBWHrk2QL43b41GgmUDMFU+AYOd6/8HVn2DR3pQgrB
JJD6HbLyHYb2YmR9DRgj16FkEgoiBlT6V9rVL1XvXUzMWpV+bYFUhFOdv9kgN7mODdxfrbJnzl3P
n2aIsmDFW1B409pQ/Ygc0h8N2O+nVL5EdD0fZVja2NNSJnnkgsfFoQaWOyPZD4Bpgu03EWlUSE1u
Jfy4bfylS3ulT6GzEVF0L5PkkfoIe2lwaY8jQbZMIWg6IUyMumle7aGNNrycnDvT6qRhx1z+3SaR
9TiE8GyWRKSl46Eto3+UAR1sLnW+MZ9bpkO70nDuysa7DiGCsOgn8xT31nwARIU+DJIMWk4IYlI1
T6OyOH+qNNkNd95sFoe+LN+HDKegGIwr6Aljo/8hiiVnux6sFgHTDcsVCG+yqLuqJREY5vUt9bry
BbrwR7gRJsBjrkEEFxCZw2pmZ+ieI8cjHs47inv2lx3CC1TL5TpiqYwEHkPbiC4iwsWmnGFtHGnA
5XIxgXa0Cd8pZvykUeK7WHJwkI0I12zev6ntfAR1cktFWWwnhhHwr+sngfKGySFbw6s5hDozNs4A
XHtMAyyX52uc2NFlxiMDErt5coIFBjMRL4PcAhWsJUo1baSaLGgjAIk0I92OVvNkZ79uPVh36God
9vh4Xpy9WVBeBt29EXg4SzOut23xU+me3LbdYqVhKck55hHAZjWTZck0JavQgYNbMqiPMRTPhbSR
ILn6Zqlz1sgRh4Co65Z56RgiVXMeAu3LjIK1cSPbDywrkD1IUW2Gof/pgLD5eJlfCEiM4Np4vIw+
fZ5tHgkXeS0jnT9W2b4uhx4GASfmcMr2qsvuEtvV/aZarFbYSkDzdykLitnyCsX4VjgdV1u9SA4D
WMBctgGpRvupGroN8/0PLiLfYccRdm6xEur/w9l5LTmuXdn2VxTnudENbzpaeiAcPdOQ6V4QaeFJ
ePf1d6Cke1WZVVF5o4+kE6rKqkyQBPZee605x5RHv6pLkGUDnCCFuYXRaPuBTPTFNNyrGTLkurRe
yTR7V2exhaFCHa/ogYiV2NHagSlE/fNxmarbjki0yqC9UmTkBsAxiyG7fuCvwuLdmtNCYnc0RFSM
TBx1Vb0iJPkilrGvqZToZvGUo62yIfAVPDRjXjzjb3rFauBVIwhpkRcrVigk5XM/svGZx0GVHvNO
eJNKdR1bWrPrBv9chDeGMSz50weBU4dzDhLYlXI8uPgrdgjs57tGE+D9MLgIJeEIKsyyJ2HwCIhH
Pt2R3lyIHtbKLRoUABUMuPAm5bTCIOl3KBGU5vyR93Pbp0EqYCofQae8deKpghPaMfzw9IpIhqi2
VOfcA+moBOnNSrXEFU08VaUyDU42if0qQQxgvSf5DX6yp1TJato7m0vPkNbMxmRZYvCmiwTCceBw
oFLjDaK+A1jeZeFVWU1rCEQiYx7yk87pQ5DptJpYsheAzT4GAWybkvepjRXpaMTig8roBcGDetCz
hM2bKXkSgaDGThiR+zMOPiivxSW00c8cIiW1y+LjYizJM4g9qUpfCf5mpFy2SCkmo3KtRisZAHLA
NlF40xyP8FAohFmknIFbAE+CrqKvOI8nMRU3Hd6Tica8H1lYiWVgWiG2HER18RtDrw22ftAmgijY
5I69liTSAj7GHxw2/A6lJriuW8k8Yx9tcMW3c0tXNbwEpbslRveVbt4Q6+NNoxmt5KY4nFGYdPw5
2wiYkoaAZvRLyROYRE/s+7gM6gl5CGd0KK49i0EC0NK07oC/19sgYgWXKinwAku9kkqKDLnqNrJF
eI4Zl4cJi58Xz8lfFkgUXSgcsYtYfsmgVDLjWdSuUbWuc2O4H2PkfJfZ4BIzWmFuXlZEG6D98COj
dMIwARarKxiYmcSgeYfQOg/CWqLt5iVgK5vJBlREc04+WE47xsGu1nAPJG2v+JEKIuAcA0WsMw72
CtSKFluJ1pM4EHAQIkVl1sF1LzXA8TPORrbx4Ck9440z0AjLhJ+uu9Dh+G+5TcMl6h0WxkD5yMSQ
DJdyvBNa3sQSyw9guJMlDXAJLtWZGdCFb2iOy6ZPr4yMsrFDcTL0I5LEkKGtMBH7hZ1wOw7Z0miX
hWSlzAbQghcpWLy0FV1OeiFyCOkRDSnW77hpcNCQkRoRvrm5BOqVjlIo7nFzNoryFhR0uOAw7BQp
EJb9hG9YMXLRMcZzf00bq6kuGxMNoZ7Ibylz3DYMl3RthoVBBxJLAdYc5jtrK5Q0WzEijXMB+vhM
ug2SbN8WKGYLrv0sYT7RWuVJUcvrse1l9wwL4GpSrTWso1V0VqZ1Nmmiq47QQqFmNJJ4LIKwpVyP
em8cyucyrPNljLxQJzfTp6x+UXBp4BjEY1WfD4xsy/UUX54tAPRQRc6+GVnv4E4eJjDVSaK8jqIy
Lo0RBp7EfdB3qckIYHIkfbyu5A7kIy2CS6mlm1rLV8G+FjPzWu6nTV+hP9ew5LoACjKnKrJ2UxTa
DVz/+kad4WyjUbEdTh1t8l6fj8yICyg6txfNgtEmqapnSmfZFSXxvKkupCsLGL7PZ1YSPGO5f9FU
zR8oU4pcQOiPhmUC4+kV0cw4oXjyhxJSh2X2k9PXHW4mWbA4T9cbTSZstIM+4Qrc7gtFmCsmdT2j
SMnjkTcA2IEEYVK3mxg8ZiMWPmEo1gLh8Xnf1/i36zXvG34JQebr9MJsijpcB0q3JHHyllWfCTwz
Dk2txNUZ9fLC1CWop2AY04A51eUcr0uFI5iI4AtIwOC0kfxUcZFuJ9LEFaRY2kgCOit5SrV9gZY5
iIvOmagb+Uz2UVoHGz1O75J6WCd5SsMpnw0D9ZlIpPiYmQwOhyR/gUDpDV3nkyB4EyNZNyNhSXLk
ZdFqw+VgllDxLLwROo82bEAIGFY/esAxwbkP9LDPKlwuffioM3WXVOQjdMgGq+Ac+0GQXfcX0KMi
z4Ejxea7FBbbXo0UsgSylaZcni/EOtgmnWpc1Qy/DdQPciO9GoHcgzpMaYc0XiwVBtLwTnaH1gC7
W4QfZnq+zSamZNU8VFcodbTBurOi+CXQiDBTcN8trIGn4iwm5LK1MUoX1htidwBNJnyaJGUwE2dp
TAUJ4ztnFQF9DQbwJUEzQAK7RGOhEHe1wtJGsQ2KqxJpSuuE8eGc3/bheNurMe7O6NkK0exOaQ4L
GXscxgjfoIAnF1l3AlS3DZZIlK6mvu5THGm1NOzES7mBcIs6B31qy8j4m+jDX4MPZWKGRdE00AAZ
lvklIflyaRu1A81KtgCJm2VRog0YOBty7yR+HNOoBbBvV2EtbGJ6Qb6GZ9v+kQ7eBkZ1aLpsq8zG
hWaIlhzJxv0P+2fY5ttEmw7QU6Tlj7jTxMgrRwdAHCyi4QzUGKbzRgsCyy7LatWaAUyJWe/OGPQM
l0oOwkOXa8KSeaa2scYKIcJFfC+6UHpsEgKHlKI7L/uBUSxJX/saiBRGHrJzRiAyZIPHHChdJY56
p2uLXdwkdEw5DxU9RC9uYnJ1WtqGePZjsgDC8KHudAh0NfPQH78czhwzYQ3jHojP5obeNpTtiUBb
pRBWqaLfk+4EiEhuAmVFiPNeQKtoC00m2MGoplvcd//6VyzV/0yq/a/X4b/D98vVP0Mp63/8D79+
vRRjxfrUfPnlP46XnP/+z/x3/t+f+fw3/rGLXytwjB/NH/+U/37ZP+fv9dc/9Ok789P/dXXOc/P8
6RdzqkczXrfv1XjzXrdZ8+MqeB3zn/z//eLf3n98l+NYvP/9r9dLe27m7xbGl/Nf//rS6u3vf8kK
ibz/9fP3/9cX5xfw97+Obfectb/8hffnuvn7X2SU//W3/v3H/zX0/xQ1S0L5qJL4aUryX38jQbmJ
/v6XoP2nDnbTtIja0CRLNg3pr7/VPADz1yTxPw1L0knEkpE3y5by1/+9lE8f2b8/wr+d2/yKFPSm
/vtf2ue0ZV1TRFkTIXEis7D4Zsb89ddn2O4hf1r6D6GwoJNM3XhquIGJbckpe0yb2UKAThdJIZZG
phzpSiWolXm03Vwlr1HgEZ6CkNvsbaUAkWFDFdAyv+7XDW096ebyiiiwxf2qL6vhEBiwNxxN2Fa9
o1crpvAgeOrjrAK9vnjDKbueow3MLboGNTmGsZcqy3xyxGxnSs/SFRUZbZCfPpF/vQ2fXvankNX5
VSu6zBHY1HQy50zp86v+8/eSlF+/mcEHqVqahuzWlL8sXGqXwgqE9X9SDhyYZwsUdd1KdYRd/dAg
Zt9F5Bt9l5JtfvNDv4REy+kY4MVVq1PcOwqB8ZJfCm5Kz8zy5x49aS800fq9VfmMD00n3M6juO6E
5i1T/eniUFiJB6QWEUmaNaGONgGd2rRArWUtkCoyBMZ6gza6E5aA57ALzXPSfy4gn9aPnz+F+Q4v
/p11++Nj+PTOff4Y/qOerIua0F05AStXvIIz8B48s22sNRtVb0g36pvPXf68yfz6E+e39afbXR4k
6yKIYnWil3e0XvN9V6/MdJ0LV8xj2v3ZSW5nezmX4pYogOz8Fc/ZVL5h6DK9wheOf7535C9R8b9e
0Bwl/9MFhTnNRRLoq1PIMs8MnxZfvh4mCyY8GLFmXCSPAvVpSZ6hqR6b+jopD0mwSkm0GsnGlVo7
Z4OwKHPyWLeHFLHlQLMZHQLuLTseH7kZU0TAk/BIUNnCDFcBby3mdbdJpa2GaZEggwVJM85YXq6o
u6YsXaX5y1S4euzg4TRbbNkQ/hYo/2gsW3e5E3O+elGUK2IzTTpj3cq6CqYbKfGZ5cx65R4qJhNY
JrsLhcZtclURjZWlbjIcY0ITeNbd4r0rF2Bn4Chs0IZxgZ2KC9tDRMpkKTDgqpCFAGhxFkC36YGU
qql3hUe+Dn6NsbXJbNg+P8kvBsgBetDqQi/XpLc1u+ipGNEqEx54Jd+3RO/dpvBLZI/vO50KH/5E
seNlD+/NKXsayRF40pvbyy1OAVa3gdhL3BsUdgtSIfiuFfL5Jz1AykIVsNdrkB9MKpaBQL22HPbS
+3jbNqv+MLuhFexTbpIzVLvFxQGK2qm061G+kjjShfuW7ElYmIyjJYRwK/1Q7BW3OxEOe5zblesR
Qveb6DUuHYpFtu5XxR5tQQSv8qayq1PmYsAUCEE81leF3W+AunuDOz3hA6sW6CLX4NbtYjfHKNuk
mLj11fkG4D8+Gjvaaz5r9JLJ/Dz+cCThisyJpNlyMFtAh8k2ZPhscrv1BL+9Hd6NbM+9RRBEHyDN
d2iQ5C9jtak32a5+YSZlbP/8FEjfLGYKe+TPDwG60USiu12dJpCZeCzxrtsqlW/pZreXdyAwsAAw
BBq8ivYWXnD2cJFO31zD/KD9shaxGyiSplkys4fP15BaqRBl5lSdEATnDqnVrr5uDpjDjS04kSVO
UgdS2EO9HfbJU298U/3K81L39cdLuJVk/iOpssqG//NbMEjmRbbUel6YdOZKbJCGnTndUrxNNSdy
gAooS42nZGns0IvT/bhDI5C4EMMhJykMzlKbkx1qz29WTGnevX69MJWCQ0YZoItfFqg+zpNK1qrq
NGu+LgsdoJ+NeixweoZUNiLglDS/1OaAGdjx/Z8/FPl3H4pCCLrMjm1J5td3BSgP5ztq7hMcEphi
ktfUDigbaNtHi47mEkHdAxxmO/eTWT4EmcdTUe/h9TFXNfsHjA/mM7hRbLVEZXqdJHffvkHy73Yx
xbJ0ms6Whi7gyy4WShe5yskPPtVub5KL66Eog2ggv5wtr+gRBvXLuniOiZKYsmNUE83Q3pvm1awa
VDdVtNeLF3KqhMCXyGcBy+ESq8xkm4W0uzLSxCPfoUXXBJveCZIXZYR18toxE2/v8qFY1hxcsVcZ
9L1Vm0i+gE1EY4laCQ7H2rPqZCd5p/vlHmGfXLxGyVMgg26L9tCe1PhRUK9S5RBUN7ShtcGvjeMA
dGJ8KGnbGu5FXbJeinRv851pPWJdnyxEl75B5VA37Jy21DoGtwELOWo2MoUYcsbNqjk7TI9cJVxJ
8UMe+HriSbLf5Xep9aSY+Ji1g24hDmak6GZPEeFyF1tEmyB7FwVzPQJopyEvM+JDx0VB9gfwMEc1
Fnr+EGWtPYqvgvNdbfCj1P16p6uirlF3q/zv6woAynHILeSAp+kV9xQumbT25MmVcUkd5RBQiR+u
R2HZmV6v2R1iV0czASHT7s0OTb5V+5cofVamWzVdIQTXZV9UHzvxKnqrrwGj7Si6mrV10q6Npxrq
I07bxSCv+2qX5fdZ/c6bXKLV3wc85O8FDTCUu6LlBS/de14wtwNuhHvTLitXV7aqF0PCHfB10A/f
mOCGFkj1EBwwXpQg8Ix+Y0u8kQuUUYJjfrcmzMXlr+8Ut7zKQcRQ9C+LFb4t0QoAG5+0W6AZz8gc
B9GzMMXU4O0XxTPJxyCys6f6UOwu36wJyu8eN5YjU9FNxhWi9eVxkxqMexJMHFbK9HnUcDVx9xxq
ChSKb9Q88J1tktA6YUPgiATHqKbbs1T5yMJFR8PgVrK7mN2bafhOY+vr3JTqeJ06MFe+q9LnN+KX
N+qna/1SbnJsz/tQ5VpZPMl5nyJUZSBRFsMtM3jMGAa3gAtimhQkqreeJgwiRDsG50ysjOVTQcCa
hExcyd5so6H1QCRS76av40vw3bXOG9yfrvXLQq+aPWTKjA9Vfgp2GTRLxHPF8bzCNujTdIh3yInr
p3lKyOXJi5jkQTtI/e5WuceTdTX2m84dnjWmS826d4ZyY3BfxJ7h/HlP+G2x8O/Pnz2T1/FTxZwI
SXUmIKc8zdG7mH9pJ2NoWXDMiUMbmJVrrFOoVDjKJ3e8Tb32vkq+2a1V49eKhd9TJJnweF1hHDLv
mj9dxJkxSt3lQXiqHgbOwjlTwjPY7jOd0nERmHskByj9H6UKrfyHwUddRU5rFLZSrQTjRSbfBKlt
uDN5RC3lY84pDPACjML9hK46A0abeV2zzs+oTIs3szMptGf40a0Iika+zpsXA2RRXEP530F5H5Xj
BZRpdmrJH2CGkC/T/ErGkqMzbzSj9aStRuLdxzfLeOq0FQrsCxtDOTzW4zGmSDS6fczUReRPq5wO
LsOu9oPzS0LoqpYeeIZSHDAhspa9jJq09sXxmkyjhaE9q1O6LEZGXxSVThuvYatqQBkzN8ALN3hS
e5tdrsnkAhPEnsbEUFtMxgf8NDrriPCkbQObKMD1tdMSr9KI/l6X0SpGftMqG1y83bRto5E2BBSE
kejD6yRHmDtT1zQam++ZuS7BLobJexvSW4bmE4EhVLGKJwEwRqREkrK8xO/4dRBqIZdlR0lIanV0
iqYbxRfWdbHk5KFx0EGOrYs35nwiwhcRwTd4z7qDSrZCsVQg6ubgHSEyCHeoDwbNiWUbCTI6+/MT
TyRztDOkJM+cHCJcm2t5WaUOMg/jvXpKRZhTeOBRfyHji7Gx2+RADLAUsP9Z0ZqhZshgCBUD4eJo
pAYGeVdh8iiNPu5czlFFuSiIOhq38kt6m7XEgS60VYvAHKLye4Z4osUAR0J3ivGtdc6wxzNXG3ZV
tJr4uOI1Jyb20UvFAcztb+XEA/NRH0YoVOb95SBvUbNk1/KifYsfiyfidT4MyAjmvfRMaUeq+cJc
4kRpwX1km7BdzAACsp+NXWXcS9aWiMgsv8uFY6n72iSiNXVnjCutBEAhDnHK5v1wqt/kaNH4bGEc
6kgRKsAMMlo5WNyVw6PpRa6xQu/ZpQ6AifG9GZZ4WxAEYTUFC+Whu2Q+E89h11urfDZkzwpv0dsz
JTayN4LQcvjmw4ojpcwoG3IIU7o9rMdqhhCixMCMcMOGGXJ0IZvsYF1Dwn1RV+NVuiJ1ZE0yUOQy
kMQF4mtrBoIOsS9rmsZCupwT1e3xlilgBfFW+7ig3ucXw/CMyH7bQiC7O99ftqayLTUyI1zprrVW
4VspLwCyLSQ39breznwYiLG9liY3u6FGu2TbXnsnanFs3PINNjO5EP022RfGpiZDgfcFIBRma2Ur
EXVNLwZRoi0hDrYFX5iW/NQoW5u3o9fKC9fiN+SF6smYLcXViGpuERxaMqPJhml9/QF8fCIQVXHE
O8R8iW+q5e5YApuqHwDO42cOGXBvhnW1RGp2Xgq70L88oDiEn7kN/dxmfuiUvuCGPoT5V6R05w9y
NpEHSjfFh3TdP1B7ww94yLcVAiYf49c18xbU+w/autzmmXf+UAij+8BNc3nIPsaHFCYOrC3qcndc
cpQS93/eIrRfuzzz6qwaaEZYnBkofF6dFfVixlFuhafzg4HJeHTVnKHRdjD1K6E4SiXMGoBFDjAn
7o56oXnYVi8+4yqnZeMCdyHt8iuQ5mJ082O2jvWCELPiSvIZR4Hvi4na9fUDyBbDFU68amXNu07o
6sUXbkqncyEwrrUEAJ3NbEz5rmn065GMl4cRg+pLhWP3tVAdclgSRVGEp8HDI3Q+lneDE9kU32WJ
ZngBvY0nwmZ99DAJamvZwduuoa5ejPfJOna+OwGZv90Mf7qe+eP4aTOEYVQ3mHjDU7Lt78b1yP0i
1fdcCfqWsdhC9h548iNzrdU2QTEDhSwE75dmU7ncjRhxluWq+hiuz7fIIu5QZ2UHZAue5carXGJi
byubbsPxCfvyunS4l73oiABzEV/P8zA85f74MLkYsUKbE4n5giprfT5lJJDfkzUOIf40H2JEzjE2
S6chLFlNmZzSco5cEpLwTmH/fj6nr2FwjIqt0R4QwVX7xj/75fLPtyZIKd6Mz2UWgjyDVrGKt5wO
/5faOTXOIgqkODqJfsfIh3zJ4znajvFSe+Hj6xOId+WatwiTAr6BTiX9CLm2DV8dv+qQA0x4tTRf
DNkUtX1XFn7OSVHsd2G8PrOx5FfE/ZF2w+FxPebLNlsJFG8Ch8J6Vw/PCaq9RL0b4hvCayeFiOI9
DtQwX3fQBC277TkywIA6H/FEoDDDxzKmfoKzaRf7vWetW+m+kJZG7TX9jXS5hWuujx+i+VTXPiLy
aFw1N+SEdPv8DRuPuJUXc1lNszG77q5ztFBOsm9V5LlL/SHad67YLZgSi96AlJKWYLQT01MrQAl8
ZN2OH+dV16S6dzXi4ugH+v2xexa37RXwfTgIN+wy9bG7a55xEGQ4kBbqRvCr58YmP2fZPF+upnca
gahKzfsixNRh11fsDoG2YmeCgkSbhYBJJ5n86p03EdWN8W5anmIjpeF4ieAt2Fe+DlL/XtySF2cH
NxXFN7FlqKWiJS0XdMpuch17/YbOmysvxXpzOdD2RIKOsd0bl+wePRgmPzsBCXF4F9AyYr9FaUW3
7+yhE2zEZUg7x9oUGyj/rW1pC17BHpXESeUWN23jodkKHoY5AU37YrwBjBLEOEDxydrJjju7XooX
V7rql+drbNDSSVsX7vllroMxn9goO4FMkQ14Rgv13aP/mwbN57t5Pqz99OiTUWZACiDMp3ut6C/Y
9d54iG/O28GZnMwpTyp6/v7NuOGCfQwgXuolJ+w5mL2yvfHB8RXjUOGP353lGaL97jGzZENXFUUV
TfHLY3YxwLSU2NdPHcKI/aBZR0WqkP19dLyrnMZarDiKvpwRAVjngutgTSHr4Z7rNjx4LlSFxfmu
XqWrYsMigxqMvBpSf9LMLzmIwUUFhuAR9GXY1KqlU67m5huA+ZTuABIi3+SzRX7hQo7JpJ3ZrJvL
u0aiWLlTbpoPsV0Et+VRWdePyN8AtdZbyZ2uSVp1xEO60tZzv52HjFNj5dTNGsjxBZF5vLis5FcD
XNo2Wk5+viKla1c9I79uX6cPNOcmopDr8aC+nmPbfKVy0F9xUlkuDRwHO/x7eCtd/XlB0349NnIH
/PRGf7kDhDSUEZaEEd2vwMcE0932F19aNksYF4AahAdaKT4rtodN8BVtkHKTr0Ac5WRj2b0D+cxP
GPqkBQJRh9IceC3Nnl21lPzAAUHhFM/WGm25Bzp88FVtJ8putM4P5W2/+a4Prf1uY/35tXypG4gY
bKTU5LVUnuxf3HO8xfbRqK6c3DMhMuSPodf2anODWyLWF+0zQUgVqQjsWkytgDnY6nzr7JUPuH3K
eBDlrV5eq8aykR+r5iYprvpqBdsD65yRrtPWJ7eH9ntdOpjJtsZTsby8DjbilJucxaJ8iZJvzs7K
r/2I+cPSkXcrzHuZ+n5+XPWoM+ozcvpTsMufoddXWFGRrjnmWn3vVujM2JImp3mj+Y6trWdHhY7h
hIiDbWrX+k1/0YUNxx4iF7eCLy/r77bHXxu+ny7Q+HK4VwrDzCqFC8RZGFyzlizPHlK68RkgAW/c
01yltZ7oTc+yZ97G78l9uI3uKL21O9Ic6IaZi1RdldY3b5w+N5V+2bV55xgbMy2mqvz8xk3iFBn4
d8JTjyjJZkLR3xTc68fLc4RCinqc3a72sKkAvYmWugLObsEDX9+WT8NR5ENdDkdlk3M0A86MU5EU
4fOVsYwZMVCAFmxm6GUB6KqsOsCeBKo381DhXIx2E44C09Fs2VwQSydHMI2p9kPoONKBNu9s+Dtx
qtKQh81K6p2QXnGUhT1QXr55F34zpFCRHHDr0OVmSvK16xFVEFeQ1oQncY0ISJlr4oW4ownDQHA3
vtHVNJ7yY7fvdjycV+NmAqT8qLnSmsnTlmv8vvaUf3NHo5zQDdqQkmJIP5annzagCaTKRWv0kOWH
ezdbZUcYoMlVsqLCccgQcxgjfXREA+L/s8Ec+Ozi9p+XwN81gz5dw5f6Nw7NYEoNrkHfgY3Zlh88
5bWLw5zBvHrZ0KCB000DqL6bHHKV1/R2VtVKnkeqi3FVHjmayh7nb9S2NiDQFZm4bkxJAtA0xmLk
d1vuEesl8QRXQfd9bbiGH9rqsrpR23W2MXzZUe/J8xYIVwWH2vrmAydCVH2wIfvME1RPuKHWvYtK
mxlCoTM+Kj0g0A5aUrZeiY3rm4me/JtdwZTQloiIVCh2f3xsP30s+hSYozYYLDSneJ+whOjoZl1d
Wgc+BLMNayNH7GnJKKf6KLfGmuPiZKP5/lF4/fnj0X6zpny6li87VGOlYh63fDwQwteML6c3joLF
DpnlRF1l4fo7qcGWGGC5viH+ru+dcG+ETnBNx5aJVzk43SriaIcy7oA7zdhhF6y3ebmTb9FJc1Q2
PBWp2pplnUMxLOrzBwUfeICPwrTjVZc54YoagyVfkHzJpim1wq7qxN531Zj1m/3r0yv9un+VWhEP
Cu967ab7cKnenZ3QZfLMwXuZrI2VckubnBRl48BvkUfbStcmNViYu1pL6phvYNIts1tluK0it0Wj
rDFW3muyQ3gWtxJtp83Fnnc5Oht3c9ZZbssPyAVaW9iBj6bBUM8hLG6XuwSIciQeFSK/MXMupu5E
2PVbo3n5VvLNt3A1bAyXO/EV+3JFfMW6M+xFuAKjU8hrOgWwJIh3m4y5O4ExgJK8sMdlvSGlItvS
Jz9Yh+GdCd/izzfL72/cWRFlcfsCVfmyQ0pJgbmiFcMTZBL8WMKr5pWYlrbqqb6JXfwACyzotIBe
lY9O89DQEydvF5pjYQP7310Lw08NU9Cvk45sxApUqi2bjm366l2euSUiK3WBbnYoQM1fTZtZLsP9
ClfENrsrlY5nk0KAso3H/H70v3lv5gflyyZoyhD2FVGHfvmLQnNsu1BRIkM4QrmC2GB3zujqMLsh
IbhEWA3IQwYE/qqrVHOPSbEjY+6VcSfA4rBrddfI33R65N+0HkyZ9Z9/NHbnr8t/YsBsVQZNOGKG
SCc3j3d1tiQbD2IZAaIiOb3eBRCrCSLe7dUrMsOb/g0eO05d1Zu1uFC+w9VFe06Ihp3WCaGG2VUS
2sn/6r1TRQAkqsai+HVqBZtZRzF6Dk/Nw+Uu3U9bbVmeugMJFJkHEnitXadcEsf2U3cyvWx9ttvl
5Zvq6keV8ssHyAqBJFthbPFDyfbTqqyUOjFDpS4cRSyeHBUg5Ld2inMu9AwKLdZj38D5ht1k0bs6
mzcfKDkFH8Wx3Zc+yniDYyQV8UeOZljzdFJg0iUI94oGIfSkC30dWzhiGfrzjaf8uq6Zmgqim2dS
5+37OmE3hLCIQSOFp2iFFBv6pH5T34AGYU906Ay9hbvLQxwuCQGCAurKzmWVXomZFyzNQzw/IFsY
TUtwZgVfDOzZfdvPjidomH++UP3X25EHQ6K9Y4i6jIr/y6lT1ORBa0BGH4uHMxIO0mxX5yumHVj2
uyvxFD0mV91Bhy/+Us+c+muSpG6wJSZ3HAOSZ9w9SCxbuol0eAVfq5gWLKht89CXBa991UMnSpcB
BH8nxUDMUWpYq566nN22iU1zQKLz8SGEJF67gIckmH0vM+2MY/m6cnAJvMb3/D40uAJMjrhIdsJ3
+/7vPimDxxFVpWhRKX+pk9sKBnk38TyeH1R/dHt/Hnyc6umhuJ+93oYrPk57jlXMD9/6Fe2K2cr9
wuOrLIeEnRnk8J8/kt8UiHwkqgFJGQK0iZ72c+Xe55YB50rmtuw3E+fliKxemyXLNleNtohXxZ1+
m+178o32l5WAx20hLujUfFMj/vPnfH72uHtVCUeHjOiXzt/n67CE1qgueMCOebJuURFZBxkc33mI
0NU60XhPDmcHCJJQzdyrw+sMH1UjO2OqY7iiQJMvzihCnyNAa2EAEULFZayk2kUEUi9o6S/rU8yQ
1sdpLt+Sww6JEhCIT6xUabmWtFexcIbbQNnUzNWyclEpEAARBAr2a2gdkKkkUPTccjb6Z8h+oWyw
tawHymaN77OoQZZuFJ8QS914xZtJLbS8YEzHS9Atz2Q/CptJ2JD3BAadcQCYXEXyqRD08hHvKmyA
bqeFS0GDyeJ0RA0MoEXsPrDTyqu4aCLakDAFpIvMOsBA96XCO4cgXddRtNRQ+Ek3erOkbViF1ylD
PgC6VM5VwYGV1l95fhS7+yk6dJy6SGOpTuWTri5qNDPna8ny4llmaId1C320Qgl0GumIBmRILi5P
bKdnc50+yfCakXdAu3lHDWg3G+3FxMHNwYsxvOAyDM+EtVx54nW5bJfJEz299j6wx5vKG231Q6h3
JiEVELUCZIaNq9L5WNQ+MTy2TtNmhhbRfn/vn8AtUQHOEi6veKk0vyxP+fW0GrjzMvSWKcNZL6o5
+arkl1qSXTxK8MdeyIfhE5CgHSw4GyzLxVzZwTVBnUfLb9zOIge87ShCFJt2l2N5lyfOqXa6ndbp
0WIgr8+xv26j+fnok1qcJAd5IElFU+yeBBVBCN0xWiqVX3dOZOx6/DmxLaIdXfMaemKQgDEhbPRZ
g2TVPaMNMBZNDlhlg68mjG+YLDE1RTecbFJHWAU2qYwgAkkRlEVOx/uKXibTtWR1FnfTB4VjYjmB
gEN2SaIT6dMmsB/Z44frP9TLY3cIE2LRNmeFxN19qTxmmkszJgjc8KO1EDWlr2rk8/Owu4oOgU1j
7PHbxbVhHvAA8+i0lw2wpzcSDLklTnTpQJXw999AXAOhKCS/vRzS6lpU7uCtLkwaqOZb0QqLiwz5
DSkpKYAGqfUqtB6th4BrOsPYASAMcdM+dAykL5Y3nYdDE30Q7eeqaBCE/pFUp5XVL7FzwBVZm81t
zgD1dB6WzI5FcmWHfinRCsATjKiHDBQOdgh/wQ61uHUd+AOZPSt5mGvgp6vcUV616Q4YtRU7lb5E
r8lXS3XVfCcol37V9MzrE//oMuUJa+bn9WmKx0k1Q9an6dV4oI+5kTbmY7eY/Ih+FvCTdepZV8M3
3cPftGk//9R5Q/2pIgnH85SbwIWPoh9dkRO2PG/ilexhiWVu8F136duf9mUNFsyLnoZdLx/bNYM/
xkxzwaAueDg8RmS7P+88v6m2Pr02/UsvS+3Ir5jaTj6iUiSwksScWzKR9qpdAvNYTEcIuyhktA1L
2vx8ldYiEa7oIq4RmnnCMfUEJ3zpnN6FdPIWSE7w0KAETtnsb7650l9PyFwpk0TJxJ9CIf1ljxxr
OVDDqpaPwVMhO7iLlBXz9tDL7Hyj+xwkL754duV3GIuisk5FpNB29gq7i4pwST/jJflAH8uahhHB
WgXiPmo84bKJGUL3zuUtWweb6En/pvb//af501V/sUDk6sBWK1XykRArf9jSK3dznwbqdNf47Tel
829EnrxFJm4d/iUjPPtS2UnqEIlqkMrH/0PdeS25jWVd+onQAW9uSRCgZ9KkvUGkhSW8f/r5oJ6Y
VjE1yv7nbiIqFFGlkhIED3D22Xutb2nn6Sts75rP8CU4pG/hPFvVewQvM5UWBtH0s/js29gl2ue/
f0vIxngY/lFCSKJhMM1QQe6hxZVuHlG5rsuWkDf1Ir8UX94wF7+ulLf95pouGiDJ9dowluQF2CMG
YE94FLv7OJx7zBoUCGu9UgBy+YIDS+rUyeNuiSs4PrOscqz4pWZUkLoG7Nh0pZmrhN0qkBFVKQ+w
js4JSWDpc0UewhpUZiG+CNZ95z9JJVP0WVU5vXjXPUT+Rjbn+Dzz0alHh3Zo9EHKM3vRO7qclHyr
Etic3bTILBjXvfuMuFbNolgMR3TeK8/AmfJF+G354bMP2QKDj4d+OzWAOZlsQndwxgVsHhIGVGWu
PxXQ4DUnNJdoCeBpJQOjg+YkjYfwLir2inKc4CAB59TGFbNn5UuW7uBNYYkDjz9+mdE2vIPxaj4R
oDAf9Q1/USrtJMMmCms7FIza3FFyh8YlpIROmoAOA7dT370WDflUgKsQlynIMZlQphCU52gz/A//
WVhbTI3qh2RqZJTvtUXodRsuYQPOrfFgCI8hkqMtgR+EjxB8QHNEfQdD6NKuVVZ/Xy/fl+zNcrl5
tw6W7us5PNwLcmBbjFdNCuoo26B9kFPXq5xq3tx7+awtSRc7+lQZNLl02pCIDTO6Uwmnhh+uyJo6
od9XMOU47F8TYffNi+aqD0KZDKV6YXwJtCyUj5pHlLubIZwIQR0g1tyF0iGD8aU7iu7P6gNQGrpS
vecqeKqKE8ZTO4y+guYxbl90TEuVdszG1xTVGeB7ld1RKC9ApqlGXrR+M+QfZJHR6ErJPkIuf1F4
/Zo2hW//0QpvCvp5RuZX3e6VxRW9PTnH+gPW4sha5sbpmp57/UPLn+trY2dQqWJGcKpho9GmEieE
hXSptckCAgEyJi8sc82773F+NFtRWtUezpu9KB5QdPtEGtKXcJXmSaLUU5q1uKC/2+ioq5gjJiu/
2FjFM7AvcMS2MR+cbkX7X9cW9ASCZIn7F1gycRT1qjLo7cZbWk8lQ2253Blk9MEm2E5bR4dQiySw
qYZicMCDk39KxFv6AdR+5aHRPn3vylpIbL3f8FmC67lE5MwZhH82Sjjv+IHN3OPGdQPCyo1HKlI4
i58rwjXrpei/5b6DvBxlW+e56MYC/i9qW6IfqU9EEHrooXlKFx2+hcpW31E0L4ZVdBzvdWQoKU9w
cLVl+PlR5XSyzaoDg7epzsJdsMuW8H0eapqC1gz0By1sjr/Nhb59wImYhYmgCmctci2Mg0S41cUd
Sna4KEAWceWYMpXpXCruihC5NJrIRV879X5EWsDhQiSKknmols9HVCk96iZp3TNY/2Lbyrb9MOsc
dVWKs0/QGtFjuDXcfoGYcnklJwEIxrw6MH/daIf0fTxwgBamhGeIpjOUazaLOX4LH/16pnpzVOqk
iyvmojo0K/JVPrkhDCvtcqZZi/5T3yTHKLHzE8f9Gu3WAQdFCRzgw3tEmhC9DLAVSdAg/XrmPV6j
Z193r9VjboICWCiM/glCzqMFoRs/PJpTMfLtydRVXAySxWDntu9pddcO6XuoXqSDgCPo0m+7vbHU
EM/ccQ5gLl2+iPb4Nb1QZ/Lyv/CZfC9Ap9fVf67g1gSkjXoXVAlXEK3i0+io467PJpVxvDHUrVQd
YeFQ5M+bhwE9F3ip1laP4V79yhZIV0BQ3hfKAgXEJnKl1XhISUyxJVsuZuFyDE87oVqkq74gjmE2
SK5irspx3wNKFnYkAbB1iczhMxKQyFu4i4bPsWN6TyyjZgC9o6uqKPddEG5Q3pg4smp4iZ9QNJWX
rmI4vFWf2lciyMy78J0vsWN2h5UVzH4w6zpHJDOIwMJFsrw64hKBfofDNVyk6Eks29gSyEiOKYGS
pxz1owxJzp70k/lbT/hBgIRv0TOltdq3MG+AmRu2F9iQv53UfNKFHf8iXe3MgWDrLX6S2mt/LDjg
K4pE2skmrvx/VuetpeW1iFXqUi2Md/3Lx1S4SrkYTnl3+cd4mUah2/GdgKRmgemDk60wp83jo2N9
Dj8h6+/aL4ZV6MOntnl48T88BiRPPDYIQNO96TTwnMcZ6v23wfacqZUNKeQMHnGBd865vnIq0G2y
3xc/rPbpwr+v9v98sJutsVTERtIyb/pg2G62tURHbN6ex8f4vtoF3axzGX8/I9u+PnlnUt/w9OpU
R8swZQyRzIejevrxuPBtkvlr/f/nmm4OJ0mL3aKMTIXjQrcYkTuZ+KyAOsxodT7TRktUEPY0+mbV
c/BlnvV3nkXpK39IT9iogxkrAEm2dxJ5OX30stMtfxovydPu/O2uGSayStFiHnGrqUk1Q/Oi2EBs
nsy6V1lY9Jf2kEDYmisTJZc8n0miOhWfh2CTgXs5qG+g8ealwzgNIqWlzOLHH77JP1YUv13TNLP4
7QAJetccq1hXLrwbOSnBuZsVe1oXBEv1q+FeeoRJe4Y/xojOpslXrpWH9ggNbSD7+scB3HdvwvQd
moj7GNjIovHrSPjb1cDKGBOzVJXLpJp2YTuCiIfXgDr5EK6pKOdMPcW5co+mubz3kJj9cJKTvp3k
bi7gZmFXvq+WOScZFrbkyEz49s2rvyH2YlkuyHwOFv5ds0rX0ySte/xp6vvjx79ZwtCJKy0R+Pi0
0aAtAx7fYgdx9Q9AawobKrsIpQj7R8MR6cfl+W3mzGfn+CpZumlqrNCb4jIAAWqUQqPQe54ea7Jk
PvWV9Bbv0tKNP8MjQfE2Uaf1KuKNEx4it78DhETs9N+XpPanrfT367g5l0btGF2TmOvQd8Ur8xNx
zkFoPolb5VX6LPe06eYZKbyrKrabxg69ckZ6Zkn5o7kVPHQFUwCh7qC/BidEDvVc7vS9cVc8o+xH
7dFAljIXfnQwoJnhq6BwC8FBzYf+EDDxUHZYxa8oAJM36+Pvn+y7F3S6w6qoaTT4FRpFN3dYryTB
aA2F5b3SMZkvMJwvo7eWcGek09Pipv7zc/t/bvm5+bk3d7SA3Gb4uqhctMOYzcatSmhzcDb2jE7C
+45zobnsd/k8BZlkG5cfPvQfv87fPvTNJpiZepqkIz9cdb115cYuHeNZs6JTuvzhJ/1pu/399t48
vEWUZl3H6O4iu5wwEJdJW7CNj0QBEw5wH29Fh+jy/pcxHRAthecPP/9PL4/ff/7N46uodRnE6H8u
yXYqAI2N3xPUNkP/SGN53Ex6PCS7k7uEmhjTPeCtHzZmdXpd324xv13CbRHokxBhDCy+C+eqfK5r
OBx31Wt3orla4dHJ1WVOJ19x1MFt9vklR1cIlmBSZ6DV2NFaIBwdwkC0BFvZ79MjLVOSgnWknrOQ
1E5MJcJzywEem91HyHj/h/nXd+fBP1fqLwHebxuA1iD7nniFFyjm0oxejOw9Mo1LvHUWzNV8XqD+
6FD+uqJOd7o/j28q4h8mdhAAiLUgXu6OlAjvo+jJ25vSIOfQx5VTKJzytyhCTSI76SKJJ7+s1KEl
3Hq/+u7lawMWQEQbxzQkn8XvwREscFi4be3G0g9f0q9T+t++pJs912z1sDZi1mn5dH3V6Z7urAOx
KBBzbU97jPzeyQZsU8g+/OxNeDSW0YHp0/66iGwI7CsdMspwiMd9Rv3IuLN5z6096TAc35Y0P6Ud
4lUoSRLclOB+lAhIsCWeubXKRAaCpM0ZvzYWluGiZGFexutztDnW429mgDaes0dvn6/LT2NFUDth
o9ImTIEx44wASUtaOKgFJlIA4BkerUdoePN8zW+Y2VodTkG7ovf+w3Ml/nFn+s8rRJl+/7dV4Ueq
ZanTK6RgVjRM3WBERYm4r1nACg6AlpnVHNDYkiaZDZ1jr736BFTaBGYAiYOJzlMoEt/VOd6d+My1
MlUggokh1jnhCwDYvUjPCqj5z6u86gM8Qs7w0tzzxz1EIo/ijp/gn1oJHyl2Ecsn79vFTm886Q+W
Ezn1Y/BWPspnfZXDirkAiZcmNWLAN+ovfUSVjLIYTVYruirXhdm4uFOD4q4R91nrpj2u9FNnnOSr
A5KA6UmLYVvlxCLOhYimyo48tZ4ocX9ttIvSX0rep8C5jZDp7IeF+cf6w1Tx4jNiRbpza4xRBbnL
gEgrl9oxDuraX4ab1Clcgvo20QPjdGOdLIN14grLwP37dyz/cZcwJj80dmhTuZVGZlfTi2S5Y9Mf
lh5iZnmd5RvVtGG/YczBErjmLVVqjoywSSa3eRLDo99/GYGipj+8yH+9Zb49oL9dzM1+qUVa30nR
qDBnIsxgcRVR3kwPCTLTyCEm1tLXo7qShaWY3zOTBw5pvGBCGOzsGT2+cs87k4YTI4CRSMrcbmiD
MBsXlljLYTr+/c79sWQ1sWtpsqJQWNyatQafJCdBLKddxzsOV3JysNPCmfAXWHvawEGVs7/eafe4
e5T74vCz8f9X3/z77frPFaj/fDwtOYky3+AKunkqz3w2jG36QeE6Z+RH78M4Fu2sfVW3pfvTQdT4
fujDnqBbaBOQKKBevSkuyLyN44RQx0vdnkW3E1AkjGAkarANGS3P7izUbtK4mXeOsTYbIA7nyhM2
8k7HDmSHxtnKntTPZrIA5Sd8r37/rHarDHF05iQwtGKcrDTb3rKnUXQZUI+caokb18M3uTmW9M31
4EHt1grU8dB88IFBEAo6rK7+STFRuhcYMO+rxu2zzbVelOQI6IuiWCI7zhhOdU5BqGFPWyBs91WI
BbEQHCmnp63A2y84MK+lZqX9JPpSJmbaTZWAsU8ySH/WGIR8u2uVqCRpptOl19DGXTdjAcd7ZdVu
pH4AwkpoGUJkpvk6Z9nTr2BKkgLQJ8P3i3yN6aCfjTONedxGfOh2gLA30bP3UJw4a9MARh6iMXag
wZvetXfpc4iQjH0Fqe4rDqeL/tUlPAhzdh6TMHU7eh8+w7VnJ4+P+lk6tW8x2obN1MW1EPrPK3+F
p0q9jy0k2aSJQWad68/Q/Jz0UXzqtpA2VsGyRtuYLcwNkSMUl9ZunBcrCq0Fmu4ZIKbZZC8B+rMs
lrWjutaKVzyNVUKXDt2jMo0/DBPmAbSMRf4w5T2tMY7LlIg0N6UH2k/ZnXBdgwU3kK9+DatkLT62
L81dxWH5zovnQPg3pePh0jKXA4NHy0bL8RweVEdDfrIW2VnX8W7amiCTY64qnOwpW4EvPoZn/i67
hgG/CmHCQBCb2mIGvN+5wQtnGdio2ujxEvw8HJiHI8dOXhn7cxQzgG9CKoreJpIs6ljyNWbBI6Jt
bCAkczBMK0+Wm24a55eCXHVLaU7LyUa2exqcfEFnzlhOcgr6wuQYzLMn40jmAYM5g477dQEL7WSy
gT6Yd4hkTpg0l8K+uc/2pFXspt9meCA+jY8CCmifn9zCGac5eOjwygi7CSTQLxDdONoJ1Dl7oqGs
tMI1s21GRxLehjAfPq8Jac+u5KjzsVwHEdmpM62kL5nxNa76rfrJxp3TEytAqbrhujo2jDgeOfcV
bjUlP82TM6vnOKUpwC6Yyx/KUSEoa7LKhhcGwsMTmWu6tUJ4QOnaHkvfKYhRPSF84Rtm3FoEizAg
GmdFVkH5xS809X117gULDoZicilIvbdLGt7FTN0Kk0zTkbfRWpoc5avOuojpShTf4DzJEskIoLvm
Q3z0ThYtSeBrRMezPyWqrRuzSkF0QE7wfLzTng35HGPqA5tKVGfqgQF++vuuYH4vmXjEwSvIsqrp
Ii6uf76TVbUS83ZsiktHWdzb8b7dlrgV59qHfm+scruibe5MRCrtwqTjXCwicpOW0Y49L6IbPzKz
bBnFjvNwmbBkBt8OdxkVwUvgHrvjjiI8uqhzIlM3+bLcAIwPbJDohVOiMXGig7mSV6xkayd+oMkD
/rLMcQPSjkWAcWSkYALOojv9/AoCgSHFZAV3qCXHxaRc+C+64z/djpstqgwDNdMMbge1hTifzK/R
WX6eJs7WujzhqvuhnjGmEuGfe+I/7//NUV+VB4Kfw55XLIVUv4WowJGPKHrJ7S0gP6DgN4qxQHDI
0QbRPLnhxUPxwMGMxyy+bzdMzjDkmifhCY1DrM0qGhc950ano2UAsHrJCrahmGNOI1MhAd7Rz8ih
wuNaCvNqar+uiDegTNeG9xLBPPOvpbamY3wm9LwaCWNymZ9U+MPw1ERPgbju6DmiNQ9curUDgZ7x
RrCVO8FY9N0PBb380825qa8qSSPMT+LmtOaBYj6BOXN5qfbZ0bFOafMgE23OS4UezMY44gH0YfPT
nDD34kmmnc3LjwnA498fmO9KaIkvDGvORMtigvON0wXuNdAIObs007snPgUYhfYRU11HXA9fUFKA
iSFasnZ4qN/xXSgvxMjjRaUjOfXkqiUK0414+uGq/rhT/+eqpOn3fzv5kOXQozhm3ZawC87ZK9c1
NzbX+/RR317RmezEJ4K/N76tQPGfWfZPDQVjejC+rePfLuBGt2EETRoyxSgu4y+xMzt5B+R8pjzL
e5xsxDdtIWLeFevm3j/WSyATF0yX2j4+irv8EG+uD+IR76x6FA6K03/on+wAK042RTOPAL2claO4
Uu+uR/Mre1UOw9xcQxpYih/eR32d1evgVTjmr8SVQZIInxmcEsFBrQakfM60J/1EEEl48s660MCv
3n4yM5g/ffibg/oEpI4jryzo16WrAhnyYzzMSaxhRiCdc8xJYPq54OrTu0sP3vq6v9ImWbYf/Qfz
YgDqsa1U7lSzxOTNTXpKpduLyb7CggCao0PgN7derX10iItZplG5z1j05QY33jBHU7sV1tGyhYC4
KHUbUiJNZ2PVYcVfluvuQuSmw4TMdyhdFt0SDqKtkenIOI/Nr1ia8smE8j0RQOQNLm6IjOSoTiXQ
35eo9sdX628r5GanscRrHJsmKyTYxq/+Q/WgfuXVEtI9y/OcPcDT9h+ss+eanx31z92AgQhe1/x6
z7H5XLJGkjOBmrhC7qE6Q1tM9uVJM+f1Cb1pfZIeeobjl6uKm8Q2n6Rdf9+e6nvxjTGXnW3+/ll+
Cfj/ttpvtgmrKbTOSPkszbqmS4rtFqV4ZetPqFH+GzjgT4/3zS5BpCNJBxIvHaqzVeOS9DbBL+YY
Q3/4ZLI4rdW/fbSbd24cyZUv+gU74Eu3CPJZ+Sxi7UNbCp2HACS8MRRxxJUiCi1ZmA7FOUWMqtuh
sMDCyzRNcVL7Gtvk4c56bRX1e4DGygCYDpuTXYcL85NZDWuYtgkSDGZ/kavTRJtSUmZyt5KkOeNw
MVhaOZ2MO5E8C5xULZuVR3YxhlnG9+h5kS93M1TQ/NEATGlOLPj0tGQqsVQzRLjdM3pP6HnlLiC/
9SVv37tohuya4iJ4m1JkOHdgu1gQbU9M47l9YeGDB+IFgcz/Ki+AwdevKEtwRPOf0EjCtXlliwt8
l0dLUG2oQM0HGnZhbhHgiPB64pqFD8zflNxRuTCE3/KvLYjz/Tl+Uy6+8KjSRPMXmG6vX+M5qu3+
eQQEiiUl3WOGWRB3DMfvOpm5vIPgZjb2sI2wLD/9q6NQ86b4EQVUD/ehNAvLBeVlC941c0AhiLTg
OBLUzHu8FzyPeejyJ+h0hgSIoual5Qk0i7sTzWjhTm0IfOzWF5oOyBDSq3ZP5A9Yk6eIUK0X7b46
0FypNgXyRA5K+czCRQYd9Cl++/uj9J1s8M/99FZsl2Ty2LY1SxsjR73Nfdc6CMVUU+JAOQ5z/4TW
ZNYvNYx/5JwIM9/t19qaDk+y54sN6SO0Lm95/DB/v7A/DGH+sdH/aoL9tqVeYf1L14EHQaDap10C
tgDW2QalH7toML/eUf9iR/tJfmj+qeiBO4P9RhEBlt82MROjNq9mnk4VuRO/9lswxdjPxHPBN00h
OLNORGi8p288k2FMENaikxyS3jx/njMIzVyylfx8j+Y8K6CvLEaOksW2EBdjumvG+1b/0lFqoG6F
RBIqLq5NoBUO/zIGr40+o8SiRFerQwTXT99JsD+71ZXMysgdW0c2t8RZ9Jde2TZAechrfuB5JqbS
FiUHikowJ/ckR+kouogopOzQkXbrefjqioPWL4fUe8xawREqY5G4dTQrpLVuLTr53hieiDP84Rv8
PuchTvS3O3nzlk7MptSIBCkutS0OdBnIb8bxe10HHDvaNWROjjwf+mZ4w1S4+vvPtr79bLpM6HsU
3UJrg9T3Zrczw7KTVE/0zkyo9RFJ2letPiTme06+Qhju2i50K2+wjcblple6YwbHUcJh0paLlohY
P3oCSOitSLyV/JcwXBK1FGo2mz8TGrI/5rrFQRQ/Dw0AETpXvSmub5V6HsdTnS8YbcoSjWu7IhEc
6IM8Dw/CpX4X997OdMOTtxbnBMJzyKs2Vwfc7tY4TvoxMo7mHjBHhGcYdAB4pZshuvd5kdfBTuhe
GVeSPCpMebicOcLNOC4iBcBdaCeEtV6dAISVf9DpBgTVa+I/1sOlyShrNCaHLYKqIFrrnGmi4j6Y
3kfJk5ity/qHr11W/nDvzYlHpYCKVxBb3+yWpZaQQ9U12tncqet2O255NjCfqP2RXYMbKftnxTO2
Yf8cmbzK0blF1JPUi0WCOBDJIc48to4CCWSVeHaVIdZLw7PZDGsV3XZDulJe13OF7lS4mNDega8t
FYC0TQywhqhRSErA/t7Ic/Eu7/rZGJeisq2Se1Q58pYuAb3eKFxG48XQzhRbXrb09J1RvZhv7DXF
s8UcbXH1Vkq+4UclmLUBG2A6ipyiWFiQUf3liA0dBgPFbRkTvQtzc471s81edXWFS1bBeKPC53Wp
8cikzQkxNWdJP+PjYsazmGDdQdsz3yrzxCmuoCWNyRiQGSQNOZnn14W0r+hUUn+ypXW7qtul16Pq
PQhAM1Ct2dRlLUARkbjnJ3o0lkPM+VQEobSfS1+SC6fj7eqvVBDvL4YIoPzZEmcdezcYv7O2MV8L
1zKOxhxECSiSAGz6W3qG14h2bFhU3NX6MZ4T7fmEhOxkglj4VB5Rghl3ijmb8El0chza/QF3qyM+
ilbMQpUx3c+UU/3oRS4FxJA8UE5TXbhs2O8k8VU2Kb4zRrzay7TcH9gy8QMQDJYyCcIPgl7AcsAG
RvEmyNplFL+nJqS5jR85V9oe3XLM7w3roVcrO4rvyKR39M7YFRGrPambxUhgZAKlN8b6PbSAwsar
E1vjOnctjn0aRUnlPSf6XaG/iMrSyO8Zr0nPgvP39472bbYsMxVBwaTBHdGV78yyzLeMoQu1s/rC
RvrU7Lt72mBdvwt0cJJu1S0RQFTSRvS++swWtB1bR5ES1IkH7WJ6pz488GCDlyjtmKmhZAcPSmLD
vmOY4n+0++AUwWIaluZCQnItcNguIzfW3FHdl93KpG0V2YnkmNFT3uwSYam0u5RMNnFO7KTmfQHp
S7Fp/GTh/i5q5GPDFOahNySkE9ZNf1/w24iQwEA7U1nps+jDfMidhCkoOkabp05h6DmbUE//c0Tv
9INpkWOM5mbrt1qtnlSY2BI8Yi/nwI1cnpW9z7lqISzSJYvBo3dlvsGW/ElIKk2b1z/q9JsffHPm
JNDJpHfHD1ZILKVb1M7B8MaIATneU5jrHwoHPegK8/+HBabKfFaTey0qys2d1jslRx2kqGe9cOA7
AQNhA2NOscYa1xyxkcWpPbwMxWm4pzMdA1gGrly+yC3TloNvCkvcTgb+FWAcRfJWp+PS0hsIGqcc
NW4XvFcimT3vYm1bjaNAXqJ9W7uWuDOknWotvZRy/k7XIGmXM6Fd6jjSrBQzQ8QInlGSaWB19FYS
Qe/kW3W4KGL1RSVkUfjQ9aPUHP9+N24noRhMdXZ4/FwKyHZouTffQmWoea3lGgfNTrvrNe26HtuS
Hvu/f/31H/7zS1GFAMsKHcf3H3+fQw4JhRq8sV9X+b8jeu7+vSpuEoNu/vW/TAc65J/puS4/P+vd
a/7/QUSQxevv/54Q5Dav9ef1NXn9PSRo+iP/zggSTPNfmMctk3XMKwOWNs/YvzODBEv+lywTXGNM
bxTTwmX+f0KDJONf5PjgvJ5IETQAFf7C/50ZJCn/MpTp/5+wgxLddO1/khkk8zj94yHXAEcZOtcx
5XWpsNJvK5m4u8atMqZooUgeXqQ5B75CrDEddCfB+rp6VzrFpsTYWMjY2dFsVSYgwii97/LMXHmF
to/85qDr5T58SQUrXNUo4b1k33vGktjPrUACiZqYZ1Pg9FU04XN78HzzMZXo8nsy5+C4fohI24ri
tJ1lRF8vQHchiZD6eSC2NAJqz1wgBFhjaOHs0Jn22G+8+CHxMbFdpd0g4zVuqLmDLkSkGTL4S8BV
FKS5lRklVpDSve7Ve9/PlonPX2iFdAVKFduUQoHB9JE5v3Y3SueosVD/N1U3xSkbVKnjR4q4WfDv
VT19zzr9JQ4xD4tuLVNGC0KCCMU7mTl1ZlZHAB+vyaPoc6DV6Wp4eefm8qjNfDl7G0KdrFgfM4ZF
9hLaFC2nN0BWPV2NArCGUYRzTdEIOVDA//kD+ClF2BR989nozYrwOgXssLQsTPVDSCtw7DpTpTLS
TkMPulkqnsOspSZhrlRYw6nBXd5Uyt5KAzr+aeStJcQzY+jhvmjFLzSBGz+0iA3sxIu6h7TMmTOG
DyE15kejOLJRDHhkA7bamiBsEcV7gsWkKR+kzlxeRbJmUp0bUEQJBy/TJ3++pVeQjwp+DQ2BbGQu
g0o1viTwxBw1F3rTx24lJNlSqtV4SoDk4ADQb2aKz1mTY8StVIjTcsbGnZiFHVVp4NS5BL7C6uoV
qfUIFFMAkflWHwD35VG/ETr466FSUXbM9Rj+jZBa1n3QVcjOvZS6VB52fSKHdlUVTzXNfR3VmWQ9
JSpBn4HePvatvxEqZr4hKfDttRIYTfpl5xOUkhBeWK/0MpBdr+hzp7vmJ/bgPVGyMlb4Lv1Q8dLj
Hes7OuFBSgZTEEBeJuA9Lx2wn9ayA98FaGw+GtGLlBi07dpuaxnBKvDayi4tbRurA/yeXjk3Wkgu
7rVGKCWV+z41D0pwNwLhrkiBGapD2YEWVDXSL5gkdzRolBEfA/2urr8Ge1+sie9yigfNAyyVCVic
a19mfttj/SwJ0PUMVqeInj9UrI9rCbi5DE5eE63qwgPm5eWkodLmKaToWfToexVevCuzmBoy3J81
Pdw2WhnN6sZ0TR0RfasSmFNLKLhyhgyeeMaFz2Rg45X1sw+ypVXLkoN8J64ncnlKaHctCYfQJPdY
q5HronDSq1xz4qilg66Q4UhUXbIlppA4vZRsn5o2COmQyzwqn8m1BTmjqzshKCRXHurCVvMRelxt
Byxe24Kupsj1Uvclos5QTVwl5tB6iS1QKavoSEo2qvtExQsVapsywuGke5q/0eU2cTohgm9Q0fUK
O4bWvXDtWHQ8V6bMNFlOyUCeWhiqFiuM5Htvu4vr9lUas3OV9CtDTB3PuL4n+ejqWpsD0YaY3pNj
nEgzljrE3jhosBL66cYKm4XcWK/jUIP4jdVwJbUdyorI7Bdy2beuD28oD7xoHtRDcUCR5IYy/U+v
ByFeleTARtfW5Wh40H3/wdOtnsBNpbD1KIeM7kn4UvAmFlXn+ENw0rSpe9cIq9JT1HUZUz2FBfT3
4epvM0sh4ZbEcVdRh1UYJRypktqcpVb8OfTmO+8hfJS+j8qq5k1vxhw2yiHAlFs1p0hjeNsngWnH
QrNQVbKqr1bLANHjJdfBLkgbcR3yEZvMHHc+rrW6EuOdFkiU9HRuJV2lEx9myAfSol017EfLeIDf
O3iecgXHCYRA2jWq1z+3Jamcue8Ld7kYgwQmm9SRTP/cRNZIxkZGn7TXT0IRag9hPPLSFfLPuuvB
sQusCkvVZ10Duk3z4k1pYbZrjaXnl9GTl1nDJouXqhXjze/laif4DDRT3uv0N3Rl05mddykYq0ic
VK/CqH6mhrTv9VRngkKPwg8GAblJkoLOBXzSK2K87MsksYfGI2FL0RdCo4Ed6eU51GfmyLlebrnP
S57O0k4bOd7q16mkra7hyVfE1s1Sa47Iq1y2Yjk4skgLO1e0wfal2nqs+uRShb312RNhYsnZy9CZ
+SkOSoDXVYwKoNKMXRgyzCWl/cHTxHB7lWF3j3Gyzs30EuZfgQm+NiN9feyR1PZiQ6Mqkjctj7qQ
BOkCRNZiSOkrhMNxbCcXIt6tRZjEay/tXP1arPsrBXCfqItOICFE3KWQLRSvTueyHJVsekVKipjC
3gUMveQeFTWy1ULSDuHVOvsteOhSBpXX4FkcYOofvChdk4N+FIb2VLWyal8jaBCBwplmNElTiL18
ncfaGR9TtelH8sBzwmNpd8jKZhACHMVG0G+LlC/CwzMV6bH5EPPeXNRX8bHQIW1Khj+8IHXOail7
yTwRtLDYk3AxmI0tW75yL5tDuuwL0A15I7+oo2Kd2iA+11I9YjLsXhWzUhax5YX7sbKG5eAngN/R
Ns2uhTmcE9N/kNLrXctzDn5cMZdJ7BOZY3kzn5C+ivn+TBgFb90L+MOC0d+HMrEkQ1vvorpE0084
uTVEIqzILLEryxoQhaUGaHe6hRkZvpx4zM5tstEuAs9ts0BZFdn1oVci3NUBK0TQ++eS/t4ibUbe
i/lhVBV/L1udtNS16jWIjevGDFHwmFIoOhkJ9EHhxxfFEmhXVG21T2qZsUtZtqvaV3BdylPyUCaM
GzwX70KY93cUYnyIIL3TjWHfj+HXqEuPRjk2q9AkTrI1251SR5tyGAy7FeXwqZRpA7ZSinNSAfJv
eUF0lGtxSsYd+9d0ACkitkJ39AoyWiR2Fd7z2qkU4nonEjJ914QPdTV0dDxQV6Z5iS22YsMhSBrl
ZxxeeHaqlX8dMgy0xQtVo7qlEaEszVH6sJJo5TP6W9ewkwwpd4too7VssNzrqYdGI3AglMkYgn2q
iq9hHuzLphNRo8SXpGR2KZEDLpJup0kGEx8v2JXFNVwk6rg2QnCew7WGV/u/KDuvHcmRbMv+yuC+
s0FhVIO58xAu6NpDqxciMjKT2oxaff0sel10VRdmMH2ByijXmibO2Xtt0JOJc/QzIyjJXMIdtI7i
EbRT+aLb9bW0zIOBmG2rMncjfXubRu+sSZpVKVlTjbzuYbTPROGuJqf6oSqxcZ1wVebOYp8uB/SZ
ITKg2Wdp5F1Hx7wm9JwIfP5RGBw1mllaG3221iaM5juztL01oewMmSb8Lrd+6sLmGXffLpttuKSo
j6e5XenThc0FuBgKuaNbJ3dGylHRKLwzSn3kMqVWaNBrS1ud7BD1a7DhwaJjrIOubx+yaupO5mB3
gd+Gr+TPxycnLE5jK9sgiZ+9KBvg7PDHV0aEZ7Htcg6xNFv/5cLbyVgJ8EB/P/nHveqZ1wjFJPjL
jf645u+3V2HCs5hW0h1m7+ft2j8uKot2oJz2z+f4y6W3W9VTCl6JQVdNVXOolj+pHzeH29nbKSqd
f73sbzchfmDEeLzc5c/73W5ze4TZ1FmV/e0+fz7sv3X1YKiK7M7UXbE4B+C+bOKzWTHetsvJ2/k/
r7ldFqcrjSDxfW141AIarcJM/c/73k7dLuty4e8L7Kk2c96d6UuMynb6fXvE2x9l9qQM3046xcBt
GJLhYee0IQtBiBCbP/NnVZfVJvMseWj7SB08uyPiUjM/oyEq9/00/9dL7JZXcXuo0Hfe+mppHE4c
fGowioNfjMXhdkpLQk6FETIBZYV3hmYZh9sfIf1kO/T12+2pihpXXShoNNTLk2qq50NZXoOWRw2Z
UC0++LEuD3Ejl7WDW6Lusv2kPESVow63U7frzVlw/e3C23m3s4ddR2z6nzf54yFu5//yOH9er5p5
3DckKm0qp2d26kRJhHlcHdJ6OJhzJIPJaT0IS8sH0HoGUKu8dLH+V9Bih+VrqSON6+Xybd7O307V
1BSpe+bNH7e5XSEqWt0Wo/y6uH0d5F8Ya6v32ShPJtY/Z337DG5/kuXT+PPs7WMqIbLnZF92NWSA
27d1+3O77s+ztzuJpFR/fKHlvMwMt/O3a243TI3JX4XGJXSsdRjFSEq10VkVVrf1azuBoXEXTUhp
08F68tvm5GTFeajCqzC+Et/YyRl6LlU3XRp70/WCqJl27CV3eshWJtO2rm+tJfPrJM9M4Jd46BkC
jEejAwwm1T229qNMXl0CdzLdD1xNHYgK2pdCfaUPumYe62TaEQccOF6IygS5j11vW+A2ruEEtT5s
qYdX2baWbDVABTIMXmtRreF+R/J3Myd0+aP9BA4VSfI6HIZLGXlBH+XLFxlMcbetMmNLXBozLBkW
AN6saZ3zZhFi1NOqQC+UthsNZw8YqmgTd9H9JDWSVqoPGkYP/Uh8YbRN2PJmuTxZnUtePUo4aFey
r1aOKI7KL487J22PY9rctx0LQYBdmS72LloFF5ajJd+GSBzcDnunZe9m8BSUkHZKeCenGXdOa+7C
1PgeCxpgofgYkvg0119WN+6zKD4ZZnZhQrt2xcyOYDz2jTg4hbtPS3Fn0YqQGPG7qd0ZE/FGamSh
Om47KK3DuGwJLn3PVEKHxcge9WFppirWAe5jOHsvfaHg7Od02qCnsX+8axNyw1joZ8V8Xd6AGF8B
lyrgX7Pun7rR3ati+JXlxhPNhJfaJ6s40e/NkGZKxg6MflYat+SbtgDCrJ9I0Pd6Ex1xXfJ/eS29
7lySoua0VL9d477ztrqK92NbBfrAbzKx+Zo2LcUYtbEKb5ea89Y7j711sFu8b1q7zzUzKN0Kmlu0
67thHVrQddryNerGowIk4uj2WhhJQPvKm8ZL5aTHJDV3go50K+jL++NDaJaXTJ8PhpcfZk2e/ZFn
F/PRe/PINlSsAqTjHjT7LZbTNtXMjfDCs1bALtPdo9VYT5nT7JUqgyxkjwsyhh3PebJeNJibiWce
20i/r7L52qXpZowc3qy5aRNjK7/iBP/6ZG9q3d4g3g/9GdwHX4zeQDYLfDp1swgPne2ebE+eays/
Sc/cO11yzjwIv+7zJKZriCzDidzAyig3NMl7l8dvIBpdnaGmnfJ9J8xjhs2lVPWp8ixyUj+kZq05
Bom/EBVJwM58qAdqAcDMQ/fY283OFdGjMl2Awa9i/GFO1p7kmJOLEDHGsR6XDD5Nt45QV1iIjysc
bTJizEy+VWJdesl05zlgVV4yFKH64HEYsNQcp6O9VPfgHw0WFQpx1HEjpV23yZx+P6fR52j2F5tH
oHxw4JHJFskf2VHfWeNwCqkCsnhZZfH8oDWQAEV6cQtv3abRQ1/p2zL3dmWNOBFB/YiwzaguXt2+
6qV31Cv3cS7FIcUrUypxaN36QfPipy7qdvMgWWvtSqoqTsloJaOAEYpNaXcfT9klk8OXG/+eW+OY
VurBUM2hQ0vRqp3Gj8+ZIbp0/UeVNUfTzdcGTIiyNXkE/TUR5kduIjFMdCB9aOQ9inqGesz18KWK
pweV2m9+IT/SHH7dHNKfn970nkiFngDEUadBrPa1i3JDRrtcp0I3UnKMNqHXXrUaOEM03Lnhdzz2
r17RvrBv2BllGGQJACjjBElzH6OAb4fp3LvRY9iSk0stRNQnGbHHGrKtzCFH2vPBLxndYQ9lWntv
QohJ59MY8hHr8qVkc0A/Yefb8z0ZHVtl8kvSjHs3TZFSRTtZOmvYSofcind54Z8TrX3oEswONHQs
ckDjKrs0o3N1eveR5et9aHivfRg+C4/mdiR3am53kWaQ0Uw4XgatmLQhVRXnKoT/BOtm7ih6tBop
1ySZWfo2DN2Y8S07w0J3Hl0UXqqND0ob76u4pzBq7GMZPSbSuzjS3M1gGruYSESIbJ29i1ny6wCD
q5lcYH5nieGR9Jyc0yHb5Z4dDJgUlZ2chyE9TsK5app8seKUqngutq55VDY6UOJO40erek2Gat04
bPQse6MDsBVmtAvDfKfPaict/5SPH1rd74bioQrp4JpeEPYg2EwCdJafuJW9Tkl8zUvyZ/N+Rfot
P8m9qTpGGeDr/dIBbbezPp0NfgVhP+31dAbf8BF68XMyuxuQ7XsK6YQnykeV9HtL4UmynbWtNfv2
Kc3tXQrHS0dKq5S2KiK5ATpCAOnQPBXdcATc+1jF4uw4Q6D8dpepaVWG+qq1m4ORsy/vi1Muo21G
yp8YwGa14bvti58iyt6dGAh8gxth4ZlhU6mNkqG7eJwT9ZJSUcw8sdW96izzwDePVfqs20ECJcMf
HrwfLrHJ2ZWAPU8j9H5jl6c5stAkfVaIVYaAcprpXgRNN8cyr9J/tHPUrAacqc55zHwCCpv8ORnh
QKOgC0FHGunFArlolbtIIOZKl4prH7+QcfWmsOcaRYzDwjzZyXywPe1oTunZYzyZpg5PadGc0eqj
V4V8ohfBAFbLnklrnRkRQuCetuKXvIhtYL2EWxp1n94sr1GVbI08CWRGCVHbms64D1lNEKnSqlOC
WandSxfzVXTO8ZAIB9QZ4OXQYokp+oNjJVdbPNYmcdAemniVYRIWgSBddDDzTazJ9diMe/ZjO0en
s2CvK0HlMmbUJ7lWD+9zWuUTQK7R2au+fLSIDIqK/F54T37t/Ur9q2jtK0H0B6FnW49QpgrpRjlu
iOKeRkJEMJn5Bf64eFg3xXikMD0VEwPwvBqcwxhKpgBzL7vpXNbiUA3lRxNWX+yac8wFBsuuBONp
UIW0aqtlDJ82EzNa6LdbqNmHWKL3qZjiK+2L3eQmcR+yvNlWXrPvSkkdfNzm4y438iBMBPV0ypUe
iIUsDqrcD2yRbqVg+RXtu5jBrsNObJY7fwaZKrEUy3VqQA6keg7wYG1Z2VkP68DEIeJ74Vbl8725
tdx1W9oPDk1glx6NssO9lLzQkI1zpLZREYRuc2/H2XGE0KVN43eXzo8OAZaz8Zpm9WGKjSDrSNt0
5pPjUZiljumk6HFS/Rhr2aEWPoUAe59H1caa3e1A8DAVMMrMl3AWJ9G+yZZkMitiPMrYS6ALKSyk
Nbi6qHKHGo1upsbaZUypH4gYu5MVVWxcCNGSuEknZ2yvA15qQyDKjKcdXYwNKrAgIcHVdIq10Bi+
s6exMIJIC/d6JM95xeI7rgHMqpdO1GT7yEAO5TUnK09hzFaw2UT5Purxkxe61DvjLd29tee6d2X3
2cBn6sWwadnwVMyL9UBW6XSw4ebBMNxo6PJcRg7DMPaeTVQx5PUl08ydS54YtvC7YXZ7EUY7U7iB
Q6IOyl1LL05TGh+tFKN2i+wxGk88IK2U6KBHHCoZTf6M6XMImoKWIBzNjE5D32xjhTzTVesBHmVL
eGfnwO7HX08JZ8OvbD3bOIp8nLJQaSev3FYdQppxV2AhlI62tq3xqHvNMfMGtFT22m5xRRUJgZv6
xjJslvIQVkRCF656UUxG+ICIhw00PIJOC5UC7pmVjiBzM35Jzikdk6PZ0q6SQT/kpDo3216HsTVj
WW/ip3GEDgM4KmoWImMaJCilaPHfay95yh7FMw5eoVO2RqJn04GyWOM3e4Zvir0hMbLWWhsPLeKj
tu+D2UL6hi1sAH3V8cblPJFeTTFIfWQLUQzsnesd7QaAoqZvMlluQoDH9ML62N4wHh+oVG5H+msC
v5fDC4zz8mAMah8RaTWPK98Ptxa6msYyTokg+5u3nY+CxoPa5zoJtr+SodiGzZXAXtyYVtC0QalV
gXDrXaz1T7ERvytFmbXUr5XHsoHFrcIxZ7NrLLG8VmDcwp61ejNuR6Pd5HbD+8i3xvQ8uu62MukF
IWzq8SaEqXbqCjY4NW+id9caTcbOzYm6zAPhn6e63QvWiwbjcyhgMaIc7bMaMbJ7CqcmyO3nSI4/
wnB+zTo8j3X9Vhb33bI90q2nnAV811LX9rtDqGMS9MfV6MB0G8VVifQaIRN3Yg2OA7FiKQdQmp5V
3/I+StzMMUN7cxSW9alV6R47J/Xz2gCnbYPXHdNA8y189Byk0BysnkUUoqhsWIYxBKz1tEsxIWiO
T00DcJ/GKqllbGcElKmzTq1kM03xljXKqRZHo1abvkrONml3Obb/yTBoCzgbVfVB4zcBW6A4Mcmg
roNStLuyyQ7GVGPqgvs6leskggmdR4FnjmxcnEeKKDshDWY1PLQMzVY8PYtKbA1DJ3sy33a6vZWN
D9TiM3StIDODLiMZi66B6ViXgeFXash7BdCQT8+09gMT1twJ+MzTKgF6UTtUZUxrJ3KkAFJt05IK
aj0CTCTdudXWykeV1Q/bsiQ3lkd2l/JO3x2Snhqtdh+V5l7EPhNquyk7+CiaDAxW+uEQhsGt+JPX
sD7Khhaiai0KUDSk1CGRRapvbidvf+LlQukQs+TVFmZJlSnasEXB7W9XIUVY2g+hNm+cAhNikujV
qhMKDpaMEjOYBje4lT/+Vg3587L/WxUl6eOvpuOFaB488Ixm/TocG52mXPZZmyYxcDiH/yytVNTl
V1nEQGn3lJKMqdyzpBmDphHbHrp88EeFTTQNZZlb6cbv4nOqFKl7/6z53C7vbTbvjov7SUc0i05o
pK1kX9oJlz8YYI/NRjG8R/iv73K3nM9Dnzov0TiRRVz177Hyvf2gcgKS8754sOz2tVAwKugjmier
1Ju3tDyybAtP88KX7bSkOqow1leF09fvSaHxw4yke7idjWkeZbFjvFYd2ZZN3NgcAH79Hqc+6PUq
z9F4c682EoEDA1SUqlyNcddta/3Kxtq4zkP74Qs2bFpuZPsm9NKgYA21HelCvbuzE0y1t4/ZDV7d
cEheNCtau6U9E2EJfiI3Knff9DMgFfYWtaVZj1mTs15xknUbDeG+99BiOkaYnMq0x4XbDU+6lPl9
HpU/EjnQv5l9DopiiAMLHjFT3AXdLeTmPMoCgypFnoDfrXiHD0ZVPGWDbeGFYiB0kKWPo/ZsTe0v
c5iAzhnKXBd2gcs5RI/petga6/R1yD19p3JjPo5F79JxRzsXsl1tjXLdmuGpE4J1KhR4h/fNwGdT
4IwNSqPZdza99jAqI59e1clYJCkHpd9V0WlCoN8EPclEMqBSINnvLJVSVLrwD2meXj2gutWmXeTW
2nYaTjaGlJA9joLOO1D8KFEVKI2pBwZQ4gMFKGUwKPNpdggwdPWDr7f0L3nfZI3rar7PSkmpbNpP
9blHkZHXKZZ9fB6LLCedAY62+6RQQIMJUQcwErmCnMQ+KKvqkKckISgax+la5MO+y+U67/kt+NpW
QRp08m5v4Hkx/ZlQ0Xij17umNDez2WymjuWKsfNHtmsSZg79/2iOt5lrHYYm3mlUbhLX28x6ve3p
qVCspRQ47Yq+CdxfDrtxeisXNbyGHN9229x7WGTkrLCd4xCmeasyf+sk01rWoMzAy8Rash+zeNWV
zVpFn4IMa6vCtSOaepcZsADkErSE440RciU/K+yBNYKFT8u6p8hhfxThR0Z7HuZkm2DV31qAcghp
7qZjZFAFTIr1YBJ+W74Y5rG0zqGPbdM/aNNmpB+bMDrFW4EPsdgqL4U5mU7rNH6unXteCx9Dk72M
/rtZPzMhkigSDxTRNBKVuqcW0b403tNkUbDYGy9Sd7njbtsF5z39pMMK1BFymfjilPHCWhrdd65d
BvFi2gcXoVcdvdkcV4dExbtybo6T7p2kOa0t5aIOcrQ7c10iAZ1x6gh8PtPY7sdS/Bg9VOtV+5sN
FdQYzzih7XzBNGh5J1toQVZehzHdNEb7zhqJ+golxqrBRizRK7+0xrVkjml9D0j+/YQsqF0c2cVn
CX0h39mDInjtXfFhLsv8GLdRm1hbVzPZBYLmrjIyXmtCKhf1NN0rlGa1y7MAS95o2N29tHvIjJkO
q0VM2HtkSo5s7V64nzprFdUfM6DXKh9INwY/wC7UQqQvE/fZg9dfRPXRm8eD51TksSb4V9xdnyIx
i6duo6jKAgdVi5V6KljAWWffUc9CWWy4SW3XqwDY2UNkDrcsWeEHc6bvZ37+XZXt/cJ/S2uDoisZ
z2N7jtW0g6Oz5NlH/tYfeyLksXWwMy7XDDOZ2KUs+ZxVHe8SNDL00IuZ3XVy18xPffejhFpsBm39
2jOYRg/LoW2YQb5gYjziNtEB6M+oPSID//LF1S6hAANWXHJAEGQDfTvoYp9A44IVEOXOBnhMtAhp
F6Ry5S+J9+GlH332K+X4aOCalrIILBuALoJriRktYccx5ZRmBj/b96y/J6N/nlijgwBb5d2L1Q+H
pOHA1cMtQq5t35p0SQQ+t2s9zucOy0/u4KTzg14Lt02SBEupQRP2eyG1TWbSOMmcS192G/vDru4M
OMFhijCJGFfTOUdmew4Hb6+7hK0n1ddhEPqL4dafqDHpjzZEsc8XK9NPSuhHqjWS2aLv6qcaSIU1
aAHbj/NoEXsEidWIBiQzNr9mwo3RMvToEej7r8uEpOSk3HbeY56eu4KBvOnvBZ343n0ppyXf3X/u
nDZaMzj+DKfaf/SsoTm4bj8yhNn6l0sJtvGKndC6iU2eCUejLmyM05SWC2cWrATc/Nt3T4WXJD/8
0oNqsNxgMFg9jYo05IIMFoZhiq352Z8d89vQWLoMvmbQKq4jUrVTB9GCG797mX+43cKpkOPUviif
1Mix4pU67ikBBr3oEGO5ZlQe8t51Ny1dOrbopBv1Teg+V0SHXSx/enKG5JKblvPo1wCvK8vxaM+X
1YdqQ2z8fv1MsTw/RzrxB7K3yIfJu3JVSGWc5saMEGfrQT+55UfcVk+eQ5qhiz1JJnn0GLW29kDh
1tkUcq+mGEKK1PKnOpX5U9Ic9TGuHm+X2LrVEkfm6ZvbdXnveKcyj/BsVofQcKvD5Pb+WZo524Ll
FBs1/9w4Gil3mv1FB+pHx7K8haCTkn0jb391JEvHZnKTIPWSZ09DBAZ6LBsO3vLndirSsotlV/6u
0+QAxcjuf9dTRHcydayDY8QNBDgf0ZmlfpWSItykEzOuLPNULn9upyZFpEke5Wpr18ph7w+Somlr
jWGuRhuS+Gd+F1QWRD8dWOQylM0tYQxeSNR8mRcjnQGaBc04PbpdJPYZjf9VXwz1swwjYDaRFrC0
q59vF7EA3PfpWF/T9FimZYN7zs0pGJDifTtragac49F3Gb+5tkza5/++/vtZFfz3d0n39/g/v1U5
1ej42n9TIh78Upev4lfz94da1Oj/fCzU5/+lTl9/tV//cmYj26SdHrpf9fT4q+ny9n//L+4Z/VLL
Lf/dK//Hr9ujPE/lr//8j2/VyXZ5tChR8q9Sbwvj1/9bHX7X5dFXnfyLOHy5xx/icNP7h7PEWSMO
tw3T1LE5/CENN81/WK5hwNT3SW+x7MWKIlXdxv/5H0KgJ3cd4dq2KXwddOc/leHC+IcpTN3xTawC
nnAd57+jDF8MbH96P1weiZ6o5QochhZ1GfE32EIxlJ00e6gA0rE+Pd1/zBILWp3b/n8wi9YfWYP/
8lTwnxxMqDpBGJaF2YGX8hcXbDXZ9FKGAV5N45KzvZXd8DNKtA4Rnijxln0nxfi7g8+/ynX5awAH
XiAfXZY4NJn86l6r03OcIPBNY2TbRmG8RTPD+khnqVrk6Oh3aij3GpbCjXGdHMLvVIrKd9KZnmrn
0Wkq/84p/OsQzS2YcLo3g/HeJBlzBXjEuzSUhzCtVlVfk0zoYgIPa+ttVA9zyGKxVh7xKdjLRnTU
hf6cWfrD1NrHUjMueTPRArJwjhdZ9zPpCFDrKX6X+QLaZ+hpHOvb6keDdT/gEalGbEuas4uQ2zcm
CS1FSenUDJ2XHKY3+kpPR/ptPA8mK/DKGt7RUQYJ0W13AwNaVtnFqkWb2pbOTnXZR6nbv7PQvjY+
Nnr6rNvKDt+llyPJUgNEzjECc2Noe5kKtXKUfuooxqmmZHlYHAbtyHTFZqFAMpQ5yVU3spfEPZam
+3MoL/08/FiofStLJ8jINyhCq3g95QVoneUeYz2d88F4LZYXVVsCjaBByIraqtk2oHgxG8V46Uy9
vs5TvXci62twmQUduS+0FCKFlX+yIICod85symPJEmNiqOKXLxq0Rpp+z1jp393k/s74PhRUBaNk
/qjZgK5Vrr7rvnhtWJ/4lgkupU7cle1UOp5WK2AdGCN3y8S4qRB8a0OmrbWMJVATLzhRiNIQYdJ1
aZywDU13sU+DpNXCtxoEi1WQsqWYPVdFoVY8CSkrdgZnanrR/Pa9LliD5j1y/6Lwh625ooqQHsp6
Ih0vnNlBzMNvg37V3BTM1Q6Qz7Sc13VIQZTxkw12+6Ou/TtVYGm1lDWsmSt4TtLujYGLLap5+TRh
/EJlrIYQOmMOO7OZX6o0pROvleCp54uTgPStQiqpMY7upAOUmTTksFTgDlJj7u9Cw4finRxMJ3NJ
j8x+Njrq8XtRyGgVc9ZsWHva9ktZLgEMBi2A1kXGILAxZrnb3ZX2dZoa6iYSZOSkjSAKxmTv5lgn
6LFkjfOk1fK996OXhi/HbDGM6OYxp96BlCpAETyx+m8pMHf6b7f2LkbV/Lbd5mlMKkrcU07CR4nY
i5qXqJi1/XgsN1EcHwQXmsLjBQj1JJz2pxo5sDOMt3rDCbMgB25k9WgOEAok/EOFA7IfSKKoqEZQ
THmAX3NtJp2GlN7+NNvmgh7jOFZ5ci56LGIpZaDUtrS72UgKtsx4oSPABG0JaDJq+CXjE409j0Q+
dDzDo932W2sAekKMJHj3HsFhPXzVU8OOvi4nugd2shkwYtIb+G1gMs39rNhRqeFDSmOJGj38ZWYj
koyB4kmkbfQpeera5ByR3DGMDhbbEX9ISNPFL0jvNJofXm+8KBJnpnRApufKB8a8B/o8e8KGjpb/
XZio+uZF9a1ASJeOdaXrFxjzU6gPn34HS89q5odhyO97is61/2D54jzRCKGQya5WI/JkSkIU5jRI
GNvQDZd2AIo8aHAHhQV7XRZX8Nml/+3EkIA65ciVHVVPxuC2WzPNt0418StN6Z85C2O/AMKaG9QB
pdY2BGN3As9GeWw1vw9cv8NuR+3A6VAQT1V41o1zodhoViMpc6ZvSoQv5y7M2cz6qzT8tIlbSXL7
Pu0DJx4furF6QyF2KkX/IuNpbZZtMBjThmDzjd53x1Dvt62xadwlJIIUEBbog0UTNOzuMxV+JS4L
YF9sJ1TIpY6aAIbBaBPlqDtbXR9/VC2c7rSwyXlLjzpBMr7nv1UxFSUBwJ+fCqamO4u8N7Pwluob
0kw78vWV645rY0bo46MmwuEVESJYXSVjP0NvfOzi4ojSfFilvbu1HNza8QzuxM0PWmr9kBrWhngK
YsQdFkE/dxTQKHnLa6OQ/raAq4sNqt2gN6KzTZvRoaQVclBm1vzMIoIAHhBwOo0G1aJbrHL9e/SA
omSGtoqbylxZPxttQjFeaT+9mYFwKpxry2HClkfT0900zHd6Y9krBuqL0hM0fGX90+y9Q5z5n0X7
pU/5MV7c3gNtpvHaSRCfpgSkZsuvtgVigqoNgnl5cUL5s8Ntrmv+faPKD6c2XyttfKyG+t3s57eo
LPfMQ8JyP/oW7eptIimDBrhqab6Zl7DFyFG60NO75M0EYHZnN8PPYSbDelZw7MyXmmwWvBO9O+/b
IT0nmfY4t+qKie2HgREzj1/GmmqG310Xy41UHuk69aGN+UcejU5XNBZAqXGhhTnmqdTUD1LkP2O6
aHMlz5kTPpItYlYLJ8l/zKWzcSf7Na7n+4oQoSVKBitL4iZH53cylAcbPdfdkPgfRtc+9eYldZG5
KMFWXrXveMGO/Vib1MU20omOMYW7WYfKbZeB6KhKutFX5dpfbAr42vWNa1EPbqvdFMN5ZeNVN/6z
NCuigBDK4/V+7eg9arNJ3Tk6pV776cUMJCNNSjm/K2l+aqP8ZY3GSS/GZfZZ5S0woxqse5pM7wVq
OAZZGsAxvvY0e4kb57kddn5tPFpdc6/F2vMgygfPvSgreo4G/weVFLgNGfS3LF/6kuuC8MJQzkeh
kUmGzu+B6TLIKWFHwj2ZYflty0jcOcr/YVT+6Sel3YfYoqogMKen6TbR5s/W1M+OSUYGS0DmzXRj
19MnefM/4xBHla39cjLyNudsMZqJB5NFUD/Bp4syqg7FJJBe0RTy3JdEOkslFBZolO7jstjlst9F
ebxVzbOChGwjTFvjyihg2jtnaUTvfiS+hFY+zHVPzb+Xd7OmkQsqX6Ii+gh1hsERNEUOZHHMaJ1V
xIpFzdn14msT03TUnbc6fiiiz166dzVfXz+FT74bHZMG2HnqELdTvpeTG8RgXIesOyV1KBGEWO+i
ZRu8LEcs86KIKnPGHGjQ3FAUJ2/TX1Z9NQjPLHvwrJeoGl6awdtgLaFYgdWL1KpPfubYNKT+ZhQU
Jd2CBr+B720pFPQdwlOQFKb7YczWzqT2lBrGUeiwsMX8qmpqb2ZtbaJBrJXr4UjpHkda+co2Nn2S
oJoVJLxGB0EEW2EhPSuTE2Qe3KFtqj1HpneOQkBrc8Ss4iWsTrxH06U9W3yJLtybYrzSw9wOaMjm
qDksh6d02pUs0HfTcyi1/uqaA9OBvvMrtalz56Uo5aqOQiRh44erw1Eote8wNmh7KHEvhpK6Go4i
/mWsKDyiM31jOk8VjX9qY3qUrhvNfogb1Ahzdq4YaevxfSoDkw/TRLskM//dGOWKxtQ9tvKtHhnb
MRnW2ZTdd/S0BaZ21zefDZdmn4bM0EvxH6qTTLV9pLsbZQwP5OGa83o2vucJ7auxGV1gJ+Z0URFV
dnQJ+FhzQk0L5jIXbSR+ARGTYIpY//9wdF7bjSpbFP0ixiAUVcWrJCTLlu1jt/MLw5GcoQhffyf3
4cbTbSsAtcNac+kPYUOMD5a7znPDeq1fRpT+RWSQt3mHIu/ZLcNM8HzmYPztIrsU7rBXcXfnTuU5
xTbTIE0ZbLyvabgi7e38OzYxIXLLMIvbfVnnKLsBOJFy2vEAjNzgPNq3fT6dUgSDdhddgNcgjhuu
t/90JdvOuTo0YLyl7x7zEVUCD0RT27clE/sFFV+GJkx36nZ7cR3X7+gPzN6JMC8Bs/bl9fb/L0yb
6/QwlwVIE+c/XWOu88zL9i1oKgYLtUZQcqK2DLnIDmz9ALngD06Fp75BXWgMvIRoT4LyqYPIkzAh
mTxQ20LdRYncJXP6MFvF0Sbf242pIprHjhgiS+YnZFV9fG3EcCtb9VJYbA1dfdx8y7HEYNY0SJy6
68DtDho6YGsY/87pD4+nK/JkxyBkdXvAIHTZfkpf9Nip4j8uKbcRp6Idr3rTHYynrhKiqiTjd9YV
7Ldab6eD5ksFuJ9EcfQ6eVtQ7nXtZ35kuHtc1jMDpUdNni+rzZAyL3Rjcz8lE3AANAsSaisfusvV
1VfgPkV7FEN657KtHdic8iV7Ru4r6s3td64KG/T2HQdTHJpe8ojcPBuxvetnLpc0eOgLNs1eF1Yu
3+C0nvpG7xYuG28uj0zhDpipFtGHtUAM1QxX1go7YYDCW6WXjoEzdQ9ilx8112ffS24q5J0rzQSf
oZd6QPEG/n7k1cd8IcO2rcIFCcM4YIfmhB+3LrjWdxHkkwTlYTCSxZ4sF+YEB2bex6lvEOYgfrfn
y0C9RW9IpJ1zyJP0BWc00cQNqjBxPzK2dYOFLACByhA/pOxCnN27EXEGjk7gq5Ac9eb99hFzu6Fv
JfhsFtRN3h7YbtOiMCW4y8362zrgZLPcfbGwUeHGT9KSyXe0Ly2KeM86++mLQFvpzG9D4B6d4R0t
lw09Y2oObqTCEv3G6FdXIq/3trL+8wWltsNlXwQ3QzJdtutZIQmxeYXB2Id9jbimZnAIo2rtmMgX
ew3Jd4F15mXBznX9nWsWBML6XBIxbfqEQ+UYG4Tg0XSbx+KoG/WoF3kreWAONpnKnTrZPmKQUd2D
pwz8ANgR608reKiqilMxjVhzgsDwcemmrIVScLhOfa7q5Zqh+6nqfbQvAI25oSNEvtHo4V1mH7xg
fh4JQG4k15G/E9sk2k5Cl2tre545tLgT4LYe5J2TgYzuvrKmQWTQX+eMhLcPgmnNETPBlWuXhzLQ
xypg8QXw4rWp8d2vH9KU1xWp3olmfcCPStRyNXMGLwl4Lj5Ehu6nZsr3iYyvpNc8FuQzJ/Zpexa2
Ir3pnOF6gdDl+tE+FSm2Y/3gNeublog4kb1H+fAcDQGLylI9z2y7+ljfub31OKDoFt7Jqwsd1n12
GTSFois8g6QloLtIuSGW5kpW3U3RiY8GmWDUyBec8GQvLPVvFyAP9VPn4sMwEVPHoq99qoVgx1ui
dVqXraKNkEr0GbzmCm7f9s8UWnmGykzK68ne5/MTd5e7r1dv3BtOhHbK06MsrR6zhH71nRr/7OS9
xNZf4+bwe7RgPOSAGnS9ClZxWcEj7KzHalpfChs+oDvT8/VAZ3WB1+5kOdUlrTPyjUA2oDgEgZTS
Su2XFEDDyitFxRWsL1W9ssx1hpPTpj36H5ZKvgUrMIHpm0uEnQFTu3YgaChf+DmzMfedpcNJ4J1W
dlddSYwXduB9sJvqjmPvEEVp/8N7/ies7ZevEY0k+9e9V7i/zkB7vqQYBlGMkzfPrblvex5tNgP9
hCdTT4jZUv6uzOn2TWCVh7meOVbAbbfW8NlZh4WRUOrwd9OqcDlISbDUMBn23WSYlVQbdts4d+Ry
naA94BFOGqKI1ktZtGHs8CCL6qW49xGbbd+pchPOMq/4TVy+f2iZj44sfusM8r67MjMqZPnngYLr
Et7J2vFBFTgHOjP/te14b3K+kNqS4LQS/jrPCwj6JngejXVPDZjtBB9vHMdBOLTpm2pXZOwWL3Ua
vBeBG2ZW9G+T9xGQb24rXo3If8dgvm+9gKz0Eaa3WsAiJ9mptofPATPpzmK+wmAoeoqFC7mRZ3yM
epQFB1ejk96VWDY8u7mZc5fQ6PqzivpHuC+gr7P4ewD5cOzs8rHK7iUF0y4e8bW2fNq9RZqnnX8T
pTHsZZays/dwt0oIOMvEa+kWnZ7mcThJlUf7zOLI2QLQ6RCamV5P8eaYEu4mY0OkGF9SBmZ8UCI+
OisdmT8i44G2cJQL0Hl/eutwe+4dCczDbZZ4/xAtDDK6pujDNov/sKxgHOB5vldt9WCs5yW3gnM/
5C+d5WPdam9hFKSYXRYmC6YiRS7CK42q6c2KsTPWZdDerKPFwvtz8dJml0a8g6b09S5SDe7U9jQP
3ZdO12+v59sPuvY0xQiESYrsEvRwmJAGycuOY1LhqDCeavmfiGULjMrC1ew5N52Ue4ahEISigMiW
Jf1b1ubgDerBKqlx+gAHiwq4F7DPRqAITrYGGj/V2U+b0jab2H8uI8Nbnhm/tXGGWK39Wnzrg/BX
7fBH1wSYu94+UruyHtNkBQtVUNoPG32SOomoh2OSAilVbBwYnSgbfCGJRmbrf0EW7KWdjAfr2Lfq
cfD534jv0EGM/PUpJkMmnjYx5+aWRmGw90oXiLdq36TbqGvnvpqdiBJqWg5rUXHDNRbcDC/jTNU+
Mk6sP1bLXK204vP/v9o+msqDbytSwOhr2rb5tZrqt3HNfVMjH3cQ2OwwULyn3uicvc4ClmHn0U3f
dke5Ij+RM6PKOMMG12XfJBOrkjpnjnlebk+l0oXUyM3064mOh74WbzkW27vSZZbPkxmpe2h1CU7V
vrgtBiihjb42RQdApszUtTvOj7WffZaV057WhbMUqWK5n41r42R3XMgTsDDkQ5KID99n6Nrp/Mbj
Po4Fsui8gPC+/ZZx4IlQL/Ij6xpif5s7a+I1CgosOAnLfk0xdRC/1CQ4VcoWcGr0F2XNvAPGBJ+8
zv75AW17QwD0Pg1ISSxlddV+D86KYKB1bsqCUiLlh2U+j76JdUO1HRdBp8xhEeNIKEz30Ux8u7bD
g8jFI34UznZ5YBzaWQMjx7XiwTIopOyG6O5SM8uE93ZlzBatzRPKyc3JGFxc2r621gbwzNgdhqT8
He3mNxITn8Q41vt8DQv0wusiuqOLuYM0UptECYGPYkA+VGxTQRn9Y8zBQTbQFc1jjqtBwzYo/TvV
Fx7yGI8MZrSIYJQf621tgnG2m5YWDU0gDqrmU1bBdqX29TV+trvIUDt41fybaCUOlk0sagBZNffi
/rjgmPOHDISWJ69M4M0MzPnVUqfEcvu/TsvH1DqS6IMhOwlj/plC88Tj9iFh6W4u8luUW/eq1o8+
8vNdanPbScm/ld78wPeRH9dUkVYv4hd6e+qOiu8eC7KDMgU+qQvpL1gQ6Qwu7NLWvKbM9s9dz5QO
JaJKvKNd+sN+ytVvELnUakt+lB3JKlY+f21rr7VhXCozO7jq/DGA1oJoqhIyjJRgMuvRq8Sc87jG
OmQNKDHSTLwHZnrql+QN8QtShhhgtk88E4Iasprs5mASk16XGFOo5ywcBkv/Ce9gZtf/hE29OqhJ
UoDI+Va36zciW9YpsvrtG8zb7QIJQ3ChyHpgIrGo17Vk/zMbKzs2ipIFWyWnEGCh3NKvdSyPmeOf
x4mH9HaZiHm5911JElXJhex6fP3DANczxgw/WjkQJIXexLZ2Y0Ba/MBCNzRzj+zavZ/ZYl6VGQ4O
6wtJHHYMMZOBIgSYXB+u/4TkKyxG0bI4M/FhcBbEdEV2NY2AbePuopP6VQyYGLrVebM8/K5JhIrT
XuOMpdr4VugIis+2JEey+BW5s3VyWJmye1cPQxPbFz4i+5Km6lXE3r9pYrqaByVynJIwysArsREs
iULwylAvS3pEkgj8GI6EftkzSp2ohJvFy49+2s4PxCMHhA0swwEqDVYAx70b3XR8cEzZHCzNGKCi
1HRR3oUmQB9jxf6u7cpxH68sS6wl/ymSEXcu5oJ6BC+6GlRf5ZNa55yJE1H3VYrL06NbqqUCwGJ/
+yodL14wcNmJhRoe8UAbJ/lhRuzDprI8tlOU0iOM9Dz9gMMfkyJzy105VNmDSJObYe7FIVb5Sqk8
zgcxTk+BJSdwSu1nmS+3AsDLznd9lj5tiUZKzS9zzeGZDDiMHHt4TBbaZMvgzkjmijY2pYNHx3nk
2tmiGqYH4grJAVs1ghnlfyMxhYyOt1cYedUZpk1RrRCGtzgxZiP2eRnzq1Di5NZsjqsU8sqe4v9c
X9zLVrzNOMA2v3yydzrvaarQeU4US91qG+ZXkdqn6qpZovQGU8EBvy0mZALYcZU1BZZy14uOxegc
p7VZzyZf+YpoxabieYDrhUprOJe4yWjJl+HkDZ/Z6jgYbFklCqLSItKL1jljWxSRNW4T12cVM/uQ
rvJeOiJ/mECqAix+3oiruefAcH3rxiIlnrIofq5nLz08xmuFHYyaA+hJRZALvUIdLbAt4nq7E8LY
nd+pg5ap/bCKFIg8Ys4Ac3LozBaxdcOzD4fjnJhnXc9OmFv2q9d3BmBUz1MoX9+C2ZFHbySCsp9S
etd5CCemqZZffDoum6EkQjoq1CeKchdeaMOMIBnevG5yw4TRnIlgjq6LbkmoISGmI35O9BF51O3Y
7Q0G+gA6Ic+RkSUNkhlGKFBDS7Ge6Hq2XTZF6cocdeo4OlPsKhSY7X5xeRYxAoc3YDvAZakUbMXq
c3YJNR0OTWQA5ABgIfe952pw7eRoW5ic10YdJmuIdmLMbi126XXt9eyv23c7AadT8ttYC3D1Wk2M
pYvGbM274DbrL2ao1wuD010uQMl4mxXDGX9y6eX7ssmSg+YS5GJCBCqTT59PVoocP8HG9tF++Wmy
AZNRN99y9KBVLM+jF1CxSpPQSFmbjteEsw2SZsp6se9Tlzy8tb6xNONJBSqKd0x2g3SAR6n5rfEz
JsMx986aDewJYpZRDdVAwxjV3qArnYeEMvhdnYIjNodZNLRfsSmwGtfbniu2zp47iT1eFCZH5sZt
qNF6e7gp3P6BzQsBS+Wfkw3vbKfz7cuw927lEtvgxEd2iDTpA5C44Lab2NjMZP6GbZv952RmvMTn
vNfJdRotlz6ldJ1Bt6HJSMOhwWEe4TkedOMcMvd66lDNe6Jo9/GYwRnqcA2FZZNjC6a3C1VGpAMW
DGT48SHJqRXciqQtkTx2LZpEWrarOimHh7nJvqo1X0A3tA6TbO9Ux4Cf1OohjdL0HbPEpuoxb1cT
fyCu4Z65TgUoOMDy4Bfra7r8i5AxHGDWrDgNFHkJJj2xD4XYVM0hGW3ySIiGmzLVEMoWeB5m75C1
NjtKeMaVIF7QzwFVi2I48sZLOpZh7yZYOqEq3IzSoNxtTcijniqoBzXftOjH/AoPXSxuozV7jJV3
H6gtYh7FVehNwdlv1VOSMHSe8hlOSWBdoB+oHR5cbN9zBxYfBXRUoKhDeXFtz0hj0e31Ozv+zvIV
h4Gck31QY3ZeZIhbc7ZbzUCiJewze10GJzin1qReWnt6dePSwSTkYA6p8v4YT6SUlsOyHqVbvpux
tK6WlYe6RiMc8Ezc5z2PS1O3jG7iYs987DZozc0YU3zMKNJ458Tz2vmFG9A/0zPfac2erscMdWiK
TU+GtXpXuCCgUUBcIrmhOzSgz1LH7WGQ+qmtkA6iL2RVngz3kSyJ3ogJMS2tlFVEN9/0GQG1Dlr0
TrFDZKFwcZJjFpT9Rcxg6JyGWX/XpMCKyDHzSvtAMsVdwAwjrJixisx+dnsJZ2ygxbA7/lubdOiI
8/ikGBa0Mwo6Vix8fhpfTTPy0/KWI0t0+W0yWwJYUB52usReuGJAyTs2GsyT+mORkbhR+Bzwg+2j
PopRAVodIW5sck6uw3h26f310ASc6IiQQ921rJUEAYl1Rv4aXDhqnPhaRpwV3OfbnCs6JMolbHQE
v2QqcdOShGfKyt8lDOgwbQAYMAu69QmPZorvGGbd3MK4NWjF9RAwqgAqtZvz5t135v8KP35iGomg
qC/8XRm5wHgk0OgJpVC3or6lhLsFq/MQxMSH5RiVLi6GxahvV9aSmz8l2w9bdVxnkJLgXupdkUCl
nWrNPnWQFmPY5iPHbrdjivEF++1QAavZacv9qSeCpZEe0H9RsdN0BT1ND8Tl3K19xhSLf5gZr6Zi
uvWD+jnoPcSkMd7itkYEWnv//Cajs4iP8db31pjudzbhzPuluU3ddX40gfUENzRicsQ6VRxnf9wF
ca0PdpFf+Vl1kbJ/omj2jv6HgksCeeFOJysvyc5fiwJtUeE2F+HUKZ0q4qNqlYemGX/TGBpZmc2f
BqmREU57jH06O8wk2IKQAHk8FAP2Xwc7SCFcLY+dMdjbev878Zz/sjU4UZn7xZtSGMn8ESWtgjq1
9TLvc0tioWo6Nq4K5GEH1Jx7AwssytZStMNOSu45VFub2JcVvjG7mWIdm5tOGf8u/9yAYscxSM2g
BAA/KavrIm0gjU38naoGRxFbwT6IczRUVO1ljcqyp9HeLyvjBUERpLqbPJ7Ppe0H9zFq2Do3wbE3
AlOtzr7F2OPtW9z7lJzIce2scLHsLY1LocdisrZLtWGSDLqhgnS4M8QaVhhWPSvX+xHZwF5ofTdn
7b3JLKrt2D+3hfqpM4Icu4qtTrLZ4FYv/W6xD5uGqkbxafL4ZMJUu8iIvBSunQhwjAUMTSx+R6KS
6CwGhSCr71hARdFXXwRv8Ypmy1XmIUt1e20Xw2+smyIMEtjkw4ABJAruxrV/jDXXJDi/Xo1VuDoQ
CsZiM8QRXtz74wH/+I30lx1+TypFjQ3ZUhF+AurHidEvmuZQD406OjZSLYQdZ1lwi0EGr13By02c
53Uz5HQWWcEF4EMj698+INp30InEOLUwMw+hGrahASW2W2LvoSjJQPUZR1MCeldRDbR+6Cme1jW4
Qs4H8KOr/iY3uK51+93P2ZsZWBlsyhaeXlVk10d4p4gBlri7QgOIt5F0zK56adKO7eU4nZtKnNeA
3dhUL7dYLbXPml4glaJmnhDwdgXQttZy9tIqdbgIfV5Wm+1EAFusmy8TaZeniNUGvX8B145n9d5b
SIUmBC2vQRV5WmOCXqojSguXITFcMJrVj7kkN0U08UthkhsAbmjDy/xXpVVMJCPu5bSOn70hdfe5
zuCvaQn3/xflJUQi27/qJxAW2fTYNwlPzSSqQqai+wQ3TlgqJEM0hSQsAJp3EJmFBYuuBqhd2OXB
sy/kfx727p3dcSDnQXeuygE7YgyVshvs50F/zRVeodix7dBnGyrV35gltM6Vzz56Tc5ASsGbFuNy
5WF/8tmOeZKtUof/LtJUfKreXN0ttE7+9ENSELjjdIXeTy00vzhRhPysNRPlg9AcR2zazLGL30sr
ebcpA4ukEReJrXb7rOVxaYdj5n4yH1yIWbU9PCGdQ8hE8NZMbsMZtHT81u7dVHz4EQI5V05dKH17
2CfBe05/epLpmB6iAGuEBj1TceIBhUN0lXr+HwtT4OAsq9D6WaQBz5mH6SFjOTMQaTint1buMAJy
+FVrChdX9YngjmHIw+Rim2HM1H6c46nOrwDHcpiRXpAyLd/ndhHao/b3Yqz+Iz0ibKX7E8RcUv3o
s+9pHpj/AnFzbe8Ia5fR3jvuJZToaYZDIpifAIJCl/HvHUZxXqxfshiUQB/9Eqmx4hKeLZRBdtz8
s+QWRAF3ipJb39QgdYOOIpTKgwkAHnhbrY88kcy5cOuTv8Ej+CERHpmYlI3OXjgN6L1WdacCQs9o
Q1CB0s/a2PGjsfeuTJtvKztoCo4ThJXg/reWYOUxN0JGMBZbWqxRS3a92C2Uomg+op8yu0mzW0+C
//+2xajvspNEa7OQGCGUVfHw7WuAkx6RbytlARSCWzGQHGQHxKRaENRwQk87LyDsKxgR88UsL0uf
YEhZKXriNtiriF/JlRraVpvvMqxSFTY3q10eTZVyYFsN5NSV8JCeryXtZw+VIPIOVgynKiMrkaba
guFc8CI6MiAM8KORYX4GQbiPgWTGDV0/BpCraiYKMXA+ySlm7JaZG3ASnOBx2+/dvHssBhvpRMu7
zTMP7S76sRT6KzN1jT8kRZTgBIfVasxeW9EXW3cvnOhzj01v4/+ktHDS79LyyYdy1SMzigt9B6NO
Bw3YVL3yuLpCC/ZHodlSFsq7PtGsrHBRGL52O2EHXIVtD0dCRx677fXibQDaYBL0eE3kcL+c5nkG
wa3J//HTOGcOjpJv8kj6cVAdcmndDC0dk5e2MiwinmRqKU6mIJrDw67FuLjfT1VBvCUPBbRLuyVg
2sSQ48o2xTOF5j9sKh9Jj4BKZeCZJcJQaYALTPlhHRIfOzFHeER9ZVrKZm8855pNRWFqkk0FCqK4
ByvqZCBXV0D85fxsD9Y3xlBKLL/nMx6LqzjHUVFhIj60tILDUmHEopO1my0hG81z/NNJ5i/NIKyQ
pJj33mfqs6zcujSLp7mZgLTG+r++cFSo6hb3WWa9+OgtSz83LE17nw3Bcl9L76UZF0qxh6VkLFri
KN91Uy33dNPhOHh/wxq8wa09LPbEo1EzJxzwYAaeQ7jAhLoPqKNLJ4qxbNI8MhuYiw3E5TLKkRZn
sKYXBIlodZ4EVCyoAFNPWEacl3CpvQAVOs7UVjLrZfpgATvnW0nEgxGLc1D58ikNbsGCLbPJ8XrC
XNFqPPjD+ubmKO3mGL271J+JRW0Urc452rg8DPhKqW7zYv7xnVureJVl8GElyO3EuENX97MU7DwZ
Er2iY0pQpKOfy7iE9kP5qgzjRvqmmWaA9OU2+JpWQhxKTx8CE8hdNYCCzP4aJKah3UTvy8TSAUOx
HLNHF9vMLnccEU66vWmRqcYroT9ske80AhDgzoSPeTXuKRyGdpBQPegLLSF0pNZ5zaf6rTH22wRa
Bi3Ulw/kQ4NHaCQ1BkbGluIz+1oBPsU+Ih726zdRi+rMbbg7dNPu9cpgmNuY0xboMAr07kdL5xy0
pOgiS00aYk3r7TXYcCuWqrg2QKHTLuuPImWpbTOuhwS/aiZ3AwksQweUeh5ZqSP+wG9pjxx69IRl
Xb2ybXpKbGBXWNZ3jCuuaFOpKJPk0bYowzEkIGCR/2mzEu/DWhC3I2Dk6hyJ+NvT6HTiHxBfw25M
8qeyhyS7sPsqU+9LLbB3jR2/THibd71Y7tJ5fq1iroDeZ8azBJjsXZMcesdbdtN/chPY5IY31ZYu
vX3r/pM2+Efj7BIpiYDy0tfO2tzXJLmdORC/SncU+wX77Q70/yGuzLs7wdUOPBYd1opzswrKfdml
L9Xk37STWVlAKJwS/WVZKBqS4tqpAmL61uWq8O1zxNtMUkVD4NGU0Ag7zfDeyeUbd/gnsAsV4LZM
7fXcL+N/FcHFbjt9ViP1Yw+8PapSGs6baEAzyv4VJYuJPoaYbWHb3+CQRoXOF6xTJOjWd65TavsM
FZWUzZfz7lMUNx0Us8J9i2MqvhxPGSWHfzZqeRpseav9wj10Az4QtyAcKSouSRCfofo9lmt+M9GV
BBD0URmy+7qdVEdXHZ2k03xbon8UiDlmBuTJ9MBklkwyln1ynk80Pg6Ub+HrS6fdZ1lN98mQfTEg
ah2FJEf9a53hrnLMqWW0Huf945plPW/XBLsJv3HpJFSg5k9G5hwrogyKiLwkeuZ/yxbM6pT3KEoo
Iiv5xtr0Dg3mg0qnSx9Yd+kU7aZeZzTSPgImpKKylZ9mhEKEbNkns1V1TslmIsKadss94+3+/w8z
vAlst2gdgAJ6L4hYYQNXPOmzCRNAHxdhOpAXVaS/qyU+ulReTPpHnOSdcbyeTCku6cVf3608O424
ZeuSA5P19F3rD8jGs3PaUTX2E3vMfv5svLwM//+W4WwdVrp9kHXncnDIOy+s5xLiRW3+LLHc2vFw
LCviGGxwXxRz60jC9lxjXUib4l+5Ht1Vfaa0JXzTMVPzlKR3NgRF3QBR0VyMjoaM7F23Mw5TNyu/
ko5I7Za0KtUgepyH4MprEkF9yKAqppuhZODHeh8IapEt89zQLlfs1pItA4cgugTmIRG6WuH+scpi
DmBn1zWnEaRnLiKkIh8Rw8Md459P7YPISfTwYw/JTZQ6d3p+UQUhvlHDPn0x4lyN/mOgOCHqssPy
so0gg7l+NMXJ8Y5loj/8LA5VB6y+StZfD8c7soz1uk/L1yWRP71w2DWs7KgVQ+U1ibkcC07Kpguz
ksWt9ph+1TCSG2v+YjOidz2qyolRAd0IfYeIg6ciledp3tZUzX0QOE+LCyuhy7lbGXLYQ/wXwUsp
tXgf2APtcGz11YhFBOMODyH/dsNievG/foSx1aWQDqqOg3K0wKhO1b0X5W9L1jYMOA34BovwtpEY
Oem2j6XbXoYYaAEjRS7ZNkMsSeaCpTZgR0bzrWXxF/nEyJbMi1r/1k1T/B3rYna8v/txTuZD3/st
5uPsT6Rw8NKXqc1/GkS5pcj+jcH6zVruONkNUxsJM4MvouE0qZryGFQbkWdFeo56a3N5k1F1ZTlv
ijGuxknelB3JGPIsAnPtrAmSTbskg4Ihdt66J8h7QPu623gOGFfKYYdajJ5QYXh3XSrXbLjP9IgU
GE/dTs3cSeTZIkbMT0Z2OK63fX2l2bynr1GinumVHjx+bCG2HAeVPFUI86PhsO2IfCmuVbI+mcR7
GeL1ylmfJzTRyO9vtS4f4ecSSFy6v4OZX/Cz4J8itgWln3qYrPsERr8PQQK/iNxvPwUcb4OlXPvz
x6hsDGE9A2NUovd2N4RtDWRY2AkxInRxKGZJMm16lHqFz6BBUJfh6r1BQ+swP7EC/ROwsT3PkAPx
FTiIood9A1f+AJeEaLpC3JJxA3ku7ok+FeIucHjs+MIcnXp4SoXXcLutz1DJPxPthzLgG2efx/Ut
p2ZHR3snDGgqpwbtvyhc+zXiIY/X7Nf2wWcItK9U/zP2IBzSZCSMZH7R3fbMQa5JzGDxPCX1WeTD
dqficpFWfrGSOfQIsSxhOXkB40CnA1MTZYprsCLrSwDTbzOAUwrhJ9kpNB18lH1C3bi+9P17gPG2
qscnplCvjdegEavrD1FuGTcLmas5yU0N7UZ879npL2MbInC/ewUXvSIkUCWX3hNMlVFnl21+8Ux0
l7e5tetk9AyWSB26jZahOd8J8wGwRDOR6/WewfQ10Dnmf6b4Rznc75oIxT3d+c5UoAzs4a0YI2Jt
fYYqjfXfVCfvygd26LXW0zjyicxR2e1nHywHwXSeTBCGBNN1yXxo6KbTzOGExuKhjTm7BhDm0O9q
bJb9/CzArxcIUI7K7V8SiUjAZ5/Ep1wz2KEddZaeeASdQvAyP9vLm5v4eRnnX6cB6r404126FW7j
SOmBrqjzCKWe8745du0HKqT6RrgcQt2AvcUmnZonY4u6fbXOujzXiuUx4oHoKB1Mzi32hnhzKVmF
uStttGOiMMRPMpw7Z6w8jfSqm7hQhCDOmnmKnJ9jjfZde9gBGNkClB0zB+LYczWPOChGwgZGiTUk
ye+MJ+TeIk7I1tzf3YgeZL53rRmqSbrH1PoY4+g7MEsnyaD+MorxqeyZFhj6Khafh3br0gLh71Ju
1p31nuNbPjCEjfYi6T6tLv+vY9yfyfEBNa0fZfMRgUQQ2tfojYDc9nBRBICPvZ3zCXvtOlLBTcve
IfghjAVkvAQlVkj50Iq5DKcp+poNhjWmR9YhcUk/cgZ7DRU7RN2yKWAAHXDb8NpxgPOonG4yPtzA
gJgG8HwJcgymay5rRIf2pYkEd0BlQbQfCQPItqOiyR5RMN3nLmq2HiPUbrQneVgn35AeqR7AZTU7
T84XN7ggArT3ThXdGJf60F7m5cgalCEBYxLMAwhhVPHnVyNzXE/uRe6/yZo3RBOu963yjokjXPg/
JWBp/21GrUOhM/wlnrrf/rU6PP3XgFVDXNvViYRopmI2+UFoRjr3UqggR7cHrcGxbulJ6FA1q7ke
NaI7y4/CoTgUuhkPpgT6MIgjeGEHANRW2LjYLQCxecF6yggnJEnoiFoLNbHLM75t5BnA3R3bH9gz
9pugS0t8c0Exa4/5z9KwbR6bpDwMJfHTNp03vdIhZ5cOj2/eTS7fgj97SSg5DPKp+S4jDCtu/KUj
8ROXLnkD6lsyMi+a7KncUjrSBIFM7L810Iotduq1s17GXF2yhKzcqHjYfi067a96oHUrh3tMZqij
+imcSr6fic2HDz+wJ7doHUv2m1X+P/LOY7mOJEvTrzJW+ygL99CL3lytAFxogpswgiRCax1PP58H
c6pJZhvTej2LrEomQOCGcPdz/vOLTTGZX4McpKpM34uIODlYzGZNqSZTXfkznVXVXMsP8h+enaj6
6gVM1GLmvvBF1WesNfk9wtKNUdl9CYCN+cqzYzJnBWE6RFbP+E65hunwr6SBy4sR4UgLuo4ugdgb
bNnWZgAaoj/HILBBOT2FcfNVVt0+zuUmJT1mFQtUg1WI8LRqcayX8jKPxrWCcUfi7ztLeB3iJ+UN
+g3j07vACU5aUz7KTFVZNXz5DluREUSpMNdx2d/7GW1YyOswoAfheO03hqyRXrkVZkbFx1AMl07k
qwHKPRb0QGxOSt5xTuBDQZCIFb4zidy2nXihOtqRCvPoAQjULfBBydGaCdRT3Sf1/7Wsb1ndZPGC
G84+TO2OvG+sH3BDnFBWGs2nofRWOoyX1Sy0x4BpK5RvZ180uBIHSAHXuhnxGrnZhqnVQ+5kI2z8
epMBCYvgVl1DXd9YOv1uUX9qVKjDlHZ3rdO/mC5bkRUxOCqjr1SeiG1TE61cnVKqZMOKsqMDhLUe
6FDeq8x+kAWHH6WdTv8bbAKtX7VBeKdn7imm/sAtBXGRsA6OG0Of09lJazzbCxx5dXWfvW60V2mH
Gntosgseqg/GhHGgK59g7DwbSFY1Ud92VX2XjiONhB/fqyvq7X6Hx9a5D+evnZzxzXuO8/LC+Oe9
iW2VrXIsMg1zqXuzm469q70109dKr+9azfzUuEzbrcq8FqF7cHGnbgD6V83kQmPy4GB3PvbrqSol
0Jj7ZCCmXfJgs2WCffSf48bbTx2uqzZ8PNj5qwmsZhKQXhoyzSubnghP8HzlFvYNeV+7zrD3hv/F
cVAVFNPFYiboqncaC9bXsc4OXhtuZ8e+CoEaPG6O1uydeq+7GWgnfMooW2/umLccyzaFucfcxxlv
masLdHBkPRB5I+qngZmSsh5tw+Ia2BGnZ8QJq1r1yAibrWlTbM/oKkPqpqzSMP+Cl1L0YOaQFO4y
/mkq6VDj6xh/M2FN6DM3+Fxdy1ac8Dx57Ztqb2sWOklM16MBEhKTLfr27MZyKQA8+PAc26TX9Xn5
iR0N46uHuRmYc8dvA+wdk0fdVyYIj4W+7N6FHglZ6EniFjxaODdB2SYdq4JXPMB4GAdoIvYLRthf
Sgr2FBNa9ryU/d/wDpKJ8qpk3LlzYTiiAP9AdfWu58ydq7rONtN7BKkE15L+qw7LKEWA7qVAWH6x
l36rrwoPm5hIVq8ZsCV2S6CbDlz2GHx2p3XK6BJZUw+RRO9eRtxIgS0BpEUDymhowxpa9VOeWdW5
xK0qz9FWIVvIJXV1lIYaYXSo1w3je0yD7rNPbwG/57UH56tLAjQmCcaqprXuRpeY4bKhLCAyLzSQ
FwyoInIjJz4pUdtJCaVlBiLBaiksam0dB6fMgJJkdCmzJxuX/ztXywJMtthpMNWA6Mjk0zHe/SQE
qDe0A3FtBil6LMLQYPobJeaOpuu5IFbhX8qN5H+V2vn/o2uLoy/36b9NYf4ye1GuM//1r23TEm/+
i2mL+gv/MW0BW3RdF4BGWoL07/+4toh/uzpRnih0pIrn1MkMz3+4tljev7E1UbGdgsZGuoKoz4aq
CUMXy/k3/i5sMhaMRn4aX/p/bjW/pK7iXvPXn/9P3mVX/Pna5r/+5RgqDfYnMxVddwwd5qVwhGEB
T7q/+bYgwq+GsVN8mFF/kSXemtKrJxSJoJGwKPs1tNP+4vneyezcDVoO2L/ibbYcLFSJzt1U+Ydd
iP3yrZWm05GK6BGrqnnXkyq1xkzB2sqSQAGs8qE/ZRLbpXFmNie27shoMSsr9E5FSZtQEyFnolKn
R2DbpnZp125qYcvfgJMEEFSWH2tVqAA45QkxhA6+tunJAXgwhIMUjHB6bDZWXjrKO4wpYMcK7xAX
pBkhWXrm7SUCDwq9QT/osnzyGbjt8mDETsNP36MowGOVWQ6TNa/ZWzHcZVnVj9AHm2kV9dQhTc4A
pYTyX43W9wjT7m0owYSX360jGWaQg7uBafJZp1lx+PD+N231DSV0HhucfpT596RP3jAX9fY1DLIp
JR0vzYGMhFSJyfGFfTnYVmX2yi520BhQbOKyA+4FkTFC0OLcUpmQDanuU5neFrPXnJok+0AN7Uza
01y/9F/ywfZpNxnW1RK+hGhf3AHzmmTGSXa5bVNzYSKtbSKAdMZ0ESOlOoNvUZPAGBYt5TlmeMwq
mVR4OMdwOvaP+qx9DoHmt1XufF8eAyMU8g+a3NuHPnCRW/ZnvMTuwSldTDgclEIttNLlF8Z+QtQA
1MJmmutjaqJkyvt3v6eSyKJq3i23MA7q4DhnDbNvwz/Z4GsIsiCPDIJxCJZvudd/Jcu03To5/7WR
sJYNImPooM5Wxc1zDXK9ZqX10OCtNQboHrGtOBQwtqg6dBwDjiZ0UiDuCqXIx+w5qlB/ylTWxxh2
98YUBkgPz49q4d3mH6xZ1XM8uSJBC6e+D6IwUGFtlnSuxSaFn78HBy+Ps9E/Y19v4PFWePsGqa05
jd4p6RBuztXXyA6eItdDp+kL2IyyhUPAD3I8vaUV2KUJsta01LDRbMIXOTJZ7wa7hcKZ81obbXOu
wVBETPps3J6Wd7lCQBnDq+onj0BFficyjmaTGjzCZflGWHdtloXZKo8gFE6uP3AxJQrVuNa6lYHA
An4Qv90DzYkM/+LE7rfllWjJ6h0I1/nx96HquPv3IisNjBarZqO33JRS8NUOkpenfC8JsMXLsfuC
8YEDk2rq18u72jQIkd3u+t/fs7y9sUGoGA7dDBMCFvzy8N0IWEGTerKyj4n6eqlBmESLcg+BF+OQ
FieQyE+vOPjy/BrP2gy4g9AX0Lzbgp0K6cyENMInK4dHv1z48m9paVCZ11B9bGWipjYjX92DKeJT
Lr96ubLl2+phytcJ/fZgILAdh3De6VJE91FFwMSk+6eish7mLmmo4OTG1mHkxAZTsa4sGJiqb19+
tJN4Mbk4EOfb2nuarT0hb6vRbicIXD4G4kH2TQvqp86A1TZGySNuovXRURdhlHbDd8IvWv6oszUz
/IO05I8o7xxzv3zqUNNvA8uctwjOtmXFK+ilHenqjfvuC/iFHDPboXgO2slXYzxkcgLqUDDke4xT
oCloBWqyIH3PEZvmWgcTIocjHdVQNSXBCXM4W6zyiHQjvaO+LnADCDDpQIAIlGtAzOtRpqrxC1y0
rQ4zcr88bZRrJDymmkvthat2jhlTcGZy3GxGAJR+xO8hUVsGsBTmUe4VMSDsLK//krTJgwLAPf/V
RsG1MdVqphh/NmaM83Pe2qwtm9eMwv6IVMtXjg77IrLyHd6i4pKVF0Q1fgjsnKjeJG7OkPIN4F5W
mCsaGN9q0Yu6Ib8w+IhsYxMaUly6NsNjKRxe7OgZZNlnR4i9bUz2wHKXq4kpAWNs9JEQN7cjHLUw
sdc920mvysRKQwnduvqu7xp3PfqsDGj2LRbkWHvFc/Wak/e9x8wDTXCKf1PK8rQy0WKBFElGTly8
Vu5LDZ7P8pDKdIgPM5LKZYlOEePNzou9tQhh+1pcQNz7T6P6zzZcWXQdp4a3K4AKD22PY8JUR2Nj
WhgwVOMV88ZgE5nmTa3OyVGJJBs5X7NG81duZ9/mNW9a2bGb2vkkEZZGN6Y5Xxt1VNXKL1tK7bCs
jOXgYjQ3UkWTVM3Bpn7viNwFdS+HqstEdtVsJqWKAXJvEMgb8c63xc08485tB7glB2m2FngK9FU1
3sJ9clHWMl/MeTfYtefdF4sB6qYJOdr8JHufJWRcy2vGW+FBmyG9NFt3PRhxTdtvd9lj5rjRIa6x
ZnDsCmq2xmOHHoW41cbytdQbeQ2tGxZkxdJocRrHTPoIN/zY4RDDkiFWUS3/0s7io5ZnDjExhU9g
H+6RqWk/AaLAcZx6/SAVT0h9q9N4ziqusgdB0PppSIKNXjmvegk1c3m7CE24K+Jhq1evk+EPhwn7
663mEiWAWUY1wmWKLRQEPbGftfhYtifNJGkxRwO5ArIUbEl9zFvr6TV2Fg0kI6NUjENPt9aZHs2Q
oNv7ui+LVSl5RuoZYLqS5NVWN4gCmd1NHdCCpOo4xZagQnP1ORScKCK2BghETrNmnXFM6PGI43P2
1KlDsDGB7cjTiM8Ne34ReuIiABdFhv0rtFWxjpgN6Gb8kIz263IjCuhMu2ISz8vZpzkhMxH0/y4m
kyVkmynlBpPDFz4O1cQBpu5k7kucPepwB98hgdkId4oMK2sXhJDpJTh+Vx0S3WIKw0Xxqjd7UY4g
BfVs8vjEukp5LlEGfGe6dbfNM95Bp+FtkBR96u+wxbc018mP2xLgn73qCJOywsBYqjDbcZ4iVYEm
8AQ2YQh/cikkiKerN7WwyJ3mp/R0T2PgbpcSYVmEy7+FIWRbXD/CHxczMGBaySFFXTCz1dr1se14
P9wYokVRwdvVBkLvcglsVMb61SlqCD0MWN2n5RR0HDbHyMGspXmM8IYgxXDvqNIQnJUGM6puQ1xb
Vjl6QHhn03NmNBhgJOgPll+znJ+D2ms8VZ7j362n81tvOcY6w5B+00IMb0Z/4iBS1XsCtJwTIg6z
+LEZptvKrd8r9Mu8oTWkq2GLZUyCXfCDbvTzAXsRyHCTOKiJWJUP9RG+rdxmUfQRNXDXRoJt1e2W
sYvRbYzx2MzevLwVnboHQ2d/DAlODct/WrYSINvXyqgfoL3OuzEGGMV49FqZ36YQFv9yDVVofGmN
CNsitrZlt/ITyI3L3iNUyVVQ4IH5gTN+DQg/2NjqeDCWSoSTuDMhYiyHxLLp13p6LnvoY1iK8a3q
zmoWS8Inr3aFHvScqAoJ98A3N8LATytMAgQYBEGKZT7amadpdp8aVVXkEa/uT53h/9Bwyd/7Lbot
6SCbcwwhbBes+lfzyr5i18RuAVa0qqGWF7ka3cfA9bsN1PbXcIIHNUnyWeaMvBsX1wXdpjiIo/Do
FUG20c3wDb4AexV2jXMlX+2R7S1rcEiE3XYIgL5qh2SwP39u5RP6S59o6LbkWKbfNA1p4WH86+cO
cw9FHnzwbdOZ5xKcfYvfAeb2+UY9+J3mzacEQiLxbeelni9DfLQrVl/TQrMqw2beuwmOzYOg0EAE
uG807UYiQ9z41pAd6IRWoHV4l0HGGLSeyBLy27cG3LJEQvJOIvHI0iX+0vvWc97syVx8W8riGdjr
z9cqsUv9/VoxF3UFvGkpbWkqr9OfDEY9ehWrDnPIjxPLLMyo0LWAniBXBbBWDt5+DDV6WPV56RF+
tLaWXUOIMbXrUu8kegv2XDLPy/Gw2WYuVW1Q10cULRwBI5leagvTRXukelz3rQtHK7fPdoa6689X
o/xi/341lrAc0/SQ1iks4eerIYs88hDn+QTkbNrI+uhMbGSwPDnMQQMOCgddMKhCUg2luyjIBlg2
jlJ3iVyHfa4cFCJ9eM60/q9VtqztVPOGg+1VuzaVb1OKAEvPJsq9oNoZISaRjSI4DEVyELCwC1Wh
tpNRbLC1Xm5qp2P6V5n7Pvz6D5erFtDPgAYvquVIgZO3sB3bMkFVfr5cfPIwe7UqfBRxXQCZ7zda
dod9AMdE1p2LBjChjsotjq632RSPlMfUF1LAcVqOw6WAU1vc8igyUn8cB9K+peZfE8NHv2M/qSb+
qAoDsgwgdBA8YDDjT/HIiPE4RczMBgO2o1iKzaOMoEm48uPP1ynVdfx8nbojsdvlp1hC9zDowg34
5+ukRI8xIcUsp6TNvGZ97e1LtLGxjj5gOQiZge0nZC6Y57vf8dV8Nmv3NZxpnryGkNy8t+4mzbBR
V3qocTMss5ajerkBjNeh2LY78l7GK6DyEYJzf8S07+JT9W9kh2dI71Nc//mixN8enuCxCcs0XOk5
Ok4lv17UwPSRtj6xN8u560LN3oQ9pz4EE0V8AKqX2B7sGGWN4jR5yeNAOiYzibzAq0l7+fOnMRwF
fv18j9nt2PV0wusgHrN+1Kb400YwRBh1BCJhJGuLb50XhOTOabRPpWoM/KFJGZKB3ohxglFVhYwl
y2lCuRLYW8u3r54u0pPhi1uClwFrUE8fsJhtOcxJeDPN+hia/MW+uVnOAj+JPjcxdX1ODCq9NyWh
Ortop916HH/UfH2lM+0k07Mi5ZPNqCxRMXUdVGl1Ii4lrOYDTzl+d49q469uFNrVXrcCifEKrkUz
s6nlJy97mgtk5GZnrL8Y6aiXI4jhwfDjmOxa7pfEpLnFxWCH+2+4rlRfr5qQOIZtUAQfTT4+sB1A
76UOc1tjS5X5vhQnDLRQC0kaktp3D83IHC1Akw9FkZY/eF02gTqi+ahGmnVPuJhxTC3HBQlekH/8
0/Km6jP8YRJslxu0ICfETz/4BUXWCHU1SZWVR6VhlNFjOTBIE/I1NCREFkhzmXm0qp0oe+xcCMfC
HJWdXNV5wRAPyE+r3TyRHGrSrVVNg/cw3eUCVqFSu8XUgJzlDLBq9Fn3xQAPI7EvrWm9GRaWnonD
imvi4IgAS+7KzE93sdW3+6Qg+S6QJMO14XNg7weTJ7nU9WMhlOr9HVkeLavO9KvOomsdjBYjxp20
p+Rh4Iet6oRY2RmWA95I5qpTeJm04SWJbqMn/WaorVOYmgRzuBRJvromZqKn2BjAS2t8GDP6l17A
0JGUtepp0UX0h4QnvcGBqdk45D1fm4Cyc9KOGlL4SxGgu+i1AU+DUVuZNDkw2Rv6iqs1cSAJ26N0
M5CBoWkQZY99Cwdb2irNeljCn85qHf4rjknqgLTHSGVixt+WcyRx0I5XWvWjIhQ+P+57VoMtNkY8
YNRJNdA4CFV8vboPtOjJiXooAaSvYU2JrZrjTA/BNOFUgjSkIvRqZfiQzLFtOw5exKGi0YT2eEw2
Al+T5egd8NHfwQM8LhfbNuSBRWO8cyCVnyy3dy/mt6XqhJuPJLKiPaBjXXqIqU42DQeGAXAa5+HD
j91PNdWpPldHNhoTypUGsYXKGSZ+ms17NPVM8F3nuJyKNnrJkl4DYQdFmaV6YXaVfq01MKmGIeS3
Fa7c5/ijLWBRgg1yW8HM7Irq0QsZ3CBJ7ddBHXdbEmKBp0ztFkUyXDYFLGA3oB/R/aymLPdPA76k
MVPGXS+S71k1a/h5DeLiz3I3uMmEsX/Fo2GT1jLqDccMbuw6I9XemXZLSyxqRVseKxxiWRM6ZSvK
uBgol4cYFBMDTY+40452PTqDywU4yVQdbReTs0w1essazn2USorvvvTAP6DpgDM2jNtXUbUh0nP6
cXMy4F/oZTPvlrYrpgqkbi93pfCeaciPqcJGiti7LwsEmk7uJ7um9N6WY6BL2SEynOxqQl92Vgk/
smnj7Nja0V7L6uaACQd319P4cdZVFqRJw9T8AcOaNbmqtYMdA2jLKVenv0bDtdbIzJlVdZfgKQ1W
jV1m6XneyVUFWISYCuG0fdFn586L26tp5R8Ldqqr97ejbgncWqcwH8MtLmLLpQ9ql4gqPz8w/94L
PSiOBTYVy9s1GCiKmu7avPf+FVHKe6RqSneIXsekRZkLCLKUu8uKCSY2Ho2ub2Xj8bUbiLOF3E1E
hupuzTL6ZJjxvJeV9d7NkDv/fOYJNXX6/cyj8oUiYbtI8cDvfj3zUHN5qcxDZzMRAnbJzb0gYWSD
NFuxG+y/hkKmOnJk6l+wqwvQKSzPKQ8BFyD+AT9j23bxt2xleJIrZgDnOS+zOzFRR6i3gnl7Y0fN
Sy9RXTrNbQWacFE7d62ZyXYKMddRoKWb4F48u+yPnqBcVcptu3heFloePiYJLoWqqwYQhH4AwtCp
U6hzejB6BJ5+7Nbb5ak4pDuvsrFciUrwsqvbDU9CLSe4sSMZpkvvmhv04RiCFlj+bEXiHCVyi7Up
X/UEV9wFWxuJgXbsGbNmUdyMYnjMsubZi9znpcs0csCuir32B/S9NJYjGNbGwl58QIS90kwD5UIY
3WBFdnAWFwJcPNpU20vapE1NRFIJ5q6OKHU3zEH7FETk8SyTof986SwAkncLTO+lMH0jB+sqBXmn
XWBAXdXIxQMsjCoTbK1GQBLvdVXh07MPm8Iy2od/eGf+1mEI6Tpqf7AtCiE8rX99ZYQ34dGSBuhO
dcZvS9su0+jRwXVOVcLLu5O6/eden75qnelRRMfngeuh3WOHjHwQpLpPj//wsf5evRm6bgCO66Zw
HWH+NtrMY3ccRqdXxgIzItxQ2/a9+WRCp1r9eFMUYkE5uk4Hu9tBT8NGRcrun2paW1Xiv1aRBiQ8
XZhoAnnK+m9VpAd1tk5nUO1axN4+S25kTLyhPhB/GdWoazmIl6oDfST9RQMdCSq3GjpxzqmMowBe
6kAKgg53YqmKlu+eR/y1pPuiudhLmeE3DY3abrKSz5mO2CLl/RDPfuJsm2GNuPcNq1nQZpyLlXsu
g8Dywe7kM904ONlNYIOUtJg1IS8ekcTpt8hlZ3DD4NxnooSidIjidrqFvXiNojo/t8xrowkJi5JT
j9qAC78VWSfhT88dnoXYfhAdEzsafwO4ZlmxC5wdV3T2A6VqBXN3GxmMib3hfXJaeyes6WXMjGc3
eEOGhdWWeof7ooQ2m8cPo0Zo+VC7wO18MPDal7aDGErmwdsInPSj+XZy7KQ5mAbVmQioIfloMnpR
S2OE2AhcIVP8MSccxYEa6eue4oS7suy63USck/KDYKU6zMA5vrEAIhSYlHJ0qt+pOC5RQpwwg5yB
2kg5x1LjwaIlC48THjZttaVW+zE0J77E2mNqPTKcWPaGMgqerLB5S3Pzfmn9fyzRsn+fCvFFIU7g
799VEq+67KUCXGbZXnjyArR16QgAqvmOBan9xyxgWVVBeAjKS6GzppZlp7r2pqrZ31TrsPShutrz
huJc+hMGsRQqOH/R/anfFpNHaxJRENcHWHNFS3rTsiCXse7ysQnP3Ma1hYqsYCLVVObt8vk6J3i3
MI1doFc1e25cL/8HxOnvSJkwhOc5sCYs3bJZP7/uKi7ambnPiEYM1KgGr/RPc/JZaPVrrF4b/JHY
atSjXY6KZYcsPQYdy8u2fEpER9/laF2KtnFfXANOKef9f+qVHl8TpbF//fOu87e+3BCGA59DSksK
07Dlb0CZjw2Erg09zLfCodtQR5JsLEAHuzx7dXAYnY4GchnZWd3DpIT0y6OUqleSrfkgu3Leho7/
tKyYcu7PnuXXux84MZi3k0G3tNQuoXgArTfclWb+7CMmWabPoAH/BCGJv2/w5PqAp0iDEY1pWr9B
SK2n5UhGM4J11Vw+SSnRIRJftSifd9aAOXliYta5zBqa3NoPI8VeK8xr4tfMotQQTJvkM3qLavPn
u22ou/nr3mrauicFr4drAk3+hoI4aZH3YQKnOPCLZ5Nh4Tyx9knvVmN/VO3zPN62rWpaQa+WfjNG
uDMTL7w8mYWJnBeZWPMyEt8nUE58qP5pOSAWTHkZzZZOcz+EsbGdVBG2lIILWCIsnVIwwRUXZs0/
JB0BNfwNDgHHAgxhtKDQO/t3/IE0XviHkEggTaT2jR/XzC0LDAVmhAz4mn/IgcbOYc6mexsZmvG+
RTtnNzjTJMkJB5HscRifbad4xonEOxfd2D7AOEVVW3THztJNrIz5HwxncPHAEJ4I2h088s9ZIfw7
gSqSIJoLib+6Xl7wtrJO+qkNOmTcNjEWle19hUG/6/Bme0jhgjZi3Ht2Mm3Nm4lB245bFa/ziVUm
MvuAG36x8zMDPdJg85khq0GWUSkoWr02tQDFHhDBLPoOx5iEXnpgWsWw56mwbiAZMBJGXXAYfQfz
AiGe9OSGnBnuu1bPh9YZ7jwCcc+l3noX+H9bP/T9C5lGMbm1Mcgd2RXC6u9NOw/2foWVsM5KLJzY
wahlU0v43ppLPPOkJTdRj32LSMlWMjVrWtOR65uq2zF8JAib3B+8RukTaLv3ia6dai091BAq++El
c6c9CRSgJQ+RWZ+imMQox+ccmu8IQbhpQQdJ+YVTlNCNREH+zQjGnWt2HzObrzl2m8wDPw/DcljJ
AK9Y/cPVtKc4cO/CbusMvJpGT8a7uASxqW0Mh2ks9rRxyxuILRhkqlWTtve55mhQM0a8uGBEUxiH
vnbJJ3ifUXqIKm8P/b6WYDe4Asekd6TTKdO+tkRfZfCXm4as5gqvppIzJ3KtTzAKdqGTv8IG8chr
ejaQ1qCwwIwyyh6bTK6JC6A7fh3xzcGMBDvzgLxHxBVh4dzUZ/kB7/JWH6EdNeU1HElQIsp4hUtX
ylMRNyQhVZT1uf2tivsbA21NN693AqOgMjFXN1N848EyBXJdRx3Rzpq+MYJugzOPuo9p8IIVx2aw
Mbem3p/dbDWI/sMZSoboMOzNNYK+tY1RBwgNjt0+CGcUHWfI5Jh8cDf7d35jXZDU0efPGKFkZ61A
TIHfFUW7W9+20BTcyVBqvVXY9TvGlljOaAduMb49kMV8sp9yfqSwp9u5ZUgo0mzrjfiyVI53E1TZ
RUTdmWkc5AD73JDPlPDDi8p8J994Q3Dzl7QLt37xDVucdWomx6noV33iXWccx8ZAMje2hsfRJMAS
BzoYIf2xlIhxbf/GqbNdG453tmwPqWe9+AyvdKWpCtK3KekeLK42JbSsSK4p1O68sl4mK/ykNdBe
Y/dQDK6NQoEAXyJN85HUKLLD/FXWlOvEN7exyHdJg+edTQMv21ukpfuRjPYwG3bC1iUEArnXiwn9
X37QM/9TirqXOeOAOHLChgW01kqoLauehGEfFX5NEIOsHqZiB7PpYqXjDtMYJPb6MXOvmjbdoUUh
q/sT1Le1aRUPSWGskVm+6aZ2IdvpTMbbyofM55A3Poa3Umuu5Vze+Vr+ZhkI/Ot03Y+MAYmkOo02
mu88v5MpQ+WiuWmRCgbBfeT7t3nA8NwV+6raFZF+CV3jLkqTe3w1Xkfbv3p5t410fUPG8EoxE0z3
zEay4ZCnMPZ3iQq3gUIQehwmWm1ug/Y6ofVL7r06+pyQIuNFVoburX2AtX8ePWRigGjS3sjisRC7
1CBltX81wu8ifD7nGPRGWMRLAZOE5Fn9MXLte9xZ7mT/hY8++sGhxFg/fO7MZ59Um9T5KHBARA69
S5HPoospcdBQukwJ8lpemFhg4tut3Js2ataefNQNnFIw33+Q9Ve9vOoqXF3eBhpLHkcexlA75Kqb
XFmwTOl9gqo6LtT+iWk1WC8Kmo5Sxe+KrTfHG9nWjx34W94ld9XorALdg925b9v87HtnWZ9QWiB5
RrgC5W8qI4AB7FCwvhNteTcS7sGCLjW0shgZmDBAk/4d5fWDM7fnBvPoTYhhRuefXZ6Q62Bg0ZKr
UMJdNO9n4+uodYexrx8sezw0EPeh6GOOicGzmZ6UfHuAcKiJ/uJqxT4PPiqPbOToMlfeRiBNz+oW
s6B65zpvJpJdN4C3JLutZ0loccm2c28bjBx7qyG0uF/P0tmr6J7JybZ1k691/xr6N2BQh0pgAyKT
SzztdUGl75ZkgmRHQ+i7xoKUPr/3pbyMZGsaAJ4GCq464h7UyQkdd0X+dxESvDwQarrxwA7AtjnF
zX3sj8WOVu5YF+m+YviuiXmD9Sxy/VaZZjnYNIG5WdqRFJ0Hab3GTJQ05r1Df9QjvMb8j6IiW4Gd
xOcINUgEcb+NygLvJFBbKjK+jz0eiPiqbRm1WvbXzrCPjVucaZ5Xev0i8BFj8LJKkzsxgIhDILUJ
jZhecZ3utWRr+LiAR/rRGT8swK9QzltrBmER7muE8tmy/G1Nck7HRxQBosQ2I/JdB1gp0LXDJMA3
CvwYM2x/3k6CzBx9eqx1KKOexpSUCA6rn0+DNm4hRrLGgAwRGOn1QaviEFJnOa10/a5Iup2RVHtR
R2sdNSXePnu88TrRv7Uz0anSqdJ1jkbN19M73ZCEFIPgGeWhnkwO53QzexwvRFlnODkUrCPDiU+d
eS3D5OvYkEacFZhFi9x5SRw/RDuNmwlemWbxDWVLvwryfGNKrqdzXgeveHaS7iRGaP0yeZwj4OgW
jrEQ8VW+YH27sVW01EhmhHGLJNnc4Ab1aIrgWuuDyj02vxXK3DnEqC3H/3M1N8ml1x2yIuKHbrjp
BBpC47m3v2E6d5Z4d6XUqJKoyZ6k2takrkFRLcpTk792uPkNPbhtTl4FKeMAbVNSfDF6sfMn+612
sVrLEAj4rnaQxAThpoRPxNllSosA6sAMnlQrk7F1SvrRjFGth0Jl57tvjmNtE/YzT+/WBH9o3U1k
JHubW5/41TXAbUBjBFLNxXPithfM09FODtZ7hb9T5Xcney4Iumr6Ux9MDFhC9yxTKh2qphmQ1tpO
dSAeYBWsBTaKbzMMeniulG09IUP3sXkQnEEERONmIqJpXUudvSUW7yRWMswNsM82c1IootCACbnB
+0f/At0R1llHWK6X+qfA4d9ijIEwEcnry9C6PXvHkJ9Lm646DLPpmOQigskUVAdJyPdj7eITpM3d
eCqrOniy7azbG6mLXbf6qp1qw53bTqc+mzCs0VoJIJ3mnEV80bc8fzPnI8xg9cewKPRzaUxoYZZv
jqfviHVwSYXHtKtwg3jCXJ8D2B3Tk1cFONrTVm6pjItL42PVmtjnegrylyn30hOLF0hxyLIXfeja
g1vjJDf4aYkZRqvhbm7Zu7psLWwr+ZZaNN02bJt8v/wAPPWwufRn5zCMc/bixGxojaaL0/JVQ82x
i4H2evmqh2/EpGVr+laSHiEB+q9eQRLEUDHkNlW4jY2+dDUREmVQUeDG4k/vDQ7d2MyvlH6gLCLc
mB4JUniII9xohdAI/IaP2DnTgbnREADnTD0Ffx9txZB+jS9CVPdhDA8+tsu93acpR1a/GxrrhB/8
Lnfrjdkbj64zG6vdaDIKZqr1KYZKx2Qreh2ab0DH2G/mj6GrnBQ6dlL8LKEHf0zx4GxgceByp817
3H6/u5y06h9RV5gOMJsY3H5X6Qkj8hLh9rSNBKHqkNggntV82PQQDgT2pFjRW3kWED+JZHkSd409
bdJh3EUFDsVDGDx7uMR2stnmtXuIHP+hamSxmuKZpKQ7vxuHvQb/I9eQRMZBsG/n7jTJ7HOo7/xu
tneKchdiQ5Tq+P/hzONj9+pA18ZdCeppOIdQeQlLc7FEjvMbZwW3ODz1kqhKxw7enNCBSl0jZDCb
aJMP+FRU7nw7JfEbe87JG/J7I8MHAcw/VGxkOGnsUTlDBQIiWshdkcluWxThFcMKqQ/Yp/QNKHhp
k5RewEP8v5Sdx3LcSpaGX2Vi9uiAN4vZFMsbWtGIG4RESvDe4+nnyyw1S2L33NuzQQCJBMiqAjLz
nPMbSt3d4JIlVboYh9BnhGKZ+alJAQ8c3zqVoq2ReMfRvdHtAk5/dVt4LY9FMaO0YSxNRFebWgcC
XDo1DvfjGhMEpCbXPkLCi7Yo8jWOEz9ylgcejHmt3DVheh9n7kk1M6TVracECkmFC01QDOtBt4+1
hdzugIsNNnKO2j6Y1W3ovJfcNCjNH1SXoan7C+S/twS8jzC3MP6x/HWWKJsxICEx4A7iKBFuZ8ZV
25LXwh0OBfNifrKwNKjV6gdEcr5sJ/ZxMrvzBsSlwon51jB5oQNLcLRCSlZMaGaXXA8R6APLR3S0
MMoXLNOwXbKNW2VaAt5d+W66Ir0MUR6ltIXfewj41AQmyLRMwRHvQwR8K2izFip7ZbM34y64ymP4
5eWTkSrmPugXuZ4X11EHSzAKV1mieyfFZoyoAEeegMDcdtWdYc/xzsIYedFCaTkSZMi6nq3bM3mA
dFmVun3QFHQG5kxxNy0WrRstR1a3zEJ83QEl6Xk6bamu6ESSSwC590WrFNPOa52WoWjYuHpY7RME
DCUodxZlCsWen/0oyw6pCxfUD5AkqHN3OAWDv5+MmPijF8rSCebw4Hxt9MIb/2sFeHKXIftwUFMD
G5MqiTYorOSLzLCq09Ahm1q7qRBP1XngM6VU9gaAsmVI7Apz03+YQehvUI+qtlVWI5RW+Yeqdw4a
FRRiNsrfpJuMTVupxkFHmxXl1ipek1zrt6GG3gfVm2IL5xkDk8J5zqwivvUgDw6B2t66hvcjCbVD
Z5gjQHXW53jcGUclY1qEVHc3aKyDut7otxKN3ae9sanz4CC/005fxxD7ygyrrc40dXL68wTmG69k
lSzzomxnfcU4dle4q7FENeWMxJd5TLfptkrvzleEDQVEDOVb3rh3+eS/a5A4hFLyhEGe+mMO8gfW
JtZSfpUliPPVRKaloAogysPGVOiMacOj5NjIRKgEMDjeUo0UcBwti0uEQTayt5vY12mKzYkv9NSQ
2DyXsIeCl6GyR2NlmxbLfDPNlnHifR1QX0ewstn1ApjXd1azesskTSMxtOVcZP25sqZG5BGCcIIA
0M8+5qsZr2HSH3rh2Il56U4t4HaolYcVE3/JhXIgiSqQ/QEjG+hpA930RHnODDFSiKqnDP21wFOa
VaXUA8Vs91EitWSCOgsbRlodFz6JPfbIMC1Y7Ww84TJqhTpy4BR55Od1Wsxz8yQ/jJp5RmzL+ryt
jD+cGBGgssE0MOJ28o9LkIaEK1wShfKTF5lz5YYAHmRtS95Zn1WFSmS/kv9XrOfKFzUYoZpbPHiC
yOB6lF0Ir+RPAvwOhcYKNhHlok2k13fMT9TEzoAL2SXUYKzMrlCFENh1RWDOYMtUDHCCnAr/AnUW
ZkNtaXrUjNK4xNjITp9bH70GJP3vepHjl5X+wlC3QxjW62jAwCXA2Wd8w7INKUdqDmfKC3JgYghL
NGsnM5uiplpqINqwRYabmpgr2AV3iongkvzOUT34qmcNTiAAMBzodxRIMbjC6Kr2cl7CMdmjgFcv
qduXi9hRb/3MlfhepZ5wYAfnyjClxMkuEYtahwXK0LxIREIDZX5u5kPsVejqiI+eiAJNBHcMVaXm
WXJ35vnetuP5JEq08iPKXK1ew5PXbXUjxydZCQjG6oFMhC0xMLg4vKO6WS7kNxYYSJYMuLBLVLKs
0ctsewChw+ix7ZGwY0nkktWayauXU90QxHgq2tLA5iWERIGRANeC9KADGAYCO2EaypxLd7CeFIUU
vYRHy69bEiV8obmdzTtbMRF2c1UbYChqv6IgrXSMgSMI2qVthdSkUn1aNL1C7Ndlx7HDYkMT5WVZ
7JA1sDPZSJkR9opwPdaUL73XnCkeeR2jGqGQ9s5Z3oHfjEuI/Url8d7iwSqmqGWpUssPAir7PvCn
nmGEQAznvxBysSPAKwPS/OCSeFIKNx/WuHteSXiJBA/6AjOT5+GuV5k/UR9gBSHu2lrGoxXVjICi
7kEmur8S2BiJnCQmvkKOb7ohnV9LuL2saI8ESxjN/wRJRJGkK82FRnr6Sv76YbnCdj0Br99rpHAQ
ApWVPRut1BCt8v65ibDOlrVEWf5Ci46BINsMCvSbbFO7QbKN6kzngeENqokxNvJ3QLfFvaqjL3Jw
sD2xrOvIU+NWtPbQtZ/C+r0R2toI9aFs0dxI0hKy0vBFKLCVY3aY56JdpxW2vMMECRCaEhYp3lb+
PCk5OphMgJXPk7Cho5ThDt759bdK1uyj06wNpDGuELrkzQ5QYtSCYWE15V1dMhbpTaDfzzWyWynD
9BlpI2tayQhRNNzKYpA3Ilo0Z9aVgO8UHhCezvri4haF8zhLYYFPS9AyWWBPA4NpAlEu2Dj+UKC2
KWC4FEqougNXFdibfIIUoGYo5ZoMKKJsfx40BT1RYSZ22wIhsLRjbaxFGLIUlA1bBls5yJs1imNp
42D/IvgAdcW8P4c38u5+BC/W6pN+Qb2RAjNeGoin9e9BYX4dAizn0sQ7yWJKHKPdbQ7IMTTFd82Y
r8us/CqcwDFhfilCIO+RDlDA0mKs/owHAy2WrWpWwu0SJxa1LHfYmUBvFKyIKkNDDIct+X7LF0xl
BbXTWXLKZwirh34hljM9zuPrmrVfF+gnJzeoNuhYQAV2Qso5ozhQ4vx4nqpbGFBX0DIWcpSUPAU5
TMjHPNZZc/lwgVVXu5bIsxC8xbJzkMtoU2deuYlTXUXVyc+ACLVGyCKOKduxxxsTgwLJ/OxTG/4W
eO2F4Vju2q1KbLMFXTHJsUdtHBuuHo8woOJ5WyHrinJnuKZgkCynvsJ3FwKRwCFsqCJ+LcVCHvHX
XSqYYWOv/Rycx6qvSTHU1puptA5PQvdau9E6t219bfJGL0xQnmSVKSti0VgjyoRXu+npxdIKbVCA
RrCGQUzaESPFBb4I1sbVkLGXH0S+/vIlVBWYkLgASXiVMm0oZm/RgS/OrJ2sx0avDCyV6gVeLQLc
GEc84rXJYzkK3qJvfMs67EfaJFrK99bQogS99zWeTlBle4+0O68b3+d3WaCTRWA5XMghT/4uOtSV
lVFXe/n7Z0nwrmg6Smhi8SuxV4YNzlb/mtsDElFi1di2AN10KG4gs5xr+UFkWVZMhqia7UqgJiAw
oh+2jTM4hr0IsfqPnUBRVqS+xy4oTk2DMKIYO2MciRGlJYUHa0sO/3JCUhN7WwbeXr4koW6Bk4Ac
xrcN/d7Fhs3LqdkUoogta/SJDelQuaOico/2w3OnqP7aBNIplwhJYjF7hcpGiSg1C9zleZAygI0M
6CQveoWX3SlQ+xoyFjUB+OiF/JbkwylRTKkwZ1HJyuy7eiuXlBK1O+TBS2R1P+U0I0eduPXuVJAb
59kHgFZLBSuZwR6lQC1FWd3V3uI4IM2FnBgyS2ssnzeSrhQZ0UvOKCpnNfkLSiiDnYbf84CUo5x7
1dFikLdx4OrvL5Nx67vLqYn6TVyTbXVqXCgEI8kQUDI7eYV4iXgI6gFz55GKFwR0wb+1IvM4ETIR
5QNvxEE3XpuFeRJjpNMEqAYg5KNgQYEcF3OCAq4BHad4n5B+8O30aw+TcJPxHlfahNulwMuiCDSt
k9HfyRe9J4fGuAnIFypijv0CcmtKjqquBHtIdGM9ErePQef/Yl8X2GwPU/cogSYSg4ixJJWp2rrR
QouCutAKGKLO26DCg6zPhOp1OThbVBeWrqEchli/R0rxixzaLIFHlZRJObukVkuiF4UtGBYS+obq
Pp5UQ/vuxHhaqE4G0g7+UJhpiyFMr0a+9bWcnee6I1OsjpiNJVetw1hj4g0I85V5H1h7w/pf2ck3
DCxnudLfuhL4UuBHT4YS77Q+JruWCgFXA+tX+WRIjJyjMQyFhsc4Jb5gO6ViqTrDbYw4oqRuC9zN
3LPaiZr4Hs29R7NYjnNCikZAXwwcLlgS+MgSYpEXTf4NopRn1LZcLrggIGaA6WPjraI+feST+nsU
5/GzHb80yCWyHODftP3meSLq1jvBnQIDnekK+NVgY+qoI/Y1MGeleDNao71zBl/Q7hgl8SaoNrkb
XKMGscKQNgVRHrU8BO8SaiGpH/ILcXr/SLKGPFPyMg/dsEUuGaq6CDVA8x4jEx8lTcB3JRFRPmhS
u0IiUPCz0a4yJ5ixxkn9rwFmIFM9b6BrUNuqux8S59mFghTsg2w31DzcVIZ6aztkT2MLvUG9to9T
4pwqn2e1UPVNUxbHZFKjVYwTXyMQUuIjG20J/ahvz0xHJOXndVA5Xyx0QDaO3wpJOfj8XvfUN/ZW
zmniJZGwRblKyoMv5lwwhmm1gmLDq3wy5NJAfglyoY1jGPhw8aZNhXXv+rYtMUFySiCrR2b6FzIJ
Tdufdlm8yDM+os8ZZsQUNiptywzlr+SgVotMJ6LAzAQqYUs94ulh7yunfUBOahNriDsKBFOdq+BL
6u6nUrAMnSwBAfW7zTCkJUIVCCxTCOAVBjQssHXnEUzQzt3OXOPBNh8UVT9WHY4JEq3Z15TFdfFl
ZXxZ54X9AG8m6FDhj+LpVsYBXoKaz1Dhti3fQDmGx04Wrar2vOxrou6kIPQNfQGeKeyYIwHe0Y6z
a0QW+VgDmD5Tj598i5KUbQvRgE5FMlljvTJo9h0QqhfUuY/kAc6YNcqNL5VvIXllEUIisyxHh7ar
v8tfTs+G+3TUsEioHN5T1mISEio4Zd6MkFnRGj/kukoOO3IdEbeYb9h5e100FB4mCuQCRSWxudhl
ohEyIAIgWLKSXGJBcQZrhMmgeJElCrvtBatYrQ4yrpUPvJzAsMC6dYNy5VvqU+QNWBk8yYuGmdBm
DLBsHVPzPCCgKdz5bb56rEYFp1Px/CQl4S4Z2E1iZBu/N4CbxcBpokZ9Hnz3p5w14Nkp+CFTx0AM
aSUjdwlUx5zl1vfy1zmHCBC1rXdLGSQARiiB3CreHn45nyK7veeRR+lQ+VkLgrtK8Ch/xymx4U9A
tOynAysV5UoG+X7vsKIGXCa/uwjviQLJRQFH7jpsitWcFJaWr+SDIdG6Wu3v9QRQQTi9zMHEWAJx
dtsZ4V0u4iI9RTotTpOD/KiD4n4x0vjJDtGhVjGwXMm/VcSpuu8sW72qBREWpxnx2/CO9q36s1Y8
Qmdy1nLol80VDmZ1ETsLu9haYhhUFCVeKr35osQHZVCrvRwxrTGF0Y0F+azi+G2ScOwK4BKSnG0y
cIqhQv5YYicWscAoAvsSG62BmldtBg/ZiCW6/JuqDnuCWseZiyxnu25KC/IQyU8SkifQPPlOtbW9
/OLkUnLqkOXwhZdlqmN5RrVKftpAwX8lh+QAtJ+x1x+NHNFJKnaZqR0TPYaBYvH9B0zZFpgJl/HS
LxCFVPqHnvCJLG4er1oLv2azL78EfVkdfFe7R5UdJzu59CCiJG7pMLqMZCGGpaYcx+VDL/+/2CoD
lokEKG5ikosKmxe/XGWYgN5aOfbacWv+wMbxa5X62n00bBDp7c9RlGUXd+Mc71MXu4JMyB0NoJQI
82BzJjVeQI6a4sjEwsEGOEVZ3jeuKnwjV86ctetwRmC5/Tq3eGT49lxS5cZqACMDZQwobLjlvRRX
IFQYDlZKclX+WOjOAtLCkEUOsRJ12sXEpD2OrInpnOR8Cx2TsF+SMuC4D2YqfKW+VGb0GDb6z1C1
DnIYlzGzM0WA5iOgBXL4KBw9WznhfEhjIpPE5VPAM8bRNVFua4s8j5KUd5bJD4JrLPWAknnSNlnn
EvKNFTV2Zl4TvwunXxQxc4yxanP4u06JX6JmoccfbcKeOwcdKZ+MuqZcjzluv3c9UvsWGI6RdflW
MTIIGn1zH7fOA2kqvhpioNTv/JtWQL6qpNx6BuJtCgWqrMqbXUxqbGYubnIMwo0UeJKewPHEVdNe
dol35RuYtlta2G00eJJrB+WqpY20lAWugIGtS9d1xiA8UDI13L6EK0KST3fsbKU7zW1aVv6awvE3
dFyddaOT6c+dLfJ5TDADJls+RmAwzL86Vr21cj1D6B9SXoXeUaIkObY1BwhpB0IuhjsXEwoqpTfY
4D0OSphswiSmPJtdqUJTLwzaYBMbvF6KjRmSZnbdssJxOEa9OXadGoFhvBerDrcDoGJ2nuz1mhxw
2vXUrCFBdQoWaooN5Npwg4M7xciXoENy7wY22rZz/WMYJh8AAKIsQxMdwsBdJBP+xUmnrCzHXc3R
SBHLKJQdmrXBlZ/DZGvRK9ERa8HYkmgmKY99IYS5kvK2ybzyqtNLJPWwrhjU9uSjOV5YWBW7pXUH
xwSnaCGFMuYY37cEGEttYpgMR3y/cGHUdlVdIeM3K3u74KnuQ+OB9yFofrZR/hbWvCW9NpoHYzBv
27F6mX38gvoBXQq5KcnAFE3JKKwrxToPh1syTCSsO+PnPIExTMp5aShjtfMddZ1hNT+DjoR+4XQU
o/lpmwx+MN9MDjF6QIok0LvdCKA1C8uY+da6tU33obFKB0L0FCxm6uNtPzxXqFfmFskh3QHF3+jK
S+kESJDh77Wq4SWGjtu9ul71zQuEPLGTA2/ClCaYQUjrXYLWRozdSONhKjdRlqLqRsrBAHeC2vKj
N6Hb5YIMIcWs3yZ5PCMxGALw9RFUrhDzcRT7yh2x4YpFPEf56RtipneUxEEDTvBh8iZ7gLr2DusU
eyYUHeqkPtRuGGE9gKZhWwwpqvnpUzV2PfFCjFpoewiznnxh51FutoST9CY+4fbMjEGcjTGhmWzD
WlxXRYaokWziuG/XXIyNDcrCy8iDmzcO6VeCDWszd/WTQp51HlCeqYsXk5LOGpzeGtgdiS7vwQje
HcAUxzJGDxyOxsEZGu+p0795lfFujR5SvkGEtOOonyIIdvrsh9dPII3ngw85soE6hMYYqS3DKZat
S+wNPh6QAYGLkJ4EbbQLR+K32dG9Te6EDx1VAFSC4B04uH1Wmq4uQZd5KMJMT51WO6sWvGOO4tTO
LGP0b6BtDzWW51Ol9ScNvQs0LVdJrC3cOASI75n50SlxrSWHc8h72MBtQ4kEwb7pqvHjNy9Vop2Z
te7eMYabbh6cdcQqCkAIIcdQfMtKHceTijSemlBYDoufiTOmUBq6Hbmx+DBWPR8jmhLQmxAsFTG2
EW0iSuLiqaGD1RJRQZFhCsP7C/kxUY+F4QqpeGtFFkNf4Tzw5I+VtWls9KJgyq+QqPKPLjkiE1+j
3eCUj6TiNoYJ9Na2IKmham1DMA6DTecOzSkmR680xrS3nawFE0blXiXbsa/dHAoNTyGDGxiL5NBE
arqA1KWvM68HxWPxRZQegtKNksENFZGRU5lnYsD/S4Ry86MQ2ouNlK58K0rcpYOwlUKIl6MvSNgU
2V92OUVvLL+Kn+3nXuK/+bhT8yGRufzWfvvjYJW3VM3uuh/1dP+j6dLz/4D4ouj5n578pSb5ZSpR
k3wrurwVdwuiIkdFUv6B3fv//Lcu4N+odf4fKpSPedT+eP+vh/Zb+6P5l+vOYpSKbf8DXr3hOR5p
O0hRAP2HH037P/+tOfo/TM90PNuxdE/3bDhcv8QoHe0fgNAdwwaCRpLsQ4lSc/8BPAwRSk/THejx
uvP/UaI0NEGDukD5TeiGvHqwDAwmVrQvJbHiN7J9itlmrg2J9aMyipOVq8bjWOGnUoazx7RtM1+a
lb6EkO1t5FnVVRA/EGf1OjfOZ1OSyeez/+7aS+d/d63mfYtQZl/KpaTcuGlaYS0glpZy441TdXDE
5lNbjJ78PzsqzZEIa9zClaqPl01aer8fRmamHFDH8CrPeA7KNDsaNmah1GiMZ2THVLTZQ2ej25X5
zDzznuCDdBOATtJCLCacOiYRO0yvVllR4tG85x4ouQVTFWdlzNjMZerP/rk2LvdsKsiH3A+otV6O
E18z9j3lQzIHwcp0iAjb2oiBuQyzdhgxsqrWGiopB3lMJHmDH5z6vUwiYOOAr47xHBaI+rMJWfQB
XwGi/OmEPJQbO6rJUSACDq1V7LKEC4bkKM8h+ExyJhwxiw3QkhmN2YX0XPfroPTda2wmsYIckUCo
PatYltqmaIzmyQPUf9umRbJJlBCH1bIvrnux8ZWEjQMl2SpzUjTtEHSU/TKbsUnQboy2vdaCdr4O
SsV8wG4UCG7vE0qNtfUQBiUAhrJ5rLIM/RfWy/19ksTNHjdf1Eaa+w5ry3s+R78F+C00/WmTG/Gu
LLwIQQB5aM96cP9XF8kbpVZPPr5AXw96PcnjqJsOg+BuXzayrdSR5PrU1pvl46/f3AWjHvdbE0jV
TW1E4QNzBMM/BeIr5EfDB0JJjUVTMy5jfWg3VdIaBw2E0b50hn7ralV0bY2xvcrdubhHexJghpKE
zwlKXouBmOdQ5qSoWbemwsInfpJ7RIq/9ppBic5tlz3H0PVtnIq6QQpgU3PgBXmhj7WLPB6QH9kE
mRdse21CVn8OgVY3Q/jgjAnVzLqvtgHm6fdl06M0omTxO+KWqxazndfWx6ssxPeOArvuH2GLYGyH
0CGpHVAdGZYW1HAFRYGHvljjEV9ch1NYXKtOXVxPYlM5EBZHDyiwPFG7Uwi7UpxRQmRrqLu8Od1I
ei191WPEx1GrrZS9OESztEdS32HJanTFK68nH+jjsM7N+q6Zd9SuqBBarVEtqJ5raAkgTLdsEyiP
xkBqWDaez8eN9t0GhLNl6RQJfLANwESJ3Y2lvCltNp7AohrX2eghL+ak8xPsmRQ6SxQglkisSaHa
Ah0bWMl0683WeN7k5pIrot9bAvJZ1OTRTzfpirHP1Wjq0yZ1guiu8IGN6FOdvUUD/LS4G5+tpr4m
t75JxDgiN4x6/sES44g8zORgcjnmB7zxZ7jGDiTXY9tr2SmsyYwz3cwvgU8erNHt9zCaH0yYos+U
vRHKw8DiWMx1dorgAZ674kMCJzEr/oaVp31SljHhD3q66Vk2Gkg2E9ZnEq6jZVEX2qH7I7GjdBd5
Cfgk3YvKvVKio9iScGCtJXY/H3/u+tvxv+x+vhYcTgJQdDRXpjGrj10V3Fcoatygp4Y8NwX1rEFp
o2BFlYqfWW40ezYZw7LkmCPUIpsyvQiptIourrhiVGqfchz9Lpd9XHFpt/Q5oFTwn/2NKq9PlFfy
hwm8OsiDYrgDmlJjD46lqmW35bcg6ffBaARPmSdWuK6frYPaxZL50OL5+K3JMOBuIywp7TRpnhQl
22UYu6C9+zAGM1GQ3Vr3WdidgsnpXibLCrezbZsrzWm7l7yHpYOUQ3iTWU2wrQMo7ZrwFvPqKXzF
XxlzAlUdwQa70wPiILeOaG8gPa3UDE/HCinQ57mjqCPawd0566mN9Q1meOGr1t4M0+i8+FOubPsO
3oZsDvDMauMyegw8tz205pws/SGIXg09/huWouYKguTvaxsPoTdGPHSNDFY4PIqc/21tM8cGdQvV
jt5jMpgJLhXKbawm86upzjalIZ01Q+kb993sMpXjIaGmHsjyoG2OM4bZ92GgPE+8sGsNn5fllPrJ
sTZweM/K+teebFPcjJhxDraf2mXfsbNHolxx7eV0bFe3tQEX7t/dTrapTbwRWm6OZRarsesGtHgy
65iQyVihLRK84MZ544iXm7j/trJN9Vl2hY74q2s/6791xQEbA2rFuI3LTEPsFS0VrdTCZR1iJBJS
mVPmMr8FjrHjlUTf2AQ0K/ZU6FHgabrw196fZz/3U8ZoPWKOfL72crZwG42cCZaEbu6pRwWj5d82
XqntYgOI2qf2S9+EtCH63FyKg+qxHTMfy2fMWheXLpdrZZuFYYM+pONWXipPyvbPl0H+u1cSwaYv
krU/pxOp2DC+glZav9gTNgxR6w7fg7I9zUmA3WxMxTGKlC4ifYq+uOXV91qEOZNi5Y9aPMY3eqjq
jx9Hs0dOPIqqR73P4htNHIlz8khnprr0/I+um8Vf+LjL5e8F/AV59HHu8vfEucvRx39m5amzS8oI
tzwtCk8whtAdt8AcZEKxRrbJvcsmkScCNIRsDfv6y4lPnUNgwNvfQqrb8xv7u16+JdRPfnuRiZ0M
ESbB7kbSAWrVpxe57KbC4el13wHuahZZEw0EtYw/EMFPO135Ig+SZDsA9PlSRnbxEE3f+sw5oA+D
Ao9ds574OCx9lfVEPPjns17k1HdeMFFgULbWXOlHw4Tq1ZTUqyyxZ4g2uSfbLmcLaoWUAf/ZT+4N
0XCv5XN0HByg346pjxKLcJMg/HfeyBNF542EE/9sE3CFm5nh+UqeKOHqAboRjZpolLeRvWVHL0F8
/K+/Y6lc9+k7NjDe9gxbQ/+WwPLPwXIMI0Wn7KG8R7H60M61e+dSyz41CdZkctRk2fXW5YZ7x/Iy
OlUf7S7tzUd7P0cDQCB9Esu0t9FBQOjSX7YbgfOW+t+i2rv3qI5iSOpm6Cd9jAznPdGmzqg74AcA
Rj1sVDqKgUOelhv5Rss92ZEViIkytskdZeP55iA88IOaoRMrBYFHlQKEynsvP1Qi8MgAaqLMCw9N
Hqq5m961iH/Ko0L0MHwSK9GYFYfIeqV0cOX6k3VIq7a5gaWAmy75r7eKnyj27fE1IxRZXXrY1rtv
7ZveRT/AMMhZaTYP3uW4NP5mxfVJ9cTkTXEIDk2E/ITzBTH9n79iYPWRoo4hKb28Da4aAUvvPjY2
mSMy7+K4bU1GU1GHgbW4vzRVqIAg1tEbZKUt81oBgH2dANGNcWM4oZtnXutiI9uj2KRgP2kmkvt/
nJBnYQMR2VJ7aTtPaXfFHDnptVr0MeYw2Us1RtrOKqzmBrev5sYQe6K9MO1pe+6bkAK9Idd66M1e
f8Qa3bt1HEjkQ2lAiJ7cW3GuUnFn/TjXiCPTHL4URTqtChhcu2Yo44Pci4fp1176sXc5e9kLBic+
JHpTb/76Dftk+mGZLigww2RNQlLBxP7js0bmNI9RPVvJdvJrNbauDA0a0RxuSqdIdjl5o/thJs4w
REyAh+xtn5r106WHr6A8LzGpA8KGcFl05iK0gQvY6/P3tCuCI1qf4YOlZtV+EGflodwELXovwMyO
Iay6h8v12P8mxVWiad/V4fDXH1f/M7MkPq6pYqaCopWpgy6xxfnfVl9kNzN0FOxge34ADOpiE3Hc
qks1/ACwhJdDmRzj5Mgm2xGVhJonBj/qz9M+6PppX6hoGhmBbmwm4FXhyghA1f92fDkPgqS5ceur
v/4k7r9MPxbSwa5AaFg2c5D8YX/7JCiegQFIcv8tmfKlpjlY73VzRbCpEnHi7pId5CF4Wm1hAUPA
fouYZiFPf+oYQwAUXphcjSYxnUZxD9nz0l3eUh7KW1LWuUl1I1tLNaAI40190fppd10eZMs8GNN1
IpudEmWcYECMNGXsxEZR6AfJ8yQguwWaqslmhth3fT796y7ACfsF3k7WqsDXoHaBm/JF10d8L6gU
yV25gazoHzL0bMRJdTBrBMM+Ol+6TeIMXozeQcFzuCy5nWw672JewYwI53DtNynovTyf1tipQqsi
jXSSbXJjESRTJxF93ME5liqQIoT+wl9tl46hBwFR3kG2eaXl7f/6AdCk/BpDRFDkIgcshlXXcZHx
tfB7JZFrfpKXCZ3Qh8+v1u9Jm8+NuXJKb12Hk3JK3eq2VMZ+J4/OTY7mz4s67yY0dFzvCiiWOBa9
5SZOommPD/Vuyl3lZGQYE24mr/jtNvKE7Buhk4y2+IDve4kcQ1zMyldLz++LstZATh/RYHOESZ9x
i8NN9Tr4ML/TNlcf1HAeV3mh+KeqVOOdHuXVzrVD40RxVIcEGNcPRpbDjcB451XcMUwcVdzR9IPk
3gW9A3cPLE87VNmbqarwaobpJeozfzXjnLDXUoj7skda28N1GkOrlSSoTkwso9mpR0fONtTQoSpj
bLC+nLl0FLbLiEv0+VU+GM0dzsno5o4h5DIvfNCHTqfMBZ5Ytn30oCqZLLURwp/I/FhzmGOx6EfY
GnMo26LUydaVR9RGIYRcEb6iv45zcix3sqNsU3CEXc5a3NzJE5d7IcvBTJ3r4OIbpd2bEEdg2ObX
XTCSyRJ7lO2L69LKrYOGCMSndtlDnhRXyq6XiyxxZS2u/Lit7CHbZTc9Gs+3lU2fLv/zto1X/M1q
G72kz8tty1NN4mYSNzyg/6I6HiA8YHllq3xHQWUFwZp8hlK7KNOgZbOUk/tlEeD2HoXlV9kQ5SVd
5WIAw6IKQ01E+2R/2Sb3kBcdr/s3HiRxV7G8ON/rz/uf/2gUOz8dBrBkhFyTiU3v3IcqzMPzkl2s
28mdXFoCN0tuy/hodkCfGIXukja1HjylD5YNcFRglJ71kM92fLArMOny7KiN1oO4wATDdr6AVDkX
DDPgehi9MrRQvKRbMkMUW3kYZFUHvEgrtqqogoTU8s9nZcnkclaWTORZVXT+dK2WqPljkQ3Zbi7H
n/6kwwlXw/y8wSD6fS4TbSeb5MnOTXs8ieufmdbkt6mqz4CGdINPkhV5t6beuOzFcjRGmhU1+8m6
qSa1A/BhlSsLTMlrg0pN7YfGyzxj5hJUKHaMXQhetg4f+soIH7RkXHlBq9zIpjEaC1bHZbgcrJgh
rhv0lYew/DpUIkwOtMK7qUxgMHhuezelBQWUNFi6u5xAf9g8VYi2y26XdnmTroWydjlBkpeyu6qw
Sox8cz6ADyQtlRBMxWVxqyr2W4uH2cvUQ111kK3b2GU5vaCTcWNTPr1PwvBv3gNHCCj+PuiTzlRN
UzUtTZi+IRzx5wKmAwUHLXUev481JRqq1cjhLWxztE4ssO8KK/NLSNvmT6MPvcMcq/0D+fZmiwHb
AHiEQ7kBJmXnoEHkgR7x3LBE9NfyMNRy6wQv904edX4OyiryfyZp1R30XimvSYr/SjdOE+Zaw6Ac
ZPLxnGSE4QYToU8TIFz/7GfI9KPX4d6O9qGS7uXqOfMIVJMyRVRJLJGLPw+9ycMK1ynX1Cutk5EW
D7IqIzdlkt0GfV1eyyOfn2CVGo6N+LEo48S1felfaJNx1RNZwKfFZELuYdvufqkmhABEgk22m1Ni
7j1g5l9at/zcbgwqs2GMDf2AmKv/N0twzRJr7D9/U6rvNmr1nmsaJonpP39Tt4Kwik5W8b2ZBhdZ
Or/etVl3HY9TgktUHo6noKjHk9wrEkBOdt1cEyTCjJedxWE2+PGEPdR9qqbOycM5fouKbbhvlSE7
OfFsY5SWjegadEixRlH2DdnTQwLTg/kVCofTJ/q7MyGnkKvWtU4y90T1JSc1iaq4Scy9rGYULcFw
T/ltjqO758ybjuU0uF0AVrApoxbiUIhNsFhoXTZ2GDVHQCekLz9O4Be6UDUIDuAytJXH7N7eF729
y31IEPpoPBtxWOBoZ1o7IG/Gc2u7R1/3yvsunQagYP6BITB5Kp0bx5mTI/9KgsbTPzeQ2UHOg0tB
4T/VtvJE7fWU9vRA3ZxjcSqGMB4boOUf0bsM+C+Hvgj9ZTD/0Vc2yR62IvCtfbtrymA6XDZg2adD
Bs01y1p9axgBlIvL2fOxE/KI2v68s+LB/F/Kzmu5baVp11eEKuRwyhxFiRIVfIKyHJBzxtX/D4Ze
piyvvb7aJyj0BFqWiMFM9xtOo9ktmjQpjkhg6yfRVPPW2cs1pNGpiTXmV3ubycFqwHV7fmsTQyi+
fVGaARYmyfnyPQQmvuzq3txqqcm5GcTSW6KliB6C/t9n6EW/KIB4RXvmutl28MNwSUrVf4PDSxIR
XdcT4knmg6LXF3NqN8i6rCKnd9doiqVU/wZ/BJ5V9Mqwb/vOfAQoFlzqbCUyhtgCiEAk/nTf9qce
EcTTMA/z6SkhKYZ5waoIHX/533tjnFT+eqRYGznmoRlpIRlpfjrW9lqX5k46au+Jz/Ni6bJ9EBfJ
hgRSDEiO3dp0vx6gB1DBuI5J41gGQ48V8D+zxNhPoRhvyBwN44T/klXUj5B3EV+H3XwvLoMhz3Wd
ncitCaVjKLaFmm4KNdOvw3wNgQ1TxjZMtGldpCyMAjsNvET7ed5XyVbpC+epMNGyNzWEkESYj3q5
iSDmsOukN8S2ba9kCFaIsLEN5dTK+lFEkT9mT5A9RCAuidlu3DC07j0n+IbdYbpPTKoFjY5Sj6hd
DtP+81ObPLVxBP447tYmGUAOrkXST/MazR72xuRtPEreWxMl0XPVYr6pqD6vlMFzj+aIfEZsRPKb
PHpbWWnM738OhTHX7PVpqAFQHxV3lDQga1mUzFr/zp4uhUweXpb9uR/E/p1pFIkMTJgOEXc26o+8
V7dSqcYy6m+McVrDvyux0oI+N6TLD/MKaVJ+sgFwFL4fn7Sx/jJiz/gcQjfeg+iK5yIs805fW5Gf
LkVYIXW81OwOeqUYHCM9qaJ8sBehJxWvluE3J9xflGcftyKUYX80UElmuqEZjwNOJcfcVF7FW0w0
UVTdc7wJTlaG/pyHNZM+ZBSoxX5cSUbE+RRSubeN+m1XLnrVgnzup+265MrZtlcCe+eMLqsP+Ohw
VwQ6UDk5mYWoZ1FGrvbadPGSvKLSy92YRRmrnQP57p8mcSeGiREiFBdYc9XexT15DVwCoR6vsXFh
RsgLV6vg1cyyCT06jCj+ee6zM5x8qw1eZddw91gzpHMRqg40R8uUk60IM6TF2lRxz7h5vbmV+TVS
BmvhmW6/c/wsudR+vC/jdvgi2oOpXdXlf223WHt2gaSBRZ3q2L3pREsRimK2KGOLjlu9+9aGQ94m
H+WtVMna0ZX9bMXLDy3vKbxdYEX8CsGtQ2EFcb0WvR5HXzi4U3dZqOFxnAx2Cu0YOmGx9Ho9XWqj
Zh+RTAXJiLXYG+fGES9L0923FAYuOTQypQ+KNz2S0AqDrQepVc7fClU/BrzZH210Eq7Tyer9NT1p
pIVoZ6ukL40gPASFLX3ArWgZxIkwsbSdwK2wE0DgZlT4O4BsGVKrnhsju0S78aKT1VwCJDjtGTko
DgdUiRd9IJVLFAWTe9GGUD2lJ+viNNkfw1KkJDtOPjM/l5wHfTiPZGWzueKk0iJS8f4yNAzjZKdw
p85CB7Titubpv98QihCq/bjpwl3GBttmkv40TINT5Z+bLiuR0qJNsXnLXSg5CfuvvdwGaTnTAoXr
9d6EcLNvJ+Ku6oNvN0TXdYDoul5KI1+HHZh/qtbFugWPea0D5VNo891ciiOXm0EszKQqXooDmdli
zyZ6Q7SNHxweVQE8EUAUcddUzaW0mmB7a79hWLp/OsV4AWa5DXPk7hKO1TlTU2xQo+ASYW9ktcn4
qqJLufWDBNlQrxxenW7sUfVCRzFyuuswabTaYwIjB9A3eyB2F4gTGUh13kobt53QpzLJbfCn7dSn
8PbJvKeCa2nk9qEIZRxqLbRPTl/fiYJyEnQPCpyHF72E66qHMdIgEkpDWP74S6guyWullXdBRX2t
EZn9FPj8Gax/NFPyujjpBnvfTpV3vLWHV60ykk01ALkVoRimgkE75EqLxrg7FNQj+uT+9l32huTS
5r28u36ZNTPvN1rCGVcMEZd6+uL7yOY0XSbvbu23seIzrw+NZGTXzwszzC2r0Qd9O8bRmRKCsugr
w1nmjhGexUVNgi9jomPiMTW5nWLfu9GrCMQc9KHVrVY7OHhOA/7tc/o0kv/HFsuY4J5/nFpUUKD4
TTqgw7QpCf3p1BL1UZW4fpZ/qX2IDmShfQwMHe8IwiyZRxw+FkZlwPkSjf/WLTrq3HirkCnei4Nm
7Zwa02vPIohKFCdU1/bXIpT6BnVjtz9fD7lYzP0oMss7tKVtbAbFCOCb9AbsCFSSF1qRY7VVDuYG
jP0LnJZ+mQWYoNbj6JwMvVMssuXai53q4U60mVO6IBwkCnxusRbROOjNBJIElNa1OSsgajVwmjFV
eoBXuRQ/VKKSeYDM7S/FadnNGv8BjAGGrF73KEaUOGDMszTOtiIsLNPedVOiR4SKFmN+FkEoivUR
ILzeL2p2S3cm7lF3YzExERVfxpqxkeq5bzepuRBdCLd9cXJb3wxIoyPegfp7NqTtwut75YwMWLsY
Se6c8cZtF/10F05tmWurR0ls261IcXhHBmAgYihOvkq9a7pMkvEn0c6h715EYyAvASA4e9uMrPtR
at/E0lFl0H9adDyRYey8fVOH5haNtQdU+aqjwBrWaOygkIoZnjkt6eIiJe5DBEPlKKLbCIFVFLN+
f4YYEXhIxGg88bPbuigWO1Wp/GPtfv/ULEKrVf0jqSoR3JZMsT6KPrf5flssxV2hH9vKLs276WWV
22F0QIsbxX0aNyamqUdZyUA52XFPvg/Pp142wufG11Hzqovsa5HU906suz/N+r1NJwkVScFZDugn
8iHKl9R00jc8oxD0It+9y1UO1KqkWcdBDa1jaNXWMUDqgoJb9GBHkJUW/tQmOlL70fTZA7Yyig9Y
KnlIabcq4tW/U3N9il6j0x75FjzYnq9/+30Te+G1JfznZuqqFesk+W20N+XYPkp+hYVLV5JaRLWz
5ChCo6MAvV0UtZuv0s4KHoLQMHa53KM40tQQjiodJp4kRzCops0Bq0/5EA4n/J7XBejDw239s/ht
rNjvwSEU+wXIXLVvS0v8hbxtF0TxE+NfFVxi35vAnGgb5PoN3al26AlpS0xUiy94Q87EiKxRAjxR
yuiYNKiPmy7W61FhqVvJznjpwryYDClRTJwuIrxdykJed1rsb29NjRl1a0qbwfislFWzpryzJPmG
qDBl5Pueoum9jVQJR6rRWreWjl1yZoftykcXey669Wlg0PshJw+PCnQRru0gdlAOmsgxcTnuULBO
D3FUKysYJnx5dB3DK8O1XgrL+NaPRvojhzJtOeAvZ9BFETot+/dIAgSjNpW7GEiKY5WWlY+ZhJSM
qpoPcWUXj1nYBEu5QYBAdGpBbSGB7KxEp2jylFSa1SQktyKU5BgGoWdwwO8iBIOp6l5ifGqPYzFJ
RhkAqVdFJSd461L882OKgbJuUgwUt6JRXKKp+3onqwZaWSmlxtsYEbLcmmtb76Vd5PoqvuZ6Gez8
IHzts945uUXinNrprlBx3pKjHIneKeyirN+4JRI4nF5wEnADlhW7H15VlcJJb73kreruvR6fsZQU
T5HgfvQ8pjICIoaKWOp08aRL4xYuRO0gOtdGin3xUH659Wulbi+7vFcXok2Vq6921odsFCyQget4
wGEQbcqvtZGYeP2p2SHoZOtOUYZuLorg/zIi92Rl1UEEQhUwO3vkP7UpwSGi0PA+RFMfOw2wAtPI
DCf2WzT1DaYZ/UhI4u7jrAnvG8CO1+etiEn692RCr9t1gRhPq3aPB+OKhzRBmFyRng1EyMtybJ9c
qWrPsjKZaWXSs54a/aHQYmQfplEhghLrsEBRSfTGoY/IS5UDC89B8IiPVrM4vleQ9hBPt7i0XZut
SxeIgAhDD4J27eHwVEW2duhH9dwkFspX6RDES1hKPQU9uzqLC+Wyux47r2XtVidDoGHKinqwH9Qk
76dd5rUxHoxs3apU0lwPI7gRmusyUKP0HlZ4CoYZ1dXQ34qWW/NtqK8Yyb3oQE2sn4bKloRrTg6p
ZYNCp7okR47OiGnGPypQgUrm/rCwtKJCUNcXI0bQC7PF8dDnioJ6JUouczaJEirtIIe0ONg55the
ZM8qEbK1P7TrvRYeszF7T7zJ1kCFyh1j2iQyLZntotHW5WcRha71qrSue83LqCRB521TZMgHk8Np
vRpNTmmcrKgIA82EfxfgxSY+DevfYWep6IAZtlutWiULSWk6lArd0jjIOpWV0lJMRI1q/51n7wEv
OO+i42C3ydVEW8lBVhyHqcLFaXpdlVLw3Yq1BGmguHl0RyS1Gn8YNkCb2nM84l4ghoTYDAIulL/E
WPEuxtYHdagm7f/IgQsf3exDLZvNpCVblmKDRTENTfl0GtMA5HqKk8dfAmSyzbZo7hVNqs5RrUa7
vMICEPBTfRZtGHAoLPoxDN5piOgYUT7/NKvHLG1AflR6NEyEM0e4kk4SwZO83VBaTx40GZsCslFU
hC2trvbi4iYGsvCG/HWUJLymPQvHMEyvqj1WrL+GiFBPa+aJ29vkD3PE5/RD+fY/Tq+itv/H78vi
PQRtCwA7gPa/fl9VKVd+hxDbm9oiaopbSTjTpv2EMl3EXe7HvNYDuT6XgRUiQ05HMG0qusKggzpA
tbYkDaWEqbGJAvuYYDN7iFqLI1DmcRg1ldOnu1aN1Wtb//vu/39cpyI3a3jjWtQpDZDcM18nsSaO
xSL09DBCSJ4qpghh5IcfQtF7G3ybW2ctNOY/B99Cryr5h2LJncu9gp1DlmUne4g2yVTcFxfy9Vin
O5q2JgHrP+LUlZ5M3NR1VS7eJ0mIGeDy+gGCjbrJIw6Rvq1HnAs0lCZ7FLojd1bx1/5uwqKeJXEf
7nKFJRnvx3yGvnP66g0s+ZLfK2sRpr2FyIqVPqQqxTggf3d4mCWvQZxVG38SbbqG4TjOzM4djl3Y
Ds9a+iNMxvQV1YN0r+lIhYrPgiKCgp8tVzvRO+gSPmdpCdJX7jlO8BOID5OTwFuJn+Aa6ujF2W36
0Dhpca5a4y7xfGNpGGGwbcC1LsreMihp5O498ieAm/Gjf+fheAvsDN01OdS2ZqD4iN6H5RfbekdM
zH//NNFtlP+BKESs8dPhU7NQIrNAPhkqOhP2Z2vCUWPVlBwzecZiNBmfcX3TV5UfmsMKL46mxT1A
MjV377fFg+95Okx4ItFOZQ32/C2GBkXmHfzeputQ8B/MkDOer2O+a6mNMrNcdE611ujPRWHm95nZ
zFHRHc6iKc36dtVKKF2KUHToqvNolg143WmSBavqUPnjRUTi0rtKDiuPrEoLVnsZqhDOrLGy1lmD
Jn4fgr9kk+nPS7mODwZghJceFxESKMMFCKS3LULkQ/22NeoJDTPOVZyhF+Ihvj7y4lEO6myt6+Xe
a2R1ZvBaWofOWJ10il7XC6YqeDXGRvyhw5+GiBnWNEMMTnPzXUHcYZ47OcTGFg3dvexExR77n193
pegRMYVe257btvWtzx2Q+tNArHbvatm8/5QHEOGtLRgmRVn9IFoyXkfHW8qgVr2CKpurz3w79XdQ
d6RnL3S/6Kz9JxE19Ql1XfuSqG7yIFv+ibKT9Kw2fr/HhA81UqORnmGXBWuTVGuFxk57hjmVnlmr
w4eKP4gfycajFHLB/A/hVxxT96ItyTGqrJNh7SL+tUfRvcEaZsCJK1btfHaLxd1tjD2NFiHHvjuf
JLPaKv3meojzSV7s0Ky5CBiFAE6IO91vMLvNHCgCQ85hzyOVfBtnoG8OnRrHTwXd2pMSIAZkluyg
tCkUFxkfjVOq5w8TTHg3lEZg4YccuccS54FPw8KixkxB0BphdOv7qCp97Im4YAIT3dnDvQjIBpJ2
JrP8nDXquE3HLtFnosfC5GeB1yJp22mWw5dpb9fhkRUHlz68KmIkBjAJJMrNKKF+EUyrUXgWlySm
xDVCjGN78U+bnvvs5XN7jvikf0zL4XvlttoFQTZbRHkQapdQGj9E1NyuEQ5E6iWK3A99CC+pC1Kv
CWK5qF8bfijvxF2Nxv31TrRBoEXQr8NUIGjiYofgYr7TML6i3GY1kOuv94oOwTQJ43RmUfPe2sUw
bPukiQ+q7UKklAb3rkFjeSlR6jwjwxcs9NRHdNxAicLtqFv0bfAj5Dz5zUixgM17bJLCAIdUGP4B
m61yZkUeIkVD3BySQrLf0QT66Zq1/Zo6iEbruZJcMuh9aB7CIvvvDcVflGtbA1HF4ZFFlcWU7k9g
wsh0/bQrKuvioxw8E6/eLm8wm+jCeCfS170ExRjtw3gnXr2iF72eX734m//qvc0VvarRbxs1yx/+
bb74ODHBV4GGG2WpDvu06MG11D5C4H/yPnCECjoOw606uyax7NDpDrqKxQ3n5e6Sl2459xyzu+gc
2huwjpKknnQ9yF9GOxh3vZVNFVlCMoXy0va0gUWS0MQggnJ2XRwRIcpeDBTYi6GI141ROzj7+OYG
0laxNlrVvDSjcRYHwaHGXNMGqf4YdoaxqTy5WHt1aF2kVjsHcNw2nuHrG60vdnKVYU4kgfcP2OYe
dS1V976jGksHG93npDKfRZb799CkSn8NRV5OuQ61nf4l63JpAdXVOuo2fPKFEkN6C7NmXzs+e7pm
8OyjSgn2qNWd/a4myCPzUL7LWvHD8nvzTcuTBk1rF7H2BL2p3DTbS2/BnknQIHmMw3TA34wkhYxg
8NIufP2UphIWDFbp37llLq/7RseHptMtXDJ6Z+fYVrLTpKzfWl0n7+2iyDaDCYvTQaVy3fS5dZeH
hrQ07WG8V0GFUgLsmnMaZvEiDOz6aXIDANCYds8sXPiPJr3yGlgSrs55J32xxvGV/0n5jQ3A0RoL
64fRIR6C19nOo2izKTr+O62exqchG4qHNC/e+1BT3hQPm+HKU1Cpr2CwKkgriXZ0wKx1CbZt1XuW
/OZ7xsaPbf+pa049D/d2dIZwk8Nxh+KGFRlFreibXmBNW0TNj6GwvVljNvklcGNvpRqStq+L1Dva
npEsY7nwXjAffO6csfkh4Q7aNIa+MrNQ3QycaeaZhhNXkrnaSmvkdm+B3WZB9HDWLv38sUrQ7op9
LXk3CvxK87LeR1mAAUaU23sK/9b1IkKThBt7EMNfiA7FUjAPErdyEnIrBl1vnWm6Vo/pPgo+fIwY
bAcYG1hyFiPw4yD01cnlnSsH6q4xJ9k0UItPAB5TXjh6+kPz37rRH7+lvJjnfZnKD2oxphsp1O2N
LnnqveSDcPcKq3ivvBJbEeaktv2zUeXskid6tGr46u0NDUo90tgWgHW8gDIoB7wWw2THavgYiN3H
dNGmXYpoL5vxEeTnr6ZbO1XJRxF1LraecEOq62f8P9vEh4h/oW/j10QDJmBiarcAZO09NW1R3dW4
j6lS6D+JJtOodxXFZPA3NNlOiX4RiPu16AwNOwFORjFAhI46kI8z17ol45pS9e0SXuSdFo/1yayl
+rH2g70XR6SxlDbGOQr3p3bKasF5R7NFdapToWnNo9p4H4ZhSPx9TJwXLZr8UkjTJQ6OLzO1sMtD
b4BdExcRJgg3LXrDSBekj7R7V0GBLwx2cKrJV4omXHm/aLJT/2obTR50YACTZQAT2GXk/4tnoX7C
KeKaYNugPCmt8nAqivAW/0BPKDTE0rMwVfGb9CnGoMM35LtuRAqUvNtDMb3IR6R74Nv+iqa+WzT1
iZH19Frv/xj59zwxspo+8/e/8HteEEnou5cpmnGtSznFbTrKK85BrlowkzZ2faJFXAZAUWspjGFA
/NlRIaS1vSaKbTuRF06Z7vzIAMg+ldx4wLM7o3Q3IhIXDFgMxOrjcrIm6fBqwg5yjjrbgDeTMh/B
LUHebJwTumtoWWvhQ5CGzkk0iTspoFzTeKPEG+OfDrJbJeJA3nAXOtVST0b13pt2rUNSoCkUSQWw
k9R49JVQ3rN/iGZDor6X5HmfAsX+Mdaqf0HMqFsNqavgzxwZd7qu+SCGvWqbZ52zJBsFJazGiQ25
7ccoT9dRYmYvZtqFB6MhNyjCHrwiq5ZRr8o+zV+GUcWMXdmh29XcSXGaLMhJqbBNMpPHvDOyO69c
jkoFZLSSpC1bCaTnE9jL62Ecvxpq1s2GCOVHMtO4OeTqWaPY+i1pKaH0GYwAoEEmbhFU0v9lBNlN
lJ9cDDFhYCmrMa8paqDKduQMjHpfLmOUJNXf4Qlg+KC+NXWDhhuUcH3jWiXaS3qOPpwVG/ddnCm7
kEzJEsy98Srn0srvjeSbIqFqLUbw0yPJCOcToW7KV1WOJp6fRGzBJ8gvKfVmHpecldUckAuY0wCp
9P0VIuf6jXcIhv7Qy96kUU4VpZYqiLwV3kXR0Kk/PUW/I80cvZeQsmctUNgXOy8wnOvi6GloA9xC
+c/cx4GDERLQ8aOBZ9Wmr4GyDEHr793eyDaZndlH0o04ppZoOfAXQ01Do6A8eIlZoUkbjUcNJSnw
e5m29WRpeI163gF575Azd8tjD9sGMz/adRefE83vGTYtXH2B18TvYXKE0lY9rWDSkPJptfFrWBTB
zY+cn7zaoxedXyHqF+Wbh07FMjZt/1CHRXkXK5EL96FR3xUkYzzZ/BbIcjZHs88BGeWou6ouA35Y
tXiJsuQuwbrtWxLHP1KpK5+sosj/19bX+MQsYKlyoMCpCuk0CHDwFP9EgtR9hL5vkw0X0DoOsvMY
RDcsvOicYEbnwBiIo+ItmdxXTKluTm1XaA+9qqCJQns0RssWx1wf1tFcy/toKw4iIgwq42Moes2s
3hdB/uCMdnxwFfRE/bLPzzHibLhcGuqblowPgcDlOvgLGFbxszLzr9oQ2y8SvNF50inJluLPz7qu
ZORrK4o3TT58wZr1XCH19FhO7T5gfIRHteFLeyhCNzt1Mql3caLPolFedWPmzcV5X+QFKHD1x0DN
jS0izXq9NjJkdQtDC9dW3LKzhPFPrdJOy1/JdKtTFqCl24MVph4bJLnvDiJ2cWY6eL3RUJXoMbX7
s0MMMXOTKWJg7SDpn9j9pdbNe4EkFNjDxkSndGqSIA08+LkVow1idws4zfLRtmo8m+TpMIQZMdot
Qf+9DqDDqp7x07KLc4i73StKEMY8Qi38fkRlgPVfIRf3e3rgghkT0/nNXaebhqf/LIP2PGqDd2p0
F72yoE9P6KoHWOSa6WtZBjW+kWaylnDCevUt861x9e4+KMbg0YGLK5oHJ7U3qF6gzTRNSgdOfzrS
jOityfVLkG10zU1eHTy19lSJsT+bwl4aHmGbncJJySkt3TsrNIonr6vjfYf/y0K0e6l3AlRXPGn1
gPMn9iRynK/0umYLzk7+AHj84+XWBlOxW+oZ6rFiyK1DhCBFuyUMPQvDsGpY9GoSPzhF6izZbsi8
KBFdD8KkOHjFkG0jtoW7BOTCHrvzYqOFTYO4S6KsZK+1gS+PyXJIwv4cxw4ernZaXaI6c2e9ojSv
so8sZRIO2lfVnWrAefajzKvVELlYLI4YCBhgUSGaIgoceQFq9BlFGNeqv2FV86i1Yxr+bAFTbEXF
DJfGXe420YM8VdNQbkdl1oweRB8VnWufNqkZ/O4TNbm/5zlR6S/aLlWv7AFHD0xApY6/EQhMSM3a
DkVKqIgT8br2LERmEZcG6so3snl0ZG/LNt77CVFt67tZ8EYuBE1nqY/uYifWdjKaRKskVK1Hu6SK
HaCp8yM0UbZG+6JUCnk24hF0tpUxW9dsBna9h86VV7DfLNR4eMvwFQnQ6j9WcqStLTJ5MxKf3k8g
p0mqaz+lvH5DKVp5wUoe+xO7GU+alQ+bUVPzreaich1Jsb9H4iZYxX6l7LVSCY5yXcRLQF/Ri9bF
zwg4IDU+YGwd6f5X1MQVTobo3kKMYKUpUn/jla32YPkRVrCDarxb3Re2zNAN4lTrjoGgKZg9dptT
fbKb+AqiA0TQrztdQZSyNrJxJg+GeY/y61uZO/1raw/Dykp1co0TLqtWsL5tJOdpiLviAK8Jd89a
D16bLASuxtdjI0JnLI9N5XXn0q3rhy6LHtVplJNp8QY3W9SEppDkHZlPyf+WGl1zRz2BX0UOGekG
khqDwaLSHJDL/w22Qih+IaEVdhJNVmoFmzL219QKtH2MzcWOWpCz1vOKlUGOEf1UmuYpMnuMWcq2
+1J7+UPIt8Ob5dIywrHIn6Vhvh+01nuvRwW1AC/QL/J4d90YSNE3Fupnt9a1l7xWxk2TpFi3TqHj
4BQgSTxp117+W5gxmHf/nfcx/3r3mZpGglgFwa848l/UfKUb4babhfTUOakCtknTEJUd25PcJdGu
6kp3BTk4e3IztiW6muCtBy4Qc03t623sAIt3O0R3bAsYHuTpU1748SzPNDxL/xmeyEiJiY+O4Tfu
rmOnjzYmNkmFA+D8yrBPx8lKIY73NRnfH2Wt7Pomw+KhwpotqMP0Xkcrc5Nx7th4GKfee3Ck56aU
eV8SqPQem3Ixqe2siCwoOI0R3IQ6rQS5kQRPlhfO1Kk676NU9hR1FH+nFUT0/Y6GaPzcN80D5WIt
/vsPAGTuz0qGDfFH15AQkYHTyWjifILRkb5xdeCE1pNGaXcRNUOUv8QG0q/+GK0BilV7W+5gIovb
sqEcWU+Xa0+qD85cNHZxRSVyHOy5lxggSc3xKHAuAg4j7j5hYj6FXYdoaTHWpr6BLIWoU9O2bMBb
+9FS1Ml9s232CqK6hzrCo6ZCr+OCxow3m05BP5L8gBaK8V1MSqSASRZeOrLGmV9MqiKPx9K3tYsV
52z145Oq5v73puuWtlrxlBReNjcHwDCw+75atTm+OkqNEyjMj7M8RJDAo8A81tjdb+AfyttIjvwj
LofZSh87aef4+rPvklCLAdkcSNE5e/ChIQ5xY/eUwonjXdkNP1zgzbXOFwQ8HniPNrx0kWMsA6f8
NYlEeHCdxLG1+D1pEEgBLF7hSqnBdVI4/UvTsen6L7mq1D3JrkmJBADQutUdpKEBdgbPY+19hROG
FaMWhbsR5ww2u2QZK5e9bNX33kafcpCFJmczoxicaw4SXbDZBEy65LGx6GTwm5KkmK95+7OacO51
U/erknzKxjZCa2outDC79/ToNbESF107mOlVpb6gP+neiSZxEaGToF+sFeHhU7teqeq8SfDLSYdz
1GjD3p+UK6mAQJ2f7m4X0RZ5bb6J0gMrlN1ybpMf02gCHMeucVCm4q1lgqdVEas9qK2pXkTv0MjG
oXQevbKvtrgOay/R6KDz65mPcm/5D6XfPcYTCSzTK2ejJJG5kEZVW0oNQk5ZXqabjvz7Qjy1io0x
i4Nd1TUUvRicbl1lWBt5/dOYjmY9QP0VaRyTJkIpVI4F+M+zm33XBks6VM5gHcUG11dWgSUXx+ue
V7VNBKv1Vm0XJKfZzkTI8nVyiOxd5YOuZqvGKdPDl8b3UTD2k0djDD+2j5z6+tRIHqfxRpM4b7p6
iAcQ/kkNxzZCNUIXP1GQ5Fu2/vai01p5Y44Gf4AEyeukrjFwj/zsItXeUpwzh7TJtwn54XkXqc3j
0Pv5OscHAK8bCoVuhPVDEunOIeJX9pKG97msDM+gz56uIBiwXtpi1CR5xd7Y2iVuIx3ttuZ4GdbF
q1FH996U62zDfIe5s/GGs1MIUNwJToUbuFtHqqp14Dn6OU5jdWaDVfleYxgVVT9TuA5vaXYmGZxB
IvznRpI+t3zsSkEvYLzzYUxa1NabDLlPlBzAvkw1Iot06/R1SitKRmqgeCvR20KTLLLh3cbWeeCs
7vLnxCwuq+/iwIoOjZEFiOZV1huy08sqrpVvSdbI+KxH40PMJgkgoGmv4qBzLkndPokRZRJwYA3i
S53HBRLIabBV4qY4N1PyTYyw0B3IUfM/5qxpi3oSiimnSydDppH9RFnYij9MUiEhjZapzWP0sS9J
H9xpalzci5dPRsSE/F58jae+W1Rr3ofo9zzX5Yv43y8fR7b+fv9PcBsqPwqFur8FljRDqiRP7oen
0dmVktI12yABk+Q4Og7VWWjuBTFC3GFixAFIh+O0CCtXAkvWooWfoiUEOQUePrmJfaH3NtVz+Smy
ImdpslStB70OV6abkhWeoMUCZIwlVHWqM0SPCghrAUpJe5OV9dnSnefUxjBMRBhnzrQ0fIoCsjaK
maI6naXlwkst4w3G9XcLoNxD7lTSXTS2uHXBMLsbHKwFk6h/8Ou2gvzXfDeQGH4ryayBXWiHl1Br
gnlQxvfR4HV3WQgLPbDt7K50LHcTKl21LTmdJpwhl0NTtI+9Ko+HOGi+KKPaPg5FilB53Xor06Gq
kPOu++6Y1Uzjd7eJlFDaFG79PpQI+CV6kvP78LRFpzjlV4WnPVVz60UfdHcNHThdm0XePPhmfoyB
8r7FibYQdSW5RhZsQAL+3gqLB5wBwm3fB+beTeGiiAuvTxCKWYFO3sQTmnhV7c9O5X1LhQZz3Fc/
c1FI1eRyb1tDfaIkxqu0CVBwN/piVUaufipZneadW+Athw0vRnaOjxRUE1k498gnDRjcVwXAzCzL
s3TmWnnOgWdYZbL94htp+27bQTYrurJahmMTrs0SFwhWgO7FMfGsK3W//eZBh/8/2s6suXFjycK/
CBHYl1eCu0hJlNStbr8gejP2fcevnw9FWZB5bY9vTMwLApWZVaAoEixk5jmn8kt0ZFrtpct053ej
ky48FO8bqvPr0QKxMMaoASArsOrTwN7FeuPc5UM97E1bOnpTnm2UERR7Uncrme7q1ylrh21HX9w2
91qewLPmQS3o36tpOvzexv2jTbH1FyUncjaW4/peYG/heWqOCW0xAu1HwB+wwAypLWALyWnwg+gi
DmUpK3dSTAvfbIolSNHDFKWhwsiVc2+N4A/64stgF4+lmRUvdOW+KJWTPMB+JX/KJeVz7ivWvRoV
9Xk0qkeAALT0p1HEI9yvSG6zkxz6Tw647oOPXJAOEDvXTxIJaGczBWb6tTfJGhdIx27FUBrNB7vg
8dBUu/6+NZth5UtZ9lWXohBx6ja4U532TJumTf8z1GQCQRM4nJWQbcUFJO7p2L/ZhTMmiUm6Zg4R
YyjMfpOsPFt33viJykj2UCbRJ3Yn9f04IDDB9kk59n3dfZZt7tS0hiOlGXY/+d3tL6ndaedhsPZG
ggieC58dCT2dFvTZKY9ef0GdxToWU/ydGiMRPQwJByeE7Ow6DqEyhjNeTVbegGRuQWb5M9uYdkPr
PT9r89DUTMeVHaU9ZBBrb0OngJK/qaG9b00tu7ueWnrLYxI7LtvtZ2vs8wNlq5Ib9PdFHzjHrB4f
SyQWHuy02c26I7qj/cx7hR1e1HzvdaN7nJoUhcXcrrZV+HWqYLuKeHQZ26j+vdefe9tCSjkOnFPp
TWCHywRYRdwCIom4pcO96O3lPkxXBV/nx1Rqi8dsPrN05THlpn8nTMLZ5TWipL3mu2JIc1N6LynV
95iScF5bxksVy92hr83KFUMr9Ccyb/G3SMrMF0ih+6e0zd1kHhU5iM3Q79rNIA/SaZoPdJO9nSWx
1u26wPy2mJawJdYBUUxpg6u/z7TMGmmY5PfSK+zjUNbRwW49B0jokO5DXfHPfRjWu6DS4ntKieNW
K7TyYbLRT3BSqD363n90+GXe52me3kEk3RwDvv77NsztkwbF7VYd5elhKJt849H88dROMZzhei+/
FMmlqgy6DuwpvUBIHu07vUK1zXeahzFsEbV3kuqr6mVnueSbHif0FihZ/VtUtZpLp176qFF23dNI
Je+7oo3dMleB25FFPSgmq/WGNP9k9KVrW5ryzeTBQpUr85ddpM8Kewi3Jiv42GvSBnKR4ncdUFnA
vfCr3/EK+yDOH40sbPfV2NzbfJV2sWr3u8GgV0a2bHILZqC+ykb9XTXT6PfMPNOlCcECX+ZHk9rz
VyuAcKzslPoJupd2WyZNfrKH6s6JqAl6vlQ/gjBqUe6gElDmgxvkVfJLDnjMcjL2JJCaZVvghTma
s6iTqvSRrAOnV77o/XgmB2JTqHQUbtnbWjbLb2FgTJveRvyJNKX1lNX9L7AV3Cip2vNEXJuXtG6j
Ow2Zr42dduN96syPL4bxPVIKH1hGM+4V9B13ps8WCYKuCzpp/g+HNjkUiNPxaUz1ng7zSt5WWde+
kp6gQEIEEls0mJZ5elH7OqcPoN7Llp8cLOQgD8oU5Sf+l/FulBvzwdFLZx32M1vREDn7UQ3HU1bQ
jj+Ejvdi6Hr9aFXDMQaZ2mv9Sisp9/pDk5xD+C93VJBRCjZo7vJ5L9dmH5YH0frVwkhPp4jdwGmE
t27tVQsZ7Yssd9mT7OWkTBvjzkCW1tX0rj+0reJvJlvJvgLE+EXVZXgsHaAduRb8DOd7rhGj295J
hRuq5GFHRzYPXdiNu6GLsydfRdtOztv6h+lUsLC2yi+JkkUph9anUoYhT1Hir/ZYFes805zHdD4A
sO9XKkpce89EtgbV3xrt9MoqNoFXOY8i0HFMfWdHurNabBB7gW8xuLHMq4iwxBjMR/u69nWxxFR2
Pl0NXT+9jpIfbOy8yM6STwIQfCD7505LTk7k/GbFmnMONZ6vg/p50rTQVScVpmEHlDs6ZpZjK+cC
gIo7QYxO6wlqBk5Sq4esS8aHYj6E+2xMsy0Px+EeRVO6nsxWfYWn9ptWDQO6fMj/9qQtfZ62KylB
KKZx8k1P7pvbZeJPRynhRq1LxmXgPrKXR4TLktJUPpmRb+29WMrgSEUPzFKSL/TMJOvJrtlwycV4
mjy6R1LNsLaRqQ3wAcX51pZH65SXLYKPlOSejdxK98K2HJTa/iOktlXyahbtX+xGoJKs61cbPaRV
Zunh5w42fqRhDO0xdgIeUemFoJ8bUaYJiACABPp74GHt1bJfTWFz7iuNR0AyVM/IeRsrQNnDQdiU
VDNX3dQAKpbsx0gLrV/UopCvcBvPt598jV1yqMrfZEkaj3SeTkddgm5x5UF6jV4nqYlS6tkIxl+k
Oky+9nJAwzrtQHPjsk0CPDjSld5B96eZbjzY1cakh94IQgqSfhqe5GLIDuGU8X0oZGldWpNKac/x
nkarf4IK8Qw22g8gB5JIsMTtzlOq/EI+DUiyVGbg2NA2mkx2TUBqq09mPkbngbwGqZCm+hQXuX3v
xPoLnx/zBS1eeYaD/4EQt2a2mAUKVvIUty47CsACIC4cUVl7903xQwzMIJA3udXHa8uqpscYaqyV
pjQDyARterzaYPvYqYlN78UcIhw8LcCRIsEBgwWR5NiVjYwN8MwIOCD3c2rb5O0s0Yp4A98nUsVh
XzfUYYm5nnIn4nOVyN0WrQNo8Qy4QiUZaHeqON5ZHPgYOIcWpJUGt8jZqEx+ANLo0pTo18k5t0V2
sNZFmQbIUXhnDkZlWBdha+z8qMaINSOHpkIwBbKrTUyq8APchzLaenk53lN10h7lcYSF0wv8S8Cr
3o3WmOxRyqQc4E+g0cY5hfBAB+u6M2Sdn2k6N51CBYsT6V87QH3noPsJvSaF1nYsto5N4rYIY+uI
HCV7sflMiaHPuRrFWBwa654q77jt2hDNZlOmRFGAhOyl5KsXB/FvqEDMjChS85n7veI2kec/04sS
bvSo8h5MmQ9FGH/j4YoCfFvRvN8a/LTMQ3HoHZWuWsMhOwCuDRcSueYxQy2tT9RHrX4K9Rpgo2xC
veLxBkOJAOW17FTJwTPVHvyGIqEuP5EP0GMjWYeTpF3EoQyABLLbareKL7/ZqqZtKdio5WFIKv0a
1yvKPQU98xTnhrMtorlP3FL0YxOSaXEgH39RArN+6ut+JcOs+6Jb3caJZekyb9S9tlZeNTpWTyQI
vOvQKNBqi8Y+2qZqEVUQ+CJdUqDbsIOCKaEWm/+wvShH8qHvj3zXQp6Y9eFiwKThjk4y7dBOtO/i
SvocRHn81IOQ1NuqfvHHsULMyAb01Cj3hS9VL47WG24HuTh3WIbI53g7pSM14zXevZHTVAV0y7vP
IvOnMk3Rq59G1SGUAypCjh+/mqBlNjoyb3vhBREBdWOgF3Sv4EUfBJLpWHqWbV1+4veDNhbMg9WB
Wwxyc2XyoHlnSRMNg52h7Q2tTtawiJggpuIawia6x8CBm59SUgkIj9goWM9DY5SVXZHz8y7FlkGK
JYC+kTbRjZirOp2/K5Si3VzntjSd8WtPnm8OZodXb/OJznjhjTtyf/o4ldchbVr8YI2DvBXBWZ9Q
3xx0yDvn68p+nG2qlsTYde4weGuLgvZOBGtdo66rwPau3sSsW/gt0nJ/nRv2FN46SkLiT4inQHKp
sMY7VJT2huV0Dx2aBds0nIqTHd/RfRK+SLXbKXL/IilW95JWw2dQVM4517NhX3aANyVt6B/Qjz0Y
YecAL5JC82prlG/lBJ/a1dRBVnCvU2xGHxOC4ognZhrNg6Pd2/2DWCOrwgTOE9TY7AyhLivr2eKF
1pr26eTO9wF+g3r7kZGc+lYUgbqiy8N4SD0j2oeDfWyaKX1sjfhTK8f+K3hk9YggCTTazuC/VnHT
bMm1j1vhpXmgRmQucY7Cm+vVM8Lh3aMf2trn9ltdpv5eDXJ5XfRGBWOIWa1rcKu7OqLIiRgJNEhO
gawLGsXWH6fJfKoraam6HwI+nOqpUmzjkfSBbzx5gDA/m/x5z45OG+/g+J81Pm0XL0GWYx5JRq8/
RP74JEbRlMGAmfU/xKjijwa+HZaUW8vg84Q69509UKMTq0bNpG09OlPWkSlpD6Mnvx3QuLak3n9Y
zGz4i2Pi+Z9E0GJP9FbZBCOV4htH7kfyqvRACyzBIoR8BM868Jj175fzOh4YjUpRPoGH34Z9M361
J9NbTw1NzaOSyWdZJd1F7/TahusF/HsVuOEsXyMOCGK9nSWagSQcdVdIiRCuEV7l/SzJU2czdABK
bhwiWHj7Vpr1tVlZTAPsg26O2SOrPeder6vWtb1K6onGvRZQMQmWccqO0IW9HSK2CsdkPoizxbHE
LY6buH8Rsiw/0RAfr8T6yzwxXGKWK/2LkJullrl/+yr/9mrLK1hCbpav/bkx78Z9c6VlmeXF3Cyz
hPx378ffLvPPVxLTxKtUurHctkH4tPwJwr4M//YSfxuyOG7eiP9+qeXPuFlqecP+q6vdvIL/au4/
vy9/u9Q/v1LoHSp2h1ruQhDC1i6cv4bi8A/jDy5KUczKEvtt1nXc6nF+XeU6vk74MO0vryCMYqmP
s/7+FS1XXWJk6s7TZvF8XOn/en0eZnj07vWI3flyxeuq1+ss1/1o/b9e93rFj3+JuHoDBsIo+267
XHV5VTe2ZXj7Qv92inB8eOnLEsKTzP/yG5tw/Avbvwj575eip75dj0gzrfRorO/bIbA2FR3xrhgG
3UwZoGc1nTt46dEyXLm0vbVk17m6S2rUGOvKYUc5u0XgMPr0xNG8cgKkXh3VvBn0tXD73UbXE+dM
zy8IOmHqJie5Kx12gYVaqDt11Ky1TlHJBffnUmag9XLW2buq8AlBPiG5B2YPSk9xagxTLLmLEJ9q
vU1cTIuGn+dpESzHdfLNC2vpoEP57GZpGu+oSZGPktP8ia7MvV5mzT1kS9mTRPblZDjNo/CJqJJv
7tYxq2ENLDx7EmFqjDZDQLLlKEJUT2aLlLE1ZVURkBQ5PVx6RLPgfBHh+JdXV+3u0TJUjyTqX1zZ
GWFeUr3vfqaRgcvs/jzRiTWuTLg/zmKMSmjgDonz5l4c+nuIqUuE5AMhef82TcwVBxHnvK9ilHGw
zXXAu0oBokWrIqoA4lQcyBJCUrqMPwTFtn2m+3LcfZhD5+kf4R+skCsmNtLjMoriNRTuyPOZ950S
WvfiLEF0pOuy9nxjZ0MUrtmf8hm6mTA0wamLfdga/lhDRIhDweMtLFBmt1ts4ixIrG4PDPLXjV0s
UtT2XVVM5lE4hclK+m0qj/2hpN+enknqhChwGbxFlpuZlXO1C6ewi7PlQHudeSeGkyDAE6c2xRSv
it7mimm1HnrrUKsaxOrSAeX3pHPDaFKdFfx69SN6yiRJUKOS+NTSQk3azhy2kZM3j70vN4+VUlhH
q7NfhGmxQ7/1YswiyYs9pR15a+p+547zTOG4XkOstBjFdWzLH6/XEQ65mL6keVXvBExXnMEDdXnD
695AdyHhc4rV1Xc9F5hdgd6FFpZuh2btwMsZUMM9yo2mJfCal2l9lErE1cuVJ8nVn84bRatkV4R7
TdUNd42CoLJfd+m6jrQ3xHQstY5NdgN09HLQihqyTrL5wvQh5BZ5Lfx+ZAPH/hCqSV4vpgsgNvQF
qxBVCxTvyFnrGkDpOrHNu2BuikDaU/4tzWEHmoUUlojAVBRIg/vUVQ83TT9xSvP5VhitWeYV/KtB
AmSdv/cGwWl0l5k+laM5A8g35SmkigpxJbR44gAhe4ogYNNdSfMKwSc9xzVUw65xtFr0G1hPaqjj
ivoyMxRsw6aK1gFU7ygfWHFGO0garXvPqS5FP1YXYVNmWwuoGx0jcrRbMRbum3UGOXqoW88/dGbd
nzrZ6E5OT4V4JcYRLPR3tnqft/mQra8Okk/0AwxW+z1AlYjCvYoCtuQXCHH/sUKbRW9r3diCeT1P
vb8xm3Io7SR1uLTv8q4fflfe5F8rb3LJISgffmGuPzuUAO+uMWL8Yeb1R6b3Qtn1aXpyQfjBjytR
MU2T8LUHF7bLZpVAcUjez0ba7WvooP/wCHfXx9cZN3Yx5Am629H5/6XuW3takfgENeUAYk71UDov
h8yr34a636xa2kROwins17kdaBzXn6pps0wjq+6tu6JU3CvbrQ7gEBhUDxmgroUhTcBKuZGs+qs2
tql/bDKrP2VRxoNpWJeHaErKQ6wltvzUG+QO5MHOXBFTzYGxQCSMDp3RLVU38pD3wmQHau6yGe2h
B6kVOXUd1YSveLCmPT9zygNgVvVBnKUIuKpT2J4Xu4rm3ilVDbiLCHVkmmpXylAYO4uXDcQP43Ig
rcdfQtf3OpQgsb66Q92BqvL9aiK6ni855BIlGa62vICgyupTV+vXq32wZ0lJdwyChv2kHqYkLHfk
qeVnp00hqpQ886eKeE3Qpv13u8l6twLU/+i9x4aaNd3E9taXisskJXzKvkIJoK0hR0ucmnRS5u81
+Jr6q7tERF6hXnv3ZssBVuVDicDKPOM6WazTB3NSrwzsVT17KnjMlLVY0RyCvQi5nTKvDbQ2hPWd
GcKbG+U6US1rMB/oWc82dg3RMP8686cZgBNR4vJbYEbwehh18lBWMaLNqFBuDXAuLyJW0LX8OVbu
JoMyDa0PklpJK0vhJ0lgBmpUDwDDxAznNmJZg1dNeAXaQHgtm0YH4RVz85Y6pOxoulO5Huu4OnXy
VTWrHJCvJwNf0j+1DIW3nCXEhDfN0VCqdBqaagWWX6dd6bOEFEQlIHjms8Wx2ILZSweHsjMj0Aoi
Thx62JivDrAbPycqfFPfU0RdJohL3KwkLjHCdgIjNAuL4OXayfyi6L6qz+UsfWXpxcYcaccLzSH6
Cg4K8SP5q88bQLEwhGq4b5WvpaHQZFWMz2Peg8+T4oRKuK98tTLZovgpe2c/mWSUK/nAztPFqlmT
VYeBfO+/W9UbVLgxJAk1KzaPB6O3jZ3idSCz6c9awR/WnUI19F+DYjr4Jdn+xo6ml7zM3WEmRgM/
l9+rLapB/hwFaJG9s4nGjPA6sVryp7Ck8IolQeX1J+ENdfnDktmYUShmDbvJf1JSSKgwODkd9Fb7
JEM4fmjtwNyidWR+lqbwXvwOLxEJjZ+HIrSMbVAbkC7rsFP1q2oyyp3YJ09RqN3pVube7JUBVbID
n2RZuzOiN++bTXjCuvrgGQd+flbXrToFn72W18/xrLupJQksOnp9bORe6u/fhxRF/bM4TJl1ABxd
nE0JOUkWyve1YodP4uDQ4FHE9OKJEdwW6rnUmzut0xGAScd02KVt33GTZcLE9//JSpPGneWXdjlU
dIjENPKxaFrrLEJG1evvTXvaLRNUc4r33EFB1YsJQJkNt4E+/Rpzve4UPxR5HlwX0aB3fAhGCp/i
VVi04e8hmDZWIlYc6JpO1vQ29Vt9Xn6S7MIdUEV4lpK1HCGckrd1/zz6leqGPYrFwjbQcXuiK+qn
M/O9ClOZ61AFpfLZmk093enbuDLZRc7Dgoe+J834InwiXI/AkTopkJ1G9vTjmHpf4Q7p7xzf7+9G
b6ALXZyKA7d3SULX4j3gNqp894gYMfTyxi9XYgzVWbhRjam7rrnEpHk0eu4yW6xrVOPb67guIcZF
ar3IfeXvbkLMWuYX1Xc+BUaFkkrr6Ee7k0J6ByeZU3FYxsIvIoXbgirrLVKMzSXy6hKhFCRGV/Hh
GRFBYg1xtlwSbQJJc//yaiKSZ9QA1kE6E2W1Hh4sCAbX0aDEGzHsnABbpw0PnT1Zqx4Oiu2Nw+uT
nwH1lsOtPR+OQZEqd1VWJSZyKiwy2M/qWPT3vuo3NCel1tbhyfICqX218qqpP4ihOMSt/STrXXQS
ozKKlEtrDOsMAaGHfB45uu9fAGYuU0pYOM5ta+y9sZ5C12kbWAac9JsC/Dt04XiZ+IqokP2J6fOF
Bz3ot3WY0qdUVi7tPf2lsuTgGSAAfZXeszhokdnQQWR4x2S22TWNqtMkIe4yD6nWtw+Zrx5L3Xmb
oHa0MBjoyAkTULR0Y00dtLFzPL232anLrd+XeKCBtHeZiJvNAWVXjq7fBeNeDKemaGlGM0NXDCU7
0Z6y4nMaJ29XgxWpJH1pWgctaWK6bnKNpI09q/TBJRrxl0X+Gop19PlmW5gbNBEvY/2gAZSDq58A
bw4QUWIoDlpoRvTR5P76xrEM0W7Rt4Fh0iP4WVNsdHJGzUcqxabYNOteGjQ+rpu+nrZC5NKzw+Ai
h/YqGov0P7xiro4kj4hNNNt/FvMB99/OFxHBrJR5c4X36wvnsgZNwXD50oTuQPW/NQI4vOIKwciV
CXjnbEvNBmSGD5GA0f+omsg/RnOP9UpEt2ZouWOgDY/i0MCaei68Glr7ZnzMTEAeaeSlO/GaoJhG
ksGorkKfsU0ZrZaMYRWLt+PdK15d+hfehJTYh7ntPLefNUMzOTb21Kp9EE4J0Ju4qI60C8ItRQPs
0xC4STgX/GdLLkfO0Ryy34XrGlR57SYp7XCzzPH7PFmNnf+2jnBAZvz/uM5y7eF/fz1tN8muZsBQ
ViaGdsprdddFqnFoPI39VtJ12mksWYatV6KdElOLjgMQYFQBtZMw9cJ7jRHhJaCcjdI4YEnmKSJS
rC2G0oB6xLr0IXxq4nLcCKNwX68owgdASBvAV9UqtMP47S5djPT5rApdG/doYmxQvwt1l6SGfgzL
1KB1m3t+4/OTh8QEY0fc34WfXM5ob4qyafZv+xpvCA9k+aR7viD+g90m9nbIGw2u4z9s8uxA/w5k
TqVe7RnMOygwzyFIz3/pVKM4iPnCJCYofHzWfFKgRZnnC0ffpfbJVEdpG6UDeI6+ONErUZ4mxShO
fzUUDhEywmptVhPQ2v89VqyUhP43y4QRrTKfC0mTXHGm07RyPctmW5FIiP+9e/85DjlQia5gkpl2
srnhxhJDlTZeKQtpmJ33ccIkDlXQ+R/00xNaCxJPg7Yt9c+K5QM+o76s6yk9zoOu0cAcPWuz2Uvb
+DjyLO2KoVECvYcjSaKBecpfVYUkPFkgCEfnYHb01zUm9jSPkRU8+4CVXjnEfG119jEoXJgpem+7
vLCeas9EO3UZAg45dD6EJjupdq5eH7KyS2TqxgmK8OFxgibFGLX2DhK08dHTOdShBAt2Gaprqyu4
eQ2RGZ8m+22CmCUOtpZcp4qRmD8YcbSxaKVZF3aZkOtsx12uhNqlAGi1aQvyZLphIKk325A5btwi
N+triHCMLLCCmS07Fur4q/UN5UhqWLtAanqUo0A+K21jh27+OoIVuzSza2wb6ayYw77RLCdEnTsd
j7Gk/n6N1AFr0Z2u56645vJiEh+u74i2mIIe9jthTxqncUskPnbXpZYXI9ziBUZWcn0hy3L5q+LE
1iGLVB/CBB7sruLEodTtafUHtyXxSL9ajMo40XcrnhdFOD3fREJaf41Zllgci21ZBrWfaDXxPZXQ
wPhMCu0VQKX00uSjsctbvdg3aZW8SBOcZTQ+/vhzwBAieFH5pGUEFdAog5PRIPISZIByYGprs0w/
DvV5KIKFVwQvQ+G9mZubtKc39Fi7fWto5zSmH2jw7C/0tyre0VegSwfEA8tXVUgjaZpIP5Pb1c4i
uh6adVxp/V3e/J7khn4MoHi6A0nKv6qU0KkEGZpXkIhhtTWKSqSEhHecQ8SZOFQ1IKmr53Zsho12
NLsfSJqZ4KLnOLGcGJNEaoFCl8do9KFr9+MuBQbNQZuUQNoPJQn7id8RtzPKzP49SfT0jm7ggtRn
mKZ3NR1Rbmx5iism1XbibMK2DdlbZZakn5HqBbXejyAAZfKr8xDWqPHBCTxEbNG5unoNuasuE9IA
ZwB4rzx15l/aNJpWSh56r21LO5LS5eOrV4bGymnq7NWzkB3Mc99BRaGWVpIBZrfVQDRRNnCOClrM
V5y2HkXedagIqgdoaD4MF6/A1f3buUnih67V80jezOhPraU9RqtChb2CY53Nme2E8hld7CM1w7ve
LzfCNtByOa2v7nlK2uXKpppX0AF0bRxFrTZ2JRV76FPsTQxs96saR59rIAYXuSvVhz4tk5WwZ2mn
r1OZNnJnbuoF/szWTPniTWVz5A2oUSpJ46+g2+pV7TvePb2A01MhNRdh99W03CaebpAY4yJh3Wxb
nXaiBp7N1/A3LYiGn/3kI1fAbe3SFc20R/2k3Mt66j/xOEgPvZmZP8Pf1Ab+ExEJvdl4MSNoYd52
1vBNgnxC03ENhUUCBmoWQBfK6MII1CDZjKOVnOnGsx6yUpJcyTf4NXs/8zNSpcIWvp8t3utZNOTn
NoMcK/TNS8Du9cBnUbsXB0Ds+r0Reag2ohy4unGI4Rh5l6JI7YOIXSLgeScTZtBz2iX+E+R+2bNS
JdHGk2n7z2uAY5FUFK7RWcmPZojcSR+H33zUxTZTFX+MqOcSyT9GCJ6oJArdNAxQE/UlAB8ZVJs7
2G1SvkWSHDx48wNHHTjW2pDhBLtKhgfi4cSaH0OE3/PBN0ihcefAGdqundkhvE5i86VJqvMoFRWg
kPmZ5sO0eW1qwMNdXZ2bWWpX7Uj4aqVTPI00Jh56W1K3w1RIn8lgXSM0QD+rdIR4yIyARGXUh5WZ
TB0R6G+UnpU7mHWbJ3gUx3u4z/daxst25XzMt8ao9msRKw6anHyDwk65E6OyDScwld0ePvf6kYdL
t5sqypIeYm5CKLepycPlGtmRqW7GT5aarQUEGnpUHoeRU1kLlLOtWsrKNk35DEDRTQKlk55Dbxw3
sO7nJkgZaHHFITBl+SgZ84Fe85S7CKf01uoqkIL2e8q9kUrB7BHhM6b9704zHxHICjgsuNdyHC7h
fL+G7MughpMYPNYDXMh+TV6TbRdJz4m+W9T9SrQCR2sv7LeqnyIki7ThLhkDfTXBwrEWgcKxLCXO
/LjeRe9L3YTF9oPkKGkd7qBcUaN1kxrrpjGzR6NI0EjT42hXqU2yrtWQJ005ATjfyuiM6tX3vkid
rdrJE1IE6FML7Wpha5xucgdpqC/C8bc2eZ4Lwg9o6hIjpiRV3bvtOChrUXhcCKKvZcsPdcwA9aKt
1/efRNXy6r5yR//n+bW8qWtI0l05p9u8Nbdd3n6ywzXklytDHZJzP3ZdsIkloJ5W9h/DeEYZZz0Z
uqRrdmL0HtrMWGRxM3u3ixXFSNhFxHu8sOuzQNJ7vLikCHV+M0sImIqZtVoc8sIzN3VXTavFJs5m
/syzmjvQ2IoYw4aXELz+27zG7gEFicg+LpHS6mNrk5fxx5hlxQbitR3VqJ8oH5jHsjTur++HGMJ6
BSyaN2D5i6iyXcOEyc4s7ufvU69D4bmxkfH95vlVuVLUXt7UDXc2wS5Q1NpPGuq7B5/WYnpYlZXg
IKj9Mj3pOjyhIkpMsvwO9oWZoeA/JzV1fH4rlSihgtK3ngF3K+IRDSnkmVdxYQ5nMfaRx9l2I6VE
YZPmmI+BoK433K2s62zhJiesUFkk/0bvtQbxUPRLp/J2kLJRexSHqemstdXX/maxVcDrKCHK/irN
ZJ3HYqTa+1k4TBzIVsO3WpHzzgYPBsdZOCwwYw0x6t9EwAdz2ylb6GxTV9iWNcjJ0fdUW9Z1DeEw
M8U5qz5bzflS7fv16AJKttOk97cO9hw/KL12h2Xx0uFrUOgtHz5H3cOgBCXMLNoKqWF10dQcnLWl
P9QZKvRoS1aXOUCYRIA4RNZHkwidJ9KsbFwn/nmtZfk/rzXmzRcnjJSjrQYryzTqJ3GIlBzFe8Vr
33RtmhxSJHVy9EMrJ81T16XOY5cGc44KLZneR1/Vk4m+jklcUYvPlLdoCzjOY86jzG30cj0xQ57X
F7ZRH5zHgfXFqC2U1zANXoc4tC5Dz3avjLXgIIYCuuNM1h0otPosMDxp5PiXSLkTAxEUwEwPllF/
CWfcj7AT7e3ijq6pygAM5rZI562Vmm+OmCFiQCC/XWpZar6URRIX2W1ejNLkwcWrwPnNa8ggr049
l0mdubIle9nWlwOaLOjTfwzS7r6akvFOmMShgNVphx62CpkjYWQe4ZKPiJMNmgdiySqP5aBHFkrC
yG7vxaNELH7ixKk4wOHorRtFUVbiMUXYxGOJOFtsy4wbm1hAp+q3ku283QQAQGkZgi/sA2kYYFHr
UMkJygwznRhw1zfCsHysNoahQpHZIS64lcBPbqu5QDrFRboFZhBvy7maunhHX/0xKHTQUNILXXBK
1uamTV4Mhbeg5Hj1Lm3yop2eKm1wnXvjuC41e+OJTzLahmS3QBGhafR5KmDq8hQY/e1OMT57rfob
gkzZg3C2jbqCJE99KdPKeRrVYCfMQYoQn9aDwx3U0Pw85HJ9yOQiXguv4dfSxnci6mjzBTy0j68X
uC45WDcXoJj44QKhXdtbqEzpegXm0pyMIHYZknYRw9SgoW9UVDeJuyMEnvap9cZwXRth+L0EyDGp
8J8iBKdvezU3IbXI40+DVF1EAA2UFmQXvvawzEQeMPheKjwEO57+JZlSY4u4Cx8rA9b6ZEjhh5l7
Vrq52WU5CFuG8Ar0ttlusTth1W9LGiXJcyEOdjNVDCXRTDnPBaeLXtT7wuNTFPJhMlq/KlbtrE8h
DmbekqgSp1VEC1YzHxa3sI2TH6ynnkSQcNwucV2nqCgUk4Vea2plnpZD33b1sStoXXq3+3QjnbQB
or31H6dADrup/hCTN+Gwixvne+cP+T1cyeq5krZiADU0Ms8m2/GrvUx3wi4s4qyZ5/RxrZ7Z2yxm
H0FJOO0osv5p0Q/rLfY/LeojiNVldWhbrgpyan6mEA8ghmebu+F/WPuy5rhxpdlfxAgS4Pra+66l
tdh6YdgzHoL7ThD89TdRlNWyx+ecuBHfC4OoKqBluUUCVVmZY/o2H1GocKIvv50/0Cj8BaJfwNNq
J/BlbBMnI7LFv8Z6erVaxG/zCYi883lmqOUKgCb/mPC8RkqnaK5thgY+05jQjJLXHniEa+9JuehM
B2HNP5Cw858tPD+Rw7PC05Q0zZFxACGhX8Sv+J3LhTA682+juyOdLz3Hqdn7nNAywlMbxZDmTku1
tqRaqrzEqRgZ7bcOz+fFABKXu6YdQOdhRjh9iXx6az1wP4AvUi2zFlyOnlTlChWV5A7Q43Hv+srY
Mq8tH3wrqHHyQR8WD0C3rMnDVCzvx6FlX36bZHWNAbZVu3zoGvAe+Ip5e1sGKofqBDaQ6A9qvE3q
FPwlbcZLpvzsr5Sn6KTE7u0R/JoNekwRIQyTvzRyuFD+7E8RH2v8xwg0sfnLAl3AK79Pn8FLkd8T
0KFfm6huvTiqbdAAJp4IUFEK0z2M4NiaYQ55xQH1hBrGho9gr+rBt7uteDEsy9KG2rZGQiRFPC9K
87sVLaqAlqRFCUOBxk5vXrS3VL9OIFoCaDG2KaYn7yOzLk7QNsAJBOJk85BE6ok31oIJuRMwrOjt
Dtm1qUnM4kRLfKxDJgh6Lr3EsPBrBn2/C9AjGq9A8hGdJpeld60W0uuFKP7qBRBTXRC8qckMVxkO
WnOE05nDQgCkEwBpt3HbBA1UH/lU0AG0d2WVWXBARk5R/vRmdMCDDZlLA0cXmo2iTb1g4HzQL+TI
XZXjhPSayvO7vAKXKOma93UyAlD1b0fjGjhLaEeEjNo8Ix0CfIu1I0oq+8Q4eIjPI1JVedma7fU9
vyO5l29GFKhJ724VDsr81qWvUArN/0Kmz1zGgZouFvBNJzSwgyLsPaAY4nWTGcDzGYm/VV2/cczO
O7oqdLwV0iXppgCRIlBG0Jgnd2ww7xjj3wP6IehVZmi922cMTez0LwPMes2B/n/tRzB93Ozgxlnb
WSpe/xDvajuLgxLIxhZcZCXoPbK0wV+pzknS2PSjZoGysQNBO+QugsoaF7abd5CMrflri8pL0yEJ
ieTARTR9tSCWTfCsgNLKAN8hDW3X/u+TassGOK9QZySpStDf6osBnkrAC6Gf0U0/bdqRQKYMijAS
sCfTXSuwG1eWX5+SVqkHoS/F6KzbqgS7ux7RBYB/O26x6dSWIO/Nux61YhqB0hF8HED2QRI5Ot5M
ydjkRzmYX8lEF7cPyr1vsm6e2caN2BeN8wMSPf0R3J+QMerHdIA4aNkvQYTuoMYkK+TbtZE8FEl3
cziN7Sj/UWSmCbxMOp5wZLLW9TTIBWEtLYnuG+zL4aExxdAdXcCSBt6C9HQzg7436RdV379PaFpI
bNeTeZcyD1JGRhd4eCYbDL+5vgnXqo78VZJy9dQOAnlUJ3hgJrBcYqzAHupaxpGckzRNNFRCaJ28
PuifdhCtDpfk9fGqObvK+4bOYvXkgAv6CjmAsmmaflk2xl0twS1GkaWD7uxaFeae1mEN/nRaR6o1
eVnby4OFflewYeInAo4juU9YdaBlKQJISBD2GfUjjeICRJQ4ctYnWg05qx4k9rUCjZYLvVEbeniO
NeAYNgn2HKKZFQWPGDRRUCLdSXyR9xw0umd0ZePR3ETVUw1yjIUpocxW4pcWIuETQS6oXZlRMu76
qADgQudUcZy2lnEsarDiYZizUvAF0AzpGS8l8LVUNpptDNtbJV1iLbMw/yVQeBABCOt8YxY1VIB1
Cc7QJbhQl+Yy5ICCYewuZCKn24LAxgxsuaEIcrg9iJxoPtlui1hOD4xu3l/IbraGhCQNNLPQr2+d
mr4udpUIH8LJsEH9RZRWUc5AZGWBI3UKk79yvMtBrqI9og1wCy2YdONCO3hBRnA3I5xu51BQVxbr
vkdZCvLUqyB4FWWn7m4pAGXYaAsIY2NHiQNyxK09Qgi7bVZ4wPJ7cmSsRc27tF5BkJEdvLIs8OAL
2NbO++BSddA1yJ0YggrhNC3NxkteO+mXC2/Kw2+1X1+kREJ+MU5vFQ58+K2WHTpIhvpHaucvjkyL
t97Afy36l9UzzgP5ShRZ+9APJRICtmOdfTFOOxV5/aE2AwlVXvavTy5H+/MnO/qTDVFdKlUiz1Jm
byjaf/7koU9fkio3l0lhD3dTXGxAYgY27sk2tnapjG9c4nse9CkDGXbjr0HxH5zQ8z8cUEe3tlwm
5n0KQrOl19bVF6ftXzVoG/P/AbURKp1T+s2wDPM1Grx0xfBHfx9lobFF/3ZyiNOkPY9dMq2dYCqf
PBGCMFrY1ncIabz/GBZ+DCOMou89RxLwtx9DTcG/fozY9stffowGG5szxz552Y/4e64l5CtQhMif
QAVbPvAOjxU9sgMTF2D5Ck8VFzJht9Wugpb3WxrSdDEBq0TDjo/zdPR1e+1ST0VjAHrMQYrsTXa8
GrhwrmFp5Q84agGY0DlX6Ak41yHSSRiIIB3J1kSRRv1qriuQHF+BMMof3PB9OiTBUE+MHWQT7N48
9Z39fmn1XQr4u2sMQJfqkRsPE3IrGUfiVHtAzgPVHsvcm2CpXJGug20hu4ASyHQCGyw4lMy/yAx1
UUjF6CjSqaGoYlLqVNXmA/Yt4TKuKvBhKmk3p0EzqNCFdcOA/THIoGPQP+5vDkgjINr8iFZjsy67
cAe5zn7JkT/bU/EuS8F9BYYJH2SowFmTF5zXwZ4KfzmbIMfrg17WDcP1DByYpBCLMJT+toythq9I
793SRmgq+FsSdiexeLojLwOL26LT3roDdqaXHVTXQRJ2Nwn+xIilVo+Uaz4RhS359Ojm05HmR+Sv
8yAwPEdWvOFoJAMsLJSOWqcdOJRoCzjvBsk4xhV0QvRmkUrldJmj7Y6jyxdQ79slUIZaqwq7Xync
XWIbHCCFWL0B2LWqsiB9VXFTodUPduKmTeMATBZ1Ntt9pRnG/FC9afst3mL2D2zfJJ5hyL2MmrGd
Ll3K0C0i+xjpNthu3kjH5V43AexAp8Uiy8UlsvDi6jqJTgvljV+CIIxWI8/Zgao7Xnk/Tap9/S1K
eomuLR4ynOAfDPyn9dxF4cKPPXvlFwIFTi3MKnk7PtQK/6VU1hgYzmxUXhu54T1ktsmvYNlZG3jf
QDPF6U9GhvMaKdWwzMJ2jgk0EWkdG8i+FICmi/ZI3i5zDgq0FY9RJGxag8wDpEVPIscatCRHHgx4
pDRf5KJMoWDVi2ul6hr0OwAq1TwW1xLE/SBr8ZfTCPbZZc0HaBqGobepbffdm+JYTVPJ9Kf5OoKc
Hhrs1g40adA70Hhdpf8p7Uxg7pV2fcI/pZ05y01HNCfyTroyTl5UxxEswG9+89JfEw2Fxz7P/VMw
/a3hqZae5LGIvXFZuIHxZETqX3dqZO82+XH3W5yRQMt9bJtx2xYpP4rRB+mO/tICB/GoqlFdnaHj
x6pXGVQN8eVsQPfNcXr5ZKcvc/gzXibgAp2GUrrmunI9JIhAYnKcWsGOinXuCpLwfEG2m+NPQ+QS
WL2geTc3LyZ31QkoZP/msPT6Gd64q87nkPgyLHFHl7zMntC/6gHx+NNEd+B1C5bglM/WJellkrFK
WtCmuD4o0H6NjgXA7pn7/WbmKopvn5B75fsneA6wW5o1LliySGRrmnELdo38Gsl8bxhg2UT3UrKo
8zHZdFD5hJacz/bdZNYXU1d6DZEHR7MHxEBXevGmbR9b5Jwgs1BDt1VHkCNv7b2FHrJ5EtqL+1UL
cTNlTeEFcqTdwsiC6mtXoRzpsFwc83CoXqFHNtsbBZUiCBLZ6zpt6q8V9qqWVZaPvAjBVpQrII21
fdDT0QEV3abXkFy9Rm7/ApGLcgXtvfQqTaRb6I5sUtuUttHd/02cUSK9UJjgmh5HYS0DPoFuXz/R
nO00qO6LzYQ6KhOYZbKmWW4tR4knSiU49CvW/QQS7AAiPAYI8jZNm1hbErqYPH5xrNJ8TPMxvY9b
9jeZKcqPfXNb2Lb6oqPMwNvyHHiY0rCv2GsWR8vBQwD1eOdKtlKI1YgmxwfucOeaQKh55QF1vaUI
mmArpDu1AOyVbHrC4IK9dc4D+CyKAeJL12DtFq+ASzf7cGjYWujUlwe70zmf7SWORW86/k92OWVQ
n63DhRhFf0kL6W9SNpTrshD5M2gM+Q66lMFShF3+LEWDpmUv8hZGgGEyhUhKVKDHpGCLg89nyOWF
nGmVTI8pSMgibJ0kdLZWeVSyJ9bL+EF6ndwNqeubSMO53aHCyzJbSCsK9zbfWk7bDn+TwyhBd3XM
2dgd5nDI9kFvBiJUQE/VYGGZqvFix2X/2q3c0ZavptF2EJwaswUNo6rXDJMGZGC1F6qkFcQV0MpC
w3yEglnkyCsq08GD37tnMuO3C4aiCCD3Km2wpA8VtBxCMDvyepZ6C23VbdIM57vb6xbZkUwtYmRI
oAXw6TVMb9vbyzcc17qp91MA+QQpsMA5QeZlflfTRIYcdAwypJMNdnecIS25GXSVLe/H7jGewk3X
i+iOTL3pQ+9YNH+Tj0y3STfbr5O6caqPVi//pvj/30lxD7QY2B7wo/WtjzypN94FSQSoR9VKXn9X
TXQ0Euw2r0XYlU9FGv5j6V1X7TXxwsdm8gw6QT4P3V+H5L0FI2PVnm9DmaLjzMqiehUY+9DWncUj
96d7jCLqMx7+OOJeUSxk5taPgISwpZML9uAzS20gK92cQAQ3HGQLsZzA89s75Jf5ygBg4nmqIaSh
yrr57tdi31rA2y5KwLnBTwCh0Jx/h/KO+OIyjy1TlNvmJQdD0z56xfuScgJgqZfO+5JoKT9F+O7G
XSu/GCUbQM2IO4UevAV0DuSXosVn0p3Utj/GlXwCTWwAwtLl2OViQ9pgIdIqZ9cDxUUN4uQ1DZu+
gVA4FDlJKYw0w6qceecPO0mLuUhg4GWcJtgLnv0CssEL3Ngh3j8LSHXMN59d/yXGBODnMEwx30Q9
71di8sJ9HATqiwc5616W1Utrlck5A0P0YoSuxxcKi+PU2IMjGDqbtreo2BDskpSFW4FmxRUak+11
LCv8X1fZ1K94mUH3g8aqs3vQitj2eoSoEHRB3WnNTW8LLNPfoaOiPfHWA3TV3dHdh/1mIvvkWHM8
UdyTydGAkRF2vFWjPdnJRM7/af9tfXzHP/08v65PP2dAiI6PtSVzNgG62jaW4dr4Qv68DCCyVay/
64sUvO+19FG6KJLvDffCdA1sO/I/TQ+SET1hjuFTAqGXxIMqTIKn9L+Xulk+lpunJ6D0dcccCuFa
DcEuHf0taqtlYPnZhmykndCD+fQiM3PBBwZebLxKuR1Ze5RGzRk3Jv3MXjit3589sMw/xzV/fwEn
1XvYDCPTYUFX9mewhrjP6c+wqRv/tdqvYTS9DCP8F7v49vMJB2MoMN11lQNNel57D3Eb2w9Ae0r0
D+OLXpqnrAOzBUW2Nu92rst9cCUyHEp0fDPFoDoUDbhuKUYZjrtoWqDpGGosc4z+BLAvO58+wVzN
4ZkMpxNoI+4pmpYdAzy3+FwcMtvxMHpArdihke8y6GC+mBVKEqEXRmcagupv2+RdfDWgSHfNFV8p
3eOaZpyh66ktFzScJovvQMZszt5sFADCjEWxIy8tKSC4caahXlJl4OSjJQvQ62R91J2dKAQtihEg
WSGWjPIm+tI2OWDikIM7US6lj6oJmnhxtKGhlQp5ZCY0i4ZaFE8R6kZXO5tTKRTQ1KB8vk1v29pc
Bl6/tjoOlcIoCR7GGq1qTKuFVnIA7YTXAWjcD2B/+HeE9LtjM+JV/1sEkFNIi+uSxx/W8HB+X40x
hz489iw5WwOJg5SKy21cJ027PyTGhoj0Z9vsB6k+SPbrBiywTmFYW6e2UZVgYDVFHaw+eTREyWQe
EsKGMDVCOrPphqn5mERoHYr6MNGIQj8mMrQjnESEVuqElXd9lh4hP+hdAQ32rh5jL2jjas4gifUg
WV77a+S3xzU5O88Izgopq047yVQU2aX0MgZWWsxOYydZo6W+2dB032wtnESb7/NsPQlSGlvA++N7
Mpn+gE0ViJ+39BOMg98fBfSAF+SlNRhqcIXJhgcyycpAB5H00h39CFDXrg8Oc00AQH7+RCD9geqX
8UiWzsyh+jR9D5N42FMCrgVB7naq+2pO4MmYdxe8aB/ISV8yVGMh+p6IB/qCibRD28ev09u8qlbC
ZaBvLlJ/H+M9AOyuv++COn9yWFI85dgn8TEd76Ka4zvuMHvpMNHuyAmE9LTjIEpY0oSP6Xhe5SBx
Vd7ad8vkwvmVQBMML6EVIL0T2HfAd5/WKCo3coy/gwb3m9tD3wdEI8E+F1Bj9LLMesNE8tNEVRn+
ykkAmilWhpmwvaMh+JZRqx3K4paGXrQPqAs7i7Bqso0P1gIJGaQvfRpzsJ1mqGBkWklKS7loO5C1
7JP913jUDM8saES/R+vyCAhrCqSCzvz9lgOsvLha8hgFjZvjU7KwoUygJ8GqWcR4hg9DCS4NGT5A
xSt8cC1UWbA9DrYDZGwfwBGAnL+L1i/pByeKYGFi3Y/9t0k5TrLMAuFq+vAfoSfdZOloduBGL0mx
tAYt6dQNNPv0J9QDQ/K2h3p3OKDpTZ/s8FxyIeMXdXsaNsxcCbDCPsc4eWDb8u8welUMDhS0g7z7
Y1itVyMg80eYPsfMq5GdPtTo7fb2obRaP4BReUglgBMQJtt2U5oeoQuWHXPLsLcKKIQ7IUvA2EvL
v/YhUtc1c8qvLBZfYyGrH3UCvbvUG8WCj4BAN6L80Qf1V2WI4mteFwmkcVLvqhj+mCtDZHcQqHj/
lNoaP3+Ka8fJGnWwBvTHbzU331ljoDQtj8BsEUfMJzO0IWdamT/ZaJKm4PAjCxIbgb/OkHu7QiSm
PDgo2UCYx7GvZIvaL520h0dp4XUQOJAdbiZwYd3iIX0FSGNrYpfaWM3DfHkdugmipaV976jRPXC9
WXWB3dhYqUpQxp7aOxTbR6BdfzXO4vFk5DoyWduHsfX9v8vUPJlgObndeK41W4KfN7/ElEmgXuKu
fqM9Mu2WaaOsBojNt6G5J7sM/DvBfWAfsulrH0F24JbepTSwttsMYue2G22o80DJlyqCUgWkIqxV
jDojJOeS6cLD1lxSgBO8pF1tL0WBZvWmjbJlO5nRZood+2IAcTtfrICJU9Da6yEPkd4iB4VIyC0t
C/yRbcg2oP9vZTpxBGG6vr0bJOhCOicdN2XR4vdXlwYSkK06YNOovoA914NEpWMcej1kbFMHo/da
gbzm6PhQ7xNaO9rKJ2/Zt6DwnzyjABNW9aNS3HjTN35avd9Y4MdNWwiCOBaqi4WVWS+133Ur0bf2
nbSgLZA2cX5AwQCMDuEUrCsGVYTECotlVoF8J9LydIW+632gvQHkwdi0UPRLRtNa/+cYCqRLkoDt
ROjo22J0J/JvRdEFOG7xEx05h1JM98yYTiRDliZM3WsfnTDJ1zB8W/Th9MP33+aBDwUs96P91kCW
YQHiI3EVPPQ3ygfGRoLG8MySIF73dWu9lEb/LS9HqJnH4MHDru4v0D3zxagnGeznJIBvxzMaehIw
axrmyzSO8yTIqs6TmhIJLcBNjHBIj3HtGMtskskSOaf0GIUjSNrJ04WJer8l15SaSKA4+XTgIwpo
hW6rLA00gscWhNehBRafghAMGkbeNo+GnVTLsmrFm8rlneeg12sxyG9D63c/0DL1j/Ad/8XLOHiY
/dG+Sz0zhe5TKw74zVbnVHG2bm3fu7KkfY3DaDvp+hFdZKkCYGsE+sZpnHGUi1NnPFhUgfoU8+EW
vlAHGnUmFOc7FUxbggSVI3TKhwYZvRkhpOFDoGT5s611wUBBotQUTHHjx1xCHdF6FPcf13Ma7NH9
tDuBfwPtKaZnrG4ZlsE2n8CSDsyNTtIUNkCBpeOCqkyjo/WFJoXQdlrfbFMSXCzjrcax+xD7QYVT
smmM+B1Gq3k4yty9UzJP0LkbB0gXgDgp1hdygMkuXHCnENtP0dgtrxqVDedbsONpYu+0un4Kg5B7
vB6dvAEX+CsIYoJzW1YOX3TIB+wDHr5WjIUX1eLcsgL8fuNy8IzNIei5mhZJHBp4uqh8BTwRRA1u
z6eRZRXIrNf0YOrIbqvevhRZl6+kDiZPmKECtzBbAASTdg7+7eFHq+eMWyBbRFu6Zjt0NT1ixAr0
ZdKtScSHNxcZpZXYQPUBm6GnkAbepzgxWKVYUaATW2gP4pXH98yWs21egatq10CmzRaLvMohN2FZ
9n2cTvXOibtsX3BH3U0QgoRGXFJ/HSH36BmR8cOX9c4tmffWefm4pEm5m9Q7mVlgHgl6dcex5Dwp
N90zPRHsotshR+TOk0Lg2u6DRK0ZFPoWue5UcHWnAl2qsV4iaRWcuS0t4Gr00R5cGwL0V2g9ACHj
exxOTWAuaasaeHOkfBYfk80yllvoo0HeGOWcO2CGx7s8lfWZuVCob1nuQnwHFChm3KhDGZgPNHK1
ie7AW5Ltele3J+iptAg5CiNKN2YF+J0XNsX7KkGWdSvWI5MaW34YrwsbB80xZSAkvH0Uakv4aYCg
2dFqo0p2YZK0lxakCmvfl/Ga/qJK/WdlxsUVSm7sRKMmDLpzUffg/YOPLkFtyrULxMU6KYN3GzpX
H8LS8Oe/RXTVFudq4ncUT3+KII9v15GQ9fq2kAzbew7Z4jOtg+Qw6DeUlyDJBEqVSvNfWWn8TysT
794ZIN7dhmCtJ3vrOt7Saix2bKJifGaJ2HbKt75m0oKSddGoLYWlKKFnFg72zTSww39admJGtXAl
aLho2TyUxYETLLAxer5D12C4zp2p2xALGQ0T5NY/DYUeEmWZ2dTh+uYNJZISZvFPhNfC8wBNoUOb
4l9JQ1sgW166PhoRtDdxNEekqIBL1EMzAfaw1TT9NETJID6nVZfOw0hJ8xxVxo95JVQ8LklUfKNR
1DrOZejMF2+apueuaLs7Azpi5BMWF/dNFlzINwK5eN8oDs4AfCIYNeoHbLB2IQhWnmNjMoApUhvy
5QOzHl0QBtK83umbq+riJfmqKYqf3PyfCt+8rUyAde/DYrjKvEhBy5UNR1eTOwE2zHcJsyto6YAv
ag5BN03NHeeBRkmRMWAAY2tDw8EChrtIgwuNaFKBDfoCCYLhSENa0vP7By9NnpSmPcmGJn00dNa2
qIS9xQZjgNyNqPYjevcvFIKijLhAg2J/m9DlrblFIwAQFHoRuvR53M6LRHk97DmgywswTAQoZVfu
IqkDoJkr2zYWzHAERLbaYGX3U3hfZWV4j27JbBdD3mhhUkzN0GZXVP2FvHShYHUogsi9n4PSBg+X
Bt+Bed00AFOS6aTR7jbp9lmF/hgrAYVtkBbOCg1XwJAEkcmODn45H3uBXMZAa9P409t/jFW27j0k
wavO3CZ9NuxcdAtdI+H8LZIp/6swA1QOvPI5B13anwLSxnsOVFnNAXjxDrtK4dClV8hwWHr0wCOz
iF1o2hdWVJ29zOCvrN1MYR6/VvVYX8Y4Ak5bm/tCim0K4PgGxSj+epv0PsRuPUEma5rK4/xmHFmA
v5FYlGjvgzzSp0sfAvAmBgWVXzga/W6lO8i8excceGI+BiuyBIxhn5OW5TbMCqjhOXYAWdesXTst
S57bHFvBuIu6v0vkqgxm2/+0KGNVnkq+Oh2SGhnw2Thp9zgeYvt9sKoGzXZ6egixm3n65JvNM0oe
wzrJsNtvNBbC1fiItrHxuvT6C408E2wKU5e2S0tZwHdob+/Ld28UoV2+dkogpvTUj/mBPxYbMwCD
aQwKa+QC0Ag/6B6VjINWBX8gV9TtfXBF4SwweMx86+UT+UNwu60YD6YjTcz0xI6aW6bxqc5idfB0
W0Xd+cXF0Xc0jNwQf6fhcLImaG2DhQP8jHUpTxRGEZMRlduuB1nsHuCjfuk7eY2KpzLm3oAwS8pF
bJny3hr86gLsiwE0K0qnrqxKfD8rLU76cwaP0uABhIDgMM/sv7zWb4/0cuqbOLhABm3bCbzplw2L
hg2Y9JrVbaunJ7gy645kkqDp25g+B0ga6dE2cce3MKv2IN4xfliOdYJw6fS1BbPA0kO//x14s4yd
05vDDu2lQG3qSZ6DvsXErPfTKMq7KbSLRaoKcc50V2oaAx4tIQk0jz7sTusU7SqX+aHg4FK8kcwA
FgpdH6P3wK5qFgdyZPh6rcvMRo2fhVBy7U11rsGQ9tr/U0mrf43YGIEjF6xoQR3w1xb8X5vEkuOG
gsDa+j6HubX9av1lR9lO1kX80NdcXFnOAYzPTNBXNUl8zdqyOeGJ85WckxDVGRTV52J0sxNXabaC
Mi4EFvUw6PEGXNAtXUIjwSNMe9SYwuNBuFML9bhrMg7Od0DisgdbefUlA3500Q2B+UU0o7Eqa1bs
aZiiYgF1TPmcWvoIBpztQoAZ5kuY1COwFaa/94SfHNF16i6xHVr0adu+THkkzqahAhDoAgYAIdlu
ZZR+dCj1UIe1OsyManFGvhKaaFGDYhhQWCtQ2YgDDT/CLL0awGLgRiNQwdR8R2cHGLaq8lvgIqeu
M+aJ2UggrXr/MgZFeUJHnLv6iEBJAi0AiZRLV0eEHSjlKQKaROW3qH5fgyIMKM6BiwgcyXggmY8d
imnrqUYPyFjW1iNa6a3HrA02DbKUdxSRxwkH4iAYF8hOgWfXS9xpgaeN2lOwzdGY3aoGmCtMpRmN
XhPpyGZtl3LKl5VrbMbB+cqgqbVPQce06DQzjDOF1ZGGEKnhz07fvg+jUcWbGK3Kq7Fu3V1VQDCM
zuou/tW7tpTxig7y5KUhndZvwXYnwyOSOsmCqlqd3YEqOCmGTdz4BkDKeX9obe4fTaC25upYGoKS
a0SFlSaQnUpnjRrjrQIGaF7pNuH3NZEpgirhKhXY9rAMQDeRD+l9kOKNNk7eQx0WMAFDcByZ/3Yz
DYkLSQQ7l8uoy/pk6Ym8XSVGl27mcRVNmrM85vt5bIV4+dZlcaElytxN79XY43yoJwNvN6+focUW
JHXjIYuPeSTTE3Y775fJTwD2+X0symo45s2R7DSjCwMOGlWTqGb4xdNg82kIIRjsoZeShwZbkM3R
Dvz3l8sCoKj1jQaE7pBGRxkVSDsR59fJUc7T2AImo+K7vjWcJ7JwY9qDPqK/b7Vp4Ga9SKreO1JE
gYrEqmmhhNYYjYsdFVol2xocUjRVQEr2gGasYEFDtMRal//xSR6v+/sYEJcGVfigzxx0Sk91fuz0
JR45xr0SOTBDU36kO3KXdj+CnJiP4G38mBNROPkpspoq8Pn8fkt+oxnqNaS04q2dRemKdMP3ue4O
q/A9WbHGlOceAPyzk2XpKjMZP45u+aMN0/5kyf79EiV2fyKb64Nfz7GzIzknHdGDrQF5tI8Q8ozo
oAOlM3jVcuPhVqaaBk8cTVV/bT86y22UGchEZSq6GB0oKnUUjSiUJk6imyfOFa2fa92W/3Utsn98
4m0t9vMTaWVWFPyIXmw8PvEwqlN03hKC1/8Y4rjDnpMOj5WbF9uJz0PyoiAuMtacbceQ55G14R6v
tkPHEiB2yDbf+gCo7BPLOpCNLoVboZ9ZX9BmAJLSV9HhBAHertZTzwbg935ivFZdXX4vuP/q44vw
HVTQ8w3wpPPNLy4zHL0XSGUctLvQM//HEv/nMZAAQ5cX+LvXTu84p3p07QURPeQiE5sGOrUzOwT3
oOxSVaZz6fBPfmH+Uzwx/vqnSaHPmpkd4t+TxqTirxG345Ms0HzZ58Z4T5cu9jJoZS5vlgmJuHs3
1hvyVGjRV1OzWRaVtbVinFFdaalPU7N+aYR1Gc5LDha4OsxRJyX0J+ic3n0dCmubhiCCJZuNCuWi
6bwC1KBFtR7QU78PvTZ7Uca0LWoGUKu2mzwNbnYZle92D4xt+xr4uhenxBnyw36L/9Ve1uhfo+rV
XPjS1StQXkKTWc3Fshq0tac+aJ5u9bNsYPV2cPxxeaufSZQwkYWN/c2tKNbb0dcssscjmWa7WJYh
Osqo5jYZYXoSvHq6fXSPB862roVa3pZpwuHz0uRQVjYvTQuZoHK+7122nCx0CLbuhMRgBkjKJatc
d2k0bY4+gDG8zB48odQefS3PubZRXMNCKCgCQbKlFea5tMDHKhLsPmho0ot+XLA9nVe6mW5r1nG6
xfvGO5ITOLDHxMn604A2/tWYe9hx643MvPPAi69SNkqz2uSDZ3pXZgpUXXpI2xWniFBrk2F6JJvr
g+AAoPA7cs5hel0XpfDNzVawf27LGsr/vCxNCgwksxLZpjhHYRtEyw5gtCYnXbqPZcMWRwVVYVc1
doazrzrs7Gg/40fAQdCQ9jM0dP1BohEJpYnbkLzoZcPfS3ryI5x6BnQQb8Nx+hZ0OBJFnjmcQCiO
PR6NPW2kO7rEYQGJ2LTZ0tQQLOt4begpNL6tEJYg+OdD8/ibfV7504eoLIgXnl/IDVIcw370oiuz
B/PNgxBrEDrxX3mfDMtmTPwLBH+7E2g80E6oyuCbVZ8pwIEq8bL0wClfj1V1LqAjsiKHu+XQmPoO
Zed65dYyPgciyi9iAvYApa34L5c9DZU1feNoSl9Bx7bQ2+ZwixIxcg8thDvxzlVvuWm3izjl0X1R
uPaFHDgCoLdCOwy02M2OygD/csjQRzHWB88SoFZ0NARqbOUj2f4fZV+2JDeuLPkr187z0AZcAJDX
5s5D7ntV1qJS6YUmqVrcwRXcvn6cwerOklqnj01bG40IBJBUVpIEIsLdu4ajym5oh4cSkcGNHRjd
nZ+G1p1ZsWs9LWpjpJKo1TVGuDHAmA9FYIg8BlJaB0RV9gRquQFdqAl1Z34A+fncSf5kp8OA1NKB
R2L3q32aFuzQxiE3m90H/8lOH5CMRngEIGfu/GU40LvIH7Nuvrwb3obcUBKpjmORbm/TWqipP8du
tyyNuj8LgYROj5r8u9bH6xpAs+ihTjyU/eZQbOgrTy1NxyxeZF0BxtdV6RfXRRVA16nvXgLyJCX0
D+2oVZJkEvqhD0gGxdilpPWy8Gz/B1JnKONOk2999AaMXvnsaD2sQzwaTyVT+dFEdnUzug4WlSAf
WASZ23y3rWBpjGn2AxzcnzQfnBfP6BHcR+T9IgzG9rkD6L7EnuwaK7dddg0zvwxOu++Emf5gcjzo
wSu/oGgTAl1gP5S6XoRdOz4yS8Vb3ymTQynr5M5xw2Blem33BZX026FI0j/YEH7WaTx8art+wO7T
VCfP1M4Jd3a+lq3MX6RGOHBytZtxH0k3PJZVxJdFEGtQYPP6GLnm+NjU5iN4OvgXaDRDzcl3mhP0
w4oH0LR9Izv+MYjKtGV3VqCtu1Z1iELqyF0ZHsB1IMAMLkamonNphtjs23b7reJrEUfqO4prIJM1
OVi1GLbAUIbr2ErUPcAv6j73AfBCwKFAvJ5n9ya019xFkeGKx/SOTMBwGchMd54dLnoj3wVGE2+6
qegDf2rjarlptEDYuDvY03tv7vCBFhj9/J5aofDzc2aF59ugNMdbfwgjkHj+NZFCwniFmyneGFQi
ggX1+8TkI0OzXmRu9Z3I3saJj7NI9HBssoXiE+XbTPw2H8mHDh/aRR+Mxxq1rtp0D5CwWXABFo88
tS9zzcIIaQwEB+IN1TgEyqrPAGh8ok4yidA8W3b77l+jwh1psoAfjcrlS6KjcPLqcx455oOFoNnp
N/a2VB/tsdV85mn97l+iAGhJ7BX43Xz2/Nh66AOgqeZIlvLb+p3fFUmQkxTgBqWaBIKqZeBfaKoG
3BO+c48vJn9uIcm0awDh3jSDbX4e8eANtAy/4RUG+pQ6MU6D5uMdVKpdEGUAkDyNRE43f+6nkXWO
wFAginkkOXAfIDAaaaOi4k7HEB2Xf46kz2QSJYo0kocu+1yj+IgcsNID9iJYZ0HlPKBCPN7gj+Gd
uiQC3zDEq3d2bRfIC4Q21MI1gx61DXpV20q+Q7poMxRyDIBJDNfg6DK/xw6QhaiYjT/xkXUrz+qs
u7wLjG07ts1BlM1wQp4d4uMyLx9KPOYBz2vVK5YRT36C4t5F+DDqCoxhhSwmVRHntTaYWv7u2kZt
/+3agoJ9uLbIMCCyO2G/CLoV9nW2rO2wOczgrKmJqvnmQLCv2jIegCOp90WXJN0CkVVQyFG4zq1k
ubYjMAbMRoG07drtQ2OBNLbCrrWRmx5iZsuw9/Gtk7HOI7yjA34aJxWvfjoozeSmDiB2Lot+a/dS
HQyUhJw7ofszndFBxzkYynwhVreOsvS/RTXzF1kl+40dB/belUX44A4TpG0A1S8qT06AeBYv5DE4
toX8pv0M9E+3hB57cOjxKLFvaf0PMf75lJxGOFEKQMYR33R9iG0/2OgGBHe5dIFB8dN1OZUV13bd
LMwGlYEtyoKeBEeJtJOMn8nNZ6A55UWBCFyLvUYUNc2lmdzaAFi+afjv3Hrc+VuFUkTIWEn9XGXZ
FlBu5PVw520sHo7bbGp2abGMoRvykqiSHRJLQHbcGNkr4/0fQ+y590g093dg0wZiffK3TU8say2R
uZqmzbTakv8Qy/dpc8SNd2MGZDuotcGwu3FRM7ZEdjHa09aWmgWL4/288Z16gdiIPjQRy4z2ccmQ
iS6BLnWpcDWIeLswzZavPeWxE6dqV7wkWrEBPOP+/ROhTnMMGsRp0tFqTgCZgF4iA1H1CQKdvrUJ
CoDKc9l3G+qngyGjr7EorG2vLA0MCw6RCtpzXpc5oPwpB4OMK/oFGaO8fvexhdbLoq6R/Z28qUPL
oAf/JZQWkgLJW2it67PufBQTQl9q2eSQaOwSVPMjdY9TrLyaDRjfmoWL0GS/IGM19dCZi0qZfV7K
u5u9MC1Qf8y92l6ZBQoNe6wMOF7jx5puNNxC4blJHNxzdBq6j4WdxlA4Q9ycDshRpR1Cun+2G/AL
KfD6k+XDSGqPSWRCs3xJc93GQEgIofjpYGXSXjt9KtIL6MGaDQMX+KUwffvM9LM5lXvRgcx0Noad
vRTxoNYRVioSexDfPY1BtiSXhGyDpyro94TO+jZDFbFn7E5C0PS5Wi0MqJIdvOlAZ0HCGwUmBQEj
9nPemqzNWDko3528uHSgdF4PO/Ihk8PzP0fTlLc2+VAzzzPuLG89wpT5yhQQlKw6JIw6Fb0fYkQj
K+Dl0U57twThUPDHbEuph9x5JfNNmxk/KAL5IUiZRBFUfkKQpzeoZj9h7/gxmvlLcJMGuzx4NiLj
E6qg7bNlgB+ws8MBSvFDfC6HVIF7SRtXgNCsZdmEFmI8abAAY6R664NkjSJFhdqPCMI13A//0HH5
LQ9E87kakLc3RMgesOBxwT1ZM/wd82SPl1YLFpwKaH6ZrAVerrgfuMJ3EXfDaT41bG0czAprKpWU
QBJNPXQQHSqzBtDi9dgNNpEF0B7oMF5ReHmFWGf16I6FdwJYsFqS3dAgX8yrsLxLfHu893iP9cs0
IARXADJGOT86wBc/uTnkdDumnoN8rBY9GPlOdBg6Izux6XCzUVN3ul7y1NrkIwrCO1WfaxHkzx6q
YB9q118yqwpR17KqhEqfed/kz4i8oryx0A/kGOTpBVVS7h21qrh661U5zJNArw60qmmI+3CaM582
tHgQdXtqpiMfV6gFcrbUbNwC6UEEuDfUHCK/xm6sclf29KHgCo32yG7YS+pFJt44lDnoLajXFW10
bhqsUKmX9VZ1h5DBlTqxdI0WBR/YLjMMewTbclIBkFEdGiwOEErKEv+M35Z/pjOjKz6DL7vbWWbO
x4VV+i0C8AOY4M0MG8MMyszTGR0CqAIc/AiHW/N3frdhNIJcaNit+f8/1e0jf5nqlyu4fcYvftQh
607vW/PRDyGybEAlJF/Q6e0A4g++yu2iX0AoIT3eOmQESvoyz/4cQu1btzvNeGvS2a8fkDbISJoS
LIf/PE1Y/nVh9Cl0JbPx9qlkFFXp5AvhmNdRR9i7TRdxG0LN2YVOaUhRxC9Q3iz3hh3l9w2kITlS
QSc1MXbSoRg4qkAMv1gOlv1u6+gsTjYGRI3Ow3QHoDZa15tKJ8BK/DWWRuQxquV6aZ1v9pEBuz2m
eBLRp946BtDrdKJLLsoNsTLXYSvWSRF5y/kT/5oYUSoAt8Hh3dFnp1phl1ya8WqeigaH+jWVXXg3
T5Vqs1iHkVHOLp7hXWyQEG3BMKEPQjN9mM9k2r6f/cZGLr3ryBQ3NsbRQf11drOJaZrbrNRxs5Vg
CV3GDu540Lt5D0UrwU0Vgkmdmj5PvAdtQUK7S6y7cPIoIa+2CxveLqmzdFzvIUe8JSs7dp4HdRpK
gQDxIPKFElGla3Xn2vYFNCnlWzHyiyFY8eZoeQklThQsrh/XJxml4GbymL+XVf9MBelUhh5MteiI
BMz2m4k8yJ6V4x1Q5gs2YEOQ8vgeBHrONY5iecEDaU0tOhgj2JxTu3lrhyBBpq9BRV7hlfXSFT5Y
DGQWHKvUmfbzpXht/jpLYvPdRmdt6ojXMBzSBcsz+Tr3Bltmeo+J1smVc55cwXstTnUzHskEcYjk
2qAQ/87HswyqeX2wJLe2vYYgY7onLzo0Vb1L7Lw7U6uP4uRaqfwllwpMGtPMZOprcFYIwwr2N1ub
29XSjVmyJRfqSHUG0EUOEA/ZaM6whJxo0DjJ6vapgdT2NunBQH2bL7BTay/NHvVaposLjvPRPTqi
udIw+iehLqKEUmnxYXazBA1vPF/C7Z+QYEfZgf3rcjMpv7rvPRmeblempR8tTNAkApOKL4x8a1H5
C8MQ8sO/qrR8lJFaoKsiFzp4IzhAarM2538VTSpbD6J7WaaXt49ljXJ3Rom69du/tK1a48Dc7vPt
i0OAFLz/Ot3frq5X3LvLg1eaa/4ben0xRV2Hu7k5Fs4BDBvdBKbp9tKCSIKRZ/3XuG6erDRLnmJI
Nh4kY6jQnezQs7ONvLmMWIej+NOtNw2ojPZuVjjPGkR35MSEZS4bwapzZHNjZfA8W2gI8D22vfmp
awZ17qaWKLxxg1oRMCeXnvlYib66d0F61biJ+Uim1gS1V5AF0ZFsfRsUuyzK2XIewK3gsTc3vtYm
mDhRood1dRvvaXJw4iYHREXMBTVpgIcfiyHM/kqmdkQoMe3bakuTA22SnWJb/UGddLlGZB6Rwg3u
5k9v7A7VZpFY02SuTLoLc4oL+dPBi+OveSLNE7V6LA+3vrRa0IngHzQafXBFpcqKOsmUQyJz4VR+
f6BmMhb2TkYI1pELXUIHZBwbH8lgSGi8eOXIdnQBoPVgh0D32EpiT9VFLyyy2+voSH1fjN2b33ne
Z0i7D2soAg67oEcz1MYKpFuo0Yw971RUGRT4gKD+DJ5CB5S4WXMs2gila9Z1NrdQ4NNlCb4QxGiW
7ztuUKjt5jq9W21+gtTHsVXF4kOhnh3XEBM37QcDl10E/gvlrwOmvula508Fkmw7XUPiB1Fa72ly
oNQ21oDfnPqLgSDnt5ijADLpnB+Jnd416WC96rgZoAdqqauwo3brllZ/8EuRIE6RMLAGOv1TMkAZ
V0Gg8/s0HBqlzo8Iw2WGYDB+ov7Gt1P8NFIGSMKEI49cA8wWZgLwWRr2n6BRAS5n2G9u3YQ+Tz2J
NCICarObAPae3ICOeJ9tmNxus0Xxd5+IDiB5PIDmG/AOY5ENb5kMUV3qWS+QHS5RlGhmu7pvkk9l
65xkYYbfgOdJlwXKoy9aWuycmwNSa/YQfftrZJdCjIJG5iJA2bZts5URx0gQBSr9RGcqEMl81v3G
9ju/gJkMz80i/ZBnM4Q9HMEMtvuQ1ZtzbHx4NPgo9pRem3slsmRrbpSAmfyVoyNnmiUt6x3Z+zhd
qBGJ3UvRFsVWgH7gxcqKmc9KpK65Tmy32qMKCeK8aT7zWWEtDXvcgEDb8oxPk7+LOBlQaihT4EMO
HmWr6Kz1VDu/DIUHHuwyTP5Nu1vGeuFH2j96CWRHUCqT5Jds5Ei4mN2KOpAnzC8RNATtVTz2K9RQ
+cebmz/wcDMEqVz2DtCcHQo1jjpr26ews9QaLGX9Zm6OIGJzRIVLsmT7pDtzBIFreqJOOnQShGEA
dV2pRbP1ifk+m2N277MFthFsWq0aRLxcK1kQZxbkh06da1YXatUsrXexl1VLatIBQV4Qcwb1xSk9
FGxOHjUIxJbOJCVCtt/MMXtMA36e43efYpfQfi1acE+Gg1M8Gol5JG4GH+qkuwRYq3U/3RTQ6Ium
WHR3V0K0+9HpxiOD+OsaD0d5DOsgXDbu6JzqJLc/MdClz7R1WuUHsFAWqwBVc5/JzU9L52SyYOta
eQtQvfhGd0xdQ7iiRMzi2jDWHJugdVcsSKJvOjvnpe19aRPQro7NGB1YlqrHaSD1V0kODR0L5UJ2
lIh9kmIeUVviLUDAJwyb7huypd2ydbzwPnFNE2KuI1hG7XyEiHLy7suhyKIhx6hWJpKnLRh6wf3h
sFVPZza2qp3SLsIFOJt7pzM7/MqbHiruLmBC0wGkmDrY1ijo3fLGQVJW40nUYBkBfn85bj08Z66l
RGp94kub/xhhM6xqgaAr/S3TsI2vUJabNLjuucf4lxRcuxBT7L5YY8+WOok7aOkF3a4RrbFjyHTe
dYCEL5GXG1/Lvj8Rh7anwN4Z5d0XVqaQgwT+wuji7EkBeg/oNs6CqoBsKB7JT0as3223XjpTjNXr
TlVgBnLwoAREIzvQJfsiTU+irL7OVzz9U0QBsi/yyEK9g2JB/OxlxSnPDe8pBuHTAU+U6S7shi+T
PWV4W1hh6ByEBFXKz/YRiYxFbtblDo+//owFf38eueigD+3k28QqokXJeogQUI8Mo3HRlDzc5t0A
XTMDOgiuNwW1pubNJpN02KG2rbq206EGsT6yF7BRkzputryW9ab0rXZJVW5U74Y98FU6wt9TfdvN
bsh43DLUDi9Somm9KVt5dnVFbq1eK42nR2CY1p1KuLGOprNADO9nZPtdLwpLQZ+DWsltjF/PwUXq
YFOPsniuKvVmI8r4FpX1BoG47ouZ+ckK9VPDRbsuIntmXm9UKsXSUqOx8N3MPLnEiECBYmpzROSw
zgkOZKKDnKLIdIY0BbRcixFCtChe3cRSA608Ae6oiItsIACA/o0tzgjk5Bdvevwqbb1aY8N2scPx
SC6MPtk7zMBbokyggd7WgQMxHTN+83FXuJbgXwsvjFcm59nFS5h7DMe8XvdaaWC9gReHmuebU2c/
hrxtntwwara+n2f7IONQSpsmI4/RhuJ6VPOvCO3HK1+OaiWZO+xAIUg16nTwlCrXvuTWmpodwHsP
4t3BsflWZBnKxYfmcVQ+oP1JlO2R0wDAEAoPVyiDvNtKeTb8eK9Csf6dZoVv41U7dY5TKl6qkK1Q
stgZj4iu4VvooqBYEfY/Qepqh1yvhVcYVJ5ApFhdQwRjZhs1qQPV7c3OXhoSBAit01rPgIG3B8cq
Jm5qF+HDCtIQt6YAgSK+V/sc2wEqpF3hLZOJYRxSrZ9EXQWPkjfpqR0Sf0mM3uJPu87t9JTbkzwT
IvBrcPmmECUsFrhtzW/g29Co+bfSe6nFAK4X/CFSHrWPzK1AODQ9aofw3bcNwWhsWzp8CE2QV2sf
iSzsDccvDoMyT6+HF8jFvNupEAMcmbOd/EcV++vAGIExaJpk53RRuEGSA3k9d8RzEblysNsAFJKk
6c5MsuYzeYRN5GxjiPMtsNjKljP1fGOwfvvbNhHPI18GlAx3vZ0lQA0XihrqZ/SV6upjk3oR8e/2
9P2XUfe33l/G3pzbaarSNfR2DMZDNyDpCin08tgjArBRlWk/KpSEQeZYjW+5f1f0nf+HPZY/bO66
zzo1sbMMev+EKvBqHqOzwlirAUglut/Y4FTb2AhzxJ6mNZCeFjzddEi90V4y9vWGmb7hqguQSeyz
EuI+DpDXnchqCBQP+h2JffODJgPW5m327LCa4XfaVeCmyexNylFcHCVlcQYIXq1R9lR+qqT5naCN
hviOx1bydhvDojFcGT5/1QJ/TEKtocK43NyaXt2XG8gjh5tUBsGJD4Be8f6Fqt/zvIU0XegPF9dx
u5OlsZGJSt/8Wiezg90/st5cIFtQokIEt0SOFSbCwk5xIhmabGryqUm9dgtsJ/Vir2g9U+/vxiYi
ROYiUyBQNdQFywSsKyFAa5W9eyw1w1JzsneVAGHA0LyW2s3tHzqR7gP0aFdguA2yaxhMAAYdncDU
zZ3vChjiFWg1nDujgOrfYMjkOUjzag0lqfEMyFd6EEUitmOR2/d2XPBly0X42lrqIUtz5weA/ahv
9PRbWP45XIYa5RttYoHIH+8K8CN4CMV42Yk3rY/qgf4T3f5ktxwltrKoZvUhb7Cye2C7j0pBGOkm
SJQVYbPlOgQZ7ghBoluHWTgQ/DDuwWADJqoCVfsIrixKHnVHajZD/t4k6CHeDh97h5+b1BszwMP+
7dh8RI1OqbIVqG1PvJZq700LLFQjQpHNLbPwTG06TC5+Pqp9nMjoZGLxSXwGse7+8Hke3ouudx7Y
mFyIDMFWnb1F2Wi8Ia8hG/8ASi+4x9p29iKzNdjw6lN4TSvXv+YCf8XspepCbLRb22tEKFEg3Ffs
JbLBDYf72r+qsAYfNx7+Z2BkkIPy2xBBl84+jygVhzhibT80ed0sc1P1n2PP/tp6MvnDKhsMn/JQ
PC2xVWLJm/AgtNoHnEGQLcA9HdTgRukGpElaMzr7pvE1NXxnXlC2iZmd8jj8Sss02iC4QLkuXLtN
DrRY8xz8BgGGL9bE5kW8Xrr307NR4VUxMX+Rvek1oB2T3enc5c2V7JDpTPFi8MoFCHvHLUAz2YuE
vLgy3fBb5gMGLcHFdonTsLu4AFCj1KAJv8WQBuAM3BuWjPztzyMTMxrvVWa/KKxszqBgUmesetUZ
O5B4x3vjk2tH0dGOo01gZeVjmsbtvUgkClo6KIP2iLksK5+xHfUaLW9OQeB+mXvZIN5qgD+OWBxh
1yIcA5KXiJCRLx1AXLfhnTLuqBWVnlj967/+9//9P9/7/w7+yO9RRhrk6r+Uzu7zSDX1//xLsH/9
VzGb92//8y/Hc22XcwccFtwD+4gQLvq/f31AEhze5v8KG/CNQY3IenTqvH5srBUECLK3WPkBsGlB
idCt5+xsb2JVAJL+oUkGwHC1lm9InSN9rr63xmrexwZdmByBWNkmtMLqOG93KDXj6UWMYbZ1iVcO
cqnOIhzKaDurDCZR81MbOOJLiEKY2zIjTni8QjYmg0AImInoECT+Rxs5l1m6YviNHyBPjOrZ6cBV
1p/t6dDHTbXJ8dADI9OfvWmlP4NMP9vxlmHFzjNRoR7JbWcXGkvONAHUFNjin796x/r7Vy+EI/DL
4hw5aOH8/NWDHi83ulqKx6aLhh2SwAGqpsxxnTlG+VolSJpMy4luBA66dJ3qnjwEME+AajOUif3e
q1K+cchC98M8HZtoNuxeQ6zYOHBeh69pVFmr2E66s4Qk5rEswJMxIDf1aQTpM75e8Ta5gn8aNd6T
K/OhNBKkw4luM7Ma7nQY2wfHsfDMBaRB/offpWf/+uU4DFFffDsOSkMEF/znL6dzk9JF6bx6nBfp
ouDA5efOJ2Qo8isUZdsroPrP9DiMamVs6JFHzckL5VrqOhTQKrZC7ytiwHoteKbAmoYHU6hqiDVw
3ny2dHWW0xoRL8UHFbP8hRsFJIOKDq5D7hxreR8aeXWPQvsNEvb8MZ/Y9Etw24LuIPGPZANlWLJt
CvA/Ui8NqKJ+wydefkTNoFpbRQ5we3a2RHAq3o9SgbXfV4A89j44M+wuqZa1DxRh2DxCu54//uLr
mPe1sPYulDt+WdqTwpyluXeYOkl+bmwDoJM6BD2w/GUn04n+qDove2qmAyKFRcVjEIChkUWiXbSA
Hh4yr1BPljarjWGO+Zp6aXTXpfPoHOS9d3O80SkstracJvlALt82cnoqm82GOkqLhf/hF+F4P/0i
OGOuif85FLMlYMjSnm6nD08qPFmsAVQywSPHKwrycay/dCbolQlnGJWfTK+2vtIizDHa/hRwv78Y
oYclmlFBCjJOzqQqO6vEknjsLA9Lp5VXFMWimdTeIhQBQnunjCEuk5RHGkQd1Py3tnmygCX+tq5d
VNkMtpvuZDeaR+a45pHOnD6xy4WKBlRbIVHEdo4b72/df/OZDU6lt//h2fPzY3/6MkEAJRwmXM8C
EZ0nfv4yk7BiZpox/0H29YBUbOYtTOAX7q3I8FD0nZnrNvXUa874mta65FFVIVB6ndOB4RbEs0gj
Fi6wx22xq5FnmJ6z1fR0/XAAyOjcami5wYHM0PhA0MkMEU4LRrWsEhP0rhbLrqaXRAsKtlAHy4z3
DmRnIkQJQOtuOFot46IAl43vpVeBOpd//lY8+befmO1IxqVpgXKXOfYv3wpWVE6gmlQ8MMjlnu1J
MAPUJglK2CaVW+JEDUQcr/riGokxXX2gXs4haEB0yWQDfx6AsS6o5Ila2ZcD6uB60azqKjbAxZ3V
SyoFzDnoOSCFHBz5VDEYB1upC/ly86oFqtMkg3RjN4WGCj8GKUZkBDtq6snWuUAohYP9Nxv5FVOo
aXae/Mg21C6W2o7xWk303gsZjM4jHsPQFbGCGExdotxTT1RCY8uvIMNFvR+8PaeuIZDreKdQW9NP
YPiCn1Oxia163CmOQpXJzvJe4BmBoCJYU7DjB2G/i2J87i7a2usfrQlAUgCIjNQtdkpTa+rrBigo
pQ3CcpAICwMFeufO9PcQ9y4uuolAMz82/tHN5OdU6eaBTDleXasUOYwNNanDTAGhYubXf/6NWPxv
t44HvQ3PhLiAxx3swqf+D8+hwWN43Q12+RCG5hR1Vi9xXUXfVIeiQ78X7B6ZnwjleSgABr9e+K0A
Iwby+/5rgbTSBrqpYMmQInr6eaRXtQwbmOHkZUYEjCu4WEQXV4hJga6Wmm40rsNCj49tKMEqEqhN
NCniFbmRn0ETi1LTqYkdRrNz5cRyMzWzCuSjpcv7HTUBNHqfkpqQQl5HKDVbuzZ+5YQIinyrXkej
aD5Ar4EWx8qoqmbgEAJV4z51AHWbodc8A5EElMDMGXoNtbn8zrf5B+h1EfT1WneZnj+CPmcAMAd1
31YiXy1L6quwvOAuaYF/7QHiebW1BaVwxrITKhTkkxmUez8szFewijQbPFP9LbnFMfjPC+S6usZF
vVOLHQTZhdN8vU1rByMiwNNwmrbQeYBQfHGqtTOibhTSjUPZhk/gXHdQn4NoXSXr/VAjIwBYgVyC
/SJ6w/JJLbKx9J+TdrRWvtGndwq1oTudt9aeZuINMoC3mTqWBQ9e0QOcDJ2s1u+XFkTjEJwGNtmd
DmTnVTOsa27rpSnGdxt1kF+PUTZj9jyHG20hYlXfuQEiKMrR2RcQwB9IGbKJmyPvR+8VRYxiGcsh
BH4C8qmyqcxdHyFgb1q2jStwsy9uVB9qXz0DzJDcMTwOrwM2RtC8gMA1z9sn5LkCyNkF+VOejTVk
Aop2S01RpnpftygcpyZEmO37umabWNv5FRF2c5WzVD5YZZ7esVJuzaGXD2TqI79Z+ZY/buzJZjll
DeWO2d3vUnWxCrWnYC1Eg8BumIo9BYxCypBNtqaXqI1uGQDhWCy5oG57NZR5jSqOoF5e722/Kn+0
VvLVjkcXmNfaX2Kb7tyXpl1vnbQ2UA80gq4BKM5NEen84XfzpMm+z4pyi4BFuy5bSOKpqHgoJjQK
yiChkjwBUZSRQ7SxThVuKdjowCEcQL5ixFPKjUrk5Pvhs5vnq3HIh+c4AUDDLYWJXAt27FjdOgBo
5HiRTuSGPC1WABb1h65qKmTgurZLznWcl8vaZN4V/KTh1naLCIoz+XBKLETnUZIoH4WFRIHIQ/cb
MFXrNAucH4H2jm2DjAwNRzmAd3WCMNqioGnc/POT0P71bYlVg8NshheDME0Tz5SfH4QIQ5WN1Rst
BONNhFg7H+klggyAbureC7W5A1UYIiJka6EdFTbt09iIEoI3YMkXsjCvcauwHujK7HuOXyWKy5yX
mwdq+AMkqv1oJyeKFeJZ0SBZxf6n9dZEqqInAVs6g4QjhHGXQV1n8zrCRvXxUjtDctFhY91TB0MG
5P6fvwbz13Xp9DVwhnXD9J8QtMP+8D6QfY86b5fpy3tNu/QmJClueQblY5B4IQxgWyP4Mm83fRrY
K6e3y18fBjSiSFHkT3d/WIDPDpmyePnPl+yYv6xzpOmarou/nIuHh/O3nSeQpiaEBqP4Mi/oR19W
YEIPoi+ICadTUB5sO8m29Hy2/dNM7/jKRCnV380BeBtnM7N19AVSGzfvOm7kikelAkfTmsKcmfSi
Z4uDyyVP10NYgzgYKY+VSszwwQjK9zMIITirTgPmoQLTWQ3T2c1PQSLvP2zHTRu5k5+/F84sV2Jd
bFsIFDiu+2swhEEcNpdRWG9TnTgHDdXpJQpOUAjV8eBzlHlgUkP9sisrAO6cPgLwB3YUksgNKP2Q
x4xU+NkD0S40c7i4mAhdP2dIr5Gbyrk6BiF279TMOdiN67hj4AaMsOjqm+KAxMs31OzEP7LigrUH
HmwqsJHY8N3XibF2iQCTfnD8tNlkrCxPTdrKA3KR3bapnPEeEN9ghSeC9TLN0zZ+9GMc3+exDBAG
CuSkiuJiBiGeQyAibC+o1z67QZIfLPxIzCnKoEFkFOjzaDxXoG+4kBeZqTnoctwBRPuV7GSiTjoM
bemvTKwel/MnkLGepqzNvl1opYIt2T58mCubrR7i+vjBlrUqOzWsXPGuhGwhDaGP4sAQba20yj7a
yMfgVT5JabXY9/79qqFojK2Fy7wtXtjlPmAg00sBQIIYoAmYn5uqFUBjFj/FhYWob2L6YFvTRnuk
du7mwbIJzAiLpGGd+rWAONeYDEvw8OLBJJrsUepQnkfHvxNOiNZk0qlvLuqGcUhO8AxpgMA5Gk72
4+bRcfYDXMoSTwgnwbIDI5HPkftGQq2X5vCmicC/Dey75mfycNIy2SHEijjm1Ek2O3HWiICE9/Mn
Zd6wyYZhXM1zRFg4xWN8J6ttVCcgHJvGWbWr1qZnyvU8Q+6XVxsyibdJpTlGK+AFiy3N6oyFf4nS
4OByxvMlUGUQNij8YZey+XOawHdOUAB5IXeap0d2eNGAj/FATT90nQn8gfLA6RLoUP4/ys5ryW1k
S9dPhAh4cwuC3pU3ukFIagneezz9+ZCs3dTp6dgxc4NAWqDIIjKx1m8CZBlSUz2JUYEdSLu65DsR
dyXqNBVUOynTi+gf6REaD74SeuKzmUb/m1Y00clGYuxaV/1GDXX9Cb1A/UmbUVTClsBZt6YR5qsR
I3uMP7JH0YVUtQYTClPLSFWLtRrr7dbpEaXFMj4d0nQzznq01yW1fEtnn3XMSr8DpGs8sy3UI+aV
45PU9z+Uyk++A69hRcpb5WIHTnJlk2O6oiE3x999ZUmPkV8kp7lpU09cgADr0V5QcUU/XVB8Qw19
5KsQF0n9lwKyMSKeY7pNy8HZNrpUfuDgvJrk2t+oaQND0SEbILXHIa4IYXfElFY8XeK9klgyVF0+
MgJYsluOkVytfB5ivhLkj6JVMaPeM3mB3IpiKDnAYvDvvE1V8z9c8ap/sZ1OfsZXIdr4KvEgUazy
Wr7CjNvd+rYjNF8U54uN32g/xWxWaUlbvFqNFS9zyrMqkdrItKNou9XkAOozgFO3W7WlNj+w9cWx
Y7lzLWWbjhYF7JMGQyzCel/3vITWYnI+W3EfXSHrJ03Pv+55MO0rqNT8ds/Lv8MGinyxFldNDYDQ
s2WRkF0usBzEfRO2HG739d/uWQwaG+l/3HOQ1Oi+k765tvm4GaTE2Ha1sy9J8UBl6krwAVLPCiVO
p7SrQT8SWi8jy9g5osWWCkhveYo72K1nCzcgNuwA868FXrDMMQDM3fiR/Z5oIX7Eok5GpTI8idNb
bdmrsgtiy8+lxAsjFgAteY6bClpAjVgYpOX0Gfpe+lxlGBsOzqPoQO5ZW8swctaiWMqJ+sRg0VEM
wUjK9oZwyDeirrHJOXbRCkfNaV/06eprGPM2YQu8o6uQb1b79Bmb+/Y6Keb23iOrpo4/syt2Yq5u
bp0znwi+7lVZHkU/MbQORly95LHZi7p8lIfTpMefczV3e1urUo8AYbzV29E4yEmenYOxZsM3en5e
7u2kwCVJzjM3DcvpVzhv0txqfk/p/JMXMfXNLohRx7WfAy1GP21udN5P1DZ4HH3kSPJezb6pik3K
kUHgLtkwt+r32NDQc2/n7ElceZwK4xDHo7lHYW5b2iYqNepsHds4/KUNakW2TUIj0bSNc8SqsdHL
QIGUhfPylFTOSvZJnUvNutLRd0hJ1n+3A/mCEvOSRePl3x75kGPyzWGkFn9JXfCzwiD0wxzlZKUP
k//cIHPooeYvwx6Yv64NGbw8/OO6URfYj8DqYV+F4fAG2BSerEJi+v+7Hk7P0MKKptw4U4kQNiLa
mxopCc9PcWLJe4V929Qr3+F3uX6vNp9OA2M7RHxsJ/NK/Obo5qHKlllrR1nZM3452tgr1zxKSAmI
kYS0/LCann1HKQ8WnsRrMSDLt7Ma299gKKT4rAzNHrS3/TI75oNon82Y0KBSDZewJMoLSQ7b7OVK
mROgF6VbL/zs2v0oh8mmUmv/m19vbgM1u1+r3VwcFJlACV5xH7cbAXzpSjkfXMK+8qySBlgVy4Tg
Xw5F1OVvsx1OOxVG8SZru+4zKSdXdJA0aF5YwGVHNHyqJ8fGw0hcqjHgADfsGh4CUuknEyFFTzRI
RrNxeGq+d7amb20UL7dhMkrvhc43v1wTpbTKm0M7JRMIcASr3er2cRX4c7vAJoInU8LoxF+8aMWI
OgY4Qjzis53NYDvOZb3DzGJ6mwvsOpYPOsmg56OjmJ3NWXJAcsWqO7MkvZLzeK0mjCAi0tK7Ikhw
n7rlT0miGlDwCYuYZMAWPRHRoATWszTi8bisprUUG0/lcrBT9naVFktrsXxGTk+D/TM0x+a2oJZZ
NG8L5GNWYpDo1QMCndhOnkXJHDsH84aBZbgo1C3bXOUAEce1AFe8prokPSZBeVT8PngfrYIPB87g
LaRV1wpoGTkb16LVzILUk8gA7UUMC0Di77S05YsoLTOqJONf82VGVM7Q5yYMZlRc9z+c4zTEthBu
wQkIo33qjJ7daV+N6m6wuqu6NECZgov0R7M0ljse+uZ+LmOs0ID32CffUP9zOoUmZi3z+FegfBv0
AM3ors+IpThasgqtsF3ZrJHbSpP1ZIWr31btbe3SQFt4mms5PGuZfP3qnEvkjcYu825llbATRL+q
xTBlmazJsbOU48c0ctInMqzEjUPnV2emtKmdna3VtuHfTFyo0YufXdkqawDN8hrYrIagkxm/p4Fk
rjPJKfBHoVgNKHv7YVKeRHHU1B1QJnZRhW8853O5LqY8eQ/CmoD44g3FRjp5R3Tf3tay/9Uap2Pi
Ifwz7UVrL1vf9SKsr2KoFKxnTQb4nlblA+/wr+I6Wa5XB3FT2TI/zON/vynRmhHEEjclIRTJZiGp
tv40yycBFrzBBpdiTh7V9XmTuXHORZcbG/0PgGEg+cRpl06W4KTfJ7p1EnNGSycjy2avaoP1NI8r
0C3xM3CC+VUDNJ20kExFSR4KtmiIeouSrWh7bZaTWyktp5MWFMODaPNb54rsk30VJTWQnysUCm8l
wHnv3WgpF9GWB9kPJTSim/i0jFE5IXZ9ON8uIdepy2/DPwmJaXQ6azd3JnAFy835XQH1XUnto2jN
WeddJdMJ94tWbMT5TaUANrtAfjUtJ11l8rk162RPhqV4mU0r3iaSrHiiGKRye7Zr/8OSzYj/Yuwu
gwnRKtEot1yq0BrnkDdS8TImfbHJYyK9onXwtezUTDzRbmNb5Dbs9EV0zXIUr4n3snFfLhp2Q7/G
OCAlictEDkT+AyDytB6aS6qhUJ8mmeKRpm0uRoVdLNgOTuOQVP2E8P/mVlmFDk24WzzEWa/v1SCf
cBZb5pDBE2Ra9lEP4X6cgTqjsZc/K86QXaoovMg4yRdgDmde2BQNV5ql1Yia9uhPAJf8rCqeRR1+
Sd+MTAXPs1RFzoD3+PIiNIkJJgXwu1o0PH0ZPyogcPwQj0BRFCPUchMmvfwkapSQvd5kpMlGtIVT
Mjx0/XTrLnoMI77JXWkkO1G0iZ6h/94/zdb4DcWV9iSqWwl0HP+g/UEUg6bSIayAOhdFcRhq9UVr
0/QsruTMoPQjVi+YL9yoOMiGh4WDxz9K+jDoo7zW5K5f86SpNnlbWJ4Y2BeK9DT8uv21TeXM3gRn
GXQXs8yxpl6TNN6q4ZQ/i+5GTn5PlWf16/btQOcdyHh3EmyLVtAOoXUHKwyCEIi2NO0hsRaAr2Qf
7lXiLBmtDYCw8SxKtyp8G8g+jeMWXubXcOTiNRDIU7+CML8Py9Fapzpw+Qkw5UMf29nt4Df2otvv
H5yuQK0ka1BNG8f8q5/mdMOms/CHc8Iy8oYkUM6kRdszgLLMS8Y0/OnvRbTy3i7r/X9tF+NZmjNe
/tJiQ7LE8ioyDceuheItTLbvRaHFci/CQEHFZOkM243ObL9f761ibAO6z6sdedzbJEKujab8FplF
0w5R+qprcysyi+zazhN69k8tu1DRy4+t12lA9jbIBmdzs+JRlde+i9pHR3eqx1RL3wSgoowDe2OV
pbPpWDrJ7LmTCTsPrmqxvcs1pVKdnUJeW5IkCkvAJP/pIqSakjGsPBRVxvU0FMnkWk7+gHxevBc4
m1udQNuYY9t4N48wrKPBGZQjQtqmbPOhoccbzjrIzxz+BfJx2qtoxakKn1zsAdJkCDZjQJyulAZE
GRW1kM9h4qwVkiwP2nKYEFF4CLLyx6TWyUGURL3dqV9DRZ04yKY0ehMvbVdDQzI3QuP4OFlN/2Ik
XbNuq7DZDEtRlxRrb8ZBtBKthR4716rWD6JRVJV97zmarDyKErYrqLxOWXHEyvvP2WRlEwW1+Yjh
cvskJedOzYdHZXHRHjIysY7fyq5oE3VmIOGGFA0EhJb+os5Jzm3dqac+zi73geY0yq4o/mOglhtk
VxkErWggTDF/XUkMiLPc3xWqbaeXnH0C3H2FEFZg7SQpV4+5P5j/44wd/kaxfEBELdEjImlEKRYw
O1nmoeqNkyh1o2Qc8Vf4LkriAHJ8WsUYZm+1bEDvubeDp5546jJYTONHrbT8uiOvbxLEm5cZ29Aw
TsMghU9mCNYmzbESnN9U8SfFqCN7emjaKGny8YlDXNfHVNOksyhNA3TMcVDeRKm2hv5UF/a8TUnA
nKIgxJhwOSR/nxmR023bpPoUPVKl+uohilOargy9jHG301uUTOGSzDifug6iy5ehSp2rvDRkS0Oh
g4lEVxS2dzE4VzirXyMgTf6eSxXWh5Hu+yXTrSmz/qgjojirzVO2ZLstHu27piSMIjqIumHRlJGA
VN4GNYWkP1rOJrfOpjGuzESNwNzm+kUcBmfEzQsr1k2PLw8v9DSE9oKXnZYWHRrcqBFSE/1EKxi1
lx5zr50QaModE2cN0z4KfSZHQardFQ2ivLRKfvAT6CA07hBLmtwZ1Of7WSBNoVcudVJAq544f7be
+42FccIz5Uc4DNUnwdnRHfj6L6Tv1KeKpJaor7EyJ2zWlDt5jKrPkNekbCzNt75jw4OSI6/cS/19
eI7ZybEG4fvQqgifzNgBvfMigY72clYvdeJM1IlW0W/o6/CfrbYzfI0tar9eOUOobqVZg2vVhmjt
IOh+AMewFlX3enFWmG1w7my92TpGMr/oqX+W8Hr4azkBeTeIE7zFbzVWjSHszdHa55vo4i48SLXy
kPq8Q0TimxOnjTPj+WJPAwESvlNzOYgGbVbDg/OfETZ/6eXGKLHw/wAqoM2eWoztdrAr5YWvUtoO
aZB7opg2AFYNwjauKDZjwmsaO4WgjtRupUnqZhjiGAgKQx2Acm7FL+8otZryIiau44rA6lIMTSZ2
cmLtPhFe5GYn+wGdqnUZquPFWTgmyYjTpGwEXg95hoyo3+raO8JTKOMlWblSnFR/l8ycaK2UV9Cl
Ku29LpvPydDSh4D458u/DJKUSfbyQjXPOe7MkhQn7JW8IAC8xy/Gi8TJMHusWObO1Exjk0lqvp2A
ChMfZ/EVRa3RebNaFl9RbLHlXM1ZWD1OU6of1NSRVqgJTR8y2jurvjOyEyGX/h1oU64jvS96haUu
wVpyxg/HRvsV3aDspPWS6CUG/1svTYJSkCtmSDQk6d916SxmKNvu67Ki+I/L0qtJh2JTSYPiTaqa
Xe6HWENWrJTP95pMYR13gfas6tooT6IBk4r8Aoe6O8now37kGb9l1plXzKbMXTZVxibRZeOjrxsv
XaAvsYUWflC29ilGUPQ69jhn3zAxjPTrOHlNq/ZrpOJnt5GiQ/r3yErNtNtIAZrBqfBxKtpdhOXB
9ybfjuge/a4xNHSrsjdfDcQe1kU/ROe6kpJjLY3qxjHM4plIC7ktq9d/dnPnilFJMX124Ry9twTj
PcBJ4SXU/fKgGMTv4FImT3Hjh6sgS6sf0WAjFkDmLPFZUaWy+Zgjp0L6owmvqA72e7suPtn0Z141
6sSi8O9BNmiyv7HhBJrZRb8Xv4wE8tRnninWyi+M6EFpfXVn24m5KzSFJBEwbtxeh/FTNwvcUFhb
8Xn/RB/v0imGc/ErpXjpQaKvSqwmdopTFC8yqSpYg868KvWwfBmmQb62mO7xuyteRA9jtHfBPKUP
osqsnWYV23a4F/3noDe2VaaknmgliN9eUNl6FJcSVXY4eji2dI+i1IaaA20FOwwxdxTV0sbEmheF
UW7GDLQCLGX5TfQdi6y+ZJEBcTiSNDxZouyF0NWlT/PimxYBtdVRhjnUtg1Ec4YbgOv6t8mfEIXs
dP4psIT4KOUforukAHEZbTb2ogi93yra4bPQumqHQVuzEdXYYXqtHmdA8jN1X6hhtRaT9pJxKPgx
vph5C7NL0/dAkZKnpNCxf9HBCDdWj81R0fsshRVrNdHkp7IFrBJOPVyhfEhWZlB3O8SgJBKkS/l/
Ofg21XK1f51ACTCTjNsCEY+F+N9CEEcW4TVW0LTqlNJwRX2ujLNXBoN261bn4x/dWjv9s5vJZmkv
s08+T5FwliaJ+FeUtI7bWAqy++2sv8sYuObICr/JshNeTbMK3Xl5iLI/6LcOEP+1KJqVYbgJgYKT
KPraax+Y7Vuo1fplzIKENCaT9aYBJ7VDKS/uXTObup+Qoj1ZzQlOgI85xorjfNM1TMlw4JOf0Pzo
N2PSSkffqbojHGF7o0Wl9BhP6IaFUIW/GX13UcX4OUFNaIjqv8ocp4PRageEPrGwLX0nv1jl1O1R
Q552sd+012ySEKfF0eKNBNGvLO7D34G8M1SN+6gU9dVO7RFTE3570sJViuNK2QIw7w5tOGP62efG
OkJC8kVeHhS8vY8/JLNBEpmYGLaD/S7RZH83SXXgtY2qveZRa+/KiiCEKE4gk3aJlMS3Il6Z2k51
muRWHAJ+pRkOWp5cxPprKo9ky7U8Z32l2BrxSNEsbp0t0tW7Cj++W6tZB+3OIiJ0GxsWFvu8NMSx
bhlbmmRPmknBRXC5K1giGe5jUn9rzQz4iJ0tI2a4tDpOGe0CRZpuranjS9ugV+Rb65zG/pYUO5j+
ZebaIhGCs7R2azUUDIMNFd1qMVUYydpWbpHjFEXWNmU7dw3s92VsPg7zVjV8vDeW6yq9Om5xAYPx
MzX7xi7bnT/lr1jYjKMLWa85iwNf79dZrF2tZh5P/+whuoUwJ10SeelWFJsSr9o8NPDeWVwIM121
z87cAlcp/SuLr2ahsWFGmypAQ1NUin7iEBTxDysCoChKotGUkDHssmETL+PvXeOUWFQakwu714mz
VpVf1BxnzPvcDQafRzs0Dk3ks+KJbn4MdbNCcsUTEysZDx83goScQdY93i/mF7hYVFLxkPBC/sf1
YQI0aOXk8Vr0vV/MUpO9YTfl6V7fBVJ2QAL5TVz5PneUq/aKwJhym8N69i0FxuHi2iEOUoRhR+hg
tjwt5KT/VKdpaLSuKKs4Lvx9apBKQwYE5romZZ4MwOJ0OxVd2zKV3LDF1k20/Jfp2jTaqn5AamG5
5LTMYwYdb0WirE+SjVKFo66V2GZvhpyqMyjOvgr4LxdF00gs3pvC4iwbTvBWYwUm6pXR1vZVLbON
Hab5Q2lgFJkNqFnAsvprRjRA1CeZM+7ncIRjJibH3YUcCfA0YiBsaBVSAeJQtrFzqpeDKLatUW1k
H76xqBuqiiQ1Of7SlVVZJzIVW+fYaq1zkjZe52jzkUVYJza2NJi+1a8JfLGuJDn7bNFRtCgR7n9L
73AZe68XZ46vfA0TxdvYOjAOeoF0548qbbbTpEonIA2prWdncZj0CN2j5SDORF1EwsgDTluv/tGA
YjU8tmWs6BxL/XaSy+Lwj3rRQwwlTe5varbLtyv+28XEWKV2fhBAXCJzhH7TwZ828uKyd/dxF37v
pfDhS2En7M1AXteieO8zaIG8kh1p2KqNFbuGYkT4EtfB3iqzdDuEQfoW+cmjYCbMjR/zb9H+2cMB
0/zfe/hS1XrT3KIy6iBE6XQtwas2yE+qbK11DcvWe5WVxnDs7+X7iFpNup1WVGdYFtlJ1N86W5Ns
eX2GMZrRde0DkuUQJHSMH0ZiJw7pvtra4W5UuNVktA+3yjJvtoOqLnqg1BXLoanTaM07tuyJaW4N
ioUNSYIo8ywvbkCLRdAoTfIqTf1uda+L7dCybuVCWADdmxQFVU5XjBSVf7SLctMgqfCP6f6147jc
gWgRBzGjqdhfdfcivzoWdtHHzrFjxx0DHpPnkHEZ3TKYyvOIqR+ZnaKSjxUUB1kLKYqWzm/Uzgva
Gooe3/JGVJq1uXhLTFrsJTUSmtrQPFWRzLNEjay97SSES4Y6eVTtD9EmagAuxjuLyOPqXmca2EFE
OaQsJTHqpxCswFPxJLqLQ6o5bNtl27pdQ9TpoRyjPRE2O7Wwh52SyWBgsiw9E4xLzw2xj12ImEDl
F8rA/67NUbSIPtE4tsB6e+SAl96iAQqesil6DeWpLFUPhZH0zYuf4RtrVDiqOXbwnBnR+KlkQJ9r
I2vJQ1d4m6UBAIkcI/WpgpvNxjF4QI8Rnz8JIl/Cq7M7ZPr0F3ztFVyGIXDTbgBrpDlglnR46WnU
vUg+Sbxeq1GAsFBwltMk3kvLvgsKTLHWxml8KRswyZGJQLtiJ/vbTPhlElzx0Q3s+PmlWX7x5wwt
zrY8aoZKHtea0pLs0H/K4kwcmqgpdnqjoRkUBGfz7wOhNSjUI4+1LLLVrWw3n6LxXv+PvvNYhQu2
7V/nuA8NE7s/YO22FnPf68XZvW4u7egUob683ME/rnSvEzeTzCj42pjZ/d3VzvVoW5k5ek2B0ZzR
F8Xv3Aq0zWhnzbqOZ2Dg2aNjwQeUitZ+KXP1ocTF5yqTSH1pOmV2Z6tNj/2QOS+z3zUecReLz4BW
vRnMjcb2f60uRWexZJ0lIDhiprivFexHwu+i0UBx5snn58Ke+1QnRombV8BPHQtvjv6iikoGCiyD
KItT1LaHA4jWhT4wOq+Zj110Og4XUYIR+Jzl8nC9lUKdwJY9PtxKprXL5kJ+FCUnIUJiQj/PNesd
GDPs06Gdr+KgAoRd574mA1GgLq/0r4YaRCXOHba9bmWjMyGKLy1oc7gBT6jdfYYKuvk1DsJtnkZ4
mv89MxxrZ51roC8dvBxhzWT6Ggkr86EFdPOgF1a8m3QLglJfAi1ZDhpRkXOGg7nq8zbCrpS6Tgu2
Wj2PbE8pib5xpKtubUawnnGJeejw3oml8SRH0+BlRLZ+IOZSKeaPGsE2T04y9aRJpXWZetJqoqGC
tIz9o/zZDwZUwBmz+kyyt1PTFocMzX+05O6nsQEEl7RuM6/iQC0OrWJiATVK/h5nAGLO8PJMoy5f
wj4tyJjl9Z7gXvmSscHZ1jgqe6I1g6N2rofsjWB02q66YXbtLmqeyiWpiljJ7BoWZoB94KAtD9EG
d4oulw+N4s+3Q5IPfxZ/SLOZoRcrBUeiQtAbljN/LsI/iqLhH3Xp0q+0c5xMxRBlbtc8W4xdDRxo
DEMyHlMWrq1QriFXRvGjYtQQKqqm+tH05oszytpL0o36LrF0f5OWvf8ugUYfgdL8qGaUK/N+ai+x
nGnnkWznqqrH/DpGodxsgwBCUw7KC1mFwd8rTYLlYKP6D+py4K2pugwLHyom3L8GA8smvRkwH6FR
dGOJ/kX4Oj6IOcQhNCNA4MEGdiO4tFCfschGEU/Xpm9aWSLYSCIdc6Eu3kY9iHC/N8JLjBzApahC
pEMb3yQSQfHeEC7FTG+BPml4+dwbJNOozhLATavKEWDNG+tDC3wke8PaOprwU9+H7oe5VPtYCe27
JThIlqByQTAHOwXKJEJKg4TJpimd4KDq6yHISPwsDaJOtBoKr7loftMHOGy1QsrOlbLZujotCHHb
0qMf8pQ+NVUlvZRAu3bNrKubtMqlj9yQVqLDhFGz11WJfhIj/RyojnDwwK3iKVNk8rtfjgKtkbLa
Jdo1Ng31SkRy2ASZhBHF33XirI7DarWEMzaTM/VQ0Xgz6qfR5h+TseJg1Kl6cYoXUdAKHhBuBuhv
PxbWX1Y9dcmafXe61iGCefdR1TI+0MrebSbf2ooGcSs+2AecYAK0yhdzZQtGt9Q14duEdfi1L5XA
JaFPwLmep61VNdZadLN9UgSm7rDuLq3/51FGH1WvHR4+kqb2D2jc9A+wEVCM0LDbJZN0utd3UU6i
eJ5tXgfpJhqSVJZPhFj3YpCo5+9FO6AdlhCXpV3JdhNhH2zzXTbkD6HNEjtb6OvWLyloUIFX7PLN
aiTT6x3wdVoQtvsG46EdyCztapTN12g+0Q/Qw7+1oPvFdMH5JhcnhOSsReEkNDADinx8Ie8Kc6Kh
7cdrniayp6YKYODGPk8K4lxC2Cju1W0gR/ZZlET9UiV6OXPob2+JXzUvAPzpZvhcTqr/KGVPgITD
Z3GYcfbx4mqMNqIIXHRx462mbRXP6CPa3alR2ulqzBl6iGTdVzBz5r1ojKxx2mDmm69FK7ap4zHL
sXMRrXWGMNQEjks0iiqYFkBt9ekqSoZPjMFvTj6vN7nqLbbF6eLK0AMo9VIA6StRvNse3/xSRHlc
+jSV1K6ENbJs2SMUW2V6tm3UH1UJP0y2vPOzJGfLy8T4Oi0lUSWr6htqo+lZ9G/4l93iNs6qs/Sw
gRE99qFOAJ/JHMgUaDWAFFNxY1GjCy5LbAFHnj5l+jjJJrtHPTqTl5I9bmh4RB1NZWPr8tx8HOu+
BFypJqspm7Btk3rE5ruPoDWch+Rg8rB5tKAIp9NEtjXNrK1OdH1jW4650Yv0o4xLCZC+Ka1C0pM7
0rF79GSjR8fn4a5AdftmE+jWW4R+FVXXkErQx4s4kwzgRlWJDqBq8rXG0pDhAl4u2rnOivgTqzSh
WCJnLMmD7GOa2/i6ZxcqUdxkQZLvrPFxcpYdkYNCbMD1UVKYioOm1vPqVY0gC6PCcOD3P7rA2H4W
KLU9lbIW7AM7+3T64HsYB87WjxRnl/gSsS1eh1klI/6L5lcjmtKtuaAZ7Gbcx3XJ34oMix3hdqsb
7oQq0UMJoW0Twp5PfNDnlfLSaco3R1FtVwYR5umdT7RTstxaI0EkTwB/hqBb9QO/HqIEOdZFLe5P
SE/ID44jo6JNnhAn9xACEImINaBnC/5iOTYemY71MHSsy3IaH0dgi25YtOeOcHxAxP6vxMhRKq20
dh0USrUpWylzBx2AqZr2K+QJATpFn4rZzd/bqttig7dvZuOqlbV8dBqwrSxO/dqJ6txVoum3332v
c0R8eff9haIyn0XziVjdNnby9z4DTKKWHYzO4kkFreYONR7lqvQe5MnKqCuWlarFxSrUv6f5B/JR
G41PJnfwXhut5pfMNsEz9DfYANUByDFvJ3iGuHrcEzKQpGGlznkKwMr4pkbqDOCbPaUTFeGKDp9w
EtdlzgI7ZXgWVWVyiUyQ1XNA3s5IkLofi24LWvS7NOT5S+f/rlBi3VZ18yoRHWWfMF/KkQBSFi26
RWPK4jFbnqyoF/CY/CVzhbgP4QUgksOvNA7qizJpeGqlL13fK6+adehBUK4kP3xR4IV4BQR5b+QZ
QMRT3+NSfdHn8VCEMoZOSXYZWqyDFCgy6znhyyDR228j8KSHKNg7Vbu2VDz4/KLGaUUfHjslqtl8
ttU2MtGu6/vuAeiHp9fTAApZPyiFLblyFGUg7bpnay5IWE7F7HV+Xh/CeNjXHdhcFHtIzQJflzp5
NwxwzAo9B/gKrgv1c7L9kYUTR0maqO0wHesR949882JbwJwxXwm7yty2XYQEYySvTBCQIQz+3TzD
Y9BxknEVP1cOvJbbq6GT2Lr79Z4YtqtjcgWKQz7ETgjNuKoidV1NVXPoEvS3r+K0gveWun+0zapM
RV6Y/baRu31REugCHckoMYsimm8TBFjNxL7qZuM8bCF75JBm9drFMXxEjmFuDqETqRujk6+yWlYH
gOQzv7DIxnWD92OvmQCZdOr0i7XKhCYzO49NuIiSszNwWf2Cg6nC0c+DlV9aWBml9l9P2AJ9xjYv
cHi2R26u/lBN6zn0O1clp7cPoDyurbj/WTZ8PaEzP5S6iQ5siQQwGfgiX7SWe+dap0mEDC3+nWb4
kkdztU47gMh19yuzkL4AqGuhvlmW61mK7Gtf+/tstqVnH51Yf4qOita95kZbbBDA+GzzVFpbfsOX
hz4gIjL9WTbDnhQ+iWqlKZ6bqP8W1HqLIF5kbhOThEo5dBu/r/MV95scs2zcOhEfSFYi/aFmRn+u
Cj4sJQ1fsoG8vlrx6uKH2yTONjMB5Z0ZNqcsK1CISYrXoZRX4WIxgt0hbkNYb5HRTDZt4Z/qEnGC
hB+jrPQPpa98RKpFqKapjzLvG6tu7vs1zEXjIKlSSMw+0fdpiFZC3Va/Q6UoXKyNNbn+jdhL7I56
jMN1k+K7GTy2uabsEHqtg87wENItrOZZTsO3Spcj19FGXn3t7BJZZrCptQGZ2gBsau1ke1Vhk5DY
yUdbO7PbJfa0sppT2aaubU6mGzo5vuFZaW8K0j2XDshiHTTtJTc6ormoWqDJBQ+rDWWkDZvulZh+
7Ia98aEVAYwsQk7XUHZ2Q4p0ht0cCmn65VjIKBnOpzFkuEhqwz4n8+RGIeliFudxNRnA+QrVsVeE
occdb14p2TVEUdKsOsZDyzPYHvUNHgyq2y2GkVqqvMELHsGu1id9sh0vLnssGBLIqeEQH8WhD434
SHb0mGa1eQAClQHj7Z/tBIIFkSU3MyW3a+vfsWa8GcP0s1ZbcmCRfgKMfSxhIVoTcUTdtCsPOv17
g2fl2srTF9SpjcvIcu+2dVrvyuD/sXVeza0qXRr+RVSRwy0IZcuWZXvvfW6onQ5NTk389fOAvxlP
Tc1Nl7pBWJage/Vab+iKl2IGh6ck/V30i2/2RR4WBHU7HWIW2kopRlHaCJa2sINew6C30YWBroyb
HdvCja+4m0SIxhjJZfEK6xQRqZ1FkmnndDRgaCblcqnSbDyWaOlegYYbB02I+WlIiphgFlor8Jhm
P4z461Fr0sI6zZyXQsZJGLdPTQ+txxQ2xVR8BJFgICQuG+zyEjRkgxUFGchMpW5uAom3hLDebMPD
dW4RzXvXHQfFRra+TN13SdE+aB2rR7Q9Qaq2BwZkzDj7oLSuflsadk5aM1TflYaaqJfJ6VRbprWD
8tr5kuny+2TB9MHX3f4OrVgCTgb7AE4V87heGN9ZwDDog6r1fbL7HitYoWLRaGHDQF7ke4yuhs+0
Pn4nn86GLWuG75oXDX4BSuq7Z6GoYy1u+z2umCKQw2u+QyGb0GZGKSxWjDO+dfoNGUOPhIQT7bZu
Khb9ViqwiKbk+yKzOoCXZILpjuW+MScWWdM8JzZ74ig2hxtO6+Ot43+9TG67B3DGXpkFaFd7BVTL
3LGeiLXJKHkvytIqbzLjKxvNYLD5lCjVZChCTyNSu2iL9LGxZkERhQEaBew3xojNnkwtsIGM71VV
6fDf6H66Q06JGYkJqOLVg5rOvB+QpdiBFLIDTJUMf9CM/LmxRsefRWaEGSlg37CGg15lHtbW6bhf
6tuQNfOx79LotvC/KKl9BbP4nieReCGR2vtIG7FktYr6jKI2wnDl8mKbMwt21c4BiQTQdQhAU5hi
J6sOaR9AZpB7Y/XS7Ms0QBUhe7bHvjp5C4adKARi5VEv/1R9hV1FtRwazN3CufY+AAfv+nZMIb7w
/EcLiN+5cQX/ig02BN9auYDWduwwypLYj3ISrV2LnIrg5T5NoQyJCKkobcxfbCW76evUHeckruyi
b3c9EpQKcl4s3ALiAwkBJD0jK+i9wvHVoqIQyfIg08h+HWuPpLpV7LveqP2xIqlRebG7y/AR8zsq
y2GX1PZudtvhjN6D/ZQKDef1bAG30JEu00wm1JIQ+tmp0mtpNIB0jeuMwlk4WHN6gdvRHAj8LT7Z
M/JbzVFDeEEoXXSRPKpoDNW/TWfp8fMS1nFA0SRJUlLIs6OFUkbVoYpFHpjpe2drzUs8T7pPRu0f
Zm8qzKOYz6XlD/NQ+0kXK8923fW3yZ4Uv6Rc/9SJUQRI//KPq945wcGhrEjzZLJ9IdsNuKEH+FO1
CBmWFj7MjqYhcI50oo+2qatq2Q16455bYrrJjmojbnzeOY5cjDcL9wk98MMQK7k/uOqzSUInNOx5
9jWpnKVXvQthO9dSKn/biR9qsjTjyaybMuzm7E9ngN9p0abGgOWl6tv0mg/j5Cvp7PgTYvWSdd+B
eu57ql2c8YOOwjnChEYMMKX7KMK7CwUI4Sh/zckcL2YEfGuqkyDpJyvoBPdJX+vFWREDFFCDxOg8
VSd3HjCYcKvminTVTW3ZUhlARQyc9XScGwDLEpGJwr60k4cxyETwpLVDd4BkGyaTAmWtEcuxsPIO
aGX9JrvqrqgA3tBp7g5O1/3QRK4HRquZPGE5D59nPi/9BEtuiU9ujPnNmhPthyQLURUmgo+1eaey
+6i9RJzhKKlUr5Z/us4AK0dYsOOhgEOBXXewTBMmNr33I49K05fOQK4DtZ8pR2K4s58plU63CZAh
0jfdPnfjDwfNk3DydEwxRR4uU2yzGR74goZB7O04UkPh5B/4yky7hpRZiHKnGuYJaMJKidHr0Otr
OSGr1EUsUYVtGr6DstheSbGkl0UqAxElB3Jw+TlDwdVWdftCjH/FM1Gihp2+GJqmHGoeJD+aX3IA
HGORinvHfja2KDQbLnUTAa9ENh07VrXVifTZ2dVGPB2K2tZ2KQAbX7iokqbPsZgswptuCAoQkjvL
ye6JJy625bahRGmVunWh7gfoeMfFUT0Yv2hlMIdDpRmyYt+jH770doUqVIqkP7Lc+2hWw85xWx+6
cr6PPIuZJBJxiFjQDw35lrDpu/GhFaSFCtg3ja7jGOV5WF8a6Ec1UTrt8BB88FO55Fjcn6Q/871Q
MEyYjZ2Tg5GJScqB1ndajDFadNH0qADmM4mPhPwMPNdAARsIqF22wUBIsW8shLAblCBAh1fytcmh
cBkUAj1q/u0Egj6fzNlXiaTNHocp5p9fyCyMF5HmdyVqlmBQtehJdMYP26QOvwz1Oe0zcSpnpmtT
Ac5VUc2onYvDLhPq6QUL152GmVnQNBrCOlUEdS4Cp5R1Z6mXgLymHGnAuPEjdDoPqsKeZWis9rOx
FlAQZlXgsGNb98jLlj0cTTwVMgip/aKwU5+KFCCA15xwTuzP0yiG8/bqq4ltsz8XKdApODWs1A7p
dvDth7nM3QM/bn02crU+2+S79nKpbjOasWeUdZZzWrBp8+AlBdvVXEkxoM+nQ0OBEYWyC9kL1yfV
fxOa156zpvxo3YIESmmO7XFJCrbIHqxmN59Rt+3n82j0SGI7HZaqtlYUvmWVPl+CeRqU1VetPkzz
Up5ZRUo2QVMUWn31YSegAuQQV1yfVEuHXWthVoGSVAl7KTc6bw3hK3Fokt0s0u77SFHb89K3yC6N
1qFlOjy3agZ2MSEs9Zu2eksz+buTZf/5XW2vtq8pWSwktOdocX0Sj+IQraaG2z5je+Wu3dXhjd97
19blxIemsadoPNvxO6Smmoku1FCMZ3dBVdZz0g+jjEst6NQmO0m5UHBfdtqY3TXFSzFF5x+j+Gah
ZogSBBF810VRwCS1foDmeai6W6YwXaDEGiTZHBV+okbRYcmb49g1CCuUmOulyWmU8BIVgjVgsJNx
3j4BYh7UhZ3lnbJdje2B4S7B9rLTkprtb2T4iQREiVQI9O+3qvTYWo0m+Rp8jc4AHfSzgGMe1A48
tuaXu+S/yLu4fLMRUmSDbrnsjuljpYSbZiJO229V61N1btdm626NiZgHt/n6U/5/hyP8zP/X2aPj
dft5FCQXy4NWjwGevT/YnPRBZyIuFtqKicBImR2HpvAo6nBCXGMjXbkpmtuz33ot+EzhNEDuaAYQ
f/v5j8CagArgpCnyGuV9csqVAlXw5x63uX2fDPcyqq8Z88AZsWWMturiJ6pkMYnyDppWj1Xpoj93
SIyTDlfc0MlaxQcYTTkhTpfXqClK5u6l2GtjfHeoikXFA/vu91Z1jcOwpglUyyrOU4zaYNvql1nD
IeUAEcF59C3PsDe44CWL6s3baJCo2JcxRMphPCmVnfHouPNNzOh6WY7SETWRZ/QQb2iG/BypAnln
qRBWQca68NWc0IJRLH+h6uwrEyAt19D9zIvNByqSZV1nZ69a/vBjY3MCaPVkjiUWjXoqdwklMn2U
3m0Ui3EgqVzDGgtSthA7q+2qZ7WA1DiwjQpEXqd+n8fVs5VScUYPCe338gDRftlRhfE4C91gY0Ig
FasU3V2y76D+20tUpmaAs26565SluWYIZxhapXzUTLN7Z2rdU469zR0LRmrS1iJ/T5k4OIvEwlya
D8cR1YFHoDxG5NE/qjJCMSFVfvaRWQeonA4gRkV+U1T2PZ03hHWeiJ9xnbyTSQowcjZ/DLG4o6vp
/C0E+TTWBb1U7Oc8Inwp47TxWxX3L7Ozf5GZd8kFMEc5quyPJEteKQ3CcekbiFZkS3ZV3GUnHeHy
nVOYyxExzOWwUDrYgdI0dosiu5DwcVfVY3pQmzXf4ZGRKsm0StHbN4D+uN6J4bWET2KkVfIjUmob
JjjFBP2R1Wq1kleSUDXs5bUb1R+y076Xo2wQuYYwSbWfOgyWH6mbeugAjeUO6d7sLtKsgNyazUxS
oZyL/NIU9Xix1uzdDNR3NNrm6A2t8o6Dcig8g5QqjL1d1OfhFKfxO0jBXwK/oiez1ZU3Q7UUXBjU
MXT7AmSjVSX7vJ3cHy3569ZzwdZ30Xwh8RnvchM5pYEK8hFh952LIPjPzhuNwMkc7ZkdgHFq66Q7
dHDPHokpYb1TCf/bokJreemfFl9b4mnNuHtVXq8WFubRMwZxN5qI1IYiyt95/RdZgYQaaVL7S2t7
D9DG0T5OHAjDzYJV05Itz6QY/sy6PC2zkI+xk+69R9giKcEz41fcHhCUZjra6t85H/a81bwzamm5
/9X/PLyduQ1u/a3ZTv9699fY/3uJ7bC9RNs8H+mFcorJfML+WL1xP19WI665W397ta03Q6Jy0tb/
Xy+/jn+dvo1tzf8Z266zjc2aLHeGWk8+e7s894EE1yyq60vVIYQhnfrfo8ZgEhCsx3MFyG6Irdd/
+p9v/WzFTBlQsZR9nInmvDX1usyOZoX42NY3u/m/+4ggE0UO6bWa9fjV0lQeB7cwAkBE8es2Vhc2
s3tqjodtbGtUuOlqMkbXz6HCzl5iprGvN0kMAE8movCfY9uBslta6jurZO568c+xVOlWJ3j19DXG
jjNAE914rsxcCxO3jg9WjWJ1pTTWTa1N9RYVXsLSN8mfrat9FACRH7qqTOclEkVo42Nzr+aF7VM8
++jdVz8SEBeHFB/BI4URWMuwE/Fq22m6N+yGNieXEpVPdjV0VzPNDy5r7AVDSEKkJctPMMcOGVv+
S4ny5wFxl/eyzZ0b9EM1VNh2Ma3E9tMop5QIX33KJnlGDKW4YAIrcGYByA2KagkNT7PxzijQj6uW
n8JBvZAv2nuQ0H8qZav+QG+t3InRLkN10V4oN/dsMXvU/qpsCjpE8g5mW1HpURFk0nSIcoTeu2wY
1PfGGQGMymxlU5BJyrEZwskoNr6n9R+j6zt2ygAa+9j6WEaz3hVw517zBJGCeqp+kcufL9tQG+v9
zcuL09bbGojC8b6D+r3bzt/GZK+/e9bQXrfekFQLFabpScrZA6cmxa4qsvG1FFEJDTYZQyUex9dt
LKkIdgFH3baeh7njJWmKv8jQ/OeEZULxmKwkGJT1GltT6P8moyXu22W8eklOKg54/tcJQ49rgKm0
+Wkba3hur1KJbl5HDX+udhPs3RdtKVS8ILN577jxmp5g2t7GYiu5FyUV1G3IqgZQt3n1e5vXt6Fk
XOZArTX9sHXTuateZ7Lin1cocVLWASptmNcN5Aoc9CWtU+eYdsyvSLb8N+j285RuIT7Xom9f4//3
PFL8JXBIQ99v1/s6cdCSx0Q1jp1NMQYoOFVPSAaaJ2Na9XOaZPK3sa0ZKrV6kmsTpwpwTn1eVs0n
qDn/c+DrZC1bnGOtqy9fQ9urOY+qp68xNy3+ql5L9NMmnu+2XfpU6ZSMBZ6vn6++xmxFAiJovfN2
hkKF6fO0Mm7yo6IDhpE64tVpbeKpoRbyPSYRFEbEDPutq4mqQFS/h3ftWN27iKIV5LPmCteTk1EU
x1QIQNVrdxR9jfEsOBOkmth7Cfvd8HLwbZVJhnntmhTVj3oHcl+Ovf0+le14FAoR23Y0n7rsKNt6
3sUmXPlB2s45aglK7IzsnKpoApG03H5zhpItmCc+tp5VaNljrRNsvcSN7DfDtFBJksV9G6r6mGii
qJfr1gUxZQZYAf5o0HnY6VPjvVnJoCAJliih5Xnum0ZodFRLgrqtWyH1gv4aQc52ssF08QKD4bId
jEB0vH3Tua2HYJwNnqu6flHXi2aScFd6XnndTsTdlphu7jHYwf/O38ZGVp5QdKhQeezvvaQeINGw
5E3bwratTa7uRKQ71zKOHKCLBIatL0cn7/bCGXKwn3FyKFELeYvHe123xd5T8BfOx1X3crQfJAks
ir9aH1agst6VbCA7lavf+jhjdZ/L4t3Sppk4n1kO75GcWNxwLksC3dlZu4MyUWzxog9UhXFymNAQ
9nrzsPWaemzfHOPE7JiENpaIDqigs6PrHvStDEXjMhLv3UQmK28oSUGj0Y9aGTuBoCawZvmcYADp
Eia52e9JY625MZdwvnjMvVEGpl7ER0/f2SsL1V5tRbZGz4+GqTwbZfut1xUcXdxmfuZDI8NRTeSr
c/YuigEtMqV4HMR2DdVQR0MQ1azqpyyHlyhq1DcM8TbEjd+aXvQoyGtlDbG6qjR8P7MGumhttldi
jTHsynyKyzj/HNKmKDnj3P6advnv2naNY4cbwk1Y6MPNhLiXoim+E3t3v11T3Iap0P7i1rDPvM5i
s/TczYtPQF5Sw5YSuISV+R4avd/iFX8tytaPsVh4N9PulADk/a0VCMMpLzluGK+6XV0QeC33lUae
tlTSMnTHtKbonXwj6GsOgwuRQUhPIHOeyRdzqFoSAXbyuxU/1XixD16nrej80t3NKjnCMhUV/ssu
SVsVZKy96PclHcu3sU9XdmEuzls3b9AbBTRxhXlvv0T9TB2qHxu4Gsb0krTmyi9Luz2o4PTYNWiE
WEp5xDUIL4Dcbo8k/drQXGnl7MyNV0J//vxCDZICxQ4QVJgqFPopauV+qsuE5I3tm/od87rXeGEG
Mphq93GkV5hGl6C+FK1+1x2J21BR3i12a+/D4mp32en77RjSp96lx4rZn+w/PZPzuykc71HUqLzj
tPA+WMaMGTNevuuxCSE4cs2YY649Fb3F12Ygc7/2BorFryWGrltvbov6tfOyvYhq611WDZ6tZXHY
jvWepd6dqD1+9mqzuctxwb8wU5G10I9Zky+3Ym2kOl6WVOqka+jVfTfsB1ex0TLS7dukaw573rnw
yeigGbANGuuR1GKNmefiUuitfVNHjaPRLJfQTJIBwdq1vx3aGgqYuAUNt63zeami6SyKqhVp1GIU
x3EoSEt2At8t12oFhCGUw7Zutf4BigA2715hz1QtgBPRnaTO2YurLqdezG+f3e2I1tbDObGyW5EP
380qrU4FGa/bMDT/aVDAdELsyZrg/xwYVW960vkoX+dKw9EMv5u0xgdAjrTIepVEkgya9BTBADOK
n43MnfZigEyp5Wr8zJMEScAelvm6WuFsY9t5Lg4zz1vXbcwXGHdkGdb3f40vTYd8UWsr6DLGLaFc
pO3EHAkYpzRlKksAxlAsx7ymiLyOJSazJ0JAMXAOW74VVvleR424bT3Pm6MVWomx9XpwlKlyUEY7
ZSNd9m+qXepPNvYRIEYkoBfOaIClsjl+bB3RUmNC9ny5bl1NAuWAjJcftm49l+kpGj2Qw+s7kfEs
npcx+fzD25BtzUHS5vHr1rOKkRTriCbK1k2wEA9tc01Er28XtlWf4WLY/tbNdcd6aaHgbr3t88lY
P+Z20b5sn71YcV6TlSrYMq6fewUWzbpWh1u3xqOcWxOz9q3r2QUySClCUOu529WSaHjJa1K8FJYp
rVlaqQZK07Vnm2IBieS5Ya42q+6o2lSGYjwk352pmv00jp2fAIgvLa+wNuN56qzlX/IWHzOZ0B91
D12Eorx4YBfNUk9o6GP1WN9AcOTHurKjszQWcYkiJTlShyyPFSKez3qRfuTIs/2Rs/Nqzth+O279
pywqG+febDprNd64bgr6htxP8udEIb4jg8/GQIvd9JZPZQoSJ44vlEgP6bS82Utp+MhxAt+oc/tJ
Ln21+EWjcXvzpA558bw1im3nz2RDMWaOfjooPAZDBgPdHRvqaXEzALgCeg6HTkVjs4fF4snpAlh+
ObVd8wv3ReVkacX8ZvUNt930omEr/oF91+9ycQMK9E/DXEd7YYu/TV9kz0maoFubO8oemr76UVup
RtAq95qr2+/CPlASy78ZyzLuDSVJQ1fJL7Hi/SZcV89mm/w1k+pXPwmT8k7jHDUQo1TZXPyXEBqb
2jRHgQnygyeM7J+RIlE+Wy5QpIZipcODnTWTt9MF5aUGIMBrVR3IyKeU/PDOlmWKhwjqxFQJtG/N
EntHy6PyCfA9DxuBPKbpAFYawcJ33RBdrX9cWN+3sdReDbU7Q0RvfKpQ8V6tyIhZyF2SeJnI96rE
5q1jPE/TPzrGGca9krZ7nIse+cMJgHIbkGdUjppCXQ1OU7OHO68jDxIZ599APdRbTgZsh76SvSvt
crUjXU4sj0hs2vGPpnDbx6KzaDOkPzsU7gF3O4KMKY1iTuI6eenvucS7bxrRzsWx798FGkwtdQ9T
ubgLrEHIO8Vb7WBhPHyOrZKsfFK7u7hUjQ+Qn79GK63/NVHBpBb0N+n7BvK3IFlf1YhDjLL3VUTq
ThjAjdjgaMlLA0pl621NY0ltD3Ge5Nh6xtZEtQ7SZfIuEWSVV2RUNGB/6RFsRJgi6f88aKb6mCmt
hp5OrXvrWggp3orUe9p6A+jCx2hAxp7s4boNGbAPDk5iN7vOzbSHNxgSlCcAorW3DWmGheCbzLPz
9oZ19TkZrMzELsmx0qJV7bPuH3MEpNVM6vvWw9ooDnM3wollPTixs6FeLc9bz9O1/pEoOQgBZ5g/
x3SsJk6DV9qwaHjD1hCU7Hk0cKlc3xC7yhxmTaaCRuAMour0pdepPqwHlbWZRhJ/CqSB03YGqe7x
HFWoQH1dMnbzM+Kr2ednLpKxChJvfswp6Y7Z0vRHF+GwVbbinBeCla6S6b+2tNGVJnZ6dYT9mo9/
aqxV38hpBrNhTThclMZbPdW/RYbQxHaMFK0aIE7pHUGMmm+2hi2eMnhjuJ1bGnp8bnA7Cbajo0ql
Bxdv6xCZL6z3NWCYdi7OniCCgIqWvG4N4ihV2GRRFWb/M6bPCS7rjYd4t60nr3M8gfKKPLS/zUMu
EuPhVr3xyBaFSR9My2nrporXn7QFeMh2ijbaxoMFbHaK5PP8EluBYEKl9Wivb2/idg/cPUIQHW5b
o/TO69Zkacds143TyYlT51WijX6bUgWauQ4ArTJj2NEYmxy2k8kIijtacuxpIlkGoH67kC9oCgE2
/+d6bf9vVShRCLMfYBTuG69w6XSc0rr+s7uNSbPdtRrr2dbDC7M6LA0Au8+uHvGupThEADeet6HJ
WCjn9amKO0QTP7axeYnOWsmDsfVaqQxHabUVZ/BHt2aw5+cacMjT5xAsSIyRRs83nDJ5cVwec4l2
lj3rpk9tl0qxMcavW+Op4qBWxnLbelPkdrekdQ+VnidZsHRrFrhtHH87WiWs8rmlkzrrsnT/NWZ4
2V9PVVn0hrq7awmssr8OFpVTp75uDfcRCh4D1eqvscgc39tEna4o+qivONSn11azv3+dkLFPQXmj
6w5fYy6uV3L6vGg3jAhWICMUWJM9X/UkfZGTV9xYA4sbJfTzAAnivPXwW7RVf3vp5eJVk6Y8/a+x
7W1WV/1qZRTvtLopAPmUzn1r3JYsoQMhAIY6Y7WqANKlFtOOuwyO6qNNo/oRZTXpNS9NDttYkZTk
KlMg5qKs6mBuItXn3o9O28mmgdVnhUqxYQL/qVVclXKm2TDuk/bRLvWrJFH4hN5r+6gyRG5NoUSB
Ch0Ur4fx4vTmwBfAQQF8akchFaSUZrcPdW7T5y51T9vBbQi7Ko3kfeedtHmsb7M5XexWDPyeo/He
mWN99qa2BxU0x8VTG9dhWYeKOta7rnPanWbFC8CjCMd2xXCehgyKRjpE2epiFWIH9q0zogo+/HCN
6uHJGmIU2wU1KXgJv6I+3VsCwYPMYqdTEQF4tdYcp8T+s7glCLb2pA4xzAlFgOlWB30niUGCjuij
9LCp0Qt/ASUcTIkCkTRiNd+qfeBjYNebYNBVZTyDmHjXWic5xCwIJLhVIOmAlIdBv6gLWnNSUwyK
C7CTXOWQT/oH+y4mG9ALu9pQb0Wfn/A0Vq5NX0OPHUb3VAwQ4AzjPe3GlO2fyz4ZtGcxCPexFJZ2
nqlok++QJBONyi/KWcKZ8tUJQ1bUiSnfzrgBePWQ+XJhjWQz/KQOd0103ssqwjdDYrDnxoT3GBtX
s0vVvYLjqV8lH8uyvFER2iVSq/eVLd3LUBgztlzry69mHlGAt43mgmjZNxAWE2ZmctjXjsAOVNej
21D+4TLijNyK4aP7PAaOaVC5rRTtWhCrFtak3o2cK49NsVwsBGdjAUikUHDuy3Q4eXN27LSxPbd9
1Ia4EI67znHia+62y06V+rd4wj8AxFQfxgsUDXWp7xbwj3ujm+9KmjTHArXGKzKJ4EpYU8K8c+S1
riqyJPoIf2uJgriZhytAgmPfIsgo2ywo2/rgFZN3Ko252eXEDWytTOEbmDIF7dAfrWZFBMa9Fpqj
ne0BCP9Cqunn6kl5NKmSB3xbQwAcrg9QZyODx31jdwpwvUzKi0aLTgJwLbQk2LH3Bqu9YcO2UX81
mT7DqzPbywjQ4KSsCQ+ju28RtbaG1YQo3EY9dZBcIMxSZkhGJKNU3/Xi52ArtzyH54s4SpCnd9DL
/y6u0Zypv6mshFmL5pp6nqtGezVheJjc9pR77XbMwN84TWCUIrn2ZROf44kIo9B4fmdRBdA7a+T2
xvXurQtSVs6AJoWTvOP3SoCZkUO1m7Y9CHv+5Zqqe53cTAakAqUgFfoJdsCii9qS7ZziQeAIEUOm
0Uq8r6p2zZR8gwhQBmOa/OmKGrPlxDyylg8ZiBXkrdo9X+i/bY5FzEQanuoDphyysV5IjOh+Crps
F6Xdw3M7OGZuh4mYalQn0TIPpooZLOPQBXVPTqAtX9A0Va9DkmhXuTaOie+hAwkzL32hx1Fo9iD1
hKazQ1GcnrnX6sI4y9wAUNY+qeI/CpUHlBgSFIVIZfwerLH+kMias2gf+xI3NMeF06TH1EDUCXqq
R3j8FHcAeZY7OxIZUPdsavOGO3bh4wbwnqeq4M871gqh3s2Qi58njwR7q/czVeH4FWEVlk/ZgFCK
1B4cvpleJ5CXPu5LRBVsCvtMhcNjSpLXSx7vbW9Vn22GP7EbFQiUGcAbXT0HxGCWAA+jg1hw/NMh
zPu9BpVJ/h0hDSbAfsPOA87X2g5ZZ8c3S6kGCE1XoVr1IJR7BQMWTVWQj0QvJo4jCgu1+5ib+XUS
dncl1VgESz8jilbIZ9jLr2SaO99CT/7kzTooUD2yTo7tnpVo8M5KFrlna8XpNGn/s3O9a50wzZqd
wjSWN81xQWEJJ85/RoCoh6bv/8H7wIATbMehUmfz04hX0dUheVytBOI41x+5417AP8xE2VPENzj+
M7FrJ7sRA19K01A3+sjvKkgURdqQqJCxSdWtto6N21S+ldnyAHS9AhTnWYBuWAz2kJnPTklRSq/Q
3EI69lFbvUuWp9J2WZoe6lmah6FtvO+59waXqVdl9Hux2x2cd9ZSb4XIKL8TYwhKq4jPOr7ygd6o
3Y6dunccAJ4dLHCg4E4oSSkRm7cewr1jVSQ9VHNHzPjkTdb4ko9oFDn0EJPJQmnGb2Wh2Jevphkr
57NrE/mf7BaKWLtYNysidvRGCxyjWwD0bDxvH8WRFwgP9TWNqS9gy+zrasyjGJnGZWlTyqZEH3/y
Ug/LOJvP2L8fe4Si7loa/7VWhyioOld0i7ebkd0ZC/HarOI5ZjlpV9Vs5X0c5HyT6Tpz0/PqWN7b
hFC3afNDHTuqCHKHnxFM2EmR7D/6ISfysJKPLNfROTSrF8uY7P1UJuy/1yZynxavh4cmtTTs+nvu
dNlZsD0455GT7IwKAgBs7ORi2eZdjw3YG97EHYVr4AjiivxeGo5Ke1/wOSSxx+asXwXOtOK4YcDs
tSINVRhYommtXlcgMP+nUXrqRQPappWHXYYhkNSKapAaU+FJ0iz4NTjInq+FAGXRQz3CHRTDLTgS
eEp6cKzjATTWHI8zO86I95IauSIofeJGrS6dOb+oYpmgdkT2bkKVJpjXLjIFczCY/Fhm7gI0c0QO
r6RHenLRQBd5ZnUBkXEcZxgpwJVuvdnfFYn/U2mm2U7Hi3EJNsycWAn8Fviz0BnnEk7B4t6mXNMI
Bfvi2aM0d0675mMBbvSO1wZow+qnGJP8XS1xifHkH7eKuLm3LIGzpgraRWenk3NDOZ6rPW3NzBIG
wMpTdtF2NhrgMUHl1iqAPSOQAnNbmuftMpgfviVtXJ6KtGbKnnpnh+8z8BBKCoDgqiWoUExLnMrm
ubADkynvadSg9LYABZQeYFXW8feQHImeUhKsx2wRHwIpOMRH93Mc1TvHmSC4r3gjANq7TOPXRf83
V1Dfav9lXyMvciwO7dSyTIIKzJz/Yuy8liM3tnT9RIiAN7fli0XbZNsbRKulhvceTz8fFrQ3ODzS
ibnJSAdTQCIrzW9wRlYTSEItPM66vjrh9yIvja9IyKPIOX7Sk8C6pIPyaWYRYKG3qufKXIwH4h9q
Z1xibwzZrT948exdw8h6jNlK26c6skqtmiP8Z4AYt2+uqU/3Whq/jSqzVKzkkVEMoQwvJk2Vj65N
0nA9oEBfVgWIIKu7k82GN1iu0l6FI9Lpdzc42iuwXRdpbGViImDST2sLrj5P++ZQpLb3DAvAeVKn
txkE37MBGMHOg+ZUxcnXkoEB8pUR0MqSzVRJzqmeMebDxz7OFeWcdG7I+MlIgb9YhzzojH1VFv0F
dkTx1pl1cxlhi+wlqSdOA964trCdVJoHhsv8nrazD3oZ/DnZynQu4nS+Ifzx3M+AvU3XTp4CpFye
gkar2RlGCtPpnfRo1XZ1LqGBGwHsDCVBYi7j9hamhjsgFeyEbDIWwc6Zx+zILPrJYJ2DXvyQZfi9
Axb7mdtvmJa112zBzJQLri4EYXE1nadowY3WxqReAUaEC5JUgkmPviiK4R/j/2ZJvlTPls+uvisD
nqvXQqfbZUVKKEDPRgc5rdVVcPBPE8aCFyt8ixuQAv7r2ATpKYDOa7cG3KJhfEWoHHVDPO9WXQ3B
CAluKDOZMLixg5L3IrghBZ2fQpIc/5jcJrgDl2XNRwar3IlE5Yu2KrhkF4kmMytIsLD4eUNdgPZ1
Wx0FoVI5TwukkLFsdlf0wK2DBq8Hf5co2rKOQG4AFuvIrsp3R8kPiRpgtPqn2Q+gmJcH1yxnlNiG
T7S1RJ2PAlWUzHHOpuwiNSOn5ckgixj8fXy7nERqaaE67WwnSw9ylwla02zAIny2uPqdg0Y9i8KI
4+0huQ9XMJy/uuX9jWbkXHLUqGUPWIJEnr9EY6bIbGlhfCfJLKvOYano+M8s95SD+wzwzrjIJeU2
MPANo2pAnKSvjvip/ynHpWMAx3x5jesblkzBS+U+uy7WQhrd8sZS785IreDJBOhjxf5Ka4B2yw71
OKXjUdXrn4IHlmAARt3V8OtYT0VyJKsGGzOiyknp493mKJveK84rVIMfPczFo9eEvFEbCdFTmzSv
8u7txH0aWPc5zbVBt24NEXp7DN3Z3iruUofpXxui2ba9NLDDOhDqJjjI65K3IbESq9RkJ1FpBVao
++wrdzuv6PM7fB090GcSXQKICLQN5VxhGU7fMiQzQARgzjjWmvPxXVSOdnCkAInsGvndGp3THjSU
HV3kemPTsEbdHOI2+TqP+p08ufUpQS3dFVY6HeRZy1NJ2oL5f6shvrJgAOSdyBESk7y1OUhaAiPF
MaTpQiCaiD4O3Sd58WvTlEeztQYpqVn53FVg2A/yKOQm9b7m+bRBoe9ZQWeUa1V/tIttCHKX6/M1
c6efAV4Zp4zRAK3uVavyFqZteMpniM6tPn3Sl65D/raz2HbOczCDBMaOb6dC50QJt0FPyEry4v+5
8Lt7kCi2V5Dd9VBfa65vDzWZHKSJoR+kC5D/9w658YsNIGv8lMLlXR/uCqd499W8A1V8fIIG23hF
BGtybk5GmGvzMXbDH0qXqcftCdMJ3umOC6V761zU/jnDxPIk99L71VNqz+oJjcZ+3jdZeN8OugLM
Y+mHls9ajpTYv+Z5XTkjHBAmB2kJfZyeGMIwdVkagj4i7WTCsd6az1LBrmYqmDp+9cF0kRY8dtZw
mXKLaUl1zJ0B4yN3AVf+63XtIr36IVhhLzeAKyyAlK3tzfGDqy8ARqOw60Xehu5t6ZalJUlyyytY
/Vl6JEufnaPvVAOYlfTZCRT6SKkvwfa1vmuia1TK58obLl5j7qUlrIdgK3BWvrQNGwTSFzJhb84o
dF+3L3xry5InyWBphWrfnxpAeufQiU5SZkpjlxrb8R+boKTlrUlsPUbSa/RDuSQ/5K3Ntqxs+++u
B1s5NvhT8xrAldulwGOKFJBbb4NwXv44dA+iaaAzUZ30Ez4U7NMzLpA3Ptg6xqDOUz63Lw5jA+aH
9zorFrNaYNWcvOSAUoa6u1kLVnUey5d8cLuTac4MJRpdPahBwdpNj8DMjg3ek/AOpnyxizTnoT4E
UfnkZNW7Fy9XlXawfk5bWjK3ZrK1FalSDGl76bEflMYoQb101xLTE+hLZgznSZ6+nKQAzziBWaHZ
9T60+r18JbDayZXou9zBNb7lFiJKMm+ZcA0+Qqr7bguXIuSBdbGSXlkHhxoSL/iGMdE/Rz1wd2RM
jvKMJZDXHi/DE4RymSNP6R/5pN95sZGd1Hm8JWaJQJnXXaST0ei1Wzi7Jeq5h7AI1n8Ao/0TUn52
lRPKm5cYPX27sGHsaPhzHrxnzOLcFbPsJ/arj+fZKZcWsXUGqqY6V47b7k9vR+3QTxDvt6dYZg49
abL8zWRuZh18C7qQkErgBXwDl2wwEveQH5Uq7K1BOTHQRRk167jqmMlgC7xudZ5c5zoBzGE/9ww9
Eo3iyN5nOIato6t1FhVpQcGem66tnTBc6sfaSIyTnF/uy7ej8drqT7ORtyfVNF7krW6vVmJ51/2K
jSnajUWB0j8U8r8naFvHoch/v6TXgR3T0xJHGqYPYPyPWmbnsPPbfHhAkN28AE2r7oS1M0RddUdb
+F2GWba+X3kTWx+zvRj+oP9KoWeak1cfLAjSyGI4Bg4nBR+BSw9+QCHwWPLI5M1Isw5U1h4t4MF+
gW/IfztzqbD16NubXBv00t9vD2ErlZhU+f+firHaCHvpQb4nGSnIzUhyHYtvaYmtmXOE7QcDWoQZ
ZKCrdPZFxWNRqshl1yGXRHHY5FNbo+xr/w2rX/8o5T7fjTLWY8vc3QMLuGdDEHsM/uhl/MrmCEvX
8pnMBXIw+2Ayf6C1wnpy2CeXoglD9SjV16i//INGgEG6IF3HcdJSZUS3BVveNGdsOWgoRWrAxJZB
mPycLVhRkpJ+N5Zd776cR5g4D2OBrltPvAGefrLZpZr36PUWbEL94cqNmPWd7urqVR62DOoktj37
LY+NIDSvAwggW2W5+pbcjpXY9hq3gu18H46N8s8dQh30YfSZ0nF2AAHyi6Tly+OJJ0zjl/L15udS
K3aRMqjvhpHyCteWN/8MINpfpblGKOkCml7eQdh1SG5IS/nnqBy9dlWAcpqLW6aHj1SQAKbINoX7
wAkRgoeUbgXbHFAKJNjqSXLwfw1anV/Xu19a8kr22L6ZdTyzNmbJ9fS8Y//kv9+dxNZaEv2YloPW
s76r9fECH49SNDY2WvtNm5GalX5lGz3Isf+Ut1WR0nWcLdEtkPexJSUmx/3rWd9NZ6S2VPxwqX/K
+3DWD1cKlg4fo7m6C2H0LZ84Hs7sVVTzOleVD14CllIgZ0IjYvK+LLNtwZY3Z3iCQr+jTtUaRNdK
0t3Kybeq70ok6psBCCG24NcWLR/L9sV/+Ki2D2j70CRvO0yO+Ne8D4f90+nXz3XOF3J/EYP2Gw8u
Dm0Ma5exsPxxbcE6k93S79Yq/qn6h7x1PrGcdr2CnOdDnfUKQ+Lda8rwW+28cC9dg8xBJbb9R0sf
siUltg3Itsof8j4kpZ7fIxjQ/9JqJBGSwobIx8fJ3jvDW2nCa1RyJT2zlM20Oquyk+4Vr1v3DpgK
2viWVuaFRi5p6fkZCwWsKFmZ5a5LR35gtfNeugdW/5FkbVAG/puutnYatsoagvQuRTlDwkT87SBv
UoKtu5WkNAVHJv1bna0ZbHkfmtB2mjFoUpYsXJhegzqbh87R03kv898EgAHLRcn4FrRDdFq/eHko
W7B2q1taHte/JqVg+3QlGbCQ8nf3LekPZ5C8OUvATmgJn9HW2a8D67Vc3s92ZINXCZO37GqxMGIs
KyTvZo5bNTlWAhkYbEmJfagnneiW9+6HS8mHQwavUo6z8QAq8LmGSoFrgNRgpdzQQHIsf1wljnjt
q3RdfpZk2UWeTJn0eXaZVWfXZI51kTe8vdH123+3mPluqLBVlZi8/KjoWdFbK62LXLmD6IkRR8ik
6GhlD7NXsh2Dmos2Pconuq5TSgsYZz1uvsmH/PeqVq0GR6yz2Tpp2BzM8+yaIBEMSxzSmgR1w27l
bkv7VqCgfxZau3LRHXZmCwMyOuRt5cPSteBs6v5NONsWGwCRinaNPFV5L3UGlUmvircyhmcifHJ9
ecFzi+hOu65nfnj88lDfvaJ16ro+dZmzSHT9zCM2J2fPnI7ylOWyWyA3sCXlwX7IW2d1UvKRzLnV
lOLtJ+lhqO9trPV22BhiFRfk/peuiMezgRDgUYcxSxLqGQKkxRWfSUotnb0zw0GmZyn1PGCeepLg
3VQHr5GWnbXlHGpSZw9lULc7qTV32XhR5tI8qH0GSG8Yil0T8alL4GWuubc9AJ4amKL7NHFPahRa
+RHJIAyXmdkfWZUENTw510YPmic4Wew1IxoL8TxzcC+K1fvUH98WRPunABnYT/Bv6gOqcSOqHCQl
L0PwKEvYnqhHVCBiu0o/xZ6DsqDZPUwxWggOsIWTzt7+2bP8+Tmtml/wHS+9qZVfxtzEVSv1f+Ql
Q/IaH/g7P1BBimfNW+/N1k+P1Xp2dv2ADQetRR1nGHZBU9df6xlML1Py8rOupvYeRR3gVRGyXWqx
2AKYLCXPuVWh36SqhwqJYJShSnDcGDFWj+NSwlISZgIDjgJhop2bwi4f5ympHiUmQVYUDrpneY6w
MIvwVhEHh7JCfsifhu8mm2fnVl2k/DK1MrAjQYnjsCwA71yfmVtcxKheqxA+DR8jURUFw0ObFWCC
vHZgPtwU7h1IDbbXPBbbW1S/pn6KnoclgOgSPftq8gNZTeUqWWWGSTe6i6hyFQifGRa7NU7w3KCG
/ayyE/qcKpq2n8YxYAZBQWx7QKtSm2eZYymKh+xuGobuUUs672legjoDtmfTtmBXU2MrCPUs3Wul
gyvawO6MOWE2N446ujD+X1MSzY9rCjQHyr8ObW47voos7wmVmWhfhe0O3VPj6GiWeZimJkfjDTB9
YWjmne0AdQbWqh10W0/aHVbwyGDgAF56YXlfQbW7b5ZgS9I+z0nBGuqAtJENN63U7/LZTI29Zhra
nQTFFPwns+grZT95sNy9MGWxGVGDt94HMOraY/89GfJvBlvp4MKh+/NtmfCZQSaCVigqVGL6+S+2
O7+GeaJ/n5oEtAKCOG/BmAG7RgfradbYS7amxLpVbt7f6X3cXtI0Lh55BRqU/1b91IwKjStLzQfV
6N9qVIMe3Ch5Guyqgfqq1J/ino0jB7HHoySlgK3Qz8iv58d63PUYd+ympXqspZjyxWC5luPYwSbL
UaDd0mcc3h1s5T+cdDZvcqq6MbVHxwsvkMNw6syQRTvxh1Mdtjtog+R3GM7Jet7amNunpmuPuYqs
zd7HYrkPsleMCmcW7YuGubJt3iBaNJ/gnvePLB1fJYXRbvsJ0zrIUNmIWNNSQ/Ico/x4UOK+qS56
XLgGAtSG9sOKxRJVYNDdo5/W39cDy8plitqJFDgoWVyRwUxAs/EodFNpz4htantJyuPJUnX5q3LA
hC3Pxx5HgC7VMtCLz/b4e/05aZL7Z7uo4Zwtzw/VaRB52eThT0+bGQcT5RSJSlAFMwz3LS2tbWyR
kHyXKcVS0kHuOAxPAGdA4AXDDlwXlgplRaek19/qOggvvT0EaLyH1Y+yPEl5PIT1KdVRbapmxWHB
WnFxC2c98NoEUXDfLcGQoHviGv75XUHfp9jJfAl8Oz5CYYhv5ZjhYbgEEpM8k1k2lg02imqxFjX4
Df5LRTlkrb0d3Y2YA/5fDkndAXyFqp0/nqbtCkRuX8bHUmU1cP/h7qS2XGQqSr25T9uFR8G2o2m1
MGBRpHyIliBHYOJBkpPvo1gY+QPkdTVmcX0pLlWUy3dbJYnhoHfjj69jH5mDY5dVlbCsPDwxJkW5
c75YQPFRlpLSD4dKUi7cojp6cRACXw+Vq707ItPNY1cC0PhYsNzVVMaQHV/mwv6WYk8Kcml201s7
VenNHSMAJxrKm13GPqPKbsUxKULtVS3D4d7V6z/yUFNfB7tQX/WwfuzoYB/Zm4bpgugg/369gf6X
U7f6zQZa8sXNOBWbOeVDiprBl6hSvsJHDp6k0CyDB7+I7WcpAyl8TCHUfcqXmmP9JRk0803zo+Kz
llylCv852avaNNAvH8M6ne77QEsfxiVA3E8fdmZSE7WbeUefDRpvSUodiKZs5PjuX2oy4F7qsnYJ
cyn9knk1Otqa0e4lafTNcDFwTT2UpoUi/s62uv4TNlZIF1mjfowgVH5pemwRVPh654Vf+QUoWHmw
M9+8jFhmPpf2+AaEpvtulT9nt3G/Worb3mVlhHSSrXffmxkghepY+TMiOmjphv3vwLHb70C29MMc
4yJuN/6bBvgMDdt2AO9JLA7b44w1LHzh/2RBi/y78EOebjmgYrP5vhy8+ohfW4nCnFO8ZYpl3zVp
N6G53RdvOozpT1i/76RQAcb2BgLjK0xe9UGybL9hf8EdyrMkR9Qkrpo3JXtJ1rFrPs/s0klKztgN
6oOK1psOI/oWTDO4hMIKjVuNVgy06NpHhc3OH1h0j7sDWDxkPZGWPVb+4NxJSd/63tHUBot2h9vJ
7NPzIBgTfenVqt/D8YnuJOlEqg1MIepvkrQxIsIHUvfvJTkr00+X//xHSU199kx/nT8bMfgefwwu
YTQoL2nWqg+RD4049LGrGvLqGaDPEdmJ/qX02s9J3Ko3wArDi663fCoxqvJV4t5LBclHF/FUKnX2
KFkSmKgcRTYEhrrTMVwtcI/N7OBFqsfQ0Z5z86VpipPbuRWGhfURGfPyZk9OcYs6yHKLWHB5U1SC
pqtcZGbV6RB7PaLjdtQ8hZqDFfhkvaEQln5Xrco7optZXiQJRwdIvV58Kc0RSUqjB0uwVNP6yd+h
6QeqJh9xV1ZbgOJV+h0UdXaGju+cdPY+vtuWcctdxXo1w8x5KBMLgMVSrZ3UvybQklf+2rQHhnUa
bkTE3CWYtdTfs4LXgN/9T95WRWKW0v5V9bp2/qfj9RYATGfHT/U4N4+jUgGXLlyk70B1mfwT/ZWr
/mdzHOwvjTOiD5TrxX0WGjbKxlUKIm6Yv/aV+yJVRyO9ryPD+1Y3uXpw69h6SEsPA5a6Ri0FXdjP
0JF+KYhfHeNi7wIbuldLPip3jH92GgAxy3CbJ8/sgjvFdpJzlIbqK6oq9U5O78zf1NJrfnXsGwEj
MmN0GCfjwpptiepuab14NprjfO4OwpZavkuyukAZF42q+5I+9d4uw0Pv6/FdjTj53wVrHSkut1x4
JICfkfE/qHOgxgcpD8E93svZYscl066gE1aOeV2TUqx7WjKe+LSjtWag6S+WmVhn1R7gbm+nsBzz
ZgMvv3NCSzmmWqFjSzU4Fwu87xWvm+ZeM0znZCfZ9Dzh43LoW7X5zNeoAv1xnR+MnV/Q5lF+N96b
OyQMScfCOr282m1h/oKTiFikST9P6+OjzRIHkkowH+uqqh9jva0vplENd5HbWrj7+iW2BJ2DPhZg
VTo+mJl6iSyW3/vf42D8nESm8pcC0nK9UJZrSMUV1p9TOvwMFcX5ptlNhtqxNr+GNtrgDFGCJyjU
7jlbRMVVxU9vfRpbZ5YD0icXKhAY58Zi/YyOzPbn8Dsd8A/Ih8qfeoAPMugkRtgMwpPANf/KUEbW
u/4twJqjaT/1HZhldIqbN69lTtj1lfYEbqMDnoPDErwr58Dimu9fdN3Ag2p0FkkDNcUtTuuym8Qc
p2YLEAmEhy5B1gX/mk+aM3hveep906ZYeTB7z+MZIN9bh2l9J8nOQHkud+Luqsc9wlQa47JrVwJ1
KxrX+xxASN9VQ6g+9FXpf47q+btuBfqjpOYFAe7o1pNU9TTnFmmW/yypsA/ObVqmn8xC9z/7M3uJ
hdW8lobjfPbPo58532P+Ks/tqLZnpx2CH4V+rofa/lGCyMIyp6ovQzAU37C52/dW5H5iHnmPyUPx
WPsK4vkB5I2uD7XdmrcURAU7zjjrLkyW8YzY0cRHhPCaERl/id2hhZha6ATd561CY9TGobI76zRg
KfjYLQENYzo0eCMfJCkFbNgWj82M2xaW1TfATlw56CrQDRiO7li7Kx6NJbCR4r25ivGQO9X8iVWA
b10ZTT+maAF6tPA50IFCci/Vv8XzMP0Y68jaj0t+tOT/7/oukktbfd/1OQ/wtH0TuAi+/ef8W/6/
nf9/15fr6tUAc9szj2ZuxfuBCftLOUz1i+6Y+tle8pDLqF+kIGfyu+ZJFYQim5dyyftwLP+cyFkp
3jnW+U+UwFrYll7VqCdaRvZ3nop9tJebp62aFI6x5+3qGr5BUD4pWWtBmITzNWr1EBwdvvVDj47N
IRu14kmC0eR9Ff0Xfac11VEPE/U+qCDi0UlJAoV29b5dAknahgLpfk1n1aFnuobW439KJX9LyhGS
h7bdLY8AtG1Z65m2dEqnN4/uU8nj+tlj/4Eimfc9gc9Eoyrzq+fDJdVH59Nk995PAwE6Vgu94cly
XQxHE/RWilSN2H2FTQzx+NqUysnQvfkrigzDueOsInj6BVrWVa4RZsD5+qq1HnDC9h79TmOjazk3
5hVPOk/tM7gRC9cBwzjpTTve6XWIZvdiuCOOOqu5jhUWkHOZfEmBBD1a3UcXkBVM9N65mqlZIq7T
+i+ZkygvCER3B/3iYSOWzDOaLgbaMYiQO+aOIQi8mHisz0qV9Wcmf8jiG78rs/2BxMjwNYpxgk+6
tn+Kml67qHGbXf0xNR/DQMcTQynnL2mY/gZ0mP3m4BA7+DvFNFHHwvr3BT+ZszF2wWNVNM1LsQSG
yvAwLJBLXCoY+kJFaoBsWG35qKXw4pFMVo+DV3SPUl+qYfB0xDRywgANcZpk8WQHMo+XbJ+8BIh1
4KvWpM+IDmEQYWGMZnTqeMIHrX60gi45V1BrHpIMUoUxmvO944Ishh1v35xsiK4FUsY3z4ysK8se
xZ03zcNdVo3jVVGj8pYZBcY+fh/dJ42PxNPguPdJOeH1WrNIEnWJf4rbVsWBQa1PrleMEF0RXUYA
qn9mf6I8prHTvfioPaEbDHaQHgc0UNX3r3OH1Q/mzuNbZCGP3Jm7vgtZlAoK9XPDHvQ+HFXjy+i6
aHmje/oV75l+V0XT+ODjQ4UEdZ4eqimMUMJCP47/Jggffjr/kTTu0ceP7Bu71w26NtHCtZ+jV7Ck
vyNbnf9QEuMPFn6hl1sBC+WBq5+ylj9nfzDP/XIGN8a/AxxYicXDyITKnhDpBGLyRwEuUe/Mnx5Y
A6aA2XBDG3V8rjFSX9T4Z0TX6gfPmjqkkPkCmBmVl6zREJJBvG98jFFrYVA+XnJTid58xXMeHQ02
rRjBh2YP5c7yh0ufDtM302bupGnBm1vwpWhTXiAboI7fIgCAx6Ac+oscpcfJtTYG7S53tOHAWmJx
ByMoZqq6IIMtD0MOv92tWeaEIKJUkdi7THspkcyPJVv1MRN9Qi6wnUfyqsqFh8YG3j7DMfDRKlus
HFul+9JhYHk3+mqGfAWPJENvm3XLAabHkkTRzjtObYHP5ZLUzQnSkmkVV0n6aa3tYCfGO0weIMnZ
DpOCJdDzEL+n0pzK2+glFQ4WxCTY6khM8nAap3ajA1EactBY/4fjZgSjSgjq/+vcknx3aQcfgSsj
od27vO0Quf4YlfNdln5rpjB8o8/1d0XsWFfdh1vR58ar6jn+2RhCZT/nvGbHK+JnuyoukpKDTMN7
bbvMe7As5YJ00fzodQ2UwjZvv/ajU+2MwQl+toHyBqHI+9PUtFPu0h2gA74PtFyPqIAob5fFv1nM
eEIdJP6jiuqYv52m/bbY3e8TqysfWOe+qYi4P0AUqB5yrQpPyJnOu8RUq4etQEoZYP1dz8SSp2id
vdp9ASKDc/NyBjlEKm7J3h6dnTPU7Fn+9yIfTq2MCXwh3f+SglFFMHO5yHYCSaaDemHzK747uIPi
3HdjgAER1qE4vih9CIVEd55NlByfU3vpfbUChIEZumseTF8slVL34rBU8OCoGJfEKlL/a3LJw6l7
eIiWQPKAYGpHfNHYBVlKtwKpJ3lVrWYnc8AVQJKtbeTHCFmYQxdPLO9X9R8RxAWvUOvvWjBBf+vL
6YtTMmmvp8Z/zee8PwAV61/0LkYN0xmzJ9dAVCVGxO1hsvrhUoCqRcExArOPbdXVSj00QZZefHDU
6DFP1eqUMdd9VtHaZcWA1evUqhUW1ovsM3cX7lnzdr8mNgoo1myaP/AU/eY3qf2rtPw7lYXMACUc
eE1JnTCU/lyUrY18H4sMbGh0v8fJu/fzvPhlNPFPxWSVmt4SAD2oIcvqccMykVqwkPTM5mz47NdD
g6Y5EwgpHZ2wvIUZVEApzbHwvPf7udlJaZyGGZ6XaMpJ6dTa6WOtmD+S5UzseORPaV29Sllsuqw5
IbTEmDx6KltVeYxxEiIeWHP0JDEJ1Cz4Putqdd2yJIYbaniI8fFZj9pKVSdzzjEbUTvJc5oQuUm3
gXeKOOh+q7ddRx2yh8Ys7Dt/1qk7x7hSwUR6HROvZIvIZ/NES7Wb53baTYVHBWc90s7pjFSMFEgw
uqgG7ZWlTq0oU3XajtF85Vc5lyjb/fc076pYTgyHTE6+na3HpmPfO1N5WM8rxX4ac4l3NWdbUfbY
YZkHw/Yggi2nV4YaiiAM1ncHSsF6SbnBMFP9k2eaX9Y8Q+5gu/jkJTRB3+nUaxO2h3/8TVvtv8+r
/ZkF6Das97A8BYm9u9nl5tZ7kpL1ol2ZPcUIu0IVP1utq96KpZpU8M2aZR6JSokEkzx+iZpuh3TD
8IfHjtCD0g0nRhvYqY3NQ5NE1b7GwCKIoJoFTf7TKpoJDT0wjb16tUN/Pjte9xew3OmQIqyoRr96
PcE60rTxo/DQB/OG7hqm7Z915nsnxkw3FwnTqNKjg2ZPi5St98tWsMiOu51S05EjNGsih+96rDE2
uFu5dfKFeeYFEt5ns+m9Xc9nh67H9Fb7FeDi7rMWjJwMmh+K2Mljrzb3Tgz/sgL1xILOMWV1qzD1
n2Ex3Cvsek4FlogTEgzlsuFXKGw6JPB9L/CImaZ6yS1StJe6TZRnNWbKW+Jn9Fz5N5OxCPZyS9Yw
9tCk0uRhzdMwcdnNxZBdt6MCVvIOWY3kEr6pyrMUwEH72c4wrqq2h8o5vzbVa5Oaw/PAQKh1arTQ
c6bkwwxkBPGymBsJPislJis45GB7UHUOyg7tuBuhmpoeeEMrfey1EQewJZhS/6Ue4PFnxc0JBgvU
P0HBavEejtl40gu0xiQvR4HhPOOyxoLpf/K6mYEEkqb6ucJFr3At/ylbAuQovNKpnlsbuaa0RRdn
ZAzzPC9BlBrlxZ2caSdJehDjOUaNAsJQs2Zt+Y1tfo2s1riTLFepdHTJxhm70KY4Sp4Ehu7rbBOh
2ShV3hWgmGdMzXphybb0gv3dqcivcmHJ88NhZ3utcWinmh3r5SalMErU/GbZCBAuWRbL6o+OoxyG
IIxfivJYQAh+bjUtemHP/PcYVf510IwHhMjT+xGzqmcJ3Bmtf2StrNOWl059jokbyvyJqsQKlEbf
wPO6u0usxHpmsd9aj+0i+zgXPu5HYdvgouUyafNTPIZmq3TPaxqHpOpUF6m5B+dLeVha+m0ZPMeN
+zR7jA76uWKvqOrMZ89LlCcrugVLwojiv4PRqr93rFreTWa6TAvh++D+BzBjqzcmqBylM12vnMhR
CxvviugZw7vusSymw9qi5jIKwBq3O1SRm6eizoIXk0WyFz0uXks/GG9STQKGZPoOW6DyIkmpq6Gy
frAqkONylOTBqEihJCQPzOHGvacG3nOaG94zutzznWF0PwK/RiVkydedrMdJKt75sQvzX6qhgHll
5z58kBqM/J7VSDNu0Uz7K6aovSiBZz9DFnWecRCrjlro4mUwzs6zFGgt4p5qyeaMJKUAwRTzsUoZ
MOK8oaAcG7ZsJRvGvo/of5Peut/qhqydYmbWOOdUr+KTO4GYQM4yfClhQxywZ0mOhoMy2t5pK/9k
eAbK4ei3vCD1HL2YbQM31EhYPxhZD3WNFFOhxctEAsYuM25ZuHnq88hoowyww1MwC/EXpT4f4eG/
Y0sSfb2veYuXH94aHvi7xVrFxxz6TmLYNWfsX9+1C0uoWyCMEpNgEKDkEjCpBTgpmUjXdmdPZ8d7
jBF8Kaa3cAVeLThvlWF3/U3VZ5ZZWmaxC/FhCxgjQ3WQdCash97MvpoL8ahbmDT1cgt4E8E8soV/
ZFUIu6EGyaIAurt3EuhVO84YHNWL/sZ/o3rq/YoSHQ2MJkf2UYr7foYhKtEY2Rkk/5OYbQ6E89m0
Q2VvfWLuhAVJgs5I7NpsIcpTXIsRe7ktqzJntE+wO4BhBn3BPCqToUCx6/6aOvNPH7WItKjOI/Zf
B0t7DfB1vCu6/pvDY71F2IGdWs38EU6mdxwXVG3CaQrvRo+THeX3bk9bYvIG2MMKj2bAs1JwSbup
nX6ok8C8tBi13dlGUV5tJglJFdc7Re3Og2l/TvnVljXC0IfUofKGaQJazZjcRZB+VqxDXENiXkhp
+YK4dpaXJbEM0YZjhSwI/7u9dtegbBFUNhtdRokSX5KO9+8eDBRlnpvtNUgoOtpeUTKf9X4W3KrQ
+mVmoXI0rPtiqMe7JrSHNTDMaLzz9eXJZdOPTNOrOyi/1Z2XV4iOSzR3vV47SlSsVyUmQeL4FWgn
DzWMBTtfLHYspVFB0GHQ8Y8Nq/Sc/BplCAEsHNHlZ0ogP3hLdpmBsoyGb6a/cJjmBaMoj6MQzqlE
25kFrzxzpsP2ZqSdbkmJedqAvRUEXjrvAp1AAmOB/W2B1ZnhuTOtW7Jg76UdSBAtyYEtjtMcNfeS
VfoW5g6By2hEbA16cTSwlZ732xfFp1RratxHjRwO2MIaW6NOpw/XBJEvSPI800UfojKxMZBAknGE
CrEWKb9rhpTDDWPIdjc3To8rihKPN8ctDgY2XW0xTrsgw1o3xJ/6oLoVsxhd9c+s/fzppeObVi7C
uoxH8I0tMJyDSj+xdX7Usx7eaPKQFVW4Q6OMjdK5DO9tsDAPgd/t2W9vdsOUPWYafxG5V1kHD5XV
m1q1e7qMki10VhbLqrsiN7BMbWf1Bfa9fpkHHIRsF09a52tbt/nJZBMGFHvX48XSBKfof7g6s+VG
gS2LfhERDEkCrwJNtuR5fiFcHpjnBBK+vpd8u+NG9EtF2ZZlW4LMk/vss7YiiFLUG2Oq6I9gE4zY
cFk08lthWzJcrMXYxoYiFmayd7D/wdOtz44oj3Xbot8RSZQN4r2bOzILl3IHfinbugz6NWo8pUlv
btgcmUxOmyYaGMhIxxPgV/wkOS1dw6T1muSIKsxShUDZst3cXTKilYMLF4mC5nS4tvZMvrE/RC2I
isFHa5z07+DxwvhTQFQK379OwSlZijzMCNiK69yEa0pEaWYhV08m4Fsnh45PaGY3/eYxE9kmTqpQ
r66/j2HdGK06KDvlRYBDlwnJKy1SZsWHWeCLmV8C/yJdEgRJPTZ8e2zdl7XFsmDHePJYF3vHWBgE
NvD7j7Oxp6JYQ/qPHxTP6dZfmN9vDVnAJsKm46/UnoLZHB88GvZN/vCkDpZD4d9rEEgHOp7mCTMt
6Rk+CQxmzRvdMqXLzPyYAAz2E98ka2sUMKeYekqNXxWTLdPr8+UKsnOpzmW6/rh8MawHNsqOQ7bh
xTeNPX51FXQkm1s0tOaJsKZlpt+YeiTmmLmIEERPTTGQgCuZE2OCOyqRExzBUPhamGUo1QUpAmt5
o231GrNfRFBeN+Qykw9a0cLx+VmyCzKYEOsU4spZIHq557EzdlUyxPcLxPW18/+1Jal6iZl8LpOx
Uz4HwdmaoksBOEknvcYrt3OD9NuAw7ppNNnEll7fgg7BAgHSMn48IhLhGjnZ0bFQ8oLcvIe44IfO
UkZxOj0tlr8jCBf7SIoVyxAm3VZOSEbxVXTWuFs7PUZLWrY7w39JjbreuHkVb/uyRp+Z6p0rjea0
pjzhrFAGM8u6TXSuQFMux9H85OSfhsHiTduxfxwKolp78rrQ87cyaN8tNYFnAZDkO4Qeq+kFR64D
7ChPQ1I8qw3VoBWu8Fc3AYGpG7XoapN76cEVhrmZQHbJXLwAEusEJkkwXyX1UWdGdU76ig8x1LTG
g+UkLl9bXpNg+oyTrgfq1Hzn69tqF8DXyvQLc24VDfYzEYrPE35Jui7QUufrAGTqpbeh9OhHaG16
GT0kM0zAMrZ/kW9AmMj3fHZvGk3TvgxOwuZhlTWfHZPqnzU9306kDqt2OMXrSIBsveyJ55Wky9bp
YflHcjZ69VNRjx/WSKC8qZY7kVP5j+sF19sgBBKNTqNPsELXQCZHPMOADROuibBvRoBg+efEi7Tp
W0KBDcc4tpoiKxVWF6o9r70ZlR6CP5EC10676ys3vifbUG1p7eSh7rxnqavIqUcWAgMMbVm+kXFf
RlZAw3voVbYZhuoVvyhDjooztC4y8pJwb8qeIOFLTizOaL0djPIFmP896DR/M7xOEgJdlxXM3c9H
P7O/G6P4rjL7a+gcwgJ7yPwmZygU7n09j8vOr2gWZBZedr/ER5QuyZuFCqorYH/z0jyaeXfTXYSq
erk0Yn+cwSN6YeYXTrHKDpPYwL3rt9qQl3Hn9nZK803WSNSSi1G3S/SxsdgUKjxCEngfrBdWTZmE
uXXsq+zWw4ixacvmpiqa38rxjl0nP4eMg5cWd6lfVpEwywNGFfSgWJHXMsfM1fvzlSLNLAFVHXU4
0Lejk0PkmacikgZp9Lahlo3h1jqKHePLh2yUxhNG9MzZCkKlbOXJ/aL7J2LeaENXYo8KsHdXlMy0
fq61uROkeu/8VOIfxrOSuVxmRvMWmE1+NYVJ6l8YYg+Tk0IbL1+WVZUR/JmntF+/Gi1f7Wa5n2Ro
V7LbyUSfV9CchYQ8N5A/aUl5bsBY+80AZ7Cx6aiJ4VjEMTZtuZ8zI/Izsu7fl6z9CJLySbbjSUs8
jeb8kqryMODBKTTXRK6GHUg20DTTKQUciKENMFpfulHRcgI3+sjpuT+hyrvloRuaGRF3gRkHHxpo
ANkVifuxKP1BNnW18UrjefAB2ajMfh+q4msGp+d0+p35sh9su/hinf06ZcdRVE8LY+RhaTYP7Qi8
PIPDNBU4qnk9HgUhYvuGNgCePwftaFj3NCCBqQ3HZBzvyTQiQ9BHH5+V9zOIATQFOywZ20S91wLk
LwDljSFmIi/NGmxTebJVfV+A5tlY6+xuRRDstQyO79UAoA/a0LHRroK3X2CWX7BHpORoksZ+TShG
c8PcMBY+D2y6zR3Zxig7qMLK/TIrdSrM+W3kl+Lo95phwoD0Wb4EvXHNyveIuazdjKPHS5/cWCTT
N669V/l80E28Gw7DXO8GXhYWCU7+9A71ht5eRv0/gwL22psMleqgyFMzB4LFdHAqGlifo1PQT6l3
c8bdO/vxT1kSoVzgT6t1/ypHdbIDdTf6ZUiew32rkg+34tzICBnRDXP57jFTD5+0mUJaM6Q8CKI/
V64NOgJg42vKht6aqWj01ndMDMbjXnDOOAaclpvqhujRnjogM9GquF3GV6kQldfS1xs4PLdlrodN
50EENAWGI6dKnhpZ/rRK95tKlXPUBSOJkQwd9ql5nMzgwXMoIpcUcnadTNfOQJXdjvHHqLjv1tHe
SWDe3jCdHdQ7yClFBOJOGiXd0C4GJYp3CuTuKwxCjE4JEpqDdthPDi+yx8tI5MnKgm5V0Wh7AQP/
vr+Z8rmKqsehghE1FYa5sx2YDUOfPRAAr2LY9mxwVJL3wbepx/FkASLjNOYe/Fg9GWIBuxmMH0JB
Gl+MDN/L+NEPwS6ZQIoOGRnFQRFEJRJBT4OjxBgf1abBzUMR1ok87BIUgdE0KxTr4lCtk38kZPLV
y4D3sIOPU/ttKWrjZeb2bODr5NlJGA0JczMMxZzLpcseLJafiOkkXE3k96xZd0qy5peQ0XQjrJG2
kvMcDz5BJfU/C3Kdv/ZMSVgkgsWZTz5nfR6T7lpSLCaqvpkCmobki4C6OjNA9EKt/eLTtAjd5JIV
YeuvxeUEUPiTvvEDthq5RIU/XhIG2c0lAVL5AEe1ey3sjrtjDmW/mrfuVGmK8bLYCJ8aTJb4NpLs
d0LPVtducyFkuRrem56f3WbeWrarKawIzcg82A5yvDNm3R4zo7hzEgpyMmlr2633DspU160zBW06
7RnSdgZZRQhCzzJN/sG3gp1a4NlLrY47gIvG+EX0+8ya4hhLR5MMrOhW3lQtGDMQ92JT4rY9rG7S
RwNEzGDOw3x1z/0Y4E0df1zjiqjlU0Ywa40IDfAR713RbhllvMsnIXZm3b0DWbga6xXic3NBNH90
guBqHVgM6zfpcys8KiE8UD4iwaYzE+rOJgMziQW99veYllyiIb05zCXDPXJhKsT9zEcQkNO8kNku
7Z1wlifblKcu5w5MeYULQagEXckf14unqFQQh6ttasl9JvXHqq9wzjyXOFI35IJ028ridSJK/IZJ
DGwjK+d1yaySWi4SvPtqQOa7eNtC6CFv9nBtWDtJ4NEmcI1H0YjdBOD2skg1GziojEItGKj3F7oc
6R8FC5vhXIMOfJ9S558tjWUX2xOwZEZIIRpyPC1L8HZUhG7A1d8YzA5QmBCbmDK/Qo2vshRGUuH8
OlLVG6mR+12oSaybSIgueEHbvM9804Yq50UFKacbI+Aq8Vz7E8Hlhwzl9noq6FrbNO4XoooK23oA
2FdFWGUYoHSsyCwa9/IN2wyNOLJtGvt+sRcuXFpL64NnTT51QN6GoOYG6CnqLbc6cNTq2si42ppe
bIayfc7LmnEkeQUYM1ob6udZBaT6IlJsZJnuZxLHoXauNxILeyu+Fyv4aqs1jzCytVym471Xz+/e
MH9BEj2syxJK2/podOZCS55B9DJ8EevehU8y1yF9ELMVj1Ph3Y+Dz1hGXp0nf6SB0pk0soP33FUk
2lfOU6weRmGC6oYhSoIYiTumF0c6rc+lK07Ckty6iSLPiT5Gb3q3LaeOqannKM3MOwJHnu2JVMxg
rHdJujyksTvhBfTuaagQ4JLHMJvXNz948KWBScS+sPgqpUOlcgpsCkzwdUmU2020QLEl5nwz9SP9
hnRvtPW5Lp/B5gU0O+MD12TYt6mz1bnFSWyyeKid1VvDlk7oXw0JwE5EP7wLZIMHI56T2tvOnflm
lCWtltHexxrmno4JwyvBoHXeGCaT+ko7rPeuc6S+GOqSAmP2Ni5VJaev+dYsjlTSLtThkpSqLAit
ZpL8GPIQysAIY7y5dedYoe/n34uXvqX0KZdlrEJjgg2YB/Zy9JbXRmTlNrb3paAhXTOHygxqspXk
wDRifCvq5KJQc/KPc961QPYhGwK9kt5CaSWvztjnDJEusnjWmt3bJdV7186UHJNUtAkH2sMpIdGB
F8BQ/m5jMjKKtL1RSbpzCBLZBYu+bgv7X2kwsJvmkN8vvKFOfeFIeqYh3uwMPCqbjjt+GxgeZ8OA
W2meh5t62QVQgJcFuR0/VxfFRQKdrWEssGMSoaSrlQ/M/pUxWkiWfTdxeTI9A6h53pIsFLu0nrLh
kALY2GBa8jZ9Y3/PDtip8tmSXr1PGuvDs4yDt2r0kwA3j9N+Nw2oU3jd3/BmPqmo511npzcryGHI
vkURkgYLhWC97VMiXO80uym3IgOH9SeWGKzf0y/5ljdxQMRyxhplEXReTd5LYOnrpQdGAmeOLHmn
v5168VnzZoFEuc+KwN4bl8jltF1OpWtCfc/qcZdlnNNMav+2nV+4R7GBYKq/LIdy2yfLnu+jCz4m
gG/TI7FCz4VlGxEJWPsXBknjzdzFuIe+A/3a+c4r2vaTV41UmxhT3RXHGdHVjE5cl0XAMZUlKnYo
eLk3Mdmi9XY99pp3U9ofnYWXqsIzgWD70PDiberZuTfKAslQOG8TfUsrmaeI9J8LTyVITqkrnpJV
HqySAl0khPKxOlEBQNrjDOvbsFu70cFoDEkYweouSJP79oeFN6bzMzNZqdPpvhSc1GTPPE0+E4si
zLe0J6hhsRvyoOYnAKTlDg/XXe5NJ9oKDPoZ5Y0oExVxCDzNF3Lr4jxan0ntf3rj8DKYXJiF+0L2
xaMt60gk5BQSAQwFnCDZ5WrouVsY68Ihfhgc821U7j/Dm9CVcboNDtl1uYkYk7P/e2vmMDExHbvx
pujggLMAYIO7wJut9/hyePWN5LRCKgSpfSpsuSLcDV9tp3edZ7yURBJvvNSZw7mh8DZd3AwxVwtV
zFg3AaPiwty4orxqYvWvFoxQpOMKlBL7Uz8+eqW4dio5hLYxUlPV2O9NANU6N4xIXPJ5x8DaMgpO
FH3efKVVegBccdVn6c4s3O/U79GperqAJKkSpZjt7aW9KSSBon1XHtuJyNTRbLe4wj8La8AuapPQ
7WbbvKDxnCv8b3ENONjd8itcj+mtl9WYhOdTbVjwnaSVbhh6jGfnIVaMUMTx71obTzZRQlo26ZNR
fMBMrN3VDo3ExI012zcL7LHIUdaXN6qjHWSPzUxnnQnAbxVfXuy0/Fis6bWomasmbQH6VcPfnM03
SzGfmxx7Xpx8UkJ8Eqyabrxm2rnt8jG2l7k8k43cqAIcgWsDe9zGbUdtflEq9Z4uXho5C9KsmdkE
wNuoCelH4JJIUQz1qSqJU2rch8qfBR10431N5pPZgZAO6rPNEi48f6+axg+rGchdrbbZnL1lZS/C
385tv1yn/Be3LV5Lu7mvoDUqr2JxkT1pS64Cj3e91vM2Jj8elxOz2lZ7zZzRo21MmNOZ/GXK4rDM
YAlTskHz3ETUG+uJqxHP+SqcyKSnCoMrYRaknkMzVKvOSUrMit2aeNdMUH5K0X2U63o7wfmirSbP
3CGvsoDWZoxRUDd4MP1kb/d56M0jhmODtKh8vWF46Qpq7brvXGfrgjdg/7HIoyxD3+bumlZzOpDp
AEUfG7j2RyDr/FGtEzxoD/HGQ0/ZOFR0XMX12SlfRlFEBKje9al6Syda4JdLcF2ImMJYYu4SyYXC
/MTNWsZ7FPG32FM3KLe3MaB8TgnMoZWdtSWF6LoU1aNK7fdKS8FBL6WsZZ7KD6A8CcXGWGePf1aB
xESUQTxuD5zGHgnVfmtV/sXp94kpUHUEm0+m8hpHzL28ue2pb+N3ygP8GCklSoxQfzJo5PQWYSvj
4hZbv7IPuIyQ9fLFoWToEvIhjVPjtcYNZ81XXaHtrqO3Iy+7jhpXzpzpdbCrVlA0qyiLQ92f68ag
QcATbP3C+OLcu1mYhRBZ7B/0ajA3WYGsJCQr0X5yNWUzh0bICfT2jbDNXWKLF3e/DJV1ZZR0sDom
EehEeBzU/NRkPMPaL0vQHRmPyzb9QgaTtpzqwVgGoPFeMez/PvzP58DQ59yXQxlHHiMcgPhbm71K
ETbuVQ1ZBpf0J/3miwwYNwEW0tNL2AXLsfEYSWfI6UOiI1sC/6nnjMaBv2e3WhSqo4hR+oDYc7R5
Wct+2E9U6P3MHjb1CJCZeiRf+HNU5WWyi91nNeajsKZg78W/Hpmd4VJan/jI2GsG7G65KRJyjst3
YwSo2jiU9nK2fuLa56ahwq7i+J+TizFEIvIjsAEicIA4mzV/k2RZ8rurbL6UbKlxnXp4+GLvKw3s
r2nAvr2wCMdjfITEDCAdxUoF9mtQAP12d+1inLvLj8suHRhHYp+aId8H/gv8PLCHNckSax1OS35a
TflQtbdtLqZNXs6PdUL3ufT9Y98KJE3vtrCZJvf87167QPyT7m5xy/v80joIjArZUPfXwkzmcOgd
7oiAFHimyq7Ix6ijLuk0PXwVUVzP3NbOsZ4EgToup7eDk6QC2ATODlNCJLC8FiZq4XgQGpN+m7vt
bZ9Pb7q6BC3qfNrHTvU7Z+twVpA2EuRt0+Wk7CQBG+zi0B9wnG2Qmm/Z4p2D5NceHHqyPXloPgfO
NvNrlsf8sZpfYieDLuRzRksTJ9kwYr3RCpaDbnToBzlnZ8+dN/RU93lmWq9FwGoNO5bTLRKLrsiH
srJrMaK+yEnccMZ+kmb1OlR+uTV6kWG0SN5gjDDC7tt7ppnMEKMHy+DFdOgRO4RyiEg1hhfZczvZ
DKvbvMf2pdu6GgRDukWxJ8iU77KvHXphO9OXnyuT/NWMVBlPNFdAqDDiTsd9VpoznEHukl+XflhI
aTHRND1ZJUBA0wH5MjUttioEK7f9LvIO9ks9H8oFndkq3eBoi6Oq1LhZEhpTw4r45HnF54jIx27T
GJsa08NQNukxyadLAW2/u4y4bFArE3Anur8zq4rGiu3+ay6tp/ijQ2EJrcKgdlWnAc0Sm2x/lTAa
OFKM3MeSq7JuEDtHk7mT6WZivi7Eo9Jug9qFkr7Q9pCXxJqxQ/HL1nGmX8YFAxmh2PcplArKu43u
i/G+IzM9Gog3ugD5r9Hlz4nbheWIbqMhalgzsia1VHvMpw7iBztC2ok47MbMPKvZ3FXUlJvFY3I6
W0ksF+Zt0ApnL8yx20GIPK5d7m1kUW9Tm8CWNWFzSBIxXM/o7YWPwT0v9IusMZma6pmuGe9/vWL9
QZGNsyG/Khtkdc6tcGpzSfTKtIPFAEWiq7OT8uifdj2ifetog6FYeJBlUG1X5bAZz8MbiJ5t7V7q
z4bRuHU6ugUraZk1L7VcnYNnN7iZRbNcieHSE+qx0xC/gYfPK3rq2pI8cWY3tiLlsjBmwQD2gBDI
jcYxS7ovVdlXoWfVcQhypcbLydRrm4dEttUAoC635G2p+RHFwi3slL0bCiEueQrdyRX5q5K8trGl
5CHPCgxM3PaM+bz0kr+4c/mRzBOhxCSSZY2WjPSnVzdwMRYX1QnUp75OmnsTCYUrqt7EvCvbtBjA
fQ89xz1+ttUuO4JGJrrOVFkevZ6t9NsmzJPpIDi4Ey9cEbE6inpPs9iBEbMLpnOTEt7CrOynKYV6
qOx4O+XLqzMzdTl50/MQM+uJDajf1wTRsESrW52tPMj4FaQEIesk/1pHjpHnj1cJPVSEw8AGjJIs
yOay/YbfzEu05HeTORqET/tMwEw+sRs1gwldi5/WRqGzCRsZSdisuZLdGNwaNxJT/+1ZLIrlRtf2
EVBJs1JWuFxzorW+deJ+mvbvpNdv0DOEWwAKd7u7dZAmZJwYHTr+BL7Fdwtb7sySCQpahtBrBoZM
0D2MebqZ6TFLUnzydNoOqfEe9MLfjlZP4FpWNGc6f962XH3S8QQ9HdpeoWlR6XDOYbiXipVz7R6w
jwhhYhQR2/Yxd+LlSsYmvQ2OPqLGkuMljd4ZsODxIT8qozR3vX8H44LC0FxeJm0d1sFEFdb9s5ro
iMhZhXZSD6GeA4tCsVz57ZNzOqj3UtIic37tKbvzOe1zCGZXnCaN1YjjwKhpQKeBQc1+6Jkbv03I
IzEawqwJd4rmwfjum+ndScj1KuNzMeKtFOP37CPotzkSPO7KJ4UoQN5bAPe3logfzvMUczzMoTds
GdD5NC7Ta6m3XGuP6IIqz+8N0ULPdxcuubVtNg1WlMiaOPN5Fyb+0NY/pjP/U5NJxSLng8Xas79A
t+em/Id3g/RK6Kf0ezkZ217/wF+Uc1WlOfKLW+5TELiYDaPCyA+VSaBzHzt33RDkV83Ate10UcKL
vFnaAHsgTXCrC9xtqub5pvW3Du7ZyNeCtI3xc1maW3bYnCrY2YiW8bm+qfGBtLslvwzsKs4dhLZh
kF/b75whK44K+aNtBnGYdkivaeNm/A/hpEya8baWTOYaX2jt84eRHOi+mqCdxM000GZbdf3leRc2
i+Bo1A8Y6ybeFctc90mwDrfZ5R8X9a3CSXv19ylZdkQZoTy0heSvHS4RNLE+VNgf8eTarKUEq/tG
AMW/n5ao7ViH49Z6yscs5zowXwfwEpFl216YOAdfSjcSa/CaZKlgyg1NuxmqedvHHGSqmTmIfNPr
pjt2eniavHbd27mTbae+vNFYxugd051z+rLbc/MQbOyPBRxhTa+WThwlHGssU/pgKlCHt04/jDdT
6z+UNS9ovZabqrX6GxWolgzvnc+m77cwWRTtDahjt328IPIjM6pU/5tHC4q4R1s+H60XR+IsbIeP
toPkwkQXpVC1DXrvtqIjFrWrGEKK1m3M6OBEixVmziVoY/7J+yWK5aSIL7wq+lHvAH/jXIxvgjU5
J5KzCseyXWG3aTgbBXqMNV9Z5A9Q5OgfllzgUZ5/Zzn9fTcWyDAyeSkX+p+CfSmBIN0by68mPziP
Hesmc50pUnWV7IySZITO8n89F49mpV60muKNAIMceosZesPC+uys30L7h94hJjv/9SQX6FqVX51m
ttb0FLWfQYhRvSTXs9M+9wVmCsXFZQ9PzHFcBz0OnyROt3HWQ/EY7Y0XiK/LxAmFOHSSIbCdMLa9
k43zuqT/sp0SeQyw/FwxqPhsXWLGk9ag297wAnjieygZtmSOqEF83enYB2qTl0+BpE9te2QUwQK5
ks1yOzl0D1wRv6d3OFBYVcJ4XrejjXV/6s/LWJR7bBnHZYpviQth9AUtorA0Vh2P50yW5bWq3Z9+
1WchxluqVLDF6XUR8wiuTgND0LArxMjVfanO6KPcyjwVlLNDhXLiHDpXHS1NDnqlH41ltc4jXiAb
H/CuyQ5VT4mrAufHLpxxU8vh1WjUis5VsBnwutlMZnaYnno/vVb00tDcPm2h1MkiLDZP/WVnKBVE
w9qEgUi5WrL7EjJDmLDWN/0erNIRzyRbeWHazPe3H6UkTizWDonTxk/ijp+FKP6pPl25+u393PG+
iIzwQvLWd3IdPhIHETLPL+P0OR00h4wnu/GTUIAoQ2GgY+vyMk/9tMP4xAp7lav8mff/wfvXt30Q
JegFyLSI/kNgboyZY5Wb/OhBPwy299OW6tVfhke6EHFo5wacfI/grACiVBdzHBDWxb1DH9UgNVgK
LNlEHvibsVo7jvwmXWcvdq4Bpf2z4tkPuxqf2KWbVSvG8zmplRGxO8dJS+APV4uz7D3uoDpp9hUL
dyyNN2fMfoGb1SjPnd43JrY2xt/T/qf2hldyplCj6+a2EzsrZudkTYeuHBwqMUE/rv/ZhY83XW9H
P8NSZ4qWXAbmTttL/IyxYLCLrW/P/qGh6W/TNThrLGlRbYFGwHqddSae3iC90u5qbfIsPbeNQWql
U50k02pF3VV7tbjmFtucS3Uxh2Mt99asE2hjbUcES/dg88QQ1rj9C3HVcyhNmOgk3TFl8DroFCv8
fmnzn7TpLtApdXRqg7+bVE4hUXEobzmEXTLQlvnFWtPgGmUj1APZ476bWVvt1U9p2985I0EQYKr5
NbJorvC6+qjlzHu7Z1lwFOpol4fZYhJc5RQnmHr32L+B/umWjpWmiaEJd8I5te+U0W7n9latpnVd
V9Nuro0k6gqKsnY4NLVF3YomnNUZ756ut366nrOKBShOu3prtuoq8QluT0xiF3AcWYExbIPSYFx5
eit1v+2ngRJAJXeGRdE/1813QkOvywmjDBIji4zF/pSquxWmOlRBuWyVRb1bqkKiBzkMC5UQWeL5
TiXOv1ZcJw6rJjmBHu2w3wCPQyNcxtyn4IeMlE/EL9H5L3RQ9poYOGZarh0OpWlCGaET+5aBldt0
Nm+zecTtYR3bpKx2FvKArOSdtoOLlYdytO0IUlzwura9/Tro7AmHJeUoHCpXTQxq1PKmXp3H2Mkf
BGvKzvfGfdGv+6C1rmJ2coZFw7GhQUY05TbPUSNJ7MyzfmN32omwUfKRn1DstPhihgrVnFnurEn3
y2TtPKWoShAbAzILNq1RnoTuv+N8+i4GehX5urG6h7IbR24aRv7i5s1O5Xem3Z9xauD125Fjlu0e
+D39sgWwQsepXab/kGRp2Ld1j3hm3DrN+pS63kvu6YNpO8cupVQ1lH0Cv8O4h8CjM7IhuoM/bk6/
ljC2ndmyYYCGmAKxczt2WHP+19dgA4t/whHksBVHRN176aHElap5XeMg6pdV7FNlPQfksHZd8J6O
F0d8lp6MGSMFRjtSICp9cityTxsbgbvyn00obmPc3AI8mnBeTY/dhBajEoZhG0+eGRwj0C5uHyoG
GTbBupzqMYiy1SVFiYfQMTk5cFJos/o71+8fHLf67AeyygzTg7WPIc2cngKBvOwEjBW4/uOsLAo2
N2LJpQMNIwEbrnguCOhk3AS8mOv0n7U5RgYu1Y7UUJ3Zt9LyyAyFG5ijuY9tfLhsefQFXte6cDci
rZlNZ9Qn7tz7zhlu3F77Ib1Gjt2E1m2MzrkrRzlsazw9s4/zUatre6QbnNBO6Y0vSA5EPaKtbuYe
giS+VNvjrZ3pl5elxbnUOyLBszZmVsu+tu5Ha3ypTCQwqEiXifS9wWD3EEiKEgrFmWmVSxsQnlQG
dsJMFsQBqt94+Oh8azf24jR6HjyUlmTIgjUboIXXIGiO6jy3Qp2tJhvPCBArbb3ZOGAfmTeD0epj
NYj2IRdG8cCx+vL/v080A/OPcIrYNmUMCzJOEyvsXXPY/++XeaChpy2xht3t36ewA9CHcMX7f58k
n5OcddzXW3cd2gd0mO4Bu9hjawLv+PuUQ7zrTReYh/884PKokgDTHb9tGv33iRDSmdKfbeP49zjM
1vped8TXX5717x9mSw4pA5W0rfnN/j43yEGFOOxcMC7/97ky80MLqM/t3yNgdy24XXIEbbeYb4We
/vcfznb3vqjnq//3eUFtAEpnpqH1f4+3OgnFQpzok9o3//10SbTaTYLD6O9J/z5fNgvRU6l7x1lk
19pdfJeT6fnUxRinmnZWV38fyqApLhlw6zbT+fgU9El5bXdoiXUyj+wcyr8nAyEsGb9RYe3p82yy
+P5969IHQ5hg1jv+fZiXQb5nsEFE/3niJJ5PZBUiml1+bF9CnSus/zz070f5QftK10Wc/37SnBHZ
uMZ+giDBw+exqw4cp43w78OMydPzHNjPVWfwe5jmrdNZw+Pf81h8J1JG353+nsitMfV1dRDv/r6q
cjdc8PQyVVM293//uGXX74qeWwtUVpqGo2xgXczVEP59GUdzc88PzA49Gcys4pfHVNma4rqiqfXf
5ymGRXMeqPeIFPZOKSe7RWJPd82syzta8BfnQNveg6jzoibJpocCpGY0QFV4XPpOhjHTN0/UXn2Y
zLJ8Uahv3Hfu/D+Mnddy3UiWrl+lo64PehIemJjui+0tuekl3SAokQXvPZ7+fEiqRInVR3MiGIid
BtiGQJq1fvMUTOjZ2Ylpf8oGM1skSpt/MariFVNZ6JJV9uR0UfptKDJog5H+kk0A2RMn/7MZWFGk
5FTIcOTLThQMHJO4eAMrmkV1IloFJDdFhcawIuAHWBOz3OnoPeXbgFzIK4mIo95M5UtS2Tc2CP+v
YR99drKgehbsCVi91e5njdztIo6ScRMWPtYorlreYCaPrmZiMwTNhsuyzo8LKJWTwuKnK8sb2aD6
qs0g4RVrWZQNVUhwKPITheUOl3rrV/jD2gJitpLFZr5AbmvOuhscFPV+vAdezznwafJoZl/mwXKq
bLFRdBUV4rmPvL5LTnA7lGb39lFlQ1Z77TaryWnJLvL6gyLA+XcB+f68BM8GI303dTF2kaRAr3EL
SndtaUZYghbBmcdMWTfKEN0hYhAuK9VsvqSJcqWZRe+TI76ZHC/4s0zNZwDe7lNvaQ4WyA202d5O
iKq45VHJcv1oa72zYfPa8fynGnlxvfvUe90nM0fKJTDXsAf4B03xdJPZhfV5sLR86fv9dOuqYb5x
rRS5nbTuDqD7nS2uzd41tqb1Si9j8QiiMEIwKbiUIr7NJk270osUoQXd6klNkAts46C84sYhUeTn
8VXM1mmro7VwjmMj2bYlKilJRoIrjfvxHJt6s9UzUAWZQfK/NdT0rLajtkXZxj+rrmZteVDsUxxD
BMgZcHnKDhmgk20BtX+nm1Fww2qEJZ1qW9/85ICuhPXSsA9f1I0/3squoTkpRGX+6jp09YeuOjTn
W4HH97ZrTEbfNr4DPRWd8D7b9h7apqgtE86QdQQ8t11Z9MG6xy50VVSCrJ/X36RajbNy5E1rLZz6
G3nAXtZe6shJbGRRnfupHUxcXy/MbcHQhnF3RCwbVR9/r4Xl8HZeEBFUdjSvOpAEf5lw80Ooikg/
WP9LU7jI3sBTYjfo7HJcVMBY9pCB4SXc6KgKrwDtDGtZ1+eOd8PqHow+ipvkhOgn6+xeX/Uj8kyy
1AdeeoVE2U6W5IXgp7m7CPc84MxcQx5Mw/QwbuYZeq8Dz1mRyrW0ffujH/mPlYa03bWsKlwnQ9Kt
2uUVFupDkjQrofWgKwigNBslMvjfYQcZrGEjwsdUpphYllZf20wLAAHmSmKT8fKtXJcVAnzEcd96
yiLC+YSa5sP7JWRDbvrNtUVKHc1pBxmYvr5WvVHsZOA+UxI+BDfm/6PSNy2xU1RC/PJE2VEeZAM8
VNLB88nTVAAfj11r788b0DKo9KuO+M+1n5bAWlAN/ELUsCbJY+YXrUCowpzg4+QtCUfdzl4zLXdv
Qh/ijVsST5f1qe3eIfch7tx5uVuW0GKUoKV/lh/zAlUoc8Rt2huzci3r24AdUd8WT2RxbMSJBuxV
I1KXqYnlrBr0yrG2uZsW8mUz4lyaDR1S5qZylFVVFNMqy28vZe17e+dCXEtS5c8P9bL4oc7UHHWf
lvG6d4ih4ns1HgNt/H4Qor4JW77rZIAXTwPb/KRGkA9EERdfSNq9mEZhPSt29tioarM3LN3YOmoU
rN1UR/UDDfhHI1dJn8HwyDSH8dRX0WWqkvAJx0tMjRkwQWUo61ofjw4qW94Y6StQ4Yx/2XA1lmX6
OhaIera19sk3awGCNHfYsffKoX/aaWqHrKggdb8Qve7vvDRja91A7XK09Llw1c/4kyu3CGbnx0xD
ZjC0JwAJQ7sp0yJ56gRJtFFJ1I0CheuL5S25QLpun7rKLw5qWSUbAUFsn7d++uiM455gZPas9noO
68nzjmnQRbee4f8p327SHP6D5ZBf23naXXk+WYZhPmH+HCAoyWlFYAMzyze2yEl+jZAkPcuDng3t
uTRa4LWmg8SBwi69BCB51rXQGBayD1zO+SUwbThwxvF78cclZPe0KJ7SNMl375dOdGDBhtI167aE
GjAM0x7dFvdKlrIYAprdIXsvi1EFigV46r536iubhGCzr4mAgA4T4TIvlepp7MirRplRfrYn8tbh
kNTPeZI+AfPov2HRfG5Zj77WnQUlK/NxsM+nRe5AE1gobOTncLTrw29JBxAyjm/MdPsUnngDT3kW
l8vtEoU5TS0WIdbSW1l8b4gTJcUHGZxlR7j7OnxUOmzEdQSpT44VlO6mLoD49oNV7wO9PciSPMgu
5txPFsuZXWT0PvGyxr4JB6HsMwdeVwpLnV16h4iCBvlqFc7Nsk+leGKZJMREK9OkD9PqN7b0yuHt
FE1NlpXmm9dvnfk/Xak4S5iVad9AGOIiP97j7fzeSyvuLN6jBlJwHIqm3ywbcNi3fpxmt9685QhF
BVbnR51Tt80qJgQGdAdJOJgr2qUSjnMqtag6wWV5Yk9s3gtoVeiNWZeitpGUjcCT29yIJ9loomq/
AgdS7EQBTrDp9GKb2eBdk0b3H0Ivt9dFhziCFg3wqKB3Yp7TQXUbUut+SkDZuLmvvG7Ir3mvWceS
VK8a8z7lWmsAsvFpMPVgVUQJBCKQAndEM9cD17ropm7eTZVH4NTW2GFCsmNvjqi7bjTRQrbaOpnO
sbG9E+l5BEbDMLkqaqu6skGskUKvwq+lnR6qLDIfK72w4VT4yIFMafhUKAQQ5g72r2eSS60JqjvB
V/Aib2dajFjLYqy1C7klIu52mdz3CQwlBDzDm8jz0I1Sm5wUSWJv+9HSjhFzBHCYtCWjHeUnxrdm
O6bCvjL4fdZ2HOs3eYL9XSgU+36YJYvQ412UpeFs69abxkU6ezC09qieSXUmBC5R3ZqrMhD852I+
vPVrKiPH20L5foZsacYRh+Te8LAghNxOjnsNIrG9tfQ2uCssNCtChN7WsigPdDBsq71lZT+zgBAe
eu8g6+igGoQDiYD0e89tDZxpO/9oZUl17oM+Xcdp0jxqYfRN/qtV/c/Q7IOXiHuVYPqI0cV8joNU
0dGYz0lsYgpVZNSPkz6nD3rv1cjezsncRF1oTvr9nNIClxIn2RFKlXtUm9E9kvIkv9VrJCTKKPM3
MXNDhRs2TZls+viSRbC+Utpwkwxl2mJSYMDjw1V3UfPtUXnGR330EWFYmMLhmM0V74cmCTEABvV6
P0GkXbcDjut1OOinPNPidWhGyhMk+eueu/DFDLuLUff6E7yFjLR4/beuXtpey6WrEQyXwg2/d/1w
VWMSeKznZUwY8VmrMv1BeFVx73c/FcLuWe0s7a1FdX9q+XhO4Rb9tq48QChT2eEsXouBORbGPwlR
Yazly1hFECCcD4UboTDpXAt0u45VPO/X5MsMDVoFT9Vfa2UZZfjqMOmErN1ROWSmf4QyYmwTUsUH
svLKQdZDfCd4KivVdHDQRZ57k/Rzs4Xs1Vpqa+5kh1rWypfyUDomuTK7jRYFyhnf+8uWUfW/tG4V
HEfG+YvPo7FLBgJzalpmFy9Ts4t8xSr0sSGZenivHzxf3Tk6iXt56q99QZt+79ug3btA46BFdtjx
z/JgIvTJfZQaa7tM0S5pWrjf8uV7n3ok3fGxj2y2hIlYS4exTAjM0L9XEH8/ZlkjiE/PLzUFxJd8
JQ+1z9wFPClYvNd1mjOW5/dybE3xJkrRMZMnQ3FEqenDdQhXkqSpa4vhyiFH9tM1WDjZy2wcBPia
Aq4Wcn2dG14QMsguvgiyS5mMNhxxT1+5o5b+3LBrOgT83msLXbdXZFr1lTxRHpBWzi71rpp7yoq6
Bx9mseTYwtNIcZp5mkg3njFDKBeyCJUp39Y6SkuyqBlQRhW4midZDK1wxQSp3Reupl3i1LiX1X2I
dmtj4CEXjdn4VKuketlC2HvZqpjiGifN6QajbOOuzqa3S7uJ0R77qC3QU+IkMh7jGl0h9qPzx1IT
1ARzU9GvenyVnjQPZ5K/f1pj/rQsw4INmaTh6f3TykvGfNq0RqC5hKW/lUroKdPFpsl9cNGzWPqb
Ovqsp/5eLOsAJpoLhEa2yoZpSBjZZTkR2edETbKdLI1peWSohOKTqGs3Yq0LLTAML2i7DauaePZ6
qO0RKFOQLj2ECq5ylkJYJ3km6YcK+SzZ++1EWw/ATpfO7OsRXkylDi/gzXy2Fv1NjP/FCQH5Y6sM
zpPQePvRHWAdue6l7OKHeq7OXHg2VUw6vWlj52lo9GhJID48ydbGivDEGONHXwU93RhY7Ay94jxV
kMY2WRUNG3mWpvWEI9sounKVxH2copN8S0fpxAmlVzKA81t5UUQit8qUrSyO8fh5wncWDau6uK99
by3f0m3IjakTztdtl2iPBqyxOHTOTaKT8RACcjFGVmecsu1zX5rkXiLV8sCFGnfjmBjIDf1oHhQw
DO+nTNM0MogisW8yteomrJOgu/ODtrvDaInQYQI41PMpInmDgUw/Pr/3UFvvoY/05Cz743pSb/UO
oqUsVvMF5yzufC15Tl+l5hJNEXfr6ua2acfqesjg27MAAGpfKTytApHMVrf8l+CmDbr8BQ+nFJyg
P3sNGLBtp8aB6N9HD6ZVf3V1JXuJPQ34i1V+0jWzXDcoE56IRlrnYlJLPJBc+0uklCvZtXTI82m9
cG6nBG+4UYTMJGbV306F2y3k+1mQFJPOKp+9AqiiUg4sxpTYPNaQKtd5aDlPAAfOsmsTaZ87R8BB
1CyVD0VER36H3OvLpc0+6q/vELOHevsOecqaSn6HCtbQQ5iVX4HvdhuvjI1NIuJpBzggXWkIezzI
YlfF2UoLhPZgNPX31sn19Z+KItbKHUmjdAPbmTyJrkSPAp/0lRhFdQUYvt+XalzvkE1GR1QJk5WN
bt6nceyegEAbfzr1sU6U6bUpGSYQIY8glHP25HrVVU08M28RXOj17LlPy2CLXlaK/F3SFycic1hG
za8+FFtEnrEZNpol+wB6l2U/wo7ABtprUusqUfW1NyjhibSRs0yIu65lfeloYIEgOmcn3czXedNj
GeG3nKG7IcYv7uC8XaDf67aBq5Y62+vZtjgZBljQuVRGPiievBrfGrsqUNdV1aFIMDfILrLV7bT8
SAIBFf2IBBVKYJuk8s2zQXzzbM0HWQyS3jpOmEvKkqyXPdSU/BFJHxtl6iyC+j6f2+d4HAVmuglw
vVlKAXaYrg8FQv93oQ9gslbBWUghdHuqHyzXie9Ipwdv9UViL1tVq7+gtgHbvHtBbZw5DPjLjV8Y
3s5HOmjrBEl2F/ckORpFdC96L5YIQLfPAtWmFTKO6hXSqTigtUm4GUqlfqyE+uBXcY+kDkZZY+Y+
mREeKpFqx6e2KHs8QPQR1f7Rv7DHgIyd+TfQyvuTrjXWjTkfDA3copnfjFFozYpi7RkI5hH+H1jL
yoirvTaxrHjv39Z1uBENWzZZJ0/rAlD4Y9imW1mUDSKsXpGtNw/v3WyQVHadp9eQN62bpPTqa6dT
lu8dUJZhaRaN394vU+t2uW0mSH3yJNnQtuGwipPAg3LBhWSd2mQDZtdhupfFLvesTRYWoCEE3jiu
bz45bOmOvQsIQBbrcQzWKNWInSzacf7QkO66QKby7mCob+qmNZ+K0YfA5t6qQ2ScSV0gwe+LP4Fh
iW1UFWxpZJ08hGFWn+BcQVumr5hyfeNNVbFvuuwzWGCo566nrVThRLf9mJkXQ/vaEluAOINdxR4Z
Myivc2Ne5fGtMEKxEmSH1rLurcErPuujph5lCSlF8+JmX2V3WROaqtizaP35OlGSC1ARjbKu7K6D
SNrUn304VG/XYHMBXLucPkN+cZaVS2Y6IvWvzgNQiN7r3XvJ895KcqwaULl4b+t+Kf04Tw5yP3rK
88g59XdaT656HgB/9Hx7v7ltFtz5D+e5gw/60e/3fj/GZ5iN8dmMvds2Hbsdcizx+b1evnqrKwcS
Zj3IBrq/V2cVI/1Cluup+5b4APPxZzh7qZmf5St5qMsRTRUtaTEQ+6vBU0U4/FQ27HCXCz89RD0+
lG+Xeb9CVyvjWo1m7b75+vIgr8WioFv88Y//+vf/fBv+23/NL3ky+nn2D9iKlxw9rfpff1jqH/8o
3qr3L//6wwbd6Fqu4Wi6EJBITdWi/dvzbZj59Fb/TyaawIuGwv0mIs20vgzeAF9h3np1q6psxIMJ
rvthhIDGa7lZIy7mDteaFcMUB3rx2ZuXzMG8jE7nBTU0s3uX0N8hlmvtTOs6JhjgtbKLPDhp6Syz
CrxvuVDC3mWhgklAsvGj2LiqJlN/O6STemUwtB7IDfNbo5ZkXIHKL7aK6reL936ygZwbBpp5iGRy
ERIUNbNdmTn92czS4Sxf6T9ezT1QTslYxoE7DdianD1N3Tdhm98UIVBazxh/KrmZ2JuBO25+/8ub
7sdf3jZ0yzIc19QdW9Md59dfPjRHcHx+aL9U2LieLS3Nr/pWJFe4W8yvYW/X5DfmmnJtjjiTAdsY
kA6ZD9+ro8pFNrCsvbNCcnOVGsJE8Gaob9zQrpBQoG7wLBM4qegCWH1/lYu2+lYmVYv7TPBYAte/
DsmGPwrtMYmb9kGHNHUbg+WWtU7bRGfVg2Ioi4lKUmXQFcTz53NMuAdrP6kryPut+QjWIllOdpYc
ZWuWxz9dfyh+ur6ii33fVhAtPRXXU89rEOuouzPR59//0K7+tx/aUgX3uW04KpQvw/j1h26dzGHB
6mevRER69GL4/eQv7KcuP6qJlAXEPtTy5G/83tznyKLWWXZ46xfULUxhdEQPgTFVJ8I68GFjbrjU
GltMM+fKzpnxw/Kl5xnzS1v73qswrdeuZN1V+oW7R7NKX3dOMz03zWKsiYdPGMRsRKq1+zY1nHvT
Uy+yPWWXQ8RcK2ByetZVhbzxsu6c6dmr4/uBGPM9Y8CHCybAD26FqwM0XA4JuqWTOVw62w5ObV+c
ZQmRwPHyvb674POMAl9XZN6i01F+BOairzzjvQunNkb2dqqmGNVqYn2yyyNQHgHSIUjYh8Ot8Mr7
cVBVDN46YklOM38XX/lk2+uxNcVngfr/DrCQ9Va0xvAqg8N6pzuYBIW5mWKYytn/6arz6ZWOFoK8
Nf7rl+GvlsPht7wYq9APmg/Ff29f86vn9LX+n/msH71+Peff93nK32+7nMNvVV6DJPjY65fr8u7f
P93quXn+pbDOmrAZb9rXarx9rduk+WsYn3v+/zb+41Ve5X4sXv/1x7e8JS3K1dBpyf743jQP+6DL
f3qG5ut/b5x/iX/9cR88h8lz9vK3U16f64ZZQZj/tBDzUIUuNFs3dEau/nVuce1/6oZpaWQ16GRY
85iWoX0W8JbinwSCVXxbMSKZw9faH/+ooenQxNVUOfvYQjNt03KMP/766t9nsLf/2X+e0YwPj7tj
kU9HPoUMnSAag6znr4+7KNrCnQal2QXsrRFI7/0NoBFAlrNnkm90AN7L20HNomuzSVqESOH2dekM
SeUBe5xi5Qw8A/GjQnwZGmc9Cc1FXbwL9r0CRluYdbgTbffQhKF6ahtDnJwRPG+FAfJU2Pl26Np+
izxF+SW+62O7u9eaFHK6UxnigOwNAPMeO6wsGM6RVoCCH6KDzP1OmDyCTozuYhIIGyY7fxeCfv/p
//gfpnvtw6TDj6PrwkbnzlBtzbBs7oOfp3szxgQsS4Jml/dQyVqrHc5YaQyNgFRJGB3KjNodDFA7
6HRl20abQz++Wt8Sh4bQZID1BOiebiu2pXDY3fEusD2cjXs232/fM4p8AzMHYongG5Nt3WGKgigB
LuwoAK56yD3QMLVoNcpXNQJ+v/+G6vwNflrQOLYpNEZ7U0V7RejOx9EejvlMxssHZNM42FYHhBG6
NmxvRBhF+KQ6RvF5Ssxjrng5VNUJxnQUFMyR5USEUvfPppNiHNRhfZIBTjmGMC5//xn/9l+wTVPX
HOHoJne+phofpv7YJaKYlYG9RdapYrpMy0U9tGhW+0l3KhIFDGlD0r8L03PJl4E3oAa3Y9o8V4RI
NpWpITyvA5os567uGFwcq3QfOqQL68ohCjomwIZi4YEeRoEnNrPxgrNZuUfQY7hYkboYFLzDnNFt
NxEaSje//3q6+Nu/wDRsE3FUR0cglX/HrzdZgcs6ixthbpUoFyjlRLW+bVKVBHEVJnd1awG5t31Y
6qpS3WbZoF/BRjHPZgq9MkPxb23XOO9qAiuJZuhexkhNj/Cm0R3U0uIK3TU4TI0b36KDT+jYio+q
CezW7tQcwTFcpcjIWkcFfZF4A/vVZSkSE+kNPWP5+y+qzv+nX+41S0O+wtGEarpCtcW8uP5p8ezj
bEM0Mu62jlIcCgKe7ynjNlcn2BV9v+k9c+kP7c4rx09O7YUv7WRft1qZPk2iIJPoFP5SVcD5Rx7Z
0yBk+/z7j6nNa/gPH9PUTJ5417RclpwfRkQVJpUF+6vd6oQl14U6gvL2QYwmSlxu5BhgBRoI4oBo
McNk1HwJGn/XY+C4iJRuuEB7/+qjX3d4e8QzwgWwANa2ikRiAH3jzfWqhQkB22m6UzUXjdTQh1I0
jwP1oGrr/+UbfRzjbaYS9FU0eJWu7gr7w65FQyLVA0Hfbdu6yU5mKMYtPB0UUycr/TYd4cQnDOd+
fS0KtFtIDMG6mNf/zhTcVe1mPMJJqZZWLdKbJsERmsgZwovqdCgqB7PSOVNrF2G5//3H1j9stpz5
Y4Op04RADlC4zof7pTeDSmsDAb6ObduVotdIvirdyTNtd5XOMHToddVDYPUHTSTTTa5Zj9VAgMgz
s6/YDEKJcRXvhOIIYftxxNAbILVAQNYwFeQ2jD44AjdGJNSvbwIbVUszRS/P7a1HbazSbwm4EGZD
9F9b9UEt4Sl7pfq/3Gtyv/jrvcYEDmBbaI7LyuDjBDOGs7DC2FZbXU57s+QnOyo3PQOXUm85q16P
GJ9dSjRV9x3BU+hB6AUhOH3DLE0aYd61ZYn6AH/t97++av7tMeD213TTFIbGMkV8GJay3J6MXhfV
lsne2PdpEhMWaOpDoKHK1GSxfsysYq8rRr7zR5S4LL34NFQguYcBinfihOWanJc7FJ9//8H0v9/N
pm274BzZjqOUaLM0+mUYsVxVZZPVbIdey7footQ39ZDB/kEqNEal0yvy0zj1SJ3nmjruyEfCCxYL
Lbftm1zpZ52gcFqh8D4922q8Ig3grsbMy5aDOWL+WjrVqdAqTNzTnHV5l1pHQsNXY6APF8SoMKOI
mnYVKbD4MjuxXwzjehyB22twwgILHuzvv67K7vbXB8ExLGHNCz3sSRiSLNf+MAEG6B8xd+fdtmqU
VduvRns8hESQST9E7iGDhtSZw11QQMcCM2gvPHt8TGNUBuIyxcIFdSUjvVgunAZD9CoUAUSxCs2t
143I1nku+oWGrB2p3fFRU61PSJAw2fjMLESONzWKDcs4FdlW1GBuylADXBHYUAPy8A4hAoE+hP9q
JAgb9EC/FgpK0AiHFWji4iq66WxhrerGWRmKFp3zlq1yjJSNJoBAmi5sx7ArnxA/GvUyQTFNufZn
foMJ71lPYCb3RvYCpelLZLcAH124rlO/GMrgZKs57MGKLbxXwHLKHNU8gR4ccIOBxumNEJqxmotg
xAVAIQPC9RphZjtJzI0b+hdyIimI7PrFbZRrL5sOPnfTMjFekOsPEF97QmHbP3WpskMW0AB1f0G1
bKl6cG6COh7ZgCgFJGtLJ5isXgbl4N9Cp7ruK1jOiLQu2zH0CAikx7bhrc3BW+odnoZh7oJYRkcj
OUCgRmrF6iCie4R1gzTcVtXQswlmwtYr7ZjBRK3RdCQhB7sCWXPUM3z0R6ZM40cLBYjjArEi0h91
97WfLG/duqi3giALA9VdwHztthkhMyjezx7usgBiIKGFNqpJGf+9SJxZzW3we34QpvsVocBNm7+W
pKhWvoZMyADdRFPbp8gKCI93BsBG4l4Qq+CnajCImLcW3XzLxTVoMTvDlxUjGg+g20qrFARATPHn
oNePAirTTvErWGm1xWNCUse3sKHD3l7sc56cYMweI7AYCSSrTvT3IoAsU7YXy0FtxW5hvhhR+xz0
7sGK9fVknjAmrGvkw9VQRxUAdxfN5xZ2Qu9sw0trwD5tMOvgpkflk4zXF60W7cLSu6OdkG4Q5iax
WnehBJhV8MCiiAetPYpQgiVJL1TlvjZaxDCLEF0DRf/sGRPR7VoHSYnAkh/cjEhxLk0iJwi35l9G
f1rl3QgkrfaHXQ7tc61WMcoVZXUGxvWEQIsx1N+QeA2Wulk9lYxGXlt9ARp2qkoTCdIweygBLuTI
q0Fa2rMXW7sq+Q/k57tF0ezLvPjqE9iGjt8+EUgn1Ng4O2sklZxhDrPAE21dYnGL1a/Sr0SskONJ
G8TEbW51vZoWIG5g+7B0JnZ/TEP4OK3nXQV8AkzVjnhDmhiBi/sEhDde1H6zVFoDNUuQNCC60S5p
ut3Y8PERN4uR65udxZs1vphXUY78XK0xPrQWAoVEw+6t9BF1NB23JtL3Nrp3Iep+SvhkGuiYOGzh
FhYSYyZobJakwwbRt7ObZ5dGweop6t3x1lZROS5y8xEbiv1ApnYb5kgnDolqP6dnEYrgawtfEweS
CXd41son3cY6aSAnpPQQ7RpU/fdoHdS7zFMEpPqZbJoJ875u0g1LXYSQ/KbaVfOihYDmvToPRIwb
6GySWVgYWmq/iABdZJgNXwFnexVMdKsfgkOsF9YnU9xmhoYcYUiCwEE7B7lS3frUhQPGp0C0T57a
GY9wL4BaudYGdcZi6/tWuysSkgw+mZLPEzthBVbUPcad9klvcliW4CM/i7Lkga+08iqalORYI6c0
kuO7dmwgTrOhLyHi7ugo9VOdgX5A0eZTUcbqrY/05K0dlMZy6OsWe+ajjVHFVTBjnwE6jJspCR7Y
J1QL+evhsPDsYiJ4bZTGQGZjMNm9h4/TPFMTpUdmtG/QyFQQnujsBAFpFH2LGrHfMRYMCGN8MHuE
RWCMaTc1Sjcl/ztkBGB8WwOGkLGnfi1md44wMO97M8UOkT2GRUqHWOKEdAIeFhYIpgMwweo09gYS
VckavwQ2vppxOzL83tV1p69TCIsFXtgozcTLOLbTe9hs0Q1R6HXlohrQToTGesNREATe6nNqN0er
CArOgJE9kWodNZSnpg9vmeibV0W1d31Re8fQQF3ankPGGHkjrcjNep70APEtdch3Wou3tjaLtfUJ
uTBkoKzLNOBI2UU1Ak6TzSQXxOl97KiPDmbXX2HGjgscsoYLekrxySeNuMrIEC6r1CYZ4WmHERoF
khp9uuyLwX5i33zCc3hahKld3DSYCx7c0Yg3Lqoz24bZbdMimdpqafYMyhA/GNafB5f1zn0GDFnW
OyRUltHMvC0DYvu9IMEHJBPgWZhEWwhoyDrM3AXy7cnJRlunDfTmomllsWT7ZG0ChP0u/VxXsh44
CJBnKJz0y6TIXeLjvnOVzAf5qti4sW78VFFNCvBmMIJLpHIcwFoFjKXci65LMX0/TC6aDDwkKrKI
NKhajMZ7ngxrcAPjift9PAGLKRHjdhFcDBv/KOsaHv+31veiidmzS2r8rKDuXNfqBbMB9VKNunop
wJIsWDs3cD8NQSi2r1gLtGhIxphQzMvoNFLZO2AVtc5ZHVzFZnlnl1lzriFW5gHc/GWahAWxnR4p
Th8XSCUHed0HYbRwBi28cfOe9Q6srW2MmrlVqfhsK8xJclGLDvRb4EZCvepGOQ9eWXxWYnGOJ+wm
tJgbUXhxRHjYE1t+eN1CrkBdlWW7RlJ2+mIDVoHbn9r3GkLpKn6TO2Uo0ALDlfPBmJcQHYA144E4
an0D13i6ioJoRTQHMZNBWeWOiM5vpahHxytlJdCkLYOFYunc545m7ZWGab+D5r7QIUYcArTB9GAs
jzw1CZxRB0WUsKgqGNx5eZQH2azOfZyqrA9+MTDlMbl1qQoFjN/DD+LwW+5VuF8RTLhErfnU90oG
bCqyWdNUr2nQOwj2Ziy8LfPOg22dmmMSrPqCn06bU56aUyGHO/p38TgrX0xvI1FujMPF6/1xk9kG
PCCbtSk7MsSCJbRRIc+s1Ij/uHBpbLjVuHyV+rdpIO3MFuk2i/A+HjOWuJhVNxgUBlrMfRbXt62p
RbdEZtHsHWAK+26lsZUbNKwY0vpGHeyH3oKja6Nqc8SHrEd4+mGS+wc8Gdj2zlBZnVQ08NXMWqRK
4a/lcOPl4SvrX4JlLRqBeVTeIbBVoQECbzOZ95Sl5kHKZoqIgFmtg7QnsBmPpIJw6EKhDm7YXtTN
g1E10yVvxCuOE38ieRtfj11YrczR8K6c3iWfUbvBdRub6bordHHI3Ty5Uw3tix9F+Q5Dl3Bndfpd
0wfBJwUZ45VRqehgm9pqICF6BXl89fbeJUoghz5Hc9IXVsZquW+fsvg6Hzof8yOjY1E+J829SGDl
wM5BFjs/fXg7Xc8ydR3Pv1ltT9B6fFdfVa3Vsb6MxnUSFMgw1uEL0bwO5T1KwjFnMmhm7HNF9Ji0
pKzTm8TFWGRAyaFCPCPN2uYWl6tbobbWqSmbY606KLWFjpru8cmzxiH8lFkvpsCHMs8Ta8eyMcRR
ohuWegOkC1Jah3P2RGrpXBm4Umm4ed2rfAbwlmibomjsoLkNcliG0BAKey5y3XoxIL/YVsKirwXg
tKqYLa4wxLFQomj8vUx4RbqF3KP8rwk8wk+9pdtLzWqsa/X/snUey5EjyRb9IpghoLGFSEUmNZNi
A6MoQsuA/vp3kD3Lt5i2qu6pIokMRIRfv37ugkt7rY98MNrbagH6GEl02Zt9Zdz1vUMweoWush2o
o1vSJWKhvjBvmB6xwwJFaafmYhTzgyxVfUcATHYb50c2dWYq+YVRMbbm5eoh35rghj29jkomzx0v
pSdsXpgJhNohzdX+iXbbzhkT93bilm/3SXK+/gMs18N/egJY7R2suu2izstnJvAHyPnD+V7g32hB
nLsmf9iCxD0is/liEN1NoqIRnvN0VE8Dz4z5DfdX6btTMrx3k55+yMgqDpCMCH5pu9+iXcx7eJ1R
aMZOfKyi5Zk7fXEmSCaHT6KCbefzzzX1T5vOjd1rl841lztdBVUbEZ9z1Ze5xUGhpS2YFzlzISJd
DiJpjDDrywSNlnFm05jNnTYnerASkQwuMsuDa9eWe0fB9WQyj9ffXpfn9d+BiDGOuqsR+1JE85EA
kTVI1lxy75jHt2ldeSaz+96Uuxni6WlpxxKMT6O/kmj+v992dV88yrh4nCaoDzKasPr/P79C73k1
y8q+uZ7B+uDQtktaSTT3BtdOHmMBcytuVCbG5tgzWxfnPVPHXL5IjMAF3xU2Tc2+vIHsRzxKVYoz
lJfXDKshYOao3SNjWJ6qAUcHCWK8zkoF7TAdjVesUo0PxeF/v7r+1/N/e3PR5u5e6Mxe6BljVP+t
/rzJ51Cr1nqXAKXdx2XW5LvGMLmCbNLjMraOBykoDYspWghNLUs1JMG95JJRdCRR0DAUtxWIwykb
u4Pea/a5ZErkPPb5eqyxL9qJThuXVM16D/f5x+CsQLOjFCbUgLF/tb4TLQ0mUkjJU8rb+u767zRI
TidQ4x45aIcZnOVHSfeJ16mPaQ3V5WbrV4Or8roKSpBKZ+g4J1r8P2O36eSUDCNVSEPZ7EtDF7cI
sfLJdGrs4OV0gt9JE8O1PajJ8V0R7WbHWu6iYfrfP5hbQR7YhHLuE3iKzOXfVSiv1o65CbDl8EX6
55m9CvNunu3VNDvl67R8Vg3pJv+tcGrGx6qfmHTEu4DZp3FOVOLYsOu3ukgV6MrKP7UkA0LJHZVs
67Q7jLVJKz+hfTKrdomhwxAehICCxYFBQJlNPAoTXMrJzpqDshk6bA2kyVRbfaiBK9PAmbVyl6lJ
Sv6Au764hf7Y5o+ulL95uVg35nZ05aMxnupq6by4U7+nmfIQY7d6Ag2VnCsrAhPZlPqhUZmCLWTC
5WSy69sCjkT4X0Mir3V2a1rY98XmEV4Sxv5bFNe7lW4J4hUo6GlDIILleTfGf2NZpS/wve7xjWo4
p7t8ly/uynA1xr294Cjc/adaKir5TteG1+QATOuVvuJgwhljagYeDrHV8lcLR6HeOAwG3BeYz044
cAjp2u4KsV3bu0nPHjowg5yDUxyICdB51WrLZ0GuimRaBlyn+Zp1cxquOhivXvS3kPrkufmnQhz+
Rj7wp3LsbyfDRjA0ozF7wHZJvdUn3xyCa+BI965uYeQ7V5MIQ/uBWhhz0LAeSbGqRq5uzFSBmcMo
wfjQ8389PC0JKsb0/MjJs4fVqDu2IbpPpVaTP9MbSzih7cKRA8tpjBpeoeSfgg/nuZoKpptmcTI6
YI5kPQ1+PpAAkDiS4+76tAjEm4CGgJgC2f58vXWqq1Myl5UxlJ+TzS06brS9nWdPlq2Sta4B28tG
/ADXBUGg+ef1AU5rbdxWvSs8mOwkeZa1DP87fkG4yxCj6FODU9yDOjbCa9xkaC0rjimDV9FNjjc1
F5DSWP/ymGmWe6bxcanqPqcROn+ruiKfwKaD91CINHBIPNW7sdv3WyVrCqU+lavzN26/W5Ehoe1L
LXCRIE4uVFx/iDpGJaVyN6vFbyTQ4dZEMKpy/ZiuPb//lk4ERZFDnniI61/VaRBasMNi9DT05XM1
wWHNLshWQ5vVj95Sdkscqyfw2sO96aYnGPD5mwAXU2Z59RzV+hNjyd1eHbCX5Kumvy1kLCSLw91D
cV/KiADXaZvJHKbpxtAn5RIZFYi0qHgcLXUhPqDbWIZ1zmwTESEOg3Vv+V++VAkHImVwnWffLQ6y
UxJLg+nnErjxprxeawskqOUwkhs7XX0xlVLq+0Z7I4SLmCUIX09M5GYHYFEvFTvKjsgQ87TYtJzj
jh9LVtaJ/Nf1eP1V5djrcdr+3fVXZPIWno0lJixU9K82X7onMEzQUfho9zAs201tlWw8nD+UbCVd
kmlJi9dU3744jblwaQATWjJFSiNz+DT11nLrDlPMO1up08WNIzxh1jigbn6lkbo+maDdjsVsEAjF
FuTVhL0drz+nVfaprxfgTZJ2fr02WXUzfbgeQdd/TDlfqS+b8ypJJCOX5DZeLdIV5ZVODkd8Mm39
ru2FcrIqZXe1PG4x126dFVQxlCt4hUFY26S2pdLRj8XaeFElzXvbqjoUneqTp6jfE9JpQVggMJiU
aOtDMZhjVDKcxGum1OFUTN7VZayzIna2iZyFD+G/mm8Yk+IwzMU/J9XQLYqTgmiQObsWVqvP1CpK
D4XEZc6JS6MXXZUNU2e1nf3vV7Ew/byJaC7a2nwqM/IUGg6jT5fKk9me8TvLoeuCwTykjv6nDKu6
a7JE3qoNZRRa1F1ZZD0hdDY+6HiGQ0q2yjSZp5RsVE8QJxCIpXxrDLBbqeOMvjNs6r7N6GZqiFNd
dFZI5FzpuTs7KwndMQjlc5nS2xh/2a0xvcRTd7Pqw4VN7svOFMb1Ye56UiU2kOQjJ2KVR5BLDSDO
iLkCgzoMmw6Bc1Jdr9hmFs3ZOgxWGh9cZq8CAZ4lSOL4g67zsqUw+2OpfykVuXfJEh3zTdDQGaP0
9Lj4WQ1i+kCiOlqRhfkWGABZh4EnB8xC4RAioSQjw2gKkNeDWhHc50omA7liAquzR6TqhMR6cHsV
v4O6XtzPkL58G0mU05vITAEZMFCbOPE5zjJm5QWCW7pghYz+NXy38KamxJ838KVSHBiGw7JbJOlN
xbyN6yYJXYH5edKhUjPOywwZCP6RsJfG0QIG0xZFpQcyNSbj13umawlRKQD4toQFIcZtm1MeU0Qi
3i7uEli9LDCGFV+mysWGRE8R9L9ClbAVCB3ppYR/TzJhREeBS2DHUDqx1xBHhkigSeV2vltwSLdN
GVoqgJyaiUMkfpSVzGY8Ke5GrhuAftHwj/MvrGcBzjiBYqZVoc0stkbKX8SK94g23pvZAYXlAnYn
WlUinAZGyEW+Pg2xzZ1Lc16pE2Bar7IMnMLaz3VZ7YYRBLMzylcbm4Tqzsod+B36D2RZGgWmPQJ1
TmkOMs2AR6+l3xS9n5FMu/2of5WMc+N2sG4xfYLTJvOHTojjU3aNYbSdVrTV3sYUEJUiZxo51bFz
y+LS0ljw1M597xBp9v0SfZvEVBhmishdAa9NOzEDLo1vG9P8mRei6RjK3ru5YwYc/EwEamRmlUj9
wGjgmKj9vgG6o2ma4AcRp8bC/JS4DGyocXORcqP49XfSAI+9HtXCuZT4v+kc4Vgmw1TBXsu9KeYO
55rFgar7d0mqwzITNEt/9tZsyjfdWm8WbflAiKtF8lC5yRwwQlvsYyafGAL9FimGfcWWX5mRvOqb
cJ7aZgQWVQvrcpg95uiLXaqCyhfpRzZHy15fVjp1PPpSRoCtlPE8Zsk3Pa3nJfm3vStgtTwnUhQv
1/P3ChJWkNaZA4Ey3TfItavo/+LCpjUk22MyLl+My/3r4yn3FbenL+c0szf0xMloMfzLqHLPtTPp
u9VJ6eDNWajZbGhWueyzaQ5I4DVeRsxOxLQOodk1ZK04x361Cva39i3rCHkTefdklO7RIW3heama
wDbdjzZiar9W1UeYKakvxj+r3tmNHaN50tyfTfIKuIFmBD0VH+rClcjJ8PrnYZNFzjkW1bPVpR6X
oRjqZrWSq5OGoo6eTWWgTRFzUC1TTmbAtb+flK9tZxR0NMSnkjn7GDYE4zfpjZUl0UHXSNczqi8n
bgHE6nT66pixG+oJYh2T6Kg5DUjkonyifq8A+kRcvhbK8xklZ8fjoeGJOTmEExNMVAl70Zc/vN6x
R0uECh2qOkKy5RfgQA17Lo4C2tix1+KvGU8JdTAeN6VNJx7GsaQ/5KywjgRDfH5Cg4oMoK8sJSxK
kQ1Kh1n+jJokeq5W3/uJKc9uIWazIO4M2flCvGzsE2gLG9u+1VBxAsZnPzRiUU5JVX1JFbABHtch
A+m3VL+D1uW0DRoGoKVNo0xr/H6jKLn9vAWmcG9iYvAwqujhg77TYzpgqEUGBSqW/D5/VU9joYu9
FpfHocrbUNIx8tZOcf0eQwyNpGriYp/dJ40VVjFQ0zrNxx1OGrpz6JIEB0zPENryAKzgfiVHdS3l
02xyijaGts+ZvPVrzuRa9zLNQLhdXpaWeLZ1Jqxk/BkBLbM6DXjmbXsfd6n0JTpS0KjEJqgK+Uvl
1N3KbDbgjpjpfnR1O9R1xgwdRvPvM/dedMafSkZNMwwmT2Zg7mtQap5M+1JK/VjLgu3d4aem3Lxz
tEe6fvKQ2/Wv6WSflZpWH3MS11vRTPBOvpw2MGJIoiRkWka9YLKar2YsB3TPKij5OEJ3Ir9TQztu
XRu+ubLRUZegE6PuKT0VTCcBBTbK40TmJ3Q9VaXRls5+Xjgf4PMUghTmkAA3GMVtG9ht9jklREoZ
OYxMMF1i3yfGZyEq8mrI/2A/JKzG4rRDiLUw7tTronjmNGYAm+lJ0rqcum6faKRpRQxzgwCUjOm1
pU9GJ2P1tuO5cUNWF5AwsoZ92drIKaux+DZi9Tykly2xPnG01Y+l/dFlmvQ6Pdq7VJErkjgtbLFh
VWBz2Po/k8xcB4KY11RWvtNXotMUByl2aB5i7J6+4d6lxaTeJoWmhMgAGBpcc9/aUc8ceH5cRyXo
0k7eqGbrhH0/7+HHHZpFBQOglGerKfT7Ze73K0cgsrF8QGc78t0TVbJG2k6CqMyUpN6tzfxvEBKW
mHOr51N1pGhMYFNHwo+M7Bb/2mMG1ZGrriDwcSQH0W30k1w+s5gW8ho7+LoTZt/z+NAVo6/ok8Mo
EpJduZTU6mZz25MhsUvM+WBX1xhKmMVt/1myQUYm9aZuF3RGXGa441I7pXHRBE47kjwaP8L0BIZg
WzeQT5Nd33S3E03FcMZ15fHcfUKS8WcNcxQoDKNlUBkTBUUHxmBWWQOIjsyniQ1jaO33XQcQSx9g
mmSM7esATo+gxndurGYkUmcbdJSkNKM5mVlnHUh2RtZQv+sCCvTEzCaBonRZtRErns4I/Sjdi1x5
EOQIflcSfULgMMwVRreVWtstrSyotyd/ddvHcnPKrJCf3ciiaaxkQV4yucnIAVToSfxOmpYA6Yd+
lBVcnmX6T8W/D6NN2es1/WpQWFlo9BElDihobg5vBDmS4bewVBUjlKtqHJmy8kBi0/afMVqsLSac
FETkwAKWCazxbNjmNZqFAxbyjNKuAtIV+35Zcqp0lvgwquTIqR4d2nTdmTlX/4ZSOFzm5mVLm6xX
KPWM3sApirnabFk/Eam0jr54Y6+Q7kmnLlC037jJvxgX2kDAXCmcDIVooVAas9rwojWPdvZY7iRV
P8ga9dJMgOJSxp/jQdXhxNiAqUnMI6csr/ZWMw++676ujZifqhcUussyr2ex62OwdFR7ZKDpe8ui
mjYWjRMUtiJ2jS8wlcBCc3mTLQh79qDunQ7VH7ZpKaDw5o722rlNTHcVZpqmsfViRoXYErOKIL91
5kkZyndNKV/idPHzPgdWmfzgH3rjTo9jKmRaEf4i5jcjNYpHUdUexlM7etPGipHxYgkQqRtPGj2+
sDL9WCzi/TYf06mGBBublB5Qp0M3kkmAClXDxvVVV6iAnOhnRZAAgnGugyqfvxYhdqkL2Bl2Gvgs
o6WPOPDbinDrHnew3xPSFwxUGtk0uR5H5IFL6UZblk9FEd0ws/NRNPdq338o6HABqbk95QEA1MLU
EFgoRvXtWlOz3+6lqElMt9NT3LvgvDpQ/aXNbG3ekc7VzwjMk8S2RDZQDJfUy2LJgC3BKQdNfjur
NobMNxQ357ZeMH6KJglLUjRQcqHax4l+InLcN5mX3Vt2tCXfMZgi7eyo6/IFQYUAObJgyEQ0PzQ6
tn5ONyiYxcJ4m/oO9bkP+3G+b5YS7kc5mzy9gvLCIjDVHcFHpxwjKVkvQ5O8aByy23GDYmo+VSyl
QzuxIJFF362aeWg9miyS0+qnLjEmNCSL1EvmP0fzaSbnz1+HpDxwhu5ijcQndbnPKoILzKk+z9Z4
O4tIvTdr7nUUJ/4iNBScVav8aLCTTfiiA9zY4yFhVsNXRK/5VW/0FB3jWS/R6cfuDQIeCw0XU5Pc
uBipvXaZdFrmAJbFfJkqkhYbOkZrT+ywnsRhJ/u33rACUzrfqeZ+lDF2EjtzjxFOeD8pmLvlMnow
u7Tx3VQzfUG+CNS+72F1b/K1j1BOF6pNpWAU6R11TT/rJFGqVkwLynB1rgJir7Obns2+PZvuvUJG
9KnXjD+zfcm5tR46YVicgBYGv43nM0A9bTVTHqd2TQmdOJH1Fdixg49J0xT0+wmk3QyTFwzkThCX
B6ns1xgx5KRfpMzWTDLS/TIbcVlgDgv3UDs3Vvo3uHUobYC/DbqkTI7VxGrM9SP2Vi5jf9Li0c62
343Pi0bsxMhMgIyJQCCOdTlk2i96zR5HRKjOKakq76L8DIz+Qj/3OyPSRFovTpEQgTP6Noai6LTF
FpTz61JhVuP1sZIgAXo8l7XXEa5C9OGhJZ+oQHvvL0HGA8syzivuMK7213YE/rivxFczm/CcdQgj
WL2yyfJb2sBNRIKmYvlWDAyflPuKthsqv5cxxtAR6yqU33ZZvC7+W7shNBIz2IaD1zQOCKAMdJoL
0UJMdEmU8Lp1iOt9h1dItHCexUUDRz3yF84YxNYSM9YWUcLfv3UL8met/2rJD6wkqVbrh2EIQjGx
nSb4mLhCiUdHfyynb0AMWDXv4xvVeGzlT8bPq0B67aOXRmEe7A3ugD9MmA4lTWUbhX6o9i3hCZJv
S1kT0KNNIEaAq2i/yQODVYHJwUMDsTCyXYUBHYcDGUpQz7s0IO+HgxDYH4WKAYhOlhagStJUC1ot
ceHn86+NTBXZVJv4FPWacbUZ3ghRY3QpK/zGDBZXEBGl/G5wcuQkfraJRru4w4ZkhkM0+gYEbwJe
MD12XpA1j+K+Kz8MLGrJYOJZg3MP35nv2DNWQniwSMKm82dmUOCS+EiyiH0bjuZm++rbw3Xk18qX
quIiAHLhz/rvzTL9VBGlZ/2V4jTIH6dzSxXjWiAOj836trrfLLYEp2dKlHGh/kuX13E49jPoW644
zL77BlkVc1Z4gTu8cUf1+rXmrlDusKGQsZb7I2kGmJl8k+OE/7XFW2ZTPD+nKQlxZMVn7zbyRcKy
JRjGX0wbBz2df/cH2zgsaRgL3UMh303yXtqIe4DtBDDGPQ2VpCaBekGFwn4YgOA7Nu58IIHabyQ4
fFjq9Du8IebI6ksvj+qwLJ4H4zHmB3QI2ZaAVEvUGIJ16E8sKEHGzoJW5I7PdGbDLWjA1n9rxKVR
6jDJvzlc741IhxTLdH5n363aQ8lOMatmAMo9aJwyWP461vn2ApXobq28MHXyUVsfDTXQTO70gsxO
hoDXczDH2ovbvoysK6VGNKG04NatTk/0PP2cNHA4Gl7WfuQDuF8GgpKcbiAVIm+lq1MNcuQTvBVM
ZG/DDuCrJpQDk/NeKwQD8EeJ8fEbHNq4Tv1SfDLT4AAamWm8PdH08VoFwQICPg4sjZXUr89Fw2ag
TH4Lro30E3ZWGtE9sJ6VOfkCAFaG+MjA8Z2hYJxJCNxI6tC0RSgc1Mh1p0BvZaFikQLf4hlIWSuH
RY78Oar2XtsbOok9pesvQ+qvUXywdBWfEtHu1UNiPdXytxbSH0jokd3d9vO7tvCz6FVtLtu7Yeow
CowFbEPnjRwSEQgnJfOL1WWyFFw81oSBns/ImCaLf6ZTM4k0zBtCqsHRReY1TI2QgZaoAK5sc45J
r/aRpQLyuNHFkI8wWse1hg2DgGVcFTWvSMlVHwuuJyQsMxM6P9ZBifugI6F7UzUiJdwibmR8JA0T
/TJ6qzpI/VxeFOWjx2GMD4lxcI2YkNSf4KM2Jp1uRfXXjDBZna/VBgVb0aLh4ogwok3f7FWgR3j6
K7vffY2eqMOJmz6njOwAxumm/qPvbhQkVSPGDWRTwK0LbiNEOlCkKgCZ7cEpOfIABZ6BI4EYYq7q
FdsJKbYUHus6hpOq7sYa7Ah5gs10p8Xvw9cYIei6ybkd24OckABTCPYA0L4duz6NrQsyLQ0aAo4c
bdnl2Z/2qjQrHRVeNL5Zk0ceE2rbr79kHQStw7vO5mqUzU0zJDiiE2972wwSF90ca2nueMmP3eCU
9bnkA/rq7qraQp1dAjM2tgmm0JGk3DGW4wBfrWY40BoKtIBQDTuPdL+g4PeDmuPhBUKBPGRy6pMA
jov9sibk0rvNsVI4dkpmuHEGk6dalqS1mTkNxDuNrh3fayVW39Fj3+JOl7D5l13nD4XY1/p4GOyJ
g2ZB0UZEKYKOW1vZxWGCtYfeq+9SJCim/Uli48WEQc+VrgFrizwy18V3i9fSeWmxsZfj40SOxKCg
y+dYVT5b9iWdTz0gChKj5BI4nDxyA8lG9EdJK8cd7Hz23dskP8hF8lK6g0lLS+pIy968nAky5wx6
YGe2CTEhO4BXYPaalGiB6cuiLImHwS+p1EgdpKP/2Nm/jQJOH+MswJzx1HafU/pvqcMmesn75FxL
x9PETh/+lOlfQqIslmjByTmZBhHKXqbeFSauCjy1U7t9VW1TMTgLrep5oLk742af1+023IcoyWic
wg2ui5BdtS4Aci0DpBzuZqShdVm3a9Tts6p8lUtOrhK2iGuAdpNFS6xv/zAKkuzT7AcDCn2sHsaO
ViQCVeENRLtsP5qKrcXhFrNEz/WI4bz9qHJYxV0TJmA+6/VkyzPZwZQEiOB8iHjUXW6UiIXZJW0l
SSot2lI6/wgTJahy44Pao7gtLmEHLpFpLgI7Vyv0Z50bR5vDAM0ea7vxOhmunetFFjHiOh1Ardt1
HHlNRar60pJLVp7X/qMFU7hwbG8/Xmo2u7Z7i7965IpmvemLe41GLHcnGiGMPcDhmpl7q34aEuNU
ysee7sO2oZYoAHHxsC0V8o8kF+YmTUKBB4oUr8BMbHZ+6gLWlK1P+5oE1CiOT6sgAlMtAn3TJMv8
Vzb1MRXva9tehuU90qGmUMVE2t04zqEyPGxGmyQco69G/1OVNzpr2+WGdTOFTsezI0FunIij4Igj
lPbQGL7Y6oH1V6oRJQrLMK38eqr9ymxwoKj7oo5uQJyCVoucKNAQ9ev6R8FvYqwHEOFNAjgXxiFa
ptcbz6L52nLo+qT1fFzSqKcKV1XKDMtXTBIY3HRvM6mWxuvFodfGNrCM+q7jNdUWcsZozFfGPyPn
Ar+6GIUV2kBsQrETGvZyMMT5ulgyzcsIrGbajzmZznfOhmUFQ33XU+BW69vEmMX24KNSo51ieTan
cESki0kYLKlpfsdD2xZuXnUsQhuGGTfoyfupuFg0OQyQ1SKUesuHVA6azmlJClXK2sur70xFtNEW
JKjyxbTGfwznsaSENgdQtzxebm4WJNoqozcp2c5JfvJhCLfdPs7OHNnbS92pdAniv0S+jSOYRqbU
XmUsGJcgDZXzaupYyM7WHnzYxYvjDemzxZWp5qo59zNFCBchli8jpGFCdWGQVW+Iz8x5ErZ4Ryrj
msRLcjRA5GsM8jSE9fDNIEUIxFHmkUv+QDHOAWf1Plt/M1TfhmtZkb8kE57HD2lpAd9sZDzzX1ed
x3qTAkFmC4oi9JDtzschPXElMdkkUFcsLvXbgZeYf+6qPbYuEbrOOr/h5aArqB3BVeIml55RyaAt
nuqGfYHb3TaKbBQV8h1ntsaHRJBEIV7qFL7Gy9TsnOp5W6MNeOgMaR89j6OdHpH9TMJteF2oULzx
gsoxu9BjFjbXLdNSvDa763DAJFV8k3Wy4IPJaFoKHpUgFQzTM+4Y7B+a/jwsDZ6xQ5mS/kPWFGBn
y3xLlUM1/IlpV7bk6ljuXnHlTjPp6Tz09EacI3Llue1gIvNI+kYGiUlVgbEmdpM7R9A5/NOMl2WN
WbqOG1S25m8/KkuB1bFt+9sOZvF+kdwXql+mWFCs8LwDmovH10l9dJ1hJ5ufufqUzMcrU0F+V7Ff
+awrG07+hIfR3ZW8KAv7Zk5pP3FjVfHkqdZZn7IwAgZgOmPAwES4FV0J7TXYtyiwr6XNPPGZsQiP
aSbu/7+TvImz6XkODKXFdsK09fYgGInZPuPtZZRsq1b7j/lRL2VRjzR6k+xVXQ9W/ZMrzzXg7rL/
ngHUbztoSvwnr69SVXtkIL+FNbB95e0nHYQRkBTlXapk3NWcHkn2NWpPrSDOnltSM6zHcqC8oCvS
80XylKEQ3mZdxJ6bfdbT9/XV6TU++S2wxrFOKz9X3Ny5JI7Fw+sIPrskQABXsiNuV/6ocCFIcvpO
VC62aPYRR840GGzr5IeTHmd3DZ6du9554jDtKL8mfta5e3R65h24N5m96dESu/4ZIpH9CT2abg8C
9UEQ6YYKmCIvJvSNkuh2tOewl+/b16sIEdkObu6HwQL1hHHo62EeDwAkeaQ6f69O+LQgbYajTnEn
fwQbtC3wbR9I2g7HDjW+XbJTJiycNET49bfTYztREqZ/i/U36Vrf4r7DaRI6Da8s/5et9tfa2bdw
YfTRz+gkCA9dgA3eB1XMRtKSxgdB42BDSo9bmlbLFDyVM8FT2DzmyvWG4RO/T3pQCvtJ1TjcGLva
680WIpTwSA22LnuIiP46u/MaqpVxU8Uflox8BlxvlNEg4DZ/VqGS2hhWxMDaBzb8IHNxw1rvAxtX
A1X+YGaovMVu6lTOYAQAUaLtZ7tiUKBQkMU6ozlpG2WL8TMHrpn+mAqQamN5HIfiNC/RvuBB19z4
bc0KFcjyKxBWSYfBZYXUkTxZp7w1Tw2pTIlxGamZQctDRaCNkfa32BnqQIM9lQ3L55jRQjFd5Qe/
wTmJnsSSHBzZbHGgL7ajnNdquNsOj4ibwaYUjOltWR7reNir9CEbE6olyMuswLCADY3JzBY9lw3t
uKzNm3h3YvcBBf83acU5mvILquVbQjhHVL2sXfeo9f0DIuCzpruPZsLWTj99V1VtkA7r3cpHjXcQ
umxKIiAhNcAnVBQvpqp8unCsJaHY+1jTQ11JiI7i1d0sXGp160YvZdG8aGZQGxZ+m/GkgvpIQdlA
uws7hsBKLI5zggNFtIfsN3VI85jcxyij9Yinri6GnfI+k5vDxRQ8R3ZExg8R1x28xj0yhBRNEOeE
NibJScOyn7LIpU7y+tA8L7P1VK79BV1VyOEU9cgf9KMS/crWCVWj5MpLAq02YzanRQl2hBz5lqAX
jZoOOL9zY4vyzlqtA0yux9Y4aab7WApU9AgntbQpVBnlHB9lFl8cvhF6vxTbVWBOis8p4NfQSdR8
DKFb+nJIHm2Z0tlwHlVItW7XXlxbZ9aZdDzI+zKwE2KXXeoTGrGPEoV5jfdpgz+syB8H1/hHx570
2vweIwMxsZep0c7l8lJqE8LOTJmmDETkus5Xjs5CCp3Iz/jrT2olf0y780sjOiWK++AWFR3KdQEZ
GOe3jDUiHWZNYK0khOXdoXKoBxzCTrmWaNXs14a9w4jDNG3AZIsXj8V918gmLA3tQc+LO9WisqQm
n0eKsnHWctar9Uw4mNfqt4s7BiVNsXhtDq2z3HVddBiW6ET2QNBANkkJoonz72p4INoPJ+4Kho9B
4qrdR7LkYuwh7YaKDd0Fx2yVV8dCzLfbxhL37Z6RLcSKp447TYnbu8wLoA7cj7wR8pZtbOUlconZ
+2s7BHq5hJH26aCRSSyOqfGcLLf4eXxIltz88urX2Sow+qWYlGpyMVPimrebcGm+KSQ26EtKYht3
C2PF2TwH21c0cSCP9q893GwVCsjHoNtMVAtYtOJjjdCXJwNa18K9Fv9JR8YS16eZ6PolOkxUHp0J
Ov53LF4Ysw7bs8rMVqK7viA5QJpw75CD0Gc7DaQOkbYz80P5DFCVmPJeVLckmu8WOHDiF8IOPZl4
k2zoEL3YVuqXJlVQrR2SFRhf4RLMprh0iNDmDBKFlPppmIfQMZwfkdzh1PG0+VFnTGaNVWoaEuEm
WIOaDPriTEN9HykEghbuQdGNYxwVRz2djuhtezedLo657IvuxZnIHTKysE/zg9BBgStyN+rZk1mR
f6N3B9eUuyr6skyMXFqNZd96NnXGSfXU2Svrm9GlB9No71RtOTD+78bj3oi4pekR3XgW55YTwN+g
Ri5U2Q/H6Y6rWh1TxXgo3OG2wbYVgQXisfxjtMcrnO6BXvSvMzAd45KRWLrw29az7tCVavdZzntO
fi532rzSwQ+AmeXkj2i+7fTiviFwbK/plhsY7l9VvyV2drtBIGpJj3+qIb5ENDMnHaGreysnJcz1
N+58viCRPDbh7I0P5fTR4s5BzQMePWDfwv2UKwupEN1BSGQgk6YQjU+2EEpCGXbQM/qB2ekV/0uO
FCYW9o3+JcmacK4umkWeiKkdY0M55KBsszpQVxwHLVES7f9xdB7LjSNbEP0iRMCbLUkA9E4SZTYI
SmrBe19fPwcT8V7MorvVaopE1c2bedJQ3UlW9xTI0M5ymRHU5TT7cWzsXJG57UR0K8pgp9BmhqQ7
XEdd/RH1C22rNdd37W6r0qee2rdOjCfrTL7/PeQzpxZPmsuO2qBDdRVXloYbKW5gxv3O7NMmVd/q
Zbqt2APqGLhlybqWg7wa9C+Kn6l/x8iEOX/6YJPqUK2ZY3wsSLVXybw2ErQC/dRVL0R1r4vRzVEZ
8w1WsRQO5uicUt2B3//r6bGt6NRF+wZq5dVLyzlFjgtEqh9xz6b7FIehnaaeImP9VuQnCcimUVcz
4ncpGpw0iB59jpuA9xwTCX9xXJ6U8ekYhOP56M99wO0kdM2qfZjWYoXo1va1mBMUh29VwUBsseZi
aVKM7NVY5iWj9SVKyVPqiUstphseWh1XL0u8Jb03VD7vBDxolDCeQiLnLcFqU4qIip+q/IalCqip
gpnPHLkHTuO6KVBjHLrPxFudctPF0pQnNmFuh1AmnWvdtgBaLXW+RS9y9kq5/TpQBr+kZzHTXAMj
Z8NDRatJ6P7pOfe5kESfke0w5LtqpW+WL0iF4rLFJ+evcqQz8Kz6VDrI4yeceoZr+WyGCgoeqYVe
Wg92uyN2csA6SmKDV7Eub30gb+WapsSs8cpKHEWeeID2uOtXa5IU23C81MroNqm27ntSCNDa+cqI
YPYO9NGTWOGuyGgk7rAsDmFzCFr93ZjivcTdg3oLmVr3wOFkijN4CAgSAgtcGVmf7JF5BLq1Mf10
sAnUWKfAXpBmHvZFlHhj6oA5z6+KBgc5hjM1By7ldZuwbd9sc3wLnMiFJHKKov4WZ+JFbcrrXKiv
Zi7O4BqR4/Qjua5zpZqXlBgpmOsn3O+fKB/ugWz7WLhqUpolxWQxQ7rZw342iGBO1d7ElYHOuxMj
tu1h281E4MP41owRRowX0Zm3VjSnYRxwnoVrMp5eXEzuGIVb6mganySmm2LnEU7/oJ/4L0mTrSAb
gCH5sLwzDP2phs0mQ1aq+S9u8DXQ53Qsd4ZmbTt+RMsbZDm2tWERa2BSW1iHi/BoT/LRmoefZo7e
8rBCQLG0NQuo49DD22zm/VTHr0Iyqd8uAyYbU2F3lF0EXmm62N16aQq32baw6nwfZ4dtOBjiCgcI
6OYX7rcf4dA9B0kwybThfQzpvQ/aea3q3OAQuUOisKU7z3vDYaFX0TMkiwNm2AfGUN5fUjts1IqW
XlC5aBPv5gzjOsJZwJIEwjBv+8mfWXwVBcWrU+9zid0YUncGEuDNtr7KAh7ySXFZ3llVoh6Tbj7n
ZsIaNtpOlrJJ6+wGbHE3WYzzVLtIbUh+vdxbfcW4MN2GKXupg/zYOfWupVvOmOtVY0xE1bHTUBdP
1Q8SR3isK0YlxZD3ePbAMzKwqGhOyaZ1lmUVPqSC+h6E+m816mRUj/Ato0IsEyVbDGWthUA+UNuW
H89y4hfSIelJXWTpe68RxhjM46S5UkxGeJBxWAy+NE4HmYk2goZjTX+hKH7RrLySn5dOTbkIIw9c
x5Ei5F9Ew3wWx1xLz8vHT53ZNgVzd4kkrDSpsbVH/RYZzgEP+Dktw13s1HzZGS37XJUyvmsaqGfz
PUwVLyDNwjH+kCrzna+5Sto4X+N293UZGsI0bbXUupDsA7bOT8D09QYXgZMxUNEq+ZdSs1lOI8HM
HVA7LtHavZCHy1gl+8Jh7833nEivlgi3KZtU9YGavdN6HpzCat3owxxjhL4cf0MyIgtEzamQHAcb
hroR48c8g8HGQq1nwWa0rD2o4yPhyaOg2yc0N7M87zEJbM1JPTVOt5eXOoBk3ni0bLoDJzOhefxk
0TEqZD9swQtFxSMrhyM3Vp7a46aF7c9eNjhaLEli9iVQYA7ZrPy/Is3o+h6glkjtTiox6zQyUYU3
Lv8TgplSa//GLIcnEChHxxKbPhpfCAmSPtHWVqT+OHVBdYzan9uFaVLq7+Mo/l+FOU25h8VxBuiw
a01n5yT3OXB2OTZeYWr7jttSFHyXSnbVdefWUZaaV4rb9xauEOwubBYMvVmx93BJarlZB8qqimmv
NXiX5g8V13AevVDXwRNG3pN9vrNL2KMw+XP6T2uDV5hDV5Fq7PybvWRNezPoaJfUsX87dzOKlxRc
6AfTBoKbV0n6nYbQe0ax61Qr51CBOZ+NPEWkUzamLyk/iy60sTC+yJW5aQz7pPbzpXEWrY46aDOj
qiijqj6PEnduay7skGzDJgp4irW3BSyU0nZHrAEXMYnrS6g16LSFtWF2vyVmcjCb7GCQO5nN7ikk
61inj5jICqHRi9Wav+X42U/lc+6w87bhB4m5Qz2bZ8OwHxTrfBN5/87yD7kvd3YWnLNKvOVj+roS
LQYyw8IsW1jWF8P1kOU2PvO/Yia2kGMFX9Ea+yfF4ac8NTuCpz7t35zDEys21SFAoh/SFPpqjIVT
HOLl1OjkHy7vtybrr4FivWhx/p4ySJH12sJMwtFl5/LKuQNH1FhBZztLx/PW/8wGS27slQLnRgpa
bxSHvLRvDoG+pLQxbIiFcLNsna0x5whR503nfBKSwHGful0/Hg2DKxhV8YaJTXbi/G6gOFVRhDST
kVRYWIBrUXQusVp4u5iHZiTOtaazK5pZrZpFycq7URQ308I/SrU8c3Boe3BshBuc6OtJ0dgzhFCM
rKMcKpdEE27X0NcTNDdI4/QFfNqh9Dri9Nf0HHs5hbRTfKpni08++ic+MZgpCXuNMT1jnlzlmfiX
mnJFlBPvRFsVZDS2hO5oZ4PL1zXxK2sgYU34R2ayZQkiAY+JtaXi81j2d8TNz3pERoIDP4Ed7FQ1
/xSkYy2oQIXV87WQYOTaZ/7oa1ao21CpX3opYe/QtSy+rJOS9TfMn+WqK5vXQrHgHmt/c7Sfyc6q
gaNsYAR8zRoPhArdUWum86g7d2wGn3T08vmr71bPuC6F5j63431hdkcray4yCRncxS/ZZHxn3XlK
eP467QnU9LVLC1CQTrtJHePPULG0YeJcW+Qhwkh/FrHuKlOwsxXrneRls050/bMt0ptG/y4lrOiR
JSPJ2Jp/E0eJnFmqy/d/r7vsw2J1RkboOA/mIwJeF5YSadn0VvKUrmtwWkF1IlG4gWJylpXw2vUt
7YAIonF9gGvm9lP8TXS85wfHGySU9Y8yphudYEgaPeSobY56Hx/LpP3UgQZ5RpTf5mFkVRzOK570
vDThfOCh/RLl5M9aQn9dn/+RxP2xjK8GH3Zr8mkoURPYfkDgyVgeN6o/8papMnU7p/hJ5uJjnHhz
zOZzNPAs0Jp00Pkcl53zocg4D7lNGHDBgbPyCDTN195Wj63e/oQjaCm6I3g0k/UQ9tBs6EJ8Lj/j
NtqaVbEt6j1QDyJo7YZSAD/Ss20V1Ef80JegCz+gqn/2OTqHrN1zI/6nFMGVLeQ6JqtNXDnUQ7e4
TLWrm1CNBuFLNg8NLSy4xgr6E+uQ+AEglHmyfaiGCBehsS1Nor+VKHg7zZ6Vqh+K4GfUMcsrLHFQ
CK+VvYzIz3Q27mQ2UcnZ/GaqpjI+NPnG5HsN6jdFie8yLv+Sk7ZtzL/EUr+KQr1NIA8sLECiHC56
M+MsoSO8xhC4gYJRr8HM/TXC2aaaM3kjMWY2Sm8SSI9VbzoPm9shjnKeS07zDhrtUnYfVRBA1UC4
Scq/EEU1BoNIN8JrWlo3o1rgAZiL1YxRCdvYc0oGKvIIDmPt3QYjRBAM/vNs7dPI3AVmtG2Mbs/Z
eUnV5ImEjt5tXoD7XoBek7VWdmnjPEWPJKaXdyOTsYCr0AkC+5mwLFQcYy/n7YOOrEdrRJ+9LAFd
ukhqcApEzrzbPSYzOzlcvuKEttq6IlRKYGJw9JuYt2y+QJSeSoNNKSaGFBtC1jceON13TFC3qH+T
FEKCtvEQM2bhMsSxGtv7JBoPjV1vyxbnoBz5ssgudSTvpoNgZi2kkKWF8nDQkWmWvmbdZIAoGr5r
eXptpAN19Ad5+JTHAVZxlH1EaE8sVyccx6xlHUJtuiltO0zJ/ZxRLBGudGf+NwbjhSXgO85vyObz
iZ2rCzGA+beDYzT1qzwojqjNm1WsLgPiQwjjulQDdmO6UWs+kjh7+tm+6KF5bMRdK+03qyhfyEjh
Wcm6f60Zg1Xn+durRzmYj1BGTnRCeiM56qpQdrP1zEt5T68yvqF0O5OBGE2xzXoQsDqWl+4Z5p2H
JrtBRsLURFNsLrY1alzYjK42O1s5KT3DOMAlY1qYzpUAUWMlMNW6rQgwdrW2O9vgS7rMt6ajVg+v
8mBBcLdY0zbEoIczZr+bGvJmzS23hElbRshnsW3sQmw+iWh3JTkLJQZ1I88b5SbG2evS7DRUqIVF
aL1pYcQPzNnqWu+XDidy0GZI8zykLXVYhTvHLg+1tWMTv1MSgiVS+VJn/TmqoKUmra/q0iaS6a+R
+1MqN7fYai+x48Af66FLJ27xMHWjvbbx3RqcS45wiFnJyXO/V3nhZuM1GpybBtGnXSgL+XhJm+bB
WcvH9xTdA1U7xIF0MrWa90jxwsPST0V0hLjzKSTHNQXXpDD6LJpfgwVrPaqu3Mq460xiYOj9xJ/M
KPue69SnIYUMi1RjWImQ9Bq2422gpfwkhgsOz+0UlXiSneNay8fb6Ix7x+KWElG61tveNLCIM3Ee
9Yjb+Bk6bJ5ZPD8qrTwlEuj4sMVZ6rzxKtHgm5ysvj2HwnntBg3FqzwoyV6v6hMeeHxuDRmJiHLu
taRNWCWouJNyNghq911n6WHQp11oikshopO4KTrYGjytw1yehgxxsxx/6virLQy24v8kimDAJa5g
5zhU3PABr+jY1vE6UORq1TAMmRAQeLxC0Y5G9u6YuA2Zo1kZ0FgjxZuRxDosmO/YNFI/o1cXR42m
eA6zUUjo+bVOnwv0cKFjsXKeeDnLoNySgOLV9KMxdUE8++zlvUASPs2ZGM+nDTiUzWz2vqJQqcyi
1m7XupRu2BBu8iFxa+IOvda4EkkUruxrE8YHjeLWsR069EPux0GLTCT6NvLgV54TswR+aRfqWp/t
NQ9fw6cW/grCYGNXpadVCYYYFNNtTUJjVqZ/IcnvzYB3Wo+4dOb6VpmaF9OelmWaR9RhG/ZcpZ1L
ZHjzpB30xD7VJBSdtjvDUfR7UrmmiscJf31Zkc2OaoxD7U9XoUXQ4qZxd7ELTtWpw+iznm3tKjfa
bwJJKh5fOSWalVlVmLb1z8rs8EyJjjMAr9fopkZ/bBLjJgMIVdhfZtaw7ylsc5S9UY5eIymHYdJx
znD5GlKwTGjuy6/Dg9iW4XRgnUCt7QuGITcf+DVpik58ZLWCeNWEWUPKQi9rSa5Ag/kuY7abWYWj
t2PHRTz1g37S72FJOGWe4gTrgpBZ5IBktEfjjGnxanQm+JDIszRM98Ay05QNSfQxV/VMuVl8AY6/
0ePFZim9cMKb3oChn3jYKKnbtlU9k482RIGNyelX9P2r2SCS1mfcqkczM/i/c9YKhYBr0+0UKEwB
XPM8X5OUQv5AUEebxExgGPNeVOpb6iTcqMi/se/gAaZ/x9LXNNCTk89yuLJ5BqVixrpGvnVdyHK0
AyvO157qfZCsQbNtYk7Du9ZXx0XtIVQQETIfsSZX11FI9LPNdy0osX6pJ/I2vgHDJzW3ZRZANwY1
PSle3eqHUG/O5tBDoyJnTQIg8jS5f9NSlR7agSMHhjzg5fHCt7Jm9NvSqevrOb07urhaTnIcB22b
Nfm5WoBoCQ7X4ps9rr/M2bZCeFLTjtPgE030R0rIIE7QQtV6c/MwAK4EfI9mlvu22Z6NCcU7n6mQ
QoNkP6jxyjXx6I40BNUO+THuWRNCSz5+y03zgb/U1BCXd5pdvRA15Z2fxxsvmdKdwsdobAXzFVCB
ANtjoZOZpCmL5Doi5t9AzwW1wPGVp8aJq3OAd8445Jqx6yprZ3bGCTi+MV+stLnEURetBCvKtrNg
uRKKIlBShIon0j1RzTGT8LGpbg5LdWy1vTMUWzXPfN2uPWYs5sXfhrNMG8etZerbKEv9yFb8JJd4
b8X4XU2GjWnN2mQvqyqqVe6xgjhF0+wrYXd0qvmVFJof2P9MqJJ8xj1JqPsxtX8m6DhWH59Vckq9
Y7zN+FeFHZyg63NloiSzie9xxxMeA5RuEQpcnEdBgY7Ps32nx9NFY3enQMTq+ishWV+EGZuuaLym
A4DXePrsq/Iq6Qh++uIRpfMHn12L5Bgx/EEMUVDEMx9wBH9vgkAY6ca3jidgKi521l26d9HQkGAU
ySoxp2ulhuBFIarpBBPycl2SHQ+OcfO1ABeV0HTpi3DDdNwlbeDqgXywCpZ1W9Vp32WNgyAqzVXZ
AzgF64odEcWE/CDDslM/LZXPUJmwwgtl/COdjI8rGosPYfENW5MdEKQqTjPZZyzbDuFAVg9y+2J1
7RcorO++SB5E3o7plJ6SRN0WIdo+CaCK9WYlHWzueEkDcRqJWMOCUQ/tOg1xcDNflZRPWyzbKsRG
vDYjzDuURUf1iCLYzSbIsWLzk29V2S2xDgFzQz0id3SBHLtJhgxSlrnVcDKCaEarrl4jPM0Vbqlc
cPTL2Q7M2ZpjhUkbYFfodlG3M9p0J1nZdkZfNrNk7zmOfgbG6spNdTQ426rhV566tSYPWycG7Ip9
ZMDVaOVocVwrIyh05bQBDeEq7TVTv6vwAZ4ZhZ4j0dSILkKX7EkWdPnijtiQHOQujAuQPUlKnThe
C/a6vcxWlj5CLoExvzkzuSBlIbJDuGRFz4RS2oOiM2mPx7EgldqQIDLVfdl/dkFzwBLXcyEPqbUF
uxH1OwDbwWpiqnUNq3uQAI49hA5dmXnWhocyyz/V9mSAx+yim9mH9Lx9dIa8yQlG2DjWDR709eh4
M8H4midtSzsOoke0ZD082wy3nc6NvrrRG4KHEwouJZzgOEAJZjSryocmYtHtaO/N+ASKvYLVuKuC
6Kw1YLbUTPaVkiFBZyJiSwdsUw96lzokLFFw2OiQWusRkYQGv+TG0DUZxzIcrjokGGF/D3jmTRN8
sozlFgHJWAyr45MtoT/CLTGH+ZyVFqtvVWNtsBqTr7T3e/waWNFw5tJZUmvok53Xzo1r2eDkh3ct
inyrD5+raZ8V0Wom5uP809Wz1pmcCUfTgDUJ4MtJ1/kcrpNp5v3OmrB6UmqzSVSGuOZlbtgzyh9A
+QoNegp4xBTvCDQwiPWRJ1WUVDPgYI/2u2SwCZ8SSoNI8momGZf7GvegXLJ3H1Ud+CN7R8fVqZ6z
0XKIzxsB+nqo4xrvj5pOy3SmcIzvx2E+VnV1Ff3AnN4gSQlsXyLCKz4n1yrrQ1Da2Tnq+8zNdPJv
mUWzOvDWiWBUL+GfNmp9K0U7MSluUvSEl6h5xqyMeO918lehFliVqKtYE0s9xWK49pNe+DSOcOqz
6hMGaQVzmlq3skeseYKoghR85sZPV/5Ome3KjrQd5dqPMQc0PQ5vSiPK9szS7it5JDJ/Wg7FzYqt
N2p4Z3+qGAfJz+5lQcGMA/RtY8nJvlIlf6gcPwU6C78bVLga2k/RqdjyIyXlSFRXimq/qJa41Xjj
JRxYmO0GZgr0sdFWPR6aXlmrNMtFj8X8ohmEFNk9qESeIHFFkn1VEwTlxJ4IEJgREmVKzk9iY180
D5l/W02Jz4omPZ6JkDSOLEA6Z6/E50z6IxX8adf5PW7RqNH733tcEp3a0nBohHwmVZgReJsS5a18
HYN9Z+xDxCWj2DcgzazmMCxeCtbEo3Bz7Oc0ImxATKJ0TdgtjbQnbYrwKJG61vN220bJXzTAzm4j
Ia0Bcg3rWn7UUNcjrTlIi2cP4A/11XhizDrEmd329L6Zh9b6yUMM98Ah8phNBk+eWQbuDiOnz7nN
BeuIT75X6VzJtO8muCGZ4/3PBgz0BnZkrsi0lFxncFGd/BmmfFBqqvykG9W0VOMB5eQemFBxUDM1
gUjvhGcBXYrYuI4stAmqpW+l8RnP6HUVThJcqwO7rYemThdHVS5Fx3ndKihcFYu3tbPAUAaoMIVS
vv3gsA6hlw7hR8zT0pHHbebVlD8KZxOShZIMfttbgbuSJ7Ldgz+fsTjXSJQ6N1E1+i2hHyvFjzmc
7fyWDiQ7f8kpr4X4pJHI0NlanTrpLfB1rIdRdwsdBsZXkBgjVSUdOl1WsYVkyHrlPclmu98ZvbmP
MNivOvVAFd9GUN1rYTrUWXiOlJTOU3/unHmvRjzEYfMEtvDbqvtIkHTcuE8/jLz5k8OrZY/F2kwM
tr248YGOA95a17q2bzJW6IwwixAfkGoYOixYEDHnD4lkqUJ+tg0732T9b9nI9dQb4hjOXiQ5PtQl
6bg4+LCt8F9h1AZVsf0eZveht8z92DhvZRBnGLFB+nIPVbq7rfyaMvqXl9cBBnkNIJp6kVXyYzFY
eO4jOZGicspC9GeCLjCsMLLE5kpWaHgK8Vl32a/EMiTlRmTHDwO/TZKDPKixNMaxdRgYuQCzKcD7
pZT2da15n8VPFNubRF8mSBtpQPSgPbBO2zLJTatrtP1TFLiYIXUc68WYScvWRo6ucHLkDoMiq3kF
+ntotewro+SnsOV/ipC/EifbAQmI3GJEe6imU+DFpf6H0IH0xLihOcFdo7IDmFtVbwpc4WFT+Hpp
nPIFMw4ZkDBzNo9+wGTe8H03zbemKe7M1qNgUVesDGz2uEZ4EPzhutgsZEpDvSlMc0rlLu4uTs4H
40ZLVAn8pykB5549VRjrJH2mUDvLq90/SnuBsSAXg7H0BvXKG08LArxUXY6rown9dvwkZ2UUvqhJ
fQxgllUcXrCfmWa4Gr+l+bc58j9uElNM9ubTWTgjWHeVhpxQh7VKHNnqlznRJlBFatnz/npXgdJX
B9PCy0AguspuglRsMv7m/WeR78TNTHmesByyV93I4HJkqFi19kcVPzMSH/JN72LAaH8FYgiV7Usw
213C3lq3UtUD7u0MIeunqz+WRJUeMoh0mhsX7+NU7EJ1eOuT9qnn4Q/wHW+00sNEGPIkcl8ftmRw
6TIwbIDyf/J4G4rdjMs0t44SO8j00279OxFzFuzcJBu38jpsCE4rsLWDgOPqAq4HgF5RUJu8yYYP
q8fWDUufREYSt0yY/X2aObvuunSTS3ind0Pbdf9TSlkTeeztyMcjf5ibka1u0G2M/i9HqcR3ANUl
NwxiNF8iYiqJXwZWeSbtJUouXyw27RLeFoF6qBq/E4NXGujrbGi9zFZcgRhbROjcUnCgv82tKr/V
XmKx74eNnhyGFAcmESW90IFNHcKB2Vw7sZ+OEQAPHAdrbW9aW0GW5sC9OBwx/nDEd6dZ/pgBZNUJ
1nxyI/kfpvaV0OJ1mNWQEN+1RNxjrsltcjasM0ThNmJNVBxYay7UW8xkOkL22cuMU5FsbSDb6a6M
/BkvcrkaoYVHHsnZCRGc4rK38De5h6f0toQfCGQlDYKcbziboO2hZYUcJmDvCYyiV9qdfrE7bm/r
dWO+y/aXpe3l4JLUxGkJL2wEwGo1BXeQg9zFwDRa7oRMtiCSThbhJBOch5VEV5Cm/O20IQTjpqyP
Jo9Cjo1KoflLXsM1p+QYKm/1ko3Xusase0jkl7n8SxCc6qdcM1cWoOPPfemP5S8lYJVsrDJnOXu4
IWAuT5N3HaeTLG/JjY64NSTtKHFepxoxzm4/OM8k/xqWJJQ++yFfT2AArJSzE5yMeENGnNnnHHOJ
G8VN2KQaFB/yqcE3+VppDznbWsM56Xd99Zd1J0f+saN91b5M4ig5u7o6Q9ZcJRgYhH6PsrfCfLT2
VWtfZO2A9elSy5eweJGSp0QpOS7Y+jKSWqotD3v0R8udMOjoZvxK5X3Hqaiyvw2n70n+qSOi3by1
vtT61yGANgCX7F4LLC22a447YZ4y58th5SRn35qCKNUTft0xJmBWPy7GcuTfVWXfw+47bH6H+jNA
XDLsX6J8SOULv43cxdHiN2oTCdb8Zgbvpvi0ldPyLSoYLzSvH/mg/WrvpIxt6WjOFLp5HqXSieXX
2VaNbnZ44uXJtc9ighN65VstEaH660jMUjG3bXefpO+o3avm62Tv+GMNnjyDB3rHsX4v658xowx7
Q8e5Y31zmnXpGyGdtcSqlyyBXv2N6DP4CRznErfzauT4ZoU8dz90vIOoYm1pccnDVu4Ez1po3oQT
RRwj/a8LHx5AuiH3NV+H05BwQxjlxZMBP6fcE8wYqtepfIV1xir3N+wyTPvpqtdfefWC/jIo5AY4
HAYTgedUE4HBQBBkW8c8KduOX5SQc1Cw8SLaa8LROq5/7KrrKH3WNcs9Zh7KPlYlcUWxhAK4CDc6
98qo9Pvh1kwMIg7SXbrutZ8GN3n7rZOSNJlys48WFnB8a8nEzs5HaJ37+q1KXsNpp5C+5qcy6U9L
+lgoQTVuQPz/XoGenGOStMOt6Ol60RtYFzCxiw5WXgtyxmKfdkwdXCZ3Y/iYMEAwkCGZEBeQHiHX
0TrfxssOnRd/IG9cTDVGPwYLbobBNO26woMEsNLt4a/i2CzR71rnKsvfNqSnWsDItInVIo2TIh8f
ORmtGIVSo5qqGrR1PdkkdvC/F+mqSmB4EVnSAyy7gP0K/Ohx+1cG/DJsq6ba6vYRB24iHwE/ALVG
wYypnpgCN2cj1TMozJO1ysbWx/G9UUWMg7/aAiH2ZGIpiXKWZ1YixHEsSgKenfkYiTYKxo/JrIiL
om/AF91k+p29zlrRXWc+82jYxQJcFiu6kbtbRDqIKBUPFEEaGOp4ObLcVwEfYyuUTGol/mKadcl+
NL92fdRKJkP+aRNKAK4EI/yswSbyrpWIJcnCbQaeW9ywRA56/tJYf9HvoCrvov50hvPIy5qoVyJF
Ys3d4JbqjIjiR8fqao3Dt+gPUlZucJqdI1QlxcBDELFeZmo2eEW7dMI9cU4qJLSI2kSy4Q2YsjT0
dSfZJwwbYVx4qdTsZmhUMAg2hhWtK2riEucNe9YasGykUuHzJs1w6VlyWNxh06VHaSK2pukrZXyH
iraJsmyvoBYl2Imtit6D4Ni2sRc0DZMM5Gy4X+c8oAtQG1zbZFqesHeGa4Gz1yGMPQt1Qw+YrL4J
88Wsl6VoSCeSwhUe1mCCU4Kk0Wgc+urXtNkN87wbJQ1xiDhQTWYSC4aWExbDU1GMmPQVFeD7Z8cd
NW3JfTWxt/xNBXE7pQLwwNEr4w1zdOJ7/AUK2KXRMnk46u5sEU8zo1ORyphvxYVfo39n2jUm9IFm
5Eowb1lrEcRSXAtYI7FTiIgflK0SKAm9lBiOnCP2m7AKkn3J8Ql60uZpNBHgArIeZNaaMvr1bNWu
1d5mVcHvpPpW2H4XWr0GsrJPEqbeAjhByoQYwWKNyLIJYzPOsTfEI0rD7BnYmKx2WC9tLohgBO1w
s3cRSq0rS50n0wQ007xQ6/U2qP4GShwz8pMyVGkGMUX7ZS+2FihAYN+8VBkOU0G+z2QH2JNGChwW
LKysy2U7joCq6n6g29ewekiNRpKS0KJFolKy3QmmKZYP+25C+Fi+nsYYkPYZRCUELpnJ0IJzY0MV
aF/VmCXNcOqMbTu9mdVVm6JNywSkicxNO8WN59ht67U2GxuNQ1u0pOeVd4cZbkkRgO2SK/3W0EkT
Nx+DQk9T+h1huUWPhy6TrgURO4c8fwnj1sEa29N3mEYu37cavNR2sK6BjIXh2m76HTZ9D2fs1SGl
OzWIilrKvFl7UcYug/viVc2wgOXDpqy41opnLz06K2YVQgASsylSCfNOvQJss5LTK8Azjlmiq5Ps
EabsIp4GNL4ksFjHTZPPL21A+Jy7EQz146BMflAGbm0kO5WrBiVoTLGhVwl7q810pIHpHOenPdl4
1FmBPcMZG9lpaedVwCMq3MxbK30TXbbv/0VIxyM8HSN/nYejTvTOsO5Ubq4a+7744jQwBTPBIbn6
R2phg8uUz65MS0K+tivukJtJepOyi1FtaYtVoF4Qa5Y4Q1xBbLxEMjTkCcIT2NIMwx8hCqhAKxUK
yPJVgDqkMU6uXF9VUbobRn5LMkncPPn0os3H9dfI5Bb1pPnYyUvti5Nd5vbRmLtafzFxbevgatqb
bh4IGZn5IQaMJmoeq46OBFy5nm6+zNWz6Xg2WtKm5TCTTIYPnKtD46JkDsod+genjuoVVOjZH7iq
ubpfgiXz2FPqxRW2oa+pzJ/Lf5LkM1UPXX6quoM9fI4l4xTqg444rabGAnTf1Ak9KQY842WCj1fh
PYSjlzeKb3TzUbHvufmZazdWBKB64IqwKhTJAkPBL04kkko5no/yiQ6gtY+W9zXWH9qgwuakSeM/
ks5ruXFk2aJfhAh480qCoCdFI/uCIGXgvcfXz6qeiDtxZ/q0JAqmKitz77Wnt84ETZtQmrbSMkJ9
RSMbBWBAHhrKLJs9VqA+9ACYB43AjP/v3HwnRsRE1EGLcArsVQ3qDrrqmiiu5KsaH411SBHR28oH
n8ycRQfvlpQYXXqoNtj+IEKES1KFPaLzYv+p2Oqi6ug/QFK2y70kneXsJmm8OA0/p5hcuYbWPgsv
DwQ0cDEaJGLxPNFYCcaFXT9TpDdN/+i0T1Rb+5KCQ+/POeTJ0jzrzY+oKys6G5lurMIGw6C/ZU+9
kiILG4PrGRirIsYKz92YEO857Us4fPGgcJtL7aF29xAZmwpEP079Rdl/J9nVKW8B9UmLP2GIXkxp
G2L0HUB6Kk0DPgkLPyiRrtmSu0OuCDGCfUTDjfYtDbNbwB9o8jvPnvjjMBzAHCFADG99auF+4PRP
MqdYUvpVpFZA1hiEn1XzxdHXRAFBRwbxqszj0q93heJ1IPzoIKCt3NBzdZobkmNjPCBU59wgh5ey
Q5buaeY1Js5MPln2VlfTM8A6koAtTsG6M+JislgzVkX/eVVk7ZiOB9m56hUpNs80fZ/0l5iFpuUp
aQfUKSleENa/hN8sX4Fyc6O5ZIWjJo1NsDCsloi6Zz99xOCnhk2VBS+MWgEGL6zEx1j142Rw4MK9
gWnG4Vtk9Hwy+yVj4SmRomZmx7kucIfjyNynoE2a4PXjzMHhiTOmWaTcDOD3+K4UYpZ1zfL80HRn
xk56wMz7ViO7EzPAjv7AzG82JxaOX4VaT1/ZyfSDk+oG65bJP7OjjiNQRQ9mXFsiJyj5rs1HhclY
T2lTs+wQa1in5TIqaTv5SOE06zesc9QEOKoTg/n5OQOr459qlXYZI2qxz6C15yiusmP85Lq0nCg8
ZT5/hAsQqhHrINsjbQ7HWZvNm0wgUBSwyZbYaSeA+FWE2wyABa+EqpauMZHFtlBpsxitaAPzeSN/
WSQyWqAWBrZPd4UkRPUzgoAv43SXFDbVUGK+LRovtOqofGayE4yDGl3EDhGTHDThZavh9hg6EBts
BjbSedGrxAInCs8dXDMqQdwinOvBZWH/5i1lia/Nc0vbXq/2VS+M39+FSg+VC1TJ6tKnomgrBA7s
t+JvzA+id5Zt9+HX8PdwGRSchGnQnyfe3pFKPUxeUYcz56sKfRnJ6q4Hv1rHQk/xRzhMxXOS1tV6
ljYF98if41uWKQBiKaezX/4PvbqsKGdk5o4rHh+7+uvqv0C/l/4rLW6HfFW7+InUjTcjYIz/EIoV
6meakELC8l1/89820QzqpyJDeyEqaX4w4UAY+6Y2XhRdJETpwbZQPiwa0RELOH9QOxu+LCGXr1kR
KDHHh2j6UpVPfDpTfCulrzo/GxZg2FfShhnC3LLp2mA3k0RfcstXDKyiKV2NIVtNKJmyAP55aHCu
OvBZ+NYTRRGfraPROdJAnoMfIvAWFr54vlNtn53JPmQQb+it1eqzQV6qAGNPY6CXynvAlR2agxVR
BOurEOoS1XUli6lch6AXKgjGBTywMofDmp/mZUCAupEWx6xtNO0Vtg3l4jexUpot0XVeNUBVi3Wi
77qRewj9x+SGCwCPuKqG8pz0ux4xVGTng6K4nM1Hpu4NfmWmqgBCwvAkrigDiA2hLG7YbgRdiVqv
t96y5G+AnxSp6BGqmvYTnXfpy875LpivQH6JCziJHn3YYQxwFqLuplLCBYUdeGJ1H9duRAS5uJvo
Igqqf5zNlPLNCtq/y7Vu6IbS6+wDPHcW8G7t2vBTQGGmJOuQP+TqkCn0FnbaXjyPLaqUVmEmww8q
tIs+vFZXQSTtg1PQXfkRfD5Rq3L11DZi8883ulGt1BE7efPQjJaWWkDLzeRpx+fVfCvY6+WQPhLh
P+h9eSLfGmzPSLHgUCSAYWRLXpDkMqFW1La2k2+amiIZlYqKAKfnxM+4AXwJl14CdpjRGnJS2DYe
UA4r+3KSxs0ZYI7ChM4OqdLsHHg0puDuFf13b13Ff4l9mpqCrhrmcX2vU0FqF9t/C8LdrD1ybIjB
/BDOZDLK5MStRiCWdLtm6lBbu8FkEsUOwcf++FHg1dfl3xIleDfRh5N7FxsBp+2eX3PjRfEaX5Yz
fM3+B2RfR9Q37BqkV1O4postPb9Ex7j4rXKCwFoZ618aPXRrQBBm/0r9j0OnpaTUASK9EMssj1My
PLk7vJy8tmm08kSpDntwW5AKpzl3sDtyA54B089417o9z5zafWrN3kcEfZ8IMA6x2o1VuzIjk9iV
vYnkxmm2jbUnDnaBds8VNX99CKBoaTonVNap0pA8k4WQXu/i3wxtuOK9b3yWbpP1dfTsSVvFBmSm
NVUu4hkaXX+iNNGLpyrqqvpccPYQS3jMTAY77b8CZKJmB+PALanFc4GaTO9YenlspQA7Nm9Mbkiu
G3K8Be9hI/kamuU9JfFJXA+LkAP7I+0+Zi+Rt412KeebsPQhds5hDiAe68XEghnzN9FPcnEz9LOD
Nj9OOaC499A8F8lPxBTCt+Ah+pmb6Z9favEn6nFJ8Cz6HqjnE3/4ItXeBuujNdGrMounB8l3K0pc
JjnAGQ7g6D4QyG18k4k4BoW4qVnO6yW4tUfhv5UMUvqJVzf5aee3ImN8U/9h1uOMcCqCP0cl9eBs
DNwV/mLA8aVMUdRCQHya4cVJXgNxigfJpAXrrto75sOO/2YzXNYE0k5N5IZ2smTB2QXqsWCaDfyz
90kOZrTIoAL94EIxftPiqKLMlpzaLQltonQYx7+sEUsXe7rJyWg71a+0INg50V61N6f/S8z3YsYt
S0tVTAsVOAdM6Lp9lqw09WEjhEfti5HNbfA2y4wUEAlT9QMK1A30IEcAQ1l31h1G3AyG86/e/GNf
EvQgdU8lSmEhaITF/DnpJ9F20dgVeOeS9KdMCF22rhZ1NqkyPB1Q8jT6R4QTYa+KZbR00BgyByIi
YLi5Y2JK30ujCzWqaPeUz7rDoaCwpTdIbU4jbUn7aenfo1AFg8XzW9VN1HvIr2aBBRzeOSS6EiE0
itl4Y/Cg3dUi/mgQyqWc6RAU1CRD9Q4iKVw7EgfZmJNLY72ow1U4VtV2RNa48uN3yT7X1NERq5U1
eYot2iNNKC3HmSx0qEi9NS1iDfUEugUnE1qTPw5U5KKeNTV6n+QtHdLPzlkpLeM0TsZVGC6aGGTX
gJL4pnfnpCBUl37N3z+oRWgTV+Bh6SaAZ6geWF2QhgjcC8HtzEEGVG9PtXhmpTfot1ayllJ6bDE8
c30Joge2SWcwhmT13quuX77E+YVpcgCIaGo4Z3D2YqCAKIZx7NNunyyhqsILxNCd6wlxgXV5wk3s
JzvGncx/W4YVCBC4RgED/1b/tSH8dMRxa+afp4CnjeH9FZzwqRxnhjJq+YdDKCj3Dbex16AFfUnO
XxFOzM04q75DxnGyA+yEvs6WPtkMEycPfwzcZJ7xWarLAoFzzNZlaVfsMavOYM0XZV71YVZvkfYZ
5q9kBfLQm8Vvan3jQEh5QMSlm/1XTwSITNNr6sSsUHwT/Poq3R8BGOePdOgZ4nGSGQiWAyi88i6X
FLOg7uVi3yunjBpWNu71i846ol0Kmlji0hjNhURrSXok1ru40IAC5OlL/MxQeu2obvnSUP/l6ohb
wCXn31qAsPO5Y6zfEp5K2g7PFk8O4Ptg+qzIb2rpLk0MLwA3cUaKDQYRrwh9/91l/rWl51U9MvOk
wsiwi0Ok3nKL7MXPgUQ38rvAIZMPDypV072EctsgykQNX7rwl5Rstfpr+i90QCjHllb/FgGayLmw
nXbV9ZvgWNn8vYyQn1NC7dLMr1F4iftpX2T6heNNQTsKw6ij70eA2QYOznhPHJJX6/VaPLscJMC2
Ia3j303OGD3tYGhnrkw2G9FCq64dVob8rJO7b5w6VWSviNeyjhjswyxpPZVKUzY5hVpbQ0j6WCoI
pOEXjKuZ4DtIIcGe8msyayozskYJr0YIGUNUjIqDzjZioRCiSiTUDGJZ7coDY2x+3Sg6KdZlti7h
+NIniPrACo7XRNK4h3ujvZG7zNKHkTxjRkIVAZeQjrbZ/FQCrMKoqaTLBu+EliaFCSOU+o1PwnSH
L+eFlOyr2iLQZdrZIO/0cptBItU2NaxvMX3Dy85WVjpfkvpi+6x7aFxBkr2FTUJoG2CYhSIfoMT0
08+AqhyWBlqTLXcBbSkb50LJFWbQj9AIPPCwjeQhwlyGxmsefMMKYQQdZVB10EaxBdj2Mpp8iIGk
6FKpcUpdTHQy6NIMTbOfcgtFO9ERXYFsONwEIsaKaebElhHQ0svo53wQr700DNKjmEmKRz/EXyre
bdzciLtJcU1/bFFecD0KmFJhgy1cPjGPLjU6b6HbcXkRcXChGRX42dPQXrlCC2v6EXfKGfxFAy2i
RhsqEa/GwARN8RZGiRlEi1J/ADdcRA7hO4Tj1C/iyo3UfZFjcBs534pRj4pIrqI81gg6wsQWoOFS
KhMsKu3STCZv4jZYuB3BKcX9yRop4rjSKXLmiD8mlWxBGHyn0cAh3QPgWwTfpeeF1tkG2ubCK8n7
ojmfpBAvyUhbindLrM9ldtF9PkIMvI5amaYRrQEkQzwt8Nsa5yDWGfHjxObRGqgMVwPLKg972XMX
VeDx09/IuSTX37TpJrYzKSdZ16C1eDWtvXiIuFIKu6DJUQUBnmtPZ3KQ2MOhmDD8GoUBirxdlRm/
5pzpGdDA7ltKmgwCZZDtGsgNSXv22Q+qHZKURYo2QW5lt2DnkpvEmykyFd90FZMv3hI0DmuYj4Ag
jODkgDvQCm0HKFJngwiNy7liJ6nHt3/PWY57K4BMzrudxGyZkAjHAuWMjzQk+q6CTTj9hAYk+o+s
eVX4nXOZVEZe41n5zi6VTTWMKkDcPrFxiUuqJPfehnnAkISNNlevA08j2UbU7jmg3JC1LFj1YQnw
Gb5459pm5YqppIlAhVeHR5FpQFzgz0VUxoZY8nz2/QcvE7KtZdPiH21vXHWbzsbM31FoAdhW7LY8
EH4F3uQuVnJW5dH/8hlwSjdCTUG1hv0xvBT9y8jtT0iRCqXfNnrpQ5C6CwNNZfHhxz/ybxP9aajr
dM6YdfLlhK/28J1Yd3veWuG1C482sM/U+S6iY8QXduWetV4fSlcCchaCJjiBCBZbYk6LEJBy0h5U
GWc5LDJOPMjdsdnTI5DJ1znwUI/jXvsQQOeBb2azPSEjprHyUVGt4/FFm6rxYbdAdU/afCijcpEo
HxGnmgb8Y8e9xTPLp+GbZT7LQ3QUY5iB7xPYH5BGWhs5dkvzE+nMS44LTnwJ173DqpTYWIS82PrT
YpSG5s/MvslvxXKlYXliheuJx+I0CL6KWSPjzeUseXG7MxVisPdE94KHeso1zNjLTHNC8Xt3gprf
gogA2+pHEIzcCt3/ZWzRxA50lVgEeO1YKP+v68hqIkIesTLNLpCk1SOuKPmafVW+R9OZWzdT1QX+
fkhhjqBnYlE1tHpnISNXTjml2zQ99OS9SfBIQkHBUSzzvdsRVDKlRjZtiIyprZeRIqdNTTaa76Cv
1wB3SmI4UZdIrP9YWOmmiYh5ARMtz0rIzgC3eepx5UxM0jnIwnIM97Px5uQ0dBjmFSuYbKO5Flcv
FWuiiHmpj1w7maaTjG5iJPyLw0iLeXwbMzax7J3hrOEAEEIqz1vzMhIX8zLSaZyWgf4REYBq7sHF
hBLS/kNdFuJOjsxofHrkeXWOm3uCBk+BXC2BMTeTedWE9KdUMtsszhxUOLa1j8he0yRsvUqinKLh
GM5vLPWjFZ0E/WOEX3ifkv08YcSjKoOOp89ALMd7gIMzBwHcEYpTLJL+GRpXYFTptBc0NKojkSgU
XKPspsrSAtcDmkXN7Q0mU7S5xcdkwM85k7GN8kKA016rIA8bfgDsgS4qEKp+IiKd54XDbcboatoI
8Xndjq6N/NrBahDW7zHz/JAZbEb7WivrBUNBZ0nSBztjssoafaHZ8kFOGIzSy1wnkdhhsZjeZeI5
jEM5/dp09ZXuZigAiPheFgeyOjkTJ+tGLxBT5OwQxE872vuRvQkfsvXAT5yhGKEZEEwgqDTU9LrL
Sp98Nc6R0OYFHsVGRXJyzbR3n3ldRR9ODRhT9bQ1HGLFdmHbVe5UlZusUME4bcCvLcU/GGJcZMqu
Wd2V+g3OSdNctObqiIiyUmIBe0zZY6i/RJlOP/QeaTaYkRqdPisszdT3gXg5BcjyR0zL0reBW7d0
3vNL6VxG42hHL+IrIxsPMepQayp4/qfpHuOol7XsYVucBPzoJf6TFb6UPj47J04g+Iu4uerqqcxH
g8PjaFLLJ+g5aGGgSGQg8Nfg1JCwH2qcAAtYByT1FKhTkP1H086p1jwvPPo5PVimyqnzTJsjT9Tw
i9+WkQ0eXN1k8WU4nx905YfEY4TZyBr0CN11wQxvH/avdYIc+KYJl92xlB9JTx9YdJttNixyodDS
DQFV4HaUXMVfi3tKphRA+6WRHQVvv92mOXluzRvgAz7MP8fFWbjWetRzrcNWS6sHhwBee9xOX5y8
7Pi7tS8UoKy+8PlR/A7FA8xRqC8hyrWoXTkz2E9H6JjcjqvL06qM3xRmnA2vxbyOWNbGDs/zG79w
CfNb3zLn4jsr/14cXleWCiXUV2UGiJZBVx6hh5i+Jjzm7b4MscSXkDtuhLAY9SGUPqwTTvylTi4d
2c5I1q4hYyY1RKPKaVqdpxV4x5ZGsRzLi9GG4czVEUVNrdOqpklDadIrr3X/46O8nFiBmm47pVe7
/kK6zETKcpUvS008s1mHvBht39EZgD9M+1RDlG4P762RLdUGRd8Mz+Rp95ySnL2FzVoYMvLuHZHs
VFxzBk4qYiQjOYqHNJgtl1wId3B+Ov0dRyXbiENwJqKmPr2Yc7i39WvlnFXllnD1i3ZXOA+9PYr/
iFBNJv2F+kFqX9HahgGEPdM/c6zO2CKq5NUqTkMLjfjIaH0xcMRWwIMW0VvXnyWZPLe3urpF0wcx
YotfMQ5VfZSTxWuTPkznL1NuTuIsmwgfg76fuqPdDG5Y3crqW46/lOpZ+Ff+Ws0XhxwggDECGlnM
Vz/cw7cQ3ydzrnHx1gFilGGuTcsKpU3OCox2nHwvw99r1l0aIgwwH4ME/G9nIU1AlI9DMXyLjZ14
wi3rxOQZBglflk+QmtmKo8eqq+9aezVMhmbFD4LFYU0NVGwwhqnhrjc2cvrSEj/K57Lbs5SLxzqa
toOyH7UtSK4WUbakcXx3Podw0wYvNc32+SNXudVRu+hEu63Z27h/MY2ZtsxL37EGkmXRS0p71Eaa
3GVBhV/LSLKi4jWk3EhuRvyjIJaK85tTf89wZhPj+59pQ//Wo4OUZOuon+djH6YsSF3v9WAsyA9O
92lXRB6IG6l/tLypDL2mVESYAbBKqHJjNqbAYbYy9hFya/82U5ROiEUKu10ZE4PyDs0UZxiHJFnn
5phwyfgvbLAsSYPXCHzJ08FZr20ihjtpSxyqj5wxzVxDfabsqNLEGQKt2ehcmvGo+j8jGjoTtlyN
0hE0PNJpuq+Mhh19Y9mbZt769smuv+XqBbDBinM9oQE1A7XYdein4j+q1U8rx0f6O0L/JSEzg0/f
U1G3mwp9oszzi0Ue6ELMCy7j7WxLPLQpuS3IV4orCrRSBN/NF7+4Wtq5QBwmnnkZWl7ZvMgjvMq7
Mf6hvoz6z4qcN6vV1yVa19D+RC/bx7diYpaf3Eb9axszzq8nBCc5w0UFsKkUrQacYYP9VhRnpfjh
6TajN2BkrgQrDiNdEhpAr8ggVFDyQB9HCwQoDTCvRCEvIUWTOKdlxBuV45/anWGW0Bil4BFiW1Z7
k6wNhSuXklMT9TkXgzEfv2TMB6gjQse2ucOpnN81ohJTzKNsQDvX/G9gSMbwZUBuzgciIhhB87lG
9dkiRRdcpwRp2/wv2AWhEJMOwWyh3Cjoohek1qmvk0+F014H5M4V6LRGA8XAEFe1gU/yaXMboKCz
XA/SN32IfZR/0sWwoc0TTLTuwiL0WFpH7POI59l7Erv3qGOHVRGtRp/oQ2vUTloDMaKI3+ugX5XF
Pqsuvo0AgPJr5AYuSqTgfnnBJs+LzKuH5naI/tgxILW6cVdsoubLYpgvbsSgJF+pr2HGEGdAjWP6
TzmYXg1aOAXtyZyL1iXCIo7LUidWgJ9OcQEyciiUvNoMPCvflhMKMMK1FLIshLDdIa415toPGYb/
8VY6p3L48pn3dnCt8c8vQ85O+OZS5tzkz2IBjFdplWzzXvJmK1zrsO1reucD8h/7pcpF1M0/QIeV
xl4YvTes3goPbRV/swR/jtox8Zv3zJK2fCdP3H2eyxEuCflx8KjjVZN8A9+S+6dntbTNOI2O/SrU
nkOWIXDbWiaKgx29ntT48yki5ME5c7w7Krq2n5V0pWa0ebsLzo8EIbASwE0bvUkHyma4XU+HXUpW
Tj1TnZ8pEcsG7mCQbk1ddXUUpnZcg9APNjrnPGeytjWMvgLrkBjtcZKBEWctQBnvJoLBa4jDSYUY
iz8Fe8MMsX8TF0vSqaQG51B2YAtWDZhQel8M+iVX7dhJTclFSMIAkKiKrltavJ48peIF0WgvZBpO
uqzZpdGnuCgifSDk3M8AmMqSsfEjpzz3WufJBeoo+iJAhHQZbfsjmO+K1CJOpbVYdp5pvRs0wW06
GPwrwHAWkCf6pZO4GUNCCaKGm6jVyVvTf+u0etGbconUQcaohfucM1yIe8/KSh6WiAASZWnL8tJQ
sMK8EnuJi4VWKyN4Ch29bt2oZG7GRYQgSA9johuKYOBbQnYvawQJ2vW11pDB0TYnSf06spBRbnXW
DhMwj3vFpFL8iIH5lCYWAZKWYoIhYIlYXOWw4kr0BB3X0BRs27OCkEJTWTAOq5bQ9/pV3b6IxaOL
g6039Z8hZlRL3Yh3RuEVskMe5z7cSJy9DKBIpBdUn2RawnT8KemeyLW+qVVKiyhYQ9CAmIDYC7Zq
koFqoosvpLHirvYMbQUEHoIhsfGchdWlWqFbYTRf6suunJcjJahjfDv4n+yWMf6Aq5o4DOaTJGt2
RJTtMDEpIaLcIlBeqjdxxFFnduuOM66Saa5Y33G6Yr74a6o3brtd/hnc8hntJi2KpemDWq3Y1TG/
8mxUxj2jPKsn69z654Z3OatfFbTdmRKQ8wKpzsj2YMcwP+ADznYECkA6wkKC1dLihmTBwOEPSlyK
I7F4icPpNPjtD3jnXOrfwJ8tORIcgR06TUXPb5Je5yRGOM1yWrtS67jdRDBnxZhYnhFTOyzdp4Cc
Ou0gfgmnGNgi0WzRIOs531P+i8xBRvZtvdVI5otipg5cF5tSCP81tmU6h7z8BQohBCrGqN4mhpaE
L4VMaCa1WKXmNeUuURgcGfP22itbGgv+wCuExSZj37N08OjTbgByPnrKcBPz2oR+vvWtQlCqnbOB
IEqfJXROVwjl9JoszJj0m6rEzZKAKWA6errxEmXFKmKzsCFtsXtK4bMLdwMsz9L/t1yIB6IOZnFi
FYNt3mk4bsHWztdtUxycun5R22dMwmQ2sQ98w0Kvbyj8IvWLBovPbFq4w1GUcAQPeJs+2lzGVzrD
lv9rgrs6vUbyuU+x/Y9UxhySCOHLmsGzOAAzIRexRlpbeCr94wJrhSpan/xP5TwsynI3q69Czz6g
J4D+u0LZIH7b4lNBDqNU0EQOUfwnltmG1iX9qgyxwxxfreLDNO4UKjAPFxn4rfm3hihhQ9Pt6MMQ
uxJOf0P4IZbKHH/OnIlbnSBgnTh2Qkd3dfpTaLmW0WkSyI+69Ph0uHevU/Sh8AsLqGE4Qc7gyuJM
VYM7QXt9Kaqvuy6diBVZ6Kj8W1whNZ3MpvqLyaevS7Z+1JiDeWIVKw22K0RFMWdUidA3hlDcHfB9
pBI8KkydVQBZ2170LbBftDWy+hmbDwPHGD9kYqESq+aYnJX5OsNWJFwjgnNSSOJ4fRYvmPgB4hcZ
ynI7acZKPLuRceGGZHTA1QJkuwLQzdpoNR3JzOOdy6huaQ1rrbhseoXm6DAb1yi9IbzvlA8j82iY
x/GVf49loKnZwZtjVPsBVin1GtH/FT9+OSBEEre2Tl/Fo9bpTG3QJTktQCae0dT6zQkgRYmfcN8s
wHLmiYcBLwufjeaEwT3hV+UjKOVnTG5qhvWCQz//8NCxdfryh9hn+TclxR3/Kn7Lnmho+PorHjJZ
+eI+iTsbGByDeRqzGv0Gl8SzGT6nM6NMNJj8Lg/xoPF3uSx81hj5MnWdHHPWQTxBZcrALqZyM+Fb
Es3F0asP0WlJtnVvMlbj2obn0yXHfmbPRbE3ESCB8bSyI9LUFXLCGBQQN2xFZ7zBC10vN00+XEJQ
PmlAhu6ESroH7BHOGJScj15tiTt786dkE9X+iSCTj6CpmfGH6Cjx8mmvcs7YNi93idnd6HkaLE7F
NBmcOMi4QqkloR+bb6zrvaafYLuv61TbzFa3EY9LoSgbotWGGMtWXQApFijBcMSqbBS4gUjKbEfp
YfswldUwRPyVYyqdO4aEPwqniBrymqU5y6Im71dBcGIyqn3oBRRgoGtK2C8zonjFnm1B6x/i15Lp
jOmQUNrpXJYasLUPuBXZvw2vHca4lw4EknLA8mES2BURrNN6ft7HZmRBUg697HOiIO8VuygHlc1Y
zOc5Q7jXy5w82iVdWZ/Wm6PkOwm1c89MWuy9o6l42aityVrdpm20pUUx4tMn0XVfhfNBV2vqHxGi
PXP0GtA3UPQgWKlLksHhjIYKIyVWMzz0K7Gdl+egwECI7rcQdX97QyOEsyeonlJmSmitx++6Sn4I
oGP0oRHh0XIEmyVN2U2Fs3Jm+QVR0jWSiw9FqZDtz16lWz8J1JsFkaWFZ+MDcPKJfn6RYRdsd2Do
EKb6FYcugsv76CcdqX3y3n/aGtqBHvA2uy2zSdxprVll57L2mZnS+1WT/GTInP5MVAKBTdt3hpje
4kBN8AqASUGyZrakc6fkK5gSJkjuD0Vr/g06y6rRcfvAGsqZQ0Tbw7kdRsYkrBA3cwrVDYAebNg2
Q7YqRybjW/5EcmvvSREWcgTGpLNU9Bed8WcyXpzO9MrQcqshOYbn0AKi04G+TpDWM4KtJWhO/GM4
/4+PLJ4BgGIEEdUI0Q18arueGZplUhkzgAqfkokMYkb07kuc5Ih3GNhAAEAAhT3Cg+aULIDeE3Qe
JIIUAFixoPLp3bhsSU0LZ3aPhkcua3HVIqwqSjdOq+3AyEVH0jO3Xt0oAPPJ+AWCX6WA/Gtnh42E
ZF7Ml1W/KeE2ZwyKil1UMiQOG7yBzEsc81Q3w5VZ6hivIhkHfBRx9EC0P+AM4QVr6dv+1Ghl4hBr
Vtukv/HA4y35YLaN+LWXcN5L0dopcNsWzYM0yxWsS3iqgi6+aouW6Kz+Pk7CjhMfujp5yYPhI2E3
7jp5z2gP25m6nVTuaFlZx4BD51BFNw4410Lsy1KK0aMAMZwp5RJvHTwdGdWglH2OIz1N3bK/VYnB
UdOupohuoaZupSr1woRoOnkGssuBS6mlA3FOTPts5ab0z+qfRC9c+4n2kTTSJSH1V+05cRevfZjB
9bPp+VjbfOJ8A18eOTSlb1QbuJ2yfNcqKFLkcQ9EDlKMWpATXyQe6WEQo5gyBvVobqVMuhq+c9Zt
eWfIzo8yymLG8S5lY72can3eGi0OUh3PB+1tJpwUcVaK40clrhgxKj/OQfYkozDbSD3aaqfLqk2v
zb9K5Y0dPo2eVso5U6qligs4s4JqPQUoGwLKikCJfXZxhWkp2B0YQwjqlLTe2HBgNLqi8B0Ud0z0
p6M1F2tqFFcu6RCNAQzCoN9MMOiWBUQMXl92erxdoURDBRCE/u+UNY9ht5F9iqkWAEjdrfS63lpJ
kRIyiV51HoFiy3prEaqTfOSAgOjYrkyJ4CRbp5Mb9wfJN45ap44bv7ppCdiYQnduFZk1sFqTm5KZ
xKRklZso3PpeycFA0ZQhI5ADot96wUgriCBdpDHRyJS9nC6pDKXBchK3t0cswFmyzhyRqUeXwYhJ
Ly+L+WSl5c7K4RGgAW+xL5HP4nbgPDArYb2ZOHRR6+Cmr3HtLzXVuSQ0A43eDFZKIP1WcfjbUU8H
cj3sO3mcVqaTdMtvZyZVTnE0ung1wmPzAHCmwQ3OuV4eFXQOUwjwSyVCY1a9SJ4qr/Tn386kSR1p
LUBtis0lQVr3zGFahvu4A9ET2R54cgBgEUp5HPTIenjBwVjptA+o4wc2HH2E2Qap3ah+C3N61FLb
HS0rWnWx/U1qyl/CDG3KCmdtNL950b015pRALq6vTL49HhUim0AV5BUd2eyFdXev9AaN8G7YdFW9
j9p+7ZeEJjlWcM+bQ29Pz1bAJdMZBvMkKtGR8k4F02mZhs+pWDmEvRABG8ZvM5s2BwlxqpPNgr0T
gftMqT+18j0crRAfYTB7teqoa1vqmJnZJZyT5rs1AtkdnE5eWDVD8ST9RGL7Mmn8QTiEgExo4wUG
2Lqiaw6+zxix//JDVvio4mhkC29QagU8zYUcepky4y/g47XKB/2hZG0hlHNswltyeafC01gFbGCm
UutbS0Velir5Wqb/0FZDjpAhD09wZQ/SXEmeDV+QWHJKe6EkinIxotHfTd8U/4Xr4TXNtH5t5t6Y
Rbg79P63iupn1DNb1u0oQrpHKDpyFcwSzSHt1MIbUn3X5qZHxPhKYkFzZwQqUi17QaYT9aH220xh
h8oxuh+GoNl1dESPCRKOQPCDYZeXntwiijIm7VQxDCyK4NhNePSV9L0Z+8FNmhjIPwZLxE3M/dU5
3lYTqpwQzWXRAgUKJJEN62p9UK5DKaBzt4R6ILtaGk7I6gqvb3DBKEPPfjenoMJouoGU/YgLDcAD
L8t6aOn81CHG7yzBGqCyoUdIdsNe2WTwX7wurU+NzhBDArFaDc21rKetbUqwGhJmEVN7jQM4B8pA
Xs9oHqXQAeRuXBo/gg5gtvq9wCKEzQGSh1SiKqgHf1OJthE3A0MebJ2ZHkY4le8lyclmG732TrMb
fEz0SYv1q6tUfF+lxoiDLwdXoEDJM3AAqyFa4OHSObW8DVOIsTJvQT8DgUwMq18juwqJw93osGVS
GzOXb2IHH3PzGEll4XatqVGv00kwGxSNPW7UiBcg6ozMVRpSzet42xDOwtScAVhQhIgZuEIcsRhR
gNrW5x4nVIKvUk36h29MG7tt3+MKIglUEKpzn1SWjuJw1LeKEatrv86ooiykpg7Ebnec6aZZanaP
8dJte/wdFrIpp0kbyN4wqWPpQ0uH/4g6k+VImXSJPhFmQEAAWylnKZWapw1WmhgDCMaAp7+Hvxd3
01bdXVXKyiRj+Nz9+Hju/G+FRLCOw3MmkEHpPhiofGvu5KnSQh94M4BnUsxU811oHNfsWid5iDDu
bVRgP9oO7ne1VPs5pvGinIO98T+chIfWXxhL9g7aDOmOZunuA8998ZJkRCnzfwY3DhhqUF7V4nnr
o4xIcOi+LWMDqi+nEGMOmR5la8Byfum8+TNIMKg3bv/YlUxKmEVwKkm46U8A6mIbG2E6IhpUEyO0
OMvfcl4PtzGceNVUPo6j3MSrRz1Ig7tYavumHIFpLD2AddK0IIq26YqG88TKJCTqyWXl3elwzU31
RUXW2Xe5387OwhiasU6ZcMTnhIs1yLmVpgWJITD2TXB8ICMwRQ1CVpu8sDdRSoYn1hO31GH1oiq4
lwCTASnR1s7o0TjcKedmiCmboHcLaavvmuVQZP9qQ6PbwGV5CPnNtj+CdHGTpzLhvEgJCam8IPjN
iyQ4xAURtnw1w4bRvu8jPBwDXqNEH6bS7vZ8vJgVDXwrm0cidleBLl/ygzW0AUnz9jE3aFTpeh/O
6MKeAwi2nmfuKLyMabLFjKxis9NJ+cR6uexzzpf+9B8IKHVpQh9PcpqrXauiGHNotWZEdbPV9sgp
YInCq87hip0363AohgyTLsNFrx2ffjpQXucSpYrziDhsv81j429VG3G0zoR3cEVJufvETM4Lt5bB
41LELyYPV/BJysBBVIfJmamwaYXajE53KmrrMhgO0BHs3kPFGAarT7Np1ul6w+Q0ba/QOmC0OBYm
xrzcVQHX3H6kFXWqwltBDjINs2Rjd/K7kfSB90HD2RjzQCLl3nbxFoGcPXcJKpMln/pII2jN7L3+
SCkYdSKMntLiMZKMBwIq7O012iaymoWH/niqI+s8vk85ADJ31ZQBNCy5zepqTVduiAlnoBMwmgcz
As0yxBkXy97Pg+WiBgzDzgeVJ6n/aZWzI+aBwS/hdyfsacR3CMG1QWTAuYSbzl7AonoAf0T00OQW
BkPm1L7IgysSLrMgg2Rn9bMzHUOVEMMtzDpH1m/eHANasH0IZmpaNnJWWDerT2lzDSzlzFimPfkC
Y3SBN3anDSw+vQzMd/wPwEaPs6Hlto50uutI7mExpQ+17kGY09ZLc9M4y3LLhrkrHZYulYbHcYZM
lndEtmrB9zfOb7tk+SsqBq6+ZB6rraPTcIRIq/jL1kycGBYDhJKPokNab0b8WTFjpjSNAV6znQfw
7evO5S6qJNDZ4o+ep+e45doZNCn7gE2uUPqgCPPn2O2PNjBwRyH8uGONDOVaa+NyfqmmgMQ0E68r
lhCunPhnet9Z07b5l1Wj4BrJeBs1s+wo5CD8bzOf3w95hi1PfjqJGLaNlzN+FmBIEJivOokJKClW
bMOMNg/Q7OhwVmsiYGD21HPkCyCB2dMvg2uaJrXeTpm4wyZzFiC+pnGNVnA14Viah0AL3AjIstg2
iT9tJcT969afz6obEnrF5x9PhK+eXEJaLUncOe1yWzULnfO+B5Iw8N4BbiZbuvv+woCovsmk3mp9
wkTXqXPh0J4gEnjGTcv1kQdIpHjGJOxHrxn3ACjOUxbfCwIvbQHxEKbesrF8dcsgqGHxESeA4Zx1
RiIRo51jdvOw2UU1a0VXAlLvS3qZzOtk5mWL6/8pcRsWrgkfSZD9uj0cVTzbbhaduirvtmAqKc2o
ig/l4czoxR2r5LRVenhe+unbzZydDC32SdHvm8WnzaiG3dopnhsAg++tDZmnWdBpbViaLNb4BWjA
wTDC26J65sqNbx0iVkZlzTEaz/QUG8bz1mq0DVsm0xZejZEJSlv5y9YvCBPrdI0RPfXOQlWTgpZi
uMaNTg792LqPxpXw2na4vMuKbo7gRrGic2QnLlKz31I1wXqPNtQO1X28uqKFeu5R65RrmVMw1u0V
exMH14JxVcKoZn1JoxYEsEKsPH2Kihb5xFj9YgvUE3k+Dx6bMHp0q4GwVoccUzDXciYSdGVRcNmm
KdFxAuQACFutdVCh89Zk7WYo9NGFk+GH6SVK+XKoVl3qDCsC/Th3pZrfBi2hZl0GWTGwKfP4bcB3
oVMFIiNr+WINx4KWwdHlg8tbwoJiki/eEm5FMr51Fb6nwmIWCXD1yola8OH8IekGwN4t6ztBrmQI
+D1pLqHuMjHkGwfCdnD/8JncVFHwV9jkdFJGcpT0vXbUBW/Syv+qi/gevjOB/pbxf8dC5o72WRV4
qY3+8gNEF5wJMlMvLYrZ0iHnNHx9yomZfIH7B1YPYRSCwXVOy3zvM9P2oZMpfRfMjNPtMb6MTGrA
QeTwv6MfqwzvyfaSMQhXAzzqWKvnfYXL0+ae6eg/kbEJCclBuTzoNMw3Y508JzMOPcd7i8xHHU8n
Su2YHoRsj7WgYqFJWArj8kXNU7+fcDEc25F0hIcPArdT8Wk0FDQvZ4Q3gpkLAl62m9JOZUI4gB7U
vzuPNJqFJukvM5VDik0mZWO3GQgOlf4xfUM6p8s+MnmmP4MKoTj77E1/wOh8tLhqDp33AREGcw9w
rzlSRE6QJ2aYujZfxVRgzxsb51I41pdAy0wjLI1x0X1i5wnJ/kAfxm9nfB8m94RVmag5SJPORR0I
0gZM4ezYNIwwU+TSt127ddBTqcdYcOXjGjMW7D/R/iayevaT+WqYi+8mYDIZpKxOaRgXu6CJzsXg
zrsRsXzU8WcncmKJ/fA3JNjZLejd2u9JRjsWZ1Xyn1cMxg51I8frRT0FSoKUrYhdJO+xz+8gVIgE
HdbPcQaeRbUl0jC9DPmmEbnYyYZJXODmr7765i546VYBxIuxs8PqY8Y5iI3ANRclh4D/B5cIgzCo
7lf9QJmIoDN5ScJl8zMX+n7gYL1pEueiigbc3FScyjQ9K6FuJrsGd9rqxxy2dqU46CWV2DVjf0kk
9nadRXAH2vm2qxn+oSUobwH6Xt0QWWo8JvgJfM6xGa4HGXBNSAB8zjFj/zi4TZr0EvNCY4yLVmvO
tSEOmrP/p0AhNgnWtiqkvE9FCR7FOn+QnJ9JRTCvS9u70mNRGcqCRdo4lzSp38oVj1MCn6rYBXqE
oZH6hG5qfxcu8Lkkxuc7OuJDkb/RnK+EK9YWarSZQCEb+DQ4ie5ujuxdJiF42Yyr1fi+5CYjk8I+
5+xciWPW64En0laCZxNFqpjArxvX3Lc2nS0NHLYUY6ys1OPiyw8rQjZ105hcpZy3Jp/u7WK41ykr
ZNs6FhQzHGkwe90w2wWYbdZ5FvFansuq5Qzrxz3LZk/YcrrhPYDzSTLEHrN3TkOXqmRqybb2HA8h
UTgDHM6mRs8Mw03GAXrM7KO3vDrziiYJUy4qnElIeVts7PDD0RfLgpCrLl9gRtxzhHnwM8O0OuBS
Mk/HrvZfjG5pPwxuXMe9ZFZ/n8349yzRPqu5PzdW9cVk/MHtb1RUvsS6pZYi8jYlo56GcySW5mlY
277Foddm12uMa727W9rqZ30ZEYOxVsk/GXCsFpa3zbLp39KM52gYD9yJgR8tzxWkdm+Gq2o79W7x
/W3lFsyB0u/IMthTAYFhuG5Kn4uaC3a6ejSsbXPxYGpxZHo5YbNuaj+9qsfwuUuzszX0XDHi/o3f
l1rzLu/wpZX+C+/4S87M11gMjJsOLLRQlMFT5nXN5HyH4fjDWB4T8hhx3oXoU5jevPVMPXwF78rk
yylMkfh12Blc8S1OjKPsaK/BqKiS+TBWfE1tI+4tWqyuaP0abit3fXF2m1/7Q3TWJGywVDDkTRhx
hjkzb9wV0gSfcZRwas2m36qsvpwhpIs8yS42VoKFvglInaqjy6tT4tp36TYY/fdgBFmvY//k0Xrq
UK3dA7c2cfMWjUzsXXLP9NfKZTfH00us6vssN4fRcAnpSXBMbfNuTzYgVPGegyyq7eR7yhkj0OcJ
DhNDsIXyUadk1LA7iNp8NgvfR7s7226Kr5lFRk+p2cZBgiIIdjgE6yeYCIEWvnJmFivH+oy0t80n
io/DAfp2xxSOvU1uM5ClNh4D1sRjF+JDk/InTa1HlQOv613vlKuFA0qB8mpNH/+94WOEuR997cA5
HN9YXtGGsS4XLX5IPE7+OGzcMnhpMXxWFL8G9iEb/pa2IzJEMFGXzwSLcgjDjEjpESQ54xIwupuH
8ZiwEm+sabltUyqICyxggjRTThfKfz94UtlnYdKXkQvWVYNxJ6ShpP92B0jZEUphj6vSgUpph6AJ
vCZ/sJuFicrkKsztzclV1eMAiTFzg0MyIuQbwd5NryvXeG7kwGeUbX/FmhC/UgK3FbEyv0U00MLc
Ris8LdU+PjajHuo1SR0XHANTtMCgZAVdwCoCL+O4ON/HA2Z/DqjnFCDnHGl13UTWi5VnC+M7nL+k
YsccpO08H5e2uXhr2ViQYuXxUOf/m3BMvfqwvXibpuLOj1uGdoN7Rsf6AhnOX12/dyhpahgCohRo
1pONGciUM7ZR9q3uNfFH5NYgeQ1XkasVkOrBCECKvQ8oJixCg/UNHkgaDzdVJg+DxIejpTnqRD5g
DSl23EqEH/0mHV+YWmO7C0Pv22oR+JgRvBRcXa5xe9Mf/TCK4Zyu5gTVYl8SIr8jH9u2RJRNED81
Fhqcr7lApfFPly/VBmCmlC8Z2c9WmwPC2VkrtGHiglPZgkmpzFv13EmJE5BoCuGxTdPB0fRBojo1
vhlA2wQB8EdZZfVQSakPwWpnqB4mO7ul8N7PvbNnwq9pdRobb2Hv+LSpVYX/xhNNd1A+88BWpnqm
GHuAAzHuqQ3On+1Ub5reedG+At7b4Fnx6+bkQ35s0oq+Rnjc18XkPDfamW6khHUFL2HeCMWhja83
GNM6EyeBrYsp6/gxDs0xBJC9JVqBF6wW0dHN1fXiLjZMhgksy8jBStnen9vz9qSd6wDfR8aM5pt2
7gmAZY0kxCkORQknT0z/MpuZB0y432Z+BgfJNJ9h1rUU/Z8sqO2knW6vl6eeqQ4lXWl30yFNavfH
twx45wS906x2xqz51eBqV0Lz3dRxeyi5kwe8DkxJDkKJQtQXzOTD/0bN6dlren3IFufZ7QxBC41+
0F5Ylj/dMuW02H6lKUCDju1s2zP9vu5L67NbiGlZxSnyaCwaQw6nS/oU4+7DuR/fSmHk1RCyXHAv
X6tI92W5OtJKNFLZW/AG4j8qw5FSybTNhplmMqGPxQUjatmeoA/4G9tHtZxd62nu27vR19aezfwh
BzyWBv7F0u24dSzrcxmxEGMb8Dlo0yiuA67rwRlXJtntSlNNTUXFdJ6E/xQ6CvzBNNxGITJt15Ix
49iCOytK7pbJ3lnBeqagKAA6AhtHEgCxy0iHcrK4rqrBHINKnGtK0xM04QOfQGFzVfRoBOoRx+MA
OEblDNj3+ozCzuwQyHHPikn2I2i3UuCAyOz4L2iwgpBuKfeOxd2pnZ2Db9Mo43V0r+QeIyxPBzhj
lptoACWfzmBvQJ/aPFX8jKJdT0g2gfYuJOhefFS589sIt6TVYzoY2LsUH8OprCUmLLSy02zT58Op
Dy+93WyqNRjnoXIzFPSY/sFIsrsBwcFZbg17BhQqCGAN2nSmzkMPWG1G8bLznpEG+0yOmNaFvTxz
TD/pMKxAaGIZVD6cf9t97nv6mERbPlg2AohILkJyXgpcDvy2j+UYpvZygpNwb08GVJkTdJifsr9u
NhjouBuKGm+w717GAKeYcKk86ICPzEo9FXX2VTv23pcVgyUVgCdmIyURH2aHGIXOovEnyUg/Qs2D
Rle4lxBclo2tr56d22FJvkRX3nXNRBEr0PqFeCjEPqSNJbe+vZTABh78jmhjMHuMlvP7fuDxWtqU
egjKXjNQGiSj8B5r6f0JGyRehveA6wl07PZoJTzJsqztfROmNyO9ZrQcwOqwujsTj3h1EWxdIC0M
qRQc4PTDqjid1p1mWlsRtctLalo8U78VLQ0yXcbO14ZIi4mFeQLvExbT9gJk/7kLLc4klPptcg8a
Rp3ed2yxVFuBwLcEDAXZfOCGYO1kzEJ1dLYxnv8+2P5dsFzGYUjpS9C0qKSPbtDCxWH6zdll3HoI
hJS4OQfdxQ41U/oSl2phQzNHYKek6nooK8tNYTEqWGFGeS8ws5f+jMZrfcfOYDOSICyiaDQJIVFI
3HRKIRtkfl8ewxmajZUgic6Z74AeaB6HmMjfgs32KgdFs5Hs4SAGOOiM2FtzQfStMp23G+P0wuzk
ydc0NkPt0uFLtsKkoGgsW/qOtgb1mujgSAnEpEmSR+WHStx4F2uBOQP3Rht18c4A4G/MhNVTgk/u
J9mRJyyuJ8tiaZzDPdwt+GFOfGPK+q7ssJ66QfDJRB2wQFJw7iH7zvAZicivw+a6a7f15N9S+5dS
S8prTeGdpjNpqCZTxa7P9aN0sWQm3DjyzMJrHtw2jYOVKGJmEKFkTIV6cEOyULhp/tVtm+OFtm7m
aXnBZ/owLNq51PGu72BrV7L5m8fkgoOdBXt4R0Z/cKb+MhsfcxnUhX3o9liDpvglFyu9L8lPI4HL
iRLKOG0f6ykCrJDHR3cNKDXXaHYkorUjrpTNP7+uxx8g8gzGUO9l1K7ZBePxHFgknghJRkkU7dBp
b5C+BV1g7T7CiOSF4St1wpt0paF5eFxZaXfV4COyLtafG+p/IuBATdvGdsjEwXG7l5E9ajN6/WUk
/By2DP+nbvI2butAVEp+C7qWxyz71wvojuyNxFOSHnuf/snR03ydn0wHUNouYMM0xTcKHe+G9xuU
ChdfoFGCln+2jQfR4paOwyfPsk00zvrBj1Hu6OcpQ/PjO8m09+z0zQHm16fWq93o8sgX/HoZa8xP
Ex+h0Na4k9HapVThBCe6t9N+9t3Z/UMFiTpklycDzajHsf0AP08Aba+OBFE193OEJd52PF0JmidZ
eEFslil8Sb2jKKj21OiGYJ24LWetecLzdA03N+KmjfzXLXw0bHgdMnszR+w6sE/RW05/3PlerdBD
ALU+lsI8suQQpI2RambR4WFihuPyw0tsMTKJOZmE+ldK6x9bJ9kW97td/GnXOx7fChdagj+8VwwQ
lNPi37SGgAw6wpQvNtIfXrx+2csImTNOPpy4ex49rmwBKwPgEVyTWfnb6fJ3VLxRLZU+643/pa3K
zzjMPl/qgCeacjRGbWPz0WaSdMUaolXr0Ifc2SaRBO68e93w5WopCSWBf2ZABNe4zVkOxvwZOebZ
povVjyihor5tTwluspNCJbQpxP+8hkcmqaM/iXDPx6JOnItFZIFgnbjRiTDnOsPeziNxL8uwZVYP
7Iut3RkqbhIWeHMllmMSklga1RThvZOHeb0FaeZwgd98SjqHUc9IE6NE7MeF+FW8FgIJNhdaNJhr
LEu5YSh3V+WB2jBjIXnitKvUWrxPEUJIPCMHN4O59DY6vB+yPwo7eHFi5KZ5RTJZWfjneMRk/YyW
Um8A8btvg/lJwtpLB8wF8xKiTD2kXEJ3VswmEXn5P9dGMFqa7GMJVzNXRhovmtVWZcUtvEAm63xV
qmj5UuF4RKh6aiegq96ICzzQT0FX30Uiq0jMaioh7Z+YNWxyRLZdZKFBR3eophHe367huc0OgxMH
J/WdOemHGGbrKg9WiQBN8CpRCxzMa+o075YCjqPLEJdhPMPUenxXMbUFDMFYEp6DkOd8bhjQJRwh
ihiZY2zk6pqIdngGL1z89lrRH4oNleEhMtsSk34AwiVHS7NKcuEFeWYQexk5QTFFk/hSJoXRjnnP
NADn5GS2yzoH6qCaVigofNRjRYBBA4kjzTYwISAP5H4U+EBxfHxmhYPdsaM+Q/cfFPt+R+sOlIqF
Mqh0udHlZ4lGBcKXvTFgMgx0BSzdYTLEOMiiTde1nl5GKkoS4eDNCMu7OLmJvcDBqkwo03O7fU4u
0uFvQRbxyXASs+lC8SuyY1viz3ALRuG26x+9sJ9oa3+ceTiZufFiczhWMZuqEygmTRR/+ml33yZw
uagr46jhkF7hbJnNimNP6n7VXLz40gy4xheV3HZVwGfQYQCWSsnr0CJ0FSjz0Ah7go/tubu657iV
QFvTHIpi1N65WgVZ6BQpawnoc5fWAw6SnFZPIuezs4IJm1d2a6JU7ibzbYuA9SRfx5+Cg2EkLXR1
f42QeuVLI6aPdjFkBMP5OqRPcjMawOAlXhM8gBwdKcKBepmBAzX4TkXX31ZFlmxnt3qj+3EjsdZc
D29p2b9VAVtR0wAfG5L2ZpaINUma2NteD85uRHTmWUdr18EcXEcp7YAFzckYMdR+CVy5HdebE9dC
O3YDhrzM3DG7b7oi8A51S388ODIail21YbXiR7fttahBn/W4kluGNhxNeagi8nFwZ9TUPPp5QPtz
cp+mNVAB8K5123zLtSAg8sHV5K+U7y23ERbJ0uUGkkdE/harPs05lpbBx+ttW0zbvdol/5m8tz1V
t4ZMriutx47MLVWHyw6tr9/03l3YwGmY5uQfM5FXP/pZxjFlUo85ji7qEeptxJEutu4DG3EOVPqj
EP2LbbePE1XUV1WAIOnG48e6aHgk9KiNCJ7KPL/IRH1bqf2z5BxDRIGghZzUgzMmyOISW4rfnJFB
WUntbZxNL67Mcffp+aBL/VPaQbWtBFHEtvwcQtzt1cqBsMIp2hR+9d6tPCvhdl8+Q10cdHTWIwNL
rKddWL05QdqB5XjsFnKI5MpfHBMYjlDFMTX/HNbhrBofpOyo7vZO8TqTb936X6z4SrSefB3XRvjM
Cgl+ciPJ/eCUdG+uD74QCkFA7SZzplVmQ/rsKZBr8tsCCq69UHEceSsIyv5Srj7lFaKuGyNahXxG
tg2Ila9if+3ymNrVXtn5XSGsHZNPhi0j3CO/Lg9s2axKGQj1kv4LD4yBiFiVOqf8Z4jWmE6tbAdk
V4LMr8YuCvo/gCCKAhuTlqyJsF8B8EDDULLapzCCZtUf5pA05dwV5ZY5vz9Y5PWdTTrW356CO1Y7
yS7X+MCCwQZhaBNfqMYnGiMJZcjwMZ769y6cuGTbQGIderuygEsHT6ITAhPQva22FZ4XQxMPI9O/
ple7ohqbLVciztpC91cjijbYFMG7lX2Dd0qvUhtIy9y2hy5wOBZhZ8irf27XPshRPI6Z9dOV4V4x
Idk6EimubsbXRcKDz0luXXfT9O0v1ud//2VKfXyiLQ3hhlJw352I7nrNvYd7xbgIaCJrbmvBlb+Y
2c3wrb9N2Nvl6ERYZzQuX15akZTBnvM4Yn1JNTPxEUuEX1i6NjmhYikCriMMnIxHzcjsoxRy7UCD
EsuXhaKJTwtQWtS+tkNz73bd79Kj7q8v1GvAMdOL9+lzRNgsHuusVcXbqBbntkO9J6dhhTYjbW2/
OkHSs6wk57LH08Zzf5etL9j2wgPZCu4rscOfpme1QKIv3VMa96/UVqf0Nmm1dX2gVsG4obKR8Ony
VHvwNjSRNfJe5qTAlsw0q2115jym3CHgbR5JMYGWwMK6aTyxF359h6nuV3JzvJITryEPSoCDzU05
w7QNpo1j2JU5heMqWbmXjfcKvZskoD1dwhbdBHKMST6rOVm2xhPfI7mZpXIWihoho/VmeJPRsk1U
yIbLEM+KO7F39XwbtwFkSqRpO+FeaekG76hH+Dl24xsmW+mVAbdbUgGOnIF4zN5FTcaI3bW7tl1e
ZhzSD2+jMk8NXT9FPGxGamfhkCaoMGwnwcLVlnMR7N/Kv9Xi2rVX9maPkztOaoTKnCktQqLYWYn7
Fwk6zEPYLNaQejs0y4eJetMhQkj06TZinOBA3yF/0nnZK3Oh7FZTzlA5z4sY8Tf15smv5WaIS7GP
WnJBbqGI6SbePqno6pYNrcl+cbIrU16vKAuPFZ3ko6X20XKRlj9tZq7s8AFgY5WMGE1R4SPM+JSj
jMOw51VvTCNm6ChrVGP5bOuJ8iNJN4ka1gny+kkpmponggukgFAoLfwDrWUoIXLGP2vtYZlzsW0N
2k5df4iwPsZ2S9qc5oak59UlM8M/U+IbSKhIttqYcXzqLzghuX1i5dzTNhx4HcmihTlVZOXierHB
mo08b31GUZ7LMkAb9ofw4pGOFBSSgffeCfo3coz2prA4uhDPXlkpX42vLnO+6I09iPi4IHdaemaR
Nn94lb7SSjP2NulhhTp5NIjHdkStjmYGl3PksnidJjlq7ZFet8jtimnYMM/Fr4jN6lqn8JXaavmX
TKG/cyYwLt7029hTc0hwEdX24kOm10eGTOTEAyrdKkxFeIrarw4d68pZomrHmj5a+OpEAgIi+Ukw
RKclmnM2w1QnRHPDL85MqXChzQDnwuquabZtASo49Qbacjw2bc9E2HwAxmiOe2QBN15NwiDWykJe
W81GpcOnzfQ+w7B7Fa3SU9fVz6L664fKR60u/ooUAjNewF2UGDq7IUgH7Rq2yhzvv97CwSyEL/gm
UYHcTNtMcFWJ2MXYoSjaiV8mJqN0qeyH7EUMIayF0Hsi6t6AstsO5Ij5/PO3UldP3Etww/IuUOth
5mDtkNy1cw1d0s92cwPQjVgDPtnBuc1S/NG+YS1vfM7Dkqk7Z60dnHCezCi4V46zNZoirgwiOlAZ
Rri287Iom/iSAjgjxIOZ1/hvE9n0aRNxSfqbqqrx+mVvQ8bNYol/K7fj/EDxlbAgY5X6TSINc8ud
KALo628mpF/1uDpIXZtxaX9SZAF2GLiHEg94thIcRoNgz3W8iXk75hKFC30inPh+JlwHsNoDMqWR
jhAW+qCzZORzC4tRVZ5dyrwetm6UudcBtweua1NFUW3nPOrJ/VHkWhi4z+DelkzfC1kGB3sR4ZVs
bFoYOp8KgUjo+9YqH62csJ2s0asqOhHCrIHDrcmWq5lFZ2bFkTOisnarF0bp02YsxnA/JJG8bePs
nyOD13YMh+dkQa7oQ/fixvX43A9FwdcLBy8OxiM3wfENZe9m6K2eSZfMnnIsum45j7yXk8NLIyG7
aek00a67d4rAfNohHYllx4hE5c4Hgf32YQoG7+jTuMVD6x47jzaEQubdxQfJyQV7DVgstOSdbAmQ
ZBnyH/jgd1HFz67m5ScyKEpb3+c2FuBveEnkuA69+scoNICZy2zu4ADQ1yas3t9U8aQJg+LSIpbQ
kKNk1h2g9Dph+hUXgCap7NWP/MP+mVreR64dH9GlkKTyPDghnea3Ne7f23SeP+pxoYVBw+mdqzyS
JwsU0hQm5//+w/GS9270cF/EdozVVfbJOXNbm7YlDuTpkqCZRJ4PdzGwmGTaw4LM9u5MYUcSRs77
WDHWwZHOwMZRCekCtM08q7epr6j+GKffkWnCwVpEQq2DDDhBDjTfaYcuaf6nwrWsve2UT9pE+U1r
VHFT+QyosYiWfBMhObSH2FnIcQze3nPMnfLr+hRTm1nNMs+ZzyTNzrXtahNoi7Qtk7AHN3AhS2WZ
uwvped9YUH23npzHu7KK6BlzEJxMS2ldPxmMpalYTxz/fTScMJo9j1KwG3DvHz1H5FvdyUQwe7Rj
rEZ1fNMkeo2LcdefI9N8UMYNC4g/t7Mwld7Fc08UkLzJdRH0628pcWZLdPSgw61hJ0X2VUmkcm/2
dv970xfXm2/+88iIICjuIlBc/pzOh6Yn7WxU99BW6noq3PFUTEHONTNKz5NPf9B/v/LW9lJTAN4b
QZZ/zI51NRZZ/EpgmLJoYSc3ziTXDQmSCBN8EANBBui8yMaDU3Jha7zZ3AvtmXs+GiLlfAB7n65b
ZvZ+wA5dvLMx5cDQrOXBXmR8yDzoDojnu8QJuaC2GHJnTYMHjVPV8+xHybN61OuG1rm9g0kKMvoC
S1EHFdO44c1JjBbcIXdO6DUYQFgLo/VJTNy0uOlI6LeDXd8lE2Zy1ebe0W6xr04FRvGeg9dJ9Aqj
CoW7Gq7r/Np7FRWx/3t21ZpNWf+qgrTioYm8p0QW5gxnU+zl+uRiW8lvZz+37krTvmKNnu9z1WXn
ICxQJ8ScfU0oLBDs8O1gAqwP8P3bm8pkaDbr3zuPtFspYiUTx9SYbH8MHKbg9Wd5uvvfd99KcKFm
Dj4kJsM5yxoYNSuhsee/l0hzM601eHzOjps0FLSMvIs1RqAEyogq3fltTlDhGkNDXYQfpiMvcv7v
QWz9tZPAc9SBb/OIy9PkR3QohklyobPTG4qtVVc/Vt6zytup9/z/v6qSAtPK+q7xhTDbNOHkKN26
P0yd/gkAUGyVIozo8K+MiBDcstdW937Y6uuFcOchbRPQds43IoahrL5RN4qmD1H73SV13af/PiPa
TVfuEJOHLi3q28WGuwsx4miljfMxBoCHS5trZIYF0OtveCJqgqcAwvOXfGy9bTQGfF5eHmJZJIzt
2pX/bPoF1cLzOUAxMgDv54m3VLnXEgDMpR0h/IoU7VDoU5vH3UUNnD7CSD8QUnnkoC7vaxn0L5or
aKoa6mZb9GYfhc74c3vrh3Z522BTxiS0w5rsYx+Y9ZPM2oO2mq8siuZ3bVOc2ETTa8OSv826hEF/
aYqb/+PszJYjR65s+ytl9XyhxuQYrrX0QCBGBuckM5kvMCbJxDzP+Pq7wNKVSDCM0WorlZXSyAwP
dzh8OOfstYUGVD7R6+jGtMtLtbPtlSJ7+Q3xT7QBeE65fj2PBkZYGyH71VsA3pmE0V+gkQVI2Fnx
ZqAK6LbqrZuqU/ZFgUwz0RRjx5Wd4qy4L76nw28vmKAo5jPpX9z5ni3uDN3iwiKin8YwYOoocQX2
m/LSUhDx6zrEM705aEKVrjLWzJUU5eT0Z6lwqyvZwSuwDiN9indxEcvX/gSQ1JwmDbhn3s1WtuUl
4Q5uJEppFutQfe4zLdgNFWKlwkCr2PlZ7xq2BmnJHIK1bPrjzxkFPZEX3+RWhtASFbU6VimGg5hW
4gatXGgKRkbpUH5H6pfvOTFwtRGU50eEZO9SwEVnnZRGL+QONuMQ7KumMO5LqmsBRmjqdR+3N3N1
6iruenxAUQWsgZtUuw4fvtXba9GrcXjwxkk+9JI8kK6B2+dXAZOm0+3b0JXQHq2z3ooviVVJ67ES
IbbscJYTYJ9KNcrrItEA4/m9eQ5ZhWr7qUr3DcGWvTZSTBN8kwmTrePUAK1e9uXOFGa1yYoMQUWG
0YSYq8uKId6QKxTbKbaslfDBuiAgu2gVLjdRoLDMIx6MrAjjt87eh6k6nFsRAYF+YHJm3dVAZaOr
UiCF/iQjOI/FzRtiguJF6VJD2CM0OLg+er4gS7fJQD4d+Z8jJ/IBTrm0aZpe3k7TdKXJsEAqmbrN
kGTpihpmXqbeP496LEMV0zadssIXqG4afzWo6LcM1GaRVF2bsU32hxJcPBxxo2/abUBd+5Qot5Vf
NTsT2Vkv4uRADZe9jdlHAYyWxpZadbEJQvQe7KjhlhzDwSqDbmv5GPqlpLD0pIJLo6YzFJr66LwL
9nFTmFvVm/b5UHGoTS2uQvDwWwsYsufNu5P3S6pSoAglcuq0rVdTKeDa2P5GNWxxZiOFN7Pa3DaJ
/JipwPpKSLWFV1jOZFEgaKvBLtB4NVCmlCgO4m3KZMwiX7kIh86AM13iU6ziJlzI56xtOfcyyosy
KXxK2aFETV2UpXCs7+p0YzApAR01yiafDQKz8JE8GCgnWUOjhOBylLS7NpV+hvP6N9badcciTmC1
vBpj4yIYSejLgTy5Wic/aESrHKrT59ovM8bm60Dl8fDA1yErSLVOXqmr0cpUoFP6tZmNe8s39txq
yMDofOgwg/4RxxApomAQVY++RnPg+oEOSYAlN0N5Y6bS71wCPIzAHGJgnzSrHG+soaESVAuTc1vq
/D28tseCgzrF0R6y6YayxyLPXHkaERVPvwclNVdvzbI7rUMT0QpFuxeyipQsnOrg0mKAQ0jkRj+t
c7Pn2k7ayZH1gRReicUrlcW6F1XntsDoQ0XYaMnlbYlLLwfe2Z+5eqkI15uJIKpGJVJhSEip+TUh
AuusiVNzNykW5a3lDz33rhqlf/F6RKR1bfy0ubjFljjniTa46cVbZdAo/zbHBysgRarEPVy9rtyF
jQxBas5WNqlCvJaK4IpAcCPgSEcd6oMGmQ+3fWjHDYiygeoLx58JqIZSHCzLCjadkMH/kB5ZNQ21
sBoJilqLiXIWqcuFHkjD/KFNOTwMs5l6mmCjKcOtcJpwb/cyaTgdtEVWoJjJo42WQPsJ8Cjx/dvU
GJrDEOqFSxrnoOfZZWNirYPlJebG0uh201WaUuJfKeO+IO26wTTlYVTV/dsXiSfothlEyRsOLvKF
lynQAwCMywqhDw7oYYK4n5Bs4qp1d2PGjLJkVXeaT01AWnY3iPETF3n2PouHB6WwBpBPIGVRkWJF
Mcp3kTY+1kxit5l1K3jvAeUkIEaJYfxYtpyNDGahiPF8DIKbMZf7RyOi4CV7jgRRwC5WoFFMCJUN
eRfDNmry6cEY2S/DC0vBs6MOCvgyIwAhVuJ59/1BJoC48FyzjU3UFeyA8waIWW1uphBEid4j19Al
+6GtEjgHLGoUz5MKKSnYCNrgBg7KL70iqDV0+EGgEn7MhIlILFWujVG+NyTKULlIEfHJk58UOxqr
2vwpMC/MOB2AYiAghPHJmliURU5UUABtEVQPA+4SUkTwFjeYVbmVvOq5Rknij+IpyLPr2Kzfxs8S
YNfisFzbGsqzmr7GRUlACp+9jLzL20uWV+UNORS4hBNecnNZrB3IuyyjrlkAUCIW6936xI4aI3wt
dO4Q2Px9K6o4OiQ6dxA9lyn2wwfyzz/+6x///V/Pw//1X/PrHG1MntX/+G/+/JwXYxX6QbP44z++
5Sn/e/s7//qdj3/jHxchrsh1/rv58rc2r/nlU/paL39p/jb/+mRa/+e3c5+apw9/wIg4bMab9rUa
b19r+Hlv34J+zL/5P/3hH69vn0Lpwevf/3zO26yZP80P8+zPf/5o9/L3Pw3lbZz+Gqb54//5s/n7
//1P9zXDxDBe/oXXp7r5+5+K+Jtim4pNHYiic00yrD//6F/nn1h/k000WlyATVNWDc0w//wjy6sm
+PufwvybKVRVA0XGhVPnP3/+Ueft24/0vwmBSN4wTZUQF+emP/9/vz88v38/zz+yNr3Ow6yp+eA/
/yj+espzt1Dh2hA/LVO3DDT5umFo/Pz56RZbD35Z+T/It3uc0EyBr9lFERz8GK0p+/u70fhno+8b
Ufi2X7aif2ylynS99SmwwOXM1dbUk5JXPQu+I/7csI0qTrT5usGjvbLlefRIc5OA/djeyKnECit6
hX9wrq4RHLAEf92EwsP53Cdb14RlKpqiK4s2TJTFhEZ14agb0vVAI5sDeSlXWmmX0gOWCsNecUA3
cTfaxd9PtM3s+9S2otKwpQtFyOai7VAEUkFWCcmZa23UFQBQJEnO5Ohr9RzPsBOt2SdaMz6OZlQN
ed+29BToqYv23xlXzXWylshTnMUX+gtFGDvZ7TZkF5Te8X+daH7++OUURVegCLLaQuPm9rH5xlSR
b1tMHl35Rlmlw9llRW0hW805pI/ALXfNJtiyva1ONHxs1poGvoqaofCIxWLWcr0BwtE0lDI4wI9c
/Ja+oww6MzcoMi/M3YnW5jdt2c33rS26GUtkqfO0NZzW6VeDC/rnV7cFG7cqdwBCXvPzr9s79lDf
N7d4qHFJZcQwNyfvw62yrbZiA9xoU2+/buboa/K+nfk1erfAxE3iD7rHIAKiulQdlH/bfGM44cpz
wamuZFfdTj/HrXZqOI+9Iu/bZdV9364hTFuDamE4krmXVJzpYsDUYcUx7sXCt9RGy6dPlymuEREq
kBOdPjVz5sF/1+mJ7LQGfNRwol23a+8hWZ2F3ygcOIMHtM5PDLF6oquG/LE1Ch0Hn2oUDFGmn8Se
quIi7Io1/qUoNgh+UouxNVHbFg1YM7K0MrRsfA98EnUUWxo9gYNBgsbZuBUBDtgaJwbj2Pv77knM
W+n7wSgTm6tPxderVx5PPt94VNz9Qs6HdaOD1ZyT35EXJP1Zn3oM8zP+4pUy5sf07jGgTO010sQG
C9e01i/mxQu67oWO2v8MfJ1D4sYhAnSFM/2pTh99Jqai6kIIy7asxQzQS6i3ZkenswOSwnOgPGfm
jbSpnGClXH89wOr8fD91899t2Yvnzy0swGydtgTQEa502gzS0nYdVYxxt62BNki/K+UxhDGRJVs/
pEB61Rr3nJUL0EEaolmq/ZP+1PJ5dAgsRbBmW7Ju2/OC92700VwYZkbuz9E3za6+8VdANc+4Yj5U
G3FiCOaV+NMIvGtqsVLn87EL/YVB4eHeR1SYn9rsjzRgK4qiywbnJYvN6GNfMKuKwiFRxdscrp3+
PrwB++sCBTlrr6Sdd3lqAokj24E9Hys4/alCRcH+sUURp2EpZQX+U3Wg36tFLv/W7bIj++CHl3Ep
490WySju8R5y2hKciegH8wEyH3ZKJYN3DreWcE5YWdcoUfvdOJZc1sn193coF+OD3ICxcqimHr+Z
KKfuodiFN60EegDarRj3NsHgBDfiRofu67XoMqoZ7z9N6UNTy93KT+Yca1yaHWjKXr01qbikppzQ
/3cp0dpNOXr43swldCjjuFqW4PcpNDBcQC7pVsZTeAaHet2PTispykwl4R/yqCLEHOneeA89q0Sb
FbYo9CazBRyGpXxp2ihuv357lGOPVhOKrQpFM3XZWjzaEgAXisoJswskiL+tDVaE62Y7ED0ByrHJ
d9b/ZFf8vDKZhLJVy9AsWVaU5cpUE7vxKJLH1/C5XYk14TPXXk17IK4XlFi7ykreeit5Axnt1ML0
ubsfW17Mq9wctVAtwa1Pd/J+cMVa2wJHcsZncwO8zQnXJ1v8vBmass4E1rT5nAyX5uNM5ipDcZtX
CTZDY08x5NbbWmeYL86bodueWvM/vzcfWlsuhpYcQkyd+weWkjKQs3A7bUkNrVrowmfRivDeqRGd
D2YfFx9aNC37r7XetBcTKMemLJwy+gdrmuMpXgck7sYAPdqZcWhW0wo0tnRu6OaZ6Z6Yu0eH9l3T
iw3OVAdF7mKaHtaEJdfz1uoSmnOj7Ty2tX2ivflJLXsqZNvSWQFlnfXw45MMtJoCk7EUTrdmRd80
nBn1dbUJTtzelM8bmikLnTMD00Y1lOWJnzCUSkafdoDBbYo1M2Zd7giNOScP3ccGUIj5EmVbsmot
Z4saqSKHsCEc4yepmm19kTrP8DbAXbkgEE7NlHl8Po3fu9YW41cETUHVKa0pV/2KnXerPzbsiNIe
odipMZzP1Yu2dEHEn5uTjU3h2/7ybvf1plQXZPLxsOHUBRh2LekbuT+jbGhLNaPbUzpcOcmFTkK8
OtHPI0vMh6bnn79ruutMeDfypFPNe5+V7myo8PW8PzIPdcqEZcWYXzrmyscGpHIq6iEHf54cvL2y
Ja26Vlanx/BYP943s7giTWY8ZdqIY4Y0tpcdoKW+r1+/7slblGD5mJAKEhsGwqPqy20+iLJceB5t
RLtwS43eHB2hFMkByroLtuNO/ZVd/G9WZKEqhJzYgmxIg4vxi7kwcGJMqYZ1BpeLrZNe4I3jUpu/
CtenLppHRpHGUAYa0AqAKS4mPacCbZD9kPJRzHOQElHqeiq+dKqJxTKY6tWYAMQhHDLn1cmEiPz2
xHM6slAIlXOsMFRKN4Sx2MTMQFKxZOY4lihuttNXyrbZJr/Ne3ltrcn0nHp7lyugJhvzbNBNah55
Rss7k0RZhWUEpkxBPq5YYXbjZabtdmn9W26sbWNmWGtInkFRGLxbyYB2dqK/yyHlC+hoU4lWmqhZ
VGMxRQr8C9Me3OHb4T3cowmD3+9gRageJodM1CbZBMaJi+ynl2HZ6OKFyz2QGAIokjPV+2I3T0x/
hcAyWuEgR50g9+fCsXcnX4ejfZ2PITobOeUv85Hi3XqF7AZ5X0az8QNe36/6ngjTPvuufjPuqGrf
plengiLHG9Q5FRkmMl158UoUSY6RvUk5XJ4a/VlmUT6plKdWluW1+20w7X83sngp0AA2QRvRK2k7
rMU63ab7fIOSaYvrhuP9gNG5jy6E+/W8Wa7My0YXQznmUulNyHJYmZudtjVYmevd6ZV5ubktm5kH
+N0T01o4z0nHAOJGmBd3QXYTZNuM1yUVF193SDnVo8WLUNldU2YxPaL6lujBD3XTsWRmLuoh+zKS
z1qOJukzHlUXU/Sfnxj+6qjJWciY0wHLZUemeAN/J4gd8r68rDfWDoOlPWcuJ3OCEz093tF/NWUu
ogjmEJeoJegoeNFNu0k3NT1rNqeOXPN4vd/wFj0yF3M/AwVB4amP1MEK1G8d6uJXO9C1W0zRobp8
/fBOtbV4BahxViNbZ5oo5Y48HxJUykqzH1838inCOfdIyCzWlrBtitUXM6TEJxnmLQOnb6hOpLhS
XU3bnCPl2UQCIFpJLnUXTxVXq5Pn//l1Wg6m4E4lmB2KrsqLXYm8quikmumRSOtgZ90gUneiteXC
Njc3+TrbSKduy8eG9F2Lb0f3d28edYrRIEvsC+bVuCrW6QasuBW68YHKLofamm3SuPINydoTg3xs
yXzf7mLaqOA+VEzneQ31zL5XFS9dlxr1i9Ap07Vm1Mn3PG9lUL+i3GKKwNEQPimZfb1qwOgV7Bsx
hXcSst2b//ibEUkmwMf5jWycuowfeINXRxwYENG/LRAjOIkV9TKtEx7y3fwMlEdbO7HMfh4NKkk0
lTiUrpiGKub18d1TiMpWhQ9ZYxAbVJzeggc04/6JU/znJ00bJBgNoRGEIgv5sY0MwXKskPF3AvuJ
Mn1qFWfM3nDqwc7v4McpbCkWeUdOOzTCCH5sJh8oSlYNkFtoGqbVBKXSmQp/x4nkfCLlNORwPKiG
wehm5tFIz6rNnpwg2/r6MR7bUTjg2Zx6yIkSqfj4NYSYsExTWZZ6iFcwkhPqnWFZyjB2UsCSXzf2
+fGxYrxrbP75u8c32BRxtgGNwa6GAHQVoUD4uoWjR6k59GxZKklmpsjHJqBJID73eV/kfbNDuadj
1B4706ZZAaVz4jmm9Us7EYX9FEp7WwnfNbo4vxWah5yFRK+jXVkbf0vE3wlc64Df0gZu9LrfnrxR
Hzknc2IzFE7I3N4/TdJyggOcYNbF2uvt6w2M/wMMhzMQK7sTA/p5nhq8DPI8plQz68t52uexVKuJ
JnOymQ+IYJsdHHNuGEsXicupx3eiteUyW4xtZefD3K+bwZ2zZc0v3WVJd5t7JI8nWlsGI+fH9q5r
y7BOjY0LMgFddlQEkDXOd2lGDdhNnUT8v0ehncg8vr1LH1/5j+3NnX83/ZW2jKjzg4U4Z6/Ndbiq
SMesKCR21LP0KnHslxPP7tjL/b6Di5e7z9Mk1yyqchHeuIo7j2Y8gCZHx36P0vxMXatbA0IGTreX
J7PIx87hhgp9lX9kGKGL3g6eRW2UwtmUcPIaloFywEriHPdUx9zMFylQ45QqbU/dMT4v3wwyu4Nl
EvvRrOUC0IR2bedJqlAnBxuzrLcRkhA7qe9PjO2pdhbv/GhnoUYtvuLA7L5sDlTHraVbZTP8Dq+B
KTkJMexTx55jy6fBi0g0mSsqe9PH+TNBxqnkjGMd4TQXGeF2bMTd19062itDUFetUZqjL29optr6
VlPg3Zfpz8K7t4dbTTkVqj7aBucGEkuWKdvmohv4esilQmWQIzBDZDtYl1b2ZNnFidft82iZKpOb
0iPxFktYNGMGQm3NIiPDZ5TjWs8kEAgjlLqvB+zI2k8DpFDI86mER5YRiygCbuMFEaxhBdboP19s
yTFthzrw3tWINp6OqB7pm6matvrW6Bzp/DgTgME1VRkSG2jkZ0N7GPWfJ3r1+eU1KdHSbMWidotA
++JSVFreiKUxNZDAtS416pbQJrJnI6pcY0Z7HmyM+4iD/al97Vi/wA1QkkVZFtWAiwWrDEUVhWMO
QkY7ZOluEJcn+vV5fzEpOCeQxZqkfD511U1h233I05L3EGWpgLwinHWW7sBqgHb6z7MyxJBoz1KJ
RetI85YR/STpYs0KjJGIY78KHucs0PPgVE+Ar0jJnNrQPr9ZH1tbrEnlNCqJsBCVCKrTI6+9MhAd
K6p0Kl517DG979Xi1crJhoDlCxDwtkJBO6HG36VQCe+GTu82VYCgPVMGCy61N10mUtpcNaIt3Lau
kDOi8pmLxy1sUhqwe18/32NfzDRMjn4cqG1hzQP0bodtBrUBxGFNTuBJYEQSeVwHcJJOzKLP5wZe
Ca6eHJhZhJVliqFU+rg0LAPxaSrtKu9eq+/IAI/NpkZWoPvtiZvWsadqCxwVuPXoFv5JHzs1cf8W
focXmuHdacjsgWcZxYl1/8hl3rQ55Bksx9zoPo2c7fmFnNq4S1c/om/DYbxUzrjOrQTo4r2FTRZL
Gc4oF+kv7+nrR/apRpJXhJbJ16DVUwVxnY/dK/VOUaHzdpwTOvdKrLN1vKGIe4+Nxtmp+PKRoZwr
SDnOMkdgMS/WTT2cpFqqlRGi4pXtP5oY35abr/tzZOWkCVvXSdLoMzvrY3dQWkZAVBnIdLrKyu92
QqX6eV6daIU0HZ/z8TDJsL1rZ/75u6ne2+GAarxj2BQLNWgvrjzZ2tlTeNlV4qYVQ+nmqlKAHSoh
CFcNJSh+84MS6hwnZYkKLaHd47IEUQTQptllz6YCfJ63Rh1hZAaqTgEeVBNFzi5yoKCo9N0YUGcm
lZcI98hmAP52x7LZ+sVknY3ZcJWD2wu04KlX6sZNVXkDjgdn89S+ns+YvmR3uyH1zvXAuuzUamVi
GnUW2SaCeRTHVTz6LsvWeWuHaxDnbhnF9yDiN7rpuRAJdlrnfcs6GzlLg/Q6WrUQtOTU2yJecswC
h2Skq75Wfst8yuvyX5wDtyifwBR4WxQOZ7NYaGj3GAbvLFQcTRCcIVlAdcDpVGsPZbKHORVW4RZB
kla/tjYME3HjB95aA0gjebbTYL+agVmC27RVs33bX2aobyaQlmMqrVv/AHwC5/tXlAEYrlIrY+Q3
mOIcWmtCPoeAU8ZQY7Q5IiaFfaYX1dWkKS/dUKyQI+28AawYguiwf0ySOxOM9kSkFar8WYS4SyFR
BeRi0q8gyIMBAJ0E2csIg10GJSaTwOsm8newcVAEdjFq9qGyfzTiW9RbbmNfYzfpDkHsNtjaVH67
k9AVwgcxrLOgRbivls8G2gEFVAfmL9J1LBquePZ037RI9QoS60q/kafiEqoytir9XZTb60FP9jWM
SrTwV2EI9alXNzrylDjqQB3/NAtYmFmz0mN83iGP212yEnh5lnCk0QU/1IkGfD3cpwom2MnOj3So
xv7KS6Ey+MNDojZbiDs3jVX9mND7UOt3EVnPsWAQsMSs4up6gFw51tI+r39LXbulFOhF7vq7DjQc
thzIV270znMiDw41aEORVPd2UF/F7S0s3nNYkDBpHmb+ae9lzpDFL32JfT0qdUKLZ1GKzq7KfkO/
BtxAESxK27yy9hbsotb7AVuVmspgE/aJq/UjMg4BIX76ac67XLzR/QdQ+2dagRJiKmCviNn//YBo
fWwQQwV6vbPDet1MZQGVGMujYIeKChXqjZl+kzT08GDiICuo6ctMMq0Puc0IJE9yVW6sRMeEJsN6
tDwDcnChzBop6TExv1lt6HRNux6g0df5uY7Vn69EjiXga/rpRg5QLhu3Xp2uxnxfdv3Biye38bAj
NChnzu/Y6zYF8HRM/iIi7jD3apt/qxGYN+a7VzryrlYavwOAwcoCUQxZW1nbi+xbHPwWcwq3Aclk
wy4fsj2enzinnAnoCXAnjRjcHDy6sXgph6uoytwSY8A2pgQgQB43PJtcuT1gF4OHIEiHGY2Klei/
mw39yrc0hDfNHZf1e4ykthXmVxCjVon1S/GKlSSsVWp2Ww1UVNpXa5x+zoaxWhEh/DkVykVpYRrT
TVspbNZRbv6QIOujLDzTg5eyaGdcy4aIA5ItmLLw85L6ThHDbQ6PEohzSFDMaJ9brd1ZwS73ovO+
Ng9pp+FskTpD94JjCH7WlnQX6vDLdOXHFIM2AXuKa5FuUug5YI4ztiptYsViFlgY4ZN0BUr+aYq+
DxrlEOl5kaivmh9897wOC3Ki6cHW4Aysl/ha0Nfhtsa+MiyNh5KXcyrxwzDqc8iOIMLKPYCHuL8V
GrebTLr1i3pfBb8M+NwgpNf9mPNSJBdZql5GQXUftPtYQ1zE3QwGUjxeTAWevawMmHpCQrOmFeHX
i9n88qBWYX3uN3CBas2PL9Nci9pVDg3zQNFPctXBAjrXY0XetTgvUVlrFtGjsEMdMwgLd5dMAUOn
P4pwHCDeSQCgs+4lUNqL0G/3xmDfpcJD7JnZP3DJWXWpddPG2m1j9xCue2OdCLAllezDSUrPk77F
j23TlNWVkeVPZVOXTlA+NxFo1OKQyvHGMM6L+s6MZ7aRPPyiDJn17mBiijDTZM0IQWM+wr7KAPmt
ihp4c1naWDDDRXaVGJgp+o9zstLlvkt1lsfiNYkbaDVmi0Or8hIL9QEUJpZW+r3fyrNh9I/cLF+a
SUU3ppk4ZwfdVRTEV1Gr1xs9NQk/6JK6AQYc7QsdIlBWTtFLmFshOhMlRZeBmwVzK5pBf7grx8gI
xUiloA6J56zRDIHoDOdgKx9zrLUBewytLy4llDH7Qo77c1K3Y+aywzaPSLWCrRpqLQIpMFJt0TN3
KhCWYWSTs8b5kA0yNddTXVHqbGBOwUKQUDBQKQHQKcSgmMyPa9DX5UrGmQXeoCZtR/Sq36wRlmFa
j+xRHgZU2G/Dyk5a6WJosHzDaAPEyJR56wrrjItENNO2t2UoT7MCDnItoJ6yG+rfoY+rbzpiD4u8
vHIzLIcdBUn2hQaW9qCXeMzXIUjKDtTlbezH/sEs+3BVajGYfQO/zziWtYnZh3ejy+GOiy/OZ5J1
hS3Olv0ZQn2wUpubbj2ha9ukRpgfSvy/LvTJGL5b+PQGXXNodbOGHh70+2QaD6rvudhVbCURX02h
yVbbPOd+c+jwJ/EybcXbsZpEtiGbgnu53eGIiRWdlK3sxnYD3wvXul6ta43lFeru5aDV+N/iZT3h
ADATSkLpWxZM8SpqOqgY0yCtvj5nzufIj+e/D/mDZaS0yVMQ3eFb/gCyIWXv2oWEV1D+0IjixH3v
81GTpqjXNCwuPManSlHOlJoxQqt08CzAOuCGGOko3STqo5RiInLicnW0X+8aW4QNMUEPWi/CHs3L
rvXkO7Yd6Ngg3bl6+/r1CH6+DMzd0khhqsac/lhcBuQgi8cI617sTC1OE8UmkZu1OpW3Xzfz+U46
N8NJfY6nkSZbXAgKQjWzzxguyuq+UJ/a+vvXn3+8G//+/MVFwAuVrpOGYnSkjFkfK+eBFa+RaW++
buZIoOtjPxbDlQNGjw2bfiilW5ID3b1Vi5wPOo4t3A7/SgicCggdiZl/aPVNA/DumgO1UDNbhVaR
mvtPcwWSv5Kc8hlXj26lusXmVJD18/3tY4OLhKvdsp/1GQ02yuWo2/AGsDl91btTOaP5cz69v/+e
Fupinht4R2BhTTtV64AS23Jao2i2uPSd0306+k6RrFVUIq72p5pIor3hNA0QRLtMFZjeDo24DP2m
PtRRHG9lCdv0wjSmUzf7z0kqohXoBmz0AxpX/MXN3md5arU5Ajvf7P3tXMbRr3E/2J6qrTiS9ZvT
fbZG8axJtlxdvGNSP5fex3TQbfd/NeW5BdITcUEoaCtvcWE9UTVy7HVQZYugDOEm3upl3HfQldrM
Qe463EnhnqJFbC/jvYGPcJFREsCR6mQN+5E3nepFw0IYMYfolyUkcWERsg3bycmT34pxVXI88sWJ
h3aqjcW0BMJiAFvAn6tsDra+C2M4oeapDMCRJZHKSBkFMAkaVq75S7x7qRP4FgWE0MFJOqfMvXsc
ih6+Xq2ObFlEyyxSwMgb8FRftKD5YcCpe+KckDW7QcWh2Yf0asK+8vtzs3z2sAH+z1skPQqr0pwT
pfaixaScjJqT6+DYwsMhAoT6maV6/gPIagSyrTI3j/M0vjrPXzd85IlxMqUCg6QXUeZlViiwtOit
UIcSRa6SFgh+uGWxHa/+02b4dEtTCDbOyu1lykFVQPPZCrYolVJth74/Fz3OpmGiTycG8nhA0J5j
dII5/qkEM4sbJQkE0Y8JtAtl8AQMLm1MQql1xmTx9lRpz+fxQ7qADkYWRAbZqRf7mm96MRlFKhHM
3gx/61IPfF2Pq2DnC9gtXw/i54k/t4UwTKEGEnn2Yp2KfMysAX33DjVgxt1oxuW9FkzaiUd1NJir
kEMh5WAQnl6uTXlqqvmozSN4NWv/UBKc1xfgxejYXUchBOXOV/iBbtgL/hf9e9fwYvUoQjEQF8Jb
lsUx3EmZCddVA6DxdSsKJWafd89ZGG3rlECwoamLrSWHn49Jkzw4qjqF68LG7FoU2TcjbNSLUTFu
dS35CbDyqhV95iRBb63LziDhoo7PPJzHShWyi120D1Sv+F0nwyPGaT/BED7Nl0M3NLBSM6xAXBV6
j1eyr17IvolFbBJemXN2IRheqFNQCRESTZi8dAcY89bWtPOxNH8a9Xir4KBtWz1VE7J4TCRCSoNF
tNDG9jrrtDNo34QmPetH19rrztDIEWKceQbrL3bSNJRWHfBm/AbBqnURaLM4VfVbRBsN3sMsYmra
PGSF1pzVsn+bADJwmy7W3XbomLtlAKizH+VL1evJRuQ46GaJDmcFb5ciUz0X0TcC0Iq/VbeQmAN8
UNJswrwgNO9rYW2zSr4oxxL/F/sed6gtJHRENrH8jYhMy5WT/BJBl99T6yOxVWCVZJlwtSn/id20
tklDA/+jROqJ0qWdd2O0xo0pF095O6w6gLujBXIYJ7veQRVS7ziA4CuQgL4hnQ7TLNYesPC6AxlW
XExJG+yHGZSshCbgylyx7kQholXiR9d6491gYT8+hIORrvQowdrHmIw9lgf6vYjb3g2CqrmxjbqB
7xhjzoA587UdybeqgWFFIyeSW1r2S5Jpd0HXQhDMB9CdQfU8FSloHiJ2bhyavxOd6Kouh9Mq5lq5
jyX/emgZ7MgCfuUzVm6XqNZmnIhfYzoJEaHGajU2teC8t5KWcPFATizKDh22mSvgfly/fewYKBi0
f3WNSC5JMXl3XcWz3zQeaHo5H77lRerf+rWMOCEF8SsNjUt13w7K8vUUzw9Mqh7bhtjGkBkq/hnF
rok0cn2e8T3q8I41MqStQplA22D5B3yp8cV1XJXneQaBu4/FlVJmLKqE+Z4wFn4Z8VXetmX+1OrT
i9qpdC+/MyPlQlXFBvznKhHBA7aBDiw2OLMJ7Gg/il7isozuSzO37sqABtSuKNcNCDonE+IQWMo6
LvtLLo/NYawMPBTyIr8WLQH1stAOLTErNq91Gb0WXXdu2cOmk5J90kaXxWheynXtXRKcdaFfS7eB
BfubgjrIQhmOZva33LN3BBwuNBHiGGtd+E17n8uEYmISAFrtP3d28zLJ5rYXAHdq3Y/wYi1/11CT
Vo2dbYRRbooeTKcWb6h1XpciX9lxtydKj3IN5v0tV/hVNrSz4+CGWvl9lsaoYYADa91dCScLHpRC
pLex7qupvQ4z4FM5x6UuLINVUqX3AbfyoK1+FVb7K1ZnkhJ5CuyEirXeerzwxqXQ223USRtPbXfd
iK+Az7MFQEaOJio63L4jHx2TJQOdJ5QIyw846bXWT7elDBenSkCwBv6jL9pmXyTdNyrQiJlYYK28
ZDsYHX/orhsd/yVhXmt5gq+PHDw1QenEef1TBNGNoqrrsqrPYz968gJzHXujm4zlocz0nW+PMwju
lzSkr01FFYBQMYqOAnxpkuBStTGVsb30KTUbGcfCDr4vHn5ngWliWqsoLhYR+5K4XBfYYAmJHesM
fNZobmHIhyZKtzHgYNyiwfdXaIAmfBtrIi29kC6iGnfRNAASTAQ5VWgQDVyi3vw/0s5juXJjScNP
hAh4swWOp/dkbxBt4b3H08+HVsyIB8IcXPXtjSJEqZNVKJOV+ZtigMYvYHtY1QYuFXiEweuFKyEH
/d7LeBGmVq4iwUrJWuPR+IzIt2EjqMaOj316Bb8Nm31x30jFm9EIj3XB+SD6T/1komV26CSLTbjB
dORO/m0vqt4qYn1szWLfsUAQiJdsJSspC5rFEy61lNp6Hb6h7uEV6lmbeih3fRSf+qT4hvkSJS1f
QyuwR9CQD7KV+wQT8CbZ9722D3t9W5fNh1hgA4Fw7K/O0qqdKXbBdUiB+5CJSvsjVvDnoH8f5XY1
eCc3cfeCTz9xEF6KGEcJF0XFpMt0G3F5AW0t/SnXi8dcMK8bOXutgu69Z5uhXnsa/eG6FrUjdhUC
KppisVUil0pi6vZPbmiEOzEacQp3u/TBbAiRy+NJ6KufchnusTG5bwdyWinXVTtrmi3SogcrTx3e
yUc/FV/KHOxLLKUcQMB9Yh/l6w5V1irqbgtVzm9UAaU0WSs/ihAgf0HVlorStqyMyZso9DbyKPWH
1LPC6zrwsB5Eof/FHI3yKhlL7TSodJG69jRplDllYrpOhE3uBq30Mt4GhcTZ1vkpMlBa6x2xclR1
yptBDr5CijHG7STzKOHQIcPHVrpfXiW94aXhOabr/+o8YZOY1UGqE5S0hMc08b5qgXFMqdMozXir
tNbjtGk3UDXlbapOLazyWRoihaWdtR9yX+rbxlOwf7Ks77Kv0kjL0ZDTS6FwuhARfEW5z6LxLfKj
1yEdhj0FNqzacIbE06WgwTK+ST0uDYVQXSkiQhCujuyva/1C6rjYGYWecAubAFVMU9pLIm4q41j0
G1nHjknuVPfAOY99vd7juOpG26F2X5ucrg20ral5IuGJ0khfKhV3eUMoMXjQzWsta5DctUgeygAF
ULo0lZi9DJr+YNF72nl6c2uKiXwUUbT0y+BKDdUXQRGPgsF+k3AHozJXnlq/QLNepmVTl0+xj2Cp
IfS9I/b6NwxS6H6agF4MNUWtpo+fy1HBy4WCrKuKCBWojd2LyZ1o5bcpKikUnNPKrvRCtauuOGUD
iPVBTH4oBpKTCdK5jQXpROvvW84OG2nOZw8ifuXSonK99Mtk9j5Y3l3G/Uri9pVZ/VK3xX2NerDl
R19LoQSBm2H1kuKbjW+Ve1e12TdX6G6FJBJOqo9YPbdF7vDyvq6jethSGf8ohwTCKO5OPl1oMo63
2A+vw9Z8DRrxw5RJpqGQuXYeqwMFb+2pyLAlDMq7vpJfxCh4FbX2oe67N67pK1Mu7kpJP+lp+yWU
lBfRGk5IL99pKXj5MXZf4zi7E706dJALuBMSrdiC83vJEnT8DFTfcIULJZv27QmNAnPqbyVIvNen
PqPe4YbeNsOAS5JLdYPjemojyY3xcxe8mLFe4Yddq0ejBk9bcKcUJu2+AQge/Ul2+lAKu97UXqvM
QyBW+ZGNwl3SywgMYfz8OqCvSQNOV3CR0j+AZ22NSik2TSPmexKbk1pGN0LZ7vCdB52CtIhXIHQQ
jG9B0R0gaAR7uXStjVrqN6KG4eToa88BpopXQ2tAJXLxOkZ1q+Gz+yjVuKizhCUuYnUd3uMw9Q0z
5UPrl62jeO0xR/LBVqk8Nqqqb3Gtui9L84fcxfdov2MOVpVOqxev3YAuuiBGj25U7l08L2neh09d
Rb/CCOqr0U8+uFN+tpZ8V8fwNVhKJ0SfDUwoJRJzDZtbmgUAlZDGxyYiOhlmUNh1H32PBOkLreRm
G2bcRaL/i6PmXS1Ayzed8tH1g0Qtz3iQUSdHgCYDKeDXv6TGyjYtnXnsStt9KDRbz+ALqR5N5VjT
kDuNu00upu/U3wp015t9pMqvFpsQzUz1weslDLUL7+iNDbTlIscJGNvaTegiVIitQ4G2hB5d0eTR
7QAlC7rXCHWGiVvfV1DD9Nx94zKOdn4hHlEl91/wdCblGPBkkfs3rWrDTVS5yBFRRmBPis2+suJ0
1yZuYGuS233pCo97rmzvBbdPNq2cYR8rucJV2GCYXfa8icilmjJ8cGPvgHf1xko1jI2mqzwhBcYf
Gf3CrtEP7C3wkPn4SK998iJjokZsFVCNf8bfDaiuqNwmcXJrGgPCpFIH8KHCMUGJYXuowFJ3qVJg
4itH2s9sEgCpoh5qbY9irIFTkjQYR70PKVYp9VdFDbBfkdL3MWB94idCG1EMk02f0SbBKNvNAlRp
omRflxjpjJZ7m5jJczGin5rJ3l7PFTzAUSi1I2ye/YIdVA4/Q6XE1BtfXYvXYIDCBd1A4bEM6tc8
0sl7SvXWl7tiUzbpFYitByxSjhhAPTZe+5YYKhbdifSGImbnoGJcYV3JVZ8pIh7WQcNm1127EJH+
dVXsDmhRdZJ/VerldZWlXzkYMFdRB//oTuYrCs6XWuxdTY6QkZXkwHeSF9wAUrtB4j2nje+K6o0Y
hzRF1YGv04Zv8GaOaQJhyYvdGyOmYAlcz2gx+4LjJ27GVp2wMHqyS62wPJVc8PF0YqgxryCX/Gif
lwaAGvIdUH1qboMOpBPURXfx6DETtfw8II6CCG98V/niHYLVr4WX712vaO1xcgscE4TKa27HYx8h
ceuO4jNl6QE4T+AesFTaFSwH2+9N2KgN4A8PIsfVqJv1Fk1jy5Z9y7zNVHxafW3bpuYhxFYI15yN
3ANHSCrvJcDfigdQmp2CKHswi+GRMibemCVODzl4wWtZLJWtC+v4ELipyKnOEusLcXwxsvbBdAV+
BbpENJZ1+VCMHUaZuIM9hv2Q8LcV0jZSS7KFxkqx5su+eEPwELNnjLp+agv1VOb0JgqUg3tmUohR
nldG3vt9TjLV9gGFsj7eId6PJa2YVofIqr/1Rf+jH4UYA1kzOjUy6WUZdGTxSU2b0vtRZik1ALyo
mrS5q/2KfJtC54uRiu4jp2L2KzKN+LlNC+NZFfTqmbuvPehy8y6HfcIbo/RpT1pTL158DjOFl75U
gsUpvMdAVapfsh41V2M46rdlgLuz2o2hjreJzjMha9MQMolskbHCOzMOSSrithYkQvVdBOAG6DHu
Ha/u3V0q9tJmxEPZd4LA0+9KSzDvW6PrAacr3o6ciFuPutu2VLqE/y97Cg0cFDtNxRxeiaVTFtGF
zo3ssYu8QwOikqdnspUyGexOWG7NwUxeMBbod6Y5dkcxGgonaEx6t/Td7ViQyIbcyZo9RKV/25a6
dBDC+NvoVa6tuwb2rRbP0TjjLg/5VR2sCbIrQ/XSK78JrJ3fafIOnyvy08rFk6PgCYXqOvxzVZD2
pdYIW7TDkGsO+1sZR0+51ukAk17aI2bneal8iDn0sDi6kTWgPXqu/cA76tkcp8Qxu6KA8V3NkxsU
9B/dPFN5D4vDiSnUnDTHPkoYTTSA9IIDxMoyCaOtpN6kyMxu8SMyyDgV9a42AhjLops+ZyLeNE4V
JG2KEPXAIZgMxviGzbIW7qLGaLCbsZpomPx24g2QPBxSs1BD2rLRB/++6TESE91Yfxtc5Im6lsdS
pUvHzOyGQ5AN3KWqcOxzlNKBVtxPqNPBCeQgwUFT6e7dBCsYvzBBRgEz3tYBrFkn4Qn9xRd4FR0s
UArvdS1xCOuGr95YQ2Vei5mMe6YHmvae8om8l5WmOiitEV4JdUyDXODxUnmI4hlhNtiSJ3svnUx1
R65H3hRjYBbfx8Y0XvSGw5kRuXvctt3HITT877lYG0/UabB9Q9V98geh5iSArLJ50mLeJnXZjaub
za5y8+8NPsH3In/VHrHeeCPWjb4VE0999QQgDm6ryy94jhZPspcG+9bHgFbjBN82kJ++Va3M79pr
mbKpqH59UTWVN0NH5csKlIdWqq9EI35TkAPeVQYKyBzS8ZaTiPVZFHfouD+MmlY6+FpQgxDGAxL0
V3jhUcsw+kcV+0VaLG3gpFZg7vVS577FDeI5oL1Tt5K77TF+OnnyRwimKB26k2tUT271FSTdsfOL
vZxR2+otyzuVyH2fmtC0tjr+QG+JmRe3BtZNtiyQ7jUBrcUyx64Rk+1Ra3+GVQ4xNK7B/OVHHG+o
I3U8T2j3HBW2rlbV73oYm04WtC+JB4TGU+EPxck1LERxU8tBdnDrXLMzMeRCsrTCVskbQCCGTy5Z
/Taj6eiINT7lah0KfFyz533Tfil945vbRz+MPHKdaqje6JpD9apAUo6u/81LpGCqHyPEbPnGOzkB
3jCcLUetYP/GgYbCcJGIL76gIeJY+f4GA6x7V8fOMWlBXhkx1KZERqi4Ed+BiQ8noyrdQ1bF+HZZ
Bg6YLVZjAM+Oee1Si6N+FuVqtamUZLA7tbsXFAFfB0z96upGyzvXwRLv1WrNp2TgaSXk1G3SxsWC
zQUuhpL+Xpf1b2EtonboS3Ccmuyt7IXo6LWT+4KQi9vUt7LjKIQPSle/It266RtkPXNffBHrClOa
AvPRFidsZGJ5UcRA1nDDLfStTplQzMXArsXhEGtltylT9NlBKEI2jl0BvGK8zdSktKVsUkJVsQ7N
hfFnr+W17UH6xfCs3WY1XlCKEKESEGNLmPlaSpZlbsbJSTJuYwq/9dcQFj5WCebPvvZekEZ/Er30
PojLtzIStV1WCP2+c9vTAE6cj4NFGzQOLL2QuBGAzznJ0MkfcdtinRYHxWMoZZmjatzouleIHNMY
eJii6nHsZbwbQ4rdgaNnLrDgIKjelcBsNrES5jdSg6gf5qAR+SxsgoIUABqNUgz9XaL2FbYfQPq9
To9vE6vE+rPlJC6z5lfsV9eB7OOn3MY4hSnvIk4/u1whNTT0XNrmiaU+6GlYUgtWh4qKG6Jwl7sS
/+ztQPMAVQ4lAKQHXcfzpia8qbqoCqglcbMt/Pui/Xn571/sOMv00RVDRyCZNux5ABXDhkYMyhE2
n7TDQrVyctNGV15Fjk/a1nTIKtxE7DXM/AJ4gG8PSVnR/iIHnIdFKL7O1FofgTobP3EHeywtjIPM
/huuS5tObx4vD/Of7TiTQVqajmoO0zmnlSeR37VlI40OJZzyFxV6MkbcQk6Cxba8HOo3wXOGwZA/
92xnfJksSRuUMkOwHrv8OOltTbp3E3tvndm6OCwUiy3dwJTzH13aTHW9WNE5EJuSDozg7ssYCUXX
XFmEi2EM2PETJw2DpennnzrrYdggsKfRvteqdxxBtqD97M77uDxvv7tr/5g3tLN5x9BeR2XrPEoM
8RK4ByLsPP/2vK7Gb9FeRB/ZuCocdyMf4f9veNt1NvBjG9W0l/7mP9DXWx6rKZtAt2hJq3Okjh/B
uREwVEkbBL0ovhyRMMQ7yA54d7AnFCfZpPs1RNJSVIYNE4c/Ku2P87GnKDXqTQWohaQ/gN2hWiTe
unN5hn83guczDF8MjXLNoJyhzva6HwE9NTpQk0o6dTItb9CPhWhwlvaxYeDDgwP8gzs2wHPLShf8
3WTV8UBXqLjnv8XVowlqCZc76AUbVPtN6a6re/OVN7T3TINd2Gl4uH8pytTiydSiwsX1uysSGelu
vAFJZCvxqzDVD7Ugqq7BTwd42uIDovQmU00f7+hBg+JiqgUk/TFXEl8NXMOPfYzmZZcH8Xuk4E+M
pUmyzwxFQXNWwJIvqrucWv7oCi+BYbRwQVqTN06WdXj3TVlIpMZfVMxO9rmPbklNCe4IlEG+HQTO
fWNwrY9eG7B91fziKAOyeE1HjUv58uxPHf9Lkz87yamLhb0FPBXy4yT3h7L5ftLZXjtYF4AOACrF
SQSNy9JC9u98KSmYvZRDCNIb27CJEA6qeYPgxARY3/Le3K1RsheWLs1tdqzMBYIq/6w7DyvSp6cF
nSEQDRgkOpoIEeoSqa+sTOBaoFl3vpZ5cgYDmgFRQau5bLjMpUJ9yg0g2Jc/1cKlizK6yB+VGjxq
hudTOFi6a7kTyVzR9Z0MXWWsy39/pH4Ooc+osHEUUtCWMT32UKXzfmgkGGa6JgeygDokiKIqCKMC
SZ2jAeWx9xKt59PUfrYLcirbhlvsdS+/E7xie3nOltbdWbDZ5/E4AHq5h+RtJO3ObD+8VNxpQ4gr
/LVr3rrt97R4aUeBfP/NU7O1o+2fm+ss+GzRY6Yb9prKdJbKqxvdc0zZlCNWlsXiAvw0ndPPP12D
MQbi4uAznb3UfaendFMJZNGV0b1fnsrF5aeryAmyAJR/yHDEKk/x1mMmdfmLWsZHv9JX4NCLET6h
u2Yj8dS2s6yCCAKwc9Fs74Mour48iAUszRmAbJYFpZZL6YLE2slUTeAxSOsPlaFcQmovoCKO8hGl
XOHxctDFBW9ANkXAZEJQzi44GWVpD3N2XE09aBkSdku4Avn4HuFAejnS8gz+HWl2mifKKOaWRyTD
7w/0iB7SXK//ZL0Br0WYCNwaZnjn663vhSyLOk103MLblYq5k4RuI5nB/vJQFpf1pzCzjCfo8rI3
XMIEaOzGTbMbcI2n0b67HGbx23wKI5+PxqssutIGC6LRtZ8xctay8QO6xuPYZMfLkdTpqJldtYC7
/p642VFEg7cKk4jyW9/F+CdqNEPv9YTUZIwUZYeIBE/bVNf3aitmKPt7yn3UXQ/GTu4evCFz0u9Z
VG7QYIgGO8lbWn/G9zgI3C2MHZNC+/hhNWkJrgNi4uBRv/LGIcRO2EwOvdXUV5Yoe1edXDcfKv7D
T3WjFUfMniM7o7COERIEPTcuzddca+gfYVoFbMys+u6YDL78JoBBeW1xQaXImGZXTWtaz5fnZ+mD
AxdUJjETrDjm6HfVK+hKVCJrN3xJZGzG/a8ZkueXgyxtkM9BZqvKR5hcSLljIUWjoiahmAT27HKI
tXHMVlQVjL0mYnLpBKrIQ59WE4i0vF+TD1oLM1tNfuplSkccB5YT6uw4LPjDNrb8zX83mmlCP90u
bl1RsfEZjdp9Rc0E2tJblKwdW0tjQSCX0hf6Tjz6Z1NWDtVo1TDZKXGRR/sGdRaQ++2aV8TS4f85
zGzK6OB5QdVyOubKFuKIHdS3ZnWdx88ZfF6rXNEVWRoUyjyIosP1R+N6ttQ0o4ffZoAG0QTcva3o
yjS/ucUaHWApyqSPg/A6kGhtHkWJ8PYa/ZAOa3XSMuy170ZvRWhiKYQ1PX+p9SJPOa/FVBqNZW0U
ECqJsh2ms45Ph6m1wu3llbbwEgFJrlHtUQFEK8bsXkGEJQnEFpIXGeihovgO4EF6C7X2HqTh0Sji
L5iI3+BYcHc57lKKSPpEBUbDc2tSTDlf4v4AywKmKH2QazrWUDeMR+2m2Yjog9MnO1yOtrAGz4LN
ljoQTSGtQ7I1Cd82bfJgVK9bDQ9KiR0cvYiytDKtCyce1mLERMpdFuEJnI+uqSl06lA+nTx8qT1p
ooWuHHgLEahgWewsRGxEc14hUcHORqUpUyEBs9t3r96qTOESM+osxCxtMzAIDilHjg5dcv23dGmP
LxSQoLv4EY3zVVuohbWI4hxICA0JZmZv9tTS0VVHV4sKFgaWB9o92243ieD/yav4cxxttuZpcuUS
0Mbxt2SOtAGT6zqTLri8QzOM+vuPy4tvYScTTud6RQvO0OeOFFx+JY90wqHIipFQs5ETVJf/bFRo
GiHfQpkYX5bzJWeVLQymBDK09kSTx4m2/l3/kB1rR75aN7tYXH2fgs02VB6oyND31OcG+VkNMmcA
Vn551hZSxN8STf87nPm1EQ1QsYSpFt0Hm7GaHMknIMbkAr4WanEwmBRwDCIQAWnofOY8oRApQPOB
pPwjkq+HNXbr8t8P0QTBbwWppmmBfLrNgx5sIxjxwWkydZPEDW208uHybC0dp2dp7vQ7fIrRBfC+
o+nFLe9T9L3TnXsUOzvH4izZWXAkVs63hTVNOFwNJwKUggzNeTg1j/UMmSTR8drH1NQ3kXTbyX9U
F4HNMhFZZJHW4nmQ0m3GQgeN68h1bathT9fyTqPFd3nqloby+/6D8g6oZP51RgG7c1NqRKcTT2m3
j3BHlo6XQyw1VpTPMWYn6eB3ErKkxSSTWO7i6/KY7vydew3pfZsdNURD1zQKF9cDRY6pHTCJ3Fuz
iJmuxlEjtqiu4rCHmXKzR8Bi7z9OanH+6U/yIbgyXEUYbuKrNNusNNGlAMEtXhExWBmwTwWAR/MP
6NTwL/+OMlvjtGRZ4ypRxPiE1oNbHSrp6+UvtbgYPoWYLTnshBSkEsjvhWFXjZjZCfeWXKysuIWj
7Wwcs2/TiY3aZhVBEuHaLWNHpJXctAC7spW6y9poZiWQLqnq2PCnQMpzjMYNWHuExVZGsxZklur4
WaYaUH8QdMxb0BtbEEZOE+wuf5eFBO5symZHdKCllR5oHAW+hxZDjMDPsy/Sd/ih41WSoeVyOdzK
mOYZQq+abpMmNe8vxToqvXUfejr8cOVwOcw0//PaxKcFrc1OUQ88oTdM0HVp/IkAupOF2IhTRmzc
etO09R+8KD5Hk8+PU5BzEcAf5lARb2sw3mH/ohre9vKQ1mZudhKMnhEH8jQknN9tQ8VbWcEpCn23
/y7M7CiIRN8Xs4RFZwzGHYjgrq+foOP+l1GmwX66VCPoPGkYE0Vkl47snBR0OOiLlTC/r5hL62B2
ICR5EEG9QGx+chSaElJ5DzxZt43EyfRNvHM3wiup1qbdD28p5pKJkz7W+2ZnnP5E3ZbuwN8n4JxA
2nqNIBXTBzSx+ErcyNHyyu7CPzo1/q47/TaH+DS1YWyknt6yGAfvwfI0O0L2iXLK5VWy+IIxeEKT
1EG9/YcyRiRjlWdUxZTpT9LSAcIO8nHcj46+i3bgnu5X4k1baPYh4RRTUpF5wyikE+cLxmvV0dCL
Ch2TDU7pTrUPHvTNX17M+c/VjH/aS/+IBrKRRFjkHTbPW7lnaaoajK5yt/ERKT3jEOOS3FLxvpl8
tv6DjvhySHqJ+Ksg1z0fYJGPSeMBy6QvP2wnvef+YN16N3891CrRXnNgNRZnlNTvfwPObpfQqqke
FNApQ0yrfnmuIYDVN2VQiiP+jCaqEl3+U4NW1NjcddJ974G9trPOlXw7TtLWx1J+aHeDFrqT9J1S
AcTN3Q5+goE/lyUWMKVRir2aXjMv3GP+U1165b2Wt6YjRq6J+7dvbBGUTQ4KQmO21oztVZ+PaBN5
onlbi1D/mqxHizfrTadXsvFOtgoLtFosfEhlGm4rvVLgr2mhvzeUATXuJJVPQRJVjhpNGYbV+3sc
TaN7Nc/akI0gBocBN6dfpdZ791bv9Xs3Ktp9hQwwpfg+e8w8PX+pozLajr7r7QIte0r1DC8BJVKR
fdKG67Qxm22naSLIvLF7Eb2wOXTKmDwAIzTfBMNEakq32i6CJOjG6AtWQaXuK74ucGug7WMTRfLa
Zlz8lCAOVF72vE+V2ebQgnzohQT4Eho/5MFHSLpb6BsSIuG1I179wRMFJ2JDxAeIx7c+B6okxlCF
eUi4XrzNsp3rnsTx8fJ+X3rYfQ4xO7cNvcthaSGGZWXaIfbgwqrF2sNuLcZs1lhGVVxLASoguya7
Kn9MqqnYkGwFA+Iu4s+/VX5XLvGFvARFa1BEU+HRQmD4/BgbzSxVBJ/CzwDolRqU4weaXetIWBm5
kw2DfXkal8RVzuLNNnlXGlIkFNMD/A7UngIOlPJP4tR27Tvy96y1xc3ky6OudD5/11DnB+jncc6y
SgUSk5jnA3P7Lv/SH4at7xROske5M3LqE8q0mKLAgnXSvbyycv6fIaMdYioKABx9Omg/3X+YcUhW
IPYgM570E3xGzOl65GSa98kDjFNg4z2t6Q4t5NDM8t8hZzlTaBRuqDToyRSYZtLf+yKXzSkR0x2n
6aQ3dmMowsrDdyEbPAs5S6B63agtN0dEQQyDpywejy04ejNqPi4voLUws30o1KbchNgIkrNA8h1r
O6+4GfS1rszSo/psOLN9UaF711ceM6je1AisnnDpuYmRhXDEXYZQ1JrY9nI8tPi50JBdQQPofJGk
3pA0pcS+CMtN9bVicUZ7+Um/035N5dfVfGLpgEZ/5f/CTT//tCYNV6CqA/qdNHTYTqYf7gYEerdL
H+UDTNNV56HleBgN/DZToAFxHk+JeWNJTKnjpUjxmlkGdUMfGgSHDUi6IVw7JzPVFqY6qpd5JRwL
F9GLsEqGQ8hFUq6cegsnLdpOiPrQjeDeEGdfd0B9xleyoXNcI30tRm2vpLiQ/euVyqlq4QVGkQSX
zdm2r/Sul5Fl7B09QVrMI4PKLLtFXPgPwmgiWB/D1EVKT+czK/aD5irupKsbKbbaiBBw3ybewOUo
0/eZHZ+Uy/6OMjtQkjFzC7MFbZ0ESXZb1hPNIe3L19pHHTFLYD91sQHDtTaG72EDT/Ry+GlXz8Jz
ev7f8pk/0iN0pAIuDqyaXBW2ivs8okZtSy1W4kBgVz7c9PEvBZttxTH05CYJKXjnyU5vDhA7GGts
5wItnu758sDWYs32Ye8mlom/N/5QiJgcg8nvddQaHLm80dokfQxGU65U4d+XBzTwtro0lXTpWs1G
WFl9W3ldOx02FI4jf9NKMCz/QEvwLMpsbKYAW0SY4MOpVttRjT6vN9gF/frLU7h8dH4azWwHIFYN
c4nnGGnTsPWuir2Alr4dHcvb8AQnZA0luHgDYXdMD1WW2HOzrZCnOWZ1ao1wWnTokBcOYfTKUbW7
PKq1KNPPPx3QdGFxHJGnycuPJWlYAoGnNPqVqtTivvo0ltltCmUOEK/JpY0S9H0kVRvP/zIK8lbO
xpVICycuPgB/z9rsxK2jMNT6jPH09XsAecpama+1kczyStfoeAF2fJW0gduufOnax97CGb0cV87b
hZMQzTJFNjWQxhYqZucfJvQCORdqAtXdWzxG9mA9BW3odM22rnZCSyGFf3l5LSzYZ+KKyDMK63dl
StRntyd+q4EUdkyeGx6SW/Cc4TF+Bl238TE51vAD2SBqatEus439f4L1XWpqYBoA0leaGCOqMdti
HveOOXTQNqbHnPAWUqZqORV30XGqrwwHmQlY851cOhonKL6l4O2q4v10PtFBJ6aZ2Hq0hJpoa0Eh
76tDWiHIKCobRDIuT/H01eZn/udgs7NKTBQFEQbQ09HQHKvq3S+BGsvPYXBbCPmmauOV5brEFsHo
EoUOADnwHubvrkzIaeI2BOx3PMKVTbEPv+nYmMecXH+C1QY/QD96Qn0g4TZbP6of1nWUp5z3HrI8
/gOp+bYy10QLf6sEzyaRXj6amYqJZx66hedfTPZzqJl5CiXrqOySrXuU9sIenaB/7zgPCuIs0uwM
BsDXwP4mUknx7bdf54Y35Encpdt076/s+IWjWOdTkShO2BzkoM6HRRlGVWMXbhR05B+GX3pOWqWb
3LWy7b9ehJ8DzQE6shEp9IjQox60W1mDAPjhlYeoffeUSYx/ZcUvHMgEsxgOBClQ77PtlbuhWRsj
Dymp2efqnRD9QYH0LMBsS+VSGgWxlqGOFogoL/Y1Zdhs1DdKU3OVKe0NEjwZDJssOQLbjV9h4UaO
jp/BVS9V4Yp/18L1QJqPyw6MBTQq5gUplKayMucF4nTVeDMeRzxmByTt4RKuZKoL0zrVofDu4h/4
9szu7YxqN1Vhb3Tk9GflH5DQXLsMloaiTMrZKGjjrDbXY0walbqh2wL+uAu+Tmgq/b7EqMEprvXJ
K3XTHfTR7q7UNSnNhfMY1t7vCgboFtBw59tAj4cO4j76NI35lErf9Py5EfEo0e9Bsq5M4tIQ1WmM
4Klk05jvuCQvLa8OeNNI1l2aQhF6MZPdoK7s66VPxVVGVUbn6EfY9XxAtaXW+RBrLVpCEfJIZWub
9ZqB+EK2YCAsCamMpWfxuc5jeEno99Eo0zFtx+SL1lVQoHOv9GS7z0oZI5RWkd+tTgm+NenAEzTE
iebfZ15nv8I0DZ8ySSSo+khNx9Zp3Zs2P4jN++VTa6nzQoMA2L1IOwls6fx8bCovyVQ0HKZaAsaz
B4kdXeyaDWYfu+bQWFerzqxLCwSnedAimM0b0nyB9BIZmmvwtp5UBRC3MlELM2GQhdYaYGgx0uRn
z14DrTZvvAy9C/vY1zqnktWvCGHu/TR/S+EiG0gXXZ7IhXsG2hbdD5PC+YJ3FTYA1qTI5SAdgCWM
2Zl2nimlHVjaytm8GAkspiriSiyDCT5fEm0t+VFlsb9QSRPDvZ9dSd7Kqls6LUDCySqHFPjc+cIP
Bmnoxgwyt+SeXL3ahEpi1803UXwcMUa9PHFLG/lzrNkKl0sAV5pCLMXdGdV1ulo8nnbpLLHh3v97
MLNDXdKqUU4y5qvfYaiD+cVBuS2+Gw/N9SQaDwZm7RZZOja4mEk4YH9zRs2OpjLhqdyotMJihBcF
IdsrbvLSB0nguGJ772UV7pPlN0tbi7u02g3k54xpwYOSmy2MqEX0J9DJqzQDAQ31iAjEVpgsdPrH
y59saQV+CjTnwWVqn0cdcm3OkMF4MNsARc2o84ZDjxLJWtNhaX18Dja7ubAHqorOp5voN/GIrhEl
iKxcy+h/0yfmi+RzlFm+YxWYgKAJ1zvBa3+H28rw6H39y3YYA0+8gJG8cdLX+Hbc6jvRXm/YLu04
aNRkNzTAUFGbfTt51IdULjESlMR7LhOkqGQn6x4kKCZO4srjyqZbamuc1VBnmyLKYDLqQd+xVo6Q
9035QdzGu8yJ0O6xEy1AkGRDs8/2VqXrF7/np+rttIo/3WipniIyWJNjicXVEN5qyB9fXp0LAahU
g0onLTYR2J4NjT4zhTMJ2z2jPqX1fb6WGy+sfjQx4BTwpIAdOz8cLSvpDL/iUslE5D5dQ9vpCmZV
ffLvz3ksGhRZxQNV/qdOQBXr/oiSZ4fUq64hqOKH9uDJt2Km7/79hKGpBr6fqgh2mbMd1iMRmugt
6XUtR2DbkFtL+pWccOmb0MDDjmH68twp5x9dyfMIvUiUnuu2tLOgsYPy6V8PgiteAhc8SQ4gOnAe
AQ+gOM9Mj6+i4HoWeQyhVtqH/y7IbO02hhlbocmnr60Xqf7at2tWEtMxMzuGLPT78TyePgRv8fNR
NE1fmValdI4MF+QqDsG56mH+jW5Wts05N1jT+kNloEodZhUvoLEqX8oyFfa+IhhrqKql3PDst5m+
6qetGtVx7PWKi9D/BgE4rOzjO/ejPpB57ONtyi+zuTy9/0/AybqAjM34B7GAHDWUEN4iX0v0yHdG
N6s/mr6Db4czyW1VVMatEAXplSDJ9U0sWv4ko4dsdO6jTTRY8R00RaAUl3+rhbVroe7AmqJcrGCs
cT4LHSgOSSxpNw1cc1WJNJsiby+HWLi5rd+bHBbKb/L6eYg6jNWGohXrSvAOasP2GMiMfWov+Uor
fWkwOsUQKlcUwP+hlNEKCDhUPgtMGiOnAnuDSdkfjMWkWiWiZQCSa7bVEcm1BNWXAXI133zxuhOO
1K/ssM1XjpSFLMuiqkn5g1Ic5/EsDgeKMHgpecFf0gyTU6yKif2fALSJg30C9QeulfmL/X9IO68t
uZGjWz8R1oI3tyiUbUOyaZrkDdZwOIT3Hk9/vuzREavQWA3N/JJuJGoYlYnIyMiIHXs3dTIrTsvn
7w8azf/4YDwK9YQXFdzpVBsby1ppiDBjoopJcmCyVBgXmUhVGLnfppWy08tdcBL4c+2RudUPE/dx
dNg6ciuQRsxRH0Xkmy4Mg3i3rgcGaPLpJ5OsFuMfRVEmB4rYd1XYFF6eRZ8iMI+unk30MfL6fT0g
Ecur5I/MDNQfDDTZl6KnuItcRgRjF7yEft8xAtDBcRaV1deqkeNLo1h/OBlPWNNX2v04p9Mfmgpy
8V8cU/aNCjdHSDzXbxeSRk6OkjwDcnJygUYRQZmtPubKxU+hgYIA3s0Y3rINrjeKE+s10SlRjmV5
GuxfE5oPb5+elVI2NmzCDLGGcYaFV0NIVrWQWpFaBz1MKUOc3pVRnQkqcwCKKJR4upn6SE/4/ca5
XSsA35gWP+0q2meVU/ZNAdGMr10QwDwZ0eD2aOWq9gfN+lJJ1k4ff4zZVmVqxeFt6rOWJQSiCPvL
AbnJ1urZUcD3pff2Efm/oz8eo136RYyUKfGmqtda3Lg2t7jDlayLW6mxQSc6x2z4LqcfZ4Qx0Gbf
6aa97+1vafbl7W+6Bl+6WeHio3YOrYK27rnW9qM3PLVn5+O0hxWPZZofqREoO+0LKNB30qcNw+Lw
LtOJ67UuPqmE/oQmqRTJ+oP+S7Ba/dlf8kfy+tM2rdXq5c1IiU20JGl9RYdUxHMDBROuy0cG1SqX
9tHo0XL0slIbP7VDhACNYhZQ+wV5d+5sQ/+rtHP/i8xs658JIH7YH7Qi30qp1u7W65+1+N6VjkJR
pWZi85WDdWp2obQTIwlIkCHAvNf2BlSYd/lnbSuSr4ULlb2guyabvMYXAQlSTEkKW/w6R19FHt02
Sjxja5x+ddeZhhNtPZPx1WVQ0gJ90kILd66c95D4ukPhk6Q8TcN7NYbGH/2RItxXtIvqqXPzFoIC
pJ3/hZvx2NLhPEDMy9QWK63nyNEqg9AL3Mqrz9opOaJU6837dB8c/kVD5yYdW7xWpEyKqlwo1YSV
NTMmY34NM6X/oTX+Vixe+4DXiZ84XVcBsQKcO7c9W5vEUu+NmjqCVRt0Nw0AKm9s4eu8jKyXlgM1
AO5XGJlubcnzNFaDqLi1Xv+Sass2WlfIK57nhx42cM9+rDa6KitdzFubi/UVea10ltCtE+m9usu9
4BIcraPqMea2YUtEuNtAdGtq4SFw/yoUFamOznXHuH8wOPfSpCleE6k62gEKlLzDWP3zzP3Wqtj0
qw+YKAWUwQKuOjvvYlRchvPbX+21g/D383J+mVpQKDbc/v2+1aKRC6gcqn5Yqn8aySUYfr5t4oUr
crlzTCOT0ZAUMB2xKAwNOcxtdUwUqTXE/tz6DAbVkyVXei52QGWQvsw+NZ+0L+k+/t5tlIFXrmYK
2qTwkBRS0uYteLvAPul8yOzpGvH42efflOfks+7JB20/mrvtytDadlKmBadA940MeHEGdEik7apl
O0luHrvMuCA9B+uKtlXdXnX8a0MLxwciVmRSzCNIP/b3YjjCB6LtRmeRcST/vB3GHl6tauH6yphX
oOltlCHy7sOsBEiN5I/+CNG+lsu7t71lLYpc21o4fGRMOSy6vL3k0fZ6c/KqeiNL3LKwcHm50sYG
5Zhpl/pIAOnHIdngBVlBq7BfEHYAbbMFndvCC4yQZpwZJQCugz3wEaoOsZfPXr8b92iXqIRCQSb5
9r6te8SV0YVHtJkhjb4BoCNnsisM3EZh2mH4VjlPaMmHvPv75ska0dVN/tURo99M/stQM3n/7RFD
GzycIsbmyX6tr+p+Bk6PwNPkBgwMBN5Wi2DtiEG3AlMm0NbXcpsyM9STClBxp0n2o5FpH7So8Kww
22LBep1ki34bzLdUtDXcf5HxlpntzIFMeVmHhE+Rj37/zS6/T7DOR4BPpfERhZB/8QnFqBNHTRDl
LIfQxwj+lVb07ptpJgtJqVbBj+SX6t43HYTYtVMwa59hOodgTOsPQzR/2/gFa2cDQl7ZZISNwvAS
QTMwrgSrX0L/xR32s5fs1fjYWi4tapc0k6mmQ5BuZLcv7dnl9UDaQL0MTIGOptKt+yD/109R48Bb
6w17fWecLPQsnifExtGAeIg+j6foe3DpoQOhmberXf0u+kiXI7DdPPEST76P9xJpsff2Vqy62dWv
Wrw7ykTozUP6vQMWd3HC8HmapEOVbk0OrSS/uNmVncX9NORTBEeHcLOj8VVidl56pBAxeL4rM5nR
PKcbcWL9C///3Ybg7Xa3Q6VRq8DCXmE3P5IZwcbB//z21q2asCBVgUkQ3NIy/GUZgj5w7nBddIif
QHhibTVEVz8OcEDaCiDKjJdJvqusqI0NP2p9LnU//xJlfwbqr7HeWMRqEKcm918bi0uPyfkocbR+
3Fnv7GnPZHF7rphS0F3rAyzn+bzXT8A73be3bjVXurYq9vZqZVnRRakm0hU6vZTqgkvse84u2CMw
4eysY3gXXvSn9Gh88jN387m3eodYNreTLZpPtIZurZtjUU1KEAqYpX8cP0WXaXDT1BWM3PKpKfdv
L3YlwpJ20i1Ed5pIu8w949zmGzqEu/Hwm4NHPm3Nmqw4i6LIZH6imaYCILpd1DhIMNIjBLHL9eox
Rk4HgaavjpR+fHs1L++bRRy7sbN4pZdzFUhphx31hQW3RAVsDHXozpK8hHNhRkKxHQ9+Otfn0h9R
iKprdELz/lsRO9kZbYJHCd0KV/Vb2ytkhDULJGe9TkZ8YIJP/1AoEpI6kb05b7C6QZTqqDtCHkQ5
+naDEKCb5nQkaYXUP7mHNEk/Ks6oHMMh3XwkitTn1Sb9tvVSwbvy76pF8gYtlekFqyPyVhPRqjPj
B1ASR1vVzrXgCmCZm9SEjJanx+IMd1mIrBqDxBSPgpOADaMPUf76D5k2IhJutwXOf12qcUQpGvCY
BlSTU3S7l5WaUyVTcQLdbD70teqmjrNXyp/NFpniSvsbS7pgHEUo1AZDeWsJwcDYsSPWFms7h0CU
no1DZu3E9EGPzObZugBufP8vDhPzYaI+DYsj8MrFjurIItZ2zvqyCM3fOtyN0dd++PD2UVpxSGZ9
EMwWUGGmxBabmCW1FZZ1SL1r/K6P6m4YNRQiNghLVqIPHUiB63bItpjEut0/RZ8o5yZkxOlZRPb2
NL1Icm9t2No9IlhxcD4HShfq4rd27HbSRgl2712at3sjRhkvkR4Rzi7Ak9u7MKv3puwfpEjdOR1l
val55Mm/Q7zgAlhkq0az4p43P2ZxvTTTZCNeyI/Rj6MX7sL3ooSLlJV+eIbVeofHnJHZ2MIVryQE
zKEpbIAtoFjLQC85aTH3iLRAWJq7VfxFdn687TAiGVtEFS4rgEqMB8BvtuxvFk2rVpHUIBFestWC
ZLX/IjG0/jUJhhmtEep6M3PpD2kzozD2tu2VxUFigeQ68t0UfJdYDTsMoP/0Rc0Y+j2dSteGn64c
hpu/f3GtmLMv5wlE9Cg+Z7yoMjShoq60uBNse2Mpr4slvKd4gPCM4+TBILeIKdAzQkPigDtxPpKK
7+ODtY/OA0SJibfN67ZcmK5SCqILZYCA5aMtQYA+w/uFZQDBEhTDsfZO0Z5BYG94/PKUL4w4i3S3
NI3MMvqQZtRlvG+O7Z12nO63c4xXO4cdOnfKC/gJFvwlIDRLa27sPqBD+EHsnDhUiPDcBzumqzez
xKXLLYwtcfqIUo1qKPvdrmqHowQ5s4qQ3tte/SoVXNpYxGBIx8d5DllQPSN1mE69h2TcJWnrnS2B
rR1m6KSMM6ftOZcZOAq0+OPbv2B9kaShOCQY7CXeppBsPdSzjNqF41oIuhda5r1tQVlGw7/X+NvE
4o2ntVZvFgrU0HL+mMxn88PsUao5oAsePSf3Kjw8yG7QBva2ZDdWDVPEUBwDmM+rcSY5CPJBLviA
kroLLOloISmqobI75xvuv7qJV4bEn1+lW5MhFWMveJhGlOZaHjMKwtJv76K4J69j78smOqrJZQ08
H+KbWxN5XcdpP2ACUkK3r57NaTrM2cPYpk/aHGy45UrMoDuDtgNstaBZlvVVACaB7lcwBhX5vuwi
9E49J316e0Ere8ZtRQMDyhlmlrTFnsnyVKDWTjqM9lzFSNscRhurWLVA1kGxDEzGq8my2J4TiLaB
ks3Tx0xI5rUbuLs1z8axwMRDEMQ3Wbaz9LyrjMFEjhdBLFM+6hcdAhTbC7O9GVH9Vj1E3SlEJt4W
O9+rlBt3YKyfwiezZRagZfEFrzyubrpKLqX0hWzJQNi8lz8ksbEvixFJV2S3nZ2tPchwGTTywZZQ
vJz3//jz3fwAcfaufsBoom9Z6NQ8I8h5bOBBubpxqNbWiGfA8yLwJq8RSEkeziVwqnaXfEEd6xHR
9r21z4CP7GRPlDw3ATzaqzPGnSIrREJQdbjlIlfN+0JPsihXGJNFGEjfl7krYDzM7R3rLw0xepOg
4fVBI42iHyomYAS78CITUJwqDjqU9igTPdpRu3OyOyv4p30FRHJloSKlEKG01wxPiPPkaewXyq5j
vD0ZTG+GiiXuD2q5CRZWV3bw2tQi1JsQg3fRnMPtdC99FENLvgeN6CF5j0DWJj7jdXhnXYQQ5ioZ
ln0FI7BC06ebDsYyGL7PxbuiomgkPzjj8Z96Om0G3mGALQU3+DLz1Jomb9ow7WnLIDqJxDsqgeoW
QcArTI34SAxvUikktzZfdecVI29RPYRT3cjip9Kwvjo2wkn7EtnXhomlQFbcBA3yramhNQe8Mrtk
XCjbZpiZqkEq3Z5cFrovgFs16paAy0rixvLEcKrKAsE5LOJV1jTy4KDwS0FCp/iyjy6ACj3kO4yX
7oW5EZ1WYgf2uF0Eky1912WXPJl7JK9g6drBkTmBmzmIZNHaye8mh6qvCpGav2VyzfevTYo/v4qI
sLoMU4VyM2OxEJONP+NDf+rhkRmP5ey2m6Hj9e2Gs0ASTkcI/pFXDpNrTdJIVanA5ISoY2WCZvWb
+vS2768cMXgjBNe/mG6jwnO7pjhvNbl1nH43jQrS8q1mXSRbDnadWmvlLrIC/Y+3Da45ypVFyBdu
LTqNOqFCDVMGM5y0KZh9z10Y1nbzvkCQfLuft3IAbuwt8irb1xJYQLAn2iIKrRhLdqvP9vvKE9Dl
6NBU3DRbienr55JzY3ThKkGFnGZgDX8jUpVTezKY56+PWxfamovw3cjfoNuT4aq+3Uu/NJVmyCJK
pfC/ad+jbcaCFZ/n3gJSRArCKPgyNjpj1EdmhQX9KHBq8YEuls54u3MR7F7VVvd1bUFcLyhWAzGA
oGARRcw2TBQ1hhLbt/qTrVQfpGaLZ2fN469NiD+/OsVmNelWKRpFZZ+WrmannyU7/Skr0gE6s877
F94Oi7yqMo4gamSLL4Q2+lROBe9msF9ngZv3z/ld6jrH4iB5W+2c1d1jpleUHRBOXT4hgqbNEssh
2TClj3n7w/6ng7ZcYYip8f6QiUyCw+J265pGH23fIMarYXyp5l+qH23E2LXDKtq2MnIgtKaXXJWp
byrIdPAIqmZGNyZt+pDW8dmUgo3v8iKddvvaIlsSNEgUZ2gcLq8PYpDUK8Cud5maXexxeICoOtqh
1Q6W7NkO7ib1L7U/FcMzxXtPGlnyWIEjvu/ly2zFH0foKJVOOyDx7XTfypDnLiXxt31n7WuCfuHH
8Z/XdR2UD7NClpRuV8cZFEYRvfKN4L+221cWlkWd0Q8bINi8AkNFZyBy/lab04mPszFosGZGXNFM
MDGo+mpKKh5SFCRaYJfl8JzodykSvYqzNeq1cqxVkmDg2ADzGe9dhPmyZdYnLBlQSdRwOMSx2h6i
rM08m04ggtbBFhnumj3FsYm8CMpARbA4C7odmpnfSWAPu3I/FO95xSHkPB0kVdlo7K/4gXptSfz5
VcAKUNjQkgyKtSKFpaY9t1tTxGtXMvk1OBuKv8x9LYEnk5LM2SQXFHffdbWbPA3H0EuoAe8E97y6
2Uh8VconjtzYEw5ztaK2G5QynLEniO5nT3GrY/ncfaNf33kUz5k1H7v924dp7XPxmkY1Fdk8BmMX
eY5jzXPQF2jCIg3q6tH3WPoYafsMhoW37az4OtTF/7WjLbIbcZFCi6nRckl6AwUwC4xoUx46M9o4
u+KhtQhgN4YW/o6yNpx0KtWVaA4Yz+jfaXLuVXN4LNR6b+TqvhmNjbWtJDWYpCwhnphivuL2s6Vt
OmiqwDiqRe2Z8c+s/ITo2ah8Ctu7Kn9nbJ7pVUe5tri4q9XaSRxJa8Sjwj8mqVd/FI45HGiZufND
979MwaydNnCHDoO3XBAAeG4XWStSEvh1RsBHuMAFyvxlzpyfbzvJ6oGjWgkWXQw5MKZ4a0RyarME
i97tZKsLvkVWbp7U3my/hGri/4onv0cmXvJ3U0N/IrP8+TzOef2lUHLr2WjLrdC59pbiqmWMFfcU
81OLD6uPsxU0RkyVC+I15xAfpN382B16AVW669zg+e3lv650UkyjIGiJVjmcqQtzWlBEPikROFap
30fxQ1N97dsn2WlcaSu0rX1NgGBUU+nJK8Tg243OSuTEHI2Vaf4x7P9omy1JrLW1MKIonvW0e1jN
rYEqcjIDyslhN3Yu8ROEG6Xv0DM9I3Pha3bt2ksfBTfs/zBlsRprrmyL3P0qjEZDywGRQVLH5+hX
JgDByana9acK6vn6F1xi35LDVhv2pV6wjDuGOBoUdfGXZWurZgTJkmKGxHKjr1GDdYzSi5NCulhO
m/MQDoJfc6l0T0HP4BX8+FBSZIrvpknQPBdW0rnEpffBWEIB2cfQ4c/Abec+sU8MDCfnCLLNi69J
EJX7rerleTrS3tVtwnYTPtYBspO1oYW7aCBTCwpZPqPjetdbo7GrcyMpd1Kpmj8LX7bufTljaqkc
k7jZtYrJoJ5k+cne7vzsYjZlcZLTsQ9cprgKCqhqpLi6PmjeoA/2Q5qYwVd9yDKbOWt5eBc4iXxp
u5llxQ5f9u3zoK5dTtdeKmL91YfUyrotjKRBCLE1DhqT5GX7qcmT95V2mBnVCNSfFeqTmTQCagFF
BGNmnH+csz/8/lc4fSyjx0CrEZvdO4GFPO8PbT417bdK8wwJUQJ5q1G75nbXv3ZxldbcOrNTarxt
ldMk/dXqHzZVY9Zumt8m4I273RClDlqKuJTdharY389n8wBZ7/7tjV8NfOAzRZtC4fgucVo8BMeZ
l3ULTNN55x/1nXaK30UPxrF+9H9Im1WBtTsbwSKgzAT913VaKSk1xjl7+vcSwGXlfdV/VMNTOn5P
s+duenp7cWuh79rYwqmiXoOuSyLKJo1ydCb1Dq6Cjcx0LfjBOyp4/ehRgO+9/UypgkxWKpco76h/
EdIPJmz3g899Nrmts6X5tHppolQEbyL6SESgxbXhZKJ4O0W8bh+QAayZLYo+p3e6Qy1CDBdJG3iB
tf2zdUtEdSjwXmU7Su/PqAfwsZLQOpXdeN/17cb+rZigG6FaFAaYKAdzfrt/Gmynmhn69K9a5VPd
G2AVDXM+v+0Ha06OFXrqgnWBpGPhCNVYDzQBw37XHpx3xiE9JA/B0cDJw5N8ghZ347W3Esw00IGC
9OsFyrEID1HWN/2kk9wX+fumM+AnzPd+8d2wN77PSmfdgaiCKjDOR06/5G8dYq6oWmUcBgzOvXMX
whzYw6DZvM82pbnWPhQvy5eaB2QELwH8KkCPKtfKVDvkm+YhTyu3kbdGltd2TbDsaUCYBbhy6Qq6
PUy2WnS7cFSPVmN5sZm7gSkdBEXVhkOIY7m4wpmMFoRECA+Shy1s2QxZqcBT2l3Y00wMVRLp+KiP
Care3X2VHMGudK7T+N/9XEczY4uic60Twgr/m0IssYt2p2aSI6lcILP/3WmGnwNKe25rpMDQ7fQw
8NZ1Nb+FBJV8asrHLe2eV5A/8f7kVNP/I3rx74WLtlaQ+UXKDyBt84pHk67ueIK0LQIZnJ4mz76T
ztrPjV1f+cL0qoQYOEUni+N4e9izaMole6afGt9rn/J7ExxNdal24YEilMk8ZgRqrNzFn7fO44rv
3thdHP+isgq03vjaWfxgF5/DdIu3ed2Aw5g9LNEo6CzcyWgT+Glyq4Xz8WGOvwZDuOWw6muHpfsO
ay1MJ7A7LIt1ykh89NUWCMvZPmrefLLvTZo8f5MSbSYFK8fjxpr4NVeHPZsnKc+ENfloH8UYTn6X
nTUASP8GuiVgBQC3Bd0ezZ6FI+ZWF7ZSjQabNT1mw6lQAzewPmw43vp6/mtkWeWTrVAt9QIjouGi
eBU96P+ITEaH4vltY6u+8HtByypckGdIiRkkVIHxKTEnN6SoumFB5H5vRS/xE64+T2FMWRulIZif
wMnPuZ23R7uMilMbVRRlk77J3hmjo1wANwxuFdayaxtp+rUsG+spCirzUvhp55VK0Z4tQ1Iepz6H
RDfRyvuMUY6nFsaow2xH3S5u9PwsNTVMnFnpnKsATc64kX8VRlVBhit1+mMCh74S0v0L6dJ8BxMU
XLJuUA8z5L2ubcvTwZ9U526aJ+enVHTprg4S69wpGhQlSb71FhXestgZMWsPXwijB8BHFgcx8hV9
1lGwF+/Bk+JG38eP8U8TJLPtMYhUu/7X2m0f/MAtPyDVsPVdXhuHMgSUscFD+DUx62ArPhXkGg2y
9tD5+S4sZe/tL7+SPd9YWASyeR5Lqw2J2tbYXRDmzD1ap6epsg5yHX1q7OqcNvrGnq68dW5sLg5o
OclZWNjQNUSGc7b64ZLKiPSm2vHtpa3cDddm9MV7R29yHVIszFiT/ZedO4cEZHjZBefecJ7eNrWW
NgG4Eay2MnBAAIG356cv4K0EGd0CYZM9axiQT7a+9aHqan1wmvF8r8nNij21jlkSfuYJvrHYtYT0
5hcsTjD4x0iPnBdlVcEzGu1B9j+JpqKYjkl3/beNFa8EJaIf5Opw6PBaWTYVwTKnMWrsIgD2Xvle
UFq/6PbQG3CBreyCw9b40ZrbkFpBFQTQSETe2z3WkiKZDV9Um40nKXbc2Txk058by1q5FUXq+18j
wqmuAiEY+dYoJb99WRatRQgRXWkPROaY77Pc3ar8rH42lO3JUWlocl0tEpi4bOCH1ci3xRBIX79z
nkNPohirH7KDbr2TT1ujg2svPpqBvy0uTvwwMwYSw3AG6Fj+NZ7nU+/C1TIhLSXQwFs9+7WPBtCI
d7lO/whE6e1+lqY6aqUpPlr8JDnfJJi6i35TVnjtq11bWTi/n1YJcOC6Axr+N/GLfBYTAypqWTA7
bATltQI6CKnfa1o44hBrdcPcFghnwy3P5SGmfO78MX0bDuEpI91EkOz92265dtiuLS69Mpe6wFIH
+mLJZyd8p1kbf/9q/Lo2sHBDXi5px5A0IVlpHutR2Y0DjaRcvgRd61lmekcOcrCHxpvUhJmefCOd
WgvVoEHBUes0G3mt3XoJQ7ZxV0wdFeWh8jTHPweV8TTo9Wl2NueY1zySijzoHJ7t8D6KzO7qhKtz
EXfOQH1AZG6S2+wcZcdMsY9KxICMXPkBWfXE/sdC4TyPgMOZnHLo4ZgOXxw7UzIkQx1FO7C0d5E+
fygU1wqmf6hdI6wYoO3AIPMvhstuF5egItUHFS/e2p+9NPMZ0/sskZy87Y5rbz3R8gM+5QDwYzW3
ZtooTlpNo/rRH/pwbxyii7NT36mf/k7pp2fe9N5WqFwrkqOyLiQvIAs0mO+6NToi2tvPptkCG66m
91lcIYYlK1myH62Imb3UUerGK5TM911I4JGHNZEMlMAiaFN6ycbRQWdRIxIl+ZjcqQJzuesbtT+E
Zj6kUALYcn2At0qVUJXpnMA1wrg5oTwUnbtI6foL/1z73h6S9iELwuY0D5bD+3pqvFove1fyLWWX
tf5wsh2pvXP82naDsIZfrqnlfSabFFKcKvirmFLbhSN0OJiDpXxoTPNYKwO4nyTsSzF1Ne7nwpo+
GmUxya4eVNO9L8XRDzWWpEMdj+FOy6Nki8llLQDclC8WMU0qyyEDNsfr7xKcrFOwp1pwHO71u/+h
xbISrbFFUQZ0LVCRZbejIqkNw7rud9KdebQOzUPeui9talE7s87Bj7e9dSV4Ul7CY6gJUhfUFiev
TnPJMiue0v4ElFFykN3calCvmUApgnEQ2CU1xRErvoop/egHg2SCmXeUwJXDn3X49e01rAQtIB6/
DSyu0by3o6CXQUlaQT+5dpIfeGt9NjNtw87WQsSfXy1EacoKbBAHu6zjBy0Oz022xSu5EutvlrLw
ND3RtKRMQaPps3MCQugasvIuaU6pcnh7z7bWsrg029TpOiTout0kf++zo2lvxNqVvx8QOnNV8Mhy
by1TNxX9TzMKgJImFS9Dozzr9pYMyVqyRnLNVDPUwTiwuQi0hV1oVj3q0AOBrWdaguNCoaZ0dfPU
74WY0VaUFYdh+dy9Nrg4LKXRmUMSgA4fdEp3+gc5fh/K35JU/Jc/2miDtmrFF+giU7ozFKHXsSQV
TiAztuMJ8MNgfNXq2g0N2ZWGk2N9edsV1vZRDJqQhAoAJIf01q9TQ63q1CHpVY/Onxb3FWIqrlXD
AoPBf0zBLW7ha2sLzxu7Ziz6HmvWJP2QpUskyf88pt1YWPiFMmRaDYafXl4c7Yzx3CYbBlaTXKQW
YJiVQVq+YkoemkDRBomQFqIcVO7Ks+YlH8z3audWtVeFZEpQBR3+TcEDmhUBvaV9Yi/BluCIVJ0x
AZo3dh3fW1qWgxFsG+9td1hxcpN5ZzqGtNoB4i52DwRk4ecV1a6Oss+HzE7zHQVxEoYkT/ZlG0l3
FoNbQ1dBx/C25Zdy0eJ83ZhenK8OYn8py6joZENwLjvrkDml1zIhmTU/uy46dPm90Yv/RfUyXdv1
UwdeJi/gRJ52ElLHSiJ7fjK4Zn3x0XJLKAUGIdmqmNCenjWU4zPjh648oiqxS7t3Wg2ngP+XGn+z
4txLnXzjLbR2gK93cpGTJXIU5nGtQ6ufqY+a3t6npfJBko1vUrpFtrlyBV7vnL0o52Tq1OZhRcEh
bx4y/7vOWJH/9PbXWQOwgsGg84pIlyAwUG/DxCTXTlbPQKNa2BfQawnRA/7Gi3JXJrv0IO0rTz1Y
f9TH2lU/UlnZtQLrvvVCF3u2cJGbH7G46zNzyHtD4UeIPn1++Jt4eXuIasvM4qr3faeZyprY286Q
zSXv+6xxK/WuS06WejLDpyregrqJY/XWwhZB2I4buy1j2NPsLPygR/O9aQ13vqPddYZ5CkN541G5
4jA3+7iIwozolGok8r5yuJOKM+OF+hYX91raLGp+EHCJHhRDprcO00TZ4HQj7+b4XH8qD/4Z8kW3
+JRftueqV5dzZWoRObIq0UddIjQiH32Rw+ZLVFpeMAwb7fMtM4sT3ZRmIU89K9ISykLhMeIlFIRb
tbyVuHG9b8vabNOg7arEkH4XU1zuusm89OP8qUHltZGzT2+f6jVHp3iO6h4UD/BpLFYErUMUzja3
sSAyh7saInMTIkLj/LaZlXQQRn0ANkyXMju7zGVC3ohOqki0BM0Q5pGuDHZZN27cXGsv7xsrC6dG
eLNzWgmxy7/lpPKPyn38UwSJeh+XjxLDN91p3sL5bi1t4eV6LTldmOmMuadQ92VPvr2xd2vd65tl
LZy7nMrUKtRY/k+XJaB6zQOZr7Q13LPm3tdfaeEMY+6P+lQh7mvoPKcJsilI9iTbOESrceHKzLIb
X0xlNNb9gEC6Gr3rs/JUmF+H6FHpPmdRcFTz/GgkO73/KMtbAI61k3VteVHeylONwFfQmaaYASFz
yCxYDI+aslO0cwsU3DwkBzU/D/o5e/4/HYCXHPzq7djlceHHKZad2dK/aHpm7fvY0DdeXWup/LWr
vFTUr8z4xaRJwB2pVBzz80snudwDx2u8fp/vpbPTbfjmqscgSyBSYTFrsfSY2hjLNKXslKqcMit1
mTl99PVs4ym0mnswM0jua1Fbe/VE0VVKd1mJomueHpw/05/5N+k5uYSHBACOGOQzduNn+RNqPvVe
/Tp5kG15W3y0axe0CmAGXC8DT6+y7ymjxqxMhLBy/mKZP5TyApvjXZ0/1dVWFWD9hFzZWqRaQddJ
GUNjDCtcopPhIMOQ7KrCFRFsMo5bk//iIy1Tj+uVLXKqOgv6xKpz4AeX9twc+9NwYNjuuLWB63GM
ZxNIbMDLr2Ab8mCNdlRo1CgPMfRF/hkGerd81DfHPVa9kkFugd5AdmFZ6JUTWOIDiYbjJM3+KdDU
9qKUOTUuq082gtlq9P9tagl1ULUgk8yKA5AXD22QnCU72LCwfqavTCyCFhT7atS1JBwca/soJiKD
h+BefScfjB3qk1uXqPjrXnkDGG+BEFGoCSzus9Yph9ZM+UqG23vFU7bvTy38COlTetlyvHWPuLK1
uNkorNIXrrg7u/B5bO7k8TGsLqY2HYzuczWOxy4uvNDYCMWr7n5ldBGzhmIM1Ay0185x/mQwCJwN
M/+HVEm6L3aqPce9olzGHpK0hnT8/7i7y2EPW8vsoo3ZXTEbPDzmh/Yk1FyY5jqFG46zetkx7iMD
MwZ7tpyxKKx87O0h7neqtOecuLXteypa275hH96+3NbP229Li7zLMcPWSSvOmzEwf4CeQX/f0kB4
28jaSQNvS+wX2p2vBiumoe9yvacw7tg/TfVjV5sbBtb84trAwhmboe6LpMOAerQvyaUmDIoJ6q0i
4tpnYYCPGAjXoMWnuX0VoU6U9WHBZ8n76j0djAfbiM7BqP4Mgs7aqKisZsTXxhZfpp6MjGFUZgab
PSOdYelKXwVPUs9Edf7FdiGbbk1XBZP79rdaK5Chcc9EE/V+FNiXfcQpjY1REQc7Pqu7cKdOx1g/
2V5DiSBDiIP30x6Roa0CmfhCy9B1bXVxbc5x1KulEuEixj5lyN/SznLnuLZ/ScfjoG4tUtyLr8yB
rxRXDBzay2SrKbo5T0bcfrj0nnb4m5kkeslH2mPgKf+iDw1P02974oRcJXetP1WqL7M8kbua4jOK
yfh5x6DCQz1suc7qeTPxUlqZjJHbi+OQ5nIujbWQmyNSZaf8fe4VzHa48zH4ycimZ/T7TfDA6o5C
vknXlEnpVx3aOestI+k0KpwfhZZHfgj2neQOnUvvFHl25dtW+2vdUX9bXN7fQzOUVt9BYa18FBWl
bJ8d1ehIyY5dnU7Vs3S/lcvqq156ZXJxn/dOYMtj0XLpRUpx0lLH36e+0z6oRuPXuwLoxNA8ltou
ct431uFrqeaaq5ZTRil7LEmyhybxusKK9/pQN64KYnofFyFlWiOJ6+e2nTNPDqBeK/QJSN6ohV7V
DPLetCSJ/09Toa05zvpHOQn/KszBgQlOfeplbfoZy3m964y0OnYwx7239D5+CgepTvmbJe1LXsPG
53YBtL/27LNXQTCe5E5JGleHDPuhI+bFXpdpReLOKQM1XjPoabN/O7Ss3TWgEyBwgkMeEunFGVeC
eGyygQt0Ui82JON+682O8y8uNEYkIDlEzZYhHeGnVydNovjJdD5Znd0wPlbn7sSgl5NaG2tZuwoI
jiBxBQMbKhu3ZlpTTzp6Ccjn0L6iH+4Oyp0oWCMruHWaxbYsY5UOAFUQX9EzXFb1096Erqyd2LZL
fa7f/Z3Tdec/QrfebZURVg8VxR6IxGCHZm53sS5plEttjqhG9392e6lwUV1RIL2CqPVrK+3/bo5s
YanWwhVTtAybwCsDydwiqwuHSav9UQHiL4cP3WDLXunL7UaKsJqL64zmMHYpGEuXJLrdHGpQG5Ij
jH/Cev9CPtv9Oe9QnDoEB8N729VXn4Gi4C7mj5g+WhZQJ9U3zEnhGagfo1P3AEjCVS5CAjjfHExb
c0ViEtoX8IgiaL/w+FnxjVYauLAtOXlnd60rA7CQEB/W53EjL33FlE4HEIzib1uLeyzVTBO2BGyF
970X/D/Srmu5clvLfhGqmMMrGE5SVkvd6heWWmoxgwQIxq+fRXnu9RHFEe2eKj/ZLu0DENgA9l5h
j4aCP787E4CMZjZ+6o14wkuP+Ftvm7U1Mp/Utg49XyiLLAYpO7vIhdtDdc0A6b+DbFPx7etPtpad
oFjioErhooW2hGFOZVMmqdLAjEozA5swqrfZIcvsjXW4NpDzMItrXR4DiBk17eilnWX5wuWqD6Ck
//VYVhf7eZTFSxBqIKUxzlFcPTCOup/5iZ9Enlr49q7yx321dV1dW4TnARdXDqvsSqL2oDbnUNWI
yH0ytXTIYwr1y42hzV96mQ7BflNAhUB7HY/rj5nXRokd0gI4RWY9iHT/LgmV/WpfZiRrGuo3UBb9
OuLqwoAy7yy3CfPT5f5ypwyyYqoYPZPf9tYN1Cg8lyQb58nqsjgLMv/3s2PLgBU0VDUwW92gHHmp
PFp6ffh6HKuf6CzEYuL4mCYgq3C4HNhOTiW5Re/gRER0aWw9KrcGs1jjA0gTjnAxGGXMbarlbgxK
/Ra2c+WzOPAWcKEIiaclMvrHGdMj0dslzg3PYjcGuxsHPP83ngkrdcMPIRbjQAdYy0enR81ZWtFe
gy2fRs02twM70wca8aq5SNQo3qoEr5RxPoRdbN4sL5nLNLDm52tt5h71k8SDFodHcpGHmwymrUEu
di7SaqX2Bc7bGfA+i05l/syFubRj6irvJEnNV/b55Le/pi2rw5V3OzwO8RVtC0pRuLB9/IalUua1
MgtFFzMJZQ+m6U4P6t2W9d/qEHHwQ0cG6M5PKnIcOp42UQzAqJX7vNIsP07yU12kF6Mu90m3qeO8
sv4xrL/jLS5RBgf/GRkYT5E2m37UIPNdxZXsNi6GqxvgLMriOt0qBEbWHKuzkLuyPEG3kVrt1sN1
5fIJvVwF1Xs0Gj/bRJJUjwqtRQWT7GeQ1mx0UIDh9heofus7rR1bs3cXHBZUeHkBy/xxPRjSGODU
gevF1CovPSjpXgF2FrWr6amH6x8vrSDTc08lqkp1kZ76FFBqk22Qktc+3/mvWORi2USRKaCd7w3u
tDdFQRtibJwpa/yIDyP9lL14lqklmkp/8ezSoPslT5KimYvmoGVvKhuubQEDk2rORB5UrhY5RQ4Z
S+oMt9+xhgm1+hrBV3sofwvrpncc/+uDZnX+QBiebahBnF3KJwmugCPcgLwKz99JQqcp29LT2oiw
FE6CoEfRjzbWCcAcN0ptk28s0+LH/9cw9MUudnnvpFnWTBANZZTku3pLDwbi1ljPi7vMh1Ww2MJV
mmtDOeQAbNsG7GpiYzfp6Ns6LkpQ7LbpGiph36gpiXLTmiXze60of7qVcqeR8RcgrD4BeY4lw2/e
JzcZnwDKLgJpVve51jS0M3/Dx2bHraH0YchYehySZ7QbxZU+JFRidxlcu1OzllErdZ50SMgFbm1D
FabJd06v+dKu5b61wJSIpgsO6Faij7sij8ZLPHmUy9oyGXUt0lLTmCYKr4fndohey7bWgzh2cq8E
v9A3jMIKAbkz/VyzMw8o/oriWH9wcrvylCj9lTGSemURvRYAjYf5IKB0DzjeOLre2I+GZ2p5Gzpj
Z4Q2OvbPKa+ln3PrUY1sDfq48X09EDXIRus5HyLh60bsSxE1D1peXIoKdZMY3f3Kbg/QEqJ6we/t
MR+oM8gYInl62FvR4HeGBEtzwL014vu8hYFeRq5wIwv6NAsTohzNjgWFWX0bc/NSKtmlVSqVpyrV
d00BDaHtlaNt99dDXO9Bl7+oNOcxB6DAHMVBM9tdLIwJ7nHAwY/dycH1GFf+W2GnKIP0Kcq78k1o
bUwTWz8ZRnrPRfmoFmZMnZrgrCr2vG4uploSWuWgnOsuOFTuQK4yrqGA1EDqj+j65E+NIm4dZuc/
XLv7NkEOltbjMILCif7BTtR25svJ4F6axLpXEDRpojjOdwpr4is1jX+3eqNSK8KTn7AhgMJESXk3
grhigbQKiJPuofikHuNk3MekOapJHtEub6rAFKJB30f/pXbF97pQbivDubRs1MShQv5gsDyHco52
AS6VfNTrGpI1cLektjP5NleOltYctKGGeqd6GZlQJAJ+Bv+H+guWP780fOy+c++xWjLPEsMtnKID
dSr7gw1mLjzGB06TakSNwii7ALeMoGvLk56IJ4tPaYBPN9FiAithHJqbjpF7IabMR4EAkENi6t/S
CiNSI8vZ8yH52YGO7HVJ23gTgIYXTUuUMNZ4dtONSeVLrXIBZNRfzWyo/aYi9mVZTmyPzky0r4C9
/I0mpUGj2IUvqOqEjSGr2WeDeUY03uHnHJNW+Q3M8alz2l9wN3mFSfDvxo2xPDvkynxwLzXpBmA8
fnf06p5lE/GVAcykVHXv9UkEbZb+RjvxIi3MYybFlSz1X51jf7fJeFI7tQlh6XyXaSj72aK900Cv
KBTrolK5n6T6AR4k9+kIfTSl2aVJxKiht7dKalzqJp9ggsPvZEKwCrXhwoDpNlPNGzB+7vU+/TYY
bgb8QxZEuftau82phBYJ8E310U3hL99BaGhUdjlB5d5psyvHgHlQn+T3ic6vy0o8q1KpaG0a4K0J
8EWhK2h7beGCx1nlFyBT3NlpzgJw6u6M1LyEXIhBM1HtTLODWks5/ei5zoA6LqDtRJKbOm9sisda
7aPxAjnnTsK3K7ItuLEyyD1xZ3qK+/Kq0dn3zMx62tv8aEt2L5Wm28ddAtPdDPX3fspgtAYQsOMy
QbMSZs0xinpBRnhQ6Gzfo2HP5LSPdJPQrtLf4BCpeNBVP/LBElRXkh/c6O9hsh2A7n3P4wr5OlOp
0IbLwkLiVtta+e6m6n0W6SXtUc5F6aTca5n9uzEKcKzb6keR6I9O4gKPnOljoGn1fqj7kDRtTyOC
hJWrAisYB5HXaOWlKCCygVadTpUCOxCNT6pN46kecVWXAkaNBnTLehiYxU2YSQv65HUgiQ5Xw0Tf
pek0BILzG2gbPo91Z3owlepo3hj3pMo1qtkx7jq2XUOKEPDr3Kyey8i+tNz2Z6YnyBt8PNgye8OX
6QNALC1qdJjvQU7CS6w8xtRYZki6KkBH0RNACdW6cacn1XPUmN6Ut/7U6tfQzQpVW9QhbDWTQDXy
CygRIwGPNzpRf2due9drhOqJe1UA50i1RPvZ9iBRuHUD+z+C++6gAASs524JJhQ2IjFqi8Z1h85G
BHmrQTqlQbXUgCS1XkI8EuqKTdX7KpLpABdz1gVuhH/rahnEyJz8O6YT9qJdc124421F6hfZjzUM
5KxfOcFDubfwpXAvJcHUoOnGHHKlgvXm1aPR0DExbolTAu/U3KmleOkr+1iiNNUJ40IDKYuKUn1t
C/aquOgK2PLOKhR/VPiPKM9fsg71/XTESjQFnj5JZ//WM9FcGwz7M0fGdsYX1x53uTk+W42lwp8q
OuK4kTRRyH3bZj8stwjRaFcDKXXuVyjp7oRSG5RH8fdeyquCGBeq3byYlfEL7achUBTtuYtJHXZD
GtMyNW+ilPx2VGeXWmzH1Pw7ZK5wLqrODTDyRy2dDlpqR/vBbHKqVfmlZkCvCatiokZSflfItJdk
uO2ycpcDo83ArnS14sJ05GthK1WYRXZ9yWpbHEVp6z/6xuWoGKKmvqtLVoaRHLRnJcpQQ1QHcsqq
Lj+hFtzStB+f2chgzjI55n3XGu2jptfVZWE7ymGEIg7tZc9e8DQZj20cwV8lBuo+6Bz+5sDnHe4e
dm3dDfU03jFTay/7eLR2Rc2K+wLn8j6NDACheePekB6OgW00sV8gOjmMNnU+C83puPUP6KxA6suE
zrMTZ3lHBRncuT8ylz+lhYtnqaIhExXxtWjy4ShU3p0AlNF9B0e8Au26XvUVqdRwyrW7cc9kUeJa
hwtxFqUZZhPWAU43PjaZeVRcyKjaA2hJRmAbWOgM5wBszV5SBU2ltrR3XeXuaiO9hlksrlotSyhX
SnSBc7+YyJHk6DQ1tbyOur7Yd5qiHYupPZAWt3DdqEuf1aV6MSrKEyqbYTJFntXhQEM9NWprChnL
QI7qbV/3fqywJ5s1p2YSR7NRuTdYUNjJGUABwiiuLCdKPad1glQU3B+d6kYqNkSHh7ciN7QLPeU6
baWD3oSWfY80q/ZzIR+Y0uaH0YbsYJno2kGABUHHQbp7kdQq9r7IvAl7dM+xEygjKOFVZT0FfSa+
laqsHhXZladWqaqQRzkPnK52qFC4emmYAxSXJWde3mv5kWmouDtVBdVW2Z6kAM7GguThgKq4T6am
DHiBhTrlt/C8SnzRlTGOmSmm6iCubQCOaCtkTmHx98PQAGkcoX3Ruo3PiwSIXiGwRsZrw25i3+4Y
fJD1nF9PnAE3OkLKw3yeVPNJDjHs+SpvTJrQsXkedFGT0KnPS09lMR5EU8lPaVt+t01xz6rqUiun
lILLdxBFGwzVvSMcn5mjPw3KfsRRRLG5oEwcu5bvuulzJw0JSanfeY39Wjb3bq9WAWfObsRBTKJm
b/baNYqIYaUwiE+YBQVQBzs6w7EZg+uCZuTQ5c+sMQQakO1rZ1pIIagKm6gRwxemFTijSeX1k7x3
6hq+bpE5UmajuhCR5i03zQcbEo2WlpxAdHucsvGBTErYGua3XpuSE/ybUc7p9L06qt8gjZOe3Dp+
xRFqHyaIAXpF7MSAEWijXzQaWDAJfyg6SDfFow5RxVhcl2ZS70YognhIG4DstYVKx14+xE18lxoQ
dC1EwCKlp0oNjRUJrcWo6S9cFWaWrhW6EduBbHrRZdpL5KDfSeLRF3Z0n1jWLfp4V0Bu7tEE2GcN
c/exku3EYJ96U/mhl1IJ0HOtoeNqPsW4CIIjDt3JEks9gyikvO8i4nM7wluQUFbHYYQ0BlV6GucC
r6osuWy6gQRjE90y3rzisL0o+jgEItCGpjTu/En8O3JHNyBCz/EQ6W/rYU6Z1Y53BjDiAlgiBsce
w56QsEU4l51p09bPnGgTrd0cNzHlrpzsE+74b5GbsSu10vy8I7d5nfgOepK4jjOV9lWs7xxiSmqW
JqeOPhQ44F2AjwvMfdZpyG0KkRS4VsAGcb3aKEytQT4dNEf/UwDQF89aXOzsAvAl5b1EP4NIZtWO
d0d2djnsrcNfshOJfQM2Ncy+soB5Wz3F9VKSDl4sdEtUMAwXBRY+QtszUVUJJtmRgeQ169TiMTiB
KhtWYczo/zviolpsZhp8WZJ47on1QXM3F1Kx1+6qQxUq8k9497AzMYBfgW3wrMf9sVQmWN+PlY4G
dGowH3xxqjbNSWYb6N21GuN5lE+lsL7rMnjsQWz0xXTwCowgLdpaGwtmtQxyNpbFt8Ldk8BZFWic
vH5xWUe1fq+IvYDT+B9UdM7iLL6QEMRKowjwwTK/77JwqH5//ffXur74KA4UvYGp1tD+/fhRoMba
FnhTg4sPJ/fqjsHzJT2gonfc5mKudeo/xFpssqiuZQV3gVmrYBjhW93uSs/1jPv0gHcwiHX0j/Bv
H0Iu1tyoJUXhDlgNk6NouMGV8FaVFhTF+1Ye3XYcN77X+iYGtxXaElDP+GRHmBRW0uOR03ntcQrn
6nNHxxv0CLwSsu9bEKbVtX4WbNEImSB7qo+kQtlSQRIdSx2dYDBQBp1tLPfV6iWMqiAyZMLQbEkG
TR3SNg7KJJ6SI0Ub33rl4et1uBbAVBVIrQIbDozxAlBhKpPFzAL2jY3Zvqn6cGM41R/0saFL+98Y
yxJsTiozde0cTVhSDo9QGYNMhF6wcUvJdWMsyypsTDiHXCCBKI2DxJDcucVGilux7QMzAGBbmOLM
8g3L2SomF5WcyWzeG2CNRf/qllc9tJH0IPVd5G/h/RHvDeXx2TkXoQF9XOQKO1ZcXguUY9TiwXIe
U/egaFuuICtLGpqBeJNB9xSF+CWV351yO50SxLCdghp4wln6FObs3zeWoeEAJ2AoTGEql51YmLBU
ujXAEo2MV7FyBCNhl1vubiIbfZk19IkLIBQ8Bd4NSpeOw0MJKxiUNiG3/xNu6aHuo4B6g5vFITpw
n2uQBCv9kUYBP/W3X++otUyE0LZtQmoDqNglW8bujJxncx+sCmbAKPOHvXZjwJoH3Bzf2hro2neD
QCa44tASATRq/u/naICO2CV0CufcLg7TtfThdwjzvCjU79pQfQQE/XIL27x2nsyinP+NuTgcy8KM
OMoyf3WkDC8PmPgOdnDmobbnOWF6PevtbPEl55y6aIC4oCS7iguwGcTCFm0prjm9M3UQSOrUtyKZ
3lQtYJ3ly9qEJCPzVXVjs6/cND7EW+R4kzCld4jEHS3lJzNll1k9GDRXmqvG2kKLri9XbG2keUDq
PjEnBWzaNBXWHujjywOQlT1cvg/FKd3N6+ZdUOspOToh5MnCTaP6+Sj+NLFnsRdf064z+Fd32Coz
nzLLKDfo3F+cQTLjd4jG/wP5m62Qi2/pCHVE9UPOUjvNcx0O+xfoX/j1lYBq3vYFf22L4IGBnIbs
iaN0kT6NyinGrOC43xccBnsyTeTOthNUogeevGzs/rWhoR4/IyIV5LelcUNkTvZYu2B4z7M54yEL
4zBgT3izfX2908yff8C6hfPM3xEXtzvW9a5sTbxfxzijE4rnvN/ybF3NaaYGmW90heEQry0+GNFq
NJnE+Le5XuaL0+x0h/fRpkL6/MeWC/I82GLnGWav6nWHYGp8506hOWBNJjc8eY7LLTbIypUBkqZ/
j2tx/VFy0dlSYO6Ggu2KxPVi8e3rBbEWAZ6wcGSB4S5uQYv8PPTVaBYxFl9fP9bKvTpsMWY+5Snc
3ZA2cGzjUJ39YD8eAJU1thCiBYIqZjccEDd5YOwU27++HsanPbSIsthDXRFpWtc1jVdX/CbqLU+3
OSpn5d3XYT4l+UWYxVouYHobEacZPGfc25ltvxI+OVfcVesdJ4b20JA63htqEW+BV7Zmcd7WZ8eo
BTO9rtIwi6S+LVCtn11850d5fLDiu9J9Vl6G4J+Zxa/NLFzGLagp4gz/5OSH0lbrElcOUGJBfVL4
zC7DTvz8el4/oadmPwATonE28IfmJ6u0KLZhT1LNGHS1pBCL84TlerI6TvVjU122LL8oph9fh/yM
W1nEnHfG2ZRq1mQ1Sd+AcHorAQBudhItWooi8zHb59eFhzb6RsRPe+09omkZOuinOrhXHyOO4PnJ
wbbfs9TbbBVrfSso9F9Njx1Her/1CnzfWh8SFeIBugUkMI5toI0X2YN3dcKtmUuGKnL7Zk1eeZWg
lGOjmQ2Mcw1pJee7ERqqPwSzl/f2QbqydsCUg9C87oCX9+nRq48NuA0TJMWdGccd91RY91Dm87+e
13cnh+U4gYcHU8JWgYpbSkdZRBi8ggA1zjRQU72GFgdgA9DCZGmAuniC+qflz+Iw8UEL0akluEHA
WRy0FbDRQCgCI8w+orG4LYiID/rVD1tcXXRZFeDlwvPHic0jivmoqMqD5Sbe1xOwtq7g2AH2u2Xh
CFy+v1I45JBSzKwDyCe7Y1Cp00aE1c1yHmKR+JQoGkmsIkQTDD530biEoQYJhqMW1uUeE5oEWzj5
z4c6lu95zEXOG/MkHvMRCiRdGO2YP/7OfHJnB6hC+kP7h9/q70lcpINZ6iS3pm6c8QZHgC2eJjk+
mU6zAYnd+laL87bNdaUfBgzK0k4J7GtTZ8tLdOWMUsE8AW8NSicaLGU/Zpk06dAxHFAuFlnrhCWq
nheWwdNLoAtpCVilkrfTReNK9/nrVbj6veBTABQsPMWdT3YFrjZ1dqIjoUr/L1ULHc0GiO2QHep3
D1uS+59ZpVgeMEdAVRwHBkBai3GSqB4KdUK4mYhYwgV7zAKZeelDirp47CHhPBFyiLZGuTa952EX
e7rjQz00JpqRM2h/8oGTMPbRAWJ116oXe90Dyit4I0ClCU+UjUT36eK5GPHilsv7weizGOBfHo/x
DvAdJ4hkm0HvJYUdllDzpykZZPj1Z13L4ajJW7jFIYl/ItGaKRyVIogoAZ/W0VIpLhSJhpW1pYqy
FWaRYCK7YLO6DCQMnGsnORrldbRlCb92yYD7HjiduIkCeLM4DjNp4u4S4cuxi3ifH+Vehzk1nlqH
rydsbYefhXmXGzi7V9ixMIUKGrdHBpVGOqAl7tPXET4X57EQQO6xAC8GDBxC4R+3eNkmjTrqaN6T
1jSPAmj+q86RhVeYwEPEmSAnpalvyyiNvqVSwBeoco1LPsYwVfv6l8yBlgccynIwngWjBOqXiz0o
XABSeg5g6QjRDnUvTjJA83JTEmhtSsGOmJOL5ihAcS/GmxlWPEBAwyMluzFHp/ZkB9+er8fyXkL8
NBgsD8hca++esB+j6C5UNOwJLQ9V7qAb3sT0XczzpOlUv5qu0gvlRTho8pV+ukkKW1n+eObh+Q8k
4NwiWIywEvVgovqM4xtCRIKjnT7AXqxV093Xg1x5RyBBA48OSUBw3+xFnMhVo8iedaIYv2zJS4d+
OqwzqG6MGzeGlU+mQYwHFxIoeDuw5/g4mSmpc1wNJzz72uxo1XUN/3m2dS1ZC4IL7twbQFke3+1j
EItYmoTwD94mbbLrMW/+EGdb/NiVhA+2xX+DWIsHrKhZnBYcV58RXpcOL3aY28eKiNCZzItJWvup
UjcuCWtHKfDmGiYPOmVwY1vMnmBNgsqthBR5HKTa0TqyEL11P29+DEHlp+FWx3dt+aGwh2WvzfO4
fJkQtHZkY6S914o74K65/SiGw9crbyvEIsFnfJh6wwUVqJE6rRpxAtSEqlO7URZdWxJI77M+E7LF
pzLsCDJzzDtA69Bso40FxMP91+NYD4BKiaXChQ1SHR/XHIdNrgkVOxiBkvipG5gPHv3W55+X1CIT
gT/87iSHrAAviI8xstZQCubgtV9rJvDdGtsTB0jixipSCr33h1Ivfw8tuWhVJ3DcdP/1CNcu+3iM
wwASAuDQj18yp52iJCAhiOH9ZjVLPLD+FZRLg85+DfWu1B70fiMvrR1pwMrNAjEWPPRQxvs4ZF3a
g1HFKqBZmkYz664yj6YMyhoYdnaYQNJJb4goL2QSBRujnRfecrLxGodK9OxYAlbkx8gksRsnHTFa
mNiiEZOFTXwsTmOImCHJgrr/g8wI9RgkX7REPtvCQ3Qi55D4AYULDCEvK4tkB88NvhFFnXPfp2GB
zQ9JZXR6PhUbEjnIsU2n1jPvIWV7VYeJbwJ5e8n8OIh3/Y/sasKrv7uMIs88bJmvrW12+Bv8N/hi
swtwIPAgV6Ddp785g/7dFO4vcAS+/nJbI9Q/fjg1ywdi2FAM03azSke3b0N+2LZtX8v/mEKMBnnY
gj/EIoxW1OZkVmhBo/+Yw2g2lkGsCvKj61E4H1JJ7vAJygBMx/L26xGu5Zrz0Iu3xtDBZdiqUJJt
iwSmkrpNzYY9fh1j9aw5D7JY/yhWZqouARAjexSz33lxuYRzVu+zoN/XW0TJrTHN0312PR7QCbDs
pm+9uHhx61MVbRwAq0vv7HMt7gRuq6Tw/cTf78lNnz22w/1mtXLtpjgfkvqsPzw/jRZngB3HVlcW
aBP/RXmDQTvE128NIGEPTTgIClyWTw7WRAUk4DfO0dVVfxZ7sbXquDQ63UIrzlVeeP/dHiKK2g/V
eeE13PEr62dib1G61yqJHwa83GoFKjF6gwFrt/ZLflc8iZsSzeNTiUuJFqYvxoX+KFOP7GY/nz9B
COnKh/iLA5Hk9pQULnqA9v3gWxB6biqPoLjQ+orfJiigjnt9Y57XT8GziV7s+7Q2eldlGPPMXe7u
42Py5qJZDlEeBhUg+7VJ/v1L+8MgF7tdqLhRQDwcL20DLIKJ30Hq36/daSOpfG6PLyZzseEdWIIV
mvPeUI12+UndD9QN6lN6mAs1Cf8HmvFba3ax5xn0v1grMJXJobsAEOkSuNer7Uz9f4wMmjwQEEET
fvmKSoBgL7QGRdDe9qIH7YgaewC9r54C7A5CEtCS293b1aDgLqP1g4v6zP7+mNDsNErUTMOGjB97
QEPbXfVQwmonu3qXmAHoZkuRZS3DnQdczKbWCJUouA96bnR0hhpJpro0eXW3cS7My215gTgPM3/U
s0RtFGDOqBaa4D2A7EagvozWaYaLAHzrZexkZqhkw5Js3u9bz5G1M+Lv0PbSB70SUpE8hrMBqpdU
RQVF+fduOtgEszQB1CUBmYKSzsfRTYyDrJdoMB6Gt+rsgwve2yGDDtE2POr9rbucSZQtUFpApRJ1
p8UKIXounaEEAtwElnIWqvLqC1BBLnC1hpMcO+VH4sUX7bthA2e0eHNoeQNmRmBuedivJjWIn0IP
D7ojs5Ltx2Grds3UlmDvjztrF5+aHbhAd/EB3NZQ2Tcnd0PreO1DnodbHFa5xGLV3s+N8pFZuH7W
ZOueu7ZMz0MsjiZFK2PbmEfUBOWVtZsx2hxWYePTDBGZ9R6ME5DiW1Hnv/rpk57N4+JAKjVHTMqc
Q2dAzFgDka0cjOsRpoBip6kQOd5q5m0Nc3EaDaxXhr7FLQ1+VrMSGDiLdaE9EJ5MXgRy3debf16R
Xw1vcRSVU1VC122+RIFs2amSQk3Z51irCiSLFOvfuo3Oe/FsMhf7Q8SxO6GaCUnelnngZqdwtwOv
4N8PyUXtEBXTeS8uzwYGTkQFh28IMghOAXaIMgZqzhVo27Ryp93XwdbWPRrZ8MaZ2xOfehMGE5ns
YJULa5SfNXvkWvD131+9tJ8HWHygTORW1k0IIPzBV/3Cj3zj0IZaKHdxuAX/2hrN4vs4bZxPzgiw
tIgLe0dacBZT0KA2PtBWlMWxZsUdd40BQ3K7RyjvUR08wK9nbe3gPJ+0xYnWo5IHNcE5gj74fTTd
NBZYWVb+++swWx9n2QFouTtUyHSt5zz8JSDZ7dW7uccce/Vuqym0lhhQbwLjHHoY6LMv8l+jVRax
gcP2WgLCJexeCATsXb5Tx0r19ZpPG++r/2N0fwecv+PZvQAibbEOYQS8hwM9TDx2PeztYMYBwmkF
nOk/W+l/h5s/6lk418pK9J2xb6u32KLifyXaSLafU23k2X9wYp1P52JjtWo7RbIBXnVoDuowUqB8
Nta5tnZ2nIdYbCfpMMhjoa3myRAPbt+9N0D89hsvCbVDEqK3jidGsQdm/wYCspQfyrC4JBvDXH3C
nv+IxW5rS5Kn7YzLNXYtCdL9bDKLKxCBlmvvCwpMp0Er+M2iqbRxdq49BqDJqLgK+hxw91wsWAMC
aywxcV9+t+vey/10TPbJke+/3oWr6QQoYGBWwZrCPx/XDfYBxEYMF3hcBw1hd6BpW22EWL36z0jj
/8RYLJY+Tl2VuIiBK7I45AGx4LL510Mjc4DH+ido0dUr3HnQxfLpE1FUSYSg+eP8FgbXkVGxd9B+
ht0XNDY2HZA/a7vgfMaLSkOrcda9XiIKMoWkYDUhxczgj/fD5sAUOm967mXXOAzwIpiu4ICABjj4
8z8VKKXt0H9Hv8L7s3xw9mMWc27F41BHBX6MDOHnF8THF9DFD/Nc/4O6w1oh/nzki7lmhZzatkEw
qBR4w4W+n62ekv22WcBqFj8b1WI7gt0oxAAPYS+tEkq0G5kdY+Ohbn99vSnm37u817kzDhPtBR2G
9YvxmHprpI2MWq8yuMXhE5exn3k0ZTsI7qaWV0WW+9rpVbyx5VfWLKSbUS2zXAu+FZ9ABH0xaoKT
FDc8IzCbo3EERzy0vT4OzHLn3o7+tvq3ZqysW6jvoNIOpXYU2p1le7CtWq0ZXYt7MUzQaAzf3ZJO
aQMSO7c1n8RsgPRKCVD3lOpw9paRF1VQtqYJVFmoDtapD1CFF8uOhVwAdFnEQ3ac1OpNpO6V2zbP
aiEeFGkxmHPhDSWyp6oEexwqdF7muFetXYweYPPNsULHmVYs/6Y6RkiSHPTYyb2JVKnRibm+OROv
bRVehwMI6nGOJk+usrBv70HBviri9JXLCPIZUegWcbwjZdTTSgocTn0FfRc+OHTQOrSleYWmMcos
jIBhlKckVOra63l+LNQ0qCI9UCVEfQue/WZOeRjH4rU1Ys9O4nBiyr4a2IF0QOkVs8ZH5bQ7lqfJ
PhvKC6gWOBTKEIYXTw1FN2XyddZAQtAib6iSqV5j9ANlmZFTu+x+CDfJaJvgf01qyHWLLqOu4Zws
MgWxnV8D1mN6KAHfGFGewTOv6XdWy+9ULUaB25xUzIOKrAKvP5oBPe4ZRDtZ1vgzG0CzFh3JTkoJ
B8CyE3BDh9W3nxfoEJFZTkCbRBImLAV7BpoFR9JnplfyLvaqoW9oVHKDxgBnUNUtcN6BgpPTwkiy
wIlKM8AtC6x2jbzGpg3RGI08d1Pyy4aoj6N0d+OYX47MAhxtsBk0T0UcNHi3ULVtcQNClyBgXNG9
KUkgwuTCsMiEhElY2qpKJS/fhqm4LRs18ws9fzIqCQYqGNlA0jQAZ+bVgwM5jJCwUkBdoYHCafwM
9CbzuI3HXapM0G/qsCrrVL5WjD1XsOcNesWsLtQ2TmHDqOp7uyBmUOl5Fril6zUl6/bY1AkdGLsw
yiSDM+304A5vgzU8kSg66gqDgGqUXFc9+hpNJX2ICvtK85oPSgAORDiY086yhp02fst7cmdFkV9b
8ipL5EWs7dOMX9dddt052i20DO5g1ExdbtwIbeaE5+Qt1ir7AOiZS0uNqzSxsP3imv+GZBd6mVX5
ZroySFVmHerGLG8h3mQFg0Uyj3PtzYKJ0P9QdmbNceNKlP5FjADB/ZVbbaoq7bL0wpC8EAQ3ACQA
kr9+TvW8XLtvXM88dEeH7TZVRRKZeTLzO6A2mr0nEUXAxYEvkuNVGFOv0hnW0NkaV37ex3rIDRQX
rJqjU+p06kO1uKdcza9jFB7brXufY1tWExSkTi3HKB7KTiqdEh0VXYhfbdioUzYjYKlWpqvb/OiX
qcu9OK53Yg6frM934zImeF0CVtoW92ykyYNqIc4obDyVjkOa3LDBffErOeU1QODfqi3psr5ZhnJa
FcNKEGJ0x8aXRdN90AVBFopxLi1LPNAl0Jar+yDrLJRs7GyVE6kfuzZ6aqf4NARgewGtkYNfsMeY
NsgVL/GgjnLTu864j1ESYP5LQEFqaw9r8Iqw1Et4dA5GZALQXT/accXEJoxwMz9mXaEmUBIUVhzT
aR4/YQICs2pNimV1YNqNG0SiYVcL54Qth2xyCSAdVaq25RptsGUetAfQ+RrYS1ALmvkEhDeHcYU1
57DNHP7udgsySMBmUsckKKzH9YnDnSad3IakgtZYXdf6LYynBEdcuLPceeMr7UEFEj+x+3LXU2LS
cKGXxS5HMAjOHijMNsGzQ+5ZgK95xhzT9NnKoMvWwalSd+YMHo/mNDXOgQTrT5XgdgK08B3470ej
KfxjMNmeSp7A/OGz8bo0mv1int4MSCvJRr+4NS8B1wc3Gve2XliJU+xxE4D+bk71UM3do6imXzJu
rltX71zGTgvYENaP7wl4TDSwRTcGOwkMMf6mrx4UFKjrT9h4GAsPO0RZMnNg8NQEp3DLwaprOE1n
MV77FQwRyqp96NXnxBFPAOWXfkcK69Z7Qrs2U5jcWrvkwVEChc/g57Earnb9sA1m/sKkia6GEz+L
aHSWSQ3H4UqCBgII1Dx9x/3cBVaca99i0bidX6Oq3Zkt+gw0PZDek5nv43EjOKvgg1Ya0EAGlwFg
5nxsxDNZ29gkj+US7GZSnSkjL3yJ7sZGPIUhe4owhzC7+jgat4Qf1S7qoqYkFsOzoDU5eVLpyzKE
hQgNBd2ay8PI4I68VawBDme7yLX67IfhqXcBAoQjQBrhI6a2Fxi6YktUOJ2/XkFXE7ld5yD3PTSY
Jv411WBD+KTZO5J8tf6YpNwFH6cOB0CS4vXTrKPazcIb06hhPr4F6pWQxi62GssAJ8U+IPK5Gtoy
0Q2wH5bhlDMAKoQV/A2jCP0zOBn4/Ianx+m18fEHC+YvpY0sEtvIPQpRnA+kz1Ye57SOz85kCrsl
8OhJglTZGO7ymtGsdlZ2COxwmR3gjwY89VnMK8BTmchFNwyXqCNDJkwdZ5LEJ1OFazFsG1jM60gB
02l2oWOalBlaKKaOkzAwrDTrkCXcXql7o8AonSeO+0gqepC1sOkKFqAXTSQnBHWbVOshATAqnzqw
DviwB7ckzEFYSGGNuDfJ/B5Us0yBDSkr0OPWQCHuCkmyFRo1Jy1+3OaeeURmcvKQBQBXc4885sjM
2KQenIvKwbX1vaxona8+GYtlGT6Z69W7rpNkV1Xhs+R+Nrbhvu6TnfH0h997z1VUn1cNKu7M8q4B
aarFEeEu8zG2W5RONjxvnrlXUpz51B84Vl4KqRII1G3cvPSDBj9tIcFegVF/4htcdtlonXxA1+xc
BxMpAt52Zdwu3X7ou9eZoz3hxIN/P5B2zIHuO7s+r7NaINiJwFUnbnmYrYbxl54zgqjCnbThHs3A
0NlNCfQuhjt5hyrycxvosQmxxjk245sZQNHcEM5Xt0Ua2WxmN03xeArsTJFIOfGxot4e2PwHMaEL
jDn2E1JUQEoajTdJQSVZX2xlWGoYKFrcguYUY569WoKMBeoBj+1bUy9jOnLykw/udNaROA1JfGno
SO+aPvpFa0+kcIGb01VLVawRiJhhp92iRrc6NXT9uUb1Ha1vwq2nX0TloC+1+e/AU5IfAFXpclmc
JK1rX6ajGwN/x0aGGGaDUlVR+8ErFoxZYoMlwJM3mF8MOcN53DR/0JsnT3JGi9kJE+fLj9v23nWl
wtPQAsVkabKBqGOc/RzUPMdrN/uAzip6GpiqXz0dLbtEy/U0kahCmGy74+DMWLhxVSiOlduugFPF
rf8gqvYdXiTdXQNDs30wGFxmkl9KRcCcCQukmMWRYIcOA1iOJ0HEdNwqI7Ctx7Z7R8nbFIzeIYkn
dT8zFu57kfCdg7f7SVaL06QCRLo8bHEsaV+aAwjcGoem52cxkXzMoi0K9rzaQorYo+27107VeQlj
HHzEV2HKuHUOIqjCtB+a9TQsLdYStCRpUDm2qOeBPG49EHsqjr+Q4vBiXRZ16ReiQQFd2IBDUrTg
irpEPG0r6GpAoYI6N60YIljN5D9wir87oKo9E7axfdIaEKyb7ofVC0JD6AFjlgIsNaGIWzhW4okG
9Qjzai2+Pu9XIyToO0NwH0bDC6y5HnzVfFF/3a+4m+DamTVNVPJMGn2PZ+LFjnEM07h5KV0ZHHjX
74MoeZbI86q2E2CGA4y6OrxKYfFV4whnZ/DNSjb2+y4CGZ8Hoi7modoFzfZrCPUZNc+Bt+ujG07f
6eL+pH48F9SCGTZXd3UD1J+NBfiXNUywnSltek1TVBDAyfFr3MnXTsFPe426X7VZ7iAJI0Ebxw2V
Drnjnb1MapxyEnWAXHkCN0R536bB1IhzgMHX23O0Iuds2+G0eUnyKAZ6rmOGenPkL5uRFxRG+LN0
RehoWZ+DF83yPgRH1kdZ10SghFpkzUQw8OWnf6KJxhzMVIM6a6InoRewQNeoiB3gXxG8Ly1Ie+na
wA58W3ZdDTSfTfo3sDevfOyRi4JqiA341xU1S+lgzH5vMVtX1GFypJNj096jgFKKr3YUpWSYpqi9
+xgJcaoC9gql54F7Dj9M2zLABVXst3p9c2IJIiABXAbmGOpiPBXvkTGAGqlaeFopPDp2XcedqHiN
80uR/ZBA0SPLvb6B0BN0cyfk2TW1910H4iSgVEiG3Llsg40/43UBaLJZUOP14hP8aCxxWHxbSief
slu6HWMwUFFL7O7WYMTecGPqt2Hq3hMt+GliHIbVluOD6xUFS4dTU5nhTgAcis0ReZW9u+TJOJKD
44xhPmDHJ8ciS3CAX+OnnD2F+CXht7Q4pEAFdK+7GRaDmkHxGXke04nDktj6mR/ggVyw0ILanO/i
SjkpU1BrdRj+WF3nyvrwwyKJt077RKXYOYnc601+rVgS0Tiboob/AL6KAKjrIIHr6x+h2iiiVlRd
+2gjh8bqvR/Mhw1Ism4QezVFVxrhMoNDH4I2rNM25tcNoEgYIV3hR7+vNwIi13YH0ehHR1AabxBV
Kh3p09hEABFsbneYWvxXkjCAxthiT3zpvlDUjelWJeOeTOjreUq0T7DrGAvhqgfd4m7I2MO4C0il
J9bH9jUYmS68RFf5BDcHfF/852rwJ5aZL3vw8fzrYLxpF3JfYWoyFF9UIVZ4EqlnX4tPfw4+AdPY
wxd7T+r2hxmq57i2uY7Up4oVCslmlzQob5ZkPzE0N0VwN8f6GPJQZb7qn/nKipEpJ1Ng1roEfOV2
Cz0cV8aiHHbevQbeuVM9YtvQn65eL78WpBeFN7jOYZHcBSKv766V3sQJTEeoBPUGhJ/jqaKutgmz
nsbHy9gmVxZz+RCs0tmJel4uWxLVb0SNW2FwXOah7YubQsOivtgwDxHPzVH52Ovw2YUZkbybjfa7
sEUtIaYuztXau/veZfyD6X4oJEJ/4WwOPcu5CQ/ACUYsRTJvv6xn1dUztP5VYZmKpb1VHDWkwfKZ
AgqyXo3YR0TtTGA+QHm+LMhKAdtFVeNzhfFVtpbKVqAxTjOqbTAKnDp0UlFP864hc3uqgaXLu7gq
MXb+FcrgMpAJ0tgGkhwboswd/UNze2gGjdRGBagfLLzL1fbmwv0phq1Gz+fTiuwpGpt8aqJdJWgZ
NOYbjF6QFbcDDI+GaElXNeYmGDgom30GEuacN2Swd16k+xRJMNQc3t75YzCCdxuSsgW/OlVQJX7E
sXOuUUA6zYqUl70rh74nCTSdxH/FkuF3bNHUuUPwYbO43ZaTaGEfNom808O1ocsDxah/LH3oDltA
LyCaSgB+zVs8Yh1zJXNUCvw0gMoyrKC6xJSEs1zEDj2ufN1R6d2JUL64Plr44Pe5+CxppM03F0fF
nrZwv8XjlgmnKyzyDmO+x674ASIcnN37BmMVLrs0IwpRgZfuejvZcyxdNLiL5gkY4gkqrv4cSXIY
pmbnNMruZO0EwBf1aYilD5QbKg+24Q4OnXuIzfc2rOF6epz0FXybqUH2WCd32LFAygq5CG1kU6V+
v0cNmVB5RN2j8NVjzAPL1Cmg6Bneu9TYKhXsqxnp2XHs0bZBAaIntv/urPypDXJZN8jZZpEIvbbL
QfkXwp8Ee4dCEmuv7MAsvFV9zgys7Ftiy5r1O4yGZgwtN9N8Juv3Ud11wWOPcOyBtO0ggMUkC1yW
KXYXI9ENXEz78rZsKB4OwL0Faz5bLKlt8YfvvUeVeaE4HrrgV6w/veBOoLT3VhCp2aMPmxgTf4GY
VWAMsGh7msFjLa3jIB28n03wbFxYm1c7Uwdp3L8oguyqRk1wn3j3cIlTq/gI66FUXQyrllOFkWSc
iEXC+bPHwh6s3u6CQu6iQrUPxgoPrS5rWO8k1bhXQQt+LE+HHuxiH2IDBzESvL8+QAMXySvRhx66
qQXNuYvfx7A5daM6bnrCgX0EMwicWQDvQyThCbZ5Vo4c9s00IOaa4GZlX2UcGUZmLNoHoEyV4ZCM
OzMFJsMtRulLF2Co8fYhR/en+B3xEqRpPYAtj2jUu5WfhszJ/KU+LO0tkgcR9CwlYVe+ivXQbav3
MEAEyhc6rntsqsRQbPmUL87MiiYhvcq20d+wj7zmI6BHheq4Tv2uCQ5A00fIi7oAzQCgjFsKoqe0
folDQpV1a+8bA9Vp84ELWepf/kaHHMlEkjYyesAcIckhMhXciud+Vi9sbk6Dg2USL4H8McW/egqA
6MjiBY8vkqug6qPMn6IfC5hRoUAtsm7klqI9BZNzRIZ/VtWtLeG4YFaqgBdqRcE2hPRlWHSfQQD+
5jP1XTr2SjilGPoGyBN2G1Vmoukcjck7Bim33eqxK9TRNsVaE0lpnRyoRuakRkivUzVcNBgiuzpx
QQ632z5ZzVmxEIbT8GNyHkZhhqOTdEU1KS9fI9mBR5pM4k7Mc5djJ5oUTuw278CN8OeWDD+camz2
DNEWYiSDBUEX+svdgGB8qUxkP3zMCWfTsi05/AqHAvrodkq61dtpGFzu8cfig+mC5LokdUWLwJ1G
aIfS2syBrGsz17YKbgo4ofDGoY5u2RpTqExMfYJMCUgto/Gdx7R/2jRyK3RCn6JtZcg6xhjtXhIP
yc/eE1uFZBY2YPSWAUucaE9q4N59PYbwhh/MnBMYibzounafooqLI7Jl6BTzyt3r2C73K5lAMfRq
RmSO0oHOJabq6mPLpdrzZuY5WrAsSAXY0Fk7TeszKkUrIUe33ZhWjZj7jPh1dKKjkXdDaDDIbLxP
44AnSsmWlIJWGmCL3nn0G8FIJimZgDWKAm4uRi+MgaXPIEBaFG4PIb7XAYK/K7I2adndFgDpiyRQ
i7QVAN7iXVmdZ4LOMyaJxnbKOdjpH5ZyfcKWiy6CpLlZlXXRcCfpVMGwTzXemoPYr0vudM8CYLAX
+P0FQ96t0jvYkXQHbEmODxAjxL6dsN+R+pK5SRpEm1e2eL9yBSwZVCTM0KeBA/2lwszMHtoBZbfS
qyrN2sZ7TdvqJNk0oiLuq1euqw6SZD094S5+2GCjBwAxoxzvLz8Pq2kfRsS5Y8tgIwA0hn3UFfnc
ehV+n5WsU6nNE2SO+Gj6lpe8WVFNdpaC8gvE/o0GHj62Xj3smKfbN6RjPSJ3LHJ/ndvHTWGpGVr2
iEFL1Xb3gWPcdEnm4ewtlLxWWK/ei076u3Vb4XmwEXjRj9J5gWdpu3dRWRXJjBwscaPuc4yZe1S6
00+xnmCB1Elpju4QbM+96L3DZLTMfW76LwhgFCJysiXpQBaOZkhvR5NiFRIL1eCyZ13roiT2Haiu
gAk28jwMIL2HE4Y+YBWBeVBo8XgItnZ+j4d6eBfMVKc2XGFhPAEgvxJHwR+2MvXFYctUVNusD6ye
o71OjJ+7U+zndORVOcHzG7D1NnzkhJBDGyLR8x3vV6gnd2eWrd5JO9irwwGRZcgS4A/oBotNWdXD
EhamEkHhNNy+SaxolWj2AWntJVCnorH/smLEUd0aiegPeO6abqyWXzAq286x1k3m3rjwZQgRE0o9
jqXTEKMlJicz7IwbsXfdk7pEGVsfb04eJ+y3DAfVTg2SVcsOk4j0fqjn6gM5JPFSVIvQIm2UwFpD
AOX9Xq2JfcAQn39dZghZbQUrBIxU3ULB81aTt5jBuX2Ela6m+jMa5D0qlcKhMYcKNOCM6pcGs2QB
sHdz/VpVGqjeTVzctj8kE1DBesaDFp993AzK8dbJcEMtL4h/2AKPHc3sdGk1redELTjz5YSz3Dlu
KixZIu80XMYxL3eKdf9hEWCRz8Pgghcj3w5BTe78Frme7ncLi3I/+rJaQP+7ahAlh26605RdHK8D
rvhzU8NjBxvUEd7pwPhfk0SC2Ts3aPs4n6C5BOvT0CP+NfhJNsdeREXzMNhNUFxjiHWCsW9L94pq
LpUIVMz+CPqnqJ/LJOx2GERM51Dv55X6ZR9OsDPB5KOY6AVAkIe26y42ouc2YicxKZ42Id7EuJtL
igxWWIzSxphYamRT2hj5ROV+dRGDguKKx1B08Ja19xTOGTE8RKTZmegxMPhyxNscfY3dvUyODYJr
tWFjfJs/m/lB1D9VUO+xmveKDOEhCN979NPxeqYt9IdaYOJEXcJqAs+6wSuKChquJo6uPlYV5QQS
7iSgoJl7/EkU9eWIAOyMztGt2WclPXgcLE/AAxaVxIA10ki7enB6MHmP/qGLIR0R4HnH5scSd3mM
pB2WXCeLmbmQqvO4fiSVzNCN/+Y6HDYOEj8IL2pu4IHCMxMetu6nuDlOmMeAnP1ep9L5lchrwx+H
FTVF9Y10SWo2AXj3DQvdg+oPUEUDG0RnPE0cg8KaoQ2EcQ9QsNHbOywdWCtox62On6t+D/ePMkKm
70FaCKFkb/2FmyanFTRhdEiHGih1gra3jvO5/emP41Fv9juQOdd1hLBtaIZaC52u/jj7Y+FrXgQr
Zni84dAbeA/UZOcCIY+FQTCsb8ZJYu+wJ6xInRoKw+Ee5USz5jacyiZBQwvyqwezIKTQJ088xjMU
dUgIcQSD4v55XiFI0Cjf3DrfxsfGhmiIcL2c+w0BPWNJ1XzOoifAxtT+qUWJl3vNcmiMfKDoCenS
cVGAcsHf8GBaaD2QoFZoukhv+D0EU0TIVryEa/cQ07WMLeRGio+7Ihcfk1OUoLvXEYLiQ+k9F62X
42z8nObkDvBxNHlceo5EWBiOrryHyB1N5mXWiIrd6r9Qx3kGEycGxoZC8xzRvE9gVRIbzG6hv7Os
B9J2F6XZO/WDo6v8qGQSKyVLYx566/ygTpvPOMvcwd0tQ33AUgHemX75VlsJspRm605TtzoFcK4s
I27bA5qcy3F1kjENUFIAus6RirGEpBKryg4Ku8xv/FfIyqmO7DGOsVM510XsYzgVE5fwociwww03
o/iNVy7S5SCLolvMbkBoRLkhQe2Anwh2e0LkSEwv5WLhP+O570uC5hiHVyWqg+jLSPaDdPph65hB
SQTHuLqHiO37dRHB3ANa36lfbjMSrqQHoEkzWpO9UrYIounUDR8bquYAAys7eKevGWPsIF2+FAmF
xNatQ5BvTiQPCNwnDw9V0LeZGbpjrUL9NMIzZxtCBG9TFwp+GaCZq281le9qNZ+wvjGplVMH1VyV
QDI96xUvGsZiSn8eThijOmuzPbB5ffC96FB1Pjyr5u8rsPJ+JWpke9Nx6LHTCydm31+e4bW9c8Pm
IiScLHqxXDHufQ1mfulV8Knb5WXswgwOHi9dOBdjX13aBABB6ur7MBy+QVgv4cvygo5duY21LQ0k
wl+bwzAhYoGRRfVPfIgbxnPtk41NDdOYoH6qOzahtgyviyC/4PTiHGeJiQTtGfOMPGzDjJcIoude
qvhjnG6JndRO5eU4k+IswQhBqonfuoVmFZRwbOTkblu7ftpNHTq9ZvURn0LST5kfqW03VpJnbdd3
O/z/MFqfLTutEar/LvbHe2xCz6eeQ9QMbITmGLo7dYIRl6Yrh41EBWyrqoNFYvVYwToBetkCrTeI
OrxPIt55EKdPS7s6cMRha+7JecuopBLNrtvkAzbEM9aqR2dsujOjE06mRgV5r8iyw8JSvDfCo2gc
+ePjMnhVUfshh+1Ij2LQRtUhaTy1rzC9gnCFZ/BKRAKhYWm9J+Y2G9w2NA4hQDMFpGRMwhDCYVXH
w4MkMJjJpRfdE7yvLPZKiaQ9pbOE34JyE729wkLa4le20bYnR+jePhEnxPr1tKGXivn2tnpKJAVk
x3ADowXtBZBRa3onq6p5nvWCFnszIPBARGy/D0jnMSuA+zQ2MDlBQQqRsw5HbOVKbD2vs0fTMEaN
b7sE/in6J7Lbb8mttR+oJcQZD4uxng2gzSXBNwaRZRq73BdVHhu0kKyfI2m6YBH/Pqzq91DXr0Hf
5QbdRCQdj9GApBxg7fErYWOcRQmwHZi4uBmv1C+iR9qIXPjF8f2Db9g94xgt9yPOdjXGne8j7VVp
M5pnMoUOQnSPLhJm6PKOwvkGH/pehe1OsyTfMLxVbON6RK8gyng1JOcNWZNcY2iDHaLLbTQZdo+h
yOpguTOedw/vI9TC1t07ZMqFs+6JHOvD6kQ/m7W5iVTNkDmwdVfQmtOqgjsN+CnYf6wwEhNvp1W2
P2xiLnRonkWffPXbJtKpcR+rFSlY0jxQ3PKtxTVQsM/nLUKEnCTPIRwcRiREHdnuiSPdnS8gsnQt
PesKJRPhv2IAcGpvzGs6vRIsQgQTeDu2j3+27WcY9jtPzB9KGozo8j6ngcoUkRehb9mGfpDhUCYc
5hvT98atr9DX7wQPnmncXoelx5LKtr14i3+uYODkNuFlgfFeV4W7EZ4QK8bSrO5e3UiVa+PtHAU6
DtwvLInPNkAC3nr7hvHLTDW6o0D0MfGPyYvvVPst8VlGVvg5WHlaNMyOwAt7ced418sAdusbyzHV
YtO1io99GHYAyPqQvA0co6uu9CUalVhpAOvvphFR50JFBwstCE4L2jGzmA6mZugjLt1na2DyIk1e
zesdIdU1rKfr3ENF4JBJhxlhJEYowECfShNmzwNJ9sZuiP8NPDXgBCUULXkQvGJCLk5hSD/sekaw
jsiTsllQziewBytpf49Zvz2m7TNDQ3DanQHCN8AxUJq87a7G1OF+maABhwm2jtTc5Ha5tTK2arhD
sy88rskIjz9eJy99FSu0NF1vyjCM5ZYweAtxkvghfrzubUskcvrZTbY32hDUVf1PM6pX9Jd0Ec16
BJ4+cLI4HpfC9RrY4TQGDFBabxh8aY8kFrsFr4jUI551TPptQx60FMS7UPawWHH6vB4XD4pSHDyQ
bfk+9Xw8UCf45uMETAWEq4Iy7W7pPLvi22S4hCwl4JoyJLbwTY88Gl0uVIVO1lBZTrANQn61wNME
FQIbd0PVocPcNNXPpWtwNBKQiBMHVnE9GitpqMj0i3TmijE75yRoAq3ZcwuSjHnlVRT/Vs1wUVDM
skRBmx6JASqQYrwt6+AelM89Grp1cz/L+GtqG773MBkzrzgrMS+3QBGmn3CV+TANzxe4B+Q1xuUW
N0IGy3t4zaj1kyfzeQ3nB3gWIgEY3TUbXTwKwCLUaOOilQlDGfjZb+j9xVu3T7ylwiQU26OPgkQD
WPsEEs558JH7AwzKLnPoYPCM8PUd4YEcgmAstgBd/a13HdiYQeipKEbAABFHxG3VV42YXTaRQhKf
cCBCN1rlCrRQ9NOc7ckXzl0oHQwj8u5m52H9UwDRbA9tHe18rxtBw9z6LMIteU/goHZSYGR92xIP
roN1PzZ/G9L997Dzb+Oyf4JulhZ7U6M33sya50N/HDOofVho809/I2T9AxD5fQwZbucA27r4JySg
U/w+m991gwzMxG8rJP2nOmBltlB3N1OEOLelm2HCbwdedxpBKPt/2ie/zf7/eX2Q113keLc14T+v
H8L5oZoW2AMlQpbOuML0BlqQatryf49b/3sHAd4Zse8m/2x//gtqEjjhGvY0mrKRBmeQuB6Fpf5f
1kn+/VkwnA+m6A0c7WOO+I+NTidAntX3t8lxAzctF7uBkCdr9fz/+0kIjjc3AQUDlwr+3J5zgFWa
wI7CCkD1hAmmWv6F5fHfcCW4ALomQQSWODDqvz8SGCd0axHEGpPTuxvcdjsBeZQ15+6ffePtiMJU
XaIdhHo4kPxt3/i/fIe/XfyP7zCR3exNMS5OteiQDcCNaYXYW/Jwfv/f3+M/u1+/P3q3LxLD8KHr
UuqRPwb9l2RMFkWi/7s4al9YDmX2wPbjEzv/7yv9lzWb3y70x7LbAPByIxN4QdSX+dAcBdBs8F0/
/Q22/2+HJOwR/8cH+ucD/8d+1jRUlZgxqYPlZojxByTc9d36OuRyV58NeMx77Kem8X6K4fh6va01
YUOk+Nt2bPxfFht++yn+uIOdrzAq2ON6cWTR1kAyAdlZRNB8utZzD0E3ji9NrMILt6uuDpWnfmrw
KguUQTOmzCXF6CuFK9YjrIfdIGUrayEdOOAg3UIwfQM7qxIpdi4ZhgH7gJdqQ2C/CT5qFwi4iBlX
YF5CdSpryeaWSvO6GHz1qjdU95XEOD+JwumZMuQ9DRL/LnVHaeQuHOQ7Jltr2FGuL9MG1yCD6V1U
DOuJo2F5s9tCsEIOZs/u2H9r++Td7WcQURfML42tjG7jQlBS4V6bEaoPbVWT3Ag9F2RRPz2KJr3n
hM6TAxu+D9bDpqtBllRCg0F/CQMzCIlLBIci3x8ugw8nPayIsLKOO9XDyZiZQjDwgvF9RMcJuWqL
mQfXg+FsDEWxE15/3Dyd7Fure7cMuRd+g08HTQdMKDwCuQQ67A37O0DdxYS5F0xPgjfYFFB86159
HYLbo1z1yeASQf9yLrr0X4f87w/m7ff/48GMtYMAhMk6hDPsKX7nJZygc7QVdyOUiEz/bRfstrb2
P17sf1Zg/uNyPXRW4d0up/K18IGB6K7NDgSvFI3AB9gj/iVa/zu0/P7pbr//H5ezC6UYocXlOmgE
0yovoOv97SP97Rv8Y4UOW/UoHDiugTYoCKvL/v+Qdp5LjiNH174iRMCbvwRdd0+b8eYPYnZ2Bx6E
d1f/PdXSu0sW8RGa2VCEFLGSOlmFrKyszJPnxAfk6CAGEmP16NbeDlgLH0xTXdtWYaym3Kva0pIq
t0VixgN8bD2jTbsFqfqQ+hYcnf3jOinD6/e4/F4M2wiiXKjiBHel+J5nGxjYoR2TfKHBCrvw8Dje
8TR+GJGS55MJljPVPNxe33VAZhocdjYdiQKbwy4FZDMeQ6vsoHdpszCj0JV+49GYb9DHo4Wf9J9N
Nz90YMTBiRsrd8G1s1yYdqTL1dAzE+Io8q1srLZqMH4Oivr77dVdS4QYItdxbEMMXHmqLuV0ZmhP
Qwjgz1d6tdjT61Te6Sqqo4VrV/DGG+W2K3hLpF3+8xSPKBkWlIuiGbRx0kYmAwXAPGsAnwAHCECG
xuxUN1O9mHplLdcQl4H06S9+qnQHN2061BnP8tfI0PhwoiFetbMOSLYj5btd2ZjrU3S5MdJ3B5vS
WUxkNHCkAlZs77J9sG03VKpf+WFWqRyXHPt8dbKcVT+O6ujk2ENp7Ef13WQ8M9rGQLl35j7beVvl
t5Lcvz+8IV+9KlMIOd1ALGi7sXOofH24vYXXw5EwtEBlj7KHBRmizJ8SZmMAng1an7KIP1s9stNW
jEJpck/ncCXmLZyUC1Oya1SN2Z3alIZUuS9rpvJ+WTGNY4LqE3JpUB0iBCAdk4pZ/ai0PNKyuKT7
8TIC/bu9WwtUipjgbUXNDfJGhnYvI5tetG6bOAGOzYB+9tU4erucnjiBtDxoye62tcVvc2ZM/Pfn
YbSFuNbMWY8LN3vWbN2IqawZ4eBU+52DZFgeRPeWJrj4pHUx45LDbRyC/voUPwkG59w3N47FOUqh
RF2jeBFfWg4SkEUzO0ZhBykp6UNRaQkLM4T2z1Km8QlOBwqfFE392OiHB7UIQUAyGL491Yr55faW
inXcsiz54Mh0fKlnSoOyk1092rU7HBqnbd4xShgdb5taeHbhK2erlIKTMweUotJXMgfyN6g+035H
/zV3dnnBVQ+fiE/jLt/EgQ+gTntfjgcmnVZ+xNKhQx7C5WCgFkE36dKHEvS6GuQrKLEdgoPT7kAh
pUcezR+DraCXq7Vn8/gb+Zp4zULoCGIE1RH5/ucgjqZbGbXvPEPUcfD2yXtugUfj3vLrR6HmurLI
pWvg3J7YhLODYp9sQxtn7DW703d9h3qCbzxqb7stFTFKlGt7ep2OsjzbhuKJr8ujXUpvvF6tzDhG
qUZ/i3yQC4Ewo+uPNvCyL/aeMvj2tMYLslA+urAoLbBSPXSwc0JnoinvQl07NoAqx+ZPj4ZkbNGU
zU/3iet8SAbt6+29XTow7J6O+7DDV/TgPUMfaWbnKB6gZaJm9d3Yt+Qd48phWTQDyRsaONxFcNRe
fkFDidPSrVsmk+uASb1mV5swT9fxy+3VLJ0GqM4pTOloKl7liTG1UYcCK/Xi/hBbDDKgHX/bwtJC
HF1IjjmINXJzXy4kG6nyxElPII1HJitQQKcjERvx9raZBYUGns9U1zyX6hSWpLRT7ZQhOsWC0HCj
34dH4022TbbxQTs0d+0rU+Q6j/rSdeRZpq6JkK1fVRbrEaiRNVABQ6bhvkRozBlVhu52GbDDldUt
fSckVzheaCleM8jVSsNMeYgp8zB8Op2IIOF9u/ncfkoDUaaCjmKNbX/phYQsJRGLxxF4XZl3FLVz
pT7V8OK5j4K0Lrx3/PneRceHC3A1YokLTr6Gzo2JgHYWsJTBTCM9iAGmB1UOfsblOatFnYBxeH6n
KoMoGqyJlyz4DK8C7ly4pxGogwz50mrvDVmM4JR4RqM7jOT7GwYqj8PjHCM303AbJM4+369Vsa5P
hI6ILRcheRmimJ6Uw9LD7ZIxqGomS9TtCKRsQME+0VZL7NcvD93xbB63LBEhb086ee4JkGKPRNmr
eEh9R25+bz0xfPJCc2AlHoss4fLzwTxGBEHqE5Za/TVLPPt8JpNcvd7R8bSYzipJzAFw+LqmVod2
HMH4tmbvvR1bNd1qoVd+WDkcCwu9sC45T94xmJepjXhihUfnQZQ5wQ7uo6N6dFckRhf4lFgpjEKc
COAuV7VpuoBWBQlnBZoelFFoDEyKoTrKMFXufHE1V/2QK8xNpDS593GTNXdlHUyHoi3SO36l9lTM
IKs6C30sr+umD6C27Q/uFNovDY0CZt7VwKDvFwBnTCIP2ltl6qyPTF/YP25v2vWB012a9xp0caQl
V4G/JFGxtDCrfAeCCrf8ZDV3IyPHeQkl61Dsbhu78ngTH2TPSA1QmrVleqSpcXNGIF7bmubGBU+j
zSBt1qpUi1YseF8sAy+Ee+3yNLdJ0aVAU2vf9j632h/1TKmj/vYbK0EKBQt4uW1KKWystGY45NhI
y+RPit53edS8805rMhDXkclUSVId9ktoqfEvaS19XzJS6pGlPjIAc9jStYKD2Oq3lFq3fg2x2/yr
mQClFIaZaYiodHdcQ4oWJ3D0VjXAX5Pn4HPGjWFpv3yJSSbEJXcWJSKyctNIeSvaj6AAnmCT2fR0
Xe/q3ewLSlAPBpKVNOrKzSWTkk+4FYe5NVyACzVzGdyTJRLA1VPHiI1SjP5t57i6pCVj8vM0qPNA
0ZyKkf7jHH/o3Le3//6Cg198IumV2HZ0r3WTv697Tzkj6ZXuT9oaY9rCIiA85CkPc6VqmrK+W8Go
neaF+IFe5PYGiLbjO9249kJZWMqFFSlk20lZ25mNFas+zsaxTOiS3N3eresiISfofCWSR5cKGS+S
SJVf/mj3MGptjS3zqgf3xS43yifmSffaJ/0h3EePTKjdtn2VGUqmJU8fcohoKYvUftKcvnWgip2x
eNaziUlBZ63AuLaVkoubHtOIqYOLq2+7XXGX/AlxgG/fjW/ne2BV2i7dJ49rx2rNpuTpZNrm0PU8
okFIfmgB/oaa82VQ3P3tbbzOQaV9lDy+aloGF0P2sd/H9iY+VgeYY/wSki06e/8DBZtwu4s8RrIn
8pzzCAXjwhAxzUrKNG5n3CXZBncmlG+g6J+tFQdd20TpLhkVJ64iFf8cGbjLyi8p48FO8cftLVwx
Iqe4UwSNWCJoyRQb/bioOLrDuJ8sfcULVxxezmmNsbRK0EuVb9d/uOb7gZEfs/dXFaVWgpMnhQ2r
dKwKHBXBiZrNCWzdSh67uFuILVD2JfIhkn35/UuyrzIptQo2oq/GsO9UoDvayhdZXANSVRaveg/9
GWkNxRgr8SkBNB3V1ccuhZdnyH/e/ujXXJHCj89sSKHPzApUuVTO5/DW/la/od60179Gn9Xn6Yu4
aI2XtYLM1QNAMigFvBKqruF00mvfwL3yqa+gVQNWXaQIixexo+wSq7U3lVNvb6908YPZHtU8hG5N
25XOUG0YuqIaLHQ8fZi7P/Mfw1rBcPFzOfwdAd1BjF5yiXRyaj3sB8gn42zXBd+beU1QfNGCi1i1
BrIGlTRpDUk4T7DqCQthZx+n1GFQzgXtdXunxO+8Cm0QXxskea+IkEvXDgerUtIKLibD+MtqS8Yr
HtRpZKjjxAj5mvrw0meBbZVHEmVB/k1aklNWGUOkJPxz9RYMo25AFGqvJKzXrQd8jjIckmVo/1D3
ET/iLFi3jF/3ho0RnUquQaAOjt5BaAtn/lq6shTeXpfjGqontMUvTdVld3InYYo3Lmgd5rDUDZSF
SrwSf677aWJNYt/+a0gKDs6AbhkkfMBW3ijv3XvjaL8YT+Fd8NzAzMsw4coerq1LihOaPRoG44W1
38KbMjKjMm07uCL6P2/73qI7nK1KnICzL6V206AEOWbK8lmJP+ThQ2StrGTNhOQMdVqWrWdhYvae
PeM4By8nZeXjLJ1TyGM4pGgMenTULlcRtRFwGSOpAOm0xteqg6KgH7JqZSHa8jf5x4z47882azi1
dhaIlRjvhQt0j947/e5H8yN/Y/jJJnkbPTofbn+exTTL0FWqwAQ66wqeoPCPh1rntdlu+635yTgq
O5AXJ8R0kx0w168r5lRWIIcig3op9S+hwS6jCN1oLnn3DqDvD6JXILS0lIN5XMddLDkFjMmWhkQT
161cwqxzG83SggdnXX61SxXEHXySq7VZcUiulnNmRTqz+mDq+aSQgEd36n0qaMOFxkbPXBFvdZGm
OtuVDVxcF7hvsXcAMl+jyJmLVDP49lPuMnf37L4VssDJc/poPRmP1lvNb331s3O31hZfMykd4VDp
61KLMVnO+yxmaGCbaL9xvmDsFXVY7kEKRZeOD4sn6O6RuzxPjxVI7GklRxX/f/k72ZBkiuKrS9FX
uslPcdfp0FRxz96JT2TfAf/drQsDLZlBIRplVZM+Eafpchm0hU4Kk8GiwVjfiaMUo3WkH5uVysbS
B8Gl6TtwAdIfklbTFYgL6Dq7BVHb46z/gBn0LfxKmxVXW3JuAMX2f/RrXFnHGFbWepjF5Aej1Ac9
3eT3TFQxYveqd6IxnOv/Mj6WK5D4KtZFIq7KEI/Sak9aXKSocgQzM5HgjJVvY//rdTzHhZ8AUBAo
KZDAlx+pyVvFLeup8k9d7m5LB5oXWMju+tWi5GIq7jkqbu0IALjcb4alSdGGaRZjB7v4k3vQKUG0
D/pduYNA8D+onLVsZTEzel0V4dXGPaR0ZZj00e1tRh1UOmHFXmBy+s3pjb2HUm/FDZcuxXNTUvDr
B62I0Hgn+PUPbntvNytB4f+zf3yh/65FSlHUbhgZccVAu6f3Ze3DY0MRIGYwZWOaoIyELsOaouTV
oihSC6C7+3qEdRkDlMLiVNkNJHhFzqBPqpMfT41e71bO1tURlsxI1QanssvEmS3upYPzw37bIjcR
P8ZAHokXP/436eer5ILxF9eCVh8cAt36V4jG2c1RCi2vqTmhSuJ+L9QfI0QoE4Rln2+vbGH/zq28
KvydWWn7BlFOT3QrZ+9oeNOmhpDg35mQXNwiKJltV6C4EAc/NXv+S4OW4LaJhc9zsQrJtQ0r7OBb
azofMIHn143bRPDUdMyaM59dbm8bu7o1XKF9Kzq8yITZrpyqzF5ejVFWDHTNkvs+K6Dsu0unp3x6
F5Xvckjye7iHb5tc8IULk9L60qwae+tUQJDWuX91ZpJsrHCAuzObHhMoGm8bW9jMC2PSMR5DQ4+c
jvW51gPjmBtnfIZ1bO22Ej/54oqXdlE45pnjJUrrWCa0HQKN9sVBxhqtQcaA76e9sZuOjHjdXtR1
4izscdOr9LQcS5NhtqOlOXBXsYVQmfu6T0fjKGDfzkGoNkaH29aWvpchMgp6T0QnU7rxc9dsU1OH
es5QHJjtvE3Xpt+aDiWFeVUheWkjz21Jocn1ZodZZmwV1V12p+9SpA3d+nn4oe4LdnJQV3ZyIWK8
hly2kw6eKhfe2rk27LKFw7QMAMaa+t2Un1ZOmPjJsm+IqP5/JqQl0TCMIKzExBS8BDBWfdVHZdoT
QtxtLKYdjKAtd1ParESR6yc9PgJImbufCo9K9UXyyXhIRrPCLuRe9ttpB6fRHj613WD40xbE237t
ebC8l/8YlA5B7p6Klpk/HiBwutfZBC1SunJ1rZkQp/3snDVgRnQ4mlQIbGOeiRqsg7lhrJxmY/mL
/bMQcSDOrNhh1k7Ak7AywP3tBsN9pcwdRNN1YUBzlv+FdvhkbODNoCrTQmO6c+NqfGnnsjkWeoYO
hKuHx3lqvmhD3n5M69l1+V/Dc6gkmf5cxRqSusy5H3UIgQ+enqhw2bndH5HF5DeU9SrNcG5LaIP0
U5V/BmXefrar7ASDdzMPX+yqgFFujkeU7J1GgaKC+eBtlof2I5TqQk6iUe8ThldWFOyW4gAtYaCi
TBRQp5Zy1z6vCzcSOjGDZdzZOa8Zz/pjdOMfRqJ/vR1ylqL2ue9KISdJw8StxRdIZkaOczi1Z2P8
qAbTSjq+9qWls9kwlJoAyuf2O2UA695F0PArTJlnsH1ERwP6zX+3LmkL80QPpyLEf8uCkTg4rMp9
BzfebSPXTfzLky/PuKJznaEJgRUEENyDDTYeiiX3xQFa5B2Gu/5QPzpbe+Voik9yHeb+PjRyqdIu
ssh1Az4ZChaCC44HlOcm+UaZm3aT2WjPmN2vTnxI6xSXydk5nduTbgJ/I112vZ8AkZ4grFtZ1aIj
/uPzchtr1Gcj8MYcBbGUaXQIyl8MKGtuf69FJyRGOx7DktRzJGcfYWesJodpyV5nPjsOiz+x+WFM
4Mougw7C65nBhjqPj7fNXr/WxPbx6GXa37ZIJcTaz7YPAT9T4NNUP3VBnxX7aN/sLWsz73jbr05s
LG6kSevJpmwkHvWXxuyTDn2FjntM2mN2us9OD5Hx/vaCFk3wyLAZubOAsEqHK8sDz4bRGe5n1/zI
MEXoj3l+aL2+WflgK4YsUWc82zild4xIzVgLowAAzzeNe28PP/7VYixpv1wvHcfKxoY5wTTt3Bu8
O/vpw78zIh0gfYiipu4x0sLBCe/BDrq5R4L8ysWxtl9SJqJTc2NCUpipH2e0AVzju74a9cTXvYo/
/3x9S8o+4tTKyJQx0u9tirvjcbxXDu3hl8tf4tCcmRFrPfv2lleW7nzCyebke3OCdxWh2h4q4n/3
YaQMRHF1RAwmrDjBiD5GBQmO+wDW7XDbzGLMPluMFHnKMGjKsGPPAv1gaB8D91PXHFVGwr3Uv21p
MXED6y1EBHlKyD0zxqcSReuGyUdJYKPNn3gA/0sL0pZ5aK60J4cHgl1/r6LvLfT3/24J0ma1uhnD
9clmZfVj4z6bqxUncaSvPPhsj6RkZEqyEdlDPjqi4z9LcnXRV4we4CdZjcZrn0MOlQa01q4wZRsf
UmSbPHOlm7R4Gv9Zi3xvqk04pBVKJnDaA2doUGmB8NIsdJh+lac6d546LraoH1cC2sq6ZDhIyjx0
ygwqoCtn3JqwxdlZunJmloIZ7V8uasCYNP6lr2SXRhGdFGECuscRwQD1mVtnxdeWDua5Een7QHeR
pqWOER1OQuVLc4IzbNp1VgCnUHR3268XFyQmD1UQxpRtpehcVyMwOxEEPAuCy+7gzq5/KtcG9tas
iC93FjeDThuCsWRFJWzdTsmAcLGL07e3l7L0+cFK/L0U8SPOjIRlmiWthZFIfdGTP8x0xb2WXkDn
f1+KMbBUNzkzAWyVgozH2xrROzjgmrRYiWWLqdm5ISnWOKcs0DW41fySoZUSwuiqOXYtMijhQ+B8
0GbEErTnqP8QVvaK6bUlSu7dtMiEQVTU+wZiqM4mDGxj1xt5cgyzpj9A+Xv6nbh6vlbJ181ErxuI
UvGMaDdPf3jF93/lFKaUrZ2yfqYjQ7Wb0vCBdvMObrvbFpaCHZ03WnwCP3HV9lAhKQvcHgujkm9g
DM2KcdM7j1HyQSs/5cbHEo6f2xavuxOkIZQUNVc0YnV0hi893TTQVurFovq9Zfj2zwaJ3JzuBLNh
42v3t/64Nj6yeLjoZjNLIPp/juSTgz33hTF13BlMc8RvY/OXEU+va/rHgOR6dagNrcKwn69SEu6b
vdn/vL1rayuQNi0F4hC7J1agIXhV7M1h5e8v+8HfC3AlT9Nhk40CDUkt9T64T+/jg2CW0h/WWl+L
1V+sIFQMzJh2vBTmTl6QlZXLOqb76EX09Zxd9Knf6dtoB+fi8famLS7qzJgU89JwRkhDLEoMuQht
4IEBF/24Jnm8ZkbyLl07dbYpvo1ptH/WCD+VEPaOxjHz0h/GkP/IHQUZSWM+7bQcWpiVqLd4O50t
UnK9uTL7OcyIQcHpxzjv+xqZyTWUvliBnN6dfzXJ+056OwyaIlY4HZLsbe0qGw/o0zTv5j9vf7LX
qvUNU/IDVY9RtOqFg5iP8Sf7HuplhjhOaIZ9dF8EtYngJ0L4xLmDRPq2abFRtyzLz1bN7WdNBAkG
yzcnVT2G+vQcmeY+gbRuE6jjTm/ylVt58bZkXp6YJJqnkNRdBsPEGAe7bGI0LujSivnunA7gBsZi
FNfb37qbz61JS8x7T0kmsxYHInlBYeJQGU/WY/PmtC8Our2S0VyjsjwVHKlo9sCwpqJmfbm2E3T0
cTzgmdFd/kkfttmHyIeZ9Guwp6/+xYTy4B7ez72xkr9fpQGSWf3SrNN0cx+ehFm6qV2GIE3vT9Vj
sMYXcxWSJTtS8gmlmzPmDXZSpqa84A0qXrcd8nr4X7IgfsFZTpgBNDXRoBJnwXlfnzbfzHvd9/YG
43r2NnxjTPTZNzSbxCbe3ba9uDjuSg9BQht1DimmxflJMzut633oxD2mWSjr52O7AlRYMyKFLk+r
2ySAjsZXx654Z7ZKCY6pW6sUXAVIdlGM/1ogSXREdSQ3TMJI620bGZm8RuqhbCAwal1EjSN7XAMM
X7PHSbYk32OcQ60KQxOMTIKisT0i/MdFqj6sXW3X2ulQ+Gi2zQCpY1i2JV+kZq7O7uDC4itARuNd
8614KaDigykn/1g8ew+Cnanazr7l9x+Th/5bNOzS7XSXbr1t+vm2rywddHD/ZHVg8ym6ys4SKV40
W5C+EsSMPRRkrb6bBuQWER+FScd+xUSqw19W+rSOV7zOKMRGuAbQSACQpLBSRhF6DcyryMT5pclO
lJSCEfmJN8MXFW6MaLeWSi7bw6YLwYkYaZUOpT6DTNKLEydjh+Pusm209d41++auuHfu1j7z9XWI
JQOUqcZoAnB6+YVbdp6auj2yNhS399ELwMWDqHnspmdX2/Q7MdODui6MtZ/W+AkXDqdAitPvI7kA
9iXd+fyDqAcU06JfTDki36QoVt72m6usQqztHwsy69VwMmN3qqKOOZt2Exc/HftQNu9c+4fb59vb
phZiwIUpKQY0SpimSlnzzPFQo0cTSTcgaI6cw20zK3vmyMcfwZFsbgHGqdr0FQD84MdITO9uG3n1
sItERdo36eIprbiGf9flKV9sBITCOlY/+622nb4x5LVL/fmp4eAzonwcthYYuo3ga10/eVf5kvQz
pIPggUeEsJEIhKiOb9kfGzQg+uR9EL2qqm7GcO06FB9JXrdpiqkFC9Ng/qXr8DQYeZ1Bjq+Tzqc7
7XPut3Cmv87rrXbSrzuR2BC0sMA46RozK3NpLZntk6e2SJ+0EB3YfrHvqs1gbgTMWwA64hLw9dtP
tz/tgpsy3ASLlmYTWSCiu7Q5FY1VuXU6+FM3utuwG39OXooyoOeNK/f7NcQCjgPdMF0uEAgroHW9
NBWh8duW7QABwLd+q+5gBzuMD+mj8Jz862/0HoQ5C0ItwVDr0TG8NIdqVJSG0wwFTFZS4EKL4tg1
Vrq1mrz7+hubCN2FqDGAMJIDF/MZjqPYSLh0qZCY24zzc1+tNN+vixiv6/nbiBy79JNW1t0Jen4x
QTp8n/HCbQJlEHTbmd9BKL6pD6tXjzjY0gEQxdv/W5kjbWLrmUriZah4CJc0yaWDF/fF88UFm+9d
BO5XnpYLmfSFPSmcGbWWD1mpUVBrxvt8cD5Os/djNNR8r6XGj9tfbSF0GjoNVkrTBtQbjhTUzKxN
us4hS4ur5A5Jr4fUare3TSyerjMT0on2gkRt25C31klvwq01GR8U83ORWisrWUqHKK8b3NY43zUP
kRNAHJt0vLKazGwASbT5swOPIjmJowXf85AJSZLreNMk+Z9R7IQfW3X+itQWAo/olsIYVT+mMdKv
CXz0Xx13Uj/e3oeld8XFD5TqImhVWXmrGu1/R3bzI+RP/kQMOB1Aj+jv+53l58/dM9PCH9d8aukj
0LbHiWmoAROWQhxqdDWa71qLsmIJAOq+y6P9CfHN20tcsuKpQOF1KFb0q6RwKIJ2yBNn9COUou0B
DWH7e5atPDSXXPbciLSNXafUQ3GC9tBqJr9q930X7n5jGTrhGUi/AWeglINFpm7Hrni6pEiUpslD
WH9xwrWGzeJe/WNE5qNUqtA2Os0DAKrr27pTvidD5pe19vH2WhZ368yMFLzCrnXg9eRuMyd9m8Te
/Sn09rdNLN3ZKIaDev8PR7mMG9THU505OlE5ePzCcKgIkclz7H9+49ZbQcL0G5MXfBrPg8cK+izb
heDk8l4bXQN2aSHT4tHtLr0/wn431e5K5rMUh8+NSHEYNR8DlfZ59G03hxna26plh6Sgkx8hB7RW
ouTrMLV0y0DKQeAS/FyMlEhuPTl9paH+jXDXLvweHrWjjoLusdpSFTY3sd9txTh0cbC+phtrk+9h
MsgOa7w0Sw9pHhd0AYDcQLYmA/biappPXTcAyGzze7OPd6eiROBTe0lLLd1QmXvRxiHapOrpfWlY
K2n80hvPhPsT3L8J2suUxxbzyW4CBDzEG0+wLp4OmnFHEWmP495nf8HWtOK34gPKW35uT97y2JjD
zoA3TNjTtmL4xP1gHMSkRrjNP9+2tnAQLxYnRWC3Nl1FjWB9093hHfoK9alcAc2sWZDqOjMsQGim
sRwTCT/d+cNAyuX2GhZi1sUapMCo99pslvQS/cDxNp4xI0HIbe5aKzFr0RHwQe5xV7D9vcJtzypw
ijFEqhf3nW9X3SZoW9QDeXK4n3W721EFv4v68Fh7L5FTogUWbNV6jSVdfAzZM85/gLTQU1zb7XRq
Wz+Al74ovX2HGXto33s5kn5rAIHrcjTkntQaXPigxHy4HM6icZpmpqA6f7JdHzUURtBDCCoKNIBU
x8+j5BOiY7CWmN0mQvpEOVUrR2/BdS5+gBTq4oaz7sT8gH40KQt+KvVf936L+XfBuyaoemTkYABe
IKuVAf667GvQPZ7QpLntmkvpH+PA1L3BJXowhUlLqHJvGEotg2fzLn06vWN2EuGhLQPwoI9fyURn
OJs+p/tgJYosbB3DfziLIcYAr3gdnFEvKjfVoRCJvuvD0UGSbmVlC6cOQgdeILxNqajKxagA3oi8
nYqeSfv5i4BdjvTU3DfWN4dQldyH++ao3a3YFLslHYALm2LVZyewi7qGJ7o5+0Wd7JIk9xGZ2oxR
uXH0t8Hw7KGhoH11vT9zUkpj7TwsXLyCHhOyQw2hw6saWKzHRQLdJ8mq3T5oJ/0pb4ddlHX6pkl/
HUzADK+OBhPsg/wHo5OXK2VstE/NyG59NICto85rDyFSu/v1AwZ/P1SKNlkLNHbSO0vLTWc6nbwW
lU8ak80mrN+vfLElPzRo7vP0JsW/avs0CGiPfURKnG++/OeZSkmWCql4pIbv11hUll7izGv+Y046
bk2sJu3k1RMVUiSmmo3p9zQMfQ+hgHHHG6NNN/8D65HI62S3PLcqbaMVGFUw2VgVreX+OdwpfvC+
u9OPw8Pai2l1hdIR6EMk4iKF55pOqWZkdB3KT24iMjE13vAu2K7X9pYyaXYVWh+uaiptMiDZmFle
NKIayrEqhOKPw0isu9W1DXr0iHJC4QjWel3pZ9l5/rYrt3/rsegzTThPCFk9epjbOFtJThZu1POV
yejkdC5RYBtYmer0GzAx2zl6yopj0rx03VqLcClgnu2iJfumqUJ8aYuHdhI8Vnn7ZKXl165SVt4H
a19LfveUKTLkbsuuiTPgRNuy99NdtBfJegGFUAADbfV+nYJ9KT2izmF5QieMqpQcshS3mhJrMtGt
uKs/QG+wDw8GGnyv+iOJv6bNtLSbvOiZNQCMD6GIFCBh7J+YP9Jbhg2scAtI/gF48ewPZvxuJYSJ
rrt8us8syRDQIsvi2SqQkyya/k1SFEctM56LwjP9xEz/DDz9iHTem3YsPL+fiq+3rS8dgXPj0pNS
jS2l7C2cpmyGzdjNG2utkLi8kTaVZtIFnf7u5U3DJkZl5DINVenWrk6f007fuaske0s3t6nCpkud
x6T1Kn7F2c2tD83YWAE1GOGU81bbzEdRH3UOzJU+rL1aF10RrlhYS0jsaFhLzuEEEwcxxBVVFLfh
Xo5Q9wFIYdF/hUd7v4b5WaqfY+Vve/K8dhrPZlhFtAGjO0A3iNO4d8WD9yimZsuD/dSsEHEsfbJz
c5JToCxvO7VY3lDvleyxcr5T2d/8uuNRloPhn8cOPUfp2YbcU2jQCURbw3zIyq9au0qvvOQSVP50
GLWYwgMBeOkSkFXbYRtZs99+6bfWXjsi8WhuZl/d2g/rd8lSEYGJfUQERQtTVIUuzWmFYZOmgYai
orx3joLk2Diob+rVyYqFPBFaahUWKoOeEfJBl4bMzEydqqK7MZWkG0WZ/dWo7TfNCx5KPbm7/ZWW
PN0V3wHkpEsjxZWMzYhyJkWAOk7wGL8z0HFLQQzNP/+3+taSn19Yk/awN+LcCsKB2tPjRK8REvW3
ys5C9J3usxgQR9z+9voWPJ06ms37Aroo9ap02xqdaqVeS82zK9+dtO6bqs97+ORWWKm1hTzgwo60
jXqVjKh2IEogwpOysX2r3fTqRkNIw9m0m26LDMPBDjepeRfkq/JgCx6DmgYSMCwVZh1ZjSmuTC/L
Zh6JVjZ2x7iLRiBETfloKdV813t9vuI1C5fKhT3pbDutGo+5hT01dtBk4S3frElEXn84TXN4WMOb
DhDjCmQ7zm116l3a+VT+v5nIzaVN8lQX00r+dr0SIUMpWpeWxxV2RdQSD2FYGVbvJ1OvHk0Ubo+B
mVYrXiiui8sMgO6rEMqCiE8gh6T8Xj1Nbmx1QIXGvdA/TQ/1zrlfZyRaKLhw/6JXASoPTj7Xlr5L
l7naySyBqOZp8KiZ474IQDmG3XGInc96QOm1LGAPynXLn9BNrqr+8+3jdu2INNsonKJAArs5DdrL
0NXYfZoKDnC/DU7JUxpUwTaJnOlN5ST6Y2ZW1IFvG1yIX1iERZ3ODBETcpVLi3qeUjXLsQipKo11
JG2Ud7HfEk3KQ5M9mmtliwWHubAnbXHf9ylyFCMCrNN93E07eEOOt5e0YAFsGdz28CNxyq6qZj3w
+mogZDmx+9ik5v2p+PA7FrhegOiLEXYpu5kQRA4HF+2WU0Wj91NiDCv+vvCE0FnD3xbklHdO+kAD
VkKAeMszGsKguNrM7YvzWrMqD/CM26et+WSsLGzhjr60KyU2p96requJuTpB2X6OR8XwByc5PVlT
rnGwT1AlmN5b/ZTYd2TGnp8gpv329uZe3wT8BBSrRM1FdYFdXDpk0mYG1xxSPEpobvLsU2J9CaJD
OT5P7tffsCSYSDht4ktKh02rlGgiXWn80U43roqvfzKraYukOTP71sonvY7HLMuk/UkR0qLeKZ0z
sC2zeVJh8lNDIEDwMTWwCvXep9tLWrMinS6jMeexE2JYFCkOaqEcqqK+j7Nk5YgtmSFgONCzgYy5
ygqGIbSGOKfg77i54YekfVtctto6bqOsXJVL7nBuSkoMMhRhizgR/ZHprnTureqtGTqbU/Jd8X7e
3ruluAHm26LASMp9FTeULjQybe5RHixfnPYlLlYce6FypHOXcyPj1GhbymLGcdTPcddASWPVO/DD
065A4Mfd1tl2rDcj6EH1f6mNCS+W7k6BHKbMCCT0emCWtsykt+CW/cTbuNOdfXDgUlZ2qLS578fd
/0JauXCJXViUPpmrzZoyJqAko6h4MbzyJe2qhzHwNmPuHm5/syXvgHkAwC0DERTZpVPVBamhJGNP
q24AJQWtyfi1Sp2d1icH2y5XXFEcnqudBDMF/hqOUVz/MjJFfasoDLHUvjuZL7kZfRus/KkL6MbQ
P5/c7k0H69Xt9S3kxWhambzOqHgvFPlz2IaqXI17P/4Zwr0nvh2CcxqkjM0P5VH/UT8lO4WbIPz8
64Z5qQHYYEYL9lH5jjOitnMqDy6JwRf1gmLbxxvdJ+fx+88/bNCau2mbMyek/vLwFkBFwBWC2o12
99UuFxN1+SGkHGKZxxpOhGLqtitrE7eY9CGRhxANIQMEOqohlx9yVNQC8Lngn/GZS/gq2IxiaqiI
KawK5y34DKbESIlOwcA0JJ/Rp2oCWETtqjabDQO4s0Ux3POt/l2HVlSXfVlZ2kIQu7Annb2h86pT
7ZDO1RDhgk/2c0CSiAkN22AzHtLtcMxXxgau7wI28RUERxsDgIO0mVpvnnqFGSHfm15s7SE5vYxr
FVXxJy6/F1kWUjIg6zniNBcuv1fRVnWgtC3Vndj4Am3eJhjzTTM4ez22tmPfr6zoeg8vzYlvelYq
Q0WmDlQPc8A//UKpNoG3EkkWsm5EcWjc0R+E1wPy00sTVjmpSdmTBXvNwT5YrwSXpfHsfZt9OC7v
S3PF5V8LYPIWOuBned3ysuE+uDQ46zo10qjuwDSgtz1uXDHw55dQF5NkxZtK3+Q5yvM50qDRY01A
sdde+DoWrn6BTnVatLPtqx7GaVZyd0iJZNVuAt4WwTSXPjLMgrRd8natprq83n+syZ0Lx56DYUyZ
mJmalC5U2ZXbeaZ+ENrBZk7gWI9+ZNWwN4yPmQcZMDMaiEq6SvQpsr5Ntn2vjl9c0Hem8wamxGPW
/bFyThdODSGdiq+ohmmeDItVa6Stp8JiNOW53QaH7hBtjfkP8fASeie2toOf3VA2q/yCS0fpzK6M
lE2bSDuV/4+zL9uOHLeW/RWvfocvZ5BnHfuBU05KzVKV9MJVpVKBM0CQBIevv0G5jy1RuZS2H6q7
qzUgAWwAe4gdAbxj0GnWxSAojTvblXfuTDKf1bb6NWdqDIvWpLEFuLVPuVZ807uuzoKJ14YeDq3t
+GljkaiwvOaxzDT+YFTdOXToCWcJVV54xcD7AHcEFOpHg61SN9XEkCMSBrpWD/HsQM0kaMMpvNR8
cNfz8BwX4me35eOIq2NPHM5c4P76QG8GQJm2pWYep+RBb7T4681fztqnk+AiL4kOaAgOr0GXomRo
Q1imZm3UTt/KrY0kfBqdowGBIX0eyFg0+nBlAuaNbf+4hsPQZiJjC8zbtjvLZ3DP9/M4J5sqVb8M
4oXIEB1ygQLKbJTZsTTlfaF3L94gi7gUpga1S3WjtLwOrKyvbvg8o82UOSxw8jnZEqu9cwdxnc/u
q27LHwXxtmjv+g2BrHsnnfboUAMQKLnubOGEo0fL3VjMo1+1ZEPZGLlGQgI3Ke87q8VNVMmr2uwi
3kEVimXXrWv6tSH9pi9CRwoDeinadtCnXY6uzUA5OvRZu7y469x+uPDQdhTnDikCNqf1bpTFc0aL
JrI8NgMz0z/ZTXtlkXr2C3PKfKlqKKtT95UoUYToC/md9u43aQ8bgQgjhxqeb2p1Df0XeiNsNApn
DXP90mxB4dsxcicSARyaVUFkZR7UkatF17h9ILodkRbyoNTZzmN55RpltxtqMAv2GUfxA5vkl0Nx
KJu83Nq9fBDtfJUM9R0DS4cvkRNEbWm4UroHaTnvG5NeyAQ9Fhr+lGQrtPlHTybbLwnZd0P5nCgX
pXTXra6zRrR+JxcKaMOGm9F2dxVHg8Ss198zqW7qdgb3MNchNN8lNALHqH6wKSA9c+/cOpRNvmOK
JDbKqjl6aVHHrtNM1zSfqqguu3EzWfqRCtIEdaGlvmbkddgLDlC9ob53Nntw3LRCKcSrt9iOvZGR
NNQTN6g6+z7pe/DTqZ5HqhCXLW+5j8Df2DVdGtgeqjXVLJHiyr53Zb2fKvkrnRq5w/Ss7SzoNkND
IuC2KaDDzYDqRGeXftVQ6k90AMdIW//y7OHZsSaC8SdogoDQa1fK8qEiioUydTV/MHsLGoGq3GjG
9Lvo6te+a+twhEMRwBG9SRMJammSD2GT12VAslRcMGakALLpzyrXb+wJvc6VNfupzKUPoj8nbnNO
oiSxamx4/phweT0JFMhlvxsHRCGNoUJXOFbgllK/y80GeigjTX3T7H9XPbWvuUF+KDlHeUduCSMV
oKRj73fgCz9QU4CRMf/VcmPedN30G+UMGyXkRICOER8Ceog8JCBvzPPMR/X812xoO+Jk9xlP94zC
W+9RcuuaLVo7/DQrXiSTNwqd/r6gDhimumHTmwSaNhM896EcL9rWeM5GFDdzKkBNNyeuX3joMJO6
UW2QqXnuErKDHstFBaKifpxbv3DGxveoACtyVT+ZYt7bU2H6VjuHXu5FpYPgpIVol8tepZ1EzqS+
jRN9nHvx0DXmT+klj4Ckv3x9qZ54UEFksjSZAE52AiKRq7YdpwZ1mKb1TY4rq7/RtPo/LvwBVIzI
AWlFhPGfnF3DAc9ZNeCNSI1HovZaXvoIlM6kik48ROjSBp4F8Ym7+L0fr+3KKgeVCkwldeudpY9b
rU7iVDfgi4pznTOnlg1ZCXBxAluLetnKLxQ0Q62Mj13g3bFbDTI0S1O4nYMAZEDJBaeNx+zsS3vi
AVxcM3iiyOkvEuYfJwg215zYbg/oQFG2361JOZdmTrSwTzKQelmdPkSJ4G6ozZUTVLw1z5Y+T72M
7z/B8vV3Lr45kYnZCdrJwJ8amRfZ3tr1oLR04nTvXXxtmKdcUZT20S4KKBkqTOtXGJvYI8eOV7iN
XOkvMRl/GB5EDCRnF9JgaRvNAR71cSgX+fj+53ROzO9EWtfER0CiBIh/ODnW2qI8OprlgI8wIPlY
COAmym1COV6KZ9ZvGBRbNQotWKbOWPKpgdEhg7Y914YvB5npj+uM3MIolIebFvKIbwpHbLcoHImA
7r5e5RMmhcZc+NEoRYF/+VMdykirhrMMa+rR9ocgpI8Zq6BQrOTkz43DIsdSegg/h+yHrnCevh7+
xJF9Q9ehfIhyGHAWH+fpzM2M7BvsSR9IXGu88LO0vUlb71jTSZ2p2Zw4sxC5Qcpr6afBjq6M15qG
3qh17KYwnCAl92mXhNzi/9UoS3oEVx06D1ZTgupM4qSLzRTmzZjdz+I6Nb99vWqnwmDM5J9jrKM0
F7oEue1h2RbZHi1awLneZRt7oFtMLs/FhGdHW61boQ2qHiRmNMbZbb+pNubRRTfuYo7ncYKnDPL9
1JZw+N0NA7W4yWQNBst33U4/ZBsbt4s424V40vDereCS/X03TK+5RVrBvQuM9rZOr1s9nvUbio77
Mzv1GYOFTkAHJ3lJfn6WKss8nUMJD+Mgdg+gbnOk0dKAoR3O7dJJ43430OqqahB7WJkDk2jdBBD3
bWIPyCxtvp7Oyc15N8gqMEqSpQYgUX+fvWm+8DxZoNvPM3igUuRGEkuKfYfn3/QbUMJwnybOufvq
RI7pw3qugs3KGq2hsbGeXr93xNFw/nNH5cPvX51eaVs5HWws45iTaIAELpoDrpRUZxbyRKHyg12s
n3JUYTNYC8ZJntmtE5RxA4j9Au2Bx347hbL1xeYctP6kzf9r99bcjOD8m/VsuWxZLeLWtfYJNQ+V
PW9y0p6b37mxVsfYYaptMg371ERgMkw2KNnEOgMHtkTibA7MgMfWYTp4918b6Om76t0cV+daWE0F
bHi9OA1juBBvI+tv+fafTUjZz6+HW+x9lZF4by3eYq3vbpGycxun1rGifaEOOeh5FjKpkiQhNfsf
tNHOtGqetZrlEng3nlanngPVSCQmgKAeLuVu0VAzjyOS8ItqjHytN2dx2+d2cnWxaFDApBBoQND3
7F1NjwvPHQmsUEGBR9+MGPffUTI4Ub9ZFhZsIZDHBJ/fmsx8JG2WahOgAm0EIMLPCXJG6q4MtcE3
ftWo+kE2HNmXAYLo5y7SE1gxDI1QZSmkIMe8Lm9bk+VxNmFTOxY6wGA2m1wPxlshfehGRxArR9fG
GV/31L3q4I2wUWlcBOtW92rNEk3VowJsQf6EDoFPuj7Om+ui/J14N9q07VD3/tpyT92j70dc3aP1
MCdWbmLEVooLZzL3c96dOYsnh0DRz8EaAuS0drem2WoaM8EQoDfdSIXsVV3EX8/is9L3wuz0bozV
NWNp04KtQj0Ade49J98WK8mihVGDop0HuFbONuUlfPcwC8+djFMv7vuxV1eN2yB3mAscDIZSx2Rs
KrP1tfnMDE8tIpSBYI6oPbgI+j6eeBed9WDVBqBFGLejdY8E2tcreGoSVEOiGMgtHLh1iaj3jErk
LjbJmJ/b/NoU10Z58/UQJ88yaigWqIZsasHKP86hM1PLylqErUvZECQdl3psgbWtCOznhCF6bOIt
yms/k9evxz09tX8Nu7q4Zl0ag4Vux4AkRaiVt9TgfnmuJnpyf8CfDjS/Bi5Ib2UEdg9WQbPFINXI
dR/aHH2Ye9Z45jlF3xvWaP3S0HfjLJ/j3c1fJgiQSnOBTvVuEaBGk3xnmeDX9gBCID8XCegYJoNV
0ZB4w5UcKUQ8e97MccZAX5UDgrRrFXr30BLThs4o+9Z3a098Fx6rYMATEKJ198NkpooJqm8PU0f0
C2FVat/QZvK9ZpI7IrLhxp0WXYnc5r7bZJE+mYCqzyBcIInfp+6la8mwl9alh3zhgCpjL+ZN01bX
RgEYalnspjy5ysoUlD6uF066ft2XKDPxIp6EjBtCc5/bNKrKOSoyIXzeAV2tzyEKj3GR4t0jIHwH
z4JZQSyI2YAvNJe5yW/y9vfA2zABDEmbqO8qEdrO9Gz0MOryRpW3U28Es/ZbIVQHROxamTIctGjq
Pb/u2AVHGr6fASTR9eUkq5aGuYAcrpHEiVkEjoYkY31fMgctpRlg3nMHyayG+npqXXiZgIuBFClU
tdBOiovbuLQyPa4kavCU+V2qrm2juUzFuHXspza3vo26imoDKYUux5hzt7GdR4MWsdD1oBlEkNUU
OeI0rICnTVmo6OSTxHusefWKpGgArfpA5+kO377D6BtN42LTL1I4CU1fFNKGvSu2thTRWPI4tfKj
KzlkIlVUTfw4WJc0FcEoeGyT7tg5vwbP+2UJ80LiGVBF7Sdk+tk2KK9m9UYn+6aajwVyKxBO8W03
9xnzNpouLkZexdDLdfyRPihtujDUld0WLyMFsasyUS10/brNo7bB3Ywtq+WNa/BL6GaBJpfwDTqf
X4uZX3I2XGrV7xn9iY3Fj2pE11Qv7yDvDdBcLXIo87DnwmZO0FnkyOrWVzyNh9EOTAgpaUW1YdoU
j7T1Ze9BxPipTIlf5trGsgUUn8YdhA8uW2peFrb+e2j0rZb0e94Ypd+Y8lDIXAG1Jna59Th1ctfq
qLlYUE4CK9WYbwf7G7Fu3V5cQS0o1PTKtyV07od8p48jvD11GGz7FVQpt8APhIbBD25SBTqFjgdF
Qtg1pw0Z+LOk8zZRfDMl8+WQT/edW/6YbHkAohqFIf175004T7bmz0nmm6kZliVY7tN29htPw9Fw
7w0OB6zpA1QYFrkDemViPZoyNNlvDlStleh+LmmQVddatmHeQ46MOU99Lvu4M8O+ZRtPWZFbVeGg
HGzbL6tFpsetItVBQsPovXgmOg8aRsUF7Rvm27okh5TVMkzaCTqzWTl+KxyDBAaSYAj1iIVlM8O6
6b43Y77zUvbUogh4kXtJA7yUE1Iif0yF7tdacqd04Pcqti1HQKg6vq8KY/QnrXxITbL37HHbIs+K
dJO2J2Si11PT8mCoUDwxdOFnvfdkVS4o8iEowvOy9JXiVgS85f3Mi41mFQebi0gjZhM2dnpLGxAj
20LpQaUEKF49fK98InV9KLOaBUku6rCyoMClqbAd5+my8yDvUfVTukvsRvd1MaBYoqUPpl5dWLl+
ifAv8duWP43E0TaZzPdur3YsSbeMIlOBW2SoUJQZ0ao50gNqTi+j28Re4VwYNawZr4afzFqUNFmQ
UzOilRt0Y3eZjzQeCYrG2vQDSkvbkZKtbC3A6KpL9PI/uSzdtYL8bFT/6BVAhvm2qsaQdOaviRi9
T6dh8suq3vC8qkORJZqfde58mTvWY0NBp1lD5dR2U1Qo8H8Yza8ESHz82mprHzQtPkFB229tm/g5
Mecg8ygqYvjnlUgN+FA9JLPeHpc659nW0uZ79JzHCej8Mwr6MPhWxiDbvewz7alP9BslVJi6zp2N
dlKtAT4j8TormubmVo5a7ZcK9RdKQcySTU3j86Z8BO0F9y1wxwZUohmT6eSYkmZHOguuQeY9cG4i
dESfcdhmHtoLVCN9KvQK/5PIY9bMT7WAzpZpNVHdeOkWnbxBYbu+JkdUaAUPWMWqsJ0IKCN1M9ko
u5jwrDgUS5wREITDlDIHPSAjfMiNzmdE4OAXh8Wo66azUCOdAXpQw53G5v0o5yfNYFHC66tGMy7s
rIjT0ohtnZFHLnMeTKx+HroZ2WiRlQG8giqAVK9w8FDqBepsvBwPpMi90MWeHLqpsa9zu0n3g1Y4
P3M13ioNCJo4KdIsu4QzOH1vlT1dIMZsX7Xl6Z9o2UUNaZ1LJJRYt1ETJBzMQn+SmdOHmRy+uWb2
krTw5lJmA+FTWiMIqWdwVftaN93Z81SBQ7ZF3zel5aaCFF4XFfY0XM/10PtaJkwUnnkWDrU1ggoM
63+djexFDvpPUqeXfNDdb6IWUxWLtFSRYlQ91hUFeZ0yBZ5uV5ZGUOVKHQcGlRna5GmYgfIE6lNW
lE/ur3S07wAvKSEkXUIG1xjHTVmje0pW4k5IcPoPmolma0TQvj7o8lKiWmb6RpvpfuU1D20myRwX
XjMjEU4M74ASeXqf2oqQsFQkcQ562qNLrqk90B03HDvpYIsLE+SWJDc3fVY96NXyLJC0g+VZImS6
nfp2W+lm0ALv6/lDV04OeBzJ6IEFzRuZF0xq1Jqwm4fCvMAoHj30qWcA9jKZajOaxXAoXXWBmA28
5kOG0g+nwgfV9J2GCv7zQKiXbvLGzJzAsDR0l3rSc/2m4x4euIaaYF0CeBzcfKDH8Qm1J5+NVsFA
K9WRNHaUUYP6DTf3baUPdhqYVa2l26rPtStdTB4YwJS9R6lqanyWMQuil2qEAh7LuLZMtFFXhPXD
tge/T++7TCA7Z/LBuumApzh4qajxUYz0gOJ3vql1x/gBVqNUWwrF7v1U95oMctcGcVNVd9YLxfSj
Hj3+wDgQTd+VnYPCuW1LLRxnFI0rmubRZIEfqcjbsLfJsW+6x8Edr7md4PyP5S+p8gfdUj4+K/wi
eWhK7aYV3TGXnV87w7Ezp7AvnGtVQrAdjhxU2sxLA91MfWMd8hwd3Fr9s9eymI1jnOue8q2y7gDY
k+lSh2UttKpLS1NAYigj4F2OAg319srsbCT1ivLVahK+S42cZJsyye2gdoQXJgnUrp8kzmgVgdAz
zWJH8uzaLUDiUTa97qdJ8lQYlFhh6Y2ZCMoZBBl+m3QsDxuvIpGhOU0SzHSy793RYTxCF4p+34Jr
NsyNrImMQrf3UhfdmYzliRyUZaMBFtBr4F2BmPwYGQhDY2mF+zFIK2jmOTmkhBq/YIe6vXSAyP86
pjoR7iCYR5iIP9CsXYej+UR5PXa4YKgNoXsgxEp6Du+2HsJeOLZRxkW8i35b9NCv5tP2JB1y6M3X
38fY2luB7pNbdqQP/ILuS7DTnis0nhtwlUOwk5Y2blbIwBl19wpqdrqfjeW51Pk6gHubFsCLjgtJ
dfsTclHHw9KYs90GSRLVCbtwxU2DzPKogAu5bo0y+Hqj1sHvMhwop6D0hH+jFr6KuU0XhNsFwEE4
FuWWtV3cS3gXpX4G8rk2vrdhcItCjHKhL17D8Wwn0Q0GMjz0TRgXglXHuRKPzdiF2WjGXetsv57V
Ok+2Gm6Nwmsaz3W6DrPKd0tzT7dd9B3+jRTgYmPvo+1lHAt9J6hVAGsKEqG1DWqz07doaSjRctui
by7DY852C0l5uQEC5r/YrPfDrYJ7q4ebKHpHBraZ+rkNxXg+obLcnxnmE6fPeloro2jNoQAq3IFX
CMZd6Jsbj9W+QT0PET3bDWH1i8dZbOnROV3aU8b4fn6rTAzgF6hAdxNEko3HsocL2wImw/7De/Bt
cmBqQR0bYr/IxXzcsyxzbbDLwYfr0j6Hb0R2IHsC0lk7gGz3GWQZ58opp2wfPsL/Dbi+eL3Rma0p
5TBGdquyW9E+ufA05/YFyLGvzf5T3v9tbg4u9wWiQ8EC/3FuCa0b25qwce7zHBuBHprbJQufbVoI
1Po8LGISniOvWzbl/RmwFszFu4zTyli0qi0mVQMZIPJp2FoDBX4xq0YCWN7MhntjVMW5aS7H6tOQ
4Go1UCpFW9l6mu6UOgLPCzzdjUBmw19YyZ0QQYKGkmlxxcJzwtprw1zmiKZRwJ+A9QSkeDXHsrds
w5uRcWmMAyHOZhoPlS7O3JHr9+VtENyOuEwWhMMaywEVaGGVePcDl3xLvFtxTkPyZM3LNT0NDH9o
fwUl0kfrgAePBLJdL8d66QFPg/xuoajwNjxMb85RRpyYjYVOXzARgFlwkb/5OFiZ6YVRmmDJF60L
GKoVwNP62tpPbApGABoFrhHMfZ2SFp6gQkHzJrD1R1Hcd/m+Le+/HuLUkn0YY1X+EBrkZrwSzRfG
priEpPQWPESAT/x7hYL10w8DsOD9gbMXlRAX5GYfl0xnrmZyniB5M2ahB/rJemz9uf41oxuDgmU5
U+eQLqc2CesHrAsOExptV/eFnAhXyOnAde2+dcmd6T7+F+v3foCVzzTSrhf6gueTL1Mgd1VUbaYn
fWPEzjY9+3ycuInee7jr9RtMD7dOi+R1npS+gWekzAY/m1/deTrj3p60i3fO9Brw1eWk1npj6oN+
zy673fL0W8MeXfqXZkR2+rkmzVO1xg9TW96Yd2n9UZvBAmC2WMcQ7SWAEBav2UP3Vt6s4gZB1hnB
5hOkyThZ/4oWrJXhJ1M1GD2dF2kPJER+Da9G5Oz1cLlpzVu2UVFx7cAx8JkWusw/d9+eXd/V7ZEn
uZRJBbuhqGjtFq4l+xag5pDcgIhrc1an6+QT/e7dXJmpzcyumUe8m8ZNuRM7cQ3Q3o11XR/aUA8A
OgZeKt3j6Yy+Ph7rG2x5rkHPqDlglHIt/NfHXW00XUpt8efSLEpsEjbjXZOdqwx+sp23UVClBsUl
EKjoVP04Sp04RIIERwbDHk5BtEilJBdNOMWgeDg4l2c5DNeXytt4SxsncOaGh6ji43i4sPXRneGd
9nsXDRjD0fyWX3Xb7AJkwaEa/fzZuv16HT/BINdDrm7OTlrgbUmxf2+8xEm600zN9vkkI6gV7Sse
NjpB0Q0C9SkJz4x9brqr5eXW0JkwIOh0Perf7XjpOe4O4+30kl8uKADz+lxD4LkBV3eBi5JGUWgY
sBExGX9a7Fwr/Un/H9wY/9zB1eGHJIMwimUHp42216Jq22zcndi28RRrscSpJ9fo/z1zGD6Rg7xt
oot3iML7AVfG6jHqeYb+bTrBTtERm23FXYfGHT1auJLOleRPLiEC7IVhAjwgazjpoKTomwrhqOpQ
4PTQPdEn6Zm3z1g+73sv9R/z+ecgb0b77s4eANVInMFCHe43vRrDakt8oAe/j9AuyaLsmGzNKjL3
5u86qu6McydiubG+Gny1mAoaxXZSYIbsx7KYIOwKs11yBYrbKDsbApxcTpBooZ0DGYtPLPfQHzVB
yTfDIom4sC21L+DEnDlmJ1cT3A4Is3F28Th9vFVyT82mtDEGSmoLafQeDXLgqNYjfnUW2bN2JN52
DhwFoKrRLNycq3sZ+cFREY57uXuZ9sc+Yi2c5TJE20WMAitusQXKdK497tObtx51WeV39tJMRVtV
SO1DLFKPzZDtX2TEdwt6tg7OHYDTj8K7Ka6W02pA0zDkyxTfxDWQFj2qAyrYiAaADa7OimucMhGE
2yAZNyh4vNaepmOWIjeNUg9cMDs7KEFVthV/bSLLR16bPEgK0IoHCO1CAvJx/cwB1ZUKZY5AwXUu
vFdNHitxJnlw8mqkuBlNaJGhw/iTsstA4PeZmQyM8VmrDwv33rhNYmYG6ePw3a4ioW/+YR/n4uxP
8JjFPtBaAIQMSHo/M5wMjeuk/YQlhKCwtzlqxVaww8IoBIqLyOkHvwZxkm8GBmTIzw1+6kRQhyLM
gogtgu6VuSAbVPO5xdg2qvWmmn1JvjcCafdzieMTA4EYGJlPDAIy4nVojyI46CbALxTYaRsQ/UHw
l7T4VvKHr23lhDl+GGbl8HUJy1qQXkmU4OeDXtcofmvR10OcMhUE8QAnQjLhRHzajBpwzQaEGfJd
ttX9AkWb2x5qbU5AFzLbEDIdd9ld89Mzz6TGT00OtJCGRl0XfSFragmqT3U6U60JNMcfvN9d/59K
hMMSEaoifwYuapB+rxMJKhtVYy/3ow5rgBcyA/Ex0nMg1uW8rs4zRkHzAlL8aD1ZdygrZ0K70uKU
Lz1EVlCHKHJdK8Q8za6Kh8OfQpr/72X8H/bKr//xm9u//y/+/sLFJDOWdqu//v2YvUi0SP7u/nf5
sX9+28cf+vuVeK3vOvn62h1/iPV3fvhB/P4/xw9/dD8+/AXahFk33fSvcrp9bfuyexsEn3T5zn/3
i395ffst95N4/dsfL7yvu+W3oWRX//Hnl3a//vYHGO7fme7y+//84uWPCj8XSP6jy358+onXH22H
H/b+ai2b7HmoGyEipPhdw+vbV8y/QtgGQq4QKQPk0FrMoOayS//2h+X8FW2CMHxwkwKSCIGvP/7S
8v7tS8ZfwZGAlwd89OCBQzTwx//N/MMe/WvP/lL31TXPUJvDp1ndF0hagIwXqU53wSSCfX5V1UJp
eZwVHRPfaqHwqrwSVUgOGd05435eDyrwhKh2dYNOntFG8b1AR/V+TlSxzbvsuyc0MHkYKXSI6uGG
p55+BrC7brNHy+Si6oHjAo8W/1rH0ciNScAM3MRHD3V57PuqOZBbKHSboYtWiAjvRpfuQLdeULpV
RlNuUqNkcY0KtN+153Qk1k/I26cBdZuBvbKX1sDVE0n5MFoJAabBan6CI+yXmVLzpjfLK9MzypAZ
DtAYnIHRpHS5rzIBNA4B0mhGy2spHtoGLbAiBb1/L5QVQoLrndn9ublfbyZ8OxS+cLPAahyAnD++
4Ir3BVNaT/xkiqQ9TZu5RRNsrrGXIgGkrgURaFTo06JNUbOoL9OfpVH7jtnslOMNoVUZW55nN8oJ
znywJeB5dxUt64YVWLgEwJmD/O8qHVGDHnmqiWQBOsNs1Iqt0BjTo67lc2zPFNqfJd2ByHkGVdf4
c577LnIJuhh4kV0MqPz6Lrr/5pQXz2XbbNquFEHC1BmmyHW8sXxIHAJwzYJdEfeysYraQDMhs8Gs
iN9VgCvOnoNSlKEgCGUOOSRWasc8olXUuHIrj+y0BG1zk3gwLDl/r5hxP3ccbQKye+VlvyAL9f7J
BUujX2YW5HBs7y4fxLQ7s65vgdZqYRde/qVUbIEEaU0ZngBCCv4xVAwsi80x4YA8zWmC9tiZjIWP
ZEa94xZ5aHv2kNqltyEOkCqdlV9JQq3bfiQotnlWirNS/BqHmX9jRXLp5Nr3nFWQ2+scCTNN2pCW
wHBovd2HaVaRwMzqdD9m+oQUK3R1hKXLLXcB/zVIzrctIF5B1trazRi+ziMzAEMBqq/K+ywazZrt
AN+VAXgn2qOjqY1echrOplleD2ONd76yY7TQj8eekmtchM7OpIULQgLAVBMCTKxN6k09AfrhyjmJ
p6kCVsPNDgnKUgdY35apvjhMhJm+MiDolxUtIJaMJHE/CuNqAnkeKec4FyNScejI9KFfBHhO22+T
vqoPJuFIIAtg56it/FQReSnwrfve5EGO9sxtM1jFrmXzEOtNP8UokwYlMY0LR6FbNpH5QXp5FWfW
oHxSCLlVldx7hfaol0tjvFuiutLRHLM2YC8Osqxs8PYMJLYb13PzveGKn31llqD3nF7dkiabEqwU
MQPDRYj28YiVeg0SGH5RJHNyoH1px2eMahX6LucAL5azRIngN/x0DuTY52nlaCxIkbavlbwo7c7a
9BbdwyuYN9BEqbEIpREqPmYRScZffJiBa1aD/v3rj/J25FbmDSYeHbUWeLMe8mEfLzSJ+KHrMkVA
/gPuApDT4S6djTGUfd/GlQkksmU12wSUXLHy2A9IQh+qpo0qqwZ0lvEfSW51PjFbta00evX2Wjmg
/YhA9Wxgby2A86osNgpCQ9oSGeK4PxQOUIbKrY+d1cgLrHv49aTMU+uLSj7IwzxwptF1CARWM1ox
F+DZdO52IFz3MDtvg1sPyna6fiip6Sc1yvr9AFYMnOZHktVWOHgcrBUObhRU0hZJtMEKzUmMlxN/
chVl+6psnVjv6W8yAD7HVBelk8Ba8Py+AQ1IBFJEf6CNHWmApoV8SMGpnZt3mZMbwM7KM8U4XDSf
73wwZC5FfYAwUI9Z3/kcpCVQ0SW+OXxzuDQ3Zm+6vuPOR6CTcsCWTVC7zE+O2adbSnHJ68JMwlmB
uW3A6X7KdfulT6qFGAUY1olo+64vkYmBc34FGwzatpfboSrBwMwH/gg7fgH2ot0LNz+OKlmg3G0S
FK19nbYKqsFgMmbk0Fgjf/olOLANGiQB5tJmj+Po3tj4csF5+d2l6U1moNddIh72WVr+ntxi8qfe
BGBfTEdnBuJ77i6AzNNDqK/6Ukq/BZRySzOqR72H/kyoibKGJPsmB1V+PosnSDJ5kZtwbzMWmQs/
C3K3YlQ/9THzNuV8h6GKPZ+aMuKTPe6guAgaFZn3fj6JdA9MqAoNBiJQo3MuhGIGENESVDPCuQYI
8CXXa7aH72NHHFdyaCQDHDh7tHzNzLZDY7QHt2/uqZDyPvHUESitrZDVEV1udGugxw81nhGFHqb2
eVp+S1in76s2Vf7E5AzH6trqcgX7bPooF7b2OBgZDZ3SuhZksMOuMoyHAu5f+P8pO4/lupEtyn4R
ouHNFOZ6eooSNcmgXMImvP36Xpc9eWJVFKMnFfFeVUgXQJpz9tmGtj8qXH9MmnHqk47kmMi2Vj0U
9dLsqgzqmihHH7cUtcMsRbyW8xA7U7evg9E7BEGd4ICNH03QJwNCuOO6zMdBe9IaZ7obuu1HyVvf
lXpwl7XKiJSZHcTW/MReR/vievnZRHOZaLL5OrOYQrcYl8NmwM5neT1xWn0ZlHHn64NxHoV9UzQD
f69pZ7tg4KnkRJa0x4VZ9Xp/MLdG7Qsfq5Gkyy2RcAYG8GiFe+S2ioMtf7ObrQ67pYHkPVawmJAo
cA9YdIvpL8qG/stSW48113WohC/PsBpp9ap2ue/kJE7B8tBfX5rfOl9tY/oqYfPvJv5Es/N+l0Lv
j7IZMHXr+uHGqPv7xZjryIfCvzebjVfaUtpiLx/x6DIBzZbJVmi8V1mmkWHkMFpIT7eq4JgWmr7T
LJy6zE2/wF4SXNzpiX0JK5boASrlcEqlpPec/0jdRLag85eQFBi6MvtNZo2J0mHjHoNnHcpJkyds
hcNabCMJmVGZH9eZDiGXS03onu/E9ZCtMc6lTrwJrw2nEho8Z2t39FqNxPVt0KNNdt1TygPzao3H
qWuDvZKpe3CE7kTQ+GP8471927V/sAI7dksZz3k9PRoBDvaa5x8LbVzuAYZttDHYF5nanIfCzabf
jn3riPROcbzTqv2fDz3TX2X1vxzYKNjJOqNBgg/8MaJLuGJReJRqmLOR3DiJGcIz4sQA3qIZSOuL
y3N1nvtc5BgdZKsfQAodtshPm8/ujo86vPca9Wo+jE8vNT42Mn9fiFOHzp1jSAvnXrd29YKuZYbs
ixlO+tqpbIo78r5DC20SN4CqI9Nr9p5DkaWq/r5qNjiU/rzvjJz4q9REJWZ9Fzijh//9xv61lAat
5Np2SAD7h0955dbOltk+MgLdn+NmEcthLM0b5spbEsyoNhadOtSDGxo6btonpe+icDB+NxgfaSXX
l8afHaq59+ASWyN01/ZNTgW6CWFYOwHd+mK7n3re/ct3puyBXAdHENLlPzBWJ+36pbUoppvZi8pa
mAe8H27s9tKa3hqnq80ucwot7mWQokmyjqw4aL2+/Cwr9p1g96HwoVki14uo7avo7UMnt5QKfUY5
ysgcS31fLJ0fagwDp7WNJ7w8kmmlPRqHrDnD+TUiXeFzlnWpc6BTsnZe6sQqKIcnvfd/clwPz1mw
fN1KQsjwLMufUqd97J3mArVA7OuMBeGYQ2IOeX8cmpokYbGR8LIQmBlg+jW3xbkmyS2SRXCoR0PF
nY8/i6Isa4J5eFtSqYVYkNm3SivM4+xvf8pCGrvVVjvXKLtwlMsRr9Pu1i29RAXDPSlcUyhHDT+s
ehSncZniuhm7k9z4L2cb2iv0YHOXDuWl3kp8usr6LKvmJwpplENF7Tz0y6Vo9TGqg6b44sngWFrL
cwf4clmCVIsMa31rzOaz/v/dDfXDZ8HOBGgcxTQL5CO6Ws1NbZn9xiz0epBbpQrHxejP1VQghG3d
NWF3XiTyj6TzcGPL1PzHxp+tDnorLM0tqaRGgtTo1OfZMpOei4XzzisScG/T5WwX9qs3LncwI+hI
UL8lA4SW0J8HVn7FfTQoZBdts+KLaZ43soSNefBinMvUzVjgwGWJz8az79Pmj498dbyFWIVRDivy
7xNHdGUpMz2TkTf5WPTlthGaUr/XZf/QUePepYteR8PUppiF616y2Bji1albEEqNDfa7k53IVbKY
hjjlJhXK9F0W+fRUpMsBeYUZqtq61apWJnWKWIB2rj7lS031gbdZMi31FtHw28nsKGQ67WqSL6l/
1SZlvLbzSy/N9jPqxj+PAWZW+tU2H0ciSGsf9p6fpkXZYi2PyHjK4szgEpWNj/2k446hDcSjabOd
cINjiWQhldL8okvMuX+yVr7Of5+kH+dMHPj8GNy2rs0YgzT3w4FfrZ1udu2shSvuQQ+tTzieZ0Zl
02OApUkK/n4+4AV2OzhAYo1I45SbdF9qv6tAjp+Ace9P/vdaIN8XnySYkfyi4CMnLcBjr8hrfswG
dZyoPKs/dFX3uGX6yZqa7L6rfiu/mY45fMbQ35QbTRQHR1tbyxdp5rRt22trpCSgapV+zjTTjWci
KMM5s1IkEtmzJkExymkTp7l33UhsznK/TpQb3iphkOFJunfK2gCUFGyatE3qSuj3K7fijTlRqc2b
t+8zywxndygik1jqu8GWRjj7WeRX45e6N8VpDXZNlz1JSyOr18J6uBNzrEDCEvJdzhCtSa2rpUTG
6h+1rrwEeulcCpSV7qaCQ5GaPbf9pH/aMP2jX+JLXw1wOWHA7J0rUvs/48tR26ahHFMu9GtRhCsz
plvstF15PQdU2ovT1gdhWiL4qc0Fy43JDpsJBw7HVduTTsBxmGlC8rZHrC3BPx284HZ6jpZSX1px
alqd7eX2b6oXcq/lLuVyjlKuoCv570X7HkfzYZ1csWn6W/jqqAuuO+x/HiXQhTbWo44mEF3S1XVx
GI2LdBWufIGBlLppXx0R6YNeHdxU95lTeZf8imvULneD2DV1PhwmDRgw6K4bz3JQx6apiP18fZBW
b75MHEPaoMydZij6HK37s5S+9WrJwyeP8g98nIgwEHI495Awibz4AAqa9mIU08qjlN1YxasezLvC
z50zGvFX7v4iC+RdJ9uXoJnNcLGGWI7j9Dy7CgQMHNCxlXa24UaorgtOjaHhSZjm+w7zxVNe5XpY
DNLZUdIFu1LpsRWo+a7wcDccRPoZO9ww/+VhQPjJ3vMB+6+0qb+/i9toeTUTRI/uwtYjs6xrEpHF
i92TEuzliMfLNdup2tN2deZFdKrrbjVy5NPpgtrPUNl9sfzy8ngzxva7aa4oIqXBHYU/qqFXTUjd
lwzFoyqelTdMCXrpgjIBIfFqjPe/oaGGTin6byXCR9TlSKhsV1bHqdAhp7ms2CC35O0ydPhdLs5w
WNdpn4KFcdKY7hdHywIGZndlVbpP2G6yQZ1+ijmn6tgdG/+iECpOhXbpxNDcbLhG+lPdPXmp8bSi
EurmoH3yxJzHVDidbqtbd1umy9J5TuxtNFeokSHsmPQ9YJX+1l9USjc0ppse9aX+qnlzgOQru5he
p+9ax6H7146W1hdJrevVvt2LpzRv7gPcaSNXwwR2rhsvsvUi9HBh7KRa94zFUxh59IWuGs3d5hXb
rtfWLC4wU7RtQD8HuRrUVQYHdrv5t1lvXnNG1jK2F0pkcxur7xpgVals/yiGGu+u7BdQeRCXQz3f
UYvvwIlDlEn2d9ergC2Kat5hr2rGWdrpiWb77b0ShZ4o2TkxLo7D/nqdrqOjv/YFVlJt2X4Z9cE5
Z6DxlSfyS1+1X3wHfGZxlvoTAPvdkuLDSUF6AP7snH24VX70GUei6879yqHnGcsW+v2YxVo3OmcP
0xTUad5VH24ikfQfhn47pI1ZPjeb5p+Ek2PzhQuB3/r6M6EiIi6Fle10qR9tDxQAi/lfs5924Vxl
zdG0ug7EZsBDkaDJOVi/Z8rap8yAH2Wh02/XayIXnXTWcqrwVq6CcwYaG6kAwLMtA26MZfkj1ZA/
GK2B0Hf0h3OF0MdLxdFeWBl6RQD7NPtROalwLpb2AgJ48q5S+pIu9k7aBZOEdcRNAVmda3XgqIYe
NmJq7gc/dSIz9aZLNiCw05BZHsQynBjMfB3roLtx3EYmhqemBLvk522zrccWp1Ou2OFEaLr2urQL
nv3Z3O27mSNmKxobm1sVJDk+w9/W9HUTadKV0/rdNZCNM1fHI3vocuR4QXkmS/hB+JVxsYCV///P
TwK+qB3hY0Nm/5h1x7WVq940QQEbrIGhkznYOGYBBwzTgnG6Luzee23x3Zk9xJFTqd2tfWNFohYu
9hROS5im4+2IQziWE+23WXvOPY0TvsmWM+/mjCwZr+ybmJyNbOfk5wKq7YKrqzbqn4Uh/wukaePl
c41/QO+FEuvDvdZV2jJVjFYQqZcZ5rj5TeYOX9FtfxtsQXyIlW/Xr+Dg8dplgExstq2HWNKX4vtq
aemD0w9+6GlFEhRVfzYDr77rgvLB18xjf/06U+nR+zrlmzSmYLcOW5GYSzPv6zGNtWyhKe3U6zRY
Pwjvpjow1kOwZWkoRu+bJtV0VPAZQrTuoUCB9GhNGPRUjr8vRF/TY2zOcypx/1BmEalhsQ6Auhew
rOrBDcYupjI5dqtHDHJfzp+ROa5twt8bnXAEDzQR7gu0h4/eNFkK7NfnTAAdYPsI5++bvHdepbYV
cTEVz0wkTpoEiZ4050Y42cOQZP38bI/L90Ljx1dGsH5ytf9LaX3Na7jmHVF3war6AFCnUzrN1jTI
aLHSl26dXtIGgLojF8YvMi2SDbHhci5QlwfzFk5aCgoXTBKzj4YfNruflPrWP29nyH/Y6l4TawEg
Ps4FJqE5MitKQBMDnJEfjBGrreYXCWRXfFOimoG0Wz3hacZoQ/Jd+YCGfc6PLpRqD5ogM6CnBRv8
Yu9qOF1o2fa4ALQ9dIZ73IqAHpT7r63KPJGioqfsfEpCzQKv3JBi47gyKRwa3YUS3hR4vl8NvB31
MJjdQ2mK9mZe56f/PiCsD7xEGhyemrErvEesNokU+7smGQiUXief/tJhqpu1s8Kfwz8GboahRqB0
Sv2CxKM+xS18s4tYU1V5Bz3ncYSVY81Nc6wLtCurU96WEm/EjOnNsS0yrHTs/GrKT4ExOt8xkIkn
f7BfgIsFDjcOtqFGuk9tvLe7YJ2S98ezlm8T5dMnl9y/gHY8IiIRgxQSyDjvaNn/lMPA6Cqry1ZG
nfC+6zgGRas73y1bR414hWjXzbmxRT5jdcN1323Nb3yX6/+3v7U6MELZcm11wTgmk7sdtTzBDukz
y2HzA13o+iHgFuLZSlIo55v5odPsO0xogwnIqXSmLyAQ+1R3ymNhIv5ADlJIryANMmOIxk5U2MmF
47o8yzJ/Ma5TVhqmPWIYfOtz0j/nwh5iNedLMnoPee15+9I3x+McaN+40D7jFP7zl18jiK4DtevJ
DF3k7yWkS28LGpeNvG6bPHrZprBRgeLXr/hDuN2s7qrUufE3omau/AF2vZ24Fpa7Y32y0u6zYNx/
cmooZIBK3Otwmlzcjy5zVVY6xB5QoI4B3kQVN/iumO0cWxsz3orFuGgpI3f8Cp7LBROPYcbg3GMQ
8t6mvU+Cg43xkFfu3jGg/95wH2myfGePn2fiRAZHnPHiB8aPodlzpXwbRs0sjEuqEyVaem3ESPJV
0P2j6NRFPFUt2QZlUB/HndXKL6vuPP/373inJvx9I+BQxlQOTAmAggrw76/mkjDjzKSuhNbYvgpU
YlvYp/PtigPuQasCtTd7A+TX8cl8mdKcQINcEexBFzZvM0MX3bCS3hkeZ+M6aqB52zfC341bUyZO
sSgwCifY42ExhpJxy143XjwKHm9T54UrNYSrlYdW63QxRIUqGdv5q6ZpgMvOYu270ro0vqzPeu+R
XICB7W6rguCoKvtpMouH9Vq5G7O8VYVPV2r5DeZnIxitap594eh0sN6Q5KJHHSgcN4bXnTJcwoRn
Epu5++83+S8cqaujIScLeSQIRj4SV6BliCytGAq4Sqmj/yI8czk5Iu564FJgVpIYOyvKLHXSZ51Q
8rm+F3QcSdun4kwaavfJTfY+hfjwacHOMJSmYWapf2QeVnXm+rPucbPmE7OuImZSv8CoGS1+CQN1
zyzysJRFE2r69cwu1vowlV0V57pFF2mO2Xdwtscmc3/JVs1Hejf5YG1G0mmYEOVdiesRfRnD5FKc
F1WJKJ2W7lBo7n3HWUpC6ckYVvPg1pYKPWvo4WQ8Kmf2H9aUeDs71y6Wz/22al76JdMaFVll/WYH
ehXbfdM/VHCsIsuc5B5RTIWnXbrG//3Ngmup+Pcr4luZ8FrhBF9H5B9Wf54txpp3TRoRsuMdtc0W
58EwsjPOhP0aVg1nBrXGtQ2pnrbVZYAz21zTy3gs26FLtHSBF0PSTe81j3h1oUHtsjJptw6nUNVH
gfnmT6W9p3Rx42H1/4BiGke99H9YysfB0Vn0Bz3nUiWxSo+7YnwdmyW/mQovvwlaw92J/tqPZwuj
5tIzb1Cup5093Cxef4YUVB3SYqrOIquqM5ZkLhj1kuOMU5mPk8vfmAOH3g359rIBL5Gm0qN789df
pD/uR3O873vL3ckOebW94vCRryJ2jQGv8GF4LYakKZkTDK5ZhQ0DybNhDi+Ng/NSgcWP7mOjFGnB
crJat8FJuolNX75spmOfWiAgxrLQYzJVJ4FbZLs8dbC+oYiw8idzsDGF0MYzABRcQb894KXTnczi
m9x+5N01c6Xu6l2gAv3y//4RWJ989n9BYAj8xscB/ibnHrLRvw89wnvzoCE+LppIM0iZ6vjql1Vr
d9lkQNlW2OKUs3be6jTquoEqLFOXrF6zk0/f4Odb6BBJe4ZahCcZmpt+ecqwq0rxz3uo6m1vybU5
vsOHfpVhQmP2uMhiY/jfa/ejtpEb5D2Pl3woGgQUHh/XruGYRUvMdwThs96DvUxHsmD33mKqm+yg
b/4JT7bHcSWCZMiXWyamajeb1KrOjczs5cLPDGJcBaGUbvUrnLXqovLP8jb+5Z5jPoNOm7oL7mGg
f7jn0p7TsB9ZLmopptjVli9yhYXSjr6TkHg3h2sGhU9sqgpLQPO9YictDZk/A05Jn7yy6xv5sNvh
5CPfQM10lSp+eGNua5dr0FSSzkKL8OzaOdgBffJV/jmc4ijRr1fqdXhh2e9Hzv+Uma1fFnUxemnk
b/o1sIcB4IFKY7m0Wb2E4BZtMqrMPlu1I+NsdNmYgCT6hC9fVhJiaIjyTzC14lJYUly6gtq6MssT
DKtrUotqzMNgGfuAIm7AO28YLshYKXNwtV1+NRkzqUGSo9lBGL4OokyQxHn9yfrMzhCRgOtn7Mj6
huwqVc7BWZcjx7/bTHt9YF6W5SDuo76NL+uKcSajkJM5PfWiGC/rMmQ7T5EAM8/W99mmQzEGqimV
bWSGlm+uBb4WkK4D6Y7UHlHs5pLFZpe9cXRX1IS6+7JkhCs1yFnMDeZiS2x1Smz2cW3nHxYy0oMq
7y2YY7Ht5PbNgv2XBfFrx4EmEocy3Voqgjdozs8WPlhbD3kFsg4OReZL77G6UlF5ceYM5nHU9Een
BKmsOnkzKHq2PB2KfbCa1X0ZbA9tZ98whpcXEh5vVgVDYBzw6apbfjiKM3hG0Immwr8hCgDBLBZP
SVcwXayngvObDJ1H6Z6YQTbHKTtPTZDdThVjKW0ST9qiV5G95HcTXJtjLXrtxivoHlpddIld2Jj8
Zz3wQsb7jGQvPOJThuDCpnAP2qZuGP8ZZw/v8vOM87Nrlu0p1Rr9bLa+iYmXnGMANedkUTSdOg5g
6dvafjEdyXecq5+fLOd/njLXmxGtmsG3Zg7uf0Del2nBLM2TaUT7+GatMruzt+lb53nWkRarCY2f
g0tG95QX1l4woYxKT2mXcu1RqxYbnyu/kkx1Zkllrq1XThk9oektTO+LMtnq/sKAGOdJiBYnFkwf
zYPvRravfvYNZDQ6RH+YcODOXfz5ms7bwze5TYumv8VZ6+xu3wJtwj2sxohN/24MVXrEQbg62IN5
m3mZfjCX7haT2O5BC7B+n+qTMh3jYlrDjVqjMbfFSXdqeUrxGi2NYgtJIoFApOfMvRvHuBPt0fNT
cbLnYjynBUco1zKZX0oz73Jczu6WILcZkd/mnb6GGQYpWH529e1mNj8IyrtdQAkh3yztsXDah9La
3nTyh/YSn/Y8L9naTibD0nD6Pbdy2M5ttmtWmj8RwKyTRxzzRk5OB1YcxJuh8OOeJxQTCLPZX2G7
tsD+C2ZMXATbdMgMWQJ43xS5CfzYUfE5DeGREgu7dQACh9SjJ1tnzwz6GwfShzPdzo33aPg1zF1r
IeKUygeQEMPaJqCo61xxnBklp63hnBuax3MFAQG637mc3QoKiCTZqJXqk1796kry8axG/PZOoUds
d8UtP5zVXiuHtchZT007IvfsjsboxF1tfO3NatqNvRe52/oTz1CykfVmuc4wiiTL6FXsynuBE4xH
fJ9RqgTj0cKfj83R7qwt/WHWoEpNZvz0rIl3p8m3WhRMtxrWeJ3KJO813HhrRuIdKmvSHvQoH9p7
oxBPlKG/lFjIApNfGgXjehvvucj2GuBhP09L0ojeADkgsctKv7pIdyLxCmBVHIeyhTDqAOoELH2m
hJjt9eVeW/kKcum0aLXrXVMaw26ZtV/EYumJu3FouFCMSvw5iahi9pzr2s7u+0PpFeluTKcubFzn
gfo2FNl68PvqafbUGKMYMsPBxeB3Juuump9rEfzGSII4y16QeiVgTeWu89Nb03AdXDyIyQjLCltG
hYXLb7VZP6wmHlmV4aTzeqAMtC2MCYaYDllAaE6a+mmppkQrkVgankh3MCiv71J/a4bBpyIyZYjn
4Nl/zmD67xSmfdjoFI/0PCsENGvCjzelkhQoWTof7QowXmrZr33VxL3RLkeH9zgY1hIvNZ665qJ/
X8vN2ZOUEuqtViet89SxOGLRrGdfdX60BmkCQxk+GpMbBRcgwbNZh/vm7MfVu229/IQbKkYPHY6/
ei6/w6W7GKl2o/kYJ9oNLwfuTBAyjTszxzyNMwPRaQVrLGUeWRDwZ8VMYuPKj41G+8YJ9LpWAWbO
XWnjbwrbwuV/FatHUZjjp+y6d4y5b3O7HhORw2HVtPIWW1mA1gzRe62ldynxbgwtz0KZ8Zjyx9DL
4S7YLPGg1SIKPOjcU59usVaFWBMesShyuT1HHyvK8lVO3hPBbie7zX5oqXlfro7FoZr9LoI/dl88
sEheA//qb2zsuoDSP6+wpx0864vo5yyqqkox02p/zX0whT3HHaFlcT4hLrLcAFJp+VW30kNe1S7t
4VQmqiZecXTv/SF/M3Ltpp151DHgxW3a9NvNp0Ox0Mm4kv/HKG+sPKgjJmhFqCwgz0wWf+au5gXb
6gsBA70nb8ycfzuupOcSaZ3HaSrvpJG/BRuCQlGtsTcxXOn57FbPcuDNE7XrETJk87dQskSLz34p
FnESC/Ui5TK85s36ZTbOzl+68ziYDQRtc4u82SQMu87Pad/i4NN9Tzd12QYYHF4p7gvLeZRGRfPj
nwu9rZleGYC2vYPNFPBsuBF+npOCZZhAoLhDY6DpalsEUnLwZufHBnGE+hVH0tRjVheMtEh3G2fi
dShWxgQ+5ZESr1uLKETfaohqaoApWMGwqLPviwGsvGbP79uVL5gmredH2EqiDnKdi0jZScq/buVs
+hMI3Ki8jjc+vGs+beoD8Wi2wzOb55ZFKBOvb+Dy2ONOk1ikZzYfQyu7O9kObw08xbhbfiO0gAxG
QCEmj/nPbYawBGm3ua8H/5djKTxT3dRLJCFkrlWNcZ1jZztwEHVO8aq1C5+lenQR3oBbB28amzLg
eRwqtShFPhEWJCGOiEJVGfqp/qdoNMVxW75WeIeFC74gaTHA3yyMWMkg209FnghVPFh6tnHxQAaB
GhnKbUNtuEmsiiCNYMZt1cSC2jyMWN7Mnreom/VXz63OS9W9LYzowsz6amj920gkKB7EJgXj9Es2
nFi9ud4qTquyhrkoCj40Cq29P9m/nWa/OCRHqrLiwJTFk94YJ0+lT0Epn1rfwqGm55T3F/q3PMDf
RGt+6fnyWHn9i9pwhPU10PuNmhY+7cXUs0ureFrd463nG32iCPjrDe2lbSwH9iTwfuNrDyaJlevM
cVutXhXfNLXGwtX9jT8qcs0WVwCRs8QBT8MRfhsJHViLE9YMSYTkyQ10rYQcYzDR1xh6RXBNydUZ
4powT8RjnPA7L1gYP9eSodzI5xUZ/uOFfHCLe62e0RZqiuH1Vj41vXa/OdUUNq3Alca500aniDs9
tVEYqh9pjiIWzBDr+s5Lan/52RTdAVY0SoApLcgFZbEZeXuv+d2fjiAPoWMGgdspzB95UnaFa9tV
nUzG0JMohueOAx8/+gYqRsOIdgBmBxv6iQnzGUHSbnEndFOOVu4zjHdHfKSxLAZsHAmcGAcmEqv1
pJT5Db2UFQto/pFq53NjF1wu9W4Nci90U9ZM5+KF7Es82BtrjqcJppC/BAle/40p29CZebzUk264
wmUpJj6WJEs26u2vWteD15nFr2pZIHBnHKZii2Z9QmVj9j4USjmf3v/B32X2pZVsGyXKlZFqBpCh
DdYAX+mZSvqn67cYEVAw4/S8JgucfoyXnZ9TI1H/zeVlSy15pWWvMCG23YKwKIQbdQwGY0xsTa9D
HHP/AINhmCyeU5/FNEBUcTTOglLno6rBvzWq8TKTjLo4PZTr9M4T+munazbnZA9ffHJeAeFATgsQ
V/JfuKyar8wfvhkrShRECgLOjt+wl/ZjPr7VKs2jxaUADNZ+jrm6IngQVDnAToXuMvsMAHTroLxz
zJb1bEgV+X6sOgCTYdgYztn5I27pk8i+lhUgo3jxK/17t7AYDZnO/CHmq2B3+2vfxYXfvNngSVrd
IfRBLDAF/bdaQBPTV+OEl3MTtlsV9RWnajOgxBhb6+tQrd+DVGRxtcpvcyef15XL31YpZDE2ti7M
nntu4XMBIc2G3hw6N61CLZcgc7YMN0/D8DZ3AcOqg1ArCqouUuP2xy06Eh3MLTQbmkYXx7Lcze2o
dVGmbWZ7XopZDwmxtcI+G++0pnXDfIF6SDkEC5XdnW8lFRolwmoFv7qmfdUDgo2FuO99dCjlhsWu
58i7fKyp5gLfTobysZo6kdBK/Cp1Ju+Q9cl6rrjl2ursTb2zp+B7KkYLEUf3tmGcEJVl/U2zO9ZG
jzGQmflfmgE9EdsPicz85s9pFU+Oo3YWc+YZakZRlHHm3o2ZfLqmdhT1WoXpPKextBnnMu7dmQM1
XO3mTwMMkKgafzeGO91OQfrLXC9Vz/4Thr0nzJfKy6WoFWTA5w5yA40lXDDxN1Id03zPIC2aI6wv
Sz9cK+hvrNPMIJ84IJ7cmVy+Kt+QdvYFyPVGlcHbGMDFwCrEjzeNuidoCPQNUH+QVfA2B9DiDJ54
qnKqKghdzEMcFg6XhJmXQRjw22jRG5EDURYmwINIQ0/fwdYGht5ayCqLa+DgSMREl+XHceu2nZfn
j0ZfvnoWd6i/as+q0pO0xfQ/o6oMHelJxrLrvJfNL6nNkK+t4tGYzCUJtp922/6x6kzfWVUfFauL
usVRDltZFtCjrEiRQ47NXa+ieVk428PNXZs4sFcnnoeU+qXxJLm/VrdTADg7L+NE40APAVIAi2v7
ewW9LmVYdDL9Dt/crCPmXVdRRTR0ZKwBCIDxULSY2C+MShLXcU49mHoi59IKm3raT3alHx0mKll7
sEDUTT3dy8LCS8N1CEBb/hh6W9LnuLsOuUpM0zgk1fy9acYSSgwdpbZOuwoDHKiMeg4r5Gcr0/Su
bVofZcC8QbeE17oUKm5d2yHjWo/atDsw857OtWme5tGfb9blB6NiubMVtszoJHY4AecHbfHigCTR
o1PIm4kuFV87ByCpRTbi2t03seFNj0ihJip7PRgbDubvjFRhPjAX/xq4dHOizPFzkfLWyPUXULWT
a1S4ZMsNIAd7Nd1Pv615ddI7wAiTRZeV+JCbJBtXLYse3D4MeNPhqP+chdckq6XI1KqdZ7Vkv4Y8
BerdgoutTYC7/aVZXCp2pdtUPmo/b80vOqG7pjB7zhmcu1EpUSJ2wzf+Q/xKisIOx/JZlFIPe4RU
kduyImoEVatovy2V0OjfnQdXpjK0Oo0AFa+5GWQPe4xP7VUYMXrBkzYGc/h/OTqvLTeRLQw/Ua1F
DrcSKKtzvmF1u20ooMhFevr5NHfjc2bstgRVe/9xNjkgWu+cZRjE9dQzjyyowCia7rTSm2JCmhSm
lAmrhROLHZohnlN0NfpfTH0J62It4wrEkNMsK2CqByhsXvYXeuKIUar9rznHRCCHTaqGGAw5uyZQ
OnWrncitFHfE6B0DhaRvdWmPCYCyRTsth8aR9Lf032PouQgd1FdnkCENIlJvM3Lt5aCMbRqqraJ2
JM9AM8uCFHAhOW7H5QiotaPTxwRAa//1Qya5C4oIxfbB4HkzSxKlwoAPUqn3apoifIbDzg+oeKmS
haby9ji0OI2TMd34tPiUXWaxAlKlg0H0ISW+YccLonaj43wNKqQ3Z2JwWU3zR/tAVP5Cc62VD0Xk
YN+CPs/eV3P+NWYs1OVA0bs2kc23N5sahxEKQRPGI/07pJSizWNwUOtq87Xnn22RHzy3aDeOfl7a
7ml2bZp6w2SriaOH7KH+ZjJmcclTmscLWJC0w8GYZd0ry6QnJ3w4JoS8N6uDYc3HtJXs0/Vw9SuT
xi4/uXaTjhrN/VsQYc1CFlE0UG76uSBGXw8YOzbm4v6jXqXbZE2uIneyz4W7oCgxA3c/NnSwj1N3
kMjS3bV7LEx+jjEBYBI8pUWC2aftmok5U8z7/FquubEdzZBoOSt13pow/Kt5tDae341coDZ/L1Vl
B747CQs8AUStzrTpbHffoHlHfYC1wOA6aGckm9IuUekHd6Ixw6tD4H3VKQPk+B0nJd+2nft3rkmd
0fo/XFHXd3reuFSl7WjjZvk3QrXPSJEQebEZFlPEGhQ7sq2pYFUWr6nVkjhhheTwUvKeuMtPXvQP
ab++WWNe7ge0r5s1Q/efZJ2CuvTvfMYvIG5IunFZeeHc5KqVxd0e9Am2EIqQJvUc9kbEWL71bv/n
Om/KqtuPtvckJqZbmd9DGNb0D/XmuV2Gu/DFtNmMLIqBtwDhB0LR+l3b6te0hqlLbf8sl3U7loO/
rTtgzoyXtm3wC2dY+A6WGiLqGsh3kAojz/qs0IrT1LF8FyXnnpGi3sjCgvh99ZOXQkYZLh5hgkaK
0T4FzlwxuMintuF3Hh3OkLnY57ae9lmIftbO/2kn05HXdiXStiEKp1pttNNcp5ZF3FlEt2FASm+u
HnMJkN+m6Z81CxfGYZd46iZdzrb/Pfq9PBUi+erZPo8JtI0jOGXnugV97fQjF+ZXcoMkCpfiDEe5
LIlOtwe2fBmq4KepvteeYbkK16+pSR6Z7AcqJtJTdwun1vIFnnPvyXra2OuIeKD0uL4YtQJw4uS7
stuz4xYTfQZ1saWzizlH751Kgkj6HmVY9pWl6rUyFnLQoRZTdpANS2VqSaTKLJfZcJ/5odytFhup
bZ19KehNcOFi/Ny89oP5CHD25qWoNHlM8AJl/okDEudyChroS24I+5ek5s2IDDbKKrxAq/TuGoNw
7UbdN4n5o/DUDkP6G9ZQH87w6Bgl41cZNxnr1UDIj9fTB6QxdE5fNZEsW369gBXQpiiXOEBOaBbO
gy3WRzBPvVN1+o2Zc9lbVXKsKnE/K/+hMbuW6TooUeTXl6mWHTDMltyK25gdrRVf9TrHQeoHsZnk
P5NsvKjP02vnq60NvcQ9/TDMzllNo3OFmbuubBfoyItjExbFKRUBFpX0Ws1+uNVr5HZJt7eN5K4K
BbXjAbJrO3k0straMA+V/Jz7XN9Onf6+M6rxwC0JjesHM5LL/Bg4C8US6QfPV2nv5tVki2/JWmj7
9rUy55u1nzYN7Za/Qdj+Slfy9Jqc+WE2I6ypsGv2PVUqgf/EGfbTltNmnF+SCvRAFQbA79gxtVf6
Ny+nq6/8Q6PaL5Aq685xip+kGH/ArymprCBnvM5a0WQXDNhVtTVndn+3Y3ykLY70KmjRbchHv6pP
hHusIGIXrPoPi+e0sxwi07u1w/+bNud6tutzybiJFtA6FY277kb7lmNh/Otu/7Yx6L+t9vJd39p8
pR3CErpHYGlxiw/yS5etf3X1wnRqdz4Ws2oDLzFf1Ci+plvAi+3jVxfD0OJe6kk+q/M3F0GZr9Qa
eTbvrmBoq5Aq7/HDwpN3Aeq6d1GkMnYTR8blEM00hu50035bRlfS1RJYu5Y6IJuzzQxbkm+EzUvZ
cLdZbb615MVswcFmT78ORGJyeq0uzhXfwAp9x6aVYUXoJjbMkA5Qt6frXlbU7ulyjks5Tptmth5H
7YtzXpf5tp65zuzEtQ8qXQp6w/Sh6ECM8yystmkGt4rav+EEn1mjwuFqLSXXasasKyw6LlqBw9tf
wX+NZ3DwVtwsRl0vn6y8iQiOe3UENXHZNpuCMfZQUUGJWnUkGx8J4TTQQw/Rhnbq4g79RaK9XhWH
AYoSTM/5yMJC7dbjUiENNlKB4AaqqVNfRKq2/BCCOzVoo9IXnz6hKaig8x+mbOPkTt2s2OkNkgRn
3jTKQO58p70rjWrY5wYKhZpguc2K5TEvwSlYDP1N2ztX/tLBaUkFMbRW+zt7ebkbhMI7iR9qC+UK
lJLVAB2N9naea/245epsqSNkfN0TRvnEVXFZF8hHlOtt4D1qRz7KDDdNgESJEhqy3ZwIhU8F0gG3
OjTriRzcPbU1y1PoNEff5CS250XFrQlStuBcj5dCstwl4s4vgKvz9H7RTrkThtvusq4Eh6xq4msr
N982fvla3MRAQ9F/iG0ilNrYgv6yW1xH5IY7egauqPSP7uz/0V6yq0OlaM/Mf/BlPM2Do+m/CW6X
SHexcXAxPT+ZdYv+Iz1b3BxycOq/wzhB48QFxQQkAqi4W2DsoBrtCydkHLjdvNX4XgW1BfWv8Nce
/gSpPei1c1OVd4egyM+9zUKkJ6qVsiHuLdrFVkm/CMK5UQF11pkDVzIgnPOVd/LW7J4eqNPKNAID
oqYoCLqTPYy3DxmEzK3nu9I1/9qL/gwlk1pbOt5WGHTPivpN8vDcWZ18b0rviwvCiyAQ75XNVdH1
vGLeOvL5gOsGrqO3CB9BvvoQXwdmoawVJgpI702W4xWJCREMo1PFXXuVfbZPMGhSkc5Z4AGcaPHQ
Vulr6f9JHGMT4geAD0fp5isHJ47LBIGDF7xYEpaThBdjug/yZOUwrcQ+z42Dk5KPUHWIujpfPDYj
NXJjz59As8AfUoPvRrsV+8CAwKh6fCtIt3Ks5hVcmFb/hI3lyRD5d2qAcFdE5PAaPJRepdB8O1M8
TMZ74WTLzlPBT08KF7MMm/5K4iDFb2Q/MGD9hbF9oSXPOqPU4WYq+rj3qRNcls92kQx7Bbcs7XZg
O0VL2MlgMegA3tY+eG15Trrw2R1GOr9OjTMyAvNnW0LNDPI1I6GDfdpUcYCQqtP+65qmPBOOhld+
bb3huaawASWRSyaUSRjNNMmAkxMZHQweVGjofKVIq+J68ne8p6fO1eINiTG5C/iUMYB17UB0iwkz
gBNvkw7GYVpQrxpat0e3IXGqGdmXZYnTyq0kJmBGzk3t5ODVuOF6xyLKzxZl1FjidWFoT8PKJQ6t
LuOpMuG8G+61Ym1iZwYu4fQmAnVU1JaqFiSXW22cvCnG4703OWRI5AgssIElIExkNtLI9ODC3Ft0
lU0lwNJ5KbI8bG+z7s9hWaEMS5H1TuMA/yq3XTYlR3Dxeyczr4ZtfchKN+dMpPOmcf0n0bUPZe+M
WNz8ElYmN3b5tHK1+UQQGo2IOYOPo3nNU05lM13IrODGRLd7FeH6rroF1H76ckWYX+Ti7o0lTHe0
V4abfDJ+OmDBA1nZFPYJzDY60yeOuO80LSjskO7F9Kdo9uEqkvqm4p/nr8AZH3S7fCf0bZCVQ0Aa
CrCNp5zkDvsEaBTlljRZ7UYdvhM/yZNrf+leiA1Eq3GGpT94KnUPNd5lGgkPpOKFp2UI/gyyfLGC
Kz2iB491lUqwCqCXTcpqjnI09shBj8ih2xixxXkYULYVw96EcyJSAowZ1IiWrS6LncR4AmOPUx1i
8zk4K5NnNQdnz1uyq5jWl3BqL4PyxX6ypcstXYEgy7/uQKWkq7yfNvd8Rtb1rkjSz7nropqNhgwP
XlkcwylzQfCvzSg3NBx+Osg7cDOL6yRAJ3tAA2nsu8x7TLxsV85i2gF0wTB4ho1wKGcBX+5ZDwj+
ALqObnV/u36auKh7vTcJu8N1HK67pMlxsLn6LcTn8+SX4hLOy7HvDPcOWJR6NDAa113fraBcmAi9
zWBzP/cL0zMarZMUM9K9piS4tPD3RWm+DmtrnkfQWVH37N1r/esU9lnWDWEiNx9hMX+thv0TKs3Y
SKQFiUCfWTmPB1qvMMmQaeDp3IXzar6LhTQBBq0GTu+oCD6BQjtYDdukk3rwGNX0UgTiIvIuDufg
paIeCBGIANoCeyCGjGc6ZAxC0I9PpM0uvF8cOTkk/hxYxW4O7VfceXiXvC80EoAQY/E8Z6wqJQ8L
Hwz2HYYms/4bWOqN1JuBS6u2j0OhH7g8IZUz2PQ2Ce483RAcQMaRYIYSebDVmvq8JtDHWtHPUNpA
qlYBfeplXuTOdFDW/wI0Hvusc2nCXfQfLy/aS1KTcEV+Hpb9/EbpsHOur3MxOIc8je0AgtuhwW1r
2wKPS7AbHBAGTJNPGpHN1hnse90MX7gRH9DA4G41VjC3ZYYKY03usuDXIBjT9L9KH8QXc9xuqftf
6DHYXNIbzM7+CI1Gb4Af/5E4cQmxZRyYgUAeLQyOrhX0OKOO/my7cXPLT5whhj3Crbaj01DTt4AF
QLdyEbc7kkJeceqFOy6Qa5aqcke0Evce/XUMXOfZ4s0dAgu/KAcIDAU84LCQX1bdcFvfZHvBEMWw
GawN1Hx6gDojkInK3hcyC/AxD/dIJ0GB/k8a8x6r6kZJw1TGqVqXuGyn15yBQTqkIq2y+mgcpNxm
redtY4F8deHBYIimwxJznTMDRmGajOmicY4luTU+tP8WBD9Cv7ILRvtX5sLiaaMpWSXPEs4PG2q7
XevbVZfNUSDovVPzglvAFk+yDw9mcJJc/YSXFJsig3Nk8zsEyv0kRfQfITwZ/Hi/D8CWEHuvLlyQ
HXyRHYE1rCXkxy6vwFmf/Nek3XXiX7/W+UZm1SGc123N276Y7t4fUw1/LkEyErL+HPbQNiFhfWas
XjqkILrkf668V966vTbmZgsBhmFrLna2/dFn/YuhAaJz9KIUTUMbqdL/TNo+Jw7iX1W382e3OEec
9y9DuzinJLW+hz49DQUkTVnP361N6qBfHOf2ugLX3ARDOalQgEIwVTmdnyVVk3ACNVHRvXO0lycl
+ncEar81v96Wat/DTh28nGwWxzahonDNcbKBCC7eAjqSjoe5aT5LhABHm05vumfnze33cGRY7NNU
7D1rvPimwKjp/JjOtM+B/frOHZCQ1GmUDPz7WV78tg7OQwLvuVv75y48m/zT0BG/UOPoMKZhG/bn
3jT2+Sof3DkzImGAlGf+Qn+nb5eYkmy9sc3ysRNppEE5t4SgVlt/ZWvJAhtJ0dj/con9oBxzkP3e
MDzYBvcLGdBG5SIeyBWMXUvspdsNu2l6n72FpC+TzUyv5b4bfuyJ99ps+rMkXBkFkpPGYPbPUPgI
4oPI6Mb+QnJVLXP8goaTbaHEjzJcXxZl/EmqmwPDDLbSn4ynUIkzRxXznszfyD75yIP+D+bIat/X
V3Ki3scgfCw0cJGBpHdTWPZ27Rd/m9l8Es7thVMd5aIBXZPgf/MGIqLbE3TQR4b9B/7JBHVJbqwI
a3KbE+zmlQp0BZ6TFJY8gh84ssWy8nQ3F3PihdtpwZeUZVWcrR3v0eSQ7NYdC6MEC4fZ9Hoj1qgX
N97YUFtsUzoFEuKEKdz9an/k2XpG0T9talFAYHrBoz8xR+NjALOcYA9DW7E0ATbrNov5feC4bb7i
xpnpfhzbg6MyvV/F8ge5x0DVLfxZ0ezIwAnzQB+cXuFtWND3FgGAVDpjDNULuy7nS1iSaOIvFsc1
0KO8YYRw3CcMcDMUX42buVva06KKl9IcKV1fK3i5xHtMZzNytQZAC+yekcber4F3wTqNYpZSLXua
+QKz9Y+n6h1qZyABFECRbQ5u1FK7tdX2BEsEyjk5GNBlP+75Ioxdn9+qV4fyk9i8gOeLuMeB4ES7
cnlliNLVec91aqCpHfqSWKCADCQfnRsrNFM0JaqzUbxOUOHgWOYX+5EYJPeVxws46fIUIi2K5w7e
SFbGm5JJu+P23ywzZ3XbQcUQ1aU2iSrujcR+4/zdDyZJYlTnfTV2WKDHWv0IBWDD48l5PrloYS0D
sLesgqfRrpd9gmKEzbRfAH09hAW6ziESAekQw7tPOvPZc1cerSa4YzSjrXcuw10fzldSscmq65jY
pvAVGxchILKN1gHnvv3W9iPKJ1nzo5bsRDff7blvpuDUTh8Kd9CW54o3GXRk0xjeVdw6p1PfyOJZ
mLc/DHC8/7RLV8RNVe/rkh7cAhMTAXAVkiQEhaMpOQ6CZdtPK+h9D3PtdfzLzTvkarrvOpiNBXa8
bN/MsK53DHIY8NYK3LBDTtV5JNejgwV+RE9ZedwlgwCAclDCde1S7dt6vKPKCd5U5GY0E62DJJs2
c2sot+lMBfWYcdknuFgVOGHiIfnxXLakZAh4m/huU139tUX6PtnBX5WwEpkD9FSb1y89YpkIxe+n
B78wGwAqMhA7L7c/nLL24oLGmImgCBh4I9nWAfoxepBo64AH586igdhA11SSgLLNSj6/1KkJRcqs
mxpvGHduNaJK9Kied+cpuYWPonxBfitaeZAW72AScMyMS8FUU9+XmVZb+DAXLKF5Kq0avIe3NiNG
BX0GtGo3JndD1X74KYqNlFLZjdGgYGMNzBF88GgeYd6WTYtAdmfBSm5Mu3Visv34qV1fxs1kH7oJ
JNGC900ghKP/j8pATrz3VL6ODZnZWeb+nfL+MNoFzHrf43Va34Fa6D2qvv0SQG0aq9stS2Gx1xRN
rAp/N3ZmXMF1koLp2aeZ47G2oW4IOCUSS9puRCwKdNF0b7F+0VBpAzew8XN0M/m7fnu00WewpOmt
TDTA5c0EnnHznnnMGfQA5zceQivUvJRCu0P9oGRxGTJ3OXdixDiconGw0WRVtYgKxbVadDBj6F3E
YRg14K5bo0ax1j2AG9IzOZTHyqxv8yxK7GGPYj7bhh3aODaPHeR/fkEbrcLijJghOeD4f/Z0aJEw
gkBmIky5GjPQEmql77nlzU2uCHJFoEJiTckq7ZYVvDbO9MrWyc5KgaC8qYhwurGM2+27QLvK5w96
UVv9L9XhX6QVjOQJL0aUoq1zO+9YaQ6BeeNJyGESVOWWZuBrNucUWrcIFQarR2GCmCA2tXW/JNcp
IS1RZiOGISMXKBo6kpXQdKBU6A84J/qomtPvEhGWEthFTc0OC1z1YdmLHZcVU1p5A1ICOKk86CD9
2476Y1FvZgegdTAtWA+kapQT91ycNUmQyKSjoJ+7kyuMx64vuqsTEvqZpSyBFpw/0vQPi2zHOii7
2Az6/ojhmXfZ/Vr9CdjWAJn2mvmllSwdROfxMfrzgzPOOpqROhH/SZ9ZYB/Q0z9ZFnIGyUW69/pi
5E5gDCePiUShWRe3o+ddBSyGizk8h1MaDV34cwus1kVsTAgOZ8OedihY8RyvTTQm5c6QIBVZ1YEH
1eNJiHBkRtYDEcwh05UJyjqP/H7kVrBTMC28THN4KTn/LS1eVrhHV08wEoRuFGQOBfV4MGhAJ6fc
KFk/2EnQ4Xqw2JuiQIGG0v216Iv3gXiFLSYLIyqqFElQUN0JsvZSN4TRAIdm0M32wk9KSPijmepf
d2mQWd0AX7e8SY/M+tdT62OazKRFFW081ZiTV2cNtzPehf/HmyQk4IUE0GGbV+0Lj+NKbg1QTk2G
NdeVh6ii+/H75TNI7gePvatTuJeoCq86KstXCa9bl4SyNul2kNkL/g5zX7bQACWbRZaZACqSItsV
XdVMdjGLJb8q8XGUy7Dsq5pomjI0QLrlnO0KXzPDJBDRKmkFMjd1FqL5TDOE+x5rK2A5EyAXKdRU
yd8BuKaaXkUvDw4TaLzOyB2S0hlOjZclmw4aW4wdioTQrqgvQk/pbBc7fV56kCCxvvpemUc9stoW
xxw3urVzh8YlkJXU+Nq0h7icuVe8giA9RECPvY+cQwmXHBolmXTVvhxbFbVYTA92R0FrYau/CK3J
TSnkH3C4lwCBvkasd/VFc9/O/gdr3j9yblHyQPxtLb1iMpwbI5aFjgFAsQeI9lVl5suQIfzUDums
pXIfA5lDs+b9FbWY3JqpR6EWMSyuNQM+uYC1lt3vQ2TitxRbveUDHPe5p58ktNCBcOTvMnR/KePY
ZpV7bovppyqpTbegqFkQsOeY4NCIo7/54bvTjA59w2qPIsJyCVgz/9F2lV1Kqb68BPjRR9mGbmxe
H4ywjLsz2Edw35TyIRtBzgJJ1KkRFB9UAFLXphQx9+LbTsj7H0Lusry80bVF9ZDlrvviZdUdJol/
0gKdcbGEfo8BV6BLtGGF+DmeBKVzogn3qYsSaejkXSvV67wa7VEz3E6e+M16U23x6w8xoTkgArL5
mug6PINGA78awT1xH+65IktH5LN3cJwjaaYjmkeoytEax3PaV3tjzYhQBO6tc5sAGiLBsAU/SZc2
IF74fI86hhOEfJNdk3v3xB1gtr95oEdCXe9tPdxPCJAinEivA6YGGH8UVsYt3BitRMyple+Gznv5
/zewXH0HNh9GhOMs56zjx4Ac3PmJPR2xEjfxOtCQkOE6iwXD7Rok3t0thKAue4RyQSAjy4WdVVIg
bxpAeSs9YmfiR6tbbtt+du6Korcew8Q6jkoXewsScjdbS7FbvffCd8jTNIUkTVbcVP5oOQJQtgSV
lkd6q5wVe+wNA/L7/eLWfoxaIxr7CjSloewiZUeqAqM/KpuTVHWVR+MDMJFvv6eL5cZYktDQsbPB
InYxWv8cv8S6Ro1M9v+nbDZC5Vuf34oxmrt9JqFpmxiFE3WSudkyZXYAbwYRK55dZThxSVradhlt
5AxDfSHl/DLYs3ipvwWi4BgVUHL6P16yaO+KrAwOSzY9Z6Aoe2v1/Z3XkawhpWEdUYlecyMxGMNW
MgfaIceajpCG5FAfdpdbKGw7Jvl+RshYzUxeBLunBk62wseclKMRa6RxtG6x9au0UV4NHHJJlaH9
n8OQWNc2kiWcH/6FzU06tnHx9hwTczZiXw/ciSTyIIMkvLSxGP6zNZf7JCnBShyTDs66I90oHy+1
ITQsC2Be03swCY04uJPHCVFPa+xYefWShWIbmg/dMPFu9+GXLEzyh/P0Law6G0ew+Tkuo7EL2uZN
E2x+h0sZ9CfwHwrgeeSK10ku8zNmb8BT8s5SRow3xw+e/89Fb93gH/EN1daC5U1B5C/asjA1kgoy
zgFnQsrXaqYYaoYOQClPfwv237u1ZiywNI/LQLZbnExI8xcz4TZnnP0giPxYmt3dMhMZjMCUEXpl
5yhMB/ow6/IvWaprJW4T+doG5yBFLhLazaGkQut96rMtkF3y1ynmD5GzSXr2o2MjKzGwUW+WzrTu
Q6v6q24J0aCmyP9npe867AnyZsMG8XcPvnKfBkntRguCbzIZnPyb9JE7zLxHz+Si2sjCuBnWC1nf
6o2fzLgD69tbFvGSaxB8dFC0TOob+D54LWQ457pmCBwL+63SvrOdCyvlJeNLZNgZ7vwe74L1QCVE
/6CwpUaWTvo4U8EQe2pINiCG9blK0x0i1QZkcLLg850X6v7GLbm7PTIxfRH2hEliErsqyED9dJDH
dv2EQ2F8Y4IkTc/vcBt41WWyIKZbBOFOAyikXwk4ce6NUVFWwbaYzs5Hq2FOG3ImN43yw4j1W72t
vbv13aR+kkjg+qwx9q0ly32bj+ItU1YUkqm/5mgIEgPOET8MLB8AjjjgqQ+e14KtXg+3GcgPyVJo
fIcirPGwsAn+ETfrgJ8pWKPeuBtCJe+zGr3JWHM5TFOdHhSxaw/0YldRAi0Tp6t4MlMxXgX+vX06
yzIKq0vhIwJPuGMvBblXCEbZhKfEHeM6rVC4C0tFlt0++av1vvbFnVm15W6cW8LEbm9piP35wczR
wU3/SkDsNNTmOTX/BsSbnnvUfKtG9+hPNrW0Lg48jq7uKMkjAJr8tMPaPtEREZfjEHwoVNmNCaNp
VKrdJcr5S394++API64/3xHxPFUDsJU7P+mcSXo8TyG4aVMa+QMgDE7xYmN2SX4CjZoPLi0aieHl
TwhBLmY4TBsWEoPwrvFlsZ1zwSaznzsYU7LhtlYqzDecXvpQEnDgeJOxRyR9MP7PUaHUhhY+duhM
rXGyLN8tAvYr/vj6YIzSjbMcIn/sjE/pYPm/oYmuS516UfvWxsoMdfGHtWS1kMMuKNLiaJF/xRyU
VHsWsDHOczleQ1axRoRiDwXEcupAXPXGeB4DlKUDm49picPEu3CwEMl3vRcFjZvvqSKwYvumZOfV
22FuQEiXBs3l/zTPzs31LvBmiizSEkG6mdjMVE12IQLq2KzNZzW+TeMiH1I13mmTRCO0MOhUGZ+J
ThjfeRmKjtwMBTMzyVsU4O3hymWP8KpOzOdCZDtib0750DZn3r6D1+nu2DtwA24SiocZBpCipCW9
DzUnSOXMn3Yx3hPHe2IvImp/IMNcDG7AS3RFJ9UfaiDJMwD8V17kPAVSOUgTbtaz4qtLhA3dzfOE
bwX8N6x/fMN8JYyO11WVH93Suyci4oHgvKtnttMV1cgcJ/4NfRtQhHO02A+iqD4Ni5t8oZvjsnJn
H9xFpvt8GO9A/4pLFSz1TobWaXFa/1LVCMB9sEWdye4sJkJOkW/WW7JAqL3x5HORl8uxnUzUpnNV
3Rs/3kqBChjecklnGCIgKWg2gYOjscbsmR5hAtDk9Og4ojj55DCdlAvLZffgjU5VCoQBGKfypAVI
HEcmDH0ZV2QM2TylV02qwz7UOF4ZvjcE2Wgi9Kt8CndZAmwfGl9toWA02mJ+yJPgWGGzf6sKbJQ4
AG7XHq6asclflT0s8f81GX0J32NbtyQ3D6IvXcbhCuSQbVXWXDK4gI0H4LGpsHIWPRV5S+1Vh9Ve
m3Ougj8zQ1NEDDWmljAPoymk64OA2yZCak8Yv8caR5bvn2HE1UgSTNwbuvie8recEQvblaQCspI/
vU3erM4SJ14AYdGdZEzndv5IIRA2RXY7XiUCSNJ+eMN1vtGzD26XOw9u2M93+hbz1mQ1SjyGdZ+9
Vq9LDvkbzChQQF+DBYieXqjxpF51WYu/tZAn2eX/wtDSDCQCkakapk+x8Jgl5akIyErR/XvfljMN
OlAeZMf8NbBVwJL4jB2LSiOBb4+3glF4WZCm18++EO6j9GYwEotPCI4ULxJN8FbwZQ0Eb5tFtu6c
ADV42IHMyfzFdebx3uFv4LXjPd/eS9oBFJmDRvZoEwVquncdp/qGEJkflHDRgiHzy+HC7lPvB5bb
fBVL/5Nx1+INe8+wL7zPc/Eytk14chGg4S7Q8Oh+8AFZHy0KTRE59+vHdPunpTFZPZJEn9IyIbnf
Ww2sfvxHSFo5TgVDm4GR41ew34wr7t1qCoq7tB9/ZLkyGC8ijDVw59mpydIm0yQSvrS+EOEcS1Gf
5nJaPgh9iwFwV6CgvCCz4TmjhHGHx64/1iH0bd0c0qRRF8MClTd9YslkShxvM7rXGuDycYV+uxhE
y3gANRogMa1gDG9Ao8eNq4m96pyb2txlDlznP6UoXESbcKeiucGFbnhqhMyOasSyIk8E5HJL9sTq
rQx3m8ykHMAa9AfLeIYq1ibkbWmbI+GSH0lVFid8PfW+7ft6h+LtwpbP31opc2fRx7Xx/Qb8HZJG
VG/SbVKqoDhk4AdwgmXDe56u5sUkbVwy2dRlrdgkHdb9pi3ilZ4jA2hCi+CYt1N4tokzx1RCnUuW
PtW9671oZE2ItSp6YKqFAIFwPfOufivh+accybTypOAjrK8qGZ+HJCElNuGNHfREHYZTfa1mFcT4
Y7tkIQ0Dwe3SKXESNCyhNvV9PoW+uSuXvcPA8qhMvg7fIccyJ0C+ApY5yAqANc2N67xCOvBV+pFd
dGjbTPensjQSlQU0jqqNjWHW/1F2Xr1xa2mX/iuNc88ecnMzDaa/C1WOUpUkS/IN4SAzx8386+dh
ne5vHAb2DNAoHLUkqwLDG9Z6FnbyyMW06yRPWsXMnN4TfWD56pFMtwm5WesRBFsNAOs6c1ly4dBF
Lxju88T8wnHBPpexfywkWawqX1lJ6CxU++JK3KWAm5gy8EzuoFKTQNKG31wKCb32rbPdfRVAJhax
kWRbKP/ggSLivDyFBNl0kb0MxVMLjXCT2eMz7Zq2tjBtLXs2KAvI7/h8Ad6vx34WvKhqLqaMYxuE
5apH7w7PBXW4PJujGrdTIT7CW8b+IrwHbi+MYdy63QQNh9tgDA7y+KQ6OOrNwXF3dsXIYDYb9xFy
xLkKjheVpSFpoE6CBrjWdT1CXQIz0QnHN62PHt1xVls0AzsyBqmZRNaRBfbKtLN033Cz0+sJuFcP
dfx2S08dFqKtDg6l8beTfmuZKAtRCnxwew6iwMljDjIWLrrNpCw0OFx7xiObMVOfexe8BPPNvWsU
T6ZPCpjeQbRlHs8kXQ9ebJd2Cp5b9uRSoTDJm/kuahT+NspMdWhLJa56gXqjbXA4h+gdaKm5RhVs
UaJRyeNoxYxKMQgMdAvLIYaDAxzg9rHVrc7mRCseq4LThFM3oTMGzG7HGqc08qlDEfdrE9D+ddR5
7/QBDHSEMArv28KM23xR88EviOqaHrVoxE8YrhlDdYgGz4M+ymNcoo9Amhqe0d2xqtDJ1eunUFuF
hntP8tAso3Pq58oy75zEfw7r+sx1yJOIt1VEkx/SxSxKW0PQavk2w2IC1fB4ILvG8u7RNnnmoUwJ
pUC+SvYtt824WI2NpS19hFwba1L2UaXJriMdRqs681KTJbUox/1ox86XDjWYVX9kOzh+zXBXz6QK
cEyUutRODYkbPvyQMMyORqJ166p+iaqsOfmEAZKs5HOjsVnwpyYqrCKp7Wsx45dH0YCVwkg2YmK8
OgmGUJJcoiMMC8947Zomf9DLMNmmg1HPcsyHlpCIx96BSDgNaJYqppSnOjq45rSC84v2e65jhL0n
l8T47PYsnzT+IFo/7dLMl49YN6pzFffqxUEcBbJztB66kANFa8DnCnVNooDVMkCyhR9mwYMWZHst
Tl/zPs0/R77Y1ykwHH0ILkbO0KS0PGjDRFnOjcrvsS6/JrohZzccnUgYQc9s3MLRvoMUoS2NHAcD
54JNHsMf9v1B7lEshSsAZsWeVjTZkO3AhQCBQ4l9wy8wJdRjv20MexsSN7bqvJdx0qki0V2Wwt3U
LZzJIBoNdm/y7ICGvuvntAnuX8uGyvtYIsJYNUpxp62y/g+vyP0l58xBSGSbroBD43m681NcBHoc
z4gLxpKjXj8OwrnXPJwkLDolwI9FMjgMT7l97zSyy1ItX3Opjja8tMqzYiBZenX2SAHx85UYYnki
EZjlVsSQIWqZ4SsFczufzGc0LOYesR2UEW3QNkEmrPug6+YkwuIF7rfCRMGDJlm/mxlXgTGW+ZEc
wb27ayyzuKgsKPeZyXFAgEx2YA/30UVcuaczYQNTgVPpGo/BLRT6YLTv6wz/sInkbJk5MjiF2gAO
VgcHU2X6506mA3pVJKIpCMdtxLPci1Ecbj9qmx9V6qqdqvDsshy91Mk4nJE6s7UuPPthwm9iIeI/
ZgHqKwPkNDkoq4Zu5JBZhXFy1OSu4J1FC8I/9HuL/dTalTlZaK7YVSNUwbFFSfz749L8Bb7LpwiL
TwqIheYcifsjmK1k5hMzoowWQM8eGrN2t8GcsoeF5KgFuCJ8MkGPws03ILSadRNy6ueGOVMV8Y9L
HcoP94yiQ3ufkhYAG9IduI4m2xbf/9knBCOIyKVlcEYK2hRCJuzf+lw+4eHq1lFbh8tBto8V14za
hFdqmw3KfwXnT6HOk1PW3Oui38AhdP+UdvJ/O3xdh8Qj3dJBwFo/Hb62GmUMx3T+sPHIU9oUm6ms
WpJeRpM7OJfZKWS26qSSArT3mHxbtMd/ePe9Geb0AyDNsYCXkZEsDVuQeTR/PN9dFrBN6r0d9Cje
6oSLT6ABnUV9BMRXf571TChfj3XaHp2h1l+abvqA4wKF2jC84xr/gDPce8uc8MsgSnszu+ygX1cY
rHtAgDvUhtVdMwnsaUy3EYZnC3BRUKI0CvBJaz9EovhkT3hrHUkOZA9RXJJDhbcT+2mJ5g1LOXPx
ufBT3oH7HqIJn3zBuAc3kHffenr4FSUvrFlmN7nE+IcSkAKsVWcUQnfKjnGH9BHYsmFVjWO/M30M
Ky0qrQk75tKqyGWyPKyARsXMQTChoxGzF7jRn9PobQzQ0kosn4skxpnTePLFDYlJSvi/fX320LNI
ayYGUVahfZo/xIIspruW+vwOfVnJCBIr/IilfMImmHAVIHrnGlA+gkyByTvp9wzwWBiH7KMxgeN1
tba1gpPZGrRGrIv9QqcTcKXJ5PZZR0s18gJWWURYa5uFCIN8gGm57a26TlNLcDBzuOsnpM/xStVM
Z0Kvf20tQp4g8DOvL72VHtlPuL2RDEF6ieawZqWyRaLGYN3M1XwQlEeErUdMYdfMAHOuAoJSwcO9
Wi4OoPnKQrXdQKpCNdhQDbpc71sXISeSoBoA3t5J8NvbA3P42AVVIbLPpdAf5oY6Ea0Lvgd9kS+d
gUOhw9Su2ftJ5A9x7Y6sffqtNdmf9BqiT9CV971D0G2df5B69RZpOO6GHoqwico/aPtoISz+rsDF
g2y3vBfQOSY6YYWLAXpNvoAz+6gGA+2cQKA7GOcqywaUnWG2phMdWoe31h43pIGUa7xJyBghuQ4S
IkBnVSyQW+a0PdFD+DUg9RRZWG9YsKKmJuWBe0zj3hfxs1WX2SZriYhi9LjKGpTKbcVzc71iutKK
TVdX4scd0zjeg2ZGGxk+5XDRt2WJSqvUdP9QCT7PgenTGt1FQca3P8BxFFCFomQzBZ13wGeqnYXA
mS37YlfaXnYK/Ck7dfElLoWz56DXD01hAoAwTOpUO+HwbAZmGnnE8CUNE7YulhA7yxDB2Qs57BNZ
vsYGmIe+YBTaWov5MupxkwIKavOp0n6nBZKrUs7aL0Cts9WOMq/HJBd79yXt5H3YOY+FQgPgjzay
61lNoSc2K7dU3XsSoUCEKGaVmzI/RIF8Mo0+vBdh9q0bM3fnphRmQZPfN6T6MYEMF9YozkkblptY
s4GzWGG+MQxEERFQhB022tmdjcTbAw5r+2RS5Cgu2LedxlSH88xqcs1q0l65ZvcVGz+ym5xhElEg
gsDG9y7rELu0Ety+VLa7dhEZGDlZJyTH292dGMbukAMwgECA3aClgzAiRipkDlyVy6hiCO2jELPZ
CiXWws7Ex761zBPQkWetT919HqVIvQLQWlko6x3ay6YcdqTAz4cCRUXTjc3WdSmFEM4E5MzmHwe7
JhwIxR6MBAY+2eRHD3nN9s2PTOOIG921WpvdowQqn2XfVGtGuyjVyoXrNw+xST+GIoMGzZ6esMLX
hxwVMObKoXuLi7WD7ij1u/Gh9G3k3LGFUTBt4kPUN+Nd0lbDRXeDVYNw4hFIRlvH6Ym7wzOERfWg
quk6wSTiitjstGKiF8ZkMrvOeQddPztFXflGXQFGNLLSpaMHj3UTf5yKAo6j+dGc12PMa3E1hOUy
j20+sD4GkhDVJBJ1RsqQiDHwDQpZJsOpLKlZEpLWBjaeK0e5QACr4qWpDHWB0XYYaw7f3A7jZTww
uSUhJ1+0Q57sooLdLcpFQNqaxTSq4LaiQyTZTCP5hZ2NIw0FfviC4XrlWCDJ9cH0tqpkdt6VAJ9y
O37J7cxcaZXDEQ1LIorRawD6DFe5YN6t9agi88rNnqo5jnwetf7+/jvf43+5+5qSdshD7EZW+493
375xR4KFuxgRNxgTRfIkAOu0xxNSG1tsSxc7ogS6/c3/8WX4n8F78fD3P69uMZtfinJkzxg2P335
X09Fxv/+1/w7//0zP/7Gf23ei/On7F399odO0Ze6UMW35uef+uFf5q//+9ktPzWffvhilTdRM17a
93q8gndKm//Eg84/+f/6zX+83/6Vp7F8/9dfX4o2b+Z/LYiK/K9/f2v39V9/GXM8wH/Hj87//r+/
Ob/Mf/21az6l4y8///5JNfyq+0+uApCDXZd5hKRd/usf/fv8Hfuf9pxX59kmDZCkiKJ8zYu6Cf/1
l3T+qVPP6g4nuWlZYLn/+ocq2vlbpvVP6TI28Gz9Fr7gyb/+87p/+Pz+z+f5Q0zqTzWcbvDX4W+g
79Z1S1BP/3gUFVZWTQ2irbupMKFxWW+jKHwKjn5AGTyh28uzY+2YTxJYSo73vQTycpfaIHFaShq9
Rw7SP9Ygoqc+eFcVo7Pv3sh/P+HfPUGhk2IoXelSaApb2j9TeOOevaoemfTFdgeIkHnj1iGvbkv7
nO75D7EohEbIIeioVeerfVjEX1Seto/0/OOuiJIKlUIY0KyhX8/k5C+IQxS7olTffv9MrfmE+/6E
JGzW8QROOyCFfHb2/FZ/Vw6n+vwJWkznJ9Qxb0XgvE3hOJzwJyksHm27i4P6Mpa4pmGn2S8T4bkH
hb+LbZibrgHXiy10nGg1MfjlY8kvVppuZT+RL92W48c66LG9vPlqEBcymdS1McunAFTYwWhdLgOz
Pm/TeOPnykQVCNiGZi4UKB2QCS2JvGrvXfWqk5H5NFQxvAw9OWG+cw9+a2vrygwyhqGUYZQL1iri
9jcXQsVeDWSTN2778PcIJ3epWzU59Y9aDAq4Sic0qV59adq4/VP6zNy9/fR+kq1lc8q4uviVWD1p
ojSanpKkLLX7vo1JTElKXLuFNhDn5mCG8D3Gvv6uGXPjGNXW00h9sY0NVFZ+bI8XIldef/8Z/xI/
Q6ordFsTJLTUzfnU+fEzrpIa4VA+zq51OTz0tTYc82n6UA5Tc+4bXcP4tQzSyb52SfltqhJnUc8R
QVmhvxDCqv8BH/3LYIY4Ry5NHgklDDMMbgU/Ph0iSlSLxFXdDQ0qWacJwxMCIhKWDHY3elO8Yeyf
HkxoK6xP0B3dlTJrNtGQoyfyq/JNuJ1xMJPY2GeJtSss/c3te+9VxgUTh7b44pfSPjSDjn0T+w5G
JBRdgA3DXYvncmVApLvrS5UegDZG6//vt5pJk4v5y5nvb0QH//ja8gqyWjXo7Z1CEyJdTAOlgZ6J
7OvPBeq/wcQtliMcf3b9T7LXkkMvoBLlJjyNrCAh4vdP5+e7LZAt5BOOCw2c3AsuSD8+G2/0bUoU
dPSdl+U+emVjJThHH0Zyxx6kET94QyD/wLX9NYNGONwC5j6fMwCuLXeB768oyBrjmIsN8+0if9YI
yDgV5Hos8k4yTcUwNvEpymaHYMKHPpB3j3CrvHUmyFSL0lcrZeeTGp5zqVjEoMT2d6EB3OQWlPD7
d0fMz+T7c5UxjOCEECb3JungvfrxmQLBobGUFs2KhaYqiQBYD4Z5ogZ/UznyKETcmtpUfWk+Q+tY
DoHnX+2+IV22bd80nQiuXMn+0CKKQH7Cz7MkgqvrckapzNy3ZVecdVJL3a4duMSrfd14yf1QDh+8
QVdnK2M+xSKleGHRPPzhLCOW5udXx7ll2Y6QFrfJ+ab946uLUMOzR2wQ9zPo2GnC2fRMmx4QHGuH
JsLGzoTryc9E/qi0Iji6JHpiuirf9TETl/l7QxkVj9Rp2qFwcNoFZqStepg8tNrAgpEcL8HVhY9J
Yb+3o4iPDt3oMjT8aZ3VKHejzr20WBdWnla8+l6RbzU7/tj7vXpC0bAhnubgp/rw7KHiX8fHenDV
KnNGbysZfNEh0Jv4nm7tK8fJHzPfPPuYJLYKTsLaFD33TStJtiGN8u3OlYA8WWbJScv84khEEC9P
wjHv2tx8yqyTMaenp4g8OuYApyJDIHa7xpGTNMD8yYCwGj1mBxDHe9wu3JnKogXiHZa7aqitRzW6
T66Wk52pM+zwKs980fVqRYpFBFiyaK5cNaf72C93A2OnLbGi3pIrQXEuW704O3DmZIL+b+iQi83F
+iqIB5An1oCMsA+DU4DEefa+Ee/HH98Jafp3TUQ8s7B3GtubUymuHoPZU6tzQYxQ969p0kHcIPfc
ubYdrlpSa86kRmL0YZa27uaDb5gfLGw5YAbUUyMcPIW+rR/HILPV2pBauW9QjyDpleNianxIk6N4
1WzTB2wQajjebVaLklAmYdXe/e0BP4+30nwKmqHKsS56SBvLXH+nKNvnFmay4GMhmuKSebp7yGyf
cJ+kQs7kC2fRVW7+QdTtvWpJT3QFVwBhCfMUssLkZGuWqM/ei86s3lp3dvRPzEQLOvtYL7RDUEKj
JSiTw5EJTZK3xaWJ31TvZU9K9O3q7wuMZWQYBiKnvuSjU20t9qnMNGjp3cp4DRhnEV1TT5dGNpKP
HFs5idZi36Bb3jmd6NdOA+ZKG9OvdS7ri1sS6JGncEY40NNCZveeVm9939yJqerepKRqMb1Guwt0
VR2Qi5VEIIyfy8K0v2Y5xswE+vJ8IriWG1xVsA2LIjkoPcXvwCHcGCUOuVshJJ2IeX7gWGsU+vi+
O+M5DujxxACBsrDdbMVibR0G/sPER5jccbnq90nhW8QQUlW4JHSuFNDrpmK9aJO8cnR02axzSdso
arfeei4KL4pVrmpzDXf71YoVykUjn2YLu9LeVbFjH6AOf4i8Lj62pWUjdPXtTcE0LAhroBxa022G
OfmNsWawnyqrXZneHCtbOW8l9MODTZFKkh0Tdx7G0MSqXMf2MWCQqxppPd7+tt7Y9jETXcUx3EQb
DQLtXVTQ/7cmLnw/Gd4ZAZZviRvYCxQXDN/gXz9zTwGBZymb/Q2/BX/AOsRmYe97r3mPhNsv/QBs
dtTjCi9Qv925BQvSW8VgCsyIanKIVEIGnhn9tJEWweGTM4wL5rvlWtpsUAy8K9vQIGO2q8N9Y7bZ
U9KZ2eMQEaoJOBvlknW4vQLkmoC12nWdu/0p0zqmNKTLPbQJuubJmkN4Wayg7GcMa4r2Szw5bFG7
WqEHjsJTiSSizaGJMAiks5eJtwiCFG2VHNWqNBJsSOHFdMpoU+TZ56Cw5As6+TcArjup6vGhVXFy
RKuNazmEkqbgglfF1O8Z25w9X0/RiObQD4CpojLW42vQUHu2XrFVbFm2Zjb4B6/x2q3/JUgJ9ynB
ztxPdrb3y0o/EGHwMe6gmQzEgC47ktXuIX5HMBQA0g6Du3aCPjxigDXv+sHCexgYLBjm/wLb338A
g/5qRDssCdPpZqOQEGgZ4My3RygX9hYkoLEKnRwT/pR1T07gYSs0k+dSj7orZ9+bY43juhINTGwo
iuvYEdVaWi46u9mUCgXSP9TzA5aLESkzWCLfgtOPZH28Ew43JnP4HKGtgXCpycdwAD/aSQ+LC+dK
NDP+zZJZWXO7wSe4giekEbRG7MdzCyN92iaLMh68kxmFM5cujzZGU25EUiIaj5Jv0LHLPSuL5s6I
jOisk35BwkxzZWn7Qacw2gVxL/ZBQgScYuZ2lRVauL41a8KyoDkpLuVNjUvLKnMWL3m5C1uSCP2y
Dh8NbdaAD3uVFN0T0kN7TfzFZFkHLwNwHkqTMFnwWW1/9ov2oSZr7MgmLtwgNGe1bU4DjMpwI29r
6xDAzfHWcXnM3hHW6NCxnP5BEXBvxIY6g/EFDUT+xxbZ5dar2+QtybRzb3MDjk10bPQMm1Izz5be
1ZeQO+qSKVYBmHn0jtI6jLrh42Dz4H/6nbv2yt46+P2AodWAae9l3riO95wQ7UNk5ePDROG0dvXZ
24nx0zYQ11cWKpAyUsCEXH8fOI15LemTUH0Y3Wok/X3TsoVom3IbMj23CO883h560xpIFYVFXJBR
vplENmxND02jYZZQ6+LigOoP9J+esv4jNnuVWXV/2udxCPRyfrB0EgZdZxjm5Zm6WoHnrItmG8VY
TtiPKb8zn5mRQ0U0fRIwMNtwxzc2iWSa3oEPfEZIP+FmOsc5/iij8O6x5XX3PEFnrYAXPRphdI/9
bdsxdzYK4X3uKZ4W7vwWKTTVEJ+m5BhWXkL2zRw6jk+4CrLkarUS578ePlr9jBGEarcrMJdA94EV
WbrZqSfrgnnH1D+5FfuWrE7BE8DqR3thoioK7RhzstgN1shXlVsfUWR/wUyVnRtMWJjB5aNi1b4s
+7G+TFrwXOWOWpReZlzLxulXSWYks2A4Wfp5K9V6dGpM09VAlWeh8jKTYs5oqUkctoxF3DbNph+U
tlcWv1HiFuLlRfBvuMoyPvfbA3skEOYWgJ2iza5+pD95VZPd135p4ENU89UmDi5ZZHIcxOazm/QG
i7DrMNjJBWnLI4KcbHnrBrqUkb0IAor1vuwf0LFlC6qYaYkWMl61QzV9yAwBMopO8d7wu+lrhxoG
Cs+e2oaCNwBbmOVlju2Ul27mwXWcBx7sl7kNuD7lT2WfXTKgb0o8I+wiJL1hsLXIK3gQ5n1QAJdi
zHS2bcX9zoJFVfpNtATEsDCYmEAf8/s13S7OESaAV+bKGudfH21iOb26ccWInpW8qD2Opg7yC+Pa
WtKDTksQPBCUEk5do7PF85QOatVk0fMwtK/m4F3dPs+f1Hw3UrAiCmTgyhuvEMwDYnbc/g59Q3Zn
4WzftSSd/aGPEL9sbcmnFEBaCAJ1LNu+hV99NyDybOYXJmINLnfRnsQtwfJnaK50eSFinuGjqYYK
Cg+eZaKVl51LSjkFo7q/PQRzvJolg4tq68+3NxyNjbmvSiAnggzpOJ3+MOz4paezHYQHusOIUHDV
/nmeJfpKT+Fvz8TOdFykqG1OYor8LYxtdSIK+gz7FVGtC3urkOPw8PuW8tcoIc9ixunyiGHC+SWQ
0y2dkN2V39wlZeMu+jIKURIH3YLQlnpRYvfbyhDiklO4wQG8mTo77bpykUixC/MK79g5Bvs0F986
ExixDOewHd0hbMdHZLf5/ZM1f/loPduZZzHkhDmGLn7WkxDMK7tmzu2IjIziPLEHAntQUhYdEg+7
O0xhcq1I511GTdDhnITBOgnzZa5yjtgkUTB0GabmuYjkkhkupx4lmMiSAcK79DauZsEtV/2470si
0tGMP2ZK0c+gw1uHSrfeZkapcrENknEDqjD05J/Gcb++RPb2qGV0yWRaGO5Pk+JeG+IhS0CE3CpK
IJH6sECUBfQXeCiprHkD5Y+jVXNUNWPKyTbX/fjw+zd6non/OGhAbWBxYLgWfwZR0k9bj7ANaCYk
Sr2wNthkazFIK70GEtPF7qV2UwYjt5tDPHlghphsL32zrvYWoQyha1dfpxHWcVdEf1JD/DIZNHhi
NjFutsQO4Yrb9787ufGkC2KO7emuZlIG7snA99ziE+zZfgFVeiyM9EtrCBq+PEqWaR3LXduwS77J
bzCLF394pxji//RWCejftuGQi2QympY/B3oGYZHbCowyHCHCCIpi8/eMwVtgO0TAMPj9vjJaRbqU
0t9YYH/RPad7VHCj0bqjZwDWCHCUAZxexvtGpOleC0nZuPOsdjsNGPmwgF8QzBuET3bA5q22Bg0k
7pjOeR/CHPV3S4RFoKnpwfaL90jZyb4a3EdV1eRMZkF2fxuBw8xDCXqOC1z9ya1CsDS5rVwshk1k
2Oc4hKN8OzNujZaLXGHGSihSNMLPfw+X/q6JI9eINogP64vTeG+8t9e0YSxLIFFPr3lwAQwhoI3k
U2KzhJ4nDahB04twX/XV39NtYuaauxIm8VPQI91Om55CdW7xgIN+rlnzIpBuzGdolw9FOamdP6dO
+mR2wpxe64aSZzE/FKQnAYabh/KyC80dRZt159Bp4PxrGGDXA5qZWjlq2Ua2f1fazvBF5t8UXdl7
33XIxWd1nYkB6VAESXPf4Tq5sz19l05tsRvZx77wpiMwIoZJb663l6JrHpgmVIG24HphWPQUUWhZ
GGSt8oCJtSRY3v+WEm67JjcReZoGOLz39Oqqpzpj/s6yudk4MMSk4a+zAXw1bdF7YxoLPXHYlo+Z
XMhYFNgj++xUe/XVToGyyZGAX0pT7wVAPKSKOhueeigDS2PIm8uYIR6mJzYZ35POV4+vwYjdVQxG
stYnG7P2fAyNQ0DpNtfkhpsDs2H0YU4VaaU60yLOb0HhT8XQ1qt0LoJapweZ7PRHcwQXKpV7MNMQ
1XBwbTNtwN+UDkd8Qg07Hq8+Ng2ock45qPnw1ry5AEgSJ3tiEfT3YeMQ5m3Uufk8z8GPlU1uom7D
c4JP+jEpIioy44tXGiWnq9SPQ9GDjMrMfl9Hg2Q1YTs7KSLkNFNwQmbT72Qdn3NL1ZeIYU/tdc7C
HC25rJyCQyU0155oII6gexYLWdVfKt0Vz8AmIKv+56smm7MnYkU+MeKrB0gpNIjd4HxAAsCJIdw7
dJPx9vZHdA0HE0FZDQfqeEmU3q9gur/bmuksEj8KDrBPrrfOvafp3YdyouRkTLwsp1Zb1+B31lIW
n0CuYDYnqGnjmySTJaHe77AbYAZorQldIY74vy+uU4FUxdHNl2SWZoxuuOt6LUCziOwCpSNhLNwB
5/PTIJJ8slZd7ncvVtmfyeOpH/w4x/QRi68Ze7/HMKVzLhswR/QNm7RJrccMiO7a9YyvVWw90fjL
cxDzoBfRix1Yw9HCzQgEW7/6yApgsiBlWhp1sCIPOCJgIj118yFQ94m3dryaAsCwwyfXJEzYyRtg
PjfRJTwi/IrJtEe+px+Rc4EJmJtqp3La82QhIy5CKokI6j02bPdQzp8tgRFQa61j4fWobjGsNbGb
PXDXydgB9ObCiFtOnmDC/SSQpbV62lxDTB4LzcbwP8n+MrTQLW4Pqq6KU0C7zKowFTvE1dEjKpgs
s7vHYYwdGtR4gORKsQK6lrmYwuCft8G3rHWGEytEsTPctUXzubh15u7E+uV2W7YbLhP94G7Qq3cz
r1Otb88+m/SnuCqy7e2r3IU16C3i+Z7pE1hbu/5GCmf44ApUJXg6lrdLLWFPasXGK9ihKzL3ndOn
uLFn77V9TvGUUqvqpIVZtdrf2uPMYdLazuyRuY5JwpEESijdD2GT2XetEmR980YqFx4KsA5yC0xz
OpoQCSCbAUOnPqtC96KT5rm3pYAd7zXxthyrla2xgMRuPXHZ8qFymPXJ1aOaUIms2gws15YetDDc
ISMQX5mcpeo43QPrkzU14jkms+Q8Ts4nvNXhodbNFLF37JwE58jJNNCGCZ14q3Gs/EPqT/7BAvG/
igeCr/HzFDs0OWhPsNosYMrqS6HQuYWJpZYN/JJtmg4kDeqY9yA6jEuOayyShUMbcitGbpX6PM2J
UlN7iBtwf6yXyrfS4Zo21Tj5PPCoBzcMNok1cCZUzQgVj5qa/YD5qBOp6lPnbirHyvfSMA9jW4wf
c8msZhzaLaoqgHpFODMjkk868+3VoOC9pmXywep9sQISaS5zJ042VWCnIDCgrzJyv78VSWEfG9tI
VGKresxRYpqOskcyJLnHroOydC8mLjlolf0Xk279UgRGs4JkFJHTmpqAfXz9IhgBgh3JQAWmcbq4
dZhmhs3QY/mZjm76RRvrFK7bEGxvkw1lAp73bnnNZfsq7B7Wn1XWyybGJNnpr0E1nAfIdCBPs88u
R9F7OjyNXfeUg576hLPm3OZf85IVoE4WC5kR80XCxMMeyyhXb80InCY1VP4Agnxj5XaysEpMo+k0
2AtTmN6r3ZrXcRtXA2FoCIkWZRCJaUuuwP3tWbW87oNBsADi0GRdB1p9pLgtDrEoecm9/sWRaLaU
id1I0bgB7WIa03Ytphk9IImnxITfOit88DA7GrRT3AOmtzwOnoJZLJpnFzmaHQFDaYe8y3eXjktM
gNdtWyuKPpMns9U5Vy4jN2JuE6Wq1ul8HxN4ejdgcZBUd29+YkUvuql2o84iMsdshog8cLY9HdUi
sVClZrHsgB0SG6ZX/aeJSyGDVYOIk9yC3jJRmijcdjed1G2hgzFkl7oRIPYOzEsPLRcAIajtpgYr
ASSchVAvv6VdcmoEPM5gjofO4MJDqQRHSOpkcST7uzijm812kSAoeMfpkO1vLUEdSuYHVMJrbCD2
MgoARN5asUAvFhAfWW5SrOKvGcJ76N/1PSDrA5/wpu+nAglWEB57Tkxsi2QkmPaYXFvfexlAmr7B
XQsXkqHwk3CwVJrF8GzpzMdk5YWPRelXl8reaNq3wABCdpdTkLIsdZayNNs9eJd+azSkkd9GJnH6
wbEJzehGB+Ag9hyICEa+bxSKwFWWoT22xvAh9xOWQHUxLTSudzOsItzmxqFPBZCaeTWWFYjKnDa1
1qSB+VD4eGpoAhnUpS/aINN9a+EUCaMAAr9WPAlL7bWur0i8Q7U9D1IMc4SrPtnFyUFRCLyi63dk
bXFxSZwAFg8SaMTryRs4TLi6k0bSCpaMTTxXNWXLkaUDQPh92yUdOa/bv9/w0k3MCatsyWi+HPfn
4YWQoDGk0RCSCdQhBgQqh7lLpcBKADtqtxlXV7fTRjPG8WAb1sImgW3HlWw8nNRgtZ9BJVQfpnam
CTo9DqQsk+c+HPRj77zqsQRYid3hE9rAFYlr8Pin49DVXbXMIdmQv0b4/JgREprp0Y7RODBXF/zr
7ctUdP/+Bj2yQSXefGirKaABMbIdUB1xlG2lrbH0y3snoxSN4Nqzdciqu0KlTyV2D4xBYf7UV168
BSavwTQBbM79wZgfGOuSyeZgPfVsNlT0PNV5LLzuQWQQKXvy6R7tLPwYOe27byWz1IMKVaZmdTFH
jOjoe9aT1hQgMv/zEGUxKqtRR5I8j7hMgH/rpiWke+eh48h3khjSL/+bqDPriltZg+wv0lqah9ea
B6qgAAP2ixYGjpSalUoNqV/fW+Xb3S8s43PuPTYl5RBfxI5oJMQ26X7ngLs5xlzP110Qur9aICZB
TugwGapgfb/VeUYYHUw9Q3GZBb1F1nR2hMyPd9UGiuBaJKzfVLMNh9jvoCoEvfVaWyFttLF+stKa
5oXlIYxG017LARUNc+NnSQPs9f7FcNLuIoyRxhq4WWaBdvX/fzxMsT5DnPuH+wrgwdhtOZ4fSw3R
Gv7wH+zf/rFcjAh+otdOWm8hFnWvUUqy2s3WxpdHkHsV2HF9qwdvOtu4hIGOU+hc41c53KU8plIo
/dOlLMlYNcr50U0/P+k0+8pHtqjetYtHegzTf2Mh9PArk77l4j290XSYYhOGfricd+bJ9K/gKG5U
2E/bkYL3DW+ZfIgDKU+BBHTgPAyFa/zphsDdBkUeb1wNSDVu1WuQBdFb5YkPbwqbo1kzHGakiY4a
YcC3sxhuf9a+93IKLukY8NxAV1uZSFtHoxTzIYuo+7p/XMV3Evk0tCx6CVkkvTNTsGgd5Yj0GDTj
hZ5vMow9zvq0Nt2XCKc2KkeUX8Me2vMyKeNGvfFdA7peT8TeSU37V+URxZyzuD8ySvg7TSo/pTYs
kZk67VVUzfvaNWDlD31+Q32fNfquMdj6vSGBGWV1uyXJMHEPb9dw1JfqQYCnXvS/szGNYnCMl40o
HSm1xbNIvKAuAvGYLf8NUQykYkvOU5H/E/nF+G764ljRZfxvlpyP8/jShP7HLCbMXKn1XyEd88FP
JH4KszwYxEyCVWUG5l5N0XjOE9M4yOVXDLmMw9yJeI2um6wTswzPg05pZxRZfo3I/PQWUWDbmLsz
SU6982AgvHCapfE1p0VlU0vvpsXkvHtK/iJ/rNneIOd6RgxyITbezSn+IHjwsuAo/kjPOVNOLH7F
Y26dhOAGLXPz0DJqeQXmziSBU8Zj3JnVk0FVW9TJXzPWqR+T8fZQUYW6IkO7BqkZ/li+sbab+GJD
EXyi2yJ6NeQmosLTnGU3bwkp9bvRyJjbINkxtM1SAtlmePCyyt3oOTres6Mdjr2t4SXelhApRXbU
X5/8CLBnHrrjegxB9ax9TUYXAXFDV7PY5fngo/yTEe6yttriF0Syo2RkVfSDg4HocHdhlEQhMMUb
ycHF036qVeDvPVcQx1528ULuCBkC8dryOeiPnPa8VeWPbxlIExBl42SuOFI+Ed7wQdQip/dBax0I
rriM35aXLddP0exNT8gSah/RDW6I7LOZpKILtuoe5sp7lnnR77ucKEVPrSQ3zdnud/82267tFJsa
l6SOd+xy/xWgs0vruta/E4UztfYVCnfC/rGe8yTaKl2mTz1pmadimhkr2CUDr+Vb4QCTb+pqOFo5
lae50ojEo3oFvsYQ3SCVkoCS3+AfHbjjRumBQ2v7pBsEgtyEbS8D9Vo73l/dLoBG+qBuZgc6xjPa
ralAtCnKEI6ywipbd1gvTKSImHmzBzMFHSe7ir7HtSnzj9pXyYWRvmDmQd8bHErrTVGe4orm3U6h
WeZ0NUtQE9e0FMFmYvD6CuUEjSH7dd/c719CUD5JG8ARUumFAqbhlWg/FSeiZGRkR+9caIqjvh/g
fMcFgytxPriJ2Osee18O+r1vmarTJNxi4RcxGpSwHjxktQ2BInMDvghUdWywGtqY3WVESwupc8wK
xtTd+gJ0Hht5tbu7cZL6xe6M5sJRdT06qX6udJKdUpABdDOGp4KT20q7dHAZgOWfLf0uYxoLpQG+
0A4x5fgZZCwBcRHkWbENIQqiJU0xDR5z8Ujf9sbqaLPixkHbnF/zqocQNP3ZYzjYFfG6kXX+HBgW
bbNJC3GCwR8YNm1cabwGmexiK8sayn/QzdSDG0fhOidLNIRq/uT8vpJ0iP6WPomO2Q//m2ov3wJx
g8aB1YUuodr/tmyHPhMj6Lemo+pXTG7mKr+YaSOAEwFtsribnboqzz5cz965GbI8ifrzXWCakrsV
WMdrk7jEpnfT8qkdAd1lXEANIkQg+8v2N3xX3rL2ua1BlpHmCnknlHca8gqKMNtDXwKpEhnlUhlg
b21Y4a+8KbJtldMq7ZNDh7iL38OmkmDnLFDdcfHjurn5n12I9qSm8RTRknVlV1KPIaaTNkrg39r9
W1bxo1FLQcc8gqMqPVrfzIm1hawDFLyx8MR2CYOvaIuSu3/3c/gluKAAbbpjRG2qN1KlYKcvw/0N
HjnPrDCECXpyhNxDvZ8v91/hsOEVlMo7p6k6+9zY3qeSMrSevpCgi6HsxGV0SWc/VuReAbtCS3ae
8PHsqeClF8WK/Gs0zyhKiX3VUf5hLwdtDmXUIFXpu1PFN3AsPvn2hfMl3OwmlsNwYFC9lpBMGUZl
AFUmunv/shR4EKywnu7fqdZ3WfO7j9akkKW2aHQYdaa4mDMoWusRati/72lPnh87u/9Tj0STSVW+
sxnEpMhMRdtKi0Gee/MjfiXj8f6rto2NzVSlI4NVSZnLzMXBBRr+MpLqWY0lKAooJd6LLmbApaPx
UQ8AM0sljJgW8Vxf/IkstRBrc/nb2guxI4nSf3s97xFDhknRcEhVC3mwkOf7/44K7zuyrwkkUeqw
DDjvxwO4FtuOouJnq+jKJ1qWMBXVTyOpwIe8t+NbEMfBk9W+9FUgDpSeYaJbVhdpMawKurQ8wTGe
D9TDKOKMOMPtuC//5aGr0S/3VM+Rewu32qrjH0XlBHWl9FNqQz/TZA3nykh2/8xyCuD4XGgCdn6P
5WGm4cAlPnywKiteOx1RmkQK7wagy7tNNnJsMEUuNyArOuZDA32s5GZWx+l+Em17oNbHvbollaVF
Fm1HSks3bm/kF0d59LzOGfS1obupKfDWns+J1Awq78Xp65MZh6xiM3GkKtN/CM7Kh/uXtHLOmepR
vmb61c0k8fcd+ewhCtrb6Jpg9RLPvQzvllU3bxbMnlZV42MC1Md3+vRlXC6EUJAydp85InUXhY9t
ZBCiCJm8dLH4h0T1lm02R3rlmKfg2d0xX8sXu6nlwbH1yS9mfeqna90lLeehucFuH6uIa88y5Opt
JBPxCy+rOnkhIVCfkmGKQVXlbiX/bMVF/+oGhj78k60XpXNQgXpI/5u6oD+TUx/OfmuQaS+9vz3O
07O0PPdc9gCy7dK8kbU6JMazLXS0F1bEqGiEwrl86TL70xvDhtXSBs5RAx2/P3H3B9ApsVWAtMmO
qb/wRWoeJuzd6dbqPBosevbQxvDa5zIU9iEYWm/rgGsVlIxeZ0vo6/1XYUOcinMTahiEuPticP9i
wUfeMjepN1YwfNID2F7GfhivQ0cvE1Cwl5bNiuONgt+wdC0G+WMhffJseUznlvj+57PMJy758XI6
we9SbnPQoZtOUU/TdYHe5XaDqCH9nvAo5GFgGuM265Lhldl9eu5t4CJm9UnQwIUQiPTREwJYO0yq
NmOG/mOHWbana5UVvJo+HEVFaOE38yPII7oXnXLEssg/FBr8xpByMYtlsDDxm+E9NiwTHspsn+7f
Ynk6Jx1ctqJBiSTRMj3zUZ6zZW5MHN9AZZnzjdNidU8Gtz+3hXqv0kK/DkAgD2PqgCLySueNoMaD
MgmGZUXF+WPdWlhbV3Jhm+VJ+uOPGbUtUfAnGhiVK+Fk52gBTyz76Fl52bRqFz/J/77FI3H/lqxl
cHBaVEWH864r+uB3tOBoykBY16mohts8Dn9j5S+51qbbZXZePTWyTHdR7zqkA/k2dJwX4XrNpTUx
fumey7DFefh1yBKeKpqFVyqv8BM6abotF+OMnYkz8u589RZxp2ndap8zxRqyfilA1u7zVJTuMwP4
D0NP1cP9t7o58TYD3k043SVNHcvfRXpjey6q9n/f1qHX4ss2tjoCDukKj2uwq/AnzQZO7BkHU2rC
qigjVFtZcjfDJ1YjlsAsgTsaK+Xf2FzBqvCdKOf8FQGc+hx4Yq7ap9GMgQM16TGpxFeEMwE7BQ9o
18CLGmf7OusZ4I3tf2elv/WV+DEAEj77IQPrsu1iuj/lSVMK8tKa2aGL5gMdIz86lxnqy6LSCXKr
64hjB+uisva2ybpwX7iTme2nwjgIcoWd/b5litbzYN9h2rsPMot58B6m7JWTFst1L+BMFW1DB1bq
HpD09MdEn4b2Gnkdk+TVm8rkQpoU4Iwpjd+lTx2fhuD9WEstucjTpNhlXFlrBkIHQWPRttDsGMq0
xQdx+MeC8qGDNRJd5kAXPViEk9YR3bWfPgCetqz0r77rgUCncCgGGw7AcpBB6JM3Tt7VYznwc+2q
mkYdraAcstb6ocut1SPI3iuQFyVixf/74jDUWDfWp9crgw0cSY/3dz9bZvlLFv34MEWQcyZPGDc/
4P8UDCXxSbzGCccxdradgPT1e0af2qR+MJ5M1fmvMApXRQDYi0eLcVFUEfmem/+cVL6amd+92IAz
fVLI4B+b9CZad1gKKB2yasJ5asXEwBlmCtTb/N8bUCyvQZf07cVlgNM7yV61znCZfd958tOSCDFm
YvzZpN51Wh6BFPgflANSD9Ee/+2lgvxbHuv60o9chVYdBdJr2+m+1BTCc+qhJa5rC3HCsKAPxMm7
WJxyNI/mD1Mahtu6bltQ4IX1UGrGPK0Tf0xck1eSTrsnT4z1bozVo1rm86DwL4XqcKM3frshsXZL
S1g7gdHKs9caXC8XgxAo7mSjWZRBNaFnqsyPzyA3KOjWmQNOFQ0owLRBVS9BlLlq9DGgfooMWLVq
vSn6ucAFALo8yJZ+giB4MM3HYLQzKskGSiKs4ZWzt/mcyvoAmNG+3BdmHcTGegT4cHAw+JFfMqkd
Y5jUdFVwiMfwhvg4MvIRJU3D3LX4eTF5pUyHeFn0xKNID26p8/M/pcLswvw2LqvPxH50rPVyjPR4
1CJ5kCP6M7Xh56QMHlxXtxeu7vHNTqzqyRnHVYUvDdUCTvF9Ju8E5BTjRt3Kms5Mfpzys8jEse6Z
eYs+a9aVO/zSedPfnJkd3ehxSxMpXqMGuk9FPh3Kvs0v2RA5T44NOH2Ypytm3o+qD8cz1DyCPXEV
3CqbTLgXdwcfHDzjJH5/8BEeGCAd7//W/bcync84jJm5s231WJInbr+T5T6r6DGJIybtLop1UrRX
yVx9jzMZJtxi3L+fn4TPz9MiiJ03fo/1jnH5aHLegqBrrP9d2hf5/T6McSHXXZdlkYLciGUqAEc/
l9p8D2zv95xR1utZubx6SU8ByixBr+Ff3M6Yzbd3tbXPyBrEqN+8ZmsL2CVd4M6lW0J+U9syA654
4gYz0wwCwaYi0A6bkT7AsuBUerfM0yaRHrIxo3zYkUetAaWo1ImPLXoXtEeEF08VnBN98aVdI3uO
KyN8INf3pDBpnibZjnRrY5dEBd7xk/2sCrxGWVfMm7tAr5rm8e59NEzpr0bLrfE2chgmQaavJtZn
dqMyOXHsIQjh9zduR/+lOXOUGBPn3rabrzm3rMckLf5K4uOroLHSv26lma+xNzJ7BzM5w0iLA3Ig
OYnCquD9sDzJdiKQeFHugC+0qTYuqNqxj/DyWfcALisMc+tyAIHraTRz7+/ga2+X5dazOwqUvZT5
jvKZ/WnI6E25i3U8HKIoRf5ZIu2hOe37AY94lczZJqzTD8yQeQSVF5QPbGP++o6ZkTTI5Q4F/yly
+CjR4H1W7QbujV0DvCu53YObabztbMxiG0VkbFx2iniM9Mug6WZoDKICnt1U+7lsqBmJ6V5yyv3k
5QVhB4EilcJDWLhlu8oouKSJz7RhAI7r/CZ9CQkuDwCgDsw8bJP5f53avzmSYpyhs9YDZgC6ACN8
+BweFVCNLVjKD+YZ+BxC+7A0zx+TGF4a91Ss6JHamFzd/cjYMGBOAOqAE2s5U04j3c3SUacYug7A
1uzUFRJNsSq+rYbz1Zz/otM+3jgIwFuMNyAHra90pLRotu2DB4qeh7KNt3nT5YxC+m0/hpvWbCb4
sKDvZ/WLUeuHnKo/YlqXBgVRhUN1ZZhYyIfDVxf/VNF0i0X/lTgjvH5VtVwmBdxZqzwl3aNvxvUu
hgGHAhxVRzUvOYPYiHZcoH9SY6R2NNu0Oj1I7G/oJNW1FOGqKD7UOMU7ug/RvQQ8FeriPURWUsa0
I/2XG25zjuLA3iDaI2nnXGOkOZ1943kGrr4aLDI9VUvd7ziG9LYuXPQuooYZ3khCIV//HNpBfwlS
boL4huAySIYs1M0KtvoyPndeVO+ZVYyYLcSvRWd/8Mu82fRMCRJkoNDxzxXFqCsnxOnRwEDdgXSk
rQnI6Kof53Jv85wVglbVFiyfGlhlzNGO9oSRLYcKdHxJU1hGG8dJb4OgbHwyv2o3/KoMqTfYdnxO
3bXY5pzD5nkINgsaJjBpgY8DksTOtK1AQzL+7fgTPMuOwgFDGp+ZWW7xxXE7j4PPmupJqoZK2CB0
TdGfBq2y099R53tbUldUey5NbdOAXpV2mdpkLh7wIKGtTJiLDzUMTv50mL3oLFWEq2ReeGrB9Kso
KnWYfE6xNVsDXoomIkRS2XRRzeh3STk+GLNFUUWhf2KaPnWB3kiGYp3YHuKmAaMdZCVpcDZj33PH
S3VMjKkAcFGlOx6bmlr7gdJCrz+G6eIaL8nzDcTVgjRpVswRow1lDCmOPdwzqF8vJFqKhyir9sro
W45OTGZs4kL0qoEEjSq6yjjKbBQeeN+Do5Q3l9ymo15VGM11lx/bymPpxFphtcaLbpqHMYJC0nYn
wEDcMluvWZFuf1b8hTH0sjLYLUWn6JEHw+0fzTrqT04JWtlFRCe2mpGj75RPfoFGi/C7thJoIsbE
GmRS3De3/MRG39U7C2VqNr1vL0y7HempjpZjQ7JSOUiM/uCsTT/PtobRHvI4eOEE2ELZa75q38eX
OWJmsX35ZPVv8VKYk+YYTpRRXDEN/gnNcYnSiKe+tDJ8/bDqUgo/tFU8zfgMIxdCb0JXZAtGZy6/
ozZcOLXPFdxAeGBpeehHOJc9OyuDkq5vgUB668IP1rpK22M5OUTTSm7kA/2+tUPLG4rxi0HiC2Nk
9qY7LJFD4hZH6dM9KhlxbHsZvOOMDx49PvMZAwtkmfyBTxwYdpP910wDxBRfYB5upx2nsugYhURl
s3ZoIZPviZBme5eKkVWztJg7ffDg585LCpp67VrVdXFOAJWksijy6OJRvXA22DccIuR/EX0ucwH4
M0h9PKZJn5xNjhhsDM3BgEEClJEzKLTRfaWXEuToOU0R7MzxpIUpLwR82xXi5yNrlrl3+YCoLrIo
exu/bUIX3Nm6fONO9k/BUHqT5Tgza6O62B7GPkRpcF2ppXZJDYaKFih/q9q/cdDUy90HFa8nhloz
d125oYYxryOQ5ykDG66mJXORqsSmO+7NApWrZhoEBpaUaBPQj2UPDP5jKH2ryAJb17qy38bxSO1B
2CZofaixCWy/TdCoa6F4CaDEspTWu3DTz0wPfAN4EUtftdVjZ+2KFuUzyQ4yrAJKeTzm0flWi3oA
IY95CQdNuC6F8C+E3NrkP6PDG0DBDokMFqRNO9py5zTMw9MY5mtBmUIb+WDePpZKL4r0rD07IAhi
fGovQqrfxPMeA8f/8LzkDRt18xiFJZAJHhzOyxsrhXzhTzfcSr9NBr8rZoF/HcMTcJA5vrpefkwT
37tlw+fAYrWhHuaztCj4KWEDp2QUt40YvqrRxnzkTOyx/TL2sOZXkSBnZIDwKLd9LnVvcMUbBxRr
sRppjaIOL6YiS9oHX3ZvAZhXh6KEbIofZwh1G79gpuz6oPt80NorJHixyQBubjP32xk4YHBGjjfp
rM6WQy2Ek7PJspEUKwie6b5PjB8PkinYbuuKO7Gi1e8quQYfCCsVqyp54699dm1z2lGDQmEcoiiq
HWRrugEqAHFFK+wNsl20tqzfPq8ofjCLHRoLgN0yMuHMQdBz8gCHDD0fLWMEQsPeKnbSct227G+6
QwlJJnUsAWKsVZb9xZKF29cQDzQJfmLnwbVH8R/VmPLU5h2F3iyoXZHgXPn0BIe40A8kl/WvMJDv
PPkvTPeLLRRQEtVxShplNN0nWaiNLTin0bC8wiFImlSrPyMnrH3ITRJdkm0UW5QzUMNWA4Tyw4HK
66Zp1yopqy2jeGdVUSW0SuPSuuKQxxLUvjZzgihkVNvJ8Z6sfDw7WORfwfbWO46pmMXDTyxO27QL
N46pvlOV8lRzizFkyUocvRCLDdZY7Awq0Xx3lVfiwYJzzkk8B4WJfws/U++v065Q67CjZ9HIOO57
YYOeX8+brJzyB6NiSKkyhtgSslrRNMdQB9+DrH+b4zRsIVsfDNlTt2XimRzD3j6MKIskD9UDEe+Y
vutdHPnvqmcjd/XS3x71EM5GPEyt8e4Nb7YLXypyzBumdYtmYP4oPs9DwKEgrTlDkHZ8A6jgk4Jc
Svda8p6wSbinpgMl2nn6YbHhiqw+ac1Zixr7itP71s6zZ4hQCqKmyaieYFoTGzyRhkRVNYvmauij
6CysdXVBtDxmXeTsl4qWvIRds2WqEPupDg+CkenyIrjs5qVweca76Aa2mf2usPdMif8smlARj18N
ZNKY/Og0UN1Brw0DVy8jcj9yFjcNom4tLH3yWu0FGGjEZafIt1ORfVH85FMPZVjkE0PaR01/w7yL
Sic/pZdkSmhMuTKSEDsKx8DZgQrUFnUd3JjAyY90YoomoIG78xAzWEw93XIyomhSVPIm7eStqPz2
aBtfUJ+NYdMOlGaaXcXOOqkNmYmDGob3ppXZHhmcoxeN6iCO1Q7LAaV2rXzRkV3sBEEYIdm+3SgF
Q+osD0von/xxOVEXFLRyBjZcKK0j9HVqXLjW80npdWm2hOgpwHUz9aorurutAAaWA9MTi3Gwmngc
cEAcJODiPdYF3gDp7Bi25UdfARsW38rTwaG1gr3bDtYmtQdCRDPvkpWb/qFV6kjitN/ojKWgnn1Q
L9a2FhEnpOw8UNkQBzGvPZQh9uBrh50d9cLbRcoGGQlabaNc+8wkAeET9HnpIURJyqL6Ki8OE2mm
OVbfZho9m7Wv6bwG55XLBTjZfgASQAhziAoENuy4SO+dmQB4kHWn0Ai8jRVRToUYkeOzwqIv1Yvy
WEydyvHWpaP+FFFlPE/M0ADTnvzgb1V20W8zwMSkRAnh2VPcXRQVCKX09m6RBIARJdwDH4ROgKYm
GL8kcUx/mRfTEikAUcfEmldTNY2rrjLzfW6cfZXFp9yhdagysGt5qOJKwZ3w560T+2olJqqDQjNO
twUePFtXKMxYlKD87Uc+YgdG1raSYbrzl35ecm+nvqZ4MQQftgZa81QH2Eza0T+JiIJjrIYl5QIH
PL7vSermq6hMh23JypqCG9mWzfQZ0Y8O3C2SexH9cNBK9+UUPCH5r1QxMDapNZUXooSVEVpPHYvy
PmSSjjhM+6c3nPhx09URjGuvj2/hhAOxkBBgXZpZUwUPnI0jjMcU+tSMQajdkDsBG9A733R9Zwcd
4n1n5LWesDAhrmXoiSkHdShNKy+R3W6Ac7ydpedz6ggHPpVjnptvshAHIgXUXEJzXysf/sDQ4HNc
FR0mFEyAUMGtfC1cvOYj6d+NyuUfJyXgxED0EURuuMdc2uIRxr2BfG+HvI84aJO2e68Ieu64qOCw
yRD8COJvO1zGhlZ00MX9elBcVPuwXBCG8Zbc3/SZehtloeBIjKzUPTH9ProLGH8arSuf4HwYdItP
IfrlcfI7Soe2piD+G3T9sYHFs2Vi7C2lUtni2WTkQ3cea7Hh4Ybi2xA9AeYkUkZTfw+O425QwJOd
3e/tsbL30rc3NrTJdT1PXPYJz5Dj10i/l65Lzm2p1dY03Oqp1Q8trYbrzk25bao8YUkDQJBALX4A
gF9tHdn80Hh1qwkDsT4wPAmq33j7sn0j5t81aws/MzoMM38xM/Ox2R17RpLwyMpnwwOcLrjOsRWy
BrqmRvpM98CYuO8DJd4Sz9s5gXvosQdf1EAT4ILgWovSOusZjGdyxn8YHvze0MRVwnkjrbRYd5NE
x/7Mbath/UeaZYFQqCb+VcxqXKumGs/JPOwyc3yJ7TCiOES/ObOnt9K4UXP9RwfOLaiGGREyzXdx
l9F/O/MzEk4JGde1sVqzqNkhnq/W/cptb7w1hv8Le59zNubhxZQfwiVwHWC4YuCJxUMOjNCNeEeH
JVFykbLFUv+JSWtYuUv1K+ZMjyXBZWCvr1NvlFevMlFEqT3urYyOgZoe3ch10Miyd4nZd8vJN93T
Q0jzJLaQnXQ5CBLGPgBhuxZTOhLK5fYbJPSsTne8gPD2VPJE676g7WgEMVaa3ROeOAxfZU0BkJ2f
4nQItlHZzcy0pz+yql8i/uR0AON0GrBCSzjJq/SDxj+9TQ41mFlhMxdQryZ0gSu54gPTSoG9L/0l
GiwYnqucXWWZgFfwjLaAcvvG2bUweuijnNb4rp5r1OhtO/6dscTSg0VCs6yqc9f2h5HO7kc7442O
PM7Crnxm/EP6LaQFF9PxapCgsAnP/hKSZrHAmNR2ssjUgZvZmFbJxhI4y7kW1wOx0A2qOV7x0jkX
6hP0PgVLcmVVsdzN8XSk3A31rYpawJLxdU5Na9N4ycnv6QFOaFcw/SY5CaoOCs60K5qVfjd99+bK
YqeLpeKkXHqLOvkYJLXB8UAfWVObfSf6j3hIrQON2n8Z5CYnNGZn5STYLIfRxTZnG9vZ68VLH/hL
gweMschMV3MA+uF3D0jx1LvDl1dkP33h8MZEPReGqV/FBbl10b1GVe3RRekWWzqYforRfkbmpRrB
tSfuUgEe7+yvj316V7aJWu8LFz1pxvy/UcDHZJLO63ZEyZjdbDh5ff6rzlCEKABpNxR84qKRBs1/
c88rgK3KpAOsAS58Dlp90FZPeWxheweasZ+ydIEiI1v5wTBRVOt5ZDsULWIBviQvw7ngjsE+9Rz6
zjgTum4/X8yyPzih56z6CC08XhoguIAy7jF7CniboN7HE9TwIUPoaZt+L4e5PtrK/sBWB4V7phzM
cr7EIOjYFC+ULjItyqY37H3fFGPzv/HwLLnoJJT0cn+1nwElXZoAw387l2Dg1Yz9U0f6qiWxnavT
8cH2OFkoYOYz8oSNSu0QJHfGv9PcXRWTtVU+kkZQBse/ClMtcTMITcTqV36hD4rh7kpa6hZjj+D4
HG68rGigql4b8gBnM6g+bVk8BE3hYuK1Lv3g/delRY7rIX/0e3q3Z6jZKWoc2Oh4BZ4GuY5JHHSG
P1P50Ha4ELlTDpL7bdohfAVcOuhurVCD4h3Sm9onMxNNT1QPXlBcxuG1qZYuyNGg4itmvuaVHj72
ev5Nz1F68UoMH1ZPJbTB+wlLgKzitgkzh4UDA1kvjR/t2G9Datg77t+kvEgohg0DXos4wsrhv469
5sIdMsZIzDPCY/0njeUhKXjzS5zm9TGzEffa1uhPWbMIs/RfarShUBUPpqU/e7MxT31YfSLGmIAb
UIsrS4PvqK5Y6n55kekcaloAbaeGDdNPfwevoiOjxccru/6trwzK3rO9w2uYwY/ZUuIboh7P56hT
Nr6T9B2l0QbUCBolFrAOJPL8HuDdf6lun2bGsK015efYxI3Q50HD52icA7Md3o1CHszGjdejMVRb
3xW8LuTvWCSf8VkZa6NPPkdzdA92lZBQZH9dVyA0mO6ZCNqA0NvCvOVUuOy6nPqOSBd/BJQNGyoE
KHzUJ4fITwxAMKPzYd1W1lPWV8W2o7Nzq53uYqj0sTfqLxdTPvc4TpGhh0ew1N9jbBIsLNlCNSOt
9zRQ2WO7qhjGJLa097FHrJVa0XGdE4kFHD3sJMU/jhwGmjnxjhGwfCmCUu+M0XmH3KlBlowT2866
z7nlctFBJOnHd2l0v42iojRshlutNRLgWJQvicFrOljTpbJgI8PZmT2CIIONl893vrsZDBp501sY
4xqSjthMMgIZ4dg5zY4odEPE6RSzhU+isOy3sqqgrpjifXDEWefFQAWe4MBHxQpr3KJ254N4CoW7
SgMcSYrp+DmW3lUFvclPrae9q5U5mk+7xPllwuXX6tdzHX+mWTysgVERj4vpz5pm/3msM2NXugHw
nYYQTWbNzxRRPMnS3PDAZ7c8HF9UgA7X6zc99M0LudNdrfvfJBnqBzylbz4JqsmKL1MVX0o5vSQ1
3iK/jV8Yb3Dxsz/FhP6e07PhDJ9tl6JPxVb10H8MlsllnhRpkQpuAyoxt12op1UgOrq7hxYv50At
MwgYtlduu6zX+qeNwSXbmfPQ4872JvnHijTaece/WGaA3AYr/q6k6M5jxk8qAmlKkJCpgaAQ+8Eq
4vzfF37EK8XIZ5voeN73ZfJVh9ly5ku/HTLoe1ekHVanaGe4IR1/FmfkqmUGKZfrHKPM0ZOHuen4
5PNynzvc+bECAoX9Kx28e9Jjk7cwgsbmk2+b1bqifijrfyZEgNWYmNal6zWbaZB6K8zGfydn+E+U
XHgcjem0+tZJhzFgRPgsXP8ji7hw51a7Gh2uD0Ph/KFGNYRPFx+tljHT/6HuPLbbxtos+i49bvwL
6SJMmaOyZEkTLFtlI2fgIjx9b9DVXTZ/Uer2rCdaZblMkCBu+r5z9hGZT1WROmwxsAuMo3Wu1Noa
n6LOaIKbh2RjGXYmkYOILXAsRUtkrS3Ye+uhkjoqaIfjuE+ShyRycObLaGW0PXFARqduioSt1IgJ
V0UVMBs7SogM0s5knUNPoyywxJPbgiskip1NjFyIhF9zWVfG94ZuA0zTbz1Hy9mo1oQ+asl1S42U
doVkjz/6ZMeolLoQA3HkMghsszqq9D0LRmWImdOLB+TuT4bhP5kKk1pUfoEPiv1Jl/jpZfroKSML
vkLujdGS2JQ7Gof7ot3ZavSdzI1kl+bZV052T85oh1sks0APZH1Xu065rihkhyqhckbvUJ80KQzJ
r4MpsU0wo4ukf+wGNEr690A0f3HPtYUdUQ6PQr98LdAy6+SucdiqqwVOubXbR+I2gUmvQF0PW2Ah
Y7GmpQS1EzL4kjf6KmyaF4Zwv7hMV1U4HbeRaOnKj6hHg9MUO5w7LfPA1FKw6mpL9e3FKSgyC51z
cQvbX/Y8eCqHMJVqYCBac2Vb7JGYKhMoX3FpHg3BtsBMsFuOFIdWnHFfvaGBE9e8hpnfL1EHUgIR
QMe8nvM12zvAen7krOj/stIAAYL0sYRvmi9qAX88kx7NRMU8xFHHrSXwdBHWwcJ0KJLIgZOVG5j3
oyuJjdH6L60ThEs/znfU05JFmSLigEDezGxrVQPbP1Y0t/aUehYkOIVLTdNQytVrVe2KIyQuumPt
gqS5eGEnKMjKeqzmUmOuEUHyGEoqJ+CSdogtZpaa0HvrMxBBAkOWRwQyh/i5yn5XJ7B+AQK/nrnS
QTNACNgcW8ZWqXjq65wFSQkpEriGRSGMRi55pvmVZlAqYE/Uzxs9OMb4fJaG/KYbrjkp6EhmjbV4
4ROTgdRx4CSkBXelpa/p7HorWeJcaNgyhipBFJFTr808FfNYh/7eiC9F0AHTQ+dtGAibsUxu6Xvg
mxgnJ6p1n1Ukfgon2cK1whI5h+xXki4vvrdo4t3uxeN04ap2utVS614PCLoSUqOoyuaj9rBn0ywo
vpUc8YfwuVGrblk6Q0UXlwfRZzoh1DRZSwc5h9IN5JUgiQtIzO2hJMw8DX2/h6XeE9TnbYd9aZtT
We9GDahElw8cvth8AgnhcswGdNLkLKYvNwdrRFmgCXhFgnZR/hi3VEZQ2lk+B+f2S4p8MhdefFfl
yaYTZLIrlcfOp3C2PQUADvIuWzVgWExp8bpNXouRpzLy9BdfGOnOnWqDUxnFqgacHV2ZI+5yDDqk
2K8KXaWglx+B4mCJgAe7cOx4xmG3XNhwwBbc962TKSE2SxnOgzE9yFroczrhs7aCHEpcCEfilEob
dcCgjxNSFnwWpJxXsm3uAQYSwXwn7hS8vm7FGuv0V1N24cJRKZQ3KFvCaMRJ2vRvqUeukZu2xZx8
8mZRm18QXqDZtNv4SPEG0oaRM8jSMicdjBNcQ528s0hZdEX2FuFAV0tHhWJAmoeJprUN+fKdqWuE
QiA7oiNflKQZ8n/HGVU7vPwcpH3+Uty2bvilm/TJJrYyXckxwa1RR926vgl9PzHoZCfj0YqdQ90r
81wV+d4SygQEK38kbjfOcSczoOwxJYRpnKV+RknYVb76gE7XJXClmYstGFckpWcZjnvhe3eqDppP
A1jWD2QGGp0dUg3yJlSixgai8CCfumwiVHtHXzOfoRyfkalHYgw0FxFQQ6t8BzHzmJkzO/3WwwtY
kgpIqStSa+i65OUpHnVNLCcpUvf1wB5YsE+GN1HhtYRX00jdObReQe/C5ikS1QMCnL1m+dZiHMGE
ATy0NzmIMJ4bZ0f45wRqGWZulN8WZWAtCOJgdWv0V0vHQh7dOa2irNjiiBWz3KySEHBb8pb6vhhX
kwTOGZxH1mOiS9gKVEZJGDRkh/3IjGAQsE0apOi3IWknchi+c5RLZqPFU8vpRFHq/uBmwx4br7Us
5bA0K84gUop6mbIGN7iidoPUrty6KIl1yR6M0joahjNeVR0UJ9/t4jk1yG0aBSDRlSGdszEBN0Td
w2+MuzYoIWUUIl6hDGjmwt4T9TzMUBguLYJLdngXGQp97C2drt+YsvumtsSXI/DO0TBZ15Qc2W9S
M1ikvbZY0s8eD+R0zsY4NVZsg9FOQFRprMjYjI9Jpr52OILuvcki0sffAjdJrwGfXVXxGxGhN5Qq
5KGwKCEBucck1SdYbCjqIL7Z5YCzV6WwTWrmwXME9oaO4UsHEhOJbY0NHIvtEjnmDxpqgoJHcG2K
3ltbjeFDqyEcNXKPcZQeNcMrUHCqygJd862P8SeMwmpvptRKE1V7kp06dwZQK1kjv7dhna6QhpBs
2fOh6he4MyhSDPTUsnrNYjo9NXP0aPEIhwmHdBd8s89Y2pSTqtEaiRE1KVa3db7Uy+GhdlSLswT7
kjjjHOAVyTzAxKCnAjWOrCklYuDyyRmBNTg+eH4AnBekIvzZoFHB3RZUJIlm1Eyf8gyKvVWHEZ4V
KOT47OMgSL6bmWvPUXK9KnnekPilrQQYKw7E/gPOWZTlSWKy4uMWJ2Yal1cFJL8Tllj5yFOdgEYD
AXzqWoQYBjxnR+NtlUzi/YFGRxN0t1qu4A9UDYQjvmvvjPyuAhFjN+vYRoSG9uLVjYmZdMZyimZX
F5lEma4a2qQEjg4ROyrHMlZG/yOJqf/q7b3qk2FV8jj3ZcWhSjX829hSqT9cJ0o0rCnFHVSELzPN
VYpFiCB2ldZ3hZMNVP/CcKZ51g4rs7fCNDHzWi3b5JpY4UmxNuboL2nQmAsjVSkAGMNSTGu31aby
4Kic9ntLWeYReG4bPj96wg6azJAS36QToLYIenuWc+ilc4bEQ36DcTgZZJucuFN8LWw417jgOh8e
/UCAcNKAqaGD7MgxWdk7iDz1vhTqk0aZEbKlj8SH3aDEO3bAyfbkWuyMmEJWZIPD29KoN1cyv+0b
eewqHTk724eCIhQS4IBc18Bd+Jza4TdQxuivmwxgqjKZSCjoE8bUEw6vSO1VjnMtvO8ovvv84yla
GOxtqgGb5bBSs8tKekVe+dQcd71a3Bl+upY4SZnwKnff582NpjUcT42CsCFpv7CdLlGfHMoYz4ZF
9OXBAlF8LJG2zqpBXilFS8K2aeLMtppjgfdtZUc3unKjiQDao0qdzaidjcHeaTYWis+B0VGxuAED
Fn1BtNXguKsT5yJXO6RaVeDfYPIVMyQZqPxcCBSTsQ9SEF8HqjikSfB1eh44ox9B9QagyHLhN9cn
HBe51qxdCb1PKnhuiWcfCrK1txVDoRCjcABC3GuUtrVxjNSfZcKWaw5PqCxJBL9KafZTdHk46UK1
jKkLkpC5Bn+OLiVw9wFK+rmPQpwGPiW90//G7jDeowJ2Zid/91S7mnjLTdTxGI41jroQ6TNatUfk
SQBowbvWmKcoCsKQ5y6yMwujJaaqiPnZ9R/yypl2LvJbD2LIVJy1yj73lnWrvkWDrVNkC1gvU62a
n26EITpKriNSQKSvcCIRrMfImq22P8bhlLVcaNsKxetjnWGzGwtz1guoFbmHzdIPoBsESHkfAahw
HhjVOymzO7cFaaYrcn66MhmJuCyqWh68PHJYOWJsmTLIHqT7FTUzG88+r9cn6gD75nAB8EQsA/6J
hv+HXTPtmdI1vlS5T2aq1LFcR6ScnL4xK8z7HUT+G9F3w+EkSYVVYs5PKLkOCQQhHoa/wuuYAktq
KHyj870GJmFeY2evFh5UFqxCQ4jSUUNPKfVIn+ulePuJX0vNxnyw2DJPpVx2OuzmcRZjLqNY2oJW
mTTcFDXI4FidPL6nHxn5iD5JcWutrW5Gein3vbuue5rOxDcpG6jbW5UQkrucJvCcoAp6mAq2YCuz
j6d/3yZIBFzDfhI9nkUfHZKhJOspF1lSYl+eyDH2ANOoy3tY7QCLTp9WitGDaZJzGb3HfDjI6BEz
J6SwgDhkceL3qqfEdCrpG8q6PnvSRJC2Kr0N+6nvWc4eAqYHS1kuh7WvkGvhOyI6dDJ56Oqiw8Tq
1jjsMOLENiY/Bo/BAlZjmqvKB+bIF7NW1a3oEVEhA3Ef6mxbTTa7Fnj2KRslJdqFRDjfY4MEip0i
TTErUntAPB0fNbXuFybmB9K/bfC0Q+/Nw4b5sUMPp8hc/NUnBk436rstKKshZVVKMAovNC37PhFA
9sXka8SAAzeCsHY0okF/BCy+DuoivEKliPo0gMdvjUl815nOaog0OEejfa+dTJR1Wl5n/KmuUOXm
XgbRh5RGWxXVt9ajRoxaIbjNtN5AZsVXF1m0W/qwGZ/7iB1f2t1kgSweB+hU3KTeP8bZM2Xh7thN
wPxEzzxksO1N39kvqmFygmn7Ip23PxkitZYeCm8YbqKSbXY1+phu0mGP3b2+JdTYorU58VACq0Wq
l6OsTVJ/ZWaIrZh6rH06/qXw++WAWxKDLk8XEg7S47FTBoGbP+l5vvA8md/oepzDlU9ZkBppQ5aJ
Jos7PlU0drSxzcLZKIqPZHbqdOuiMXCMdsSfZcAPPXz1JzxMKJFTkSR21JJIavP0RGRh9Q33yNUq
At58MQ/Bj5FprH6l2pTuhsDoCV8pHk+AdXsIQT4mhnlVeeXI2mXfKCJjHjC0ZD/U1dzLKN4MQ4D8
sY5MjGGdRslUqlTDX6q25/wYtXBpQDB0KBNnIdixVZIAYsYHt4ttYh1y101WpgYQ2jeDam76brQT
5AWTNKlENwb94skDfbqpSBOWRRGNfEAbySe+hhNivApgHBjUm+c5A3DjDJ3coMRNOSZPSkEzHQ41
tapg8lf4kLI0wyZpEbMuaPJg5Rm4nTtb0ZcqqadsXfhKvKDGsB5Tlef/wxtC4/ZKUQJ3itTlvyJA
gVZxzHCKr9rKo5M8dLvcFOQCT6g+NnbuLOu67E6JKnuV1ejy/vnXvqp+A3dgX1ckts44PCebxAi+
IjXfxtjewz6v1iZVyGWfa+DggYFf8YtV7Jb7E666nCCQWUjBJs22oSqe8qBZnfBclYnC/kSk69MU
ZUQzTvNGcN9nejVzoeCcJkQMlaAvsmRl1QnSAZJWp1gKDsm5Q80Kg2fX+z9Ranm6LFOpHk6LbR6a
b6INJCSPqDs0049TCDk0bm0T1de0Rg4s0tP8/t8/UufF1gnWLbr8rqOWwH6JvzIt763oQAqd/jQa
UcbmvWtX7YYTwfBMKHmF27pBjlDwEIjBNO6UrF6WTSVfs4Y9LmJC4+jnaXhAw8BfSAoaAtEa+56n
hkjUxumHZ6HvLRm428xuvfnop9Fz0tq0ai2Fk0VlaRQlpoiWRL5JzzFeQrs8SPW5L73wO0QbdBwa
Jeqf1KA6F/DUvO++GmC2sHAAkG7zpCgwxJGivFDjlXaJq6bs/ZUWowIwkRqeGDINAoGZRmXdsMp2
wjvqj2LQnuI0NY5V+HSaaD3PTSCp1c92Falz5hT3ui883kTm30BTFHc6GIsuNpcQdln0uzI7Iiq7
hUmvkD3o8+Emeqeiea8dFpAdBkiPHFl/XJ7QCdLvbvrJ5BZFQ7EdFDt4zAb3bgDCfjWUWvjYhuRM
2nYE0H36S2PywwlW9KYv2aqPTNyNUKK9g9r8mPdxQe0NV/9YA29WJLjRwtNQ1NrEpjRJ1a+7qItv
64LJuDap6A6sdNtoEHc/2WhRBwHA9ye8SrJGIgKN26NEEJbyOqywyisaeoPJvjNm6v7ngl86xIGi
Wya6dXhWGt5Kb6i4orXVzy8HvxSZtBrf9TwGMpFkNq5t0JB11j5GFB1RufXKvg9wrKD9rQ++CUsy
jI+n+UTxsx4anW3iWAFBqLALmaUMlM0J0D4O7rilTsHBoaXFaMdl+A2cwa3NjHUoMQ3O1KZytqoa
l8uus6GjYDtf+nnVH8vkx2mHk7KucXyF+6R3jb2KEy3e/1zf89gebnKneJKmcKnfMhsFJsZABB/l
0oi0u4L0nStHj8y7iN7raBVEkajmwLbU1ynWtFvLrejWNIaHl2GwqT0O3paHspq3rpfMQwwmC5rH
OxVF1XXj5fTFp3WJXpJz+/MtICpU0PvIYmPYfvFlQBw4ie3AutRFsVOiKVMFlevOCswnT/GStRbS
d0QbABMPrlCB0n7jEru7YYml8ATMiHs5/SOiVm5IjplCFvJbS8GIlsYewhKmf3zEaKmq9M08BaW3
+YNfqUckgBY1IIs/sYGfKzjjH7KOs5USmdjcivoQWVl5jeuNMwPDgblkeMbjDYdt+kw2rqpWKhzW
sLuvqBZohyK3Fp2uVocTN6YVxd9In59IMkOP1JnZ+emcsGSqJzV2JV2UVPYKomkC862mJcCwWp4g
vzEdIaMxzFvpF2ALUrFF5nMVJUExP2FkNBmZNz55mZmH0g+t+w+AIowO/qMTwRrXNJiKSlyf3opG
kb1YS3xrTKuesgxajLmUk1Cf1erw0gb0btO6vsaFI+7d7hHSwXpMouAr6bRyHpsa9cnQclexSj8F
fs36hEltZZiu2ti4yVtC9+wpdkDDH1liwAaGGk12+b+PLNhniAJG2nmw7d7engDGp1lfBOyVS9/e
aiiR8FKGoHhKmMfgAgE81mwnT+e2Qur6HLEEwvHppIaYyl/WSZivp+AIzA/hDxWkX47+f9WnbGnR
+BkbXMgo2yfwvvQ6c0ucNX4o20J+WDb9Ulo0o+WJO6BFCXHTUBTRnIXL2nQjziVska3JawxugIZG
2X+rVUQtWazPCU0iCifzoJz8/E8FZwj1l2qh5aV4MhxCYdwoFBsUDuJJOgF9Vz17zWo7PmQgrJiN
2nzKrzYW2oTAFBiW9l5YvvUm3qcTbXKo0LGoQwP/N3fs+6Fu3EVV/SCXEUuqnvCj0GkTgqidU3rs
aOJItLQY/VZOakZbxfMeBMSh64q5p5wYWMhR+V8ldZe8U92fKVTcH7boiEFCjN6RLczVwA4RuRY7
nY6Y7Z/jtXBsdUvkiDI2SEy7XrvLPNJ2u7j8VpSDQhseLocApzmrWHJOc+Vp1mT2LLJWpyW8B6OW
zzkIkv7WQZlycgoHp3eVaMEeUa+/aApA2cKGldQphgvrSt+omv9DUjZeJUNKc/WU7NMdEKKkGxc5
z3pwrUNYNOFD2hzY0RfPjZmy/6ms8AEgiP1z3jF5AKZ/2UxWj3D065WTu+acYWuvKqfOdoWSMZws
494Eh1I25GLZQfWGK/OgqfTKQ4zc153n/MB0plOIs35kkApvakt+GUOzXUFhpDTgmd5DTsynDKz1
iJBljjK6vc4bZdOD0QMATieU3hFOzySEe+1zIEsDD6l2C0pu2sArDXEkp0nFVx1WC9EsGLrjla+P
NBKZyTqbp1sGwzor2VQNFqZnEVDxzTJrKxHIHEy3f/UJvNvbYnT2zJExBBh6Xglz7H3BfOalY/dQ
6xxSncR8YtqK/gqT9tZMUwdtiL+jszYsCqr6m6HQqiuHx3YWV7TO+ry1F6fVfmpyU2YbDqf3PDT3
mdMXN1pVUpvW2BecUk4M2PfbsVG3p8VMTPbpylQZxqSW6cS0TBkkp98Opf9CWowE7+h23BDbWYZ+
dZdrnc637Lg7kXS3ZqJvyslqXhb6bd0pmAAsuQv1CYkwHkCWtEvUp+nD4A0joAh2UAnHPzEZ3iEc
GXQWJQAQiIt3GnRWguEJosrHlj26Qe6KUGV1+89fxIknNiSqUZYsgxtvKikMifcDuZhYYbh+o7xq
rKouFwm5JjApBU7duZ06zo4j5VeJ3IbWOHOXYsREVRUear9pVxFkzs4KwS50mn1rZNE9frgG3ozv
TGYxppPaChZZCyuA/f5AAVlW80xNtkFfkynXJt6xdZEXlU5c3DQ+LVmdRaOZ90VtLHB/PqOtBDGN
ZXsujPLHiABhm6ANZN3yHU5yweIUh5K6Ct1fsqq2Y4Q1kvXRXwviAY5FRoA4MznR6Bak9MILkMv1
KzXvh41SEvE2sdqugyq9/okkFqa7aoOYkDVAsNMBOq4oDcL5Qck0Ra1C2wkmtwIHa1BXdFUiMpTK
8tGKh4giHBURRYt23BhoFC1e1tOvBq99FNBp5iLVyOeyOSHXbvhaymydpMmXlhbnlVKL19iiLlhE
zPuZdo82sHsUEkBc3k5E0dNEQsn6Km2oCqu5sB7iSD2GAVz/JhNQwNMu3f4nW1jd73okmJZ273h3
QU/P6coS30aHYs08RnJX4iJb62XF4nMTe1eu86gpj7b+VBlPtfmAQmVW6dbMxnlvGoiq2fPohrJg
viVFZr7LtA0hwQaIlWbdZBunWbR1iWf9dahv6/Z2KvT+p6oHmU2pSbCzMK9zgctdSXYaoRLUef2n
3hfUPcZFyY6rx8cYwh9FvF3+gDIUjuEWYc2GYver6k6C2YoMgHoAtlk6s8CgzNERslQa9RNZk/RB
A8yDiNNv6sa8R7e5xJ3FyhPp913vfit0a5nlcIXGvFDmsS9u6qI56IBEqOHzLsxok+AV9XMJGs8W
6YzO5RsKpUeyCfl2pzwkJxNbw44m0I6JXjfu7oK2mbkqS37kVfccKmEf0TXGHd24+UON4wIcWYx/
pKHoMiwVrNrInTsvxtUekFMEKVVz6GyWBh2skVwEM9WWvoaoHeWmYqikjDl8faSIbrLqkyxV/Tya
WFeFoakazVFTszTtPLaWZPjCbfqopKqdLzrKXVfD9CN2buKa7X5pDgXNK37YWsEPy/77j6ff+Q3J
l6qLDKZCB3+kersz/BLIgZIlJDoYKtYjIYzbnz8Kdrd5x7HnP6ZA7b+zvW9+kmbPosbP/vi/SR7/
/xQqjovsdA9+hq//W6j4TRAmIUeT7Hv9a7T46V/9HS2uEyGu6j+/WcsineW/o8U5Of4LloyBPhzs
u7BVHoi/o8V19V/oKqBOWSbYNNu2+aspmHpKHSeQXNhECqjkG7sW//j/Ei3+OzBY0TUgwratW2c5
MZ5OXUp1UtgHxPb4EGyTaQoBgxh/ErrzexTMPxeYgmp+SVrx4jpW/biUhzwlQuAZzPsvt/nvJ+3X
yPELb1ycpe0CG/VZJAJnr+Axmo+Ugni+t33ivFgRu46PL/J7OMv/vHlxFiWburr0g9YKD7bXgg5z
pTkzU4s2XjN8EqB06WOcRfGKhDMnXSjaR9Zwk0j93gtRj7bCfFTwA37yMX5Pxv3nY0wX/+U7kEar
2m7rca9Gay7kc5uikOKcoVV4MdP5x/dquif/oKf/uchZuvUYaXicEt3Zx5mz8hEh+5EPpugrlpW1
UnLMM+4/vtCFJ0qchTtbxohcVzTO3qaBjusRz65TkGbzZ6/OgPv1XhEPWVsWGVZ7HDKcYcEbLfAJ
vH384peeJ/33F49aA59aZdt70cKJMssntM9LM84+AYBfevmzwSw7yCcKwPS9aZfXiT5se9O9VYrP
woouvfzZUAa45plRKyyaH91VXStrOQELSs5wH98dbXqf7zxC5tmYVmq3c9zCt/Yq3aB24pPtUQyD
UUrLh15byyekjtcfX+vC03oeEh2pJealMbP2QWZpnMnTZydsrsnjvasDndOuwT7Gqf5skJtngxzv
NtDBghhO4aFx8Kv2zcYtpmd8TJyAu48/0YVBbp4N8nqULng3LpLnKVomlHl45Q8aVHIKm+y2OGN/
MkQuzFnm2UivsV3B5Jo+zkQ9oDwTzvBjjagps+NYqz8+/jwXhrl5Nsyht8adM+X8Ysd0Z4Pv1ARA
xos/e/GzUc6i2gQVGRt7QIzGrkdtgORR6T559QsDxTwb5g2REyGycbFPZIn9H4cn6piibv/w/p8N
czfxoHEXob33m7fMwljdx7MxeK7t7pOBeOn9nw101zU6HQyEvaffigJaogQ0+w6MgOpbVx9/ARee
IeNsqOOm8Dsszzyt+BPXij8JKIVNt0ZXo3XlOPOPL3PhITLOFnDV7QzJW7eh5IxriyjqRAXu9fFr
X7hL54ltUQUkyg9Le9/H9SLPMihnuY6TyHbXf3aB6d79smzr6Qg6rfaxcMHa70KEFKS0okFLP5kx
LsyBxtk4DhQz6tIRgE6EJFVvqYNYEHgGD1KwvCItBHP+948/yaWvYfr9L5/E1rWICFHP2mt6qsy6
qghn5JwfP37xS4/S2ViWkVFoFlkq+6ruZmlRPI1km3E0piMmkVN9fJFLX/bZkFaaYhiVjJhwWDVP
XlU+9634OtaMjD97/bMxPeRR57ccA/ZhcxgxPJQm1GY5bj5+9Uu36GxAB0R1FIKQ031i/2VF4XXX
qssUnR/KkE8G2oX7o5+N5zh2ckuVvH9bq77qZGe+UIkOHyx8zH94hbOhPLadkcGAsvZ54OGTBCO9
yGWvL3oPdffHt+nCEqqfrdOkaWI7ivgQSUSnUJspCeovHekqjH8dgcjHV7l0q86GddUTsmLS1jog
UtWwT9PoMJD5rkmcrbcfX+KU8/LOTkqfrv3LgPONhsKeKZKDFyTl3O6xFYxZmRbLms7cSz563cug
1uUx8VLYQq578v2oAxb4zgmda9ftjU/eij6NkPfeytnYr2HmaNT+80NF5u8Sxr+ACJHXMY7RQgfh
CvcGCylNmZhOJZCcqbKWKduyMN1jLxXzhnxhF92DU668mOKpPQauv4DyXt6osNb2eVcA8rcAHnil
TZVL823lUMiy7j55Ki5Mk6dyzS/3MnMl1jPHqQ5QCUF+F1aArNmpWoVeu4GSvs8yl1/Q54RHW6VW
/sn0r73/oACk+v1LTO1I5sSUDnucUStWlkW4vLtxZs6MLMsZDrB19Mkn1KZX/PfvSHON3680tDEe
uXASX1Pje05e4t3oLZwbVIlvxg+LpjisgWjhf/vk6Xz/jkL4+v1yWhWVQe5zOedoX/tX/SIqkbXN
yRCbvUVXxLKtYG7B6F0Gm/7142te+oRn82tLcdK28nxgS1bcC18+9EP9+PFLX/yezmZXLczjXmfD
tC+X8Z01B9cw72fxHGnOnKTBJRbTubP8+Frvz1AaNZ/fxnWm6ZUjOlRXeq9cNYV9M0STpbp5tpxi
2TUwoT++zoVHzzmbbOMqHyzPjYc9DZ1rsywepazupaHmn7z++wuS5pzNtIWaj2Njo4xJrecify0x
vJTC2IVR9cmNOovx/p9yxGk6+mXUxixvbinwL1bUyCNhXBu0Uw3C80ajW9hQw1zHPUpmkjiIdopx
BKpIjxSVcjWuq+6tAd4Ssw6HsBT7DGSmM4lD/uTm6vrZsxiC3nIkTMeDLzXkI6jStr1hmocoxV/9
8SXOgo7/+fhnzyTVpFiNlQJ3tBvBPuu8CFFymNBItTKB7zPDIQN9qTMaVF0BiIRx4vNIbtBTLP3x
aCeavsOy3P74+A1deqDOFj0wqbUtWVb21bDvzBIs9HPvf3Yg1aZP9c785UxX/eXL7jJLqZM+HPat
bJsXNgkg9cvQhNunN/KKabQHG2nH22qigZf06xYlEtFPjjLahYfZPJs9e6d2iqAf+716m96N4YLk
3hfzUX/B0eNBKCeaEHMYgreZslU+WVUvTGfnJ8wakSUtcC6ZGdGq6ck4kp+sBZde+ezhhBsbgksf
+n2Pvqs3kcx8+/gJuPTCZ09kZ6hBBI2MtyzkUgm+hWnyR+cY7fwsWfZd53uAKvZ+dQXUm/CvK+xq
c6l/7RHIoKr7+AO8/wjr2tncG3hUsZu8oHmctdo8DJoayK2eEKbeys9mrfdvkq6dzbspnUEIAG52
CCo/fs38FgqQ67b5d5BnySt/1c4Aa3tLqKiwVr1KXSF9RJ1t0hf0yF/YmcZYf7fyBCP1ADiwp//c
1snMbw0BcK0A7xkUIGR9eGm3Oek3z5lVmTuc4vhWArcZPhsT0015Z0SeH7yHegjI8oFFC5pypy/J
Ml1FC+Wu2FfL/JBuo024io72tlw6S++Tm/f+veOc/fskYMgGD2dlsqbYX0pmAbh6H3/xFxZd42zu
CoKxVgyfJxeoGaYE5BrIXAnUIol3hp3gk1Xh9B2/d8vOJjHVgohgeTzG1WJ8Dr/6V/oOA/1K2ytX
9lI55lv/JrirrrKd96df0nQnf5k2OR13jl0Z/d57BUMGYFB7EF/S2/zRe/HJ3pr3y3I1WGtvrx/8
Nxgrn0xe+oUJ0zibMG1YYhKBTb8nsx7w6HW/ahbdstoai3TpL6EVr7pFcFX8iLcAZb+6u+xOZw8V
LZN1sP74K730rOi/f/J0dNCt5HylrH3PaepfeXHwyWP4/ofTtbPH0BcOOd0G00RSXRtNijDuB8k9
bvdZ5ez9t66fVqFfvrTWUWsV6GB8gLhmzmE3YhJXhuKTuvilVz97CH22nOjmcmQ2VWMCwkqWhUHs
8cd3/f1JgZ7j73ddxFVXNFqWHyh0rPCqoQlgs2xXgE6uhQPgqGCy+8OKzWln9Mt9Mv2eSpyTwttA
0aAn8JgUZ4ZM45PP8v6kAODs989CqwKDi1VwrK02mBcbdNgTN5GQpfGvj+/WpT3cqU3yyyfIurBv
Gu7XAY+o+AofhfxRq9B2pTeC8VD08jmxXe+gDchZO8dMaFs4xr6BnrSWlZej1KrST45Plx7qs8U7
G/rAKoWZHdSm3LRmcpPm0VcBr8npIAF9/HlP+99/nwB19WyBdYqyxE1X5QfY6ItkVa7Zpq5I9Vxp
i3zuLPo5yOitXKPEP1IyXviLj69rvL971NWzRdfTqmn3QIUCxtdSrL6B8FmXc3+Zz7/L2ZfD4cqY
f32872bgw2fVTJ/d//VX+8nSMg2r9z7y2WQBx6Qx3DzKD3pnHMJMgh8m8FPT5erjz3ZhOE+ag19n
eA9FvaH2fXTws6L4qocYaZu8NT+ZLC48FerZZGEVqsf+mqmosB49fVc1ELgh0LSW8ckjcen2nE0Y
U+qo5rdcoFXIIE5MxKN+BoTBIW7qk0tc+gxna1EAiTw3Ki7RTRjrkEyBPl021U3X3nz8FVy6wNlE
IR3qrrWDYLb2jy0QCTSfM0/X5k2mf/IAX7rC2ZZdVRVgJWjwDgL1rYYJVmPHp1PTB13wyV269Byd
jX/wlypZ4W12cJz8dgTXqiTpJ+/+/YlUc89GfRe4Esk+XWXFIUwGpHu09qNoh56+ABTZEvr6yXbn
/YcJ1urvYwHtWRlpVhgdSKX5Porsy5gru84A3vbxF33p9c/GMoDHPoixmx3YjB/6UP+OMPBKqYDk
f/z6pzL0v08W6IF+/wD2YGe+71L8aRY0W5cQeJfpUm7rK3kNvGbzlsxUvv5F85VZZN58z9btDPLe
3FvinP/kPVz6jNPvf1mSGq+VWTxMJUls6alQl1HabLJcWX/8Ed9/zBBD/f7ysMGMOuqpEpR2m9/X
pQQUaQ+ftWUvvfrZUI+dVDec1mbb6UDG0L8ZhCP+2fvWf3/fnqHZ9gijet9MDNXwNTW/fvzCF+63
cza0/4uzM+uNFdfC6C9CMjO8AjWSSirz8ILSyQmTjbGZ/evvV/10Lh2ClLfWaakIxuP23mtZpltZ
voF9air+XHJCuf+hGfc///bCwPPmY9oD4rVqqR/XlASTCbJzAnIakBsMhVHJSiBq4SHubHR7NipV
iwThBOApAKmGp6+/BlhuO0Hz2wI5/qtXcWdDm6vWxKYY4UoPJ17f/2BeHQJ+EEkCE/PAV9Jrlt7l
8u9/df6+IfZUKPQfpJofRmWDJ48KHVnWn9WEGmYByvXPr/P9hK67s4HeN03lAlM0xqCjI7cJmCvg
3UFlDcu1RWlhKLizcQxTVTHaDeztDbJgK1SMIkv25799Ydequ7Mx3Gd9Vac1juHWLvnygXw9gQQc
9Rv/q3nwYn6/lo30b9zlm+nwkhr59+couyLz6gYPyg6omhg26srdOmEVVRFw1Tv3lNzYR/bpbWFI
2rGVGNDCxZruzkY6BnlndDn6QG2DUpMm+1ZT+2TCObXo4LTapU6zNYzxOKFaykamvZk8/bJdZ1MB
zRxGtBSvi3w3tTWjYuscIEc6oAcGuNYI11ImFqYcdzYt6MbQFaA4j7GPEmlAHwVk7pq1sgYbCx3P
mc0HAKCZkCUOY9yZElQfifpkKM76/IqaRXJQyC4rsQOz8mdpa+O2R7nQYUybbguzsR9Zthi2uUj6
k5lb9cHlCcyxObUvp2AUcJCkQq2picxDxqCqhRgBAwisa0NeauSkXedrZ8uFS019nqnmVCByArgy
xv12CqsDDAi7dN/taFQesSjvyrCJhmjc6BvYe/bVpt4Nax1woQHniWsEbBugURA7AQVGe6nPw6l8
NA7TTXlwj+UrPeb3/bAyDS0N5XneWpdAgSI54kPOLt/D5ncq7h30OO/F2/Obiy5g93PfXnqn2Xxn
4Cio+5fIV1IAwQnYJfh6KyvzYnB+NtPBZAhXfIbfzq7GrbOzX8q9uU+P3lV+IFtx6A4Az9340c8v
sjB25jlrdldldQqOQJzmJ01/h+hCZp+/+GlHN2cTDwjhXkXSmsQm/Kd66h8BUdsipL793c/PZhc2
+aQewUOKBXnTm7ggb2O/kp/z/VUc/vTZjDKIEpZ7jN24O1q7+gqUPwHw9hXsczhkV3sDfTe5wT2J
vObb8cRuupWx8u167ejznBQfW6dUFkYV62VVjpCHeTQCKFhtMq8az6jyMuEE8VBK83MTftuL8bjZ
JsQrHTANoMKIh0a8D6hnBfpgLRF96VVmWw+AVxy/tF0DBLSivrs4cAJlWC3KCNPhBA8Xj7K07VaW
8G97MV5kNhwBauv8zEtJDKSxepvI0FcBk1DcT5AqPf/cWEsvNBuWcM87leeZxhECXW/HfIC6gNYQ
MShP48FxsvxBSxz//LuHXb7YXxs3E0SAcvQI1L3Fo+62gT5+mOpNIT8dBI2Vr39pnP/sRtBos92I
lB5GT1GZR6DQWJA5jbWjuScCT/hvk99rK/PZ0mNm0wCQHmXfqg7IZGBaiYkSARdWijojn9wxVsbN
UkeezQUd5Bc6wr/+sS1duAfzc8XYL7vWbCpwq6KDjVdTsQNAWYD60Sc4IB5AvFoLVCz03fklna2c
3MWgr+NMVrtBZX3oVMaHaJuVQOjS788GeWZRWaTU8Y+Wp/nHTHbFnQtGG0CJ3bDSWxea/z8XCJwW
/gS7+LHvEnCoa/mP8JOViN3Snz8b2oC3J7rt+caROKQ8wPJXnRIJowzw/83KIy4t8c1A+DdL5q/B
JlIKZatoyLHu/FcEuXacI31CCTQZc1oE8RokrEz6yrBbmEfmVwo9E9jX9YQc2wbACK//nHL3n2Ig
WwUnk5G3K2vY0mNmoxulpV5TWrKJLWLirkjbNdx5QtbKvqwJfF18bZ5f+vaz8VFBaylNwxRx34gI
/kfkga4cXhe+/H+C63JknYHMi5jnw5fj9Dc+iG2Du9I+l+37Nx99HkKvB5cDUtjK2EDpJqgc4O8A
EAAjpG5FF7bh9DZ5rz9P5gszILl8or/612SXWgqOkwGtKoMAC3KCDLzoIHXlF1fax+8eMhsnRcfh
+Pby5NgBdUnArm/aKfSB5WFrJ/Cl73H5979ew/JguZo6vY1V2QNurOUV7NVwIyeis1dG4tIjZsse
fliTEFChaDUruuuUAjwLaSULE1Ou5XEtPWI2LkD6hKTG7MCRaV9MB5cLDolAgA9//gpLvz5b7BBQ
Q01vIurYSRHWNIY9JN6RkY7b3/38bJ0DPhBUXmo7R3OkG/i+PqhH3wD9+VVFnKOT2WCGl1iBNlHa
R1q4t3VSHXSoZcJES2Nke31UFq4MDbLyrb+foMg8ig5ob2/6ciRxyXIZjXqPhEr93Bbu41Srr9Rr
b39us+8nKDIPok8gUteQ9/EYqWMPYArfKmqszCHff23izwZ2DQoREFgQm0KMkyACyQ5eaxLk79hr
EfSlP342qklKJeC+jopFIXeF3h9KI93/3C5Lf/zl3/8azo2c8tFSmLhbGwbbcT8h4lC2a0eL79dU
Ms8EToHhgwuO4NebCzmCtk8mCM3ZZbBRbJ0qdDOoO9XK/m/pXWaDmtCR5+DKkjil4EB6EHW1BFoC
8qtRTebZv+XIkK8FG3Is0VRtFhdA9CTlL8fBbEzzhqcUJmsSDwB66umbB1Jq5qHyGDxxi69MHEuD
bTawXbc2gLVCvqqXWecur6+HBviwznW6qCaYSqi+lhS08KR5vq8cqKcrCoY/gGpHy0Y6W5PC/IAS
sBMz87MPQsPKRmrho88zfnuUMwFdhdHnEBemDjBQXdj9+Nol+2WI/XeDQOYJvywbqs4yO/OY5Qm5
VsjNBarItgDavoT5LJnsfjUOvdkQL82klwCE+UfT91F9kjxahZsC37BWGrcwhcwzTVsUxg1Nh1iG
Mkeo6N4Sf2ViXWqg2WJdSRNZq60m49IHL1vrUmMDy+Nd0lIK0bcoVgKw3wewHeLNBrfwc8dl9cRj
HeRnqHC0TT9AQzT5EDONxPDg4B0z6wYesgTOvAthkzRsI5WF82xrCnuluy204/yKo528Ro0oZIyZ
AAe6yY9FlqyMzoXJcn63oRtq0LoRk2XueWccy15zh0C4Bw3zpPnRaFvQyYAj/qv+Nr/tUFQCkc+o
eUQEbT9oFQd/KjlhZ/rw8+8vTADzS44xayDlhKTw2EKBA9w/kPhFad9LHVpiBiphLtbyc5eeNNts
TRQuE2eECrhPbqA7iPLqxoUlD+kdQUdffn6bhUnGnc3OoHKVpGU4raFS/S13m2sIe2Odw2X18+8v
vIM3ewcG8LXpWQ1HARfQKTQf0wcvUeY1zv/5oaovWNHSHlemmqURO3uZUs/AsiKTfnQAq430ye4/
uop4Rzy6gVHWqlaes9Cf5/e0WYdAlaEqHucEaZAtg/4bF1zIlcON4xZU94vIcGVULn2f2e0M0o2T
vigZiXn/rjv+TsPJh0Os9/PXWWiw+S2t39J0oAK/PhESDUiF8V24fpL7HES2n5+w9Pdf+sVfuzBs
tkHsJRkg/txHMYBbsVMvMnU/iVbf//yIpZeYrf2kdaYc6pbpKBnfSkjkMmAJGuNgsZWFYOEd5jdk
Ou5l5VAmeVzK9qqpoFYbKIySKf1VTphDnEs/+6uRjAZu64JJdTQQOQTmHUawYfOrxnFm7Y9W7hBq
9fQjQ455OUBx1ZwxHrcaiPI/P+HyS9/sI5zLZ/nrj8+8lnBpt008WnI/tOCzceNkpPKQDtkrCGZr
gZil51y+zt/P8Y2U8FQ1ceLaoKg/6xpAiDDWJRkgXdXKyywsgs7l3/96iF0qxqjAdJjU7QeyEG/q
3l1Zl74vicFXnq3zLlKPsecyEBhj45G54wG77h0tbBhIU+ibeBcCmh+PuTtAjTeuRcG/R3jgsbMZ
OKFTB2BRahyzpjiXBSTqnYgc6x5ssdCCnXao6z1Ep5BY9CDUrpU7LTXkbCoelW8IVGdiXRHZtWqn
uxRmlZ873PdZqXij2YBP0qasPQUItUd0sbMIL44cxUbFxqhYcerSETUViqHKKrCQ5idDW1l9LDw4
xxOXY7aGdhIWIVWU7lNtgZt78ZIr4Nv6kg6Bao3itm0l7GKeTxDlqDuFysGWTitnuYXpyp6NyJzw
BK4FtAy1DBylrw2Qz1DVo00rK/r3WRjYSM0GZD/iEh6AhfEI+ZOM0hq6y8GrjDPAjekedxNdRKqk
e/IRhwIBts3h9WPGuNXdhB4gJ/dvWWu1G5PWQM8DiR9IjbAtFOIQ5rWGcQDps1n5Uxc6yb8pCX+N
NiphHvAg94xbCBhZCvlNn/7u1Dm//BG8QKo2UuFiItU/yDp/6AQ6IJi173B03ua69v5zZ1xYG+bQ
K41ByJFxlxxhnb8dL77YnqZwhbNfxVbJnHdVEduHKh67TcKrMdagmjoomAz2ABlC8Iz7zPPP77HU
K2ezq+HbtejLsYn73L9Wogp7t4TGdPKPylg7pC+11WxyLUueQsNc6EdZgA1m4zRLWu8R2KLPn99h
oTvZswnWLypP96AaOfaWc8/NfFda5UpB29JPzyZRlElijDS4JUNKqXhrvd647niLwfHzX77UMrPZ
MoffLFXTyLDDKO5b4l71xXAv7WJlA7P0cWcTZqoIN7DODEggehtxtLSmMyRVUBQYK1PyZaPyzR5g
nnyD0p20t/qUIQfrs6mgyIG0tOz+cbwrmIH2iOltf24nw778yd89abZVsgqUP5sdbJACEF1T+Qi9
XXUG29qgLYsqD1kFXORVJV5NOAHpB1QVQZ6PG+8ie1Niz5O9lbtBxR6gaUxQUWx64IHSHRufy5xv
Rq+OevFc9NnRz5q9ae0aaUNlcp9YIIPidA7kkaTv8EXUDvyeya4mdXThXwJ2h/cHHxbuLigLm1ZA
TYiCPzNW+nVvwY4DLDjZODDf9cgWw913UMtnTkiY4D+TJ5SJe3CGi6+CXNdEx0/fQpLQMLZVFjgR
x9FQ+wtl294nmXv2+och/bK5unV1WPAgLCzTvUodWMJQ5u5fJW297Yev2gOLeNgWUxUQ65NbX6xX
F3Mj7BIUyViQWOtBJh4ZG56QcAi/BKxxrz6JyvyUw/SH9K4aFXtpDYz6bqBHGPMQ13yCC6zMH0ou
wiF9FU+ZhpU0SOHHquFahXVHyshxQHOnDfze8AaN3V6DsWWaWOT0O+btrQ6icguCAbXp4Cs2aDgl
bVCwTxBI6wkayAQ50/cpXJiTfUXYqTLuDZTBYauHiunA1Xb5ILetOCUctYtuG5Lx3Sj0bQkvmVbf
1h5ivHAdsMLFV9tmzh6BxnQITGMnyRiChpw7B55XME1FWApzHmHDFdF247iQ1dYn7L4M3FHz9Ay1
XcBKFJgAg4+yB5y5kV5qbbJsCAoFW+M/jX2SjrPVUhTNqTIaIJTsUIuYNQRGsyyA/KiuH2rZh8we
ojqjkX6RoEEc1sHYOb1abJtX2sZCobDEbkBcCSkDNlwlIwRqZpBVd8LYcN+F7HY7Iu10oI9DBpbz
PcZykFcg65BrASo3iheyrXTx9uObN5xthFZA2Q29AaYoE37JAooW6ENA320BxaCn+vOiPCiD7AW1
q5X/VWt/9PwPKRBjjBPRRwVwqyvDdWFemJf8Yy9lZpOjIaeEt82VbSb4c+xkjLK8gaCF5TcpOLEA
xqZxi4s2w2+eGkreC1qUG8fW8wMXcgxziEtqYkB92QD9avVoT6PqtlSW2h5UVg4bNrcha8gzIOwN
LbJRdYsMxhrpeHoqniuKqeHn9/l2FbCdOdBNNKYyYORlR+Q0wvuhS3+PPI9ypbW+vbHFr18Wh792
QzmHKDLXjOrYu9OlD1MYAzVFAKRhYoyYB6w/z2z61nbVFBK7HlZueb49WOG5l7f967ktEO1WQRvn
iJpluOy1CYWmCbS9uHYb9wXMOQfoT8jKSy49bLZG6/0wcOEA2wtI/6GmLhg7kT7kIMwDbu3sf/ed
Zqt1VUHKh80tWBmma57YRfeKI2p1+PnXv11N0V6zxRrXq7XlaoJAWkeA9P6H9PcKw9OH7+LnByy1
0Wy5RiXV2HSjjc3GxDas1MIWMh0m6VFwO6j0lXPIwlPmJb8lBzvOUI6Oed0ZgUf3X+F8Cqc+2fXI
1aFjsjJolp4z+xi2zJK2azk55i19zml/7IBzAlZy24wpjG7q8edGWxib5uyrZJglbFWlF5FOIoNU
L3foAXe/++3ZB8GXHfoBXMJY9ZiSSQ0wie3q+sre8jK+/7OlsZ15UiQD0TSB/QANBNst4Zcaiekm
0dzfDYZ5EqSj6R7HkSGPdS3dqtaLJSSJP7fL0l9++eR/zRwoc+Nei5pt1BlWjzUUmjCenxKvXumh
30dM0DKXEfjX75e2w0rI5YcjKodlYBb9zq/ML+VeLLB6dd0SAFPS2ieBLbytlmkrz13osXNUF8j6
QlSJgiNQe8c0DT7DvW69cAMEE6p2PzfdvwG47776bNad4Iy3wGQgR4hOpLPBZkYh8uqXIYj6ww1M
4/QLHhSAJCqEx4uOQGSMCoYrOnTjA66y4ReCrfKI3uQDrNe1UaX19r4c+/R9gPJ0oypNPxSEwJCQ
6/lWAGOx9+jYtEEDdSxspb15m7p2Bll46e1KRfUt3Ng+AkMQk7am7kQG1d3zIBPsQTxR7Gt4t1sY
n6fMH7cw92B/lFcjCj99R8KanPnFbhhH9gKIANkVKEINRUt1eNrFmMSQ96bPsFj4eyp8Peo6qrau
ANfQdQn0NgqiDD8Rzh0cQu6zQRwYbU2IfCDjMmHzK8Tu4kTZuLnuYc2ApnYyVFOHyFHXNmY7tCeN
1Oh4JLFWVqmFKf7fvOm/Ol5nNDj51uN4hEjrEfaPWNT1/Sj49WhVK2eyhbHzn7TIZmJtXo9ZnPRW
1OOkgRLREJeM0c/9a2nszLklHu/MlKZuF0PeDpc8hCgckLvQL/2t2+iwcdBrJ+++Cj3DvS8sOist
tzANz1MloU3RMiBY8jjX/RvpkjNp11AsSz89mw3AVE2qtGyHmKawpZLHPs1X/uilAT/blHCNjL6T
YB5LKiOWiWmG6MR20DKPBw5u9bcsg4T25w+z9KzZcpirTDfFaHQx9EP/sMmE8TzjcLwhOYLTyg4h
FljZp/x7vfrdFDNbEnMtoz4SLrNYjim9z+0K5ki3MLIdNGHmnqWq2zb4/FsFL9Efj4zJFgUH6c4v
S8zkuq09NFYv9ymr9T2RjbgxhOgfAcz3zkXXjl4IP1539vsMXGgfvug+EJnV51udG94GhaNu4EAE
CjFN2UWF2RfRkJblOe0MtXGlZe1tYpoK6obe2NHJg4on78ut75XuEXxYM8i7jm0tqGNjw6zJCZD3
joU+TBIbz0EQrIPL3tWiJjXYNcwXaaxsN997aiyhg1IIZevFsJ8uqWkdawEqGXFKo2UzIm3G4Wec
8K2tNVKxNfL+taAq31tmwl+SgoJ2aGY8ROK4dUDOTRWxoWIQQpr86GMajggW1MC8iNTasUtvYI69
SKQBJec9TvfamNRbGIp+VcJso1Tj/5fAlmSGprkGcnIccVvm+b5szZukTn63gs+ZGTS1XCUFZqGB
WO+Dm0ZQD6BouW3WkLwL3X1OzGg1aNEhAe9jnqS3Yy+ueDHBNU7ZY8Wg6nImsnY4W5pQZ5s0iLEM
cLCtLB776lmAx8E1eIIy43fbqHm2rgGnNkl7mcWEoqCwkbUV+VDhrFwOLSw482xdB4VEbsntLDY6
GbHujcK3jVEII+zKmWKhdeY5uhhMEDhnLAeL/IvxEmKpnTb5a/Pn93VpQA/M5uYMuANbNFZydPSp
xuGdSO0M9SiKMZ2qOiMZi2Pz7GbldvTgI4LUviOHRvPHT1XXqGVxoaoSAWbF+o85TONLVjVtsx8V
t4oAwb78Zeq84W3gFg5dlVfCwVU4XlAIXM/AA94HqW3zPuglsc6kgMZr4oaxhwmzRsRNApWk2vFc
Fdw5t/B0xhSd8rE2y3HblGZ6di0v3Q6TwyJhEe3FtQl/L3uoiJyWwPN2mWnPVVLDVN2P7VNGgQQD
YRRHZtSVl801qoAgwptctst1OW38LNO2lm2UWAHz4pXacOmMHUu2SY2bmYBqTrXLDSVRCFlON6BQ
jDv4eugfCMW0G9Hr05k0bXGkXS43pqB+oMBbiKvJsm51rYPhhhc9O/IC2jLViuG6INS41G1ItdWH
hG2dqS1vNGSWo2TPYlfO1PHXsdXqHYFf7MuYGuPKpPKpaG0YyLPpADzbqZ9K8FuRox8VmqojVM1k
W+EhrKj7oBco7l2nbnPlJNCbJ0S9GKPtRFS097wGS7gXPN8PZLy4EO0eXu2Sb6eppSF1iNraKb+i
OMcGMmV7PVOHyRZ7ancHZhuguij1yQf7hKD6YyNpvjUdWwYgQLGIJVCt485Dw/bWuIc58qKFRxRO
gji7Y5l/Zj60V5brvzgW+yC6XcFuC824JwzcK0z5rUZdM9Ar6LiKtHrClQOwf0i2J6ULv3nlT1Fe
osLNdic8RkLPzLE1CpGH9aGzeqcM+adN7VcnFWfY0qYAX/1AdN8OtDQ/GPCqRo5PutDotXf4ixDt
HoSKEj5gzCrHhAmVYmnDNW6UZ+LGZsqKUq0mN9Bmd4B4o86NQyA2jfxmGip5hUn3QyXlneiqcyVw
8dbREf+7MN7Nvr5CNPDBaix+VxD7XeoGiLoCDOHerhBRJi3ZTpXpfhFJb0wnBdreQAFdTqR+rLRa
Qxvn/jF1LR70mRYmME0HTu+IiHfdvVAtgkpTdTAJJsyB9kDXM/9rnC5Rx5TfuZX2hluCERNRe+XY
6btv07vRhG3Sah9RkPZUdvZn6wNuAnbxFcz1nyMBQ9Im0of4usWvEasLp47snM5TQeUlRYhsLyjd
szTSUUu/kbndB9zRP8rpkg+KO32bkQLnE3GdVdPBtso7bSj2Y0mfe1YXIfToF5XJiVF1JlP9WjF1
aixthNKvP1YmPrIHHaKZ4fLKK4mx8S1MqL2bmhE2VzIyM+tapNk/ng0RrGM81Kl1aGz3jL0Qh2DN
PDk9cvKLEkSbfvQP3eQGsuU3RiXujFadHFoc6wRECbub9rnyTqY7PggBxFPlb5JWnrxieoQoNQ1J
bTQBs5Ai6lS3aQO3a4YjDwLSVJWfLdaS0AZBwKhFFgCUAF8h+WoK/UWODUNzwIVoIvEaOUXlSboQ
2hMXFxiuPSQBKqnBIpdFH3aGcUNSP0zyQl3JxO+2jj8hmQCyW8t17pnnRhWrYOxFf8Kcpm8oiKqb
grBPCKmvDCR9oqvijmJgLjxp1nPKEui+/a1/iaRzvd4lAKUowzh7k3zh3Sgiz8udqKnNyLWQ8jpe
tnkW/+SifJfZuIPzzQibPI3gud2CiEX2SjrB1ELpADuvXeCk2rbDEBAgxhB4ss6WTZKwYPVtlcJV
XmHLje3ptK9t/iFM+o9qcYgc6g46XUu+g+jxWJi4VMgl4FqTPr7Dwy4wLlP3EhlIcUOtwIQlCc6F
6XTj69mhxkxhZYUdCqH0PU2SKUh4csprf29C8nnAvep0civcV1GjPSf1BEufPwUDcZ5qDR2IVf5w
FpMNCu101oh/QpI/Wn3aQPN535rGWyk08x7K0fGdVSa+D5LPgsaAXcIaRCz67GMsx7vEMXYFyqxq
HO4OUHS/dOggsI+L04gJEivJ+KURegJ973HQdWQrGAk8ljg5QwS+kY4d14lzZ7GRbfU+BUnI4Y/5
BKRQKQA6bAVlW2/QX3WpnSBQjgE+7mGo1LcOl/6VYZVqo+eYt9vU3dQKx8yhkzdCVxLXVukhbfwo
T3mDnE90xLLG1RQKbd5L5R89pb12Ur/qLe9T6el5VBbwCfCFg7AREeQ4ep188jto6VFHvLkohTKr
ePRL41hVythZ3siChnQ3qPMkYVnABlcjJmfLad9idQ5AQut3LkU2mzkhUE8n89poIP70tQx3Uuo9
sYZ7AVJuJCbzIGVz9rkwgiRvXpAvgSpbwwcXCqjikqkDthSAkMMOTnxMegDcE5gyIXdvC/oH9Bov
dOqhDTMUpgVd5//RpUmD0tFOjosrYigjPS35RE06NhCkqaKu8O57O7stVXYLiyFInQlSy2pkL9Ym
w7kgp2YsoZEPITUA9ocmNyl6C9TKqYlbnewfuwdMVzVY4SdPG0I0vhVwpm6HAheCfVe9GLlVPGiT
hUSUbLipmfWCisutZvQHjn41GnmJWVo4QQOf5NatES/pSVmEuVF5uGdKnluJxVV6iH0NhD0avrxO
B36iBVY0ye+ymm70HoGWHldQda72RWa7+5K1OJvYzrub2w9uCzQDK7SgQa5Z2E6mATlpmoBrom90
ltwxH+F5DODQIrkepC2/bh0qokYqhltLMoSwDHKEQSGstWqjg9CvFzA/12qLzoP81Cl9HjULhcNI
7ux9XHG6/HbC5qIW1qfTj3c004ygH7Q2LGsUImZCPqgiiz2JwYfDsBnQ3kK0AgtJplCT2npsJ2zd
wQ2W+VRn+j/ccuK64fcVyEdBlZm4tuz2RukgwOXvxtHMQukjepSPtgmBmrYZcO8ZJKmK4ceGrSOx
/mQNLLogsMLd3qWBA490qJcd0E01H0+ACNJrXIDqQZ603qaBm28Dwsg1nMofxuTnuLXEZZvrs/qP
ZeuDHYkhlQX6eJ3fJ4XcuoODYE7bBMAFXtuuu81Y92xmzougSPDOlTr17fBcd8a9cPD6REvudIt5
YW8Nj6hBey3MfAgTQiPuDEjB8Rp8KICosa7LLiDCf1djc4IzOMwTEzZq52jIFpuNvLXDBOG7raOz
qg+S2q4c7H8qcVslcH07ZYXO4bFml2qivjFcGDqCrMF02ZbIvElEIaygLRztozI94GcKwWSCWzW0
ezaVXhISzeI3RPUwediVLJ59fYSQBEYjFRc1wX1u0+VEhQ52AQymw0F7BtmpGyPHLrE/SIaM78Dq
YbfU7tnJsMz8rmyr9IRQBL/PhAVEh2bnd8jQ0X3AmZ06CZnmIiXVKol/psoTz72R1lfELBDENLFh
2THN7M6F5Q+f0JpC45RxoxNhhp3YXpe6PCB9OkWL6Uh0ggRjrIcAeDz3BjzeDIU0NaUHpU+DfW82
Wl2FyE9tnvIk80OhPJQSUIXchaCV6BNR1uoZqDyWU4D+kyT9h96o7joRasT6yZzhrPCXPsPA6n/8
HCX6/jxoz4u6YLnMoU0vRezTorp2xqyNIZ/RrppkvDWoT1cOtd8DzGz7PxVeymdai50eQNn14YbX
4Y1JooPDwxt9n2GsxOzg9EHTBccpC0L9z73zfF/e3xe7NUSw9+3lhz0nqAFlqgwHWvC46qZQqT+W
dyVw5qDJfYk5e0yylfPvUoNezsV/RXQBgaCZO4I84RkPE3pRWe77jCI1cA3Ss/SAWTxfb3F65SMq
I1v/VCCbbrAu6QscySG/6xGzQFDGJ7PIapjjELzjX56LQ1mbQpBmcUxl7GJt//k5S4GCWUOhctTK
G8Fxp0Ptp7zEMXiq8ldcodYrkemFiBCZNVRlk0Evc4ayZxzFC8M6TO5whxPyjU/zSJNWu9JgC+Hi
i8Lz7y/uoMqSWRaCuoNObvvW2rGCrOHAvu+1cIj+/2+nrtBLDbHGo3WJCE6VXwVDDnMKtLxvmAuP
k5heuN2vBHKXPsksjmtk0quRfzkcB3iGmyx0yQ1U8r/83rOwWZJ0HnC8QxUbVgX6W5Pn9bOBOoYM
+bAiX7lR+/4N7Hkt7DRlSm+QyHg0eBkV6VWt9WFF+ebnLrs09GZfAywhQ6eccsSGXntfuzax9nbl
2zCJ558fsPTnzz5AYjdU2ZmqYluQvWYBwaxL6Qa9Iddwef/ej/w3Vm/7s8+A9Je+bssRJSVjnxwz
AxJQD1xcEACH7Np1MxKgxleLJB2RrtwWYZMV2rYrRbpB6S+k3P/uFxRn4ehx/6pE3c21lcFY9asG
mBc9IvjpXrg2LO6J9eVggg4sx/0c3O7u5983/82X/eb958WOGu4Xyp7rMpZFx+6l6TgXQ4aokQ02
TXeK9QOy/WVr7hqwUMpA8qHZVobhv+J60bhvbV3V2AtJyDuQ7X7DL9uLwReJFenlZL6nDuF11FkK
N0cZMnZwD4bqjf0ghPHI7ZJUITJHxfWgLlbUSo73oNhNbeT3Kc4MPggKTVg3JHMuCMNuT2so0GHe
tvs7E6eo29p3q7BwUSSN7dmEj+ZhB91EUCv4gE8Dg7ita5ZtYXKvQ2DSyBt6k/eW+x176iu7eaZ4
8094KPmTxET+JJVJUVU0gjXRMx9hvvpSnEOGcZOlGjuatiauvBGKaTIV9rWLhNernA/MgwO+K5Ao
NPYuDua4qw0qafgt8qF80wrFQDD9lW03fcDrUh4bm9OwmvrmqmcuQZjToRkOYxmt96ahjQcvychd
3mXTA4UsDsQ2L99D0PJiutjs07zs/1R6Vp94a/k7HPzHMyvVvUud58Gc+v9xdmW9cfJc+Bchsdpw
yzIbSSZbkzQ3Vpu3ZTdgzPrrv4dc5aPDIEWVKnWkYvByfHz8LCdqMMeFSdOI/BzHSzWCFboO33LV
QSMtTBp8RoDWZOgI/DNXUNGIAah0DGOXOUnuwUKh2xVpeZerFiLpBOe7XnmYdC4C4vSPakwRbAsV
yXaUGrdaZnFfc8ojrXnlA0an+RXMMkAE0mxf1dR5LbF3Ak06v061GRiqAAmXwf9jbIoywJWccCHY
jg6ejFd4ypVupEh47yHhUjpIVEnTuJtMe9zzNGFuUYjaj1ApAMZxpv8iFHj4P52rRn3r4yqq37V1
jdKWYkOGsrJcGNN9fqDyZ5IcHGiFml7vJCfw0ykqPrHlpo0l3ZICd8g76Lu5o2hAH0dh+U6PqXEk
iX2fw+oCKAGFwTRRsYM40f4DRqR4T2kcnbB15vsKBju9B8ScfU4UbXqCiTyOQyVRbhJM07uJm+WB
J2a3V9XoT1qY6j6S6d3AzHMBc3jUP5WHGPpCbmJGGSqoYMvpEUpm0oqyfVTjRgg0VbpvGrWDuzvm
ja1bTo4SMfzJ3NQi0DxqQbU2nWLAqxePRkNuMRyNV9pjeTuJisC7x4xeS015QoELhPxCae5ppsLg
Ko5MQATbSniDyj6yuohwQaGCr28r469OHd4aJa6OY27rP5KpwJ0iyjoA8Q5OgMtU3Jxi8Zle2mqV
5+A0+aBYOAOqs4qOJJ3jNx3wrnXrTIfYVBQ3dwDmbTUEx9GU07EZBguQT/LKszz1WdIZ7tRNL0YJ
o/vRGKPHsUAhxnDq6WQQgFiNqMj2wik17AaT5tdW/trgMLvXkWG6cVLmTylCkFd0BH/ZsfQchA43
75M/Zc0eFadsDnplJ14L6o9LwbqF1E9UeppVvYys/kmymhyYgC7rQBQcpPRGdy2rorfjCL0KXFqg
tjjWQyCEmZwIobW6l1NR42Lfop4FlPfNUGvmi1FPNWpALWw+BgUGEpFhoigCyC1n1DnRYhQ7rmku
t3C5AZMqWNsXFUJIVprdPPtx2QlvleTWBlcGdyi2+bvHHY87giMAEoUW49q2FAEw6/y2xXH1F7TM
p9nuOz/FtMOtLrgt0602FukD5EBb3StIDpCZjLQWa1439hykJL+dEdkK7f/GsHv1VB3fDNe7wkMY
p55u9trO7mr7KDqhfIy2k8MGnWfBKBi0qFHPRxl/QJ3HS8fEejJ7kfODxezuLslHFDtK3Cyd+1ym
T4OmV0DoOlm5T6TNfKOa4hc5KBSeLbkE4q0EiYxwuZcmxtMgg/Kn6RSt9Nqpjxu3rnTUZyc9cRVV
Nw6dRZVfDYkHFKFQx38GJbwiLixNzdjjjS0PBtHyCoJ2DS6ItFLhN2VDYAojQOTwHCSk+Cvq7g1J
UN8Aw5xGHsD5VQrwTz/OmhEOFyiDRsYZ13XOu0oH7ff1TfZy0motyZ5GK0gF0A0PWV4/9l12NjPl
BfrzYLXDXa7mh1qtN/bzlYyMzrn/l9NW3SmJ3XNkrHWJjdL6YTATKyDHoG6JI6y1MP/+pYVkGknK
QAE86UVPvYjVuqcX3alzhh92NGzdvl8+Q1hLjQRUI0UjcNcS1nx4gJYIrtPGDfzPZd1Vy1rqIsR5
51iyxdGbPIib5NC4xNs17hEh6CdB2uMbD9OJnpQ9D57i0wFAiux12CBHreSzS8kEXuN+tuwIDxVt
gM/jqeJ3hbmVyq49fHG+G1PRwCYXuX476I+N0b7ZgoV5Qf5en8WXUdKWvTjWMdkQU42AChlAUquZ
5dmZcdf3xc6xUJjv5MPYgsRHNjS61ibA4mihaBB2bUv0lBQ99gsx4Z40N+3d9W9ZWZFLLXEbmiVl
HGtVqLHy0BPVdaL7XjPu2VgF+QRRhLHYf6+lxfEiH3os9KzsUQczj/HMyyj16FEtmhuuZj84aueQ
TRi/daS0lgrjKIQWOjCywKzwuPtV4y7vKalgy1U3U7zRc5eLCNYn5OnL8o87OKcmUT6eHFG5KTY0
+MJWVYSb9o9EsMP1TptjyYUzyVJJQmusSTV7NpwaYZ8MFFKFbuHGtzyBebMxv9aaWMxmuyYOk4OV
hhNPvQqOR7jD9yejcovuz/WP+FT5u/QViymcaiiT1kUCcZ83462+m56zEyhA2Mzbt+FXcz45IKK4
6oYY48rqXMpJIIFPdaGpIIMz1Hld1TCR2KqAoR4STtPdWMXZ3lAcAHhzOJrPU2JoNwLqylKliylu
l8mQ9GpNT4XRHhNiHJiu/7rehyuz7R8BgMjQzRh+UZBte8vConnnuPGv8rCR99cbWImZSwGAUa+N
vm4nlPL5iFyD/9E7LXOj+lsik7CVXuzHkKyxihS5/Yl07/BjjPYyKclh0q0tYd+VcV+KAEwgciYJ
ayCRMCl037WaeDSUmj9UbdSFeQUEsqKXOiByYwtQnZP51/ttJYCSuT+/hAHhKLksZUVOzKw8M6q9
sWywCYzuBClFI4GJMdkCtq6s1KUyQIQavA2oSgwYvYLZC9hRoAI36E4AZZyIJP1GlvaJMv9nveIW
Zv7WL99kwtGYTxPU3sH1ONoPwxt7KO7Iyd6XbuzhesN24zO969zJA1PvJ0pdYKCdmmfYK7jXO/WT
yHLpDRazZQLmUMKpdTaDk37nx57ivuVH4BLc83PweEzc3/mOnwd3f/PzF9DbHuTuVffX/eywOztC
4douwHj7drAlMXFxaaNL5jH50iVQDzNp3TRDqLIb0X2gHrOxU12WEsCTFxOoyFrFbgg+VTk0weAr
rnUAW9BVvD9w3IBJggxQVnEzH1chkPNXN9B+qz08f+iXD1Jx2aEos1h97027NoC61I01WwjgzxiM
Xu+N+JMepV+6gPe7TQBmoQuIktu4mpvDdbr0qoM8tR/Oe3pHPlBrsUbX8uJgy2BRn6PmpTmw2Jhi
MxKDXuINgZ7xtZso5LvSo54IevRJchPtAa2D9Rau1YPIj9Pg+tS7uMgwHIu9qq5oaitqi4HOToMS
JlAR1XIIx30rn8fzF4VcqRBzhAMJTAbFTyb3+pZA8Jp/IllsPikD8XCCkFHYfUQvMAh157lk+O1d
cmD7d9xFu1EAfIHX+sNf4zQP1qm/Sd3qttnIVT7pPBcGbClEYAvKM2bjDVBv8tleD7JDDOPrKJAH
dsNuqFf7IgCEZZfC/SANFJ/B6NM4yl3rFa9bC9WYO/LSWyyCV48CHO0QK8P+YQz6fXVmp+5m8jUE
kRwTqAudwHrUj/qxOnD3V+WBLXuSt+W5OjVn/cA9697a2Bo+lR4uvcoiigGrPqSNgg6htT8gfkWP
FB4ds4ucPFQH5D/Ou/IONF58p3mjiypRqDzXh63mP10ALjW/iFmi4zBMAncn7HzTewNN14UNsWfv
4//S++iA3Gi8M8IhTH6wnX1GEfaXuSv8ckfCGKOjBV2gu4q/NS6f4suX3mYR54Z0yu0kxnKGZbZy
ls9ABE2v5J7+QEG8v2nO/E/zW9tIZi6DgalmLaKb4kwODETQ2HSmT/xe+V3cUq8Kxp110m8wyhu8
1ctCJ2hnEaN0ACZyUEkx2U7VDb9H/X5f7ukjOvSJ7uEpcLA81Z09Sq3juL8eoFZ2ImsRoIaUNBoR
GNUsAeQlUb2h3EJor8Q+axGbxho4LVWdh8jQUfsLDOttqATq51sA+bXM4lNT4euuQwVXicA2itof
anmxpz9Yx/oQ3RUHI6x/QMj3I7d2UBrcOYH8nd2aLsdmzm/jP8bP691nrPTfZ9z48gpGHE00q2av
lKAOLFdFatHs+9sGW5vw359jxIh8Z/0u99mt7fOwQXaBdMIVf/IgDXmAvwOAQW639M/m6X9hWSx9
MLAqSDHqLRYpTEJc4tDM1evG6xnZmC8rDSy5nZEyAWwv4Qpej7/64aTaH3G6cae6FuCWxM4cEjA4
U8HapPWaQDlrPqCCu+Ho7NLzcCB+hWivnUbY9PLb8VCcyUHA3vn6OK591iK2JmNlgzWCYewBw1fU
H4Xyqxw3jsRrz14ETgOwz5b08zrQDD9KYyCZZgWFrfLUWij8XB1fpmDS61FaTnh342y9iWcIWtzm
TyJkO/mS/EdfgHPRNmb73BsXZtdn5e9LSzorcjKlaEmwBDBLnFByGjTRO8XtExDsG/RhcyVVW0od
QTGU9bqKefCme++am/rP77eZiyzk9ndy2v0u3V3iPsY+MtrcHTxnT+C/pbp/YyTtqfs3fHnIvZfr
02JldS/lHhJjmDXUYTGelABKWaQOenNLaGktVf/8/UtvJooFltaIh5dB+dfIEXmhIOqOP6on+ui8
87vmWO8gbeJbD8OpC+BAFabfXMSL5A43ujHHTTFSqwpnMEgzDMbDqJsbZ5C1bezz9y8fxlgKrYsJ
joLsB3QdgvYW0qtndmQ3ioPzVBcoe/VG9zl2sRx2uI/Xh2pllS3podY42sQo4QJY6Ljme04Yc7st
ZYHLJScQ4RfhoUqUTslHdFi3U87djRUmD8UP+wZ02nuM0Sk5U7/eyHtXppy2iBYD5M2m1Jo7z6m8
Xsc5Lfvveg9dLGngI+ae+zIstdK2YB3MH5E88vKXqdwneurL3goyFMxa/gewv+stXVYARlPzx31p
Kk+rTtQUTQ1n4zyeqiNYP1isnaeeRcA+NlpZiRNLKqHTJyDIjRhyUK5uOnmn15CR0ZinGcZRm+DU
l8SHlBcHZxPqtTbJFtmSxRULJB202MS3lfHL0m6n/nnja1ZOGkti4WTPqF4NOytk0awckkvkbWQf
lS7djAHtoP/O48ZjzkczbayYy4xqjNIiDBg93CY7NgyhLpHKc8XtOsdrUiD2AdZPFeVgZiDCxr8k
3bJSWem/JedQKWI9LwuEPM2MXGa8Fsq5NH5c78CVhbNkHHJbgT0XxdgAZ4qb1Ew+NUq+MaHXnr1Y
/7g1z6uhlPToVLINYCfV3FmaUWw8fe18oS7WPMQKGLCwBT3GpdbhlkTYBCiFbjhDOIAdSS/0ELhy
lKKSEaWyboBCUlND7dwtGpu9JLNyttvZYBxf78mVbX7puT1UDfAytYmvNSe/SHOvaH8SUMtS63nK
TP96I2tTYe7qLyGCzNx3oIHm2/AeiQvJxb3RVpVrp6WzEUrXvmNxnCKgXiP10pwjI5LuAHFqDmqd
pnsgylpwvY0BQHbxLalmqi0RlBqZmrIacvsY5cBaDybEabl46KoWjJ94IzP61GO+kICpiyMVsyer
6DSdHqWhaDejAi4a1VLFmwCZA+3Ajv+0yqjubHOABIZk6mtBG33X5pVyVgYteo54CrgSxeAe9biJ
AhBcm/OkGLAKV8wY/9SynQpW4i4atcwraGY8NtDEeIMtN3uUTKPzvbFyNOO4ussoCJ2q02h+TiCO
azcAdSk8gu9u0xfgs3LAklqWvUppq6cMptyHpq7V+0jU0fOQdW0g84QeYCmSoOY81YALqdGpGSr1
1CQ2ORZJpr5Cw3FCWtf29buVFiCxQ5POecwbY7wjTZ7uu6wAjmSq03sqVP1ZyYEaHtUiAtd4FjDT
YhsScgB7mJ7ZpAAb8l7xgYmrD+g/1Gog5N/tEgB5kL4WbXI/0haWk4YNO+hO1kKCuhf37xLGkYBb
AHu7KwdH0z0tz6ebEcqrD4ndDXc9dFZ38aCKt++tjEVYtqq0LB3J2FFSoDUsLQ0lMFOgAdKNO63L
S+8fI5cYypv1ZFj0WI8jSEeopMDtHvR/vSTfW93/eLhQsLOSKY+Uo1GkgECBgQhQUwYS5vUumqtv
/66Df3xcuB0bnFulfdRp8wDJGM2Dld+hrOUrAI/gu+iJJ4ZpYzwuB391iegHA0VQJXeco1Hy+yKy
9jrbEsZaSSxVZx6iL1GwUyxuapCUP1Yd/LAzm6Ow2OcGXLgrxzqzstX2GaW+bYAm6IA63NRgG3M1
BZFQodTO3AR+M2BcFtpwy6dhS29s3ngu9e8yOKuTsMpRoUcNqQcoQK6j4e4zM91K+dbJSnUWsbmR
JUBlOXUgmJUFuhyOmZFubKdr03uRpHVUt5JGG+wjs0i1R0I9V5+Ise9Ue8ssZ61/FnFYp70FfYOc
HRuQ17285KBxs+gN/KhDnRXVxkFqbeItAoHjADYosWiO4Iq/JZ30ZQGpiesraKWTlgBoMG5SbgGH
f4xUcsyBLy274bY2tN31x68s0CX6OZ/AM68z28G20NeOy1PFvIF+SQnUWqn4cLnTmWsAIH0qex5v
1HBWBmWJbZJlhGsopWTHljvJQ99m5UveEnIr9Ep9pJNKN+bXyrAsRROlYmA6DW0blpNzjABOdywl
uN5tlzMWEE3/PxykhuS5JmoRtnnkxna2z8vYrxtr7+CURqbf11tZGZylPmIKRrwNOQgRGqP5twR7
NQCZ7B6SwEdZUndoBt3FdbryzZk2D9eXEJfDZatJiE2PEK0OhMZcHeRGbeg2Hr826osuk42hAO9d
KMd6aKXHqtp6NMHhO/Gobt9oM9X76522tmAWITEvuJwm2IEfU+C21bh7z4X1ICN9o7S29vhFPCSG
BeVQFGaOBaBMkv4hEfPKccuVbO3p+v+PAXXigthw5ztWAuKxfJgZzAK0bjC4NzbJtRYWEZGaDISu
JGZwGIRnPIEibtQZfyrb+mb3L2Ih64a66wh2fAYadjwxoFXgT9xvmWBdro2oS4QX6AYmSXilHO1C
vMU6/W0WkBEDHRnCiFz6UCwBjb4fYPleQWzuWzNqCV+NRU8gVjVoSO+AjYbacG8lbmVEG7vHyogs
IaupiJoRWkgyzFTiF5YEJlzGZ6Phv6+//koYXNorqdGQ1FVbyxCoW4hcACDnqfYWf2bt5effvwSN
boxFBTRhHUb0reGFCwXPsX+5/uKf1dsL2c0SBpeAcCGjGrqjXd8Ux0iMcMccoRAL3V3KAwt2ADtQ
Esa/TTEqd+nUTh4XAM26Wi/je4N05j1kuPgEgnRcwTTJ6cGEAQEcGlDduYRkRetFzpzzSiC+HU80
NhInHKig4Xz9A9Ym6yJWKFrqyMmu4D5j58Q1QCwB7XfHOD9ollZh31D/YxH7OXZbipufNahLPbaI
H6ricLDMG/RY2dKbqGP8uTDiynFtuGw/OhqEPCCKAklGn6Fu5AI5gJM8c3LQOlpCN0LA58K49BaL
GCNzEZm2yScYpkBTyY2ahBJXZg28fVgTWaYLqN7f0Tay3yQyQPHtqVbtuCPYjdWP3UGfxODqvdoF
Q07bk10Nf2xH0NueQpMZ2whUDUhsekmhydt+IMkvKMtnv9pYdncKtYb3iED4IJkoh3iO1X6ylRzQ
UxrIw7maMQ2uikE/EcbqIy21NuAqI0hDZPECelBxU+tQItfAiXs11WIm64JEkbV175t5mgRdqujU
S5y82Bda8Sp1boXl0MRQVKn0/eAM1km0uRroKoBhoLc4+x4fvmsSHVqVUyp8CExlngGKjKdKq/DB
ooXc9mSkhquDO7crpo7e8tZxdj1Q/0crk8VegEnmlRQg2hSmhg9JNmKDLqceAP44xX1HBXHmEUo5
Ba+ONWxYUexskoc6ziA2DstrC2yLoRMf1yf1yoo3F5O6zRLGgfiA4EdF3rU4uzWyqvdj3fwWL5Sq
SzilrKBu1g6dDKnVQeyorCA9U1k1jjbq99A+6hJWacrMciCPDs6fOsJToT6h6sHdpBn/pg71r/fT
Sr6zRNM5nW5X0dCKsNZ+CojPKDi8a38jTM3rz19JDpfISmMwmwleAHXIc1vxOwQ3MkjqqQk98ewg
uf081eXr9bZWtpAlDA6lIJbOKiBHq8pPYD+9KUb66/qjKTaKC7HiHxzcpDgya8Fpktj1PDPhOzZC
rD8W+6JscRtB0o1tcGXeLmGUTg2qxmDjqkNw8YOAhY9DIORk9Y3hXnv8Ylmg1NvDchw1esS1FGaK
KQTH1NIEIa/ash9aG4VFcIeSdcInOshQsW36X1ry+BFGfVvF5LWnL4J2VShEVSI5l+Xtn4OAODrY
TtfHeK1vFjmh02m9ipIoeGtReq+p9LFxAMwRW0WQlccvAWhSYxPcsoUI4bEzQhdO624M/i26D/3H
BsfOYzGTP42wqh/i7qkC1U6lH22XbCzjlfm/NGXCkWhq+NTAVkSrpQ/xIQ9ybJBG6/VDlWj3itg6
uKyM79KcSTdpx4XaaqEwDPhkgMLX2huo0rVvmAfmSxJokCwuUdSSYdFB7qw39HSnKU7iQWS4Cuo4
fbdzPu6uz6WVsLeEeGFga7C1HS1Mh/phiKCOW2qoeeUTgF4KlBQNnXwIR9tIQde+bLGqha5lmpmZ
WqiWifrgtJHj53b8DuUX7QA8E2BfolE3IsjaAC2Xd5V0APtLDeZiOiSlc9yON6/XO21thSzWdmnU
tiIoFmBqtOD7xPZ0hI+Acuuwfsuffa2nFmu8FBmLtGmEjVw/3LIGhEJIIxwzMuxFHz86KtkqKa90
09LxB6kWplrhqCETo3qXMVocnVLd0htY2bXNedp9mcoDLAOs3MEqcXj11FUNzkokeVCL+Aksrz/X
R2PtC+Yu/NKGo1pj16a8RUghcHM2syZIDJQRrj/94kAQ8omr/vJ04OfzKitj+1RmmJ7Ik6dCBpU1
HPPkgWxZ0V6cUIQskSMyGcDezip6muQkTmbCNH+q89IH58fcAFle7CU0sRiJRFUKUuv9GKramU+3
xfRxvX/WXn3R+1OTmGVR8TqMKS7vGS42C2e4ywy+cSl7MUDhveeZ9aX/7anJQTTm7MRUoMdtswDx
OX3qC7lvx3QndANigrALvf4xl9U70Nr8lV9ag5SWJkrb6MLuDcdf8dN5Be0JfvPkxoDmoFvdqc/D
+1P1YENQ8el6m5elm9DmPGJf2uybeppGIxIhaWQflG1p6rC+siHlkFKdnUo6iBdqDM7fvGTjuwmg
aoDKA32cydauiJt2l4JnEtQ1FGtd2mcVboWSuv5bD3w8qyIz/jCodLmyr0tw2PtMngsG8QroHQCn
GjqFZt3Fo9OCxJxBvMSr7Y5tlZfW+lNdzI5YRpBBgGYpyDateUSJN9nFtojeOcAKvzk0VB8UAQ+Z
UcwaUZmwgyynXHcdJ1ZPwDlXYWkxwzXVZvrBagmvJ5IVRyhoDBurYmV1LxEIOXAHsDwrtLCW0WsL
o6hjISJYMpQUPlgQHXvIFEhWXB/olZWyhBckgy0lawRSc9m7Qze4Y976efrf956+mEWxzpxYRHh6
B28qjZe+ar501lZRbS16LDZuUiZaR1sBzpxhn/JYuwMiMt/ol7VnLzZqRtS+gHJKHRZtE+ZCfY2S
8e/1Trm4/WBpLTbqiNS22lW6FmZp70XZR9Jq0BMIY4hOfK+BxTadw66Uah0z4fZqnsVo36U0+1No
JiRbRrJRIl+bo3M57Et80KFIpxiGgXTfeCTRW5Qlnpo2ng32WrUVZVc6agkiaiaIIybTYAKEZQZ1
MnmRqkE50PQgfb3RVWvTfzGFRkYJJ5qKsegokjEHSIgarNy90Du5Eb5X9oolFoXbFaQ4RGuGChnv
TQmf2FR0fkYNiC4l9APA/D1unv3rQ7/2PYu5VRWd0k2x3YeV0uQvPTCtuxYeW6DgOu0Wq3hlaaiL
6aUoY5SbEDEJyYTLUGgjsy0Vustv/4+QF0wwi27WkAk7+p+wnxv+Hm8h+i7P138kD8dUFRBHQpk2
0yQk0cHMKXikwBeQwUdygj4NU7ZCx9pXLLYXzerUETiXPhTwowpIW0Z+U8LFEKoeG7vz5RH4R9aw
hadgB4msPkyi9k+SKGHasC3S4trbz79/Wdi4kpqV2RQFd3YjdJtKicOwY6X8kZoxod71abr2AfPv
XxqJDLstE2qmIYmGYFbON7r44fqjL18oEKhP/f+zk5x3JIZqdWioNYNktmwBPq4KFTE2nvZGS0aI
0RfsxyQb6NcYLVwyC+kkZ6FAUk/wbgokJ8UbT+DEV5aQMk9tQ9lDanFq3VatiqPROenjAIDZPs0h
Hy0dor9df/fLIFC8+2LX6S14EkUd5PImmpt+kiR/aQ9NRkE/ojJ6y7n6FEU8jKLxZxtBiGKj1Tk4
/FOeQ6uLoNFB7hRAm94+xZIE0KPYj9A7GiQPmi5yNaZABMdOCj/JU7Kz2gEJXSTajUx6bbotgonJ
RKxIZZjC3oHMsT0MQ1CUFYXxQmxtrJaLNzTEWqIrEgO14XRyRtxUtK8tg9ZJSmvIxffFTeRYp7Q3
Cle3h3t4U20xQS/vXNYScTGaqdq2gLiclPTdGiCUa76x6pzB82BjyObuuTBkS3gFJgnGCtLLJxtq
8HlseZHSBEDduTp7geR1QPP8IYLhTLl1P7r2RfPvX1Ysh7SYMCw0aOp1oCk/S9XcpeymzTZy3rXn
L8IOVPcqlqo9VJSruynnxwmaPvClod23PFAwCxYhx0jiJtPNlIciuylyABz118rWXLPemGVrH7AI
O6l0IC0YcftEE9MVxu/Rcnzd/G3WhX99zFd2MHsRG1A5TFnJMx7y7D1qfigMcvgUXoTq4NtquTGx
VpbjUjNmjEx43HRYKxX5wMnDZeZ/NvbK619wOROyPoG0X+ZQUYOypBp0DHXczMkP2TQ7KPvDzvhZ
QKlaST6uN7PSUUv4gBRNabPI1sI2qo4QlI6BOi32lEbvsD7JgJrjGyXRlSFfYgZsCgAN6xUe0v7J
BpUsSyjkwgDagd7Y9U9ZGY4lbMDKLZ6Z1ML9D6fwdrYsCWxwf1MCp7cxq9ZaWKzreoSqH2S7yGka
lNaDgN2wt5sK8phOk2w0oenzGrgQrehicfNJJbPrC8RTxpicoFTfwN+kGX2jkMbdADFA2Fe3UTDV
moAcBGFlaI+OAV/C1jqoqAYDdhkbb6mqcB/y3u0J8iW6W5AiQbLOY89qYQMOUxqIv4raxESyWIBL
jipxGwBfz0lvdxB45AxGeAMJTVEl3jCa4siHlroxTfhNQ0jjGcJhzxM03s7FCFQyzmjyuW0pexz1
BvLfqW0F0qHxsahKZ59MShxAqT3xSKf3cGVWGl8oyW9GdSh71jw9TqmcpRaBswJOuQ9kxDN4yyXd
DvKL7Q8g76Yg0xt+gkkWEMvZoHgQZx1fGs7jAFc+w66stGhPi5YdtVSAecBodlSiAk8VnGZ3aezo
r23uRL+BP0gdt5os54/MtOyIynW0h5+JfIbhIQCpBQxRdgm093Y6LQavj6f8RU0nSGC2rQo7McJv
WqHFgSEy9TkRaeTTuLAe4kZvHnHPToOsg6lF3gv+2hLnr6Jp0tOV2vIUAU3DNCIOHIImfiCGRpEO
9WpomtzwgMosjqNdkddkpAJKTWr8Qu3O8rsU4nTOqJ5j6Oq66ZBnO9zh64e2Sf/AGAhmGnFfHDhc
m468aKRnGza/z/QEpihcgnLawIFSHfTxSY4S462NOcT0s7QJzAKFyusrb21tL7aLjqpTJudASCMd
3u9aBb9IC8qtqVkGsra+GW/pvGK+hMS6h7wn6VMR9nl1H2fsHiZgL3BI2X3vKxZ7Rh7VXVNTCXBK
ddfQe96A0mi/x/bL9cfPnXFpXS8SR6dtUxT+IZAjUnpfatmz0bHf33v0Ii+s2ibOdShznSb0dc5P
AtZD33ryEheQGSPD9sAqCBU6T61Z3xlj871kdgkHGPNCT5GXj+Hs6QSDMK/RYMmub3TJSqheggGs
NmtHze5G3KITaKTO1JHIH6DOcr1f1h6/2AnklGntVE5lOJmIz3Fs2XBCR0bMKMga15tYWVT/4ABG
C+pGFSenjhXMjaPxr6n1z2ne6S5Rtjiba9+xXLlKJjJBDR6axrPNHpF3D3RjfFfmO1ms1qq2k7oo
tBKE/rg42xkbUrdh2hYUeCVxWerTRKSMQWSxID5I9D51TRvRtVP1fue0ZnSk9jjeaSogLd8c8MXq
7Z1CwCHNMk9kik7tqB5IBzfibgu7svY1ixWsiQrUjEQxcapMBDTHAYuyS2v0aqUD6pV2ZqCnTfp0
fWatDPoSHgBYidUyaYzhQD+SDhLCYzjG1UZHrR3LrTmh/RKlUfJvJZvwdOh6t34Nnvh+lMi7wdOi
x9YSs+pqMuy7OGIHJvXqAWUsZSPJXDm9LrED0kqlLABQCFmDK6aRUhLgpGztSstxowleECSu5WlI
B7ovq0rbmOlr/bkIBlHuJP0wtmNYysexP8OMGTLBG1+09uz59y+9adgMlqeygBwdKGetwX9rU34H
w/iH61NhZd4twQNpnkHmXEeYLIYfqZ7hUuO/vC/cPHlS7S2XibVPWAQCCZ4QnAZFGdYJOevE+AX/
qJvGtD6uf8La4/X/76FMm4jJCphasojemMW4r8tKuoM1/Hf9+StxbCkGY9gduHJJjH1qpg6a1g/Q
Fp+vP3rt1RerHhr7eZdbdhHCIsfVKPh6uB9TN/pl5b2XsICug3y0Wei4Lm7loWTES5n43qRcYgKE
iKDmDmtfJGLwxgKyKIa2NrwfN0LI2pvPk/XLnI+S1oLutElPbCyKW61IJnCsYOV5vdNXDtZLEkyq
VcLMK1qE/+PsSpYjxbXoFxEhIYTEFnJwZtrleajaEDUZEDOI8evfyVq59UwS4VVHuLtFarhX0tUZ
poq6EGuzrlgUv06pAuaxhGcotF9dCPxf/tjCDJu0GJTOSTtEXn6CQWqAl9FghjUJhcvf5eYXwtfk
wwytGFoXnM5TTuygzJOAjSEMGymwvZUPifSVzyz1gv13QmrHa+EcPfanhLmgeqdDeedx7E6ZJ+qf
l3uyNCtGFIdlSznniLLerXdFUuGqVLg/oZWLq6aX3oNdtO/68WsJ+58W4IcFlocDbB9TWpwyqLP3
d+X0qJrny/1YmhEjpClOIxWUsKoTTB5+thlKW/YECemoP2tgXncOTAcuf2hhTpjxpkjBA+7m0XOO
RdzcxyN77iy41OZsf7l5ttS+sY3DhJNPYZ4PJw4frlMF4qbvVmV4JYsBEu6i8GB9WVO6GT0LRcjY
GSAu243iUUyUvHpEagvHbtd9GCCuuAPrrNk7E+3ottSU6b1QY/EzTibXOogRhC1AqNVNKEW0zVOl
UARoxXcPrgHXLQ2z/SCF9145ZyNY3VjbjvfikMKt/LeOVL6tGfOu4zAjwCsT8Xi5/5/OoyCOsR6J
qBIwmVEXG+ZwU+rbDILA8DvbAKwfeCRdSaRLXzFOlXM64sklZwQIt1sRNpsYUrN2/G3m3+HhtyJO
9WlkoSfGioxDSEt7FSenLo0jnyur3iSawzGB/mQK3J06tiBhmTkrJ4pPk7cg5rpU2iozd/AaeEqp
67KTV3HTHS7PyVLTxpKM2gIOpNmA9+dy3g4x5FIgPHS56U8vW/jV5wn6kBHshNZqZsADFuWN5SSb
DL46JP87de+X2/80mtC+cUQs5DCypOD05BAcJGT3mOf2Hy+eVgowS82f//7h5/fTlHeocKF5DfH9
qX7UabzvkmhFpH5p4M9//9B8GTMF6HanTxquGKmwH7K6WTM5W1iezNhbWFGFTe3J+tTMbgCoTpDK
t9wZ/KLNtyF7b9qvSQf8E4f80Adw4eN8qAErBjn8qUhd6odqfI2kXENKLQ2SEcvcgcVqWrfTKYGB
GvPyfVXxlc1xqWkjhPuuaefxjAwKW/t5DNW11/GV7LCwckxVPKImZjUcKFVVg9QDNxY6ANUlvxZW
pi5e1cdhJdpJn2ChOFB4KKnuashd6FDnJblCNTlfSQ0Lq+gfMu/D7BKwflqRTuQEJ/Grxi0DGHOC
v1Ikva8UesXrEVphyZoM2cKE/NOe/fC51hIkJkMIyGRSwOWp9qd5jd6+1BMjlKupKRDKoPiVVnWE
vFHld5Z+kSO0UZhbB0NpwWpYVCtRsSDgQ0xhvNZSsm0h9IsyCsglyu6cElbXtvvTPesFtXzs9wAT
EnjMT9OfLIkJHgtCvSV5r3Zzyfm2db355XKSXBpVIxX0msqpcsD7HKbwm9O2T8LxNl9r2tjOe1aR
TgK8DpVEhoc6OU53MIlcFZFGHvy/0q6AO85/82MWOXlzNo079TCY719Ay1yJn6XoNAJfeyzpSI2G
CUlObk/gXjZ8qwGyvDwqC2vNBC3jlW8i8wxcWqsOE2qjM24NsOOEuNAID68UvoAr55yF7dWELjc9
dXq3Gckp59E9mWwKu50x8jMqf0tvLZUtfcTYw/HM5WUxXsmgDejKQOQtJO+SJtrwbICwcttEKylz
6Tvnv38IfgZvIKcZQR8eRuvHHH2flPQTuz7Itdr10geMFNBbDfbZDtttG8LLF96B3ls3dukpbs+G
0u1Xof0mbBk2c0CVQSzoRJIa3ss9cfsgDsH3s9IxPGrUVe8ur7OFY+6/5PNhxHiG4z5ehfQparWf
S36ovNc6nn3l/sY2v7v8kYXs8U/R78NH0t5ljlVig+8LPEKVHv0OMu9aSWIhEE0Yauxk0GgYW3bq
BHljVfMzHae3nJQrt42l5o047/F+5mDk7RMoee/UTmu803W3VjF9UWoVEKX/Lto84+MIID47OXaW
X1t1wrZN1NWbkhSQZbb78apRFGrcUTweypYMd7GXiw3w5fkP3lk1nIMoHF48j31ttky4ataWuPdY
EzvhzvekCxCRXb6mp7cQPyZkHc5ADVdDz07TqP62YbsNU+et7offQjsrB+6lT5z//mGxeb3b6zQZ
2Ikp/U5VFHTg/7YO+R6rcGXLWggaE2zeJdY84gWDn+LsR4mKEVw/93Hxm3pQZma/LsfMwrozDYC9
lIK6kPf2SRTnymxgtbB9d1aS/lIHjO1cnc2hYlfbp4yE970z32eF9avw3MNUV0E78DVU/kLgm5hh
q4RM25lkcIpcaNbNPUg4odX1XwtNU7hOl2HXq851TgLax1GcbKbzP5N6ZZaXZsCIfOk5ceeE1MFr
CUjLTZp7110WRltuJeNX9isXMfrftSpSmEOSHAj3IoUDpPgmqmZDvKu4XKmmfTrPaP98uvgYC1Cp
k1mS56dZJtYuiqp+65A0vhGDhgUfCGS7Ukj9pUyMr51/xYevNW1fhyjMACHuxH4X/Y2yH3jZWTlv
fbqU0LgR1pBZ0GDsxS2Y9mkROFDPP4Xc/pLME1o/r4EPP13K0Y7kjCwPS+cRavLRX63it6rlfwgA
4pcj+tPEhG+ce/bhGz3sKgeP4aoIKBdUUMt7sD7swO1YUIXWGslq6SNGZLcTsWAC2UyngbsPXgQ1
wbB9cOfk2HX1FxeVcWC3tRVOtgtaT1rdkQlXU7WnHip8/d8uuDxSn0YeRso4tEvHBYSmrOmJcp0c
ug465yDXe/YbjPLU89e+YUR3IjrwJQCtPlXZVPqjkGQ/JOK1zrN2ZSNa6IWJ18WSskoB8u0JFNZN
PIpD74a7mq7pp5xzxP/dbCA7asR2MXCo8aQM9AXdEPhiAoJURM01jvE3KSXfOUbQ94i670pvbV4+
vZTgk0aA0/58/u2glTK3bnMvvTNhth1pfOik0D88Xc131djiClHJSv69PE9L3zTiHqbio62daT5N
HQ1vEu3J6wgqGG/JCIH6YIBp29aN+7gIwrF1vyTrgY6ep/RDqM6ypciOdn9C+QvyiLiouCfX6XaX
u7SQlU0IrzXPGiXyEKUXrRQ0suf9GM5+0+oId6/yfo7KlW1+aQUayQCuqUWFrBweG1deh33yF9Km
e3RsrTS71BEjE0SFx0fBBDgWdvkYWfEfq+gfQvGSJKgldXa3vTxeS90w0oHo86IdxsE7QnuoCu/T
8XHmr5ebXkiXJpQ3bkiCy89sHXPv2+Rd9zjeg3pcZCuHuIXmTQhvPlq2NaVTeMzwy8l1DgoCpbe2
dr+2KZrIXbd2oDsyJ5iAhH6vQlii4BFBfi0Lm4pWgH5059I1KmnRgwvzhABPPSQo3efLQ8/+MVk+
yWAmKrhSboHHxVCdKHLxoSqmdgPEMwtUNkT3o+IPQAoRPx6L59Cpy6AkUGhoMxuO23YV7rFtDNek
bWDSYkHe9grCFK/xFLEgZtbLiGLDgVWQcspScu0UEwzB5jgHLbfIoBE+8U0UOu+1qjufO83Z+Lk8
KHi7n8J4khsUo20oH/OzHBT7GQOKgVe1/pczRJAxVx5/Y5pUm7TWWTAo5vpC8WwDlnxZ+4Vu8P/b
hMR+7djuFv8RxB40OIuql39nt8JO2SRxBr9vr/LhqV4E7QyndHvyxmCMvWnr1G4LguOkfFCYkmOW
lONeWc17TroM+GIZ75q2CHectXkQCVxDbZBe4Iju9nlwPrDidQRi3g+51/KH0bLgjh32Dowe3CG8
GTsSBiiItLUf6kpvXJ1qP54g/e3N0C4GjfBe2yTNzpitdNeOPALjVQLvCwdKP8Ty3TS09Z7cLrHv
0gllwIHbpY8XB6v1dVbj/Qqmxvy2CS2mYR5eizc78dpj2lU4c8Zi9pk1TkcmUNCKUi8PmJW/F6yE
qDPr4fae2ABYpQ3D8+VZOUqyjcecbx5g9tUM42xev8NC7KlvWqBtZfY6pp3rD1nX+h1PxFspNA0g
uAcvuAHQaCpptNPcAew4TR/1nHnwPq7YPpf6N9fQaIb51AuBZKxPE/uR97LdwIzdA0gtgVJzl8D3
AyDfILVSOM46EVbSGNWgWzB4AEiw5Z1KvbdM38oIj/tc1FAZH4sqcOvkr+dC3RaU6ts67/4An3bV
DUPq1wzMqzSr3rgFM288/gV1VKZbSSswkeZ8xuOqZmFzR2TCxKZro+F72rUokBOXbVNddLdAkur7
0AKAuK3jYjv1TAB8JrptlVSg70NUaxt6/fdhahrIkUXpFhmaBGGm5uOQonhIk+mHqprh5Fi9sxt1
k2+KEspj0g7JMeryDHooIMAOrIqgy172e15Z31hWRgGd1eDnVoFKfT+nfu+h0gUzVoXoga6wp3DW
KG3IRSk9RNgwQwTZ1N9kVvGSeeFj746wXo/DKIitivsQePjZ6QK2AGyEb3opplc8jiY+qh7dDSF4
RkZ1oPxZ0Hg+Ekd4G0dUaWADhhDwlsJgWJJ6l9qTfiyUfQ2QuAaowr4HvqwARpxU/qT1H1sV9j3I
JtYmjyaQ3uO23GlLfKfag2hhy16l1D8YST10SzI8oBcP07nUBvmMyves+E2q4SnmyatLVB0IdBHN
Fr8kqw+kC5troG7rTcdTO7DGvIW0QALOLY4NFtnzpIdeEPTGhzhocmeaNn0ZAdbtwQNE7YpKeZgK
G/6uARTQs+twYvNhRomv3ky0dF8F1Gv3sczLB9yl5InozttWVeoGsYpRLs3g2vqrdUVxBUBMds9n
CHtvK7jhHqArbvd+jfW7beM23AxjER0htMwe3W7U9wBpyG/dDCXhzs7YVdMDOOkXNvK8n2lG2Quc
6J17j2k728BHLD7VyIA7oVQQUqxhDn9fmD9J74GHovpNUQbtN+4kQtAO+W+3mNW10FV2GAiykB/Z
XX8bhk2zD1uZbWNhe6AJ5PG2ypL0hYo+hTMnxCaOomdqN+BY9zRWKX1pUNf6LvppdvwWdcNtXJRM
b1vWVAfYo7N9bMkOgnthNr/IHC/CTo28lWdZ7GwsAhlSZ7LTgI9hCbW97h46Ts6xganCzoa3eDCg
3Bz5HZ6Uo+2Q5+ylsYrsap7j5BhTF/kvBrpIpeAlyfaKV/LbOJDGH+pJb60Ebz7SsfQ+0cC0NjaE
F8sxbg82ZPwCXgsZULfkGx3Clrywq6cYUvaYAUv4akpvwsEJ99CEV74Mi2cvluwYhxw+pWX+UEPO
b0+J5W5En3SbPsleMSjDc2qV/AjaItuMYnqLoxKC8h3UjqF18ArZl8IfO0V+dWVNXjwbKjxuedbv
LpMNKCPQDVQuhBCwM+6GIs2PnHiRn+Q1DaSduEGv6vp+mPvmXaYT/q1Io2sxKxcbXpe+Xd7gF45t
JicAUldOcTZLOMWe8xLJHhZl2jv/sGmFa/fvjeKzA4Rx/rSdaNbKFvI4Q4rDj++Gl+mnDYLDTfI8
3ls/7Df5Njzpe32DN6uHy51aOtEZZ9G4dksnTqQ80hhAqDbrZee7sPMFzFlkcdDFKV05fi19ybig
0mqcULUM5THP9V1F85tYjT+Y7h7sgv683JmFGTIpBLqiDPZhtjwm6qDKtyL7O1vFys9fatu4nvZj
RCWINM5JxsOV7cZb8PH2Gsn88k9fuHqYQrG6znkcz7Z1rLtf2tV+RK1tnuSQRAXVF67Dl7+y0AmT
8JWRtIKeyACxMLBUd2nHvSditdqGs/GaROXCNJtsiLGui1i4Z5jv1CQ+Mi08szXBEShUby3AVJc7
8k9j55NQMVURGZuBLBLQDaisesK+0xzODg1ZyDaVzTeCFC+sA127C+9HmT8yNjWQUoc8zxwxHPdE
5jf9mkDjUo/Pg/3hcu3FY1szAD3xjJ7zXdbSeZu14PlaOk93Hrg+K7ffhYqhKaLYiaTGiz1upw60
OW8oLEGCMgJP4/KILrVu3K1xtZ7hrQQxo1ynOL29w1L9aw0bSa2boxxLLAuPDsR97yCwMgPIlwy7
y60vrGjT27f3QlVbU9OdzkjLwQ/DdAjazgpvZuCzHy9/Y2lojMwFZTuGk0sEZ1PJ+71qeHHA9tr8
+VLrJkXCCpuytilWsttxfRfXlbvHU0b2/rXWjbQ1oyIwVwWUoRwbO2yS99+4FavN5cYXBt/kQMgs
rBMJ+8zTmLvhxhvL6ECoVttinNKVIvPneZGbaLmUJ7UssxRQp4yfYHkIuV71051APmzCx7qUz5d7
8nkMcxM0N09p6oEVU4LQm7xAX+2q8/pNGaoHnFlWNpDPVxH/h379kCZgRRWF89lP0CrrQ0isK9Q6
196lPq+d8n/Gqx/allFkQ05jrE4Q1o6v6iSG8w87agF0WOde5TN5govPMYH7w0qhZmm8jGzR6onj
tJKBcdW8sey6mbxAaeWP4d/L8/H5yuImhG4InQlCH3jQY7RvN2qi9bOHV4BDX3N7pey/1AXj5IMi
adwX6chONrE3bf7SxX+oxN0A2Niv9cFIG0UPlZ8oAbwKTlChP8j+rhmnhwgaHSsr6h9y6v83QW4i
6qJ0AmsyyxvIEAfjLvlmH52gDbINgbp4ALWDKWg31k2/JbvQPz5Gm/Bb/golkZXPLyxoE3HnxNNo
Z1lhn6Q3TM94QkmuMpfhvHp5+BYi38TZuaEG4b1Na6jBQY/ujci3md2OIe70fy5/YOn3nxfGh6DR
vLZdGKg6J5LN2ykbcWT0Vo4nS02fl/WHpiO7YSVuM/apdZrHOLcfajJcXf7VC8vWRNGpOqHZnKHp
UpHHXiKi+6KHEyFeT1CiGeqVyV0afSPAq3qCSj6wa6c2Qhm/siVgNCSxfgzszCCfE++d03TNw2ch
2v9JBn0YLuVUjidx+DipcIJaw18cTEGMef/agBlxrnv4KSYdFBNtC46HUwWU5uhn7mu+Bgj9F26f
haER6JXd0ALXWiykwAnky3CDc2b+rP27+dhs06C5sr/jTdp5JPB6tw7W9+61fM1/kQewVMVGHLIg
W5m0hXE0QXayL9M5imIH4nj6Sih9pkz0N1barlnvLKxrE1ynXbxT2yjfnerIK7/JzoVqAUiwK0t7
qfXzWvywDKBG4AqoGOPns7NnkP5h9d7KNXepaSPWp76iFi61uL1hpR1E4fRPLp3CLzJk/t1SPvxy
SItxu+OcnfJBHT0h/0pe/4GBysohaGlez7360HwFAaRmDjGvLSlRwyyOIasD0q+93y01b8R67UAl
AsJI/FSHfCfoLysegmr64rnHBMvBQiS37JABIqX4nwZGWl3S7i+H9tIPN0Lby1BMQ6bluOcNPlhQ
fjXB9wZvIF9r3ojrxilqwOJa+wQ3q1vtiq2EINm2yVj1td9vIuUkDKAzpQSDx4p9VdcVJEFqBd0D
9f1yBxaSuIl8Uy21OSEwpBwFnzZQ8DtOCbkr7TH2rXIsgrS0Vg5TC/Fl4uA6N8KWFDYcPjcsD5xm
soK+ju4ud2OpcSN4uVQE0vtpfxrVsBlKTLEXbS43fb4GfZK6TeSbHpuhdm2nO+leH2zN8MY2nGBw
8maPNQqZ4esYru2oCxu3CYCLPAFp9HLgpyGa5cvkcaA03D7eyCnLNg2qFdvLXfocZ+9yYoRz1uQk
jKEJeOKI6wMe7GYw3XLQ0wumrgjqqIdIu91VqnL7pswquhFMtVdwzOiPk9Wx54iCwXv5tywtQPu/
icsd0zkvpIcFziexi0Vf7qBQme7rieY/ppGke1sma1TLpQE2skHZxEVYR6lz6tpkKyUP7KrwU+3t
9LxGvFnqj5ER5kxAOEioHkRndxOLGLXwYS+FBSG+d6F+f2XQHBNEl5I5mZMe2b5CTR5lTKv9NcPg
pRk7fyLeSur5PKaw6f13ZmrLCfFaHfNT5nZuwNws8d1wrVK1sAQdEzk3xrWYIo2wIizVwcBnfV/m
cf6QalSulOvBKIyrKbqRGRP7PBdyl7hJehR4yL2prWwGSzNPi5UsuNRVI320Es4Lw8Cdk9NnN4Am
P4VZvzJVn29AjgmzmxwONYAUztMxfBr9XkCXuG0Hti0SPMFcXg1Lv/789w97vxWqSrUM5/0s7qer
eIZJczUSfn+59aUOGLlCSjfFKzcWNDwEfCv83uTvGq+3lxv/PCAdUzWz0KnC81EC2dgug2fSTT+R
TdP88djr19o3Ar7v+rmE96NziuunmFyrId8TJ/MZX0PMLnXACHeITxYW7JJxahTdoRNwhXbn7nFu
kg0ertdYWJ/XbhwTVle5Du9o4zmnDKJ1PryatyLsD9xi2J6z66oHFAGSBHjjzZ3d5XFbmHQTaVeW
IeUN8JwnObYIeyKOrgVPm3xcOWwvDJsJqxN4OFSiwrAhk7FATqwBIlQ+2nLYNUw/Xe7E0kfOf/8Q
F2GaqVJHAEuXUf/XKiFhPrrH7AwDntbe45bG6fz3D58oPJt50Jh1wEUFqgSm12Xa+w3nK+GxENkm
bC4bEsjv5bo4qbR9pRGcyBwcYS+PzlIGlkZg6/PTMK+Q9CDFdiss62edDW8wXO/x5oq824XSBzH1
TcD4XVv2LvTyR29MNlD2WysRLnXP/u/oURiXM4i+YpXh9P8GI7n6+5yEa6SOpek3Yv/sxTQ6DY7+
qpoeadYov2TJFeC1FP5w3Up6X+qCEf9Fl5Ulm7FJepJeOxqiCjxZOdN+fpIA6OO/o5M0bdRC+pue
7OqlGL5xvMHV0UNCXqt4TQzn87OtY4LpCjFBHnqI+KmHbEPR8aBm7r5T3jdgBG/jfLq1JnclGBci
xUS+kRk8qBBSsVDxrnsoHiYxvApkt6uIs3IFXpgK8320cwHEOQMoMBW/cvE88BW++cI6Ml9Emygs
hpKnBPoymfCnTsz3PE7VZpaN2sk0/5r6mWOCD4XT4L2uxu+3cFUFWIt7bRCpleFfWkxGsLce7dqx
GIDp7YATo5C3nGE2GoLaVT4S1WxXcso5tv7/suQII6JjBXeVJIKcDfUE29ksoje6Fd5DVaJ2IHDm
ybfZEANcCNVQEijStjYgeNBGPVvxfTGtCCPwc96H8xzCoTCN8h+uF/8SYu2lcmktGOEueQ7NaYph
nDJIGrCbdIJDw2Ot1wCoC2v4/+AJ+ZAm2Yj20z4JMl759vTn8tQsxJ8pcNjZTJIkzewTLZIcI6/5
bs7aKgDzrdpd/sTCGjPf9cs6rkQzhQB5A2VVJ7aflOzRdqdDPlyP4dfkrB3zWd/pQ9pBGxW2nhYe
MmjkI6H4Gu8ZNF45T/97nvhkFZtih2NdjUBXIalXG3Tg6Ab5sX0WvyA8c2i3/G4KnG26zR6Te/md
PHo39Nhdq6vsPvtR/HDt7Zrk4tJaOP/9w9kCJgddnjTQFOSkeGqYezV1fXB5ppYWg5kNygr3e03A
/am925l4j9YAiV0Ayi43vziARhoAiJoUuoZejY6acgP75GID+Gn80GXtHDh26TpBA0YDLHHq8k7F
XQ4Z3yH5Jr1svOGpM4Pzm1YbancAx8YR3qMSmf/A/zEcrERlAanm2rfqtoS/gZQ0YE6nf6SwK99Z
s4LzsDf1sQ+BHx50bpttia6Hx8s9Wxg4U04wz2xbz6XbnPKE/K0yrQKZT9+IXpNJW8gvJlZhGAns
ucOQnqzQ9+zt5NSbavwej1+deCN/VRqUMnfAoymNnVvA0nYAgKPMQ7+EP3FMoELJcXHgitonT8f5
zhVwjVcl8Vbyy8I1yMQSTNlUcwiMdSfqSFDqXSg1U5uyrVCVvUkqZx/qiG6ZN1GstvHl8owvRKHp
y1gzFP8G6VSnoaI/2jz6Q5O1MFlaTOe/fwhwNFvmzowonCPb2WaiJlsvz9M7PKA1+8u/fukTRg5x
3bB3vSQGpVaNN7Fr3/KK3Qx6/HG5+YWMz408UtCZwqIXcQ5LnGObug9wYv8NSPkbvDBu8fevnYS5
kU4iWrMox6dOI6UJzDG91I9bKLgMePjPxvIVWN2VQtDSeBlHB40VK6lrAS5edQ9WO27aKN8NeXJ/
ebwWwpsb4Udr16KDPY8nj0A8Xw6+bL9LuNeQnK2k3oUOmDqLFTDzKRDw5xnhelMm/C+RvbWbVLYm
NrzQB1NuUViJM3kVvqB11p9Q7YR4eyqhvUKBqz96cLBaKw4t9eW86j7ER0vqklgyBxuZDv3rXEi6
g3l6eOwLHr1enpDPHdldx9Rf5OBHaLAhQZf32mqfk2LeNG5DXu2xdDdemBVwI2/sg8KLzmZwwwgn
jUmi0Bqzh8u/4NNOwm7EiFBQ7uoR5TsbgGTlF8V9x/5C2Ma/3PinyQuNG/Epo0KD9+DZR4+BYSMa
fkuLcc1S9NOFgMbNqNS26EUT0yOX2R9bg0IDUas/ELS6Ut6aE/jS6BjxKGyLtm09zSjbDLiuzL41
zD6qBivj82n+QheMeGzzKkvDyiHHYdZ7e9Q+kHZwlyrPTJegr35enoWFgTIv8kMLOq8s2Hhk8heo
JBs7AnyyaYK8XHv9/VzmmEvzIt9LJ21aZXPYHqHIHEbtDzzWRteWGGCrNzWoHHkcNgd4S2z41kvz
+GFw82F/uX+fVhHwcSNOdd6J1tOKHJ1h2kFe2x+GKhjoY+2ADEYeQ3a4/J2F1Wxe8L1R2DMtMvs4
QRS4thJfx1851qEH5+X3IdOEhWVnymvpcbDLfmu17k/ejnfCEmJliBbWsXm3j/qqkqwsyRGOVCcW
Do94nwTeMn+6PDIL61gYce7mxVCIah6PVhFf97Fs/ZknDzNhmU9H8ret9Ar/YKkfRswX2k3hCoqA
kTDIhbfoBJ6LZx3dTK0UcZY+YAT81Ckg7rg1H1nck80YSb5zorJFSmnLlblYWkZG0MeqtNMZR0VI
WPEjd9mLo1eVGz89onJpXk7LcUqo0zUa5BNcgQd9FbVhAGO2TQ3qhDfcUiZvZ2vN8G0h8Mx7Kp7P
uw4UasA2ra7alHgP88vCuauL8sic5JeHB7NN6vUr4bcwNWZtwqN2K+s0Go4SVKHcdUCldG5A7txe
XsP/kKj/d+vG2BnvjaSsSvDOQiCi5iKFeyuegxNdsy0XIpw3KraghQwM6wjSWj2dk1i38breegIT
M99Bdzu8EhaTTzMcvDbxDOxhIHQJpIEzN/uoCF04mJT0ptSxcygb7r67dZFewVuK3ljgy93kjRXj
ZSi39K1WmfvLDYl4pkk7/axGycYgVdJ7hvZrvy/B8PwdzfBRX9mGPqcqoOtGBg1lnoXAYbRHOrzS
rIIndAwep97Khh/H4gkEq7019jddZAdVawVZXuxoHoO8FW97TYLLE7CQREzyAK9shFzU9MdesfvJ
Fc/VWFZXXZONsGiBUXA/xrvLX1paSUa6GnXr2bkm9REnSDjWDAonKjYyn8feSp5aiHHTj4GSOgF5
GJHhTnHxjVVu/ODyWT5c/v1LrRtJSsXKgkOyVx+bLv4uVHoQA7b0y20vjY2RnXiENe1Z+OV0RLUj
s3ZW/Y5T8MrIL+Qn84Iu0z4cehA6j1ON49pc+EOiYXHe/sHqvuOe3kGp6r2OnJfLnVlYUma5pK0q
z5qpXR8JhSMjT+/CPHl2+uaQ6nFPw3LtTrIwIWZlABRcJUNItx47klyV3nw3Z+Xfy11Yavp8qPtw
NKDDWIMAzZujN3dXqoNAq0au+dpk8/Mi+NA4yKd5TxVrjiStf46xdVOC5ls2cu38v7CYTEMFWHQz
MdiZhpnhBIlsaBYPWy+yqD+VzZrz5dIcG8EMFqcQjh3lx3zI0reGWgKkc3u8SgFnP40T+PTctddg
I0sdsv87YMBoTrD5JNkxHkSzSVUz+XS25Y4OyRoYcekTRnBTqM8RmE+Ig1u9xNa9142bsQ5X4m+p
cSO6y6yFGHlf1jj7Vfk+Lkm+bZWSm24S6v7ygl0IcbMCMHgKImqZSI+0TdM4yKfSfeihY+FX2Nq2
Hc0iDTmGtgiA8dO9P9PKW/nyQufMyoCTuWko2CQOTWf/rKbsGVxoHEKilZy+1LyxSQ59YiObDPlx
5DmEdIdo2hPvTIL11Jq1wEKwm9UAi7cCV7WSHwqQlLZR6A77dmjVyrvCOWV8csAx7RfGsu7ijinA
uQsJNdPbkHDfkhXy8Mq+tPSBc7c+pBOYvIqxyVl1bPuxzX2LsuF3IVr5h1M33NuhTPaX19jCVJgy
2cRudUdL8IW017xEgv2McnWfg1n3taOIye3p4yohEHpE9R9FkQn6JYnDfdbnfj8/0fCLxQVmRLo1
9ec3V/RC9MW9LfAqOcAsmSfu++VRWsiMzAh2iFlHSsUtRkmUg08KeWd59I5S91r3wLlAA3ZlG1la
tkYKnpyOgpZJs6NbOfUeUGp+nXdJtrncjaXWjZw7wMLddjJeHifVultbCBrA+6teCYql1o1JaAY7
jDyoZxy1jr6l7vDkiDU/kqVwMMbfS9xSq77Jj6RgT/R/nH3Hjtw61+0TCSCpQGoqqXJXB3eyPREc
FShROZBPf1edO+lfX6sK8OgcNGCxmDY3N1cYcvsOlOkkhO7Kj467t+Rk1/bCJQ5/2HS6ryD64ufj
cWhBjIfV0/cklV/rRNwYoJVLnr24FoEQXbtJLqxj12fTd2hS+7tam+xXMznyXMWTfe8p2iYoV/Xp
1+szvlZOWlIqG6McMQxA+/YSojwwXoY5ZDL/drrqBOWQLRs7dz9DQgronV+9rd6uN7uyFJYMywFC
35AARrbYDc1DlckXSKffiIxrg3iZvA+TBJmPxqrg+Xms7E6GZQZrIw+qcabTb4Xh38xo7sq8vQEY
Wdv3l/59aKycnWRqRI19X6ebvHN3qGns/AxPPPoLTJb0jV2/svCW1L6hjIe8d9CMRu1nl5fa2fhj
Rrd2ViQ3MPtrTSzWngIDvjOO0xxTBxpP1kh+t1BNCXXxj4H+fxh8UyzB3UOIdOB3GVSD9TbyEgDw
CRoilRfMnbgxJ2s9ucSID3NSF4UolMQNoaNPjfcOPeayeLm+bD/X5HAFWywuaQEYZEE76CiAPzoX
upRT4OnR20JcZfg72k0V9Uz1X5Ss7a+x8fQ7mHjeZnZGeRyAbN4PYAdtU+I7m8yDXhpPhQ4SbslT
M5f27+u/cmUHLEmBsTIKqP0YJU5/OMA56X5IrBdAr++ghxvWk3dOtWX948pcnEeOp2deARx0LAEn
Ky+SSQawstZE17uyEteXXMDRSQG9cnR8qCB7HPRQVAuMMffxlP6EsM2v642sLZjFueRB2wmiDVoc
vDHb+907YIqhV9zS8ljrwuJoGnKHkLpxLSSa5U/WK7Gfq759yGJPfo9NxW+M1Eonlmy/oaa4cBvY
GvmjD1a/BR6hLE+dBa/m66O00o8l2+9ixtrD6iU+TG4DUrEZ743C9bKg/pOVDrfqY2vdWGT+ZGob
i9QqPljOF+qdSf3S33I0XOvA5e8f4sJsa5EmUBA8xPCcrsoCb8rPdfeqWnVjL/ynX/9J1r8k/nnK
tYgeTHwgsJY5WZNt37EsTULG8ewXlBkQ78nk5L+GcoLgWwG9KC06eYARUvNkxsndZJmBB7rl1Dfu
UWtddv5vl2VJFVMMXS6BMZuyOEr7n00GScFb7JS16Vps/0yyytbwJTwMxbsRTyw+N/Of6+vtc9Cy
K5ZUwdmxTNplVXwoZWELaA/61lNb+i6EBSZRP3ZV7BxSx+PvFVyOYLdNJSCPhkSDBD255Mx7dhoo
dNz4NZft+tncLoJE02V2zIbBQiTKywCH8RAg4T/7PuQ/Jry4dsI561mRAF7fwPKZxrmx71ZSjP8S
tw/LFo+6rs/hRnbofXrP9W/H8iCFCxr/BLT+P95fltzDrpYkc5omPULt6X2kE7/zoRS2s+r5vjAQ
im24ubFJVlbM/7AQfaj2Kr9Kjkhosr09juHk9eU2t1m9uT5Vay0sQsjkVShPxXN6hIUAFBf2TeFs
4TNz/eMrO4osggijqsnGUsQHnohzooatI43cWBVwdSUcba83staDy98/THlVDAKMTBIfRsuQMKnE
+NzkFVBcw/yP1akl/5CPIjN+hVBF9XMDrIMpDqn15d9+/iIoSEit9fYkQW7nXEYVtMSi3nQE1hIZ
vzHHKynOUno/tmk7DXDIOzAfdsh+wl+J7f4YLmlBxR4ph/OS9OvH6/1Z2YFLJX6btSqHqIoPCcKk
35cij7zcu/fy4rnz2yFQHn293tDa4lqkCka5vYsSC47YYgoVyEsyhNZJWE3TjVjy+bDxJZkwzzLX
VTVEQ/s2v0/t9pcs+gda2mfbgu5sPL1LsHOu9+VyxPxvvORLSmEu86EZDPqiBnZwh3GT5bc8MNY+
vdjg2niZXbMuPtRE3esyPeGF+sbD59qnF9ubuJZX51DVOEpYn1d5DXWLaZ5vDMnn5Vq+5AdaMKys
UgrVWwZ12GcqIawbJsDQ9xs8OPgPkOWcxkBCngISkZY5ZZ0sSXR9Nj5fwnz54OdP0nEnSF5AB5WT
DhrBUM+hscIF1c4EO9aQTdxhS/H36819HsBstljIAIISPLQX/jEV/Dex2idnJK8gOf+8/vnPZ8n+
n1xX5V1izV1/mttzmb4x/ev6d1d+9jLFLSSeRVOs3BOf/Egk/W6y203c/JMNg2vTxbrlGv5T5QzQ
vIfnbYDbQ9raEVN825Bb4g2fRxBc0P/vyeHkDtRLk7k/+fre4U0wGRPVEh4uw9v1IVobevZ/G5hq
t29GhaE3A8znrKdy3v7bhxf5Va5TyBdT6GkOCT3Q3ryIMbtVNF0blcVyHJq0n4cExqZz+2C7DxlD
Mb6doV57yxtkpYFl+hRnsvGnws5OgFw/F53916ku/qP1CWa/z/80Psu8qZ5mL51A/QU1ydYbWRh7
42Sje+M8XevAYmnO0A+srFY1xwxi0Juyg9Y0quXsxfE99mo4vVUCXtlhy/QpB87Wh6xAf7I7vItY
L33lh8S7UfhZ68Sl0Q9p08hixijL4PY1joAPFhUeEJIXqEZtpwlQtevzsNaDy8b42EhcIrJ5WKes
3eIyD2nlJIz/7VnNXoo1JMQkhDMCv1Pf5oGP60YQc3eMnDr78W8/f7F/WSNMWgtYr/meiTq9s9sq
pMXb9Y+vTcBiDzPLM7QUMKir9ZabbaujKd2U+fb611dCD1ns4qlstEw9xLYxi0MAGQKb3jj1P//d
bJkW1VQUxGW0P6nmSfBH4v1sYji/3/j652cvW2ZCNor5ujASy9Ka2q3o/SEa/LY+VkWiIicf8n2u
2z66PkifZ3hsqbUwGTaNvYNBwglfR3mn5SZ12W+TMjyJjIn72646teF4OrzxZvH5rLClc5EN4ZBq
FAa9y+r71LKOGf+3kjRb5ktVAQQL4Dz9CarZ+6xzUTKZdkiSb8S8lacPtrQs6gwsqRHa+lM8RfVF
8T3on71q29313bZK8YJ0I+/7PGSw/xwiPoQMKCMmU9bAH3KCykVQ4kg2TQddmRuV+8/TSrYUVmBg
4nT11FTHuayTY5FY9aHPXLLzVUejNB+c0Ekg00bGqjp6trllv/Lf2+b/Zvhs6WOUQi6vTVqVnATc
JtLArmv9R5Re+hL3NqkCVZUZnCNhhknzOL23SOcCxttlw8YtO+tohOI72RCYTyRN+YvMse4jOBT4
P7hHqj2vemUAbRX66ELd971X4/ijqMv6W6HGLgEmuMzOro29VFkVYHI2H1+7vOfZ/eS2zcFpafb1
+o5aCw6LsCN77nUtZf4BjqVk53hV9jKz9mIT4DTsVWu7v9HQSpxYSj/kJKFuN4KCL9tJvcOb2oo0
ycRzN4raCkpNZIYiGFc3aoMrq3IJsZ492xry2ROHhKrpGCeFD5bw2PcB3mc88U+nJVuKS/i57yjX
perIk048NTDC3aBq7G5MM5B/68dSX2K0xspAvD8/yroGwIJlWR1QkhZREzPvxtSsjJW4rI0PO7jr
x0QPqkuOfpz+YDKOBKfgJPVFfiNErETRpSVTgjCklMjEYcr9RzW0DyAHvl1fv2u//dLkh9+uy9Ft
eqCCDoCPnvwil0Ge6CzonOTv9QbWfvvizpFMIGzEtsUPZa8fxj7ZVOwW2WFtSyyylVx3grgiFRDj
FAeSPWvuhH2tgzJ5c2EIc/33f04McplYpC2p8CqU3CeAmTTfUbgYSNveMNnv8vqxLX71yVM1DlE+
VL+aRt44NleiypKOUiGgtMoi/CDd+Uuq+69UZNu0VxL14/rG5ltpY0lGcSy3cSzBnYMAsGCbxjDP
gdmDE5bchmVb1904f9aauaQiHxZYUvmS5ZdXD88x90VhP3QFeVMC4Om03V+fopU1vKSd0Najbewr
/yC8zP86exVc/4QzJAGc+uo/19tY68al7Q/dSJFYxMlQiIORUH3wdES5h1e6YRvP0y2Q5lobi72Y
kJTOF9mTQzm7T63v7XKmt3HDd40aN9e7sTZUi90oW/Bh3c63Dwnwq3OJuluM/xXRv319uSEH1cfT
IGxsSGgsEi8o+RkOxTe+vrLdl2oOmEumVOHaB1qxLZmz0I+/eWLYNdYUuvXr9S6szcHiPAdqB4+i
2AKHvIHowkS7X30FA610muFD7t6CZq4ExSWDIhbdEA+pYx/kDGwpAfRPu8OX6z1YGaYle2KGC1aa
CGYfnJ6FgHh/deD/FKrcfbQUePItTW+9xq61dPn7hz3RZ8An2yxDZGxZ/dUUusfjaTVEhd8mvypD
+11Z3eQDrUzMklBDesdrx6YUBxRGw1qe/cG6G1u1dfJbGktrkX7JoskzD5KXQEge2Ax32oA1qffL
HgnsvHSSz0glPReKAxPdtmboI9vOmueacTsNOEuTfwPzsCU2FLm4nrI21XcTasEwRlT9hrWF3Hs8
725spJWXaOZcluWHiSMaz84xbea7pIK7JJy3hAPhh4ydJREG4unpeA89e3HSWU6/VlBc/0upo++G
KS/hm1Ep8gUHr0wCQfGkfeM4WrmnLGvQTHTVCKc17zC7nthbk8N3fgxuESTmKNQ9HHlI7Kn5Ghet
gwtMfUu2aXXSFxERJlm5aCzLPkwtwI0bQBvTPHQ9KGGhvVkFdFDJg192bsBlLPIALkPV1vZc9cyy
uLwRlleQQ2xJU8ls0eWukM7BYzXc1FIwxaytyEUuQ2eYmd4UwPYNUZn2xcGdk+yxEimlWz8ZYGI3
Mmxwwvy4jmoYFwbAe+dBMmGCEng8RVbXuttBd8nb9QCzcoYspSmqLoOWBk3dAwQWnuK5MmGfw5fK
yufHf2tgEYNhka5EkltgZ82kf4Z2j7Ud+lxFMPBg36838R+A+JPr6ZL/olyW6ZT2HOZjJejdPycI
fScmOaQefKCmTeymAaF/3ZqGU2qFzP9B8ykkbkS42pnWDbV1ytqz8J9ZA2BTHTbDW+xsBnXQDIoj
7kNOQftTLzX8rGIaDJzDg/HGdWMlEi65NEPvjk6fAF0/pf1Ta2WhPX/XPr0ruhtVwLUGFnGdClnM
5eDyQw0pMxiXBRBPiSqZoighbmSFK/ANtlTT8AZC4HiYIHc3WjlhIfo2LCad7wdoyIfa8+QdV0RH
TUvolg6ZtyVpb2+haI/abdzJyIHD0u/ri+HTBe35y99SZFM85VYN35PahDRtIkoZLhI3RvOS6P7P
SsPXL61+CLYuPC0VJGBhfGIY7BmxIwNn9u94m+CdwZ5/Zm0cB47T3agnrnVmEdulZzWjzub4CDp7
WI7TpqieveaWCvWnSwOdWURL5fhjVZSFPNnpHHrqS82RusSA3BS7f5uLRQppyanWAhcGuMLXoU0Q
x8DuHMuf179+GYTP5mJxlzP1TOex9adTNssmcn0P1BSLY0auf35tdBaBS1qZlH0Oy1tO3mr914dv
Yd+/pfF84/src7tk9Lg5r2xRD/A0Bn5Ud+Qp87xH0Vu3XsJWhmfJ26kxNkln+fGRYvTvTTeZjUX6
W9T3ldFxFmEFSCXcNh2ocKrCguHs8JoVznEqrYj05ts/TcCStoOrx1g5BHh0Yh468hWYpd2Y/3Fz
d3v9+5ef+sn6WSZnjoOKY+0n/tHYEASZ5vzeyDTo7TxiTbbBG+XL9XbWJuLy9w8xY1Azz5BZwtxP
e/CwrVz2RHqW/ct92fOdxSZuM7uPs2rCHuNzJDvI79V/bFR+rv/2tTFi//e3d3juZMhVnZMFS2bS
/5bjWQ0/VPpVerfUOj7NFdGBxTbuE9fLfQsxrnJge04q3oXgzXUPBFfbNuJ5NZ8tX8Gcs2u6PnJK
c8v0e2UD/pdQf5gX2YAF7ib2cKoyOkeXx/SgZMVvZek/1wdvrYHF1CQQY5wH6EEdk5w92IX/YMfZ
gXC5+bfPL+bGspO4pR4M5fuCPKD2t2V2dpD6loTN2rJdxD8xJwWGHJ7rlYe3Qzo/xvqWsMXKwNiX
pfBh5OtBmLz2oPlzufdlWqVBkiZdUKT2jYNn5bcv2TWwIRuRPMMPsimL8+Cxn7mcb7w8r/32ReAD
2U85pgGKX4wMmaPqrAhCzn+hPWHdqBeutXAJuR9GZ5SQ9ZwzLJs4fifuGOamjhKQD66vmpUdvXQj
Q8RrZJ/24sjq6tclH8y855KkoUdBvyz4vzl0+EtjspTx1O0HNAODsp3x8+cKqgOdnm68BKz1YrG1
8AxJSS4QNFzzCOwR9yBPo14d/3sBSuH1gVo54ZZsReuCf3GoGx+HAgpVvEu3Mem2Xte9+7G89TC5
1sgi+FUDg7ssx1xr0CBFds5EB1sBMCOh+329G2urabGNC3ioO21iieMY/9S0huGvgZX8PykD+kuy
Ukk76LyP2Gec9W1gDfTraPd/rv/wz99sPX9pMxbHTl4o6BocvarY112ZB35/kQcarWOpmx3ODdzh
8lNS4G6smlva3yuhY8ldyk1fQ2pNOSfGFCw6MC04I27lZJ+XBtCnxd6Gn7s0OfyrTwxeFbsO8u8H
7Tn6pXC7dAPIKeSjhrTbykaoO1G4dFsXjrWlfOBB46flzodg3tZzhQ0t4QaCLbZdlhuVsBEe1Oqm
WsXaGFzW0ocIBPl7K6acOae2me1w6svqPc6p+H19Yte+fvn7h6/ruHHjuq7844SbWSJFkOpbdaeV
7cQWYSHvwHsnhM+ngckfrZefVN9NAW+qjbrJZ1zZUEueEslTLnpU2Y6V/t7rN7vsQBF4vj40K9dL
tggHvkVMnBDk7M7ws23TCP9xwOZP7G47uG/TrXfCtRlYxARZDUPr4pEIELDhq27mUz2zGxFhZQaW
eE1Qz9oymR0fzgIt6gxE1+Gcw2bPLe0ELuR1cSttXDkBlgDOJCcZfF9r5xQTIGlp8dQJfa58fzvp
6aBNsb0+I2v9WRz3FLoBM9rCcTlAp67LYOhY+KUbUJgPxJkbXW9lZULopfUPW4JZvptOLTpDPWeL
es0OYiQ3JmTt04u9XLUgy0zNLI55PXtB5UxTRPzm1qvBSvL+XyH2ww+vCLNbFLnpCSoEpy4ncHdp
4pA06UZWKaoJhEAjWMdOkPu3tDDt/y9k/8nNbcmTUWZ07drU5jRR+HEXmiZvjWecAwqBcjeOOUCT
uSxOnpySb32Ww8ZQ8/LbaLX+JlbN2AZ4fYCqsFO7LwqOOwe7NBbivBnm737S5QdZyfZhcD1oNtGs
pQ8gOs53ZhpkmFixdeK81CCEtv6eQ7RiOxIZv0DYbIDWYJvtSos30Qh1s3AwpXjxQIDZ5qKt72KX
WEdBgZNzWIqoRAtxr2Q6HzQnVRqSaajf6FzGNMz/Y5xOQxupuSwi6DTpx1r3Hew0PL9vwtRx6IW8
Ox3HHravo+jw3ls2zNw7Woz3sa3GP8JP6JseRHUYi4x+GcDtF2EzJYUHk+diDMBnjcGXofwRdehh
X8NWY6O9ln7t7bjesZITyDPAdstUnf/FnWmZhbHnqTm0iLCSTdbV1UZooAtyu0RdO07pKfUmlNs6
WB5WfgpkEgQNo8ln+jVWgOykGOqdjPvsS9aW0DOcnZxFtWNXTxQ6BGE58Qi2bs8Nzf4UsJjdKdK+
0Zxl94VbAIHZoioOb9tg1qLYFFZX309GVFEMyZMsTg9Vkh4GFHdNMY7gIWT1KwSp9SathxxC0rYd
FrhvREUhzZY31k9LWhag+FWzGdzqxbaAP/Zb+4vx+Qa2SCwAfL/fpnL643btX9TvzTPxa7lHk+aY
EEKCgQi5Ezk7W/Pww40LEYJY/8yMOFWz80p8aXaz9u5ahvOn8EBMH/P6DGIZ2E/Fjovuac40ZPph
loR4gpcIWRbf67l1wrjFXTch8xAauwZsyu/uRw6VHxxs3Z5TGCzQWQpoTXTVEPKsZu9aze5xhIJO
2BUsbDUZof/sQgkGt4iAZ5K/0EpbO2D0H+acuN9tXtdbZYo+iqVfnJraF0EOX+LLOA2h4xdlqEY8
WBdFO4Upt3sVTXU6ono390MXzRbMXi8a35DgdtW4FbpKj9Mc050S3gyGYztuHKSdGwB15j1JDIvi
tPXCLm6KA5lks0/m+qLeULUHGwrDYEzH/CmHRcIb7emog14za9d1LVKcymb7OM7ioG3rCpi9qum+
iJmJqCxL/+SqQmzslhVnKbLxUSj/69hUfWjJuoUbQhvpzH6lubQjNeUvtAF5i8ojeBmv81xU4STl
X3BDyYvdUIB7iYBYuu391ZU6WtB7EApItxZ2aoE3iuKcZPNR2skWN9U/FceNmxn1Aj+EIRR5sRsq
rfaOTfAbebzJm3IPZus3p1XnbrQjnca7Im3uldantPSOXiPOTp58SW3/x+xlzz3xH2Wq4QY36X2d
OuW21rPZjLbe220HQF0ynHVcwVWj/kHKeTOr7plyfmdY8nUaxl1meGSnVgqvGnVEAuQHqCfe9THd
z3N152TFCenzYbDdQ1uDtmjzJGpd+Z4keAenzAvjBPLrFkhhQBSeZ80OIjZfqN0/8N57syHENORu
VJT0iaR6q3j+dxqtp8ye91ZmPzjceq5sZw4pic9jxx8tE29jmjwOFEKFE8cLNZ6pz6Wwj7JQ+yqp
ALNI9lUZ71qjAe1FvAmQjMC41ANsv45/50p+T6h8zXpxL03xiPW9MRP+ScXwwpO9ZKhtwoDNQxyH
/CkOGSzuMt6WY3M/FOy3yzt4FXCGQna6BZQOggME1GjOuxg8Tq8PRK+TqJd+RPT0sybzneXM50q1
RzvrChhgziHG4IWJ5Ix8MsMdnz/OlhuVpny3YE8dKNm+e9p6LV3rK63r8ywQFaUNmzv3e1yr+9yF
d4HTiz8l08/5TF9qhrTHcbBueS82ddU+whTwPXH1Fgf/XeVOZNMl9Jslcj+0NfjcjeVuU+FHma/3
wupOKumidlRfRMl3uYtLkGV5e+jHHZiy7nuSPTJTv7u+KQJFpl+wWVPh6DX3FgDyKdHvVSmyoK7n
x2LqHmnuP8n5RyouGKFGPE6KblNW78e8uAMw5l6WyZ3nz2GSohe6BGpTJN5r6TRntxCvaWKfxQRN
XYMw1SkzBVo67z4DubPyxG8Ou8+Js3sFJfqoEu4zaYa/8+y9JIgcWenJsBLxN9+p73IxxYHnTA+V
I75AgB8+Iup5Unh7/E9bY2pOGR0eYCr5mlr00W/E1vhYwyL+ilf0O1PKB2SYSZASBfEF8gcY90dv
UmfbqEODEzhIZ7VpnHpL8MtSAKEDDSZ+zMb9nBC4tmVn39XvKE6w0M/ErsZrJE7Q7NcwNlBTVvdl
PBZ3LFUIExVq9FS7/B4m9f3Rc9Nm66T2eOps02y9JCYh1BQB3Wze+gxlGhjN3dOUwTCqqk8sQ2NO
8T76soF5ht9HTHZPLraP7qTaqJ/16NlPIqNY/TJn+wlgj22nXH8/c35f4m02wAU7iXSRv1EzDne9
7PVeSzie5T3qZqWnc5wCvA5HG7zd0fEGvKjpM5x4nl3tgPOlyB+vxMojiYY/S5kVgcvZA3AQIMQn
e4oHpsDG22Zb5DropvboMixoP496Nw+nsn8fvfoYO9IJTO2SgNctnii5uwP2SIHUhIG2inyX5ubJ
GmcTZqR/M0QdQZF5wEXgxbLtd63zl0FPJ837jVNKUCkynG3lN1dVOZosv0LG5dFw6861q2yXjfW5
MhzCp32aRLmf4XpF87ObNJt84Flge8NudlDoNJCmlkTvp07tfVf84Y0bIa6zrc0cAB9rCe9Jkp4y
tExrc2iAF84k3cge8l8sJyT0URNMFSKQGNODEyvo0BsMpmt/cRTftJb1B8keCva6ea1l9tVPzEti
M+thIC7H8tJ9YJXuo8PLfWI3d36DiNu0SP1Ent/B0NBslJ9N0P5scLDnr3LSj63hx7IoD9OcvXaZ
UCFwwPceFkMy020GKTRs0uZ7ZdpXrsedocV+bKxv9VRHyFmQB9oq2QhZD0fKm73ddLsUpqWo0+6L
xDvbCVS1XL+F2vF0YtR/kcP4NEKDfpsDIgtVX5Zd/Gd4MKT2Nu7mU0WK1zZvjrnq9SFN6/h7MVnT
71Z06lvdJtthgKmubqDGD4W2e5n7O+V627hMTrAbf5+rGMpajYxDw7E5W+WbUHp8z5Mhe0k7Uh5E
nYLY4k/xltbK3mhXIGL4uXsPIEAVuLBfCgoCj4ecdRyKaT7cKB1xlB19tmaXHhrlORBc4ewxSbr2
kda5CWPmmFOZY82PsFCNso7MYZEmJIynxgIDjv2iRAz7uYABaGHDecEdujSESfBbTBoeiLr7xlwH
196S4R28LaIcZmzRnEG7l1XY60Ueq4i2PTIYC8vLyQ2O0Lq4J068J/ZsgrTy/KDoPAMyZVsHsr74
VVffjD21G5G2P+JE/CEjmzFkutwIZZmg75kIRDwh+BNYe/ImCRs+P7UpQp2TDu+uLd+gH3cH2fUG
9OY8CwY7fYSNy7QtAbHHxh75XU0MVlbtfbP88kXpsQhxO/CDtPAebZrZpzih9ldcdyBVQGu5oyMK
onoAoL5Qr2mVo+TnoJxFm+TbUHcbWY/Qvu/CBoURys3RDOkGzJi9J8ydX/obIjHXQPIHyPU2pi4i
VD0DPqAuNWGveQD3l6iJKtNFdmKHo+WAGF3+nahRm74aju5Y7zyt39zJ7Hw2vbte0ofC0q/56N35
g70dKu8eomnnQZoQoX/np/TMRfbKy9iNkO+dhN1CztBFb3RR7Zhq4mgaEORE6eqgSeFZ2nrkvY/T
LnAvCYzsiz31AN6yC2CYAJHZpKl5mEwnA4n5CRvwMoKL3UAWw/DHLn6wCUqp8aQ3AwxAvlXGq4Kq
yfJomnJvO5uWR9QbvUMsR+fP3KVWYFInOdSN1e91TKsd7+b+oK2ER20nuhMMA3H2uo1UjwTkhj8z
cdIi1JijrSiJt3UESV6BtHHnaLIG3Azrod1bom/uYl62p1FaZdRXQIdpzzc7yJ3yCCk8lHY0Ol0j
BoYwKwEKE5iKHfJm9xmPx9U9XAqHXeeyYs9LS+8tkiDIjjlkqXVS7k3T6x2dfK8Jh+xieyD89sUM
RXIooZn/LGddPie9nENAuqeosAYrEh00rUXFyKsLpeXn2Jm6jRer6mvcGH7ypsI1YVpM7DunUxym
PRCtxoUvKbHoOATl2MNSoY/bF05EfwfrUnKGrBwBjqmtsb/6KqzBDj9nkOSPxr6Zzvbg4emHSvul
QXp/j0yn3ja6Nd9wu/IecOqg2jI2IznTMTNHMZgm7Nigg7EjLMR1utv3Nl6QkM+qyIVKAKQNmMBL
hsMuxWjf3fTIAw+j5P7zgPFy5mQ+DgrzmliyfYbAXslCWBNLCZRV3981KOw/ZEVF97nKq7te9Ap3
JNEDs4JF9Ii0IkmDgQodUpamB4BB+kc479iHlGaTH2QFy16sFPs+w23phLsZLnh1x8+apN0YJvBG
6zYwucDNaoztTeZl5TEf3TiaHehvABCLAMrq6VhA3T9KZhcS47GPCkTHi51nMW8LbojYG9yRtpDk
796yOGs30m/GFzAvfrgV/OXElFnPXVmqEMbx/uPIub5DRm2ipgIUqoMEdOSK2fmieZb+P46ubDlS
HIt+EREgxPbKkpud3u12+YVwuaqEAIEWBBJfPyfnrbtjpsrOBOnes74D1x6hgIP4Hed2W8YeIfks
l+wBeSpbozK1l8iOkGVORP4Ch6h9ZfNCMD+hcjVGuOLdxhz/Pdo4QHSYlMdITMOMDIgcgdt469Kn
IoxBNvRsw1CSMYk/rptJZV3HKzuRtKQZPgZ363XDudpNBpaXLagEVMElFCnRK9wGySdGN0HxDliM
BZ2cP5PYiGuHc8LsnuD1bR+LpH10GfsNBfwHZ2xoCjJ8dQjPP9ziQcpwkw9jL97jLTuSNap27hC3
nZ22KSUVQqthhSnE9BiYTVXURTcEg2510uNhi5PsNCXuO8JjVQZLds2CRR3TyUbnWeprOMYNbGUJ
eol0DsvfmGBUibfvVHN8TD6/dUGk88MUZKQiDF4wYnrciKFcSqltpefwbebF9y7QGgEOkTUQFi3A
RbQuhw00ODAVh3uy/yzWUUO2ul1s7r/1gDfTF40324wqakAuTu9PxeS2EzXmB7xCV87apYcVeYK4
IcaHLnRfnGCbw2pYtUbgPbELr3o4XSBr43vl8+CXWP1W9uu8VjxbH0jIlpq3+hlhGKdQRFHNIzKU
VLSPjHb1AvvKglPWjNkbxru71sQ1w/RQYWZ7nwZk5EwuvsGl7ZeJ+QH+sEMyQo+5bv9pG7yFdvjl
zY5NSSYA3vhs1pOZws+UzbVR6Z1CtM/euaycaPuYpvtSZjGGm33Z720af8aj/x4yf1I7v3NqeE6z
7Xn02NZlcBvGVfsf1QmCsB3Cr1u9l3lo1zcE622PGnsJq8ZJw8O4b1MT54oC+JmuASJeUHKTH8a0
nx7AffzBFhL8Xlqz1VM/DvdQqu5VEfvpsBU+fMb9py5Bsq3ICEqzRznO9sTnDq82ftcymEhRJbxd
n1GvndY49n/WyB1tsCHFCOMJ+px311VmDg99IP5uU/ichukxCdOhnOyOWTvtrxqejlryAq7m7r9w
HR+ARVz8rk8uVq70qxVNEkZ/t3A8UscPXg5PXOZ7g5hjX42cPUS0EzXGtytiH3W1RuoM+Y+oY4qM
+XAFVjvqpSjzIWnL1gKijac5OkYMEbNYR+4NJpEGrQ17tfdYnCM1pgelh7DiKoeHsltJlXKMMGQP
ov1QxHJ+962g12xmWYPO3A+T+aJ0eXbVWY5wHrzvMaKyyhXC9We0cmcVHThwdKTklUaaEAKu7UvP
ML7NaXsA9tSIsD+HvXwzqfyWLfsWafE7dEAOZx0BjJLyIxDqh65de13Q8FHRhJ5gFTJVLvPDPNPn
YApeCxQ3lBsVj/HAqr2Y8ICl6BlBsBm+BnsiGidEN6I3XipoMzz9tGN2GjeGrhO7+vhPn4NOIOgr
BC7Is7SUiualaAec7QliuCEbQj1sua50vg+wyl1Wh9pLvH3TR4LkvzvNRHvHQw+gcnTLfxOP17rF
YAP8ZUEuuBXDA66/6QRdadjklg8WMMoK2W+45f1aIeTNwHxmQ5pU7YBBps87zFi9xGthyXoQkDl/
RKjl2huBFRxQVd7NqGnbkzdLOap+d0PahwSkI60KRv1PL0b7S8wi+2eDpP8OCzvpKisgB1WojXxr
h3Y6pats6yke00ejRgXh9krfEr7MV6Bd43WN+6DOMvQyxKvC87rqJWTlbWXNykWF+9vupVU1WQlv
Ih5wX3VdqtjBhUNQY2in744kADF54v/pbRtrGmfuc7BqfI3XSbQVRknyuDPTRSXjwXA/B1a9Y94A
5iBJi+ejC8V3GM8RBXYlhp+dW1l5IO/n2GkFNCRWj9DX61NotuDvhHW/0okoSDlnITuTLdCIP8nd
V4eG3zKUAqXtNItfRwQWnAMd50upyETXGn07FKh6kmThachG29c8CRL/YNDM3rRQcOnSoXjnNUjV
yWII+wDsojgkWEocfcL7twky+LBEolPwTEwOZfKsxxSpcKB48DuGdRrp4J52hmxVwItBVyHmL/xI
y9h+ZKASDtGkU/ispVrKBa7uqRSSumenB39cEQf81wyZ+hZaQuMeYw6qk6jDWzUSf8RkygBp6jao
3CT7OzEj+W4yAusId4vHrUIVZ4d4RD870YWAzS6M94vlibob5ig5bQiVrDKjIjRG6+Fe4or6PTtU
nJEO4VTG9a5RyTRd/dLtpyAwK77aJT/qcbH1JC1qxAZEAgy46hpQyOuTn3xaUY5GrjDjqoK5Pz8S
Y4or3QL/DXcE1puhnwQvcx/oAxy/87PK0ZVIt2xNK7RWD89boXHD+mFSd8pM5EkpgZQ7HHflqCYy
l2mbLufBZvoPCBB59lYHrxj09mM3YeDcxLS/Y8bPIVHgwYtXHab4omeutovIawTzsWM7deFl2e10
VGPi3vDwFp/GhN0L5EpyqAx+gsNAHMtKFubRWEU9tK3Ak4NPlujsc91jV3PYC0E4GTLhHCWbbQJQ
rU+y7d0fojaOD7CTL1seF1j+XFYh9g7THTf7zQqDBLYILuvKbkX+mUl07e7c+0vElPoP2e76R8pb
EwJybY9Zi6KnUAZpPQFROGxzup9H7LG/w8zfJNgaLso20t0p2dh6D9sFPXF0NVchDzE0YnE+drFz
9y5rg7jMc07eo9Bu34tfpu8WAwz+SSes6lOzvlr8Zcf11twyLRpw7jgm+X+0093R5BHQgXAqTp0s
9v9QcTZcAiX3twGVl1DKaySKZ+WQRa49G4xkL3MMfquGloNPuDlkBJinj/r30Uu51ltMsOgYEo+Y
a+K13LpCitNIJCzmtAjIJ4TdW37YEhrcaU1dM8BePtbtZtifLej5r7BF6ouKhuXNq2UeYfRafhPB
1CGf+75JzDAezEJUGaYI51/W6DYhFtnX6DdwhCaQnjdmihAbA+/husATgv37VwdVPrQZywQcFya7
10JxCRTpBoGMA/A5VyDxoXQ6qFJgmw2ywfPGycB29VxM0blF2ASeUPzeAKXadryj420SBBFVgoMK
3os8cpUN1+xilNKiirdJ4clDJqmc+vixlTggqgD6b4YYQLfjfhgzG5ds5e43Tj1/zbFGHtbC/s6j
VNdCI8cIH9hWBp0KfJ0MGeJXZhbzuMZ/KbsgH57sasRnH2/0IRyX4C7vtvj2XpHHoB0xkixoyeqE
2HoEsycixcTag3MMAvZiBgalyaJJg9fpDVG3eL5a8scxf7fn4lOheLbmK/C9QqoZDUnRcVjmJ2dA
Aa3xKcnWexbvAK45TMl8+7W64Dig9WZrxQkHMXIZ8vhtd/MKPGF4QIi+vQ6y248DUBMUzE7PgSpE
PazZJ3i1xvDgLsRvUe7U8hqhvFNVjPMXdeYvpRiY17aDxXYo9trb9p+FPhwAUHbIJ5k1hE3Y6enS
A0FF2YAHp4/FPk1wxA5TPYUTA5QwnvCnm5KQ7j5EyCcZCWLGk103fbo9IXUwxzGwurpDXSkCegpX
ZvP+s0LNvYJkrga/vXqJ04kFwXOfqh7fHPnKTXYXAb/FWhcAinPhnzFdsQt0wLTEXnwx7HxYNVoc
nhyp5tjucGXMQVt5Fv0nBVK85pUOVdx1GIPVByriLnsXxBUDD1TjbfwN/g2VIAXIDZGfVtJPpcpx
FzA5ceTpWgNpWYtdPYTRNZz1j8MVWkLlGZQaxwpgL6TnLGh6KJOhXU/I73kvsrk7hhTiotTTs2DD
Sz4tV8rINVbst15QTxVFGA6x5aP0295RBIB1aD8w+jCyMDrhC2ZPO97lJwTnJ+fIWH9KtQKH4TEq
qXh6Nqwr4EezYUO6YDhmHTBZGtEn3me1iUbEImqna9SP3FMBXKulDIIvjj+BpsVP6KKsctgpa3Su
Hmyx65Lu4QUxtRV8WGNjfDFXIKBTsJXG1CIAF5uI6Q82cyzzaB0BabZ5EB0Awj1AsHIp1trAig4x
ZPpn7shju+T2LnV98cbgKG3yUE3lQJePTKHWeISaoB/5jy+C9NAj//AMS1VU9qEVINFndR59AItj
AD51EnP+CPumPafFetlVhhSGmam/+L8OZSEp9G3YxtFMGdnGOHyGitr+EA2aI6N7T0rQ+NnBRElQ
yc4nVYx6nAZX+mV0Bi3Se/hq8yFr+qQvriaPgcQmwyOz6fvk++UUzi4+T5P7r1UBTlrZ2RrkR1Ij
IEviygcCy0m0VkSFWw03y1JxnL1N5OQbGXgIXGBsoU+coqbjxNRTN0+NIWqqx3jMsSPra0bW4oDo
OVa61tBnXFk15aKohhlBxTPS1howl2A5ZO5K8Mb3/T6Dog7xVBJL2iqfW3NGWdd4t8SzLZGdF332
dM9Oadd/yQ5x6OA2jjKep3cls+6UCkZAkLKkligbQPP5RPDNoQVz6+Sxpe1WuXn6pZiX5RrvvtwL
CYbSb66x2gIYkgkWBj7+hFwx8JPmOe943OBNml6LHVQggkB+4ysKSpPlEbCa8JejkJ+vSxZXczz/
pG1Ea9UHKHw14wsZ7DsqA2jJwZOhwCub61Q6sPedJdXYWqDnDhoYlgyVBTLZ0CTG57FnoHIxjbxj
ExruaNDOP1hN75N9+txRA4CdM7bY/4v8Sfbgo5ehkXEenNqELk1fyFvPLBh+sOk7TDVgA8jgisbl
+69chuJ+1/DpM8KW30FmcfdkeY+c6KK/hC3Fkh+OaYWHeqpM7v7D9D1XK1kYhuRkw51sHqMZhkgz
zY+q3zsAS3iv2r0DWx/J5Ejocm1DtPYi/SXC64QRV8gow6sbfmP+ma8+GOwTxzpRmQhaF0BNHyLA
C05T5Mm1+fZHZrt+mKfeH8cQwNdsCxiAux3/y+zf6hh9XBkGI5SxxZgTOPZyD35K6RjtgQ5ftTQS
68GyLnWyzLpyIUCPBJslzp3bCZEyrGdzuB49ZC7Nnk2/RcvTCk/OF3KUlvulECvyC9iZi0HUfWD/
ZQSJImuKBwuRHNgAzFnq9drhRcPtoZZmxIECsopMH9MMWlnQqKv3hb13K71a4udqN1CwJ5T+3dLp
bqf48WA4fYsXe8hHcTdNha3CFpc+4JN30Q1T5fchKIck+cFH8Tsd8UbnObZtzsWPnPZjy4YKRtm/
/ZQCCFTBh9y1KTexgsVz5E8R+YYvcmtiFLgdByofknXE34l4wcAmzyFr78ZNiGocJT+kzpE6xTxw
N88CNEuEl5xG/h8Cbf51br9XO8YoOuULtAEyHlypFh79BeW+YDcPi74rCZql3hD+wyZ0tSZRgz+B
PM6JQRo+KuHLVbRY4HcM4UGxs2OYsmg+wJuOqzU20Djh/NDOl0WPKa3Ohj26x0w533Fr2SEFS/3W
zWK/52zOTkbT7piFIWtMQVEFPnTmOyNkvQ93yKR5Mi6vHiWBFzVjEMMI1UKcO6gtu2huc1kZlY9f
Lrb0b2D1stTI+zCozNlwoXtl/m8G5pWReN5xES7oAd6WPxNaB7cKtTHsC++GPvhtFO1rDwwfyFbP
x9Pikv0LifQgGNbE2DNKE5GLjmoJeywk8SXI0+UA3cxP3yXZ3UYSUUsbkms2ivA+FYb8yXs1PQPn
Mk2e9pD86Fj8Bqe7nayfXaOHXDXp4qNTBFznTPrWI9M2j2qgY8VhoXOLb9jE6IEs2uyTBcqdwEoO
1b7O7EjnZTlkftmPG0JM/zi97heu+w6NlMYeAUzAPbjw+NeOu+CH5777ZzVc8HrZZOO2gJysy+cT
Dyb6itpiA1OsAHI3QdFSFgrC4ja1DhNeZFglTIaA3zzdA9BxrTpNeotBc0AFMKCHiisoIDL8Y5tw
fhhv0Bp+p+CQFVxcbc7Q6tW7mfflLHP2oIOig+mGmwO6gMkvNcl2rRnSLKpCK2R/9XJ/AUs89jDg
3jqCApWQYxxobZ9R5wxEyq00LpWZRUNDD2mc0Db28PnKHA8BR1wfGz2ip9su+MpmRDlDLB74K9Qs
USWWonstOPi2wdB/0FUv//CU+hLosatHBjSkVTQsC06A447bXE032x/t09sosoaHOBf2MxVthzAq
sx0WgGxvxcCmQ4bWN1yOvL8Waz68OgzasBUP9BNbNz312vBKJDAdj1se3MOy0x8hQEAsYjfXMS7M
WFLT1TLxvvZQeT0CewpAdicpPa3bTD5SlYKDNBr00hWCguKGmDvojxNAGeIG4ygP5zbnQDgRmbsW
GUAGs49N0rv1yJBSWkUAKeqNwPtULkOXnVm7FWcqjPwJNDWN7y0OijFUHyRb5fNCOnKeaWE/qNvc
05ABQs/WCGLkVgPKHAClVd5Kekw6MWPUX7smlUoBcJshGNpsup5DXOxVq+L+j/WDuVvjEC7kKDJv
It+6Gm0zpun9TE6zm3Rt7BqVxb6czDrfirl7USXQkVbBOLkG0iL/iikRQkSZ6eWkew4k2bOsSgEH
PMgBF0ypkODwrxWiO+0QNzn0bUCmmMQhfisuyFOqHQHuwNihQJL9fe5bRMyzYOnf0iS1l7Xj+ght
vTm7ddkqziAx4rHaHtJ9To+xb8mRw7H9SkTLmtUPukmTZWo0k/qr1yzCtVCIh8R3pMGCMh4sgOAy
j9ceN4+Fqg4ioVJFQVtHBdjyLVfjqeD7fKDQUXxznJRX4rFl41VndxOAjAPF3/kEYRcy50P0ys8b
rjk7Ey3raClSRFPxFbZgBAZY3bmvhTBVFW5LSgkUt+5yCtetDgA3sWRFrx6jK4IP0GqJDHAa4ljD
nvGdq17cdwVgHIlcVgardDhDyeeDKmKwmIH90bZxRZfDiuBkNYlbJP5Q8POOt+5+Uqx/iRdKMcjM
yDHuYdcAuTBezMB9XXSOPmK9MeD9NQpgeD78KqCpuBvyNq1WuQNS3xYOYjuhWELAEO127X4DIcJJ
23ndPWN5Hh6cEH1RpxkTVYeKyaYfk+3seqsrfPD4WLdtOgJLg5JnGOwxw3l1V9CZXmzn5DHJ9Pwl
BNjGSPvtPqJQRJbZ0vFHjkaWJiyS5YyQZveOTAW0wadeiGsKUdjf1EGbCe6QV1GGil807kIOCGQY
olU3gNOjBwgRMW7H9uCw+JZkjKrBQYPi4zqnEO9LZIUGGEQ2PlV9K3GORwC3b2Ou0/JQhMODuQUP
T0twVG3/3BfrEY8JEh4waWDvg0oUNCAxuhydbqxzlwxSv50NdTysFzaArB6XRtv8Em/A1jwBFbxf
Wj/cqy5Ux7APbspogWlVntmKdGuVi9r18UOx4KTOwgDZLhyjXSaGZzjCMA3y9Anf0KMS9hH5qnj1
Niw6LBYlynweBjk+dVtYRcH6OnTyud1BccjlScXYVBItH4pAL5AicXpOBBtrK2x+4H3xIDzRdxkO
sWbTiz2P4IqrNug+gHMeB86vg0o2xKom93HcXQkVUTmH7X/rthzCONe12wBigThsSJ9cod9l55aO
690OKrCA6A28bXxKMfdC51lJOr/nCYQ4WxxEF9if2SEc1gjHSYF+djHk7yi/zV7SJcrO87z3zw5N
PO9L0obIgF69+oP85OhOQTbED7FFehB2Q+kcQBOIf/H5DPlTNqmkgVAxKjGybaVcmK0WaJYrnebZ
QQ7g9ViAdcUaSCodXp7axRNW7GQZZA2BXnaMs2w8LJLRi6BLfCaoXquEaINjb4qtZqjVrMJxwN0o
oGRBLoiqR3UzbuVp7k5rm7oKUAc99MrJe91D5Rpjmbn3Smy4c4cYkGw/vJHFf8kERcLdTT0HvXr6
3sZWvuYJcQ9qhw5Bz/AecYzvl3VN/cWIDipKAN9NFGHwXkVCf4GhtgiUyuyRBNn4G6y6ucuSG6qC
+EVdwaCC+CYo3IAfUn8wgM8eaW7wy2AnhKMzp++0l3mjsF9HYEa9Pe58TDEf0R3Mazqi6piT9Qh8
DyNn6sh+itQ6Q1aJHQm9gEqvzyMsrn8Kr6LnnkcajHIq7rklEJ+k6/A9cpe9iJnYu6IQI5xgqIau
ycxEXHIERGLky4MxK4U2qLXWDO9iNu3BVYVsRjo6ipn8FAkwM+yag2kAfJP4S9qBjuaR+EfaYivb
QZhvxLJAs7qLDxKB2gZF+lTkA9ISDIiPvFj3a9wnOCumVOqDhuAZh79FFjdd50vAQSWVbvfuBajX
cPR8R0qB8hMUSzNQNAj/663FYTtOIORM4fJHXHY3Oyah83Xi2AoMGWA2VQVwjdXbincCcCO2LVJ3
8xI8TOjZ+pvjzoYGyLZHKkd5jqnp09JCYlPhXeIPesynA8TGc7nlS/u1dOYOftX0CBy/4DBO9ts7
dJr9H0J2lDjwBRaBHfzvEFt26absn+7MC362/sTp9MWLWQDzHYt7jyflUcUmxccQQ+ZSB/j8f7jN
/AeApydOs+0iCoSHr8bOp10H6pLvgziHaY59qcsZRj9qG3hbx8YNmzv4tmOnfl+RkLNNC8DnYjzv
ObLfoA6ObwHnHa5xCHgJYd0bDhgFXYBXiBBj0aVY8MNifVYN3yb5gQjHsNki7xB3mc7nwLuPbC2S
g8C+cJwpGSsoLd8A1kNsn2O0LcJQPIjhJvvYk/YZIvD1UQ1u+ucJ1FxDv6TVpvat1lmSH6dpxoHR
wWwyYSytUiMg1UHhEMT9cjvG3NNqDzd/4+zT18ByWJsLGHnnBGQ/IoIR0d5j3Z4lKc3gh4d5QPva
YoyqktUmADppDNxhV+DbHaePjukMe/nEmw1ekttyW/worjLA38NfjLMYKjRJ9NmhneyeGglRAnCY
VxCCkItKPdXQJolTQG1aBusG03Uiuqds3POqdzqrVgBoH7rL7UumaXgKo7y/yh/gxOmBSLwVuQYK
kt5ChTUYxpfEMlcuUt4lGsztZPyI0wDcfhB3oDRC4+olS/Cjqmy422aot4ZIXBE4tbwu/QZhgNyi
F3ab1JMeeqtQ4FVPfPQOceBhJuol2M0v3vnndMqepUhhHXbALsbxMkA5He3yXd1qroAbPRiEx95l
ezyfXBqGzRRRkEc3MhbrR9SkprjEJnpK7BYB2mr/bao4CHxMpWV4oLLwBnEu8REP38sYdG/J2IM2
AuG3DnzGsYuh35o4uTI4LpuFQgyYCr5eY4dRJ6b7acoDyBxlcsIoKGqwvt0pTpdXtjoYxEKc5q3o
82rI3Fsm479MTK8rPOPM31ws4Ex2cH23Iw9E/r48p1GS1nZ03QmZ2nENKhL5SBDblJK7tLF42SG7
Is8MSu1IpE0yKlESSfp6T8df4YLrhQdAQTIwfKXnoA9YD96KELw39jUAX1m2/dIdbEzGRvkeLMGU
ZzWArbiMYvat7GKBbcju1pTaNtDnggnHa6tsgVyMOHdNjNKQA9Q3G4q0FoC7CfpvPBRknwgJXBrH
EZMEyPoXPKj+DupgUa36RrnpbjpOA+jZwSTtYU0KBqgRncV8gr0lSm/lSYRBno9b7Ipkpu2UGQgU
FHxYJ6wISAae4ifc1RAjQ2OADzO/tpCyQ2vKgnvbtfwgWA4ROyjKkvPhP7IsCshE/BEYfqIAmi9t
Tv7rOVQvKvJ/DFm+kxDWN4y5sB1A4NNggEnPmZxwkROxPveZeGvn9JMZTst5XiEiJdmZEvawB36B
d4x0D4vTUzM4lYDWx9eQdLAfptvtLrmNZMwgZSztIZnUmIIusluCEpqEf+1I8eRBr1hD5bljduhb
BCRDX7sN/KHtOyDyC/RbIWoFK5DmYdVBKAZdBM/LyOnnibJXBBs9BEHy1Vn+vA/05ihq7wnq0TEf
AOxWEaSgNydRAsfDfb4k2SPm+wdJg2pOh899UL9wJimATJoe5taZe57miBIU24sdof9E1K07kThk
mNVj94gn8hfyypvOp2+m26EhSd9inTwUO84NvKDQgw7+TvvpvLD0DN3GK9ot7iEmwY+D4P/KDuBy
iTN9Pbj+F8RpJ+gbUYGxJVM9d+tDbxT4AYwMB7REAUTl23mPdwI5gYPYbdBYeICtkkAm1YJvEfzK
jOU7142O3Y9yLdiU0HVfeE/NEfEz/6AER/R//uFv4X1F2D0GaEE5QPDSlwRrXSli+o4H4T1P8ZiN
oXuNwFm1WQcG2aQvwby/QXPcNqA06hQlyOUY5bbGd11vRfKhw+naLhBCyxk/YhuN3QG+MDzz2fT3
xu9VamA7flGGe7F9pBaJbdu29FVButeNhRcWpccOiW8pCd7JAuk+osdTiBEoQLEq28W3DLpm22mD
vRkH2wCPzjJn790tGWPMcWG3EOpAuo9/U/mjgFMNwhqHuWKUT2mUPbXwJfglPIQ2/MDHslV9lHwW
jh27wpzgzELuHj1DAYlzIPSfM+oDwX7KpVp3lmOIb6/aFtho9vk4g9y7gFrG2GEgBEZKHmR+anwH
SQl81j0bzb/2dPDVCpMOXvzxX2ihPECuIrBJNX7M8/AIAhoW0BhoJFMGLpyxu+A1/6Oj9egid7vQ
IVLGJQcLUMpqZEa31QgxatOTFCS4wlItUbSQGhJVOaTOqAzFkDv6WFcQFeSQzTmg3lYE176XuDsH
fFk0f4QofwFolv6nVwjcELK8XkM0az22WwJOprOmyagJzl1OADGIIoRaxC6HSSw4cERe/IZGJjrx
doHmSkGln3lxWTd8xqbIZLMX5L9A9QCFWztfCg/+cgC0exYSeEzk4/1geAg6T6q/aSQ2WopibB+D
neN9Z8A0TDxCGY2xbcErb5Pg0WjAa1Hvliv8FS+b6MHXFuABIfz66AWZvzRIrjOY8Omi2+iLazgY
l70ldY7dpCRCuQYClOiPRZxxDjQcYINToToAUf+vj4eDwcC3yP26S2wdCvIjkvnn2CEaqKA1DfCA
hbtWJQC/Nx9EhxwCp6PfDHpE0z68n3afXPYIEykC2FG8lYIxAXoYV1PrbRNB8UukOUKG9aqy+ayE
fx4n8IamxVwXO/jYeGAfRBRfULEUNRAV/tUBDJsFY29W098kABQ4LHAW2cz5AxlwmoTB8qtDenxN
wJFXnVaIG5K8r9IcJs8uMd/ITgLQy4G7mraIj1E4gWV3b4Dk0ZyV4awANYQxzoGqllC+HQA71Lbb
twqVgkOtkfF4D2MFg3SXyUsxxWdwTR7+CuaqfCfpcQEpdQhgcOBt9Ij8+t/RnoPyzHaMa6EOgJtA
ZFfILvrXye0Ge8P6yoqNVbJnumEOflm4rAGrWaDKDDxlRcPof5ydx47jyNptX+gSoAuaqWxKSm8q
K2tClKX3Pp7+LvYoD/+kBGjQOECeblIkw36x99roPuFjPUHjXOttvY+z9nFMBuuxx9mzSgNTXZMZ
6286BPl7F6PBa262xlFVIwuytlGthK7cwu44jKxoFKvXN+OAdc0qUcHbpbdnzX2fd6G5jS15lxvD
k0rdl1y/+ruTdESyBYdgdCcB1cFFmjx4ydbyo1ORm/5G5RCLQUxBpeBYr4yVz4lrPgdqLo58k2xV
GMbfVhffx6KMNpTXHwbN+EYiY7PjOOZf5ksWsSn9GvF9mOcv7LAeYwCDjkvJP2dIXOVju/OrmFUO
xfKVHjUdH6f6wBvHNygQTzmxtlY1NpNSlY9RnFM5KcJbthR3TQUrsDb1A5Kdf3bfU4/J/3Kqiii/
Yzorw+olcJtileask7U+vEHw16zqVJzUtvtDaX0yBvkmhRf/2VY4ubeL4c3veNQo34PbuLMELTaG
Qmgod9JyPuyaI2nNEdRwamXlt2hSfUW9jdThKYNmsFL1/HZsh6MSdxkn0hTiNds9hgHLo0zhQKb3
SMPNG3Udq/YfjVCvbPqCusfpFNZkfTSfwgSxWa83NxqdZF1J5UXP1YfG1l4RpLwSlMNpvDaiPm2O
k0BypeXlSUr9dpTjuvLDo1HEt9mQadifbKiK8QaT+51mTSr/5KgFxnFk8K18G51A25/UklAcmaVo
06glmQWAFJBmL1Ej/2CQfK3NHCdXNty3nvW7ttw3UHGs89383iePYW176l2U+FRU7Mk/c1/ZerwZ
p3krtW1/HRucoOsZh1FOK46xVJBTNn2G+l6LQvFcIpXYwZzpb5TI1laZYdXfrNguHgo/wuaFrgrh
m4/YbbQDdkQi3Q4JgmezRqXeoAf8xjlHfWtZkfZgeWr2T6nyFngQy2nsytOth0JLbon3jh91Zv/f
SirLZ61nsSWGVPlTd22384ueM76UBmbmmbVVOo8D0yajUlzHwV1r4GtWlQwrtYWj/dCVoj3U6Lh3
dmiIlAN4W9nJLgqPllGl2ZYadRbg+13V90M+WY1Zr1CFDp8lR26TPtvfdSXxcZgCh/tatTmzjUw8
W1KtGuzx8Si4xfiPSETWMqaWngib047/r4Cb7liBaE8+Z1l/CR5E1YoAgeE2+osh6D7y3J+NBWz0
PGNiAZgxD66K7bhMbCfVTmPqWivVDf70qpmvQ9R+HGM7K7aGb+fvtICcmOdXhTLiYVrJnfAdEpz5
PeoxRp+/9gKPQ53xOKpa09yeGe0UFqzykAKHCRM7Bz20mHEv2IpeAH8sYF7+T3yVoTmO3+vdqfVe
svG29B766AJC7GtequWqMybH0MtYcwZn4hjVJ6Wud52M0GQb+jpMSPIJyyN12hWKir3h4lsKWGAH
j+jTfp1/h0uPNn23T9AOEBeyKhJBZF/6VtkvlUrJ5M91l54BeAZDSUjHxXsZMMJXGYa26jeGjis/
vv6/P9wbiDgwYtiufqIfE7p3GWHh655K7fn8z19qXTP+ToFdNe390D/Z2l/D+mOX9hp0X9a9nr/8
UheccXdaYovVZiiTkyw5nm9bWNhqe2Pr/g5MNppvNRPra+7kzGOuAH5BkwEMfhqzfzaFtobKhgf2
OknYHNdXoSededqV1Ve5ZkwA1hKfVpPcUeleufmluPmvRxFnHm9Vji1+rb5x0TcNO5gVW9PsL3yH
rzFLOEv/tx0hsRQQkAXg27i9N6L0DyGQJrI3hEfSapmfkeojodSvarbOPNwKpZmDcp3cLEv70MoH
E19HVn+TfX3hYy+9qenvn/ozBUsN9VkFpNOU8i6wKmrk6L9/nm9KS1efdWm/QaTIKtU5pp67tczu
yY2Gw3WXnvXnoUP85EbSheLnwGYotkpmxxdeyteDnDOPrMpLk0NkoB5Hx2MbYXbaSeheu2XVeqER
Ld1g1pmrMpMOALf2ZLRqusLhidJSpOmqiJzH86/na7iSM0+Jqly8Zxi105M3jgFLSS94wS0b/LYo
3O1VihjPbmRVj7ksnDuZUzG/rr3Ok5wQ79SdtCCcOSNVUlVX7sl/4Cg5KLtN2l9sttr0pv4vxsmZ
xznVftXUiAu846ArLKHiveFlt4o6QFaT331Ut5qRfHPzcFthibjQLP6LWfrqprO+jwoi0xX21SfX
Hoz7sO6Lt6YTFdtzdDSrXPbJ0eNQ4caj7Pcawv/aJZ6CQBfr+Tppc1I+2BatFGvotxny7wcRK8Bh
NBfLMMuFYqPCnyONxen7D+wX+i4uIg54Ke5TurebQUPWPCqvqOflbeFq1b2DyB1hVOWfWBFTR2iw
fBPqN+xM3Fb3uvTGl7TP43rtsuTdByijtmbbvzdjrL90bY9iXagsIXviFKRTKnjCe4cq4FBkLB1y
TQS3qAIog4g+3rYNlvhhUNxjTV39FwcGJlJtQ2i3hfSRahrs+H3F/HBMFKVuGlTvolWtoyv16fA5
sbd5UJsrpDzqNq3V8eCSbnHojZxslQSZR26jkIQ34t9IzcdDofXFAWeDcqMYedSsB7stto6RWbem
ZTTIrU2MYvSgWzPxMc2FtLp0xdqc95Eis96blL52vhnrdw70jUt5GQvd1p7+/mmw5GCnHJUscI6l
6DiUDBiKwxsYAhf6ztLlZ2MxqswGAw1LlDZ5T9Gm2+W93l26+H9YtS8arz0bi0epNH0QQ0nInfQh
9MMHraL8xTHhR9NTktfMcoPgZov5gTOL6OCU3oWpfmESsGcjtYipotdsQmG8NcMhUwr/ZmCxdIHm
uvDSzFmfdFrAI3jlmWKCJgbUUz670viAxnFVDovlzFHfAaEb4F+wi0oXoR/HLngv/WdJQX93fqie
fukXH2Ye6mYYKpuFjo4FsJeqTbI2kr8qy99Yezt/g4UP4MzaVaf6nVOCHzuibyAfLQjHl0AoV8VV
U1Kbtas2DysXEAQTcfc+FoAvoOF0xS89/n7+1y98YGfWfBSlKGDcafIktPZRymGfYKBbjbr1dN31
Z+t2twIc5Az8/tRJATjJ7SS3xjR13dVnM32dw8aDaQEuM32vAahU6bfAvHBt7b82+EXTmUe3oQlW
o0RHpSkLzpK11Ggf+m7cuVgZYCKlHTosV5+iLgfwBqN8j7uuOSlt4u2qfjTecmmme2k05S+XmJ1t
PJFIUko2mxaPAuwvy9tHXVfdev4k3Mj80XpyjdxbYXKsGUYM1AIWSJ3eHohOaQrz0FEooGxRhe5N
HvfdawEDnnMBRX1Cd6RT/VWtvybz0r1aROlO6yZfhNS8tZvnxr6MtXwj5didMh2TdTWBCY2GOhl5
aMXaJAQHFfQQ3dnUsjlpaoYE4hfmeltvlUkV6e2xNeAY8+vo6HHVPcdrA6wS67WJNOiJme3Cwi6w
Neq6uzEhjf7ExiapDEdmsYel5n3XKfudEKKLN81LkochcdCdEkRxrxlqdaOBnLiVVIMT3Balsc/R
obz0kokY9SyKeuAFiKS04Z36o/ldid3q3vKDpFxhwslunGCM1wG6xocyc6lqjqUAZNLmz3bSEG9R
lFOYuWnKDJOvSvVJ6tke8aN8NsewOuqlplMW9/SjPSa/8MkRJtNbWgHIQ0lvImS43/RGy++srEhS
ztdQdyMghVzWavD/0hKHn454sPaUaKPobovXWnHRKKm9u6sRv0xyoBQNWoXRFoQOR8SoS4QZxlsk
6BxKKANYECPSCtBVEXbWkTKcp3uECgmaj6ElLXXTMMBpPLqHpkUMOLYkqTcNogo3zbW1aEOgYpmn
3vq5A39CoVqmOWZwiyWtnlSs5QonCTBru0XtJQuq4SSkX4L7fr175jX+78yN9yPVK7WTbKOS5xFB
WM3ZkvkWK9ZvS6eefr6zLyy653kKuNziWMKqPCnxW5Fl6yr+8PUXXX2M1XutfRjDSwkaCyO6ORsT
NTyHtgdr8jQCSF11Kij2PPA/zj/FwnxkTzvfT6uc3PXH1Af+crQQZHm2AkwqQIkMUcG+EPqzdIfp
K326g3CHUYwI545m9xbF/apll5VwHNF6Fz7E4mJnuvOnOySWKCUt0Tlqon/tau2nGhg3iNV/K2qV
r3SOyTdFVxycTPvX0m82oR1eWO38x4v+Ykw2Z/NJXgp05gJEtckp/g2JECnuBhuIXGWKEXeoat3G
7ZA9e0lgbXFsFDuhlM1dgU8AiRWmN8dGMOjbtbFnOe79bk188JlWYBaL03zYc+4S3SIaUQk/zjRl
XSkjBCDdrCvt0ttbaF727BFAhqbYmjT36OlFcDL0Ln7Hjxq8ktRJVToI2NC1SaGvUwd/GuYYcH1e
lBwqDZOwj4TnA2lTt82N0Dudb5ILawB7NouqIpG9kU7nJsTxcXSxyhHsxBfL2wv9dp7CSPk3iL02
gyoe9c0W8cCw7RONUWlE45SWmrlXxdgfa6Wyjo1a1uWFF73QD+YJjboJ7KivHedo6a9grZoMo4Bz
zPT+yuvP+lk+1oOpDMiqNbV6dyq0vEFw0ssIImN/3ZexZh1N+Frr9OjBjhy7bpyyYN+Nhmay4Z7/
8kuvaGoRnzryqKecY0rLJsVKKbJ1kZfdEwXv8mfBISS+DGRCF3b3C41en7Uxjuob08Mzf4LFo3PE
jAc8teWFiy804DnaXLMLljO6JY6lJDQbXf1dlkHfj4rouiMaZx6bWLpWrdkJ+yDISsAvvqd2tcoC
/plCC9Mrv8ZsrV/qbSh7oqeOXvdTQD8BVrupGyjK1ALOf+9pkvli9JznHwqRDJh+NZjpWv7LhJ1b
u2m5SwvGz9gEHexY4zrKuguA84XPMk8wtMwWtWviGyfZAVCslHSreJgtUmgYF97Y0h1mrcocYycw
AEmcekRG3TjscJ0jxns9/7YWesc8vBCpIWf+EEmODZDNNP/ZOz99cetEl2aChV8/TxiMDTyfPacy
R7jKN8mInB0iwl4m/eN1v382QEkliBGZ8f4tRRpb3np360DPWnV+QJqiimP6/H2WnmM2So1RivBI
07E7xC1EaegbuCiq4VIRfeny098/DVJ9WfewOCI+cgDLzuqGX43jf484Az//8xdWr2Iasj5d3wL1
KKtId48ZvDS2dpEJOdr/mcu/dnphSWZMXfiLjjcP9LMDS0g1hsdlJbn67BiGc+djvF9FKNZuRUtu
exDZBsZ7vEQQ2q2O8yfgMgFj5jboNLEhtgczl6KoN1GEjrwN7PR+dIn/4igvWzc67ogxbd+cSoxg
O7HLdApm+CD0lVWX+dqNECpER9TxG9Ga1gZta3xf4kC8yUPP/RG3Psv0sE7V8ELPXBjv5yEQaTZo
uloVzOh5/Ypw6Cjc4EKzXmgP2qxZK2R3ARg0s1OdeiuI4ngvQcVk1xVEhP6/rSEIZZbrzmRotdk3
hhbiFBdjSRbFu/PNbeHni9nyz6C+5crOG06+aZR7kUYaEvsSVo9EM3P+FkstejYsjuBmUOUJipG9
sdPBBKxAN4IwLNc5UoKhRK121Y3mSYnxGPZxRujN0bHdbCtkl9xYESlAGUZC4K2yOCQsjK57cfPY
RDNpB1C+DJeUzldBWbFU/j5BsM8/ysLUOI9NDNOkjmq7iU5ueZMbJ1HQsGJv74Mv8wb3VEXDhTl4
YVYxZx/HDQvsmXlNCcn8PdZvBZps6JyhuJBRtrQ5m0e4SXBfWo/M42SmvfcLZGj6gdDLf0usNAZU
nzs6UVNsoV7UPoU17jhbSFFwkyLVejv/KheecJ7xlhTMZ7rDvInlc1V0cFbuRP+zlZeiTRbGFmM2
ALgWRpwc2+UR18AphadMwOL7+Z++0HOM6ZE+zQVh02aJzIV97Cc5KH64MPhWMzQ6gqL+pZyUpeO1
edJbrQxpnHXaeKqT+EkZISq3T7ZDvgdg88hHTL3Dw+8k7oWmvTDizBPferXv3bRhIzRgVUTcBQKs
+Gt3wZ/z72zpc8+WrbEGIq0oeGftFLiEYtT2sQ3KW8t+PX+DpY8yG5Kt0DFkXvjMzJFY98nJSF6k
9YDFHqvS3/O3WOj9xmxQDmsrzaA60mQzzoSQrVM8gWTehh+VmkzpSO9wsy9s6pbe12wAqEYcI7mS
Y8d1Eoz4MZH3XrnTLCwnHbTF8w+08M3n+W/BoJg2IbOosdx7Lzn45jNxDdddenqHn/qIridVVBss
un1d6HgS5KEAYN6a/c/z11/o3vOcNz3ww6j0OTIIGEheY0xORHZ45YXxcenFzHp4LnM/KVXevtJ6
JwfjSaen3/EMXDgwW/i4+nTbTy8n6wNZ4ewcTxaEvYPVUzxqlYSzeiPD9oyq8MrHmF7ep/vknQ0a
DhX1Kddg8mCFljCLYEheGDKWHmPWp62iHhzYGsjtMXyAMVoxfKxSLV6xZj3/lZfuMOvUkDdJUzQG
1lmNjZ0mWTUCzbV4jdxv52+w9KFnXdrWMg+kF7WNxLJ/+E7/LQ/tB+mxE73q+vNksDq1fdVG1HrC
gahuWDlTvBeJC2kr0vfX3WLWmEJsXr40tezkuPeueIO0WovrOpk2az+jq1cSkElx8rvSW2GblCtK
tddt/P9TV35qnJGddEHlqtkpJlA5+5VwjjJe+KoLxURt1mzylLq8DCOL/YR8MEiGVof0NS0pc6uO
uW0L0KNdGeCQH6/raP8tsz49CxR4PySCC6m6B7nELTxcy64RbiMjuCA6/W9s+GJz+N8y4dMtyB1j
h0eW74n0lmhnRmRdl3YSwxZq428YEPx/CJT/upWlHf0BRTkgHZykXedtcmyMQHUhmIyFRUGZuKx7
4RfOgSyUcBPinviT+gUUXNCEWK7T8VGMmBJSx4vXrND8Td0l7uv5xrowbM9luVJPvNC1uvLU40La
FRwCbFWvuVTiW/juc2FuXeeFPaLPO9XW95AkAScP7oTxEKDz1uQI2TTfVvGv80+yMHKos74B4rMD
Xmrgt7CCQ4bPsBYdCTLjhV699KLmY2vlVhITrTiGFsEvCkDjyXZ5oestDKtzLXlCXkJjjM5IjGnC
4UG7ToD79+ZPob9f93Jms78GRbpP1QT+UgG/rNC8Y60LZWO0otyev8PS8niuJK+DKGlFaI6nrLIb
3PpsvQXF9l1Z80whJFNmJKLm3D4Np1CSYKeh+b+uu6uz8SXwc7cqxnY8CbK6QmykUwYbsRbXbf7U
2aRUFVBTxqKhGau6sSkL4B5wG/xNQrLRhpOp3flXuNQKZkvM1sLggVmGFlyqkBIwFcW3gfWOUH1z
/gZfdxF7rmIuqUZlOQypk5/9zbsfMbGFWfjvumvPWhh+dzfW4tg7jqw5RsqIQ/9LhYx5/upfr/Tt
uXjZ6cWAnjDOT22J0zfWJNGNOVisFdApUitco1m3kWI8pa6XXlgTft3h7bmoWeOgHxWiy5mlKeNn
IkyKXaTiDj7/QF+PjPZcw1zlmeibOvKORdRhljbQmTGsfxQ2PjfKigEMjEtLnqUHmf7+aaJqMOhV
0iemJ5LjY1MEgPYiimTnn+PrNmu7s2FxYJMaKQEXDzLidUf9NsjQ1pCs4F06PP56H2m7s74NWKot
kirMTyVgygdQW1uBTGWd5/BI6hBNRGolN+cfZulNzfo5wGzNcG1ZnCrTOAWFctSs4sKlF4ZH2513
bmdoa3yJ+anS/3kEcAcYg8uUzKXcWHU2xZ1wKpPbzToTF8b8hU8zlzu3ZQmgOAvsY5FrMPLKosju
3L50Of4qivd4BA59/rUt3WjW9WuXjR+gI1LdtGBtxOWmhoju9Ry5xa/X3WFqG5+asBWz1G0KZYpE
JZI0wrsb6kfHwtMT/Tp/h/+Wov93OWc708N9ukU8atLIxsE+WjJ+y03l1ZmAD0i3bxJTeivXs2By
C4a2sj2OJFMZmvLa1OX387dfGJnnekdoCFaHWzc9EfYYuADaONQwFKlCpJOF9nTdTWYDAXvP2OUI
IoNsA3Ik/xEE/bq6NP4v9J255NFNek1VnKRCGiHIGxp/sOa/MMYsXXo2Ahj4eqFcVPbRsH8P6lOk
fDv/PpauO+vucjSCtCo5kojhdQ+Qc9X6QtdbGLOcWWcnwSslnTWxjpirfqSVn8DgIrcWkArWzvAv
KOrdVY8wFzvmqYaz0WXhEzrBfa/qPoBu2FbXXXzWrzWKUVbMnvDU+OPfyiz/udmlpc7C9GfPOnQu
DCdpFYqDhVvdFNpwMmNln2ZY5VvjnhXjBtoP2J3xwui70L3sWedG4WiEnGpzGGnjS4pf89ZYA8k5
/5qWLj79/dPIQWSfTGKDhW8T/bApukSYtFUQM9ddfdZpa31Q7LFw0lNfG1s3g5NkcDLU+gyx191g
NoMXVpKFCmieI9Xa9aAB0Ac2Zl1aOi+9nFnfJUpJ9OBo8pMTv/cmJEXnez1eWnwsdOC5JssLRgdU
ep2frNEPV57Rv2PN3p5/LQtdeC6v8hslSulb+UnR9e+eBX8XVCFEpBZ4cpaexvySbnFp5pkrrdgF
gY0mDvsUylJ5FMmIWNWUdb63gtbfD0Avd01XcRZrNvleTbN2M9QT3alzlN+5W7fXrXfnwqsiKgN3
mFxKWVbuegtmq6P8Of8uF76TNevtSdDpVWxxStcl3e/Rc9dhBCzj/LWnLvzFvD0XW5ltNxALigxu
JHM8V4AW5u1HGUxgOYC5V9xDuHNj1RBPW3+vtw8Ex99YTXGLcvIJzsuWhNwLA/l/5+D/5zm4x2yI
gn6qyqxo7ENKsFGz8jor/FW6kFx7q7KeCsgPTy3842MkiuEpJU4+WjlgqE9+ao6HIReZCtjHjndR
X4EbjCvrNmsyMhBAUVwoUnzZI/iFs3HOzlE1BpkJ7cMr7ZsoyL3JjNU9qgUZ5ytdIxWBRJvugvji
y+/K3Wbjnj8kfmJYIkFmo3WA9rzSvyeTXRyUwWPFDCbzmgGWG83Gv0GFzQhGsTpmTdTux8rIN76J
Fra1oWefbz9fDoLcYrbQUOEsjAmQBo5W3W+i1w+JBzO2A1J2/vpL72q23BiTpq4aYZbHtgvXXgoP
OzHXhv8gr6rKcxQ9TeOfpriqtkF55UZ1TKpDKd9k6gI2v1SVWPj1c211OgAXansyAtSqfShts5sA
hCfC00jaDUBznH9H06Lli/41X3GIClRi0vfdcSA4xte/h8iE+Z/G/4B7B5DXvXCfhW89X2q40Jjq
lFybY86yjBjCDiJB3MRAOsrqQov9WizA55j1RBzJJBlEbnk0E/N3AHKxL9Vd32VAVvXf0iPmVZXF
gF4zpSad6sA6uvDS11oYBexZv1S7IvH1QUZHpzFuKeP9wDoFO60OnlGOuARwYA85/8WW3uSsY9Zy
sCxNHQvqFsCRBFRmaXsUjq383/kbLD3KbG1i2VCaDIr3x5wSyTbRk+RVzwwO2wNLPjeqnT0F3QBL
5fzdphf0VQOcDQL4NK2GCO/sKFGpTE1cHA3hlRea3dLVZ0NA7zlaipdQHOxSD9ehrmTbghC/a9YG
wp0vUczUl0nSjRFlHRJILV9Vb4oicC4Mjwu/fb7y6DrVVWpCCI4GARcbJancOxa9wYWJ5OvKCz9+
tvownaaz/S6yD0Y1/KkGjDxIK+7h6f1qk+ynOshdHHevnXT/RAqhwOe/9kLjnS9LIMbGwhjD7Oio
8bYO/YM0okOtXRrNli4/GwFGK2hS0lwjeLCj9TCgGPvXCQ2csGo7F97b0i2mr/VpzO8Mj0Ah9jOn
QPzFALsag1MfvV73dmZdO+8KUPGGUrDtk9FWGo5GDbSKHyoLL8P5Wyw1qlnnNno3yMHwFScy6B6g
p+xTPb5GCiLcuaTN71Krafy4IhiSkHvRrkv23W4aE/Vwqd698OvnurY4Isos7rUSgyfcv45wVbLD
xgu9eeHLzu3BXTtqORk2JQnUDSHYkEE2WhIVKzNNgv35t790i1n79ONMEvcMdKuE8kaw8iFUrJPd
54fzl1/q03Pvmm34pD15HITbKUqZQB5V+15hX+xEw2PW//Hd8Z/vdN+y6Nv5Gy6sUeYuNsL6LNdP
vOKkhaT2+S5JGwSnmTHlwPfzd1j64rP22rnJ4JJlT15kH72ElnIndPn9/KWXPsZs5gmAHYo64Iy3
1N3JqlSf0n68Vf1LGKGvd7DCncuWWsWKlaqjQTXeKt32+wpT5yZ9sz7sdbMyBCEA141J+rS4+zQm
eXAjwRoQWGlxThJ6Am21igv20qHMwleea5hk1RhxTrDKqSPLuB+fcuSjIdR6M7wgGli6wfT3T79f
44zaqUkOPkE7IdCjqA7CyQkn6UpSc0PDvrBAtP+jsnyx2JibOIzKhGrepKixSDljX6Y27ktOrA+I
hlwvH9tGEKqkW/mef1PVVnIYldXY6JgN8dT6pzRs9A+C2Yz2zow6i7hItYjrm9SdPCe+32UEvOlw
flRhkZ3MMq3nP9HFfa5hS1tBfgSAH/Zht+raKruJoVWgsiFM1Y5DG1IeRwSpbIwXTQnzAbTrKI+W
QzRL4XKcI1LZQlpo1XvDM81DDxAaa1tW70arwueiGfukrMRTGnuEv7T68G6owiVjyMjuKzdqXmPO
Ir6zW/STdSEKN7lBC9KvY0vkmwrK67uNu5JAOq3ECmQ84CN4Jm14wJo7Ptdo+9ZdaChbgnkC0ppJ
2xkKF0xs3jur0uNT4Wz2bngLRM0NxMK7QVrvSh/E/diRJVgGhtw7sQ46VnHMnZwMvQpYgW2ape5G
5I5zo3COmI3JMWiT5Dl02r8C3sda+ON9o8C3IASkg+VPtIzMMipm0TelH+pNFVbluof6udeT4Idr
6d6qd1s2MZ5ziFOPKLYeYGhGMQ/iR5uvk9J6IR7xlsAQCMZBPtxWun0nSlJxnRg0lg10ZIdf+tAx
F2w6uHwkckLzzdQfyhQBmY3k7dkAUnrdhKSWTwx/1bG3qWkpqwDc8k6vy9do8P+0RfzPrfJbXViv
aqRle4c4+7bz3xhj9qkZKqtIEBpnmIOBeKW5jTxhrbyyUqEBE4rBEehONkV2hEmOYrf1evmqhuBH
e+HdZkZmrLWgJPkz3bpdDTnSbV91WJBOXJGGohwI+v0j9PApJWGYKN6kxublK5sWQtRKCgcMPZmI
nSh8wv8CcjGLm3SCOgaZQV0hIo/A7R8bJDb7PsleSoIvoYuA000Vd1hXavvhRnmE+TTfC+J8FTWi
9hcDRCa/eNy1jXWT+O6P3o7vpnFjSq77Pi0JTNf6Ecrww0+QBpQS5UNucOJiN3W2aQv84Z6e3KeD
9k5syzc1jY6N6LegA4jucb29ZdZQclsHJnKSybWRtgh+osra2HrKeErWCFtXlsmEfK8snWK/1Uf6
RnTGT+Lq/iWp+BC9YdC4/V/oSh4K1wpBW1d3TZPfemV4V4UBruvMWlFoOhTZcIIa9VyH7kkmxt+h
Sn7pZNQfjKIsVuAznx3iPxIzetDN5A9kyQ/hqre8Q7a3pOHYgUlgYGTIQwsZ3Y07zlF85DF65t2K
Iv9p5fa9IaES52H+O+od7QZoMF/PcbOb1ACS2SXeez6x2gBBV6CRGhssObzOwiUuI9OPUSw7kkMN
mLwxcTVmYd8QkLH1WtFsFV//pabWSxUPgJmDu7q17nXXuPUiL/uddr0K+DhFRGH0v6sw4/S+TEuC
JIFx+ug73cCoAGob3EtTLeRIzitiYtKmwuijSGhIeYjlUXoVBjvO+UiLtDduZ/zAX/bqtmQiIm3x
IgdquZ0AARfulsjo/pCY8JVciNW0bMIzyAgZNn4qtqHTE0kQrUPbAYWg5O+pkhnQ/AiLd0z3TUhX
0nO96GdL7P06kbq677qIsTWndcNkjreaqzpQ1jXirXR/a7raKRf9VHeLdFpEHRMs7n9rTWD8MrP+
dpX+2CdEQpleSvRbgkdZ+NbDaA/mRonT9yKt79qB+oBEubsuevtNBOZvjpOyDVwyneqRbe80M9WB
AYM47rsEnH9/EEHVbaXXMuta4ob8gNdmIuVX0nMfNQJ/t+C5H6Kx/6mild+41Ck4bgGE30ipbDTP
PgLOe2AIfLEjHDQsS/KVIE0eNL7K1OQn2ziNWyLxdNivEFkhEhdkIpCaYEjSNpKu+a4o1Tfyc59j
q30sdKmsMreo1lEaReshrWFCReWr1ZZir9rG72IYv/nYQ2iVSOn00JnQDD8Q3G5yszA3QhTaqqqc
l8YgaaRuq1MY1LeG2d6BBX6Osxz+Lth4r7dGgu/MD7Md3rPR4HUU6PmE067dRgMDrye4PvkXSel6
pbz9Iyv7HzDEDyZ+/lWjkDTuhvoHfAeQGmP/Q/pasfX6qN4OTd0dDJQ+Y20dtaxc+7LbQng9VioE
am8EhNYQhLjKhfWAt/eB6I1ybQXQbUnufWhSLq+K+ECUIRwQh+jFEfIFU3OyRWpMBKmf9VuqxH8d
tyi2epfXwIEHuRGOf0TP9MMWrDvaIfzHhJOtJtJtR27qiuQkdY1rB0C0ExXibixaKBkNlOPK0eW+
HNoTFs61CCltMdmSNQoeXoH/aztiqq21O+nF/0QQbasWp39GtRgFaLimkZMcW5+Eob5ao82PGfQj
E8NtRvo0jKr8+0gkyQ4HarzuPDvbWpXIb9RRSdZCNxWCFOJyT+p1tFYU4uSAf5UASwk2kYryq0nU
blvXk1N14JzJLK1iVcjBX3tBU+wMoT5lPmmXaU74h5tZT15GlHClVhsWRP4ebLlBu4a3xUQd/jBl
z7xV9QNhQOIlaVKw61Y6cLt4ahgEVOMuaNpHo1ChBDa8/dwmX45AO8YIeJBRVN/LaghoFuHwOnTj
nQKSfpUKEqVlq/9rau/Z9Mn2DcLiTu0JBZVpThJZw3oQ5nVA9vu69qxf0H6Hgy604o7/n7NjyRIx
922LBdFY48sNIXFrGnOzXrc7eDX6E2zE6CEqtHir96q3Lqw8f28r0uSYwPxN2R176GKpmWwyJSSn
DEj6phkDnf7wVjb/0hT6a0kESdZIcmeLm86Kntqcioldg58HwHbsY3+Pt5PJ3MhxIHaA1Eo+aaNv
JEcUieG9oqdex2DAoez/aR2ig+LhPivKbakOeyA22oqgGdSNBL8WbXMfxuGm+f+cnddyo9oWRb+I
KsJmA6+gLGe7bXe/UHYHcs58/R3qp74cy6ry06nTVUYSsNOac80xh6Aj4qegvqJCC+8DFLuSS2/2
xbG0jW2uFV5Vau+zyHfprG2bNr4zmuQAYntdYkafQjwNtbLW9OEqbettLFqs+743V/arQK5BTP6R
GNgCW+KfbWviwG4FK7yC/MhgCmFNKVt8P5g7+uAaRsImsAMvVeqXfMDZWwQ7NijAaf27QiW4IhrX
RSG/R4O8z+yfeFxJx4/u4BJ71lgS+DYn133QXc0YLMGTJaS8SE4S5HBNLMtGR7+IkN+6TnfWJowf
CZ9nn6ZkbwQldG5nNSnGDy3mWylRY7DL/B0GUGXNnC2qrh6jqHQVg65XoCeVweoVt+oPDAZextLU
6Ouo1Ft6Fypg63ITRNlOVNQYhcUOyKz6I7k9pG4DPnD8+SkELjM0jSe6/Aij3DUN4x6DtO9yKGFF
EqBflIyEDcHy20NxEf2LWb/ovXolTuHfAJDWbZqqbkYaGGgPP60OhamhUVbmpoqrdFNWjkUAgr4f
OyC3slLtbdc02tZp4I2AMf3jw0G+zqSRHoo+AdocA7aMLeJbtW7e9ACzpU4qzdxXuzr1m1U49yIA
1T4knq8p2tpvx2ZNuA+pu/2mh3cAZCR/S5xh3zeIf1FMjqMPCUKEgFhb7lzba4eO+b4MVAP5LP0+
GKSg+5n+ZgDsJVG6XhXgM71TkyfTDTdMF5W2mYx14fRe7Rgc2KwguqdxHcceweheCBiERZ1JuDJE
TYZOUazUsBVuSRjDQ1OK4LtdDM1TZUzEZZtoZFldtm+5kie3qqrb77yXxb60+Umov8E+7DIc8kke
X2FnVK+iOIy3gWM3TKlzZbhJ2BrwVscyuHdCdrQjwfcbMw55vLUsA2OnmZa5RjWpOacNkOlcI0eo
3HdjU74l5Ugsq97k8U2jTfmmq3SihFnCoqskVef2LmmtogeiVc/OhdLumRL730CYfw68IdXWbnBk
dcyBZpQVnbl3SvSiZk+m+FI/PsWHReHEOt18stAIKoF50Sg4purfWfkVYzEXX5ROLEDoQNYx6Tt9
9OIzCOEImN+NKb1om/7QCcMnLAr3uepXxJ1U/h6aaR2TMqYRBWiIArwN8AUYylCz70zVbm13qKPk
mo1yv08GZ3iYhLTJeKc10J3DTGExUea1Lbv8lwDG4tYQFpjHJUD2ZrgUInSmlLQ02RNpJ+HKh9oh
q1rzNI0aHFDae78QX6vwqIvKcATPJiv1Sj8MiOCd8iyCt5HUkS8VwpY28a6bekeTtX4IQfIFXbqy
lVu9Si4VJU/f8YOiy9ImTsXBsifLnw7jFN8QJkm6CXTZOVnnvgmTVKwF8qmmz9c6GwYdyNLgvFFX
uVD0OfdoFi9Sl0R9RNoQvshwdKNU92buYNC0Fy7/cenqPwnYcCTJBSgM/dA0P2v9Rre2OBa84FLA
1scTxX+yr9tJjKhMRLlpdrueBTsQ8aMfy1Xd/SRqcvX58z/3Iad//2c2KjVNcvbDOkpZyG2Cp7EZ
jgogiZg01VD3vzZnyMWDgHAGcCSe/ENM7O8K7jC5bzIglkIXF37Hx8/CWUac0FXBypfnPgFD41Yr
5h9TNkoPMthPPwWY+fnNOjMxLXNOhtjoTVAnzbEUv8HfbmsQxJk/uR3nxRyYujSofl/y0H38ZBxz
8WSgOEBcExmF0d6brmuC+4GxjTurX3/+Y04F4g+GprkovA4yIsG7IKLfYOhlleCJiFXaQsTS//Sa
tsuGZvP5J52p45un4fnPO2bPQRCxTQE3YnASL+Bh2eEXH/vpI/+5dKBmuj0KmtrSIr/rK7Yy2bim
Mvs6j5cswue+/Wlq++cjpqYtBiF8Ol3qZzN6GsY/n9+VM5PTMp9jbvog92WIngWIQzqge5r4CQDr
3eeXP/f6LJbpKTHGQhZ+fUyRZZzkNkzmFSQXr9HeheVfuP3nfsNyXGu901oR92bUrwblGftX2f34
/Pufue3LRI5chEVMBGh1DMM7Tb7mysPn19W0v+1XH7z5y+CKuquGoKsmf58oiv6qOJm21hVH2YMw
D7ZBGSJD1MQbx7VenvBuML6pebR7Yp2zjTo0MOk0ZyKUU/SQ9DgI3yc1DLGhH+cjAML4Lms0daNo
Sbuipzxa9zKwvpuJ1d2YlJc89iXqdVjY8cOoJzgHeoOTXKIPB51WsU3dsrtX8vQW+Je2EnoPxZK0
2S2TZ7hrJif14ooMVolzPXahmlo6VGuh/c6cZPrZzVa0qZ2GUMy5PaFv2+q2zOxylZOMbnhpMnfq
Ch0SaV/2+p1CtPOTr9qV5lqimH4If5RUUOyOnPEozffY+6xDNFbTW5sJXIShrb7n1BqZIYp+4xuj
9VsF57pFb09VTx/zcudYbbBzZK1t9FQHw5qz6HKYPpUpG7h2XVLMN8QF5WsqzfWj3TrdSp1E5c0N
lC/KZs22k8p4wwnQehfTVHvV3HabivrP2p7BSefylAY0w3h/UkCk/VIkJZVEDsm1E5fzd0G02d5W
8po+mDxSr4gT8jW+aRsHbljrwOe6uroLKwZAreddt7LIrL0Jp8jhBmvxw5RSD2kaIm1durnjW4tm
zR9Nlclry0zrH5VBXU1zkmHnOD1nW3No3mc77H/qRCFu9QQidzWP6dPkONNKI++cY7ysrseiNe+S
MJw97n+2dZzB+BamNRBf9UT8M4Gxbc1hhqx+SsDWVkmpY1fqLH89Kn7gQfmcvcam7GdrTrmpFL5E
BSLomzEZEiRe5N/4eRB4taYA7rRO1VAssa+gbSNPrxXrmThGHWZ4F92MtlEXK1SwfjsIum1ApXU3
dm+M2740hDsOlrqd2kA/trk2gQOAVmEDgduBW0S2MaSgys5SEb51quqcVlf7tZRko0RNY29hb3IW
bGBXVlH8nDuq/jzm/Jmdd0+jHmV3wo9zLg9EzzYR1yCIGNdJDvyUcXHb1/G0sqM29ZT6VOFWzKC6
KrWaU12djau5RVUQ9p2TdO/chfYw0ENweneMXUa27WaoMuXZ1NvxtrAmovOc3Ce+owy/8QaGV8Rr
9jHcVSWDPRWBCgLV3SRe1OBOEDIzH8txcG6i3hDHJkiCoyAtad0C/nHJ5HdcUuMxmes1NSEVjmWn
I3PFfMRzTMnmOErC/KnxKcOP3O5OpHu9e/Erx9lPZNhSbY7ije0PxktbNs5Nb1CFibMouG2GvMIu
i7Yig47jVCfzLSXd8EqVbIuceYy3YzIVbjRrA6J6bt3iqY9TMnbL7FkLA+XRUnC7eSqFi3RD+4Ak
1Rkzv9F046sCZZGY89q4GWutB91YpKuK1+vYOGgJI+WjDal2odcBsFjZDXslEiATKgZRs077Dm6q
Bo7aQ3mPtsVgttupsqd1N9FvFoRZ9sfIfRqbHN88QDKNmbakvRpGkIB6MobrmLzKW1QenaIjeyPS
8MstnL5pTTW09pxcG7bCyNN15lTRRjVPodK+ra4tAou9XJHmfrLAwM0jHYDBGChbo2rmFZg2ZTvO
VbibW7V+12OYYbOeTd8blujvgx13DyDZkpXVxPmVQ6jznTYkySECbbAOU+2FY2N7ZznNuPUVytCu
yCcUNyOIjlAAQ1dovU9WMWXGuUYf9lP7T51M9psWQcm1SrpzQ0EJwTJSZ6sDqobnchRoacfaqOfb
MTPk1jI1ZR126L9oHvY2rJp6q4wkLNo8SMJY8pfwJHGEqMWrTOkZ0Jmf06ynjL8CQcI0X6MDWKhb
Vx1pGJDY8AR9m8WUvuH9Uqlkq+gqVYVcARkcPnkZ7eu5rvYsRc2OLUoAuozaVuXWjbQfHD+xfxeG
OXg25cw3taCfJE8Hat2GIjaBMed76LdohHWtbSF3zbRZ2yo5JUVFrnTTxDuhlJARIYAwrQjTUzvT
3w0ZxAnfSMVr2/bxpitbepuQRNdl3/bfktD3n0kEKvZ+yG2I68TYmJ1GCaLsCuYcKtO92cgVQYrx
TouMGFwra2lFjKNHaLu2HQdw6WGaQ2TWm2A1iGhmOZwGN0nyK2BtsPxC7TaOs3wX9NQZqz4kYbsh
O8SOp8kN8+CnbvjdiujScj01tc4k60RHGrH4y64bXI2Nwh3jZkJBoCprpGX2GHSTPKlCL7UdvuqK
Ddq3ibNt3tLoo/Eo3dpQiAHT5vRXPWXDtlWh+8ap9asaoDrYaTEChGxoUO5ldRXWfMkwhlc8qYnp
UpBmCi/GDvkx0h70QvxEtb0LymrXoRq55lzCqDYlf9OPvVvbk763MaVsFXL+VzWEYE+eWjimQs/X
eg031kb03jZqzwGtI+1i6tL6IcaOvxGBalMRlQP55ePMeuA0DKSgW5W53I7UWa5lzawQGc1WTqVx
7Kzk0SF08qZuHGUdZxKQbQLIz2SV8AqlfR0ytIN2bO9CH9kFrjKJ5ob9FPhZucY1/ub02XNc1FtR
ifd8pN+EOYyV14BHD+f9d27JyhWK/RJP6E19OCPMtr10Qwjl6yyxnM3IUo3Y074nbfjL7EdgxX/b
4CNdXwe+8Yeo+Xs6nx/12LF2IrX2wQCqQ9NZhRKfkZfxjdjPPBe1au8otmq7wuEOOY6eEz2cTqtK
RymxE7rNJD6Zb4Sbv1RKChcgIGyw9qcCF0Qze1RRC3eusAL1c/NjaKdXvwa317JIrmXrgOiS0W2g
yFdKyN/H3n4Z9fJVg8O6801Q8lE2MQVOcwRVsVJ/V7KB+2dIQM/MYg5TL4zk0XlLgPOu8ZmVG6uX
dxFAk1Uoqgcp/dckJOlQBAh9Qun4OGapDVaPxqsH890xVRjnlv1r6rqIA1QJmrtpbh2ddOM87pHG
LecXnXvscSrw3D5zPxu6gV+ZjwNioza540iR3U8qy7WbyIQoaN5FWfS7j4fcVSx8LGM1aqt6Lm9g
fncrQ4l7z6xtqmWTTokyjIo9I4JTBEEJWy0hjsHRwj/p5P+x40AiOJLOzzfp3a6eT0IDZOGBLPuS
DGZaRV9Enz5Kwc5xVPVqb57EC12jbZlX7q2EM7CSVj+fBNyHUGvS1YAs6tHG01IO6n5Xs214MJfZ
6RYKLNASv4UxOh34iEGsxpqUkbDon0uhDmutQ1COI7YsZIZWO+YL9sKx/seMnPlAs8b3bAzUTTKW
Mx6p8YT/9p8z1SYKf6jHNcns3yaVz+66VnWl0kZeb596B1R1WPXSj1caXghPYysoOx10bYUJhD6A
6yAdOzpMbCrFTmfxdcAbYF56Gw0EkgxyaD2Pj8Kw3pXaRoizzGLdqWySoR8h+9QsK2Oq3WnohIcS
ndNLI6d1Jekw3uDo1BSKUQHeO78rcwYcd9DAtptlxfY6+pOCs3ErScynrph8PDYYHdafJ5lJ3HJq
xrXlZwATpBO7GE2+I/tlnjKx9E3MN+ux4QRBhpG58bWq+B1GTrBWdFO9Yg4edjoLx6aE0rlyYv2R
9JBqFXUzjSB6O/yGXsY2wWrQy7ABmZuA5MGnIaqvihK7fZ3hZ6EHZz4CsHqxo/mGBN2WJAoKtlVn
KI+ZFRaPg5Ioj+D8GrCEwndBYj9aAgQ6sIMMYxHs7hCiMq36+pV/kmKSItqUgx24+JTnjeHLdENJ
n9/eKbtoRkwi+/C9wuYKsbx9LGMp10KL72di/E5V2esgY7tDdVnfBxY6nd/3z1WqafDh+x9RP6Gz
d43G3/rOEedq7JnIZMAGb4YCKQDw9BzPKA7EFGDhCe7znLZMatIZ1Wf/3Q4tyTqAnlkFMeshJyWo
9Mo3W88f9SRkwekYf11eF+uxy01XZuCaZda8s81J95o1Wm46pO9lCQQ0U9hR+mpIynidb6LWFztD
aYOVYhePwEKOIy1eKxwhuReaw0TFG4PMVCtXUWj7ayVWfxCqrmzKerydmqTzFIDiDHpkWKfSgk3D
Vo8oHaiqQz7GHn437FZtdl33/bzJoWp2hhHuTSDhXmAG3Vo02S9nLkOvZT/vFUmsMytq+aYPfLni
OJNTh4f3UZZJ7+VoDqs+nwVTEMu+oqtAqHIQrDaVGccgSdPy/ROHq4tW4SiZSOB0kFpgvCozb3LQ
m/wAHbCUlZNzDocYvLJdxUB4E87Dwn8b/fxubgvsAsFpu2lMt6BQdU9p2skTSqq4ZJVFd3pv4maz
DHsXtMRGOIP5o8kiMq5kM3ktgYjbsucLZT1hAKEBXdtssspLs87eThbRAJowgFYo1vcgrAwQytlr
W4wOerTOdMBZtcPmsx3Nql5lNYY9reQA1mSF7WkoDVsrh9g+VvY11hXpzjLFDJ04uitDJs0kNzZd
VKYekehkdBCPSPacqO9F0Xy3+rq5zQvi+tIoi7emnwsvTIrsjppF7/lGkT4WveiY/wi76gvMOXo1
Gusym2aiV2S0nUoLvgp+vm2qD90aL9m47uwJrN5UE0rfPJKDxtxq5t99oi/S1p7BSffsIthz7C21
fx3m4tEe0TGHvlbvsrKtWdBLXpJaIag0Tcd13sTKzszL/sEIcdiVjcIiaSPGpj5bPhzA7UqA5NpO
BeoWAWzDd4r+6qYYItYtdvMMtizGpAHDDK5cuzU0c3Qnf9q000DcTxz8yrthWLenx5v7bXId45J4
Ftin9yXnrxMDuFwP8YjdLe3Askzt0REyWplp+zwUguT/IqjulaGMSQa1bCR19XGaB+C+JZtvI1GI
KaptxY2UaaRnL67daLJ61y5ZGPNozuhLSt7jMf4uDaNzm1azvvX1cAeuofXK0dDWjLbnrNPQDXWK
ET5UazeNgVJGrfD3w2S+zHZJsS0cIC5bUbapFVu/0gbVQnmswlVYBGDEh8gPil1qm4pwofMgS5aR
37tz1iC0k3ylcdYU2mM0tsbdYEzzVVqO+m2sDu21DAsWWU6w0J983eKlU9tChIfRoHNv1QFm+Rb1
VvSqygnmS04TVDZr0Y1a1yF+yHUbbwmeerFU+qGIkeiuyCCCuw6lZmsbHFumRBk8Oi6TWyfQS5jQ
jQ+1fC6Omt6mYJWyYhOPidxGtllsnXDAMavq5ppA23RFT0l94+A55dyWChTwKaVqjSq30cjvXnVy
YKZjE7Gx69PCNqB6oKOH1rasCv1+aFUD9b/JqQGUAa6HWY+PSpYbt03rN5uaTg4i5U1/n6q+6nFM
Pq3FSrvqszbZWQqsGUfOHGOaKTvGU5m8KGlCTsUQ5RsZIv77lqiPgnd+VZpFuMsyo9ya00lXn9N+
K5yQwlocYHSzbdF7Ot2WKxaobpVEavlgkwR3QnDb+fNo5RF1mGi+srXUvpnZGq2Dsk+AxTbhAWqj
82C3E2z6tKg43gbFC+vP4NHmODIbEKv4NuqpdlsAK7r1nWrAAqVHhz7PLUx9QyPdtsn0XWVEBC+a
FdamxOqr6zlP83uRO8Uq1235QACTdhWZY+ICHDLhCjUmMD9FN/j/GMZ3d0JqA174HfdTQUIEBStp
n4otIzZck2G5jlSHwBgnUqINncj2dz/ypy0TeYYdjmKVKO2QXdicHyYjSnEBwz8yvaxv/ZUonPhr
0tAy5TcQUaY7AESOCl7XmPmJ/+TRr8+LvWfq08sA3ybqUrVRjfI4Rw9oxkMAerv7WoF9Gd7bzeMc
zqdrW8VtacyeEmysgy7fiEa6oM2eKYEvM3wLIo9b0TvVcTKVU4TbtaD897Ubs5BktJRG4rlVqqMm
riblIVNv7OHCPT/3rU///o9eMs8AN0eF6Bu/ia9mv32xVeVC18YZycpYSDFRVVkEzME+6cPo2xCc
mrz1u6bqUoCR+q7AGi8y+0Jr97lXZ+GhsDH5k29LAWCsA86SaBuNZ2HI+fz+n0S2DySIZUwvTHpz
GjgBH2J2F1MfragHrAxLxdH8+PknnPv+C2lmKnq4LqHuHFCZUjfAFQSM9Do15p9fuv4SVYLHVh2T
tDMODUcYyyDin2T2MjG+doOWsfuVrpcObHeCIgMsgLU5cNpSpbbuo9EHGmt+0SqjLVTWRA1YtZvC
PORYGQWV49McbKaX2k7OPOdltioCnxFXExaByn+xhwcrbtxGfYyS+88fwpmxpi2GcRoD3u6iUbCz
w1npV8kubqfvn1/7zAukLcaxqU1F4UDnPbTkOdeDxIo+Uiu4dOPPffXFWKaBGRLBLOdDJbNbNIEH
W0nWn3/zc5deDN248duhPHXQUH99lBV7r/LS8zx36YWqCqE2Mykjg9eDCwDt4lTtuhQJcu5dWYzY
kWYXa9JwqzQ4j8v4exPd2Navznj7/K6cufwyUFPtjDQQKu+Klf1oBKcV7TfcDXcQl1rFzrww6mnW
/mfiJ4QXVnCv6YecEEXUOQrb70aXX5gQzujZf8Xcf65uOIGVTH4nDo5GE4JMqx9z1j/BVjwOPure
pFJa/vxGnXnGy/zXwC79SdjafMj9t2yQnNAu4SzOPYLFcEWdBfPmmPpB1fx2k4TUD51M72+1fjDX
WeRzLPr8J3x8s/6Dg1d1Y8SXHtMsYs1bORubeXK2TY6GnZbuJI0vdc3azukO/vNMkqamqAu3+1iU
N4o0kNIQfPrfn/+Gjx+DvYxRtGGfG4ik5RFMI4Hg5bqpywsTxMdvqr3MT0xOgfIyjiu8+g+nFqqB
RoV+/NKG9j9U+CAvUsT1iPhg5SXuxpWIAU9PX1p17WVkolWJmv4umny1jDpnkWytk0lXuXDLz9yX
ZTziPM1O2U3pfJjZMth+6Q39Yz1cmh/+Lnr/3fQA5Pj/12VqJiR7e7b3EW5eAnAlRUMlDUovs1A5
zKQ9/ax8fO3GSZ1dLfO7X5FhRswldDkWQVhcoyjYqzLRYurMQQGXXPlSKBcdBYt9QGVkdVPFg3qY
g/lHmtBmRJfXVvEvsj7O3dvTnPDPWBlAvKeacPRDGk2kHzzmoXQJMbsw4M8MFvv0qf9eHapuo3TM
vXWibgc1/BmlxqXJ5MNvLi25uHYaoQCZDMJDI2paAKdY8yYbnaF0MIt9PtY/nBj5iOVEokVm16m6
OETaU4TURFOqJ5unxr60epz7gMVuw8Ew6xsl6YPRqasneJnraKVN91F74TD44cmEH6D///2XuTpr
FWFkxyzWi00wac2m6MbuoIp+/DV2ChHJkxXt0wbR8PNbdu6pLHYiGq9+K1p+kaRvsXD+qM5PkLJf
fB6LrUgS2HZJU404gPqqvWlMNo4ar3sFickcSmX1pZ+w9GxKQWKPqp1oh0NIG+AQ3MRWdJWriHdf
+4DFhFOGNAIS5Q6voig3jUyvauns5NRtPr/8h4NOWkuHZpLoc4vl0z8M1XxDc9W67art55c+83SX
5kynou+jd+jqD6UkcZUTKEtUon4pR4hvvhjSdVRmLYqYOPiaWNEE51IlXAXqw9e+/GI0B+osDCcl
ABm+ZN38IbSqQCj6/Nof7mz45ouBPNkErUFMEIfKuE9r9JZcrv3iRz290Yj09PlnnLv5i8FM0T2N
9NEasU4Gu24IniY6YIjVVi+UFs69N4uhG8Ykz+e9qh1bQ3uvZ7tC+re+svvg/ixGblHEPj2SpQWe
PL3NZgMXFN3UdkAl+/Ob85d98Z9VnECokzn6n6VmUuymcVLay6YMuQcZeLxWBEXJgu4+rwvQN8MR
CaA3lEBzlbjs71Jpm1eUtONbSb/vutZSdO7Pv82ZeX0JoJo0KcdADOJYKfSy1UJT3a6q7o1oAqH8
JaeutJbYqYwfEehaYx7zWLg5m4+m45E5l07CZ37DMjvH8O0+CzKoTKP4VYhHo3PAQf2ZlUuxP2eG
zDI4Z9JK1VID+gaJ8YChfX8S5Xs98+zMdBs9/dpcu0zQGSOzouUKT5SJsU7L9hVXj8wLB41zt2gx
XzUBPqCo5CcY5O3pyMQ3VfJeD+9feomWyTnTUE1Jq8HKk81DpO9kZeMFeRjzb59f/sx0IhZTVq7l
KByKL49+lN5lhBL3dO+5+KMuNNmcu/5iukJoj0eaTMUx6jFPxqgs9lui6F+bUJac8lkN6469pDg6
ee/R9+hpxY1ZXzoRn3s3l9OVQipYW046OVoKsQj2LyK8Erd1NGejUjrzSEW+8Aqd+aSlzqBSwVJq
vTaPjoarJVfYvpKZyTDorIgkjAtFljPPYik4RCLGw6dLeYyIRQ3zydq0CvnpyfylAhRz0enn/TP7
hmNsdn14+hnB22wdEvk1ArG1FBvKKQ3wL+h8czPL901hpJvaGEIatLJw/flAOPcIFgMhaXzkALOo
j2GgWffKONR3o5FH+1GjL9ol9NcnD4am9s8/7eM5Qy4Ps34dy2I2ffWIf7LyQjnsbDxzmJgtmpzq
C7ln5573YuyVSOdkdY7W0c9DtynkzsdDljfmhUn141AvHvdiq6DqTdvOinXq+aZVO8WJqG5Lqo5d
X3qiUNGdnyUGHsW5tGX+W979YHk3FiMyxuTti7C1jkGL0d56t7W3E/ly8h/n9sZofqr2XU67anU7
YvIxlBd5sZHyb839g49eZmal+ZjoPlbto+jrlRpPXt1mz3jBvUItflVtspmJVyB0kU6M5udoz8MK
WfWp7MN9YVFOI+8jmY1nW7nU7nXmfV1Ga4m2UwqfZucj0u8qGcLXyIz2QZ5vdR17ZiYv9Hee2Q4u
I7Z6dYzGLsnNI+/OMQ/yva2Jr+1k9dPY+Ge2SHEr5VSp5RFbEABT8krIHckfPh9gZ959/fTv/1xc
SXK/ULJWOxLigQuVqICBQH/ipj+//N893Eevw+l+/XP9NkKeN4sqOzrkQd1aQoRbWoLafYKra2XS
seOZTRztfcWonpyiJTMMCmnilm3rb7PEtlYUFehn7VXiAtO4mXYGlhLSMWrj1zClzWq2nGid0gj/
mNua+kzDcPsuSWwxPLJW6m997gQPeE611yhO/GPqxOKlcUp1a6e+dqtgW94kU6MEBF6l6pMfS+Ln
x9y2LpUszr0Wi6HfDr0+mRnmFqXMfxR9eIVT9VLX77l5Zdli3Qqra7ouK+mbq/pfdVGITVu2867s
ht+zUuGyoTWK8BXgd+otnlycydpMhMyFufncq7NYCdR40IbGL9RjaVC7l4b6OyiCX0akfXE1W3bA
67UYLPyr5pH4EyLRVM+hvUWtXj5/Nc9MDEvtszUbWpz0iXJlTgvL0PUKveWZnb7OQWTcpaKms4FG
kUtr/rmPW5QxclGpFjHZ7VG3+pINRbbPDQ37mOLDLuPNVPL7z3/XuddiqYYGU+sMTlPqR99MnJug
JZhKjuAnMOWq+z6oCCEzGrNaqaJuPYIRaBvBpR5eGvIfvxZyWSD2QSMkNIhox9j+ltg4CPNn+p/d
z3/cxxe3llLsnFj0UFvqcCxUXIdpF7X4hhNmghPm91IYwMebDmspyCpjm4PfTsrjFE7PCvZ2LO7y
z9xT38KffenEeGZqWEqz5TBnNm2v+rGe47vSL99pi2sv3KZzL9tiaDq1kYc9MVl0gVN2glzzXGPX
Kujp8IpJf42r7sIccO5HLLZOelP2UUrz3BGb+U3mG6s68C9c+sM+bYkU+/8rh6mpxOFocCgLe1g3
01vZBOwbpJcYz11EAWKI6IW8FFdx7r1abJh6YrPi2oiNo5L7R+zXt3lc/GQrd2kdOPNjlrptWKZI
mwHtGjpODqL/8sF0x6xw1thq562wDIBZfYhTq6Jr0G/ldOlN+PiD5VISUTVrIKM/04B77whB2+LQ
80Suu313o/Tfsqx7TC6hwD6+h3JJegjMOdLakhBQvZN/ADv81ML2UM+5c2Ev8XF5nnLT/78QGOfA
GtEic5SD1WyHuHhpW+eaJs61Uoali1PmtxzK988nmjNzwFIHz6RMGzOjJ32eb1q5rsX8VJT6TuMV
//wDPr5b1lIKd4Swpj5DYXSqe2ndIdq5ZnzhQPPxnbKW4vekFrVdiIIOULPcOr35UpYqvvw5grXe
/cS+/UMqyYUbdWYGWKJQyYxWonIMKVxo5VU4tKdjzaXf8bfu9MHucRnLMsUznSxhJI6Jw3Svyyjc
h73QCfxU5l0Qjr5HcCARVg1dcQX0WNf042c/0Ug/q/vk3jdPUWW9oF1KOrnLv9FlEWPmlkM9Pfdx
le8Ds1b3NT2yK6fL2rVtWMV6wl26Kc1BuKbMEs+wkpgWGsyTUNqe57pU92haN0PTGvuoUr/DLPkR
l5O6sYR/hUeXSTBJ1F1Wjb/ngB4V+iOfSXutXM0gzgj3e76J9XJYjT1K++cv08fzvVxq+Hk1l2qS
msORFg1CFC1CZp7o/aufM9rHrgj7qbcEeGbbzz/t41dX/kfUL/DgkwbBQDcIrR3alc6JpPlSFrKk
o+v/hzlNXbNtkYB2NDrtxqz8QxQ413aUP3/+5T8e2PJvsvA/BxIgFkblDzBP6/6xonmitSyvQZdx
2gsD++MBIZfqfkY/3RDIYCIivNO9cPJ/6aF6qdR2rnC/zBEa4K2FQxmYRzVN6o3IsShDB7L/x9mV
NMfJa9FfRJUYxLDtuRvPduw4Gyr5kiAQM2iAX/9Oe+XoNU2Vty6X1EhXV9LVGXq46rXNjWDgHeVB
Gz0xn6QPA9T5dumQWRviN8O3UAM+3HO7fro+lB9qV/+/PH3Ty6bE46hQTaPjM6/gKHsJV9wcfi0b
HrJ0n0cR+9YEgRyfQN2ZnnjOIrFGrR9SnRB6coEU9qJwY/dluobGANgrqgKvowNDvN6Aqwu15LPv
Kip+3bcyPAPXRgj0vQMuN4nVxL2k3l7/jpl4Ds6h8ikkxi4Af3SAQbgFOYYQtStiJRCo0wvNX87G
eM75t3kSUN2XPkq7RchXoLatoPa69vIftg25yQLi+ksXwpnIC85///QdIGTCXAmjG0ORDzRzcaNk
vVDeuDhElPrGgbLKSpGPuafh9GMDu6FAcRUgknsLW/tc88aa51CRjSDZW8UNh2gnoMaNBt0KJKzr
E3zxEIRfbxwlM0d40OtoGWYAGrQDsKcuf1CD3tctfwRFZ1ul3b5N/J/Xu7uYYtCdcZhMcp4pZyQa
XMVuM4I5LmoUGKD2Nfn9Qgq+ONWUmq/uKUmDAjoI4ykAaW+dDMEO9mBLu8nHRef/1jVaN+6q0I2G
gXbqQj1RsnLXwgP11GJrh9U8cLVd6Np/aQVdhY0ASdNdJaGFarwaSYSdz0+7Nwhge0doONoxBdbp
u+N5Xbuw0c19txGHvqXCs2RnAT/R1j10rgXNy4x2C61fXKn4bjMMgfRiePKs4gKMSQXxibqEwgWO
5bq2j/V0M0mxEJFzPRkRiTJY5FgTEXHkD1vbb8CC8raMlneCwxdoCN/AMPwS9AdfZYSjVeCMhiJ6
HovkDdosU/9ks+P1SJ+ZDvMZuZeUjJCeAX0iK24gPvkGutySvfNMTjBfVHUeVSGZMgrFPPYyZPKJ
ZOy3J5cu+ZfLJBTyFP9my5AGfViOPlRWB0feUD/HVENibstp5WxYK7Jnb/LDVSgtaxugMrkl0A46
XB+3i+c1zIgx/WAKMVjbpMCQOi5Ixp6CLfb4aEFHo2treJ5679f7mclEJrgl06Dqd2MP6fYm+Avp
Agh/c/FghaWA6n/553onc7FsbJ9eHTjjQFGGzG2Aylp/xMscnDwjtSagZMIEBxe2h+tdzcSECXmh
BYdU+ZTWOP0MGzd/ar1ph2P29cZngpme//5p+wyFO5VuHlZxxMG27fEQuxlhznW98ZmZMF/Wayhi
QJnJck8DcNW5D1Wp5nHEcaNq9UIPM2Pjnf/+6edDjKODY2sHUA2fok1fetatz/GkMtRDtpC15j7C
GCFc78Ho7pMzXSQ8EShUhf7RmTwoWuQLHzGzMMxn9iRFhi8JdUEOgmr0SnN4WgRVwZ9GEK3XsNmE
+bYjlrwY54bMyPfD1EHbIbThXd7UJyEEvBj8W0v1C6t8briMVT7ljmMzAvaOYyXtGhTT9GZKQ9Bf
sCb30IcqFg4Dc4NmJHgGtrJPc/BT3BoGJGVN4JeXvEA2+zgk9aPPCrXwQTMdmc/vnXbT3B169yQC
nN4HGE7IHIcnXvyFhN/eKsKljXiuo3Oq+RTL6QjdcEakC4t367Ht+Mkhzrrk+U9dja8kDReibWb+
zXd4P00C6mXnF4z0ZwhufwTnhiJb2sBm8on5GK9gBjZMNg61cGmIA27vrEYuTMTcDzfWeiNtuEw7
mAiwO1/TVNB1JqpXV0Em5nq6muvAWOmhZG3S857EroxAzj5qSHbnwQJ0bq5x99/ZRUGh9nPq6jjt
pxXVHnTTcJkA+fv6b5857bvGqh4ZCvXjVNcxIojelQx3fasdvzcM+lWhPdKNm0XQ8Ma1cy91zRY+
amaxm4/8Oa7eXDs0PLmFddC+OkJ9HFrnQQm5GXgHXf+0uU6Mle46IuvbQHdAIVW7JBPQFQvEg4z0
fxSP/df7mAlb8wG/D4cW7g0wn86F8+zX+pbr7Gvbt/kWT1kYhCSETBo0EBBVZMVLCJgnS1lj7khn
PsKPjo0yuy1JbIFaqt0iu+nb4s9A261M5aFpS1SKiyP4cIcscxaS70wwm6/zQZr3WdEHU6zDcJsP
/rrLi0MJDdnrszHjQUbNB3oHUKrCO5MPrQnCuKm02UG6ongcAXG8D3PZPUNGgt42gZNBSzJgAMaA
cvwKn4HiQWhSLSCvzpn3wpXQMRICHsq7HscjWKExvaZQhC/8Yl036RqcdIhi6Y2jl4oBH+/Xl/oy
8oMgoomsStknN4Lph/UW2R2kcqDjX8NLouxXLfe3pYLmXA9VHYigYLGVEPgro3sH+3goSMyaaI2Z
ZvqpgPLP9ZmYWXvma3SapJRpr7dPugsmWGL5vgPYDvxCylKGUP9LvK8xmygxVjnN3ImoRPcxVGZu
ohC0bj8/aNotZKrLEetF57z5aXOVeFMfGyLGE+whdooVceRWG2hg766P0+XmqSkt7xJoXpfoIPbK
AOW0vt2ObvquAvG1vc9EPfR90Dstse0T3GGCzVmSGjoNKtm0bdgs2NnNpMD/gwYkQw2VLnhp4V0B
CnBUHYdpSUV7ZncyOdF9ZQmUZUsw670WGhUi3QM4dB8MyaM9egfCq9uBe/uks5+vT8dM2JpogMaa
CsGscYoHkF0doeHpdA8tmG1LlxbGzGHNfJOnVWFB55BHIESmG+0Hq55DGcz/m6kIeoxLPI257ziH
26eoBRKkhlKWtk8KPiV04r+hGHAPAaV7PbJ84eQwl3nMN3nt0laXinYxzEtUBv+VHO+0pCzJT5Sb
IAnRsxa+WpqVp0op9kShbgRFd67ULukt9+hFAr+v9shLqSbVwjaeVz+CQPD7NEqKHOLclrfHwxT8
YaHYuXQouDz+KJn/OzJVODHg2HHJh3HuhjTNbzJBJ5EV8rdjA0bXhf7L9VD6SHX/n5i96PwLPs3B
aPlWKTNcv50fw3e98087fRR7YMcgUPfLf/Ge/fv0gdwksXN4Lm7Zt+zX9Y4vpxTYzP3bLxj9BM8d
6BdiRl7xkA3NGi7a2+uNX17sXmQEFsGDnMZSFHGSNq+J6zzoqVxIhXNNn//+abwcHQKO5eIGQIr2
Huqnz+kAI8jrP3tuTIxN0oJArFdmZ/hSCpchUbWYcos/OQR+LNd7uLziwGr899fnHWFhbpXqVAiq
7mUwpU+E8xESmlb4DTBHZ3O9n8vxSz+euj6NkhBB5TSOHuIsaE5e08FaMnVPUYnNv4C761m4b3+9
p8vzQT/OWJ96SmQEPfwBxNsozeRdl9WQ5JZJuTBel2eEmoCVIh9cCzTtJobXzSENkxc4cZ2k23y/
/uNnmLfAv/w7H53OM8uRmpxgEVwdaFH6GxfeXbtUwoLDhyHmXU011FMt7R9Z7xVHJymLfQ1b1hXR
FpQpCys/FbIqbyuYBr32RRe+XP9pM5Fi7gDIC3AGmvLkVGXVviMjdCHhTZ0HBw5w5vUuLk+dZ2Ky
7EqVjZeleVwAgH6A96Fz4gCJLoTgzNSZ8Bw7FTYq2QM5OalEfGODkdkur5fQRZd/PExt/p055aN5
n0iYgDiU3/sphNl6lmcLR/O51o2sHOaDrSKdNbFmkXfMQtbeBZrkj9cHfm5ojNzLB+15LR3rePSa
J0h/vWMioMupFpqfWfwmfMSyG0dWvkNOGte2vInglXWqIRMmzmqvxUInc99wHrlP695O6xYAs8k9
qSmy3mEIK2NOfZhgMb4kdDD3HUY67iqnSkut+pg3Dxwy/Si/bokNwhwkDqm9sAjmOjEyMkS6wWks
fH0SldrVw+9m5Jscj0fwXl4HUu6vz/jMajYREkkahE2Vd/CDcF3YgGY3TmTdtJztsMwXagyXP8Qz
MRJTr6csn/IqdqJyXdXD1iX1Y+c2L3BKhf9T8t/1LzmvrwvnFZM9QiD2CY/gTp/qRsZV5PyE3BRf
wUfx0Qf+puch3zgD2IbXe/s4wl/qzljmEYzOC2ilYCEqd2Pn3UOtMzwt67UOPPhtg14MDXzLARfb
FyeFsyQsLyHjHtI1tyBImqeQYMLLesbX8PjcXf9Rl5ODZ+L/KtXXMA7WTQx7mwOAf7sKDr/Xm768
qrz/w/upAgYcIOTHZGqeIuj7DVN+SkLv6WvNn7v9tGhTD3zBXkwirgY4Ywa2+20sp3p1dgS73sFM
EJroFXgdl25glegg+A9YKYhuQ12S5rAnhc61xRZOBTOrKTQSA4OvJAxQ8To2OOo/l3uvcEc/BYX8
PrGliZibYyMteMqCbzZk3uOxHneQW4FN8SKT6Hy4uBTTxhuGM3iV5KQTcQ3aUAcEIRsyWOqGDPKK
4W07jI9uOrx0lQ0/Sb7ED5+LLOOkY0HPM+orkGlFAIPaxj5VvDlCCPNL13svMAogVtZZrU6SIlaQ
5FYlMEfgcZOF+Z757YGRBPqsrQtrHEQshqdGpyunfi+XiIkfR8kLsxGcQ/nzmuAcns0+LkIC4st8
k1okOg1dVW1TwsZNDWf7lYI5wU3bS7Zu8pzdi6aqfpcDLRYOGzOfZ0IkFPwKopI3FZhl7hZy+Yfg
fNrM3IXa1EwoUyPcmnw4W5pUcJDN9buwuj1xw4V0Nde0EVRjZRUdjZiIXQAMn1GYgLsxZO+ShYG5
2LwfmB58TtkkSvZAwsMUz1/lk4IYTrTI6Zhr3RiXLINPgwtsShw19Q3kfeDskUGs2YVa3DGrvT9W
W9wlXvUHvKidDOmvBhZweCmF261bwBbDjtrnLyRNfKYxim2RhWMlmBuT0v7R0PZmgDMVhMT9dVu3
v9qzBcL1ji7mTcBAjUUaufAf6ruhAygPpd/Ar06+oPALciiIvsNXDoboxFisEMd2q3yAOKefF+V6
Us4LFxEshJdY45enzTcLJqnO4Vrgcjv2gf5fwWH7doDe4sIIfUgX/F82wK8/D92nbBA1PmGp25KY
rqwVPJr6W/BXi135SN/aH74Hq4Bt1INft7Z/DbF/9DblTXt0du42PJwtOOqnCqq48P15rmD5seq+
ZWpHVmrh111MFPhx579/+nE4qXq8CAc3LuDn9GxnUX5be5Ebsw5g5a/kWt8391bHBYeTZaUXs/xb
2/zyPCC7s/fr8Xfx7Ii2jU0VgvS8GhRw7SmTmwC1PxsiVlH/pjQ99PSnnfy93s/MOIXGyoYFRpJq
BfGLIr8JxnRFlHuwSLeQlS5Wm/EVxnL15VA1sPrxPlQvfClX2hKrnNkoYsJl44G30aqqy4Upv3ig
8n1zX21SnQQt/KBiSfg6T+E2kQaxZalVYMHOo/e+JGYAk7R/I6ugoYSMd9/GIa02eIqC4Zazx9lw
c31CZhKPucdWQQJJd4vROBPlFiLkcOMROzpBKgvq4Ne7mJnzwDgTJlHUA6Sq/FjAX1pDAJwAQN8O
CykanjcYiQuJITBiF25XdgAlbRq3A0ryKeozDwnsbk6gB0G3LfTG36rU5D2BAngB2SlwklYqo8lD
ZVv4PdJy7xw2+fsRRplr7UxgDHXRlK4Hb9T7ZoL5J+wYVA62pDMd8gw6U4haDw4HjMEvyVfeabQi
dhtAIX5TuBAQF1OZ/oQ6+ri1o6rfZ3wCElrV0L+GcTAcCOBbvwJUvX2GIwLddR7V0Dr0gn0mp2Sj
yFRvIdg97BLRiKPU2XjsofUBYGYnNl2Y6LjWKgC9sauOTl7qD6+1U9fq4uRDTObQjaAferwRGzwG
jveky60/KNa90lqqd90M6d5qEgj40hqeSMovT97o8wgW9wDUQ7VObxiVcgdnAiTO1JZbEmhxF0Am
SuKIxYO7wW76Z6/Dk68tPPz8sqy2UEgAI6aSdyn5EU3kCHfWZEMUpfsex6ezhyN8dFzqJxAfT/+K
vE3vvElRmHJEqt9oMbnbwW9hYR64cNpkwnuGT1v9CKpjZq9lMwjQUhzl/+zh6A6rCJm9tLzo6pXb
+dm4Sih8UNySNWQjSWOvS9+DI/rgW2s5ePDMinj5ELIi9zeJN8GgyQpgPPjF2DbyGa/tQZI8FHEw
KXKAlk8IIgR3dmPdBg9fWz5GUrNgDeblTVCjQAFCYwea4DodYMCQi3GJxDqTynzz9GE12g9BC4pt
2MHYQfGqYTC3diAXD4vE5Bhw1C2+9DG+kc2aIGzTLHMFSiEDOU51Fz30I3MhsBROb9e7mMlovnFr
iDwRKHDrRQwjpXHDvSKKQf0dnnrHC28GNQ6/rvczl3d840AySNEXTQ+WI/NlCHJDFtykcDb5XuYZ
eHMWtRsFV43Ce2wtEqawMaiib7kdBc72+g+YOW6ZIodYJqxxe7+JWzHCFS+FQwEPl8Bic6N47vTT
gSb0rQhfBJ3UCZWdfCh/AwQJw1Cq93nVLilmz32BsTP4wC351vkNQaDUPdnpMYQ15vXBmfv9xqbQ
MyTthBRomstnH5YiK+FUsGdIrJOXSr6we859gLH8IU/uZ+CFQE22Rm3LOvsSqvDv9S+Ya9tY9xks
k2xIiTZxz0pnC5vJbgcFBGfh6vkhjnJh1zQ5FZ2jZReVkxOjeA4gYN0M3lttT/Yf7YbToUVOvtNj
Je/hu5WuYdD33+S4MFn1evIIFwlvA2le50+vmxY2NjV97lier1w3kC8NseBMh3fr244obAkVJ39g
LxmsfLgcQko8J0fRKReGTsG0rhNKYVrmTDiW9SOVOxgv84VEMJPVTEHCZIDrHDgcKi6rv0H3LuFt
kmVkNWZwemJLshBznZwPPZ/WiVM5aTrBBSa26ZBvo3RU97TNaohr6P+gweekqwaUhOOXQsJkqmRN
UZU2g5k3yGf/Sae/pUl4uN50cA7ZS/FgpM1KwB62JFMfW7q9A1mkUHC4raFu0YACcywHx3ocUl/8
9buA46nS5f2tDamNH13SBDeFa5V70BjzbSj4uE5h9LG3ATd+x6CwW3gBlrumY+6pisZkZzcgIq17
CGqgSuiV7yiklpu0d/TaxTHmnrBKrFsxDHFpZ2o/pWOzsWqBOwmHZ+M6c0Js5DXElYH2h/AMbb0V
7Op07LU8P4Fq0jyEhOWvnHduDGen9D5joK6GmW9vbAgFnIZQTt9cDyBumThw00xoC8fYqDuEY8eP
PkurW56HyQFqkAK2tJwfYUgpV/A3pK+8zXrEsUq3RV621T7qemuryAjPurqHDPHap1Hw5omOhGtY
IIn8qIcwGHAdEFBoG1gdoZJBXm29iJibOVybIOXCySScOnGnF3hrb4MW1dAexu4Lh+uZa6GpDeYP
ngXF7yk8hUMi10U4TUcuWKx5+wOPki+VJR+cvltYrzMJz2QkDEnidXDPVnGa5vAZhQfnNxmM5ULr
M59iqnD6MGpyGx4A/ayCR9JGB+ieQS69e1JBth/gnDqScWGZzuUEY++puga+prW2Y5c8jBpuQTUu
iBrOQuEbFJ8W7oUzG5xZO+zYFGqdQ2ZLJ+RdD+XDWEG9VNF6RfkiMn0mukwylStTu+epA8ELt1t1
zjfJ4bC9RLybadykU7U0C9Mxb5JTQYB49IZV7cIO0l8qycyEk8moSpoo8T0YIJ2w8XvQ4g63DpBo
2+vp8oNTdCFdmnwq7ULXqewyHdtqAqlJ+hrcvMIONrAbc79TuALCSDvT+yKDn6sNq2x4euJOdbCm
JN22Lmrxq+QVVqtw5II3Wgcb53XxNx89Z20nfNw2ME+u4Gqasa1TdeFayjLYFfBs3DuRT5663h1w
aOrEVidbmWh5p9Kp2jMwVn7xRICFP8Kvl3RWcew4NJKUsIRYV23TfE8zz34XGc8foXtKb3xueccu
V/xN50l6w4A161ZF1fl7J6z7swlnn21Z25EbH47awWrqffFYAm97lHYq6zWqcsnZVjfawY7Jup/q
pCELY/yBQ7s0xufQ/7S39okPYKLrWydXVtuy4Zt6OGOarZ2XnYhFvwXJW5rpk2yApfmWu/AQzrNN
SBcW2EzCMBlGuk6gW1J35/DUf2zSbnKR7dKG7qtWvHhdtraiJS3xmYRhqnn6gOokwsUym8Z821ps
WwH3W7NfZxvUUvxZCNnLG7xJNuqrCfp0sIk8eZDKAuscFtd85WZLavRz32AkPSd0NVi6xDoBmgN/
4W5lowxm2dUhC09Tu/TeNJP1TGlP2/WjJmjwEY11mgR8obMXl8uNNUQLQUdnRsk4dQuwUilOcR5M
/cRPUsLecRroQ3Lm8n9pGkwWDmkIeH29P8WjH93UNX9ACeFEVP3FHdtYM57dOzB4BgC2PpM7cxjh
6gKu9/ALDsm67iEco/vV9S+ZSbCmkLEF/zsc6V24pSprQ2WwLtoF/v1cy+e/f1r4sI32SkpcqBji
Ck15/ZzQ4MfXfrRx5cQltgazQLRxXvZvThG8cdT6FgZkJjhNKk5PPOescA+EaFgQlE8a+CY2/kF3
Cd26g/5aPcik3jhg9tDIClro9rM8HiqePELAq19bWtKFy8Dc+BuLgIbAW9aJApKzy99lax+LaFxo
emZ9mXwbHgIRMorAAkjltwVjUhIeCVwVvzS5JuPGA92JhG4VnarJgqHnKZiWstvczz5nvU8ROVAB
obceqO+i7tNviRjoLXUr/jttSvbFkTFWrhMFTd95fnQ6n7VgW7lJp9fJll9LOyaxhmhhq8BlyQm+
jKvJLeBoLlZNGC2M/Ezom4SZNud54RC8z1ML4nRJiTr7k5s8t8xd+P0zIfkhyvJpAlzY0/aM2lOc
KjHsaWONu7bzsoUT+1zrzr/T67sRg3lEjcDR0yb1fRzOqLNUXZ2LHaNI1Eq4xdohuHKE93Ak+y4d
slo+Rc9QpjxTz6VmMObNSQeYb/jzLJWePfihuoEn7com9s71pjvUDU41qAnS/0XcJRzmxeMR9ATO
X/tpQkYL9OhKNWAbapR1GLRa2zUsSbclg57ptEpztTA3Fw8W6MjYDLIAnkpsqoAC4cp+dMAy2Epq
uf/hjERPU55aayCO+q+EGToztgddDPBElQHARTArhgPVmrTN/npyurhE0LQRY8KPChAU0HTTvhT5
e5nfMa9ekdpe+Olz7RthJpqmBCoTeDy75fSnJQNyoFnp/41Alds4YBgvzMfFcMZ3GJsDlrnv6BIY
KVb7p8ImG4B7twoPR9eH6eJSpMh3/8YVSTyHhwM4xGeRZMirbllfv11veuaXm48PdQuOZ87cMoaN
y14M7TaXzjeUZxYS+PkX/t91Bb/c2CNQLddgn59xXJnyd2oK4d4MBTYti5t0ArFbBtaeJ6zeMt4t
sZHmPsnYNGgCGQSVAeOf5BksD/tKQWhRlyub0yWg59yEGAs9gZ5v5eBVOHaIuoMR26mA5eTXJsRY
2lEpSgmfZxVP1osTsdXEjhwSO9cbn0lQpoiTV7JJSchtxSG0nsMacVr+9Dxr7UY3dDhltFkAVs6N
j7muCxn2XRGVcVbojV+prc7rLxXpEVLGmrYy2GMPFWgvk50DvZIXHNLNwCn74IatO2HZN0NdqUMA
CaxT0AbugSvaHkLgcI4E5tbbNuqGvYJEBhikqfWLwbBqlUY0u/UU6gEFNACfSeWIN2nl+cHFM/qq
CxJyHHhSbGt/LHZtrsmWsqBBYf7sqakzvGIHZAnpNRO+ZglIN1CLDlBhjB283KP4d+gSlIutdnc9
BGamxiwBNU4wAqyXDHE/unvVBBtYsX673vTcLzcWO6uTNorKVMURjvdrx61G6CcXZKdgz7oA3Dw3
dSGfmCIqeTfgPabnKlYplIt1iZfxDl4uPxJnRLlsISfODZGxurkuqiiE1Gicp/2BVtE77eUSQmau
7fPfPx0Rehc6omPGy1i1dxPc4om7tLZn9jqzliGyMhpalol47ESwL5WlXtosarY2qtOHrBZLATSX
Q4y9Dg9bQQ5cPdhyvADXKGW7FgCzxFPvQe/HlNsB7tf2zy+FlPkix6qzps00IZFARvMsmTm6fwpY
Bl5vfWZ3Mt+Owjb36jIBIJTYp7b76/sU7HJoY7fdStlslxa3DcRyr/c1szhMISY7zFpd4WAaj82v
wt976b4MlqZ+ZkrMVz1ie2np0QZt01U6/KxjGuEiA5l5pznQJYbU3GAZqwKeQMkwqQxPh/2vJPvr
CPel86K1Lsb7rpGbkEBetZ8WZmbui4xlkk2l3Wh7hDpaNTSrBMtmlQr2H6Q1N1WTSdSIvVteZS/X
52Ymq5jvILnKIHjhAoGBMsJa2zisi2SVWNaKEWjO6iX54pkQ8IxdcVSB3fckHGIXfgi3So/8BRIr
SSwbnx+uf8lcEjA2RzvCeFEJjXlZdY+OHDYVydlapdUTtIcWEIVzKcxIABFNeD7aZ/D8ONywZHgJ
a/n7+s+fadp8uXN4X2gRMhUzT6980eJp/OlrLZ8D7VPetUVSjCMkDONcARbt5yvH/Xa95ZlZNYuX
dcgVsuEgY4sLCCq0uzopH/JeH683Pzckxmk263DNVwVB0AzNIaf+d5qUS/6QM3FvViu9IDzbzOUy
Dku255rspzpdWVAR8a2XyVnYTefG5/xhn0beh1MHsNtKxOEQ3EFj6QDroB+8Sxcifq5543bKG9Kx
tPdkTJ1u5Xfh3oHQtUYp//rwzzVvrFkIwnmFzJBa8ygjmxb2tauicO9Ikvlf7MFYstCC0MzvpzR2
Wfdep+OB66oEQq99uf4FMynhA+zyafy7YUyCocYX0Hx8VoV93zvOjrXF3yq03q93MROjZgEz5P7Y
QFEEWcd5aIsWFs9if73lmX3ArF5mwu4zx0HL2u6fh5zs2lA+9em0nzz3zrKDU0hBE73e18wGZ2oH
FZGrODs/7EKyDVB9Oe49W2EPdbP7zmtRnIUrDRxDNKo63ZIo4Ex4mdpBuIpE2oXdBBBHZbbWMlVg
dEzA4NfV0md91BsvnJnNMie3lM/V1PVxgxPiWTh9vLU9iWq8zKL6TcMQcy3EoyYZXhNH6VfNKo/C
7j5tB8pXpIkCe21VKdwGOS+GfVpBEEXjOu9sGqn4T7ylVPeSQP5xJYlfs3XuTtg5/dbPTl7Zl8EK
BoVLyjIzsWyWVHu8D/kjB2/XzSqcCHrv+6SSn1L2W6v7omSDWVXtte2CxoM+aHoXVCeW/74eXnNT
bWQSB9grvGBTCUg2tEbLFVDLvrtwTJ4bFyOH2AHpAI/uujiAb3EDw5UR/KAsaTwP8mC9fyqbuttd
/4y5tW7s/lPmF7YL44KY57BIG/5C/H/7pZZNzZ1Q2jRtbbSs2j/aee+XvFRnfrGpt5NZtcd4q7Cu
p3xLIDpXp/7D9Z88M+6mtE4GyXXVpdhAmYawvyXcB8eD7j+iZ2OnS3C6jwG4sIA/sACfMnjmAh0v
O4EPKEVwkNBu3Wdly7cTsYcVTEcBp0EFT20zDjshr+jaXTPKDMSIsjna9mStWqepNhNIwCuvIiAc
JE1prZm2QtCMfe8OwPYlmM9MkJtKHixrWi+aOhlHIkq+AWUe4L7TWweZOfRrAWhKeEDDtgPkLIWx
SNkO6wKUR7BlpnrhuDU3o+ZKGvOs7JiWMTn7KatK37AsemUA3W+SXsqFUJ/rxVhEbkGRRj0JDBH/
4ZSv2TCus2Avy68ddk0xCy9IIwhjI2C4huvf73780vM29UwZi7YDOEm7aLixbnMguBirF05BMyNi
mqFUo+gSp50kYJzOs0MAHsyt6Jax/k6O4UKWnEkEpilKHYmJEACDYO+jXrJovKlt+XI9EczEvSli
4WQ8hSsBckyTdo82jfZNxV7awl+Il5mjiemCMgVgQxcTgewSGV6ZG8Vtktxxm+QrkI2/s4kDvJn/
diQgJte/Z26ojFN1FdhZEOHiEZP2rkz/uuGXPK8QQcYu2A0E+tD9gIbZsw8QNFuqr8wFkLlwwQVi
HqlVXFGoIIpirbK7VLNNyBdKj3NDYqzZZOg0tj788rJ98sRLBOvO62N9+RbmmjzXYox0OXkKcpvF
DzGWa17gqZiRdd5YuAbohV4uR6hrEl0rGbE06nsVe6lewYbQbjhQkb+vf8LlsXFNlmuOkmkDWWBQ
n8d2FSVvg/V6veG5sTnP9qetr/IYHBoLW8Zl1J96ZBvo3q6Y+tkXdCOTpTeXuZ9/HrNPvURdB11u
QKeBl1bPncy2xOkWouYD6PL/m7drGvOE7qCafJTD2eMPvuO078t1MIp0DVASXbOgCzeyGoKN8itc
vlHT6vcpa9MtT9t8w5zGPkRp3YMbRKeNBUzcduwGKOLDNfClhSoXKMVQEeHEafHP5ZktUgR/dFcA
YZs15S7BM/5xAlToFpmv2fcFLjOi4TbqtqNzJh6ma0ajP9cn6/ISdE32p7BSqFBESIL9hL0zd+Rx
lLAImvTPVCzB/WfC2KR+Nj2xpdVhsajMfe0m62eYie8ZfJuuf8JMvJnUT8+xR79upiImCQCyA6HP
AF7HicOfrYzdVb1ccryfCTkToQAjSK7BRRSxHPNdKcZ95bLv179hrmkjmoeGWYHIcI8tVLsZ7HeS
/Lre8Nz8njv8tEycqlbT5Fi4rMKXIQWgUVfbuqHilOYdey5FQx+/1JFpL1VFA3XDvB9iGlbuqoj6
577pXyClvZW6WTjozQSSqW2HFULGPkx69NHvEi5vg6x5hbraAlzvMhiauqaGUhi2EGTxW5QFtcK7
pMe9LdzxyFqdbVFWnLk2yBbcBkktGardMNXBDlYq2a8Mz37Hkim2r87WzGKixXPal/XRH/A0UZEe
6GiYUcL9UKaPeqLqm51Pw1aB6H1bi9JeA+WiN9Jv3eMQ4OTdAOJ/hzp2d+/g4vaapAxSvUzb1V/a
DwmKQVCWHWolb8spAhfYCUFwFF3QbJLO93d2nbkrymDwVb7lBK6im3SQNdiPTrtzJ7e/ccDzOMqk
ZhkQ0lBswC+cytc8d9l9oVi15wMu6qFfRNv/cXYdy3HrSvSLWAUwAOCW5GRpFCzbsjcsp0sATCCY
+fXvzF358Wo0VdrKLnKI0Gh0n1BmWRHToW4fM0X6B5Gq5mNFOm+NUIHyHS7UJZJHv8s2c1tuM+5G
xgtuJEP/3l7eiOFrmMows5kpghqsGUkeRL6DNjJq6uYYLiPf0dIjCa5naBiJvjpzOuhHF2KJuxDG
yk9WB+KeFXV/40R8cxMyfw3BTlWteiiwLCc/mL8Cv/YkKjBc+tx5VDW90WN/s+qGd6w2uqbKnV2r
KBi8lm07T4D8bDuZDONMN51b9i8iG8hm8chy45h823AIr1wlnBnBKdeEjQ/BHyYOLdzrXymp9IOg
qj0Gepk/U8u+zaFVp6aBbWJEdRmeK7R/72EJwp80HFX281SjH39R8Hw/Dr0ZI/CjVsmqgOKooxfR
nAJnSKz2EsEh6D6+vP/0N88aPH2VseZdV9qGDvRUeP84kGkdQOdyO8wl++GltzifVxi5vr9KW0Fz
J3nvodgkQvWp9bImKbjaG9s/uW6wC1x/U1poRFr6W7qO+5HgCuTQ5R7z10kxitC4adOD7SNZvWmN
eOxZ56DkVfQ3mAhXpmbNwmp7U/uIecsJnuJj/cNxj+EH52Xd0FmqPuCLcSaI2gISVYMJNTUQuKl/
tKyCaPLAboSVKzt57Q4xV6SHl4Yip479EP7j3E47FGeSNL+RB1wbosvf/5oERtwZyzcjJxbML1zb
zVy1Ly38c99fvm9HRUzyKkpkOZhwYL+BTjyoADzCoDyES1DvKldmd6CdoHQCg8x/ctuOZwKbzB3T
JYhsqNpEUPPN9torP4ag9r1V9KhTNhWW0fzEaAhSFtxvjIb8jRX68/sfe22uVpFg0oCsVSHJT81I
d7Xfbj3NXz2cODR0P1RcwXiu4oFgtHD9IEXGnLvHqvdgDLhMt4St36wg4OGrMFDCBAOq1c5yMqyF
1AcwGs6zKb2tN79MDo8gkZgUwY2VcWXhrdtBFPbjqTBkORE1xmjnJsb97o6/35+Jaw+/nFl/rerG
9R0uVE5OQGtt+AAWm6OSicvNxx5/CdZ/PZ5Vvgm4B65I4KJv7m0vghL5LfOqa1tm3e5RXpO3UJq2
J5kp9pkvWLWoMapMxkKHxf1Utj5UO5x5U9TzsIM3eJjk+dKBBp7KTavJkLh++7HwsG4L0dIdQgd1
hpMHpIDU4CbdBZn94BJYx4YKDaO2RpbiAlKft9+HrgO05oO/fLXbIVmzZJCDIVCgk3TjZWN434OH
d5Rsosn7y+DyO/+T8TG4J/3/MiiohPYvNO1PowZKpw9sf2ckn27kV1c241rKWKe0Jugy0VMDA8Ck
77NhA1CYu82akJ0y31YwqMnti5jLvosU1Gtu7J0rX7U2sCjdLGfdGCynvBqSVOURvOY+uG9WwSsI
51pUKdKMZZaJIuBYivkEwPX2/fn4F9n+xoSsPR+6LDdz0DFgC1M1/6ZdG9rYXS5usVnXuht4nopv
i9+GeRwYNmGxhWXpx66fyVPrTT1Yfb2Fl1/QyWCbpnw5zkyPwIKO6X2GFgKJuAtFiYrzJg5BXv2s
ezGVuwJNu7NPhzaB3yYBA7+a9xTKJhutXf++UKP4kfpp+s1vbPoM68B2U1UuOwxFU0YZKld7b5iq
2BCvT3AZC7PI4hJbxFMZ8LgZ6hQEWFQUvxQoc+17K+snJ2/t3kCSHPS9uoCKUg1h1QHtgaYzL+jf
ZhvT8vnY8Tr9MniDPSBpVnEbgm1mdCjvGkNI4rLQ2QdoV/9GO7DfsrKARiQ6p/8swug0Dknd7kRt
zJ7DtPqeGa4f0otbkskn78fEC7+NvDJdjkUhmzmCiUdronFQ1af35/LKWbru84UQRg7hF7icJCys
InD/8ljlIP8vuYaMD1PP77/mymJft/3sTC0NYBpzIh6qXMy2U1SUww3K3LVvWB8TS408sMfDFwjq
pvMLRFt2ah7jcfr1sV9/+aq/ziHpBRwsamiQdTluWgU6eLFxIObwsaevIqjnVY7rjVNzKgo3g0VV
+9Tc1GZ6G2+A2LnKlRjxMlO0UI9GH33Y2ILTR2X75dGVVH5h6El/z3Phb8ZQlo/F7PCYSDOcidDV
HoDCBZINlgeRRhkLv8xxT0uIVC6YJ3K21NiE0dTfp2MTnMUAQo2Vc59AKxS8OZVWzo0Ifckm3gg3
/8qv/jX8MwsWZgvWQ2we+m9oJwCScVF/4zAoUEXVAhUCywskhcn7E3Ilq/n39vbX+0pob1iIoAOB
mAGfpsPurFOl41w1NxD5V16wbglKqIpB8naeT6px+iTohRtbm7JvGoo6t5Am196xSs0gzWOIgH/u
KdTPwbzELNzz4RYL6cqMrBuEWe3WtR3G9CjdLp5g154FZ7ffMMzM0P1S7ceC07pH6Bro2FnR5TCK
niOAvyICN8BSF0lT3Cr9Xhumy9//mmsOa6dimEdx9HFKBPbOKc5kvBE2rsSldaPQ1Qy+Fqi4A67W
nbS8uN0NCfPrLvarOf7QWl0b0JfKE5nvuPAu72pIt7NTw7o4nfnHagfrDmEDgkIZqpme8vSrz8bI
QQap/M8f++2rNEWXQVAbDyxqa8IzsJV+1AzBFxaoj/Gd/bU6bgeM6SwKCgd2LvrdHPYvnh76uxJq
gYkbTuxD2/k/PcN2zlDxC5BBLsFziS5Q0HxZAE97f5DeXkT/aRU2QELzgOGALpX8josIUJtlGrGq
vJP1LbGQa+9YH6BAlTXA9OOOOGQM/SuIeBI7j5/S2YSbKiDgJ73/MW/n2t5aIncZac0MpMRPulbH
rAWOL9fIb0IHQcSjETw096Jxvjv9dKuUeVlL/z07vLXubetSrZigzYkAoPh9MRMUjpC/8jObS5CM
p6muPi+St7EWkPyCPM0Genz5BnTqW6fXlcFdq+LWVcmqRWtxdKT3qkXTxDSE+CVt+J4a88/7A/t2
GPtPY5OLMCcoME2nyui4JlnsZj9zd7kRZK58wroF5KHvq5bLRm3K5gfudfQeMoJmG0yT+IW2/q0j
69prVrkK2MANVNlQcylskW/ARbYOlshgmuCEEHerCHttqFZRp2yo44gsoCfYKUWy6TZMtFHo3eKB
X3v8qrZTqa7KSF2KYzvQfQ7LYbDNqzABSfEW3/HKMK1tNHpBi4C1gh8pRMV99ckzNh68+zH9WDgT
q8xBQ3dvyEUQHjFU6KJUZxOSXdcXN46UKzFgbYEBy1RfwtVNHGvpNzHvYGfbZSloJHDdcPYjafId
ZIR8XBrZb1t5HxP59db2GI4zUXTWuvCYV8tXhE/YydcPNOw/lKp44rIc/soj5pRWvT+B/s/CjZF+
5Lnl3inNt1HrWyfBlZW1NsiobFvggKfuqUANOQHsed63c5nFpJe3xJavNCi8tcw2Y77C1FuUbwbA
q2My72oox6kISBiHxZgM7JX3I9bbN0Jglv5/wExJRymDi5ia7h9qNdyLhT+9/+hrG2S1BUc56yVr
W6TXZgZ4x9sK/R22GHGtgxs3hCtvWIMrjA8JBghpzqei/kapTGwwHYr5XkHO5kOfsEZWjPNQ+1Du
mE+C+0U0tmj8Vhb+wh2gSEwDNfr+a65MwhphQQEVCrIhZUeucNMxgZ+BrZE9v//wK+t1jaqooQjm
ih7yaUv4QCA7XZBwV0G46GNPX224FFlKnY2TOHb5ZwUX3gXA2zy8FS2uTfBlwP7azi4BazKXOLSJ
T9JnJrLl2PDUu+vahoC+DH/T97/i7bbjf5rlJvWpNFkjjswMB9+t/hRf68CJq6nZKenKG9N8bSbc
//8aGFCSaYGWxEmWPAPFf8kTO8B4aNDLB4+9f1U7/xowXTpN4F7kW2qMzUBxsoLT7XjZjQzk7Qun
t9Z0QDFxcPNlxjj583bkd1z7MXPPWXdfAN3kyhvp4pX9sNZ20KRaaB3iNVOW7uqFnsva//ahmV5r
O4gsT+taNPMphR73kwLdeF/bXD37A+JsME58x9E4+/L+y66csf9ReiBisE01hkdp9LMM4EU6irvU
LK98bEA/Vmj6DbmGLGl3I+ReWcfsso/+mn60xgpnCh2YF6sKfqPanb8EU21+tT0AoC1x64fF5Wq+
sWuuTdNq7y9wu5TWaAh7tU4NsHb7Tz0GX98fumvPvvz9ry+ZC5F2w4xe9ui1F48Q+hPq/TcqfVf2
4VrxAVD5QHq+XE5D7nwL5PBzluPXclY36mRX9Ag9ttrnC59H21XtdMoqTVGbCbpz4VXDz6oj3TkQ
dXYH9dsw8TMd3IX5kh0ricXn5v18l/WpSDLdyA3LjL9/fyyvfe/qjBe2hf1EIFAAQVcAGsobubhJ
s/i79x9/JUiz1TmfNulEauKLY7B8lQDAB5bBBxyESVXeYNe++QEBX+NF1ThNrmNneXRDEpWUnUX3
ClngGwfkm78fT/f+f6mZwhsWOVp1NMUQ6XzrWxI7ikHq2rkRNq+9YbUgSA/knqpadWz97re3/JQg
qESFOlJyS8T02gitplibBn0QopyDVcEhX2wyZeFTqMIbl4VrH7Ca4swOdAw8Lz3M9qdlf1JYR7j0
sYZS9vtL6M1zJcA1+f+ngJMQ1PbRTw95rusIYiwvJdCH06JPdJDPFcSx4T2+ef9db0YWvGt1rwqL
hoyhnzuAALs7ooNtRsMbh8uVYVrfqcyUhh28ZbJjCxXkpdtD8OXcwiCnN/6Nibgyz+vrU+VXNee2
zo66fS1KGpV5e1dM/CO3JwzN5a1/Bd2lhi5e69H0gBPpAI/6V+kuflwp3ND9dLil5/vmIYW3rEJ7
AYZJ4MHg5yBJFzu6j7JRx+UCIpapo0p/SIoPr1lta68MvdCbhThQfvC0iIEXjQb/lk7etalebekg
E2Bd+oE4wBLjCAMJOOZlzzBefwpasn1/oV57xWpP0770GoAN04PfO7ugtVHvP9bFuOkJ/eBqWm1r
nyyXnYdtDX3/GElXtFwkkPCm9z/gymJdX894PjH0J4RzALnwexP0M0D+jY5tbfQH37Dayzr1hGlo
mx5SqFrBBjAuuIB4/62q/pVQsb6XKd8viAR+/zB67nPZ2WNAio8cmgFf38q6AhZXCy41hwx6q679
EeZdkrtnV7+8P/bXfvpqK4O0wXWjCoSizLpboOr8+4UU9kYGdWVp/otI+CtQDLix6jxEGBLik6xf
p67fVuyTBzWo93/9lfNgDV7OqVpUDimGQ2rvWrBIvQpUDqzLkEyxXzqJNbe0h66t0dU+nriBflWF
kOfWc/EyBQ7SL8+WX3E5c27ssmtTsdrHJmzE4gOeexSjO2w6liogJusPISaxkFZ7eNKsLnyUBY8V
ycCPr2U3bFEW+T2Lid7pwL3VHr8y5es7WVnOEAMYTHYMmkPTwLDuqx4KyF/eAA/8K+X1nw5BAEDz
6uzRVrBA2Oz4+vpwcDYP97iT7fzdaYzSuIzmGLskrqNTGv8OIghGR37c7mSMYliiIpC3ojZpE3qE
0uMXQPF3zd1cRyYy8ScnAWEg+v3+uny7MIdfeTnT/lr4Boq3ZDApckUJkVc91y06oVmTbeHnMBxT
QgKUHWdNgRwL9BCxsbE24otmN9bStVm4/P2v99fLAF0MhVGCL56ofjL6eGny8/lWR/nK2bz2ChJj
24yo+GbHsm/2o+mhCdPnjzNdtkGf3gOefYt6d2VTrO9gTtaaPrdDdhyD7JmUzmbKx6f3J+lK8Fhf
v1KG/EJrro5p63TbirAizso+4mXWbzta840nplgv8DV7/31XQshafI+pVvQSHljHsYbgWvvNLZCC
ZzeJFtdGarXB+y4c4TuHJbcIsWEgthU9/0Pheh43lQ/dd823vIWKY0PYztYoGBei/DH53u/Kwieh
TO3r+5/5LyDzjR261h1LpUzhkzCFx0l5cZv+9mCLJ2DJ0gQkcWDcltMqWqbfHfWnOOjUcSDVrhhp
tFT0nGuySWt27oNh04y45yqyhaX6I0Q07rSpn8oQPLxX7JwvXLk3bo1XBm6tZMa1U7V5QNXRVvMf
2tjE8dXP98fiypSvhcuWcCybwr3c4Fpy7Kfxiaj2D5D3+489frXLDWrZobKY8j7kG62+UekegRi/
cbheG5fLR/0VQyq3yY0c4I3Q5ByskvQ4eM6NR78N5g14cHnnX882w0JcagX2noVDRfEdas93Iu9j
Xaoo9fLvZfcCslwEGlcMot/G8fsTg1jl+8N2JTiuJctmUgh4Z+j82Hmj2DpBLuO0cNwH2UoPMPzU
u/GV1wZwlTM0c0oEc9vsWPfjIxj0x0FW042M9t9K7Ru7bK1FCXdJ2wZLVh71QMQnxzYhoKNMbsGJ
DPhmUBdRmdRhw1etmubJ6efui/Ene5/Ng/vSepKecbfiO5hY2m1twno757BN5KwEta5qg4c665xT
U3UHN+xVEA+9P3+DQ6r3LS9YcVcqEkxHJWmxn5vM3s8krd2ddjtKI6FUAHIj691ji/jdRb5oF5ks
IL595yqjEMMJh/ox063AS1+Aqu38I9fZmO+aInDjVCJc5diIQD2Dk6QD3e7nTDpfVa/q3TLn5R7A
K2cjPB+Y0UUh0My6upsmyY+sTYuvmQ8AcE8BFjW+gutJPtTbQLskXlgx3vUVDR+ywFk2wZxm25w5
ZNMtZtg3s6efmDOQfYPGXQzrVZkUdiFxxpdbFZ7L3nlr1lZB2jB7kSBBQkwRc3PJY9QyFLnVcnyb
CQasffj/28pSHtZk6OojFHPKnyUN9DmAfO+fUjTia6lhvCUD5sVQ2BYPvRSQz8vnJlGo/241be3z
PFbFthXecuCOvCVoS70rmuJ8bS7E4d2VY7V6R6Q74bewneZnMo7quYAL5xIDxVr+4pRlNnIbX3cx
7D4E1l092Fj7xPRbpyJU7WG72HyuQYqE+wSIm4k3yeWpyLxggYYLaqRt5uYHgHvMnZgEbaPSV0GP
tIu3n5RtmROVnJe/SjfvNlPBCxYtIF3vp3pId1K7y8+yM+VDWQlkMy1V1dYPjWzjLlzqxGtSOSbA
AU5tPLjel84zelPCrO3z6GVDIv2h2brBRWOrZW5cVbLbtV09xFy44O4UHo/CSdvtYl3xmzc92SBB
rJI5cMYh8niq7lpoVJxCVIS3XTFmbWxn68WmH90DeC3Dy2LKcpdXmY6WvrKxSGFLo2BN8MtKU95l
WKXfhwz62b032ifoUhfAVrMMYrJ8yiIelnQHSJULwrehmyUcRGy17jeVKUcac3iPb9ALYgucztv0
wc2rVMdeyjLwh/usv7eiMY9wLEacbLox/OMP1AWuyfmnbhx4nbV4hfUFEuiu989EgguD7TREc7Og
Gy0YZ19Tob1fQEJMQ5y6xfQoFnf4U+PiduxhBXGwXgO2iJzCAWAfaXcAksgD6JvynJsMuqWkHvo4
DwKTxeM8l08pF3nsOi17VhN6IrlXme9+UFfblGb8dYKif5FwovOEN1W51xCK/BkKybtIw2/QRuAH
eF5CL3lI3gVkQ5hxY5wFZRM5oymfXFbBnLaDPzIbc9ifwWquxR9no3aUDDDfndOl/wwmff+5rrAs
rDcXByzTFmA7WntNVHZ0gZBbMz91lS4fYSInf6uckQOpwxEXlLQeY6eTLU38TkmUALGoX9Wsxzib
oYgIyTDKHmiRTgfkoe1ROHlxDsa6Y5HsK6wYDtvuu6xU6O57EGw2UTkSiaJGV/c/2naodzLUYRNR
1lKkeXOrEc1H9TJnTZ4IBf3mSEiMaYRzyWK3jcBThW7hRxWz430aykBGEOn25QZKCaW3SSc5zpsJ
XF1A7oUPgkCb8z1uxP3LkhfTTzMtCKZZZ//YkYwVWt8Ytiisgwwo+dqLwEgvTDzD3wn/RoZ0q1Ke
brIegiNyCfRLGQpYncKB91EDad+iAldZtZ3hwPujM/ySnOZd/w94JERFVHCyDXLmH4ExCjaoB6eQ
vFmyQ55m1XeVjcNeV/SbbqvqoRvKYZ87RfA0147/aLNUPtjZIXvPTt5mgmzpAUKv9VZiXyVVp6fE
z71gPwAuu/NN6z6oUpJD7qghdstO7qClMYMdXrEzrFF2w+hAnzktq+CsyGB/i7wak4kG6Sfjk/nU
jm66ccHx2+F3gl8B8vE2aEt1X7ogBiyVqGO/lwkKwYnw7DHs/fpI684ZIr8Pu10Kj6pTynglY9lO
Q5h4A6g6JOzNZiD0U2Mg3Vek6EIIxcetKMsxSefO57GBnDPIKZ1xNkSPPYw+2/OkVP+nhmfEPnPN
PyDKeJsMVO9xnzaq2TjC9Q7N5I/7kVeQraNDJZ4kUM7nkjr+P2jb5DtnkdOhsW7Tx3PLu7sR9rB/
Qh6MX8QM7VdfasgMc7PseNDoDa4iTRIWcw57E9hAV2Sk95XxcL+aIZ1nwPvLos5n7kOV5mbroDSx
D4DQePb8mbz4gQfnY13CRqczXfnqpDUMG9Pe2ZqxWDYkkz4HDSUMEkaEiiQO1Eh4l1K358I1uoSD
ItQUMphWW17q7TSi9RjNCP/fqCrI53Ca8nupXLmbxJCCBZ5XkEpCrjKCRH02M7rJsJdqoz5tnET0
c7btMmI2IAHmZ+NUTdy03N9ghtWrEZqAC+P1kArpm7slyBjw7npicSesSubeZcliDOT6u1bd9x5B
7CEp9Z4GF/43LJfNzmES2gWGLweny3XSU+Ar58yrf+CdoKYbkHLuK0TU76F08icAPjiWzTzNMDhu
9ItftCyPmKzbGCbYzlHASuxTrWlzgDZKti1Tkm8DlvEYrMvwSzb45XODsPHkwHoNtt1tuOVscu5n
iJ+cVDs60SSlBvKD8+7rIIGCjCfV65j6vP01c9c5IqEQX9GUKrd+r7Ov41joaAqIv5mySd+3DKA2
mvMasLBB7yeyDJ/DYizR95fsWDl18yf1jDq7fq2+oYifH51hdHGMZnQ34wZ2gOqBBysTuIT7aLPu
21AAv9w4U38vR13uhEOC716ju27rmHlqosCQ9L4Tff8d92qzE6N2ami1pfyPVtzulbeEcVlQfZ7y
ysJ51LD6iU5deLb1AtIeLFq+ECGps7dFJ56nyUynYuHB994fli9jmSOEqqmJS8nCL67yoSKjiBzH
RDVcHzO30K/8IqyRBnLcupDW34QwEdnkEGzbEMcJDr3jyV0qHQifOpNPtiHLl2QU7m9YjjexLTP0
4UTYHNnSOr9Si6Nu5PMCy4VWweGR9eWWZ8rABKBDWdOp0ZuQBiHfwNwWBoDup8WpvW2VTd0xr2HX
nEE466tfeOJYkrI7wG5OJzM4k9uAu3YH5i+NhVs2W13rZQOSdvuwTBhLMfY2rmxd34OoNPVb2Qb5
owpckwjE6OPcSe/US9tscPhBEA9tUKQHzTD3C3RyBhOFMqV3Mw6qzaiA4sLsoj+TQn30VENVr4Io
J5sf0PpHdPTYGF9SkucpE12S9iFAxJMF7Vi0rH70BfiulQdBmlzm+p/aSUG5pdKe3MzDoFhm7sF5
8dAxozSNhCjVGV6vIUhEbGzdX6Vql53QZtqxFjZZs2zYg0/aHkMn2r3tLD/AiK1AgMmGPZB5okgs
H+jvPsvbB4jtY3e6ox9unHaucJxDG6cJuktcCPJi06KaR2JKCngaEsa3SDn0Mx9kWYA/Z2t/i0ty
m8yuqjfuRSZwSXH2lBPUqqM6kNPJzAqiOIMw3Zh0wWheBz+v4NuD8CWjPKg9+JYjzwwCixC7jB2O
TciTLb/THub2JRC9gF4aKBONvsbZ2go9bYpCqTOgFbnZiJSWOyRZtox0zRoVdc48hifjQ3KhRwGo
SN2kk00QF20u9oWpsjp2US0oE/RPvWmbKpTXtgZ26qCS1b3MkoWVuInlPN950wA1sIaFPxTkgX+j
vlsnPHecpHS9/gm9CSCsLoW/eiGmg3LI7D7UqKbce34GmUWuh69u11HMH13mAp7WOTkrLBs/Joj7
r5UexSdKYKtZuYV9yTQauBgF0C/ymasEGWXziB/NTz26sVWCVJl/Ia6z1BtTDep1URfPXRY45SbM
TXeYuV0eRLGYP35PIAWcU0P/dP3AznM61Jfv75076mkk6Vb7tIn8tg1wksKPL9J8qXfBTOSxGRxv
40HvcRfCPfjEQ/AyJQJi0pW5PCIb7soohClx5OaqfmAMsPRY0xGZUeuPE9yM5eL9MWWX3xUqfwm9
zE/qjNIH2KBl2A/CBFjwvf85k6ObQ0B/GJADFr2fEOBQHybhORCVwGUCpuMQZjYz1xtlhf+5sxTF
vP4ImgQuqZ0TvjplBi0y0+jlKZsMfy0aNsWEcm8HxBjYk3WlnnnT1ScSyulbgFtTjQJnCTVmX024
zy8A+qlpXn4jN5qGiOA+8N3Px+rbBAcPFkEZr3xwCs+7Ix2dn8t2hCloQN3n0VfkKMtAN0nO0hm/
SCJ79hVjcStyB0bSjT57g8A02WnvBXLHYQEH1WFHnMMwb3dO76fANrTWe9YdzxK0z7rnBvige14M
y1csBn+TYZ9sPVjg7Ze+mY+4aLEEWXUVC2PbLYAA06bFne2un9o08aeZfxmHfn4sRE4e0ZMbYDM3
wgYE5YvEqfI6xm3TPTooQZxrtyySEropscWFIg7rC0UQlgzbciEeNGDBmttnCPWf7Vhk57xcyuc8
A6HcnXwgwsKs3yD8wryhQvdgQYPuC/TCQLbjOj3lrA9frc2zYxiwMEF+0RxDX9snrxjGXT2w9KjD
2k+AcIZjStMsBwkB629cOu0neLS6+gJuL/fdgotxa+i0CwNLf3LADklMQrfjsWhr+wJK6XjyXHd4
QD7EwghiIT2N/LntYrikN9uCeU08zNYREXE48ttJ5gx0fNMPO6iAlg+VLuidYwRpUOMu6YMYLxkj
9g+QYNLfQpy1/dVVXvaz7yrcB/p+rr8YoTI4pWqQZjw58X6DRSHvJmLrBzWBggjmQYrck6LsuUkH
JUZc7S83XDo0cgd7LblT4TDNCZkA760a1GYs9fqfOjP1F5SLDHI20SOdq6iyGhlYJZ2NxcXsdwnP
1Ge/rAq9a3m5NEhtau8L1t/yZeJBDaf40E5pDMTDBaMu+jRuHBh+2wF6y3AjsYcpDCASg2/cORP+
o9t3o46GYamB5OTzoalgAxdBFce5a2czJ7OAd0WYpeZraSo3cnljkZj4xB7nCsqUMY6n+sdQXIpd
COmxYqk5uZwFG5is2DbqGCibhb/QR4Bovbi/1N7hGuygr62Gh0krC1Urr4Jzk22WH2nd63veaX9P
lPAfCKXiR4voidZc35+LcegMhK7GehtCppFFdl6QX4jSwR22pN6A1kumKdI+8DHiHFaIP0GAn+rt
CNW1A+oWOJddtaDfzSvMUdyH0/KdFWKao4HaAQ2pdsljqF8KEhFI5cLxm9XnCdeKeFxEcRiyBs4e
zOTH0ZNkN9S63Jvcn3+ggygiXNhKF7A72BH7YERvxVCU+x7U8l/e5HHAk2vDT5mlxSaY8iyZIAi0
tT0Ndx6CwBZEnvk1nZAGIU4WLayEGveu6LCwFEXfJ4IAAtuTbGE4InXbPiBtrWMJTH0C9X2Mq+T5
Y8WgkvE/zs6sOVIci8K/iAiQAMErkHt6d3mpF4VdVQaBEGIX/Po5WU81tNMZ4ZeO6J4Jk4AkpHvP
+Q4OJZlFYtpy+pZhlMbY11Zxd1IK5S6rd9JCbzVC9Ep2lFwOW6cQcitt0t/TqTZ7wMtBBJyBLIpH
F6Aau/JfYMasNqxs8zVF9kTCQkKRlQzRS2xbZbsDPAmY4K4o3AeS1w5G8yDWiqfNLVBvYmMLKZ5y
r3RhDC/ybZWm/VPoglxYMqzS1YQSFBRAqNOO47TXtpFQtXiuQKaUEMdUk2CNQ3edlHnngaTR6Y+Q
EfjshoyLddFzmK+cFucM6F4L1AgGYCk1YGVXbivsO6MHei16rIpxJqf61YPV9pRzRyNsc7MybsSA
cBbZD0kpSLjqcXDfoSCLghIkSRCGtUUighMcBOepdR+G1XvfB2MVlSJnjzX3KGhZo/uD5UyhKOBh
DW0roBBLyPWV289/XK4GK7Z12RzLwEq32F6RddhbxRaz2yTagHUJ03r/nBXCf1DAL2OPlFOWQMVi
JwH8+QfRmew6b5kfQ0DDHrx6qnaoTwXP/uTV136RooDaN+LOd1j100pH53lGE3ZrygGXH+og0Y1r
eRGqb/O6V6cdcGZnK4quUo1T85Q+sabs99rKyx9ZQcrHZnT1+8yI2bHBFNtZZOi956536Gfm3Hty
9hJIcpudqqdya+f6VA+vnCP1PPca3uMsoV2f3ThpDWhHabBohbW8DpBSkiUVUrZ/Ykrz6wkdj6T0
bVVB9tjgQB6y4lDSmWH+SHD00kyvirA3W4Zjz3rQ2DVKr/rja8lh5Gwgn1aGbtyCuYkkon5FrLBc
W03VfhQevrt1g5yrYswFju1Bv88RznxD8wbWk17071aY9XeyYcHB9oNpm9kcm7F5clE98UK7izBf
7PtQ9cENlWhRNs7EYOgKmwwp4RZ7EnNYbic2+ffgOHhxOZauRsJLp7KoNHNlx1ne84cKh6sPkany
3kLfC1QmHxyYwtVPDIT8LYqUJB5LnO4KVODWfOjaTVkD6BHZoevtXbCpHZxANT+4sgL/EidV0A2G
ub7yUyffMFDxt8Qr8OBMED4oU+qkTDHXoWnE2U8qrlDr7fyVn3v2j3lwGwcrI8pcMStpcEudQt3Y
lXYOJfghe9umY4yznrXL8FrW1NHhVpsm23vSw4HVmfCOYWNXO1+Y4QoxED72PCYdIizjINZVNr5B
ug5WTobdTlMH5W4YgRQefWq/VpPmsSfqEeHtafm7rpito24u3B9B7QcrhVJO0rWdulXTnN6iDGUX
G2lDMkHazoIGx+egL9XaiQDf6BVgoOOc2F7uJGOWs2feV/rKMbm1EWPXWbE0qRs5KTosBJl30xGo
Dp9EqIPIFVRt9sauxbBB3AA+vrUVTLE2Qq8wE+eIIGnuJ/Vz9TwabItNTdKfvMz6RzGGKWpxlr7q
e+e0vKdIhQdj6Qp0jf4BX7cMZ30mdyOKMUeGI3ITFRV6RSgrGoWNmSLbDl7h3TimZt0QFL6hseNr
L3BwBkTD6d0e5CkurssjrkpxsMYivOdMZw8gMaZBFEDj/KCmBtgC2uh604WQp/TcH+oYmXbVq3GZ
AnoJ87rq6vIYOJBSKtQhbuEDzR6tjuQ32nLDnccssYZVFSmiwkPhWxUKr0Spu7lAEHTdBtm1lNrZ
6BAi4QZl3CdV9HYclIiwK60Zr9xC3inCpobiD7GwlcbJN9iiWtMeW4X9Fesz+iP35ukOdeo+UgQl
nJkX/ApnOYHA+2Fey8btN03ByXsR8HnT9w3KrlOgd6ZteIITV36fD3V6TC1sS2ltoYtXGOspH4m5
FcJSa4P3nW1oUPpyHSI9M4FHp8KWVeOgd+UhwGWfN47wV9jgsveg4qA3e13vv5Y2NEC3bokHHCui
+JMzqvrAKrd4QQ1mSk8lSO1tJD6APohcnffiTdTXmMhD6MZOEQwvDi/8R0E96Jw7I/N31By9N7y+
9AcCqzJATMHLvUF7sD9RV9wfueO6aAfojD7ZLkjhum4g/FXUfuIzoIOF9iPfx04P6qCg2rb5kB2K
0Z6vskJZa6oLsps4KT/Ai/APqnClSIjg7a6daZdGmMd0GxaT/1gFnnmoDLQtGErW89Db5Y+2rVkR
ub5P7wIEdmz9ySBL2R5KuKTmYMaetSU43aAHK1epbsRtqMf+1a1IsS3E6Hx4aTjGHrghF6Qe5zrM
izbfAJSbr5jK93bg3dAJltuOh1WEmcsiQ5EJ/HUj+1wbfZl3iBqL3RlloYw00n5vsJ1Ej5nIm6ZS
Bq0op1vLMpArDqhN5FRNluR5ZWFTmOnthO9g5HtleEGLcEYR5C4UT6gZoDopMujLXFxidoBg4xYH
Xsxxx5UkwHxOulQXnu+pn/lZG/X03P+RD0xWy51R5HJPaUvceJ5TlmS9H9ygqoMSUgCJezKgoGlH
FWfVo4Ss7v7rR37myss8CeIA6JP2Q46K24SPn984YASyCbscdC4e0GD3j1xN/G7EiEqjrA3KC16n
cz3UJby0r20c+wMi96lHN7ots8hB6wh9vHU5PitFN2luoX9qg4qMBqFb/nZ88/z1TZ/rWi/UGm0g
y5R7Jt+7HRnu2oG9wqNGd0VF3Qsv9NwVFiLs0XMGg/iPbG+VNN9SkmP3gRU9Xdk859UFzcQZPcYS
SdpJYaiFmimc0kB++wy4KDQa5x9fP6Rzf30h34QMwps84Vf7fs7S2Blr/94G7vWCWejMuFsyO3tG
bJIxlGNJO19NIfsomPU4iuKPN4drXOuHaSGdGK0u3Xx9O2feyH9InnM7OQxKCtT8CdiqtCNxoEY7
ImJoLixf5y6xmMUpYH4IDcQshkpYQQNpfSBs5icN5QX18V/i3CfLxDKjbfZdHOHTLN1rmvp/AvRe
j00YoCuTN3ApzBwqA3izBYphWAtDm4WxANdiZQk1rxVSIQXgWgItDjpP/X2YtcNuoPqS7Ozc3S8m
FRDwLLXqEsprrCNjqyK3es3U+/fe3mI+obIhJb4Jco9qXBkJH2EmvTuTqyIML8VMfv77iXf67/+s
wZ0TdgL77eHo9vc4Q09ATFkXviWfTyWyVIcxU3JUtOvhqKaHSp+i4+i3hhxZSr/IMPDRmvCjibMP
0+MARhi7/fqRn0btfwcb8cj/Pw8UUFUgUAY4UnE/z79bgUyy9pew+ep7f3+xvuBsVpSF1Q7H09Kf
sxsfH3bU4kA5vxT+/Zdl+NktLLYt3EFksmdVw1EWOkYz5ram7a/KnrbdaSMlsfvOEfV80uSZGUXS
EUgvOzIySHqcaUcdRDjnbkZvjB2HoNTu3kGftiKKJTP6N18/hb/Qwk9+43LLw9KyCYCbH4+kyMzL
UKMPPBeVPIkGvBU6oahoGbdYiaCs1rqe7DfkMuYJz323S6gEkGeUen7kYQi5S5V5kDT0lXwiXtWZ
VchQto6M74Ybtw3Cx69/8hkxOFlK9Sq3pCWF3v5ISBe+cjdFNQzl3McePwdf8cIGkSsIrPBn13C0
9btmHGPXGOfj6+ufGZjLnVkmeFWwAAOToDf/SwYV21pQ8CRM6uzazfglvejnO0CyzJcuemj00h4D
VE/jO5fmXpYlxB/p9DrCv+IwJS9M4nMXWixuaPOmqeDIIALmLYs6PFjF4DRUVnrnGfmsM/9CEEHw
+ZRebhjGzuK698r5aPxxh87Or4BBnZb3void3N15cB+vkTh4Yc12TjP5s6G9mOFpS0zjot160Lrf
ljlBe0QD5eEnHT5KgCZfo0C9kdNOph8p6S6stWevupj0U9cUUGtP2QEKeFRc/Z2NnoEzc6jlsNe0
gdfVQF5C5tSym8D1LqyWf2PePrnZpVTR7usCosAiOximAJRyyszhWwgRHTupMquG2NOrkxGtKpEU
Ym4gKpG++5qGzvg7bXOwS2HOFMNW2Na4ryAHfaVTOnSrevDH60CYSyzJTyePT5di9t5n0L8QnR8m
pXeycx+FZ4GI6fu3FWq8F/Zanw5oXOQ0/v75lA5NCPh+kQLoRaqoUVe0V+tGXNU4PofBn69XgU8/
17jG6dr/XEMobfnoQ1EQzefrqTmltMh3h5LvTBX8+dPz++fPI1NobCB6mQ7MYvLWJ2NI0NbmFOiz
uUtyWxZPDVfes5AjDS58Cz7dE+Oaix3IwLIZBd9BHFCQPQKYXEAmlMzdGFNxR0rxIw8tHgGXcgm/
cm4snLYr/9xjLn2V4jAPBDAGZQVRh9IP0PwAEHaJoH3ujhYr28jq2Sm7MIdyYqQ54oS1ecHghwRx
sjpkeQcFuxpaNR0sT9XvxJu6C8eL0y38ZzbiUS43L8y28wZ5xqhH53sgw/apaS98/s4NvMWqls8Q
jBRoMh18E24H0+0oB87PoRfOxedeymL54ti7u2MHvFarZrQ3N+jfx07wkrbfA9cs9xvp3Gjssny2
Jyy4rTPoAtBecFzn0vJ7esKfPPn/bA6M0+QDEQpP3tykRXYtYD+ytL5BWWxdEesx7aEBMCgwcxxD
4t6qX5u+u/Dwziw8y60B6OkNaVkxH3gzZLeF2+ldS5S37jyBoFqkt29bBS391yvQ59Uqny43CG7P
Zic/CezQeqabIB27XZcDVmbJEnJRRwVXnWzbxJ7Ajm9CiyY2GtUogA6o1As4J1JEe1zyHH++KcOP
WSweJIBwFqZjMKE8BM304lCUNn+pXB9GdqXGKPQ13/g1aVZ9WZAEwUDehVd+WtU/e+OLZYRPHFpy
CHQOJrwJDI1y80TtMBrycT+076n6ls0Fd7hYTFKr6oZeQVbeDExGk3C8mKJZEPlhfahFeff1Wz0z
/5Z7pGp0gpB2ADvR+m6wf0NzFtEckt1vsRJwF4vlwwcqkTZCg/Hjwxpk4TnBMkchIlDWx9d3cGbt
W6a8ZB6HljHrg71Ip5uQgWnZX4pEO/Oql5ucDiVIxXo2HgpJ5ld/qMQdEh5ggwua4GW2WvWGdtKw
98kMTfDXd3PmfSwLRa2FFOMqJ8G+saHsmJ7C9kO3UwRJ1IULnFkzloUhh0OkAFAumHOj28YuGddN
6zQxp2KdW6yIecjN+ut7Off4Tvf4zwfXq+sOpymATsvwuZjNjY9u5gzXIAN4u05NXEJB//WV/iZU
fzIpl6UiG0sTpJEYxqCnIgKsNyYW+WRiHI/KdQDhxcaFQRQOJxwyBgVRmD+76NTXEMyNQ95vieXI
FwNNKKQII6Qm9tyvJumG0FT46tiMIlzJwRo2A9QDMXbb+SpTWf/89a8/M4KXaTJt5aLlNmAEAxr+
ULf6kcvsWynrPl3Gw4ygJATMALBUorkWlYgAGISzs3PFLoynv37bzx796cv4z1uG0IMxVpTTASUO
7xWqDKwgreXfFeUIIYfG6T2H5v7Gc/MWQVKaJ+nMbuYB1FRmZoO5BK9o6Atnk/fGi/0eCeooJtcr
b/CKxOlFekMhh38bSo7/AYSAlSfgreEBET8rP3B3s49udO6d8hGqSiFb8qRtbGCXzgcIQnC+g4QK
kpu9r+BssSo48qe6CFZp27R3aJQiSUVovfetjEUUVhSIfOBpbFEF3uD/Ef6gVnaC6XX+thEZ9Eie
16mVmyEoICtxCooQJ5VFBPLhGZt9iGARKSLL6Rf3nfGn4rb5rZkD+WTGLYg+qN2vRlX4sQ0jyyUv
4Zlp9vd7/c8LKAHMz2a4dQ7Qdeztaqq2XQfJKzwG18SnkCbO1hVEZJc4UGc2hMusHoWMaDLBdHTw
2hGWk5NmVMGWcml9OjcZFhvCk6ONl1bVHFwo7gC2c8V0rLOyePjWXFsG9LgUg4xlo793ivRahfI5
g3v4wlQ489PJ6QX98yKgvm2KIUvJwQrqbt0iVhVIz0lc2OydCRegZHEEtFnmQPUQIAmZH4ewhKYJ
ebBtEWusWgLWkRYisXysd32fH2Y/nFANsDdjhyGao6mmxjX0Qsk02TAsBFvAQFdT6F6nVrEp5vEG
SqDIh6r+e095sfILTzuBP41sbykoqCcf/ohaXtixnBl/y/Ae2B4E5HR0OnTQNQpniFsfTedvokD/
Pvx/3mHH3RzxC7CiQoUlrsCrHuMcEesbVXrQOHiquvDFOncXi91dxiFqVhzoV2YeOpwK+XNqvX79
8M9sIf6Wh/+5BUtBxQciK77wcwM7xnuW0gSd87j3xDd//GJTB814H1jGxiSqA0gf5VPOrc00FBca
P+fm0WIJ6Dq/0czDMbmlzbqGJtBI8fvrZ3PmsS8DWOwSATG69afDyG97eR26L0K9fP2nzxz+l6Er
EpQfhHQg1rZy7QS965WGSNmjW4qDYE7D1XSy5V2C2Z27j8VaUAyD56oSB37o0SK/U7BywIVh/nx9
K/Cifn7I+duS+2cMYQmePCdohgM0SQ3uQswbM9tqSpBzZP05uXEfIExqfbgISKqgqTzlBM5Os5ND
oX+G7pwdqNjNZiab0pM/5zIkVy2zKOTQBAJcDv38Aag8AgOJtJmBcdMTzkpQ3ZnIh2FAR2lNq2u/
ssyx4na6GYkOXkO7J4nnFMVj4Yt07YdtuhbIh1nnY5GuAhhjoeavYS6BPB4uSRz98Vs8XsZQ8ZlH
bln6VDJ7nWXXPVGwM1TcBNwtoSQe549aheJoGmFfcxjcYzeAyHnqbXnsXVevwVYMIlR4iy1OktWm
oKnz2lQU4mFYkGCFsfKt3+XIFZqaX04JazxQ22RDydzCSEV+F7NbRdJpwSabq2LXK+tnz1xzN1TM
rCkGzgPShZ/5UEM2bxXqo4IWNYYksFpRVBdvaCXw7+U0lwc+VQgk6PEQ2xR76CmbrDcq0eXsWTHB
Z1BBpBiGcLD43F4Rlk0Qyuty1Xd2EEsAEB96SX4i3iXcTYS1Vy48DFvb8kto7Hu1a+DHj+XUYecm
7CmeZn+KHV3+zjwJ+a+DTK50YPBepXOxamkHu4k9T9DNoUmC6AKi9rJmFRCxqgUZMhzaCWLDeQpv
sqmSBAngkGfpNg/XZU5pBMuFgidjdNEukW8uAroS6rUuPK+jdEnsndIKpHabbVbV0zPMv2C6DNTb
wbIHMJBGDq/VjaBkw8VbrmcbC7QLahRE3did3RRWJ+AhrPnNII2zHhtk5s1altewRL90bJx2ENKp
J9gTnXU1Fu09vNHjRtds1BEOA+a9gGCwhUctoFHguv0Ke7wCXlo5/8yt8YNKOJ68k+cLrwb5SsjD
oiufYS8rginAtrMxqwFG4zViScuoDrwWKmfLsNu07vNrWw8adgEPaYoeEm3xJDLvXbutwYJd8PKg
LW94LQVCCqucYfNYtc62ypsXMACRZ6UrfuuODlGbmWbjzWRB8p7q0wM3HUbJINvjiCDbtQU5ZRzY
vEWTrAh+DAIy74HjuB95+dQU1+Ocd7dZUMrXMQ3GXeGNMHY2PWnhKTeQiVciQN+iffO9+hWCKwW8
R8Vj1SFTi48I1QS7y9lI9BaC2OKI76tIm2G30bvYnMDB7Dx2GD8qyoxh90IAHhrDwSHHxJmH+7z2
mrWPbmDSY4Immj3o3rE2YcNBhpyqUt4FKXKhbVlpfF3EY6ntbow6eA2KlQrxccOQzSEnRLAyLOfs
tqjG55n4s58EWZvezKX2kgGhj3iZsw8AIVLKqHd0wzpL2tYtM3iF076Mv14vz62WiyNQhxKfC+N4
AGp1T6IqbQGCJeBke5foQOe2+KcL/7Mcz5nqB5U3qAVZvpPkJnjJrSmEYk7sCcxVgJRsC/uSVuVM
hWCpkRqaubeJNwT7tBjjavgJvXaiwoehbvFuL/VMzj2yxRZidBnMyJC4HQKY3guFyO+AQKqqyOZ7
r2Sxh5jA7eldYXmwHQHXpLwxvEH7drjJPcd8b5uyzJUqzeTX6TzmB1j42K+OpzNsZd3UfW+TZS9O
E8J2gtoASHCo3YKseOm6604wgZIN/e4lFruIXvkalk7mQfPEopohPnZ4h2z4mzewOASEXhUYWXru
XqL0l/FXkfWRdp+/9X7t5YzQtRxJUPC9y1ofUlu8cOS6ZjwewD/4+PoaZybCMlGKqvSkFkfthHjz
ePCBrtu3U2GiCf7DqC2BufH7yr7QgTszIZbRUmHY2W4vfJi0oWtTjjEoqbe/EOL3+L2bWaxR2B10
3GpRpgHIn63hvZewjab5QyXLeV/qsdjCHTZtv77Y5yQbH7zm/1+wAtI6nsTWaO+gExAzyyLXXlrQ
hE5lkcw5e6t7tzl6jdcliEvlcQtQbFTWLvmrOt1UnPBt4dawg/vGvjAeP2+VQ8m/WHNan2YSNjZx
AEaWbwBUIdgqwTdlBQpDXzgijHI5ih/h3MAWR9thgwEVJkPTjPdfP5cz6/gyImsy4ew2YX8KaXgL
uwfSBgCTEJS/sAWQ6Z1q3QsH8M8vRMLTIeWfDwZJpVs2Bh9qwgNYf3qFomhrv02jTro5RRy196Ps
Wn7hap+PXRIulqoKnyduKIzrtWXDBO/hE26FKVTfmVOvvn5y7qcHEhIulipUEKEzQFIwDKBO0rdy
Fxhx4aV8fl4my5gsWpo84xWeFdzL95NFrlwL2hSmnnMnu9CF/HwlIctcLDzuKg08htUKvvw9qfQD
r4wTY74DpGKPEMV/b9ElS4Z6bsp8nA3le9LRI0mdLW0DGLLn78D2MK8XZQucTYTwG0DgwzlbpaS5
85vvdYpISP5/yKKe3tbh4IT7YEY7UcLYbPuxb1+n+YUC2rkhtJj+bphqUwdYk7R2V+EkfrNWORdm
wJkxtCSbi0E5dX16LoIi1NPwPWyob2k2XXcIxb2wfp2ZZUuiedmeuhyasv1Q48gltUBKelc+t7a+
oCL4vIJBllxz1IkAHGpEsA+y+bEeC51Uo77uM7FO0+E6HRBpPkHSWZDi19eT+nNRvE+WnPMekjan
nXFFA2fmGu7idSnFpkq9F9guW7Q6h8dW9ldIi7uBQGUnC3ObcX4pAe3cAz39938WSb8HTaiG83qv
O9+LVKbDtcwpzgqOufTOzkz8JQQ97CBGTFVbHRxHHakJ7ss5+Gk11gpwlJ+lA5LA10/y3PhbzMuW
AlwlB4kPS4uC72i6R1Z4aIbVBxy06IWLnLuZxQwNLDbZUxXqQ9idPI3u1PxGMZYl2qHiCQm0wxXS
JLOXr+/Isf+yjf/bWSLL0Kq8tplT9mOKrHAj4WEPKzVtNFxCMNVCatHvqqEcnsu+L8OochrYjFjB
1Qudxu4W9qrhKlVOd8Arzu8rxHNsqrKbdtjL2U9z79kfAu/gUYdaPlUgawHEg0INcIOAcj4BKjkF
SGGzizsVhG2MEL7iumJu2UVZCgMbYV2/4rpyN6hVqaueP1rum0eqox7UaqjgAjM/TyHcqZ737pzv
kB23ohSHe2TPKvmjY+Cw+FWihj8mrTHe903oxLTA6RvOLkAVrgKNy5HYyuCmR5NJBQ3c1b9CeMaL
/oU1aJsZsWGALMyBk1QEcMg6nzZp4T7AjP+rUDnc8O9D7mKvesPzHR9eYcaONMMjyouDF8BzCies
BISJopBUO6tsTCOP/IKCbeWfep9dUEcwDG8m2GZDk2KrCxc6jOR0nXfBDRlfbWodBuLAhJntmjRc
saz50dJpw7CB8kGkKhtrz3JAsKwRdNrpEfqMh4A9qwJ543YC7W8u9ZXFsrUog3WXpbjRUT+gsbYu
CvAjaVWuh+IVSIbYy18DmAq8CTKIXs6/5oresXmEinkEC8XbMyFv4Ty/7wA1WiPqB1BJs+6Hp9Cp
EqtHTpVAWaUeoJyw842r3mxUoqQCHIgX2JkCJnFXQ76PAyOAVV4cAK5TmavCfUuBAoEFBMCerSEH
UkARl+2VtFYzvW4mFD3NLdAAUeO/2qC1wdsGMh1c+QblJDAnEHi4MXUYBTXbzUjqLXo3lqdHVKwZ
zJ5jARMcS3gWRpM1H2tWb2FqWOVlmiB0Pa58vtZokQ5BH2ej2AjInWFvjZtebQomYFGe9g39ENTO
Iv5U6zedH7VJ4y5LdHFQFSiA10w6V9N7LyPn2YzoZNuRuEbtx92TK2er6RNYPx5+cjSTwIoHsGac
386YfzhNf+DzY4UUQm6BjQCqjQWS4B7VURhd4ay26pVNnxEjQLyYPzXi2stXmm/rm0xtHH0EORj+
cf3oq215L3LEzSboZuPP4/YcErGdW1+bPGFZrK2HLtv79QYIbYDs5gcrWxl1N0HqjUIUB/eqvlYk
rse7ChiVFphGe9VD4c1tuZtR4myf2DND3jsmilBFkrNg7W6g9HliCJtws2vmN4nz0uOfmXeTwfa+
DcInYrbT3nOTvPeiBkQZ93n6sFLzYrfmZ+dhZMgcrO/a7KiAXZg5GI8l4Fd38DzHk+ngeKWRB7Qt
KrypHznqyR4fsvmK3zh+fWIgrwACW+EYsUE1U722kBeijur8QmHM2N6WliyhfhXDVLzCJGrnPShV
JduV1T0TUahPZ9hkAsTIfXN7PKbIDq6VfduD3pY+2Oo4u+uQaaBQHjm9Js2NGB8YiA3VTReIValj
q4xaeQ3eFJhivr2R5YuRxwpBeXDbg/JXGhJhxOXWDcZTZuIwjFDXnQA8sNbz1g1jcKVrlK1zDOdV
d48IPFkdQxih98pZg2iT1z0IHO/DsHFwk79zndAHD4j2Ymu/ZfO2cVbqzVRINooRDuS+NR8cSyKI
zAL0ihi3ErLf+G2FWU9dVFq3Xb+3/ZfUuj4RNf07A9pnFw9PGUzWw7Hpj8CQZ+kaoR5Bu7P8Z+Bx
HQHuh3vv2zFH0sEQoGd51fTbat6NWYPj+G06rwa9t8vEQz+fYeLjy+5BFlLWK1fEI4vUI9WRg45J
PqCWKTcwkUZMXBsZ50AVBt0xoCYe/NUM7DXykwprxcoR7wr4gVggNyObnnX+s/bv+NgkMD3vwcWN
LRT2Pb+40TbZAbK7zUrYVXUbK47pXR6m8o/VPFb6rWUurKT3ErKxmfyxy6us/22bk20elCeHxiH4
ye2QgTSU7yV7BjFvUwyY+QjIyf6MFZLYgyYZyKuh2xPVpSTPlHersaCR3SA3Pp1AJeuSYLyFqRll
8B8dOCjO/CpFnQT6SkHwI50fLHjqXDcaVI3Wxv3YlQl3nxr1JOpdZ29Sz4/zGmjvCpi1AqAwfsCu
E78Mxa3pBlC+CGAF6JFA/0EGoK+KSOZwX1nvMt1Z8jfLDk4oYhsgG822Co2cqsvitLETTzzC6wu0
VbCtPIhh8cNd68g9jD2gfWd0HLJx1TRd4vcgcx1LG6G0fYstqEiA7kJzIM48pEqaG2XLZMIsDK03
H7EpBc/WXG0oyFyyXNdOFfvgrHr5PQCGwDdsRQieRJiuWg3xRqZWSqwGf4r6oY1cY18hp/SEsbmn
wOUF3S1Ymcko3BMRQcf+BAYx3ygUTISX7mcfr3meQAF0600bPsB2dpgIiH7sAQX+uIF5U7Zk06XD
XXciOhjYpsfiyIbxqsJnj4DbFHog0nrwp5Q1eB45ObGVIgSgPfhZC0ZYnt7D15tY7QebKigXByA5
XgTA2j4WEYr2fEdRRG+Djd+7K+x78EiyqLFfZrveTRjC0q2QR/wTzVkM+g8RvGQy3djg/dTDPR3u
vPA911bUTwzNYCTMWD+6MQCCMQUJ6BRkXGDRZauW3dn4NKX2kdvlkVbqQEtva4DCjlFE/7CdcpVy
pC20T1LtPNtLmmB4mo11x10uY6NvpDqGTZ6kWN9gLGrK2xz7JOweCFYuo44VICyNk/DgCR66yB0m
Ny4cIA2mDYJ2oi6kNvjyZOfm2FwFMRle0xw9obxpgJqaHoDv6OPQhXy7Y/AOYzgdJXCkc9tvOISe
qCvdMYK33LhXpQL2pCj1XShfAVhNModGffPhWeRAU3yMlI7T4krwJ9sjScWvLXHrAYBEiluK6wNS
dYOCUcT9IJ50sB5YvS/0cE24fG387A7POhmH53AGiLjB/KrHVUe6VTp3h2nofhetfum7JkEXAG0o
KJRIuEYCEt6WWTH7T6XSH4VdbA0LVv/j7EyWI0WaNfpEmBHMbMk5U1NprtpgUqmKeYZgePp7slf6
uYXSTLtudRtkQOAR4e7f+bJzL7ps/0LLjMBzrVzcsH3wMFJapxLwgab7jDO/acv8mrrguy7HQ5Lr
DTsbEDTZcK34cq3Ezb3ZNNtshDEA8u+MjcgJ1HFT3CZpv1fadGvpJbiZLPGiWjn0DfAJO9+rJnGs
i/ayIv5Cc7lrLBq38tD6Tf1J36TO9NMFgbv2c+tvALTamzqp0VPHuxPpBC/Csn/DKwTIqSrmloqt
4bGeqp6D6vJmMgQJvjMV4cEeqnffJV4Y4YhXVsN2yxw2aju9xypbgBT+E9UaCTcD9uJLxDZzFdOp
AsdpRKhtxbsAv/IuMHZ9UD+UlkKnIpsEzgVhM/6IJ4WtrLzBZlhuQIqygAl/QNAm76A3f1guWCcD
Mek6yqM1jWCCrbnvrixDPaSND8EXqXk6dJvYz1mrFIwqkopVDI0Lsv/a6rcKaBSDxQZ0UuIpYb0v
cwq9Jma9fSrGNT6uXEFV/gx9gMdSAp0liExgQ0FSnkLGslYL09hkTaOvm0R5VkXO8bYj/efr3QYC
GJ8eONq2xs7NKJ+SfrqyoRiF7Din2o7Xfd7vuyT+rYbwLDLzwXKKR6eVJxjoXplxIh7b2FmfM+Ke
EbOI52meQgCS924pbCrjvtzplq1f8808F2SAN1BXhmMh9D9hQMGzDsPmqa6Dbo0Wr1srQHW8wEr9
10zqmodSA9RhIm0vGeRvXQQ3w9Dg1pj0bIVq6o7moKJxkGEDNZZR4hbBuSDuEqJwcxoyAcWJbc5o
D6FXjeYVqtlbssN7XYcMlWW4zIzS2KLAJmbYw5s7qivOUh++M23gh6+ArK1bNz0NeXOTJd3ajq2d
2dsrPcSwTM9w7K04Xa+oJm2BI6+yXBaHMw0vtqsfI4FPav62M1NqosN+6FJlH8D4WdtltjMC6a4m
AYqzsup7t/KvCyv8MzrNtirLzVSwJFg1rUUlZHEIMPFRt0PigwEx1e3P2yO/PCQweFcNnNh1VDMZ
pyouvcG3rrKOZIZIOk6mjktCv92NgDhMe/wddrCIw/aumepn3XA8Giu8CHPCVaLm93rtb7XO/1sp
xR5zaLbVzdjtXUWGV6YoQwopo5nuazNBtUmTz8GYMvvF5KPeQ912ruqhLneAYJxDC5/0FA8lJ8fW
ysB9GKVd/3Advek2HYSkk5I6xrF0XH6MWYQ/Q90NHgF66E+Vo7B9oSYeCI+eTAukuQFnsAbxvDKN
UMD0y61rwyeB7BVVRiQH9PY+DG75W1HG4jpAq3ljtiptmH3csRVIIawrZv82tk0ObTXSVraIqXdX
YHVp34CFmDbDz7A201tW++nOcbMRjxOtudG6oLipXBhSqWyC+yEZ/OxNFk0Zc2wbKGcXpaW9fJ1w
WEgPzk1VB3Q5umWU6gk3vPaqdaP4GiCeciF5t5BbmzvumIrRGrHjMNfPbgz2qx+/Qwn1jI5oqbE6
9OLs43vhZguJLes8xE+JrQldt8uShS6k1b1SuzkjqCSSkK8f1H+ddv/Iy8xNfbKpzdqBevzJ2Pm7
aA/O5dje9hwq4zW1nhUdpyttO15ZWybqsbpV9/mu2wN22nx9/6XRzdJQZpSe/bGM6uSGb1J/a+Gl
OpeaLBdSXHOTHzmkOWWRrjrlbsWBMVrpIi5WYvDvK6nS38Gi9/UglmbbrEBmahhqm1WqnnAdAL9s
3ZnFJRfPhTHMNY95UvkAgkz3GJocg4L3loOPnbdrJIqeAWn16wEsvIW56FEF9Ah+ki4BW5luWRmx
Nijbu9IqLziFLV3/PLpPc9j3G5rQXBuEsPOhOB0IcFDFdCN979ef86ifrp7oTalm9BieBpYC1N3s
O/PhqbD9C3WShV/vzF+vTMnG0qdyUqbqNFb3gahObfW9atLccDE46/xbpWpPgevcQnU6JGSN5JDd
cuKAtnvJJvTfGl8Lgdz/PiQ/G9qxMOz0lFFO3Cd2qr/nhTRQltn61h56+0lomNXYcPP01Sjp79uX
aQNXIFVq+xEkmvsWRIUGs4/mFaTQQwxNE7x9n4M2ddRLWrCFWudcR6pUoBOdQqf/3b8pDXcr6SG0
7UfXHdctO+y8u/BOl76rWVStMpln0Kny05T+8gP9kCfX+FyulfHHUKeHr+flv/kI1v8jXIyDJaUD
vuvoWyWUWN33kjo0r0UV6H9cRU1eJtWtbwUAfZoT3WrTxXSaIglzV32qDUd1ajExMYruTrUTW5DT
Ji1Di6X1wzAm9kQcI17wtrtUdliIYvbsIw0H8FRq4TSnxGwk2o1zVkkk+6+fxcKSOffOZJmfnGAc
mlMA5NfLKxIRSX2lqeWDoA5ckugmIPjUpsz11zdc+Gjt898/BQWOVR3Y8InRpDVZJp2x/Gox/Pje
1WfTZ0Qkllpm3R19291UflDR04ODIfraC0vKQg3IntWAYiePrLGtGnQgjXbK2U6RZ8xj68m28uKv
beMD8b2RzBbgASAxGGYMhkA85exvlYdI0Y9FlW6/d/1ZoZYJz441Jb7Vw7Arxnblqy+JfckKdGnO
zkJzq1mqkcmioJfOJElpy59Nl3yriYde8v+dQdDLcfyAec6Jpn2w/eCqKsMttaoLEWjhDc/NM+vR
dZURK99jk4zdypkqSXHEvWtE8SC1izKWpbvMPmpsaeA1F31xotp36iP/0IzOh2YObyIz779+wwu3
mOvVbQeAa970GHnWzaM7DRsFC6uwtK9aOsK/d4vZJBpjPfIrlUkEqXuTC+UqMbqH2FR+aUr19r1b
zGZSEhuWWjTudKpwYHCiGsgOrjOVbe9ptL4kA15QOmvGbE75QxKN6gAOO+q7l8CGVlvazdtYRO8J
vQbYaTye0agCclioqsaFibywps5l7Y6ZGsKvkM0XsfkW01qaUybLyjIGZpJdUf58z0rrwnZm4YOc
q9gr1UHGXjYtISt/Uu1zubf9Zol/rllPhKo1YGY6rk2KxxiD1zY0T41L0v/rObD0oGZrRhe4Ku24
tXas1Osqu4NufUjsDWZE5871tSy/ZaRqacZs9Yin0m9pBD0nk8xrIzeOo698fD2EhX3NXGiexCXJ
6JI2xymutIMcFewzisB/wYG22DZ2jmmPUmoPX99sYVGf680BIE6xHxQqYk1HfWj8Bqw6AgNLwm4T
/aFWnfGBanczkT7vp8Qja19fWID/E0D949w616K3tumHJonHI4n5H1Nkx69ZF9sbLDjylSLgEQOK
xxFAijLa26CXj7kE0dzFJlCpYYo2ujkOu5aQ7nidnuonY0oL/FwCcvPhVLWHZHDhM8dV8dYFigGj
DDDU109tIV7ONe4FrLvcyIkBffSS0aSgOSaSy4683aV5vHCHudRd+G3OTt+aTqZWkdPCmUmnmYDY
w/7WubRdXLrJ+SP6tMEyB3w67apRj5Hhi3WVgg2sTb/dTmZHdUeo4kJEWbrPbAULSpjkbdCrx0QE
a5QXBzeO9lEjvQn6+ddvZKl1ST/f+9NYcs4vbSM7ccwzeQ+M4lGDQDZauBF1A1RgPYJ23BQlCFcp
u60b6dodrHBnXaDUuhCkF/arc9G7krTklLtAHI3e/7BpMDLLSiFZqW6/HuNCYJjr0ntydoUSBPZR
tBDy60eLq+tIoyIjoXrafHMUs21rSqqV832onsA0ea6519Bbq9aFnr+lR6T971uacC0tO9ogj1GS
FWs3wpzILOtkYysYGH39lJYm22yjYaidYpkJiuJSEysj/WhaXMyV22a8EJ7PEf4fUUuf7TJ0PwR7
iMnI0cx8edQkpowKRiIXfv3C+jXXQ2sI4DMxuNYxxS2goR/A114S414nqYY3ESeg4EL0XXgTc3F0
CvRL6AnnBFH1tMEUZoofymgdOiB++6/fxNItZp99gSmezmF5OKblT38CgajQSBRcws/+G0dqaf8Z
Zn/64n2tT+nFEtCboiCzzlWi/CXCIvAtgzumrpvcqd6L3sWZo+oGg5YXPUaMNlHVqqmrmfYtHD/t
T6IJY0N7mXhxgO3FXjSp/gVBytL4z3//9APrWjeHssyMY0B9ktpX+kIZZTdgN/e953ueoZ+un0dp
nvSY5hwTQ8cVqo88NYJ2Zovnr6+/8CX9B/f4dH2W2E5RsZ475SX+NtpuZPKxtcYeK7gwgqXZPgsH
FIUb6JNWdMId+6RW45azrO8Nkt6Iqcq80YgRl+mXEKv/SX//8elqs9AwtZ3vlxqs0r6Poenbm7wy
d6b5xoeAyPIKr7Tb1GGFlfYqmehvovg+aM9YNRo1Crm+8ir9l6JqFwLt0uOdBRLaNhyN/uHhGAuJ
eYuKMVMlzl6S54p64hjh96bhXGM9aWqshFiKHeM22tV8f1qHJlO55MG8sCr9P511RPsjOFD9aMoH
xfpjmQ54tV/JJDyoaxf2Wwtf0n8Z0U8zMWVHXKY9Ncc+BtC+KpIg32pSM/B9HQrnwmRcGIg6C1eq
UkVWTq/iMclesop+pz/2pBB1PzC7vTCOpVucp8KncVCCjg3RmeWpch+CKMJWQvHqBqWUeiVT+8I4
lk6ocy1WaXVA/7E8giEVYAvBrweF0bFntrc13q6eL/VjKWS5xvzsStrm4VvhYi7Pau3K8nGa848t
xihrR6O5tajcYePUlYKU3M52X99n4SHOtfAiMXBp0cezX/q1Pvm3uaBprIalI4H3hhdusjTjzn//
9KY0NSj7XBr90Z8m9ehA0tz5YpCbFLnwhV3x0i1m4XvEv8XSpwCald31jymemx3dcRFNSkT27nsv
ZQ6jaQPcfEqtaE6GbyubuIheBw2LqX6i3yZULjyspTcyC+NVMiZOaEGthgNinNQMVTfK6wYcPEaJ
00AHr0lz+oWk29LNZkG8rFFolTFhkxTCtjfpB0SfUrQ/iizeNMrr9+bYLDbnadqFYigjEKI/HPNB
KSsanlIvDyoPRveFD3VhJzkXrJY4Rzd+lUenwj+bttiPjlFeeO1Llz4vuJ+m72TFkKZMChCTL64i
wOXI/S+ctBbW7LkwUvoY7SZdaxylrckH3rt6TVAboULpxrrSg5rdVY61tKpbF/J6CzkKdTa92jbl
ho6tHxtz0KaVm5sOlrhhvk6Qee/gh+gbPLiMY93a+u8yAwv29SRYDKSzqdaQP85Ht9SwMPYfW9eo
PaOPNjn7RK/3R5pf/GcsYw+d62d0YTcXtl0LE3wuSoyrSOfM0lCKzuWE7TEW4K5Dv2I3xplXGGmy
qTM6qr8e478nipgLE1WzE/BEYZ0ZbXuVJSYWkJf2Nwv1SjGXIXZDbqShxkCiFI/1TUqjy1OwQeq/
pp8l+CCngaribrjBROZ2+tbsFHNd4kRDChv4oT716LG2dZqGa2ek+bN0aw7KUYGTmoX0IMuV6MJX
/O8wLuZyRS2CE1GXZnEKjVgeLGzkcUSlt1WpevfCWe3fO0UxlytGcMsA2OjimMbWzxq++T5yALqk
erOVOItdmApLA5mtR2E6WWLKeV0Ch7XpPm9+N92Ft7J06VlOQRuHWjEGYzo5Cqy4KYITg/tkRyMx
RNKvJ/J/m/j/v7nH9Px/Q55pNZ3IcotWES1taOINs/EdD8n8OU7xJUDcgahXcUdjWk3OR9Cq1W94
x+s8KpsrQy+7bRw7arkupfNQOlr1y4xKetuVHq2MZ2KWte7wCMNbXoUGkpbNhV+99PnNIgzGiQrT
lUblpJhecDd+xtXuwqWXnvlsCbODPqWZzKamY1mN14jh5OoOXfL0rH39xBduMNdYSqGola6Ck3Rp
oWqxMR6hnQyxdmHSL11+toSprs/OAeuhEwbmxwZP87yEb1NZwfeez1xdqfeT3cUIwE+Ded9Xb2nx
Z7iko1z66db/TsVEG8Kgkrl66gIcOC3Dr3e9nY5rN9DEhV3Qv9dE4Zxv/WmBj0XrNm2Bz7OBS/C6
ACJDN30/uUe6PmIwIelTQphQVUH2w0jcC0fWpYHNQkSXB2S41VQcMcL1aQHiC4E4jFeAGYYXRK/n
Z/SPz9iZhQrMOU0YViZFvHpayXxaV6T7zeoNquTme/N2Figm0/ExcEXkmsb0hLJEvFuT32xrI7ik
9l94TPOGoBrnJRuHOeJ1n6AHMLJDWSY34XCJKLd0/dmn0dC7ODZn6A6Vx/iguEm41Tg9rHQcefdf
P6SF1zDvJCmglxd6C92oztV9L7KJUGjcGbH/wiSwLkSQhUk87ygxWZmNSlJ/0Hykb36Q3URufh3E
3XYy2n3WKCgBWaxN7VLGbGlU5wf66asZ01Gve4ziT/Cfjm2SH2zcVNHcVYdeNz++fnILId2efSNF
C2F3pB3zOBok0CuJ8MVwL0zdpWvPPo6SVuhCjrF6LHr9uapx9Qq1/BK0V2DOufDxzZYjvOYSezAz
Ahet6Js4qtof6ojXJHzY0P5Z2M5ge4SaDD8nUQ7bUOlQmNihNVCeArOXekwZ1Yvx3WZvl+f8R6sg
mRVV+Z6W82RjOfXDVA2Wh1G7csrjosMgtE1OVkiCtLWd1uv1WltHED82XRLe9a5vrmyHUnFkJ3+6
tLY2petmVyU+k1jE52B/2+YRGt59Wyk/O+wbt35V3plO9+HWiEjIVk5AqtRp1fVxD/YdWEWlmq+a
j7pPVc2UFIi/zrXxaDWu9MwBRGBrTFDQBrRgVfgYh+IZ9YAC91SXKBuoJhMAVxg2fAT4aXpqgoOP
ZojDdPYNykKHnIfiDl7XFdQGxx+Wm0abSIHblyfO3pB2sbNEeh8biHdkOx186uyrype/STwZXibH
e1FBri1CiWp8HOQ2hDB6oFt/vHbOCinRj/7aAiix7o0qOKh9WK3qydhNdX1XdPZHV6aBlxjB7y52
//ZTF3h6l/2qRVLvItum809M9V5kQHfrvpDbNKWy3xhJttLKbtzgzZKtlCk9CqM9dY60vBaf9n2V
66SAA9y3MdKdRjzvDaoHnj4maNxwJOcpFL/Dsn/tEpy4W7C3myjln/LeudYTS1/b+fgnEy4KIPSn
7L+vsUU6M7TDYYvljEINLos2YaD6jLkRXoEoYF210J6RZ1ZrBCEhGpziIfHjbWcM1sbNaaWrFF4E
nObRg9k3rPUE8X4xOeiDjSHZCqmdcUDpa2OWH2LqXzK95WFO0NriG9/VXnDIY8qZ1YHz1v0waiFQ
Yfk3qKkkOKpg+sbWgyrbd1eOV11K6YVu8V9IYX9AUL3VBhwGYj8NVkWnwqNrYtuj73kLLHlnlPrZ
Y6W/1wPzb4Ev8pipBysJ7wFbSwyxp2ts7h/cXr7KrilWQRaMG5cM6qqMsmdc20aPtrf1GHQHoVnv
dRT/MKS6N1GpkB3SBBzhGo1worxaKdgJVwbqgf00ZOWcfnW9HLWtnYYHdXKf0qCpqbEV1HL15rZj
5HDk9ckzJ4Fu3gxuNcW9UhsbH6rS3qgTzq2plSHGrFFkhuKpi+pTpSjoHSXP23aUh6wZ1aMaaZ1n
5JhmK9rkbvRWliu1RSHcxsoWiGR8SFLETqleFo922VCjTFMTbaRa7oMCwWug5yh9yqI4p9+TdRAA
sXPys5449iEhGUGMAAfFXOy270Y2/cYJJfK0Is03RWuejMj9ORbtXsXZ2vPBLa5x0fkY0ExsDJN6
XJW8hPb4I4/9YwBInRRrdqvxUzam3bgrJxwPmNDt42K6DxT9ynD6n5AKhJc5/lXTWDX6tvgWqcM1
OiB6LxwNMF3XbbFZQA001HQatJXtKRDNtzxPjFWHO70ng+s7yHuLsHn2o56M3tBp+7RD5aXyqLMm
QSfS99tBrWh6KdRbU+p4enb22U61A7mJUMUBVOw5doh+nCTqykxRdpFZv62HoKZVl6BgDeOOtrJo
lerOtSMEimIpoDZWqtzTCfvMVGx2U2nDnM7ddeMKdev7iImaKKhWY6wEqFUNmi0cWiHCNEUfORU3
ymTGr8mIfgotx2Nu8GrVAAa9IZSNTFtzQx1ilxSIXrHePUl8tdYZoOlHKxEH11bvWqt5cJQSsnLU
HWwDD/ugC17w+MlXjO1pFM69C3QTCF/Rr2Qw3aaaSFaWaV5nuvVLZNqDSPOPQQkxnUoOSgBxqW2J
PsBm3ssMbDaxjinXO93BjP1XYBXVqoPLuddKaRMzdG3V0gCydy2KGk0VAXjspQmzAbFKWOZrIyze
YYXWntImD8nELLXPFuFNF/+FZGt4zLaHOO2KLajoAEmo9qxn9RMkB7a3jv0T3+vXjv37We54azc9
WZh6+JthHbeK3ejPEGo2Cj8j8gprBGYn/QnkM3rpUhhnFDmQOw7qEV2+m2YA0ZnjQbw2nByTNSUD
HAAgwbeaK51OwqPZmMa+852efrLh4EfhVSyK58ktbtVA7bzEGv8kzfBHMeT7NDQPpoqYUbTxsXXi
9wEl9E6EkCV739loE8LjINTvlD59k0n2q7SCt0pBcteq/S5vqk0Uax9yam8gub60Wfcowjr3ym44
AUSHTIBF8ErQR8p8hO+qYF7V0Va1ltJ+HmJsHIFoH82IYmqoDPma5dddG3nxGjrEChMxEOo37cZl
+drUTR4hrmJZlfFw1M8YtVGUcpVIRGSjM9wjRCq8QEt+VVIYTNX8JZhAq45F/aQXlbKmFSndy6q+
hXH+5Krlc+jrvafb/W7MMckoJQJ51TpAcY23bEleLZsOZMd66i3tKRkogbT5TZA2P3WNoNoWmbmq
oBuutQSFnEtPitfKmhYj5F3IUc+8+x4e0aAIRMtljl3BdKsP1b0WqXLL7HF3SjRp7LPTDyVB7jQ4
/FsVAO+nV0ccBjuQ16qLYF0FuulFxBKvIkQgo3aUU9izckYFXd+BWbAPcfI7JJ45Ylt8lXo3P4lY
ZfnMwgOkg+u6z37YvulumyrUNqHbZnsaoqU35NZvlugXXWR3gCcQGQ6sxWHkAnkdXhp/ego7wG6Y
YPtrW2o/JqXOII8nd6Ivf49qn+8KUeTXSUlbRGd39skMUZVGJV0eNtDUuyyt271kPwGLV1fvkhri
R+YUULJ6xPN1W18TzRC+N9GNFvT37J2fjDJMjgq1bs/X6YRz+FDXgV4jdtEGgzJDNmJ6Zj37jtOj
RUiFelLDOrir7bI4DIi276I+BkRR1pjSpN34I3X95h6nMtNLyPIeptzoQKgo+7wZmqswLjT2LaXc
Nu2U/sltw0WGrcQGzuhRtyqmtvithRBG+1DW10rTjCDlzwKiIBG3Za9AfJWB+2IJ5Vkq/XRn+RJd
qLS0aqd2xXjQw5G11CqfO7vYq3Y3bvMhcbfxoGk3BVTTbYQKA3CqOl25LnY2vpKr26LptFU4mNB8
BSLxKrfU9YShGgjo4Qfo5ngVac3zUGTo1cMB6E0Mk2ZUIrEPWzPxcttB6koW3QOxF60KdslD2RrX
IjfFvpfOn9ipzE3dTW911JtIslN2ZlUTrPRWdFtM9J4stUQdK0p/a/lWtDFo4jz/KMjOSm8dQky7
Pb9T81XOXnrrO625zSsBJjaq22MRVu5WmVD6Kzm9+34RJCuAwv56tE1zF/cja6C0+JZLuJGNokTr
JhQwEZVC/CpJcl5ZmlRXhgLbwNaD9Cq3evFkNkOwR1kM5NgU5g0epJEX2Gq4rjQnfctSN2l3Sd2V
L6IyAacaNsDLUrp/czqON7UBEKDXxd8UfwmvSnwQR37HmLMAuT6krZUVZfFa2Ia/dbRsWmE6Pqx8
O/0T9pW2CnIjOMaO9W6g22UnA2sCX1rxoeeqfmvYye+k9CNvKEadQyfTrtiOdd0QFMFMVFHKPlwR
JVtYBPyqiJN9HPnJ2i0GQMNGvurrcTg0KZCTVpfaehhThTYjU8fCLK6u3dhKVo5mZPthREvoxlPv
JVgNY5w29p5vAGuRWS1WWjUSo1Wz3miFFW+npnk13ehHmRXhqmd2gcJA3+uyLd8WLXMiNPo3u1Mq
3DqGu5qTj5e17Z1R8QUQoGh1rIXnN+1Di20ky2uWbdK06NZRXD0kKkeboFCajYOc80o3Acc2bn1v
RTbi0GFkMdLM33jZgTlp7eHs9x1iD8jGpC/pKTF85VXN6t+jyy+2pPEoYjgfdpxx/psqWuk6ahNp
4AxrU3U5u0n/TxE6ONV1Nv8/YuxtM7L37oBtYz/NvcOkASAEp6Fpgr+Z7MwtQyHVaqaHumiUTdvC
i0gqwCth2ogfMdVFXGDYymaanZxs6bTqqqXTZT3GQwF8Bm00P6nxHG2If7g+4KQS+A/TNUL5P8XR
asL/4RbReLR2CKPXg18i/HXpqCpIcWzaqTL3hqMnntCM+o5w7eMU2YMxIVC5FlTROKiemyb2qS8P
cbKpClXdJr2mbrNCv1KDLtmYhaJvIzn8zXHG4mAZtpvasviwu/qF/Uu9s9wg2xZj6d4gSMg9hz5B
L2qzjzKHiDH5AEMCRCFU5tuHoeqd0jNUWNGha/zCKGS4lSZ8l3BiCTMZ4Esn04fK0EF/lEO5ptOQ
O2Vm5FluFq7UtD8oI5D13BweYhWNfaqHjafiHMcLNfo1/m5yF7g5VdM8yD2aT7S7MGBZohfnjg4l
ljEOrdqAj3KnJ2z8o/a5cvFgn/wH/Wzi0+fxo22bb1bG2c+WuKkYuVrc55PGTXtgAuYZ3xWV8t1N
iwICheoSqYrMc1IX0oVSsV67engX64p6LBOrWkGX47zbKX+rjsw77im71uao3ofqdYNwelvn9d9B
7a4jNX3PMbxDYV4E61i3mg8koHLt8MQhZSfZTYkMeUUpmPdatwU4diYhTUztVjMDuTFVw1gpNfx1
aZSRl6Ow92wfCbXsyuY2x5zSC0btV1eXFUisHPZWqWNgpgbnSRQ/q41TgQTqgdTB0jRpK0Y1H2lp
vG1qHFOTlmOsAnljB9q0v9bBou/rdBqYj+KZWr/zUid9/GAAwN5bVutsXMfBgYmd6U7BhAcEmRFe
Z8NQsc1nAROsWNtSV5un3AqEvXJrvKdzUQOKLbOBWYY6siC18ouaRIyqXLrOCt68fwVfPvgzqZ18
FNnZ3inFwb42gxBTYYwxX+ta0bYaj/FBNDlF1IHuoxweByZ/cXSVqLV1XymRc2rqetyp/mTexz4A
1tREvAcsv/xb5100gfsCX4Ndena0ZQ6gInaMtWhaXgtAmL3TuGfhe+dspqStd2FGLkMGWXnskkie
0j606LgqbNA83eCuRGNqxzhscvzIMBuoPNk6QQmuwJ/EanR748fXubmlxOks9VvRQskZpALDOlCs
dgUcI0gZ2LX0VnMhRbd0i1kKrZJOoFkiV494hrOPHQbSI1J/pU7yzRvM6jqVHIskzXBoHDs73yL0
i/fCymPEskNxoUv33xVoMZdNZcQuXUEITS+1+RSnxe3UG1fJVP4SunU9ldOfr9/GQjbTmY3EEBnM
Fg5fJ6NWfkVC+92azoUR/LtJQcyVWbCUxpZtiX10qVP04SGpf/nqHhG2p7HZHtV8+/UQFhLK1vkJ
fkooB4klo6qQ4qhhNTuI381/FA/yM+MldsDSHc5//3QHK1D51Q2JK7XE+LUytpnyxwEvkcSXXFKX
7nCeyZ/ukPUYERRZJU5B+qJ1vwY73Jk5lJFav9BHsfQyZhnxKvLrKcsC/WibUbyhExjJ1JT8xRDj
EQP2oyI5MXLCv2TZtzR7Z0nyMUsTyFSUxoLez0+V6ew6I1tbNQteOai3+lgbFz7FpTvNwomrNtSS
3BHNwWC4a0r/8Os0i8WbHO+mwPfpprKAx31vqs0CSwptyHAtk5xTj6y3k1HptVr16CTw9BF/X6jU
Lw1p9k2qkaNhHRr4EDBvcyzojbjdDSGndomTaHOp82nhLnMkgj/IVulxjj8Zyd8qfO2tO6d9ZCvS
X5LPnOfuP6qIcxqCXxKB01aB+lgXx9EiLU9iGVylecnhd+kG55F9+mjU0a2rUTXFcdAdwE+G/9za
NHqbwyV35KVHNPvucbaqIhdEGcyYQCfFjcdNfGZNVqiu49Nw0bN2aSDnv38aSK5MXY+JijhWPsmx
om/uJwGgtA/z1dfzdiHKm7OvX2M/k1k9TdepUIpD58TnCh/ZjK+vvvSYZh97IEkwcxJVjxCfPPhP
KxG/NqDiwu4XjoTrr2+y9Ixm33mJo7rp5pCqW1/eSqd5ZRsMvnSyvrctMWeftqtXsWk6KHw5Tx3P
NRT7nNJCAPe9nz/7phuBxqGbBGVWKE0OwIhUDdadPl14wQtV3LkgVlMnPy21yTmabmFs6bvqjxH4
t1VFGmaFZO/WDsptxDHGK4b8EphhwTxA/KcD+zRvS19GcOJH68j8WreUXezCawDayRrsFFhHt0E/
GNp3KfmYtkkudCcsTLe5Dpftr8Rxa4S3Lh8K2sQDa41hEOit0sN/5EJZfGG6zQW42thVxVTSkzeR
cIlJS5flnzNi/OvZsDSEWWCpA9nZqYajrWHCzFDMh8yyfupB/NOKoQaL/+PsTJrkxLUo/IuIQIhx
m0kOkDUPdtkbwmWXmUESgwS//p30qlovSSIqetHRFR2QaLiSrs79DpW76+9ZmPe6I3QwpK5ik03i
wuEngKNecKWxpqNf2LLo1bdKzGOFpLYfZ6V4VXZ9QKYx8vMOl7crc2aplbS4Ejh+B5oOeEC5ZYIm
B0GZY+Fyw3DMqBXI7SPj8DWLQ2Jr0SXHMRouNcl8Mm2xNwnDTRscory/Sf3VN2jxZZBlYHvcLk6+
VwJ8CCc2rOhAt21Y+ny9s5eGrBZimtLOmUkCVHgmKB2dsvYMQwXddbbI10ydiF4RO6D8sVC5gmFK
5VQ7y8of2wl8YGdak/sufINu9VyjyLqrweeLfW7ErFJvfuHtrX5eWamWHn8eaZ8Clj3ToWHDma3v
2DeVFQzgtypwOr/mjoOT2H+f3+bjbOJ6VZySCpeqXh/sGHOeGxE8ZyqB/XwDLOyXOluvc00h3pi4
X/cn3EqAAujFc+8AoFb/uv74hcI+ote54qCJTHPT9hAsJsBtW9i4lUaQHb12jIQ0D57RfpNT/8eD
hVyDo2NhBCH103tUMSNbiARLMD2Llj1d/zneeZZc2Evqls2mMMH9g8YxLkH/Pionq3EThpWuBXLv
eZSwJe3oyA6BrKpjOQSgvnYuweGD8p/IqtAnS3hAphi9GbsqIceKeM09zJ+9o4LTyX2vAOGlQ6Xu
HCBKt/2ABJuBvMd9a7gsEqXrnZHu7OirOn0KamEeE7Bo7yVSADe2Av53LkFpNTo3uQ1qlDIGXJU3
oxrFHkuI3Pu5H7y6rqq3AxQuu4o18pCnAvYKuJbY4b6t33YS5oUCYKhmC08JG9lriLU93+9iSAps
oHRnGXY5qIeG63shrhYcGFDKfG/3cjgVRo3zNEw8Aeip+yhIbdBgsxy+5ahMfG1yKb4nknjHFhmm
cAxctncIXKZhlCLOFyt+CI3KsLdxp7Ky7CwUgpN/G4ZP8wz207kDR2krTvrpnlPcRSS4vQgVyuCQ
csrdlxS1nxsLupD3NM8gAqGe2Jx7jCPZv7Ilurz2mfoK3s1kLr1UYHakttj1Zl0/NJTTFRXm0tO1
md7ZnPuge/bgnMjimHETkqAKdOfr4/1ynDL1ddtIhqroUm+EZ/EfgpKkJINtapKtrKtLTz9/06fe
UVmVzdRyytMwZAoLESCwB98Z6lvZ2d0Kqu7yhtTUARqipFgiOgleUYpbYaROVdiTkf5Iad7e9SBJ
xjztJcyKgclFyWJirEQK+7za/V+kcHy9FKCjsAUUdudFzIAtmWejzi5LE3VDuqB6KJvaesxq0Elw
+9LlxwamiiFcHKabseMSKehJ2vemJzvQxw1yJKKF2KxugpPnyDJEsZO6cRpXPTdpLe/6rE0/JKv8
ctMGsr5rUsgBtglwf7eUWXIPC4ECWnY2iq30gxYSHgb9mZMUwy6FvgIqBcspDqoZMW8Hlt63dk4j
0VjZuCewjI2CyoZdZxcYydv1UeVfahoQnbRNjgME4uBOEOXUc3GAEWQCQnoH8Ae/mSF92zRK2chO
lz+uv+1fedv/9QRep+142sI+1w1340mU0O97UGEC1R18p2b17DJzgieI94Pk9FsaeMd0tm7zGmRp
RIMtltCVUbg00rUtUcLgmeRmPhS0Z0qPb6BkaAwF6VYm0uUtsKlvhyqKK5kO7jhIoVjfEuKFgTIj
YpsHqwxWChQX4oy+IfLgIA19DeIM7a1jLcStuZ7eWPr52m6ozku4dLZVf2rLYNuJb2oODorcO0jG
rwyBi5PRRbXZfyMNvIED05kQg21uJTuWzz+GoY9ExvYZ8SIciHdJKUOjJnFtNCtp56WvOo+FT9HN
yQBqaZEyO3UD/B+wICbPuHeB2+1k/CBm1++uf9vC0NI3SDlgn6lK0/7kiRdIVKBmgtFA26yMrKVu
144+rRiNfHDxdO6/TbggNJK/13/20oO1GGCAclw1Pm5lyyn5NZP83obM//qjlxpem++GmnI/scR4
KgPzrVXsqZ/raSMaON/CKXclhl0+E5o6+QN2hYWAlBDiNHhocAykEcI/oqDhtCE8WCnsWOhbHQAy
NUHACp4NcHmA6oyRsKwAKE7XinashU7QuR9WCettOiTgsB3H/bRNDuYu29Y7esRNsrydT244b2/k
Dbvr76pj8wj6yH26/+qktLRpP6ZZ30JPjrcDxA0me7kp5Q5AuHbv+vB23nh/ro+HpVbUJj8YSeAQ
uHiPHdzxIXTTXeOGX3v0+ZWf5nhTTUyNgwE8GtKMrW3AIBxFhdXKGFtw6jR1RkXgwEbCAuo9mgix
j1ALQEZgVzV9MklW3c3csGKawNCH82aOjJbDA85yx31bcfVNCNMUOxNK8e+IEfMrKqisla9eWL//
8VE/fbVsGPGNlI2xa+Fs71UePn++qwbjuzLoazFDIJow2IBfb+OFYj5kDv7byCUfEqOE+XSErDp4
qi53nqhiFhRm81l9CAWjgK+DrQwA/xun+oukHNBV7nGY5gd7fOJQvx5d4rqvlOKWybOhepaVWb/2
yNvf5TVLdg0r1kwYF/abeh03gbUDpHJ5H/v9jK1ZU2QPfTvDLmm2phukKPkBxr7iL+1t8ZJAr3a8
3kgLXaIbEsuBlzn02EPc134kCrgNtZBzbVhSPSWO+a6c4Anq4hWIyEKA1Skfo5tZwWTgZV4H0f8M
p6X8voAtnyDD10aYzviYqsyjpKIi5p1/Qi7vLpFBDb/rYJ+bWcRL9dzb2cpysdB0OkKCJxDKzKrt
YohOzR3z5VsyTE99AL9RaRwdAyDPfIa7zfWO+gfMubAb/TfXP00eAg/kFtyo9JQkzgjZ18y7bAdb
1umvz+daQm7YN3/7yU+9TVqQ8gfKzr0HmbbsBf4a5dHNCMzvHM8cwmHyOd9AZSk+8j4fjr5Pq0eZ
B/LWsovuhzXVUHn53P49uN78u+UuJCjXP2Ihoup0FMZMeNwwIuJq7iBbDOCoERRpF3oiz3fXX7HQ
K6YWtIfUxy00brjifiryBm4qrfEwTcz4m1sUFm0OKc0H1RptAvEiBEHXX7o0sO3/RprOcJoJ97i4
d5kz8lIHwKLMzDLuJt6nRzeX1kpIW3qPtqvKsZRnozcggLqFvSunHqxh4uAid0a5ZlYlxuv17zn/
7ktjTdtk0Sx1B5BFRJzalN73o1EBTFux3197urbPUtStMQ5wS1XNjgtZFlJZhNRr03Jhg/WPw/Bp
ntRigi40SXicuSwDipmiOqAciyPSmgj7FvIFNVXjyhlxoaF0Sk4tKpSMQxkYU5QHgH0WyG2XrkEy
lh6ujaopTaq+H/v01KPeXc4ZtI5reHXy75bjQhfrBI6UZZYsHDz89NPYvMFPbVNv/oC4s5VbZ3N7
G/7MN3u+uX07ncLbPf65j6J9tL8Nw9vbl/uneptuoqfN78Ph4/D0EX2Mm49+d/NwiKLNIXqJNtHH
jb/Z7g7VZncXx7vd7vV4xL9+xM/bY3y4i7d4Thiejlv8P7ttvD2ebsP9/i18PP9v2234FobH8O0I
8eDKzFkYFTr+w0MlO1USkaeA8OkdnqP9fYJNPQoTij7MAu5+81uUzKy8bSnOaSOcouuyHE6nEcoG
9/1M9gBiHmpjjRtLlkaGlhboJLBVE7K6UQufTdRtbEZYESCbC10MP06wF8qg7839reu9dnn5JJN5
nw/PA1xvrs/gi3HICXTgB0Wd4YjkuUAcqpx75RnTGyNGjbWi7I+5NMnh+nsutiPecw7yn+ayOVkQ
KULFGeUcF5huHLR/m7Wp+09e9X8zAA/XjhGGiZImS9gihqqyOTZQzB45bDNhD6KgAt1PtrTo7nwm
RBESiivJmPu7NEvkTY+6s58mN4IYIMLK2DQFKmF8xzcfuU+bLcqW5FEqmz7aECyd/NJofztsUjCB
9RiYNryn0HnOnRqg+U9z8CVbZLIgNU9gFVsxAfiefTaGI82xJJYBG01SdEfZmfkH6vQrkODt4q3N
ctSiDk1lwSkJbkyhBxXlcTLd7gClFHJzbjEFgEjL6bcXwIgZxSTgwGY+cSO3dcqDHRCj2rC8k691
as9h4/awHfNZ+ywZUQ/A39awQ2Iw4EprsS09WW4pA6+yMXj/I80KiZU0gc0RfFugbRYde3WZBSpL
h4qy3oPo2SauvbLRWhgFvrYaFcFYkY6YGG2NMQXYg9t5WAuZolyTlmsR8eKUwmg4D/VPQy3PUYaV
sQIBIhP5QwnTrd3QACt8fSAvTZjzp316uov69EwK6UUOfeLkPvc5OA6Pc5mv7A4v5yrx87W1Ap5c
pPBH5kQq4HdF0YTIMuzKvN/SGjZ2UxulPnjILfTvLX1IBfXhiEfCqU5WdnZLzaftTHg+tWZXIycG
RtQmEfdF9v16y10M3PgwrfMnk0i7thg6H4LLg43yp53pKvkK/ndxk4rEhiH2JPfXX7bUTVrchmcM
hMYtvGEVc7MfPmn4QwfsMNxSy+GlaFoaXn/Pwoj+Z8L0aTg0fgnku4TptpDFXqJsbs4sSIGerz99
ocn+ZW0+Pb0eerOYTFiw8eQZZRChjWKK4slGzU2zdkux8AGBtgBJV5VV781eZPI9H9/zsz59TQaw
NJZ1Jozq52RoPV7GrJetjVpIr1ZH+BcMMGKm0E8kw8zhPNuQqt2YSdmjes8nvNiiioZ/AKWEwhM2
ygNBGZ+zMr8WmtTXFiLc9Iy06dwqRtlKu0+novw9IWVgblGCAiJB4Suk2np5uN6BlyeTR7Uxn/JU
DfU0gqMbBPdsAtuN84evPVob4dKwmM9Y38a8cDcTfWjFStb6MucMlpHakBjgopehSLKJ6xxFw63T
yNgG1/goHdE/ukMOd95BTrBTVo3ad1VnxzAfWuMUXZ64np7wHBw6jYiBaYzCkE3T7OHJsoHcvHNX
4vfCmPT0jCfq8q2Ep4LFsjGgzE4oEEVj15gor5o991Ch0htgZbfidgipJRwChGzy4pgYgXfyimL6
Zbl+IU8Fxap9vScvT0HvHxD/0yzvU95xU9pVbBYNCpKn+qWY5j9BBZnq9RcsjEI9iZhPBPd3WVvF
fhkcPNw+g0G0MliWuksbK7kvy9qjMo3bRL2mFgp9xYS6FDrnbDuI5kuyd8fTE4C5MNkk3DaNA0/t
7PkFtIYDmV5T8v6lFtLzWUAF4mApmzRW5U/HRHQCZe/6kxc6V89joRyqkmrCkwPyUSWPQfuN2CtD
+XIo8/S0FZAUadMFPI3d9o87+6ERVOAgwB48v2vKr0UZPVcFYUcNk8k6jUuIRIMChdAQml9vmaWh
c/6sT8OeZcgagcXfxNNIoGYmP7ndW9tiJuDBkGFcifdLbzn//dNbIE1xy9HAyKkSd0/hH5yZKmqN
ezl8KZXjePoWwICGBiiaJI07g0O8U06z+O7auXPAFrq5IWMD4+yvtdh5fn/6Fpw28B7B0th0Tqm4
scYO2e+zSvvb9ecvDCid8D20rEbNVZXGlp32cJhGaaEaTmYijq2f7Vk1rHX9QkD6F5s/fUiTwO6F
JGMWs7nlYGtkybak6ZdQbggW1n+biXWsdeG3C0dwzwTbUbFH8Dc4UARrNpRLc1pbelmPnvAFzeFA
YhxJO+9riKBQKL4y5xa6Qc97KZJPeYZ1KpYOKnX7esOQdkSCZ2PPDoyk1y4MFjpBv6fwPMvLJ7/K
49FX8zOM1cx+Y4N3H31pMOn3EX7uGpVjzXkMwdtL2RT3VYIj3jDbt8yhz/jAlRvSpc/QwghkFDU8
nYCgMNWvXnyXZrcSny7e4yCdrkWOYComf0zdPMZFw5aW5g8ULR6Uk4RwJIZTp/nuuvVBJWtOUgu9
ricgBQHLpMdZOO4FnEDHCtgINaU3mYHSUW50IVBl2UpMXBi/OppbepkYccORx8QrNq5tHCv+0Fhr
rLildqP/nX6paY0DNlV5PGXDN8fMtrxujkgibLszp9Z3QWKqVH/EfmrtHnkhxuspQZTdVqzwWB4P
CbuBqCAKQHCkYGHVCsbW14fzUptpcx7WboApATMc1/zPDMMVMrzDJvmLHaLtooqsmXJ5dn2vgEtH
Fb5NNspeWwEvTxBXT/EljltSMuKXk3q4HcohmsZhRXp4ecy6elaPwceWSsmNCJaPsNosB/ZooD4/
9g1fnOypHp7TCdXN13tg6Tu0id44qK5s/dyIhtIRUZ7QZNt4VbGymbrcv66eNVLphBLRIkgBLS/B
tvFHEStUTh88Ai+Dr33A+dWfVr0WZT1ujnxy3Nb2e1oBjxoEzZfWDFfPGklAhWqXYwo0Pg25N960
wPKh0lweWlEVyBmSt+sfsdRO2uxmg01Gu0Bm2mYpUAj+1u9ehnLN+Hfh7OnqSSLhQC8ZoJniDIlY
1FoEuDCpcSdKKNlnaX0b2MNLVgPskn7l3sdxA21eoyyw4LWNtRyq7r3DMxxi6N/rTbU0YLVZPfYi
kTjX5XEHS5NO1vvUzFeG0uWI5+qJlbrD1SEwyudHi8jNPoAB2lM1ALj4tTyJq+dJskaU4OphE1IG
zzmqgto2osOv3HqH2cLKhP6nHPz/vD3k4v+dEKC69ZSbaHu5fUtP3VMSe/vS21og7vCNvavC9pDt
q72NMr7vZTwfA5iXky176h7Ml+Cje7a/AxFUhiJu4lFt62d2mE7m97Vj+TkjdOnXaeu/rxIAbRNM
V9tybxqogzd2z3+StP1dJemDItkdUjuP14fKwqzS+b25a45OXyFGBzZWrfZpFn8qb83X7V8i4dKX
nAfo58DjA0U+g5wWy2oyQbFJbB/kiGEaUAGb8qM/ztMWpgPFTTIlTVQHor7NvdQ54iq3ey1N6WwN
3PLGrVkND2psoNeH/89Guem47aBVAPgvf2d9Uu5rWmSnSfbl7nqzLKwvOv039+fUcTw3iQCucGNH
0vbRGCUHONBOj3Jw2abiYOddf9nlfYurX04gnW6IxMfph1riKYd18na0KICn4sG0il9lPT+kVP6y
iVrbUixNYi30SA4PYNE6SaQEoC/eZmA/af3dHeWXdhXu/wEV8jLzTcdLIo8WPws3+S1pcacC+XS9
vRbGrI417gJ3TIiLn1+VPjYAYODNWRND2/7r+vMX+kP3N4c9E61nkhpRSWhEUhPUVbPHpsuO7YD+
kH17FJM84KpnZbAthGudcexY9dTjKt2I7Kz8IKl6A17ma1kgV0cby7QuZodM6Ar1HCC/FPA/+ddy
V67uiw2mVBnwmRggowlcSvo9kJV0Ivn+ejcsdbMWPHImi9yv5yx2C4XleDgQmF8J9rUdpKdtJxBI
MlkQbCfALbEAvRlQXeSgRmeAt1iw5t5z2XrCcT0tI0AGW4CZg29wRFNv4DGbhZ0s5zshg+JOjqza
ElcGYWYCNTW19odrz++dgZ2GgEh74Cq4HwHMBBuHPleuRP0Zs9f8rheCwL8ys0+x2Z1ZGkxda0Qt
Jv4TANiw4Cty8IihSbPCysQN9Nf6UduNdJlyhWfZSdTYTlj1dWiraRuwNarHwjDRITEwKuxFziw8
vsojFw7VGzdLf3h8jXex9PzzKv2pnRQ3HGEPRhIl/XuFasmW35vz7+tNs7DM6NgWhmWrIAmWmawc
nrM0hdUcjsOhzNW7mdMYmLJxZTJd9pyD1cJ5GHz6DNfwMtiBlBSpeNrcT8NURhZsQvccu977fsbp
pktSsR3VVMMqqaLIAUzeD5OTKgGJFxICYpQQZ1tTf0pby4yk6/ngy7KyAiA3c7+UU3Hdcyd8+pW0
9e15ttAgLJgBxySnya1XVo2lttbDiWyE06I8MQKGbDtQ+JDJ307zkeLSwLZev9afWlBJB5aXRo+V
Q1h/Ud8OwfS7AHSxDroNsl676y9ZGpBaTOlNs22d84fg8ujWz2W69Yn1COOhNWjJ0lnI1fYHhUmz
poOuJDYAAo6wv4J9m50PvyfPqr8Fc12BTGwMv5s2JcgTNhwVXUa9VjW31E9auKi8tph6isOLEI8Z
+IhN8kj8ZmPTIGTF2icutKEOfjF8ClR2iRwhsx7yodiCFLdRZrsy2f5VIF/Y9+rYF9XSChRbissp
UVtgP+V/LcNh+yZhuP2zYDGb2N4BYKs0nCy/CZG2gnE7kIxgA+FcIdm9YXo4eQZPUzbLrYCXL+rL
3ae8EzewE9q1FjyoBIsyJUAO9ij8oGrnqfSLN2ceYz/z1Jbn9g0v8o/aVeFEmsM0UmcXzOaMZdpZ
K4Vf2LjotV954hKrrMGGMbrhkUG8BAHRWhJ0oYf0oi83yACIDsgMe3uwpbFzwSlzq0A1/NIkoufR
9ynQMMskVFRec+pb0OOqN7jSbXss0V97uhZscWXY1f5gePFgZXdAKd/7U7ZTKj1cf/zCFHG0H1+C
skkHhfnpDmN3wMzwXztVKBgCEfoypaAwbeAgSb4WOB3tYxocljn8KpBrA1C8/MgF6MQ035AStKx+
DK9/0vlhl2bMeRh86o/Ax+2bP7QJIueH5z1ZZ0kYwPBqZbe3MJp0+I8PxwqzoA3Oc+2dU71U5NGT
K3mcpUdrMb+yx7m2TYZ1pbbEK+DK8/fUqYx+U3h5sHIiWZhojhbyUT0YNHOJu8TWysBk98fid+pK
99vX2l4L97nE8p+AxBL5ADVvC6t4KTogPg2aRm3KVw65S82khfXe901uIeUf1YN4rursm8PBRwfD
dmUrtTCAdPqPbZqAmkNfE0GveMzp8K54/y2g9TM8c3fX22mhF3TozoA8PHK0Hot77kxhh+qoTUXX
tg4LSR+9VD8Y6qHNGgfal8Tz9k6PAooqt82oMI3+3sw4OAqD8NNtVjTD9vr3LHSJzs8oYJVRgjRv
xVU27To53ZMA/E44rKw8f+GT9PLQhpdBqToUiqEeUjF7+mUDJvyWyFmdeNs1uM7KQHudqrJeUXku
dJCuGTCZAI41qfPT0MOzJavBmR7tNaPypYef//45QiUFjDi7Tp6C6dSB6D+Ma+PqcjinuhLOzYIO
B0AUibco6Nwa3PjlZI21JckNydxQtWRlnl/+Aqrnbl3TCPKZyACe7g++9y3BYeb6QFqQNlE9Z+uV
1AhmOgaxhOnmH9wigl1efnQ/cmtT3ZU/aLtN6k3+fv1tS5+hrX4t0CQ4JOFlAfuhiufe+X79uZcj
CPXPf//UwTKxTYDbUAqOrJgPoxXh1NBFf69Qpn/9BZfzSlTPtfptYRSDRatT2gf30ul/VDT9K7IO
2Grbhv9IGXXcuG0h1rn+vqWG0kdsniQJRHPjaQBxHqkNbKKuP/hy4KB6dtSkM5NBiwEbGGV5HERa
bSxHDVHCxcf1Nyz1hbbgcVkJbmd+eaqrOR7hB3Tquer+On413Dp1tkakW2ohbeWDEGQ2fVe1px6m
vRP427UTPF//gqU20tY7RgJeWASNbw4sOXhFCW+qrOKOs5mDAdj0628h/0gS/79xonoap+ZWCifq
fDglTGQng6XJDQUm+blXqfM2y3Q+NeADRb2T1t+wntjfGjDm3/3Ky5OwVjaDhWxRV/0mcNIBghg/
DWXqJjec93LHMxga2TUvD96EYsghKM1Qdll6ML0ZJz9lJv4NLpuQzldpxx7cHCzpouf8NxJrMOMx
zFFGKgGBwPTgWCNNQ90U/WTcNJOg+xT7mQeioOychtp7mAfH/NnAnAS2BbCIwnGMwFTC6dvpR9YG
4qFnOThBHJIjgJg8YzOJ1v/eFua5tEKZh3mWggM/lIljKtMihcdWUO9s0BfuUCHPjhmI07+yxBye
uyILTo3Js4epEFkoawiPca4oTrhcae6TCergBu7XeNYErrUlki08FFUHsTD1NmwoPYhDi/JQcxiQ
ZJP41aSse8wbSXZe67Nf9sj5LinosAd9J99VVp8cGsAlHnzWGyfl8/6I07sdDSNlW7R3t61MUu6h
WLa/w+kr/YWrWZTRprAuh+WOvTFbmCl0Y15siUwEHALM9uDQrA2J78o9aj+KrWsI+ZLDeGrbijnY
WoWN/pRWUOykNU+7BBf8oeUxZ1ckrHrG3XK9nc7yiNT1arzYKKKhAEM7aWG2MdZW/polpN0BjW49
BLkHH6dE+SEsF8muMhjbUXN8Q0FFe6AtbUOF2bhHdTiuxlRdxIXKinv49AU7P63qMElK1A4Uw0/p
yx6MqQTWYbylf3zRVm99mfA/zJR8x6ppoDCFGtaEGZfLmxzq0v8G86ISUHk4HggYdOC7nvjmm0qH
+m5qbDc0gHDbobgTF9ZgMO1geT6FbZIYYTPMcOtScn5VyIUeYBWwBmxcCAf/d5ydHEcBfjeAmJqF
mAjHjg1hHaycQRbyzFQ/zgL2O3UW3DtO1B5wQIB/Xlh4XRZRzoGId0a2J50yd6gsTl96b0gO82A3
8G1R1o46tndMiFTbSgKcPxN73o1DBoMRI21WluyFr/e0YDhJyH7Sko+nrr8ZcG5s+n7DQT66HgQX
orieAaaZ5cOMGKF26n8r8uirlf3SwiKkw7tRSs/qjLfVqYEncb8hxGQPWT7QvzItjUcDev791z5A
39GIeiBWD5CdZf8YHLIhc7KyBf8nLr+wPOhpX3jj8W4ae8yD3bwX0RihEiCmJ1fe4oqpfvVDHrqb
cddF4930rF7HV/sdajz2kd4bUbL7ttKSCzsfPa0rE2sqLQNbK6+4sYoPs7VCgz2nI5xIUIZBzLdp
WAOLLAw1V9v0EGyjmspwceKARUJlFPDzabc27N6ud9XCXt21/htXhsqB0x0B7gh31xvRPjbGELbl
vMmrF5AIV3pt6SXatkRaTkcceBicuszFN7zXPkjlHWJ6/o5hvvIlC1le6mqTsmeplfiW0Z0gyeNR
AyOfA3Al87aAicmBzIOxJxPK3S2gCe5gKwkrN4z98EvNqOdfi3EUPQ5qQKOJ5o7U8B+UsPLdzALm
Iy5J49ptV960EBz0VKyf+lAqFwg9owNLu+Zsm/HxtW/QZ20mJpoYmLW0LdWtR6pyG8w5nLO8EuWO
WGh2xdyt3UkvDGvnHKM+HU5QSZ+Dl8vRYDA5fUzb0TuBF2adhpz5K/d0C6POOb/60yvqouknnpgw
q2ncZMNnmIAEnTDuudPUe9Rwqo2V1Wv0mqVuOf/908skpVRwFowneKvkN4lyDRAtwZy73jVLraWt
/mUFB/ZmRNqBCO/BnGD5wl2OcwTsfb72Ai0MTP6Utn2jgti3Hnv62ntvBn2+/uilbtAmf0Z5M1Zz
059kIMO0+NuPfyV7pJaxYfRruQzqaFOfw+/Ycc0S8XiqOpTLiDpKrTxb+YKF1tdTccKgfp5SAnCX
25xdMTdlNmywsVyJjguLiZ6Ggy8cfFQ7/HhRDt2G9eNTUODm17WO0Eq3W6fvgC8R/KFq2rXK3suZ
LKon5wwuuGeobDy5WDBRg7aDi8q8y+9Lvrve6QvTwdamN+FCsrED64zV5qYHYIIUf64/eemna7Ma
c7nG7gvxLzPNE4x9D3nOjzWzelwJeU5YmG7M5dfS7FTnYctsxmWBgbHbWG3Ip0emPEBkV75kaU//
fzxN1KMWfesMpzRJoboz4Gvq50F/09Cui3AEGbceL1IgZFN/I3DguTfpQPewjOThNFQjgFSt88ID
e+366zLi1aE6TNJzUBFtJ0F3Aji02WTeDIFtfrSx44AtXvFH5cG+DYKtUdf7rLIPoxfg+q0zupWJ
sDTPtEhhWRYcP+l52+g/u8addN6Dr8kC6T+y6KfwnONmvgoqDHjk2LiMWpin+T+vD8jzkL6wI9Uv
DV27mSZIqM8nIRRYIuFs57+5g/outXaXtDCZdOLiYHoOzX0WxLV4YLB/TOH+dP23L7S4njG3MPA8
UJmCGOqZAg663Q5G5e9z564swQuTVc+Yd7CTU805aTSBRryVsGKEf25+cBz7IadoI9uVv5hn/L3+
NYunRvrfRbgo026yeuzCEhc2VKaahzuwzNlutMomtpBRuYE/X3eoPdhxm5OLZAk4F/vCbNQWyQGI
fqkrv5f+bJ4UFnSgoXrrXqX1tNIaSyNFW2T5MOKaIChg0zU6ww2gsDujsasds+BfTec1MfBSm2uz
iLo4HQFXN5687InXPazJy3DAjp6m974vwiZfW7eWhqW26HaWac5CGcDFVbGQIfwZr3fjgsqW6pXL
dj/h4qbHg4dtt2NR+ZSeYLkWNmG1z/bjxg3lvo2CuHuxb/yTOMAROVx583mgXJjLekkzLjyrRKkA
BPYbeg82WOTs2R5Hy2xj3OW37NTtsbF4kDcwC9pZpyxOdsFLu3LZA8H9wtu1DXiJwwpCVIZ8OtjT
ECxBLDLOvLc2RTkO44YS4r9kLuxtLcWReBq7AOoKWO8ad4Ur+Vswgh21hYsNLr6ykt/Ube7RXesa
yIKUvZJZmDBjikf8N/TLDMahvgzG0KqN5I9DJNApordg512DXZy7/r50e+egzj4fuH5swtoL2LYu
uLmbCQlwXgTIvOGBeVeDegIfTaN5UF7n/aVNNp3EyOjb5GfF3qaV/ZDaXnZyKAywi3Skm2oKskfT
svmuS4UtzybhAM041oAjoV3bvwy/qu5h9pZBZjL5uF6YraMnyukWFfQSeFmmfos272D6avbln0DA
eLgmIou8WpZv/2Puy5Yjx7Elf+VavbMuCJAEMHarH0jGpi215vZCU2YqSZAEN4Dr149HVvW0RKkU
U/M0bW1lliYpENgOzuLHnYzctSE6/8g9hH7uEqfjFxQqyFAH1mmMR8Z+XEylN6MI8h+q8hwoUFTD
Qz/5wxWyfejFMN6RB2CUkQbjwp0wRRYW1WDP3TK1IKufU5CfBl0e87Gs9y5QHZDva+yFl4GWGMrk
GSi2QF+zoW0dfOixYJcE1jUioPq79dD6f876mUDpAkQxn01HESWCSyYS2IJzOVgWZQvkdrzaJxu/
AQO/X8gvfSHo1mk5MrSapBCit4iUGuh1QlHOHpQDXeVW+1A0qWzvbRanNixcdJd8yvp0KUCvg4Zm
aLpDSRhZaR+8QWKeNomux0uHsuK+gWBifpSTL8+ZaT8lORLMYESQ34hMZ2g9lR6UkoZlgEjq6Jwi
FvkbO7Vuuu6E1QBd4ZYPcVGBQD/ml3kZ2iquTzWD/Y2BWpdPIeDd1qmDXJFyzZXq2kNGToEo/wZ+
yH75dM8cChDJpn4ndX7OXGbGcEbpoYhxYbCOCt3kdwZJSnBj2gwwpYEs/qNmEg2JbRcuVn3Sfb5n
Dk+/KVK4JpTVfG8gqrvvS2oiV9jpRFj3NytAV244H1PcNAO6VkifgJr/c2vv3reUf+M4rFu1/XSC
mPJYM3BmaKR0luKbUZCTUIYf3h/g1ya9ZYqPU3q2wDVTVTKajgGjXpXngtULiEehir44gkRBS895
iyzSGJTFPjV1nEzkS6KTS29iH1q0ZMZ8wT30fXbiUfq7CR9fjGdfhzd6qbKltud5d6PUHbSSQ6e+
fX+ufxMh/3oHn312hiXkUL/IoeZzMUE+CoLjUaqdPRRldvmst++P4v/d87JyDDKHT6rucBhGa9Q9
9GTVRZNo99DgWdgLIN9TPDFINPaAX56pvqJQLDMSql8uIHdel4ejD0aZvEjsh6HLu7g0EGdOgU/Y
EaeBcOJCnGhuy2Drts4SNXqu7zPlObulG9XBZinfNkqY3dBJCwpXH5LlARzOXiqxtd6MZs2+smEF
CMeBDkm+K4ayulSesjcGAd95A55PdDN59QZy5ekV461/lruDiPFAjVfcN852pm0QCjmSzdjW7Z4S
IPgUZJw3cPCK2JX2r36T//4+/a/0qb7+8xiaf/0P/v29BshNgUZ59c9/3dca//+f49/8n995+Rf/
2j3VV4/6yax/6cXf4HP/Gjd+tI8v/rGp4LPON/1TN98+mb60vz4f3/D4m/+3P/yvp1+fcj83T3/8
9r3GWh4/LVV19dtfPzr8+OO3o4X47+cf/9fPjt//j99AHa0G9bj+g6dHY//4zfH5755PwXwHAmUp
CT16++PTrx8F8vcAjcmcCz/woH91jDiRrbAZ/gw/Qtsdk74knu+55PgQmBqIFvyM0t+FFBRNpD5j
lBz/7t9f7sXu/Ge3/qvq9XUNeRXzx28o9LzwrAKPQhMdZ1gK0E5KLtb+nRiHjo6MExSEUIzc5ISL
ClruWRL0l1Wq6HjvQIOHnPFydBikiOtgiaEX4c3f/Nmi1TRtEv7VujZPN9BwcEAlFkB8AcLxlQ2g
cTDX7Kulgf4GyzXZLWmaAhQ4NkctOiQOcaHEKPPJuWpLYWW0TM24hH7H/PaiMXnH28hPPdHd9PjH
jybjfb1PBoC8GQrXyuMg09TpoLeQDk7514zrRO6BQlJgt/GIUcMmYISBXG9xPL2dHSdI0fpQ+Qi5
AJEFOVSQjM1+KM3Q7ktmJcOFTpOuu8hYaoKHhBduNYY2yDhESiVNffIDdVfHj0Gc4ANM2k9JRa/m
JhjdS2t7R11WZNQFUNtUt1GXO7WPwjnQVrn0Yja4Yu4vBTr+g2s+WynqTY6Iwc3DFG0gynxX9WD9
fJ9y6OdAJ9tLnTFN8WASF72YnQ9AUm3KEiImLFhQ3GSdQckZZBddXBQ9lefdktVDWEP5tIE2ITYb
KSZlKDxdnL+IqaU/UqzYAa15acENIlsQODvmIyuOkpu0T1IT1qxHg2yR5Ghuh1ajqQ8VNP0MWAmr
JbUOyvPOtOxR0KU+7ApeZS/BZ48gPdqyObjMFGTXL8ZGVu2HIiv8ZQnrYpbfZNYme3dws2UHLMGo
rzMuOwDLuUCJnI+unUPjaQF8u6myPL/HUvcSvB3UqEiMYyJDMgUIW0Uxil3ao+ccfzsnH4oeeknh
yEDxAn53t8MPu6GrQ2+mdbopBlvnUC3per1Ls2q6N23RzLtkGgsHnaBDL9AlILxjY07LZPvJSbhW
BydzUqgJBvjMw1QvzImm1lv0bnQGamr4plrMoAUHPSNc14hlyrTlGZuCJs8iyAzkUFgvKlKoL2nj
qSLWPTS8d1SCbe1+qNsjsfiYNRkSdH1RnC91kn2qVd9CyXtuuN5M9YwgIKiC7kurR2gGNYM7fPXH
HImlYJpcFwJCyrsc/LnqQTuSOF8aD4ndDTjxZjz+sgpujaXw2ZEeR/tG59uJQTCJ0SFGT689tLIo
p105DnP5peqGJdsRyepsi1jGQJvJMXUT5xA5+IZeEi+PVFktiKvmcnJ3Zd8nX5fEmesbzhPxMDd9
2j1mC8gFLiRydY+q6Ae7a2aeDNg7MYldhRjrKUfLxG3StI2OOfinSTh0E+UbkRw1RHJozjwuxFTw
dNsAPCqRH/QzDZGQcH8yhyVgnZ8AcUenNvYoAkmpL7cN9UGZrQKEU6FNVNltezNje6HE6u24D72P
yBnmZbjIE1k9QsUor0JZTpKjUD4FPK5qHMJwsoBLIbXBP5COedAts3Mn4zLgpod8PXpTLwZdItGY
aZB1Ad4mhd2har6gaxgh6Q8/zVUKQYYA0olL0A0eMOyTBb0mICp3mjSFg2DMNY9gUpPFHUKdYDqU
s+hBquP6VkHZy3OTHTIyefcz13hs4wCxbbEZ0HbjRJWc0K6seWVErNPUNw/A60BXLagyWYYOcRQ6
rBxTMWBVICYfyTH1+W4iWQ+GLAUTejZor102aPr16X5JSZVu4PfCcFBc3iTMipGDg9H3pRMvFBT4
23zQU7Dh+Qz5aogPtipyGJFIJVRZ0mwdP5uzPRr+wT+aQIvgzlQ0+CTHBI0LIjGAj/BgDn4mbmEB
elFDKY7TDNIPRZEU2WFMwFMVzpMsnMO0eMbbSZVgD5sREJ1tlwdzc5Yg6lw28Kis3DLHAe2lyWs0
X1OGxp44TYbqW09T3MCh0MYLoWeEHI7uuYCEsNsMdTxOeRHA4y5RDXI6rdXF4hCRnafj6LVXgS11
i2DeLX+0c7/Yy9YD+/YZFn2E/pBqg+ls1CIAyf1cZHUSagcH7zydhtSJAp+K+npcpGp2ppm67uCR
qoKBDdwW6BIKdoSQDz2dY9WAYDus+3T8mcoUaZKB2qHcuHweE9QUeAWN0CYDbMhtjlSuRc74sEu4
Re13gQRTF7aZGaYYuJnpw6QWep8G8OWHrqs/6BrtkT7Oe76RvaMvlAkA+GhczfpoAJ0rC51qGsj3
mqZOHokuRaefU80mf5r8NIX0PGgVftQD6fNw4kKPe+iro+1HpqrAE0KtE1LAj8Gv1nKQfs5dnkGs
SM8szN1sru6dym1shDtSVtGs24lGpBlZFi6865wIELgCIIMWcKpL2xAaHCaoQ6nQ6kSbi8mKpH8q
8Y2Kh6aipDn35QgS2I5NVt85TX+UmONM60eD5T2qTMMqhcnc+9N9oQAVfJyxdArMeLJt4g5aajos
BzreUJdk8xXzkrqM06YZygiq6026ST2/sZuca6/+MFtK7BkQS+5Th1KJjus5SOVmQgdUu7PShXz2
RpDELJeUeDIb77yiaAQUMDzFybXKwYaP5MOU9LHXM2tvqlbh/WlGNVebJuCjPsKaZHfu2HEREayU
pw/Aa7FiAzU9zuNc91V1p1rpLKCah9g5Uo4ZYY95p8osIuNAkEWyVU1uppqDB4vSjiVh2QDbhCh6
nKZLPKRqOlNsqIpLJ+9Ifp4OQv+Euhb3wkT7ECyYOsc7F2WNgKGjVQHG9Bo5kI3XtUMVGlBZlybs
YbbbaKorFmyTmeOKMqdsy2jK4MFsCsOJeChqLe2lhYAkUGHI4ZS37ZDyT1lRV8nd5Jup2KqSgma8
dNtUfa7STPbbJS1yi7MGDYGI2Lpq7900d7JdjgJqCuJ55NZKAyGNueAXuQTfMZJjybQlKgAUz6Z0
xHRnVFhQGCOAkd0iwQx/wcCdo99F0+bQ2R0CQ/MwW5JKbMGFOUyXDcdG34mBch0dNRyRkqJwqeES
clPhHtUDzBxk+IT5kDqiERGfhn75CCClED8LJuE4hrbWRmzbhVXd5270pp9A4A1Z5MoAJs8sbRdc
1c2SZ7dm9Ai0CcsG+ZLBh4BE5OE/XlSDV6nbjCZx8/NxMV6/g6Sd+ozTvYB1lA1onUR/JY8y14Pg
WUXAiPrdg0pfs0lYVSUx5C09uxF1Q36xPRNwqVAuB3dble7kXoOT9zh5MDgbiD12ti2vGm+a/E3S
8BEAq2ku3L0R0OGMuoZhv0F/BiqnrncXkLU7PG9vGdxU8cPPk8pEVPDUiT2I1Q+h542olYsUvUUf
pYuuT+TtQBiALgFVlEPkOaMvD4uF/PdnQDt7EmNzFdtTNxP9Jh9HobYTXkcoy5Ei5e3HEXqZAozV
lfVcHx4m4cHHWnONd7UZy+UiLUtAM4mBbtUW4qQFaKabdtlb19dumCfEpAekVwN3MydtMYRmZtSC
KzGg+ZZ6lH0aHfwBSkiOxQ2B+aK7klhXRiVP0zqyZmG6/DNH9I+C2UuFxKmpf9p1qPoiuv3QPFV3
tnt6spePzfo3/38Mao81ub+Pau8fq+WxWoW1xz/5M671yO/HkFUIjiD1r9j1z7CWyt8ZRV4WEaoL
zZtfRMz/jmrJ74gwwYIjferhLz3/iHD5d1jrur9ztBJ60vcoBZYTceg/CGu9X6QH/8mRofnZB3eS
LykBZ0NA5SsWQBCI+GNg2lAAMJsfHCRhyi1UaluzH1At9z4FXIHPZoEX7iFFHEgbg4eWf3T43NtY
Gp7OG1n63vRjSSf4l2kHQtpzTSbIEHmaSGcDOQA1xsmM5OWdHFAi+IpzmzZ7iZghuJ7hWqNzc8Dt
hoaIbBP/Z7IMdohaH5ffhEHRce9cJh1qi1w69QWBFwdXs08VEqJotbAzCnVo/sR7jPoG3QCNogF0
HjqIDOoMmoNhx3QClhoHjn8E+22bHVAe9pOPOOm+aVQWnBUFivRA7nrqquRo4zyUlSVp5Lssf3D8
ZT5DRxDeTQfMJBqMkiZrAMnuBgKrQJK7lgEuvLdlaj75roU8Ljg5AKftCreNgmZyxNbNXAtcnJrc
A3JPM97rbNzpUncfc63ZrfDn8S6vdfJlQvWi3HUuIM4O6fwbMAD1SeS5QqNnJG1rsmVBOiER7Iyo
6tipbM60n1ePfet5P1D6SG94JoAwyUEV3ISWp3ZbBvBHQ9pPVaRBFAbf0k5g1NKoY7rBkU+hEnXM
0kqcs2ExApmLtjzUyP6eG7SQge3a6+7TBqILs7fIKexdqR4JGORvPYIk+V0tjf0G4StYoiVAW0eI
V5PGQT1NH8csz64UEnrftc/7C+jONnsyj62Oxw7VilDAVn/1ZeDoaKoS4m45AtYCEBynv+aFo72w
7FAMAgOM8Dy8XIH3rUxQNGKV3yQh+FwR9KkuUR9aoFN/jlwC0SYzSlBGH6emDGc+mjmcDPz1UKbF
fM3I7J1NY17UiFon/lk0Qf44w9340IGO7zMrSnhLKJUwDZ3maTxzMc1rjroO3EYA+M+8EVcEfqqq
DiD4b877dizwvpcIe2Kg8avrZMirqF3yZZP3Ek8Tz4Y9wtJlAJfxJG/bbM4PlW7mA68B9OSIfXba
7bMDIWP6xV8CN0qEYVtnbMSuR8h5BaqC8aypIcSIaI4jnHFkf+bCQ25DlafV97lMx2FndVB9RhEa
xCNOJwIemlKoOYb6rwMdm2QRwVmDFtwmNC1yNvBI1YNkHdugB7HfsnIavgrXgX5ZVyia7ZC/Sb/1
+QQflvaq4qEzFGbvOQJCGElST6HwXLz5A5puL6mGmG8E4Cfz434Eh+gB8gjtJ8oXr0MfQg4kuxqz
+gdxocsXKwSIYsuGIb1TjDto5F4Urk3YTbZCHZikjjnjIvMnsCwUqBjOxhnlho1ovw8nXZTy4+wZ
qNYjG1bNW9qlU3vGE50ukL0y04iwRkFzbGlL6FcqnSW3Xt0IdrEgwuZfBsQIZD8PquXbOQcL2EYh
0MxjtVSyR0OBbMcwa/PC7MqqSIINNpRMbjiLqs5jkL56Mu5mf751PA/KN106+uZeIZUAtmrTF80V
PAbRhTLRVFxncwt6+DQX/fFAlSUVGrITafBDjK7TPPJqkQhV9LIMW+PqieGXVIkEtB3duQnRvQnl
04FR148hYobUlg8uj/Qgwd1It3N/bJxRxtosRo0R6HZfedTZDBPi7vuRdu5BQp1LxkciS7mD22+5
3bcas2dXBRZ08HZgQ09JEDqeqzgS3p4P8Yd0LtW2X1TVQ9yrH52wEFPGUfdFWTtyy44vH+nQIcAJ
YVuF3jpq8px8h+xaCSczhISh5PPXpIK5rjbdYIug2CdjNSzFx6nIuwWBD8xGiP6aAXCJLugYvvxW
VKCAv57pUrsP1DVgUBsam3/L7MIQlFV+MKq7IHErtoMMtpJxX5ZB/6MdBKeHtBjq/ksFN6t5RP7U
EXccyRD/wHOkG+NkHNx2OyALl219B0QKCCdH0IW3YvD2vktlFyPG8W0XCsftHCRtVDPtIRbiVbeo
gacQC9ayhZ8tELimqeqL235s3eays54UH13wxSQhMowjum7apCQHiFZl7RnukILMx9J6qGjAC0c7
mMvpT9Gjazl0UjurSJnUZ7ADKYg/8S7X+mEeVWs2cx00/VmFVGl7HyxLU28XJ88VMrSDMz8MyCKN
2076voFod4cifr6wQn2QeZdK2MQ8IKEroGviI5vZkm6XVoSgd8fv+j6Py0VC62MYNDP7li1TAYAu
Ywt5AONKmh86PfDy3E2cgdchUvQLHinPbztIjVbG17gaFiHvF5OBhuCcWJKlG4TNffmATOzkntM2
nbM81A0P9B79Yx06D5AgtzsQ+uTLJwjAlEA0q4GJ8loEioLXpV2S0c+iqVQV7kiflfXYhrmnM5w8
MU2q56E2BQq9oYSpGT5PMMCZEzfWExWklbUfxEXmIowkiMyW0IVlIgc6usNGQcUN8YYw0guR7a8h
Ndm2+RINkPuyZwTKLehqcnrCbqqhWPyoDvKlOWjQLVf3fV5VNSJ93UvEMxYlJ0Sdk0TKxy3Shx4h
en3ft1C82ramSa80IUl+MQ9IquNd0ANe5rwBKDkPYW07ABiQIZvDEbUN85QjkwgRmKUu9UUpILj+
HR5C3e8SNLT3UZKTVkdIJHoq6p3MnTfCKTI/NEsNBCQSxB0BbeuguDirygy9Rj1aTNkBpmO0Tw6v
2UgjACcfdQ++IrwfrD02aelllzisKuOcIa8C8igzJWfQphRyj08h/t6DaJvcUmTA7IaBc9//2gUU
jp5tTOVcCFSm073EKca6ueBkvKpUi6LH0LcJsjA1n2ElJGIWHOzUzx4bXBLyVS2A0k8x0krH15dJ
ZUJf91NwU5jUKXFu6r44g8TFeKN1lkNv201osa8zyVzcy7KoQgpwiQO3LeFsr6pCQklXeHreFNbq
adNKC9euGFQJpqoeJYnYzXFgIMUyahnJHCY/YiUInQ4G0pL1fmrr5EnS6SSb+Uo78EgcBL8dcqAc
K0Yp/J2Xhd15bPrch4h2aDbpnsXwu8puVwTXwL6AFY+B7GYKky9y08b8Zr4oNxmyLYe025EO9lJs
/BP1bkQFz5BHf30dDwBFD54uFWuhElR7as7zEeckKfYe/Wzsh06aKHOaE4XstwYKEKEgbiAIQNiq
oO2ApRW7grQ66937zC+RkON7KpJNpr89i6b+KsM9L7u9BB/8OSUsMoITwcEhvpZVk4i0He5OeC+6
YQte0hDicH/Gri/qsM+HeFmVxxCcwNq7BD3I0sWEjj9/VkFnSOPKlmAyrZNGxrKdyB/y6pR+4qod
/M9hAOfxAp94KHGu5R/Q6qZF6qoy5G3s7ZJds9WX5JrcwWQ4u2Cfbt3r95furXk9HxBl0+fzkhWs
OyRlUJNAa5EbXC6ljQv0ab4/ygqAfJyX61N+/B9FeZSv40dU+AU3DtBBdrts6abdqSdyQAJwC6bV
GKmkw6nG+leHDwMyVxJyLPxSvNMv51VClX6sQZQO8kxvI7m/76G0zd3PYqYn7tMKoPPn3BCBo5E4
gKQAUtQvh6qsbvIcZf2wPwt2DdrFKoAI0wdycL6mF8OmC2lYXeYP7fl0Yu9WfUivR15vnp8OhdIY
mS1dCAEbAKxuDIFLIm9HcZlMyAtKtG7+s0ax18OuLnYVtHhTzYDGoO6pG64F+6mHU91ib+3f80Vd
gXMW5VbcdZwaXTVNLPgV4gDk1xVEFL6fOJrHRXqR2sBJeT7S6majXRo6ObwzoTUbfcX2WTyPoRdO
EdqsHvW2PwHNfQkQeL14x4k/MyROjcKlY0YTGsq2S+XHiyy2R5HAauRQpDrVzvvKNGJ2PnFd/Nen
sMWrvfLxAliGkBVFHg8JXUTbJ/iBTg2w2ijo2Bn4vvWxrQTZofYrmx5ObNBbRwHm0AeyAqEmIav7
1amCZX3vQ0z7a44S2w6Ci9ejjd0rR26yj/UBlcst0AdLBcW8f2z1j6v3n6FXF8yR3kQKgNZDTb/4
NTxj/zPrTglKvjbBSO1xAFA8H+gV4a9AuQ4Cf8REqNfSBfx32R0izagu7t9fxTe26cUgKyck8YDB
SGYY4AFIUIuqiCe7f36yYea55xNU3/mrJ5L6rZOD26kAtgCcj7ndDeyDBiagDhh4PE9c2+P3Xd3a
gDNBgsBlTLjrBwVQIFARiKKASEETdhglcGbkwScEbt2mrOiZzkT0/hK+sU/coziDROJCvXrDelWD
SLpoilAte9BgQD2mioBxO3Hk3rAPL0ZZ3SdAAEvO5hETQ2En8mdIXY4M0YaTsXMUhMRONMvt+xN7
63XGmAIgKMF9PJmrG2bzJHWkxQ2btslO2K15UA/o3j4Ltt45BSYpzjY8fn/MX27magNfjLm6WtbI
tAICBFm4Iwj+kz4b7oC62Izfk8OyZ1fTvv6qd0PU12FxnUbVGQJ8b+claPE4sa1vvaLcQwgORlUY
SLluhm8QCwTJjNk3Pd1qz71G2+hlneRnVV/fuan+JHixa8ALX6raPbEMr64l3FbXhXPMWXBM4686
HIYm6JD8dnuIgjK1SXxltwgh6837i/3qTK1GWe+v05AsyJFP8bw6Axg92JK2iUSfxI7pn4Z+vHl/
vFeX8ziej6MEU3CsPqzGq92Uo+cGEY/XjPx8BFBwn/oSujulx7c840lYoKoYjYTw3fsjv1pPGCAf
/dUBNFVFQH717Tx7XQsN5oymFHVYabKvFrV15hNze7WWqxFWhjT1wbWCjA3kcaqfNYR+mPOhHJfI
Fp8s+fz+ZN4yOM8ns/Jhl8kdQHgJ18AXroqJ4T+MLe/aMdi+P84RG7k2ps9Xja5OoYJubtEEmFOX
9FPMAFX0wLexqDIGHOwYDtwMdXpJOcrofY426iK96+zy+P63eHPrOMCbSJ6hsrWOsGqvr6XfuQh0
5p/9AtKZE7J3b34+LLfAGMB68uPGPjsaGeAnpPLQQZeJH231xSSnCMPfHgD3mAWuPL6DLwfwxayB
DMUAR0pPSn/W/BQ55qkRVr7jOHZMoim/BCShIT+gajWRg52o9q7e34o3D578z0xWS9XigqUgjypC
Nn9Cs2ZcZsDa5POJY3dqNqub5Ndp2hJvBrRguNX0yWGf3p/FG34jhxmQx90AKnhNoeHO/WTL401V
o95Uy0dhR+hGVmEpT7jAr8wdTMLzgVbbwluvIoZhIqxIzjlAsR2QtGkL3A4ydiPd1e0JKZHXNgid
b8Lj5JgnEPAbX560CcUqVE0g0ZULFbIq2IBmIGrKc1DmhpKb+P11fMM9eDncan5+57vNonsocA7D
HANWxSIDPg/bQ/Osp/UnyHn/KCjAdO0CEG4FDF2AHPRQ2GXj1iqNTVCdODqvD+jxGwkAGvFqQghm
FdXY3LdIA4HyKpnHORoklAkFapkbWoyniMaPRvaln/JyqOMpfmY2BjMFtKkw+fyg9mxv9+M22NJ9
vnt/kU/NaLWlRaVKNLQdt3Rg0ayKMEV8TU7pDry+EscKPqR6wECH5N861PC7MRAdRExR+hR6Ywvg
WQBBbHe0JNOukJBdPnF23jqpHAk5XwoXvvq6i2eaoMKKYksVAjLq7vvCUJwGgkq5TKUCYl37j03C
zN37i/nasiDjA3QMdDQAgMA5eblnjspJJ2ugn91huK6DYofqxYk7/8Z+IRwl0kMg4AVs7TSirFYM
BICCMMk+gyaAple2OuGWvzYrKN1RPIcckj5A662ef+bV1eI3aQN6a7YZXIaMN9pMDpOtvyXdsrVi
YVezO59IZ721ds9GXfexF11WWaeEMXPK4SbR7S6pgxPm63VGnPuCUQ7MIfoxvFe0ji3EakgCQF8I
Wu+boy6VHzY0dGOoCEUOYJAhGoXQVBADx/BxuVmiJJzv9bZ8+n9w/fFFYD/Rb+QBprHOEjqJp0aE
90VId+ne3xe76czZob8u/sdJ9+OM/zPQWqdZOW3KaX98UYtbUw97Yu+D4QcvT3VKrxrTj+mllwOt
jn5HkskgKwgX4XN2TR+7u+U827Z57O4G8G/Usb1EBDB/k4dg80/vHAbmgCoB1SiQe12d1sax6N5N
j3XpuYml7cGVd8KBe33lXoywPpmjBEuFajCCniDwh4T1L1UkEOG1m1pwdcqd+/WIvLT8vvCArBWI
y3AB14p5NWuBUXKQGrcxiRYczvLDcF5EXmguhl1659y/v4BvTe/5cKsFnIp6HLIEaSBn/hRkKgay
BTDk7IRBPjErRPsvbWNvamuyHsOUh+ZAN8122PPLMWYRCeneiU9dsdfmBIvooi8KlRnPhTV+ORzr
EqYyibwTmiCuTMDPMj//9v7CvbaTL4c4LuyzF7qZIE+ceBgiy8yjOy5xlVftvjUFiJPTQzt4H5vG
fH9/zLemdcwMopYB4B4jK5fIm6wmbQcLFlQQFXC9UE7dibzEW0PgIiHfCdOPxOdq5SQIeczSwfHI
fGdLR7QfLeYfcnz9MheSAoaNrgq8ZmQtp0LHsfQrzkFsV9YfwXR8TVNzSrr0jYlIKiSSnEh0IOdz
9BGe7Q+dgBcaBzxfhZ+feXlw4fN/xhH55zR81DSpcLFUKMO8HKLJZrKwYwpVzV84eUxEH8HZf3/L
X7sySFE8G2MVrqAoCMgtUL+Q7wAvbQ7MCzDaOTrZKhy9Kfv0/mhvLVpAUDM7lpQ45vVyRkDEAOZE
0FnfM3nTHvlwdX3z/hBv3BtUGD1AS6kQOMyrezOzATIlPtKnvULffX5HdRYBErAPqv5sgaMvhd6/
P+LrJQwIyqhArKLV8lhOfTkpBZbdegiOvkX+1cAL5cNPqCaFgQBm5uf7Q626uo9HIsBDRJCAAgc1
yEpX5tS1wh99ABbCEiQO39EBsoTtmbpRl70MA28DsqtNc1nulhOu5xvBEvLDx3gQpU4kqNdHEcBW
NCgNRY9XA7y8t91dFheR+TyhDgh22W/V7lSl8/U2Bi7BPOFgSxSO1xzlDYCRwXiMFpaCsRDgIy+E
7QvAE4nGrgLcHn2/NOgFk7v3V/j1CQ0oBbUIlyI4VsXZy81Ew6gpMzREhnL0Y44OAegQnrhyb20i
xQOMIgwA0jiqqwMDeRHIKY+kCP0yMo/DNTt3rhBb+xvgUCL9xX3Ib/rz4sTVe2NBKQDXAtUFwhhZ
xyxdM/GALYDSJhNlEbi5VBTM9KIr8rOAHFtO0iYIKxHUJ2b7OjgDshqayjD3QDGw9YKizWriBTqC
AZax22K54ezGNT+9mpwY542EN/p0CXxvNGMCGr6uCeoKjBwJmlvD+UycuXt7ri/+N3vnsRw3lq3r
V7lx5uiAN4M7gUlDI4oUSVGaIFQlCd57PP35wD7RnUTmSYT6Tm8NqiKqSlzcG9usvdZvJKe2xUO1
JTQjswY+plBE0ijnvQcz1rd/U8WT1UxEkh6G19wF6PwttVFP/SHbpdNsRHtXqVpH0xgRLyYJmMG6
wuf3BnKMJoQ9acFS3hdTKVEfmazeL1AwqVrf7TJopnaU92CAAS8OLfl4EfMHiroE9YldxXgIk6h/
bTrLEF7FdtLGW7keZNGrlcCoPWE0RINuliHIbjUWJuo48PTG3SRCBMZ0wkT2mgIhYv5jg/2XY4jw
VT71fVqTWtVCFtiS3HW/xtwSgk88jRMnrQQEDcKuHauDSINmdrQCnBxCCWUkHvy5tsoNp7CzRJMr
ku2qi+Rj4vKE/bhx9UIMkb6mqelj02o96xbFhnYDmnB2OCzXsAT3YNlCMrf/xxjKrE5GEy84Fgxk
NAve1R93Tj5GWFtAhEYyKfmwpEe1dpRjabYnqdA3tsrZllwFWZ0/ZTP7mZkwjKoz96rbR1/a8i4G
O3n9KD0vwK/iLPvoJEWqiymAs8QZDk/ccK1OOop6+eR3ya6F9lrS+Spy620SsucBWU5bjzOQ3WiM
bvwaW8NdHentkCioFpBGqTyHE6+4L5+t23gHt88JnwTTCZzYC1zkla7HvbQgTxbLekECT7b63qdx
HE4Q47v7VHnzw+frMS4vSENHpFM0xLMMsQc1r4H1LW0teTHQUBi2Tu/zl7clU+kydXgyIv0vffUN
VZgYaW5wV8Ep1xtaqbITOqbuRN54wKviKN2owT5wSidwt1KAC9/tQ+jVd8stvy8NMy4BWGr3ScHz
8aUzn5BsP16fxAsfimx0AWJQtwHWuDo5uilMg2JxzRPjwcnMr3M57BJgqdejSMuu+nCOLzN5EmaV
mMZRUsi+TxghajJEMupRJLmR81u9UQT4Cr31qAy9YCNMqTsjnhHeONR0kkuQ6Bs1h7Nlw1XP/WXQ
niXLOevpoCkjQr3oKnrDX5XxaZb7jcFeSDYUja67DkyNZHF96edkaukwhJVdSfea7qOxP3pziKmC
ZIdqeDBrfSPg2TdkREBSIcwAOTkvAQuNhc1Gzog0tTqqC820jwDC+u71j3i2JFdhlnGfnGj9BM03
mfTcRn5h2odoUH3hWENjP0jFr8XcShvDOv9QBpgMbjSLjIOUZnl6nMRLk2oyKyuikR7DayL9naWN
9OL88WIoZEzA2knTeMKs7oI+Cep5HEHO1PnDnHzLdPMoq7+U8LcUaVsH8flHItYCpKGLblA1X41G
awdLy1GJ4CBWdtqdXzjFS/kVNIRLt+xz8hYzkY60sbuXO/nDtqNCwwOdbhm30flalzp8KduKpRgH
r1r1pU0fTHmwB4vbT0CeexTQrduyrL/w2ag9WOS9VAwBYKzyhApFOcWvqA0EQvkMq+mpl8XH6yvx
/HIFdboA4GgVAcOW331gTpZGrc1FZQUSvCZv8uK/k+9oKzi959vzvSjaW42cC7NoGDQcTR65oCDW
r2pcfqgRLMn1gmtBfeKg7MNDvd8KczZxfCPeRBwZCk2CsxXiI9+ojD6oxdrnOJZQpcLx8/rEnW1h
QkAfFWmX00rR1rjWWYvyuQA7aFcA0nSQiYH6xK1gt/2WHPDZcl8iGSwCE6FoGvTKx83bNmml+gLV
8c4SRFdTwkfdnKgLhMhSXB/T+YtyFWqZ15PFYHUaxsRQgWz0dh7VDMnP7DuavV7vjB42G/MP9fAf
3c8fxre60JTWV2Q0yRZMl+bUWuQqw/dA90JFPFwf3uWJpNqKAI2EvOXqjEIx08gtmUBREOMcMb+o
qLsgq/PlepjzIvL7LP47zjrXiQOrCk3y4sbzQ8fYVXuIQj+sexo2VFUCV33aCLj8wA9n0yrgaoX0
CTXMsiczHZzBUx3oCrv6tvSqowwmflsf9VK0kxfSanjJLCCH2bG5SlXd6Qguitl9p2K8J7ii+Kg3
e0H6hYye57fKofetY6RuHMUXt97JL7AabttC0BhDujjCDMl1NG9xwPIaEUWvZEs4+fx4XLItjNbZ
eSrN4fWBBatBK9OZwYadUx7L3dKCE2Ce2NqN7IKs3RjahSXK3YZyhAoThoirE78F5ZNKErlqGWGX
lX5qpNyrxt8b6+XC8UgU0HwQNmhJmcsEn2zzRB1mcYpJxqeb+pi7yffx4N/Fr//kG6CEktlbgMaL
4wL3CtiafjdQ3o8R86w3w2KxXaa/7tQ+Sr5qAh3q5frAztJFPpYKx4DK4tKWslazp2dKMTVSCnxX
htidiA+CbuzpojtS4aeoNrxG+dv1iJf2OoOiDk2lCFivsToxpTmdmkhn6/nf68gODqhb7/Ov+aHF
Aid4i3ZbN9uliTyNt/z3k08nMuygWuSr9Pp3bUp7E44sdF/3+rAuTeRplNUCyVA069SZKJG4H0vR
1pX7SjokC1B+qYYXW/yhs+yRD6fhdyRCBXsvUX0claQlQ5Qv904WU/+CkgGkz0sD1APGh8asNko8
K2Frqt/v4Whbkvcsn211gBSjPmjywGjURx13q11zL95Xv+RxP0COooU5vVn7+KAepluo6qLvZG40
2OV+a1NcOMcY9b9/jdXaSeCLhsgDp3BNJ2Qm23tETVytSTxZyDbOlUsfVF/AnwisYEG2xkRNFvJB
TY4URKBRCvcxpEQm0K6x7IGpqj10QbGTw2Z3fRVdGp+uoitAiZr6+3rTm4nRFlJd8OYPi+OkNXdK
ABuhEzyjmzZAE5dONFQ42PbU3C1w6B8XELlQNcm+yCs3eYqMl0z5H3WW/5XhdmksJmUYOAgLXGe9
ZAQt8WurA94+qGVlo4THGzHMJv0RUarwXuy6LfX1iwFpQPFce+8KrTrRcGsnU8CWBMQAriCtlKF4
gX0c6q5zQd2WMnu7Zep1aRfSiFxUQOmqopDycRIHgWq+OU/kR+iIc7nmtPNn64dQpE9Sm3ee1Ewb
BYRFW3SduRjgrRRoAwupz1rdC/MCuq+YPBtNb/E3J+jo6q9kEM7f6eAatY2OVOD09/h6OdfX5oUF
wxUBOQItUhq8695JgEzl0IpU1WT0VmqeWChZbhyiF45qQrxXEZan4/r1JsyU2HW8qGxjyr42dbiL
EbLCxHjrBXdxKNSq2d+Mg37ox88WoQneG0gEkP2Fz/LgtsdlAsVjcVdXjrDXnGS35VdxOSS4Ltp4
NCzXzrNcwXGHoGpiG50E71x3m/iP+SR0xSkjgE2lFYr87GoxWojRQEoAzRuZUMHFQI8Pczs8hlkr
bJyNS1awyp6JhHCPxNdSzfUajENsB5JBLgCm6jtkK9006jBulV57dUL0PbC7tnucpi2z23OOxzJC
Qhq00RSedqtbCHCDHPGjExs9vE/mZPeu5Sp28AmLVMcy7fQnInOe7hZ36Jypqje40o/CDRAe2/yc
l1bqUvIyqLNR/j07PUtLD8oUr2U4z1n7UAU/Wu7+6xvu0tuSPui/gyxHwUnmYoUaDH8DAHj2itF5
82h8DR4jOCzBc/uKHpybau5w2ALYXLj3IDoofNZ3kOD6SAvVttRF5HztwU/deta9MsnuoxJt1oc4
Fu1c3CoCXzrRPkRcvY58Ue4RuySifx8/p8fktWY7Fk6Ct6utPfZeeBj34kHZWMOXvuDpOFdrCScQ
fUJrlw3poysTIL3v9mb0EMrh4fpn3Aq0nAwnX1GywhidRJC4kZU5XXUXYzgrV1uX3+UoYOXUd8rf
GnlYWWGnKSk0L7i0jprP6PhpiCL1G4O5cPvwrf4VZo07lBuEcCadSyBqmvtZ61E+8IvKrcH7uugj
JbuNubsYj4wPrim2FMBXVpMn5erUJClnWhzF6SdDjY3J7RDbPcRmb9yVOTILD/KM1ujO18fyrvXT
Ra8Iucf7DEHo8LYWBuyY9UH/Vk699SUM5ILsVYmy+zYrLNNte6lAi1GvqY8XWf59Vi3xsfG1CRv4
PPKDT3PRSxl6PH408G9QcNxPQwZuW83LwUGHOkPFSGlG6tKhzMleNqLsqbPQfjUxENaRKuuQltC1
IHmUQx1NBKsqsEnWtABZxLpKxL/RSyGlRitRxpZgjJF9wdpuVhGfMAk5pG0x8v7DlxnF6rh5anXd
v88ZbOwKOjJ9UtenOGFIRlGAVso4lKe4yQDSiy30z+uf4/xrKIBCVCprS9JzxkzP6iGDTYZWizDT
KEFeTdah9TTDXkY193qos1PBoFiN9obGP+lkcG1+/PJ5Xelih5bIe8k6+2HZoVPcBDdogUXPVNsc
hI7y/+CFsQ67HI8nuzXqhilrNHmxKzQ8ox4OiNAuEpg3iAS/XR/iOiVYh1pu2ZNQzSTiqJ0wwoL2
fA33wbS2qMDrEDzbTJL8f22f1Wh8TVDUsQdPhv5R+psVhr9Kk4xPfzaQ9yiUdOksmBRd15fhOMi9
oFtzbaM8ZmfK37q6xTq/dLoZPDspUCyyhevFMEZSEncJkjSsvx/s1hvIlyj75EjwXB/Ke9dlndqc
RlrP2FD0qhinIIS+9BEatqhbu0n9abJgjnrW1+xe88yH7DloXCsH4bbDeijkoH2JvmxljJcawLya
qM5oJuy1c4tISa5QVa1BQPdNQnAdPSMboa3Gd1X05gVsd5o5fjTxdbaeDSGJi+e2soqYA0qeGigZ
wfTSmlFh7YsxkH5CyCsMrzULNb9BT3uIPW1WNgHj6xW3WtTm6hFWtETNDSAwKBrPXljgVzuYTbSR
wa8PIsRTrOUrcSeQ7lId+7h1RsDvM4d+AavF9HeairR7NeuhbcR+e+it6U/BIYBwFANxL74HF+yZ
9Ewjm+UIQi+ze1/7ok5JxCNIzN3ra+98UPz0BTpL+RQi0jq7Ha0pLbD/ze0oG/sfgO/GwJ4j1TFn
lSJEHGyEW++pZUyn4ZYveXL88GaHMZ1rwNLC6UGO287G1OUvDYm468NaDurTHbWOs/pWyBMX8Thw
hU+i6BZp7fp9dtRkn3pjrroo+23E2xrXMs0n40JKO1Lxc8l5/JM2hG8q9+oQbjRvl8k5HxSiBICR
+Pu6MTINIjg6P6C6JwLs61skqMOwiw7Xp24rivxxKCV2CIKqJBwxQ7VDcuFv3yy/XQ9x4Z5lGcjQ
/hCLf6dafIzha1kbg9JFDK3mPRUdyods79/1t1QsLUd7RKHuBtFxTJ626rKX1gWtb5qN0LqB0aye
q8YcBYWOzReDA+ASKZ5OBjPE36bha538KSSIRbj46b6326FWriGKgZJin41SqV0vRgK4f5jJS2xt
mdOevdjew4AN5nCiIsTh9HEyS0ibDYIAS1tpdIdPTWWj7g1fxm3uCgDCPNlUW7zdvCmWQ3W1GgHq
UhkFpUi7YF03QWI7EiTUBMiVhDcknvat3bnza7vf8ra6sLdOA2mr013qfL1QxYB8WLR+WuWoAR1L
79B93FIYOIM9LzNJhwCg9SK6xGv/40x2WhQk4G9YETTowuOyMqEVfhsdkuQnmRf91nJ8J6WvJ5Gq
00Lvo8gtrREfvZVOfWJycy1A6/5YPxQ0JuKdtku8BXItfuFdsQfkDXYitIfbamOvXzj9VWA7C5Jd
BBv0DrI9ObaKJJkGVIqwH7H8J3mKD5I63ERt/qmK9Y3b89JXPA21WqVyO8VZiKq9ncyyqzQIJn8T
jK3O+JIonU3nyXhWZ1erVlIMnxJelaV/Nk3hMNTSvkn93dBUO/DZX+ZB36CZX140VEyAIqHkcpYm
IoM8BklH8r4wrKqn3I0fUtFW7ltP3dX79J5u+Z92JN7X6UnIVb7YFo2E/Dp6m5jE7HRsaMVFc7mr
wlczwUNp47BeVv3ppC6ZNoQ8Um3iLjpkH3eFFU9tBjYfsQjsYj6hl32nRMHeSlDsmgxEIC3HxAm2
2w1ThZBh4Gzceud1P95/kNfAlXHc0Bj5GN6HTTapAhVmPaO3JSNWKkVVeSOk2o0mIHIq6VW6b/3+
Nh+K/R8OfT3Rq9hmNBooKPNta3eiY9/tqdccNA/onhPbwtH4eT3exe0IrA3MzaKm8t7FPNmOkdxq
Wr68A822dadZ26mK/zIEyqHOt4Z2caeA8DSQAeQyNFcfVU1lAe3nBU+Eo7E+up1108sj2ZiArPmN
hWno9aEpy9Y7XUXLVJq8KzB6pKLCdfXxM6p94HMCcUuJN8Jb9oN6iBN40Uv+xfKse8sr9thgHcPX
9FW58W3OWjfFrzZ8Vmy0O1yqJS/hL7T/N2+x9eri1wIBoi8dRtRezjreSGoLQ61j8oVLWXxnhS95
ups83an2utvOR6l08MKgJji8qW+BI9rb5MKz19/7r6ABZVdgey+dpI8zI02BIkDSiG1Deapi5Ksf
5MdltVV7080nJzKOmQDQ3xZ+qSADQaOn7ugtemFbx8qFIxrg3II7ZB5gv64uWr2ZtAGnEtxFy0er
fKsVTH3bYuPKuRQEPR2mHOINtNTVHes3TR1ViDzbpUaNPPwt4JiojM/XV9uFNM84DbLkuCcbSbSi
NAsFSBSlquWfjSC7B2fhTHP6M4pzFMK7wXKvR7w4LPIgBXUUWrdrKj12b1HVGcDYqADKbphheJxW
5c7Mps/XA13KnaFrwn1gO5FAr49jHz+ruAt5Zgw39Z3sSQf/WXoafad3cB6wayf/Fb6E98Ofyraw
SjkrkO9FGYbS2Pr121mKX/e89+0Ge0wEs3vLxhxvY3DLd1kdEh+CrJ5RRcBTOu04kSjv7HvoK7aC
CvrGUXQpCEUjOii4ldGDXhbPyeJIENaH1dGykRo8ScbWgQS7EeJSUrAAUREHkEEjqet3RmHCfezr
Cu9Ax9/PvZPDUJYf0lf/YfZooR40LOi+Xl8Yl4bFxuUck2mU0iP6OKyuCLSsaAlpBlB2yp9B9+V6
gDOQ1bIETiKsdb64g+FJCTjjVRR5NTx8ijZz5rb3Cu1vEOC2pvxu/d9B2tn49dnivLse/+IA6QCi
W2fh5bbGeEWSVIg1ZmXLjQ/OJfdycUvi9WKId2klMC4LtOvjHA4GHt1RMTCHQ6h7GdbDADmDckN2
4wyNxESCGltI1xLX/FntEn8rEyFo8jfhoN/4iRvdhG59yA/ZEWyXZItf8X+8PncXDkTQHQZUOQAe
rJDV4ogbQF3YWYFHUhvZFpT5eVTFW3UOX60UM73GNDaQHhdSGZ68CxB2iYfw8MeZrBM1RYy7xgZr
xKNB1+xED90wD9x4GtzrY7tw9FIGW/SM+QvmyuqjoVwPx9GEADYI4mer1W/UWboLFGlr+W/FWd3T
2RB1crwY7S0iOnPlRTd4i3iUmHaTm3st/AC3+bp1WF2cx4XdjjwAlId12jQYomJhnog0/BDf8xZ/
DKLpU9yH3xsEz6/P46VDi1I6rnXsrUVgbLVIpKgbxUp9LyTMO25J3vR4LrmDO3uyLdrbkOIzhNey
ERAsAQQOJu9cugSPAblXNSGx87v5TjmYn9O/0ENSjz45wQEAkhMdm7tql+zSF6V1lZ/DjXEXvlwf
9oU9T4EfnTDqrBS912X+CkNVH9wVj6nU/GZg0V1E2UaICzNLSWHh9KOTCKVzTZAR5kT0M5EUb3ps
3eCQ7xAtFN5qb2RiEzf8Zd2p2sYGPB8WIbmq2Xok3GdwiTnIlLBfJJ8y+SYFRKYbW22LC/cBIWjM
IXWn8apeJ67QQQt9nBlVrrzmlO6ErPVKPAmNunT1WnjoOujFZqw/J4F/E9UAFwoRCfvrn+9CPvTx
t1gllFGQp5aa0DwpQOiBxBjcXrif75p9sm/c7FnUnuridnJhzP4HCfPH0Ms3OMkkBNzIalGfOQJC
3TFmy2Ex24HZbgzx4qc8meflYDoJIwpTFuQaMrG1XLijatqW8Hp9Es+Pto8DWU6hkwhzocUFbpl4
OQRxxQjCXRHx6DGU5ul6IOn8vfUx0ir5CnU8swwBNPoiGP0q2Kgl3QuOtA+ejXvzs/9T86bdsiv6
yu5ucam9Hv5snAuLl5NtEbpjG65z58qIITf2vKGsDBvpWo29JkQhtuSBdT3Q+apcRVpdFkklYAXb
kklo2KpIbvQ1vVNrW9rpThnawY3qVvrMQDVnG696NsUyT1kVVDqQzguor6DSi7CxeCC8E2BvkKPd
qTvxj8XeeGAtJDLeO3hCkFmsrl3cp6TCzLjhgSHqblmTtatp/piFeuNdn8yz9U8kngW0wCjOUoha
rX9cTxcnR7bZUGidk4pDToFk3tgCF4NQ4YJYiFgNR/XHLWBmvlJEAktDjadb3l+fBwHryT8fCCnf
+x1LCWSdXgILnbTSGslgDcU2gkfskjYiXFjgiNT9O8Jq2UH7w/up5UjGzcSWAPyECLJnsbYR5tJk
nYZZnbnYcYEkRHTApsdxmwFBmWp546OfJT589NMQy69wciTh/UiXKMU13i+FvWHs5sa3FeUV/xb3
+ke5NGVonVjIfyyS39pqLLnSa1ZX8GCJtNtZP2j5jb8lVnBpuk5DrMaC+LuMTzqIGUEMx35XNv2E
J5ZfiluGA2ft+2VTLiNB4wcyNaqhH2cNa+sZS614OXZ6VxU83XRkElXVjX/oiqc+DK7oygej98pf
W72Ms4riEppGBoIqkH6o830MnUqmUMYJd4hp1TWLr9GmA3UtYUdZSbixFFwcoHsNh16rtxQOLn7C
k9CrVS+maZL5MctxqquD1AxOMghut1W5urQiyY4XsAlEIxT/Pg4Q3+koYvDU6cpZ+9LJg6zAk5GF
NyON/d8aHqnO9ZV5cdks3O1FJxV4+Sofb4YxbwK1oqHcvEjxIwfURoCzV+ECWqcYa9IeXBC8q2u/
wYqqKUTyprjxP/vNd9kKOFl7p59BRKZ/XCIjGqQGSvhLg416/sf5o7QtFyakMFAao2sOD1jee+H8
eH3Ozj/SosoESYXCDgNav2HywseQsuAxiDcfXIkD1iLOoP0OttQ5z7uu7/JP/wq07kpiTRklUUIg
/RGETPwTg92lnonzBgbNu+nOGI+JKxzDrUfapQEuKqQUD9AkJ4/5OItzl+b4UMr/w6rGyDB/M2DG
qCGGiBBAi2O1o8Blq/1n/6n4688nFwYQTFyIItRvV/tstPwl8aDIaaVh8KAh7YEFpKDLEabDYf4j
bGTjT0FYBtN8GnJ1Oje8fdNBoeiThrilKrhMTWr8rMrCVsnu/Az5GGh1Rg/iqKq+oUFxaBDwUM3o
V5i2hg1/Y6OfdSE1/Bhp+U1ObjbBCorG7/iC4k10qE1bx6n4TvXSh2jfeu2P+lPqGcNxuN0qJZx5
/KzncrXdo7rOkryW/pkYGn9lN92TGjgo2k43ghM54k52+4L89Ig5ZwhG2b2+ei7NMI5dHDkcZ3TY
V59Sqvww1XQ+ZZ76TpX9NmZ6W9NGkPMzE4YfSCb6hFzpZ2lcNxqT5Sf0FBKheE0tzHa4sX5dH8h5
gv0xxmoecQaIihAvSDspbxdYB4eRU+q4fYa3UYGLYBR52tj8/H8Lujo9FSuUEg0lYhsltHu5FL9P
uAIYEqKXOoY/iAa1puJlerZx3lyaT1pSPPO50slYV2GzDFduqaHm2ynpczlIoV1MoEavj+1MLGVZ
mSrHNvKy9AC5Gz5uCUyWYw7uJYoz7/Kf6UKOzvCxwE2CFNb7Tw4VDfl8BRbjgvRYnaHDkMhGGZDy
Gc1+Phrf48x7H9D/Nwn/r+VC/d89wp0f2a+6KHJMwVGUa6fjz//7/if+aREu6f8gzwb5ZVkLARCZ
of/6P/+0CDf/gTItGFvULTDZY6VxNvyPRbik/IMuF0VCICpkXbw4/2UQLv1jgRnz0xbmyALdkf7E
HxzROFbZv7tPAC1BMi3OOAtqi7ftmmEU1kY+WYO8EwfSMXcOAyl25CiX6mOqmmEzUMeec9E14aJR
jwVGZtqJaqTqvh5S/SHxU2r3RlyKmUMCqYu4YQWVMu2TMdbi+6gzZ7qdlW/iMI4BeREBuln86hI1
CfsnmlWp5KHjXPifGgKDkcXotylKxxiiCLVJmGlkPm4vzu1vA5/D9q4W4nC8nVMZI1A9VkbjIDR5
r9xEapyUbqaOw/ScRJjTgkqcpcL4Lmv12EM9mbMwpLFmBfFOHwx+9iQZQX3EQXgyvkMY6aMnHbxV
+jT7ZII3flgEP3CO1qQ3edKF4n7SkzA/yvhahi8Rk4Fd4QSvJ7ebBKBGaINPMbJPWsJNSoIcq2jp
F9Ocx1/8McHNWjALKiI+r6DOEVNR8SMAjUmJxwq9tGAXmWapeN3Q+38P6EDrLt62cY5hcZflZusI
0Wx0X5HIS6pDb8TVjApfW5TA+PgqrfyLK0WI+QK1lbe3QdcP+YOeBH1vR2Wm9Pu0mMsv3ZzSYfG7
QBddHHfFoHeFShkk0cWQVsiPmThM6r2g5tVkS0te4CQNBlC1Uwax0t9VflCXP3A2ysabMOtbVD7U
TPXvjSSpIH6FqOoUkWtOkjZ9k4Mone5Mo5bTO5rr0BbauO+rn2h2VzlkdwNfbnKawJSqx0h5J9Pk
daEK+7bwG+UQq0OjP47hTE/Pj+vsZwqiGngfknzkt9oU+fq3SQ7UyS790cjcWm3M4RNq9YFi97VY
NJ8Vs9SCv8M+UL8KeV/Pbtz6uf4pjkK49lld1akzTxipu8kQF/VTM+Pc7uC5y2sVD/oGt29FrGLP
yFp0x7oxqXQXZ2tsCjK90MM7CcvvDDRloD9Oci7430fIMC19b7V6EUtRje5q3S9mm/pihr5Laci+
J6SFXzozxuBoQbRToh1DnNS/TjrewI4YqH6+q6XBlw6K3/TJbY4f7PhURYo2KY6h+bqYHxv+0Xpz
Y5mjF0VFFLtx11tDaxdKLXWPhRnEr0pu1DgRWY0p2mqOb5id8X4NjuaU0E+RZ/4fO9Uwv3JgFVr8
vVOV4t635JTEXR/9h6Sb5vkmSBjjZ9BW+FJoYjRjuiyXU4eldNMHyeBIjdWJdj0j4/BbmjA/8irY
mB0u6eDJsdkcB5UOm5A1CN3PwAduJ4rG1n7Evna2Z3XE9VwtMknfa5GZRsewwRDcbdukQeGhGMXp
uWh4NfGpVB+OdlTLuHaFkSn2SBzFyd9Wr6Cuh5F8BdNZ0TLWQGRWWFBLUpV6aiDlQIVVFjmYUI26
A9nKnM4/LVUIqUR2zdQ0nhDmpn8YwjIfPo/gziavi6RMOk4WnJ9HQRTL+KYfKkvxqtZg75biPMmf
k7It1duhlIzo6BttjSuC3wxvFP0N0U3kxYu1DOVRvRX6Vniup2DsPYEaAu90M+2CL8jkiPmtEEhB
e+yNXJKdfAhyjpFyRrH8Gy7yeu419SgbXimnqfaJzZKFXm+aQ/Q3L2NSAzVNAsExI6GbbiUSJMOB
JJQbTqyUA597NqCjtqlaDS7c2yp3VbDnNbieMftLzFOUyoSEByvLl01qh1QrOmrrjUGvq0jj8Ua1
kgB7Eim348pnnSidMMFPjPMapKshFc9LmdXc42ow/Y7TMQPSJPv5Q5NZ/BE9y1L0rTAW7m1gsqPg
khw3tbuAX0ZHnqdWuY+sQZleKqGo/Z0U+H54TJUxsV5z/pfytZH8fkSwqJw5/aRYFB8mVqi8i4fZ
h7AlxmY4wONBCWgHWw1to0FXaPgMsebfpoiuRJWXWPOs22o1TqgEoy9Gm2QsYyE6pKS4481cYW3h
5PPQL/yxWKfHFqcVBQCtF7IDLFBDOMaT4se3VQIT4aY31D67lwcMV9EB6iu5RUU61ahsx90QhvtW
ssbXIZvFuzIW1c6dAtkqnBlAdvQpSNJcWKzK+ddCQu2kLIwodayobXZz2cj8wHgOXkd9xINRTQv6
1H40JaZbcHbiTVUUQgqlCNmVg4+FfcZtY+l3oQEnUMik6ZMsTOEuxxr7EEcCEoxm23mD6XMxTFwg
XlLz++BDVdxUS7NIlwXhFpetxjXoQrqBRZu6h3X3Jdby4ffYZ9WboCfyjaKFwvfeF+N79KtzgxNs
CmXbUGveMaEpxd8zoeuPAd09b8yz8AbVg+qbb2SB18fC8BijFn1rZliz2aUZawC6MhGn9TzpfikB
6klVpIpoqsrlPq+saadhEv1pSJrw1WjlLLuRtRxUuk/a8UntIx0TaLHMQxzlVetgta1lebrcVvfW
HCs/5lzNDHvqzP6h6Xzlwayb6nOR9tEPvQ38XS4qP6MyeMuULN0XoV/smoQlziPf+uYncvqk+pbx
qajkRDvgTPNYKYV0p9f9/HcTg/+069oyd0bYlXdZ2UvWLktn9anOa/3YpYvrXtBE2l/4v0zOpEwg
+31fr7xOU6dDG4g48xr+YtTm617Sa4D7JBUhYh2EP1yD8jOu9PLg1O0o/krl3t8LYYt2Z55LfxUx
xkO91OWHuO5LwZ5GVT8Isq8eu6qsXMUcKtPWjLjzoO5I9sCdfQgDY5Ic8FhoY5MmoDbXZfHzDEFp
Lxam+JbrYvyYm4u3W96NE1KdEnicqo/nnSbWeGsVaPxZSllZtgjwlbFImfoU9LnO5ur0/lmOBYNG
HP0dO2w6XsvFXEWf9SnjRE0rpf7WsOu/AODECX7KWssJ8Ut1JcEfdU/MkqxwM18w76JJFXdTIrct
+q9199kUBb6wYcUPVWzFR6Gc1ANiDLXdVnO4Y+9Z9qzoXA5hpb/obZfujKIvDvAzZDdH1HnH4NJn
Qa+NL4aPKbJdVVYyOXPcp5I9zkFZe7EqVwcFecGbvpZNrv5I7X/PszV/jptyPkalpe5yiw6J06Qa
nbFZwhyu6gVk8/IO9puQjZrbCJG+B4hv2EUn1rftOPsc+J3ReUKft3diXUV4hLQ8Rm04U9NLLgn1
S12HJfMdFOB2DKN44Lmn7Oo8HCxbKWqxcbUEUmzCmWe4RqyOtzlzNLraGPWInxhSkv/qotaobRAe
YAR89IJ25SyhIRvIUR29TqOQ+4YNXbXwJUQ3E/+QBlNyjMS+5/6fBwBf4thLkQ1RdYaPYdVvdSXn
JVdGQLm6LFRw/4PKflOUkmpaUDfTz15om8+tOin3CWyR+UkPmoRUUjaDA7DoPvGiQFCPQlVboxug
gPl9yKXs7zDr4t4h28sK2u+64KJ61TvoyFivTa7N+9jXis9wQ2anqNLmdh6CCCmpsXqjdCF+GSIF
ekMrTAcAC9JvQw3G1IlmUfpem0rwMKvK8DYFZf9lDkEJDk9RFtWFGzOAnwrmWfdlmbf50Vf7+bM0
Dzdt2Yook8R99CtVqu6XWfhC8Xtu/pu971qOG4my/Jd5Rwe8iZidB9gyrKJ3ekGIlAibyEQaIIGv
3wN174xIacXt943o6IhuUayCycx773GB56Wuq3l7MisNfC+Zw97vbpCNV0+Z11q0fRinVZILviKE
+nWTGpu7zhPSSJyJSJ7hDTHCu3JsS7EfGgZFtm9PK9g+g9HpZGMR1gkz6uXO72XFhrt6qv0wbVZf
oqmJwrEtBk188cXSjsAKIj3ZCZ9pWZT15GCSYmDGt5TDdEe6zn7p1bQ+dQRlUKEAIlfYrWn3bRVY
WvEwWZZKrLWE6BRfyktLNfpVPlRD1WC/qZcv1moY38NJwLu6NehoZLP0jO8k8iBcJxOml3mj8Bdv
XGly+2swImeiBIYWOhC3Q8EY6Hts5yPJV6RyfGYV+34uBl0zAmfh1I42FkHziLT6QJWyahhN825M
5xpf2Wtzg4xXogpuf2rEsY8vWDk/Z79/mLH8+BiAQptECMxeKDw/zFiwKVaV6/DUPHi5BgaddUl4
We9G2FZ+6uX7m0sCPrKlNuNzfOQVvp/n1NoT6EGQ/j5fGvKhni9N9fDny3k/l/rnan76hA/DxGbg
zgKGbdrwq6E8lvr7n3/9ZxewffxPM9pRG7Ve8ev95VJXNC6Rv2Br8cnY6wP96deL+PhIypKZDRwv
3GI89/VxBTaHiiDxHzCWNWQ8FlE2Ij/Kexu/yT5r54tqTNujufuMBf+bmxlBYgH/PB+MWOcjLUJw
gtxKs08ZHluqeQUgCKGgf76j74emP6713Wdsw5ef76hyOJtHnk55eHAQUrU5itqfXslvnht4m5tp
5DbL+UVlUFYlmpigS0McFbEf6Uc6LBhIlNYnr9+H+IHtcsCBhksA+JQgo5ofF23XWP4E9xU8uo2q
D4R17xV2ah4/Q1U/DO3/+SBgjoA3QZX7JTg8bGtm26xPRdbe4cC8VTfdwQDNKkY3HVfP9Q0yJPL+
NDyNj39+YB/oXX9/MiSaYAIilgOTtw9vpyRMtwSXuInhrNRPaFKnwy4ohqzOvH9F/P71sz6M1GHd
XIeoy9MStVDkItepHpM/X872G34e7m0PDPxIB7AVONK/qKl9lOkRxPxpNO78GVQStt51vf1asc9M
8n5/35D4gcyWAKKwj5q+sm0hGsK1zImZVEeUhBskSIDLDV8+32l/XVa4LKQTbwNQTOk/jrJXYTIf
00K8hyiYD13hFW7eHj7bID4wlrfng00c1BvQIzYW6kcYYKEE2uMJVMU9PZMMkQuZuZ+j6ToAaoSC
rpA1+eS8+nUlR/CgxJtnQSmMs/HDEVLOFkAWv0mtlaHnXn0txiIIZ0T7LmsA8tif344PcO6PC7S2
t3zjM6Jq+ghOQQ+1dNsFbrwJ0u8w/t35MBEo2DHAum5y9PbG1WeI2G8W9wZ2YF9EliUg1Y/cU71q
6a/ekPZ7O8EQ5zuGpwbcss9juibLhUymewQnjwCUb5wra//nS/7dDQZZAxY3EJPAI/kDsgNOp4Mm
G69py0q0oHo5jl43nMLK4p/d3F/PF1zmZg4P8A8Uro+8Jx0xl4Uzur59p9M1teI2tyfc320vgTe8
3SFO4DPnuF8XBj5zm+lvuxcA6w/nTYUrEi6jKcpd2T+1UTSrVGDUe7OslfpOfdc/z+0g3Nhyl+VE
qqB3PmHg/vYGQ7QIvoiNvXtDO34+8TD462pjwA2O7LFO1qpdzk2kN2LjHLjzJ8fr9rTeb2+43BDi
us0eHPmJHwqWKuTTEkZtSm1wpfhqjjKhsougX4gCdnRtR8KwufY+Yzb9ZrMDMAPGxebgvfkufvhc
6ttzxDpsq3CoiL3c2hlJtTfqBKdSimnPv97E33/ahyPJR8iX204sLdfSgZGRc0Bt/gakYo09ZHz/
eX184FL92BLeXdqH56cgJq5XhMluW8Ka1kmfG2d2aST2Fc+2bdbcWUY8v3zmhfabqnC7SFQx2AB/
IGUf3htElgctPhemFUWdqBM4UxJI0xfLvm++bDEmOmuPfUYvGzsTBvReRntG5/vZ9/jNon33NT4s
INEPbWeGNDVQN8YAtSzAXJH8ZI38po7CxQIKhPEofO1QsX24WH80ZxMDkQETNVj5DMGO+0Sm6Jz1
idfqbWiVnWPCDhKUFXRQt9lwpvrzg35PXPvnOf/0FT6cNPYQCh5ygp0CgVLYDpzquEIb+wWKN/nN
rtC+b6nuhUZX/7fD7f+Hif9jayH+7zBx/L2vGkV+Rom3v/A3Suz/BY4ITgvs2+iItzb1b4zY/gtu
2+A7Qa8M+pj3wyvhH4zYs/6CZGWjfKB/Bky8HTCCKllv6DOgZWdDnbfUBOhn3H+DEX84VLAkoatD
lAoKSPhyI+rh/dtquq3uRwI1U9m7Q0Lq4NwJL5t5fwfS2SFq3Vuv9zgwn88Mx3+wJ3/a3//+ZB9z
Ahf2OSa8X99/ckMryNJgVocceMBJ7trdtUZ759WisNY35pj7nsgLr6/TlroPiCV+NKflK8yh0b4C
X40O5NBUdRkH1gQq5nwVOPPlUVyFqjqF4qxsdweQZF+pAkkWwDlEPQCmHa40GZ5/etC/G0NEPyh4
P18KdrXNZxXEcYwHNkbg+0tRC5TgZokIM9jeLYCj2nwAdJkof31sJ27lropeJpzMiQimKGvJukf2
ulEI6jxXWr7MGENibIU0h5XaSRL0lQ+gEHEiUw01e6DfJqmQrlcyC7+3W5PIaE7GCod/h4W7Gv4G
CSuDr2gUIdciVuaCwdw4/vcqcvA/dFvieEYZyCOROmPX5KHunVhLuDgs5vxlimoHuZng1VZf58Hb
/L07ePAS+8IIpvtyeHOevOF6NodXWBTDCIhDJas8M61szJU7F19YSlUmLijBMab1kxG9LSYxElkD
jShn5Hwbx1W57UPj8O7SbdWlEi9amnay9BY036LvE4MgWdoJbkM1hMnM6dlh0RuW237s16oYKliN
d2P0GE38eVRIKzXC5mq+cR2SEEEGAO+AY9dwPAhTzYmY+lOgnES6NYk9Zh5NMDHSilhe2pG5v2zF
ANU90rLkIHliymp77Ut4vI54fm0Xbbqe+ezo4eAEcCYacVJx1oMeYQ9N3ivMmdwOEzuArXEPNkFq
1O12M/Zep0Tqj82FEpWxixqqzpXdEcD75VIATUeCHOTnFUNq0th2S9bZqhjstcz7Zc0BXcJzEoyJ
lLb90wLoKYXQ20k8vtgYeq93rHnxRolZsQOYcSwVaBktCG0hQMsabZkIxJ5XZYK5B5jSgJuqqj7b
3CkMaj7ODcM4EmVdyn3zFtavLA74FO5Xlq1Lnjt6bi8sYpRgceDIquro6HBoqxBb0YGywYxElWzn
mkTFoQ+Ybom83HSlH1OgUInJEJ2RiHm9G7RsY+SyXUc9vYCH+kvXhc9LZXwpPTMxJ5dhBiuCZAGL
mnlvbKZh6hmNSiff2oM9cu1ycfACVhha7Uyjc85gO1VxNKz4ArK/UlrvFeAkWEjUZ8GqA3GavQcM
Rq16SYHN3DISwn7SRiglD5a3UVZZoC0w+WEWFgeXfUmfNPLGIPfe+yRlsOyPo6qcE2/CDF4r008t
fVwMDCIGJqdY67XbtSCpXEJ/clpIhLu20AqO2KpJVtc+lMt6ARzBh4FeY+XchMGhs0y7qjRzOejp
SisgpkCGgTqEXD3DFEdkldDgRrT1Y2M1azzr/qsnXLjsKtRdhFy4VtQnS2A+VZJDWzpYiTkL0Fgm
+8i77oThvp3NDn2iVnCpA18k2gvHrI/wThHApXGnvVcgcUPij9Dsm8HwDDZK6vrHVQZTPESoCah1
GxFOk0Wac9qG40VAG57U2rB2OKGSDuzpZBBc4ftMNB77Pi/DdS5g7XlLgX9NHR2zVkVu7FE3d6gK
4zYyUOgYnoi31dFpCgtay5liSuc8OCJZ9gIdOMqQCC8skBQKyG85ChqcleMrZHgOtzUpD8FQvoET
AjTXtcAJAUBAesBVEyD+RDUcrI2JFw7UGbn2pRG7oOzN2vFyRAG2aeQOcNYC4kBs7IpRiajznpRx
Uza3FXUTwwGJpRw4rC+M+aoExBuYy60wiLNHk5E5g8jwZgC7KO0wsxa4FIWu3LOwuZupbmKfOXcL
K1HDUZaC9vXSWRamVa3lP1oM79g32ptfGKTVWH6yLFoidQKR/6Wo2IvjlM8lt5xrs4Igs/JKkWq/
5Il7cPv10ZEDqv7WDNLauPaa6cUIV/vG98OvdYtl3Zb3jYsHTAIkWhqGtHPG4cPus3tu+CKX03Bp
DP6pmWFvL319bbpGm5InyBvXNIwApcOmNXeQ5hQzBq1iSQOZ9EYNf9W1e5pX1R652cfA/a+7hT56
AbWBESHbIRr2Cz1yOVWxUbvH8d5ieLk2XzEreiBOiGe70K+6YTg5GIc7F4bJBJ9zodCfJpKEKPQD
kICt8J4pArMpr+pTv/a/tpb1ALo3QitawN2WHq289NqCreOSdA478NCT+Wjqm4EFad+PVqI7VB9c
LjswbHZTz545EBfBqHHBj8NagmRQAw6dB/MezKk34fSX40L2a9V4oIUB84pccjNSsu/X8lkZvbPz
FPOKrglThRilvAuNt7mJnlrsGvHcrLfDtCIak1GniEqxJr4hxkTYLKbCgboN6zBcSwDuJUP+ognl
xKieIyt4VmYI1kYNFg7y4fdK8jABTQ2oP1CbxME4IBIyIXT6QtEG7CNdX9sdC4s1bC6WEnQQEyQP
SPQPnJyMOjATrloNvLd51Ga97QSjTNlc5m01J+Bkgf8CLps56xkLiuR2yDW4Hg7AavD2aXXkAYK2
Q5zF4R2OyqRimOf2037oalhegttuEbimhxhhJAQcomiYg6LirgGGgXMF1C1xx9C/doUksa8gzpSC
0rTvQEYAxm1AW99icYoFJB/HBd8GrxANlj5z6JUHl1S0NdaQO/4IOs9Y3oSB8SLrqAHwoMOkDIMn
oYPbYQE/i5DhOOkhjqYH1Gu4FraknlvjdQnD1J77KF9HCF7D6YzEeETGU30NfwZEEBB6X/vYSOTy
Ct7ruu85znucbWc1Tsup0aqN+dyFIAXsVeM9gUXz1Wov6GTK01iJL5VpXXGNfaULahgTizKJ7FUj
og7D04Z1B9zzZAZgEgtHlWebtBdIO97bpWPktWv1uTPIN6NERB88I3D+G12VzTMOi3AmMP+jChm6
bS1PU1XYdqGW+Yz0W37baPu+NEF1ItZWuNhg+80lrGoXMKaKoQ8ufY+hxq2XE1plqIw3NyqBOPOw
uoO1763BWQgDRvYAkkkfYy+LzVo+BGojX5beyxwER4OJ3B68S8CyyazlqxXoMqtsOD1XNfjvENwm
Tjd88TRcSNRmoz1vKXIRmJSpObGbkfHEnwXLeNeUSWt8RWYvlmWAxMd1b4LsEgvIIRNwUVAbzN2N
580Z08tQTHZz3r6MHaK9FzrTnvkwefalAlrBZbjsRhqMV7xxUMqsYZi1OLBQujh2Ps9DwhdWHQOc
kIXwcY6Zzm1Dw/UohnIqllrcw6JDH4QWu6ibmqJf6m5nluHeqcCcYCovQZBIi9bhUVqH2FkYj6oc
huRPGFb5t3wsGpjqpp5nzDnTHLajVjAlDeIpT9hJbtsQFrTaKjHGZvPek4afo9h+FL2pMHOSOBes
8a52bbZTwA5OPqFVuiCk+WhH32gYOWkQKR2vcz0dGt9VB1MrJ+P4NnAZqFeOCgONiCnmCtSaPArX
KoFpAHLpHXh2OtL+ZjczuV/KNzEhvmqgU5j0SvU7VKgTQPzTMnoIfdfgs0kfXC9etciAEnsg/yy9
Q8Vr3eG43tsT3MtsTy8XIES5MfD4OxD/jEdoQrMmcMWT65IQJK9I5Iuv+A63rNzCGHkaoNar2xKt
lJcYXQTSvyYIADD6hzoange2hmAYPMq6jc6bCDOz8GllVL1Eal2AZI+v4AFHO3CneFbNZfXsEPa9
Gyd51XfReDQ6/wRe1DXOu/VpFAyQOJjEHhvabILmLwkr3098aZ8JNXWhtdsfrWjBujJrkSEJeTeU
GkTD2jqaygpR99Eldc3xqwmKGTo8Fe57CqBdO/OtpYMTs+mSVx63kgrMZJiKu+BUUB/9WIQb6CQU
R1MwF+0AO1iYT7Wlj5SyxrldlVhPnpoPrWV/oaGdNyCaxaNZgUbnhEj0RQu+Gw1wYnU/R5m7uZys
IYsrZb8usysS1lYqoV345LjYndgoFer59pLQ+ogmrzeqE8xBn7zS845D3+xsR6BMNU0COSOKuh//
8hd3zmcPDJcSfJxkNv2rqTNpITsvnkfYpomFnnz97EqxZEG1oGtudpFJ7/tF2vA4k+HRg405mpC1
mBbryUTjkIO/jWtdwVRko51zFx6M0RIVxgDqlmpB5BEuuV4svzpAvwbRBz6H8g7HXIuzYDZRJoWt
acQdnNbPnlnea1r5Nwvl9wKOU3QyXrWu7X1gXMCwYD3Oq/9q9Dh2KgMh1uYE05zetVfs8tBOgoh2
2ZDlmwFEK+YjuCNqbWDQNvPoUK3BkwMT3ZyBBZj6M3/UrLkkaAESEzUmSGjg4nnkCGkaTDRQ5A1r
mNvtjEeoVATCIy3YWI5oHGtsabBUo2V0RTlIbfD/wDlvY1qsOidhAqFSwlyfVVm/0QVVMp2b7+jj
JLZxlAoUpqNZP+kLZvZhDL/aMZnE7EHY05Ok1yNYIi47t33A0gXufDmywS0UlCui7sNgKgzTZvsa
oDAoQoNz9Cp27JrBeDJ1DZzHmKx8chy+l3W9JlPTkT04Pn2sWjRsrq/ksVVtnbEV6MFoTzwjg0JB
jQThs7JYUWE39vFIld8JFEjREneTE2QTOhMuZ5RSixXEZUXP3jQ9CrhY2ViTsTXVV1PVtPlMUNmb
/pQTB+AxmouzEYV3zmjQJKherOoI+yVQh5cym9zo0VqaV3c1ux213HxdggfVSrYfX0FPw4FtLOYe
xyCW8IA411JeGRFFIi4hR/TEQwqCKSrzMRjg3hgTaYEROO1708S+OUx+oRwMtu0mH3r52uHB26pG
xTfdwRUruESJBz2qOqoFyabSpknU9xgyLM6VHw5fZRTU4HGCrbKl0dx2034GHRz9dRSD8x973nqW
Zv3kSbmVbNYFIgJ2s6zNgihYFYwBuEQWjR2CysMbOzg7gs2eucw8VNO611PQJQbsPM/d5Dspbcwe
jhGLU/giukNMWHX0QCVLLMmGZGh9kDcjhoQyhVBFAsF4326MbFQMTcP25TCoZ1LUIOxMUzjcWjiy
/LG+6vR8O9UISlQ4s6HNODBoKk4UoY0xSM6Oo+rEDipQ/qyncOo3mhosq9HguVAY03jFyxCzirSF
0ZdPGCzDE2RWMTXa5szaLVyyDqKdZYnDGhj+sWxSiY1019L+e1Wjw3Nr9DZAGBJjRKsaDm1TSNDx
Zsn4TgUoJVFAI55Lwu4zHC67UeN46EqMA6xTCaV6T+1bmNuECbXbN6807izdoRnd1pwXccT+UDFd
NHsT9KUYVx4UDUCywzi2ZzDyxSWR3s5cuw7ts6lSZU3Vfd0784GMdhTbNQ1Bk+d+oUtp30zM2tUj
9Y4jvBvHmbk3reNPe48YFtqMFqV/r+5oM1V3G7cKP8PHGVxDbnh73KwuUUQga0yu4vjjhyh6+lgY
qk1KB6SqemLkLAZRTJZtnOkKqM6aRQpWpMqZoVIYxkVXXUVEWrZdmDEZ3AU8io5KBqkpBiwtYkV7
xAgWbsUfVKPJ1d//Kt0HySgYYjAntg2dIFU13CGZADaec3i52hDSabuf8n6yChqB7d44br0vp/H7
3Ll3yIsAZy/yRFGG403bIAPAHLsqqUN9F80xxklLBugzyBCnfEL54mShQZ+Yg8XvEY3oOCr4paby
YmnVxRppNN7umKzCfvZnefLqzkxgpeCnq4VjvGsQWIZ6h8IfwLLheOqhSQ7S0ez5edXtkIoqrrrx
SnL/jar6HuK/OecAq9JBIhlsdcD1G9eCV+aNGI4tUzQpA/dbxxB5SMbCdJpTZWKmR5cZtmmGJmkp
lt2AzDnoOVDElFsl8TUoGzfeVjgsTHYeNDhoLXr0lnI0s0WgIYPMIq9AEchDwZqsanCHyGzllmE5
hQttRFL5DGYQtZGumBP2BNM/t29KMO1wdkGCZ6GKbkQyT4GBmLvBwhLV2CfMHQLVWrDkugPp0b66
jEPpUy7PjHKZ1ITLOLChpTOXF/wJS5pZQMA61pm9aBAxKZZIQ9QL2LZNrIZ5jFdyZzfeEmtYncbB
2KlkFo4FJnMpYgOUsiyqsn7RXzHnx8JDbcJ43eWRzW+8aXx1YQSGmaqbNXrw93wZXwVKXzCopyMi
1ne9YdhQ1M6w5xoTT5TDzuHo3AKjJseGrDkc7jGZ8OxvA/s64GPPgc9EDGXRjPvaQo21ovnCzOOq
r9oDBpxmXoJZjM25kn2UjLOg2dHSkqYg1/eIHc60wjJ28fJwyzTytsHswbHMr1xFCWwJfGz+5c3a
D5hymU2bgCsPAr66BLa0xj3kMaAqNlf1upy8Fha3bF5AI2qDVLgS+S3EeQh19BZG08uQOIb/3Doj
yjJVfpm15YDDAs1EvWA33JzSyeTF9aAhudpuMic+hruMJA2boIfBAE5K6h4YkTUGqmF46iy5A+XU
zSOGieQQOAjUwvg9pgy9Qt+ynXSGPYLtSNYwnBm+32Wej6R1x2wpXi77OMNqEFTbAU1McLmioWAR
cVLfaBPhjuMF5H6o6ZVx0PR+qWtyCEDyxwlYp2MIrqyPrAjLM25CWcLXA5INX4cGJsqyLcQkC7m6
6qJ2pgx0XhNF4rhvG2ghaF9eNIBIIIqLYVwtQGt9IBS9nxYjz/1mLoi+WL0QA5lqB5fi5lqZ5GYC
TTpG33kAR2g6+qyQWr/MszMlfrucJirQO3Zk2TmutTNn94uP2Rjk5tjAqu4GkhHUUeHYYAOaprSf
GwxW8H2ZsFY0JdWdQnaCwV7AeUQeWKsvg2quIEmpkq5f7cRt1rrYHiRkGChHIMzv6vsuqGhmdsEZ
7N8+QSHZEu+CDjKrI1G0dj0UXPiPjETp6gqUlM5YFn1/4eSQOpk5jObNpOfdae54NpdBuKe0eep7
K9j7Gm7hYPini6iPvoLLiIVNpx0vA9nfjo1wD2LtruG23l9Tos8GB0NJeq/WqM5tO1wJCW7ZEMAU
KcqbiqCEddWu7NYTqxfjRIdvMCheitCrN/1Ke4D3FZhaRqDjzkL/7zBYjUAhkCCrHDuIDdt5gRF0
slQRRLyYIsoFmTC4VbMQkPmV6lVZBMmoNnaBKMojND840V0oSvzpaoa2C/5TUPR0xjxu87o00ni3
aIvxEBSV29i18gt/BBIw9VC+mZVERBAxapiANEdqIaxHYWHI8Dw4zmsjQUY2yhmyYmzW3PPZjomV
xgjOW1Pqg8IfkKDBPN5vktZGMWgGrRXDc536kB6CP8MSpyR+glFvPpVqil335I9oAXmIyUAPlWUy
4KexrL2YTRTkIS3diwiFYNs3J2g2sLtT8tLAJTbHQfcYQc2C5oXzbKjh8TtNAxQUg1eMDIR7q8Pj
icwXT6Uln/24Ws9kDHcdrF0uzAa31ajVDYcpAsQzPObuo9mgkTUdgV1gcN+4vxbgvzcF3n0Mmyoc
DWEL5Glyw721okElM409qw1iDUmMGDFND1w1pGG13AYBtF8lpGSQc4ApI5oEghZsjWR1MjDAdgHG
AUNENe5LhxiuYJpAnRGPSOE6oIjE46N9AuzWSpZxx41ghRMLVHae52NEYlkkN4cW27m6XBiHk7iu
oW5an32bvDkieoBEIIWRbptZUNjt7Qjh9hXk9ZU3PUaz9aBqlgHz8Yq54ZcCrRmyWB+XDkDisvIq
YSvQmkrfYYS081WwtwByJBCK8ATaTCzGyU7gWXXre/S+A9c7bp1vYW2JdFnqueg886rdmgsq1Jw7
5gNUjctBG2sWeVMKEkLieYLlskabDEFgggGncagM/sUKYEkB98Au0cTOUPGgxnQnlUtIUE5hUuXo
nOZ4CZo6W1x6Xol8Wpm17JVp7svVm3fDYD6XjcMuFP6HHeAxLOi5WWmA+GXLK6ohuW9mq8tcu33h
shlSmEdFqYsR8WKfIF9bDk4779c2GpIwEB7eJcw3/QZyNfDcvyy+mdT4RYemzBZTQnGq6ktQvoaE
dQE0h8H84gfzdNSujqXrQKHhVQrlRX1vdFadlUPmWM0bZ1Z06Q7uzoFxskt0dTa6CXALtTGn7dyd
FZh3HbzVEheDcGJEMc5CkatQX1YSuEhZKn4MF5elDcUCc2bc6AZzOySXdSnOVMyHsG4BbwXxaiEv
Ywztw0LD8Cgx58Hx0mMYm9WsfZj0emZr7eesq56MkUWXwaBdtDmAF6u2Rb650WcYWaPyQSKaX+u7
dmE30FetSRPQm6Gpb5oJtb5tGmnUrne25lbcwBQjRrH3UrpWYmAugi9B75Ef40MkbbcpztO3wQ+u
oEXAWhw0bhQ6+7lCA1JDhVp0UQjtl98Ucwc1gTmu12xxshKEM2Th+XK/wo1CCXoBNzgjmYG/xV6P
0LqF9Cn82VXW+GTM3JBYhwXVRVthwdRSzynnzos9jveztc0WhgbeCL7GC0X8w0pYCjeWw7q0zg7A
wlVtkKSrBvR2UI2npEIsq1CTvUOyzn6SzdGsxM6koBcSJNWkbLxgZOaZE2AcNztZsy5hwTk7WlJ6
qakxx+Qy2JVNf4uBVhesmQd2OOlqZOkYcIkfIAgMZAnpq1cXfqCvonm4jzoo04zS0VmJEFyIE3PZ
dzUK7B3Ryw2gPJXoUF1PFECcbO5hBPFiUtQavrYEiu0Wg1BfJ6yHHy48JcOUnUriGLvRWSEZh6w8
nZS5QnQ73OA9fmnC6k2pc0RxBW0NETh1MFWCE+xGDzXiYaRHNvbuabG38Dxuhinx+LdgU+5LkBoU
PNJSHtIbyPjMUF7ZaqqzdZgfzVWzlE/IbHC6OQYHicwsltH8MI3eZtoZwO0HNz+o+Tdq23e9AbP+
HrOXbvGfxgUbGg/6bPUWUiwshJq0R80AxRcsDrv2oV+nej8gdyvWnO67tbLzElB73ujxsFlSpAvO
9iQYZF9ULXxaqhp4Nii5+0D7PKmCLsjD1jr3lnEZPeWdDcSnL1WZ6QbIKdhRmMrTeklGqFJTKcRD
SNR3s8UX6hTIBqbUX7ix3MJMErBppMpHd91GNxZKMiO8cWndnLXpHnwNsBW9IgLvuNXlHEoeiOeH
p+sVQr5MThawtEU/mHR2oB/jhadr0DcZ5OjcuJ8EZOIu86bM5AHfRxW7kVpeqsH6Om6n9g82yb8i
UN1Rgn/+c/s7r3Ao4OCxyP/6z3f/dWpeORX0Tf7xp4rv9Az/CvHxh979ZvFfP/64+k7Tr/Lru/9A
UwTLi2v1nS833wVUjz++xT8/+f/6h/8YZwAh/f6//uOVKrAq8NtgKPPOU2MjHv2RXtWs39+xq/Dz
f7OrjDAAIeq3BCsjjP4COR4MJ9Pd9A0BqFf/x4RjM+jAX0MsBaSlgOqc/yZYWd5fkAhYAHLB4Iss
eEP9G4LVRuD8H24Q+EARGI/4GPChI0RcBR881pTdVAhSMkUhDTT785z5TB2q8TMr8fc8rn8+xgIb
DK7KHojXuJyfqbnLOiKBY11EoTYVMOTAoQvtsEUOY7BzgTdDmb8AmfzpIfyG+vTDZPuXi/NA3sJH
OridHz61w6XB9nsV/5u0M9uNG9my6BcR4BgkX3NizkopNVh6ISTZ4jzP/PpedAHdVkpQPjRw4YtC
uUAmGRGMOGfvtR3TsCGftuES9+gvu+p3xjDMJTvAEYvvxvOLLZVYL6erahlHj7IkbwDNAm1fO2we
1Fa6URP1NWjjhWIHL00j3biDTCHoXVGiJ6w795lWbCQ3nJtmta2ra7RYbRKbffkhOFJwkvGmyLP+
/PiUTnPV3u4rp7PCP6rZIDLmB9VqzwbJwRvIiQ5j/kxY/AEuiDOudqtEAELpbO7ZanJ4qldjI+49
s7wrhnOh6qvcXGWhvhszba5L3awNcGcPSxqPt2p4h45hegxqWQWzemTlFpkjIpm13DYWP7+lCTXz
5cfZCm3oydUjvmDqfN2gyiWKyhGxeawzOHXZTmlKerThfR5rt1YW/qaEjd6m2GRxvEzC7tDWptMK
2lB6vuEMsSpNe8mhcK3GzcqKxIKhtdfT5jDm+aaztsRNHltBzTI2iueg1x0r6ncc/Y9B3934dvgM
4vRaTNGkVr58ZyjwmVTM/in74PM7k1Bwm7HJO0MVg6bG9WZGxb4nEjj5EekcJSOnYqamM41YVcTw
BzXRTrW2DV3/CLhAmddaFNEwaJc/P+/vxpIt0DTCVJxIstNU/ccXJjdWLiJgME5cBk4q3I3lS1c0
h58Fvsw2XFOyOs06gV8LsM3FJYbQziItrJwgXSayRcG8Wqv5fVXQP4xp/OAb//k3aZfL2N8rgrQi
DwHhv2xdTBBRKwm7eMSZRscl1ftxlJ9hy53LJLzr/HGlDPKzp9w2NfUbvuwEamoxOrJR20hZ/CCC
4OyW9TrDjZd5yZ3VZjd1EJ+MmGNqRnXQDe/sxNjY2T4adIca/7azvJXt2TtFGh6jGje7jsm+NZpf
blC8//zjcG5cDKXp1+GtkPkkyPgk9AthvJGkJqUtqXRaawItJHT3kOa9DJr+lCqDuekaqjQuIqTE
wrbY6fYmtjprhftXWtRltu+Ss0TFNZDZt5ILNFNCe6m6PtvpsdgM8shWL9Jf3DEI9mFMySkLy5hj
mheuU+I2fRkVUEoq3KwuqWeCZ/pdewCNFOZjOjFdRNrcWb31LFoYyGnpWsuyTI/odvZ+XDKe7Xvf
Nohp1zpzxoHu2Jv1DsHWJAYJHM4fLzgp/qB/WxMrQPKTUaxobD7kBuddyEhZOtI7SuEYJdVrOGrG
EqAU0peQFi/ZwewmxaPhF4schoAukn0nVuwbPpCklj50xAZ72LxNxEuEJmmBzFVayEPv4NF/jRK/
nmv1XWdSTY9NtCGFZlEW6CVjlZbJiyw5URIdUqEuDJgwCCr6k9VV/rwKzHejtRayO44zNXOJCrL0
EGq/wsiBid4vipB/41dVtbDM4De9s191sJdbTihxQHK3DQK0UB77UHrJQvtQiWyb2sgAy2lNg0Ty
AKlTFd1vjj4id8+i1FbVVA3V4ofGaIxlaCY30Un4WU6xkCuFZlnNozxHnxAZ+UybV3WYOIp0RuAz
0pTuGQxRd2BDSNcRDgCUrWaXNLUx0wE1+QOUOyTItzRkH4VkEdeZWNQHK2qwN2qX9HSCw3Ted5BR
R7l2wjDf1a5tzzsz2/TUChFHQeNr84dUerI5/NH+BJRRNgdJTVFk2Ol64CDJETF6o5VbLQpXYqAh
TjLWw2Cukgy1Vmu/R4l9yOR6Y7vNUlGjVa8qN75AlGCZSy140kR/N2YufUOMavNpeA0lZKZOLe4o
uf/nFGCXyv7wm72DPS3P/y7f05xDLY343JzcTJdrWJY0VtwmFYFyYBSXWZf+iTqx1QKDTmzMFIn1
E1tt5LIbuTBktJfBXTppHC3aMmwD8mXhe+ssVatFE1G1GrJfiinpNNZGlN72LA3TQxKzwKf0/CjM
LxpLPo99c3Ilj7K9bj1XFfiJugn3HvuzWZbCrdTi5z5sVkbiKYtRbjO6QrwXHM27tFYfukaz0cD4
r6rfVbOKDHfa3C5qDshSqDLXZhA+p1K9ElLxrkpwGdKsO5he9KcJEYA0OZowSX0uO57pEI9nFKC0
h4IPezRuhq5fRzmVr7tGiDW1DGgPN0q/5l7Xkm0fI9Eeys59NhKbcqC/ohzkzTly0ckvPSJG4/h9
DMK7KGDiBd5dY6gIi/LmgUOURO46ZkCHJtSWpGMLsCOPMymbhyur6GfD1n8fJYOzG55D3i1o3M8f
pcGTe2Os4tIp9Pwp6Ya7iOpAYe0UGG7ITSR5ZnTjWmqsbcWzVm2qvcgGLZrgZmdsvTCoKJMY66KJ
//x8Z3+v/GWo2ZggkXpDSLz0r3YKAGfMFaXTWPV9aVW0+mUx3xioAhDwGOVMr4g/Zi/QyvG8H+lB
mDbteZ+hSb5LUlLPpDa5TfX40KckI2vJjR2JX65GqFyaRQsltaB/eTFd0PZXo9vusoqEYOGMtnJY
arO4ouT182+6sHf+97SJuSS4GZjgFEH8+WnLIEaUnN6tQ93aWPi5vM5Cq58j9YeuEseOhLS79saF
yyZpFpsZmuAsepHsX4XrevPGYgz67c3PN/XNCMCsR37LlMqjfbknd6yMOpbd3BlT82SQ3ki4m37m
jO3oo34K3Pz3z9e78Fr9fQiYkjWy3VRIntjWPz8ExS5I6LDH0vHk7D3TNVAomrmVK+m2UcU21qIH
TBMHnfKmraXOzxf/5sdybRNzDh6WaWB9vjYiFwBZQceggmtSi/ZB4h1Q9dnrHUETqo6w8ecLfvfK
BZafaaNiKCrbvs9XNDrOuwgXeOVm/qfy+xnN9lMZdstorAVl3Qa1vnlkw4AKjrLiGDuIVik9GX9q
hf8gia7sm759AuAVOPiZKsDT6d//s9EVhYVynmab01ZbOT1KCTvDqWJa2cfQH1ZXfv3kzruYxGLK
AcMshduGy36+GoY5QWctLZ3ckJ8ju4Eeke01VpLRkn6PRnJnKvFT1yVPVuK/1T0RzHDE5j/fxJej
FAubwDLOrh4RKu6+ywGnFOXYQ6ZzopLMBq9HTNs27W8o2bAmFRAxdUNhXt0UQj9Tplo3VfhIRMdr
KuHEttQCg0wYjojqOMmio8mV3F4UMLoiK37SlWqmGna41dtu7nl0CcvhIMayRfpRn7RgMJ3ei1d1
oLFQxhJdWYJ+sBdco7d8P85I1JIFuZZfT/WikXIrRTPieLl+Nn0+ZH2qnAtNLJB4dA1CUIRTAzUx
/12XmxN7g3sxMORdzBH+eMQWkl557tN55su7t0F5AKaAjyqmsfHPSDNdLTTwahacPsI7apeOYVen
wlU3ZJk+d9hdeombFEF95brTmLq8LnFmFocellj83p+vCxsUrbBhFE482lu1yJ4KKEg/D6lvjnIC
ixb7H8pU5EdeHOU8ETaxO3aIJiLpaEFiXujo+ueFb9LVFykCZqYzHdDNz5fVp+/Dl5/2f9c1L74f
nk1nnQ9b4Xhp9OrpQiMkJ3uyWrem27mv2wHvmCzTqRHKTRA276UwjlWgIKs3Ak7OqrZCkwCPzg9u
Wlpdc3pEfFeLuFwaVrRKcg1CRCPdltSkkFoS3T2xA/mCbqTEe6nM8D3wPMYQgkaApTfo+x5pxaKe
nFvZcBspFhjvvjoUCd81F12n7sfPPz+BaapePgCYvWw9kbhQnbsoHwyVkspp2zCVJeZo3B86DZlj
6N/+fJnvhu6/l7kYulHT+EI0LemrsrhLUsKIsuDcj49NG0+Cj6UYRACDTb22QfhuXP173Yuhm8Wl
Dc6Wn4ci8JRSeEIL3g7uysxDBGr9yrfKKw/023Xj7/cf0BYBZH+/1v/M0s6UVV+Pq8KBY8VKVm3J
uLnvBk64ECV3KV24VMCSLNuDJ/BidZoTRfkalxnRMYZ39/Nzn+y2X94vaaycVQ2ccvzv89zt+iDo
cBQUTmLm86b1yB8m/0nqDpDNqlljDU6TuDuJPnhczOkPY3lDtmqxmx60HgMPK1uNlYrqXPonD0ua
E8lumv55VT38fKvfrTL/3unFlw2xUq/6nlw4g4U03VOWgxdfCWj8UqmdPlzWRMDAqIrG9pKqkopG
7cccd12rG+s0JwVv8n8pEZimOr0VkrirS3dthu5O67Q/PmbT2dDh+404YViHIvSWedEv4JfADkSH
Y/fo1/XibJTjeaiYyKWvH8dCf0qwffClep8mUiFjMNJPPz+sy7CBqfZFJZ9lV1bITmL+fn6vYT9Q
xehRmSW58sKC82RI+SpX0xV0630yFutG8t/Tyl0aYzmPjOFlsNF4kUjszQpT3msCHGKlXnm+/1WI
L5YTapC2DkyGW4Mo8/m2soChGOVp7ujIwZddIm58j3p132F5BMB6UyYTNDnDiQqaUNJy1oCqn1mQ
92fgXz/CMpCX5WivDADaqo5VLS1otPmg1FDUraJW5gjcosP0kSLNyQ1NZr2ZP3qVwIIZgjxryxaL
cPYiNdU5DcHndeUEQtPlTQBkW26pm/TQKBF0eFiT9FczD17Bx7yHKg1xFVYuJiet3hal8mIYNN9S
SL2z3EywDbJAhfi0My9exk22MSNEGC2aymKQEIwLuBxyN/c9YyMwT5HNlB9FSMkrKiek5gFmIdx7
ydqFtbyEVwf4ScqileEmC1NJd2mQqAuMMJlj1+2KhONnt6mdvIGuF46EbBodeWOCJ1lkYbdOCvlE
P/MgC6pzbYxst1urbXHOdZvpXbI50v1F3ONcyuOVYdRYANW9JtELNnmkWZFQG9DUeZxXHx66PANP
m18Wv9E0Rml4VJvoSJrym6nkK9lveVcN8jv/Lu3wz9D9JnGv+ZWMop3B0fAXtLlROQ9aOB/buONh
NRvWobnX8YPjkJJP29EwlTuyH0cIjsjeN6gY1JXWoMNM77o4+3BH7YaPwqIo1TeTJNrFULQrN86N
BwuLQlqh2rDR95vFsxekvE6RPLZudJRkc1dj1Zmbuk8aWo9zWTN3Gtk6OM6sY0J3oXKlNw8JQN/F
8swlO2vwGBSZhRGVHx+VKQkyHuYmVEVVdNRa3NuwyEP1V1yYGZUQXV4mUfuMedCeByJbVAhSTf83
DrACo1t4VCRsgFem9jcLoSVrTB+6ciAO5ItvJf3/wq0KLXdwPdL4VZdDKLHdw3vdj3dKFZ7kpD1o
zSN14bNlhKfXOgJmYjOFrtzIdKGLyQyUAHySqSqQPOSLFdkNU81O5CF3MiUI5gneKo6Bu6y8RVm4
cxuguO1zhvZ8aLJt3uczqf915Q6+2Z5N8CZyjNjzTufpz8uJaZlow/wid9TOuPWtEGOKd8xr/V5p
i6WfuissjHdakP/u6vTKSUv/5lwHvVHVNAPMBMkBF9fWSz8eIkqmDhBYddFHHJ8pMpWzppVPctM/
e1r+gahyVqrVRxCoGEfsXSwoglWvg4w5cSjm+rOK9M4RbYSlAgsvfSQMqJkOrKgVH6EMkLw3yrvM
SMhh1bKVWykPsVrslUHFrBU3H5aUn+Ux1nau0O5cuS23eoVhCen9QhXeviworSqSsWEgOQFkS8KH
aeTng1OE+kEjX3JlYDe2pqrolTfz3dMBW8fOEZwNi/3FIB2sJBpsVAAOWtT9kIe/S1mat5pBkbjK
XkRR/kqM4gxE8t4bxl+jJ7bShGTzk6Wd74JeC/Bi+m8xD+3KSeK7GzNktrIm9QH6GRfHcb0rNLNu
zMxJVDT5MaeiHBFkBxhWvuk8bbjyIL7ZP1tCnj7ANk+D1vPnEapVed5gj84cyQMloMTLshAr4HHX
2nzTPu1yLvJJ5exv6YoAfvX5OnhHiwZScoaqPMHZNSkho4coDM9RJG3RPj6MY3toNCNF6awfknJj
lupOj65+4b+bkWRUscE1SKrSvuygImyLWo8nK58Ch9zAWpV9eQr0rVElp8FPT0M2LFvcOJSe2yvF
8u8KXRYHFcuYjuRCmBfvNrJKi8aAkjnhZLf1vX6niuxYGMmyVZSbTEfva8cfqZScdbe7cvFvTjDk
qdFM1f+LM7m4djPQOeot7C5kHZ2ksAFS36DN0sQuN7OdpJtnrRDn0Jdfrsy07544igkB8Uwx2cVf
jDCjo/8i6bifTCwD2AAeg9iFPeCjBdQcckWwwxTK0kAQNYOO8PTz1f+2/C/GHd1A8pMtEDW0mC9K
PRFblcpI/dyxO+ORIhich3y4ofx5akv6BXplvCHreBDV2fZ+eWqzrvJ2ZYzabDDo5PVSS3xZczsA
lcZ2+F4JOZojjiaQSosfO5ckg74YT7bAYKatc9+GCaXZ1MkVY1PkqroC7fts6mzIdB+6umG++VTc
ZxSY8HuEoDqEihBeeUr6lJ3J77wcH3vXXue1t9Ki9lWpyrMZGW92VD/nshFiBx8+zqopsTjdaKhF
UWBWCHuTMFssRnvyZg4s4Go70aMja9s2D56pb2R5kfdI1wWbvZbkFrrDqOkGbijt7YXWNE9tTcKt
jOBuQM/cBsX557egfTP4pmofuhmqL2ilL2a/EeuCfFGXRQ1nFKW1+rEqdHzYlY/VGo2knmOFJR5l
NUauk3VENuSxsQnzpJ0rUvVcU7CboZnZyTmwFyxCeHzhVyqy8VaOqTNKdQb831p5Nd8TuWk4G3T2
TWCUa5DcN5yXXnvUmYsoV0kAocUT6G8e6MiZRCpkkoCwGax5mzIkFAItGrM0r6zp3512yBFSAeFR
8dTQ9lysfp4R+FGZZ44WJG9NoG4jcHGzonyg8xQtENcc+wL3tT685FYkUwMTd7ns7sH0UPKGACOG
eZUg1rvyWr5OTQUtCYIZWxByxGns823FcW+o5WiwHiUmO16SQMCzmHOX7flQUQjFtfNWkH2BdDrx
ZyqjMe2ydm7RIFom+J3HSDsYSfbYYq2ZDfc+fx2b8znUyRO2oLNkBDXM5chy1Kp7HmU93rZt/awI
SgX9YzFgsdfjxl78/Ku+KWBMuz1oJFR4NYL/LhYcNDxeYTZ6SnW3dhKjIUMuy1Bbj2j2S2yUBMo8
iZhc8JZnrsScojGTAeNVmqc61h4DPSGlJLmGCPxm8SdvjV2ozdNGx3P55ckaUdS21aVOQ50tVl1H
CdhQKAYLi68w+OWNlyEUQCZptNfKSBc4RFosmixbBEjR1dFtvr5Tnemfog5aLt8w2iBzrG3c5DRY
hgHz1rYDzaP4nDtqsakgfySG9lBPhQGru9JU+lLIuriBaYX45wYKio5+IqN5LaNmGwAozP0Ghg+L
P4QX4RubCDf7zwPhy9bm8yUvO5lWq8Y+Ni42wHZ7CFEzRSkf3Ky6stG+jA7/79mS6wnkjTcL8fbz
T/PkRDRayLOt3WJj6SxZfchjlZutIfXLRBcLy+2frM64D+vhMQnC17qFa2aZixCSttQtxzh7MOJg
nkp3rZ5cq+d9++QnNB0aK4Cf6sU5gDyhRhAIws4rlraWJPZ4RSaJilNh+oxdaSkHBHTa9gl3SUCI
CUvBotSm5ra386NspVf7JK1WdvX28+v5Ok+n98MeTDWhJbClvFgU87itUVt4GeYSaZs22i0mzdUY
YM/qi40+WcTL7ZAaqLmD+6IuNnYVPmfVbS+ih5KK6JW7+XJqvbibi8cUSlLg+/RrHAiBK8NmIyz6
AwX0pe9us0EsNKE9UCk4IVvcovZd+UG2LoLcKa7EcH75VE73Ab4CSRitKXrdF6MpNfuxi2x4HNbb
JLNuSNuqlWXmIa/OZ7iSqBbYV2bK9Ns+bZIurjlt3v+ZnDVZTHgtzNSZLP2thVGRMJwOFyR+2//n
pS4miyu7xDV5VupUBD9lHWcBECxKe6debYBN2t9vfpWh2HzdFB3c0udfpelNDouNeTn2fL16q55o
wluC35Z+8aoFyo2ejQcCv/QkQqq/J97gPSiGXYTlo3EFVa/kWW69371prLTxmc313Ay9e6kFe0Xw
yZXnok777y/vYOqFs4wQK29dfIuTko0eosPUQUiy7gne6UdzI8EJyCt5Ny0iACTmrZB3PrHjrbnJ
fYwzMcfnBHBgnf6dtrHvnsK0fQJkoTGnBgMl2cisjzt8sIZEhIPrLjGNnvOmufLV/XaV+ef2L4at
2UVtoyYMIYGBfxK0VHMRKTsMZOtUjpZePV6ZJ99ccCoiI/eiuIOz8OJ5+WEgp1XG220rgC2RsazU
VUQAS8CJeeirFWavK6/ouwWLS7J/k5XpEGtefMP0DA9YbXJJPDYrG6+964JnarD3eQV2IIHVC/CM
mpwsMJVdSwJKZu3NqF+W7duoDcufV6xvFwo+ObqGTQ2p+MVMCgf6kAR8pw7O+O0kyM4t/Vi61TbX
tD0S6UVCgySLwmufuy8dmWmxoG9OxxT/sHU5rSrEaojaeNPEBFX4bxPCsrFzYld35XmmwZiazhvG
Lyr8WB39zc+/+rudzL8v4VIxkyWlmwY1nzN27bu84NRVUIWP0mPt5ptGxS1uT1UGYGytLROLRSBQ
tf75Hr4fev87Di6naiX1EvYbn3HQFTeae+OHzxamR6UvV4VK/bmvr9CIv1mf+c2sCVRQLJQ5F2f3
fjSiPieiaIK+LOPaXbrMY68EfWI1V/Zp315KUVBUUxojDvniowxqTiEKmd9WkHApuwZVAm3tV9Ey
ksxr3ZZvNmhYHmjcTloYVb7sy+uU3OTaZcnDgj+RLWZs2GM4a8YCJdYGS7lTF8mykcZ5CuxG0pN9
4eN39uIBV4t5jtvySpXq2g1dTKlGz/VO7vn2FoGgvifYpFUrNMJ3P4+f78ewQSmMfjW6BPXihBKj
NhVBzxRqoyqc2UEykzMjXARydAxMY0NPHXIYPRRLzX6NyVEtyBukFXblLr6ZyBzHkS3YlmnxIi5W
UHSWInEHDqVe6+4JZ5zH1jDLrOdy8Od9UW8jvAYD6ntPxw1qh9cuT+3v6yePXqbFEZRTsUJx8PMH
uqWokkohVYG+mlBpKlLnNLvpJXp8tQGVoUJAhYxbcbREx/vIH62pris2Y3lhrD29uJe0s9uWwaob
WiCOxNjhT0d9oGg77Cz6ZFWB7KbgBleKTSfUm7qwboC1LuQIpgN/pUOCQ2M7GdBrNBppj9hLY2/R
9sZBn8AzkQxMybYrUsdKOCvnNALyp8UkmmnqVjHKG1RrD77fs7e2FrEWHvNGdcxah9zr4mS/p87O
hzdXtlVBZrTXxAfLjSxi9vQt5UfaVYAgkzK41xM0yeReHhNdfk1U9bH3M99RFUznkqdhn5ff8nDX
09FyIDdNRDtrI+fVMWvURwCm2qYZrPOAGHiZy+m+64Z+3pma5nj9IQ7T4UByH5iZOt/5sHBBk/lb
nvjvsgN/6PnnRIO8Kw0a6YuNkA/x2P8RjqKGL5pk+LdtcRsbEM6H4o8pagz4jQ93FH+dL8XvlhFM
Z1h/koCwZU5BsLjAB2gULFM3eTWjbllLFNLMPgtXGEdPua9bCy0u34peUReFrxXzprC2RllvjAr/
YCJlT4HbM+Wn4MUKIQ0+THzH5aLPXINUuqei098wbpw1xYtxYYbPPXgxhFlEw3G6ntlD9UGMWl2l
c0lZhKDI8OHrPcxCKHWI221wYuAZ9AJChv2nbggxau5MyVo20VSi62HGiqbPFmOvL/GEInbPAmNR
u/0ah+y61cVbrTy6BfddR7Hj9pzVGwuwmosmJBiJGcyhXFQxIkbGwFsK1VeoHyTG9YdKk9/sRDyE
nL/SQd82UvYnj9xj3YavsVu8SWtlaE9lLU1u5BczCJ797t6nHTiDKIbdPOB7hg+eZ2BuTVfZNGbE
WOGyesUf+GvvQ2HcBxn/IEdYXtP6HEju0QgSfZHn7bOS048DwjoshgZF9RAZWxZgZOXIIbSc9lfO
O7JdZI8QrlhhYeOADqTlGKExSEaAaagOqBWAdl54un83FPo5cvc1mcxA4Eh8r21l03cy2JKs1rcy
VTgEuhBm61NURu+ckMNVojBeigTpl4xPO4iDZ9dQ9nIFEhC+ENipGO012AyzZrZAWVR8VMey5b/n
k4egjQHcFfqNSNCgePMg7UoCknVgVHSdZ5SVzkDBojncLQ269gzxDPojKX0C/gEpJ+oe67Q5Dcqw
lIfoPg2gpJhjOh96hn8H2nNmJHG3KQJ3n9XWudMAmGrKedDFs31s2h4+AwPKsP15mOFQ6kzjpsvT
99SkgiSZ7pst14TdR+9pmm0BRUVIL+BljWn1QEazA84Ch+5So8ulFAl9/6Y7/FUeai5NeC+lFtRU
k4MjevfLtKEKhOJXqbtfyH8RBBeJMhflbev9yhHZz7yiXxuetaXu/hBUxMNFmEhMCzzkgDMjZgj0
SXSW7NaBzMdQVKQjZxp0A3HczMvIv8kUa2ua5jpv5fSgBelOYT+xUAe5n6duc2rKI3kHwAtUwAgN
ubms4us8GRiWSMos6LGrMe541CE4S6C4hwLU88yWXerZCE5ky1xVysSfK09qqBMYc6+tRQO2Kmmq
nWdVSzPaN0n8Gvedt+itpKDt40BLkPFoYDw24+TWw42M5ntBUU2ZZerGt6J9NqEmFbs9yaEqZl0m
HTuDIVT86VvlwOyDzVTwAcBH2f63eKhe9JqxgLresJDH/In/f5JYPmeSWrYoP7U3WoRrJWAtJh4T
ooJQ3ui934hBWgo9t+GFKo9a3QM1sYEHyfeZVcUr+DQbAlbeiR69SyhscdrRWGEGXgy+LTPAJxMJ
m+O7vjRRjYHBsUBVIwidVVV7yoPKXkVDsO5zdVzWJkHhQT2tVvas8aNncKZUxQzSy9tqXOSN4CBn
2fs2ChAuTKsMiMViJrIJgmRzCDRosvtQwEzroSqGbmEpKt+21iSr2fDmE/y3COFZZPy9IgcVZTaQ
u7v+SJLyXNWGjtkevXueZyzCqlwiZemcLgGxZthQOKRGV3FFJOVSzeDqNBXn5axWFIoytryVAr2b
YXUM4LGxfauGOgKxHUnLKDZt1g3Pgh5auCBxmOAuKomZG/nq5KYrVlAi4nkcBv2y0Drw82Z4gFhX
bi0SVMJi+BiVsnOqBN1IMhjj2lLRbdSa+bskpXuCa3sLau00cNrH0NVfyOB9yiLE2poB4THpaC+r
eMIZfuRkbH0vfU+85iEX/A0INe9qwuTT8j+mvbD6yQIl9zdZJ4BO90BRFDGrvPIhJ10X03sQg74I
7FWlT9Nt0fTiEIXVqVJAvGbhXo0QAivprY23HrgCy1Wp4mnPhoOpCGspJH9pYS2dEY6z8PCC4JKA
59LA12mq18zW/WVK843W150U6Y85jYF1qPmkQ+Z/ZJsvUquwICvNMlcacMCquon5OLWuehuAyZ15
fCvZOgcfpoTMxtdyVpjM5UMHw5acnVfMOQAsRg3clgb4tNU5HllRvMYWMetyKVx3tvLSa721I+6Y
Mf2OSt/HbWRL7DgBPzV2NThoaN5as2/nXVy2i5yMmw2Q5R3Om2EvBouPo0x135JXdLVRUpflLeDc
lUbG8Bx+N/iPyNx3/Ecczx+GoaaiV1p//CTYaNqEmesApinTF3bpScMiNR4zSzoJkDiWRc49ln4Q
v6pgRtEyKTX5OUlhVOlIpxemiG5EwZRo4vxWrsJoMWjyOB+76qmsy8daT9aBl+5bN3mUAlaRKkt2
UOLuvYrNVdQXy2FwIScZ6yQJmE1jG6xKVwrgx4T3ZpN9dEyWuWwMJYT4sHESOc/4xgfLdGRhRci0
d6V4bxqJvAUfqaT+APpa36T0O+dGav8RsT+3eBGYmTLYXQhzyqG9973ERs7p4GPlQ60nYiXHPUmy
KejpbIAin+aIwjXQc6affdgE9kK9bpgFSTDv+Z7rebLmqK3NfY5q86jpVxXkFifABrsszXw/KtNn
RAze0h3LPwkH9Hmn1dai/zDzuj5i4kN+5kbRWg+Yd2YRb/FrjT7vGmIYWEiwacooULtBdR/j5zJ/
j6tImrtBps1Utd8pcYs8jGZK1sYn3cIRzpr7C9AzcGvYLbBxqh24w2pp+2ytfbVllyFuRQCEKxrj
33YBiGFidxpGCn1T3tV82xa5N5zIFWB2mrG6iHC/I70I5rromy1s8Q8ys7q5K38YufCPcZocapno
eURrMjbnDaRXWpsUfsI4B7xYCzIOLHvRhn+7njqk8QTnd1uz7WqONBcbkl/nI1LR2ZjGCsQSsOMa
xwCr3YJXyY9BguJrrEouGeenhqSutcWGtx4j4D4i3QXo32ZwRQ6C6BK1Mj+A1Z/z1kcHHP6G9S8g
sVBc9/x+QHe3tctoC4d/qxqECnue9IC4JcR2hpyT8hGQhVO5lvVT3n6A8QBhkkAaGRfAYrAIqBOs
5VTk96n7NLCmar81pqVrAzzLHgf7JunOnngbQY2Z0E3C/F3tyxlRchg6I7q+3kLBdunBtdS6FzfY
46YUWr9IR3zjo7lUvORAXMdmSOsNiKyNJ0wnljdhVR0whxLMBdWvsnZ85Y99h6OPk0xmm7tKJVek
T2969SEa85sYjI9wpY0fRE4smg3m+BsvZqmrUcugYulv+6ijOeuvIBnRFFEPiuYflFhZV2G2lxTJ
0RhsiEHoFaobRTpN0BNqAg5YFIfKIgdjc0sQ3gb23xjK21yxSR4Ytpku4cj94HPKsVVa6aW5kPii
WnXHrrBf6kG0ylOCooxxWWb4O11vB3hyzYYODZM4By3m7rQGbevNKSmRV91zeNFXULRY9laqYqyh
pe9dr7qv7fP/UHcmzXErZ9b+Kx3ew4F5WLgXmGqu4ixRGwRFSZjnGb++H+j6s6S6tPj59qodDoV0
RREsIJH55pvnPMfo62/CEGAMUy6hFt53w3KSiF8Ss8BRjAGifLZX6+g+NZKzIebrtsebyaUAg8ds
rJ2smbA8Uzl2MrOXkI/OIsiPijIc+kb+Qmb6c2EN95Q2J1zC1dCelCjY5VGGiA7sfNzfqXp9QMcA
u1w+x1rpVOGu4yWDaXo7aO2WML1tqJt3MNlOiax9LLp8Z5jVPlSD56XJP2a8rFIePgqm8kHE8iw/
5u0pBXMb4zwq52kfRMI2Y80MZPEJD9ZeFMcHZEiAGaliSP3OFuObFYi7RlM2dbrcBqWw7dqVna7Z
+kwGJ/DP1KTxzLlIEMuvFWibKlG8XjbPs7W4cwwIuydMNo5u6VuzlAVI8mBdst0eRRD9gq+ArEoW
c5NGihMQNDLk2ISUxa6ZCycdUXVmHOqcwyrCOE3DQEoEdxyLpGxAdSFyo9GYM+vMEdWvmrwvtdpB
hLNDzsDZb7LNFmEjNXwV1afawRdUhUdxpdBWHr4Q5Gern47J2lS8EZpmINeHFL4cJTPRFqZ6M1QG
mCwPmuupj4TdOFYIGw0/y5Y94BJ3mucH1eLAatoEVuXlvQh8GLUdZtMAri1UobAuNuI07Wt+9Lxf
M9LSXYSHt0M9l5ZgrmMMiobgAoWFxGG4msAPCbNPHXSm0d4pWDSyMtw3JOkFZrsDou80HESoERGN
kWvFhS81xlmSSLCHZSHDSQSvRuTIDtPk3ookvxWaLSd+m8Ao7hTFeFjYWTeaBU5R2JozV6Qa68KQ
1Q6tvZp4I3ZppQBkHs8XvaKUZLFFZ6LZmSTSb8dswiwWsEbWlU5LoNvpab/VG1BqUrHVWgVQORXs
TOcDlk8/7Htr2/edAzzTDjj+NYUXcfnag1Lr2VRga3CaUfMRDnsJCDyL7CVrkmGOEkFNS8ps5K2e
1L6YJp54NKN1Gyu4MLtcThE3BLtsHC1a9k3DxkatYCrqGJ8FF+esPQyvEcVBynW50V4MnIOQDb8T
2NdWz+1Ir9gMvYWoGS1ePA7mbvguvqz0kGxlV08SVxjzY6I+t7zsAQ89hr0rDyHYOfjnNCoIaPMg
HLl5TJDQKcpGhx27LYfPsym5ubE1Wn3TVLDrKZ8DJbBNwspzKYPCe5f1xD30rbAzY0J55PwpGIJN
H2TO0KGmGGbgplCruGu9yrzBwYKaao5MToVgTvAw8U1ToC614qc1IS4hKECmszCOXegHUfKglaEP
RT1Z9gNGTkEXvbr3ArxCXbEhJokYU+58nLpFJbOJre0AWhywrA1y7xekbF5h9l4DByy2jA3yvWc4
4Dein8wc6YhnJhp6Pp3b5CAn8dv3hbzjG4MlWfNsBcodiCtgxEfEFn1EhzzMNxhXlJifxERhR8R0
K0ouDkS3t4oDuGTP4loVi55Q6xzjpE5TdpSGAARLCaBY6ZtC5vcMiqV2cXLZzYqyRHuau33wOoNQ
ZTyw3NHXw2MezHdS8WJOEugadwgxCAcCUIfDoFj8qJYLoB4r2h2O8oyt6jCST/Ul74lcn7VtU1AQ
lXRdSN8S49yPwG+l8LdJ40EpKzhoa+0CQJ/VqW4N9CBLK49RsBErYO1Z5xlI2he1c0Ml9uVadMwJ
yGkreKXY28HU3GVtQak8ECaWim6Ugw1AfpuSO5WGy21cyxsZik6vDhstjR+kfNmCvd51OruGanpe
TP0yIpuNQUtWsHkZBj5RYrjaKW1jtL7ippZEXxQrTrIxLvcseBx7Bl28aSCMj1DVSgtg30yNxOfT
y+WYLdlWVyS7BlRh1F6/5I6EyD8jNqLmKpIVOOsESpV5lAbBUSVmS4s8shK29CrWR0YepMelDr1i
nv3JUEDu+MM87sXg62QSDl2bVBamPweSq06VR6noQgGm/ondwdC8kHndI6vHEwb9VhOeMaPtCTjZ
VrKxa5vl2KbxIefoLeyZ79WVDzE7/YAXjVSxwtcTOhlL7cvEMwPi3A9NeT9O7LrSVMTykjmA5L5l
Bg3jZDrTRD7UpQijiJ2iMIFXjRHsf6oi85z2oxvRaQ+DYJeIxTYrTD+I0SePKlTdW5jvRLtuAfF4
1pidajE6VIt8YI9zk7TSzjTz7dB9y5EeVUN+EVLtlkJ3F9OOHobY+x5H2hdbwoNIfvADaozUqA9E
suyqRDzrr0k9nkVuW8haOFboQjhQCozowiZbtCaKpdmPLgBZ7AD+bHiit/+5rceHpZucDhNf0Y6b
XiXBpV2xfXCdM/Lb6e0FrFRSEqJ8uwN2bI/s6PsecLYSe3JX+l1X+Qk2UaUcz8nMvj0Z+7u2qRq/
HRvwmf/6pUnFam+K6f0glYRGz3W7j62I88b1dz/+CFN3opH/7/76+19c/ZPv32Yuln9+w1kWR/Rk
//rz97/+8e/e+evvX2gAVijVWd/RIBsOVpiOh++/+/HL1X+rghjP2Pe/bjqaDlLSLO6Pr1GXkS7d
jz//2+9z9SVEJ+xMTHTbq//+0+WuvtUfV/r+H7//mzirxd2MQPHHf/r+uz++jj54V4YdEpqM1U6P
jrWqPUmj1m+0TOiOct/ctgpec3C0E/DO7ussDA/ySIf+94dJb52crdgdQ6axwrqw/v1PChJVjGrg
QpzKjpq+M6XBCVOoUoL2jsrgrZMzE/TVmsD5PXh+PZr96ToixAy5yrpyEzQAoOFG6uIAtir7kGjE
lBXLU9xzZrk06PkiA3NDa/KS68Z7Jv43zt6JvcdYQVykxY+znmz99GMU1EFFAY9lI8prbkHHjq+u
rRexyY5JX9z3oG0Vc/mYiVH5zo3+syGSRFgcC2tsKN4W0boSIcxVO8RTw9loNoEU1bqNLFgrm01K
HVOXQiYMNy2xmSmZtm0JLkyVUYTca3KGsu6Qh7m6X5aOqortPDGDN32h4rIqUNHmBHMEXfSOTmM9
M73Stfz080ri1VlnJRToNwxuldGau1VyHpjqO9qtN86sVxkEo8KyIAsoV4MiXHQSJmMGnzZ3h0Jn
L3RWBNUlKfWdC72h0cF2iS0QuLCsGt/F5j899ly3migYWYXMtKEPD0MqVW9Lzo7qNjxQ472jdXjz
csAASermlJYo4l9H2UKF16QqmkngWs6UneaSYI75kSo6RM34+xf4jXtoEUAlQyFRVcT6Vy8wISbL
LEec+5cLS/cSsMfLbA2mpKbe/v5KbwwIS0YtiR4RhBdS818/1ZQVi1jxYmymGDBCTutf7syH/901
rk6WQ3mCyGUhmABgTqmG/Rde/O8vsf6YV+Oaj4EgQ8M5gwjpagrA8MUSPQjFprPEJ7OMvwyVuo3E
WXznhX/zwXBMvrqUgFZYV7dr4HBkEnWuUxjL05AnnxEVnVe+HyCRv/SRflzq6q4ZajjUWoX8ocpW
5n06uKNpPtR5+J9PCdyyH9dZx/1Pr5Ewzspk1HwkUdVuRUO5FfLoPUnjm6NMgwGnwLAhF/nqtvWz
3ugWUTobTuYgh8tbvJl/5cng6rPQMKxxIleqycqcTY7p+Rj1uNBQIr20IGh+fqWqf0dw9MZyg2gb
vxBgS42PdDWHioT0ZEwQSL2W7Fs0E/uOgVuNDlA6c0O/r9ucrJD3TBtvDjwDObOCTkX6k6xZaoJM
ZzwUMIiqexLf/GU1ZymZlwzDO96kty6FJUvRZQYFFfT6MH8aEHMmA+FJdQbeYp0tgd1iSGhABd0p
KfV3ND5viLesVcEHdNEA/GNcv7djlwGfFovNmD3lvXSwzfDOWEKyYt6RN701QajozAxVW72wfxKq
SU2pg4hf9Xn5sZiE15INEjD/d/xVb10GdxPwW1yuPKursUG/PDeJ0sZaYkBXJIS+hjmvK807XpG3
VO7QILBwiRrFF6baX59RTRauUBRcp21XCw49Jq6lB/dlNp5xhoAIyw6hGPsBfTS9remJ6F/Zuw2q
spH7fGvWGNYl4zCCrYeD8s6r+N2/cD0bk62DHBQ1JNDfqyllabvFDDIGa097EXa2HlaeAFnTqDRf
oH+DYBHEo4bGRKfpDUatfU45KBYSjRNapCSZk3bEd9e5vcjWJiUhFqHhnlgve1LCfcGGTzDSbcPB
8dr2MtXK//1q8md3CFbEnz/AVQ3TRq1mkvhVIMbCqkJhy+mVvFHlL5OCUYjMRVltPFVu3ln21/vy
p/um4f8UFTy2yDp/faqCnPd6WfPmKRGhNgt9F/AaAseOU/nNQJ39+0/51lilfvrX1a4WmHwG7lQl
XE3tZV5t7LS9YXP/f3+Vtz+TQoOPIhkD9NVILaK0a02yGTcTYT4rPYok0E2oHuE6OKVuvDP03pq7
AHL862pX88mALoSwVa6mad9mDvwMZd5owlMkv/Op3r53OHjk1ToKZubXJxUMdLbzitaCKcyeUNyK
Vgmbof5Ln+bHVa7eo2xYCCHX5QLt2TMOSFudB0Cbmiep/8uPczXeK+z+w6xwoQHFsJm/ZvKzVsvv
jLc3RwIGN4Uttoi382qvxKJtDszxa0HTboTxm6JDtSEhS5AmdETWOxP+myPhx9WuWUyYR+K+Hbla
qJI4GhKSg2p1NmVGufnOY3r7g1EP4OpBQno9GPRarBSRzO1Nrzz3EYyND9HT+i7l5nvWxTeH3Vp5
/PNKVwMCOqYpDpz1bWZDduNxb5a9i2jvnc/z5q0DIEo9zaIMgOXXwd0WShwUPaOhK2/X9QUWiqfU
T1Gb/6ULqVgsJH75E0MyVGeDyAxW/ywc3ao0aems2aRUU/k7W5A/PyLYzhI9gtX2yWH11czaJmzo
oDsUm0Aw/JXJ3cIW77BKBm5jFP9xgcjFoI+JTHffAZm/3r9BriKpl5lY14uhmngiY3sTSRFxKNEm
V45yeygAFv9+nv3z0OCiNH10UdRkUBZXMxKJZBmGKPy3Zbp4okF2UHbO2/Gdd/iNlg+X0ViddJEa
mK3Wr5/NktABGjmPjFwgrfPyEpkNAOr4k3jk1D+wdhMlRspJg5G17+ju3/yEtAkARYgiY1P+9dI1
TDEtrHnNOmHFg+Kdx62Xj5P3F26kzkUwZ5oYOa7mwlEthTDkGH4TBmhsOPxYOA8QoCv//jJv3kki
oQD80ziCoHp1J9NUDqyAkLCNQjwOZ7TEl2BxX+7K5lQoG3GI3IW+mfFN/FDW//lHlHDOMFVh2cGd
e3XpRC7JXElIHyln0OLkvvOkARsX70zB35Xzv9Yz6Mg5HFU11mT8jusT/WknIS6q0MapmW/qMBeR
y6hONlQc303lRRA5jcb8dFKXpdri4BjAEtERU+OWOK0KibCcyKg+8ZF38fIaK3j0U/OiWN2HrOW+
tOp7FqY/z3r8sFSeFkJLKI3XFqawGAjostR80yfynXqrapVL6/ZGDuJ39jzr3b2+K4jsZc501dWy
czW9csaXKZmh5CCpEXKbGh84FrR3VvQ/b1IJ0EJmgGsE1ALl5K+3vjMTBP3dkm9ka+Yt/UDqNSf4
n3IR7eJcezIH+oVafP79mF6/6dUn++WiV5+MdgvCMuQW7MEB5sM+ULQRrSDH92xDrDp2m7J9/v0l
35jY8RTyrjKe4fdfE1NQd4nyoA9ckqR14kI2gbZsooJjtpgD2KV9b/5by9XrjyirrCM6fBa6Jlfl
7Gy10diIeb4Zl9xuJcNHaWATywngsfYwrToG+QzzvO1nA9D0e/u+tz7tz1e/mgJ7vUoX+o5Q0pXR
qQjgkYbJizm8DxHWp7n+xzyxRtX8AIqTVfNzDM7VH/9782/ybn7+N//9/xedQwAP//8/EJzDzv2n
UbhG+PwzcGdN/vnH3+6zEs5+/PJzds73f/JHeI4s/50CY20T00MBa7uaS8evbfePv0n63821UQ1v
VVFWojNTwz+zc1Tr78wJjCgVRIK+zpQt9OzoH39Tjb8b8pqag5p/ZZoSdvP/EoNu/hiYfzyxHw/0
v4o+vyljUmP/8TfWll/HENautWW19sxJukB9fN0qrZbQWIamGhyZLZjdBE2xC4N6MyWJfq4k8QEZ
rbXpU3ncr6+UkWdkyesj1HbDYS9nnRVpFLBhDbGzlGm+1TP1IU4THYjt8JGg1dgrdSTy8bSY214o
0AuFbXduFdNGf8eBABxcRyximUNqvbzIfH97GSTLW3JN3JsLK1/XccaeEoCW15bsZSrbuGqKTSxo
6FCiaih3vkEHbFdP4zHL+AmaeTxowkD++UpLKMgC49hbSe1xEvj3eq8SOjOL2zwd7w0R1VAtouMK
GrcaMNYrs2v2wT6fsZ/kE3C8uk7pjSAJIFNxamY0WWZ6mFmkMjF8SoPiVs0SGIHknhOyGDgyCtqm
Riqf5p29TEjkG1laXS4i+pWU+LNO1dwSqbDd0BM5QZk4ou5GRBOiosnnacXaSPeaEaDQ7p7DpP+S
ifO3UClfewV9U0rAmRVtC9waYw5XJevuemLBs2g61Fb5aAx07DPTfAqT8rFqjR1Rca9KR29wRmGU
ZZ3mzc2EcyD1B3G+kaFgIltviHmfCP2I75qs6nhC4ODC+nXqENBTiKsS+dIg5OMpRmLRxXgkOOMO
JFJdptmnlQ+7OL1DR32RVQ5AipDz8adOWNBXZcFlMMuHRmefHxrPyRpArNUkAJeAjA36b15P6DXh
G8In9Bn6dsir+yqO9zEALiCuUeEsFXoxtLR4GASQcEj4ogy59zzFK7GOHDVdkHwzF5Dp6OhzU8CG
OeY+Nw9Q5qCkdYK8QN5TT51NeNl+rHVxKxc1po4YgWKETMJu+iD3DeLIaqF/0Ja5e1KbDs004Hqt
uQUWep+FFSm01CucITrG0LHtlmeN7SMaiaDNPZW018VY8gMQCwERKfKNbpgkd1bRezYShkFUTSTo
Ve0juHvLSbQu9odwfA1iqyWpaiDWN1JhTlk1ov7qY5ka7jyanowqWR2BQ4cS8XEoc3JuFR+kjkRn
bhon0OID9gO0nwHi57wdOqfGaiFASiQOtPb7iQShDDjhKCLcNwta4UppfjITg3wMYUb2JSp+UeAb
o18IVFTW74JG8ugug+uZOvLx0vQRlxG0wJzG5WSGl6IjozgJNUiWIcobLa8QS4k7fRmDPZKhr5Gh
3yZKLGC5jr6YJYm6Y9JcipyjlxnPzLxgpEga+INKqn5s8WrYwshzpRiYLJsoDA+8LQDCakKO2uOq
4Us8ER6VFkNu0vTQ8hJREGy1q57rRCYbmczQLJbgJmH7bkNIikKGr6lk92FE0+O4pF8GqxIdaNbE
cZqcNvHUbvhCnkkavIALxdkaWJM9y/rXue07e5RfisisXV4FzPtTdhHlpgEErkR+KRvbLGzkDVN5
SnjyBwRQHGU2gLnzjxMkYLQbsmY3mcZ0KrRbKZ2nbWgQpqG3nzHqkMqe5OPeko0XlO6TZ0S4dOI4
2iyyobiYTbDzJHi3sD2SBLVEztDW00aqFPBIysBcJpM6YGZuFfudmuHei9IjbZobaRlEcKHDRVkm
00FpZW50g4CPGImwaXX6oU1hmlhBejIMwqcV8KZWc6r1nsQyJlF1nvdyHGFKn4t7yKrYPXpmAZnb
H5fYPZFjMa4a+MpIE8aWoQSGBxuGGaVugDzNRGyO1AzZM8/zbKE6tivUS/BKWmeSqNTJFiR5himE
2HuidQEVc8x0jILinI6fkGRrbq1w0A11HCFFeosPTd7lAY8owD1hVwrK2TmOLki50m1FsPV+VkiR
D9gvOJ0o7ssirfYDF6vDJnZGifonC0iMiZ+Tuh3ICb5dFqgHOBKJpgbgpaWvyqIe84p3Moan7BZp
+0DQDWO6bKCJ5sVwE9xa4Z2cJMF2EZnNlQiAqDHsBbP50DaNm6jSceoywW37InbDtNTsMUY2nM1n
rSxuMhN8ZNgnUJcXsoYJsAh8ZatIi2pbJKazvoY8KhcHMlRXi0QvkSjwBjJqMCo2LpzL3GJemYLj
BJjJa9QhX3Vga/ptxdsz1+gHSQoahHpf87/jaJa70kD3k+bJJRLNU6KOX9Be5QnyQ1w9DaaOButZ
ZbLshtHFLPPdsvREh4c5ltjA2GliYZDJKH0p51nzxFGZHSljLBWLjsTOQPOLiAR+Wp9sajGGVo40
FoJ9Df6RhJFIXb1j6HUllCUsc5xON+b0OeLzN4GxuFNI6mMSDn6cF6KHx+a1y3qPg4nZRRbjFnOm
OpIselO3hi8R4WbTuci2ahU/tGjGsYm2NjGslY0tdwFVW8Hni9WvRWRAc+tU3eGtcyqjeVmWbPEF
Nd6koY6KUoKWiJsPAofuBJ2QOTgt6WkSkxJkYrrJdQToTVc5Q4lqTmvCCb0sIlBlDs96a9aHZvyg
yq16u5iPTLUWIg2ulQ3wZzKVd1XVtciTyJAGFVc0SNZGsBrMxm08pmw6mA4IQHTlLIDCUDVYyOmx
O1YwYnvO09hOKc3cdIjxxXXLN3nOTkLrsdDKHp4cy9Y6JqFEwu4dc2CjNr3upXobclIiBXaFJ+Mw
1AHQWCLjnIpQaS0dMeVKeELDMiJ4tTPRg8kcFojSQ5O0X2IZpWaY95Ax1NgZsqA5Exf1EOiJZPPZ
FXgFYekQwJ6RLU661pd+Mku3yAciW5v4c5eJn8phJtsKuO1NvNT7KMA00vaUaG312sca8acNkvSi
G3HWkrotzHUCRc60MXB9EWsNfbEkzZdcW1PGugHFZ2jMhAkFLkYOcaNyVuZw0sgLtJzDpg2ZyWXc
NJz32KpZmm7fV+Mp6crY0WLEQwV5wpWKORY6KirXsikwUGuXSsPXsTBMhHweT1VifMisudktooYQ
siZxkMOch1kp6DP3N1GRvKQCNxW3Rp5wa2d3kXVviGXEjVL3ybCaL8OAWzkg6t4eQqYI0tRdEGvS
BlbUZzkm2Ha0kAXKpBK5AUnZSLAxomlji3ZcDnpHUHomwHABja0LthaNryLHLDZrwGEKtG9Ln3hp
LJwXXX2cwjZ3YPfTAGgXEdFSy5JGfKOVQtCPWaMU60UuSXsmKaX0dOO2zrrEiVhvUH0nBRYj0s1x
YcVoiizjFn8O3t/2c8vr94kZaOAdfgqsuxn3raR8mswPGdBB1bxQ5iaiasvRp7p/6NRTNL9W+UnT
LmV28zlRPyfZixl9xK630LZRmDbiZNNJTsGK1FUUdAkRXPXLQJlTNiBasReET5UROZLujdmXWt6N
0mXN0rUcJffxwTsktRGFAJ424kU/YrY9iBkDJ8n5BrEtopOeGuNmicyNoNR+GdaOkt41MJ47cdmB
xT1lWXNuzXn16+2idNiM1kehwoAmnRPdE/ke6VjyabG2Is7hvJMnX7KOob0+tCQZDjOp24Ppa3Lt
d3XvGlC/IC5Sm7iDnJCtPDkigkNd+qQMqMyBY35OeiYu6ZNgUHe2+Akz4seou8rPpngCzLStpUt9
NyocTXbTTd8Bpq4vInHaDVxnNSAnqBoxAT0WA5YBXGck/DoWREXxw4CIt0EIgxfxjiflE/jsFmF6
6ok6StPO8Rdr28jnsSHjoSeMg5V5XR7I4sgfjd50aEt4pvGxGEd7jDAP5X5dfRPxY0O8v4ut1Ff0
xrOKaAtyWqW8yQroUU17yIVhC9diDy9zV3TLDuuc31HkEVbmmh0PhvTGJJhtXbiJE+ofAjfvSMTu
btRvOLLrgXxON3mtksoGbNCNG7oPYGaG3skIAEf0HrrEpumzKxt+ZeDpR7DkLv2uCiLE3MxMj4Hl
SfVa9Sl4zHW3sWx+Zek6qpETfNKBBd1lJS+Bk/WbNt3HOkZeb2q9siqd5GjeFh9lUCODjdLGCi6h
dNLT7YxTkI4wJ8KpuB2EF6lxI/EsmvgA9onq1K2fgJo4pNCSy2Q3MGe3npmbvsBZOGZpYIlQvcPT
QPVJtdIJG7Yf9hqGJk53JRHo80lZRjs2Hspkn4/HmvukFoj3XcznYcHNdzThREGwmsymQ6wfhulD
/sJgaYCNPmrVA1Nrk/lR5ge0qNKt0sAldQdWBle/DdI9jKi1VAw7drKcSzgFRuyWnR6eMN9cLmK2
X0L4tC6H5A3LdOvX9Zcwdgz1a5I7nEMnnccjq2Q3It2Vo7QeqecuvqN+7HJ8No6MZn7xlgh+2t2C
tVnzJnNk5Tg2x/pF3puNLdxnN8Ml6+3mmYk11uyWBbfDbOhMEYZIO5zRCB7w92vEiK3x0r7AhoR2
segIJQYOgpJsa/GZriPdCzYJtmjDVW+hSY51Z/ezo07eZJ2MeksGIV4bPdni2WuXbUGNC0Ii2YH4
ndO9FuyTATF15o7SJpAw9zJVsX+pFwD1r2P5JXmuLmW8LWpXRDh5M4Nlf9RkHDEPvCMeXpoB/9UK
ujjh+pbkozEecuteJIGQi4U4lFN5z7Cq28+pBCvIncsvFSs2c4d5G2f3CuSztPiG5aUB6pDslvZj
hos6l/eMurQ7qnjxg2WbZveytMlkm4HY3egqr5fdf2pb+gbsjbD8uLyiUfeRcYalPU92kx9gZoVo
kh8Qpuf4DGbVB0qfFodxwRQG1cGNCZ5HKj/d5+cWpzC7pvSe0/82uGlxkGsH0LKhxKkKmE/SoDZK
41oX7RWKeqrb5j6EXkuBU9sacQ0uwApK+KLxDMnVB9iBBIPyKxP8cxh4oka4Ebh+p3wJwpMmcdiL
CWJndnfCK9x3K39OAUUoDuSfpnaVm2w6h08heeWvlrUnCTVhgBnkmtt1gMXGWcX5hccCnZnbaXXG
Oxi/9P6F91zBWTQRXbxXiouEnafZGr09xzuyQfTJI5wzXU4x4SHmZUj9eHVJOsVrR4yptm8ST44u
DVGJg1sXN0SEVngtNQzzTvWR1kn8jbmjfMJhGTa+SOGKq2f2wmRXjy4/IFkEQusKCsZSF0xcG+/C
9qiDpMJY8DLj5SD7B7iFmWDzZVZtbzU0Jp2fhv7K9FhynyLDwj4TO+WZj8az1TF0cOoOIUX3x4m6
5Kj3xxF1ZnUgBt2pGPbCo2LhM3AoXOGqdzEWOG/WbmODDEu/zjadcpPzsUM3L8CDUaP5+QsPLq0O
WH0INbZJHLsjg5P3SJj9YtgsLRZIXB4kH3q8/aFwX/ETz8EZWz9bv5MReVCrZQIf2i1ZsRxt6oBs
lT3mubl5ssCH02ZBcy6dzGGbciroIVEgANVMDqOAE6dwoviO8VMnut0LN4BpQBncW8qTLD8Aw0QO
6kVAyNsnwoQE2cVpggIGOzfZzW3hZbhzSC3pj6wQvKT0IVLRoc2TWHs1dZtnUT+nn7BBZQTNZh5x
fgNJgMhabBGqtugK4j0BHLCGwDEEs7co0Dxo6AkeD8T4UJYOcn8IbiE9PDZrgattFUAVqZ0RnXXB
Z6IXPp01wuKoTNxcgprijIIdjHvcaCkWtNIVC4fGSaZueTVmHCYaKaq8eTSNIMU4zGvjJ/mbTvEE
C6Bzy+GUd5foYkHlp6lFyetImKyBo2DbFV32CRo7W8PPrS/d7GbJPa46q/QQB9FOSgUsT3b3IcVg
CP3E5LQQiMXiImGaTwReANcQF2/FSrWc8V2mzqMqwqDCyj23vqR/ITQjGVBy+dzefHIl0/ZZdSN8
+zcNviE4zcpm7Fc92YaJd852IFzkHcGEkq3qZ5KzrdRRai/3yNUsrE1HmSJ8qBevCkBrb43psKzQ
hUOifhvaXa/gYdvOmo/Lv5VuC2JCpVsqdIpdfN+vMS4VcNV4vQRihQqPRJE2uGftaVmXO49GMHtw
ejc4HCPX6DCmbsXywOJLVm9sHKzgNA4vNfSWbJdEcHSP7YcEUggZlZM/NDvLvKQfAvHW7TANtRib
dsXOUryyPK/bSn05afrW6jBW2sOEPXgjCCdR2gn9vpmZPjdK8jgzeXPWwS7plVexGka7BOCbYzo6
C5GvVN70QTcPKnkuD9yLqdm1C6TIR2n2Yc3KwvqBJHA2w2eI0wpvl04bze5Rkw1U20TaPJTpDmOt
3vhMuQQgsGKzeo/DoyT4mGbVnHLTHwhpWbbEfU/mhoKm5BKN25CY2nlRQgwLE+lpFf9t9MqXF2gz
O04TOwmSzgkzXksjR32UWuczLT9lYd/vZK+suaLlEIrOQ2Tq4fBMov+F0vyYPdCFYXbivWGh5Q2h
QpCkV0W3nGI8Q3up5DuqWDvX74XwqPE7ehF9tim0rZT4U/9BD3efG5PNpjNcIs7La1p/HV3uKL1k
5W7QLrp5RC5dfxLDe/JzgKDp9SOiOqm9j7h4elmUR5mIedoNTF50Tr1Z2Zv6gXYM5dqrVJ8mY6tb
Z8orapOsslmg9XHLixMPl4p14GvITFx/lZlRASWdKl/9RHki8JINEO2OPN5g34SHRjsmy0HptqFy
Ktg8yjtVOOfsymlqVodS3Ueq6rGrrGhphcfMhLZ5QvafSPdC5dLYrEuPMaLNHwZqo24PNAacAw32
ntRe+liWs2ged9SwthPbyICpfi2hGoz8THg5h8qY4ejAbfPFi/JPUccJKbsfB8lfOrmsnPFLgkiR
tBvJlqQnzTopNY49h3E8+CNI9I6Ff49wIIfmMNvxkyqeKEioY+XcM9qPVLZ8FT9MfscKTbSQJEIp
s9nE0+iwiHUFLZU7IBNk/kVtI+R8UunBHgc3HV2GW/NK0TlJ87c67isqSPVzwTszSntKR4u2WUZP
fGnFi6g0vZvLvqRecEJjeo9GX8seiu8VidnexS8z1mbO2uu7YIeVvXDjwh2foo98s8VB1MHw0F+M
yqUSFPEFgk56JCfgMCM3OtCjY01Mgkt9NojH5bMEgDDofmoYgF0CuB8Bw3VMtWdKRjYZRDusJ/5E
nlRbnWSDhoMBY2IneCcxhyxSTclr+SGxQwaO5hLHX47cwVTLXUqlEMTtDp4U/KmeFCJgMfJuwuDB
HYs0p+2tW4V+VyF1jT232anIKqZ7EEftLsyJXGaD2FtrX7hddhXuWUFQH6m/wsWRdoD6E8vWT1Zv
Vx+V8T5YdimgcYCvqnc3Tb70JftYWPDoPfkEljt+mqX9kvoUT4W5kalqIdVCKeIrBI8Cn224DDz/
4/9wdmZbbmNXtv0i1EXfPF4SIAmS0XcKvWBEhCT0fY+vrwnZLodQQbKskcPOkUobIJpzcM7ea80V
hffRq2fir19DEuLH9dn8ZgqwnVtksOsAH4y60YLEVdph1TIWPXYmsquQuR3bisVcg1nZrsvNUN10
5ZX1gAOfn2R6OB7tsbjtfRVPZc1+PlpF3YPRveTUG7VJ3hnyrxYihqyGh0EjzLt9krpo86woH9bQ
8K4x6V2H2bTrBWmHOW0VSIexcHr1xhzvpxB+nHc31a8V7QnxKuKNCuzBuxEopHQU/Yj/zn6ZwMEL
qldlI+xz01tn7NkiI161Gr0MP0ldWxzaVVsRWiN0x9Ksrr2AMTslKx8DoJijSnaIuolEm8VcvjZG
6b21rvveeCyn7kA7FJ0Ay8gbfFslCw3dGVmohop0hxjmDrXguhdD+yG89grYO+QAt+X0OOBgNSTv
oE0HuAwOlWnoe8RPl9GNVMGD1dqjhsFXSdYknrgak/WQFisYNCtKGymlSzb+m/zaBxHO8xnuxSY2
XHIYUIk0bjNixkdLMGRT5JSsKLWMsg65GIWjDKO0EuX2l0csxCYZ7jGeNBtit+/DNH0eZSphmiZ8
s4LXJvEyFjmWcBR9Ftssuyud/gLdjoYQR5HBlGUgwJNO2w+A32WdPqwvpFcF4GkMhKxoepk0HD2S
i20fRr/kQjE2ViG86T8s5toikpsVLjS2TRJm4XD4UZjpoava27ytd+QdPTWjDlYNC+U6G7+jhsyc
OBMPkWKwLywYcj4zTvk9aWjNMBeyipULt6R+SZl/Xv7o6SGHiCMoT1FYyDvwOQLvfTdtaDs5FPi0
w6RTqlTGOCLwoqDHE/7stHjW80RPsZ5ojhIFfEvk0Fbl9EGX/Vtf+FVFJZiXdREoh6xor5r2m6ak
ty1+4hHP01qmMil2GK9by7iV8lq6JkNmyzpRx1yXCZs2Nuq1OkXKnFAHliiz9kVKLgOZYLSXdUAI
qsf2MzSY5nEXgykgslzr9ISE81uva8CHdSHZvl4drVOLtbDF19ocsp0cf5AzZ9o6d4ImWfsryH8E
Vajd1WS22gqwLF49yiN1/JQorJiaMF83JagxSYt3U2n8jINCWY8j+vo28emX9uukLzXAUQJRG80E
ZSDBhjgl5lNUUEEtMwI3wCEcVYMVrGRV6lbUQkSrtlhZ90ZvuTQRRvbWKeJ9Q2fVFbxg852T6vjQ
j/E4stOqUlbjAB3k6EUyyIkcBaLsorTobUunbQDbKKKDIz5q9Rxq02oq3aXqerJeC0X7SBtxAODE
jsyp4uhoKdS9BRpzK6ugBJpF/Vr1lO9SrP3El0jpirI7TZvi+xSqfEIsv6O3mzO8SGspi+5OUYMA
3I1KMZemq6ApTjCv1xT5XfObXQpzhqIA67tY0lcEAht4e6lnZwTT0QiIvH1Hrdqs000SxM+Skj+F
YLt6UyWwbTTI9huwE/gBNvXRo8CaW1T78vrZhLC1znO+GBRLiyYN9qWOrEoi5n3bm8+9yW7Bqhhm
Zau99mbgetAfxZDVxCjMHDbBjZuebRCBUxMNnk2WCJNNQhiIR1168m91IZGgUcasNTp6BjIV2yCS
+TxG4sHUhHTVhRMe8mZ41GKP2nA6/kgqslm1Jt5HWGw2sWSMtm+kP+JEyjbGgLVBrrHkYwDdVPjH
YJBRI8hMAYNc0jx5fQXIS/LYyUjfwMWatkgDZiPBpGiGY9o2sl03gE/7fjhq87UbQ/V9Sj3HqLCY
yzmedpPPXNylz0arPQypsvEtPvY5Lgu5j0K7bSA2BIZ87ZFhA/JzNwB75MtMV1nvM5XpD8Ciz80i
ZZYPBuIEJhQ9aAJ0Tun3WniS83jHJPdLDytXCoBZiAQBrkuLmV3q2IH5iUK3IdrWo/84VCyTq+hG
TWUYab7uSrTOHbXOeccG8kGpSm+Svrs1k/Fm6CgyxTA6ej7cIGbMnXIHEPBZyPSbJLGCLVw/qCQj
P6mrBkexIlf3AYk10vg+RiGO5zTgysRrbUZM5GN8bdTDL7wqod2ovlO39b02EaFpGLU9gr/ckO/0
TYfPYdHS90b9uZFBFaGSiAeW+kXMTBLQ0F/F0LmUOalT75LUDmSqxYZhbpT21kuglwbBXAcywoM6
dzHTcXzxVOFWKNNvHihQu5qCkA/gjBe+yqHusx6rK7sbeIX0Sg6pmofHzIyp70gp7siyhZpZ5+u0
YGERVCvPLuMNPc+NntEZCrTgm0Zyz0qW6nIlFtUTmrBtI5pEYEOZVGb8T0hhV2nhUCmayayaTFD8
+AbKen8zkTW6B7/6PDUaRKIxe67znLIgZZpWzYEP8HFTdeI2SU7l0ypemzoNDUUKFVvNqbxrAF/K
iW1zNTZ2GMhwLYXvDYtXmV23x5KgDRVoxWa90mL1Oa+am16RXoOmfdOMdB+J9U4bWA+lAF0VDcme
Gh0LkU6t8lJpVICrQHGEEsu2OZjRNs1eFaOa2VnZ9zamKIlkY98D/KsyKlRxSYpAUTwFsfbjzRSz
71I10qWSXrMgRHAYW3xmi/hliNnyZyAusk5NVth2VolPeYpYvYEuKynRYwfk/84bFQgspQUZRXyE
Z58c+7D5xicEu5GSv6ed9eTLpbBvq6ugAQkj5jKF61RjyAAYXKkQQGm+By4+W5TsKQYwq8uOuQJJ
xhq/t7KROxgKKcFp1a7t08bWzPSmnaDmkL7mDiAqM9xwO5q3eTjkDsFLHyCrGmbujj109EAf8q4f
/Q8j9gWb/gmoFpnCbq/6JMYY+ipTpo806My5qW0Dq2pdSfWfKymWXAlE4UpXM8GO4uG6iEhxTbub
mA+GHQd8Sf2Jb8BoakdLKz6G3nOrHOGTXFLHSv1uptS124zho6oBWXCAa6uwKm+lrLmdZNmWZU6q
KbKw9XN2O23rGby/Kx8C5dqYSTHsk9LKBAI6aSgiDMC9XqABt8Hl1HuoXRhfo3pbyp7ITl7/7mXC
XQcvuamKF9+ffiKpkGmw0LBAV2UCXBvLmHhhpRrWE20eXUL5kzR0PcrkAfUMJZIYQVNnGW/poKq2
4PeU9cZNpeUg6Bu2GzTdj4lo/Og1DxUCV1KuO4N2oBjC38FkDEbT6AtKXfDJUm2GDpnDo+XTlmoK
+Z3gUnTZbfZWIi5y6pxCdT32jjnVbJlqarl1CtPaYHYbvFB3igzXTtllz4khKjtZqx7VsvM3g5Bf
T2HOd7L8ELO4c/jMz1E/6otaqYcg0mmVSBGx4FLTHtLUOpZ80nZaVoFx7QEZ90gGf+9dMzG07Ggy
wOMFfBIF76k1D7lv/vL85H4qh6NRmYhOjEBeDw25XkF9kAy1AvHazo3eZlp3gbFVqTRDo90qmv89
yX6kOra3IXX98imo88AVShBuclKgDBSeDaK7WPtm0KQaPtsVmbBr1DTmNk75fuHzi1pKf/6wy6F1
rUkzj8gW6dGVZDTnxjHwt8m72uqp3YfZDjiSsBal2kaQ/2ay75UFKXSGibFL6Bo6Kd/saaFArOvJ
UbOCb5ZUCqt88H8UClxU3SfBTfRVgCsU+wSBTc2RtARIvzGrJaWxbj2zvTUsX6IX8k0dEwkwUMfO
UvVezEK/LhuRekVUGivrycwot1ZN867dWW3LTiasn6dAA0Y03pjGSI1Uzp1pkOmZi9EmggKk4Wnr
huY1VjN+hWfslGiOdS2lbmdoAC0L6k1K9dQN9bHKs9c4NG56sCBIk36UQuP0HsX+7NBkVGNLlUoJ
DtXnps3xbYIlHfzym2KympxiuVkn+rdC69Dz0DQtKd+iPysow3mGo3V8ugWQMmMos7tVDR8lVKmv
iei2aoZeVGEdbFTlKs8AkSkipQINGCOrRJncktd++iYhFndqD7FXET8H2SGXAf6OIg0+cJqrqhFr
Fr2KW2rzJz4Xk40AsTpFT7luQl1cd6xc4wyjkOxblDin6XGqhmM8WI0tFWyeo1D9TogaOC+4aWJQ
HLKc0KtOkUT0ZuNWbCFFj92WEGBjVafU+lsy70gNeSpSYx/IbNkaoEZxKtcbwD9K7FNjzUVHFYoX
cwCbi7SKFyJFDe2Pd54v6m5htvYc4YAO0DyUZeLRaMGnl1MMgsKorvuezYQV7mR9ULaKlAGnjKLr
rrb4VgWVkwq0YTRl3HdCWx3NPpHoXAmePan6LiUwzW74Mth1NXw0peFtkQFn9J0sujRpAW7Th6mJ
tsnApTr91NM623uG5kqZLGB0SN6mrrAgY5WEOHiuqHfaBmItxfS0qtDmca9LsKdbNdCqwzgI9Waq
vCMMxvJG1xO2FQpMLFML2sPKQ2jI/myIDiII5Bjz8yFusnuCdFxNqAtHJTRWFPpsp/fJvA+/qqWJ
CqvfvSE8LEiYC4dd0BasFHqhWRNOW2zY1m6yHkLsTMwUUBjcqm2UXfVU6UwrvY5Dsd5bWYggS++p
qeTatkGFK5SBvy9bWm2m/gGq0ifjpup30WgeJIldSKBZ0U4bofxr0/Rgpb21GXwW3AFT+roA1ozy
tt51CvGtsDSafd5SaJPVOLkPLPZaURCKeyRpbfLkFy208wH3VKjNjCyzAwsfBTufUkbeF+q9ro79
Dtkx0cudMsP7hCvFH62NaVGWSEL2Pxpg+o0pajtRQdeZy8imIiwZyIllB5zmjYdf/YpG+BZc/nhT
zO93ybRU5WFNdB1rvbpjqSh6EZstWQEEwSlIbqw2Wkg7ks2jsknjo6CoE+VXaLhRLMWbuoZEmNTS
976Q4+uiLn9B2L1HoKkxr/FZirS020gzsDVMct0eJ/pYUpmEjEomK1mXQCPy/6Sjg5pMrJxOrEd3
TId9PIqWmxmVy1xZHnTy+/x21NaZifawMAqWOglWab0z30oPB2k3RN4mLNAC9n69zqMQPI9kAHCc
+u5oyB3Uyoz9iZBSEezLK5TZs3mjyV2lA1+cUr6N4VY6YNN6UQjWgtiPbp5717420YqMq2gj5xEq
jAQpVMCsZ6SB20d94ubzfqybJbhjoyBkLb8LA8KHsY8y9Ikj6xHY3jtyXOy8D0QnrsXcBiU6bLQi
yxxhNBHwJl5hZwNtND1UjUeN8kFqWHvsR81bDZ+07L2t3gr6m65Qjshk9U1BjkCUU7cih6K/MYso
PRR+BQaOOl8nxeqhS2oUa0pL/5ryUpKOdJEtFqW/MYUcYZeQzGD3k8mfhcrjOIjdQ5gNO3T6rFoT
JC+M418GHK8K7qyMIn2nNjsx7SMgf827LlgvVkqdMJHNEV218tiVykePjDbuscGq5F9rg79njlSR
VYd7biL6ghIjZGn2j1WmN1sEWDctIgFxxugZTf+twgHnyEbYwAsyMI4BboxZq6A1yld1FYNXjiFU
D7TzVGX6pZuZ5QQQ06k3snDKwSgHHlvEkUlv49euGgovaq1GrKXTyPEH05lIGliVhgoaSEb/31nt
rql63w2LvcLaf63oOTRH1sRVTEEsHKg0ZMD0Cpp5Se+Xu5Cle6Ab3RoU8IqYgP4mUtEnGUb1UQf8
u85SZuwfUDJymQI4s+28kREzu87UjRHT0xYpgfi1vAc9ERL8LlhbwTMObJDBgSoHQw3HjZWmw46A
A9SAg8T+SAro7dSlujYmurxy2NBCRyoMAF2Z6FrrVt7dmP5AC4XGaqXyalketY3M43XUkpfaS3bg
6SKxjcAh9IQmCXQILCCtk4DyLKy0F0zglH5FcEbAMaWAL7dOX8xram8X6m/4nblpedGuct87imn7
Uw/FxK2dvkxjfv7IZsWrb6zeG2+SbZrWgBnSrWpQNx2TELg9xUOEKzIYZ9ZpFPtNxC9e3B6TstyU
rXJvWSgmBSJud6VQuL7ZaBtVMHj7kJ7FGZruWg9cUjYcg/bgZLblTiuJdCvFZHL01CQnwjNlBH8W
OuN62mg+6PCwh2Ep9lnpEKBW0jaE0agP0z7zf7a1nz7zMdtK5WCuMOnO2kMIfOQiHuUk13ZJQD/S
yNiVRjrvrNHfddJAiMPk31lmd8ehUQlLsk8Dr37hu+8/tlTJPYNNRmtnlu9t8QtkazGhWZkM9EbN
gFRx1rTZQRS9ZFvUTBKNGLowurOHId9gQ8hujULgbUfgKRjtN6tKYprrfuB0xM0hSBC6laTWL31A
vRw8OVR8sVDtKWoqJ+qpF3iVisK/QAKHcYC1oYzIRzDXgupTTkdC0inBa2joKLoq4S1oeU3FrvBW
iaI+0fEZi6lhq0EsbymzmDRzCyWBtNXSWkcuwlfCC1k4aBUvRhi2UBT7+yjw1VVmiPdFyUa9CYeD
UNRbZOOIW5Oh3oT8lAS70K72tFWTjxOTZ3pfGZ5K+RHxqjYOL0YqjVtaB+KT0In6lRpww8Kwmra6
ko7HiS7AFKbYPcC0bJJ0qt3EpKsQWJhe0H97/zCt/keGsK9dXP83O9h8oo+cQMbQDxp8S/888eyw
+uMfyDMJm/EOoNV4/7Nuk+Zflqf5f/l//Zf/9Gw9jgWerY+8zVBz3sPvzrM/jFs4+P7f58P/YfX6
/5X/k9+S/en14v/y8202dFG+/C+soqphEjgpKlRDsDz+w+slGAo2MDKRdCD9Kt5zA0/XP81egiz9
lwElRiYUDr6Xoc0Rzf/0ewma9l/Ys1SZgFi896aiWf+J4Wu22P7br8iJVEOFD6NjaPtsvZ3MmvKs
IcKfjDA+aDQdIupbVLk/3Y1/+ss++8lOHX5hRBwNoR08JYmcXBj3cV4/Zb36ntbT4/nD/2mV/fev
54Z//vU50U9JV7eBUxtIRqsUqXiYxsXq746+gPSo7CjB72K5yBO1Wrc4J2wpLYML7ucTv53H98dv
ByBaoM7WYnRV8XDL7tf7Th4t6rHzP/5Pu/L/3BptYewd8OXExsCtYdd9RcoIjf1EQLVHpNH5E5z6
/bN/8JNpu+9CIq98RJ0KAhnoc8YlXMaJd2YZMBZFgxCx5wzgpSBfjdD3kHVLnkko9Rce7KkzzH/+
6adnAyZ0PApzx6yPEOprH3iw92KFcuf8vZmf4RejSpvv2acTzAshocUYhP7gzafEQX5VRlz0SB7b
QOXLlGpXqxL3/Mn+dFX/+0kvhnBCekY/qDgO2lLfKqH63NXyiMUM3Ueg1E+lUBEkw0LZPn+6U899
MaThc5FMQ5YjNXJ2SbA57sxC2/7dsRfjWes6EptMHn0u9tdJ3P8sJ0G/8NB/R11+9VAWw7ktpkKR
ezFwKLis9bt+XfP3cT1sSgep64rkHrt3kBz8/ouSuLwend6Z/3DiP/re27J+sqm3rD7azbAmc3fN
9nKNwdB+NfZUaWyWEmuF//zjr5F/xrXp5C6mt90//ry30cHZ+7u/ul3qYgrxdN0bjEhOeIXrlamk
r6qATfb8sU+MkSXewiqbzAwCIh2MorQtFLdp+9qzmv67oy8mD8nTsOYqjEBJRhsbVvWuCItfdaA+
nz/+iZdUnWfFTwNQawy1rUYmVw/ljOyz74KSff7Qp27MYvLIAa3lLVIGZzK0d3TZZCAKNRIRUb4Q
6vn1b8d+/edv1xNPMzPRRMKc3eXxUY8vvC1f/3B1OSmlZtDTGQ5IKhJvsVasO1QieXzhc3Pq4ItJ
qDPMEqeoF+6mpN1h6twKpuYkvn7hY/n11wyL+5/3pIxS3QjBL5PtsWY+lQ85WkaPCJrzz1Q6dfzl
xBPmkjfkYbRTbqJH2aH/ZKOiFSk9/dLu1A2C1bvwgQI+7YXzZzz1kBeT0ViORtd5U7jzS4IFqhob
FUXZ88deoGP+9UVQl/NCq8dkkFIe34W/qHffjk/hU/vaoP+/lncIgy9hpE9cw3KKUIYhw0qrh4zd
xJYz80MfxfcLl3DifVIXE0SZR7RtUGXt9O/htYgOfMWO6JC8T9vanhzcus19cqf/R8SVf9+vxWxB
UHUyBiUnqzFnCeWxwpVw/jpOXcb855/mIWnM9chUuUWCn9H0I/kE7Wv/eP7g0qkHMP/5p6MHlqmw
WOLoyoO8H58xAtkgP667vbKnIWUT136BAXtieKjL0Q0W26zmKUnrHyrF6RCHFkhrs+Zv79NifFd6
PYSFbzAcYEKUtH0zGdeMdCmv/dTvXwxvxEVehG863DXlTWk+qDolXPSIwiWS0anHvBjNA1TZSWw4
fpLd0ABj6YdyYrDPP+YTB5/3gJ+fcqukUi00EfM2ghRpwFGVfK+Iu/+7oy/2CR2zao8XNtrV036I
7mprJ4pv5w+9QIn8z7hSFoN4Qo/jp7RMduaV9i1QbDTVGQU/f1Vf+U61m7bdr6y7T+iHtKtwU//V
2kJVFqN5UnFEdpbHXE7qSSuYrhz296JaX1hun/pWKIsxTeVHKguLToVwaGzhQ17Xd/EduV/+EY34
Y/2I7OmQPJUXrubEGF8GxmeTMDDHIhVu6l0ffLTjx/mHc+q4yyGdNVrjj2OBv4pkGjkhDqa/AGKb
H+//XmgDlfrzhYVS0Bt4x7Odme6hpGENq3et+Uv3CrJP/Av35dSoWAxp2FxjIpRsP8US46bWt3d6
jFjX9ML78zfo1AkWY7qLpaYowypxOoPCn5+pJONkgE7yKRj/buzJi5FtyGhZu4k9OkW9o4TtMzUR
zsmb8xdw4gkv0V5KCtQ0L2fjhp8Vb7KoNUdxMPpLQMHfv/KLxzzjiz7PS0ENSDCgpYeqvXS01bRJ
Hr07YsmwKcVO6Hg2FqW1bqsrffUysRN6JTb1GjmhI65wYjrnL/LEU5IXg11H1TnpWtu7Ju5PXfw5
iFdEmZ0/9on3WJ7P+enzaulVF3hj3btBIKkrzcNbO47JUUtRYySDLK7onl54E6R52H11M+eH+Olc
SRJ5nhB1vTsCZvheHeOd74AIINr1QdxkTrjRbs9f1MkzLQY+AY4S1EIfR8033PFutkm3dOOJQlvX
rnywbPnCourUk1nMAgG7U2VShNEVR0dXruvuIcOpfv4iTh17Mfj7UWXUpFxDiS6Tquoa6AHp0BeO
LpknHsZi6I95XKbFEEwumyTb2hE2eF1shPuWhtS98By7kgMryAYsue5H+/wVnRisv0Hen55/mctj
MBXYrRPKUDgrp5xsqfrC7kma78sXb9fvC/109JTCCtNlObmRdYWDYjPtVLz3RxxmDl4F5+8uYTEf
pEOWRvMqyA1FwpZe0v757467GOKCIQqxZc4/fnjWUcEJ2/PHPfWYpcX4DvJCq+qCA+tX+lOzwepM
O9DJ7Hyr//DRDrnY2laNMznyLrp0zvlHf/UkFuM8FuWxMdJqcsf9YPM+7SzYLQ57mjXKrjWxl+7B
pKP1ev4ST8xgv+eAT8+9yIj9bXSukJTtPcKSTW1kt2VqIVPFApNeKgmeWhL93oh+Og9gxQzjDeeR
iKDn/fL32rUXOtF7T0vqRt7km3aX7/g8S5cY8qfu43IGqNTM7LxuAtCLuRPqVU/ecLgVrPvzd+7U
8RdTgA65u+ngYrkNwqQM5d5sEpl91n+3/Jr7QZ/n+2yQg1joOX4dZJtZL2skl+itJ366OM9qnx4G
cpBRjDVesdi8TtPbmj4otCuiRy9Rpk/MVeJioIuDmUxxOTBuOgX7ePiQAm74q9suztf0+bcTntZU
E7elq3aVtp0QLsXttYF/6vzxT3w4xMWQZzOiNnKiTC6Z4bbV9LtYKN+llA/g3x1/MbyhucE1DYgP
I/oN5UI2aq7iwRxoJy14OH+KEx8ncfH9bmqriyaLS9ADPIB6ZuH+FtXbScHcJPvXueWxlYv+rhYp
yovn4dM9r3AwuBL9taRNtwml2vPXcap6IS6GcG3lqijK0uTK2+iREO6jAgpLcIRnoFGTkzg4WS9t
2eaf+8WsKy5G84T03JxiTqXemdtig250hXV3hYt7L9je+vwFfT3ulGXGF3p9MIYziMZIhp8q0UWR
jpTGi6pbqUXVev4kvz9O//tSgIMunggiCJQKXAruIKQmhVts8rVAbqwDw+R5/mZhbf0x3p8/3ddD
XVkmdOCUsaLUVFloTblTWyUmse7CouTrbxNRDH9eSFVFQuJFGjMgtoFeZeuG9ZF6wbqZvs3wr7+7
gMWAD4ZUrVOZsyAQQs8BsSK/8PtPPe7FUB8GaQoqhaFR1t59ILJULCvAD9LV5OWb8z/+69lKsRZD
vTXlRhlbThEChii2xMEL7d35Q5/69YuBncTUqIyal7XV4s0gwkko+25ViCi8Ir299LKeen0WQzyR
k1YsvE5kiEsbxQaLMuxH9JUHYwtrdD2+aA3WM+f8JX09MUJ6/vOFSqehDlJI5q4llx/od9AcZRAn
lH0jKs+5pT4BNb1wqhMPxlx8vZup1a2QVB+3VEJzrQiGAJnLN4h8ISD3/NUsInz+VTxTzMVAz+sm
bQdNAbpyheDHwdddOOJt+FR+lEdvVa3SDcxsR7wL9t5aUy4MlxOtA8VcfNs9hGDeGHNWCcOz224D
W0FH3q+Urb5prrRX+cLEcmLJqJiL4a/EXqvVrcw0bKwNZKKOsCpuIK3t6tfGGe2honM6bIutceHK
Tkw3y6i8fJJymUQ20TUMV1SvR7wLhgal0enTSz2wk9e0mBJ8tcvQeXGOdo/UcVNy97J3FviH31cz
z8wA1u/j9/NvyInBZS5mh9oUQjPxLdGFAdXpd0P0fP64J98B+c+BJHmVX5OrLLmQyh/8nbRj3oFs
whtQbL31pU/Lb5D0F18yczE5jIOK96LmNPW++5bOBSTRadetMzr1OnkYX3uwJTfSXtjmR3lDHouD
0u3Cy3Dq1i2mCiP0p0quODW+9T59G4ML+60T84KxmBeKrKssMYsktwjvm8xVpp0uXGjBnPjJ4L3/
WBm3RFabYcmhFejE09WkvFx42ie+BMZixDeKkCRdFP5eUEwbawWeb9Ud4r1nI/+1VnBi1kgm3s0L
q6RTt2gx7q3J9CupmliKNSLyeghR0ruZ65vzV3PqLs1n/bR/8NJxMvDYsDiWWycuv5tpd+F3nzry
/OefjmxlUqg1Cb978va+RfaE9PR3P3kxjCPUl3EfceA+fRiEclVfOvCpL4ixGMeBRTxg0esN+uL5
65tvA5xYwzE3jvx3pdxg7d0A8ty2sGMwlvT0vg2nuvAkTsy3xmJ0w2y0ikxVG9eruj1B7UNyjWBi
FYxvtfofhen9zxfSWIziIY293s81rg84W1go2BffyiG9UL88cQHL+A0ly8da0Dl60Ve7VO1II4+x
88tbqppwRZIL79Wp2fa3XOnTizViTK0RMTYu2AlIjA6C9dWwDmo+8bHt2xfXYvNT/2K61RfjXIgE
NQ+6pnHFvfWhsp5oVqA989+ngWN66XLmqe6r0yzGNzLW0Uswx7kNOiqAMeLVOMzwO9M1HPnGu1Gc
0E5+CpheedVvA+diZe3E8k9fDH2xKjO9s7iPAPtdbHH1vQwK2hXd0OXvK5gqjh+vqzsi5TaXJjN5
ftW+utrFrJCHpu7VejVfbYDjd7qBqAhPFviSRDNecKS75he4ryF5octTB7a/rtaYay/c7BNz0lK8
K2Zq37QVA1ybXqT0Z5O/nZ+S5mf11VUtJo4cf0Y9lBw3ZppO9wkap3zaxNqlXK9Tj2oxN8iJ2nde
OzSuJbQzEk/v3AALTpW9Iwkj3vH5/GWc+NToi/nBjFI/1fWeKSh+6LLvOgiai4FhJ27RsslsiLnZ
D5Wg7iS5uvdy5cWoSFhQNU9C4endn7+AE1PQstOMIqhSAkKxd76l7/TgrsaqluLDg8wjdhduEhyU
r5/2UogcZUad0YAs3KFX0vImkwYtjd0cD0dWu2KpYFPFPw3Z+DZUgV7fCkEoABHIwiENRChJssrG
XVNw9rzHpEiBUfVqrKZ2MZJ5jpnYw0ibbJIsGtjcK4UBEQMeg9qU3s7oDGt6EvF7gqb15Vx+8yNT
gVeYNvzDo2+0PtDFXpXiEOIxb0wCpSpPo5hFbxdo0Q/P83rxKsHUFr6L1pT27aaDIV9goW+HXqCM
FOla2uwSLa5xtQ9pQ+IBkVGNGmI8bQ3dX0HBqpl4206Ox6fIy03g90Q8eUGyMuLMSHDYlLKWv1eS
kFbgUlpiKn94s8LAXMlEi0fmbeZDNtLtMG+qEECkEqhYmXucJQ1EDVtG8rvJ2j4ES0DtVIYi5IFC
V3C2hk19W5XwM8RVpauGVx6FRunEwo59o6uvLJXEhWuMSF29a/KWiPO1bvaxcqXqAgQSbuKPKEeA
TQq4p687yROmoxXWdmCM/VPu6cF6xPJkHooijRTK5HgKugd8YaQW2WTglhjj06oMvf6qNYl8ZZ8S
lZki30PeMpTutjSKQbtp0mTsK7gRQH8KR5YL5Ikri0CVJts1wGuscUOzzIeQZmJS1u6UzLCG1BYS
3+/rYwleXQPKktVCe4UjERaUYxl+1X74jYKXDfpEqU/RXhTqHjCAIstjFkIPS1qhsmXFrNVjGPZN
djPFVRq9YgvK0sdpwu5f3iHYK0ZpXfD8qsitwbBKvAV6hUHW5o4MYKgNM0z7nwoeGOwNqRArTb2e
wItrRH1Gweg5sZFbkDOQoZoBoOcuaSwSEwlMNjZiqQVWAQe1y/AxprGpgS+R+zKOAHhqsd8+6FWp
pJjAEz3yyffEm6k2IS6+qZrgSk4BYMwK5xZdfQ8LHT5guJFmktcxHrha6qz4CmlqaaSHqRIKZbz3
W6nLoNoSYFL9kqt8VvMGE8GN6W2kV2ES7GT4Sp25BhMTAInpmoSAHYfsViP4hdMi8EV7EgyjhSjb
91UDGYFQ9QAgv5rIIHhDAPDyS5rLbS2wth9Zfv83Z1/WXCcPbPuLqAIhELwy7cHzGCcvlB0ngJjn
4dffhc+tU46+rU2dHb84fpDQ0C2pu9daV32cWMo1tLwp/ayUPo6hq4BTbUmfihbR8vu6AO2NFpQV
3rYPtaINxifYVnJNAyYbonFgwzFrc7hWoK6VIVnaAvWEwiqwjXSGY/LKbqp902Vsma/yrs1Rx58u
ST0e9IiFaRNoaWkAna/POuCge7VT2jo6gJQj5/dIh4Jq2qtygKuzXYP7HdQDTEYrHeg50wZW2FPL
sR+7vRKCBYCAbnoCE7xvaKmpAhbcxUql/eR6BN2PY7KUif7Z8HlMw/s6qbEFfPCSWFPvl1bBQALX
1JnOIDxuzpHZIAufTIDjdojezk8NnZqhBwPsjEV/0LNmSqcSomE56YFKi/pmDMGMpqSK7ZC+yHpQ
XzetXs76dVsxE6TeZAF6Bwy+ddH2NyrU3MBHDrKJuakBmiUKvj2sgdkeHSAs2+iVMkzjBI6yxaZZ
MIHLPYXQzmQBaRamem1kfzM7JXMdMG6E8TNllV6AsDVZZnMIMmIU+h2QkoYCLZdUgXJvUBmdvqjg
n0oTA1xNpJyLPgWlgDqVLUjOoioEOLJephnQZZ1Ts3vOIjIPmQNhHwvM9XBuBIR4KtNbS/VB645j
zs0ANbeuc4V3CwqIem5A+GnpS1rWV2psdCtXB4+qunbnHlxPoFacFVqYYKI2rFIFmmZpPnLYUbWD
s7Ra6AtO2ZilDgNYOntSY33uYDoUATbV5RUfVyYZonegs2mGqSn/xLxS6cfUjCu1PCw+Bj9WHVVd
i1rvrG0jkP52fNU8TYBW7X8RHEUQdbB1nkFVJI0g+wqiRmhe2NxDHU7YvbAqxNsU8Ho9BRFiC3q2
tbR77nvaoeeswLc1pLT7l3jGNRriMGAFUvagV9Ey3NTbiOoP6hSVUJsZh04BaVukAYx5BfrNeWQQ
NaxbsGKRBU9UYFkaaJu8pRCjil9ywpoQEFjbjrCrxhqCh3+iNp/u4H/CCbSwMbHYnzykC2DoYLhT
oysttbvatXjU955eZWHbub2F6pEBZA+ZhVyD0dkdUOD2AuxHsgINze4zL5u6/FDqOWxKMAAhsqg5
rW5qyTvVEoiEudOYsBzsZxzURCNoe7q4gPy2hjXE0pMOnhcQTLPQPkltRf0tH4oSonKkUpbXscor
3HkHoEyQaQQ0HAVyzmJz6AQkJVQgfvRhA4QmaL54tnzyAhhzZFXrMCtfNH2O0d0MBgWiO0VqjtHb
GBaj9mKNDPbs8Fm1up8JCKLCZ57XKcChoI8o6AFMjxCF98yET8gPQhNCzUABlg99dzBNzeaDM6FK
D/TULDXT5aUFQhyCBF09NOnKipEuBbCPcxXmfwhEuBDuUJQcfPuJFvMYnIxNXbFXKzFqEG/aysLL
QI/DPHxrzXnBFppi1Fd51kJBppKNoU13Zjol6T4v8qhrd8MCdOOBteAxS700JGrSO7gsTONdHmvg
S3AxUw0kQbJIK0vdgVuHuLJf9CZJ3uLUGthDa0LGhHp00KrecoAeBLnB3MXxiCKFYQr5Q5cvILKs
zHYoX6aC9tlBK5XWeuDabIK1tcjKzH6Ycr7ulQKMdDi2B1MdQojWZGnTlXiV1bX2HII6L/zUwE9g
PtapgaInV1UhE4utZSQdNAtyag+NP0/LYj/ZQF1n1MduGMHFDGkCu14ZYtQY4muhnVYKVGraJRye
LKjegahzBE+idlsNKc8+pyjk2JsxLnUqWFBr3rWfdWUUvX1fqWBbBEscJC7aG7WEOtoaFzJCkM1Z
WTj397lhNysxQFc1EIRoS6Nvdoi0gQSyBNC3RMUE+Oa6PyG4iej1bCTAQ7VutZiLpjzkvM9t+6Hm
NZi5z1/MJS8LEVxXQRKowkO3XFVsj6amJ56ShPvCLrdedpLnhSE81tVsaiiZ8+pgNzmYtdQZdBvY
MHvo7c2HCroizvmBSJKwurF+wLfoQ5XoattjHx2AsvWjfREovmU/th5gS6hFCRt3BoXgFqBSUnED
2huhN6JAKI2jt9HVAhTReWEBtQunykGKe299Yueh1g1i6bZXFgeAsqv/oy7x/8aKRPALy6NUbyl6
biE+kPv5zrhtIsRZoFaCDgvjshe5of87wHgel/XaVoFHBpwJqmdFW5kZyVtfRMAoES5WqoUBlAYB
Q+1jAQ2X83tAtteE1/iA2BY4MdHy0LxBk/Ggk+qqb9ghzLcKKSX1Z7ohvMTbIuwBsPiafZCw+5Hf
G0DPga0YRXT5ZuhJMhAR9mImekzqCL1AJ/EuO6SPsVu7cQD6Ayg5qa7pjN662Hbvn584SRhDxL9o
kAIGw5WVg1Knum5GPC9DqKDZYBxoR2SyMxzz5LJQpwiHUeI6BT9JkR9M7ajhKbeAGXrIN8IMkpJQ
sPb9u2uHKGsza0HrowuZIrAzl9RJXUiS7cqgurHvt8JlktggFcxfT9ViHGZQlM7HaK/vu6sx6A/N
bisEKDERUSk7nFWzm3Q0z+FTVuY+E1fq80sta1qwaxw3YJHIwZROcCmAQuI1yFGD801LzhJK/p18
zrMZio+1sQ/t5Ro3PneJmp0e/bmsdcG4tXbqcLGtjD2FlkHFHkvwqnbYPOdblwWvqWDYVYiwTkEt
um88wGPXysl7COO5NGhQHLuV6JTYtQiAgdqqjTrGkO47c4bC2jLcdSOULDsCZjsGQbTzY5Gsgy4k
2OYR4SCN2BSMbHiy4cmOYg6875a+27g0SPaQiIaBIGLZa01k7A2w/x0SmtK7Frx7G/lB2SStvX47
yLNQT+qqQ6wQ1Iq/8FZ4HZbmmHRgYqu6+Pn8FMlGIFhBPTWqySL0MULnHmQ0A0NgJ3w937hs/gU7
GClw7IjmKfsS6iYoTdVBs95chqHSdcEMcHuPpyqelD1bsp+EkPq2GJbC07NO3Uj9ypyoLpgC4lOp
0mg0PoCSS38rH7MnxR/c4j17Te5Vr9ltlVlLgsIiaMRu8fxqAZc7ANoBRYDSm3Sca1PmRfGtptYb
1iCrMxPRIxliFkvd1WAL8lSXQTssMD6io/kzdSeXBBMkP5043YFT9PzqS7aWCCYpEUNizYgkSZnv
GJ3v5qm6iKdCFxEiVW3pWVm2CJMWNWKUlRrwKtqC2so+e93M36wuLrJwiUYw8paQ7qySNnERoWo2
5kRi0mTt9FvjENVL6oSa3AfyJKghiGeoI4gNK3D/WhOoas/PvKwXwahJiHrbgkEfA6yN4CamyvVS
Nr3DmgGMZor2dr4XWW3MVxXIt8GEmsbaDBLZ/oKL/3IFqsTqivbPCb2nT/YuPlq34PefzOsWz+mt
27jseCKC2ZeKpSDwAtWXDI7c0725uk53JvpbiaKuCnfruSbtSDD+iKdQ613QUet319AkciMf4YeH
tSPF24TurJ99Ii8ngkQQrqUWC6O1l9mHYghks0BB8T/HLdjINlZqXfhTvQgHIZ4vsdZFYRasGdwQ
sYNg2P+G8hgEJVCEE91tVWRJboNfqNFvOwKBrhZ8xEoW0B0yjUfbH4N43+w264tl41g3/Lf2QZuv
mUB35MHwNvor5gVqNo51t7iRmyOxvrX2X+Z4ar4EH5BCmDtMwZodgC57Nxzw5PBWJ6n+NHajt/5v
QkDuYa1oHverxpsDOSI3ApXohpuQnTxfb/tvA2VAcIInHB+wbr4cmX3rGdmywu2AKCnQqVrtzm+N
L2M9NVTBVyAaXoHEfx3q10MBbu/md+ZUoCN1LJQLIS90HHaRBy2JAJlu/La1V2QvyC/D+zZGrndW
hggOqOyPSBt/QBvRGQMa9E9g5XTPj07iy7+6/tYFqEhn1mqm7SfZPgz/TOkWnkzWsOAcMquGSnSa
hL4NZmRAYCA2x5Zo43iTXJtEIIlZ6rERzVnot93jmIKQxsYFn23UOEteuCKUpANliI6kCjT8UqRI
1GG641P1o6D1I2vaK6skbzwaHy6afhFVMo1dPHUdD30NlwpCPkn6fL5hyYVJxJSURmv0CULmfsOU
a121nts1DZGy13qx3HaI3s93I1llEVoy9wOPkCSwfbVMQORfQuBq42ovW+K1x28bc4rZ0k5ViQHU
N4rZuJlxNZeb7p6cdvcinmRGgNmcudXt0ldEAW+hpLFy7q/giNV3bAIcZbE/EUqCMgPGaqtud8V1
eNSvkiMEo4YadBV9sIA1CaKjLyD4guCO+oPdXwZCRUrj36mLO7VEmgCdDjqhUG9BFD6iSMAgPvx4
ftlliyMYd131U2ZUZbuz8wJk0GqCrBH0y//m9mD8Pd/F6Z1FRGCJ1RPTrhNQQpZ6g5qCyjJ9cyjN
DciVrHXhuA9jrMrAC7CxQ6Yv5tB+n7fmRnIyERE+ooydFutQBdiBgRYKvshfobaXB1BYK27Zjnjq
vt2qKTq9DkSEkxTqaPdDvA4Dyqc96z0AvXYAqPvn10BywyP22u83I+Qzqg0tBUPJetf4bR3zo+KD
/AvKtB6kFzYryqRTJhh7OkwVqqPQTxKS68w2UQ4FobSW37a6DXrvwWHZ33Egflyof5DLuSMIKExt
F5wfpmwWxQN+CmkV0qzdxaVxPZe+ZTbPyUAP51vXVqP47/0BtJb/TmJaD7TiJQZXzzn4Yz8GFap7
UO/xtLSG8DIKASCl19elF6rKFreTbEiCC7BiPRv1Bn1ysONPY+RB5snQ78+P6PTjiYiYE0sDNoq3
KbiJoEPJc80z0iPVp51qjxsrItt4ItZkJRMd0wgb+//nTAJoniY36+UHd2XwzW3ELyRuQISbGDzN
pkw3BshKDc5ADkN92RSJiJIF8EEAPaJxF6MipG3uiRZD4a91IUe0YZunHxJEhJIMZt8moBsLQRbP
2xurUwa/7G3zym7NCAqzxeJPYOM5WCYiuA5TQ21jaSSLL0JKjLGiPKRcCZQJWsk9hJWL30t4i0m8
6EZKLMEXxDmhZZujA2JMSDFWuBjVIRJy5/eubMUFW0ehVMShXaWgPGQ/17/mbCuSKuH9IZZg5nUK
mQawhSvBFMyZY7/l+wGCIpBjOEA7+7p41V3wdYAlOQlsb4snR2LmIpoEIiVj01D0OUMjffxUlrvB
ej0/UbKmhSMeonFqP/Io2oF7vl+OvO914pSWQsZg1IzhovsjEeuXYyhBdFo+hoE20hLCcXbzGVp2
tpXplay2Keyl2u5NvW6bMGjrMPTIwE1ImNGH8zMksQSxEFmJaNKVqAwMFlWDPh6IxkFi/3dayp/E
Mqr9+U5kR6MpbKs45U0UThiC9TJ4oF2CCpCHoTz3INok0KQPwg2HIpsr4ciASkZialoeBij2gyJ6
yYGF07eDhpL9JKKEEGID/2xGYHj8BfIKjjaCG59t8VNK1kIECulJCwGRAirEqvaTQceqpFCPKcEr
Hn6eXwfJ7IiAIVKXYEZeO8jLJ037OdqXnUBsHdC3G1aTQhqRD7DgzNR+TItxtxTtxh1XNifrSnxr
2kSWNsPjQIFAEAvAL+saGdlV5XIsocF6flYkEQrC1un61scQt0VkkXVVk8q1ih980B0TJYv2tHL0
X2nRWzrGTgXBZja/ne/z9POcMMGDU7McoGiALkv2ZreoYaQaFPmOXWtBHvGqG7KNsck2rGB4pdL0
fZLNWPExRqJPnT8yyIndWSja3zjpTr/RiYgWykMktGm8KEGHwl4HyEzfwjvI4REtnNLG8Zrn7KKA
CRFRQ2BZKspuQVcmimpq8gv0YYdui9dWYhsiaKixil6H9DJWpK2gkRepADn3tbFxYktmSYQKdZPZ
6Uk6KUHbkCH15hQl7WTMl8rR1TJDEeCksrVMEkpg5zeYZOFFzJBVJzOEykYsSwwV3GxymFJC1031
zzcvmy3B4nVtjqypVDFbMXuZFP2ZQvDhfNOyqRLO7Ai6fGGPitxgNK66NP8ZhS0kkJRfWvFqtpel
ToiInLBoAR5ggk4Wa7rhPXROrQoqsxDjO5Q12Vh0ie8Sa824WZi5sarMhgVKdCICGcL0WjfmW+B0
g/OTJVlmsdpsQm3DoK+TtUA0rEpttw2DHFXJ51uXDUBYZZONOThQDDvoCkhcJjr/m+nle4xMuFNp
2cZ6S7aSWFlWkxlqF3NoB5kKYUYVMnrRnGYb8yOJXRGxegy38GoeFbQOmnCvue9AFb4meaqnFsrr
wJh9cbTZDCrUmxFv2ZoIvh28VLhQAR4TWBp9mxIcHUtqPYx2uJXhlRweYkFZlY4DZVmkBIX+l07l
gfAqcUk1QVgW6ZG8+UHnzaeGxBoN4UKljICQmTH6GgEl52ynT8vPkb+rZfxSJulGdEG2BQSTR42I
avcKtExMaJV5I1d1r6rnfgMOKlkPsbjMKsO2qSYlDDgtrlqePpiU7haTbnhaiZGItWThqAFqCjrF
ALiFe7Bp3Wt2chf1iIRUWzUQkvkRa8jUwTKTWcf8hEYxryo2oFxhUbJxrMoGIFh5kpemqkCjMWCs
fIsH84kg9gpxL8jeA+C04UpkQ1gX5/sdKwGcy64qJdCVjzR8T8a/512UbHHX/r61yweIrOA5rwTp
8D7lN2z+NcQbrxZZ04IdQ7GPTjEKo4MFmNdK34/2Swcdrsu+m/z73XNmkbaySiUAZTJ0M8tIhVw0
GGnsNt7oQWK5VLBcwPGKTsNBGsx9fKsqwzFmwzMYrno3QdFsEvHg/EhkKysab20rlT3nCBmw2Rmt
0rd5tJHEkqyAWD4GCdneMPUMTSMAlaTgKi3/dkXkXfThYtlYZNoh0/gqNU+R+KSh38fWxtaRzL1Y
MGYRC4/QGaubZ8mNsdyEHTTUAaXW0tetmlnZ3AhWS3p1VCCtpwQJbVp8etdBYnA0r6OC5Rsns6TE
nIgoVtB8Qdx5nf81D28EGsRp94Or3ECH2uNIxDmQatc+L1sNwZAHCKO2cYO++BDuZsitgI3Dv6xp
wZAtNQGqoER8xtRpsY8BHPF6rVc2ttE64f+JjEPXSWi9qcZ+mheQFgF/AcGRjpU3hgmAHEqIIwfI
/fzl/ChOrwY6ElzGpOkKQgS1Geh3q7DJWiLNHqPr0QM1Fq4v9mErnf5VZHNqSILrUBK1CROGnvih
OfA3lKbVSIqi7sdfSzBUJw2Uo/qG0jg32y33QFoyAOA2TGdd71N9C+6kpuYMUO3ad3hH+f3ALznl
VFPMtgPxndUUIJMgg+CiG6sapDZrBmhtldEdcL/dhtGctEv0s17avh1IOii0ewuqYRCANBF2jPdQ
B8Xv08ZePp1UQPury/nWfl62tBhm3cCFdnZxlXVqF2qVfn4gXnp3UaUiOhGcC0TOcpvksRkYdbgL
WeQpuppAn5T+Crs6mCAku3EtOOko0dE6i99GQ1EXYpQNOqLpX8iweyRXD1lBIZ7bQZ319bzlyJZE
cC1lbsQz0HBm0IZY+Sw+mDp7a8tii09b1r7gAZYhXZQyBVpzLKKXrLFeOaidMkPbiK6dfsNgkgTD
X+Jh5PoMKDokC++KUX/JAOSKGQCmEb0fQ/O6sqqHLNZ3dbP41kx/xVA+BAOdDwHUgFk2xNitQCmV
WyPRlI3bxbqdT5ipmJ6HImWCV45tIFKSOeCqiV3SajXCZkvpAPMAu0rpazbVG1Z1OoKMORDcQkbs
oSwpzLf1gRLxssDyxvuVoNwM1D3opZ7Pb5XT+9EQE/Z5owBPAaE/VJomR847v4cQO2uXDCq7yY1S
DHRj40u8OUDE/+58xAUalWXGasd9dLPit0A+8sibACJjoDzJNWebQU3iNAwxm98lllWgqg6Sorto
r/yI/NRFidt15KbBeLV1bEiHJHgNQJSLmNPUDBaDQtK4Zf40REE90xdmA8w6KWSngALTCZP4g1ZQ
mo1Ci7mFAcBVNvvAyWz5yPWc+u/mNMSM/0AooKkJPqSPpsLrau4CCPmoQVzY6NobYLi9Yo483Iuh
da79jtX5z2W7R3A0vRK37dBnOKHnPz3015fsQY8nr+6vJvJ0vovTtw1DJJas7NRY1CSHZ+bR70Hv
HqYxvUq4so/UaeO9LLMB4fTnMah4hgruEpQhH0zvvEwbd8oSgeC88uLSvOigh/bWvwYQVnmNF/NK
sLGUDAq64+jPTbQFWDx9jTDE3DtNO73tmgatFwi6cW79NVJr3PBGpx2+IWbc52UqEq7h0ynpiDMo
murUHZ+8tbrfO7/OkkUQc+/1CkinBbrIahvYtHK5UZPBh5gWh/Z4eBwK/bJlsASjnTPotDcFTmBS
485a/MyK4sKW19n7drbXeZtkLMFNzlY165pXSxNAwHu+0IGKKfaxT6jVdbh3o0LcfkNNNeg7wisI
7iaAJ37x/OuHrL8sqqca/+FsLM0pziJIARd2oRwQ3/sT2QSS8DbA2eeXXGLaYu696xnXpmQw4TFR
shnncXkAyL3e2V0aHYdeu3RrCfYN/hP8s3FdsezptRnzZ1bw6zBWHzQ1dxVT2fBUp9NqmDHBwPO0
V1kP2hgcOiCi+AJ0Jju2w9JcxRuGKLFyMR8bKyOz1Hp9EhmND1qS2OEMKPuL1kNMx2rlWBRDhQ0G
uncPsJ1rPVF+LxH7ZZN5Y44kjkRMyIbg2dCpge9nI7+NeORDFeWZbpZzrHeJE+egmJdlcY9FCAmm
xyb36WSDAKT9WyooE01bn0IO3s7CjaNPthKCsefANgwsmbF5qz7QKusIteZLUsAgxFm7/OZHaG+B
wSAyIMI9u6VZeJpWX/cs9MGYsLHSp/kW0YX+bxfMtsFl1KCL/LUAFYfX3U9P+dECN/Aucecgu433
ww7Pxm43f/CbciNyLJsz8m+vjdlAH5ovuC9ZEHZoBlqA/Y4Ol7lfMTELOiKQ3/Rr6wtUI0APMrc/
zhuG7DopJmJ1sCMtaoOmo/ehPXyZtuWA41h3oZxqu9XO2riKnIYtqIaYlR0VPZqgfgIGY8/aQeVv
30LWtW2dFaZjep2vDg5o51yQbeDWvAYkxqst4ILENsWUbQnnNU0xlIAHfTIfK4QjQF1VOGZoRhve
S+LwxRxtFXUqtDcptIYNApYiFllQ8wbmzbifITEdgbQG8R73/JrJ+hKO+cGKC5CpQ7aVGxwI93ln
hV8cKK6+KP5lXQguICvnXotUyn2SZaXXDSpuji2ItwY2PYOd6/18L1+ZuxNOTSyHKhTV1hOIGvj6
Fb+rb/Kb+ia8X2lvm49uH9/Zt/ZteZPgJ/36Kfb/83t+01yRAz00DrlK79ih/6Hct1fmrXlbX9n3
7D66s++Va+vWuo1vzFsDfzFv7fv4JsP/Nr78tDcWS624RtUO5KqhV4HjMh9UZzbB6DR8nm9d4uvF
EquqZ6QAX1/q1/Vw1YxT5w8NKnFRmwNyQ117q+f6NoTAm3e+O9l+Ei4RYw/tdnuCdaSgqXPGMHai
EpEoWry22UVCcTB+4QKxFFZnVL0W+yYoztKfmkJnHO5zFBfja6Tz3NiqzpAMRkxyFuA4r1kBzeFo
4ru0pADlqp+RlTxmYR2cny+JNxELDjrbjLou72I/Jnrrjob2N0zn2tVHewuHK+th3RjfjskOsjdz
01iJn47RMddh5tbIPV5fVGCuGmKpATjKOlpPeuqTHjZT1k9mQvYlqz4umyDBQWlEo12M1CYqfld+
L56Obt3rpgOx+n7DB0rO2/9UGpjr+2zU4QNNM/1VVzNKAFpssfvzI5A1v/792wKQiGp8/tI1TKzJ
04viJ5vjrSJQ2eoKN5QsVKoi7XFlM7qYZzsKGTWo20222vh8YV2z4aNkliBeSVCHMdY2mCmX3noc
Wt011Ou8eYt75c/5SZK8a0U+mRRGoEXA2vsLVyMX/DWpB+UV0JOpAWq7wKqlki0XJZkyMe/P5kUj
YdEzPwHBnWc0kQqtlYkdTFBKbli1ZMnF3L+qW2XValXmNyPjn0vcj/uWE3ujLEKyGGLan4dNOBC8
A/1GsSjQJI2bpvldZqtvo2a9nV+P08AO1RAZZEzS9/lSLpk/pQF/BiC0czQWkN5pD9mR9BsTJRvK
ukbfbKMErV+e0hSmhzf7Vd6rf5g+vkFMvnc727a984P5QqP8524ABIdogk0EhrIZM5bcDh5zqNu6
ufPrAzK1+/ievIa76DgfAcJwHg8H7+b14wOiyw6qzr3ivjwmDnitHdPFixv4oAG6l4trBgBP4mqp
ue8v743zPiDR9jk7T++aexydd8vZ/XyJndm5Lpzjw/VL6qlB4o1O5QJ1DY72vw+qd7wtvZ+zs994
NHzxFJ8ao+AJwFsGc6dwlGRnA5WFuDFo/+9SH9w/7uLgRuEWHl/Ry0GIvwxOAyxxhJ/OzfzUy8Hb
FB+jIArSIL37e37eT1oapl3wGjMH3xwl+KQsnfbpEDe7fNDeuzw1ncs6EG4bKJaAEkyB0zO12nuN
TYvPxvi2UorWP9+BhErZEulwQI0HZtChzTCryHY6zxwwZSQ28NM5hVM5T6BLdV73vXPRYaRZYm0D
JbTgiwJWnDEF8iUD7+kw0Iu0vyyxsmFqwViba7jsN0boj9oCAm2+VaQuWWuxtAFHGhupOaW+Quve
WcZ8cqOiex/VdCv5eNJXYGbWv3/zFawuE2Var5YJuZkV29P1/nerZe+Lkmw8vGRjWP/+rYc0T3lr
6k3sQ6e8Kd0iR02006PAJLlCyWO3NVWygQjeKBkAL6Mlg6RuVd8tSvegEjXyJ2o/Rkq/xcx18t6P
2RLcAZRaY9Bn49UVp+0PkILekzhkLgSV6bFXI/4wsfhVoeqFO0uw9MqIeT+wBeT/+fihKP11aFT1
xvXs9FGEoQhWvuT5AlAFjqKmLHZNDgpNo4VOkmbhbGqDvtNdk5NnEqO8HCKyW5VYJ89w9Cq8MkLL
QAUqh+WHJEEZsGXm7pCwDb8i2QIi5U8eZSBWneC4Wpx3N1m/XCEv0QdgLv9h9Vu5WMl2Fgl/0myO
UQMEc6fvc/phGF5DN660spbXW9w3Q2nUfMZLG4YyD+kcaMnYe63ezAGwHlvcWrIuBGuPwFiqgG04
9lUkk23USZk5YjrWvD/v2E8nzzWLrP1+G4LagAbZAu0mBIpUUF+83jw/QvAdvv33j8r5qzrvD+c7
kq20YOxNbi1dFLHYD+P6kdTkZ6/lw22sg421m8psIxZq46tPHP5EsHZWj/VogtHYjwhIm2OWPOiG
BtwKv2+G+tHQde4BvoBCdkvZeBFIzENk/wGOuRm4DS3yHqQLzhBPuy5S9A2TlzgvkeUHKhh9G7fY
X3gxHQbzztTv61TZT/3DPF6NBtu4PsjWRjDxolugWBjjaQwOKS+fql98VPd1kwVhunjnl18yTSLB
T8lVPs2WBpKkFKBMvgw1LkOz/XS+dckAvjb3t02MkxbkLdA1AOn96FvgWzcBHZpU80D61/M9yL5f
sPTeIPC+M6JqaUs8btbgkzLTrcoAWePrsL59foRMypjWeFXymnsjZHLIloi8bGIE6w6LOklgYokf
afENIoOjr0YgGp+VtPHY2E0bG0jipL4qHr4NAIXRXRV3GQ7ZBXQIyo8csnDcHDZal02PYNQtLxsQ
YMbcNy1Qqhp6r4Chb345v7CyTxdObC2jStO0GeY+Hh9bBmQkQHS8Nd4va144szMjUjvaY2cy6utg
UVWAQa/TrSuBbGYEw82sRBv7HB+vZtgyVtS9tpG9VaR7uqZIs8SSwC60QwgIq/GBpc2LqQx7S4ew
1jR6g0ZfiqR9zCfto84XgN/H9m7J40Bj2RV4ODfKmyWjE0sFQ20e67gy40OdLjf2sEBpJf51fllk
TQvmbNU8hRYEKA1pbDp2+65sybRJtpNYGRiPtjWiihI1dKiUci07/lPW1s00bZU1yz587febpUEI
I0ddPD4cEolOWVhuXv84PyWyL197/NZyWLXdYnaY7WZ84mtFY6CwjTf5OqsnTmWRiIfqeqwoap0c
2ITCHKTs5wr5VQYR+rIFYDt/vmwEgil3hELpAUI1B1oUAc80D384qHgMn29e4kvFkr5Er3hXq1Vy
KMIDkNN7o1ZephASvyTfCDZJjnuxiK8olUzThj452GkOdOUH1AG6RoeYw5Xevmhs4yiTkBggefvv
So9hZhlLpSWHITCPRVDfkFcT+UIAmFIQSRsu6OgVD2ITL1v0xRIiOSYW8/WdNo1tqSaHplSvljQP
aH9n6Te9vrMhMKsp15qCxEx+T0Cl0DYZUtjPbEn9IZ93iza5DJKZCYS0/IqMjhaGzgzBrixEeSPZ
CCWe3qFMLAAsybQwy1SSA6etsyw1RH5mYPhqH3pLuVZuXOdOmxgTmXxUbU4as475IW5raHn8KsLB
1crd+e0peR4ysapvAdC+a3jGD9ZiHzoau3ZlOEbuGqO9sy3bj+PJKZXn3NoK0ciGI3iMNlFbbQbr
/QHCEC5keJyu+WDFxpXu9E2eiYV8FLdFUPKh8bGp90wz3ckO6vxuqBADzzXfnl5MujFzssUX/IbR
ZjZAiegKNfCuWj5FIfjzG/BcxhAn+nF+dU47D2YL94A4B4BPJeij1oBgn6DrArHTGRpMWzAL2SCE
q0DTa2mkjjU/dGa/a6HBVbX3UF909Kp1iLZV83P6+EFt9L+uo7DSpGkTxg+Jfmza+5G8nJ+e056P
iRWDAHuBpr2z+AGkYzdVf0uLp46/2RHUNBjzy3rDhcs+f528b2dcUyohCRcTepTkb9K8Jd1lhv2f
IsHUMFozt9EuZEKKlDqM6jsyBOcnR/bVq/19++q8jBCHM/DVZYhANehlWOqdb1liwWKN4KyqBNLi
+G5mvhTIthuRCaK3/WWNC9f2gixRmYxYU0hfOUl+NJvZBTHO+cZl3k6sBjQUZOEmK0oP0URey6ny
zBlyCIntsIHvQho7Wa37WdI4bKs+QbYMgglb1hc3yKLsQ+U6rcH/s3EXlZ3HYiFg00LtiodouLhW
X9fKHT0ovMhX3OSg7HIkTJpbqPYEW4U7p6u5NPDI/7ufFqWOyKSDMnx8WIlwu2dt333kx3xnuxlE
A53Q4Xt1v8qZhm6y4f8kBi4WC7Kh6VhbKwpe5s9h/sjNyFFX79T7WvSwxJ/nd4VkicR6QW7oimpA
nu9Q6R+xecXVrXJpifsWKwXnkpm9/v84u47lyHVl+UWMoDdbkk3TankzkjaMkWZEb0EHfv1L6m10
MELjhnYdvQAIU4VCISuzy9J4aF7K9TRmV/XaeIYtsENe84yFj5k2DQQ381iGsGp+5Wi/jeRXpwrC
b46VswBBVLZA96vIMSvdw6S8FkDkFutPysawl1gj3yZzMmVMTK8+jM4tyR+1JrAqQVjGmxfmZJbS
FoigATt17B6k5U9ehDawQUMm4q/9HoOLz2dsutl08I4YcxqDNCfW/PRIUF+ieHP4P+gG86afOZkL
O7GGbpxSaJAMnwzavSd59gm6cScQ23gQBTqI1N85XbFwwLV3tF1QNI0NA5ywDx2q7GYRITyHN99i
AX/QBJxpo2Cu9OpghlaQHz8JoMHZ3kTKrQyJwKCCCI1EBEbxfb2MYrH4PwtJ9ISsJI3JcTFcmQJ4
uvtF59AY4H46yIGG7npREvR71Ca62zfhl2N2UxxTbmZMHoEDJreFDzwryprcnbpbehAqBnH2NMuG
BjGFEiU/6Ma6No/15ir+znee+DuQtk1c80IPwBgbCr09r7/dV34Z1mjNSU8sLBvmsLxKXiGTuOND
7Xh62Txy0h2X+vLpf+hwN85/b/sWi+ODJIGpEBkdbtejP8QkTHztbgmguxVkB+GwdgfzXS+MazCS
2aFSAk3NOdhlr9rQGTztivgLlKhL3yrcoREEdzwnYTJOQrerNO8WuneV39WQMe8OVgjqMRDgi+gf
OCICFovla7pqKEZjheUqrnM9q9gWSMfH5MW5VLzsYjuqQeHmvgg4zNvsLN5u6EFl2Oz9KdezP8ZK
hMrPX1q4HWqMShIk8DjuiCX4aWU8X8j7xC3SaWgCpYI0ouhQ43kHFm/XobJEbWyMAAWWU+XuG23n
Tq8+iqc61oM6AB+q4ADlRUysltzu+PJ6Rl9gPVM/JLC51t4u9rVLSdnvzZUd6LCqZzmwA2haHEQk
5ZxwhgXk6eAdsSYHlqSA30FGws/+Wb2oYrG8P1YDDoa1daRID5ff9SEL7t7LuI/JvVg+gPf1TGiQ
9ApUhyYrjTVb8iQpDwwrF8QF3O3LWH+aT7PcKwnObert+7e7l7xWcrVQD7S/nVhpYTfxb7wMi3yV
UUW8NQP6QY1AGpFQOhiXzi0FTEjMh8TJs1ss5q+BjlWeV3Ya25dbYAR9KHlT4e7k4TqKd5PD+nI+
OubNGov4k/OuAWUFRlN/UG8fTuabf9pnMEoHxTGX3fPdcDIRLOjPgdht16VyGrf1x5wf5PFlQ9GO
5Mv07nwHHLfC4v7yBmwE+VBmcWZFQ3NbWc+mEZ5vmrNnWbRfCSEde1aHLNaKR3WKZPLDdvehfDmE
C6XLiD22+GQN0uX2b+tn1FAWi+jbemg7yAY+uLDeCHJ80PM+PxM8n6cz5luM6mqSFS0PjotbGk6k
FuA/5QJk/Z3nvO7M9rXvgNf+GvfF/yFg4a0uY9rV1Nr5CgUopDA/MsiU2Vak2CLhId6pwbL+QBh8
yEEHj1H5Y+6Cw3enbRkumsyz7zcctKDueBHdeXmbiQn8rb4uirlYsOjOm249LqPgOOK0y0LjRi0D
Xxed0S6KsXI10Arh9HCiKhYZl1iJYUHeFvtfcWUI30L5LgOpPUkPEIMP9/BeE7hw3iB27/HFIqpJ
S9RKxzI32lujPUj5+/l9y2uXieJTaMXD2OBMp1aJiGQ/V5CXOt80Z2eydD9NDbIDsKWlcUOviqKH
EKM7moK2OVG6tg/ny3SAvAEl98hnxYUNLXjlsrD7aCcHgGri+Y/nnTIsEG6urRlsRQ5OmT5oYvVQ
+JmfmAdjPewsw21QhVJ+ON8Xbw0YE5Zplth5gYmiVbtBOV56SSZJkFXktc0E46NKs7G2MFH1ULh7
gnsVRVu8JWDM1ah7RWoLPY2hrDWgKIjqKMu1re5glqP5axwTSZDw4wyBBb0Vw1iM7bK/q9PBNbPX
svfPzztvjVmkG7QumnTcNLw+r4fyygoKsEiXpy1122cokV38D4HRvpTfBEasqp1q26qmoWoOl2UF
2cr9rqI/7EWGO9+IvQkOIU7WkFW469OF4IBz4CRyHaCV+8G8sOdLQwIhvX1hab8E08YbDHs654ae
ZnWNQ+HZuh7iJrBjqH6vngSPlwbKzfluOO6DFb3LVlI3pgJ6nToN1CQiEDlbBeEFLzfD4t7GVie5
Sna/fd3Ecun2oVy4peEtwe/Uu899vXap7IoCSd5IGPuW9CWzlJxgJNJUH6ytqby5XNpwvj0/U7xT
msW9yTktjdWCRKN8m4ByOuyCNuzeuouxQk3rLksCxkEqQl/xRsPY/Tz0mUpnK4sN+/dAMzfRVXcs
BfBATuMs7m0jdW8YeZbHqRx3y4e6XdXa7/OzxGt6N5ovR4aUQp7W2FLAHdqbsj3pdiilAhglx0N9
vlR8adq0Kr3TdAA21MSMUJX5gJtc8LOvZs5n2dF1c0HhcDxTxVWluF4v8kaEKOelUT7t48uHa21p
DUUDO0Cu6/cQA1RgQqYuOVmvezX0FKtu3fmOj0f+86PhedzPHfylQ9MsRpCyfHaYo1wx2LNd5t6d
u6dS0ntRvmsPi77xt5/9f+lHs6EwuQIMGm8j6SCD5jyabY0SxtG+rDtwFtWW4Hzl7SrGtkcrUw2g
A7OYJuYUA1RAAk02tRCyB4sg9OMctJ95ti9jAeM6wCdDl8V5BZGc7djpz7jDZZMAg8+pVYGKzH8N
Y9lAJQmdJIA5YgepGl+JEl+5mC92XXbyTHPQR5XBLpG5RPSORqJKA87MsXA5aVbrNmvRrWZfV8nD
QN7KQjAknn9noXD53EEoK21y7OuxRQmTjvRTflBftrfSy1tXHnwNkma9CBHBc8AyE50TqFdCsrbN
43bxp2N6pXpGYL2VoXWZkmh3wE0oQrRxEOgWC5nTpwqvazi/4sXycjxAPqhHsBDu1VnPkPTu/eJJ
/VPnrhSqIDKrBWc+Zw+yxHrG/v7ZdSMmVDup+k3dXafbJUjFzrsFXuu7X/2yw6u5SevGAhINjJQA
R0ZaczVu14uIOYi305ireWZnkGSVADLUNAK2gi6/1rvyoqfV2/nP5y4/4wSI0yXFrBRQYv5oAMBx
u3gK52i5USvIPisok2s8ReAMeNl1FlZX9qrct2aFY+x2PBmRdNUd6gfD61Ag+MMTnsXVOVBeQHVM
DVyd+mStEOdrL3pdEMxzkmomi6Ybc8UZewuNL8hEqh7Aw34SWweK16nsVlTz9X0gbLIAOkOal26G
WHLcrBr0w68q6+ioYGJZVA+sbVL2o8yCycLgtHK1h0ZNoOHefpA+TkSaBbzPZw59oDInR0VtVKwS
6CQlH07fuX0arTLY+HUormqGYDd9H7iYLAYuyU0K6YKuiKequhyM0s9kIWySNwjGqPO5oLokt2Vs
E91GDTCVrPnPNtWqdFht3e5A9zsWlQOuYb19qEFNMjwRPLwrGxSVKvAMeDbIPJPQAZ27Z0idDcCc
WSuEQm1mG/PrjVLlcZkWaNCn9qQJVvR7T2SyMDqgYZdtmro2LpfX3pRdo1ddkP550/QjXgWIyDK+
AhVFlEop7WIDkDZTdw3FdhPrTuCJ9jP737jHZHFzqdoY/ZTJHeLnMG2uVD2uq/c+B5kzHpMIeJfb
K00SqV5wfJHJcu7lA3TOrXTGO8hhORQvE4I5PKRTPAGXgSzyRpyY0WRBdGVO01Q3dWABOw9wMeRi
cmhEO16Jp9hgZ2YTBY3fnxMmi6pLKmfNRgUdqZBvr8prZXyk48P5leFYA0vAt6DYzWgWtK3372t6
Q9dj314t80u12b4zv5zvhGPOLK6urDfw4mdJAUZaLaQ9+K20v+db5k3N/v+XE5q0RpcPk7TjMW8l
xUtgserhfNMck2NBdfkq96uSwk/09NpEkqqrw7XZwJIqCga/T9KaLNWeosmJ2aVLFS/H7EY/rBel
154M4CFAcRwknhOdHwcHl2ayELtRaoYil9ohHn0lGG/MoxWph6Fxy7D0tqPxAUmV5rYLnVj0Xvz9
Jcdkle4KUmzUrrUh1uhVXYPKps7c0Z7cdRq8fhMxI/LWh7keVFZrl1aiDrFspH7dW243T49dn6B4
T5TN/UyqfuO2WIgdWC82ZRooiWcbNUs3hWWraeHjEdQk/qBUKyTSlzFP5sNYT+CA8hpNnbcTSWSV
gkJrUWqyub0uKdl9UW5GEwwKqZfGm2lhZE2gz7Wa51FtjYvTXnQrhHS0y2ZYAWm15WybIdpa9cqS
eBZwX5YRO3Solx667PWKtPWKEp7qCSDxFTjSZk6kZXU7u0B9hu46pdOV5qEBD0xu+TnqTKf6Elc/
LVR0VW77mx50m13int9hHCNk0VfbRtvByNMZsNnXseo9apXuMIkovXitM+tsTmPdON00xxKI5p0k
9df+yoSS8flvd74/mFio1SbrE9BjxhzLS3KXN1rs2AOumaoc56Xjp5L6oY2qb5jNj4B2Jou+UpNk
rvNNm+NxkVPXWDckXbv2tV/lt7rNBcctxzRYxJVST0prOxjUvLR+7ZySIfO37mrNn85PGq/9/f8v
XpeWKZSqZrRvWFE51CBvtVwomRLxxfX7B3uTRVelgBzb4CFd4rSsfqOw/K5yutHXkuEjza1fRQKU
Gk2fQBf+uy+yAXhkWfDuxPOWLO8abddGGkHDHSOpT66GE3KWl5rlkvf5sP6ekIfwBlxpgKilrpD5
nLPFWagVNbNMbxb0iZJmnDRNbAVbVI3uCEXSP7PXPUEm4GjWrvOjVyqTJVHrVbPSq06a4xVMVO6m
I5DVjb9jYhauAaktgWlxTn0Wb0WaVumJgzVcmxeF/DVEDzzcJWI8wtBVq0TMDJvjA6S42zXZPBVK
m23YXEDgeESxARL+u2B7E2YCs+WsEIuzmsuVTFRBl8U6XVXreuqM9rJdRQbLmSoWYSV3DrSH4Rri
fnk0xt9596MEsMmCq4hkkXZbzTl2wDxQJn8cXYQO4aSyTBZL1UEzqcgq7KGh8kww3+qg50kP3Vsi
+y0yWUHrS3H5NouQ25w4lcVQpWXTZXnfLLFMVK9VGhd6ru6GfNI0gyYDRkoEmX7eUuz/f/FtgzwU
JE2rJa5q52rD862TiGgAePcSg0n4kGxyiq3CIKqTEuwwZXpthXsWM/V/Bh02DfW/n1/DhjNlKECa
VhPfyGa3yayP1BZhdnizwzzb6sOSV1KO2bHt6pk4xU2di9SeOYcKC5+qtjRz5qaEuyDw7oUKfLjj
DUPpliJr4PTAFi/keVssbZ6OcT49jmNUabWblKd1FRgbx0ewVQu1NllKD8LIeLMvk6My3kzj4fx5
y/N4bN2CiWChVqptwrugSQ8731d1XYf6jXmq4+ZuPNiu6ptvVSjSquZZt7WP8YsVTIXRkCxZp1gP
6YG4ADYXrnqz3FSoLN3R7vn1KLkiXCbnvsAWNtibqs9UpVO8av1VMTkXVJoCwy78EvwDUkEF68NL
8f1T5DCMSVka6hRDfCzBYyTA2iGIAt7//31YNHeciNJiLFCmZjpoizLFU04fJ2glZVbiTeYYar0V
d6p2Kic9tAxRbQVn17FgQLMukTgpYJFpT66Ieuwn56kr385vPF7juzf+sg30LSuzRodNZo4OQgjL
3ZqLQmQvvE3GAgALy5T6ZVnROphugchdEztxyzLffkFXvnnQrK6Qo27UPYiJgq1Alb1cmtLjQIv+
dqosepXrSJi7hkpcQ7J/VvpvsthBUzEhWYycSEyai5QepUGFbO3m/WxCGbuSNJs0mdwucZ7L2XEo
x/LX3EJWaoMKQnC+C46LZqGEzQZ+xipDF/L8mDimV2T5Dz+eOb42UuWLAo6TeAVex0wtNy1+myLh
Kl46jWXXm+W8WHroy8f24+ibx+kTBi7H9QkVB76EiPv89HAOARY5qNC1sau2wxkM1ePBXJBQSyOz
wSlcKP75LnhWw8SnZWtqppFYfaRVdeJqBviJJQv3/UVeM8Eic2CdJgseXJa+qm1w6oMpXAmUezOU
D/RR8/vQOlRP+8uenblWSE/FEc5HlCPmBTAsrrDTC0kaSwRFRVz80QAXcg76/fix444TEViIs39Z
5j05ly2q6VIfbfp7YqcQBRE8KvD8P8u4Rzdqyf2Crx+rT//fPkqeHKfQ1dgBQo0rekHmjYA1cqVT
1GWfJQsFID15qBUBVIRzULLowhoCviO26xDp0no9Jebi0sw4JRKoxJYWT7oCE+GcYCzEsKGVPjQD
VmBoCt9QcN6XM3B0y2FxLqlNAqs9gYRAYCy8MTHHZTuug9EomKxWedEdr51eLEV35zKUARr+kT2y
hHtO2y8ZRYIu0pMqzOwlagr7ClKJglXh7ivG3vu5V7o6GUm0HM1j5lVBHaanzdsOqgtSb8G9hNcL
Czc0zSUHjxd6GVDsu/k7D6odl6e9tDgNRGVtnKVnkYdrD/OTFnSihiMqccpwL8VQI9H7J8czsnBD
S8prXR466BuAPwmSm25lyN6oiwyP49tZnCGdylKbZUIiSHRFYMHR3EQiv9aJHhNCF4F18MbAWPc2
K1D5WjAGO1OPRWbeSLpxbaw/jOdYeKFc1kTO5JJEMw2ytXBrMJwP9s+YpkwWYKhTzc4WE+CPBDz0
7jZ3D5CJFPhXjtv7h0JPcyQUOWVDlADILqvDjTRa9+ctmNc0c+0kU0vSAcUikdo9de3gLuuf8w1z
vM8n9uhLgOvowGBMdPeoya9EAZUyeZu3zUPRE0Rff0RqjvBxN7YvnTRl2c2apQxRvkFYVjX8speu
c/2HeTaWNa9Qm0XtOnWI5DnHReOtkQUXJs5O/7yNfvnuStbycgB1bDRo730fSOtdL3oQ5izoJ/Dv
S9OpKunlkMgDOPKQoP5rTj+da8Y6qTHkkwK6+MhI71ZAq9L3Rno6v1d407GP5cs3A6jRmvmCedbN
i037nU13g+gI4TWt/bdpKLaaa25ih/QaqnOy96K9odnL+c/mOMXP8+TLZ29FmVSpg7Yn/dgPo1vb
J8TAnrWIxE05yC/zM1r80kNGKjUjo0wQFSYhUORJbOagtfSQvl4hlbOXmxh5OEtuFkp/agEigreD
mEO3SApLgi8mUT3iCQ3FNN5aLs7PIgYWA6gUqUOBboSbHCDx2ZRR3fXQBKSCbDJnSVgYoJkRaS4t
NN8Z9kGrtlBRj7VxHFaBJ+a1v3u7LwsyjmbVOa1BIsmKyww8BemL2suHEc8X5/cUZ7+yWL8VYvTm
aJuIeHRotmX11eg0fgW5nfPN82IdFtZXrsuq2sPePuiv3vcaanCB9r58Mx5Qxn9pD4KznDdRjElD
AZXmSTegn+RA6UOxAG2fhUkjRKLsUew3D8gsZZ5WzHqi5xWCBdSE7gCRFBGVgpq7HXsnutLyVmPv
/Mtyk3GkStXWJJrWRzo9KMtjPv09vxKctDuL6luLtV6qDU2nCJ3V9LadLtt8l8+bvLXP/aosg/Md
8VaCMecSCRxNUQsSmfa9Q/yt/rM1ULQQGBwngfqv4C1RG1nJN0zRschdlAzqkA9YL8ABcJGe8Irg
3ALn7eeIpEXI1O/90z/Ct0NdS4a0oEcdtK0dxdXAqgSIDg4y+h+dW3vb1MSu0Hb+0U1efrX50qdU
WOklkXVbuUnn6sDJ97F+GkJUnwlcLgdParDEd2pPctQrot8xSKG5FNeHOpRvugOKOaC75oPvwhP1
9f2e/kfb1qFVoRWEkkjuEQPbTzX9pYkKhXhtM1ZvFk3dlR2GIel3Nk4kEpvTzfltzMmQ/CNcO6JW
dOqbFccSCJiQY86CLjJe18O4y8UJvBZvazH23o41qa0O560pob4zlaWIyMqv8wPgzQ0TaUOV205K
xcESE+pRZBh62hzS5OF8698L3Sn/qOE2S1Ln7ZaO0YJyoHb1LdAA7lww2LjKcTpZ4eppl05oeEOY
HNTLxZ0vicBqOLPGwvXyXqrsou3GSEkea5p6quwI1oMzZyw+r5QqMiUFWu6MUzsCOimHRiXiuuOc
hQaL0AOHviN1YB6KQCwWg2PmCLww9EWhnY2sqAjMyJuc3S1/OUIKOTNVaFqPUV7LJ/CY+cOcCHwv
r+l91r40TVo7qQcLV061GF6lUX6uBxEbOW/i9y6/ND2VfZVayTRFdB6CLcFVwrjrRdR0359I/yjh
VtK6aY6Cxtu8i3dpdEmzwkyih2asHs6bw/enq8Ei85bCkLYKauvROi4uwLf+Bv6Rslt8W81c3UIS
V7hHeWcGC8pTVmdKmrSfo7aurobOhg7j4ndg18nU4rCkNJhy2x+tyh/61O2ti9Y4VkT2N1P281m6
bpbRNUbJtwELJlUHAmzRBv/+Cv6Pfm6l2BCxtoY5crbmbu4yvzXMi6640Y13pRYxs3FmmgXyZZM2
lcaA0dNluxwbO96q6Vcx/lELMPRqlxlpfhQZG+wbs9Wl+3jQUUWet+a1QZ4rX0WHC2dLsi/MjQJc
Otha0XjrrsFyWMddbtgvPRM07W46u+kNgqYgOaRv5zco52oH0oD/WthiTmWaJeWMpONyGHIIMcmX
/Wu9unPURWm8fiheEfX3AHimpSfCO3PK/wz29TkB15C8Uw1Gc9A+Tb+1qDS92msQSrlyjIoMCNSW
91BszwXD5M0r40fUpJVtvUF/Sn6autNUSO5m+KA8EmwKzkunwb48t0ZaTXndj1H6pB6TIwkp8MSQ
61KC8tTHbTBdVM8USlaijDRvu6v/XTZtnVFapKI/cgD3Q0R/K27hjxfyC8CneBjai1potEqu9FI8
DpJglBxHz8JAS+BLp1Sdx0iubpLhei1ElG68hpm7gdNQoPlJgaxxA7rJ7NHogvPbe0/A/Xs7+0d2
Vy6yetFrpHKRwHB828rv6SaHVt/dIS9Ye0sfU6O5wHvh4Xx/nH3Ggj9HQE03BRo2EcnKHhIUuuaW
bQ+cGmoTIPklCNN5vTC3/06XFTD6I4TrWqD77DS7dbKsCrRUjctedPRydhjLskcLaJV1eyCXW+RG
Jsnzoj/UdR0lS3VoJ+hLiypfOGc8iwSVcAvoSj3Zog1OTx6dw9ZeGJqInJBz+LBozwpkxTLK5OSo
GBaQguIU7vJAUSS3GV/mWpSh5dn/PwDPlKC+qEI3epiEOeojD9k9BCR86H4+WR80BqD0btUEdsh5
STdYeCeoCfHMkvVytL5XD23qatFO/oKnIsuH0B8C65/l4AyTuSwsamFu26L0kTlfj82ftvhZ4eU/
krjQbl/okuIFcq5skLjnRupC5uRpU/uHJjcFWTLOFmYxnVlFm3Eh1RB1q/xk5XWUDRKIPFSK081u
H9I0f3XK5fa86XN8GIvwXBycMC0thmhdlZiY1X05SaIXc47BsyhPaciNjDp4HdHkO0tVoIjc+drw
WFeJoFSF18H+/5c4u0kqioR9PURlGyrgZp57FG51IAKk/vnZ4Rg5i+4Et+pgAPs3RDWkbRJU3ri2
OaIcWiQpwZv9/f8vAyiaTKNW2+JpqpUUt5GG57Uv7s9/Oy9GYlGd6wYu74aSAenvNAKDXeI2L8Zp
l9dcPcVDeWfrN8fpZnxVf4mUGHjzxZzvvTqBM9Ec0GVbR2QDKt2Wg0UItuXdOVm+PDOTE9tpMCQ9
bK/qQ3nIwKJKwC80X9WBJbA/Dve3wSI+NWU1Rmvp9l7qqylEfdWxjwu8mU+RYGn2COGbA54Fx2lZ
XS25gSebxjHHX/NaTvhVlq6E8Mg1rCUJoRjwWivSAsVTuqwXViZ0wxyjYfnzKGAUk6Sg702XLpOS
aNjPnWduEx7pclGRGi/fxGLoDFtKQFZvDNFikiunaQ+FMmQu8kG382AGDgF161C8jKnh473B9rIF
FGmCyeUNkPEKmp5IvQp4SAQQPth2oMaqPu4HjXyNQjx3asDPAK7TQJT14mUf9d0YvhixmXX6sAGV
GspH59l8qoLMBztOQ10TVOfZRXOLY1sWoS04Fsai6OpZLxRrQGcK2G/xKEeQp8ofk5Pu57m7K81W
x9S3hEc2Jw7Rtf+OTU+TpHBoge6glq6suP0jA1AlDXQfFs/chSzqqzL5ZaG4Pr3T57Bbj6P6IZth
at8vwkrBvbfvzIVxK4uVpItU4Su65DrHjYQgpyuFShqYYO5rk1dFe6YAZqcghqqryCGvgp3Em2wm
jjDHOjOJnieh4e6198TbkBFxszZqIvtaO9T31hoqHZ4Pz/f3yT/03TiZC4Whb1raK+jPSecXzdYP
erZ5Cs3+LGZ+QO2wa21LSGifu0tBw1VWPUmT3Dx3nntE7CTzrY6Gzbwdplo6jVN1IMPkV8CyCCI4
znyw4D7odSDSMWSEiijG0c3Hpb4lQjQUJ+xhMXx9S5xypQPYlsG/1ZPBy7Z35Ea9QX1p8Mif/j0/
yZ9e/JtJZnF8pB2QE+2UJFyNJ0kLpe3dKsuwHRRX38CAbJ6k9HdOj/udrk3BIQPjTSpXoa03ztlx
3SC7RWt31VWv1i56G0kO+aOA9k2CMNbWbppKc/uiC1E1c+iXYCt1z+oCEPDFevc+bsTX5nAqNN/e
4kR9nKXXDqS/xfKoLA/NdrOtxBur1KPZW5loh74pXFAw4ctEL4u8JWScIyI8dS57E0toP0/1XbY8
TvYPc0wsgSFdzdTsJXAQTL1lPyazZHha1yWv9kBtQYUYL13IQg2tbetIVVj4/loJawcCSlXYbfdQ
E4ZE0K2mvTpKfln2D44xua11PWF9mv4q61+J9DAk97Mj+bT+aJKn87vpU6b2u93EOEhwBSodKpkw
5hK8jTdF79Pxqrd9m6RubgZWqh+qCnskoVd957jVFOxso2T+1aJea7suwY9ey6s7JS+zFY/VoTLf
tPQiN19L58pY4hFoZrTWOy/nv5dnZIwnbbdCHy01lcICGd0pWV26RvNcRT39kJunHizK5/vhbTPG
cw5aUnWpXUmh3nd/pcJQjnnffgCkKf2wA8ZVlmqrQsmslUJaqq6WXXfV/Spa1N0WvllTFtG4obJg
6jS0vdhXqvwK3SNXmu4W9ff5ueE1v6/Nl3gBYixaLvW9BNWsXvXmzf4gFpiqah2lDMkiChQ4VwsW
0ljq5ljSZAGt0a1+zKM+rADAcuFL9ieawUvvjRthSMmJElh8Yzop5mJAYSacGtPXDPXQj+pdXzlR
YQFLieIsge/mhVqsmnBtlJkpVbP0eSDnUXub3YPDSRo8y5sPZpAdZykSVr/yRsVczhroaMqpRKTQ
vgRl/qmM9hdBvDx2F0uwkyHU7yARAiGCCOPKsRkWA1mUuSPpLQKbEtIXyysgOMsomDjelmPMHgww
ZYoqMMxb04V6bUbDpkXp1noFFPHO72oelIElVeyztZTbCp8/+rJXbiBGKwLTh86danjJaSdHU32w
oU1B/+Y8CPrkjYvxAsSCtO1IdCls0kODp/6Pzc88cDleoNJ/qrzqt4TN3nk7Gdv5Hjn+k4VMjvlC
zGlAh5qVuHZ2I2f3dfmWpcQ1tZM5CDKlvH3OQiezeu62bO9GudbekwFqDWB3OKy3qDvrnnbmvyUS
Fblxdh0LppynRs8qR8YuXx8KWXOzNUYxgmC6OE6IhVPOVQOuPxl7AjwMbqHZ7ibCSnBS5J8ZzS9O
dO6ayrEmDS2TKSJa8oD7KwVmbf7tlLiJLGvrOiiimZb1cH7lOVvtc6m+dAgaMfB3dBiKWR3V5V2V
r7d5PCr5KAj+ebmNz6zplw5k3ZCbKcOI5mAvwi0CvInoLnjQDxBP+SPkQ+OkHj67/9KNNZR6D2Ya
uIIetUXzi9Mj8nghSpAiuyUpt2M7uVkh2si8WWPiAFJPKdFl9JZcbic73Pz0wrrovf+Xo1FrTz7J
yKuIHuh4241xBymI0rZiS+CCxueuupVFZEScdlnYJS2WUbIABQtNpQ6c1H6sJUdEhM9rm4kGhn5r
1xq5khD0WZ6s/poMEeSY1/J+rn1ZaTzI4vrXYjbIdFfNCEc10bsBZ1VZmGWqoeq3oGMapRMU77NF
oxDga4bbOZXrsGqJqOCH45tYuGU+2dogb0MKgc4BJ0cfNuXod2UtMGleok/eZ+7LDFkOwV1zm9II
FGOj17ZJcZMRqLNWzlT6g5Up7jCn+lFOrTxo9Na80YDTEdWV85aHuTmk09CuEuoHkB3PQwCVj9Tu
BFE+r2nmuFdk8DfmwwoGvER1J6fECNTb826QtySMQStdK0+tiU2lptSt6F2hPCcQrPlZ44z9Nnbv
UC1B3aO6Gp65PiMZ4tNSgPf5/st1lkiRarQfAVFLozHPnxLdCMe5ulPyVhBwfx8t6iyFomxVQ0X6
Bly54AVe3nU5HtUUJWl/lUEXTA/nAU1n+RNr0FqMBq1SZPSlaxXpb/Omu1DCMp7i6pg9EkF9Beco
0lk8ZVZtHSr65hQJ8DRaLrOg9rTXJcCjgd+FvSiW4s3YvlBfrE9PpW3ooOIZ9WRytyE7dtBTlBzQ
HK+XveiyxR0LY+PjIAP4aJjYU7fLAQIj0KJ0PPq8o0JpBOam8zv3e4vTWR7EzMqnHkRZWJnmUkLq
QbFEpPvf+1qd5T9s66xEkZiSRo7mHNXVr7UmVFFVQOj7+U//PpLSWQpEg1oSmXQbzqJUY0gIu01T
XuH9GTymIAZQKG5w+VDcSFUrcLu8uWKsHIrputVBYiHaNORikLLNqSDc5Lxn6yyW0k4HJWl6iqbf
pecSuPP/4+w7uuPmmWZ/Ec4hGEByyzRBkpUsWfaGx5EZzGD49bfo7y70wIPhe7SdBTEAuhuNRnWV
V/v2k7t6pVehI9E5OhrII709GgJFnm7KCEtzLpPB1HAQpqfiuwV2bidoQutQnTbxmk2+Lbi+Rwrk
kSmDLaeJFeimxUDzPcEL0X1ZgaO597dnDVSQpp/lH4Fu9DTca4hU+KbMjDhURQVmUbKd8LpPx+da
szxiN57OH6s9alvVGJL/Z6mZwbjgM1ragWr2U1EmAc++mIbpT8m045iqmCnTJXLXzkWR1Olxjjbd
2/oQ/2rtcH0yPerzkJz64eH6HqmmI53nmRjttmgwUDtV0I88D219nJeXGMKSDB1H1wdRWpz+36DZ
sWVccwi9H4377jY+G8f4a7XJeZn3W0Qrv4GAzzhdH0txYMrITKMqOtEMGKrKh3Mzm5G9Qs2v3XvV
UX1eCgOJQ5ipo73saM/50RIgdMn1U4Nz+fq/V2yHjKys87HPEzBhHdNhZKB3FKASJVlQ99XiOT3S
YQe8iNeHUgQ0GVvpJI3RuN2cHqc6TIzWA7PlzpdVfi8jK0HXIhriTukxbZZw6sSn3HL9tkseSqu4
z1Y0huq4Krb02NZu2OvG2Z6W72iT9ywXKN11fXFJt2PfigKPaW8n1LvzmguSkcwYU6Afx1dUW7Rv
lgapn01RDvVu/VMD5rk/2i0ebj54oTNlwGUWu3OjNxiySQ+2WDxD7CUfqj3bfn83GTTSlcQhIgXk
LQmzwnoaSijNXrcHhWXLqMrVydzS4Fp6NPlDpwVktG+Hqdx5AVF9XAoAYwJEBxvw8aW+EaAjae/0
Yie3V62JlNunDUtW06Qp4KbkZ7eyWxSGqh1LVv1tydunZUCXHx6Pj4nb3c1TO/qlA1FVpu3lSYoB
ZMLMGaSrdVWb6bEiIpoS7ajNv5a6Cq5vqSqNlCGSjQFRt97G/zcPf+XTz8Vd+WUrz2waimO9M8zl
8qIpE2QmrdFkRLfS44hQwvT03s2Yz+djrlseSM6DJN7ZakXSJ8Mkk1SYVldhIBFtfAroe4m2iezh
gBSWJIMj58qqMhek9bgMoVoGbRrWJx/CfIHH+r+OmxhZN/AZn140fnRJEkzOemhgV3QX9LDZ+7/v
P6aMiqxQ9i+oXuDRhD6iPFZm5ZlZATFOJrjrbIaMNfkpMoG34p3dUNmu5NPpmBfW1DBE+TjzKhCb
ONV9W+01eypOQhkN2dAy7mInz47DxPyuJ6hsjN7ozOHM/7j1TlhSpd6ywjClLcUVCIvWh0tYaT7Q
PkkYf6aH1W888ThD8QzPT7uNQapESEZJzlpKKwB9c9yFu89buTR5QRrUB+RxK5jqSMFu9nAZiu35
ByOZmYJUtZvBDcUvp52CCYglLWF7qFKFM8o4SZ3jtmjnDjbI1h9T0RxHSn8tJXkF6mNu8MyNd8hh
mn9eD2Wq2UjH+Igz1dYKG7PBC1OegH57ssJm6Heyxouur9mmFOh11xiJmaYsSqb0rTDL1ANg6fn6
X7+4UJot408EtWg96HhW57nxNtHiIebknoH9x4EcjyeG8jDT+gZQoZ2U5+LdG+NJtVm9dQeQtWC8
EtzwyBhOTT/66aj5S90cr09JsVwyGoXSXNhanWO5qvSuWPNjk2dfP/ZpaaO71so0t8a/j9nyVSz1
oTXX1+ufvmhDWJjt93fZE4pDJG6EsKKEPIj6jXejTxMWXP+4atWlCJ+CeC6uB3wcdx1vngHi6+5N
a/CHPcKMy7EDf9/479+nnZbW5dDZ0abDwECM5E6/WPBXpzhM8XIoojkPzJ3CoGo6UnCPQcqTI1u3
I42K1evsnj1NkGf0uDaLQ52Y5U6GpXIOKXtzSiBILTrbUaeZUZvGT4YVg5o5s++aGrLVrXWeUuoC
alTvsVGobFdydcMZqzXXIFVSFt9wCOcorly3gIsnlmbLAAxdT20UG7A/g4lTpAN/qJt4zMp8hmKU
w3b8Q2HEMqdUPCbFwKHoFpVGb4SsbhqvsMUQxKmmna5PRDXENsF3fmK5LcmHBEOs9NUgQU++WcXh
+qcVZiVjLiqIvnRmP6FxwolRZ5h+0klnUVbapacVQxxeH+ViQoqdkBxdI07KiSUAZCqpdauXRu43
c/dq6UsT4ZJDgbHqHa/QG7JjxaoVk5zfxIPtMBUri6Y2HkOIv4hgTsbsRp/I/MEhJO/nY1yQeMFi
mYXZoJ/UnkJqOcuN6Oa93lHV5sg+n2QtdcHYicBCvcx2ASE8dSMUGn98bFskX7czfdAAI2IRbcrh
TYAX+liNwMduCqABs+okEv2an6ZidHbeBFQzkny9aUyIjqWtHaUQbiqKP6VhAvy7OpAo7naGUGy9
jK2gxto27YIhqDPeWkt+nw5OlO1e4VSflw5zp0iLoq/xeaY154y4J5uU3xZY2vUtUX1ecnW7bFdg
oPD5bqSe1rIjdOr9NR8/ZrQykqJZV+E0rMcpApxh+zwPkeA7qbsijMtQCiNPm7WcOba2WJ7H7YFz
pOvn66tyufyqgSLxvxEQ7QWDRiEfGeWnAXqZ2Td98gt/k4QefH1AQ4DHwutDqaYhubXI63qyJkzD
ibXU09b6zeZ7xD8K6/9bFXgXx0Gb2hhDjFmUaP/JU7BPxHeuuF/dPXr0y/UFrJPk0Zte82Qk+Pdz
FB84VNENiIq82AcOkqrix177gMpIJS/mlsuHJsc8WnM8xWYXZZ31tcz3MjfVbstAic5gKSlMfH99
zl43Xd34ZGaHJlzRja3ftD/26N4V+/EPUZWxAOFDMQ4FxWiLzoc1H8J1aXzL3bs1K8xJk/xZF9a4
DlA1j9BbpjmvXfLnQ2YqYycmM7Mzh2CjNTGf2kIL3Kx9u/5p5fJv2/7OTO25rltzW3681qSf/ypN
P8xPxejzTxaYnfK7vfVX5JoycMKxaqMF+hbWaqFVFBxkTgtIvGX5c3Lbc7CXJ98WoCeuT0s1mOTY
Tdkm2Ugw2FSNkZN2YdMPN32LZy9jjWpN84opjbSafQizpNmadHhXJbjYccCyyBiXb+jyzwLOXQ+V
I8ejA2i+kC8QUwTGANWqqX9opv6WN/1JL+xTuv5uy3nn4qDcTikmJF1dN+j4YFHbeTZamfCMAeTU
T7DJbUTK+1V25UBSWCjXnJOFY6A+nAMabNwNycuA/iUzMo9JtD5c38jLLvWPlCU1AMEQDYYxAD43
+Yve7KTZly3kH/lKE62+peaMSLea+TkuO7xUjb7dLSywwEaM3o0crxWOk4ZzLvYaKVSTkeIDNxMR
DzUy42UuH5K8Bs+LtlMTUBwGTMZflEYDNBXFfJYDOqlu6NEOi9sp2HDb6FDZySgux9B/tCyHiRuj
maMZr3OGb1O13pSj+0MYNPc0Y/x5fccVN23mbqv3LiLpOTpjwAAHaHYGIusa14c8Xr9AvuS21iDd
0M7mTd67IJepqk/O6h4R1MNa63ynmr4Vy16Gcxnopf0jUzkCbeDMbIZcUToKIAAo9Qt0/UQ0Ax0W
qefeo6LT/NwlxYG43RIyjWU7aa3KUKRwkph95yY5rL5Avd0vc6sORk7jna9v5vZPrRozk2IE782e
1BwzW+okHCbiVxb1CvZK+WtZ7PGEXL4F/qNbWa1dbtsctt6x7jco/QJjKkLD5jesYgmA1tSHnsTv
6yajWC4ZwkHznMbJiuibrTU/aplTR6m7q3OgMHoZsNHaQz8ma4MKIp/Cuqr8eRSnfqqCCkzf1ydw
OcdiMlTD5VVpQbuSRZZO7ttsPFWD40/CeLr+edUMtt/feRTeuFo4asWiegZHPMnDte/vC3t85DMN
PzaElEYIwyqGNcMM3Ln/Qovxtm7ySC/nG6bb364PobAoGZXhZkbOkglD6IU42Q73wejz3U6ql7ya
jrhI3XfV3hVENZSUPqxWoq9mXMOgTNaGdY++7th1b+2uZF7WdsLLu6GHHFG/q4qzHZsXfFKmz7Jp
yhKLbcdRiRgnYjNaCghpj8MYLrpxSmzroOn5EQzaD8Lgr9dX9HJnnPaPumW5atCHMlsWkdUB7+Fy
N6Hjv+D591iUd2VXAAjBvvSNdp577bNjQ0TQ6G7nLv6Wjd2t5SIEpklkFOun0SlRpixPuuj3IF+K
DIM5UoaxLlZfp/3md9ofqBp6yFGb9mTFp8H9kmQHCyJyZfPTnSIU/awyDq6vicJXZAzI7Bim1evY
eoixfmry+Lah/CxMkEUUYu+xXzU1Gf2xZAys6CvqCJDPHgLnnE9oyU6jNhjbx41fMYv24O2X39g0
9g8apO5T5o4LvOaOHb5929CM2cF4ZJ4G7E+wqf9dXzdFDJaRHgtPCdNSjGPlS1AY6zeADoedbF4R
HmVIh+VMENFusVxxrwexRTceMudFM/ZoLxQHoiza1FkkRcMzSmOmyMjNWA2QyrHsMiIaNwPw5nHc
Wfp65zFalanJUI9Ud8oMlyGk6ESvDhBDDiFm6q81kIDxdFMvFfesib31pf0jnnFnyJBkrMlOnFal
NbKkU1+T0gTEG/btmOWzWPUfTlZrYRnXxWPv1BY49Pi3xFyZr4OR82A2oCq6biFKq5fyDjurrSq2
NUSbG3bYZOk3EIHxuIJXu/P3VXEUmb0txQ2W1AJy4rAW9FuBGnARkaAr97peNGhdTaDfmxXh4NCz
Ze6p4SkMSAaSoLOIu0OLmQmS3BBKg5Q+x3XzXBnMn5zo+vqpBtkOq3enuNXxcYG4FAbBa0wbaxG6
ZFqvrI1DF0M5xyY7NyPF4ScDSrpkrYBrwmSgEJ94K6UL2E2T1AczPw4hmthHK6vnszPvipwrdkxG
lpCS673LkCuOWn+zLOOr25lP6J34PNv9Y7tWEWHuCbxAX64vpMoHZKhJOaRO1ecYj7dp6bsufcMj
8Y07uv6EU76I7e/z3J+h5GV7hO1l3apl3QLnu+1DuHeLOEPWLaj+u+ccr7d26KTxOcNDj5XxqBH9
h6qzTAajTPomHSIwvzqLj6yL/ZR0OwUGlRFKN5PBpDzOBlzOusmCXCYuaDS17loeQ7/HKKPJtXda
L1QHlwxBARkqeAA63DVFlBx50KIvFDIxwuvbYGPiH3zTPpcH+uu6TahMUA4aqTHpA0EmVKdUuyEC
tamUOF/X1IKerDg3KA4UtXaHt7JdWK5iKWU0Ss26tS1KLGVRr347rrd6hrdre4pIB13zMr/Rc9fL
FjeyhROaCw346hxi1zwbRQnZUO2rO7mfhaHtnEuKxEdGrKx5nrUVxwGuCStE4/3A01OO7HfY42FQ
ZAgyZMXFMWtPmwOMVX47civS13UnZCkSBFnA1RLOmgsX92WoqH6ZG+2gm4uFd+xmx6FU399+f+e7
bjlX+djh+wP4XB2reB14djTX6seHjM+SQgP6x4TGZpxYYwfylthBLd9MX9PY+dNt3aoDD0RmoNnM
/pAaisZkmq+xysYkL3EhLCr7hc76abDr14m0O9uhSnFk5dZaUM5YUiIZNO0uaHqQrDquOBal8Qy9
CKgRWkA8T6Dh6qZg0V2PDAwMKGl/uL6eilArU34ZtobUBX8hWpL13GTaeaT5A+dgYumWN3c1Ms/o
hu/Xx1KZhhQ45rho7CbDVCGJWUUFK8DzPeTJyWhpu5c4bcH1wuVQpv6aM5LUXYvgxGnQnPSwPtjx
jRUCSR1CkzNBz8j1uagyNJnnC9yXJlkIFi5HxWaTr4zilf5hsXmPUtjzQjY65cF+mHn1AOzIaRns
+4rbTxPYIK//A0UYlinA6LLWdM1w56s0SsMhmU2v7tbPLs0LXxjEc+3E58X8FMcG3zFWRRiWNTJN
zVloZWBxnVXEn+vc+iF4aoY9N5yg06HHvaLlZG+Bt1T30k5KgYRPpbkULha45rpx7yZWfINKdBK2
BPUMZrPhaI3UDLR4SgItRfMM0+mX2qDJTnFVEeRlEJY+ZaaGJHKbLNC7Wn4c0avB+uwFgebh+hYq
HEJm24GmQjX0Axwi6ZYfhokKEyOaA94nMT9dH0GRv1lyf5u5cqgf0hyrCGrF39zqnpwmyUFU0nwx
54TfogEl9pKh5L7BjDuNNfbO3FSBTaZSi+OFufVWGGqm6gcaK81Tzp2IOE6UUKjixuwloTP35o1W
nEIc1TP75FOf7NnqZYo8jZlSYcrsXIdbI3IGgBDuUDK6sxP7nPbJDevmiPX1iVYMXCC6HycEL0/D
Tm6gOLplPVN3Ko25yOGWTPRhYc+fUqf7en0zFeZiSpfClDR5Xgu4X+ySP33BAzMZTs5qvFz/vHLF
pPjcGry0UZnCX9cBC6wM+ziR5Q7FzzuyuPc0zx4XVCm5XX/WOv2ESBtcH1ixZDLuNDdoNrk6jtiG
idBlzmvT1jupsSJiyRDTxcyGcdnMf3GbOHDSdY1a1pgBg5y5j1qCeURmteNrqrG2399lPibgI5Q3
mAZdwNCJR4+5u03nF8NtPa3amY/q2JHFTIU+lt2QYkINtz6PYjknGo2WuAzGYr6l2RygMeAtnZag
Xu0oGexD1uehq2vh9a1SmKAM7UQNxOmLDdw1u+SntnqCNA+Lbu7MTpGMGPp/V9AdCVgBYiR34OX2
qZi8KWl8Yf9K6dfEqQK210uoCu2SI9GxquIpxbUdhSweOGbx0sbssTDAdeQ4bKfKp1oqyZtE2+Py
sVX5UJyiWePNQvfNee/NSOEzMoYzW80652DLiYi+Bsa4ek63swmq26QM3JzbrkoYx6chmWSe18AM
6RH1SfId7FYWCH/qQDvSyQMz43WbutyFp+GV47/b7git1Moa19f1eaP/+9sBVEbzj8J3Z289d98t
X7y4p73eNNWrqYzttO1Vm6mB8cCSeuucjQCdvkHzAwouB3LWvLzw9rhuVbu02ca7kEBayjIrw0jN
cOcWd0AT7qyZ6sPb7+8+rM8JIWgIQRm27wu/WqyvLdmjXld9Wzo43QLAY6PEn4YOStiy7x2Zd/61
wu90yb8zbjICcAs2ekgMz45PhqAFSIxTMwAS9XDdnBR+JxNlubHN+rbBAeygGJGhrb5JUjBq7r0S
KNLuv+9D71Z+tAw9pmJLS3NwSlMCstYSLNO+3hRQVwTZdNR1PA64k3yjseh2JrW5woVkWAZviqxt
nWnEpCzEwqk2H5tkDkxzDFJUxypz2rvWKHZIZsYyR5QPTYB9osUpHguXnNpuwc10KDxN25uLYoNk
Sqy+WEcnj2FfVp0HzhA5zWM5f0isXgMG+L+OYUPwpSl1fJzPz2R9ytlNUT1eNyyFX/yNl+92nrgs
rRgKTtFE7632JkaO9LEPS86c445fuQkWfUy05dNfsLTJ0JHxga9TXT5UE4ZLE15OYtTCJ29I0PrP
6+lDy42PSyep0ZmrrccNiaq6vFu65GzH6yczr3buuBdNBZ+XzlAA/PVu1GsSDel3K0tDY22CjK47
K3Mx3aC6fIaWdl+hmMRJVBDL05vUWwuUMjflIzwykab3pj1e0MtpG4ba/sI725lWs0iseoij5XGO
tiN147JYPwFVGc6H/SfMi+6LYaSTFG3QwurGPo70id2Br+trDTkdb+HOtywzd24hF0MRxpA8jKRF
pectpqIhDahFWJQg0Kv+lK4DKlhtZ2suJyEYRTo5XT2t1nhoYgCbs2OWnbOQ+D2PJqgA8VA/2gF0
lPPm9mMdtbosv+2IEQLcVRtHhYFkwwHpz7CHdFVZmXSc2gKPXFCbjiMGTY7JEJ5exd7KQmOwAYuC
yndbBNc9XWll0vnq2gyPa0BSR/P99mq4WVkczI9TpAVttG9lFwMh9kZy+qHjHXFtWNmyVG9k6J61
stipHiunIHl8XdtmtXJsxHy/OYoblVEcLPfGwfDZ8aOYTKrLByoBNCVGw0Ic0ef/c0h6JP76CYzS
4f8yjsJZ5PN0TsrMaJwujqaaPi5j7JPF8E1Cghpv5iKvdpZNESflI9VN0B7szpv5CnbIYv6Q417D
Gv4RFBwWS3J526ETUDd1HNn0tkG+0QJpQ9+ylQSitMMd492M9J8UB4NIHl/yZE01jkF4EaErKXBv
Np+viqg+LScNHn99HNWOSIetZZT6QlsM4zrf6ulcDy9guBza1IPg4s5UFP7x17bfBfuGpou+9Ihd
wpi/g8vw1XGznX+v2mjJw3Vz7blTV3E0iu88fpzMnxPEEK6vzMXMFhsgufWqaXltNjyOHM0OTbPD
c28M7jPLuCfaGGb19N11htsSLAo7A6q2QvL1uM8SkoGbOUraqAOG2F6mm6460Vac8vwjj7AU4p7/
PXiTOtOXwcSCzbXmc6p7YvmN9+yod0F9n+z4x9+occF25YaJAnBWx1wR43MKusOp5rgZOOJ7YQCb
NgL71Tpp7zNCAC3XptgHVK7yh8Kxb0DoCwmCMWG+VfAkEFoae03ltsHqzDy0SOV8j0ns/ry+w5cN
k8rAI8gW8p7olKDLqXx0UAvu8mbHMC9nHlTGHUFyTHfNuUUulYzRgicIbW39wbJCs9lZ5MumT2Xk
UZa1YIhdBImYi967SoeGrOMYuLizZcdvLxfLYSybob5z3FnnhdFNOD/LcrkVzZvJ+6AW9VcQ5XhW
VgTrAseg4PRIP1QgwIhSZAWrxrQyhmOomOcnvUjuxGA8X9/sywV4fHtbyHez4evcTuMMf2ZA4+lu
HWo9OCW7m6E/dPq9Wx/W4cVIH3UAE/Qpuj7o5U3S5c4VyJgkSeVizHoovXmyvMb9OuZ7gVW5QVIu
JYZ4XuftjKjBPgyEkobSF4mchfkE7Ov2vAjPLoxP09D/RjK3c+9TLqQUdAU1e4vG2CT5ZIJW6rGI
9nJQVe4jq66DF39yZg3mtz6LTQ9F88sgDvTPWztfvkBJeu8MvFzph2lIkTd1El6JFGnJxiaysXsU
xnMGjvf0Jj27+scMkMqUoD3sT9dyjMKr+wlriPdr56thlbpfor54BAp98Xt3Y9nq2RSlC2hPJzfT
oQagrx8kqKMycajdmgvLC1jk9LhlFf9/UfuvzDP+t0VVBFeZPRQHs5uBNCWOiGvcQ2z84NC9KKEI
rnLDyjhm0H/tcFA66Z0Nnbp2DtuuDWL+dt1rVX9djhToKevX7eR37UPfvRDxdP27Cs+hcn9KTNx+
KkiODx/ZYT7RIwuKW3Bu/08i1pcvWFQmB014Z2tiKeKoiR+hY+53ix4uheZpY+PVI66Nuw9VinOe
yq+pY9dYaT1k2zWegW3b7bdr6BwtoRttNWTiz3MICgWYlpX9D5FBtT9SZjaN7mjVWpsc2NhELU3u
UZ3dyY9Un5YigVm0aTfPXXLIUFAcTEhe1+7HDmy51cTqY0oFGJgPTrFEzaKdaq3w1tjZe6fY/uK/
SReVm03GIXOF4yQJWGlex/VgcNCRplmQ6uOxGixvxWOYmZWh3nQ7+arKnOXek2lYGui2YkbLmUZm
OB+Nu02ETPeKAO8We1nIdphdmpeUEzQJZ0YLgZsDOWaO3383N7XnKPPj4bAB3pvDXouacj6S36dA
mCXtiJEmn59maDtsrYnawxIB7fS8Nx+Fhcm9KJaBbIlMGGSYWr8fvzbaniCSyh0dKR0YezcFVzA+
zW/bHpdGXHr1w/ymhb2f3zc3aFzOaLDiCTFMfBdKFQfrtBPYVHskpQSlPpOpKERy+L+Wzizsej95
gcRfsPG8WXa4+1ilGkny/Qpiia5IMVJ+EqcsFF/a5IiapccCEVJQcQ2gv2izHfCC0iKkcGAlyQgA
M0brAhpt1D09jBDrR8PuwHLf2GXe3BbqgpHLvSNml6N2n0/JoQVHkB6WUQ3mcG+EUm0DXaBo74qp
OBvk7hGIy6VNU2IYkFsJz6p/x9UbKFd82oxeFS9hOdpfrpvE5css/ad5pKFJXLr6drcaHjtw7ED/
ybwFIvt3saxHe7B3O2IUcU9uipgyPDWl9XYRGtniVXn2VMwMLLJWCJaDVwGWRh96BIG23I5FtneS
b+Z2ab8kg8cNesZl1CSR0VjgKW6dLuwgqRmazoCTvSwrZG0jlNbaJvcc05w8q0ke23jqd6K9aiMl
N4jLYdJayybQtgQrBEnM58pO7hpb9/Ier1NDNwGf5bxe30tFyJLbIoaka9p4MUiU5JaID9MKgnMv
WdhuefvyNYnKTRBuXeV1PGI1Lbt+A7ffuSfxg11mzx/6/zKbZj6v+oL3JBL1dr/Ss5stw+oBU6/t
6WcrFkjue+j7uRqmxCVRx/vVs8v5tpz2aFIVya7c4WA1qR1XDv48wE5RC9LBLLvNqBn1e5BX1QDS
qVdAD1agn4hEbVWdkhESSm6nvfHa+LpO4x4QVTXItnLvLt9211cDGxdcTunAPCudZvBD1tSr1rSI
+qQg3se2WjoCc0Gpoa0TieqWPpYte4wzsfPQozJSyeXp6qLPtsEU8tZOot4BXiZzHEg+sbLc8WrV
KkleneWOuWigYowsMtzp1PzZjORs8vHNBr3pB1dIOtK4ka2u6eCVz7FN9swzd34EeHfvwVzhCXJn
QjwNYFPrMIPJ0URQUPYjj/mvD+2t3GZgJJC+FUOFx9WWmSH60OmhEyLbIeJQ/XOp2JXH/cpHinXp
krJ7RTrTPA35UB+u/3eF8chtBilUIXpe5Vs9kEakeHGrX8za4yJSnLWybjiKCuUUzwUBEYUOIBIa
cdMYJP1OV/iNuRyNvjx+bBaSF4Ms2KzA/oVTx9HOEEILlngNiUbC65+/XHGncm+B7uIyqblYJJ5q
obEsp003GhWLE58d3yXNZ6JNwczS6PpwijNUbjVAoCBlE297MmXUSw1w7+YJOGVWY3uXhApm+XUY
zJ3bn8K15cYCM0cHXo3Lf6RrXweILmXOjM6d7EDAXHt9OioDlhwbxD7oc+8xQtfTn6ACfCON7n/o
03IXQQ6ODKcGTXc020PiT9rSeAPd4xpTWK/cOSBqRww0s+Mobp3macloE6ZrbQcVFCHuKsCHfYis
7lFeK/zwny6BWUf/PSBLUVHMAWvHI8khcDHv4UEvY/colVsCcivpM7zaIe09t3NgvBXMW0qIE/LU
q8BJHPS3rn3zvRd+d9irkyosSxYEB8EEy3QDYdEBjTTSmuWX0aLum63H2M52DiaFbcng9TYjVbxC
/zSCz2yNHEMWVTSNd66Pqq/Lh7YxDYJCATXqyHg7dd2p4dVOVFcUkamMP2dGo7vgISNRAyZBMJY8
Onb9ZKJP053JUzKII4SgI4e755TVd30xhJlm3eet+8GFk050vmhl2aSY2kzZlzR1H/Lio/su+bvm
iLgrTXx6jdPzuKBVs7hLSutk7YpsKixLBqLDLbSGtBDRZWaro6PFvhcDC9uiYqGz8ofrsUU1yBad
32WGws1LcBhikM5k0PnGrJD+rGB8mXC/AkUqK3duAQrX/4f7eAKMV9MRH6nBP5fNdFOY9ncbjRDX
56H6/Da/d/NI22XmpgZDM0l5IKQ62LP9mdRWdP3zijcKKvffaCN6b+rNkOPc+Krp5XEo1sd+JS8u
7yM6Lm/jCLbUeOo83DnjYOqSHRdSbZB86K9MGx0IAoEjtfazFSB38dLORlDEO4m14gCQQfRE7xpS
dTDkxpmfq9n9kZj8bq2sAE+PrtdlezmYIszIyL/S5GZjWLA0aLVwbxI9WuAhKHh9f1TbLzl6TwRH
JBlIRIDX8QAcPdRjGlBSrx873mXsHxMdX6fBwskFbBaA+dODxT/Eu0upjPxLh4UuQ7y6ESWTCKHR
9Tj29YsQ7qlmtl9X490Ykz0tbUXaJWP/nBgNvMOM5uTYyEIjrk4Cz2Iehr9rC/55cVvT1z9Gw4qZ
bTb3ziubYu5I6QxuBJafo7Ar63eTjkeDzule1VXhHjL+j/ONK9WaMR1qegxIUuKAi6k5k/j3dctS
ZMUy9M9ws7HXCmxOw9OIO+JLDtayIgOb5pSGxKgOGYcSV6f9uD6caj6Su2utXguTYT7J+IQGFC+u
3QDXC58Me3zbCleRlacJ0PRM37rT++TRWjdatpua7jWCqEq2MqgeZM72ZFJ8PUXd/szBCcqXoDJD
EPP5NZSM7b1bl2oaksdnVicqLjBQHps+AfVKTm55vYbXt0Hxto9H6f9aLrU4NJE0bPuQamkEtQBy
bmsoXfR62vqL3kJw1maPlBYBqOVfLb4XZxTR+O/jwjuPyWoxx04hMG4N/gA394q8D0n5OgIXYX+o
p4JSGQfYTj1ukAyDrJl4yKrqbBjx9+sLp3AXGfvHU7AjAnuE/56+2Ivr1eWpd8GS8WXROw+16Hiv
a0q1UJsDvVuoWV8sMKhsA7Vvlb3gLpzfiLr09PF70X25PhnFkSWDAIlbdOCZxTo1DnvQcuhzW/XP
659W/X3Jz4s4Lqmm4dNjtXha1wWLkZ6m8gnVdD/bY25V/X8psx/zXO9cDRm2rnV3cZJ8AoXQzoVa
9Wn9v8u/ZDqveYPlL93YY80E0M6fj62M5Ni8JdNgi84FJU/hxaL2GK28optOlLSRWe5BMVQTkBx8
qQxHg5y8G7Xtr3LeCNv2HmYVkUkG+Rm6BjVmPAyARh+YTmSF/4+z61iOm2e2T8QqkATTlnFGo2jJ
Ct6wbFkGc85Pfw99NzK+weAvbbkACDS60QBOnwMsP+7NJImIYIPgwX1zPTZxX2B6dCUOYp1FkEH3
C7O5redO8u4mmBoeeJY4Y9rlFWzrqPeNVrtVLDGtIPfg8WW1nluQX0DDa16/r6jn2TIwAxjWHabs
aNfz7IKkVJI3CzD7Kg84g+oNG+zewSiqH2WrRWVDPXPQIh03HGNSPIIvxtNRra9s6nHZSrcxtFM+
dNej2ryBx3OS7CQCR+cxaKVmgI20wm/0/WCFKP8FhNhQtoNOAaIy5lz3mi6VqR2ILMc5/Dx1ddNZ
6GwFrc9gP2WdJFyJ1jTn7mAEWdfMjB0g6RqEqeGaGcmR6qsEMS5aGJzPrzkkFTumOCjCIkGqVh+1
bQSb3njxNvsbgOkQoZHtsKIUhYebFU0xbWaOsSin5hoMReEurFoUe4ICGVcZqu38Rkh4uNmiEsua
cJzaqQ81bQ2L9Q8zntf0ficindbD+KVCMJXwkLKsSrS4BKMQKjqeVQNHapkC9XmjEB5CZqLuHpc3
GMFa3RdF5tXZxwZy6jb5BvJed1FfL8d7UTfcRm7pUCvKGiRyVlK+F1t5W07VaRvLe2aaVwntfhgU
krGX+zrvjMTZl/enpGHol5kmDrI6wpYu8Y1Myd702XTeCjY2FVR6zCz2OmJYD5f7O+82hEecJU7f
dijpxxVXMxwUHWlcoT+MVVJIxiNqn/P3KbFAuQzhJzAuD8iAl+17V7fMw9uwxDHPBxTCQ8w0A2e2
toBxZuBk1CF1V9m1g8jsnMtDY2HN1gEuP075CwI1kviG/M4rwyvN7r3K1HtqbE+XzSBweeJwm/22
KdlMFx1L2SBm1OorqqxxFxUUa46jiaXER6uhOeQLCuxDq2PeWXMG+qPJwXKvtkpyRyVYfTwELR0I
nfW/R+9eDx02+nUMkjLSB02y3s314fJgBWuCB6KlkIqprA5rAlRordtVyaudkmgA1PRy+4IlwcPO
tKRghr5RJ6TD+qIQ8yberG9fa5oLBU2aQ1gMNb9h3IzvPemV12GOHUnyIZp9zvcniJ6Ar9DAybo3
TtSMn+zOObK6vgZK/B5F+H3wtUHs8/Ypxujp1Gg4meBwZdvxU1zN5SOkSWX1e6JR8B4/LH1WqhiF
nWunaszBQJu/ZdR6zkk+uWDAuzwIwe7FsxqbCrPXum3g97SlT01jz9cdaNS8xVBJmDRKimrUcXBj
ovSHzkkUydoVrS0+KIzdkEMHAaffbv7ZxW0wDVQyIlHTXAhgOeqsnGFvuieBWqiHSfuaSi/5D3qs
tGc9T9B03uVgvbqd2l/E/HnZEAJv5iFjC8k7c1JLeJsO5AZwaumRIjY92Cmk7S93IZgZHitmKX0X
1wZ+fzRAzj8i4/emov7i/3MuTaxE101AI0NtGJ6TZHvbcvXB6rQvAYYJX+ijd4mWkBwnCjYaPxti
vGpDEV6eFtHMc37MqNJpU7cf47LRJ90ISih7fQShjaxISdQB58oDrUq2dlB5UuK+abzEKkElxtrB
/DZWTZNLhrFP9H+hclB1+zcctQVuGmwNTNuk9TSWLqfGsloUwuixt22yWiXRUDi/JYpTotIXelhT
pd2Stt2ugE9TvKKsB/+yNUSLlHPfas7ypCsxWWwmPtGUP1tdGl9zAB7/VtNFSZQKbUP32VdZ+VLh
flfStiBe8+A3lAKA9FdDzYG9WhTHGdAItWUS5JN+SGh9A/nwNLg8Q6Ke9u+f9p1tqOwFGDI85E/J
6PY59Uf9hRIAWVegIIuVRJf7EdiaR8T1fbfQmqL8Q0dVQ6blLgMyEW8il1sXLFee4bdhXaKXFmqq
lhWkLK0B3gPLnBM3hlCgBxTHJFlPon447zZXpo01yOfDbqp9K3WeTL1XXcqcMK3yt6+NhXNwqqX5
MKUoZNHmzs9srQ1UJL2BzYYUcmjT0+VeBFu1yTm4YsybwkrU96blYc2uyvWhT6+XfnHHOVLBuphq
so1CtMI4Lwe5TG7Bt8G1UM54Ua9Ad2+vAdNUF7fJD6BB/RqMjfDy0vncZgbU3VCqVaHcdxrDpsxk
C0wQSHiI3GLVQPWlmK6qMhc3G/X1QTdwLL9sDIFz8CA5a9Qqo+6xfJMqPikpeepY9wc0PF/zDp6J
VzOzNNFogko5MDewabgDn3dope0VCtq+lifxULnFVFvQ7qB+KUf5qZsNWuZSKtPmEU3P/v1TjGrM
meBxC15XTuXVRKwPs9iO7VS+fG32OaemfUFqkOOjYtbQXJV1gaJFTKpWKjix8vg4iHYnuJ1HuVUZ
5wBY5qjniOfnfs5OeafexGv70q22JMiKVinn1DOx1WUAUhs0OX3U5uq7ZskeBUQ24Ly4bRSmdoqF
QLfGrzSuavB/g1u/Wfvnr1mB26oHw17ytcO/LxM56fVG3a1fT8ssa18Qhng4nK2A21CzMYBuoLi4
I8N23c4OpOkKvFuzItdckq7ll945CA+P64HpHC0VRjc65o0VvSKdzBlE49i/f3IGrWthgVxFRXTM
PG281irddbSfc/YjzbTgsi3+vrudSf94RFzFLGfotBUFp9664t0a4g1k8bbBLb29kqZiIRlByq65
qY/HRlmdkGD58qC4qW76RskQRNJetz2aGZFpFjLeNlHjnJfX62SNva1ifXUaVHZobzdluE5GMkmi
rMBDeK7WkaQAdpW44bAs9ms0bKgGmctxoqosjAu2bB4Vt2250vdghwi1lv5SNufNrpbIbM3ATLtj
XDaHVkWumFDJJZ5oPJzH10tpzuuE7nrUkQCsRJ+zeChACkpMyYwJsinKuXwD7mfVcnDnUVqj33Tk
vY11FDLMC1QMU1ldsGAYPB7OmbAPtQv83unejP5et0/9/Puym4ia3kP+J1dsEQUHFEXhDl01oECm
RtV2t0pzWlHrnKMrdZu1yDZw+zi2B8zMzzVuH5y6YJLZF7W/W+XT31dV3nUDDu8AoOMdy7Gzx3EY
XhfTiC7PjsDheOzb3DV6BwloWDdtnluDPuu0/na5adGvc74McqClbYv9OmvbzyzdsStvDSnEXLAs
eWgbyjmGodHQehXnUU6ca7ahMld1Dmk+SuZGNADt37lnpLWp08C2oz69gsPjPp/nY1bIHvREzXOu
65QLqSdoioP98meP2soU2HVwJXxx4XBuq3eTXagpfr7UpxuzxvYzJbdIK4PLxhVMP49rm+uN2VDm
wENbhgQDQnN3EE96A4rmu2F98VqPh7PNOeDeQGti/iuUH2pN+lLjIH/5/wVhmkev2bnRariz3yFG
depO++VDbJyqSfvYhqZ1y94hnqHYrmEo/uUeBebm0WwsrovCYYijLS5R/NFUsWJr4GhS2elHAMgm
PJwtMepYUXdc064q9v9suoqn3+ykbFMkZzQThAyewS4FdTscA+9GtfE2TqcBr1OXZ0jwrE94+Bq1
qbrg2AmjHHclqold1x6YDr5RV/Vil2iQTWUQQJK4t2gcnHtbgNpbgJTiRSK3XGNlIDmXAdiEpuB8
26rZCNz4P6aw/eJk/I/kciIv5JwcJ8O6Ngt4YdbfNHrhbuNwVdd9qNfj1/ycx6zRcqgcltp4hUy+
KcNxheq7MgeGJUuXBAev/8DV1jrW9BHtk6J5GZXMo2l1gMAqlKXUx6ZZAsVoJQ4osDcPX2vGXp8n
cw/nBsS6i+07cMqvkpW72/VMKs7z1m2l3S2jiVhuD6urGsmzmZvXFe0ewHF70xrtK231q4Tphrui
mt/t++1wuWfRoPZo8yk/SKHGsdoF4lge9w9r3P20rERiekHA+ktq/alp6Ho2G7AauH/fjiy/NZjq
rv0seWkUgDDJX8/51Pqqz8oyrJixpLM7vzW0t5bMfzpjuCaFMbrQiHgHAcaPJU4f51imL71nZefM
xLl8Zq+62e7H13qbPIW8x9qjM5cAMqouq2Q0FKJ543y/J1Wi9vsZts/Gl9iBq9Buh5lW3y+bXLB1
/Z3RTzO31e0ydrWDdUxLzXOS4ta0xz/AX91mSnMyyPgEOu3V2xJdshAE7BeER72NeFxTncyqQfhI
8NijB2Z7r5pqBAbkQ2soR9ZdQ3D5eob8UvxH3eaoU1dfVc1jAhzWoE0uMe6brvIJ6CUkziyYZB4q
1zmGiVc/1kR0u7HzZ1ycoXjieHmCRdGbB8mVqI6ouqSxouSo3FlhG0HnxqOPU6D5eRh7stf88/Tw
gITuYf2TJWcgEYqYoR+cSK52wfYxSnwr0O6GQAtr/3/gXxGECR4wh2eJDARFLUiXIAw/3ZcPif9O
3QXdYEh380l2OSAc0v4Dn4aksVkHtKi2QPRCvPRAWjf2La963rlrkiAOlHsZCEtQEEgIdwWfbWo5
xNAFjIzHLZyO+slmV9sv5XZEDa2n+VnAHunOsuxRyYOkcF1w4aNQskrJNfQIWMex8tVT7ZlH7U71
mJc9ZDeyMg7R2uYCiKoXaV2ZkxXFeeKa0PJtdLef7iWLWxA+eIhcnTPCjH7bB2FHleZqV8pdQT3q
pUHsvxuGS2sXNQMQPw3G/4EN9ewKBGRu/51PC4OBRm8uV8uMGuPb1LxYhswo++T/J6ajYe58n+d5
PXS9bUZK5drRzpUUX2eW2/uzXwXroZKBis8vbXS0byqfRqA7eT2iDtjExLFvqp8GZRRf9+Hi0RAC
rcF42CQmOrtLoSMuLKwoSDIgsIIcPvmuZxT106Cpya+24YeFl+rLy+DsGkMf+/dPg1GNfKxrtQCH
b3Pf5E8auS9HiUVETXMhoMRraN9TSB5NeETs7ft0WMLWkr0f/c0Mz9mbc/utnI1SqzYjqgCvPZaw
t2I+IOW9Sk7koL/pj7b3pwgqbzyokv1AtHQ5t2+oPeM5PafRmh8b8GjXqkxcQzRVnKePVTcy6JHE
kbLctva1pdZux35/zcLc2SBbTJOu4J6O9KZxs/KmrJlnpe+XGz9/VAMwlXPnOrMKQgEuieIf9ve0
gHyL7m+HjbmV5U5X7F7zpw/my7YVgQV43Juzgeu1ALVilCTTvd1YvqGa/uWRiJrmvFpN7bZJqjyO
Gjt5JmZ5X8+lpOnz0ERMEufIxTKP07DYTtT+6Y5gCvPpmxq1xzrMAkU6N4JoYXOerLdsHvsBnWwO
Xkcy50Y1l7smW46ppmBQMvjW+e0Wg9kn8FPEKAa1bZ0tdpAUgYowfU6eNl9128jGU/47ZA36I3jP
vMqTaZcLO+QcHfiALMUrCmavQ6mqO0EjCDSl7Kr7haKR8lV/AFfpgb0qs0u/XV4LohDPQ+PIoKMS
V2njaBld507zIMz+i75B+k9148edMCz7WGU3u2fP7phPzvdR7our9REeRFgZgfUVlIL1/WhqUWrI
jjuC8GJzIcBpq3we9hCwOQXIEo49FJxoJ3lMFvw/j4xjFSOVVgxxVHVXW5wGBtNcUwHjajNL/Efw
+zw+jiTqsvZdihkqrobsTqlvt012YN+zgzO7CA+M22qIduvg14yK1+oI0OABgu/PCVw0/4BI3/pq
u/V9c8Vyzyxd2a2QaDxcOHDadbVmU3cifX6M09+WUbkTyj8vr11BGODRclUCNgEd99URKD3chXqO
VnjjMnltFxjLKLGIyOZcDGCr7rAemPpoXjUfKNEbYMi70DZaiI6RkUqGsrd2zjac42/GMqQrTexo
GA5pczPKZPNE7s3j5WrL6iApkdpR46/eGkC39XGvD6HI4EEUG6Lm9+lrxuB8mxVrppsGRlCot2sD
newB+SG51jvLN5O3y32IbME5N5vjwV6KFiJm6XVdnBjuGYbp2kneLzcvmiweOWfRaovbbGCHKQRt
SOj8Glt3OVh4WCZ4Up4Wl/yyJRnj+YMVgfDiv3vLMuNxFNzX7BCj2avqSYWsOAtSr8ZxNaj9VFq5
I1haPJ1cgcJe4JnQUa5Mbtw+KZlM00DU8n+dG/iXBNOVLI5rxoOLO7nLlhC1zG3whQY7jImuRgVo
D5QS9J9EViy8Z2tnPM3cu/y0p5NuSUqU7amg/GQH/TAcoD8bdtF4uPzn55k1YFfOk4lKmrwYKTsY
7uRPx/wHxAjc8kiv10P7tW2Ih8hZ3aJDexVd2NniFmbhVWYatNtzbGkSmIggbPOa902lKAM4xdmh
j2d/GhNvtu80UyalI7Iu58Ztodi9nuL/k/LHLiBdPl+ee0F44LFwWqYuKh1M/HUF8lZ2XzrUI13j
Eio5FYkCBI+HA3imrLLM2gPE/Ce5n28Lv/bsI7KlV+fKeZbT1QtWKY+MW6EdH4PChuE26bnQb9P1
hhoq2Dgt6JfnbsGYq/V/Ls+awNY8Qq7YEnVYkm2MTGp4MUhHa8yYen+5cVGY49nkdArEXaWvYwTQ
YJmACVkL2iiNjNydTL88arjxi2WlkCL7c669Zg7YkSZriqoB+VNkJhnQAy8LlRFzitrnXXvGgwcZ
6jHKFDvYnPag5T/68TQ3smt0UQfcqTvPqrLP9XKMFqJ6dnFKldbLtS4gse1ftocgBzS4Xbqyzala
KwwhsX/l+uZSrffNST8prA00u3Qn50uVPShN5Jx80bo4Tlg1Rrm++smgufHauU0/QnK28hLZm4pg
8fLgOTxlVlrsYMaKNUwL4lcjGFNnmQq8IFDxaLk4n0hjzGi9UvOo66KZynAWonMyTx2X0drs8hbT
g5PeTiyS+KUHz6auFhYBC5Posr1FI9hX2qfdbs4zS7FKjADsnI0z+uskY/kRzfz+/VPLpaqb6mqT
NlLSBRKCmWq7sWO0h6zXZa9xgiDI88RVC0R+LYou+hxXUFplXzlDC0lTELJWy/gxGikyzGLwid2H
X5suzsMdVPWgyENro26+rZnmtVv1xZY51x66tcr0RW8jB65Q0ncwE0pcWmRizqXXyZnIwMw2ysDS
FUHmCZTfkywRE1098lA4BXUEuYrStb+PG/ubQ/V4HF5a1c8ddwPSEqB533nSj4kDPWn3shVEzsFD
4xJTSWzQQsI5gjEg4C+Pff2bGtGwDB3/q1sTL1/uWMmK2UIvswfBgf0tYHa7X6lnuntCqLxtMo6L
84+JxOHJ4kaz0y3Wo6f0efGtYwkOpCPe2HY9gMbFVlgey4jq/uJB3AL39/mX+CnRL+f9Vt+Bv2aP
9vvZVZlHqF8NXhLLeOb3Zs6k0jyQDq8QpVk3aH7S/8BZ3a3avGHZAn00JCXGovRB3xf9pyijjYpD
7BJdVKlLgjzIHrtf9lPvg8aDebk/n6isDliUuPPougV1nwPr0RXdNbLDMiqMq96HKERURJmMF1iw
//KscaxdaIOKV+yKDg7f+figlCg3McYbkzbMdeokJHH+cdmNBBFa5wKD1paWXpcF+lKvgI1zd+Yc
c3W8y62fh2JjcXEb/AROjrXU0iEa/DnYrykz/bs+uPkcgBDCdb4b0a5r4NDW1an0MCu48uExeNVA
9cSe0OlYnQyAKGzVdC3rukseFluWuYgu+nkQnkINmnUUSl6zNwfLdRmwYAWXix0QxcXT1/uusFMk
ByeWnBkFi4IH5m2F0hV9MfZRFr+nDuQfF4hBKHUAKUt3TFZ/7BfJXiFYEjwgrzbyXhmbFftbN15N
8+wZU3mN6ujg8poQNb9//+St+jJlaaejeQKhqSW/y7bFg0Lj5cYF0YbH4OFyqcybVMUOav1U+0jX
f2T1h649Xm5dtLC4nX9qjaGPofIZ9c3vzSojVTsM5WMS936v/rzchej0qHE5wFbGbWNUGMGOSMga
t/fAqvvb8t76az1ovuPlW4bzE+2gvIqs09n2WjboikKqNvGMl8QfsHZVT71pIl1yHBaZm4sACVnI
xiwKc5vOMcZb3vpj0tPwa7PFw/B0VTM7A/X6EdBwkz8cQe0WTLFHB6/3jT949zkp0FSSOIYgieIx
eU6ja2uSozNTM49M30AlJ0Mli/YwHoRX5LrZrbPRRqhNWnwjHH9Mv1q/eQaR4NvgVZEMWyMwBw/I
G1slqcwCYxgcWgF0p7tKbx1Q8PFDYhGBB/6Nl5/cG/J5pV0ARRwpo2v/IN7m915+lS8gSwP2YJdP
Kh6gNa8dZOdh0XvYX0/61KMWZ1qRGqyLjC7YlcASLxk8JZi8zES9oFu5W9B5aehLX9r3pXsmpflr
w08dzqbaW7aFDnfe+xaav+bUe3RDbRy5TeIP23mYbCgHSoleRY769/unDiGcCr2h1Wqj+GarXSNM
r3KPuqzE7XyOS2CZGpVofXO5gFPp1ph16KZYPrr6toLFLi+KvwyS52aMCwJ5U80pxYsyNkuw3N+i
QiYyB7++2ia8XaZXVuA85PcJc+krCkRSHywbiuw+RuRZPEgPFYxAbJYKJi97tCMr3A5j5ic0pO/k
ug0b739AXu0x+swwefDd1OTl1lKcg7KjGuo+Hs/eyHHx+mNxNZ62t8uTKXAwHoRnpXU9aniMjaiF
fWc8Ot37jHJnq5d5sCBE8Og7y1kNtYl3f8LlNNzXbbTAPG4dlpztmuF60DKvJS5oVC8PSLDseAze
CMoV6NNh1uoMCYGWeqVUeUQ0lL3LT46T06WulhxNA657nFZIktkwiKbcX/5zUXrLQ+100+qsxclw
ENS8wdegt3tNvTxQgsHV3pUHtcE5EdYPiu+y50xBGki49EABXVUG8Slw+e/4giU7mAkk/erfef84
U/MwSo+FIqtwwQDFpZvSq+hoojVIw9KDwRpJbZ4gjeKRdqmugLWhQ9OLww60/24rDojWvtnG9dhI
suXzf2/zqLp0zTYGgekuAlzVW/S7uJQBxM67n83D6tocE5PqmhmqUDjUtQMdr1GwnyYyqmLRn++T
9mnJOhS636uC9nGz72rLGtizLLEXNb0P6VPT6pqlkOo0zJDUv/LxRl97yTHvvEFtHjRHrJpkWW5C
s5CMg5eRRHFjNvTh3DDnpoKC14FMNZWY9rxP2zy/XJlUrRljRwwXLb/DDekBVJMPY1bIwpFoMFyS
36ZWldTaaobKauv+0OxpEsmPZRY/TWP83irKt8vRQ2QOzpXHbmrXXLfMcKCFW+U3lSHbyEVTxPmu
VahdZys2gDnWVu4PA4PfDWzzZq2rw6/9PLejq9k4x1YSm2E24PGsHZTjGjPJGUjw+zyGzjbUwjCW
3gwBZo9PMXXiE0StoX01TrKaF1EXe3j95ApmramDmsPILKfrU9k52o+1nJpjl5uLxLznI7XNc8bZ
eYO7lRbrdMst/WHRs7s8d74nfRcmw9wcGhwlPJ2oT5ftIRoQ59u9aSXgkdsQNqAfGegbkCdM2+6s
0c4lYATBcuXxdK0O7opswJSl6TS5pVkcylT/4lztfX4yhz6MGxj20PaaK56mbPfO0G9eXmVPBhy8
G52Pmkyywm3RVHEObhFQNayaYYQMojwg6/dWZ4KovOzOSxA/eKxc32mgK9E0IzT0xFsSeuMYo1ds
QBGQ1GuS35ftLbiJtHmY3MDKta9ajEK1ctcZDmamgQ/8x9KOkJiAEjs7bs5vu/xDJon9BRsfD5rL
qWHEOZ5/w7rsbLdI2vykDs4WOnivOxHU238JVoB6oH/XgrbV4O4aTSM02UM1faTjFUqT3MuzJjA9
j5xb2xJKELlthN24hCxhQV+oLz2RcW4KXIQHz6m1ZatTgV83uuVEaPnQqzI5JMHsW7x/r4rSbz2a
dvLeq9JfEGYJ7KJCxdHj16Zmn7JPLqj1aZ+qi2WEim66bZ09s6QPIB8my5tEU8+5OC1Hm8UdqAZq
iJSa5TMkY/yGvF7+eUEibvOKrAPTrQUcL1g0N911emhvGDi61gjXDvFTehyeDW+60X6B1C77rsro
2QSOzqPmqipeaT/A0ecqc4l9UhczrObfmvK9ArBAMjCR3bmt3LGc1kIZnhFaj911cm+F6suiQsTZ
j33qrqhSmj6MOchy6a2gyE7cxg4yYiwzhxihPr8M8z3451xmSl5qBDPGQ+e2bCknosD9FF1P3NV2
rselDVedRm1WvXRJIulHMGk8bE61QBwJgVxYZkm+OcD5aEji2JJ7cZNJslBRF/sQP7nLNKZtQxm6
QKnCFYvXn2S1buOk/8gnxOPLxheEE551Lkt7a2bMMcIi6Tc3s9TGBfmxf7lxQXrCk84Bwait07r7
exPfL3F8P1jmNdiUozyv/EGpXwx1lIQW0Tg41++Yuiiribkactvt8AisQJ348ihEZuD2ciWezS6L
FTS90My1turaNlARtNgvKpM9WJxHGNg8km412ljttNhADXM6h7HTbW66IpJs5GTbCwSMiqC2K9uF
2qZk/Yr8hHP6Rm0gfzyhRy0xP7Q89nNDj4BkDjMCgpa5ZZItXdQP5+uozW60bERmTel0pdrAsJaP
9hKpk+bFMnEfgfF5vF3K4jFeKmxcQ6lBWmsj12uqvFy2vqjtfW1/ckKWqUPfOnuqUGzv09JclcyW
+Leoac6/28lKDX1GttPQ8raZcMlSmPNXtCaIzYPp0sZYs1lB6tamgAtPzDxVOTQhvzYn3D7eJ0q3
2gP8ukmr26V2TsosY3kWOJvB+XFvxvNUtmi6LMsfI9Q4l22+shOzdQnTJPMu6oNz6A4MtLYJGp+Q
JvoY6YNSuNZk400ka+83gN4vT5Jgk+N1WNeNjNY4wQKbxR6HHsU5DnQ5TdlRSdQ857/q1pN66NF8
s5qGO9Ppus21R7Uew8u/L/BbHja3gQfWUvfcX3G6Q7tuTylOS32b/FYa0ARoTnS5G8EweNwcVP+U
pkwQhlicmRElmXbotGa7BrmW+sUuOA/Gmxfdkg1dqDYwW9B4Vyfqr6YlcYa9mf9eyNv/AdAB2qKX
OVYTGEECqxvvTUjXg9MsYO10twBd1Rvz1zY5nnRu0wxqONa+cJfyetoYpCkS/2t24Fw6W3S10ko0
3eAys+yHj6UeDo2lfPHPObd2lE7fSgerabKyzquT/rtDMsljhWgJce48tuNSgBUHbRfZPZi6fD2e
H0AHJrGvqHnt3w2gYlRfrBhReoOajjupA5icUD1UGIkkHIk64DyZkC5eQEOJY9ewoWS/tKpgVOPE
Sy0p/YqoC24TTkdzWewU1s2L7WZdp9OM2pVSKX5/afHwMDkzHw0o2cC6nZrdK0nxbNXzQ5LpEgfe
F8kZD+Pxcds6ge7QSJFCoKbhuwIdi9TrHTDWSSwsan8PgZ+2+GnUAdycCzPsp8KzspwCF9mn3uW5
ETW+b0KfGs+nhqDgDdFnnapHtcjeRrbeX25aYFUe9jaZc7au9t70nP3CyfTW6vJgUYxvl5sX/fn+
/dOfT1My1FqBvNciKDvtSbhmxa/LTQtiJg9xy1faGEqFpp32qc/e24z6NnbhikwuDOuBV/tyP6IZ
0v4dQr1lzGo09MPazq/L+gFbWlDjvuxy8wI8pc0j2zK9VZoqQ3KbKUv5YU1G50GpEexZbW37K4kb
j03sIcsKiM+N28fWFKtb95rh93U3R2Wqkn2poYCvVzLwrLagDm2m0WuKcgnSSXX8y/8psiTn/tC+
nHVSwIGWEgd69rNcZZmgAEpk8zg4vCQlFOUhZmj+aJ/10DgkPvs+vhm3HfhNhmglrvL78iAEWRsP
hktRMGpA/x0nVfu9a+k1pcxV1gznCSu43INgVfLwtwXshZtJ0QMYVoHvuG3GX3U7+3baQjyWAFwi
U/8RLMv/oN+gPD+wFR2RkrnL8mcdURJZvF4ehajx/fsnt4WGZmMZSP3D2SCu2rzqcxoOlSQmiIzA
xYSY1XiLzmHuZAP8qQKrWssAEqkR+WVgClEX3HZe4v5O2/bJaXVQMli1EdFhueo7/VDU7PvlORL1
wcUFtTFUG7K8Zjha7Lat5mvIVh1sG5Q1q5lJXqBFduC29XhYh3ned5WZZr7aLG6eRqjTleyJAjy8
/RcG88nMpdazuMGuG/ZB23r21XjTflgv6QnV8veOlz0Pz903em3+0mJfBuYTzBoPhFPolLF5yfHk
1yiQOJ4iunQnMjZRT4lk0gRAK5vHv1GLxswa0MfsgR8HtaIBeOl0ywUa/m4HdqXheGrvkh8yoRMB
bMjmQXFNudhZaWVmqI1zdRo70IVN49L7jm03HklGwx+qevW0aQBu0dCnU8+UPGjttvOyDsTYhmJu
UQ11i4jQJQ7MWckPitPa4ZzaurduXQMxpEl2XBKEKF71UM8MsxtLOIcN6gV1VeHZhZdWXtMUnpaC
dDrVv7Zn8LCTqU0Uva+xZ2Ttg14tri7jRhFsRjy6pFeLgmUtGu6r4YAl9bIRGbOAqGnO5dalTbM0
R9Nsob82rQL1raoGl0PGngyeSUJ5QEneJLmTA+YVVu3TYj1YAHuU4xhsJMXtnKzQ6PwAICj5b+xO
t5WwccMAtLU7GvEaobpJkgoJwOQWDyqxUiVrlwRtx9/1V/azOwKPf0Pu1zvnZvZjd34kh/5wea7O
hz6LZ2vSHGioWnu+kat6OKiKmzgveix7Vz8fhiyeoolCZLS3FrRO4t6OWAFGEmdtLb9nVeMBSyEr
jRP4Gg9jjZuKVjRHhDXVh00FGKc6WOx1Ia/pooLsRXa9fH6ybB7MCqoVqkGGA4tWpZBjwZPb0IJM
VAbmOr+kbB65+n/UfdeW5DiW5K/M6XfWkAAJkHum54HCVWiR8oUnMjOKWmt+/Rois7vcEXRnV+7T
tqjuqoj06wSBiyvsmqlVpOdjgX07lPxPX1N2fqWthL/nPlq6qSOazNFg4hYFx+IzeLIPYdv/1g4y
ZTSqllVKFvRYlC4sb8fc2KXV9MVq1j7+3DeXHAXy7TxA/xE3mWY8p3H8I21/b++bMkMkxK2aNBZH
eELnvw37u2gKUF//3XxShpqqlPIYorzocY7JB2goXM3mbykQqaYMLa2UIG9QQEdW5vMbpW62GRr7
rJnX9KDOXe4yrDStStr1mWjSmFttM7vW1fxt3Fle5xKwWvxpbQnYLdalYs+cLBlkmjSWZiUd8uPW
nx0WBod8Yq6GaOyylzuzid5hSodqoopom1Z1MRw6Q0tuuELmzeVPPxPgcRnwpjRJq8Q96k49hDQd
kDkQp5zQgFJAgydIs79rSfsFahCBnWkhfjZgFI22vu5M2VB4Q0grUH/W931Uqhuz0r8Es9q79UzS
lSO6fCFyGSM3DnOozgBsbCJF3Sdm/m0a6X2YYgbK0K6Mzl8LRM4g0yF3cHop0kmp+lERVU9iRg+R
2vUukqfJLTmpNiFLvpmFmroURFz7cAgGr8M85WYKWt+ZYi37cPl1nLt0pIzBtLQ6GQPgGjOMtFzT
Tifl3rLS6Ytqxf42zsLu9ybzuCX5piGPoMk1V4gBUtLd1kli7pOsrm9LbZ42ndW8diW1bjiAZb9V
oeKyiGvADS1MwCcPkYkx7xxm+AZ3NK7qawpq596gDLbrlXTuMQrCNpU3b4gHvirIgnutp2/ILnWS
b5df0ZkNKRPV9UnNWacB0jcqw9Zi37kfYUCidUNTvzJSZS3xWj72GMI43Y5cM7o8mmCmxjSQ7uRu
CAXfbwpYas0OZKSqPeyytct72YNxmcQO6tOkHUfcUxEBnQBAGMCw2yCyX4kJzz2KMHuUQxZJA7J0
S4SEbQpd83hoHTWvflx+Hec+XPzzow9vxqjPDV2EaTwq7ZaTq7ls1gSaz0DTuCk7BSzCrL19+gEs
aBiSja75QcVcB8gnV87Fuf0kHflubnnW9XiAoA5smn1Wh8keusQ2G2M3l79X3AZ463SZUpCBWk0n
Ih29ye6KVqE32hTQlWc49xKkyl/cNjUjCjZQGr+YBGDv7vW33q6MoBuoUYHHFh9cUDQ4n3y+JkRw
5hvL8DkeG9bQBCgA5Dp5pWVd26MfrvAVnds1MnhuLAvdikqE9BlgCbdU13JvbCrmghvuJaJcc4O6
8O1wymc3aloAuyY2uxQylvvLq3bmPMsIuzQuQiXrLayaXnxTa/1zxuvHsGMfL3/8mTkkLhPRAb6T
g7xWNGKq/eSwQwJqSAdnwxnCRxBOu9FmDf69DFjhXDrd4+AXhS7aw/oWNEfbZCvYq7LNWhT9Nh/6
Pt3mMtgu6Cv0B/CAANCqn0lc3JDoYxxoNniVgIOz4AxVN4F2RBqpd0VfQeScupRZqcNAkDlH8Q4D
Pm5VZ9RGcwcNx9mNh+FD2q9NCJwp/XMZmVcZ/QiWdVRijEbxt1lNqBOqamujRD24hg62OdSqu0PE
Mpw6oMvN/EsYzRt1DK8ngzwyMy1tyxojPFGHcXi1p45ZvI12B91aMU14qqVFlHxL24Tc8jN4sBgf
fsBEnBNgasgMXEGXsS5KciY24pKT0TKFdwE01zd+F+peYvls2ykZREO4GP0c299kRuAytq80aWJm
BJui8fwtVCa1XbBVA09ww5fbVW2Sc6dIhvaFiDALcI2hfMFi0wkgY+uRrDbwQhn6NTStbKUeMPPb
YQYFqJTUoR3KbmOjKQg9Cn3rF80amPjMMZM588o5KSzeoN6edsO3aM6eRJ8pS8mnJB4+Wjzd9kWw
R+r96bIDWS55cBkNGHRKEI8RnjzD8WI5qBl5fGXk5Rfso+ewSe8FPdNlU2eSQaAWTi++sEygmKiI
3pmZfiMKj53aRxGVxDd+zq8jM7jVqLqfNeMmtdBI6iavjcJbNOGv/a69VkY1tI08Wrt2zuxhmY2P
1XpCDI6jondAvXb+AQD7rZJFLph4VpBwZ242mZBvtMqgHzH8gXkQCBTr8VaN10pVZ9pwXMYPGhlI
rWIRq3QU/CcsidwgMw5Rl4c276hHAkyGNNAuS9rDpGYbXx0+wQM5uZIf4rFeqQedqaVzma0vMCuj
VpsCFTOf7fK4AKsMsnkGqdPYLO7rsPeCOACMGEqJdaV+4mRyWVVs/LR+ySLzENXVa4BGm6ZlOFwM
VPiYfYPUxEosdObyldVvCz0pyyZA4E6gW4Gv+SnF/ybR+Pnyhj7zemUQol/nwIkENQNdfKl7Bo0M
d5zXBiPOfHeZ749nU9qWFjIos6h24xxcZYBOs7ZfOYznPl7KaRSadxgrxsePGhoJfWptM6vb1Naa
tOi5/SnDEZsU15BOEXjV9ZDYJAa7m6Yk36KuvYoplByy+gEcpHuDxHvDIihTaFszSJ1WaRC6VCvh
0bk3JJ7+KCNRiJ41TYunTLWSXfPmLc0la5RdZzyIjFycSUALiDsgtqvbyjGGiXkFGlkPeUKYS+ru
90YCuCyXi2ru0EUF7GiJ/ie3akzk1B9JhXaQRhyT8d87LTJ8MQk1q46gnbkxs/ZRqbsvpAUFN3Bt
K7nn2S0hBSdap06WVcOABmi7baTqxzSCgsTYulnUX7M634DF11M0/zNRzM+AXDt9g6i2UTweWC+X
z+yZFE8GOQIRkuuMl7iD0vElH0Oo6WX5ZHdMj72wBat6O6xUy87sPRnnCGqbRO903Ky1pR66HijE
gJXfLj/FmdMrswOisZPwYRAYDFVjdpyXmp0YzCHJWi3ynAHJPYxAnmeZiEICa74NaHMdUxohEgpW
AtUzUY6Ma+w6tUdMjxzY6lQvpICpTZ2Tp1CPMSy7C0yIsZRbbVwb3D6XBsoyuphp0zWzxPOo4Jrn
VgaRKNNW56uhuwmGg9rqtj5fReOPWl0rfZ9bQbEtjlzPEKVdlSkiW1C7a4BFb/hUHlKopV/eAeeC
KVlaFzKrRpVmeCKRjmkGkj8CVRlB7JY4FnObfRG4iQtRiOA397NUHEmSuGO43UEiYwT3TRdeUXON
ze1cuVCXPEOoFHFU+AhmOClcPx33RWNcTVlz36r8FqSh+y5qUXRgrsLDp4yTm8CiP0OY//4+/p/g
tbj/mRw1//s/+PvvRTnVUYDjfPq3/3tXvuZPbf362t68lP8j/ui/f1X6zZvoew31+T9b+bdO/hA+
/5d996V9OfkbL2+jdnroXuvp8bXp0vbNAL6p+M3/9If/9fr2Kc9T+frPf3wvuhxcjo+vAfSK/vHr
R/sf//yHBuJniOHh1vrvYyO/fuP2JcMfvn9R0kj5HkYv0Evulv/060vT/vMf3PoDRETgPuCaRahJ
RPlqeP31E1hCTUnDXykkK7Dlc1x94T//QekflBo6+sJQksMfEWKZ4LN7+xH5wyAcmsZcM1WNGyj/
/Otbnry0v17if+UddEGivG3wbG/0xHLma1DA0U/Pm0WmMgZ5dLzTkpTcDlFI3YLl5JBYkfXE48xU
7ZHVwQ1XeRDvQXYy29YcIE5FX/eB93VxqNUx+GjohXEI5vRzPEAOr6ua23LgCjKi7JnVPWiserDz
DYPhGGEGlVS/LJ3ZVEqHhG1+CNEMeQxRPdLcrBjZk97nQevMAFof6iwH40U/RZ091NNr7c++S1jz
XOXpVz/oTMecaWM3PhxEaBY4ytmEsLkU0zPaBIyhwXsHjIo3oM9pXK1p4huTqsVN7ofTrih9IChV
q0B9ZFBfpzBqdqhRDN+NKPefenPIH8KMABuGCIV9DVRGILUwc6+seOVmivlD65RktuHxeWHn0MNy
m0HpPyoQnd7oZpbcFgqvr8opz79nqj9h7Dj9VM8seLZwIXipVRS7Wi8LL+PmeK1YmrbLg4g+VMVE
vYahP5amSXcItZy7Gp8oyAZV/N/EDxrbwG5yGM+tJ1ab84BueDWDbrXRbaZbwW2NKoynRODYo2DL
/N5QZTQxsmbw1AZNZ2UTtR4OVV8UB2jhMs+wGrqFtnUbu7HfZ4fSsMb7SWH5vQVuVfAWdFplp0mr
iiYS5kDqIr8BazfZldgF0PWr+09d1JdOATDDI4tD624aU+W6SXz/g1Uztq8LTF2HIaClGFZJ76Ap
ktyCuY06PtOL64hnESBCJWZBhwJjh11pRU4b9xRz7UrrMmJh4sQgkO8xZ81T1WpWvEproz3ElMvX
fiKNzU3fB9LZnD6m2M0HSinxgrAub8YiyEFwWIQ2ILq50/tj8BDVTeG1PJ4cv6VglCdR6fpT84rc
MLlF6JE7PCS/wpm/5SfPer8Tj/lcZPjP/wcOkogS33nf+NT9eDlxqG+//9MbUvMPU2cGFL24aUJr
WRDr/fSGRPvDJJoO5hzMaDCKMPzf3pCQPwgkOKnFiSYcs+hb/fKG1h+6iX9ZzNKJJv4Q+XveEE7v
L2fICT6fmirRTA3Kp6omN1LhxxqW5AWzBZ2kkHmIDtYt9wQbX21XT+m28NYEAqX67XubUuBDWTb7
UMpltiDnpKAy2wY34BL3yvvGKbaWox30TQvGVi96FrRPFkUbai3DOM3I3n8HEZQdBV8TmXISMXyH
5GOWucFOtIvoTetpHg7bdnbS22ITbKyVYFYqH/7LLMaYKYg5mCXfQXUBjvPUhNlwn+5HV/fiu9aG
TvCfgjA2d9b0uSRg1zt7Mg+qjxmbHiUOZufX/qG9Fmp80/09swXXYrYZdg8/jvb9r9v2+HY9jdbf
25PCNB5koZWGeD592+5FCwDeFg3dtRaAFAb+sqMRHTxIDNhfGU2WtkOY6RXsNF6aOWgfH9oM64gq
u9OFgIusNVuXDero/lDENiqTITZTnHMFrRqkUvvmhTjgQrjrd70zuBn6mNs1NK0E8Pj1fDqDPhA8
h2nJTSlDy622JD6zuwO9y7FTkl3zNTkEHvfoA61t6ORuoaYIxZe1Trk4fO8cgqES0zA45VTOg3wN
fOZDVzGbpuaNmU5X8TisMLydJjxvDyd8jXg8uD5DZpwOVEsb/Qo9kFCrDRt1yH1cYkACU38ricia
IXjR40M+z1Gadj6epWPpbTMWj2pmPbOmWmEMWVgyPI9uqTqFpAoO96mZDOMdc42WITjmn5R4doNq
VbFOtEukt3JiQrizI3cVUKXR26gW+x1jwfBVgjCVH/T1kyVOqGxJ0w0OTA1Bc0y+ECAyDVWBAZaE
YGx3K9LFepftUS/erdEkiOV/Zwrxm6EhvKdcdoZo/XME/CmzxzS8s4rKgRJUaN4jIgUS30v/Hu3b
z20HX/Evc7IvbPokz5QO5qYgcYvwc5S2myRrPEzioOT89yr6/7LGVJMT3SCq7KHipAryvIfDmBAt
J+xxnFd90tK+04y/TEjb2+cVFKczPFC8j3YTdEk3au6Q1jW8aYNOqKCz7Kptv8YUv3Sqjs1KedSU
1zwlOsclgkA9RSG/iyEjpKwVAReuEv0vM1BjPt3yTT0SFJjwdIFG982kukNUOPX0HUmW41fjIQ4e
rDXsp1R4/PXWOOMqOsAmofJR7stQBcVlIna/+TB5wzbeKI7ldO78EaS+drBK5rr0lATBHCMaJ5gw
kXxHbkYpiWIcNzRLr3kWfstb8NXXdBPE+s1QAbsyBmgnr7ngpaNHIdEMmUOEnvDBp4s7GNPAewCM
7bCI3YZBToxcW4G+adreTgrVa8nfg1f8XNlji2IzH3mwJh7bJEJZ9S3oG5+b7U9xq/Yh2qxFPUvn
4tiUtKYWgEtd68NUAK4MmxYDUiJYXwshl3wyVamJoADBuiXTWIdFM5lBmYtYp7nNN8lWh+iEcqi3
a9HO0oE7NiTV1QAfDhNMxTAbl4wz9F8mMXMMnMPl0G0pNtWPzUh7wkeLjQ4mrrECiDxMxu/6q+gG
yIrP+gZjAFfqSsuTiM+T3T9VOeEQsNcRcEh+JIsxrotRFUAhHsYNA4bqa73R7qJbvkkeig91azNo
V2V7kDDQg9/ZxoE6tbOu07q8uv/+GjLUER1to+0rvEbCIUHX3YxlYydrEyISQdSv7a+pHKEjA2ZP
1syaEfRbtQjEtS6OPZYafQVYSE73mDirnXnMqk1UTdHOiri+NWI+2VpdTrvMnPVtBxaYjzQlwU3a
Woajp2PzHI0xRc1mml4v74Ilf6Qj60TOSZETyk3FMQzqjooAXj0IDA9wpnt0Qjy+v2xmcT2O7Ugv
f0pxr+nou72FGXHvGOgdqE65Ma76nW53btI7eMjYzmK7vVk7UFIz+ufb0C1RZmT4ryY3pXOAs4us
xFNCuNYu98bn/D53s9EGbsT2vpt2t+8h0Opmm/irsl8lDBfnVd74x9al82yA3QzKk3j2xhOil5Gn
Dk4L34GsF4I1/Zr81JI7PDYnneuwhCioIcyRHkS9wb0GidDLb3PpCOm4wnRsbENFOnbq23sQTBqm
iHV8NngTQDeD1j+CrOPxspnlB8HO1BkRJRCp5aSyoCe0E3tzqu5YPgD22q5yyUrtkp97w4ACu4XU
RBV5yunDmPlAlF48jKhOzNehkz75+9hV8Ir4lnrAmsWH9Ux9aQmPrUp7glvhWPAJVs05O5i+uStb
SFZiivPyEi7lsfqxHWkzxKMx1/EsXtUNO0w341W38e8mjFiUjrX/nYvY0Cgw+AaoJ5FNnC7lHGTd
rMLBAa6Zon9mKt+qQvuNkopOCVoYCGagXiSf5WYawykpEcpMQP3Oe8D+nB4OZPwY29DgsdeeaXEF
KcEQu4Vkj2jyZp+gi0aMFA/FHtq91dqFkzijKAT8qLf8fpXsX6yR7CyOzMlZi56TMit6XBxkax6a
BJqyDtyyq21B/w8XZW7CR3EvAgV2n96siXguumlKganRLLRscLxP32AS6UkUCzctDkPT2Lk726Fb
euaeOz8Vttpt9mTdr9UIl446pbpo9oA9h8hkELmvDXzCnJ2ds+YJ8Fi3raO1jbMYA4tLjpoGyLDk
gz7Pk8Hf8kGy7TxMzT6XPxKo6Zi5LepjrVNugRa9xy5aFbyTmsy/ooEj09JpV6JMMyMLaUa8F2Wy
/mqeILA1uIU77aZwxTsvPicOPTMgpYullNymAsYeLZ+wlpDyeYXwyo85CD/3oXGvaxoE4xUgrvK8
XOEYkzCwvx7xyKqUnNIyV9Uhx7Fs3enPMrLZzXiHNsS23ASHVrWFkEQBRbhDeYvS52a1gLZ4bI7M
S65nQAdSSUVUBxmmbXebXPWg23ho78JN5FgP40drdIlqm46+/Tjt1gDQS84cvDNUh/CUhcMjGcdo
joIhLKw4aBNtRGt20n3mw5fLrnzpiBwZkR1DP2tJPNVwDEkSPZngFLFLSN7Yv2GEYOvgDKpMl89h
P7ZGIsY57SH37aKlrgFNzssmtMXVOrIhHvQoM0QbhM8pSBHg4fL9EGKPQAHUbXf0xvpqYsA/9cLD
Wulp8ZZHtgOSPpSEtHc1SF6TnvYR7kEBGw6hC5I3Ttra5c7YBnCnwR3Z5c78xWxWFnT5aZkm4heN
iQLv6dMWNOUKJVhR9eBDWpN/CzyATeKNOBDW1nDGwskLZ+08LG4WhpaDauItwt2dWkUDyCp8RQQ1
hukBPGz73F95MuFG5IsKJd1/m5BKlGMZtHmjwURflnbETaefvqoVHgiw4UHP9iu7Zu2JJK+GeT4t
zBOYUyq3vhbvMPmafLAgfKFutAOvHEhVbC/bXHKkxzmLFDtBPmJWMzD/21qAFGXAlY8RVVpdWWPg
ZPpjv2Zvea8cJWPSyUjBOYOxBRisXX/bPGq79kp7jFtbJAuTWzvTN/92dSh81aq0V3q9bxMddNJv
qdl8DZrFHuJfGwvDebPnmzagClvLXc2KlgrPx6sr7Z+Apdg/9C3U6IUA2XyVfzIQcIP/DDyJK3Hw
os85Wllp98QDA+WWCPIDowdj/WB1d0nV+Y+chGBPv7xtxBeXD8ZRFCyPQvgzhKkscdmTpkQZfYgS
p0jDKbVroLM2vaVOH//fDEoZjGJBjnvCaKU9T9Vt2iZXgTYUjtWzr3oKRMVlY0vn8PjpyKlnKaqq
hBAW7nmfxocpH3fh2mCU8IiX1k86dnPe54By4F3Fe0AYdqJuGO7WT/ebRt8lO9Jpm8PaGEFxCQf2
vdxTN3lQPjdO7Oqlza4t1Qn2wTPp7RpDMr4z32kY1QkhS6Ta60Mzi6W440WVjmAAaLAaizK0siv3
ya5CI1W9J0/wbLgLmx39cfkdrtqTzl4fBFWZjnh0fhffR1eVkznhp9HxbeLq337r9BmM65iTRflF
fQdXZkU8Nt2EDRoATlTkL2X44E+rLf6FfWOAV1NXKbJP3PTSMRhVJKQVGETtdB/NdnvdvRjf2aG+
166Ya2yVyVNuNAftW3CSOdOO3q+s6YI/Q9SEsqZGNeDaVOkdGoWSp4Umjr0SdDaCq28A2DVOMxe5
nUfK17pp9mrJP+Z+97mlUO5i0UpfcinNMDAszrDG1lvn6/Rs0hAz1hOWyB5CHfCx4gvXs6scIzyY
jLPzerJ7MC6bgeJqfb8Lx9S9vARLZTbkHEgdTfT3xHKf2s/CDN8s8A17vpsOxvcBLm8fXPErUVo2
Ho2H4YuxbXw7+9LfqDvfK1Z6DguO1zDRYUYTG+kdWpqn5gtAv4a+jbhtDKV/wAY3t6ke1bsIaCqH
DXzcXH7ehfjgxJ6U8jSmlg/tGHK7jIzSVszwOk/8+xlQcnWcPzCCuzMI6pfLRhd2ucnRZTQwiiRQ
QfJDUiXgTQLm2jT5OqojekXhLkqgAwZqsSbtN8TI71ptjQ5kweufWJXebEFpPYDogSPYg3to9+YQ
/f17Ba1TA11oXQcBjpy1JioJZ1QVuZ2QfZ5+LiBFfHnhFnYH/A/XGDAdUFmRW2BaCSndqYKCnTak
XoQ8ikbZvgJOnhn1ykEQ70C6WU5MSa6AF+PUq0UkSOj5BvOhTlommFj9BsJ1d0qfLz/XQmhjcgzf
cgLGF45tf7rr88Yqq9YoTbtqCqcB3tCE+zG0tTrY4vJZIITBrsOLkitDIGkODNOCmQw70C107lSg
OOZAcrVKubJ+CwcLQjMauDRBKaIClnL6SG2dd6MRgcR/xlisBcikqdQC1OnqNHFihDRttVq/WOju
od7FTGEO8DwivTMEwUDg8hhHNtEdriTbKKkORU7tKFc/hBoEkPvAURLmhgCLXn6DC49r6UxDxo30
UNwgp4+b1mU/DjEI7rSZAb1JqJ2m6jZns230mHDEiKYKspd+e9nqUmFT1NZxZ2oo5AOycGqWmSTO
8bFwX53iDln8ZIX1g1+9quW4Jzyx+8K/oXr5Mlfapk6/63yt1vl+53Jc1Qa2E7YUcIlSoDcAHD0S
sJzYcUOd0ggxB12Ve1ZEK/ijBXQVF7h0alADLgSY8tMnLTOfZk33lmoUH/UDhO6mW/JhuBFT8SDG
Cb3mubkfb6gXbXzv8iovPaPYxxCrQ9MflcdT00HSguyugbcxo2Jr0tuE3ltKs/Yq37tnrgM8gaAD
3S1I1UlWpiQb/EHk4t1h/l7vBbixyJ38U2r33rBXdwO3lZVNu3DZc9TbANEHtysoK2SbSRNEPUY6
3wobmK5ndmQ5/R5UKBuIrdpl5fQf0bEBC8+dujGAduSD8/erxhjxR1aHJgAAKO+qxmWVl+0g4koV
paRutotwjZBtaevABKBecAwEcC/pkABfrdVZ/bZ1hLB8uRnB23s1YVgNDfNgi5hqCh/Rn6de7A1X
89r8y8KLPTYv55KzqozA1SOo5OC1s5rW7vM1+pQ1E1LYjO6enrACT5gk9VZPvyTA318+A2sWpJSR
qjpX5woFhr4oHV7+SOts5W5fwPGAoQhlS5S62FsN9vSYEaZwxe+xTqJvQfBvzQZmYke35ctPFIG2
Eu4vnGsYFDMvJuLct5mX4yJmNPvQsBENCzZZe24WTjrluzRbo0t6f+uK5/rLjLR0ehV1OmZWkdNY
00PUkD/9bnBLs7jyVXVtEYUXPI1aYAswUHS5mCjCSl4ybDhLIamNJDQKrwwDlKuatR3oddgodhCu
iQyIg3PJmhQ8T6zvgljkKulQuBnTgS6zQHrNvDTskZ88RmWFSZzOvbwVl9YT/LF4TJUB2StftSAU
DGMVoAq70wF8Sj3GiNcE90afrez5JfdoYDnRCYXfwBmWLre6qaNkrrmBNqXSeOE9iHrtbnR76Pbu
goOAmHF1j0nxWLtTTAdoup94s78ftvGTryHO5lGxncVaUZs9/D/Gr20AUhzVmh1iEbtha/tnaW0N
gvjFRFZCcR+dmjKLkM1FqaFcWs4KiLA0tk9RgHpIA0IO8dRUj5ff5cJ+Zch1KWhMceRRXz+1N8U9
5Gw6rHAWf0pHA5MymZ3kj11aOjRfC0kXHu7NsRBgBaGv8VZROVrH2I8VCrY7bk9cvddb7Sos0mf0
p6+ydG2c8n04yBnFZQ6ou0EZ+s6nz0XKkNcpJL+AtYQu7ARkYnQ/j7pbJh0kq/9s1A+X13Hp0ZAs
o2/FGConcnQEEuyg4ioSIwjV7KIi8zq126kV8ErTWoVgIeYEzlgkKRZFlPKuB9vMU137fsrt8btg
gcvvaqB/zO/UyTANsRYevPfRYggH4TGmEjFVI1dk0EcvwspCOaJUJrsxrwXhxUBWrp4lIwgPdNPQ
Mb3zbvXAxFgpU02Ba+cqdFZTm5RfiLJS2VhoX2Ew4MiK5C3jeLaaodUN2//A7zToUNkhSpU59Dc9
9oQjQJ3Y1r+lN9mny3tjoTlwaljajGY5ZGGpw7B2J7ou1SHy5qv+ahrsHqFz4RYobj+tocXeBwwn
Rt9869Fh49kMQZcKRvPuoHSvY7KG5Vx5aTKUkzeZRUAdZ9ht5CoA48bFI6UrS7dmQ766mRrEdQob
Zgq0TRC6uf7QR2vUDO+d4OlSSdcMmUlLe7ExOgVlv2JL9cjhww76Iqb/fHkvvK3K6ZV9aku6SyaS
qWmLKpCdFuBqcASWTf+Q3pn35adOsfOrfCci/eKp2OhX06cK+jjbNTf83jeefgWx6Ec7QwViNSkh
BAN6m6fC/zhFez5dA97nkGGTGCv11AXE6qk14TmPrGm0BXXWCGtiWA5Hu33OdqqXVY71ebiNvMKJ
tv1hdvi2uI9+IMfTXqLPyeY3OmWnX0PsgaOvkdOKBFkp1v0aI2SOqKZazrTBKO6Vsb/8jtccjayw
kWll6dcdbDWefqj3XzMPZD3JjX7fO9YWA7MfQo98WrP6Vly5tLMkL4ORCcvqJyy0YQs+zcaOPN9t
wF1g3kc3Cor5h84dXOXP2Jt2hpu8+DfkpvmUojVy+fEXHY+o3qNCKEqsUgjDiamnKYJHsMflgD8I
ZZa1dGshMMTbxCAUgKjAQWNU9PRtzoGB60qscHw9f568cT/dpKE9ApyCGr3mcYDLBIueUtodek2j
jXRsuFoLCxcSptNvIW3ttgZIQhN+vfFApRvYw7b5EArQoze53VN/+1szfKcmpW0M9oV0QLgjTpO2
oS4EMYSkQ+dqXr017tduruU9dbTO0pWpmWOY641Y5/14nSHUKA7pl+4GpB4fDFTzXAH6Inb7oX+M
Pd8z0PLeplvQrk/rh2rRax19FWl7s6InUB3HV2lBFzuLjf3BVEAzY5P70kNrYhMerPsAeNMv0d1v
BEEgMEDZSwQoOpHzkNiP/DrJcLQ4ve6UXT51toJG5uVzs3DXnRiRboYk0X0zogRrTX+0DPR/rz17
umxiyTOd2JDOjZ4nOShz8CDpdUls6/O4Tx5Cl99aCRrrdvjo2/GVelV84yvX3sINe2JXOilkonVU
igU0x9ym+OvOz68rhjGoNTe4torSASlYUrO+xCo2beRk1UsOBeuxXhnDWHBxJ48jHQsoxoB6RNyg
CRlBiI5Levr7TvTEgrTb40k1+zqChTZFDSF6Ltjr5a2w5EKPLcgS8XBdjeWbWCj9AWp/G/ahdTXE
WBsMLwJXVU5O/BLfti/DHqBOB0yXK4nn+4TJOjEv3RKkVvq6EjsRknRgx/AU9kDJl6pbCfoXtwPg
WxiMQMKJoZnTi4KGzZSwGfRDtf5Y+w8q1EbycnN5KVdsyEoFutU1Y471tGsjto3krimey/nhso3F
HffXc7x1rY/Cl4E0elAKGiX0jW9IGGwjUJFeNrGQV2KJUCHSUebHKKvc3FPzIRitcTIAoACisN5n
ntgJkBsZXMF4u+ZUFwAUSPbgTEFhg37lu2nPCkpqNKtgT9QbdSd1/dg2obk0OsoW1Iqxs4bMXvJC
xwalY5toakkwMGTYFQtcTn0vYPd6Y7hWGngF5WtYaZGcSAEZylZcIEDBr4Vxt9O9F7HECpUE5obk
E0laTyHJFo1Z1DyflQi9obb7gM/bFBoYXlm5BzBvFc4hTMhfgVNQJhiY4QVphrT9QQXQMX/C1hzL
53IvZqD9nVkCwgEWye3qC1164CNrMrq2bdrMHGtYawANB1oidkOXPHGoUfiasz7+sbhhj+1JC6y0
CRJccfDUeiNQTqEbOeWfuMj+M1reVXvi+Y8OYZVXbchbcdDrvTgeSOE7mz42LtmgMLkOyF469CA/
4cDCiNEaGaagWJnipxkOPSWBrQIC0zUrAcGC60JjjQJ2jalhDK+Jnx89kWb1AVgFUErKo8FFMv+R
z1aFcry+5lsW3D1KmphpwQQSmkBywN7zzlRyE4Zwy0D2zFaIXSWYiujtxh297g7qG8aH/PAfeJl3
h54I2gRgeShyDjBsSQGBklK1RF8KadGT6swu5nSzDAhGZEeKI7QV8eag4miM7vjyH3BSUPkAStYl
l5MlVai1aJYDT4Wml92GGJcTeFvNmZ4TSLCttYPfO1XJoHTiM240DEInP50qvSZvCcnoNNf6xgRr
ipOuvVnxBCcu5sSgJY+c912WQA1TrC/STuvzfK2PdmZ58cZ0G/Bjz7NdPvbb/Ct/XX+5l9+tJXvY
gilTHiAHBd6Aba3+dUZ0qQyTW0BhgLA1dYf35188KkbcAOAQ6ChZYsDXid8A4SD8m+qoXi7gjp6Y
cBOIv24lAlx8k2jHClo3qsF5Sxs3CbtJGaCJao+BK7CVwWEMbPKcRAAyQ3Bpmzr+y0oEsLRbj01K
uxXTH8qUhv+Xui/rjZxHtvwrg35XQyK1Du6dBy25p53eqmy/CHaVS6JEiVqo9dfPob+e+9lywjl9
gXkYoNufXYVyJLdgMOLEOTDZQGx7JbfGpggYKh1+dlWi5aRZX0zLnFvBjxYX2zWP7dpyGSwaPEhP
QDBLw89+QWHotQ/GCCXvVVXsFO0ONLqjC6P9cl1hOVHyxkqaBEWyZVm6ZHaFwiSzsXPtdfrUPKmG
RQazbR9cfrp/cbWwhhILkJUw9ZU0ShcATdMMCcbKbA4ISq9SVuHuTy4Eo197iBZ21KXywaWXbuam
o4FNat4IKFAlUXOwA8Mv1ulP75ncDZlvrCfiGxFyi/36v9EavrC/uFIqzxwIm5R91m6NFCGkLfdm
7V3IK549Hh/nU904H8YJ2syi6lPMZ3lAVtGMxDoPuF8fiAI6A298qT/pa7ZnMbDFeXSdNG7rGQMz
rueVAKsgRAAKNKAUaQh+d+zUJLxIfXXOuX4c5OJAVvbA+aAmU12b9NCwkG76DZo3QH91c3iKQaP0
h7+hfnCpevDlvsZgkeoApMpCoyhAAZ9nt2RoeLVMINRVCBLEcV4EejdNgdGSW0PPLjieL4EOrAEv
BgSVgSrvl04bQsfErUBh7IPpazdmQL8M8un7037JxGK7GBlAWtUAEzLhdwBTQQ5F47r/vZFzs4YM
EfBnwNIAJqX864c96VYmWEigAIVq6rwz+vSPN/Mf6CoowLBfjZdu3jO+E3g3PNkQ1QCLubSWF7Fw
BqwdriOV0ha7XmwLKyzeevAcjdG0JVVYuP4EKsgCXXvfD9U4M9ZP1hd+JrVpivwErCvWMgMZg2yV
1rtedSkqxBTIG3+m8rm3FFnuJdtqHhcxh607rolWc+LqX3aniQpko0NK0nePzVYR8M0b1Wo+B+x3
htaCS+9G44zvRhOYAYMIANwvHX1x3ApRoI7+3nrqpruZ39hbRWRmRPNDV/rpc0ZWUxxeAr6dizjU
s03Fr7glvwB6Se46ZdMStcTiBcR3KxD93TjoeEOX9v7ikp6d1g/WFt5mdFKvbWZYk2idSh+zlXNl
hvW2jMoj3/HACi9sIXW5L5cRXI6g8FGgW+ziz8elnWJTK+CC/PgZ+i3893Qs78QDO5ITEvi70gWf
okSTtlynNwPkVi71aZ6dXTgcC6UEBzSTS9oug45TzXPtL8BT3wcK8qd4NIrf9dPlYPXMgYF7oyC1
BLeV+YU/w85aN29jMNLo7S9t2KXl/aClK8DqN99P67nN+tHO4pXaDUzpr8OOSG9y7begp4xeyH9+
9TyKsQ0Mm6pTF7jBxcJVJZlkB8AD0D/Q4y6JfY2yJsbVrh0PTxy9uwQQ+LpTcOiQw3BRUgIqZhkL
F6Qhc8w6zx9ocQ3e2JfRJEFcjZuhYdux1vymf4UiyIUN+nXFYBV4BNsEPwegtYsbH848iR0Kqzyu
jhA18SfTu22JszWH/vXfXTSTomEY9LsAbYM0YJHKMNgE/UPN8Xwjf27L17FofV5cKpt9vQNhBI0t
qnUfIOklKEZOpBw7iNz44JD2jZL5+SXi+Xecy+cjDRMOMogeUKVAbS3GMcZ5rNcSulICasINg+im
FW+qUWxIMwVJ8rspRFjnbwAi+Qn1fBBRhBzfE/e2Hcx1Pb+VfX4BZXjGe+MzQZAcpP0esPBLcL8A
JDu1hgTwrchdT1G/dcALqZqH6bo4WUAvQ+3uUhvN1zYi8tnowpfy1jMBAYLRJnR+OSuxnk7FNgmQ
4rh8HX6B3S9sLY7jwAtoX42wZa7tyXdAFuAeypceLGGXWkDPDgsri6ya4aBxeYlzmmyza/O2cnyw
40T9PIMbu91WAivZZQEpsnUJoEZdu75ZJAE0Ui+s5Vf4BIYKqmv1PwWcfn8VfIiw4hgsIhIoy/eA
GAg8lFzX9RtSSUXgXOHtFli76eCYfv7YH1nIg+yQ//z3TyruJLAvImEG3Jy6RD98gsZF0EU76fjJ
HJGmBGIbZLsXbJwJrpAQ1zHB4JN0Ve3is5FYSlwhDtoK+lU9B9aKryTUCHy0Yb0BvozgCi+c3Be6
f/HFccZHfLT8Vcmj7a1RAOtY/HDX86EMjdccIA0tULp0WoKH1b/fsa2y/38P1lr4jNjTCwBvMNgG
dQBnBbqUFvQwuPCByBqP+UrbettLebLzw0R/DMIdmF/u4y4ux1mLR8fXoexEjCSgziXY+9d7WA3r
bxMLD1BUaMWyEpjgeDyJtAUUkATjJQDnJSuLnYLXm3Qon4ACoBDCakzcxk9w79H3m/7Ma/vTYJZo
sqwrauCGMJg2sh7nR2dVKz6dG/tXulGNoBdLCReGtbxHGoie6tUAe/QuSyJ7zTaqmFBnUXIfbyZs
ReJfjtDObQrU+IGFBdARx24xl4XF0ql2Zpy6GUT6iEu7/On7efxadcVmw8MQAFh006gmy88H26Cl
aeZQCVDESzdgJ7rtAgk0g/vSHYs3mgXGui9CCDWuirA6epe7iM858E8fQMU8H9zXxPXM7l3slyHo
w/aq2CnquAGcPZebwy/aWsRP7pBZI21ga4ItZ9U+gPLUT69oVK3rSx7z7Np9mNjFaYszc9almliV
hlZc091bHKonof0Ieyhg0/vvl/JcWPFpJhe7hU7ETSyK0fEtFb4SMM7umn37qEjg4Z5v+uN/6+UL
tJOJvgL8nyCCW0xprXsaR+CtLgZj5a1W8yYPysYvtgQsSGh2+36M506h6lbERataPpfd4F7ppbH0
NHS32Xjg514gyFXjXeRXUx96ETSaMGIh/2NCzmRZhYLchebyGa2K9eTPq3xDHgDATB9J7SOSgZdJ
7msziJu1XvrVxRT0mY2jIMcKUI0WFHz9fCBMcGgU3tghT5LVh2mSW6u+kN06d5vDBLqfbMt+P/mf
TXRpDbD6NLg4czrEI8LyN0eHF+rqNIDmxRiVUXI9n/jBvfBM+4q9VB1dtgEQvOKvwVvts2Et1g1w
YE+uP64ANEUX5LYL3DWJPCPI0/eUSR/p4YSMzXMBbSPi53fVzX8DQ46P8b5fQSCl6oyLC77uHU1M
GTq59fjK1MVKGo+ee2kXndmr6N8DjACtUHjbLG/0puupXeae68tJBkZS+FphbAbzEkXX1xwJxvLB
zMLPZEzaKfqZsJZVkDercksidRVmcdQBzQuuCf3yZXhui+LUo2PdRWrxS1ttMTBoOHewCZzhof7x
ngeKkK64ojtI/IH+8mIm6MyLAn1MCl6pekvRGf1540hRCTaVmEwTN293tLfTiuDKhd++gM85F1h8
srSYz1ig7d8pYCm5Uloa9S7e/p9EXr66jBk486RHsddTL1QdvQBL/2lIMFWLrsCTvkPwHpoT4JYg
UbXyG+S4QU9Sz+hFib73oufGCHPIW6A7BJpMy0u/aBxNc8bM88vaWSHoBAehp68N0W7Z8FaRfGPX
+043thW7cxJQZydtYJJLj/8z2S4T+lF4+oMgHp9mmS6eoKqoNwmGm27tnaqXyF0JvRDVMnV5ntXl
t3DpyNVgz6L5Bhm25c2RtC7yiHmLeX4n61P8M0Yk15fKFGcOvQtpF2j86Lj7v7Si9SmYwGcU2xD9
lhute2yTcV+AbfT7BTxz/lRTOdy3DgWZLzzEwBSAsdoYPMg7zFvukKAzqkt75NzGhHAF3rRQRIDQ
lhrph7gMnLu0HsYRGa5g+FMdeiCuEr++Eetq0wo/5bsGzJwJyHN+Xnp/nZtDLBHueQ8VmC/JPG1q
M080kweQNN7NNfOrFEJb3iWq7K9m0B+FubNQO1dZrkW4NDSZA9I9z0O7yBC5mhaOxRBo3Ay/X6uv
sQTMqFZ4ZJ+Qql8WroaiAmMbVGR8O9tV4miVdWBMxstYT+vcLu6/N3bmTMGaotsAjy8utmX3PWYs
s7oaaTuPnDhIsHr7zZDxTevED0bPQADYAh7KI9p6AfrnH2hfrL7/BMo9fj5niu0T9WQQAnnki5J3
NktbS3scainTw2w5oVZ5Q5BQ+6Qb040csi3t+gs++9xKKpE6NLsB3v4lB0SH1AIIKobfrF68GqX7
tvR1Vl84dOcWEne57VqGByKepbuieZOm+oz9Mnr2TSuKLcBe60qPj0Nfh1l+0UmTMzOp6gDqkGMh
l3mdZI7tVpNYSlVNUzWlNEwejLWCIrY/0/W/v2weyKrUaX9vvf982gsRF3wCOs8HB0jkFvFDQk+F
6fqsu2qTlyQW0ff2vnowlDc+2FOD/+Bd2ta2O/RrYck8sS85yIz6+MLBOxPlfraxCDYxs3XXoTiK
1NyUb/ouUFzoUHy/n3jgXrPYb+9VpjV7uIjL+RqtfLasRv9hdIaseSpTbEjGstdSQ68NtQ5W3fhk
5D4rnrTcWOld5Rf5BYHur077s2F1Uj4apl0zA9YGwwNKEDh4YtpB+MDvYyv4fgHPngYLZ42AsBmX
kfr7D5YGUWpaP2F3CgcnbZJpaE9aNE1loM1sNXR/vjd39oh/MLeIyhiSVzFSIShHyDRiqJBB5TUo
5AUrZwIjNX9/j2pxJyS1Vusmfz9zswR3Pqg9r+Y1tsogfG9H/i9Y4s4cBFxxgFSo7moUBBZPET4Q
mtQ6LLi9FSQehCtHeem5p37HwifDN+LX47pTuNvFrgBXeDqnE2yo2Ke5VupsShou3mcXe63eK23f
2VI79MO+ACUiGIskbPWr/NYOVDpgvmIPEJkpDuLZA2z0xH2VkeDAAzQg34EYC9h9n7U7a1se57tk
dSmzeibFhRX9MPzFVrUSCGDFNT5SsyomUKZwPJF0ESQ757Z4cLfkpCaj8gK+SSP+FgeXSFXO7N1P
9hd7N+VxPVNlv8u3U+yFKbnW+SVOka+cJoABohSBVwRVYhzL52Y+Gcm700G8RkBK65pgqoQonxvq
18NKcQ4WaEjCxQhpzMsVn/cOwuWyo7MOQoZQm1KMR5+XvZJ2XAx5Hvvmcxc12+FIrbVlIOclc/RF
5W6kmHHRWryyIbqW++XReWrWgINYLw0o67VNotRJNt/7jDMAKTwu/v5Qy9JBFmvMGDk+lOr0nHGD
MiD58TmGMN3Ym3IdX9HtBZNn3CKKmSBA0lUvIF4bn+dhIDXY1usE87ButnHjVwdrNR2zFRBnvwVo
EqUqlcDwkPgX2ZDPHXNQrSmtXug4IA78bNstaq+J2xTg/V1xBYjdxrtVwi8grvtJL5W9zrmtj7YW
e7qvNNqCEhFTuxMbew3RcDNyOZjlgbcBog8g+8AFIEVsxUoLrRNfk01+Z72w1cXMgLK02HmIM3VH
QdLxWlnOuNl6XSmgKo1F7vEZ1jb6NkD4FYPbnvyqIv2ksM1IwJg+f9AudFS8NxB8Ma6YrlSmEJRb
i+WWzIpjs6kQSoAMRDJ4MjCSR/nu1WP+iodFYP8GqLv0i6NyuaoJkz29gGEV1F/rGinS4vripj8T
NgKZD38HcWbs/mVui7rFiNnCR1L5dH4CbfnOPKkCRXuXoP74/X4/s90/GVuEcWM+mnpGYKzWfnIL
gnZjCt1cMEf3DdpeL9G5nfHkKD3aqn/F9bDiS/xD6g5TangwR/0usK6LFK5O8/Mo1vwOakN50O+s
CLnnbA/qaPv10tx+3fTQ/YGegQduNpBhLvG5U6anUNoF1+WYvOjJH6f+98MPRUeCdXuPqL68ufvR
8ByICsTQM42bVQNRAaVLkQJb6QC5DoLDiz1PyPouzg8KukhVqHQwsMAuikCfvYYJphCJR9sjgFad
fZ/WfQ3W76TOMr05uGWROG+JjrcyuNzLua2aZ1MOEBuIRl1MzrEYEptkUV0UrpEGEM4t+nobV5RK
ckXxxC3JauBm29O1SJ1OREkTUyO/y0b0IlVhp7FywGUQZ9CuDUaXchDjJWPr2q9JnGYTuu7FVLZy
NcDj5s6G8DllgfC0zHyJ9TgZfODDAX1ZF2nGaIS7tQPdnGNNos5C0HfE1sOcjLiWfC3PnF1ug8OV
RzKeSBNquSI9DkcIyCV5gGjS0Y8aH+1u5Q1jZzWB6+QjVOR5hRjez3JZjI0vQHLCNkWb5dUfCgSe
CLuu6lIP0pRg7QS9b1G1RYDOErvqAohIxTquGieuyj+F3rjVkyYZRKBG9Fp5r1ONj3ndOkzSvTRy
vQN4yXaTegvZxAmpllwOSvraIqVLXwo+UtGFbWf36K9uqDvOk59DgQIyelYt8ixq2rFhkCLKRw+s
Xy2m+Z7PGrHGsIpZ49mBN7usF5BNHIzunmkJHdE5jGmVfg5EenePYzXN1sZoXEt7ll5PrVM5UJH/
ytlc2Pu+1qokw28xe7JNKkZlvYIgTJseUmnSggY90CUulFq6MoufLQcUC6uRzuMI3V9uDu5tWmtx
+VAaHs8fhtZkIgumzCi1tdbrc7F3OS3hKF3kfro9iMtGK0IWlsaHrgIC8ofVkB5zOrSwxn23c3l8
UziZjeTk4BjjVT02JiJNkcdmmDuZqRQb3Lbc5RAY6tZliuxBwEdmZHsyaLb7bLZVXq2cpoJ2WZC1
uR6LsKRAqoPptayxDfM0MdutM2f29dg0Mkw0PaY/7bkbULawklIDfWOdksbdoBWb02M+5d4s/D5p
G7lN65TzJEgG1Prv8hnYNRN/43B2pE1fdqDFYkNTrsG5WWHfi9iAPFqsI4CC7nuZoncdldrygMYl
lbOZgZ0bAPLuy3EMMjuJSWCQoR7WU2txzR/HnNqb2OFlQ4LMrCr5Ms0Eoc8E8c2G9Yq6eJyG1k9N
pzJePST25nxbZlqi+L45SxvQ3dXGVLFgEHqCotCsiZ7ZxaNlVK3cak05jDrEFZzUbNJ7O8lSBKJ7
2oLZGh320jHzP4SaiUMgENSP42Pd1Fn92tsz0W+GoQYQLk+dwrQCmhKGz9FTY26eC1taKShNEyqb
lS1GkR81nTptRDRTl9HgemP6EoPp6lpaeJFFROhxdz1lqIb3/jC3scfCpjMmtGyjzVaqTu65kU6Q
8Uk0iEF6r+4fk6Rzs8cSMWDOAlNQ0vd+jcux+gPanVlcsYa4wEAUVqIn3LcKRw6RIFySxp8mvU/u
DSG7wEBnsH5L8gYi7enUxMCpSbSO8eeaCssuVIZLk8dmzDj/4bRdC4qzkbuWBFTdnKaN7Lp0uoXg
pp3zsOSjBwYK2rdlyve1k7uy8z0Q2Ren3pF9DlX4ydHmzs+csUyOvTfXABIb+cA2EGLS7CgpM6K9
inxmA8jajdRqfXQ3EGOHzeakp6HqWXYoQBWf/4GgUstlZBd8E+NEkVC0c9teC1qldE/dHgATKouh
8aVOEvHUz31Lu6DrOt52fuxmc5WCo7XW5n+BN/4faMtfV2/wsc3bmzy+VP8fSMxDDORDABW+yJf/
8VZKJqerl+LtP/9xfBvZL/GPf/3Z9vd//uP9H/ylMa+59j+BTwQgUomWQmpLddL8JTKvgTb3n4rB
VlVsFZufiUCsFI1M//MflPwToQiy2OAxQYoZRZ3/Upk3zH9aePeCyRDvQQh44UXwv/7j1/g/kzdx
+iuKbRc/f1QFf38u/R3sqtAakG8b6HZkkQnBI+9zpNDQ3mBlmdZHqO7RKBlMBPtc3hbdKG9zNM1D
Du+UOuZ4NB02/fXF/q/vKJ3rwJKoJg1zv57yq6yf2a9Us6cAT8ruekZb5M5DLmSlS53/GEykILmI
cul2yIASRo6W4aR7SZjwh6KRd65VDkhRWuFYIV9T8F6PqLIWV02zmXndB3OXX/G8Nd8yPm77cqqe
Hdbu7LLe607aFKE1Oem6cyAsmnhze20D4LMSIysDpn5Mu/H2w1r/a0I/TiBqy59iLdVJghehiaqD
ieI3BVfh5xlkA+NpLqv+wGw2d2CNRgRQak0adunobiRpi2MdV60/UKf2qS6LUwxszlVRMBf3RwY9
tIal+c62E6tdub9JnL6melqeENEUJw/B1y433XWepMahstkUevoIPWb1IzM74VdOVu4ns3f2OdN5
AFFt+lOvGRyMAzaeRvBHjV0Pk1M94Rpi23p2G/Sm1lWUWYWxJlCd8Z2cGDd9rw0bLqH2KNK03ss6
qw6tQNPq3MpNRyztMBdsOk0pHU+6x8owBiMwHPsQZJPofY3m+U0ip3Ht5qLfpVCZOlL8+4gN3j7p
CAIxcxzDsmuG2/fvWEWH23ICEil2A1nb5AdCitwnJPF+DQmUGzzuJIr5OwIqe9jFmuuAdDKzrh29
WM2ZBhGSdhKrpJ/3We4U9+9fhs7YNjTzroXZKUE2p10zTP6+nTMZdhWbniGosM3qBy2u3DfT7QIB
EBjzU7zqOzIYf2bentxJky/QsUempZ+MHz1jkMqxxyH8fud8PXou0DWoiKmuhDMbR1VPJRjOjQOd
K6IHTRErVWia3vW2zK7lzFex7DLcCMRje03E+isdNWghQbtv5yGW8rui7+8NmhinPoNSmvrJ9Iw6
NLN+RBUPAm2+3rv2A+/Jk6E72eTrfBp9k/cFwt6C1fs+qllmv0EXSPhaY5B7OV/rrGdBM1QoJEHQ
eUtj4DigPEMestrtt0ONDNCAu5wgLkrZzjBqlNUr23H2qLH/GtBmDv05Db+icB0R2mYJabFp1g+x
WxgHw/nx/SQ6y9On8gOgsgRgH+VfpIUW/iun3CQVtap/nT4jtq3b0hiSsMYj/jhzvQKRBWJ6KUxy
TDPJxrWk8bwamKPfdtroBYwZxRqhrXH7/mfO69gyeSs5fFg2l9d6nWCFiHN0GqO5scggTgYy/+1q
ctMXr88Biupt8pBbqROYmaih2JYhmCmkdd+Y+iOjE4cT8FiUmpp3GqD2wByQd6svTcnmwJAzflnp
Tqhis0CyvPg1zzk8qpHd9pSBJ4cIM+JDn530HKJXfW2Pp3Gcmy2Z8iakTgJOt4xbIZLByMeUdjAg
jfCjKWfQ3jD2qpklNLKtpDgQx9zketIfOYAyWy2TeATCzwAwWpzevxNu/yZIMm3FUF2oYbxTin64
Z1AoVYz0uLkAqkaTg7fwkoaYDFMbibGPjabeT830ZA6y+ONAhs3V2vx3NqST77qFdadJe/RJAuxz
bnqQnbVI9ZMbFSL6mE17DiLrn7LRtqQOSG/110Ob2HfzPBihbIWzskxxzSZwtASgUdgXjlZeSde8
Q9VKbC20kbk0fqoTgVwSODquqF2NOzwKiqAyNigSxleowM/X719SV2RQlzE2QEjjj/LOvpDKND9n
ucAWjOqmBSgoesdxi+CbzzdHydJ45LC1Z/x32VF2tBO9D3hrzmENuu6gkVayGmhq3Q0I3qOxN5rV
YFpaZIgZ/IGWpODHSn+mTVuccAIn3+NddeQzwZvGifKs/C09kCBpLRdHJoASRoGlF0e3G8wtgBPz
A7ct6Iv3VrszRFGfBPZcUIDD+tfkPTlJzV8tW0O7csuStdbowme6Nxy5wKGhpZheC3TgjHVSPFcV
yHmbZuh31BLejabJyh9aa3wlxfxAtUu4XfNzOux94sDIgYQNgHTAY7ynlD7UI8pZaHaZTdDcMgW/
HmMCZ9iOvAwTLo3XiaMzoKUo/ot6TO8aSGYFcP0FeIu19nYiNA4cEwqHeF7KW4B4fg5eXobQzaiv
ppxV4eAM3kPBUCh1p3YIZsse4Eio2Jh1DgrUMa/83KXzPVhl0hW4V5JDgyszsjorW/FRz6M6kRB1
KuV48Aod92SD/gC1KD3wf6lM+gd7kpOPpygktMwJyvXEjl+/94sLUJ6aInSAAZJHEd0BALz0i0Vp
QjGgHOq97ZZob5fucAv+1YMQmfaTDFxspeQkJIM9+PVYFKEncLXkcxf/YjsUnfLfzdhVgEPq7GQn
aQU/n4yryuYQS4HIaUPxtMLjXCDrOaJ3QCTZJakFU6VZP3kMqMaCJR9uXQHtUJD8fDroVHEEIhWy
CDrivkI6kT729a2EtNtDPHuRZmb1LbfkDu1O8op77n0+D9Ozi3pbyDsKFTYb27kBEc5NrUPgxuD9
/IInrUC5sSlvvJLzAzhpq3Cu88BAf6VX0PqKsCRgJC9Pf39ByOIGoFt0otSwCnj/kDa6dvVXQOm0
DwYorrbelNaoSKdynTsxvUodrq2sooAwRF2ZVwlYeL5fYKqG/3F6AOtWFx6wenAf6jnweXrqOEFi
ySToYBwGYzNqY3tDJ5quOeGj39te0MJphNCpsALL0oZj29EqTJHJ2Lq6NgHJ0Tg/mpw1QScyea+V
cRkKzXLDeWjR/GZlG8FBEQeg4F3G6+lFG1DhIUWqP5YMBCvM43JdWhRouhjnrMnMx9npphUsFdux
EsWN4bF1R5yD4SX0AWqj40n9RFIdq+dCU/776XgHanyYDux11GfgSU3QPAE+9Z4R/eASrNKbGrtv
xrXpSCtkyPrd5ATq5WXdps+Ajx2xycw/iC5DvSPtL0hqjL5nJdW9BaBJ5FZ1H6b1IMOiL/Ejc8r7
vsGN5FhF+6sD92w31gBrdEl1tC382lh05Nhw3bkW2qxDqEa2L22dJn6LNOVta1bWnnTWgIaPFtKV
uSlfhCAr20rit1qUp5FlSLsZSTufIM9drtyEIfOkuwiyPI3s//5RkxPdjzKe//pby2l1X8zAJQWF
GPjmfZPmarv2LIVqPXIc38/rgpsRxw9T6biYGzhabLklqlCzTU49MILvbM3IxjVCluRqMsNi0Kzb
Kh1A1ozsvW+neb4SLvJMhtOIq3lu/ijglD/onAacjc0acyhvednhadnmuLm1AIij6qcQ1P5dzMjX
9F36K5sq4E87bXrouVmuvh/Ke7H0wxZRQwEwEscGpOmGDaaqzydG0yfsfvCN78DMb9xU7GXQ6fw0
ls01bTu2bsbGukvYqO1NNH8BoybBvJegwawah7ILZpdA8QTXgN8WztEGXYITdiVeEBc+JbhFVSz0
8YMiVwAo/LsumIkAY1n1bVk1xkKr+rUVc6Q8QcBpeQ8DWm2b8UQmY5PKYyfuXDB71MzYNI4RNpCz
QEbYN3N+1RN7l07jrjbYSuoiTGR1zBwwV6GUByTXXUOrqFT3M9njnx4kMa7SsUPaLPartnsWKX24
To32JTfra5LE25TIYza4x8LATSUPpJl9CE/aT0PVRQIMI5zkflwnq6x0H6WJshxj67lI1rJHezd0
6mR8KGvjaNTXFq7pRqM7ZMFXlaOtmBQR6dGk7DxQdC9NJnyx0d/PpIZHKTDZcDlIYW7wwvVnew4b
6lzzvlznlEZ5k4RD/uZlT5n7VEwPlIXQTe3onsdbq9okY1SDnuDOgQrRrwmNe3aoF1dxC2G1+pqf
BAabZohn7hvrz4AMd4oHUBqvE9zeaXvTaNej+UPz1pBVaLxXXbuLG7BIunva7zIJEHu6QXiWWyE3
N60dZFXoWGsXcJJ47H0n8VbUleAOZWLaZCMWK8VjdSQrNIP97Ot8q5tZqOf6tjJhod2nZNgUs35j
64CeMR5Zgt7GtrjvLXo0pmJdITnumdsExRI2ddGQsd5HKLGBqMtad9qbls87Mrd4/5tbwZx7E66g
n2N/rtBOwQeft+2q6vfIsqOY85xo2iklwMAUj1VMj9yY117W3SQFaOszM2odXJUdd+/00YfY0cai
ZNPkNEC3JugdNHLVMbpioAeK0T9XGVBXEY8exEJGKAiMfmI8I2zwZ+TaNUAwZkB7gJGvklPb/MgJ
KAw8sFOZie+k+GVseEymPHLna56lG7OLD9BeSJIfyUwPScpQ0s+HP7xDBsmzX1nSbxPgH7TEi7gr
AxKNHSqEpnBgbQ7tJkaw1UHuBdsl2cc/2uSni9Zmau1G88GqrkfUVLIVej7QhGe+FBpY3CiAKtPv
bhLYHQ44bISfZ1aUMx4I47ErGXJNdz0FhTRH24YWUeRNzHvZPOUjvPSmSp5b+9TL+56G7o8h4SvU
tKzihqHdfmI7KZFgiVJvp3lNINMrQvZJ/WDOeLHFRTh4ck2cfc3NIPO2c7zq2M7BZHI8H+Mn+0kk
O5OeuPGEexgSLOK5z4NWrId2Jcva54YXWC34+GuR+qY1qc8SFzKUThowjW0pByUyzgdLZ0gRePjl
Rdhb6BfSUTpvWt+W7UljZF0NP/Q8vnI61MreCJXrMdc3uTWtkI0O3p+4MSi2pGqiZptcWjv8F0Ps
wr4so7TLQkzDRMS6NGWEXGHUAhgkWYTaZKBrZmjxbosgNEB+bJ33IPBAgD7o45Zi++cAH+bZDcp1
u7Lu11BMQhWkjEaQItk1MnZetwVxSuT0XqglqAY3qP5mOlhGjojitm1WXbmlcbJje1uTzk+b/tBK
susTfWVK8y4Z0QldmGuVDAEr/hoiXYE62olWhlqWBDakef43Vd+15KrOdftEqiIIBLc22bHjCjeq
FQGBEEmAePoz7L3/b9e5cbXpbrsbgzTnSHNfzzZNNPyu2xAHTd4SUM8vo47L/tirQlXZ4Ka7Tvch
F1OKPX4sz72F8SqFg7tiP1fh93XcMEzm02l+1bZd+AD9u7GPw6pNPZdgfgh9YKMXxD9EFR/G44jK
0ciFxT1uuhPYBJzsUXxKFsAjZ3P+rQPZXtvKidzVTBdq5j/ttpF3tAd2gmWmXT0MqR0kOprKf5G1
pTFKcD5gi2rSUC5Nsvc3EfANI8BQB65QPefDYuvI28efjTLtvbb99S3c1nwQaG1B+WB9WCjP7ZDU
kRXIwoW187VvzINrtPKt3lkO4aGKXVHBcLIjSA/I30fLqL5Btpe7IUvtxRq+ymDYkomLJh1V2OT9
OAWRS5ZvgPhsYKE35LnphJqpP9YBSavBS50lHL/O6EHy0K5DJA2N01fLXzCDZWDyYsnO+Ww9BJE9
fqwHq1EYIgKUDXhabhLVTz0BvZoJIFS2YYMxJ+FU85cVfNlZKtTwTKyf7ubLF7WhtENRHOabQ5ev
FN3KOq3+xxbs+0Wt1IZz1lq/ruEWRJujVQ6s9LpZ9vY6TWViqnmMdr1siVvjqpiW8t8HVyxBsklx
eR5XewhBqFWWD1of2Q1pYDzUQ9OWWqbP6UL7QpTC4O5EEoD3v1caveYwOA7O2NR855axIFnndoTA
XHUYtbBiv2x+KGf79z2fv/h8eB777+nzz/rvmPGDVJa4wWeqFAKXawsovfThTySc7LHbBl1Reo/m
TUr0caCVFKLxR/exTXZB9PxW/fj+86HqJP6S55fd/Oj71OSvR0Q8iKMI3A7IbEtSp3avPunSQVtJ
C2OwajE0lLq5GF98vLis1mIBr7v5EO4gwHu2twS9C7q6Mt75HDXjFi+9iP0R9345XyGgxMY6RQLC
eu0YzF13E6owH61zcuJ80xZqIvuyMpZqYl8lRwWiQRbqVBsn5Y+gHAA8M02Wtk0cG7MOBprQyryr
wc1XDF70Ovuwjz0WTkRtqL1QU5UOXZW6UH2voRNZZkzV1BSKPrDvMcXJzKYBtcCUPparh556sKD0
sZeD34OfrJuLM6p4oqcWs0WNUyeLK2IlMM62nRIy05QRkU5LG5XgNTqxXyyg7SCPIgB7McbxpBT3
b4tZHWOjD3vnpTZtUimgDOc07fswNsedNuDo/e+9N59g1kpCPUT9AhGUEJd9J7lCQAmrSFTV/r2n
4uZv9GZ8JFCFEMhZ5mZCXSzzUEjSXZAf97bs448B7ew4fmk19im+f5Zs/+m1H5rBQxMEZ4aolSXA
3+HYtwpsqKr7e+3rvFRXdEPpzNrnh6eXAKM5+niRTkYEOa8Tdo0J242D2QeMJY55X7Y2kd4UgYOJ
PbkmcnZis2D2V8ljRCEe+54cMRQsG4O9wL1/QwL9Mayar6Ewb6pDKkE3pZaVVqWXhnCGhmByVpm0
fxprLiBBySFZSivMXay5lTTaPbMRAW1tmVrbsQrmAqBtXrd9AZ4595o+NgHCzdwgIRATPNo/hbrC
C9O262NJrHiG0KuT591COeQOsQOv+wC5iLcnwEsiqsdIBfYBOXyxXpZUKwzdwuiozo08h0TGBFFg
5aHShVNWqc+XlEkrCWe38BTW5q+rHdwHvz8s+IRLS6UE90Lrbom1ijcbf+Bq4Raap0QoibssdbY6
IaI5MROcbdImrAIF1GNpsFX6SFF6/Nt62+Mu+LRQYdhKxBDPxcjVwF4PgaisI38mh+VRrQbwRwXT
yXe3E1Ito67BOGm2ZaO+70GfdCKM5hDrA+pvb9KR0zZxXSEBZ6dJj55vJcATABOEJUn4gstajA+/
7CjLmO0rzl6T+02EjzS1UL+Eg5VCU3QOtwG1pvU6OPVpHNR5qdvI77C015hSgeIeFWpOvzcDh7G4
v+wldAtYKOHm+0BnlPtyxgA1O9FBHWOdjvfVKqA/SXznpTdjsfZbPDtLNOjv8Bcif1hFxq+SkLOr
sao3dBRfLTXfelV9SHUErH3zeZcudMTdrj5UNUYA8TKLqku54E9enJStb2qAG9HtIlh2U0lIOoKF
LGuTOVShhLcTM4MjgcW8RubyyI9iYUdklIDLe4HYIaGTl8vHHltZqWrbAiKX46DXeDFNEbjlq5oh
H52/kJ2exXqdHJk8eDS6s0SWuNZcD4VPUNhaFPtiUPRA5GPRDJt9aoQ5A9KDTXlPu71HENunv3X5
IvbXct9+tf6Yh7o+yXC44xNamEw09yIMRs17j+cuqDl8mqdqZC8jBqWna2Pfq6ZMnQZOFHyOmNh6
qR0/knsZL7aIrRCIUPfzUec7Tp8BSY8cqlPekAxDmm2rTuAQT8uQJCTACtMvMalpLO02lSiQoBTC
AOJ4DKa8xRIo2AsoltgeyA/MecqQWHfyCc8dOmFCEu5/hc8Ra7NpJ8wqmjEgssWkDaelxXaY+fAD
dNS3YaSF0uaiuQPFdYe9pGh9OO/VHm/yOPnmFBBM3FsQDwWtyL5xCMm+urhAZHecJhatq0hGZgq1
urfO3Krd+7Oub7RDLr0sD3TqXk3l5XWQb76bApgZaHPuDSa/0TXZaw9D4H5ao5+ZactDMFvKlTEA
BIhlvBRirdgKpogEmL0yvfqsvDUYiCT7FeNZWeT5+tVj/cE4Z0HRFAC2AaNDwcgkHFQUH1fUxMlI
l6znZVpKXMAgngLafx95ImrMvevWY+v3aLftZMMQPgjuDgupjr4l065jMSQrR8bnyxBuoPx6tKpD
e4HW5jxbVoGsm/MWVkcKUgm0wpdlqT6azX2rKIoV7vYZhbhcXA0KDwq8wRckG6R4Rz34Qgf62lCQ
H60+qPAVWoKbhxhMuV1LiNFX7IeJM3+3Sjf2+7O/xiF0sTzZmlswfoQ/+foi0IbaXjqKd+6cVJsG
1nSxah9pnfXZqtUHYfJ1svtjx1pwk/sJC3JeW0FBZ/m1tdnvhZXf6IaN1RIF8pWStlXnx/63Dbp4
YA2tMhD5zxnz8cdU9GJ77LXT62mb3nqsHCTuyi7uFTnae3tclha9iJdNb5RMufK9aCcmpTvM+Gv7
ysYZuMaa64rFGBD+7k/fbLFH8MPkzqxyyzJAQOaknppoZ3PMPchS+zmXMrY4estqOhpe3+aq+zTO
cgVnkZAFPI4TpJhWXGzypZyWTG7flBue7V1lSLzMPKfMbKtNKoZJHG2bDSg2mfvZvo879naviQIH
PqpH6SKQJl2qj51CubaKU+/Vly3UBxl4abPCB8Xri7CDa4O3HvftaqPJqTHicvEyFJPRUmH7bIGQ
dE4GmOZad+UrqO18hCytJ9u9n6sisKqMve78iPEdF8JZdRhcK7F65NeHSMrF/HJqoM7iYdoP8uJD
f7k25J0QfqmInfX7nAVll3lBd1g5fyeQ9zmhewd39jpv/q0emit1BYB5zBatu1iQ+UXK8CLdKtvd
uVC9HxG7zAKB2S7EvvePfnm0Eu4hssCZs4GZa2l3H4bvL43Yz5jI0pL5DlHgO7QV59ZDDde6iExD
FzTgBgNQFUyJDv18ZeWrXs2lDtQZgyjyHQrYxS82EsAbbWcWHz5COX8G/FcL7WkJG6wsp5vtR8u2
ptLaTm0HixnbTgOuAojmjhSeHntpsO+bL+7Os6adD1x233rhfQFk/CIt/jHZ6nV6pH8+Vsraukj0
jEZZ37BSfoao6ryBR5I0kQ+CJuTTN3/nd+jacjjHM7T6jpqKZlAvFqYXBtXftlt/1FDX7L2+T51K
6wV1RYWAfah0+yGzVij0S52VYfWmQSsPihZNKbAQ0MIe2Cv0R3iV8XNm6upoGkPjcGhFPlM/Wwcr
0aJ8CWQQNaa9jiQsptp+GcV05FBrCmXOoEEPrdW9ll31vatY4aPUf1zilii/t/4Cx6SO7ZW96oGe
NjcnCxiZfTv54Xpq2/YeMP80oSnctg8LW6PuhqTDKwAl/LV3ZdEPwCIc+HMQqqWRP4vbK8QUa5fx
pHbGsxZODh6x1Z+9w/KAlq+rN2WasxMQ5Gmtz9gCUKUPK5YZRxwUcaMQLpTATWbTn6ENKBbqnLRp
wXrMEMqKw9JWX5ap/kob942VLEX69QEs3K1n79D3nZiuLypw8sltz6DOLovHzhblBQ9Jxk1qrOnI
NgI5sBVZiNFx/biz/TgctpT92gDxm9WNZ+YfFwH5brPfdGndBW7jEnfp7kJ34l7KCjQ2R8qIQry2
P+XgAd+0xU5l5yVewC8NceK6M0npf4HJuOirLQ1ntPhfbLqf+DakFip4J0BYprUXxOkRlrK9aDSy
6PGOQgCv88UpNNvVDbBqi7S2ULTuQD/q/QSW85PgflsxnJYMJe4rlIDEQZ0z5/7cgq2xi+bcrSZh
np8Bw4GS1sUWiow9e+WxmQfcNVWO3pcw+w5p5RFzb7Gt6Av8uTfZ4BKeypOByEa57u+lm0+gxF4b
wBRTg5glyFxVbd2n0LphYscHJnhhnV7/LBvDAhtC39Rmuom97bO1aN7K/QYm8qLrBTgcR2xCNWSh
bONVqheyBx9IlHgF1Xq3V5IYu3ltoZpY3Ey21w0h5svcFESsaNyBNiOlYzHzA8k8026Nm54emESt
PdHC97bTIvdXOxQ39OLXtqzOVG+5Nf7Y6uq8cPrNSPPuaecXm53MpyZbF35uOpq5iy4UYNml1qfV
eIWwvxC9HAMk1D3+gd4F76EhjBMTVqr5lPdhf4Kc/sScHnxHEDEypFQzbGvdWbTYEyzw/dtXRDu9
bEH3be/I11qXd8LLGNiqSaHZiAF3bdAMky3u/+qHEtzcGEA31/LiAcXEgGWvNqiBqEhnx0fvpq8h
ZKLQ/0V8INm0VIly/xD5d6JDhNnEtxaV24RLzx+apEYfBKiDsHQrh3TjU2I7OmMBj7kVpBOKYBv0
VPMyUPUDbFceEIzqskJovqxI1Z+4B09YoO6OnjCe1H6tIeOHGvZqmQ7N4xXyOeCRJEFueMw6DOUu
t8zZgCF12Ip8lBj7chahnXkPJz2/sUZe+DydmxXFitnRk6GpHwGgdK5OJNn8Iykr/GUejXR5Iwum
Ej8hkf/QkNDTwCueB5/oyPM7z6fPhyd0899TPfVtZLfzhhHeEJ79f3DP8D/g5/kaTRjxni8Zs4Aa
r04FKAAerebAjLRRaIIJUFPdAVbAQ88R4006uUSCDP8ee37VSQgP/vnBuqHAIesyAKS+QBTUmL0r
BgQWNQdtd+hYgq1AET4Uc43440EDT7KmEVuzzXChQuRU2Nv470MvWAu2+/kcmMGjsPq/73NIHyD2
3LLnIRrWfaFZj5/+70eeB5+//O/r/PcS+7TB1jm1U/Q8B0/w53ma5Grcg4T6/PjPqWfzF7cL68Qi
rl08H4Ry4Z7DDnlktgT4JLgEb23Lf75qoZzEqTOYYxv6X/TjpM2PU/X8Sj9OBVnKPm85Ss0Hwvb8
yJ5vZbpliMHM/W4pF1AktBsQlMVREUAGnNvnC3TO44z+81qPlw488Ysz4PNVOeAjG/ojhIdhPj7e
cfc8+c/bPr96HhswfxD40g4qTLToJPASzxf772efxwREKeaft3l+R0yCoXVr3qYGp39e8fFw+jjX
89iPCTGQQS4kPOzCXJd+SnszJNrAvQDciDtzus6YbAMx5vp3Rp8kzRCHyA4m2kN/YKd0GmLpyVjY
W6pXHVvzdmw28z6Y8CfpL9yO7SU4lLdRmGT1a7Daf6Ggu7vOhK4Mcnhg4tYDV2jM1fydORjAfc8t
PZ2k0ElZz5HHgAA1BeynEVswyxF8NiiwfJfsxR7VDexs6uY1iNB6svHBdHe1O6fewjRyhRjn0Yqr
uUuJe7ThIZlQVBs/r3SYdERlpS6LcuKxeGxBTXNVp7Uvs5bgqgwfm6IVaeacMLT92rDhHXDKX48k
K1enZYNIQ4/qDax3oTEge9Z9gnTwbExbUUfzIo5NbY7Vgrl5OB9trVIIHE7juJ8VigdLisyZwoKS
b3zxX1xEW67L78dpQCgDBPVNhCsSKhFgdPsQ89mJGitIIHpM10CjMP4zWWNaiRPwtQw5cIk7VLHW
Z29B1WghBZTwA3JDIxcxjxaKEzNJtF1l1nvk2KP0aCBu7YcmmncYCIf4t02GpNnRA6j9rN0mqvYg
WktUciZIB/iBtC1SOjcxdGcHiB9gJcdMT0CZMzNpuVZRML5zdFeNmBKFEqbCWyzEy03g34QLbr5/
ddn2bsk9o039PtMFUH0bmR29bWW/iKE+PzrHuXVxknDKH9POJ5ggHGt+LeHhsBWP2fYoIEGd7KC0
6Bz5y5pRBWtB2GLHsNMGUFo/PTRNXiRQAcEuc7BgbdhZd7RKzNoCQtl0XVLh31vUcHwIUkHZZD75
MlkYQ+sCMdMlQsLe7eDVRo+ydCHiysK42pZIXkQOFPlgSefQBs7RmBaraFaTV7rSA3qGqJa/a++r
3/51Z/fowG0DN1fEWTQ1XeLPfbJYTta7M+JfdFRDP8gfKSL9gmJ9iK1VxrWrToO/RtBmRQwhOJjh
V4YrJkog/2Yv0TeL46YG2PQgBDbw8uM/s3QTqbI/OY6bs82PB4kOsdFR5/nxyq9gCSsGJLOZ7x0f
vtVdmE54M8GXuA5ZTBvvx65AfjyU9gEcJdw5MN5E1t5ENbaUEpCe3n8MgJsYuC8fIgQbwyfnACrl
PinFOzAEUtVRE4K59EFAl+GBrBQgQguceYzKcDtoCl6ceBDwSiCM+8HWCDffNgiBTcEq9hPNGyR+
JB3K/pPVLNZBWXgLWILegW62PYYzORIs1jb0lURvDwky0OP5ODAnEiUmuqbitxEV6IKLUwZxy/e4
rzRIyktQNbGw8GF5IzA5qKo8yADUuS6RIs8dbNFr2pkw2X1+Bx8Xu8h8wJvH24p/QpyhdM0CUqZV
CJwSgtdnxho6JL38Qo7RwYwlbDrB2e3HAuHnRSWsYxMgjnee0hA0C8MIAKMBXPE9gswY3jkmhiQc
nWwz1VEiAM9bcbVBJtHA0EXAUEyrl2DoxRG4XLRgULC9/7H0T2nrA4yc4Nfno25zSYtyqyPbCBAg
VtQCCZ3LPqsFZmE0OttrRC/A7UUYckj4X4NgVGlbQM4w+KnDZ9qaEoKH/bYbmalmPnLaxAyM8mZX
57Ax8QSsmHooo7AeC+BFbftX8/51A/kYDHNWoZ/QfCqWCQW3e3JaCFAAY1ayLfouvJbsq7tVkaIE
d1Wfcf7pyR4EPkt6kHoVlM4ttgwPZjG+gvMkmM0EzYpiHTRSJIKX7Ij4aPgHMKKTLDBlyJyjeRna
MEWHXZRGpUH/S65wEbgwQ+rpoe05QLurh9isAE7kafas98rygHtbBeKYEwoqFRHRhQ2LWR/euPBe
bAY2YujfJr8xgKWm0zq4BxOALD5JoFfNHqYlH+Jmh0Sz/lSWl5BwjnsB7BuLJw+bzNbDcemh9B/u
dBuPvZyOSy1B3WNOSNhibtAaA6TBmquOAf52uPkOoySx7wUn4y/HEZ2lDUCQ6SmVWHjbClNUdqQO
Q2Vcg/JZV+toVBl17KbRhw6lj0mY4mXASl/7FWADK1qc4DoINw73EBAoRRvQZy2UP+HEjsyoo79D
iw97lXRKIJj2C6m9tNJODt3W32rKK/Pm9st+nNiDgPIKXbmfnjvHcilzijNdtxsEaBN+/VK6ZW5j
BSGj+drr+mObu7tL1ddSQcQ2j4VgXd41wVfQs0clsSJa6D4eHbHflEDrXLgp7EODf4w6V1WBS8OW
Dk/eaYHYqbfv+0Zyu9OXWr454XIRtXmrwuWbU3u/9xFdkPI+xhKNeA812r5758qxXifiw7+CCU10
w7RGe3JfGru9Ui1Q2KBgWjZ0eOToGZ72yr6UYf3Gbe828vKbIuQdSjWopPT71ImzruH2rXXCcSFw
L5HMRGzWAKjKo4c11ECAAEXr25543LmvW30a1B4BAIpVpyK3bhI+bDFazogDMFcjtktRpQE/9wG2
bkqiEbk4yg5PsHQXj9PgmLyygFes+DY+/NoRoJ2hwx9fgt3NF5aXGhVCWUHy0J8rg81iERdICy9Y
Dh+3fSIriuXhDhzs6IJSKTeD9Dd280BElnUDdRbJG2cuBgXQxL8A6/wYHefchezU9XaxrvVBi+Aq
Kn4aLdBhvYhCzRE//33jYWGUyGtH50EAcLHEbucG8Qg4fAXw3YgQleRZkO+rax02eDZaZPFwH9UF
uh7dTIeO/oLLCrbL6VD2v3TwZtSd2Z8SFXqHme8YHUahRBq/+va7vd+RkAJxAnQ3BoEZAFjEibMX
tfzd6X3ISHXX+o9E/4Ve80AXgZ99dxF57mShg+v+pWOfLoGkKTefGCKJDXN8d+pj6+XWH3nkN/W1
3qA1iiZIya1j+JP+CL9gTZFHG+K1a3/1jkNOD9s7NAEoMgZ8bCDa3+CXlfQwB4kG93Go4AL+Cx+n
C/y8wf6EJtoXI/a7db43bNlBtDX0tAdBeVVE9xHMBva7btY3WG7Balsd1hg1vwIqHgpvw/hV27cx
mrx0fDA5kNvhjZyDb6DPrA3TMLHAZWMPVZfNVQt35ONpWwuTjR3+KNpa51Jr9ntS1psny+1K2DL8
GjAqDWuVy9bYbHA1U1uRYvODBTfDHK9eT07DWl5kuGpIPh1njijxUKR2NUtEg9K2GZsOpERQ8aRZ
XHXcHn4q+FgRz2W2u8coiZeuHVJRNh1WPSI+w905wz7PinWvgjhYEEYRYk37aIzZYyzQ9jmsYAFT
FoYNiocjrPrfAzF+5kgbPQs3UP/7oYpqb2cotpBX9zzWdHLKuN7H1Pb34UwqGHfU4JjvTtPn0y5x
IW32u1Jj8/LU1SCf4v15CAmWkZk7jtsIRLXlD+o4agvGW+iNsROSkwPs8vp8oFVTA5eCVMg++32p
zvA/musoyv2K7H9z3RkHijLQ789DYIXRx8r6uijj3nYCAPfxyTw/LfST6F0b3PzlbpLhYU+yUJtG
sNeV2TaT7U0YG9JM8Gl1AM7l+ZvPh178qBHW9MIb2Go1JmAk9hCMZ5irp/PzK49geNnWXge/sYvn
K0OEApTB1mPsW/0fIizvTc8D2EBVQSGMuvFCa5TZD1sk8ZrtUi3wOzn4cBeteEHDnZ1WmDswGV6J
l94i/NivoNmZizGQsKPX0RJK/PQYtDBiWTOGw1W73H801Q+KwK1vg7XvidWFNBP9yj+gdji1G+bk
Stm/Wu7ILyN1kbXkbO4XKUGQr/UfqFkwnrBp4SzHV2odL0DkfQqkKnyxNtvL0D5Mb2iyMDxd7PLX
GvBX6ngo4gKbRBNdCjJK9ywWYPYDDEf3xsWdRSYwPNPjaWi6vF8seudMHCtvnq4tsJ8DqsImkpSa
r5W7AreGg/3MdCW+kPZ7ODbOpRvbBbqY1s+lbhEZuJZrXComTrBq2rb2f+vBwygHwSH93FeJczLS
Lm/surrM/guyC5pzaZG7NU89LO9Lf7KZEFfFVwz0nLY6nlcL6pl6u8Pw4P51kbdAQcP83ioDjJvg
3qoFKWxL9TJiky/S0iN/QaRcSm9wfyt485UFKeyoAWrJjM1VdQm6sbrsg3XoZQvCH44uGQnd3MgY
emmNWMmT5w8saqex/tn3tx29Hkh+p4mfl8ngJyE8429UL7jLtxB5mqarLgAYykuDbJCkfgXmr+IQ
gvjzCDT+3FQjRh8M1Xefjjp32dis8I6vEKMBRGtUi7cPQgFi3hZ3f8NKxhf3Y11b8/ZgvCdX6nSj
PQhdwFE+VfRvZTspoCT2w58HfuiMdKMd2EH0vLLLTIgA8urJcT+Aka9yfS1dFcu9dd4UcOKt5t7n
COPftQyR68XZ6n1WjgPx1LKAiaaDne62G2Cz7kBz0xF+IW0v72XHvZujgG6G1fo+gwE62Kbrj4PY
l3dUmHdojLxraMjyDmc1ZPGKlQAEmiXy642fytcGC0h16AUypMpq/bHZDsyKUg8fbgcWbew2bEDt
gl0RiSeIrsUVPFmZtWvxWz2uyElb692fIDDzesyp404nIC5oynck2WDh3Rb/N0W3AOS7+jmO2Kbk
1HGUhsiwsjhs+O5itwUpu/rSbUMY75M1ve0S/4UDgcbMPHhZlTfdYI/xLnAhw2yk4bkvm/mmJUdy
QKv2nPrdFodQvAFrHR+jrRWDWuZhCcZIOwgwoDDWtAN30hJ59+0yAHOHzCDxUO8/H6wS0cCTP5uj
CSAMQ6oEsBN8TiIU6q183D07Cw7CtAyEIfKDkUMP4eYgqwvcfY8cE9G/lFC6lL1uz+L5zsxZKIbR
Ouq7DCGqcFYP7qYBfMUa4Hp0TXlZ1w0i3d3AwRtO6jrN1XIInM59x2yQI+9CGDcfD9TqMPQUovRE
1qF94A/rpxGzeFl354va1jLbxYTg6AcXCoOFc6oxO+niTKgonj4ZGJSbaJzRVmM1/zqsHv1CWami
vmb2zSunNQva5J8VwJk5/Ke7BxPNUqkTwB5oFzS9in1HDhMCYLAswdDW2uWOpkMmwcPT9jz0fFgC
O8M4Y+vMPN4UHdW/4MtAtQ2CFpVmXXQd1kEgJwi7kOhngDrykyFoArmr9XEJ2gWzVvdNRWBYUJU4
WwMxaz0Ulc/b07gr2JBEN39p6xIqJSl+C02/Ldr/8Y9/WyI/6zhSv3pDXsyGwDTv7ru6ens+YCEv
jzCPkmyG3DCrfL87mra5Y2wJNKciACHge9MrwKpUmoZe3baCklDYIlGOUT0suyEge3+nsV8vaHO4
8TEWhoozwgWwwIX+CtLsaXG1Dc7VEHTm+nywVxcwkAc/X2/+PbRpG0a1FXU4Kr6YtWb87tF+j5bJ
l5cWEtAz3teP4D0KQcJyO4OOlIjluz32OgWPM6Rrqcx3qIQGiEc1tUiMS8zpCo8b+KRGTDmGosYb
t/Zigd2/lGvXXp5Pn1+BPSFQWjrZf4c0rCYRzFP04SCwzxsmG531TP99IIjmOWwV6xJCGQZis+mh
f93swRRTI6KRBd25fzwgiz5IPRK8PA/5cEb8c/z51b/HMBIjbGTR2gL7ZNeWEMUEkXS94QKF0gTh
u7cMoKbxfCYK7hZM5orlOETzME63Zgc//HwIQyztixqBIP3foedPsMdxhZ9/HnfHbspXhVTlhXfL
W49Qhab21pfnMwc2vkgptiBds61fEZIkpTPc/h9d57HcOrAl2y9CBFCwNQWtaOXdBCEd6cADBW++
/i3w3Ne3Jz1hiBRlKIFVu3Jnru1xggSljYNpuWH3s1ay1hiputxNl2cEPKMnrr8m71buM0XJoURO
fTdk7kcsEHRwLxT3Tl8410pm0LuWT4Rdb6zyPv91as3adZFenfqpxpM3Rtk1dOsTxhx3XwvkLoNS
8rFhmv3jsBTUnmr7w7w8ZkZlsRAEwpTWZIh8hjGOYxKDbnzHrrKTmQ7nqDDMe6sxvDvskqAYYKBc
wlFsCDwFD61J7QjDpb8DvNXRcuexyMvUScnpfKtgU6MyTqBZeBPr0w8R9k6SMAiFti0cNZ4TkbyS
JLC2lQUQ31w0EWzv62G0PJjm1ivAmuZ5mNuQvlRrkPlN041EGzm6ca3d23o/+kZgdd9xMj/Uod6+
yNnK99Yfkdr13ukzcWWcSIHwXVtveuK9u+xBB6+py7XVqmI7dZxFcSSZLzKI/+duvLbKMb+4OWyk
vOwvt2iWNOTGNkLzXxBZj4vfxEDNnueAKFWUP4uMXp3vpZPGciO6VTJ3LPEcpHFTeyl2eCF8jtNI
JxQ7r6E1cF7SRbTr8eFRwebB3cR1sfh1mrObCYYeaGmDkknBAHppfsl7n/EerT+Qj/vTymTF4dD6
G9vmNbWG8QP/9LyS5UyROnR0mbukP2SqK86BJfmRXfKY5k75VprIkF5WBMd4uct8wV0RxtiHg7n2
7bkVL2K+L9QwP9+i8NyJLPFquuCcMsaH7mh+lfsK/85rPCXnbFGCyM+5hzjWk0esj40PVAqvcCLw
PnhPtKDdwpz+fTMZ3E/K8Hac7KptNBLOE0WhLlpVZ/shdgLiHTkNZ12Hb++66pLhTt80UsaPc4Fw
GsFZ8iPoYmdPqSet98S9qdnDi6rh995eTOmdWzGJu66jnq3HQr21FQCreUirjeY0vNz0E6ut2KYT
squr6xTujIAQV2M+48GKV5Wkn+OKvLwwkq643D4Kw5kWjsTimLQ93AbR4f5kFMA+Yb/by1aOR/x0
IHzDrjpWTDpcVyGWZF2mkDeWx2qplPKTnsBRnTyVTVgd/3vjESn4d9eoOpI2eY6FdXmK6urY55Bh
bYeFFrRTiWFu9JyMDMQs8A9lLLYewL3jbVcISwZEVk19KpeNgoF6SvjaZFyHMcz3dmDbx8oY6PuU
KJ+NRXbZXR4zFGgputvpsxs83XAFbVEbgN6M4QIfzDim2mGiEtsL2yl2nZ16b53LKGOzib49awOL
N1ijyZY7oy7MFyX6fFMOPPN26WS0gVeRhrUaaB89NwvppOz/c+PABzvadb6x6Bpo7cpt8Pg1Kpxw
NYSqIvLSIdfbrSzQ5RHWXmXZasmzEnp+Z89WQfopTi4w0LYF6ZmHmWm9D5CB4wugqf/10CzrO1dx
RfROebHmIXhItDR4MN053FtjmK1uj91u+MM/i5naSyssQH7L4Sldbtyo6u/0FLeJVkzmvR3M+rGS
+jkrzOEcT/gAa+8y0Ig9czgY/z0MGK+nAsFrmKDvTE4Z1JtQV+OOeDd7fTkTKO5im0zlUAz7WW/7
DYGS6onO3aMH729teEg75bI+1hIFe1BWdB4b9zeLquyNLlS+Tss4v9fMJX7hBjHiYPw741PZM94l
foA5QqrKiMsvJZ/1lADSKNNrM8j8OdA6TrBssxjUzOJBLE5HY7DOjSr2/6gYCsZX0oAP3RK6kkes
eyWdrtRU/mjTCIoWr6y+BIE5HNZH6Jr0Zqll3EY4Pw2dSggLxffcyqNBiBQ1e15m/Ir43e2RRotq
fmY9HjCR6X+bIk3e+Toi21poW3sni5L1GJmPfAdnrzu5zY7kYDUMmuIXYBtXxMD6enQc86FvMUbc
7lH85Ls5c75ukJ0c78q9SapmF8OwW0ULFeP2WOWSmyvq+NEIP/Q6zB+jqOufki4a1vo4e9vb3VkW
HjYhxqC2Vwnx5U1V4bSjgd1j6DfDjzSzHqzW7R6dyKuuCRA4P3O99kjeoqFLAp/ISpDxb3/I2800
9cVaWh4wwAYB+nYEDOCsEELTPLogbRaizi6HZcmIQPDjo/tmj8FdOEZqP90+gYIEdScqyRakwXx/
+yiplH4/RjGPVeF75JTO3uV0dSgr4kVllFlnr45/sZM/N1k/fUKCi9Zza/CWCxi7inFVW3tl0V8Y
/CH9W9SeTSCmf15p9aZUj05r6PdNnHA61ZvT7d5oG3jdutBdmf1gbKA+wWUx++JeEMYnPUOuvpq7
eu9Nfb3CS8VGbgfhSaRtfbK9epWDP7u3rci7H2t3Z02qAU7JQ7cb+C54xRV0oiAo7FNdzS+oy0SQ
oik9RXMZHcJ+8PZjUg1nJnFDStb1AZE8ZadO8+S1K+QiTQTrkJL2WpdN82DlNAqKnEkfTsSg5Tps
oktp5RDxdGU/ZNIM100VaC+mhaJqyEF8FkhDyeS4v4PoV8kIowjoXvRoJ3jDVZ7+DfvFu1IOn0Mv
DF84RffiZFSGQdOzsXn2QExB7EOOv4ekU8VubHuLWnkodiXhwH8fzctj0fLZcLSt8//5vLJcNdps
7ImbmG9GPT+iuBUPEyl1Mm0gFMLUijngq5lE/xyvQ2XMT2Xe/eej6H8eu332v88rncY+lA7JzdtT
5uUb/Pto6pNHq5+IA0Z/G7dn89aF3m+mGpVd1WX6OJgBS0VctduusL7iyrKPN9AOXQP7RPvwaTAU
7XA8S+suo9AmVD/tb0uOMjGUdoFn4uhy1BOZsLms67O0kUBBFpkvt7vucrddgBDYHShZ03hc9wG5
iYgTzLvW8SoTRngfBnbM99B+qjvPvquWoJ5GEZGux74cjtoY6t06MCrsbTfC1e1mRM2ukfZKUAKH
Yo7/3rREIsLg/Rq8juiSqTMtMSA72wBo2P6T9DJBD9AsIAdCfvqE7COxuybmUz428ybycvOs5V0H
YGdwsbJ53SUjxr+xu0F/VlXHdOPSC75qrLlBED3RsilfWoNcrYJJ/FQbNXVnSbO081L72Ogl9izW
xadojAQ50LZ/FZPzml213A7BkhblYQYRtr7dHSpedV+3xmUkh/kkbPuMfh1txzJO9+2UzNve6Ked
SuvqwxDBhj19ehkmpzjVElU+zKX6yOtI+onTzTSEJFOU9IiQa2Y7p9Ed5+1sGKlvtb1zmhFLe9/S
ySjoodqaLfQke7mpALH5bZkSEVCNe86U1m27TKhoa2WquYbpSFfQLu+qzmFhY6XGjq4Y5VWgje3+
CZo1c41Cgahs9hlejkWUtgIyL0WtsYkvirU9hZxWZUoPPMqm3WDQUfiPsmdB0xpNunyxLVlxF7lv
mM1g0zcTzuqVaBt4ikNbHWHoVEdehgQwunxYl1a0E40mKpLvIibHgILMiag54dl5KYaOQUvLQ7eb
/yrLwoy6Lf7g0AcBMcBoN1P9mAwucfCg1Y/9jymT7oh41FcAc3nk9oTbDc7iyRdzSptwzq2TSYON
BqMZA7VvWuBrWa51vpMvUel8+ZBZOObpdn8IOVfkuLlnr7P3jDS6gEMteZcOmTizynk+Ir29CVMz
XkIfFuAjt35Km9cgCrpoFcJvvefePxHLjqrbvZRZ0Q+Tl4PtLWNrrU3MmPEg3/1T4sED5Ns68dJt
sxyLuggV/vbZ+oa0WD777y5TSohTh/1OLvwr8lYr123VNV++++2hRlMrK0vU9XbvRjVZnpUIZssN
9fxQWmlyiQy6YkPYRR9pAJWD1qvFiUF27/m4hhXT3I+p+M5CYeMO1nva1ppOa7xN76h9i/UkJv3V
qnoSaXIweActn0X49l0CBQRCh0NSaPF7MDucyTTvGRxieYVgjXJ+e9zhi3D0IVwzMvSm9GlNmW1u
92+/sDcZLtZ+dIRKJ86fhNr/f+LtfqPHGxCKGqWr7pxuN2BB/vPRfx+rzWitQ7LazpjesBVY+Htq
i8KRiYxB81l1+dYIp9UYjwI9BsrIMCExlPSvdFdEC1MWGFyx08GM+oUe+ySBX2U677yYsVJaJ2e/
mO/GmvI7tCK/awcsGg2HZcNZeIDAt9B/t432h/qS7mcLUyeoj6WVbPNm3mFKajZzbdx3WgclviYG
JcfGWzledemU+ZApL/HtqDiZXWiTd6zeNJP6VgX7RVDHYsMRD4+T1MwrWz+JU6p3FmEjU19Eq5qT
LgRNpUq8dAlQPE11NBFLhBLsuzIIaF5HDwwGSzFe9XSoiNDomHBLmePcTL9IyjzSSN6KYC5pQirS
gMmif+B8x3M7yuGUC3KRuVc82sCI/TC2zzaeQv5d9GfisuW8lfT7wEGHiVDpc+9FB4vGu817ivLx
FCWoFsEgE7/BHxyz1Ph1JT+Csr6LW+NlWUt2OiMh8rZ8c0YYWX1aPNhcfrZprfL0uynC+zHsvpd/
aWKaVJEl4XAdVxEdwNB/Z9hS5w8OWsY0u5dk0Mh+dOI0eZImKwHYlMieTILXuQcHXcgrPTZiI+lI
gehE36Lq31nPmAmhjQ9ko8tdbhogrTkUWeLXjJwfrXwvw2ny86ojo1g91kFC3qpZIe/9DGX3U2nZ
SdUcLOVMIsJr2y0/aeuEyClaetf0CRdTFm5TlCe/ptT2hS3MtUmL28LemC40DI0kW1M7hyFLVkvk
OaAfntXzTk8HDM91s82d7LGczaegcC5oZsnKQbuqKoJf7Rg/V7V4i+UYbgxrOvQuNup2ubjd3LkX
heZXYZZvTVCPydBt40G/esl4ldK8ZuXC6R2qlYdWO5EuwKxD1sJ7pQPnTe1X08tfZdk2RhyS5qS+
GOfuriKT9inhhS40vz2NLGRYbCtz0kgnp0znNZTni6CeKALbfTWWVySjLzvCVYm7km3OCMGbZz+h
ACNVteE9+hgce3ypUdK/K9t7E1JDYbOzI63k1I+85M5Q7UFjZd0k+YSPiSPbuPjRVCB91XXhWqEF
lAoPtad2YeWEazdko5x141jq10pl1caasp0cczgioyTeEue7CKO939vlw8IKjgN0vrptCSukc+M3
tX0mExnScu6wca0pRdvFu9ILJE113xrZs7RjYzM10CWQ2FZ2aXnHcB4gRDmkO52UVI/Bf60Q+Koc
aIo213pZYecbw19lbwNs02t2D4VClrOy0ROBlXbgvaxYPDi0NNWj7sXVVqUl9b0krSv71ZAT2sYZ
Q+w9S0AfuDHKaHbiV2P5WTqAKYZM1YZY9OvoQFb9IandP1ncxOt4lmeDeaqbAkmtmH8kHjYcFiSS
I2gIDYL6tsMr7Dv1xkw5Uk4kGQUR5tHYTzZhs7HSjdWE1b3Kr4EKzVXpNm9aVP96NFwXzMOAn7Ho
y2I1G9qv5mjvBSaUMsQT5dSHCbGsqw/d6BxLu7gDl5Kty5bBGRiPHL8urA87ZTXMxPQdeoFJMFFn
YHCOrdSIOJq7lokbUdd4cTMbrgx3MdoV1S/C5Jz2OxOOt285LYvq1DxVWftG8fRL8PDRjYIfKt+d
twxl9wjGW6NoOQTVcg1e3yge0zZ50Uhz1f1f5EvOWJptYDUhWALs3yyx2ggNx1IYEv1NE3rKZrm0
O5rPru7S7aD4p+iV8OvY4AVGMynF9NvKm69JQgghVG13GkYlQ30SxuVa6DPcIpZxByx1V9Y/tpsb
qyKPHwIr2rasvq6DozONvGkrnGptWm17onX11bngf73oWFRTtp1SrIY9vK05/QlVS/faad7M1OyQ
CMxfwBD2qiCQO06kJWW9D+fZOPf5+BT1DUFiqDCDuZdpk/tT4JibxE1gBIEW0N2aHZvoKRxBbZUF
Y+HHQXSUKTZA+BWmAwezsH/BqL/hZEcvNXiGBzQQYBi49D645kV3N3cUqyHt9B4/hzbMTKVoV6m1
zi6y9D46E6oKJcCVkvNgujYuQ4gNPsLfsxHwPUtpAHHNgpUOmsBLxI9hYMqKCLuLRS6vkvElKHEt
MXDhDv88KY4QhyeYtFYKc+WZBt6JvqbWnd0/tjNiqqnbF01GG69uPT+z2uPkdc+ds2pSOomjqV6q
YgqJRiU7w22njcPEDd8EX+050t5okQ8Zpl9Zgdy7nfjxGvy6HgsQEWXmmMBr8tm/XzWvvdaG9zfM
A8vvGBaxRbPoIbaYBiHR/r7Phr8DQrlnsWxGWf5OqfHK1dNthVk/TPj9jFnXyah3vwIVc6WMgbRd
qlaenmHFzHDy0W06YKg/D3FwKfBeZjVOU6M8aE4PP6+e1oTCf0WmNeuhZMSu0rYR9UZWEL4KTEBQ
1APXIdzEzGfwq6rgUNZ8WnTl/bQzXiE65quSN4Y/tt233sw0VYPpVA/JNewIDLueYjwR9oB420lA
lXi16otRzORaC0T/zHl0tai7FF1QbCYUWB9cHllkIrMQoEb88B4mYFs4GIVq3DrYPkCIhLCK56y4
CIegepKOM7Jd99xjiLjDrDXMFr+DLM6qyUmC18gEUYy5zJ7lG5cn7FZzL4RwV61CWkpi/S3t4mSN
HZM2rBo4N+gT+bxoxl4NJqIVkV8UHhgNNxhxzjfeM2rNerBFdHGz6k+0oK4LTeJ9a+ZLcgNfLzc0
c+YdhoyW0Rd1c4GmBE/PuOhj8Wdg0sRzaF9AU+kJkJt92yJaJLn2B9BVHpYd4tsMUahkM48rkzOu
LjlGtVHCySHdGrP6KWSi7kVr1GQaSqw1EAWasljTkI/pIfPH62MsseC3nKj7kqNFp6Z2aFJu4nYY
LqLiCjUdRs3NSh4xHYHBYFFNM+rARjLTLGB2oct67Klsn2L0jk1GJio72zl2lMCVwc7fBe1jjbuF
AFbJWF9MCf5YZt8ZK7ewwScVzrC3LVff6fX83UTVrzcRABGcin0ljYWRRPozjQTCe9RWmPcyLmeg
Wk3kTseQzTlqhy+OcwS/AwhxbWO/WF7rbJTIMMiirw+h9lwlXoYaXlEDdD8ZFgc/0iEFRkDX7OZj
bLSfGtN4qMxixczZo+km8bW/i6XG7j16nGta9OShH9+S2GMDkGJam3183zbmX2hqmdt/pHJRBZt5
K9OYKbFNzS4/YFdmvgN6OwuEBQnHlWJfcLIJptzZNh6FeqZvc2b/hpW280JIFOXI8JOY+ifWyQ72
fTEfJszguIoAXJa6tTIquiAzM61mrnWAdbxinO0r2c/0EGfvD2gvbzNrbQmNDhMtUzO9TTNGnxqj
V92kWo9QC11t6C95Ml8mpZqNpmFAoNhQMBy3SvG9gWN/eXxdP4/6IXPL+1GRWi6qh7kUPzoVWju7
X7YyfhxLvyqySESit2qkCrYnjtW1dsIytyjGIaaMworgnx9o5Owj5It1meSYe8Ki3+RR7+1l4L26
w6ytKNfuzZbSdHbUTzQhcAtZwyZB54i2ntcdZAc2yciDLzvXZn/Q/k7xHGz0pr0CRC+X4AIVaZCU
K4aO9y8WMdQhmd4KZBMA1bCju+pLRVG/DvqzFdnFdmx9E+/HztAwJtsjYnga4tbRubhNQedAIPT7
VoVGJ9S01ZzgajU1DQXeWr62NDmdknqe+Su0sh6kasejnuYnIwrZgr3+DV7CdgodmEspYKvazjxw
CPg5i/F1kMW0cD5mZAQDM6Rj5L5jJW+RXZ3gJZobK6ttIFbVSHqCoK/Bzy4bKl7bvHMGBT9VgZHX
5aoYm2DVcVxcVZn3Gm+KFj2CZESIz+NoR/xI1dGS6KyMIJsLmLo30EjdmpyH3ehyIyz2ObhGZHSd
mYxmDLwibUhU9Hd2iUO5tFlkWSLJA0CCak1BG4iceN9zLAN7vqR4sNO6E5CPqohPpW7Wq8bstypx
jgRc80Ne8oq1uEkOixsyLGd0IpbrjRe+0E0E2ZuSKvVKtR8j249CqzliS+O4Jzj9ummx0avE5QwN
JVrvqm2gLMYbcc0lc3yeXeHuCzcffHS6bd0R6EbLxI7YcxLuKftdvVJ3gjyb39qIdXgTTgNWdVTu
szOU2OQbVrGc4SYT69oDezUOXdgjgUmtGjaIh/R9B7+vCAW7aNZ33sSVbLd4x2UEsw1nqLuq73sd
IiGn3ZK+JIc9Lr3ugRUHe0pz8GqB4VZQXeXtHo4F+Osu+AQAOAr720AhWuntWN/PM9xjx4HX75Ti
gwMKkPyMPG9ZBVtcQkzcYtboymyLr0afx82UUvh3Ocqhad2JzJYE0WBJNZIOVJZU96OtfqwBgJSS
vh6NpF9yOjsanq/McYwNiF0uCw3VfGxH5beaIOEEiEFb6rNiaLO1DpfR8JwviwVs24fWMR2zlWHX
TF3SnIuptOpgYuQdBF8FUcnhN2LkK907P3X1fYyflzrbYT6Rq6+gheyMnODAYITvIY2cdZt7aLN6
/gZ6+9ntrYvdcRiCQ4POa+8c1EZfpqCaM8lErlg33rJs4cfaGPBkMnJmWKoi6FUMn8BLzLTLwcMY
r2FFZ0t/pbf4VMVesYHPQsJgxr3cmDirw7/J5J4DSLlRK00OKBbCEXWdYZuKcBrzE1NIe/HcnDUz
/+uNCQHhnCIXzeEdJ/oVV1a9oUx1feGyZvKOJNCQRgSTwoh1eB/oXDBlb/3C3bibaloIamrpVfAW
7nuYLT1MpJK3/aatTeHbTP9Z6SNNN4Rn2jZMfJ/t7MEmTdGMNgZC1/vJxDL9zL02ygLl5t2VoSRr
pXAYji5xqflaWN6jW2QnsmoFYGs8R24EV8p7ZbW3HDpTSdPRjmQ4mG9Y8hxgzQjSSyfFmzfoDg3T
+EQL8S6dmPs9NBaWMPHHC9w/sQvFMtKOsWvBhfQqbPTFRfakaxBmeDNhWCfGwTwDq1sVQfDt4kkD
SAe/ezB+1fLjQlLdzPrOPlIdsqPesIR2tO+pHYwvz53IYgd/baOXXE/DXeJwLu1bcI4c47+yuH0a
6mnX4IijqUqRzlljZzXOa5Mb1BCdxXsCPKAkseyZnbYXllOiQZAR9NxP5ebpqpbTneuOTArIiSRL
K8b4Mr7nESqTm5c74bZwyQslzl4W0xxpsoAy+m+o5fvJMPPH2w0Dy5tdiONwdbvbcNIiq+Nh5J1k
dUdxucs9UEJRSqgOLEi4DfPeOMz8jodqAj2T2BOeV1ZSwvMLZ2eEL5BFhyhPr5Wet3dtH13LKJd7
KHbPajGXptofvO4cldgj0MjpSATJPpvVvGrbUXIINJnBlsscUrK7BRE3r6WpvylXaZdiYsON9fCk
T4T3mJ4V4mQVROvtdNMYZLJCSYvfCOsTOWXdh+Tb3fW2++GoE0iad6uYg7Wncn9EVbqjk/Kcxfmf
EUGqb8cnmOZqDx+6ptIfIsaax08SFXYjYVLNg9pBKWEvGylGEJg/cit/yszqaDeCTDwYc8bEoZq4
+VVz24s3zO+96+2cLLlYEgBMUpOdND3ChGmBTYb6l3Wqeo+z8h4Q19rKXg08jueZ6LupmZE/4bBk
55FYsupD1gCTjeldMOiJpLILycXr3WbNeDyZ9mSNOpcJoNAZZ6+gwu7yA/aDi6cVHIb1cBPwz68a
wipBsYCm0OqECysne3NooicBwY9IjNeqLD+VSL+02j5q2KO2zTwyHIHfBMNsqMIdvbIAgq9lrvXB
xSYChtp0+2LVlt5bJQg3ChPMb4kpFPYiWlz+lGPVP7qjC0aDyxvugVsd3Xput8uL6tzc3goEs8DI
H3KRBDTsk++aIR6Y1LMaMukQv48FqBvDoJYFv2iR1TeJusWcZBj7QXNnOHk6cdqktVgtGbyBlS5r
cCbZRUwHPPoMma7FEnBI8nwB1ZVMO9dgInaCNUkQEmlVaxEljMgd6sDae4XgKK3+syeGnKoG55jh
fHVB+MXh+CluunNaMrt8KFalWZM0LEBMz0b/5kXZZ8dgCV8VaAhDHd4JO3xibNtdYk1/ZkYbratB
XEI2U5bSXqxcmGTMROm98NkED6kX2nNus5toS/pxMB+T9MpghsivA47IqexOZglYObqSYD02sb2J
g4J2v/mN4x6yBdrZpqcFl6ZIQ4b44qoHAyr7Q1Nld9idxhUw+8sU70K3C7eo5WodeyQ6m1b8VHG0
ha14oA2BMpr9qcuZg0BlGhuIZL9TgiCh15wIQv7RXV7bvpUzbdfLrCN28SeZ2GtyKWgmVv8wVPU3
HsoDdlJGkRal3At0vyJozoZOknzJsnrY9HFsswxXg3ylNbANh+ZPo6jU47o6cf2gyYcnraav2rTG
RzQHGWk56XtcqXV3MUR/580xCb6Ev3ZtDJiFCaDqQwycl525b+1vXU3vlTfuBzPDtl6/5dMhA/SJ
mjzhyQ7PASuLEzlPti1eWx2Qa9e8hk7wpX6myXwaA2dNOXWyAvCPvEd495rwX93+xJjI+ymxsi3g
n+fKyyFWN0QHqukd6ioUMXKdUBTQdMP2wZqNU8cfq7I21W8QhQ+g3e67kvWgWI6HFk0Ljy1nrNmd
AggOdMDWkcKpuMRmQtt6Lu2ZP0PrzRt7uUASgpJjZbwnHLjXbmc8AH1x/SmuQZpXDGU3zFeI45/W
R10723iMcMdSvvmi7D/sCqRaSiLUOLYB+49Evl14cRxSibMXIXMbB+NtTN+66AfqxYMtmG18n9TW
rglHaI5yfAGPfFfM6MLEiPwGc4mlJk6drAcYYBMOhVr7auvsYlE8fUd4yrY2/dONMQ2neYJLOtlE
AtDdMAZSHdXWlzJr5tq4ajWTTuX9PR671H5VpCNxcJ45c/Z+VxeXQGv+YmraJlP65QhQAbL79O6b
SO5bc7zqCP6Vp/GuDTl7T54GN6cEtzJ1X/0U/6Bm2nAN1c8sc64ZcmskTfahOX0yXrbYzfyNBWfi
cf6hR+xyjkCILMxq35vL+buhfZsyf5S2aHaK4p+UmVlrTYP0bAU1zRwLNJGDmFkg8IqCqTvTFGi+
0nOwnlukeC6btvDtzKQAZbznJiglfzpzKLdTMYBnqv4Yiko1Yp2JJrnPhvk70nqSS3a8bUJOgXlx
qVDMcU7+GZV3MApMrygDsK1BU5b8d5GQIEhOnJYJlsUvaAuXxt3ByU3lgHHfg6rWTAKlCV1Aemgn
OhY5cnvdu53AFASaWDcpOyFcRySInQXrY9NncAG76S7oO5Mdg6i2bOgddtqbnkc/OavCSpry3S0t
6vkGwGNJuDfsY7kiG7iCrqRQGvdm212NnqA7epnLESzMdsamqgThzZq4cfUnXKymBToeeS/c3SUr
clQIgh3JwfLG90wABkAbsBbGzKBYBcNlGPJdwsBNMPheTnxgiqn0qJ8rxg5uIDGynFPKtUIe+McS
UTg3yxi2utvZDG+dAvNQ2AVTGTyNq+C2tiRHtoRxVeJZ9l1HM31XPoJ2fu/6JAAoQSNksB+krvfr
MOgf9a4stl0uXwJreME2Sp6kGLASRUdT2NfYoCOg45ejdGHyqW2dGBd0NtxgTUqUZPtM6R7grNnl
8WOl6c8mwxLx28uPsKdIge5wnpP8HKMg+m5sPzSpePI6v2maYpWT2d8yCofcHWMLykhaYCHnTyaY
rWCrcrG2f1C1Pwg6PAwRSqORk3WbNOePLH+wnL0XCHAchXks0LZWMy8VK7ATvWQoU02QUUb2oWj5
c8n8pS7xjiSZvJrEpLVc3XHOeddl3vglJdKqt2uO5dmwN22Ef6knO7QDDKV2u/ZsAewzpZmCVdOg
IlzFWJTWiTAeAeLKlYAwP7TFnZOA0ZAM/CoK/QuiFZxnd3GKs0Q5GYJpYMwPMaOcVpS6EGQ8kIV2
/UsnAi5Hav7t4ogUFqiXCJ5TW9MTVtokN4zjAAXMNGFor9gj8YwluKCCTT61T7yhIJBE5rcVNR+C
s+CxAvlRzJhtPG1L7oyFCx+dVrEIW4RZaTwRN9CeXMbK4PPYms2xjNv3MqHDHI7Bqk3tN7vqzvUY
sgmRVPOjMT/bg3XpDEzKgaoAo7ic0oKqedHHQ+KMn3S+dj2zvBkgnmUkCOUU/80spvFGkRoYEJNf
aEidwnF4HqCYUBgsdKUE/p0uvmpEDGZw7LXYhZJI1n1VFWTHreRIJ4vR4JTCXlvQe1DBS2W5zBgC
NWrUdFdrSwOk36tP3SwPiGuPU52wjFQfoNDhjvfh/UKincng0eqb1skIb4MEnhSHIG9+tdxlnI19
DoaE1+ytdDuEVZrT/wgi1NdCceasyMREQA4d8/9xdWbLjSrbFv0iIhJIulf1siRbcm+/EFWuKvq+
S/j6O8Dn7Nr3vBACybYsQZK51pxjqlVcJMdOWT9oobm1d4n0Kl3bSVUBvuirtRMGPw03f2Fxw71X
wwYc9nsEc8OaON6HGDzT3h2Gnw4VdKJgr4FS5dHprvRSpvU0t7QszIaUDIatoYYX34InaxfzdCtt
TvWWotZvB0ohq2wi0OyUAZH+DAPPRLMScKVRcfrY1VsQxsSXWfI2UHLB8P7DcNXG87p16vbqfrJy
gu0N9WUH+rTybBbLvp2/Mi17TZjG2B4rAg/7L+Jve8BBidzZd/JL5tq7CgEZagpEGaEzUXnJf1IS
v0/NF2wzwdqlS79ijfenl/XZyMgz7wrws0brkPiCtDNBoTDF3YOlFfsijs52jI81H/m62+RC/elX
yT1oRVkfb8RbPvXuscsgLgqRISUJiGKk/FxTiloXQjuUMYXPxmXgCGmBe0A9BqhZ1LzsU58iSRi6
T27JESrlemVwO50GpD+NrJ+pt1sHy2qQ8CXd2f/lT4N7I3bat9tn1tY2dsNHsp5m6CIMmIx7YP40
xEOGMRB7c2/QUct1atjg9iauwyGCxWSCawFN4AUOsJUEjn/fvEkNXVGKoZ/SbBqduaw6jHIbyUnj
Nv3FyaodtyBjx4JsM5eQZEPbqAj60xSi5XRNRZVbeI9NKI6x1aWH2uteDKPiqjKYD7AG/Y0e/9md
ECDYXQB7JOYu0QYoaFKXc6KlANO/gaxmOmBzmYaQ3/GVEc2BXgTU07Ee2z3LTcRValszwWQiG74R
O2avhM3kV6L5bOEGrvIoIdwnswGhhvFH74U5EoI8mDvwn26Hu4YqvOm1V5svfUrLN1a+BCFN/d0Q
u7+DUQyrlhCMDPLOKi2Kp9E7681oE3CCkNn10kOPlyAa+RiV40afca+pFaNUt04qppXtkO8osxU+
uRrqICMJ0qWjVhHc951zZqxi4Ex6QkO0kz6mr3GZUBgp35iZdcdUDO9iQD2Go9xJTnVJ0c8izroo
cOv6gAzrtIOvDWYtiqKdA0lypQ/JnELDnCNyKcFNOeufVVtpR8vz9sY0WNs0mLGsXXnr/Oxc54Ik
NKpY8GRYESN16FuiktHeIb7jHkQ1zvlduGRTlbkdb8Ouu7Vuwy9jmYW2J9XNblNO6IQtivt78uee
QAVDk4k0ZBLIjjJRPE7IFte9zJ5FHx2HwKQOCk6lmn7LCsRpnL60WfLVRcZH63Kxuan2EjaUZadW
fcrA+vQMwK3xYEM7GFGONQWpxVZ6+JK1BmhbqzdpaUAmJ9UwG6l3Un1nec2MniWZp0/NTrA8ZR3/
QZXokIjhlTLRyim5boL0OSKIevwh6oEim7aJ7b0oHJ2ee3Nkmu8QdEb1EMQVMm8Xg2KFmA3eBC3m
rRNg2AMRshtAgBTjDQ3Rmx4YX8XYPU8T1crcSl9rL35umwbXrLtizZCp+G7gNj0K536q0g+RIkKy
9BTIngJFXpYvGAVoAsi922Zyb5G2MtFp6+zI2VvjcJJE3OtYYPZAL8+aqX0Fdq7ITiAfji4k48SA
b3KufGInRUE9sF7edDWgdxeg/uCDjvVbSEg6k3/IvAhG0mxD6/PaRuW2ruwfuekcDa/6U6XFvds4
atVktJu8o86iel1WMfy5xIaiRZu1JLqnCtQRX+aVyTW8bxJyhCgfmM7AgyI/e4tqmeIdd+WBsDjZ
gMnzMpMu73SOMkCncXWvRq4lDGZUWSNYC8G7h6x4FRNpzUt9ZlADIWGgqfc9dzTa2WDLWrz2vim/
Si35ldjy1wjSLmpx99iUmtu3QeF5cGLj1mrUaOaggAYd94rEDfry+rTJFIJuux03aW+b67bJ3piZ
wLFCZkhRswM2nhKBm89vmBQnR+E7n7wXCBzMWUJSsJvM8m/IRaKmwKXluOdahjBL9pHUq3WlCCsI
sCoSI6wz9vY6upb4h+k25NVEEtJVPWyMvNuSAE9s3oTVQQNzDTgGsyJdGab6G70dr0aXQ+wyh88p
KZ4jckV+Ys4LDwTcUbUhBJchl+xXQLZTzjjogBuSgq+EINMLtqFgPaTeuUjVmynM+07YH0UqNo5v
/EmIk8bC2jnrJlh36GE2ut17P3ww0fO8SYdw1OQnrwpfMGlhquf+kIZfwkgGVvXvSMN/GSbFBcQ4
P7J0fFMDc8gm5Lbh6gHxBSWwPOBgWcqqu5aIAhE3gNx9HSr90ZaaYF0eQmtk1eUHBaguXc1RaJW+
hk/DZUDJa134lrkmd/VVjLDnJK15o8VDgJrYpyvU1gwjbVK99DVGFp37XEXnoxc/8no8BpPXbG1z
elAtbUMRkhOMlKOAuJbvGqLENnaMND9Cyg2363UK03InKtVthOd0O7zdX2nPHUmT9D01VloRgNFJ
B1wa9s/Ipzai5Rf6sbhJ/gGYP2Z0dD1KxwazGXnwq1FgrZjeSwXXKjComzMF+QXWieGBdYfSTcRE
/aZDMrKeehQKIvhRpRT7ReX+nHQWs0Dubn3FLLezLr2Cv1W0U0/piT4QThD5OVFKJnceTotNuT1K
DOYT7ZudGTX3SRrhRERhNpKJBoY421lNozaNzcIoaQDnUdSzRCzJ+GEZP46EFRvDDFChNr2uwQ2v
S6P76jTHv6/lZ9FQRbcNJ2VaMv1mNGkv9K52jQKmTnk30v50PMn33OEzDWhC94FurmTosLAsd3qO
QMEFdjLO3QOv0cV5jJiJpu4tJHbvYMqc1fA4lFurTUGX68MeW1q9qzQ74bibHVruz1vXTz57IyAM
JPOpsQLmlDCcHotkD2JbRca08n1Ai250zdrmV1uJAsM22OnRGV89BTFdSWpssQQiF2Dx7Yxw1uuU
7YEWLaAIcM6CSViC+nqN+mmqw7fMRO9t9iIkLEScWbwrrIgx1ciU0X9MYpqP3lnTYn3l9d5H6wAx
S3v1p3VHirGcVBq+BFFSq4Q+uobbAhS8NQ+qkhVrAhntdIT+nNv6fKPF5xCDz8vrpKBE0J1Zbelh
USB+mmUTAb6Ssu3ONpQog0b9tiSPZ1cP1V3cyI8UsAeF+PoiZXokf/ZFi2nVGOaOINW5wAlWzjJ0
ex3q8UPZAtA2KIYEqOf2E7SMFb4tBqRgp+YmDDpTOkx1iy/VeZM2M2wxsGx0beNATVzcRkELFaHl
0Upa/2bgfUHMDpnMzgG0e5W1yXV0hGqkvIZlj0w0xsyYD6aYyvCM55ruN7CKVZhwq+QUmnSff0bk
1iob6IQ5VB2M0gPVlKrnXBe/CkP4e90lPgMY2sj9ks+uK5hETmR4gT4imViLaWc3DvmLESuARmP2
djI4JZMozreyGau7WkI+XTbLrl3W5ZyL9+hSR4Y3bdL0tuaIne+HOLdqVOoFMp4eAwE2O1SpdT+y
nQIXv6ZvsXhv2gJ5YnNGIKft4sDAzTofWjZIx1mySetkd8j+5RyX83cTzsE48ZKOQ671AdvrupvR
oTigAYMuj2ZE6N/dYgZdmXCauQOq7K7kCk2+H4qZNjrOGz/z6X5jvGSVChp12WjRfx8tu+4MTiWe
tQVid9QK7jdlBjyQyTMPlw1hEOR7yOIqZ3ZtMmfzxNzcVhQtyUqee6nLpvXz+vtR5nq9vl0OYrJr
EPLOL0p1o+INjZ/ZfNHVoT3AIlf/2UgZsagezmYWahh9jC8vBXDo8A5ZZuhrh6IYEwQPaKSviZo3
Yfd8VakibYrOiMwKqq0Nokd/oIlV2yCpjGEiOGD+ZJZ/eHnEVIcPoY0fhGaBNcASOgUpULi7BNv2
HYrWnW2pUzZ/u718qRtEY2GAEm+0145ZlDD8ExMsQCBp0xCOCB3/NGh86iIi+eLvN7N8W8ummb83
vyXSAfERET6fy3kQjdLbdrr8jBt0+PlJ+y0DahGKD8nWn0akrJusqOjPsRY39V8URH+TXafhNcfo
2vJbJq1r7sBP4euqZupz/D+fi6R9RlrxYfmsvp+mv81Ny/KYBFatohc/Q3prYcGPWx4OpJqmqyob
GqIT7a/vYz06ne+nu+VhUNnF3bIZspn9XNkICxaacOS0bsJFNp+w82lqGZNDxFvyZjQsPL9Ppv89
r5aTy08yfwfB7sw90q/el1Oy7XWQtwXEF13FMYKr8BggcNgvH6m7EHiXD1v9c2l8Xx//7OZNhlQV
EYbN15qBCrhbHhXBRNmups+IMIKSaNXUd98b4f3n0fKJ0U2g3VvTwQ+rdrpLmTjdjSpBxzRvEktr
kQgyJcnRxbDiBkrYV1V0a+cNbYVu7ULI2UnHZ904SqIIq5z7JLim8OaNMV+uUcU0sinrRhWlEakm
ByulZ1/pIVnnIRrv2sw0150XtqiZwL3Uy4b6fkg7+v7v63V0aiujjZvj8uPLE0boEg+RUyZYfmp5
ohyj9hBPJHnrkW6eLNO7+iLwrpVj0KalMJzlHCIJDVWNA/TVdLL+YXlF6NfeVZrdJzLwOULpvz+Z
dbDCg5LRejTSTUnZ+WZpbnCzq0FsKQm138cGXQU3zc2JeakKA603u8uGmGF1MuHPLD+1/DzWo+Zh
5CbR/fOq75fiMcrLrLsPs+jqisI+xVUnryRbYkzAFs06OZbXcD424oPeZjS9N5NMQ9g4zMQZCOuP
5SV/X2dHJwiQ2sPyi4aJxTEnwLRF84F+V12j0jK+/8jyAlw4kpTEiQUcPklGQf6csEp3r6UB4akI
JtEFhGjiReFTa4/sbSrIq1qlVmJdpdbdVZNvnsf5ZxnfratGBsA6w4y7X44tG26/FlMcCgF/j+lj
nJ7n+eAYVf5RVeoPtcjoVjrJeC3LraLudXMhbtrI7+7B2RpX2x6f4kTkp7YNzetyqBvpCjqkRG00
pB7LoeXJGOX60TZYDCzHlo1njg1f9r+PaBVrvoAllTSIx/n70nxooDuVih7+/JLlidgii6q15dvf
v74ch2m0SmqHEJN/3pXH5IuSNH355RXj/Oaztq13na2BByqd6gp1OXct/6GcN7ULr1aSPNdPGIDc
YLCueuFYV8GIvC7ssUJ6yDHwT9YVxrmaSaV0wuZjy8aDFHGaM9dBR/w9vWLNSu9t6dFwOw0UplZJ
1TlbbQJSWvWkQyKXf1F2HJ8U6nm6wogHOof+sGImCtt7uLbVkwynp7plvj45aoPp70fTJtq1mjd5
rcJdaPjhXDr3r8sToiDH2nCQ7VjoaHE0qDS5KNUfl5d8H6v9U8Wa//q9F2v6jZyL02BIY08MfXgo
NYI2sBtP98gCVlNB/Mzc6YqK4RzU1g/uWK9NQ8SWzzIrVhHK+4Z2enJvocVYKU2PNl4zvJi4q6dI
f457w1sVFb1YpbsvpeEfGoCpjc8bZtRYWbW9sh2UJI13GfAnjTjdWhX8Kj1YjVHpRJumsFcVGTtN
5nu7KG1/+UN3jHUMY1Xk16vOSOqVV6RfKiFkFFdvbqjfdpUKQODHIDepetk9qfV++UN6unkwg4jo
D8TbXNEXhmrrbmKyXvJrLpmafgYaeaRc+6cRDUeFSZeHy8ZuXcH8bnC09fJQzvvLM1ZagBaC/Nwm
D1OjGDaWF3hp7P/ntct+qac6UFN+qv7nkZ9P492U/SKfhLix5cn/ee33M8tPuHGz8QmRPFaaBnX9
76u//2gHhRo1zfy7+W9e07L1d8vP/euXL89+v7EJcIPTxsQVz2+Jwqa5qkdDbkbX/+/bXl79r1/7
/YOx2ZabuozwPs0/+ff96n//9+8/+fc/9sK4xrLrff099K9/7H8/KUuM7kGSFoZWm+/g788o6GBr
zHeANEf1VFlWvAflbpVS3Yqy7B+1SHmHYPSdFWkEM2NXIlmF5xYfzVjvH6UYyltPNWbeWY7ETq32
pRv2BHNipKRXfXTSHl1CwwhyGftuPJXFcDXHfUdYx6uytfoeMT2BwLFyHmXaU4SYfbIna6pHukDJ
aNEMjaiamizDx9pDesTrN5qc+sflUZCj36X7HJ/Qt9dU2b1uJ0ytebRZ4VHeAjzDQkNn2ZXb/ZOH
inSO965THRtWSZSx7g7eekJKul9+atloWb5JGnl0KwipNvF3Z0PSnfEc685K+uRscS2vKt0lCcay
qG/n6MFCSaBQ76npWAGdWPZIT5hoIKA1yRuMagHwgYcIRvcuH3NMzvMjrQji40C/yKe353q0l7rH
lLCuJ/CeOpFPM65QdJjysGBw6xw/S3/4CDP+eTdngS8EctHSavwTkhCiAI3aec1yZ497lbS6SBHu
NJgXWq7BGrqO8+Ga9InpA2f3MrG1m5Z77wOdhY+qdO8zI331XX/8lDEyINobTx7LglNqGSWVxtK7
R/+AUanQXinpOrdqGqsHfhifSkoRh/UAZTZrejeCDBuQX5lvDiPQqMno0dNyErHzboba6qAd3Nlv
rdGMvRQpUXcEyFSUT9oEeGV3spZzII1o3XMaUkzE8v5gMSs9lJT1gPqEu+VdQsRZT4ZBNE43HTSl
Ucen5IVatsHSkQv/uQRVMDfphktAMOmdPYpgLTP9V2Ll45War/reVAmVOSLT94Nq/ti1Vpvo1ZVz
cAQlmJzQbH8aO8DluC8cbdxXQtHHd5wYfG/T4k9ACKSht/eIlrr/u9Hm3XporlmRrrsZY9YCLMGN
EtFamHfrVkjOKE9dgWBSVChf0iyQf3A7vcCkaN5pgsJvz8t250ckIhT2HkqD06xD5WIiJ4z2bGDf
X7UjbVqCe7Dd66zETr5t+qe27/zvR4n8GeeDdg6TsTQ3FTI2Io708tGaUXTIvF9qX/NuFT0WLiEk
fVpnQ/aslI7NIWZu6fuuBbUGQW0fu9mdkfnDhQJEg5fO36EZaI8ohco3PjC41wQpGpL7ZplImGvI
vwctrW6NWX65YxK+QVVUG2TR8UPnI7SzStpgZqm+IjQORBIAWAltYyeHsqJ4DnB1CKkkGg39Aalj
hoka6iBj0nkPg8k6K5mYtol5dzkG9uTOKyuiMqZh/Iy4b8im/Rg8APcpE7xdwoyKMSUMqZrVBCVh
QhsIHrr+a5PWD4FbuifpUZvMlIRoOw8jVcQVlk/imtpxeemr4JEIAYIhBW2u02gCFTdJg30gGNm5
o0kc7XqoTq9aVNySCDEytEcf1FD3rkvdfutkmW/KyjAf6tYifCBIYDsYgGhLvzvXsWIVTAtoR6wz
sdFmaD25YRFccOzguRmPuRd+mH46W3rSkWZOJdVyrBPmRW9hTOyYc7q3QENsbGFAVngbzp5J3Upa
rnEXuMSCpzPiJvR/03dx71vJFAVEUshMyHFa+GMU66XWWk++VddbFyn+jrWdcy7D6Autd3GHCQ80
ixZyQYNG/OEqHzkmpY+bWaO4ZVEffIoBoEPhmxQq7ewUltwVhS1+kOCL80sL21svn8rJ5bSVaYLY
xGkGVnd8a1hGMP3q9jE2k3YeFJnXtv2LnvgjE3/3ayRdg0hTvUNcw9VrFyTKc8tKjssVPfZGfcB8
1q/UzNU0MngFGTzagl79ZozmCZzo65s78waKrKdM2vvokeZdnB/WPauCBy/1nUukBeULwzT3mJ5J
rBOIIyBo3mduPTWTI59Mv/pDUFEuE/3czFwDy4KVrZd9fqnmXWfeDUWk1hgsiCUq7OgeTBKmrijJ
vqx8n7Rj/XOc0aghertKt70P1N/3C7kWUvVaAxL7pPHhU6ISDGldXvxBvzKL/xDiryIrpoaAZe3s
e120C/tGf/KmxCQuOOjWfqMIH5vxgKUyIwr1XsFpym6E5vAkyGIDY87lrelrXdRr17JmYqRwor0v
1C/TtTFe1g19XmnPKbDctSFypETKDzK52B/c0qp6K3gLa92pi3sgE2rnRAiO4deroX+KWpAupfCA
gbMXNrQ/tQD/88BpFNXJ0/f4HgNjP8JYCwB52u1HZZUXRyZQ6BP6v3ne819z5q+5HtHaLiNwtmy9
geiJgcro92iIaQO1dmreppH+h0mo2rbB6ngLTOdcYVF9JacMa1WGI3fZxdmjrVBXQsWKuXKXYbCS
QDpTzzjGUeHek6ibHcIxzPBW9Ge8aOIDXIbHX5H2w5Ra9ALMxkpQU07Wc47ngZ71XO6d3Q+28Z9H
WjCqNeY/EKwzQsqFmXSobdoT8VjSpF8Oklb1Folwn5CuN1hNt9NFyKxXKX0dBlisw9zJt43ZZc85
MmHowPavwSUXSA9KfYuior2W6JVQohgvy56oPHrIO03p4mXI6uxsW1Qkixnj0mr4eAYD9/OAFPBh
ssc1mq/xva1RaiKSLo+RFOFTLBwCWMd4Fyuxl32DDHy5o2osWfuC+sRyTDYlYMFhrG99Enq7eiQT
RANTOFTZl97bz4Uc0jtJNMUuFxhpqtqGYGnb5nXZQI4hSoRiE6opjoUKI4NLVvMyKRPSdA6GHtbr
Me5wyuvk4oV9SmQGxuytmt/yYBdIDFMmUvgb9asZYLrnnLF/2SMoyj74apOXtANMUOhu+LMziUDV
p6h4NCZl3UF8wRu43DF9+g4kunn1DXqpt1v+s2VXFzBEW8cDUYqoVLCGfDJD882SuHty2Mt7DUjt
zdFdCk7oldcRl8ozWcBtO9hPUW31z/zRX0Zb++dBI2o5SiK3fxySiEyUwG0upYcLLS8159kziHpo
o7x6IMwWTa/TPea5NzwYrMpfdNk89taoHpYvuPWHx0Kf6lOVVleQtdG1CxKmOr2TfvkhlVGZ6x+G
HeJv86L8FAheUWsAaAkbB/nU0UjQGM3Ixuu7U2Cm+s/WYe0eam6PpMPO3/0Sjrxyi+Sg1U3+3nDX
dyQzg8TLxM1J9Udp+tk7NxFvn1XpzrRRhUVIHAm0a7aFZJiN8vI0WcVu0HyCF4v+q7fRBbU9nKs8
H0hJqwJ5L7A/UpPBhxhVzeMo8k/Po8CHmAEapF8k9zCMXyl96M+AK8Nn0EvavGPjvXqAaAQfOD2h
Nmyf+irvHtD4xOgQrkNdp7+r9OZjOvpt8GuYbhvuCxTTjS2H2bIUlW9BJAgXyTw6TvNuwywAfERL
z6vCBmu1FaiwykvOtjMRe5ji8/wediLp2fRuYOWXOvncZcxaZNldNgs/n/xLzJdubYP6BAvd1sq5
aKXn3k3MEgPE6rAs5mNkg3J34UZ76WsDr1KSaFCTavIj8aBv3BES7krTnuCyOA/4X9kzu/EllU56
cigtXDucH3e6Pv2klImXpqzhU8+3uuV+RzMwgyRY4kDhxlfWcXMyq+BFiLw7Z8Os0J1vTcb/3/37
rBZemOP86VWsHpvJrY/6RIenRFNHNR263nIaOkrQ6I91wn2jyDnb2kSSWWTcGyVtq2K5pTdhya3S
HoutKamBZfUYv/ox6dAwP+LWQRIqmpA6HBKI3oqLe3MqDeavncGclLr3KinAOn2j60SB5L52RU/l
gHFKp9H2nvRjv0FpK47mvNsH1oHs7ukxTx6IF3IecotVCOvD8T0bkiu3vpLerLKepGG+KcRoOPiC
3yj0KwShYMmaqC6QJEM9qRdqWZvAoWjoFfajU35EIoFvYvZvlmW4d1lI0zxTebVVTtsz+S20C+Xz
PZCH+mbHBN43+S4gwe0+qhwIVPbUMKdgYYgeFd26BPypF4F+cQQddS0P4ueQYYpAHncHYlSsVUOY
F+0Q9pu4FGsbytdNyzjvlg+26EJEsqROrG0sspugqNXF0YguocL0E+EAemLnU4v93/880DT1s7Iq
eV5+06iLt1yo4rSMXw3qK2y/qbgkiQxw3OOZIlijhU1QDp/olBmFHxOwjhuU2AC83JpxPa6f6zJ5
ZqFOhO98aHAolVWWiddkflI1ZQePBhvp8mzsuj9IUkh3ZYBMNZkJiJlAbDHonnOeYJK8kOa1XY5b
8yAPydr73g0C601QNqDy3JEhieB0eZU7yWJbAMqkrNlWuzqyiHXu5XsAZPVXNrHs1+cbMMlddW4h
18DcfYjszPoquuQrzvTkg441tcOhDjdpPMqjimv0I4GHC73r71ODj4LO0E6SO4+rDYC6pzrvZ09e
aSydp8QN3a9+8LaZ5uRI4UAj+0bc/fY0IBhxa72T5FASGIaglbIGE+Ih2Le2FmNl7IbzDH+CFkXj
OkWbADqoIu4D3g3INECLbJwNENmAdaRfPg9vRmRSeHPc5sHTOrTwtXSpOBbNpSjBbYR65ZJA6xi7
mSiXgqIME11/9uzhgwx5/TKSCPI8QjxYs2b3D8IpdxPnNjRf3Fa24vRMGmW/ikRjGS7jJz/BYJRN
CXp7S7K8tUzil5aXkEN+T4szQNPYGHdppcIn3MZMQe3xtuyBHcG/4lLN7MmqWQ7JygufpPoTzC9y
EzFdm8lAEP3f5Sn/AuhWXQf+O69WJ+TPu9JCUZwmJblUps0kq/DtHxRQ6UrMjD/huPZWq20cjvPu
WKEHcmGhJlmefIRO8dyRAxGsAuA0TPD+eEXwjj/kPPmeOmdJkbyopcKSGk3NfKuz8fAD9f2+sNLe
vaiKQDlGYf+96X6GUae/MRVk4c1X7CVV9LPttIc+y9sX3zDFoSq756G3cdRVOZrFKRUPeRaKdavM
TdKm1hOEAItvhLcTCKWxismM9UT+3RXvFMR/TjtwLDs3aHGEgVn4YVdfccUiACCYviu55eFQT6JX
GQ5rrdUvEzN3VILE2iD8Ny+uSW+CIF3yi5AlwFoLZ6QCGSYTkWdRH+SIlgMYWiKIDn2GKBxOqEOU
TqkufkHmVduV3i5VmnNfai61HMN4KWsbG4BkrNecWfOU1d0V9xOCQyeg/Yuzn34ASqekMvbMe9VV
Y65+VV6fHFROao8oTbn1A5fJhtX13N61A863meQ39a04qKn/Km2bhXQwGSCjl79EntxW+gGpFlHr
hweT0w1cFF555YcER5t58Q7/pOhNhNJNu8sYCjhFreJebweTjnH7JPSyPUIBs3ZuEdt3VIYk4rim
ufViZlxYsw10esLX2myhkGkwaKzm8XsD8B1TrQEOaJBVvSvijYyInejbqH1cNiotCZBM2mkf5unP
IMnqxyBJoS6Z5W8wUd8P5iNBArF0MiIfOX0x7lgkFgeBk/StGA6F67H+cuFzBCXNCb3mkeKcKqr2
oamd4qFPshYKly9+DvwfB7JSCVWLg/MCniVAA7qYbUwQDrroHnTIhby+cE7aoyCl8VGB9K71hwh5
md372v139bQtRbqB44IWoodGxro1HHao5fZEQs1ga7OhrqgKPBpDcPz+KvA+j9sogD3SJkxd3Ew/
c96mx4HZCNRDZr9Bd6VWMN6aLC8e5/8M50UwCPtrflC4o/MVJAP1NEiFquufbVvM9cdW7s3S8V5D
czyKJv/VT7F51fU22zceJKC0ydz1Ny1TC7j/OHn5UDUoGRZop1l6UMMy6xR+Ia5U9ygBUfrPfvHv
0ycX6aWKNI1UgfK+C/VknQJ9PUEB9k5RgMtwSaMpfXCOXeqFJ8jx6Dhy9DfJ0AME0QuyNFWdELLp
j+NV/E4rZgS0q8inrYR+WE6DcQSmgMAo3CKyoe5BZWTZ6HBv0HLj7DJzeML0d3aBqZJHc567+0GN
T7jl3mZYBgFS4yaYoZlGVrv7CKrSLiX05AKqD2k22m4vrUL+Lh+NQpRCF+QWJpb/ux3+YMwKf+Ua
MqyyQYb1nSESo9utcQRnmy6JiwOpRzel8+zfN2dmFO8JeP0eBiAHCrEeImpOSdM3JxCTrOutKPrp
6idTQ5lXJ3BAWxE94sHVH+mRbzxryO5dVz13Wd8/h2bUPydED8FffvI9s74rClZDhFCkzEBNo3mu
BXc+3cagEoUdGsn5MqJdrtMRA94km1kYLu/6QhEFWGE06JqMoUIg7w3cTtx//2NmZ4Z73I0Oai9P
7StkLvvUQ/AXJ5g2itR293KeulMNqUgAz+SlJcAHuV1hJxcxHGoHKirIP+tgpJb21ilMUyxdjmM1
04+7FBDM/3syKbwf5iTc+wUjWzP9uFQohhfAZTpQRUWRdHb6tl4XYL1AIqVoOUeRkkcQGNflm45B
sLYiCWm61cZ4CotquNNjFqcqGn4vV05u0mOK4/zYBK53qWTsQqBxEwRZ3XubFdqByC285r527UAD
fKQMSrhqQ++KB8vYS828ll04bcx5mV8Joj49nzawMRO0K4quC1SeSSzklWXogmRKooHj3TUaFWNP
WXih8m6qjpTH86abmQxULPphxolwJEhuYeZwxmIs32iOHE8qCHAeJrjOKchPP1wqVatuQrWuuSnG
49bQTrItp63rGdUVqCVfIX6LCEsOQOKi0BkP3eT33wfJNvQNOo1J+R77SbAt5YRx3BO/VB6N2xiZ
wJH6fcUQl3UHSkTN47J6j+dQpcloIBB11NEgWiLXArK+SjFo/DSCaOeZg/zDOXbn2Wmxt4HkbS0v
Gy/4roJVo6fuDybbRN7gOzqFbikPzCgKutEeLUbueLpEl+m13f57/AEFSLBBZnWvDsmesUimT98m
EkGqhKqqr3ya9gI/vrRMioAecRG5gcHJ9J7aGvPEMBcSqL92qCnHYzkXR0jI2NQVGIikngBPGpzH
TpTdlsG+ioJb0ejWPaFdsyW4zr5i9VsI0fwo0ZFv4EKve+WPEAuZSQ06529JPAyIpGazXFsAydrH
ISUlVXeiDuENOrwZdMxyw9ikQzyRd6gRHEkQurQiqgmjCGmuw8dyLH23jBTOPJYN04TBHfntd1jM
pNQfwbh4k0J9VSnsb6CAw9oPxz2Yf+Y7WpG+dd5rn7nTAV4G5E/DV3eFga2tzUfjAvAA96E2vGT2
pL8hNtI30g2qewibHTSr6tKhWcI3Aj7v/xg7r93IsSxdv0ohrw97yE1/MNUXCm8VEfJ5Q0iZKnrv
+fTn21R2VdcMZnCABEEyImVCJPda//oNivWywvzK9xZDb03I2/JHC4v4PyrtA7zOXONnmq8GLHBP
gOpLU6YuDcWYnvQOjmlPatG8qUfbPYD8kulrLrAoCO9rM/3x9SkHpTjN9UCtw1/tGwwiQIB+Upcr
i7wdpBd5px1HKyE9zydwBF/0fShYg2SN2TF3P9XQ4lUVA5miUNRLR57CPu6MgzV2oNd5EfYP+OCb
MFXT6pQiL70jQme82CpWgCmB27md2D+dQIecVQw4o6ceDhZ+8eCRcog6CkvJES4VjC48ebWqW6C+
9oncwelGIKvZDBki16lPCDbMUAg7CObbsVH3TTDg0YtVE1K7gSdm2Wzmp2rk4xQmzOnkhrWGPY4N
+dvX8dlxJvdhIlwFTnr/oFhuuJmvospoh31s99AhmQCfv9bVnCflaYgZQmAs5Z4npfjpUpdTLPfY
RWY18H1q7m0CtB7iXDzM2T9mjtYxceNr5SbXSGdYE9i1e/n6glUIOuKH1VojmnQZWqBngBv6yrQq
QNkmYoBTfI9C/+D4WrvLbMM/gVzpsHQpVhCJ3cVWVN+3jjXcNa2HSIg8IPvecacJsPS5aEsSCabc
spdYeDBHk8WU0/P8ooIhFdBKMSXxgkIDxbWRBZflS9DlBNiE4bjE6kR9o1f9ERnMUvMEpyikfjfH
q12aNpyIkzbcD5rZQ/ZCa5eXYYt2jb1I737tBX/uTZBNBjU3nv7n9/ZY0aMdQ6VV8UAaphy3ABlu
wBRJQRoM3jyHGgAl44noPNSZvhnaVOzQ8udrYajxW0iIGDre7iNrBeT6zlBOpaOTP1JjwQYuo3ta
/L1J4l000JnCG79meuK/WjZ83gB94Ik8PG8NUHjyEK7vIM8xO03b6Ww2uI/HddQ8GkEuiSDYWY0K
UacACOtMcqXmun/eYLzIuAR0FDeWH16Z85dNSPoxI7wfDAXLYXgrNLc1epfRUEn1kjycQE36FZhq
tYrJDiIMmk05Ff3OKnWn3ASRWWLujE97KnvMtMUfqqkmVPdpgR9sCMAyCkAi5sDiLqCXxCQV1ZCG
Ze0+STMUXUhRnrsR9jPSFX8zH+IBBZGJv3tI90qIlodjtM3YWNXH8CP2KX8d5edXbAEiqGpr56IH
9kdDOCJUOpi94x0KTw794ajP/maqo+eneW/eeICkhJuTGRaURrgSOqZ4+mSoe4Ekdv4V582YPjM2
y18jbTrYct3SITRn+Bh/GNhIjT5GDutM9MZS7XRWUC/ZqQSXoa33xaGTm/l8nf5KkcsC3VoTUTwB
uDK45QoaaD64rOaAtrl894r2dagJfjbx0TBjI7mg3jKxM25Rr8U+CgSBb0TAFC33XPg5uZVvM8Di
41DCI48VpAbYbJG7IBea+WExBO7z10+qV8Q8kRPo4NgAObetosNopqyXAyh4lQgcutigrtMOdVGo
qwQbfUx3Y/OqIMFjvq48Bz7hoJh340AuD9FSekvG2eZq8MSAgCvUkcVNMNO2X1MfTPJ3IbxyDFZq
vIDseWZFcFVIXHKKYVKD12cOOvAXg8NgSeAH/T4TEQT22QhKMM0KhiK9DkYMjWKk7CQ7O4rt9FFx
zGAZjAkM9YaEt9A16mVWO1elT4Yff9/xKZ0mJfCOBpkWDHwRXs7glBCoDySj+2xbTAJ8NT10lSUZ
/BpeZqaKskSZ5+ptUIcb3a/G1wptweHrIVmK5OuyslUd/lekcn1kXjB8XXXZ1A+LpkKeNaTJYSiL
9Cnjg6LjNWyiC5wrER4Sv2BabZdltPULJBNBYNB8EBV6F6LBXGfOUNzPGKWSh9pZyxnaxfXOgNOx
moklFHkrvXKUZ48Wehdh7L7AOi/HqUoDZgcP9HbYK9FHlZm1jGz7RZuo6ecpjk4xfglrC683tx9W
pjyMA3Wv1rm5Tya9Xjk/Mhs3YV2WT7ariFtEHF6Z6btJ4fQYaNUD48LtEBX6i1tn4z4AWYQ99YPQ
Eu8gahnQR9YRu+gNsWMOQTVIkgRBSnIyJVrYfjPTo5RiCW5vYukdLIky1fHXVhY2J68Ap67Bk3xZ
J2F92O6UklEiTQgmJUJaq4oA1T+WWnumf/lZDdFvMOHtgXNDQQyuMq7BGAHoM2el9IxoEZ0ClX3l
n+khj0GFeU4xZfq9QJNEvSWfI3Lu/NWXB0Vqo96Iske/jYd106q0QKWeErGT+UvY9fyNmpqx/qjq
wXaw3KNZ1tQjhEIWMinF5No68dA4ZHWU49Cshx76Y/xrdOy7cKToxjWht+JpPqwCW6wSbAy8qiy8
BcYex4y5/BZmYbnJ6lo9gQ7+2uMi/7WXnQYdN0pXiZnrqrBOkEq8GaaCblFuMrfEYSqRFK2wzI7E
mhT3SRk/qmosrdmaEfV74PWrXq6YyHKxjVNJx/36hEretLA1+BGYrihLww2CY9b7Bt1IHlb8nFF8
MmSRNy/3SQD2XhTIe1sMUmJDax9QAOeSuRVxW9xMzdmAscXy0/n6iLLAOBpdf+iK5HWMRuU+cZT6
OTZ387gH9lh7FofJq39qbeghG4BIxAQ/1xZoVZckWeLwoeQqHhNp+O6k8YPVre1CCz7MiuYf8nh6
6IdYv6JI3sAfZxpF0a7qxrnAtpf2I5x0wK04flQE0zUzbdC/tXaXb2xNN3bkaXtoM0Nr0chOoWwz
Z1t7KZrLueJj3H/ChaLcNKaguOgi5aktmgVyS9DdqWLg5Fp80qyL1hAYe5gR0MUGkBW8yfoSNWqs
fkhnq8Bf+bZQP6I2e5tZHI3e6w9EKzimcvpqBnO3B5D3MuXoIot1UcrWOB25XaDfXNdqttTi0Za+
LgP4YQDUKQRbeu2w1LLFPLUm2TG9zHsZDnmOtmomi3o7Zl0pKlps4D/z7IfFE4p681moBvZFqQE/
ywUVx9Kg5TG+7siaevId7ROe6s7XWQuS6oKjKBiennF1zV1t64TN3k+ietVQdewQxpTIDePNTBXR
QF0X4Ngb6ovkphE5sAitZHyLpvjW2D5YcDRSU8TtitG7u4PFEG8GgRA3cplxur3sBwB51vN9Mt82
86HjAK6PRrY2h0y5R7cZ3Ld9ABUF1yJcSoEjZWtXyZG3k3vJ5ms+Xo2IBX3j3stKsZ2h994ejDUi
png1HzpBae8bTDiIN2dtaMef5DcRkS15c24Uwej2Q+M+8kR9VVX3rUgg6qaV8s4KcOgrhppyZ5yc
8ULIQryYVMOTM3DCTWTTP2/iJZa42wge9odfOU9WNmrPQ2WJFfl91iHWi/7UZJNAeoozul4wqlI0
210qQglPntlnR8ycbqmKOjwGhX5USAYE1MjIDvaK3VAHEl2HBVHB+SFsooLj1QNkxrFNslnU1Vch
OogaArAS+y4QWL7KBovgdN80xnVehOMcpk6tNxoNKnLMLM87TPS5oWulPsDNTu4NRmy4b5vuUsjc
8JA4lzNMTPzrpzJYcWdmOyOooHip3LYq/tb3Wk0emTqozcuYgWgK9Vh2irMzjdwmBVHSTuF/AAqp
LalSRnBw9DI4z+vklEKNQqzyUg+4ss43lFni8Fgjb3j2bZ2UIaSuwYSZZjzfnvJGrSSc8vUABP4P
b6ZotQ3t5LCY/wbOINxlJil9E6aAK6IBM0hGlniCxG4eKcjvtYa05sEZ9FNvUiIjW1CfGWm6XGGu
ATlbHk70vr4G8YpfKyTIuWmXZMpNIIc2KLXs2gWP/U2ltyi9Jc7WGPrLqBrBLpEcP62q0r2jt/Uy
FjwyS1uZ7kljTe4jletvvnnmFzDVxhN0xEFSMDw5NQpuEZPhAvlwMXR9ZD81CgtGmuIv4lT8sLZv
gPZLDgYBcQetxdEwcFqE+zY0Ol1KLArIii0Cy1NLWcxwLN255JLeOVpVErfNwADa33gxWzxoJjsh
2UJgYwfVgFclS8ab2IwZI/K8ffPdWMUZvFcujW1KDgfk1UF51pT8Nn8GWW6ZDy0G85EXlbvR8nAH
R+O681TDPfo2zNom0upbWwCPhGCqr3VkvhCeIHlarY1NuAWYbIylc4LWY1UlViTyoVoNiAsoU5ML
4kB924WjvlW1KjgPQb7qo1a9MwNKJJ34vY3EA3FTKvwXXXfrJct2uFOjzliSIROtKnKsz4qPbsx1
+t1XxYqfJSKxJP45tnqDHBzFra71wf1fG7dgoj0q7c+/TiGyWpdhVx6dBOvUuVTLe8aYaoILqk85
s8ycsNuEs5ZX7vnz3pgxSYkitGxcHn1eYSnR1jjn9e21AJFGMG10jxpwuqsJ+1Y7dbwLO6daKhY6
3t6BPk0A+Mk2cReWR2SQEeDRIbZrqxPGedN7bSLKtrGa22dxRfZ8pryYxOOePKRFC7O3C37TQSyh
UyBZQGl56FsKIrTr2qPRuw7OAhUxZopzV9D9LgaCHO++6hcb4B83rT++eFZjr4WrWPtXDGwvBmfX
6fVWl9OljMJ/i7l1jp89h5rJ5LAE9qGRKka6Jjbjn3uTMfHkb9Vt1LgwjGztlQqQbB6iQrBt1aNo
E0GBfh0TC5mFGnzUoCsw9Jyl3rjti2Zpzw3+eJ+QsRZDMpJjqmXwtR1mYzr66BMYTfHiAD5OgF9P
lg2wbppuiTxC2XyReBpfXP3K36Zcraek4dkj2XWl3HijbpGL0m3mR1dsCnUpPIJyoqCCvlEhGHFc
CQ/4aJ4Z7sH9gufI7MU4d/IoJODykggsH8jfYpQjD+cX/Mi9I++3XwUxsWPzj+Ewql7Ph5pEkaWj
ByhpdJ9W0iRDdkM4VyWntBHf5yOT5ysNNPylDPh6rfhTd//XnhJJXJ1s3GVRRzgEFraHZmp6zcED
b34XvIxNEy2470qoeOyBPbOMy71QnlP64derYcevlvXF13vn8/M75vdmIS7V8WB/1kAXW9OZ4pXm
JsaLHhlgiAkus31uXWZmQ9SbkD/H517Hll4j+ns9F04lEa9rlWlEEjuTzIjCKFcCnJ473rcKgY+2
Hea7+a1N3ZaA5m3MPUVgoSe64BCORXywBfYXiUI3NNIAPHVNrixTtMJnTDxY91J8ZQK1/jDDun4Z
dB7Akq8/djIovDDiHQGiIanA04PbYHiZdkFyCaqxOzplRpyPaqfPVa7tFXjHptqUt8KI6mdGVHbi
Kk9JqPsPDnDIfNbvsOJ1xvbJ0kT1nPTxdITy0t2NZIE/TcbZB4JY55NkZ1udfdMcnqDEyTkfeD48
1VGYPGFeo2xwdVI28+HQRE/zGxpXUqpM2yaTh/8+f6G+7CdI9tKMrXM+Bge9me9U/tp1AuiCmuYd
laGAlkLeynvoupdhCpvHLMjr/dBAoywwL32HW4CBix+8ukgQt7aC2pJMv/LZDECjIjhLTf+m426/
I7aUsbA8VOLmkSiV5pY1Q3tuyZTE8ZLzgVePuDWU6XEEX33SUkAyqLsAr/6plNPfdhLKbo/qloq4
YOolYGvs2ixstxWGZEfDSjdJLvhsYOIt58fj0FIPVgqJiQb0Inq75jYmJiZDmhr/7IgIEWrzyWcr
nQC65tEKB9KGgrxZDJGKVVUDvpG0rrd29xA/Gau0ftU8YEioHrOUUu3rWPHRPHj4iBft8KSUBVA+
1f9FDUabTkOpjlnsKTt+WXNLEoB1GieKsXLwD3NtkeRVdPEBXuYjFGSov5rOPpBfCm+EIr0XaBWs
fKxutV1pW658Z9NPPMEK+sYN5Zi9qZ3O2QnDyM5DjudV0ivac6YPP1ocOf6IiHShef8c4bTc4UES
JH3w1BsdJPuSxUfwdz5U9kBURpaQyJyzFk1Gq366b4NqTKsuLpUjVQC1bKtW15bH8TEjPWtZ6Xr1
nmraricC5DlEgLYFR8UjGpcLKKk+zT2XhUZasCQIhY4JLUcULKJNErwxnCcZi+1RDSNGZSY5YjUC
EMiM0SM6RhlKZQQ/8WXFbz2sSSPRn3wTwNMskZRgbzrcGQ0TvpC5RgNfrMUn5sBkv8Z7hEOggGHp
QXLbkdTVwN0g2Lb18HdD1DNsLVlraSYYV2lB25nLjvlcOT47Lo4OQW4ma011ols/qNPOQHtK9DBD
5PlcVZbfizCB55ehh+8YpAQr3Dc0hl4c4zMqKW2Ss99mxeusKmpFE+ycXtkqgYb2qUolHUzIxByK
mBYjt3zRFMmhLK3xTBCRwnTKLffY9iC4a9PnolNxQo9KfW3jJP+mYxqU18Vwn0euJC1TnMWlY2xm
RjA+cCtsa7wny5LZCzbTXR/j+rzOrqkdK1erFO0RasmtkqY486Y1KrTjiXcesJ165gI6ZQyHPzKH
ljX0kwKZrWEfAlPBiiRz06OSjkS+9Ll7JyBGySxS9aYHUY7KEu+8MtZuDJG1WxzDOoLUiwbPLb/H
D3OFSv1MZvUpuU2FP61FGusvmY4Toxc7KglZTbNphoDZB1LNcUM4ZKBBwymcIxnFMIDSjOjkKJSM
wS3piOWRS4l5SFMp9R6y9hM1CHTFsRjPcUPN5w+OvTXQUlyiWGB96LO09rlI9mTV52e/0F+DLvTu
Oj22n+f/AP/QfqYT8+4YwTl3ejEY94F0EfKj9IcOhrWwO725d+IGjLUO1tXkW0dMmtUVc7N0Ybnu
U2tHw4lo5+6xUR4q3CqfIiq/fR5m3THxjateONWBHwcFDB5J3bKCVbFM5+huJqMLqtH+Wor3VPfw
uxp8ZT/XPwZmHY0JMzkULEgx+WdLOwkM/Decjeh1uKG2Wm8037uFFdW5cEhKjHIIQ1Mns7j1HgtK
GI5LbQjLt7bASMHrRHqfyJXUj7VTkUKzuJZhIvknSdej5oJbafbFexxa+tGsyfsgiDHYdr2F62Zu
P8XU0tu8JpVs3gvBQFAz2OWmQ9W2CVC9fIfQkrf9wp2MAPdN9ddLrcLTooLgR5U4P98wzItx+tLb
S5f7wV4RmsAubIwfcYQL4r2Z3VIxjfeJkmSwKgZsmyf1uw2f+GRAkdxOrnkjODPdOvCH76DRaE+5
VX76Zdx+moIJlVnrH1PG+JJg9uIa48+4talGaiK1NtzTxVXNYVyrpG//FNMyz3Xr56BAaxP+6ECw
hY8e47CV48e8UrEvfa8+MYkq3okU9Ndi6vudaKX1cudl+1DHF9Mu0uy9NXBRlgOBPDLWsDG/M2Qe
b6nREbWGHQ1hMO74GsCSzOteeRQmZEprnJ7h19bHqNYg3ksIoaionVmq2pOLUxppXia9oA3n0kY2
uA577IwXRM48OVq/BWdTz6pwnVMxYtmAACn8KBPYq7l6bUSrP2RlG66Q+xnbVo6mRNecDR5eN8OB
CZ6m1pVlM1ggfcz3c/eeKGCViMlig4K309ETxWYfIwsByJTqrBQKBioAvLAywqYxx52eFb/3yRis
1OfMh1mo5O985nCFrYl0Eh0WeKehsS5cM7pppkS1xNWaEh6reuXtkwGgoAwpJDMHiDURC3Bx6Vto
Ja/0cf4h9opnV03MI8QA6mE5J8xqgpYjyBSkiPhPJSjbqfJIssb0YWmo9nFGBFwczwAbq3MxVM2t
mHisWZPol1Tr1PSDy9MX9AH7CHMEzCkmdZulHlTXQXPlUup9fV4Vt7oCGfDm+lZx1Qr9IVdc9Rr1
8c0SNU9fQiPWYRuiZEjsT3VI/UvlZObN87wTOsg3P5VVcYmIi/bjLS6BBeLY1C8tc/67UkAmSaEW
oeSj7SxC0kpw5HXx1pVNKT4SqLIz5VAn17av9PumdeAe8Vd9glKHzb1jGB9tYgNXVtn3GSnEtvKq
BTXZG6Q83XuVp2+6MA0OaQLtuh+TetN6Y3AxBIb7Q0cyUYmJ2lpEQ/pIXQEw6aOBnA+B1PhRdVxj
LIz85k5O6Lz3r0NVHhpVneKyY7ibdmoUjOY9omIR+a3miykEJQZedbHDarTd14euCeq9KR+VzSzU
qSd0az6Rj7N2p2ItKfwcF3qZ6lXIHBe7U4mOVswWZYk8qaKKZ5RQkCEpD4ViRfdAw6dKL7xfSBEu
nmSri/3cihlFHx9rEtwKwhIuShk98cEqz6TfiH3nkYtXmuiK/JbESSfpPkC7kIlMavXQFLV6bqbk
aFCFFotOkElWW2q2BwauHnxqqb2ocIdUSZYXMKfPJTiBjeNUmOK1Ho/br2MywiDGEFW1KExifaIW
OrrAzMNYVxl+O5iU6HuPRdZAfQWVo0hWSq4YD6JwlLNPiJaLqejcAH5tYoVW0E7fLMWWgy0aw7l/
dPLBW6cuSsdpwEeB0KVkHSILC9sGr7HWdW0YV4B7sU2grB6GzhuDwa0dhrjwSxahsLmr3c5G+Nit
gowpPk9QkAObKNA6qa1dkKjVcn6E+DkoQxKExaGWTxStU3n+RtkNiidYr1fCaYqsdusYtbecwfrB
ZqjWk0S961x7uNiN/jMPxkVr1eYLE1tnG8HgXn8hIawcQRk4B6+eMhgLcIrJADK2M+U9TB9HLukl
jizmc2mQFpJZrrabD2smMdj4SWRHhNZzFZirSm0PhTmEe40y/SR4KA6QUFdFxXoQNgRRGSGPCocL
HCatYuTIM6os2c/4lzvCXsEt9DAfaRINc/A3XnqoVDFTNPZz+TNvMLXdd0VRnecjguOa/URXhA19
0rB6UipFmp4D1KrqfZ56A5nwVbkra03ZVZX+YKhy4Cnpe31Wc3c53kvs1SlEgRKDKjmbKSMFx2fm
w1cLl7U9kwl0Z/Jw3kDPMogDxDDOGAkMdgVzvvlWSurxFJH/ff66zXqX72xZ2deL8ztaBvo2s5Hz
fOTHNBdjS6JCODGTVUWGtG4IiN3oaYoqZpPtCordwRsYU4jy18U3X4E5MifmsVMGA+Nf6AVZuAhJ
CO6IVURuZpq5i6Bx/FtCtsjRLjCfhKB7m0/5Xd1uGE/xp5fvmF8wlEyF4TTlm/ncvIEdcTEQzuJy
WySYf4rG3aaY4Q2lYIKJOdlyQpupE6WWemcywbIDl99eQThFy+YQH9KRNtMz4HnCaByhHOZuT5mK
FGUeoHWjcZqxbskwE2NUHUz8hFEMlu+mKzC3lRIS2FfJMqwib98NQfuSsX60JXkJYebcZuJ/mvUH
r2J4wK3UPbqVSRmp680KT8UHu8NwmJoXSiDuNDluMzCvsWfep541bUurgjIPjI1bpdxEXftrr8Y0
bYchP8JJb1N5oocuzko8i6VdIjv2k9k/h3Vabh3SRe7KvB9OX9NTKZaf90SZ3lSfKZVJQfh1KkwI
mZ1o1laNUYqz/KlwxfUu2exEZDbeRS26VSPc8DyfnzeKooV0oFSwheZhCBIyglC10AXcF89BnCs7
BpXqh5IP3YbwdGiG0ZC8zXvEVaRfe1/nBE9egJo7NavqqxmCctcUe2uUW+ErUuRdqWvVlhGPCtex
2yhj1r5NoetJKvR4zETVnXTbaZexUatLMy5hLnjTdz1DYTE/0LsIDgze3fR0yTUsoHD29j7VPGff
t6Z+auVm3kPEk56sYvN1METGCXsggohCKG5iVs+GRuESxoHKckbzqjH+bld9fjKdvNngzd2tSANk
PDNp5hLgr2Ber6vPo+Xad17emIdocJRjWlQa0AIhEmPSPk9Rr+/0sOYJIUGlIDPBd3RY9jlAvwcr
cdtZTLeCOvBQEXxUnQOQj4QGPY3v7ozwngdz8WJCeHeZnnzJ9K3Euk5T4t/6ql0Th6cdekq1ci1G
VoVafacTICrEpUGKcQ+40xob8rDcGDTQh/kQM1OussHG80LOa4cs/u5HRrx23RLWukAeiu0socXy
i6tMCw9t1/a7jgnPX6d0l1DGuRFWSwuBnSz7oJnruz4EEZwLv/lcHztkpGJcARmHvDEEQ62f67s0
LKJzlxCZCnKkYuxnGXvPRCw/kKZ99zWgm495cIHUqvypsiAwt5qrT0fT9iPAXGYadsKak459vTfy
pD+bOGVXq9pr4oVvwj4sm/6CB1hyguh8ccZEPxmdsfi3ApcpY7SeLtVA0loQunioyBnUDPDOe5mj
j8gkYN0IuRlJrl6aqiu5X4Vk/6SlTxPjhfYDGlrx5NhSnWi6D2am6k9T8esolyMlQ+2Go5X/ZHKF
84Jt+2fNnzKMiTikSrlPR82+qbKFS3PzgBrAe9Dz0t/HGcTCzJOGkWXkbOClVIu46sXKSyYkJJ2Q
AWhqaK61REFIYeUahV6KJs1orV/HDnXL2izMbqG1sXNxUhq+VPHa5QCmeZnP4ffZ71SgFGLB5Lnc
H6jpMY9UoxzOOksmH+nNmEokzYbqb2PF/bXX98qnw4BiyzSoXgIJum8Bw2gtI8CAwqG796PiUPRG
/j6mtsN6GU4PoTPhDzO23VqBKgsO0an3EF6hCpQC9qqB33PiWpc4jWFjwvUmRMmKTEKDSljZbbSG
Poi/TVeQhgS95ODKzXw4b6awxh1/8i6Y2vZHt/E6fKXZIzUT56ZCHw5ehlyV04E69EfFsyGVzN4Z
CiEYcU2QtlrC6c+9mkyUPzdNrCunEGO0Y8O0iTBJ3CKl/V1WDBjPQ2fG8Ftbfj15rSA/TmBtXwUX
0iDWWBWZ2FxyNeTnbkdJKKS+1xYwyKz9TKEpNQoCjW7OINjvWpNPN5+Ou4xujS7Dbcf3saQvUexc
uxZcX4vccRARmoN6nV+wpFOeUTb27q9zgzVdDMdvQSoJcoNgJBb5YFf3Os50d2GkeXsYEPUizolU
JF9Ofwk8Jsxx2j+yGDUXKyXNVp6uSENG5YMiHGL1Wmc1fcGBdyewCPhoTACjUXf8CzWUDd0ns5ew
f+KPuoY9xBIaRDCgBnxhHGku4tDdbsq8dfaVJR/zjgQoSX99UPSSp6k1Ou9G4xOpiyrMYljppEQj
Bf3AcNs0GD3HBIcPJS2gb6AC18v4otlyEKRnCjY8VPY1CtifefwYNI34ZMAIxzMNKtjBhbWyGkBo
nHOKY0mLtiLhq39iuik1hK74nLo3zFP8n0JzkK0U9auX0nUnTDKROcXTVSe0eBUYtLMD05UNd5F7
9CZLbBucGPdMZ4c95izKljDRAZKyVW4ij6AHWjGH4ceQXO2O7i6oR7maaVem1xh8BrX6VumCqXbc
fLoR2ZlY5AR3Bkbx8OnEZ5qUz8QBOG9q6IGIMQl+DJ1GLDPPDS6gZ7AkKF6PNg56ewTXYmt3pyxX
vIMSQQkcx8I4znuU4frRJzRoM+/9dS78+zk/Nq09YCY5uEO260CwtmZkDedxsImzmbT0KWDCDRnA
i39gvs6gZMAFcsJcxo8H7YOmd7gTypDfl7p1H6HHW8Ip6+71iIG4bqNm4aZx9+Dl/hZ7EYcMaUzi
x8AN7ksEx6OJIt6pm2EP1IXBsE2d2kNu4fpXUQuhNGoK17+pJZcu7gzp19yPrqdXQuX67bf/+Od/
/seP4f/6n/klT0bazPqf/8nxD2I6YDXTUv/98J+nkNSuOv+jmf/bn2/7L+/afObn9/Sz/l/f9Jin
/Puvb5E/zZ9flu/+66dbvjfvfzsglDVsxmv7WY23z7pNmvlH4PeQ7/z/ffG3z/mrPI7F5+/f0NBm
jfxqfphn3369tPv5+zdNV+cP6utzkl//14vyd/z922Gs/HGqm/f//p8+cd77/Zuj/kMI17QtDdRc
d4Eovv3Wf8pXLPcfwoIXYbqO7jiWrbnffsuwOQ9+/2bovES/5fJ//vVSnbfyJd39h2YLW7c1AXYv
VF379q9f/m9/xL/+qL9lbXoBeW3q37+Z334rvv7U8nezXMfWHSiZ+B04jiZgB/H6j/dbiKU3v/r/
8UMtIc7CL7lLe/uIezOCKIN0msCO2tW/fS6/vvW/fyvNUbX/9t0sV9cMg/mbS8SHpv/9u8HHJkfA
MoJtXVUZGRohA8HQS5SN1wqxhdUjvcgSQzkPzdRuY52VuNBxtrdtXHQnNQgf3bHMXpNCKHgwIctf
RV7jrZqoxLErASG+66y2OUWEgv+RstqWmEOQ5+x7JVPBukiGnHQEpX5BMgyGASuo8zFKKiukhfpz
iTkJGUpWaLxGUx3DD0BUcmeWTnNtC6qRO4IClX2vUQDcNbnMADE7xUM5S7Z9bWHNdAcnFrJF7azb
JDnbtPws42B14FyR8amFob+p+yBbqyLNd2Jwh13J6kO6TQCTEn6IdU1hd9+5GIivqtSuX6QA8U6H
1btCrEROlZENRJqjEkseJ3BPiKYxcqk0DoZgOQm3uZYIR0GJM4aneVI8NBljbTrBcsm4J90p1MHQ
RDF6GlBqTjXeH7jePtDR+p9DZELM7CsivHJmFDd10uBRkx3mhNQZwMEkQWf7jAzeZ3q8fslv6PxE
L9w9qgz8COB03fsOMeejg2Haqa7JIb7rciPDe8dmYEahuIIn1u+IAsz2DYv2J1H0zT7gE8ATCEO+
hVXHPYM7rQ9/apqdLhJfI/+stWxcl3GqwtUgwJWoiIvoYKRjsBG1zcytTouDZuLnFedEu5CNBQhB
2yi0V7cS7VoxZfJZlNbRVUQqjhIYwq11jDNNIKZE25R8Dn+weqElg9eXLihgm3NfuQ3xY72oX51a
x7NeiWwq6KF7gaiIhqrDM/dHYNXZDhJZCT8zljlGvd42S2WMdbwYIk37Q4Hev29VG2AozrU/CgMK
t2AeD6XKTfNlaac4mbgx9vr6CEUt71Rlh66keWxawzwCTxfDMm0qZ9XptnpOHLta5R0xpk0GjQrf
V5Q9rVrUTDEtrri4jMpoCe6jfRdd5x2CmqifRe4W2qtl4ue0bRPuDkemUdbNGNQrA4QpA1ENVecu
pap46aqyWqIlEMs4h2BO5EVMjIs7ZPZdi0cMKa5DC0dbCREG2KnxiEoB74Qki07T2LmvyJgIOCuL
IYEFgx2kFyK3KcdiGO58GUvajyJG8OkWDwjJK2IYnW58+X/UncmO5EiapF9lMOdigaqkcrnSjLb6
vrtfCN+C+07l9vTzWXUDk509KGAOc5g8RkaEhdNIquovIp+kiIrNMe+MyWQjQCWVA1/u8vUKLJbD
SNK7Mt9su1d3bLJdm0JNOX1womJD24Kidd2xgGxp4husySkGsZJlmKhSnuoqTbbSXcw1cEajvo9a
PZ4ok6RW2sk51jrMt1B3u5ve0elezXVOdqQaDvwaeH0nd2mvKtVbMaxsGlreTSSe7WuXkcjRKcts
nyRrul9XkewnslZ3Samn33ii6q6i3wKBT5H7mPz6PhEG+xVjnc5Gb3L7rlYu9/MUTTTJu9l1Jag3
nWtw04GZifZe5uP8ukDjqhhMrSXHxZjbvwdpf2CX7iHVz7qhJ6+mw8lrSbcoS8o/Jqb1K49Q36ko
HLb0ev5Xymshu5y/ZsPUEFke5TMbHUxmdazJqYgRD/jSEnhBMhdhQfcKcf4sPyZRBEd9NqznIk+j
zWqQnOyXJab1XjZXNQGQrWHm0LcIoxw8swQjCWsLWm9hlUPYlGNNZ1Grr52cRzskmnTZQBOOEI1M
7nxKSK/nyMxeErmu12mSUkZe6/rZoqjxNBY1kMF6ZGxgYTz6obCa3klugKjprdBJLvfzZLgvbt2g
NfHnTnnG8QOfD9PTi7FxZhXZ2VD6gHGa63CjNR2YgdE72ZGzFpgenEMdtcWpezkKq4+pFsQnomgp
gqQv1h0+0PYAkx6g6EK8NaCkx3hL08gPTXQFktJUUd/2UnJCSCagtE1eiI9G0cZLKXID6sdd5l2Z
2mMoZKyOI7n1e1LlJDzTvCW95McnoBH4kIlN7MEF+7++RdnhgJWtoXGkIFGVj5R2FqRjjLhrvlNd
wyduGI44vOzSoB9n70wpgEePX+1+Ifis16rEyKdhPrIrLbZe7NoPsSrhsmg2YBmWkNtMO/KBm8y/
tpsIMjrMF1YRid12k2s2HfgwvOI4RAJajex4KSu7r24bJoJvjZ6y38z0HUw5VfuB82LwiQjGgBX6
1qI/d1yZ/vrGol4NcixEwqlFVDDvrRCbhxNi9Fdnv86SO2rjDJ9xktdioUskuXvYvQ+8P1NrWzk6
CnkiqxubOYuFLWxZjjrT3T2IXlSjuiv8nccuMJR2W+5mssq/LUJYmLcF5lKNa3db8FzveHlpHjlL
DpS/4Qof6ePcoR9HJ/rL1GEd+vLF0wvWBG8ieLBZXeS2ZE6BgM+p2DPsVTcc+TwSWOt7V5SXCBcG
lvuhiKihbozxs2rbfi/LQrJ0D/pQTnRHF25P4cCYx2bANHsJvQ4GD/5R/xqKLc2eky8vC6Qy99Y6
t6+pXehQlBeCnTSGK5q8mxMD82nPsE+/eZahMZtTvRdT/n2ecby9yGJILyEE/9wKCbqIgfIrqQ/U
5NKqKJ/yE30eh8G6M8reCA01gchIDerAcjlTR9W3dMaj3nvvgz3lT4BBRDD6dr1Ak3KJCJcl9DMx
ldGj7zcMoaOCsZunkwR/b2R3oOFEw4uCQXm2N0bfuZdIHqFrZ5MboBZPB9+Z1VYqq9zHxPpXKnFd
95R5NMUFVr70N85iU9YN22rGvzg68Sma5aYtHMpZRj99nRz3kkikf5P63QZW6qgpehe1NR/7aLWZ
hNaAGfWQ7egdpUoRP+ULHCc4ClOqj9oxxx87w+wTLtVkvlg434NimkS88ZW13PtodXs3KmWCSRCO
psGzvO2cpN3FdiGpKyq9l8qd2HoUcd3+wbistwSPWmwRhBaOCEnVq9eBDUnh9F6XWpU3SV6U12bW
xtsoZvoVRKRkj8qI8Ngz00x+XTRS76pmSsei6eoWMcFXhJ8l6lc6UOeMIEjOTmV5fCM7xJEgLoQI
BVk6ElF98V3lTsuzKKOs2RbSgd0Ogmll9KmF/TqYC5G4kVWRjj9lEuKxhnO8RvSkxAOdd+nM1p37
LzG+Js8zsJjHxmdUZMm126RUWMy5qR2Q9fpYjnTvOlzx/RzTRUt7nJvTBwIVtBqM6ilz0+RI9ki8
LdIaYOGv6wOO0fax+dciVk9jTMyy9x8j+Ax3EjbILyv/tOPtAfdl7OoLesTsDhbbL3xOkQUkvl1o
usCw225UJbJQlg5Yzmyw8CZr2Ly81S6t7MRrUrOL93rK61BPdvnQNK1xh70D9G4GpGZoi+65nUr5
nHc5tV2wH8jMz238jknN/YrLHHy+tMFTzXQQvYiqSB7rKUFEaysCSqUp1B9pa/+ASYw3xuRyuZVj
ZTddhmpkgWY9Gl2U7Mqo8m47e2V9S3rAObNDTzyb/aUIsTAsr0Oj+m2MMHCsIKzj8yGq0aV5BvuS
gtpiLcVXqpDRHduRt/aQGN/acS6IdiXHbT/gEgpiFxjBZXr6WOBAbgNyD94W+qLaCDpfpiCTPdWQ
Vl9uOqvLroWtqvuJBinBGLUtbl1zLO/buSjuREll+Da10uLQMlDZV1Fkn3i7IA1P1PrZXYcYYi/T
bvGGC+YGrbcs4jQspgJKQdkyaZzjad7zNDpnar/4azujeKTELXtKB7JoKrOcbeOazBtb7JMsHuxU
N3PrlXcIcfN7GsXGF9ne5T72FuyGKc3snjHpbUv0brMmY/QCP4PpiD2b3iOAxOoRax0kpII61B1S
SoeVLU5PfqWMQ+vl3qE2VmNrNQY627oqmnf8JE33RY8k6WlDzTtfAuvDQyUPhpz4Ynutxo9C1ZBc
TRbUrbdiYWy1l9iBN9duHxTdSgdCM85hnMy+ua1NVJCwYoQ3hciJSfHIpLz3AqFMKuNUaicf3uro
GadOoY65HIYIE4V70T04o3y0JrCsohQNPatZM+A78X0rbHEwnQXub2IQJKWui6TqwsEQ8KBqfcCh
kdz0ba/hDMz2Acwt5qvFJzuY0v5oJE7IQvMIy6xlt0dGvZN0woiWE4gpklsjaRvEoYi2cWp8jb1h
lMZNmTTOnd+q+LpPV++lExOggLinZAaDB295isgqgya21HCpIu3q5KpNFwrHbZ+t4CycK9/1p2tJ
k+d13AoEExPy3oVMBtW9i9/JYHHrNCvMKjA9mxGm/u1S1HeRgzyH0yX50EtGM0baDbfG3Pn1ph60
AMwGPXd0rew0Y2iNgyWbaITVdWRvaZFOjulUUlzt5bCt97pXUw1GERxhsAgHcrQgZnA3ZI2xJTtD
a3Fb0UpWa/ixGyEXlzorx1mOAMMciZWNEfZrEhvNi06Rv4DSNctH5zjys4Y3QLcXemJiuOnZ71Vy
ZoqHBG1lYNlpmy1AR5UMEy/9udlwnTc+v9wY2fRYXVwei1rqX/CU+a0X804C/2/i6Bu7Mn3U8UwR
QdFEBaRd0uyRGC6InUmx8pat/obfg2URz/afTvn+cRiNBpCAXl8kPqGnUWdlOFdet7HtyR03Tl61
O3Sq8X4CzMDqhVmbPx11PiiGTrFzL+IiIQCj11eGifESkMnjSOD3Mr53VdMMAc6EkVB9W3MW8ufJ
g5RGZC9smIj28E25d0K7cdYjomn5TgkeXYxuNRG8RPmyqN4t8OiDuKIR446W+f69yFx12/HQ/kRj
BoFVrXP1Z8rzjjbPZLAeEs8a610z+DS/msx148AvU8po9JwMN1YEiQv62GQjIMMugtZrEaYsmsp6
q0UfuVtYXgtnD6jUdIzV1ocJ5eOOw6C9J/ffvEgYo5sCwvsOLvZlELOoBzyU4qdZI2oKGzFvRkJs
W482EvriCe1uJEv2rRcl3k2eJoJlk7jBXWlIFDV/og8PySLI+C8PIttcTDAcNjYVX3j+Iy513yKK
5SMgdhQ4Xpe5Czi5jK3MCCP2Ym8w3xdO9dJ5tCoiIXllDG88Gvqm4Z9yCToUH7GMgDlba1uyVy+x
CKHnnH1riu49j5NtgNGvvWcU155HME+ndYLIlurG+5Ek/a+mLKIOcJnKc9KS0OxqtJKFr+2jyO2R
0Jtn9ltRO9kPKRasOPh8Tpayv8H6AYtoRnHwmKFvk3WMT3qMTNydA/CTy76LILQfMeJwq+WjhZkL
Xbu17zhw2de5W6aAtwYstqZU9VeH6nVJ/FSb1qaJImad26SkWeDpDF21BI6WFayspgzLCZ8UJcaC
ZNeSnorKss8NLNZdHK39o12WejsW8KMo1xx+VSJZCCzD+YzqDh6B5ATbma55KaiO1fWlTBNOp9mz
FGWcCw9QbDihypZKWduyjFveUD7eyLl+812TQJ+wZoSkVRjbZc6Gm4ZzhRcQAFU32ZDAaHY0/ADZ
koq3SQutmzmKJ8rAfSuvt1Ps5PxPZzqkuuOjPJlt2QgXG6MSFcx+E4MDIlh9rIm04oMYB2vYZSOe
A7LmxRFhbkTPdvOrjhnQqdWdDSPThY0NjC2aHwj2lbcMu6g7BbSG3caaxIlHh/hGYVOqOHddsEqd
6GAUsdoYvZsefbcqcL846mxyAA2HS7+M7bbicYEUcZxWa3ly/AUqhujbD2Ss5la0OVtek06dJwxc
ClXCLl4bzPjX3kwifr3coqYQ3VkYFj74luT8FkwWMxkvtkGJe6tFK2EatQRMI9fbAGZpPkfXqB/Z
KwJm8NPxvRuWAjok5pNNgqjrnud+ABWbSlq2hUiW16TSf+hanl/Wpkw3JqpOmHXTACmHt0VhYzGU
tkWVIybm2whDlMQvV2aHTAuS5vGUU9s3uWbQmzremlkFjbxAOV0R/gOEtnaz+I59ZK6G8xeHNheY
ycfAgZA054NCCMXXh3fFElodWtedQ2/q4FB5tX5uDXe+b9JoxIsItQi0zXLkSGSzXe7ZwKzsCqG3
dkVYdKV4tmyVQctLHHHK44aZUQVno38tZUncoqUDNqJXb1v7a/dquv3a7Q2KR2+T1R+vB3LvX3IQ
FODqrKcVwKKmLElI32Z9Od75dBqzoezKS84aRmHNxmk0nSQU7lBflcwZghpaUJgwfTl3RG1Olkfx
gPCb5LBG0t1hnS/v6V+Z94DKIVuLSr46a+3eCPZBZ/ajxcF1BrnJeos0pE0Jtl6oNxRei7Nz5PZy
svhU9bZ886GD3l6Mk6ofW4YEc7oXNgWWCwOcR5rnAIUiZz5CV4h2GVVBt3Xb+t/4f9WfvIBlOjOn
vGV4V9OmTFdl1zlARQpF7+uinOKAi5Fukj5u/IOmV5Gx0RynHzWvC00mFsjsxuBNGCY4gc6+30Fg
hdmxM6CbfGYEoNZdJOr5yhJo7PRpdT+FKvBM4abd9MDAt6XZENU0bOfoC0NCWprHFw65FVP5tKCJ
sRiTK+kRi2J7XsOYZwvg4dahirqW1rSNoS79qWxh7/gbu9PUjnhrx9X0NxC2IZUseXNFIr4MrLpb
7vuRgIfhjg7M5D6XO6qXYCTyEqRrfJ1SvPqGc9U0sQ6nlAPkhm5J9yutG3DpSxa5vJunkmZGiibY
MHgjrQ6OtCnhsQUHo6bGGWo4esvf3O5qTNo7FlAzsLR2Tw0r+W5AQzwu/qoBAkQZXUdsa8PaGuwQ
9Ou4m8gs7svUk0erI4mRS1tti4FDN/2IZfdI622RbAZlx2f22OX9UgDOzsaKz2dosE0i81Kz7BBZ
7PG8Bky6+h/VbUTTecE8D+6eiyiZFSsOWrnf21dMnfvQSWm/dT3XuWE3yIouZ6BSk8+4AODXtabw
gGz5vN6y3quvBI6SS8I8LbHvws/ownaU3o2imG9nqTGlR5HKlKBZiHsGnR2VNyISEXn3LO4BuNcS
T2+ZfheU0G6sxLD2Sd8wjqg0VaOeVEUeOOloPuScRImwD/kezN74ZPaefTulHZC4pndsrO15jfah
kuVSCuFMzN9ZYimQGNsQJaxbwtKSVGiX2WjdzJ66mI3K+cdghzUQx8FTVyyrv42H2ngdEknuG/AH
VQqt/QaHEJ/hrKqwyDRQXUsUWO3TGZr/mI01lDQmcuh+3peiLnPctWbL92i45npy1mX4SuEEPBYD
KV9tzSbLt1za7dA0yakYGkGrl2Kbi3eSYzHxAOx2iw77InY/OWFH+zlr5bChJTv7RQOW2zVtrc04
W85ynpJM5wGBt7jesryXxMz9+LvKpH6kx5q2oHrq1b1nuPQMdATwxgovm+e7IwbUmLbb5qK3iFw1
M38JARMg3dW3OTmMeX3LZ3vdRtcRbTiQddYkTQKDEnMSj3NP3QpY3GDUF6Mhq9TDHHGA7qid2cYj
FSjsiqbXmrcyAKnYVdTw4CwNZB+Je+FV9j3qm7Wd3CUJIW+tt37eSILXU33jp1OabnmI/I0Lzf0d
aIp1YCEtr21VG+nGWTlWbZrKZuknI72DZMLeRed09foOtooRyDAbz+xKNYbzjnE12475kP4C4meq
tZiiOiLmL49GZjYxLwJrlmGpyKwEPgmH24XCl4JJGt5E4UsTZwt5SX9I10+iGekzljsB69xy35bJ
s3bMvMQXv8//VoXXfzV8ccd1dJ29Tibrm/u/e8uHngINXUWPi/Z878bHVIWy4KDvucOg70pWx9cy
V8PDXPX5zYyPa+PnlQKkX6wbbhFx9E23/pYNsxZezPAp1PCqPFiuW3eo2KLN1KNvGs+7gN2KRN36
wKHx9YLamfjtT6wP/ERUmM9dYGLLnbdzh0ekUwuS7Or7JO2paEHRIjXyjDjdP3GhCXDFSTNYWPhX
MCnz3Bk0L+ddTzV8NMRnwjLlhrOFEV2Xa+/p49LNPVVXCVMyjKYIkhl2MjPJtd7ZXZy/GXaUX0Wm
0d5zVMJmpVLct9Rp1D8mvbFX5PPUvVzSbAyQrUsaDQSlUDKebsc4mXBpdvZJRK3x6JKtulvgZv8g
+kZy0+vSfuwiGwt1sTphbUz5eUmT5itOOZ3NHtAp1zXL12ZVqNxDfZG6o37TZ5LLEyszXMchZ7Rf
NZ90qPdlUJS5fmhjmR3oLu1DXXTVXZ7W8gln2MqeJzNhIUcKNIKRHiMrXvBBxR5IoEXuSOoVx3kg
RbohZVMmgde0xTvoAeIedP3eMs8fDuye5TVb15n2nja60o1P8XyrcO2M6P8Mq8b0Os76Jd5Iy18P
Vm9SLEONrPlhjb4m9hwtZ8OwllPvT2xHISdghrTFVzHq/jybU/489AZtp6g0IE+rnASl72+92ZnI
XgNFpqgdnlMWDzvEgORCCCmy42Bm+IBiKb3QcvP4apgoO8oWGT+1bDBem4bxBJHv6GosYVmu3jo8
FdS6vNv8ML9T5VFeCGmcObSXMwbPuSsLKGE31D26H10+SrZgBS82VG2fdsWsTg6daEdg3tgxyKJ6
6dmYKvmwqP5yEBHRizRKvNWx5c17ugFSou9du5mYpr35qKq3LQg6di0AH/pKo92otjTftTGCdk75
p1KNnH2XnTE/GUxXnjLLZg5WW+ASK/A8zUCfmEOFKooAyE2l5nlbDWjS2cIga0rm7Dyxu/tuu6Vb
kX89vKWeuxb7FQ4ahB8e86/YWrs/I5vf23/Bt5q4nD5F4ac/Dudl3rp+xwlcDUHpF/W3CSfonGv0
NsQoTKI+I/JLBb1nsigaXfeeWslwQDrXbsAIS45BNYDsb0C+Hewq5kUtIeZSQ1D66hQ3oryf/YSI
xwA59UI/Kp+LEQkaoJ5PomGmwo9CC/xGtnfDQXjer0VXXwP7SLduPwPesap2OUaOW29VqY7sEjoZ
LBXGi9ieqm8ssKTaOcV8Nu7oQ1iYmu5sSgMwXhZHv22d2DcpBbZ8tCaE6NKA8KMJYNKtoAXHytb3
mqApZXSbtvb0x/Bab5NSK1kgYMPOOeSxIch/zeuwbEpvhBicgq5Pa6V3EugjszC/Ogi4k9t5dUw8
flHyJKN0fDV4Ij8SXebHTtn6rF2xnFjcmX6k+OpgHiravGePTYhLR9x2dr32h2muu1OJ6e3k3PHz
mot4mJBMTk03d7f/oA1aLLFNTYgNmiKc4onOykxbQTmn03mqYuOP6bTmOwzJ5QAPmDIaLbPXhsnp
Wz1QrQecOWUcIqndPU5OW2MUlLo5Tgvzt2lI59DxS+u515W8LfIBSy0PEAaV3N82A9QRyP+N9QX0
vrhiEowpXrb5zz+Yk4godzy8CORJA8QqlFxlZrjJy8aoftlX6lDSy7AxdLSGup2xy2nMbXlntbwN
UjdselbJSK+/nR7helgVjXoGmEwXMdwYHmvbRu7vtJOaQYITbZsNqfxQlqB7KmL7cGUqzUmjlS4K
WSbexCLHnZmmOHJr6uQfwJgluEAzYCVzU9xTx3AtCYHTqper3aWHKkQ0mZ9VmdjmVkxZtcusFjIE
LvPA4dhGQwkx+q5ZGDtnU8x6H3M8Tyd2gkrTU0uf2GatBu+dFDKsAzzaj6CG1zX4x1DlZQwuNOXY
AVnVIoa7A3eMmdnAs2ON0/yCUgAEFuNEEQxRisk6WivmRnZrfbGxmndpO+CmIhlwCd9M9MWRpHmc
p3ghS5avtKLrMd/8Y+gTx0usArZZTIozi1LrCdhIHnpWnP35f2W2u21+Kxi9v7/D9Wfz/4GdznH+
4hr7b2668Ft//tTdX/13lz/wH046w1X/ZO9k+y5iog3dycEw9x9WOuwf/zRND8cchCuscaaPy+4/
vXTin44ncBD4nO5s2/Ld//k//tNKZ6h/mtCYJH+R59u2yaDv/8ZLx0f8xUunYCO69Di4ritNIlqm
+Td3GzCypBrXkid5na/xN4e1mD//cjX+Dx46fva/fYSPWU+Z0mUI7it1+f9/tev50AZN6yJc9LRm
1fGeaB5utKR4Zk6w//efxcX8+2cJhuie5ytfCN/GBvnXz2rcZcCr2LhbTnjRaRhVl2+8dlg+xyXi
INGkdnbMmNfgIcljQF0d/JWXf/9PEP/Vnsgl9XCIYGTGNkiPG+vTf/03iL43rAwozpb3uLUhDHRX
bAmjPLTf88b+JnRW7pYvJNh//7H/7Sr/61M904TmyF0j//aTY1fnnOjzk1duh+0jqT0YDt3ea2Km
ODj3/28/TVjcO9y7QkklrMs1+Mt3ipKiDYfW97DrT+VyZDMUjCgB5fHff8zlUv1vpycXDzCGp0xl
uzhSbNf926X0C/KVztzxdc7+uh2gSjwkdlaf24pibEP8MWPOxoLF+fDvP9ex5N8eDPxlliMcX3lo
FpZy1N9MpgP2Mo4HOg5nq5iPikEGuwISFn4IFqB6XJdi/VGi9fY1wKdt7TaoDrbNjb1OtZIbEwAQ
hSrFyhE/HamXbqeu7pjU+NVLadJ9wEwl6l/7TmahQ570BweSq0HVZQykoBeiU3PAQdZiwl8RT4Po
8eUMcf4Eliz6TvtV7V3aDh681l2fL3CLM3butNrMlHvngY9N7C5Fc3/N4zI9WQxDXruoFXDDPDMJ
Cs6o33j9MNbDo6Bkl1UFavkwdIzAhilOxkCJrAtdo6kePR9TIHtTq/ixCdrEwUiY8tJkWFNENkU3
fdSIL5spSbj0VvZJeaD9LDO1PAyNZZ0X2yOVkrWd/7BgOnxm+FeFbQzQsbEdcRzTdH4FSWFfLZFX
3/bCbgg/w8lwrNb70y7EGCNE+IwAGtcZ7aOK6EdP6zfAntU10CvjamK6t2VynO084TX3pDtAKRv9
JTVe9uRNs9Ud7tnEVPbB1VV+JarJnXYrn25udAfxOa5p3isblDCsmKb50xZWZ55tBdx+liR0Yz+h
5oyhy422E/3VK1Ve2TrHSVmVEO9wm50x61vPuphx6TRuv+wu3F9GIxZGIafx6gSmLQ4s5fqiGo5u
QontRku7b2CLYthat7QZ9NV0Q6tUNL8zdRjXNKCHDuX2CiKV8+m4kNMo+VUCtFnhDq6JZwt15FhZ
BHE3paiNn6Q2CSQZWa3F1kKM+/aFbj5Mw8Sul/bWhGDWOOp3APz/2Y2UZG46mgpuqLRKX6yC0t+g
89Z2ywbP5j70R//gcN9sJW/s3WDSX8J2yQw7wEfwPQB6rb0lrw22ciQbIUoW8cpEWNoxpiOqnryo
y5+YZ/WfIuG40TBFOLmiw7fYwoMYwc6EEYaCU+Q4+t4fMRWMrdu94YYTZ8BeDC1jA46CWlV2b7ls
McflGx4q8ilocPNDeURTcEE3cuOOtCBgCbQg66U+Pya0Rvddy17Q/Tx6Z0IP9QkOsUcVb5zmsNaM
EfAzPpos9/oDu/+BuB9uRJLykq9PQYh3miokkOUwpfLLDyvp6n06OPFP7w/LI8du3NSpMTQpnqy6
PWKkbLYrRwHovkuxjZLaOZpdqSntqqe7dL40X2FMfClzWhkylE72jBPoIUlaOUg6vT5pOD1fsxEj
jbqujWK6sGpjPUVDOS865gY3G3NFZu6Rr1x2Bod2UhnKqywfipL7jPMc0fCBNoln5FTrjRpvj4CM
13z1OaOCgNg/aTMzbVyan3A8jz2/gYbukRYnmKD70nX0swVj8Mol9ETaWpgPuHv7B4ZGigQfmae7
qaoFVsOW3XTi9/GmsL35kYB3d1WOlyK/fqV+yBHcwHbcgCRyxuGxWYb+tpAiCt0kpasUjWENmiR3
xoDKrb7GJ5cYHzTzMVe4fLozMqcF4TqAKRKQeGIoCUk6w4gqDft1yrP4vaVQ5Rr8HNaJChM981E9
ndbWKd8Zm2HSbS01ERlLcISYUVse+GrHfV0NyVYQH9kVdVluNC2AMazY6pIdNwTEOVx7I5pODWja
9KIaQo5PaY1PNOtdrXQ/cfiqrpLSUE8AzePjVBvVT6cZ224ISqxXNV/MQ03BykuUox0Q4gURmEeY
5AO3aauvQpUT33VUu4BpSAi062yDVzLVVU0kiUbKJFZfIwGvp0ktrDm0ul2zpervOnsQJ/Jk9RJc
7IhPHQ/CuRzn+Arb5ficlUWzq3ogTf8acp2gc1PlSvyteKLOeYQ1ksKzhzjgvFKCcCdhK6NUUE+F
lDA8ahcSukxSunsmA/9Fz9vCCpZSMuDhdLqxRFmeUHTn4YB5ZkYg9isWACwD4I6KmQV/kmUbeEvi
3kYlk1TqVDgOFlL71mHxvGkENW64Hx6a6KMAjf6l11oRSiigeDeNN70Moppxe3WktQgODLR9+6K5
wRyOvl9UrvutvKK8o3Ihna+xz9TWvsxwim7EMnbbLOrd3cwX85gyRcfaMRkgmnRy71Gv0IFByqNg
jSKHgkK8EDAKvd46D41h7JlPj9cJFg0uhkyPq2KdZwCEsMLpf8fZsd+IYvJ7VuKkuRYxZG9Hw2f2
MartWIUTRH1rPFmTW2OVnJtwVs7461cQkxehsnDMZociqyUNXacVgdtO9V0XudbTCPnnPh5KtIkY
Na4t4xxFqMuOftKaewcV9qGcpzXMwNndj95QPo3mDEZ9qZbtOi48w6sYmlcpRfq5EnYOpgkj7TZP
2/mL2hiMli2NvrRWUGkfVLlP8V03iXCezGtGm1eVKj6d0ruNHeJWNFbaphEKLN4kPQPHeRhtk3oD
L5z8g+3LnZdVoKWI6vMCH1iE8o+eSLIh5NZWgtVspiLgZOrrpqb4W1LU+uDid8QEkWOyBUwGBsQC
93zl93ezfDGLJ2mG/Xw3OVtz+cnbR7LTTkrW41zFaEgJ7FIGtsbBtt9BM8X9L9XVuEiJWtxG+s4u
Tgb4CggyrrhSgtiCYs5oqP3kfNXZZ+ses+RLl+tm6kHKtAxVHTMUDmbEOApzdderPzrbl/VeVSwk
EgUTsFa+4qhkB3E7WcMGg8oeDyF5PqpAZkAzXnBZ5oHLIiVVvJlupt66N1KYsW0Wcqi+N10E2CI7
p+ZNHn/kEYbmbt261GAV2CDsgepiHu2IYDcG6uxEaW1YV2Tx5xNY4hB/Ny8rEqSSh7PruL5vsngu
ZI0l19z2lyDDjSY323OQV9QhDrNGteQyTcb3CvY4aAStaHPAYvqLb3DLPUe3SRRC7pmSrwhEeP+A
OE7Dn8NA1Kh2rkEQxqC3bkI5GQTFBnUgKRhyqrcmoa0919cWdirSEyjrMFtpm56aUOuGn8HmFUXf
U/5YEq5JkFYkX1bHTHqJlo0UxdVimOey69DLige/4see+vsLA22NplveIKReyD5Sohn0XGmYAwuT
FA4muI4+yrR/KsvuNaO5bbQr8NIDf+yFNlVeRnNH5HEBvvWnWNubahi5WXmpztneNG9kZJBbtCiS
1ns/Q9mlk4eGj62yu3Dxs7005dao211TfmXdXVy+CPYHaNC7Sn+xGw09hn55fK3qsFds4geyPnL5
tfO7xbxN6KdzF5+H14G/3p30pfkJv3QyTRjfqfFQKG5GfBPXxb5oWUIgg2B/2drjsBPZfG9NVBjd
TZBNWGlVkh7TeDk6FOyK8n9xdB7LjSNbEP0iRMCbLQGC3kii7AahFiV4VwX/9XM4i1m8ed0TEkhU
XZN5EsBlxtvI1uc6A3HMKuWsLodSGYJFKcMqrYPasgKE75upsODAczURw7Y2Zf6TICbvlS6Ms2wn
eIztw4f8iApgzZF6V82Tm8hjNaC1/qR9AFGRlbdRy8i3Jjtwa2tlG9U6I5uszlm2C+e8MFoyJndl
W5yNfU+R+O3RfORGhrAI2gzJ6P1wqVW0k+lw5UdeKejBs7tDmlRabDQsZFnchiPWsmUqrgO3RDEh
DJ+i9eI1FwMO1oo9ADSdS2IKgjCQSjFuO5WiW+sx7FUo4macrwxzDlL4xAaaOiN+VSOKdsJz4toJ
VBLubHfYjlDbsKdJclspBLYqBaesbhRQKyKYgrEGd9dtHXVT5NNKLAnhU4uv4Ug1uNrSxeSZg0CI
NB7yPk9+F+3cefU2d4M0+evTN/TfZYI/iU9TPzTZkYBT38w/yvlNFq/IoUJpr72KM/Iz7UxWQ8Ri
eFj/AOx58Ri4kA5WndrzJs1HR1HDohLsZvRb55ShrhFJOB3YsAPe5xEjYCnRh1c2IqfHEaIWK6N9
80aWR94Kr7VfGqhdBda4W9m9TSnYSAukse2sxqgKEKcd2exuWwbeJdZvHUNgVEBjpfCn21jLAVy3
rojTXOYi9NRO4zhzQ4gHlPXVqpXXWFQBmxbCEX/j+GI7aVA3DLZLK5xptSgv/bn4K9GUuOpBqO+a
+4T7a2X1lT8OfFvvrnqM+m/LCO36NMYHBQQjsDsnK0NbDKsmW0d6yi+NPmbYJnhAInXt6R9uuVbg
wgCsR8FISpJzpYbd9uXHYKzxAkfTWzWgMamepvSrrXcV8RLoYIKyXaf9R4V0Kq9hBGYXPAU5chgO
CRpzpDRZJs9kC7tZeqndS2bf9G4+ttgBi8/aZk2dHOLqZTboKEjEHlm8x9QwJDChJYiDhcgGQ/Kl
jrr1iCZNcCjX5FSqFr8I0kkX4KCDQytFpGFDaiZ+e+mHlZ19Vo7G2oJ/Mr7czMPt+FxAEQBRjryr
8Us2dw5pSh1iYcwFyJZenOQWF8+O9lwQ31j8yqwN5EPEzeOZ0orXeMT8dnaUN4VkSBsZVKLdRhIl
oexc2uQ+Gr9UK34hPST7nCDdTYP/UcFWG/5InneQKGDyZ3XB4sK7Ab47dBxZjvFRiLcIX2HmnVRD
2ZtUPQO5XcyX0Sbr5Gu4fhcbO5bbW5NpMlEJs5msbSd5MUE8ILVf6wqEKzby5WHyCAVgwDAVt6L/
hZK1xiL6UqZHgnsJR0h9l0WxjOX+sUib5E/LVnFCxMDWw4d06svpnjQj7dc3WcSrJTma+hm20mqc
f0p1G0fopEoAKAjWMaX5vfq90I41HBG16vhOhBsnXdam9VoIC2Od65devjEiAeuItb57bVtUM5oW
ykrfgMjZlLa3qlKW8rV5LeWenA1WHbtI0/2ez9oes7Xr/E4e0pIPdUT1xplY6zv8mARrG+vI/UtJ
kQZF1DUfpvs7Rv9q/JY04w+1AVL5E4PFdnJfB+0LVIE/qgdCLvkcDYigzkopb1b9brAysht4AWgp
hrreaBmzVloLcLZBRF8xsnb666zLIuVKj76nkq8Ls0L9r4k+mNWAzG7ZMJVPABboDWNiTua1A84X
TupKwTUzxO4+Sd8y958wvED2uq+hjENgxNODsA04aeSJcuSECs+saCNO1+goCAoGOjIot6RkgUCV
ZSp3s/6KsudyeAIPSmllr6hxtq4OfR9Ju6otYSXuqL+zBA/qYgWasVXazxbyWTa9doS2dnQuNsRr
zFubyEAuSnvnhL2pbmsKUSKhVefLTCFrYEcQrPw93FDgFAt+nAT97UmvIK9xXi/qp2P9uLh4kKYj
Wk9x1LEeQ2Ve98/F8qZIZVr1+ExsCHOrSaL/zXpPPAoWLfQYrcXtc6Yy/xGQEx8tWIsotLUR1Wah
aSvhFE/BEt8KWcEOUs/tMgCmcnyidwO8Sq9GPvGFwLhVfzryF1bYU4FYazFKP1PEDoFTU3o72+Wh
AsWN42MC/dc4YrtYF92/Bqxlib8oy569IvadZQ5zzXmf0Nla+JqXF1gVlwEQdjtQUjHmyAYvrEsD
bEa9LjBRex5fTCfbV8WHUi4Azrlixre+vXjEFKsqymgAFs29aiF91OJjbnY9j76yOn+Rnq/L8pQR
Q1wrR4JLJsDohHaN882oUcUeyhojyzJRuj9Ckgue2riCznyI0+EUow0v0HP0jne0kIJESCwQuPWR
txqbs0eI4oJgsybkMLsKIoxiwBetE2JzfvMmYEBdHdaWdoaXe9WwSgnbeR3RqmgSQxW8V5UNP+P+
lS6mkD3cKi5F4FZwwsGqlBCixrl7opoPY/bGY9oditlcewgy6Wy+JlwTqYpgbFDTNzuPfrT2vUSZ
xeEedT9TtR+ru7NEm9El4gbFEM/U+dJA69fjd+l1+3pcNgwWiQmyT3PU7TLASPVoUeWn0aYXjONx
Mii2fawqczWq3JmFE4BLth+IJLBxzr5Nhp0XA9GVoZW7RwNPj57WZzbSj2qcqtu94cLdIAsHdart
Qe8EhTnvxlJFfzWHiiSeWAPwMfB/P1KSkJfi3raaHkQftGZzCUA/Ahj41+YRn26+jY2TS/8yqOeH
hwpkCFNugb0bLR+naVPJfSvzdTRQoGnL1krgGlnHAgtyTAVMLjzqH+9QlM+UnFPt7QvTWfcmV1ih
YoVJNOy0Wh+HWYX8veYaGgF2rpb+s2vutkKzgvOeAWSn5n40k1ur08LEWA4I2tsC+V2l+lXRfmS3
kUsL9bdazwz/q9nmzJ04fpZNltR+zr1icqFjMEJIRfqDRd/NKIrc1FClMRATTZg9rFMHDku2rGd0
hlPfX7j8zqWFGbszwsTj7+n2rjOHALnekYHFuxkv1xZnFhFZJCbP09us/ZpF4REZUnmB1/QnVuZn
ZplET38ZsCnhp66awb0MXXzv63FTjOrz4KLjWPgYgIo32btduJYfj9mtp3zjOJTfpcSbYMzK70JL
6fEBRcJ5ZYFOpHqMIc2qOI5nx32P6+SmLHfhvGUzRiiUFFq2GTtnrUdoN9RXHdcycpza9HsTlzJ1
5Dd7PeviVjafZetM23xe/jLFvllKsurkJ66MtbB/CppEfdYLv8WZSTmmHtEAg1B3kAVP+CdyWC3G
LlcP1qPXarxrwlc0QhDoi86SK0mU7lylNwabG09q8BkcJlUF3lD0q6PI/KXUP63KgGeo8ZN1gSm7
LqCUuZaJtfe0XN0q2pdhOVeFOgK4/E6CCVMFdiECRK5tslwf6UNFbPs1HCI0TwjDmz2Wiw+7ST/N
jqItjYLFK8pVbtXBzE2oIbVcxalEGUZgRLqVvXEH8cjzjju+XssqFf06AXdoISdhbH9PKZuszkMJ
XN8zYhvr/Mt2Jr5E9raN1aAS0dmc2pNg0zeOV1kZT5nSblvjOHHgCYBFGDh5u6vZDG2XSJnWPnfx
P7cv13p77wlqs7GwgN9emS6RRZa7VcfvCRd8Ra24cHBzqTwl1NGOcsFJvK87rufMxbYBeS3u7zig
t6jwKK7FgcX6KW3tbVMkexc2sTc91IZG1+zxfFN/DH1KSvqS4/K0d8VIHpeehBFvZt6qw66smpVX
WPucMEACqJZQONrFc7WYZCf6XzwnyAfc8VhlkKH4eXWktRW5wS4LB1zX9kcCTqDrmAqtJidlnkN2
JF/qsvqn2rr2YpQeGkrD3Lf5MKJ9wL+GcCOeqbHgSDl5fdemzvDTxPsGAJadl7ku7qBK7G3mmuCO
S3YXdt7da4tAXpGIJ2l3O3Tmhp9PaTO+6pVtACgbeM1Kw2SiyWmgkv21ITJY4a8naPmH7NVRzfF3
sgiaoem3IGxphXE2s6zGtBR51z5X3E89b+qNumSIjkbP+W4j/Q1VTug05SWa1TDqNd4SL6J0HWZl
p2BfQ6hPltkqth7no6OfZ7Oo3uHudTfhIq9sCNw7aA0YUtVrr4Q2zqs4I0ZOq+qXxLSSx+sCsHtJ
zyKOPhmY8XKbam5sYgFIpdSc74EtPRMLUjRcgBIKeHDOYxW+GvokZj0koBkA2nzbrG5wXtbEVnHr
5cshqbCVcHxWz5jeoLVn094yxguKmINMe3Ods/j513iPgRMUunRw3uyh4m2JgfhriNFeitgzXseY
ykRPeqJAW8RKMuOqHVtczsxMGr2Qx7Qo5k2fpcw0kKLbbv9iTOILJNNdLoPtL1m3xRSEGK++INsK
avjLT+bSz0zicLx6i4r8PzFjdJDZbi6SMgA7M38MTfZAnAPzE8CCebfZlQ92RsfnIWmfCi6fnEYj
BAAANLV/BAtPWwCZaP2FfRgnQa832xACiuEZQ8sJ0eVDV/tSmja5OPYZGMoaiuNOZPqnZiDTK2Pu
0laCgeoMdwf8nDQtqW4bWnmlKn4HNc8YMLJiEQvtv2rPr72CRR3BYhdMPS22kIfBxoiJKdnpHcw1
zVU1lWI9N+htM7cRDEU77odp0jbj2C8ED4h7DkWARykgZWblvWtVGIAPKANMkKDh6ZewT7Zua3ab
2jM/2qo+egl/2EsLJ8T2+eQkwMU4iiCVsjjN44PpsF1Q0sIIerjBh17aTP3nTH1xRTYdyoeXSxWD
vkOP2lzQRYx+R5cZWK5TBgvpXEyhH1+dnJUwo3O5jekEWV0gImxajTUO2nZWT3Im+C5DaQrB2XRR
s5oaauOmYqpXEwdooMhTh6r7MXp8ORYjfRIEJnq27D6RWFFvk1k13ywPOMXYaLrzVCcjrsq2HtIv
gY4KnPNo6gUS28WdQ4OEeaZedswIGkwiXVppZr9CnSyGGknRvjija1ZH/KTG1hw174nkpgEaP/Iy
yIcFscDfeOGUlErLix0onJXNeJgJ/0UKgnUh0GbrjKzFT8qi/ieP63FbLw3Ruwyr1dARg8apqdIF
BQtXIFOurjOPsnZ5fwfbSA+Yq7n1HovD7GuwHtEfHmuxLewzeuoRUWlgCYcGMjKKYOiplNiIHQhn
7SnJ2jdRNPtZt4K2yomdECPfd7s7NIi2gzbKX+ah/7MrM9BmKyxze7cACJlQha3SCvKDqEhWVc9Q
46653R8Vq/2GDXO1YvYQU31gn5avxh7WviE2aT2FfMx/mabf+pTWqIPMTrqUxRROxYSIoSUoveEz
JuV7UIp3OBCPL2to6XBv1HvCvsnGB2qWusLUMdkRuKeADNHLkNx05rhx6gU282zc6DScZR5zGlb7
RhZX0Kl0MGQ/x2I1R2OoDcPBnf80q9zminbNM4MWzGQGYHdvWW+Nx6HV5y1UsJ+ss77TLnnXUYau
askQQOgH1kcrE2FLksrPLje/p67fT4i+K6Xvv3Nybq7x7E3aynUGnfYBTXpFn5SL6cPSHQHf03H5
rymWmPl2d3ClmRjvCT7VV2jiLfxAmKPmOUyXqmD8z9YsrbWXWTaKD+r0p55rpPoMgirbWfxC96Bs
xP2FFVi7mvrOPANrwOVQtvoD7rw0LxnjB2bGGRgsCQpwacUWUtCfm4nQxBoRKlF6VDNpk/noEqrc
9nbQYzFj4mZzqDOkcu0HU7kTBTdQ9UQRSWHR3NR52QhX/3K6NlAMBxfXsnHYIjWqSwlFCg6In3+e
QwZzHuFbld01c50Zd4c275zWPXfmtBHzbyYYKdU9LgLRHEEMYTAazrCOdqan2YGDQzIopRYAuOFQ
iM54P6NVNzsvWOMucLlCUlu+XMBo11LLSPpLSBqgSZTfio15g1F7k5DEGr80nfYWC3yJ8xIPQR2J
hhW07IGGw9/nL8HkzWZJklLK8DID+AjzbJv0KFoLKxfrCEs2jhODxbWXQ2gewrguiwuhx1MILS5Q
XSbU7IXswIvMDMyhZLZuM9Y3D4aXoGPUc3EhpHR5M0BB34HAq+RJkzlEX096g3ECjylDsOPYLpwt
6UBsvotXcBhhOS2Hh56yf4qYpxmK+kzwH8M5Y+2I7Mrgcds67ova4t8dLlVMPMAC6XHpDxPMVXQu
MWMeZXg0AWx2Qgufz0uCw5A4bIU6dEHugh06CUbW1sCJyJtO0hcFeYNvWfjlOdFpTJVvt+qd19yN
nwYSL5q05XU1p7DXIhY2fYhheS0TYg508vpy7ryxv3RK/UVn+VDK7hKWxNX0pTMhW+hxyCdGfp3t
lLp8MqtXTkiih4k8gTy2SqzUI84u2mLexpeS5hcBJTU1B3xxmMgmd0Ph+VQxbZwLMpPK6Ziqyv7R
SY2DwDYXcZkxSsnERUIAQlHzJmFzIn5dlYK4T5YYnf7cJ81hKhdKziY6pNgqgKGGqlyOcjI5aaet
TfIZ4cyffTQg1T1aJfOFVvFL8OWWNgS6x64JhhLu6QDCPylgG8X+Ut38g0M5zGxWRlhknfx1zCV0
nF1bvXb1gXBxamH0+PjniYpFWrOtaKOtzkVaCzb5M/PW6fJeiM9Ov7E+bhdihvceV/Y47/DBog/Z
otX1zQYxiJ37XZn50sRpUYLXYD8n/tUI9tns+W0VpOV0yetXrAJo139N29rkNHse+YjEAo4SQQyN
avaYgHhfQ6OHKgWQ4V1c5+yYx15skv5Z03cK60/OjrE4NpMbeMaBVZbH2C4RH637KZanIQYvMDAG
Gxr4lx/SW3eWgGCFoMrFx9Le9XbgdX2q1deJvlId4QhlFrBjsQejAISqp0p68Zabm7YBO27utl0O
ONMS36Z3s/AzG4xQuhyuBs5bWVK2FlDjEr8tXyzjVTVo7KLAY0pTvFjO3u5P7bQDFgQ+5wp0H+Yw
rjVW9fRYCJl9xdT8GjSaMBLKVd6oFwkuq+6w1KjrPn8f9QuBFGFh7IeSDQrc3iT7iHIFo969oCow
WPur8tSkW4WhfMn6oca2BroPHO63p17Z02yUiWYaRyGnb7K3Wf0Rs+LtHgQNOfw5coM4c1shnNF4
KrkatpSVhKcwEClVNRjHat0w0XHPWUzSnshhQ+1yYvjGlhBOJluMzii0+HDr8V5PCNDczyT7N9hU
9iyGi/xIUvdDgaBX7APaWzy8MJMGEcDEm52bOTIU7bHkjRrMEdJecHsXjzxF1mEdvwlDhVXZnur2
U0y8q54SNIx7jZShEUO4gabw0S9UxbGz+TrmQOtcvBj5GvJJIB/jbG/x8XkJ+5xab3DC24wtNUtg
DwBqfpP2m5GfC2Rj9tuD+rvwFaOaQfXemzw6nEjeuDIXoIF9+vcge3e87mRTjflHNf9bOEQ06Ffk
dgKn6D2Qxd+pYu9tFXiCuUVLH+jGa2IeepsxAhADpb9CeQ4ZETNFReGfwNyeL4mRf2di44l1Y5dv
Vnui9gkBO/lVXqyxJzJuziiZw1waHAPaqlW6ddL901p+s0VnxGj4pS3CoiA8MYfJ8OZ6xhVNRKS+
oCfwMzjgnvXZxDej0Z5UHWJOjLJYP8sBwFjpMF3HR1L6jgP+Ts02neMbOoJ3JHA6ekgMLNPJsimH
kplDtSqYXNfDcFLxZXQLkRf2YyordwaFOjJIOABxMCfjthjZK08cHe1SHwaz2+MAGXelaF90hUBI
Tpy2frzkgifzRf3kzcYukXB5WFrq+eaRxqA7P9nYbpk4KjOVIZZ+MpWC/GGNSTS59jKYFw1zkEeR
Eno2pRerfTwn17KtH/E4q7HqNw2kqz6Z17zK60UTYONFIK1ylbj/HhNwTb67nOJCnmJnF7vqdiTX
12z2pov5dqApHujsr0W6qRJUJuq3M31pI8AZZw4YPJFEggwMwpCZOqEWzQGOxq1Wfnp8OVGbgdYd
gsTrNhqAYvHIVuThCs/xS+CS3KaWfH+E5DYcCzycS44kS++zANYQ2PnElw3rCLNeO6NgyUjWH8Pk
SGENVFjXfv4ncIkTXgJRSG611GCzzZ5wkuekubDTEOO1c56s4tM1H4lDMihcGqmXemYoxyErGHNr
E9Q79In1SPLvDICorPy60FaNftQ72pK3UX3KI8y8CTtSc5fj0StN1NNyLYxvmSE1mRFpjlyK6o+E
NpZ/2stxYoFWYbX5KrthV5eEic/vff7W2biTpeLH6aljoxQx9W5H38ErrvzzHu83q+n6nUj50FL6
YMmeRvbfk/WKGZ8wr5VhZFeIBRopxIlnhWx1WtIOmYd3BvCCaQmk82zGBANVYSJ2oBSCqoBdGjPJ
/Bq1dzBP54xTNuIkmK9LiYpM+VJH9gvaLVHuhvgTqONkunGWp4L+qgCfV0GvxdwLi7ImAaffyweI
1N0j8ghU527FO3pEtv2blq16zSa0Q/xntBuBbdbyzkkaqu1zy+Dbmn5ShDDivSqcNVkdgSvu0eIe
BFNcyyFs77GTZOSrhFXGPLxhBb+wg7kxCEYcmARkwHDV8Aii01C4gcMKtqEv1+x8N/TVdU4NRmdg
6ZE2m/1ny6LBVogvUw8aP1RkPdsJy3d2vX9Vglii3OryPc+fIu2cdMyyun+u+q4wa4sW71qWjK7K
ONqWNtka9Nq1Kj+MMSeS/NGAY3mmPECLVvj4FnnTnK1m2C/YbggrcagVWeER+lclWTizCXLh8Yzz
GIyREuQGp/yLqM6u8ZZghhQirIbrkO5LLV7Z7adcXh3jubDeuuIfKgYzOWmPU7f7morpHOc/GNLR
CX3abYWIJcgA9akGhh+6HG5oYorIkxgihpTaapxexwoRT5lsZmBs5KV4C76X3BcAVlp9ZWvezYjJ
gLJRHHQVOocdogV/cIjPudpijQFtJXVk4nq7xRXH3uKcZ9fa/IHItrIguxrEJfORkBRAELzNaISb
GZRBBuvD1YNHTdHgBTdc5rcjh/q9Ut+G7opncegvg/JDxFIqfgkj9xtB1om7VoevxTzVzbO7PI+s
exkIm+yhGL/72Q9Nng8LcMtck8aKk4n4dYujpwsWTWPd/GQ7+4h23+KVOcDYY9Y+XPGUBNJVEeSd
KRRI+iTpytXCqoDSVJ6afD/ZTwQX+yNZpKiW+/zuNK+tutdHhoWkQjTirZy/CgXbnP7E/MNmmSfb
QyWyoAdlWEV3pT3lsDVkspeR8oKLr+49vmv6aqm2dZPDsaSX5qqSVrE1oEbN/bfUcfum3fvCGqE0
MFGj4PEuwgC+k0dB0nrBxGwC0CNH3iFKy01VolFU1tJ4iDJgElEwS0/dELFzqB2V70AWEiq01u3b
Qy2kbaSGRBdHQkkhW8Q5m1+SqAlbhdAHH30PB4AG4upmp8m+A1rkVlX8BNR52et0iIIS4e7pExHo
Yj00OxS5VLcvLUP0PmFMr+U+qkGeoYEE79k03kyHSZUdQiNA4c8xgKH9wzU2DaKc0U02nUrH/J56
8S5LB19EB4fdRdXsmcb6hNxU0xxw6dCHUIK2e0HRSvK3P4y8yDKnUL8BnuQ+QyzZwCA6t5RoA/RW
nYh109oAZwMlkrAe4bLszpJhq+3temUf6++wAFr3mPLXhfrlwZXr9deW7mr5og4XaCPdV07YjCbT
nu59Eg5evE3iPQw2RoovjrNDoYPs09dR+Ijl08lJd0XmrNRrXB5h6Z5ApdATUk/rOZtusLzt1s5a
30HxzKu9NRvgLcaLYtNiRkGttsS5f/SF5ZdRRMC4/pHXp0Ut151mhIRO7C1giqq+7sQXYbis06yD
NfBfgTeCCgNC9DwhAUekzIZvWHxQ1MhVRHXAHBAmutwmCuVF0X9n5XRoyb7aVGpNMBEpzaWpQvTu
thbiQ5uRUmEYO9Ud722EwAO8xqZIxqcCkP+42BpqbDIaqjSrUD3Vn2MF9qEax5orCjxu5lkjtaB8
xTLKH/CSHRbeiMw88F2w8tsfV3VM35uW5/Jhzq6Tv8zUzpNd1U9I3xSs0e4RuuOzXTJFKbGJT+gC
Jh2Et01KI5K956VSTnNlc23Vz2OuGbt0sQFiCt/Sim3KO5DUZSAX722cvSPDV1dyvqWIrQimcllx
KYm7YcvAETVJZFdoKKdyr6BUZF/GjnAEFuwEHZmLeB9XankoCmVegfsPnUrDzZh4v46QG+mVYVR0
J2HykGV7TutiyyxqJ3lP0tqEDmA/w0XzZ1lePY3SzBMntsrr2YrPkUSASZqvH08GF/zS0G0Zc9Bb
zq2E0NBhQEWziF6y8X4NWe87deSoWb66fHzWBqVkLtmvFvffEqVAR6bQ5S3Es+V7DRgcXKrDpqy4
pi9d/mmVCDtxVfM5RD1OUSrhPNNX/UCaRbXrknCe9vNYBOUSb8bEDsza/FahpGlRChLpYOqCZpOy
xUESS37iKhdwzkyylCFub+HH4holBXRikR4WKj4fBuALS/sV8SP1w48gbwtDcbJuV20umGJiYOj+
uBnZ0yjTtdaxPghOf5aV7hdq+AFxHrfW3Fls+f2muQo8N/VmYpOLIdxYKQA/E2jJQ+m3nMj1XluO
sfxC66jOZ2QplvttVX4S/8l2XxJY1XGenqV1GijXktO47JBstvmtYdI5b7yBwbBsNwUTJlQWor8U
3Uckw7x77JtCpmBdtU8K6vPniuMrfu6HrR69Degby4sdndR7iVxtfhp17Kyr0d6m7lHKQ4KOBjCM
JKTcBf10fMA/gLbwo7nzipInZsGCIHWZj8hDWPAt9p7hQlSGMSFSlK/tQea7eXhWx39teyZsiHqQ
ptD7KWB0ovu34UOny73RkBvnz4PxxFeW7amu35x+TbrSKufN7AhI0oLmi3/V5Ju+e5SiefY1ja+V
sVcTZMcYlbni4W7xu+MukNYN7J3OKK0PDKpX8Q4S0ei/jfKnT84LRmZJo9PhzA7MRAtmcpNvmve6
DJvFpkDlvO91plG7R/Kl5/3pQIDqbWW80KKXJU1UWDrWmmgkL/6U+rkpf4VkiPZZeSiAVcXXTbQ1
uyr67tHmZnfsH4X5Mj9FgPjVFM3oeFVQLJIF6X0bsDzchHhHf4A1bqH0tOqYTvTPJVNbVmgDJt8D
xJEisTOMZ5PWVmt1dp4a1eNaN7iq19mIzAX53Fz5KYJqIERWcdIsxK7HKAvkG5osD8Bc9V0PoUkM
pt1tmZzo9XnOtouyIy4aRmKA0oYPMoO0O3QHSLH+HIdIeelJc/Z0qD+qOy3UqDYBMWOFEpIsorbv
CxVk8ZIwNxhpzOqAbYOafzmO78HBr/VgKL8y/PRa9uTGW009kVidN/ckVTiwttK982vp2ZOSBU2x
s+sdCciGPPcktMoAfhNFzFo2V6c5pQQ+6vYXUxq3+8CQUSMXU5hXnwQXKqsDXH0JR0ElGQocECAM
C0EE5FtlawYzSn+xK5g6B9Yy6HVJtPBb7xRRgP+yzTgYbF77au0mcNVUj7nz7eEqb6grXEKty32f
cWTqX8whMEUsRCXDZHnc0s2TpQWazvZg29oXgCTU6vvSqYHavEr702BuAKpuws5AWrr6jC/TFeh1
BDkPZ1C+evkRc/TN7t5l/zweFvVrsW5Ld8kQczCUy7cdQe0oNDElrLriVHgvhYFWg2qO/82MJNNP
ecYgRgTwFdh1xf3Wk0z7tLCwQbWGbGXV4qjle6ocJzqCMGbkdQSbgpq+0oJkgvH617AibRDC/0+R
+BlcVOK06NFnPZcbEQu/K/zm0SIS49B91M0nICgE4Udt+KeMQJ3nY46wyRo+S0iMTejgonscNZ5v
z39LHCbVqWJ9bNwz2pSJlALVDQoBijDEXkNWAnzdxdfbJ3V+SWa+2insTya+ev7Law9fphB3k8I8
ETcyMflZBhwBh5zxcvqZsgFmPCCLr9ZZs5ok/V0x19ZRrRjYvdVug3kBWxJzndxbGYj0SA7TEWg/
TDJtswGXMrIki7boOrRqLRD1MywS6UczXJyveiQK8rmPLk4OPamBZ7tBgptzeZBkmhvrjE2ts3LK
Eyq3elw/9IIi1AxEMedGnnB9BXkOIBWG0PjX861pTwPNZ47X0JWwFOafWSrcNnVQKnUA8tY3+y2c
1iI5Saw7RbFO5JdZWAHjFwtniTpzTvFeciW8g+ln5WINx9LkvbQ3lnmlFzYxsS4bFwXJiELN2tUW
T0Q7JRpxV2eHTtqx3hPqo7mB9IfiGKnz2F3z+V+EukhG9eoB1hknb5O3U5CUg88Phg6xvkp3DNrS
ehLu+A6+02+ygnsA5y1yoqFjcD2wCiXXgj8MVQZ6rRuZF7tLUj+CO+8W7d7Jis049et4KgJDVPvZ
YwaGxeYHK86hsJqTVyaB1R9wr4wNFB4GYLaxx/KKeAVN0Q1/21Yy/TfZyNd854x2W9jKLvecaEXI
wVqWfZjE0U0ioNI11Htc5HCmWUGJbYkpWC2gDknqVbblTaoyvhf+0GsrtuNvumH9wvZeZfMxsXwd
SQ3APTYC2gvAa5JsYuB0BtPcbAy6gvuRhIbM2+sM9huLAURsh51VsRl5d9woSDn/ck5v9z/Kzms3
ciRLw09EIMigvU3vJaVS9oZQqSR6b4Lk0+/HWWDRVVPowmIag0IbpZIm4sRv7eTsOOoA/7jJc32b
EwA0xm++eEX3dReDtCQI8VVcMrI0uzwUZxvQmmRIqRS6BLD34ip84hZdqDF/WfpqySyLXP5V+Ntg
OhBBjiVvgF+4BPa4yqW7DhroE3tueJ3kF8fApMmOEetnxntuW+mKsB+R/ZyEu6ZCm6BzQBTtpiIi
PbsJzd90rHmbOgdlaJxshYbfxY5/hLRhmeUxEJ8Tw6Pn2Ow3YkUo4r2daQtHWKguHaSsB6Wz9BnV
3nC++rh8wia2iRNrz+CzNlqxkurNqImUBDbTFEpG6NCEM0+ULU1QpskodqWJskfAKqUyerRi9YmX
dTeZjNYC2NGrCMg1EOkFVftk1/Y6Dq1rabpXdyhfGrc5DFa9yDtxboJp1TsRcTQn1SBBMeWpQt/j
YYFI1NYi/Aan8mYss+VQWZsKY6mo8ksjk68BDiluGU6V2BIcD615tUoKgf1TVVGGec10ZPVjAbWT
34UhJZpoiyb7I3S75RS9m419SnJFnj6LtUq3hITjZZioZgSAobW99/q1n8xDq6CkiOY2GqsHpBVJ
Io+poje1T3H06qfE8Njog9kQvehMa11Us08E4E9HMczZHwPhFv5vOU3+RVJLsk71+IdG1KBpZWT5
tHeJ9dyE1q5rYAxbtUaegTCUEgzF9K1uPF1O+YXW0AahdjnQ6HWCGktcvO7qGp96QY1EztHaC/09
FWLAcPoCnpgBL1ii/aYHU4s2pjQXEHq454dFmdJqyPQ8OLgnQt34EaJdryqMHLVD/g8MFzBljrsC
arv1bmTFBM4t554jr9/iTzwaUb6hxweynEoFjsR5xZ918qmb17wfLlG8dV04BscjdJy4GR+BSF+e
NBv1HV8xUIj/5JNZH0drN7DG5SY9VIQV5gLGglhX/KgR7hnzW6HjCqCJ8AY3sdgJAakKhlO6r2bl
076S7jDWI9wFg9XbjdlBBNn9HHW0BHpYeR7EJ/6sPhDPFiGcLjBS4n9o1bVIn52u3hh+QQWDuSJa
awXjtDasal1xQAtN+ZbnzqPhQXMpFjYC+OyI43XBcB+YwIzJligbRq+GgNRsrapgmwgSyrXwbErY
kZjzclKFz6UwD/PJ1E7P0rjJCcCZ3cI04NBIKLXGNxqIVxGwrgnW1Eeo80+5ivddTzLBHGVQ+e1O
or93QnsglZzuYe5enJSrnrmVrO3tZDy5Ef/MtqxbUjL/AzQosoiJUdmhHZ9LKCAMcDyMlbxXhXwV
JtgDspzt0Pa7NGQxwfKgoXavq3djDA8l6yDJwPhuK4bWYEeW82rIrVtArqCkSiSMo40bNSsA/XKp
qR2ua4Zg75wWEBUKfRGiDzIzRv4ZDRVgnnanr0c+i2J2QHAIO5vwaZyCdj9uzIzSkSh8mxIH/RoN
orazo+77YDvewL9ARc4A0jcQ3xbpRKiWD8oivqfUUD/zG/hUCoThm5mK10D5T4THLKM6IiY0uJ9c
jvdTFbwEZnPXWN0phbFw4cOCKjvXpX2ieHTVRIwZFpJJ7uoYBmdNkNwEWGT701mX7SNRa0t8PFvD
JuLWp3gq1O9IMd826NjMxtjHgVpWE7HiJWRnyBjRRG8ptcRD9kky3kKFLl+2Pkd5ffEdGksn9yZc
3ilaGlTAfNC9eViVEAPuLB3Gzw02JWzdkDkLyzQXDklD2CSLbDyPcX2w7fApyqM5enipN2oLlAYf
Nfd1QFFqOFqS6ZSxiWbdrm7ZH6OrHKutT4BqhxXeGrcTzO5Y836pdu1i5CKWd+v04Yot7d7K/a3Z
ticLX9uQvwVTCE5Po1KT7YWB4MILVz1MSA5FY8fjhX+dAtDkprvGpZPOgvoUNgCx0cNh3Uz4Z+kj
8Mrg4OSXuosXoe1vSIumz7vhAGkiDDUVdEIbxXszcX5oQXtWyNVhqdqbqXfbqdKuZgWEoqzm1bAI
Tx9zunksk6oWI+VPQF/oEsoIH+TYf5Zt1ZPDXjIky/y7I4prM6UdWLyJ9MF1S9Q8CJ2d3Iy+ZNGX
B/BD/T9dA4/0GekPjTPvbRa4PyrHsyPByQo0qIZzlpo2rbUeglOLxo9coqDhrF7Kz0bM7lRhPadJ
eheJGvGwFzCkanCLquPcV+CyTOl1JZ1Saquuq99IMLp0o0cWG4UVpIF8esWI6rX3EDZN4tvxNUHg
aYoxbYTT0gaAAS1MnEMLT5QWPfHFPbAskZdsChqzeBv3LoSW/8Maqs/GtSnb0O5ThqY67A5j7dEV
1bgvBJ5fQPGIO8SI7ERv1I1sQ7jxxtZurg/A6zt6sm5VfB3LBuYH86TTpCclKU55btty7ec/aQRY
SlL3sdDLgExH2ho04fHcERWBSsCqmCjG+KycCY9C+D4/vuOAPb0g5LMeVpUKFsPcL5V76yz+6gdj
lQ31zhtvRlnd60n30FQfoXNLiKNMa2QP2BgdO3qc+O/LHmuAe7CqwxiDutjfurET6GK9cGda75lW
LfuiuxkIe3Xr1ugj8+w6HL6jiQUYD29bbo24510dwmrZNYyE00R8DGMpOY71riypAO6LkpFv/Eb3
DgrzodzoMdPPpnnIBOpOhrcC+eZE0co0B+yn8Vr3bIJIaMzBHBytAxwso0v+bvFCoviyrp+K+sHv
12P1qoV0POBhmNJjSi9RqxeLUpCofkiQJPisRRubpiLNkWgGf3rZRxrdBC9DEuy1eKYTq2tP7QNs
0dkY/JNsm5dhOKacRa2WxHA930R8f826I9dsiVCaNeM1dKr10NRbR4C/5+pmMgt0kQfhwH4LpBGK
6IyFClPrQznEH+SKkoLNcS2ZE/KbA0Z84gShGiFt4soiItVZTsOjzViFyBmPHgQlHN62sV+Rpa6G
nid9fKf+ZDSeAvvDrY6WEVPMrC0EAJGfPk/5BM2x1yeGLQ7Avk9Ifes8a2m9jW3czgCZnQPoEZr8
fZa23saFWkuki4+BmlZgM7shh2Hx/VuH299hvc5S7Wh5gNHYXsog2AiVn8iTPUTYYuoewRQr2Dhp
dxlnBh3Hdn/UGJBD4zHVXn3zpZ89QQ/RZAAAA35EyzTDLk08XIeJf16w9aFk7OV2VR+jyl9rtBA6
MhRRvyVF+AZ+fQyoMg9LkW9dLaHzqbMfB4tcUixVBBJ9tMnwTZA+3jC559xEbnN+76O33mRjDVJW
+i9jb/9I2OsXnWy/FQc2JxVzHYNM1kQdNwsrnl5Cg9t6aTuDnI+xXs7SCb0R5570LRVTWoV0oq41
AnVh7TR8sj0DICUBCxPTHUbixSwzzbPTlGTntjAfNXCIwZsDabKN6qszpQuXrG9Osd8vO6b5UXvT
PJTDCezdvRJfKatz338leNez6dkE2O+cs5VYD3QYrRoCOdct2OciNCNOUcmZvsyV3oTASJ/kpnOO
ZaKzwxS6uc5uEriRrgvcLcNeYBfi7aMyCoqH4aVn1u+AdmIQzLEY6ECClAwMNljUQAXuT35OdO9Y
wx0Nro+5lFCWwLmuTVkoYQs0Q60q3TrVBcg5Q9IIwsBja9bdAT3SIeg9BFX5pqJP0OAdpZfwKE3x
So7SawCF3eO5MMKSdAnnSNjHVmEIcELCXuJg66fhqip401F00WLGW7NTnGqKTGyDTOwFmALp4vGS
HrOH1gyAcjW6cszXwQbHNCaoLkS0PYkW02vhxC+FVz34hLwvK7t7rhx2EYiFEALOvaGmvZTRfCqR
nb/xKbvZNhxP59PlxTI8zOle8jlM2WvnGwxn023wCEafbLXqmqSYi9zlWTfxOKmsvtqt+zxp8qLo
NyMVsWY7TtQbxoZZhLNx8/wryBsQ5wmYUWPMTX0UaFTaLQQxRXc6QV5bvQJQkkP5I+m8dtHXnNv1
KbkKb3jJlHkd7Dm2oJZbwkq3BHCupWYMl3LI7v0WC2w4R0Xrwrt3cvvJTLLPJAYJyRLVQCTD7ksi
+Za6eioAu1nh9AErDJB79yNOhkvbYBtrU2eHXBKvcUiMKG49lPmxQ1UAzLw3PaFuPZGAirIDLN/k
iR+PBV8GQXdW91dTG5YBvBkgq6BoS4fSaNodRnDyViYWNy0FYKD3oyvemja/BOmHAlNtR5pqPFol
9Icsjkcge38buXhhIUoqza4XTPK7aMjQOVnb2gQndBPytVEktXpDVQFUICppIlAx+gf7skzWlUHE
fukdm1pcc+CxMlSvvkfHh/eREJyp+y3G12Jf57DswFHSGPgRjC38uR6IolL+91SPn5HYjlN2znGZ
9BzMZPVdDnd0cpHHRYwoxrBhPcF1WlhFkavXi7qLdn3zE6lylbIkZ5RvOvUmIku919D5aupOz/D+
h752ck3vNDW3lOiMCo1wXcWbPvafaX7fRaG5VDgqyLllpZjjMlzOM+IY4vTN0RmQSYPpKlzSKw2S
UYANBEfK66mFWKgSpJ1+I27HHB1mQxwhQUyGkcM263cPw2uW+IyfYuCfrDBg4aNFLhIebIh6Qqoa
ecuKuVnrqxDpCiJ9a2afldVtC799r71XghY29PymMEHDTM34zxNFewkYJtV8yGiDZQsKasmHkvKD
DOFgVA9YqcO7xOk2PWi3FyDPyhH/WWLfFMg8I0YOqg/b6DNDzYFoftWGNaoX7nYpzkD7Ve/vekxB
BZ5RQ45wRhjdPXaO0ltqchOh/Yl5yHTduldQULqGEpwrXw7+nl71A5DBldTBu5rQIAvvVlKOqP6o
lEKUV9ISMDFnt4hcmwCCKlN3kJ0IJvnNwvbOEmcDDmeaCyNBTHPJm8nLGhO+07bxfYypOSleFRvv
YNBCkd0FArZbGuReD7hyDRhwIoatdj1mt6C8ag2pI0NLqwC0LVIlt3MOoeGu3JFuc2A+WII0GI8D
WFEMQDCMznJ0SUp3gdxS4vPAKjwmfAbiU9+5R6f91oevkONLodhL882E2j4rCDwIA/ZsWImcIlct
PgkJs5zR+1HrB5xCL0bEjGc6eI3ndOik5nxxrSO4kMDBpVxB5LjTIHAeavuhrvZq+NmE7z75ZYXZ
PzY8faJtHgOpbyr+fdu4FLRS+ilcedO/hPOPw+AX4zBxMmsVTxw5Av2Ozq+7IEcD2pVLikAZwdt1
78FCWMmaKPqdTuaYi4okIB+WTH9S+2xilMAdtWTnY1Wg/BVNgVr3HTgl3Kdm6JsR/YPpq8fa9Yhy
iBAevTjBR4hYUuueEwzurVhSm7GOEVXVXExjPn3hVJvb3ciiW7oE8zWKO0UuBoHfaweUvOaypEz6
mpzwJPgb2GAuL6N5eG3oRZEN4EM4LluSIJpq4xNOZYivAXGCrlEk6NBJiA45BZIwkGIQkM8KAPsI
DzJFVweio6ovnhbwq47bdFIHhUfHhoLJ7RrS4oTb8UdQN6eg6DHFyDWdWvvKDV8x8AVLA4XwRGMA
jl/oPQVcb3GGWEv/OWWitUS5a0nQCiY0b42+lCh4QsCNgeiGKdGAxvD0BO63ZoqvViN12yJI3fEu
QkXX1PWfNHyKxIqTE4Hx3tSftCh/S/Vu1db+chzNvdA+S0y22Hg4fsA91uZwspCLEFpF4FS0UmWH
ajweN1UIEBEABsex9TARxoLJnTCZhoEFvwKBPzS+BeZwpUgLqX7AESDZKzEr0O1zOs6haV51iyTX
xsLqCydJ/jJRUu0hGcXZmo2xT7OEUqIhdF+ybsCX+N7mKLc0Zx32Ox/7tyq/O/exVjd4XVRzDdYh
JMwk6UT6CbQwmBURIKxltPKLnTLuZ21tg5ox7rAKv3lFsRwyBno8ytGd8Dyg+hA0TmeoYjPmLJHq
Jt7PZ/6rtv9h2nTI0FwLktfrb7qroQniiIk8Luw2OBqQRJ40r4SPfSfdYlUZKI6LZBNn0VkRIjDE
zwW1GI3NLO265O6BBKFFNnlEvWWQPoXug9OxGCI1RGhToamik2A5DHBsCHTsXO0QDpfgnpHLDnIU
5CWwvDBIiMpa2yZ0qf2Sph+NfTG5gyimgvbq8xJWhGgwloyfIYHsHaLNQDzhqb1O1WeOQt2qqEfX
8OkmWwK0odlTvt201XhL6LzOrpHLu1naC+GGa1LY743sAyxFpnsRMFEX6VHjdDbaEtnoiBrvYGBl
FV9R9u1zceQcCZHwfIIwkeS+wnB2VEpbcgZdm/rN8v1FH15bexf6X3n/hsFl4lSvmxcWmnx6jiGJ
mk2fvekOwEW2aNubXT9X1dqPrpa6Ysvom2s8LVoNc2/9hA3LM9my0USw0/UcSLPvqtjCcEfujoos
djIYH/bZ8paFz3GPxhXEBrWHaX1MDSvArnNOQEwlwcIkY82JSfp0FgZdyPUTGXrBoqf5Lqegjzi5
pcaiI9jJcBCUSPXq5g4HJ2UgBj8OY35ws9NHLbga/iUia6X5YeGTz54sFi0KWldO9ySdleT+jEBE
uKmXGeeGxNzq0GwBc4gU6woBqWffMkyklI2u4Z9Wg3aPH2aXMBbpY7yt+Wlji87ijeVylyWvQQ17
SE5C2b8wztm0GZWM8d3FLpcSkqTprsnwbo6f/rinkSXl+YuevBDVcbuZqwKz8TobskJtH/vnFK+/
OtPl3Q67bMLRvvCDPeFTk8d595pER6k+yNCQ41V6LwUvZHlyWXwz7ZoSuinuXOA3jwDjaC+QbAQQ
nsRfpTSvgCYMHG/K96jzTjZSwBgtnAThIH1doNnG+g9xRPYd3v14Y9sPVYFqla1sgpRvZvEVPRYo
LC3CnsZ9RbkqsTMpvDpNuG5xESO5SCTd2CgFn1tPR6iI426imrK8OsEXFqga8XPCG45cjWVLcGrG
78pTdNDmJRylZPuo91cf6yt+I/LViH4n32cPn0OGjlqFyQv1eOhpnOnTVOfKPE4Iv4wSwIV68mDj
U1ghOjAfYJ0WGRq6eVKfRgStDmG3YkeDIs4Ocz+OO8t4tvTTWD6m6cXELhhnHAc2Y/aFGN+LnjN1
X9aXwHXJEjnIkVGXEZ+oxunaue+D3E4OQ4qxz6pDLml6Gg4FYjjv1RnneFSi1PqrBCLpfnb9N2qw
jQQldlHbZRhKuVVoJ2chRLowjPhRNtZKVs1TX5s0gTunAaRFzqH9yEl4Hopseq1t6y4nCQNW+qWW
1pKgh3fiXTE7UADizuEu7f0QkWnk8/pcCQtEhroyDCzvZJoh9IcMxhK21DSNt/5UUUE5RizjryPl
HW7HCPgwgQ4GCOfq9oG64cXEDJvx2hXJcaI22bEfpKdwmN4PyU1jcI4S1L4c8ENqu6DC5fRkAvr1
IbmwdLYoRYjZSYMxyqfXtvzR65iM4kc6BJA1vYX9R6Pto85ZWxXEoDWn0dxN/avmYo/QSZ0ozwaz
GIGr6J2HtaAPsylOfUF1QsX5yF7V4YuXVhztX6jAGI3yUuQ8jxbWbPceU5ADSy0S4h5OtDxQGbgb
UrVMuV+j/Zzl+yHEI53t4+HWyle70x7iFPcPyofOfM8ndndet8QINhFjqZYQL3WQ6E/NL1u9Seo9
AciItqKDS57y9iMIuLh4uaK+ORs2CWnauRsgf3aypk82Iln2Pgp0lF0Awi6lajxBHu0zxWtgsJ1E
BscAjlcaXjQBAmG1j5VZrk0IYMO9K1pkE9FIBRywcsqG/tm30zIHHQjLrRUNy8Z/c933Ot5GyaMk
ApqyNSxv1woVMN00KxCzVZCgdAHp0I54tjlocj5DzeR4T5Ku0UIeOrjHbD6BM9aYfrswqwzvRfcK
c7lqAowaXMui8Jaj+SARwmTYioxiPBgJ0kUMC076VWflPqTaJR2aQ2JcNDok5KWBbKQLm7zhDciG
4wf8HQ8P0yFHlarmmGZYfTH26A1Z7Uec/C+Vt6Ehd10790OLXqbduMM+lSid4g1UIOr+p8B7VQ1J
nCVrON+UwqKlMfTAbN4mnFPycrSzRvsWS2epR6yGSi1t/PdtydBCBEPDSlojkk7tbGVHd6VLsTjT
OxlW2ylmdqFkYywLyDQCO5ixhiJc6OUjiVfHoN1Kl7teIyv3sIfjzsKj56UjgV1yT0LUcSDXTwvb
NfQKa+0s8UZJgZV03bbJ/YSIdow+dJ2sCw8AiEo1bE+e9hBgvbSM6jyAH5XdQ0lqH+Ci1KxlYVFC
DiSZ8FPQtpWRt05wd2mwvPTWsZAfIQpWnUtZH2NPBrg5sWSbuALojyNhDFuNt6HbjqGPQCnq6tL0
0Q9JtCdAJ44PY8UaboSnsEs3UtcOrrTXpktvz5w/Vekr/NY7/LBQehOx3ajFEtTznbFpau1MYtSa
FotV2PkrX0NFhIbTDO90PULfi8ipEyfRvuYgBSJ+ivS9lkLWpiwzgCmN9UNhyzObak0JaeFwwSRW
aUKuYML1iVIBLJ1UoJ+UE2+Lqjh2Ffv5aPysKnVHGjcaQ0blaHjIRpcgGexqfsXtSbW1Q4tiQ+Rh
oO5SHi0z0PZMRoeIiBOWq52vuwfTPxHGuxuDPUZbSAGdgMd2aWojPY1i0+besubGVRmnNBHQzU1l
zNb2mee8H0YyfE0xOBZqnbSA4IukQ9LThHYoyn3tqicDnIq0DWS/vs8oF5TRXuXwDoH0tKPW0VFC
XRJoZhLUbyknv2NduP6FAuH8Sl5svMct4T8TB9f/EEXlEJoqnBAOgLe4FLFOLbNm3mVTlDJxmdyY
bKqHHOEjg4Oe6JvSLF5qnWJWdCLEVy5CBqygn4Bs4ycaCCbSRFvY/oigVGe27eN0vRCC9JOeH4Jc
XXPfJ7wBWt8QiRTOHH8c00ep07+cLCPNsy9YzdDSURkNF6zh+WLgZtjI6tFCnovCp51QqcdRrRA0
9/7NzUW2bbs5kSuPY1YPRSWPo8sIBo667E4OKeJ/PzqMbdUyQZP6Ywt2Vw/Xw0ZmUXwX6AaStk5z
CZYr4vge7BpmPqqoxMa87q1CJzBpsVHRm9aZOaKVwQKaGeLqGmnupqjSS6lXRIwTUYKttSrvCUE/
6iLceSH6o8DGxJF807TCI9O4rc2INqsVUhHIJdPEcHHLsocdyNNmJyMoLyTZuLLLYAzIzOEgQc7o
RGqwJX0Lcb8MdhAMGUlUbTNe2bzaTdvASzkxe5cCWOIN6tDhZvrMwZXMA3FTiQuDFY4LBx2g1uYT
OhpqZuoqjc66PRLigOE4J3WZC5bHLqXRzlQ+VrnkRlk0NSW5bz3wtckCTMibwk/mzQRsb6p7fxjm
nbJAfon9w0oXY19Aa8bdZH8Ctzr9wnFNAGb6FwMTCCHp4Ld6mEJ2/yE6xBSA6usiKIJbbIHM8mzA
Qv5vmFopOYpWbvmC3SVc0Yjb7QqOb9s68sQlMB3UoqOZXUOtdeE5mtJjX+itMz2HGmmSPVhsOsbs
k53fEtbaek1L/I0bhD0K29B5GZICO0tTymwjrYa+zlCY64r4KjQnhUf+nycap92MwtP6dUAhMyGM
jmmfzNDA9NTnybaWpnefAAcf/r3p4beaB8+ybUkfnCEMAeXL//9aZNEPU1mMVWysExsveP7cFNPq
3z/htzqQ//qE+Tf4R1VGEagK61VOh0Wrg5MWGdGLtTTWRUEs7//3oxxTurZFq7ItTf769aOo4c3I
Z5kTULwfs9DZYhPB9PeX7o//vmTQCrqtG8BxpqvL35oxiLBtvHIiIm1I6lMbVKdcK/5yV/T5Z/yj
+IOLxmfYwqHGhUeWLf/Xb+K0NBN26DKwfOZqY/YNJXa27h5DkKRdN1rNNrb67z4W+j4rLUTDaLVY
spIBTKlR01++8Z9+HVfnyzqORWmz0H/7dca0EuFQ04aAPqXe9JGBcZvcrh3IjH0aSRpeBTSWESzR
dC9RSuEnz395UIUXfhhxBE/47/fZ+MMtcPl1LMewLVsYtv7r5cmDzKi7rHdWMRZWvDQDjAzFKPWJ
Mmd10yOMX0Vqe+ckd+g5NeYZNCEBlEuorXLXUEszc5BS4TjeNImOJZJeYsT1KDvb0Y/vzFGgRTfa
ZGTMHi0EL1S8Q+/1OFVL3vu/PLZ/+DZ8EYOqFx25IH/9+m3I5hC1EJazqiRThGaoEm9k0f3lU34r
yJkfKcfWPWduTZK0uvx2D2XrNsaEBxkpeYyUO7r0s92pRLY1dW76tzv0W3PNfz7NEYZhGS5tTQx/
v34ncyLuITRTHcl7xQDat9bBmPHiLAZlLsfqRHo7L6cKr4MOvtzZDgSJ+4Y3lbZ3W928ND1CReND
8JXN7o3gWfMgeDzZvEdR8uk3A8FpGacFHLv+Q+iicwg94kUWwkAdp2XiK9bT7vrvD54u/vi9DL6Q
sIVt295vV9EM80JFmu6QXFsQzedB9mU/x8Y4TuT6rKxyRsO0n7Ehjk4+V0LjTuNwBS+zID2FgMv3
gESxCM7JIaHUwlViDmjQ+quG1c4vwk3U39rupZD+RhGCHvUYvwMg7PYz9o62hzyLaI65Sio8+cMp
AQKtmCQcZ11XR9c82w5zev9ej+wzojpqNTSpiTYTTaSNPqV89geqlcGQy2bfcw63YK76zoOKJ5hn
OMB+PgVw0HnkmsfIt4qtMyblWrjZ16j0z2TmiQa3u/VW+BkU1ayKWRXFW0jzcQfoVdvgOzmHK9xH
sdvdJUCoOp6vWqWM2cRWODDV1EqfZYl5ioTs00StgxN22xjndUo/RprMSR3Dym3UqZrP4kls/6Rb
DOQSIHhQLx0GYBUPhAWE+S4PirM9ME+FLoJFJLJRazxUIv3i8LAbYu0v3Vp/XAX/ueoYvz7TsjDS
OonmBgmVuOTN5YokSgYnvJ3ryK0emKXIlVDXhCAXKV1CiUwTA0YO5/mXx/APK8Yv69/8z/+xp45m
NI70aJKUCOq7NJaQYjShE1i2UBuQBRw8G/8aL//9U5kL+LG/7UouK65D5RX/Y/759WPhct2Okj+X
5wd4NiORi6BY2jvI8eJ9zs8tuEKE+NiNNAJwy9eiaT6V7zz6Mn6qk1xbh5p/V3AQXBQWILUCLCpL
+uRRC6DDFKADEiG8Zm/13LyFFDGkwk3XXZMB4xQUYCJglT3sQGpcDQU/LCZC0MXVw1vGAzRWNwY3
RLJzjshZh/2u6tWEcZ8sBZ5NnTSAdkny9iJzjyXZqWTdLh2zIo7oEEq59S1oaXw1pd5e4+pLOncp
QFAc78oWRQ6Np0l6Xzsb7CYx2JvVPkz2C3UiYFYwp6P9WgBQO8GeJJyT79a8xdFutBBx6NoZbzNx
lYRDc+7NabYk53vpobzwYGTymECnWdptExswdisu/r2dg+xNAQ5Tpv/esg9JR2vtQLc1sgkEmJfI
a3gB1dkgmU2AHKZT9KIF46uRBzs/UZuigdLLwl1StNeor/djMHMKvv/JD+J31/FidunVxCK44dwj
FsrTf6jWOjVpeKI38dFr8U8I07yikVlPA6nSBOyB0ViKRHozeKRt9NmejlpMX3OiLf18+g5b7T2x
fupqH2YvHsBsk42nOdlpak9tNyLF4fuQ2Sw53dboAiOj3tkivreS6t2TwPSej7URCMZvTrW/L4Zn
Tt8W11I+4bm85HHCGT/CdD5qz4a/jrXnOLMuynBgseyX0icDDPMBzW9D+zphSZr5IotIxr7E6lVN
1tUC94pTa1fH/XYw453Outf4zS7KSIUZVplND4S2CczuuSY5BRn7GAyk2qS3CA9pg72VjGpPu4xA
tiEhVg3SIr+0AeHgE3Dd+elHkruLCNBt8g9a9xDW58n5NtKbr4dbEzTGVhkbhL2jtBb8CqUPSDHy
tL0ZmRcVVa+57JYVA4BtXxwPSnmi3GYxBd8W/Hsr+KW1J6sbVjUZHeS9zn5QREmSrAkSbSeGICgL
B3oqHX080MG+qIkOaDQMji+6MLd+8zPOXrlmZJqoja6/58jxDYBKzoVXq8ofulE/p5QkhDPEguA9
IKigs28WOnjaSyBNFwWkdWca28C7ZviTSAmEZRLHWLfWw+xaIfjC0/2TleDa54Q96PYyCJEPWvZ9
MyP12rkHkO6cN83+GXXRhtibtbLXjfIWJMqs9E6sQkMup45AqoADYJo2X8X0lkFod8GtHs8Naw3C
mkXNYXHGDJVlvTHIgWtfLAueMme0gG+jwnZbouJ17eBxNmUrsvNSb7rYibuUsH7K+cg4q4WpvTRT
uBFCCYfh56QnLwEn6SiwWDzIPs6SiyT93qW62h95kAa5pvBoh+v86gtOn0i01iPKGOxp1rZC6G/7
2atmjRcfBjCmH6HvQOXHaDWMeCUqwFAGIqxxtEtoRvllxs3OjEl5j3piD0eqF2geXnQNJbdmd4lD
+yuf+tN8EI7Hs9U3O6sNcaqUT7GOISSDVFLIwwcoxAYj3Jh8kW2OzTxApk+6sFIBT21pvasyxrtp
033DvY11UoA6aCune/RxFqChHm5jRI4aKJZlOs892V46O6o7ZUfCjcNVrjABJjYqh7Ty/jKR/nEX
+7/tRBe/zVI0XdRF51AUaQj06NAbY/u3E+EfPoKGDkNHEyMdlwPurzvWpBUTyngKFGu82utiwuza
BV32+O874x9Ga8/gaGS4rpQGmXu/fkqW+5NT9ByP/BYq3VceySlAbAyhjKdktO7+/x/nMntSJyql
jg/8148DYXJl6DKHEDWzHYW+tb2ggL03tsIAk/33D7P4Yb/t+bSwGgBzDhs/QPCvH0ao4SAqybGB
7GWUtCDXWCNRFg+3f/+cP13Df3zO74N13PZNR3G4gygyzh5UlXaYqUj8qmlMXBZd0f1lhqJB9t++
l/fbEbIw1FTn1RyGgEwFhVZIiYzvPHlzNO5fHo+/XEJP/noJEyez8/h/SDuvHce1q+s+EQFuZt5K
VFbl3DdEhW7mnPn032Af43cVq34Jti+MY7jbZ4tph7XmHFPi0iIV3S97KFB1vqJwjs/PHSXPDTXb
GPYdMieYceRmtz6q3ZxPvgZYkwvSzE4/r3MjzV5CvEDgPyvuX+LdhODm+wcyf04Pce6VmL16Wdw1
mAE57XDOUy/Coa6JoiFyprWy5EKE9JpPj/e3jPH/f9fBnn19UIZEe7IVpunkWlVeh2mKyljV9Bqm
XquAK+gA5BMFoP6JJLnq91bsgeGxjZjYy9O/RJG/T1yWTMyprTCdKBoHzq8/hS5NqEEdNiH7YOcy
Rkim0U729TvDtA5iMIE86ltCFd9rsq0xdjwa3o0dg08FCbvQJXHJ+c/RvIlU1UL18j5URaftiQYp
zczrrqlhOVq3ecBiNKD90rRha9k0uNXSpJNdvFVAX6OKwHnIG14D61Iz4TFqqyoPjraXr1Jp0rEk
bAnr98AHmOM1Gx/HCpDPpZSOVwHgwBZdoyohNRTIGNjj3vsgDsqOf5YdfSVM0B7bnLK6rbPhoWuf
64YWVOIabyk5JF1Z7EYj2CJt421WsOSPffDu48XnTsAz86mFxVuQjY9qEHJCxgQdX6MK2SjjpHUy
r9O8vkrqy178hmy9j6xwR2YdFatu11QCPRrnYjFEa9MAQBPGBr1RDZjVZav0dyhmnqqK/uNob8Jh
QFoMm7KGqmka4Uquog+CK/1l2/Ihs6/YcOS8TAJzS3iBA+wdAhl7F7zgLr2XqvztghKOKZAr1Kpb
bMSwvkPUKwpWJFOm3lNhJkNhRtJqna6j4tEvzDcX/LpKhKLhTwwoZBTuNhfSL02EW0x2934xYm4E
MoKMDXbxsZySQ99MzXuZdreyd5FJFzGBGm5NpFZkQAeOVwZ2e7xYayOK7iAIWeG6IVMsMQDacifA
FnX+u2xtSAHc4p87Eq+6IC56KWVPYxi9s6/d0d/PpOJAJcBFiOFW8lZJgxuJbkhutivgDzXPuql+
D/BCOo1OIv2/0nwQot+OxKlWrB0Ke8LWe04QfKkppYz8wauJtcR3EhFSatBYY1Nis0VszGHXc2hB
nI+ASsmfyZY6AP/c2DVp0gkdMun59DfHS/dtSfj6zc3mGwoQWTSKKXuug3Uo0mOWhRV9y27TtZxL
M/zNZUUvSVXuglTZ4w1C9jmQFnhFWywdHiHgieg5z+XLBO26kdKYHKDV25L/XONkQM+6SqsOgl4B
eFhemdX4R6N6GeSvfXzXcMr0oYvG4pXAGHSNRP4QyyZCtDjJuwGRt8DCl9nehgj7VCZ5Ba0WOPts
iQRqK/mt4+FL0UCgYCvbB2W840y8lMbq1siMVcFvIzj0IAtcEFr27stT3q0/PEa5+6qC3fTTuEWN
pcCIKP0rNRs/0InRipfRrIVarXNPQFpko0XqhjygSRk4TFkHjHERyJg/CVayYQz5WoJNrWHhN80N
ZPu9SLKdjGKlK8RGi29C4PFwkldUcFYjjeC+TdAjgMG0OeL4Tw2AUl0QQkHeHVWgtMUB1yLSSdu1
Toulgm3rFtkVFeplkkXHMk6cIJdWeabcuh7CgjA+tuwWoBiB1iCXMIOtqQB1UcrIJ+6Cw3dWLSVm
KfJEt2Vk8oE3KwqvSCigOUBeeOxUcW247i+vfE/7B9X7PSU+loN300TqlV6Db+MvcGEvlEFAR8UJ
oQzNS4OgNW7Ajhoe3gNdOlN1nN67fy9LtDF0io1CtVVy1TWhitlSW0ta21l2KMDXDd01Z0MVURuC
YM+2d1pbSm9RWrRvTUWNoi5H+fH0d/HDSqQgONZkYtVlVqJZ1Utp67al4s/ZLH/BATJR8c+sdl+v
T6dWbCmqrNJ9M63pYmebFr+wPHS1FvTksMmvCAvApaNPnlVPkwlNVuIbUajEAYV9hQ4zz//zZovF
zp0+ramqOgar2VYwwLTohXmDYXCb76JDscQhsDMW7gI88PpcFU38MMsotowgE7ypgNQ8u58qUe7Q
3YSyYnVsVtghrsZtODr2Eq8iZYQFG+w1qutz437f71pfhp3dZFlMkQZJzknILUYk7ZSpEoSOROlM
NIDkjQcfrU+/OeJ7vZAWmYmtDgqerpEl9XUTYyj5EJBjLFYEnK2I8IGxs4hWo6ORg7bw9pqTPnZO
9lH/yslLPFOt/eG1BXZsc3+5bsM2psfwuURqRSrZAPGIy+V+ALHF93v66n54jp8HMGfP0WirLhh0
Tq9B/BSghvEu3ODl9BB/j6dfvnxB/IA89d1MTVVJBfp6EZqgvRWNnBy03n1OTbBXVVh9DE2z8+x+
Zcfl2lR5hwDlVnWyTiqfQBaAlrj/iSm9YIsI2xoFJJ26us/vCEZ87IGYnP6Rs10z05MQmkXbVZga
7UpaTF9/pNowOwweJ0REKxUbOE3tCZ0elL1sysWHoXr2Ru+xp+qlpYOO4RxexXn0cPpXfH29v/2I
+UF/8On5CZUtEbXEbMMAk5XF+oDt3gHZczF5K87pEb++YP+MaMtMGQawTf4zvfyfXrB+UBShZBgu
Upn4HjZitThzHvn6+fxrBGEaNAY5GcvW7NyYSC79g4wU9jgAfVhYevsLUQAVNKLmFyP6ln0+EjTV
jnr3fPrafnym9qehZ7NFjzpLlcSI0KIBgekm2PVVpd1KHYVsT16hD3EGREVEEKj+x5mxpw9n9tJT
bdANjhvc3+/N5ijIaOTzKCVZBL81fRD7RE9Daqpa+w7FzkKQmhSHpqOwXXZKfDAV2uMFVv77UfWM
i9M/5+8kNf85CsIRHqdG6rwym0gST5I6w4qI8BwRjxvBSsrxXgFp9HBrmMZeV9wtySw79INXcQm+
lGYbqsDroXoL/AI1YH3VF9W6oa8mcgCNnFRU03VKuDC1Kzaun2H1vwSGtY7Sveu7ayMBcxIs+8oD
So4i1zWOVt5jOQ6d0R+fqlZb2wHicl062FK1ksQA6ucjDG4yicZ7oHBCHXY2cYuyal8OEP4S6tIj
YDLYA6tABYPXSoswLde++odc3qVb24ea9DZO20tfF2tabmEGWKYA56VGAQ2GGq3+ugygyIekthdH
o0QdHST7qGyOJtRfo9eguoinQAExqcN3pJ5XN+aZMsq3T5y3QjaYC+mRo1SZb0Q6JQqaHge9U6qm
2Cld1TqyDs+2CMps3wgOqai2z61hX2f5v98guJX/9/Tnq7XlZY1hVYTwgiej4VznR7MmkCKSqXyc
ftF+GMmUKVZOVT1WamU2n8Qm6jG1DvFxNAmu5pyK8o79EjadMrV6/8zs9bW28ve6TCJMWEFkkDzm
fPYaEiO03KgwncbTY6ymWA9ZUSA7En7nFvWZmez7tam6pRsoWTQdxZE5/fmnubLNSheRUcUS0Uft
UQUWvM5lYhW6Fn/W6dv4fc3ksnROabqqqQaBkLOxlNoEzR4W8grPE/FY/bt4FmsU6BtILUsicLb4
cYl1SjYkLEp7BXT8Qr49/RtmnWLuriYLRUc9wKrIBDYvJGml20CvsMcVliTwaDRnHXlHGPPSOgzb
7MzN/WE0niJvjWzpYAkNZXY+UCIDMn7ODp2knL3yaB7qA0FC98DhVvFF8nTm2r49S5YiXUFeReFZ
NoU8faafnmVTF30XxTxLOBbtFXnhCtjh3r8qVEKo5WIsNm1IQ7wTAlFnxpLPUkJOpl73lAptomdJ
CDauoknmDwzkXFny23ut6xqaKR68raGkUWf3gvSqihoC21yGvlWs/FYLMhBSFoaAQu/1My/b373N
l8VhdjNmH+3QeWORqOwyEdcuo1ttHxxKe/OmHset8tIPSypknQNhZY/1MQLNsDn9ML5drUZrw5Zt
jk3aVJ+f7Q/NFBCV5U3vOrlOcg7zFOTLX2wu0TWnh5pt5qd3mhUQdZLJht40+a9fn3tMYiI8dl2h
ZdcpRL2i0eXmROsuL1yynEs0ki5+YChDobJxvSaEhSuh21zpVZI9y+hhvYvSxOTfJOMtHw9NtxL5
O3kWp3/o9/dTtXnysm0oKh/FvNrujok3WoiLaTxb/k2MxHqXyhOaBmzT+vRQYtqBfX38Khs/jJOC
WZtBZyfHctRi5IYQsqfHL4jTlB1xsFf0RlcEPsMlCdbmmYl72nl9HVJjbZmmN6ZUqJmzTaFRlm3i
N6jkx5o6j6SaMezWPlyduTLlp2G0SeGEMFST51dm6EXthQEKk2oFsnoZ37XbcYNFbYMW/U5cnx7t
p2uC+je9W8jgVGV2G3O/7BsE54C8pMS8JY7D2NfJ2dPU9IJ+vXMUGUymZsXSuaD5Md8KAtiKDfvK
cbDAzCqwpgU06n0r2cXGqCm9sEGjCKoCEzo3aX6/QsbmxA8Gg0WXF4bf9mnS7GPLatuIaSm3YrbR
ZvBmEwa0VBPicLvMBX+fA3kF8HGZaB1Nbp12cOFJ4ECx6wCfBqcYx6F3ZuX4vlZq/CybFqJiKqxS
8uzG97qqB2YbcmryKK82VaWtUQiMK8UrVVDXIKwJA+iXalart42iqHQd1GBNVfm378vlxTDGxtrU
JfyvQZQgYvCU/TgqzSbqYhL6qBJ3d1VSj2e25F/rRcxEzPGTmBEBLtOe+m29G20i9FrsjMiq9zph
f8LGcRkS02pvYRc6AQZ2ZRjOzCvfXp+pCqcKwYrHtCL02b4iadux4EBrOpkRSVvKcdZ15cXVXs7S
8BiUI9hWT2TbLJfUMwWq6eX48uLORp6taUM3BYL6Pb0gozN+j6Woj5mWFTQHBrTtRLICK4st/8y5
Xvt5WN5XSjgsMfPOrzpaVmfGNq7REg8vLrO6wpNDrc7AVtaU6S6IW+vo5RbUuBG64Yia5phrsXWN
FLV28O7pvzJJT55aBLkHowjEa272LYbHsGQPD09atqpkFeZj8pKJir0aQBX89UgClBZCiNJRBpSn
6FUOX2pBLBlxmr2YzMT+Nh3Kal8PNNj1BjQnFnrlPpYBNDQcnRItIqLHAJ5qGYiPO9BL1xwoCFqV
dDfcknuPySgO+q2JdX09yfp+I2+CigWWBLrb6cnt2xo9O7bMvjGJcDbPKqnheDoGNonE6GQgQiMq
qafLEhWx/2g48j0p0jLN8TXbSMjnE3cTobXVmhw0hKzj9A7olC3qKoYNJalIuPJWDf/DVfDbkNNa
8mlyQ8NBhl0X2o7w3fEtmbp8vm++EY1S3YVaZC0ILkyXSlVrm7AH/x0JBONqWhDsXRHWC/WteDx9
E2bf6j+/iI2gSQ2B+vJ8QREQBQgZI8FFkiYwhK08RJ11xWnq3RPee98Zl5OG9PSYs33Hv8akg8Qm
/O+m4OtdcOPcNMpgcJ0OCjGJ5MjRwELF5plhxOyznI8zrwkqUMFaZDsuu31rHyUOhxuONfia7Etz
aZKOROjeol6iqHHcM2OfG3r2KhddWfr6kFrw9nMPazGn1XUYhuVTQeDZhZL55W1e1ed2PPPzzT9X
bOoTw4gOiKnMCoxtPiJ7si163kKn51aEmDjDcoCQpgYB/a4IjoJU4BEmIEXbD4ZM3mHte/4zNGcP
7kedif/iRqhUtBVVoSIk5nvMZkjlWHYDidAAHcyg9B7LNLc87xgFxWE0tF+nX63Z7uHvDfg83PTn
nz4wIVIz12SGy7H3P1oquHuCOrIzy+p8N/vPMBxYbR05CA6B2X327aErTD2wHfR2q+iWXZ+T/dYv
SXA8WE/N4T/rSCBfYqZiTzQtLphK6L58vSqtL7ShDbB90jjoLlIAsg96F3cHFfnwkrWmvwU2o92e
vpWm9dN3qk67WssWlFW12WwlDVZIm9cn1S/Ud40LkrxVj0bvRNIjLxpG7EWo3igNKVJA5TVA6ogO
JTUn3Y60RPgBMbBRGKsgyQuxZebbVVRCRxWvW7HIkOEqj7Kyc3Mc28PSLnd+UG0V4O1piYv2TRYU
8YY3mwBWWEkiTTaE35AbAvgTe+PgLkrPBtOO407Zot1Uk52HX1I99pB1SLLU08sMlDqMiYp/tu2u
pUufgjWvU3nt8W8iVhjK5ZtUX2pV7NQt27NSxf7WLfTqCtvCWg3eXNh9f9lO1HomQzqth1XQyPt4
2NU9ugRArikhLbq8nvjP+dBvXLyjE5C2YDLN9GbZ+dqa64K011+bPrDat9IF2tmnTlviCGiuB3T9
pJ6Abb2xhqPaEnM8Yr/lL8UTWR1ETYi0JcsPArNy36zz3t+bSGI7Is+6CubFxBh1X0Ao+zTQLRV4
IIEx7o5SJ3Fzqn6LN3KpjXforUuMAIn3kvf2qijuCvOqImkg6P4Y0GEzYDeq+8tKcqTKaM197SHU
zNsMKlJnqNtGtfZ9egHRy1fHS8DjbBzeQoXUJYrsaWYf5DBEFLz0Qt6LhgNsfKGgre5vpN7c5s2j
BSTQ0+lTy1vI+0ljrUwBHcXcwekrK7Jicp3YJDTBPsSMETKx4xkHSSeMCX2BrzrW6AxItVTx4dsT
lNu7TgHvZs2Dn3qL3NAWejEQugV7AohorgQ3fvErKoEMmZeZdBDRtvF/aZAhzEyF9PSrqrH9Ygir
dPPWT2/zgcK9n2JWcHd5dZXn5QNPZJKoxqvUuuns+mDZ65I7brEI18a1C3+GdDy0H/Zv6qiIIaDb
+CvSVEF4k+cmc7FYLEfIW/3tFKWZPwnwFKMGULkGXsVCX2dEk0OiIm7qNlSgvw1XNj6XqpdWlvFQ
E7GprsiFCwHg5MU+N0CYdX2x8sAnN1lP7poU6SgA4OT3PGPDPzTEO9aVtzMC9oEdbCe1WMEC+4Oo
kiDG29jYaNAE+xLik2AhlAAYxS+KudMUYtkJvtwiv19SaYR4Rg+y53sJr9gg8r4tEvWO9CXZ+2NF
a92vl2pLTnh1a48vI5YoQZcNhL0lO5PLlSgWVf9QtQ+yYHf0ayB27kA6L/DtLwLITcLLSEB2n+2q
cjROSCGiA5JfvUa/yGqAIyVzAEp441DFKC2QfnflDsFQQEavXCESLkjWsIjh8TY2a5vsMqc8tbWP
ipgvRlzl6Ueto/b2tuWw8tyNDFXKD3uiBwHxXNNdAHQSLdJJd21P0dxgavL7vrhL4nbZKy9NQv4n
DoJBuFclDN4UFLrO26oD8QHn6CHu1aPXUb7WyN1xVbjAzTMqe2Lmqu5VHuDSXYkWvibOCaIVgXFn
OdCa6t6kwFGkzxn7HYHaXiIDhohLA7yYe9VVt1MUseh7Ql98ImuQA7XrroEkGxiopOSNkr+VVkR4
l3AqoEg2RhYOdQ9+8hJF14pN3k5kksNWb30a5XqJiBmQNBQ/AvfkhLwO9dg1FJA5RCsvZvoOJYXc
ROD0CD8cj4DnApz9JBTHClx2a7IOPCWaQppxH7xqeQWt70DJGzJSsGxlwFX+g0oknSSWfgKjdePV
lwMQicyEZSe/DuJNAMewm4soOKbpXvQ3Y4qjSuHFFftYirdlUrwYGkbsUdv5ff/sFsM6EuZD0JeX
sbjvIbECgluRMQD8hYy3ARe/Bk0HSIXiwYJWSig1fyqFm9QWHJ3XeXSpT3Y2wYuLW8aVLboOqNWZ
ReRLFbduVd77EDwhUlIDSruDYkCdGbeFsfall8EzF2YWLYc2XoXNxxAil+MwsAerSFZI7x0KAulr
kqusjZ9uCIFeaJpBOtYukXaadymNDzmknEC7JaDLxU5RFeM1+rmd34CRGeR1mh0R6JVQVwbDv4gV
ICkBYeK5tzG8l7CPt2G8qJoFQZ/AEr3hkojnta54+yJXVsTOj3CiDO0hJ57aT3cWvpAqgCXfXYzk
snjx1uxIyRFLI79sxoQTH+hf2PlFS/oTUjbFggIXvidEYwR2D+ADEzgY1Tj8kP0Dce+4DE0mK0h+
XuCIDmkUMqs6vHJxn0tABhXvvW1rRFLP4RQdgb3McO+1CfsSv1u+stVACMWkSoYCVuBIuiQ0pkgD
5W5qfLO3XrXtcapnxrub5JRcb9CwLwGnr3va36Nmb9JB4bPVWIaWHqWJIWNVAzwnQlZXAs9lc12Q
Npvtvea2whMpaxUmo99F8eAToV34vxXP3lpjCafiRSRPMEol+U+XX3fGdR09A5DqmobEJwiJ7V0M
hcibOHNgvzHQSWBhW/fS93ei1ulK71niXP8DuVVb3ZnVPRpa4C8XAc9Lk9HC21hN1XfC6ReJUBze
D/qsVP0WZQ4lO3pqURf4LrlUvAFUHh8GylVp8dS2Dyr3e1RtQOq4Y7Eke380C8vgH0jkSfzqoy4b
MTk2goUufPBwb9b4sVhFTPADEX7FoekgnN342Erc6jbL1Ps+RkWakLdnl5uEVBlKByy+ryIoFwN5
vbF7LVp3gQXEifPLiicC9xgsHfmF017j6GdkiQTYCgP6j3A9WjXYERO6BdC6kOR4V07xIvmUJL/q
AZ3ikUZ0u6p7An0TkiO0ApkbkoUsWUTyoWL/4ycrrRd7P4SAadzbZBFMtHF1gIKk8BLrSe+M0lMi
N5eDVC4JpOWF6FZZvjeI9Y40KAKc7e30kaIG5HUIecNt08icVo6N/m6HJCqaVza0dRG9gYCsKiIU
ssM43BsmKIb6Uo4RaGb1AYICwRAWjBsw+iLYFZH05rYBc3X32mXth9IdUwtCjPZRwpAZiafBwmF5
16W4CFgQ+mEH9QTDUIqRpSTz1LTeOjydCUK+8eP03vqfFuynStXfLb1GidVSFKqKiCO+bumzSuqb
opFdp5EIHGFcGdJmg2Rbk5rdkAXb1EUBlN70rGngcYb6zoNNopk8SAvOd/FOH2PjQhKSUs6w9UWE
NVjF2y2kN0zmhBXsrPJKBnoYkWyZ+/aqyaaSBtY+46OLWQwvQzdaWggfBfZLlaqpTTIXWvtXDo6P
6oBlDVwUwmpYE390pKnDsdQuuvC35Pkrq4K27nYsDODlpNtCP4w6y1fe1cuEGJ3eB8eBHjQdSFtP
D4ViYLlcW8Or3T6puJZLItYkcmwD9Voll42INBOgSIZWsQT2mka3rtLCwmhQqPA/A+5a1mQXKsAv
q5DfibAg5dVKrZXF6kxsC0g3AR3ZG440WWr3mEvSwYTYnlTRURtbJxtBa7R024LfUX2vwaUoJuMx
Suc1Z/M4upGli95/CormOOo2vl00vwp/4GKhy69if1c35YGGDGhxbUmveGPanPjEey89T8H0EhtU
N5Xu2fs6Wv1uhsAwy3YVE8LcgL2aYnEDpd34MeFGvFwtzjy4f5gNP8ZKuc2S4HqwwTiVhLd2W7cx
lrXq4cD0DwksRpA2jtqmnPyUZVo9mOJXUX/knFZag/dFuUvZuBOPTjbuQwX3ZMx0FKzPSOcwJ4HJ
IKJNJz7LUm4MK1gl1R0N5aVfXWb2A1vauLgOpy31CNz+wiLox983SgGMrXQUaN6t211Uw2Vl/pFQ
o6oysU3bQH5u5AJsxK8h/ZMoA1hGllnky5IlVjYCdBVGdsI5z4U5bmWPdgHaLPXIA3xVVW3Tki5J
dLfT6qDL8KUZkbsq4GQCQrPhyWHKuaR9xJQb3QwVERFAgAisCjctwJfsBuT+0ip+6Q0Jk6Pk4LS+
mJLzyl/lhCGyNn27koy13t3JxT5g0g/IRX4pu8vBfOfk19G2UMZrV9rKmsBJ6V+IMl9XqKbxcjnU
/YE9MjM2mzJ+MEfChtp6YQYFBF0WQ6SkFzBY9s1oX2rDn5TjX5enV432PJR30siy1esrIYcXhtbu
K/NF9widS7cty2rkYq4FRE2aBweBBgdvDXfVyMXSm/gPmFZRnbQQ4IFBK6wmlRlfNIGyYfe+pkQ5
cZPOVD5/OtijM5z6Aih1kHN+nXyCSIl7NSUTqonJ4aoOlf5YDGemuFkx958J7tMYs0pMrJEHLo+G
5diUKqBIhOGy1lQEFEEFQHY4nJ5Qp3/bt+n002izloOBu9IvtdzGzfOsV1AUOQueHuGnQikbOxxe
OpJUMS/59GZXuWVOpF7KS8r6H/6CltE9EeabO4FquavYbHSnpuj/31wa+gH2jEgGkTd/fVhSJI1e
hTDJSdmLH4xSBr3hpmwHT1/fD+/EpAOhsmuYtK/NWY2p6NQBwz4lLVJaJDZ4NQ02/VzdbKoYzR6T
TsUdcRiKE9RJs7pZ2plm63oCLoAhCaeINZvTYvESl/Etomq2SNFdhTEW/P6haRpvqeXQYvvWuDx9
rT9UZyHf6BwI6AwrVKG/3tLAa1uT99B16ilfSlCBuJblwnhsca6Svm5rxCfTHRhWp4fVfqpI69rf
srdQFMT3s9c07BVf0wg0IWAkW9JwWJbsnoqbYmCvJzKSwcAAdqyp/XPc2IACr0lbWfQEBQYpSc+l
tA61axnXfsIpPK2AitZReCNn4kbL1WpFFs7BKtE5NhbuuTZzl2qN7l/5aIgQDBJoWtolSmN21/dK
8BYCtHPxkPTmHl6A0/U3elMtwkomb+MOHfqijZgVUhzTOeU8TrRyih9YW2gwK2SArvBy1Zr/f8Aa
6ZXyjcLePBz4y3Geb2o4ZvrktFB9ygsPbdGtI2oInrIyoADy8sIeX8glNfi3zv/NqXYVqU9af92V
95704oHIiNkcWJvGu8vI0UrZAFYvkXqBdtXJiBuHKe9aYBRx7ZiwmNlT7qRpwZnA/3a/66s/UkJd
0CeCthiPpl7cs41DYVi+l0l4kaQgV+PsWutK0qHAS6tm9QJEYyeRzqgTB5Tph77yjxG9mkUmyYeM
LW5t3kW5v4bZcytHyaLFDF/1yqr1xCroFXKUiH+tAdlF2UtElca0m72b1RDyGkeMnJ57yreZtRmr
Gl+Tvldq66FsxEvaxrsaxqOpVsuWPeDQQu8ybnOjWsd+iLf6ycytZRBh7sh+DcMUYvJkKB+u5bKE
7OxGh0UJq6vbSNmrXj3GRXVoekJGdZdYp24zlATqRLirKBwMVXBdylRXWmRWJPQVgbKo2tuk7ned
RvZYvW4FKNZxX+ocCrYSsZV+yrYuGw6oLZfCex44nuRxv4mFzpmErhR5ZAGQwzi61xsJKiUobKIT
rLY8oAWlSNVR7Gk2UKx7qiMUQIFaWvyFTqPOpIROYF7Jrr6ozQlmQpENiE1tLOxglxm/O4z5VNDi
+skc3gQPVy4fwrhYDN0eZMrKFqS1bnwAyJaAMpq85+0OUBwAA/Lsd5xdWNFskCMZgc7m+GoWxrUk
oEoDwBz0K363pB8Scs2pVZDoK2lPQ3S0h/cKe9uwyWW+MZLMXQ47AehkG/X/nUotR/VvSIZexiE1
JlIluwSwPpGnGcmgJtF+sbWe9tiV/2dw+Tw6nvi9KSfHCO7+sguoGC7SYm9ADhZVuqnEvar9DqTL
0bodqajYU2KarCyBeEPhlaoDQXa+t6sBZUalowcvTQgD1FtUyhHnEVt3mcI/7F4tfTLyP7n2Z9DF
VdCpFISNq1rrNp606tGNDfFulEDJstHP5feOpZE29Ru4VuZ6d0WP7DmgBjFyCCldAlZ9UgDBAxdO
ZlcEBtf3YxxuzJBaoH/dFioFr2PkHkr5PhcbTtF3cX30TSRcZCaUS8N4BTO0TEiqUbp3xdwn5qYY
DgWEBPsGW1iR3ZRGvPTIRuHfPhLGR2jDwDSiETbblPrSCAtiMcgciy1qDaRrP5v9ponH9aARRj3e
jpnnWBY7Cvdl0EqnrpCLQV33DaJZahcTHgGmZNlVHDLdlwqEhl4EC+gdaXUn/R44MUaqIxJyuIK3
kUSvHuY0tDC+uullqYNnQL4+Yj2208XNkF+GHK0I6dJqwFj9biyfyK7cuuF4I9njMTRJLHfKmuM7
jMuOOzodwDeJtov8M63jH7YfX1aOabv1qbElRaOh1wmtAMAcwzoWhFIFtRutNDUcNqwbk8xYzhxd
xXx7etWa2XD+dp9QkUyOJqTmOpusr0MHmmoPYIJtp3YkbwXjVFlGW5Jbt+90BwJ7E3yQJLYRZ5RO
P+1H2Jua2Pd1YeFP+ToqNeJQL9XIdqzmNsyfOPGowZne95kh1JkmcCglrWwKxUWnkopD6xUNkENA
KloZybvTN/HHx/fvq1Fnm7i6qOoCRwjCFIQUUKPKAyDJa9evf+chQc21cmH6/X9ku/nXc/s05rQZ
+/TKDJGUDVYX284gmmKpZSY3crITymHd/I+XN9tQkXxa937Aw2KDQ/hdBsfTX8v5g5Rf+vUvuWhv
/rfbOTtcKMh7BrtiPJsIdyHVLbB4+WJU49eaJQn9CPisMBxfT4/61z44375qFoJJ9BK4WdTZZcZa
pXSKjiUBqR+I8mUMInnZXGAX1xbWHYFsoLcgJi3t3Tnl8vS2fxuZQpGKO2wSoM3eH9PTxViDK3CE
+UqO5MEri00P8d8KCaXUQRCP2lERUKLOXPF0RafGnb1Dqap0dUxIktOTL8l2KwMuHzyqY7Uj63ht
F48GSRCmm/9q8uqV2PSWUkXcUss8/Tt+2rBrtoY9DoWKjI/o66tsYxlVQQfRMVXK2EmDgX1B1zlF
a21lMtRyifXr9Ig/HCh1DQGirDAu2tHZpCdDyhVGltpOQifBxT6TqmdG+HH2+TTCNGV8+jx7CNrp
QGCg0yN0QlC38qkLj37unL6QH87hXy5kduvKXsiRRDHGCfG6EXq3FCaBZnTLoCmfWaN+kp98Hkub
Tai6Fyq2ZKJTMN0pw1fGMpPkxAm6nR+vJK1IV1pXhIfWRO+N+pEY0Konk1i1CV9UtfqMLE9MH8XX
lxffqK3iojB1Fil1dodNwxtLq8wlpzVA5K+bIqXWWkpJE4G1Ev4tR+nsxhxU92gAFyb2mb2UnMTe
m20GyplV9PtjUFhBgVRgCLDRn88+YEImahJtJdsx4mCr6hDcoeknvXQR5vHm9BP//mIh1dBxzSLu
hu/69xD66cWqWcZje/pmFRz4Mh5koBZLiL3/eV0CzyaWHw29O7PSbDIcRg6DouZhl80dZ6mWfsDp
6/hxuv08wmyW93pPxAnmG4eIZRNShdauSxAcRGF041sZB9IKqRPcm6ZjZ1iC2xDWDdXx5CPJQ7Eq
UddT6LXrjQbWedH4prs6/QN/uNGqUISOPRnJMpS/r1+w2ybBIKUR2qayuCJM5jag11+eRdx+n/x4
jf89zF8H4qfn6RcxwfVmKDlKEHGgaIBpe+hl3lzpjaP/8n+6pr/f1KfBLILCbavmmgLQTJX3O8ZJ
W1TnCpA/fA1cEqJ83hyhoaL6eufQQSOkHxPJkdRyW1U5PTrcd6CaDloqf/wXV6ThI5+MLui1pqf4
6YqICwdLFzML5A0W5Bqn8rZJUTWEapWfmQC/Lxo8qU9DTZf9aaigazNziDPJsUmT7D2d02Z95qP4
8c59GmK2LhVExCmuxRBJ4n6ITDrKhneo3WQfxsMZMfW5q5lNn3LQZcpopZJjFPmae0u67Jl64I8X
Q/lNZpYCTqzPRiAwkITThDfbr2lumlMaU0I+qIuA69x9Ez9ejYH1GqErG4h5zU9LPHXI65g2wBLN
e4rhzQEjs8U9SgvjQM74heec0+2dG3P680/vw9gN/0faeSw5jmTb9ocuzKDFlABBzRAMPYGFSmit
8fV3oew96wwmLWnVd9Cj6ioPAg4X5+y9V1klcMGcXkPWM7ka6//fJ/eFLZcp99vPOpvdpkZqldb9
87MkV36vD/Gqs/WF9KQ/e8v230++HzvL2fuiOzeSScHOItQBqxFiE9o4ndht1CC6UqL988DLJqaz
XWq8Mp1i7c9H18jZFGg1B15xG67jbbOmxe1S0buyLV9Qcv4c5+yTJbolEIlVthz/SQQqT1LlqnC7
Z+sxQuuBLTB0giuTHg8Yf/sf55Lf3tnZmMQi/b81VhrYzaQO4YNAI7KXh01M/xDERtSmRxzEgZ03
zXc9VjuOSPsu0Zc66iEPp5jq0+tqEUQZFRrETj0mGhnAcoaEvY3E2ul6WpWZryKqShzN17Zm6uOJ
xgwPSj79lMBKTlp7nyefuk6irKet0pwYRCvuPvVJssMmXJErstIDgirTyu3FHJg8eUP0sCSyNwTl
IRLpYcrHio5sT3h/3dIGhI4d+g0hca7VyzSV4YXqpaubD7FW2jVSkU5CaYAKB+hEVL3AXFyCf1nG
CRWuFNx3ADqavmPdEaBq6atMPnQVuYDxsziLDnCPB3XoDunLHBitDrUdlyTqeupi0paRkiyMgnZx
9KmSFUfr15GkaCekADqr0VGG29AK6HGOrjSLWKxSRJlm2dApF9BuHCjAYNoiyqHeylQFNzSFZet9
K0j5hpRaYM/4Juy5QUejAp3Qg8HJujVQuCyqNzUYXAOIHnaajTDtNPq3spY7XXODO1RaijV8Ao9I
eAMnIAuCKwMUTWeAtoazyYpwsldxuY68OXtDWfp6bQ9h+iUCzZSNvUjvVZyqpzwSITKiGCCgZRFT
iFVAtvl0dYngPFZjQ8GtSe+ycriRpZFXFONJylLQQ6bRPUw0mcP3jGwpDYmXpab7mht6TvoPsQ/8
TOM2Fc1TkzTvSUt7OgudqouW8JCCFoAg71gmSqxJ26PYHJu+2Vg6CmQO1pivwuwFWoiD2n5JOdSV
eFQcltxolJyEoFUwt4SvVotQuk8q0pdmfRCvifhvbUYEidf6dJe+aFZEWmVsLIYGcuXnyhEIYysm
Hi/HjATUBPLYwGCBGR7ECjEERFwCHKzVF0Mow1/JEEQPyPKJIZXrol4DviKuSWlI3r6yTv95kWad
xkMzK/NpsJ1f4BVsniHKAMHJub9uDFd7NvvFZw3wb6kjYFuQBX7lJHf5Qfw25NmDoFAoa43JIYvo
vXo5OLotIhexAetV7rRMHcGpr1wJrg55difINU0ZBJ8hGwe9qQ0FeW1uPuON7lY2uuXN3x/qxe31
t/vd2VlIHTU/BnwjOH5o9qDxGuHApbq/Yim4dMqn4qJxbRNl3t3ZbxqJzs3bjvkkZRrcsxampJ0B
dyFmohKf//6LLu0MCA302VcgU3I9OxdHDSiYJuKsOgbTl+YP8LJnrbes7WUVSodZVFdqhJdOYDKw
A9x6jGecF1bIahzjhuxjh0yCfaF/eUbn4DxakEzz788OBAwpIulV3Au51v38LCe/GFR5ZGqU4puH
gLwLKEy2sGKr4eW/eIi/jXS2vSop6NRwnhbpWK6lsHuqxHFTS80uIgvc0Kcr8+PiI/xtuLNZmJKZ
W/USX3aXeaodJemz3msP3SxsBsaQ/x8f49kRrJiNbME/V4zppArfYG6BCLhWc3X1uPRx/f6+zi63
lif2I479+VMWUW6CZd3624jgdxzb+S1ZG6Gj5f/Ws41qBKPQfx7m+V1XjYOIcDnendzBeVKV9y4V
r7yvSz+MaQjDxyIpCovsz4lYWiAmULFz95ykhRi+j+rj3+ffpQXj9wHO5t+kyUWtpgwg9k4I6600
tzVGkr8PcmnW/T7I2axrjdiUPXH2s5g1DtAjkI1lKQ3oxv9dMPTcRpAJzPjP8zqbcV6t1VY+MlLc
5rCdiLDE1PP3H3PplRBCIalcAknLUM+WvaKcpFKeLzE+UWQ2TLJ7M5Me/j7GhaX1x4Xi7IH5lpBb
jcaFImzeVWtJwg/Qie3Qo9oqPv4+1KW75o+xzh5ZreqdNjTz5WU1h+3vdRtwos3xcrwlBspu7qrv
a5KWC4/wx5Bnn6vcYf+hy0SZ17xPkl8ZAe//zY8yZE1X2ArJMTsbAWeNNQQ+NXh1Nfkr9SlzCKQA
+bun9h5y4yB6Nbav3c/+/Fl0HRWCBlXLmj1wZ99SP8qZF6uh6aTkbcyQRwiBRqO5f/9tl0ax2JIk
A7c6pYGzuQFJzkIvSjiFkJvVKcBWgOq6MZZ/HwW344Wv9kcV+KxAjtl2TPGFe444UzfDyZ2Cx6SS
lxFXDkpSQoxuoN0kU/bQ6m1q6wbmIlV7lXGKVH27Dfv9MN3nEd0mCiahrtx4XudYxXcyveH1BKes
OJqY0UkQUHjLiMU47CEnMpl56klCL5TEhO3HeMYxxnVFthj9GwHwonDoa4teOxnNgFSN/JmzKiKB
YpdDXzPhYcapsSx1xMBob1T5JcC0G08R14BfMa2E0cc0bUQ3QfjgpVysUOxYCW04774PzdtJnGwS
E0MfImKFPQM9bz6ni8ZOidrCi4Ebaf0ePnOZN0sJGrMh7VrSfM3ksS2XSs7FZkIfMFDWfUm5L0jF
vaI+ZHAJdC1AR7vpJKQ9MF1DlDZYfbFRTZqt1ifysJvyFZ3jQjHuE3myG/29jxuylJ8T+b3sCf4t
Ab4rOKNw/SmPek1Qm84zlu6t/jNSN6bmtDk8XcvtSqxI9Uvi34Up6O10o5LEG+kN2MEHD5VKWD40
xVcIT6mAXKfGsEReBgkfhvo1Fm/yIMKA6RwCInKiyrjXG+CHkvwzr3Ew9GCtsS52u8TYl01gN0a+
VPO1GG0NpEn+TOrI1GWQzWDrhU50ffPRkFBctWzGfrsWcTr2nqNqd1TFpfxdad4E9VjqxjLshYXY
fHuA6gxUUBhYDHw0lUKxS7lHd79q9XQXEuZMOhDk3rup74+TCDoXAPfE5BjwPgQGUkDRXPfzL0dK
gtDApEiHurXhv6dN6EV4Y57xQi1CDkbbFAH5eR9l40FoxsDgte+T9Gso4wOCWyYKyiMTfIFpHuRG
RZAGxgVPshTEO2WCIilR1ShhnwOMECBwEs77IA3putdq4tL2eUfeKPYCjPlih88CtqIvP9WsdQaq
Krk5tLPe6N2LHYC9asYdPd/I02Mu1gtVj/DybMeZZhu4scU/p2LAnxYEqHMtok6od5dsp8JqSj+M
DsNevOhqFOCgwfXYVvpfyrD3tc9w2Gb5neRx/9+QdWdrwbQkxkcJ1poK5BuCdV6RemYgatf7hZ/u
RUoK6JzUdNPXoa2ifhqaaGkJn1nzIvEZo80jvIGxQEF1v8RBcfC8LWYrGAKdBMGc/mGRwavcCgj/
zJG8ZbxOJi6/UfgSpFUrf6j6fVxDXaGWqd2NkjtNa714iqUbdtqFoiNC3gnz6lI+DOKzgZS684/a
iHgwmW48/8ujcqRo9bKn/CJ49a3CvBUU5PIe9lKsiuBfNgA7+Qq/Cq9axL248ad7X30fBQg54Uvi
8RQGppoS40hUbkeFjHKJxO630X+opfq50JtbA/dNIU9bP3qTimJTBFs0h2G/NDqcJqH4K5DIsjUr
OtiFGu9kLz7QUMow/EzfzNcEYZ2AfzQHaJzKB3lMnElV7k3jpaXu0Xun2NvHzb2OvgrMtpTvqe7S
WbDahzFf+fFBmjI7rvd63tuZQC66f9vi7pNCcrca1hSbWkePctBby+oHANomEVdV3mOH2A/xymjX
FRAkA62f8g8OuVE/xObTKu4Mi/IHglEfgjw0m4h/Je7ep4jnWHWLhAz4KWSdwxW1K4aTitQsF06D
nJPF/JmE96FUOEQ9GVjlpI0U3DbkbyXdDWlMdustQ02mLKWDW8AdHTp19VXR9+l82AgHM/4c460l
HfPkKMF65kvrrFVZp5QxZodqbBO46Qjmweq2SYBa/y5PZRhyx5bQjk4dF5J3kMO11X8Pw7YyNkr8
rubv8XgwykNHX7ag2K8+cz42dZvMXzvGZRyM6krB0txoL5gb2+y+SdQBjb221GqWKLSETSTDqf3o
Gh5J9BjAZ9VjnWzTtSK89MBnAkp1Er8ozgEsqwWm42VDU7qAXQcLd4uhgEvhUh1LwMlvhBnj0V2n
E2V5mK/eOBrsZXfRLCvs2HnCaaklO4tSW0lRZzF0qiPBd1KwZqc8YM4JY+lEXYsX6VY1P+dzcQjF
VMa+TMW/p46X5Sgo0aR1wJFf/fA1FH4JNPuj9Hm0brLyVmPprB5D5sr8lcJ+kmrsVksDZ4i4jfvP
ztrU1lGZUKgCajZyeIkjV/TZ3r2Pwl+YjEppk5fg50q+UjLhKXmNx5Rg6HCkoDai8FuNUQC4fuNF
3rKTeTKt9g5+dxGH3woo+sTpoW3JGcABheRKYZEN/loZvzGI7MJWocQZ9U8Ss04CVJRi1WfPLgGs
6uhTqrUUAG2FRo/haSrWetwDt2r2MoaR2a1d+7gk5yhcOd57glOlmL3xHwdfbfKYgmIKvrzC4/Xe
hgO2H+0Jyc0uK5OneEqwNfINdf5S0Z/98RSVjxmnpuYujt9GImVlfwJHFixizXPR/U6EYmIgswsw
XhWePkl8S8dphVuLPVdekmGzbGT+W/l7kZp4L8RlwQJmVbTIMXQWRKR4dYeTrI1gv4YvaKVx5/hQ
p0NABPjvwJhrXLM7uAFh0O+lpN4l9Ubs1lm4V6w7r/8SymkDytHWMKiJ8LW5ZSxqTMR1Ut/EQcbP
vR86gtKxuorDZ2Ie5fC9CZhj7cOk8Tui9058r4PCLdt4DerMUfTg3mNZxxpJRAsy9fBeM98QORDE
yqtGcn0vaXYruLF8GxVIFZ0c7eGxChyYzWbt8t0L1goyd6XtJHBQ2KoNh5J81b/HxYNi2kJBlIFT
xEsDuXbkb4oRbWrA6rokR73X7eQjKJ9q42sU7BAstGbH8o6v2xeOpcc64/iSO0QNKvt92NxkWOlR
nBbTGh46G6WtJVi4X0R9LyNB9t4BU2UxYZ0uOuOAY7xZP7fEigEHM+6JbscqhmloEUH86h8LbNxm
95hLG4sa85idkvhGC3DmcTJwa+EpJFG4WSAVytNbWX3QJew3Wz4LznyYXr14NRfZCcuV871ZrlVz
IwJBTmm0qK8B34f4AC++7/j9dpjfh8ZHReUGxzjByHLqjihelW0j2D6LLo6yHNN6TqBfsDB8W0gI
xd8m2ktCPkRl3I0kIpCuRzdCdsoohWBhAG2PF8WoOX39pFROGW6KErykfOy9Z6VdeeURV7XS38aI
g6fbmkZEqtutaPfSKtO/ZeU1STDgLgbOO9o3M1tB36Lgf2UNa6h6y5mj68+Kni6q7kR6ExIYmbv5
dBDMFXLNTL0Zj1r+wJAkaRSswT1R+4iWzZNYFAviUVT4XOVSzVwpdRvtYA4PMHb4/MB/Y0VDcz41
R7IlPI4Hs1mJtIppHQerXl0r6nMrr6m4Z3iCe8IpfgXhkqMXPYtFRZCGab2iksFi9dp4Wz/dafVd
mYAfWIfRCpYai0QdP+nNobo1igMf0ljsa84H1VaQGcEJao49u7jeUpRRhFd92rAyC89RjLxa+PII
7pyOXvUmjq9Yj3WsAcoedbU+nLC+etqxi9cGavZ4W+M3n+5qEaPHB0p9DgnDWz+dJOVBCbe5yHza
Fcnb1DgJ3sbvlpmUBwc9WUL3raY7qXslSGA0N7hZi+6ujramJACHt2t1M1EGa1wPS1vwEs8+wc3I
KUbRwEis4nJJRsEE7u/ZZ+omjW2JO5lc9S55AivK/tiLawAlowbN71g0RAfsp/apmvMTXDMnAuEf
hThvqt+OvcOWHvScmECGyy+WuU+8vapsyIMrTdopWq9jK4mD1FHjiU5IDNKhsZ75uHuiRWJ/5+u2
3q5AUOGEuPNSdxjsFJZDsNelFyOFkuLI8SoyH/zyZIYuPVZRWhfjru+XAqb1bCvKdx3gd4NwyHox
yiuK++Ddm2LRPqpzC245hhD44rUscwggSLNv3Eq/S/tuYeXLILENT7bNhF1kbyUFMfN2zPGvK45k
mmjipkt3Hi2yZEmyBCfEsdpE2UIzj8SrjOyCKXn40nxnezbDddjE0OBO4rQitaPgz+BllybVaiJj
F/Bw6ruipNni3TWTw2FPnwonae7kbBVquBH3PkhWYZv13KH8Xa1+ocWSuncB23VjfTTKU0S+br3j
GJxbr0N+55fRQk7wOa+Clhe2maOL1G7Png/QdJtxNcmejOix6riLLWTQF3NZLCIhwiDfYNENO1by
mnM800IU7jCBm/qhKB/z7KBwB06OHn5aK/5KAU7SG7SKQxq6bX1bxttevFHKO9O8DcjY9lZWciRe
MOI7Eh4ykTtl5Eg9fQF/H5nLCCNj0z/jQ8EvCZzVxfQdZJAiXb0NF4IxIaxRamFZas9d6+Iw0oIl
xnNfZQ1Y5HRUuXeDphb6HZJ4bu9ptUn5hHm9UfAtlif6sXX6JFe4aedQlLq50xGbx+5I/KTKUrno
6Wfp/I8JUjZbswVJ5IBoDzj6wefAjrPIu3XJkcwigmBV6GvNXPqkDafr0nvWfKbTEn4RmjQTLb24
96WVIgMxJfqGwI2F3C2Dz0o55iIJz5Ldxl/Va8/FdtHUt7iOB4OYBELkdoO5xmZTUXfAtJ9se9pP
1VOWfFn9An5JP9wT8x1YW/Zyeqb24K308U4FZOq52fhCNIlk2ln4QiyFkNFKXovKJrQeB3Epy3ut
f9fUhY7wSSKRAA8zb4tFK40PvcV8ho0jP+gW5/7bCQhgtOyEN0nda+Gjmp/YPdJwHfGD2D8qDscf
yqQsgtYZ2nUh3NThjVbeUfWgljCO7oAVk7NaZVccjIzWDtpTSC6dqW8jPPe1nRoHo9oWxsG0aB8a
uyx90WKXbFNROfYSh95VY67NCFKheFMNKw5marzV2MYnMlLmYlZi5+pisG5V/bOJWL1vTdTTJgEb
hECoD4a6HKAEhelHZT31WKynVZoSgu566ks3nHCBy8PdmCzTbm3m8/qQS67ElKmyN+oWdb+FeMrL
V8ujEBPI1H/mMAo5eA8fSbpPxlcpey/Cr3B84xiOBTefJy8G6m2VYMZpv7F3FeraEzdSfaPz72ma
O1ZbtXzuR0eUP1JauhHu1foJly3OkVzfROaOuJSOprW3nkiiN6yFD5tJwl2F8BQricXR5c3zXw3u
59OLJp08b4kBrunXYVLa5DYF0oeH75U7ByAhwdEGEkc3g/CmmLTVXf4iq3ip9V2n3xvkdgSf+LsV
FemoHTSrSjoastvzeIDAEiGNnUbYavzT9jgpjjysuIdUH1Ww96OVCg6VrJPTON2ImRMMv1r8IUFg
i/2p0e5Tw9UTrmkEyuSulb93JFxZmzE9WtobSWocfxrjWEkvuX6Q66M4Ub3A4e0/MNUzqPKsMxl2
uSy7TzUXBz51iYZqXEFm4zovnxRqRDVzQfLfqKUEwbHXHCnJnSYlM1RdzcEYVio5gqRuYDMLsG4z
IjnyigspJjLwH8w9cJwjKh+PGJWbXtz2DGKAhCYNwOpfsX6nw2NsuWr35Gu7zPhoxUdl2Bn5e9/E
oHB6GvoENay64UZFciCGj7n+i/WAo7vSuYac2vl4armvG+KNrnO8eBG7cqsNwD2lEbvwDXDQfniU
hb2MEkhubOHZ7zmVbHzpsW4+Uv8UcPqXvacyPZF1qslPjQqSzNXym86SF6PyWpMblGqKHXtMzPrI
+m/6zlDZXvFYt9/ReBL0NckLvrpupl0Pt4lNoe7vVQSf/U6NDsP0MvX8marbyq094RYs9JVgrRuN
E0VCFYa5RHgZgOOV3G1L6b6TX/NoNWWS40fEV7ke19yM8qNdcuWeKeiltukwj1M+qgN7IivUNL5Y
7v1sV6OwgBTWNt9JdI8LE2cBApK2OXgTVqp1oW9kcRUlG6/ZDcPjFN8O0VMykioYHf3iU53WqTgh
Pv1oh18SyhqxBDG4L8qHAD1OZtcNgVRY+9gLtA14sMTcK+EuBfCDI11epcAMsNWXFM84wHtcrW9E
DSKB3WvHBumVtyiLfZ/c4TlvELEAZ8RFJXIAlqt7EwNa5PY5TkZniG+ElNouxRtXCGO7yG+acBvk
bkTfHEkGZXXABDn3lHoVEjLm8ReTQHHodCL18TSKj366Ndqjr7ADEVm91snE8R+8+tHwkQd+VfVL
pH2FKduH05Ls3O1M6bX273qqISPpINzwk9bNy7s0dWEvLIbiF7pnruYrn4SCvtxOwzaPXrk3cAme
MK8Fuzq/Ndtb39/mRD2JXJ1Vx+ycklpu9pQr5VwZcozW0bqcPJ4YtIeyiJ9LJj6RMfquMgluu+FQ
H8HqMtZTDUEv3hbcQDkBpVuxgN6GlQnb67ge2pUeRQvxrdRg1G/T6sFiHhIzNj+phlwxgnNw5TUB
aTLPvT+cJtI1II4p1Hw5AiUpJrCnOTiDYqHy0OhbtstkXA2xG7VLnZsM4LLSNYtVEK6wx/IifHEz
luzPVFF2zbir5FuthRay8JMtbNe42ImFa1K/jTYdFWPyf4RbzQcas+eQQHUmU3J2MIqBzdrqOPfw
oXwYQsOkuBMAbqvlR9/heT00seuX+7Lk9uAG1VrNd42yyQJWE6ZkX8ySpYVZkX9H6khFYc88YAlW
S9y1ySPpSjEA8Vr/RSo8h1TuDmtB2KtqaQN0k81DJa01Kom9K2Y31GcKtkpMKMvR37fhJq1f4rQi
53EWoL9IHgllBTv6Y9ru03ztK/CUJ7y/N6F/F3S3Tb8lR24b8Tf07S+Rs5M/rfj+RZZkq7gx630i
uwNuRdypNam2XKeKW49jKFqFdpuwAfvUTo1tqR/VQVn42qmNG3CypF8ti+ifMkwfnRLSjnoKrYV5
EBG/iN9dy//v1VRIsWses7ZlPfEXpbhLPVYN9hqoa/5YLzJq1hW4cSv4JUqP3nRUxZe4l8jnIb/N
DBxfMJ08DJaS32568dSGJ6k12Di5s0TfbQlC2M+PSdsdZzEAgIpV1CynGCpgV1GWd2TpoMR3XvmL
Axc9kKB5xZO20MsDdYUp+5LJ+tEKl0q+JG6M5jMldM/XWdvagnM3HR2BDct79utbUb4ftBdFvmsb
3y6ormRc/ISaZXK6wZfUt24WvvmU3jwS8ZTu0YMU2ocvTXmIyMBpTrFE0tWvxrhvskNG3U/u3wf9
ezSP/2xviF5U1FxW7y0DXbSzolqK+YNfHZL6q7TeWRgAC7mSR3mS9dX0H6kcKRODZfArDrXyAHZ+
inbhiOHtQ5D2URWu2M0iskrbRGOrpyAECpOjJxGO0jfHC+BMKJd+Rd66544jKGgXiXQJ3jp6A0F0
K3nzyS1dD9p33nnvZU1wJDtiPm5EPTjGuboqmm0vU2FN2D1EvyajjjMMsvbucVAkIHl9V1uvwThy
/0kletpi037oIWI3p5KtdC/R7KRcBDqasDzT9qehYM8tNIt7pqkZh9YDyr5Qia2pl5o1jbe96nM3
ittsIg6rf5Nxj7si8jnTmiC9T8twqmYnPQktTadt1e5ZrBPKLAblRx/PaDR9y2EyrGtDMIm2Mm68
1jsZgFQJ2DKIvayCYcVJNLDVTjjJcr9rCmtwYG4zpl64cilLdkxHCx2jTz0IS1zX7qwqIrGSu5V2
qpEVBjF3F8MWs++A82PayOROVaQJmVzr2dq8CqVCR1Q+qY99+ayQ+IfH1P6fSPf4MQbdZUmDvagv
I23Z3U31u0W89zVXhfynVA52HjoWWAHgSTAw/hRoDKRLmVY8AQGGqrkoCk1bJeok4PjqlAOIHTic
KUu8WHKVNpBn0bYR5RXnJ2PVzq3HLOsjtkZyEIrCJCehqLnOVkK7Jv5TxrMnNk4USs0m96p8PyiV
8FSqk3SlpfynCERFhUgULb8D9oA2t5x/k37P7BGdwq9JKUN8leJw3UbjssLRcqUt/2dHmWB6gsd1
VYJuQaLL2TiD3rfsB+iXx2JbzUeZJi++80Y9kOV0xVB18TeR5ItWXyQn5LxNPtaEj2QdfE3VEBeK
1dolKk5vuIb0vTbMmXrCw+JiCu3kOYJu3BhFep80XCOsa7kql54c6Jk5LRnEgXEuSOu8tizTkAzm
seqpuIhEP2o8s4VWWck6jxT9yoy4YGdiSjC10YFqAGjOhUc5catN3MEDq5fGQrbFJ9rtJIDUtvSm
v1hPVIsghT72tFr/izmCdXQ2nhmyoqtnyg05qPmyA5xa7WhUh0opNMIR44zsnzCwYpfuUer8Xepw
wZbAb/3PkNqZ0EEPQ1i5s4aLyLhs6eH3sf2GOgWx9Cpd3jgfFoNoSTdSJGLzL81aWUpaSWpJE9Ch
LSO1u6KGvfi2f/sez1Sck0fOU15Ap0qMgJVPMLZRXUpcKEEm58rp7z//0mAyoBO6nTPs/nxq1XVL
81rPTUciu83RDWE7GYrGzoh8XOqTa2yd+f399BNAAsFUqM3qVFhK8wf121rTRkNDSCYCc7YtP4Kv
GiWvKoR4u0uIk+18gw0QbWK5iyK1ugk6ap1//71/aqtUKEcWEG5FJ1Ln/A8IPT2AUAdqu+9FIsJG
+FgicFcOZbMluZmE5lurr2IXLj1lTTYMHRYYqQTnlBIpBtzeGJBC0pysXLGBxyY193HiC3bbdtqV
33hpVSI0CKwapjXRPIdljW0eySLJdg5uHAI7g4RqJUjhCd3d3x/mpYHI4lY1E604LvMzMVyoQ3+J
YigIkZ++Kon6kFDIkeP07u/DXHp6vw9ztkFVuar4Zk84vkZebESoZE86p0qpNMRZ8vehLsircPqJ
zBGUYwaG6p/zs9fTrGxVEqwKldDAaCTYWiqya0uOeGkWmqbJS0LHNXPFfg4TTSluKJ9DyiQL9sTx
UCebtiSTWPOgbKqcW8qNpvcfAh8gtK2N5437MDXvJn+6wWv6IrWhCzhvazWtW2bcjYRordET7NM7
3zQfTDFzVW/alkX7qg0niRN2GKGv0txaxkiiEv1CWrdKjZnUdNzWlHhQHHWc0IOe5tfoMpMXnVGt
ZlShBPJLH3ADWFwvu3VP4mevr+r8RN+Te9mpMQya7ihS5GKp9Ygi9NtZlOOPN13yUGn6EteVoybK
nZAeFGknESInejgpiRfkihlYN4NEdhy4kdGpIiRi0a6uEkQPtBvncOrXOrkNg8oe8mI5cH/Ri3aj
eLuImrU3Bo5CkVbkUp2L9OA2aRSvw7ID+4xtJ2wFW6iTFWSRndId2exWA51YmZpEWFUnCCSPFboV
SxNOndLtcyCrf59MF+JI0AFaSFdETLHSH2H4WtAqAdRHCyMf+VLr6IUEIEdZaVv6sDuYS84119sF
V4POlm1CCFHIoyQc8OfE8swxU6SGzox6V+zRdixaIKmLeBVv0tv+hLzi2lT+cyb/HPDsUGcIXlTW
IgNieN6odnMyx62AyI3rXmoPdrnBxr4S+leteO+fr43+58LA4JBsZnIPp/BzellHIgryT8MklzPW
V97AFbhvpI9IVLRNGHSff3+df652P0c7WxskYn+GRrY4J/vHUa1JmKG+0Vj/+uQ6j0J6HvAEguTM
sytFMOQVgQ78pjYUrbUwTJPTVOh+EpaRK4etC+JfmJszAg50ApjKf2bTb7sx1/rODIvWdKrCM6n4
RqTMwiqgiViRWtpMEgxccUC2oo3ifZz5/bpryBHWVDLdSEeIXWskNrkw1PjpXz9qPOro64nxwXF7
voOBlshMa+AP62oCuTo+cjL3s2LF6q9ded4XJjBDsSejFSY66Dwoxe8DoaYAxHeZzHo3vT5VukfX
Nk5JWhpmL1/++vcfd+mxmxqpB1jxZbZgVfn5kWZCrvUWecn4FTqnPcZADtQF6oVFs9SwUVLUXSKn
u3IokP/c2vQfo87//LeXrZWjmooRo85Yu3prwly5tz6ou9gEnTbLGqVtuaAn6+a3uZO8kci3yN/z
Gy7vzZVFQ56P1D9PgRBfkUpDRJU4g52vUlHdJ0Jn6Dqtg4XkvtVURxalLdgdReEF7VuXIG5v8biV
18mqvyuia/N+XpT+GF/ncERADXzFc314GNT4Ws1+fgH9UnLCJfJH1QF2tWxW3r31cOV9X1imTLwu
/3+4c7gPjq9aUCJQX9HeOhXoO5zMzR+LNW3Waj3YJlHvC3RgN/IVY/LFiWaAkiRAlQfOufvnKy+t
qk81YqpZnMelTg+NOv6CKLtDtewd9tTcc8lDvzLRLux6DPbbqGeX4shAhTkWIPmCjbeK11RFifJb
0CtfgjRbeM8CSYNXxrw8o34b82xtRqI3DrrBL5VXJlqnReaMnFOW3mZ2mNONfCwYXLGlx/w1dXx3
uoZWvLA3/Pab8aD8fNK9ote5poQQhac3LzEWHe7mFODIlZk0P7qzifsPhYopq2nyH1bzoJTNaSgR
5cvRFr6HdfJdJDGkBCh7ae1lNvFOoR3JD6PT2NcplRdSakgjMFXuiapOSI1xtoQMTUUIEGYllhBA
cWvCBG1507u6K+6uQVAvXMt/jjU/8d+WK68xzbQja41vtNrDl/3Hl6I+WKvcGZ+vHSQufCkGhSI8
uCKBN/xXz+aPlxqe6E367OFPbhHDrtIVvJDVsC03qRsdwtO1EeU/95352DKjXjkZ4rU9e5Z+11pp
wgboBFmxbvSAdFl4h9zBxSjdTe3wpg2ZG3idHYE2QSG0qQr6bGZvt2ixGp0mEfg1haBTigSLMXqo
hM4R+oe2yu2hAmKBhGcof3n5c5BdM3Rd+NP5ow1ODNygqeadfeCKIqZCTNUJC4NvjyQJpsT0W8Bb
wv5/SfuuLceNJdtfmaV3nAufwKw554EEaMBi2a5q84LVqq6GRxp4fP1slDRqMmkg1V16klqNYLrI
yIgde99XVbiZ2fRnzCE0QX4CU0VAdCV5sSjPXR5lYCzn0HvWVtGmW0/r4/qYl1dnES4KD/DrfG39
82vKQSYKjTYqDpsJHuDjLehELHfBnG17QwA41RIa1x7fO1tkFCEssSBrw888sG6hV+BmalGedaTT
Fjg+7cf2pS3SGCWUXDLYn/oaR8/wqr3ioyfkk7YEcGmPquB6ZqqnEckWEQ7iYaqBwRmqYccjNlVu
5AhZwIr11PjQ9NhASgIZau5NescYdroE5f91m6eXo2McmHxPsR+cc1XNwqhCOdgzY9BTMzhRlADY
RIkgUJDntjHTU3ma2wSZs47lBOUU8l2qMwUHBwbbloMs3kBpo1LyDlF8zK29zlL1vhvi7KshQtMB
ggQ8GwAMKtGqdIy+Qf+MaQcGaIy9ITdAy4mN4XxliQoVBM3KOV7pkHL6pzMz/VDsgIlyBuqPhuST
qNo3zFVRqLRV9EeUxV6pQvQD7LuwC66vwan7g6kpOQ+FOEjEaXIiJ01GU0lBkuVHL/0XYzWJm0e+
Cazu0rmLd9pb/G3O/50su2RRWoUcOpeFgePud4BIptZ3BrCbVn1XIVpyfWwnh0habukQh3hLlU1s
mz6h/SZLVb/Kvl63cBpZv5uAzoKO5KZjniSNihE1ANBnABcP6SPloS6+FoDZQTUDelF3dgQMbPU5
n0DY+dcOeMyySHcFKtZUBYEwmGoNFbVsZHxqxOShQfzWKYDJgEhd9t0ABPf6rz29xKdfa6N9FYT6
iL3loLA3WUGr1jL9pih821SCeITmj0oBzAMsjqG9Q0t2IMZc5y5khYr8HxMvSPal2yOK0661Ghe5
dQ/1xFvoCq9fyQM0qL0EcaE9l4OZMh5HLm0yB9I1EFmYkEWWaQOyEfk0VuvYaAHbAjiyj27oFjsb
UeCsw55O5BVbRHKfaq+UFXbCNDS2BUacfEHGDQF39hYi25UvVK9YlW/67zV8KUASM0HwafJnGuqB
w5AuSteNUuFMQ21X/LvuRwEkVbbOYvBQZPXmk00nMa9kTlrIsFFrM4en9cOWrtu6WdPeXNnDnJ61
dm5WD52TdIIVM8tIh/QHhjWA1voJuAk0ByyQbvIj395Cjwm0N9zLPqkeAOzz1/A7a7C0rChYqrgP
kUtHvkm6h0F10WkQNbH9vhUJoBImAAW8cm6ZYZU+KdN6yVM3QRdPJhAP5TTbuarQt1Wa22xhRxn/
Hk2PXbOtWhfKKQD+a5ljZOhYa5TnkVXsZbDt/kdo1epNQwxlRfoO/oOhhHHLCw5aOzA/AovsEkjg
JLm4qwdi7LS61YFYy2I0Mk6PLYCWV0mD1gpUEZuvQAK5SNRSPPQjAGTMLNU2XEHRv8j0LBgsJ12R
MQcMUxmBW8UNwwDvBO97Nqhi2w3IqEZFVftcF8q3CN7MZ5Fw925GwTncoDmiVftqK/pW/6IpRbgd
2qx6NvsoeyFlnz27jIQrnSQM9DthmNNbErWQs0XJZ0toHgYgssoQXLig8vCJJXoVSLPQQXfhEJLV
0AzDvc15vUEdrI42tekIvko6MJaHGPlnoY/tPukLnYI2yhlv6s5q0C2lOECzJXV9m6sDEN8JAShD
I53SrrMeggJj1RgmqH8ylWzNYYz2eRijKUCMIkN/cWp9Ef2rEetim4McCaG4LgDkyneD0AGg6Ur0
0TqVLnQUIHT60gwuhLBUoqd+yTVglgsd2F6L9mDT7xuIrS/rcODonKKxektbV0WbR5HjrgsBsOx6
AbmWSoUnXkYG6uwA7UVjCjw0z3Y8NQp0OybDqoaSkF9EWbcBLXuz5XrsPIpcb9c0gqqf5fRWUDkD
2PhrtwMwJZpaEBQb4j2COD6ktIofLG9AYKKn3V2nkLJFF2/aQWozttak76HAFgNb4kGHGxhCNtbN
nVIl2RqdeyAwH0qBdpQW4hsLFObsF4vy8BmRuIrO3mHQawBcNFpDQcB0PutZJMgyHWONrxXUbz8X
aaI/JT0lcy+ByaOcHkQT4AEIjBDwpUqhW5KA3SZVLd+oJiAvuuJKOIEphQXAOBuWGQDMUIkIel8s
6N9IbZyJJeAIftmXHIFdidBJQ9jvOuKH5Htf/GPybTxwDi1Ir17Ca7zuGzTYCJ42my6M0Ms95KjC
F+gp0PpcQ+EfPYuVlcwpfpw+uGFaA1gCUiDIyYG++HhyIZhnRhQuze9X9Y3pJ77iqyWSkuMSBKXr
js1czOfm8tDcFCAehOG8rUHFHcIcVGPuIxttckDnd3PBzrQj5B1zaEW6EsuedVWUmFix5fil94Cx
3qDR4mu/7Lx0R++auR06Z0+6ExO09AE1hVF1Sz2ot9BaBsvhlNOMN2Jd7ucijvfs9LXxSW8EBWiE
qpnsmeviNt+mn0bPnTCx9hq9YI/D92qK471iK27RIbCtbnBFBug/3gMit4Co07LwKKRsX9XdXHx/
7tY+3E5yLGQaTDXRPIpnlg8tv87Pf0y/pY8W6V20GW4p3u/CR9nQwYF9i5AD9Wbi3JmlIFIprDAN
FI7fl0IsUN1DZqxfoKCwFJAOXOsLdLv8jVhhZlcT6VkTd9wuwlyf1sMJhlu0s3nutw4BGJDJHhql
52POuWFOf35wjpgbhSQ1ph3wAIC0xx/SFVQpIYLoI+77okLBZebgnntAH62s5AXbcRCZPnSIpX+W
wJRukKZaga0NmYnadwP2c/RxW69mo9tp6q5sdSL5J6V0uAVopOWP0JPsIfjJqte2NSGnUS+48Tmv
Qb8Yo43gZ59+U0DYcH07TY7imnXJXeHRPOb5ZN1FVToE0rCoHgzty5CAmHKOgO+kPHLsiWVUIfSG
nIJnsFUqSNQzzW8Q0GRAUZeoiEFHuE73ptpDYnP2sTTN4bVRSu5rLMaQcAHL1tMXBr3zXenRNX1F
jaJZ576V+U/dYrZmPbewkg8LC7x3+XTxtCsD2FCIfa6GeyRm1pM+gRVt+MwLdOaMOtIrrXW4E+Eh
BWxr8dzHd4LMAR3PGjDBPgS+caKfaNaNOhgWLNSg/QHdpCY641BYu74bzyVsUNn+ZUI6g70L7N4Q
21gohEB20KyBnPfMhfCT+3oJLL3nLGcsnvUzBxal40e5Wgi1wE1afgFOOCgCCil0VC3HpbIWD3+j
2HB2Lx4YlE5c62QV60IYbF/JYvTst8gnt1ONFN57g+t0OY9mOJOUOppVKVpwDQoaUAfRV8RNry9+
QqEKjTmPlvvj/3MypXOGB0+vi9Cy/OxlCkqaffIAQeTFVAsUj+3zHPvkucwA4C2oAgJ6q5ngGj2+
JDSjNpK8qnWEJeqSAiWxDrevNihkF9COvJsn9Dy3dihugMccyELgM6Txpa2wx7RB0o1HyZ6AfmRQ
hy+mac3lLc+5jkM7kuuoyTAkkOJAwcbXVs1j4rcb8oye1HWxMpTFXAn93PY4sCZrRvQEBBAh9AX8
ktZQV7fQykOzHwpt7ljYrj6wRQ6NSeGLCHPYU6eh/XTW7mrclbt+yZBC0pbTCZ+jzjsb/h/am6b6
II4gTe6ICsxlSAHj/fcdEASfgJvYV1e6N6ANd86DnbvkDu1JcYtaOQrIvjCZRuask8HZcS370Y31
GkyB6Py1tb1Wh19MPjxx0/n0kcm1QfE65QXh6qX9qXaQwgPK0/DRJNktAUjbQxt3GSkQx3HXDiSi
5qJRc/qifLMCcfqXRWmnli2FqmGXGL6FlMaDmkMpLUpotU16O71LmrLz2pQy5AZAGhO6aAk1TFFC
jjxv9HVTNuDgGmKlhVIyg5ZMZpgbt3folzFprB3V6/SFQOrzs5Xk9ltJaa6uIlOFoOLQ0R7pBECn
HpmDXgukSPtdb3T1o1KgT542pcWWtKlBAKM0IALISZYvmsxsd4w1486hnD3HMW32eVMDncgscV9r
PHpLYgbQuw4OYdw0JccVZxTqxlHqJFtAB5Y9VChdgLYjL3+EgyhmAqTTc2iB5ZY4UNexDEO3pK3D
GCdoGho136zpmod5EnR20qNMojKv1RT/+mbRT5cO5t7LtBYynoYtxQsJhDxaCxUaP9wDollVqx7y
lC9o5hu9wudrMFhtBdAF6AWrffI4XcHVNvvSNUvkItqfxhISc+jC3Fz/VWfn4OBHSe6hQ6dAk7Wt
jtY+Zz+CpKYf6O9ZkSJx4M5MwHvV73jvHk+A5Bo00rQRqmSG7zSvUWuAqwJ8Y326FKmzLLpiZQ37
ETw+lp1vrw/yNJA6NiwtdFup6UBzKHGCq3lhuoEZzRQDz86irqH1BZUvcF1Ls+iMNrf7EayGo5Fu
qICkZdjd6aTfO4R9ZCwHpqRJTJs062utARlt/CDUZxXcK9cn6/SFgsk6MCBNFkghMlcYuOM5SDpA
ZdG3L2n9OdXg0vJq5uI9PRITft6Z1IFM27YN6UgQszQbSnEk6tZdJPkP5CvRpg0McPuJ2V8NN1lf
H9vZeOLAnrROlNmhGOKJ8KEnAO8CN53vavJy3cjZoBp870gs2sDNqzIIZEBjaGfTCtttgfbdwdMD
4yYK8s8E5CGPYPvbFndzpKHnI7O/bGoycMgoszBzQthEgmo1evFSaVehB1pIAODcF9F4s8Ca00OF
tTuwKM0l0NFVOBg1MnwvdEEXysIA2QDAUtsprgZ93sy2fEeDSN5DA/YMLKy4a9ErINlTi6JOUSww
IIM6sS0lt0m0AgulP71XtMHvUXNcTtC79hFJmRWIMa6vqnHmXCCjqbtA+gG1BEW848AmJ0XW2ClY
R9yub7/xWoAEttKI+GI5lO7argJhXkF7wP0TXYFXJ33dgTdtGNsGVYlS35apK14tt8S17Q5NtUCS
HexwJWcJIgaVrAwWu4/CBmH4Qmvi+m4woB4rRIE6QwtGEhtymCAoDNVVphVQ8hQE40+7/JYroCWF
cnrpV1Yz+noEAnxAAdOmXMS0MCDRO6L/s6vdF/Ct1dny+rycboNjdzH9+UG8J4y0q3CBGH4T935f
OchpV6vrJua863SqD0wgP9H3tou9nYIQtGHNorW36PNYFlo5Y+ncJjtyftNPOTCVQ/1ZSdve8NMb
ccPtherjTtrxby1Uc0AnqK8M3/xsLaMv86HdmcgZBPioDwJvT9BDKZf/0UqiVnWXG0ico68Hjeio
aKdk0a3QXLyJQRI64wzPbOhDe3LDmmLzKtEcBlamEAor0HYc0FDPdNXL7Sde9zO3/6nrPRqdfHwZ
5DuYybGIGgg+K0p9FEIXbjh41/fK+VlEk+OEB3ZQb5xGfbCCmUMhFG+khq9s2Na4mVioy93kBcPd
fNb07KCAc0KLI1HBGi5dxkNdo4ZVQYul7YoNK8GWEPupyj5wxKAL9JcV6UYuSaxQjnqrn2mmBmo0
8EKkYz3O7f3px5442F8OTgZtIVECGo2unjLtSCbYi3LVbsb1BHeNoWUyy3t/bqUAzAEybpIrdKD0
ebxSNM7xj53imrwT2+ZbvFLeq0T8vkf1ffb6OH0norF6CjJwKeMekdWVGhA2U0ENHfvCWU/3sQP8
BvaEN/dEuzCuX5YkH+L0xtAOTTOhNzofkkQe0nZo5QbQj3r27/bjzIY/swc1VNvMqQ0RYFo5hmpy
xRIDiHB8dQ1z9gL+MV3Vu/GhX44v4nF8nmS+tK/XrU5jONkrB0alyxi4twYttMh9GuTHWIOZYlVp
bwIaONfNzI1NOl9GqlWV3mNseDwtNAHO2+cqnRnKmQsM80emFoKps1KO1phG0SlPwTNJoD8PyUqQ
Nw1gqLs+kOtGgBE+3utlXVadNgkjjSlZJTo03VHcnmt6Pr/z/hoKPNKxlZEPtpJFpe6Xr1M2gmwi
H2Rh7qL3/w6M++ziAKaNBhuofDqqdPMbMTRHeh2yGDwe7nodFDy4kNfUGGceCVNgdbLXDuxIfqLI
eA2/p+BO3vJbY1dvQOiz/hs11zP3IQDUv8YjnVulyQXvsYdRc6O3wFHv+k+Z3++S9ZRO7ZOlCim2
3Acv3Pb63pgbn3RjEU3n6BTCPKZbKLau243woSG/mjNzBrAHD3gwvukxdnAzNo7RGjki+vdnibkE
WeDz1KYD9PHTXBbw3NaYBA6hLAnuBAB9j011jOVtDzC0T8B8NICeK7Peuu7H9XmbMXJSGVaTykCS
XfcZas9GAuZ1tC30TPWumzk7bweDkQvAlDdA39j0j+Sw+QaijV24oVu+SiH1NbMXZo1JHk+zCiCn
OwyqvEk2uTfB0yErvABX3obPpH7OvFMB4cIjDr3k4INAkv14lVJ3MJRKxeu7X6HDtl2qe9QEF/Yi
T5AaVoJ+P58ePn3wH5uUPJQL/HMT9TBpZSa4T19Ga9PXP5UKjIMgmk0/zSzdFBnJruNwhNJs9hXY
imo0Lvr1KrkFSxaaMcBKuppiGrGcv/pPeVwmao2DGZUitcq24yxPIxvENwWU2Go+OujfMQbjR+dE
1YPWucAa8QFyDaKwQKEIVmmgyyqwx7vVgCIRGvpCb3Cjfmm3OitAwZ3z3812InijKZ2oqtBkSBeQ
q82DiGrFg8YMBgmSOjb1rYOpKWZqnGfOGDIYpoGuWIKntyP5jFEz8qQ3Qs0vh+r7SJRH3qnPhJcz
R/lMOHFkRvIXbRuFEW2w63U2LvP8u9OAYFm5HfVo5h4+kyfBc/XXgOQeOmye3slZZflNMAVnTnSX
r7I1CJeArRjJLQjM1jN7cNpj0h48siht+QppcKZOAJZ0uJ1gZuVd7DVfM7Gl236dreZgFWdusSNz
0pY3StdoQaxk+FUYFo+WoumPYTQMj5bNzHtXONle6RVlZv3OGD3a9+axJ7HjrrH16ZwR86cZvyXd
Xa6AYneolgKiA9cnVD93X7oWyi2OOmH3ZP6fIRyRPTEhpCk82we75BMDp9NPbWUuaQBw6DNAjfCZ
4ULbC9RhCApQU/Td4uG50D16N2zmatrGmSXWDn+RdOyNkZh93GuTI+1e4mW+Kvwsu7cdv3iGxIWG
MKz8HeIgS3cPNkSPesBrrsS35nO/h5ikCECdsHecFQVF+g9lpi35vJM/mC1pacISLPFthd/m7KPH
ZFeuJu4A7Zt5T/aTDqO+gfbI9QU6l+c/mg4pYIPsEE9qUFYAGBGHt4bIlFdaFhVQqLiIIGMQCxBv
KlAIAM4UzBF6+GpEljbTtHpmlxydA2lNiowIlokO0U2kU2jTFS1bWH0bmcscZY6gt+roDnKz5S1S
IMiXVXkIEu3rE3HmssNP+FVfku/XwVHs0RoQ9IutkkCaoQTJOVhRM7Ahu5z7Cuhir1s8cw6PLEq+
xlFBQROh2xE8itVeiK8qT33VKUF7Fq+SvJwZ35w1ydUwFV6bdXg5WQuX1JCEQbtCuixrugRXsXd9
ZOcuosMciLSNGQvrSgiu+zkHIWQXQrEJmApcodfNnDYAo2sT6QhQCqGrHJk46RFAFCMXwDgjjx5Y
n6DcsNI8scq3U4kufbLTBXl24UzUVbpDs7VYz94W5/YMOl8BeADqAT1b0gpWEShSLLWf8vidX+EZ
oqNfEVn15SukcHBJgT8VLC1IWtRfkru51MW5BT00Li0oydxhNEcd13AdAWSuBd0IQv8h9UrC0CMa
+dcn+9ytf2hOOqJKYdUVZahl63ao7AXw4CCKVB7b2ozvBk61OVc4/fxfNzGyFeAxMi0LkGTbBEGD
DPu2OqEMoQJSsNobV/W2Wrc7sJ36oH19mO9qkSL5U2vSjiUOS3V3AKmR7RTW3dQf+twjkNu4CXUX
vDCcZ4PUuc9rExQJLsOfpqK554awHq5P8/GW+uOHWOghUCF+qyHPJk1z34mCoj3B8bpoH6rJyiwY
SHIWFbQv0hz9ASKcOUTHZ/VPgzg8xEaZxgSh4XE0EAtmo1kO5EdNTBxwEQ/8xjbYV7Oc5Zeb5lBe
UeTKQfGGQpt5IlRbqgMpWhOEdiJpbGTMk7Jf0RESIWVigWQ9BmFua9IMii+sWVZlG20FBOl3dZyA
oRc6TAsNxHtLG7Tqm+tzfm4KgIaYfpJmoUFOciMpiKa4GWWA2etRCirrygYNbw2qzwaMSNdNHZ+i
P2Z7qhbAWzjuxL92PNtapKmU8xZkEGHSPNt5loJykyKNlRMKHZpacck/wk28W7RM1CjAO4LuCWSM
jy1CwChFQyl4tKCeazViARgv+g1/d5OZx8eZ1bVAfARGSXSSgt9E2keWUbkJpAsh/93E96oJ2Dub
VaY/4xOwSYGnQVOf6iBqPB5L6ugMOl2OBioCbaXuIe7WImikW205vpXr8f76Wr332kobFhrreE1Z
RAOtmtw0mSuJBqHU0gX1tyOe9BhRQRv2yg21I0i3hZZ7F3K3RvsmZZ2foKVhOeLNfNPyUH/IODTg
S/QHr9HeQbZxmRKggPphhYrVJPDhgG2/EsO6NQ2+VaO+WcUZWEttxenuyliPbhTHrHZV13ZoiMog
x14TBUQeUKdC5RESdqSFnl03Kp+60uTfWELIDa34W4XsFAjjp7MzDANeaEU+45il+NmBkwCjnYkU
NmpflgESg+NF6FLFSiKuuH4ZOv4IgIaSYOcqioCIRvFolurDmOGtNDRQyUEW3QUtGK92k3AzuEDX
rUZ9N4HuAgIcB2IMLC09081enT6D3EIShLa9YxBRRLsqWtz4wkXjX0tvbatYNHRcEsGh5UC311da
drrTkBx76sHBQuvae5xxkGxzoBxJkCE1wcbsgAYp9qwUXK11u2gsiKB9NmdhG1Lyd5pEpGBBsgoI
EVBGYMU5nkSLx01NykFB5KIHaE9G9XD4Ad5lX984t8rq+vBkpyMbmyKJg+HF0Thil8eQ8BLZUgi8
nzXu1XXsVUDSXzclu9I/TLkT0w9YnE58fGwK1W10bI4+u6naAlzmT7VhzThRKS8wzR4KABBIRiYM
/esnlbyehJFIXBWzh7gr2kARBdBWiOwstaV5k9wZM9tj1p4UHWhos6N1Pq0W7EFXcD+9UkExs0w3
5G0+M3X8GjodnnTCwN+jZeDnU5DbjjbVPllba92DmpB/fa2kno5TO9ImbCodfKs67CCvtTK5De51
NAeBRTsc+gXV2abifJ8LeKq+XJZIg4xlMGrpGjf1Woxg5ps9iNJr9PQnSVsV3jRkPX8ferIpgthr
F9nWXM1jcN4rbYfOXd5Dk084OBRN6BYsqrCmaEAwltZWeH3sIT29ElCd3UPdJvdir7uH2NDSWTm/
s1sVxE27Ckhc1ZvIOLotxOVWc+xNUm/X6QRI17VqxjQxJ8egBv195Y8ra4UfsoreQJrlwSWmi0/t
DfRN/WRtL6B96VtB9wmUdMt0CZaYBd6st/16Hu9wxkNagA+54ABCfhGu/3i22gbZUNYJE6ngEg2g
Tx1HK/vw1EDmxABJCtRdZvbmdJUfL8/xLSMduaQZ2tLqIC6hQsgPfDgdGYBpVVKLBVPd+4uZhzb0
EVFR+NmZofnCbJOUi6jPqw0lYff0/nP+32v/39EbqM3yIaJl9Z//wb+/UjaAATKupX/9zx17K59q
8fZW77+z/5n+6l//6/Ff/M8+eRW0oj9r+f86+kv4/p/2ve/196N/8cs6qYeH5k0Mj29Vk9fvBvBL
p//z7/7hf729f+XTwN7+/dsrUL319DXgi8vf/vyj7Y9//4Yb6GBlpu//+Ye33wv8vZfkrS6/Fyd/
4+17Vf/7N011/wVeXWAYDIugPWzyMN3bH3+i/0tDjIA7DtcqKlk4yCUVdQyLxr8m5kETUuquDZLu
iYitAtwYf+T8y9TwX11oak/kSJqq//Z/Iz9ao19r9l9lU9zTpKyrf/92HJEqOkggESLiXj/eq7A5
0DGnk3Cou2R9NslO/6MXw69PS06jT2xN5CzvAm0SQHAMz8iyV4XPIVSPb9Ffn5e8H0t7JaRK2Qd1
SsDeCmEY7mR3SWXONTVcMiB5fBdMGXmfp12AHLefa40BhtXiLs9CY3WwS/5ci8O5nz706/j+GsFk
+MCrukzJnE6PkY8hzY2r5XiyG9WmhVhc0vczNi4NQnINjl3lVDQYRGNBR9KsdcU3hAGa7rZUZsKZ
S1tIeqb1ZW2oXK/agA7gdUszG0mAJFNm4phLA5ieOQeTRFuUGLhVtEFCTVDUVTYe35SoK6XvXO/6
OlwagPRSGsIhsUFt1gSDCtFJBw9oCHpe//S0Gc8tsZQo7bKk7cNsgHCvTlV905ZJVa0b9GMb96To
EshuFXYD0cBYL7OPjUbOUThNK9LCjZvA4Gq9dmvK1wBd0o8thwyt04da6Ig76oBb+r5UjLtWN6CO
3Myi3aZdc2bGZKygnYdaPoRmHTR8AMsWlNK9tskCRUPH/yDWTNT3hmDfq7yBTC/IQaAe6FBoa4Fr
9fqSXdgNluQRe2dM+3Lom6AYO98YzHvu6j+vf/o4QPjrwMtNNbpesLwqjCbQ3Dj6oeAyQ4wiXAiS
ooYQ6KikQuu4EvdKA0XkmafoBScjg6jMKIrikUDtrWA/SvCYjnm1GMfngfcz++2CgZOcSVrpZqb0
ImignaKEqAhBZ7RtixvQ722vz9uFJXnvPzn0AYzRzkgwBuKOd1aX7Cxorl3/9AX3oku3iBWzbAgt
rYYylRWwjt8XtgupIWMG6XPhl78T5xz88ilEJ2nNmqCslX2lopyXki8f+uXWtB4Hn9YarSkJOk8C
TshgQ3hP5Q96DJBjCoahj7l2S7qhBgb++KHiTSCYSh5SbQg3Tm7OsSxf2DknBI/gwo9VNAcGpLKh
Lgt1K7h56rJ6WYxkpo/l0pGTLifGxsgeI4yARCYACQ7rtYXS1+FL64TgQokgosq6gS3RHJp9v74w
l9ZcurFi0rk2g7RNoLWjVS552YFtEqFlOpNEvDCk90a6g4UH3tixEr2EgyLuvsMlsrFTY6VYzn06
dj+Fhf63htGZ033JmHQ+ktqmZQj4bGCqFfOZDj5A5BtvRFncQLrYWvBmC3Wccua6nHzsOecv7ele
HQ1SWVUd6APjINpugl7VXofY3bkO6NEVbTtU+pPJ8rnr7MJamdIGT5x6tKPOqIMMVY1ibVhucd8n
ZJwTNLj0/em/H6xVNzhhV6mYvsQuLZ92tljYk8b19Z12wXmZ0ubOkQDPGrWo4bBcvrNqzYbM0qB8
bbp6rvR9yYS0mWu3TZMhw2YeGXmgrP7BKXiRuGY9XR/CpQmSYi/gRQfWRaQKoiQc2nVZmpPqZ4tO
1w99X5d21AiVHsAfExFombXES3YRQTbm+qcvTI0u7x0XfLiaXYrAotldQYsXUHytQRs447kuzIzM
qcbE0Cs0YiJAsYf4Hc0AK4ibzL/+4y/4XrlTu7MZ+NlMXExoFP3Mou5zmbnL3oEuuZHzGRsXRiDT
c4o+y1qFIZRjRffJKVkAtZAPbn25f75rulRMimCB28Y3cQNaF+iEDEU044gurO17y9TBuQX3Zonv
w/+YA6YE4fnXrklvhU3bjx1dQ9qXMXGnlw0cj5sl1b7TNGXF1dLYRToEtq8v8aXpl/Zno6FBvoaG
SuCK9QBtWJ3OdUhdmp3J4sHsWHra40rQRcCh5pg9ZlXnhWD2vv6zL+zM96TfwcfLqVUtBq9LYPFq
nQ/DVjeZN4r4U6QUM/Hkpd8vObUeORolZaMIaAGJblC2fa1ZvWah8fljQ5CcmgqSvKEQNY5uo9wl
KYWYeLFObf2lEfnzdRMXFlcmBWa6bse8h18DGgnSLqPXpPrm+qcvLIDc+tMCniaKMhPBGBt3caqt
RKo5i6pwQadOxp/XjVz6/dIUQawkrwGAg182jG/xQB9SKlbXP31hdeUCFe1CamdOhNdCCVrPNl02
9mOizARfFz7+Tup1sDsZGOcrZ5p3ZUSbJlReoVaK3Id//adfmBWZN9ypSFRGDBsHP/0HLxOyAAz8
9WPfliK5AaSKaWNQEaQ1ohCnt3+vWDxzZi/NyrSVDmbFMaFgy/O0CgiQLjXR/KFHa9o4p/s2/cQz
YaHcT2VXDDgEM8e0EAOYT+umI8qGsv4phhS7rbEZFMClUUyrcjAK5ihazwjegn0DMh/IK6u5BnXl
1k1XZgpt3Y+tgxS0KTpLKrAfiSBstJ+tOnzu8q/Xv3zh4L7XUQ9+vxtlA+srrELFoMrlMjC6oa/3
MSnbu0TMKS5e2qLSwY0qqtZo08cBKOOdauVPQ1t9LOKR2/S60TVTt4Dnt2Ptp+hBQ1cVzVzL4YWH
jFyUoSn4PHtgpIJEuS+gzAC56BTNw/kL779lRj1zrV+YHXWyfrAEhWtp0ZggJuwjCIm4bYYGOaa/
XF/fSx+XTjBChqayGzg2MOj6urNBd5z3sS9L57dyRwXUCPiy3THPgmh0PgfVktC6f+W8ZDlBxkuo
7Q0hD5yyW/ZW4uNNdB+NICKlsbNgENAGoW2SLwugnRtjxbvRByxqoUNa+vrYLpxquZlLbQHvs/uu
gra02fsgrY2abwArufQlbCzyfN3IhaOnSofaFcCt2CkmcIQscGNoOHgadIqVBXfCmTW6NA4paCkq
1emZ6/IA6leeJZpli7CrhQz19RFc+rx0rrMKLq/WHR6o/K2mgdU9t9Hb9U9fmhwpCa6C+kSlI365
WRU33Mw2hqOszWzwHKiiXTdx/mig9Hp87swmba2SEhHU3CQLkA+D8VAI/2Mflw41nqRgiU7wElPd
vthGTaIvW5606+tfPz/x78W/Q5eBVK8bQtMDE6+2Czt8S7Vv2fixYgAUHY7nRdHbvospph5Car6Z
01Wt9DPn6tKUT+M5cHVZSmroxeBg16W1jjV6a2XDTNb00pRMJg8/XRl21zObB0hyLuj41UIXVVnM
INYu/W7pqGpd1EAQBvNddbrXGiCd1efg8ec3OnGlIwqat8hQE0xJ0j5zvmMmBKRAMq6SZvmxvSId
UrWBxwIPJA/CMFq6HMAKvh8A177+9UszI51TbpZ5Vg/YLC53liLKbvpqTsvkwqdP9MTSjgOOZ+CH
89J4JIWtAu/X9B96zxG5l0vLhg598SZco6ndDqnjD4b6qXLnREDOh5/oqD7ejqSv4jFqkGYz+pY4
y0ZV9N+HXjMYsD7E/aGOosyWGWdijlL1wv63pH0EWe7cUMTIAxvqRbH9LS1/5sUHV1muD1YsytOM
YA9VZfEFjs030/DlQxvIkbyNGEEY35QFXIKteYBk/s71eu5nT5789A0AEpTjRchCNBfSoUPYHBkv
ZV1AnG9gzzn4lIwu/KYl1TdjBKgUuFP/Y4ORnBBvNMUWTsIDKlgQtUmQz67vBT/hSC5oSKcCsIlP
a5G6jpV8o47qDmjAlZvYM2W/C1tI1vApAPnTmkyDK9L3NTE3IJpbhMUcWPLS1yU/hDQh+PYivGHA
6gIxTJvUxZ2OqspCS3Xln8Ek/y9yRLPR8Yp3VHQhxLB50CYKyKHd9oEM5pOV0Tmu2AtOiUhBQyKg
Cqi4GZZhTM2lm2SVRwpIe1/fPxfmiEhRg9AID42C4RBrGVkMKpi1ewglxEWzum7gwi6SSZDNZux7
EuO0cbcNdE4hHKHdpinYChSezwzi0hRJJxpppkz/X86+ZEluXFn2i2jGAQTJLXNkVqmkKo2tDU1D
N0FwBEGAw9dfz352zyvhFJJ2c6GFagEigYgAEOHhDhFiZPrA5O/vr3T75ald+8nfOHNsq3T9+6uj
XjWLT3iDTcbDcjdOaN2vSVrKj7eXyDb9699fje7kMgLNKhxtTao9Lb33o9AbZ45t9Q0fzlXPiyXh
ONHm4JQXl6h7ipE08L2ttlfbyhiHAIrFycRHWKd03D2STodJBtB//r8plP/Hu8ze/9nxBr8AY/Fl
CmUNKAWByIffQ71FLLL8+77lNzyYl4yHeb30l2Wpi099u+gHucbhfaOb0LXYByqVcSEufUV/OaF8
dtCpu2GWFsOhhvMu60h95dUInzT52Zfxox7q5c6xjetEydBBPIUwymmmf1djvut9tcXpZpu34a+u
VqBzoNjVXjS0OUDNOy8PILKQ6/PtLbWYvYn/SVRbr4434VQM5iyIxyCNmvACetSP6F0+3P6GxfJN
nQ0xxlPrJ4ic/tyeVdx/Xer41Enn6+3hbWtkBIUSjZCL18FzUbd4WsPw0tF1IztsWR1qBIUuEHXB
vALJjqZ5CBc0ZftqPxTxRemtF53lMmr2iLOgok7eD8MFqP9KgEgAkoToUWghabH6beme6qKI/X0x
c2fe+FWW/TBBLHqVSwAQCB6RFQG4eO7TiHanSAf3RWkTyZLLPoeI4ygui2QfHDH8iIa7b7vX3/Tq
BHB5zSAf2mFHYnqGDs+niAUbVyyLHZnwFQrgo4AsKYaOxGHsSObL4OUuEzX5e0dnLXs0EIhLWEBw
HP99Sqatx7Vl2tS4u4GsLqjjGitSTuKfKenkng/BtLs9cYupmEzADufDqOW1MhiFO8SgCpJKJAsC
Hu9vf8DiYSY6L06cKfEH2Eojli+ACT30Q5LGdPrZ6fGuBH1kovR44M9oqUemGMTMnKfNWo4Zo7G4
L/9gAhxr0syAhEWIoH7xoWzRwdZWGwUMo0P3P4e6CQ2qiZSdLuGpSuZ7x18yBW6Csav3omSfnXL+
OHn9RffexynMkZcItlBWBhP0//+wcabhIkFa6Ahez8s50z24QDSLgZ7MpwPjLQfFZzOfW79ROzrH
TwDJHxOey5SuyS6Q88Ma8kNTJt+HWu6DcX1ySpSSWrmv1/a310GUJ1j/ipfo7F/pYhK2a3t5Wpb1
gXrJ8bZdXQ/2N56XZlsrmZcwmiCgcuGlSgsvwg959Ka//EimNUEvE984P23fMeJRKXxv8K430iSq
d2EOxdrWOdVt/K4anDGtOIUKj0M3nMX2sWsIeBX8iJdTEKziIEWmGyJG4MMoezRGahx7I7rEiftV
JXzjPmwJKyYWSTjFqILBFRdHsIeBifc6cf66vTeWoEKMm7BaR68tIgy9uO6+baL97LkfRlncF2zN
Zlyw+muKNH1/iSv1Jam9Z19vxXFLtDJRNs60BBN6X7HbaIEYyuFTw8lnBxo1TrKV+bZ8wgTZgAiq
0oG6Xshyl6UTSzI+uXuV+B/GeiuZYNlbE2wj/arykgEha5zRorvQrN6kbLUNbQSOrpQx6ISR6qVr
dXCr7kmHYuNaYTEbE2Izr3Lk3Kvw+tAhA6NG+X5q5z3jxYYr26ZuuPIIfcEyAT/6heD9HXjqEKP3
6i6LD66ffOW4DvpN+ziG4w5i+DBIZ4d+sqcOXb+3h7fNPPhz+LhfAn8NcEwEyv3MiPu40mrj8LSZ
o+GrXaIRq3XTX+o8/q7r7sxY+BTP/BPI0L/cnr1tX40LzDj7E6+uTxAt81NQosmZ9Ow8r9GG3dh+
gvFqDaHk2PBqQFoIx9ERfejj91xOYxq3jfsMKtkyvf07LLtgAue9HJ3WZMCRw2QLJUn1REl/343d
BMw3gVhH9BH1l04Ej3EBrWo//Bzk5P19MzecVoNtKEhWHGI07Iv94Id5WhVReLw9uuWFY0I2ST/T
UTMfEa1Xn3QnDnpkB12K0+woUCGSZePEstiRid/EPckLymuPJFXtxwV8aVUfnOrG3UAz2IY3fJip
qWNAeghgYqrfTSMfizmALKUbbJiPxUxNBFikfB4XE8w0KtVDoeaXSU9f8II60GY83N4Jm4UazgyK
S9211xS4MzOogvv7JvY2Njl5+75l6kpw9NYtzoC83+AMKg31/MhD/4vDnOcBOGww156LvtyPxX2Q
PFDG/Bnypnycxipc8OhHDrkd1HPXOGcJylAh5Bam03LdMrFhULYOZV4grPIwPNfUOXNdfo9ytS+m
9VvirCBdD8r97a2xWJeJFKMl+ARdhd2HoPapp+VL4tafBGWn28NbfNDkGtdV1eqkxMUFMrl7tyq+
jbgwrgKEy4Hz7BX6Ph/5t+n+1TlXeGCsArM/VmxKptQDs0daLc2vKWruTIiZ0LGydhjEt2V/yUEG
NBXh93DytnRFLO7xL+Tl1ewnN+f1yoAFXIcODCOOS6txn/jFvJXrsXzARJUEi3ICQWFQRYew4SQy
3klUOu+7ZKB/+I9LRp20q65QL7uIq76Bmx/4nL/oKPx824RskzeOaRlMUCaiDq5f0/LZy4sTIBNf
7hvacObB9/0WCMnhgsxOWvkBUJ5bfA9vz/q/OLN5jLLNSpB1r5A/fYrGQKT4HVtYD0vM/pc745XF
JLNPctaT/iKJA1JfSKWPwUtM+Jmvw8bRbwtCxq5ODRspThtkxafyJNcl85oItFAKMlRTEqfErx4F
2yIge3u1on/zEK9+D4TaozXHbePi1sE7ouZLRIMN67QtlbnHYgycuo6xVKwu04CtF7+uDsnQv4Nh
sY0DzhJFTVBgPhNJx2juL9FQQ2YdnCiFPIJPf+OQsw1/3aNXy9MSLshIgAZEN9gxUs1vPF5BQ8HX
jZuqZfld4x62Rnp04g5rBJWyB6dpnkrenG+7mG3q1215NXXUVZywFQly8KX3LSiSf3ymHxcabNX9
bFO/fvfV+AVdFPo3cB7TJGS7tY2XdOgZ3TAe2+jXv78afXDXsF5cPly0N19Qpfvgu86P2wvz9tA0
MfY0cfoEuOAJa+47J3RB/D060dfbQ7+95tSk0JqHhuJWAmvko5dK0Mv6tXOogo2Jv+1QEIv4c01q
UDa3NSTFL763fJFt/SEu3QeUAN+jOvTlvh9gbCro2qDg5eO8QnXxdxWw8zSyx8rfIsezLb25q6ih
5wsEQy5J0KCaW7wU8f9RL/N/E5jUZFD0BRc+AJXXx1hV/Yy7kR8SDZUjbx2ANHF9udOVVgBVD085
ByVdvXD0JYr5GCqiNi5dlvQtNfFjHp6ZCTo7xaXV7WmYnB9UeS8oFj5wwU8D8p91534XpHt3hU6t
Hfl2e9tslmGc1KBv8Emj8VIp/GeWf+qKaBc3z9rdyma8fZkEx8mflhcRlXhcI5YUrf6xtsF4TPLq
hRJ5hKjcr0hEW0HF4kAmyiwpvKUaethfQqE2UCZ7OdPd7G3JC9mGN1w/KtDXk1DYX5gfKaqreR+/
gB1sw/stu2CizFgrB6A1gdhxnQI0s+4HHoC+W4kH6t+XjgSL258bEccsFx4iGJLbLuhPVRCcUI3o
d/VUQMxgIc3xtkHZFsqIA0Xo913SojKGTM2jlNNBVWXWO2qjzGGJA7ERB8qE1SoQAL6U5bibo+a4
ULJx7NmGDv5codzVPCokPFDN/m6RHILp99HJUBORhXt8668zrKeO1nPUNvuWhLsq3HhJ2SZu+DAE
a4q2d65bCxbW1G2caVeX5D4eAGpCsRIPAbFvESHQ8LobqP8AYNNGLtJi9iYICznUGs1+qGevAvpG
35tIr999sB3pL6TGW2QB4/1w160AL8s/N3d2+rleNeoI2l/ZQ+sLZ181pdzIx1iM3sR75cGcg1IA
O5D0/MM4RRk0ao9VkG9Y5r8v1v+uUFET7sUSCohrniBd5QeHMuZZCBrLhuSPS+cfNFuefTfYV/n0
TuQg/2LrRxaWD2QtnnKJ44rHz7d922JokRFDclKP/uqhWhK5+lCF6hH8ABtD20zB2B8cfyrvJH5h
A63UJFgfmOdfZs/7ElXD/r7ZX3/Vq4thNJaqDgdsErSGCrzslo8jSqN3WoARPArGkmlipLv0Lqjy
Wzq86IDTr/kybVwQLAdpZLzt0HbV+Mkc9RcnaIPUX+Q+iYvH3G1PIarsKAQdbq/S9UB7y9SMYIKk
TLksYO0Cw4TfppPrjc8e65YiBQtWL1MoAA98Jwlrvg0DOJ5vf9S2+8YtocwHgNv0FSw2iUPE+Bn3
bODco3eRGu/KW0Mw7c/dH1XbF4lCxnfS+DFQfGcpFZDXuf0DLJ5hYsa6cihzKVElayca/MNcVwEy
PEHi+L7hr0bxynS9AB1xEeoSF65jqC8QtN51wK9uOMa/idc39pwafo2ufzpEgBFBPwBEcG7dpINT
Po+Os6bMA341yA/VKPaTwrU7cfdEQEF7Ki+lV74TCz9oCKWhyepRdfMzwNunpc9PLvEy5a5bzQ8W
66eG73oBm/whxMtrRurW6VlW1fuJ5ukwLmgXq+6qClATwoU0KgeTIjKfKhrFZ9kHFVjqqVukYVJt
dQn+P/LVt1bb8OQ2DArelkl3GVa9nmrV119W4AL2bSX4rshLcojqGTY6o5/zEQjT/uAwEv50nChH
xjoB45akZBfliTz0DFS/oBxsdpWPXRvbGQ+WJgHP/twF+9kNxJ5o/XdDWHWqdXslCs+DtKSr+oLM
R3Fo6jl3U4eN8x716jmdWc72UdyW5yFx6odV+euegkZsvxRusZubstklS9lljgTEx/HUnPr+oI58
qMVurnWSrjUk7cawKnZiTJwMBHTjeSFdk4JWJUkHPLB2UudoQS6LX0W8tgcQroynaHDYLnIGfx/r
xk07xcr9uqp2Vyz9twHMhueQNMOTz2p+YGoed+i6ZlDG7ViKSs4CSXjofTZBXj+3w7Q8QOtW7qUj
ugMEVtWxStgXLlm/G3wSYEP9fCd5/7Ft0HLoSjIcXYJPEV/Ve5LLOUUk736DdB9kp2wo9l23QJ6g
DaPTwvVPV8frS+7neo9CJ3hXIgh/B4L8LuIYVf4hKZ/m3pMvjSTlt75N+tNcdP47ARHUc1vjy5E7
OxdRltUDWnOTE4/JJ3/R/+SCR2CC69VDQooynYXTHzsH3T29o+ud1zke2JxF/skJxQw5xGBNuUPy
tOTumEq/VPtFafBHQ7vuvohjotC8ohpqXfRJNpY/pGzTrthifrLclcwGl5xPfULzLslaeZj8B1Bh
puAjvHPa5unFqOuDbReD+2KP4jlulmTjsmqbt3FGTUEbQjMNQ3voCQ/kuk8CB2JfWzxnlghnQsNY
XxJ0eOkkG2b/G+m95wU8FWkRRSdZuF9CB9K5t88S24eMl2wIiHfh+yLJSjYDcFX/DW2vH+CIfe+E
6psS0cvtz1iWy4QatkL2pPFAhDyh1a51IpRI3Me27Dbegf+mzd+KosZ2yGltI1RYq0tXOfIjDN+9
xIHjQ1W6reF0Q/LQdIAIeiry/xpqP3jgRbT85Qmlf0Arvd8P8NqNFbUc/iYu0RcN0molOoUEUkff
CF2XNl0RzDdu/2+XS6mJSSznSZMJwTVbdAedlOayQofGB5cZm/luKZtUBMkORfONu5hBvf6fdJgJ
+a2Trh2SCt9Tdep8VU9xnbYf/Y8uNN7+ci4BSd0NvIjFREzsLwgxR10O+FDv4CQP38uA7VA+vXNX
rl99dWfSuVdS5B+SzOUsfm7C1n9Bni/867Z5W26sJgC47dBnXFCMPqkfg/7mNj9GiLP35e/bw1tM
ihgXPp6rtaURnJQ4Qwp0BU3ajWWxLLoJdvRcUgKljjDmqFMNwwljkYb8vh01KdXCFXiQ2muTrKNQ
ISn3IPRJk2ljyW1rcv37qw3lfJ5iLTuopOP+u1tHZGg88NNtrIttdOMBR8bcqaOGQ5ZeuPKqzcHS
lc31fTdLE8ZYKp0XTjJQKGaF6lCwvHiJQDt4Zn1XbUDSLRZpQhnnMHJoHfU0axzOstAZm3PrgDWV
i3Ld0ZzcR6BETVxjIhyfILcaZjzP0zh0Dip3dkLfmcc1MY1JK6CHsmrwzLf04HffaX6CBORGKLVs
sglmLJM4nqQ30myVfVpAtnr657a/WrzK5AwjuXIDcG7RbEQY2Fe0+kD6sN5HodzwLMvumoDGyEH2
sHVICAPKT43Od5z3D3KSHxXfiPu2tTHi5RKsXHhFGGbKl3jxELRhTB2YLO5bIMN5i5aWJFynMMun
6djn/UOIBpxBhi+3h7ctj+G9XozWMrfC8Kqfjlw/kCtIXKHL567KOkqdf8aeCdpAMfBQYcYWkBJD
s2VOYxL97sGokEz5MYGUTZpD+f3O1TKusYMfca9VCXZ7nhR0ykh3dCcJDpXR2WoxtK2YeX9aeADd
EfiZ6z+P5HNdVJknXtZ2uC/imQjHaQL+OWxVmLXBbyFYmjvJriSfb2+3xVZNjGNBBPfWcgmzxQNl
d8yVe0g8svVEt41uHL595KBGpTB6tUbTYVz9eOfiNbSxt7bRrxvy6hhzUGaQ/gRTnVn42Cn+tVvJ
xprbhjZcGApzhMkGQaLrWvHDWQqtd5Pkjjzet+zX776aejVOQs7aC7MSSN9jWJftcWqjrRPYdqU3
UY0ri2npMgcnS/W9Yyu8yktLPHVLhKKg+srFkDZV+ytO/JQOfqYoZOCrLWlR29oZHh7XGqgTHx/3
vZKks6bQe4yr5M5NNxw6ERTaZV4cZlPBr+LJRBNwEQP09s99O2N4M9rBI/SDDyRrY5THgYoqNvnd
LIHCRDbWnYfe5q52s24qDri0pHMDkv8V6nR1eZ9dmYDGBf0dE7reXNgVVh2vmtlPDnctjAlm7L1q
rlu8oDOR88+rcD+KZstirl71xgvUBDA2Laurnuk1K1WP2Dmhh3pN9k3SbsUh2wcMd6aB7sdojZeM
6Xg3JeADWRr1XZbxxp3CNr7pzs2gV9GwNRuvaIeyLQt8QUCzF7h9ft+l3US9tRWf/YBHc0YVfUfb
5iATd2Nom2EaHruwPkTRfJ0zZO120EPfCVbu0MeVxqI/3Wc9htuuuVORIZ8xe1Afp9OSfKLzfSgr
ajLetcj5xgVSqNkc9uzARDscoQrGd9XkxPu7pm9C3NBLnTAHkgbIxIMYC7KcLcs3XNay+CbZHU0m
T+LwnTKklQ/+RH7wpDitbvSUL+23+2ZvHMMdUD6FWyb4hDc8xvV86tR9HCbUVJXL/R5FUumoDIWn
fSRZFofrvlDrhtlYHMvkvUNGX8lSM51589e2fg8J8dQJP9xeFdvYhtN2ICGdIy9X2QpSaxf4eU9N
x/XeBKoJO+ZkQU0BsCaYzDS9CLQLn+QQj/e9Mf4LdtwFzQz9QJVNQxTt/biqDsG0xdtsOcFNkeFa
4fwuuVaZDKujI5qHYvI2Lla2RTeOV8rJXMZdoTNgaE5orslYRBGVxw1nenv40GSw04EoSCg6nYlG
1ilpfqFEeWk88eW2yby9MKEJWxTTLOpFUZXhIXEaR7KPpuLl9tBvh4HQhC3GiY77vIQ1zqQDSp3R
BemAL9XwCUiUeGPxbdO/fvvVrTOcuTcOrqeyJgx7kKHXxY4n8by//Qtso1/35NXojeCQF3FnlZWt
87Ly6VhW9Od9Q18/+WroCOQtc+hylekVSh19dInXemNLbRZjvHcXgr7MMhyxpSz6APKrfTnzF51v
aTHYhjeO1rBvtcJDRWUj3g5zWBylQvNnvcUIZxveOFYlZ8s8OZg9GQRKg444gyzmx4wS4+2Ft41v
uKtX8xxdq73KkrAErWK8C/R+aP9vQt//mx8PTaRhO9ZjCDE1lTn0DJRSm3inskK1iW91d1mmb1La
+W1NoEg1IcSXvh6gUdLPMPkyQB0S1UtNP95eJYvlm6DDGaoxbpcolfEVhM1DcKzbrXK9bWjDZbki
CVubfMySqt+hpnp0h638oG3o66K9cqp8DfrF78iYDRFtv0AyhD6QGdfX+9bEcFlKRYQjyhmzBWpG
e0grg+hm7paNe4Ft7obXRkxzxcMSh+tVyDoOjlVRPt83ccNjA5fEUzBhWaaRnoIEYAy5Bb22maPh
rR1prhJPjszcat0JqH2RYDz0KtxwVtuiGM66VqjUBBMbM/o91oegu29YE1sY4RmZ9DXoOzzt7MKI
Z7PKP99e62ul9L8ffqGJ9ksiHpUUWZWsir6tDZDGcnzPxYrqz7rPJU0hY7LxIyxLb+L+AjJrl9VY
m2IM+30+l33masc79/reWGxi+pqZQgOpjmQ28PAzEcO7kU3fQYGy9YhNLItl+CtEIAWYwpcxQz/s
WWgNndo43CceoBRO9dFFuX63TNVJuMF9Fa4wMnzYl1OQgGZRZnPjZ5WqnqJgOEbdlkacBakfRoYX
MxbxUhfNmIk43LViQJvGJ9r5OxdpFy/52LtuWs/DPqyr1HXb422bM4R//3PqmPg/Zw6glMP4mBGV
72UBxJUQSMUMZ7mOBxYGmSrXNI/FY5uLjW/arM9wfDrGQ8zrUWZFrNM+KHcuWFeW5b5QGxl+H4JH
ws9HbFMODNNQ0QOouA63F8sycRPrNy0L2Owol4A4+OTsOnW+F0Mz7qOq3RJYuT5C34gBJuAvcVog
C0C5A+JFHlwmNDn8aGVcMzyztfAPAc81FOgFqgUby2UJOtR4DbtLN6FJpcdyrfFXsNlD+T0Zd4Ly
Z8HEKXaGx5m4d2ElIU/+5xnbgEjbiXUts9ZZ+6MSiu5czu9jFAlNKHbljHNDB5gVpBDcNKTxdIhL
taV5aFsnw/sZqDOYL4chi2cnDYFhPQRE7uql/rSGpNw3XryPqy0+p+uCvGUFRigApgCCIL4YsiS/
hMjrTl0B5oJP4Dd6uW3Jtg8Yx3oxi5GgCXjIgkqn3bh87ciH3Gd7l0QbQBrbFwwnH1k5Dy1S61mz
kL3woA1dgRas7/vf5bTl6pYzwGQGA8htGXkUD1kNWR+nizIQwR8ZhYA4D6bfPMERsHrRbupzteEt
lkuFCcmZaq8rV3BwZzEdHpyePy56KxdgG/pqeK8uoEEcxCDs6DD0Eu9rKGr6kKu7vduWuGUib5Di
xcELpGMWTN+8lexySGatbIsRyjZxw6vdOYZ+hBuLTHvJPqfzXjKxv2/i1x/0ak0oHirMAUtgNkD1
XIEVOJefyPzr9uC2eV///mrwpemuaiyryJquKL75bs1Ab1S7P2+Pbltzw4UTKFHk0GwUWRj8UzRV
2okeldwtsJ1t7ob/UkllXnKMrqOh2485OovG2N2qsdpGN3y3U50DbnWMLjwOfG99LuatlhPb0Mbp
zAdWFElRQ/Kg8cc96Yr54IGwbn970W13KBPt2F9baYMVgOQOGN45QPN1hIYJkgI5nieXGlLM4ufs
lUeyyPuySCY9Xjk1YZm7Mwd6yENdMW/r6Usj12ZLCdtSvQR/z59mioCT5xKQvCwS3/joZH7hP9R9
f5Y+UHpN83ES8RmyA9/AOPYuVCpVKKMF8Xxf6DBhXYTFAaRnnPBM6o9IUD6MC9hZc/9we78s1mDi
uljZrIMmZXTWnYKuVperc5A7zct9o1+/+trBwRmloBVIz2FA07lMUl7+c9/IhnO7Y0kEwNb6LJc6
OYLwztujs7fdWBXLsWaCugBfHKIiLPR5JiPy2GAB8fKU0Mec1qlH5aWs349bfY+WMGWiu7pYetD4
xLrXLeioQsGP6DZ59kP+6fZK2cY3/L2eJukDkKnP5bB8avzg2E/RS+8kxX32+V+wLgcaNr3EWoW5
SqCdUD2pHu2VIBY63/UDTGhXAMlGMs0JDHNVet858sWvoQQziPr59gcsFyUT4tXkTDv1HKnzOIZP
pf8ebZYPxBO7fNoA8Fm2wIR4DU3fyqUN9Nmp+53H2f5ay0Rf8O6++V8/+8rLPCYWB1006pyg0cOt
MzR2pqp+7KON6VtihMlbpwav0YQu+uyieFxLnnXutIG+sg1tuHFYg42VdRMcLRYPXusdQA6yv70q
tne1iezqUST1GRP6HDTtBxHKz6KSB9lcvbnoxK4j/o/Za9i+v+J7RX1fZTkMjKM7Iej4karTZ7bO
x9jr3wtv3QinNjsyXFk3FXJTwLnDUL13flHUO0aA7A+Hb7eXzBL2TGQX3goamWKtz5Qux1n3O7V8
1yESHo5zmeh4ALgYhsU22i4se29CvaLWLTvBKn2e5LorcO0eRX4X/iH0jRNbDi5oeCpsfVuoA+sC
cJGJ9SAGel9bcGiy2Tma571wa30m5eQcFt5clmqlB8jH/L69FZatNmnsIPGkwUHR6PPKnP3sfNPt
r4D5G65hW/nr318FDDceO1QiMLhyOOQZKkBbvMPteVuyJybSKx+8RUQVhnb732D/Tle0XV1bmUTy
K5Fbt2NLwDa1TAclIK0Cdq4zR9osbZz2XQ4IxOCGPwbP3Th1bGtkuLFAT2k4zC1MiLs71Yu9z5aN
eH19T76RWzBZ63joFtrDv3MSMLTdDh87onfaefRj/1yQ9rDqrdSSxYpMhFdJElSARrhYsJJj50Ln
uA6Lr/24VZi3bIQJ72qbRYJMm8FKC/9J0imV4llFAe5HW70eti8YnizaLvFld92GJdpzPCeqUKZR
4qaF2IIu2Bbp+unX3qAC3vEJ29Egm7zMwdkb5YOat+C4tuGvf381fEeQHvcAATjPToWGjzXV8hf1
toohttENVx68RDtVw3EkrE8tGgWJO6QzmiRve7NtdON4rn3d+dpx1NmhdLcGQUrDOdVTs+EIlmBh
Spu6Ylggj40o2otw3gkn+ohGzOPirc+s6bPWi3/d/hm27xi+nBScVl6Bn5Ekw88odl6SaX3nJ+IR
gke7UPUb9ySbrRrHc1RDQqyr8RmIEXjxc+TrVETv5vjv27/CMryJ+ao9tlIXdHtnEnSpDt/X4bdS
X1q+cRWz7LWJ+xoLRsNxhiXFTZ7KcrhysOwKueVllnhqspq5PWWDbGN1zq/KN3G9yF1Tka1nrG3y
hg+zuKIgS8UboaC0Q5dG9ylak/eSJOWGqdqmf/3wKy++phaiacD00Zx/mlfnNOEKeXtfbXM3XNiL
fH+OKMXzwxd/DYTtR8VmAIm3WD9t4wd/Tj1QwQgGk0CdeydCe3/c++8geynQve1tKaRYaExCE/6V
jGsMIDRaoYVU113IV9G/Z32i8l3o6Tr/WHOPx+e+GiZ2AouOQLd454BtgEVuwY45KFDmfUP7arxU
ThUxoDGTOU/HipGtK9vbO0jMcmguQH8RgRXtHBdliW1kkOhR4t7RDftgQ9CheTNAL7hyINyy7pt+
uO8mYqLfch1S3bazPNNWHIqqWrCkm8obb69K6BoxK9ZuPPBEyrOXQP1rCp2sAsXJ/rZlvz04MdFv
ZVOEUHmb5Lly1WGKUTFbiyHecJu3HyvQUv3TrGkRKNbkA0yuZae1zRETafs4oMFjx4v8MV7DDlxe
5Kl23ftoZ4mJiQNtidsAs/bvdQqCEmXXjT8Er+7rmiUmlx/nDas8t5XnAvudlVywx2KBR3S5njZy
pW/HApIYZqqSCWy8oOdHvf5zyYo0KfpTpe47QkhytYNXQTKscdXUUy1x3ax/qdl7YRJpJugP/7xt
T7bZG5FMV06YN5ASP69989dKgsewBZnCel9xmZhEfboLCIv8Sp65qJGp7n+C+PDdFJeH+2Zv3ELW
tRFVjDaeM6fxCE2H4ldF+IFM7tZd0OZuhi93blHOKzQzz7OGTDkha48KVrF1WbOMboLjlBadHAUW
f6L+jK6dNkyVF97XO0VMZJxCVR2Kn5h7HrJv7jhlweCcbq+7beLGE0L75co0yYez8os9wf0eIi0b
7mQb2rh2JHiDet4Ii9HOc8lVvUtClDxvT/vtVyIxpVHdqa/DErH4HHr+j1p9bEOZIbF6LCp9jMsA
kI2t9iyLW5nMexobCpKTWp15QtqHBMKNf0OWJ57S1pNbWkK2lTJc10Nuxx3dEKdvC7LcqZW/ct1v
NVW+fb8nJglfUFJV1L2Pw5c3u5B+4ROIbes9KGZY9+P2btjWyHTeWDjtKvCJPIm+MJ/+hkrel4iI
rZ9gG9/w3WLsvb5dMb43z5ewUyfwCV98dR/Sj5iYOTpXXReCIORceIj6vXIg4VVUP1uoetxnriZ0
rqHEH9wJF6ByqpqUhPyXj/4j4otTxeUuapMOLeX0vt0w0XNjMK1D2RMJ6SiATa7XIu3sPcCOb2+2
xVhNnBntHI5We1wVk7I+5bQFcSrdSHpa9tmEmLndXNJlXOWZTN8rdDqOOmXlfaUYYiLJwhk4JTCz
yHMNDpGmfQSrUTRvTNy2JoYDcJdVPY0wtnBp+NSiWwq3c38rkFo82ISM8UTFbuAreR6oU/VpXXca
PBC9fIz4wjOvZPk7NEKy+0AkxISR+eCDj3s5yrMM+Cku/HdBsNWvbtng/4KPhb1YSoHb+lo33Y6M
3VP+P5x92ZLcOJblr7TlO6sBgiTAsc4yGy6+hceiUEgh5QtNKwmAADdwAb9+jldXT1dqWqWxMssH
KUPhwSBB4N5zzyL8k4FPzS/mbT95ED/SxYaRIxnVoWLXkTu6ZSlqG/5rJ+WP7LCAtlAltvhoZCBc
WskKs5lfkJF+dtW32/UPpWEFW5V9YQvueJA29xVJ5IG1QfKLC/9JL/CjidxNFAATaWLRaAQPdT18
QN7waz0DR10EvYRd8jpZ/cEIJ/61t+FHP7ndROlIh8Ge4LVGwmwWs44zEyf6Vyv0Z8so/PP9igNv
Vdz29hSG6mKn8AMf10Oj/Ms/3+F+8r796OFkXDgOlR6mkzdlNAQZ2IB31JscPzUTy6+gz7/hzP8v
0g1DvT//Fo2a0mmgZjjVAVz92q9bMz7XPWKVe5d3Pr2v6V0bEXDe3tXiRVNbwni5qNq54P1nb/RV
BFGhwEv3vwy/+cl9/ZE+5oGWuhHp5qepp0fISg99Td8kyv1ry/xHR6edBfGo+307yUqIIqS0P2wd
+VU//T8jgNGPLDJQ0ydw6/x2CiFSk3R5mDdVQM7z3sa/SoX9yXv6o3NTpREGRMPBn5qJ2QMZMCoY
AvGrfJufffoPuwBs+kbMwavtZLh3JqOBDdtcNFHy9Z8v6599/u3//8Mu09hOLi2Qo1OgWT6vqkyG
X7GAflKO/2ib12k6S/RV2wn9ba+zgDkVFErvMaJEotHseTc11L2MvgIHySHK5Ns//5V+tmB/2Aj2
jfQe844NDLBPsa+yYHy/bb/qun724T8c6rs1dQT28XbqKhy68uM4KHg8/mukx+jHVOnAR0hsELhl
biF3dO1OSPp6EyEc9J/fmZ887B+ZZtzvgXGSbidkcEiU/YnO1jH9xW3/2Yf/gC7VUdWFIBtvJzL1
6p0AEAmivEUQwi9OcfG3Se7/sDf+yCpTZoD+XKf9ycILIHoZKW8uYmtjdwU+UPVvV05D9TLVWkqW
kXD0rcosuDwtzeI4wZLLULRMo8sqxD3Yc9S0BHs3Ex1/Nk21pregu1leJr/duI9Tu6g/4Ksxi2Mr
KBMlPCtjyPSoceLaTYN1B02QqVHSdSDDdwzQYaNLIqc6xLViTyj2Ackh+dLC4RFC9ildjs3Wt+yx
nvpgOqbhttuz63ed3K+9iPI99ttWYhp8WUwYve+7ff7MGxHdN884dBzx2UbAfD/4zpIvsgm6DYOY
mSUnhlgtWHWNZq6x1meoCLttZHWx95gNIXu2i7q3VIXL932DnV0mV7VDaEim2V/WaBq6r4zQ2uFj
mhsAODPZyzvo7lpxZ5Db4t/Oy1p3bxH14ecTXECEvc5+aJc8WVp0wM2ATKanXvdV/VTtatKl7iBQ
zXWd2iQ3LK3IASoyH1/2qtFNsU1a7Bka0H4/Iha3f4o4FDHfYFfIWZ5ip6vzSOvhdTK0qj4gAX35
KBHIRM6hE0NVyAYQwlH2qk0y1yXL/H1YoAZ8UhB9dU8r4orF2VQLLKG1s7bN+dwJkm9rvIsscYm1
B6uSBEkSY+X2oq2GKIaXQQAstIf4dTjsXkY2l+EWgB+/OYVHtzNEA5DVUYr2fuXiJNqEjEdjbB0f
G5pOSZHi1lZZA6zcl6qtVFXEc7J3OQGl86FbFmHLGdxHbBlL3ar6MkFoJA6zdxV4Rz0TtoACZFzy
YfDuGsdrHGaDkz3P6pHKzwR++eCJKb5fVQf6R1GFJqRvw7kN2lO1ym7OotS2PfQWAZjSco45feVb
xwlua7/IPFA2xS87cRUdvB0bkaGahCFzvO17lXe2gxY61nwKyziWSZhbIxjegGTdqnxZxt3n297U
TeZ4DO3iaFOssYlpnRSC6HR58TtveCY3EAyh0IzTEV6dcROVfTK7/dQTP4S5MWGjnuwMJVqGOI9h
OXK74rxJ9TjblyAZWtdm4ImS9rRT0naP1KfNBgNdiEq6b1ymY1o4cHx9KfEAoS7aoMyHx3zTULD0
6/ktFVYnuRi6jRfGJ4k6wDlqJ5kbax8/xs2KFM5cw85qL2HVvs5d1o52bc+2ZoIfAlhXiYs1Abwz
qpQkcNqxEn/2LRSV58knmhyItv1ry4K3yUDLvWIpYAESDXe8XUzzzom2fqFr1Hzeiev1B9cL0/al
clvb6XKdlqh9I5Oqtd8xlqRJCVulUMwZNOMsuWyOwaYzs0sdNzbXCL7pYWzuyJrCvUbN9NonJFqO
ek3i+CqM0y3CmTVEQrAon/d3UxuY5bGGc3h9lEab6ntYz8gpwO1gpv46IeJsKHbAYluum2kBGddQ
cBBacMmXS+VixEfDc2aJDwaLvfm461EPV5zUQuVRjKX6ths1TiVM5mv/IUiTWj4n2la29A30pveG
q1QfzTyG+hC7Ra86d461UAD5eIow2Yk1rIzhV7iyQqKQGY7QoBiDaBcKyxLTN3zNGB9tewWOXMNB
T/CalSEytZJi2OM0uVdBsH5KrLDDudN7wZBFLrMVFm0+l9tzCCNojxfcYkQVZU3ls52Nj3sNU2g5
vdHBmO6lQvTzRwnXlThPbJK4p4118dc1IRPsQPzeaJiXWadOdegRJFDEkcoZRE3vdbSQMU9oEmZ2
QLIwTyVSBCpU2h0XGvHV0rAj1MNpe45nLhHO3KrP8ybv0zWR07nZo/QcRkOMl3szbMpSYexHeIu3
7UFGmuIlUUH7AVnues/8QuRjrKavuAb9mXrWfAl70ts3nRYJLEf3BKF3sHYjvAx2WKxfnBTznqN5
pr5wvdr0m5Zp0j+0aLRm2DiDlZtVVTsg2qQTSX1vtpgdENV7EyaQe+R6oArjW7Iv1wg5uyP2VT/Z
JtMucOsBqX71cG+7keLurTgs810hEDEbOjqwLIX91Jw1eqrS3O69JAiIh9A0s0k3VflQe1DIxnmu
zaWP/OjvmHZLn5Gdz4g6h/I3Pays0/aYmjbweRhL2K03gYCehwNs2C6kY/TeM72BoQFjoSRf0Z3G
SMKkoSsHOHkBbJUkme+mrYbLfBitHT6lQdDSPqZzk9Vs9yZTvGLh2dQau2NaYT5UDNNUizwBi1/c
SxMMWCu7xw2JErVHWVJ3yfix3+dBfuC+6eIMm12sDj0dTVSk8xp2xbS3VOeWpe343NY7Ga57nYAB
ECBKOISCHxrpqyJ7dctxroQqh6DrVcZaXsti3vXMzhISP4S+Q67wGJCmonkchaE/BqEUVd70NlDH
ARkdNOsggSGvkUiWjzF28h7e2/2w5d1qaVT4GBvI09KYrivlbjt66WJTxcc9bHtQHNdozYE/UVo0
oeA0Ey70bb41fWBOIJF6NWRwPp7NPfHrvORmXkDCX0bkvcM0fXUfZA9F9jVwtYzvaS/SGVEUeMAg
OMAQ9NPCpzhoClDiFvamTgCDZIhOStlx2/b4NM0okj66lk23U7FZg2NcLSPPES1vj9tYRdsDkgth
SihsP7PCCjqiUoIL3/rkKwQ9ZbVLcUfjCs6ObwK7WfXI9rBJsNRMO/u8oeva5ks/bu7Ywfy0uYwc
Fm9FgjMfZ6/q/VZgP5P+QwvadpATCoZpjtVkEEVSL9Am2yFpqxNyJLAFY3LesgKkrDo+m9GMazaI
CO8bl26t7uMF9cJNxwzN1oh3Ce0XghfdJ91vYn8y8IBLCrylzQgDBOM8zOjnvr9Dzx6E5RiOoDDh
LW/fQykLQ68YhaA+R6mr5msbMW+edpzKwXfiJjC1YhOrW+BVCyXGMJjIZtRFmKbtQbDQSzTRKQXd
aoIuHFezf58tw2yYyiqUeMZc7Iekn1pZ0h1hfo/cwLj8oDusGGDYtK9zGSDxA66NwaoKCdFHnC1V
vPwBqrUihaJE8kMrl8Q/w+OFRQWsm/WS02WDvwirOtPmazDw/TDzUbZZs69TULZcz/HdBuFcmMcV
pqeF7tIhzXwTdjRf5zncinVI8URRaJnkxubqxsMcxNGb2Xi23Q9dPdXHNlJ2Pva927Hmra9cSXGM
m2wPJYmzvsYk7ajN1kZFpZ2vPwCSCJHF0DlEZvHdkNcYNFx3kDxeuxIJQw3oClwPFgG6q+vueI2Q
gMio+A4TlIkdU7Co6rNX1kTvqsSFj3VlWvuwSvCecKLu5itDtCaCQK3skRW5bGE33TlkyESHCrvC
A0vabsh22obkFEQIszxg7KPni1xgsVaolri4wOGl3+4TXdK7MAlXk6WhS2nhvNpVuYXLQHNUAQ0C
DVBCmZJJ9AYPSOFp+VG4GENg1UedPEpftf6PFiHBcFTeXRA/Iq7ZL7D+T7caocFuDc/Dyu2IUFfT
uYNgTEWPQZisogim1X8b7MLgFSj35ITeZMImu1GOY06lQTdmoWXyyuKa4AIIjQ5m2WGWh7R4UUEd
0puk1LA7qXIcLq4qXY+DN0NmkwgP69QI7Kl7xL+FDacNop1dRcqmx8aQTeCPmZzwxpEy9gpGeWZK
o4+tGYPP1YByMfOKd0G+pTDLvat0XKXFGs/jFdUnOSLhA8t6n7VD1AaHMzuvNOhJwklkjZGB0Cyl
Dd+yaGwQG9DP2xZebDXzl2ZCLN692BqjcyraIX2oUWW19NjgBAmeqx6tHUKIh+UpiXhzI7RT9ipn
3YIcqY19jNsgcl/mnW91JnSUJIXBxkxOGMRF8PmDSgN1QUtl2VeLUojD27EbjIB8cBDjLWky8MHD
IQ8w5UUraGxbZfWCAfx5nxVrc52iOMoEKqJnJdouRMSE1p9i1M4fRKPX9GRjM7Z52/ZrdKx8uN5P
8zI+davugiM29An55fy2zpZ2Wfmx5glBPyVUUx9F1/UrtqF6iB90TZbpIY3BxjjQdfb+TTqOOvpk
62b6uuG1+A5MDzkWK1Yhgl/8Vq/54Jnoi6mCndaxH0HuvA4zT/SR4fLTx5j4+CHaeoZ9UM7smXTV
+sntcrPHZeLRlsUNgEtoifuGFhZQuz3ofrb1oU02tB/xvsNGksiA09yLdF/Pwz4Km3Mpe/rOjnKn
92zeECOAVgkE3ybt4z6v1YoVjqPS3swDEliPFF0LX9mMIHvFHiJtoqkYR5O2B87sJB+6uqt0AR+8
pC8Tqmh1IsilNPeTo7eTCo6Q7M6MIfMvDGIefwbNy9OXsB6G6WvjJz+8k62eeIn8qGQ9onUIk0dU
Ljb9PsoYVwmlDmU+U37bk8cknAEyrG2z928V0f1nipzc8I9tSBy7C5qBpx8777oVpSF62DxuFUnL
tO6a6MJXgsO07RD9mXcBWeE5bncKy8TA1jR6CtKAfEIPiW7eDoNOSzVZMtzBiH4mRwUOpj5sCsb6
N0PleTiRmcoRkcVIWEKvb+mYBxDgK1ih7Ul0Twfo8E57uHXTQ7+hqUcbGZv+4He9zkA0Eu4QhZvM
ukASqQ7OxtU7TNZd07zu+zBsRc9SaExmBz53HiYT7R8EdsmwqFjE4+fNkqDPcVy4FZHuxs5PfFZD
iT/AjG1hidGHSkiafkdzFq+l5W08nAIiwNYb1oW2zxua0hVdwlY156WlPNbAaHzgDgyms+kHhg1V
6gyAEmozwUcTZk3r2bceEebjeeiCcD8bbEQwTAlsKn3GIzMt1z2x/U0jrge/flMrhZMg21T/7BCO
8snSnQH/aLZmz6Y4ar4ujRLmFCU1eacVOC55sJAK9kLUoxXuZuwjmAzyHTQO/Ki26Day8HJCkot4
34/wJj63fQzzZuJYI45cByHKtKq20XuBTPcw69Hwq0J50nB5yyeJ0gnbit2iPwLX6Piz2AfgBX4Z
ZjTDbsecedbhJktgL7TLttbE/hdWBj8BZH/UReL6tJJVBxkm8lVPnJuhGICJ5xMPY3hChf2T7fbk
KFL2q/Din2GCNxT1H9Dlkfa0I2bsTxsarQKG2rDl2NzfGYT//mX7X/W37uk/ob/pr/+Bv3/pej/K
unE//PWvL53Bf/9x+57/+2/+/B1/PX7rHj6Zb9OP/+hP34PP/fvPLT65T3/6S2mddP7N/G30z9+m
uXV/+3xc4e1f/v9+8d++/e1TXnz/7fffvnSzdbdPq2Vnf/v7l85ff//tFqH+7//48X//2u36f//t
f8+TGyUG///5Wf/1Dd8+TQ7fyv+CXpSHaZgwRoDh4qPWb7evpH+JWZySNIG6h6RpcqNDo3tzze+/
RelfCOUkTpFETjkVHA9q6ua/fSn5C+OCRPBsZzwkHC6I/3Vhf3oy//2k/g0hRE+dtG76/TcAqjf4
/b/RWw7nF5LiZyD0HNSeiP04z1e1dCheYWxb4cy9ucKYQ79sGaDpKesqs91tmypF/BpuJHfoU841
tHqAqu4wJgDomCSnDtXXkQ8xEMCUIY5p+oOZJjpGvczh0WgvYlYZ59Oc96hLUB/3yM3e43NUV481
SZ7dLEXRxeH7OW5fCOp8hzzTvEFcTrnCjgNUm/lQ1zqbVymBSMo3S2TebDvaizqE/bWW89XX66dK
OIQvrRYy3UX/IYIe28mK1Ko7QWj8ZAxFtStGUL7A49hMr3M92vi46XdB5UY0yPQQdvNrCzVxhtyP
7yKkrlBJ7c6ue7SRy01i6YNIYXtQV+kZgu00S9m4I3oXra+PAKNZ7NOnjXQyS9NLQ2eWjfU7YB5U
yOc1WtC6PjbAzA/IGEqyFMK+LBrKhrvhfur355b4+yRpHrbYvDd2qI5oFz4AFcLNch+iBOFzwQLi
bILNScPeOmupsjkNkoMckzmPyduthlEo96M96nooTFV9psmSFmJcr3HPRR4wMRSOzHMRNAiyqjuI
/kc3li0DkThek7RI1r3KrE2mIgr3a780HVBecDtanFMYHtkbM6ZQKb9xgwE/LGKtr85Ux8jDlIAw
pcF46FpMrD1Seg0tYJB9BTJOC+O+2tb3eeyC72yvfQa0EJCl1tjnfLpmCevCK5fa47UGMXiv7RcJ
WDH3EIYUFYqYOJ23fMSQPB/HRuVtMO0l2y7YqW22IDbznEryDirJudCAYLKqoyc6WRT5DOeHcB6d
dFLvqI6m4EREegIylo8xEIo9WCDkVyYLm3MHo17MjieXcSWCwlqzABpNtwfaqJetSp+N48+ooTnQ
m0wnAr8PwpdP8w6QKsrSBbljfZBg9Ov5BGCZvxGhTQ9sry4dY/Vpwm4GOAKtAXFpWvh2LBSMmnPY
pjalSPS3KkQVRFH/lFODpLWAdtMRHQ+wu7TOnbbRAYGkDXLlAAyyaHwibFsPa6hVFmng/5tI/zCY
vuTL7Oi7dFevDZ98PleSluk1QiZRmYpphK/JNhTbNoK0jkb47G/e/bxe8jl1DPFfEPVq1GwYYmN5
IkNtr4sAgoS1TT82MpjyWUVFhAr4OY2Mz3yytzkmxh2gyjFHb6uKhfWiGBTkF2KpD4YAK992jEKE
p2U9i7UY4rXNhg1OVAJBQZgI482ZXnwCFCx0b+ZZiCPVqnC0RUEp2ReMImP8IJCWE6VPMMoulUGV
Q9MkC8DiQUEemHyt1i3r2nHKYDZVdqRasglwwV3auygLwLIqSSIQWbajrF6r7hhqth0A6oMZBVi0
6p+3fWxeE6LfKTy+IjFSH0ci3yTj0uENhP10uiNtb+jwHYl+qHV02upbCBrEq8dAbCprrABfe2FH
jWy6XGnNSpSXxyRGeeY5ICfAqHM2SBaXiIb5AE3VpwZoW6mY+YpMXFtY1/B8U3LFowjCgqUXNIVT
GVZApFQyXuBBX0PUSlAFD8/LIMCgbFCmal7dD+p1ZCBCQ8t27sPmK0uaO5jG79mO0VxuBsjyY8BV
vFYvYTCjdcXWkFUDc7kUyQM1ETnMbi2E29bCplqeEqnewza1wqmA10iIYMi8RhaXcu0lBD5INbyX
1h5i8zjnqgruEJF5wC+5nsOJPqrtkLIFqyyYZEbHFEk7QBuPOBZeWw0e0YLhdpVWY2HZ9mmuRJpX
IecZbGxfh2a/UDBe84k0z2B6M8A1wL2qJq8QkKmRLGLRCORg5Rf7PMrDtNih6IbbuKdfbWHqGdms
1XhHBGziCDZp4KgiQ7/8FA+rwZBDjEggZiprXXNJ4CaOzGMVYAei9xUHyD9F/JV2PDjCfYXjXcOo
JOnRMcZBLjGNG9HGINmrxlfovVE9gxBokffUPI7JgBYfQ48cEaXHUbALuB/RkVSTyCVRAEPb6b1M
XmMEt0dtG2aMDPa8OH2UMAM4AEa5YtokixDVe7nauphZ/Nwtw3cyNGMBfB1zlZZcl8i2GdSu2b4F
n7s49QWcULJJuSPtkU81xhMWUjo/gct7W1nthbD4EpLO53b0j4HFsQlnhscEgQWoxk9VsD/UvIrf
ru4qtJovTnks1zA0MKjaSudUjDXUpjms43EBEIRVQEIzjizFw4Cc7jAOdDERrg5p5qj7g9WbL3fP
63M6YUIFU+VHvA7iuFXsu4tgHjAH9GOj5VqwqAN22b+R417SAVO0FMZkSFVcjyh8jnqoHcBlJgoD
WCaLpx3qiOWDhGlGoRdAgkzGQDQCRCFVMDeVqjHnfkf/jY0DpQjcxyqFAcRM7pr+4wonc9fGJ2QV
pkdDsDPMIi34zGYAwKHMnOrROnbvCB3tQVqsgkbK56az6uKDZTjEtJnzSh6dqacCg5k1x2Kloyil
odObcM3SYNtLQNhP9aBcHncFNfO7qK+CA2r8Y8Kbzxh0k6KCGBSD2HnImmUwh6iPMl/r7eKj+MpT
/g5Vlg7Uq4eUKFvxBBrUET2hQXlLOiUQB7O4RbhLNX/iE0HymbhugoMsH0GwM/DzKMW5hf9lJYdP
yFy7TjbonmDMd3UdffUQyZQQs+DbtDj3i+OlhgsZ6+wD691cSkfv4BqyFit6rTF2daY9ACXk6GJP
ijCqW0LE+fjtcQvnOTeOhsWiCo19sPCwPT65tjuAh/0EzbrIMQdB4+g5+EkeEw8FfGrDYNduczFu
tC1BdkZqwBzKc7DwAw6lAKVSok4VF+/Jq0haeVrWVZzSxOyZHspql+Qa1w1w0rV+P1YUuZ6mrcq1
8h9RwygAXMB1eyVfd9RAU+2Bh1ZWncAH7HIJ5lw22+8QpL+ta0T8AHJ4R6ZpLFdSk0wvT1K5PQc0
iodD1g/7akTJNICPdOjdvYdlX9ZCCFRGtPHXHQvMh26/1JIH5RpDf8WAMF7XaCZXaGsw/6emvreh
uhtvE7cEE91hbHrg3GZFvdHy3DfW5kGA+WGbyIcaVpCnKOqawiiMrhdsD2gigvthAh6xIqU2CasY
UwiKLaRm6XMFeVA0R8AJbP3eWfLOkffE1PVlQ7S3s+qg1jbIWqjOLHP9eaMKca0YkCD4Ob7QqZ6A
0/Yv3YQKvh9FijoyqA4ipeAAYg8u2uVoe06OQZK+T+v1a7DV10htCzzRYC++pebcJBje9LtFbGEw
AjhIxP4QIhUyC9yE+Yk5WjMdzLHCw3mcqumxDm5zjsHo41TIemrP0zx+q3txHbseYD+JdKaST8aR
6sSn6m3YrFWWel10JDl5UsWZGuNXEgDeAYb1hKFplMfoYzF03FFs2MxVGFHH7SumyOAzpZXMyBh1
0BEvx7TeDjztlsdoHwQWrb7fAT1ITLbFjq2WTUOEqNhmOuiNjugMKLY3Y7aTiKQ/EHaHjCDMzgN+
h5FJesQkROa0nsJLS6Kj0DJ3qMkYBE+FBhaVaTU2eaiwPa63/E3XxPg5fIRIBtO4YN/XR4tWQSZ8
QZQgNvG1Hk7tBNsO1dx5AhBk0gGD+xnDXpJ0l2iNVa76yzyu9XmFJhFIxpiPgFRy4J86azZRTiiQ
S7wpKl+X5kNHzokR9uAmkI8jO35XcTdl0m36jODctAQ0/j2mxmZ86TDJH/U1qbH16ZncjDJgjFHj
zbbGQRsDEf/C/QeymBXOnciGnRHCOTXzUar9pYadJLLz0iaTXl3c7S6kjbxg8sHvdNQda9A61oF9
ATwOvx7hi8rgehFd9Bop91kPOA1XemLDtsLZpPp+q7PHwX1vLaJ2tygCEaILAew0gEF4eppBQsmC
KLQHzL+fwamuTuFKUMp1uAeReB8OgOxslVw4QoWyoV/QsdG3XsJLCZDkkPuUPekA0xkHOLA+q9uE
iWM3Zz174OZu8Js/CnMFYVuftsZdcTu7O4HBGMBJ3CUWfQIwJMokFWeuMHKY1ugxNPUz46hnFwDE
dFo/AUb9LqrtqCFgytuxSzJ05DSbO1Tg9oYFg7OZDwz1IGKEYCs2GUjRgxhFoWc4JPY/2iU40Sho
Sz/Ty8xQhK8K1mwA/o+qx1s2Vu+CKdKlW9WYBfcLNG+FHcmSO87KFLZ5mIAOzxNKnwJSjMemYeIE
95hTl3AcweB0ZOQjMwmuhvV7sUg85YbH3zaQbTB2S3HPwaU5hCv3BbTlFEVPIjPj4e+LMOE59z15
nqGwvIvR1tbAwQ+Wwz7b2P281errCE5MxuECWoLjHmXUBx9E3Dy2asZWOkY4ipD+a5YBbZF7MzIH
EbWIrrpLHuqUz48tG4uKkiDvsWHk4gW7YVrAPh4Hzh6j/NRjUOqa9iWPRbEu67tqUxbexmA0QV+E
5m0ck2z36IrVQvTdmMRRGc7bV9+AnJQs4QNF7vOd6d0hXOrlaUKF/zgsL+ArZJKq4GXFgiojqaYs
YtuXmYuHIKJP0xhl8cM+u+3CggqPte7oNeQSO2i1PrOAgFXXfWGjXLNmwJ4yYzurYJFEdlmO8fh2
bPHyCCO+dHxEVdC+C3aH/Waa36OMwdw+ROUQN6IpEr6JjKX8Zj6FOYqoxHlVsIMN9u0RPnpFJwmS
BiP2KUCbwcL1FDf9SUU0yCpiDmOLh2owCAq4f5zjgBfUrzgS4/bCSAcFnZ2jvKsrdRciBmWP0FmZ
CuSGCL1rEE+XLUS6Olw7kAc96yaDzSaqWxbOR9Rtb5MKTq7VNAAwYAHYcPojZUmPKLvGlEq+BGvE
TrVjb0PkaNfUVAVnmyldqy8TdolTsE2XhvT0vtmuHPnoD/W94j0uxyKahfTp/6HuTHbjSJZ0/URx
4O4xb2PKmWSSkihqE6DEUszzHE/fX3b34nQDd3GBu7mLAgoqqZTM8HAz+ye7ZhDg/sKG9yhDkDay
p8EY72yFlLdxs6LWYXBMMraJgxXcugytILtHfdCj7iS+WFWZRUl+2VSqwszRjlaq5YEu7TI0TKRM
9eOhWJljQvY7j8uaHt6BtqT9bgo/I/49XdqbaPuLPlrPeQMFKAr7vUBNh1BBCgplukWJC8FlsPSO
xeVpWNNxRWmNSqHVr4blXPVc/SC1inXLQDb9RC8+dxbTQe5emUVOA08gsrTk6PAPip/Gi3e7Y5TY
ck/pxq/WSkKplcl5QoeRdgahs7Ab3k698xQT3oy3smATelB2moHqrf+5rw3+pzXLj87slyKJT6sT
QeAe2Qx3S6zh76CNN0OgVpghkuKkGQ+GXT2V23wzs46dOOtTtTxufWOfGIJaZqk8/plkPGJSAjd/
XqBibPSY+aZdSsv9nMrptg+kHXQYu6aSj8zGbwxkCKJk/16dmpgNypbm/FMgz2izpA0NBj2/EYAu
uAwOZSuTwC2A/0x3vgxyZUF4k58dSWS7zWInvxvUkfH++7Q/MS8eB6fSAmPPqOOzfbey9TxwXSHy
0apo77vnhQbY3wSdsC1XJHLJGvSp1kedm6/AavxoMcVcS/sZIke+jg44v1vWvwtg/CDNkGqxgOGt
vuc6x6mx81/uMkapJu5N7ZhH14CEq2PnY07qLZqocQR8LSFD4hDUq+vvfV9elhQixbV5Tq71aZqn
RZ9+ocI41vX0HSGloFPLznkjT3ZVBYS9ogeslmAaeGMXSnwhLVLU9IbpUP+qGKSYTbJ9/AlelHm9
2EKRr2c+XpQLVjvNhsNUvP52tsWlelihOZrgo5wlBi12F5bssJ65eVMoXkuzb5pmwguaxTPnlZ1f
zqFhvxVankkdBi3/uQ3p381Cuz5p5VcVZ++T6CYSgs2/mmGfNeC3NZc/C7egidzj3hu0IfdW142D
tXVQlbixGRnTeKnKfYfHvjjtuEKrdk9zitCgM+olcqwhPVRFb3usrb2IKclA8opXO1kNb9yTs16A
F7ptOz8jy/H3tY5wV/S+NPUOeyv9SW4J3x6l8TrZyXPtMMmRrzJ7sE+Dn6eCjcxOTD9uBA/5pt86
4hNJahJwZAAmYn/oWQQg1De2d+TkHnMB9AZJY2NNv+Woy1hMla9tjuUVJtto9+zCbvN72axoOtzl
T/Giyrr+qdNUWemrDhwVtL0gpjut3qbRDenvi9O0xT8wPkteUuOk1UQaJM6Omox4E39I2j2shyKl
nL0nMr+zkGMOFsdpInTPpyUFb6bQVZfZnWk/m4aqVdbn2HR/TTu/Z5/+iG74oeY4Pmt+PYHtdfLx
elrpl23Xb7O2/zYmnWV6kGpIHc9T+qOzrkKPxWHr2FetmxN312DehPt3LTMrRPvys5038DFt4ch3
RpiMnD1n8XXScfxp1UKDQ3W1gVq1nGvOtsvaczAHgKrU+3GcpB8Tg+CR/8tb3DPwPsR7aX/g4WMS
aQ5NTKOuJ25IzgiB0NaXW/EKDsITbBL0tCljVahrSnqE5TImfD5dOldp5FUgOk5z0bR/dhTWXqZG
0ycQdaGH+CqSvfXdTn+VCEY8o0VcXNFNLkolHtqSw1JvZ7Hu3UHOQvOKnXiGhAB/0eV1uJrat3TX
b4ldXMYWzYFTuV8bMsaZ9PADbCetIjaOrOASsFOx3Mu+R7aQD5VXNcZPB3jhyd3sKzGdqweig9zK
9QsJNDiYc3eupi4YRsI0kX/fq2L5WPvulwVGr/3oJt/VluXAcsv6ONSNt2cvEPwZN1X8lLPqL6mA
Ucs4DfTHxoHC/JlMVpDazm+72z6SNWc0KOLvhfVjHomKykQ2hxipr1gF7sOkd+GsWLfnuvWt1lZP
AOeS28ttTJPH27qo3337T5wiSkqQSweV0B7ISTCZ6fd8amJPLQWS2v5jStXk7woasBoAp3Wj8BOU
5UAX8t6O4qsDr0duIT1ZZy9Nfhi1naRq8Zr2cbTGzfvAputgngpkiFYSrFIeScBLTi3RPl29UBxq
VNNVD+Mz1qRR8m18M0qrQnxa6jydMxjzt5JPiX7MjoYcCeOaDr9QRDI/2C5yZ6T8SyXPbEzYL9sS
nymn3AzLOngYClBSyUBs/fssannuWUEupMrQpll3syhOcf14vqZyufzWJwCK3Xf2qgyUZZPimt4K
XXtVVUWp4DrxTcAj/MUPTerdeVsbOT3QtU9HQzIlt19mvl0qLh2zSA+mwc1VIwdyXVJzSV3c9ZdS
LsdWMf3TieqTcSiAbprCdFBsd09DGkDQ//O4f/buLxsrw564X4gJBlJwl5Mp+4uiZkndfW4K9dvS
9m+L6KtglmO08g9cdhIOCHG8+WlpuB6K6qBtc/M2EsnpzXmCfzJ5KlNsPRXISwLgIaq/pbORIjJY
12xUMVqkrrxmDj/qMh6dthLP9u58xLPrhMkilF8M2J4fEiEFmvJWKxXsIGsHfQs1i29e07c0iMfC
PW3us2VMS5Dm1hQZDVzq1IBPJTQ3WMtpOTwJMnBhLVt9menV13x3ADLxA0D/Le7YnQpRfd9jYb8S
pvLam0kSlmp86QDJ8WtqO9HDQ31I7f3JrVIbYN3+UGKdbn0jD72Z3uqaXRyVAyEyD/nHMoZWZx64
WFiIUzboSRwek9i+9fasv8fohzwsCeyk4MsYJnG0lvQt7kTlu735bLdJuDfKuCJcf1mHyQoJagvH
oSvCuHLzQ/IB4p96QxODIcI1TMX6OzW6v41UwpsGLGDx8u706Gxa/R+nniOsGHz+Tib+PqVPSY4L
sN3zE1yTvO7r+GEP7a1YKj0sk/XX7sRXVvjSqGjts8qrI5gGcrQE1q43eh98bTuiQmr8sVmfhwGg
pjKXQyvrOUQ4Fz8g029r7aYvyEggNKnoR0BtgSXFMwB0XztthappApKOeEOLS8LQBgFrueFUVCb5
6r0ZplkcwI0aDgB4WSLDLV0j7DdHUuof9Kp+XAQLtrT+u1FqnxuUh5yqf7TYPmmbjkUbMToUx0GI
ZfEqnZ6qLX9qJ73rkrCYbDPYnQn8di6BmjmvM2zX7zeF1OuiFfRyjb6c0cSHY72nXttmj97IQHfm
IFHUaCkXyltAMXqZ86zkO2v0j3y62lMSmulU3dtqqT0dIwTi1BGi2Vp81hzc7M16LSetD5sxoXAj
kQunjpwG5M6I2LS/9dR8umJTR2ve/bQkDxTesrs+hLOMVOgPxWgBzRD1ZFRkVHQo1TzdUn/0TpvD
rNzUgezVFC3dOjxLYUPvZXmAfN9hy/NExzYMSwiEHM59OwYCvQifsiUby9/RuZ10s/h06d9l1R+k
dNdwBZSf5uyTiKQMDAazX9bk7wpo3Vv0dGQWzHzuFRsrhvizNfahzeUUDIQ1HWi3rx0BG5x8s4rM
vLlVfIsnI9OPo+l2Xu/yk1CrtECLH3AC2nKnEMe0kcbRgKifJjvqujjD3u2cUDp/k6bzbibdVfYt
ELDKn+HPvIdk/HU0xVPVc5v063Lmzu8Dh1XLAXDtZ20t5tUy6ltjpM8VzzTM0PdAJSc/2Q9Bc48D
IHa1k2EmT9XmAKZrw5XxMjtlCRDIJMyPRXKCe7TaGHrJ2SzKT94dVjBOlJRF6nf0BV9G0ynOav2c
8rEazn+mVH+up5033Lq66TAHSI444L+SpQKl0qEISLf/U2e9Ch0y5zy5JKAFMntDpzH4JmaWYJna
gfd7ovLYw8ksjVNtiiow3PWQl6/QFe/uqPYgXYHcbAIiIdGAvTtpJV6qKYadGrAWvXflx7BJTMi0
SVRpNkL3hQphokkH27ujlPpVDetwr9L0H/fep89uMn+rM+YLUeS/eBcIz7SzNy3LYuJGLfewmnfN
1JhfOKO6LPEHqY3CNYv32cHKOqyAoQnsgZFmLtNDU8KwD9adNkQiRY8cs/iJWB4w06U92/Q9oqm2
ny1X/YRLdMNRiqteZq+TmU/hNAngJbVj0t5wdbX9dp31pGRoRWKGGl5/cd3u6KzaR+9yTyCvrH1V
C8djkLgLEOyXbKHZK2SF94NXyc/Sv9my/xpjlCSLo/+yVDVdLVujuUvqz3nazXBfe1ijHaUEiMhw
QrsarHy9yd792V0nO5bufM201vRgKL0sbfWfLidjeMi2ewZRFq926MntIUwyo+T+DTTcZhChkwgW
i+lAE/DRdUZwa5p86M1pcoAqhvxsOc8D2kHowDQJ0m2LMBx81YJWLDdYWaQbeRs2cwOkh9UpIjeD
jSNaR6FL46uidu1zEdoZyICAmi6bNr04dDGuMcRh0TM7xxu70/Z9pevaWEi9sp0gZ/C0Oytyyo+i
sMWp7AhsmIr2rY816O16iX1B6njRMnumYGZeN8SYDhSqSLZy+3y+qrQ6z23+9Mn0jb3O8kCn0wQ8
CwnGK0x/d8XbYNFlD7MWzrjPuDBK1hXkhBwVuHsCYZrVGcNKH7QrHHg5at/3HtixW8j73TDupXna
hOhTADk8PR6/hqrx8CA04CM0VjgcshClfhN0I7C7FQtwI6cfYSrLU1y01gHrZBuYByhMbpUcjXGp
Z29bx85a/N4HhkF1pBSacxWK3ioCw0gum3mfxmo5PpSwYY9c1NdGvHI0cvthT5ECKncSUZkke4Sj
71z2mjysUhvA59ujttR/1lVbGHc3DFlGS9/L/pAwNaHEt1o7F8ItIhw2rDkqH8oIA+QxRT2OuKX9
41aZGaTGbIENISjCmwiejGQcyYI3yG2Ixgf3iDXSiA06YLvifDq0GxbzXIISITbk+1LEI2unMLVl
KyHWtrnVgVb8M1pyObMd5cHv/WYZEoW52e8sqEDFNJrythaIf8eChvySruWFFhgBQWa9Zq7+zxwX
DjwWYQ/jud7z1s9LbQz2hw5hrDD4gc5Xz2QPfSHoWaM6fs80jW9t0s5Oiwuo3kYj6tiK2Q/OeVRA
xvq8zxB0LsvZ0tXiR0ueN4Wus6umcOvpitaU9mbilcwRjU5VAfdsgzdglvLbB0GetLa3AzINlc2d
022/XTwEqSy3G3Ll9blc1ivLff9gdVGhrdN5pejGNgh+pkrtiUfQXcQJt5EOO8B3v887GdNmTWfL
nYxjJhy6+DPb/bwZl9sCUYbEHXK2qLbfSby+z/Y4h8qtjmnbTmGTz5q3KmL4FPpyZKf6dHCx5Xkw
eRNRjHdyJ1fwu+b82KV0YLM6mhEshrwHmLTmhmtqrSLOUTRv1hDCDiV+og/vKdUgcOIclhOp/r26
Nf6mGe2buQMAF8kKzgG+jPmBjXrQ4bCYelZqwPDWz6SC5SzbHg3Anh9zk6GG5aQWsjS8nOv06cLc
sIm+2DidfXVyE/qqobSCzc3Gx+bMOuwUmParGw/DW9N9X1vtmu7p1ZjyPWzRkyXt8+ZU5mHSpr9g
Vh0mxxY0WKfRLnIV5Vv8VfUscO7d5XuRYmY1UHx00CJzu9O6YKXG37/xcApGiDT9qSyzxx1JxZcF
bTIgzWgqTmC9j5dOq8Jt/iHLePQZh8fQWTniuczME/qIs32od0E7lmDrGzKy//XReR2s/lWX2SUv
bMOfqK2hgboGJNDmnoq6VDv2ee/e3AaA0kJblSbtfRlbCCoJ0sOkAMLS5C9urG0RwlTLz2xYQR0W
UmuMBKMWMQXwqmUg3KQO2y1M0E0EoMV90IcZoorXPEdhLgyy5C0tsuHL/XnPk9DNeMwI/Q6Zre5z
tvQgGBMASrpdJBeQbLpLMe23pNcJDJlK+2ymZgvbUb52ysRF2+2fmaq3Q1qnmMaqK65K8wmNoVHX
i7+U4m0hh/AKj3pCVzl6k5V3/vhYg9Xn+21XmvEodbNvc/FtGn11PC7hMIozgTeXpKF9QFHxoCnx
gzsyRnTCfGVXGqfi8QoZEkRNMwskmWn2263sH/EytJ4WO/QtWnMRSfnWtsnfbbILv6lmFeaytf14
QkXCg3VitfxCpfVH0/pPo+NLFrVOqSx6WB29+RSIvlYjxdCZtCgDzX+wDo/B2qjB1+LyPsR1dug5
RAX1HiTfuNnr38YARKXllcByGkxq021RnxeGt1odAEfqpuA059lcm+e4zBrPcnj4eXMst+p1mzHK
4gool/z3agySGpV9awd0ofSrPvfGHOjWfO7M9EeGffFS5E+ChS4ILvM5KGUcqdwynhS0ipeoTF4W
MdO1DbMZInL4ZVZrAIM7k2VJcN2iAyzHFnI5q/BdbmMse1ntETZA5bXa76pjfsdz+jb109FObHT5
TgYdqy9uWEhkLtPUn5Mqsty2fppjC40nI8Qh1VCYK931MeLAT8lUXYpu4d239HMu7n3G04SCBiNq
E/uQWsOlUxqyNz5kEDvLHkAOUH3dYkARAasLap9EeWaw8IdmNUfqf5mofrOBmC4eJ51zoNCorx33
iODXdrSwghYSu4swAjI750XiKAHjT2v9qKw5CWcLaM9Y6gYxe/K9bhaMU2cTdflhXjL0Q5Oo0NBh
b3J2ec1rnUO7zmHv8KeyzGT009UTrpgA3yliz1H/sIiQNNEAI/36swmhhSSHHkRtxOeW5s22IoNg
FWt8A7qt35UER0ZlOTgJcWbF9IbYMVJOXCFust45AYOfFvuXm60vdjJ9EbAP9yBEelrtS8u9e2M4
IymnFIt9RCUj6A+WW97anPqUKVFB1EmDuMCqqt6XzDrzU8CUO4aJ+hIWesT+27cePcHM5nYdvxX8
mjSy6+BAtjgT4HhZH+Mk/50TFwc0ahzqZqM7z2XnWYVOL9OSz2C7p2wB+Fxd6n2duihHmTP8HkQo
GIxuDcvHsDDlOa0qXJLVr0PY9MiTbUeCkTflHWMZ7cvWneytPW68D0fpbFwfYj2P+tPcMnqj23iQ
WvZn0Tf0YDt6BUheZulK/LZolLSaFXoaYQWtm30CkC6XFF8ruLNJdE407qQFgJhhITT0UJso40ac
oPOzcvcg3IuzpaZnV86LTUjy1q2cbWngiNXycDNvcbm/sCeEtFlL6khpmauRM0xhm6TnIdUnX9u3
76Wz9OFMj0bBJUs0mh9Sicz+JNqYp5DO5wXc+6DHnclQqZZgaOFpR6u5qs3A9tYROTER8ZCsHxg7
38pGmw+mRO6tbQN5Ocsc4SU9EldvHWxpVCHiWgwlVXx70Kx2M/gWcpF9p+1mddHuNVo9fWsfbCS7
6b1F5n1A+3c3qd+BAIKGesgusZtqT8QmaEcMUvg+y99j8WhJrXXE0xbnbBmxAbcMe4eEImfCkLxY
0MdBT5/j1rgG+/leufbfx38o83w9FvP0z6rWwksaR51Ttfxwd9Qhe5YEY13oh72kYLQFUibeb5xW
FA2n8mWj/4OUdj/U64pgxv7MJS0CeDXJIjWGatcox8B6qIKc1H0CH/dLzPlYwnW09VCPVu+rfj/o
Vjb/lHk7PO6boOGk+iKW16HZCOapjM0rupFTUA0lyJZ+yxp+Dgcioy4D/Es5tNDQRljtkD3F4ke2
rrbXdcxfyVqf9K1lUjXxSM6KtyVrk1vpDGW0SONbnKFw3ZNE9wdDXUDXGxSh7FsyczPCFJnRX2Jb
SiqYltiOqfjnYs0v2KHfkl6E9W49bSPkAL7uCU57OqWIS49oP/jhKkXOrSFkQBbTgcbZRkVZfmXy
UOK0P42rERmmgbx2X9eDUx8X/M1e4U429iOhRcKWRzZZYEXMx29W3HJRdPmxRavoZ8m0eDOxMo++
nAuiC9xUDJdNTupod+Y5NzFf6TSgXtq7KkjholZXlVE/j2/murUeYSPYm8yNZ4IzoOn6/DDM8zsa
LAKLaMAJZ/SsrQe3lQHcptT+kC/NWjuV/ChZa3aP+enMeQg0UGRfFQIqz3E/VSxU0GozRUBWw3mI
9ZBkMlYPILWIRvXUFHaCuzK912ahmOPxNpqbG+EkV0dCvbFSWOWfGHNZyCzu+r1ldTfaWaQQOQaJ
RS98xCOwMxg++a1OEsW7EYxIrTsYmT+5/WrM1a9xLNXBTGqYfO0+8QQDZJ+7z/CyBbzrynKOWclk
aw/kvjpzEyZuZVA2Y5Qj1SljOanX24/4lvZpqkgLgOlNDwnLdlM+feRaDdE9VflKESvJFpnDLWlP
1t6eU5vg8zX/2Su5INpxKGXdBjMPtOutucCfXY4/sGgikrGh6nCxRw2sSTMhImtNdZcGaz6N+YeC
9H6f0EzZ7nTDnM1dQyMN9G69Tw95wN6fSMy/GpgeEW4odYSvqLx+EAu+VLiXRafCWd0Hc8aXYN/d
qbNRygr1Pa4hobNqLZCg7MQIENpA8ziEFBE6AoNsN6faLX9wm+24JMgHV4GsmAHyurQwUXB32lmv
CxsA1H2rtb7y2+7EXCf5SMsXgmcEYVMoNwfQFEioHppIbQp3S7FcFt18abX6YdVm1FDfdPQznhxW
+WSPdIYPww5dVV8jehwRLz0kPotTvPQoj31F1pxvgXiQ4AHsiewSV+avsei5S3UUXOh8PQ2qLdY1
44XVjuq0KvZdFLHORVUPb6Ke3nvzT5GmwBfJqkVN+Vk4yQO36A5tMVwz9kucM7ECYyXbTa7JbymK
a0zKTcik8LtyWo6PNp2sYWUv9sZ20dgtK78pwGp2soj8phd4MBSq8EJyFVSW+phm1LIxknir0U3u
kl9NSoJWgdMA9R6C23HfWCKDwZnrpsmtLtBB/KN2VJd+/z7pGEq0GDf/Ip6W0akinB5PUkgE67WD
mXBKD45ijN53ZDCpcstg1PqLtUB9QcCPgd58kURYM/C1WWACGILm7uSJlBhICZPZgmyNnzddb49Q
Q2Y//KBbYolNouMVdhDXU571fpj9WLYaVa5kVs/CNEGSOcn9m5oefqNHIFG14DMkvO0PIJYZlmTU
lrJ8+AX6T/hvgZr/s9xL677U1cmZ94VSArQ7TcXvXXsEpGjph7neRWqoE+A3thiKLSXlwglrnwFP
f1i69VMp9Zw53UdGEPdbYbFDbuMdOwwFpKh8TxYsWHHGmBQ7kWpTooeI6YmWHP24u8F6xMOy3hgc
UsbWLLNudiwc362q7rBmzRyYFO7YrNgdXttBk+THApH4ugyc6sKuQxOcMhh3Nz0yn9WRyzAEql5z
INvxSSOpJpBiQ4vmdIlXxXp26PR1Yr6xEx+8EwB2HhQvvFZ6pcW3Wy8gyDvSd1wj62F4QBzuPlYR
SSVmwHzCqSoVwj5jeei40QGv9mCTFTg1QEm/rdKwQq3OAFYIrUP7gf9KmmI81exSygqQ88IwmBU7
k2F0feyH4s4T3f4V97pkqBzgaF1xkGP5bJQF28oz0d/25Zyk204lxeuzxWGVDgcjfrwfTi89a6nb
4w4lXmkquegrviUWbTfRsjVIk36rdNIPmPNBA8wh9828IvGlBU7WZY3vvYGeKNBJTfa1IermoueQ
uHO8wDN1h7liuE/dvAD26t3TsmwRvCZv0zqXodnmfx0NPeI8mcXV3Lv4YnBUl8x+Zsnje6fsloyF
Loum5DHZDRycPM9/xAneKGvN3qgp/Arq/ZFNlphu9Cpc6xQ007L9sTV9NUzdRX+WAEz+w/izVG11
7B+YEkFlTkeMhUkCg8khNZ2yDGrpMvY9b5ssX4jycOtYISiTeaCy7MUWi8k84/4atPLJdVPL4yqA
LZl+SKt/WUsxnBMbx0Ai2j9Ghqkkj+23WOuOu1XkoVgEmWO7W4ZrrGHTSKjqhoM8dxPml6B6LwtI
wdZRXgxR8Y1pK8EvMqlu9he5SFE/kodSQsGQPe01uxHfKGN7407n2EBkWBJ0hNcCIa8QV5fYnJAh
ruPSaCJgyf7cuum5kIzqyEQRG7sFsPpEUkRnrh+6U+IlIpTVSxtU7OO2ymNpstisrt1zrX0JDdkq
Ww/k2S7m+nWRlOqpo51njRu2yPllIp+GFVCYl1EcVZCu38R+6kv7XunsR4uJysq15ZTHPGLlEiCz
opLDCwPbj9TxOOaLRuma6RUfcTbJDB9Yu6vAqigg86ct7MTEGrekYwmhlkcQq9SrYWzoEuv06MZ1
lBbVEUhkvJaws0e1xX8IhfDRS0Gq6utX0rHgtN4XpLk6anFrfajbH2kpwsbdz97tp8YmSebBk916
s0yCsoS1kSxL8JxO3JRciSayvyd99tK2qG4FKJU/doSGEKgAfDw1L11W3YzRQRVg1TkqBvugmrcq
F6SjWtrFQiqGiYseakXWsPZuemVGo0NNOhPA3rD9STTsX+H//Z9m3f/XduVb9qdvhubv+L/9yv/D
4vz/kan5kTn+fzY143MpP+uvfzc1P/7Af5madfkv07EermXbwmanHqsU/svUrMS/TBp+bJWuTeL/
f9qN/9vUbIt/8Y4qx5Sm9ciQZFZ+GJpN91/MeWDxlu5IB0e08X9jaFbifwYCgzPzl9oWlunHX8Un
eyQs/5vHHQ25re3mSoJKp1+2+xiVsEvT+kzSzIH8p4Mm+iNRHcchZq+8Lk6dSM7OPfsch582PgU4
l40mYurj65zVt8FubpAhoQ6aEsvVTyvoJ8aKUoqzviFNdKpz4rinIttO/bc9WK/b6EQDJBwWxEBT
QY81akM+XtRrqJmIXgFlkV/tTlSuD8UtuSH7PWuqcGCng6ZsGLjhjIQ0NPKvLNxuaTEd+y09OZMd
pvFdk8W5dpYzmnxYjv4yZNslC2d9eGN945uYi1sR/+Dm4V9hkar2YK7V62q3d6JIXrBlivZoSPNQ
tN0hprVReOMO6sXu9wvcSjGoq+vbjBZZWF8eM8TdehGO4jM1Jy6IYzzdV5fQHz1wa+OUW/LoOvqx
XfQTDdJkRJkqDmQvJxACMeuyLQ+fp1DHhmRNU+gn7UEy2jMNpn7eOh26EAmuU152VkHkXA0TAToh
zOytT+0rrvVrPDTX3HQui9NdYk+W3dVu8fDNr+Oozhr42XfCNOzq2sIUV/2TCmyF9Noicllm/iLQ
CBGVVGMo5vslhSWswTiFfZtvZz2eo9bPNvlmtu3VQYDTpZ5ChDHcm3F/RS35tpjVN/TFQ0bUTfNt
Mg9d8bDVFU92/SrV9JYO5qtRx6RtyRcHMBX+N4nSEpagW0JEF3ZfBm3QXLAunBa+qmyujyz8OaG3
fxmS6sXxL8Y4c0BwrfisNnhyr3eiojE1NSEJPIGeiuDf3uD/dv//u9tfKcIG/t3s/3g5bGHT+aAt
1knw/F9ZvMQhdTlxPzuOsirYnAlKzwjaLg2JEw2RaZk7QvXRCGWbRsYhxUKRdnekaoQzgXW3+8n2
2uuCFqeb8Theg0q3Ttoz1upzXKizvYtze7ox631UTzvjn3ETXfmEJOApz+eXOgdkccSppnC4WX1P
CvNFDe1L3i8EAXDYhe2TOdPoN+JRMR3tF8AB/Iv9KZ8kIvgBG5Z+EcgQihDp1AuWobswPFRd7gRN
Y50opHY7XbXZuGIbl+TxARDMpflu5+a7XOd37TWN+lbcxNjfYuK892s5QWKtVwz+R7ckhlRX57ZJ
z+W7eMkOLjM7b9JHdjAM7YSDPNzGj0Zfj9ZGcsAr+Wfhmi9RGSeHERMJxdJduAoaz8B0d30hLh4l
tTx76nlw8OlX9QFpwA2iOMRBiaBcqS/DIsGGHUA5ZHRaOlFnEPKT9Afox2Hn5vgpz3lvP8mhe8Yq
5ONhjUZHPjMJX3nDLiIKFf1gPZoXV8yXQtQX3V9/4Kgs3Zf/IOw8luTItuX6RWEWWkwzQ0fqrKwq
YBIG0QitdXw9V9JIDsgBJ+++a32BBqoqz9nHt/tykuw3yuSuIKovzENNeTI++wfjamiod6g9Z/mw
BZhWYRtIDbvxOmy7LWpH/cRzlFVa6lR9cs3U+GqU6k2MxGhazMuw9Fc926/NjAraTZ5wa4F2dad0
GU71MXnGYnHI7OV37Snr7GWgewqFvw9HESlk68bP5lVc6itGHyZq9dJ2xQXXFiaW7tgvoldJL/6a
NqRizEYAdrqEXd7o6q8h5Ct8Yhwz7NRDofWBpthG/nsWMYDVpWf5xqkV/n9FAlwY6v/zoVFUTae9
wQCTIYvi//2hgdW19hN4GfZCRBtgc0E2A4C2z0hQPanSYg/SHI2xJmAjMtjLzyEmU9L9weR3aT5B
0O1dNPditENAG/MX6e4IKSVKBCEy+O4ZgJDqj/qj67VQFN9LcgSBsQm1wQwgeK0WD18i3o1xqgY5
qmD4rZvJ4T4GxB/F9AORYsyZv1cn+ZfTUB9bUYzb30hfxHC0pUXDtAEyY8dqKGTZgju/uASet4i+
YhAsIQ1PCNDNUOO2mH4bIl195ypE3lfz31LvkUbuMZXwCYeIj+HWztGnyot34HTPx9M4ArDYDkvl
LGyBYDuPRz1RjwtXLsY/du+PcUM/Yot+MVUZjxlkJd3Jj13FR6/8sfLfR0FnC3nsXXAeBID36Z32
IQ+v2IIeWFN9tERa7IlTAU9oldRN2TSEGmDcLsBDxPKbXAOb0XJGn0tFp7AsR+q349AeieTP6Clz
ctHj4lxOBWXWyd3qgmrt3XX54ol7bJvkKJBEWch6diftYyeOi/Q1qefVyDkK2REV6MZgMj+SBRM1
672NEsBC+QnC5JTkiZvU8n2q99c+5C/8obvxBM3VbVWkYGAdIAbG5Glr5nv+NdLoTx37h9jHSc3f
b3Vxg55KQiuartn6kISbxo7vXifW5XvTlxuiXjJYVzZwT2QRQzgvzXI5r27WTl9rgX1IvK25+T0s
+Q+k1UykcAH4vUH+E2rJ0oy+gGWiWDNfYlOY1WAN+p9gd6/3fyUrAaAV2JxdpGVXIB/VD5U78mxQ
WsjUsuTk+UCWCTQYefQDcZDB203LBVrrsqpzouQLEe3AjzPf2CUx3cbRVaLdwjvLaIayZ+PU9DLO
RtHDq+GosuFknzLaWLXBQWkOqC+jR7b5/X9JfYs95AFvinU/rQS/TrOgzR4S6NinRGX7ryzloQ+O
QgFVfc8lm8ivbaoRu1+88SjwXDrP6ViLzB3f2djgGZBotk7cWRpctVXcUsOsrkU5XA21krw82Bg8
YlfgzF1H/Nx5EjV7e6nAba+H4xBWHW8VtiIkGUh00M9MkD3XNe+O31nwYwf89ngmblAnkSjtIdUg
UW5qwZD8yFmd6uyy5LjzlaD4Iq5ytE7tmlwwh5/ibPdV0h8ZYQGzumlx7FC6SmwTtZq3a9A4eB8d
7nF7YmZAOLC3qQ3Fn+aun9LmkJoJ39+dPGiBnVYJ9rc58ZpPHo+6wMj+Tju+wlEK0+Q4sf+r4Zz2
QvrcNuMh6MOj9O6T1d4taJm1gc1qiMxRveiXQrZuwlAiMA3natScd9hf9FKQCdYp2sg17YA3+HFo
9IyUH0e0LV6QHE4lKmsunRKdbEDahCb7GMG8Zo36NIr+1Q15wAkBUFv6mm0xtEyPPLUt5gv3g+wV
zBELqyslS311zHyWG4sSu22R+hILfZzGgxzE7f6VzNsn5KrXICiXRj6T5brLenoT0f/6iRhGiPMr
u1bVdF0M6dqJzFA0dmj6H5S0gPvN02TmByMAURwm2neTk+Hwhb8NxgLEgokQGc9PaHt5funegb7x
uuQ4b4TDlAqnnDWlVaohALMAgHkEE8UwFq7b7GryCf1OCd/13Rk8MhpkYGbLRasHz+zhLB5UbxxX
V+8VPldgnbvMW9IFh7AR5sddS84iEB0Z3vlmoLFKQrB5IPuwBUcaa6U4qGTdt9Fv4jgQpyyy49fE
hKJduFvusidN65l/GFjd8lH31gtgm7ckuNFE8yu7SPN0YfXz2Y2/zwxh1oo6tAfvTE89+ks6B1QU
JwmfOtPVV8Xl3eSuLd1soj9JrZ1vqWuyOqre7g3O3DmwyFIUXRdKf0eTfjtuYllK74tBeoHjMZ2x
hvzWROMJKvwxRPFlArJo3BL2ILkTX2r+ycRfgDEzlZFbiVDjJhVbfmbt3mTQ66RANDMoAmGvxx5j
qoP7bAiJEhDsNOKG+2GQm0syaddR6+5qIT/KIgstAqdNrnw0afvqJPll8hUocZf1NlESrhmFu5Oz
yuixXTWpY/mNswp3heNx95kwstk6No6G2/nn1rfkhjY77VE4+9IRPf4o36RWxBVg8lVIZsQnxW1y
9ThkEq4NrIsJojt8nRiyOPY8mPQN6OcF34dBwnBxp4kjEdFnzYYbDuQrW7NEpsC19/XivHAzNBje
Uu8u9lLAMyDn6aCblTP/SIncb3vibm3hlIQHqh/ve7AZcw/dixU9aInYOGuFcK0L4W7FjQ/K7jja
EhgYS8MbleMbkgVv/z7v6X5P4Hxskre7Sr99l3JOba3hbenyraj/0h0o0Ko/Vb6IJkCs7hPhlgZc
StGLCurSdhAZ5ogeKGbP36vGRp8hZcWejH6YRs0F9mrSfOynONQL4K3R0JK7qbMztuHIZaENdYrV
E2Qk2FjYQ3XUSO1CFHmBnLS0tu7cG9l0LdLfTaQ7/FRBKjA+MEMVxD8aNYgEFxyXp6cCKhZjeXMv
AGxHm0eJjK3Z/MBo3E5gIGbwzgkBUlu9mA7ow6Pp2NZH6km3uK1DiTxmv7Z+a8/M78lUEU0dowk8
qnAa3SnUGcyLg34e9Z2JsvIF9GZzeg1dHpwHRyLqXMxYydDJcE/aHT+ca2YczfxjaQRXZzCdiof+
YIezjeupxGZAfxnBz7p0EXUd6QZYKLLmOJQvmg0p+GDKGPIWZklqa9ffsbo4rc34rbo1thNpIrGU
+aRb/FbhnP9sSi0aFsxlbchK5Gxcoy3Ura88mF1JbjlUuMs2TyOFSgGZv/bBbpqOebfaj3MZ7Nt6
jhWuiu6sKjDGtvxi8vsvXiKP/JiMHlsGL59q3taZ1w7s6tprrcGfRfKn5SaebiMH15v8IdTGPf0o
BfmWqXqgKCnIAeWUnzqxcHGvT6pfLwjnLCWPQsVzpyCYVH/PxW15L2tdrZce7ao96lZ6WNjnM6yF
SxffVRMSDF3jPEPBZGLEtVvOaYWruARRAS2gC/pfO855nD6ArnyrVcny2cAn3c7AAdfGGIBSv9C4
UrbB24rE6w8Sd2gXkIXy5aTwBYOTaH/FveECiHDxHHkgwP3SqZbJKwbDo5yBe7U7mOpOmUbK4nMI
hEoM+NuoguoDu0KCEANxU4PNr8+KyMdZ0q+CjQnfj2OBLtrlrhvWDcZ5VOG2OOa8e7ojlYusA6aA
d00wcbc0X3+nSnAtyqPnuEM0Sdzs90AMnqfZEb3YEdPE1XlYTjwsOXo8HB1d8N3j5FY8A1SkJDT+
aGPL82twlxh5AqXSgka2gjrQaYViBBOubyfM5Mz2utSMZ1n0Uw1NEL8zzz4M04a1ujLMeynQbNat
JxDs2T2CXzXVvs3ZyGlr+dpHZpZn6a9t+ajoRPt+N/yI0jzAJZUya2MgdYA3cYaRca7485L9ZIlK
cmhXW88Wnlm8MgiUtzabb7jibkDRbii7F8jTLWtD2PYeivOt/YDb9dGs9VMRl8CUhkDas4Cqx9Xw
sRb7Ta96k8VGeHeAqo6TLROrnZt7y5/UVK2zPtvtd/TeiCbhXtV87eF9/8nrJZC14c45eizq9KZq
xX3c6gcBl0fxKxMDEoucNC4EbafpSpKCSH3DcLbE7iy5SNIeRRRAPxRvG/Ep3ObTllaR9LZWgxdR
iHponiYSFaBi0RUlfhBZtoGEduRmdQZoaMX0u1DuZll5dACwMjssob1zrTBSOikiC4QpN+ZLVzIf
1Nr+vn+PKHV0g3hiGO/ppfr8Fvm4jzb/e6V6dV3xmV12TOtf/Un6lhmbvpNR8mf6mszNkVWGiH+i
mBPIwTzcR238ExtUUf5nc4zF7rRsHohtn5nNH7/HJVoFi+gbX55wdkU1e8qC/LHUxWextV+IOeCG
94Whd7FeoG5eUzNiDut9vtmvupQ+2o/eEs5xsX+t1eyWucGWcPjauApjYn8HdbICqEmw4gMR0Pdi
kR4MV7dXBpcXMwi56SIQusOCv/zb1fJUv8rzomTnQjNOOfnFMRLHPIo11hhCH1IAfyQuc6CgPUgR
InsIsTzUbsBS3L8c/tNy1jMrsoxrR2ch4GPsn5yjJffWlU1hlIrSqT5FwJdd7apd92EMtpTxa4zk
xYzEpTp9fw9AxeWQZ82p68tzuaSOiuICd+c8yGbU/VoRJJcJTFYGqesys6g4vl/g5QXUVEibiKvN
mGosLBOwj1o6UA9gtWnbWTbZNs+DSk8mK49NV28bCDksPaHw3JlfdKUNkaFCYRXDEZk5abWwo2J2
xBQ6qkoIX9GELAixEF01rOI2bAfUqHUPBikPVAN++6KzE5V9WdBJ9yXuxHpxNP3yQ9NyfDbzEQqa
9/7/5TnzO0Pw0vxBkvpuXvqcJfyK7YVQnTZ/xdPwvUXboU1DP8M2jhAIxEvrmohaIZBqbSTMvjg2
flFYYazzpyEKSxqMZPRQxXcDzp1wmUlHjv1MiIVjRTfDmcXTUnFPCTGf6zcIYz72Nlj5Az9Qdl0u
wXKcO74a0EVSnYSXVZ3zYBBEV8K1U5jyWUMNrBU3InEzKSGh5dw8Ezq9yk16m6xLw/ZITNZ7t7Y2
4SN3NvpHldfUHP2dvnyy1YzxmSekMd4B9lksT/3JLwvc1yDG5s5Tfa1v7vFvfZSOdTh6S1eArTRP
Yryc53oIZUb1er/k+JsKK7+2asmZb1Tj196cqKG4S0r9aa7ly1AOmhB7Cltr3RQOlLl7NUyV1VwP
pLUPGAdclhZOxXpvbVaI7bkn+NN7AgZrRY6pwTNNlOGthA3YSLvGXmMg9q0a6KPht8zEJsxI8iU2
OWOIX+Dm3kMqp0lRSs5oR+ak2kSr0WYglD37TH6m0vxaCfNfxHsr/Gz5ygs4udl1qr0Q0usRYbMy
1TKq5C0y79ux1B6rS4HW+b0RiQflkJuB8mf4B5ju2J6kP3HKmWNcp+1n88lcoO8u0YgFE2Lz2Sm1
jf9PID+01tppWZVTSwIlkTXH+rPV4w0/gqqWj/SvhfccQjSSEITXGWM8Ns5hGP005R0P1oFf5oHE
8Lr9pcimIwoEX2t0RwSIzumF2Of5tSs6Pw7mz51wk5EKjlBd89M3CMsrdQz33lauO4/+nc4Nsfmk
VA+/5+BpVzQhVYOhmNpWUp2mtrtTZfso2/1Z1+t1bk+bT53iFZzGVYCuImWXgRue/gtoVOoFTs9l
8rV8/IqF9lNS0yc+Dj3m4kbZP6iXHpQIeAaEchp1AJtNyCQGF+do/rekHzlTvO7LnctT1ostOuaV
P8uchOOuhyOcUwMueTr3p4S7Dfd/r/R+lY63yUFJX1JbDuVsZOOu3hbBvK2JcJsy7bbpeUhUWS6/
INCGFJ9d3dT80xVsvvOIac3dzM7v9dWbW81/P9FHt2afipnZo0fHn3QdWaijihGVQqrCGhTEYC02
dX0Hdsfkla+8XkOLhU0fWyGck1D8lzZCIMVXQID2/qNoTKdEGWhzPC5/e1bid+4cBLq/CkCMNFl9
wdfsDM0MUIOtKUR9p8Myj/bQJM7KQ0bfzhCMgASxoSlcBW15iGaXkX5B/kakKz6lCSyHEaSbeeWD
EMTYvwvSRt3wIv0XT258RGzrn+XRjwfdFQbR5WTTy8mjOcIznb/ZPLlIzi7/0s3IUN2B99U9XGDn
/cUZ1sV7r5l7ftPF6QzLkVF7jKMt+OpZiADrHSbOnFXgvbv2DniQCzOG14DY4QfSkgRf0Cu/FbwZ
YXLlgdkndjfHLgkLQt2zk0jG+0nnZpbo9vYSKnkf5oSh3/MSfqhucxq2/C0D03aMRmsijjvcuTka
677MPCeYZcXnhElQ52SvNiLwzRJUexUqqxLSE0bk384D5Zlpuo/3Zy2F+5pp8E151iJDU0aQDA8C
E9jvflSHqMbdrxFfXKI2x7LbxCckTez5dryc2pxZeHc0bgOhv65a6kjNzEdx9eJVtNv0NVCuyt/g
ML03R2QnBtErWR6B0YGOsDoSQw19Fa6RN66UzS7tIu6i0WKFiT8dfIMZTmCqqPLKm8EUq2FblU/x
WFymGrNlo/q73DpVch9heMzrQNVbYae15rapgCkUy+Pf0msgw7Gm3adnORSPAkxTpwkXcwDBlHiD
ZU9F4n/uf6ucbW5+WYTiBqo0o5gnzw7mWWUH8d2lx0FBGjil3Dx5XF1oTbrq5nKrrIEz8HviTZpc
zlL9IyWkT6Dp+M53DCQ8kZKZAJfW76aNhUNUTvIpYXfamu/VJV5LlDYRq3JZ+dx2fiaKgXm22Ya7
JeFrif0inOHUIyWE/+1PfVq/obeQcuMd9GvDj135CYJNbDWXSVIu3WhcyMJddxLYfSgBKBZ3fybO
qHKJ784MERBTLqszK3oLM5V8a1d2DWr09pYyJQsp748WvXdhO8ItqKL9atyEQyu4LVUAw+/ElRM0
0CEO1M38sNbpOWcm6wExG1yRgpFlOTXvti2cYUkW9C53a5m6ygG9hP986xuYz72aKNbs6udtE2iO
cYbKDPV9i6apOiUXm4cppOTZ2n2dFomR52RfzijaNQ7KY5NjHXloggic66tb/qSejBIgK4vL6eqq
O8rKfKzN5KC1hq0sOuYQRztg1Wc4g4i9FHQhIPbb3xQt+qpo+eSOgKh5fPkCgnn2zDk2wbjSracl
/meV06X/1s+9vLuykKDuZHWHgtdc1O3ITSg9B/azSxbkCegwd0+nwGoUX8VnCZwfy3sd7jQ85N01
fvW2XTX1NWuf83yPxy1o4NLNsW8OVUSweubIpcfAnxiDk/pv33XnJfzM6jzQFx2FMOhTzdushqMO
6e0i5u9LpLypyXojtPdrFJKrlZ/ejvdSPfKjm8bYXdnPomDXJ4tbwlIw04m/6wrT2cxHT3LXofM6
CTskadMUTUlPq4vSbOc4pyFS1kKd7RXlD46sMB+I90kf3YafTDkuPTjCnsChoXpSm3nwHTZKJvJu
8DATe7N9bnfUu5ZV1OTPdh2gPwZpQ2gcmk3ZERBDo9WFNRCULiBOdRRNcGYEiMWgAbS8kB69WAch
iYnmPI1tdSmDohdmh55lAJ0BiRnN6pEgVSCIkIg2ORhl0ydyoUBreat2+7MBub7VNC3CVsS1tCQA
BxBzAfJGLVFyMf8wrNTJzdVfqdOal2MFVGjeBSfmbnnv49+dPo1u2knHR563M/kzHesCDXhB/Z4p
dXJFx4bvh/FkLWHxKkJBPyDnVlkbfGefHMCP5BdG4K3gQHxPYpLPviQw8GBmnxuQZTOWABs14SI+
qO4J6KM4ihofqkX/UIf5o0zFgLTkAU3u4d/rvbxyX9UMzoUg3Y+0GkYdr1yxCnSE2oU1ge4MospY
ERka2Q12AVyrh2UYMAc3fioiX4fx6uhzHuaret6NQMy0UCNgphVkqOqRz95oCucdDLJWKWh+mLBl
4AxyIOpK0GBoz/sP4Q/pvOFjktSnvsqPdVbu1TTeRtmw8UAq6W3p0RF4bRMbAAmaUL0T9pJ+iAQK
kKUwiSfS8skRj/lhMkYOe/m8wO4wYOZ3s3WNmVh2F6dt3ZnnvP5BrtXHd8EziIPZp1aRGUj2z98i
jlw55JkuJW/RJ1Sg6ywpEdbFsHV8ksB/+xNezojC+wyOgd5m/oxXBY94exJD2q99xC+6n2R/4A1U
B2axO3v3oU1LIP4rLiY3Tg1XZMFjEMTV9rBk8dPlQd8Kl16aLspqAnPOzs2jSVyNblmL6K2m/YZk
DcWNoDDmjln1KmXxiIgj6NPw47yhnlsWrKvoUz0KwaymFSE5Rgw+CNdT0GBoq4GT7UhVlrr5atz7
7caCS3N+DTI3JSAP8OuN6LdS5lfKyuHM5gOSWSaVbu3gBvfe3AvlNPXCmR+WbeTh+uaB9/A5lnuq
PSVhPmF2euCue6769BTm7mnheGwi63ZPqv2VUx2S1rr/769hCHxMjmLX+IOvX967vrcyyTbD+d+L
HVzGTjdcRPTImuvjUwrM/ZVKp7diPo+5a4hc50dgy7i7bemZ/MMEwI6NeWC/zvwz9een0CswPQDC
O8PQeG0Co+kI1qw9qWLDo242qO3Fn07Y4PF+/hYZEQCRKOHcXHOqmO5gLk+d3pzrIL5bOIoXSH7x
o1XMh9GJjyFZ2EwIB7P8MqWZUUa5jal6NVvxstvavFwBCT1EQpXYgofcdNJj0lXRII9uTrTxz84N
DXXB+zZJHS6BRPGylbxamQXbzppsx4qlzD5o6jkfrg3zAACHm3GlkeyxyB+kFKWgRkOvpMwzNda2
aGk11D2KJuEqmLsj7mSmUjMy1fXEhu0M6e+c2fWMhYPrP+/W41qWkY6oKdjtq1zzl0hLqJWzIcEa
HsQP62awYdzZMIKi9SZ18QyLfeBQeolmugbmFr5pR/3CwtDr/KbhWrJVZbx3PlRbBL0aLJ2oKU7P
NmLddptm4aPSA93n28T29ZtigVY/SxqmjrS90Vsg4QdHIlZ5psj/CrM9Kap0Ijl94gN37pP51DAW
p3hkDQmpxzhazOSFObrfOZKVil1Fv6cB87SzMWQB1hv4ovFqvtPw0Rv71UIEL9g0zeBRn30lBAPx
TH7rQZZfgjW/socasjkKKu4RpZeDnnskJaSd8mTaV3L4otOLnfuTNzWxLKOLks0M030K18kMmg5k
h6bYq/g1yXx+xt5jf0DV1QbMPif0QmzU64fex/2iWqwuqfLQMQlhTR1ZVezFeTOdtdAJ5SLVttZ5
5cW3r39byhQTaLWGCmcmylhcE6pAwMdQzo5AKmEGCnw32/WzFJsvAn1fW0RI+bVU3WuTzY86Id8C
ATk/T76YGV6ebCxcfYEeJuPGt3zJ8MSBP4vDmopInTmoGPDSHRMXXy44IwGtmA6o8pifcdKRQorn
hY+scatN49bJv/pGvWm9SJRcc31AREoXyikx1Hv1NFQR7U/1jFLwZFwxheZk1yKRPSBs3t4onmzh
VlJx/e0MhbMnxYPXSJXHbjqI4/XGaiaapWiH3Lo2xYWEW1Jb0ZYlUfalzFmwaZkPj5dRAj4/MWPe
qQtgyvL/DL35qekpnBZJG6NINHUEk4nkRIEG1rsjr4F9U13OazF2xTz1MAR7VGh7oGT5Tg0e2ayc
EBj1rxxAVHLju9RBV6QkUWMtCY1eC4AaBCn0z5wij8LYfLSQg6Gnp3gbIkx5XIBLUPjXNukDTQeN
Kf41FX6alPokHa6jIQWtuyfdmdaVy8COo+sLt8aoPHhTI3+kffeSd+mVxnQI0BCDv5o/z0nL+bKs
O4JkHxWvkXZYnvuFQjnfcqtpihpujYh4UmVPwsRn4OtqOj6q39NSnwqTuDM5IXgpV9oPEZsSOKtz
DOKKQVxkb1TpJgUkkhsT+4npSR2wOCtIH71HFg8zzmbnXu5p1XxR6v7tZ4/3/4mWI3592GliSHj9
ir09wUGJ1mssb2Fvf+6ExGQ2Umaqh7C/bFnlN1f3sAFPsY1FeG9NgXUEy8g32/zI9jtpD+Zl5eks
81hGiXdXhieyrgctlW2VXKK65VHdNxFE/4hEXM3BIoUW80xZBItfntMczsSjngirNObl7yK/jNuQ
/kA6cVW8X+tUehrQ5R4Vjmo/wJ+/ABJxZgyuhOWEXuMEssYxgmrpVvgoVea2lrnNHwqWf5pBwyYm
OuoeJt6nWsIXidl6VXDwzujjKO9B0o8EhYonYhVVEVhSGIGgJPKoTc5sNFEvstEMe9ae1oieB9Ac
5kNmlQhj863c1Wvu/aX95/AXhlQwHShih1BteuMwewmfeVCz6oXFcLjgfK0x+WROxBjVws7x7wMe
gRR3WqQJ/NL3MntNWRtsNCOoqC+xN3Ma80Cw8//lUCJ6Uc5dVPJgzVQTlwCKHk+ELV8u5UlCrlLv
HKcCyIB4y6LqU6/Km8HS0cRlVcTFvW1X4gcY8B5yFjuElpy+xSrbNadaSk9GH0eEXLXxM8+XV6In
QSL5Q/UFN+yAdmghY1gVWIiExAD7h+zze9KnoPuHYAFWouVfT+jbG3aGqs6pT9sxt+ZHV9XPddef
8lp+cIZbnf5VYYRONvkYY+FBBD/KpAc1ILHGjFMMY7RKoNpMwclq/wxoYdPhrg1XfqaJagwsvRK+
x+zF3watguHJes+5otMM/z4VzFMjSzsEm/t0pBcRmFLiSlc5RW0fK4daUTtmtYML+cHKeyBNBZmS
MgLOUWoXfAmgZcFOjqWx0DCrKdzpHaMkcUqw+w4qDNg8d+P1Mzh69Z9c0ESqiR/aYlzbyTrt2Z9y
cQR7e+dRT4n1oMfk9KViVgIw+6tkvabyuxFBdTjXHB48mcQ5pJtOpROkZcOxfAuJ5SHP+9ZAtoXR
dB0kn9ZGf9VcmjzcAXmez5oxOoSP2Yl6EGS8mXrCXRk9nT3sO6Td4yQH41FnQeonx7KaUd0Glm53
fQMIhJ/JkNAXIDZq7UmAgsVvBmIjeYkdZOoDU+u+nheV0sFNP5uQe0YSylUCIzOo/024VCUqDXOx
e9RKejf/bnzaKIzgxBVsmc4m6zgSNj5AT7cB0TvNxPGf+KWi+7ebBmPn9iVkkpcgImpn/Sm+Zacj
OMz2zCtfIpC4kSLio9eOQqgfTkVvi7Tl5msSUD+xy0qQfBTYPbwSzUXU58+dX8R1w/upn8LulKnL
l75KX329f43tfwkwKwROb3UujThd5DxhZmdVpygnnaiU4h4nkl9Y5wg6buKXEvMV16nOw2JP0s1f
BMPXzQ3hZMPVulF2tJnqJS+kq9Isty3P7ou4nuL8mncqCT2aISieBXx365fOA4/tlULtwbFiQj/E
9MbIyJBrIgYpD07zwXY37vEGxcGOrZKmeMYx4WRJsptmgodbL9qFIroj/76IF9HmCH9QX316q30l
U7z8+D7jUua39wFnQCKfRdJ+3+q58dGMF4qUcnbvouLFLy1p3AKVP+MZO4FIIQCFXuyYOAaTT5rD
jzKiBq6JclY4FhdI9GMgz6ptMEBlOSb86pUj2otK4RKZ9fbKuCfZ9tCM5CmOJ8VKfIFcdPGpMRiW
xm9sY5+1YX0W6XbFRIRZHeYcNHzb/Gk3U+5ZKD9lAeVOhjTHUnp+fxLznMstufxLHS3DrfJOMDWB
sTSYj/pgiaRED7ZFpa2E7MUETgXc9fQ1YSwRLxZyn3kXNev2N/3PlPewPFai8iqmfxx8ETSIVhwe
hrzfNFurO4/lvKsJi79fe1dpWaxTMULX/Yb7VBOsaMjL8yxUlxmTy2NZl5NY1M92NqAGw+3rtY/u
c/9WxSwS2fxhjY/WUYxML4Yi2FPhIR950qjLKRUvs/CLxFc4N/Nt1o1rVeQ4zMoLiOCzmHTgOWh8
gVkzRXFehNcrhWS++tI0i5RgdVYKMKPV6MmldB3wlykhVuxoVfaobvRoWX7wbvCgMpx4inECBcJY
n9Jnv9RsBdOwOqZuMxpf0m5+msEM3MB0K+tTWDGXinuIASf0CHsWvsllRcuSrY0NAGZ32Fs3JYyn
2GILqnPoXXrguUmxZGN60CvdttSXHrNm79egdIWZp16puiwiiKvAhqKj3sACqr9DFDOLiCO5N2+q
cejNG1CLNIjyINs3N2eiQzb6A3fOQ8190xBiXJwV0f1pog6jZz+z4tlYi0shtBcBF8zs7TjDp2bi
vdV7GtiS+NgkxVMa9A/avHEJJy435XxQfqDn6nDhxUNMufUG77zQ+c4RPk0S7JI8HI8j2O7iWtEe
pIYxATGaWfbuUIYjvdZPpFAdx56Yhqrche+XWMfAvzHKiMOxUee3l4Mb4iTcMoHHF6w7AZ/WLqrX
4UswcF9vc1DHTKRAtPTyfxB1XjtuI+0WfSICDMV0q5xTt1pq3xDqxJxZTE9/Fgc/cC7GMGyP3S1R
VV/Ye+1xw1Awj4OtktebsSEjhbtl6rP6wl2g/IozUgws1C+zhdy5m2H8HNapXa4jYCk+zt2adQin
NP+edaKqRzOYg99r0NNZ5taHMAWV3+pcSKWMVfMle/B5KP0DHKC2xPsdHa3/3WOETvx3j+0/okOt
iOvgjm9+Yx2FfKVt87FKP8yUg9RpdzLSd35u7ojPAqvxnsnovbGaN5fSccZhdT2u0CJvzKbf2EPK
7hjAONl45Up9jfzNLIpZxdXGVAWOvEvDKtGDVQTbUFOT1ehqq2xR9upVGP5as9jmns1NY2dnr48v
InYuVSqvq3Hz3kPEwJARIjGIiwW54Wv/uvVdcx3GNNXipLJnTzxJP8IjAfQzseiGsrtqNyyaWVI9
3E+PtqlS9UOy3jBh/OiG5J4H5aXtkawPNy7jIdloDc+Zz3P3X86Xulosuv42XtohYE3T//cuKZvR
SFZsLs9BTT7WwQJVCgK8dFfIa2jwmF20rqCLYXs7bsAML8KWWQKi5cDzN2rQUEaBsxbI2SrGGZIB
IKYYoVvbkfa2w2RPaGtWXZIqu/SOvunQzdYdyWYxmszG34DLgBpIrZodysfUHRaDuga9e1TVZINj
fm1ckshYN1RLKARMDXVdFu8+iEks/tkH3yhWSF4skEcGx17D6nwicUY7ttiML33EBnsc78K7+FVw
k0vrGuUOaKxkbzvrsq6A1+vLpHBP2LGi7KjF2ZFs4mOgiqWRDjtNSw41LWANaMfthmWLRpWvdKcc
lIONjq6y60kQ23nOLjGU7UjcOL4L2X5rcCEZ6+yCA34nQfSLkywixTCR05TImmXF+gyD74r4qx9R
orxNoQ4peOC2tAYRvuZlSQXmxj1hwHFwBb66KHrjT+0hVkWdcxt9dW4E2akZ4resN8ydQJNamrV1
ASKXlvm8aywcM8G/qe5XK6R1tqrNHdIyJ2oeOUh4nZp8LariVY9H2ac70xEfBb8csHvNSJ+YUc8Z
7UcEPEenf3c6INYlbO2folorDY0P4rg1N6QmUO4qbCHeg34/5qhL3YL9ybda/SgNr4c3i+L3AK4T
93yKHjZWfBL/PgKMQLe2eCTlpvFv3XzYxcM5CBclft6B+2oGdiZlo3lswFI+7XIRgXPfV4whimYn
+0VRb0qL2w+WtHcZk1UU3KhdXWUujNE9uFNOZcvasa6JP/RPqj8gmgcrpn2L4ZzYEYPBgQXWlA+Q
C1wpRD0lHltJOaFRZK5cc7s4TFZzz8fwH1c/0i+DvRi3SU0GfSHVjyEpfiGrrVDWbgJqlyQKQegz
DVtOygEVhQ7/UuDmFrcN9w4Y6SVpe5xmfM8Q3sYOKGqU2hzpXXUgUxStYrh3h+S79cZ1A7oCYqa/
08g+nPlBuoawD7tmgl0EwBArnp8COWsrGT473qMV/pepo3IoqS2FjUy4AYAAj+AdvG1ddSdDQNix
o9+IxTcRBeDAakst5oAFzkN3b0xxTKwWn1SWP7X0jDYFF3moPWTfHiMln5spPnnHRH7jxObLz9Nn
hYnbzPjLdDUHpzGicBnz6gPW0REa/CwYBfFe9baIGjlvLQK3QiTegilHiTZvfDpcioFdORtLg86J
AuG3NAo8Jzg7OoWXyevsU0X4aQHkm5Sk90Q9ZV6/iMYVKgFFf2hoZU33o2TyIB+N9mdobwCsMfEw
Cp2EJTix+uBmwYlR3nKVUk+zlVUb6yXNTcIAq0r0D9l4zyp7NW11Inj+rPu/wzgQO1ommwomy0cv
9Rdceu8kKmEuGmOE4ONxp4EiSC2Tp7kEfEDHrAKDqiQ74mhRysiZOz4r7spajGp2S9WUtFWgZ9AP
m6fFMJ9i+dYYPsLrWZuoN88fLgL5CyAQ5g5mdTE4paGQsxrmLbN1/+iXHqDzCTabI1CtCJnhvKac
VCE+2vbebuYxdJ1kkml2U2BOizIqQJIQUzYPnb8r7HGdmgGzvWI+DlzIQp0sYuDGCsg89WgxRHYv
adUckiC7Nkq8dmz9LmxIJmH2pzV7oza3Rc8gSWPEEaefWDTarvogZuFclqgxEpPpm3ZE2HPNdA2X
UKafC48wF8eBV0JIp4STU09pTO7KUt1vt1UyUJZEpsWjZR0DEZR7m5dlXrCpNCmdUYiC2crMpRoy
sAiTzfQfgbrzxmyeZtWdWWwpEoB3pxezxtRYk5r7sm3WbViD3mv6YwsMNb2jPCMn+F8j0LQAr7WA
1s40/5aEzR+ZRQHH9bUtM8JrSkedS7ZVJAT51C6AY60ECi0st5IoK7zStQExP0ThFL17SN2hP61D
Y7gZmYey+0cGIx4oAoqpyWJQEqN97pJ4YbkWiNxq7haS2GeVqOGEDBk5kstSH1TJTBQxNYl85pc5
Gmfmmhe7jo4Kdmues3libxwjfvRBS1hdY0II9mskS+zHNkTwtNhZZ+0AlmcYgTqadtleof3degA1
B4H0w7VZmCQrJ+rseeFhkGKixyytMW6Gf/Orb616b51d5MGT39h8vohPyhvjAIn7myoCP93YPToV
G11MiYkSxUzGbe52iJjByHGT4iTJhjdAMdNiEN3zJpesAqkaFHYUpor0uqcNR84pmhEcpFHc7Zij
NLXIMpD5VmHG6ufeT+UzGA8pj2eJG3GWC3TM7MJbhbjoBl7K2JANAfbBME49m6vGRynjdGiqBi1k
5MD6y50QZ0701Jyv0oDemresN/vmafSZvxRkbLX0tnmnzwMDwBJHtD0ROpgK1eUqq6Jlj1Q0GB6p
+Bxtq3m0OpmLgR7cMyutDjKCE555hb1XU/Bw7TSSTNBCnlrYrpmQ9oWF9RUKWfM5djHTjgEFrVEV
7S7pYDFjWUSQWynlLkQCtyOS5iyKlMFTWB8pw8nryn68HKB9RaF6U9gqlPkFp9ErJZAiKz4d41NF
326Nh6Y/MbWDylrNSJOo6q3DfR/ne9RviCVhPOO5u6fK8Ei++fQeJpQcjgc9BjdXWVJZ894uG51A
JZXtBcLZou8eKnGhWS2GFbuDmyXg8meF/92REEV9CJLLsYnT8eqnZz91eMfCC06mwtPPfmect4r/
WxAEqvKVDiSFe6R5cD3GY33S3IZRgUZCttUN764KMq1qOa596rp00djrtn9LB5LnFpzWA4EKQOuz
1cTax0dvMblcYG6psrn4alHmUV0h/bk1z/xGCJ2/B2E/bstf9VdHnmSzvZ5zWDFXuGRv0efIy8YX
qKNH/iEwDr6BPr6DOQA0MwVlILF+b4utyN6c4I2QQrgFlwimSQIlqLNVDJsw6+bAenxipFUMP8aq
GC6lPFT2RlFWlfE7uNZmTDnklBGkFiljKnN/2UFIAc5RDemLFxu4/aEiVQRUZdiSHNgBnq+eUEF0
cioIy5wL/pI8QIxfK9iEmO34BFbE6TOjBluYWqkvLT9d61Vm3EPSI1eNZRsL8p4M49agFBwumflt
God+XBXGmOI0KRnzmLW7y1l3sXGqYWRxjdbhWzj8I9MkmQEXJ+IvAcZzTzwq602gzRBRdayK+pmm
H8qyRPxO07PVBRH2vlXCvFJQi5TGzmzof/406z6iNu71XwXU0mzI4uzq+oCnmd7fOWScSw3Ir4cu
rIh6ZuM9BwHNdzKmaNuHzF30MR++ttGRPbSBynTSfwOgfY8CcIBDx92UNbS9moWeKOdjrUC0JRoE
yybtxUJ7Jl2HHwa5lJenmN8HPJoJ4xaPPPVRVC+ui3SlsWMtGSnjpliQoHjtDD1Zdmb466ow9NcJ
AQL1DKZypudzggnl1dmlt8rnFWyJ7yFZAPYCaBqf+3eGkxcsLjHqGroDMhiddaytgXcSH4yNqu4W
T7aie4ZGZDrj0y0xKkULZgJtRWbCkiV4gZXcmoGFVLWrmDomc4/qRtgLjrnMYRG8wNM74qjEWIUp
FVit+qn0p2bh2nd84zXnI8hN2jdv5mTLqt9rA0v73ZAui5YziCpr1ZJKBENMMQQ6vJxoKUEFSHxk
xZzCD8Gytwj2VT7gZlbtgAgNp3FgW5kKb50Sl7ZEnpxSng1Vch9DBhUJBhSbrA6OU3i8U6IhRYtg
bMiCGTw6Ir2OzA1RL6MkSF+IHZHbEvQ0j1sodUYnltkgMCk1GYIwsRRaTrCP419heUK0S9mdFQMN
QFs11YXAshTZMxKP4hS5hHEac039D4dQ8yHH86Hvs8lIBnPRXJBSgxLGIRbB2IflwVW/Qng4Obuo
Ej8Nsjg+2qsOwl1/bRGij+saeZA6rjv8pfZOsCRNH4l3V4sf7TlAKlXCeyfIspOQeHwke1NQYd6q
54ZjJ+X3HdJCVuzJ6dHcbK/YxLELL433GkvkwWy6jyH1H36Id3NAzMtc2RclTALlLFwiGZqEcPgi
IXsvdFkxhnfV1/xjK6NTFgHsLUJ2TBwyCVKouKnYEOtIJIKGiU7MKNjF9LvMZIkYPnOviMZJYIqZ
VQxgoZaBZBZiDMpF00e23hXabcrnp2EyJbCxMgud+HK+QmBm40J90bCqdz8/aNpLa79jZRYEEHq5
jaMTTDPLQNrIz9cx/HGyvMg1ElThGPPsz4j4MDCqL0TWqKJTcYm9W4TsXfwLIpwGq+xMsesT04ix
AYTfSuez1B5BR9ocGRfELBUT8OxgTm3fQpCTMctFzXE1muqZKvNVujZpJmGfH0iPLx9+iVsGHtub
L8L6pgNw9+12oyW0PF5JJorHysC1VUw2WuSwxoNfAcX5qMZJvlAk5F4Ol0f/Y9kD359Buk8f8t6C
XM82TmqQzeWnxEjIYq0HKeBX1CiNjXAnTPx9VegrmJdyNwUsWR2hJIUFHcpg2EAXkh88WPZWg77P
6+mqLPLMkkE7qaY6Lo6EF4SHKMSbVo7KP6Mw1b8IU76cip7iV7StfrPK7o/vJz3xGxpBlr261+pP
TyFZHLjWqsE3xfvjvGMLmvFZw9fJgOTcDpc42tnJK6e3Qjo5U5Kb2Rxz9mItapdq5XmXnnaJHNO6
PikGkX8A15ggRKikDVFtQGgzXxugsN9DHmgB21FhmdC57rYwYdD3DHVI7CKGpqqOBcoylJ5HtEwj
0QO6/8RIO2iUx5theNfQGkFYj456uOOJVI29YdOu46cjtDsRx9bbt/89UfUSUIOkidEw72Unpa3P
bkF4tsk6Nu2pw3KHQN0hWUdmp72rknljrQVPt4ZP7zEttc1znKNuLS02hlDTALH+dZ66ZZmWA1OI
HVplCJNIOAbSC61okxYuCaSGviUT8C8TyZvhfQclt3wXZvNGdDvyNhCss2tGHPXZF/XCzyq+ldZN
HhTTjySsyfwsy+ENYC7H6Nh8u2znmZSAn7T4SIg6t7ZVWTTLIjDwXlcBBo1+ZCRFGoSDCjEJyi+d
j5W64JtsbcTlzkrSKv7EZCMpFxPsybKwqz+pbMI7V5ZHI7Rr3sAs2+NMU+f59/C0j4AiyRMM/7XP
5GldyQ1/SPACEEhWJR7yu3Hobj0sjVU4kn5CWOaGUKv+PZQ5GpU8PYKvATCXm9YOxizZMnIPwo9Y
LpjQwzBohzwlDEWGP15P8muKeRAjauauOWKCbaNWOodcV92CsLwTpMNhFqZEKnc5A4GwoNPp/yMc
f0VfSsj56NkpEeTaOo9J9IBKT84Qzusp4T5yJ3svUBWJus7+7pu9Zu4c8822N26UAOMO5zbL8Wjh
0ul53q8VISYhhhCETNJ0c5iT87I2GXoSEw0qzstesRrfwIcc0SMDSIQLeSWLkOdLx+jf85nc2Xq3
s9UflVWSytZExblsoTwtnC+lsNihGmRd1M+4I2fY8AoS0Ip61QfCYlMtHQgY1rzBhcuQbW1pkwxA
0h86idyG5BoMQl+SELuKHEajcfDnMbiOdxKcUfyvtC46gzZjq+kvFyBuZ6lrM3IXrUz7bcw8w4Pv
WrUnV4ptUjFa4h1WuYqrgECZ7y68ID6B9cHtMxyMHO8wCgS+Htb9/pFWF6drA8UOojv0w0j2S3Rc
G+CGzAvOdn1KxKYONg32AXUicETa3O+uSQlG5RyG3wZ2Gcu4VDoZStfZ0IMLl6Sd2a9BfyviZy0h
JD60+Jnw/0v5bjl/RkNeO0ruhKgDolUtQJG+vmIsWnSn3l0ZjzK/S/0hGJtmjOrnCcLu7idtjw7h
QsgPynkK/Dw+qsZFT1+BsrfJezb4r51EDXSoZujOrOymttfEfq8wCST5uHLqgUvyvS4OOEOs8Umx
DaQvRKmKu9Uj4AA5Av1HRlWGh4hlQLAp81WNGkHRG/jRxyBg5oF8B7k6KkN+rRmzle3Yc8DqhUFg
YPHyzTeLL1N/y6DrD7R1/3z12YtzTsS8eAwsHdEPtvF11O9jc2KZo8qtSjjRSGTWstLXEYMERuLJ
LshPDeUzG2eJOHhTZBDRvFvn/xJp3z/06CMc17hzWjKcybkI3D8A3kHFUDR/ZcqnwuPt1djG61s8
QN82zk2x4SuZUjgEjgJy7xlqMqZEgZtrZj2XJcU6OYbtVq/OHsY2k+86vobJxUSbPlVcEXbE9CYJ
3GQVg5O1h56CDLs7+mAalfF75FOkxfoGXtRYTVY8zVpZWcO/p5ryOoTuM2VUaMXQPv8joa/zCIZC
zz0XPJDOaFRaSz04Kfq95cmoEWExeJXgE4aF3rWMA/kUesmnydHouf1X7gXqeiwKmySSeGNQniMW
w33WkJGs/vm1h/wEqzPFGJfAsrY/LHZpw4XWd9sV5aIiA5pTATvHPTep8L1gJvkDHr1CG1ZLbfyS
0/bdJJINKyPhj5tApwYPQBcbP6AuZQ4vVIchW6JpJE5YYglf2TDAVXlV8fZDkzAZBQ2LnA6QROsq
/XMQKQfywx6/Ag786L0avlpzl+sg+5/hsJMY5RXWUdzvqr3J1W5msJruunUH7DQf0M18ZuLYW0dl
ztrZqPauhbZxXoCoiN4CrDb4Q+TCsZ6B8au7BzE+wxI/oXxnZFinsIi2hEMjpIjUqxd++RgSmiU4
8Li7Ujs6LP7JgcQxtwA77Ds2KqWmo16xAnsRqHZyZvAFXjZzjjnJmJmWYFp3lYdf+9M9P/26Gxi3
HBTrFvWzOHbh3g+T9vTfD4Vs//czIjQqOJjyp61HPHiRVXOSoGCUkFJDom+QRwGLbmW9LAiknQ2O
FpBNDqI2tScnR2BYiySQV8scADzn1nWcJlV1puxZsVFsJrGg3qkDjIUmWLOG0NioW5Rnf0KK8z7M
tb1YBg+0Ef2NshHZCFhz5SOvZ+0XtSjwPWaIZGnCGLnX8Yrms/tE9roaSWwIN33xIChXFTwWO7vX
sDigtSf3+Volz1gesbwMctt5pBAeYhMFzMy7dP8crlnRrvJcXdRau670tCIGxYTPPpKukSXKoUc3
/GFL7tlI0TPUEvqjCdn2GbkXHehVg7NnZvfeSdV7Zh57yP32LRoPoqoPwErfGjb3Tpts22IXDu9F
g3ZQP2sR67/PAh2loS2V2jr7R7sA1DXePEC+nvdXDfCamj8p21lT71XzIbkItYIXf/gKEVYr6UQO
eLbOe2wn7KTutvyr8GwmebA1tLth47NvfnjSFQpBWLeqPLDKS9KjbmLFKqdZwF8a5pw8r9Jn0saS
PA1RN6U3Nrc5WxPm44F5i5gN0vtjaoRjA1gdkpKT/TYT8+qziC2Ep/KOXgtSycmoQzY0OgbA0k2/
jTwyd4oBqNSuDEJOYpzeQak7fLDZOA3jqJFojB0bTXhx/u+Hwi2Lc2VY6CVrVk2V6+9jgl7OLAmJ
t827mnQFEMYCk4UR4XMoou5ITpGbYzULjCg8/fczLy7PVhqSWalkzbXF1oo+bCxfgcf6J3BpM/VQ
3goXa4wG+Ml+TobMHPEBW2eUN52rGUtCIYdVbNKgDsY+0sBRk8DQ34X3KDXhfLjgE+lE4eX0Gvh9
zVeZhzDVHE173WimPIwknmKa9EBdFBGDg16/tKwTe5ajjKu5JxQNc7jFXJoODgdCwCGVMpdjRim9
JQEQBmVGulTazMCxY73yWqDZFRqpSx5JjIFKORUw9UeLa6hY7LZCeEyLhBq8kV+gLNGusEvwXGvb
lgibLc+xYCFX3wDSEeH+/w8xiLLw2CMuJJqO4iUfuSKVqYLLYI0PFDZcKKborYsfuCAuyYkps8o4
QKhf9Ymn7c3eHqhK4hCqCj56jrM6NN1z7EmPcBFo+zmoAaxY6aGZfkiNCHguOSCNDbhTVNeCcRBN
Zs6JVljySrD4pTES7YH/ENqV5PChZzUis7rFUgN+19VMN8YsnfmSjGzJXD3M9ejANPVbixE5R5Et
12aWkTCUaNYiqiZ00lyjTV7YuRldJUV0m1WTLnnhYqw5QWmmxHgNfV5gGlr3ce3PyZV6tajou5oH
2dbfSE7fe4qPloXko6ObKGc15dETooaG02Ki8VtNWfd65sxCdXBnhcOGybPAJTVttLcGQggFVgNf
gYARVyVvDC9aGAGg8dA9ebGqXgLXQSmsBulPqK/cgWluberlKdZUaOGRGZ4SfxpRaEZwUIliJ6RN
e0QqMoccLKBZxbu4qLy3qcxj4YLGU01fLqxvEKicImpG1kXhcGQUkMzZuHjNrk3Yz/uhTzCpglvL
MOjcM2zkbteWIzJ1spJUndbPG4jJs0gEsy0VobONLCECHqOV/czzYW6ZFoLbHJ3VJes1+1onPKjB
2JcUXwnPhJwTdP7hofk9V3EkV75GLIul8ocK6cFxYf5tNCJ8JpH3VmgyJl4gNRexmy04c//ZNrUs
LLV+ZilQ2V0mBgQIaXvMXLy2o5eBRKFI0vJHsR0jK2FaWOU7N+NT0MEGkGM4F1aDKI0PWtUws9f4
M4bWTgQWQKyTaVp00w4Iq4xdunQROed3aRIE62bO2dc+tVTd15Xr7iVgDDBnU2ImXzOThP/9YJOk
vIhZxMG6UYpLXjB99vKxnxcQPOdkYa78ahIkqkO6A2JOLdJnDYGzJ1tYFwjBS6v66oqTXh+w1nXm
06m+6tpa5JDboksJoU2gqIcCUWuEXU/RuZSb/L7XmDzQp4qBpJnhMQijZrg62kjqACZz6bVgF7EJ
P51BElfYZ//6FNb9tF1k2rRFgrllwt1CO9rUWPiqipFGq1pHiV5XTJ/TUWfHFmDpzSwPLy+v26wN
8gbXzbNT7RZAhPvbRMwFEk9FQ/VpVB1nkax3oYh9ai2/nkN/x8uspe96NJXhYXnruGFpset9k7cS
mW9w82U4gEkVX0MfmyfUcwG+zAaFVx4pj1i5kL8wiU09DGA2k3KjU4/ptDGmyach7xOCcNIpu5JJ
kt48cBSQcsZwJwQVorD49BncjmP44frxDZ0U77hbLkUVcGKh1iwzMglUD7ArvPWV7aFdSgKaYos1
d9Mav0G4NEu+m1YNmY+rCbGb5K97P01I+ekEzFn1thbMIcUmVMhmpIn3ww9rgpLWMto0RfFm1rZ1
yMkDm1VhVH0kcC47A8SiBUCLJTYxNGX8Q74RIoy2x0BJPazLOF4laRAw2M/KueV1YpOWg3sSULo4
PjaWrnh/Q0Qmqkc0Xx2zSDMM10M+t0J5mZ+iyhPrqqfl8CwOKE9vkdU3DqoQHvylqkuoGtGQnaTt
+7uaq9NVMGRkhZgBsWYY7/SnfMS5ZCijRpwmfwA77SuqHPRPOpGfdRAhn9WZ6fe42VzsSJ5uV+fS
lwe1GIgutK5wjHF1OAX2A3u8WmXgY8Vhm+MKhySUSEEE7hLmZlonT683bneRZkmuDLarIIye/vCJ
YwGfzOjMujg4ybGYszha5EilucCzs+kGOrrz5F+Y+1e7rN7NgWX2SPhUC6XVloBqDOfbb8a3rlQv
Asu5Y2v3rGCgnyT0+MgeHlgJdhRu0INDPVgkTsXc2XsjgWPjNvSatveOjo8tEphshu3UrHmjABYq
cFxM3BJozTiwiYxre1zyBUJ/pa3OSgAyQCiet8vNhYqoUzo2dW+QbFM7OSilQMo9ywiIkXa9EU0G
rBfzGzR5yoWk134NJfk4dwbJrXpAGgA6EuR8eydw4Y4h0Z2mjIdoRP9fZznvvLjUrn4aXD4Dwo0e
lQBX3GW30gmxJ7M2rFpG1ECbB47oSuXgiAw2nGERb+uWu2jk2n0mDkPzrneIeWHGw1DPSteznnR4
z0cridwcF7wC405rhhnerero9GuUVPIqU7ltu3ZBMM2IhoWwNlwvdIABroKYaGov4oLnXi+Q7yKF
chdlhD3ZawHWOCxnLd6HFHE7zVt/qs0eTO9YfyFw9hkz9aioyUXzUIC85cott76GyqTfn6El80e0
5ckwpffRG9P4kghgc++1gnTwfceWgFV56lfzlGYyXeTJW9refdJMK3QjjMwj8ug8BuwkJVIfl4zu
HgLhkLdq02PlYM+kd9aYU2jWMf4ldCeAdYJOyibsbBHyeevXyESZGxT40MkebWbZgOlznvF2BSsf
AQ6fh7+MCBR0M88AEjbG/7ujl+CMihWfPvUnzRKdKQ1JZiWR2E3fkdFbYq+ZKjVbYJmwxwUWc7Sc
sqR2kd1+sFLzIMu7Ng7yjwrno8eSqhY274KRBgutdz9DEmy3fWFNh0hnbyICUs5NzSCEbYDeYkzV
MoFfu+av5X8JnlHI3LVUm5cfsw4zJDV+hidvaRgaXM0hUskSQ2nFu+nqr6KttzmEFsXddKyoptlR
xCwhbr7RF8IUtO8FqAvqoU3nkldsdBjgKDtoQ11WVcUmK3bMl82MoCb9lEnnvQcU2trEqQQl1SkC
OTJ4UXfACtKQWcioZRykMmehP16iCmWpLcxZOIwWiN4U9FtG9aahul6FPnM7p5tnnCdj2S5rAzkb
MeoNzxOJdIU21peuikmwa+lNXF+3CIJECcW5km3HuLxbVZnu1JEJErr3X2pEErNTHl8JijGM8vTe
8I3qPOskoLdnu8jf9GSyT4zNbkAoxmjV8l8uizwVt2moJL+FszCDR+q8rOhLVv/s9tu2mUm+hHub
Sln7SmEb6Ic8fiPfmQ0Zng3HOsQGdKjjYJxGbZep695bpOPadq4mEcvM/CbX3NosiWgWP4kv6oVt
ldAW23BKn+33ZJ7zfDLgt8vnYF4s7Y3Jc6QsRHM27U/ZzwIiN6edC89Wxxa6OE1VK6HjmvOpkGVc
caZupHUwsK7jxbUIi0FlgVspX0TgXtHEjuQS2+aXQWE/a5w8XNLIEXzvpv0GGzXyC621VrKpL47N
AqCVxnjrdUGMZvyupIhyxw4plhOeLFHf2b+7Ndv4csqq9sM/F/V1GTdzVU/+pIVHsyLPDXUQ8Ad/
A2JuUrHEXrbJQ7FubZK+Y5KlF+G4ZMX5l0vvZZmTeAtqpyvYIdNxHRIF0VBOGpGdMZiXKqa6vvsK
VZLN1cleNI5Z+M9wwmvdB92+nZKlLCeujpmXcEIQ4PeZqUlOqWi3+F29z6pp6ntKEAo0WvVKp/Gh
mpULO1KpJ9gjLFhRA+123N3ge+X7OFoaQj0NvyBgzzYgO0XpxCcXdjmL9avjphryMdAwgpGCEWav
QGrpP6YyKOl6ij2hia1rsWMqQ+xblNNHv/lyQ7xg/cggU7PRtsTL3P3RIZC4cMRND8Zz8BkN3ypG
imhNOHPhzEb0zFzrAVPYdulq8y5bexkUYGq8+yg+8uYrhc5DJYnjAYiy0HeJco8RCqAR68a1TOEq
JbNAI2/Wf4+GA40rAma//G6xCnVLbfjRkrvffg04z9Pqj8MbXsyxy/7ELmRn1vlPlWtdZ5GqqH+K
dknCpWYefRWABO5FVvOOT5j81W344n6z/tk5p7Q5a4C+h1Pl/XPY1tXwoPFdeO0/N3nt1fZ7wslo
yreafdT4D8ODDXaKKSMjWo0t+8oIt2bw3oO6Vxd8MArvw9YfevfdxX+BQONFRQqBXCmfFilU+njM
wcBaoN82YUYaQ45DAd2BtmuCj9J+y2pwwxusZ2zRI+urc5YMHDEI4G536l9v+OpwvLIq11FzBo/J
DJu1xyLaO8SRc2ggI5a0bH+uwZquWCJcAkQYF0xZzqB/Rb80vg2VkeldAf/P24TeOtxi3+hxl0cA
izdDBFbxM5mYAVjG9plzD2hsg/hQRg/bqJm9zatPHmkm8OBBeRCwsBFZuumBfRzLOaKL7/hIcZAU
S13ZBsGqrnfcYgbGV1SL6InzrUEiZbUvoW2F+OjCiQQqEUfMLXZlOgsA4mmOTBFcH7LCnkBiNo9O
fc40Nmg7MjO5zIMG5coFZFkDVdIA5fKpOXdwhoZzhCU5Gr8i/0ncGxIAkYD8Yl2cX/HtGGJ+TMKF
6p4siJNyl6tnolMdbUWJAwtA8O2Ob4a94c3QrK/IOPjZIh0WJcynqQA8oxTFPN9AJkFkD/CevUnr
/cJC8b19p5FWjsb1yp8Q2brOIAdtjBby/6rTlmbPWLib6TgSG3EBq2kHJ1s/lUA/rY1LtxttAqbr
+K8UlLBHm3Jt6M+BXCPo7IZtGV0DVsFAXsMPJTvQRME5QX2N/HabRP+GfskeU4MiFFDW7NGrhNHe
BMs4woC9VjXZJGvL4oVbYitnNVwZ3+I4yDvYn1RbQ21R3T20Vi+78Ewr5oEsPxkTDPJ/HJ1Xc6xI
GkR/ERF489rdtPetlnT1QsjioSg8v34OEzE7sbOr0W0DVFV+mSd3woN5f3P0CPK7zzkoJJVe/+u6
AyPvPv+LxKmJz02Lh4cQE+E08ldfRfAEapkpgGJOiAFtusfI5MgHc3zzDpMIZwoQ/pALINlnNruv
A313LsBp+iuQRoB3aj7adD+dBvme03OUryjxVnC7l588uchLtgI6JkTRs+PsquLMmGqEcgGqzACj
+mCqItNTDufNhHDyVI07f41sA71qM7I1hNBnnlzO8mX8McmvsVjT3WcmfkLPG55z8tPusKDzi71C
QdKRWdxWVYBk8IGLnmkI3gfhc1FLB4kPFPXC8nuHj3rR91tNYmZ+woADZ50OH06x+x07ppTsHPtt
R+MXNkscEcqa8QaOM0ksEgBTssv0pQW7Rd3wS3P7QDlAw36f+u3FvHAPR36Rg3QrzhwP8bxxO3xh
S2Qo7KskcgJm3Rweb0J7ZS3Gs8c+QU/emhlEDNLN4c7eMpGaBR3Y1Sp7GSJF8BSqb4oFGKQN72Ox
5YJsFGaMzHBWrevj7gumEwH7XmzmFg6AfazIf/1vQ5pK36K+0FRKYpWLxDKWYNhjiIfxjOYaNEax
xD22GfpITms4u81zE/qGh/Gaq5XE8Qpwr4YxMx9OUj0DSh/H26TBSdt1029v7F0UhoQlPTQ2lvGD
45ZVgd9QZ79ddSqqF3tJmzkyhQKbIT62zgpnVC/uQ7HFMI3ZU9Hh+76RErWsZQ0ExNn148muzyTw
geAVREJeBtPn6y06XhA50RMRxAQze37ROsyI73MuSTx08xCXhxpSnTaDPBb4HrrhbA0Pq9yisFfT
VncOro7Mk3zYzdFzd6J+EzMr5gtuwjS+9f3TBlkzHkDTTVa9sIwjTLAZk1O3S6Pm/BbdjewjsX54
Aqfmh9utJUiEdKcXPzAs3Omko/EMA5Y7ZhM6BGGDyH6qDzvJEVM90XO+Uu1gKbOjeWu5WjrkpNQF
Xc4pMs911tx6ocqJQcDJam5FcZrHkWn/EiC5hHyCLdxy2xVrs2O+LEI32eQuI1KsmAk0R+XSehin
zBaObayQ/Q6jafrAB24ihwQu13NXEYdv+vzVg+VEribYRFrTvrChaXkcAVnCvgaDqH4NXfFWDGyO
Jb6ZdZ5BUBCZTWrfVdOl2fXn3nTTbYBhZEcg11xFPzqtynwtpIbqQv0cDKz/QZT+Tn39WeIanMxm
28wnbzVsyBHXEOehjhy9Ma+2mJzfpSfEvUhT3mVFd3XR/mHGhugKGX7lIpAc6Ix7y1MZ3/EPIAtg
xdiyxTvAKp/AgU7RvVCIMg9uwH6e0esUl9G9k4aDH3AgDVvsA92ebv//zY6by9Cm8RK5wt4PTt+d
TY4Xes+JDgQFzQ9teqrQnyiet5IXg1ydLSlyybPI5VcxoshgU1wHRpGMlIkT0BdobNMCidZqr8Rd
IC+Q86C6wgJUAEwKz5Xnd7npHOixemIVMl+t0h79mFDzcQxDZVHKtKAPhwNgnTrdIxLQHZrupXIy
5ydJbfBfnIJHNy1hpps0a1b2qbCRJ8MspA/OM2koVvGl1VZ/EZ3b7CYydHopTww8vFkeYiEsICQP
pk4Yv6OndWHUATKX3RRLV/ZM3unI1tHGTqoDlxqhbU6XTC8xJeVG46cJDfDKCCgEvtcxV1Tcw8xs
Mq3h/Gwa5qnm7qDePirAm+U/gWsxMK2AuAY18sxU2n4zc7cNo7mBlLtrHs9QvS9+x2HTE03TjSvZ
PDyLZWbgYgfAOuoFYCIFL5im0/9oBuSpHYtib1lP7ur/P7Kf/9wpY4bRcBBAFuXwNEIWlTUNHFqb
ZHSx9MS6c2PFwY/Zrn0VWvERSSG2jR7MWaf6itEu5GLz4HTF1nRU+n6p1FQB1446/qsrh5z9AE5L
Hfjm8ZkoL+1EMYUdPLMmsm+OqfWbvIu/AgY7S8Ugvc9ZFyi/dJm3nDCp8TCIuKPhYanpS05lIu5g
4sp/o9ptcB29jZBPqtHdSNTENFQXtunSV69Y36F82pn+z0anXrRuR/tlqNdrTEbstjxSt7VkylnZ
eJURfNOp9HX2gSNIiQZYyAp0ZepPw6Po89/RGgufcIdjWPaaL7Jctfn0VTCF0hvCJa1w0j0uJj+W
LmOqXAtX0iLgBAb3NGqbLjNuVQHFKw1EucQhf/Qy0fP5QJ8D2XbtmzrkDc4z9bY4RTZ7ipwzmJ/O
DwW6YHPPXqLNYborv0Ml/ZskIzAArXteXSPBncoa3Hqjcojr1GwFufzY5OwhC404V9Vm10bRzoNg
JJbm6ifYdjgKqC5eqz969sDUwxIZqzjRO/RgmZwaskEGl2JQSYcTL8eKyY0Z07uBd1+p8q9kFMSG
Mwb0JjZWT1E5E8V4vxuHh5YFfcCOSCHksH9srLbIhMGi66tkUdElEcMeasQpqtSfFPJ8ozcwE/Zw
Dvna8wiPltLspAev2izWMsiuZQh+nBkmgeHuNaN6gPN/jvlt/BZu0+D0xb6O/mHgzd+5WVSueVmX
0P1zKko9FVfkC32QYm/gLembsdkoYwldkYlr0U8OmMmfTmGbxEbnOfWC8eRIWTCNrUuD/qwlOROZ
p8OymO5SXXQa5JXerXcpWEHdIYJUWuxL0jQW66rqNfI66adr5cU2FtitqnwzVIDxQypGFTxTbpTy
YroJLzt1zIYuxlPO3kxKSWpDtCjX8BocBQRCg9FqEVLAxmwNaxo8UEkU8wbvItn3SftmgcjtiJ14
/FYxGh94hbdp4ACC/mg7FLfBBmOuy2ClOfj4y3CaSeDhy+BkX3WvWH7d6BNfBkRfc4QaKUi3jLPV
UTItY/Ubt2VgP1tM0OjNnFSnu0k/MnEYA3h8cJwMwZXtCkRgKP/18EFglyMSY/oNUjU9KR4lQ+A2
GlGteaVSDmCO3RGiaOQSZAQbDefXQe2nFJD8CMfMxFLutI/RqOxR2NzYCYT7cAp8r/8xdVABAZsB
/AvHbFDFo3GscW3IbGLapp4z3aTWRpObKlOWCbLdVjXYNCkIXIWbYdOI5vh9JSkHccPqYsEpdGtp
bLTSylZhnhg7lltKorygZys43qQi5EsaYfbta2QjHs5LJZvziFoKvE3N+JJtFyyRSwpx/lEEBrIT
lfLRVwyos2Tgp8Y5r4Jig163G2XYP9y4cx4GELII29b/7m6Lpf+se+CFRZhN7wbs686FHay72S4W
aExa2KuLIpwfAHE3D2aD/NNxMWhgCnSs9rVI9fK9i0e258VHH0TaF/GqewlKA65PGYcJ1ituPWyk
0SDMY96RVlfgZcmOh0NFUfpmmM1v1Be0QYE4xw8P4GU03CaD1eXnPHidA0Fl0eq+yrTkkLccWx2s
TUaRXcosXk6l05/jiRA90iALJYJ9mtTPzhpBQzV9faq6vD4JJZq4+JB/+3GUp14xGODINFoYScEg
Pqg4tPA3OFElTWqfRkN/0YTOm+gWGlHY7LE77GDAWKzC/M0qnXtHdgHOBVIn+S8oj6xvRdDDRdRi
6hfciJCvJkasL4pY5008nRKhTNx4LKXl/I+TyF84DYlyircuTcsDJb7iHfBAsaXYviGoRHg+bE1s
Pl22q2uDMFgHgBVKX0/nGZEm7PflfizKT7YH6aIhWrsuc7t7xEZIoq/BZQKlbG9OI63AvWEtbBra
A2glvaadvUhq58kebk4Udtt5plFNoXauXeb1OMIw0mfjgGex6cjh5PDwKXbzFjqrya5LRfiSxzGf
m5NelKp4bydHuWZqfMrdsQexwSgi0KQ4a7H9g2/2t8tltS8JUU9Ds2800hBWyU5OgFUiZhdEvmE3
i4kN3LGT+Sc1yjnbYObyDWgetgshS14zLGOJwUVAKSL6W0QB0S3MgtM/ept3lQbpYs5aTlhFBszC
o9wap2nqTl3D2Ftr4oNac5fzb8EXryA+2zozxDotDqbbfxrEtZBCWHvlVgvcmwajy6DZptEE0XIo
rXgQzPKAG2qTwhlRI/dUpBiTyEgnQB6bwNjqpY6mW5x1Ul4FPRBmjjukw3sRki7n1j53UIExIlC4
ittaj791zC6lbvttDSsfM2VG/VIuXpz8txvaReeUN4+TIRUK54o43VgpYDS6A9tutqJIXaJ8Z/u2
dTvnoCnTG8XBm944N425MT1qMwlQOeB+sg6/MjUzCkRqvdvZdnTQonSnaJ9DL06G4Coe+wekqrtR
O6i/uL0rHoRZEf5Vc42T9kvx+1nCGdddJkQqaeyAFcjhqNBk9j1A5WL0d0qn8KSYh8QeXlNd/+16
67c2lFPJOdpsF6phX22oI5gmzpGmn0Zdv5ocwIr81+MGMRiOKCEg6grD/Eh/QON9tbn3xNW/djVG
LQbJhezF070vnGurxoAHZI+bXsMgOp9ovZChQIj8kh9GQfFEAXyPBTMf0FaZybTw8hy8NMZrGoJv
1WzCQcQd4XWUFCEkmvISSvNS9MdgqFdq2u+6sbm7aOtziWWojo9GgILDWZ5jdgvlvnTCg6bZtNkW
aKYTRdjFUg2wKmcJBe464pga/blBTT8gB0KTw1wirZkCoH1MqvvoakYd1GFYbcvqJXcM3zkzVwmZ
yNJ79gLLUjlC1RSJ8quSw8+T8HviMswq88fOk1MFEmpwQNnqDEBrEhvUp5b1MRS0kCg4j8J0Nd0k
IaVySt77zqMEKJigWbvbcl5zmtnzYCqbhKfJKNl/Ivo5oHZoWH+JvfHeZicR/RCXX1C1ssQ3QyuA
JK+HOhgbjz6jcBB7J+5UHskkRLp1EkeLdM5WuMx00OXanrXJQu6sQneh2vl5HAOK4KT2lTszURnc
EprrKhhB2XVpNs++mrtpfjPVfQTefMg3dn2JAB8gDHMoygO8BGAy61B9yporHINrXhcEB5A/sn+5
aQFDnchdVXWNOVHX4dZwZ0M7soZ0LcPsalgZ4ElnU3rBW6gVtGFFgByyb6XmFs4LdgiCrZ5AS9Kw
CgmbPY3iNyD8jQEFSH4nroskW596dHMbrJjEqarEP3VbnQiWHUZIPMU/bY4f5VwOAmuqpIxRiZk0
EkEHpbWIa3MhEXKyYMX+ksSdvTWdgrl6sxAWRDcOXs5ZdaxnVtjLSRmxd9tEymkLpWNCS4jTQD+a
Vp3xGfMwDUqI+u7wlhBfg6e3MEZn25MQk6HDdJktWaMfYyoh1axYpZH9OlKVAE+VabuF5hHtXIMz
l74z2y1JvqXpVGubLTuLibu3WvGC39dpXkuIoDqpP6ZliwJShF7TxkAzXrMeqJ9QSH5WLUQlahOy
v8DMP0vqK0yl436f7Ot8NIBcQ5bQc0r+PHm1eUxlSX+gPuAtx8zFqeKGMwgRA7LHIAnWMbjspukw
n6Ws4Muz7b3GQQBIAHmwpD7FgvImbuj+FHRHNperWvzm5h5AXTT8WGA5Kj5EmTW+QqWnGx2sEtJy
wmoQQB0fLML7+KGVg52Yf21Uq1R0zoBI87UTxtlWlFuWA4IX7NjW6Wj7PZ0lbUOOyRvSt54NZWlC
5CvJZnkuLu2EqJMCSsnN820Ax9KYbYO4fQYaXaTKupw1zxiJjKOAiUCtTsMbpqhbh14ruQqmr5w4
a1GHWw9TpmKdODv8xk4ULSZ29mNLjK9bW2OwHbts1fO+FD1mEk27KqqA3lhbRAYao7kNU5RmOESM
37dV4IEUIopDEC33NIpWyBUn7DIQRzUHOjzLWwSfDRu45pa7WkkOeVmdYk2/Fh6DGQ4Q9oSqz3EQ
VPWcxkwGZaMSZ1453jVl0Exk0vqwKI4su+qfYGpqg/TXI+I7OVNyhW3lkN6a/BB70VPTuj8tV/ZS
nc6ixu2h3qswSlGgVDxOfyzM+5LagCDART+WFP9SyIjQFfXAdBLYksns5+/RODGzzatvy5B44t3H
7Owt/aVd5abNbfYXoOcFvNayGA6pEixk9adlhp8xw48qcyUIoqTzc5ZKpQCdtsNF6aVvWAj/Bba3
JwJDyNwMwbIRmgIKx5xWgUGvbQzizD3ZNkrNF3oJ3AWsstowzhn+VTq7JDZQShIsGiVmEEOjRoFH
yMQG0S3wNHjcGLibJ/0DBRFtmDgXfh9DARa7K6zhi4MLXuizzncdbERJTI1em8YiQMAlK8GiWMld
tabVCB6CEpiNpnePmpODg3wQXPTxTdTfDjjNrqFTgKSUjjuHwZNJWetIEi9qHPxBxVZ4FGIUqp/n
ax3/tKclG8VCwSE51BjdqWGOFc5PUPvLpM4tH6F62u8DLwcDPdtEnNcQgJqvitOgFg483F8AuC16
sOM1UbRGAijGamDgtK+AakqJ9W7snsM+GRgjRFwfNdYYPL88JBaOSIA/usDtdSaqE5uHCRSyC4Oi
XgetsZr/oyX5Lo7dnVY3T7ctfF1rfFtDAQfIR7P9UphQkirnAqSfRVf4FAiuRPkts7+BREMGOC/m
5NflPpmDJ+dXONl02VXWmcSTPyJhxhUsNfpKWvPEIenoOOmWgT/jAOZmebTJ5E8Kf9bMAVA3P7Xy
z+Zb85R0GVQmyQG68gp91bt7IcCPxiOIV7xnKTSKiDA+onnM+pBwh+m9csV56sMhJL4hF5DmYAEQ
YXQJqLLXt7XCN2ikMviwiN73PDknMnqB9Q2OcDVWb2S4lvNJseQ1K/gmkkp99/Tqo5uiExwePmCO
OOzDw57cuNS2UOLpfzfEzxi7i4wuO0fxh37bmBpWFf6r+5r0AMcZUPL2YucPd+RSoSZjmlWDsPMY
rLLMDOFNivFliuh6MtJNmXVrZuW+0RO14BbqM0gthuXr6dEmFGRPxmGysRpxJDaq4EgznoSFVaAD
reNoPButQLGRw3pQ1VVL+NSBWKIV2R2b8SnOy8uccunocq0TzAEqcpq2LHUFltpfAfVicO2tjOxF
zEcQqQZRjWYZj/VqjOSei3cR9m+NjDGI4cdq3RVwpDUbWoIbxSamgDUC7xxrjN45nSvQMHq4HPQ5
Z1VIP4gOrKDAsmHcdVbEFFHT634ajlqMnryGj9YBFSfQTcCY/7/7MMIVW1geypQ70I0QZ/wCEi09
hGXui6a7e/2nAwI5jZ9S6amQDd6cGsekEd9UF/c9flQg+9wLw69hqrvW4gBYgXE30mNPJ4gsQqIn
P1FncPbIeQ5C8TfvCIvYUXEDFdY1hEuQ2SoJPXZrIeUkVRls4nrfG98tVotYDCdaUvCZEyWUydU1
Gzw0K9WeJDce/ko0E4E9p3QpfrEpwYwGP+LAWA42M2iaArClRQneGWUgPlQzA5k2pXjUPaBOO+Kr
wa1qZpyWkGbQm1ecIObwMHmX+guD7b9ezszH0ldaTMNBtBqB4jrgSZWb2ryU4bE3niUJoUEmnwXp
m0EOyxofTEct5ZxannDYOVB5lRepQhdCpBs7qo4GFK0kWEYOiakOyInqx+MPdg1ANgyAHWWlxXQe
aeYlGoeXUYceOe0T41RJ8uWvoYMQaRU75vLxtNc9ldbQdmnx+Jt9ZZ2QyyBzt57eEeFh1CVeYtiP
AD4WrgfVhspE8McHxhCMChUe7JwfJI06LZa+9sIk2FHuXnJAXMCi/1Q0kJojuRGFfa71rdNv26tn
RC3exjoElWe4x8F0F23bv0VAebOAs6W3VVFzXD4mgA0XsNC404BiouWOF3XeQns2PeJ5veodfNeE
o7wEzrlOYYuabtL+YccfwqlvpBWQnZ3POB8/W/gAcZmv7U5bZZAJQyGPQx/wfEU/MXXg9NccgTpi
NQM2rpA+qV/reF1361xhY9pnx0j08TINWISVmEddmJOo9tzPpvf8VEl96q1j4zVzHkoLnQ+ENLiW
tB/Q91cRN0IgTlmjAYlQV84AHLKunYXeQl5w9QU2tEXf4EZh8am47LQh26W2w8OWXeNAsOgCetDH
LHDOpktT1HDF+nVAtaswK+y+5DHJ7AC9wRFMXqFv15ldERArQUjbW8WJVjn5ypBiIxTTBpYIBmee
vQA3lFdP5aGaiWWaXniCgAlIliXID48tRvRqhFSuVjEjk2wVQfZN8NT2EcMcGEeizqE11eCFjBsD
gnVMCqDxzhMPQRTQRdwzuU2gcJYrncyI3UY+Hkwk5xlNQ5Ffy4DGpKSEKpqEhQICnTSYHXo1y+QD
YH43EApZahYP6ek9goZWW3xehBgd79iwkW7zD6O9295TNeOFjYfHYCdnIcjOHIIxoSkupIO71H1e
xYpNDt/ZzObjOlMuOrnisQ+IWd/z5qxwVFOcwS8mAmZltW4z6k+pHtUdFiPlPVkOILNGVPRRBQDx
SpKuV/lOlD/68UYB6hzsul0Ipn36OnHgkCC0AGLTTOB9bJ+Utck9Vys3J8QFNC6i4m7kpHwhYsP3
zKsHh0DN3kWchHvzfeAXiZUc/ndcw0gmUUDrSqu665GtJtouIZQzSeamv0nvNQdGwFsziCtVpua7
EzGLGiOb4GHQb9WOub34jA0IHRqO0bfSvdV4s6MrK6XH0HakAe9oNc8EL3fSIqMW10459gHBq++6
oDd4QsM5i+gEkWmBgSmiLoqRslG+1s5viQV0MoZljwlZd7dxvdK5xpxvrY/XTJDm9z5QOhUKDKIs
+032F8d3G/Sy/qJqq3a62vw/LitFN1vy1Q9p7gnwpoALhmMJgSHnJKHo33j2SQzlyYXlJaJl0WNM
w36WkT9FecUjli/l9MYfXuQ8fdn5oEeh6CyZvoesG92ljdBEt1P1nZODYc6SFOAzY5epGa1EcxOe
sOeK4iVkn22ilRxSEUPolMQHxMJqZ3wK4NAF4XPkxnlTC8WIOL0JVCNZSuycjNdov6v9NvyaIVnR
zuReNCEdDjv4LgtgMV0GFsdP2Fy7LQNsmxkfLSHlPMeuAnYN4jiPVYA3L8HjA7qwF2PeUat6twfO
nUnoJ3ThdkjltoZpBuwdeX7vEXHsdOJdkQLbXo8Qn/D4rdAqfDF8Ceaalf5a2j96tGnHQ93sPcE9
wzcEWrpyvgr9JU2sY1eitWc5LbBsa/ViKfOHaf9VefSII38wXjijbDpOWUl6zvqba36Utr7U1acC
2FyHk9Up9846G9m1i99jm3/GZCVDhlS3ZvSwKaCe0tvE+ccdr6L8cYPPkZu7vYe4ghFddi2OwA4F
oNAhJvPIMrP3QCH2TuvUpUdgsb1/JVrL0Hx4wasSbWNqVIyjkj4c7q5Z9xsAT6mMQ5z8T88+2uaW
OqcOV6cnnmrEmJv5TspUso9YmQC4tVxVOBwwpYv0z2hJXzLRA73JRrBgy96wpLqLcjfSh86pQfR3
NWP97PC9nMz0Bc8l+/uGse/OmjYxTzKEU4yx+45tVc5Fv0oYLJuXW2V/NOrFoPuVeDcWaLeZpQfu
EWcbujzh56Nd3a4ygHYyeWeLt4pxnCCVL2KDL1hltPWvdZ+58Tqh22qnQD272UWah9x6LciBUDsL
wGTEXYK3ZWzXCuutgg6NuxzjM3UWEqfmJtVXs8ZPuiNM10iwfbcuflUVw45PEXUKuQiqivdl8qyG
95VuxRxmrF6LDHF27RrVsoDMgKYPnPJqAz8CKpgSr/KN6EfJByAO0Wpyy32uMSkwFyRJ1rIpMScC
Qd2Ehm+Um6j6SdmbtfMwhBPAiEFE19gs/kQwhLi8LHHou6vGCIXHrVc/h+posXdqGL5ypWvdrkYA
qBWDVCsnF+YlmMHoQGDASh0jtwhhkYUQr1YdrxoLNYtHlFHFq46LQxbnMPpuVdaD6WmpN4npUlav
Zrtv9Wfd/4jiHng3jvqwRD40kKWV5tcac6pdT3ZBVeN3/PwIe3BlleY2kTQ11S960zPzEGU+l74L
Kp2GnE+v+BwNDOHz9eiHDBtrlelcuoyTf0qAOdD60Ejf6gek0YaaxOiX4ca16oCsOzGut4HCXd9B
E8seqvtluNcppM+r4wDzNkXcUx8CnUtBuqNFHPoSaqSOVyl5qfQn3NDl/8k/SRhD5qu08lNnP9hv
3rQPCvY+sPadN6lyCj6U2Qdbdg4+QXeVlD/OAHdkHtm9RPE301jWSAC43LzD3FXt+uz64n49m5wL
dqMIUGp2opKw9Nb8pXq3tN1KdSfTt8l5NwVMYm4jS3Khg8OH07uWHPxIzbHwGX/2u3cLOTOrCBGm
oEWmwD/+r/DOdZ34dvnSI/mNDw7IREoepFwSfMELRRwmMXGR/Cvp3+FVsZLYeEDrhQYiDEPAMs8+
jPKX6bplqJCjsffgOMo4SJvmT57d1fjTNX9H7WqRD69XbfTVko3rtFMfnkm1dkTQaFnHwgNCi9++
i6gzgGQGhrzf2pQKKAG4KfihDFVcDR/Lq9zjn63zl/Bfop/q8OxO3xZhd24iUBbOdCr0WyHOLZUz
fM2cgQm/hcrFwgPcOt8j4P0uvunNQ8VqTMFizaSUDgOaA/8NqV9kK9tkpf+U7tHm0yreaYXWs+No
+JZ7nMI9RRvs5se9Pn6z87aVZQpBR9vTjvF0NRqPyeknwRVZDjA08lWsfUU9rLCU8tnUYaoPXWEl
JWFUNhCh91IHL+OXrJ4uPYkClFWuHFKmYEwUl0Z/CxyEi9yLbjnBk0E8w3WLLFvgWkz6W9hQRe97
GO1JKrjVJXe3A7wvSMf9Q+0f6ayeso177TMaxDa1tc/b30g/tDpTnruWvA3Wu/JRsuwr1rshroKx
iHxm2WtT4dYBymKsa2YK7JfTyOSsiWfM+NEm5i5nC7QSTF+1f7fTSxYyPPD0paIdGEr6uotNf4AJ
Os4xDGgaWtWsW7VZqDzgQ+UovJPQ/srk3U5APlEHPikzhMxENTu32iIxcCvd6+ZQs2ikU4y7Dye+
dSEZw5FySF5VFMOw2vLtFkTG+10u3+RwE/mrMG+Tc7Cmi5o8Y3GJ7l7xKKq/BLhUEH5iWOrLcl+O
1cnUtWUcHfiZGrZdzQWg58TO6zsxFSM4phG3efLuhZeofI3MbusSoVOLf33jXHrGi30I1ZmLm863
AMN2Vx+BbvLhflfKIaMVlvMdT+8ALRi3hFv9TLg1p+GjY2bO0ZSWb/R0gxpJxfM1hqQDpbAchdK7
mn+4iIRF8ZeH3HEH+51RYQFW2zHHVehAnOlg4GW0IFXfChDKyHxpyvsQ/HX2W+hEyF6wQKgttral
tWOv5iBwUap+F/m+YYtZA6bt3NUQ7ZXk7HZ/Blx6rhDLL/hdBqPHDtplmjy7fJ8yTzCTT4fpZHUT
KefAt4zFR5S/hfz2GIfYpc66f8PVoIlzWZ6sadmWl3669iNhclx/1lEB+GTXe039qMODrl3V4aBU
P5Z5rWYyOLLifUyfRUOXkddthascIsSFPLOOhTdvygZ9oauOi7ll3mLCFqmMP6QSBRode1SLtBpn
dgW2QUTIFk2dU6NgCeo49UwXK9SWFnFG+zepfywm9h2oT1t5WqCPPEyJOoD+7l4UX0a4Txg0g3+i
agi5Welwbz6dUi577zOfzh1pbAdxzNTQe+A7oYe0GlSwPF5QmldwOdDlfVNnACrmZ1tQ1AYXLzXA
llKN3XGR1KgJ4ogTjpqeH/2r5KyIk4va0uZOuI/1FYC0QmXFt4EsEqMd199Jbqwl7zWUPWl6bzuY
ww5uLPTq2JcepcLyu+K4nXDMFmw822+HXjC9Q2bS/xe3nemfafh1qayqvOXNvSW4lFUkI657jpDm
JoY+4tAOymGIvIp9dqKXqf2tS9h3WLZsbn6ew0TlV3GzIhO3apEL4RzTXo2kiIiq2hHu9uRS8OQb
/5nkoGuPHzZ4Td5L0PwrY8cvbbnQNYLb84kXGnqHmaNhC5FF0KYsZDKvXURIzjHwKzhddRvs2fB9
afm0irMv2gGkbfvR9FvFJET5H4GI+AMWp1xgz3LWdq/4TmrfTTa0JWYrp4r9nl4es3SXMmUCFuk7
CV/X4mJqWQcrwdZToTC5D32dKAtjh7UXuBDvSZRwPLIb7N7vo/oqkZJUKilcSnSYD1vl1c/Mf8YM
HVRf46Jh9suOpnoY1UPGl8S4mIzggtrYR7W7ylE1bc+D6AnA8DUMTUTxt9o5kXwjgYA045B1R53g
lIzo3fkk821nzaS0ISK4yoMDOi1h8xr6PsGKCMl14L7UyVeLRqxaVpZsjg5n9Exz3ViUp5ZFiFxu
ckoxwK9+J9o/q/hpWdLbp0efvHHQxWm+SKqGvi8/cg6D867ABsp9A88SxIQMXchX5lw0HTcIDVYv
1zTHLlX+PSIoyOVxcuQtUsSUM+HG7m3eQ6IPxhV6koU0RzkBhk931qYo0EGyX6JfEYXfNeWrOV7b
kTDvrsB1laNyw2z5wPnTluxC8DuQCfmyZEz2MVwmAIyQc3jUNOOlLS4j3XssuRlttOsouHoJQsW2
qNdhS8BlXygMwenQOEGvpo+SnwQOKNRNq6yDatfUR8HjR37NBzMrI+bBXcMn52R/FPtwqbERZqSg
rUAVSY6URKMgAnaHkRaq8b0bV333lo7wjObEjfupx0edvsy8YwhPUFJD7W3xCxjZHy0lC0d+5S3z
Zyq4EOwy8EvKnckxaDwIbFVzxg9IBrOs8aWvA++k9wdPfE/Np+1evOrbQdZBVLazz0Q8spKIdkvo
g7pYXu78mDHQnYxeX6UkB4X13qdHKTgXPKrwM8oennXQvRPfpigOTX0PwTem21r/VSVQ9GhRwfwd
5xxrD7mLbyWSX7qyNjDf5wfGHr13KuqjM24zNt0IsICAidIjH3N8JwJ3CYCJkfdL9uZjNtRAM9Fu
jfZCJz1H4KeX7hv8GTdcODTiMmdxpp0KGi3ZDtyf0oewRldRBUnFeENBipr1hBVX34S6P4+BlPk1
d+4D7uZ/JJ3XbuNmEIWfiAB7uWWRRPXiIvmGcGUTe+fT5+MGCIxkN7Yl6i8zZ06RAyb5B0vE/QZf
XUIO3KdCDCu6JpdKGQyWH4K3N26xCpbQjOHgmuBVwADiIKGUJoeNZwaXHyoOotpkzyult4HJm9RO
BxovkhzgKLEzfvBMuFMitFssCDovGQ2BVzw5Cryy2VfhNUopLLbjvIHVPb0AmAVf1MSwyPrBBWyH
YEHKJNmEKVvQs7J/r8V0BHxOYNjB0oY1juxqdrJpFUmHpN035uuc3Ng6LFE6bwaUvGFIlaywhCsi
NF8T2jG0mXlBJLnHqI+MBC3ZqCZ9rAPEMr0A6mRItC7pN4Pc+XMEv2Q0pV3ldjvrO8TV/JpSppna
x9MK+jloneGz2EBAzWDL9d2www23THyKt4q7DjDuGzpaz6hBXeB3PmwGQx2SSLIe+11WEbvnoiEm
G2uSACdXaeMtfkfK1RhPrXV+BmcmpW2NvRArgXcXvZaYR0U0BvXSHPgR7rFa+yk9mROr91a68DYz
0mHBHcujHmy7+gCM6PxLRd1EhPqiskAot+S7EqCzZkLBDQX5rJnPZniVmr1ggK679JRPJiSu8jEQ
YNp7RNE9i23dfuK2aYfkEiHESVddeeD5vlvqSjIwJnM5J3DRo/YPcNQkhAPEBr49bU22DkJXXrIN
3UFY8d4bbMqoOBQOIoiOTHYc9ZtelfBynibfx+dKDSX8BbCznKnZYjHRY+rIqGLCKBRkypVbr+F8
MuAxIhWnJnKnl+IBohN0jjV5iD5Dy1dmLzBJqLZVfHVRv9uZP6/D1wZbxgyxxWY2UF8TycjFBb3J
TX8KbEsp5+W3nK2/IBkbqDftKx8hM1S1dgG/RZyMBI9LoYHSbrdXJEoyvpsY3yKJwayHpub7SdMA
RaJnke0UYU3crYQY+q1TPDAtNAgtKrZg3VoOKQh8v8DJSu/R2eFNfYcjPuyzCVIU6Q3HYMClzQOj
NaJNU/qLmVm85pwzkCtiUDq8mpQCzLUI+n2QRcdGnMmZxhbNETMKKDclYe3eJXuiw6YaGfwK55wl
DVpbXkkAWQqfXNM2VWIWnD716yeJ3E5lrhGPL+FpmHZigo3f1UaNTpUKJ/haoBEO1mHEHto84y3F
Jom+1BZxuxl7F58YrG8q3NqxU/ifyxRewSHr1MeHlk2SUrnmJ8p4gaRkleBSR6KJx+YiW1RceCOy
gXPBiwNb+qQDZpu3n9GIpTm3jTfA5TZhedglacA10jAGFY6AmpcZb44AcAOgTfPUnIMd6PSOD744
dwyYKy+OV5oKVx9/5zVTCxHbtVUfIip0nCdd1z1B/M+JVm66hWh+HDTPFJjrMnu+9tI6+mN0z6i+
0tcysmhC34vnQYvPsvEidQ9JO/Nz0GebULC7PRZSA670Zx3mtOmRBZ8y1vrEKg68VkNlSyn6C6v7
yScO+I3EW/YqEYY4raVfTycpxbdyPWs0GetaJ4vVr8fXOjiCtQmx00x7Duox96zKUV7H9fhBHeEM
eB0Aoz1gBnndCyimGti65HDOID2KGWCtqgdXAt5AlslM2WfmwHOIyjNXhVZcO/0wNDeC4hKCwnTM
3TnRtxMu78na/OIY4yUbDPmZ7wNxrLRsj4gtTg9dvcugKP8QefODFk36Bpw2oRqaWNDSt2yC+RoH
yzMoCS9sfDnYEp5EHHnXLBsgL9a0dX2egDuBhRifQYsRIyJX9XvuPp/GHUJD/dzWswddAecvsd2q
5UOnC6GXp3XyEPkO1Saot2aF+96OaoVtykgWvLOE66Uehx3ZxiOBHbPXtWuUEPBTWtFPwN8azF62
T8yYrBPweoTE+e1W3Zp3Y0AdtYJWzBQGrjoIpgnLt9szxuamaRhpkVqyJpSF0Di41aDLHF3jRyqD
u3Ez3DUiYgbpGoavyXTQntu487Lnvu/24U/2kuN8pq/oIIIJNY7zkJHsW6T5/snwj/Yk7hjdVRSQ
WO04HJQ3tEesV9zAwBObTZ9uZHnP3chxkDdA9KtWXvMxc2okaHuBybgn2wWLZZ3LsyuQMyKDwzrW
n1d+9usy3ETJrsdYlbIefS/oQbnWfIR4G1ZivR5uE0D0you/qYxFBkl4GQJKI4TlbKDjvZRHT/vQ
f6I/ZiGU1ZR7/DEplpSjfOX38jCKR/PTnJvT8EJfPt2olmWRlEIbXhsJHcUXeiDYbYAK3+zK4iZ+
hd/THsk1bEEGnKvnNl8jA2WSV+3KXwgfUKCX+kKk4t4OX4y5+NFfGXSM9DBjhv4oD/IO3avbFcvr
ic8U9Pv4gYlAqHsot0wnaVaofU83fv8vbB5TtHlNDIj63whJ6ZXjnh+P9oydiGmzhpyXizhwwZya
rzr6UZlnswoyz3p60lq9CRh23blG6s/kElcckrb4HojvdcMd6Uwv+GKSPxfc+Njgi2nSJhe3UbhK
sMrtXBpg8tDUzDewAA3hF7p8UB0QXIoNg7uMmghNC2w6EEg3Gf0a0vrRyb45V4TMbaZ3nYsH42iA
Sqy1qNKWyidAbInw6Q7fUePO4XkbNio/Y/xX+1VrGDEhnlstYmDOQ1xP6Qv8kbBs7klYxwwDKcqI
pCSrQXEZ9yC5Hag/Vxp3AAjScjbK1oqv5W/MTJKyCxMefiFuKhAsbe0Dz7SdmbtMi5KtptmTW9vc
2PLtW3XNl/moHWCkJxv5m6LXuky78Esy1saeouwOSINfC4h18jmuhTP/QwE5tHy6Teha/QcMRGg5
huVUmjNA+lpml9umddUl/ZQ/cQou8fglJRcAnD8kbw7Mx9U5apex/IaRQsOgHfcVYDBiccJDwtG6
8B4Ocn2HAMEsuONMQ8+rXHF7oD/HwSXh6SGYGtb5DudAK9hj6qwhY3jedGZkrNKfhlpiN/4xnida
nt8Jfam8MkLAEpMEdXlnbqb3CjtBEDwKB3D8wqbLF954tjNtxacCq/EvezE+1V29DU4c861H6oaX
r4WfybCB9P+qxjNvMc93i5e6Y71IP5QEVKboqpnJ8L5IwaHR6UhIw3ncRnpjbIBh55zER6f/w36a
cRX/ChJOPkt7VO9Uv1R8Kbuoe+UtWtxUpa0TiIx9MY4hi8E+giZUj+gUEz4TJOEFFZJrnvgZ+gna
V7m1EubK7pyAC9o4S9jSK3ECrCsIRO0xM4ntssc3eW9cGBelLxUIs27TD+FjA2NGzuxuKWwWCOlQ
4zFrN+9LOeeMGMs8PfzhAozNyHJHVPQq71mFkewtB/bn9MLCkEaP7vn5xvuAc5z+Ur8J6nYm7or9
GdrFL8krSoWrq988WFMghSGH0k9qLc+cCsL4mNeaB/kdUGtFxt26dyhHeOrBsdmY3tOywRKdv9nD
gcRlAvYHcv5Ng84l/TWce0dZ128JGc7VFx/lJv3rHJNRa2JDrMJ4DRRqX33zXLUD0r91Yv/BO/f7
BxY5KJkWZGmtr8Q7DuOg1157bT85OCF/L6Ry8lIAFhx8RWzhF8Bz4gPIbRMaoy8BjOCXjkzPaZI1
HXT0Xhr0f04ub1TMeokMu4un57uQOFpmi+fxSk3L52rs4mPmZcyJSwfluMKn+jt/GWxQNDuQK84F
8OYBBtU9tJGk7IxDyHzFUX3zgdn6OzakU8LeZZGofruBFrgHRBwd0/BwBD6aPqYaTr43bvW3sEq/
tHO0LrzEN+65C+a8JgI3Xr+c9AtSc9s40p3U4zVR1w0B2nizqgc0T1BgN6F3InqEGddKK934Q32w
x9t3RJLMrqL2aByhXovwNNe6q1x53/Ww1xgZ9ZCtyRbwdI6tU//BgQTKNF+lazPY3T09d2eOAkp6
Eb8aBO4GtuJQxexZ9OALMkMq31gfKRPQwGFWY+C35rAzYWhYSPJtkIboWB+fx+iNQ46jZWTX4RPy
G4PN+NaBfY/RduSot+ZHt+jAbNyIOXLqv4poMjx6/h2g8+So7+0rcxmWLh3G+O/IrF7YIRwnPH3c
ovCczc+4ojD+yWBMHOJjsRWu8mNAoCnYeFPxavCI5oNlGI7p2cK6JM8GfGixuqI/Ly8tK+gLy0Oe
IpprvCALFxqYyzy9+Mb1gI1d5n7/nuHTzYKi3LKrP33b76iy5R+aNfo3JlzCb3dnb00n3kbyVkYU
UJQOLj8yu8soToAR355v2iW7k3V5A8sgf5dr2pbW+m0aF4CDRx09yTKB9+AwPcqftvrND4btXgJL
1B7QTQc+aUM2H5jNbcOz9pZ8dD46ju/Bjz7g93VfLr5Re4zfDGoe/vFm73k0Xqs71kNokzEF/jZv
T092IZ1Aajzk7zBiUTS8hWfLN/bmq/4aXKMNh4gJI2CrbWFYdt+jN+2oS+KTsVY+lHXmJsfWsfb1
N/jv/Eh+yzWWEtuB0Ghmohfpo383juYJac3evBa+RWUrvFD0Pv1kr7mKJz2ehyJmLsYe0jBj+k6O
1guOafpryo+Iv1IoFHSYOwOCGRz5leXON/VD/MCr08FE6AjT995jNzCt1esfCj2HcaR57fxyyz2B
kz4aJlfBZcQ+jk5x58ip/6iHunfpMT80f9owB3JD33BY6pAO5ssZZIaR96H22OhHWHcOwLzNdBuf
D0/8ti7DSj6JN+WoKq78w7Iar+hn9ng7uJGtXoed5BgXcaVcJN7DTTynTuSSj+RgO7d9IQfLMbze
OWrr6M2AJL3Frm6VvF85U7/FLbCqaznCW++MW7Gzx23shy+N63FRv3wyPuClLi8m9elYGN+8hev8
nfCQ1birNxwS+ATxN/mOw88ZSfl0WLjCmwoJ4WbtP8Pza3CEZukWQGNu88jWNC2ufLGWZU5ruBb9
1vai7VE94XfDauCZ6VdoOK58uFBBwenbZntwjK/5gkTNoWO01Uvr+pnz+3wvvokLcxSHgGWHYnRz
jYhlTdfr5TvAYk6/zUM9q27tJcfzOlqBq93NE/PV4x+Tjkvhw1M5Gdd8h+A0Q7JhF3vu+OiNfjd2
njv4qx5UdQfl3YpsCzuwLXdwN5BXz9VuU9r7uXeHR7tLvfIMFu52K5YUiLHNqcitQnG+xXfIg2jy
QODmvX/S0164D1WbQZqb+iZ4Lq+K0aaHDc+6+3sxPO5E6DHCnssIbZ4t/WDCf++cHxaJ15uO8jdw
UXCyAOVUiSufNS/Y17uOugon6WO4Hy954I0X1f2dGVBeT+Mq981tvhr9gnPR3PPEPsCoTLpAToaD
eSt+Ul9/BKt4DxZBAbGx8LNZ/r4k0olLQDou6eq6fYx+y4+HsrbWWKU9bbJ3VsrR8gLFRkS1TmFv
U4wcGHg6sHDQp19h/ptnTCf1dXUg5+me2pc/eUfcceBxczlsb7BAtr7+w7nj6250O0Eyd8eTta+8
yr7OmLUAE18pCsDf3hC1Z8fuVTlQSoRn48N8yQ7hRvCko/ZBWC+uwaC+H9ZBvGsf7UY4Ikd6ffri
MX2rPoc/494ch0NLJJTqw8QzjsFqxrLMptM5iY+e6GtMIWMo3kcTh1LMXG3pi7hRrGgOMEsAdt2Z
JR3zCLN1T6KQQ5ftPH3cy6/L7no3bW1desGKF9t+SVfIcCs6q4N0i5AJ/NwNmzxIlwcjHdsnmw0T
581of0E2MdGHsA8UmMdH8Cp3+qFyEM9L+XCiPYMkc9Jvi0v6gSmvExwpxE7J27gNNqrbuGC7CwZB
8JGrkm7DGsGUwFZfmLF7zTfxNT78B/tmuU5yrNz5iALAsFscTOzO6+/m2jx/UYt7hLJ7pJu5ijOt
3udjlrgwu+QfiJh78aSxSOsdZoqOfiLn2qI8tiVyvO1z/iW88TpoBroVC2asOVmgaBDzgb1t44IV
nh/dPdyLPteFLV8xtd+Iq2WJ1KgKf+PX8AON3qV4A2qAS8fak/3qW2RySwXDfJFDQLwO9lG70Oa+
q5vW416Onenx/f18ezdh8vCjim9sLCXOiNiJX69oqDZY9QnsMeVvOT6tT8DDyMWU60DhzefYreaj
7qIZIH9rqc++7sJm4ECh3ebkKNjxFBA41at+8MOYYvxqmep45qVbBy7KUPkR+DGFzHzBJwjNubR+
D89AHna14bKjkjlmNvOljX6Ew8nGYeFccrziXfWMFl+6GkcusU22ppApWlf3hSsWkkCATvkXEXlv
3wz/RhnA8MvVf7L7fDX3iDxBEfs/UEjwAQdw0m/36PL2DFldWNIeR+v8pBzyLJ/C3gfScSnsKUiW
kpY6m7td43IQ3PSLwAf7hrXbnXfmbKwfy2f09qPvVZ9EepbKFs7D8q290z20awc45+DM4cnU1k8H
4IRdf0axUe6Irdkn3vJ34Z/mH5mveFN2SpttjAMq9Q772md+NtnsH+VYZqhyGAfzgSjHnmrmPdyy
RyjIB7SRBGSeSMBpaGtfIC1fa7xzfab8R4lc7n2suuFahY8KgDuXTkk35lcvyXYZVucr5byM8Lmy
0WGf4POm79NC/7WnDfDU7yu5E3BHHFpE76wrLsNbbjIm5jSPg1246A8c9exTsDvij/Fq7rkoQcZY
vqzvLZq8df6WrZJr6UHwJTDYiVf6KfHaR5/YoTNf6Cwu9Zrs8uAqLFQ5GZ+37/nae8JryObiap/O
8hkv8LflptYuCEwLe/hWb2zlDWR3agVKq7XyM9+EPbsPkcOFOjWhlnmXy6VRbh76S/KlP6LTMnYM
uTCN6+iqvnQtKOJbdwLsOOv78n06W5/iiSECrxJniZWwbrfijQcvnhgssZ75PdKFii7eN9/5Rre3
0YF38fqOS+hOddvtuG3tMwTA1S8x7K564jjpvf5QuAYRdKSU2p/dipUs3wQfO69jflh+i3k3eAjJ
l3IQXUYQ6nfDRbhJNuAA/8ADzq5T7eVv4omh2Jf8kjnsUFe9dB5mNdKxW1kfAr3nlinnbrjLq5QX
Mi+DBGCibm8dqPYOVFTCQduiUfteHr/xIYMWobs+MT5o9upJO8zEbjpwDn1jDQ+A++86AS9hw5vG
u+mHlWkPm2HFw3aocexufW2595/1amm9YCQckwtkcvscfdEqZ353xtT9jMvzsDm2nvFKoZB4wq+y
JjrHgfO8MRlV03ZQd6jsVZdhD6cqdo3mXj2HPp7tx2AjvFGEP9fAb/fnbrFKW+ZwsARdyu5XKgNr
rfM5xMMu3hd7Suzi/vyim91KjrSFtrK3lk7oKN6YrGgedCRmb6vpJ3bKAvSn08dkPyTWtdI9JWUD
ZEKFzd4mxeoPvJoBiBpCvIrKzGCIGY+IPeAz9yOAr6mSBJ3Ej2nCmquuk9aVBsNvTXwhYr0lI0pv
fJIXmffhDmQaC3aO/eA0x93B0EbIOSIu7FkgniJ0yWEhUk7Xs3iCbz9X495MwB46Mf0oFWs+/f+l
+5XzSNrN0ZCgWphOqHt+IyvD9Mvki1U2kkuKGZ2OxrmXRVjx9pWBvoQ+2tXjutibwUK0SZLdE+9X
Jxt65j9K+fYUi36tJmm1Jw6x8NETYPUTazu0z+NMhKnQ9O6oa+pOUelV4grKQiQbIe71UNKlThcR
IEILkVpzWj9NDMHGjCDWGmDuCekC33102oHFJ2HJwUpr0LlFhtgjsEaf+u/faqX/M4znsFMrKdjH
9Ueg5r99lEaYCFKOd5XmF4rMQWso8aqawL4aK9d3pnLumincdQ3OQ7ZB4Jhrwk53TD1A9tWM9bWo
jRRT5Fnbj9JBeSKuGCz9vZ9NAwkS8xnDajD1ZcpU8lrO6KkJlX6LpbH+Ccr61VCH+i3LGQ8VqfFV
zaoMMCcAbffjwCFQz4Mrpc9y1/TAk6LBXGnOesYr4i6qi/WExb6zOPAxvYkqekgmm2GtiduxVCA0
LvYKfS74+vDkHpdbbhWJH1hEU+UKoTCsx5bQXj2ZICeiXDFDzeKt60QnpPZgvKbBti+h6dRf7A5J
VLVjElQpPGOiU+oCuMowjEfQtCFFpOKgJ7mi0wSMbElq0ERE9W2HVqsQTPUiKQP2dbq20tV88ogQ
mzeGyHoPcTLVOziKxmS+jcmEOZ9U7dVQIDpnPud1gEtSCZ1BCaPrtHj+//tSpcGjyaGeqxAeUBkR
CFAaz9rXyaYNi3qL+gmfjeXvJAyBwjqt1pEZPZlHi7RCPfNUDFn2uFvTos+Id6yUAVkCq9NagMtn
TdVLxY4DipdXUeCXYXY0KxhmHPKqFO3M5RtDUTyVMTkhAoSBRoL3u+ysf1/Kkt2I7Qj8JKVPYfoz
WtbUQQJbK8nv6QnMXS5XvZUOyKHohKRgWj07qwGrSXEFDSTgrZARW1vc20btzjGmiytVAVGJ65w4
u1T+bVh1KMxkprxSRJ1qAVsQvmycFGOJFcAgrm5eQ/gZ2VjGO/xIdOjlb6xhhrxWjKtLGgr3MTHW
o1BIL2JyJAmO0T9Fmgiz6wiJOyrljYnXNWQf1EKEzC8ofRusl1yUsh2kezP1kU96VeL1olltIx1g
3SyRhyD3M4+qjmuTsHxDHbU7VRmo+pQ6wRAsfXrVaGzRv5cI0g1CgqsiY24wvjciFIwx6LrdHJBo
kjwznAkGZEakAZoH3SQCOJUT4fAs47OeF825qjVtrzcRM2QkNrHUwpzVma4oeHCgS0r+MlkYHLFp
k52aoskf56cJWYTTVk0JTyuVBE4O4UBSqYk7Jbay/VQXn4JSXbMajLfOCMuTw/EUkV0L9ed56ntm
24aiA1Uki7ekEu8VQb4GBSOOQIYlUsOy3JEjZoAYFaQr7GdrB1l5zq0nzodpvM+WP1QUbsg212Fd
cmSKMYmWYx7f8wAGdyENePYuf1TDLoYN1SWqq48RgYtR/ZqNZr/Fs+ijE9nYkSLM2zruXoSoic79
AHctap7XNFKicx3G8TkfJ2vfifCKtBTFAt6mUa20Nwy2xw35r5dRlt+wCEANHYYXQ7JQeU7+swMN
5jaiaU1hVwluZ/DhVMP8wMn+PQ7E6JJKyFrKAGKWZAoJB3tH/WGoWE8+ozfuO8HHHX+6oMLqNuOA
5Qj0TR7tdsqMGtEjs++41Mj1nZYBTtHCC+3itazyIZZoDKHynP59mckf8ftgeiW9KTuZEr5b2Cju
6krjpE4nmLRq31Ij9Ihxsmb8Rouc+HNHIO/wTF+CiBuRvNHue3r2lOGyhERfrj3WRqzFWzOcIWK8
tdqzPiGMIUBaANAZsYrEypHBWRxdn7AS5VIoULKgwdWkF24jbGkSPEJSRkD4fK0qKSPJKdbWZtEZ
20Gd/iTOxmtizuGmnXxSVlZ9iRc30lboB3H39jTf0LqOpof5Erhc5FTZvcw/yyVuGO9yMdnGNRYQ
IMoHFePO4jXNfSUG4ZDxaYube9uKC1iXtmd8S3s0jNiO1zjDc7/giH6VSI+IVskS+3rDtDNFcgmA
zkgvTQ+ETpQy1+FGyfZW4OPo1SvnRHNkbo4RurUgrQiKi0COvgaF7ffVwUmAWM6gxzZ+OgNX+TXb
QlXWI2N0k9Gd3r5hCs5HcIOJB0NOYurD2AXqIjappwoCG4h7Nn3BZozWivBNejUI/TBd836TvRsh
c5SdRJyNmNRekHQPLN5ciR5OgkJf1JM/NH+RbrhywJWt4V85P50xCt3Rak4EWyNHgELDEJqdB+tC
X5lmelaewVp7tiupFdfST/rEGLmo962cHSwN9a9Y3Ue8G0h7INUdb1ex8Y1SbSFDK7e6FSGrshi1
9lwGzJZwFfqpWmtBpDVECmQF4YNmC0Psm2bA4IuYz1i6yXW+bQhhGDQmxLKFZitJjqOIX/NkbBe/
AVGrQGgG+quuK4F2e/VX6P02b0/PrMIV6rWZrmIfeItMQpvvAOoTuNr01XePVnnPn4hfEEs08UvN
mNT61Y1jS/sTMTNfo7lU800q8Ayk6DJR5rVldcNUWILgJmBQ01L/Th1zeDzXSNlAlXlpImD8Es5a
+SoO3WuVM65v2pUhZMQNccRaeeE+IQRpCUHjw6EpunU+wAQriE+rdSdhspyrMv5rHWSfyBOz+icZ
iLahhBfN4L23bk/O7Iyj1kwxZGVaaUGGkyjf4DpFlNOCoDwCWcJ7v9Awvu1Xpa7tiu4SwlNg9m7K
exU+Uxitc0nEoO2Wk7ah0E4t6sckQ7jiU5Aw7IyHEll/TcoU/sPNZ91QI7wmsxejmWrPRbAjGbqP
Dnr4gJIsT6tGZwWhhl3D/U/JVo6O+cczPSfjRcNaUu9G94+kNEQ/UB0xrUFaazxk+RNjjq2ihTuz
6qEIQ6qzzM3QCfcsxi4KEhiLWzQABnCLNdAgx7joWO1HbU5ODANE48no0hfuj24qfqlselV6NSHI
YKYEC7ABkZKQ/Dotql7lMySSd9bklUkoOA69ZANUZvim9f16iNCXiW6NqQ9WBygYGacjVGa22Kyw
MqFclnmnMoqMS0/QASw+7QlYjMc5AOQiAhwYjWoyK2pLiKrIdF2HChrQ1OB59BJhV4guy8+66tOS
qougE80DCb6zBk8J+xVVJ/gLOqHyXBuvBQJLQ/zVleZMWvxat9SLRSXZht9BSKcOFTufRGhMiEcD
okTyVVPwuHNlleXKHm9aVIagJP0Pi9HUkEF+mAskGcFeJi3P/CuiE191j2vZmelRCf/rZFyzko+h
/urwBMgz2P3ZWU0ucpqdU3Bk5OPSuAp4XTG2QgGw3Zw6xBE4M764CqeYxajRuEkyaGol+Uk9eEQy
urjmfKTVLYatkE+4G43fQd568ag6mYKfAadzjlBCIhdX/uxSaMnM4invYekdjfgNT/WyfVDUPINf
BUgyIewcslrwObLdUA7NvhqTeomld4Bp2zXMjxhC8TixMXcUHBZac/E/WUilEPQQjkywFXXyFZQE
x3FRQYO1mse7JL8rIXfx/DWTlARWhxy9C/c6a58dN3YPwfoN5I3AxYtZv1hD5ZQBSoZvjahn821C
41h6uUogNQSH+r1TfGjc6IQLb+b87RE5BJiW7xK2/hNKQzEi0WWCHm7hxUgQ3A3/2e7rt/zSEZFu
bPupt0sg7AhIlgAD5Q8Sr0n46UCsFo8y1ZMbDeyWoqi8cQsjk9iSj7UYa6cHXG6inp73ME7Aod2m
7296XFFm3A0BkR4DZHx5GVnn5ucgrcvykJXvRfcb8uQLbdsYISyifkXjMkEjpyMu4diyvWKmdVH6
lSjvIiZr2nJ/yO/FdB07yN2SHQK7hAnsAkz85mwlSXQvV6t75AVK7+WhkLeYwZmw3vQIHST6Qbhq
2wmdAgQ0jEtyFGeL+pJjIDAucbntWb0KfW5ZVxQgCTTQR1q9l9VHBUM3JHdg4pUGwl0kPZUZ/Cjg
njIEHJa/LcfHTC4JTub8fijTRv5qjlcRfSV5RiOaO0UhhwUzPku6iekh1dboKweLyST/Ud44M00E
//VJ1Ld57xbtrmYsjmsfgTI4IIOIpJUrUelODalwh9wKGWb+ZMNv0f/01k+nX0T9pWV4nyyqCdGJ
gdIYScUnbdmQ87WSXsXnE39kjsPctwgDHF+y5EUViWfimsbLdw4wTUauwvag5vZV/UUFny++rfZl
zFFVIGXrrT8J3lEWLAwlJd0yfp1K9ydKjom4a7tDw3UsscgOmbqWG6jY8rvaf8f9T55/1srR5INT
jwasmoiJX47IFEZbTgpR+MDSAqMrdhZZcBjXG5cCLQZSKfg8mrST1TXcpIHgrbLfiFyhhoiTXOe2
OoTvnVFpWyndyVPvJlm6ar5SBtKy8pksNEVuwyZQVoV6ehZXsV6P+dqaNrKCpG6lDjsupQyZpoXM
lFbdlgG8wXeNGB84E84hdAdjeMjgHYsyfsIkSWFnwT1Fs+rhb+ZGkeZpOHXrGhlw7DEE84YGjx4t
M2kVQgssynwN3/EKXaU1XFLt1I+HYqAciOG9NreZgfsuwxoCw2TwAYzDOl/C3R57RjV6qS3wfHyh
ewEtyET4ZQa1PsOzDmdNcfuErz6irsW3KUaEkQ831Vj82VD8cbyhjZ/gCpBOIIj7KHojeqG1ruHz
t2b9q3C7LBQ8Y3XI8t9OfJhhc6ilPxH/DCne19C0y+9+OosAOdj2SCVSwh+5+cWdG/3IvRT/1BFT
cRRUwtpCATdQwxXtr/LESCF0qacm4Y5PGiagzw3UuB4A0UQdUtMdJ5gwcCOZL4p6m7KVhU/pdOq7
T6CR+RNCEKJAkXl6sKvA43qBNL4eK4dl71F1J6zmub9k6UUIYz4ycNXhraTlgRTTlpwtsDmRCHEu
ZPWtg07WsupcueTthAn7nwGJV6X7hrmYTnpBCSmP0m5YHNzDS2H+qKjycsrN4tRlr1Nyxb2jxuwz
wuBjMxafDX1M9Gy8Sf6UyvSoMvPqD9awIci8V3Zp4FvFrgxHIqYr6Nmf83OLeFkorgIbC2dyMz61
Kodq0p0V8PRIVeCElb4uI1WOfjUE/lArun0kX+JgK6Dla7YV1kFxEG4S5G3anNt4F4I2DiM3Kity
TgjrZmCCOp3NPBMjOMZvmvAbPC8VRK0JQYnECxA3At8a8KMq2Dtz0CCnu8JZnc19Zr0QQO/lwV8k
m4ByHwYUy666wXWUGCAFwq5JXkbr16qpSjh0rLncGE+IUioTKw70Ah+iOt6nBGK37hz8ytqH1cOF
NB569yYQdpLE3IripwClGCVnYT00CuVQ/MJ5fjPgrNf1fxaHQvxtEowcnXnBOJwZi/6fDGS8em1J
uj3hhDSg8Np4N+fXJH+dYGYUpAqSxOlFJvUwd61M/qaOeScxGYGAHhPnGrVfWEE/Y3ZdROUhr1Hw
KyoyUeq8GfzPIE8odIbmaAGL60tK7QlvWxhOljsJmPhBog2jk8JEPGWUNxyM6mNID4vjvYWRuBIE
ntTvxuA7R06tCBctOwkJzmTxPsRAXgjylZxv8efDmh+qt9m+ashgnvKPLh6m6RTi1xxCNkCq1PkE
qFTvEH210aUQmdhJKGepcyNO3pYnGFDxRcmXxP0eKIyHqUkM/WwANcK2eK+L8Pqcpt8asyBAs+8+
1q6COi1nx1+Zv8p8s6yKl8i6iiNqw8oQyBjHW6R8r6haJ0pcUyQBYPXkt+FNQt9R8ECUS0hVL//H
0XksN45kUfSLEJEwCSS2oveUoyhtEJQpeO/x9X3Qi5mp7umuokgw85l7z91P+s7QWnAnELIGlteQ
/S0kUKX+iPI3BxJ8emGogSMFliUnZMPaL6DVLAhCGGW1JCKNKA+k2yvOoVoGb66N6rs/ku1s9p9u
tDJCUDAUTyczfQVfEQXbVn6lXB+B726dmj/RJ5uRlf3waaqVOW1KfrKm23qc1FhLkOC2NFAMfRL/
xSCSYybsCMFXSjdpr0gPqYalAbGQIXvPj9/TNMAATgeMDPlH1310xplHoDHPIrwEKPMnvGaSXjxH
dBj545ZDeBkgXZfdM7E0rQae9tJ3tKfbyF0JVnwdcg17RFQETrzfRDQMBCTYR2Ge5tQfHMvY4q54
NEHk0y7GxmP8xpBFDKEb7XMPGEu5rbz+aWZ4aEiZ6wrNEzZnwdOSkq/hn11mg026RTpthEcteBMm
zAFYFHidNso6OdrPqD69+LlnBJPdBZNcd1Wl+2BaDexIinVDnnVzKRgYyW2KOKeklVkHfJ8C4B/c
a0jaCHRV3T02VwMxB2V0UXSsI/Uws/yVNXzrvHbv0QKIx82Y84gStVQnp0C/Bx0VMCHri7IgJnkX
gT+OwlvgEFTzU4VfNiY7LTgLjBu6OlH7WHgtcUkOR6O9+c11ro4ddCLpcaLPUJPJ446Ni/+0CI4V
zxUVhEJc4b4Y/dHAltLzirqMnU4Am5s6LOW8tloWQSBPIOgsBv3VH18aoASq89la+Fh7ouU8VQ3c
p0lh5+A7KsJywdBsT2xE4u19PGFyvBJMG7RvwXzDK8wUXHWF/mdrjOcLjB1Ex+tvOqKMvnvk3FMJ
y3ng109MTJeA2jkNJREQ9abDQqnqR+ATD4gsaJaRU7M2/ypxc+E1x4ygXBiSDkK7SkDPClLyttmi
Y8+os5txMrw7k8e57B1nOgRyxQAXai9RnlPaJYgQPF58xdZFQSToUSfr1554AHLhYuLJlrL+Bu43
KmQIyZ5whSw+ayHHaLTUy6/APMvgq07+5fNFDxyo483QogzU1ddY1xx3zLuz98j4kP6NMCnd6KGu
nmW4nKqLmtXp7S9+y2XZheeu7ldj9WrXB35jlyPa4JkxnWMnXc5G5M9whnCFxmg4wbXXz9OwnJij
Jrdy+E2hbXdrve4pcJEMQ/Wt6LR4r2Ky1ztDrDrHP0kaN9shAowiIiQwPmfXMkF+4o+JGb2aEQ71
uTSL0a1A1qrFtBqR4kH2JkmAZDjW7gyxl16hVjU/l09lG3oLSU/WcwJW6Ut5KOOMmVu+mx/rkhLM
4Z4Y+2xNGmQG5cDjt2/GvV2So4OkpPrB+iCcfTj8CnZLavgJRuNoAOtNCrQZcj+ylcxOjXEY3QwU
+N+Y3ROJGZPtsKNvfLi8EuPNwJKgAyHs/ivCTZVeSJp/1Nw3Znn30LU4WzjDXQY5pSVDg/M61dYO
MYrkWg4lGoX8KHEkjLS5EYlgC30EKcLQBqt9Cgwgn/JlN6SUcO/V4MFY86me6DcrPF4M5Q/j8JvV
XzCsFtLV9k7sEF7EECZPV54rsYYwpTG3hluBfcNNwwVaoNYOopsPfr25hPNOrv9sa5R/2osPIqop
v2JcAz25hah++Qo7z3Z4GfLjhG+DfL2RY0qFrP/DnwqPdvfrOZ9BfiwcaBRYuJ7d6KdHxZxS5tiw
WU5J+ogYlnO49HgcXRd7w5/jXLqgpvT9MgSTWGANonqmpoxqxj4n07GQvXefXlKsE9zFE5FQNY6K
ED9CE31Z5XeZf2TuX1Ih8/KYJsxBTQ6L8aBgj07JNam/QdxS+r3WYj7ovjQunekznMNQvpfyAuiF
UV5YHfT8WUEWlzazuOdQr1ep+2qgoIm3o3q1OoOwewWIYGbY7DXzOnJBSRp82lojh3no/vX29BTF
ZIjtOnAP3VfVXULni33UUyleXACRtb7wxbEp1gh1QEt5L2b6kna3NL7H/U/d/g7suSz88aYMlg0D
lJ6vJBtb7nQqwORvSB6+89nVFyf6JpoZps1XY5yT4iSo94MY48ikbTSfVT8jozb6SNTG7phLM0Sq
cmM14FhsXkpJRce4lK8JP840ewmx6XjyQKy0nN+2iN8nHZ/mEsnk/Q7RDLncjBHGa6+jqkV+feOk
Tzm+TF5EkuD/AoblgSOIh4ttQtA4sEkU7ueEpNvscfV1MBBgCShzXXiMkBlJUVejyyJXdBFYZw9L
cuL/9iV8RvRswYeO5t2KN97orVk2740mJJi63RJVp+OBqJOVreW7KmBCSzKzw1koUMNkfDI+jVLI
3CzhzbMw3FZ8+R2uaWMEwjhPh43u2fKcsw/Vy5TfPQPKuEIpHIn3UhknM8C/xlCyYJzdEflYMSxo
kvjklkOD4NT9yiy5g/JG+NJS68WqzNGKhM4ZGPkeQPouJda6CjcNhXHCqZ4jilE0ak4SL2l3Z64H
scyTv7MG4GsRmRYPy/k2geO60Ngd6gzTZuniQu+VfOAcgiPJmXhdEsKKkvar96+hSpdJlG5YSjYB
/L6S4HIXHIUCYDWiamZWUrKKgWurymcj4N7GUlDBBWy2dr8mfAWjqL/obFRwVPgBXuIEJyn1rDH4
wAxjDKy445Le2PAyoKlW0bcfowrMk+JvYgE7L3VHScJe0ewGLzuOGRwlKGsMcvMvDD7sB3zjvXc/
6+QeWWfYuTmng5OtOzoEjRjhBkuGMYplxAw4A9858OjUHjYcIMLxovD5OfpbZAPI2Wks5XVz3RQv
unfLItRbabujJgp8+zjZ49/UCrD0zAk90e+VPb358ImSg+4B7qcvT/UHewc+S+4QTCBTgwg3r3BO
4n/cBUjx8b9ZytrHvDdRF0Jrtli5GXvNOAdyJPXbQDlioHE35btPpaWPDDpb2zvlpAEQiwF5lIUU
93rAXmIOqpsa670o2NNz/SSB89TxTmcd4VuBIE+kvosMUYp1rtjPJPfSJuChXtjE4dgtzB4BrkKr
QQqTxFFvOPypCchtO3riLcHQHUcOkC93XzO2ZYZxIWyLgX+7FAMHd0/crOPBpf3hgcRTuc5Fv2Ra
2gcnj4n+4Hy3dPkdy/4MpFkozE1EfEPgIY2zUPQzOEoZKYtZwQf3pxP3sMPRqwDGAV4qqmv7G6Gq
0j5B++NFyyHDoE6eqRplt2oC0NJsh8ah2oxsQIewgmLKWVkwf4zyQxb8eFQeemVeGqpMO1tOzJja
yH2qfWNrNt57r9t3rS0WpfcmoeHqWx2hLzTaDoBtwut2s38w/cJ1Jz/y4DOm9DcoSkQ7vck3I58O
zgjEqnRfoIbg/3IOETuoHu0VHaVZp5w4chflMBjTlEmQTjydBDbRtktDwm20P/NcfmdRz7AtvGRe
S47cMixgtdVy64bJvgeILATaVzL9JBmbhJLGbn414uh7JMsi6QuMvtiDLeep9vgsjUdtvJNytIz4
dPt5oF8ngOh5dMq+f83Fe2/pGzF0uyFkbhomE3ZScHPcEQbpJ5wJLbe8V7zlaIWckHxAl+t2wkHJ
8zO+jhausJ5sTEkGIBMti51F0nu0GvqcsrENapPwwBYVSkeTrm8dnmhrmw7YjthGTTrDsFnyQOSm
oelbFq6vzs5Lg52DZgLIGNdShfSOfxS4BtbtABNkyjiifvVtLDwBnBfKhTwqVoVWLu3ZzRSQt4ez
TjFLEz5rnuTb0co1M2LVH1ma3aaxv7U014SSXWIDUKZ5NOLiJ8g4UWvTPdm6dh4haaZYb13mYVr5
VdE3T+lsO31xkvMYMhGrrmFJ5/fc8McX5J7p7AG2JQmaMvjNoqtezgj8OcPRee1bvnaRV39I9BOJ
/Sjrch9SyajKKNgsANUg9K0V1T+PKYPSORBH+d4kA3GntyktUWZmS93EkU3taDvEbbPD7RhmehbS
L7hnKaWhhiG34Bqr6i8TiI/2ao7vWogS0+fvsSbRh/cIYYcpCV5VO+UzEqnfNPHV4Civ3AZVS7SJ
jHvcUGdhFaiYmTDGXFU8CUwfW56lmfoWhR4slZIm9M+wN8JYZd2lalFrz77qqluNJqcTop2bBuTE
dOpN6gOxUEj+9HBn+tW6dB0giRxGY42fUqH7CpYRRblsx9WtHaKL7jdgfGNnFZCEWypwsXJJpmdJ
F8Aw3mSQNxYfBWUfdFtVYCD/iCSPT2Q9yszeaxlgEq9fDyR6jvWrp3CmABWycTMSIx0xkGmifpHp
+app7RF7G7q/DDCSebI0XLIoQ9KWqam3bAz28rkgF4yyn1LR64YVBq642DRZu5LwztQYXUreeA/D
BzW/qGfOxLfPfoiPHPSXMe9FQMt7nwHVX+yyZ4vIaGVl3o01+VXFLuIjiVlq4Zat4r/c4PX4XN4z
AoRrBNr9U+VkS+XCdSZEPAJzPA7Os9SBt2ztFjg1mfPY86Agirmgi2DjjFq4iu2vcUwPHntwLvuB
sN+4sjaR266rweYDHTakKKFInHG7gO+pwGaLL4k787pbCPvIjGvpVPZr1TrLrkawzHr22WmsVWt0
2zooGfFypVfs4SKnvpSq3kZcNUQQsBMhpXTI74XEjWb/y/Nvwh/saHiyseD49t0rZyHIv2C8TjmT
RdqNhoUS8cJacAyD+uQyidNGbsPkkTnBqrI0nrzi4A/wN429lRUbRZtDKgtTH7v7sTN1UzmBvIp5
F7eWsL4IpE9tTPGcEneoT8Ab37v+jYCip6DG3RBR+Qwbl3LfmavmLP0WqjgoLhHZ4kDJvnLgVu5I
cWE0IGv7jUUcad1Om6hzVmHSLnWbUpYcvXA4e+yBAuDaMroy8OHn9/ZeH76Ew18jNRy77rp1WMR3
7FSDkF0CblffPhi2OAq9P6VohVTT4w5zT3OAfVS3K5e+pJ3lHPa0csyWySLf6QCzSI4SQ2PoQSI3
tPoGn2oRDyTJqUXeTks3xBvbCYByhEvMbXC7logqTEobfodlyII4Vs8BmrsBzAE0bxvio/fj98y9
t23JBoigJ4hge4ugel9AhVc+zjc8crKyZnvtc2HSL6IBIpGLjpP9a2FteuYcbcD9hMG7jj8H1/hu
bT4dRcNm1x8h2iGNnR5u+0uCwFOfevB+W528N3sAk8BuVLAsa53uYdBEiFCdC7LKdPTOhL7KBkQX
+AozdT5I7jnoKJ3b/CWtPNZz7IqmmRqRI6XGJesyjvWANWApr8kfC6oZyIXYaWASiOkKRXokEHem
FojZBuBPt/em8CwMAkcikiIMhJXI4nlNbT4ta/Z/Wot2dEouplncDXhlMDtZYrYnH7hENEHRYFdN
Zii6Noe0qJ/kzum4sNr4O1ezMTCRLyZddiTkop01CMIgYHjYz01+xkzETFAH6giRTW4PFhUTJhof
Bz4GrskfiJHRV75FhoKW7F3J29/V4RFk+LbuWaMbVxscZX8fo6+mwTozjaQhmUSJ1BvQ19xKufkp
7BQXOFkmiGpSnIe56Agx+Sz1ZFXZKA81yGGEZpDBVNrtxiXopmUyMoL/dym6o9hdxLjTYodlpEIy
Ku8lrVv/E9bgHKf42efcbGjuIm/cl16ALwUDVSbJWgrqJ0c3SYLb9P8nwTjTpqqK2RWQ8OX0uSN7
Gz1R5oCyIkqLar+W7Zeg5rPEH19W0Kv2Asx5WBvrRperKWCK0/cfdunovNfk9FlxdEUvtquEvFiJ
eCoCVPTAWtwRK4FloZ2Y9wW81ecceljQVgynxT01+UIHeEytQtsmCblZHMBaRo+KBF5DP+bSUhkM
ollRFyxWGuMt0mhraDjxNYZlANZHm7cD8FWYpkYPTb8M2s0M0O1Y7C9t2HMqJxSH3kAkm3bAXKr2
ZkjACIooq6n2fME2eeuu/dxYW4TfpJP+FOf3LIOd3PnbIswXdQf2DzlZYDB20HkTYncZZcmhG/fz
XWz11jkqKgKU1NkGL2tzZGnjZ+L6Oz8VC2TFIY0SatZFJ3l1BAtWVrpX2mPMv/QUUJI1r7II3OlP
Y0iMQhjj4EKKJbYmO9WUW4sCewY2+7mchcuIFnCJ47Cx/X41BB2s+xsip51koyQDsNXwEOZoksrA
s1U/D/rFNQ8WfvxyJKYKk1P2/821VpLHmWVRW2RQepAcJ6B1r2jwVnquGINSY3NXlAYK4K55shX3
RvyXphe/RbFfMk6rx2VcaQsrAP7slwd9hDlB6Hoy/a8QBallPOXBt5n8VCVJ6Mzfme9rlFM+i2+2
3tF416kZAh9SNWrwGWYagURo+NfneAIljmF/HTxj5QQVMy/3pHvhXrAHbsqHknx56H48+FK99h5Y
sGkFLAm2LJPcTlO4jiQTMsTVtUwWGQd411uHsXY/q5RKbITxyYdB/FwH2ava/pNohRTfaKfpAXVx
ZLBPooBdhXQBHcDaJDZgeqOaa9LFyOcda8M1gEBktBTZTC/4V2v2uON29MCQXFOJRRVdOyOehYH/
vGiIs62NJ5sBtzsr9XAgT4yMKwNxoK3hBoI1t1GMbyfmBTaGQ8N8D8K9da/r7Zx7oYl0z5krUDzH
MG4Dl8fNGk5+/D45mFgAUAwV21m9XDTJL1v+hVnbW6MGahY1m4H+Li960ANHn4snRxX+YaVYVxDE
EQDRZl+oyXdW7CO+xckjUCnwpXJyNOw6gC3QgzUu8RkO0NzJkmBvwTE+RWvVWquaCIe+av7VFonw
Bal84bTy65HN6zliOjawXCsdhkDMWVlCciBhjKZJ0LkUemY9HNvooIg3Yyihf7QWcemTdQ2ZQ9de
vLft/pBPzmZMP8mRRfQiz3HWzecj0tnHmH6N6kUpJIes56syv/LPn2RGEsJny5o/UjHCfu5jIisS
aB9FBIWgVqs+QvGNUKj3vxRe7yJiYlLj/2oCJsUsmSJxzDmnRQU2jEFj0dsgSNfRkO5bgkVq2z7Y
PlkrEm3juG5QTuXSvwD56MP8aAXDwVH8S6B6q/Ynp7oNatYGtP4B7cdA/8wB7vG9ct2a59JcYQ05
5kV7TqKPidSWaUJtkJgsDdVpyPp16X8bh95616Nw5XGEWqhhxZS9hU0P15S7wQRjMTL7sZxLSyJo
rsS5rOO9QINQA5QIxr2OTygd0rOQ8jVNoLLp2qeFOLVmV1LxuegpCPCR80FOWPzRF+bY2z0nZkfG
A6JjwzM4L8eBWKdSoJ2sQib3Ndy9ocXKRVmRSsz3NVzSNPYukYv6xFnknbx0PYj8jPrOmOpzZBBj
6yoIe3b53JMtV3JVB074aFyBi1wwuBkGSgG6tLDCXJMdC3qwp0i1pCK0Vr8O0+LHZHEjSWQvpt5d
oBg+xo65tlLxW2rpV2O3SD1yBslCPcpS8XK7AhCqt7Lcqx8TzhfI51pVO43krpQwxbLNT9x0pqDc
Ez4SKsmhZmsYblR2LjkbFhJZOuOglxpHSUajmgfY2Urh7TJ+xLL2sRCG743xae51Qgwke+O1dA42
VvtmZ5nQoRxS3+Vz5PInzKuba3pJ52chW+sU3x0jS8RskNSJ+xwIwWgsidGGjTeoTLfHCOU/tNbe
jJG8QW1cmFnDuh2hVX2MPH0/te1Dy856w9Brjj5/lvKtt44pB7aU65mSjaICpZryMTP96nRqTic2
9sQo38MLwty9RsikPIxm072JiYlbVpjJBZoLw2TU39ByV92VYcmi1L79ljtko+FEF+lbWLhUjWQ2
BH8ByoOK6U5CZpNfTEvVwjWBuw4iqo3f9RYkDmKBMX2aWLBEn6hVgHBQcsQ6lRD+VwSsNhggol9W
2oDI+R3A7aUWb5kN8b1b1ZzUJNouXlMklBbLHh02Yc+Dgd+ASeW9Cn+TGVgX50vB2qZC2JE7zx1X
b/CdtJxvwbK2/gWoUg3rrzShV3ndRWNS3IXOu57UB5cBrkz/MnFiKUPEShHufedUEbIUfoY0gvYy
wVmKf9xY+lD3GB5DesNPCUFU7G2+dObV2GFUh8RgcaoLZw7Eyg14EBAlFm4wA27ewN2OxJWnexYM
/S8bG2jv7JCmh+MsbXHlK4Kji7m9z6Ic1l74AkxMsYtjF4NCVZNnAHJNve7dYTngrIVlkFCsssMD
0O0sPX+VNqsgRRP3E+rXTCAQebZg2sNIKI/IH8xm3RNbRkWmNc5TDt7YJQJt0+Uwwlv+DPOtoVZw
8/biGMTKvPjaIxYloxMCLIoTlwOi31PKwygP4YRIlPHpRdfvttp1zjIZL0L8dUTUkY34RKwDdNlx
Vvvk757+UZPe6qKmroD/5NToCMcsshANBmF8X2lfrSVPKgXagLxwQCfDwIJ1QhLuEpML3Uc9bE5b
fySZMDZedCbwBZlnPkP9ISSwi17KE/FOILEMjWGpE5QS9uZFSoSfLvsMDc7hpWyDI/lobzGeEfJm
ECZww9nNSXnTezeTil4sF+3+tkAZNDKJjSpU8xj2VHWJgefliMhDOugYJK4e9mSgLmGeFumvzZ3q
sW8ykYkoSu+0HMnsQPmtoQObMEvLGRuV/c5g1CQhcQ6kvCKvqiTjNoFFnPe7gv+leidE8ISTpynf
RfzczutCG1s+7Avi59c+x3jnv9J0kkKg4q8cJ4ddmJSin0HMxhpJhLEOm/S9CrFtQLdXr7XaOJSc
MLMglALTy9pNHL+x8391B3KOEST6e1GoM+HP7tACFfw3JqdZgmhvfG+nFwivglOPrra0UawhP3AC
du19tNJ5fiYj26KAPkuAWV1ioUHFVUmBQP3f/5JjsnSZh0W8Lxr4NG0rgo+IxUimEO6W6UubgqZ0
yiWxH0YNp0b1a83yz0nHsqz7pLHcFf1uggeQaL8N1VYn+xtL3kfjW8sEmdw0vGXDbhaDkK3gcZcE
rfdQmdoZ7vvYYP+gAQNum+sHIPDmrXV++3afea8jJwt5ggUxdQVppwbJpnFIRMGEz2BmEMQfRouL
hbDYkpQWFs45R2dM3O1AaKuT7C1MsLihxzhf6+TIkRVTSwRaXFYgEAButO6BS/bFt9itqFH/G8eG
Vfu4oVDCYHCbAjDJqJBS0mjKON65c0UYdC9VHV91n06VWdWEc5FKvJy/ClA9u7ZfakFywGz1KgfE
DezVnm0KQ821QGCIcBcwoOZgcj9Yq2dddeAVbRJBfSsNis3Mhhdm9tuwQRA/oGiu58VAvS0SMLl1
+qqx6XsaYraurfoex3EnmZWlklmGMXgMbPiCG8ZBQ/JmlxIhe82VrHm3nmKjAXsqB/tNeEziuosR
d99p0F3wV77GCRHq/My5DfC1VOd2ZKviNuOp6eAgeMzrNK2nf+eoLPvDYAfbIqCpi70v225fWp+D
oKlt7M5Qbg3TfUVv65bmtrULhAeYomL7GLMUkgXNi4tv39POydgevNF9jWlfLQKL2gAdkZxdtKfE
r5aeap9wpKxkUF9b0e0Yxq8rHehF0K9ENyD2S1c1UaeTVl8UW50pG36cNPpXqJ4tASvSmNloOKxf
h44wpFqRoYXeuWYgkYuTvzaDAqCWYkLb84oa4gCSS91qq1p4FzEM/3yteC+Uc9WydjegQjREsv1N
pHfzhp8UkGkzDRNPNkAxltkXs4keEUHwJFGZL3rKERnoa33seOtDJKLx3uWZQqK/jxT6TcOC9V6Q
2AIMrT1oDWJNvTqE2d0Zyg2r4B+q6AzIVaGeuAK3BD1/p/WrRVNjQV8SRoCIVndfaodfBFVaUZOE
L1a2m99BN8IA3t0jndHfx0DvLRmISgCwgZnuC9huRfPjDp+5CcikvkUmwZ+Zf7Q8mAIK7jxPgMUn
PoS4qrNTQsqCVhb/tAGhZGni+pnDM6orkc8vTqc9Cc9+ztv2y5iKr9Rh1zuy7hii+Ee6nIZ2wdMf
W+3X+Emfwb1pDp9pKfZmku50DlUSkhnO+QRgRvBSva0nccJ05ftUD+/eh2kP8Kwxo7sdH1l0YtJC
xDXJeokCBhpua83aaFzvU+9glvEoR+y9YhSrwuPMYLfRdokEFpou2P6in3DTZUpuWk9xrFpv63T4
DNgvV19aMK5VnV5TqiOVwYE1Qfw3zmpq3Tuz2ecoHNBCPITUqFPBZLvXFId6gO+ymKH+LqYCiiI1
nfuKGif0z3y+62CAM8GBbMZ8OvqLRpnVMmINOAaT3WSke9v6s6ZDiSxCn0O4vYtpfargUU7XJOf2
088F3i1bJzkOPKeVQ1lQsKpwOt/SlnpDgSLUrVMwC+LQhEpXwTrI5XMD+i6DhDq2izkU3u3Mla9N
SyPXdnGUvbRl+EyO2DGnLNHos5DKur63zZWxTScSMvt6VVr1qx4y40v86S/pt+DkNyopb+PBjMz5
hVp1FIL16p6LwmKPz/jB9nGo3XNbX1dW9BOGXIyoVRomE2YdgzYmhS+VO8NCQQeR0sAYEAuPSUtw
Kru70emncISoMClEvtPOZoWbZj0xhcm3ZpH3JQ9wzrOhJ8kyZAaHRgYD/MKaNTLNS07gW8z22wvw
jrblrkX3KXBjc7ahZaJbdB+G/GkhWddjuUBSiOyzpIlPF4pcSNn6O1k7T5wfqCm59tCEyfSfydeg
D96n7CbJp2mdh0APVtMeVzmgM++sCeSOrAG5Py5DsA0IYfEOMIgLwv8GJEdje7VEw0J/Fblc/ZcC
FmJM9NYPHiMdgJ1FN4IaonBvjFYqtthOfC3NbDFYKB3hOjA/qsD2Dx+pIlBC31PxLByx94X3UXXm
Tsk5nxLtRQz6LKJTuffmrzegmuKNiLI/OM1WyJ5e7KeBuF2qwfEKlNzV9xWnEjJFNh8gDiltXGyD
jNS5wvlryVvwqNr3DAOToz66/MfnTdXA4A0ki4nnKcLC9KO7BxV9x9N9kKdI/zYRF5s8j84XTdsU
vYnskYa32P0b1AfpYtm/onlx4n1MDiD7miBHsE2j46YfJuKZeGf5GxntEPTH03p2duBZ7i5kq9j+
kX4iKNdwQhFyD8mrY4ida8UQhuWup893O2BuBko+b50pAQfaY2KQb8ok28mxhf0O73piGzqJ3RgJ
PiAcOzQsSrAAUQCCJwWC134XBTNdWkHOw93k5KcBij5/xKaKeZNtAwIFXmFmKCpwz8UANIbBweST
Z9S95+WbLK4TgldtjvfSrLWNq7J89tyL3eyT5EMX9H1bjs0O7WNC/CLg6wDEydqHZhKbMHC+WoCw
lrY0xDGNOU9IfU76CiHLIR+pS9Dd/TQ4psq3rLi65a3Ur5P1TKLoIm/eRncrPYXU/ujY5zJ7S81r
wYBczBEf/7jhjfJDx5LEzj1pOL01E+kBnCi0GzWkwBzsoJ5329npIEscLdjnU+grGnFhDon1QwxQ
FI2Ky/+PpbBFktocNP6m5FoV1BKVPTKMTxmQKuZamAgYMVjJtJmMD7dWTOVOojlLE9EERNL+IxPF
k4c3SpcU8hmp9+2Pzc7XLf558i+ofjP2hr5/TaeP9ihspsf6vD9kZnhWCtnpNG5d9DUtU1/GJ9dk
QmMsg3PPSIuIkVPQgzjmuY55MCZw4tKGaEvHJU42zAY2Ijd2B6sYR1/O+EqnOVM1hihEc64PQuFs
Tf9a1qxdjTFd/wU/QPhUwivtigfv56SLp32lG4uqZoXVD+wWobeOlESwWDhkc9C3OVHBCRl+w3dn
sYt1JBk5/8a8XgwiXQ3td96qrfSdrdUHy3JitNg/clr9gpGn3vVrIZiJnAZ57oEGhNgMB6qbALx8
x+eXgeSySHZL6Ep1n3GlRFjggsRI7FWHJdL1X7X41hvWomWjYYEJ6PgS8cvBnmU/lE3s2q3ZX+CG
SzfYl2zYhmVjZk8T83wRQOK+2uIsOvrce1JSKlR/Rrufv6wdBK8o++ePr1DQeXjn2Bwq3+iKE6KK
Dpo4kJiKJhH356rF7tP/mmDrZmUn6SUy/Am6T9H9hnoCwBIYF9ovzJjLnkmV4jZ0WTfh85mlhT17
XzkbqensChfFUH405bUEwV/A056GbgOHQqO5nucbdnNXdv2EVwKAr7vD5gP0132yGdsJC0owaMHm
NeeiN/iWJR0WkoKUHVByJTeh7TCEmDPx8Bjw29vkzpEngVvr7CvCiQSsPhjzqPNxNzKw1BggDM7W
QExqfaBbxkI2LSb64lEQQvulC/qwcY4lhyyK/oOQ2kHf2dN5VbckIZHXWuliGTA1THjh5nQhOc+B
OtRsGwCvExJkPqrpx6VuinKo2DqZDo9kxv+rcFuiOIydNwta/Wi/uZKt01AvC+cmVLgWs63a/PJ8
E2sK2m3FGeyw0E/xDppK+8CLYdVgFadqEzY60ZBy3fNru/t1sNWZ6hab/g3bVocrxKRU9/t+HyNc
7VFBxf7nNN5nnRAhXBlEjO5fRRSYebHjU46LH5/zrPXzMABi4Usgvkf3cnipEYqPql3aEf5cUCXN
3YDqivwEanKUoSXL3suJe8/4CJpl7TLEgQGCq2fp2O9lRNwnIesLL9wZ4S631iQCD+021Ll11y5q
IrJdgIF1NHCb0nxApK6G/YA0ONv6rxTkmsW8Z2EBUSeLgyMH6RUBjDyMGhu4Jf9NfagTR8zMfdhY
RKW3tzgEIn/2oFGrjcxPfrRFhzhG967jiTt3IfCHnXJXpo0mGQPNvgddQFKqe631t8J/0cJoYaMa
b4jFAdiCkeHHGYiC++zEX+Vt3Wwdd7+yPRW4KQYJx9DDR8D6UfthTfikwceRtJaa8RH2P2m0HzdD
8pLwzEkmuSxc0R/wVFgBY5zgfxg4zwkz0AHnjXfRKL5R5Qb5I2FoJpb0trbaJJI577+YZElrEaRX
4jjD6qLVP0oA4PsdqZUmYpGZTqwkEnZzloxCk054fwoX3PYjhBdJXNT4XjHEv3Xh1lVHRyfJgKiM
IqH8flQiw4VGrF9CPq7JdqBEiFnTMAoul7wGcGV/TfIsy6tPALQlqNEQVTIUBU0L1mPpqnk7iB9j
lXfnOrqklEqcBP9xdB7LjSNZFP0iRMCbLUk4gl6GUm0QKtPw3ia+fg5nUdPRNRVdEgVkPnPvuRtC
SjN7nzgNDAIxSoooI/mnre/Z9tkVaE9Xbh48/6N8HuzkGpMCy6E6CIX9KL7n6iPjMiHNQo7XQ8Jx
bOZ8VS1XbPvFxH9PHwizu2VNyfrhvex+pg4OCWJDG0ufgdxI1/UgJnGlxkepOP918CdTwiXwhpZo
+1TMXVOGqvr1+g+ghWRsbXFnk9Wo/0O/ptv7yWFQPa6HjrijMW8uMVvvmLxtlDz0jOlR6ZnUlX8q
Do8ZEXhBuzNAYECOjyGn4oROAb39N86lL7CUz1r9WcTdD5/0S7V11pgppMrE48NHQLuS1fzsRxPR
emxyb+ltGqbJf3pjUt2yFeT4rSeSEQVPSbVR3ndslHrgDnJ8qXXtD0bfdjki5bEXeHeO6tXo/SoZ
Fjui14Gj+ztOHpmD7zTxippZlLQ9cjSGRL6QlscxpaRBJVOEotZ3+l9t4yZQbu3tDdLMYlzl3CDv
DhMIs5OxexPj7C6ptp+x3VMgy+NIpMbFEl9J8q1o4i2oEc70+c3i6G/YupEvK3dEhlEkp9cCGHsn
fnfo/DhqDjqlsxb/J81kYZfJtYsx/lrJqcm+Lf2p10jUZLTYyNTGVD9IFbks43GoC9TRmaum750D
eeUhkSkF46hhZJ/8DC1CfGbK9rVbr+jDG9QaBp1syizLWN5nzEQl2+IUY+jLyDhD7RmXl2vINlyL
Z9thZWQrzkHZfrbuPwUIsPhYaWyA5jAXrtj19DTfm/kC1NsMNHoA7HiZmkCvzmOGWV2cCDrfZ2xz
e+OtLz9zGzih7LX47s3PpHdN8VfugTwoX0N1N4v3RYqmmAlwk53KCTofd+s4oopnyLa8DmykYAaH
jZL9NWs+h/VsN192Q7P0euwgxWIu3qsTwyrgTOazGp5qrGEg3VndRx6TflmkH1Z+IeP9KJ4JWUwN
njH+S8hquz1pjpWh3i07wZ95WxBNz0kSlUyHrZkRe0zt3J1z9UyF49oK5C7uPrYz+EvZbLlDcdLl
m7UC6a4/8EJxIEOtkMcmyDWN5ovsRHtgs/tSFbH2JOUM2RybNeCVCk3SAHWscMtfefdDSjKTDdLH
oCggD0nueR17+rr5Aq0PcnrzdzJCyu8lXpsaN1OJRI38WUdpmaexLd0PWG/niqmotigBZzjlCClE
yfA7LzDELg5mjH6ilTY1tcDxL+OCeU1yqDDQDYsWQH3znXQWph0t6Npaw6boV6+gcwTN88OqnnlX
BrMlDJzKDLuLVcW5q3bgl3NJ8pcJ5aZa6o1fG/xe11jUSsjjahLOXZuVhAqsAAGlvXesicpr/XSy
7aILgvnyT4uJM23/++ZYOOEZhSb63d4LZPczxhfJA76PWMtuTC8lLG4jpu6TTsYVYvEraECFc4sz
6A+NWzD7n3jDU7Qqyz4qJQsN7He+5F6NEVZfltN40FLy3HP5kVJQ2ThSVqisLH0h8m+/7LINe9Fc
7bm7GlZxVbxWkz+3wvgoJu19kVmE6e8zE8wY9DR8Mh0Pmal0QZa8W6R/VJj+zGGDUPhVzQ5rhfSI
yL6Ft2FC9k6IGVK77uqs1jUu21uMm3wOOvSWTT5gtYxIpESK67UE2q3fCLyoelKT11AiF2MGnaF5
aNP3Q1Ig6t3rSNoS7BVJ82de0asT81D6DAz9lzcB3exmrIFEJ791M3JGoDrAmKHUzHl+GLtDxUp9
2ArMUMJb1thb14a/+4atC/685G/AEbfeO38Jc3IT0bitmbw1uy+8K7dJ0m/aV6tVn1qZfZ5XYn5s
hBKcsm5lS35F+dPk+XWx2bQO0xkg1kmpp0h1p8uqsHOfxkNRVSSYNIdJXQ51a5ALhXeugy/xnOhS
vwvAv7FvQuvKO48o4UDisBcy8+KaFakeroLPlVWyCit4dusqvhjrEQX1MamqixQr54F8hB0f3YMM
kmWQn+oIxt7i5NDyZ4dX2lDKEzpNr1XVS7FmFz35NhAh11LsLzWYCaP2e6SmMxUa4z5VoB7fo9Ve
mT//xhI6KFG3xWFMtrk0n5ZUOclPyFLRqk8IbMbIYAC+BP+py3rSc+0QP6Z1i+C87YGuGsaZYF3C
1jg9qig3p4jLbbQvDLkuYx1fVAJbdSlmmlsJvjB5Oc+Dc4r3GcOVGI2CdfirUXS92tMyAacAWjOX
zqhMc+xmeiqdwSvj4y7b4mbb4ipl8YW55cUGPbRSI5vsK2OHRJ2652CiIHnJCWQ3XdgZjgQnnCFj
9hYCns8uXS9w6LOrvZdOy+b4tNDE8fJacwo1buDwVG7UpYx3LpiWqeFGtA+oBq8lF49NCLQk7CtH
67X00ePN1RxIbBam7THJyEdsXiWb7RJdA8ntuNeYQ8IPpprvh8RX881TL9FUl56Cynfgq3asTxX4
kJQBY0p3hHbYF5sdJXZ8NLfkWPZUoZTOdayHlnRX3lbwA2Odeh3ZiypUQRW8D+2fr1aKP6SO39MA
yU4YC+AZUpQ4Lbxux1vavzGGTkUj4W4ej/3SX2Qq7/SXRtTaijQnBXVXIL49wEyzbc8icXFN/E5P
/T6LvVK2YFlc5cl40zrjYRN7ZIQgJa/JepLR1y5L5SeT4sV56SVU6o4VWrIEISbbL0fujBc4hWCr
VULAyDJxllj/pQZJWiKSleMCL21dEdgljAda+zzhKWzucqnc60a7NwtDgoIiwvAkubkmhR7Mh1iV
8DhmQX9SsNh3mgAtYURkK9iwuivDL6wv5IlTV7gr5EQGT+MINmvXz/Y1U/Mr8K0mrc6r3Zys9peh
ttgKCgr19dqdlro8dm1zjPnFunVTkrDqymP+KMcqTAYjTEG7gSXP1Gt1G0wCOZfmNM1ftAJIC4Cy
qluo6UowqBuPgxJy25CPB+Jp+5RN8H5lFi29GRVSB0zLObV5c86rkpmkm7rtB/EphTtJbchaPuJp
iuZaiYTYIo3eWkr4c/gegyFCGeQLispuRYSxwZfXUKMwmRsw/4zY9KVmcYvdpwk3wHS7AMQcWfCh
01rHKKo3ctb4EU0jj5kLbIH8A7DK5pBFDlQjYD0sKzCJRuvA7/faaZVY5crpZWiWi7SwK/eHbrkk
D4Q9dzkf+VGttzYsCuPWTvWNLcO1z9VLz7TY8BLmK3G1urIddSviWDU+TDiSm4T5TEcfWDHTmAeX
oTyWRoDcEDiHNUx1UP0MqdfSIFRHOyA/FBAaQCYEG69kYdmHLjhgCfJeVKT1xlb2TFa5+zr/ZV+A
z9BO/dch7YNBMTwlyY6b5KFsnwQIKsSlNUI3JhmLEuqzwrqpDY3bfxLQKfZcjxeZpkNVBdWxs4mJ
KKFausnBzgAjN6dKGm+SzYLtRlzGd85Si9Hn2CLyeaSl5U7D6mbccKqBUjhWD4vcHxKW5XkuXSHc
tWvvoqIo45nSbL41MPOQZgTdTOSK9U1ig954TSKd+zK+BEW5XlotufRdf1YA9kQd+mnLiSPdMoik
t+grSMCUFqQ/ybklhbvNB38qs2BFJ7F2oYrb1VHNWyVaBg/qm60cNVSvwwqk4nuCXJXy9hdzepxw
d2n4cip2lMPyt3Tid32p3hvz+NJPZ9sc0tgvdHxT/O2k1VFf6yNjr+M0F0esRnP5mcjTx9LO72OM
aaw0gyR/n2kslr4+NoMSkgoBh60DF1BT6RM4w9UtliGcWfazTwCV8tdJI3OS/EL3mGmPOVX15iEt
HtAqKNxYxlqHgi4Y52wG7sNm4y+mn7Q/mGl7q6ziPtYk99jjY20YgrN7VO4jcoKahE95v8F0WPFG
NguaDUf3q1IJMrHjVUvz4W6lw13SrLdkhiiiRFVKpCSC9RLDs2Cb2Q9NaEgImgimlVsQOpTyRK27
E/vTOPXwI6XT7DcdiHR5CFPIFjwGqKwo3VnJhdo4fJrxXlkIECCTEjU8n+mtXL4r42pAP0yr4da0
1a1F/66qfO+Ofu367rbl+k1J+b4G4EzDb0EwsRzjnFl9Q1zbFJg6coLEnvwcr6LUErUn57527GTV
HwG0OyBsyDmwmK6VctCQMVlvzp290y0nos9Qy8vYWSeS8ZaEIp/lJjgM699M5oNMZMSMJdxkrIkT
rl1dPDd5tALUstHHOrl0LCc2sjODr79xh7sftgLUl+ynJfxnwmI+3rb5pzWHYyJVd0Zyhw3xCwzO
e51BzcutW9b3N2RxuvkQs3bXsAAuLBbMPr3GcGkGyqn1shaKtwjHY6j0gwbbOGr/WYZAUrP4m0b8
1mTvV5aPWLZOslN6ndzRWM9sa4ewULtQhrs0MTUSh5LqbZIEnAT1qloIRSzhyRuJNZJ90mRujRlI
VU49+IJcwjMgmZNlpF2UrFrJGGC8qhRKmA1yoOgE5vbHNGu92bdWIuxj8qIc45zZ+mUlVrTTPwu+
6L+ir86t358dQSQxq47ilUIn/nb24muF8Ft+2QMCcfSSS6QyhRSomsexCTG4ZGG1WSi1wdbSF8dg
WxJwPiEwCjivs5DcFOwcUjMBpCppmxOedFZfwViUAYmAS/zHLFOPDS0AIKWKiirDnwlusqXyVPog
m41g7XP4dGOYvJ+MyvaYYsc/eHMz7LBxm33UpA2nh8mCBvdbUhOOTd31zXCb452RvZvMg2SKSIU1
5IJUCEqawY7C0Q4YSQ4YmCAicKzfN3kNM93taprHjPhD9nQSGyg+fnpfRnpkvGn+ILQoW9JT24yn
xFBO2Ts5ZBspDgQpWE6FJnnxDFR/Dc79eWl8m9OrbxRWR4Y/u+kFePY5vn7T2ZSougxWfiYUl/pn
Wz7c2dUlM0InFVW6FtW2iBTsl8nwiLvtDl+YcgdgYieuBGzJ5TnZ4gjgO6JnawpGmZYGGSLBqNR4
MgaGshWRXiunRshn2GkXutdLy/xycmsi6js+lHkh5ZRKrgZbm467f1jcOn276aV5QZKGbecGxOYf
u5tc//XHcccqvqp/5RussRDVS/q7tr4JKuGQ6rCsKooZyG+GmzZ/sr31IbGxA4r8gY2AtBj4iGzP
vbInsGCrzDMCc6JRqmuc/sKXQfCRMglanSHIToh5XLRERDtoKO72+GQwqrqD17xCzSLpxx80gnkM
OwC6sWsjBz7Z8v1A23JSxym6AZRHSb9jIELhhgIOG4lMs2I8ek25jROPqfidP2PtMGLAXmswLxi1
e70klCtfiP4r97sJUBubwfFYfQ2ILrBqkdKm6yk54v8K+b9mqN01Fi4q0OZccM26PU1NqiUnllRI
1+zYuunSdsN7WmBZio1bAqhuo9T+hzrNWqyHc8EtdWfFnM6evPrITgw6sJSok8H0xCDDNBy8dqVK
mMDGYTOzoBZXk4tbpSebScP/T3rPh8ybluWar94QYVWqgRCT49XHfJ8RrpFAMcCuzsfPj3ZIYV0+
azhAVpgsWbgzwwJuTo6i3Zz06z/1NsQk0FSlN+X/N065gu8XapCrmh8GKzq1J2T5I++B1CkRQqQT
+VDYRMwAxSFZWxnSCMMuAuLkdARUqp0iliPLQc3IPVWHI/+CrCtOj61cRgn5ugSQjKguxA6uau0u
zk78RS2IbkILUQvGSx5ACg2ss7VHgXKw5X8FA4S0JzuNBQtOssxtaC/mffmks/aZW3uw4vFym3ZA
3lpv5SEPGHnLZFKwHF3z48w8Z947HzXhdyTUk6haM2GlY1EAkzn76ZtIFxgViknLa0I+EtshbeND
TJjjlMquw6T+dlr5X2Jtqnb1t04jfBiASN4DE3GBxidN6QO9R/vz7AgEA2NN7SWhtJb2D2r/8mmu
pOAw4lTtmj/PFYPEen6TWe32hnJED3fqUuNd1yR+7rDA0SCafivX/0/YSri5pru5ew6vSzX/heWd
RUWmwPlrLpqsXRZGJT2itp0yPObj9Pp51Cjb9DlQEL4OB8LSunIiAZNUcjbNlUZWUGac5C7FafvD
fC1dDoLxPHNdM7mqnXRVLP1Wphw1W8CR5A2DdLf09jFkyyOL+4esndIVuszuVCfLsQXGhH39XiAX
4a9i60YWkHNe6WMmdYxKvT1p9wIa5NYzO5FjbzEKfxwfU5MfzG7wEVTEBZOiafURuFEezDolAr+m
hRdEHX15Gvxhqn0qEX8y/xZw7C0eR3lbwhKdddXIQfWKIWlkv1Ay3yQngMgdGA51FQ3OeKDXO+QV
CE7mycNGTitEWMOWKHprT3qNE140NIdTlkus4suzUlBbqE/Sxs8gPddX/FpX3cyvNRG4Sv+L18pt
6PkdxGurlT+lw1szYm52Wwejq4ESgqHhgg+BNwCoa7qhEGZfnx0kJuJG97EypUgNphQDdgaHNK+k
cGemFRrivpTUXgh3zChH4okLlIEJ7JodH8UJ0kjlTA/m8HbRu31JfkhrPBRrvjvv/8WVGclAslPT
ijK0h6z+DSyRCD3h8eDE7hQywYkLo7ZDJGwjzs2kSCZES8MOrMlT1NVJJAiFZ7PF4g337q5mot0h
nxtRhGppczMklArLnuyWOflLT6rdMkTb5qXhjMmKEPNCsPVDoOJ8ftG3rINCSB40mxiATAduX7nH
3CKYObHYfVnY/gwMnKOZIECFkLeaRzThsDckj8kCtkuvCVKjiFgB/Fa71bWo/LbxHJMoqW/fjWR6
O81PHYE25BmPfvzWy8lR0dpjPK78nnr8ZltT0B3H2UcmbX46m/6cM3Ege4IjViEjuZ6INirSAJud
VQUEB7jq+4LFLQfWEse/CFLhEor13xUiHZZRjtFEuI5qSb8P9fVPPEfsTPgzBVeY/A14pjHZo+pR
M8Du4Km1fKlX9/xF7oJwW1ZO9XbuDszMY/2k1Tdq4kVyorznnSD5W+e523yERWiSbPi/OeGQ0BbQ
0MRYiBOWs/GeAXuW9DfzuvEaM7DVPU63Ol1QPHJVVYEpq0HTvhsjwZsk3cRAQYs34Zx5/vm7M87t
TH/gEzq8KMrbTYPRItS/r3+AZ4lGht9IM2cSOQ4YNvLfMq9Qz0c/dODg1/kca8kV+zHuQzmWTsZw
UnObyPcwxYOgV86la4drEW9X09CuqI275mi2CGVzOeCIWE0nFDMnA6EULw1NLudhD67B0t+H0CLj
WluHCLpbK1+TOL8gnsmJE1ksJxpUGe5VfR069aYhozeblkJtl7bmSR3G88gwT+KNAmVGsvc0sNnk
2tbFX8pdilIQ5IzyCUcVyGXyJGDGjOpiri5ZFxarGSFy3U+eLBQIxf+J7Be3JO8huK/lbkA1L2iC
IPmxjN0y+GXNHW7SY2W1M1uwOLcsag1W0D8oxBCufPXspwVh0hVCsYmdcLbBlaYAbsipggFbVD/T
aw3LJeNAlW4trBaOfswHa18Ct4vJkofJ7myDOzMNtuLOdxgFV9kOIq92sRRGvvNyyrKPtC/fM3M9
pAUaIphARZac7bU7IyCI2VnkRNWZEqP7DiGLW2bOTWCQIMr4WZzqjkM4RS1EWWtS1mar6mvcUVPH
dhQPgqPVQXc6TYoWMTyLZmxk7YDOn3VFnYDEGYfIxByC0YYQIHvIjvHuJ0s6P8sTbixyQ5CJ4tvV
lF/4H5ks6q6KXM1kq44u5qus38qE/RAwuK4g+o1Ags44aSpLNDwbP7oTiOJjeBn5kDic6fmHkfgA
NLY6h337MtVIl3H+sbk2JppJMhT2o/RMuSxWfmV24MiN+7o3chov1kSMxMcinMzHIk9BadcBExsy
SOAhsJQRB01m36V118LOL6owTqLlVCZARBB5pBFkneVnxJ1NjSLvTVYP82uWNlehVloBtXkAG4Zj
sP5sXjSwcQgKWACaIj3IKMvnYN7KoLUB48PYR1PKXlogzYcWRgVjya62nP7dKBbqiavvvWSOBcc5
p+VPlJOpYnpWztVXvEWQy5hU1v4AH04Q0ZK2XaBflbuzyaizcSFjvVxuHXb8PgtHpNyyhHO9OovR
x8no8PQ0NKQwDzyH3iTNUl+hN+n5v3u592iGLUvzhTcZf2pV+lB5DOjCeHPrp8iGJ1/OS3a3yh9Q
5k+mwXLMNt/KUTyqNr9bA3TW2DyXFj2cJMJGIbSFKb1DOVj2RzB2x3UvSQMpsS4hUHpytxtxivXH
ZCRvyqi/VX3+3pXDe2HW7+ZK+4zfpCbRybSqO2yi7o48MFvqkFvjaG7mcWYGi8PFTiOFTl+BG4n4
epcCSIQF5+UCKuicoihuYHX2tw6KkQWoT/9y5PcMMUVOwIJEknMGz8o2bRf4mhePnbdBindANQNa
bnrtiCFCkubLWl90SqL5IAYDbw11J9ShMWE1vRgQR/bJqx5L233uoAkavGlaPQu+bkngjaXE3uAw
xBvgOTHpIFIvlf2ZSYeyd3yAG90QlhfylzC/XPv2Xz7YXtU1Xirj8YgEcKhCs10cRbVCPS8o4j8k
CGaquOWTcQUFM9RyNMckjCbymzot751RfaSF+CgFGNuYgT3dxgdabUrMPYZJr/7UedE5i4JBYIg1
nGDbK1y3iDAbhQTDgphZXGLm6HhZn/lCeBVliCIan0gZX8rZCCijj6F3lj9yKEvO8pQy7bOR+Vdc
RuI5NN+sGqJt/50MONxnGmbeyIpXkS5YQ6ThUMk1cevHMZkayZdOVltjEBP3QhFj4CTbm8ZS2uhp
mrOVIWwchos6WFdVz+7tXD56LsyxAIgpzDfo3Oj9J3oHaIhnecUb8xG/mSW88q199or91KEcTu0b
cau6/UyUmwwQwu7WIB8LFEP6Xq6Ia1nBZjJu6dOXmom6nr0pwpMW4S2R7XH8G/20DaSBXdmSquAB
dRLIQT9QLGqHup8PNsliPbKklNnHy3veLxJevqvprK66IaEDPAZt2OOu4vmyS5UJge01NsQ+Afcm
NGRkpCw+gpVSW6zpSXhSLj7m7tP4VW4vm3ZxX/XxYVrrGxOE/yZ9/nAkwQYCXK5KSlDZfzki/UrF
9NzM8VPX84u8PS8ayt300RG7MNN1c9c39GQlMlekbPAuonJbmKLHpxVpkvmnZNahtneKf6xqfUiS
m3MmXxiPvareKOxr50BSe8XaKs7MYLMyoCgLZELTG7pDBhQ2HJc/DjKKBNVV3StwIuygN7NgA9yE
GWfnrIxNpftCJIWsE5waD4GRH4c/61BdEcAu1gdeU/PVAU0HgxyotN18iWEkgjldS9/oZO/M+nmb
wk3DWr3gtRBnS4YliSNgP9vjDbTvZZ2WczFZUR1g6/Ek8/8hlq3DJ6r41hm9NwyVksy8N60Bb6zJ
72yBPqfhy2zy23TQjf4xjPpjM+IHb97jxX1O5evmILDuKVwFGY7IyHUP17ohgmyrgrIjobmm0Zef
MXt2YtVr3C04L/EQWyx056GALMJjQxTvYqlhCkJDfAtIMdprRoG4qJwvwBfPrIR3qP0ndDNLaBDa
YeRnvYdwZX60IiB2cmNVkFDbCBZpjjl6HEp0FoIDVpjoHwoWBEA7aiOyGU5lW3+SB3HiVa3Epc5k
EgCgwseMEEoUu4V2NuWazSVwLO0ErZNIQ+BqIQPEcAkJCtmnXEiqw7J1y0Fh60c5mY7FYkaW8bLo
G/uidLBNbEQsTnJ8r6XPdNxO+qC8taJ4f5MOA5KOWo1ypoYx7mJl0o+BQeiJSJLrC1OUxzVgUdBN
D4NdhMED9F1o+dmqWW7W6479n99NAcW3Zdm+amwBuYFTm1/aZLqCHVSEExI/umF/f5EdwfegJUdX
H/o71ajOIJcghZ6lyrqUK+SJXApES+WF7bNr34Y4fqPanWb81f1yyWpxcWfETRqCqitxA3iELcWt
EqQOjX1nMrOMV8rSTJrvvaXcFngUD2lf26QSmCXq+SWUGCu1qac85DjwN+ZKdbEd1uEmqAI+WiSy
u3DtQLXEA/qr2icnxoXuQ8yeSj3ZEZfxb2b4xuOBZmIcydVTEpalODRZjKoXUiFJu9/v+HEQIIyJ
EuZKxQa4I2mJM4iBSLq8zvGXbzKCmKI4Tdgk5bFkt1ymN6H/2SggDd2zUUMi0IuNyW/Ro+SkOr8M
+moeyEMVYEPCUNUHMaM6o7gSBHcVPTdnfuwL+QK6QFgXDKOVpUWcRee5sk7DyvrbYsSRptSvN0n9
zgtc4BhUSM+6LK24YGIllQtCD3MwOSSlK+xRbSiVO+lGIDQEmHxXKcJ0KxakGqME2DeO7sX9t9jo
f2RU4BnF08xzMEeFqdO2fwvl2Wm3UaJGQb9+aq23eClChOU16OaZkQCxIuYhUReaGU9vw26FRiDj
LvXYtEEt7ETsb5Pik8E7kWTLW1yMZC1sg9/HsSePpEzYUakhyKa6KOlBJuls9s1RMZNjcSO/JtcC
qchuVVkTi0b9TUKR4OliGV/qo7feGX8OVbQ9TOoFelYCrhUCfetc8sb0ijhZTpSjz5qoSd3ugN6Y
zqpru3M9AZh2TG9ty/1T/NGkmXjPqVRDOc+OufXC4GiE4KWRY5V0LN9cPtynL3yC6hLCimrm3D4r
sLb172JWT0QIU8egNQ6ac7UEiTuxlmXLFjkMRg+FitxBrqKqLwKpDuptOerfQFXN9GppLYGuO6Ab
zBoDOAfxyvK09NfU08wXGavzLBe71a8kbg7ipk0skF+MBkZBWk2wZ4loJbBtNtqL7VMl+4Nl+PWK
n+qyQP1TU0FIW+8/1p2sH8LibLbzxVwwK6Y0y8WXzYbbuDw2CuGwD2YGCaN2FUw/K7t0ZdM63PDC
kmQt2+I0Ee9kmwmbaa9YNOrhZeyZSi2nio4oPkvYpk7w7xLxgW3GG3LwGetddcpv/Us7Ohhb5RoN
1Wr6i6L6Qy5TLNMu/kwzz0Jd+XjMfZsXp1+4uYfGM3uJdS0gleS6xIz8zc9qRBRkon36h27f4IPI
hqMssYW3pdAOaZPbgC005k7Nr3MHzycbl/OuX7OzfaifIAS9fw54YdODPOiRQ8JBMnJrTlXnGyRj
Db62ukndXE0lu5OpXJYcDDnrVgZpPBle+tNYvxdeZGOao0pGV1WTiuAUJ87CU2W4Ta+GkiRFe/pl
w1ckzY+RJ2fM4PEYrXyHGMr8zGSEwHfI5K61I12fAgzzEebDUMJnpRnSl5SvX63hPP/ZVk1DfCp8
m2/IKSbkTIXv8OXf2PSnpquzZSngABqvmSrHFRihDlL1SyD0PgKlxXXlKWQBSTZLpuGhzFkE9Gyv
SM1tyj760oiIfhVLxyUvM0siXcCg9arK44i+uZQYL9PHYUUcMMZL7exq818m2TU9lshec3DBs+ns
Xw8IOe9+zUmsy17KnzhkeDIgpT3LoiBfo7rFZXGXKoVhUxoWNSW0Iz06pLJG4hwaH+dGv0TcDrxr
baTwnoygp+YERgjLZWmoj0yWST5ufxuv7SrbrjKf/MxxvIf4rqAIN31JcRj9Uy6q8ma5hMhYDATU
mvfBXZTdjr8QjZwM9fP/SccjzQET2wzV/tKeZ4a2xYmyEGbk4vFB808db4QiRLCiJekXSFLTJ5Vy
V1RBA2Iar4hgmYWlN22APKzeCcAwFZwUX6pewjakumpSHlh0DtlhGpbQ6SeePiVo5jtMWZ7NJTLG
5WiflMvGmSW0Ww9QdbeDxO/PbOf13giWegl35G7MJJgAoddUy82JAiwZKVR4wKTSufdyzJ7FfnPx
rFK35jMmWkwKK3Lx8mZa8c2EDdArBJ/Vxn2ZpLs6S/exm64jAK1yvGNZt8w3Yzbu1a1fjbs+M+jy
llDTTF7PjhbE5EVvAGzyre5yg3AQx8LXPfo15IsanCoPL9uP7Q4I4Gr0N9ahYUVUxNYSd5ReX5N3
xzAPmfZHwEti2aOhZeeLOiIVS5CYFtEoI01l0EMq4KhyeQxXFXZZz2iJ2xhIkDQiUt2ba8NhnnjS
xGK2zHzjPHgpso3G2aU1QhoB84rTiKKgd6lSmKfR+maFc8kUbA5ZfyPVl9HcwEqQT41NuMUvExWQ
5mh+8e4w/k6OvHJhAoQnVeuXuRooxBhCjAn7NtJX5vJ3ExxrpZo7BdOhPkzBfvkjZ1L4JNEKuHGc
cAYBhtEnf1ecqjyONPIHTIyGk1TBUqMv/OKuOW/WfEYmQuj6zKxnaePoMpyaRTqIjEHg9JRiMiOY
+Bii+LTz+J25jHyZmFWuvccaQs5YYvWxryRoUscuKJqVUaUcrNJTw4YL8S3ACPvZdkOkxmPkDi86
2qMlCIbjBUwYm6iyvtc9FXwrrhw/l14ZzrnsbvWyZ4O6t5Pb2MUuY29+In14/Mj+HGXYtNY92bPx
OnxIR1VZfXUMViU+NIXslYQXWD9lYMJHrD5Kk7MuVVxZxuiCALQl5VVX/ij4+igpA5OcygrbRzh0
lh+nXVRd3ybTQnhbhHzq4TBGJoS+EsBAi7APuS6AhjXcyHpZIIaxcwG9F004DDASYK4t20up9l5i
o/zV9rYm/Y+l89qRW7u26BcRYA6vVcxkxU7SeSEktcScM7/+jjIu7AJswD5qdZF7rzDnmC9s3TX7
tdXrlSBUWbllAosnt6QM3SworSO/tljAV9Yr8VJwXfVTbAxTzCjkZOw8rDIF/bcEIW4jPwycmrPO
FjGA41WckCvJHku5M7fdPGlXq5hva1fczTlzZElCpI68ntQDkPC5mBEGXy2Vr5ComOCLRn3XAVlF
cLPYpwN/iP0liCHpviETaLl5msH2pZJvY6m0WVHCOFS8mj+zZYvzj/KDZjpIWf2j9b7rK6bLk/BE
sY744E0spSeI9scgdHf1rgYJ6Z2nAAUqWOkJdq02nP8Ow+qbKJjrvGHVlbzn9NgmCzKNBZlhtc4K
EIRksRY6Avoji9JtYXw+oSNiHdVd+qm/VA1oV6YGG2peLqNbIeEOQOrfnFbbki0uEStogz7PforL
/kOYKgaKrHc0+X0c53BxWh5NqlOfypsIItHvmcZkTQYDNWXWiqJwU9ydeV9tS+Z1V/W7OQp2s7Wc
Zwkw9/5Sy+oFAMZVE8erwd5KE8pH9mxJawDfbkKftcTgwDw4Mjc1wmuh6E8YIeQNbWwGB4+EYW/n
8qVgcdeyZixnOiJzUlMlJndC5q4hQof9BpFFFRenHFubh4bdPhGNDvmUwdJ2BLTVQd8LCHNhWnjZ
c1Ebu1mM02uUy0+kdtiuTstBRUtST8LLbUhmNJVypLcbS6Iysv7JKE0c4ygCkaK8GCefUFD0WP/g
95o0GLr5V9B/9tRh+ns2N6HeSKF+n7DU0bbo8F6IDSLiigkZCaKbYLoYPruZElBDfpKoPvvPOW29
uoeHQ6itIa+hSJmUINzupiwEU89WbUc8Nh4/OrbkGiWMyfCx/0/PIbJlsj+tK2SP1q8H0zNtImMe
x5hfYSZpCU9AMcZV8aNWcDzs+U2mS3xRnIlWY+NYcwKXzPaU10XKILKblmjRhaiuid0VVid/7yE+
po0Wd7QSpmzGlqcuK4qyNZDO7Az0yXjQZD+0WroX5XZqJN0bJoEFvn4RdHSG8LyW1gWDJSgmvG0S
xk4q0xJ96BxGYJ2AaV9PHMZImKKFvPZAGyrhNuX2T1BLyxRYxhbEdVAOBKrxWXsqNj2qRh4JG5mU
T5zPH4EmDNl3iHYOyQuZ8fZr+wwTxOtlyusewc2Pr5xzvsw1D3I1Z3PBiFdLa6rkD3Ksz5UMdGSX
vWz4M0BnAV/GzbPaSplc6tG8pHeRGJW+jA41j4RDCGdNCRUIJrmw2ZVVh4P6czYG4AU0cCcRKeR1
uB4QnLNriiGgug0ZGakZEMKz+lMU2/c6k56bZN37AgWd4K8/VZ3RBkYkMPtDbE3Z1dolimiEh0yv
v7aQccNNnmVPfSVZfRYChzhjsrondY6RH5b149zURVxJqV0QRfTz68Bi1isCPFaSKwdKBEkPpLAM
EgEUNVKrs5BbnoLednE0Eq0s4BhXPRu/Jt4NS+hidLKy1V+b8c+05r7A/aemmY/V0R+1wddMRvdO
T0cTqn86cwuSTg4gLyvhQDGBTO68ECt89J/LhiAPuAsygOq6/RMeQAFPzCdg5ZzH+Etkg2J1zLdQ
aPToethJRlCnmHTO3s85Tpk1FL8GHIGmpUcA3D19e2uPjIhe5vc9uqBJixLl1Wh7mDBnVC1dciny
9dJVRtzraF3f5RnfMS4Q5tUyApmVeVxv3IB+MCMW1foRQyy7gDXQ0yQiTTDmpzkSxCs6/DeWtGoZ
E5B629Fk6LDqaNn67G1vuMCYHyz8fseXpVRncklEHY1dow/e+BfOX7XeB/xmmbC6Varf1TZe5L+j
BhieZfwOeq44E8Tn65buSzBlUgzWkNoCASv8Dky5brpA5bOONe7RPCA+2d+Yz6h+IXMhW+ZJrhHI
87pNgaZpfjV0fqvCPcNSXSMKyXz9H5OKtfcrprhqVYGqLc8SBrOWzU5p7p61jp6xUZu5i2g8dKm6
Tysgvszryy3eyp7sJchrvXnfuuVZkvx5WVkspuXuC6nmDzQG+SmQj+JjGY6PxVA+GH1+ZK5eeCCw
3TxFYcKCXqVNJBmrftdl4w2LYKYEKeUBzatCP5hx2BkrYfQTkJY1AZy3ntN8C1BJEsCTsWFGb3kW
Aek2AWKTZAg7RJnEu/trT15MCZ3BJnEwkAXzUhHPacZmwHy5wdeTmNqHeLTvKDifgW53kLdV2gSF
xhEAjFrwRcshv54MRbtQ3ycoWC2g6JUBUHbycik73RufybKbUtBL5k/0hIFA1Yug2dOe/FQWyrkA
0TLr/DRJyJZgt4QZpf3A5Q+TuHRaQ7MT10saxW9r0+sa3WMX5OsvWdepEeLeFusmsrIprmmkZCGy
VD0+baGSdUBQ5aA3/JdptJuFUDHLR298cHDPtRilzR5XbADmBt4hIHpiZvnfjcrfImk/NVP+1A7j
c5ZE1On1Z6NNH5MGeBxwYXbJ79lTtg6XOKnT2kkXHiMLzLhKTDZhrmYbtVMWs+KJFzIyu0W/LHMO
eJbW1NU38VOZ4r5CxdJrn/pE0Xr6Oc7mZSzF84KYX7JGIp7spppvuIC36QMOoScthHK1zK97jTyt
/yq9Cw0+gI62JpItfJ4d5kMTub4YWnvuvPgbkmkFVr7zouQBJfxeRk3RY1CaAjkB9DDaS9n7i0bw
yHCc7kx/O5CZPMXO3mPCarFQ3PjOAHAWvKOy5r7e6bm+wWC5jyzNzF5gcdbGJioIeRND3ObpDshv
+m3qYGxOVb1/THX3MZbS+07DlUjqc6uI7rYY+qjZvdxAWTrdLF7lqr8M/Byr/ksCTt++RIFGMA4/
8hbT7kS3xZ9cQZghagVeq9cbeAk/t3LyF05QS9zBz9EOKTFE6S2rGAt9UI4c0horqxIbqnqCuehM
uxJblRjPyhAnVLsEsUcvgcb+XFIoNjAxqjIWWBAYje5QdcfY2c6C/Nv4vV+NhAjllrjaLPG2goHi
yTXSjcpe8JSj9XNe541q3jTyoEv7oDHZuWUnQktUZNLHn+x7BOLcjkU87GJktl2U9DJD3SLcmyWg
NwR9hgGPMVaIaQzr/c7eGnpUFSRNGo7/ZSWNcfY2yCwiZfU1MQnlcccyoYfMznmDqWT1LzjIobDc
xRJqoEUEkR6Wj0ZVrwou0wZtEZPPG4fkbZ/1a0EipYFu35j/wYsiGFQs0OnlzoyaPieMQkS4WR+i
k7NFltGxDrJv9mCExdfqmFnQqfGDiaVXIN7/vlIuWTCAlWRb+onQhLhmh2Q+mWlJhY+vgpS5ot18
LUremWAyBWZPs8H6My55JdyED+0/NjhXHpE4GeBuvLSehHZjlEP3Xhg/JxKMHRjMZ/HbINxy/27q
JeJc2b8ZXw035OjzPkXZvwCZ10R6a3luu/0COJtUgNGvRc0zcA2ST+PeyUPMDz+h6O3BP+7fgtLy
+qhxHt8F4ExjJoNjPvFvDhe8MJIVdg6LZy3BYgeJxMRd1eOmFLpomdZIEfF5nVJSwmT67e02DMON
FmUH2Su10rm8lB9rCkYtt0J+4dzqmMjezUBohtsAK16xcpQCJFFuMUuTplevAhFzuEADsU+9hVmy
NQC+ImuQd9IKKw07X6jbejo6k7WD6XkaaGUKfABsniCCoynzVIQ5GnAq6wIABKeoq1waRImsmBxh
sSWrYvopeRnDHgOm9whth0m4VgEDdrEYsA5DHrvrvjbOnhSVoXJkX60hfxW2MKFsSmXmS6KXCWhF
Pgr8UD21dqdB5kP+pU9oM/4aEFHQaa+iSPOHrprBpELIQCFe5pkp7OsUf+r6EB64HGDL+ebcBHcB
iWTPoLdmqwnfili9BlmWzLaYoIeFJHIdRkwjj9x9yevuoz0mBajG0T5S2gtXHY+Gm9i0kHiWYYzK
ce3N4nDdFOWCwSQuzIJx79+e2ycg/wxk5mqPQ8100nQK9MkgsIFX295fyHchhsG+q2EDkm/F3oCh
l9K7pxGNJveJc/+yEG1VJ86vAcknJMAlssbamZBWdZVEhKmF3NlRyHUmZ9Od2Me2tezO/WPknzai
jLQuq/I6yCaEFjLQhpVhwakM8F/5KVVhVsFa5UyjvEMcHltHjbWmjLs0jXtNiRayPosu8yTl8UKG
JVVyBkMmFvdBMa5i/GvSE1cS2K+noqvpg5sJZBGP9lBwAE0iakReaOIYksuWNvFilpdeV71lQbw8
rfdZz5+CAvTP2N47DzXwo7IIixv/I4TgDN/mWSXjE4qFOit213MTX7DIq2dNQbJevxiwy2cGB3y2
y0Br6uBIRwYeBwtEd6hWz/BkZcD0BGKZFrGm8hwzI5pXkbEgc5s2i1JVDK8ODlaUD/3K5ABXs8GA
aDZdxPLu0qFWpn/N69WxFMa+LQvCkVxrsDUMJUlPR5svTkhNFOwjhaeJQO/8rTuumlndVnn1Vx5P
c6xRl890WutdAPTdH1OoWZ+oFyvprToAcgLG6DTl3vuGjSwqLCCwMfxAzy7MDk89xUdJUncR5Nbi
gYI5T3j4kjxlYji4xfq1VUiGR5xN/3GxKuNnbsqeXlb8OEz4uUkWtfcgPymmlxvAydIY3Zir6juT
Dsg22hRuh4oGpYhyW+74GrTBU7LJmzB9Z+Wft/xNTbqgGwc8HVxgYEtfNGS/3vpwot3NLDMYEhnj
lla193+WLdDnrgT9dKBFuvqqpWEK/O0FubFM2RkTvukSzOAL15bfKm5wIYt8QGqa9VwN4flPsNcI
g2xBN836R2EGBefJapGyGU2ckLqNlckdVaBamxAPynCR/WVOcAGMJSvrJCA4IhbqLl5FZjo3Is2b
invjIPZpU9nUUZVHqS0EItmJ4E6Gpr23S0IE6p8C40dXJNfC88eFd//y2LXssY1ww0b1KoOXfVk+
SKvuNijcOrKK7MClq4aarEf484BKvMmGi77JG1zDLlklFAZ1J+44EXcc/rJpvWQJP37Fu4FrgpZG
wTGQgotyUhiok8BupN+hciHqM4VLdgVtA9OZyhS5ym50XlOS5e2so/yGx0QQ8tueZW+dXj2bubv3
78rS3aWaa9fULxPBTha1FZp+Ned+bHnEKXSRGPHUDsLiVoz6d3iZqtvQV1v01cQrYXE7bezNsvVb
JUR2T6DLAUDkPJukLpo15JdYS7lwWfPPDVOhYjs3xJUeEhOwhQBstg+GxcAL8Seu2ApXLMrih3Z0
YW96S1ISbctWZ8livHWIxrkBuBsIYPINHbTW46BXUN9YhIBUpu0furd+NexM3jHYCm9Gk70LO+Kq
vXvLuZaPM1KQ7dxyrlmS8L9prakOaNMWv6Dv5EhLGYU17ARg8Vedv/M5sY0nIU4YX632QAVGU0Fp
dlAlHYl2Rvx1xh8bbrkUsLetqIn02RdqlfxdxN0J+WPdj1Wk1jqGIFfoa2xtZmlQ8krlvcsf7ULM
dK2FX1X7xNvkiqMA9QgpTH5qSAQySu6QjlubLI9LstPmCfDw83Awi2AhtKD+UZZs6jaitRi6V6Np
d9t/fQG7qh7Cdad3r8uoDpIXn++UE20h43IXW5bDTens84gkE5uPW1emPRCukOpGmIDKJJUkMjbi
jDYImVx6qBdizTDi1gs6lcVuNHd7mPb0El0bTQfHLY4oOEZNm0YjeEsp6ez6PH3NevGAZHOffEQN
xqU8D756L47jHMg/h6P2NAywAwZYKgyzEJnz4gXwDOeZtSET0k5JLrpCDqZjMOpJXoaZikMt8V/e
Ql9+23fGFIsVLLiS9TerNkNDep+O/bwolmvVVK4oicmwrzWKO4bpStTCVzKz8briI5wN0UPibWui
FVX2+1Q3OID3IC/1YFD2gHDyAqqV2Ic930HCeQ1FNgNEmvr1peXixjU2p09V+JyV/ZKOiqeOg9vw
h4hod+o+UMf2uszLrdO9uc4uW80l64ll+6huyhfodzBadA5TRsUF+mtFscBHXNpAIDhUiepx+uq9
oMqT+8RcSaLCSdr6lNcb62jhXn+s5RZU6hhMv7dTn1k+kkZbKFXnnS92qd/AYA/Q7mxCekGsi4gk
luDQMSDqPPkABTG3NTtG0Lxmo96FzcscuvKJBjIArSp/f5r3tpSiYmUwNf9cVDmcS3JTlBOurqW7
MJGLZZzJkOwDzrovwhkyTQonqb3OeXFP+ld2CAKF/KQ8kkwI5KbBtR9Vn+BKJuL3mHRtJL3OGLjH
O4BNQg+nj7kZPvlPs8Kp4b3MgVVBIcYnxRg4GsIZLshJ2IpgKkjaOVuMJAVLu5HtiSjZjDACOkZy
vc5F6UrpqTYsm109/6ciPgwTA6QSKBdFPeLRxdTUCbaJTonohVnhN848kcPH479C5i/kQH5Jzwst
FPcejK4SmS+3EjjaRY/AO/vMNWJUayS/J1PxzjzL/NPPezyNE+Z6kl2zNMYEKRJxSYRXqa/vZB4h
vMi9fBwelTjfNp3Up+13NqE+a8qb6nfabA/niU1h6kgvjwabb139GASLbmHEr1Ii7GhcC6tGj7tC
Y5AP+uZ/Pg0Fn0au8T6tvcd63pPJnWo8wYjLwbwKMIIE4Vtu14gAokdytrVy8Zue0xV6xXBdtPmS
9+Ah1nhMdE+z4ZH1Oh5klLeHRvoLZ+ONNZMjqqBepVAuU5b1rUuJ8VkyURbUKfqhMUK2Hiid4Mmy
aGrQLewjY6Tdb84SWUCGsPnW63IXr5giUqaF9e9S+yuvM/ppmSCckZJwFkY3LWqXhYAPOtRNNtm5
4juLJbmDQ1udQpZ9mr3xmyyy/DV4xXw6tOslH41oqpnq5z7hPKHR5bdjXO/6pj9IE8djC4cLVK1T
rinkMdp/Y7T3Vo9ebKNBx4uqA4SHGLxiY0tdUeu/gF+w5ZkEH41KcDbu2wxze6rAGUdrOfgD7KXq
I7kqdfrD7LIvVqn+ymYgtce8cw4BGqUm3LGR7BIXrJhe7foLdY5P1iFAQP0hP0UCwYlXF4k9pOUC
vjGEvVKjkpK9FPkyeImAFrySS0/2SsTq6mP4sepM6j+3JvdSCvScSWPe5770R+4l1uIMmWFIlfWE
y6EPyJBfLLSw+WfP9jIThDjtzHAGSpot4ueP9LpUrsAOoMvslfQ3pSSBMpUZ1SjekpMnPV8bL6OM
a60uEFMmlnhwaDDxpk3vTdsQ1z56ViE9j+R4fD5AnETGfcrrN5SlT/WZnJvmF/vdcwlIw5p+lrV0
/pZ+wj2Qyx9+H5nTYn+bTpdipUNEtPTAiDA1aoKGHmrx8n+5iV1c2m29/VPxMto1zglEkzsUu5Xx
JEpO8lT1mYZTq88X6y1fjXfavC57n85zxo8+MdAOp3PlHPUaJ01/rd3jI9PSJ7KwZAbQJUTTx1kb
Fn+3Bg7OP2eRiLoDF4zKw4pcbsyCSYO3j7tphk+k91lgmYL/KurPFdu35gfeqHq6ZZSzVvJsTRYJ
0xHluJROtqVVYflbZNOXwzkTGpEAnheTkd2VMdgdevvJqN63bn4m03FnDoFnCttvcVnK+ta62iRf
jhbcye/JM4itsYiGNaY5oCmsGa4tUmgYSfgiUACOLgl7M9Q5Kvgc0+Qq7S8Ng4dS+Y3y37Aul0wA
tIcx08cIivp0hxMug+8r+yyWior5okZs7aQtLGUE9Dus2hMQ4IcSHewboCLHS0LuA4su+eUK9pUi
cQ4RsAklWAjFvEXJjG7fm361CvsV4Zov1Bx3ouaXBr20SuymaNHNSqhGm/3XBDv1aAy/yFpfed3Q
TQoKG1m+inmwFuANYjbgPc9crVacDIWDAhd58bS/NHUMzpWQ6EfI+hQCX4XSe6EKCXBH9jfHvOrU
MIgytY6Xn8TsHQV2xfV1cLgSeOEPGA7l/LghXUUAiR7hjSAw3Smk1Kl/9t/SyN+C8BG4YuRVyyQS
jSMPsZIi6tf91Nq5d/KTwR1EYudtqkU0xnVHpTgrZxg9T7E37jsKtxDmJrILtWJc0f0QX2W0ZqDP
03rQcpvgKhJCjknxsAiEXWZGurkERhrQWsnntZij7jBJBGvD/k7O/dTdy3G9req5NKlAKwCSqKts
JpiBpFDzGbrXT0RNuRPAxMQHlGcf7VszE1uwEP99quAn59dCezC6IszjiHWomImc8sto77XdSOaj
WVW8XKfB3GDUGxe88Nkxfm48+YQquMNlumDBvzX9eDcpR6S8feRv+ynHoSEOX2NB2oJ6ssAHDJEq
p+T0SJGc4ng8H4YQJMseLHMVGJvo2+i3SCKxyFbdxoVz7qqhHS1yMpmQfDVrWJM9DG6RmYxphFIj
BuSBhnqWOYwo3VFub6f2fVOq92Ft3pDZh6X+d+q0uwzCGOvSBRtkvCChPsqTVkU7WYbDTJR814Eb
TUK4ZRyaFqlkjoSRAXAgZ8BWK8EBw6rCZr5ZkSqeaiyNeiHAmUmvhwFt3LU47F8HPsBvfyCgwMxY
S++k9M4QJIr3Yk4AXgj0HCdWONzrhM8wKRygdkNj9EQUFqu24mFN/CKEDTNStheF02hvXEhoaP5h
S/GtMruo1GXaRiYrCcmr8tx9QjgALY3nfRGh/dIdrwvSamRZrOnANGkgmv51r4pxsRwZHOZw8O36
b9q03RT+wqIWSCVRPMOzN+hQ0Y+sFytJr0LVXnuhuzJbuNaYi2qoBgYM4+rQLpatFTQF02M75rdo
jI5BxETVwSXPGUDqjoVDWINw9MrgbdCr19jHkVEMyCgUDCoLihtCkFk9QzU552saNLHdNbdholg5
FyPUjKp+LCO3Wa8QjTmDHX3huYWo1NIYgWikqEa0Zd9DPrhzNkX1VESUmKFh918CSKxpEz2rp8rB
IDlAY8p/Vz0nhIknIZ+cEjkDljZrOZcZAYj9M6V9pc1BmSTibmH9StpdPcEj0EBaJxr6fcEb+bUr
KYNKnneDMcZW4o9aWr8n2IeYc/KJbHUkYitdb46IcKm39PsgtA/WOg9xtYi/ZcjjyHL+JanTZ3mI
HzngfeW1kOlhs5osi9sd2bl6W3swN/q3mcvXJNUuSD6JeIMKZnSOMBwhl2O8pubNgMwvySnLZdEe
YDMIIHdkAco1u+UJ0WUmO4nGs30GRlp/cqd5acGzhkeB/hM+r+TgoS8MTiHll2A1KAC/amn0kB+i
jENanOIj5v2Hy+nU37WMNgAmtjk+UlxqFtQfmXki4iOtpjNnFrOngc7aUsHLiDja5COwtYAPxvnO
iJQWeVX/KSkVVCfCLsE1oGTPlyJn2PChn1QUbUNcSmIk2rq79CNWih/DKSMONIvmYNK5c7Y8tERA
TVrtk9E3vLLYmgTNyR2SAHNU2ZlqzAzd4OZwa/eEMYGFeETnt9kZHjD9c190rJQoMyk6R2nFMgs+
ZUQn47fygcm3wOv7kjD+4WHTceglotfUn5UEv3DT/dJeCC1U5SIqJglTABARaaPR1+PuL+6aSFvL
C6pB/klzy1/ensEirPppwr62q79a8huhchJscWplKRD3JJjprPavaRqCjeaRxgfsDrbBcJ8zqg8T
lhZGCGQJsl+txBWA3oFmYBfG5mtt6S8V0x0+0t1vTdBc3Wmiza6rRwa+dMwggXbTWRjVcCH5o0sF
NFt0PtVEIhbyga/povA3KHQZGuQJgIsnbp8TEOByWVBAL+euqe5but3rYMwRFRiScsUqe+VVuWmL
cW1NX6o6DkbIEqg12bar3XwhUV3Y4ZuhoMpY5lY7GjzD53ti1oFcy+smzsizqHHG9Qod6hrmWh+2
b4UTJpnlKrx3VkkjwXtXuvtqIoQeSEIDR9LElEW3sRnwNld2Lek3MdlvO/GBBYi2bLZikQiqrPtI
G4GmR2QchcycDm/nOJLrACUNw3joe+OOZArhDdb3ZIjSIolXFje9KN2YslhtVFQt0RhnHvY4NzHN
ml08wtGcTaaYIzPECmOVXHiym5SG+4tZilsS67mtud2qdAmDKyVsjiGT6iNvR744hQL1izCLHj7w
pHW2UcLUE0Nj38FrE5DFJhd4IkMW2TicjDjeYywhLfMUvy64pWb4Gdc72WiITtl4KjkaWL7sZQD5
0NxLZbOHtvelg95eJyRlT8nfmEPgKq9yX7H8HJhMZ1FqA4ps8jEgoTwg9etsLhJ37BLkKo/JNF4S
ubhYOWoJbYg1jiWr66JSZJEtflnqT0WwAoBSKmtVptcr02u07I50kS5y23OBoPZBquykQ+EjSvFX
nTUOilRVCljlhNm0h2ZnMRlGLyg79fZ3l6YrpQG6EhZnQLsJWq+PI5C7HNHyiDi1mamycOwJ7qKh
qVdNkP3QYtn/54oR6PoUgiivPsladhcTtBd9mrHmMZhfa2gjAtHMvAlaoAEpeEOJoqPZxrMFK1ll
+sRqK5yhwE9hY+RhDlU8Ve2yyoJ0Wv2uJV1opSaFpdY6nwJjkajwXiQ2OGBDSnbd8s1o31kQcFe6
YGsv7ZeT/T0a8/H9T0r+mVfjJxCWcncMNh7wS2G60CrYFrUwdGR1195NtsnWLj/NYUG8e9LE6mIK
H4PBfvbQwlkH1lDZyzo62aA5JEzIOvsVmkv1Z8JTYzdGx7hEeg5y9kjrDv69iH419zbEyJCZT/lZ
/X7tPTf05T3UQxV+zyx+vqap5oaQr0RANYH1k70+SaNO3GlXWYPLUmw1UZNmZ6SBP2qkB2OZh3v/
eDm2e21kmryjB9RrM8gb8FdKGq5tHsJvYkbFoof+MaIritLciASjxuvC0PWpUPWLgh7K6xAS+K61
3XUpO5gmtA11Feh4LmsJfV4XvrwoeyvFHEa76UikxfYkpFDaJNPkJLwDySSwwxdP0wC5G+LEGwJH
qLwv+JLO6OtgsfeCL418GgHzRhKMnciQgGAHE5EBLZrg9i1KUFBj+F6xec8UJx/YOgXJlcGV7a+K
t9l9tW0CCIWBLjeIFUJ1PTyaO3Iq1f9v/pqKJNoVvoHgJ0PGpp/MjNce4NT8FdLxwZFUwcUiLaWz
kA/qXdSzQc0onKaaPGQgERoaFjoBDsg24CjE7vLd+1b2yfjAnmDUqNdo4gh79CROk2aMBmZXBnsU
v9HnO+hxSZKrHaI1dp29vmvKqqeZmb+8gopYEg06f+1Bx39j+TOU6yIR/H74SlHt61wNEizlYlH8
jUSzpgJ9wpgnkSyvNklvHafr0O8X5llkAGC5JlRVE+aw71U2NlUA3MCVqtLXhIJfTW6PexKWIvNh
NDFesGndw2CsPyrXrKNyB5iyZIVLbvik+Jk6+fwrMjv60W64rBCem+V7qA4fo+PFmNK4G7gTzqDL
a5YNBa0FC4G0+I3LhB4e5b/R+mlfAHfl/QMykzJhSnFrd3gjuUlz7sEFUTfg5pcqjhResRlv7Y4x
tmnuYrHcj7PFaBsz/MgWwpK408hU7purOEgX6M8X9dhf1RUeEBCr0XBMsQwJ1ih7UDFVAILjmAMs
Wph8AllECkY/KZA/p0jltdXVqzVNt9wWFcktFjQb2tMggvJQWGIozCTUwm9nyBN89oz2FmTe1vuT
0fjrArieEIscz9VEvkJtkIqXsURsa1y2KxeqVTCx4kLduFAz0AwFIe35Cp4fAZ7aBrXN7e9k0uqo
FVWuyk0nAjTveocYEChXLlMGt0GLAoYurQu3NPsYpaonFn20CAaaujFeiI3MQoVsC2WHSljpH6ia
P1lfuRkYlOpENlUaZWVoTN+SAPOdsLyZOYdm54xRV5AdfCE6DvNNoaq2GNQNltsVX0zQLTTIyEYP
9SJlZ3W/QlN7DsvwJpL5RDqQzj3Aoiivx/ci67Fn629iX73xzBszA/5Fi7DO5IhupVkLJTYptBSN
6OUs8GWic1bZ3WssKZP7S+aSLf8njfCKaGSMQZIb84GUtkeQRbefJYrjL3LL+uqmJUDCZg0IE9B6
0zgRJ+iZvOj01V5fF76kfS2E8AwMMnceMymhARh+x1Ah9PHRtupTqv+1ZJC+6bIeCrSSSnstteWj
+nXIaYjq9kgF3GWztQYLio0O+rFWZqdCOoOmPiEHJ9D5rC3NzTqYTX5UpQglS4szETnpscREOUe1
BN0S6cRivNVpiSSZuDKTPrubr19/KuoWs4btICO/JJNHL7kExCaY4Pb0UdVqUY3Lqdvr/01mZqxA
BX73sUfinlaxjgu945iRMXRZwbpnjsEcxmAt3zdgQMwd2k/namBkpgeG/ZsaM05I9Y0ZoIQiu/eb
Qj0XB/liVhbwHKItb3jWM571lGc9f0eyUsLze/k1UpHLm32apcCwBdyIX5oRkScPj/kVZVZ+mEgT
ZYPxRAIP72U51Ai01wBwZnzv4+IWwB5eKS3whMcXejZIZwxjDSNAZhraaPkd5eRr6lI0tVNhcBGp
/kuq/47qn9gob+f7TDm+LSr/eaLi/zrrmjexOwPOOkhVMKG8hiyKODKwIN3CeKRcxLoxQgdHJXB0
vV/Pmo/M2da2/yZHmKaPrdw/a+H/GDuTJbnRM8u+SlquEyrMQ5mkBRyAAz67x0huYJHBIOZ5xtP3
AaVu69SirEwKS8skI+h0B/B/w73ntm+GqbwxW2ihwshsAismkPjXZoW+Roz3LUZYi+pTfyY9vGd/
HPKhTMVRGLESBhC1kuNgFsSutYcv1cEabu2kC+eRI3NoU6Q5HSuIT8ONUucBkyol3jrgzQnBOp0X
GAzb2Z4R38lhQg+YuTXIhqhX3QED/QrNRj+sqCOFEVlPfkvoSsuQawV6o2sktKY0TCg04jHoYCmj
YyiH7pjV8bGS5gNI5EMUAapCOts+Yr8Mu0ucE2q6WxeJvSyiY/QAWjx5RfSy1gYkTFw5UPWlSWcs
YYjJSV5UVDw9nnLu1znC9VNdsG+DKiaeVlYZVugX5AbJ+tTnjIUL6aEV5t189OlFrBxFxkTjdnQ1
5w5FKNiBblD3tdkh0EYGdOre9KHEF98Co27PSZLtC/X78T5gMmP9/JyZHnuKN411hHT7oZTRo9XH
m3VaiC+oyXhgS/4YIWcbz5rzo1RvGs8okVTKXSO010Yd7sIyPplr8bIeCJlF9QsviMXJU/tzPZB2
jxxbWcIHfnJNmB/hUy9Md26ugPhmh6QLxMxNoIfQvqLRkTMB8m19YAvvEcN2Amx3ZvZ9gRZ7sPhq
huEQjZjHb2Uy8l3IyXEzydht6mwM8OEt2G/FED0qmr0EbLqkuEgzRApynZ18no/uAbt4tHqlW9W5
q1u0oYy2cKyS+We1cWszrXxaJQPyStgShUKApY/cm2BjbYr8cJ5GZrZsGPhoVlsdXhRzdEid2veR
dO4deT8wQmfFvIsVGfJEGaTVGrT8rYyiOsDt6x2iScrsewqxoV/a05SIhEFqJ/YxUIPf4huNqFK9
NyL3rfjUStKbJGrsB1itPwtq+sjK+B4eFlrlKAhZiGXFm9wyOAg5Oz94uZFCNAgszEHbrytJZSDb
8DJpgK6pdxtahHFAC4gYBQkx4mkVNWJ5wBCSs5Pn/7u+IR6QUCYdYYo0RNSp9bFm/0yUTTbv+jGC
rRP7bcoRvUOw2I+XTGkvLHF5Pzo/TLGVIAGWMXxsmsOHddEWfICKHf6Y6QwqzOd741LACuxlyR2W
CKHhq2IrdgmziyIeiOcaoKiJK5KG7eVQsawhOltRhbOEH0n6dOq45o/pfZEgDC5fnpkRbCmVQ4HH
5kgWXfKAiJZy/uFnpUkWrWkvxuxiLEzZaGy68l4ugLztBgR1LlYBYSpxpZ9SKNTZNf9OUOG+JGpT
ITUUOsrS556q5QRJsSRnYFGouR89cfaYykfd41yJmzvk8LthCUiMuttPrcxuPEKJshsvIWnSS1Ar
FL9iT4SHugfYZAIkUOnut8QQ/V6RnKO1xsEf4BDKJ1G59gIcL/NVj3SXbTtcH5bDbh99WtAyjM07
vbB3BsdcgmssNOR5SgDPEwriTlBujDaYzckHdZjQREfnkTS3xpJOoV1zQgPtzmDemSMwlq62pxk7
H125QqaXKXGHLBvLV3VVJmyTViIFDh0WkE6DPZ545QXsndxCoobpX3lzQ7QaA6RsyPa1MoJOAhPa
OiO62954N1mv+fiwfLFXHDaILoeEiZ0DpK3bunZVn9Un6CBkm5QERpYho1/GNQQcIh9F3CkEJcG/
/TAQCiwfYKUdmPWn8XGWk2Np5UcTb4nYZseYgJ4smfDwKIcy4aDocDTCmu1dfSz34ea37nFgx/ek
K8+mgr6cTj0+xqQCaue5QVtgOSMGToUBWd03bsF0TB9XNk6OwoBsRl1mjoKnE4E3VdySQopxgP4u
rr5MRqyV8gKOTfuUgEgLy3IulwmIbJ7D/RzopstQZ0r2c1ylxV0V5uhTJtzmPq9PasPSFqgcGQfd
kLtGO2T+kJHSbuW1dMnNKKi1ZzXFCa5a02EiCsdeRjJepLzUYcYZbGMsVqNKbeH+iAFmxohu7EYA
iRQXVoMCuoTttSoutggW8Kwz7aaMf0a4K+V7ai1PYPSaSHqSboD0tOTQ+PAHiecYBCaD/TchUpCa
QZYChhH9euy3Qw4rUDskjFNqB34vACmz8cSudvhM7GEnUh4xzP8uMTZK2Uobp3lEtYSYlSOEoFmS
BbxSyff9iICQIX5JQPBaMYzhDuxQivCJ7toY68MOz8kAw7BE2KVWu0H7Av7wHApEemC7MMlaz9BO
5Rr05l3LxGpuogMcxWPdWn61cp7Lsz0jykQuXtE4gOcaZ6KhDhdteMyvZjf7SvcZZYoXYO3okeyG
BQPc90XJzp5VCeelsbW3xAYV1TWvWd+/kar6Pgv6e/pUm80bKmtBqO84G+6wAYteesG90WtPhTk9
9ADgP/jECXxib2bQFAgG7ttLpe2UwTiJAcREIdCU969J1wK9qgJO+i5ClxoSNlMQllqa/S40k7eM
MTthAIwuGmH6E/kTZUxTvRkxoe8RJFBfiKXFz+asdeCnx04xKAxl6uQWDRR2deFjKfVnL3vtZ+5X
710PJ9y9EI2qexF3QfMqs9ur5/SRCP1jIrBEIZazbN9HmTT1cXmVYNtyzW9fxDd3L4WIz2REylqD
X/LyCWErHX87XoVqvg5DcVtnkcSRiXU8K62I4Eshvk++0EcPrsz7auWHYfxq0+q2klgnRZclKs7g
zMCWcUTLXmPYhSgf6gT6YU/u1oj8y6lQPmuibmfR6/Bjo2GXB9VEVJOM4PvUE8A9ReGULINM66Ey
xk4kZSTV9rTbiCr76IhdiQyOrobnpx/J9vD5GP1u1fyoPS+L6tax4ScSXqBJ8sdo2g58v4Hlhlx9
nxWIn7VqL4Z/9mO1K0LdbX4g9hbwAkKWy3VIsBWWOjYKdEvOxK4VGR2XK9UBJnZUtg0DCLNK0QWj
ZKIBGjvN25J/QGTssSmWPAUSjJmEFqXNemp69RSh5Z8CI/mJbytrAlE2gifyrCWUJQwHa+G1tGjt
9RbODhYpp1KU16kwIDJzlD1M2ChcR+wc2OOIjUsepbHemol0cgbghDNGuukti+SJOjrlP7uwO/rW
80QmtYICPi+7U+OTlFazSGAmT9KAAQKrJgQkBFsSE1HPnMlhOoI4fgFbxmEE5drVCNyqCP7DCOIo
zxKHTJsHlQ9eQb5WPlFpt8pnGsMRK5LDnbsMgS51nN6OjsZflR9ilfNBG5tj57aEGThTODghuNxW
QLQoHXPGbfT4p6X5jLAcZt16zpuWOQomb0bprE0ztIMYYxotOeq4YmZcMVPIipKgxSgnXnmBJY5C
pQlmXfOJUPR1SnKYhPuJx/44uDU7nKzu93+yGMwUV4hjaLmsuAzQ66y4UrPY52HrxIiHmbYnrh5L
V8qWm1U1tzofbqYE/SL8hRHgDJv2EWxuE0T8LLMtx15mOEpBImAS+30a+xZftXDmzmPoFe4VE4s4
FI2lJ5zHjwrLM9r43FgMhEzzuuD+V0ST1Uz2IEP6aZwV9o46d9gaAb2LwUqzrsTKtel4GfHgPa+Z
40KXUBmiRUhJkVkcdKAgSnnqtGGHKY/9Gwtfuzf1R/ZrsFe4U8QMhBcK1Jd8WPOADJ79ITa+ejmh
o0Wo/qhr+eFGBuhVnjqcZnjqFl/hCzGrv4JD5bkb0pumPGlXN0J8pNajp5KYUMuJt0amSyyI2yJI
X8fM7qzP1dpVq3R+UdhFNQec6YcCdmK3L1FKGwMSUteccfwK3bbOCSZcMBy7bsn0quvFQ63m9PgE
JTRn99Tg6VQ2jBtZAB34xsFxNSjoaWnhclr8CI0FNbYv8GrNdWAl1PPcLHxRRufLOiBDyoiLlkqB
hYltTYq9fmh6FCjZ5MtOc4PFuy9wh1UNkLhNm2k6HTq3nu6xoHvUYmZd9ee8U+4DqwfRC1UBYTgA
CcJo2p9huQYFxX9KhjbzqkM+E11MJF8Yg9xFZ4l9SuvNg+hlZC2RLnorNwPU5q4Ea89NxxkQnUgr
YEOO4RPzrAouuqPtFIoVSGaU5tQ7iq9Tl2S1uJ+KF61VdyhhvDStvTlEEm1nI9I5iOAWEgrlYPJQ
WbIdeaCnFNgpGHnHIJRhBHgKa+uyHMNYdZe3+kWo+reW6LsYLYNCupLVdq9M+PoJHZZFQ1LuDJLw
tG/5XrfE06Q0J+ObvvLAnYxDw8Zg4dozkiEwUj648Y4f3zdwE1o+60TBkdgWdAW1PXrtaYBekJie
03tWz/Kfd4CCsEmte35SnrrKui7LTgdhbUWlzRLjhmcqiEfNl+F5DeJBL35uuTlTEp4zobqsgLgk
klit9L23GCoCAHmXAL6gltslgwZYZjiSV3oklJe+nYHsTenXeyPJKCxSL8erRnDJiTwGHDkdKlTF
8YaBHXJbut1hiItgGtODmRYBQ+Akw097Rnym8edO2LOYbbDBQs8993tZWvYpmP5cM/ax+WfIcom8
GX9lvJk+o1eKx9PKlKllytR2oPctrNcEO8YApvGMFczvNI98Ft4669rCn+4Thh4I8TMzu5h6dJsW
9V6085V5Nqu+wrwR4ddG4g5vxnnZsTFI387yPuHVdD9jOJJzuDJZ0/azN8XzveyFuy7mj0TOHyGO
0YwR65gaN5zBWQwcsbytjhHJp34iLTwn0Co+ZrLivc8eW0Sv3HiO2M8NMo5LHgwF1E9Fv40eNheo
37xtEgLzBeGphJ1cR2DO5NgfQt1v1ijg1enGfob3LA8h7dOus55bQbiNwk/BQhZpGXsNWMIGvnXa
Kb8p5OnoZCHj0vKQJp2bsGUdmx3bFDfd1vxJpIar3gquvO3z57xtATYIeyzJqOTzp1jiTjZXD9+i
FUu3OJVuc1Pf2HJcu6kjOBKneVJ4fYdVRqJfuqkq04Gy263utpQpCqKxCkbVWBpNXgVBymrPyYf1
Z5SQJ3b42FN3VFGn5mCQc9YPM/GvVATwd0crdRTGzcxdmaG2JUHfJGXSL9VIlqol8quFplIAjCVb
VPHEOi+KH6mGzy7U52Zl5c6XqfpU7r4BXYugLXQz7TGDrd3RW8c6sqBpxP/JGgPHXaQhexI/wF4S
p1fblf+jDR/kzylbpDi/VYLxoMx+UiOrJ8LSOorxetZlLqPpexkJPuLARBNJIHmGO57BdowDfVaC
ofyBZfvUQ/JorWtT3RQwgVPRHdXwrddXryK4a/7+3kJb/OIO5m+y4wQ8hhiHtRamBrnhvCRpRp1o
OAUuKgyTMJ3QSBDhp3Rb87l42pWgT/FbCYNmCPHolXjBN8Kl+jBH4zk21BdjEl91tBOQZVoi2g17
fpdxMGjFDORX9fvWpMCLoGVkQWxl7JuKQPLWNP7WNoyImaJmj3xqX2Uxe00m5VnnHOTvc6Ms2QZX
PhtKEivDGB/vPF5bhWDaGLWJ3h2KCPe15oLRJJRnSP1WQ3Cp5Z6TvK7UZywbx0ymkng1gA+urJUS
ONmERseE4DQsppZxn0MvVMg74Ufvmwp5JZ6TAW1s0go7nYzW7i1yZqV6NprmKX5RuuyRqgoNGv8b
Jkj0wk6IP4kRGmXZyxnHJW+WMl0Brp6ZvntHwevgZ/JGYyBzpYbttC1dpeUGFEHIltMorLthlh2d
uOe6YNuT2xFOaEn7bMgcXJhBN8ygVy9HYDY9oxR80eGGzoL6or1jryd6UXlqnVx6TWQWYcnJHDUO
WhhufHZYTgWiCYsZrHJ3yUX90MBmSn0jm7d9mS9L98Z6CsdXDSLSAhGJIHTihW0ymdOjmNNBpT/6
xk6cZiYl+G4hIm4HwkYR9OHO7Ueo4Cq9epecSsU4Vmivf5jsvMk0DbrjxLaMmgG5GFFrEOLzzZC1
56rHX2xS2wgsiZnAlBhEB/tYHYGJciHG1/nbQlZJrN6KI3UvUXBHiyO3hMAiHxcTsSHcw7LDVDNm
z0C1hXB6WUPqL+tZQslrouRt+ELiNZj7kSl5LIqkssAfi2imQ5cxzgVGkRjJd7h9uEB8zCWepJNb
55uuvKAkTJQ9YHodeuOpOA4Ej9BN0G2Je02YWE8OAXEFi3CslvG8AkFWWwb7OoXoT5V7pcFAXq/A
NU1eSG8XQ3gt8x6+K1RXDmbDlM6L+j2yFK94U24VwavSDSWhbcDvSWFRMPut4Nz9QLzHU8PcvZpL
tVOY8DaUKDwZRhCE3U+zwe8IVqzi80+m1ttI6PxDZW0lL6HHk8Jmpmqvn2JE+UX9O1L4miw4lE+o
CVu5rn/W2mKTaZWU+nnaIbv/HjF9kGsQWaynFeo6iV5obVHbmTTJKy8AvXuFBiBNvYnjc9reutbP
0ODODBZjRIPaN+pqomOrwb6DHBqaQ9GGQbSMjDQFvHzCbADBNw5SYO42/QHXWpscF5VCB9ifqIEh
SFfYveCMvudGwQ0hXI3WcqL0jUMJUT8uvGsHFEYl675oOf0aAtDDxW3zXQ314Ndb4R6z7tF77wSj
n+tquGDsp+sCiIztZkl6HxoHfknZHhsTETREQ1AVBcoS+SDuGkTAsfozBi0QQg+xsH0Kbci9gFMd
5kS7svR6tzrLa8OzVJh+/16qpJg18UM8OKpmv+PVJCHTuKpkGi1HARwp4AIXnyYq9BhUa2VbVxN/
KXZa1kUjanZeELXvSJnOgc2RIuzHkxF27HBUp1DjR6IJBJW9kgh4Ta3U04SPks0fLIP9bMX+VLf+
MK5+B8tCi1FX5G8cdhT7YXbFtHot8VREDXUOQYMQ27OYYk4BG40KrqBuWcu3FRvnDqNtxbVuUdCv
2GFM69S2GIKiE/iD69hMt77s7uyJQewnTs2SfZdCYkM4r41BjJkQgFfAT12koOJLXJdAkFOnohfa
5PTzZF5VNoXxi4mAvImLc75rjrMSX4dVQYmLHJpHSh/yWEHtRNmpnrWNtmYj12dnWBYIl2RGHoQo
netGs+escOdSfyGHg9TjrLSxklkBdJikzkgOCQOKFuTqZlBHSiClWIjiHyb+S3KxVmt6Fcr0RW67
J+ZAd8W2kFVCl9glwvv4rXJBHZ7BTsMeWC88p68NHUVKR2F+F+8S6nxGSiNwa/T5KoEr6r35qd9H
bxEwl2rMvanlkILteSb4I5AZE4LXgv2GT3x02n6BskvS3oDdMBlJH25O3DmnBLOdZjTHPjIOAvI6
HWsLILTSYcvtxk3qDNNHSREZ0YBQRqbiSdClk7QZcSKg6NZbv+judhOPc3PR7M0/kPOER+k5ccnn
fR8oaGEyieF79y6vGvvk8SAfSIjo13O16GdCUc4zmm/yDwAN54k9EX6D3yyCwB5pG0QHlNjH7Jmw
CKc7p6UddtGh7NFkwwEB/GGeUwUrzlHuvuR5S1iSTljDwQ4LBCrTHExM8GEH1plxTwHcSd+Mhjn4
aF0toyd64I5l9FYLWwOd3tXYulXFfJNBUGjXOXxZXtkJ7pWrvMcocno/1kSswKSbmjTQ7FKB8jC4
wwwO6zNF5DxU+l4/Z9N3gX8BMsyLReKFXXEDtf3IhfnSmPO1sN9HKpgaBPpMo6rTqMbPzMQ9c+33
Au2qPEZke3YOzduWKWiLd3GvgqDvWNNb4OclqcbG+loYuZPhCykaIrm10W9r0we8B3oqNOrThufK
LyLYMJnbfdQ/o266TG7XI5cKWaDR8ZDFbqho9VasIbF9JuVXx6GARf065so9iuqLDoDIO1v5crGA
PINGeJQACcY8AGkOvnM5QKQOiJxctMPEkESnLTjqS33Efatr2OTwQ87sVzO0AKg0RoMwIP2u9zw7
gW5PCFOExBXJQ5FGnHQmY9hvg5+SNykkNxmXHwGsZxnh96jInpoiZ6r3vVCRgaa6E4CYmGNS5hh+
PWaEazUoKlbeXIGgN8dJNwGOS7aChJuEmROoN32mCJh114gqb03IjMfm06pMB8yeiBaWTkCKifm0
9r0zOgX6ChVQvUEsEZNZZiQQqSXj6pr4xMxTopogREQs9ASYK+TodJDM4XApMzwhEIplEmir5C8i
xTdrtxJ1mqw1u2J6x3FBhKDEpMkKJR7qOymTbmVX3+RMvA6ahsALkDq+rFwOT8R2yh3N3HJuS5Nc
PSTHqAjF/orc9M6y8bEKxpN8jFmXtM+YmUgis0yYX5g+RHXfzkzfdfrdDMgnV0VCqBiecWvaKQiY
ehlRPAKmWqmhGsZ+wnIusQCMhceItZzhGMVHjpoqBuynF9BaJTMgliEPv2sLai+InTQGBopvrNQD
HrLEXerMNX4F2oZuzgudsBwPWI5bEidnarl3sMdz7VbWBEvBaXkuqCLPhUGyU0WE5oL3p9T9GUu3
lhhkAwmk/S3F1qORqEB8fVXlnj6GjPOJFVrGncGGGrHZXOhBx+hZDJl/sJ7clJJm4pU7C3ECvJqA
4V8QCbsUiduv8mzJg5iEpRFPJ1VSiQ97m0wToqZF0y0EobS2vZe+5Dz0koesslxd5KuKJKtrj30r
n6IB0T/RbH/Mw4jqJcEUrK+CnZpAa8lgoLErhQvUc7gTtiRuQVzdpbDiLbcG46OOLT7y5isBItur
iRTzecBZGnXfENyAG5icccfiZTx0hFrF1WUin7AaUlxEm9AQIENiIoerc8qoxfljtWJxlEFtOYsB
DhmUIjS62bxCm08V7NuTeik594SlOVXJe1jtJwWRusqHZ02MpftAbOoDVtkeG4c1BtOZ3EUCflmn
IR0uiQvHBLnC5lJbA+68zQZ0n7eroxuYT2dqdBfb3wpMJaO3zNcS1yrBa3V6FsiwByKUEFPedyko
DdQQ1t566jCjVivh9CYihtq6R+nyEHfqnD+v40xm+bSbkpFMbt5GYPcYK6LbIMWuxIRWcT+iYfRa
8FxTzUAKYRJiKHzIFZc0u2PLjcWMMeE0FGfF0M5MmI0yP0otNAJMH3VUArZhhYz2j02HmCPux5mu
bbANAEIi5quFoSD5vL5kZN4fIVaFTmBi75iQdrlWuY5IYmGuE2KFxGP7qhM16HCWgWhL2O5vpTxz
pl6TbYkfJnHY5PIBj30Uvq2jjI6HeKHAFIEI7nq8vwVbBuNtVZeDtFdtPm+vec+ZHf5B1gaKqUTW
iVlnS5jEpIrO9lW2BHeei4sY5tdKim5SLt/MtLp3qj2tLFszVM3JN1ZH6PrvCUfkCpwObIsX3Rt2
8rFjRcutiL5g/AYSaeFZotANYRLZk+iatnxOGN0b2H71jfSdfVaRGD5gxJF4diHbhqS8/56lzSkU
3J7EJsV29P6HOQBVf6qYFehn0BsgUraAGY4udawfxlPnkmW/jzo0zjxeWd76ZqpinbOYuZPLOgPP
b+1Oiu55bz7k7Mkcu8s7cidRhk5GcBNHtXho54YGdKea8rkGhZnyJuskLcuxeNG3Qy2tL5qeAClf
9mwBo+OoxDCeRuTLxGeEEanB6ylpylOhyIyHQIpinBl6Gk7WpTGNsxlLjgHGrzm5G8VS/0Q5TgJu
kCJLElgmdB36MREELIuEZSQNodil6Cs2/0WPvXOFDa4c0pi5Uxb6y8LRTlaLqPttq+BJ69HE0vG5
c9/uvmmHvuCKWeZDKVDjcnIonWfkh6bXgknuAxCMQf1QyQNTNdrIyk3H9bAHogZ3v2pmgCu4wjan
YIAm/NfUmSrYHT4B8aLaJhUx3uIeVc9YWSoRf5f0tL80ZD29fK2hGNRvXfNMwBp3dmWPbCMIPOCz
TzSSsxA5wXa/R8+7jPHkH6a+ZMbSVCoT5m8hMeFU+EaOoIx+GG52jnJFTqG6jOqeOWxwl6bdlvEO
4gOsM9BIQT2+JTtKxX2BeQmAsvXyh94yPm1ifONpe2dX00L+f/ujigYUDAW91ApYlKwvswkEW9Qr
5AbwR0zCLZARVOviRGRBgpXjviZTZ3A9rEDJU0iv/khgOXPF9pmnN16z7NRz68XQbbXiAuBWgwC2
5RteMjsEo15rtnp2wP9HP6koFfeI4qLIv6Kf3BGTxSKakiGLtCMX3XdBnnYOhf+Ijf1wzypnVcgh
FGweVWTtMkEoYJ7uRzaWRo42kWD61O6jzfVKMdix7YrYYqbaGvBnCEDYSqdPO0c+N658zsLGBpFo
jwyQTJIAegIht4TyFjtNxOaLv/X6JJ9NZHXyebPik1dOl2CHyrBT0AWtkmucQMOxumpTxubl+xZF
PLXINRSKKhCKxHgYDULjnSXCqirYqM1leUSYxgNaRXSaEGcWB3BPlKjYbTCbFezSAu6GaUyzN2Ko
Hy4d+oKJr9/nxOWWFbytnTGzXbCVQMixPJ6GUiUuVfJpaPyBJcNiRrshY64gDTT/uPPIXxYDfSkO
I5o6M0eVRooIYsUQH2w/P5Eacqo16ZRdWrTxAl+VHd80Q2eaCBXhVcU5ovMIyuOItB/M6wla3WYn
Z4M34zcHKSchU+GgAp4/LrKbMczImb+KzF9TNrJ9UcPmeEQ1UPNd1zEbDFECm0tgyBlNZ0ckmKt9
UxZWlQb6mLo7sdAQ02wPnsCzniPR7lLlUUsK777yYyVLHp3DkFJl7RjHiLvjxmSJ7CEqCFuuDqGO
iyJGzva6icDihHy6ZTmeWR6HGVhViDILK1St3s+8pyIFvwEeSRwbO2XmLnMM5hpPMhnPGsHKQ7cv
uL6kgpLsZ76u5zJJzh2Gr6afj2usBs0PJWbmNVM9/Yqds8b6pEX6OWwOAIpzlKiohoaaWKJNxpNN
uM8aZL9CU3oGl76eyq6mFmTC4jUii63kbW6WfT58lzmdYvJxEsqvnPx2jdFYj3gyZE8TJvj7kfFQ
h7r4Vobox0ie+YCnqpQY1u0GRXYTgccrN4NRvekqin0zDIz+pRgCPT5qgM2tdPIaurSMDqtcBXYj
mN9YlvcMb+OP1hRvM+Vhr3WHxZidCGSJPkff+JBywJDrpeTmMKg4Y/TstXkx2WZLGoFSSMMSNPVN
LDTMMIazlvHkHzBrchigI64wZndidqraBjBjd7HOSgRRYnwTx+waqfImxnl0c/+UtOCkiK3SGMKF
lnkWKiSXM3tnKbqGYnhjCCxOKswYiZTFlR522v/+23/98++f839HX1CM8iWqyt9KhBBVUvbdP36X
NOP33+p//ffgxz9+NxRTkzVNtjRNlDVKBk3n1z8/HkkZbb/9j3jWqsKAUOOqynoap+aiNM66ANFC
MdUTKwZqyAu/Sy3RYzHJcMwBcqCvwpOO4KkldyXhUCtRFHdqCYa/8XW+mqnxZxO+Q/IRT6D9IdMu
ROLoQDTCPcotGNf9cslH6Ywz5qSSiVLkDU7XOz56d7WYqrlitfhCDuhQiYF3oHcbwejpO3znQVbV
p6TjuD00RntJneS+iIypimOdL3cGr338prXrK+GXsSo8SCx45noi/LmHBQVSYmJGqqKUTKvjENNd
apCKS7wRBsDqZP9pnsaWUUZhExSVMA8tQsgySXcuGu0ycwJr0C/ZVkqY8hggRNFZuyMa1ZN7Ysm3
8nU1Ebb0cCjj9Cn8bLLx3s3qQ7HqR3aT4umpjUZXUipXqOp7pAvXzBguNXu/dqqPE1vIZD6Ade9b
kKKhrxtLIKKTrCWV65P5VfjcoeKwCuFY73QsWmipAC1yu41EXkPlqJP1Yhr1pc4tcO39OX6p/lRb
jDkrRnLEzvFepsVlg7GTOmzCJ+vETvswE4T96iR9DcgPkWNzbD3L72H1/M/Xmqxrf73WVEXRFMMw
JB3Mjkyg3X9caw10v8iUOW77tjkqFloaRhl6qN55uD911vySz285yQI1SpZAiWJfoJY2gfFb07BR
ddli9yXs/3wDo/rq0jwGYJGrLnOaW5eRyVYiVhdR627nhXBLqr4EBTInvAflGqA2Vfs1PNdODqsw
I25JlLK7elfCyp9wD5jz8ty31ksevPdzezKu7zX5JAvz7oag35VKRz5IS8nuig3dxssf5sOUsTGl
AicQjU/ovWgBj4TdITOLg2hY2G05ki1CFDTNNzvEo83P0eh3YyC31EO+0hiepYGQIhm8QKYd4gJm
yrIfhu85nq2a/QeihFYOfXNq6SeloF+p7rP6UFQjPcFymI0J+uUBf/0svaADf1lV+brm56zNnoFD
ntU2O4vpemINj6K9QLjoqSYjnJX0MFZYPR+Ajguku00gS4p3nncoH58r45U3HEMJyIt6hVS8+CFC
BIQhXk2ysknvVScktVIpkuDg5jwqYHUBzdse2HtgrVfBmB9Ckz9r4fwSZdor2C7GPaZtDzOory0/
wLbDVuV50niJwAIYbdK2Mqh6Ru+sKni0m2HtTioFaGGSGubgNKxb3elZ4WFOdHNIP52zr03xPn0S
vyvS4J70jjWwmfmnELq+rqA7JShOR9Upf+rU923Ch+QJa3Gty4HceoLq0MVUxXSVeyYgWXztc/ES
yYQSx5P7MX4kfeeEdp7UZ1NcTnECxNUUD/Ex9weLf46fuWo6B/FZJjvPLBtqKdrVkiE/llEwoe6C
ZdQAFcYcW0UXFcE1lH3c7YB/GMF6uQSgf0Eoj1UuwSe3sLAT+UDLcwbKpsvv0cBOx6cVPVo3TZLf
FHKFEP+/SY30Aio1Ci8SmzmLeAiYyrVQHgk22BWm7gz2j03Hu5LwN22EYwJ9U+1ft/N//eXs6H6d
JZ/QTNskivv/+Nd/Xuuv8qlvv77680f99+1b/99v/es3/vOcfLZVV/3s//N3/eWb+Pn//vOdj/7j
L//iln3SL/fhq10eX4hT+/97ym2/83/7i799/fopz0v99Y/fP6uh7Lefhgut/P3fv7Qdipr6/z3Y
th//71+7fBR8267q+C+P5PPjP7/n66Pr//G7YMp/03RRE01DNtHKUSz+/tv09a9fMv4mWjwXJUUn
n8Dg+UhAQh9z0Ep/44FoSoxWFQlBsMX3dNWw/ZL2N9UyeX4ZMppn3VDN3/8PdWeyHDeSdtknQhkA
d8CBbQwkg4wIzpM2MEmUMDgc8/xsvesX64PI6qrM+qt/s+pVt1lZWkmZosgIhPs33Hvu//7J/36/
//Gm/Pv73l2P2H9e957nK9cTHrhMz1a290c58KfrHv1Ob+dzSN42Ahcy8xh2GQfFon9kI7bzXTHv
qzzAHlsEDO4FwZZt478kVhsfh3kEr0HaravqB9eykGKl/ftcL/bWD6oAS8Dj5AUzCYs1SvbVq2IH
9/HiWx/q608v+L+rWrgy/vXnCMPA8/kxeJV5eezwr2WLX9Y5AtnORc8GcjSK9dZuIQ3VsJFuppGb
2CXuL47xnHdRcOoqI/e1g/xtbPOPzB4wFxGxlldlfOsZtMKeIt0a0j93jK+3rpv/1q6FSyvyN34D
NjtN8NEpCJRhmJIjlTo7u8AKPsfDySTLMStbfSN8j7Xrs5MacAolqunMN8V92mPQrMEaB6goGDHm
wTo+J2C7Q8AeoNcswuFHqpvfYDl/csRDD8njL1gVH73fW/tkhLVSTrp6mpOZzZrzqERs3RfeIBCS
cbtj/vqwgoFteehb/ndSD9CWghnP4liSYkIL5spxX/dBfQwkLBL/h9C+oL3Jnd2JSHQYrvEMBsFZ
4iNnxWtak4SaaP7mzL7KAHtQ2su7OQobYmJLBz8HSHXNya2s66lFKqsl+ttkVNdhml6Xhadv6np5
AaASM8BkUBMMxEAtBsN9OG17eIMkAALR9+EuxBEiyaDE9jZkBuhxn7x3AZ7VytAOOJP/vbEhz5Vo
r6tJ/5TWwND10HckyPDtnNRI9DuSr/cEDGgQzvpJHF0AxX1UFZvUpfmzyLFRVnzPEYkcwYNbX831
dgpJQAC2ke/GJTyUVeVsAiut0QSBy8Tmce8tPfkeM2q6PkHR0/Qg1fRrq8xRL/tIucMRtYa9E+P7
MnKsu7IsN7ZZIeDYSHdVX6oN6062TJBrN3mAKrCSCdt2B3JQJBKHYRQ/guyAf+dDuI0iluRDB2Fv
KT91F5EHUgU5+BqJPxhPhtOH8KBb2vWq67YyJAnd9P0hNRGibG7LlQWGZsvD1MZse6uj9LbN4OM5
Yc3w3zHDfTo3/sYzKxcVrTZl1FVr6WafJghQy0HUn35nXynXz3aoi9hwJ4PYuUirEm0KEuqBu2R+
+Wt0zStCt/qt++0lyYsMxYOAQT1H7Hh6E5Ml0JU8bTNDZ2YnaHjgDJlb5LuEWiU1eTh2ORS3fW+g
erj5bh7Dmdn6FG28biJ9Gn5vuxeN9zt1ouQO4sO1h8Y44F3eUf/PrDFPbSXac4PHH4HEPjD1fTTi
KZvBrpdL+unI8FQ7/lvacjuK7pvvni3DSJ5Jmy7Q3DT5afa3CiwkQUfNQtxF7/msfzJ5qtyl3nST
l26mGTFs37xFhfxeSfu1rYov22au0VePLcrxtHM+iMN7oGd+jSkXVltqQaz6IS9Iksns1r8ROX+x
4tVukvF1rEEC9+RLBSE1em+C/eyr4xhhWAG7KsNHO+dNgtVW9x5mQd2dtPGJ/dL1yuC7Vm566EoW
oY4VbVOJywabICeV+762dIS1tE/twqzEKYqfCvxNR5h7XbxBxHkcYYg2mNRKT1yFAExK5exwnNI2
G7EhF9Le0vriCXTKpzLJrxWrJBnzKZyKiC130mDyB/6KSkttI/MRCz64iRv8jM035kdkTJLunrmf
Kfn0djyPqNPtjHeywLSmHnzj44NEyBj1dIKgpExNh6jlt2Gs7g1lXII6HlF2Bisc5WsEELfVmKuU
375MlgI0u50mdV32dgkA1IfOPY/HAi0hrgk0X3n1o/GTY+KuCq+Z6MApYvk3M9evCqjwgfxhN+M3
pfyfJUsl1WAya6G6bMnXjveFh+7Jtt2Tn3gPVtSfxTqfKmu2nKloP2sb92/dm2gfJ1C2WeZ9L2eG
FrGmsW3ajj0MxldZxS9uWzyxdg33S0lg+eVmdDxXwPOcsHgEvr7KqpRyeJHbRXYTe+fS7Abs6JvB
76abRCj470GNQpSVyhWuQBRG9L8ZVr9nRRIFR1AbHnWIxCGeEu5UwA/VvDBzAySXltSVVVXB20kg
LlhpnnxzR/nRWU7zXOp+YjXCQdJYy5fOZk7TRifP6QQa0i5G62ZRsnx0NRkcZR0Johpidv09dXlG
oKB2Wb621cQeITdXip+GbJLkvlgYM8wTH8cqjW+cULzylr1UgfPAh0kcNeDgxZsF4//kxiDqeqwC
0t5IJ2FvUwziNm48a29FQrwriNR1s6S3AhUX1Cp5TDDafAeqg0Wa6uQlCQuMvCDodkMTwjDQ1bgu
x/qNDkr9DYoJi7vFzKd+qMQuJaiIYhiWS7xGr3kV2yee4eGEQii/UchX75we0WymQ3ZlQaSfYk0A
QFA5yY9OgpaUpT08VTn6MGO3HYJz3+wWXYI0itwz/rLmqUCFyyfVellCpOFjtLyBSQaNltvBeZIo
4du4xuKXP1he0z2g8IOEKD3/hjCE+uSb9B4vR/yQpQEBsXhoSVRXu2lcrH2UfS1BaT+mSw1NUlIM
NNBmLIQuMq9aYl3mZVv3ybIfa8Jpm4BdIYgfds6Yz1TjNI9qrbyqAoGYMo8yX+RdsWjkl8SP3pvF
MEsQa1a7bN5s6EEWcnsJbnkHsKVDUJI0HN9ktWWKhky3jzmcnCRo7pr6tajG9ABBvdi0jHfQprRE
I5HwVeog4nbVbDCNZjU+vFjQr7ymOvOgBnsrRzweMahcSsWtOOgFuXObM80cXVABxy6xBL/T8xGU
1b7ogQgETvTczMzjYORkJsMJm1vcv+xf2qOPBoyMlhvkQHwxZbasFc0uCE5OACksWyg75vJzjZsd
mVWFdQJSlWUAPxMhweSmeQkpzGGrmJazeoU5W68qJ9Di24Ih6GYeCdGLIvWjdXt06cspdp0fQUU1
GVZfBcFmWzVEKCBqYnMn0RDVyBqfoESUbDbwfJdUg6T/6uCPgNEAwhkFgGASCzaj1km99euUYAl7
bwdetvU799TJ/K0f0K1F2bOji9VJRinS453WmYT+haFh07eYyVNybp3m7FRAi+qpZoti/8BE/1vq
mnhTuJEbX7J4Lq2XOhkoHYNx10zDS4cZQy7VZmrW0Nwk2QimdAEQt8LyNKGPidnokOGlbQU3cRc+
dTJ9NlXmbnBQgBO2yDYYxa2bkCAhC7MVtv0VDe2XFvTES6YJ1ypWV7v6XvmVtbHcrtoGWjt3NZgg
GHRLdj8Vv0zUPzY9LPhGqVcD+jnIYKbGTbCL4/mq9yruGD/7qeo2ZimhXhaXWhdZFQEYDUPk8i2X
kcGXlb1PlvfotOBS5vod4yiBvxGAiTn+rp5qpyQLN0V5kHbR92KYnidiJWsktlX2M835ZnQ4vdDu
3LflfM+ntsNqkWmEVy1c/pErUMdZt00Xhekh5YCIofdZIIgmGBDTNCCfq97tNk2xBIs1UjN7rLL7
wa6R3YbXfc63W9QOm7LUdTYiW24ckAMsAEy2Xfx52JQx5wrECrpESi9NsawxpFVtPG6LxLxVmU99
wB6BInF+8qX3mM18k0N4VbMM99aQGCryWyHbWyo8KP1OIHlq+E4c3xe3VRgC8NO/o6iVW3d18QWh
uzUHNaKKcRfzvbRgha7xSmkxVwcOQMdFo7s+TjLgN1KV/JzrXCEgQ3fmBC9inpaHVHPrG4vmpBmy
ZWvXzNNmlIdR71igFkB41fnjOGCzAY3I4jiKxF03cEVHJNq9dwJJURtl6Y7F0M0yIkBRFQm0RVgf
AdD0j06ZnxKbdy2qSLCPSzigZEvt+rYXH9pa0LsXwHSWivyqoXsgHuG9PCpdRu/Mlxiz2lDpL79E
PcG8icZEmQQ/RgInpeiGamvA9sxKTuggim3j4ZSMiogxnenQ1WkrfAwXWEW9LuZru5Is6n27Rua/
IBAIwB5zrqJLb1PvenTnX74fDdfeHB9j5fYnC4nDzJkdEOr73Ay/8p78ndAZDZlLD6OK22eEIcVL
+DQ1+stmtX+edWi9qqB+cRVbyUoH73Htl7cE7PAPk/0CmBvdjGOaPcUuxfkSlRLVQJ89XX5vSMQu
YNEx5WzNUimRqqedjZoHTGpGrrWkMd9ywR/Jh4fRHL6Ti4zOMlrMKShhDy7t4yDDny050JvajJ9V
YXNFLv51vERM+KzF/vR14GDbz/qzS8nbQColWyckDGZ2aVDT4lj5LfKXCX1LvQxk7KHYtJqPcqxR
4jWJ2bqj9V4zy2d9XNFssG5HPmP59rEpGJs6g6p2lQVN5VIdsXngIDZaYubIuJ29iSTKfDsnPam9
JH5YPEYb4M2cT50Sz1S8vj+m19JRgmd0Wxg5HNrEkUT1Ji8Z+h4Dfb+LzVnl3fQwR9i78r6MYHOj
bbn80aKo4Bv3v12mztxjT2VrUqZrFjAntzhVCcn1l2qNvEEga9BQIvcnnztgelXuX7U9S+5YY97O
EF9p6ESza20HR0+PnJ3Ftl5QYsy5dFzcjuAzM0KHXgQobTKbhiIjl7ZwKB5RB2+jMmi/6qpQBC7P
07aRCQQP4G4FT09h7EdejGBntYwyRDLpK41ogYQ811wPBDMiPMXVJ2JHnBtp39uOex+uI5huwqg6
z8294ek7OX1uok0ttHvdSsvfVKCSML0QXxdYQqHOHOPdkDlkkrv8F4XbbAcksNdBnaB3nM2Pomq+
SqwNCfGtH2u/alTQbtshXM4dr+JUpRHCzvg+DALnZd0StjyRPQx2WIgxXL75IY/Dh8EdiFeV0XS1
1LyzXQMeicIYOb3ZDF4174K6+SqWtLoyiQ6x4WDsTEkfJl0TV0/KCYBOxb/qO5fFeMXP/sf7KCgG
zKT0XeaNhGxiGkvdNSKBSjjuLfzBYAWu4kY9XH478NHu6sV6dMJJApTj+QpCTS4RTOZNhqcUn7yH
TmGOaKMaMPTG3XoZBixfFL/nYcq3xeK323iyUNmZ6ewuOSr5ov7ZphIylfXSeC8eFfg2rkPaEjwH
e6iZJJasj2srA+/QUZ17Qkbb0iZUgeIw31c9i3e/WrqbMYeeTanA7AnPwfPYpFysM3Mpkwxvlqgo
Eer8QxqXahCLXJrJaEesYHeXrSJykMPqNDD2T6ylvu4FyldvGaIHtbYGkyl+Mo4E56srkI+Uzmwi
7km+xi3HOGB9vw5qKMmEzmmp61C8EXilbkeHvGOKdHxq7m2h4+CDnNCbtvOcF5wI49ZRDXoFDz6l
8cht7G0M/pePpio1IloIAabJ0C2tR4JJoG82Ub2Nuy5/xh9Xs9Q8Xj7kjueR3GL0MWMwhjOnfahl
+F5hLCLqqn9OKj7/jZdgxp8MirwxGU4T5m5aMgWdQHYVpwPRmJZV/Lp8/17ktI9W6u2N+Sgnep4U
0x9Oo/5ZJaRD9utnxyycZUmxqvqmEHsiFsPD6DWkdDi0ztbEFg1gEQNO7WzScHkB+WPdNiV5866w
UfzarCa67Dj5zzEuTFzfh6YnsyVpABxE61zC2OEPtta3esq8nethUOIIB16T9ShprGfUHavHtR2w
pZB7p2R7MwY53XbFzgltLIjMr66T9mqcofGAepDr4GzLEgmqM6ut28ZPXW0jFF/8Zx9X+c20vsrB
QopV7hzaqPp5ee15zt5JRRWP+YJNdF4zmxYfdSv5RtMC2jaag10+ESE5ILCNQ+d3IoPyiojeYCd7
I25s0OZ8ey0y22CVdNclkes57DG/fxTLgv911S8NCVHMoF28HOJwNGniEhyzKdMZyFhVZfu0hsDY
t8XWirsYd/008T6TrDkQepdkXfhAA00nUmKaSRk3rOe2TMq7IEho1zyUM1NEiHka9jBKMmJZllhF
Ty7kxDxaojvhtt0uM2x/A2rRbqzNz0oeAnEWSQQgCZcfUWxZyziGE17U6GC9jCFZnf8IzFTBmIMn
lMcT8IERAmrVITKFHrItSo8J33pKUGBVn3qQ5IN7xYEbMDzmy++8EfZRe/FHnYOepPcC+DAMwU7N
Zbm1y47QRTz322Ik4HvsdES3LL6LKG/v44lpTANJW8w2+LywecQEE1TWhNuQZzPv1L6x8+WaS6ba
FQGCxFSwAL68oZdPjEVdnY36iVDy8Hoesvxa2NmrsJlPxg3yGjspHhzuoV21fsg8EKtxKFcfPgUp
c1d5WMiLQ+LNczD0j0WrDYBd98YLkSTbkY//JrEKRmBaXY9gYjZisIg8LWKMhikow8Ak/d7L0R/6
Sdoex97bJ52N4aF14K8uqR3sYRYQ4bs+Rqwpucf9ad5ZWXHDjHDYinURxhH/g5hovXfyvt6neqze
XcJp7Bk7D5LN5/GHkCLZ9+CWXiLx3ek8VLyZ0xLUKD/VWLXkTRWUKQkLSOZdHOw84OkkOL961VwP
cfVDL8gIgrU8HiCOMJQ85Ot55C4KpwC9/x+vqNUjrJy6sd9fSgor67HMz8DtpiAJeCgQgFx+kCDP
kxVMQIzh0H4m3cQ8FRvFnpsp3o15iXa2SRm8sDS4qy0Gb6m0k+ea55/Hr8T/P5KyYPFKrhEB5blD
wnAFAVcyqbMOU4byD0W9g/C48f1tNtIeoj+A3WOmU10E4wndcg46EiXi4Mv+RsdA6RmRoYdV+t7i
rHgCoHzSjBqHRox4eNcOn/YesSByRh4j3p+0fccQPL2EYNs5s2LpPNTYBLHInBPFYcJA5j51lbqd
4+WJyIirS/EySf+TRp0EAjwrO7tKCBYf5+aRI+EQxW7/kIwvcSXsN0ZmPh90PkGgFNiOttn8U4+/
lgZGSFpX9kPhOxsrDq03XWXLZjvHdvmUzILpu9dHN7ldfYtHjbZiwAMBgoJpGAPmFrwsvnQuUaes
rzMnJQP1hwj74ry0AaWOspCTyRoCs810JoSwSeavVVzljOJvQ0FlEGBkjTjrvlWTvUX51CCFYv6P
TSm/ctIwRxU1FmfT7DXrUxC6mCVCaAuRQsGZJlGw6Vq+l/WzKQAHIUvLr3Iz8U61CC+bxt8C6Cl3
sknemgbUrnUqU6d67CyYYwoAXqNHMsdAWW8q7fCXjCQ6bzHbElzGZc28LrmDQNrcdG1/fyk85yxs
71igUAks1Hm+9Q2D/xk0zIpI5DEvkhiBxlo8wt9qDlbMfDWwqrcsWFi6xBEOAJ3dWBOMCqDISKBc
98iMP3otiWDjgDNPVknzJiwFmlRHHwzfmejn7k4MjX+22vGRoKcHw3j/blmmn8kYWofUDmmHHazv
nKrUGzH64KR2MK8Tb7KBsZvctJ5kgBn4y0omxu5SaYaJpX8exPsQNt1jVOqveGQ90zrwzC8lhhPG
4tVDZU0i/fxwmaHiUsQ5HA7X1liE9MeOuu7NCl9emBvbAodZVDyBuj9anmeuTD/dOwBLvKiO3y9H
c1dXzEzQEx5jBn8ERLYEzSiSrlV7slyklybP6a+n9F7WcnpA0ozP1CpgpWdq44pcntgnDMzFCazK
Zqfc1lV2e/nOKi+Wb2QuP8dj/BAz1LxLM4/OD1ZZP4INW0slDXIol2GMGlmuz4r8xu7tOLULUiEc
cU6VgLIIWYYsqqoezIAA0BfmYdTsvYAa0pgTk1HKeSJsBWJi67F5MXiLr41rp1ykFaTXkNye7kv7
iwJ2zsdiLHGVWHV6Bpg5bsuU1rUt7uj0iFzDryKHNgLJ1QN7wuGqSZ4kO1ltPXLL2ALO1kaS+svA
EopZML75dgViR4Uoqfu2vBrz0LtpFdZcjXkKYV7tNMdL8a5YdF9NRFiqMcYABonCjcxd0yaCrrD9
LZDZ3/RSPaVIcg91kc47mSJgmdKUjDiMhYqcuzElXNFhKLjtRPvaWowzOD5Yg66fNcspkx1bSrSQ
NUz3Sw3PEs9mglL1y3GG4HposoTwb+J4/MHx3gT9MiwwJFK9941pjvdarruJBjI6wkaIKwPN0DXa
ivwQUOz1QTwdQqP7k7RrgiTXD0Grh2e6fbxz9fgIdezRysPqc/Ro44cEV1mt3Js0S8s9d32C2rRB
PeZ8XErcpGMgO8xnUQ31tnQ9Pi7ru1OOGSnnWx4b4eP3+O/X3a79L8tu5XiOQowtpUD/TRPx12X3
Eoe+1EOg9tCnibZ1poeGtYGH6CzxCUS+1KKxCO+1rTC5j5ICYL2QSdEIj5fv0V7bNNcCqjWxv2Ia
KUh/vJurzjyBtv2/EIa8lIb//avW4y/6kP+fFCGMGf70lv0XScg5jX81f1aDXP77P+Qgjve3MASo
grIjdAPlrEqFP9Qg9t9QfIQ+Qoa17w6Fsp1/6EFc8TfecgeXWRA6qA+k+w89CFIRPxQ+OhKhWJIH
4X8mCBEoS/6kCFHCCQPfDnzPDm2JNMT+l4crbcgzYyu/j+IcP4PJFgLfGnvR+dbUVr2OQiJb3Ygi
iPu31HhN/pzD95EdGw7pDljKw0awqImUPcbf3GjJJFYPmyn5VeQYexp3oWkUpszQ1hmKOMdvoNIG
alKgO8LG1ecO5xcU/3ZkMjQv1YzWWxZaIrQsKiy0tecN9q+izkPUxNQlWVGjmkrTkOnQYpN/m0VT
9C0lc6X5oFBcCrBTU9QnzjafF7ScqNCXNgFf46T9siCqa3L8wshy9TP8KknJ7hPuTKxF10C3PgRO
4j5zkA64B9MAbttBNMplFAZYcoSUZ2AfJmyNTZVDEdQzhzpsldhvxXdmjqpa+Klw3TFNbn0beadb
NI9eWA3pzq9myKMsiPqfIwe1fz0vXSjQedkWdqEo7qNNa3ve9zr0FvI+pqa69ZZkGihoIcFO5Yxy
QJa9g5TfQvGynU2KkNMmyYeEZDOQJeVBEf4t4Tzf523I9N8XIxA8zj6FD11P8kMUXjoizVbLZ5hp
OJ+RZtoUxly5myzpOtywGFWIOfEMaxLL5Nl2wBfOfAXE11fZxI4h+RoVo+jjFt5q6+rl+6hDJrqE
JQUGUnbUuT7BR1MN4DH27Vm+SjhyGcBtmxhvkEoBXwKnS/mT6qKw9jkbcsg+nKvOmzubBrqpN9Je
/rDDxoOnE0SuquDw2PPUVXcJqqWIIEX66EC9BL3W41G1IX3Zruh6L/UfwUWXIYRAi/ew/O06PavU
A2aQNcZBxU6TIy+JS9QFY6hUdSh90K7hKfH8tr/jhugmxV66mALnerJ1mOMTqjrtsujmgNXLGbFn
2dJZtIhv3jNgWjp7hq6E4vvotlli4JLLsGP/F9WMT74CZ/atl9B2iqb9LrMybsnNK/ImVHslB79J
P+iOentnO2Zcg8qbosDZ7HW1y1ALJVFfU9SIwW0wVyyeP3YPlrZdK7oXZbyQfxd2QTDRek6Tm39l
PR17RslqKhVAXxIAXjHJpsy47yQkGYnIu49mTTuQO0zOaLd8cSIEofNuFaKg7mTzunb7EN1g92Ll
fhWzIZFOABYriKNmP050W/WVm3pY7kzYDKPCSreMCSvejP0XxOcqztkQN3EZ5Qx83bkev4bRnlOK
n2DqPio6U3IhITFad1h08OTz16c8ntkcUHcefN037SevWtJuVJUNfBExK+QR7Vzxc6ZDSIZ5MkxE
MXeFJYiaL93KnNzZqeNT7JEww1DZVs4tnzhDnCEAQraevIoUmbJj0hkNY0bvb7eYhGBTth1aTXgO
DuKqPmsHhsJ9QbyDUFktCaCKEZT8TN00M8jWp1YfxzqmvRmnogJT5gTOyF3rUdfvbdNXzTe/MmNw
Wnovdu5bYeGxsQIrwxvcpmV2X7OVRga6gOK8MdNY/layAsCSopUC9SfUcA5KNMfJdg6TOTxVKpUm
xoJqu/VHk6aW/Ewm/A/XLEnWbn6YWFR2bTnK/eX2+o+knf/H6/kvl/h/KwD9f1Da6Qqut38YJP7L
Rf7yP/9Ho9P515/v8ssf+eMul/JvgaN8rmOFelI4Ll/sj7vc9f7mK25w7tKQnCrlo1f8u7RTun8D
lewJJR3M3DYAlH9c5cLj63mK0F3Pkb4MUIr+B9rOi1Xjn9pO5UqhQpuKweYidwNHULP82cpRNR2Q
ZeH324ZMruu+Zl82d4qsIr+0Nyq1uz38iOo7CnN4T1S8atcNEiwLK+6NjDAMLygjn6WIq3vK0EMe
vJbpOZEL9v0qm24Db+VkNoiPbrnKyQe29Q93wiplkKPdhkSa1RaZX0Fumg1bW4TyZuD+mKLqmQ/H
vg3WC2xhI3WZ/eGCmk+sf9KtbRxwPgOMyaTzHi//MuKYzM3S7Kuy/j2GIVl1Fna4ujM3TskMbtbA
gOYQFtKQI6+OG5tsHKaUVoaYJbbtHwVhT396EP6N5pQ6+69l+Pr6sj0IOKx9pGS+7Qd/fX1137pd
UXvD1hT4Ev1VUGh0G50b1yVENCDMwWkauMn9+CP14vxMy+q+JsP4o3Nw49Z+/ux2jsPKMU0egKQX
125N3GmSRVz8BRMPNFCresI9Xv5g0S/yhVPNbQrxOrlvQWU6WFdQZaowFe8ymR6KpakfK5gvbKyx
I/JiuYfLn738kjVoS8TOFVuJ6REod7zPy2n9fzZvQ2QT40t6jI9K8AV81OibcUuUSXbjyDh9lhww
aIAQHpYepLKrHixyy6H3bmSkT0kcjazEIXi0Lod2uAzY/DtvhIlfTG9iTlLseTlxp3Pvv5LlMqGG
OCZQq3oh0HV4bXBOvBYFK3CZfIPMx7+yCSkLEPZ8dJkRu9Jbv2yH1jatg1u3D3Zc0OmByxY9R8mb
ew17tDQEGEVofqlVFrJc3j0xW9tRkKx9+WUZTfdNP06PIqEklQKExlDZ1qn2FmqexCzfhrAFngh/
PDctgB8JuWsR5Zo0cH35YRdt3HPm6wN83Lu4Vwnva8M6pW2T22KQPOdZjYCTAno/xn3ymdEF3yBd
9/eejpNPy+5viiSjKfZmS2OvHGxoMBKHw9zepYY9GI0f68qJVMLFG8+y8aIHG9FJ1Ut5Mn34WYlp
OAqHiAw6P/fa7RavvcJY4rADSxtyhpR9e3krF+l3OwWSPyxj69c469eM4GVVTxDXVKdOgj0gkLnp
mRbFJVrL8+4u/1jsdXHul/POUdMZlao+4M0pT2ESw4YHLVlX8mxMN5KJnMOmJqRp7CgRyqi1ThGj
6QUBmSxv+jb+PlnzsUhEcEjSUJ06C19n2qFdYb0ln6QMrqZR1feXX6F7TQ5TIAkmT3CEy6ird/aY
DZDi0aks4VR9ev0IhbsmdLvJxTm2wk+EUs35MlufevU8gKQ5D1z1myGl+95OP0UCx6LMUZKCmzi1
9XTMxqYmYgFOTWiIEmdx42+YTfkbJXt5jBPva7CbNVA8R8lr7BO8PzJ7aUZqOTwbJw6fta6YJzRf
bhV2wP2ZAkIm8O7nuH4KAv29nnz1YNH1EWw7D99iFTx7OmDbWdaAfMruyaX7IrE7wU32i1nNh1eH
ybNcOnubIQw5DkP4OqiwectalV55pUjvmtEF/ZeFz2Mtkme3qV6danyKyKKMSIk8Bes/4kXMwFaz
rXJNea5CRN79PICdC8CmiADXNbFFqDCnhcxjz4fQ1sfhppXTjZsoxqyyVCcXz/F+XHziS2mXVoO2
c0Z1TfkBGa62r3LXHk6NH6mH3pkBEE8VmJ/1C2aN1vCHLcgJHCDbPEkwqRVO/MIQztzQYPis/O3+
OJXTt8Be98J5rwAxAQqxGid44KIJH7qSoTol3bL75+/FiKFvWjdtN5f/RBRpvJlYBNwNUW12riig
eI5FwZqurg8ElhRbvW7dQ4cfVTLGvvzLfJ6T67K1ZkZkfca7rfNvNFF//39//N5kwZNYhH327AI9
Utr+7kR6yrVSn9BHoZYWtbj540QO27bcWqg29pgK+k+Tl3uEZuM1jSsotDRjrqlJx8rQEUFhBHee
0bY9ae2V22bpocN6MVJ/ANG7kuNyG/vBe8IieG+pmASofOAImWQGHS+C43/5Rz8Wn0FERU4ChNj3
lnstWuupw1Y+k9g5hvLV6oiDdIP6dWjvQp/1qKyWj7YMHjOZnrAr4sZIN2iTbuc8IejJhTU3Xyf1
W+0UTw4RY6FEo6T4LYgJS4KMAaFoXgBHQU2bBpqHymJWqm/r/Fs3YDq18/cyhGBShMEV3ffO+Ize
JvcKLOo2EP5+1s2tRXa6Cb+7Gf145FytX8p16MkAQDqj2g82tKFhImyPPrHy9xpypo2sf+5rhn8O
w2117XvulZsLbix2fzknfDmznC4P9mgOTWoeI7/dM9HamDTalag7Nh2SniYl0BqKwRBvutFjsD5e
0a7jl+az0UcH22PQW6mnPJZXeTSeEhJBK4CdNAVmwneXKu7L+UShB2aAZVAcbdDU7QFzDq3cCSbK
iOiuu5IADuxcOkCgPhQM34kNSsbjkIc0pP7Kh+UFtR6EhhtPeFRPaFuv/H3KvqBl+az2bvfZh/x4
04e3sJJI32zWQYSTbf4XYee13LiWbdkvQgS8eQVA0JMiRVGUXhCUg/ceX98D2S9V3RH3xslSpUyK
JAhsrL3WnGNSOThRlK2MqliHUslYQXZUmqEdC1dKRhbSJw/KDcovp5WGgyownRox5sbqOkKUDpMD
7iDfU8a9MjDI0qoV/pBtOUHFAdubWepxHtUzrDfc24AyqoSAB7KF0+LYzCPvw4gic3YGP98GfuzV
verSEz34HSBJY9wLU3qvCxNrZYXgFpk/Avol8Ceocug4ANOX8QYqM+NFjhREE+EK2cQs93QeyDoY
i23n/6SFv4XO52V5xDjDd9IST41Vb1QluzBoXEWsVoNMvwN/OHOvRjDBHszrAmiGJBEpwH6nCgyo
9w14BfT2E8o6wzI/Qx5N5NwSjZz7hpp6C0hZ7nWnklIoLWQhwBJqo1NjcU7ms6sI/HJqgAAwxIjP
cQyHvRL0Z9kkJ5AJvInK1ezNa1VvQxkAKC/sGWI5jlPzqJtkuIHFsazyC9wccIaMkQGPabWT3UFM
TabKHf1mo5RYnCOXE+yvTZvPCD/61ISHsiA/sbNWPhFN4QYV0nc1oPCCc2AiAO3JFhKJCBHQR0e8
KmT2aK2ElyjQ7nHQHJffEt1g8617dARaeZUCKh7OnBSGjDUEl46ORGdpp6EeNy0IGuwfbiGADUjw
6vS9m8TkYQbCa1/+VI25CfvaqyqAyqCc6iZaL+dz1BAj0bb3RlSAOM0vqRwD1QzdijYg5vCgzVBD
k3LCbdQfmnUPhWz5ulUbpGIVBybL20wntb0Qj6FFkGDHAIILuisHWxUzV9Gns5qatjy2u+X/GxG+
1ajy5i0blSMBBFtFJb25HjFkh6u8SJwe+gLRT//eY5J7RbRhJakkqTntpOawvMl+BDQ0w+3MZEMe
QsRwMLZ15Vwh51qe3ABhcOzHXQn8fyiz+7IWZhaMMTYWzWOh8ypUqvT47A7xdJJ1m04WPya29IC7
Ahid8nQaDOpSaTVNnTdJ38t6hkwfMaM66AT8WFuEWgfNjFnFyKIA5ikk2o2izUETzBWC5xvtkQin
dlRKb5CVF8ZZTpFYD5SPO2UkFhnZ+PiorWDFKP+4vAvtInolTQob4RpOs+tL0xHXmZvW+YOsTYoL
KtCBf1aoL8QxkOdWCt/caNdDPn40eEIRvuG21d98mrqZJELzHew26s4sEg6hkes6JFGU1DKuqN1o
Kp401R467jPT2W2QPxUDj0ShX/HyRW6uMDSGQz/0/rGLhVuRrLHSJ+VCRB3WBXc9UcD7QtYYyKRd
qXGkuumIheFKC8oNRsX1Czx6dcGtXJ3vmtjD6ZNQcyCmmAEO59qH1uvHTG4dmZSXZkB3gE6Csgbt
ci6+x1gjGJBGn3OnutMsYjkeyDedpjfsB02SQNbr96mVstXlYA5GuzbGNLYVFRqeIgNsYATWdhwr
cjRqHylb0hGvNn60C0VPLB9wc6YIW1xZCjujMV8bXMQDUr08+FSaix/AHgw19ObhWc+rY13pIMoK
2MeVBxpq78tdxFIQfGRC/iYKghsB/rDFGuUoWR3IWZ4wlB5qrx6Tbs4QoYpwbizRVtWbIIesiP0m
XdhNxmbSkhmTiyxCkTPeyjBd5ZO6DpMps7E7GS6+eU5S+dIXwGpDMnwoon6p9Q9+OvxYev+pdRFY
EuCpGmVdI3MVCvNnhG5U5CgraAJHIuh+5co6VKL+RcNJtRX0Q+yMDgKR0uXUrhnBX9QISp+Qz3tG
lFuSoLi7YBNpEOQpxBUPhr54bV4bUjHUEsWscFO7BoqxdIUUHDX6LTDDNwuSOzQ+L69VhOti/9Br
VL9jVV5RQ0oLiiY25kMw5b9lLn8W82OaJdwJ2Pr6uv5su+BQh+IzKvq1rg53BREtwr3iKCTGrSVL
YiavMonKDdvsdd1gh9HEzVQoz8IIngh5Djl0YQWlTxA16zkXdjEebE4qh0j4PePBB85d5PkG6Dj5
FFb16xhZH7oeLzE2+S76qRjU12CM8nJkH4b7j212odyTnOtdta4ycChg741sXpUpPbboCoww/sHn
sOtq/08E1mkJ3Fxho4H4pH4td8Rc7wrKs8bSDrG1TP+l3SjeNLG5xNL0lY/ZuQqsq8b6R2N+KyN1
4+qMZvGNGtdVRcm1pPZHidhKZdLdKgkoFlqT6fypKeX3hs5mS/GA+n6UeK8L7aOAKmfkWzke36O4
fFRmf+WcubdF+SEJ1ONDaNMB/plHhMRCQHhI28COfEIYYXXJ2U2ryXhmGwGs2xGFeC/D/5j0z87S
d/Vc/AyNAAzan0+JNGFtNSEsVYxAhvCk47ss1bOJvYH3W/hpqR9s9afFEYfuWhKcyRTcOhW/i7pL
ySFKyYIqLEbGzTpV0N/RB57K8ND6LGZScOzg9lM4AotLplGmdYSbNraOapcDjLHwuU7rQhhEN0iU
rwjAVYTzQcWuayc96Li2wW/XJftUFnazjDuz6IpzmamstGzA1qVROgpho4sAzykN8KCdKQmrGRW/
QEmARQLTmLopmVabpvU+x9ZGZIlhArYp27x3Z3H8yshQhk6D625etYn5MSmKqwGrr/CLIGl4WguI
TmXmg7qtotwiXXHbSEzCeo+0gH3Bqt+T0SRhw4zj0bX69i1QpUM/Vu960F+EHM2a8iJlLffeTyOw
nNZPqaVhkfT5Rs9AUXWFDMSqPkajeSTbSXY7CekI7b9NJ6CuGMdy3+csnbNIZHsppuMKOTjQJGSn
o8qXjGpiIVjQT6ydnh5Ur9zZkTc3ZGYNo/6N0iG0fWIb7YTCZEA+LJAbko8QobMSZfRI4mQQLmi6
AEMDTxoQpHKUS+NS5+tiil/meryMY0DZnnSfY/5KkARpudK5EM2NkpFdToO+sOfue07mfREWEC60
C5Grl5HN+zqPI8fopbdeatDxcSEQ/yDEOD9qo9snuKGo7eWJZOJAOM0a7RjASkVvG7xZFRmrkhD/
NRoRYn6Sf/oYOxR2+2o1OGpK44e1ohUSJxaMi5yRRAUiQyODsIv6swRbtobECLDEC7rIq8inygNx
m8mRU3T3vtPcGdeFNRjrMjPeqyBfsQn3QoWsABkBjrVDC+gSeoDw7UvgJoQw6BiBd3VUzT9a7Hj8
gaqUstiWlzRcrFaq8oaaa9UM4XYuv4DFu0oSrSzkKnliLPLg9URBz/zKafTxldwce0QsbNE9fXTR
5Agt2yqx2UuNT2BiKY+bpOgo6zK0jNgYWytclaztq3xQzz3NGLufpQ82sa9ml/WH1uItrHIaAjgR
p8m49lDMJQ1svRAfFnmWj4RJHpv1cEjGLnSqUHszR4zMmOiTPjtZMx5gsZS51VzprHGbXTKbg7ME
Tb8y0c8KxZnmrhdH7TrMrKPRkxmuVNyC/lTu+9n0A+XFEap5x6XbOlWen0TE/iN+Mysn8lvEVDLp
F9VYfJL1CoUgJjPhLy9BgyYFrMNOrPG8mPcRP3uT+buqaH4HCTpXrzg6miYrC7iP6bucWS5KYgji
MbOZfNl9iQIQzWKtdskWDZxbyPHNgMXSpZpjyUdhrKGgKYeyjL4FvYDxKa0yPbNT7MN6llgYgNDF
U5uKSrsDfLz2UzjqUbRQKe9YhqMvRrDu+GvU/S5EJtZqChLMklThNFgWmg81QBUsyqtO01Bsz8DT
/e1g6uwMyxUC+VqgOY8Jch1b+jUCDpjr8mzDPy9clP9feoalq+2UFdCKv1ryrwyFdVsx3/M+4fNy
q/lkJmkSY8ORRRtlcYGoWqbvQDI1LM8GeuvYbEYRbmZl/pH7rS93Ix9aQbkGznRPyMezShOtMlfK
QEQ32kjU2KtEuZYdIGeGKZGknZR5sVSTrUKYmwq7K5a0l3ihBAMh7ov2BbPSG4kTBzqSL6bZskHi
ghPDwyyyMsrlmq3Qo+2/oy7ahiOwHfTs+BUXtRXNHNOp4+SrbyB6qhn4RHy4aGFmNdilIEob1HY6
hriUzDWkV9EqK+R3QSaMncyR2YJ3noLglObiq1+2k4h3RxWgvI8+Aa8ISA/ILrouAkxIC8hADRkH
be+Ax4RP7c8O+WgfPp6GurH2GDgFe+jKs9KrTsolkyqfnZx+j9B9ddAd9DzumlrYQ0A6JGvZpP00
deCEAcNFggfmoncLFXtEr//xLnKQM7qXc7rN6/xr0J7G+FGKvlsb6o8ptPsG0XvVD8ji4Syq04PJ
JZAkLIkVU105VRFL0LIPBJuGuo3y0Z4qZO1G+140EOWB4tqjRcNigpinj6iyZ7KPCIxSMgI9DWiQ
jTfWEk0sxSdkIMVWDBWte7VCuDilQizPkhlSJ64lEAcTKC8Dv9WgucyVCnufrjf6xmLSbA2diPxC
jPK6SG++/syxEci7irgNjCqbYIZoMWhEMMTEcCqjB/twpwybfPHI4d+aIKjOSbSeYiKrBZWkIalZ
SIYXXWzdGnouvpAdFr892NbjnPor+oWfVY/ct8GwQawiAeZTv1dnyw6E+T6PWINDWo3cokk9wtFF
do9ZWLuuX0rpETJ+ysa2ipdSxJmAjjfyIUnxHlHj+joBuDRPBx2HXFy/ti0QT1PbmVxDRSGxBIVg
3YINXgEbz4odGBj0e6hvWoqKTBrsMk/gSBO8QvspnzTyKfxVGSvFFtC2Vpu5JxfWKQpzRKXehNHX
IlSXe6j8ktANMKTmRKAjzZCctZcIGvlrZPqfoM445eMtW8o2w5qeVQfsulOusxnuaWPfhvm3Yqus
EjYyIN2ZfMDIHejBvtniwnbyFA8Wg7gNmIrIxtxWLZHUh6ke1yKZEkEbranln/ngH7RQODEcWffT
l7pt2EgQlyPYnTBfa2QyVlmekHCs4uS3g/gRkPloxOzHBbCjJRtduj1qb75pHchNX9lkfQgCevAk
p4jBNM6l+Bs3yiHqZYztAIp9gZdqcrZjj5eQERm98FR79n5qDeErzA51b32ijzbHdLuwc/NUOAlD
5DCZx0Gj0mUXrerY1OdmNnGf8BBVTGKU+ZrQDoyYFK0shYCkDO9RUTuEi61zMdjGKCE7zXSiuFjr
JoKPbVjguwWsGdIR0GholjVcJkQT5IqM0Z6NBYRm00FI4+mIJGdS3MFDoORPRy/F1CBwaUHgpwZH
8RgsJLgOC0mwUZvM6QbhhcQyoCgMz7TyiBXQMQqBExX+G4ETZvk6DUB31BaCeeca3VVEOBwdmrj5
tgAhNp3ghlHrJGFzMNrPlPwpPGMtY7diPmaStjK+k+JH79h6iBBYLmzgnTmjwSv6TkkEhbnNzGAj
5h+CdMM6ICbPnpdu/Piy9QLT2bW4FfS+aA+RAJwkcmIpW5tbvZ52LMWz2NJqNGyzZiaVUg8bz2E2
XuPFT7bI+1ntQEzaE44AXQXJiPLjNUY7NGBmYhOIp7bx71mMSzo3jj31lkxiXYo8isywDDfZV9Yg
4R66nTnshLBy2SXZbTY7Sg5u0XgwrtzLEhVCGxA9R6O0lV+C/LMV3tWK6IN9TCAmWiHXaH+HDE2T
Rs4EnpmTaODLlJi//UVxgMugeRjmirSs0fQRUijQwHUaWp9a77tzKZzo5sogQOW2fSD2XsHRRPtW
2HSQSNOp4boZZM40W51VJJ0LJxTea1U5sBejAsjIfREF7OLzizkfaL119Xs+GXhgMbcr2ikhTCMq
xXXKRJEARlLjFwIFTvW8geGdnJNUuIRpjOKMgVRG9y9zNAyzrdxekeiTXcLbP0kTolJzM8E0JYWO
zJrJQYzGNgtbYGeRwhFMBwUAB/1smktFu5MDr/fp1A29Zm2mZsYXU4nwOYclIzRRXoC2/hPAh0EI
VLKxNgyiWyfuZAKxlg81fW9Z6y563MMSmyEA56VVH2pqBgrTJTTMaCfjjCS7vQppvevKaNNls0CZ
SjuzYOBywAQb7mVSSCAiUXpJg74EpLXA0AtSysZaexWlECoZ0V9ssQTAASS5GUxKGIvA5xHIK6nG
wf9tBuVAq/PdEgJgkFGi4o0KpTWCtD/GltNegDLNXj2Y9v8+rRWxsZOsKan6+O6/D2jpPqNOe9cX
VkKMJv/FEO5BX30xxdP2OblE2NDM878P0RAajpJAJAD3AD1IJZg7DSSIhEnpauzwz12CILnDKRBF
0sFSZXUNTYK5/RSgSYsbX7xKFdhYNPHVyuwn8VoSkJlPUwX4PueWUMnTZzMjophh6tDIzYFq+nNw
TBdukEbalqeW+mxnSBRPVutrr12e7JHeBR9G/zZO9OcEo+xtjT1uDU+AZUpisD76LXv5pjkLklg6
whjVX1byo2rCQD9xJOpzNkkENbJg9+9vOW3ddSATHVwbzAJs8LenmCwYM5azW9laOF4mPJQtwuBV
JZryW1nuO7nTbghA6WHVeb2PZpLYxBESVjC6/5vM4r/lqP9EFtYCQRM1xRJNDeHrf4pYKqxARtob
nYPPBF4UAIMdW7j0bsQtYRsqQeltM/4FpS9+0RTCuZocFIjWh3mN4WZd+BoDRhnIdA9y10/8jHCT
RqJ3G8o3iY2897883f8Hn8rTtRRL11j7Fws+467/frr41lslEAeSdTAjhBClICiU80loReqDKSB5
YspfNDICT0m3jLb1ujwnCqPxf642fYYnY05lwjrvTXEykxGeBrA91eqnLnp/rxN+tkec4A6qgcWX
mfMqzGPsGcuHOW5/M+ntf35F/w9ZbVG5WKooi0iLDaTJfP7fryjIZTMqIGQ67NrJeUAOcP5njCgK
4TRKTBOUAuhustjaDb2MdoJmwNDQh7cky+hFGLoG7lR0/tkblLa0/jdi7aJi+m+VE1fWIpmSLUvV
pX/P/z8Idn1gaQtEh7g+3mx6v0uYtcLRVuIBLVPyzyEm0Tc3sN4ewv42i/DoCFvyT/8+BIQ7/M9H
TEbA9d/P6J8aTFXB+mnm/8/Uw0dndtbSH9UaEvc6SejdLiciSpP7+ZCXGwZ73S1OODOgdBe6IMPs
ERM3C+ASVfFQbnN1VyvpKdCT8Yg/z607mhiaVYl3rcK+W8eDcf2fn/N/4/NgAPJELdZxSjwL5bex
nNb/cRDlsmkyEV+jqwYXxuoEWs6O+fU/PwbqKGO5Wv/zzdLYOelcVuALYQeigvvvx0liprVkoZD2
vSDV48rF4De9DUc83c1oc4HPe6IKvsytcTWu5o0J2bbfFOvKIRtgpTugU1bTSt+1h+ianbJTvS1v
5o4pgPXIbxqDw63+p/4NDCNfhmd2pRK9Daf+J2D6v6tfq09NcHKXccPe7o65N70ZezosTrh80ZX5
3emLuSu36s6/sJXdTTv14hqvynna6UftLF8Q1zwQv52ae3evdJtEo9Py7/QniSt7yfV35g4CwaO5
N/f45l+MM6GgF/+onOND64E/IMW42Gsvws284mONj4bb7ItNSBhp51Rg0uOtulbXFFWHYRfcyf85
8E+3/jE4MVQ+q6TihTd5N3AIsMh+jDcxXYO2M07qS/QW/Pof4Tk+Sxu44psc6Dh1tCsdKo4CQTFE
AO7jh3RTDvVPsNcx5D+zwAP7os6rJHen8d8f0PkuEbr3ghsfEPxTtJfvwWamb+1KnvIgiKc+WN/0
dpJrfaMgWw1r8VfZVGsQc5VNTrKXe9C5UsDFn+JvshJ/Bx74K1tZ3rBuX0uPyBwmtw5gxF9+SP0V
35bVzZFX/l+0qU6ovwRyzOyxt8ER3eCvFafxkOPVPnS0VGevvDX0RUO6qm477bH8Cw/+DT8nPHhW
4c9wl/+aZ8fJO9lWzfzFrk7VSV6pqwKIdLKLz+Gr+WHRd3lv36M3IMF7/UXmfjCSmrwO3uSPBEpu
stZfiEvI+mN2DF9hQ0Wf0SXZ5Wev2Fmegn3ZhgHZXGXotMVqjNzxln8MJ5xvh44YRSf+mA8842d+
S0x3NjfDvNJwkRM23HpJseInmCaKkROAx99ELToAdzHJMxOD48PLYR5RrI4CGuNNdzE4Xavjcohp
c7NyublLjqM3nDratT2HyhkCzoae5hyBItj+7OKqeD1g+3TbkcyWcS7qOxQIsBvs8bW7MD+Zt5Lb
nNg7XlE9q3d/B+LlRg9Dh/JCuyhDxe3EzI7IyIrsaAPDfVV6GNM+R53x5JY50NLF5nzepeiXDURQ
sOVdKfbkwMlW5bk7wjID+NAFWyaESJn401X28Ibis4OsTLg2HjJmfCAprVXuVTtGRBteN0eiyN1l
3d5km+nUv0yfodMdyTHbZGumZQAUo9+6cfTBHjeFU6xnVofsrd+3e+OEDXsFr9oj5siBLLYihWQl
bUhz5uoW7Ow63fstOzGnv3FhuFDM3OYYXIJd/95vLAfdqBN6vkuWzdok8esnOmpXs7StU3Kks8Sp
G9lfqPWhnNrxD15rN9soru4Mn4pLGqnjcgk5LBqTDdEt3dI7XfEVPuprWl74em2T6+Cs7jRyWzQb
R/VbtYrJc+gcBhOrbuWTvW14mPq36nIuCI/ZTa7Lr+FusDV5B8FEs0Z5swtexR35xN/VLH/pS7v1
+fb4077yYjYWB6FyUaVPkpve513lcprZRGOzRYhvDDYUxKrszxDA/dTb+KeM6R1s2F9ZwjGj/Mhc
f208cA9e45+QOZNNFvcPEIFogyQxcoBCTa0n4TWguTm6+AmVQ/vCnhqgRis7XM/JvoHlORxoNxqJ
oyv8Ys6K7lp3dsc39pbsxo0bbZSD+YxQPSF7c8Zt6SUXoh8JDuFMC8g6+GQETb6JtZv1rSG4Zb9n
OJ32+9jaxaOn5i6YJrKna6f+iRW77lYcutbh+SyX5Uwz1RafjDTS5khwinQY4BnCDOfCgHjTrwGJ
tXgrxVVHwFkGzsjlemquDK7c8tYfAsavgMXQmVX4YdYFr5v36c5gh9UQmduEisrh193VXbpFAL0j
H5Ex25P+cvS0LJuIKFffRdfwZXRNFu75Yb2mhMSpF/PYe92KcsqVneXtZsKf28PocMUku3kDOP7C
vJDrnMvRoSmwi3+qCDAV4SeOeB8PwcbkfMhOOjwB2VYeTM6y5wwgkXOMZ/WSsWJKB8MzNqWnbWjI
eOhfuX5Yote0YVa4ZTj24Ud27bfU9isOwi7aJTtpvzwottYVad3cY3kFnr72j/4xPdBN0zW7+svu
5sV6ze556gWn6KmHTrrVLFt6COf6IHnl1lxDyspv3d361nf8Vf6TYKGw6WfphhDH2nTKuW3Z2Ula
4jZUYvmQobjpFkWg568Fm+vSSb9Lr1vrnBOq07B8t7fiyt7U5Rxay7+lp1IHoMJY8OsPFXXswXrV
L8FT+rbO0mOmCjgoj+xpnXViCaTvmajo1iVmfLvcSnkt3zTNDyo38/yw/JfdxV3yZFvN7ySjlxun
ZEu8FcmK9cEWbOZxHgXcKr7lzBw7x7zgmOR/y0vWHmy/klPC/Tk6dfxgSQEyHqZVfst4odUT1PvB
OucH7Wy8tg/i/fhV04q0kH3Lldc8KSA8fnfKc5t29UOB7sSE9EKO2kHdmWv1r7uX2+Qk/mVP41v7
hr6gfedb7ZvjfKAAupJIedJ3yVX9aw9y5hqP4rm88vC2vHfdX7eSdzMPWR70tcbhKQ/jI9wOTuma
DkBLL/ISL/PqNdtE9y9w4XMSQgNI+EIWyywdUBiv84N/NHlCRDfcWNjKg/Jd3IVXlW/gWHOW383w
kzN69tR1uh0fyX2JiNQoXMRds6pWpctuc6W9EGRy0k/Ki7LFk+wQdrYlMeqk7opn+JLewpdlpUtO
JKetxL/k1N3TG8l/2/IAgmn5QRCUV4Zx9/CFEQV5Z6QOrkYedvymzQDuExD7EuIubGrS4aQtRqLD
+BF8IWfgc+62696rVkvCpss82F7WXUh4jnwChrC5sDDxBW1J8HMFr+MgdCzRy0ewWizSMV+509rm
SwT1EV5D4hFxnczcbeOQfEnb5N2VGR4yQMxetCqR3IUK6Jjk3ceQuZqszjcB8um4on+j993vp/gE
wu9l5RKI2N2DK9fL4HKjpkse2ci5uEYK3W6ezTO9VdSTDBesb+shkS+MXC4F5EerwKa+YaFieeDv
DQ1HFW2qG/6wWklL6WT+hR/tz7g1NsOn+Ca/6U/1TjrHD5AFShgup0+xIlzUGQkY/ByAHTPTcSMO
Q27P70VlV5Vd/Ga/ie6YH9wkv6R35b1+nY7agbV+shBW282FRrn2BRhBQavyBeU2KL0tJVN6rkG7
QbB8Tc98yhjdCGx9q/+kpK3HNpD/pt+gRMLvDqi4h+yTEGhj849irkOSqFmJwp3CI9KVRIRbRp4y
gzBwu2nH8+x+lX17rnbmL7F904zobq2pdCo26i8YKpPWnGRXtGHfeVnFZ/aZXKQvVAhza5tbYLt7
cmw20Wfzm79ml+JC3HP9KhKYSl9zqUjZm9BIXqfckioy8KAzV6smYdNtMzICyGC9F5/dOtkk+woa
7rhJv4lm96Z7+ANqYdse/DWBbLwzaCcQhj/lN354F1w4rrgDzwso6fLvmTVvNP+RDs5Qbc7ZTl55
9WH0CFPfChvSRU8kaSXv8nV8ibkWx4d1bu7YH1bwOI7xd0OFP5zqF6Bd3WzHj4nr6ti9BbvwPL9H
F2W/1GH56/hOp8+d1+LZ+gRMbX0Ss7nFrcshkPa5x+6SVZt6hYQw2zxOO0Kbg5P0YIN1bV+sfSk7
9L9R7ih73siLwvCAoKXKForNqG5QQ/Pc49ccLOgbBf5HS62ZnFgojDOdwdeRNCworSkGdCe6E2gL
UCs4FZSkySl84fQ+9duKW88M8pzStbVDNK+wk6YdSo3kUr5a79lmuDbc0xrWiYRdHx3se/wxrbyB
y4a45LM77KaL/Cltta3xEf52m2YJTx4/rNymENhVE0yzVVA5xrn5a8kTPRlnvtY/GjYz6FGS63K/
r7jOOnZFwoobfneabwgZ2jNKO05ATUJOuEGlOH6ZH2njeMHObrg/Ka6nAOKzW9bq6ERmnCtsAL80
GchFu2JUAWNPsv1nhKXvz3+z2O2yE0TdfGOwpF9RRpUgMtG1MTGwMe2Gb3Jmzx+gFPZoTxMcVR+V
YRd7JB8ffEcDSPyuspvkjkspx0vp/lo3OAVP65X/WPQpBazv4gmYrLjnB3e6ZPtqj7qb4b31Mb3X
yBiLwLUGu/lCGfCSf6eWXU1OHay48SDbNY/8+u0UwKJzaiabTMi4UlvEZTw33bCdRnJI4ajfiE3Z
471wlJ3C/BFVEKrQQ3EABOkgRnbE9+HLvy6vTgPi6UqsmQVzf29oXwxxb1puGmwE0C/9Sgw9qbTF
6/xiib/A78IwOM56filmxX+lt+oYSFDmB71ex4reBAXtkKPn+y7GLQK4bxf6NvcHTAswS434YMiE
7jnNxBpy6CY4ZzRD6TW/SwosLU8y36bBrYJjGXdu2GOv2lnBs+zWI5PNM+T2YaBO6MvbXJNNvTHO
/mU5wyC70jYs7tJDURxIHxQOW+HM37k/72j0UhN06BvCF+s7fImuoFeVB6GQDTFezaMeaR//Ywhv
1bDfSiLwtFWhvyxLK2svsbOxgzObZaBKVsxz37R346s+IyryLO8TbvR1eAqP8If1nMIzui53A97m
tnZTgWtks1Q6xZPWB7cC4IMISMbDfFh2T9Wu2mmb4kIj7pOtWIqdjOXrvToWb8GFWvqj/qq/sGCb
B53//I22Es/Fg7ibfcbmSnS6DyOxobx0GF145IPvkRpC61pJV/MV4uCmZUuGpN/z6rPB40WUNChH
qAryQ3qID+FBeh3P41k+ajfxaty0W/Tuv8kXarIHAeQnOHveUvU3rKRLRac90G1r1ZHCMNOBfHFb
DH/GAxtQVLqrZs0CESEm58rec8x01TU/TFLviEkv8RDY1rV/j8/zJvZogzuyY/GGxLfl8JAf2NyV
R3hTvs0LGjwu/myy9c/gHt2tV06c8SFOKHrxITqluUVSoHxXd+1bnniLHGChgW5T+vGD/MkMYEN2
zruBzu4c3RfuMroXZC/IMh7St/DqX5gWs2UWj/1r/yoe21cGC2duJG/Zm/mhc0H91u8aAPlxbYXA
oFzzZVmJh7Wdbdxg71PNNU/hO6f8yZ48OlO6wk7lpQh6InmB0mMXfzzaAIDnT6IYq+6UDMZD+A5/
Ek4YdjGn7lTtjH1x8bKL8s6t751FumCv/Sl9Nb8lZ8K65NhLh/o2PKsTCe+PhmYFpTNlRsOSyNDl
NT/wqubOtii1EdBLMJdwiDtokpghWaGd/C3cY+A18JtTr8TgQXlEYfLaaPvBWXjpqLIz4sldEI38
EJsTAUsF12lhU8YEBGZf6cdBJofoJUCnRcQ3On68VB9CdB7iPchNhWS7aP8rIiogFpzQcnC52bYY
PdK4RLbMEQh7h3OWa33CobBFci48wy+OspAtpwtFCfsqfrv6Fu3plgDxZz75bH+KnfaVJLb0hfub
64J7mgi9unOpPygC1NEebw2tvOA6Pkzcb5g2WBRt9TP5Q+JgMSWpOe8QUbCycXuxOXWN//sSFYZk
TinbbEzUC32/f+s7RAOdODQRobbtmKaHMDz+Jaau/g5v2d56EHtBz2O8zTcm3PyNz5dK76nSDOLA
IvFiFup0kSM/++Vey7XA6xv3xlW5Th9jAMViBe6eP1wM00eOzwT4/WBDehY6D9sJiLGoPdem16LI
Zo4PhlViLLbSWOIxeTWkaP4fms5rqXWt2cJPpCrlcKvonAnmRgXGWJatnP3055tr/2fD2gUGbFma
6tk9eozRHrAK8AqzXl6NxxrBRv+gvlebfPfkvO1vf/kFOjF8sx60g6hHKsGd2tAxdtGgQhN+LAGr
bMjM1KVBK0G0Fsf5uHncs+hDIU/EvG0GnJDl0a0n+hH3Lho50QDxi/miqFDF4hgyaG0+p7Nh0FPn
EeoIsmAW6a/9d18mny2EAcWrBESifXcmGgOvfkB4c/F/P0DVgUWqvgNnscaYfUyvHkOhpzu9d5t6
W3zx6twJj6t57jlLCB4YNLhtvvRvrXdlEXFUDt+HwE6T3tA8tgY+/1X1wx+7DW7ltG4hezxP+F61
bFCd2wgCnFc6rvzF5TZ+FbIQrOWlsweH6/lVtWIQ+Ti4t5/yQqXCdgtljk+dqYGgC0/PZvr29yus
MQLHdp3R6Kfuuz8NX5ygbk2OaLtcmMSXi5Crw6rl6tB4JhsyLs1fRWpBxfJXMb+EFQmogJwXAIIE
lIkWpotFh/wOKtj27AFR3vjPxn91C5AeVlf+2wBbdmsSOjI7bhUZw3GIzjYjBjzIHrrktoSO6+2r
63xONElQLqGz89PSZ9tC4HTvfH7vgRl8HzJf2Sr8HKcKrNxfsDPFFcfDE0dDlgS5Il+wuFr0ober
dCCG80PeDysayQZEeHjB0NXlziflYsMaMRqxV84d6KxnX5hhN5aNXlv6wCXTVcc8F4tP2S+qUCM5
S8SaAktpRozT/Q721b8qQFhgHabv9PdfITW5N+hjjvu6+R1oB3fx6GIMkaMxEzaSHvOt7S7ECBF+
gJNGkA8GErPRhYmfY2rTh/TN6xEPmQX+v3cZTmcw6q7+8uvCmxoPIkvRIPxwb637OpafBsM8iKrc
K1wRGE7oTdHj5UHCGv2WQG9/oTqo41zmvdgLmiG0RJg/M91gq/nVF+OA5NHttyChJwKCArCD0I1s
v8h23RsuGzjsw+xOptWTitRa6UwkLNAQ+Nzj8KVgtlZMHhOD7Vy7c3XHbf+kfceO943PKTSDB8M2
vvIxaHbMoV9hhgt96v47UnvC4GWD+9LW2sE8P67cvw+uCp7QzFkGEyF0Eb9LF2e1JPWUL0KQvht/
yGo07sPK7a74AXLmwfqbfbUYNuWO+xU07oU5G/eP7eUnNnpubGArQiV7BxGVEQpiozChumKkxs3P
rFxM4UmoY9A69XhTgmfqM9O2v6C96V1u0ZomKCN8Tukn0DOVW0Z28vAS1TPVkFhODOKAmg7pCePW
kGSJ0IdNqf77tFzl5ZLiTJeRVQDw0kWWsu+QcRJwuCefHlouaPTaV3dWdzVVDpyPxC2PmA8sKd4v
HbvviDsuSO3zfFu21CrF6DbQh366r5jCSCLsru9OAMrNo8Q8lj/7m6bN4jR4gjMqAVJvRm3hFabn
UGhE8H18JZcXbZr8t+1dzBESJ+roE1nU5SEUWGDcsvPUyaOQIuKoFokttDuvK0Wt0YKD4j4KBRBF
K7TtHxZjfLBSt1O89hHkI2QR70Vl/YOwgtVzzDjFHUxdH8KjdVZ245YL8HgXmxpbz6cobk7dZtik
FxvkvUQk55pXmknphUk+s3Ypn7GgZxMhn2HPza6ivFV+KLyLPYN3j6/EvTHFeMtfdPvp63VSTjEs
mUN6qai6C6a7UQuzaKprskVx+6P+dufnEk+CPYJxsC6uJ1j10T4OF6kkmrr8H283Lljybn1hp0Rm
9Mc10o/SG9nrxXqTd8bB3Nnn16xZl9shygL97bGklZQEzz5y3KkJ788ZC8enStLqOdMj0sQPq8dC
joPHH1OKHkRzkL90kSF6UFxMnYimt4294MkWzy0p+5NZjYSAlFjlKQASOqpOrAfQh3rwhUQG8xAb
6LS+LweqBmTs9p55I75pshHhWI3wfN4g7AA90zw1C8gv4chRKMCeUP/4EtkjnqrMmtIQJ/AOLHrv
/uuXSumluZpGru8Z/Z4iVyvd+E2jxVO9Mzr00M4HtgsUUhpKFPx+YDUOrhBxU7cmx26dzSAPW586
+BqbF9Bls5HX3bo8kntRmRBbwXGcHzCdg/EvQ2PbGMjFe0+nrcqBkdpw27VQxViJCBXBcwHG2ZrP
JC1ouoaD9BGbHikAfSH14ZrvRC31fXqXLpRp+AlC6hwvbH2kkDp8jG+GVZNWUWWCEBGL6HymonDj
6MTrnIwV6BJbEpHuMSKRpy4BT9gV0TiDecumyGwe7hnlw/po9q85705+l8BAwR94PX1P7eE3s+yD
+poRr9C07QO0zOxHLHRE8tPidmhjGmBDA37S/koufRTG+B7KXQ30UX3lx/u+/ZhYk9qXTRKIjSvX
gElubJQUtW76wibMJ/YCbIk51n7R+WQ7WkP5LDoZIqflNhPsRldHZnCWd8nP9OswnSjx4MWbZNV6
MGnoexmV7GE1jbAXPSwKu0Z1acPXf8pePuq/+Y/LYuNTsnBWEqHo9QEKlqHtYl8mBzI9dlDuO059
Lfug5Aq4gviO4DMkM0a9E5VpsXM+h4d7W4bpjsFVvMAFW6OHHrXyUspWHUTGh4uZEngASS7pDYbt
xGnnQj2GLJwcDWldtydFxvOMlxPdVDQYpJcdMywxDSP6G16iR1Bi49Pt2n88yFzY1mxcMjwFrcfN
vb/lH88POJNy57aTNxG/OoZ/h9J9nv8ZXxaYGW4iOViMi+fajYtscYQu6QY4ImmIBk+9DO+PAJMk
YqaCPX7qosGlJIBaz9kFPaWsNQBaA7IYjWjMpsnek//GIAMx7yY/8WZ4EMfn3mQGoNhS/+V/7E2k
d7TGWoOU1ieBpPCmY7U0SJIIeCBcMEtZ6fJbeRQjvT66M15pLIx88mBrWligEG0HFzcCInx8Lq7N
W7HXacHXu/YUE20aH7z2eVI+R+aSoAF01Q0sV6ZNVWUwnuvBtYTi7l9lRVubsTX0sSg62btV17Q9
inxuOPJu7jhhUPubfo7H+jx8DRvwx53/+iz+MsaLjWSjIDlQwm24iZzEwfVrJDmMaP3BxkuYZ+HY
e3ZOUAy4jZmJ9vLIb4WQ+xd8mSZZBokp97ne/XG6An0mx/JD3qm/+pmEj9vvRh9fgZblS6CzaM1B
Rh049O8P4yPRZ3dolkBkSvCqIph6mb4ZK+bwgMjWW7aF9KKcaCamZ7Boms0k1IWoc0mWqG/rT5XR
G2CISAz3vTgnELSJdRlzqwhoHIoYi+MlnLuPKhfvyfwwP/hWOpFfU5ZSzItBQ+QGExg6Ocedi4aR
HKcMUN3ktHpJG9BNoa5OVJfOHd70yOhu9Ko8Ol1UHilqclbLySEWU/a/XDrlBEWHP9Doy9JneZf3
47n48SDWJ5D6Rxd1NYPoO6o83HdzkQWC7mVLcIbvB5O+uihrQjKepvLS3+n7dSJATutsP11JWkHh
awIMj8D4lBCmez010nUYSW9ciqv8rL//x3SglqHe94e/4p37l2SfcxXThvlM7i7pJiMuCbJUJa1f
6kE2BahZFbru5NAjhHTIAq56UM6xw7h5GI1Ig1uR3+Zw0b5iMg76jKSX3O20ee/uSsVMgJyZFQKV
vCMBEv8fOhdqF5EMn3wu2IQnG9PpUFO5NcTzznuOCITdIkyDZC/tnHNDaPqR2LfEdEBvhBuqhJk2
HzVtUXfTqm+r5Shn+x/WxfDVU1Ykc+WBUTTcW19+G4/mu/yd/DpiD6n+7n/sGNgBUt8rRBryebe/
Tqzl7wID+UDm/liky3H93Evz6uP2QZudN/DNRg+sMfyByrfz7MC+NJ5UuJBkb4x2Or9OtDSeLEps
bg79UfqZHn4Ojv76YbEPN7yAl/XzsyrCWuYOIsdqPHoWbPQURagGLCfUrzhBtXGU72jEYaucyuBP
kCzeqFdBqZ4/9mk8kG8moAUc0BSqeB5c2veEQTzVppQ9pNsG7jig9dQR8MZAoQsmibLM/fbqVWE1
NxbmllhZ1+546M5EvQ5QRDuSUKoUsukJEyzKMfoJkHGoptrWgxjCpkj/m8A2JOvim1zyCZeBxjFB
HnDp5k6gILZgZVgIVDCsoKCxFtaP9GF+PzVfs2fpDXa1h7GGo/jQoAfDja/s2MoZgFdntgVFfeGV
xEIdDJMgGJmKR0GU8X4IOjT8NFdapvhagug9dw0WvNC62BKTRU8lV347j9Oz31QZNJIOuFFMd9kz
0p2hKT21IsYg7dYgNcZkIfatF7le+l0DdAu8zoXYfE9d9e7fmLbBbKYbkmBCw9xksNQz9OSLs07/
pq36G/+SKiTH6k1ZZmRycHHMd7KV9My9FcKh6QkHeVQxZZFFjCu3FBb4E/+r2wy6gDEdaxlGyQuL
THh8CMrhfVBxUIg61oIeUd181DWaqehVBmAsZAdMBh8tLNQWQjoZtnWIv9rTCAvVjS95HrTjG/LS
4X5IpUC+TNvnR86wO6obrNnv4VOfFY8lCZn08lXpvXgGGSDPL530sv3MKoRQlPl+rIcMnK9qvCh2
/2C66JYebz96zp2Ow81fe2k/eT+8DcgK8YJ6U34rvkhN7yxnlIGEEHtNUM0cSGoFwbnM9WusOMe7
lCuLujQOllZ+STZzFm3MVnWLVEQy1JmSJ+HzDMFCui1tnbAo4lXLcJzbPG+PqZO5ivVVfBmr529+
isvdXdvbNmEIu9S1MKym5ENoa8/gUUiXEp9KmCyvJOpyX2AAiYsyyLNcgOSHMWeQhY/ayW8nzKya
hZFv0wRQbkCzcXj+3pf9ttxOV3Ii2os6VTxRjfCAJMlmNeKPilE0oXSBXWmuBa/cpWHjy9+0V0HR
8wRx2JVR8aIHDYvkQritzE1ufJuDslBzeAq0QQpe4pgFOVYF9qm7nW1t22EMWSA9R+5M9RvPuiS0
fvs0UPMZn1hA7dI9HrhZyHjDJWAZQvnVROCoVXlrsp4YOyoxWxXYYZUVH3V7uudHc+Beyt5Meyfl
wHAk2xWYKd1Ft7HYczZ6zuiq76dNWYQn+uH+zj6HbwtQLHkeuSY6n872AKdt++NBKlWc8p5nyN/t
BI9037Q2tbxMWxgwhHFYXvmFrYCTWk5AhigkJNf5vX30UqjGgVzTvJ4AWzqXEqRvI5VhQM62jhcM
MRw4r6TSEp4isl9fTUYCjo/3djgzE/05zLM6qox5B9KjLnN12RCtCva10cYoW8fYXLJFvktDVbco
nUBQmIlle/Y3N77TSd6rZKDDXMn2+XbYEKQ6DCyMXx1lVUJnm2obKS6FBFg92+u/xtX9A++EsWy/
7XRf9rOqu/bxX5wkPgq2MmUCUebm6a5DFF++4vendGDYg7aup8+KGYO6K59o3sS34fuJSoOBLQem
INzMhZR99/l3Ze2BeBvmNyhSQ3uinnfFDulOgqAK8IEcXUCXlLcKYa9cycymqyPrR5RCQLb4PjTC
gYENI2gYybtSyROXut/C86+ZjeWnFhkPRLrAsPf42zBota236Wtp3H5u9/XEokBNzqQ2NFGA12z7
FK8EPDTK2KEf0+pzqpdZvLzft1KzVbQPa/o0EqYv8DIjvvPOIY1n1RSgvRPQgTXHGkiBeYuLK1MV
34uD/U7SARLMyAb19dmDbl27A84G2aF7FyrZG7YDUDzAJyliQc1IyGKQp3Sh9UtFCzI5emRR/qQB
4PkYBz/HBY1LowinMnB6zit3Wew12pzcLU+5uZfpGBkxNh8M7om4PEq7TbBYznFdQiQU0mLEGZDU
Z2styyMxxWYW7egpzDNlACAZK/fC1foB4AFXsukXIuPzl/rVfi9Zw9/5roRyU32nJzJJGwqKoFrJ
0RRp9JpIEE7Pz/jbUD1mNdPOADFx4nDYg5+YtL3jtbW9beQaLyPP3LMRqREkGNHGwpeaDcx8007W
SVpZPgay/n3bgzozTmfRr5kYypjG7Kh+ABJmasDMZeRBzs7azch5uFOMc/oGHgyQiMPTbTvFvrPr
iBLWqVjSMf5ExzW/bcoVzR56TgpNB/nPZuxy7dNJX6xhfBfvMQTkYdEtxt39o8Vwa01Sajah/cdE
HXB4+48k1wirA4y4/NemO2TC/yjnyidTKAewYRf+DutwEqhCC7JHRkjj90IdTsEHzIFSpFV89nbt
SEminTrK5eBmm0RRzIZZwM3dZYO6VdRk5DyhmIFIpyD2ECqY2r8GHLS6ycfh8zmu6Nek0DzO6uD2
S/q2G3t+B5v9wLfoLYtGNw05yZDbpkDmNoYSBdsG6MqntvQ0UuZixv47ExSdZmGJjvlSWmLeGAqa
9MBvCBIO/oYuCwBe1u1QQrPSIUYLrhMqlfcuEBShLnDcjDu0cn9+yGk9BjV4EjxP079Hpk93wiMt
cwE3XMw+fOxGvKe7g2rn6adbVM6sIJ/ZKytAV8efkJ/Pbus73OCeoeP0tf5VpNLhtsDL2gfG12f5
1lhCjwE+3wpwC8lQ1DFUTRTiBkTzpw+c29F5E+7priXD+XXLEEwpTLYwC5izQ6cerNU58Pzpjv2M
rWDTfyjPNZAO5y+hVUj9DLIO4kDxq1orvn1c+WlTdm7/wzE9rklIYipIIOOMq8Un9zdGoVe+Zbzs
+wOhbQI/Rm264N60IaAVORZbdv8xzthKetIBXuqYvYG1cNslx2RbrJMtxFgfPU2EZRUHgidmwGUU
j3n/fRCd//FMGRzmAv/xKD202X9/xRPDmcjWt4BD2PHdVnxP0OZxfm95C3hmqEfiPKY+0zGOSKqX
lXdqXHSwoWC+lrt+3p7KXbxoNsXhRY+73BUH8RNYoKs77GbYODPI2f4LQonofGeLbEGXb/kIBJPP
mKEN8eEALLlc2/vi9gUn8odsicOA9bsj2VwyYm/GbPoI/u/cxbR6eY/iVcwKYHzQzj7p83K5+1H8
dj6u6jl6g09u04gZinDTJi+dm4z/KD9RhXGbQrLj37TI3nvoh4Kppi7EQhc0ObE4LRj1hVvOBeUQ
pu0m/RVl3SqDi1Kfis3wPdGXfa2qjeDFi3fbwIIUDHmMcuB/amGxEcQ/9A60i/OT9ZnuMEK8kKfq
NoI5r/rGJxRCUvqrQWkc+RoivS974iZhgAg3TjoHT4rEsUozQcaTF3okWMj6AvaC9wrhojHXBd0g
5cOqnMtsAzlpNWW68YlH/0o82+j3/z64iS/8ntA9xFH3TnJ1p4et/zkuQmqXDBamkhUC2Lk/jH76
d00fUJ2tEPWEh5YTNq2gTiqheEJ9oQPLSVtBskA6DjkJ6IMjaOEW6LAZXzAbn3MzohgUZx47Ldi3
t40geNKyDgz3ucIocNGH00LbJnNU434F/U+OMPBaiTAybtkRCDci4HTe+yfEPos4AdOGf9uvEAsn
BCE5ioUcvj89wwX0BvjvZSivhVzEmJG+0a9n2GIgdBY/P5S3rHfuUTeaH6JIRBbdV0/y73iQvl+H
u+d4RgDdPxLBBcJYqLvTr+5f4jAOGbASPZfy3AgAB2Z4RgScvRVNWyBwBjxuxWPtAo/vpbm6WMQq
ntuFrbFuF/xz2wVPMnsdXpvXxlyhKHO+mzMzDDzTx1vKhdQeqLt7VM/KD3gvP/e3+1U/E8hFTxgW
xc6e18t2Vi+djURsdDYtTPr7WgoYk+Dx+OyCTIm5WqLeT3+sgE7uST7L5wRs88PY3NbyWQFkwpPr
Q9uUS/pCzeDaJ2MTr2r+Wp+TivDgdNYO//6oh6zHkDHspj8oAlc1DYR6qdOSJ0HgAAmvHmi5z1A7
3/bb2ZUZgt71cOW/ee9mHKE4Lh4VX9j+gRRsmYnHAiY0B/yq+LH4JwK9+Op6EH/m8DWNRvFj8XHd
HSKeji/4vF7F78Li/d9vXRkoFjnBPcI7jqPgnKALUOf5kv1sHocqF0r3b5E8b0LkCF7l//81KXnc
8nqucLvAwJdL+4rKQDyi+xX8uzjEnSvU1lwtvsaCh0vKGJsAVhiXntVw+bjsot3TvVx2/+1N8jyf
5bPX5rk0gvFgrnI4OuKfeN3eu1R+F5aBevygemVN9AsuN8fD8O1APK/u5yydO1/Rf2afu1ys4HIR
K/C/Z2clcnSWBzM1AndGASHel1ifwGm8gviri/hROdP9ciZ+Xffl+SsyV8+lBU1InAI4pzPL27Fr
slBaXgOrR3/ncC7xmonEOSXp8Xbi9NuoMtqZ+L84w/X/vsJVjEfE5gq29u/XUQxwHrEd/bfpPjye
8roTV/vfpafvwpIQW4vYbsQ2w/JzyVODF+ojsYkIxnsTCfImLG5u0JwbV3DHMdWcDajIxE2Lo4B3
yqDoGNDvS0RLztJaYnjo47y2rhbym/heiMPgfS2mtbWsFuzUgdhaaMfwREIHZM1oESwAJ4gOIj4M
kTETLyG4W+JDEPDxf+Ix49+johklPsSriNgCw2wmoox4zgwl1UBqAHzsIleBmyu2PqRlSKM0JFl8
eI27BcLnQ3ypo1rT4fK/5v92vZW2Mt9RR7MTqvD3iax8Pc77OWx2nkYNhK7Lgjn/QP/iwP0ZDiBW
gYZOQGhYUN8sBUbdoNNgtDlnFKGWB5Vqhu0r5yzF/rLyxJl9BHwOa5HoEAPX9VZ+a/nHu10Wi56I
OET9Vpzef0/Li6/xQHRDhzTsS/wPBhBSMrHl4Xk+r77/i/rie7GbUaa9mwsTFZ10ERvMVxz9t89M
pHIAVmG2mYJyLr6T4XiZi1GobhArIB24PE9CbWPzF6OPSzMk3BwyqiDkWp+C3ikEg+muX/WrdCck
hOLFDJpFCa2MbgR9sgfPip2Fis4ILL6DAicG0t6BcWZPsAyHLcN4j+FxeRI7ePmI2n6n3dU9DjCl
YNtgH9LSdpUQQ2WxhttKjMQmTd46CCWAEnq6vD2WSN5t9g55bTYn5uLiVQ9AH9rFtnMitZiX5i5N
CLf9a/aQ/6Rh2yVvlUz36OY9ysOU3n/1m3G1Uy2QsMzujyMqYVrXdLIHUHjMftuk8x8PmpfFz52W
msaAFZdBIj8ZWaHWMq6yLI6JMRylVPOlg6xvbOnvaeBJcaj7a/tTwBakG3vMQYXteK0/mGFYf4wm
1vxLXtSv6+ytpZjEfn/GXBHIwIDtGiIbGswa7lMGdwnwRW5RGS6fI04IEXMjx9wKEwu4Weu6UG/T
sFCKwcUcw/7RFOyO8xhvFOw9GWCt0aGejE2BB12SjCGepye0J1YJrnwYAfBj3JIrda096408HJRC
Fp1+nW6QMyEVwEMEMmiTHBrc7W9pKDcYdLYj1GIE8ph7TajuHNC0IpVXNjNFdAkcHNgopjv+uFPH
YD7FeGjkyiPN16ijTs6ti6lGyqqjFBUNPfocZTG7Qc94Q1OpIjjMXkUkmYhDJgdX1xWWRDP2M/kO
VNPcFlAnDAmRzVcNoAELCYFScXg8geXaBvYYEOcrzNJfzO0CpO7+M1s3JgQ7SkUjCZnGRA5aMZMR
34jm7xaZ82yNjPFRbbgJYYRw7noXULet9jdATUfe0CAC2ro9PlLHDjQF0EStjGDIQGF1Lipksucy
fq/qTV2f28ch8Uh7PXWrwqwYF+busdfgheEvszGOd2c3FcexNjHqIppCquwGYjpEg+y56NRFeYtw
4jYNMdtkWjpQVZxYPpmDSuMoSu0ftYHtzVhmKFyGguau/ZTSN+sTHV5eemoexIy9ofNDtV6mNJBS
+QCsN9BDs9Lv8SYbGA/WYFON5tcP5Vzo+bHjvDVWeS2lNTd0v3ra1bzVoDtOAFKjsbLtKSyY7Sdj
yFGlkMlsy1hLr9fbo/7WjSnAmfXOrLrB6Y6xIQUMyb3YA53gVknm9oNpnHeyyOG1TU377e4o8E0V
uIwJnANljHLp3S4jky5+fr1rW3xDQdYnrMN3mO9z+ICLdoN0d4Sf8KJYv5VuAh6FF5y1bqZ9PM5b
mrAJyikrrOv12MxHczsZp6E9gPI5OXYiDJGt3pN679CpHGAGxEGhb6V7BJ1SQ0tFwMhV5iZ7jzr0
bVQtgKrpWy9uLNCrPFLamfNCWdTMXtMuRlmGTkhZpfmhmnHkuXZQn7MELfmLBqcWaAXxmIwYgCq1
3urH21NlGkX3aUOeOChU9U7/mZiHLGUKwqrSIrsMq9usB5rWsDl0x24h02VlXkSu7OrnV4bfV/bY
q7d1ryQectl+I8n/rsxDO0nY3aCL6A/6Y16VgJv1ey69Daj44op+Rb15OvPQj+Vzk87bJGCa+gO+
6C2gJdkxeqTZK84PjTfFDELHiRT9r+oPZfzTyh9M1brBdm7DJy1XpBmvS46iAD9oQmTGjtdD+EdG
WAclyKJw+VwXRUDrGmcy5tOOTz/JI9oFr8GPKsmFyaEXq9EODYsGTcBv0OMPJ2AlovLYfCi4LrXT
pYzPfCNc0BVzXfS4qy7vxbdFstAH4FbjL3dhQlrBINYY67aFEBJiRjJiGOQPjPFslz2Nv/E0WsSj
KuLQ4tsMI29ezHn50MIE+nPLfK5pkwcDnrBSgM9PfdY+mjfcj2NpplUf+L30VQTNHJsfQUt83g9t
E/jixvUeZHaSfytXuKyp6dKUZoWydMpIT/2wQ0PHVKlq+yiXOneBvL61K8l+u4Fb5vqf9fjSX9tR
Z7XvYvXcWEsmPLAKGCIzdKtHuRuhZ3aLAtUERnBITxBAwxTQD88OdzbIZjNZjSqea4IOqthYmYUU
kpkNp82tz7TKeP0XnABh4udOcdAYCxmjvXGbqCtra9Sgsh69Kzu5KjPzwVAHP6Vjg6piiiY2t9pT
mhkKAHD1Rg9Hi/nKl7LDCiXqm88hnSfkGMJNxQXnde9LvNhoJmbTie40l8b5Ub85VbREZQaXIMYX
LK1oJAunjd9XM0RZToBZc60FMobpdJExjk5nmvOWkIXHrvaB5zksU64GoW2ati9sZu0oceaJslH7
lYm1P9AWFvRVBAESRiPn2uec0C7pneierB30Sh6N5XoG1xS8rrqqaKdPeoYn6Jb5FtADGUoWWrSw
jJB2k/zysGqX8B2dDipz+WIMynAhcoH95H1mndWC/qBf0pO3RLTtHdG+RpS47JCwtB6cDVuJTCzu
7I1hb/s8TGqC0rIAFOFXS3FxYR3jmHfH6zHzBTF09BMEuk1YyHMb5/c8gGFWtxBNFkDtCnptstiO
U7Bj3YCJv0rGsUa0wzo7AAunWR4/jiQfySA4fDTjIRE4P8XD50JIaKMS5gwEqhyl47KLWa90fB5r
sMkBuv0vdB/kX5h6DYiMVNGzn8j3aEFAP3fWoxSmEmbLPu/6BbyFMJWWkTcOUOAiJFqifYZR4uTH
Bho4JAshEuQnvrKDb+jBLfcRbBnL6Y1zw+0B8RTmGuyNDKGKhbEpDME5bXYYETZiFOuHXj2rHhU/
CmOcvQZwMXmrOC7ZJt2k0qepCLVe+uh3xo/DQQ0wnQnRoiVsxD73oKADMvQIVHRyW8y2jPDBtBQa
cj8KxAlaWtT7pc/R0Hl28BxEZjZDkYzRYE4Hz9pllDDA9UxZILGg6xpjcmd8wiWoCAjmMuauxIc1
W+hqhF8V6xYuaAZUG28Er4a8wQ6hJWFbz0K0UCxnAslH1nCjnkqYXrbKqyAzdma+Gh/7uiRw4mG/
SUKjPsZnzfhjrLnbUsst1QfjmH1sFy+juRuUoLz5t5aamEyHSfDDInN9mznW0XOEp8f4g0DpZsUS
H/1h0RKYveq+bRL2D+ymbiZNM4uGBrafQW2bu7q5pfNGhp2QWimuHljRBoOswKLSd1OOM+Ogzkr0
nPfLHULshLnUaGf2wajNByzzx2u2z8fcxhWP/w33yd7omA3HDaLRNJZ8/WVR06q4M1brRIddpGJT
Nn2l07JQJtqsix58BRSc6Y0yIxU6LJrSPHq0kLLpF6o0qU3ooS2799eEY32PS4LvpDu29oJOGePN
h8Xr/l69DrBsUEcpFWMS9rK+ej5SH2aJDJrWH28DDXr3FveRfVfpMrZaOcuZwX3EexDOYHOwWYVy
vHuV6yy7DvYmdb6F/WFRm5GvIZNE30jlRNJrzB7s8hJtBtcEsdJhYHrmzAyf30O8UOR9XPnZ3Ig8
/WgEdLawSFQgGrLj4m11Kvf1DaPNgyUxoIn206oz1g995rdr2So3gy59Y4wvBaWCDk9mvxe0e9WX
9xpcrJZw27sxOEvMGJF5p4d41ubRPcz4ycerWVAS2Pc5BtGDwWCq1cOCfBYSAyrEna8Z8hH8eSzN
H2HV05w6KnOf2YEHOGfPTxpLDSSoXbHtr84vXQkaipc2um1p2GzpX2tH9fCElPsFt+V1gSf4Jjp3
B+2XtQDXVf/CYRGDVAjEL2mGQa95MJeeteZQZjAT8OOrjsYvB6RvmEKSvhm/wz7+MhevrY1pAbAW
FQAFN2zKTDC3iwSTP8/EOCz2tTTQrMDvB6xemRzom5/YDdOVK3baW/ML2QfqyeRgOxsUVSAkb3aA
ug8DwZpqHqadte+SFmz0Jv0MZnZKFGMv2TDtdAqYHpPFYSRnTywJBmJb0Gi6L+Tb+PfqIMzRdLTH
5RS/aCATs+vhScRg/M1Qb4Z247XP90dmodd8RlbBZHPmetP3jgdsRvp3+1BnTdANd+iTd78ZH/7D
pIxQw1fO5K3AoPve0LtLdpb2HuslCVR+VJC9pL2CizBUgK6A0Kc6kMIG/a3AJa6T6MGm8SZ7odUY
fgvry5aea3ybGXaF63kj7ZTaZutuvwzt6usl3gKgIz1CuaWCy4B8Mdii4Ig8lEMlsRZKRIfNe2VL
B6VTFk/N9p7xnzGSUz9o1917SNMtHPAcmn/xbDBYhPxtIvQsKqwRRxVcSTOXzlh5tmS+MXSEznES
GHh6S/cmiMvRz1MG0C11DCehfEO0/Pal42uXQWaBo7hV2nOGlrXxyBXU1+wVkjw9yWtMCFPBBEX9
0/q7XRgapadYHRcfr2ybJAejPJGwFODVEm2vr3bK37Jxmlf9O4bl4dKQKE7pLTLlsnh8GjB8Sxsu
sPNXoegv+42Wt2yx2aoHwmtiOrbx6S6XexNPjaJJ9lh4LqrcOCbkHLJe+youK3ZfXZWbQTuvUq4M
Grw+ptcilcm/+9H+bQaRBYx0/TOtOr10BGXoRxQpm/WOE9pKfGlsZV86jI3APlserWpxZ1+vk/62
TpoR6mziaGFvG4+V3OI61uiw1xwdRR2WXQ6Oh959Ur0Xu6t9w255mUBOvFNNmSf5BjVC6eFQPr5L
+aMtGCLEBqcy0lwzy+heblL8YFpr9HWyt1yrZ3gVbpoM5EjDYqZDpluk5/iWfKVxgie1M7fGMig1
CdIDUbc5jB0NiNejIVSoV9OWTo3WHhoo4Upav2kd1MqmPj5qIO/pBcCfL59TtXym0pyB17gKGuMs
1zDvdV4RM7GMAfFVaj1grEJ5wAaeaz5/jfLZQbOipjoSPmboujhCfqEHrbt8+RKG621HOf3y+1fG
pgmxMzTYsSr4WTrH2KG2qybiy9yegFRbrC4gRnR0g5HBtQ6igiZjEdKzLKFJ5t/iRyayCIUe/lN+
hQO0q/8j6byW20ayMPxEqEJG41YkAeYkiaR4g1IwkXPG0++H2ap17QSPbVFA9zl/tAuqSEJCJFeW
ffCMdDGV+DsaQj9oXE/GZOWzIfnVr5qRgs4o1GhEFzHhEYWGYQ1FIlTvCLvrQ02Hy4Y0qBHEfUi6
fDePtzpCtHc9v6vmx+AJUAUdPpC806WUMQFWjfhL43jRV1dhvdfJq5y9f9x5DD5WCFsK+8v19BaU
mNCMNFr48XCu+28BvmDANXr9hFxrzr1FzaMULrnYgLI2oxIpbRgRmIFot6OhUuU1kNtraA+fXLGA
kROyRop9betT8EUQyMdDxwjDjplmpHQAmXjpP/QtqrIVtYY1JF90WWdtjQb9ZNdJKIEePHYs3wat
9242q2X4wzRLDW26Z8BxtdRN+vxWg/FTKa9iPkv5YTXlIfVt6BidU9PP/pXKVzxtGGxoQ4QFRyfe
tRtG5I5RhIuydsdmzcCx9btHXyHgHoC6mHAiSVu24WGy8DxrFreT0rOm/mj63eaubvubeeXeQAOq
jlduQl2BrGODPbUUDZgJ1SsSj0AJc23yXBU0bjIC9zG/PqaMob403Tau9gpAsthaef2agRs1/rOY
Y8djVra7JntW+t6RFUL+ebs/ywbV/LM1H/N4qF7s6jKMVLGIRe4d9fGpK+iv0K/tTah18iiS8Vj4
33r+l/TWUrJ+2oZGrO/B+rSQb0y15ZBRyMuajqeQAYAAZn049ePaTFzlL24ds9+3zTlVYJ9CREDT
0uouSGeC9FqOmzbdUaREcDmFkikyZaNBDG04gX7z060cqidiuQjUWcbpe6h91F3ISSd4RrmYBe0P
f7ay54wguXiVeaxS80IjTqq8tanhoFO52qHQyZqT3r7Qu7SIl7UjT7dm/JjwUtwT8viksWsWFQGO
R3vfJAdsU9a/FoU1fBKpO/Lnqvd6tWfnC5olkCk6Gc7nGtUetNu7nriM4YG2mGtQ4+5T8b8T87cx
KK6CV4eSm05y/k8xfuv8L2NIG48tWJv0XfsPXzwS67cwuctZXKA4mA8Z6/Twnmm/3lwsrP71aYAO
n3yALlxMvNHLKD+FfE4+qirJ/4zbWyRuNfrdoJNRhz+G9DsKbnRlScMxqjZa431ZmVgPnG3GgHqr
f88QBPHavCXZyVe+rPE4kRPR7CfSOYbx7o+fRvJpVkdfnFMLEYZ3SQiWENhN0UoX/KSlXEEbWlhS
1gqS0KxiZM7Quhs/wvzQ+18majQs9Yn+A9kmvCnYeEXzBixm9StFfiWo8qP0u0cRniO18ln1hfb0
6/7AQc5M598EYluLDIEaORkBBFQUQJVK9wJhX8zFEW7LnlZQFt3xpEznLhu+5e67AtRKYhyE8gwc
jYqr1A/T4PiT1H+Rh6elvxvyq0u+o+YrC5RdPm/7aooglz9ELrK32Cx2fe2vK63GMjDS94L7iQSp
eGgwcNQ+Mdc2hmLTZEkNNNfK8o1ss7d4snyskzI4MhEqI0KgXa8nnMHY3RbjUeMNkcBdyo6ic3RQ
g/9VlTVrJFOSUiYroW+Hni6Dc4knwgtydkBrQWAo6435kOfPpkk/0jzby1XlO209MdkYytmTGqqR
RKusUt3yXDWGnI1DlXvDQgYv2aEzTb24AA7UATghxa4uZQ3/GiUxQKDIE1KRIY+/ukD+B1tbVsAn
uHNMLL2gtx3mYTmYLTrCg2Xo+N6NxspMXcRspXfXpT1ng5zukEJl9jXz1pl+9sIPLf4JsWAPrhYd
DZ9DgGfGf+fWjrOLX64D2bXqWyyuSQeu019jztdo1fdtu1FLfe6RO4ZFYZ29ALVWAkKTA594w37I
zHUJ+9CWKANnxniA9GcljXAbiJJzEvF0iimLopJNzTFXeBoemSbRV6rH5dbFYNe+hbjQkzZSk7hy
8piCInz4Md+h1hPLRTQu6LYA1OG2TaHmauFmfgUS4C/zYtWpdBciwsNBUNVE3Sm+Y8rsm5+9vcuk
jZYZSKYoRGET5AXBWjJg25Ao9Z4rBnAtJyqS10wul0pbXyV1KNit7SfCpUl/UhdtI6cNninJCZMB
iptQnTeSLWyl9Zpu+JiRypeIgDOlm15dfWwKklZ9eEn82S/qPLmqqo0w1WuRYVY7KWvX46zvp3ZL
fg5tvgyQ8fQUjxA+ZP4XKAkYH/MzTTqb5FfYMQnRa2J+9pe6Y02uta1nyU97UOkLRYUpzPor5Lc2
UuPYJuFa9fUFBYILTS//qCr/0xpqBLSDVp2I9XQlJ5TSeGPoKhHb1q/WcFCwVuwrhSwkbrcE4WbC
jIHFzDeKH3YcMCy1etWd/x2Ikn1NV86qJhwzRvbS/Zm8eWrA9hNIXriZ7OBLxFj4Ao/dDhhbVGcv
I1rB+NMm8yv3OAGKVoe3aD8KSvqqCXd1iKIz6y6adeusm18fI3HKkvaoD5QlZShw6MQShnxJCuvU
zUE1+qPHvKDnptsMNTaj0WdUpmpD7nAomf1AhmIzAS268kQw0RSqm1BvNxoyPlmB8G6Jd0RM34b1
wSxnN6Sq/gvr/EfUSJ3bclfWs2dCLi8Cl5SE2XZsw53ONzWW6rUlY+SIeqdL8hPz6NGvcJJb3W+D
ZXZpxUs4qSA1eStTcgoItROnxMMoZ/FgSrzgqYHHIGghhJsRZZQ2d8Sm5ypHe6H3YCWdTSdow39r
hx91ycuZjyTB89PqggO2Qq3JXEWjx1Kq86dcFXfLXGcNOlBVOvQVt60JBwhIuuBM8Rd5Sob8VGwt
1IHVoOxzfCM+wXghP6g5dwNwVVZ1WcLnSSo09FaNy7lUP8NEfzcjhRG/JlSjLXjImk+zREJglW4v
9+ey7t7bgGhULCi4cyh3SMpH80mo9cku27WxR4OGpI9DtaJex4bH3MkjS/ymAAthHwmQlGCs++7Z
mgZrw+u/0OrBiRprqYY4mEVI0ik9esAhClml1SfhzsMCYO5X5cKhDZqCk2D8kgR2BqLJYo9aMGDD
5OUl7KnCx+OGyaWOHl1WHtqQMYBuCggcmCwTKJgfdfmT+SSRRwrdjNOVsrSrJl3UwGaS8riTwyqh
ThNBX1UsFbb1mKFWZkMYMXo0zKY1FcFKcE3iJ3gQTEikvjTe8oKFx0YqGoQsArwHDIgodTvrR5ln
prAj26IhrafkeGrwFRAJ3hGdI5dkYZyamooYXmh/fPpquZogn4pmo2jyRxYabjByJU0i+fHS3okj
psoAM1w2glDpE09qOxj/CCfmN9F/a9PDgzeRedX/KgXPE9YFC+FSY1CbkO/G9L9fev7n3LpqUKBN
1HmskRLQiFKP0mdeRj9DQm4Wd6TJQ2TVF71iMTR1diBVa/6KehXZOu8H1LTNUzLy8VCSthg5lALe
tHaKL8GIZ8FOzznCU9/KP6WaxFQ7tI8FSaHmuMpVzLRFcg5yQrBjMLfS8byzmp+L4d4zTmnaq76l
PcJ9DmLtVib3zvoF4uNcVV9t7bCZAKJO425CiWtMd/BS0hAkhTH2WSZru147cv6Smu0wHfXipqk3
u3osm/6uYQCuGm2rclr6tbmUOGWT19g/J/6FIAUudpI2oK1a+tSz4MqkcR6y5uEx8yZIxOM8+imi
eCchx7dxhsKCtLJGIW18p6z9QJENzvPc85eqVQCepzzrlR0Ix6/5q3Y6FfU6yrWHGQcUKtAiA2LV
0n4eEzJQQASoGU022ceQVVu9cnSP8CpLr51MeJg3SRaoQ2AeZnWre58bhqnG4HCiAyaAKS0ghFeZ
Dm/tyyQ4TQu1QuswsGQ0ivce9O+WFtxkDk2lGhc+32zNBIkVw6kr7U+DtTiK6u9q3tb98tcsqnpl
x9TsCpP84LDFI2N6d1tunmYVrpPhng3vERY4SFPBnKFyBmNO++/ImurV/C4xDqQlRFLO16pT0VNa
FE73eNw99ZCF3qLjRzPotI7ZG5V/HxRzH9XZowcVDNzU/eUo6ISd3sfu2gAholRAGAGpwGcBOhGM
u4IUCgtyBHfLQVeJCfSji6I1cw/Owe/y35Z1LODdMzk/ba/6yEZti9s+QKeDrQeKtfX6/yCKMN7q
yateiWu0zaZpr+6SQ7mbkMtKfIMz5KHT3t5RjHxg9O17Zb5Nf5syJ37axo0cy7e6AhPMjEfNvwwt
+0+ttGM91xCX9o9mDkcvLE9+RimSkWAnV78HQUCYGgEdN05V9vfUU65yBnJcNm8xCQ9eZfLJBViQ
FCpEJnVqnToqwCzPkYJHcOK4FzptNFwl9Al4f2gWVga6j64KST4mqJMX2ke6HJrgLS3JQD0CjTik
/zi0uVn6p6X91uk/ugXYtGl/4z8HQnBnPML3KLSqBD5IMhakVQ5vHZIQotQSpbMo6frc7WCXbK5P
P5xWsvVhd8TpVDYt9+scY/HISpRwNSg88oEd3MLY+xtbflvGoHPNqcI3XdQhWQC9U9M0FNbhMkD8
XkUoBlXPoYXGzcZyE3RQ3wEPVYzPvSFI+F/HqdrK1LmlvMr+sbGHrU6xySTf5hUmUVFz4MjLy9+2
uNEKRRI2JhXGuwQhtEhecX31gGEG+DzY23HcUNfNRyHGg9bdTRbplPWy4mvmso0qhI/ocKjk4CL6
xYJLf5wU7GirTsdrhcmmmFMpoovNB946WnNgU67CZ5vfNKwuE7s+u79xjZRysazkYygdY1tyVdqt
euBmOUvWvbA+QvHoxvc42c67FTw/njzQSBKW+L9F5UOQUy6EcfCSMjBh6ZE2g7ILm51t3xSsFBH+
dRO/s+bj1HAriVqgg4B7iy4MLsB53lanvEWvhpWXdasSJW8cBIh8CSGK76GSwT+xgYH9yNkrwMZe
qpeGdoPgqk/gJKvBpz5lAUXAQYnRZKI2vsfgz2u7VSK3iHcaLpGJuynIVP7tAwuyRYbL6KWPbFL3
Nly+EoTE4UbSoQz1rxA6Avwp/zK8bU5dnArETbvIMpCPRfUxqUvABFM5DMZtrP94LLifLml/1ZUN
Si2LRB1KQXy3r50SeR89eOUBK5W6LHLKVt6pubWANqS9V2E24zvZUcMQVAYhPNAmlLLoDerkTtva
6nTSiee06TAVrsHgD99SojeAL9AeGlWkpNOzy/ClZZ9K9ikJzjY+Qpn+y0SnKOsYE/MhowpbT3gS
OnQe+KsZ19jRlt141rNjlyyqBxRKn7oF6Q7z8FCx3beUMILO88Rbb43+W9Z7k9J0+8AlND+RVbjP
UTbPhc6XnjgpD+MfLn7jQ7Fu82+e4hTXBovmbczATNBhVxzo08AmiSJbwxoR/Yzhh91v9esQxtxb
5pGmdVznOZSN6qcHPe9WpirTBNVuPFqKxk5ndZx4HRj8S+HuBiDPIb32+kH0+wmLYOKO5pc9BpgT
TDfqgvewiYjRwKaJt1SbWsbEkIzgY5pu2JOb7HOSsBQPPNzA0kWB2LC4T1Pu5CYaUBA3eyJiAETb
nC5VitmjTjaJ/fJDaF4kDEx6F7nS3VxTzoaaHSa5xn9PPRxzuBPzMBRNshHqRrV3Mc/3EHbHProM
le8KSCsMexCZBvcscEZ3jgomNMQa68mqtlmSbRyBlMBTMSkWT01OkduAmEiC9ZwzyYgQ7Nv208DV
hEFOnw4DJqSSS1lWLpV+bRq3KTfycCXVY2/XpxAoQvd2krnX7eWfZK5gwrLBaWJnRJrObdgPT1H8
JoC7JcAcBxB4nKk/lPIR6o+c7y5aFe4XOf2tW2T+4KlWEJ8LJC8eEKQtMRZ2Tle+Caq2EA8NFS3o
zTGrRHUdVaJ48i57jBaOnV7+bUfskYJFUZd6DIDtES1GVn/42Kqj36J3TIFNdrR/TK97JfiUfcVw
BN9AI2bb0VcVpayCadyirTrslFMphpvkebx0PzoX+RBLb+R3YRUi7sVkX9AZ2cOC16BKV6ZifflJ
h3PS73d5mn40qnJI6ojGgURQuGvEOaiKhckqhb0MfTXfFqYgcCoEfpO9CrsVrmtz7P4psGh9ex1t
/2EYQORe7hY9yuewChADVne/EkDNThZdc2sn2acm4C84/ri4k1eKdTYLl3kKkSVzg9R0PunLqEKA
Fz4lOXjrkmvc/3raIdCuvX0u2Wt8jeSxkmZOWFC/d03Rr1rGIni1/8b3BGYhxX1v4FAas43dN08v
glMxZ81dh8AlKv5R6vTtDwPrIfALoB9yFaZNT96mJq54iU0rWdpQAIyGU6ftgrw9UgezbQcJBOMq
B4pbzOpJ/oyVibt+tD+lXOa8s1YMzTtNxsljsNHZSrsfoKiW3O6GJQ55kJ6H2D/nCl9yrbNaKlu9
cIOOB94aSV9vVz22UIsAPkVR/jSJ4aULoIeY6JZjHphbozDNvV0Qw56qqIdEskSREFMQSSSDP2tT
JJVgLKERgi15JBQq28CqMleXIQMSEhIiOqTQbESbQt6V8DVdGrqZ0e7zjF8t5UfIkgKVj6qH7nBh
Os2I6qAFXs7+ooHmCjpRzBFjqA/tztHWQwT3fUCZFlHQY03QAaRR8TuAsQccoFGUbImm6UGmFBgk
A0mqyZo/8wA2vARiWICt7l5YnHF8eAl4PNzAUuDZ+q/RQTzG3gTOZtKJOTtHGkUtQkXyBhgsYAjz
pmkry/Dw3AGCZ6H3ienO3E579YNFijR8XWYBiQNu9ixyjU6ihwr2TLv31AFk+fK77w1XXdBr7jHW
pLSlh4xgBWq1zJiY0uu33rsbCDciGZ97wUZaF8Ut62lTs5RTq1TONBprlb7M0Qh3y1DKbylffd2R
7qRJbt/hPJDFXrYwVzeaYzLjVbBYRLa3szc8e7XK18zBIKzsp40VXH0F3ZqI915aPQPWq6KgpjqW
jpkHZE/XQN4fqwjZZoAks8fGg1UFchoPr7q1SHOCK5LUPQ7k3EqZIgVP81bY715xm5ioBb9nWKAm
pVaZCSJmZPQqR4XrySmb2hK20b/k5mpYP0DCNkFTXk7qavaviZ8JBu6k/PBJEMNxwPWfvNcpuD05
FLbxm/bIgrR/Pr9plX/15ux3VEbe7ZUxOiMS1WAl1K/GO+FPgiTBLEkQCIKZ96r60BB+i/8EdiyI
HJcQ3vwUFD+/6muONmIi4ENTl8J7j0intxB2sZvu2lu1aTbjd/Uxh/L/+QRgOdjROsI/+AjeDhQ2
b+aSFQKhV9UGFTpGJvmFV7hR58wl+9e7SKc5+Vxx0HUTNjwL/LU10U0kzETvmO3eiTf6Enhz8Ofg
UrpLq2E3e+MAWBb+DsW4fIPol96Dr+irPuq3+spOOH4r+7mFZnbAYS3YkVNF/OcbpBYCfChs3FqI
tR7obY2HM74a+TzzqwnepXzX7OUXOmLg6YwkdoyjH+kV9oPUFGZFP7+zdBEWl269l1XAVlBa5NjV
R0l4fbesV+gMFka6zzK2kV2Drn95m+1UXEpvVfEVhd/0xijhFR/ybMXsD/mwhmP4/x+LsiNK1F5a
eZHlQ+IRkJ9CLZBz5KjgXUDWhOu+kZPIwf3/X1GZxaE4wNd5dUvp3emRCkXvfX7n9c1iZvcei1HY
7CE2iRmgfids9/VUEr2O7Q/pSS/Fp1oNWfKKJnODUL+babvrFevqzYqreJt754o8kIYPjmUnR13C
XrbpBgDhel8ziC3D8ZQqiJ+vjb0tJAaei8qgpYCChu3LMQDb+5onpfb3QyG9jDJ1GhHPoYiHpviI
jF8D7UpRP/zmx5IaQuykjYJUO/BO80bbJY5Gma+JKhYUNVYuAIfQVJzWojmr9S6LUTfFi1LQQZHx
MMu/wqZIUEmGq50kj1jCzSmXWy8hNY9jjrOt7qlNaVK38gwYjnqOsUHvp/RY6GMuKkcywh97yndR
FPN6D32079DUIcfXJVV1JeBUeFHTLU3CA/KeQl1PBvvtjBogoQpI3sX97U94ykobtZtCfOQ4YtAl
PhztQ9NuGnM/qMdadqUEC3SXc60P3ivO+haLcYVvHbxTbnQ3AIduy3LNq4yotAJ2RDfaDwd9PjD4
hzyxlnzUmo05rdiO6vKcznpVjm6ThntrcGLfQeUyh/GaySqsdmX5buakWiNl9+gatx0une0ySgW0
gU3oJCbIYNrIqEw6/6p20V4njkDSupvXXMWY7kckVgOaBr/S3kp84wUdN4PPytR8K8aPMsnbgpiq
tsefm/iLLiYuI0FczYV9QGVkFsBzafeHwjE3eCzRHrD4s+giQw0iZIDnEKp96u4DASEx6usYwbDU
pDfNFIfMqFY6mp60AjMy6jfCr8XFsjZozUt6T8UP+uB1SkJD0SBzLJiOeBkALewNQA1P6PxRyCY1
gezfsM+EeanQIADNMiJtj8smxSARN90yhPZRCBYdmkNtYDW1JUERTW6LNwSxFayIuW51b6+r2LQI
/4uRNBlE6IzeMS/k71Fu71LJd7Wu4m+fB4WPDUmaQpxs/msKhIhjMxLf8VEQ/WHq6TbURpTonLtU
AyPliFE9xDqg8yzCiVJkddGq7KpDFgM+2EjrKc2yTuG4hrJR7shpyYbnT5GaTiivmUH8cDPYV8u+
TtWK5IqA8oNg1ZHTvapfxCj7ZEmeR0pC+iuxbpQfD40riLyptGtaOd43R8UgrUEgiwJlPIrnt0Jh
GtmAljHlQkMBEU7dwuodjf+FDjrP7g0yCua4rI9deI5Rw7KUaL9t+6nmR7848tmQYmQzh2ngNcay
aO6dsTGHiwpk9paTA8HTbFNRzTQQo6AbVgIPaUtoCcyJG5VfPhGHQmD8s9U3p1DOjfedY7Pk54H9
1k+0bU359PUD/Kfw7igVmR9epfHhpxsE9VJM5zW8SY/USRvYApR1qG7T+B3dzky7ac8y2qIxhLvu
qU+ZCGN5DhQP5W4c3+Nshbi6Ua/1RE4bEm571dKug+YxA8ENv0yiWi3vQ5K+anDxjODEXU3LTf5v
9NWdQeSPkTBJg9/6F+DNHAiGOIOKRCVj1/1opXeKK/gBp78WX97wzYc1VA8Yy2VBqWhUXpJ6HSpr
xdioyW9Wv0fVqpIddVrhbomnQ+SF50IibthkVuCtztc9NVpwy24D6BlIBytDmEt/lXryx6tJOAgs
X/CYVJAcPhBF3ZIMRJHnR0awD7G7UO/GtA+JMRb5OxozoyEC0OGrrrgsUF1XIWvOG1VjZMD56kW1
SApekRE12E5UbMui3iv39lLnbhvAm5ChWTmxtyoLFwA7nm/7AtNhgtxi2Z0daU78y2u6KzBqNRtL
ZZljNafKl/AOokA4WVGNIUDB1FygBWscdpOUv2mnZ4iSzXMJHJo4NzHRcPzBs5J0CFAzDitf3ZYe
59yrzjlMXSV7mBTRFuQr0j/FVEHQjPyXkXVZ/5RIYD3gQ+YUL1UulI7J9a6rdywyX6bhn7NUuRvm
WpkzWMnKmpfpGaptouc0PioRrNqwWqsq6uVy5WN1E9aDvPaRyFxdQz/t2Tuzi0h/8hxR3lINXe0H
RRoA+1PkOPTMRV+5IAzcndVq2dFS3k2LLwVS1gPAt1PkCuZnRdi0Wf6VyqYY/+pQczVzK0w4Rlqv
I9YTX36y+r5NBM7G5jmrE8eZTBoREO18dBp8xIfAzwBBa52A3IFslV8TVUgD9+P7hP7CAn1pJZRK
HcCENQ1qhJeCtIn0TdH+jMhdGoVsqvLWN+FSG+EFo8CVU5vMC7oWJn05zignhryQVIwgBu/HPMNh
bSP6qK0HarwU51jqZMjuo87VGBG7JF0wdqMrS7w1GlSreNYhNzf23PFYiiNgyZKEv0J/5Sb8TEOY
FsH2GiExabVrQRkLbViGSuWWBqn/fFysExTgkZjR3bV6a32lqVtGazNXmfAKqG7mnhyim6AHcn7Q
qdXdTxYSOFrWMXHswyvx+GLH9cB5IO0n+V9hkOr5NWQz8/LBCinTcw+h8auHrL4xZbFw159wHycd
E8wxHjhLVNAaLacFXA/L4TLEMS0k3XmCjFbkswgOWvyZstC1XNDaQNC9/meVHyawScF7bn8yVNv9
jkVzwBDx1bJQy+PGAD7v1dOAMjQi16LDw49cOf3yxxW6GVHtPc2xqClRtjBMMr+yoqG++gBqBOEx
BLzsUR1O3JC67IbKNgSIVZSXzSMoorU0cLDv+nHJWMm3ASRtyE5S/64bj5RgFA71jszNBKXnOZ82
Cfl0wakYjpb2l+ivoqCstzgVXMQeC7qmmwvJuNlMHorOiMDx0vqYUTTKQR4NfxcZfyx6arwJlZNq
E0vZrunos6jHksg+JyGj2JX0kCVuR61B4Y7WGUSWe1lg5vMXmn+dIQaNr3mOAP+Ugid6EoAjNTkY
WLH/IUjlfEvyhVDXgAN56ITZJovYhfeReUbJE9inMLyHXHFYg4wq+Ss733I59ErpnE3HqDwQdjum
TN0ftBjbzFWQZhLv6yPRb1qwQso0apeKTAG+GFk5eMPK8A4sdJBa8BszY6KsGIwHCavZyVDvRn5Q
Id2799C8pOGG+8zQf+d1sDwjRzWsjfwE9gPwA+EpBpfErNJb8eeBWUFnhtiOUKCou/A9vkXZHth7
1A9l9O6hXwmKQwfTFpVPjWu+4RKiLajdKOJbKXgK/mJjWw0PfzhZBBFozK5iDXjSx1uS0AX6AG0/
zx6Nf7OqDcd6x54YrKZ3hHwl/sIDgAXZjImxUvEhVkvcaE6rriMZQQV9g7uO8UfZyuN1yK5D8mOS
ohBWq7Ql53KNQacy1zq3xXjGXoJhdeCjK5DWrfgKjJ71F8EUf9ruPRGu1r+n3SfyYq1fXMrO8Qy3
pf+vo+zZ9QnsborDgIp8H7H1iXej4ULemPkxzf5F5k8W7U1QTHWdFQfbOtkapZNuPLEVrAogEuuC
MItFvyzdLljX5IyZzSEpgmpVyGhlCqyWtqh/4gFQ9AaK7dO/qi7iuQSHeGKsx8gnXxSrB/7c7WCV
uF0WsPU6Pb7fPhTAN0sJcXM9Us/7yJXhMXbHP1AHesZG/kCs0sXHCk1z4NiUKdknn0gV61IbFQHE
rNwSz3xQm8cm5hCtGT/y8ieiWa57DoykJik+4UbTzwTjZ63LiL1sqIsZ1016ar07WuhCfHflhhe/
1TbqdK1Y1OuzbDy1HqPkLXn6KGglhqx9kn+iR8GGBLdzQviNiTtDGK5a9bqwb/3MT6JJ7Je6WlP0
xspUGQUJEl14yKFiItSMQfGwaMHMWt6XSueKgxGkxKjnYuitbt13ppsXOPlCJjy7A1oJV6Io15ho
uPebAcI7zdcK72tbnKl0poAa8KPq1zWupTnEWEIQRFA8dFyiQjaFqv+tTvBbmWE267auHxl15oz1
HkJRCQh1FLay8+3m0kZpvstDvDWmye6XeSpMQk0+s9EOa7QqPprk/r3RiYFrfB4e8aUOE0fdFeft
Qh1XuF9JfiRNu8/etJKAOcKqKH1eVKwukyD8ARCuoJXLHqN1De8XYSAFR7ZbeWsE+AECDM51Grjz
L9dVxEfJBJVa5NO1mHqadaT6X4YNRp5NLYy+R1mijL450bpZmVompA5wxY4TN3gplmUerixrWOst
9ito6WLvDf8KxXJKsl3KmkoFK7KcuCcPzeAbspexgu5HlhK7PKioj0MAoBgAKKsfCqg7vkGfbLAS
uJfORshM1oZiekNu0JA7Il/8aS2hdrCSDD0vsh+CRwI03DQjJcaPxrUzcsvOXCE0TDSSzBZyTPfZ
gvUip9iypI4CvaIGw6cB3LYkYdLezrHJI281pzgG8qZRwPyRB1JX6t9sGjF1n/O6QeYqM1G3XwHd
LCmOiOaYowfs8paIVUL6xS7TJVSJDXUn7b6LHUsi/ip1G/ARIah7x2fSpisF0aGR7RvVKRXEltPD
Z36AdhnaQ6g/zfYvNLZ2Ha3SkC2ynbB5sQZo1j+bALqYPDsEFBJxN0I7jMbT5m41EgsyI2UJoayJ
mN6hJjgZ80xHF6iwvb3ZqdYuswONGXkykG89+kL0vPSuzJP/6U02tHp4toTbSAfIOKPhuf0c/B+J
B0ccmEP9YIPA/WASYIWpmPvF6rHzWVdTQh9HzrXZPv3gMLXIFwVwDpJ6z37XEIfmGUDFG2bIgbJH
c2cgSTTQke3Ucc0gAEE5RhvDd5WWuLoFunSEHYLSk7CbYR8TXTrZNuIwJFf2KhwgkIz+AOA3HuZn
r8m+zG6On/2X2uSjhLfavJCQrEVY+4aVWmNrVP710xc0PKKxg8TnnoLu02lDYxAy+LdU/rSkf7IO
HJtbzJW8CTfjY0RnOBsRCt5/ScbXSQwigOwubhQ3lbL1IJTlFBCx1ay04GoqLutKT8oO/nJuHhsQ
gW9TUJ6odLKSGSI4cSZOPd2yUbNWp8qZH0Yhce0LdqZTIL5iiGy++cGfrMCZi68RD7s1wU6hN+c/
m5VSJMFGrBxWT3VC2X9Ykb1ymGUHsca4m82VL/4Jr6eQznzjZXhHlGiNtCWuE6zATO8FhQaKvzaC
L695tgQu8/1DZEaaLRXmk8ECkh5t8zoFV0H/BvI1Bn3J3vqMXXq4aVSTZXop5C8DclH7S4vfgk/T
yg/TeOQTaE0n5XRE5irKfSV9KM0FU3eavcvVZ0SW9oTL3P9nk+GXfwufx59zNsMEbKKfPw/QEJ7T
amCC+r6nsAnM/Y3vBMtFyyX0P47Oa7dxbAuiX0SAObxKFJVzsvRCyHabOWd+/SwOcOdi8rgl8pwd
qlaB2pBX089RMSkMmHFn+bMfvkTpwzqkbFiVorBMwGHoPx2KDyW7aSxTpb6e23pyGIklrfg1FDxQ
8V+WPvrIKVlAeeDaEp+5XvSUKARzfyndAg7iHa4hmIGCtWedp9f3aUTU+nf+VOnbSFuAwvcfbXha
NMfKbUxEKh2wePUeZTbK0lkrnZrmW2PrLX3hpYW+OUa0gB+ZrIuZ8kOx5lPAlPyWAcr2sLT8j32Y
kurEFQ0VA93m0JzJyeKqLR56uEpEEoLyA1Fp0g8rc16h0SnOxZmcyYfKOBNaVnij2JF+GwSM+Mbi
nT6uQ4RAJHL8JZDTsLzzLiE9nFjYGFngsAC9hoHT2vgGNsyJwWfnO5ucwqP8V5IEoMxVadn9EYWD
0NeYZHcEX68LZYPHHV0/RhEE3Bi3STaeK6v8xphdJYgFt8ZZBLMNyrSwOUQR7TP4T/QZA0oCz8sd
9K5sVcJziXc5mED6X2ZKoN5AttPlQu4nhTE+NfsWOeacHIRPtUme3l+B3ZKpJM5+krkuRJPugfpm
/SNUvnry7bNlDI+MCes+uTJsbSHSDLZ2ct15Hi0aekt8a5MDT0WnvuQt5cO34pVAWqe6w8SSE+x3
Kc/hO5InR6C4MUgINpk1PLLBTo3F2J3lb+w47AV1ZwgwqR+5aZV8P35N5bOxCqWTynpAWsJi5msS
OV2k5Dip/VgnMUHLHO8noLmeN9MSd2H9zXGDJe2SP0QL0iNZ7BiFLfErhMUaA5LQfbW8XZxcfrBN
mocfnKg/tfbWVXNZ8W6dH37HaUeUuwuRKJfK2Z6BEx+l/M9CpUN289apHtKVVo2Vd0DYCBNgN7zy
BqvAkPoNTen4CX6qa3oP2DZX7gmVeJ7eteTIopQ0CIvH07XV1uYIkDAvkMTNzA7s7eSawZlT2FR3
vrnGAFOWa7YybGhQdMDL43T3nbRd4ZNlKss/O/4U0aqknxb/4LEl84J4uBiW9sBewh6FJcOf7g9x
B5M5d9MSthvwk+Pk99NLlK7rfin8stCnQ6mx/wdr8n7AXXfDNHFDzPMi7H2eHFgy/pJ/RLAqmX47
c8FQSGV8E65pkRSI4x6amLU1OPAFsKki1tKDGwZeA0pSwrJ/Zheqo6Bb03jSF/z6g+yEh1kobPqI
+FZ+VQi4p2JzScWXe+sAFTAwJcazYMUA2TcLGr1KvEjwCLt9KG0HkDPyhlq3GLgt93W7R3RfNi9X
e6vAprxVrRxoSYZL9Mzf8jcNvveMv5Rjd1YvLDWZoWIjLtDGzICLsnetzWvmD/OiNnJOCKwRpQBQ
sljIbz6PlkBclqRtTX2EnY/Mx8C1e/jGBLUTDvbPozFh4NrNDIqGg4doToUWn23tSdjyrf0OZ+a0
MvsFRKfLapt9V9/Cy90yValn90LAUqNGPLyCLxDvkErEHenNvjTQwhUFanZdpZAbTtwFA9z4HDkI
JFFl6/22B97QxR8klDGb2yozKEvnV2SkOj4F7p7/f0coUrgMPvrokcZ9HCHxBHpwR7unwJ3QPyb7
jJ1bJz8Z95gW9CKUFR+NCeNvpMSwzVQe/RCouScwCu7i4mrwokZenu26CTw0zUEG1eVbFlVIkMoj
KcuTTB06j8LmT0AThRCNYGKfbzpRDDhDCjoh2W/Olj4hSPo6WgodlfmoaZfiVqiK5HgKO3GpcA9R
4dEHKKCFPNYvVlCph0ISfpHBr9WGnpW5ni89mvSRkUuSs2YRMCOkFYifkWQNko+M8m1DHQ6r71IN
PhpaIJOUNOWvLWAo7yVUxWMF93NclMk7K0+59mCFypApsa4p14rUPZhrlcZPli/B5yjjoUr/RU2E
2WKnuEwLKUxVB/2qxHDDdQ8xkO7iMWSn1j2a5SM2VuUwvRK1yLvVMdSpmNyuVP/K7GIAn5JrNGC7
BlwTEIMysQh7Whulh+HbVusLWwktug/1ZQAT4rDUJXeedE6d5bA7LW6o4aP6J2ek1pjJXI6ZtMXX
hBqVvl4D1C7z9fXYcjrm8hrV2OgBbGHfkSIN6RH96MWjZEqVb6uWdbmBtW3fKBuOSOxXwtT7mE9r
EuHSfWl1ukgp8yvAov1Jg5SSLRFCmdZJIGE+2OLPZ4W0G3qYrAq2bAPyBYYk/Z5D4yQGS+c2QMze
k9uJmV0NcEkxbrJuY6NTjzFckNgIsUNrNHKII/iyAgJk/xoN9yD6R+aIwV8bksCpoOEL91ACiBT3
xUuSwA64unYGG8OSWslejMmFbttZh6B/Z+YBTZGuv4Zky5CrMp+KsQucNrvo6tGMz1p4ssYvXSL2
RGjnXcohC63e/Q0GTARBdMC7NSuNUGaCTeW68utlU5ZXjxa8RPvKJ06ta/jvPHLYqhfWdYxpi4xq
xi6rnLPDc41bZbF5ojzc4pRqDJhTK/Q60NLiUTq4lBCdvgUAFKqICc11T2yLPMIexxSsD8dIXpne
MI+sl18fE0SfLfV+wd2nUIvjzM2OMV9yXSE7eI7Gj1dfivSAIanEEigD/lbWlbzCsnisxQNHc+7e
KQBwCrvVgWzdQVyxpArT90gppZHwzFxZIeUFgecgflyJ0WrxEKBaU5dIoAp6TbL1EIoe+0iVTVyH
8yTRz0H7qK1/+njJG0pXfux1OZKAeGZku4whT/fscW8i6gp3YFrgsdgT6Suitzy8a7qg8uzJN3nY
U1WoLCHbu475XzDXrbBBK5lPAunsWOdH/M6phMITSkn0roY3/kw1vLbV0Uh2kbBDUJpK6GW20XjD
1CtIC1Vg6o/gdINUcZ3CfpTWFYEOyplY2LY6D4ojdmtGx82hlThEtLWVr9DLlO0pEh79WvCXtY9D
dwFhqx0cmyFPwvFXs4ONlylKM3eh0UlX6V/cPUXr6WpnrjQuPnyw26LcNdBdBBUqo7tmygXhpTXv
fnipGMYGi/RHNJyKBDJzOYWOmD1EAI6Dq9UwaMQ9zrFDyzkHNIMaM0Q/Ny4M2cbt7y1hOqkV8U8j
3oWDm+yDcccnNIelQHFjqd8VXtOUXIpVHx1yed2DTIbnsJ9GrRtZWgKJCtI/L18k+QaNj4uTYIRY
iblvMiuQX1QSvTosIm1LD0Lv1bcbM/jtMJz1q6B9Nd5vKmwBrLT6cdTfyFrMCOPPCj05M2YnQDfm
f7ToVQFx2Exj7WbZRjuWRAlknv7Ky4hDEayBB0nAusLvpnpgycAQUfE+4Fl88YRA1zJWhAKnA2rJ
hTgyGXSK8aa2awnUqucI+YvJTv//RpA5nywsIIYZ6NxmFuPHTxOfBHVtxeeo2OELZ+3mSDz+xhpX
u7oksSYiajj9G8tzJe0NAKHyI8i3CKh0aWNP3id8DIW+FfByGbY+Hv1yby49cY+cpWpti5BLaqKG
0LUAwhiXoxPqO6EAeIiIjKd/+hV52QnmjCy/+CWMROH5CIc/Wbw26o2HPSD0LwEWL9ZYCaifrj6p
6pL/lrjBANhYV1QTRXtn0lsNFBi07Ee/WSkmM/Zdjb6DpqnIDjFsepe508sSnS7dQHSQUwx+GwZX
cbjDHEFi2E6xmOteuRKC6NpQfjCeSNyvynMA7rQ5oL25SXgDi3Nm8hV984rLmWfRDTfI7HjnXCLi
oFiO8wr4AfwLfRbg4A/Xts98MqzZsf126ExywJ7jgQTn+kvBac8iWP0Lsm0zLPZsckD5T8oiXOkZ
+B0mEgqSb0BEHMPI7GHupMvpAGqwVwTi3kwPU3tI2ggKI20xghT0viJj6wVzoHg9SCh3aUprNZgi
TK3v7kMzRFNJLE35AgqWyA5IJYGXAccMXmGkz160atuthtpOJPSb/xLKYLKzClv5pQK01BNR29RU
yB+sYiUhZPSti16dNH3hxkuK1tiiYnfQxnFj9wHl+hI5ha8vkOGo4hqZj+gD32IVsm8oE0VbAkEc
08MtWpBMok7qjgA86N0TuQFptlrwoJuIKFCjsDHU8EUhuCR6PJnITq5xtXw0M3NMe/Nq/B1NHBty
vnWjJNvnsYfEwGA7mA0ftf4mHTxgTA1u2tok2SnxvjKhg+1QIwGS9LsnngMXnLjQrza+XxIjhPC2
YZ+e/+hsHwMaLK1GMsQtzY/PnHzIBQpithEMMfyS1I84bEFCaBIgrLlI9DxS8G6KvfD5X81AieXt
gvI3MC8umbY4HPObUS3h10RTiHOMwsBdVvHTzLft+AxwQQZLAOw0PlwWIhguSWCZ0zOclCzDhj7E
HsgHO7Cr9FtEw6GCBi533lAyKkC7sFXqa6YfTLSROd99z8S0CZW1hj8Do3bOCDSg+B6DdUhATwdb
Ck6nQ26xss8l7AS/Y/fr1wdF/oTmywvjbWy9exbWuYKEOWYD9COJuKbfngTmlkWyKB0N9EhoGEPZ
xbLRbDVOZHZowN6nn6EzFNpla5WQrdHTofRR7+QpDAO6hrShDfQBrQwfQb5YgNb8l8TTHqdvPIGz
MCRPQGGARJ6VXhDhPFHfaDFLthwCcyafCqJEWuQPzBDgbKqSZ4uqalM8z9FLz7xVMHKfpEZli/mj
o1Rs2s+YE66TR4/ppi3HSdHDyIXRLPuwAlkuu6O68LkUd6lP6K2BWBDpV1E88vGgBOK8JAROuun9
p+ouir9Nh4mgZFcVjj2wp6xXtfHqCqdcPJT1V8UVzfAMl0I6R0/NucLngZgFm57MlKFleS+IJ0o3
/l+yVjrjxkI7U+qaxcconyM5WeHwz0SXl/XqFtho+eTOTXoN1OaS75hzvrIgjEhfUn0th78k+ZE5
CSc9jWztupThz6tVx42irCqfCxf2QJz4tsbWvMK5YuoI2jGMzNBmS8oqCB4jL4Xs5ZsOTYhQ/+vp
jcnzanl02vDYAIRNsFjkzGJk918XW3up+SfD5Op+a+RaOZ23bj208JiRO1boT9G7pjlIK9ydxQg1
r3y6SnVRvYePmQ8Gg5fv0aX+EDLUO4BlXPcnUg6i+U9gEOC3LsoQp1SPrbtVki8R+3MQMKMmFjB7
S/2PRw8TVG9e0Znq/fUySAftGVf13GKnBp1ocC8kSIgqYYN4u8fiOvg/096K5yUhpzVXYXeH1gYx
P5AG1CkNH2f/K7JCuOisoVQcrCmP/IDAPZR/OvXaoR1rq5tC1IrEZj1HgOEbS7AyYkU93R16KLW1
fkziVSwQonHSQ8r6n9b37QREQYxG0zX9GWCV3Km1fetZdkYGmmiaKzeCgY5Cn7JJnALPyCeTecED
+ALY3NAN4J6DF8S3YADQKTGAq+syIoUVJA1ct3A30qqM7cer1mDgZHojivzA/VcrRFO4PkwzHqUC
MICEpCdYCuVOBlqmdBAc9YOI3FtG+6yGkVMIIdIFyOQlgWY1XE79wDo6hcabomdw/bMTIYUHmRnu
knQ7kHFfrbXsK401yBtguXbjsM6avRGcY2YpA7agiNaNL2TKhhj7x9AxDIx5NE7TMxFMYNK6t8vu
H90JQJiU3M+7xOnBcy6I32PVzyb3bYSm3+ofpvBwKYiVxZB9S2Vo1/LDGJ5xvTbp8PVnOiB4Hr+C
ChBetzcimDQQA4ecSF7v36BcW7BJcHLqdNXCawhcRgDMpkNuwJjHQTym+HAieriuVI5G9Ffp90K+
qkaJCj3Z62C3VGsCT9FlwP1LMUoUqAsBwzluNCyzbj9m0VrUh3mmsmCvbY2XpEq+GwEJYuo5OI1a
9SdkNtxQ+UoaLzF+N2FYSfpfyVFmWD55UoHdgNlMLRxp4d/ofrscYn700aFrEDPlGx8319fiYDI5
BC4n/urJD9NiYVp1Yccn8LXU040/pTgNPLjESPnbAlpfxFIMkSWXdIA60LNTJn782XgV6j/DpOpr
rUvun5psEw0XJX2hUoVCy8zPcDchWIdog1q06tG9vOLEyWqGuu8Q0x0qkk63SyK+2JZBX2xOjb8q
1BstAcdP21073enRJijnKsGP9wsaOeVI8/tTaVyCdCO717HcK+LBgxwNMEvqrghREvQ8whno6wI3
jUaeOCRxgLa/rsmXD0yUmnArE/JpeNs8IUswfQrMwFwbKNVRqxdlXdASkOpIe8Zi0IUNy3TZhVeE
eWJnVDCc94yo00azqSo05vuVMTfLO1FtlbgS0R9bjsjSWd+HA+xkZt7bTF+JBiKIR4afrqCYfDiJ
cDHla4yIudDQT2feulRXzIlGQNvSBRqq0i9inCKWLbIYR7inuEsRylW7LBlGaxYd5anQnDQH0LAw
epCnjqVM0pVCXLr1P1SPM/gZfEBUxhKxzPFC8B+VtvRUpkd7kWlivPYoCQa40WrxrwlWqrw1tUNA
RJK+KsV7PezGmKr2AEUtQkmuazYUA93bSARn4vtAZIfZVSIZfE8E6G82iEh8ZolKwcnGR+f046kc
+QVJ30kHZs/C+ASY+LfVlj2RJuHZI7NvRLS27figS99RWz4wdGV0hsa56F4BFbZbkY+mNWtROssY
VgqR8ELYt0LLNJjpdINuzJRWQ/GPyD6zW5fkd3GRmslz2unJzS7mZ8jZOIriW+vo42u2YBJ/Q3jK
CnrX+iD7v/rAU6K9zfQ7Tb4kBbOShx00WuKNKTj8B8Gb+UcrKQg/qxwrJ4O51GYZ8mgz+B4ZGszQ
fsX9I+/gPwG0DGKiCzxkmOYwV1wJqCI3Qg0gV4O73iC+6//Vxr63FELPgSCMuFH2HQbFWidxBbyf
G78yHi0PCYl8DeOMbYE009c+KzTNLGndf/LxXxfRGGpI7sePZfDmTl4Nxu9JPomXkQaYfBGob0ok
TsSAjVfTYhpgnrhrUtwgwZkZW+6eO86tonqEvQZeh5IUxUkGgVKvwfKSvjLiwPeAFLGfNseUjg0I
PWNR/IwpKdVaeavSEz6YeeMnyyFY6+JS8u9G4+NyZa+LBcnXIXJyvY3HAM6hrtwGdlohvtxc/ZXY
LjfIiPNqj3hKYirTN/x34I544g5tY0ZVJhzZW/S4TvHxI7rqHY81U4SiUaPbw3shCbA7mB4WyIBs
fFn0W8i5TCQT2H/5EbHa+5zzFm2tD2awz5hi+mzn8zmQt6WIrhAwACrRC1K4aaGLOp6a310Du1sO
wN674l/ZXIHnNj7zi4Inm9EZQDwzZlzKF5dD/E1JRsW/ERds0AEzWg+TFUnC1qgR6Dp1dAPsy6Lv
pJ7iJ/Lh0kTfmvtqxnPTEz76LoJNIm/l/pwJlyjHn8mSh8sthKkoutSqdK3VFAOwaoFeC4gqE3Lq
RPhEpTEurGxt5MbN0ojOSMmsE0HeJb/R3WCoh2of8bJKEABDmHzZY7Wj6Mt3DAIV68UyNvJ+DYBZ
eLuth0Ub7+2M5NaLjpo7kYGVc3JselVO4jxzE6Gkd48lcxnirU3AOyGc0tRsC30uWGkpS4rK9i0o
wfhUNgCDiIIJDbas5HTtin4pMibOASB1lTZPmmWBjExkfkENTrWIT1OlFEuow3ou1gpfly7+s3CP
Y3T03JUSkj/lO5EJmXLW5TsdvDwFpnL1vKkNfUrASsKjpK6zkEHB+JOjEh5KZhEI3lGj2raKLCOn
AZFDF93pbyUCRQx3BkjLzlTmRijYSoyQF1CftzBClh9kg7aDvDda463xDbgd/T4hB9hQMnzgegW0
vPgSc9ilFYkc/nRV4mh1KY5g+ufCtp1m1SVFf3qxWuRJp756VsGv0ExVJr/gAXAAC4ceLq9BOW83
JSCsLzW7Y4CjX+HyZtVS+Fh/wRPVz7T9DUi+bRGFmIwcOzQIAoqXEglOd9Z93dYsmd0k1jJzI7XL
sFnV1iriVqDIE78xFW3Sai8M22p8Kbh8EOS6yv+HQ4nand8dre8oXksCFF1eJxqfgJ3upQXASTXT
ACoJ6XJiug+JQbUWv/Vkk5evpNjqRPRJ1pp9QOtvae3G7pDnK3MKgxdeg0ZjupE6ZH070jergPE1
V035no7XNtmbJOHCwnLDn4Qli9X/NJ5KEjETz+gw1EfCv8p660sqW9LpZFC84AbVYRbhRY8QM1QV
Ya//B0sqNiMijuVK+Unye5s/85FwPyr9HDp0C3m6dANEwQ2zlXTG4j07hWb+GE4ZC1ile2fDV+Dp
tugNW7EUB2Ik6+/RStAB4rPxjJXbosjmo1eBIEdn1vyRU0N/V4P+qAqcX+O7KV7zGC+exhBQjuca
lmbNvEbCsoWb4dUAu3kHZQGudM8aQ5rBswHeb868XUzVamG2Lmgfu2YPAA/v1NnP0N7++QUG5/Cn
hZmVDTefuO0OQHqnshTcGvrHiHfYLQd07wPA3xqdJ6D+EltDmv364PQ83I90QfkTgApWB7RijIL6
5l+BP3qgl6qDoxk+ZmQ/Wi0BuSiMYuBGwzVFUCVF9xIedqDqa6UKNkiOGRDl7Czd5Kp1lMCU4HH3
aIpm5rBKDap7kn9EhZEI17uJg4Jai+/0/ye/jxetjnwhQD9lNvcwuDTqa4RuzVRAiBHRTpXpSez3
HLNSsU95wVgUCqCgRZzHJBUztybkgiJNHD5gNIV6a8a/NYGfDoOMGZPjttjnUBtBn1EAv6WQ98C4
p4R7hcvJ6Uzj3LIDPRTKy3TDuUiwLCNG7zxVgKJ/hQ5l9xr9M4IXXged0rA4Vfm/Hu2PysZAfEkB
u+R3F/+MaQaMcZeaFyQrzCG8DCP0pnedsNrTHVV0tPpdQx8+JiGxx09l/I5InMneiKq2SrMJLDZN
7aaRjlH1PaG+IkDe6j8Pr4egZJPybJY92rilIvUR9u99dwR2So2n7ELoL/o3fiuJgB7Dxohrt73T
IznKfnVx33UfA93ONLBadxzGyjXTQPjyupGSLu8GlozsayagRcoE0s0ZvB/Y74/tlAAr9lB1tJmT
jlsxvSJPTbHtiXMcIhlZeqANxhNmZko5fyaUa87SLL623NflMKElbl6DxWU/2eG6myLNqft0YSF2
FwQVXfCHnt3PFzPfI2R56VYkwyZ42n9qtJuFpONKZXYDbdjcOJlpQnT4irNXTgqo2X2AZBAawYHU
CowNvJsVH1N1F0a7wD10zSdwOzsZ3nzWc52JZlO7dpU+4oZwBBUrOH5Qs2YfWnHY8pcLgNQVUPCG
6iFDoqGwbxrc5wTXrnHGaohCyW7CNYofPGGykg7PXIeriBaJUOI6fpfWvTK/DKE4iBWUAdbWk/hS
YvRZeTdv+ED0yknAQhqYn+GTKI1DHwBQzfeZUzOrbYRdRUmBIQQWTmxnYEjIhEs8J+DkyKBzKPm5
Jc2HWWXSfiSU8nz0aHwhMLjSuVUeZrUzLEKGHUwWuLJ1jAmR94UNgRQdWdyigMIK5UydggUGr9w5
FDJVswOt0171YCG3246HBumRkZzEbtP9ZNmx8ggMMg6xyyuzKbW1q1755jNp7RM6mXyPYOjr8zAu
HLnaCaQ9+BiUZXwXRn/1+bepBeDjEIh4vflfIYEKseO65gpE1E5kpUQoFP43VboxVOdlIU3MOGTq
eQrnmW7efMV1lWp/nQggxvwKyhPrqOkbGoytBKpaqW9GRvGbMNki8ZifSGzfPI9b0T1Qsnn6tnOZ
kmzEgk9qp6vkliAWhIWiOlhxc94kUYCQJsD4a5ZYkoyj0clL4LbXECO70ZUzX/7TwWC6E96mos5P
m5nqEjZmuIQkECxYrKzuK/cvgvqw5Evn8TCF8lxsbDiHRDkI+wYxJ/Z+J8mihaJauHvdRSIfLZc+
4zvOgcCb0sk0ZScvgVO2hJKCR+s6ZZGT123+Qr3ZjGAUgluOGwYVRWzeE1bJ4F189TSi4dDljxVT
Lm3Ec+OeTBkoA8Cr0brILl/JBvaJzlgp9rcs1xswmf5pcnvW/o/sP62c0ZZfbWVhFxa32I2WJZRQ
YXComGPGBFwl7JkNuFf+WONf+Qj05Px7VOmLDAG1Oyom/VX8aJEd0S7oIrDN4cpBqkMTDYqlMY1S
W+R5f7KOIOe7Lp6d/JWnb0E9WojhZe9aoBRLHa076TWhJdLCDCA8xp4jD55tASdXC8Q0+tVpPGkt
E1hvsEMLmp+SWBuFMzYZz6SRIEVmwRnO1tMdA6bIDoenjK3BoCKTcLOM9TnuElti1COCAsg2TXnI
hrPBSg4LJGbZqRc+2IEJL+oIYQhy5pSYDmholvnBPiQyoyZbAABEM+OO9mTM14I215rmYETmrJcO
BtCiEWGYX5YLJkrL2CITPObE4bbHE/wvN4yZVAOQTConyWmN9XUX/DNZvHeQAZPqITKtyctbzded
37roqabsnY1tKJoLyTVmcKidERoAjVHCtlsBz+WldKZIx6Zmf1agoilJGwho8JRmVo6I38CWldzJ
XUUKE6m6FcKyThtYAIdrBKDEYQnuUW94mLL+nigvhSIqz8LbpCvsW201CSzQOiieNs+tDyrJSQ8/
yRjy3t8hgIvKh84OfDMOO7aQscdTxLiqSrEpbnJsEz5D+I+nrCN0CT4O3aFZN252breGhDr5jOlP
7F96SKodRFlhASRzltNTQjkWV7RxHdE3fHGLjpG1EF5EhJ/mXh43uPAiHYsY1XNwlglro4BGXhcv
UpFUh3eZr/jZDe87tXCcOlU5b6WfSt4L6MQDEAmYpNOFiQXa3UjFKh8ArLK3wY9RNHdTBNxLxQWm
fIclvgD97hOgxUPhUJJn2txTnlKy0sjhlJaDtUYOsC5YBnMk+9KStRqrDkFVZuucqY1mvercjgH1
tpvSg+WDM+jTf+XuPgghLzH6F1H1YrShD27R0GT8/OTwWAB3eIuav8J9yN1Nb8CbmNVSS34lbVPn
wHpWmrptdBPUHxEsjGmQpGFIueuI0RBqJOGjVYE7FFdB+JKwtfmHnqFBZz58SEqQo5l6cUh2yhfO
8ChcOp2fzfXoeyyR2rOuH0kDynWSxJ6Vb9pygoUip+dSkLFTaEqg8Seic9r/We0pGRGjIHj1Y8Zi
WyXKHYG+cJgACVEHt08hDgVSiIIUPJT2A309aKCMN11e1qgWNGIGPLCAho/Imash034CNNzh27P2
bQHwMri7Lqo8+ZVlr7K6WAQqVe6mLrFQMHM3r0r0J2hnQBvk1q3V1H2VkrLMgBU2OhS2yXsYMoXA
vvinQwRI5IePtiYuvpP0jkf8qfAtJd5Hy58JumiLCttj6cpIuY60GUf4ECvrLEEp0zkZMhg+fIuY
bnmlaQSTMD8eSFoZbr21aoZb4v2140VuF76216xtLCtokOTQYXzIaKdR63mBomp4NsPWHZG/mg89
/mgwqiwxXtWM4LvgDja9eynVqQeekT/k7JhQVOVLKSCX/lw2F6k0ZgUx0xzd0lXxn0J/DEGeUlmp
7aIT+hle6JJdoolKfvAfY3DjL7DLuIvkwUMNqMurbOxSFrYzTz14uDjT/p/RsTppGDeBKGw3Gf7L
XnyWvbuYhSkNVPwTE6FSnFU2qH6LzonxXc9J2+WXLJikTwMgKpbRAfI87cTf1LaMrVgu81Oc5PBJ
tQXVA929ZS2RGbM1PVCFgirAkRqGlOY3xlEIEZjd9VgR+qvAG1dsJxc0jnqBVIy7pv2LvFuisyR6
GO7ZJVkeqIX7abnzdBkRQYv3rCHqonuq1aXdSdW6Yy2Athj6qR5bbFA3gfesWZ2mBA63TF2SH1/6
5qHXlHups2Y2IFxvGv/ps3Me2qPrXX1/qzARMKMnZlqoMblBDhyMonpaolf1t4zI31o2QDl02dHI
f0yjORI7UX6y2XSagZH2UmV6hvWx1/Z98SzSuZSewLcT8SPrJxoL09z11ssr357wJynHKNwOAwoT
Z9KOybT5+oZt0bTdkJjqydnFyl56wUKemdgAmy40Bi4MFC07trq4NkGDtE1oM/VNNfogJ8uuMCNm
PdEiooGkFRBwKgMY8R5FFRxrjRdLXRvC3O9/fSfpZwB9jm50yMRVcU5peSYldK7iTKSpW1TIUCMM
MgSwt6zypQ2rfGxwuB1ol8p6w80H5oylILyoAGbFor2xJUTnQHhF9GBXgJYNCDLfL67huP/q/nqA
CKeK7WSLkJXnptIOAESRj0TjPU33gbXFRJ2y6CMLwcPMvqWRTbJdwjI/Q12kPM30SUsjZ9Cv9zLw
fQ6cZFUpS3bl09F69OBA+lwS49uosp2E4SLUUOGpMwvedGPtXNa9RcLrZC3a+lxHd5GxRKwf9fDU
hVuefmec+K3zHJirxqdDnGn1jsUL47o+PGc9yLND5m08f6UQrqLuJnM8DE58prO9kK+6bhHH58bc
UV5Bgp9PySP+XIdFFW+rjg/3n8aB682pz7144aNkxvGT4lVJWAouPLTBTKHlraUeU+ucQLClgOPA
V0gXH7bduOnihTgQZmFHPuhkG2Zt014UHIP4S/DBoqvwmbVZX7LKANL60kBj6gkWL5OgFwwGa8K6
EPkgaXbbD0MDBw0mA8Imw+C4bOR1xWqxKoCKzpJuNViIz0i6ZshfaVfHKDaZ/5ThE2k5Vx0OzKvi
Ydjla6rsJHnaiE6AmuF5oBz5lfKjpSp2kDx9+aQgw/KLZN5gXEzrRdF8JBTggIg8LJmeLNqmdOuV
f2KMJ8h2myMgNolBL5RP/AvXwdwlKrO+6S71dnzsem9HfN6KfonLfccYHWU80aJ8PKn4ZKvTg0Ju
b+Wwa1n0mT268GjLSCrXjkZ5LawdvSMExBAfGzU+UV2Z8ZUk06HXtwfJYoU7VsADwUCudCZ+6rFn
vVeF9shBgPs13oygzsTsVP6AcZGokoMI+9u2GhawhJCm6MGefJA6xR5yl+KbVi2NnoK9PJUdGaq1
MxavYMidpjz1PrInYHpIP/ktV9d0f3pHXoj14qpg0FNOW0oeXoW7J4qQoC0cpBhAPSqeWi2h76eZ
d6d/lumfIiAnc1dqfayal+deenmtu3gseNaqGtsX80H/UUZnCZOjUDybZp+gn5cGWHwLpf3te0hT
xkvw8OBuiuQ/js6ruVUsjaK/iCpyeJUAIcmSrOD4Qjlck8Mhw6/vRT9MVc/M7W5bgnO+sPfalwQq
jAqHPE00V8MO5XDgU+XMfFRWTRZZ+JGJL7BrmyT/MYcP2cBSuqdjH+WLpVGgcfCupSGS4okbQKKr
iv7gELOn1GCqf0bLJ8GK8vISxW+pcvZnVmkGNpNM3RftgpQUM8ugAwc8Vbh2umvRPHe8LIr+1LQP
QbtA/E+VnlRupOxHsIyxIPoN+9l8XtdKLTYQe+KRvrfdZUrwbOVXbF18iERNNzuURLKAzvQZ0lvM
+UFB6aa8lYRpjFG1lViIFwbon/GUfJY86TY6O3SmxkvPfkVOe98wfs2YoZTL9shjwb2J9Usn7pls
wH3ZN85Z4QaBTcqwL2fwVfEc8Xc3kHM7Lh47eigO2uudY90Wm4UPU9/GgGSCLpgRGmjpOKvcfLKC
or9AtpCHW1X/roTFGIoavqrqTcEBXyWLT7eDOkzBqZVw8Bdvi/JaD/cOCbayXz3+gXOpgJRkKBHy
rVntxvgEZC3keK+Lj1S/9REwzbcy3gl8TdWwNqiGhurHd5fkqJlPgHJoB/Wc0OOUKbv60WoYYZiv
Wb8SVlx1S5VkJ89V+dURXDwfAJiMqnmejC99gpMyIYIjbOKXrEvkCwQu5epfzCNJ+70uaiq8qhP5
setxe5tiYLkaY6gZ+Q/lsuXn5Slme8PmtJePmXKyzTlguQh1A887qlAQUpxZTni147uov0Xm2s1n
zTwzi4MJwcZYWjwVSB5OFXm3NAdm79LAzjLTmxHNoulqCyHJvtlfM+XYhECn5gPlv0LGKTtsnUDM
5FapuzX6VsWhoDxUEw/Cqvh11OeMfTt9hYEi2I5Ao9AqooBj8KNAiurPhjg4aY+E/tIRrNZ7snbN
myvjjIp2uTc+QuUEDSBhQ4cZCYegyuiKZXjzVKHS1sP30jlF9WutvCrElMnP6Ixy7rWsR+CNBmCH
nkSzD5HhdsvNGnzG+gzWQCVS4SjlPs+uGShiY9eZYFdQQmgv6arySCtXTnYbeQpCRA8GX82RayiR
GUf7vfDb5TCbcmCgObTGP9iilvUwW3lT42tIh1+2z7V+abArLrf2H0Nmmt8YObD2JE8vnc6fYaJr
6f+sUvbq4V0ldSl+m4txqyYQESU8q0zV5u+OrL7VbEXt1LHDWQXrkkVoTfmk9o8BnD3OCzaw9Jp0
QnpyLrvnufhC/LWJ6ruO9YUnaOicY41tdBCJH3fxOZ8vBjvJZl1TKvfSwsa+j8kbgTAkoq95nVHq
gMRmQMrYzm9xBxkQr7izGxhQg/gPX/m1OJ18CS+eIW9rTEDcHGgMxTZUwRdxPl3xHi7jMxs5wpii
ke2Fn/XQA/uRN4e5dD9tyzHGlRL7rbK3rPgAa0aPTrnKoVG+1dHnrL03Avk5HUN/tBziFFn+wpjg
8ELJR2bWGxKZusTPjc8KjdrA0m3CQmFzvEmEWDLCsDPIgdQqOs5OafULbFAe9EjgWoupWsRCRAZe
azPhx7bD5lJpoNSoPpXRAEtP4R1rGaQRKkNQ7yIfUxZHEIaIhot27LJIdUw0v9O+ixi3OIKkJD9K
y++6Vo77e3WlOXCFwyWtoo+2mmODtp7RvVZbmx7lz8LAAQkhjiMaZ3BmxF9Yvll9V1zf6MAI+n6S
Y+TEw8GMrScdxWbCdHeBu9vpdEYkhlU6NONTMu9lyMBFzJIGW0pDo5SlLeJTlKPWdXHQ28VlkLPH
yk1PSP/GgWJFYijiRa12atLy2pj/eJB76XlAm5QzZ2VlFdV/OpOXYfVxVawL9xHBJIV4zaOe2Bm2
OGrvdQ10t4sdhX6sfrXTwwo/0JNl9HIE2nbWKh/1E1wobEP4KSRtPwgyBTrXbC7rT5rRJ2mNtJU6
/prcxfj/FIm9xi+gKtRvzTklol4Q7UYPXYkVRtRj5VHmt8b6K/RrY/xZLKjV6KIb40bcXCS3sAFh
hsflBbiYAlUv8WrMIxBcmI/4TBlofEIG+U2PBXUBnQ8nnE3qNcv44JjlKy4uUk32nQSwNJFKE3sY
BO8oZOa7EuIgtcIvHe9KCiNDycNj2sbobleJqLMn9ivC9IBc2mAgbtlBZ5/q6Ekl1q+Fxg//vr2P
4SuRaCRiMLBIZ85KFZiMuS3XGkpHjmbG1JqseTub/EcW0sQeTgsa7x5KFQN87DVPcv0vpHfPJkxJ
OB1Zl4fydtRCX2DpNHmIW5VBAAgg7mRpRgI+/xg9nvkM5ZBY3xjkXDTe8/yR5OeRjl5dTzNCzdgh
IQy7FMZbvC5l5J+qgV0/uNwXg/ykEnbK5eEAiCFYVqpfFTO+OkRRPAly1lyQpUxloZIaBPNOM11a
vsQJ2eGIwmRj1x7kiQM5icjuEzpjBt/PK5hPBGi0PvvnD3nhCd3GI6i0EREaTo8SDlEpfWnQqIrn
uPlYBgHb9Kc0/7FjiWbHK6E3LvJtsIjnpDgeDYwPT9FhQuuY8RmLYQ9ny7NipjdlEBcnoTBfN15i
geYsg6LYS9DwgCIq897mgKj5x4nhQysUlCcf9UABRUJCce4nft76PBv5kw1MhJjw+TbwOAMtGrqj
Zezthf91jzvD6JlGH7gi+wlOhz8pXkOMoZMA7i7UYGje5MRC79V6Tf9sR0i/0D0wI9GyR9Pw6TOv
2qt2P59sYe8ktNEhYaYZ7tQyZ+uFPBSDm6w9yzLOtmCwCBAmrOBb41Bc1TXkEGj6URoccAPk24AD
p3PtnqXl2+5PdVDjAVOl/RivmoIVwH3W8mthqX5LBW0Qczsujzi7rEmDJh/eHL2l8TebQm187hyG
lPBSQaBEHxZlc827G/UhCbYAIFmkNDAqZZz82ZZ/J8KCHIzXKtqcOg/XleCzE2eduGKS+nhP12Xl
Yh0Si3uicTmpZ/7rJSeK3Go3+aB6hcLlF76xQxPit1+lw09jD6lAOrX6R7O8TssNP9Y+r/ZDvcfu
vn6fODXpyZVPAN4B5qW0Z6LgUVP3OTlAW+yoNSONPH5eeoyw2mNAZDWoeA69wbgw/oyXKTDV08qj
gJuSkQP6j4lq2Mt+y2GsDwF+4o88drZyGPQ2huku3NqyP2MbXwG66W5eyUtPcrbTmrfemYK82UGV
A2Zt40CCpsaIw3ZIbDEP+ELs4boqXhCtAS5Pl5UpY5jGh4ITIfoa1cfQc+LDTn/QqrFJGumF6r2m
QCvJn8lGih3UcARZN6e8ey+WhB8K+ck9d7DiJa5l7mt3aA91dyi1V8jmOAD64Sm0AItA1JiwZ8DF
dBgikU5CY8eqjgGHzdy2PqFNUvRTgdmtL0BnXLDSgPYiVD0ed/yhqgTjhXFK8eSC4f4IYv6KvtfC
zIk8Je3+upalL5TPtwbWp8LmnjcSsga0fs6bAbjRqcc9HaVH9AUqC5aUd02kPDlQy098GSF9gyYx
8NQ1P8VENxn8mfkXPSktNckkE4YKOz9wjdXEGvmYhvsD6dlm+zOO35P2BDvSoT4hSgD9dkMga+UN
I8pQ0gCeOuVbXwV4U9AqQZ1QiFF8zjAJa4IGiXXBfJacm9rjtTaqwDdUqpmvpj/SRaUNuIu7JR3N
aZdpPp9mdsQJGo7MCMqgmSZ3HAkym9+rnu6Z0A09NrwEJcFUEdPpa8QW9W/NgHzwOwfRE02Ufe+z
+ltnhwTbZfJU8w6TGj+2pWtZN4rwXr6oedDgvw1Tzddq6LR8NQVTzE2JFsOi96ltdKHvYj4XCqRk
9uAD5pwM109aLD6gkM06p3NK7WDWt9zcrSrmnBtFom63mLYQKqznz6sUTMxI4O0fBeg1fpEiOfXV
GcjIRktWLteTK8X2ppYOy2Bv3dB8RznD0yMQdjJlQtSTYYuIbAJGSI2w08PwIbqNbl8Fs0MO4rD/
K5+KKvSrkv+gE4vN3YJJYTIB+DHuofvpESU/xok94cQ6OEFuxLayiu/V+K0IVExNwioUjELPfEwP
evWCl4xqybUhdQ1YxuRmPJt0e6ZG6c18TayYqTzze+NThJFnKLLXRzg85emtRiU1Rx8d/CkS3+Es
1CymRnQCKGkd/j4m30v1SHFFjcSlLEvG2IV/LbdLg1yq+B7ihjYJskHFqJrjjmubtOO3oltZcKNn
Yr5VSAlwKpQh0VfCJ6JYL4LPMi1HGLB0KsVOVkFv1lFCbDVDCJAwA7KB37xBXqpZO50l4bR6zuo+
wFXDJGUOGueitfplmc5SxWHDil6Jq4OZWic4VXb4ZIf9Y6p1fkZsKSRGeUtf/lVpIGsIEZbAzYHN
WGQI6oBiMt0kERxji3Blazvm/9Y4I5hQQn8HKtZCI5VXXUK8cXFBsqCK8InXzqFdVyh45CHoTugL
ZS7qYMay1h6dHq+LN2bB6qiHFkR5xirKEaS5wJ7Af10esPTrAwvKhEM+WGBpcx/C3U/v5vAzxufK
wE5oWMzQEMN3uduj90kHnrlor9TM/qutMgbDMgNhPRMePmF99ZLE72r2nsCXeESp57WH9MhwxG9g
Vn3zWbANtHu/Yr2G0bLnpnoxMAVLHY+uT6o3DtgVz58ypT4v1NYjqyjpX4NNv4fMeKx5R5hzciV/
uyMb2exn28WHTCIodldzWKQ1t4SmeNPM4ZAsKqSZF/LnMvFmNlhYUL7VgNcjSj7NMnameXVSNLoc
fYIHcSJaJP+D+Dt+aXnlZwUTiZ75S1hsh56Rg0Ng4ErCh0PHcD0luwd2lWvOgs4TeZ26K5fpBO5e
SpNDdVQh8CggZ3OlJZCrpuco2JuRvUQxKIkaxq/Mzkg5kDhSKnThLDLXEjrr2ciFronqb2JmnaRk
RfGcrqIPG79rO0HQkM1DPa+OmYr1hHXPDaZI/P8D+UOQBr24kqHcraMUwqRntMp3pzyF9ntI+6pU
bJePMqFh8BKrM5WxXT4bPbWWW4vPrKY1TJG5p28m15SJPJvfHoMHFJxF71hItMzpZBTS4Y/e/+oE
E/Rgnep+epPB2EWp6StUIOo1Sd5JRq3fZe+R0/dNAf+QOd+4Jfoxnyu2Fq5R+NK31m4Ry22LcV9f
YG1K332Oa9xtA/OUo8/bRF9kbGj++Jk4hNBv+CgRfwIp28RPGmfpgaXZ3WaTgLaDHTGGKgyIPzEO
bFJf5Vt/QwypgvnapQxYaaY5c7bMSUZXxYpYHlgX2aBlqN7RBPrWLwY87WjzYZ6bH2oCieLZk1+Z
krK4pxxyFWYgW5za9qF67X7xkERHe9d9TORQbTD4hhS0XJuYurlyt6teHQDswbS85NOHGDfvOdd6
k7HXloDdCb+DN784tl94LBtMPOmu/FV56vfKu941gIbYk2/wg28UP/+BBZNdQfq3/P3XonLbT8as
updxqzwDrEZ2xCTHY+qm/Qz7/NJC8SbZDaWi4enR1u+eNDylh1hBe+ZXmxOOCNXTs418wKee+sPf
EDSti/2WvHNXek1eCMXkiq9ueGqXd/l1avYt5yx9I00e5co7SwaBO+rbqQL9haCJMkZA8FcH/LJX
69zVW7Z4zrCRaBR5S9xN9IJ6R2Va5BYSoVAuq2952lGsKd+AdfhX6Qgn9INZfOu2x41I/bYoHvQa
no7EPGbNGRRYdlRR36Ab5U6ldsp+lcFPepD1HLF4oVUSUnbU9AMeYiYG+GTa9CTEU4IRqcGdhS7W
bccg1QCJ7cJp5/NDpOZJkW+luX/kyp33Lbd2gwmPjmwQf2QAm5sHemKUuyh4PENMgDjy7UhwA3gM
n9AwDo71q6U0gXk2YJZw2JlqmU5YJaS3IeEWwvSFYN0EXWPEntHA3lmDrQ31WS9g0fReTlr3LIEi
yl6M5EuKO6K+Wt69+eK0QPeAZgkq1YhD8NluYKKpE9wWCFl8VzbUwG9Fx7mJXUgndZgNXouZyuQT
0rVjX5z9AbdLwgeESQr68Tkl7zhEKIfObP1LxvgtKwg9RCN9yXUGA1jY05Luf7VfTVmQxk9N+Ujf
u/GcY0OCcNAst646QLOZksvSfLCRyxuUE7TlC12RWj6zXChyCx0wE6I7lGuGQpzXZJRizbMzndSE
s2DULIw7zmAcME6Hv4VTePjHx5YX77PhNtnHMjKOomhqGLFZMXIZnfUJireqF4EWS/cRAzXWAn6a
imFFgdR8aoiuqNx54lvEo9MEk3D8IVHvxGy668Glj59zdmiptWeMFmFCuk44sKwKf0uUPs5gPEwh
zW7RjWsmgZriV63XjuR9HaHy3bIDNevdYgI1ahTZJVPVT8PxoVnihI4at/wKeuNsY1yKmHMw/7A6
kmEzm6Ta7nEraYY3l/D8ETZS+GcbzmNkZKsi1e5+ZPvIS9wxpUA7Gn4o4cfQ3mUVtQhqvDuLmAG4
r3oscl5r82sivcU+6Xy4kfzIyBOxD4LqM70N9qkaLxk141y8Fhb5DYzS+qNTnAptN2b/ovyXzpxZ
70C4PCQvcY56Zgn2sxz9NdL84lcs1iO+Hoboc/uCcxA5NDjxbbGQaMtGL/bBEC4BYo2NLLA2Ik3P
riWsgxE6PY6WVWKTJTI6TkmpvAychSlrZ6d2zEtkTXsVPpy0GCYUTpv6jRttBD2+jzJNMEIpgazN
oFQHsYNAys6fOd+QrwDxlm+Qqq1Yo9drqUES5pjHycBtmdTGETeGO5pHh+ZqOnK2MMJ/Kq0zw9Ne
Ok6oQFRF32nG3U7Dd8CgQZ2bDy3tObZYF3TMStxJqhii4j5guIQWwcypU2JowEwz+R6RKNliFHiF
c9yhkdeRpsQwDqWg8weDbbgiv5zNy3YhzVLe2gSaejLa1aNr2n5FPY3wmeSyn+ZdodcjsMmluk2+
i1dKCnzfzXskbemK8dt8gnVrPXdSfBPVGg5xbCK/WNC7H/NWf5I0NJ1q8E+9V+LuZcgi9ixn1Vem
eqMKi4rqfMv3N4Q3RA64pNuQfQ2hUjv8iiHDgn/Rm/jeal9IdzL42j9m5U4mVdxGPUICMbhHyD02
twKcPJ3n7BJxXfuU1BgRi7sIXQSRyPJxcRwhMtW7SOzw+HHMsJzzF8BUr8BP8vlgf+qwlOJfBcMj
VkLKu3RnDn5sA75He79JjBN2b4G+qL/M9EQmoCJHNk6Nti0VXy1/ebdhptO6UcEuJk3XtzJtzcIf
sH2Y7EmpNPzEuMwwKzmjR+uDoBrqvj0TWHTGAVQK0o67+aCKXTp6Vch4g1ujPzs5Ii43tbbzgM4w
sBdIDH6/uALZULg1YUQ2xEUh+ikiIT7AyfWpRV8QY0Pn4tGfB+nXsaiJsUgaL5GG2xz1dA99okWu
mocUBI14EH3I/gril9Hs8q44ilVN1Dsl2N2NxLLAbKJnvw+pL2q+qpXMMQArlQi7ZjxbOEAMIkSv
6z6UI6LEZX5f5DkQJs8UK1cFtdqMQMWyyFSv4YyyiGOAx68vnSHgRJ/M02z4GhJ/rOfoT9PnRUPv
hYtHOEw6Vab9XF+2+Va3E0tOiSebrqp4naeTQve6Iv/qtn9RW26m2m0Tgu5tL0QrZ46oD87aQN4z
47irbfJMsdcaGDcLcwnMfuB1ok3hgQfYxzb4s+4RXVEkEmYEkCG/lRQwmeTLEIkzSdto815JIImQ
bZRVLzXPmbqugFGTyfHflHxrDhg+ZsRdRo7G8IOFp0OjYbR3nca0TMRRTiuvwI+khQ9gHTaS0RRD
XGahB6ltzSMiHETgq67ofsNzOHQEUrO+kcPqKcxqciRnaA4L44F14/RItcWD+3QZ5AJ4E35wXKKR
hoCvOWcythK58G+lwXc4gQ4L8W92jIrpDxhgcZSyj8wPA6zamdqby7EdkHNRidX047ziKev+KI1g
OFH8p18zCHOHvLG++W64nEakA8tUsu1H+QXefcjsLUseao1/OuWdMfNpPiIw/7YOMxZK3kcJYmN2
O6PdVimS6K6O33b9Uu77WAWKjGYMO7QMux0Dt1KYXgS0MdGtg9wYvN/zpVqNPNTTUbhcY36lZswD
5ocu09Dn2MBt0cA0ivnyUmYGdXRScR3YhGXUMNUUgyABpnckI4/6W23favsnYSbnlg2uxTw7OjOv
BSrWPsJjUTc+I2WE1Rq5yyU+UNQF7w7Whxr6UITEqWIpkU86izr87iMu6JT6Mo0OIs483uqjmSSe
sZp/VcTGMTNzwoAq4zBNFHVkV1jUDLZ0XjA3O8zSexyZ8MFQ/AyeUvG259LOzGocipWCR3ynu1r9
U2l/rYxqf1IeWku0Esdf9GcnJCZgLNaYYc2ciInzb0kskMNrYwLlpL8n1gAr5CPHxGnygzKDR4zi
jbnzHkHrSLWvmMFoHTGZJepcJO/EnGyk6IunLGx+M42zqlhzEiitXn0IlJnN2Z6ysFjbFlBpHHlo
bYkf2caXHsv0YEa+hHeQgcfGbtWIsR7xHNawF2txh6RAVsKtuuSuJFpWbMcGM6GU276jPBIot0P5
HrP/qr5FaW2l6U/nt2+5DDiAEq7yeFm2OjU6GVk0dR9l/08ycMez1inpONNuBVDapFKhCjX2GokY
FlyaClesJICEIIJH/FWZ8VFnvVktTFUkNp8WzJjCcnNAdyLaR2N2MqYnDaf5AmOXJch+hrfdrkvA
1aIv+03l0txeqCmsVtyi5DhUB92GxBayNUb66DHwDgZW803LJzst9NQkXVo/M66HyjY2Fo9wjJ5q
Zu09DeicRqp6Fef6EsWultBntpXfcp0nFBT2kJ0IMyQmc/VJf5HX4QGwq7il8gbJiJJZ+lFN5H0u
YthWtJgjB5qd0VTIAy4S5V9E+U6iix9DDRg79ckyrloirVnmYUIhsGrplyCuWGaxJaNTq78wowrD
OnaoMzAzJARJNRYmDxstbwdjVq6cm6GkxhYdAaZPi2VbndI+khzOd8ReTPfl9l1m0GUmz5gFJx6M
Yd+Xt1TepQQPb60ugSeD1NvMrqFufLQ6ZJO8MXd9h13ZGv81hobWuJwwZqj987xiFogNcONZPlep
Y2ycrvTLxlA2vbL4eYqCkKRmALy0h7MhfqW42LNkYXo3inarFchZl1DJXEeSMrdTCA+ZdNoeMfYY
j3iQUMeW48wsgbOsy/tHxsJ0ZwoMvqRdbeA/8GFdrNswYLc1LPkr6TVEW3qOlOwytZl1KMR7O9UD
04yJ9ZjUHjUCAVlPQtS1qbQyyuO4S8tDNYd3dYq/yki8qAZWnrBWYHJIgZI5PEGxRxQyS4DB+RdL
5m6uypmOsAZEwyJaztc3GhFUp+duvjCrJPLRJ5h512XD7yKs3Mtj7GuqPf1OUc1CJmPxj95GncCG
k0egNBT5rTM6sBIjLLy1hYQFf5As+3EzMdm90izht6KoNudHxprC6rqtoXyn41lg0pcoLVGcDB3x
mtRYOQYXZJ1EjkJnceQfWT3iTltpv3hp0MmhMqQqtbLTxPIeSfKDoBvLuawqCkf9jZyzQKODtq6d
aB8s4nYd8M3qAaA9ejgULsOGtSCiKSXGv3pRrH2V7MFoMtIFZUltVi8H5npUdmwkOwngLqxfpOuE
ORBdEnsoSAba8WVtXlFPySNv/oUSLcUrA+txpWTzLp5LzIf1CsKOCe5R/nR517GxFqw0O4cmjWRd
gN+5/WoQOtqRA1DxCPzvfEclouFgV0lTFfeIaWSHxarrryj25asNSi7tjSAND6I8N5MPbFTLvptV
nzTW/prA6crpsySRjBCU6FUc7jFZwambATdzTutNpr6srSSDdq6D2PgaS7b2NtL4kyFpL4KCo0SN
RogSV1Etf8pVjoqsMf1isFHCDNI3Azyszi2BQqRTNMB7AgxmiCETu/3tAuPM0qtWmQBu1yjscY+Z
r2KkzMlUoeEV+luavUvpHXgH9hux8eGFGALoMsJxRlam+R7XD9K+Z/OxDvsWyBOk5NYUPBMhoYlT
7FsSbRZOeLm9pYzGrDQOGqgDXoTy3bYryESRdpLxdIVVhbe3Bfz/gtcxid9F8k+kz5N5GOnFBS4U
653bKkjzOFh9W9mAmiduXKneN9NbivpxQsY+qE8jw12teydlYkPgTmNeV5NnlAQKRthh64MAuBfT
pVyes/qHcXWrMavCcy4ThaoCaz41ZFhG/1gmm8Z4aRDDsdgxj/akoCrsPq1M+5vH5sOpZPTVc2Cm
v/kC7IR/AmE5DzEwkogCRIMht7A99O5C7dCNr3p1m9aGYJU0p1h6Y9q6KnRu+IYhdpinpU0Ig+3B
9igSO1t5WrKbKf3I/LHV2MRSgN89Oyx8huqScnMO0PTJKgliVGcQ47GBEF6KBQEyoIGzn4x0q+7d
djqhK461zp0gloDQCNGLG1cqynPqXER+z6ASd+v4UWeYGUsvHVNwgY0QJqED8wMxviT/4LfLFahA
Nsh/TuFxHSLqmMUQBnU3TPslWPNp/ouzh5o998U9WxK8boarqo+GF138mZg4pEsDfYBM+eInzT8G
5yVSHrrauOBDQwNe1xws4pBbqHAYT0cLbqFBOov1Y5KCfPw1m0/duKv1s7TGc9kw8bRt6gvB6jz9
gQnDeWIdxK5p39Iep7303eHBX2KZc+IYErqk/urggvuPEgJpnn0OnFsymlwdRV5L+6q9kD/u5yTd
aM29R3RgM1gFcGxmxwRFgTkMJUA4BdoBGSOEKyExxk8z94+x8sHY7PAmtzkD6T1eHCFbB3wInf0I
07NEL8sWTU75lkOGEHynai78UpZQP0J/A7CFHBwhVULOL7sezK0SKo/kq8IcJWPO6MyAQfVSfdp4
PmEuCtaXBzvcF0TPEEbbsJ521ciTMBU5roJwvThBTPFxjFvILwom6ZhTo2UPMI9MhiwN+AsJswiK
cGuOPLPyoUQKzV+TznKfbTgMMSTlXXhwxF4UfwqdG4rP/J1srak4WcQrZUd2lHPki2yfUXI0QUpa
y8QqSLO+F9gN3VPU3qLh1w3LoDeTexgdxvEjkz1TPGsUjAYvHxjkycdRxdwcX6zEZzVdleUOSScm
JtNV9WPNN7XuiRTG/Al3Z81TujR7G46fBB3SedHRlZX8jgNGSfKQK23vTFyX9ZuCFUYjSMHeUmhs
c8T6PTc4EFp5AnDPb85uZK7PmcLbc4z5uNX61VL/te1NXcfcXknRpf4fbyBdNSm6bHzAdKxK2C+B
86+qw9rgIiajNVpCvPKBmPeR9Zin20w8SWq03/2RBQgfW5wA54xQypEWBXhWgtse9b+jXV2VRH0S
I3ItYTzr9HBY4uxp36eEG6juIN8iJA1y+hqbLLCpZIEseGhIl+iLn1JzTqFQAnnG4D7hH3/BefSo
Xxrbs/tjiYVBI7oQZ3vfu6P8IgOSMZF8E1/DYFY+GN1J6h+GBtVq3zkEAHOyIcKP/wmQ4Tnfvm1i
xYFWRSE8phOmAAwIeZVcE/5d0q1yUH8n20qmoUeOVe8smfJwv1az4SxDPVjr1nVJdOiYMjHqawp4
q5XbtQMPFREcdwekjJQh8f9r+P3bNsQ7xq4Ym/2ssqGC6ivQ9jkLpYfGmhDldaWRXWqHLEdRf5Vm
RsNZTHCQGXT2po9scqyeAT0ad4MpcrTYx479ABmGQ1l6OUeeJt9N9gwx4QJhmDBgNN0oLpAnhts1
1Vauj72eHqzuGKkXLDqW+twOX9I0bVpuca8Lu6M6Sp9szLZMBNIfpI64BMklZc3dD59a+CLsc1aj
aVVZUuJ5xrZeSDt1NDY5viGpdLwG1gWq8ZMx3o2I7RyLZQv5fXGNlVvZH6V2b4ee3J4V2WfPYn/x
9DXhB5KCxoIAqcMHOVjqNVehKu36KsiHIqBtRkUJ/Oga14xs+Yo2qRlE5ob0eWKDK1QlBkefdtIi
wn95nOgAgbLieZJNdjh+1z8n03V0PPiJ6O+LlZh6LFQUiH5YHxP5s5Ze0JDVtTfEF8Esd9qPnW9y
gcw7Cgp4Xr7SesS2F9BCx+p1kU4Kz1I6bBEwHaz6w4HyPCQ3trGHjo6kHA+T5FtUxPaGIXPzu7o/
m+sofkpe+pA5LTsFoNuoQz0WlIPypK9AV+pCdRvTbmGpIPpXOxnxzTKDoQ9m+HXYitURSwlTHEgK
pwqggR3IB4fl0QNjzvBA9TABPkTkCJrF3nE3bKrTtF9DQPpdwU2X5k9lQmgmoq1dyeK721nr/af7
Sr3r9P2ivXDttflBYGarEn2ryP8kk8knCqzOaytG7KgJqNdTfZdfZlRKyo8x/8gv8W+p/dIUjbfO
OCXZjktgfe6TfWm8c7vld/XVRrDMhviN0YcEi2baouT1zPKVwhUdfibdkvTck6Juv+TMpKbv8gMv
5JEf1Y6Dxd41UiDrl5VQgX5GBY01eCqRIDqEGzeW3vmnLsVVrml2EHhELCNIJyQm1fCKZmsc2881
jgy8eOOuScvManvF0whDqrWZcyBubztkM3itqmsEhpXOFz5HtdXOurOJ/4o9DgwUl2/yk0lCTrMt
q0B6YxhjvDFun+7Ry1C4dJ4a0H/2KvxqrG1GZYfJiABnrFwcALhUHYW3wx8YS6vb/v9dHyNw0/HA
inHo5+4KTQgQ3ILhwtejgXNDuTG5eNSxFhAYSN5LyS8bu2xboeTyIqy9D1Q3hLboBl3sIHHq5grK
q030pvmLxaATN9WxdvbI1eqXcA2R8PBu0Ve1/Kz2pvFJUpT/uVLjkacNpsLZ8cOV/Ijci+sEwS3+
xFcK87gmUXiLgrfZh9ApZ29GDUzU2CbHlfzrI5uJCDR90Tu/s3dFox4F4A5w2EwvqURh123Tp5ZF
iv6s2RvtTTqbQETNLYAGttBc4YSYEnoh5wQCbdSXXvWXR39lbSn+2YgIZL5LREWblL0fx/KGlY7D
EssdfuqHIdbnGTANYoF//EBrhx8yaFrr/Pyipeh5tz4jG4UPrd9mB/lZ+yRSkT+OZkX+GBHFKeCA
NjkodjjAuHi3aK/xSQ1MurA5DTuwWTxN4tB8KzL0lA2nHB8V9TxzsBTzYOFKmAreuL9R4oKq3hbZ
rsdB42xmoJ4wLZHrQzjksZjXYSGjIiQ7227wWakIfdVA2uC3osBabitB2fZq7BgwlmqXv81ZN/gb
pJVri8IKBtEne3UYu9Yb+mZj8c1X5kQG4ahfyUnHNf6LbqATHs46i8lXxh3EsphNLPVdBLPqKhBG
9z4bEnEwP6jm2ecVX5aPCD5mK8oGYg2PzSZw37RJOAs2bnuz3tN3LhugMR/ra/EQnzrbFxgPTM9S
4MrYhAAxU1QTL4fs1aIf4Stjt0aP+Ft98g0o/R+mmTUMNcHFusPu9h9TZ7bctg6t6SdiFUgQHG5t
yxotyXY8xDesONkB5wGc+fT9Uek+p29YUbZ3LIkEsNa//iGH/oMqDQrVT7Qq8Wf2n/zQbxjCdq8F
sbF3NWRVklTXdm6NFU8OqbcBE6jJGw3xhr5HaBdySIUU8uCXq9tHC9zBEkdAG93fLUReY4cEOEZ7
n/6mnGJ4F3/S7CMJwBUP9+X7kV/ORoWMY2PDL+au4Z/G0MFGlM9zBFPrLmP3AP7nGSWi5hPaECP6
jpOOFuXPdASVY6Jb/4HkwIJ/oQbah+4WQXBVP4Jt+fYGosuYYuB9t4Ld93xyEn2we1//HkNE1m/I
qgJr6R/ItCGROSARAl48wfUOOdIby90Rd+1lG1hwon6EeWIQpMhfj0Cfutqs/pveNnb3vLvHgJFe
86iLu7RydpLoAnIj/Xv2vXmAzXRliNcOGzwBtqvibbrHAoHnbFnOkYOu4moXn1h1QNV1yYfjxlD5
DHLfyZ0uTxkeqN30G+nP30eTY73OjIkCdJHfY3FIu9fEvFXhjPMQ83NORgqqovshCMa+X3CWhPsM
UW3W6aFV5ixvdgyzjVUyTNvZjR/m2uVL7nhomNVeW50/DvBeB8odP8QljiH9FH1DHO7x07MRxT2W
JZVMfEDxYzWXoPtWhJFKIpmXBD8wvL/Mzl4TcVuAOlhnvd5LNMle97O3sZmIf+iBaIsaFj8lU71P
9dWvMRpHtg2Zq6FL6pZX8qlAUVeHuE0WneLxbwJrc+r2mQ1RF7xczQTGdpRpZDT5Pk0Hqpy8ggM+
yZhZ2wB2b6fNNYJ0IHUHX6fN220vKJRVRxDE/DgMPStyRA2Km4hs4UVhA1F14wOWHwnU4R4MIq9X
S7JzmVxswmrIxnCAW5PwnWg79MsDRRfQH9u+sF9RfwYgH2jU61Z91zuMUl1oQAyTWn/fAt1385eQ
vxFMM4GyYAYz2Qu6H6NBwArVctT49mUvdj88CLfiuM6HP11JWG809Z/xBP6jnXpXDMPPvIUe7/TQ
11SyLRhcZRaInrvsTFCj+aLiDVkPLrbjvK/VlGO20mdpUL8mofyVzbC3JEGVrVWcYgotP5GMC2Is
oUg54BGpnsXonRvY1F6FVqXNxaoG5vSSX8P8J6DiLlJzLxfM/Uy8q9XqGcAxU3XI6FLPfjBdixXM
SD5tG58sWTz7zdTSzoxo+XCeMWOHTUoDiFemu8BLEe1FuJEXKZ7Y8UhJXqeXZYwupgp7EoAx70rn
8KMqao5ZBx+ngklnViBxaFcoPcKlohsJpKMc9SUYb95YhyZ0mRKrHp8/nSFVD6ltmywVF9crkD3Z
jQNigRejCsqf0mDgAj8yF2znBcrAIZ+RasAP6RU0EATVxT5N6Q5GY/TPYKJ/gH0zeVGGh7KHRYeA
10QuQOwDCJRCUE9qJI+m4Gnof2iP9dd3sDVRTL03TYJBr+y+I13/R8zFsW3UZy9yqlVobE1qF/sF
24vSmbGjEcHOofcwI0GCtvfUu3Inw/xX2nzIOSJg2VohYoDJoIEHoam3QMJGakuCPkqHB9t3Lp7t
fjGN9B6NrJH8YjCQmoCvKAbvALvSG+1hr94k4tpEMUVQhP1OvuSvSBZGZe8C0n7CgIMvZOk2Ydts
MktciJCOMH7EZL5msmOpAXku02GnrO5Ln/ejc+uTQ71phcSrlLLDjVIW8PSBrOdLz5jRiY98/cFq
/RcrwP88stNNCFyMgG/+jtLyd1RFX+nstSevIO8wwRwHJfNsRroOvAcAkwX6lWW62HPyB4NqvM36
BnqkDrehQ9cVeHbL4kAxgS9VOnY/lR1+R5N3TQkBWTNOAOlDKi9WWT3Wf3pShdF7NVoOkP7zD2de
m+QWACBiup67z4HtUcz14zVsqTOcCtrSrNfDGVfqgIOj6jqQEvRonJHsZPA1GUitQYk/ug4m6zoE
rROI6R3mCkJDcjJqjT4c67PXionQc/S1gc/cF4nTixQE1IOEAdVVNpMI1+sJqcUIyHZI2w41x1VU
48cVMeCN90LRS3W59WdyFF2+h0+PxvlT5/xrfYTeUoYwT8r6d9SGRNBIusDQwpkk7H4MtgBAN4yY
XSA2WSYe2VjxNoVAPi4QuLVZp8sVjqtj/rub/Hs9d5/DXHw6bfShHff9rSnC//J8NGfh+he7DT8T
v4QHsVABjdkA8SV6nOvgyWc2S5wlfGJEzru0iv6QSPRVNpDlyRJ2e6AchwBLD9aQaOoSpgJuwkn5
Waia1EhmxKUND9TzpoMul+ekP1STvx2ZORtGZWLUzUO2ftzCI4jITdxjl1H1z9AgUovQjdp/9Vxz
iIb7yaOC7AsxParqoF0DkGRT6hhQhyoP/0RY/vtBfYj/RqXjbBYXU5KGCrUoFe5KivkV3B0/ORUo
0u+Q2kQThh5Jh4NIGUAyCFT1qOqKmpCoiygJfvchUqy9zSyYzQ/6aBC2f60q0hSU04IbenJWEnub
oGow6gmabd5XTyUQiwDWEBjOLs5b7Danqde/UmIYBxckJoDnh206vFev+ZSG4Sf72lc4lw+1HP42
A7ICfRIl+0ed/4d1bmGBVhkbObgj0fClRf7o2hTe2lueJw2sO3ZgTLL/NTkOVI66JHuZsLhEAIgm
Y3UPRUntM6ZW8JCnu6ubPJC4TWnb/2HutAsz82scd5Gbvie102PKAonPc1ukCFqQIQFxJxawlbMC
3Qry4W3OHNfuOJxa9TmEWj+wOxGKxWwaQeyMv81qkBi/KvCPXagaykHoAkogm4vQC5Y2acIKXnnb
UeKKlhZ9tmD22n8TSlTP7hDypt65LiApWC4GponLHjVykJONinWNS6o7LUFg2ffUJi7RMwHc2vhD
KMzRqwFrFAtrWFkQKmBaAtkXN//k7uC1Hc34snFsivEtTZefebO8BOP41ybZrhiLUx+7cKfY9FzD
kavt/GdYVPVzFEG8XlwfY51leRip+X1neksL67H34AnkLn2Lr6V68hRbeMgC4oSLVoNjhFeuAwiO
EjMogunOVlACG7bKiTnogxBQbCddHMMS4VsmFvW6vnLDgTaqrqZDW7qgHLZmYAb1Zl44wH2JZ0Ld
wqO3Iu9PjAzTGmRxX4to3OqwX5N7ueAUWaWjvOi63VZ+b/8YR5NfetG9DomabLLB4/YSDLN4CWzI
lDkC7ftQhbvBS6afqs3eex1UfxP1xzT21i94pIYqiJ5Ldtptl7ji3kJMM3d2+JRaRbB2pB4OlWwa
DOr/38Ub3Kc6Yyt3wgL2jFthAary7yFcXc+7UH+3wertf2kEzV+o7OiliJGwjqpJfw34QzdTPH8Q
Bv9kt2D9XgMvxxcC2m5V2+HBSZK3JhwulC/VsXHD4FIaQsNZywwUfY9H017kXne0U0NOtk88SYST
1FROnaDGYiTZlVnq30lHP2vhwVoaaqxUaz2vdfR1KkIO4wIPGh2a/Nlbs6OShXxeVQ7fDsBuW4eE
QbWoXGdVe/CCLDDsalwKvIKLJzum1VjfwGJ5NvbIjMQ22VsahvMnRB2YmCQ12stLknEEq2Ccrsls
k0bYS+8IB9E9J50D7D7nGiWcisEsI9LSqIkZRjtvbTT4L3ni/xcZP9l1Hi745dCBRnSD+M49L3qx
YjwOmGDA0KUCe77dO4LermUdSeYB/n9zN2NO5haSGQ8NWNpNznYpOMubRIUXlfyo2pIZ6pSJ4nkp
J+vNDrDPLzxn02UF7i5Qvo4E5V1idzGneppbaIHoNsfOtt4XNiiID6Y8+bIi7yAJCLEhmFi0zXzf
Gz1trHoY70evAtfq1/SP2hrybdDUJNPleBP0UUQCVVYepqX4wZQrf69MNj3ohWSGOLaK81z9YEX5
T6nf+U9dDtqLTdzBDByDdbRomIJcfLHSCrIsf7R9U52p4/p7GJGPUILEd0BWUwS36xDWCbQR0XBM
yDJ79GZ4IC0s5Hl0zUnIFwf7h1cjqQgngVdgfa/7xLzKiHa4dl9uL7ogQt7Z+n/QH5PoPsMLDkZg
m/R9zMf50xvT+zaw1TGIB26x50TtY8sBf2iZG9xuDw5uDnB/NWTgkoF4qFllp3z+cgbPeVN99y5b
uSkE408Ryq3s4+al2FpNQ7UZpx0Hhoqw0fAg6CXaJlpqis6l4pFSpjy0Fn4BWU+BFAzRFJLAjg98
larj3PJ1EwMsLS+9OGZML9pUHUrS9ZmTU1tt7LE4Fsj15dKHOMD0L15Y/YUExBEZFSgsmmmOP4pM
XCFUzM9l4gOpWGHwtqpkh6mzqa2t8+2uJvaAKb2V/Bis3pz6fggerQUCSQtD8GRmAMqu3FN6/ELc
sbwtHZEdGTxPXU7hZxV+U74Ob305HUel0k08TNFxhCM7mDjfuGQ1MD1RoFfrgxKDV9izXQDYg+Po
FtlN7dhPBmZU0TrhNlr4YtIm9AFnyDuI6+G7G5vitx+rD70Coc2UohNHgU3kOtXN2F7mmLpETfRC
Q+0vO1hy4dYVaclzr4U5TW7+EU5ootoSNJlWxntE9la9pIBgY979CBy3fm0cFNNuHEzXcnBpikUD
McZPC1Jr8nBh60GkAH56LTrmU8i1uye0lc6Db/X5zsmBg+QofainNhlYrnMyk1Gv8/obZjMxS3Md
fKJaxm/rpaPI2rXK+rB9pz0GsoNMsv4pcuZzm+kSxFHDaJBwriqHpJZlQsJPDY4NT8B0ZDRxc8qp
ngK2nN1YBhjzDQUlLPyzPFTUIvP0Q8um2YRwwR9TC4JQj2dzql3xvNqQ5qUEyV4vnSKtfJAQWRJ0
uRfP4rc1DA0WTfstx7h+syZGH0qabY+X+2kWNlHbEFp9r1xepyxZ9sbjzY3wq16bGDuoUZb/jdFf
wU74Al8hPwYQq+4yiUlBK80vDC3uw0Lh4t/H8hwsc4v/ifnRBDVudl5r/cxDDb/Bn65MjH6lszRQ
rrvqMfU1aGOqgKNjtZSPbQWnJ4/rCgeUCAbL4pc7yxnorHxgJ2MbtTcJEVlLRB5MY+r0yikonnn/
704/2zBb+mRb0wI/012Q5jiWkhY1cbbSocm3lDvv8jCEMdzlULOThBjUvKPgygbSe1P7smB2/JwV
VO12lzS7wODiJFMo9H0RadJnxPCE5Cw6mgamsG976eMYdv41qqt2a1HG3w1LQxrWzJxqFkuBINJI
XJU74odTjayx8IvofLtkPapL2aMeKAxZnbe1kNdAzQvlqQqj4+2nLLfFdgoYpnFwqF1scFBbWu3L
7YLYzGEKuIrjgdlj4bylzUpbEopYaEYPVl+9K0PxplEz7FMvZhyaZMzrBZWb4yI3cXVvY+OawhhN
8dWZVUvbGhNH4y31owp4c4MztUh7p9e0DuaTcsqDKJvxOTMAm03VvUSlrPZ2DLku60KO8x5Cdl9v
MBppyWVN4r2Wuf3N7CpOdfIuPX+nVaiguGb9zhvSaa+9/tp0RKf1ofllL0zgvH6P4Xm0lxOeKjr5
zwocva9FjcQYktY1DnN0Zgufs/CDz3l4ChLb4EWn3H+XYCqfZd5hBigSd0tL+HP0Qc+9ILR/tsgN
Hduav5eZ9Fql1L3xB/khV1/GparHU2FC8z5gLIw/2SC64qAcJGv+etFj8RYnAe7YowkPPl4eh9uf
RCdCRG51vpsjfOJ1D0kYbPDfpZwME70sj/8GobOcA3FEmLmzQ/Elpx6xN66srNjEOq7pP7CIPRJ7
uJh59E4gb8D+4wpL5As+tP+zqVACk+6Xe3TC5bAaPVlYf062OPw7TAJM3/Ct3BXRwgAviEx69HXG
2EYDYuGCQmOWOoM8OpErj1jfyuPtpc7TZGucHGykrE9qvYg8ycHuEtjLcdGPUN38p6GuECCuDV8k
VIATBCiNCobglELe3ZSLgN7lYfUNAdeatqOLthRLw7xaCEsS9XRCmDQROROiX/N1ADvN9Gj/CSYZ
2K43Fia2vqdA6kvLf3ZJD1hfgO90L/EwtLtGD+l97U77OvS70634bASho5CdaYKSYYXjC8Je11K4
Gvhy6+4lsX2i6YCf/KjFX3GpGCtOBUPoyks/qiAnfoQ6eQty3tWQcz2BIWGtEYPeXlpY4u+HtrjU
HW8Sq1hqivWu0VP+/5d/f4ck1usaRCKzwBZqxD21nfLdsqB2dccO6e9aNi30B09sblSvjHz6wYXw
52IdVUhMOeFjO28S+Iu3lEIfKtu94lh+q6ZxlQypY2X1Vw31c9sVtffuF3I65mTKnbSPrGlgQivy
kI+cz8wRM2SoQ58cgl5TBVcjaHWalJiBRskf/vf6Lgsgdxe+4IDJWjamOSaGA4PpOysn7mKSw65r
THvJAszYczc+E7jnrNlG4lApeLZh99IsM4bXkWMgbhhzdZrcJTgC63FeROwEFEXWV1NW7W4RPc8g
LNGflZ+dlqZ+TLuoQGNXyrdEEaPsOcEzbHOQ+JhZzqAwg4q7gEi0cjWBk0u4q60AHwUH9biQ+fQq
PAaEPrGu+1ij2VTp6F7GHImW7i5emHOGBTlHvsQqs8u8/kfi9VurDJzr2EMksgdTb//tPPbAU4fO
rovjp0wL695vumQ3FDYTLQs0RTXGeopG23qy/DHaz7n53bV0KSF1xI9+BoB37SA/OcpyUAwr9iFB
vZHF+uAmuIJHBz+b0+dbxVlJHGVBdmwkebTPE3fudmL7UraQCCbMMupgjZTgIz069vACEsQwJYIf
6a16RTUjB3LAATdLE6EtEa3WO1upY5JVUHNNTngqPOs09+1TuUh8P3OXzMyRxMN6fcm5Nz+FzMcj
Q1JU32Nzlq9u7sorRtLBvPAhzoYC65BeoaEQGPF0blHgdY6TCgkmTDvtJUOH5DK8E1OYQ66Q07fX
MmTt5tWDZa34ZbcInM/zP04p9UUYtAy3G5+K7ncp1MVxW+sokpga24OTCC10rtCJ2tj/ZlmDLYZX
8RVM86qUvX1g1UFDvW2tw//sr04kPwcRwaZqKPEriVfxottVmBXgjRTbx8TW577Bp+xWD/ircZYP
Tv7QJYl9CvIZe4eQ2aY3iJQcTmPGRytJrgKxvS29HTHKFT4u9CJNU/6FLKt3FrUXGEnmbrUuCu5e
bFensp02c4UHT7mYv/9bC/aZpCDs+vc0xGu9BBk8RTZNV+408sHtHPTovc9UtaKYiBY3Ojoo6zah
Z5jMdsPQMXhg5Gk0LTUd1rblcT5MbhA8KCQ7fqbQx7v5Y6A6VFEpM4fYHTBfxbka1aDot0m2XOgx
+6udo/ipCm5DvMS0ZkoRk+5Yh3iOv7AQhqVdJOY5bfJzOBETl3AAP/RT8OkXqxS6nc6uzeKbyrz7
kkzRBxw3qLHtH7g95M8pqjCg4C4KDR4PvSHLwSz7dIGX4kYekTi2huCgmGzi3g1ZOX7GM/FXTPMZ
RA28ZcYcO/xmR4z0oH/boZZvNa7u1FTkL1c28ToKOBZWCbFJYGMqsakzqsgDzy4cVkTlztPVouBO
C8VCT6hI7qRdAn+6klA2hyr1BlvAQAaptp8KX0LKZtyzd4MRq+A2do5u5trHvnMQ+tVN9hgB9ayn
Pz1D3L0tUXxRGSKef/8XqMTnlJXltW34bwtbKkutb7xy1yCAR1bI27YDeOu6V+4ZiPI+s2H9jkCX
9//au7qH1Hpb8AtSoQMw0D5p2UGVm3gP/x77Vk4Pch7UIUMs8a+hxiaI5jMt9rczpeOL2VSrBah7
pyeEc7WTjFeTwH90kuEzLVrFgYUT5RzbmL07z20ekDkEMkgrPkHhz7uJPCS8/L218Y9FhhUekyQa
L+J8dDn7+57j0XdddQ7jNr76UB16K8rP0+xXZ9vSyt1Bda4PpGpMT55FBtq/Etcs2Ueizdu/5Yyf
CBZSLQHPQ+2SJOn4bwgmyDflqP53rNs4hE+pGLaWYxFmnPsFFBofEg+YGWHOpj0Am5xQhVS7tqfQ
vbXl0/C25FiXTsMzJ5p5TuhGnuw5OrgtMYhz4f4kQzLGtXlkjZhWPeUKCnM+4GigXda4TszeHxfm
MjaiYo15iLMeQYEzEDVM4AksLXMXVNlhZL0x7I7kmZZQsCO3zkEni/uhVsVMOO/rMi/w07Xsk90n
CBWx4MX3CNoq9APoOPzPYAqAznTHQ5d3x1tzYRXR6d+55EWU9Ch/N1Mz9C9zDdv69rOtO33MQwpg
4Y0BVC8muuu5fLuEgwebZybFIMz99/+tQZzZZf6zKFTbnStOOmL3iAJMqf/t7ks14gNUxjPxmOxE
sWd/xnE/vJLVfv1365xxe6ta/7d+XVzRb9SkKnNSTHAntxenfv3HbxczevSua2is52XTCdYiVV0A
pXiJ6wa+GX+HY5XcxUl+zdiXLyAfZpN2TGpvUITsA1TGgA6c4BFvLhTMyd2JGYGcG2df+NQfVu2L
rZskiHH66mLKpHh2Kp296A7WOb1ykA/lu/AoL+Oi63B1HiimPSbFAES41oqPskG44fcl0ldLBt3e
nxnY4DA3PiUY0cwFKciT1sd/RXba4CI888gaZf2wqsU7iKrJ39n0g/ti0qSqNw6zEnQPu0gzY20X
92c0COwlyiYSeMEU2d7LegavTfeUNgwY8tnIU1HDnggZHW0yu3mJdf+dM227jA5Sqtazi6+2xaXK
MG0rZvLfK9HsUxWu9lbhV4meiREovdANYKRIJOMUEumxqdrTrbPvYfHcihymKuOGeCG9tdHc7Baw
nVXYxX5ZZBaAjaby9tRwbgCBt6qyCNldXwpHXtWQzmet+gEFgsQQPWnlecI7bq/LNtxOVbVqzKU6
dlZ6sRKQk0ZX4VMZ2M6LJ5rX2glGJsUU78A/0DuVGM8tEQIJG9tJj+VLgnHdSwyN0iyxPFVi0AS2
t/gerZOCduUoJiulxXVj/y5pJg9rH4p8s3QgQA9VQ5JMF3tMTfAxJCCu/nV7wqlcJzw8FD6TOaSv
YlUOrgsnHv7TteW+WrWGyq+SQMO+gE/cMwJ8uB3ni4fBCm462aaqQ5giqxDfLSJvc3suHRX+ZfSN
Zr8y0c4oBNcV4b4XJ/KOHhZ1eLIbFBcBbEPfbW1sGskSsmb8Ld0mZOrnqoG4UcqiUi16f1vP7mwg
H6+hvXGe53uFg9SS6vKQjqM4xTMcmTqgDqpQn+172N6hC0f0Hypt+7N5rGyMBFQ+MYp346+0lvm7
o2EnKZM7DObh+txQ1wjynTPrNeUpWPP+YP+w84QHhhVk+knm65R8WAVqp78Hg54+FfXjfekgLu60
2si5d8+Wrn47zdxwFPDV4Gl4WUrVbOHRm61NP348ZzB0z4Ax7Ef6KoWaX1wVM0U3q/6PEfV9rVBS
urdNtByXbGONxDQAUU9X1f6OLVnuutmGY21BcTNomonZhNjeNfOlAPFCxOrS8NrCDR4Ty8lIEim+
aOaLl8ASP7MMLqoqfHNYSEJI/Th68jq1140sfpQtjK6of2Wq+lJKQpBYqVhs4mvxInQIhzO2hqfY
DOOZafDL4Nnztrv9riISHVR+EWzrDP/gTkzQw3L45cUYURguaZHifwjpf1kBnX7Fd25/ChyoWqnj
XfWEHIFWGRHb4CAs08aRm2qCLLYExMLQhjN0AJ/m3GWL82WxE1kZPowT2rZ2ba+6dCL2A5gEInuz
FoTWWhAuHR+JqKlpxLJdrLgUWMV4d/tBlfv5NU8UIV7Wlz8Y1swINKQRdv7fA8zULIixAeVwq5gg
+MhD1YxSpb5P+garFQVm6cKirmoHhmETXwBRYb8XyXx1hY/NWNVxaoIzo0EXRHsHLrqAUNDlO2Iz
yEYh/qTrcKoAyem/m1ZWwaMzQ42KReicktmsgN0PN3bai1JkrTo6Hx4a6ymmlPmbB9V31FFYUHAG
26kvSGt3QxR+Lflw7VjuQ+Fhl87bu9NDxcQRcHQzuqFBhjiwUQtSU0XcHOsxs/F5ayB3u6yalK3H
6Whf/fLRIbP6ackDKG5zmD3gjaheI1SSTNzu5sD/EyCxo74SWHexiLfCj7sDEzGst3RDIndIHvyt
wEijuThJOLq3h1p0kfjPXU034tI+DuwrdDIQZpk09ntraN+tsVi+rbQwL00lYVusDVERpOLQho/V
oNYxsoJLtNJGLLcM8eqIwi0ly69mHqdz2Ez7AfiAgAGUbgHwzAOVeIW1Ya/e84xi3oT0gb5biwcb
FH/jReQeM2EZtkEN4OAbXLeqIW1e5iR6HSayIZOJeUUQRTghDQaIG2eFsCl2GFhMVywt6nMflcPr
qOTWmxx7Z6+nnsO+sm99dUh9bjoAmrzWY88gyKHql/34oJJb0MbbYJpwW+IYRDojCQ+wCO4KNIB7
JLgN41mH3BvSA6oySS4+ZhF1ZQJ6TTAd45vsngMy2gf6F1tvt7n9U20PicxPCICdjUjPfBC019WX
swygXRm/uOTEPiSODK5tUg8k7vmfIL35m2GyYqk0xd92pFvApJPSFcVIAB3yNgqZfJgscRX3OwtC
Pcy4gAQClyg8pHmWttSxyZ3qPHvkxpS4Zcuh6O5uX6nk0WMi7v1tjG3TuzMQKwi1pDvDEjJWJEGG
Hd5vTIeQoxZpfcSH9adtgXwHjZhOSe2xn0p643qBR1574GXkGsqywFjDzQ8ihoJol6hnddovb/3c
kxYzusdIud7F9sKXEnIcueitcy49LHNv76kqO4xiAzoAOg/55OcIupa1WZVrrsZU+XjlSGOfJJng
ocqXIxEncFxbDFqtbNMm0EUV1e5Hh4kqKbTqkOMqt7Nqj49VmekJnnO2NAHORw994bb3oW91WOg6
JcrJQu9SjH928bjK+deZqe5ktu00jaLT+s01X/6hYzdMzI/UuBPja+YNL3Mf90T6Ap0e15c28sKl
kqhopwm2Vr/a8Jq6x/QW8xqv5lhRY//eAGevBJJwD/OMc9m2rfu5wEio4Jk+NC3M2dAR0b6xwFnW
1mYc8S0clqFCzkKeIUvaeSubjpn/oI4cZ5I0Fcfauw7GBb3DGE+AZKLA0Wwm9BNSinNtJSSgrlOK
mmIfEXrVklsBp34EqoeFED0NEYRxAlZdDNJHyG7YDHqVdHfVetJN+BMLJkvHQWrnqDy/xQ4BF/es
m2HD9ou94/zuLy3Vxbvjs7F1ClK618fx2UOSPlFWPyCKiV+zvGKfgStsp3/qRiFkU1O6pfZBNRIQ
/0ceHGdXG5BCBHF0a5sFgCCGHu5GWXEojXUYUhQaw0pTKS33t7VIWkqxfASOle9KlNVsChFpeQG+
S1OQvWA0QepzwA/Za1ht2hXXOXN2Y1bnn02vtsb3NO5w1ht6aujlAfHZ49Kd2DdA0uNvPEkAFKg1
KR+g80WkU6UVosbGPuBd1x1nPMIftAtrc+7ki19FwbYscOlf8LPOyvorCaxLBEIGYJa+lnYQf/tk
0LgogN1sIbuEgSFM8z8rPWVrVERwoTW9om4UB1/WL2EBq15Ub16QYHIfeu3OJ3PjYSpVvUuIKyU9
Fsb7OkPQviO+I/gYCECjBhyMmthqxl0WQ/ZO64qR8bqZNtUU77x1lNEV06EsQkGZgeNQ3Cj6FBXq
bRhXFi4UpO7J4Vi69NwdCJyZWD/RS7vON9sKFXQtnJNYb8683qY0FX/jdS53uzROt3MHeAyZaX4m
sCZJRkCRs9guWJYzudx9RyLBwPXZo0QLlMtp0DNgnif7Kw8QgwAXz59qjvHgDvzm/vZY1XUpzrAl
QEP5qHPj/7BY72eoVodFQQkKigbrGBTqR7kOR8lcHw8UxYzt/POgkHQP/QgONxyGIYhPYqh/ekuM
s9xY+xspAEa7rvE2qDbbp1txN2DVfu1J4nNxAH+tcHffTVQej8ncuE+3I8Ul7fdR+xG8idr5xVe0
aaAJ9M1kv9oeFO2RHha2rxXeW1gzbNolQ5JFtsLJeFMEDSMjcAASNeOtltQTCbnI5MP8NYTEwbUp
3Udr+bu+Ku1DJ7wrWq34SY7Qy25fQNXa/msxc7gHenqMwN8+4cxXqr34foUobz3zXChGpzA3HZNT
6htnfHcjWeMgnHQHZwqAfamrLTEHDwW0gfvO6tpD1CJdVdVmdML2SytmmWwyyMlyGTzpYuy3Cta8
siKQvlulN8fTvQsM9VCumD24OCFNKz6QJwYvl3VGb+f/jbwxw4oeyPJYv5RxHNlaTTWPh96Jn8US
b0fhCMwqIwLek+r4D6RY0MMEk0XQAKiYcOP25xjqdzH/Nib9aU8enmpr78BWHh2KnGRDwCnoIsus
ttL6MwpCDSbkVktA8VOC/dMc+2YrO+z06rx+HvMMmyUIB0xXYtjlK4MgnRZ9xC8ZBHclBlpJm/1w
y+UjtlBMw58w2GiMtP2jQ39z21z7pxBLBpiWOOJFjfwIFyAJntDVuLVl3Hu0Q1/A/dxZeVT8gsQH
KXQATPeqX3WWbEBm/buwaS5mKuuPlR1i+6H7dLt/BgNrXxL8vXiT2rrLiwhbdkcOaNrD/8PYmS03
jmRb9lfK4rlRFzPgbTfrgQRnUhQ1UFK8wDRingcH8PW9wMi+bXXbrK1LmWGlFIMiQQDu55y91+YW
0inq2nUm/75JNOeBDiBP28piU1gQHFCFTQdJt3STTLCTKlHCgqnxKzVpBIN4Qjxrhgg9b4dQ1di/
03qmqYnHi14o1imEqXDtuWkoZgJQSaAmMJxsYCpBzF06TkB9u0ncO0HGaKgARdS3OqBGt1iNjl/u
0lABqd0B0LrtqxMXSyC5E9FKMfx8b0+fgWIkfwq9pKq80dSVp9CE4av3mrupnP4hqwr3HEY2OdQZ
GKf4o85deRJVSLhAjWaMhg+7NHTRwJ3HbB0EEZCJzm0OYcmerKBjc18hJetVLXzSdXZ0iIZOoVWY
WwRcqPhTldDEivuLa5I6UqPafCBKYjg2Qf9RNigwAB1Ph7iPlYOh7jpDl2uGWSreDg7K3AVUhja9
J76R3+wVttl50bzA9h3leBHKdBPNmg+JW2nq4uHDtV/ZFLlPoxPwIfjWOfKZPamqUm9L2fO50kcg
sRcIZF442I7m6x1xBlmDZDX5VkLuV4DuwOrcjT2BsOykOq59N9NQgz7pXUr7ONETnOZQUmgCuLbr
FRTdsDTY8NL+wXRx2+8HLo58WyvEOXe03JMGfauAszvIBCOLWbkeQn49yJpWGF1bBv1a4PRrK6iv
UVxMW0ViWkSxdhjGyj9EYbeJzWLfIx0yt7OEsdE5x/tpEmd1KHBzJnLdzQMKK2jrVaChiBeV1m4L
Jbk3E4yHt6vFLPt7qcnhoJNDvValCo3SxGwQxsO6oRWdLV+CDMO/1abDJbDTFqkcHPe0UvelLD40
GaTnCITrHLd9O6M7opIPVs6MtwbvXqDi2DrFfNQaCah83lXRBJmRWO2uCgP51JGz69VN/9vhDuDl
yXDNI9C+o65kXtrGMyvZrve3U/m2kAV6Wq57KojbYpHQBUxvzam26q6p4r5Nk+QDMVCJXVNGwfOm
Re1R2zJPIAlrXisLN56Ohj4etHIS15LoWaRj63rEqzRPMm8NMrqLL7dm4yRCy8usHIKCH4MFCLVy
RUOIO26voS4lHWub4zZYJUmPVzbkRnsbCuUJ4iZ3wE47xAJmcq7wxCEt66YD+WW3xF8ouqSQznCI
BsX4W9C+wWu3vpUuylgWy7Zi33m7pVOxOGfTcR5ah3w3xR2XsVrfOehfdnC16iNxRnBNmBhUQAYt
OGXP1IsI+eaCqmk5KYXshsPt424MPfWATVqPylecWkh2c5D9mk2vgViOtaM2/la38U6lMQFHbH2p
zwSY5lZ3FS+NBGk0VvtbI/jQc4fU9ny9EwfV+G1MNnnuPq6ulFbFXowYqkwdr5nVqIvKYNzhQRtI
kIzN/QgVsJaIUcaP5N4eE+TWVeqQNJFF22KW/SlCUFw7Eek7BkTJkUYgI40+PyhFWy+60KZGzsWf
MtVysWvTzsCAE7D5xt7vk/ziKAgStwx+FYAeSJbpHw8q8Hy3TO7LqObVOEW747ocl6YVPLL8VfMm
Ijq01vQuDTjhU6GUl3EIgzujQHb9p+2RdzUUb0VWj6Ms8nWIxupq0PePtZKpYhhGR7OPT38GNImJ
Y1QhYjFW3WEf+poPhMWla2wZ1R2nXPXY1No8YsUPN39SmhrJMxIiXLlB2xx7f/wpJGkqI9iJBzGo
z1Y2qS+TrTCJR4zed7OQMfXfLTZ2/WD3p7J3Z6cxESJSQwGjWNpdSjCH7J861J2vU08y0YBYa3ET
v/BJPAkYlPxyiz7SACxO17Rnt6PlwMgN855A3RdHVgYCShCaZJR3AgB3Mqp02uYVmAnfRqSxPMsm
G9HDDv4TzQMU7FJ4JtVGduv8WRr0h6gTfzYTzBXFKblTERQ9Sq4HckLLV2miZcItwGbD0eetsFG3
Dxk0HT3B4Bbn6Mu7RrGAeIjYiyaDRA667evExFqcjk67L0ogFLclE4UhRGcnhAqjquAqyerxYeBG
xguVVMdikQCJsJAwREE5bWU7kJHgimukyFeEzCtUAUSUDRAE/NujqqIyWeTY4JBj8hi68jkIwGyA
sbEe4yhdpnNlO3Qptl2nGXZDrrwZPc71nA0I4hLe0IAqbps3OFCZg+OEsBGvV0SkFVNVkeKgqjt3
iJnu0V1BxZ2cwRCFp3RyHkuMOvUwjA+jVh2DhBhbq0O9VbbSWN92wbkJ0g5pKOmTdGWm4j0Mwr0e
mIBNogyacuf2e/YwKQXsTkEzPc5ndQv1A2xINQuumli/U4PG3lUmnS/bQfJxW9Xa1L5TZHAXMaIF
B54hmJ73VXUQMmeRxmqeaJzzhg00cmThKcpPapNnFompgT8owdXZ/r5P0esYqvlRVFa6y1sU00as
Bq9l1tGigGOoWOJameG09+EcQV0nIegmnHTYY3oUlV+pO6Pw6AY/5YbyIxny2o1ug7AEzH5p9Kl4
KTol2YdN81wL7JHJpBsvXemi2x9anIaqAWdp3qbetg23+6MiGChPRZitrNBVrklj0MnXw82fi9so
4MfQ/T/hKcHP6quwtObJTmWw+RMBOFXW22Trmkj8bqUO+X+YszJXQ07P+0t1aIuINIUbYTfLADnn
nZN4o0827K300/TsveY97HIUQjmXp5Yko6cOUfUm0MsuTjRsigdE5YiSLKyuf7YNRaoQJRxL/SHW
2l1dYwcHNTjuuSrXkzuYx5yd2fp2stW1Q5JOj05scoMnqQFPABZ2boskRlTDOqQHclpP83S8iOyv
29Gxa9rLKZKZB1POibkWm8CbPpbWTvmnE2QjtkVjT9LV7X7dxAQv/+l4FyJicGG1xjMq9mYRE6FK
y0W7awLF2SHH62kw4pvCkzfXLKjsMtzUET0oV4q1WuXEK+hpchyG3NzqQCvPyIHHFdC46JCU97US
Wg9JyBTdad07TW8BrTqfda6TsDaAO89qgDzSxg0cCddzR3vc6Fl7iRg7bG+TWARru7q6CGW4h6k4
/q6j6gre7ciOq3zTyxJtZmIh264yKjVASrWV+M94DhnvD/6e/iFOLOl0+2bMc/aYRQ0hmLGDIFI4
m6zs1cczpgbpsRWocKrewSaBl3JdduX4G6N83SOg9hPaHzH+wI2ceuUSxLQvC3vVdJayKg3fZepJ
qM+UQdHttNq8l3WPX6+sGEWxiwou5ZMgw/4Am9Vc9LbgmFazI6Z8NIIx+zQ6rLEIW2ZrNBlv3Ejj
/e1UmIiXONgGo3ltGtLzQLuA3JDoWDUNoIpbD19OobKnI0n4iZ/1a5se0t9LNUrPbDnxsVYQFzH0
3bYOrN8ZchgDDVDJSLm22RMh3mHyANbyNIGK2atBh6w6Kn0sFnCGb0MRmo/FLoxVrw17bLiq/WpP
afJQCit+INLmMvfQszEqgJ1W/q51Q45DrhENZfQvAfjUMQvv/fiiBFl07iYcfWlCtEJkttupLI2l
ayCnEU7YP+IQaRhA4VBLNfbct7P8z+2NATAKZiQzLCJPmLH7eyUcdjIx40sT1SuD/M7z7Y8IRWXr
EPLa0BpfZcoQrlv0uOtharu965TFThYEHgncR4gmx+Otzigqf5sXSnViWkbNpY7s0rPA3Jk1c8O+
6cNnjchLDYFLb+gFPSt2bJauCKLHWjoXYw7IzvTTDX5HQ6/hdVcq5vnRREDQK/2mV9CeRw1EZdWp
mFHK2XiShUn2EubFvejChDjeZh1pqObLKDaekxLIkz+kqAvhRgdYVV9wEWReZTLByYR7iQQDnltH
yRSCmW2A4ghlFoWBgUg98NXdyMrMM8J/znssn2wSlcNMgS6i8CnvtWfTmZptHiGJWSImzcbnug/0
+8C17vGEqDfpPiKkO0JhvERrjIcBycWW0Wu8bQ2f9ica8ZLJ14oioPXCRnEfgrQlzUZIJF6YKheh
C5hjNOngdEaYL5vMFtcGLFE3JyM2TvlsC1c7WYVhQP+NHGcvk+Giwe26q6HStooWoPcJYa7ptPmE
AH5eM02mQ/MxRgMWGrgStx43ziiIfzlRBaPZghOTdIrCSDinMDLK099lm+Po+7Fxr0LI4KWxysGj
mmRZbQhzHKcJynbbUGriqNpl3LwpJxAQ14LxG9E0cUUwclUdtEQ7FYZK9KCOmZMwtq2c4LZaJFxB
mReA6TMItvMUIaaaShy8XJYOv8ABIEdjv3/ijqnglVWt/qjOsYnIaOiwizHyBNpnLjp2lkOYdp6Z
6ePxz7V3kxFt25SJgOjK8JL2CDJz6sEl7fkJaoGBI7dU1Ych9sN93uUvST6FO7+KP3g34SNSonbR
xxrsEtsprw795tWgDOjae/YCatcShKzHWE3c0Xq0m/t03vGVhH3tFZd8SVlHDy6xQfNaY/WqeURs
0FycMKtXShZ9uThWH1j5mQ4aarqBBcq6mhf+oY3s0QPUxpzGIp9E67OJ6qEhLaKppgPyQhBTU/ga
xlP2aYriI4hMDoU9K7lHtScfqcnqQ1cl5jFu1YMmySzB1Fd/uIx6szD9MZLKeTFRnVh5bH87o3qd
Jw6EPLrJLovKSwq6P1ic0Nr31FUcqByluafVrAQ4rcFLwllcavNMEGtNQrreNGtD+5qmbIsyVU0N
8eRXZLMZJZPLqUnsA8KtajfUqfvSywTBshmEv9VOyfZCg+bedxo5Gn0365VMDbRqVJzoo8depjLA
5zqIie+tn9yZXNrXmbYyB70n2kAL17ZJUlYN5t5v4NR1EBCOxO+ofYReI5S0Gf6cxK7jwMDWMrxB
Qf9sMD0/GCU+CFKU8QC31Snq/f6cNhG0ulyZ/t561AoS0dvIDt8TXVICHzf4WWGq0WkiKS0qtp2O
HrRT9ehVly6tqDRLTqKPpheQxbQ52TlTnnv97P6QQXe029JibI41JEmYliHaeVQd7CEFQtInV6j5
vjbpd7V9YCJgKRzQnDhS5u/6LMuPeYIbgdLUuhaoSD3bZMo4FjICFIMmyMdYbrqO8vert0PzWMyl
uh4h5jQ0PpiEgiWPHtWocx9NclujkJoor5NXxUqGU0g0cKTj6TBCJs2BQZ/f6KBtZSFZfHXuK6Bb
uSBu5VNM5jgmmALQTBYF50HVh1PP5Iss9qw+/mlC+Ol7cpMTtpZTkJ2XHswuM7ZFXHcHw92oYydX
zdx95P5sMCvu/rS34X2CoYBR0wxsbwFdRUanni1TXCdGqNfQceVBw3uAh3k410rXPSWojUBwVdNL
kAgQDDwWqCy14xAoKD4bxDciyJFsNsaaab72lkS0Y7tMPY5B+zbNOkRpaMgAoYruB6fpn3CwvLfI
M1dO2mDGtzrlOkjI9QzcH3pCS5DZY6+qW/3CSk/UQZEyXc+a6KJAKPVxYXGedzV4wkJf+Txpb3cD
qp1sl9y2HpqIIGHXEDZ0R8RnkdV4XuL0tfmi3zacUgQZf/owxpRia8kK60RzgDCVtlB2GgM5L5F4
EEP0xmsxu/9CxyqgqvSsSEmtgxcNggcWhg+2Yxj5m2q4t/F9pUlKVByHz5q7cLGe/KgJzo4ikpo3
pOPDbVA5tZG4S9PijdGLPCrSYVhOnnhmQVDtR3Pp+729SxHr7vChk6I4bWkS0PMvmZ7XfdZvbi3k
iTiWvlOZBKYJEKl26DdO6gzLokigrw558Skhsfh1mF39rnkldmNaWL2e3MeuEp0wv9lLkNqW+RGA
08lZ3gi2IC/HrYzqRDhMc43r5j5UG3S583epSgCtMaR7c9SrFTfFlEUacKJSqI/+UGjPyIHaTcs8
LxVats4i8PUhaXwj42cinIdnQtTehT7ToVCqNP0zJiHG6NmyEJKLE7s+Kp902CiQUwzf58gTMGws
5T4+Dh4hLx4QmmYDPdrz3wAvxPSkF8O2WH6Yq2ibPRihZ//Qn7t31tY2WhUn5S5bYhA9lAd9Vx7k
G3Zs/5hsyHBYAA3zkm25Zhfg4To7bcQKSuHG3LlH+k0eV92iWZhLc0ns5rrjBUT1gmgWsP3rgA0s
3nKAZEChR/iAq/pTY+yfbfjPxYhtfqleEkKl4A5Zi+jqnsY91IsVK8smWkeevq1P+pbG/Tk6Y8ry
5MX/Rj9aHDAbL0maPeh3xQGw5Ha4x1p5RlI4j7dBOoQ761E7k0VtPI575wyS74mUi52zGJfWAmAE
uUXNljpzKbzyNH5gT74vn8Pf5SkE9l8txsPIb1V2P2LXHcINKoK1sVA33HL7T/NCbd3S3gAPUdGC
WyTX4ie5qvvgrj7KFUStFSrfdX/U1uH9PEZ/UM7w5B6d87g3N+JRAWRMWF5+HNb9mmPA2BxQWSsW
6bF+Nc7xcTpPZzJc19znmBcvKK9XCFd4S+HO3OBMPeI2vJh7pDVevYMHB2uHdNwpWqRP05oRytn4
nEgnz1Zgl57mhBGx6H6wC2W8Rn2P43mHs3WTHquVsi14Z8qaTGmGHiHIUSxoQBsW5l32Ya9Izlnb
/O54mR2avbYrVvOrqFbjniYYeDjkrd7gTXxxVX0Fh/re3xvH4BActCPhWGtC+pBN0Oi4Kq8QO/bE
BO6DbXEHTG5D1bse1ubG3PQchtorCccqvXbNbzzZp/QY7poVEUs/84tW9+ETDrn1+INkqLoan9or
4CPtNbqrrvo+ucOL7fHTJfjNI46KC+/V3nQrCIivznn+TwPKxwWoreRdnLVXezNwmJyzvXEv6a73
5Goi0arc+RvauzwRy+eq9SQnCkkky9q7JgvCovh3/oaBBa/rz58so+tmNX/ND644OrTlF1fGPhtt
Z57SVz41Zc2o03OXzPUQ0L4VB+3e+kpeMAEfxHZ6dJ/9Z8agXutFV/E4hkvyPY8OfZ+S2OGlTTG2
4Hyh2XyxeGqCP5b8u/i6/ePeYWbbiq/ig0HPSTkyjdwhueWlulwbiLGX88syebfQz/HOsJn77H4w
TvD+KBJ/yqN7UR61T+WRqC3OCg6b9jm9ZtfbF2/+NP/G+ev65XjBWi7yJfvyhcoXsg2PM++ARnw7
PTdn+5CtO82A9a9BgOoqsuHL3nowaRev6MfStuzBvtRATNvMbUlZxRPHErXl5D7YK3fprtiWb90V
2SCrr/mqdCxwQ4s5SwE4w4I3Sfriwr6rDtV2vhY73lu2OLzCWl60ns/n6F6yq/xRHk/zW+FaPwJD
vPSv/Wt+5CLjMuUW1DDbfJV7suv5NInTvZBQ4n+HXGDqZjprj4QcHLXH6XHiTtLslW3Lb+KzWasb
GCgrLogdOIJ7a+fs4KWdrPtu69+ZWP5PjmftrJ1N+oPHiNja8aoNY+F8hafmgOT+IHbpc3qSB7kl
Q2WNJWVNaDwHk47iEqYxh7Hf1Jdyn+8D7EVIG2rccV2PDrSw76ZM73da2z1qMb1Yabqoy2rnpRIQ
WOqcBMyJBiasBOoElgCSUaSyJHBm/+sf//Gv//yPz+F/Bt/FfZGCrsqbf/0n338W5ViD8Gr/27f/
eioy/rn9nf96zL//jX+dok8aXsVP+/981Oa7uHvPvpv//qD51fzXM/Pb/3513nv7/m/frPI2asdL
912PD99Nl7a3V8H7mB/5//vDf3zfnuVpLL//+vVJ2kQ7P1sQFfmvv3+0+/rrl6aK24H6c5zm5//7
h/Mb+OvXtsuD93r8v/7GN1rlv37p+j9dYVsOI3sLcxIjoV//kN/zTzT7n5qmufP/2Py5+PB//SNn
fxb+9ct0/2mhCrawYDmqEPb8ApoCDBY/sv7p4G/RVMPVVap5x/31v9/5v32C/+cT/UfeZfcF+IDm
r1+G6ti//lH++ajn98brMoVh2UKo/D8G86bLzz/fH6I84PHa/wjiJo7NnMlv2sNTHEujhEdrvZq2
fsIzc0asRlkBXqhDroh7KRtWQ1Ws06hj8pMM66iE5hP7yd7MaGirdoYVobMA17juvQqeY52oHTFy
d1WuIe5kg5hTx40WtXRaMW2a7BgHP8X3slGrlYu2EbsYBgzVppC9YaMqHqAp4VUzk8xrHCf3dDQh
si/jlTWLaHGptSsccYRh9BWUWJwUC3fS5yCrAUAgmK6hAE5f46HAt8Fsmb2I5ib+bgCrPm+iy8bc
o3HEH4ZWKxTm76hR+q1vJPi9ZYQeRNMHT/hkxeRz0BEl8WM0PPuMuNUgCOggiWeV8j3W85WW+BZ5
F8DDBlp4oQOGxhERgmn4eWNJfC4GOBRpFHwgJSOQ5c4xyUN5MAJ1OTYfwhba3vYp+FpFbkkuc/YF
YtXt0Mk3d7rUeNOPVHSrwmRRMHSVhEgnA9Se5G/AOrZumHynLflxErxRMXbvTpppy9Am/w5Gi5IN
364DQwI3XrhM2vfMLxUPOM2Pr2GCVkULFHOEDClQ48/pCWhJMfEG1rIZgLGWlvo22Z+pgYvIz8KN
4VvEZggCIXGMemN+UH0gqjVkcPwUAnNruNfKZoVpC6DWCNg1scnEZHN8KQEdG8IelpoVor6bt4Fx
66CBdXYR6THLqmCAnLgAzjuc+hPqDlyI1H1D6FyMjrRV0hJfDBtgzVSJY2BbKlJsRPRB4LJdLGYc
m1t4ZUJcYzvKj7w2fkxLuEutDp/bVH8lCQ/UEudU+hkbIJG4MtpVCdAUahxQArJz5h5Au9FpK61t
cq+8XpDSqcG9p3cB21zaV6HI50gR922ZPGGvK5bjQGMfbezGGYzfqYJsP0TnBVKgXul24qBGoK9T
t9RBXRofRdcbC5ItaDow8x7qHnfy8IJOod/lKPCHOvx2XXJRJvBAdkT/npG0b7jDUtcA5IU2+s/G
AuGdsGHsQQ3H6ya517uPeKi/wqbCXBRBRzcDfTFbbehSGuZmZByZmG+6WuueltX7UsWfpQzKykhz
jTITfH7SovVPSAaYAu0lLRiIk/RSo7JtnTWtFkqTttqyjBPbJD9cN73HHGJ7WpxDlybkINNzrIpV
gCTqS/i0heKmIFu5VmvQp9UVdgpVjoYYbnAm4kTDwgMLQiQqkYogrphsavqYb53QWWoZxvemLQks
nktMZrTfaaJsq5ao3BGGNdC2hGQIa5IeVthyPQaC8BRhf1giefSBGaxtVY03aYVfw4XoJhsXZ5Ik
9ckew36vCk83jKuZ58kOfeUsWdZXsiHeJwc30Q75mxrGNEKwmAnXMUCGjpwYjQvLyQ2vpm0CJc3z
91RJ3yQzKFR4HTXS4LwntAjgxb/AWylWRYccvHbMMxpZHDDEe4oEk2VITw+BtQY6LuQoz6f3MJEX
MOGsatK0WmrDnUOmEUYwRdkSjEQbhYzEeOOELjHYPaA0ak+oUOjLQJ3PdzMQyxWtxnyC7t7LCpbx
KHdmVINBJ0reKDHD4mAmuWQeF3UwN4nnMhfoTdjQKvazYrSHpNOXw8xaimYjq4tXQ9LEd9XodcTz
vJjQDS+szN34OvGkmOPJf9ZJwGN4f6COPkJ66xCm04Tvx/vW8cdj0j8nkd2tKwWLqOZ+TAnd6qgR
2E2L6isCbF3nzr2lpm9OqOyEluD4qsxd2I/GMmpSjlMv7I1lcOGixw+2SCGeO7Ni1yl8h6y9JF1d
0PcSIzMIzgeyyZcF4+m+h6LScQ/oJCqF0kBmP+qXKlVQvwF/LeklLWolejayahPkJfF0UT0spxys
S5pvci7SQHqTq7/2Ogm3hOumjuJwwn76rhOv23Ync2ertCRmtdaMX80kO+HC/Z7R+BLCYKc0p6jt
QTA6zd1E01VH7GdYiHsTlX6M0t+VLYi1zAd0rOgtUlkQ/q7mHoSj6aheB9Ob7OiSGMDgIqxpWv/q
2rAklICregwgT+vcFwwrwJ9u6a9J2lNa9NMqdycU0dJJNlrhXoa22FVjT+VG85aOJWXuYD9inAOr
4uKtqIYD6+SrmfsZ6pevwc8A1LhvqTL1K1dDF8AgDqZHVxMPEO5rg/MG949YaANDqNyBWZ2kr36o
kX+JorWXdMGbHOQyyRLz7QQ5S10+6CP1Dt0NY76EU4wYU8IR43bAGTtkV9cmaMZyZ/U5ftSQEC6t
huniT5Q3ow7EmwiSriGyTFaL0I3J4uoGbtas6ekQsF1oTIxeirWtShToZktU+0C8vd01pA7yhGMb
fWkqSQGlXa9aiUmdczjBOs/N0fJfgwnCfobXoEwuOh8lJX9/zIv8uY9i4dlcXMx70Di1voFY0SEn
gmxsXUvhfDLDZ3UKIRvbRDxyj+3QyOQZq6xFhi/JoAwBaNFkcJYmXAKSmNUQ/6IRPSLQ/hZOfA8t
bA7zOQV1/Wq6JZN3nTMxmYELCsdNLT3Lqs+SfQJXQboWIWlQLZFErkCiNsGNTk2QeCZlOLgW0r1m
sIz7u7YJdsOFUy1FGn5EhjgDBiGfYhgQWcHC6RNgj+TqhTHKjtpENiZLsjzI/XrjdrCUfbTKbHXX
YHmGZYyoh8nXQxNUhAXSTtHRuC/8fuc3EReN4VydCpN8oRKDFOotnmbCZcJ6RhjPgxDMrjIgoFMS
8ZMxO4eINC6TroLziZWstZR7hfwBr66RjneYnXVh7lWMgmQXcNLk0UM20jSNm1OVs8UQBl0iwjJS
f2AwYZEGUnBDdmy4mG3qP1ZTx/MaZr3wO/NgSPIxfGUHU4/cMY6jJZsXMUdATDVFuysvcLpwa8QE
mhCTWLb1UfGnBzQr67ANdRxU1mcxjHzO3SIhX2YhfPdUITpfiOy3nsZnrZnjPCrriJ8OgEKOAKbu
yZq3Gm6IlgIhNiOSCpOha0I89CHbMw9AsAtpe+ppKRFLyWiuAfQPW1PJFIAN+g4E6KqdxtdcxY2r
orRDXMWRAN474Js9OjZHNguaBt9CKtFigAWPGRnWu0IVNrslmtW2MWmM5YAsak9oPcHk+sWWGDJ5
npTfJncq1NHB1e2yXUm8JhsOUK1icJdiKo7EBmPcUhY6AGM7aDh/mweh4R+EKmRa/ndiNMHC4h4i
8Mtaynro/bdR5TWPJR14BfkAIneozYOje0IrH30ZeWX8nmcU3o0x9d68rYnt+C4P0009h4yXBpM6
tsXTjLskCY+dg2x/hF6T0WdwuSXqUiF4wGrtD7Zg7FpDTBogG1d6oXE03QFtFBHu/pOd4kvuzOR9
MuI1PX9mkeMLQqPCCw3tjpsk7Sz0FAvkbIBQrPypeBep8Y3tZtrS8mbY2bLiZOQ++Bbxy/ajU87Z
V62Kpapwt1GCz4iJWbtwxngb28qxbWp7G6rFq4Gto4Fut+hLrvugiD+FTuJIGhJ73xhLNlKzuhJT
zTCCI+6aJ6PI3tKSYFiFWB/qHd3rDGdlTSUsU0M2Xma/qn2H0RCXl1r2kgRy5xM3IWsmzTEZNEuE
HO+YJR7DFiqE705f8ZuaOhHaCx+LG/fGqgRc3VqzQCCb24pqczLgujFvIE+qyfa9H8AP1/FMw2/y
UN5+D1lGpiIn0K6RLIsNmh6bPX9qkYuccmtQik9UfF8WNSXBDaVcZ2Qmwd9a2BCRVojMybyFsukm
OdmBMt8WqgEsgZneSrM/bBcn2wyuc0yl2yQmJOEyq1iFCuKde/ay+hhWXjul6bpI6WypugY5GHy6
SNu56TyS57q0mUyuNIcmjXDktpsGDIMDh6kzlU2EVvUQDgcf0tNGb+QhsEbBYbWGjUnWmNSfYmA2
q1iDj9o1fbFJc/Q/pju9W2PB7rpiv1jeBIGaV0n3xWDna0XBvQRZkJUjqd32BUbGT5bVj4oCdFzH
BWLrGFU0rlErQ+pdx+m54VNY6PMfMgW1kvQS26/88hEKMKbwT/gQSTdtOHhd5ex8tCeMWrixkhDg
21BY0XRDARugSCbtcSRWR0YkXPSuAEqkY5czKC4JLrrERYqognuBUcQAT1rn0cXwElbZcyKFttYm
uXOJjuaoH4dJmEBQ2wHnbrNNs/4YifKIf+cQm9YpLpWnhnDaYop+6/yehY/83KEqCqGvZkRCZ4kd
e03HtWFF0dHqCZmxvhir2TB5sq+GvcQSuf0jVo1V3Dhrsq+92pafFL7cp5PiaXKZ7tmJ/wES62Nw
MX7rifMsuSMmbUEalZ160qbqHgT9gM4Pkm2qozNp44NVNUfo2uFWuFz3kZnHOyexuV+qxRwzitOb
CZlHdapvJ8tn2BNVa6hh/aK07H4d6wGiIT1dGzVOUkZi7rKGk0xUBQgBYAJmQ0xSMxCIgsq6Deq7
ui6tZRzZYMvmwdSYiaV02IgoCKMiS9U9ujcXYiBZCBpiwsG15D0LjxKW6RLCAadVrp1NnGYk5wa/
O72CkyUlRYUkBaXpZpFt/6bn4iN4McANsm8PUcj71avZscNpbHkBktQvHTSMIhv73aBTTGCuJmhA
BUA7Deoh0OiP9JNFvkGCgLXLOSPyuL/ok0mcdfgwc7zQ5ixRWS0mQjvq+JUT/qRGwdU0hq0b4UYb
+23aHwzD2IRM3OqigtuxlyHgZuxmBSV5TkQNorqhJhoCBAP3vwdjPAvaikbqQbFi9LlSOwOVjcAC
ZW1POxMfwyK3gQxP/q7RlPuKpLqp6yHren5jP+rDdKpCrDJW92PTlY+CBwZvMXghjIi2Fu0mGa5x
z7sqDR2gQLvSTXrPtptTHYinLJZrMYReY7CuZkX4ioL+w9fjeVynLiKDJoFCLZTEerp0FfFRda6x
0YAp6MNZ5pTDJFgiF1R1zOJBShZRexCD/rutSOOmFLh0M1srcA5FbP8I9rbmlK2qoTsMbnbJSUpQ
Sjw7EoQgy6HBnnAS7X094uj1H0pHea0640yE2f9i70yW5DbSLf1EkLk7AAewDcQcGTkPZG5gSSaJ
eZ7x9P1Bqu4SVfdKdjdtvehNlYxSMmMAHP9wznd+UAXe2k5xCR33XgfMnuD9vWoE0zH2DPRDygzo
cKODIYyHGj8Wz0EHvSRn3Lyp1myAUCx3tgNcsKsDpBOsLgkFmavmkibhqebBT5pxu8cLCrHjwsb9
sRb1xQ5rSIpT+JGXJKxY0UM5y+eG+ndJxmNl0WFa5YBcB1/9RtMjk40cLeOlKsILHvY2bS4R/GGF
WSco3QMoIaTpFuWRMgh5WZ9/jdJsegyhqTpyMBQC4YxVWPsgJv3ZJtmmaAnZRD4rKKmTiwzG5FhO
6WN+5chvtrMz31jjo7nAeHJowFF2nz3tvCQh26UAx/9m4rFFeFOMUaPiMmpy45uIMSopnqe6Ym7Q
ceQt+rNv2SeVE/EW3h4i87Bt+vxmLNS2FiFSMxV+rSx1tgP1jp19U5JNbFYEiM+EFEQZgTF198MZ
3NOSFZeBBKmE31pHwbfBy38uggEOk3bSJXjJdj3nRC5u7MdCIjki/PuJUu1SdQSnKkO+EjsoZmKg
JuleYV7yWVFBEb5CFnxFRocRP2Sp8z2fm1u0tCcat32g3WEzlNZXHEUnu2cDsPi5zl+Arewwu7Ko
McgUL7rDHC330oUebcX4iEmKSdo3dvh0RWI8Gm5F7zMkR8Myr6nxY4G5HT0S/7wblPPmeC5kkGLY
GkuJHV2xCRzimCNIuE+qYjI5mA+RB8i2ZgeduP3rpMObWd/nQ3UTRpT8scZ2m9kHmMCcvm7+ugQG
6qESrUpDU5gUbHnImI1kA5qGLkvM1cFFhBgSS6tS45UsV3s41HN17+YwQ0nfUkdQqZzb4qfXa87i
2n5rMiC6ec1Elxk8PQqDoCZgCuNOX3q6YSDIdOUZocmiGUlRnluSojzaKLuojj3CeSxa1J/0ifs0
Yd2fcrC1EuwDmX9BWetDy7WmXXs71KuPslzs0zLJk6I4wL/hANxfHwVI/I1K8gHTz/lZ/KZr+zhR
EmzLdnxEAw2Kg3FRW87Dexp8lBhC2Ik6D60ZC7zeBF0P9CctrNYNYx1sML7DPNIzy53K0I8lw0c6
oT0IvLTmAPVjM+shVQ2MB5DPrUVN7puTemlz7xYtLcNG+ycjlIvIIVB0bfe90dxmmFfgGFFNVqWG
uYrBf8dzDJt200/bwLAx82KFIvFk5jf14TfMT4zV45IhEV+/8kDjN2VZ+EVRfcq0eU8Y3R55cuz6
ZuYE44i/z0jrXE03H4nZ3mtSCL3UfMZ+TBcqmHHnHhaWOnHeQEWNV8GTrrbphuLQvgOaUlzo9ayK
yBzqlTSKb3XMyrODdoACZbzCcnLJtOClhCC8jlFDqBRfx20+pbd2lhNVnFVMlqNga4fODFsfZEFh
YzkYpJzvZA0pnbyHz5iZXLjUCf5CnsSN3X0zR2aoINYZJbXV96ztzUMcmNuEfNKWYvu+InYB/Jp4
V038rcyHwB8mhsAq8T7z2t6TxzkKYqogW5rk1dPUucyJxgxxuEG44Iq/BPZBXdsm7ecs5HPbcnIF
GrtdAX9faHAbWYoHUJI2hyS+Yi5Jg5ElPEPsFi01YKJwaze93mUxB1gBb70rTXIXChh0dRCAZiRl
TSdXKrSfCUowgsABW4ZIeeFljwvBA7PjxxXbQxNr5I55Nd8RbW3KgOJQ51j3qnSkBIrZk5cMTcaU
6f8kZoaPysx23rRoIlgpcs3hBTmL9WBwgVdLfbHm8NbAg7i+94m4O/iHDFb9QjMYMpjKHEaTZ0Rd
genqjMyvu0LT7hCN00m9z0L9EZKhM3gA/jPoPIrsPhMkJ3Anc9jEsfWj14T7Vssa8hFHLD5gqW+A
rO/sKn4mkzk7ln01Ix4jukgBFylnRg0t5iiz5YrsMxLm0vB7nURiZ2rSO2oa2TZwli2yWZp14IOQ
xhk+pOxze9H7sN98b8AJXkNfIceao7S2wjs3jw+kVKo9txcX58yMzG5aGF3GPIOrxhIt9fwJId+h
ekMqpAJJI05XmDok26TGbcQCgIFHA0oGmzjVFUl3IQGxUf8ptb6mMFTGmkITM/lJ8/S9Wfrq3MIn
4UOEpZIhcXbKpbltLUL2PEZ8ux4URG1GNxhK7tKAwq9t0tvcFrUPHd/CWOKPLTc1o58DH5CSK7X3
mJdpsAfPy8vo+AAmIwz2XZ3dm/V4CzURbyLxvy4nPJ2sESCQFzdMVbbNhGCt7s+KZD0AUVAGU8cD
lP8Q3InY7e/ZmgHp5wtkHVU969w1Cdez2ZYsyPHs9HvYu+5xBPURQ/jQHnL9FqmAiL9iUsE4iQQv
IELQqeFgLU55Bg+CRaSu/XggEqzL5HCutUiPiFfDO7noR5VIcPOU2ugAtAQ1Ej90K9iEC4acOZx/
bvQeB8VtaYzzTSkvqVu4tyGygcbj1u9mdikMFkipw45te7APPeAdhrYJeCyHbKfWUtV1MR4F6EgZ
u5q+syZzy6Y+9D3UFSemPW5CuAV2z+ZoQKTUZU/Q+tiEzTP8+3JTMVXdRMi6uhw+sgVzL5bp1eXp
lQrEoTP3Xj3SRsc1U29Uei7ymv7ONhoi46zsvo3Sm9bKRn5s74bbRQYpMsxm9Nnaoc9E3XZIjAX4
7MB92kfGg21yrw6FMilwjf3gwUexB5apUWp/kBk2nPNlwDQbwApiCs+0aDrmojkOSgy/h4xs5omX
ZOZfPAO3mzlb2ErfhAf/JgdJxMTWOVqGyaKAi3hTYy/IQdryiFL1dlIfC53c2hr8SDuS5gQa0k3M
vkLoho4HA0NmDZiAUdL7S82EFEz1pxuRQx2vJzlFYOosuL54/mJTrHyEr8cmoRS3u4oMYcNgZBB6
OywfaHL6aOO0FXvetCZ5FMNrZzn9dejznbRZkmTxNpzOXTXVmHMt0tzIgFsW6cEWJVc6JzxrSpo7
r2T7ELfRZ2rGxgHx5APslR/otEn/aE6yTg1ucocmz2L5scwVmWuhcQuWJwTFSADu6EYvoYNWyB5M
d99XgjhV6xGlKGlpTe7Rhqt9AK4E25jjsjR03xHF09wFXErlTER14KQ3kQiqPStJZr7NtTfqzres
nI6Ujh1kCTwiUugrRgm+XXRw2gNoBJL1dziAokGCizGLkERmXeFQfZGap0HUMvc1aSL7TrTnpIGX
2jE1yRlyMrhpX+JAMJOR0L8Wa8JUOUxyG1FosTFmTzlo4FQhG4q8zXZzgY/FBhu0MSNaAa5Z4jst
rgXANBTZT67dPJhSMenAyDRm3Sui1Gc3Cmnpg3yP9y/l4reMrVms22ru3iOkoTNXHXglAsR4uq7g
JE4DfIrWVmCVGTSVl5cbGSx1Q+7ZSbM7EPSqaRaAhhqip8YwzrqU+ioq60cVYxKoHdhJyE7OgImf
3LDVx1q577hC8LfYxHdXAWnXdUNA2wzveg6dry0F7OiWzwN0MlvSFY3ui0pYUlrzi2f1d3ORPjoR
iNpmn6tx2PER7MQQAHp1OPgNjNQbyP+3Qb31Kv0YYi5w7ZwFDB0y/NfHlIIzR9hoskrhvBjvPW8X
N1R6kZHbePVRz5VgcFyn/16CGjTi8iV13VccuRwHktTkbgASll4kyOohL6/kNew9LzrWbXFVKiPU
Pv9e6eFn2TafmAS/Mp7edHp5UkztySBjpmXppd7WjFzR/GZ4aRkNVjbAjaoM/GTsw12tJI0bXQY1
QYcnn9NcrpTVzGJu2MTiYGbJaxIUD6kIX6elOkZuehkbmIX4m/WmlY9JXacMgqFKgMb64fC9KlB7
wwq1sgJ6s7xGx1jfMlZ96tUsjrmmBp8mQ/F0xrRXQtXdDR0w4IzNtF/nFY2jTo+x098Ybu2efC8t
SmYyJNjJRDunyERQoDJT7aJV6t/GUfzc1uowsHY5mzmhz7AS4FwymbqTBctebLwugtu5u7SRu9Er
kjtoqTT13LhHqxqYdzngIJAnfUnSRN84mfUsyjQ/EolDa2pVqC9nFMEh5Hn+aGuglyGqtfbzrhvP
BVvJQ9fPz9kC45QD4mDqpDj1YV5sQO8HuCLXDZzbT7s8X9pTklZ7sxAWg1pKccfM55skbpaDHXXr
NlDoqyNeCIDO5XzQ8/TmzNRJrUMGIvPcR7ZEy56EoY0N6Peo2WVQlLZ75NMttMzmMPXDBchEvSkd
gXGOPn50xkcYWLjl7d+pGoTaJhrhbJvpfd8f2oBFION79lQj45bZQ7bLqLDq6R0mLqe4xzZWNcZH
4mi2tGb0VVEcOT1Mntbk7iElkH5Sb92K8D2jsUw4ClSosKKQInBnbjPqX2wpuKmU1b41ARaP0WK8
F6/5FUGDmix0+y9eShG47qaISijuSTdhglQ89SI+1URCELmMPWqSAgBVhL03n2KMe7hFucSGwnfI
ODho0EPsTgeSCHWswucw7N48qcJDMlrpNnCHhzJeQoZFE0aaB8YwLBBcsmLyqEepk5U29OD4ZqxF
cXQLPV9UPblMtavD0Ib5axn+MDQZAj2K6r5e6oMcCzrckawdCUKCFnphBOtFO/C0yq9HS9HPZojG
+fs2wu2Jf5gz7B/5ruGJDaYMvEjQo+IzHD9yO3vfGNUpnIL6CEjRwmdhPsJJ2Wf4Hm9Gi/hEHM3I
FhBwMU5HVaQdB7zuyhhspvouSHI0vu283Jp9OQF5CNSlW3iaJj0ZhqGWBxPSHX1ceOOG42eCot0x
FnGIykOfKmeVCJEpKQ2mLg3D2TKHBjGV1bNomUbZjN/OWZD4ng5RUM0ZkzOyDo0xwk8YRckeOHpq
mgYI21c7mF7GwHsxe6xmHoe6DE3vMQQ5hZcpsP1Rg6oPOvTQ2jKuPbVDlrQ0JtipidMM5DHV8S1j
7OEwRUWBcZHeOYF940NyJkQCq0adUUzkKrkomYdX4kntI8wbWIKDs9yEAwotyyQ2lAfKch5IF8AZ
BEEq1NYKt2Ms1bIxdwpByvGYk5glxi85lls/SboFSdr9tJazsm3xBJrzCyaMkcza7kmZP3Szqkr7
qPS9NkyObQC1s3DmbWZhIzYI9u4b5opTMH9N8yzYcV/1+2QMX3VIlWwssbjJanoykm5B8LhHj6vt
KN8Mx31tQ2xxTHsNbn8m1L2KT0OYuQihJCMMpj4zu2cjcSFUcPtT+OtDtYIksnpAZjTa93a4hvR5
BnluqcUQZYtBQW1hCPa+zu84IBL+M164EdjI32vG07VNATsERNbG5KvSfF0coFBMU7NbgfG/HjqY
8EKfOvzVJAV7VBbuzEDZQKwnynunFjfBWHxMxL+bsz5NbBnwKB0hIbbH0r0xqQgRX7UfS7XqDSLz
I5Q8meuBZOvaPU+KgnutDBMjeXPsN+05TKnsmylMp7MJRyEc6nyfhFSg3io7USAktrYTfVMRDSRw
tYPI+xeLjrJiDo798941pmUnSUzOZfsAjW8H2WeOK+TIhMxuvfhgyaj351HV+8weEtDL8WNUVET9
Mg3fUyG8QH0i5BaRsO6xhDe9620ztviiNCBoZPZx6KdTRuQzJ0MdhzxG+Ai5arblQjBOlET5yaOD
Wgy0fwpigp8MDctpsg62TvTFy3l4KYuthN2R0ENgGWOsNaR4Hg8BEjcchwZgGOhmoF8eFNHdYRqD
8DFIGbGyyh8D86fICvcQOuldhCEN+gVE2MSo5x10mndGcYVM9kCE0q3uFAzFFD5NwRUqiMCJlgpp
2BB6BFADI5c2I7xlYYCRQJDz0qQHXH0zzhj4gnS+JS7kSOtFEUOWVEmERlOKO1MgwZEmHHEzZ07d
pbsmaO9ZE1EsVjY8qaQ7GCmrdNubt/NkfMNjQkfGwlX0881sBYK6za23lix+dqb9OBQhQi4LIRzC
CTLaw5so8/BydOlBYQo/gW1Dp8nxEOm3390t5Bb6blpyU4gJBX8N7qiBRGIlFKJF5m4j97Ztshjf
UMUTSCzXaWDHS15ZcKzhHnmBH2PtM61M+VHvab5Xxzg0lvPmOVwFtimvukiMjR1FNmQ9oodjFsa6
IJ21q6r8wPFzL8ISwii13+IiQMkoJ3LSZM9eg8WuZIxKedoCUwK7tO9jAxkMqxEXYklelWd+Ki3p
zqWZ0pnPxkNEReHrYQKC5b3C8HL4NshFc9Lhw/OomkD++ykqvg3xDG9uxyIfWyzrPqONkUMMNQq2
vWzlnRE5w2lEOWhy6l1q5iUUHlA4p4Smww9gaJ5xEX64WYJcIaHRNUuTrLo4ec29FNNcN3GZcQSI
3II/6erbwEPrIHPGLcoiltbQ4TN1cUWgCPbjqkMIUJM9YunoUqvoU1QOGEr2nLF6hd9CYB4JQSy2
iKdroIYO4i7jRN2zmz7jGZJ+6hntzhHnoNcABASuokW4VFWs3bZcWp9dyiKXDv+jDNIvTWzaO4rF
nsUCpVLcOnJrmRR6BhFfyYKEjITFg9eocrd4PMQ9ROYY281sM9JXo9e4JV5mFTQwy6081ms5E4JC
hA8a5OahaFS7jbv4RdZB+Ba7xaNARM+b8vthnPYCG/nB0z2RzWyvFzrxnT1xNLlRAb5Gs/VszWii
uhm/pk2N/ycTts+XT3J1BNxopiL0h5K7rEyN9BB5wy73QiAf5XITKM4VExUcPeWFUqXbEBXcb8G0
gIWthksb+HmFJK2a52tnEdzqsbGwgUhQlTPglri1J/K32lkgt2FNkPbQ7APutUqypi6DyN5ZpWZh
kwbcxstKycdymTs9yAkTeKMwM1YZU35LIV1ts04wIk++yFVo3CKZ0nZ/XIbgaqDV3qzORi+vIKhq
isYqQFWXJpO9lVb5URgBHCJ8L7mU5S5vXFZNHH+jNh6BAgxIZ8yndEExZk0yYqA46KOR40eJGrZ/
nLRBBQY7jr6SHFfBVhrfsyWO/T5FZDpFPrN5gGSiJrgHRgmrDWLkHgZNaZuNCrWaQLrdmIC6sQ8C
4u8OVfBaRHlNzCgTEnPI7sjLE34sWa4xMQFYeF917rcyta6JkAgDlO1udYMGd06RQyWERbGaTw8z
CddtUSvmD8SbqvK5YcaOiqlgRMq1tMl6zPndHD7jA6YxlqGFFKZniySbQ+nJe6uf2Dlgx7xYOVbJ
UFcPFWBI8lvTQ2YkuKk7o7otRQerPGEsEYfFu+1QSMSeh+jHYXZgFBsZXocuOc0VMEbZf7QM+zeT
C91lsT5gqVnnsomf+f9TXtbT1yL66dXIGLLM+WqW7rIxW5dL1VsJVEX/vKB6lEgerFQdQFJXVOzk
RBYafTIfPOrMjdNVq4WDUXBqii0DL64+vqEBwd1mkvah0NHehccZYRZuyBxaO4KfChc10sL5q8pA
w2Vco0vD0899n22BpKXcOnL67HTL1TrSiZruT8rXr6DFEdAx77ZNur9oYR/mgnDxjvApHjO0KxwE
QenXCXjeYWQX1dRsZzLWSHnwVBSc34lBpt5gfhpDTugYEy6BgzFd23oYTKcmxxc1eaiHBxIJmank
9ATesVTYBUqE0qVlGmfiD78AQB/wOoWQYPoXI4MLE2MlQhsRRVuifvRDxibSwA/HWqa7W5w1vjp5
ZgfvIaoO6YOXCq0DCgOSbrstAAtciXAz6QrhWYQRn01LDsQBXCEy5yK7BKm+j3uG0gS+ZPugz69W
0XlIbY0XndX7XhschDN+sBEdKNMPhayl8EssmVs9cRLyEckGmYypKpyeLpJBt+YID+36pnQACRA2
Q8MpvhgrmtCioJ7K9tPIu33qkFQGEOsdQpBR2Z+OoA7LC3Y6o1iO5hgy+Y2a+1wP72Vj33UOGmRn
KB9ba/1+PXefrAoRskyAZAKmY7yJ2dc69vlLNwCOTiICeUL0CnyyGztBWQuf4nvYkMKSesNyqK0f
2ZTyKaPd5g820SpvthaGf149UmGu9N2cNiglkHo9nuy++hnr4DbQ1XxUy0R9kPb3VgzZ2O0dpAdh
9bpOfNoxWykYflqDcYrQvQZD+gQcrWL3Zr4H/I2jZ76Mrkr3U8LiwyvaeVNInpIpiU1k0sc7ixBl
GzvNKaWP4K1S5LiT+xwkzQ4w5jWkqx9LFPmyiqknTeeY0QEJ68SVWyGNWzK/0uQVAjjaL1N3MiV6
fdaNwzGX4bsx4oZAA8Ciy/wWpNP7gEYgKSuwDikxaXXzGQBD2PR8dKx/5CXJ5AtiA+fgVtlLZEzl
zjamMxqAeN+abL9h77O6zPB02stbJ9NwTwDFsWmEfetO80lnBs1dCG/B7l89dFnbFNjRHg4Abta2
PzSAP3fNbKR7QHVEaxsxRD5vvuvYzZEeaqJiZEQNFB8dBHd7HekHlZXi4KRefWxU7WyCiCDnxUK5
WEXAKEtu6LJFVIjGVBzDmZWeV7Zb0SZfHSVvK2Y10Eb0N6uTtB5VDOi82AxEKx3anOLLHWt6iOU5
hsx7RSPKrLGyroNzHKXxnJesqgPxaJBjucNxvg8TCpgqxFTT0rZODNlYEV6altSzsmQmNIhDqKpT
hwp0HpCcz+Do824+Ego2lcXz1LnfK6W9s+ZiKflz+Cw26PxlbbfFpWsZKivzfcTPtO17780QS7LH
D8TDjL2THRu3fANI0s3lQHVesySZPxxrAGQ4vcNSgePsoAe17YmEbH0TGsipo9z5UPNwtgzgIWJy
SVo1vOkYj+JbZZVUkTMplhG8VMvwkpsueFcgL/eBt7zFc8yoLgXQLMP5hG1uC654YRI2Bty4LjgU
xsQL8RWJ2JNsl/kpa6B90NT3pe08/t814f2/6K/z8JxhRPxv/HWPPxA0lb868taf+PG7v862f0Nt
zGBLSGk51u9WuT/8dZb4zVQucAnMRKBtlGn9H3+dIeVvtiRQS0gX5hgOPLx3/zLYGTj2LCE0th+H
n7VNW/2PHHa/+utcwoNc01r/Nk9IXgl/2y/+ujx2RLIsIdkuXQ27h7T01uBJgHjQ+WZA/A9XriSk
+EQ9tYX8EfTdo9WDol2X9UPB2mZ2y7MsjnLWBfI4RjjNmic96q91gakjDj7T8F7LbFWqvjgdFhta
LMsZD8kQImlILnMzMNmmZm/Et9ENGcaV2z99H/9yFf7ZReiKXzyEvMeVw2t60rOUxYet13//Jw9h
S3KDbDpJ6nHb/Rzc/AM11wXd2CNzj2vXBUCx1ScQ+npjKEr+eCW3s4DeBXH6JosMyg5l1CaY5HmE
20U9aR2Uc4MPEE5p9VAb4yEKm71RgriN2EQU+Y75w5wkV6FY6juM9mr3qczEue4AX7iMU5bp2sfN
w+zYkIFiZGhq3w35mdXGNh/g/BfVrRicn1EzPqtVu9JLqMnz0Rnk1Vk+Zah2okOq4rIq75b6GSop
zMsW14w3sPeo4xdjlSZY8XvgfczbgXS0nlRQqG5vALSuKEmAWqUvuRv5SIqfVZahdl4ZTzVwxU2Q
XfUsvqvpNa47lmQmwsa+j68qr77+/Tdjru7Nf7s7XWUqR1uSK8/hq8E+uF6df/pmwiB1HFvGBrMe
b8887+K0y0mjqc8c8ZVxFROx+5JmOLSh2lLd4JqqrfjUoAyzobmYkbUTudoGCXXaEvoevdwcf4sm
QtNQcDo7+GWbeCjvLIG2ihwZFX+0cX4c0gMSafMYjgRHqezAMO26LNad4Q73f/8OJXfqf75DfK22
qZixSsVd/ud3aEcWYuuYUUGNZ8qLGHmwzrEpB9anXIRsSKDRZQqEec3ehIcghUGPpYIMnRuDiURL
M/oPr+gvd7ziMFopN5gKud+l5/7FUTspxDqpl+OiqJoz3TmxsdNB5slxXpmICT1x6KGOVs9Y5pyf
cux3zQCrYIzvi1k/E2z6h2/7j+Pyv7g9lb1+Bn++CizOOjg00uZYU7w4+9fPKJBDQVYxUwynh7s1
mtPJAXXvz1b5aQXlbZRkT5SV9y2OTHb6bUbrU20Dtrtbo7Gz7dRP+wot7DZY22kxVo+pJtIDQKRk
oiNP9M5qH3eoZ1U2HqZKncLEni4yTNCvahaVpF5Oe9to37GpI3fQVFGpTdkgopOaHZrmqNYoIRgJ
ZAbuF4JUMXWgTeztalcNrY2KroS+0Vb7aVrUXsbqY5qRaWrvsgR2eTaGYUXKX9mwiVVjgSPS5PlO
nNWDaUMlzHpAZWWAOHrV8WLnnHC/OXLP0oE5jy4nQJGUJ73xTIUd3bSyATqecXJ6H2YzZYckW76o
BWhgAcBiIJQPNXt2nUs/N+iUrSzdhWYj7soQC6xKo+kAtn5bDWl31FXCmyIkg+gA661O8FDrhbFG
OzAXTZbqezURQs8sGLOxdOLDUnHiK3tMn1N2F6YZ+6lqzAsUXNSa3hlLx8ZpzHwvXdDxuRWZxyaG
G90MA/IhtnN+EL2qmmomMU2XTMuDUrcQsUCTTEOOYtc4laGzH5E+PeVtg9OXrOQdmL87s/0W6LB+
0fZ0tVP9g7cTddRsocB41tjs8lu72xkTgwBtG/MOU/m800vz1YuCBcLwe+ohTVEja5QCbPYiIFmE
sfNh6ienhQkpS64mgWCi4yc3/AMLDawkKPa2fZvsIIstLM3Liq2YvlmM7BAVg/DJgWx8xXYvqT2Q
mM2nLMQXlDxJOH9fZzzhmqQ8Od5ZgMtkdbEKEDDV9Z1wrlZeHR07ePGCV9VjoDDui1xHh4RMLfR7
5Bt4Cq3TsMY3MbIzS3WlOcBbhYlj42bOk2xSyTbuVDP6YanHXg3ZQcqZ72wNWay6MjxnSw0uCX42
tmMfj8BxiB3O1iCeSaA9IgibNpIgYh/lf11azMxFU201SmqnTFA0LYa3aWviWh2GDyN4Hjt5m2IH
NQNreihl/BNBHKUbb2ZtfEH1JrYIrxC3LSLwVcuVDWSJ2UKD4yyGplIj7CeDZtfNtGFd/J1n0l3J
WIQxH6/Emvl5g3assKO910Q1EhnQLjnrvIWvfrNU1rwpefbKtPik0GdvJQB/pXA7NOG14Dxk5DO9
uZYAtTYlLlgTvAAgHOBa7vL4+wmxgGTyKnzvjZPZfxys/58/8U/8ibU6/e/r4/sfTf8LfGL9z/8o
jg3t/qZtHkE2YEjLdoQp/zd9AiH3Wh4rAaHZ9CwG6hSm/8JPGOI3YXrK8TwPZ7jr4HD4d3ks3d84
MwFXaL5dl3JP/k/KY2n+8mjS/PUWN7yjbJuC3EYC+OujKe4MOvHAHHbWobF36TE8k+iF1HeHdsvv
rpR3t3/6cP6Lp6HkLf/pYbj+RlvaHlWPsGwtJa//l4KB9Hlz5s0NK+FnN5zqF3fLDGOvtuotOfzD
7/rru9MuxBuHRDQlNG2K+5cHb51FTABIhuPd9a/2Hpx9sE39frvsYP9B2oYr9fe/0fy1FNfUHqYw
V523o/mKAI/8+u7GHkNHJdoRng04pJ32k70wNssmPkOH9FGEXcoDyoVzdDEP801OuPYGOPllPli3
II5uUd/A1fr71yR/LT/+9Zq4zjzbtoR0zPVT+lMRWkg8lQlLkt14Xl9TsTW/lb64xz56IpbqvvnH
T+H3svbfBc9//Ma/fsdsIUcv9Rp4zRvh57dgFfbkvG94y1ukeD7+kW0P+eof3idUll+urN8/e6kt
U3Itc4v8pdVTUbsIZa3v029uWNgIdgJXFqT74tbx8SNckm6f7EJ4UNYV5PD2H379Xy/s9dfb4H25
mflfT/3lYuvtoZpiPHD8erhcz+21O/Z7OOZfo7P1+Pe/i0v3P98rRTcIGsXRQdW9fhZ/+k6ZEoaQ
QPNhlxpG4OCzQehAoojFpudJJcJjJaoMSOVQ24t6/KzVqNPvOtAF8ioeHW4OFq/NUoaEdjGJWwyc
usLarQCS+H0O6zfaykgaWGBiPVCc2bMTMmtp7FF/RguqbXxtptU2fMpLOLGWi6CCGAHQSnzX0dhs
o7laZnDeC/ueixMj0+XhFbdmyJ6jmfAlE/1YhWSEsV/FsKjbzPkcW+Syrx4S+vqagzJJ220p4Tg8
jk2ZeK8jjBtQanAb6/QjL6po/okMPHe/UIxp5FUmm0mEDBbihvYbuV1NVpFFWpUUjMPYJunDaFZT
lt9PSQ/c/5WIwkpMO09GRvWlTAoj+h7FDrK2jWdELukhThYF+YscMQ8+gk9M5HVyqxIMoUXMse1c
ibh2+ltWrmPw1IoS/TEfg0BgYoF1MBDSjkRnT1uUJb37ZhsCDV2YjaZ+KyJLol6bxzqrGBkOXXFP
1o1sn2QPwtp3wilXL2Wupjy8y0K1oNcmAlMnKZIm9OZrSeZN850QDTHOSGmlN97AYF+adx1LjB0b
Qnem5AuUhqTfA4MsSErQmWl/jaeozNNtBP7AYeIK1/d2SSurZckjQX5E7EuL0+yObf9TOqlZPlpj
TF6Xnmfl3PWNG2FxNwT663af8fL0NXGTgKWaSjFA6E1H1AB48jg2431a1GJyNoZh/ijwJLmEqxjh
GLyhO0vof/sOQDKU8DYi7khW5N0ecM1iiN/bfRnj4QiJG5CXAgKAwTonnJFpWZUd3SQpNxleitZF
1UoLSMpqXqVs9t0iU2rLQF49VEbNmDlN14gRF4lnv4vhTGMKId8wesX/4Ez7tGffDjMmgMd5Xaw8
q85d48bMjTt2BFvAI9a8JUwPocLqP5jP4WIWsd96kQlfsehs+9noh0geAQH03kdLOENM8htoFlxW
Y6URGUaxTTpc2tn6nFTVSAlIozb1N4s1YNaQDMZFgyogikOJ+56W6eLmPQlownRG3KdB0tmXcFni
5jSh8s9OpZkZBl5HxDURxTZkUl+ITg9+ntg1CupZVoA3XOd/kXZmO44bS7d+IgKch1uR1FRzVc83
RI8cRIqjSIpPf74sY29LKf3itg9gwDAa7lAmMyMiI1astQeasLNG+KCoOQ/x06ABG1+21AjMpw6+
zt29MeZJ8szx6HToLfe0QurdqOdIenS7bjsNuNGfbtklBjgp5Gg3aD3TaTXHowL5S2a7B/OFOJ4j
Ijohp2eBEnMa62PGjIa2Ruym4YEL/az1oWnAKTyCTqJh2qJsxTRnXTo61NN0qb/B8KMZz23Fel7c
YqdHr1GlHZ0fhldb7Z2eOJnyMPKjCyReSoVxlHiXMfrhdeARes6SkMOMFUh6j6UGhiU96v3wfKDb
STGC9+vwdWrGhhdmfTw4zhfQ6eCm9GO0b1fNcW8iXNUCe6RrWrmT+mlQGYr2UWCbtKWSWZHxkJre
sXig05rQ/DxOVMkZm+yptcH7qg3fnSFFsxyO+X4Hay/dJvgfD12XHQufOukRx+LaDBeA+ubO82o3
4HWxzRjqqB04ESRq7TLbfXXLRot+2UO0t34fB4M21UOnm1mHMns85nvmL5NRtXfPpj02DTCLdGqc
5hAgFtKCg1G0yqk2iVrbPHB2Xmu9Ol7H7H9bdFZCyQux2OSP3uwIBQvDZgyLFdh9QwxAGTFiUhVF
RFry6KDs1CXFMEiWK7jE1VctO7jqPZS7NiKo6YDvVDRnopTQawe6O/ihgwbhiBPtbRgFqe/iWUCp
e0pZLAkbyh5UNgTZxf2UT8AiMQSw67GqosJAtGVs3CeqjYX72MDmA07Stgwz+UB/wgYBwe091Ns8
ZzjRfYDRrWrehqzuW8TwekJGE1JLY6aElzcx4MFhTqd8LqbiiBaaVo1i/lrvjvviG8odibIGX+kk
by56vkzmK4aLEpk3WE4L7UHWHpggCjiMBRJecYW+7hR4e9Tlayh6eqaxKAzvHPVlqMBlQnkYqymw
DHqXI71ItJmSJ1w3y4PhYJqUr/jCxA1Hr6q9cDwIcB7g7X25PsIaW9Dzq3I4ia1aOcBMC6bWEOWv
gnmliaFku2JzKZooNFFt+rxwABzovNKKbJARAMswtlXWrlIzQxoUJPdinxtj1i8KhV4jWWafDypo
vqMK6fdi8Nr9tMoOnR5/VGnPQyxcW7udG7Stjvge+xY7n/OBNyiMyf1YxT/Gvi+OOfJ/xwHcuFnR
IKM7apsUUFMLlQKiCO1FwlsHrHuXuEd9rQA2Om6i4941vjeZAlUGxdTdcG/kYNM/NNAfHANquiYp
CK+ZOobUJOurT6m1H7hIx4QmQQTbtLozfxOC0/4D3kNFyY7/h84ScAwHet60TOoDI4J2smtXKgBx
11lZ+uGIOLiSlU4PbYRzsBufQH540IZdBKj02GUMVQV9FSvecR1Hx7EEW870CqjRAyJX4DtyeBqz
X2TMnnOv1dUEJ45l21nchUBwUNUM+cWNps8l4pcJqm24rk5lkuzQgUPwPGk7JtABqd6xD0WqX79C
exow6OyXK8UH+OMn6+xRDcZV9YCEzPJ2xqiJ7PM8JRe2Ue7hHw91W+mhl6A3nzka2al4dh1ey9jH
T00LCPsBRixgMNpmx5WD5/iravB/Vj/Fg+fULoVhzbQ13dJ5CZNYSs+9umaS3UwOfWiDDoqZDwY9
vDDBPxgac6/1jLX3HP//Nqe/b8NJXmzpgws8lxcfNL0ba7kLc/bYtxdMsaz2vHg+z2yreFOc2HNd
w+Yp+97J4jVvetJ7Lyti/aDAOMVLpw8YrVu0Hz0+Jo3IMH2be11KD7kLY1JlO2UMd0AweAjF8PYh
+gOx3Mz+vb/3b61HeldAxHDooAAQjxjYHwDBfwIFG9h+ssw+WyuYKF5HfwwNv/+m/8hXw8vt7by6
QN2D8dNhK21V2k1lN3ZIXbObqYrUxFPDNM1tA/L5+GsLeZ9pjk2zwlGlR9oeEXnPRZkyhIfIr3iX
prsQRIy1ghBtZWXhYc6gdP4vDEodoDpHXblLMAgNMNCHKYT8cQtCFornOABy31KMKAL6O0MEfBdq
4ZkFz9mXthQgcK20YsFtqC31jzVlTb+/+1ncu/ddSPXQ3z3BHMFU3TBj+bwNA9equBknOy0dVjUd
zERzYdGxWLerZGFUMR7bEiXnLElu9cKSdGYjZqg86vbw9dzHa2Ntb4blYYOW/WpmKyUX+pcd3Jmt
EQxszZG2sjUgkmAMUHzKDnptYgaCDvbSWNNiCuPmATgzlXR1oRzCf2PZc1ydSpb9XvM7e+0XXWx2
agJFJKUFqvbLdsWTnAHs5o9LT2QBl13gBDUYwTnvLdeO/lrziWX9PGTx1DemMeIrjktIH0Ag7sLk
SZQIaVrSORJVNOV5tpRy1Q+cWJUCZeLsjtWosNPCq07B5sf02cOmsS2D7Z5S2cz2XjNnU2qlSmiB
E5CLdmrD8OBYs72ox4YM0TSbdgWT3+OCIaHvht+tnM2MxWuXQ1QkdZfaq3lRBIXgFYy/ybaaKwdY
Mv2ZBR2rH8x7rEbfXbhwXrPVgRIAzLxtWpcqR+9fFLyRBb2aC4uw4DY+rRyZVm4nvYXpfgn9kRry
QYPmrvAWo79hPlMLkJ17Q/fSp45wDKhfdKvolRZKmDxnPg/jARWA2z/pyva7IB0N3fIsACRytbAw
zLi2bO6vx3jnof5Ca/G2AbkeKdZ8ZkE6xZW+R0mJomRIV2z/wQyzgOnl6Ye90VZM5aV+7LdP6LhA
EzCz21J7/N0LnlmWTnK+P6Cy4WCZCjTdQdg0ff711fOrIqyQTb4vl/ETw//B9BVY5O1lz+2r+POT
XGiCIEixS471HnamiYGQrD3+009H7kNz2wTDQ03/ogzZJkAsXGGiAZmqUemGBesfLkJYAL/jmDSz
qK1KThf0DQM6Na6gYAqPKguBau4yXtwIyYQUqTQzclw45AZkBboNGHLd361RnNvdwSQSwN2qrarv
1h/YKD9SuIo/317fpYclM6Y9pOoCxMNSpQSZOAn3lPvu63TA5seFtdTWCpMPi2nVk2kNb/lLu75t
9CKSCZsODR/HASxhvXcxTk7GWI2xG3fis2mfymSzY2wy1n7ctiG/OEB16URJm2E81dB19/1qnBhR
4YI2+mESR3/4xHS2Wy+0OzcQJeWF5kNFyrD4NyWYW9vlZZfsSp9TaZEsVHfqELrOmzp9hH3x2PHW
+9qA8jwyXtm3r1oMLObraH6LLG85FA+73TbL4pmorYsvd5ZLix9CVY1AZnqAz6S7P8U5VemSH9IE
5tb7oj4Mv7NfpNIKXSjjlePsLnw9oBnS+R0Ser+HdTsDPZHbe399AxN8nud4NMN0ydk36DDTg+cb
uA/ZMywsDwmvIVNbDEG0MO9Q8MpmfM613Xc9nZ6naZJic2HPnU5fuPGhFbvPO9NBnMT04b4QXUVz
gdxQHyLJjPSCwxj0nOULd+fqLtxlqmHTUrWN989xct4ophbJlBLYpqfkmVmYZcrbGs4OZocXUMyF
kOLPXKPLuyuZ1M8Xe+yqaK+49hhGI/insNscXtIQQZ571Ewd0jEUOvKYkZCZmyX+Wulgna1UOli8
Q3Ujbo/iq0YrHXqIEKH2NVyGkOz684nvhbeQVinFkX2xM41uwhysQouqu4uS13hKZj7f5dejTkDf
VPXg1QMYKvn5Wld6W907Yzj1yCuZv1L3n98F5tB11SB/pnB18fRTukMx0lJhppD+nOlDW/67X6c0
Bo3wQBqNyM7MZ7qyJFdzLS4fawLMKl0FwG/MVB0w2IZjUD3vg5yD+Nr7TJcFkBntIfqB9/G20ctv
ZbgarwQqLahd4OTPT6TGaL8y0goM1eyX6TFlBC6aBOe2kSuX/NyK5GJNejMZ/FaIyQNk2aTrdoVM
7gKx0Zo0sliAy/fd5XFN8kprcMa2ONznhx9PyjMI7hQX+LlcUHK9WjswbzL9tatpAKp0Bati6hu+
9rAL4mCu2XolkNkqe8rzy4DWGU9+vqd10yJvWjC8zvo+oePTbQoyyObzDo54ynblM0ORQJRmbvnl
lzy3Kt06z6S2dKywqpif0vj3sXuJ3Zm8WHym8608NyEdUGZ9oGONMREZ+wDpvDvgUYsc8Y3hUas+
Ocg7z3y7S8flWCrz5txDV0CzpXDEzHQZ5TQRYZDmYZeud9vdqoUPPzSXzMvu/bnqx8Uzi0t3Yk+T
ip6oZNNWPVSMQu9eQSQsHt+G5m5mTZebKGzwKnfIqTxHrgocDtZhjOj+cDqSZ5TpOmT/WsahfduP
QyekdI+ohv1TQWfj135brWaD0PVN/fsHSJdxtEurjhw4v8wXY6ksDg/JE7RNq8NmfGDeY+7qXx5L
lssoGkhWnmqWfBmqqTw2TQFFiYmMIknd1gzzAAJlNYSEo1rwWn6pXlBP+TqzzVc/5Yld6TokNCuN
sRfUKLmPuhtTvy+mn/jl76ZkQoUCHn0PmC7TpfevPLkDNsolt+BAAduScvSks9W8sSBJ638yQRQC
j4VDizAPN0S0YMRUgdt78S/ihwNkSdVBkHFfqE2c+x1ezPRutE7lXWJ8gYvHWB5WjOB4frwhEB8D
d717O8wc58uYhU2PJ50Bxx3TG9JKi4q1NigiwYb+dkieh2EOnj1nQJzmkywNHaLjYDOUEULbj8zQ
KyQ1cxFCeJFzt0ZgMJBUYroPzJMl+evEiWLlKExoB6YlGTT1I3M5BlpgfY5Dz2/haGiB8S67ELCK
377BdDl3TS5P6/lPkE7rCKrAsspEQ+QAhjQQt7H9Tafaa2dPM/fiYj89OkkgiMV11A0GDc73E7EV
GCOtWMP9DJ/IBY+PaOT6dZA9otKgL+wfx7U75wMkkJtLE+nMpuRxNAjoaE2yOriKt4eVu8kJ+YeN
vp6LgZfvF8mSFDB2Zh0ZhwjhzfHn8Kn6lSN/CT4pEK0kgd/z577bnEFTihhZU7paWSoqzjT7AKHi
Hotu8G7R8EWddfaWX8SP8yWa0o3zplHXkj2bmWxgfrunUQ+FA8nUqqKqLLxLRjoVClZvOhSzG3xx
UCXr0nXMFNuEoo3jwyhUtTE/Fa/wu269VxTPl3R5XhS4EReIkXy8fWwvrqhkVrqifZFpxU7cj34Z
r/Fq62FpLueXd9WMRe8R70nVXu72oNgAOj1hdZnZhKmCdtn4pba/F9k3Z3hwUA07Dp9uL0y7YhLc
p7iOlqtiUbqPCSQeEGN4HKCV9xOtnlX03G0YgQgU3/suEmPEvL/rgbKxX4vPM7YvYjOdXYpk5MY2
s0bIlZ37gn3fV+lu4vA6KD+/QMDhU+jcJG+Kn8N4A9v5plgyvTt3hPWLDETYhetPzNuAfJW3GcpE
tKUMvib4GhCFK05wFozkPaEgPaLsyBkqljE9itxB8xVBSh8wFv95e/1Xl3/yM8RZPwktXqTaI9Q1
uCXmEBLEmBimAEgwV1a97CFKy5U+MUkROslHlpujMGuG0526cVYaS6p8WGj/+aJgTdEBC0EBxdNY
uimZhfwBmgp4wMF9yA/pt9pE4bea7m/v3RXHx+TgiR0pYkV7M2vVis1T1tPS3Vrrad38sO+HAC/w
MYUabCaIXPlYthgPNXgFMKAp35MOnrIhG1gXnOprRxn/CO2l8lDPPHEuG9roN5KfUwIzNfQc5SfH
QUGXewczM/GR2qrAyEy4HG1d/RhAYm0EeWPKfJpv0wpFjy9IIMeIZo/MpZM/+xXyQ+RQwOXHBCea
vLx7hu+uxS1pX2H+Lf3+h/YInUi5yF8hkhk/pju0WGc+7rXNZvyAV6wozTF0cH4zIuRUmDM3p9B4
o5+zUbfcDb9FRtphNJNqhCiOlesZo+JknqVhYud5oHsA4YENy5lJkw+ZPvb/gUbQvQvGNWXAJ5uc
+fCkbKK5VV6mJecGJfeXVB1qmaMF+fFiCJ1l+pKujC0sl6t2Jkm+vp3/XdlFkmC1DlN2bKfljRDv
uA/w+fy2hnIzs4NX7bgOX81hlk+VUwPDOmhmr2EHxoVl9tNYQ5xGajdtja1IDCqU/mbv5fUL46k2
UyG8KS/e6GYSUy82HB5ay+LxCLbtrnzpqdvvmFZAawJ02X22FplQ/5Ua1mo2A7sSTITy6n/sy1fF
Mc18xBXywFx5X/bLcd0tunD3zJAx3nXOC10J15yZE2vSzRj3o+Hmnfv+eoel0VlP98baDcygRgdo
CxUoPbovGgiN6DUJZ+/lZfIurPOgFpOzNv2Y83s5tNUu6qduInD2Qf16eBDjKfYT9Otkt9BELWfz
vWu7a1MSoR1gq6IIc26xYC6sP8JYhcX9pnxFFOgBIDvdmIZWzFxi8B6cZBcAiscFMEFcvmgPjk6h
jju1neiA9LTVEt9d4YhXNFxWWuCutDckBpfo5gSigq2+MRSpL6Klt0KabNWvkrW5RlY13P+e++yX
Wa9Y/n9/lyVl+VXsgJVLTV7W2cc4e5o8ROaOC+c4U3K+dn9PzUibjTyc5YwKgjex99ZEYvCC6QTr
24yXuOZnT61IKbx6GHZl0WQq8BcEQBhtWtYr85e2ip5choRXYt7ltsVrwezUoPhBJ3lWqmoHJPU4
Qw7sImVufEoN5GLzunuGhOyu8XYfksgMb9u8LMISTbghpJcWrURG6s6NFqYVp0yBioNL0rXSlv3T
tGa+GTya5it/yCeXu7l8+uoxObEpJZRmBpdoPGBzf68hdbMuXsVz0PPtN3ThwvZZX0Kbheb7zFLF
sbi4NXS9dYQpuThy/YJRZS+tdcyKZKF+1N4RTebSvJuvbF1zQKJPywwgNAVEtPNdZTb1qPMzJgr3
/ZfK6550cy4s6yIdlpdzYsOTLttB0RR9aFkOwrZfhGzwl6pfCBgEtax6VdAvW6b+PYyulGP2r7sA
XnzG2jclbcKawbjbm3vlSgJ+YUQfNAHBTe6PMJx3sPJkmMJY24VTCpsw0oZus7ht5dppPTMjrtDJ
FdEy+J8PqEjxCZFd1pYG0iwP3mMNn+8K5TB0h9zPOx5A2n45Y/nKbmOZ4p0BjZJuyPfEsFFp7Bik
It81oQVFCpS3J4w58WKF2h/U8sx17r/1ePvZyC0Oi/Shz0xL16VLBqbDxNM32TnPWtm/GgVc6joz
USsvgk5WQ/1nm2ke9FOHjYuKRxXZ7VLbQRIRZQ7w2bzR11VpOgFCg/1dtTuu07x6Hhtnri+gX7li
Zz9V7OLJ91GtutRy8gIyK3dFizownnP6WPsAbky/ZUgRqOYiXWlbMOygsOZeqteekGf2pfMBs1Ne
WDZfiQmHFfJtSzeog+jpfyxqzX0Y6ZZ3A8z7yjHCZYXQPwFuQwdCIX9dTHftQwHIxSTFgoMv2C0R
+IZ+q1/OpcxzK5a9gBjjsBWDFZuwby17foQorHnf9C9H5pRWc17n/7iB/70HnhR7pywy4FFowLd9
QmELOYoPrT8t3GB8NR5zGDHLRbJW16axuX3/rvuXv81KwdgpGITpIwQP2r7xd3t77WoI18fHuWt+
JeifHiAZW2Jkw1gd6vdnLTp/PsAaZYGkxUsE1KFblaCLX28v7BLrwCuExyONZZpcgu/l/MrAfmor
OTgADlH0Qj/7l0A6wJngNxN1ZvArm7lb+n+cmb9NSjWJthptj9EBvCjPVj001spjv/h5COpncz0H
ybzuN/+2JeUXeRpHCIpiy3FKRNuy7oM26h8LzXsdlOI3L4RyLkZc/4R/W5Tc5d5gvDTbs6Eioxk3
CNPwulOf6g3SToymOzMVniuh/uz7SS6PmeBaaxRzCo/xMV/0o/qFMcuZY3nV0dAoo0sOkFZ7d7sn
brVFQUn3ImyAkOaGd+s2SNbdag7iJS8FNi+NyqoI3xZtefmJCPeMw8gj0RWYAIRTE3OItkKEmznx
4q6exrN3M2BHIUdgav5iNejmosWWg5v8C4UsKia7VXFPoZqsb25NmhySZGvi15zs3XEXQ6R0FJ4D
tIh1v39LgQJb22FDGvRjZmXyYRe2AINZgI+pKFpyaYb0ZIcEMhu4V5ZoboCUKh6yJ4HhyL57W+uh
vRc1IW+2mHlRZXw3bDBYBS0DdQ25UjykjHCOzLSG3trRqIF5y359/JqRCAb1ZnqIEa8JZtYqv1be
TZrQPTNVQm1aLgAyRHpISyjgCPUjyi6B+bH9k3/oN+kWyZy3/DsN+iGIv04PcAPNRaF39iv5CL1j
f9A6pz4uP/ChMVY8gDIizwBzxBhSE0AFm79F7+FeDzIcdv4dDedNdgcFEf2ezlfvcr+cqVhduzGn
v0PyNVbjDLlS7vkdZKKqh/BW8XB7n+XAJ7b51ILkXnqrGxHHwYKlPLWHNbTUyn7Gg4kfeWszpaTJ
s7vGNJVaDdNYbe80F850R4vyr0qcW5SloLB8+RdrErSGcHrAVOhKV3LXQcWpdNoY2tqH1Lyrxld9
+nXbxEWMe9+3ExtSWHXQMD5CP6VSd99v9DAFKVkH2jYWJBnL2Yh69RycWBN/fuJkLHvnlpawVob7
jcKblmmOPOjXTNf/mT41frKdR4TKce59hTqtMJrxBvsoRVYNmVpbjfuRoJA9R1vv7vDgvO423go+
pnpxvJu7dBc1PdmgdNjbXCuVcuQoThDrgU2LP6L6EsB87pe+yHWHQAtV6krZRtnMuRvj6j04Wa10
Dxhj0GO4FelrLJUne1v9QjZne3gY78yvSLit8jVZeOB8hKw60F7LzT4snmKmPfUt6imrbMsEZijm
UOKluZ4LMZcfnzqcKiBRHoREgGXPP/5kWC1yEOjuONWHev8jgQXy9mG+aoA4Sb2fF/ZFT2eYjq6a
54y+A5fzmTSGh2JmVOdyd1nCiQXJBXRT6XjNCIFXxo0/JG8pUo6F8vWfLwNOZxCG9C0cDu35PrWQ
sY/wnbFP0Y9kB1IUzut/bsETVSymJuzLGjsDyogB5t0Ypsfv5fhmHWZQIXIeJrgG6fTAOUnXB0ia
dAjbEp4Qe1eLK9dttHUKB46Yb5w7UNe+hqeb4KIsUP6w7pxv1AGaikYz2Kga1kAVHpB2hA47zv3b
u/VelDl3/CzHeCfRogbI6PS5HT23q3FvTyN3avcIh9Ky/dbjtmAZZgrurd3QG/hYdH689NYzlq+d
6FPL0nmz+947Hgo+FDgiFMGpYBufo2eFCqBLFwtSNjhLgxmbl/4SNTqQ0BwMUFgXzTqI/DNFQdY0
9OrgEMbr7omHQQjdy8/u05G5xrmveCXzPDcohTlIattI71ik4AzEX3Z3zkfBkTUyljRn7MqGni1O
ulsOSlJwqjTYMs1Fqn1S8plM5+KdytkHcE02AtUTtMO6FG7UHM2QSng5m9JK+wpZPj0VbTVth8Dy
oS0I7PCffzAQ8ppHsY0aNSdVOp7HncmYlyVGbI8hTLPOD2FSeRBtnEkM8c0V4K+t8cyi2OWTML4b
lGZqxBqnqX6InDQskzjUnfKTpVDOKXgzFPuwPGQfptR7OU7OQ4ovsBQPQSN15sl3xQec/RRpu+PG
UEwwNmOooApbjqCj62GZZ79u7/GcFSmk21Zb0l/ASmM8R+rdsVun44yJi8YnB+dsJZKXaShd2kWP
DShamo0JNgjN28W4ju5RnAoKMKahtjV1Gq/05p6Gl/bzXAX16iqZgRREArqqys25oTj0aA1yOdTO
WVjD7yMjgYd4Jou+8gYjB2Myh+qwadugS88PT1cfKkNr9SE0nqalGDZzN826+nMIoLxfogv0+fan
uxKLzsxJ3sWEh+iwhy+MWCSmswXUS1TeZjubc3akW5i2E/Bd9J15aplbJQbmsF8mSzPYfypWezhI
FgJjHoWun9MqmnPaVw8PgC+XoV4dNLj8ykS/OzFUFzF4DXgyciAp4WIKrHX9rXsuXiCKWYyvXZg/
1r9ydQ0DHmoRMznFVadAEKb8AvSMkyw26MQpwL+R5p3Bd2V4GBnVxwMVVjOwv0J5u9D8yV7M4+uu
Hdh3nkOAScy6yYG53jW7PpsUCEVq56NRN98PXpkvYi/+fvsMXQtRkMEzWAbZHUnZO8/2ydrcVMlS
d4S+Voxoli/Cv9pPBnXHbDtLUCnDSIQfOLUl7WOC0DTaEfgB0ZTfraGhWBeb96G1zb9ZFSkaxTJo
jsBzn38xFcxVWaAIx5FVfQPgAYTFi/2iflbv5q7Htdshpmf/Y0qKGBB+oUYiBJN1Wuyp+dmJXtTk
U1LofqRsjHR9NOcGdS5f64wgWYB/IN8kFmtS6mQkSFBhlBsxJKHSZH7dFGvNQC+4ny2lCh8iJYhn
tqRPpvawvEN8JvgRVD++EyPtAgNtbI2wepgduBCB4MIa+AFapiboJksKebseQr+oqZigzzkhke8k
i/3GDFOw5eaHiaHD2oCqYFypd8nq9omZsyyFwWZvDZ0DkU7YZdPLWHkpknj6A1jEH5Y9rb3B+zex
QsBZ/7NU8YNO7p0XT4Adc7sPD9tpma7zZeHbH7rtkeeEusaRfr69vqtn5sScdGYOtR5NyWAz2Jh9
NrIXe6IIwiPePB7nnOW1S366MOnEpLAEVS3CZEQla4m+AQ5lWB7v9fXsaRHh9MZpkYmXFHuAkDIZ
/yJgAS261hr4iBDXXB/Xzd6/vYH6zA7K0+QZpOdKHe3emULCdm2/VLwhmISg1Wesx/V0F/82iQcM
jyzroA/z12qbUHTo55FGwnndWrcU95skVfeGm4gdhmfir8oWI1iTn73ma9pFwSyNx5xFyZ3uun6X
7B1OT//F+Olu2xX8Yv60hTP/ry7uXLp2NeKeHCJbcqpRAV2nkxH0Rc3G0hftAh2rjUkdt/jlbfGz
wSw2RPyVt3ZV8j1VFrf7fE+QZ1c/TUEF1qfwd0whMl8WCwAyGdztI3U1X3RZJq8qQOXM0J77AI3G
cZ4J6njmZpaQuN55r9rjEby+ukYSajlXqr5SERWzq3/bkw5OASFbWkU4uXxTP1r3MR15k2NTP1fb
f/mUOrUmHRonbRDNQzeBQ6PChlJu0zB9iB+QKV2Vy/Qpf5mLxBedaZFfuJR9HECdBnUT6RMela7d
JQZRX7SVnKX12VvmSzGYBNvMo700EVm6m8tPryVqpzalwFGoWn4kP6T26L3p/ZNq/vSKHzPn5NKG
rhn0WVyGA5EEkotOqI2qCTq5wvVoX/Q/wNB4eqNK6N478D5ni24EwDlb0Ran4fxCnFuVQkZWt8qY
paQZ9guXIixXTrjb0NB5Z8+Ze3hf4EZAkJ+tUQob0D6bYLmxZsXBfjPdHx9NMI06ABLxAa1veyfA
wd052yI48sSpVv/yFwhWecNw6IFKEblxW2gXHXa5Dftg/8v6UvIT9ssSuiJRsxGjtPbd1yYcgjJQ
78q5j3x1u+mmiYlEKIQunqgIZMTRgdzHiMNG0HoTONN0sf+k+WWQzjufS3/HhoP6Y6oFOA48GufO
p6iGTif1F/xTomUx3VvrbLkTE5Cb/auAQM91Dy5TrDODMjTURGMw7zO+cNoZiw4OJBg8hVJDv4nq
9k+cWouZa3MZtc4NSu417yLolmMMIju/rZb7JwVQo/dgCvTvQ/Zx7gBdJgiYY3yPcirvxIvitt6x
QljqebK12WLpeKHhfinq1e1FiUt3cSmpMDByxVy0I1fEjsPE6E2VDmGSfISlc2Eefqrx77F9btXa
V9IouG3uSshgUSf2pEBc2N4hAdf3F19Y/6FdwcWxcJ8gfWTMaI7z8eqRpKaOggGEABeEPUxfmfAR
kWKVUQ9Q5N5I/9xezpVigljO3xbEJTzJuvEwxpDkbF/x5+jr+ktRvAnwdMUUTqD8toD1+Y628lik
C+eHmEtkZuWfh/3zHyEFxr1aqjv4b7kIn9LH4lXMkqUrSNz7EEHUNdyFM62duW2VvqFjddFOFWmG
5n20tc9p9HVmV6/e7JNdleJuGdnG1JbkFeZq/wFV4weUczceXVf3N9KCJFFwVN+3wRgyRQ7TpboU
yOJ6WQAI/BeVvvPNleJxDEOymkYsNpne7PIjGr9m//v2eoVnvLiDguENOVactcxMmo8wS7f2f+tu
Qgeh3fwPdber3+3EjhSAvWPU6ANKQGGzW9oDbH1ortGviFfW40FZqsvpe/Pwz7sIbN+JTSkqDN5w
KA4VNlUHhvcMKUkk3G5v37XTQh2PJppBRRbAyvkdTFp9P9htRs9p1LyN1gwMAw+eso99MgBvVVRT
95hGlWHPxYNrERa3SQVPBf7NeT03bPd2bjcarxh1qxx8kdF4fnnP3A1TKMsknMsMrx0TwPxMbsKG
CpuKZM6Z7NaMjjtuRckjwmU4a7jr9y/58KvImEcGSThEyswar6ZRp0alM6OrQ7NvbYxOP523cm0S
+YpXWDNMsMr9WlRK9c3ULLwVQOnmtVsNs+QKFzOrIpM7/QnSETKGY9bFLj8hv++DZuMt7S0EAWsx
6dRv9ec6SL6LcVmXLfcCddUST8LbJ+zK8/HsJ7yHgRM3X5VI++0Ljph4PhrMwGifBQx4gslmH2bh
fmU8z1i8rEWcW5RyjTQbhyIrFdTaQgcoVOLXD/u1szJCJHXn+nCXFZZzW1IQK7yGYvkeW9kmXu/B
eQmSAGU1TxJw9QRrDB/DP2iS1Uh+fewbM0I+gUClP1hDtXCiA6PHuV/Hf0az8N0JAbx2H9zeykv3
wLAzXKHvEk7MW0vHp3aH3IrikmtjmAszvyujb87xQ03qv/t529IF2ZKHGNSJKUds9MkxKQwr3+8z
TBULsgFBIPkCpoXnBlOjQfG1eBoWsz3NS6cuME+oJ4GXU9FolYKxzlAjhOH5GB60p+zwPe1nUpwr
RQVBAwQAkKYpqCAZGKfYdatmOwJgG/LsTv0STuR+Ibix8Kj9w//wULxMfM8tSiE3Hwez61zSNiB4
fgpDj+9BB5KD9f3QE+gt3/wcu4vybe4izNmVHOyg1wNKf6w038SovJXql7H9vZ9mRs2uWiHRFrTE
aI3J76Q9Tb2yrTkkZZssavB36oe4XiMSOBMWL6Z5PMGn9Lch+X2EpmNsozUknBbPlfuOOvurdact
nHUaUhxOqNS4X9KVKDJGizAPlQ1kZ371e3zYr5S58rS42uc5zvmPkfzZMAyV22UcU8itD9ACtY/o
M+wEqX0Txh/Q7TsglLI6zpZTrkSPc8OSc4utqirHI7vgvdkPyfOBxn8RxlsTuQUCmChXGcyN/Dk8
pcEg2n0Myv4L2AEPrHfaBTFcDU3QuV+wY2soupoDrb/E9qL+biw1xlfSVfsT0uLaL5ZzWdeVgHVu
UbpCaoFq0dDgaQXQof+FouTAxKrQ1rJ85xBYH493c1Pk177w6SKl25MWCfrJHib7kvcHlYZxMoPR
nTtIFzEExVjBGOQxC0cWJF8fs0oMu4J+nqRr+losOoZVAQD8flXg8Cp8K+xCA0nJkHbE7HPy0hVi
236nzjDh975oHRdJUR+rHYdYNK+yX8Mq2nSi3rlRtt1q3hFe7KgwJ4i0aNmS4MqgVttIUy8p2VFv
hHSaGpWHrLMxNwlw4Y8gq4B4RYzZQlwB98L54eyYj49UREnC41T5Q4s413HjDmMwGbOSDxexyjYd
hqihPYFw3rEvGDKyESGTI6aad7rR1m91xqkEzBPKtafm9/5jMoN1vmYRaXKNlfHFLgY0zclxC008
VXmYx+X3/e7XTMi/aoDkH448BwSTXHJ3IvRbTacQ9YxpWT/WL0jdUgS3yYirR1HTmJvuuUhn2EPn
xKDkz8rMOZgMo0DxqQzQ8NXosBoGGlnNfR01oa2ky9srvHIIz+xJryshejn0Hjs4Fa2vRB/aoxUI
abjbVua2Ufz5Sea025VDPsZso939qJGz2NMkuW3hspjPxgGB1Mx3dpEL7JcauZWxszDRLI9c32hL
meZpvFM+qstoscdh7N7++bsBFXtbZ4BDNUHvQNJwvixDZ1TkIGyKBoJGERScy46pRe9FX2YkT//D
vOLFw0EoMAmruCeAsfLchlVEynDIOR/O2/7D+BZvqzX4tp/Q6m6VucN/eTagTDV5AqtglJFbkM6G
12qDNhmcDXH4m42xbl/FVKa50LaiPyJA6u7r7c94zSSkPgCjISqB9k7aUXojCP5F8BWVivlWOVFQ
DB4C9en/nxk5d+pHxJrjBIHKPuV5V/x2msNiOsxVeK8shskoAKQEM5gtZBwQHOldm6kcDxUFOBV5
iH3X+HU0876bsSLPc1ZRhQ72hJWq22b2U+s+dWRetz/LJZLfxp0jmQ6btIqblemrvekY7Yw2p5/6
RzDmFOHuZTF+3qMj8ri7FwhcVOkEFYn9+r/wL+rco7PsEuuElvecGh8se2E3Spo6tllifm9b76IQ
Yvg/obXDUPB8JebSW2GO80cCD4Iegs3za60hqNcoesN3K1F9nkiay7nCy+VHozNHrgGumKo8JInn
JjyttfR9X5OsouN39P64+rPGMOztrzZnRPK6U44CnVojIaS6d3ZtLirrzfL+3LZxxe+er0T8iBPX
Hml9tesGVqLT9nPBF6BeGViPQsuqMH1GqV5EUXx2mOXaNzrdQCkD7i1VnaaIb1QihprCTMMEy8zK
rp06CFMsoG7MUV5EFK1MrUMiJBWKQ7lC+21xLOKl6oDprdB5cz4M6L338YuVGYts2IXl+HPmB4hD
IB17xkRI2ig/mqBEpdStHhniHyt+QBMYX2oIbTc1/RTjIftefNgDEf3nzwpMEVc0hhYop1w4rEIr
3zvwBJeEzNv6Irgh4nDne+Oi/aIvRbNB+/pvFslUAaovJI/E0fPzo+aRHue5WGQceMyR/fRowSt+
FG3st+wR0ijo6oPbNq/cC4veEAUPcKjw5En7+v9Iu67lyJEk+Stn8449aHF2uw+QJVlF2eIFRrLZ
0Frj68+zenZYlQWr7L152LHt4TQDqSIjIzzc2wDp+EYUOoeDzEkVR2aaBybgQYwNtGgGqDTEBWCA
UOjliyOjkfwiQPfKBE2gaDuJo5lNL7fHcp2UImsGMCFQyhrhGqecla7NhhxVVQfoIh6f/Q6vX6dd
BffRvjXLn/lddeDf1IwtZ0UO2NXmxHUAQRcZmhk04pTrqyhqqpzYFb6iyeqYodK/N6wMTHXk1AMP
+gUU4Iza1AmseMsslbCW6lo2cgFmB0uuTfEltIbn4jkUzMTjXuJXwSoftJfye5KAkdR/vT3X102k
BFmLbmccDqQ4r54bJSB/ctfBeN5ZzUv6Y9qj9X4wBcGKntW1DDKabieaKRLGxo/4OwBdK8L7yiaL
uS6z4kPQVkQKk2iKvBLAkqDh3EkzPkT/PkLYIXXHN3mtmsGRALqZUAOyheg5P7dGzbkyKEKRpEl3
CnOn1/aI6T5RW6f2ADiJ8kzI3tUH/kFe/QYR7NIxOrdObXC0gOWyUMfI7CimYXJfDbcYwdYXPTc2
74Jrur9rCIeddXutWVOsU8lecTS6qpswxbVN5CFze9ySZBqhxIpcnbWtFwcJQXgsJ1r2AUm69IJc
3IdySNTqCWMeebsQoXqomZmaJ5p36hubO+rUm3+1qmcmqVXN9SIbMk1EQuUg/xz2yTMgelZQmux2
x2vQONmuZ6aoJazmMgvUIeycHjTdHoHD6z+m98lOnejAgo0sGVORjsOrBW3t0C6kvLsoZVGsalOL
cofvyY6/Lh3yBPydDM6CD0RYTPIqaN4HLRY1rm4elTI3eFC21F8jYTbReoSo9IvEef/5ZgT9FAqD
AMRrIFugtocRR2Gqy2OLijnGZFWeW28Vz9HB1MsKAq4xDwD8ndui9oUkQFkWfJFQYN10r0RoLLrT
sSEJt7x/fO/RvSW75aZat3e1x3xRL7gatNsJAugB8P4D6frlOWj6UEzEGIsHVFPfrAgfXf3Gdwgp
gfA4EK7Fao17xk2O3IZdwJIWFhTMBDiE6AhFXdsgIeFZMBv2aSYEBsbeOPHROIwozA374U5bEQRd
DN2e1MabJ/9CtCIrN16RKMy35hfBaVG5CID/IA4Qm2BLmClYZHnX7ZcqWNcwOUDz4w66KoWrWodM
s4TPi3cd6Lq8Emiz9Eu/CjziC5v18JVQYvwG/9p1VurSMPWSSLkk6auhb0/9Ef2T9lZtlG3sEqQk
Ch3fuJ81acWyEYczNj45rJSTwo4HjFFCwhulcWrjq3qkS0EDw0itPwwe9yDb/uN0AhWymLCXHAc4
RhREMzAEYXXKFpioEiPR//TBRGpV+BJ4pCabPbI4bpac74Ut6pCFoBONtKZrQWgnuZkDBQeXhA6l
xTrOSztax05Gs45E+oMpF6XG4DKJVEygYbwJEdLmwGhMU2HPXc5aK3I46LXSkb1XkOzAIaadVATg
oFS0GJPsTS+oM2+htmGSU5ETJl/W/bxwYyI/9GmNmsHB0AaESBjYsOmcGErrZpWY/rp6D57yO3kH
SfZjnDC1YJbCAsCGeQ1hPfBlVyQmia/kgh9hkPwm2ELa3AYLkgDxsHY/rFj5owVniCIfOEmR+UBj
Eh3a1yO6o7j6NKFECLNfzRvZjTdMp0u9M7FaAJzA5yMjgXZHPHUvvR6gKFqhDrBD9JjadWoD6eKM
iAZUt4Q3YeGuaTLSX/YIfSREwlRkT6kbuo97YVbJRqnREpF+67ba46lq5xhOpVpqbI5veW76O6hE
r32klSJX2RSucRT3BGEX2SAyt6RDOZsiszuLOi7k0wArVgkfAMgJIUV6ORWqHNa9Jtet0xmI/Oa3
qCpNnjt0rLI7Xb29MkR5VE3O9FHiqvaEdp9BylrMoP0fvH2+1y39vt3NRP4zN4WHBtKnIUhWrOYp
OkpoWGRT/VIb7dfHQB8PsA0QUlzRG6dGmyW5XJw29antHCIuvyECQHvYKzvU9Sr5UAHKRyx8uNY9
yZ5X6Vbzfg8gTh/UK1vUSjalViZygJXMXgg3/LiSbQJHj/E8+43mBcr3XVmjljMMw2lW+JYEDiTA
rfaRV/80Njw8OoDoj4xbkfy2M097ZY06sHMRt7WgYL0aR7+fIGSd2v5xOHL7iVT4kW5jlgKoe/jK
Ijk3Z4FRGqWF5MO7wyLRbyHdNdqed6GZ6rKwBKdc8tXocAMTjn1wr9I1gDBr/tyN0iFd9+vsLj/2
x/rR34jP+WPx3V9LnrEp8OK3SziE3osshIvoQNV+qtvMBV+bzZhuCkD1a/CfH0RXCxou1WYxT8hl
DWQDHmbiWvGgFwkFBYYlKs76ZQnOBzVh5KaAF72cZkQEoRI0EfGM4oYw7YH7XzPT0Aw+VMGcXBJh
gmjF5630q3K8bZy6UK9sUxfqlNWK2tcllrh5yOetAA0nTmTUKq7dHgIReFdcnwKi7Kvrc8a/5wIO
Rvy9gLgnAnCl2RDiT2WlbjgzRfcG6SkYIdno5k6EmJJwYfJuuEWDgXV7wNcu4vJjaPY6WRRHEGnh
Y7RHFS+cCjkFtGmD/j8D9W3FGDqducJbFIERab/VRA3VfomKxOZS8OdWAgs/QT3reFdlD6DhBvcG
cA09wNxBZM+vJARk54uubrVL0zQGIB1SjfdLBb5JwKKq+0qOzDZdx/03xowSp3pxdClDlIMfizGq
5URrsH+B5QRhjztuWxNgkfaFfyJE6uIDw+LV2aQsUm5eTHwjq3NYzHeIXE71V8WDIMiGFbWw5pDy
ub3WTpGSVEDJFZCvaNqJN8cIFQC+k47inLHGRU7brZmkHG5ez0MfdSWWbK9nCJOgI/nS4BHKAWwY
HAdX29QP2RMPenbWi4FOANAblX4HTbVQC3KVgKL2BdoYOBYiGowkIJr0NcFTddBY0dBTWe/j37lJ
r9wQtaCUG1LjsQ+UsaudsnOE6nscOb0q32VJhi6PwEwl2eIqaIejBaPByR2qxOtqqHfUqhWpNcPz
X92z1LdQR3aa5U4MkgBqk3pmlTJvVv7T7f3LGC19taikvaQVxNppoEIcRrE7DiCHjhTn75mh7hXF
CJrSbziIm4tgZ4KIdv5jblgdgIwTolAr12h12CR9z9mZwn3I6Zxa8sjrFheIisn5jcEYE135oPep
Qq1OlpfFDJZTzuZLK10r7VqtzckhDYAEoyDNa8FKA3cMUJZmXh2LOwNspEQMBCKa9JNpqPJyNohH
JU+mDKG7W1ic1aLhuI0QigBsaLL0h8hwrjzCmUnKI0xAY4D7CB5B9Oo10XqTPM7LXFZqYnEVz8xQ
W0UdNCBQDL12RjU56Im09kvuvk1rO5gy7/+xKz9N0Zu/VTVQbIkNuK3GFGqngRnwj3rNRAYtrhUU
QQHCIGwsdLkvx56s+0ZCrAzpbeidEhB85qlP3ddszXndgS0nsjiHZxapa1D1+XiGXgx2Bxrus4wz
JxWqmI7IiYwQZtlXn1mirr8qR+eCSizlu9M7AMKU4J/6BnaDN/lYO90OAFwrxJURmt2KPVA6I/nr
DJ7ZJ3N/9i7IABwaQklukBhEZ6gt2W1kZlCsUqHU1yItSpLFRBGCGZOzFpU41jPDE/TyElHBaRis
RgfgGIwmXwrLsCSvEk/pweDAtHn1CCLXwdlgqRNYxJUU6QouRnLoSUko2JAEofAbVQwa13w1sdQx
7KLObwYNtrBhBTfHW9mwhFVoaw/Cirg3wyPhcYzME7f+9eZj8mUshiBnw6X8uVhmg1B2+AQkw586
5Nfgc4RVuyXJbzAceGDHWYFg6TfcK2txKc9ey60fVWmJFuo4MCWjhHTB623XQ8NW6PmlUVNTkxtR
IEw1UhHCV3Vzkr/B9MomIAGz1TwRZijmBmKMi6bCV0Ill0KVQ084SbQ99YcOgLrEw+2/08FL9fwb
ZczFAONzEemKBlxRWVUFwimxJP3xTsvZwta3pYfqnfSPjh8h+BS/sMr0tx0gEqbU6eSatpNKHzJu
pWDyCfyt3JiF/zYoiX17IRdvxb/Gh7LIpSWQ/4hFlQSB0yT1YyrkXlrXeyEpNmDc3ub8GJhJGvIW
x/X/IaaV2kHoDbq0LOFBoIVVx9lK0uumCFliUy1YNDLkmF9d+mfDIzvqzM01wEKW+YjALfV7W0V1
tuDwv/J90rI7gYl2Jp98bQ0UQ2CoQPqTzrw0LYTIgXUl3lxDoVa1ku9oGQcBh4hG49zrVrfXjgbc
/zmFf9mjA4BCaVNws8LeYE2WUZgkTaeBmzf5QVQ/2Ij76wTkyYN/GqT2ZT7zchWmCNtiaIzUB0I2
NFq6OazFLesZtfzeh0z9n5OpUDszlbTJGIu0cZKfApjdCxUvqMQLAI8hOe30vn9B9dCOVwn7clw+
fp+mqa0ZDHzSxRlMD5Zx4CAch5T+npDwkeGKrvFSIaPEZABZ9m6fVqm92jajVHIjrBqFYnOdZCp+
xTjtrIFRtz6nKZPO9QUCm6Qx8wr8fkrWbZu6+ibJVcp4YLDGQ133da42mizCGDrEzam5r9L72/tf
XL5hP2eMuuSnVhELMcE9B1ArUGgRMMgWQBI77jFAYgF53djWtsKWc8B3bqDrBZvmQXzU8JyCBjnw
gLiEO5MlT7Hscv76KJpLKeDqZhqzCK+oXLtP8tKbytor+PL7WGjPeiuvb0/C8gX1aY5a0lTqxDFI
YE6TwKKkvIZS4sr6bP49K9RaDk2Rd7UAblY+li21+j7IwGkNf9Of0elbiP0NQjLhNU/6AUSrsZQ3
7sQJJVjdYVqxOKgWp05Hbw8SxmgQpeuDSlkl+UTcJwQkTEk9iMJjiPj79swtP7M/rdCRUtFoQs7H
8JmyhzsHEkEu/CZJWQ72Js5tHmyWbF+yeNDPjNKOOknrdpKJo64Vbxi3lfyYdV+LtrL+5ugoLz0U
QNvoekFcJV6GAFAixCXxNe9+U+5JA3js/IZuO/n8q4v2bHiUg27LZkoLkCMD0E4qCsnGB579V96S
dQ8t+pgzU5RXzjhQzE5kgE3LC9ZQlrHFh/lPwBhfBL/YF1m+5rXpmTGti77zzCp1qpOwT8A5V9fQ
uc0yUFE0AG/EQBC1k9XhQeOM+/aDFU4wjoNBnfGqafyyDBtcDlzyLETtXiuGr+jgYnltlh3Ka8dV
WnVNi3uB1PpaFRknVGm2oNNB/qez3zO8Qo09OmGPEPCaVgQOpHrpPmWDEW5PMjJRl8FhWM6+XGlw
nYANmYL8NeoZNYvbpxBKP5cGxBCOOZviwBFqQFpLPOn94F4cj4L/cHu/sEZCLV2KfmmpkDCSKgea
NYuQCWL5MYYJuvzSxdDDqxqldmoFeH2sS/nl9hhubwtIsFxOFt6sccuVMFCo215Zt/F9CUWb2zYW
7+a/jpVAF3JKIZy6oIINLprNRNwawtoAHYoRfM250L1ta6E8hlsZet0GaYkF0pvywXrXD0Kmz42j
HFChO9GfRMj9k3p9wBREWXBTF8YoPzwj1S6EoFJ3UkQ6qjBakryehMCMtcdy+j4lrGwqjeUmb48L
g5QL7ge/qVP+5PiBRQChg4QsS4cU0l3Pm9kpw9Kgv2g4oGveI43jwJ1Y04YZmdC93FcfQp3iSB3a
licxrXJQ3kVL2SUbBENgrTcmSMgBUbhnZa8XjsLF0CkHFmHJdS3FsebRJtA9acHH7Z2zcBLOfz+d
mBdLvxoBUKgcDu6ekzq30xKzz1vvthm6KY3MHCBgRLUe0qg8cnOXJy5tlF5SQTaK15y0JvQVkuL0
T+jNQddx/DLeR2tgNR/6Pbo7YmY9cGndzq1L9HkvQUKuNAhRwrW8QVBpRc5oEkRk+0LQkGyQyVJO
8MIidSA1oW77qOVJdVX3OjAsxI8ZgszKw47VbfEwQEA+/R48Bl/A24Gdw/6EpUftxSdQxxSacuC1
zXuSIeCBbCHE3DOyvtGGdCaBLuyALiEzdFCpYybPyK+mYqYL09SBhbLBmBg98RC72QWR7koLQA82
QoJddfktKrG3d9fCIbkwRx3LFFltkK3CXMjHR62tDnNWObdNLGXvL2yQg3SW3UHv4awoft44ATgj
EtJKknx3sw5ynA1AhSravs0AffO6A3/LRIYytxN16Ua+wiXoMSFxzGjz4D3qXlGv38VfSZMvIT7g
Q6c6gigIri+wE1LwZZ3ghQDjYgIoT8QVYqAZDXxfLFnlOoP2OHDtmvnO7TkrNY37kz7BR/B2e96Z
u5hcRmfznuc5lhdaXw5Q1MmrbPGzCeI5L/KUeyiiw/ejr/UVjEUjOrhZoM6lHNT5mGVqH6cTl3JN
De/LFcbPCfytlt9ktTkP6HTrjRbv/Dp4jUvlbpKEYyPKd5FYz/btGWDMO928ValKbTSTVDuG9j7j
StOryetjweRj4cdtS6f+vRvHliZN0oO5QmejWBHw1E7exJA6A6UGNBGQ8RDAYhw5amk2bq5b0bH9
WUOCzz/gfeDBiVja0+2PIdvp1rdQDhQZsTCXFQkCX1JY32fQrAKNo2/Ih6IKuWMVB5lsIstRhNZt
uyJZ0yvD6N+QwWInQ0mcWnNRM0CJLYyklCLgKHfgb1ZWk4VXp2O4gDKQzByXmOgj+yGCKkOwMvs3
+I4XPejZV1AuLVTaDhLOgLDIHnJMJkhH7Gg/gD/6t/b54h47s0Y5Ny2t1bJsYQ331a7DUxqowcCJ
3wiZY40uI6jcAcDLegQuxXUA735ONeXVID4CnzrAp9ZuuQOtI7CR3QTmvgYU5OGdcCceSN0Duq5W
Z5YgdW026b5YsTiYF0Kgi6+gHFs66hBnGxECVRCQSQNwFQJIPICDmbGxyI69sbFkypMpat6jxCL/
yjgRVax+/Bi/VFA4j3YpqICHdZ4ArGTKgdk+618i3dRAFcHY3ozB0jIMIF/ntHDCYAGXsETQsEBf
vfh+e6TLbhP4OQiCoOMKbLaYiTOfHYuA/MTITQL+QDQeCq9cSRBnJM3lTJmzxVn9tHVVlyjgsnil
xcsHebxoFX3XHNLJoKMGwqqyLuWA0bT717hoESBN64AsLZE1H0F8WLqiU0EHIXGSAl2dIYhe5cNM
qGU/SHA32YVbP/tYwBgA6hq9AKwbedFDnn0NcSFns1zoc6/ooIR0gmwrjG7eH8ciMGd5iw5uxt5d
9A9npiifaHR5rGUCdg1emU4SR1btS16dvEwzq4uI+LWrQ/Jpic5oG/7M8UGlQlozOAp5bIIugzEW
xrRp1MWSGkor8d1YOa1wBKvzfRihotWvAz30Kr72GEdheTzoATN0XgbfDeVcesWfG5E8zKcNoO0W
VI1Qx8rAk0vaI+DX2IVrsuzXM/hpkXIzmjxLYpzj5dEC19muh+dfMh1oErhnt/YsuhPQb/x7eNRJ
L+VY6pIRxrQIrMoNnjcgxwqi0L49jcs3xaedU3R+ttf9ohvznrxlalv1SgCuCbVztdftaKce9UeU
joEv3PXI3ZEuyGoLDlhkulnOc6kICgfw13DpbphRTSMx6+DY/l00EFaZ9ysFnTvhPatoQGbvxlKe
XgVno45j3eAEEf4mXhPa+H4VAQTFbqVcyh5dDIs63lEhp4LSYFgxMPyofD6LpZma8Z2EfLpwbFk3
Id1R9ysZcDaNVHBTx4rf1RJeM7Knb6Rtgl5t3YxXbKmt5dfDmSUqsGlrLegNH6hQ2Yvu6syan2Kb
QI9ap9o1a1zFAMeiSwdUrqw38PKD8cw0FdwUQijzpQj3TOLI9ljnJkKLBLR4yDRqGw2sK4JF9EWz
3lVIb5UnPd0+NMtZj7MvoHxP1pZK2s91hf43XIxO9hw1rSsGG9VWPMnJv+eqJffoUmaEGAyXd7pF
z3atgLxqYpCce1v2VoVHUqGxAoxlH/55Dim3k4wNz5UkDyd73QtvCXb7eILmb8hWIhCIsTKJaiWr
q5cxtFNP8tnQmmJSNT1MA2cacsNSlWpTxRMTBLl82/41Olq3TeYi3eczWCFeJszAUAlia39YE/ra
wVXdsHkeQSCBijJr0y4VEM89gUJt2koctSErcf0S1BNnZo4suonoCnejxXnCPrEV6JTo4NMeGeK7
y8+uz82q0ScVOpJJonYVltR4Jxo9vGpq2+bDt2u03OLOXMerwg03/jZ/FZzSC/fsiOo0szccrkYN
n5/bsJ8UfIS6hy4KniPNc/2GxKujeoXTOaJTHqKNcdfmeI7FgJjbOlSS8o2EZRGcAmXjcK/YtZWs
iXQL+pt0R3+YHm4fa+ZMUcean3o9aGV8JMRMdt0d/xEoyEKpVnpot4InuiC9eJTW/C6z671/p6PL
vHv7Tw8CXgegVkF7EHgWF9BHpcqHURPhkewXL+E8mUXy7fYo6ZNGGaDDehSyh6AmBnpuA4UqW6sC
+7YF+nKlLVBxYIKS9SiAURmXno+UqLpGq+OK3bFLuyraDAnXzl1GlTfKTJA2nCZYbX6EPISZCYYp
9V98jkVVdhWg0NaomxxczVwcyrh0eI8kXhuiZllin84W2AZwZlgUmLSrou1Rp1bslB7aNoCFKxCQ
d7p8qo+VLsxHfhQhbjv3LBgOHW9S9lRq7+tKWLWjBtcY55lVpG9xCJFOnlFKvfKClBU6D5YlacPp
M1JuhFyWRJozUiDyOnquHVzaktN60BCMfrAedKfHwLn7oe1Sq9ePUStLM8kQtIoXK6HrS6BDCfW7
UuMnk+cnt5uTh1byc7MUpfckCg/xEO0ko91JI5T4mnwz4oFWJsHT7bPCmHbaOQelju6aFhOilg8j
75VQFeoZJq5QvtTgaRKfLA/U0QCVnyMcwh/RVnnLDbf+AoEmt3jqHiskAkcTSfcvf2tkOnU8DXDG
JngwYWRot5P90ClzpNO5n7etXEW89OCogEXvMz8TQy13xDp4ViMBiZ1GWKm51YePvMTfqWO7Lqt8
VRfGV4bpxSMKyStSGFZQgqNGOCpZDJUKeNL6HeyCEDXkidInyZxXu/hhWMdOmJipxSzakt97tZnP
7FKbOZYTw9dDPCoGy/fqY+L0K8ELRlOGoyW9z4SLgdSnUxBwSWa6A1MTIxBdPsdnn0AumTPf2xp+
FAsKXHxrlztBxB1ZecZDZFW7DihB0n/t6Vu2XPtVnui02md2Ka+odCBuEHJ4YekQogDWPMShKcZ2
54GXat9u1LX6jV+jgoHO/RYpImAcLHnfArMbrzJX6pnkFIvH9+x7qLBGHNpuECfAyacYbDRispLF
6r4UgofbW41hhs51CMrUgikBzpkLM3NOKmtM1g1XMu5txn6mUwFVwdWVGiJEbfUmcoV0xutqVCCs
OIZgGw+S3Lk9quU79XP26NJ10A1G2lV9jqyfIUFbhuT6DDBuaDpy47+jInU9jyJkxtF8DZpkMDzS
WYZW4blxFmNQPESrogShb7iZucZkDOv6fF5aIT8/OxwJB7k6f0pbJ3nRN1wLmjbOku51vCuCzsxR
MGbYu463Lu1R/mCMjAwdoKAlIO1H+gt04sA8Hlr1Y9+awiryVCRPM4gSPfaVOQCKxTBPzvqlOyLm
QY0McIyuoFx7OdwQAGS5Nxo0/dntzoDsKNSr5G8VWPE4yOVY8Xd2KzfJtN0ySbmfWKg5DZS/aKDv
XoXppZm/NvJLauRmhufbML0xRkhGcGVOBU8LyhUnxe/LEZb8IBrKiAWFv9uFEAeJ7dBOt9l69CI0
zjGjFYY9OkryVTGR5Rb2gpcZufAGdeD5Tn8EvO0kc8yzePfo9nGwz0hoxwe9FAC0IOIlx+Zswwpl
oGt+eNpAOfJhCXIoksdDfZjVVnmCg9AzCRpXFfRSgkBk/y4tFaXQ88aUgfDFjY8i4CKpHSVmsSGd
ZN1efCb/qno2HARpK8LmFXyNV+q2W8+V6SND2X+wQbZXyRwyenwK2Cx1HSxDNFBnEIVC5DoAaFp7
dvMjUZartylAjPVdZpeWwUx2Lp3XM4P0gTG6VFf9giOZa8In3q86d8Bks7bRkrM7N0MdEqPIdL/u
sKpBG7gSdLKn2eSCwmIcjmUzIGOHCwA/MO1Te65sxLI6bR7oRXzrErMFeQUSKqRYlH2rE1MnXSxM
t8OyS3nZSRSLMpz8X5XVcZetAkcfzH4FFomfpHTMISzYsopiCwEI2Swg9kIjLYi3aLQ5ChxcVAGt
AVeA2NKT3BS4Vyh1bYHuBeQKq7klhE0Abw47BENrJFZQwocGDN477QdL+eH6xr74GhqVHqgQfGsr
zIE2Va6iHvCgiTLf6uJvtxd5ycWfjZpu2ROyLAQjIEYdTanZRK9GwnJBS3fmuQVqNY04D/NIhQV1
Tx6GEAff4tL0suPv4OqXt85fi0iL6VVZlkcCSO6cTi8txAFW3r6obWDenrSr5P8vx/JphjqAo9I3
RSxjTCTldyqreMB+myRFHN6zogDWmMjPz3x41MmRItWgANHb97q985WPJP3PHzyX242KdrM0ybsp
xbwRzDeB+qFVbUv4WYs1UmO2QUgpbdadsfDWuLRKZSYmYS6hmK0gYQX5BflFWBlOEoEYbQKfKZhi
9jo+J3BZ+p/M1aOqfX5ocFOcqWT1ZrddNwnoN4msBUQ4v9UeqyDFHCX1jpUaviik7Jc7E+3+MK98
uzXHjfpORpmg7g0yTYyVsUevk2jnkwt9tcttk0B2sM0rLGm8To/TJlh13wnLZ/4lWauueujWtacd
2TwyC8/2S7tUjtCX4yQOAtgFZ4WbgeQ3WYer0vsNpNlSMPXpWST6lT6FdamK5MlI8KIz4S7lLMJh
DK4hC/SPkDVkOEvGUkK47nJOeTUVAmi4k1pmCdKfXWOAAqjwiGxT05s62H9NtJJuwfT+dHs1WYtJ
OZw0HnJxSDHUDtwjhQFOTTUszFGvJWusuW0/Cy+3Dd52OkAfX440juN8bloDNDXSzynZxmpvaiND
So5lg3I64TRy0IhAA3451btCUb3ZKO65PnH/3lAoL9PWRsbNSCk70ZiZqf8t9UsIGqz/nhHapyTy
aOCthO6IHEJXT3n2KDSMcg/zZFGOpOj7OSuEGJtg7r934RBZfhw8arGyM9IEElG6i+ZfrxCyzcwn
q781vtO3nV1C6MyQmzxFUTgvZjTHhWP8MHVCtSuNSvdum1pIHkDuGkT0IKE/SW1R44yUdGqSAhde
8lK8/lsQGiRbg61tFCs7sO4hss/op8uZPZXylLk/VZxcYl5TCaqCuIlkyUVn7PMwTqzAgXz6lSlw
gqoAWPFA8VHOUawzTg5kgYDqazDj5pCDLTzNiu6TDwH6VOg6NDztFQTUuJMCa8gY9lnmqVhM0vIB
eVvMLKnfIJe6noCOZNcEr8BsJD4i1Kf/HiblJ8dCyssmPq0gyVc0+3ZL+v9QjXxk9f9dlfZoW5Rr
bMaQA42ySABmfm0KtrSV7OIhtcdVZvmu4RAKZxK9AD7k9Hty4YbfpfXtLXuFtaE/gnKXCfhn1bRC
1pRUP8YMjTS81T/Fx9nmK3M0g310r6MoO6EFOgfIrTtd+umInBETb0PGe2uLUV51EtMgnJLiV2wq
o38iPRCROv9QI9o4MQ6ySj9L9/D5alMOtmoqPL4LDF47VK8E4MdZkJxCK/7sjImZHFjP38UA7twg
5WyNqE/UWkJ7qXovuKUbbFoTnJkA8kPsij2hS9fUuTXKHXFRIeiZCNeuJ+agmOhA9jfIhD0P38Kf
8U/5nXA3ph+sdWRYpdtveC0FcGKG1Sbc84Nu1mVjNh3zJcNYO4l2SJPUAKDpo5F17hIr6po1pAds
bWo+JnV8kurOUubJ0nK8uocEhNdh/1bo0N+aJ431AmeNmHJOXJ4CWkiwvgWXArYO7M+YO2rMwsUt
hVJny0m3/c1jaXC6gsQ+14bigzqhEi9qDWCTBrQdd2XTYkt1E///uD/PrVKDC8pJUJsZRV+j0eww
afct15u++idQ87/fx/8JPorjr3Pe/Ot/8ef3AmFRFIQt9cd/7aP3umiKn+3/kr/21392+Zf+dSg/
8se2/vho968l/V9e/EX8/j/t26/t68UfnLyN2um++6inh4+mS9uTEXwp+S9/94f/9XH6LU9T+fHP
P96LDipx+G1BVOR//Pmj9Y9//iEQYMl/n//+P39495rh7919tOFHnb7mP5qrv/Xx2rT//EP7h4g+
BKJwjdQZ0js8ft/wQX4i/UNSRWjy8SKk2jVgFbEz86Juw3/+oUj/gDgVT3SIZUWDnBLWrSm604/4
f4C43BANCCkgeQxtpz/+/XUX6/S5bv+Vd9mxiPK2wS++3JaEKlaWIUJw0oXFr6OJ7AXgXccpqQ2z
66XRFXjoMAgp/8B1SexURrrPhc5Y5ZOso0o056DiQa2jUOdwDdS9YgXZRw8ZLyvoG33X6IlmVlEl
WSrfe5DXNrwg7UK3CErfmTROtypgq5OmP6Sl7wlxX6+HujK8Rm4VG12jR6ES14Lg75O+K7Z5CGAY
MAu6GxexyQkC53Ex96FyTXSERsm4D9LC9QutshI/mjbxqLe7WqrQ5Vrz2zn1Ed8EUWLPrVg/EQER
TjVqM1ZSbTPGI8RTIyVcFQEYv0q+t2LAsOd07p2zvfDnbJ/PLoUSOM2ugjWCSguqGJJIF8B4edIr
9OsDehSUR4hgcIhjlckei0p4KCHoLBuSCZUp1Mc4wD7a+KuodJ09NS2EDdOiXjWx9GoI6V4shpdR
y0fG96mXvu/P74PMFKTQkLCHuMvlc2uSqyKrhwlUPcYXparDDXiSDz54SrfdiOstCHK8LiNupcSA
wrQV4KVJUsrerAaPyHTtDH1o7Cbo/Y0WN8VW+cpF9X0pB+Iu1RFlBB2/S4zq6xQFqd1qZL2jDgqv
ZfJdLVHe8RP1cNoBWT/v5mrO3a4de28Wy298yK9HDVylU1vhXdEdgyBygzKdV+MQzi6nVdO2r0Gb
JiVgjc3E/k6MJcksgNAMejV9VFSgTUI8lktUOu9neeZNvox+yn3L3RVKDSmRWNr7eAscsoGvzbQx
lcBA1dsXEadB/tactGR2laH1N6cNkmdzb93eHBrxvZ8R02nyAcrSRQnaROi1pcku80Djey2pfIhH
gHNb8R/LRE/XaiAciykbt71gAHrUqMZK4GcX5RTODarpKYu1F0nJZNcos9Jp4gzPIjVGhVquc0vI
Rm0txfkXQ5tVuykiwZ3mdQhMwd2gG7FqSnrQuzmkQRypAUKjBmla3Sdo3eEEyVbn9kegCbNXdLNg
FfogmFwUadasJV7W+lYIhosjr+hrNZrqtRHlxV0rG9Pa9xEgTF0ym6DfaLxIzhJ7Groeh7oq9nUg
opRfdx/hGMX7QpSjfTIH34CKUz2uaN8DI2+80p+DfU7+oQZNbMrVGHlpLg3424JqlnOwNjpRXNWN
ELhNloGzJ9WeQwQqK9UYRc9XIJTZCUFr+mAVYiwUFuRqpVQkXaH1oYAkgGhUXB6TQZL7VGhzyWyK
cHCDULY0JGJdpY2PXSihsmxIR7nvvxhBccdPgmZKw5yZWqzvQZ6pOVMWzmYH0LbLDxOePu2baFRA
5qjlnT+ODQBCPaKPGVy7XFyGkCiW2i2WGYoiDcQr57TJ1iW8k1UbXL3u0fbnJkJReY3Bc19TvtpC
RFHaQta2RheSX671KB68KDG6rZ9wTzoe0Pg/zUYd6tSqqro1OSOtV5EAvRtILVkQPEvcERVJJ0lG
pLSKp4gXV2iPkNah/3/MfdmS3bay7A8d7uBM4JXkmoce1d3SC6PVlgCOIAgSAPH1J5e842xb15bv
uU83wqGQLPXiIgkUqrKyMjdqZOvJJQZ2ru20D1dE5qUBA4cOu160V5G1by21mK31l2nvEmC3Mfnu
jYvJRxYEh6C2Nq/6tN6KIfhY/Qk1QYZcLvHqfKqcyX0isnyorqofm3Ic448oWfzCn4wukkah67Oy
h0qE5Nz466nPqtx0iS0XCqCvvclOMGG7kuol2ATJbHJuVrqpGXrkfdrZvVIzKUdPeYUKoZSrId9V
ZN1s7117wSK322Rie0hfxY/QEH8EXvqVce+55fgblnqvWZxmW1yBw9ul7/at4k0Jvwe5QXcB/Hsf
w2fctp9rFfFTMqZbqmKMGKGfU0wiAJzNcM0hnNQxqcLPbVhVhaztNzkpWmZeh41bbdKkQaPn9jWp
9Mi57T+7sDK7dSbf/LFFJ2/Kdgsm/4+hdOBL647lOngLMhbkUwjF5p6XJkokjDqNfwE0mR2jJSmc
B5a6NU+p8u54VO8XTYYnlrItGDzDsHye6no8RAOU4TGMjcGd7mTADUTAoOOub9LCn8ehmDE1W/B4
Zifpe89iTqKdMGm37XQalazW/nVF/CpY5R9MFhwlSCUbCFzLvOl4XWYkFrmoq9+6pTvrmfs7IsW+
naNzOkNvaOTtGwQOr7F2eVXTXEMzomj04WZd8LQkEoPZNONFQob3Zo3uSddNuQpFMa8elFfTcDkN
1T6MVXY36udg4fNW8erNpfojrsJ6O0c5plDSnbUJK0d9gBp0upllrmUGQl5Elnwx0VAS154qKvh+
reb7hQ6gasfgRnqrDzdSOZzq70C+xoOm9AUOc9u4I+3eDt3HEtPXdq02jMbQSouOw/re1JkoKkqe
MYV87aKV578+Ln6SZYB9Fo7pm280yCYwlPF/BKk/QGED0REMZTQvKo5wQnEz0TgDeQiwkfnM5iKZ
EHIXeIztaZ8bHut92Au3ZVirW1WfG7t8ncPk3dXiGnqkKuo4gZN2H/6DefxPKMzvXxTjvpgWhXdb
gJnCP0dL+K8IHKEhvAYeKszFbtpw8J6DEOGzE+4GkTfmHFMIjXuDKlF7iY3Q//Cwfpydfzxb8bBu
RsAxiWMSgGfxE7Y2pqy2yLRYwWUHguJECk0jdxwz3heLovQwzPR5cbI/za2A1tZqEE8yeoE4W3tY
RmDCoWQXyEQGxzj2HzrgSicODV7K9XmFFjWOKrA+O31ql6XJg2oMt1a35NRF7EtClb02SFTLG/nj
EjV9VoSMgonA4uQ4dzo5jpId6qkPH7N+Q+es24rYB2PBwcNF31Li2co9xRGXc3KGscs3GJQt21+v
px/jo39+RMhKYbuJZBnBPPwZE/SDlIGlYLwcLtCH2bb6NFbxTtBVnfog4ddMPFRt+2nQECk6/Z49
SASYMhlZezcQBiZ57SWbtEqSkxfGaT43Q1LqKV7yH0ndmg5oZEfsbsBQT856g651K2D0OFConXHu
HYfbLz9+h5eodknVXvw+8Y/r7Rc9G/84WoeSQvt16etIgspv73Tt4FHHm0LGmbqLkFHmIZHgKUJL
IabIH8bsrsMaOyYKgguUpLkPPtPOMH2XSlsm0cKf3DwWy+r9I4JMfvQn/vRQA2T7SPfhYA+vdf/n
qYTJZGSovQkPw6Vf+1lbALv91hlr8kwMj9Ew9LlGNTJH3nZe9Fx2aT+VMmhf5dJYbO3ML2R/yczR
uXTIZY/0wbPtOWhHsiOWP9iq29tGv2Rwxy2ykb9LOwA9Js9VUmRBTT/FPME0cr8Gue0IL+bs0RE6
FO1qdK7MzXW+5F1rCuKN2WFqzV3r4iBPl+Q9nUIkXZoRYE3hx5gFSyHhLZwL3RxXQ2toI7Jpi6MZ
04NJkM8p7GK8usPABcwFopy1bZkqKHNTk6Ihptr9DM3TMu1xriy62YLt/hKz9A4iiEfdR28RJNPG
sIN8t9jKuHkf4ZV0wtjullS1AkZhsxyiiR9cL9EubuHT7E1BAffhKU9Di1IO5CyHN7CB3Dm+I0Xc
jlT4FIfRbmXJkbVmyIXBMQmeLZ75GOlj7+2mzPdOhKrvKl103kAPGt9ZnXsqk1wlnJZT0MDjtjN4
PUkC+7NYrUUoNd8tPn+zhqKEQItvtEmekMXPQx+sENhldmXaorabBA6pSG8cVQ51qYbZ1TAUPMGE
ST/2V9FXOU+rYN8m7ia2+TY78lsXqI84SUDBlFl8FLM52eolbTybj7GG6HZ1H8Z+0YcQO586qncL
HDF7IT7jS2ZFEofeHf1QyQCGcuLfZ0i3eMsSfAO8vqq2mIeROP+zrD2ml17VTUFVkmyyJMy1yh68
NOlKXkcPHV0w49Y19Bhx7xC2Kr2vX7w1+rKwLt57sb3wyH4xiQpwloINUAePeA1fEWjhR0DpBppp
0HOZANp13dBvLAbWKlbDc0xLSK5UcZjTXowPMem+Cn+otqPFc3R9Zcqgou9VNuwQHHcspTmyI3UY
HF6IiPsRck3zpcOgcR72o4dA7Z/qPnB73bM7tySHTKEtOhMBxT+XPvlkfBZdPL0uk3ttq7GAaEGa
k5WwZ9mog+hgPFv3Wha+N3VQ+nINZNHIxVsgCgX+c7JBUkaoE0exPPZNd5OK6Wb4dPdpEZ0lt9Wl
767S2xiafNM0Y0hXarqJNfkyA3/I3SjnHE6ALurXQ2ehpAPSpirZ+AKaE7ZV17zOs402SYKdOWB7
FA68wxKL9xRRl7tkVRcGxTEcWlNeLTE+zATRaTAaxkXp/eh88hhX6VighbUxg0ceGQmvDqVcGda/
RbLqToMa5IaFmF9Egjg1cx6uqH35mupyYBhcRIe8JFrarV+bczLAjzHwTA6O4n3YpJPJadsBAdLS
3y4m08VYZ3fGwBWqi5vnYYxMPgx8zn2AJy12YZHCeTwfg1I14Gy3jVdt+qrbYC7tu+8BLaDOwWyJ
zuND2mWbrk3GA2B7voXD4POIFKnrsze7mmcrfHpSJJRY56hLZXh00gMByWN9GZP66Ix64g0y4W48
ecaN24iar8NIRLnECJNwlNOOeLmP/DVf2u6B91/Q5oWFyQQpA9dDbpJleWi7tBxhyFYgFOcNU++y
69huRK3dM/MWeKs8k2lsj3wRmEoMwL6Pkrw1KPBiHEFF0s1yMxl/yFsVgTYopMh7OdpT2Ndw6x7C
oUBDwm691sQlm8R1DRXkZ62XFgYFIg+XF5AJNr1vtm7tqssyJ5dqZTNy7wDT83ATKdq+5Qh9Nczp
oHqaZxmgiakZ9vHVbnFwySJuijaMusILZbNfJycQubHlld62PVgBKOhrJBTkzss0vHlRsG8pWcfS
0wwCOFj3wCkfEJJaeEO4d7jWnXBQ4McERxkxDX6Od94VftBWUACeaiiZcWwa5o6apoWtUVYNHgWN
UkBsxptQOaQxiBaKnog/XhK6fLHE4G4VfUodut6c0Zdg5XOh2XR+RlW2XnFSZYrfaZxBeQjy/aYW
CRAQyx7cjM5yYlHQZAnbU+tdUjdCsyH0zwlQIYbntwlgSIO1RlCDEO9oVfIMV+IP1lmE+WSNthPz
NiSrUYLMJDoQKzazYqSgHRNlP/r8WLv2O7w43EV6fZszLfqdORoq2SMJ4nUfSQ+VwY1r1wBVcL2e
8n7ug92i+jXXkzhgOmQXzcuJKf8Nhz1mqSB86wX2KZDpk4bHbOm7EfWTx3ZJskCEdDJyg9kKVAQc
YyNufGpDHaNuwLnapKzft6l48SUqwREpZ/CaODQgOolKe9Lvsz7Co4xOAH4GJDy1FAHSw+DqM4ha
NV6/DVEg1gY46OKNbFPN2kNN4H94Q0ihd5U+g5wLTAzeHVdv2WIUSZSiS0BDbQGamWFtClfLz0GP
4EtN+BBZ+slsUrQkesTDA7z3ztmIfSOmzuSGSY28DnaKtcV8hNplTXaqhhX6ErHLDhgfO2bcu0u9
TCG7deqop5TsZaKKlWTraQ5Vnmbe+AC9sd+CGpeRpjpwq21Bh9gVDV83i+KuGPj4pfdTCL9F6t54
XbNbSPh5ApTC2u5ajfFapCvwuZaBOMhdUJfRRC6apHI/C57lq1+90Q+ryTcEgCVP9PotI99DF5L9
QgH0gltShKSlW1enNg/bAbCWo6ew6j+yDodwV28tb8LSrGbaWQ2p1S7qMQ04pV8rDH0VWACknFOC
zqaLhn0ziVsF3L739fKhKzlfYBabY5L7nqai2/hywDEOLVhAutE5Q8pQQHgX4MA3UWl/46Vzv/f4
rEsK9UzT1AyLYI03iLgnCh0lRFZijroCBTaYoKsuklM2d/mKdAlFduA9kGk9Sxtj8lL/KC8gB1Q1
L8R/sUsXXfwJsS6aQPtOPYheOxmcBBDpE8yg8Ozsea3b7TTM8z5SUFTPhYrxWHzzZAHv4cio3XYU
NVB5BOhhBmRKmNqKDKpeA1B0P0jGcx8PNfbA0BWaRCNAU9988tSg93Jd1T7Va5Vn65Oc0CFHwXpw
SM63Swq0lQA6KHhoL4HqL2D7uwceydfFa+jdoAqyqHvn+q8BV/vQKVBolMeBe/QnYI73SyRhTdKM
AjvxSAITFzTtRDFJ/4WvW2SmlPlQiZZZVpgBLICexyUPMcc5JOm2DiZbhgy9BZLNSFg7lxYkhAJM
30H0Y2YvEeChPBvQIvNW8b0Jm+kYRzvEdYgBZu7VCS8fUxdio5E7mXGUjYKEGBMQwIIccK6O3FET
udMisXMC7pVCqbpoJnbPjRmPuk73TbcmZSgDXXiEviQT3we1q84IN+3JSoVdiT/5GanO9jae09oO
+ZUV+qRiW4NtNobF1q8mshG2xzNd0YdJrHnEUfI1SKcgF8xRJPnjbSQlWgHhTV+syZqTWLQ7GKXW
Y4TWCJL38dwohWfiMf+Y9D4WVlCVIVpPzzRS3n7pJwcYuGx9RosqbRiQqCy+1HYzZpm3g532G5+7
5NLKLUbX6KFZu+3s2S865NCLZOyhtQ8si0BJ8g4AnGB566GXzSEXex9n7TZCutEuSVZor7e7cCZJ
jmbV57RdD1kcjdu6Vl2B4eZnOF385jvuEPy69yjl857dWiqo7usGR4pgdbFkkX1cBltvdSuSB+h3
F0mNjMyYatih2YDCxkqv8BP4WRl4AhbhU4DCq+Yo9+1wlSNZiwA9kgNtR7vhGWzSB9oUSwKwr1Ya
vBV/FnkTGnUnLFBOnKPf4uY6Edj+MR8Z1NxZdenZunVz8urTJjzWPnkYWTrck2ypirAbjz++QrIm
L/PA00MMmAo9GVJ24yYODL9rBywZG9XiBI3u/UyBgy+xiItgeWHLik6IqE9mhaxYEHz3qPhEh0Tn
wRAhB5gbdk5a1bK8D7uvfcbbc3tTv6urON0mYPXYYFIXnMuYxk0iDMTPNr3zOEDkFXOs+aweY3Aa
r4OpHtNY9/uQO73//QOpg2KLVdmClhAwgiHrt8si6R4w23RKtR/uZCQfZhJOB5FOz63T0HllMjux
AXEzw1Pf/egbrMtl7Lru2ox9qTiHik+3wuym86LD2ojXqvOTYvSXj9rn70n3Tar1y1CpZU9pu2+n
ih2rgfrn2UPgZTjbIWJ7p7DQzqvfpoUQxC+G3ktPP35pw07iJKjldkUb8YKu+6duTNEAH7pnyVfv
MmSDd+lRXedB47dbSYb1yiHAkaOyBXHGjqxIWDA88mV8rdZ+gGgTepu4bW/XeevXRJjhqJImuPe5
t8F5FJXVKFEo0nS5r2YFOLaqgl01xNN18aHbYfja5EODWAMVPL4DXonuWAS2nOowMB9johRpnHwO
IeyKVPwupii5/Q5vdxqiT3YE2RPU4TK+eQnXHKVb4PXBiQtkl8xLctBExs9h+ji0/LlN/Hgz1Dik
pgR4/4oG2EI3kVmB9WIybYdI+d1363kOg6XEoLC9MxkyUIjnqRCnvEqRW7ra7MCEO88QeXieGLRI
U1WfPDnCEwKwHhNTXQY1r/dVE0+nicG4MZpHyJQwr93JPg5eRIXq00XCHtumqfO2VssVVi4vNDLd
faekerFu73TUv95uYgg9e68DKALrKXt22tWHdbSP8tYf6JKxhgCtw7EMlwqADiQ8T3w+Sw3wpEGd
kzugeHnf8GWjMN2+Z37/zY9eDM/smRV4BWsJnI/CfhUYewhuKTJOQ3OSBmNpOP7o5r60br42cSMK
zGkDxp/5VEB8rdq5dUD90i0gwUPcKgqqbpdpB+vhoNrDB9kAXEhG4MXZJiMjFI6WFIP8YTmZ5RH7
zKBdzjGyxtYRDPMZxb8ZgosCaFq2TmLjR5cpIvYoMIw0j356noQ5otgbLihnxzpGWKVhuxnnwT6v
CjwE+NCf405Bxbgn2EARCDHjQM1hyeQlSzx6P8S+Kij0c7cNMpSZrv6lIZ2PE5Es2zmTy4XTEPX0
opHmzjOyROO9ypg2h6bq0JwDsLzOTX8XxXF3VyF4AayqtqiD4mMvAAzpWJstpFXUFgOAPNKYP6yv
rHHfDeddAfNxUpqKf+chT/e6Cq9BRxHCWYXx4WwGp2eQKNImbUvdx5ARjAwrsTMOrh6jT9GM0fhV
yq10+HzRUf8NkhaIV8GC+qsWjzQTOJmjEDBaGPRbj2f7OK6r3Tj17GltEPy6ROSQ9lrf5yFADciw
qlO/v0YcWFA78+EFuOpSVg15m9CqOozwGToENKW7rpF+KeN42vuu2Y6zs6/dpKBUZdK69Nax3w9j
195TrVAiabs1TKxf1EgudbuCrgThC5ss8UbKhhzGKlRnFYYjjqJjPIXesy8jlG2r/9lf42hTT+3R
H9CB0xgDzCNmHsCZeEEHC7ZueLwI5tlXrzZHmYp6V43A9foMycc4zfWO6vkzY5Upxgg7fPR7fEom
cRZSo7YaQb6YuEAvex0+ZXEzH3wfl8gwFpv7ITy70Y86V0KLk/M/jZirZolZUcwFrz3zH1vcAOVB
BFAQU6V1kh3qRsAX1VJaZKCFlRCn3npigKCsncBG6MXGtegcToDUayBjMBJFVx3n8UTtbrA8LWYu
j/68HH+seEx4d2jcrDDiDZNbU0C/xtWgz63s1Y3nAcjUI30eZOiwTn3WbCcLnKtel7xaB5R32oDu
DghgTnS9M+CDbI0vxu0soO/aCamvcyfvjCQGphbygwS54i09wEIWRlzZNO1/bEK7pibHO+E7z+Fr
WbcFAyPN1zZ7M7f7SP3BP7ij76ZHleLPCG36PsjE12Wln9iIpqfhYXf7hDMPOg8A7A38lGbvR3Xu
DWhUoWJ0fkXOHMKCmR8DQIrgaLuID52hilqGGp7zXW5aU+/EDbchTVLGvXceW4dMPwn8ApGmy5Nl
fgiFQfhe8di8BIqqup/ZRqB9lmqHfjklZ9K17SaJ2HJlcHb7vd1oCdq0bAp3QL/EKbICKqiDxWRL
b49DCC+cflTjPlZAZQFRdzvQt/HEKnMKI9AJKj3hn1YEs7YCb5t4bB8AKALwuMy7Nf0+CB4fkiHo
8yrk0znO8HbG4W1c/OBOUf6gRcy3a6oOnpjcgVmPlMsCrETaVed9cvGCMbsEUfAZSFyFox2EjkKO
fluIhbOLMbAfQiNSFqnsiua2+lz2NqTRdDdnTG6i4dMQ1lE+iOqarthBM+imA0Cnk9lHQQ9V+QSV
0nrrnxrzxbst9MkbMMA2TFsXpbbAnN09i0Jb2giHQZ1Q+4jcst0OmK4+9+yCExn1rQvR5BhCe+h9
d2mchRD60um9L3UMuymwTab4wYvaM7r9055ES71bbLBsErK6XeyjabkA+ZjoY+PjC9QRBJ9TERxb
Cd8KN2lW6LCGds0CeQETh7uMR78BYsgO1Twf1wl1sKshWNV2aYG2LwEQBHAh8i4AngT2aoK5KO59
kbeeto2Hl5pXSx7ICcmTrdrtMnZJObdJVTo1DFtx64nOPj0uZqJYXhzYPUWFxPv1t0WAiNVPLG/j
0JUo4BfYySJ4VN0MPtBIP+J5cadovMxkDA+j9j7mAY5+Zv60CpY+pn71CRQleaWN7+XWBz91bWIU
RxOIM6FMthxFVrF2DUCXpBkeZglqWUPA1pkQcL0q3YLNH4KLwj8pmLEBwgI1YlmDt7h1O0pke6ja
iJxGYaF8TuUnpBspWwEKA4rZJPZzpFZx0biOahNgfr7YCZ/c9yNyLGMmuGStsdlGXttefvzCfL/H
8W8C9NAbLJwGpvZp96bQq7xMB0Bup6Zq7wLqlu0Ugjdk1uotMO1SpIQowG7JhwN8kQtw4+clRBKB
rma+goywp54n0aNCfgiuA5IZEqLIDL/Eizmui3IXj0dPNSaw92uNOFzjTjOzG1CvuiKJYJ9KPZEC
B0b9D6smCOUMoN6EYoVIQnbBCfnUIk5gzSxwiTTRek18+R6rZi3dEhBgFcGpr6wpGqH2lY9yNBnD
OZ9X3p8qndldMofXjKW4gquhksVncJWdD9tlNRZJNbm3qg0fpiq7jEM/nfw5ne+zavoWT4p/nnwQ
LKJoonswgz4SFq2oc5uvoS8ODfgSG+5mem1Bk+giAphKfm697gU1KcmrlsaoyQoa9MNxJPRUgzld
UhNXuU1BFJENVVvTc1IC6VZvERwG5jjyXvvEPa9dC729xK7nQAMQGXA1sOiC5yczsrGsrDpEE4NU
K6Z4ysHdEuJaHyegp5d+Rj25dPteaOg96FTtbPW9mpr+kwvdb52oYUMfAKYgBG1oRrZOGZaTMN4H
rca6BLEUFBqwNaGlaLg+DoPUR72soMsTGpUB/W2lBEQPZELlPNrmwuJw3JtAPksHUVsSp1g7iXkN
RJ/BmdEeOgcWsa57VXpe9QQB1vASBQDVhZ2SpzjxzBYzBLSUEuGqTZ8cr99mFrEtI9AdrPHcyxMe
2VCiHlkgBpi7ihzalbd70uIMnKzaT5FvjxYic9NQ6R2HzuzJRU9TinwhJdOyk+vITkaIAhEOey1E
0/bWLtvIOsKgI8iT93ImK2pN+7ok4V2n1xem7CYgSH35/LKE9XV2CeDBzG4y0z7WtefyKe6GwgGO
y8m+yWKMY4PCXGjzPoxIFWSAcyQ1oGXOw+MIJKvUEOVAS5HC/cNSwPDt8GXGtCy6iCja4ghwTGar
jSDyA8BfEQzJXTUim8my01pBWgiLo7h9mQbJHe1inL5Rj285Qkw+ok99VD1Nc1q2gKwiCxl0skT2
Ipfhte+yO+tiuwO91BYLp+M+XDBEFNbVmkvhf1rjenoKo+W6gHOY3LJcdVnEMhZtOk4giGbtvvJa
tokRHUGtAnGqWeT3Tupu23PrbadqOSyWn1HDVVc2zZD+BoRvDGuPwew+4POKlTMDYFScXXUNuIf7
wf3E1BdhABSO6clvs/e5Tt4GfpCmJTtuQSaYpV4vMvWv7bSgcRFm7qDWD5ai29D04lOsUVDJQT9Q
w9ihI/oKYnMZIufY1vCGKimHBtYIxZzwVp7olwnPZEmQ8hmQciabPfVT9ZZC6BZfi6KvbuoPb2ZP
GcChXLZk2M61Q5rt7oUfozm7wBAPHkLIsQAbWdVAfcjHuQwEmW+VEqJE3gshEoO4KCo42wG/LSYS
3XsSZwGyyQwZBvaWw1z0yAQp0KNFDoKidw2BxOAGKwL0xiPPiuQyW4pasBMH6+2/8BthUMUkOerv
zyAJ3seQmc9ZihamCHYmsQeNrUvVVfX1RT3uSGTAdVrvh8EeOeNV3h3tufNYk4coqZ1e38M2eIWA
6kvc8XIky3nuw4Pvvsdc7VqveY5c+yyZb4r/8mMgpLJPUVqzDI08YMbjmD7RCLoSXfPcoFEYdsl1
qdy/jUn/V0T6Z9Hjv5+58X/i1P/fce1338SNpa5+/qj/D2n2CKp/oK/caPx/otk/LgBJ3//IsP/x
A78z7L0gpf9KIW5IMbwHilR2o079TrEP8BcxuTHpESVSGt1UQP9NsSfBv0iSglWFRhqkQ3780L8p
9nHwrwAwffJDBho/+L+j2P80NuTBmwA8QZr97Fy1kEmB7R4359iQhSHC1VOoYrT9fda9VsyGmE1O
efYeoCF90yzJ0OnRhXKximcwjoao+8psYtKzGuPOfvzh+f0FNf3P41r/86V+9uuygLdTkY3DuUun
9nPiT+Gnzor7X3/4n2nl//nwnwakQCBBSocU6dwpKC+XjFk4h/NgCspGxdU/EJj+7g5+GvsSoK6F
ag37M++DnuWSz54slZEV1s//DHL8xRO6kXr/Q+X5z03c/v8feHY9KCjDOrQ95hngYwIFWberqXuQ
cbc+hFL+w6P6u6vcHuEfrgKgq2mc6fszBrvbx06EDz5LlmNg4dQ2avH863v5uxfyExVvEEZEDlyl
M1C4xS+9cAQZtDKRZjlPVDaVv77M390M9vIfb2aqqe+k4d25C1GrP92cLftdBZJCcIMGUFTnKJQ9
HES/vtzf7azoxqz/w8NTiTcNjIvqrBVLY7AQFLpFu7lKF++u4bLxYsw7BQTNXcyZ9fyAf5128Tbz
qhWeHImLZ8Ae6E7FpViWKcn+gQH51ysT0jV//lqkZqAZJDWGTaMseGf13EyP2SgXff71ff/124yT
n7ZXyCkoI2MiH+IOfH3UHKNurqAJAlgE3zIe/+Hx/vXbxPzRn2+jT+liFZ34M+w+dEHSEFlnU3H0
/+AhBKJp/Q+r5va1/8+NFv/MqpfMtg1ZHHuupDcXvk5OyzxdWh/upwDS56LNohOKiXT766d3ewt/
dbmfdtwSaWOk39sn8MuQ5gs1buogU19FIz4YwLJcBuv4udKRfwi77P/xoj9twH6uK83rwDyt2TCh
Fd5uMYyFDqY4K4i6FWBCFWCxHHk7/cMa/Lu7/GkrsmjJfDYp82QQxn5cUHRomTKw5A3oe0j/0ZRh
9JIIEDB+/WD/bln+tBuFBE0CphP1c1UzFD7ggx8XFS8oDyfv8OtL/N3O+mlctKp7XKMPzVNP5mZv
1kRfufTXza8//e+e2U9kYQNpPaImYp78Wvw3Z1e2HDeuLL+IEVxAEHztVWpZtpa2LPmF4Rn3gCC4
gTv49TepOOeGjBGbJ/jiB0WYaABVBaAqK/Nv1oK3G3tE3+uFTfo3iu0HH39Ab0WyYPkzHkamH/Ix
fokwEapn2ZmNSXJLYo/dRmWF27yvekgzLo4z42GmjI1dFQkyCGXzTIfO+ovnGo8uBXBlhofQluad
e+pjUOqjYWhhYn82zPz37CTECB2utmIgo0l+LnrX22kAmTZk8mcbNYZtRXO027XK317fthm7I9Pq
fljFIlFhUI/t8C1iY7qz48E+2AQ8GwyZrOsjzE3HCBmRm6Ut60v9LVM8zv/iACGTI6CiEbI4fW2j
lWIHZBAOk7qGNtkS6/WMsZPp7x/mlSUd3lkCSMYet9QtuLWLx1HDRK7Pae7rRoCwleOWTha3ZxS/
yq9ulACyUFOypAs7t2RGMLADvHgZi9UzWJa6Uz9iy9WUQaiRaZtyP8+hy9XC9sxNxYgKyKhaXiLt
6jnym/AlGx2807owZkvWPOemRlzQXZwnHvAE5wmMbN9kwE6iJoSrZwVYFgBCBGnLuEJyf4FxZcag
zbt5L/KoVSpvz1Kj0XqbVYX1l/CI/J3bffC0avtNwYJI+CLMUYF9xiUwsZGjq7n/VxxWw3C+PsCM
AZhtKi34XnWLNPSZF8jrZ+D3AjQRkJrpBoZMgsx3DtTUd9cHm1sxIwQwAMutqk3DJ203FnKnUh15
7fe7OLbdw/UhZozMM2KABHocQC8vPYuxpY8ZngfdEQhDPz6u+/407gdvt3lEURWJ1FkOJD0y3oQp
Cul53y/8/rklMvxdj7xPsyZPznUa5c6uqFgdbRQ0VpE8zvFkXgjGc9tu+D0XuqzRFcEfmRrTLxlz
UWmw+ZR6qqC/lRYveU7IwpSm3f3kJmeSR4AwERxAVR8/unUMZgwkturo5Osi4HdQNA6tXdyBd/Vm
3f4YQSASruzDggYPGen9e+Jq++BqVi94y8zumITFfSNqNNPz5NwGgh4BX7d3xYCWX5EiV3Z9AjOr
ZWq8IHWtaUmoOGsrQHk+pl+UDSgUWg68rcfRvnB9mBk/cSfD+GDHLbgWba+N4jMajlx9oynvUHph
Segs7PrcANP8PgwAjnL0A1S9OLcQlzrWA8rbfrNIlTS3EYabt1CXcDNcYM82WDrR19GhizLzej/e
V2UTLjzg5qYw/f3DFCSNVE+awXrGPQXUye2YgBMs7RTfX9+Dua02fB2N/gpUsALfRw88jlzi3LIc
RSv0TSK//Nf1QWY83VS6QilmZLXPq3Ptox6f7+sxVO2B1l1OgU9PATX65kmLdZcWpAYAXlwfdW7p
jLNe53nT6ipCx4MClceWu028kRTV/QUvmdt/w837NnaypNfxWaEQaW9kjJz3NmrykJ7GfEgWTviZ
Wbz3eH4wADr2hKG2yZ6Q8vPiLVMZmim0hQf8qlV619j68P2+zysdB2PwBKpe75usBhBcdFmlFptR
p+X+JPSavPGy6yLLRhHtoa3TxAHlXBSAXAq5BxSkNzpXYfjFbUnfvTpa6fYHsUXnNRtBywaVeYBl
eHROQnCRrXOod+LED/NFWxktZZp6z+5Qsy2zY0j34c29W7eaRkyQ3EmyHHXJZ5JkeqtGaX+BYNbK
N61jBIMoc6SPAqT3jId6iEqDREXRRRPc6/UfP2PQJjE2mnt7AvFQ95l11ljfUwvP120mcjnuWJ39
fX2QmYDznqD7sP5FOvqF5/fec1QRdPYOpf1Fueq+Cqr8hErryiPsveP4wzAUjAhhGXbsQaTKTvfo
sgdmyU3CxrsBTYcT3wO8wNUCTeScj5qRwLPqssiwL+ATDV9ZUTvpAe0/o70QaWa+bzLuNDRq2Khb
/k/EWzf6FhAUAP2uYNbL9T2Z+/6UDPiwWDrj0kKdTjwJgvM+E/7PnsVLT6IZq7KNU543VRYjiRw/
6wGJGO1FA2gOaAIYQwMg3WHdDCZr+zADxrkM+qxrz7SNuxyqOlXzk1ROmSwwyM1NwvBr2kWVa7dO
+NwCFPFFAKr7k0KQZ+8Xo/y+bgqGcxeZFwJ/HlpfarTE7gRuRlDxzRd22KD/+/80i8kHq51iDFIL
8GPpeHUCcM+AI6v2UyHfeMYDIBNiNCsBNlMQfxfRhm1tYAqA0OuAzr4FkVNFj4CjBU9t5skSyCO8
o7/RoiqtHW8rPAvRgNFqMKoIVZY7IkDzcBQRUIy3hFdDeQQ1VaN2Q4PKws+giit3gbx7znSNR4Qs
1SDjJOJPNXqnvrRoeDuVfv52fUtm7i22cYNQwEPU0uIcd3i8elz0AgrsiO5w26vT/MFp1FIOZM6+
jAhSFyV4AuqwPXP0r/df7dZDq5wijo8aRaHT3fX5TN7w76PYC40kYtv6nuN2EWBzOucHjVJLFsWg
qHFyaIi51sKqfT4XLzSiCSkc4ZTp4D9ErK3uSAjoB29QaR8oOs6uT2RuCCOmUAAOOMAa/kPP3eTe
HoMS+D8I16tCiIWIMrdW098/RBTCorEEeojfv7sj79pXwvH8UQxNlrEXLtXBPrdfuPifw7AOvVKJ
71qPmlF0ALfAth6AJKJi4brzuQl7qEv/MQ1F/TGTQa3OBOi3WxEDzRj5dCtrDmR+2R1WJ1c9k9Fe
J6Xb257fnGksgvZGNzmAPi7xeoRJX6HH+frez62Y4fF1QNDJmubsqU6FfUdZx86x3wULb3dDJeS/
gRIqOX8umOzywUNFJHzUbpCN8mDl7dCAVU1Y4cbmoHP56roS+BQqPZrdSURG/4Z3Voz+jx7iqC8i
JHEAvyLANrfotEFPm9Y+J9uiTKMs2WUp4IF7knMNRQx0H4kTT5mmZ8m7AeUsZrXViYdDcRfHcT1u
fNqlIe7JjQ/2MY62fhs9COj4Lw4iiOr4qLMw879y1oRL6zvjW4ERJFhaceUByfQUuXnON4X2ZLOl
vYfCeW6Nul91p/ECI0pEedWhJFmKJ7zQS3S1kNjpj5Zlrbszgefmz33UVoripyjKJy1SEgLlp3DZ
SIFPXMryzQUIM2SjEOP7ANI9KTX490WUnqlGG2WBrvcRQhIL1j6zG6bWhwRF7oBOnujRzoI0P3E0
bP3kVJbhV9CsDgtBYsalmLEXtSzHOkUHyxPIEeUpCyz/V26Btuu6w85NwdiJqElse5CeBPPAGIHZ
AChAG0pGNxUI+tYZEzOCdWQ1KNSStnsC1iv8Svu6/urH1ZLo3UwMZUaM5rnwRKs4f+rR3EUB2gXt
o/cDLZMFYMSA4brftG5i9jYQqgC5u75qc3tiBO4eF4w+BOAGg+ZA90c5hC82aQ+Og5Vr5v3pIL07
2FTHfvhIk5T7Jxm3DdKuTetcrk9gxj+YEaddaeV90PPw0aExKIFc60vgOPyrQ7wU4I4ihiLj9YEm
K/3kVsOMiM0iZgXWaKVPlPndrSrrW03yifUt5gcQH7yRBkJPFeoJ14ebm5fh93aDxnsNEswnUKOA
wkwkGVgJ0KlcD6iVxx7uhtfHmTEAkxdIdVYwpj1al2wsXnwPeje3fyylpnqdAZiynwWprcpDl8rE
sAKUL1oxgeLMRbtyoQLDgrXfj3GmhuKpqEV803O0gSnkqWuw96BiXS8lmObWybBjFg+QKmtI9tSG
tnvT4m74xar8p3Wb4P7pJFEjB9pZOEU49HrQmEKKnUKpYOGyMffTTctFspOj9z0GQ0skgKQv9G0R
Jud1P92wUx34qQNR0uof6RfZ79YGFdTRKRguH6u+T417Qg8lMw9NCta55XgT72RIO3I3MXwuqWzN
nBvUOJWE4BoN1VBUrdGcvGMTi4A9sPwWaLv6sG4OxtFEddMkHYSiHynLagfMkkNZg3XI+7Hu88ax
ZFu2KH3Lir8rB5jMgqPWiN6mlQHinan3wwtF4l6jUzTQntFIHR9ZUTn1ZqTRYn57JtBRw3+LssoR
Pkf1FNWaOVtNkhK6g56biBdfdVU7EUiSasHR5jbb8GKwxOWx1QbsUVUse8a59FP6nniGgO+v63sx
N4DhyXLEAxHm7z62gaNuVY72J9ah2w45kf9QmwNO/TlD9sxBRA13piKOQeulrKe+ZeGWjHIPexq+
FOjzPU68D5uK8fCABodxIYJPrvbJyWdSFsrML/HGTrwzaFi/qxSwMDAB+fU9CIhOI6iv0Mogwd8z
gsW3CvHqu76SM9M0MYvarSQ0OMGhyShALZEo73qb/W5Rl0QXv2zR8kBOjYMT+PpwM0HShDASfxxi
kdagh3DQyQbaCjDghfHvdR83AoCbWWAuArXcI5HWkByoLmh2TJkvX9Z934gAlR7GWso2+d6VVAT3
rZVH6pWX4FrKVu7GZO8fokDtoJuwj3iHlmH/jk8kWxLcmBS3L/S14KS1cnRyDVPKat2MjKigeQU2
sSrzHzPVF1/A8YOWbQpnWvd178/ZuBGNPBcJvCfJBq/E6zMMwLS2z5XfJv9pnJh10zmDMiKBqB0b
MdnClWrw3AP1i/YwpsXx+gQMCaT/zx/4RhDgY0mGDpnceyBaThot62Tsd2hMeeAWu88mCKV2x29+
mL2hFsEXlm0muPnGWQ/FWV+PyUgeWzDpgZMGkBnaKX0I3GTptjh5xCexxgQg9nXBvCzsrScbZMQg
HwVxFCvwzJUDeJV7K3pLULe7vb6IM9MxQYgFZZJ0QVM9AbMcfavLRP7T+6V6tmzLtRbseG6jTOAh
l6ASrG3Snt0enchK+jfviCDu61+6zYovqCkguuUlcA8hOUHl4+H65GbMz8QgUjRr2FwnziOHLgyq
7M7odE8+SCuSBTzv3ABGROhFMtTcJvTRHYWoDiCUGMO9PXFirZuAEQF6q8osnrdoPxhqaDXwEZzq
x9Hi7T/Xvz+3+0YMAKcC2klRqnssfLBqbwuLI/HBJNjUwYTlSbZQOfh0GAgOG9dLblfgKnEc8NDn
ofwmVZ6eUuZ8J02uD9cn8ulGYATjcCFd1DmDizrjppYh6GOZi943Xaw6GPF542zJw7zRQ+FAMxR8
KmhCR7p6b1fOqkCPzxtmRNMGF/uG4NejgPNdxS0aBBNA866vzdzqG0bUJRDQScCAwXHdBsUICEj3
dqG/Ds5ijWBu9Q0zQvsBRfYhHvjGAwNAtVcMtGlPxHVJtpR5mJuEcZJkaMMuBTg/gSsh9NZ3Er4f
Ay/dD65rrXFm7IJxnDSgoMF9tcEQESPDTTLa6lmlsdyv2wbj4MiJM6DNnUFNrgNXAYQiregeD3T/
MjroHr4+xucbwcyqUwpMD+shThBvGqd5HWRt3ceoOa7Bx0ASx3BjUBKgjZZU+Dqot3+3iQVpW54v
PXI/32EWGi5cxF4SoI8eXxdjANUBtBDs60wWIIIEONVZuUKGJ0e9CJUTD368QV50+GK11H/wxmLV
K3dSDfrzUlXzrM2gVc8wCSd9clgcga8x9sEIuG6DDV9maFtk6BpzYUR1R/cxeu83TYWejnWfNxxZ
516sQHFE4g2LUxCM9hKIO50ueMCcdRo+HNZK+NIG9/zGy91f6BSE3noXL7HLz9mP4b7ST5BZqEr8
dqLcccNtLk6CV7cNByHhuuUxXBgZEVI2BEzU4NEYkZB2UAeNxmhJkHFmfcwCRDS0IEXzpgAUjHhT
iIg5aIRrl6RtZhbILD20aDhBL7kT/Y5lVmxAyKg3aWvJqUezXliguSFMH25r8BR7PmQlgEDZBU6U
HAJdJEdStEu1oLlFMhzYU40lWqTY4o1bpw8lGoTBozAkN6t22Kw/KKFBYOJWMCLPZl/QYJLvyGiF
C8vz6cUeSTvDe73Aa60maPH1BM3uGdIHvIaYkwWWNfRiHDPqHNdNw/Bj3oxt2PD3SK1zcQg7JCRp
DYKT65+f22bDkZVIU1vaGkeZq5BtsxOQ3CJwFwe/XuqUmxvC8GbmNpYD+XGwtPQ4DNqI/LR51m0g
P7wqmY3NMJw5IEkH8pgIkwABEMI0ENHgTo7K8un6Is0Yqlnc5X2gHZQoot+ZCM59Yolbh8ls4UY9
93HjKM5lN/pCgs9pA3rOHNXyGnS6LmRYlq6kkzv96w06KVH8eZDhYd10YBMD5f1EVBqDW6bNX0Bw
dJsq98f1BZobwvBkkDdADsiLMQcGUsZdy8OHUMbNLzevwJ+uLH+hKDq3VpOJfUjbkLpjGlpvGMf2
kN0uXcfeE5BNLjjD3Oenv3/4vB0h40zUFDLqqoQqlEVbMLCug7liIwxXVmDsKfwm6k4QWAeJJbre
4jeSgjl1ISbN/XzDl10tI6cuU/z8NIGD5WWf7mXLy4XVmfHjwPDjrApr6laaTKxt9CFrHfk9kyXo
iQImtFgX7gLDlUWEOy54eMEVrkn9S6LsWW+rOtcLhjozB7P8AsEpRVnddScBYtYvfd2+ur2wDpYv
z9c9YWYPzPKLTBoVAjzknoouCLccUr1b8HnqNSkeSB0armzXksZp3fQnNH08vyeSIr/96g1IWF//
+XPrYzpyWEIuAi/wk6vrHmwy/QhubI7mDxBo6OfrY8wtkeHE2MwoTGIbMiE9dMdcCaFZUP2uAWVg
haZBP7hwAd0rWuW6O6Hd68lNUTaKabaQwplbHMN/WRvHokqG6FCXXnuEp7GjsJMnaDb6Cy42E0ep
4cEaHaNx67gYQfQAtKGDqMxeXB+5inipNjsdK5+cBma5pQCpoeXVHBjM6TioXPmN8vJLnnV7ECAd
VRUcqjFedwUzKy2+xLvbcgXGcopkXzWQJLDCwyorMuspQUbdRvUWtC34AHET4CWRrJDDwqE8s9Vm
+QQ1mp5GQo0xCvwo15A0uqG4tWx8r1pw5cllP9kHk/zBbpt6bAqINmwqRz9mEBGz7PSgpHxCDvp2
Yj66vk5zMzE8ukaG1G0KgAo21uCAbTkBFk0qQsHiPNIFs53x6HcFrA9Ol2d5V5K+sH5rVvV7AmLJ
E7hiVjVYBMw3XFplpVsQCN5gL7LR3kd5Xx/jrkbBsKPr7hW+4dmEWh6I5RkWqSp9e++HXb3lcbYE
t57xOd9w6ywFWsF2B3xegb8ycy1nJ8Qjt+MbCFP7G6v0ofvVLITwuc0wjulWVankjYvBuEvJdzRA
6QP6t+iCPc3ZrXFA47gUmqed9ZsMg7UJ7aQ9gBUTzHq8/24Dof7g4C133XRnhjKLJz6Icn17DLHx
aDuxv9caGLgGyD701cTututUAaHWvlw3MbN8ArqrSEMtBqONOrkhmv+MITU1BfjB9fZAkK7KTTKz
ghJzCK71hQKLsl3YlwK+s+3Ar73OFc06iQ1B2xj/4Oto47O24QhtJocsPeVmzidTSZemEQka34ov
qJ3ZG9FkwCqTuAEbugIYHoYnxcJuzFixyc2AhjNCnGzkF2gbQx9VIlpt2Gj5zcp1MjxeoI1NgTMM
dLFx8k2BS2vT5Ov6EqC/afh729leXSU8viALB9rsNoOccwx+nVBBSey6b8ytj+HlAmT3kBHBRa3v
WX2C8M34tezRGnb96zOHhsmoFlnE8gI1xBemqw56OMrf6RIk6JW/1NA2ExJNCgai0KzhgYEUkgeR
/wP0D1vwZUNhq/sVquDc+PmLk5HL9dnMrJVJxQDKpilRQzmUamogDnNfPBce8GPrvm7cyTX0PyIJ
XjEwpJXCVlCGAMa1hMx5ZIV0Xbp+Ytf7eKslCaUOhwYEtBmAGwHmGEIRi5fOueWZjODD6Y3rWTeJ
D+uTSkeIowPSvHEpkpbrlmca9cPXVafYWAxIa6Mq0B77IBTPFpf2wg1zxlA9w41ZGlgDDgMH9LLt
kH6hgmhgMgMPIooOGsKWLjhzw5gOjbZUOyZ5cqkzkD2JXh4iP7RP+eCsTKj/i2ohActoAUqXS0sE
yBzyxt13AwAJ6zbBOLTtukRiTLfJRVXQL9J1l952NVvFoxNAafvPLWaO7Uvq2flFt+AHGgJPAx1t
5QsX/Zm1N2kVwOnKCjcBsXdmc3c35a6i1Pkx9O1S9/HMoWYSKrjS66uGM3lpwPu7qZCkuasouYN8
ZPcQpgUoaK5vwtxEDCemQSlKyDY7aEeAERVoYtnjREP6vl/VQ4aNmEb+4GvEUT2yYxZowUAPuAc/
wXjDPe8EnVx33cHw3ij5YQRQvTcJZHTTS5FE91AaoNtKO/+EA8/21xdpJhi5hkOD0t6DvoYsLni0
FL9A+eSpY6DBdrTw/blNMDxZdS7zOQ/ySxZ1YicK+FmgiujIcpWtu+CZer9CjmXBhzq9kKI4jkMV
7f+HqsZ7ZPvk3egariydtHJHSiBmovDDDx76meNkk3qkR94P0rAxHCUf+vFJVQlExycVjVSfPAVg
0MTDJ1ru7h3egMz92IeszPCfgBlOQejUJpH61bVoa/nqo36OarmdOPWpp5n9yhNArDdFmvleCYJu
IADf0EzoAcOfWuDfV7l8dYB7cIqTjetgfHSl7kZwXyp/8NneEk7oQ60ImKHynILpvw03WYXmq0NT
hYGz8KKe2VqTMqEVSZ11TZFfRApOERE67oMC08QG4gX+wtbODWG4cAuSyVpZuXMCxTzda8+PrU3u
kPIe67u2duhMg3/wMb/pQd2l7e4yMsgL9F70AvW/VT0/AbQW//w46D06WkBQ6dS2/ddW+Ok2H9Bq
et1555bHcF4ZSIW2i8x5rzQoD2BWaiOXEYDz8foA7/wdn1i/yYPgBYVlZ7ZK+SYJtYSgSwhlKPDR
JWlzr7joQI3gs52HboN955fDxlcjh8ZRBxVNGn/LM8zX7iBPlki2d9CZ7HU+OiI7sFn4hC0ctnOr
YF7N82FkMMTuMuQtBLiHgR2h08Y3nR2LheL+3BBGEIig1NEVVptdSGC9VCE0XRKA5qHZs66DLmAm
ecLg6KGCJmV7gSojh7IH3NcaY3rq6mDlzdDkaNEg/E/DsXJOIkMX0hCrTZ33368byswxYvKzgL5i
CKGeJC+1BTuBrBF4mQ5JEtN4Ic88c2kwcXAsS7ljpUVxabt0uPN5fudbLrsL0gTkHxHgEKvmYYLh
GLB2QTERfSJl8BBNz1Twc6zMFJlQOBeY4dwSXXepgwQS6H6WbBtXLEEgZmzURMKRqiFdF9rthXTg
pCeN+EYSoJE5ZeuCsW2EMoDBlWWzqL2UXu8BoTB8RaMfZFBzCC5dX/25KRjxLMoIB9+1i4utCth3
Kw/cH2EWw54skgLMdH2QmSyXbdxImKz16DRDcZERSqc0CkDoqjN6Qk27BOVH8xwOdvv7+lgzbmHi
4ogFKXXuqOwykAqSL8De2Vtcsfpgv+77ZlzquI+u/Ky9VFoEILQg8fD3mJTeqgJMYGLi7Cr0kojV
+WWAWHccR+kBjD6/YxeH/PXf//mGByYsjrhFDgLvNL9IEf0mINve0A69GWtTEYGJjBPonYGyZ51d
EgauzolP/5Z3Tnq8/vM/394gNK4njopr2UJG8VI0NvQ/wi7fDzyKdte/Pj3n/n32Bv8CxEVBDwJy
nJXMnqTUyrssBr4yq25pkjwVpX/bjWdPr6sdBSYFg447cKdCceMCglacokL8zGvvfH0mc+tk+HVt
B1PfHbbZz/OnwJO/UWn9ff3TcxZkeLMA3F8P9ZBdAqvu3oGhFD1yx7ST2WHdCMb1AlkNlAgrUV0y
SFqD8Bcl7A46kUG11PP1+dEG9OyfV0ReqErjNltd7E58i1vy5PfN10nSw/LJwv1lZgNMeBxjBVi6
hasuYCBooObJbbw1/HXnGvBAf04ABdQCkjBje3Ed1/1BZagfR67V86r1Z0a+b/DdhoTcVxfR9WIH
FtYXSFL0WxrxJRjKjKOZffnASjl5idPggn6bG5xxr2la3+DidQ+yoBsQgf2Gqtr/gM+a24zJlD+8
N0YwtlAIAGUXGSTDt7G0QZKmRI+2xesLNvf96e8fvk+rgg6FbtWlCEEFX+P83ErHYgshe+7rhi/T
xipHVvECccJK9gR2KrdhMdJVjBsBkip//no25PbIoyS/FDhqXII37//A6D734w1fVnZYRWDp1SeR
QpFPCutFQR1xYWVmQpGJiittcG2gEJhfwA0tt7YASYjs07/fZb9W7ayJi2vqvJDpSNRlkE1xE43y
qYppupDanVkbk+qEOyyoITeJ5/yAboQ2hCakBZrAdUZpguLw+h3s0U7VBWxq+V9DkkM6y2uRWF+3
MsZJ3Cc0sZOqyi9xLr63cQraICdZRWgYBCYFARrw6gDiis0l8IS7CVpZHMOmslaujOGuIBNuOLgt
1UU7/qVvCMgalgA0n191g38B4CylA1AnqEvGi7eWlKepBF7b3WNQlA/SEguWMzeM4bJ2HqL/w8vU
BYTofEtj8kOmzatNK+DJZffY+cl+3S6b7ju2/tD1KYS2RCh+9xK50E3Z9ckSDn7OBYyTmMXIVFoC
AnrSQ/cg8xv74InFxuuZr5tYOLCrt2Ggg/KCVLR9V9VpBl1i4uxWrY0JhBuEsqESCoFx3KJBD9DR
FrRIdtKsA9oFJhSulYENPt+kurDajrP7zO5pfRcPoXxc9/sNDwaPGevKIgoOIgbpItoB26OV2v9c
//iMhZokBD0dIT3gaPeO5sE5E+khEt2NkNVfk2pI2dvH68PM7fD09w8nb+KkaKEtrfqSgpkKwPQw
gj5yoTPUyNYNYBy+jIAYo8iVPmlNLrIJfiOzvAoLR6Er9uePL7W0IIqn3Lde09uYiKfWoQ+ALG/7
rllAeX26DRjCCBRh2QQxi2T+UkMfKiv6r7JI70YS3ote3RfQDVyxShjGDBM6hKxnaY0vNQii74DO
YMcEMo2H61+fm4QRJMoy6jOep/YLr/ID44O9T9TwGND4Bg9kcAH7zYJHfHqfoLZZ5ouqqquzgowv
IQGgoekz5xh10Dex+pw+XJ/LpwaLIYybe5HJnvqqGV9AhTk+RE1t3ZaWt5T9mJvAtIIf3CH0LVkG
QT6+VD4Pd6NdR/s26RTEcF29JuphAkbUUGEPBJHW2GoQRu5cmopD5vv9gj9PX/nXCxxfnyb2YQIN
tyCsm9rjiyMJ6jsa1yJiH1Xf//bG7Of1LZhbJCNmlFWS4PXRji9RyJ19HuEijRwkHmlRvypNgWkY
ns2GqbxdWMXLoP3mHgo9r3bZy4XDf86EDJ/us77TVukMLxqkz5uCtI9T59j1tZlxNbOyJ6vQIdDx
ZG8NJFcl1Ue8L3/2YXuwi/EfsLsshKW5LTA82g51AEJDyd4EdaCUrL8Ffv/4P7TLzJiRmXhXSkeM
e1bwFqDvkPmQkibJN9bkx5EvETrMrJSZfydNjM5DYfOX0WueXfFY1vkp7cR+bK0Nb8d1/vCvil+U
k6wfO/4C+vNwM82k9rtHFvFveRcu2NPcTAyP5lmh2mrAGJ4m/0xDIG7c8sS/dex2P0XZ66Y1Y7Zm
0S9wMpupoimOkIQtIMB+uP7ZKXB+EjHMcl8LCEzNQ9976wPxrR/PSHDuJoMtsNtI102SaNcHmvv9
hk+rGtrjEwrkLerpjkBEdtkd5szV8GgAghnNQcL7RsJ+B3a8G6uuN+7g7zwMc/3Xzw1hnNBOOtLA
zkL3bZTFCeaq/QpJ33DreK/XB5hx6Xc6jQ+RewiKVHhRGn2nQ3iLfMudw/SpS8J1gcms1kmrYRFW
yX1fIvz+tB52fkfvk7bfQX90zW2PosH9z+OnTftE5iDSf4Mm+zddACJmgS9y4eOfJr3w8cn/PqyQ
a3tllkk1vCUufQjDdOuR7EioDwV0XP9C6GfnEGpapSCJ0Qyv7stk6GJFsjcXbcvk5OZekz8nYYLk
0fUNn7Eos/qVAykTh2FcvVl5KVwBeelkGI+ZIlNj2Vg4fQH6g9aOksv18eaWzzi2keXndap09YZL
/jZFXK8ssc/BuDuIbhcjVHUt/r5oCjNxxSRGp0lZQdKWlqDjyY/TTklYWgEF9z7vDjmiYhKym+sz
mxvKcH/utED1Dax8KzCbaXawbzS278JBHgaQcQMYubs+0kyoN6tjkVf2XcSC8q2n/URkfICU6sEL
011G/orFEoRqbhTjdK9ti0PFwy7fwFJxW8Gqx1IcSMnug8YGOGHpafbpsvmhWSsLG5AwKAKhTa2A
msdQE3G57KJtE1a3qWgPkbVq3TDU9BM+uG5RDVUv7aJ4C8diF/PvblrdchFtk/zvZLEe9KmBYxAj
PkhwjjUR4HhvERjTerc4RhqSK2mxa6J+M82HIWYkmN91W5hbPjNAqAE08lVWvNVNthFevsumlyd8
yJYZmlxX35Uws+nM+LB8LevcwMGN6SUHEycPxCEYutsq7nZD7Oxrq1yw7k9PaAxjRIi0rh2Sul74
qlK/+RWLUtKNKki+xIz7acTD940bQO1UcV0VMnmTOKZBEXXiVv7QON3XECXC65vy6SmKIYxQ0PbI
honOid8itxLgtSiOtRuCO9xZ2PT3a9G/rksYwLgH2PiscKzaenXJCHXNTeeCu1xsm4SKttiB2ZEP
auuNY0HRfBSV+V3m5kmYbV3XacF0Tgvlq/SmaHmb3idWHfWvBLX85nZA2x1dWISZdf4Xa9nYUAoE
aXoonPCmTx2QVyChGZXZtuPhUuZxxtvM1ht0aGZOU/X8h12IG0VAjIY8cJnvYugyFl54Tuyz9ldR
HEAE3ogfmQxjTpvEOlNuw6HzHsrmu7Ts7JUBymy5QYNGpcI0RHVFAu6IEDtdg/XY7N2+2bYuO1w3
zzkPMyJ7HrZebQW5+0rDkpQ3VeH4iOwjwAoLW//p0eGHZtm0CCuVOLFvv7ZCROAKINag+2qDTqzE
O04CgPkm89AWGW6HgGdqISMwMy2znIpcAC8rHQ6voFX3/C9oRnCyc2ePEDtatW5mRVX5fOR53JWv
blwWv1octT95N5Dv675uRHLaVemQpn79WpR5yndjrJz62DaJz47XB5jbFSN+90hTAapSN68WIKCj
42wdSvYTLsLP3LucdgvWNRP8TMaRkXjxGFRd9epFoJv+5fZDED0yj9nyZzMElD+vm40Rxl3GIwRe
Wb4Kr7ibDnQh8q0XkbvpRHcRZa4PMxNgzLJqFrMuG11WvE4uOZ2vk1uKuvuaMb6JbGTBcb2DDN3N
9eFmjnOT7VzmTqApa9FMHTV/ZV5wmO6rtSJ77Tg/OP8Ouck1rTrwUSMIhHViR1Hvidcwrf+Psytr
klNnlr+ICBBIiFfoZWa6x8vYnu2FsH1sCST2RcCvv9nnvsynMwwR7SeHw4FaS5VKVVmZ0ffOFPJ7
xZbq4eN5rDh/u+JaC/AGws/IZwfrtlNTvRzqyLshKlh23VJv6TGvnDW79tqMPMrQRCify4F1S4yF
ap27sXA6Bbx/L7ea9deGsWK6SXhL4Hotf1JhdD/k+iDD8MXIZsNdrjgumwseurjIAcqGP+UdZOte
cKehl6OHOKtzTdqARnYhdqiCQA0kC5+gyXqPUh0eX+JmWgKwJWwBWVcOrk0HHy5QFi/rkj1BD6A6
NBptl2nTpkC0whpxde3Q5nnpPCv83ccnbG3RLPvnIlvY4KAnb0Sf6ieZFsOThqr5Fuh3bcutEK7i
6OscW0meQkAr2yNYPUPvFHljt+wlm9SWGO/aLKxAThAnKNwqzPdGTVCvhdo71CC3OJPWjNAycdF2
AOHkPN+L3hwuG1G1w/MYhHdtGm2kgFeGsGuzA5mcKHBV/5QWmfMEQJNI/cNU5TNd4hHPEtd8UZHr
bC3Xyq7YXcPNMnOiOi73QT9AcduUv6sJ1fIRf/n4VK24e7tx2NPl4A4lcx5zXZ6k8RKN366yIRkU
BNuK4piW903RXxdQ2M3D6NkSeR0RfcCDbUCTeCXKEv0AZoq+fTydte2xItaqI5QFo5vvVQuxxBSa
Pwm0CKBr0QPmJ8rA/3vdOJaDrFhE0qYY5V51+nvXgKI6I9VdOjX3yzRtMb2t2Aq7TPLN+5NkOhdE
GrlPJ7yqmgkce9sbv/bxy4l783EGBjY3n1m+5+P8Ixvwdtek30qlrG3DZdA3H0eTQtO0E6xcj92u
Q7DgBuLzpcTgRluQ47Xfb7lDwC2YX9FMP+HCZT9zk8mnPpBQPfh4g9c+b7lDXE6g+ZwH9RQOAMYf
Ss2XISlTX2zd5GtLZDnCAZLnUdbl6qnqxRM6uv8BMOnoL8HdNlJ3xXnYLC9NXlV54LP8SQll7gNQ
eUc7VdJgjsfMa7Ya3lcmYvO9jKjWgriX6UNWQY9cul/CwN8rb7rjo9hy7Cu7YbO+FMt0ETug+lCj
JxS9Q9zEi+9uEX6urJPN+DJlwRDkJUDrkLyhvygC+mFvQDgGIe9c54erDhS9LN8bk+jElDNoYurD
gmJS4lXZdFzMNH79+OsrTx2b6KUW/Yx+Q0whJXh3QmopO8oy0LdsEkAgl92MBKa5itWeRjbvS9iI
Ul36bw9zm3+jcKr7yuuC48czWdtqy65dEIs1lNZYpzz4LOcabP/ldY01+OWWVfeQvcqqSWGn0T1y
O8y4g9iwKTW3cpfaXPkpCUIN4J94Ki9yBfVA/k2FRkLvB3CZxguCEr/8LYetp9rKuQ2spSrpAKm2
GdF5E4JY3BuD4gAiMv8Ifb4twuAV47YJM2jHWO3PoT4I2YYgV4z8I6TV3BsKYGDMi/pKJxJY3jBS
XAS5wxWSxcvg33kgZ+U3AR1YIoJUvnS1FMGvjw/Y2pSsINGrRwi0NzgD3cDN6zgt/SeoTxsn4Xoh
wKM7kbv7eKQVo7SpNEIIqw0L6fJD25r8viXFQ8b0Pm0CeXTq3I8BIN14UL3P/k8jm0kDlZi2isYi
fCR4sefIu3pwXBcQJ12cI3zncfCGQzOam5EH++tmZ4VAbaELMMG0YJ9d8htXiAMuffB8pt1nRPjH
JQdg7rqBLM9Zg1KPzE2dX8Ac3/TQT8mMfsrEb5ob1rXZIe1ZfuWOXSztjZOmgwPYui9wDNXwByEG
BD/T/JSG6Y0TlV4cyv77dXO6eL83A7HJeP7UK3WgqfjGTfon95znbiRHf4aQnN/mfz8eZ+WVamP1
0IYXVhFS4YcgXFRc+sujAcVETccbXo0/um7+2mf08PFYl9/+To7eBu2lrdFh24bq0PtRStD3l+fd
XmtSjhsnbm0Ay0lUBD1s2Bz2WIAro2/Vy6CyK/fDcgo6jDxIT1X5AaW5eyhLZ8C1F5/6wt87BABN
8MBuZCZW5mBj9TLQNED1y0EtyajASXTD8/vKy81wnbHYQL3QbfradC7Ko+BOWGgHQhQy7qtpuV24
apI+Yxt9tmsTscx/xAU6ZJPBQK2fvTB/XF46TqOr6LJoZOP1ZGqcfnQIiAjAqezF0JrIpxjN/ZO8
7rTakD3HLxHxwdAOjslndHfOzQHhwLU//7Jqb+zbASdQOosetiCk++L3lX/nuEu5pfaycvPbQL0h
z/o0kyOKGL3ziWpwi1NpDpykWyiJtd21AiVnHlgoUdQ49Lz9RVXvv4bgj9hanRWvZMP1HF+5Tgca
jAPF1TEp8gkJuy8EPDVQYrnpwbA4ztWWqNjKJWzTchDqGAYW7fzA3fQ8SSQaR7k8+ll9CHyIi5hr
A1cbvEey3sOSZflBynDYFcpfDqzvvWugyjSycXuQO+OL68GRL0NRpjeLFM6noh+BBP3YeV8u03ec
t43Yg4B6FiwF/NKsZHgQmt1Qt7xpuap3S682kmcre+FdBn9jFb1nBA1pDmGyYkFKJkKzXKaOIyj9
YgjFP7thuCUmszYd6yJHl5wiM1XYdcc7TUv4SsHjCfqVA0rVGw5wbQjLxKFmu6gAJHUH2bRnpLDi
dHZEMgXRfprDbx/vyoqde1aE30C1pEGiJjtkpW73vPA8hDxVe+6jZrhyGpal92g4r9wexzZqy33E
MI1IPbN5uKNLthGdrjgTz7q3+xKc7IPA5doB27Avc97vg3R5+niJ1j5u3dzdRDwIH6bysGRD+Blk
OMtNky1kC/228nkbwCdbCKWKGctTK2DrOzOKxN1E1a9sr43bS/0sCn2DI6RKmYi6+5EDDzaV9UbF
a+WE2si90dG5zAyXh87xf2U+eyTuQHRce14VN4Fptshf1sa5/Psbs2b9AoX5ANMIwvEe8s6fC7fH
NLznvps33NP7nuM/wjVs1qHgeZYdhn65H2UPBfTCuweqZZ9Cth4ErjfXnCZuN+r7lFANnit5yKgB
qMJh5tbVRRh//PX3773/KNdEImANEOoSiRNxF6Qsup3L9r703V3LZXvwFcSKletvJdv/PaTvOHUb
60inQvSF62U/kGwP+G2YRUt2BBET+RNRj36rCscnP1ibLe2uGr3KaZHOhu7dgxdlrTm1s5sJCIrm
6pWV+JMM6OTi3zSjGYjMkBpIX9E0KNNdXzj4q6CqEDGotTK2i1LhH8Crxu/FEM71rl1MM+7GmQ08
KVQwgQMBaqs0ka3jimNLOKJsgLegN34s+qJ8Llnp1AeejmGWhG1P1Q70V553oJ6oDARtQuHv+rJc
/gE+gb8QyM8V8Zi23fMSoOCWNK4/3Whu2FclIK2T8GqpP2kHfA67KRoM1EzdRbvtjpZAKtGRL31s
Zj47t8IRi/xGFAVllxGd48W6Ac1p3Omo+7qAnbn6RdJROQcvB/XxQcx+/7tUPa7li6Ys21VQr/HB
1w0kTsLqcCax8NvC+9TIVHbP81hw5wF6yws9tR6EOpMg5ykDexeEyE64PcrPC0Ur5iEzAYjEPjFQ
BwRDQrVTzwlni58eFtDAq6MzQm/nJu3bFjSvxM20+BLWbTD9ITPETL92i482+AR77ie5q4dzIFgw
7KLWHQ7aA6jRZNUS7bAFUfgVQoSy3NXIGwQgy2J+cJPPIgdggkne5y/F4ijvE7CXqQb9LoAUCdrG
uTkBjiAnQLEVOivbahTuTqNMNcU+SnBYNclzIPJ1mGXhcQGnwJ3rgUY0iGkvdPU3Jdo4l9ZMXDeF
l1f0E8scGt7wUozFkQPb1Zdx7jfYZSjkeYhuTSgj2HpX1+A2zt2a1UtMRO27xcFpZ8k+OyPjjxGI
lRF1hXnXJ7NPnBkl2Wz+bbxm/mZmp7vNJ9F9WQQ1Dbx47lcxaSGZHENwXT2UCNpRtZVBK29ElEb+
wQA6B7kG9Bb42U+Z+yN7mnuTNn/LUYvoz6Ibt0om7QJdG86Z3x0Dv8d2Qu7PjPE8m6U7ihrSGLeZ
cbpHB+m68qGkdPESCK2ZQO/GyOmGcwMcEoP6ZIAD1PuE/GY+GymosEK4g8JItGeWUVb9cqImOwd8
nqdzE42Qu1JQEiz3lYLCyg4HHU+Mppxfaz+ff5dQCNKnhk2NSZDvyodbF6jJ/KiXsHQf3InIPi6a
CsansGhQrRtFVidtLfnwwx9UySG97CwPupgmuaugJ7UPzMK/lbPqphvc5exnAa2MT+HYj+6NNzmh
mzBu+A/RufRxmWuafjcm0kuswrr/3M9hm92hsAyS7ZKU3ngDiaHUOxmQ73pnCOkU6nkC47beOWpq
1H0RpnKAfkhbzd9RqejbT46sPQHamtF9bms36Pbgx6uzmKCnyP1aDt08xA4ZuX+kLsi9wObtYAVn
HgRt3AUMpKNZr0N5CmRa34MVr/vSpVX0Txrm7ZTg7mrng/SKFoW2vH5Il7lxwIRQYTq929Nk6JyA
7kNIgbdfvJlyZ0rCUYfDw5AtBuS7M52ito5hjaV/ZOj45tj9vMhiuWSdk/R1h58xkRGOxOk8et+N
U/U162TkHR2vZ6BIhXrnPx0Ws49zNFS6O1n1EYtZQ6Lw2ATp/MXziN/sOlT9ux2bOydPfINsSOwU
VfR9aof+5xjNIFmKWZDSCQ5PZDJRUy8OJOj9v1iHvtuPovSjAxVTRndV0Vw4Zb0KZ0d2TEQDNJW1
Vv/AebU6YZ3Lu4SNAVCMNKjVAu2eSPrNDYijqvGzCSjzVaw74y770aNMqz0lVcc+u2JooIChZfiC
iwDnDhDabDpPQ9GJpI0qk34xqgBoZVgkOAP6ppijfaQLlFyy0K3wo8OOBKhWUJWeejIRcUTPmFve
AbPHnhz0pAFkjEulO0ADhqZz3AZDRw5VWGTTTmpTf2+XCGnpIiO+c8yR7eXwkBVIHAK/SI8gLZVd
H+s60y6JO7QSg/bdqyjSJKmErw1yVEKXBGSstCtwWcj+Lwy2g2iRTtmLEzJ33hOn198H3CZPeGNU
+lMUdIv71aCaQG/NNFX1roDWEdnVZcDa27kIGkRFTkuGo/DEQPdIVw7OISJ9PT+Eo9P0p6gBIcRu
4X55pprMKUri2uc3EFgP669BnzbeU5BOJiHAyASx5tXsxiWLJgJEgJgAnRIqhKuQVUgOQIdk0IUU
gWGxk/kTOaKzoWpunbZdABUy4LOAio72cfPEXg2FmFuNXjyBiHAU0Dcy0Fst41mCTW7ncgDzHhaX
mhpXajnSi2A9TheIAsLf5ZhrwLOKtG4AqwF3ktyPy4L/mcL5Vzc1ARx8X3aUKLCog0PuLsvT+q+M
FiBWVN026gfNi/oBep/Fn9br4eQr32f8ZZiiHiSyCmAjMN2Z8VbrinZjgs4fVt1PBskOnkRQLvwW
5JFOn1CiW8r9pZo9gyoc6tTiAT1u6YUQbwiLfSoG3M6tzma+9yU+eIf9L7p7LiPnzpc+F3tqvO63
rDLkmCEvBCalpIKYJzqZoktiJc8YldBgbMAxiXstcLLfnnCrYh95S/UdqkRRjVJbniOgc5VoDh9H
imsvA+txiVIt0KIMoXso5HACz1wEHINiX03X+BtDrL1srLclFaA2Gzw8nKiuZqSGK/XD13WxUZBc
m4D1rJzzxvUIkGqHbpGdTAxwxGbfawktPAWCuK0ixNokrKdlCm4inSNVhf7q4YmUot1x6V5ZX3Ot
p2VGwDGWI/17cCpX30Q++Vt0xNmDc1ps7MH7q/QfLdHCY6Ct7nx5AFtUftP4qkgM8qm3vsi2MnmX
R9h/3wD/ERSVHBVJNeFF04eBews6GJnIwJAju3S4yKmcjx+f2HfHwbPV2gkPfLEB7jV1roruUwlG
uMQztQvFsQmxa+nK3cfDvLvhGMbaE40mT/BuaH6CwMyT8UCzIhjGuurjdnI+hY6iQIyhzkQGdIcc
krqPdJBubPbKT7dT83rqSAN74yfaLXPSU16CHtjxgg00+LtnKQJ1/v++wl3ETCOAdf65IyFtfvtg
L4K2j4/OuWyfR2UzXsXihYEuJ+DNc78HbsUt5iY/SzUqUKmlsqh3pV+7zcYzeW2hLjN8MwCZ+IRn
isnPIQit6x0eH72zw5PuKnQSJnAZ9833kfgPUg933ynqBndXVAiH/N55FiRK72VoXj4+TGv7YfnX
gmRqKI0JgTSvq10ARNQuhaj1DiyGWzSY72ZFMBHLydZpn7eZ7+lzpFsa+834PeqB1lfi0vNXVwcC
Apktkbm1TbHs25WA3pTQ8z3XTtkdo0qJZ7zWxEaX8or3sLP0eH7WIwRF9Ln0QTkH6YAscQMSJnhp
gJ9XzFdx9IHB+gLdeLP1I7iwKzxEwxMJZBAHqI8dUyiG7kM9ZBsJ1ZWFsjP1PaOoHyJVf45Kk38z
gSM/D6P69vGhWvu4ZeToLOhyv+DTSSCqfgyKJaxuPJ5SvpGq/bet/T/XBRbIMm5C+851Efee+7p2
eAh2CVaxgyOXyHxvQxBGA+xDGsf7Lo0v+r9q7Lj70uGJPyUXiXXyrW38gAcxSM0QzGXaiQi5GaZ2
8b5EjJZDuXHdrFiX3ZZP04xAibtxTw7v/k5uLb45ffAc9vkWhcHaAJaTiBRaMh3CUD1QjncekbE4
QlDWe1DaEVeeFMtDRHMpLy9QcpoLv7ttHdq8ckXajRVaOyqWc1gMQXOFKfuz7/Z+LJvZeaYLKMM2
nPS7uUwcFMsfNCxteA/A09nBS4imCE8LnvZ4OaBbN5ZumUIwBox20z+E+m6wxCZHF/RVsCQMbkUB
UcvQC0iQ2TK9W8fVwMWfuo6+gn5NPDRMbikVr3glO/nvd5cnCYD25zpvU7yGkWVEGq6/bVTz4rT9
Vkvryk7ZZQCNFIB03WI8mSXHi7kJ3Zo2MZ73pLwKsheFdinAWdoGEM02PfmUzUnFWftQpCGQ5Fe5
JbtrP6hMC1CDE51ydLWzvYHk+3goTKo3qp9rG2FFBDPpxdBDwvPs91z0jw0aZuVREuT8QjzfSl7+
rEwPEYONKsCK7dsE1oYNaTWZcTwVeVd/h7jVfG6AIv+a6eIqoDo2xLJ97kDmtHGb5RREg5uAu3RM
cHUPuzKrQXKRyw0nsDYTywlIPN3dsg2y+7opfjhD8J2nVbtDurbdfbzzaztjuYElK2b0c4j8fsyy
J34h7qdIzdKsDBLTdlc1cGK1LHtPq94BbFLIcz6x7uy1wNqHrVtuxTaX2/O/lx6zW/IF8gWOj1LE
g1qmHxyqiTsj03/AceYkaVkiOlzMxnK9D9SLmN2SbwhKAaKs8nuduY+Bgux2+ykLkX4J+NjFPhB8
nvJjkJEgITPwLYTz+7vE7B79Il9KRYSW50qnaEvOAfRPo84kcz3dTBlZDh8fhvcdGbOrZw2o1Jqc
afLgFpP+0hW1fAqjfEtSau3rlhPQRogWhPLyrMrZ0TuCl3l9DCeCBP51P/8y8JvgUCDJ4/c0808V
0H6vZCyxQi2ovTYeBGubYJk8YCEQOV6kPA+ycI4o//hxNPcoyA2+2Juq2ggR14axTD5FmQdCsqW8
L8Y22M1T/ZlmotiFXPXJ2IR64ySv7YZl+DlSo6HPKoVMWqePfe5nTzMi6w2/tTYJy+AlncJWgC/q
HhdilAD9cEJTvXMwTLwUQ3gV6jhidtt2K7mDyopfnfU4hNEd9sVfjtOsMTDQQQXEkOMF7+eg3Xjl
rKyZ3bANodEuaAJP3I9QkkEGn3snHaDn9arja3drcwAuhS+J+zCIdvrpRlHmJVKF2ZYewsqe2OzX
aNYvUubV2BNERYmbqieicnYq6+IZPAxbaN/3byzGLSuXvA4jxEHiHkGdPA6+6+2Rsg+S3Jur/ccL
9S9M7h1/b3dsTzoDOktPwalEFehSVxkUQZ+jNhQMbzcdEqPIiFIP9fhXFAzL7iZI8wBiTWXXhTXK
GEvu0CNnSkOYEqwrrUE7iix41uxyrmd/P6DcHf50TWdAEdegVHKHDleln3Ru3OEupA6SZXFK+8Aj
MRr8yuwfUFYMfANltbJPdmeqp/Hcml34STMaFDS9+t4Vk961QIRC8Ilv0VuuHGabM7gbynZAzb9+
6AYIMYOQdfoWGk88frxHa1+3vBioANIINZrqgQRjdeZ5yVGnCYaNE/D+4wXcrf/r6dNygtS8E/CT
jPJSgHLCiTp66/ulUX8LE1L5MlEtQqiE5bQM552k1WjMxuCXXMN7p8+6B1Tgg1gGKgf3zVg9klY/
KDdNZmcY7yDx+Axl9GMIkHtcpijUfLyYF9t5b0RrMY2fh8yZM3Ffuc6PrJtBgOnLMImaekujd20E
a0EV60qmTeScoXKxgI7HyXep0+XHvF2GjSthbdmsKwFlvmAq6lnfd733l4HuLHZrJx4MuocDQf3k
snA9g+JI6VCWfLxwa6fw8lveRAQmctmY1alzRv1UPwST743xGA7VVc8aZnfzX3AmGShWxP3MQPCY
OiG4tmukCYuKJ/oyw49nsbI5NqW6kUu7gM0+O5u6aotn1HEVyH9y6EnIZGpEOrobA62Z1cUjvVku
jn1fGBXF/SWOHoT3ORVQOlHe8LWbosdpRPIhuvzLx9NaidrtJv+mBqWoBmDmXNVS7YCsoklBsf9u
zsHXhbQD8Axb0htrB8E6fCpf/NDPl/qBg7jg6wDvhCRH6k5XPTiZ3VWunNCr/LoB9gAP51viQ800
qbu8iCFSeO0xsIm/lfFpJZFLP4Wzr4OkGAPw07vFBRLdqTS/iqcgYjb/t0mBAIo0w1KpCtlnYIOq
/5f2/XjXV3biP03RBCVepev2IeAhv2U86FWCVrtN5uyVU2UzgAsaVN6svek0ggUFNXkg1qhP52QY
oF5VDMFLiYt/w6WtGCa7zPGNvYCwJ23ETJuHIiqdw8X2ZexPIr+dgjH8/fF6rY1h3TZFQyuIpvrZ
eRmRw/juRSlXlxoEufTQlj2O28fjrO2LdcekPgSEcXDbh8wh8951XL9J6vyC+vj4+2vzsG6YGcnF
QRO1IGabIYMi0ROqyrFL8HJXu+uGsIycoIcCkVM0PMxzSk4AIaWvCiJcd62Ek95wkSvLZHdLXxpY
aBt63UPBl3lXAf9xArLYOXw8g5XDa/dJu0Hl9LPo2N0UGa7UDkcYUDenZWhvirte0BQg0IIt3a5p
mVv9+XjUf9Wu34kv7KrKBMxSh6JgfgfcZj/9qaH9thx5lZLl23RhbQO2xGUh0EqhgCZi3KQyH0He
NgEE97MIehLqGBKnTvAVEpVmfFzkmENawXGjRoG3cp5MtcuXxmPqVqEW5KJrqhKaJwuXfP46L74M
PqPFMiNg2QJWK8wTWZeFZntAULT45I2lR34ZqsZxv7B2csqXAQ0uNf1dzakETjLtUOgoayQTvZ0n
EGU+k5wN1fMy1CI3CZgG2vFOtWCMuirxz+wiC1OkajoU/78SB7flIQpCc0RmgzQbB3nlBWAXRxyK
K3Dui/aUZq0G91iJinBw8GfCIxU3/eyJNvFdnxZfPj4AK6GZ3UCfOVpOU7bQr4szyWE6eGbWPcgf
8zCUlySHk0bNjji4QIebbso4zZJ6WabwM0VAx4rrVtXusC+M4ukiNOLqKZBIbw8AlIZUXLemdoc9
pJKWHkxV6j6DkR0uJKR8lPMdSKWScdwiFVqz34vXeHMhZKxNnXSqMIVLi6MoWnmsUDxMhDv/nTBk
GTrBRsixtmfWvRCEZV9XNV4hlctZkhb13VAh1ACaFOloDAXc9MsyQbZ0TJe/Hx+TNd9nXREVOnah
wWycU8pRZr+tvJGTJwj0BuXGHbRyR9gN+CVx3R468/Q8OmZMKgUsx0GlM4gi6sEft6hB1jbJuia6
ESDgBizqZ5qqDLhJt+Ww5jveR3Q4RGNO3T8GvD1yOgTC+M7WzfFvZe0dL2tTPyK2pUK1c3cWUVmF
/U6B1JLKA0B+nO+zQqFvHk36OTC2nivMoD4tbZUPOTLMTaafaUg6uvOmrhRbDOwry23TQ7pg5868
dKjPEnKVJs7Rl3EsWjbROJ/qLRK/f53ie9O+bMMbmxg7gdwoGC1OwGIjgXYTctYM34APrIPnKhoY
2DSYXAKN/A1IklgdAxEWAA/cuIilgT8FN0n6DUrDE70p5sVt2uOc1jUAx6pUdQ8h5Nbj+wX0GRDx
+ficr6yLDcuQHLyPc+cD36wDzzsRxmQUd3zOmm/5CPTbxjArXt7uouzRJOhrkAKegEEcEyPrHzzv
vy+5bBPibgEO1gaxDjv1kKAQy9KfZg6p3kdi/CLLYmGKpXzJZRn5AIYrEBpvRHnvugju242tzLQQ
v03L5r5oifTvsr7W1Z7XYLm4Jv7CAJYPGgDj9UFgET0VzUB3tOq9X03RzFs50rXfb0WpYx3l2aDr
6KkSFJDBLuh/G+n4G/njd302fry1GdCuLma8DYu7rKzHXSCmr8a/V6Bi54P5UTk5gONDew856I07
4t2DzH07rhsitwBdaRY+Bx3v7qouUzvuBQbC1tGWM10b4pJKeGPdcwjtLAlCuGev5MFNvYAgx2sc
EGLXmyipfzXI/+NBMA3Lg7BO5tL0XN+Rhu2ygf7hef1l4F8Adb9DjvQHFC5vO11+qUp+Q6iI9bKl
q7Y2u4tVvZndaIZmiNJS/qIjul13gO/X+zRHcgziP46z+9jdrJw5O9pzKxcd8l3EnkXByO/KEPPZ
D3lbbZjk2hwuw76ZQ4MWmpYpPwSrTftbEiF3TRn+Chd9FaQT22NHIqpgiAxz/pTmAPEOtXtEX1/9
/brFse29LytOCFevOef+rTcNNTrFKpluQfDWFt8y+GwZ8LKZB/06F22eiGHsdxrg9Ou8lY1z8UAd
rJZy1q/oOAr2xJPQojTtlibS+xEF9218SyY5D0GPrV7dTuuYiRKND+YG3hxpCGTwHDRjpW14GCU7
5/AyfVM+frwr75fBMbJl9v3Ai2GYGv0qqHjtuu6Gu2B7ass7RfIegD9zML7ZtW7xG+JZG95zzQ/Y
IBjW4ePQhlevBZrBZx99QrRAU69DUnQ7UTfp5PRTjmgVwSEvYui73+l0ODBitpTTVvy3DZNBumcK
mpqo16Fv70UNkkXNwpgKDVmtAgWnaUku6zyXfGOd3729scwXm35ju4M31YP2QWkiAuex0tUXJnuy
T0n/rQ3IVj1jxQRstIwrapEBEVzeNQ1IUJHSMrGhTnWdCdhAGcdL/WDysGlZVLWxaB3+RWb59HPj
IK54N1vkXYFh0wWpsnqda5L8exzKejpAxgJUWrAJNAkiiwx7yDvobellvAn74jwF4QtD16SpcElR
aFF8/GPWfovlS7wwIrXjFuwXOvIkspqlgZvq0BvzExFweN2dbkNpEIZeUn+NjzIK3n0kE0OSgUvv
Niy2JKbePw/ERtOkvAUxFFiH7nktXxuk5T/pgm1Rkr+/RsTGz1ReSkKemugX9sPIu5mL8CAdGZC9
HJAdvOrQocvuf+3G1RRIiSUNbomnH1wAKmLkzraqJGvrczHWN0bpRkAALA0+jlsuAKBw/qnS/ipm
GE5szYpmmsFQKzg+znmddLnzaBhHIxY4oDbWZm0HLtN68/NNDghknWMEYLbT+FK0ci+3XluoLT6B
yyXw33iN2IIVjVKD9goW3DYONOwhAmTY9yoM9hX0w8Cz/Hmsg40C3LtPeawW+d+5DBX6ouuZBrcu
/CPwSmB48C6sweOPlJE/A98CNbzvh4ktXzH4+UiHsCA/0dqrw9gRRR0DrREkgeyDH6metwpJawNZ
LwQJ9HUPWib1ip7Q4jAs0JkceYXHMEHogKTEP9d4KqQN/3fd+q7pnAVCoK8TFfMNg06qYVN9n87p
VuSzMhEbKuOORR/2jLi/tBQ0ils9mLgrkZtibdt/BmP8VhC0cpxt1Izxp7kRy6hf1diOaMFC1hCd
GyoOIc+2YTErBm8DZ6KQRw1VuPZrFMMeXdU6J2rGK32VDZjJKgWcydK7yHBX/S3D4b27GMl1G20Z
e0aryk2DUr9GEMN9QHUku2Ut1RCsunYEK/oXWS/DrnXy12IKwzjD+xUN7s1tHXVbKiYrRm4rGoxR
I9EAH+ChfxGmmoMloYMH8EN4my5OHTfUbAQTa/ts3d/onVBD7w3Rr4sWzrFpHLdMyqZZtgTAV/yi
rWDQK56lyvejXxe90UPuiSYuS4ffcb+dYmeZ092sRqAvlp4crtp+W9VAqaDhUzgFP8GUwp7q2cy3
PMV1wrW+inf+/zi7luY4eSX6i6jiJRBbGMYee+w4dpzE2VCxk4AQ4i0k+PX3TO7Gn2KGqpnlLCTU
Urek1ulzKDbv/4aSTM+RU8AlXi0d1Ffas6K0BzdbilFsZU5X5sXEP4hiHjq5OPTbZOX8E5SQBzte
8LvsDuiacgZzpUZrzFX2isl2rgZIRz8GjhQbcK61rz8Frnf77WwDJuRY3D9Sp9JfKDgnRGx5yKJf
NsWGh1scuoEWW8of9kI+2T4QQYWarINLev/L+R7WBmB4OJRxFeN6dl7lMr4uE1Wo+rf6jRW64tyh
sYP7tj3lIbQLji6E3rPGTWyQI+xcnnsxMsc/IhsY7suGYXi3onOGzvrspXIAeNsLv7aW3eJRf2Mk
KxtRaGzdYDCYweiSW69D1Ec3WYiDbec5oNSZCqSPz49hpQ8TZ4LHCb8tO2W9tlVffyrDvIodzxru
XArSlvNdrMy2iTIJZr+mTA3ZK52m6pFqQn9Zhd5arSvHgn/AJawOHWtZrNcO5f37ou0g1IeLmbJw
Ah31ZnHTWjen/9/5XDlBH3ooB+u1CG1A5QfUAAwRr3fQwfkbX/lGSmLNWIZvN3brj9Xg6BdZDr2N
l+gyGz5b2isveqKhrokwUVMvw5FxCxyO02eU0JZ3GlQUu9kGrOWy+Ta8uxs9IttG+Qc1L8PPltoU
EqrRVnnJ2oI13Lt0llDohWavbGgt0D+p4SvQrW4ytK594RwYfk1r6UY+ycCnE5BMXdlSqN8FjHbJ
qzRmwHBrOQPIOusif+sBkf/uWGVwNfa1/+u89VfsY8JJlOYLNEgIKWM8AjlgvrI4skvz2B2GwCrS
852srFITVQIWmAFluJNbgoB1LJATtCDTemcBBwlamPNdrBxtTAQBz0O3aXoeoot2cb9N3WTFzUCO
eVlm15A9yX810PO7QV3Ry/kOP07FQRXkvx4OXq1uPjF0vSCXFBzbFoReSQd8whE4r54dRY3M4D5f
IrySx+Oc9cGuQv2ZtzHctWk7/f8uvrBOg3pmkfML2HqtfT1kDxYALbdgdN3qYW3OTv+/62FgQM93
lYc5y2s2pjZV9h45rI1FvTZdhtPLMdOBYiN8RoYVFK64A8Ay93QF3UNPpajOnRKdTTXZt1k5WRvr
cG3OjGAwNxHEaka2vACVs7fockX6l8pvDyfB2axsbjzypXPbjXPRyhZgYgk6ZkOmHkXpb+AdjPZ2
RFJbRdOdqFEt0gJOf34Zri0EIzpEOmMdJ0v2OjkAH0V475x3egz546zqTdrBlU5M4EAk+RCIQM8v
NQNNgOUjnYmnbz923fHCI7AJBZjthdeL71hIXVpTF7ue4l8DKEhtmGllNZs6kQEKPR3Oo+y1y6yF
7yEVCL0wryBbzOJrFjKigVjyvATXqlfGbq3cVBEbmg0CWYBpFm8XzbQptJRDJrfvy8Z6LYORPgNM
BK7EEDmTHCrX53tYM9Lp/3cu3/EMag3+iKdy1npKjEkmRxAYTeCzRI3L+T5WXNA3HJ9rbpe8Je5R
BPShcfkXoDLBlJIjbvmnl5umr6eEhd1hEbr4dr7Ptckx3H5ALvakbhK90tKyXmYn/DJUWfOl68RF
bMHUNdUnRJmjbqDt6UHqesfBPw2lhDz2QKm9hMVlmRTf8HRKRel4o519gw4p3eWiaZIeaKW07li4
MTkrC8DUm2g6oIIaL3MP3D4Br3scWMMwZ8n5aVgJiKbEhO1SBzBxUr3NLJweUDDn7Url/xAgAdFx
pDZ3rpXp9k43vXfL2IM8jrQ6i7720Jvdtz6EMvw8zHdFEXw5P5I1OxnebpcjZFPAD3m0KQoHZhf8
H6O7eXdYa/00rnffD5Z9kIhOMiiBpbN5omxsjZRuPVitWefU67vWuzEcgmhxs9eTH/Aa1/VckCMo
39z0vHHWOjA8XOLGYxcoTzzkYJTc+ZZ6djskW6OFP57vYM0+hju7Qg9VOc/WK1N4Dt1lDSnbQymX
odwYwVoHxoFezl75/zQctK486yfIhAbwpeBM3F1dNgLDlRt74h7H68dLrz11tfDKvbbK5uF84ysJ
DZODKshKlFLVk3tk9XAHgiVQ0zZ4agyyMfUscuiH0Ntw6BU7mXxULo7bUdFY7LvLSlnsm3wJhzjK
pPI3TolrHRiezEs2Q9t8aF+4DhsQBPNl3FFWq603gpWlahJRCZY5bllb4cEOwXGVeXUW0yoE++xm
cnptMk49v/M2PjfMjvDYdVAoCQZHcu7GDUSw91zhfVs1VgDZP/tCa52s+L4v6sq8dqP8DfkyK9r7
g0WK42J15bQx3yugC9cE1zHLUuARbejhdH52bSB+M+cTY+1R4Al7lt0BWPwniFjGF8r7AmhjOHun
fBwyoyF/mwtrPHGeeRAnY/dDvaACIgPj/FKy66m2wNB63n3W1pzh/D62qWlggh78xQlit4WuIeor
LoP3uSYADyUKkjlL576c3oWLzB8T5ldb87Py6Sbaruts5oVTgFxHRcUTTtN16nhe/vm8YVacxaSl
mmsm6j5CvWvMneUnoC7Zzpf0bsk3oXxr32+4O2hpPc2Y5bx0blcmEkQwN+Cd2WJ6XPt+Y9MGYfXg
Q6LWO+Qa/N0B6KLBY4Es71JEvy6zkOHss5ZFTeAgLy4Pv/gDr2KyQK+rE868v6yHk+XeuTjS1CxA
YhcpXhY+2tZcob6YXVtZeeHO9A+Uruul0zcDQN9Zb/e/UfbN/CiJKpvNend+DCvHwL/gqndj6PzI
dmSg3Jdm7KcEx9gsnn2bPnv98rPsvHaDvH5tug0/RhVOwDM2szeIiYEJefYp+HRREAkG6ovIN6lr
gusiVEuNrBfuS+UtxZWYeZ+G4DZPRavkxoSvuIQJsBNNWADuNRRvkCMBYW1fNSXqKZr5cH4uVoxk
ouiA8Vcg38m8w2nFgrftj0+iIokIgt75DlYm20TMKe0PAjZyX3rp/RilnSc+AbK/Gv1mV/Wbsoxr
3Zz+f7emmK6ZB9o49r3L6hcB2rxr2bvfqD9X10RW7MLJMPybg62EDl0EUh0bVbz0h+BE8G8g5t86
Oq9kxUwg3EzrUHVgWzp0dvilI9Q+UBFFCS8RBK1JP+NAHSUWA5X7+dlZW13GUR0w6bmP8p69RRxV
48Tz+11Vls31+dbXJsXYusFPPwehEP7Bxw1phyp4+idj0LV0otm9LuRANjx95YxlG56+EKYKPN41
Ly3X12HVveZswvGH6z1YnIOkC8F/f35Ea/Yyzu0divk93bjNi+w1UN7OAEjJ0k8brX88DseEvRXQ
MCsDNrE3sCpAMs7mRKWtR4ok7Mro3mGhlaICM0vPj+Vj13dMHBxKRvsIYCrER87JtZtTmeYLH/at
V2whL9e6MPZzPslhcXGvfwGYT0PhQpDqKiwhY3s7u264depZ68XwfYXaoYyrMjxAjqLBEbuSt5l9
er2FqsVFju/8g4kjFiFOJ7yXmdMwzq2AHSBpxjY2xI9XlROd/n8XvCjOrq7HMv+FAPUhf3q2O5Eb
YsnQ2kpPrZnI8HPbo0VdhKCKjEFmXvjgvYDiySnJN1wXS9VvXQ9ODvcv7M4xwXCcSiJ7zuuXvnK+
+RMd9+WSRU8QauBJmAPZBc3KW6/CjdTxGvnUBPW8zwr+6/yCXjOjEQZwSUedhBrFy1w3BXh0uhuo
Am7JB601bni+4AqVvjoMDiJvv3a9C1GMaFOmfWV6TDBcZ+muJG0ZHADyErE7iQyiRO7viqvgosyu
Y4LhZIHHotZjwUuHCokE78UnQqH2skOKYyLghr7RfsXq+iWzx/6WW7J7uriEwTHBb5WYurrGW9sL
gKkzIIjTomLwkeX+RthdmVoT/kYprWey2OVb5tRICAddBYGBIWTzhlusze6p33furToGIrCFhy9+
lV0jY89BB9EfHLspNzpYG4Dh3bplDdDyhXih0sFjo+VZAcSHOnqRoDZ1TPibsGY9qxLxyaWeJ/Yu
ENTlVWiBk/XbRZ5LDc8lXo1rX8RLVLp1+rpwwvEJR95xY+2vbKsm6E2GnGcTC/mbZyk7i1no4dUR
qrZTDLncSSRW2Lf34FPaXFArE25i3iIoOQVcNPxtqgac1nu9xF7lLnEGwuPdeYt9fLRyTMxbPuZh
O88BebEDq72r+jz072QEsaedP8mpSCrhTN2G/daGY+zigAxOIbRs+NspsxhPKvg1M58nAdSozw9m
Zf2a6Deb0LDQqOB665C4ApsCKGv0zmMNOC3Pd7A2gtP/7zwQPNRdjyNi8OJhMKnryycV5d0VBb3h
hT0YPu63vsLxzONvTZ79Eg0ia2B5P6Ycx8/zQ1izkeHj0GWFSEnA2VteS9JcNRUExq7Dlg+XHW0d
Ewbn0Y4vgZ1XbzbK3W8sgII/06UpNyCIa+vV8PC8a0OIcc3VW4OF+RnaHvBDUdbfIc1dXHVDucUi
tmYmY5smuP7NFqn8FzCHQspjyKXTHMBQ1fDLQpWJf3OdPC8WUpRvbtfnae037aMNspfqsnVkYt9I
U4MGGRXwL5k30MduhPZ1XGiozMtpnrc6+fgJ1jEhcIHTeWE1RPZBFdUXNQeHU8mCzZuHToUPcpT3
dLirc/X5opVr0i1ZdR8KyBwVb6SHIGzMpmoqYkYV2Z1vf2VpmXRLwopGMoHO+c2d3eG+UQEgg+Wc
CGguvZbWZKfnu1lZWSYOrlSezxFVvZe/T6Mg+dE3csynjavyWuuGeyPwaa8KSv5GQwZVrUEPi45z
VkWXxfDA/W8EzG2QeOqKey/ehH2wmSDjVwgZh9Umf9+HIwgCaozArTzHyanWaQ8MHAQJx58KOo8b
0e/DOUbjxufPyo3kNM06tYLrWaXggYNW2tdGvV0wt2jeiE5SsB4isJ1OZd4e9NK+5l24kZv4+xb2
z50IbRsRSVBnnphv6zSM66NKo3jcDSnwk0kTFzukJNP7YFfsvrz5sZOondrpFPSgsYq/XpSFAZna
KQq82/z6eV4iV8F2vIHmQwu81Ve8gzO5leH7cHNF+6dc1vv2C7pA9gTG65vmUyVryJTPEFLawm6s
TL0Jva+qvJvKpddpJFEqWWXFAewL97VX75ZabGneryxe8wRSDALxFaoVKXTiwCTVuNDiY/7vi1bX
PyyDuosYKt4wsbkToybpVA98db7pNdufxvPO9haEVKKgljoVC5jfQ0qrz42S7rUKxi3GiDX7G35d
9BkfixGmKclbXdw37R2J2tivLwl8WD2GZ0cRgJusHeAeesbVNz8pkObZ7jLzGH5dS0mHQWDtOBov
AGyKPfRBuuiSLQHfbri2KyF/FoApObW6L830zXefz3/2x2XmwT9kjpAQxHNLCJdSX+svdgoCGOg8
ffNF4u6quzrJX8/3s7LqzcOGNdWzPxAF25dtMska1ENbpllZmOYRY+p5Eyw1RqDFc29XcdG89lsl
6WuffVqp7xa9D+lTFpJJp37bTX/oMPp1QkqAAjY2m7VvP/3/rn0PVcA2CON0umQyFtEfAhQfHtji
y4xuuCwhAQTnCBZNHR5y2cTcfjzf8MdcDFg1hqf2vRiXlqLlEgCGV3L3oJPx6onvm53cojtfM73h
rYNdOlWoYZoabyB5hGxrdKGvBoavLvkMuqW5hjPpfacgeNvGM9hlz9tm7bsNTw1INETQEEbjgClY
P4ILDw4meL5XBKiOHNGrCK+L+TGyNqLix0CLIDAB80M2ITePZEjqhUAISPHIHf1lAsM0EBJvDpf7
RXpPDnRGISy7sTBXAr0JoIfsdA4CRozFL79NTpfkPIVyZSys14vmwMTLL8HIvVxViDZFOorbfutq
+WF6B6Yy3LWZiq62LazJYGa/lSCPaq7TyprvfZ4dJHU30NwrS4gYfju36NnXmBF3PDJ9U7GNk/ma
2Q2vhRJq0xCUqKS2H6YudGdlKHtUntVPJ6DTxtyufbzht+D5QuVl3yI0zNFzbnUV1lRXbzjX6mI1
XLeGqOxc+wg8wZBBzK/dg8sjdiwRe4DWgyP9ZgyrtNdh0hVbNWJrk244NNQpWOBOGBAK0HYicGLU
WoCMJs6CTyr8fH7BruwDJujdmYp2nDQcQiswUTrDgQQUdzKxcTNYmRMT8B5RB+S2ylIpkIwxUBC3
2vY2wsfal5+s9m4H69TsdQSYxZSOR199hoZwm309b5SV5eqf/n/XdNAjV1ANaBqioOky9slE+gT1
YbvC3aL2WTOM4dDFRC3SOlhOtMbe+0fxL+c/fa3d0//vPt2GKg+ZFDaBPOQojMyewopvGHytacOJ
NQQcHOIhOIRVlmhrSoCe3/CutaYN152hwkzxEoiX4OqH0z9qspGRW2vXcNq8Hlw9npafTbq0IxrC
6VvqmGtNG84pRVb3gObh2C3ZVTTxXeVsMQWtLD8ToK79GUwFCobGE9/eb5FoGH76dpHMw5Y26Yrv
mCD1DjxKAFmU6MH73ZIfvPrRhpfgM3E+M9yyn8raabqTya0sGYZup/Mt0OLa4e8vsfK7xQ3ZCeFn
FgKiBNS6rb8uTr1v6yCpCeLKXWVVNwNtd0t3q6J2d5E/eYaf6tyheBrCNBOrwqMTHtxHedl+5Z1W
1rvRZA5QFhOFqw7VgfWf+zC97JMNP1X+Uki6oN3I8uKQd3EuflzWsuGmUBiXenERF9vhutJH78Jj
hymKTJY2FFOFL+bNvSt3LHi87HsNH+VytiiuUSrt7Gs2YbHvz7e7dnc10ecK68stczQ834h7ecXu
fjufSXJjPeS7rdPMShD4B3Yuqb34FCfJQP/QdZ9yr4vD8FaH5Or8IFYCmCmE7JXA3PleoICedYEX
jJKwmDdW9l/c8gf5QBNyXkV5NlSLD/skwVWTAKiwb+6KfR5nX+ZPR+/KS5Iifrr2rNh/vM2/XTYg
w1VJL6cQUsg6rYZDqI6aXhbRTB1kqV3RRRwRjXTuAaHgJqMXhgATan5KJQMkmKnUq8KdDtUOAjQb
u/Xa+jF8tYerDj63VQrW5TsqwEtZZqnNNLjMNhk9VrYRk1rX6xqCAuHTNEdD0tH8LmqjxG23krpr
K9RwX9XzAq+B2FZn4gGIZg88VXnTXBbZTRx5UEHY0/NgoCa6z0E/vZCni9ahCSEXqusH5S6Y1KjG
E/y1QAg+3/JpD/3ArUyGVrkwChIBtKzH/mZYxhiZimeNmyCydG9Qrd0Cm31MJh38w7wfVa3Hqwq2
CT63e36T/wjvp/jKevZumn15Qx+b22vy5fyYVibZpGUF0bPX9jW66kTask/uVnhbWZvOqb93u2td
RDW1+hzpReHFJZR3y+L7aF/E+AMDGXssI15YcorWF/LI+FvHoOX4/bxB1j7ccNwlgFS0U6HpKari
rvvpewWqBDZ2rrXGjQMx3imjto4Qyyy/TifVX5WzTGhx4XXPxIqP0IITXY99sYVMW+iJ1Jsuku0L
gn8w4kroFvAclbpaxA3KskEUseFWfz3zA78yAeIEcrwkR9lP2n9XCdRMrsdrKwnTKFnuH8RRHEny
OTz8Eq/nJ/hvhPmoO+OIrEERUdun2459p35nD66Kgwe7jdW+jtXrn+y+vmvvrEN5F+6yn1slOSvb
gcmpKnNL4FCOWBohdsQlt6O4Iu2nYDpdAqTYItajH0cok0m1jTI16gqcqRV9zrujoNGu6T5nzjNT
V6TbyuKtxScTQm5FjR0OMygUcqYSQpYD6KOv3EXGVMpdRN1PLRwedO+fvUIfa5rduhl0UOomqWs3
DfjySc9bbAtrhjUiQeOAI8bK8CmufC7z3VA85PZDxzbKoVeio8m7mmlR4mjQqVTYIo0CtcdV+bID
ggkoH8uKSZlDro/iBX7XWd5OcPFZtTc6aNvk/FJfCTcmi6ocwtHqMwR3oImPQQHC5yYTt3aZX5Sv
JCaYnOR9aEHwFlkUmtjWFckvylcSEzZOBijPWBDZSadi57LrJv9Z0lRulR99bBUSGf7vMcBQAii/
pJmfJXnfflKNu9d1dXXe6B/7IDHlhRvWDBSCWdhApsRx8HpxJHMdB8OtNceB2jgUf3wUISZYHKpf
woH8KCxfjg9uC0GFzgchuXcnRXPddFuMFmumMnbxtkIJWIsH07SYoTR1ZMuelRuutda04bgcAlBS
c42gT0kVCzyA7cO5q8A0y6uN3fZj7wUQ+79nEBwCZ3tC3X+q9I/Qu9NbxWVrn27s4m1ZV5AQQ7va
f5yjr6q767aYw9aaNs7cULwbq/q0FQ7D0fIOVfZQXZYZIiYAXDYExAgOvhpFdpDAHC57XScm7Jvp
klX+ycqu54NX+y0MLsoeAqD53+mraEM6a0HDhFk70o+4glx2miEm3FtkBbizNZr257TyPtnVRfl2
YsK8Vd5CAJjglNRCMMuhzs1C642wsuLxphowomzmW1GBJI37uVwOVnRt0ZdQPYPC8aLdAkXO/7X3
2IS6sqDLkNZ2891ny/3QZH8k1xdOp+GNIC87eSMG4GZZUgRZovp+4wS5ZhvDIUGBk4m6anExawSk
9mo/HjsXKEB5r8puN/vB1jPUx6cN1Mb910QovS1FHXF0VLp7Vs1XQfDssCWRW29OKyHLBFI1PvgH
WICFGRTD16IHc6r+cn5bWoksJoQqsx0RWj32VKcJf42C54nNuLjXjqyez/ewYhwTRRVAqjhDrb7C
k01gp5ao5DVokPodFBvytNAiuCysm0AqVBUNdcdxcHbcJOI30UVyywExMVTKWVC2xDG5rriCZhTq
P0AFoK4atzvJXT5M5cYFZGW1msrXI28jxgrYCVya98TK7oCzT8gcPTQFv2Zi2uhmbSkZ7ux7keg7
RyIP0kU/BjYKiHjTLZqdtcYNZ246l4YDgTNPTpEURMbjshHn1tap4cuZZjoPdTChKjH2SrCNTaj0
uoiFGlNs+G9bgJXf1fjsptBxE/IYyZzzi3/FICZme5JEKdc/Rbf6dpDXvd4Iyh/iqAO8/v434jTC
hfpdy07tDpD8ORZIxZVTHkvZ7Sr3qXI+V3qL8n/FgU1AldOPHhhEMAYSqgQvXrHgXyJy62/Bb/4m
lf69eRMTpl31KDQuxpP5v74OCX14nB+uwrujvZvjJ+uwiURYWUImWlv7ta09zHAaDjfu8FW5RRzU
3y+b59P8v8trtRVBJTtD29w+5Pqm2Lq5r60fw1tRLOeRakG7Q/8WQQoQFL4bm+Nay4arRgNYKLxQ
4A4LFRns8TEqWC+LxCaeykMC9/8fPc+flvqwbOFB1ybQcFMwNUzMDuGb2fw5bMa4aw7hQC+zh4mn
GgtIW0V1hUtxWExQ05qfvHHzkLPy5SamKtTKqxqEMNAzQCX9mhePVf140cozsVNYEBAr7tB06x8b
Ag3uyybRxExZJc3qbKFINg9sV0vULlVbItsrwcuETfVSVgVv/6biS7kfHctPtBNAyZuorN5XuWvv
PDwgP0DZxtvVbeQczptqbRYMJ3VKi3A/wxRnnngCJ9+wC8LA37na3zjLrmzhxPBWS1dU06JBB0Pv
JXMzvGSMyJ3jF8sNeFgHMOd1ZGMwK/5LDP+FEDa4RZYIfdH7YfxEi42Ndq1dY6O1h84TrsRVsx7Y
lVW2V94mh8Wa/Q3/5d5g9RbuEqnj/wnCFKRNsawuC8AmYkoi1YhTMpZr5dd/Oq31L2E7y+tFC8cz
PpxEDu9Vg+oPSm7p8IPMPyj9cr7pFXObb9bNqRhKdA6ewcdrYaGg69f5dldsbT5UtxC0QS2XPaWy
PIzyd4ms+fT5fNNrn3xa/e/2OrCU6SyocJstlz3UhLOtAroPvScKTHwXG+YsQr010sCF5I1/M/J+
8uoE9Two1L+BCBiFal83BQTSM/3g02ELWvxhPELHJxu+G1CRW4QWhciPY6dtXe+LkkIMF7LPoIC1
uqIGNU1Y0p7tW9cJgXFp3FFkV1VH6dxdn7fpx7lzfMPJ2O++oe4XPpI6krfMk+X0nYh5mFRMkGUD
jyRoMTU7+GU7LsNRIUBqKx4gJFbeDHLq2+coKAkoLOdxYkMT+4rKP2yQSv/yAk+0LOVzaHuoetTO
po7wh4sA32uEuhPMb1SeVzzyAVU+8dwXuomDqNkiaV5r3whvueXJru0j/jS4S3TEc3NbnYBXw9ah
8y9O4J9DJwZgxDnGw6xhi0NubR+8N2rnKZWDF2/Kuzq/wVFjzI6DQ3NX3S6QyAAGn0eB7jnuH5U1
unGe5SOiDQrS68UC024NZqmrbFCOjVSDZBXg0UFZy2pHobccPfcyCiRgKEVbQp3PUlEG7WXXtUpy
NWgZkfEa3GlhLZKqGkRpJRAvsdnL+bW1YkrzfdpGwaVPkT74zGY7v0N1B3OuUJ/iXJRPhSWN6NgV
FNzZ7hIcfY/N7g6SrpmPLPeoHs5//4ehLApM4J3stBexglVPOctJG9teTb6CtxWaSr3N5cabxUrw
MbF3qqqRk4OVjtImbNfMPY05GevEa/S8d2l3z4Nh6/L28VMjRmREUOIW9dA0kXdcBLDvZE8kG8eH
zA2kSw/D0E94B6M4b9njFTRmW5DWM6Ccf41jJ9y7Ues2fIUsSVQFcRVa3K53U2lHBR5bBM2dr7pU
iug4aIqSyJsZj3EWv0du2vsNyjBZkEteY6LAfEWyQ0JZy6zyWMvyu4akQbpUQZOoLLqRRC+XHHNg
qtOl9F1cbJiI5DJ65ZPMFMt2sgPo9zbU8KD4/Or68HaLDozgP4elM+CIy44kb6DSFg7fao0VsEj/
qYEG+cZ9fcUHTVSh7dQDVOFkdGtRn1/1bdl6SVgOTrG7bBRGOM4j2owzi4ojyO3xSB5kqKD3nUNO
+cFz+q3ypL8wjQ+CpmdGZfDkVWBCRVVYK3yl95mLAoirsbHC6EftT6wOdkprOTj7XrRL/Qw+ChaW
SceKZbIhSqqi6lngFawG8y/Tlj3GS+h2YSJGu7Q3TP1xuPjn9TFA/5EsefbYiahKBPg3dvYiaNrw
ZStfdMqy/GuGfx4ifRsSVnk/jLdF3knu4JkWgNQ3QUQREezZUTRdy2CuZ+zFAa2/Sr+hzpbk1NpK
MvatUubDwMN6PpaAfe9tmgGPgkJf9fX8QlqLg0Yw50UImXpn0UdrnqNPY9s+Td70u3f6ZS+WrElC
z9448qw4nnnyZa1wURpVF8egn1Fx3mghqytS8ZrVsScm7V0DSNwiIXd+YB8vi8A8EOuikQ6zRH/b
W65HEk+HYIbiOad9EjZLt5WpX7Gfid+0c81ncEGFqHcu9OJjJMvcgLVkQIaljqIS9IkUCprq8+Qs
Q3VRkVkUmMjOAIKcQ9bOxSOLMrv/xvqhLx59cCNtvCuvLDrXCJJC0hFH3iy6rYuifyKZp5/7Kv9y
2cycOn0X4gVEuquhs6NbwAbwdMKGAwVF45Nsii12sI/9NTABnWCrGUYxt+LWCuomuwMBWNj+LAar
kzouI6d1brDNRMUUF1NO/W9AqUXORYjhiJjqD6h1mmlfdsG9CqsxhsyAm+ZQH4mB8X2OWhDBnjfi
x+DnKDDxjTyvm1kS3t1adkaR1feB+Fw++X3uLSlRbQsYMQhQlP7JxwDatnEBfKF/3894y7923Uy2
zzNl1vwjK0nhj+n5r1pxOhPuFwobyFDLH4+QiOqyJOMd+Z5nFd7zUeJU7s53srI4TdTf3DoLlIDb
/pYWHd4HcEh/s11v6/T595L/b7AP/hr83fKU2aIjldP+uNQEtIgxYPyM3QdUzOKOF304s8QNI+6B
kH8KPXdnKc+uIGkIkLt8HKAVXn8f9OTY6rsOKun7iVXbWY3DeGMzGQNSV0McnUayTWRH/B1OIJ4H
SnmuxRDjICX0XSNGi8eqYrZ+ElNoL8VeZUVT3Q0+9ESBHfZb7se8wOtjGdfW0CuWLmysQyue3d6j
y8ZsrhjaJFSFkInVK/A0HlE56DyNLo5NCa05ebtoHk0wXElbH1RAqj+S3vk2tvVwv5ByvCyCmRC4
epCOT4qF3oAraQFvatW48TKVwRb4bWWlm9g3pwhnu/Wy/FaLOa8fCIQ7qdjZOS/DRLldUf28zEjG
Qc+eG51p6AXdohaJBwlmvg8elogW/QZWYW0gxhFPeaRvRVPnx6DtwGQpICbGEmE5LAPtoBNuJXvW
1pJxjPEp7QcL78KPOKqVQ9q1flVfexQM7xsBcWUcf6uV3rmtP9SRcls5HuuqYM8h0jiJP2UtJM9l
3+4vmgwTWBsBBg9ch9vfYr/S1q8GTLDFz6Adu1/n2185TJjo2smzS90X1nwLoRpF70DLWQ8PgU+L
LIihMUvstAkspCZKMaHmdXe+07WZOW2i7ww3ImkxoVxRHIvmhMaK59mdhmPB5rx7Ot/Dh1MTELP8
FKVificJ8vDaPgr32xA9S7vaOP1/+PVo27haM3vqstnFa31fsD+hjCB+HvGNHMFa26eT7DvLFLKs
m6EENk2DdMsuHipn4yj84Tzjo0+GetcwMFiFS0/Isby6pgDu+OyNiNum/l7nTXre5h+ettHFaUzv
uqiGijOt8O2N1e18dePML6Ctle4WsdfanBpxaenDcildtJ+VdO+VCmkavevmLaafNdMbUanhYLIk
ChD2CpTwotVXFC/Q5y2z9uVGJAqodgSkfadU01+8+OUGvwNn3AhCaxNr3KZmPoC+UuNB6H+cXV1z
nDjT/UVUgRBC3MLM2B7biZ1P795QSTYrQHxLAsSvf8/kvfGjNaZqKjcpXwimUbda3afP0d5jBO6x
2usPpX1KQEMrm/WaKMQitz62eEVhkppMR1/Fx67HJ8UpfaU/uXWxHtNbSM/xCy45xhPRar7ROr5O
BQXv7rgrpCWR+kRof/RQtmahupkKfsBg0c6u37C/Wz2qCxYbEgBNPXT3U/5lDepMDY8NP9vdUdSt
R1y21SvH6tnaJ5DkRgOnf5b1zYLpooSiIK69LGx3kpeNLepWjyi4i9ouQjMnFh8gLJk1xQ2r9rqx
W4s7nhtMayUtdMSPhhePay1vZH2RjLlKihBf2PHcamYE+pvYnUk1nBYyncMY6jMYqhNtcU2NEI9w
PLhoexFPqN8fS/8sE5EG5R4510bUdO/VdMTmKRYYfo1/JKh02p9F+3tabq6KPO6tOiGrP0NRCsi4
eTn085r5PE4bDPK+v/xGzHQnJL0lqm3FMANhc489haEGfXgdLL/eX31j27h3alqM8+Jd9uQ0PgrM
kBTJQ959v25tZ8+MYV90AXhNj7SdTxxNlMlwNFLYTlTeMoyzXxJvKTXGXtCHBnUO/9CLnWN8yyRu
tOes92mLdeO6+BrUEOOY2oeOVjtRYOO13dFIUhddzi6bMWDiIR6mA5SOfrxv8K2lnZzPItVf5mTF
0kiYSJSnAm3Q95feMIrbfepVosOxL/EtxXIwgfrJ1hWip/S6eYE//dRX4bczSQyqW6AmCf1LBz8a
+ttUe62Bt8vdLHKnIGkjfH/VufePbZgP4jnvW9VzgqZLeG8s/iKhaYaO619tzKFcMq/sHIDyNGWN
/7EduqdluY5nG29y+XCvfmZcknhIFozs9P0I0TzwR3t7Y/NbH8iJ/165VtN0+fZVrE6EDRg46k4o
218X5NzyybKytoXMFEYXSPU1tjVPE/CRdyrYgydu7V3Hm3PGIzpRnF+x/w8uq9mk9yBhW5Zx/Hkg
XpNEF9jHBInqNT8I0aZR9fS+X2wcLe7dLllFzFoCb07C5OzPUKdI2E1ZTA/1nO906DYs4w5QDoEs
vGHWgK3MFGkn+R5p/vz+228tfcmGXu1H5Pq27EBOdAx0cOgTdogAhX5/6Q2ru2Ug1IDmBUOE09GG
5wWsTeHwYJaf76+99dqXZ756bUtjZj1zAfLw6VFFzY81yXeuEVtLX/7+amlQ2eS8CXCYW3aa+s9y
+ve6V3bcEwSq3hJOWDdIboz8aefiulPQHWKMMGPsoXOPedfxNJYfTbeTjW1tbMcf6YI5Wm4R8GNI
KqcjJFAPi2J/8zGob2lF6i/v22VrmzjOucTtlFuL19fkWy7vCVpIdLgq/6DuAGMQtVHiazgOAEiH
pomOcxI85ruYr7dfnbpzjCWbJfhaTPOLTtWYStr8KiX4hEBkceX7O96ZGFGb8HLZT4ZH1rfpmoA6
bsc9LynBf8rhjLpzjPGgpCcZTqIwWE6BATqbkzxD1dqkeTOdJlP+NVV8Tw717c1E3YHGaIpVRxZA
RQOQ0XTpElXDkg5zB5R1VC8nCH5emY1TVwpHzn4QzpBVOhaRSiOS3CgoJOqkPr6/X9+ODzRx/NiO
IS4uEbLxOKxPHGX9tIOW3nVrk/+NPXbwClVfvvfKH1v1nciv76+7tVEdVx5EBd2Zy8WKG+9sFwxQ
8UlkU9H+c936rg9fiNKJhZ9NvEy7tf3G/nRjr5sUpO5oI2B6ie4YzDK33RF3lVT5wen9N9/4mu50
48hWT4welpYmTgs0Wozam1rbWtpxXo07cjQpZLQBtynEIw6KXoVCQZ344mWvzig581o0IXKxDiNA
x3kCWgtXLbKTE2z4qjvlGIOJjpoJ1EWzmB9mJm94gXbuFBwmX+zpzSRvRx933NHToAf1LHZkyx9D
Ik4q/DUW5zH+FoRD2s/3/t4RsMEsSd2xx7nkkP+Ui/hdFFAwTgAlUQJy5HNftGlL4vW2kl6Q9h3J
ppzUN0A2X9XPxFdyvHnMG0pAvYKi1Xhi7af6ujIJdanmc6b7OmZYl7Iqo0F/u7Tk8L47bAQKdwAS
/OVFR3NsrHC8nZOHcf4V8L1b2IY/uLOPKOjXTCQYWIM+QQ9ltR5QzEB9fv/F326bMyDE/9clqnpY
h1ngOBuN94t0IQhpTKqM/qHZcohyg3HULjUryzTu9XTU0IY1bOfuuuEw7mSkhUZo1A54dpSLWx6H
TxJ1c53L22aNd0oSW8ZzPD4xQ5UPDB9maOabmvjoftmr8kfqzkVq9KGXukDwLsMzQwEoRJ/w/Y+y
9dKXv78KU3riBCgaZOmees7VS97t3Ie27O0cwbKiU6hW7CQ9rV+93H9q6wNgORVX1+VdLqO8otCB
yxtkK+V6S6InP74d97gvNjwsdo7iuOcxbXnZ/Eq6hJ27C5EVWuXloZnYlXHHnYKcB2lq77IdY6+4
4VWVifYqDRAg+y/h/NUXRc1WhkUJD5pEk65QefHHNIl2MtKNz+rOQhZ5N8RRh88aVF91cp7nLwWY
NfL591W70R1/bBNSNf6FSibv7pX3d0x3Xnvji7pTj0PiQwXzQrFVQldXiTHLgQyv92qRW0a5PPWV
xf0g94fhctNN2M/E+xqBI7OdasCZf1xnFcdHhW+UsCO8fw4eKWrurd9fF1eY46WRWjwrKVZGMOyH
ZgXJyHU63NiHztFajAo5rYZVZA05sf62Lb/b4qoCAHWnHifRgkT+cpL04x1tHlhwfN/SW/vESZLB
UgGyTA/+noTgkP9oh+diL6hsBFp35rGZbWFEketj7q2YLdXFCwXmfOc7buxAd+YxaUSBwUS4JWaT
q5QtUETNA7amUkQyNXTcA8Ru2McdgKyI8vOOl+aYqP42Dvo7cNUfe7sHU92y0eXnvXIkCEkwfylj
fQTN6t1asQz4quvOOXcOEs3gytoJFiJefB8U+YVRcQfFs/XWjnvKgjKotQtzzOcm5dC6hgrhznfd
Wtrxz0VBi9q/lKJzA8XQ0u+nzBt7tWOTrYTMnWvUXdQbsiJjKQMP8PC6jB4KPnVPbWIfLW2DjBTz
V90H0QF6W1HWTdRPK+uTVCWrui5rcifREiGDXuVwORPcXfCiV0ltYcbLDcoLBbl4yfWxGGVWln2W
x/zwfpTY+CouvkNFtA5j05ojZCG+A1qM8DYlL1etHTm5RwIooiQxLrvWhv19r5fgpfdocFVbi0ZO
fBvzNlpm1uHN1zGNkyUDSHJnq26EBncodJ5Hbxz05So9R3/Vyt5WJco69soM2MUx8TGKuinG8nH+
EYWyDNjvK7+mUwOQ09QD6QcfS/p1Pbbw5EOidukAt8zieLCqB7gO98xxtSL1yw9tcJuY65omlDpH
rMojPhSkAJzGL/+GAOpLJJpDSIs9PbaLCd6oP7pze4lXYxjBg9ExgfobINz1prGEZnUcR0cu1y9W
RXvjLls+5exME5BKQeRKH3sckXNsbjpkUVe5lIvZkd6whmuEX0Eoqpq9TOkegdrGsesCdlY2QEQd
o2vHUn5e1gffLmkMtti9qa8Nm7iAHa/udAuCK31cwGmQeYlaTospiuP7Ztl6eeewrUtQeLeYuQSK
uzvo8lNQfEej7BBdecVxh716zUQPQdlLTpJ/Loboo8d2rn5bdrn8/VWaEEO4zWBYd0JnKU4OPWbo
U+MF+vS+XTY2feh4rMQ2nGWH91aK3QC0dxN64kYDZU6q9RCilvf+Y7Z+hOO74yyaar1QEAXeR+UL
KJvsTUFshBwXolMRQQKITCJJg7C8mAY/zdvlVPfqn+ve3HFVCEwiT/vz5sFBVffdvGP4DYu4Q0oY
YFj6ZV3NsfAnwBl1nw5TLndynTeNkvyHcRLMr5Uokpp/knaVKC+CvI0OEbwKcMeb9+2y9QjHoXLG
qGQeTz4N+Tqd/Sguzn/m4Ipg2isqbz3i8vdXO180XotZOBpj9gjQNJm0SPahSZBVl/+9/yve/Aow
1OXvrx7BmoVCITiSDxNl5qlaTK0zz8zN3pVz6yc47lV6ngKul8ef8npE2WPN/cyn0O3T/q6VLvXE
/xxb+AmOazXFZEUIo9/HnUo+68kk5S+/46N/8rT2xL90yYv11zpGnXjs2oRFO6bb+mlO7jaH0ziY
ySfnZPTiM9RMyXOf2OJOt/MeOeWbwQk/zfG9honRXybdnoM4XDLbTod6IKiszcZmkN3C2TPtKaRs
bAS3oyP9NfcE9tozodr73dXj/BVSTOV1tnKbOmxB3lVFunkYo6SqPleyacPvZZP76tauuqj3tvMf
7NMbm8GlsMRMSIOr8Srv9chKAAoNOjP3uIiz/JRDqmx9ijxohgendu0DsFQFLfOmb21e0O5jlLfl
iEv0zIbqietSsLul0nL+d7CV6GlW9XVnHqsxGQFYwYS4P7Cd6umG7d06GAUpRznUtLqXXlWvNzZh
xRcFkoz2cJWTu80pZXu/B7SYfvLpRPI7CW46nQpQSu89YMMV3P6UD2FS3WDS+JOh0KT9Yv2hTW4E
ziF+rGQXfbvuZzixakBFRdYI48+A23cPNkjGZ3BQqmvOo+Q/ZJyMr2Tgay8eeFWMzXdjq9i/8Uk5
XnXg4QFOnPIDE1doOpJPYM4Mq6NgdcJOi1B7vB4b3AeR24XiHjgvaFTF9xq4M/qsCwMao6NUkHU+
YDp/hRQxxaBCkQ0B4/fUk3ZSN53v6xabIfQuY7T5JFDR4OPKfpStDVuRgVgcMejbIOmYzF/6Ls69
Mg1qDS7LtPAbP36a0KAKg51S38ZOcku3/thE/bAE81nP5QIhAOhhVEmYCgMClq/AoJHomjJOAn3O
/z34/MRTXNHe3nOUcxQQbm0bHqCQsYdv3vgh/+nbqdpMTZyLz41MvEd00MsPgqvxpaaF/fW+P2yc
Dm77rl9C8ItCuf5+ihuVybwQNz568mfIlAD7tpgxmzFgdF1G5Xbz6GrxbyqDM6U+AqNegzBdOrmc
G+rneyPeG0Zz23acoUfSjJ78PIBvVKUEdfU4VVFYzGkcrbsDbBvx1uUzXSwpdAXM6TlAvA1Sv2qM
OYItKt+bqbnkgG+cQm4Dr/Ormhuw3p3rMVzhQsFv3NyH85jkmA5uur3+7dso2iRyiU1BQtWPkdX+
vdBJF1VZYTESfCuBnAgeCHRvklvo2ie4bsydlAD85T0DHCQwGGVhB6/zqnjMiqnPqzZdErLwrO8C
ZuUhwvhrWH9+f5tuGIM5YVuAR8+EbdB/NhCdyJgk5LbhXAOSX023YGZtrssx3O6Glq301jGfzgnh
PTtVhUiSl3amFbrLa1V310Wo2MloWTQWiSh1/TlvihJdQowm3/p1Z/WhkuMeVdyfxOitHeQcFr0K
AkG8sj/HRS8TDmA0jYJPinXJ2KSziFj5s9OitKe4K5qhgs5o1bM0oER1AoLbZq1eiA/y4dO6duUk
DrgkqvlQeBLyblDxLPP1uAzWWP3Q4HKx6NT3Ic77BKnh0gBMSAtV5ecqNwxqjUOZ88NUj57/A5wb
qCAfLadtwU6i5H1zwizrLL7W1DTB11oPvM5vPIwxtc8LRbuzzpIJIwEnLtE8IDd6aub5n26hEKj4
EPC5aZ9xfSLTCDJEGZS/y9X3A3JAWWhsXqgXFpodl14Vxc+KhIX/XIbeUP0TxiSp7jCPTcGwGXf9
QJ7mScdee+gt5lxB4AGuqRuux2TqM9oADvYB4JJk+A7KEh5moB2JB5nlQ0cLNKqSIBrTuuwicsZ9
NE8+YOi3pzabTWgWaHcNppyi+06VQ/+3BISf3wyaBvR7vIR5qw+zsmNwV8EASNjAkYfMtvBErs++
X1W5D+r3itp7DQkX/gGEHGF+0oOv1XcledUNx7EyujMZZo/n6aBC6RF8YL8UasjiRXvBIRC1tz7K
hlQFA2Ry6vUz7rNli/Y6+MrCJM07j1UYm2yrttq53G5ESLeb1/Ul6+pm7j8NbSjBPNSC6wz0zOUe
rO4PNu+N/e229HKlVNTFTfMpmXg88bsGbUNJ/u6YFNB+bbnfXkhkZ3RauzFFt4V3eLwf1QQYdzXI
m7UpRuQFVvKl+tdMQJCedS959zRj6h+FCgRfQIhEUIWPuNia4tTkCc1feszZP4Oo0qz3sQ0ROAew
oZADL6E8/rmMrSBf/cCK5TFvA3CIpCWRfVSkFM07/1AOF+GYrIsmQf62xh8N+Gcm0ALPY8z0GYoz
VT/emDXR4zd6+UGfaQOagZecFFB5l2A1I3XGkWKF4x0yKFbdhwm4PujRAgkPYghVNDZIbTdO7XqY
EcS1OIJL9uJDymoUSPKEieYGPH6mAjc/8fVwGBDEZ2C1qtU/l1yMU9Yhjx2/CrBgCY3657qEn5rO
+OKml9XaHnjSEnAhCO5H3RE31xJ5nGisb8807pOwvQPWupFL6oMkrzsNYEIO8ruRg0r0A6lHAi4q
2jDdKPCLU9l74HgLclBicBSH+xTEbLH8NEOPtf6NXLRNnuTUMP5rHqwfa1gzCRKTMZ8OyksFul1d
pvocGMKbckia/itUyGVgDwWXsYyO4BNtGnVLY9VXWdRb1h0NGlZGgUQ66iR/mPQku/4p0GOFsWEc
evG0c5b8Ybh4Y3+6/VsiLMMs9RydVZl30cc58mc2ZqwJF/9G5t7Y5uiKGSDZEHkbvGDK296SW8YJ
kIBpFA1Lf7Rl0HovUaE9ehNLGtPp0/sn6ptQPRz7TuXhshnXShf+WU8tMrIqmS17we4vmjuzTkHF
L207tCmzWVvculMIArVlfQxbSF08vf8KGwHCRbQEYNLoCQjS7lmfD5nioGDBZuv8PeW3jfVdWItX
MCg25fN6H8G54ywHn5882GC3QLi1/qWY9KruVYaU0LKT3jM1wO2dwCilG5hQNXsiHRvfiDmlG1J5
RUQQOz+VFbIeP+ZJJknyKNciPvihUVlOOy8LxuBjUubj4f2vsvFQFxiwgCVOqLAuHopkUh8IGZrR
YpTKiBguWoIu4NbzCM3Lwzj3CqUjwlayMHBQXCAF1xUzostt5ZVlE890pCvb6qEJVaEfqqZc8mNV
ATFzfP9Hblx7XPrkpCqXpEGYv69GbtnvWgdR+VcvVN5+G1XEKotwPsUDUk2QXLXXgHKSyAUUaG+a
hehQS1pH8BCDDL71otT4eX5NqxbrX/bpK6upeoEEMgP4ErcDjmG+QgAOEbA537m+/SmrvxXQnLQV
R0zUkgJUlZ1WtR89miLWQXxgEbFgQrBIpaLi1k8opt8yMfUdJxmGhWLI/A1zE6UyjAb8iZVgzClv
TAD+aHto41xNEirBorc3qJ9M8c96ipZ+SnMcc0mVVu3ovyw4Hgt5bKNCgJARJ1WODg5RjQYhfeIl
s0lXuiQcF9hYBXe0JVV5LOhS+efOr+vgQ23VGq87dtgoFrsYCGJMH7dtRZ6Z5EgmTN6NYPPnzK+k
xLjFasoz86VHyZ2nUGG6B9i2bPckCzZuQm63P4/rlot+Vp9Z7Olsnip9Z+NGYOoUxfCemHbHQzaC
m9v3Z3bQUT/x8TNIEnBeF33y4EHAd4eKe+NXuK1/LnCaVF7JPqDj553IyL7kGsehHMs67Xf14ree
4gRoEL1C5mj02YcBqtFZHs0ilcAjHX0d3aESu6cv86apuO/2dAk6rHmOnsqdWtmnXIciixpkG+9H
qq3FnVAYQzVzHpBNvVBlf5oohp6Ejydct/jFcK8jBgH3Iev85jxcOitqqjEovu5RFW29+aVA82px
v5vhAyAJvptXIMPzgPLDspD5yle/PPXV6rb2x5ozxnCnAvxi1v6azjPdSY7erCHhi4b/u7ikpmUJ
ZcOZV/1TvkABtV6n23FgyZVv71zNIZN3YboPyG8lpok82LaMyF3C4mndI1h6c+9z30W/zCABrDn6
EPc+kEzAL3hZ2ZvPpQy+t0Fx+/722TCTy+bDuMblUw3s3nZ0zviKS8QshhtI2e/1fDb2kAv1KofV
lkuUk/umTgz9oTRV5NgUIr5KnwFmcjYpi8AFPTGtfzWNiLtj2bStvcU85/L3+yba+gHONpXNNMFM
jNwD2Y6r4DzbQx3s0gpure7s0yo2Zs657V7Wcvo66YClI6QFd+4vG1/XBQXQtUumCAx5d2TQP0VT
lkee009RI6/S1YWXuelt2EBbgo7sbsBNN+3K+UU2YB6JIvXzfeNv/AIXHtBB9QsKkaQ+Q5dLHP1A
foHQYpSpgu7U8Tbs77KWiqAstPZFjc4tiiz+CLBlg6HO999+a3En8pO8Io1dyubMc86yAajOWw2Y
0/H91bds44T+UitqOlmR3yDTnjJVRU88Srxv4xxUO++/9YTL319FaBCqT2BuBaQBpUH0IuPcVqAE
n8CsPtL52oc4/kWMTJqhnvI7VU0LmHZXlooe2IAR/YsdP9j6Do6T4XIK9seYyvOcqOEAGQQ/W7Fp
3/8MW4s7B0HeLEsA2s/u3PWqv5RFWKbAAvr+4ltfwLnjW39ePQXCw7MhfZ5ydD5TOo1LurTLVSBL
7hPHhzuu2wEgFrhYD2qNLrD/9n20h5rdeP//UKqEmL8qvQ6gGM77jBjkbwaMhxn41P+9ykIuLasf
jh4YMCokQFP3jQTsC0jebRqE1zUUoEHuOLEdBq9qtRnOtmol0JxWontRqLTqsFPf/w0bW8jlWGkA
uICYZ9Wfh2YimazxCAM5xStXd7y4ZENve4gSnH3SP/2xPpS6rlK5gnUc720GTpcJFdmzb+cTo+uc
BcXAd3Ksrd3j+K0p1t74tm3OBlWa1EDAI80vN7TA24UNbZne8V4+D5gEDsL6rEYN4TW+fuyh8XGl
5R3vbdamMWE39WeSxHGahyBaWlnz6/1Ns2Ucx29VDpqAWsA4swHJQVfidBdN9BBeAtBVT3AZVFRS
zbEYdIPwP72ImdLT5WhcAHLbsc/GT3D5U5Rt1iisl+LMC1y7CPvi0zk/6DzeYzfY+Louoa7oSN9D
36U/m0CoAzSVo8NYL1+vM49z/nLciWK0hmAei7DMubDZqkA8OA16j1N96/0vhnt9AJfD2HSebM7o
adwY0UaHWlybP7iMuiLn0+yByfpMKvOTGbjUHE9fx8vp+L6Btt7ecV+RtFCWKIbhDFJwg7jv868j
+gAv76++tXkczx1KVchRe8XZLPxELkEHQh031f7233p9x3s5B7lpDCn6s2olfGqAhyH+qIYd3/8B
W+s7DjxXZh1xScX6c/fLLgPJertbF3jTOnHiMqyAbn2EnjUwg8JOL1T6/8pw0Qe08cTpirfHA5zK
DKkDFQE3gXNXDmej6zEbfRS1r1vcOXMNmYMRg0fVmYZkBe6HtsP0Paxaj8id0POm8fH6jvPmkwRj
tUFoDuf+oucRi+dF43r9/vtvWf/y91d+K6SIOQcI8dxEa31gMz/98S9cCD5d94DLz3r1AD/pBLFJ
2J9ZgLwQOirtmfb8EV3vvd15McR/KsUwkOO8IORZliEQJZg8F5HaWZOMY1zjlCBM12ZUN9f9EMeL
FdO+5y+4Yswdn9Hu1C9UT6fQm/wdL7tsmbd+h+PFqFR3GqGnOVsFnquZSHCB4SSzfjICqrGiPB10
zXTlvnVcuqu4RgmI47OI6fMQgHESjQJ/x+M2NpWLze1KA5ke4AL+/6pq9PjI1m5Oc9ZecxeOExee
q0yoyTCz9jx7fY95HBwGCUZF3v/QGw7nQnKHZagjnkA3Gg3mKZUG1b4V1/nrFne82cRRhVvYUJ+5
z8IzEK3Jw8R30fFbhr/8/ZWz5XYUEQQ62/MQQuvmYnhBQ5aFhl7TLIPhHW8G2ITOhZXd2VjkiZ3R
w62ud9uBW5Z3PLkBeHJMGJfn3I+/CBuHWdEte52ULds4/juseaSKRbRnk9s160DKmEOSIhXFnm22
HuD47zDTPJFFchmrAL9zA6RbphR05ALSDDuOtWUgx2t9W6yJRI4C86Mh8ydSx/ghV21NF55pJ0Ar
rKkgeQdBCmBuERNwjn27bnHnEBZ9v05tXrdnW0/HP58W9Jh7yfOG5V0Yph/G7VwVZDgTzNSmaODa
A8Ayn7Us94b0Lu75Rmx2EZjN1KD0CSqScy6i4hMRdXMiUnif+BJBKlKXh+us5PovpkjlPF3SFHQi
jzmUIL/GrVfu1H+C/5eleut3OP7L52JCqoVrhr/w7u8SUDzAHHFufjPQCPOOZOLyH6FE1Z4ghatu
FVTiqjxd2crrNm3m0a9B0BXohR3J0gNvRBvod5UGtkmrskW1lsyJJAcFkb7giGIlaT4Ga7f0524e
ennLhZHA80EI3VIBtova8uZ7Y8d2wdBTbBeTyhaveJrHXJNDFy5FkRGflsWJxqL60JW+rg4k0mt/
6i4CeAOhzSMZu+GsBgiS3M/Is+9mCSg2iLG96phAMu8vXD+nF78rivUo8jX44Q+meI6JH34cljw4
2ISEn2zRrc9+mJefxdT6tyZsGjyNmARdT8OeDBqIfur1ZfVCaR3dEu418thAi+E0N3L1UebN6RdI
b8W3vJ3m09RFzW/WSHbnI9mZboDVrUg2qIT/K8fazhkmmDQ+cLKoD0aSi8WK3CeQKIO2n+oof0xW
lBTSJBmH9q6L1uVvJoT5josQezYBcPg2ogZU5pdvwFijvwx2FiFAPeNFVAjz5qeGVuzZJoW4p5Aj
6TMVNCB2YGuuszppWZgCMDl/EUUrToSEq04tKNHvixw9j5wrD4z9QK8jzSnJlArI2Bwp1H+P68DK
ezJyCvhe2Mb0cEGVnYB6U3FKvbl7FuA9tqm/Jv2pIav9G+NgUKiYMTCCBJBNcNFEIzoqAEYVqoTD
8uAna407V77oj11v+R1Iwk3a6AQwN6CqBgNVTE6/UjbX5iAYVB59CnBp2klT1bdD0tEXKHTXK0YJ
l4Cecq8x3xNYIbjF5Tyg6eRb9cPXdR+l3CsCft9A4++rNIn3F+6V4sDHvO/uWwh6HuZwLv5qlA5+
iyBYxHkoJQBodTfQ6BB2VLQP9UX0ClAzvn6qIi/xT6Juo9uFefIfCYKLv8zaiI85xtFsavqlPdZd
7Z2Mr8RdYVb+FbA2ELz4QYC8AsKM9S1IzLBVTbVynq5c2uCsRMgfFdBQ4bO/oiX1VMqJjXeiFoG9
HUSe/+684NKXSnQeHjABorobFiNYAGQyeSkfqvkxTlAnysYOiFUAN/EuXnIRU6kwVhMe7BgPNiMS
LZfMrknxpBoagERYE8zYgMQ7/tWuBOa0Q6HoAUj2y4CmtrK/88sgPMwJ0fkjq1cq02YVK0lJIbWG
aguEtA7UQm7yVgWyjo8VgKfto0fnvjqBLg2+zVUR2LMpmP8V472lOhKJcJBpCU20Y1kvaBkG3BC8
xgDn/QT96aJ5rqxo8r+CyrRhNox+TjMUCTt12zAFRjS6YAdFc2c+N15VyTSZchRuS6SGNPVlxduf
swe3zThurSBa0KWl6y2ka/LisennwCD11aMC/DIKxSc/Yr7KhBwFADNjEMlDg3tuA5EJrfHZcrUk
KRj55vgIboK4PSZdPI83jGjYgkcjEWmexwAucgzO1jezRGBKV0kxolsNiqSMT+R2HfK2P3lDFI+H
aG57/wYvqwdABIVo6ASUFcvJh7Jpyjjz9ShsGoehbL/aum90A8axKloxVKkjejQhVPEyoEuBUTwA
Dq3bD3PUlLjmkpydaQLoyOcyRGEsnZt50be1P/fBw2KXC0LUA5HxXKaxttH4FzfQET6YhnjklwAt
zoL+qjVmTIFubZMXaPm2uIP4XsfZi0TQmx6EXZU5emXF+B309KrWHqN4itiUriRYvL9RbMVZDDcH
WO2hCwJNAL5eF3pfJrLzl+M80VpOKYH5p5O3YmTnh0T/YPpHihqDB6jvY4o6nYEVBTuPBT7T4NQw
gn32Q13qI/CfY3FbrrZOUOIe5XpHg9U2R9JUymRFnPTBaQoCxbNGWQVK4jGa2V/lxNQHOa/J+iyn
YRjvceHC1Ibs49VkzeQNCygzwFqYKVLWw6Ggg5ieWBE3baZKm7O7YIrp+uhPOcs6QcE5SIN+vSli
bIMftl/NdDcndjAnJN65fzf7RRX+H2lnthwnsrbrKyIimRI4pUapZEuWZMv2CWG35WSGZIar/5/q
deLNcqlWaJ91K7qByvEb3gH8R6C7U1FOdrvt8s72atSXrEY8mEsUzF/SJi/6Q+AEeLLsgiKq2wdP
+drmRGzsgbvVqCNxqhqwDb9j1yjshyhSgfwtUG0wfyQDZtU4gAVci94SJMMhnSo53hhxYZYL+yhb
mtdZBZ76TLUpG/dJ46p5J4AsIdY6q7R/bh0rfqa1NQsUs4ohNUMsM622JIeWSK6AoMKTOEzcTGYn
cgkcOt1Z5d24KTKzGJ8jE0j8MWktY5q2Y25VeR2OkwY/1RUyiH+ooOAC8cYoERupA8v7nE1jlO/m
YWHTR7My6oPAyFWECcdivZ2rLn8e7Mh3P0idxfKYNn0Zb/sgBdmuOFjmD6NOq+bOM3FR2bBi8xvo
8LoG0UodLD1G7OKSO4KTb5NqINBbC6yv2rBKtHVTJ46jsZs3h/GD7EWR7iu80ebHuAB9cdNiAPMD
LzMXbSK7y/Pm85KmY3uy2i5btsYw8CUupEwoDdWkg7s889W4k41PxLQRyRCV7DUsloUIJ5WejzC7
xnA5VO3YnSHKkTZguvdIrJ9cf05/xp2I3EMBaqLdmdOZO+RM8aB3MsF585sE7xZ8WJohD346QY0P
4bZIvUGe+rT37H1jt1F+HJyyEHtfuu78Q0sTed8eZ3DP2cxngG+zy2RVjLf5aAfj70p09t3glT0K
xixqdSP7Iv7GEE6JfUgiu7OnPV4IY27jIBe4k3/IqmbxPiWeyPWL5ZV59ikTjpq/gFYnD9k6vjL6
ex/H5HIrAGzV5FWdoYP7LBvT6g5JjiZ71BhPIDpcYqQesVnLdDqIwoygEMiyq5dPijip4Xvrpclf
HTCgOfaEcT0n3xxKO/phjnOnQUFBduN38JNEF9INChN4Vex4w2FOpJ09AQ+X+qOUpXJO7WRJywzZ
V7X+ib9e94+rFt95KFQRW3thSgMFt8rsinKHGZub2iFkQjEfI1n3wbY92+V91EkPpG4aGgPhVVtN
wTF36DLs9dRVwcc+sXwJgmwqxXwD8Ffpm8KpPDLKfBrnr5HpNeMNAU4tUFxaJmCGXb50XBJxfQa5
U/J0AROeaVz+vooj9+T4pWMgiZ1PWN7kKOLvimUZza0V4Sa3EaAYszCKS09sEqvR+5wbxsahcsjU
DpxJ6TyJAkN0oGcIsQdb1VTVT4hiQXxjF07+2EZQHu8K+uHyxi/s0T1hCJ/Pt7NlF/AU5jGhK08d
MGp+5Utj6E1htUZzbxq2HX2vW8HqbCUmH8jQZvCgrKDOnyd3cD8oI66GKoTPovtTh9SeE05GagUf
jVa5p9GuneLYA0Gx9lZAZTreIkGVBkU40yDjoMmyHOpXOKHx5ndhMNmTvU9QTnOGEORqOcdbVaeF
883RY2l+XobYANWC1mr64KiqLk+aQXO/tHJo0iq0F1jRm6y2iJPGsyrrgZN4FrBtMpgnIsVf1gkt
z1DyqJLcNH6Mhm79W89Kkttp1jTvwrzR3LpOn2RcTb01IeO+0WUkkxsgz8IJF9FM7mcyzTMlJl2g
Fni9W30v/KZWP/y4J7bzZ8KA7ezPZdmEPpyX5z4uE/1QFE08vBaJ3fi/x1oWyScT5Cn27/Pkp3dB
G8scnkaH71ciMHHaE9u2xTeZAHLdFexz8Wo5AHC23IGL+oAfeEutuY3s+KNKmaHQn8qmuZlbC8ye
VSIa+mSZtt/89GM7bXZ21OfOjePUc7f3oX5NGwf+l/5gubEcXzPNYG89xAH0Li+nYTggClQkn1t0
SNVe28Jqt0JPbfvi11w+RwM724BNODQkH1G3OM1e+wmR6MFxuul703AH/1RDbisZ4uEkkz1hfqee
xz5w6kfbK7rlFORNq/ZTjnrXHT8pcp5cAn7B4YWfdxKKGT/Aw2h6yVO0EDbeJ5ZkSyFslVRfe4gp
2se1tLKTXTkn/qsaTUzALXhfzWYe8rnpQ8shf9q7iA31z4nmstmg9lf7dwHjviiAviQU1PbG+GDP
cd3e2dmiy12Mz97GNFzux1AHc7PsHI5sfFAQtLUPYxAoeDFdSW4q3GbsN83Uxgl37jIUW9mmhFo9
wQp0HtfS6uRW6UKRLEZP/MYFtvarMH3mJ0CwINsZYwN5ZpxLQryGiH7ZLW5QvxSQy9JDT2J8EvVI
kDga3sKe4xASN1kgXPMuEr3/eU5rTsW2L9G/8PMCQ1tJEr5XWG8XG5Ki9qdKGwdupdkGTRZyAzpf
BtPvho9TJ/OXQHh1/BLHrv0Imwlv8z6t+js0vq3oZJpoWu+h3w/ZoVCKE2IsvGDjxGdQTRF5qtk7
Q30unQ1BRbeJp27gy0z1ZqZHBDqmEWQbs24CsRX96D36vlQZ7BiNYCZBAztaODEXszO1HlCpPOWf
K3IWw9n4uGQvn+bKhOWTF427DVTkddtgioPyeaig5ld2R6JSlQ4XgWNag7FXnjV89Bdbzlu+MXnK
EKb/MZtO9YDaRS3vqfpl+UfM7uIX7s++/Tr6/aBDD83dp6zUTnUgPlbNp8KQHln/UnuaMD/Reh+X
UUaACPyTE7mMEO0Iac8uHzA+TcejMJWHovWMAPhWt2xg7eQjNb8oMTcRy7DaZtNSlrss4er72tWy
Ku+x7aGk0ZNa+R9LbwQeDKu9CXHjJSa34xkbVYSJ5YvVgOb4yaYLWkjwtX2X1Xb6wThzXnd9RrQF
Da9ldy4lOKF/b3N/1xjT+BoV51si6rQ7hQhKK73pjSlOUMgL+MzeaYtxCwSx/xUlC2uROrECyqQa
0w+xuKkbvqXKq2KnBneJdr5JBtVXdr8caEhUZhEqU0n52JK9+Rt0q3J7P+Fx/hVpZso7tjOzqyyj
zW9EeR4GgWskVMJA6JteDCk4+zIjtI1se2j3Ygw6vat1GX/LSqN45ZrN9LYWFU1pkhMSr7zk+P2O
XmGX7TxvGNnobpCFNsHVTUUyAmGogOe/E4Ho/H1rdCynFtdfCLR51Lr7LDLPPbnWjJ8XF7cPyheZ
kRNqiMWMw8pfWPhJMsX+fmY7shsnMPQhWhDRKxY709huyrplycUNP8v1KoKBEd/wig1rsPxGDzOj
sKwb+y4iCDoFCfhU9DjmHBE1pVlFWHHew79dvE02d+m9zF0vuo0MCyKcU7hsJ+JivMch2MmfuLql
PaX6YsG1D3XuZB8UizkcR7sbzYPmYtm15WKSowyFNohzcxalM/UtH2LD3QlnyBBHDIHGYtOZAhH6
HJxUcYhqc/g6xjbrxGrqqXiuJkW6gLu1ig9KCijeUvuT92GcKdM8a9nIO2WOTXqbxHlUh5BJCX7n
MeW6QoeD0oOFDygcLbA/ljfL2wzy4rYYK+pPg19Ue5+c68aAs+iQZbYUhsA24Hl/XstfZkLJrVUI
EgtDOu1tj+/uAfNUlgC75DTqwfoY2FR4QtAudrDJ/bHJt5VhLcbGAYH9U4Dnm3Y+VObyVIllUZug
nNuPjmiGEb4V5fH7LFKsCcJCq72BS2DrjZLstL7qh3MNk9GY2mL5QFBvRdsyG+MXPOnUlyzV+QPR
4fkmCdrsc+a3+gjZanhYJCVYbTgDDBorNsQpI++td5Jk6VYiCNrghY7PZcK6HuBoOEZJ0Fw13Mx3
HnjvD7Zh9M/I15Z1GM9J/iv35uaVreKld/E8pEXYzrE+zwJBnZomEZOSzupLX3fpTx0N/VOm8LnY
y84Yf+iSMzPsYr+4x7R8GTbIL6oNZrmsx6q3LCzs/WJ5sILRA4WNyu2hgMz5JFsqsWcK6hdB7eN2
CGJmpCT2PCqqdNRNoDHuMKP2vS3c0el73hopwU+VQ2RJVDRKIneK4FvZp+JeDl5shGUi2kdJzwaB
/2iquR3t5KPjIs2+XbLzqpSdSwU20qK8tUnBKKP44494wp179iMqwoPZVVsWjHztajjVW+X47S51
JqDR5WCjiBm3nBVg2SivyCBPj7XgqPBbm2dPsay/WeCP200QzRq/PCuj5rXMiKNxCxjxZgwEVawM
jPI/CPgPH2G0EWwP7Gmz7K0Np6crN1OhqoNvuu6J/Tl+zmuVJUjKy6UIXUqhXwQY8Ec7lu1tAis8
C8tcdFuYd9l3v5uK13lOlt/NNKY/BCU7AjUOKmhBFlsqApyF3zD/+TJP03cf5cyfxZhQ2Z+d8VAv
o7ph4L0jxK9+DGWTGj97HVWPGAen23HkVNrOMqFm4MCE6rZVUvjlrp+y4mPr27EKcVkpb32no4p6
tjd+xdXd+O4kxOGKlLoE/afGj84knM9jbPI97O2hDce4b77KeNJiM1K8GTeq0N6jq4fhlsREvlAq
yG57wxNf+BHuIUm96R+rboqPIoNwB+c+RyyHOqV1zNog+uGQFudhkjf5c+aUFURl0XyNxopTgxjn
fA3aVlbhN+XbWYivnBfcqTxPl2lDtYzNuMQ1VgmVScoYak7oLowaK0cFUXgU2ZdhoV7Zzv3yi/Mp
OjSw6J0NHYr+lHiTtYefTmQoCr/zPxQQawliRO4PdN6ocZdBlT/mVi2bk+5l89oLqTZV7c71VkZ5
moYWnZavlFpY/CayJ+hAo/z1IKShs899OclPHNPDg+05xfl6tggpYddTMzUCbd8lgeOfAk/0vyi7
d1/qOkH6RTeud8iXUVAEQ5biZR6o+m2igcCqRl65OKRBovwDNunpjQIUFG0LWVDk9+tYnIwmSeRW
+CK6p5osud68mOHwzjyKKFvIQsfGTg9zF/jGPi8ACoQW1Zh5b1NlevIMdAbCYeKS2XYN/CO9BNxn
/Fk84jEPWQ0yDAM+OlnwMQVK1W5VHkxPrOlsz20Ar8tCcnyAeEudrZxZMFNbkT35rjEPG0eomkQm
Sr97dAls1o6vPkuU9m6QsIiKTVNmut4wKRFkbzoy3MB1BzrODB60z4tOxdC5m5ijlwjAmNKDZY3j
4yCq4Zg0HFHc087eTAIIWRrFhi5Es6F/ymXcPYuK8QonuzYeBfjZI8VFCrycqPZvauvdNzH0hIOT
b1J3bQe1HGpzRE0XV1GOwqbWM2fABA0aF9bMH6kNFCNc+VrvzTnw3bCYzvViz+r1cRoMon6VO8kT
DqvJuAHukd631D43nU/GmwwlAjVECDcylYNLYcxwf7C5fvu6ZRdYte8Xu9zlQj/4sxHvUCGqjUPZ
BwxpYXj+5yhKmW1VthSKA8T+Iv6fWt0L5QHtgDAgjnXapj+THBGIXRoLynt04J/Tii5FFTj9ITbN
7LNwhBNsIS7nj/zm5XcWBQaa66aiWm32bCS6ZvZ932gCAIeLhrUgrfl35Y7tI6iP8sYtuA8iXKZ/
91Llv2SZj4/niOTILIC78pAelHlsPBpendV3yikIWNFvqJtHz5JncQOMjHEXWtpH6szE0SUoiY07
Vcbe0REnjxSixoDFkkBVG0MxaAKV0KfZojXSaLpu/VwV+3ws5Y8yd61PrGXKD7mR0N7i0x8Djcza
TWIHEHFSg+h0bgeBGcaUu+NWjEO0rfOJqxiCJ1NcqUB9kbGkp+TTgrn3Ezs5xX3h/Iq8xPhuFZ26
9xEZyUJP+JX5eRIpGs5u2wUJWR014Ki3qgd60fErWyjdwQ1Nb5pBIiKgKqpCnwqT0k1Icy7CMQMS
qPXgGFV/KijMdlsDKi/lYr2kzaFwS6KtaoyDX7ryUk5Py8pSGkcuR8ysW3EfNDHV7sps2n3ZuO0t
9MoMn8Wg7bwbcl0qGsIw65cqMYZ4B3rJIw4cNAqBk3fMrYyEwpxacRc00vSPdYF48WywMEUtUhmK
vuiDM/Uty743g+PfBH5CQpVpIdSNnUrnue/n+tuUNnIn0TVAUbUhud1kRa2fSh80aKBRzkSkI4WL
s42kFLelATdp7gvjZwZS5adynW7Bwc2KHxfKyPUhGzN/h31WJJ8WEvZ7uh/RgduXI8E3Jt2eBkN5
3S0383gft2OJI/jI8e4MvoGF4jhHQeiAh5FoQ5RNvkk6x0w3Z0HieiekOf8axqD51Ne0u3yUZL5X
bYWYcEFktRNkuI9gw1EoIdz54FRJdUPu3rvbkhynIh+zSO2TISjuEYGK7W2qDSQ0loxbrEZzxwi1
23E1KGqdgdnpadNYtvXJqpNmZ8V9/9Qi4qLCtjgn5uz8CjqYS6JmGXH2fZjO116etJQLKXrJH1nl
JB8XuuP2llssU1tpiuoflRKvYjBLMBrEbvaF7gvZhRpSYt/JU06YkAuOOxA72V7GlfETub622wXC
xjS6Vi4ohmoc7LvFp3gausqe5N5UsUR7OF9+NYL1fjTKc1KuzSLa1cyxGRqe7OK9z+X+UbuqyXaY
ahEkcadQiijKIj36WYrWjiGrfwybZAbxtLMcf2NrsZ2jyutP/bTU37KefydmQgXs3CUl0IqfK4iP
XKJgZQ0i/+Gjl8j6BTnX9BAHfnss1ZjMZKsyP7LUSPbOdXpISllp/UTYhvbt5GHits+nJIMx7WGH
GyakNRvVOP5Xw49s5zgMdoXpDXzzPDQclxBNe1EHT7eMreTRiByLvgz9ppSio8186NmMOdYK8egU
BZscqGr+OCx8nG1QeQw7V9J+GMxs+VWxxMZ7C0XPR5GaxYsgV31yPa/9Uhu132Pd5ccGuNPUWMLk
fP/Q+s53LedJvhXt1B9o2rSfR1HqQ+PWdBdQMuMfDaLtvJ7mb0gVmvGHStHyChEsnG8KwBzfLSb5
0c5nOr6OsrEen7jtt8mUGXsiSpr7VNCZRu0OmA87tG/D/zQCsqla7O8q5cTe+nQ/fxM8afWjmhK1
76SwjAPqKNVpMpL5n3FB32eHEskQYR8ifefYDdpbiNcCo/zZevH3CHc+BA4HPriuCuORVH8hJZ0L
ChB6zLPzTRTtyMXqF7UUCRcsWiETYz8UT3PitkezTeNvlKf1E8eJ+l5Lk44ofbb4NTbPeUHrpbm9
SWgX3qMKLbY9ibbzjZb9fEurvTJCz7QH/0Dd0p23Rg5MJw+jSWaffSX0sYhainVyNMbx2KbmEoqY
rCVsB4fFUM0WV19uGHqrplbXx7YW/rCdekvUFLWDJA2DVgJeCZSY7ocU/akPhYWx1TOKFuZ4oBGa
Pzqx0v5TPBs0DIvezF+yNGdBEhRHcj92Bso6VlJn7pY2kfUhT2InvfGWIeq/8gizO9qzpxb6MgKo
hnCj3P/ideX0q/SycmPUMlVYwox0mYJYoMdEJcYqN0HXWy/lsoj8W3XWez0GdbokW2Ne6B2zpavx
QN5EPYYKeaI+Bk7OeULWSes/iGen7sJ6YTU+ALTov7m9zIEJUqR1+iuw9AtgsrUwmCVKOdd9r/7D
eKooxhwXY7nmJX/p6Su4nZ81lTRtDJswuBR7vZxPodjjqL0ClbqE+Vqh7awor6MWYv1/UL+Jrd2N
tronc8YE4n1grBXYri/ccdAUc24rG5DdaQb0IChjACcq3zcDa9GYipvUJwGrbmcDRtj5J3heOm/e
9flrL6TE0ZNROAyQkyb3XGxt+D8gNc+wvb/gyOQK9k70lwTkO+DIXCH2lo7LjjtsMg9WbFcFpLkp
JprzyEFKO3Hk+xCK/yW2mUyE/JNfgJuFozdWst54+fjp7fG6sKDWApuRic2HmVbqlotB4vUWfePM
eehs/5qHwKUXrLB3KHkREcKYu4UuKj8VYGF2lfDt30YU+FekLi69YgWgpT8w2LQSofHaNbV6hxaS
1bj/C1H7wrZeC61lU3But3lsCodE9zNqxKnzyTSW6gpG8QLQcq2zhgJQXPuNZ56ETaHjKOi6FiZg
r5kcqZyVN/9DqWUBjPi+SV/tcerkJLAeUHtip/v5zBdDifDxfyDWXZiRtS6XGI3eddBEu3FmOPmj
g2WkZeifQVb07/sJaw0l7ZFhSzcHyU+jo8INPik3g+qDuymtrjksX5j1tUaSQ0yuskrlt1YwyVu/
zQmjJ9l718RnL8z6WiJJZfT7ZOdQ0XKN0GF6N2JUAGU0BXFukfcxONaaSBUBsZ4nwOvarEGz2BJ4
5cM8UovztktLZnJN1urCpK8lPZTTBYHR6fnOQc0UYwYEWuYeMQAvJTR6e+FeGDF7db2KFuUCXVrt
rQ6Q6/K9gipnAaDK6T96xfvovl6wlmWQqZEbUerxlir95dM+3poOacnbP+HCKK0lpFRfaFFNRXUr
uEyIQMtvKMNwWF2lPV5atavTsOpsF9d4RQgSLVxSZ8ZRUdiv7/v61QTQjY/xny05zeEqkPtHoZim
H2lzlVH5d9tZL1irL2kns7UTlWevBvVducm94z6rQvwGbPEEGvab0oiBjvOPxSrfuUFWp6EclFkr
A3JKElTD9syTRlIzPQ6cyVcOqwtTstZiynoTGG1XDDAVIwI1C5lBZLmVsI5vz8ql55/jlT8IMCLK
JW1a0zlZot/1Rvuzsq4pCF5YrmsBGvpQkamb1D7NrW89+AvArJOgFUYpHb3YaxLJF/b1WoTGt+Iy
nlLbOiF/LPZAw7DI22CD00yfOl1XI3hQUdXX2IuXftP5738Ml54oPljKsE6zDXEiU1X8KSKIbrpo
uCLMcWlCzn//8w342lJsa1jEVmRvZnZjGOfdz7dn+6/ygV7grDa4JPk3ajfpbvugQZRj2raW/0sZ
9uMYqKOTGCGFsNvc4p1vv+/Sj1nteVA9czs7VXc7BnlOt9ipN0Z+TR7i0sNXCQ1Y02gJ0E29bX1I
2poS5DbPrgoUXDpNnNXe7uM+HaWX9Le05ugmcJ7TEH86D1YfZwO14+IL+NGj55eHsnlnirn2tnKa
3gbPZ1EC9PMOzQJkZQBjFPu3p+MCYXKthUblLSiNaOInLePHqEcISpXEV9rTH8jdjdC8ypK9kO6s
ra6Kqe5z5fI7zhpdPUxxJB76XTHoG6wkNhPZoTcb397+VRfWgX0+Gf7YMZKevzBqs7t1kvmzhoGz
7WYore97+GrD00JPPDsp+1t/QrPG6pufuQ374u2HXzhN7NVeV0JGBlD3/jbzjC/0IkGzt6ZCKfq9
rFV7tYhBQYkKeGeLiL98lmbabOhZv0sEwAvWCk4ZuDmZO3Z7O8YJJA8/+GJfv80vjM1avakao3Sw
DZ9zPe/9A7TrCGxBlYQ5vvJXUqcLC8da5eRad2g767m9VXnmbauIVvc5RHh7bi89fLUqkxZrJyPI
UY2O+ymk8v7NuE6ivzQ4q1XpBzqRDgYXCCSAdLHzaEdP8hnJ82veV5e+frUyxxjp/n9Hv/eTXxW7
YBPbVxOwSw9f3ULqjMeJypjDIZjyO2SQvrVZ4FwZ90tDs7pyMsqZfb7QC4tsTux4pJ2n2LSAtK+s
mksvWF87qIvW0czCVEv+3Ip6vonq4otpeu37IoC1apMAkduiMd3eioUToZdgGuvzFL9rXa5lm9Ae
MqDUZNyavfouyYM3tBfepYrjBWvFpkYGXmrIPHktaVwiBSju2yrS7/zy1XYFTi9RXu+tU1Wx+FGV
TFC+BurnPL89Mhcmdi3VJPx6WBw526cirppNcRYCnGekmqY5/vW+N5zf/MdNheGn9ppS2yextE66
KdJs1JvMRaUAgNIMy+zt11zYX2vhpjlH8HeRo3XqM6BOgI2+/Q/E3ksPX21eH0iNKGnfYkIBou4G
ZBNEFbqdUBne/nrzvJH+Uir91934j1FqpK+HbrBoUGdx/DjVOgtTlDHBKt8sbYwKeZQc8yL3N/DZ
NP0nSgR6GK8cH5d+3mp3uxlWdpkF+he4dNuNp8VP0wT6GWXt17d/34Ug7N9484+f5w9GY7SxxwC6
ppff5K7xq7HrL26yyA3cuq+FbV3RHriQGq1FnoZ8SPsKBCLoid4Xm7gr87CjrXMjCvdOAKh4z5hJ
e631ZFI3QOY87ndm497U7YP20isB619ngyevtvxIg2/A3LuD7JMel87cd9fEIf+62Xny6nqOkCxN
gxhTTcATYYwIq+VHMEbelbbz+NVONxB9S0Hb0wov3ZMOzCcXtP/b6+evs8qjz2P1x/oBEycRSdAt
+MxTHpWhE58A0oRVcUUq5NLIrDb4COcHnOF5Ni1gxd2rb78OxXIl4r00oavbGWsMS005w5503qYd
CLi8X+8bltXGLV0DMJvGtZ2B8OzXtPg0uC6Pv7KXLo3KKpAul6ia8Pnqdpl+cL0yTPUDo3RlVP7+
cGut6ASMC94bvMHzw6eMY8C6LeW1vt/fh9xaqzlFCzhiKMjdroOBFXhyG8BAes+Yo3T3/y7FOIIO
R1SLtZb/AsVndh6i+SEpPr3v6astOjp8NVDabreYr2b5FcYG42K/qzUGfme1Q2vkGJHbZL2UZXvw
ZL29uhL/esDz5NUGNeEnKxPLx/OoTMbt+XD5z7fH8uXtkbk0pastWmWdNmCcdbsydTdLD123NK5M
6aVHrzZoa9uwF3KW4qhfx1pvp+Ba6ezSk1cbVAzZTP2H6XSWT4UThU39LrVcBny1NycvweJq5MkD
K1wYr62YQtW96zi01tJMuVva8zIxm+xNkRthbX6dnIe35/HCvl+rMkEkTmVS2PMuVbixRtDodZgD
hv9UDQFEibdfcmHc1+pMPR0cmZnGvPPU/LWEcl159ZWr6NKjVzt0sQcJpTJgSkFEmaX7lNTjlWG/
9OjV9ozdBh0Gyfa0eHSSx4B/rp1alx59/vsfF2ipcOpqtMWot9XXbow/4aB2ZawvTehqYyZlqWDt
sHu65cXuXrkkHO6K983jamfGtnJBuQfzLi+WG4iGn2FMvielldbaVzTzfYfahF0jE0CFO/RzC8UC
z6yMYlMjnCS3b/+Cv0cu1n85ZsJAN+eSY6sbTuymhrJqWb32w++3H39hXtdyTOrcbsCKpttNlv73
VLwetlz48rU35pSks7GMzCtHej69+PbL0MN4v3YXXXr86h6lmydmp+TxXBfIZYczkriL8Rp415AU
l4bm/OI/l3yR4ZngsFHPYVccgJZ0rzkDX3r0aqOSGcFRjhh1LgzMzHeJ2Vw5XXw+7r/yQGl55zf+
8dEykNKbtd/t/OTY3lbVq0i70Ejh60Z7RuftRXMe4r+9ZLVj4w76iOwZmVlUgMIfmu7BKx/c9MU0
92+/4dIArfYt3N7InBI0OGoUZe2NiWDAkUa03Vw5Fy4tntW9qmy4E50/tuB885PM9c6uf5c+HU99
5Si+NA+r69VKdAYYntWpi9NYnZYSHUfGqnr9/7gK18guzCDhhWIAjYtQdxMFzT3W5Chl11du2uDv
07zGdgFk7QfQqsju5L8XCAIhW7iMHprC2dQa4zu33l2Nzi5cAmuoFwecl08zV1daQnzkkCOy9OyX
t1fThdleI7q0bY1GZPNwHFeR3Hh1nF8cQ053ZTtcWKxrTNeku6AskEpCbqQWW0ciaRO58bsAgtKS
qx1dBt5ctDUrqRESvQ13O6trZjmXxmW9j50CYaiOcQn6Fz89K/gsIZpw4fU3XBqa1T42s06UQ3v+
+Dn494R+/6NXWxg1rsxPLB5dZnVYSeTAym739nq5cL6tXepMo3RVShdzR048DL/PtwuHGzlaEtTb
d71ijdjq4cD9p5RC5o2KTkjqbeSv5GriXbBPaa0RW6hoIFBSUzUQtT19xkd2+dks2r1WcbxwwK3B
WslZbB3NvH9LBzF7Np79I7ks4xQk3jGIf789ThfOhTVm6yzJNPRQfXfa/GZB7Mr9Osyca+bIF5bn
GqvVFZG2uDL7f+oSYiH88OmlKu38Pe51zMBq5/Y4u8HMLdtdjUHntNMe0lN739SIgLw9OJc+f7V/
c9GjnerygsbqgI3PyHt5V8qTF46GtSNcxkeqEmD9DqPkl94W93E0HGQSH5v4mmX0pa9fbWCkNJtO
WHx9P3kbO9KHgn329sBcWjWr23dSGBdMg4ZsXNmbYMK6u2622ehs3n78hS9f44vq0h2XPK7mnR2A
BvHLTZ/YVx594cvXJldoBuTYoTMo+OneZkhVTWr6BJ3kfQOzhhfZKfJRRga1bhxj/VV3aTM8QZuU
AcSEKu627xuf1cx2fZQEHfTFf+NDp4JpQVX07UdfGp/VzIJsTgxrtpcdwmV630yOj3FuqXZVWl3r
BF042dZwEr8yEuVMCDpRUDhGsb5DtPAjRa8xNBf3tTARdjEL5/Vdv2eNLhm0lUwN2vHE686xQeMY
hXR0ed7lGCKtNaQk80U61Z0N3yuKQp08FEJvEHK8MhkX9sEaRNIhB4VYztTulDBvMff4LbulubIR
Lj37vAD+SGSGQQ2LPRKhQ7O/S6Yq3WQgJ64s0AuraI0hWZoeMceeh6ediwm8CEuZf86b+vntSb3w
7Wt4XS8yCL/tXO2UJpryPSg1yrjm5HfhZF77u+kidZrCzeddZrr/x9mZNNepa1H4F1ElQAhpyunc
Je4d2xPKyb0RAkTfiV//1km9gaNrDlVnlngAR0Jbzdba65MwjavFpqPBle6q6tljaqWHFrZA9Ni0
T91vsF0WQwPDRfBQAcltcKt7aPJ548VZhCrp8/rJWr+mpqOob9SYjerg2pB521d8ZWh+rURjHvX+
boBTF9PcTwqOkQPsTVBTuIWNwYFP476b3EsYDWxwId4CYf3iBf7udHsWOs1WZDNYGZakRzyoDKna
8h77ocQvtii2Wc1+LgwtW5ENM8pyEu7QYtfrwI21wRR7FvgKc4U1a8PNsTR+jqBAxVYUqP7OyfyV
XNnSr7Zm7aQBVn7o4CXcNNMjnAu/iXhlCC1Egy2nAlzXxQkYXY40hEzgdtr9G0/Drq1Xjo4Lv9xW
VKGSzGvTBp0SFsGPsG2jChLHlTG69NuPw+hTjMk8zRri4NnIjmG0AMwTCewNsc1dGY9LLzj+/dML
mCOgfD/+eMfcVcM1Y3e1uKoAmT893Jceb03RKMYOqq7F42P8arhObEIKVMLVhFKB0y9YiCfPmoQa
OSc6OGZpVLBHITwMW2L43F+BdgXz3bO0PczzrEmo0Vnoohi73U1d+j2rnQjr8UoCZWnwWHMQnCTa
UjV4tCnjKMUvhp/b4XTXLKxgnhWsiduzAB677S6D83Id7ovyR6JXxvzSd7WiFdPikIixxblFXOGU
ukVuD1MYnIxWPuvCb7fVVEEKrbYpGowbv3uAM88lHbPbJB/PO3bZeio2IpmEuazdjbjL5lTA1+P1
dKcvdIyNvoM5WDCMMOLY9aPaodbawc4hmIPdmK7lnBdGvC2nmlERXjgufruTOMfEtufucQMYNdBb
rN7KL7XCCtujXwwsNnDEUOQ+6A/HaQen9il4PK+TrKAdaxj/T8fHY9LJYZY5unvoMbYSqovTL1ga
PlbA+mPTOi7RGJ5uCxuwRxDNDrI7b6WydVRVqEKHAme4mzgWQRJe+E2wP/27F84Vf6Rbn2ZjAvNB
AqdD2Jzmv4OyOODzyux69P7JYDoZrF2LLPWOFbyQXAQtir//vEWbMtLQqq9mYxYmNFscBSs9Cs9t
3uxoRbejxzaOotvTvbP06GOvfeodqrQpUhI2u4qmF85o9qhuO2/A2IIoEjh+jEmh3QVTd6WJvO1k
s4Ht6tt5v/wYZ59+OVTFmsAfB0d2dLdByR9cl1diaeFj2oooOB4NJZgT2H2UKr/wjkWqM2gOMEIg
ZuWiYqnfj3//9OsHjPU86OL2j6Zr9OS3Kj8zwUOsQA0MVZNOGa63SD7CBDJ7L5N0ZY1a+tnW0moU
zByKwG92w9BWcFABxzyrxJkJHmKtri0zch78lr7xEhXOCjyFTTCvHfmXfroVoU4Qd25SDfQtF7Cp
qXwN18eGvZwzGF1bFdVyODgMSU/f0japN10wvsLl4td5z7ZCNIPPUgXLevoWopY8auEUAwutfNic
9/TjkvhpIGZVkzDcpDjvTgBX41DhXFNVsLk//fSvIwnskr+fXpZVZ6COcN55AaY4bEfmzVTWQMVN
2dq69PV3dW1xFJvrpAS00/yCuKi+YPAXemq17B5ON2Dp6ce/f+oeAVcL1RYjRUUEfOM5iqc8eNqu
zJBLD7ciVUvQ/yAeMT+POqyoCFoYjrZybf5deroVq2CLwLRNwCBm7BvYTRnhCkiCQNJeWbOP3/C/
19GusKI1rvMOmm2hf8Hl+LUYYPYtTHjTyTbbTK5eGZ5LA8iKWn/KBzEFWfUeQGFzyYFVuEDqHQ6r
nJ5V0A13LfH3J+Z1XeWNJtU7auCfah+QlMBDHbRvhHo8PYi+3l66tnaqbWuZVbg2/jXkrLkZU0H3
08zh5zSoFBZNmYa/WXoWMRHNsQLawBlawTFV/wIs4kfTFZsyDG5g2X4T1mdKhl1uhfXs1JBryyn9
8CszXPYwIdm7Wf98urcWxi0/DoVPIVeMudB51sqPTqL+zkCoDZc4X27Pe/rxrZ+ePsIvjvkN5jv4
0D4Z5Y2wLlxl3H2913S5FdCE9bmAq3vzimH0ODV648PtDPk2pAnTh9TkG+2sJb0Woo9b0Y0ZboKl
dVi/UvjZRoNxb1IHSTZSpxvs51YmqGMIfBHittgK7tcusp0+rixG/0ejn2vW7wKU3soMNKK0e/Up
uxzT9OL0p1kKEyvWi6RXzow96Ks3sK0bdhdCqfeg83ftGF/AN/H19GsWxpetvaoAGFPE194r6ySq
cJ0soqj8XOmxhTbY6iuQNWL4mNTeqw8vaixGd2MSAIXk/qgRiQ68S0+3YWGg2VA85E1cuDqy6lUk
/F/lVTeqK6/7svkGP8h/UVd20ZZrt/ILM7BNx2MNzAfLti0+OhGPwWEaa/4MxzRY8TJP92ql35be
YgV9qGlvAixRb4FfwpnAD7L7muD4PYZwGD7dZ0vf3Yr8BsxS8Grz4qPp3HEDuMMIKzIZrnyRpQ9v
hf7gw+fb62TxQYT4FgiXRD1Hbbqo+p9ZlgL/UZwnknVDK/IFDMKxQPXduwBoBTwQOHTKam1RX0jg
u6G1qiOJABvaPM0/so49cGKeJVyUjyPrOKqkQeVmoPYqVruBB2dljtzQinvcGAd5Onr641iFvYVJ
+nAHv0Bn5bMvjCxbrQU3voqQuKreXappFByLsTLkBwEo6df20F+XgQF1dwzTT4sKAaYHQg8q3iee
7xm9qhr/d8zCu8RjFwkmM6/SAHcHqAvr7puAr8yXCwPaFm/VoWpDcXwrMFNVlKdVsS3MeSY0aJO1
xsvMhVYm9uY3FVTS+5eHcP2iYVLWsPKE1TVlJXFWnK0W1jJbyVVnLb7NVMZvyEjqcMdDdyrheO7l
8KjthpKXQOPg2vD29DywEKm2souCkecMxo9/QsOe98C4Jg9JWqptCozkc1PnYwKe4mpebult1rwg
4VZROE3f/Eqc8eK4HZPOcF/Drz8lTyCh3Z1u09JQsOaEDB7EjnY78fOPGTN1ErUD1GttG7D0dGtO
GKeg1kdw5Q9/zF7h4kSA3MEV3+mfvtRBVvSPEMsDcif4T0nhNu+M9/04fFdlf9HWw73TnXdrAmrq
3yE6dAJMED7zH0BY/mhjnEZr+M/6ypHbOo9XPsOfstUvNky2+kvzWPYVjZ2fk1u6ebppUETrkk0N
X9YeSBMz6cLdtwDR5Y8UwDDjRwp6T3iZ8AYW+8/ApBZwr+67IRsjH9UQpX+tfJLBzzjjgXKfTnf5
QrzZVdtVWyQSWIl8W7HhhTrhE9h5902byEiabHv6HQtjxr5tyDpT4lJW51vtdCnKYwMHkhEwL9eg
vQvPt4VwaR132I5k4093atihjt34cCR2nDcj2fo3vyO8z/RsfsIxvIuACUoPYRP4Bz5o6HKnWu3P
6iVbCSfmAD7bik0/oUAlke8J2OjQ/DydnWsr4WIIXBzVptkPb8z8iIU5LDUGAA9P//aFhTWwZrYm
nYAUHFLn3TdpvYfhLpSs8M6/4O68FrRLH9ma1kgaC7dv8/EnkZ6/hZ10sR1GtrLt+HO58FWwWtOa
mmD7jJtH90cP7sjGkwWQUsSNGmBLJ10/F818HQ8FlCoF2fmUbp3e/IMt/cqnX9o0BNbEx3sOl1rg
EX/GTrg/es+4jO4SYW71SG55nwJApi6Oh8ackdupoufttG0VXZlSMpraLV/gd9V1myRxAITS2sMh
rxRJsdK6hS9nC+oYzgqFrwP2DIhlkG5Ct2gAhnC6cuXjLZxMbUVdP5NQA+Imnh3KrqUyDqQTDvIE
4T5m821DgTHKEoAspu3pwb7UnuNU+mmHV6ZgI2UU76t5SCIQpYOtA/DtSigtHOdscZEP9+jcSyR/
HmcgYP5tU26GtzHuUZyO1SR2wT1vR/iS7/Oym80rFzBPX9lEfvlqAbvKvxs2Vsxvq7mtH4HBzOXW
c/OwvuZeTVqga1ziN680I6Cv1q2q+BTNQQi+xBl9ildbZz7PD8ZRTkkDnF0hfjOgB8JtkbM0X+nV
L78Znn/8+6dv1qIRyZB6/F7mIQdIFCb2c8PXJKNLT7emvzHMfIbUcP2ogkFejsj7H3IG5Pfpvvly
csVvt2a+selGQ2qePBAn8G89deSHKgjkt4UA9Oa8d1jzHy9y8OJblT6wvuzeDY4SoA+j7O13R6hc
U4QtNcSa5bzM60C5L6f7kR2t7VQP7v0eTEdZbXPo+sNz5hsR2OpRVs2kCvspefAKGnyPKyBvsZxm
a9JCd6EZtmAUViJawKUeAPAOoFXcX8SuIZe1V3d+CnAIDl83YKG2T6Wp4gn0CYgJpm2ogfCboh5Y
CgZCeQG38EPeqLms4afh52C5zTMYSd8S2gEhu3LeXQhoW3uK7XmcpmB0PvRlGEZSyR9sGgqQHHDF
EJdZBoVcsOs8+FGfHkVf7t/R8/YEwgSFtfsoH0zgtd+Bsyw2qqDpDsCRcuPlR/JMDk+m0y9bCDrf
mjJYjzz6lCIsFM0LDs7NERDDuqBauzRZ6j17ztBBAmidT+4N0AB02puqaBNwd2HoYxSorOUY8v2o
sAP0NgVo3gy0ycTL1jIJS8PMmlRAAOc0BcH4Pu6TfPoOANEcbn2wWukFeCpqzRfq+G3+s/PBN7Nm
FyM6QGyLunok0HW/aRUYEFXVyMOr0swNdLnlhH3H6U+2ND6sWcbLZNh6ZUDvWSwwKqhDLk0F705k
fO75ODx3HTaOp1/19fEL7bImmx4MHqYBSbzXJeBfrwRc03JDfJqzFnT1HBI/MMkkwC9eX9Iu3yQx
8Ov0gF4GW4lyVmSv2gmAL/QFaK4OMNm8Da+QbUvkimHWwge2hZOsBCa4LQsXIEsomep0hgpXNFPk
on5td7oXll5xHNqflj1Fk0E3qLR8jHGyvDQ6O85XsEO+aNSUntmM48f+9A50a16BDAgGvScBkAVM
6KmacI2SuqCznW7GQqh71rzCm6HzB094jz0m9/see//X1CnalfViqZOOf//UAFbHtEvHwDyCkKKg
6IV9cMy03KWh5ivfYWnNsHWUpSfdmQ9V9qDbTEfxOHgb7ftIApID8Y7wFPyHO8M+DmusDljXtzrx
//3zjz7GUp+SeDNjLl2JjoWgtxWXZU4UYHHCPMY9Lpr52L/qoA2iGqTtSARnDz9rboFiJsWVKvOA
re6qnZSduCE16vIhgFur8Fr6eNaUEgdYZccg1I+8AMgmqyimRx/lKEk0xGAwbk8PwKX+siaTMhch
3MPd+LHmBqw+ZoTjRcgWwsktC5O23w1FnQT3p1+20CQ7XULNXJdg28ePIKF/Z2XW7GIcljZdwdqL
029YmIdtfaYGnzmr+z5+7AFU2us87HdwayZHxvjDXDd0N4P3uTLUllpjTQ8ldycGHFP8yB2Q6+kc
H3BiKcHtI/lKcC3MDrZiU1fCNbJr48fYOCAjgYwKkpnIRNqtdNdSE45//zRBSBjqsjDGBwEcq9j8
8QAHQcnZzM2qQGPpFdZeg4uZaOEV4jHGlc4eBv/xlhdNed0pd1ppxcIYdu39BPJVMuFtcM/0VLyS
LOMwswa5Rwm56YioyJsjFOiOKyGz1CIr9lnjB80wldlTGQ9AFB+nF5xhm40jwWg9PYy/vqCCcboV
/J528sGkvnqSNSqH4rKemoPqiZNuWn8AjMjXmGf6PCc3PJmOpPiBKFyQV+6ahdxSI615IR5mlw2o
z3zSlObXsirveFvVF7lgT6ebuDC2bbkn6HNmFq6nniANaaKy58lV6hfDypBYejr/e2BTp8VCJOj0
QEGE+gfIoe4H5lNQpM/78Vbo96maTBwo81C2BmhUVVa7hoIvdt7Tj+P8U1RylMr3XuXppzjM0izq
5jJuo7IEQvr08xe+ra387KXfGUFE9gQT8CzfyHHGcgKQJ1g3SeP2Z1XZicD2xeNzacBKrcUDyVS4
rbkoLlAOfeYe0xaAAm+IvZjuYf4d9yDPpm17AAYMZOt0kmsoF+9PJu+LMwSxYp3DecsBfJc9GBcA
sRsgY4rioFTiyHw3SAyD95S4dXarYgqWaMa68GiSETsChnom9L1dLDNAT4lDYZBKpzQwEYoxJbsE
sxs8V1xFBNU3mdaBc4sDrRByR5k4gpj5bHR3iXrujLOoBShqB5a2SvZYNLsqMqHnxDdx1YVvg9tM
3QWUVfTZ+OCq34xBSuM9skFjvKlxB1c91WmS8et2TAl4c6qPgQGGpRisvwHyJdUvJMDAeGe54wvA
0XFdh584CX9vZDZdYyvf/TJxqEGTDOb8jfvKd1H2LwAnZ6RU4cYU8Du54SyJ773E49OhrIA3u8Ym
OfzX6SQdf/YzwGQo9Abm90DygmIzKKaa3Y592CQ/YW5BTR2N7IjpbNOur3cwLQA73UzHs1qbxUA3
d1OGzYkKy1+6gZf5FezWcKDiYdPcMF0H31r0OKq/Cj029c6LK7RaKoB6kWKOQY1nQ0XNG8u9Mj+U
mac9QBghTO4MyJdFz/dZT5sK9bhG9JEH4ru38fQkzXsZFkNwx/x6vmdlOYs9aMNNepC+8qadEQHq
abMMB0vcs+epvIBnk3a3VHitF/Fpbhy4xseNDjtoMAyuU2YBzm4EVjjGSpdO5tuIsxHdawixAb7s
RT3XGiYZHgnnrRfmOdv1qR/oA5e+HPaZnvTUb3SHm0rQYNtyoDcT7RtU/89l+RFO08Auao8ckVUg
sUNAS7FTOCSg9epbww1/ztwUtOLJV9VvTroZYwLf+4fTzL5zDYvzef4oe1hTXJY57kCfWi4bgIrh
6g8dFHCAP6D9nf/p56yjRwZuH2+HZAbXceTUeQOwXFW3ZX/E6LIK8Mad8TCR3fSdK4dt1XU5idQU
lIAX14EnNuXUC/+QhGq6pkSAyNt4LS4GDMScN2ORK0gTY9WSD5BfgQimU1tlV1iUgH2e6r4cfwFf
iJoh2R5FnxJo9+zgz7gG+lUSVf8jfPCxHR0ofeFVUCrdAoAHECOdmxCHnxSnxUug4kHwbHqQAq51
deyzRjCAkk0ntdjQphw2qWasHrbGT5NmHwx9Nm6CdkBKBAZc1Rvo2wA6zX2X381FWhSvsnI7cgF9
8UTRxqN7P+mPS3WRHFmbkjmjiJwWp4RdWWm/3hrSVL9dTO0vPCdjciUSBbZeHIz0n0yihP4KKvTk
IQsVFMvVyBrvugIalWxoF7ZqU/zhScmaZXJzvOgct4rDellHPgeXtRlVkn2vNSpYyATwN34QR/FA
k3dFuhtgPpVdGukZsp+Q1v3GQRZVF7T3feDRlc7nmwqEOOpFWV8K/7XB/mSIMk0hVJhzUz86swug
KYZ8kWx94QDfmWuS/6i1hFfZoEs+H0TSAwlbjfCp+BYrL9CRKys4vGWwGFUbYKiBS64d0b7kqpnY
BlYZIAfCfp+0G8cdaf+KxLDbvbi9l/8YlStfHDW34sqMCgbNSclI/WTc3E+RVyjM1ZS23o/QBecW
G4lsZteOM8bs8rzV0tqKxUGvK/DG+QMNsnbcMc8R/jZLx6rfi9DV/MwthbXh0hlpUkpT/6FVrtZb
LwM/eMOK/vF0K77eEFFbu09DsEFp0omHGBDiTYacz/fAcYez+ojalqa4ymGtaIrkkcWD2raxgwvS
XqfR1IXpyqZlqQHWlqv1e/A3xzR5jJvRPZDjibsy/nl7empL+EnY+81MS/9h8mj+6Pe9c+iEP8B9
I+nkym3e19su+h8Nf9J6FckK/2EIACs9IKbcMNN3wK/OZ1nLCnCL/945TkMHEGc+8wff68ar3unU
zdjFa3SML68j8XTrnJUxosasmviDmath66n7tsUsxwsyR+MAHOpI0l3hO2+DgOz79LBdeqW9/4IC
FEV/PX8gdLxn+PCm9+WmR5k3ruETs8HUsu2CoYS+eTQrkbj0nayAV0VddlK54YMOMngQMWCfuwgI
c6wFQwU480rTlga0FfAEFthDkfIQAZ94bURQHehfOBDRkf3pvlt4gS35NxxykY6X4YPUVZwjqeM7
5XYg7fzPec+3z1hBnLLM5OFDDMhyteFkHsZ9EpJgzY/l62QOtUX+MeFhSKXsn8YhyOF7oL33EWqh
exCt+4PGvV69HYJQrRSrLXx2W+7PAqBe47jH24LYjfpkGBBAUkehXIV4HHvmv6cJaov+e5PVIhz8
/onL+J92CGiFWvOmPVDwxKJkRj3GNFbk1mVyOrNRx7Hx6ShJzNSkhVL9Ey7ze/hsIEj6TvpRcnzt
6WHwdfaF2uUAYy4h5glKNErTfNd3zTfN6/Ai9upvOT03KO1KAG/UigUD756UW/QRDwC5AWb6+4xw
2Z5ux8JUY5cBSJBzgjDv3QcPKwxUAeCzktoAcY7ZBczsIeK0vwdA61BIsXLBsPRKawoo86Loq1r9
/5XEnz8Maopkh1n1zxtpI5tIu000YZyfN+3YhQEyyIu4QZ3nU8mUZ65MphScKgdcC6y8YCGO7OIA
47UwQsnT4UkO2Ww2Mg0meTVPyiMHB7dW5crNydJrrP2AdjMlgRbvnkjC5UsdBtWbmblzVcyFWLlk
XphA7aIAF+ck5pQmuBejP8vv3ozN+yZ1XGT8Tw+5hfkgPLbtU3SORTWxSQzzE+mw/3bq5MBguwkz
MYCbCnZTVOG47arcWVkQvhZjCWobuJKxbea2D+qn1ozN+MAnP8RmsHGggL/Ucm7Ztk4Ag3wch6Hj
H5z7XnCboXQaFj0yLFwehbSlzjkKZfwYazfRa8huVNzjCiWZ/Us9tN8ojrYoU3HVdc7DO+xYV8Js
qZutTUSNbICbdtpDGr3lkMDVN7JEz3qB968s4g0yXt8aMpx1x0H/U1owpc2U4xrsiaNw+77v6vAt
FsJ8c0YvWNnLLw19a9rg0+S5YdiPT22v0u+kbyEPIG5mLrFRArnm9NhcSEEj7fT34FQDtqohN+Rp
DuuXGUWJEeOe880r6hHHf/pERRx1E4arSOfgO9zeVr7Wwnpilxn0Ndb1UiObnzXePEVqENm8ZRSs
tC1Vrl9vnAz8q7vTrVwYGv+pLnCB35vDnDzCzKbY9q63yVLhojcdCMM8XFY6Y/AwEbFWhrkw49v1
BlwjsUCRiHskBYixWepsYKRzNGbDJUJbpcUmhr1y4gGSOR+H6OlG/rkI+WLfYZcetF48tE0hpifc
+2cF2SDTZjodAYUiaBsB4YTzeSw74ostbhrc+UZ5finfkBXznOu8FGUybNO4Tk24M8zn6p4XHHu9
07/uzwbrq19n7VF4rWedJVI89INU7RP3mZN/G1tUJX+b2wCZBmQ/tPuOXGwd6u1YqWGOP7KhwQ+5
GtIYu+bM63s2b8cUvpJR6BKBbg10+VH5So0/VCUq2W6Ksc7Ur5bB+KCPgl5IKJhkOSLpccWA+MFV
dV4HmXMJCLHbky1rKoVsW5wRJE5klzhlEFEiB5pvaZOb4XmaMyTGYhnP9VOc5Hm7hRS8zAFLzhwE
ZA227vRP5uTUgSQpwMkBFYUs9cSjDAKOW1zowiDL7wvewFw8C3XpX+JU69UfI+FxhajrTLUl8+zR
BiwcEpJHz+BL7fosjE14wQaWePuMDj0M/rKUsAY/Nk54kW3hi+CN914YTp6KCCSD7bN2ucQNYlxC
i/XEAABVT2GS+c6PlqUyzTa6kBMrov6IuuyjFILd6j4uoB0QG+50g389hVnOXlXbEcUjXWcJu3DC
LsnYBTMObiS3CqJxgl8aO7xOkJ4SyIc2dZ025giD0vIWSV3pwdmDS+1ts5Z2gd67jPjw5nQzr5Xg
ZDNaXJZpNw1t1BVw7rz1YlG5FMoFPjZslwwTif89PeqWZhlr9WGkoqi6Y8Wj4dneEExjsPgFcJP2
j5VfrjkDLOwgbNY80cyknqvCRxIQpO2pl3f6gLvCTKyE9lIzrLNqPTSBmohBygIauPkiN051V2qj
b0oweKeLlJdrQo+lpliLTmZMkY0F5AgUJb/hTmYoMLoaKhAnVjZDXzaFubaQlcZtwAwyx796t94x
od+Qod/lPjnALOOcowpeYX30JGsFqWqZ/kqGcMsgOKdZ9qSEu8l6J19ZN7/sJ7zD2mygWi0uJMC6
z6Q12YYBStv5KEk4PWqXHm597pgHyQTAIX2ucnSKV/dmi8lwZeFderj1hRtaE+gO5/G5r4KPpMR9
svb8tZLhhYfb0lWNBP44Y2F7rovqepjA0o3NuSUgtm416LO8hanK+JzEMY8GScpNKuuzGIrMtbWm
9RT2qROQ8Xlye0jrCL0NJqDhTn/RLzcgePgxGj4dAUpUHfLa78fnpu0eu6p54RWKICbiHQA3/o6r
myKSARJdp9+29BWsA4cfwH4WtxrZSyGyrt0kDlzkNsJR5cd5zz++91Nr/MrVDvL54ln6ibtJGO6t
jRqeTz/8+CP/s09AV1nRi6mu68K51dvOC+enrk2ybYi6mUNX/z79gqXesULXmSvXsEHpraZztpmF
zLGeuXH467zHW8HbDS1KAHLk9jsHVyPVUN6mKKZeSS4vjSMrePvWL5sqrfUWlhsXuLusNmWMelke
C39n8nTre73/rdZDsD2rMbbEc3b7JIVDht5ife72peM11xxSmPMmUdsZE9vkuDHFiN3ekOGetbyY
mrPSrsy1GcMFrygfoRjaKlSvS1L/8g1fGf0LA9QWc7qOl6eBN4vnsQr9q6kcE0gOib9pabuWEv36
VIafb0Uwl1U6NJUOf8JPdXSKAyVOWBebsXUTfhfQMsV9YNq1BIX4VRkXtYROXaa6R3VmWPnpftLz
UaZ/ehAsNdgK97kIc1YR9OVQw8mR+3tH7kmwVvy49HQr3lHZOxhFXOy3vSGWOzHQ9E4383SXNlBC
nTmOrZgvaZ1VrpjzbSHDbD+lWfBjStl8eV4HWSEPbHBdqrjIt7Km+Ei4sInyOX7wKrqyo1noo//o
HXPmxznuXrY6VMH3Ks2GLTVdkODueQ3AujTkbGfK1C1cOjlIsjV05kGKrR94XT6uvoUoN42bK2Bo
QseBtGGbJfBxrjYSAnt30xvqBNUm08XAz/xctiKSdEd4t0zpM20NFFJRVc9hvxGkzcnL6U+2sAj8
0Tl/WsKo67pJOmr+PFdhhxJJLR4LGfOViqelp1sRoznU3qgnlS9lCwg5C3AUrdR55m+urYMc50rU
7ZA2L3FcY4s+umP8DWuOv3aaWdih2/6VJm/LqfXC7BdxMkfsWTaWRF6YhNTjxscVDc0visAYdk6C
kIFW//dmopuQhPDdPnhhVf4gKbSWQ6Hv5rSqIoeZJz0OK3PA4gi3wrQbFXRKSV9/FG3/faqgU0dR
agWJl6qLaxlOUYjC1UTcQW+1klpeWK7//JJPo8zzcP2XemX9gRMieESkhOWMvmaSXyZFfnes6vTr
NbLuwmezlZaxIYwDmFZ/EGOuUWYAvUdzDce3R5OsEakWhrUNHBbdFFKIWJMXwKeBzi4J8tYQMKws
M0tPt1L9hDdINBRIxvkqHhJML6i73YSy0H123r7YFhN6GGG8G6vuBdowOGMgzYgUBKB7a1XYX6b9
mPsfGSHEF34Sds4zKrzD76EHcZY2tNxqE/xmUxJvvBm1toZDeCbaVUeLP+7qX+yYbatJSSRK1Yuu
3MZmHJL4BVre+DaZJFxhIkd3oYAcsCobR0GMFKSN3oYwqx4/xilxVIDehmzKve67am7eYfVq3J/j
ULAuCmNOX9vMgwoyAtKmDdKonB2R+Sjk1gP/PqGgJdPbvE3NkEEa0BT6TXCZknrneIUqpws+cKoe
Q5Bg0jyKm5TJ9zDlPoJsmkXZIcXbJKKOHJQ4i+KQGBaDwrsymo6j5r+dQmyfOuaQlpZFgAmeFzdp
0mPVR+glk6ojaNhyXI1m+3OWEtxW/z2BQWMzQJHq8WdMLgJ2lgNcf53Vi7yvl35i31fPHiatxvj8
WfTmu1uFl5ikvrHzWOWYfY+v/TRDVUwq2tFsfBmJOcx5xq7Ho1ms8RrI8cJgZR78OrQJP/7901s0
Awx9EA15gcuWsylnUNG7Mng/r/+tDeQg3STHTx1fsDkW+2ZoTIR07xoQ9ev+d21geZtoNtZTED8P
Yz69I/OWOo/t0AmTRGmI+sbzsjK2WFuHft43uZQvxCW/Te5UOFNUcne6h5baYHU/KBXwFE4T55kP
PiT+ZO4y/tQUFQ1/V6Yha1U5X39ll1iHU+anwoGraHjR/CJ3awCChTi2FW2yacrCGXP1Xk7skvS/
CuwHKqc8/DGV4MnKJuTrmZvYyjbatY1DYsGeWzXu1TQ88hauOn1SbBKEcwsPFYiZ0z2L186nS82y
Jg2TpmmQSCd94WhWXFY3BR8fcUV1x5t03+tp7ey29J7jbuFT5I21T6sxMf1L67u/25LdBAyplMC9
lWNxl8vhrA0vsUVvsP5guGKr1cuxRtvMut5Xip2lmWTElrvhKDsNU9CR51w0CeTOKJYwlD+dExvE
VruVacDGJihgPCb9ayPVv8dHV8OaIPPr0CPCOniyGeS5VsX8ndTlAVq6Y8a7cc/b80FA/ffXZRO2
yWWSife44nuqcIFPR/5PoPndnKwaenwd1sTGfP+Ps+/rblNnvv5ErCUECLi1HTuJk/Y4bdye3mj1
nOYR/wUIIeDTv9t9b3LUyPyWb32BLGlmNBrt2duA2xunOlRuSB3F9A03gDm6j/2iXiMz/DhLJjbo
R47dRIAhwRnUsJeJBceLj1c+GEBz79MYzQfRrw3l2A4b/dNJ6AlLcCuc6ULxEFagSaIGVL8CfPJL
Ch616HDdqlxTskJhOpssaWlgzpU37uQQPyWV/Kvwps8NBMEuVxqtutvOVhvpk+NQT3QXTmfSLeSu
IRx1mtXHAsc8bJQPr1M8b1bedE6ScfkVg/viHxJlJjgmIHHh24kj7WFBelnKmYMI7vrqOSzOZgSF
2Daq/MbEP2J0+W1iL24vzARrbxQfX5SIjffpZjSV5+gU+ZEmet/E0w6cZM9Jrb/3Hfnf9Qk4oq6N
+AlbzZpxbqYzhF0fworfL339m8THJ/ouq9b0wx2nlg304Wjy9+OmD35cTq1LgC8LvLiUHnCT6L08
FNr/EUxRuG/VWu3BNTEr10o6E7JBG/Kj5iPUe4EkmtjXYK4fLxMTellxH5cBWFETrQwkbEdizmLB
4zkP0as6gVJn5WrgMgAraoaz4VMo+/S8eMEmDrwtWk2OU2M+AaG7MoGPMVgMz/b/jcw84HPagEH5
7E/T5mJkRprvfio+j3nwSAUWrpCPQ1QUUMyt95R3Kw8EjrnZcJ4yA0i3bDGuGvt9SchOkfBRRPJH
uEbr4dgbG7hjMjVUuanG85inZ1l05QZYsjW5Jkd8toE6ajJxFnuJPpOEsE1PIeojy3RDpunndc90
/fvLur3Lh/xexbGn5XgeREXwAkTVfa785u76111///L7u6+b0osqwvLx7FdNDe2X+iuItl4u5/H1
77t29zKr999vcWWXjRjO3QQ4Ayz28syq6uhlxkPoine4Vshy8VCCHbMMY3UmYaePWUmqF9T+byMj
JDZUYupxYsR+mZxBhf60eDCcaqYvddD+jUN/f32VXDOw/DsSiYzKRcdn8FYDek2qEr1j3T/XP+6I
gH8IO4cK8uKRr85T2J1pGL1dnBnNWEhMh+j/UK10TMLm+ATYGn1XnKkf+cR+UAaEdUDQVH99Eg47
tak90SSW0BlUxWdZRWgVLNOh/94KT3yjqTfdVGwjNqml74OTcERqfe46PKPjjQeYTG6+XJ+Aa3Us
Nyaj7tKQif5MyvmV+KCNDvikVv65a3UsL6bKJHPd1f3ZjKTckhaNxqNp/m04L25c/8u03vuxWIjh
GenPIOKsttrPAA0zYJsJ01UJWtcKWW6cGID7qirqz8GkxR6MFeoUEVrelnTa2s4gXAKggTb9OSuH
qNropeqW7SyFebu+v47MJrJcWJUkmKe878/wtA2O0J9J5G1y2eySoAGyKn665Bu6WusLcw1nndYq
mslYpMGAMy3/1nLx2VcYZhT3tVfsa1m8eDo6tuUa470jhti0lfySL5AQBnYJ45BVOMzVeMej5GGp
g6+gGlvpCnGYgM1badDZi/ZvFpzRuizRFosGLnRur3Fhub5+mdw7G5Z4zZBRFgfnUqmZPo616vxt
FLSgB79uAw43tNkcu6Lyhdf57RmAg2ftg9VoBMQb7KVrGG7XDCw/byr02wuJASABIh9AionDouDL
/fW/79rky6jv1gcAMTF1l4PiYk9qFOWmAo3exaBCjZHwPP9wfSBHUmDD3QCXlW0IYvPz5T5D4/FL
GuUvQweW3JvTShvuFoq5DnQy+meW9A/VDCG+huWfB9THbo7poeXzs+zDvm+Uf07MXHxWqcjvmiRU
KxHLtUqWi+sw0SkLOTmD719uQo3GgLp71ktzHGKyUkV0GJSNfvODZQFLYuafKw5kLTrml+reMOWt
5K6OKGXj33K8yIdoECdnNHcc89r/LCc5biTypoE2O7+NfgTF8KkIoRV93bIcHmhD4vIE4t9UR+Ss
xyh4SecKziHRgD3usyqX/cooDkexsXFxgZJPhmaHv1Fk2o9lvJedOV1eOqaWPuqkfrk+GUcpw6Zb
TEzpT0Jj9YB+fpnzWWzqIN4HsXq+1GVwGh9ilq34vmvhLN/PTerpmiv6NyXtIzXsa7FAohTXgetT
+dDO0sD2RgnGEahtZeEp0SP91IV+8jVj021cYYHthx2oTfGeAvrROiwuPBUKdHJZ/GMmQ/YCyoa1
bXdNwnLIcCZ4k2w7fiJDrJe9AAI/f+p7qFusHH8fbkIa2N5IDEP9PiLypUu4OUCL7BeH3NZhMWtV
HscMbH/kuvPRYaHBrwkaxvQ+IQTcbYMJkQpd32fXDKwjdq66QlAaNS+iz7yfwEcFD+XQU7mJu5p8
vz6GaxJWJp0D7j15YyZf8zgFZy4HP0W0GaNVltMPvRu7cJnbu2NwLslQShFE/+ZKj3299+ImBwq7
BH9b8phGc8y/+yqp0uyhy1MUEnfXp/VhuMewl+m+G1ZBN2wYWrBnom99mMIN6O386t/YD0nwt8Gt
n6M3BDw2K4eLa6OsZJs0JYOnT/IVxMPVDsRBAjzeUbBdkmmtu801BP3vhJgPiTLSTNOJLWH9HF5Y
PRSf+c+Jx+Zwfc1cpmAdwLnfSxaYwj/pyVD5rQ6jMT2JVAYrtSnXFCyPhyoA1I/rgpwMRWPSfQ61
rwyFngUSnO3CkzU5UsfW25hVOQGhity3fMWzCz2GjXeW3jTs8ijv9rEcspVjyzXM5Zx5Z2HQUgBX
TBXQU+fTBUS6QnC0JEFWMQESA+3Eagw2PV4vhhWLduyOjWilYwhFmdivXg2v+vhCARvJI5qZx3Jl
+z9ML9LAxrXqqfUbCjQxXolL9MWZWM1fcqikFc98qbPHzGjovqk8atQmkWHv3ZthVQfeYRo23rWT
JGJxmfOTLOqvYBcSD1nvf17AsbhyIrt2y4oH1FA0LPPcPyVJXe6VIHxnNGxBCCBURqpXoull8/9A
nWANrUCQq7rGjcU0L3MwFvczuJqUQkE+pMvnrCgYDrsSnLaf5uyiNoa8o8Xl+SbnpVZ8wITyJRai
f2WjDgEyEov+FY+luI37JbDV4nle0ChsAnaqs4k9hWpooi1J4/Q+C0a9RrDusnErQhCGPjA/HwJQ
PMJ17rpaF91dr+W8Eqcd22Mzk4KCZaxkmWXPczV4UBoD2PBSWFB9KfZQMAWyoGZ4eQTtyPVNcZi1
jdvl/VKoFCybLzPRS7wJ0cv+kIC9DZq99Lbn8TSwgbs6WuR06Z49UeKDio4Bmh0uW69gMTiAr8/j
Y3kRjHFxq3fBjg2MRomv+Knu+Ni9JAPYPsF2lSMnqTYz2L/qR8FB+PXWg80q26IUOmY7nvdJ/qA8
6OHtopq32bfcS9Nhf/0/OWzFRvAmbOojzWHwOvT6UzhJbYDlS8qbWh8wZStiiKAjfdr2KQSu+s7b
dWBny7blJMhaFcg1AStWaNGlhZd3/Svlmj3qGazFIM6d/rm+PC7Ts+KBCutWNwVlJypC4A1FNIA0
kaAsMGyjBMwjN1q4lTOAX0BLPxPRSS2iiZ+AZPHeTO37/BhNoVq7K7gmY8UFAYEkUNBIjEKz6bPI
PbKd0zhCT5B/y9U9DWz0LG0WMHuGIjxBBAEEZqLlNYDbWeCvbIfj/LGhs5oHaDzwi/6VEDXeqyxH
eSBCxZeYSOz6bFyjk3YYlS1Uz8HO1WSZj3l4oPXf5/k8sodiasBNd92uHPm8jYfr+gBsyEE8vFLQ
TBzRWL7IrYC/g0bOW9LlhA5vaQ4tC9HOf9uIF6N4F3sIneOCRxcRCM8Pv4ccS1dyaHsJ4je7nLf5
k0dWeYxd63f5/d1gOEM5MT4JT6by43nHkxLkYzwGlef1yTgs2YYg46KTwvqEeGG17LdYsvleTpXY
jji/V4ZwTcHyfKZrFLoQZ1/roPTR9D57z8EQBLcdoTbYuJRFYLJwap6SoCb3dUu7h7rC+0UdthRq
h+wS8KEBMPQg8Lq+ZL8VDz5Iqv7AFXp5XYMmpEVq03vDvQK1Y/aq9eR3G9a1kKnbgBz0kY46/zSo
sXxehvyBZiQFDhnNa8Mmop64S0CavA2hinBHIcP4laYJQMDMEKCzQSYKBT2w5nXPzBuhIKUXaCgU
G68AoW3u0zHbeCYGAYGJUan6NMmkHJ7xYBDKvwH0mDuxyYqMqENraM5X8tWPN5HasEe0XXdZD6mc
V+N56QmYXJM9eL030RWIzcfxCLP9r53LZoyroqGg36AVeZnNAEqMTCXP8wLEDeoBa5HbNc4ljLz3
p6ASPFXN+HqRqM5nMMBrqZdtsISPXlAtf103kY+9iqaX0d+NUrI8rQdk3ieK2/64z0vVzVstkLRu
IOC2BupyzcUKRLrxlihlqB7mnld/NmjKOpSQbtkqeiEk9tEns2LxrulYQYjkYLuooOd9kqoHZTAB
H0+8KQkYcQ8hOBLWaOFdNmYlIGpAPYwvY/Nk2mre1gIs+oO66fEpRSvAf7dE5900sUoHJ6lDfcjb
eejvJiKhgH19y11/3ko8KE3AZOSP4ytfSvYwc0/0G6+MwP96/fuuPbBSDtrXgwAldPtq5BLMe8rS
3jzoMpnkeQnQdX66PoxjGnb3kx67FnpsSXpqY1If+8Dk36pwlbTt48Oa/tEEEVbo0Kih2hHmuOrI
xeyFwlVH6HEAEQbfBkFOVgKWY73sLgiwjYPbdR7GVzkNoPJAG5XxcHvPRPDttpWyfJx4NKQTXhxf
QhEDEZEww7bptGS3Sc1QuxNi5qIJ8yQrX8qoAo1iWMo9nzJQlGTQtbk+BdcaWX5NW6T3qtb0NMey
/jQv0VBsCJfpUz9Q+eP6GI4gZfP0ze3QxL3UyM+Y/zkHySxIs/NmWwWAz/ky8G47P2zMLklHGkFz
cnwNMyM9uQFnVPtNkV7OB9nV+bwFOoxEfCXp/Lg0RW1YWD0FPlDIXL/Qvs83OoLEZRdFbxKgWpaA
a7uTcb+bI30fV82/N62jTeHUzfGctnkzvZjuwtvJ06E2O6YqEJSrnM0TdCAyb1mZn8sw7GCW+EnV
tsVyEiAyr+4gTd1uyEwF2QmWktsiWmJFtLnViUfIggstH1EmCMynueqrh3bp1oTvHbZnQ5FFQcHc
PPHii2SSPpuSQ+u3LfzqmJdj/bz4vF5jSHEsmI1LxkhDD/Lp4kUNCUNDUX4vUSV68JZE7K7vv2sE
K3FRUV5AdytOTqros+mOxUN6zvvI9w5Lviz6tj2xsci42Fax8qPgRKIoOhrComM5xdMXAdqL/fWJ
OE4YG4vM8nYqQ6RhiJtNWR5wdw7EtE3rCjIBK7NwHDM2DplVsZ9IQf2f0C7t/S04oVm+B/pYRlvg
T0C5pSLC0S+la3FbNZzatIJlAPJRT5PgWKPA/8OYbhnOmV+IciWjdK2alb6UE9o10zYJjjyc/Mps
CE158ERJOsUrEdRlYJbPG8PKMgNbzonEhQx3ojf0k5EiZ7uyDG9qRE+pDUOG2vyU1Q2YwdRCoPUk
eQfCdPAxZsPdTdZl442TKksz0mrxlBRx5W+6BKR+22mJ5Mo+OEKKjTbWo7+MedzzYwfG7mO5mN08
Jf6uRM1p70X1SrB37LbNnEdbUw+JQvVHTm3xnRCc/ckYr13IHTvNLqO+u50UcuAkXNrpNHqV2taA
zd1plZPPuadX/r9rhOC/I3R97zUX/t+TKMD0kyRQeSr7qn8aE36+bZ8tfyBQPga3RdG+KriD3pXV
wr5JMM2vNWW4TnjLG6AKLzkZJTmFhYbYRxAbSJFKPXlvyUiBetl4eC4scQlKxzLbqLgR+bchlZ1a
I2l1mYB1OtJQ697TbDjpBfEMjDpD/A0yBskKGMFBzkhtPG/XT804Bdw7ERoUGposFVH/C7NI6Xso
85TRjxoKKyBWXqIZKU7QouvlLzxSeMku6ovMR/IWdtRcUIJ+6G3isc3WOiw/5kVIUcj/r/VA8lQW
hI7mxTBottcpOPjQ4XcnQYDcpcGbLCHalBQh27ZEf6m4b1aODYdv2whhVsZhMqt5OEElatiyJK2g
bzmSuy6hZDMF2a/rpusa5vL7O/erm9LrulnhWVu2ujuBlaXKD0KwntyZMmnS58VDCrSyzw4zii4e
+m6whLZeZESY/ByY12+iy5zika+lcI6DNrIiCQlkFgTUi3+CRpIfRIVnMjAM0OylinExipWcv0ED
nv28vnCOqBJZUQXAjSVNIeB+KjOf7EWEqGiKXOwLz6yR1/9+nvyztgcu3v+uFyisuF9DSeCUeEU2
nzmDyrW/CTQe6RQq5HNXPrZxo6O/QRPEy32O+kf+QDzV6U8clDTox1W89sppK4tlghISNCbBh5Wj
lDUdEsB9wCtk+ioiG6r7PDh3QYnH0cRv5+wf6vkB3rmTGCJF096bfXFTSx4cygpmqmCdDOtmfoHg
SYNMPoeC1K6Vc8pWLtsuK7OClRelRtWg/PwFvaEmOIVgnczpRgJsMMiVK8nHUSGO7U4NGY/jQiNP
vUF34cdAI/JPWcQQRhkkx6NptByLAa3EzPsJbDlQzIVYucB+ODeMay2eXwHRAu7U7i2NPbqHxm70
oHv9et2kP4wF+Li1cCgfLHFas/Itl0rcTT74xpBJUjT+go8/Ler99WE+9Jw4toM97ZMQQMa8e/Nr
Gd7ROnzrornYqZTTle1xjWDFbI9GwzSUY/dWJ0oW2xil4cd08VHtBj+EXnkU+7iLDfOwLkEFShRN
gPdD6P2QofcObdOr5HUC/zT7nrZTW+5HPdbZ8q3tKtaITQWJUVptS9P2ldyIFmxV1cvkeVNBVyzf
NW8rmFOwmuCNQZVvYsHFD88pzyTRUBMay6/Xt85hIXYAT7tA+ow35VsJRobkNVZlXPFtPCc0/y5E
oA8cVOlmZTCHrdsIQgVi0bTWQ3hMlOdvmG7OvI9XMmfXt629Y2aqy372OWhvfXrPpSkOo1huORpg
GJdB3x1zeI5AMQ7Kf1CvQrYisvSXKFAFylhzvr4Njn9vnz3JDFBwEoruLSCVvy3yUdz5bfP39Y+7
9tg+dJpsADQ0V2+qDny1ZV42+bsgQjfGruykT3ZDKug/18dyTcQKZ4kYfVByd/NjB9kriGTjqQx0
1CvhzPVxK5w1eL9S0C8a3rx+UApgaSbqfQJ9QO/upn9vd6p0dYeajg/tLd5CZ9lw88pSr1mJYR9m
M9B4sWIY1VUyVWwKj2ZGBR+SGBLI8jxjX7ss/muCEs/KOI6YEVqekBvmR22o0j36YVKkEGzYknBi
G3RT/rq+TK4RrKhEeBdwIaMUvULoycQFCTI8xddmAu3R9QEcGx1eBn7nb3MZmDHtRv/YCXlWC3Rk
Iom2xts+fhn03cfBiY/ojUNsL9ohAU23Up+iGgRft33dyiJLNnYzMJnzURUTbnZZKF8GCRnP6193
uLINhS89VhiwGaf7sm3aekNzPDuzMOvvuqnWe1+vhQyXrVpuXMtUzFDLno88GLi309QMn00aZmBW
x5PgZg5mQGoyWsz/3jYvy7MZ4LAd17F/RMuCPNYsA3d/W3j8BzjMg8/LCLnb6wM5LMtGyQN5Oc+e
CPwjTfNfnJll2wzlsLL3Dr+wWztKkZMcBErtYzg2utkKiDceTdOTahdUcf122wxs3wA6YEoFg7zn
As4ek0NeIb59CpZzzMpov5UT33dhXW4SPzrOSOz2Xha93Pb3Lf8AaFgaDulXvGsAK9/fkaIYi29o
HdOAjl4fwuEkAf2vg9d5HrbNqMmx7gxAGlGR36GCMm5YWvFNMIXVijO6bMlykgTysUE10GSfADmH
u1il91GW+rvrs3AZk+0SxvPjoOfzURb0f7kAKTph4V01rdKuOwawgeME5SweQ/7iUbMJ/ZJj9GI4
csubkxqb7zj3UNaZoZ915L1nDnREIVP0azVM17+3TrkWtaIWOrJJvoEiRLbpmjk5Vg0wCWwEJcz1
LXBssA0R9xSnQ9UCOrOhtPprNGWxEQ1d67t2mKkNAod6CYSLok4capP8JcC7dckHkrC4g0LL/rYJ
XCb27qiDAEs/y3rw9pBnXrwt7XrA137ryN72fcuZQaDrCTX3+qkbIfPWJNFLxlbzGMcZZEO8ufDy
1kxEP4k0BgegDMWWVhdDCvtnwRU6pasYo942E8uXCaBMKbqbIoCbKqQbkwLVdE37f277uuXLeIso
64G2+HqZJckD+v/EFn3qNz2rxbGN806GEK+B6O981FBw30NUDmUyYBQ/xQu4DW+agQ3tplVbBEMf
BkdGFUL31NNtA1GF6x93+LIN6WYQzBqKmvA9DbqhfGZg4ujvEggm+5/IZMY1xSDXMBdHfOcNIZ8j
EnsEd5Os+8zjrEHLqti0YbtSP/iwqI9tuIz77vsMQjXgxBTYZdNB7kD5aLgIh/mnLvp/jAlfLgsG
lPLOW9YaLz+uJ2JIy8GNQWEUagvLkXKWLOjvKPpxOMwI7N7W43j42l5UthNUMrL531oB/bRREGyU
jzKKIFYM/U+oRGk/JcFbwOMouhurYZo/g3ptkb+QZ7Qd5JIvmaaEiIbe1EsKGM0oum7aVZXJquex
Z6N/23lqMz3XXofaS5lxXFxgwRDySyCK0Ba3lVJsnmeJx/8AnUv5QYObroQNx+hpmnYdkUBKgnK0
of+7bs2OU+N3demdGfA8Z1MuPG+vZfxVAUrb0eHL9U87QuLv4uW7T9dRFfkJ4LSHpNPhnary7D4v
YwmNKODy6h53jUBC5OH6YI552BhxESALZwA17LuhYgczc/k1rTpzWx5oI8RzH7Ivk0i9/SwbaLKk
ODa8arotoNiw8DAdcqoBOMezZjtuaCz/NhDA2nSqXimpuNbGCiWmX9omkdjjOh8ikFvhGgY0/cqj
imOX/yBHlWCGHpbY23e+vkP970mY8LE21d/cq3dTMd7mEMSKHR3UUoPJR3JAJuAhw5w9scslOxdr
fG2uRbKyg9ybQD/tZ80Race8KyHRskVn9V/XrdMRzG3y6bIH09cAufs9cJ2/TAN5u9oLfrQgU1i5
Rbj+vZURJIw0mo5xcaAK+orcIHstinzlqHD9eyshMP0sWl/U3p6XKMyX43QS3oLXhkmuNJ9+/O+Z
DaiG4G5DyyCtj3xu8n3oofcCxOJrCBjX161SVqIiqDNUUEhIJNoTElGiOWouvl7f2YsP/fFGFrP0
4hbvglxeel4VBIW3N8H0eqkwES+51yza3UiLhiEs981jQbtLh8pBBwP6v0sWpflrG5UmvHH5rVTA
JJmBIiIYuImiy4aoJtz0bC0+uFb/8vu7BSpjSiSbxvo460weSD6QuxvpvbE0ltPqAMcuJLNyscln
XfwjwFvWGuHd9NrFbJh0gjZX9FP49THsi+ITJ733EPH5tiSe2fywXZQoVccJAmeKbpOwBiTEn0dx
C4IJK2P5rC7qYkkgrHhEs3Py/1ms5gGlN58Ma/TFH4cFQAD+u7Oh4maOJnA+QSF+2dSxkBtD5//h
uXNNdeDjHJXZEGkTqRbt+liiOpdnY7i4V3GQPIAjFKqPdRhv/CxW94Fm6dbv+2hl6T4+0ZiNlq4z
qFypcZK46voHgtPswuKCy/UXD+mRR25iOIqZTR4voUJjCrnIgzF4LasJkMyIgzcd+cwGTHMwQDWx
L0FrDM4h3VJIDLNVDjaHS9uM8Qkq3tKffPB8z6hGJn786//QlOL6uOXSRCC8zXSpj7UEMdY8oU82
8JNf16O1y2StYhsFhM/zDDz6N9GQBnMf8q0gBt/EKkOLawjrJFYGoqM0TuSh61EDEGXb3rFcf4l7
ka90ebns03Jt1kDplEGR68DC8Z4AcMTBiK2BVYJUwC4zt73yMRswrLu+BUmmXB7rAQkRUIkR8PDz
TdcOZmOE6y6NSUfL5VGF7EU2+bDxOIi3ru+yw4RsiuISVaQFF9v2YDR/TjwuN8GwrGlXuD5uncY1
zaJsQCJxYFlbbCGZc86W1Sqn6+PWSax0P4x08PIHkwImqOeE7SH7sMbV7shV/oAC10Pl90maP/Ck
fepwt9djcy7b5N6PISh9fe0d5m9jf4FunErfN+0BCsBnMyHTBQC82sT5TcQ+MYstFy4BGyK1CLG5
VfGZXB62+9stx3LeuYDK2UDT7khbpUHR2yaHqhu/XF8a1/JbfluPU5zPRdw/Gk2kOPAcfB0bnqna
NA99I7TqHyDWNehbaP9jZqN/GUTt5QA4xqMup5neI9YlKIOVZeDfXZ+Pw1ht+C/Q/Uh+pxgMiVAK
3kDIt9h0S/T1to9befUMIC5IMyjsaJm8TbkgOHhRuBJBXf/c8uHZq5KOgUT0aC4qqDMpX+qx1Cse
4Pq45cMhet/57JHuKNMkBPOML849mBhWDnaHEdl4ZWZAEtl6S3+UBgnKTHDha/gmJfU2vdzrb1t8
6wwOhWjB4DD0xxJJ+6Ge0IBa18MaEbPj/LLBa2VS8ryuWkAFESLKkD0o9jUH7/osgrceslW3zcFy
ZbBaUVn3fX9UMwxI+5X43ALrvWJBjjD3B1ZtgTbF2Gc9bjUjNPeG/HONetcWVdTv1/++YwAbpRaO
A6wUz2fHcPBASTKXgh1In4lfWTZVD7eNYV2MwyHA8QVs+kO4cLGTEGzhlf+tY8XL9e87NtpGqCXo
v9VpPiGDGNWzAShuY0jw2Ffl3Vinz1AdWqkNOTwust05jKnAk1SPfpCO3Zlw4J+HqgnXIBiurbAc
mvaxSrpU90cSQp9HIeVVU3oeM9QRrq+T6/9ffn93Rc5jCvajtOmPXYJkHSybhz4tbqLrj5kN1kLr
lYonHiDWjYCClnwCUr+foCh545+n//3zeAqP+jEo1LEsvLbZMJrl+2HpAHa8bXEsP4bUtkazml4e
IVo277u4eklAELnixo5oGtlHcswNXBZeRqbohZt4jyP5Ia7+xSv82h3WYT1/oLRyXubz4PdH6Mud
JZ5on/IIN1cox669djnczIZqgTzBFwA690cNpMIGG/Ll8nTy2AWgDYB4zhMKJDdmdzZaq1T5BGDY
CI9WpAC+uAexCF7hb74X2LzCaOD3mRlVd2CyL4ZDk4vwf1NH9Fot0LHhNlarVE2j48osj3MExAg6
Gr7rnn6TS3omco3z1+HOoeXO4LYkeIAKsgfej3Q7D3R8GOu+293kDzajMDieBpnpJXswVVwdBIjn
dsGwhu92mZLlzKZEP2IKBsCHeg6+1UvHN0iJ71U9fNcaRrtAjOX6LFwDWV4tBjnAMbLiGS9aZxGH
x3kiBzOBMQBKXgACrAzj2grLv2U5dMmStN2Bojd4UzPyed1UHVOwwVmggZD9HPXqsWSQANi0UH/2
tmYqhjvas1x8kl6ujzFdfHnbcf0HINkrwZyI/pgHmXs5GN2hH1agJ8lXnyQozOjp+s44lszmFebQ
fUyiYFCPNJibOwCV1V8tIfVtG2KDzkzKBxW3xn+QTfrrd9LdjvkalMr1162DWjVt2Uek9x8Iq1AS
5sxr521W5MOP60vjCOU2bymofHu0iWj8+Vl1O6piAhYqkNQkMvFXTjuXUVmZN4GqQZ8T5T/wofiV
R6o4gMSpWjZ91qpt1Jiq2fhx0d/dNiHL3ZlMoZg4Kvpgpkuef4GDadPN+wJyZStDuPbEcvS6TipV
msF/SDIvBLNSNTTpARwwN6KG2G9ionfJU01pN6DfGAMwLz9yNEEcooXfxAOHPpvUym5YFDLwaWcP
7FKNDGXYblM0/11ffsdhZEPOWM39ijecHfNoEc+4x7XgxUEhsvYa9jT0QKNfH8exBzY7KRlkRdDp
n+Gi5ffkWbKZvZVzqubX275v5d9JMSwFcJ7to+nTZ+heF9s0626i+sMOXJzx3f56ZdFMZFrCh16B
TWY3d4BEbtJ+iH9e//Mf0ydigMuqvRugRv5E9IQtDltAVEmQ+duaC7W73EzBygLu5SbZlgULtojo
X8MIBFoJettHEgcr122XHVhOr/RCi6VP50cT6wxttHxroPEOgru3CCfW9Wm6bMB29YJOFVpyg4cE
9I8nkY/RdO+VtPduy6RtCtKZZeXYBNFwpH2DspYC+qr3tqD+6cJo4yVToMe7wqRLfeO9gFpHOyLw
UoDjdH7Me0AyWNDRbUxv6qhGm5vl9qybehMqFR218D+X0HUCpB9vKDdthY1Om2VGG8NkdIQQ/duY
aHROy+rL9W9/eH6k1L5tlHich5pMPL38vgZUeBjrEhwXOY12PuQCtw1fZe29OOAfL98Yyq4eeIvg
1Ffxz76EtlyR+uBshRpPOrQrz9IfeyZGuEzynWeWaRiYJFnml4t8niH5PYfy2MM8E7pXaYVq4xg+
87JBrwj7uoTd9BSlcXHXV2tlwg/9EuNbca3LWBJ4iZqOFN3hqrwTeAJWzV0C5lvxyjX3pp8L1cHK
dF2jWYFOe12tvLgPf5YjEC7gbdhWHk/v8qL/qzNpfMtZgDlZ0a4Ec8owBCAgFBVITZBJLvdoE1x+
XTc/l01YkcyYHl0qjR/+JGFk7n4r51BQD47NGhTlwzCGv2+FMVKkdAmDJvppxk7wbbJ0Q/sFxOEh
uXEXrHylb5aY+suCLu5L37uKO6iRV7zbZB6YR6tEr2kMuyZihS+ZQBW2Wob0xIs0+TqjQ0VuGvBn
rhT/HRthX040OgqhOBOFPzuuInB+eL9mEQdQgQxukhhKqX0byasiGLO8zk8cpYB/5hHsVcrL9Aqq
zLE89i0kT3JfAHI+v4T+5XLFjdZ65y9+tVb5cQ1g+XZIa5CvqSr5Wbb9/+PsuprjxrnlL2IVAwCC
r5ygGcmyRg7rXb+g7A0MIAiCmfz1t+nvRYsVh7f45lK5iEE4AQd9uusP7cS7i2l08tt9O1ixZVtY
oeugaR+2RfM0dAmt8MaMfCKb0LblJmEWxcG2YOoSkd7xwvadxLgThTgWd26Qgy0OExqGYlLSk68x
2OShm44B9B5DreUQEnSV3J/e2uJZZg61ex5Bnjf8MaZ1P36pKw4mfddFWeLh/gArYcxuigFVkBwH
NsofESlM3FXDx1Cgn6HsgZSAUPbN0/LT/ZHW1s+y9ybnuihGT9yMQoVASnlSRf9R+PNw4AFSvTmZ
4lHVzzO6+jfi/5ptWqZvIPzlgtUcQybU/epGZfo68UnfQNG7Zf4rG2RfW9yRz9k0JPmrruvqC9cq
/TKP0y6sbQQ2x3/HZTR1A8qd+MmrC4cVnEyfMfnUtpTK4/1NWTEf+8JS6LTO+UjID7YAVnNeQ3La
AMbUVM4z60Z/YyPWVsnyAUwWIewz4z+4HIsPcAfsw+SoLV68lW22Ly6k460p0xEZsama9pHrrnwk
tQB7nPA64GXvL9XaHJa/v8mRoPgUJDKS3RP4pdIE7DvDZJwT2MvJvFGyWdsMy9i7ioVD2IJ70SQg
RzIT+54xkJYrASKYEmpQ++ZhBfYGtSAzoifhE5plpqsf1fnPqO6yjai+theWlWt0FAsvDMVrNiek
d9HM7IIRHQ0IvODeNSV5tGXciw2844/ta0mS+GglhwrIK3a/OSdR9NzxW+OCs/eXS4a0YHXo2y1C
hJXdt+8pTcSVM0Jt5NXPdQ40NC5502MA6eJyY/NXFs6+q7B0GoXHuuEJMwngeqNLwipzgU7TFr3i
2hTsJN/zwpH5SfHKopw9KNL7tzqTOwOJrY3gF1FXKShyvUqNq/WyHdDBfIXuGyzFXx7xtrjQ1qax
LOAbOxyIIZy7bfdKvIXlK5XlEQLpWy+EK6fK7pzReTfqMXFKKP5Ez6zPEBNH78HkzU8+IUjpqXyg
5a6ieeTbnS1ChqLyeNV9RTFS5zEbEaeeWgguhBu1grXZWLbOoe8dtIVoX3WGigsZkakshAJT0JUn
HebN2akp1Gz8auMQv0+XgxlZ5m9IZpI8q5snqJay00SgA9V1AurSPt5nItyPJ5OJU1JOxQncLfoA
yv+tx+PVsa1on9VpxkCBnr0yj98WIgXhgBOGFJD2ZSqvDx2ZX0aFVtAa8pNHx0Au975HXVlluyNG
dTVRYuLpK/HZB1mjrMUK/kW7ILzKPD3E44QqKUWyc3+4tYnaPTJN2UJCyifNi8wnF1IA0EgWD8Cx
VfKHgcBK/6TmMSOnivqsjH3lsgbdkUD5i2OSAgy4Bb9Z/R2WQ4GmQpv7ztjgyGbTw9hpaCj73j/C
6U5TGN4IAeH81OSANBLU7kOw1NxfgJWc1RZf8CHGFwHEm75qlEEfh/mL4iEYcHn7v1C5tMPcH2gl
INsdNyaMWk4k6H1b6LncUlYbaNQi3Uf4LP8ak9Sc7o+z4vvtlhsxddo1Xt3/MBQyg8rFw0Ay0A/9
0r5yf4QVp2kLLuCNg7dzYqqXhrbgHWgHLr61TDk/933e8jOsylnB3Nw8yUQbKk/M8TnEEGgDLtKN
9GvNyCzPQqCzMHZOJ266QhNlgqJNk4zumU+lOTq6O8xS33pP8Z1bYjsTljY+oz7wCjSl2bMbOCUq
utFE2281JGCDjdv3+5ciz+7HMUntemQe1CsL6quQaE/Q/Z9IMZ66fECrxeI9Fo3neklr7m/V+2fa
syUPsoaXis91+eIr0Pi6Vwl1Jokm87Jy0PlqpMrCpzqhg9wSolubouUlBHjr+gk3sa+CBd98HoR/
8CpAyarTWQw7eqSAfY6UgiEOzw/7ch0vWmb/Jklwo4QkDET7rwDf1uTBrYpGnb16Jr/fX8X3XZAX
WUkIIQlvPWPk16bmFcBo4Nxz3PEiKHLD1n2kJfDE90d633K9aPn7m5lMEACXqsyKVygjFV+En7PX
Ei+6+z5u3ThQ0Gd9yfz8RUKWEImaSfzwPPtju0viPfLsxp5GSS/ANbJ4FY5I6VNiFLDEuka5Fx31
UeKyZONYv+9CPbvHB8+cYeN6WKYuD7k8QNi2cOMpBOCIOt6W+ttKnRz9z//eDJ/5LVRxIE0+DGgg
1dEsjhlkUg6ZO3wEWXWJew4g2INyQVFK2vxBt19aXT87/Ra9xcppsDuBnMnx2zKvw+9BhAfqOZPp
QwVKqX2LaHcBNbTmUDEr1dcEFA44DXNwRHMCffZIon/cP3Er3sBu+WElbVBukM6NRRPWTbQ/QYh0
VEipfTSYDnXoAcauUIAC7er9EdeWzHIFKufgb/AhlsBESporI9pJjnJSw/Db/QFWjp7dAeQPkHvV
chA35WUeQQmyml8boBjFETqRW257bd0sN9DNOujJrMQtGXl0cLPqNqUL40KDdGSg8z/ET178Nvmr
mMnf+6Zl+YbIY3U2Von8abx2OM0BA6914yOVDwdnI3Fem5SVNiQuVHZHnzg31UKNnA38DML3Ns7k
Evt8dusq98Fr5ad+uUXen9WaCXM7j1gkLYhXT38pYZKXDNQe6AhDv2TiLL3yVZsd0f0GwaNqEA/O
oPxD00BTRTTRHyHUW473f8XambT8iJDGDbJcTT/QI6i/ikFh80hYPtz/+sqBtPuJkiaq8o6p9CeE
hrozCu7liUg0/pQ+DHrfEEuW9iYq0cKEZR4N6c8UeWrm9eKhBW8m4LpAVuwbwUobJlYO7gjJthvP
tHlwOzU9Kmgdxm3bb8Hj308pPVt2oEmCsE+rJLzpHtUWkZW/tGHAu4obsga/X0PJabcfshUI0GIZ
uE7qpz8baHue3MJUH3Nfmo09XzlRdsfRAFlf0Lg29Y2IFip3bl6A0rFWqdhXGAHH1L93vDOiilDd
Dm9NwD4MM9q9fPD6/VonPtPrSN2X/4eZrh1hyzOwcNYFMUN1cz3o6KglhDOoQMUgutvSxl5bMcsR
dL0jezQstDdtCn3tUBhzY1pu9t2tzcAy8SktHYfKpLnJBoVo1Nj7Z1/TLyPO3EYOunJ87bYjAVGD
ZC5dfvPHEf6yC78wt/kJbFl7mEDj/OtG9P/gj1xZL7sJCboGLUjE9fyjdVwun9yiH/FilOgpTDdy
g5Uls/VtfIUSYisq9b/cYGmbU+kwnVrDvtz3KWtTsFKBJgSRRUJ1dINojRdryGdcZ29wT/e/vvbz
l7+/8YmDCgYF1Xt1U6xQ2YNyKhhIB09cfqJBoXYRUCAKL5N7MwxCYRmyoJxuUxh8EynAMlBJ2/fg
5DHLyrlrxjxhzXQzef7Xr65dwDG2XMiyzP+t2Ht2OxKfHSZrZ5puYirMoxui8TJRBbtNSacPQbd5
xV3bZtuym6HtqIzGW+NpJ4rdMQr+AR7d36i/rX3esmwuJZXO0MufIxl/5EB2HasRacP9Q7RysbS7
kRrSpSxDrndrIsQj40oVQ/hDf0g0dw8l4lTNRb+RGa8cWFvxQETSDGNF2lsXzP0jmX1gbYJRPjqJ
u4vCK/LsxiTZ4iwBZD5giLKZY2ibaxXLwevGz1Xv6OrL/VVbm4ll2GKmVaKiDCLCDnaCZ3gyjVtf
Qn7Hd8qf98dY2XabEluAm9JxIIJ386Nef9DD2PwA5n3YF79tKmmIotXaQx3rpmdQLhjObmO2iYNb
MTy7M8noPBedKfqbcZeHRR/IXbVE0zTNVZwvHZ/3l2htG6yovVxSiC95dzOC/j1MqOagu+53FHe2
MFVrE7EsO4WsRAVKweTnWMAcAIloDmEVfHJzP3vSQbjxhrm205aBK7cCURfh5qZmtP2j5SemGd1A
tq9824YNkqr2Bu70+HYBEtIJSmoxpK62yrwrKYGNFJRzOue089Wfyy8nGX3Mlf/gSPLh10Az7383
pbulz7k2FStDF4NXeIOSBinnAtJfLm0i2uq+Xfu4ZdFMETcIZ9RZjQduR3ce6OeojrZuSGtft0I1
Gv+dro6UuenamxO8to4e9Kd1sQ9U5f0H+zdWad11vPrO4UufktqZPwXtpijbyrXZbkxy4RjytByq
77qVQ+3FkWkBNz9F3jhV7Nz5Zdg+cbef2rPoWUEHVMvFLDg0HsJW/HHf1FdW0OZmJGlat1Vr/B8Q
BxWgPxXs2ObpFlf52tet3c8cHYyMZ/RlgnCbgnCag2pKBahzvuGp1gawDkDKSTMFhfF+5NXkujc3
H4IP84xY9fX+8qxtkeUJg0FIFnS1/LNKPICcxlKd0Xutxu5zPkC7XUID8whW6C/TaPY5LWK5RtAQ
aSirc/kn8HZBbKDafMZ9c6uOu7JexHKJsqN52jUkfPHBCEQOKHrSMSahMZf767WS9tgoSj0p7aZO
Fb5wBVBKlxSffmW2KG+Jk5rbz7thEJ4NpwTYv2/bgc1PbhVdTAj4WVRuctKsrJONpmSMOrglVeyl
qQIhnzvP6yjevN1gFylK5NltXcw3RZblXXGDckt7EgCH/kRAAR/n/X1YCbD/gVNmbg4Z+7n7E1Kc
JjZZKA+/GCFywv24D+p0X7pjgyldtHQHauqzl65xZfqsQSxVnEbRZ/lp30Ssi8wws6Er6lneAAmD
buESxLuALQ/TAAEEoXu9P8zaflt2rglEM5ymKHDnY3P4nKD+1Z19VRTZRhlsbQDLrBWIQrXss+xF
JB4Mr+to5B5nz53UxkKtDWBZtmo64gruFrcs0SCIICDRoGkebjXDLL/znTvff/CReAnzghbFaXcI
M+8P3Req+zurx6q5pLQIwFE6d6G4zAEZnOcM3P7fRw2jOasw8L8lQw+Bw7Ikpq/wHOG5wXHIEg89
xdAqw78lI9lp6lsows2oJYPJeg519wwBqKJ6EKnKqoPvT0F06B1WlM804wQRpJK8SV98FJj5GUQD
vfesaJiz30nw61kKRA0R/hdwMiZ6Aa6wRpFA8qq6kDIo5dk0uWheYQ4DP6LllMi/NZYQuU8TGUVR
HOkT8dPJlce3gC0rNmmDQEnR8mjWkbz5KvW+mHpBz1byCxkb/XUI+42ItYLm8GwoKMSaijD3MufP
tiq8EwgKxbEe28/UoPc8Rb0BDExoQB+dKTpEUXn0oTu44XToyhmxov0wgRImTzBBUL7S/yXcStc9
JM82ScPX1nAZ+k3RRKW8lY4K058JZZ/AQ8AP1agFVAY0pFAqvvWAtjbMYmRvhomavCTlgDUMnTrH
EwZATx6ablnGvKMGr+eGU1gbxnJubOzqPvX1+FT33dICqD+EkuDFcUxOipCNQVZC8i9u6TdzKTgq
8NpLxZ9zJC6R45i4HYJDUbcfIYeHW0tUboDU1rbfcnEDgO0TQTHzxYfF8ROEtCv5wk02yNfKlJnY
GTptwGjTpsmg6n6AfiofD5VIxmPnut92BQIbHzp6Td1TJ5M/50kH6uD3ufpIdbdFp7fipW10KKlG
okLhZ18nsNFXjxzUAd6pq5x8z7UUbXjLIXiz2R2TZVRPNb1ODvSZsgjtDEEEmqn7i/PuecXXl7+/
+TqAcLjxzkly7UZaD4+T4NEJnInVcw4Hb667ey9tqvUJWZeMUp/isUDpyzSmvrwALedGe9IWTMSy
b8+RxgtEMSV4KUBeD1FhvFbOebGRBb+7y/i8ZdfKrRMxLtyXxeBW9Vdw6Sn92jsBCkMbRr02gpWv
AFEspZsI+gSBTCC0INDq8kOOLnu+cwDLmIXqPAhcB85F5Tme0RaQT5/vgqtgfaxcpemAd0QLKV47
fvUNCwJplUDu5LuzYZx43EbkS/zuaemCkTrLf08hu7bHP0BxcanYvDEBqBigSQQ39CROhkweO/Qp
xd68k4TUJjYfAhFAxC2i16QDuEFIEGQV7qbM/MqhsfGWw8gbo5TvXNzJg3y2qGj5A8rzu5pDsDRW
bJ5NSdE+VWNpZllDwirM23jW7q4nDXzeslm3ckxTeBk+X2uXnEaQwT7QIt1KXtYWx7JZHXWFFEY7
l6ksZ4CAQOkMtp5wn0f4D535qLHyQ53k8cLsRZZSbVqMW09J70ZeLI1lrO408L4W+O1ojYL4Oq+D
yT2g/cucU4h13vf9a2NYNpvxkTbo0kCC3FX58PsM+Mih5qXzHBn92/0h3t8CaoMo/UgOjplFn+D9
HkrYv0RaCpju8f7n358BtRGTWiCXF6gaIMXPgO0Ws37iHcrPSMo3UKBLlP3PJQkSc1b0NcEQhmB2
YE9KeQ9IHw+Tpm6sQ/48J2imyNvu9/tTWRvICsQyaB2Kiz2SbEOfFvoDvtAu9OWT16KLYrOp//14
T210ZDdpKUgYmcckAlbA788LTfty887JPt4A+h9YZICHpakaI9DbjKDDButGmsSO0wzn+yu1dqYs
swbZjzENyqtP4ECr4qGDWefplm7o2jZYUVjnYz9Af3F4MhKQJ/YFUskfmGRfSMWf6xHvP/vmYJn3
RNOJRW3QPGjoMEFXFTJne1Mt5An/DmhTOOiWDrx5IAod0PGUNY48tbPckv5b2QAb6TgRaA3SpKEX
WeQ1cCZZ9Q8FHde3XUtjIx0Tr0YbOA/No27x9WYgT0B4b4WEle21MY7SdMmcZGWbxMSPLv4k0WoH
EoWF9yxsyGMbVdnGDq+4JpvZHNdAFIKcfHgiboUOCMKPcgAANZWT2VPgCul/wI1T3wQhOk4e0P7/
YSqQWMy12cewRm16cyWdxndmL7yaJrr5XWuus4MGy/tbvLY2lgULnkIIsUrdKxfIiSBdlA9ZXDZA
Gn4IKEE95/4wa+fUsmWRK6rztMICUfo3oAHJMcUfdmXT1AYrAvpGetEbAcJxNlVHX3CwSPiBGsTX
fb/esmKpJtGHRUsvWeb0/ECc8JVy3PU3QufK4thIRF25UV74hF6SaQYbZpX66hnAtH3KUNTmNp8U
pUnNkvrRn4GTSHw06FEfmcb9tVk5QDa5uejQ6oMHtTCLTQGMN7SIRoBUa+I/Va07buEcV2KlDULM
WgMaHx/qXC6FRBOhkEVEKVnEOcd7oTdv4tHWtmKZ5ZsLiHEjPcwml4/M6Sj0QbOXSZY7z6mNPhSd
Kl0qivFJAlKiDm5dsehr0CvH3yqCrv18y5o5Nw7Y5hNoLqJ7VcW8H16nqp/32ZlNdT40EAav2oRd
2EhT8VCKJn0YhcvYad9RsiJxVuBoOkHGLglFPtcROAhWq9/CGdpH90dYWx/LkDNV9tXsdThGYNoE
TVBw7JXZanBcCWg20tCwtEvwNMN+pY1T2PU07lhrpoMp6p+Q/53DgwO0xxaR66/g8k4+bEMNhwic
WRzQt8tQTrWKDTTZingcexbEPkDHCy6wnl/zaincTomhpI2HnAwnp8IBfwhKPg2vYT2Sf0pDfXPE
rwS2jIKX4Q/jla78KKCH+EeChCg4+NFskCBNPv2cqVbpk6xy1Dsh6ZT/7meMl5/cKmA/tZ5ZeSY+
df5A4ST7KBbCgRh4/6CLSeG33c0ZIv8PNrRhf5i1mPIYQK4givGa4DbP/ZzqBJVN0D/zmLGSURYn
tPSTo2GtzHBlBGAArf4FNDOg7ZI5kAm4YC4kfZnaqMODblIOXQjSX0hrhubE81GVX8jcmQigT44a
zqBMmB0UmXlz8HM/MThgNXrt8YKKOg/+ACBw5s39jdUp/qykG3yaZd/mNwj2IXMrjcy7L8brA/6R
yABE2GhGF+PLBNBI9UdYOmF2hMRG2p/8cmyDQ8jL8afOqPp7KDPzLU15kj4Oig3yiPJAXRx8AaQf
ngxNqg7K6UEqM/M0y7q4E0x+LcJWi0PHeeqfCjf1OEhTFGk33sJXfKrNGe4XaV7KeQgvA4suol1O
qh9R4sWpCMF5WhhnX/C30Xqiz8tuitzwIiUApdwJ56eSbRJKrwQgGw8r5Aypa+gNgI0rzW4COu2i
BTyvolv952sDLOv3JiZoI7va5Q27ZNiyQ4NUjB15Ra/tCJTCcZdjYlbcIaIERKUe2MVk0Y2bvj1W
i7z2vo8v3vDtBLxwCglgOw+S1v1hYKgcDWyrN3NtdayQI0jQyXyk7CI7+WUIWULikCr3GIR1vXVV
WHHbNiR2wnNhZHjILsRNvmUZpBGoQ9x9CQyzoo4kOsVrRNI9ZHj+/JYp4jz7kMX4g0Zmi8RrZY1s
CKkudA8GHBpeOF0Ig+qle0cDs9H6rX+6v8cce/lOMLAhpG5PoqHOMAQh41fu4K0XzCut+92tEeQ0
TusIVadzKoPc/Xl/xJVNsVnuuRFFyJB//c+qF6lWkm4BYte+bZkD6sAR+sUSmsXaxXO2TyDwnA5m
q/y+th+2QfSE00YkyaM7DNLEBE0Tv0+CdKeIhlt8ZGtjWHZh/MrTaHbEFEC3IGOtBXSXF5JAd5+g
CqXWncqAay43fc0vU4OaKsOrjv/iJL2XbgCf1zbBMozEBWtY3o7Rpan1n+4EEcRw2NdqD21cKxOb
HM3o2Li4+Edo307jDA3x9CjrcWxfd51PG0PaqSQLshA6tb/S4CElnxyG+tS+jy9m+MaluoItedDM
L5njAsViGJTfDjng83tee0NqU02CPZ/U1HHx47VwfvOXYvZCCu/trWqDNvjfM4CsUBMRL0VQWCpH
oIVzY1A9t/Huoj+1ye27zo0KPMQOUC8CoPpXx5j2McS+LbCMmAPLxwbPH56mqnnuIlR1kGVstR6u
WK8NHhXGaNGU3vCEzovvegQJypQgJgS1BKfV/d+/kn7Z1JEc9DyVHHV0zZbVcSVogCItXqakPObp
phjDihHbgEcGAG8YgqbyqnBdiJkJ24MDhdyNOax93bJiFNBKv/N099CF6BBlCb4eFlsURit7YKMd
G1z5nR7K3FfU7oIY0PwsViUgIkVQbJGzrA1hmbFOciPTintZnKVopDt0DE9s+UPOO5/k59oBN9e+
HNiGPLqdNkmqcPzjbARd0gRY0ocSjwwP9w/T2kQsa86CYkTFcdKPzAW1o98ocwaxWHvMQ+j93R9i
Za9t0OMwe5WJZsKvEwdp0S8hwcjf1XMWUhvpyCPdQtrJSZ+hZ0qf5Syi1yqf2y183fvJUWDFYh/e
j6RRAW/atY539CFZdAydLR35tYXx/+1JfY2SC+6s5JokQfegA5Zc+pRtXNLWPm4F4UV5UkRozcri
idG/ifSKU1GV/XHfnlr2m0H3iDd1Q64dUojnRnMG/FIz7Fx3G9bIR9+FxvGvH++jC8+tzaFUw5a8
wsqZtxF/blRNg0ijCnXxGssDyCSoLBr/VJluOu9aHxvt10CztgdYpoL3xBCmAo0AynW/3f/42u+3
bBb5s19Dkb66+rR67Prc+02CWOKhZ4vAwr4hlqHfpCmJztBo5CbVNUGR+YjiQwT+AJB8jQVS0vtD
LL/2nYuHTVc/JC6lpiXVtQEZ7qFzRX1UxhHfW1rTQ5sq59P9cVYMwbdsWPnhBD4rVV2lqW6DAHds
Hmxmo2tbYZmw1I7uEz+vrnqR5NYGdw6poXlfR+DN2/f7LUMe2sLIEG2jj7rKy7hbXrfaYYvsbG1x
LDvWXjABCJQmj7JwygOj+oIC584gb4P2WNSFdej7sLO+c1+47KIOoJxs5xOmDdpzpTclrYSNER9s
MeDv+TzVmwJRKwtjI/aUSIEx1S1OZ+SybyTy2396NWwS96x93jJhN8vnNJOeC9+Auo1b5OWh9Tcr
E2tft6zXbYLCD5sOX9clCmeicOhD1W8SO6x9fvn7G+fAtKJogw+mLHaJ908CVMgnUIOx2/3zvuIX
bJQeCT20JkGM/rqgNSSUnwUOT1Lz52315LUJWFabqARlldLUVzVS0CPPuKGm0qmP9yewUlH5D0lj
obNJqyF7ziBJeDY9OOcy5IsxiVh1AFagPQK3R597vgkAXZuPZcVNmDtDNpPiKgv9pw/9ilME1P7h
/nRW9sPG7Ylg7oZWVThMyrT0wDv4h6SEcp2K2s9Bt0nzuDIJG8Inp5I58wyL60iZBGA1Fehr7ep5
3EikV15ZbBAfpzkPC9/Nnpu+oFfShIu7vgmSfu504nzqs80GwrWZWMadzH2h3cHAd+Rz/qzFqL/O
nuPvxJ3YgD7hMNDoiKC4GpDZA01ZZR/qgW5Ey5WAZsP5BtFWKtJ1cdXjHFwB6Ga3LKLNF9/XzcaV
Y215rIAMXauBVJlbXLmTvRiNGwc6Ivzz/dO69nHLtLUzow+p9Ior1Bb1h25AQb9PdqKWbEDfVLAZ
pdKhuwwuCgamo1+gA7OVUq+4DdcyYkWjPHNd0z8wSNZleXOVPXmSXvcKwsqr0zpxIbd0Rt/fZGIj
+kQe4MGx6LrLNHf+NwNwIpg0oir9A2qjzt/3N2JtjGWab4KEAM15iSJjB2zCcBZVCqq2kt/CYjNO
vL/TUCP+9wA8ARn1TBN5TdzRXFgB0WAjINl0/+evfd2yYTzj9XM7OODFadPmCJYz+rCXLzQkNoJP
10T7PQ+7a6ZR/iC9qU4+IH3xvt++zOnN0usITMc1nbLrUgJUAXrgt7GUa+tiGW8XBVWC/s4Mdw80
jmcF1iXot5zP+6EGSdW/fzi6wKqhB9nHdZpB+fs00KgoBBBqI/ADh652pHYPyVxsJnnvhwRisxpC
EKtp2aiHhyXV0An74Dr80oTqVvfyS9t2n/fth2XZWUaEx6Kwu/hOXrZnHQAo8hANbpf8fn+AlXWz
wXwkbb2KSxcbzkICzkw8E7FAgR0YtFGg4EFz5v1xVjbfhvV1jOduhcwGCtdOfkKeYY4RgPc7v24Z
NLLhhriz6C4dmGgJgNJ+qFFKS6eNbVjxSDaab8jKBk/xY381eQW4unD66ZSxcbyAc3JLcHxtjOXv
b0wPYFY0VrN8uv7K/aRBwRRQhr8avcmwt7YHlnGjVIpO8WDsH0jeOnj7H4u5PNLQ9bZ6lNcGsCy8
6Zmv+rLoL5Nk38HAMsV1MX69f4DWlscycI2usN4FTQLqabn/8ivxNr55zn1wed8fYe3XW7flTg1e
Uudzf8XdLY+HFsJhQDDvahcG8adlyZDz4IDDUPz+IUm/NzUoSRdXseun22g+PDnlPKB0vP6Cp08V
1PpC0wcbSNN3fQTlNqJbQmkVrCUmPWcFC4+TW3x0xWiONK2u0Ozbs/oYxDo76RgWAI3r9My6PI3D
XpZnNnfNeccC4evW6TE1B/v7PGVnvIm2F3B+qaqLeQlo1tbT0NoiWadnXGj4KmiYf6V8/Ojx9hp6
zRXL9DzVyZ6SMiZhHSGSSy8JqiY7z9oRD3lAikua010lF8rtSMDdiAqSTOmZQlnoB1hEAIiqi4zu
khHF962sbiYgJQn8ID27A0GPj4K0XBjXtCi2mC/ftV8MYAeBEdKeQGmlZxEE6UeAyPKPTpZmG6+j
a19f9v2Ne57Tfgi6AouPeDw7ceiZqoohV6S8PTEMP9/y/0U0NTMN5vQMRVoSN0XCjmMY7Spc4+vL
tN78fLTUAiNLq+wMUgR9iIK2+lGFrI0J9YOtsuy7ORHGsExYJDLomww7DJKdlzklVYwn90uWdI9g
fn4x865mTIxjGbMK0NBbGTc9l3lmDgLarjFYpncVLfB1y5D7LJ0gNIx9AITvJR2zTyMaKmK0w55z
Wu66iGMQy5SnKZIMJYX0PKQsjUlOJhBobolkr+yDHQ0GjXJFOLvJWTRD86QE6HIb8Yxe0jYGiaOE
6EO14VbfvXhSbsO8U7frTKjgM0Yir5Ap+0Dmk+bye55V1xZCAHVV/nnfga+NZBl3tXDQ8MW4VRNd
o+h7I0CGr0qoE46ngMszmFde74/0bqKBOVmG7rOBJMm4zCkM6QEVbh3jCV6dcg2I8/0h1iZjmXov
jKygcowhNPmkoNoaKHMYK+8yz9m5mJ5D6BXeH+ldtiNMxjL7MBUmzZoOPrGcD0IEB3DWv7SCn9uG
fJS9f+md6FNB08/3h1txkjYVbZIHqag1MgW3TVFFdMDwImLtOIxe7g+wdrQt0/czBAwAgJ2T46Q/
8jI6eT0Z43Cq80NeNY850XveQLFwlhcY0dwJiIRyTl5Fw9OAe9FVJM706f401s6YZf6+4xu38nGa
wbaii6vnQGv3wCm4A06Fj1vl8f4wK9tho8PzpE5IhuexU5qgQuByvzrSHOQK97++kvHYWHCd6MEr
xxIBK6/bh75yUWvPhvzrhLrHYSShfLg/ztosLNMPtPDbxhvEqfKK8rNBf/NhUTLaaEZa+7pl7l0a
ktEg2TllfXggY9vFgejVhqGvLZFl6CjKoaBbkeRMTKofeVo7Yx+3oOfF2zGqyhCCDjIl9zBFANS5
zPBNiJddlQKSjPCrBJKt3wyIOtTHNJB81y0bA1jxfWaEKOn7zqlIdPEKNKN3rhtJd26EZdrQ5HWd
UWAjEuH4H+ZpggR4N5Rf7x+i90l08OMtg5YCF9OG1O5vAykKdOKHXeE05zZp0ZpwSj20PoEIrse9
I439skDL8gOrVAaDZAPFve0AARuWbkx1xYvZKPg2FLxVBVhuTKPUB4em5OOcJvyUQBvxUPpsBEuJ
2mqSXjmDNhKetUGdpJXrnCYJ059pIR7q3AzPHanROKCZON1f4RVDsgHHaVQnqs+NOJWp1Ofe99K4
b6ctx7/iMW2ssUe7bGxHnA5eD851aKvmEPCEHInnbTFwrC2U5QkgcwxCLLcRp3FQl74lJp7H7lPX
ejJ2puDHvlWyPELTZ5GPzlBxmmevPLvcm19KSuRG/F2bguUCPAogxzRir/+PsytZcpRntk9EhBAI
xBaMXa7J1TX0tCF6FKMYhYCnv8d9N/XrK0yEN7WohWSkzJSUefIclXEvZGmbfFq410Xgp6oP3Tzm
GxmBtb02IkFiWclIUXSLW2jYReCEhL5KIMWVoxuRIGONE0zofYmLxGOfGPH50U34VqJhzZKMQGA3
fYF7ioSddoG1m9Dt/bB4SfE49e5VyU505hrHO8tK4rk9NplJt3xKAt9Gtj7ZktdcWXwTZMzzPBjY
OQwTqOjFk2PZqF4Ivr/KQE2i2iDofHYGhcYlovEXxbLhKIqs2TjLVxbfxBgvi9sticiTmBaOvEEP
bXoDQiZ9kw/lleeICTJ2O74k1CuSsw/gqZCOaKwUS7H1yF1xMRNgnDKtczSGJbE9TM7O7cubqq+P
Q0b+DPa0lSxcubabLLVe3vM0n6ZgV48qajy1t1LntuiKm6Ie93h1xT78Oci2inprFmW4M3hMJoW6
PM6jsaG7yXbzHbfsrQbIldPOBB3L2Se8qjC6IMGx5eqV51UeVx5EpTvbjghEEjauW2vfYbi2WBbZ
CU+APY4KMNhrxwrtJq+ve3uYTKvwhwpMymkSu07xo2mbIkxE/210nAMA/z+bzN1KDqyYmAlCBn1D
nWuKCAUzCL6Ikhf3Tc/7I8FDN7ZTW1yZFDIJV+s86QItrQBspV0WAZWZ38xMOlFakS0M8srmmxjk
0kK3qM1mK67H9In2M8djrfgWpMON5yV12KJHdGPz12Y6r+a766/tsopZzE5iLYZs+B7IGdg0qIu6
8liOCYtm3Vp4BnN9XeczQ4L9f2eUnpiHvpqs2O/t6Vfl282nhE9XgQ8x+tnI331PQ1oXErFBEINF
IogERt/RPO823rcrKQgTngygQ7oQp8botHgp+imLG10BKDDqm8Gaf0m/lAdfzhsn+ppFGyc6zilH
ad4GuPCmyX4GAmVvE93faGG1UStmuWEDa/MYAQCpdtaVHvV2qAHDO4+JtaDddd87Gxn4lePLMQ52
WiTBmFQYX9AHS9/nuFSxp8vn7srQJm65JGUCphwMnQqc6TG1UjDZbel7rA1+toJ3tjSoqs66AT2k
fv5GpsPU/nKyK3/32R3fDV1OVc9sgaE995VMj6q9IVdeFqjh0dTvyiYJGBgJc2/YQw0xiHJFpxAC
cVemkk2B+naBsdDSD2JU//ydJ/0lUkvrHy7v6cp5ZOKU8YabJg/ai7EOwO4Hgaw5CGWwdJ8vD79i
7SY8eUjsEkCZGfzubIi9qTygqS3qFrnPumLDcdcMx3BcALrGQNIJVunIWNkyoi7dV3RLtnFtgQx/
tTQIFyxHe7uuAnBbfB2Rfrm8NiungUkpKnlbNbTADweDcgjIzG4iI1I89T4p7RCF5I1pVtbHxCmL
FCR2BcEHOOnBb4YoALksGP+jyx/xD/f5H6A7SGYMv3VxdSoT7zz8+CLnu16IOCn5iyv++u4eLc8x
mGt3UiQ7t94qQ60YlYlehtwodLC60dsF6NsmcrntnDKSPb3LIV52+bNWdt0kHaXKrSqSYQq/4iih
fZr8LQDC2o8/b9O7YNSiJa8hPdar7j+zEc2jQVRbJ9xsd5d/+dr45y96Pz4oBbVn45dzZIQU8299
ceYrHiDVssU4t2ZRxl28WNxsGUGosWvn+VY4CRqR6SFPnQ2JpBW/+Ce++O4LUsKkqHKskHDsW4nu
CQaKEN/uHrpZ7kEysRE31rbYcOy6IKzrz1s8JcvOm77UC90wnrX1MY5gB1rfsk8U1sd+aMtfsytC
Z0sCdeVXm3jlum0re2YYu7P7sEFSIy02ln3FcEyEMm5vcqCE8J03iCM8bJ/g8QYA34mp/O9l21xZ
mP+AlLkc5wR0/bu+eKnU97F+5PLTdUOfv+qd0dTeMGaqx9Ap2FFU8NkPXsbp2+Wx19bccFnQ2oPR
bz7/7OmtVzycSrURPVdM/T945AwPc6A9EAza3+PyFYBAtNrsfXfe8yDdmGNtXw1vXXg+0oLAzpeu
vk3dG07/+J7cCfv58uqsbSo1Vl5ZfkF8fIOtwRNofZrqx7Tu48uDry294aRjwJ1g7HoM7qXR3H1t
5w1TXBvY8FFuFwtLOO49mVOkt+lc0oOTduLP5Z/98Zr4JgQ5b1mpmcSaj9U3EIGFE2sil2/APNYG
N07c3OsE1O+w4BxQqtAJvGPnz7dlvWXua+OfjfWdKwmCMx0qB96u8d8afivJsCPuVR3kzDe11Snp
JK428KWEyF1afltAmqS22D7Wfvn5/+9++dKkkwfgNC6zpfqJLMTvjPVn4EX2et22no3p3fh+VuRD
FnRwJWvf207s12f44FZy/2OT9E14WdXYHOpwWHfa3ln+nk5/Lv/qtXENB4WWPa38DOO2c/9paOwn
NCHF1w1tuKczoOBRlBi6IsFD2gZR77RXWrnhoBDqVSNE+XCvdD93KKCwfq+CLQDNiqGYQLJAjbPL
8/NGOp9V6YdVueet3Ai4a4Mb/umgERA4ptbDrfdOyCUEFwMKERuDr2ymiSDLGIcW8AznD+zqcybR
t9Sn+sfl3Vz74cYZqhyW452AH+5PL0GQ3UzZQ0LF/rrBz5O+853Ot0Dan2NwxysO5fy5LG6XxI+v
G9xwzD4fOh/arLgVnd+A402yBDvtbVji2pIbB2g6Dix3OAavZHkzjdmesi2X//hs9k2Y2DAEPgp4
GDp3PueShQuo33r/mbf27vLCnG3uv68z30SKaVmmilNM4FvkoWRI0uHJ1ExdFyJTDFaTpvjpX6fX
CUJNw2VFhipMbRdB7JEqicDdBSGczB8PQTFvFZaCj7/HxI2Ni2x02lTYi27vc4Bwpdqx4FuR/pgb
EqbDFGVX5dF8Ezc25dwtqqWAver2qNGsJ/JFxtq36eHy1nx89/NNhtDe6cC7z3IP8PZTxacj00+6
/1rLHxA4vbk8xYpDmzgxD7IfOeSIcHHNj2z5rJ3nWm49wlcsy1Qk96YBnT8Wxq5n65Zbn8GUH5bN
zzIbd2SIimKDbWnFQ0x0WMmHvNQVphnTH37Nw7Nz53iSV1tHwdoEhnejyIfrZQqK8Wpsdh0JHpd5
PKaL99zW7dvlbVgJICZBaAskxWBbaRBXopxOU1JCNHdaNoAaa3tsHMFet7RekaKgpIVq1A6CS6yI
29nm084Ocv778iesrZLh2iiCNhadUx4nYu4P2eTlN2wWNCSVtezxC7bIbVasyoSD+bokvi8dHmet
971YgumQ03GMRr+KbVVlIeTG9F3v2Bs5gBUfNPFh6KSofRd0ofFUVzciZ7+4Xr4K2R8WVz8GxWbX
ycommWSMRe5lPviY/Xge0jrKOOl2vhzrcB5xWb28QytG5p137t35CtmRcWpk6ccBGh5uQaDvHqum
vKphkPkmEWMGPqAE3Q9eTPyZPJ7ZetVNWwbBddgZ3wSGdU6my1Y43g4sTFFuQYi0pYey6K87wk1Y
mEe63g780o2p16k9qergtkFf/J/rlt64YGdlVwQUPZQxL21H30IBeEHK08mmdMNM1/bW8PGaTB6w
95rFNV2GHVpO2Z3fgbjh8s9f8znDt2mfphCIGiE1WdqHOfma1fVd5rMdOHnvQDt8P7ItXcWV7zBx
XsLjtaW8nsX/lGZcEfSxL69S4GFgm/9fB7BZM/U9DdzYBUNvsOdSyekBL+PS24i0KzHQxHcpZMh0
SR037nP/SLzqF/WXg13ZJ8da/l7eirUpTCfmdsfBcubGHGztyQ0ZVXc/26X1vFDqnEBW3rg31810
jlTvw0XuTXm3YLVqOzt5TbEvatDGqCV/hqrd1h1h7XPOdvBukrkZi8atZjduFRqNiHpJtP+U19kp
da5jA8G2G+e3oHRCdYa6MdguxqfMbcHQLyZUUC6v05rJGr4NpgN74D6Gp2XS/yxA1vQVKmTB58uj
ry2Q4dgVeBNGZM/c2PtH02yDhpp2EGaLPIcPUcoL/L1uJsPJh2AZl0p01Qsutg/9wG4ThtbWStb3
YDnZeD+unKYm6qvnSTIrf6peeJF+T6rm1h77FyQ0nm3AgWyGTu2rvsXEf3HgZ/oSzVkvBAoxpMc7
Bvt9sIf+qYDA4OU5VvbdRIGRAvc15dU0biunuG07h4SWwLFxefSV+4AJAAOkV5R0ZMPz4i7T64JL
c5xbZfWAF9RVGugMt5j/9b2qnjo0c/LhuUB17Ga2qIhKD8+Yyx+wttWGZ0N20c/yQdIYCjdBKGzy
Q+OUUGosd8AVxtNEDpcnWlspw72HgQx2ndnDc6CWJbTGUkYz9KCOjuqvItXAShku7jrD7DZ+OT2n
AfJ548jtaAxyFV/+gDVDMlw8Ia3uc63xAWzyQmRBmjDgdOPoXokfJt6rdgMuyAIadKLmN0LSG52P
n8B4fEzLK3+/ifSiVQfSVTQaP9dNdjMHMglLkW+hu1YWx0R3DWKB5rGdjM+NRURUqaIDoWi61e+6
YjsmsCvRPJm53fbPKVVJXMtRgii+W/bOvJnAWfuA88a8O+Ey0ItNRKv+2bXuVfLH3yrGrY1reO8g
3ZynsvGfRWD/hZSEjPPJl9eYJLBt50nf/Wg2eGhYLBfnh92DWbXxgL25HxzIcFxzt8D4hs+Kucz1
nCTVD9wpgsgSqYzkmUAuKNpbcGVuJc8+3F5MY/gtmipBUG0N7FRMaRZl6LgM60G0h5JvBZ8P3Qsz
GL4r/AnM6oGUPwDz8eIJCnpRD10G9HHZ34vGugpsgGmMs1lkRHggn2UnAuWTIiRNP6BcT9KrHleB
bdaM+UJT3fuZ/CES73kYEnc/5t6+UZtSOis7YZaO1YzScW2X7smdvWdNfCcC9WEe236jrsEC4hPO
59A7k02DYAZJWi9/yDTXzzkpfjvgVRwjJTx5EB2umL3fzegVqaaN/N+HJxxmNDy7miBrrvVS/QSt
63MvyN/ZWTTyWvwhowKEQrl/FasGZjJ8vaoWa57ygZ40H9xYp3UeFr7jRU6zRUyx9i2Gw3dzpvK6
ZdVPGbAlJPJ8Y2qzIpTQ5tz1IwzZmaarJDPxOYb30ymTmXZ8dttbjKIPrvFnK8I9Z9lqTf0wNmIC
w+/1FIgOJCrpTzuQz5Pnc0AGp60E89rghstT27K1aqX4mU4gpZqW3DlZjbiqQx8/3fB0t5RVR8RE
TtRt+jGu8izt3/IBtJ0bofdjTyRm4VlUc9amvrJ+sJJSaDxTHdkcpKbbnJprMxjPbJqoGjBH6p9q
qKJNO4LtcPYeOOaAlZdpv9W5+fE+kMBweFWCpSVVajqJcpTVrZrszoa3W8sWbHBtAsO/vQncoNOo
5hOkFB9pXmT73O+2qNTWFslw6X4ayUiHiv7/0VQhaZ0NCnLP0p7JFhnG2hznD3sXEvshT7Ommd0T
ScDtV5fJt5bYX1ii88MVN9eAmPVowXJLdV1BTl5Vqu4GjRd1FblVqvTGI2LtCwxHBlWIZQVAv58K
3UDFaGw1wPZER4u08t3lb/gH2PtPAQwfYfhzRpAXcvkIc5WVL079VE76M2jZpX6auAMG+3AGGVr1
VPU9bx6qSlbyi25QD+Dgba+bKoK6te1/DdB7Of4k3qQmuRsJS7MvFafLQkKb9zPdAoevGaURH5BX
R6dldj5ICXBvNYWe4Zh1bnx5MVZG/0/VuxvaPhlJ9cN21T04TodIULF12V4b3IgLFSVTmWTlfCLU
dnYaisNZJBkZt3CTa+MbAQFgTMqmwnZPyHQ/8lnSB4ZWl40q09rgRjCw5n6oZ6iF/YDIVBU1qCU6
YZAM5EpLN4lT0Lbg0IwG6D6fp4Deo+OdlvuWdkEmw8bq1VYz94flUaivn7/vXUzIhK/yfqrobZ+C
H8qDeBj32X2RQhW2quVdPbF7MEbcd/1WXWjFhU0+Fb4EjoCWrj4l3UgjYIEPVdZZR1tdxzWOTzKC
RA2VaVY0RJ9chxDwLTF7N/Etfv21n29Eh3aASJurW9y8dS01QY3XsXsV9uBSq/cOqdtmI3f8r6/y
gzhk1sZlThBb5nn+VUy8KGVoO5lKQTqbJeiVvEu9ICuetTMlaKEBE2CgTiDPR7tnVKO4Zj/VCc5D
vQsU1Nlulm7pk1eV9mQMHnxRq3mK3cZFA2SQgSXi05g7lvsCKWBCT8RlSRuE2dLMvAyF8OrTbDkt
6hOqwJtAhw1LAbENVcHzn1Ja7IcYuulUeR0FERUk7EkIXa85e/bHxK++A141qSXC27FfplCqoA4O
zBln/2VsobDw0CzSIXkEss+q+WSh7mk/ZknWlnsnS2j7F41WKv/BHVrJOEkY639rEESXsWflSxZ8
E8yaBr7HK0W6DlADlesFR1I44FPYeEas+IcJH0D5xF0akS6/Sj0WUeoHr9A5fOkGYh98JyhDW+a/
RZaAYHBoyf5y1D0HwA923gQS9CkH4wFny4m2lLjHgvKuO7rNCPq5aVjYiPq/VwddDD4AIm8Cy2uv
YpuCkJwRMnXfVMJrhXebzZAx0Bpsa1SzrcTQiu+Y4IKMeqkmFb6rLhnESMZ0eXSH3jlOzBLdxg3h
31v+o8U7T/4uoEHDZvYpy+gtybMbkPRqEPVD9ToZP7keO/Zj9QtFpRuQOoHSw4aEC3suBdhwLu8c
Zec48NH0Rjyt/aUGkURrfc/IwhPARLuif/WnJLXKmLuWZoe278t671XATd0lvITMW8kKCRqecUrm
JybRIXcfFB3zIoi29ElIPUSBnSeqoY/0BBrLN9r7C2D0nQi6J09JP7sDmA6f/abzKpvzw9zVXrGr
h54vb9lc5dOhGkDVF7oym4pf0JWl8rZLe4mlmTTFKwsdk761J8oXUJ1H8gXmlmgn5xGAlvgdyySZ
duK8EGP1lyjZ5VlIa5TMbijIvOSnBNIIw7MeoIH4UHgjnhFtN+n5Z2HjPHxcBmtp38B23y1fWwpY
9AMv+0b+6TOKqBOJAfg0FkIzU/Y8grSxtE5zx6n1klJwVDw7rSd0nAx54XyqbV25UQfU+Us1WjqP
lnkoIJdDKmq/pnrKss+pVfT2faDLNHhrtNWVO4VSLo0S1WXJgXnz0oF03xsGfoREzdCCrTVFEbnh
wczPzfOqOzBhgYQ2wJWni6QqwbjmkzMXvWKtNe2q3raOorfm4o/X0KUJPTTBqxOKMIFzX1My8j0t
a6c9yMxl4n7kkC5rQkhcuvbNREGDFuJLWP9TTqWLblvwuzl9PCK28WMOCc75QYCvQ97LhUBj2HP0
kBxUXxf136XxR57Fbq7H7lDaQfHUySAo7pUFbZAQ9Q2IK0YDdDu0E7leJZOfaKMi7BMZ9NK0IL3P
cr6H4k/hh0PFE7ePm2Ry6yXUEgQhr6gHOOAl0LpC94cc83l8GlPmI0/m5hnHOnpLlshf7VjhVZIA
BJGFPho5/T8zm6j4hGQ+c25nEeQ/YUcqOQyofpLTmGTeMuxhnaPTf4OgunS/5GkFzcrMFr6O5qQf
IFHb1EEz4TCtqfs6oJqY7Jy5bFEZKNukiEeVUXLgurfrY0bOctE9ZAybHnmJobtfqDXZdliWJcQP
ImmnVnvbzTQ5TUr2Y5SkYmxvAYG2pn0CiaUk6kgxvzhsHvlXRxBvQCuH4NY+ZTLxbpDUhM9V4M2u
vwjfg5yrtMCPD8mPAooo0hkG50b3YF3Ze07d1XUI/jk3Fn3Ss33rWMKLwIHW5Edd1j2/DQZnWICl
CqS6Qy910x28unFpzOyZt3dllzWvngggoS5tUfzqcVjrT0gcpgCAL157NqhhVN7tJApf3fq80gSS
04TAhBVdAjSzVo3XPNRBWwkdQl+eptmOThZr7+BpkGGC1TX0OZmdGgq1tueQAEEggHZPmCVpr6I0
dckb7yBUY4XKUmMyhdQfwSDhTQ1aTG1peT9AGzOWDz6jSfNWsIYFuxwtSeqxrsqhfLGoixO9crO8
OpXNWNNH3OuX4KUlk4T+05CK7ntfz00xhuOcVvpv6UAv9bWq9bxANdC3WQigS8kOrBXCigUWmALl
nTr5oaxnAWgzaer0p3BcxmK4lJfdkiRvrahnjuAH4WoBRmRbehJ4tRIW5bat3f0NimawbieyQMQW
ZQjLTwG7BhAQCFLiWE9Q+M2HG1nn8kwemGZp982z+qF4tfgIXbWyo/wtKSFtvFSdn4DdtFZ9shtn
qfodsrHp9BWjKYWQOmRI8O3HVOAVBvLfpdxKwa48MEzWMe0nk0NF2p2qRdNk56V9UUfoNy/+Xj6q
1sY3bsmtxyxZgZ3otVBzN0CezYbt0qn1k42K5doExk0Z3bN5rydun1jvzVBDqmROb60+T7bwS/+q
Ax+dtcbbF9rfpY+bRHVHJJT36IyoDUTpl4zAaoL6HgxxEPG0IOicQ+i01v7vzFEgF63vLMavy56Z
6DM3KUiLg346uTYSEsjiWOGc2yIa1HRlUsVEnLWKZr3lpctJZSJ4Q1zn5Q6nj72VfT2/WD9YRRNp
hkM/KDuVjydvQmJUFaB370uuAdBX7XEqxpfL9rZykTbRZoRZdu6KrLrjdgmGzgDiqhC4Q+v87/N9
TLgCGU71KCnuKZcnXLltmgA0CNEGXo7M5qloWh57PmIGHfQc59WmuOHa0hmXvYwuaCPOs/G0LJxE
fsV22VCqPXgBdgGxtrL958v3RxtkpMer1g4ESevp1ZV8LCBoXXohnwg/6KITn0Tp/wap49PlRVtx
WlMg2OVVOqXQaT7xcahbL/SYS8/Oy4mz1cS8ZghGXKjwFY6jO3JLSHYS4NPktXvnFiBlV6CTIzKB
8wD40eGmfvmb1gzBCBP1sKBHRpHx1HZJHtcztEuTJC/CfAo2kkEf87AFxISp9QB+J83gl3dehQeH
ypskhlD8rQfMyV6k7J4yNaOZps7CMuVPJS6w0eVvW1lME8JWOJU1l4E3PuL6FlR7B5DbloPKXQL2
hUZBF6VOPPYXvCGFGxynhELZonGtDgrol3/AisGYEDfNStA2F115R4mti0PizEl6dFK/3CqvrK7t
2fnePegqXD8lBL/sWxcwwDnTj8rnT8qmkebs/t97TgEmMdlV5NN8q8C6tq7GKxJZw3GxalLeCRhp
BQ6ZqGbgZKcB7Mar2CuE7x/yANMFYLO/vJIrbs7MYNIAQTLM55X0bbzhRvC2hxVOFIiN5sz+7tRL
tuBJKNrmyq1z/ndha1AS2q3gNkol0EqI0PY/1DtbZsVVWA14hXHFyHyAb5ChUK8KWWQrRKbKQ9rJ
vk74B+MbkaSgtUBuel7g2PjNScftHV5wWzi+NRMwwkYLYsgBXG3zqfIhfsbDliK7fjMq3wvSkJSg
aD0micwDFkL8umNfM9mUYxbmihftdbcLEx7H83JmuvDHk+4XEgNzxHYc3ZCRHdB6d9nqVoKjiYzT
xFlIyheNPHPZlXiO5wrkD7uaLd342w/8pNm4b66YtwmPqzhQJcqu1CmZOH8j1lDe8wps7EM61RFy
FOWd7Y/jxt1zbTIjZtBlHCdR2dWdaoIS5Cf6McO1D53weaRn+TTW7sZEa8tnxAnRlo4kDc4WnjdP
KHMGUaKHOkoBNNmwgbX4Z9KmFYUDliRQsd2655ey4OPXGbHO88gJ+YUbAbK5FoL1u6UIHuxEbmSf
V8K6KdvsJhUyV2JqTwkAGnNULFYBBq15CbaaUFZynCaEruqVldboqb7rzxUNApqx8w7NeE+hzoSC
GXRfG6dW+8tWvvY5RqSommUkUBXK7lAt80RU1EU27djY+d8uj3+2qw+uaCaqTrdePvptNpzqwl7w
Rg9Ugta9kCqGxIKmFMQIe8kXITerlOco9MGMJsgO1PDWCE2V4q4eOjQ4Ze4fFfhP6Gg8FAt09EBP
3Ya4HnbAoE5v3bRVvVlZSBN+5xGrSaHcg+qNKxZoMINjsmU1iALwcP5zeS3Xpjj79PvzvmAVJ67C
XrVDfxB+WuynnCSH60Y3IoPrDwnyAxKGXS5LJEZkopiotrht1n67EQ6yBhnudhLeCYJo6WsBTbFv
fornznW//Tzru5WpgwKog2HE6LyFyLzjd/GSdlvkaWu/3bgOCFnBhIUo76qggYgFtSza3CGBRcSV
S29cB4B5XBqAKfO7TCGpG3Jou90kBZuz3eXlWYnFjuHkBSn8wrP78aRmzl9FmrXt3QzPjC2QoHob
kWTlZDHJ0tQiyqyc3PStwG20aN07YuMWOPvLqUREXrIrYUXEpE5TvLcc5C8RIBNi3RXMaR70XJKN
tVr5jP9IPteCekGzpG+Vx5+E7961YIQPSSBOaSG/DfWmiNXKppjCz7pImNcFAQqEEJ+PKdNLBJx5
CsYwR8dX7bvJqOaprrXBnzGdaN/cZ177sy/lE0zhqgb6gJh0apketFOwYjy5VIPUiYCLGGhyioT3
xgd86Hm+a9b7KopWsJSjh9cDZPWLV7cucOs9FZ8vr8/a8GcbeBc2SLJI7S5pdcPd5YeSAHGkKr0K
ZIHfbsRTvRSNUwb9dCwK/ZV6tQ5Z4H6//MPPY/znjMPYZ5t698PFIqu+hJbxTW8hvzfbOR4RLpnL
2GkA6mfDiChyeaYPrRQznZfu3UytlIoVGcDGAtneO4GU/CMHMi102uv8GVMY4dXTU29V3YIKxlR/
g+AnP4A5j25cEte22Ait5x4a3gL9eWz/vRdV2qE7BMrel1dnbR+MwKqCQqD/pxuPqiyfW4rDQTht
ejjrQLG6vUqzAAtkvLcSqN8EMrOWo0eRhxQOKdGY2myU8T+Mdz5QAP+7wYk7pS4DIgKYNI+EBVUR
GmlPLV8OPBGn7eaTlY0wk7UAaKCQ1ZcTyvVZsSNIukSy3Wp1XhvccGRRNqW/ZMK+I1nyIPzZCztR
b23y2uCGI+MJLWwntdQNMkpzCGwbidjY/7xsQWuDG57cM1q3CjfwI9hNiu4AzsXEvmMipdXGO2xt
gvP/3zlwVqZp6mumj7ypzvc6kiu2g8p69/W6DzC8F2XLwR7LWcN7szYU1fSmmmv1Sc2kK22mgo2J
gtCdQKuDaIp+z6xqS0d3xXtNjQgkVFORoip8RA65PdRgK35IhtqLtZ3kYMBs8utikKn/QNHf1bdk
1EevR+VaUSVC31Mb678SoM0Eaw2UgyMHrH/vCnJHURG+VwNe891ypUq1a6ZSaZsiqWgR6AznQRNp
Pyc7qecfV9mPmSYtBjtxcOa1EHqEKMfSxL2kPSUPDN2iDf17eZKVnWamCy/qTOU76KMW+clDohl5
nTcgpz5bZCuXvuJnzHBk3c5OEbgFTHW06U0CtsiQoMM2uvwBHN76wYFvpkCJTsu8KfQANXIWVxWA
XSgPzJO/hzL260KTCOXcw+Wp1j7EcGjdd7qZW62OvJjK+3+tzFrPzpWjG+cxbKlGISCdjqqZ64gT
UezTMnM2zuM1ZzDOY+Jk6GJypuFYQ/AwKoYMCD1viFjmv15enLUJjKO4HzrCvWAAOfusyydRFl3o
nfuZQOFSHi9PsWKrZmoTyJypnjURD7UlvgNbkR4ghhrcNMrXhyFrtxI/a9OcLe3dudAPFlU23OBI
+grrldve595TfJflbX9o6qKaN/bkw2yx7/4nvek6CUsZDiCkL4h/16p8eSTNOAUhJJXzMqp72QBS
i5RnXPuByj9ZydRv9dau7JfZHOx6RZfVotXHSiL0CuSgwqSpPssWWnKXt2tthvP/362jcEBF4g1A
UoTCLV/5lASftKyaeCySZgvKvrZXxhlOnYZSPSLG67qSuyRRL6jV6X3f8ocUMrMbX7Li+GZmE1e+
RA6kHo+0m9Q9ih3jGC5N1241WayNb7i+C0zC7GocI4lXtbeV04qjRbYkcdeWyPB8D2lFt0Zr3rHq
pnlfL2OKBBnugRVSfQ/LtKU7vrbbpv9Drs2hBMKaIYd4ekTboosLi+c7Vmwm4lbmMBOYNQQpFVuW
/pgFY31P0+Bptgf2mOpif5XJmqnKIvMcCc3cDnx3SnxPPMCl2MjLaPSqrSzKynaY7cIuEIpWDV3N
I1jTshj6V2pfNUm3IxOORE2nqygwfdc5z//O+9qc1MGU9f1RocUs6queg7KuL49ds5lbXDl6TdmH
Apgxv23UcKw4YPntsJRQ1MTpjv6VJfJ775i2nYiD878ub8+Kn5hKEDXo/aQblP3RdZYioj79QrNx
2XDytY0xTnfF8WAtiNQAatIF0J+qDD0XGyMyW8dsbEV83UcYzq7cQScUxYX/4+zKeuO2ufYvEkBR
G3U7q+2xO4njxE1uiHSJRFEStUvUr/8epfgAhzFHL3RTtC4gDnl4uBw+yz3q7eNBECgaBOtcd1sv
jGyn+VA5pab9nYCD9xOtWHtX1BGEMVQQf/BwHXy53Qtb7I10Z9OkBAgE+jK2wPWX6qLc4ZQMw+ey
7vfwTX6ew/LD7aYsUTermlo6NIWKBbbiLnlNmkzvvWCVumX7uLHZa0D1pyQo2/ukkfDuIgUwhzHQ
Htt+unH7Fkp6OVeQegPXMzrVOgrO0EfeeP02i5gkI16OByqsVqTM813NUYEV/rB2PLENjbF/jyCN
cAEf+3sND68/eODKh2ESm7CKkMNYWn2zPhVV5QLwvdxumEZYawx8CV2SlYG37BSmIwSe32E7lmYY
+CQY8VTsJ3uAbcoj7Gz/2RZaI40Fr4mTwWgJePzhk5zJvIMcK9n4840s1moooiHVGByMP9CueGc/
FjkQiXlah9vWIdMYIgQ41+25C6B/4Z55Bfiw4zorb5uWqWO6QWiVzRmp0+FeVjiWsREauHKM/t40
8qYXBBs94VQS1hvww4v3TTTNcHQkmwAokW/aPiR8bhKtawx9CH7Rbqy6dFfE3adtv93YlbHw++CY
1Pp+THv/KDpsjbr2/r39ccva7xoJizIlKnCqX2bNWGd7KhZMUNk6+xqI9deIbV3WTGmPUFA3YQys
Kpi34mm8T9roDizXatvMNJU9AJFPSvhX4ShJynrYhTV9rUi5MjWXwXinXmDqebS6gEhqV+K3iw65
xAZoIBQsxeyPyjXhJdv0N9K3UEWdDO4SCKXc7gD/Hqw8GWrgt+Ns64Kx99KqaEucG/R9XUdAxXfB
ThII+ZetECsRsNxMTS0PVU3uQBgKu22cfKN+or7zpnTbA3CkDGwfOBfe8RzCdPu+neZu78Re8e+m
vpkiH2ASAu0NqY1zHwLjQ0bm7bWTDYchWEXgWqJjqnz4ZcedRlIBiP6QfhM0gXL+hEG83QHb140M
ZwTA8i6f9VkloKT40H/s4Mve0XklNJYkN3U8lAOgtQTD/1z07pVBLan26D4cABPVPDvd7oOtjaVv
b/ZmzUBQ8ZwaI8RjyDqIqvzKcG756Mvh4wBf84+3m1lOQe+koqnhUdMA6JY21mdRRdEOhjXfwfhx
npRflA9VhmtXhQxdactyXjXlPGQDHch45vqcDOIq/RDo1h5ecuUZrCTgbr1/u65ZQfbamjKyH4I3
LtivoT63tYR9mXutCQj+0CrrRfACgdMT0Ddb9OMi/zelj1GwFBwGfYbdntpr+AYcGtCBbofn/WXG
M1U+aN1KneYzB4Cs5N6+5V4Hy6skamCMmVTjprKnFxsH8ATOG5BL6JxHH7zGU+3Qf3Eabzd+3Dh/
s2yG0aqLj9ewAF728j+xp68Bd96fvnDA+DVLeBnMQDL1HpCdUAj0gxfR9580CBBDMp7mKV2RCHo/
Gb14Cc+bZKRAEbRV75EzhXjAjhUB4Fs+8DB4yXBcvuny68VGxtNG6sZpHczROn9mYvo8qvEgq+Bx
PS3eXxg9U+hD+yBzB4Fyz7UXfgsFrimRl67VAW1z1TiNK98Fwkw17pkVJTTACPwzyE7g/TnYB06c
rhmS2vpgpHYY4NgDKjxu19HwiRbhy1ytZZttNhmbug/TgnKqve6uzaaDL+XL8tjsx3/lcfE1osNK
Tls6YIpz9FFTlWoamrtiwJtkPSpMoiS8v71gvH9q8JiRymPMXbD9Idoti/FEUZRrIXAeSnkSGS4B
YvhYsPLizMPKLmVrzkjuhBdOkrQVTXe1nqAyulxjFN0rz/kK+gKoT8FLhZU32vgg5zEj4eXU9Q3j
KrujbjkcuEj/+R/YA7bIGGkeRhpE7crFUgVS8DPnSXR1WD2s5Lft68vf3ywifV9Pvq+L4knm00cK
1DRcoAb/z9txf59UF3mmPkcCzrmsmrR4qqV7posEKwAr4VEkWb1jCIefZi+QVct2KEU1BwiQ7ae+
/WvSE4XTxepjsmUNMDU8JKWzE+Fw9CRlBMI71E/gDgFenV+V3gokxNaEkf9UQgiTgwPxKItu2Ncg
Ux0lC719R6I19WrLcm9KeOg2gjyfCvOnfsrbXQpM1yutGr7TWOyTwxxxkP9vh83SkilTkcBQqgmj
NHkSqv+LtrP+irqhPpRF8g1MfP31diuWdc0EqtVtwB0obxToT3mo5XDsA7wHsCms9l2AgskAAaSV
9ccSHVOJAmxfqJ0s9PbEndMXwUG+HufRO6SV+Od2Z94/2nkmck0CE5Qx2F8/jQHNnhgIil8TNefe
qYQd4jeQxtXHpvMCGCvBCu14u01br5a/v0ldGC6gTubD+rpIh/YsnSy7LxzQBlm5dVqbULakC6sI
/LLkCRVKAhwPYJAM54tdTDc+3XgmlC1xUIxLHSGfComCFs9HtYd6EDuj2JKtnLtt89k4A9DOl4tU
CJ6H8w4sbxndo+aECnuT8WNVhi/bwmEsAX1QcZA3OKLfyhj0/bn9K0n9hyADvOR2C7aMMU4C/URg
eeBW+ROhqH6I2OmhugAVH6wF7h5gKM87llnVs9Pt5ixbgwlz01kzQZdyRGS8CVYUoQIzbz+4TcjO
txuwxMXEt4VtwvCrQ/mUCA2qM8ezbBHGFA69OaSuPeLCY/J2S5aRM2nJ/tTEc4tUecrmDq2k+lMy
vbR4bdv1vpd5T1B5dOgWtguEMpfevklLprK4TjoOeo2gECGBYoe3z135fLsnlqQ3ich1ISe3A0s4
3ckA59laeQk4r9P3qoHW4u0mbHFf/v6mA1OWh24RyuJORtn90KoJx0FIHtz+uO33e79+HLqmkU6A
kE13o6s+UFklqLT5z5W/utvbfr6R7SIJclh9BSNup777A0iGYe8VZA3ca5uzRpZLGNlDUCLO72QD
kfkxgkrVcAKP4pTLNRFNWweMNG+bJJFOEVUIccrd770eHGjKdJFc4/tYGjDxb/UEGQrNIMseQgXK
9RUUZbL08+34WsbHBL6JaYp9V7r5HYXoPg2HO5mJKyvZnaJrMgnvk9gi7zf8G/ZzRbHPPkp/PIwC
z9ZCVI88AJ0W5/5p10CAJO2bp6zT34GfXdP9t0xdExEHfn7lJV2wJPasuhcix4+qgkZ2TP1/bw+e
LTBLy28yD7Q/QGCyGnr5+bjcV5ppV+Xqy7aPL42++bjUtcJrYIyfjwN3do+DVnw3ow/bvm7kNQCa
0eBkPweHz+JRA4B/Lomz8tttQ2/kdCLmtJ8Ght/ehx18pf28B4isoft0gmrnth4YmV2zAfcPjcPI
rq3dcPfzhuBiFm37upHUMnfTrIUXbgpttwXFJ6HTAy3ylT3HMj4mAI4VbQrBaIolIwFMbAdAD5gx
Ymj3FdQFD7d7YMlsk9xLXKcpShcQFZCX82f40l9EFrxkAFdm+RpWyJIAJvCNJLwbYX2BfhRy1juc
CLF3rgLHbaO09OxNBrSyoSnFeoceVFBWYDn2f395IOkoeCy3R8nWxvL3N21A+UbMWbeMUhhKdUdm
/g/LJn7o42CNNWYbJCOR69YRIk9qNCHnKLhw2NPdVwDAbDuVmZg2UBgg0QRpsbNf5i+C0j2L+Bcl
g/sKILptg2Skc5upvGEQtUKqFcAniDIZjrwtg0PG9JoRvS0QRjr7bewFXeWXCETCo7+L1IeM2lS0
wXjoIBhVb4y3kde0hdl6FKboCoem2WMb93/CPnP4IwBqd2VhsvTEBLflbqUaJxfk5EKS3xv6fVOX
B3fVpsIynUxoW+6NvOdxRk41aOa0RWHMYV50uB1p28eXA/mbdGCFj9cuT2J4mE8kFJWg/Q7VcbEy
+rbPGxldE5q6PsXQUKVQxu+ccteARbbxxxu5DNuRWpZS61PPht3UdGeVrsl/22K6dOjNuPC8CXg7
JRgX6uOJC1J/P3owfA9RItYki2xj4/3ahONC9wwQy/lUJvVh9iEpxMeVeort00b+9oUESgdidCeY
E52mqb3XdXe8PWEsu4zJuy28jkOgdIZLiprOzvwIfctjD1J/OWz87UbCApxGm7FAUIOwPQk3OtfR
vJKolmEx8Wi+CGUGscb5lHFgN+nXOFzb339afvz+IuqZFFuouacJeNoz2Oun+Ai18p23jx6yXXJw
gv14d3vsLZPSpNcGvHTcmPTzicfdczA6zxBxhApQs1Lws4TWRKXFjANy4sAAh0zqDNuaM6ShHtK2
gLRAse0cZLJrq26ikCJU8wmat/7BKVD1rybf3ZXSj1eCbCklmPC0Oi9iv05jNKGgEwOpQnGkkB4/
th5rj0Ahf3Npnqy88NkmlJHCtGvStAgwVwehjxCoB5h9bXWwBcNIYX9gClTwaj7V8xgd4YOUn6sI
z2G0cfhuSrhayWdbF4xtGA8wRLh6xho6f4ZO7jFWcmW2xljH3ksJI5F95XpDmC8bvJqT7KKo6r8K
3at9XKrkmnD9A9LU0ONMyTXNYaK2KUdMAJsSMPwgqYNWYTKdoIboXkNAYI6zu2YkaZlgJoqtY5rE
eTToE5iyqLQmiw5RtStJdIRe7XPar2lhvTsDwERfIvZmCyKO8JOkp90Vl2fnJGP+hU+dPo0ampXl
OuH93UUFzRhzWMxDPQAQ1l8FxcOiRlWUQuz0Q5x63vOGkKAFYyov8rkQg/azi9+IMXjIdJ78FajJ
m7/CZNXLVvaN96sOaMaYycrTYzXQBioHOGfsaVrzXevg9MoS58votD+vLM7TSKN/yiR+irNNdFe0
a8zzOs0gWtZW4lKPVV3vRB9AMB2WkKvF0XffLmJiTmnGIbFLep58xmGNg5ox/DlC0mgM5h+1S/+t
R0DgFp3L28F6dz1AY8uPeDPreOIIVLJk+SID/8IQq2MUD2RlsbHMNROi2eMJTmR6hPpkUn1pIQK9
oyR7LjmCs+3XL7n05tcrDgFmt/CTz30PPo7M8YYkHBw6b3/d9vOXv7/5et8kVey29XBtY9S0ag5d
Lp132RmSxMHG4TeS3oc20lQgtJ/bPoqznUhI8IceJvb5dg9s0TWSPRzayC3LqbsyxapXAnPAYgeF
737tZdL2fSPV4ZiS9bieJp9FmE8XLRQHBInFKzuKZUU0/db81huGMs96WNrULf1Cp3EqH13K+Cuo
ZCk74X8B+Ht7pGxtGVmdxLrFw4OePzMoAx5olqkddYHSwuM0O3TeNkmNmJiAzd7pgA7z/REyP+QH
KIrZzoOgwf52JywT1sRkwpg2KMKCjddJpdOdMwweEOl+9/o/MHtsTRgXyDHFGjE5Yv5ch7OGIqpP
L9imPrl6o3scMZ3W2jxOCaxJpxfWj/24k5K6+q6AJefXjqNetHJusFkJmPDMBALcBHAt/VmDkgVo
NJxLcKab2p7vpKYVAHRQzpbnypnEdPabYiYPasplcvCdSo130MuH7nrAkzA93g6eJZeIsRQw18fd
ORv7K9R6kr3IQWmDC+baMdmyqZgQTh6nUF+DkvkL9VR9YknwAAqVvxv5/GOseAhDgZe03kZixiw3
1oU2iIRbFg76ouforu5IMEHatmOfq6mH08HtAbN1yTgAQFNh8AIPXRI1dABlXn0Q4uNPqaNWZvCF
laBhwG1yrXRim/nGCsEByOKQ42+u3JnKo9AoUcreae+9ce7Pt3v07iLEYhPIyQtPhQ7MgC8yCsaj
dNNvBGC/e9ihubtskcW53cy7Mw3NGHt+6Dn95E/QAaYFcB1ti9J3tWxu275urBCt7GdItqfTAxbt
YK8ymX8AsoRvkQ3Cbzd2fB2BaFAzHF/bvk/PKL3GO5rybq/ciX5M+erjkm2MllnwZu/X9VQ7Y6GG
qxwgT6Rq0EoHbzUCtkAbuU6gJQfmOnEeSFgmi8PNM6tL0H21o3b/g0r2uxmCwTK2/9rhWgGaNj2M
AwTM1Tye4BB8hyJgtV8WbTju/OXINRWMd/MDjRk5H5YUmJ5AY7duy3IPXS1y9GExvsOldu2x992r
GJowMl45KR08N+2vY5xFB+Lzf2IV5ccJ6gt7iBXKXUzEGkTBFiIj3bXudOfnEJyTvhgbd1eMKOAt
LC+/gcsELONAjSdUeuGHTWljAj513zuoYITuFT623rmv+vy1E9BL2PZ1I+UB8HOGrmYAqi46oyj4
Q0Wymn/c/rhlqJiZ8XPjOh7l0OaLy2bPC1A06gHryXLYj+BntrJBWiaYierkcxcXs8YFv5gH574u
wgNTZX0YXShEb+uIkfSJyxyaa+5C8H/mB3DV5v3PmyQrp+AST/Warvb7hw8Wm8Zs4AvqEtwm/aDD
4JvAYO01jMZO4/wi4G3AG3KuSUfvaAk0iXT8Rwcv6DB43KTrhubNdUGWuQT3mECuN38ulKhPTeLm
K2F6tw6EjxvrAMSMQWhmLjyManUOc8YOY6TOovXAoItB4YE00dcFoLF+I3+/FIAmjXVBRzVHkwzD
mbhn0EeeQt+9CkicyDh4DFsA8MEeu/g9SDEa4NZtk8VYIHqYAA8VgIUPeKMOdsUAugLM6ZxLFxU9
fFzEGljbMu1N9KeORl8PkpBrrxbyzTwe6DKWsB9e2bAt6WsCP2U4hcD+oAFOyx5ql1BxhEoSO0VJ
+ffMi/Z0e7wsi7cJ+mQxtpwkmf9/CerCRyl8/4XkOKtFTnrnTAAg327Ksnn/hv4caEm9pidXqJB6
j2Go0+eqXeX8/qz0/FbpZLEpXTgmrKs83kQvcG5yZ3XoOzlUhwyK/Dvh5mX9re6xv9/1qkrUn33T
+fUzhxaUht2Q7nOS33uki0N2hOuo53xi0UT8P1ioaTHukkH25AdULFgJP+aMAVSxj6EWOdBdkwqV
EliteAXdeBIMjXMIfKYJHt0Jf0CdVv8t4EAnd+M8rAE9LVM3NNYZnUxBQmDpeqWeqJ7HqvpQBJB9
lqnO7zZF2lRXE570sV8KODY6w/QX3gEcuksLFDxuf97WAWNh4TP8uFTuVVfNZHIhDW7qoq7EYzTD
1Px2E7a5aoQAJkAeAH41uYZzCXKEhKGXgG76WK4sx7bvGzEgHC4mU1nRa1EFjT7549AmLzlTKllB
wVrGKDLW+7700szlHIaGbv6cLF69YzZ8nLopP9weIVsDRhCSKiSzlzX8AYYA5ASHMgpY6iJAx8D4
vt2EbZCMtRyVBoZiNZmvbUdh5cdG52sZsDTZ9nkTuVvHDheQRQyuI08nWPEQ9sMdwam4/eMtG64J
22UZrANoKINrK4PL4p+BHd0D5ghCAfBQc3a42ntYVLoeFgq3W7RExITvyime/jPfLQKwGencf+pJ
lH6InSZcmVTvGzWz2ETtcubU8KWDP4fCybg4hxmdc9TC4Wl1YHhTlNDfysRDlRAI2I9kBqAxgwOa
8we8c8Jvfpc41YtydCH/hNhG3X9py7gc/xTQKa6fvGIENHsltLahWP7+9p448wEawj7/wyNlmr3O
jQ4BqVAOXO3+rmbasWpjQ8YUDcdobnxa1f8dA+peXVoW+Xf/w0pk6YoJQ2XTIKpG0fpKKv2ZozZ5
kgKieRXcCF42zZvfwKgMmjc0cSs80WHeLLadUpDxCBvZTdgcFv8GRQW3wENlVV1RLKbHosOE9HHR
3mcJ9VYqh5bjkgk7VXNT+PkUuddkgJSk0vhwIcJg57vhp1QR+fn2WFmWJFOMkQD3BbeJ1r1yrpN7
1k/YFnIpupVQ2HqxNPtm3sJyL4SBlqZXP2rYkUUQ6/GTnpwgPgFpTOiEH253w3LqC4ztRwyuE0at
hyvVogQ1Tvhwjwc7GDQV8/ehq/R9N6yuhLYZTH/tVO0PxVh5MaJfzvk9cXvvXjDsFANflUu2hcXY
jGDYQSDEmTfXEYaDHqwUnQgvBVHbroTdUrL5aRj9Ji7aEbzReU6vspwgKSj76CuMPL8BZRue4lp9
mbIxfFjIZtuOHyZSVfMk8AAIwAln1uIx7HrcZSK8rrzeDr9luEyQaqH7sYk0r64qhJBljS1pwovz
7W9bprAJTgV0reV6wE0PakTyRCTJ4DsA7gIu1uwYgZixVhawTCtTgXGcshjyBwn0ARiQmAcY0ubR
sW2Ey3YT7+GYuq0/S/NvQu/HTo59XNCrJj18oRiKAFHTntuO+KdgmIMtUgQsNi1nALDNJ1D53avi
Rf9jTCYPVrtEkJXTiG2wjIRvgwFFTA/e9jrDFaaPi/B7FyHulQzbFey2ZU0x7WX8PiIKAq/0ygKc
bhqUF8WSEMuNOFr+q5Lb4MMYLCPdeTQ2TgcjQMxd3OrZUgYOEJh5EVa5HXVbhhj7uu8DTULwyHWF
F88zS3t+9TT+senjJlTVL4qsn4qOXhPhNfpI0iL5B3SotNi2ephYVd91o7xuEOyRusNHMsX065Di
BH3711um0m8KjDP32tIpvKvgIyjjgyu8LxnN4ujgVJ4YzrdbsQTA1F8s4N6sdRDHDyIl2V8ybzT8
htmq8r1lsprai2TsMH/SAPevEvt47boKGiMKInN8nDN6gFRHfpcNTtuslFls3Vn+/mYVKcpybkKc
dmBaVZI/odAzhfuAZHTtjcr2fSO/w1j6BZRscC5Ju+IPMjZAQKZK+mu4Hsuq7hl7OK3HgsAXwvvv
GQEu2i+MTePn5QYzw1R82yHOhLWqDhJ8LQC5V5g3AkMgm3KiD2Asuf/GCYwbApnl48u2+WUk+AiR
Hjr7Xfb6U5yldqDkwKN07ZnCkiMmxpU6eowExKuuSvjt99ahxb869/tjCl3nlTS0zGAT6+o7NcqB
oANcazhGVxfYzXv9kUcwg/xXwH+yhCWlSD16mNp58NaKkpZpZmJfmTfMmQJe6SpVpSC8SrN2FziM
/bgdFNuwLbPvTZbQJhwhqZx5/9U8JcN1akjEHby56215aEJfoUOsFVwXxCtnaQQnL7yIe/s+zZxN
TAdo3RqJ3g+Qx1r0XK+sA/EUNJ3kjnZOtevqek3135KLJlYQwrewvM5d7H54phjHGGbkSt/7Ef9a
uYAn3A6FLdJGwrdwg0sHMs5gJdIeFnue4+EhT5W6OdxuwDZ/jT2c9jQqJ4lI/DyRjFnrPS5Har/A
Y6sb4LGqG1e9CW3zykh2pcIudwhcK4FX9A4Q3fuvvt3nm2xzWGyCAwvQXesS/vBX5jXDz9KLdkd6
qvAalg8lXzmKWmJiogKLVM5ZCjnXK4t6fc/TcOa7XCXxGnTD9v0lVG/Sr+YVT0Bhmq8qTuM/hFb9
JyiIsZWA275uJLdyXMabXmavOubjWQr4XJ7ymkPl7faEsn1/Cf7bX6/SNB/JhLWJZmUPsxAWAdSS
h12y5ohha2H5+5sWaCwGFeHk8JqgoPRQF6C64lRL1N+3O2DJa1O3EX4beQRR7vnqeVN4nOvp+0i6
aefj1nwOYBG9cRaZmZ3h9ahpcveqi1qHJ+WHQ/M0OS3gVrf7YRsmI7Pb0s0K16m6VyQbu4QhbT5m
/jbAD1LNyGXhNjPqzEH72hbF9MX3UU2gkI7d5121cgqxrBYmGFDUhRv7OHZeha74rm/Zh3FO6nMU
QXPl9gjZWljKDG8n0pD7Ce1r9qCqtjrWdfmVFvCP8tjaTLU1YGSymCRjMuLNK88d97DIOiUTRKTw
GLZtezDhgGPacM5Y1b+ifJ2LhUUb9zuqSPxh2wgZyax7EWWDR5rXnsL0BEWDR1aq/HHSayRyS0XH
xPWNLKtHOrRoAMWiex9M+fSPcciD9IWOqHIfQCgh0Wc2STBG04asFZLepyix+DfEX+oMTV568jv1
57I78RDwv2udCqjUnUmM+2ANk/TR4QB/NVnYeqcucnv/O/OLcQKgvSWEXYIi8ro1b3jbVDGWA1qN
E5SY3f5VtSwcd0pU+TN0JPm3al61BLGsCMRYERgjeSdHl1xlM8P1Aa/wWb8vqet+vz1bbN831oRx
ypt6iIbh1Z9V+yGEcn8A4/VatyvFmffPKoA4/ZqveijctKmJ+NZT0DIfVD7oKnwInCRooTFFi5Y+
ujygvj7xrBBuddjSLSAofm22H9KO+sLvX9sGvNAd4Y1/TLywW8OJvx96PJn/+v0wLPGjiwZhQdVX
jmV7cjj5gcmZbDpt473o1waE6xQobPn196To8+euccrPHLvPykZm+/nGGgHbN4YX+6l7DX0m2Em7
EZfHsHTIl6qNyP3tGNhCv0y5N0u1D3LU0De8eK0XfOmAiuOpTwFjRdH/pBqYaUP9S61sC+9O48gz
iRk8HZIUJr/uSWZZtWsByzgPGfT/bvfE9nUjGJ308wREcjBdp+Gr7sbXsP10+8vLF35DXuB3G4GA
/EORpU4Atleg1J+1E53cCQp5qfdSpMVKCtraMOJQ9x1QPBkyLGuSPZ6zTwTePrGvX8tYbNnT0A3v
11CzOBvdok7nk+LJmTDvY5eu2Y2+O1XxaWORJUUne5qEYKsln3PSHTLyEIktZBV821hcaaUh15Qt
3HpVqvocFqM+uquWLu/uk/i6sbTSMpDFoHN6XrSSkyx6hq/2HW26TxDLvXq9/5BVa8UFS4jNc1cU
JwGNXAySJyTf1QVciWb3mI7xMafBj9tT1ZIEJhcD/jRpgy9qiBEp8XeW1Q3dadC0V1YL2+eNFTVR
VQZJpYbgVD1/TwI4Xc/dqunuu0tR5JlnrrjJg4DpSJ86Kd1D4fjZs87ar52ESodw5LCD0GG+bVKZ
PAyUqLlTg/Jx4li1ya5QDhMPMGLu1gqilowwz18A1Kc5G6R7EixxHxSFozNrEnF0A69YWZZswTDy
Ga5gXgZUBzlBsMbZkQlyeYMaN1H0EA0jpXFsA4qbzxihoeJHChvq715YBl+2zVMjqWU5aEDjAAPb
hTiOPjFAQkGgjjbqr5jC1wI2v3HAF9wOgVBQXfESAE3QGQa+OlvfDzD97cyUOlOlwao6SX/6rL3w
pW67T2W9TUmJmmcjWAvBUNlroWlRM/ohBO1b78uha9dMAt6fPNQ8G/VhoT1oH2BPC9txrB9aLim/
72c32mYtS83DUQiTxalVFBPIg/OTbof8fg63cRkiaspeg/0C4GI/4OswOWix9Z/+y7E6KXfuAC2c
LfOUmsLXY6aqospGRFmS7yBL/BPPsG3Y9m0jf0fKYsiJYJJKuLmBSoLDViT6aeXrtvlp5G/LxrEY
iwJfz6HOnrgS9vU4cDXVRndTavIi5tpJixDv0ae5Agt5yHPn2FBvjZhm+/3GxlzLoul5GEInYsSu
Txkec326iCvoKttvCoBJfhCAaAuYiZCToDG597Op/R40VKUbP29cb5TnBc2I14MLjXX8RalmqHdu
662VECwZbPIfIKbdjVWWx5e2j11ct/tk+l8+bxl/k/cAYYAaqvhZdPHdMewfOtL15SnrKZlOnYuS
/wrkztaLpfk3948+hEd6HIzRpScV7U80UnhTb8uQfr0dY1s3lnbffl8O1Kdexi4SD918iPL9f8wD
v65WTu62Fow0Jt0Qcy3rRX1okRMrEwGvO+DwvaLZ2oSRy3A96FkUpOySkCS96yfYAgUoph1nf6Pv
IDXJDMCszSVQTNUdrpkvRVY9CNn8Ncz+Zcq2XdCoKV09SpbmfJLjpZAZ/eSHEeS/82oVhmWZSSZj
IZQ0ImUh2EU0kF/3oUYX5Em4cneyBNlkK9C6yZK2JN6JQ4lRF4zc077/YypFtAUzEVGTpzBOsPYs
Sn+88AAVTZZDAIpiLh1vZ8H7Vw/6GzXBEePkTq536v3qIXSwltZucfAr9tRJsOdvN2Ibo+Xvb1KN
wDsUPnYMO06YgaXGi+BLMzT0jzLb6CxFIyOb23rMu1j03skn1Yef2zE8ClaW6xg/8/dbPjUlqEEq
V/2Qj8NFZzDqYA5MwfuJnWDAOJ+JG4p7YNjZ04Iyb1r2z+0hs8XFSOwx15XCEYOeGOqSO1H09OhX
EzmNDXiZQZRFm7DgmF7GeTvsoLTk5Mw7jVL9Lf26PjRdusbytmWesVUzlfhdF6TThaSzbJ7bKIKm
zM6TcN9dST9LCyaUXcDANAX8err4Qw/ULqB94bzP9Srw2zJ1TTB7G+S9bOQ4n9tCKbjMwB6cpupU
4V9uB9rWgHFxJrGUwxjw6CInlZw0xQHV16o+xE615ktta2KZY2/Sj8YttOUj5Z1I2td3NIYObq4j
HM4KvfJwZIuCkeB9nPuSSzJefOYgtGDvxOSSu3lT/tg2SkvDb7qgyQDQI0hzp94D6azluC0wWavL
UpxeOW/YRsnYrRM/cN0CRirYrSG2EQ7Am8M64TXFbnTc1gkjp2kKNXDS4maSMB/KU0Dh4GCGUjoP
dy7snZyV5coWDCOjVRVlM5E42Phh2X/lBXTBXHjDfN/WCSOlocI+NRnWjEvNqscR+p8fddMEuzl3
ky+bWjBx/ypCRadoWHThWfitHUAEBfhf7mYPmvy3W1gm/jsLuon7b/0+9JsGqynxx4+iwKFgUemO
8vFjOtHX221YomAi/8WYxWA55+yyAOfvxrl1LtEMKZTbX19Wh/d6YKS063QyxqUHPQirZjdVtN1T
EtJD2XqQ/GNlvE9xbluZt7auGNnthxAHA0Zzugghpwzeel09wJ1bh9O2GRssDb/Jbj7IssFL2XiR
ogmqPYOA1iXjEMVf+b4ltU3Qvy/ncQhk8t9RX2HvfnLn4Fs8b9SUh7b4rx1QUeZGBO9fp9mn3xM2
A41IAv7hdqxtv97IZ4gs4vIfoVzCdPEIyQ99lLE3HR1W5RtbMHI6iTuHJVFETl7j4DItpvGAyuEn
YGLi0+0+WKaQCetPQsZ9Gib+qdfBtyJIvV02ABV/++OWATJB/WGYdzqf/egCmGnM9j5JVA6vyawf
d00/d8HGPhg7dT1PDJ7u81KZxBK4D0XoHpocl7rbvbANkZHSuu5DFPai8QKAZhzsRtrV4hAPHdrb
1sAyfG+yDA9fhfCLJji3Qyy6Y1E6qvg7rogXrgmcLj/1nVXpNyj/UKdMC42VO++CgyzDRz2HH1rh
sJ2Tralw2cbJ+7UbHH568dBMGBbQa/N9G6M6lkJj8XB7lGyTyUhlOTkohsml/lxXsM3TLcAHRSKx
4C1+qdvaMDI6gRkQamJ8vPwU98VzfX5oo//j7Mua28a1bn8RqwhiIPlKSrJjOY4jxxn8wkqcNAhO
ADiABH/9XTr3pQ9PZH3ll+6qTocUAWzsae21MIMc2Kv8Spe2YmPSevTe2aLxN34E9UDfnAY95drS
YxL31w7UhaXaovknKUcBrI07DhDO2skRzBo6Ajsk0OPXXnFhs7eA/tnooGbAfhxlK5ofzDLisoAH
rLyy25eev7Fp7RQIxkkTH20EhfLMd+OiPq1TaK/1KC846i2aP5TTyEJMVBynAapc2uPSg/CjvrUC
oOWKAmxvwsR9f/tc/b1lGW2x/RoSU1XSz+ER2EV6SgykxiaKWyosonkvJwwg6QDsBpQAXPf2Gy8d
gfO6/utO0cUM+S/fI3vB9NNjOGF2T05QVBnKrr82Q3lpjzYGj/E8TyoWYJa4hLQrVBSLHQgO4tu3
v+DSBm3tnbSxHqtUHEPL9DMmqp5EhYfLc17vU6jjlu4qidOl1drYPeaiFwtpLLxrgZDwMyiKUnFb
DAQDxLggk+HazNOlFdsYP8YSojo0ThyhclhlHviWGy7jaf/2il14+hbiD/KPeR6TQBx9LV6iEHig
vkWH8e2HX1iiLbg/XGi5zIkWx5mObI9cu8/qaAwPDqwEV87spd+/sflZGdNgfi08Ql4bHd6Jt6zK
YtZf+4RLz984crasBLOLXhwV8i/IcLXBh57Kd0ZSWxx/FKxtuRIyH3WnFn5aLG+bh2Qctb3SAL+0
A+fP+pdJA0JcjSAr4Yei4M1RVtrdzqmKPvImukaSfGmFNhYtUNMsQtmII1S1rMhsHXq1q0iSvK/w
vmX8HcpJeszah0cBtrTbFnwTDFHtVH0ES6e4VtS89BEbY56EjnHNKnHUHqRvtcF9Ebt3StlHW1Zf
X4FiqYSg3nGYo/lPhJEAgH6KNHxfwWYL2y841OtbGbijSkGKB81eMHv7q0XlC0doC9df3ezn1Eio
G2oDQj+w6eSRpy9yHJfDu66JLWAs4aQUFbT5jmwu652IAn5TnD0qbWnyvgbvf5gg/mUHtovaENRJ
9VlTaPg4mNYB5PU+Rso42iLHpogbzF8N/KgWMFIVrh+efVv6/YySwfvuObIxZM8nhzkJcHAUEFfV
w0qRs/f8fdnKFjLGbD+2oMOYj4MYa5vpKQGwtbKuuVKNu2Bd/4Mbw2TzpNoVqz9ofgfuwzXn9J0S
doDb/vcdF6YLTTrD+NHSYMha1Df2NK7tFR926bdv3C9AgaQwLuHHCEW9jyDmVPcJZ6e3T/6Fh2+x
YqrpQ7okEgtzxqSFfmjuHQbkP7/99AuWu0WJydXOS6S786GfIENlQymPKfrsOVneN8yDusXG/yZy
KCFLKBASa/U7qqHZvoqrWp6XPmDjfDH8WwAc20QHVgckk77Rh6KnIUpk/Tvrq/+DEIt459LxrKxk
4/o5SvSMgXXnw2s5z3kd/pJFbwFig2J6aPoScu3GhDsIFX3U5dT88HR86kNMk6D70165Ri8dpo0j
1iANk06F7BhFnEFoaV4j+iFWhqn92+fp0gs20XXbt24q2mg9tmxGlBVFcxzc0SC5qkZ16QUbS7YJ
o+MCePixCOJ4gK8hXOTNUK1XDOLS8ze2XLPBN5UMQ9Q+VfpFeDr9RhCBucC31+fvx5VssWKYIFEc
yJLwuA4DyQrZnrQdiyzqlivcBH///WSLFrN10CfejOQ4tSmI+0vkgHyJ1TXNw0uP39iy7RqWRJys
iLS6ye6kAVh2Z0rHr0HdL71ga8+e1mMFqrDjmY7Ag2IrH4f3sSnEZAsVU1TwRg8FDg9M6v+zkA6t
c59J2gTvuq4xPvXfnkaXMu1HsAChwDCsBoNCJfE3TpSUvMvCyJZTdy5GWseBI8dkQG1eowCddfSd
6RjZkugyKMxwsOOx4+RAxFIsQXNPqG2y/0M6eckEthYsE475P4JXlIV+LEBlcRMGaLF2sXwXVxX2
eWPEOgEdmWnr6OAVJMV9hlt4iXZ1rZX6XqqoU+/cjC1uTJSdYJa75Zg04Px6aAWQrBm8XZdeqfCc
j/3/+gZkRP99nBJwvEDFUaEeVsgXxY3Ys2ReXkbTo9bd1fU/b19Lfy8kkS2CLIEqj6UMDbKEFjkG
sKD6AkKmmrnP/2mUReGard01UccLB2CLJxMNadOax+w4kMTk0O2RX+uzsOPahPL57e+5cIsk51f/
K5YX5cgwvU+AxBoXf2hLVewr6M6+/fBLv39j4jKcRUFN4I8SXOn7GiIsu7Tyfkfe2zkmW4LcdgGU
2EM59whYF1Ty0qXORQwa2WUGbO3tr7i0RBtPPTHJZTDF61HSWX/2iP5eoY/4PggC2YLIIgYlHGA0
1+PcxcmHJOHqqF3xo8eY4ZXff2kXNjYeJVIRqxZykB4ZoQe5dP4fbE6zIDd81xJtcWRFSRFpz9V6
tK1m8b1OEjF9HnUg3xeOkS2WLFxH04b9RA5Q9PnEAsoOwNkNV1L+C1fHFkemuCdR1CTzjWcOOiI+
9DvrQRKsqrY/0rYg2ftWaeOx2wbtxDEJyaGIPWJKBAQ+J6nv/7z9+Av7vCW7xaRtC0rDFPsMlvrw
DHN02Po8uIq8umAIWySZCNoyXAl2mdFg3tU+nj+dgRpf3/fzNxG3HQeWmgbHFADy4VCEjT04uf4E
UPRdfFox2fKfKpBkiADMUQfssM9s7JOjs/V6xQYueIYtXMwD0N07ORdHNpB/QMPxZ27Wn1M1PRTS
zNkAQpxRtdeiy0t7vbHploMBkJWrPxqyWrJL57XsfMbiycbAN0wxpOje3pULtrFFkUmh2xTixedD
JV+Kug0OotFi30j3tICb5UpN48La/Q+WjAFvDJR0cdTMfQ/rV+jcJ3vUW3eiEAcywBahvfQuXB+P
6cYrLVVcL2VdDKeSiH3ajR8r9q4CNx69OcORYAB4TSEeXQbZBJiuLNMrl9RfdxyP3nghJFvCFvXS
n/SqjtTNX9XaIh1Kpite4q/Gjedvgs2lt0nJp6Q/pSsjzUeS2mg6UeCbxZd3nCS8YHNkwWhAQffc
9SdhxCnohu+zmXLOw+8GI8Bvv+LCGm37L3KcSAiwnT0pPj/MIwjkg0Z8GMurgsIXFmnbgxn6pmra
hdjTMrYWohKQmR9IfQV2f+nhm4wxnMCgNnsNMKhJXdYM88sE5eX32DGPtxKipqhSXfUzHj5YD7mi
VN/6aJjuekit5p5V1yioLm3B+b//K55E88tFkiUWPVbbuHzlnVzyuYvCV6aQ6O3e3ujzkvxPsI+v
OS/hv95SYvQu1cAen9AEfwBG+6ji6Ftr7YdFRkcaXYu/L71mY85y4BUm9yk7uZ7vhNU/mrm/M7j+
SEvkjtN3IV3xORvbbqIBDY25Wk5EpkALOAy66l3Jr2GNL+3JxrSB1I2WManMCURqTVb4KcoZAc9q
CW3sw9sb8lc3gS/YGDev9DgNhbEnE9tjKNrXttP3sXAHnLHnt19x4Su2jRnRNDRiVbmcpuBRhCar
znN44zXm0AvGt23MzAkf6lYMywkMaia3HIhpErsrXbdLD99YNp9oB3E/XBuEBIXMooG5Z4jYDVcu
jksrc96Uf1lDIcwIgFRnT1bqr0B4vSYjCEqIu4byv/Tzz+/91/Pb1kfQAiuiU02KZlc0rMxB03vt
6X/1/TzeNmO6xjjMzQCVIafmS+PE3rUAYnCFfDG5PcupTLQ9vX2E/jqugFdt7Bl6wD7wPopOVSiz
tiU3lAd51bOXQXQ3Op0+F6rD0JnYv+91G7NGAUob6xg9YUbi5Bu3j6m9BwHVQ6iK/D9fRqbDoMzN
26+7tE0bM8fEUzqurjCIEAy+rwTb4Od14OZa+nLpmG1sfERL2iwkMqexjn/POv0dtRDwVECbX/FR
F16wbeCwoae26wnuqbXGPZWsNyNoNeBMrgnBXLjPtz2ckfASjYPKnkYyfg8JiArW9kYrIrPODHcx
xGff3olL79nYexD3hjqLldKrv6Ey3rdu+BU3/I7z+P/wmgsbvh3+h4JDAV9izQnTBC4bMQ2YV4AV
vnM3NlavCufSqps17NIt2TIUXQZOcHVYSV++78Ru+znMIZFf5tmcqvPgXDeOu9JdHa264JK2rErI
wKjTqL2flAA7Be7ydJ6fDGu/N11/ZZ8vbcDGwIsGEMIZ/CanIF3rO0lQLgDW+RoW8tLTN/ZcNLwY
IX8wnaKJ/+HDqOrP06p9/fi+Q7ox54IqKM2qqTtpl96eA+bJ1kjusE4YX2B0uQaE+/s+iG0jB+Pr
ra/sOp7CNF2XrFEreanXCRTgdVklX84qol/e/qK/L5jYdnQGUiUlK/V6ch5zF8Q3Sd77qxNbf7+d
xHb635+lEX3T6ZMI6JwrsYbPKLKwrFdK/3r7Ay69YuPIUW4aeIrRvxOhwAzYRcRZETVFlrTyGgvt
pd3YWDVfW9djxro79eDxFMXwS8V8F6f8cM6U3vcV5+35V7hQekRncLQtZITsqdL2Lmz5PWT43ueH
xLavU8XrzLqqaE90bVUedwCzc1eavbTDeiUZvrRKG8OWLjDzGGGVjAweRzvIA0Kre8XqYQe6pK9v
r9Oll2zsW00YeYoS053CqFDHJZXmC/w2dMQlh3LYFF1tRV560cbSBZcSwW3cnIpQf8UM9G0RTk/n
OKQfoS749sdcsL1tf8dGEP/BBHpzgqjKnIHkEaOyU3ANmHjhC7bNHdZACGZktTqdMduV7D+UfP0W
CrY31TV5hQu2t23sCLOmw9AzdSJG0W9Fa1Sepj54hSbfNb3VS684f92/DQMY5EGAzvOE6sgRYog1
OrZFFlyv9F/ahI1xz7V0s9ZreVpCetel7mdVL89v72/C/lMO/9+kW2ylEHnZi3W0gdsvtV9VtQso
8fzJpj3YCHczhzIJ39EuAPV+3nGagkVJ6rlky962rYkjDA5GYV9l1momS0D2AM20uUTbEeCuxRZa
ov04VHVxA4a4OSY7PYlIntCI7rEX7eAF+QXsoq9+h5RXgfzUydkE406ZYRHfhRla++K1mkF65c3a
FK8RxAWGOzvOi5yzkqKgdXcGCCkQDjhgzEwOtdBhCTOO+v9+1MBwzlbwFj/UhoN6joKps30GkmNe
dlk9sSUCWGaCDgfLUFyGSF62JCRBkalqS+YeIdocdDTjI8Z37guoxI1f6URqaA8TzMTMQah+Q0lF
z0tex0kDXUCsSkBuqrAogvBDK2gvP1X4SRhO66D6FcVZv2rUmfK2lT4mH7sVyPgADYOhCep9Am5T
tWZkEql+RHpWLD2UDUFWCXWFGuyQQJSMckleBANt/WFpbYBQVASrir/PK8PQ1+dmpJ1ocgPkRkNQ
aIUQpMsIcEHkJx1H1T+YpekCk9cRS8ADGy1kjb92DjpuLq9WwMyfhhQ6aC8xh1ppuy+aQi4+L5te
h2zvlEzbYce4qW2bkXRyKH0rkM+QIkt7SPGBBzuaS3FT1nVTjllVVrYWN7ZOozrKeLdy8UtLpGht
NiaqoHXeDzJxfypjeRo99oKV9FiOa/AxTZYUHzvZpcCCmT492dWV/DYdWMj+AVNrWb2mQ+L75mAq
qoc6AyzDSTRROzutrxV1oXqexlYV49EldAZUpsRfgvzlJNw82LvaUcZGTLyCKg9Hq8YgT5Oh5fga
96Pzfh+BU2SuDpr7MupBP0eRhKORtDqZVThN4UtXN0Gqc+BBuPwdhxCplXvJ01o8BKSOmuYY8prz
nwF6pKQ6BBMUC19Mt2ImNuvJ4MunYsVPeQax+jp8WjEDpT8OAkio8gCqAEn/pAKwK5VHyYoOcTYH
re/3DtU3sPkWZxbRfXdWWGmBt9a9HXfxUBfuKeYryJEzYqAC8suX1vWA4kFpOr33PIbo064P4m4k
mXZxjCqnHE3HmyzWKijXPZUYdF3vMQPQNb+mWsSiyrtEJ+u9Mehgvhhu5XrXhuuQBgeQwVH2PSUB
+GcPM7RzoWPuOzF9YKEd42W36KmcviQzpcmPAPyWjh2hIycA52Jr32EuDiid4mPEith8Ali8JR/W
WA3uQQwmcDd25uV4rCofuOkAPm/a3a/A2KpnO0c++FoUFNIsGXCHMuPNHGmfVbONZuiRcbSJdwnh
A/uqfTIN3+OeY/Iob6OhK56gj0z7X9AMkjV0q6HjqW91kUZIHc0C6vCM8Z7MLBs6U9rHPk0w0poz
6A8GS94VZWl9ljbR2O7byVf17ypYUdXINPAOILwCDQaEKwJi6kPDx8n8XMpx8MeAC/xrx8Aitty1
4HOjP2gH6oYTqoFDsGtKKVN5IM5hcsyRWbHnlKztclfhHuRyVwdVGP50db2oDmcczAvdfREnDn2T
aAFyXWW6GBcUuAJC7BM/pyxV7imZEWnW2o00WxjGSbp8nSMYJtOhb+ZXWcmmJXtZLmCpyOS8TPbI
lbdGZkvvwuCVN8XonvuaFuIraF2CZNfPRajwc2v1FPc9xofX0qz6cR4YuetHblOIbyqAQNoc1ijJ
89LUc/Q49abRdYZpVBe8QjqcjHZXsSZ1AhUnS9ULaWodfCqgTAsxwWZcImdz1VTQIt2FAc7QI1SZ
S2DBmwjCI//QtmroZ2jKh4PMgjWd9R0Y0q3+EzVjo7/FI37eP7EIrH+JRninaC8Qri7oBxW9PETO
xLjMDFfx+A0DFmo8WMI7tuTFMAzjaalrw3WWlMEoQFDE/agfcd3Y+gGVvnL9HCYDbcs8IL5b/pEK
tP+nhrWYer5xfa9nn2Fjh8Ciflm140+ROOc/rYXH3Z4tdOQxjoqXjdpBnZ2Yux6TfGmRlasz4ndH
QmnnPKG8XqARjXE/gIJgVg9rS5L2mzR0LR8YmcyQD1GzJC5XCtXZpyCu0bmlum3LH5DUSMfvRAU8
veXrLGewvK2FGNihxxCFeIwweUWabHFQ6i6OCFIURr9Ml4RsV1PVwyKYwOzzTbIg32qzVME36cxV
Gux9Geo1VqkspguaGTcS3tmCIafCAF/6jLl12tUf0f2msrofylYny3GF45zBkG9MJ+FoQPmohrsR
VINRd5C8MYPNFgXC1R9olUM3ELclviVHf1gHr23bRW5XxBqclFkB7cn2ZnXIP6I8KZUhv2G/1Iis
igLosq6IW34kcsFZsHQ6U3fLHlMWoImdknT9WsdG92iiLhGD2wG6Sy15UHQMNycjnO1sVLTVTbKa
RO26kc0qvkv1jJpbXsUjZJmyPlUVv6tiFgffphFQUfTpGs4+Q6Gc1YelnwTVNxUJ5/jzMrQTHgzU
Kl/XTFXdutwsvMZELu760r+krS5pngo1K3cHmKVCosnGBDf9DrMnfv4AYtIoORV0cbPNRiqbZcoA
jY2XNmuFjGHtPg46YBoHi7a6zQYaMKvvJuSXjUY0tJjxfikxI7NmRoL3jB6wmX56LEuUSn6Vwkqe
ZBQTXgxbkYD/LK750EuoiVQQeeRx0ZlfyxJZZvZ9F64QsATdJGBEEtqcP5Iicj8jfCgps9KD+BXc
2TQWUXSw+ONK5F0cluxE2xAaOzdlMFfipgBIBUPcppEl9Pp4rUM0NxfvK+CtlTb3lUJ80ecBbaTZ
rQnFhZ74STp04YKg0rsu1F5/Z4YuZTanUx/ehrwUdwTtzDTNOmhvOsSek+nmJnMIHds1L5ZCkiJf
Kudi+cFVM0asckHtRB66RkXiBm6FpzsEnUtBd64upuKRVHphn+oUgWq9SxdTs9e0Knr1WTYFKX1W
AnU2rHsbxt+AF1fiqRtBH/uDAj48x3lqqnhhu1EWVanyJJn8Wub1KDr9EZNLrPsZx9bOcaYh5ZJM
GSDIHpm/mw0ZPy4yHO6cWoCTOLQ05C7Imyg4K4ogMIEj3UMgroq6fQjRLfnH9Sm34NqtK3YLIEJk
hw9RFZPEH7qxYUt5GKu4Cn5BGbH18iBZ7Ys5S1NbFR8DBA/dn8GbyAyYQFJUu13EQz9HeaoCnaDl
KaBeEg4TxcwpVnoWAnWKqeUfO0Rk4+/YdYiIM5BvT2F4uwLyWv7TAqAwdA/dSsIBnGtVm6zLfRMv
ku5NQs3AdjGuqWW+4YBbhVXWFkOCy3wUYg5B3A06je6hUW4ITlFXqgYKIQuph6xbFRFit/h66pIP
AhfuYu/DcC3Lz4Ft1mMZDokxWdljP09uWpP2Xo6VBEtDWFSG1h8iUCrQ9iYsgfY2d8CkGvML6p1I
B3fVnJIWfjzp4qm/6/GP2uV9h53Rt00VUbYiJBBj5PYBKMaMuGlUN01mj3BmMA5ZwcT7+oZPAWnc
KfGij9J9Cnrc+tanno3dHVq8plzzTpK0nDBU5n8GaxXmwtRdtewQXXP3OenGio0I5otUNbl3VAXT
jlCFRAZVj5F5la/nQAhTYmsRgnp8hNZmWR/WOpmlPNSTQnSQjd28gj6eo73C0gxRUl/+XnlvBhzC
qfXptwghYPs1go4M5OUQe9DZ7UunAI+B5krD1inH3VKs/QcQsiJt+1DHXhhymDgEzs1Bww9a97kK
KV0ZaohNN+gM3+MUA+SW06WCIhAfkmOH4MOV2BWwNj/G3TzwbyvB0OE3EOvb+U8J8c8Gk+UmNfzg
Uc0TCAJrmOrrMEI86WcJMeEyyQQoCCmMmcwmsXmoJ5W8mqiHv0/KFSHcLnGgnv5KJEaGHqupHJpP
pgwl/T4ZU7enepgKcEak9ZwgMVNrz5M6b8B5h5JkQ8MmQHiRzGkSZRNB5zrejYWqG75zXT/MctcV
LkHnkTs9IjlZAjc8NGIhDQUBuBbtZ48QH2NdZnHM6V20wPN1e7CETMilvIIninZNU0/JTcGHWM9Z
U4TxmuZTN3nx3eFmWH80FvjCby7sICi6G5a2C58h8pLWbk8X2LrKQCgk4dO981N9lDEoHv6B2iVT
OlvPknsWcBliRbl3cRhC2y8Yo8KwR0pximZMjWKcqs60iIYQi7notDbgbJB6+c2ECsLydo3hA9sM
ZAthGGf49q5AO7SsoLoFXxVN8hVQ/IF8JmMhARqucSeDPE7jr7RVJAtw3nT1YvtdOsXp0mUtY57L
PcI3tb5CNHvGPS6QiugjGTlUNF+jFJLpBE3FrvNh3i1qQd7lFVTnu2xE7cCmDyWaW8OdYThpPG8n
ociXkPh2CPGpsWiQTSOga38HrZWRyIse/NQ872tomkP0iuo++VLBdVQmNyUOybkKMQ/JTZdYHCsQ
ZSv+AwJpOnpcSYPsgKoGQ+FZnLpmfOgg/Bc9TP1az2PWyT6uPpal9+HOcxGjNIDEiJtjusSQkQe5
BsYhNOIoSqtXG0MzKcgE2hD+U2WnBoHdJBkJXpAS6eQYe9lPzc04F2z9VgOtJ5HEG1t1NkNKOQ7f
wC5jpiljELJHEtZY0YCGToekCl6SNhDTS5FCpix6UGSsg4eAUVX1WaKAUe5U1i6USp5Bsel5gqh1
/NTGoGV1malWs37G6Zxxv1eK98xkSZWglHA0UZdCw7ITkF8OsrmfxZ8iqDvkBMhsRp/3oQkdzwH8
WinSrTmAWnNO/boszQEyO76eEb5h5HnataByHo9NPDZ22GMAYoKEU9FHaubQ1Ct1Ut23rUtCODdb
jFLvdYGsTOwoX0fl8hklGMrRng1hTBmBkZHfIgjiasxBIGwDqEw77Z/rcD2P7iNwbKbMe6me2gQM
zwioTDEhYp6hhEV/S+kT+l3hsKg/hW60XxC426H/VA24bp7TeVrXL5JQkO3k5QA232MbsXFAIhMQ
DSSlXbsQw+4DtISQ0pNJIqOSVFv/LVlgBx/F2IUwqwUnqz+BB4XJLl+MFeP9Wdxa3gCM19LzEMVU
qFsu0eD81IAIdvG7MgS5TJNTzW1JshYpUf0wMugrDXmB8Q5/35Exip6jFmWAG9pjKKnaqaqKxBMr
yxX6kyOuynK3gPkQeIUmjPCcbCViNPabliUCkZx4rCe9SfpeGLjOcIlXEAVop08zcouiv8PkqUOt
tinivsHE97LquxX0xp5nkswS6neC1Bg9yCB14wRirnVIhkNEoBBrssmE3oawf9BIfteQpx3WrE06
iqH9LmXQLcjbAqkpRfUf0d3TELddM+Zhser2FwlNajlmm7FI4GkKWMR4fr5j+imrZI3Tf+aj5Bi1
Y+eCEcugaWWjr7DBvmaZKMbAAScTa29FDrB0iW7GorT8pBEvKJ5zsoQxCPU6FaQkswg161ePe3y9
0x1U8j6VghH/w7sGwxvYuIkhNiz61B4SDKCSx+QcZEOGM5m68rsSdaGTTyGgqGLcm8CoJbjpgc1X
/g40xGUV7cce8mTtIVKlEssNBIgmjwISks9WZxM8hug+nNMznuN/L58RSsM5gWNblzbZz4uuKLkB
yonw6nYlrQACqE2maRl3yzIR5LklpLjHOkcMOY1fOlh52H0NzZKkcFUApwv7oTIo0MnbYJLx0j+N
UorHceli8UnAbkqd06BEILETQ+jKn7pHvVCcWKqXDvlhrJK9EjKZCnRTymr6MDgAJPcz9XWT91aX
0R4Qlkp4DLdgX9oMmgIGfTVWDcGPRFBQMUI3Yo4A4MwrWjf0d6DqeRoy1ZeIH7PYYGih++DKHhky
bvlRN48JeEYV2KFdA3JNHKLC5hh8ZzC0enB27PFdHaqMB01ITX7MPWIavN5XPYqUCZTJg6cZyhhO
oO09Do3JAK+o6AG+ryvM7YSM2BVfoBK56C/LAKGZV3QZA6tQcLfj+E891hF+SDO3zRfb8HA4xhye
L92jbwWM4r7VdbQ8RPC8sK4UoG02ZVCurxu/LyiIGECcjVSuWvNUT0T+bOaAJ1gOvQrVf8APxi2a
zxzylHcV043dc1Z10dMMkbNR58vAUe+iBQgc7oDFd/EvyKFwSCV1JOjYM8LaWdlM04H2BwwAOYH+
mV31jamDlaL21pSW+7xBAoTUCbL1dQ627dh+GhvFOC5DAibJA0oNaLjl2BzWfOcCeq+nEImzeo1a
XJwnG4ytH7MYGUH5kQWgYv9quiKVv23tJ5hN20yzgwI0yiPpZxRcAvcNh7XzT4igaXJWBlv1/TKB
Oq92cORQZqjcmu79hPKeRWBWpeFHiQglvJU09u5nU3P4n6gRUHYDyWJqdqYobWV3hS9ZnwnkJ07m
C8oozSO6YipZvkmODIfm2NuleNCLj5a9YG0cIm1LukYWu0kL3/8z9UqgbpwqJX6Ga6+W5wiXyOTz
NMR9Nd8VUVwpdAldNSZ38Pzkqe1GGe8GFP6AAe8RA2drSRQWtipUcCDhFMZ50CGZvIcm2mLvcGan
A12JwrLIcyW8xMDduSLa9+ookXIMH9CHAJs3iYj2OT64RYG8c0O1T9Ng/V4UXf1SVg4bVU+WBcfa
gqgJjj4KhhBkvjQB6WTaD6iGCfC9e9bHn2bkjkfKVP0RkybIJcBs393JlsUsi3g/voAnIoFsTht9
Q24uXnkIqpldGjp32zdDdIgmGsBVadLdiMYUbb7gqh9vJr7GIVa0LL+ijO+f2paDIb+A3sVLz737
3PJpujdhkQzoPS+szvpioX2OntJ0IAhEDiVtzcNamJpiGp/Pf6qVs/T/cXRey3EqWxh+IqqABhpu
CZMURrKCZd9Qli2RYwMNPP3+Zl+eOrssaQa61/rjS82w7f0QKVPgeRl6qwQS79SStFlfqrh30/7P
FNjjORAb3aN1Wu1TpLOdJC8u8fYTTMed/ub1fKM+RxBgtP8EkcQVLwsQRKCH7tjuRjAe9y239otP
/IOIs60TzsmeLJ63YE5z88JrNzPOuoKu3nQa2o+auq7s2O2VB+DgdU5YjoEcY3vLtr9EHG4X4RC4
H+5LLYa41fNwDaxulOROdu57VyjvszWm2uLNV04ZZdwhMpkrp/hwa9MnUFVmOg8na/Cbx8GcAyMW
Kqueqk2pJVodtxIPwdi7L+aQbXto1lXdnphRxAMAo/1JpgdHXr40wUUoXuCwkL4N0uUauytPja7b
9jQCGQ0JLyJBRcFGrfgMy+U9uku1y4hwE3eFlRnbl77dyiKkn5gIYYE09WKU5PaEds3ox9ixdm9U
S/N1ArQ2QUQ4SumewbXTMqp7k1J0z3ayIbLmOTMSaWfzN5VZ83jVpTn0UT4q+yd7yObE+GVVTc7y
vv20ejntMZAjnB89NjzbsxyH/N6zCBA4Yrw0g2PgVmoFl5G7EZMxMq9OyEKcIx409xWmYtlwcuNL
miGIcMW8MN5yn/V8XkyYebHbJ/L2JqZHVvhH5bqGGQ8I9GBu+lbM4Wou5X5aDaC/iBQnvnt0AUhy
AfbVn2rawFSyYoH8gmB01XmZ7e0bPC4oL0tpjuo0ZkSOh60sy/WBvA8+KlCLsYrpIHVOzjqmVSTl
Iq/Cccsf1Upd1cFuSp5amd3664fS69fzwmTqhLV2ljHa2s1YYw4B/pugq+rui+iy/NV3PIX/19aj
OAxeV1RRIPA2H0rtAjEPRpA5F5/o0HtH8aCcciac4Vk5o/tY+4SyHPQug+dmHnPYEa9hvCfM+ZdV
Im+P3EEXd72z582x1tz8l32dvdsl7lIhOHFjB0T+2XMb0UkCZ1FXFMc9+u22g7ZObAfc0Fa6vOug
y022h067YG71QN1c0+/ls9NUPP5jV9qPOZTZeVsFVa9DUBE9FDiG9Rssd8xPnucrK3GqYS348Ljl
Qvx44tWiOOQ16/Nuude4DNezDxE6HC0411fkzu3V93LXe8qE5tXu0VuUycQWyA8fHL869vVcx222
e/s1rWv+bmYmRRHfLd5u7P3U+olv2/rKZe99roWXp9x2c26XV/jCMU1APAozKpjzrcgZGuFE7WCP
+s6q2qm4gGTq9Nc8zgW7as/g/6ocUX3X8yL7uJW7O1+EOTpcTZPnUhgQLipHIFXaNa+83k3n1XVy
yNPOWszpXRtSc2n2KOMquo/kBqnv5L0Vocub8nia6LUJbQnTGfNXmttX76XDfscoYg9PCr4OUmpU
BmkzANjTSc1Z8yddOZyPgCWjdTb5bxxaRcdtu/dWQeNLw50t44VfzWThGtL0ZWPa206BADULR5FD
ejSL4z42gvOcBfx28HM7us2pbpx1PmdmtfVxeju8EqX8kmY/v/pFSng5/qt6y1KntC/M674O/Fp2
t6bYWgdfXK1pqSh1RMdw7zjMmLZalHdgBC0/VrIYrp2zLh/W5Lfs0IHRMZovq3COnm/mX42q5BzN
4zKVhOIKFAoZQuVo9IC4rWIzglAptovIN4W6OC401mHKu+Ef1QlOT4+Y7e3tcRgtd2UQpGP+MjVZ
/a9GwPRsMRU5oTkEGJWUD7F7Z6NCOtOWVrR/yfYb+Th6175TpVY/NgWMefC6nYixqikC89OZF3v8
cPBJ1gdEdz5DylCLh2qdpvzQcgEZ8VhNQ51AsHINmtQrmbwBLgod+IP1L9ntrCsdRz570kRS6L+q
1X7zr2kKoZKKPvnISgP3uVJNI0Ki5Lv2h7aq0TsSGOaVD+kAQX40oCry00qznEcIHpsrpcHmJmkx
NaeraY4VCdU5eoNDt/PJPWwlxQ+nRsy7cx5TxT85ysAu46ksbPNeGEspeVoytAJqlnUTz5ld7fdp
xdhShGz1RZlUlGstR+YRr4gycndafrdWPfmVrv5a7G/+ZVtTJaKCcDyw1m7L14eGVJ7mHpGDx1GZ
kttwVYzh9evS+AXuAhnkZaOPxbbPwRg5tiv344xqbvi0LRn0R3Bka//drSUPj9qCfqPT0lf3BfdQ
Fu/jmP4u4CuuJkjDeOfvM9fF0o3WkFiCRYt9cghw3pQFzcFTZNGNt0HStENbcS77adt9T4XdTcFx
1vU8fvh+Xqn+Y5sdyqSuq4uFQN9PtWn2JcrrgGVIfI25nzLawAzkzoVKaLXpRMuukWs4FA5EUY2U
0CjWq+7q1nosXDy80TwgFfpX0yIiH1i0KwZ6n5iB0NuMvSOAmyWmD12zMfIr8hEjwAgDehaVVcui
7jNVy5iJprbjab1J3tl6s/feTsc11nUAfucFqcOVnlk5QLBtifbOE1QBhiZdz05sD74aT8E+Bk/E
TO/ymC67erR55vPEpWIJ5DIzDSea4UYAGGe6j0Po/mIDZmFNjdTiqflEuGPVPbW3JuzQF0H3zrq/
XuVuDf+4C5wPM5jq/bnpPfbzepp61LntJvorhSC4ziqLRm6eF7lREFpWOUU2zSSZ6Jd1eq+YZLuT
GQBpnjf0MEbkTqJ2eLUzO4szLctLd5uo73K60LKolm7/wsSVpkljj7L5oNlv4ir1U+/FpTj9SXVG
LZK6k9JewqUvgiE/WBB73L+qbO9L6OKV0yxX5nVu7ap5UXvRnZFK1M21UXIsLsGQgnxot0n1CRmn
1UYKv8EiIlQL85JY/mir0DYshDPMNvYeIxbhrWgaIPGYEbVmtJKeKJPS87L6YSp8hCLLYnIV9lnR
6Vhlwu4oaLTr6txntg0RzVdWJs4kgiUeHTKbk6wtrfbkCfQpd3tZji/gl/73RiHNfbWY9R52a2Ga
T2UlvZ/eUPXVO0Vo6Vfp9AS09bnVAlJktvlg4G3lhez5QwAAUlu97rANPrqmTez3bTNyrMp07dWx
oQNwBmEotP9R96Oz/25l6mZ5xGOetTLStsr2hO6+7Nq0GgA50YXRtNcA/jyLA0ma/9k2p7n+YpNc
gutmiomhQk+ccfDHzvyCpiGv3ycpkXq0CHbkYdoK1w7XrAjeW7MJ+geY3/V3PhrLflCGl61vPU3o
1WcVkJMFOD1IA1lYpaVvqchsbP997I1yrCPfpg3W02V7ZfrT0xHEKvefbG+VhoybPR0WGFxqmffr
Cufr3VfOPENurjrX4qRJku3OrDRTm5CAnBcHVYnBPqem0OK4LoqP24CNyY9D7TP82Vp5Iuw7vygB
GGDZE0ebYxbXQNlvc2Zl8gwJS4a4F9jLhzcs8i8nks2AO/rGlCjaJ/hUqbg+ozVoHnPttoliX00T
tpA+OFMVmlrHHDGM6qKFUDA0cMg+6uFR9XLe45rMxfneH1IA5HBkCivu2zkbyoR4pmxMXG1m05MG
ts7+NCyOxtVIixtqiD+3eBnWYb0zbN0/Fmiy/mD2Mv2o0xq99aIomgCW3hdx2US6T+e6nnf5wG3F
/+vNkgdpZyJ8IEehuVa93NNkbtLx2XSq4GKvfuPHojQtETltWm5Pzph2bzufShHpPsvjXijwY4M5
71MwNJ+sHTH/n4KnsjutbNR10qMg+tP42nlFGDLeI6sNvgMrm16nefSee7QzL01N5nK4O6P54ZXM
viC31f6P7Q52ga0uf9J17z05rOLfaV22GRh4079vBA/5XyVbtzgOrSutCFqRRRy4Ofun2w0Ycu73
4r5vR6lvIHr7uMM//0Nly9CWIo2Ju8pkw1jQ65x9RopDNqBkOPXruENYrMrrqK/RdIkPV0kK6SKA
gQMpT37h6MSCpF0jiJ2h42DZIa5MJi82LopgD2lrqfeJNoOfWcD7dtPzZvFUL1AEfTmpY77lZXXM
lkHrOHDW6tnfhvSZI9W4W7y0/FtjUTo7ZO5C3unMTNEHw+pt8P3n3mQqi2tTlVjKOzUul2yWc3la
9wotSbEt57nv9BuAtZNMlugccOZ5Nn/OBQdmXq7y77Q4IykEuEbGqNopXQoZE939ZDqiNSMLEDGI
aYtBopEhp4cHWTKmAHgW55116wYGO2oakzQQmRfxxPmoX/K1T0THTBOmYCKPblGMS5Ix/Kmol3Xn
HkbRzuWlWch8y1Vb60Nm1GYMALiA8OfjvsV7b2dEuHtFlUHee7t7ArPq3pEQCtBtPTdmmKIV2o/W
3I73vb7NgGCOyPFqn3XJMmy8rH7t/d8MN3puMqUyf1LBki0Rv1hOXbKJAtrpdfaP6hJoBCbrerjv
iJvV8eastYiRpxUvcNnl1e79Nn+ERB7UcSwGkR4QRpXNwyr7uTvNFYNgtls0F6uBWcYPpvx1lDx4
dhpsj40O7DwCTpcnuzeRjWdlLp4JV10uaVdarzbRtjrJlQGXgFrFZONSYxMJ4eRVKNRc3wfN3oKw
0/hbnkA/M8rWpKcbErwG/42TUcLD7yVzKKBUC3i8ln/4mkGzpam93+Z663zpO8lD1xrtGG43/DIW
hNjpCJogsKKmaN2HybRliB9+PfGVgn5pZvhSAyEsRibZJAACnLDZCyLiIEqlZsllhXQQRTO3Q14f
Z3Qh3FuD0VpxtgtdvdprXf9rydJ+rggOTuwW4Dsa1oC/t6PE+Lw2xhhPY6nfWBbaMUqLHUrUqMrq
m+lY+Wdy3bMx7ke7PK5BI78K0/frk9oosuMVTlk/ckOpOG1Sx02C2lKER3FjMv/baflgNTBvsVk3
2Zn8Kg5W0+cUulSpFv4FsNB9UHZT/TW8YFAwUiYnDGinMYVpVewPTS4XRbS5ly8xMCLfjhj3gJBC
IY5NsG4J9W6MybnOvDx0AtU/VpmEX6OH4OcsRhaH1jV+rKk0XzftVZcib4N3hwLblQHb2RKZpqOO
9DaKH0VVMSr2LYI+1F6e/ziTw/TZpLW0f1dluhnZoSmtKjhlmViM5zlDoRo1FeVNbO2grQdXaQSQ
XlMUc7Rx5y5HwBdWLiX6vuBkv8WOcYRZ831mNMhp3MIf/1iqAhVkqxXR0A1wecXse/Xd0gYShraV
3W+dCnF2oQdJXhaolEjm4g2gPTsTsUZncdeUbo+ipnGLe8D3/u/sdtYxNVr5ay+hW0Be+5yGGOLm
VOT5derHywxQdNwMUX2MGcKiqDL76m0EU8hD34GIDgkRbZ0XgGj3rqfUQUaOwXsSwsnzR7S0Vu6H
IkUFcyZ20Z/Y/KTYvzncevpu3db0Yif1S30PwdSMxwVlZTh67ZwfEVrPxTndRrU8KPLrBbpgC9el
Yzn6S7QZNPOwTr/9Sm0/82HFdcOzbqcHJ1iq77aYtRcaYzG/qM3u5CFfSgJtN2Vkz3Ulh+XEUqfs
mGSDWZyIMdcKpLaeu7gHDJtRm+v6KXC9NSAtCpKomSyi7OTMSZECFn8GfEZVXG+7JgOBOvnQqsvm
0V9U8zKnjvwQSzkXYcaIXUcpMNd4mHvNR6vWPWgjgCbx7S9g4eAM3vY32LL5Z2Gu5V+7zuwB2VTL
UtBn6XJpUjolDv2krPUCmnHTDBVorB8RWIjIQsBNqjf26mdHG55ibrUBl/vZ1HyS1ny3+EH7cxRK
Bl0oNrr7/ua8GNtBdoYnTzdpxN0q4ZG6lF/ckPwQGMkM9bdckdjpUleXWaQBcnFpP6edtO/6zjJ+
CWUYiePAwusWxSoxS/zSkM3mFDkLK0dRrDaKXhSgbONlfsyCkmvTKPIjbIdkNF/z0knaEoWCR+2i
fkqDvf2cpgr4zghmZ4F2cabfAm2bc+zXdWIfqhsvWQzpJv6+f++utmA5WyeQ5xuyVcd4p0mkLsAY
kTVpLkfoO/sR1b73G/1yLw8jhMDLYqz2b54B5+qaQ/6ubDddkBUoMEkmWhRDnMLTT2WZ4wf53Fsb
15D98SRrkBihAvdpg1FNlsBCfTOa+GUiT+U1QmldWb+7vBznxz5lawS2kTsuFHvXid/zowF3PfFZ
7f32skuOVo5TvsnNtZYPA0nlEex8hbm0t3t3z/q70nVv60HjdH/wEeRfFVEPv8cJvDG0PIjucCu6
cY7qwbCMMIeBPeQIcN7WpZ/Hg21SIn5CpOr8cmRQhR6Sr4iIsCZmhtu3A1B30cbNUFpFqKrZtfjc
Npcrr8mmT3t1EIKSspOO0Ww3+zML0ninAILv3O125OOPjRc4U2RefhdTIQ0WvgyD+lFtVnGHkmf0
yS0a6i7Brc046AUYLBYbnrN1+ykskI3lkZ6pcB56lSV8ykUfteNEsr7oOufbFL3rxew2Aei05fYn
q7XFmNgz9slQO6v74a65R0JPs74qe51/4booHm8SDh02oh0OGshshYq0rT+1hcJTojt+6mrZR6m1
c3QNlXtqesQMaz2mzBUzI19dbuLiloF652DeRTh0Mj1mgBJnCHwNz4taakOkWVjvWiBUiVNjLrmq
5EaYhM9Z+6WQjE2hmqinYMs1wdBb50YToNrqaZ/J2+7TWUxvfpBTSrR5oVPOecMbv0gNKdpPZChq
DHfU+2WU8tMetlSliVGXxmGufCsefK95mBHdBkesF6AMRaec16BoADVT/ARjqBDFJKPVdHAzjA1p
lFb86+s2YNHoN7Klol708/1SZ0Mbuns+LpHVZMRYVdx20OyymF4BeMs/noVMHloLbH4KzPYy9wNQ
AuffY+WX+ZvR7hz9E74WopHhjJK+rqe3wq7oLSva9ClAEvFqIHrjwTP75jCjXbwabQ1FY0zlSfe0
OnGrep9DcIOrU48qEvqx1/tC2Bx35JxNJ9/HzRBl7SpR01SNe+KV1eIum0fry2zZNYgFLNo2yYUN
IDmhO08QZ4CTWl61nYdN+2eGV9UkHq+dCivDXf45xo4GwhukGfrGOP/SQ2bZ0TZzg1qs19w/S52Y
ne8cwNrXk9vNTOqdm1VWRByDnSzM4H9dORlfAReWiOasrPyoBebThPqlMHXmQONTuFQDihZ8Veqt
rJ3CTQxt10U4U5H+BZWSfTtFbf7IUxbuR7YSXil/WDgVco+FtKkt/cl9ah0XMTgf3O9OeR74y96Q
ApYfA82rzx32IeOo6tX7pOHwliWNVBP9Z+P/XRtsNIfVncvPSW91MkN0PVidWeSHwljBudednKM4
c1dxLvQtyCzgWIr2TXencbbN69CJeYwkjXEnhTStxiFLYXBc+8zQZ9Vmy6Vbaf8ivyp/y13scPPQ
FCMOyzXP4bpr82NRSDx6oe1E6Wa+E+bWvaGbqX/llbs81aoHbsRndUKv4b7m0Pw/EGzOHSatioiZ
cZ6C+9QSfnrsYK4HFN2NiWyK8OM5zBGHNqw7VdpGyISVzfs+Qds4LetyjKnCivMqD+J11uAG6dLx
7GmO0cknJB9qz/gsRk3drp9P9gMHux8PrhjOqjF2K9LrVH13dp79mxqfcnaPcZx9DMRYc1MAMUh1
ClAvHgBqjQuwFFoX+HHDJkWhHX6NO4XrcZOZTpDsQaAQI9PamIcdZRj+2baRjoYapPOVMXtSiEIC
xBV7Wvr+JauYlqDP5jnOvGn/t2YIPODVOyfq68n7uVge2zAfnH6oSUq+mmmLCA4yBJhFMD1UoTvL
rjwaAzrDu0lCkSKZhy20jVv7S+lOE4kMwvWeh6YZBO4OPDnmJLRzqp1BNUwNVMhSc9zxzuLKdDXR
5Eu3P+9C2M8CHOSgEAHkydaiR6dNBmodL0VXgp4KYd6zYGTjxzBMwnulErWwfioGypTfUMK+GGmZ
locgsKdXZtb1nhTO2+mlQa0E61V9KKQwQEpaPl+HjP03F0Qa4Q12rymqU8P6dLYgQMLqGb+G/60u
QhY8mDNlgBXci1Vnb9xTwXtRbLhsIMc6Q+aRW5U34RHnrpge0FOBPaJhn4tk6ZXvJ1Jlhf+KbDlX
T7uGNl8JUlpRwhSD7pn+ZFX0YzQ0A1+bXPTyZOdp85IDOz7Lxuzipgm6H/Vg2hGui6w7sfcvD5bp
u59m1RNb60pnyt9WjBZvwOPSS5p9YKeejcC1z+saWFj+AM26lRkgS3Pr4hTT5J05lhdcjbrXJG+H
GGatdQ+rrZM/MAfW4uruXD5NMupqjS2UVTVtUcP87GWIbYl2Ka/ruPYPGB648FJE0Vxuud8lQGBi
fEa/ICuBxaBKg3tr10aarI3qrPLKmMsEVe6aRTlIATajFrgtIFE2NeiiQptlxelc2/OxqZydmMV+
1tXRWFgETzPMhA2vWqKuGDpLZZHBREd2eLY30wGRWYfFZ2iDxLPLweSNt8xzQYfjM78+CPO0I98O
89bkF0jtMuWbcfwPd7dYoAkMh/5fRpn7nMlm+jvoDFbMZt0fVWuoizEF+rMcCxQ+o5tuxAqhxSjI
0eA/QWhsy+LZx1IjQnPt5ytmsm0GCCGH7dgHOIlCSwrc2sgLvK8sN2Eo3C4f77zF/19LgiEqctuZ
fxyNxBLEoyBDIBxNnuSEJFRjQBJSpT7UnN0iPmTZ7kNRbwUaPaQVb5gNa5Bo5ssO8pdP786zWvmX
7JX6xJA6XC1jMWCPbm9xy7BrnhzDXLktboUPqsejcagygeFVchWmlzw3NUXkA+ya4dvPStuCAqxt
OxRbxaNiWf3+iJxsvOOEzc5tBWsS1505Af+PiGMjszfqw7LO+xHIiMhg4PJHzwdlFjNHTi1RbV6H
XGgDWmyBdn6pZ/7hi1r9+hUzODkx+166+Snn63l1O+k/qsGFVWuQ8tyvbtC9Sl2qx7mfS8RzqcO3
IVo+BqOGMw6hPKc4RcbF/Me9VnKarfXJM31viQTT9X0BM/izAw568tHEotFkIDwrY4Vyyyzw3E4P
+U85WLxkmWv/EiVxusGE2ob5ly87r93818oTfw+ksP5eeAKs2F4WGqFuxm3sKDzpGXBFYX/6RD9f
7DEA80Neh2p3mDu4AeA6612lPvb9yumeeKj8O12nxUuBi+kY7AOczmz3WDLh0yFq+xl7ZwR/737n
qmvQrS5lcN9nmXEkH2P9iTqD0Wyx/V+bycYV5l0Pq8PzYH0aaoIHTcUy/VZTH1x0LryrpBji1GVr
egVmDu7RiLlPzRw0jCzYlUqQ6NE49I1TvEyj31xHo0+PFEtW31Nzk5S0YHaJLAHdG7ySLXoBEy2R
EnTENK67/vXtkWepanOEMHrqAnZJyJsGloZo2bqqfhHjOKkfypyAjnAL1SfLm1OkhchwQ5X7Yo6d
qXFRHVR15icd/pwvF64dOSfGq0OL64D3vNqfGuS3j5SPlRErK692J2yXyI3Arb9wdaE4GMf6LH2z
PfpegXZINdnvwUQWd+oNO/tlT/WNuhG34UvD47MU5KI+oY/M7sxMqT9G4XcNUiHTvLoYp45Ghbkh
tpatKv84XjmdqywFH9Gc+SGXEWJAKjawCRxqYK73hdDhi/Yrzw5FYeFvHPHyBhfQgt36Yfn2Kjhp
euZLwCR2RrvbxXBsnLpcQryU+ZIoc7YCqK9B1L/KUmiYbM/D0iY9arUOZG8bWCo2TK4RnYTVHzSo
KeXK1LGp2PPz+acBISofb4AMh3Mw+DJmm59EIqdl9V9ZWbdva1kVbB+3YPA9aGNcT17uAaN7OM7C
0hixIO9VUchTYOQFnteAnvlH1bgM/o5HB0G4jzcJKNVY/nK2nK40TxPs9KXCTvHceSR5w4KPO4ez
5fv/So/VLCzgBNywGkpaXWdWY7Dx1EO+7ZYmsqEWG+8D8nXnn1FlQfG4yyYNEmt2BZdUgN42ROs9
sAgNCpa5cE2C8u3J059SQ1jEjaozXAOoIsbDchsK0F5qPmPCGgCxFkY8EeJasGK5Nz4u6mXRX9yM
y3IPA2C9y81lgypRghiskGkZr5YKXle/NdlIWVCwGWzOu9di2oU/wt15bFtCMgblUGEB6sVm4Sx9
mvhVidFur1anAeQITMSowjfSlyYn+0fvA3a0gtWT6ODSXqJN5uqV8TBfj6hexTHbepxqGxDFldOn
qHETyLQ6FJ3J46azFVgtQySfQ86UZR2D8I8j3uYubyKZUR4X+0Fd3kEcw+i0KKBlaGrfOy37cAM7
rdvaMqBoiDpTiyESBAZ8Gf5Y+dd8C/Y6HlY5XTfEx49eP9jbcaDBMaGZsuZd1GvaJHaPiy6a9Yg2
Pest2pehQ7IHoEF2w93GVd+Q8mdgTytsxtll9Hjehy2LCqYiKwF2c8wIwUf7pXuQ5545/veCIvSk
A2f69v2l53hBvPtnwBLlPdtd33w16bz9wgLQ9EdnE90Wt0Pdz49j1uJeymsZB7ZUD3rSeCPzlN3b
2EpHZlFW1iYHjOBVOHDQrSBNgJpnRtTO+WyHPviH6wSOj0s64IOuxv5x9gkGX3yL6rqV64bjFljC
iZSpKvcDlY4rvLjzioGOVM+b8ptrchsImGxFvQ6/pi5XE74RYTnHDBtS8Y5lAZq9uHScKa31gKis
HrN71BZAgXwH80oRCpB2E/n4n78ntCfpqSN184cMBm+4qVjGxuSb7GYslTKdxfdiL9XbMNigdWrf
u7t0H0wmozRbJHdfPhlnK7elj2Vuqn6TkQdrNQdVedjxsc8tY3UFM7+VXvpzbRvlu7Fd+/YhaJzt
wRuX2nxH8Os5/zC12iqNEZDq9dUoK+1+EQ2zcAGxEeK0DRtpCMnoWbDENxtGStQulTcciHGgaAsd
YVEcwBRJl9aredPw7H33zUZLIjSOdWugNTpVF9O1uVdT3xY/6o3YgxDDx8BjQhzisaxBVX27Kj94
+kHAbez6v3C+3l5py+eeVEU9/Lspon80JG7mYQFRjaa4cRCKWyt0pJWNAfGoQTt3ZeQr3Vmn0dlW
GVsGatwIuxmas67hDHfY3jYv4ZJbWjsaTKd0EwsCsn5ub2ruKsI5P5t3G1m3f9CB111coZX2H3Fi
+nXc4X/McdNUc/4jQNg8cOamwMC576Csa2tEbAQiYA6P8dPyswK0K/dcGf1DsGx2c+gK3InhOC58
QQGG93dNQgtupIJvugcrv9eaUQgOFvvQqSkNq/hRLIFfvgZTaQ2PFbgvEhf+x6MU43rveAagisjy
qgM6YViOkLgsjykJBt5fPdeMAkuLAmQo/CaA2y49oAXEABd+/s4iEvhoV6vV6i4SX+YWy6ZSX+5K
ZPuhd0c1HHPuWchEdCbqrit52SCk2Ku7ELiUxXEopypZGtyerxON9v4Jvzr6p3BvaHi4XaLaWrPE
EJPqP5k3AVPDBvka66/XCeBGSgwq9VJiKFL34EVgvnSXeOX9gK5mwWUi1PKCenb34kWy28U1ko0x
4n5al6ds7wP2BJjA/n1GdvHDsrraS2ZVFutxdvvl6jp22iVEEvR2HXmQQuOdZUoUNlBvBbu+hU40
GTB7Qvr2SjyRQLGdUWz3qFtxrV/srkZHMW79cDT93XrjIB6bXybpKf9xdGZLciJJFP0izIIAAnjN
PWvfS6oXTCVVB8G+B/D1c5intpmW1KVMiHC/fu/xaV+wF45Ndj4+pyskiDKj6glZ6bvQqze8v7nu
vmKMOJeBCza5VGOYEt4dBqd+4GTosdD1QrbZ8+L4NFKtN11DVQ/1XVoRpvpBoPPVVx10dYpsUdTf
FeN0dVj7fsyeK/KZjHpqtepzEdSifkhLMSH2QYhT82/e6jH09zB+iWoMAEKGnxTok/0uzIBLlqU5
ral+pRUK+xMa5iJOqfSWAK9y0DhUaj4bHpllhYxN/ND2JK+EO0XFi6vcYnUPgSISfS1jBhnPWW7c
/nu2PhMPn+u8upEMo8I/dEOzP6DB1piVuDzyUQfAXarKX/BFb53H3iawx5a9aVE/HloeAP9S1tbT
X9AS3O4/H6knSJhkcaxu3UsWehdBPqX5jnhL+tsMdIHPXIihzG9wVhJ1nr0JYHxY7hGW5a7wrQXQ
oquxeGoUadsrymJQPgzLHETuMXPw4hoMM7/rFAv0ftHBml+TmCVV70zJ4v8KonjqzuKsArzitIP1
vhpmc1sPya4BPznWbRufZt2q5Gby3QFgB4OS9M4Zhj79WfEHyIVvmxL+tyY8XWI+wDxXvg/wyrKP
sPNk9JlBj/CSnUk4Hj+krlQ2HvNcrgOjzl41ob0CY5BLf8k8M3YZ2l4eBc6xtawCSV5MmlmXhJ1b
VM090BlyHtuzM9izhr2bhtkOG4xNj1EcZ/qytDCzosPckFfeRXRXuLa7uvVPuVuu677pUr/hviuD
SAgy/PMSf3STTH8vqw6z23igjIfGQc3cnIup5QmfEH36a1b1swODt5qT982b5R7BP6T6xc9c5guH
pPMr1Ach/CG8keFInHvXYQMY3jssSsOFiTyqeWJrx/8UdsSCoRcXf3w3yLg8zowoh1cc12H13LTd
wFJmoQNa06Rc8lPqyMg885msT0TY2MSVEF5cThmzvJdgCQOzB7BPxBKkgwfmpOspid2CMR2z/1hf
GiRde0oCVpMZGcwx6y+dAVNKZ3E5514zlJ+h5QenGKyEG1+Zauj03EexTfDCI4w9qAJV6qHzgD/d
yz5nL7XAf7Q+WpPWdXdwg7DWR1NAvrgYZRL+6tMcT80Trres4TF3t+n1tLDIZ+ejqPI/cCn37CVq
nS5Y8nMV+uTnwReUDIjQVhhHcl4HrjmrIej7iEtQ0RAf+wprEv8YauV25Ms62QwXOzZxfh/EjVWY
nMquC/dTr8x6N1XJvDpoyoJZagLmZLxhNI35NFw8dLaqm9ezziP906zkRkkQT0l43zUlc6LK4MPj
qWpxPC2xS9lMgP+VxEgX7qRTY9RnKjc/2crH1wKkZr0PW/zoLBsLLevlxlk8Csad6zEmcEK91HmP
VZd7y1WUIZnyeZSG2ZY3MVl0nVj8kdBXcBMYr4p2C1pbdjRlS2pTKWTmOhj0e8ZLB6FSdS8OsLM/
LrUWp04mMNGGY94eq27ielwKLlqQUQsjtqwd0rNXS98F8SJQ74AdmPwhGeGHn9zap41zh1Sf/LDI
Xhnx4IsOYs8qomxT8Zkt1Yj1xSKb7NKxozPq2w3qxV0o/9KVj3d9EoJBWGYXMTcsmvhDV7hF93E6
4xxd19lnkW6qm5c2iHEdxmC0KC9LiyjWqq50uVyT9GhSUhbASnFckaQn/pdNzN83wNq6L/LO+dM6
BcYs69fOn2heR3PjMlFZ4Z8bohvEzsC5T2DEsLVBc1i2ptnGlSAJvzAE8WOzmQyYmCS7DK7oO6Ap
8r2VyNzpop1GXAq0p9ftXLxd+oYbUAvsmi+MhOqrKjQdIhUDEbU4CHyWsTHZf2cWXj7UuBTyYz7a
pkNBbwrQTJ3kd8PJPODNCh5CIxCoMNdy9FVpsCumUV/NUK8Pc46jcWcx9MRYOsuEBUHNLPr6j3Ly
QTS8GWKY7/tgYDszwKQ+PjJkS/sz20HUWpwtmeC4Ib3uolzl4Ey6+BoEa2Qa6svKJM9ika0Z9uOC
pf200ooUM3PWYRnOyBo5+5u6oLe/k1Zp76ZnADud0ni2MYXPOJmbIS7Jv+Xo0Ywky+oHyJSHjYBQ
2V2SzuHveK2db4oyPpOJO6Q4LC2RSGbpW8VsrKRoSpKZxmNZQdLxgPVOd/YVVvCbgiV/5r2Z25g5
WlQR1GqdMbVXwsA8EyksqmtqKWqxtOGH2Pki63+hJ1JU+ytV7sWELsy5hjvGPdCLcKtYaBX1w1rX
WpYvmFLIpU2iZY3wvlyFG5WXPK1mCXwYwwlzMlxE6a92mcf0PlHbFPaY93XMkClykZkJi+CSTnN6
Op+0E40xUoS9eB5JXu8ZFWlcP9aQHb+4Z4KkUgfCL+VywZ7V5acgbCMXtXmsydCG1rjdy5STySgW
SYVmGWM8NFiF8sNU69BAA5vwlbWLwBaBE5ZuLbCaeR7WPaol8gJ2/sTkFJBc9jGP7cIGZN7O6FWN
twbX5gem8bR/qMfZzqe4iEr7aml976pMr/0+bDOSGAasUbzL5dT2t6B9CNOViYiGc6gGp//UfstH
gIfW9zAYe17Q36TeSEBiGsqV8pm3GAtQ7jTzl50xibDZ0sjlmPI8Vm9RQY12NPhyCDT4jv+LFAcf
XLhWBZ455eLgK+NB1L+HOVN3vZJmOleO7c15GNHjHzl6ejHv16FYCM5iXyhxFPsxG0+MTHDDi1H/
W4aE9cn8ausfnBEWxx0PTt0wdk1refYB9A2/e6wZ/zkRyizT/oWMfEL5/XvtAFdhrwkr92LaJV/f
RVYv634aHBUQh0mdJOZ+8uuv2epmuiGGs4ibFaflB1gpk+77GBHiUhAWjqAeOd1vT4/jL9ROeo6u
dIKKeGrWFKdV1tN8Xoq2Iakzxa9d5TLOG9HQMqhZTGihJaXtJwNW/781wkS679W0EkRspy3FKRl9
LIlafpfWQnxB6cPflm7SW5j7VXSQq/YrsqgmMn/Q8eSzmtNwuNs0qB5Vvu7wkoMYXq+EM70zmV7n
h5ide20hndp74BGEvfsac2gvV6RGfELomVmOpTrzxrI++Uzlb/pM464OCm2rh2So64q6ic17uzis
Qi7VcaZiwiVNfTp2PUoJGq6CfEU3vWF6OATv0VnJTaI88uXE5MntlXdbBr+TGr/ELkw8DGqoS1xp
Hd3jr56OiGQG6qLerUNFZdvOJf+S+zab9rqpmweSyPWH6wTLa+Uo9ytzAvk3DNDafhxl4uma0b+T
+yMuntvvxBaUI/UA5Ou8gVfMgTxhjKe2cGndlg6XziV30L13BivueU7R9dDY7G2wOuWjcUICpLOI
cu8sgY7hZ1mRwq9NIPwExXjg3vOhLF3H0tfimOVSfZK+BtLJYFF9uYkp41PKqEDuaFQ5CDNq/je0
yekSZKv5WSJTP4dgh+5BlC7/ORl10U5pxMf9tAXgdqn2oRDIIU8AQ4J8uY/WYH1x29b58VJnXvdz
HcTPGlfjuxoLjnzm4/rYaSX/pkyX1x0/9TYdhf5wtzK2pgPhFqTsNdmlkWkP+qDVR5F7XIzNqvvn
WCbeY0cW5daQDkQ7zAqmvKYZZHlQQDWfNo0W44r0BZLWwJw8nvFGehr5xqlwDIKF0sWH4v0ershf
jIAH2D/4KrLooVaK7jbvg+ia1zXm/qwSLyOxquUIGHErZUjtmn1VJjAcXCCWAFDsL9uzaAHXCJQz
bJapmnmaivTd89xsJvhi0OCKVBBor3Tw7jfQHnZ+o8Uvr61HyVLIehl3sINx8wKqCw5tO7ZmN7iM
D5uuSR4Nv+OYzBXuaf5cycMXxDHSM9fsl9/1+UeKaZRh/RrMFCVdJMDbzB3kyEttstA/UBXW3W0y
an48BdUnOqlyZDs6pQJCYYUv+7WOGcqjxOYvfJqEW5rY8d6BCE0H7ZfYMPpU5fJfXW9D+RWs4Al4
YoaRJ9xyjR7QgRd4DfQgkAoXz7m1bhGfBKo8dJmVT+dDEk1mY4NuygjvbFA8YPshyA8/Sw6PNFYm
Pw9Lnmco7HQhD4RC5oDjuG5exAASat+Dgr2z2RLL4xqyFOVoBk8IzmR8AOj027lfyK5sTr5tu+op
G+Cl3oBO1COqCFcKRp6I2l14iykOk8F9dYPZBVVUrSFk1ojmMokha55ImEdveLCEh+mmtvrSrxiD
dnkJY4I6FnvcvvVE/1DisoSmho7i7flZE/sP8TWcz1XLkqGQztxJ3OlsJ5+J+E6rsvm/H5DpW7Tz
GeO6f5yRkuIY5KEdLgvjX/IskyzVCcNy8Ip3O0hP1kD2OyHn6JZOssd1+dGRH5qncxm1Ha2akt5/
I6scngOlkvqAsS1KbyYb6eHFyXR2VTZgxMag2n5LXtl41+LwfV4jmd13IJL/8a+r5dC5m5+txXjA
wzCRCNwRHM6LJ9yEJnljPkbMlz/SKZ4tFJDwjD/Vhkd6nAxnYuYpkIdzgYMgKfr+nAwQiw7Qb5xv
G9IZ7N0qsl8BYE32ayp/qfSjSEtS2RMRh6/Kp9ngCzOExu0wh6T9IzwVnC7Y5/DoU/uqHHc4+uOA
ORMWSK0P00ZQxJJZ4U7y+zSoriMABYxveCaCA0BdN3yPqoDhEM6WdwVZ+KQJeuojYW2i3XVCZOEM
2pFkQJFw51J3xU8h+QkwtKiUFLCulZcCCud4jnPgTVtVwreUo+4+yLzFG7EolulSZybhTYkt0ruq
SNNPV3Vv6ptyDMlm6iThStnlRio4QGPRFnzGnVh+g9WLL3BcFmBxvLKk1gcBuKomV0Daoy7S+w51
BiG2j5R7Z9YWYVUMuEeYTRFyw7wZMD5owwaNyYEIsOzCpURWT7CSvc3IDedo0JXAxkv275goPbyF
QIX2fZe0DRjggq8wLuPgI5V99l2uDOxsHRXROc/I0+wC5Zev7WiKt9rv7fhXl4vX/sHlRRfWEb7r
d1xPW1Yn6efhvBLurh8jpM/6Dm7neNcxrzuSnirDs23Dzb8wyEZC9q3UMyJ3wciozIjC41SYguPI
L6n3Ofu0P220Rtd23awILciiEzMrL7rk2gZMOmW3dq/QdXV0IsHdZjBOS6xTgx5Ws/PHpX/q8cpx
C/DhUDjwhJ2D2RKQrxpG8gy9JSObMRXdn3a1hEBwT2EGgNHj7XFdoneMXbb8nVeC7dcWezTDMGCU
Z/Te5inqja3uNo193keGhPaeeHEQPWYRbN9TiAYynJKpcT+Uu2TnTHq1e4dfKEL2L0vK41mYPj9h
XmFjiRugIP/F+kBJTHJFPdEPF1v6QmTVTdREFrm6cogmP6ViGc/KE4gKtVfm5ojEVTm3M5bxWxe9
+Wnpq6D619vKxgclAl39dlJLDiUa8+AKUZZnvJqGqjoHRCLNHdw2JjRwheqvNk3EFacS9hUGlrm3
b5zabU9L72IPivAr5gcGzdgeVzk297rfvI+p6dvuybc503kSfjH5vzpK33SAhE9uAffYccEf6F85
4f3/olYqPLDEQaAuz6zcRRyPDB7+vMOGuM75GbUYZMVOp57+wBiaTeeYOM+WIw2r/sKSxKaF/eep
Tv2TFFxwQMvOfSND4L9hkaDyoo3T3kPgQODaMxEhrBs3RPVup37sp1NmVuxuddiL7NoY32F052UE
AzRP+0ScZvEdclmalmnupVs8KJuo9VQ0WaYOnd1qs86ts4sJ0uIfoi+K0whhHsNR1tHLO14sP6s1
xuk4Udk/2jzYJrGjL96lGMhxJFMCRrfOEn3vx0gs3yPwqvjMhJxSdczxGtzU8AhugcgwsQpV1Y2X
2lsj2IaByIh1LTMl/KldWR8BK1MCRPCbmMF3l1Hz7IjYsXkJT0GfVidsd22xh+QAEGMW6fCnIUwf
PYIvU8MjvjlxZNpBx6bAoaMnt3N1tCRNySC2RXgbq9xwkUDIJPiU09lse1fk85KHiXurbY5gDilx
i8rQDCrCaIPa/NElDB61pAYb8RCSiO5r+wMJ239rlSR5kWuf3HbKEf3LBD7Hd9E0a3XIx4Qrjxgd
Vlmsino6LBmBlRrpft3ZqS2Ga2YgAO7zrEF7SWRgGI80IupODhMavuhyLq7aWzHEgUpdYAvmYXhc
kgrIZzLAQt4nHjcKwKmSEkvWOv8KiVpmO41J/kkgeeIGJd61BwRAFqTtKcD3deGO58TP5dPEwKzc
c2twEBNw2YyyCY4EPp4e13oVz9NzQ7oCF8QI2mGnQDVr/H+AC4/RAhtrRzvvlBAEhvAFfYYSwrZB
ceSmx0AjWUjx6RIPcXZ5k0T/titS7Hx/Uk/Qc9QdEWDiX2EFtgaX4mYLxSeKAzs752GNuZn6yfeO
vRI0BUpUWBK4iIr6JOZhSo9CJFCZmX+m3anUrX606AbPuknsmwlXilN/GpsHK7vo3ricDrgDNcAE
T25ADFRUljHg+TYPcgKodwJuKf9EegIOblpHv5YNJhOKa8kftOBIUvfBymh3YfJ6xNubFBfOz7x5
UHKN3nVeer/9DicZMMFl09Bo9C5txgAI9O8ckhDpNB+ItaRm9raYhofEdTKEKhDbV6SioDkmLgMj
jEQ2JuXsk1Kg/vOInXEK3fOlFb9NL/HTkN+LIl7zSd5zZBAvg7SOqyao+RZ8HDjlnlDWFrRKq+RI
zHcb5DQbGMaCu5xRK+f0c5nCgMBqzwGxN3ODw5jKmUqJ8WzPQLYyGTvC4+haewXnINtbcTeURMR+
FOih+DhmHkf0GKzxq6mH9KUEqPcZA4z2dqYLN1vAGppf47rBHOTQ8WujLqq+xQRFgd8bf0R5SNpA
sJA1Ykr0lax+7B02Qajb1yFI3V3QMoVt8QK9UuWr5mgqcP4HWtn0ORnTGCNY09fyFdS6Yy7wbjCu
gSumU9bK8S9GGMgCTOmLfxAgVpAxjIa+RB9j++jLyLzWxN6/ShawtJcIMzaiNCJSf8iDDKtCrdCq
diocB5xYJXN9wxaxGDE76jRDugCPslNidCPXxVveL2NBcMh4mDA0AOqWLo7rIV8XTrkSoDkXdBsE
5VktffpSd8X8iFI1cSQCakKbxhw8zooZRESJlBHrAr6GC3FLBSZd3c9HH93bOyrNwPSw7YP7TXHB
2c4wgxhwzbH8bCVuUQyP/DStxjRUcufUe0R6npMWq9CXEy+0E8ax2NDImxgMf2wF111XaSBYvrwA
GkYITJgoszoiGPLmuDT18rftYyyCBnYmpnUhMU6gFNCkxW13a7qI/jAqnOE34Fke8DxwAMYF6WZP
x9JNjozmh7QElsV/clVq5YTzm8+xR/Pi50ScPDBXYSDSDp14T3I/+5akreuddU3msrHIqhtNZHY9
RzxtBGKdBsL8nONIEjQiLTKqcarz7FkcjXiJ4ZuwK21Kb2w99+FuzAY/PaU9/rdj71ZxvmPWOxX3
uN8xSXYr/q6LhGFsb6q2z/uT7ktLdHhVYrn6UhDrwU2DRMJfzu8wh4Js6gcw4l+Jmfi7iKHmeBzi
CQGd8FR7hb2JhbAe1HrbaqqcE02XTd6bYQFaFa2bEugGokPd7KfAXmfL+UDDyc9IEc0m9QybwKGt
6WAQPpwGeIfe1t2EbPK5ijSi5BsAV8LkwZqJuzCalbmrw9FbTlNDpbRQM2a3mDi6hdczM/D/aQ0C
rCPYb/I7OZu8+jB8C+bRZxLXPTcqR7qEsBrJvdaUa3QqQaPaWxXE4TQiZ0LpvPo+7NcbzpkqfeI1
mDtOd2rDPVykLn70swJnA1bPXlxY9tuYbg/WTwH5SSzfJk0h5PeccfcPe98U28ZIyRn042bkPwDc
JE3tJRrcahSHUZTDOlx8EKMhZ026kUiSJJxoBTuWTjzUrF1Z0B5jmx8ij6n+eCwxEnXtHRun8uTF
Ljysj6Pbwz42aYwMjAuUy/86ZIxVHjTMd3VrkaWdI1Al2htqkbw7jy7svBp4sbWVvsl9XkEfVQQv
9Em4Y0soljAio/cbiiU8UHupyP8SRcqYxnYXbXGX/yrx52miJp2QF3A9bVceBKsO6n9iFegHkmMy
/9XKihn0EVNcxN8dAHonH4JyIGWqVpxZ+zIox5WLdQahc6J9kg6exbElLzjyyRH6jLFa4eeBocSz
6mNYpniYJr5+qEcx7QdeD6D4+DU3zIvSbinuZC8N84NurtJwNwCOSr7zaPvnQXp5VJHemImg4vfJ
mzL4Eg7MGTZEwM8/TMowBjD5xHMMd0p6920zAf/V+ei4O5mhPuOCZDu5e5vMeRDdhbjSYdHXgw+U
xCo/ZFPMUGTBF2yueDNk4nUjQOwt2NgIMzbVtav4AjaDRy0TviRiSdfJBE1z35dbZx41Iz3ukosK
8J8bpmr6ADQ7lU+W6Xb+n0ZnQVRZ5nx99FvQw5elkZivGdzJ6J5APeeIqIBoPesBVtwTIKsSm6vo
Kv++h3DuXCfMB9CK4eX7r8pv3eVJSx+5TUDCyTFUt0Oz8/GntZcEHhSSMlHy+aSnzEvf6lKr6isS
zeKnx7x1KVLhEeIWwfcU38m0hkkwCeBTIU1Bt+dhXZrrHLIFYrc44ZQerMumQjgPfvNv5DXd436x
0y/uTmBJcRoNJfCGmU51B92Q0JKBA51cxwpFDg098pZ/2MlFOh6QgFoBxWozdQ9rrcpzRwZXM9au
7Mvo4ejfG0/k74j4FBjsAyNAkiiJUxnkQoEoPajowGzIqf+REw6mN5QMD8kE+xNzpjwJFrb6Bnzp
4ntQpRr/9JNXg0NmV+hQnuXqrgOYLelFj4zTXMpKafPpo8yqJv9EHnHI3mcOdpSjwtFBdmGMtKpv
5BwMK4loFBXE8JEw+E2D6pyfbEhIJ4WwZg9+BqDvFwshhuQygZikDS0jelkgYl3bntpQA6YnuKvp
w7GMM+VDPk6pKRaKRDJUFCxVXo+3EV39kvCC96B4qMriij28ESCfHoKhxYAwHdpl9OQ5mSfUp8VI
bT8XwrtgAbVp9V8yX5m+ITFK1CryEwYyYFCpRaDGE1kB2KDvGRdtDkSa5eFQQ0ApuUlzFn7sSHd5
8xWmY+B8yMrgcjf08d6wj3TCaIM5HhOLdBTcVRgzO4oRbBdgP2XUxWDOQnd57kmFMzF0ai4nyQa5
+kdkzhjccKi1j86WaBNmo3Z0+VbAg40lTFe6lfCZSIs81y+wAprqh803OBYXJpnimW4Xu6UfznN2
wnQw+TcLI/yKXNg2zUYDoI3gUIzOQMSGXNOXLVHAqV2ra8n7S3ja99xvUwohHvQ0OrvQxOXwa4Gg
wIIsMg+ZxyMJG/0H312f3FBTLfWDrC1Wn9PS4Tzhwa35RF9ghMngkT4lPdVgG6cLogHf+B4fMLaB
0dV19NzzaUfhzqMoHRjdergb/HnVM1zCyaCStDE97a71qLFvmzyex0NTCLVUR3ToYTmw0QilCsVl
bp7MWK5lf8dmBTU+G1tOcbFnyg1ZYzc3mvGJCMYZXuxKaiJ9HVGCmn9ln+CKAy8hku6JlQ4bww/P
JcRTJ2L0RQSIaxeGGzKFNuAnof4Y5voycvvuYfVXzhIJUnO5jFlDeluoYHjygRaK257mvyPZHXXt
fU3i/nsc4MJcNa1K992vnRd91pKVnYcIRG5/u0x4OJ/d0YkqkBr++kY03XOPNmoX96ZMgQn8km6T
zI/pCJLk1BE8ED0GJ8lhutTL0F1GoEEu2I2BHEeSjH1+Hy3UDrcsMiUE0459Y76s0zj5p4oWx/nP
mpVqmMElR4GEUBTsVJf50YBvkwHwcQ2wxV+577YsS9bnP6CZgChkqzhK1hzVr61cp/UB2LUp8U5U
UezhMSIbVlxASfGnQVvqv1rw3wx8igy9tQ9pN+k/ROH3R1TyBChxivx97+ulHU92CIJXqmrIb0Ly
E+4jXg25VytKzF5qrOoHCwrHPKsKSe0XhWKxgbW8pj0JBB4PUGdK/wQ4pVnOgJ3wyNFg+3jxJ/rn
eRdnHu6pPO9ieh7Rtw4CyFwTq4be5wW8/NnyWoqsdB59Z6qjO99FGOP4Z5tBtqOcq8Z3vF054vQG
icXCgNWDqNESPpssCe0t0QV5T4ILGAjkFUlaBR2Jc0qLbMKLpoQe/TesNOFwXtwIXK7P3joqzcm0
8SP77UgboaiE9i1jXqa2V8hTO8j/yTYAiJdvP9YTPW8dcjTnMGK7o50kVBKfAVRMU4C4e+rIHq9k
0bebYfPpOycweaxoOfD2Fsur4rcRsOLkWG8cORJF6FkE7vzRjswZCVtmxZcVGyeaCvH98ZDUi4l+
K82k7uSCfAlOc8K07RCpuNvmSHFjbnvAJ+F37WcQJOhB2dN0Q/rPx7xn4Zo7R+LD7sFpgqE9NT2x
Z+g8wMqvZZugnvnQmsadxXD32cZtzRIzttYcFebmirvbM82fxLLmZcF1iP+ex4jg5OwjThpbYMQZ
IEUdaLFKCQYRiPAZGWZuzqwB4ERjQ5rj3fG8cgjrqlX+vZoapmoJyXZxU4cM68bZSdilNLnRTGJW
G+dBRiW2JChN8XAmwgRx2u/Dtn+ODBam23Ec3JSCIXa/6Qpy9ydy89r9tORh2RMnClCf5YIF6FiW
OUKSqPB73RlrAaElHtXMvSozNDMu91mQ4/Hg58HAdvFu1ksWHlrltcMNDuT6b19CQWKMqOsFk5rk
sGnWPCU1JEUQgCWDZM5CpNX4DwHAuvVKPiAy9wxe8vYQ4XfA86tWQggEy4W5uGDFijMNB0lNOuTZ
dT4ZWwzFlwBOqa6WURHjKIGe+t44LhZxPffd/Ah/IHjtm8qqI8LaXL4lUIKZGZQNV0g/TdSNytcx
Voqi7knaVIiBH9GayoCIT6ir+oqQVCw3iqLXXjlns/aJvoOGXQ+4/BLSXOErm5NowbFlQaRI0EYP
rcgYxUS5Xrw/YzCU1SWq5owmNtwwvoug3olopgWDxcjSmPYx0awDE/RCXiA65+k9mfikfx6ngQXe
R8Q3btGlaJhVjCtjSr5LB4dAiYlVXZjWFuNv5TBK+yeXiOecYWLNFp4KMyAUfWPH6sTNTsyHOEId
818jKHQeS/6fHwW/JbwsY8SLmrAZViJ1slBiu12JR/klO3wuMvIgMbRtuPp/h9ElGKCbDvBXvcQD
C9valUcmZC/7PS6pRTwPIM2/8Dr2/bHvFioQtjxhENot3mjdQ4F/KsIys854Yus1e6zdiQ5t8SzR
3pHhXMnbELnfGIs3414Nx5KCulRus+8dL3lkVCiYtEID7s7RYr35gSGCEpcRv8x4yGeykfd+1Yri
jJ1dPDI30sFtmjWUuoaG8p+dN9Mrp7U3/srXPoseYcIis6PmEJ0XeKwqKvueS6ccx8x8m6Qd76yq
iaB0Wb+Gt7m7OfHAr1ACqqgEsJe79bYRph7Qw3GzmASU2ha1Y/chcolhYVZ/rP/fXvspA/O9dXz/
bVSKXwKptH/XWaad1zaQ3HrEyBWiMC615m52h7m5MVPHBjr4XKJ2mPcW2/1jZjRxoC+FBxoMxa7v
xVFgd+E0z6I42lP7JgMmTdv/8bDHhDRiGZds4RXyV8zlT1Kb3VSfFPfgfMZkgpIY6YaUUyhsDChp
IGo0ZmzX2HGWsTPZwwY/PFHxkJWinvLUUU4+VGj2XdLsdpRI4z3bHpiL6RqfFNCfxE5f0kuG7RWZ
++GNfT6FeM0UMZDPvBnCgVWNzMBZ6pM4jAoQEuP8kdzCBqKedXG/gmE/x3WSqttYxlTvk8cc5rVq
VOBRvQ+MbXlteXCQ5VBeYVi6+V88tzK57al415taZeqHcA2ETtUFWXSL6TT9SYj7pSc/D13B1p6K
p6TNOuFfyci6wfNSQhv7zPmxp4dimmV9MydybT8FmbaI/UbQZPcGlG7AzgjFnLAfCjaXMTdeHK5C
whrm0Auyl7CsENcQtrBwvTKciXjpgqpYHySFfnDuR4mxSGIxxyiGcIefX0FjKMsijj5EuzrtdKz7
RFWPrM/q3H+TZ6v1fhrSwIOy1IzsbaLpG37cdYZ8N2IJ9h5QSyu66tz6JTZuJt6AHsZ2pOivg3Ze
HnuzbIEMmP+s65lFWz6A2EdBWsIaej3nZrB8+TOra48RDNLi1LLhM9qpagrFhQ7X21YABAaD1uDD
EA+N9v9j0qd8NiADjASCCrmMBsiFU/sLT4wglCHmYL7oUNm3siJoCPlRyp7CsDQnj1okP5OA3SQn
5NU/jL2C4TGnc3X2FIIcQ3BKpTy3C6OYTehB247YzPF/tDZpiMiX3S/t4GRI91ggEnFr+mqarhUe
xPGpnJyguGXbFVKOcHWLxmSUDOL7rVrV9xwmJG51B1jqYjKWAFzqcsqBzjaJ++oDUhzYvtvgdz1A
SZrrBxyTa4ELeY39VyMnW1yJluJWRe/3epZHCeEqUpxTmoV/cx8n/w1XIYMbElLqR0SN/THQ9ouH
hh0C/pHlEdmrwruZvqGC1/lJF36SPkZs3Kipg6mZ/I9esaHoNWd+8z26rtfnjBlL1zkmdOxAESqh
zaOrOs4L04ttTUAmVHwvmPTzbfEfG54tBqv5W/UIWf8j6by268axIPpFXAsE8+vNSTlY0guXZcvM
AQTB9PWz2fPaM223dHmJgzpVu/h2xDTCPjcxE9s2pJfGPoRUibTPXITI5GIPyvoQO7NjA4VwECb+
DQ4bK5Rlmx6XFnDUxIYuysPnGUkfdLnD+7bQ2JSSjq7lbIOXkAUQi3HgTjKyUwgeAbenZwKGaXMi
SEMUtp+8of2cUTtDHFYkw5adHvNeXIWvYbLjc0FkAPW5vsrtdSDOgnQwOz6FmS0CPtrgubLs9VQ1
jjNcCJXyqhidwk1PTg7V9kXMrQ/CtQHcCM0Z2tpfMTJKsDFYIOu5JNXL/ZhUo/0SzT4CoIu3yntw
Kpd314jZODjk5YQGKxyFsFTGJhSEJosZPVPL2LuwLSE/4eJHoLRy7kzy0Pk+r2QAXnNwRHOvbA5J
T1fpfvQT5nflBogyvUMMegevSIhd5ev1OA8BaaqdPdPrsmEPDoBvk7YDsRkO6Xx5gKXrTtbW2BQZ
3Fc+Hpz2yJ89ezeczPPyvMqRPFdVQEeAGVpI4QhO4ZxuiCdw9vhFMo2nmeWnvnWWV9lP0pv9HMRA
ErBa8hsB9p76vf7RwIMpb3IIC3ZuBPZ9XDK8WIim6TyYLvxdQXQJoyJWl55Yy7MDid86OlkRH1Bm
AQu6/PaiHzHbbb0TqGsjnpbBv1FVQn5Fi3UimyoLhbLt8UGXkzOoi0kbXibsz/M7dISVoiaVQdMH
N134ex8Lymq8V9jVsWKiUzTtivOVlGRhmghyFh5NlkE2H3tb548MkeRhs2oYc05aImLuIWtdU+1A
IqQ4kPy27b9MGLmtvVeZqffzEDPb4uGELA5TPmmKXZFWU/Kr6WRvPeWQ8pwT6TiUXDES+t9luH5J
ZhbQZVnWORzf0uTlcB6n1uBLzKAbfBky84q/n6U9oueyOJFzKGBw4UTm1UfqcY6GqtmPdCsRN7Oi
QryYMYjMl2gK/9GEgAFemCPd9D7AXjzZp7piH/zAXGP0R6fQTU9FiDcRNx2j0XYCLSTVruzyFawg
xjm/W7hozOAwuAuc0iHktjk6AyRqTY0VfZJ5STLYJZuJBOIDR08qqPbfwEt1czSCJ/5YsbOcnzlV
8ONgbuu8u6ysSIINFQA5NTfjTDFMUrJezQxZMjye0RJeY5dA2XHkx87ObB5J1Y7hiDrAQjx1PvnW
evETiyiXEDz5O/2imggicWa77M+tYnI87qltON+LJXayl2R9ee9hMYTFXeyCmryslGhcE2EADBzC
c+4dZQ9hjaqAJXQfKbGUX1EWN+1rQye3czBGBtFjPJFk3XDLT3s+cxaKh6SCPPDUGeLU1NEWCLVh
Mdi/WSJjPyX5hJ1uhEtRnsNJO9kdblgCz4Xrjv7rMMWj+1BKbLN2N1jLMVITR7hQ2lxre8K1hmqL
7Dy5OSM6mc6qB9LtDFRdBBIyskNTLs51+htDrBeyAbNC1dV/nS5Th4I0DLTq4hFq2asWSqOltIxC
PhmCiRSoIzF+7xh/hwYnYoVPZ6v4zXfbhE8KLk9PagXeLyYkCZ3JgzpHej+WfwbbatxHXhegZgW8
0myvAu2pPY4JLfeg+NruGuY+WVLmMg5e6vVontpoGC10CKc00B/1tIKdi8Yr6egYcz4GlpMmpJCp
UuVBKi/O/lQdKtsYwEi5+LyoH4Dt8PiYtavo1fMoMwW4zeZwPAu6FZgm6ENvP3zkvPGHfhk2RV2H
i2rfCcOTwNBgJYYiS80KzKUrNnvGnOFn72h7DQ/WaOBU5Xiq0g/RAuWAxMhAF2hsxWsMZWafaIAN
vdScuh6ajgRKTHDTa59ML3lRcRA0HKG0ni9zwifSwh3f+1hVm+w4IoxhflimoGvubGOb6F7RnRHf
QQeEi5YRsMUUEwyd2AeQ8yto4kXuP0KVmb0jm2yY+hWkDXb/XiMAPOUqgGGGpP7fvceSxLTDRjLQ
Adl1BAK3NZqqencN+wfnlyosGNatw1ZS2hUq2j4ucMhDhwpCDsIZq5ykncNW5qXCfJ+96gL4PRQd
1NYHQAusVzZrZh4DMEtluRtcfwKOhg3ll2P4AjP8FMEDXQ25fWSJAa9gtFvuMB7JH3KBFoPVKyge
7LGyGyr3TozeSNGS15atvUF14JtF+xuXGEN9LGgExVR2Qu6NboLZc/yFU4dXN/oOEX6gKc5DSMRo
UZgDPQrgcLsNgLN4ZcHD6iuHdnTeJ4GgtRuxLBF9TOiyKQV4jEVYzO8DqfLgl07XVXhKEcq77xIn
3y1jarHWCmij26GR4xPwpNv1l7ZxJtFinFh4LhOFgWSHA8eRD4HtSW/YAHWmlJIrXdedCheKwW2J
Sg0BDQLlfnI7hDC8dQH1ftAHsMUvs6i9PUgBRNmJtXKC0WD9/p+SQQvrbISd3ZBoEJuybrHVLcyr
/g+nV2k/OixmaOQtM6f8L7VNhzi2YNrjuOfZhKBZI0aGFD80PtaOOYQPby8RfeZvUD9+ftVM7QxZ
4SqF6kDa8V82A4hr4MaRPTr6LbM07clST8p/ijML/OdJ+C4fNt+dkscmHtzyEmAdsLfckMjmcXFN
ulMQ5D5aNmGRJFEnN9VO1z+uoDTvLg7X3B5w16b+8bGMiKtljerUwIhL/yVzJQ0MbkIc7RobsYev
PgLvubWxOJszclIPBz+cvAS4yGCX/nOSw//ONmFo9cym6bSqyv6MtE/nj6/jjQaSvfqVK5dfe9VN
/Ifd+UvXJO2B5CrKgmo93llZGoZvxFrcsN5Hk48qWEvGxG88LlK+OW7A7WEZTGGhqrodzjQou0FF
iUCc0vJDdVXiv5cxu+xhS7UUAreKK3d8GLCbVueJol7r3TYldpvGLASOdMCZ80SYiIWI8Ifqx2/X
k66eUXv3/oDodOwbcGZs3mqneMK/zJPOCp84/EAtwfJNCSi1LfOUjx80UMbFrWxGvk7umMbBaxR5
mfOqyxq4B7gK+xWXhhV9qKbtXwtSryx1rYpVXlQ5bMr6JW9OiWiRTMPJLeoLZbH4qrgv4a5GlWK/
hro02bssozGIN07pcTtu1ELMgTnDSvQrZrWubugQcFnDsUUl9XFshqEzjwCVAv6OQrny08vpLNv0
VIKiWuD9b+5pHSoJtMuQ+ArUNMigVEILArA4Q+LQb699xTWA3bNcG3rZZbF/NUwngGQtrCkxa/V2
20RLgleKvXJzKfpmcHDhzFDw9pXfRtEjTw9zvg4GJY8Bms148DkhoINGyuABoBhXvGX5KJtvjS0A
S5VPdv61ySsKlGMXh/SO2lwk3tky4gEv7zLY6Gxse/Y0eQNvq6XgvFW2hV/V51LJ3jcqcOtULFCX
9CDASEesPnK/fmvyNP9INQobgUwL6iXTeA/B+5uIvV18zS1bu19ROAKh3dUlncISXiU1QeTl6aAb
D8jdznQNMx21Z96OGO0v02jrNxh6c0VDmGstFCSoxnPKZpsgDmEIwe29CJq/kxFsUGoKGzgeGPsW
ynjkNgkR0CnlbgcviUMwZuUzPyVklJbPyitIygnW3QtTAcoOIarU+w8JacCVfvKOLJk8AFos4r5G
YMKWz3RSchMDoYZ9iHImvjoIO7nzwWM8JD8Ja892W4zEgX4hVNrzGQzsYm39uNYpruo1A8GLsht/
M7eASKEFR+YTBYI1s9xPxI9AKRDrLqZ5FuTAQX3cso8eVJsBZ4MmBczgQyyj3lAulI3/bAg49b73
RoqXN7h0VnQuE3G9xxzHjgHO75Jsc9+tfkxSY0rL0UeDU41r+i/OTwBndOLoR4/5XT5aknDrw7qq
HDZ0imIdFJjD752soZAnGWWWvfNVrXJwPp7E2orJeCY0QDtCg0VpqDVlWojR6K8xIXia0SbrGmC+
5ks/ufIp4/Tla9kxle6HDhTolV/1ZP4mRPKai+vylYACKLlJ0IWIEjPHq6zEiZg64F/Y6QpX8wmn
SGLjdoiN7O9Yt6r2lEK+o8JYKmRgghWxf4l5UbAC1yC5yfvS4U1ceA6XI+0vrPozk9GM15F21TcT
jRa6/uS54Y0tDsmrrKY6YzN4Q94946HEGBdlifwSDiYj/nFtfLrdVkFzoYQVojPJ6qvVJ9jokjTn
b7KjwbBtKl0WGF5Yw+LivFulDEK8AYTKwhsfWPkwTlUdsKQt1+ki3CUJQR24yH3f/pUWyYlzZmUR
ROUqBCyD7Y/F17kgVwZR0DSN/PadDlXlKCl4Se4s1WFl0pXka4q+zosUp0omL00/hd63qvxeFBDG
i4hUDXcv9scbPTVxfqKli/wUPXy8D5BN0JU5mrmajf2AczBpiTOempai0+XAlQYbRqxBOT9aQ+Br
6sOwTg3RxS2sUZBN12WQcZ8mZzy7G6eqgohUDROCvwnWwCB6BwUOKbYjaJzhZQy9tdwCC5Lsaxg3
C6YvjG5AtF78tkPa3UUxt9gLXW3OjOsLLWCCQsaGP/1HwXDtJ6cRBQsyEk4U394TNFyYepyxibO3
CVRVyK2dX6dkN98mC+2MmVBl/WoSzlG2iqBtEvXgFVAXfnwGXrZUOXLgev+M2jDipl7HgHy5tZmP
dCDte1f2c1tG+2yI17dGkHVU56oJUBrlY62ZTqLW3kA5ketM/aml2si3dgl5pgp8c67U8sgI5li/
fa+rqZ1J4DWVSB944nHktIE9ga5sNOVRS9E4PNAj14T0N0sVIKebOZWj+BX3cHkghTYGo1IxdPNL
Dom4uWWeIhjnh8F6d600C3yPO028jqZ1Iaxvjy8LnT0EcLFhgeV+8Tuq6lkuGaffcw/VRz6F8DPo
7Ur99sOJP5F95w9fZis80sKe/VmcYr2zKIGsIaaqONgu9teu73HrUr8YtHccowHYDEDYz165WnbJ
3bPGytZiPuGp8Ihi5Nx0rvIPMFqY6FQ84FBDz1/0A0VUQbNN8ZJc4N8uQFHouaRIDztFyA6nRMjm
om5WHSio4fVuWftSljGkrce/zMCkn+zCh+u2M1SOt2aLU2wUIDmnQLJNjpwuIv8fLD3LJHuNg7kw
UeAlKJuIAxeV0ebGwVj2EhCsXnYsnECe50Fgx+eRDUu6l+iC1OB1gnVEk6a0m7HTTuzXmIUgq8al
WYL7pMMlDr17DAbMfVYu/xSom3TrMJ4/xaKImpPl0ly698gW24cZ/U2+ijGe3wmXszxK545MTzML
e10CTnZugIANikVSFL4mOtPZ1eAECZ8q7cz1TZWz193UkKf+tsDdWu4qN42yix8uXsY+bQn+cEBb
iGxW7NZnUXYrMapcwQexo8rXZLE04w3/94kw1MrwyHawSqOWCwEL1ZgEmIekTq8BYu7Cne8vkCik
IjfHRJv0HpZvOENImqJQUFpNgkh6IwEBOCCOav93Eih1hDYytt/dZHtXnnGrQx/rHb3TCyGEA0fu
AC6CLNtS3ZF84Flq2wm0YkeeAlponlP+FYvJunO7dkrPGKTa8IYPmo8Cz3D/h0Co/qalm/dWtVhs
2+QSBdk5TAHJ37s1qtAWwkd4ZMHLTx3yUD00tS/dbdOHOHoQ96U+gbk0+sdnijGwtwN8wR8Dptd3
SLHMhdXQcyJRfQ5kg9E1ePDaLKPiDJgI/4nzOLBYkgyP8JWtyW9/Gsfuq/fClfITDFxzIklQtE+z
sTvnO8HR1BN4qESMioULu0DdpNc+7/aqlHO288es/0oKjp6jcNrgeeScfDKxT1hkxRKPzLBL+dnE
ns4RayvPeSqAnfMyb6cg/JQZoI1PqJuKzYSFLC3plGodTNhJzpuxsmNCzSowuLdHHUHQTlzQZNzM
cfn+dxVFMcJwq1xdV3/b2ENVAT07PtuuSJ+x9zItqBAE+X71D6pL6eGqxEO6buqbYm0LINyNn6JU
QUr8/T9Y59J1aI87dsq4KrqIHNy3oL0U20PDLl58r9yxkWqCiPoj4fIWibqVvpQXCVMU33H1AIUh
GR5zNE26MCl1NfoMBUGlV+w8ExnMpXKZK2HO0KRR4Irp+22a5LbzmPHLG3BRS9wau7mDifGH9Psw
vSR6aTObV0MZ5r/1HE9ID2wrK5eUlFdMwdfqa+DMBUcQVufamhJqFiM/sK4QOfhyku8nGPEtJUyt
D3byjXWWaMwOu22hQ0O1X5JafN97ebLxQt/VbDK9R49IfXfsqxx6ZxIio3qhk4gzGP063ZHLwhcY
wh4mNlCEPvpPxCq669CoTrrPuciA2ASrLmnW2M0l9QGIy0kxHgK7kuqAY818ciavXMQ55VtntPkM
ZceTPq1A1hsqS0JCeGH/WB2XIHWjsx3zTbzlvMuaz7b1yE6GmLS8+wTHxiVIM/FMi5cr975T2j8z
7RnhU5/7fLICAu06J2Rs4+bYQXUMSMqt+gv9gpz7fHUkUaHskJZsNsMuyOo7Zg95NwUgBdeTjEU/
bn7OlzoiAIN1nZew61asdvARG5V1x6Cto79TQAhu19g+yetlWXouIoOvfwctkje2cJbNuxxDyV3W
xuBqx2iNEQT4Og5glZh9Mbexx/BnW1F0XLZNwVPK/mYjmRZqqCbr/mlMCxVwEjWMeU2zvhMSB683
7qzxgf+vfgvjPD2BLNTtS5CSUwPlT80Nv5WmGBVW8ZHu3kVxQd80A9h9L55YKQhbuQRNLCt4xLaJ
t9Ub+MreEtfjohH5acIVsAt6xXwEHfvVYFjsLiwYhggbvuUh+bNgi5ELY0ycis62lHK2PS5qnKgh
0BKXe7JZuLbhB8upuR96On63KYuq+lL1ifzuwCt0B2xtxt1zYnGnxDwK+ZT3XVAzm6SR7MNtVAyh
+5xXEfBIHZMxuaM5Pgr2bmoTFTEGr5aAqgGMABZXcfbI1vb4czKrP3jtmjA2rN2aE/C2PvIeey1d
16YN1gPJuGNdbCApuwQEt7wcku7MZEUXo1Yy/mZtw9S6wVtc6auD1aRauc2die/tepWO5nSi/wq/
7gjBHlSMFxHbcgFbXfWScp+BjQBtEj/asIIBo4XRSuLZVQduRMWbje0puAgtsvHkqmp+KfidRmze
pk76+abTurfPLCExmp0ITLb0w1Qj/7LH/ESOkYlu3tPcF3d34GfK8s2qE07YNgxSezct2Uh9NCub
8kbCFv8Wp8o42c/CDISDKB9rdMIn1iINPZBXdKKfiCE6jba+N5fRfeZ6NUhOyqZ1trExvDnJKXbZ
2OxjzfR2hxjods+LMNBSWcu3vHPICPK2UrARwqsfWTlVy06/TuoVsz03FZEUSAs7Q3AuBpnXpFL9
VEzBZX8MYebTTU7Kbdmp3gm5bVCzTQ4UJs9U3fHYM2b6mY2pKqw0Zz28j0rXN3SZYXii1ZgOSc44
/qPptuCykm4wR1BMD95Y2f+SMsv1H2ZIFrwsbQuHXWKYie+gamIaogecp9ekD8jMZ3rgkpUEElwm
IrHlll8VoAl3P4d4BIJd4ohkeJYZOf47hf1z/uLQbe9DuBMsdcPafxktE95phLoTWg2GgYJqJ3HD
9OJl18mDSfMIL8jPT2k7rtFjx+uzfRXwD4SfJwNCDTu4S4X1E75fDsMPm0I1Bd+qZ7Xc0Bm1ujJ8
B7MGaj7xiU3RQaSgJpFyELrZG4Yldl401NaQLrdwVvyfyRNwnSnPyD5rd/D0Fluo7K9LEBBb9gLW
lxy4LZNmY5N+4rRjj1oVZFtgNpL9a0yfOZAeaP/MXIn/UA0jIpIRDi4rSpsLMo9E3qlaCBe12iup
415NfwxdlOmsbKZlpj3CdwiEbN3QWeO/Cv2lynq08mpw588oXF1teVmslY4qoThyoO5BnGbOMk2m
WpL8DAOP7Ygj1ss++sr4UTc5qf+6xxAFHw7VYSPCwZ6eBQbL+jEDLDb+Ja+FHaaAb9t9kkpcm1JY
0GBPnVfzBSZreZflbaHpBFogFZO+AF6pdQXwzhi2pbOOxyvSNUsHZk+6Lap06Ww2fQ1VvgktC/ce
eYvq2P4nUgovSixz4G6e0F0+16jMgpy42YFsj/rfbsH6hzB7xr0WoO1o1thBbfsWIj/k2M4ZH2kz
FaeAzW98SL3CD45DbM3+MVtCYi8z39Tfa0AwuQq1jmWRXfVfpCPZgADLcv86lRXUxYZyok7eOH5F
fUfAcp5w+yyp/YOFd3zL8KwUW35R3OFD3+ccEpaJ8ht7Ff3DuMfvO/RJpzYVL/Rt4pSVptDeap5n
abM57Aq7+/CznI2+OwsAvF7VvhJtGjXepJRVls/mBQSfzUUFalXkveTeyDoOUSz8wCFVhg9VZslH
ItXKYL4RIBczCIr9cJjTIOCs9qL6A9pO8zSiUjOxA415TcYRdy1Sy3hwqwZ7ZKUjxz0Q1alPqupy
86IE3WCit+EBLGE6ssP4rzy0sPGgUGUm1TsSCw2QZJ/jKrsN3qKfQx5S4mwcA+GhFghBUF2cZdhR
vM1VocloJJxxX5h4y1UfaNfV545Ewwbye8jqyuvlA42mdX4r7DXNHuDcYmHdY67lcwejOxOTQnM/
1hMRODB/Ix5zt7JcxkV6LoeN7WXBg5krvExAcvMXSnjQRkc7hZ02dpjljlkNjecPZFKs9QQfSelm
OPFZikPgxVopIv2eIR/A7qHNPiZ5SsWGy0ncsDONa+fc+BMJXAcv1TYp+8C6XzO9+ZGfI4EpBluB
HABwab7pCKnBPxZRnXUS2hfWXgSCk3wrFduCN1qK0u5TdCj+b74l4BNu+L40JUj4MmyS+AnlCgMr
PKDa49wsJ9tA1Sp08m/mcQjCXUo/hZPcEEbc8Z5MHaoOFv8akiYJPP8q8gyODx40CgOeWdPmaX1m
S1y29zFGhuEFVaXvaCxu16EOzOzkXN2QTSwGOsXm9UzonnkCR7Ft3VNXYZk15m6XLn8kHLZ5F6aD
GB5HBTDxx5MGijcfu43xUdszpyUBdt+azTNvWNGpjd93MsMIGfL2e/QoldAMZXjG/tiqjdX8qsOZ
lP5maKXymZQY+t+sJE2z54QYN7M1yjUuD/ggXnojCFpNlx5GHcRdbAjZiHHeLeN5W0+eXNAPh1rc
mIxZpwI2C7rTwoJ5fmbhTj+rcmCLbUeqQsAuw20sRkyQchZbwHK4SkTskbvEbDb5h/UPhY7nR6P3
bIsM46qB5OHd5sly5Zcj2/lXVvZ2cWL4y6ke4CLoNdfF77r02rewIyhhqNr6SoAJJpwtzTT+K2hC
r3cQbpBF3AVBpsK0uNre1lyGWUpsxnCLmLBFFOLrS5wR85VRnX9RUcTdKPCqWd2RZ8k7DhAGFDyE
HRg8Vszt2hUYR91TiqmbFFJRJYeGkC6+OEqs1yBU75TRh6R1x6l5RS3MBZ2dxqdwrsVHFrplTd0y
jMV3dynH2wSESq4Cgdf9eNCN+PnIcbPf8QTZcmCeMjkQvwNgsQkmvtfE9vM/HNJBGawBiWAgS4Ma
z1rFlfS4Y7d0wjzABsu7K36q0zno97ZVuEVBhU239tEpYQe/eN/ah3pqW3NfRw03FcexsL1CTiIB
TkU8u0hUp5VxJUoiHBCwmWI0giGqEeWyao9UjcqbAur4qtI1YlvWxKjBmU4p1W01Zesgi6LKu43d
ivtJuKOyV44Rlo7AIezohV8nNJN2Din81ZUbdjsnY923N0uIf7wCkW1tKvIeGnoRUsnBqrh0gC0W
LzBjcf8X3STmQ0JIFkU8KDxzjYqZpPMQj+qJdNpi7khxyQ9HcExtXFx2VzvJG0JToU02OByE+4tz
0JbMKRQy28zIhIL4O5WIFUuqaVLdo08I82dhJeDASWcFdpd4CIr32QD/cRd7LNI2OabfCNSVa6tT
2Q75ijai6XEjpaN/eGK97BkE7aI+ioEL7AmqAlYnYlZ8uRGREf1Jxyj3OHp5y5DROF4LjxZnOzAX
SBKZAwMgrKNHrTu7PGJ3kNXDSBen9y5o9VAc9AU7aOAfVsh6mWVBot6Vzjqcjb0bULzNLoXAdSGx
35kskOVl6XFLH0qbKeZZRiPGoxTuqLrpwQdSKC2IHhcHA7C6Lqmw5T51ORh+kJt74YHXbBfv78wi
IX1C9nN5tXlVBkSlaLPhAKQk6Ag4Dt1aaNrM9OaSBUkvlLIwwMyehs+P9sd7w4io5shNuxx91+en
OhRLhYbAu0/F93hxOIrZO836hqOJuCUwsCkjFNAxm+HcmYNtDJlL0M4APBrNoMTzmHmRAUcbacM5
s6QJDiHliOC3YRpvV64ckJKALfuGLnZq1ri+gjwin8PhjStutTqDslOXLKO97Sa8HDKJIdWdUQ06
8r/yTmEvoCLu07uiKwNnm3ROLw9COzRlAvFe8KRWEumDzOdqToACI9Bqvule5qsFF957l5b07uel
5DdGVQaSFPwX0b8zA3P9VkkI5ocI2tAfV8bCZ+za6Q/PF7NliLn+t3Ty8TnsGh4RZVa2FEIx5e0j
AggnM05Na2PA2xbbQk1cabGhYTaBq/7fHXMF6FSZwGbUYOznh5UeD4agPIg314oX36TQ+/4AfmTh
UoB2+yjRByxMnnmBEuEhcG3dtum+Qq3yCxu41NqBd/NphnU0m2ZeirNiawgPCH12JmmzA/qGhuaL
BfMjCn4S/kpCX18M2db5mgAM/oN1nkx1FjsFB56irWz1+pGu0JIKtR0mewTXEWLlU2wDxNjjVmvb
XVJIblwVAjkVKlUevGaYb8Mdviuye7HU1hc/YPgmI9gFGIE5x/A1Zaq+Eu7D2Ic3Fe4FNij+C4ve
QnG1Pf1ejR4+PdwyUJGB1/rfQlTaJVSFRO6eo9Lho8HgVVWXjhZZcA52C9+HCCnVGtSerBdlQNQb
PcJMRRrCEX/h0sxo38RUoR4gXWMKFvGcBPeFA05iC7SU4i4ovuVVQiHQZ8D+yAA03gwDOF6MksQ+
owuTKIdtbFnEB0XoMtmqEXvjhiWBpt+tKwTLCP50GutzhUbHi+6pFRNzk5ZtdIOuKH9ZpiUqGDBC
uY9CsnDfCdmm3pM/gCuBELcCTeaMeAJBz7UoCcT0dINqURJU6fH2+M5MGJBBrXiMxwzoCLYHF0s2
udI9SBl+DD2jre+4q8zTLenBD6y71pnl1mrxU7Lk5oT64+4p/BvBs1OR1Z9DLND0zZsB9hMRHqZu
RUxavrh5wcgcT4rquRiz2HdSS+vK94RoPh5m/8m3Jy6Ijcrwc2dQ01Dv6rF2HzmHmCJ9rL8BrMuW
nIeuba/f8Pzr9NylnpVc50hTv1OMLDJuKZYjaBj4zpItmr79NZOh2GnkQ6TiLic6F05r4If3PJG8
me2D+2Yyqx3fiiyCrpZH2H8rGhHPxEDXMYR+C+ZKHFC8R+k6bQAswkj6U2AdrLbL0LhvOskj+RnU
hCeuIcu5F+SC4lBHOedwGMIg3BROXrlnFQlYBRJXL59uEmFjjpdmfM5dicQvdGrv53nqJn77MUQz
IB6kZvBLTtOvXq3ww7hlWYWBadH+0aUhh2mPiD2Jj2nU3haRueRT1uWaJAJ29VQnGOsOauwA17g0
TDh8scqY2g04N2SFDzmyQvgLkYiWAzAKQJS1RVBlxzrRO+GjaLE1p656ISDFyS75RRUvhnq3teVp
WsE7o1r+xYQRKGIzpqCSGsLd0TQLFvk8wsN9oVBSn4ryv+ydSy0BLu0Wgx1pIb/nDULd5ZnSPhKJ
FlsOeo19OmrvE5Bzihtl3l9G7AdcCQo7fCxZRvSANXznU9lOch8HJn21daAxwjnQKtaso5nY1zf5
t3IVXbveZFXhhohHxyt8sqOmZsFc+A9hv9jtplMsB86xtqJHrB40z5SMNC9jAupma4bACqlu4fRg
goqjI8lUkuVU7rA9K8iWYfeoZwy4gR/Z4/OC/AgbpTew74OutyeAQG6IXfXkxyU2q6BQ3S3CcWYe
5Dzxy4EQke0DiUPpYNB43XvyhIN1kNrOJlZZ+YAJyYXJTddWL78I1YwxOnUZ5Nu2mdbvD4ADCoNp
EBvxdiPMHzyHQbPNZza3wGl4VJTfTr89OkOo1Ckz/BNRSS6eWuuhtDb05bL5+H+3OcAs8jgxTXj5
BkSU/a67Rj0MVYVJhUiiI/ZoELUGcTS09OZRcvE3CY1lzs3g89ol08Z+ZGo8xusGAA7srGbg2chJ
4vBSzqKKV44Fv2Hm1Ls6dc3lEtOP1e8ixPnlHLK8/+kmg/G37dmNH6Y8s/2tQ77pVzAPUFPg3dvN
36jNa2RXqmmDXwHZEv5EPiQUPbh+cQoPEKbpucpdQQmgsZroIGdPGVxeGe7DbUymXV+stG85lgBA
9fhGifyS0qhiz8W06eiAshiZdaCCC66giJNs6ez2bY5B8GFjwfH3aBXkK74ne47K3xl9fgiwKLa0
dvqpTtW5wu4uL2VoDWxPNVUbxYNunTWcPqUgLi5TEvSy2OH69pFgnMUpjxl4aTpJNcF8jTuQBweJ
nx1fwfW2uJC1BBBQtWPGr5LucYqREqpYl5Pu8q6Fe0QT0fgIoQGrhifWxNzMC3I8QnosX6HaYQoJ
tYWlyZ0Hl+8yVor0krEImGgv6hAWBOPqdGsM0+m+wRsmn92ix9aFnska3uXl9F6RYyUClXs+a3ff
M+VLjQpfvVo0FkxfPvHTXw1p0YUHrhtBNdCggd0yN+qPqsXkcGZmXWIjU1F4zMtsgWLwr1JjPwIu
nkssY2e/dQeKRPlouu6XiRfhh5u1HbkV24AAvdhCgAuZtjszsFLG+QDhFgxB8hb3g7YRchy1FBee
BeehSuqx7+4In/J8+R6vF2YbNYaY0lllJ7TkMZMAU68b/Kq7ClzqQWCAfMdzRxlTp6U65y5iU0m0
NCmd1wLkc/3VRBHFveAy81uT+hYbWEXaSDrKv5hQTnZ1ch1NLQDlP6hH+6QOluTstJMF6rLJneq3
coUKDtyBo+wbVxViNG3wTvtce72bvJW8rcbPsgsQStie9z5E0x5bnveWltB9IAKuw2poBH9/rLjf
/kMli1zNTNG3KB5qYUv6zwxcJYAraOyKoDQcd4HAmA2F8l9MRwiOk3oAs4yeHKUzkO9Q9lQ8BH31
YXJoKFeeoklneKYaKrm2YcnoemEzvsqPiWdT3qHKyKbJJkrYAGQ2ZcoPZjIhQB5j1PiGVaK0ZiIA
PD/WFldKvsZwYDmF5lSgu8wsPLzGp5pr6UJeT4OYCXuNpCv1O9uGxnoLqjCong0YAYcYj+yTgnUP
Dg+01QR+iyQqFWOTzslJPxrf9SNqkLgZNNOZBduYCd5B7Ak+/WIsKn9TYmAPHmZGkiHeWH5qho8Q
WLb0tos/J0Q0/sfZeew4zmxd9lUuvnETTQZdsNG3B/JKpTelzJoQWY7eez59L91/UsVblACNEsgB
KZoTjIiz99qJQqcJgpRgJrYxaT66xSr0Tcd/0pXs5DkB5Um2LSpf5h9UK64Uz4PrMWBaWtu4IZRu
UyjSK4u7MRzGztzGbmom9boJcLmaizbSSwtEM4kN3ysHpRkuqa56Nok7h02RKc0HTmyq7waFcyX3
uhl34mvko7JdqKzINKRKiOJadlkkLYyqcKJiy6quzZy1a2SBKJYykAV9AD0mT+xptBQ9u2ejvSY9
CYdSR4Q7Kcck+mF/bm+Zr4zOLyGhvy5rwhjKQ85iU73PRj4iN7lsByCwelzLF/TxfnCboGLN7yvC
WcpNV5gd3b4qL56BUtT2CqMShhI29OERLrF0svdOH7I03lCRNT8RBzbmk/B0dvTcSh3iB69mJrv0
eGTx1srN1t4VnW1oX2kSwgFln/QnDbYwQEBb+AbuOdOGU+g1fvhoO52K8i8GIcqei+3Y/j29aKy9
y4qtJxzKtWEpn8RJa+ETLO3BfoGQwxmW5G8U0RavuWatw3BUtI3Cclf9lrPdqd+yG4ZwurCB7/eL
XBjOK+0fTAwp3XftmVFVtj+zOE5peyZVo7WMN7wY+JkaRlk2keik+0taS+XbSfGlQTcRln4I6Uda
95EsIa6UBSKPPeHQkK0XHSFQTJ8qp/zlFXpCc8jk2S36qpHVmr6u43j4t9ApPnTo3JyvzO68fp/a
pvYZdeQvDGyvMvt+UCHvAJLh9wq05rmiGU/NmJEUMPbo4G8RPUbhA1CmNL9tm0SHLAm83v45GGMf
vOLfRa1OXfcFd01jprEafFODLNho9l1qazYtJcYswjOcOgekBnlrW1dORjhX77OJUwbkSp+airlg
Kk5Kz6mpE3mRghZEEPWzsGFyIjQKfeMm71L5zcVbGi61Um1RqlUakuUwUIyVqkXOezoKJFFInVyT
36SZ3RYJHymuqqkYr6CL5AtWgpoNdj7RuWp0nznwX381EjgB/6OxIuOmRSRWsBHHCM1Xnse3wCwr
XhkLhjtddhAIQ/C6BBsnUHCw+ITNHW2f5IM9acUD5FBgYQDbmfxCNDAcskK2m4DVzrHxguyRfG9z
0zIDuNOQ694rVux8cc2u/2hYIulEAUBQYEspCm57toY/JYMawH5X9eROEUaGY5tERbbKFE+1mfPC
z1iOXVl/s9Ncnoiakv0kFjr5xvZcIt9i+sM/4Y2VX0Vc6NbSDvzo+aRdeCGuV7yg/uoxhwWeegPC
ic8YIgKWUlnt3cdpRcKwXiFoZxUJ8ifo0Cp0pCv8ErmtH+CuxLjgSg8CeTWUv7CO9gcm9aS7jBUR
Dcx50v6nojWetTYS9jkhSeD0eSXh2xkwESEX4cgJ2nx2/8KE11732U85aX1Zf6dEFHAvuey3FlkL
0BjdLL5qvlm8JR4cD2YzpndXu9jDd31KauCaqWFExlvDWIqEl0Z0G4nuAbc0XUhZWNkyUWJTvR/L
AFjGIkW5Mr4NTMdEsGyLsQQTXgGMWha+5fwwcywJKz+15CGOC3YdsxJd2TLOAZom0kRIyReB5Sid
ui78SF3hf3rCjG4TnXiNZenYeb6j75LgnbMTf1vYpxYne6G5tXNCtbM2ZPVE9tEXTbJDuclHHdiZ
/csjGI01aAS5fUUvxmtpQrVj92gJJcZp77XGHmiQ18PBNFN1kbLJzjcUAp2NkU3rsQImoiPt07Uq
i1wO4Qdr8BQJxi9XZrd5og76kj2DxFg5cWoWe3oBGFXwg7FlnA4FwEDMnLFGM9SV48phUy5etmGk
3ZFU369sGJSwz61YVvsRdd7XFr6LuSLhnVEmK223wp7V+a8dpqh41dB/zd5sq0XY1FSc8ztI8whr
VxXZkuG3NNoVGfS2sbPiUCprJapq2uYhtuaTuogUEQJxDFDaJFfr+AoTr8pcfVtIu00OTBg0A32S
EksWG/YQcaz/NC8MLYnf6cxDbOjSBLA1IxsJropRvXVmbDkLWVvqDx3O0KcSagocEU83P4HFNsBp
RtSHdEfj5MOWGipkrINYHVuEp9DU4R9gCIW8Q2B2kxdPplmzU5WlDU1iR8ibvhxq48aN0HmuHdNg
KhMKlFfrodBrPvkaqjW6YIViPER5J75VnVWnt1huquAtK2rlQ1O0PLuxzD65ZyVFex6XMClHEDsM
xFssxYieywZyaMpaJwebCALlDVVN+X0QzMAJrFVU71aUkmGvV4o+YCaFXhVFj5J8qkXkRMxaWcRB
uqSHWqyDhKX4mnZs8iY1v6AGiUS6tfu891g/+AzOdRdYNpHOMTBmC3/oU9U0/k0WsVZbKbUTviFj
KN9MFmk3KgufbucQy4TBCP2DCx0xV/1XJ8Ua/R2rR9rfpR4tM3Zxzchd9WKMERX5nuCd8eocsY+P
0Fy7DR09zN/qXEv6O/yvWfUahZmOOTn3cxkvaOcWGfpEoOpbZuWk3uI3MM2DZSsYMT32dNNPhFOR
8ioDHSJGl5NjhNkbb+YSKACZhNJJawZIWOIJe3d9qjohMPdQHVeMyNx/AHlZdxuofhKvNT/OFLo+
popcQOkV945EAsXYBgg/gW8GA+QsEjXZq0tp3Nj701Kz/AgxpzgGnlTDTfYRRGWQYypWzmUHO4J3
h+fU3hH+E4iPDt9j1S9B+gQm6bRoM46qxvbZKk8gFr8qI8uTLw4mdVqwUefaH9yYwmBfiECQne70
3vBGw8vpNhXNM+BZyMXFFptyiDHXYwZ9h60ltXdjp7cI2rPWZNz1wgDDhp3ZobupjDo0tk3vKPIN
/zYa4QX76l1IaqxrHsmG0gjG4Xtkr8KOnUnsy4RXgnjynMhfxMyxiMi0sfKvSX0UgCDIJ18Nau8F
tw67TOlaYJvIduSEVvGjbVuSI3RZYetP7E0PyNREBG3gIxd2UbDkH7J+SfcqS9/iqombG0a7JPn0
3UwxNmESitJcIdMJMZ25alY+xJj7xGNva0Nz12Z+ljzgPbBH+jvhQLuQeb+DgkItnJs6pq90HEj2
FGt6BqRcU+3esCEqWKSvSBTFAOqTz/SbQCzrD8vEMIi3H8chpnVrBQjI+FilBg5RrKtvMQYk86dW
+6n9eKKVDethzLlNqxSGtoHYaEB3ujJbv7DXND+SGIWbR49z3QPmOpFSyuLJp3r1TcIwBBMekfkv
i6ieeq10fs7HXzXtr31vJy8mnZxwE9uyaVdNECHQsyyffUOzgxXLxt+AmqPPnOJ9TCybfSfDrnBV
RV1DBgdbrUCnMa1EK6ezS/e+8B3jvgglPrOkUIZvNXNtZhBhU+Nbsnqs8aus9SO8MvT1Fh3jNMJS
4YgvJTZTrOgJE1/cFezTs8mEaWupkmTxkDMfPMle/OqokmvDHi+NmEPOh6hlT16rfuhdp3V7Tw9r
OPCBU7U7VdDchjHgkYxt5wQCQrOjcwATM2OooXzol6q9Y6HIGhz2VzvKmOQhr4zompFRwvYyHbBs
lzvkTEIPYQcR2wjcozWrAadcDzFxuHuYwHa88I1KdZelwt7OmnCNAiWkTmvtQNBcgfKRTXqCy5NT
G7KlL7Ckt93KRaXHgbcBcYed30RhRRDYaVG74JkaclOZdklics4nYgFlVRxtly2YdShTBXohLSXW
VDU7YstKFnyARWjE+g3vWHZsg3jYsnFtNescP2q4HqtYNXaMWyoaKZZOD1rmAmkeh1CMMPbc8ott
lNXwpUDo2JLNrnTD96ALDWZYmQWNhrva9TuiS/x7+DBa/lxpIzhxORSDvueT4ek0bSRAEtqxVdaI
BcruortHrimynWVCygGQR6bLxu0c5oZFmQh8NWWlBHeBgm9iSYc9dXa+Ug4Z/rScWMmFDFrpH6DL
hwgbmibzUSwY3jes/4YAKdv5h7CDY3nPUs0d75yuqa0H6IhjA0QTks/KVBTr0wZSy5K3DJjhaFkR
R7tooG1F4mIVnv4TlPchIukbCqv56jnY+3jb2+g99yLpPwAAcKI9qXfluEkK034G4tP1axKW8AIx
QnbZ28ieKNIhHMYR/nJGj61dWj3rEGJVeRBmCFILFl9+wC7spgcrCcKeO4JGAP11XbPH56SuBTur
aNYjhyFYA4yvsmoUMDVv1skTDscJbf6GJ1aOb8icHLEinCLNeYmK4RPZFIGWVuZr4OYVNnYf26Y0
89uws7rwtpQRoYojNsxs7YxpAzyTqex3OFKI7dOkKT9HM+/atUv4c8uFBQmFNuoplvR2HDZW7Rv2
uhwkDJuYTFH9VTfBpfzQchX5K13UsHscCSoZVkpr6Pm2KNmr2sqYL9aCsbIhcGXQpVxlIuls9p7b
lOjzjNFkQ0JH/hINov6F6Rs2IIY/68Et0CGhe2uQ03cWcP59iJSn2ylSCfxVyx5q8yNhTx3CvE/r
G1RJV7pbnZ1tbYWWHip7PNjOq9coKDYFII74pk2UOt3TaS/VFY1jpd2gxGI30DT9LL9NsGLsTHII
JZN4sDHoLjEKdYLmKwjwn1oeQBwCJHav0+neDjLJmk8zaWKEJq38KnOSS8tUFFuzSpW3Vi8kQhVA
689xMOQPJikY1Dv8uzUlQVyOY2c/a0J3TxQ0DSFe7LoKU31bPOW54n1WjIGbEYn5jam2efbI/EG7
N1zFNra6HbFY00Fm/kxK30F2N1Y3WLQtkIiiX5U0Xl8YzsQ28BUtWePNt9agcpMtpIXhKW9VHfNY
CqBPr6xv7NG1L7lPtPseQ5b5fWA0Pjhaz3ZC7Y5fYazCeM2kXSyxMrErWRF8uQtLaEgbtekNk6+H
auurPPWrl8zvrZuqwmS9jPIWAWpAc/lJAc+iQzUNrS16qGCdaoSMAuC2NkREIKtJnPYGLWujskTP
reAe/HMT7FNh2LwNxDQuGwWWXx4G7t6vxoH8TKR+C/y0wXsZhgBdu1xnyawEaLwX4MzRypuV7qO8
oHha8llp77K/WndHmMV+QRatjwldsTTR7bLCLJ9dtnaIOBoC2BjsCBD1V+B9uuvJvCjyBabX5gfZ
YzYY6QpOP8wFtbpT2EmoViZ9CDzDYTQQF1qkI5O7ajAxEUEzaTaYVAdQ47r2wLa+c+tH+J6xDI4f
djfob+S2Im9geWmAlcSpcuAe+8GeLL0Q+x1NRIZVhWOphVA/ehyc6g5w4mluxG5fTXetzUAC1BFI
I15Er9rB3Bm72yHVw2wJjga3BhxXmkp7tQ8Nh3UuEWBbCL76I7QSaKZtXGy1rioPcOj0LdYjsAIQ
ub5EBQEdBIKUG2b81bMXp2W1lYED3aJk4cYoLI26PIgIKS67KGgrFnogFRoiGSCAVdpGAzsPoEbE
inw9+Fm5Zlgdyma8DF+8GEp2UXTJSzZU4o59vRJ3OBybL91YZASWFZJ2oETCrNEdsdo020l8Wc46
JnAYwiZ4E2LcW7boFiLtcj7crgONnkhgHiHSF7rAZH64ay8fw7vmtNvDV6BnT5m7BlULksQT/N9+
V+Za905zFRrg6KqfAQESe9cYzB1+pnSPZSgc1raHH23VxaMS7Q0mzclXpYDPuNHTqENvSUyosVRz
p4TXyqqPVUHaauHaC2mY7RDGk+YUygQYPpuKiSYtmJZpieu2DXSFrNWiy3jaNas60ivHfhuUUVsh
wA5G94C3YHTeHEnA0mvBeMu0wKxI0xxC6ca3sOob0lrovy+gV5IQo9rSXGkyD76FvJsH26uNA5pq
yNalbj6i3OqZmPG/PGtj5J2Fho05L8KlDtDvR6dRqE5aFsNOt07N5BIiBAGpOBtZ8ffuSEw1Uudt
W46YZnNytNyHLAfCBRcn9H7BX60eU4Mdr1WWBOVNW/cvAGdC416NQ4wgPeM7iQz6GIB5glW0Cg3y
pTY1RF5ICOyAdDDulLa6QV6nVfECXwQ24yBPR0pVp4MTANKlu9u8DQrNJz4IGsDAYBtCMdGIAnSI
/vUx8jMlch/Qg49Kv1IQVjbbUVciVoaKmTvJK4pPLahXSaWastqAIyRnFbsecpSuzh7tCltKlyoF
BEnyFWGDrZOaNXC9CrRRMQ2gYZWRVyuFZXqT3RJsPMZvxCEr+XHoqpZfldfC6G9MraIHui8LmwbP
SsIDKT8ROrYlPjWyjukjdB7eMYoc17e3Mtm9Pr1yll3TooLsOCwVx3CeJTEazAsgRijDjcU3O/pJ
23OwYUOjoTEK1hBk/j67hamL/T//+t//7/9+7/+P95NdPuBrWfqvtEkeEe7W1b//Mf/5V/4//93/
+Pc/CmEHtmFJMLz8//vnc8D6+N//aP+rIgIAKNDJKqH7jH/dSc8VhKQEMdYuz5/CmDmF+PMUAgec
yxc1ewhK9FVc7ykGM6cPLa48gfbnCaTTsIo11eQIR6e6GQI3vj95WDfnf7418/PVP48+KDLva8sP
jjI5xUag7QkibIXsy91ZcKl+9LSZ5IVzzTwN6fx5LsILE1quQX10CVXZW1aDwEGtqOIoc27OX87c
KeSfp2gyrS6w5VTHwkVXJqvS32YlfeeedL4LV2H//Y7J0/9/e6eYJgqFDnN5xN4wJsDI+jZ4jewG
MI5a5vTJmrJAUbyIiVlFW33+umbeMnl6fL+flAzqMbS85BhaobuPc7gVaiG/nD/46SB/qRJ5upm/
HZyomIZGZ5wcQRyxN6w2yCvSaoNlZFyyx++trjvN6dp+O01gwoBNAj85erXAo6bqPVtVhiF3dZh+
mHj6rnwHJkVfdD64Ek9kx8KgysHseXs21salzxbF7vylzL1mk6IvYGZoMdvTRxLM9GVjI6TI+hIp
Cx+HC0987hSTslcVLClBHaRHdjhxQhml5bFJeEJgoItTtAtnmXv0k/JnMZVarCrKI5N5Epo74JOR
EuwLL+9oZNTa9qr7ZU8qP9BySaBsnR4NoMObSvXtVYOZDGCgqV64kpkKsSeVbxSDHWQgB48D2MIP
L+sly+7o0jA58zTsSdGzzuhi2gQpQ1cJQZbIpkVGpMaG+Zly3ThvT0qcbU3TDqooP/5PvhLpIMgX
dUNtLjyDuRs0qXIrhxBI+m12HPoOtkPmOjvLSi4MIXP3Z1LbA/w8MPSCu1+1qMQCTS5GwQRVp/9y
4QHPnWJS1rhOdTe2gvLoloQbMEB1gFIjdYU1qlydf03nbpGYjFD9kJp9U+ZHQ5HiCZXUeMgMXL3X
HX1S0a6Zo/keq/SoJhYSS5xY5tbqgFmtrzv+pJaNQMf0y8bIUSh48FgRad+YfPvHq45uTUoYTTwQ
E7qlZNzHpB66dceGQu3Atbnw/s8MRdakgKOYj3XiDOGRLGb6zIqHWtGBTIjd4W4EwnzdM7YmlSyh
03cO2fYPqDMeEs0pV47mpNfVmDWp4YaNQRtydHSECXqCixH/Rayjiqj3/EOYu0eTGlaBWDJiRwgO
nezQKSFEe9l9lmH2CE8ounCS0534y3TAmtSysIzOySAVHyM/dHcQafBU1DkhfpHRrFmTPZdxFG2u
u6BJUUepGYB16MOjocbDsvKcHyomCnJVgof2NAc5f5aZocOa1jWLH9+vCQiWYPMB8Cg1AWk+WBHS
HlsjvVB/c2eZ1DfBBmGtDB0vsFnJZVfYrB35hC9yix338xcyM0BZkxKXEbMAzYhC+kl6oW06RWpE
lxQnseZVJzCnVV6zBsNzVjxEGKWWYH1uyzZvL/z6mbfXnFS4CoFRQ/QVHYesID2Rj/9dkOp0/8gh
WIytbr6cv4jTj/3LC2xOShyI26i0QlhQL/sSvFSFDiZB1gYIjEkBudAhkHq92gFye/BL6/X8WWfK
xjxd9W/TW+B3bAo4KksPqDcbSGDiwN49rvjTOgco3PAEHXu88jlNBgJhsZsR90Hy2dDA3EGtytd9
lsUXLmXmNTNP///tUgjqYJOaDONj57EXikviP9khQsUZdv5ezZ1gUvZy8NhZIhH1yLZ/kcLjU1R3
77C9Xl2oxbmHMal41UQB4FpJcgTY628jhhPGR/a+SUBf273zg5b1panh3LVMyr7JAKmHhhcekQH3
X6U1VGQLqBh6z9+qmVHFnJQ8Cwze5EaUN66bfQnC4kRN78Smztt4f/4MMxdgTGo+wEaTaq5f3bhV
fuhQCC7gOFz5MTGmNc9+ahXiazlmA224iG1E6K8B/nW9Mtcj1rqbULQI/M9fyszNMiaVj76zAGPm
x8wh0H3Ar2+N94TmPQAFxf95/hxzt2tS54aRenbihMERJGlrgioQ+HfkWPVfzx9/7hpO//+t+ESR
JTax0C21kSYbq2jvAYoVO3vw0wuv1NwVnP7/2xn40vZcQASPRdHiD8vP4JH4dZTcn7+AmdozJsUd
0ErBg5d1RwhuGYJB6zVT+2jZ9CE7xlCP6JpF9ZUPfFLnHj6VvnXbBI+yO46fKjaNZC9lZQb0iugc
fzt/SXN3bFLjll7GxO5YuBMt7SHQumEFBDVcnT/43AOfVHiCQr2jd6sei0I8ePS5t3EUP5fBxenP
zK/XJwVejUrXd53tHVWiAwC1dgaIYFot9JZ2V12CPqlyyFKi8VynPQaIez9EnRAFDgj7pm+T5sJL
O3OX9ElpW/QLiKuzx5esdu8apPYblIrDIg0ZS85fxNxtmhS2QIVbgiQaTuszrMIGDyYBLRA1H+eP
P1MX+qSwky6v4iD2os/Mdn6AL7yVgq5/omk/NNG+aFodXHih5i7k9P/f6jvDhTzgb4qOhg9L7Bkh
iOi2URg3ya/zVzL3LCYV3sDucUbUey+kfz0VLTpwjF3dpmaT6vb8GeYuYVLXrkgGogRZvJJtOdwg
6IbdhbbJbq981pOCdoPYsiW5mMcCjyuXoEdflPoUG3H+58/doElJQ15CUZvVhOoV1lfycYHU0HwO
t47atBd2OWfukJgUNS07dbA0a3jx5AhSDVExYYl6orXWhZqeO8GkpskAUnHUcIIgi2EuNGq2GmnG
Ls/fobmjT8rZhaig1WndH12d3IAlkiKU4Sz35eq640+KuSJVyEtIQDwmYCJ4P90G0orvt7B5rjvB
pJrVQlFDB0LRi4UG8B4BqPGDeU7y8/zRZ14gcbptv5Uw9Fg7Q7ky4OZk8SKRetPkAzStCxbi508x
9wQmRUxYYSZyCMHHTCg50EQrbzaCfvCVw6mYlDAbIWqJlKi5dzHpLhIF19JI/tCF13/uBk0KGFM/
aDHTb+4r372zYpv8WbxbzDWHCy/oqY7+sogUkxJObFZWyDnq+6BAGCgVIfd42SHT5rJP1pnTPJlV
M2yyyHkgNM0LLpz29H7+5bTapKwTfLtZqHja0erYkIe+EiOnJHUjc8JXE8z+hds38/C1SXFbAKtC
6oIpwampiCuOLT1dDNa38+/WzNPRptXdpQXxCYP/jpGm2WZeR/BgCz+scr+cP8Hc75+UN7Gzbs4G
qsWy4jSjgWpo23vkwc24ue4Epyv7rQCJpsdD1CruMbJzy7hr2jr3Pp2ixBt9/gRzt2ha4QBceg/G
Li9wjgEDefziP/MmgMGXNtfmTjGp8KZsVQW75gBoxcKgC+W3hM+EmlegKCKHyfh5/lLm3tlJpSck
psMtsMdjx8bBtvBzIIxj9mgk3RvsnvRCZcxMn7RJxTd9HGoDyQjvVmsS6ewB9Vuigqs/UHUaa7iN
xT5iUnJlgUzKH/y87dDccfk+1XAdzBjPSdtG4/b8LZt5f9VJmTcjfB2yP/j85RAIl0PogMMI01Fe
6DXMPHp1Ut9umsOtLHL/PZH6kaYrW7hOVryEdWJeqMC5M0xKXBtSqHdY+e/hGhWoyfNTMlR38ukv
VRb55Y/rbtSk0IEOEPqkJd67quZWQYyeXYQfcZcTaH7dCU7X91uhC/jxuGxb8tVtr1p5WqiutKZ6
O3/wmcpQJ0VelDYG2zr1jnhFPoq8+ZaltD4NJzYWdsXe4PmzzL1MkzoPRjStcVkqgGyqEJUyHdx2
iZa/uLSgOL01f/koqZMCN1QGkLFx3Rej0n4FCtsSbAnenlr3WCB3AwYPWOnlhVd37momdU4CYlwn
aqgfEd8BgPGMn71CasV1t2pS1pFW4FrUUp00Um38IeEEEKLiXhK4/P2n286kqkEBUgtaVt8TDCAJ
BsjgkOKdzC9pAv7+HIg++/NdzQpNo4Eb+a8ZMV2LKDBvEgXLFl6IRcOKZp0q/q6NW+XCzfp7iWPb
/fN0lubBlI1ccQRsCVAx1OGfJYRoh/lFvc7cHZuUdxXnIiozwNpBDocxqUpljzw+vPICJrUdJSQc
t5EWvAclaQQCZtWNDriA3brg0rbE3yvcdk4X9tvw4UWmnZrkuH7xQvRwGQDzFaE+/W4oO3drS+Xj
/Hs79ygmJR41SkNWdG0cEWDCfZZeor5jLMWBpuimfD9/kr9/YeG4/XktbkB2shh91ExZHKxVwigX
qBbNzVi3h77wtloLfvD8qeZu26TIowalZdvxZCxMeysNYeoysHS5VcwAL3J+sd7n7tuk3g3ScNkZ
zPBEiwp35eDiQLDYUXAc48f5K5k5w1TUVlCTmSqc5h4qcsBKzSYuqse2gvBzfLzuFJOyhwsPXjPR
TZTedIC3nT/gZRwK+IHwJcdLDf6ZRzLVteHPIrO413yCI/Hr4YMhYUVD6Ns00HLo2FyY+czdr0nF
I5erS8WvgnedeJy1E+jyoHTmM2s5/ULVa6eH+9+fKzrSf77HIsY/Y/YZ38OqfReCDfTc6+4kIPZt
1uPDL2Bc7Mll+qV5Irmrq+DSts/MaCYngwHCZsdU46iFVKoL0q0SzDmOHA/nX4O5o0/GAAKnR4+o
w/C96BDwQJ5vYcPXxer80bW55z+pfpI9oQB14FDdWNFWBImoa6OM9I8R6N9Dl8bBDXEEp+ALQHN7
WG/IK92i+lR9LV57ZqzfulUYv2qd9UrAS0Asmadcp8vBL/znA+0wKDeAiK2jYGEBng64RLSoWdNc
GsXnbu1kmAjq2oq7Qdb3lg4913N0De+T3TDnP39zZ44/1b8lJkYpLGnBO/prMNzVSLJUAR+juzCc
zkwMpuI3Kybv3A90cfRwcm483deWAFpx0MW1gAno/wAeUS9ZIvkXqnjugiZTAy3wYK23YfieJyEe
QqkD393IBLbvhSua+RZN1XCRKlm+gne6DzoEd67ZvHhhWj1GTftEvJ4HYsJVL5xq7lomw4VqF6Rc
pFr4rsa88zYRVw0GZ9Irr3z4p/P+NkUAYSg62RMdiLUKhqbZ3o9kbj5d92ZNBgU8boQbBPDrDEXT
t63dvP/n9lx38MmQYOBGGDzcM0cauA8JK9UtGItLopy52z4p6oioQyUZqAm1VYIDVKHHJidn5Lpf
PinoyIP2nTAIH6u67eEgluVtSLzvhaPPfMOmWriA7VjLyxzzzuuhz/zyHDOS2sYBlRANmz6ClXPd
egVb95/vDgDuIMkdV/8kFMfcmb7PjK9SShAOV92nqRrOZWAqM0iEx5M162sRnoZUXHIEnpw//sxH
5b8EcbJzfUJX9WMmSUHbgYiq9fWJEVnva8UGO+p30usvnGzmjbImhYyt2GWbEZciaBBiDtQ478ed
I/JIrM5fzdzMYiqNa0KgZiPpSXeVpRHNhAFfTwAOD2Jg63x0INAVARaopaxJvmGiAZvYgXrAHmJI
nl8aEgB2/pfMvYGTsnchL2ZG12rHhKC1cGW7UXPTx7XZgd6zxIUJx9zDm5Q/9N0EsoIrbyVhA7A8
APytyZ7AAJ2AKF+QmAKE//z1zD26yWBQqUkPit7RjoAIDfvWCOl9rIe+HS/tq//1e2Jr0xe9qOns
JkNFH5R5FJjlFExz/dJp+sFRE+IP2935C/nrg+E8k+nt4CZ6k8cW/ldVScXBCE2BKVnv9g5+qWs+
vpxj8p6z8+YL4abMMBXImLqFg7QzLz30vz4JDn76/29fq6RNXWPMPf2gDkLekdlN3F8eS//CWua0
FfJfc3MOP3lxSYJvXGHSMDmRL2+aSKVOS7+FUgbvmYT1FZpDTN9Oe1BUuuPnH8pfX2ROOnmRLQGf
COOfwOBe3VUyGW4CEwFBRxBhSp7vNWt0zjJ5h7M8D5kyGmKjh/EAwN0efzYGznTVBvF0oe7nns7k
u9ZhQFXB8w8HF1PeW2ZHwx6ME8iF8zdq5vBT+efQImMK3BTOFls/gOHtBPi1Eii4Ja87weR7xpJI
LZvYGA6N2bDvjZ8Qjz2ZkeH3644/mZcS1pu0dpvqhwFO33LITMiRYCQvTLZm3qOpxLNwIzOFjqIf
PAvOQ9NrMfoQzDlEIeP5Z0F5/iJmxhBzUt+iBNmiarHYeCTHkCKXkkCUFgBYruvN2tpU4OmRmSy6
INcPbtN8EyE8lRZCxeb8z597iSYl3qRETZVYlA6Jm4z3nRFEv0j+Ky7MveaOPqllIJIy9caQnx5n
XxhuCXh3XO+60duclDC9RAPQua8fstC9S6xK29I5I1FYL/QLwpa5Zzsp4KJ0Mi2pSH84nQG0tLfL
W/NrL6+zi9raVM3p2bZiEAjI+I2qhXQeTCZFjJvrqmc7lXNGHoFA+okblCRoBliONxAbUrm+7uiT
6sWvh1nXccTBqtISr7YdvGsiby7c+pk3xzhV9W9fNkHTuw+0XmyaUxbpQtiJrS4V8ledCzdn5ttm
TOrW45NMEnru8OK394muH4d0OPHz/F0D7RZAvoTcTKaw5toXvqYzb5NxutTfLikp5NCnfugcBgME
DhIRvd1nY2e5iza0L7VC504yrecwsDoFES8QwiTSF0Hd2Tu2ijOwTBdF1HPnmFa1qoMqLaW1LTIP
QDU+jXXhgfbRR/brzr9cMzNAY1LbzWik6F41sbG89sUINP3BUCw+bJmNcVPLuKhWb0mjvu5skzrv
BMFC7shkwOLoViuOVoHTwYuMZ9PHi6q78pKFc+atm6o7ZWyN0EEa5+C50NtUh3xeUsJNGNPxcxSb
z9jHq29Wg9uSLL9rVga2NtV7kmWaa2WcOgeDbcPHZKyzaOW6wHSCviuIIFNr9ULRzrwYU9lnWFhD
wzuhbYIQ1OjCowNmkSoxFrc9ZO8v5x/WaQT4y6RUn4wMA1TKNlETaGht2n+S/jDek+6kI5nwGie4
Yx1kXphBzIxBUw2olZUy6Htd3YSGL2/RF8D8tZX385cxd/DJaECoqPCzXtU2Edm3N4LUVtjzkDbP
H32mfvTJMBA1UhkqlfcMWB+KOlfEwSPJGxW5lcJXnxO1yKCfK4IQoPMnnHv0kzFBdIKqLHgqWOs/
BpGFy45Y84OtD9nb+TPM3bDJkCAMUZah73DDTD2qAc7o2ktfn6QY1x1/MghA4m+zNiucgzT9/Ius
7PBXCJhpe/7oM/dnqgAVfSQGl3ETigJRs1vIXN/RqxV7kimG6y5ATKbrDbtyraStsQHiCIoKWgho
eNR85y9g5vaLyeceGGEbqc04borchjsYOhLaLhEL19WamFQ12xfVoOH531DKqrrKAhJ6juOoZNWF
sWnu958ezG9fX2jSoevEUh7cKgKBFhm0LUsZNxcG2b93ZGxtKgK1iJkkSafzyU9rtAfh1t+k5zsL
1za+QnOk0SzFy1DXL2RDrUkkJfQ43ToSgB8M3GGhjO2GZMXn09/rntdkBBhsLI4QiPg9xGOSlFci
CXZaOgzXHX5S7xJmahPz5T9UJwqi8P1q4VP6F44+85kUk1qn+6fZOfKhgwXdZGM1/5+zK+uOE+e2
v4i1hBBCvFKDHQ+J7TiVSl5Y6STNKASI+dffTb4XR20Vd9VjV3dL1nCkw9EeIAEIJx9IeEr4afjQ
g+/Uw7C8VrHeevSx3ComghROLmExILGHrg3Lf3CW/opBTIn+2Ps4HSBsl6fNXaf/ndvLhIxy4A1S
Aimve460Ezhnvaca+t/QAHvkMxRveMi+z6X/Cg+UZMezIb8ZyuVHmtUPVTaRjb1hGawJKJWgrejS
H7yjnhEAQNUjlOWifi7TqkSYuzm/7tAwoaW6hmKMhmrozUy9r70/qF2VZFuFIktE/4nENxEN63AC
7ysIMcFPCql7LDqo/sEscOM4tZzYrnlg6GXQeT0jgLjXa7izAhRWALeTtez75c1gW4Z1YG8GAFPL
xc3yHj3A8uCGuOLbPCANyEMQ+tKGbYAjbeNYd+KbXhxc+30zQPw7WkoCOQzwA4qp+unBxGBjpmzj
MM4CLtqSQfsY42CgksFoy4NLbxU/jrAZfw7cYmO6bAMxD4WghstXu05XD835HTTXbqeWPOTBdY+L
gfvnJeHNVMG7pA15uy75en5nMajg+MooNmLfsl9NGKkKlwWC+d263B2QR9IT7t5d/I3ZsbVu3P4U
8mOQPI7RepZx+VhMHTmC56Wui2RiXP+Q6oUZIbxlcJ04MJZBrh0DRjps3P6WHUTW399MPIVTfEwH
2CvCZ9qPUKuDcLwao6Kunrq6P1wON0tOTIyABtM7JlUp2XEu+PdZwvA8qfwX4vXPRel8G1J/ox/b
YIywhoC7MwV4dTnOtX5siuEA6cEvzdQ8dmN67XIYQc1heEvgl8yONI7zQ9xA/KntnNPlibINwIjn
XpPErcuZHRVbfsBS8Of6JTxU2SevHq87MogRy1JCPRr6KpijQUCDl4471P0flhqK01Oh/7k8DltI
GBk9jNVpDyc5mBSSGEKEArxWdR2pISAmfHQc4UyVy54dk7aD0VMofgloGm9Mz/t/OYx1/44H6bWO
0w8tg6wX0OCQ4fqWX1tbISZSFPL7sndg8XFsRP3QxhApndQThbRCM7T/hAvu02umn4RGUI9L15cS
LsrHngABlJTzjxqiclc2bgQzAyWmJ6mPDQTD74j07MWFm/yVja/L8vY4ItSHGQNRwLKQQkZsWdXC
qutOaiis/t06XoKhobcUDkpNGVqHEu+yQ5G82/jj3z/miAkM7VPmSFhlInr98ZnP+AAksnhNkvSW
1tC/7zbvs3Wq/5vKktCI4bnqHXjm4dCG1TYsb4gDj7++zfb53F9VIyGhEcDJKsm7DLMHQ7ESOFcJ
lf5SXcUqDYiJBe1buJGNHKdDBnLdLmZ1fusBsXd7efNbJkcYEYxnuQQIzT8Gqa63nwV/lRzJY9uF
G8h7WwfGhTwWzQT93QWKplUN0+LM/z4vUj2k4+TcXB6CZSOZMobz2HtZVnEPISaeRhz/uhn3rJx+
FFDqK13y6XI3lrPOBIBy+HQMiwpw91fqBJF9Amcd6Ryva9yIZJX7MFdoKE5p2JNDoupPyoUj9XLr
tjUwInn0OWRYfdzCOpZS4wrLRQcT4aWcP7QDjBEPl7uxzRD9+8DIMh8e0pp5R1oDM9LkQAfCp+TX
5cZtYzCimDtVD6fEiR1FOocPFNbMz2MDWREIQPhXJb5EGGGcFY12637yjnzsnN0cAjysyRZ5yjI5
JlqzSEE1Q2HKO0KyDR59jeyPA1KWy5Nja9yIYul7UPLsCRqHSQ+cr1s/gpvNj+saNyJYBzPkvvWA
mecKdtMgDE+sukqDNCAmJBOy/nHYTzh/5nCE+QeUynezk7UbO9JyNATrZnpzQQJvqRtMhncstAOd
bPiMwXUIX96rbe1zjDRiGMA/uW6a1rV50xdvoWQ2eB07xlzJjwTiLS8NIOMbe9Oy/QMjhEPIgxf+
5HpHCBbrXcGhAwZ5jGU3+qm7v24ARvgSvIDDBBDnqOxQpuADnpZaGItuDMC2RY34BYSubcpJexCU
LmGzWmOhSbXFZLE1bkSuJqyktCUwD5+r8TO0WuFVoq9NEE1k5sxbD4JJuX/0gsCN3LGjUZr1W0+I
lpU10ZhJDqJ8MArEboDaR5Ko+Q5iOj9qli8b2jmW2TFhajQHsF4s8Hzmg/om4lHvfL1ZYLWEmIlN
o6zksI+pEWKKv2Ru+RKnNdyd+VPS5a9hrTbq1rZZWn9/E11ZAF+aOMP26UvMUj+tTIFK/szLTcUc
2yytv7/pQecEYi1J6R2TkfzQMHjfBXmxlezaGjfCF553cDJSiXdU2Xges4VH/48E19a4EbhJCNHY
eOJAJXU19OOL6qdo5Jbigm3ijbgFidXz2mqmuNTxEfCHv9VovPtC/kdfdzSYAoRk0tDIIatlFXJR
ODyQKr2phvn3VceaCT9T8eiPXl3BLFd7E4Bzau72ONu2MKDvFyEgif/3tunhdFJW5bA+KA6fKew3
47p4gdP9Y7XJ03PXhXznC8bUHiSqJ4uE21wajZOiyWviZAH/2fcDvH9ZAhf41Zc0/znDAHV5gqtF
Cng6VyV8OD4VcGLM0l0XNsUMP4+azGG/UbC1bDsTuEYC+O0ANo6Rd22+k34zRt4YbyEQbK0bAZ8E
YAgJn7nHhrSPRTl6+wmF8+vSbROqlgUkJ3CkBeJIB694/i8PqYev2+s2nBHrMYW9DJupe1y/pqjr
A8XXL1uCy5Zw9I1YbzM3nCVDGtmpcYzgpe3DphbpXkHSZX/d329EPDwP8MEZtu5RoKzmJfBV4TFs
F69r3LiplYQvd9YDqlZUeGDhrKaHOk6SjVvCsmlMnFo/8HTsfeUeQZxNo1kX7eoRmG3smjWk3wlD
E6emkiHDQvbusQ/nIzvgGfu5z9vHAM9FnY6C0Ek3dpBlkU3FQeD7x0EPwFwkcfIdWgIxDJug+do2
17H7A2LC1tbP/hp+eii9w+s7mkeq9qDhbb0e2pbBiF3tVQ2cUoCvGXsgHlc55Cks48NVO+g/8LRF
ppRUEjtIq6fEG8ghd+JsAwhqOc1NmcEe3naOH2eY+QKE8bmBEy/0pKArGT6WNRzjrxuCEcQxLx28
c0FrFy/e7AvLeXYvWqgxXde6Eb8zTKsHKC27RyKH8fhn+mvZ/XNd40b8yg4fCVOJCQJvQ0NhS7HD
tQJeAaxn/r5Mk4Yuudade+SqeYALn9658johdjRu3NR6Sp15kDgcSAAEtIAz98cloN7GbWjJg01M
mVpcFrdsgi9dC4gc4x+4IHhOpr8FYS9wV7tu65ioMjBzZpiWr0cDaBp9DpU8WK1sSXJYdr8JJEug
0kzTcAhRCXc/rTxtWqwUdHG7TWWxHA3e+vubLFvgzamAWyWmaRkX5PBdx9I9uNXjy+X9aRuCcflC
Ny1pJ4C8jn+Y87IcPkLe8WatKJerntflTmyDMOK3cGGx7cQzLgKH6I9azPXKzMATxcYiW85/z4jg
DApOpOrXMBBwJWjw9RllMf09xbAEuTwCWw9GGGc8ga3x4LkoGMFyq9Eo+0KA9DDN12EGoFXw9zqr
aZ5Q56rQAev9KAn5g3IHmCOiJii8q7h5ATGRZKRuATYpUDXFs5e3a4bsVxPwLdl9y21vAsnGsvCl
6JAGscqH33Z6m0z44lEKcKhe3cM96Xs1pxu1ZctymKgyCkPLvvEafswCUbvgLNGm8MKo8GkG/6++
rJuNUoCto/X3N+FHwRamDsEZWEzzl8yHdkkIxkOVwZ7l8sayhIYJLxOg2y4NpJ+PsC8Mz8JX6VeQ
i7aqALbWjeimQ5mHA0Xr85SpqAihIr+NTLDNjRnVxViNiVMDFZwAl5ihYLuXrl/uyvBKHgVsdP+e
fthzLxDxLhDYsCOGrgckPSiQG/vr5t4I6lh2IApCAOUYt3n2pHQe3vk93k0vt245WU1EmISTooaY
N6oMxL8X+LgFLfZ5fW2/OgxMvJdowWGXXoJaA6r9UTKP5KiH4bmE1eLGFP0RdnsnhzeRXlm6jHBw
Tf0jpbBKDZ1v/RIc+erdux5PobvLff8lX9hdlwIEURfVRseWnWuCwOK5c4pa4UgfZ/gs0VWMJq2z
X5eXxta4EdVxwxynlD7uo/VLPBsrfw8E75Y/iCUu3LXXN2fG0FMg/pe1PAP9OnYchHTuh6rJI2dN
jS+PwNaHEdhZWGvXh3vtsczJqw7bPIrr6kNLqytfUf+UVt4MYswd3YXggx5ZWspdPMIcwqWlvL38
51uSP1NGUGm8ZANbxo6j2++SGWJZelgpGvTJIfiq2r5WbStthvikF7gVNvUN/GDILUnBZoW/e7C/
PAzLKpjIL0CMxtZ3GgRHsTT6Rjk0fQUdm2cPJVxorrKZCIgpI9iLKZQ8Xvxj7I3qYeZhu0QVkckW
RNYyRyYETKViUHiFxDG4zNVhRkpTZJuoBVvj6+n4Zh8p8L2JkyL/pm2PN0IaPI3LJuvGcsSayK8Z
tMCYpmV90zPva6yWDpY8SI/bTkYpcA1XrvI6tDdDyGrmyY5kgLCH6Uuf4ZGcArjj+CQ5XN5Gtjky
gllzeD+0scZLufZ/6wpySXq4qrgmAA7/+49nwitTiar/iXaVnvaxA6cS+JLHW5Djd0NABGa1OEnq
LB0rVpyJS5x7TdvqrmsD5wAZ/XrjIrV1YXyHMk5aqCgK8Sq4Kx6JV/Hk0xB3Ux+1C5ioG6v87iJg
IOtR9WaVyx6mXdQPinPcM32kEII/wBl9i5Voa90IA+IoAjRKW0ACTZI4yoMFB2rQhNe5SQT/YStn
cLuHVDikG1wmxns+lF5+k4y902yc2LYBrL+/mR5BFWUx89Qdc0fvIVNMvfw/FOLe/XbA5BsRAPOR
mutMQP2HVero12w+BrKrDvGATEbhHfQBVkgsCumWWq5tTxm5a5L7IXQOpvgLQQqQ3fe19PEW6rnE
f3bg7roFlbN1Y+SvKi6zOPW0grhzoL4TiHU+Jp30HpLEjX9cPjxsXRgBni+w5WVqys9OwupX1Qfl
TZLg+SPK23zja+vdY1YEZpVYNA6vGzcrz9kEU6VZAmdDNLjwDaRPypVIedVIzHLxCvhrGWvKs14g
qNbCGXqfiRIJp3ttD0aMj0VQCNnU+bnsZtDyluLFo4LvlrF4vW4IRpgL5osuCYb87GaC9XcLLzq1
4/iAjA8cCJzpeLkb24Kse+FNMBYNxGvdjqs7ODSM90ktpwPvZ1CgoNF7aHi18Tpg2Vpm5RiKOrXO
eJifKSHVB9nn5AC+wXCbuN2WTIFtJEbgO/nsFsx1Cnz5es4OmI14lw+D2pPB+zds2y2+im0kRrhT
uiDrG5byLHJYZuP4xfG4q4Fqua9J6bxcXhXLEWlymxsgbMlEY0gD0sH5MPP+s6Yi3SiX2ho3whws
SfgAOm3wkMw1gMmgTPWw19FOCarJxjeFpQuzmCwHL+4Tp8MdFerOi8qu9etoWHy9Bb+1nPJmQRns
L5h000V+ZN4CKyLxlOXqXo3prSrjb0w6KvLczTch22iMWC8Y9PunWsuPFCAduKclySevYXpjOSwb
yiwrT53jsnEq5TkEBugWzu3ZA+3dr8Kt/7m8mWwdrL+/CfHKWZbRGSZ5dkn6tZZQsPmTVikybjmh
vvsNBvblOnFveqCDyMu4YvIMz5Kbtoftiqi7D/icHKH91Kbd1ueFrR8jxLtRVmFdKXmGHNf0o5lh
y5gX5bArp5l+VQkZD4VO2407xLbqRqAL4iYKtnLy3JZDA+fe3HV+Z0W+BTu1rYpxn2s6Yx5DzBlz
xi+yQMVrIsVLG26+RdkmywhzMvfeFLLW+yFAiIpg0PLQZkQBldvoXZi8NmO+hVOxyaiZFecmyCng
9Sw+Nd4Eoay+VfCdLqU3H0eVgL5KSPCzzQG0jXyI9hVRDlc3N6qzrRTMslRmMXp2/B7iDEn/ERJX
/WHsBu+T6y/Fl6vix6xGK+7nMgEb+7wwWUVB2WWRg++IqPfdLcV3y2Ywi9A6hiEZHjH6j7xHcXL2
ySeSBMltJTa/b21TZBwCctEtqgl5dVZQ535Wrn8/siE5XZ4hW+Pr72/in5Wh05VOUnykM3hBYBL3
EGJrI+Vy2Jtf14UR+kGWk7RKhTyD0iF/p7nkd/Ci0Bu1+T879T+1SdwcRrDHol7GMmjID7hgeWrv
0DZcdBQOYhFzJCbB1BmsPKWh/66KStGoBgyRH3LpJ8Me6F94HUMZpInH4ANkE5pifICwJvP/lWHL
oKdaumObfs0o9fznpiY8ew6A3mmOYa7HT2OuqznqEidP/JsByV2JVzPRL6SMMkK8otiXA4wQmx00
4uCoFCnfc2n1UlYdvHx/Jlw0KFRcN8vGoQRBPWca01Ce5w6Ciz7X80H23svlxi0JmsmfzpwBrl/p
Up2UEPWO5vAY20HAO4nwvB/f1DrcVKm0hJNZL49RkO1COH2fZg+va4MXREkzHJ2k2aKzWs5Ws1o+
CyeFfoUuvyWJnHc8BRlhdPHsEtXzEu4yl+ufteqTjYcdy8SZhXM216gok1ydmsH/DSOy7/FQ6mTX
ee2j05HrmNgCgnd/R7HydVChDlacJBX5YaxnHk01kMiXV99yRphcabKg4LMKAZz+VOGLUE3fHVgD
bJzRtgUxTiBSEo9D8FqdWAWgoST6nzgL3X90VbHDGrF7MIPpz+tGYhxFEP+ZnS5c5DmZxj6ATOcg
V9cwPV9ZpTIL5hQnTRi7Xn5iAmhV4iGRjeGlHoXz5payRYgR6CjKglbuVeHDHzlmSDN/FFla7Z1g
M2m29WCkH6wUtGETkWc/mPtjAN3MW6aqYTeozZq5ZUuZNfM+gCRjOGThQ5HEt3TAB2uJivbGUWjZ
UWapnOHqRaElqU90hnFX0YAGTB05RXEB/v3C4Uu24DHrKpCyABnj79hrChqkBdfkkfskJi8U7lTz
QTjOoA6XN63lDDHp07OEiGnX9vUpcyA9EoKEEWVjGUdVMz6Xg3+tZq9ZR09gqCqc2BMPCq8WT6MW
YEgGJB6uobRhnow4zzqfdgUt1AlKP/wwwp+yIDmKO3ILPGHbU2Zwu2r2ZtoWJ0jzVyIae04bmMPG
WzU2W/tGokGbdonHKStOkGzMnuamzIJd3mro2VxeZ0vYmaxpGCR7Zc3C6sQ7Un7gI54YpMZHS4kj
8XIPthGYgV2nqduRNHwYNXS+STU637xq8Dbuuvdb5yZnWieFA3GINQMJvLgGVL+Lu4j601VUIcFN
2rRSGYHkRJufBAvx+dhMbt/uoCN3FVUR7RuBHJRUq8Vx5dmbm58cMDtYDZYbWer7McxNtnRcJrMz
pw0okDX0FRLf+QAjSXVwF+8jF1tOAO9vIB6uv7/J5QVzitEnEnrKo5CfgZoonhnDg+owiF/XbCDA
Lf7ugQ18hudRUuGdpxEHlpf1xwFc1ZvLrb9fGeImdRooGFRm3ZI9ZlAbcSLge0R4h9+Wah/PRero
o+sWbXHg/tiO3yjc4MiwkeLY1seIbRaOgiX1pM6JRMG5o+FRpdOw76DRs4PGypa/gW2FjLuba93K
YcnZI4jd5TfS8g+iWepf7bhZZ7EFoRHiYNGFcxuS9MRQXQl3Beif04PHZFxe9QQEKN3fW6CXYZd5
/sBOAikUOxRFGgqoRLZbT0yWKTKp1XPCUyq6QJ0zB9/T44zbGlA+58MSZ2RjCJbFNu11siJx4FDe
pCddwGWiGYAqoT7Rj0GjniqWb3k+WpbCZFhrCO7DqddLTwk0VO8azyd3YYXM9nKw2ObJCPYZuk5O
NXLvEf603icxjONRkHAuo6rc4se+n0dx00NHAySWqWlQZ9Alp09NQJsPZKybWxVr9d0hxavfbkIr
LbEvjMtb0KKZRT6AoyzU/ZoUNiDB9XPj7OAYkUaT03+G1pA6Xp4829IY4T7mUxFXys1OoFur+bZB
bXL8kYdxWGzo0a3R8N+iBDdtcii0Z6Tm3D1BRPcXzZ5V4D8oaIPe9vjybAuYpeOHgG9uaduAjLBn
rOjazk/YCeDL/PZPeiiKZQt7YgkYk4U9L3khg5CoswpquNNCVuG3O0L3K3QFfaCs37gkLVv6P9Y5
TQynKBJXZ+17dDrUMMQ4OFJOp7ipxJZOk60T45bXDoWLVpP7Jy0VOMEs1e60x1k2pAevdNgWtsmy
ICZDuwgCeML5rn/CXaZh/lO7N/mybOlxWiLTZGjTsJGYrFmd1DhUdz1MM594U59GvBZ8y4SrH90l
23I6tC3+OsI3WUXCA6+JQQy6IxAfPog2rB/BX1ue6BTn3yGvLL5cFZMmVzvpZ9iwSg0lcVpDczgh
oKHvuII/wf5yB5aYDIygTyROy7QP3VPsBEc2wBdLgmzAq/ZR5dWNoKsMDH7I6y1tNtseMG77xh2a
SvuLd1ILQ1mdCRS7nxdgVrqNi8zWgRH1s9sU2UR7/wTtaXLGNZkPUSjCmUaXZ8wSKyaFOynExFAE
9U/zGEPkUi0znAhmsCKnQz6P85YDoa2b9U54s8MoXIvheJfXpxgmybvZLZujGNgL3DuuTO9MLnfh
k1mqAvEys5nf8QqcXDEE0+eYyHw3TdANuTxhllgxad3KC7Opbsv6fxiJnqtvsItcbuFU0EdjUXy7
rpd1Ht/Mlyid1qel8FGNLYqfMl/1YHMI2vZQHd7l/RaMwRIvpv0ImoQrR0ndk0z4d8UzJBnhY4Ho
kDApUsS775LypQzUxpVp2wVGBsBd+CfWfohqfTz5u5yROdJF8AsIu38vT5slWkzrEQV1eT+Dbe5J
0z584NUoP6d+42zVgWx/vxHtstdtPnSqPussTR5pxqYPEDSUn2CmufX8b+vCiHftO3GroG93mh1d
fOdDwm+kU0J1C1aK/MPlWbJsYRPKl4UMgh/pVJ2TmfOvYU7Yq2ohl8/HYvzHwxG68bFn2V0mAzxu
SxeuhD05KTf5npH6j38uqIPZMWthkoc0Cfqzj10MQMvlgVmW34T2NeAHMc9HnZn6fljuaV668s7J
UbPY+Ia0dbDO6JuwHAOlSRbO1RnKFyF8W+AqmMOEypfF1+tGYMQ9kENz3YQlP/EZBKc4gZ9E3l9H
bhXcZHeD8ahaLZLsTvu4crOpmY/l6lZ++W+3bSsjuolUok+IrM+QcqAfM0Hkp5JCWIzkcxtVU/V8
uZv3Sf8YhXHJ88rjAZ6v6zMJq5/Q+HwaJ/lhLEAGFqV6Is38AxQlsoeR600DMAjAvN+DHP/2cve2
URpnwOz5ST8u+GKayQQFfuj6cr8Z7lDYOAbXPgijrGxstKHFKy14EHerlXnc6w9JjAC9PALLJjZR
fr4Ilkxloj7nHvt36LPu4NDNhwVb48ZFz3TlzHkl1KlPdJBEcH9C8LlTtWUAbGvfzO0H6S3Cb/3T
qIrwKBZnvgncq+TqBDfJ33NAg7JlojyxlMSfsnaRjxOkCq6bdiO0JfVmrrhTn/8gY0JaVJHHxBYu
2HJvmBA+DsKunpq0Ojedh9vCSSsvitNxgF0SDbdES22hZ7LAJZ4iWCBkcRrdtuL+gdd4CnkYB9IG
t2Pp83qJAAXwNcystGzrIIrzyokPwMrpHP4LuiIvQ5mmzudxHoqtpN/ypcTM82AA7Z04dXUWXhF7
N7yp/BaCbnWn91NPwwenb4SzJxxZ2uWVtCBquAkATJYEcnElzgCd0iUiacC/OjyIyyiI2XzwRH/+
U0RpWJffSF7xh7iDFPnlzm0LbZwMaTzCMylJ63Ogk+UG/Gl2rIo4InjZvtyBJcJMdGBTQk1rklSd
RUpnd8UzvJJauldJOEA0yzgg/MUHN7VAfbllvP6ohqr8puLkE6ya8uPlAVhOaJNwTiu/m32vlyce
DPRAobwkm2U+FKsj0FTkWx/N6x/8Tv3HRAbKdBbIZtPmzBe/uFNFXkXUDfA07+hzn7H+oGW8S6th
o3Ji2eUmBZ01QxEmk4axhSyCPS8B5ZJFI3ZkABRpqcNbqHnqw+UZtG2B9fc3aQ5twCcIfCVPfVM5
8NqcoSyfuHhwu655I1FI+dgrIMDV2fMDb8/T2XmE7rjY2L+WAPGM46CoF+Q5k6jOsAXvvN2cQtj2
eQG8haAYMLhbcWibIyMPiFEcZZXo6QnyRtk+SwAMHRrONwZha92IcuaDWliovjqNcILajxiKcx+E
npQbsFZL+yYmsAASPimBkT+PIvzVuHB7Kd3i5fLyWuLPxPvRqYVaxeS5px6f+XezJ3T/gt2bencx
c4U+LVkaboS6bRhGNsDKTPtNXJJTHxTTPVlfJ3d1PHRbQGbbUNbf3wQCySe/TF0CrEfL/fu46wuE
Q+YN9beppLF+nhTQUhtR8e6+5cKE6TbgvSw6g4eV8FC3Yg7UuHoPmpLhDMjb5ZV5d7rQhRF4uu46
1EngWU5GJ3d3SNRKGMtmEOXYGIOtAyP2xJjMUKaCek5RkB84p/KD31wnLoG/3oi4HjqSTcvXv77L
41tU98fj0m9Jpttm3ww4b2Kpj7faI53BjZRiIl+WdHSiYKHlzeXZf/cE58KMOQrnMO1wyM8kOe4K
vkARsG0/ZEw98K66h0bmxgfSu5sW/Rg37JIUPNQog8AJhb4sk9zPqnmMU3KThGJjI1lmywTdcj/g
vGghaCv67LZZyKe6r/aLww6XZ8rWvBF2LE9p5XCoCo3VDBCUhFDVKGL16o+oHVzuwrJT6dr1m8hu
JCxUltADFbMX9BnFz/lfP5vrjePVttRrr29az5aapDWHKClP9GOmxRFQJcBg8pd5aSOvv6r6jJU2
4rmouEMHz/GOrAdiW1GyRMsCeabrpsgM5sqrIC0MHfKiTp0fCQ3bJBoYDGaua94I56bW1QRpMKiq
hvxVVFl2SGNwVi83bosBI5zBAZ+ZT1x2DNzlE0O9tImrO1H7H0bfO13uwrJJTRhr0/mL8mQI39ga
EIxD4VU6v2N4bAz2bS6LeqNmatmoJph19Du6xLBTPFKW/YLfkIwqmE9dHoJllkzoqiCt6yfp+L9t
Soi6gSD5sfH4k7ds+UTYZmnt+k0kKNeFHl9LIS+gk/wj9TL31IiWHvJiKLcUEW3DMGIZ6WouYZEJ
pdVgfIbIp4bUzTqK1XTp8kTZFsGIZ5bxZhGwODuKUi43Uk3h57SMg6s0GPCSbMRx1jZQbIlTHEZ5
8zBWwS8fOOzLf7lt/o0g5u2EZxeKo5QG6psKEGWAkrZROIHScl0PRhyzJldBmOC6iWfUwlr3ZizY
vR7ERiTbpt6M5KUBzBL66cc2DUd8jUJoOB7CfCPPthzUJkg1GSotxwxCSZiVmz6tH+jsB5EMq4f1
lB66tt6YJcseNQGrfZr3YzAjjBPX+QJgAv8hAxlHU1bDUyBpr1Ka58JEqsLtPeg72BQeM9/7Kuv0
l5OPG2mFZSFMjCrEVOG2DoTncSSk2DEGq9jAzbbqV7aFMGK4c2VWjKvceRNm38Kp+DQur0UoHvs4
72F35V7z9IH5WQf35jgCdd7F8x30SECAupnK4LdHku9dnP7q5BYC0zYSI5gTjoSariNBPvTghVDb
oOmvVeuulnyfX5sjESOwZSnGAZ/+/hEw23TXNHChhDltAjq1lx4uR7ZtxY3IntLJVRmHvj1o+ssB
XJBfMijS4+XGLQcTMeKaxqrEFlodcqrgYzGKX3TOj2GoXy83//7fHphI1ZEMXYpvLJiojODX9Qm8
ECYHKLDLrb+/xoGJU4XomUsXp8Qal+Sbn+l1t+K1EeLwjfoUkqvE6HhgwlVrJEVhAC2EY56WnyHN
U0QKKYxIydfLw3h/DQITTSrHtHeJB/1z0skuUrESNyttpQzwPH+5B9syrL+/iTc6jWDJBTg0SIVK
6dxBs7Im1bfrGjcirc9yCBTrhR9JD822BBwMt72KtIipN8JrKSqonbs1pO198k/s0t9joN2NS8c2
7UZcJYUXgxAN6yO8w95Ak+crbSDC7VfK2die7182gG39PetF0waVZqsxRdP/kHAqoBm8Ksv+45Dy
qzKiwMSIrsZco1awe2XIXvYx819LFzfn5YW1/P0mQLTP6AhQJRwjOtI/NGQ+Li6UOqSbH8tiC7pp
CWETIRo7HW4W1frQOAsAd5NH0N6KHQUAMnSCp2W46k2JByZEdKRZO+gKqSObUbcVzQCR9WCrcdf7
U9X+TxkaG3WdwzcRhtd0yXwNpegIH4PBT+lKXsCSdBTjUedz+cSJdF7wFhu0sEjqhxn65zP0Rceu
m767PSFfuqCh+Gc8tOYH6k2DjjATS3fsRVh1kEEu5ZG1Nda4Bo9OM5FKeGvU/b8EQNchgp82O82V
Vg9ZXg1VhEfLARJlDb9rhnh+hlxWFR6Ui8/4BgyaW1bCTKkYoKu0w2spKsBl7T+h1kOi1pnCIuKk
7x9UWJAzpZm6HWWpPsD4lzU3ReiPX4BMox/BqKx/VRixs4fdRzpGpeK595xQ4cWgeU6xt2cgfjY/
dVj1yW9BqzjdJfBnmSM25lm510UXaHjKQXjukPChv2l1H7wsXlW/SkrkI1Q36rusqqZ7wO7cf3hR
da+KlMUxgW2lFzVdle8INN5r4NcHDfu1QEGoQdc1oLIg5oHvmQxuQvZgDamI1LPXHVja5ee+7PvP
CZWQkWUj6t289EsaFdmyZJF2QwfPpRDI2RcTHz4mOQSFD01bQkmOS8qWT6JlmF8HfmDjrvCL6TXp
vO5nWgiIqhV1rJpdMuQwiQH9gJ1gTJrWERBd/IeowuWeO4zG32Gz2haPNGXlPcpOg39IQDPH/9cx
7w4yWt4djKfpHnp5DOj/GQxY8Gj16+xBdXtfVkvb3UmylB8yDyAkHhbJvaI16/e8y8YhggZiom4S
qdPikGgtyhf8d7EDVAmX8T3Ho+Ctkw+AApCEANWYuBQywAzZN4pIk2Q715kr/9R6TUKjZoLwJ8xc
ymrfwHx5jsIxzHD7JW3zOS5RnIu0EpC+EW4AmWinpjD6hQjEo5p7cZO568tzt+I9I9344bPM/4+z
a+uNU1fbvwjJGDDmFpjJ5JymOTS5sZq0NWcwxoD59d/D3jdrszqZT6MlLVWVCozBr9/Dc2hR8pBy
wFtqfOkXSSlcYR9z206P1uDBrArz5UCxjOoWnChQT+i8Mu6gZWbg7RBWmu5IbuWvllF+WYZU3Fs+
ZPW+6vFf0uUjprnGJ+EBNLTFi7GqKtVFa2hKgAV0L5tR03FXLn7x6QBaCTS67vCQrRu5Pwn0lp4l
tmYfQxLWuwJNrpgPM6eUfC+153k7g4+P7chIS/+SLwDn73TvTIAdVZZAO4BXr5nThMUhMtb/ofpg
Puigl79gc8C6R4oeyyMNi0nHuqoM+WyhiqhTBsW8IbaLw/8o7uGPCpz2hHeqv9Euvq568Z3bLHTb
31a35n0BmuemyHp+AXwQnr+XcFanAxYo7ouh/YZMJQuuoZiA73XpBoiDebX/i6vV4A8j9Wvb8D51
m64ViVTD9CyLvnqQcmQfQ8lyeeXmo3thZG1MOqmh8sBEnNDJErZCJl0CFrPEkY74H2dRlUn9CZaK
3yrS4+14+EfX/4GcIBjk+4jS8ZJg/nPpL63e+97swbo7y8QFAI4gK/WDtXHujvX3Wk9BnPMSRCY/
MwO76lpduQ95P/QlrKo7hIE8DUrZ53edXzN1LVVr/tQFdfABeXOQpTUtQJD2Bjneu+Vg81SK0i6X
0IXUEl5Z0dRfSFvDwlUoVl7lK8Uv9lootaZtyZH5LkU+PCpFmE3yoBleZDCEj6Lg5fPIy7D56HiJ
bz8E9ZpfhHZSh7ldeF4kGWChS0IQU269qVwuMlpYCfMXCreLxMLk9bf2+/aDRlH7YJQTPdTY2I88
C7CKpbN+flMxln9EixALDnsm90IKcA4FvqUnBoeGD6NtcTEjTB4EjFxTQpUnX3AuQ2wMFuljkNYh
dcStQFx7Wrz1m+lED8hBBjbHctlDYH2+8IsejAtMAposBVAeTL2s7wsF8WyC9oZjGjL/LvPJu58s
3Br2tIlseCFHDrarDCYYaGvFYljbDPdeJlgO+c4K4Fce8MamLcHHQQLXiZKalvQ73LbHMc4HqgE1
gij9DQjm4yVb2uHdkLzeo0XU9mkUSE1jMfnVa5MvQQcaNfUU1Ii04zznoPube29Y55xAMuUkIXXf
39QKbPWU6WiYboXUwW2FEPBsy8W+GZx7FyEcRxKfhZ2O/W6uHqa8pbc+8/WjE4wRateGZE+l9AFM
mHL1xoqefcPRNaUYrgOY2C9yfhJzAVUyFtZkTEvH8/zD7MNg8m6SS7sUMYcg0/JEq0YwhWAk1ltJ
t2g+febg9AztTFlCKhHgQSz37tFac2ro57bOI2WVIJfaCSfMxCBprao9h8Fgt287Dydhq0c3u2VS
TXFdEUp2pnA4Ymkejrel66GVSce51Ycu6qt2jxZ89qplUDXm4Ee9zd+QY0KUuQLyK7g0fOzCRxjA
+n1cSmgIEFDiWjjLBwq7JtTlc+MreldmdfUAOxb/2UxYh12TZ+78YYOIXoPyZasEIgqdmaDrqIb6
TeLrcZ+Vy/FU7azYb/Tt+9+OwM6GdwMsW6ltq9grTbdD6gJvH4nq6FpEIBozRNws9akz3jFgb6DM
QIravdOqc6NrvzUBjSnIaEMq5Og8WsgsqWvQNtg7MJj5Dzo2Jth1sLX4xVbAX5QVKoo1LXObhGiz
2P3sMnoNih/g+AUABknNTNBfcxhcT9A3HdubQRHzq4MEAU0C0hVlglRqIYkgCIcVC+r7tnUUHG0d
S4sY8WBADMax5iZY90kkkLz0HqdlxmHE2qAMkGRr9hMG46DJaHxzVtZ+GU+TLC4xix4up9bXP4PA
ICGZBC/SQtRkSLol4CnrahOlGZLHfRepisSFJ4YGVQFkRtu+xekZRRmOahkR73LI/fq7D3zPHPtQ
0YA9HHoNDo0lMMK/J4EgghRS6Nsa7L5HiIi2f6xEsPBA7Jj3bJiZvl4sbF1sjoMonjypZbyEMNGA
pj1l75BmVd21P1Z4b5PhkGcjdhahintawR0rgYOPysqYEJxg8WxyrDpCSNncIiTBoDceqwZ0XCd3
IgjtQh1trG81PIyG1As1XqkLpvZ8N0ZMVrsBj7ikC2kY/165ubqa5n78Vg7eQtIFgz19ARanfimX
0e/iFgEcponwEt2VweiWSRQB29mOxN+7wDC9ByX0rBY/r24wn82TqWaglxfE8W0svULnCVNMOQfL
LW9jNpuhiEd0v7OkxKqWcaVnj6YNb0S160HuoJdN6PPLeZjtW1h19rUNCpelUPtSqcTh6EMUqJB9
lQLTBaz8QJ3rOmqj+ZohQjoJA07U/FEYQNzTLEecLJFxljtTeRxrKxkOt2y+psazbyJqql+d49EH
rafmCpLp5GbmmXul2qLLEgTR4hYG8NVD5Eye3kVkUV46IvN8mESV+bFXaQTwMZjsnDSebd/BIo+y
JOpLZD6jmbMsaaiHoEkg6ofTqiq6Os6VI9/gHNY6F4SH0gcQcJTPQ+Zmj6wQ5bcQ0daA9begh05Q
wyyJ6HyItVh3FbcAkKxLtODiJ+1G88aEqn5y0nZ3ShgcoVIRBBZdwfNpP1havSIZXyA4pZoQ6h4O
EkVgi90rKkiAJyFgsqCuWD8k7vS1uuczgDPxGKjsGy2z/KGQayEDj0scBRC75k3ie+sUJ0ftExwa
G0IxC8obGMU3SDLf1Vywn37TT8+BqNW+VM78k/pB9KvOOdszr833imfIjbOlfZ4MdDqc0A7xDKTF
W56F5TcUyxIY/mh60pIGAz4TDrmQzjCS+M6CtcbVkKDbaMAOKcGNyqta3kOdYf5AQeMZ1GclSora
d8SrZK77k45sjg7MQwacCJAGkdXoDpN9g7YOfkxBi89M41HbbrCXRTkRJKIdhEmEHccrGbTTnjF/
eOVzG7yYDmVgqSfn2kftdnBVUd/xQBbfZTW0Nu1RwCZoXpjvE4VdpIFAeGqbUV4a4fI0hwLAbZjD
xi2xah6vwL9q994q8JH3MKcj/iSAOm4W2AR2sDbq4Yo1p7MLqEiG/mWMymG6zSa65EnvYc7SYmr6
1C3ueMkpAt461U4ZH/DPtUdAU0FXkt5Zp0WOxBvFHnxTI8pMpFsu4EhOp51ptL7jk5kLmHwHAFTA
S7tLjBf130oVYtMHAAvdEm6w6K2syKFsFKhoNZD2KuqD1HbSf1ycaIQL/NDeKNqqK2QtZZKP1fKt
58UAwz1Vvrs9JHKEoVhtsVIoc+G3qTKNeSVrbiRcVFWSkfDR75ryk9mhjpJscNVl4I7sqlVtc9XD
fu2V4p3eToov18AeiHvD/GI3aIQhtIaKVHZNk85YhJgAbvRGkTXNcW46qP0yLZZqBz5F9aZw7hVp
D08wmhY6yxOoqg5XcB5obtExxudmLIkgwtIgPrQBitqStfNLJIK1gexVWL+5XAO0p42L7jvcWOuy
YBcugQJT3HQNtmPOSOwi33+QaoXUQR0PvFTCLy1cAvOkLieLX4t2XCIo5wxlFZ2qAzSLxh8qVOZX
O9UaKbisxQ5gLXXwLY6dFLOM7lZgnv2gOHunrYSPZFgJeTBtW6OMnkGBxe4sophS1Cx1V+tvkg3V
DU5k74bZYLwcsH2+j75EeMZELfPSvIPOWALmd877uHYCT6c4HxwTXKBcIk5suQFKPK4ykntPJXBo
CsrhBckPjQtxzffBR9vpQjpgYkgkd1MYXqL8RbXBYM6yMgol+VFiSHGpBcwLYiDViw8KwVQcacvo
Pg6uIHPslPONJX2k0aFU+FKRZ8FI10Bnh38ndugdFMsKZ6Hf1lDQi9HK8BEiFlG91rM3V38g1lWC
XUha1HdrMVTE1KisPfhgbOgrr6HYbBHpZz8tskgLtLo5XpSCdrJ/JVoXtQrttSt+i46WwYUJ64wl
vGdhf/DgSA8xrdZ4zZVc+bgODKlW9f06h8vT2K3ZZIBcW2tisu9wPC9QllaNLPPvjgsVnBH2WCJy
/kDIGszK3HdLfKMDCo/YZlPuvQQOQoDfEJyNKEeBN2pDgWUSNivYQ00HpF4IvSa48hG6NEI0qBtp
GTj0G6h0IfsJU0KUzQmWHzkXbVEXXS9548gHZBdRyHCAuu3zCBxxFpdsDvUVZTR0L3XrIqHhZWPa
FPaMk3PLYHeGfhUEyqOLnv4Hq8zdIbzy86Xnz3CxWGNlJun3PKzXcp9VONphHIkVEDMy4r3AVwG5
ryycsHZujdJThOEU7iD9VDavZS7a7jbi/fRImjU5h2FsRy/WQKcOOhsmZ88dC7jzZEv7PV88pP2M
+qzdMVA4K1zLq/ILHzlLD4wIj5y0ifB5x16TVY92QIrzRqtw4Q91HzQ/aVRgO7TI27Mkz0yR7Ws2
hARpBsLnXe3Xc3U5u82EecfA6G0ZdtX4iu1UZ7taE1YcsM+QBlvdAPWVR2wsL5qpZQ+2GxcRI9sY
XsSUQwawIvVab+RtI3YOG8oZ6Wk3DXCIgkWanEVsgwmqQZhd6rSuy3F6d/FWxoSyvv2kS1a7P73M
m/xrv/YymL4LDzBwCpb/iBLvUk8QY0ihY9Ci/edmBK5QZU1jtK0dJP0Dv2gpBx1R6Jn8MjXEAnay
5ggbYtSsSgqPIj2FoDN6/lCD5w2LDeMVfCvglJGwcTUfMmAb+oNGf4oHCMzc9FP7aHPCn0TUQSgU
BfYFWRUH8rZkl2UxQSCsNhKdIiFYP+6qsZL3rgBjdVfMjfylof8PuZwcXMLoSi0wJzFN1e9QZWAH
8jJAQToaWybwp4tugqjDzlu/m+xSDB4AwgIJprubFkRDHI4Lmg5UqOFJ9u3yayJUvoT+NKSODsyN
R0q5H3jufisIzLiuTDPrOyPD4E4wiEEldnRnWDXnUX0B5Qx0JLkXeInf4GwTM4IOVJCCoUyqEF62
WQEfuzzmrO6La4PUu7rgADSilJnRN0SdUt+WEWhzsVk6k+90gKRUI2rnMDsW2QNq3eBuVB6/lGH7
ibCBagASQi2qLygWJqYtXFRjzBFpDwtrAYTtqgsjDHY+9efgNocw2uE/SiJkJvM7GYPip5jRT4WA
H7tZYOCZ7YsQ4ht6CVBJ1pViN4aS9jNbenID3ghA+x561Z+84yidoAF4U1Wj3Ud+CKu13vgVdgEN
/CqG8roer31rsovcUJkwt/DQe5zdCx61y4MP94M+FaNAr0VXvP9B6sHfqSpjcKOAkN9zNqBpiY5p
GDz7GpHV8pEADUDHq9Zp0OrlRJnrwaIBwFU1HqDzjgxk6ku9n9HVOOAQ7+4GVUTwdBoHCORnEpCs
OaxQo0nEg6emwzuO0N3cIRqN3wRCObvIBngx15U060riUHa6EO6MA3wTNRRw8nhapKcuIMQNhQGx
RA+8b6pHH9qQdwyydvu+r4sfYmHuu+kaFPho56NOxvlnr9CvAL5G2h4NDxUo1OS+0NPeHXX4JqPS
YhgwIE9APfLSsQbyK4UWmD8h0ZjuscflvdN23VPOc3k/+bPIYEThyenDlTKiiYds5XmIAn1L/VC8
ciAOEjZV0LvPNcEAQfiiuRDwZU28mlYLyCDor5d567WJGTxQRYzn+LFPIIkyA0LwLQxs2SRATQUd
zjKJTNsbWtEjjS/BHoG5I75pFUGYPHargr7rYsheDQ97mVAHU/B41qja/HLKLlbUep02i3F5PFK0
vnelLUgdj5iiduh66WDcz+hiJrVZSpouvJraHcwACntTz0XvJD1mA31KOset9hiizN8ZKcP+ko8W
2uEl9rZzqSxBiScmEr1MQTnWL7noo/INWh3OvnS7Ho2zqqzvdCXZgwNYUjpVOer+wbPDfS5bnoDb
266vCczeOffxqRrIOWY2r9oUSitsr01e7o1Zmi7OA5c/02FiU2LQDkOT2UQeQ/3eZd8QK9tht8yL
ITsxUIhcCORzC47xfkS89RZU0uWug5Rt8BRoV6pLHPK5uWyGXDVrd3oWCBqj/zw0ZW/3TmlXxV7a
4Vkx4EEnpnFDxPYm8r176aJho4WPnFqBALTrwSJEzTzgfzAobuQOslAhzvB8bR8xyCBdyaVfij8a
stUy6fiEShiNOVf/5GbQP0kkzbX1CvWmaYfDtu4s6uWgK8yrmQONimcwv+rZn8HvE9WdBpw8nWck
jEjYSYlf4JCkXdBImt2pTRzLI3KfgVnu3aAtmd+plq5RyJlhjdDgwHIJ/lRCC+KhtxO+RKgrvgvu
4qwvpjz6lQEgu2/R27ydijWl8Pz62dHIO2M1Gn6N73ZKBIdLIpJWav9AfaXClxcGGMfg5GnfEfCR
16jAVE/Q5seSodpyHqEFgt5dP2nMmoJWmRsNpR2eWGPQaWlF1+1U6aDUacuWPBpZdI/N1BQ/PL+n
d7SDEV1Sacf9niF4dE9wZ2qGeEDiZg5ZMYRvgxwIOvroLRR6ZyvPfmNdiSZzzQNyuTq9QgIhcN8x
/FseJxPpXa1kW6YDkg/v0NRoOmZqYhXahM3Q+PE8eGS4jEil8yAFWyZ8g+UNzjXYrcEhMC/oqJBH
exwrhAowhdR2jsTe7cP+2pfUXCjHYhThY9yfpWVOi+lgaw9HQ4eIGJumK/Gojr9cO1Ef+ik6U46N
+wDEVjmK4o+HqcwLmI4jKtdSg77WIPl6g2190CaZT9WNDFHFHiwMTg61D+MudIyCSwyG/OZSibC+
N8Xo1fvM6fNi54QNHy8wEEF11NXrfO7rofQRKANfp/n/GLTC+NwuUwCwRB1CyHKBcMGw5N6Jifdf
yUSYEm9wEiTSBBkInGGqxarYC6t9iRbear1VBxBILQsIpAJNf94v2eAmJjjG27rwIIYxoTLFLMqb
7FtlQhTjX9/g2Px+A57wG7iU4dUHeziW/kEdnK6cKN/ww+nx/bG3scFQoAAAirSMPBD95mfktV0C
Yv4pPOYxbMAGP9FHbJHFrIM9IETvtSlXT04kJ2aUcchALw7z897EVnVHZ02lOwnTtbrN01Lo13Dw
T3Dhj4BMtko7lhiVj5AY30O/5Q5l/KoY7HL4bWQAgpz4ao/dY12/f2yJOmBV1Y0AyWBUZnZswqmf
L5O4iFY02lmf0lZkpzXaz9qaeDA2RAypo/ptRfZiBnntGvP963sc+Za2Ujs2l6IYOuzsfAnDWBOU
AOw8yUEWhutN/7FGYxDQCQ1L2MNFbEjaCL5JeY+WzXmPvtnKNcFc3XXnYE9kfhAQ8krmBg3/ry9+
7PVutjEWWaN35LG9QCcibiMwYbQz/OgEW07AMY+t/GYXkw7gPz34bG+jqIrLaSwTKNw8f/34R6JQ
uNnFaHr0M+F4/Ja6KEJ9JNkAeUbWj7shc847Fbb6OboredVABmqfa/FTCfSlg4qcx8AI2YbJo52i
YR0AAPt2tM8GdikQslGnfLCOvN2tYE5tVO0TBsbTyr8oQdRO0TMZ48A3ze6sF7CVyrGRDqls+/8+
PkdkW5HhuWlvuqwV54Ugtv66f2yvSdd+Z2ucA2W9kqoirJGdzJI4Fdrc5/2MzQ7WbhcGhdMG6/zz
YbRz2vflLx9oVaRMZ3lnsJBt9rHQoauFGr290NUjbWjCQ/EiwF0Zl6cOkfzEah3Zb1t9nBK6yUVe
gvUk/NH5HZQQ0KCNPKUbeeyL2uxmnYGJ7yzrQkEbZcXQr6SzJhgfvn4Pxx5+s58p0vwe3lE48qMK
vSiCIxltzI+zLr7VxBGeRRVeYzfkUI5JSvT2U3c99M+7+nYj19JUrMDViZ6/yQ4chrCHxe3XFz+y
7FvVG/gUZgtcKL29Aj4lRq9gSBTwmLPCH76+w5F8KNhgDKexWIisbLDv2XS9eGjz4ByGtXQSgopU
OWeChYPNXvZYKyeeOSAuwhLuCmMIFaN4OnX1Y8u02cZ53wVAVVrIviKYroDzOnRfh/bsd7zZwnkV
jmjFLHyPavAHaCQVhhBhfeIdHznLtpo3Fu3ETOYuLt7UNzZXN2zNhDoU9jX59vVLPrY+m92b1zKy
ENDBWZwTaCeBVRVDTiNKMJI5hUs+soODzQ72R2JCtHW9PXicQCr2EDDM/P6E+PiRJdrK2qAzXXAO
POM+9zh6ygRkNhhO5c3DabjtkSpta1yHASjmg34NXGEnnQfYktxAhvwh8/xfXdSkRBboyIkTe+7I
Wvmb3BqRDW1W3eOEkW6eHTBg0nvYzD19/bKPXX2zo+VgG9erQo7Cw65gxErsGvQh9+ddfbORi6Fw
XNgL4Nndvhx3ULQKd2FG3r+++pFotJW6gc4NLEEhvZDFdc33YW6+e7N57npvh+bZe+WFJ86bv1ti
M0iH/W9ukdM2K2H7ixuNDrpypb2YhnoPh8Tf/71ZdzN5U8qX4t7DRlzq82gNWz2buoDs/FIFHMeo
jq7MiJmwa8v28PXqHXvz223OBMx0igxE9whjXIyFwrSDeEV63tU3O5xb9HMcjR2ek+FjcjDvd/m5
tICtMo2AR1WXBczbF5CTiF1uqoQH/qPMPA8n3nTex/svgZqmYxDzHMK9VzbPTCEMAnd0ypjyyOpv
tWm4JAO81QOwDsgQYD6EegGyzici+LGLbzY1W4ZiGbRk+3wOn3IQJ2F4CSDNWW92qz/TTgE67rDM
3WMi5UNUqhHnx25v/UX/yOILjI3qZfJWphag5XlfXwyqyQEyoFch5mbnHaJb+Qu0w0MA3oUP+L33
qtaseu0l9GRKs5m+nrdM9H9/CcGIVESmBhAIALEdEsrpAh5Rp37BsTe82byFV4/KV4vGOjXDw+wt
8w3t2+LECXrs6pvNKwbFgeczuLpyvVdq+/56dIALOGtltvIXBHp5soUBeQY8aztcYjSXpyYQ5OXr
yx85FbaqF34xOQvGyWhqLpGEXGbQpjZQQdKo9iPy9QRX++5U6XxkobbyFxMmnUDQrb4LsqJe2kge
7VDbPn39S9bt+hdGD91s46rKh0xj/IXTs+K/Q8DQkrn0gGhm78zxThyiR1KZrf7FQOSyRMxZbzKW
5Y5CegbTSnEHcJsEGB1uthSNf786JWh7bMnWv//HDgfmpa1wvw6pE2BUSW4XIKZ0dcry69jlN0f1
rDxaDs2ggJqUIeYZzqB7IOTnrHv++qUcu8FmX/NRhazkDOs1wH8LtrUaqPhmOWG8/HdFORbSzcYW
Er42EEjG5fPA7DAtSuqJ77XrX4dZ/RAh0xztLe/YNahJ5/XetoZv1JVRYwlwogAHtBeYnIAT4gV2
9/V6Hfm+tuoYYuxRcPEGV5cUoDLX+cCGSZ25u3YztaKU6AXANj++vtmRl7PVyMjDdgydoux/kdrM
cZDhlIIq1Cm7imNX32TivgKBoBrH/lcDx8FkdNsPcFm99LxH32x2oIsgiF5y9UuP0w+fA09XRMAa
fX3xIyXd1tUNrTFgXWG1+5kPRQsh2RoiYmEpDllHo1NJ8roB/hKt3HXV/rGxqx4GDopwCU7J5P5x
QhXEdV7tVbC2Z9p+immBhrT1h93EhyTKvNdo6WZE4/aE1s6x17PZ+mNRRpMFQeTPerwkwM/xHSnK
/ETac+RY2bq9tTPICCSg+ScIlWm1+jVV4x1GNk+rPsTpH3HsNpv9X5opgrqbJhD41pcWThjE4be5
NYc1Ci+O7E58EccWa3PEG5xZq+2s/ZiJlZjiR8h9enYmb3erplG1/pLbofQ/9SL2LvN36CSAolBm
9wyq3+f9hK2SRkcsyyG9EnxUBDD0qW8+IbZQnNiOR8LWVj8DIu6Ljgx1PmyH/DwwbuKM9WMUtFmM
8TXAXdmYaN8/1Vg78jq2mhpyVnAOrCX5FCXYCc70MwhPmjocu/amCG/rpmIlaD6fbJjupm7WyQAM
7oltcezi69//Y9cT7nOaB639JF5HUrY+NVvKs2S2WUg2WzpXynVoNHqfWVajB7jirKFtcSJiHXv0
NZD949GbYrZ2tHj0BR3kMAVMP4og+Nbo/Dxq/NbkzTDmhLRZyCe3rncJ1CzE6gDrP3wd0489/mYH
Q9XKk0Hk1H94FnVI0ID8O1MAmf3L360uollavyefIHQPPyvmdnc6Y/yEhOmRhsq/7N3mMfOXORPl
n4gPtz6NbqF3NKb/QSKCsZbHYydug7m/NUqqeIaVqoK/1TnL9i/nN2Ybn0yWsw+pIXhdF0Bu5AZs
+POuvjnF/R6waDmO/ofTFn5CFJw0QX47kRz+/Y3/y/MNAG/YHLed/4Hp/QiBt9kB1SY/UQccu/j6
9//YDRQ6gcr0rfwDzwEgCGsL4wevGk751R27/GYnDxGxVix99NsBFSUe58AF2j7/PG/VNzvZy1jU
gLDHPjIQgWMBpbGkVvMpR6QIK/DvxAYE0v9dmaVYeLSyxD40pitxw8PfzJ1BbPHqN2oARFpg7QaP
MQDmp5metblZtNncXQsph5HR+bPzgxLIULmoy75HBfv1gv39dAPc7H9/UhdOXusTh/1ee4p53iQK
ApTNNN0WzOyqAQYNKDa+vtXfExq2lfBQvDNBoafhE2aC7z3IhjDE3pHOf4zQELZqPFFm/D3DZXyT
m4e9J5dpqofPCBJqVz3IFhdygWtG7IxAcXz9U47dY7O54U6ChlQ4zejmNHFvVibkO7VnHRZsiypj
JstlZ7p550JyQoKfDv/arx/7yNbbQsogSD4FFjpvO7e8d/v9ULyccV3Otp0DVnkr+L7oIOAtxD10
tJoXyog58dT/0a7817bD5TcByWA01DTdRG7qkg73tYPy4uAWTuTdZyjA/T+mYXOwXMzgEAEsOknU
rAdKff0B1sZKBzcDYtgfIcIZ2EquotJ/ppELRXhWZJndOQ60Zb4xGCfODbCsozAudINt3n6vZzN1
T54rPR9M8sXr+iuKwyo88cP++jrwu7z/3Xu8Nj3A6XDWUt5Ed7pz5YtLwOs776VsQuGKmrTVoNwX
OG17F4AKV+wHXGMW98fX1/9rMMTTb4LhFNpybGUbQRuCd8nkA/c7Rdk9byA5qtoStPWFHzwWXA7k
rDEIbrmJhZBCnjPmFOpHGyl1LxSQ93aczlIt5Gzbn5BCAwYhAvoCwnzhA04vJnkgIxqfSY8p34nX
8tfQgbusgfgfp+viTBrkcRm+wPXIgfQfMCn4MMdLWVSnxhXHbrGJgLLtOMyjWXc7Mti5jE32G5Iq
dQz7hVP9j7+GcvyITfwDNrXXfm1hSRSAUsEBN/+huZB76k/mUgROdzWEJzFnR7bJtmURZBBubQnM
HNwZjqmHoGlC9r0AaX/eff0lH7vBJr6QgMhy8rwONA6XgDlWD9kTKKRAxH99/SM7Zavl6QLRObWh
QXgUwPuVIxBPJBx3Phi2B0gaQQ+9u+4spifLcFJZ+thv2ux+w2vRuHMIadXmGmTiV9vMJzKGY1/X
Zt8HXm1BMILThVKR/8YdDg44BTB+UZP36+sFO/bw231eFSUY5tDrpwTk7z+tx5n5ptC/PXWkHLnB
tishmq4ICZH0RcE7XKS01jgZnDorTpQ1x66/2eQ55KvGYW66H/CcGGkaumFQf3c8ca7R5LYpwUQJ
U/J2XP6rcm8zUESmajmV5x55xdseBCsgOFt3AfwS2mnKUgwBeByVS9bvMhyvJ3Kovze4Ods6z5fK
8xgte31ra4ydVQB7Pqi8Ucgme+ZCQ8wk9QHXBCutbr9Z131tbHZKWvTIjtxqfi6sHsgw9t2PSbnl
kwC5ErS07gqny0MDddx4EkGUoOcG4tLULGdhXfCDN+c9iPsClVXLXtoBKly70s/dcgc1Xn7x9bZZ
o+9f8qSt/qcpInDiIdTyonrvFVqFf9pVzbxu2huIAMnD1zc59m1str9QdUTA8Wl+TPAbSaQLwgYd
II4GXvyp3/H3pgAWarP/JQEmrsyUfSmJVqmCSCrkFqekXT+AMgdUzlKoLxLvysudl6GC5UkjMFb4
+gf+fe8GW5lQqKA1RA4aTj4YGwVJ7lWuswMzBtSe826wCQ5+3y/R5MPyEBWRH8X4+AuECFLTEzPb
Ixsr2GqE2hmG48WEr9uzhqRV7bRA5wHsD5TB9RyaJR6hLPB9csUbssKr/4dF2d+/jWArPEgnNY4j
hZWvtU59TzDaLeLOcB9agrXKzkubg61EKSxKXBOB7vbDlNpJILEiL4uom8+pvniwNbuvW1NDdkRr
SCDBjig2NelU3PR5cGL/rG/535s0+D/Ovqw3bhzo9g9dAaIWSnrtbi9tux3HiW15XoTYmdFGipKo
jfr198jfdwGHMaWLfhhkkABic6liserUObrcfUOB9UQjujwJiGruSlY/pMRODn1RvQqAiy7HGS3v
db+lvGI6zc6f4SYInJoE3BIijqqm+taGWf1eQFf5Yv0omyajOQNvoCB06R15kvl46XkApY1OHy9K
oegnvFWyzQ9TvSV3ZDpdmlfIgQNNkA3B6QqF/Q1dIPYurLl9y13ZHdbnY1gtPRuCpm4X0R8krx2/
Jmw32/0xy5L5v/O+rhl+B6WpdC5qEdtWHu4lmv6uXQIKkvWvf+39Idn3505DGUiUoJqUp75rF4aH
7Ddo2G9Sp4ujdFPQ0bAHoRb4q1Ki4S0bmlNfAU0BjXb0rBdQerNKMLqsz8O0B8vQnx5IKkEKzyrg
f/Na9pc9Ayv94qrO+/gy6KePNyAxKtHlzO97Nwdgf6a7prc3XnYGY9DF7PGYb2avCdSdDBaGzhbc
punI30WaQtYP+dNdVCErOCyhxfpkTANqtu14IUaqFShTx/BxHsBgJJsUlEYKRbB6omio58NhG4Ro
Gk4z9t7PpowEUIGjTv5bCQlKPFTxgHHE4+kmsfjCMPN7fWZfvy+hv/3nNnHhZ00QEX6/RGVgqzok
c/m4iBD3mfNS4M/1Yb4OA329144oRnngwjl6BWF7poB6aQWQIlG4AKnBHeFE4eVSbnXScIvA23C8
9SY8YUV5lXRde/pwl/2IFzps+XJ9QoZ1CzQfAM3hrgYpoFwYSyPwUmQgXpEBqBxrgJ06dPQjHbM+
kuEw6E14qZuRhiOTcadaqHcLNn5vZPbbFuw9mbofFU4G87yNgoRpLM0jNJ1oh9yHRyhmcecn07hv
efjsUedKeAV41juw5ELRdX1ipiXUPITtQrKtUQuZXZ30F5zRf6WPWjt6J5tr1C4gr4j69fpQpqOg
vQf6vp1Uzjk8nZ2LnRdwdVMPUl6tf920app3SMoB7HcddqjxejRRT1V+uaQeFoMViQt2SGTel7O9
PpppLppzyFVYg4EEYc3HxfDR4Nv0WwK7po9r7kAUXQVhYpDtqdJJrmTEh12WgVph/acbLk69Xy+g
2eR7CUVcATjoBQH15R4k4y3cWSf5jhcjeT5voGWnPl0+wmutFAyw8mTLMNqjcnH5/25pcKI8ro9h
uKD1Fj4BQa9SNstSVUDxg6d6ONDIqna1020Buk1DLOv4aRrgSR7bbrDaExc1iHfSFrxkJRvS50al
89YbZrGBL8JkvYlPtQ0B1andnhI2OP2lLbKK3/BxJnjnTaDya54ctN9DXxX8EqCM24FSEkTKdgM0
9bPFQNqcHGzmFu0FuhkCa1+AtYmc00Yd+lTzENQqfZV5I78fVQfGhtz7NwVP+EWN/1nfQ8Nx1zv/
AhDEUd+KqljiITqgi73N/60mcJ2vf9503jXHIOwKOWhGqtjKQLIO0cL3PrPtn8OM1/VU1/3GQ8rg
f6jmERIblIFdIavYDod4Qv52H80TQFhljX6Dy0VbkuXgK9uzrJ7ry/WpmVZOcxQz5N6LtkSE7Xe2
vAlVksw7hGTAgK5/3/S01nsCy0AFlVXigbAIjVeNikFcdgt+N+fUj6NC6hhv7UD5jz46sK8DsGKe
5159zXWUEWusvhtAvLjwq3gEAWZKww1jM6ya3i0Izo80YrVbxdC1jL53XhJaO9/NkflbXzXT9zWH
4Td12mVonYhB1Oof8hJUdWHJtmqxhiBObxFsLQ+EwJ1TxWkl+r1Vo/wuEYgu99ySJsraaP8RIqDM
fWYM5y8T/eQBKYjqo9Ztq7gE0+reGcEY+f8hkGKakBYWNJ3jFzNa7+7CIPotGQCAQOC8J6rJD141
syuQgYtLJef0lMFRbFiraY80p5BlxJ/sjpbxAOqif0TQgnpYZL57vX4EDHeGrzkD0LSP3gjE0/2Y
sZ9LtAgWB3Zngex0wymbfr9m+SFrQfGS5DhjksiTazHyBg1mseFXDD9fbyR0bFAuJuj6ukdN9Ukq
EPWIuuiOrvTD+KwF0vsIQSPYoZdc8NhyiZu/NN4wpm/Klul0l/RgWXo4bxjtgaDysapm2eJhNSzc
GWwASgYcdj54+Mv6v/UxDFvhaebOg8QC43ZfxmgLLm/GkCRgXbfBk3fe55c9+mR8vAP1fQDu0tgu
bS86TpBEYk80FP5ZrRzoFtOsm1uSMxKE2Gy/CS84yZOLCK/p9V9vMG69gVBWfiJQYWhuloxZmien
kaYRJAlUf4Xk/UPnsna//FMF4ojzbE9vHgSV8hgJ8FjGRSaLXW7VwN6DN/EiomwrhDbZh2beqa/A
NoZuiFiCcfIAhtH2X6SW/T1tx+7MU6UZeCA83FCI/OKhHf30KbQHuwGzLPPT4Pv61hgmofcSQp4E
hJZhwWKI4vigVG1PiFr4yVObj+bFAr4IavU+QsELNIN1pIyRs5aHfBaQvqBMFm9hkMnYbsBLfl68
oDcVQosiEh3o0WI2AA06khk7n9YhfT1vqTQTn2rQeIQDZbE9NWG6UylUGOqAgStPWPzf9TEMbkTv
Lgxo2gNDqXicTumjhz7GKxeWv3FdmHZCs/G86XoQvnQsLjv6WJbo3VCoCB8r3Ex14IoNb2uagnaT
i2bqaQoSkngqht+ll+yCqTrzsGr3dY1oMGVjVMQTVf1lOqfiaCfQ8rARF5x5hjSjrnJBO4leo7io
iTPgmpCgci0hXnJc32CTvWkWbZcC1IRewGLX9+WF77Tuaz1DzXmqm2rjVjVsgN5g6JVAL6LhAOeU
T0/oO/f3PZ6JGwkWQ5nS1/sLodXSFlWbolIIh710TIUp8uHd3DZXEwSaLubljeB5BzDiA2nv43xl
/NxXuN5wOHugTiQok8aD63eHjCRBDsIhHlTQjQr5meun2bmDmxwsokkZQ0a3+VFmoEXdV2WW2Jfr
RyD82iHqwEFrbnuftJWIibTeZWBle4Di4iUztbwPxQze/swFM+/6aIYDp+MIHYCxqiKzWTx6oOCc
x36kO6GsdudD+GXDM5pOnGby0EmaQx8ylrHjIjEKYvKOvQR1DZ788+ag2b2wvT4AK8ry9Gg7JPxF
W19DaoVcUy8Zt565poXSLF8FYyVn7mX3dj9Mu8RZqOxte9wHXiU3dt40hGb8Ilw0JSo4YGcAuQ7z
gzsQqKsrMtfpxfpKGXZCh/MVeUFzF9XcmCETcVXhUS5Brb2xDaaPLwf6UxCaQjzN63rkUPK+eg3H
YPwWlW30fN4v14J00c5J5LoVHKMFgTQfYkt+E/Qby2JY+L+ge2XAi8TFQ8OfkKEoHXYo6vKiSKEm
sP7rDRGuDtfjYR8iz5xWcTjRo5dPh3FJLIFZ9hnd5Efl99cpCO/glrc6LRZn9EVUpbcbch/AF2RU
cctW4b/j3Ja7urZTCG9xtuv9dsMVmlI/OoovIWVZWuBj/QgZ+gmAylCgrTgHhukZRKp3c4nYATUQ
QHrbu6ADX/f6epo2TLd47BeRGCSW6PXYg47WfgadXIG2U48MzcajajlaX62hZvG8hmBfw1weS2Dt
PszRZYO8IW4IFZ7Me2iKqbg+bz6a5aeWcvMO/93LaOmem4LxMEY1fSvKFMSj62OYNksH+Aka/a99
QmLld9AVj9NSJUog0HuyIsl/+VYAxKIAjVHWZPYz+E/LjZqiwTPovYi+lYGdH/nVOIBUhI26ETrE
QZCee4/rUzN9X3MOdmf5MGALV3KRi+PS2PDq+a7/a/3rBuPVkX/SgrzYmCKZttTHG7Tmpyr83UGE
Cyju/L2Q7yovf7MmpxsxoGk2y6H/5EfB+g08hIV4hds+NCrAV1xDsHOEbtTGSTANsPz9pwEEgHZe
ZMPdhV073XE1oqybNV2wJeJu+r5237tiQGnSQzaitht65ad5cx04bCMpZ7BKHdBHIbTm07lGMQck
/ldOIiW5ANjFvXM9KaFJz2V+iJpNRKYhGtO7FKPaAXUlqPiRPWe/nQXp+cHJMMCEbPUCnZVmX9to
C1o/aqbJaX7AcwmFFo8q71OUWy2o4uXKKf/hVd+E4tJB5zhJTiC5wBt8j5oZATX/+rhf75gXaq5O
SHAF9mKMjkk2jY8hUPF3pOnezvu4NilV5hYZIzc6cjLR72XpuP9NkGbYcJ1fL5mnQxNLu8manjbs
PgQl4XBUZW1degHEh6D6KcjdmPTf3cyS5y2UrmhezXlSdyiBxhUnQxzOi9CtEhE76wnu6SjFvIeA
IEMx5V7NnnoFkBS6bxTqHdG+Tmd5vxDNdxszMVwHng5M5IGXd5EbpCcpcL1BOLa7UL4NwVZQE4hi
+gX5GHbIh+qWdOUjAXTqrNOgIxVHmRV92/jIWbHAby5SiNSw6waSi8HP9QG+tlhPByuWYNW0LWKn
JxuoQSiJ/Fxm5dDmbeyYtwMz0JFU8ryjrQMXIV0wt5xXPHYKT17yxqEPQ3Jmv4IXOX/6aYUCwTAo
xLxtq+rXJgxsD2x9YLI/rK+U/2WA4+mtm+FQcTW4HY8jhSxrFbAHXuJBbkNYd2ME4yHTbN+2ettt
o6yKeTKBpB6tHkU1/YeUH7/Mqyg/QWLkCIW6Q5Tk069tphNDGsLTQYsECr/Uh9JYjPaV/1pg/jz/
Z0JEgco80GAAtJT7BZ1FAnHDi/J3PW6SfXtfL6re0ZnXCU60n7I4s3l9kUxB9gBIu7ha37Kv43pP
BzSGBOzhkVXwGCxjwa4IUraLwqa5civruc7qfiO+Nk1iGf5ThJBUSeT1ZHmvcHTPh81SYevZeYlY
T2/mTLIEOgijz2PaVwtBXRRciZHQjd9usH+9oTMv7BJy2RRhe5acPrJPS7zGs/Q3KD2gfwQxB+Zn
W4oEphOuIxwtyLzOrWBVXGEE0QkwoCzaSAA+DIOsL4DLOVjp9IR29NfRtc8KSUEi8ef+VGhKLvIJ
x7tLfSjGi9sCKrYvwVQz6Hhm1y0IZS6zDjQsMPotfmfDmfgLGAjlIOF2E8bMQYe0B/NpX7/2JYEs
zG79cJtGWHb006mrEwV1y3GA6bgOVH1U71cjJDKzrS5o0/eXEOLT92mSyVkOMM26yqCBKpMKCkOS
uAPbiNwNDlUHAOIF0rQyzznKFjX5MQeTelLcRuCjqnrjKWVwADoJv0yCts4yh8UAwIAcForr/BGd
jf1TlteedfA9J/y5vhumySyr+Hm1eG07QUXSk8oUlN+4ndg3I4jQC5CGM4jJrY9isNZAeyvwFO91
qCXyeIBs9s5CzgBSUNWO+PMLjZo3jxQXhGyBJk0HQDMbykI0LtSMx0C2tXso0Qw3LpvOQ+R5gRZE
lwB+Q9Ar8E+0yiEbK/l4yBnfuqxNv12/SUeGbLblpqcc4mcHOTRoAiLQYjtrG3S8X+gPIWgz/PQE
lb7f4QR6MOrTy17iZejVw/chGZ+C7XYiwyH+i7AfRFTd6Df/W1VEGNrtM47uGCB6IG8w5daGPRrW
TAf+9aymcwHyi/+pXtrI4R6WHPr6khns4y/afsdqSdMXZayq8d4NA3qgWdtBY0fWL+sjmH7+MvIn
C7RZ4GYgty1iFQTQ+wyQVCs87Pv6102/fxn109cbgjs+gvZSLOupgeQMdOUqgIqvOXf/XR/B9Ps1
2y46JIFzCJLEBHWi+0LSDtlVAsbPi/Xvm2agmTO4bGe/60V2KgoP6g/1BFaz70NXQ7cdzUTzVg3c
NA3NrqUrpq5EZTEOoeUMlluF5qeaSHdLHsb0fc2yZZUO6VShIup5Y/YdH4byOGhe1fv6Khk+r8Pz
BOFJxFyRHB2U/nb5IKuLYnkfn/d17c4uK15yPMqLmGehRQ9FREj4kFYjdB/WBzD4Ch2Il+QqncIc
MIoPCm5md84lcfh8v5SlEYmw82xN5+63m3asIdFZxCP3vSdeR0H9b60IynznTWM5w5+sDQqBaN+o
yjymHWo7OQ7VYRoqdgyhwHEswbm6RV1nWq/lGHwaqLFrhB0Qlo2TqYG0JtTlQV8DobmZoZ3Dqbj3
tD4h07HSjFuxfgacukiOsh7Cq7Sck19BUmXf179umoVm2p4F+pTJc3NgSsl/fLAgxSwa77HAZbQn
iNjkxr1nmoVm261XjW6lKI4v1Nuha+5D5O8ySkZgN9Yn8nXyGLRjf27HPJai4CWcB5kHNqJzdugf
wNvSfCtsZv1TB9J5CUgFcrhA0fHChos5z+x1eJ6C4imDtEwWi4m5r9KyIZ3apuVhfVqGddOheajk
00xUJS4PZ2J3Lro1yY52YgvnYvDsOqt/nYyswF6w2K8mcY+EKL9xsiDci2TY4hQ0DbGcvE92IqHJ
XkPdMjo6qoZSR+X/k09usAPs4m19iQxH2NMsngz5oJwuyeMAkGgnhGY3dBLJy6Cs/Ahu3/R5fRjT
Tix//2kelEN33R2sLLbVeInW2fBqAOHgRgBlWiTNyAWruxmCekUsxjKAxGVQX7Y9fZyGTbJ60wia
odupn47UH7IYvLfsgnbKgfosLQ+zB0Dp+gqZNkKz8XCUKXF7mX8kBCCiHj7Z7VJWA/LhYHdoYz7T
JjRTX0BNCu29EdTPk9+yztQeLH7nNch7OhDPS7mdW3OSxQ1yG9/lNFJyQJc/hOTXF8lwjHQYHpr7
Ww/6yPBTXhYdRE9aMNUmZfTjvM9rT+9+dgUYZfwspvXUfWNZGcYjUgdbsCxTvs/VrJkjwukn1Q6n
XKr8binUpVBjh1x5tbfRXb4bFxlHW1TsDnKYxc4Cmf1Slz5vcrqlVxBv7cBHHvtRSh8SuxZ832Rg
Rz3v85qFQwKdJ12KNLBfdnV0BdXetrurKZRnztx7zcrBQmJHOcPeQ7Z5uk6jVqDbayZqC4ywbPLf
hXTP1WxcpSD0ygHpjDmEgJ8qvDfuIKzySFWBfiHO2VMUeWduhWbrPc+8wp2zMgYOIar2kAJKx4uo
F1t7YUr3uZqRc+omVt0hX+H04rlO0m8LP8pESv8QLOgNLuwrZGLuCJoYd2efMB2z57o+ZGgaH3dJ
4bMjVGPqn+0AId3d+gkzeEgdtMcjH3qd/oQ7xG6jG5UtvfIUEnEirMZLOw/PkuAKPR2f14todD3P
L1AuaUDjtzyhaDh/i6AC5WxMxXDWdFWAaWhEZg0jhlCjtxMVv80gsUt3TmfBC1Ai94GTu2dmLHWs
nptACnNIuizum8rjl8wSZDqGLffPTI/9Bc/LZnS+ARx/J+aRQzKdqZ0IgtvR+5GCwHHnFXl/Cz7/
rTqwafU0T5CHYwblclyVnTVZIH/q0Ja5cIC1Xr0XTvVQoGK0kcg0uWxH8wpzZ5VRU408DlB53kFm
/FcU9d8zh//0ReLsaF09N3Lp0hTsQQXOzVhb5zkJnaUvrbyuDNGtHTu1J+9FNtAECUfVb3zetIia
i/CUazcew8SAhgMf9gzRa+o4Aqz+8y9FBfTnScIP65brfe1adUAfcgetb6Pr/KMNfGKQx0WOYus0
mD6uve1Rg/bGsBhQp2nEq5QABtWVv9UvZkj8kmX1PsWtDZ99YYF58ySK5ITG7ItcQGlGDO5tNIvb
IKV3DOJC66tkOms6wA+lRj/tvQrk4Qr4u2Gcdor2P3q+qBZ1OGM0IPs5yL6RBeBRhOrXUhhcH9u0
iFpwYHMvhTycAqreidi8Eyzh064oIRG//n3DA1NH+kHUc2JFnSA7hUrnQg3h5N8d7v07Vn3cB30K
3knolvfuVqhlmo/mIoIkCQNpuf8zHph+w4ONTOiG9zZdr7qOgIMsZKF4z2LWtXcVLlO7gioQuhn/
q60yBGCcfKs94OHrUNy0LgjP1xfRcAF+nJtPh7HPZ2kPqRMekxpRD3jzLz3IKh4cC57po/1ofZhl
z78IhD5m/WkY6cuKT3nR3oMKTz5ICKQ634q8suadRVvPul4fxbBDOs4vqTOIPTQiOo0c1tWCp65y
QRy3/nHDSulQvgY8Ha5lifAIaOQQHug4pNdgOZMX+YBozunsLcUM0yw0/5DIquVOg2awpg+tE+Bv
42MR5WcpiocQ8P3T+3Ar8IasA3CjZan12NqKT5ed62/qcRt2WufxGwNB7DGfwuPYZP9ARLY4QCfK
2SOC33ptmkZY1u3TWUpme0ZVgCUntLgUw74pQkQ5kDIfHipBtqRqTZugGTvYvqlbORZDmgcqu3sW
UH5qlphnv36aTJPQYgBRl3U/OE14FCJ9ye2QHGQ0PAER0G4cV9MA2nvAK3vSM5UExzJph/3Cpe9V
QXT9//EwNxmEdtunUBN3kdkNTmUXwH+gKVJNYF8L/eS1EOrX+jp9PYirg9wEWjuTDJwlqDNNxQ4V
pnQHFua4iah7QSK0R64P8/V2uzq6TSk/DGdJ+nuuujeehNVVcK7ncHVsm53VxBt9PzjaQ1XEOSfs
BZx/zY+Gc9AIzqrc5JY13CKuDm2zkzwtaqDRY8tS39uykd9lshBy1KBhDhaygBK15R/toIpTwsvf
Od0CxJsWcDmGn4zSAy6jnwTY3YRMou92h8rLLrBqdR6y1tWxbUiVTdJ2WnryIpRoOcQ48LDJ+OV5
269Zu5jDXM5DIt/wmIHIgY0+ndecnYmMcnU4G5iWHZmOariHMo0ELRfQeBNlW7rFpqXXLL2XbjPa
jA73aPWq9z1hRbEDDeSwUb/5Oqh3dckB9AbzeaYpJGJ68NQglGv3ogfST+b+Ee+kbHe2a3d18Fru
Zp6qhkreO1XxO1TomshbcPXPYrPTyLBYOkhNRbRPgPwbIVuSXMsyzW/mfrTOArGi8v2nEaR4k/Aq
n+yTmof8YIcZ2ee2rS6SoZf32/l10xz0KzxLBKiP5vbeaaLkBVz7WQ5S4Slyr9at4eurw9VRaiOV
jQeJNHJKmlC+2RX6WoD/5j+GrFQb/tbwLnF1rBqF2vlCGE9OMrTzYQBlkHKTW5LXuLd2ZIaQWveh
v+Jcj6AW76Dpnue9ALWXbQ1hfuNFpWQU3Gy+u7V5pllrPiCZp7CzVEtOThg+hBKYvx5sIT+gaC43
7jLTvul3PlEtKNcYOdkV6Q48Qmdx5vdnqQqFro5kZ6kbcdkiAZiPTnNMxwTd5Hm19T4x/Xbtsu+n
MWzFwNUiFGXdMmgk7H2w/x3WT5zh6zrCzisnNaZtXsaeBeSgDBv3aC2v7vO+rr3mm9ZGHzo48N+m
kk/7YnaDa8hGeRu/3XTn6jR7BCn4JBk4wHVIitqO/9inMnr2OxrunBRstxWLTlxFxaWt/PpmHqe3
86aluQFJVZJzmuPAVq2FtnXb/aZG8rL+cYM16Gg7Ubc5VC/gY3LQoMZlOT2lSTDf9hRSDueNsJyF
TxHD6Nmw/4nSY0+HH3ZUNld5zZNdlTtbfuzrBIGrI+yYh55SVkTWrwxQu8sCgP58IrdtCU4ggitt
j6Tibytgt7Zdn7klmoU7no/MflA7J2C/VXiR+IKmt5nTgFdlfdEM4bCOtMtnkkekdezTR1Sfj/Sn
J+cW7cXp73lQW5xgps3XjH1EqQr1gwLOmdXqR9on40/w4/vdruUokWxcAYZBdOCdQy0E3aSzT+Dp
KXfO8gTKS9c+soQMD+urZXArOtpOyEpGaejaJ88an/oBKQ02ndlR7OoQO7uFin3PoFMWSgpMbRgh
G7QLHCvaSGYYTq+OshvycUhSdyzjtA2d3eQyseuL/Hci5JvKUneXWhYHJ7F/a9Fii7fRtCfL33+y
ySayys7PcbwE+iEOH3vitZV3QVxJNoIL055oZi8Sv0oV6e0T9bzssaGOBe7ragt0YpqAdomj86kp
3D7pTvBT3u889KOHJqMgG4fQL/t53qnSjJx2WdBWHWbQBFUPWD3Iu6nYwiaalkcL5vmoJtED/njK
I+78Q+UYDLcVKK7VxvIbHAjVTDsPyigC0x89OkHe7FSE7KhtNdZtFc39lbXILJy1SH9h7ySaJmhX
2yijDOwObXbiexD2cqvYZVgmnQEv5B6v3dGGwBp0ZEHIC8hu1YFX47wfH/xpBnbKqsGPKnx9SKyT
alzrhLS8/+O8r/95b69/w3DOdZo7R1m+G4BREEJBC2+8R9hFn5B0zxZpn/UhTHGNzmuH/sFCTcmU
v41W9f7BHjxaZf3TWXJUVYPOOdeKWqh1I3U4JMS/BQnwFn+b4ZT6mhmHQw/OO9fyj7xbtCump49E
Ip5S/00+36KpMp0hzY5TiIv3QZDRo/TS9B+qZvEeZU72uL58pq9rhtxUNq+yeXb+x8+hjGedPEQd
G5tjuBx0cJ0zKWb1o/KOC61Cac3/2YS/2+FoXy40710o7grSNdcu/uWs6fwFqqsjguKx7R8TWohr
VJede2BZ+IZCjuE466C6cBLcLmY7fwNzLJD9lUjAllKAfv/nPPBNqL9hS3RsXT47OborsvyN5lQ+
oRDlvDPgEDfua9Mc/jTr/wNBOdAYWIF/FGEyHpBRtHce8+g+ksl5yD1XB9ZBjLlOCkn8I+KZ6kaI
DrSMPSp4Bx90hxvpHpPZ64R3TUpqZFmXVbKRxCCOo3aLPOPSHqEqyHX3OFxj2cWIRMe7cmDP6wfM
tHyayac9whiQDdAjZfXzB/kPJfy5HTZJU00DaOYOTpCJsAnsbSKB73Jo9ZzYvNi7NlJY61MwnS/N
5IHxAZelLbM3ZGfA4mZRxXa1H/ANRQHTBLSr20m8AXDB2ceDSYYfE7CbotoXEjRTZ03gL6gdawQa
E10sEZdTtKO8rLrdNID/bv37y/35dxXQ1aF2XQAdeMi1lG9UOo59sLwpnXaDk0axFWXyKpzKINhb
Qj2tD2dYsL9o78JyBAe+I+4Ri/Q7G4wstmuzC7J03Zw3gmbzqitolJSzuPfCPm7Gcd5HfFK7gmwG
tIYzpfPe2dDsgfQRB0DJQXIXObD02IWbeRfTCi2jfor3I7cQJUH+MB6g7bXrsqTeFYzQ7yg/8pf1
JTJNQLNrjjaYcU7S8o07fvbY1fV70Cb+BiWG6eOaTYd2wRzhj+LeduoCChQIX60E9H3n/XTNnh0f
mIh8arK4bIUN/uYJOHlKmL31Ajb9es2g0dXuiCYogACm6EMK+zwABIMn4nH95y+H8Atr06FzonMG
u0ea+0VU05MNibifDa1uLQtA6dqSzsX6KIZJ6Ag6K3cKJVwavgTKy+9K1lmgWcqiDRM2fV2LxBWD
fugwRNFL6qBJwBpL52F0NjkHTV/XzDekWdrazIteFiijQlZ2T+mw1UlusC0dIReWbsQmkSYvvYIm
Bmr6D6yFSo61yMGsL71pg5dpfbLevFG24w1D8JKXwc8xd2fkBHD4PY4RpiqjV+vDfO21iU7dznvI
xTGeuUcxz7/SyX8EI9BVEs5XfUj2KKVuxE9fz4boL9O+5UPvDH72noCx8IcfQmhPpfTZmkR3JFN9
lscg+rvUQ8c6F5n0XyHqZfF9MgJkfAVph+g8Ljiiv0wbxOUN+HnYaxvI9OhOwnmPkuw8rekQLeZ/
7nmIuBKhf9UW0Fmdf4m6kg8VF1dzmOTH9e0Ov3QbRO8HCxMnA325VbzTYUjcA3oXs+8WKd9FFpFd
GApyBEO0rw5hviW8Yzhg+mN26fYcR1C+HB2c4zTPiqNSPRCyI01eIURevAMKWp/Fbk/0Ry0RlAnL
S9l7ozIbkNjQB61VV/Xhxkvma5dC9JdrFLaMBk3J30mRQpS4HFA8o71oXtc3x/R57cKjgOvQDM0P
76QGsdiBRXlpXYI2Z0uP2PR97cobLJWVfcG81zIrsA1Q1P6vdppmY/G/dolEf7VKIOgG7uXlu898
MlwAizq0+yCVHrRnhmlrCwyORH+qUrR4Bg6eRa/uCK1bso/wsh/LHTYa4fKhzGbiWWgzBStgtGEy
hlXTn68VcecGFTFQoiWJCnYi6kBMQiGluKXmZhpAs3ohOzAVtV3x3ozNDPkhvxsv+9RKirPiWKKT
tLdBVAWzJ/jrlHvWEf3pdbMHaWP9HIbQV1o/ul+nLIj+eO1zngU2m8pXrwPUfvFentPvIedEL4Tr
RnuZTb8W0iVrtM4zFv0li47JSRI6uEfVimfJwtTbRSgsbzUAG06zTt5etsqflT2X727n/2xlAc4b
FPmGlNKNFTMdZM3YA0L8rkBq5B0ESSDTrvyXIGrrF1ais7Wq+y3aGNM8NJvHTT6ha9njr2i2eIGT
d255N9J9Ps5bSWeDg/e0QLeJYJFti0s3cgZeXXS+kte0S/DOrAQdd9JBwAJoFDrT1o+awVz0dyxH
vY+kzZS+O26VW2h3646DCxWqjX0xfX65OT/FXQ4up6oXkr56Eym+peJDIDwaD+f9eM3WPeANZuEn
7jEPnfBJyiq66RI2B2euzXLYPv34kDWTkLVDjzytnx2J/H+QZtHGxw1HSX+tem6FaBEd3RAWwCbc
ADAdZOVF5QBwMx2qvERS4bxFWrbm0yzAndbbaGT1j2NiyRvK7KneM6ZouLEJpom4f34/alSJ8E2m
77a0xTULGXsQKcTHWQcdrfUpmIZw/hxiWCRKFJmzd3CCyeZ7T1nQXydpODQBSJYLd8v4TONo5i07
ZYOrMa/epW3/ypMmeo4c+tPNxuxlfSIGN6U3hrW2lfW9aPP3rODhlUeLapfY4DvrqZBXEkoiGwtm
MDv9PTviDQKJ0S58pTWhNzSxfXgNsPslG983zEN/ybaiwoM8S+irE/TtLbD4xS5JVXrgfQutRKic
bTx0DBui94JJkAh5TET+68yd7EoO5c/BdopTJVHEWd8R00ppNp4EzAsbkLTkOxS9BWJqgPvrQ5fV
frPVlfvRZfF3doHoz9sEKfq6swR7VQ0aB6BdcVIqhbgkWlg8hs4FvK6Gjzsd/M4PAZ4ovVc8VkN0
XUCl25P+mVPVHIENwY8kF71/pESJO2cekbFsk25T9sAAVCOO5gnyeqjckKN5Jh/FfPLqDqhQkUHb
+jAWVunus3wkzS5FWDbs3NZBo4vqsA4ZaIY5Gmq4M23M1HQ8NX9ROl0YYn7kNOZgSg5HSGBI6ETv
Zx79tuo+2cgym86O7i7cbG5JUdLXCeSr047Q3nprW7vYeAKYPq+FApY/wgN5XfU+9o6Yi1005bT/
R6L2U28p9hjsS+8M660ymB3qQW2hDm4r6ahDVYVYtgCs1huuwjALokUAsgPXiF0n5WtDGv+QdsX/
5examuTUmeUvIgIECLGlG3oetmc8fntDnDNjCxBCvAX8+pv4u4s58tBEsOvohYRKqpJUysr87Bf4
cch7/6oPozNmOp/x1GZXbdz1ArKGdb4Hdd5YRmZBGJk7mQ0K1qGe84DTa3NpdNc0CQuqO2Q8B3a5
PoqtWVj/f7VDAytqIcPiVs/TbNUnSZ3xdqhsdeZz7hx7cAEb2n/74K5XLIXn+z/AozbqsyMKPIVA
sG55uj6GrWk2fB8FoEXGi5b90Cl4SpiT5SgNVbPj7hwkN65EZs0XlYDMe+OCxAdIVL9IXU3tP9BY
oPrkzxNI1FiADN+pAXxxjpZlbKeHuqiCYQetvDU6w9NthXKm2cMpfHAD8YWOqNq5FCPgjMl1622c
+v88ML5aAQMiIwTG8GTMPVDVDx7vPzelfOpwQABbkuoSK7VQJXC9s41lbZZ+aQDW7GWxVlN2oE5E
IXrORRvPUr2zyl3msA2TmTVgXT4ARRiux85g/kfifn9y+LSnILM1BOPgX8rCLcJlZD/cwrfjaiy9
OEMMjrTQ/blrnGNU245ZAcbSsZSgGVLPHcpyUynTGGnk7g56ksF5tlL53u0Bi78+LRtRwKwGY8gp
dBb1sJuAFuRS2o17KXtPnUvC1c7Mb83J+v+rZQZ66EGOuvJ/zKWLxE6ZtSumfwDN4bEhmEEAipI0
gJzZDx0un7jn/KxGApII++CFzKR1b9rR4iDwpj/msB7Pg42HOAgJHttuTRL3TsvWl9Pi/eikUgm1
oUoK4dD5oOmNzXyylM28ol1NM0o3CTsvlY8Q2xViJ7H2di7aNqu/Mr8Xg5p9+sMp5AtlY3CjxyJO
e3XXDWNMLVTLe0V/bDi2WQQGPbmhmixHPVfgjk0jXXuu9SgdexQv15fS20vVNgvBoEwqZgJqxj+J
bqUqPEDUuAzQQ9Nhm8VfzPI7AMIH+sMH2L1HwpNb6txqyztqIGNPh5g3b1FtqZ5tLFWgdHT5glfd
4FC6zjZLvGTJl0qAXgsAGjx1zylgZqGQe4QVb0dX2yQsH3tbkiodEPUkWaIx7L3Ic/X4ETKbuKV2
6TGRLNus9SLBWAwUxGq3YszDqJkmcjM1oXO+voK2RmHs2Q0gwY72ATIiqHcXVduc2TJ8XMV/QyjF
7kS8rU4Mt/YGaU1d2AW3jQeCMLsYswgMqC9pA9Enp/Z/Xh/K21uDbdZ62bRNwRniBLeriuqfIiPw
9r0Ps34PbbLhbWapVwpyCCHrMbhFmu73HIL4OgPo5/rHb7Vt7NUKsrhTJTs87i54rARTc+9G7XAQ
gG+zdWZe72mqHMDTrNNvE8uyj5pNdkL8vi8jpCaWj8eGYDgz+IKIUpZmt7wGQCBKMzrx2Ok8sWOi
rfldTfdqDN6SA05CClycC+/bn/mVkr8Uw24l+8YyNfnHUSqmeQBeeGQy19SZBL91eO9KWCihFan8
D06OspKda/HWaMh/R9NQjRw8HnPf0wa4aTLRn5Qu6SULd71ua0kZru11LslzztitgD4nSMYrULME
46FnSZsZLj24kC1FsoZ/z4hfnst2dr1TSXy2FzI2zPNXAZfXFrUN5bn7brDthDZE3LGG8jNekvfO
YRv2CYw7N8m8vAGOHNrqFEJXpEdFwhhYc3zdG7YGYDh0x/zF69OZvMcAerywpdXyOOhWF6dpctiX
Y50Ybq144fA5XIJbFEojpsqwuiyOzqOeBcv5ehdbVlrH98rr1NL7IIvQ1jdIg6UPdZ7Z72rWHis1
toO111etdxBzS8M8tb7hwG3dLiq4R47C3zmrbk2BcdDmIp3teaHBLVv3/z+kOHnqfW6dgwBNOzCc
WLWWGGWH81feOg8p4U2EZ6FjlRu2WZoFoiOSoWrGx34mLEhJjtWsQa1zELlgB4YLg3JUopptsL61
Yy4vQ140ie13n64vmz96fH+ncyF08t+ZzcEf58jcc99hZ8OGCfqUyh4uKQ0edSFVkhL5g0BR70RT
mkyBfel1pqIMpMfnhZc8mZyximvZ7pz7N5aCWbhldwIy52MmX0IB8lDsGdMl0GB3svLdx9WtLv5y
eNerpzoUL3NROF7U9OMHGngN1CcButk5kG/sUGYJV+6DGCNvuXwBuKkQoGJMv2JnYufUW9wnJ6Of
r0/eVjeGz8ve14KhzAkSUPS9bF2Q6aJ2ltfpj8U6CDazqeH6qQxav82q+rkLwHgrKFVfZzHYOrIs
6AiA/305Bou0qREHmrAspn4ZvXti4ywoAd6IFokT0HVj/VFofGulG0EgJdgGu9p2b700CArUWdk+
4acmYH2eR8C0Z/QrsXmTq/uWz017z8MqnbNIiQD4kXPJPDn+S5sQHMORDUFzO4xT4Y90xxE34rcJ
tsuC0h+YK9OXohBA4+qhHH4ES7GnsrzVvBFEhqDzaiUG717O7tyeh2xqHaAGSXco32Ob8LoGGoqz
7ZTePQssVlWRaIdFfUYxGFh0wXSHerOdadwYiAmz6+zAly6pvPtGgrlTlxA4gFrYsZuoCbIDTClP
hVd493Qpn/KWjLd45NzD1219+erFr/bQoWtpL7uwBpbHAvmahwVVXTLJnPzp+grfSJqYcDpvYR7Y
yUDxEuXILD2uT3NdbqcP8yieFNToshOklMHOUh8ssLdNUN0ARtalnYXzy3dSkrSk8G9KkIrvRNEt
gxnxwHWWCkpalPyauwE0JCEXEpQgQ92Km+sG2+rAiAiqAGHqLAl5HjKvAWEmU0EXVQ7Y4663v7HV
+MbJfkA9zWzXtfPsoyAsAvu5dW4taE77Wh/T3wFt7X8XFdLseFvpmfPcS1shb1IHxD/VVtvdESuv
dpz7z0v7G6HTRNYFyh9dnL7tIprE2PLPSKfUaYzZbxSYhULqgCxxlKgg+Da7ZNJ+DAiLsosLqcax
xYUA8tT2DVLyKj15KCX6JSdPiTMHf9TyhTij5d5zp+gdHCzHon0i3gzJstsm9RSaxxMs0k8nwKxK
qSFmBmD7gkeRtuX3q4o7raIMUlq+uvgkbecx6ZhX0kR3tbYSxyqou7NYNjZbz1gsUBVol9FNyT1o
wejdnGOLEg7L7pRXxFazi/Pd6sZYM33gerSqrf6XXzdVGC+tpcNoXoQ7Fqe+UCx89Iisv15foBsO
YOKzRMbwYBLY7j1JfWe+CJCr5KdaWtWwc7T/86L1xsoxEVk2nQfEm6VDkUaglWhiWxcNgtAsG5e5
Z9ddQvp9aHFxyW8EFDknkoAeIuPeLfX7lg73DLlrmp/dqcwKcQKEO2fJ9cGvB76/Po16JuxDFwM4
uTOtY4iJTQ2Liukxq9vT4HdRNu14zlYfxmHTyZvJngo5xCMoZVnc+jzpcfdL28jz9up134wyGMe6
kl7tK0B8uGHLqiEeFv9Ju+yWpl0UCr33wvbmIkH7ximzzJUsUSnex2D4i/qpvFmY+3h9CrY+fe3y
1adLT2ndCXw6m74w+17yD9W4s/K2vtrYPPyFDASvIEM8WZ9n9ytxvlz/5PVe9NaqMcLAtHR5Q7gY
4nD60AxPDXvMON6euyZyvA+V/Ib7y5HdA3Y3IwGkoWa3w/q0l9vZ++a138t8Lym+ZXhj2wCGtJjD
1Tpy+RmWTjTVL/Wwt+29eQ4BmsC4UtYa18Myxay21UPjfE/9xzb40bm//cE+BXKnnuPNOIlO1s5f
LZ3MqkcuawXP4vbFAtjGhY5CM8ikaafv16d6w0gmHmOQbe16fNbx2Hxk6S/W3eTFTlZx6+sNn+V9
7kEGbvVZmn4p+/rJgew19/XZrsOds+zW16//vzYQIPcQREEXfd9GXD7V8+1chDtrc+v7DccF6a7f
+U4+xNwbYtK/KDf75I1hYpXs4zHjG/4L1cKgd0Xax6hGft/Nw3eQdH2s3L336Y3AbCIwVLmoPCvh
ANoab2YvS/zuRTLrZumDWM3ycmwQhgvr1h2V46EXQtr3Qemceg2hrsJ5ut78RowzgRazKzhE7BYd
+0529tgYa7J3F9+YYBNWUTfB4Ft2OcTC+ThCgVlxP2becuqlSK5//Mb6NCEVRVhb9gTqorgFRxMg
57Gu+In2eyQPG3HaNnbeoQ/owlvYppTTfZuxU+bXpzGD7Hs3gTJDRH0xR0F7qPqL/sWuWzg5WDhY
McS2X4UnNgUqWXShd4LdRkQ10RR6sCQOZZZ4xlmiiSwf73GiA9sxqvFr372dAp2fa6Tsrs/Mhm/Y
hnMvmafCCtnw2A8fGmuKvNm+Kfuk8txTEB4Cu8Fghn+zUetw4BybhN2QCHCC/MQCcYiyG60buzQo
lHJoSS9YtyR/bhb3EYik83XrbDidiazwS6FxJcGH972OGj2cubucjjVt7MrB4FCBqxKazuzY9edb
NqQ7mK+3ve0vOt0cT2WKdKyP27b/PZTqG2pM4lrvPTNtNW/sxj4E93gAwvm4U1+DZjoHyyU9JGFK
/2LRZU1Q2+OSDXEBPgI/sKJpYjvb2Ntz+RdrbqqRcxOTrWM3WGJlT4mnskNz6Zqi794M6dLWXXdI
aX1w0+W9aPudo+3bsfkvStwA+1ZtlzB2Rt5V+QX4YODuH0HyvGOVrck0XHOa/Vw3uILGferIc9Av
qNZydHdql2JPWXmrC8M/gcJYdaMolqNP+qikZQQCozBiJN+x0dsxzDWF3kFt7y4EsL04VB91eILc
S+R2T5n30Ur3QKhb02B4az43HERUCJMc/EvECaEcnr2ghrI4DcNe1eqGnUysxCB66Rcdprr22yiU
bZT3N1nVxdfjzVbrhteGwLe33QDPyhZ1FjO0E5f7ZjcGb7Vu7MA6cAcwcGIZNa13U6bhI+AOd4QM
X69//IbvmlCJIvUhMY0kQQzthFMdDufBOsQ5Tf/iwR1nZLNZjaNJAClr+4sF/qnPkKSx9jAFb2/n
f3HgBk2Km6bA7uRMEDRS9WUc3N+gekvAQiXOYM2Pcxr2O5P8Nq8PRmO4s9cVILX1cZLuVRY39bNI
ScwaDpkWoPBRwlH1yPkQFbNqD7234RmmVntPnCJoZ4yA6p8yhShcW55SeunVl2NTbxyr676t+wKi
Rr88kOnfcw7IfOc0e3fjjdBhQiYwM5MdaswOEpB3lu0ked0kvAbHGtTHocp6fQwba8AETpDMF4rT
oI8hxzne+2n+ZIM2ApoJ6nHMPScmEGwDayW4N6/3t+EuJopCD0Xo2mpdBR79h4xZ0jX2t2NNG47e
ko6MBK/1MWftPe35vz1z92qztj57XWKvbrH91PvtIODlPnhbRTWfhbVHqfr2DcE1mW5RVw2Oqdmv
Xuw+v7GH56od43Dub4DPvAA5G+GUdCaa7BzAtnpbB/hqICUYjmhnwSf8Nkxc92Fa3rl1jgjDo26I
KYBYIb+5Ph9bS8tweG7VeZUX6GqGFJj3W5ePlH8dms+u99GlOzeSrXkxNnDmByUgulS+KA9k53qY
y3iR9u9jAzD82/erPiuY18e2N9+RQUQ1W6J0YaeO2wj1/inr94hPN0KVCa7IZTNMoM/TsVTpP4C0
Wg/T0Dlnx0c+ZvFpsROxNroxURZuMYZePgK67ITtjb84t2SxH3wC/TSR7sAqt7pYV8PrBSYbB8f+
uXrp/aqLeCs+1+H423ZDvMv5t9cn5k9u/O/s51/ct+WEm6+rOh0zoqPaexGWH2Xajkb2a+Q+KMOa
qAvpCXos0VK7T2r4WPEHhkpNJEkvoC4/a+tXVQznfEahQ/uVtCz2miyWfn9mxI108S0YvcjP7I+5
DHaOgluGWf9/ZZiQtLwk/YyzZirvO99/N1df6CDPIfN/XzfLVg/rCehVD9ItASiesGNM3CmTAm/I
p9kN0ltdrTSAqBv5eqwfI4Yw18FDeljDsSdyHso+AnDagqHLyPXsPXKhDc82URi1rwZwZKCT2hfi
DITrv2k+7iHVV4u8tX6MsJFpWmk7m0c8A9m/3eCzVy9PWR/G1+2z1boRN3qwzGXNgtaVM0goMGjn
jgOeEhVuS8/HujAO/d7gCDvj0xinln3RdXmRaXEz8nQHrrkxAhNGsXQTWPg8PcZdTiNn7u+4LU72
sPeQu9W8ESOciiIxX8JAXQBOH5cV0Ldrwhdv6fmOfTa2ORNBMVslalNHcLyQFqWw6uRO6cPQ//CL
2zTgiW/fUH8vh77VleHXXI1NL0sPMbW2zqydL21TPYbu+HlY8GCSNs9lE7wLMz85NPMmuqK2HW8S
Mx2RERWxldr5SZIwadxhDzS24XgmmAIMH4ujCjLGyxA2X0amaPjUUw2lw+sD2IhSJkPRAs0Mv89W
cVhPIttBVNJP0IUCE89gucXODrG1wgwHB8nO0kwhVtjY3Sn3nlk/52EnLfnnVfqN4GHCKYjj4KnQ
Q9vLu/Kcx3l0+3l6V3/m980lS+SJf3lyP9gPzl28xNXptx19+tReRJJFn/BTnG/SDzfle37WkRvt
JZk3rgom+mIhi5MNvY0vCu6GcoJY333lJk2oI7/Z2dY3VoUJvZg6lnNOMeimdFD4VN4BDLPjqxtz
ZbIXdU5VCl/i622krJtxjsM8O4Gm6WDzxrXAg0h7OgiceTL6sy5/l9XT1P24vpS3vtxwfbueSKVJ
P8azHaAi7MarQjyo8x1P3zL52uur7Zz6Us19OefPwyxkRHIxoGzoEDcRdU1uIsrqFNSJ4xog07yP
6oFkzs3KTGfvuMmWbQwPXIAeyXDb03Fzym/ZyY2OmdzYW0EwuHQltAnwnp5AtydyqvOY73zyxoXF
hKGoop1ywrrsWXcUZ8b8hqb+ucOplbDyh+o/L4D7HRqFCUdhQJqUWZaOuHflZIh6y7XE7yZrGjeW
td4PVW8fc8zXM+0Xru59pL5GBooM2pxnfuxlwzXJpxqW1iHLlxEpa4hvK4mbixDPx6xjHA+GfKbd
jIqXeDmT2Htudoy+4U8mHe/kZFY31cUSLzpgp7KXD7na5fbeWO6uEQoUbp2BQhor7oCLiiREikAf
qMtTLor82NI3yY0ctuShYkiTtjY9UfDSz81pGH9ft/n6nW9sau5qtFfBxprnpep8JKp73JKAlqjU
t6J5zOXHY80buYCaN2nmtWieDHg4se5m71FRAJj36n+25taINhoYm6y30H5VdZdJ0FMz7z1DbDVt
RJw+n0rLS2H2niCTGKqzGncW5NaaMQ7xPrGsYNJoGTm4yCEnxrvTYv26bvGNzzbZikYrRR1IgZfg
0ksj5QHPNu0sla2WDfcssgAH3h62VqR+Vw7kZ97vZWw3ztImNdGoXCLaDE038t5uZjyzQSHa+zqy
xG0TLJbJ2wn1W2Mw3NX2mTXJBqZfI2Pt8GRke3U4G55k4tRaZw6JdrouDuUcl7nPo3GozxA/TYh0
D3FRUddUp6cDmVS1zq7VB+c0aE6NOuapJt+Qb429rMnqSfBPAPULOWNt4gK7s+i3zGN4KoU+xKS7
tgMWRUHVHI9t82PPP9bdHjPUxi5u4tVCp87zXGEA1vzopknW36/VDM2jSx93l8+G5xLDc9uhBPBX
wvz98q3DQzkPXkR68G5v4tYANbdBt9d08eRNUeDdIXGEbONOWNj4chOvRsuQFGn9Pw/Dx082JsH5
fj3kbLVtnLSlhiYVUXCqzh/vQl0i5KhztejkevMbPmsyB3HQ0zS5gJwl8cefae3epNrdWZRbX77+
/2r3Kxc/aMA82sd6WCJPLRGOICcfSa1jX76O6FXz1dxmwZiheX90zu4ArtE98pGNm9+fIqNXLavQ
clnH+RJnwg3iag66ew0Zoh749DsN1dQkV3v74FZXhuNKvbhzWGLloOrv1M4JF/fr6gFUJPLdb8cM
Zey1IM0VheLejFtmH81U3gQV34n4W59vuCxv8OnjCg1Z4xrUBYbwF8u/1M4FceH6x78Z2QL7L7BP
UyCsIf2cDAAj8pq+G1z1jpLHTOxRFrzpAejBMA/ON8tUlpaT+Kk/nrSbBWcPuOj4+vdvtW5YiFpq
oXM2OQlzIdT8RyoY29ev642/bf7QZFKBEGiXLbp0EpFz95mFeK1hKGCIKHQeHwjR8n27srBe7+zt
LSA0iVQgW1cTJ62chC4iAQD10zzlCoTlIC126GPnZ9W5LemhVFNokqpIhUonN+ckkX1NYzlB00VP
4Yeyknqnhy3brQvulZPTBRIx0tf1hfnVsxgEkAztLRPl84y3KTffE/x7c/5paEKFoN5Mu5B4TtJ5
gZekpfoqnfZQ4R8aN0IgQw1ViAuul3gAAdxwCe2joOTT1+sTvvXpxvWCAIZdWnaNN3Ld5pH2wP8o
Z+9YRjQ0KVUoB1OF62ck4aBFA9TYpadiWD4d+3TDpzn37cYLZwLhLPpL480sCf2uu1xv/O19LTS1
sxWkigd38p3EtoR/o0qFmrxM6KcwO8YaRkMTGqQy0dKyn72kGxoS3ttMVahh65paLtDuyakDRGUN
Hvx25xSwMSSTVYVWFcmobJ1E8kxdbBsPCGycxKnO4OLXrbaxmkwZbQ1egRG8sR4C+ZK/Y6UVfuzT
aa9Ubqt1w5vrXJG+zgaS1MjYRnNO9Ckd2d4uvWWe9f/XsYI7fT36BObpUR4GUwWR57heUpA8OF83
z1YX68BedTEXozdJe3aSuW2LE8lddR6miuOiqeeDXRj+jIJj0ZQzc5IxnD8KlT/QUn9WrreTt92a
AuMow/PBarRX405cdssjVZI/lGqq4uv22Wrd8Giv6rldZ6ggUzVezVLWrJpltT64OI1dWvnD5FgQ
+EiE6kboh0geTzTfK/bZ+HYTDtQ4S1uNqnASL5PQdluwOMHVvRdIN1aOCf7xoCwKUs7GSbSD/FjT
VePZs0EuWIvmWJIsNMWwRc4yK886si7On50NORpweiyRBWTs6dD0Bob/SptUQFfO9UUV4BkXkHg4
B+4uRciWidb/XzmXSnHzk1quRxdPn7ys+8HDEAA57MbXP3/jMGFSqDSt7w+tX2K/AcL7o5h8d46I
LkWFq6YnfzFK2d2CmoVjnmxqYFPQmA+BgwWVNr1/Jl2ZxnknRAQ1xz3x9i2TGd6sU4dQZOgRUL20
e+cHwS/ouolErCvrus22vMLwaNELX9kCBwAxw+ekaNjJhwLmTutb3294tABbWz51wkkgCaMukFz2
78cqf8AFeg9itvH9JuxnlmKavBHHI9ks/JZDQyyWDEeO69ZZF/7fqePQJEsZprQnKcVpO8+4iFkI
Zg46gNsmy3rnUmtc2K/3szWKdUW/co166YcSeAQnKbUfJl2gvzgy8A42bnp1S9OmdXCKJ8Xwr8qq
EYrNeq+KaevL15l/9eXzoNVU1LAQcVFCLgq07ufVsc2Mrp2+apxPkGQCM72TYCLKExlQlLP/TLix
Nk0UDh9bHzy665ej4BTsb8X0TzBr99biqOM7Nq2G+0qUKFioQ8SmALBgJMqmjlvR1jvzuhHuTD4T
e87wPgVGAGw54U2a1Xd5J5sE1SfvRKDIaZnZy7FhmF7cu72YZVFfeNF36RnPV2P5Hsx2i3WsAxOT
A7VYWbcBdoamLKG+znke13ZQHtvVTD4TYjesdlqmLl6jnvFwKBKXWnsA/431b6JxbJC8LLgOuEkq
XH1aeVJQ03dIDYWGpl4YHh94wOsBwU0O/3argvg0+ns6HFtfbniu7luyNLV2E1kW5WkVBCunfO84
tLE2TaSNruY5z32EZZGCRwY3Drwbogo05DLCweV+yuud8v+tURjHacrneWotXApoYzmXjhTjTUDd
fw4tfN/wX1U7E9g2qvqie8eONaPhDSSUjtXPhybYRoQyLftB4KheT8BCd8o6VVazh0bf2LpM4Eza
jJDLs930d+7rD94inztgtxyn+tqm1eMh85jAGd10ve91ffqbVvmLrvvv/XCMYZSGJnJGUOUyUmT/
v68MykYWbcr2apM3Vo0pV00hAgAcqWWDxGTIIi/kALcE3tN1s2xY3jP2WxYSUL9b+HRqsUeipuUE
sbSbUkHguUfa9HonG7uXKflFqMqgcTLVlwZUWxElNY95q8WpbY6x7mEKVuO92n3TFtqUhAl1gfZr
ALJaVPC556Bt3INDMFwXD8+KOrYKf0uxzKCzguuKCToSmvG9ALoRhkxGGbn4TGdjWyOZwn92PvTo
neyBquJJ52MyTfbl+mRsLSfjEE1SkJZiwUKIxSq6iJX6I6mPMYFjGszdVxaVE8jQTphfj5Em8z/a
4XsvihtfbqJ1dNkR8E4HyDaFfqxqVoAGpt47oGysUVOTWgY+2KW8Fo3T0v3R0XaCvovfutZDlft+
veNuGxlxE/uS517YWl1fQw9JJ7YDsjIbuGHXfwfZ82Qaxg8TCY4FPBMJ45UtNK9B9vq/eVaapTLK
Sm4dAiKGJgoGEu0K94A+/K1wjo5YUJRI7O8VFmxNhuHNNO0B5GXrK0U4TO/yHlpCle0lzbirFrDV
g+HP3A5VW9XwAo3KlWh2NF9pwNl7SBPQj9cdbcOfXWND9uxKengoqi9yhE47jqHVmady+AHM+BB5
LAUQvaxA/XO9ty3nMNya8i6tebbeXl30Jmnjn9qB70z2lrUMt7bp1Lpz6bDfID1OI+GBu3l2UeY6
Wkf9z8TJCOTHO7uV9cWDhEvCRygaDWEJuU7Pt3dMtDGKvxieMkiHTbqAR/QganwvOu5akZgc33lX
A0a7l/oKseW8cQ83wTOcS5ENSwNt5Jmxc8Y8GySwdZco4ndPA2rsSdCMd8PgFzG47puds+XW4IyN
vPEX9b+nF1q77D4dM3UDfebmXIBKd8d+G0vMRNRwN+yKEBmwywwukFvbmdxLpo/xf+B9678beINN
Q4i1LChvKT+lYaieqoC5J9CHq50b7oZDmpAa3KYCsgwp7laVf6f08B2nBH1ed1d/SNuzUyMIHHJG
Qv47mBRS9O7CcKqaa96dCR39SC0k30FJbGwiJrImHeQg/a6tLjx0fkMT6J+uFJ8Hp7ltqXefZc4D
mOmS6wPZWlWG40OGsPRsG16Zjg5J8im170YxNZ8sUPkds5UJs4FIuQqDETRoWjZ+dsaTtNvH4N0B
LOnQGEyojT22/3/E5Y5bXppRk8SZxg8jX7qn6z1sLCyTGYp5oprcRtkJ9/RH5vJvshVPK0My69Kv
Y1rEx7oxXLxbFjgfkI8XMffzHdfeXQeCHOiTIFWTQdIlyVyRH5v4P/zQr87TtKnFomYEMR6AJJZQ
UA5wcHnUcJjrg9kIJqZmV7oIa6rJaCNd5lxIaj27dnbwoGiicZBnqgRYIKvL0Cj+wMvO+1JnKHXa
WVBbn07+690qzUYGeVNoMaQIVs85B33UO971ZbBzRN/wuj8ahK+Mz8B32dUjJhrijTqiGXvM86A9
o9Bs3hnCumTe2KNMqiggAHhZBThKrzAGmpfJjPuF55TPFcLi9Qne6MIEvVNr8PUkEaXytnwiqX2R
YGdTpfe0LqRjXawB8pWdUFLCxLIEdqJQMxD9UchLsWa/L3xOz2FjlzsBd2PCTfKovF28BpTgeBQI
uX9jKVmdLIs5O3OxMdumDhd1UZO4NHhyEHkBFlTowEWDP003GW3sndvr1gDWrl8ZqkndPoRGE3Zu
PAqkpO0uBdivj4UKkx+KZE1V8hzkxaKr1b8zC2gyMJ1eXMXF+dhEG6d1yIHnDjhJqwsoYC8paqVZ
x27a0bsDN9WOibZmwXBq2tYkWJA8uOTgooF2J7S1+Zgu392+yz5fH8XWLBhHdNyTMreC2MpFjDVP
bNWkD4VV7+Gdt1o3tmrlhColY47TrVQ/Ug7a5VZZO472dtvMRI1JDp5zXOTRNsXLQ+GK6lyrds/0
W62bbtymQ4+MjrxIf+j07dygFO0kZMDt8xHDMxMaBgbZqQe5g/WbOvWkoqZqcNgvpnzv7vX2/o+X
tf+6l+c7OOxNtLpIArrANoVQ55rjAi28ONEgpZFolp1QtDb5d+BmJjgMNElZ6EvkuZbsXZkXZ+ZW
XuTO9s8qD74ds9Y6Ta+CBbHIWNmZBX/uc7xSEg4JPauh4F6+3v7WEAxnbuqOdsUYtFlEwpHAXsVX
1LtBg3w+2ZZ9jHUUecz/jkK0ZZXnY1ZdWA0SHd1lJXLi1r1chWgIH+bzIIJHSvnLsUEZvs2HfPG1
ZcmL3+TyNNXpSWQuquPwVHfSWG47J4Mt2xlOLgBsDVJhy4v20lOa6U9sZadPl8vC80NcpMwEkqFE
swFvQaUudGbTRQ/TSQy+Da2gcIgamo3xIYOZ+LEOcbULBBYyH4CG4wGuy6R5jyvsg7Wb89+wlgkg
m3XYzZZL7MRj/GfjEtD1CCBqeBsFnfh8fRyrV7zhkCbv1Ix0i62mRl3UzL+lHSAJTl+2O0baatzY
t7ugaHtJOhxwQmhBzRy6uXW+mw/Zan39/5WjS8gjt4xhP4L47Hc2IakDbgp6OmYXw8sllMJ7KKZj
GRFqR5QhlaNyUCNfb30j4pqUUooTVJa7a7rf1x/nVo3n9T6/XuXDLgW2fxeM+/axgDHDr5dxmbIR
KNlk4eSb6q0fzTRySLH2e4W0W5NgeLRXN1Ab6LF+SNr/SzqXn9rCWXbMtPH1JowsBRSQKb2KroMf
+QytrOp7zos8CdODZ2NmYsl00QWTVVIAvUQmU6Q0wbEfNe3/MfdtzXHbWtZ/5VTemQFAEiSmJqfq
I9nNbl0tS7blvLBsx+YV4A28/vpvtZJJJFoUZ/ppqvIQ2xJIAtgbG3uvvVaXbfGyr0zQT0iyChSQ
M0j/wxjEKp1HJie2vIaQ5LziI8LTl2ZAIsdARtNEzQK3xT0fATcpgebfl7i820X79e0du7YUC1Pm
5QiJ1EoA2BJ339uTQIDb9nd2Z0YbBrf2gIU1n4qEOfjv8BlxP3qctNc5Ap2goGdi+twlhgzNi12e
x1qGvNGGT4hVfHZR8vfQW2dtsa2trfbi2FZo8YwHiavWGI/o+G7EjNbgQmTDeQAj9yd5LkdHTjJk
JmAuE3R+4tT0RofnG4uw9voLayayJ7FLdRzj1j6mgVSorCkC5fa3N9HK8EsAmaESPrhaQjh9iq1P
FKhZnxlUnPfySwBZ2QgQzDeUJJ5z4pZMeFPuzdwadue9/MmXPztupjbTLG5PM0+zpkYEI3vQjcjN
iGLlTFiqbFmqSk3Wz8Z+GFHWQQDDBPUnkkGUTPr25OzP+4yFIQ9DT1VDgVWAgDLIkIe49+ccIcx5
oy+s2MjHjlPTKUJgKAMVyX1uzhsVgrXNsziRu1KahDYYGoeBx/ITq91Wmnht6IXVMjVHUrk4JWNN
3/GpZr7TivMu/+4SOuZOhRM5BWCSbVeGTQ4d3V4SLzJkYGebEI4V78kXhgtl+jofLBuSoRP6F4YG
Jstj4GPNNtmKWVYesQSOuZHSxBzaGURIff0wy2j4EIvko9Of2d/oLmuyBNXx3J7nE0qk4dmXUxZa
OmPx6aytuYSmgds2ASJakn1a6K8tRL89nUD877zBF87BtgC3zqE9uJ8TloOPACltpyZbQdbKRWCJ
TYOMDFJUiKH3sQNJyRO6K5rK1Cuz5NahW0aw9pCFY7BMuE5tIVhP21MFFknVU7zIT0fAyM5Db7hL
rJpLDdVMMRaB1LLwoI+Y+I4qz6vFuPbCRbgQ27TR5I7MttECJT6zMuib4e68JV44iSiPYyNxkTaP
08kA8GTknpo2AfsrLmgJUOtaTe06g+gsa8S7fHSoZw/plqbO2uAL74DMMhphyxTA8yoFCV4KqfDE
tLfwhysbZwlNgwJfZEO62NxbswH62vmippDbZP2Hsw+tJUIt5hbACHmKiySmyMt7lNgyUtTh2yu7
4tmWCLWcZ6ohM+pfQzrnfu1CH1Q7+XsHRYzzQpMlTI1NUvGxi+ge2sLvywTggL5GeuXt119Z3SU8
zXUtdNkMpzRBJ/6YTEN5ND9PtY5jqJdRD6/yrpo5YcB8Ag3QNkaGK7w6r6PAXdL/SDMbswTSlX/2
Cp8cc2SU7pmTvjDYHCySRQE0/j6eaX2fok/0lveQTz9v1hc3awLoVmGnJpYUBdqLqUbBfwRsYqPW
v7YlFxY7pC4hKrfNfWmgMWjSJQ01xWk1F3yrDL+ybZZwtIm4LoDIDdlPargvCyBhELgNGya1Nvgi
Jx7ZJchVG/iEAQqBtyaoBn3TzrdKNmujL07bNm1cxE7AamcMNHWz0+27Xp0n5eEugWeI7ltWZmis
rHMrv6g5uLg9eJ3a+XNb/se38T/j7+W7P5Nr7b//C3/+VlZTk8aJXvzx3w+lxH//dfqdv3/m5W/8
O/xe3nyR39vlD734HYz713ODL/rLiz/sQHiup7vuezO9/w6FUv00Pt7w9JP/03/81/enUR6m6vtv
v3wrO6VPo8VpqX7565+Of/z2CxBE//F89L/+6fT6v/3y/xTqyF8WP/79S6t/+4VZvxLkLUwX8YBw
iXW6Fw7fT/9C6a/cZcQRJlBMro0w6pd/qbLRyW+/GNavpmU7oABgTFgmBD5g323ZPf0bdX8FFbAJ
2k8qcNEn+L3/frEXC/PPQv1LdfJdmSrd/vYLfh5e7p/sqO0wKCpQx7GoZTng9V8Wg41YgzW/6L/i
LVDoLLuuNVy/11XU/pgi0RlBYg1p3X4vkHyW5WNaSEa8FGVF44euAKQbPXOW0OcNptQuUxk0Iyd2
4YP4FmorQ0ynQh3b2Wz13q4dnKY+9O6yDyg0dA5UtHIH3Yj9hWvUpj3tjMRCQkF7UWqrWPuVzjHz
nszsgXLPTaAU1HhFlOv4sU9r6Lt4Ug1j/1Fx7aIdn7G5ekA2behCMlf29KUBa0mkPEYbo78sWe/I
L5xImYErF1XEwzS7LL6QLiAiqReTKJo/a0PXiJ5nU+PY9I0RTQafrbgX1V2hzDa7SBH94ksjClIq
sCq3jRVOTY16Sd63wxiOXECapMvRZndi0LDIDJZlm2E9PMNNSum3kg72DZ+NHBjcVBr9qHxRTqo4
xJaD+tcMNJ+4bEd0EIFM1qoegCIpzINZOjQOGyZHESFi7Wsn9sASX8jbMiUT5s+y2VALP8moiZSu
jBktvigJatXOazjkn2MvrUk8XWtmlm73Dao7rb5mFptaG42TknSndpnZKlEZVjmbLyM2a9d3cuBz
7qKasuy9oSDt8giQuI4PIHA0DC9D7CWgyGVkP+J8tIprQ6KDovGUhe78qzLOmNuEUZrS+Jg7skWu
y1Ipl+DLt5v6onOAi/Q5NWb+mPRzTa9SZvIEjNIud301NDLJvQlQ0+5gTIWdXFLU18Y9iDzd8Raq
pHnrj1wnej/alQYNljl25g6T3ErPMrrpkelG/O5UlfOIYmKP5Lxwe+LFbYnLRcuTiYHMPe0cvwOT
xxgk9pg3SFQbnT7E6L+NPeq4xhAYtK7BlCZEHvnMNa0J9NjMTHfj4ED3XikzgR5ZXlgoW5Sp61yC
W6FtPMOBXnkAyoVuPE7lhNiOEoosL5iy0x9UaRC8NZwmoH0EE4ARkE7MfdCOBXKcGW7/YBYZItsK
srhS9Y6XpfUQN5x1vqagQoMahBWVvj03+ehBuqP/NDEbGdd5HtGK33WpaaMmaJIhRL6irnwjktb3
QTZujaunIZXXlln+o4GKttiPuJP+buoxB39+0080tG1jrtCVzaxSVp4ZR05mwWCHaijRAqtBFqUS
w2Z+YhAwjrkRddPbPAc5v0+lLns/dx3kwYKsSEl/azQ5JCVA66Nyv8Q2iR/KuM7Ftd0WhB/7CPKl
F1i32Ql1Phf6AYWDuB78xrQNI4xVaRg3A/CayoOaqzBmL2nrKEMZYYzcHM6h1zz5LJI4ESOmMzVB
GV5kbsSP9kCUzW6yhqbxLukn8bXEatXgHEzgCg+iaArXY5Ob5rssm2pyzGCbUyB15s5+h9RCnXnm
UNS1lzpihG8QqoqHoJujMYb5DcV0HSVisB9xiBJ+YU/a7b26y0ZIm7RpJNOLHs1bVpiNiS48ZmZ2
f6ztSimk7NxGMFS5AZ2EIjZ2vCesuiaggajTEyU7bdE3vS9quxlASFA4Kb+IJ5K7Kdj6cC8OONju
KbRlSrT8vK/sdHa+QpYTlI0erQcF1WJY8pQo35SksOMgGcC36DtGWdNAl5EcgilnVtjaIi5zzzH4
iI4q0mGLPfRjNBIagBA6G0tfT0BchtqgXfzJzVk5POYmGAovVDuhTjelbWeEyP7XwGOUg9UZj/gr
i3zVpkkqZGbQ2gdSpSQxRwueZ0zAvoQuH6EDAwIjdQX1IFIVDxSzkXc+g0jnGEQNr6DHg2S8CJ3J
dI2LeuY5Ej4KnDG24xsuRD5uXPDIhH0B9tFLWnZc3IBRxsr9HDSwcgzSkZfswBQdmo923vTqx2Cz
NmJeVRRNeQ+nmPcB6hMlEPFjNhei2vd5a8ejNylc2i+opFzfZDSL5nv0zQoUAXqANq1dHDPOviai
NPkNyKx5oppLoVQvkqBIqsGaAnh+MJTeMAo/cA354/YkbDzbZuEXjQWVIUABSWSCtQm0GcbDs2Dj
rzP9+Rm+PMFN7p4CCMaIRblNl6BTnrVDbFjs1jYGxX/gfVvngAWexUbZ+efnCFRkiYt0ErM5JBZe
3pe0NUEwOotv8izBosFV6w0M+9ObPo9FTP7yCYvQWhQJH500vsmYF7tBfVPPHv/efnA/86DZzf4U
9GH2O//atF5U7LGsvvKzjRvVE6h1+Q42+D4cwREROcsr59hBHFDa5U38ozrKHZwAeM7mT/1XcuwC
FmQX6i65dL+ZuzTovEEEby/lE7byxdMdBHsQwbIYo9bP0disigzczuoalKj8wgyyIN7pSx50Qf6H
9tMgDja/93RVfOOJS7xh0U214RjyOjumh/ZDeS121S5+4PsqTD7knzY+72UexXZMx6QWB3gbgbB7
imJfbiFQmXeGK7trcBsCyXVBfBwlfnZv+HXQdv4Q0F25ny6T8O3HvvZUBxtXMHAzCL4EGaWi6gl0
k64VxCTT6aG0U6/TN2WyAfx5eaH98+McRm0E/ASx+1L7MYtEbzVVeW2KL22TByjYBE22hVtf6HM/
PQXydzYVAiZosWW8rrWZkTyrrtVVc8we053h51euZ/rpowq3+GuWFm9BwvxkAjBLwWxzWeA1CwV1
0cg5Vmnko7rud4W9kWJYLs3TE4TLGcWXgGHEfLkhbOEm0+TyY0Kad3lOrzuZBnOTXQyR3Eg3vPYt
SJvagjuCOO6yh69tca+Zc+fISoa4CYVrr4zdDQ/5BP99bkynz3GhfIhbGT3d3U5b5FkhbVSSUG46
R2pFnzurqLyu73FRMCL0MhBcD9StA11lWaR3Uz3eFGNyeHunL7fg0/MdAoUibmOD/ISJYL1LFEKg
jBfFO7Nt83vZl1z7to0j7+1H/bQR/3wW1K4ZN01cbXGzffGtgzX2heDHwR+DOYBIResnQe+XR37I
odG+YcNPXUYvphZ66bZNQVeFjjbcYhZJqSxV9thEzr6u2DA0vjsUSZrtrFxycWnEZpFfwiorXIwg
JDJZWeAYNCqpHxk6HyBLbCYQn9MazEN7N0tPJAQ5iWUwkGwktx3JXL1vbWlOV72o2+4HYbjgMbsY
DxMQB4ODuodBpkMP/vEDlCvAsum7MuvNnSY50p9wKzjsIfia0qF7b8UVAUNJhbQJsgZ/5xVeOep/
Oh+QFuCOCXkgglOf4Jx6OekCjTeO0GzfPFbHxKde/1V7dtj7ItR+vhfBX5mi/1Um5zr91pRt+UMv
8zQvUju31Xd1r5vv3/X1l2r5k/8HMzqU4/D5e+5PGaMXOZ3rL8WXqU1fZHWefuXPvA6SL78y5xQm
EMt2xVPy+M+8jhC/QsaWPxkhZJfoCT73V17H+dXE8Y4tzFwcfpSeVu+vtA759RTBnZw6gUHhl5Hy
+V+kdZ4avv6xFhAVoM/cZdZS+0T10Byd8wj0IyiKHCbQndaoxxryvQOKlUsNFbUUF3RmfAKNq3WI
iWW+t6s6P87ARtyNs1FemI5urozMdI/FUNuZL005orHQzNKws0j5mU0sv4vmzOGBybtpR2uEgwaf
oeqHRJFOj4OTjBthkXky7tc+5+TUn/lTIVthW1ZnHV2wHAx+xzDBuJvlLjiG5Bz/YQynqg+vIi2D
aYizgymqcSelVQLpVJEGZ0mfChDVdNX3Mk3djzPaLzsPqawMLirTUewpwYrrCBmsz4Phujd5lBb3
jsb1CMtfhElqKu6b1Si/uPOctkFpdMmtGrv8a64Ledf1rnU1J7mzgQRYnCT/LODCwIdBg5LLzuxj
jrYYMNNBGvkbQ4mI+I2h3A8QMZqgh1W6H0YOWmUvs1v3nbJLcSEjdABt+PiXx8k/L3GKGZ9N+2gr
XQOeNh9NczbeoZecfq6B3nvsx7reYvx9GQH884yFP4+MarR5O8zYeub4zTEn9TVtDHLvTEj2iBKc
8v4z+33Nd54OpNc20aLgoDLHTMHIZx7d0ij6sIUMqfIblo4XVdaZMuBkMO4MYpsfc2mkqWc3Mfng
oknlA+079+vQJ/3BrfMq8VxticxHP0InPYO0086yiP7UG+gr9UhcTA9vv/HLkOXvqVmerCVJEitO
ex3OqR0iQNsnhXj39tArs76sNnbN0LBomnWopk8G/5JQ3MyJ8KR2d28/4HRVe2Wyfyo46kZZw9Bp
cKg8RB3dtTkyx+94NV7Ozg3ptsLhte84/f2zHSqS2swSs9ZhhGSNC+KZglyLQXtmuXHirpjAMpJz
rClu0eajQ06VF8kayrsz0gRb8OG14ZeOjRcW2ipKHYq5Dgx2ShNxfMOWYNDa9Cy8SM5GNjvuoEMD
HQ95c8Pj5iQbvHOzacOq1j5g4SKkkqlEoNaGojbv5moOLCo/gjF3I2o/XQhf20YL79BWrp5VmWjE
zEAnYwkak1xQ8UAAGhOR3PC2ax+x9AzjAOSnCWuIUJV8VChFXmiuxPuxVvGPt+1hxZaXpcixY4RG
YHYKNbLcyJlYtfhiikEG5w2/yJgUUHDjg8A2lZPgXjM2oPao6RYr28o2Wl7XlUCPMc1zDSqGy55O
SHK2fgUrUyC/evv9V1ZgWZFsC0u2PTQMw3YkAe/anczKd+jpu397+LXZPz32mZto+dDQYsx06LD2
XlZ2kJEtTNHa0Ke/fza0q0o1oPlNh5V1omMTPkUfwNtvveJDzYX1zkbao14mdZjnw/Qpkjk9RHjC
R1Kr7ABBZelpEtGrWJT9Rovd2scsrLnJphKCcDA3FAr8mcaQ/bQ2PmZthReWbHUg8GBxDFfUUm9K
omBstEeTNHh7rp5YCF7xFObChvvZsVgl0Dc5+MkxY4HRBOoP9TnfoUrjWQEyvX53FX1DW1nFcYvz
3L0MEm/wnIDv3n6FlS9c8mPIKrJY2oCRuk6sT5nRfnYQfaJysHEDXjHCJTfGlFiR4+oKnhap+X1b
mUj2o2tmn4q09h0nNw5vf8bKHliSY0DPMIWUYYTnTBNUwEeJokNNtzAlKw6dnb7umbkkauASBFkw
dIccqxatV/Sjm4Jlx+Z+bH447xNOK/TsIZGI3XliAivBmslrtPpdNMM5reu4Wi1pMCqF0netMT8j
pX7fRofCOge4fBp6YfCJSFVCq7oNwb1VoZWrmwPDavSGBa4t7MK4aZdAlgKa1iGf3UteiQBw7I2h
1/bmwrjH0gSQocCcGMmsfWKpEB3Mt1GRHms6nLkvFwYOibxiKkvdhkQguwTIEMqAG5nblddfEly0
MUQ2+75rwz4hu6lOwpbHh0GRnTTiDeew9ojFAV2j/K/mcWxDZpde7gJ+N3zISgfUzhvfsGJYS4aL
ukN9OFJYXaUfWZF5U+Z4HXnXzj8U25KyW/uI098/s6uysFWSIIMaNtFXw5ahim4SArQu39pHTyDZ
V7z4ktTCkK45qhIWkFpJE5CsjIB/GCzUEAfngkymuKqAU/GwE7j0qrlK9j1gCT/yJLNuaVtnh7ae
C1QvSRpwOswX7dSDyknR2H7s3NH9HNMO9YU5J76oJLnIWhmjezKtnC/TMIl7oQGRNEaoiJO21L4A
W3hh53UwUtEfgQYxghip5X1T50WYxkYKjtSTFFlvFOzYtX0dzmDv3Ln2qI95p9NgNGbpzyhD36VJ
09+CnycBK8g4/pEWtqtATQftXS9DX/uDAR6wKxNKZNfAbSOHUie8/ajraH5XS0t9PMsvLhk9SJ9P
jehxRurYRluKHRCckucNvXBdALTIBuqhbQiAxXuequsu2yJVWTlXnxLQz3adOQ8GR0XzxIhwm3Dh
g6PTF+TxvPdeeC5exBHgSxgcd5fKg6zfV9DgbpzYKw53WVJDCd7JHVa0YUfLxqdt3nogvt0Qnl4Z
fFn/cbQa5xYCQ5gV+8oSw7Fk0Xmelix81Vx1UStP8oCW24y+M/UAydjU2fCEay9+cmDPljOZlau6
BCbeOMMhp92hNeSZQy/8U4uDTYwg8grnzvS5QdFGPu7f3icrm3BZ1ANvD9AxBWtDYHICN0k9cAgE
DFyZbw+/lu9bUnQYvQBcmhAc/bnOHvu+AC9Y0ThBYdTs3oqLwG7mafSgRiLe0SJrL2SGO55Jonrj
CF9bloUBj22TzV2f4Xito/qyjKN0b0zmOfwsiGyWik9ZWykLHUL4PF7u+q6AzsNWXm9tZRYWjIM7
mUpN4dSMyKOTDICa2VXSCt5embXhF2FH2g25rST2lLSjfTuXn5ok+kYScv328Ket+fOBh4LOS2uI
JMm7IkdcwBW71PlnOY7gxTa8ydww5tff31wqPOUTeDKz6NQOIe3rxNGHes52cym+vP3+r28bNPq+
fH/ZgrHaPr3/CbaU86sm25iYtYEXtoy20HnW9tCGVIyBhlLsvJnWXhv6NFXPPFDVKxW1HYbGactJ
7yu6Rby/tpqnJz4bmVIDlQhl6aMZOT0EYl0jsKdWop/MHG8rs4jPuqcDQPHyOaiKznZSY1FrWffe
GDcPINPaavRa8UUo+b8cnRmq6oo6bkNznvmuVNzeo9IcBZ0DQOSAQBO0+WS64E2dXtK+MUMrbZ33
lqj5xp59PZZFiezlC1SjacnJlLhOzPRK2fpY9vF7VKV+R8b+ykqcjZB5bbWWpm1WwDMSnHNAWO+y
mIVA3LybEC+KvN1YqCc+wVfse8nVEeddIyyK004PaJ7ziD0BvVSO004nNkhbRpbcmW1RfI2KNj/k
jSQHnVUAnAoiDtY89/cupeTL5Pbxpc7aPtB9zC/mmCM1I10ZxhHtL2crZletnc0Xqci2kk8rfmPJ
/jG5GasdiReHnLpv0UtEwFC52WqiXRt94TYgr1V0KGy1YVR+rfMZgOfPyONvHKYr6/oT4QeEuzS3
4bJbRXeIS9FIpb5Aew6VfK033NPaByx8CI3R1N07eQtKLX5NZnWPdBYy1PU50kguM92FJ0FBqTBd
jr3ZTLjMuSBf5C3/422fvTY/C+8BRlOWWRPMq47rK4d1l1GTZH4vp1t01d6//YwVH7uk/7DsxK7t
seqPBZCRD9DZsv2p582Gg1ig9P67NGYuAS7QrJaZBQj7sRadtQN1yQTtYOPz5BKxp8Cio5cL7Gl5
npNLgE/ptZ1Gya4sCQ+syR6ONrWKu56n9a43Rx0IAJG9JKXJDqCZ7ACVQuqfNw1LF4NarFvbU3cE
ssTaS5w8wBGSLV66FT/5E3lIM0ScVzODjTomvNgJvmfo6hYMBI5fA4BAPEE12739LWtPW1wLJKvy
dsoIC7PKHK8700hu+nGoroCWta8chS5pzxic8az7zU+YsylJKwPN0jq0nNK9YF0vgi4aWPD2t6xs
zyWjSITSKihfqXlMEt2ErBjYp6Ewhq9vj742UwvnABCbAcUulyLmKm+ngR5Upo5DlVxxSR/Q0bLh
51Z80FKgyh44VMISXAHHQV3KjP/IlXEPpN77t79ibY4WbgIdNAJ9kLjyGMXeJd/ZtDE7a+Oyl6e7
LaYSJU+XhSPuOwfiyM9uWrkbfnlt8EXooGc9KjBFm6Gc3aBEPsdzkmkLD7E2+NKa5WCjvIZbjCyr
y9rIQUh83jUDAOiXk5LNqoEaYQLAjtLAVJPOMe4taYCEo27PYUXFmbJkDxFsjLie5ja0Y3Yz4OYR
1NXEg7d3ywKa9rdLPsGqnse+TaGjyiCZGfZgCz4kyNQeuvjUaJLVcKeWQeJDh2LZPTpp0nCEDsoF
GmPAIjMMxq6IVLRjVSQg56KirSBjZbmWdCOg/VLxIAoz1Cn6m3jfgsUs0RuV6RXj4wsbj9H+VkIh
vD0mTYnGryTuuzunm8lH10qLD2/P6YofWQpWmTEkc0dDNEfFCHiR7bp4T8yifG+Z07Czeh7vrJI1
553YSwErm04QntWxiU62+IMs7f3Eio2h175jYfGtjJrCTDgLoyTDdcsawU0089IbdfYZgMyvA9XR
7u0pW1vzhf2bbLYbsAmz0KoA1EHfdexpd0u/bW3whf3Pyhgy1fVoZ7Mm63Ie88q3wNB23qsv2Uea
iUPur+nqkBs2hE5zHw1M+7dnZSXiWxKDAIzKxFS5dajRi7XjiFl3BTpbDnow9B913BsbTmBloZet
IRED5rbWSROOdjoAeWe0ASJBdFwV7ADiQNRbqbPFQ2WurMaSMgS0R8XM8rkOCcgf5kPJ8sz0SNMn
O1GKuPfAPGvZXidj+9q0KpF4is3o5IDsySUY/93HwrXzzzkx3B/RNElfupq96xJJbmU9yd1EiL5A
EILgWxaoVoNWy+us/ncAyOpjlqLtdcpAFeClGRM79DONH9H4a3o9B2F2P8T8Y8zsAfBkMX+sapaE
ZJJR7Z23nAvfU9k4GKYsbsI01XzHuPEDXH53aAn7odstQYm12T39/bNUhmrQVZYkYx0CfpN5Q5Jy
j0VOsxEXP1G7v3IvXgL+u0EkINGGcAAq2vwiB8J2V4LX4YLJJruSucofIXyuZi/XlfhkFVZ0W/RI
zBuxmnd1xc0HoB4Kx48ze24vxxLy3jM4/Qvfkml9yLgiWwCnJ0j1a2+6cF6QYmdTNqd1iBvNETyM
HjOmg5jI5RQb+2y0dyItPjnN7ElgC/o88+aueRT1xhGwtgwLf6YBUR8SnbDQrLP0fRHP2aVALXEj
PbFmrwuHlri01QbahEMnFWiqBajgXdLivOF1JO6A8nQ+QPNDfXp71648bAlntJDeFj3s4VjgkgUi
ziEPZru20P3ak8ACUftO4KwL337YKW56ZdWWAEdSpkmVFnQ+ZrlhXYLVzwTr59he2Gl8KvM581FH
Sb5XNQAuCY232qlOd6HXHnv69mdW42SS9Tql5ChxUFeeo4z4O486vRsnsPTXE6gtaGs4d0Mvm42L
0hMK67Vnnpz+s2dmXUtE13N80ZCMu6pFSzfw0vKepYnpx05to1zOh2gHUiXnYKadu1fV7P5u55O6
aitw8EcZjQKAXRUqrAl/X6S93JFcys/xoChgg2NxIXVkeDNno7MDtU7xcUyT8SN4AdjHE3xXeNqx
y1tllPM79PGWOzuTUYhwML+edKxab26iCHU7PvjaPLWvzqq+MIfOvs6KSGyccSuWsmzs6bkq4yTD
Vdt1Uuq7FLQDKp7sjf10cq2vTfLCDm2dlW03Ft0xAndDMI1q/hSZc1oAJTxt9bisbZ6FNQ4sZ6Ls
2u5YUgN9cSNaaW901eR3yTSPfgFFsN04i8mXCZu2jpI1R7wEuJZGEhGr7+dj3UfqWxTXGnuXMSAt
jdkmniUT43ebD9muohJCWGnHvlsQsbjmw6zvmXbiBmtqu6FQPfPhTGxvVBygAFERAiElvaUsvLYA
i/Moq0pcqTmWl8/OeIGi8LVGQ/9OT864cSatBElLpp6EFCXu7D1ySgOjV1nGnOvYtPTvlXW6nLB8
i31lxTUtoaAATpp1rLrumEHb+8FprBI97WYGwB2Rwy7OKPvdpr2lfJoP9MYFi8HWhWjlC5cKapFk
RVTiaDySkt5lo/uBsGJfmVag200CzJVNvMSKCinrcYyT7ugYQwlKHCtrLl1HZ7bXTDkybKYBHgMX
tCIoF2WAJO3e9vcr1r8EkApEg5abElCiJwlYQdB6QhTdSrQset3+vtsuaftE5PZmXDv6ONTmbhJm
ftnJyUA/LovR5960VnHgTdpA1ClrAhStVGCbZRUWSqGBpK/1sLFFn9A8r7ihp1j4ma/vMidBAxsF
j73Uxg7NERQqqAwHDboR37XjkEKiLm52ILECbwSIAzzbJfOhrwpn15ARUrWDssO8KPKgRd/QJ8bw
f2Lg58iiIMOwxCjGM2gfKrelBwYBnD36Y+t9n8xNiEaAPnh7oVf8wBKeiD1T6KRsyKHMuzEUbdrv
BHBt+yaWW4CTlb20xCjODm70UPyQIcoFQdqADizeUnVZG/r0Vc/WD9T2Izd6DD1EV+kg/aQ5Rzn4
NPWnJz4b2e26qZkHC7Skbtkc63bMg17M5sbGW5n1JRTZBPgUaEHECrHboLUSCs6BMqYW+pHFVgZs
LYFkLgJtDdFFNqm0Pw5Rxz65Uct0UCh7Kj1qNFOQAAJ0KRrL+sONTaBFNZXjR953kGjPREmDKBv6
AwQbReHFrMX3b1y2nuA6r9nc4ugv8mqwWzCAH13gsS+hjOB0HvrPaOZxMK75yaRkkBdR5yuWVTHa
0qQN7pcoJVsIh7UDYxEXqBYsQXaTTMdGP0Ly9dAiBkDJz2+jWxzAoTVHngEw13n2dXqJZ/uo7aMW
KsUWPZRj4Rxm3dIb5Uh5BKFFvBFLnYLhVyZ0CXPlkV3LPp2K0KWsGsDkVInaA9lH+oHavD9A+60B
zUpn041PWrvCLcXeErTjmzKrgdmbMx62ee/88f85O48luWEuWT8RI0DQb2nKV3snbRAyLRAkYUiC
Dk8/Wf9qbt/RKGLWanVXkTDH5PmSrYCDxDEDcUTVzUEDdleIRfhdjp8cjt0aNPtYR7CGQy1B5UET
NP/4NH+5hL9iOlw4pDyKh2XvhSJnuq+ChKDBCsta+uN/f4V/W7H0y4JZxk26mo3dnpDAg5U43VAl
AKEbIG3JB1FEY5ZeoylcnuE4pOYKtov0VzSE7l9i/7+o8YOvitpugxQCuJxlH3L7jVPzNG1zjqwd
2uljPHf7oVf3wbIdE7guKh1WZg7hIzjtaML/YAcXAfUqTVjucN/CgLXP4wRFl7aArR6aTB08PNp/
NAz+shi/es/hJOFd7OtuP4PoUDbLqM8ryVKaex377dS0vZLMZf/q2P0tkvgq0xUkmFsD+s0ecLQl
LkwogPvyes5+NdA43nvZ6AU5Wnf+bw+L9qe/+D7LccEF6gCc+1T58zj8I/n/z2jE/7AP/dsK/W9b
vUsB1WxINOPKwJ7Lm8H0cb7ocCgmTMQeZoRqZ+jpSgegkUrcfskCKNBUD210780fKLr8tiKIOczY
BcZx47AtLZNNQSSoXXnIm36HiGQ8wKNwKJMIuGkJ9VzFvFjuLaPNpc9M/2a9lT0vtYvuA9MIDu41
joN/7LW/XFtf5cRGc+0BXDjtQWr0Donk3WECgarwVfMvkedf4t2vmtreoyFg+2Tay0DB0kwLffTc
FhVkJt4+WWtyN2Ek9In03vqPCyn8n4/P/5xy//21zRG4maye9i2PfgTJlnyMYvnX6MTftsOXS7h1
kJ8EQzLviQzESckpOXrhnIEbJ8erYE3zGI6b/Ufp4m/f5MvNuko2Bphp7faBobtswEprRPW/n4F/
+9VfjsBMycGxhsu9QM/fN78EGgH/p9/8VXjbwFp3DSJiYWwykAuBW3exjpv7x934lxX7VXsbLm5c
PNIue4O6+aEZ6FJCIzjt6iBM//EF/rJiv3rlDWRS6QpnIsg/Rnmv6s7bdZTjCh6dc5cZF++JhEwW
Xbws/3jRf/tWX04azxsDY2MPQ3IimnLTJwYAx56QO65E//S/v5e/3KtfFbrdotXaeuw/E5bD1aIP
cAWJkpM86TPA5iTIfv94gH8TyH0V644+Z3ycMJg9zKOmRdhUHfSElVViPRsUTIp0k80O3c4DeiGn
1LzXrv9XfPaXhU2C//fQZlHmsywZ5J6IlRwjZ8MK7BK3+789RPrlt4cLBiiSVe1ru56ER3fINl+9
OjmGVv0DkvO3tfBl0ysvEjGQ6xgRSuJsrxzJyi2MXT4B1PePF/S3pfBl8/Pe6Fhn8EfDIMiQz6Z/
jIHYGcIMJNKufv+/PCr6VbkLTDemhWukRBMy6X2wjRuMq6LmW4Sm2lPEt39JiPzoP5Wh//+ipl81
vKikWMkwgI7iRtN/chu7e+nzQMOvyYenLOvDI1In/Tq5DQRRiE5Omd9sJwFASW6ajhcR8uSx8Be7
vAP9MeU0rjzff1652q1AqLHlF8iLO6N4CaAbCr1o2YHpc5a+Kcd22o/6CpDJwYcXnFuTIu1omQlQ
Hm1XJZggoZ15RBhxGIbxmrL0DfC2AgDXMvX5afMMvOcVPzU8aosZbTk/e0jEUgUmypHJf8YBwmAD
NzYWGVQSb9UU0L23dWfMWojVnYwv9glQaIgicm/6aMCf4jGb88bP8kbTI2deC/7Ftxr2d0nU+bkY
X+PMlM4kv+VELqqFMM+gfE3WLl8wquSFTb4ybxdu5LOJXz3Nb62nU7L5EILNh+42nHUT1XSyiuxT
5zabkxG1pAZiEthAnalzL+my7KSj9xhJ37Hw1LGfMvAfsmj5Fo7m16rvZ0QyRMGyuntYuj8h+y0c
3ORjsDol0o3Jb4oMAEcaLCXosQVH3kHb8DDw4cKT6RNtg7z3TOG87BSxQ+z3FY32lrbFlr2MKslZ
2peyfWzFhzczQDfvO9u8tBpMR9fmjL4EzOV8gCDRTMXmfxPAXJlmxLRZvOt7dQwEIjKh4rJOoiNU
hjlDeA4sVsm7zwWWRFv7KAl/xJTjrgfjwmiZTxN6BECypoOs1uQBYK3T0rUIDgTeyvoz8Mlek/HI
ghUczeEChXw+8BMdP/Q2V3HX7qlqcgmK5pL9nNRvRmwJ/uVTnybFDStWBx9s/PT7AF3as6XiZJZ7
lkHTPMmh3JppZ8l5tW8xlecIJEfqvne0fQjqT7l8lw3DmryvhZVFKLxS8v0GQgdCPRSJ4znfomPg
rzYXIVB9TnZFYnEQTI8wICx79ommdWFZdAHtb97bYDnGWLIxwULh8SFljSg0ewmnJ0WaR4aLC9E6
/oTJSR0evGw6wMDjIab20Yn1fsj0pU9ZgeA9zvU0u9yzzS6CK9w89kcPCFL84xrOl3CpH7L0j03G
PFrovqZeCV8VLOoOI8NhERofE8yozQlReiAhy3Aqeuj8uNiNNN2bCe1s4FZPABt/wwwZUogR/2Gk
+Zx+DojS59ThFiLTiw/J7tjwkg8KMXzEQcX97Uy6Q7QOC2805M1Tn0QFKCcHPUQhklAUDU3UnH2y
IftKcp/V+zobXR6ED/WU7SKnCl6/2MT38iBSFxVicFfrT5Qic2/7PiXpPTGPun2wqUJuv92bxJXT
4nLMWZ3XdEJbI74yOD1P9VFvWKw2yReucIN+s2t4UdrBUGc6dFZUbsGIs1khcn8fguF+de6bv1x8
mILO0NxuD3F/Z9u2WNu5QGVEZd0P5qmz9VBED7JTQptTMwDQAkKtclHVa78aaFKiOASYET9FcfQT
NN6qBpGYDXdJ9BPM6cqLMPI3/6w3CS59sBOtvw8aic0qX2BK9UgnTJZD+NW3NZhheOxzWEVJ9Msp
AJVkOuQE6stO5pjmyG3wahgviMHmiX7G4vdKv9XU5mGMDpjBf+4ZdB54ow7k1jxa2WPkJbxYt37H
4qBIer2bs2/zPBckbd5nfh0cJgRXfN80nzeWIyzHOs3iQ02jAyr5ZUv6Q6Q/Ul+cV57uI/mto+gi
+MPn5OQBtjmnJQ0oKCZ+YVN2sttH30/7rt5bq898vSdufhn6qxq83DNXb2HfZ4JpXjD5dURPKskK
o9WVUOAaZVCEIU65rSnATMrVAgKqBNM7Rp2ODjsgYXNhx3tvI5Uzd1mKzD78tsIPRXc4bMLPW0WV
dGbn6d9r9zACvewn6o23HyH3i1jbPEuj/dJuJeugrcJ62IQ5x3Y61STYzYkpFiXzNeqqrf5MBzyG
9Idu1Jvp6HVNhhyc3svW45WgZn8yAOF201S18KbTE82DgZQ4GvY9jgoVdPesH374qt1RkJCjyS64
JNar1+GYoJiTXtojg3QtaBNXdBScyg47dI0PHJjaOmPft+ZFjnFBRFyAb7sz/VrUEQoUif2EbOGI
6c0Co8V7aN2LeEBGKLLKjWveBO9k4cc60Ggi6IeZYKqMj1AynzE3WqUIvzH6AEJRve+7poAz5r7r
f9Dph+yaXb3BwgPga51i5SLQNETggLtyiT/dil9tjVyevFATEZkDlAIyDpiYw7vIQLrGwaaWsw+G
NcZPo5vVyAD81TkBASjNO63ZnQklvTNtbcp6JniEZI4i1ORq+UmWmTzTcZUlo8o8tQSg6m7AN4B0
vAEy2a3jGXW16bLCmyYoI8OWJ1nz5jrVm39svRb8Fj8Tw6lF2UnD8ZXWJ+HHUuZwDOzmItwEP7sh
AtdVjHOGARPfr9YpTcpMteKAGS/0+jDdFf4BuS87dpgKws6EijDKSSOWtOhjPz4CyPnGbZJehtqN
94atoDAAl6xf6lX9mIR3aGDaHa/yOHCvOw8ByubFiIb0w6alBQ8alYEZMVLFMUtYhUlKckz7/5Rm
fd2y+nZ96rkyHCX2Lvg5o0x4BvUfRkUUJxMo7Dl3GHAbmz8ki+/CgRWJrw8uGc969F3eiXE3e1q/
Npxc5khWqOri8en4AjnPUjklPjjrUFEZ28VeSeh2Fl2Cu2Fd7tHyNdUaoSXcuOZ57f0gx7jwhbbT
rqVTc9bJPBRRT9Pcd9SCCoFxtSYg3zA0Ak/3fipJZx/bLAUXXcdhDnjOawTiZtk2y3Ju0/jaZaLF
pDQOuC6bX5e6fhdDRo7KV8Cy8qmUaQzzyNZid4n2yZn5HQjiIwxNnqc0vIC3eQSe3oOlhPsQ6a1T
rRPcnvDtsw2EMWgKxqjL91DwgKgIe7mpwKfDLzTN00LHsrX2oP3wIdHqDnDwgwi80kzkfe6VKDZk
UT7mcgs/3c6Z297R2oPJT51+2GTOoOEGLiztj4AnSIxq+1WfIm7xozxom52o7TkdozMM0OBoNKhz
P5IOmOztu7DrWoIddaptKPO6YadRteTgcZqjFPnKXMaLLop+Y16blRAWZzinjPVzNWuQUWayRghs
h2aXOB3+0iA/Fim4d4ca8D3YFma8Blc8YC2uR5vCcZNmBnGFx9za53MDYnwVgdIud5BwU/U0jV0i
QbcOkQSN/oprSwdmR+IFk29BPW4vWcDVe+eywZx9Nm/xftpQP8H/DpvPBM3GDh6MWu26zPMfSboF
5zA18FAOzDD0iLvRGsonhFc/Exa0GNbTTV/E3HU9tu0cB2XQeemuaSW5pKZDqSprmgQ9/sBeUx+E
wGFM6ZO1mL6eaQTGDX5Bgf3SBruEpYs5LOg9/YABPLq6c7MBxC+HJS5p2mMSo23dK0ZZ467wliUb
isa5bD8OI2wjUzISeJ3WpD21N8dKVAFxhHT1ij6K8NsExywfhjPQD52p+tYb6jLGU5t/he3S1PvU
gyV5CEp4u+tS51c2sO4ClSzBLRrZoehl3UNU5HOMJkTzCpgyfJ5n/GzcFKJdZNXKtb42UycOaT1N
T4s34jkmS2ziU4iuByKaDFM4cI6I2x7HZZf6N1B7kJssHnPA6Edc723P9DGUmdGnKaCtPcLMIUwK
8Nd7hqO6Nnon+OpA5W1GZSvILT6Tjuhng+MnKrPNwu3VUORwGOf1Op47DvVMCaq4ArhxZmtdqiZK
7pEnAw8mEMEg0JBBf5FQ+xRLFMMHEsbGDhkbhGl+nrYoRUD03ntvXBl6B3e8/nG2of/DTj04K5uH
EbHRJ/IpigLXn6TMYKABBjb6eh26XA8x8+0hxHreZ8jRzhFPBGIWwP9OcxI6MHv8KTvX0Hkegmho
XtHKT++1mceKy219MngRKywxwvUxZmryilgyfa91nN1HUw2Ln5iQymTTeEhhB4akbwvuACrvrwDn
dKVa1/lZDH5dLKEjjwtH4lIQ3OQ7qcWw3/g2nNADF2cZU1C0SI/aVZoO8ecCWvsTfBiSO8BW5c/V
k7LSKK7jO9FYFfQWTgbAMtf7zNTpPg4jrDAFu91dAtn5XjIOeuomtjsYLgxnVwd2F6eD2Q0kycDS
iEJ/xTUAICFi/yTqodjIktZclibM406B+9Qc0yblTa6Un1aAYM4nXffqeWpnduFqgaODjLvzKPjy
wuuR7bDalyoibYudDp+CP4hvunKS48+tAyWeLfZhTXWNsB6dzsibpvMWB6dBCRwU9pEjBbnZl9Ki
C9hW+lsC4byBp8RmrrByqL/DKeWHSxhyU5KRsh7YE6VTjzS2/wZKGC8mWCzslti+krbWRdp2412P
Fbyzc8bwiuwMtkZIKoKfwwk9vDfef4rm6s0D7u0wsimCoD9GfEL8ox7jYD8N03KAcYMo0562O6nc
lQXRemZsAjI6JfyqEwHEd+8C8FvEZ89wKjVx/U6HGFy9pdEY0cpmsKzEsuuZlPet8MUltew2aW9c
NWc0K0coSkrpbWs5czjS+AMicWu25yWLht9ZItNXD7zGct3C9A6bcCuFB5+/VjW8sCqZnleTimOm
kBrqm6+Jg9cgPISDuEpIw54YBu7P4QhfsWbBUwH1ukMoGr/raSDAtilWNJ3pvzFOvYJH1O0CM4od
VYAzKqSCLeaVCr2lYZki0p5CJJ408tKciMjlCWRjRWI89QInAXa1zUb3mCFUCOJZnWcymk9Q3bU5
Wt9dbmXGLivtxImacXkS2oOMmacctREZIZ3jEcoyi/vcDJR3GIt9t13QoY/ZjM8aw1hHSSXs5nW3
QIUyejjsASGJIyGvno37Qi5kBthm7o5LOrxIw/FamvqpkcKVtpWiMlas0IiI6XtYz/ajW0mCyfT+
vrmdH5NeTIGps7mMYZJZyM58OA9CXBoBYNjXPb8yN8T7rlUZpNY38xjaBHfBYporGTD4ZlUQVRwp
0j0Zsvpi2zW4BHziJfqxaQ6bIuhnozAuSW24zgdfemWzjqJY4uW9o6EsejWvRaYy3OpA0uU9XVwJ
FelyVVz+gYXNyxRMj6sf2cJn3YOYpl9kFkGFuP4RZJn4oLbaQfGpZAVRg3itSYZSNNBqedwEr12a
qGcYPiTV6CdwLJ+6RzvgFpU0kPtoTrz9mI0vLY5EWGugpoIvwnH6pn21GXka7JQel5qwylvnH3Da
88swZNi6mHHK23r4SfrJ3Ts/PGSMBWCsUf3mt6yvxtH5aO8R/7DM/FPEE5w7dD3cb9YnT3OjVSEa
D8vST48C+vpKgkFQkSGBa1FTNxXR0ZuNu+lah6s+KOsDybP24SHxjUG8v7wNaHzldG0QakLCmTez
O/t1c7eKDMT4LJ4O85TFxcK87K7jAy9wvh3D2HhnkS1daah/gG7sk6d4D6mc5QVqSGh6sr4/AOpA
d6H2071STXoePNwiIvXXUjsR5j6394jDjtg2F7jgoYbg4bwbaPpbjN7wgA//oBN7Vf4o28PcawRd
IJanVTIqeY+iD20r066OFylbH2eMURfIvMxjELnlN5IJigWix4QWPp/mHxyD6dtNqD4eE9QZqn4z
zFVrDBuHXCbykegEcjS1efD2pkkhgi58ckKy0q3cyzGObCrkoUu+zWo5ZoPOyuDmPaQwvp3TmqLm
1vv1w4qpuzPHvnjuidtekSLCKTACO2oplQ383zHQ4zuEBCPMRkT7UOtPWNz1BzkjbWytcPt1I6gB
Sj8sto1+rLTtSr8myJ0zBE9nqbq0RhhPsrcVd8OLhyDuNRzVsGv8BVJp7t1acd3yuNEV1hdNzVmF
Fsr4x0LNW46KQfi2rbqN8qVZJHyIRmRXmaL4/UQ2zTeYWAF9NxqKPxKMuE3qAEa9MzSeAxDqqNxp
CD8G5j/VRspXO/bJkx0TvfNXGh+H0cPhqjx6xvRkVAbZhNMIJt0EfXnUgd8QfWUYxh1SpnMU3Lbv
IOZCveOyNcEwyxajfOPPDJPvN9cs1TboNosR+VzuVDhcw21eIMSYpwinR6QPvmNBQdaQXIHSjh99
jldXZWrL9qD82YNvVZ/XPp75LRub9tRt/GSSlVaJarAKYxwlZ+P5ySv8rCAgEESgbkiY7T8CosPf
sYviqaglxvMR3aD85bW8rVifkYuHuv6rDEGHmOGw86OhY6x20yKlRldUoKbX10D456FJ5ZsvBMyV
TIqRhBLbuG4LjM1PMSxfgV6tMP0PaoUz2do/YhZRDFfdae8MTRxQ8qnt+JLruO67vAndnqLfnu2X
1CXyukUmPlgvyAraiCTXOJKCghI85sJTCbuD9Vd38vtZ/I4bJBx5ynVzlnPIf4l5tmXctPpbqzBh
XxpYlLbQB7H5ShYxn3Dh+EiI9Y1wHAQtzKfAlCxnCkoeygRb7Fct+vywh7rZBR3CUQTJPZAW/G1z
qjnaTdhftu78V9iERb/XOUhKj+j6jnGud7zulwc81v65ayguvC4LkF+0cFqbV1gEWXCM+7yXju25
lwRlnXZAkXRxfAdlPn2JvbB7GyISVxZi7gts04P3FfZF3xE+ewh6gzZCeodyfl0ELnVTLkcRX7qE
Ljh+U+l9t0MoKxSWzWHFtM0DqQFGjAAnq0TLLlGj3M8lIxgIh1z+4lgiyihahmoWAmd7n63Zgdux
+6XE1H2DIUWKz8EXN+04GOmItCePDw+2CYksmsR6cI3HEsZ4ZoNAdF75T5HAs6L3lNgB1Uwva9Yv
FZlHget8/iNQtcAFAiRyPi835jI0YnD/kvwp3XDIzJE7er2qSxvJvoDZ1IDSX/Ou2YYlxN4XQFE1
CIkHKAf5Ux0nU6WStZRIyStvonPOu47AdECUEKDNu+2mrElJgj8wpxeAzh/U1J49E5t81gvU+O2w
WzYhVAmPPFVoJCel1LiwLXSu58YRVPnb/lVNbJ9O3sHvMlTx5uQx6fsnNL59jJt3YTWFDs99zVAs
RRiGZ/3dLk37eMN2wFrjglSighXYjODO/A7n7RsN/We94UPBO2836LCM0vbClvBCvHk/dMCoJVt8
Ig3y4lZ8Jn5zSOcBlSFUjqEmmR0yq4WbEDMVcjrPsnlAIfxAk6a7bFlr8hruxTtkyzHK4NiFN8+7
YlNzeO287/18nrX3Juu6RMEG/dqW39AbYp8x8z1pWMXH8CImlB1XHzYSlshT0GMrOrmfANmI522P
EyrdU0imUT3cBZ1ANipxKwf3Xjd6xaoQtKOBA3dC6/bbVkNt28jrONkz9+C8CCPCef6IIuDx/9Go
9WGx8T/qQOhX9E66WtrDPq+GyVPfwugiCKd3DsZjlSwDe41S2d6h/YkwHsaX01MPQz2ZCy6GX7rR
7nnoR++QJYgNb8zpwM9vYox926s1zIWpKfjniKov3VJ7tJzaLRl2PiK9a3dzPdmli4XIeWu8dYAV
O0awQIyxXo61OP1hjYZXUqgCg/o4OqIP0ajIp0kGH2ZvTQ0rOg1XQNi4hWjcGTev3/Wq6TOF5eAb
YNJxCi4oPNTyaHTLMVTTWmFwpAESJYieYGJHHnGEYgN7fVo0qFP+EanVlfVhSpUjJPLuJ2hCMZQw
st6W0xj031dqZYsoiYAcKBofd1FEyEsPv8AwV24Ccs9P51djBnaFZV/wMqaRu2yTGO5NS2bIsdIQ
1WDhAi8sUCyezyaJe0TZQ33Fh5geYPORZmXfE3qEoSp+VEOe9tHHJrhtLrn+2SLoAPK17U2Sd/E2
H5oOGEVErIxdfTEGn26bMUdBajtdY1Tv7ldfB+9jEvID72/29t2UDeheQFT6y5ONf1ZQT31kAzfv
yab0YwDDtX0WmxE+hsMaXaIQ9t3rMPrf6UyRZsLCZc8kT+/Ctg8G7IFgvLAgQTsL0/J/AFFHHblL
TyHX/LPF2A66VpgVeqg3a19tFGxvZAvfELLyo9dC9JLzpG1/GQrqjAiy7YnaJbgkUuNe6XmyHP10
rKsVsxPfNTr7Oq8Hw16WLYbpJ1VD+AynyfQh60XX4yiyAx7w0qrTMC4ol3PYWeKnyAYV79qO127b
9BHU/eCeRQESy3bDjFMd+U0E7KQPq2aMnUiXW890O8d4eGJ0SyoWBqs8pAtBbhAzi5583bzbLMhw
GlPQB/IQIewtbc/GN4iN7Y96G1lzksIEKcrqE1q+iWejDp3wIFG7zRAcQQ2GqMrFwqro0PAwugTQ
SW3QqRL2Cp87M++YL9iVwoLmEa7PuPfjaKvHwtvsCMuwcEXVlSkY0KBHSXEp6U4OJ+v7MZxT59Re
MTyegiJDJcmhed7gewb/kLd0TB0+NOa0IritbubAxWhGzD2u7CxGJr4lbRwdXb8wdJPXbiiGFmEU
COBZduHCsucZ9e8bg4Kfe3S7znUftUfaqMCWS2htWMCtE96aU80WCUNC3t0lMXw2GjaZH9Hs0B+A
oYS3E0oMtzcSbL8pEoM3YBBMlcCHFdWQdShrq+lvlDQIaJZr0AZF28vgFc328YeEoJCXvsfNI/QA
zS9AN9gZy040ZXwbw2ttmFznrUeV25kOhUZE6ZgeSH8B9hH+MEKgus+lc/sBEd0hQuXRK+DWl95L
jGO9WF+4t1CgKJ3AleNjzaCGg5HE+EadsjWyZIUWo1pxhaGU16g67wYk8UhRaFTOaLQePCd8Wk2o
f2XoTan6J8RW/W6DU/3OSu4vZdf6BDNNA3Xv8AKaPmHSSU0ZzfCbh3XosPzxYBt5RObgcCcL/YEh
tHEs1IY7RLpwhudkv71H2CLvgjDvXtZmusLfNnsH8X/9TFHH3w3zRGAut3H/LknhnJkvm8Oo1WT4
58SpBZEUXYLv4wrobW5tG1bJyrJXlXTjYRBEPmST7c5ep9N3Nwt5v+g4ehbd3PRlgkbxczpnEc0z
Te13FaITd4u/MXaryA0djS5vujbJbaVzb8BPMXh78SgTZ01avzsiMzYEqhA+p3lCtvWcSajP0fdz
Y751hqCBu7l2r9vUvEZy3ICd4ThG26F7bVaRQByyWfHGUof2jGFMHRZvc2eyBLA9pTRzUWH6W9Wz
qzEZkRMPtsN5Yrpx3dVhCqHD0mOSMkcNYhxy64dzg3Eaqd9Hxmd+6IDYBO216+PXIVvpwdWJ/kyj
zFYRnhUqJXZBiSXZ9PgQt7J9pzDF+ZUxeJkVqcJZYLp6+TbqLPtVO3+DkMFn62sN6C+Mokb926Ht
+UTFpK5Zh+Iv6vLTAGJQ2gx3MC0VF7rESIBQVF+S0k8X2GoOUTajRXcrX7PA4OPjOU2qBKsTb9Xi
VeocaVZ8pfHsdkLX7ASaiPqZTOgS+EQRjEpZvoFbYHEjlwx13b2i+JS59Ac06tk0VKny7LOMB63w
8UcUceJsdUXmdPDQhmgY4Y4I7xWK18i6R0zct/C7EWhpbwacsEg+grRBfoDuGR4w86VL59oULfrB
3aVpH55qLv0HhRHPYvSIPLZyUyiE1uIS+w05Oo3iQ6xa8GCg0T2voUfvGzW3d8OM2kVtDYahcC/L
AlUi7wMOn8veX7ZUVH4PRalPMRdfQPEf3rycl/aC2qNtcpNSVMgnLUvw8lQl4hGLMaRpsYB9XbI4
ik9dRnGrxNK8ZvFqt90IuQVcWG7uyBNGsPQ9q+F8nMcDgzFrT+b41SALYiX0NjgR4wFtMN/HTZmj
U+C+U3FLUKN6hYYCctehR+cEjTp4Kjf3RmCqq3Po4RlukDQb3wQfKjXqTjMPCh5EKxvKTUkEiYbF
SoD0Idb7QTd+6fjAqs5DC0rCIOke7078CCyHNiPu7HgXzESkcDxV2RFOSemHjGAdiyMnHe9SPYOW
MDEYRhUdDFCfhM14RZzvHkcUHo7bNjuo5xGE/RdzZ9IjN5Km6b/SqPNwwN3IQ1+cpO+xeexxIUKK
EPfNuBjJX9+PZxVmSpmDTvRtgESmEpLC3emk2WfvOmxUn1aR76zLAUPqnG/ifKihLOA7N75uOC9L
6ySPsjXqyFg0yYPY9pepU9l9rnnquLgl7K2R9MvdSFbhi1wqH5lLr53mSl+iqY3FZ++zMWxo3jB2
Hc/mVsfaAr/OlTVLCmhjh2Q6GaNG9RYj2c4dcYDsDV1AY7AetJwFELCI4WoKVdtx6bKdgxbsdSyU
/Sgbr3/0zTreCFM33+rWKbZ6b7Y7d+6LyCvg4b3R+VCLCW6aghqFpMTb4K6oiS6uvaS3yWJ3QT8m
xj5x9cLa9L7J8NKV9tiEObTthtf371bH0O6pSu4oy256Z0b5Q4z9xnEbywfYGsw77qqqCvPGGtdz
I4rpOXPzYXxaJnDsyI71VQCyVfl7IxLrI+5Ml0JxJzU3qT4k9oZ9126APAn1Yq/mNg+JfDYERxOa
njOzRnA2+XNFLq8a5GcjbK19FDSa7tJRVj8reE9AmCbOmoB9loyMqk7na16FwQI/LZP2OCb6AL+f
AFQ8a+06e/vJpjdxsyxkIIA4jFHvDGPkGbH92KQkZVfpNALa+0q/KTy/3k4eZP8GspC08XWlMRsD
Ohp9v1rS14lBmpb0SUNQghVdoIwNFhiMqPe6ORqEae31MqmsTeZazq9RJIiAeFf7jPLuDVSac8jn
YQ4mXBGfOW3XQVrX1YV+a/UsWZt3ou/NG8vqhBeNul28lVZW38GJdi+xbNdXGo3Sw5wYxdERMjuU
TQHWntfGVehn4PVi1znaczd9dp1VPiS5eOlQO72yeFYHYFANIzTbVeM09cc4N+tt3ally4YeP3VD
oh/1IWtOqneLvb4i2BKZtyLF6T1/H4+TebClmTyjYfCfDbZAVpLF4oLKcpvOI/ERiwPICLifHBIu
ULSMXVqHLj0ttJajcnhI7IwGxaJq1ovjsQgj70pXC33CLL6XkbUin5PmW405+px5GZ0mskYDGNh1
1GnUyyIqOhP+V1QSYV4TG6wjqScHqrvamGOIzJyoGaiZX+TgUU7taN1R6nW613QdXiJmqww5J2XZ
cdVM87jY6XjbdWuzRxWJeIuzRm1tpIelY53K+WnyvfwOnjU+VQRuJJsiMbxLMyseAmdqQ5I11+c1
dYo3LZ31p7I1/B2s8VAHDnV2lyEjASWmSfrcaJKmds2YIExpkVRtbx+pRScFGekd4jU2jYOv5PAA
y0BDUrnmX0kv2f1SpQVDBhA2AWURF4/rZ56pjqZzDZDLsB1tB0o7R+UUs5OyOgznthp8dCyL3946
c1lus9heicwcJaUkA3lR6eC1dxLGSN9QfeaeqNhTiCmbVrvpNSO9uINlnywFEVxC6p2cMjXvQMDK
0Gc5baQ3HTx6rx4zJ7uumynY0oZ0cXWfrJO+I90H8YXNGehQibT9TpXNwt4u+ZdWtcUre3mbBNw8
5HAatrU3FYcTZSbe0cuT+WUYSbRWvpme8krllxnJpA/JWOSYiRB0FIEORCzAPDUBq462FiqofleZ
5u01jI5M0YgINmvvzi0IXt3qgLiTZsAIm/6HNWvuTSLWNhymud/X8XytfVNdo2/cXl92coqzp1la
3XZ0pPUiXa3cAQwsETbKdQ+41H1i66uYctOWTDduUGjnoZITP74Td2y70xmG3f/RJRrdlmiZtCPE
/Cx3PZjMVyrSCUlPYSdHUc7FOadu5eDNY/bTF5n2w0/yJYIFawKb2rrpyORVE3kOcnSj2sJERSL9
vbCweVAjFD96Zto8d4x87Czo3JCitXjANKQqVr/mIftXtre5Wz5Y6Y2vWWutrzzn9L1OhR0AJCUi
EKKJtzbJPU9oAeq7uEmxyccSojYgCs8I6kETEXhDceBV5Y0phX7kZvBQ3HmSWmm86Z4Jq8k9NRxm
krwhbRDYeYnXITAGM1aQW/783Blacd8BRYVZ4XY38OrEi8PQbfEJGkfK4JOTSFyexd72P4Q5D21Y
ulXmb9wuRcQ55lcJet8bdRk27PkJR2sDgVxmqVupzJQaUrNtzlOxEulVJRXPkDSmzVTPaZQyh19S
LDnb1q2S+7iv11PJRHkjR0+dO52Dn7L97C1byyVoCgu7nGXmgUO+9k5SWB6UmhNHfkqUAFqEBaqz
BWWmH3FnkQAH/KsWbs3aJfJBFvCwWGqTAgmobvZoK4RfQqeQeLWj2lQ7TF2C2NZVnE7JUjomed6G
uZHNl8pHSpbOqKKSGHDeqpW3p7F9vlmEQn9OAUO2W8bYOtWzD1RKo9EIpSfTE2VznIXdON4tTezc
a2O2IOy10Olw/Ctva8I7H5IhNo6dZhGBVszZlVOm39zJ5ZcDZVrd2JNn3vmLOxBlZUn3pRir4d02
DPOHknm/VZlfn1i90SjbhmqHTTpBq26Jn1+zgAL49Ge19BiDLKfLT8UyO7tOZt2hsNk1Z6s330v3
2kmVYFdA8cxsJ7cOQvvvaemnW2PM6gPAPk9Q6Tu0blHf5l30gmm256PWe7pQ1jDLq+nCuQTliFMk
c1RgQthy2lTouldxJPxBi2JKu462qNR7u2rJA9POsF1zXwsHVdo36yDTN9oQ7TSQhi+jLHYK9tiU
6kcnJnqqr7NvWQwmnmDLsW9tvyrHgJAy+0T8XfNqW1O9twbYwcSoTERwWFc2Te6Y8EZre28ot16i
TErztjYUm6YwtfOUClLIXH08DExdCgDHH+5IcFvv8GwYIW0p83OG6c8PwN39M4zWuGHxtaNCNB6y
jFYTuDmb4q7R1mSMMsIJ/M1AfypMyYzcBv6rQa0/68OElRqiO1BirdHYWc0ra6B+p8DWDj0+pXuH
CeI9NyjBkYiQHzx/MiI7jwUVtJmmQqPz4EUG3X32mxz4Nanc4tR0hSKGISMZdmicGvxRWugbWj0q
1tV5YIdxLn3+h4CkTJZXG6ZhDFcOegGSxvw60yfGdiwAupVVWftCm+tTKfXqIRszC5EXyrIc5dep
nGsjcFgkryQLi8haGheEJ+UF+ir7SuqKxJ8uW38W6MCRec+r8whCHiO2npYorpWxSbtl/ck0eWUQ
fBXBTtiRDRAbZjpd0cJtvLCa+nZHU5x9nFK4ViheM1DQ8VHdIbTVZW8Wm2Ww1tsCl8WLxjqYBsvY
5LvMmqetJuV4h+l2vqcgZo1kPjdq43Utc1cBUuymkxdpOlwab2XMdoVQpOEWVXkrNTdhkfeKy0y1
B8GJrp2/DN4Mkp4OAPnw6UOoxe7CTOZlT1lVqVtSdHtQqwnBaW1zsoZrBiSqkzVK56Ly9nkDbIf/
oSye/EQbf5pYss7xmrRpqCvu2BuA/Jips1IiGFoLEFEV9njXxUzdQcW+wfMrsu1ggO+rucdhQJZu
dRK5P3onzTKFHbaNbUCe2yxmk/Tovh6hegfHcJ/TIkFCSl7AuJEIcHChDmprxbW2r/RB7XHdoXob
QfrOOYCoFqjGn19UoUOhlQ15MIYUzi3ob/zISGRcShPzC/VszECELxlRkiWYDeuiR0TZulnxAQSZ
cr/KHDpOubm/00326dBP42b6QQhnHs0xPhl9kpm17SeynrFWxF0G+9PZN17eTfZGthjKzFFaD65q
F/9u0DQ9NCY8tU/W5Gr+NjUyHSmbZVrDGYZmBQQ0LNNNHiecNJ9Zts47jticys3Z9v2bcda9AfSv
L18NzbXnDSx9kzxTPeG24VRoDnBvEU83CLCBEG3tGo3PExqDrQdpZjJH+2SgzRAFp3Yqr8d4x8HF
Y6K+0KSTBrgZXCfSEz2ezq4eL9U+keyhnGR8U8TJwY6RnWhI/vFk6g42R/QuGU9l0Xk5/gIjuekc
VEsXw8qa57gD+AiFTP06zBd0TkHa5ICQ/ph2X1Xej3pYp3KRB3MEdzh2M5TPxlq0ZYzQZlj8calS
4pZTd9GCIq0o1bH8VWUbk3CqZ4DBTAWdYDDfufpcqyMkCoqTRCmYxKZq8YuZmADYkacvFPW2eK9z
CO5N6rcagv4qc/Kd5cqUmENjatfDNCnjMWMg07dUyhQKJ0VTroAekm1ZpqMdZqs079akd9MNmGxW
A5VN5mV2CvfTdBgQYAGX7M52jfTWWhefdqC6xtSS5VvZc+/2UHQvyD2K0AIFDYUal6MZxxxxYLK2
HuU7VoBCBVB9tnsH/3WeY3iyS7PZV7YWR4KRDCeBW3JORAaPLGAtim0v1+QCw513G8mNdkRnl+xm
yHFAhKXcjoazJohI5+G2E2nv7kFbEgTuKHKjyp66914swzdIbL81+9imFAnscUqghMiCKjJQJLM4
FaaZLxs3QSHbas4ayjEp0UK7YGq3ZTbPvzr7Sr6OidJ5Vuvsdm0YhjJ9JTynN5N0xyJHrSvFdLsp
X+2PVOVYqGAwP+q0IPnbIofsJo/b8YMMkeLO4im9pF7egwx63fdaoKtoxmzdooDJMNLm2jtrYZsG
NEKpCE17cUylpziVwdt82DmRDKsa2m9zTSAWjAyeHbkE8XtMTG5unu1OW74tICAnsOTcPiPgvNZQ
zfgoUDpfpA3CK5LaO4LnTD/ZFBQAqiVZXviSiuOkud3n5BfpqXAHdDmqchtzY6eGeqPp2WZCMikv
ucaNodGQCzjfiOf+u+UouJrOxrFRx8tNSo8eQJTRnkAX/COamrHaYnrWH4d6ZM2KvXYKnTjrEzCL
1I3UGrcRoh8BeOyul55S7/NCjORPJxYJb7KiDltN2uBtuszsj/UwsyqZsgWRiWHXam08pRxEf5lM
XxEY8HVHXMDMh8TzxsD2yuanNknz082b9NhqTf1JKXrxkxzZft9NM8kscexq4Vhe7Ut/GDD/R930
T03FP3+um/+tmH733dx+Vt/9n//Q/4ed9FT//ZsH9S+d9M/UiX5//ccpq5OvpvrHv/rqD1//+Y8/
/uK/mun/txA6DlrfsQSnF9PkR/6zmV7zaKb30EtC4Pq2MMG6/k81vUsBvWsYnuuTvaIDivK3/lVN
b/v8FqHRvm2ars7x7n/WTP87ay1s2wOwwjXrmpbussz+yceMoRI1+YDlTd+VhzlMoYw2ddnuEJfv
UNJvs2316tyb9L+Zn4V6UcMmCbW/I89/N1H/603wmSzbpD/e8q+///PzwoXt//Mfxv8qSb2cjII3
MUZTWIfNDh6WoW+zBlaQbZmL0BdiFshD82+M8ObV5fx/rbx/feWrO/rfXtlOQMFlyyvLEF1B0Ae5
We5F1EZDtIRDwGd9skEiMDnlJOA/mOKBFBrnb7tK/58XgDomQaSfZwrnGgPxb2/Dy+w8w5FtbKY0
1Bx7T3HW/t9uzft/fqT/qMfqvsnq4XrVfvd5eyYYlu55PpCR5Tim8+cwGsjxa0l3rEBCcJfcaI1o
nyQqJNCLFmL8oNv61B4YTXptWyO5mE52oS1e0Cf6sr5xGNar/azVCdYRbqTmBhYffbxBLJP5N+FW
v9vFeafchYYvBBZ6jwdE/MmZrsxxKmAqjE07ynPhqc08VUf8ydvZK/7mpX6/7v98KRMnkqXjILL5
xe/XXbMNxlcOlBtOD89Cw/bFKTb7m0v/lyvP5zEhtV3k7Cbj759eZC1rgIga1LpACq1R+U2+0TMM
4M///hv+PUfi+lkEqz4riSH4gv/yJPvTJFtN5+zeCtxN8K4Usfd3SCtDl+cZxuUGQOLw37/mX78q
QemH0K//YoX7Sx6ZRu/RnAF25vRCeHG7WXE3N1VDJfXfRbX9KeXhj8/HZ9Mt37AE//1zTE5Vwn2R
H4BWJObA293SY2/M9GCXYBuvcfw8N+e4Oht6+zfpBQY//PfIrz9eG6DFEa5tutwlf7kl7RaRR41E
Qpq9V0WGECIN/UrKYQtf6JPPOdhZS2kcWatbI/N7DP+i7n5msx1TPizV9KFQPv6w5ZDgS5u6MUd2
D1DACS0pf0yGUp+DO6tqjzJE/PRmamErYyySKMd05oSxsvBwxCMKY3+I4V5AV5cfsPU40hPEUizb
nPyIBGC02E2y5kjaj6Ry05MJ8M6xbmqrPV2WhdpDPcSPzno97IqxTu51VfBum2KG6ehUKa7CA+1R
Yyi+1XAmY21RPiLJzJl67JtVh8Fl8hCg4sysHj1jQbetG7Pv7Soj1vSTBmL6ZCWrqe28vET64+pI
8zdOrcEcL22WMC6pFq6pqeT8g8kwlqGUeib2KAY5wjcekWrwkINp35oNbAa7hDa3dykQx3sbS3Fc
1jbZog/9UjZgSw2mFRhdruibWYkJGxczUiSFbxqtf69QBkT6jO/adcFGAGNKL0gqOjHDIQME7zp/
qiM3mYkiwLyQi7Bz7U4GWdXF4STn6T4uYJ4QEgmf4F4wpsj0yAdI+CbMPdFeC0NwVdmQnVk+nzGB
yelgkNxGLF7vGWrX8F1w1HYtxFuWZmS32BGRhVjL6P50rPIR0sFCUd37j+g/VOR6Rb2zaS9464iC
eSDqD7o2wV1WpRxRRw0Ks8AMr2okmLuFGhiiCZxE3eAE5OSkWyK791u9P8LL+keynKb97JJcgxBj
CJw8RqeROFaUNivwYjW2RbZZCrTlaAgzQVbvCKe0mLa84f5MP2HJiWFI+6YpA+xEJQdlTpxBmZdZ
Gyxmxll15egsN84wlQ8e9rW3rGvjL3KekG3Bum/HYVqjHs9KgQkbjonEJKvFenBtp0gstfIHFr3d
NmSxQRq0061ME28vXQwFgT6I76GMX3UoiLAStns3wrUDN+ty31W5p+/HqayLHQ4porEwFIpqP1oY
576gzPD34Vbpb12Q13SHgFL3ceE7Yj1qXt9FPKtlBGG9nlq7TKLK1SGfPbtI1gAMMz3xbRLskeV7
d+yI0Wqw6xaLvW7MWiBdBpUpDHUV4AVOkj0jo8XCBOd9NFDnLewklnewsW9CqwWNbn8hF764SB/N
pn9rhUUvbQeN5mNKEvDm6ExjSFdaiRF/JuAuplk56IoG95dSrR/oorxvicAYXPI45nGKQ/QE6dGb
xbQ1jdaAO3E7BKmu/QiZNYdcJJ2INvZ5DjQHzkSUDZiDE7Vy0CNvrebImGfzxah98Cd3G88TOHoL
xhwmKQEbi1m9kS41BVo+Gvtxztpzik+ddrbqoRxt/DvS3chpBej28gNENcKB9aEmcnpjTh5xw3O3
4ANYkkjq8Yvntk/c+y4aC//hyhMbPjrHeUogi5tBJhfOIaH0vD5qsyVEHwLG6ZPgWCqqPHo5VM8c
2PxDO2CujZsmEkWXOmcId/kgklGFLbz5Bn5+PrqAw2Ha63ZgZJX1cI35Rvoh533f80g6GgwqEIr1
ZhVG/jy1fXXgoR8OGvVhBB9+V3i8Fqu5nXvXvrPNT+F8ZYlZXGyHmD7ZpWcFDlhnSI5RgVk9SG3z
6CLZb9B49OnWIYB6tN613B82i2c+wYXtfDFvq7bcUa16wsO08REqdRaExByLgyXKR//qAxEx0MQv
Gk03pTVyOtQi7qmjnS5saruWuRPfZZDad216URBlXupFVD+/zon51XovtWGcl9Io8fCCSs/Je1me
s/4W5F/jMWFpPaWeGVWI5hYhgpqaBHNpCVXkuF12d9L/Rf0CkZqBdLde/CaXMnLiNPDaJijn9cMy
02rXea+m/ulWx76ZYQVE5LF+GWb1YMLNL31+SKc+LM3socxUD0w0Rhwn7ttFQZuiv9gUzvw6yhcp
3tDpBUVxSPEm+FoS2k2JpWw9LLEiwkH/WrP30Z7LUFucGpizedDR9o91ehk77azrzndaO9tunG6L
6hde9ACsLYyRHa3Xo3oLglItOzqM4Kh2uVWEzaydGrwTqitwVvBAx6Z1UHXzIxmwk+XrXlzvWRDY
aLmGDjBQPeYU/kjSLifgKlfk77JeDys9Zom685ZLsx6Fs6DNe5Wrd0kAloF4JLdD7usqsKcbFChf
3I/OU7f0TqCsRT/EXkbbTklutU9+zQECUW1KrbRAMQi98HA7xXHpb4tkCg3CiVWaRBNR7rG3szJU
C7BETrvJRX1w0uHTpmnyDkrbePKHzpmuXoJ8m7e6sRMqfV/nunrKvHqX+drWR7fStjy/db+/uukx
mEaSezJ2MC1VRE+087Fe8jut47a2C3h81xzP/ZJMaD7NJugZ9lncHBXMxpSFcu4MkEYl94ZJaNEV
8sM4EDZDfbIX4OBkjKdd3hc//NkONYSU9sj9KPz1jD8cMMy0dxbJAEG3qPkJmCTUKUObiHK+Xn+1
H9f6pfSmGkY3I/0lQ91J28GmyiR5nDVLZNZtJQYHmYyveix2jePz1I9weGLAzuAObrVdVkTqs9//
zLPyxhcfHnUwa95u+oq5foAZqD0ML2kJKNgSrthBOQm1pf17Qwz4p9uNPflkoxFx8CQaB7tLSEC+
F8BzfclsGHfe2t/0rc/NwhwNYfkIT0ize+7nLfMD2ZXhDJ1BF8XYMetk+yz1d1TjPSyZeHCKlHiT
PFt5vuEUGykPFVF+VZIm+74d9w6ymtCr+n47zGTgmE7qMU+q7if0Oo/A7EP8uyO1eYZ8LbtJB8d0
BtCcfr+uHUqNUXtYr7k644pn0cG9re7btApqsoW8hFwUZznhbpCBZXgfVYOuNfavGpa53QHT+WQY
LcerM0dW/Q9dOMe65YTiZY9r+xxjmZq6YZdNcjv0Jriu1T1MWhr49iODF/gpHqr8kmryIR2XqLQI
25mSMC3FT1nqNy5WWOT/Im22ejFddRVBn5Z7nSnC9HBgTiwgQ2TXR8uwjuXM1Y21IBPJ00iOieF3
H9XUkVJ3sdz5B22CXBWUqcKnU7623kutvW/N+hY/6ykp3n3ycFzvLjeI0EqC3L9wFELQTPd7nIR0
Kj/X+tO8Fti7UMqn/lFzkCuwRb/h76ZRBdV39102fWTrhAbEr2XfRAaJUKlX3zq6fPCdfqu3xwx3
18TNPk2oKq4yHOSpdbzXnYuYtDcHn8gScwUNC89us3eM/iIz8m7qYbklKIzALHPbFBU6RvKDhnlv
yTJFmJzelfbyYGn01LT4mnv7toUvr5MFA+981g37QS0ikCv6Ihhmz3t0EYCVqnywOn6mw0WxfUm+
7NvYJyHTxGbuhhvXbG/oJAw0CIwpjpFoEVOkGCrAkQkG6FbUEn67t/zyQebamaTGM97BcHXRkbh7
lK6X1PHQoJbfSHX8QJnTR43sYiPK9F20dWQvN7mPIrdffzq01EAhUHORarMeoML7FLIIWgXk7rQP
cwLUnqz1DZJOBAHEreoNpx11mTVvIK3Fe3Y79kXVO28LHjf4O6ZJ60WYS+Q539mwnoCzmRdwe3NQ
ClVm78a1hYgk8k+vH9KuOlcDs2wzGN+GMs6NEufSSv644m4ab+PS+nL6RgS+x9Nl3wpbFdtcNp/X
KaPrV1bo8QmpA3wFW4Lw6rPv2fce902ivVdFcUns+HXVUyDlLHIzn3QnfXmB8zpMBbOKfKgd/Y7k
lmc97vdo17daT5KLU+6HxEfxwXVjIY11xYXl52ua3Jf2Glw9OQRikPH1o6+1ozd6z8ua35g5MjYf
IgpnXgcbgq+h09ZnICo8CN7OS1n4fT9yNTcGshnlrpArhzSj/YGIBeXZpcr284KXtlluEJae3Pxx
KlcMMf4trqcoz8zI1ElZ07FojXxHc3EL6hG3P4WZvai2fYUX9K57wi1Q/GsZs2CxW5w5AR3rdeD8
Yt2vwnqhN/CAbU1uvNF+nobuFcu55cDIsAEeIC+oDCZlyJDkLPXtskma+g6F7XFOxoOI1dZxp8im
8CArnMjW2Opm9cwRl0Ealh0pcktE8rxKHnjvaYyHexEbL6ZLBlRmRzMvLURN2MHyvsJIErL8YGMy
lHP+y4G0hirBBqVvHSc9xq4eIdrcOUt8C0C7pb0iwBqEQIUxDp+h4qBYV4S42bMNDTW6CxIK91T4
BMeWdlD54h3OCOCmPM4Gyyo/E0XqWG8NHO5hT2DTBh37yHdlqkDo/nEUPPrxvc5vZIkd+Jr5qA1v
YjVudVUF3pzdzXq9VaPiedXSDM0eaXozuSud/UPnVRHInae43AmLhDyImHd3NA4M7He+JkZO4a5k
zsb5SB6fG+/6mQWys9P3kR68YHVH3I0aOs2h+hEX6in1Ri0i/2s/Ke/ETkNuRWZcmf6CjCkHrGYM
k/biFs7DmPd2mOIIaJ3LUNeBcpvTWurPSKwiLIUbDQ+1U3kMs1lD3EOrbWheC2GLkBIDIBpGEV6t
mHpKM0MvNnbPwQR+lp0mJdrF3GJ9eUixG9baxsk0vH4jOlsBcZm2RxpvNtViwiJrpA26LaMwgTDk
Y2+VRvwWpo2BYajAi99o8DSrFx+QH4dOKj9buz3ZqzK3qmJ8yu2WHCIq7DjzxcI501z+UQmapK/J
yCejMo6m5M2maJY5em3MzogsHic1dmSLJSe9avbtWt7ByONvqc8DKR5WRQCFbt60RhNiXN2ngsxC
JgQfw9Aqbpx83C2l+dnm80c1LPtlVTsPLVkquJKTHhQkHhhsE+Xosb+QlzajmvVRpTbr09ARGeeM
G8Nd7i2hf43N9amN0xclGiR67cvQzU/ECISa6d6SMXoLU2uEMnXfQXGweHn+tzaqG4PwlY2Zadew
CgwT+rVqIj80JbL7VffzJ2U2eegQNBjUNflZYp7Mu0FY3Ao6gtK4rhJUkwoxBOkzyOfyhVuxxraL
/RsZ6EOcaGoHccXTPXXmwa/qXTevLlG74951PuokRSo+lDet8umalARXLtxhirERCbUHb+jph9Sp
0CLHwVp22mHxABmS1B1PtV3hzu5JA1vG6QM1wmObMUTM/fzBe8Ee3zb6bl3adWNUfRtV8a3rDjd+
8U1YvKXda16yc/PsyMmXrLaBJIxiPvUCPr/IOEVzxDhoujOFI0WWTygcMNFicts1zboj4YsMBucG
aj2IJcoF+7shTSbFfVcUz1hSD+WK5QL5sM3hCGlOMNVjREcn7haQHSYwnylHyF9pz/lbXrNHONZ0
W3+9lvqtL1o+sXOL8zp2N0b8qyvJ+QNy6sQ9kj3yS7zTaE3fK2iEeNKQ3Q75D2l+W81AYJ51uIrT
8CRvpH825zlIkCo2cJxDV55mGE4xegwpEvVEss0wPqXzmxDtvcrYllwEhfNXi8B9bN7bgvjPPt+1
1Lf5xRiq9KsePY7V+DgYcprpAdAUfVsAnhOiOgnrZIr+SKi8LmFqY9GObubj0RUI9vn/3JbHvGL9
VP3ZN3GLl1yyFehc+9GN7/P0amIUdz33XCAh0ivSsOvt4JCO2l8lNrjI71XhkfcDyaET7gdMYdW4
x2gQ8ktvF/eEIjbWgmeCEIqUJZzImSL13xDT4mtgA5sAelOTuCMapN3kps3NIPa+9PGHqZ/t6hSD
J6lyxGDn3hsW1tSc+L05+VBVPqIJc34h6t15NQNv0Xo17v2uuCMpZ3hGt4L8tXG3qsGOkDdHo0kD
w3KDWiTggl5Vub8SpIbPKK2857hqFPOvRQ9f2YKrs28k4YCwvC4ICzVgAd5dD/8VLoAbgisJb/QH
pkqfl7w6vDbC0T5lWoLeXTGu7qNxhxePOzN0vQVLEKYemASyLVWQTNo3/nQHUJeAwZnAXNIPf4gC
FxfsLpEoxm7xxGESwyVVJg+RQZSB5/5y2XwCWbvpFm/1j9Sy5XmUkDr6NY7MEocmY0ltTXZmoNbA
YCSdpcTCK5PpacT6qylXbMbrtKitb/ZazhvH9C9F3Sztpq0dxF1F55xzTEj7OBvaiADCiHRSCO6h
RtSF52B1W/uia2mSBWuhmp6Pgx7vRBZu5t4x4vpqq2gJ+pTdPLwgIO0XjIDjNYjHznREur4LDVaW
dhLv/oujM1tuFImC6BcRwb68SgjtkiWv7RfCbreBotgptq+fo3maiJmJbluCWvJmnsQV+SaZZoXa
YMT8+HF21YiKfAaeP+jHqqIdK+J+V4P/GjzFJahs4LRsFa8fx34NZNfFjWVh/5lV4EceKU+c/XhK
+4zKYB9H0x89QMJUpqlFuKKmJOKw+6p0oGGyzpowN/AcoDjLywhqF1HZKNLLMqt2XpH1gNWd4r4r
pRGsExQ5iARd46/m0cOu47iSYUisnESeagIZeCj0d79X3a3DgYJ1SshuY3kxjCpACis+B7vh0iv6
QzcG9ZffGuUl0UrZwwDW5EuWVeKrbTNvmxa+9rUQ98I8RRcZblYTcq02aKs6Fx4I5EcNgNMb9j3D
93fsfc//ZHyxPJdBxZK/CONNq+P60ImFFLjr1oepKsrLwl0eNcPKOxyxhO8cc55ehWXOe/KdZoF3
PPWeZ6xolwF4y15Xk0VwvcIDEYDIFLN4Tc1p5GbhWoJCVsIVUUHmRF8pfSErioB6zbXC2rLnYm3h
WHX0g0UDKwkYzI7oDkKaxvGXUZmuGxjs2bSQiBzJe0/2oV6XU1IT4644JarycVlSXHi/fapUcQMn
aDAIrAUXbRIz+mZCWde5zOBWPrfkcjcLf1rMUQun4VZkFZVqBLF5vTvhJhdaato7cLikQX4dgDPY
VrKuZHrRYFSAvaO6qVu2nC+ai4VCSIRzKEIrdW5dg0kFIn8Ou6vUmqekdbszFkJ7WGcBpsWHl+y1
Bl6agqPCRepFhlO8GCWEAKNm0A13GCOJgULvqB0zJOe5D3QgC3GZc2rr0vbUtK73o/dxdZZ2HX+C
F8l2ZclcpTFaZ2fiOVi7ulswBSJfgyfSCjUlcAI7mdFt4rZPb7GszZOQWJp9Q6U/RuUkoT+gB5IK
EitvCNxty/KGlgEJWWMf9DEcp4V5BgO5MYGvKqxsW9MHrQJdOP0eEtE9sM+TuNrl7GqkOGtnI23x
sRjW2ZF9sWMFLfgs9HPXZSiZBUnAAojONym7RF9TVZHrWyNHoatj6wpDyPwpa2Vy3lZpO0TgMP3s
L5ABVGJTwE/0ays52USQtDXdp/jFcBaV+Ia8RwaLDPZhmh8zqr6vaYjlcJPuJKftqO409+p1ngLz
yB+V2UUk8MF+ONhozy6OdVem8V0f2AKtpkpfu7p+HbyC7J969qqGiCUOQXt4wiTP56S1kcwFhD21
y3zn0d19qMr+pVyqs9E/CPMOlZJSvs0sOmtW+IEk4czAQu82S1A5FwDREt+YJr78RiB9edlUngYb
IQi4HNdbPdjPoou3AJjkERLvQ5TpJGI360MBw8HqwDDZ9JJzhw5y51LW1Q5j9brwulA0zrNqaJ7s
m5qP23oepflJFJs7tL9vpiFZZx0UavUQKpV1HN16II4n3gWfiD9f/enZ1ramnd+FFTb+S1Dt2uCu
pxxY64HnWqH3QKHDk+SqZ8vUf6yZn38q1wWWZjReu/ikaxzb4ZdKkEb0le9TGzPeyh5V9mJnT411
IPqmB5yhuFpeE+TyWlwd+HJO/uIvZ9xoq0KjkTpKnetgHhzxMRk3Rg7eePKzpwzF0LJJDw2gUUIf
XDRpEtwBF+GjNf1zigUNjYucZC+Q9yyTcIhddrVt4Q5cSAElu1Ed/NEZyxWcCpMv4T8nxV9R/zys
wUC1M03fTT5JT+Lek6egifArx5ji2E9q/cjEZT0tHHgnhUl82lfjvAFG+kfvd351ttBiAYAHpRux
10L/JWpvORLjq0uIRIVTuVP+N2wFboRn0U8oACFOwvUDCd0QpG2d+8Js1AA/LVFitQLh+QYLDtLK
YRr/KgAjIF2ye/G42UHj5eYrj3rOmeerL35N8rK0EBhpwih0AcT0Lup077QvGYCwTEai8bbgWTgs
ONbXAFBeD74chQYmXsg3ieINFl85bzt/B5PNmX5VgoeUWUNoj++6waP+Zopn2t4it/uwycuBTvNd
ziQMJIP5Weo3xqQr2gk2GXd/DP75gwtQ7UznGIwnDmfV/C7KW+d9xc4z8oacj8XCXSW4TOm1KP5q
NUF/6qDd+paPbLIpXWaOv3dhCSc1Z+EKDEu8V1Z7sdXJ863dYHzVnE/L6SB9DOnoUO5TM7wSGoV4
+RqnDba8ZoBuVZ2BZ1zqwvy0YTqYBSVasO6S9t+STJGH6VYKZ2X45ifrNkR08uiwIglse+I3DsqE
AW5/ZscgvHi33fcMbhSsuEDniTcxGztgqliJTG6uIPVQ3Y031X87qVhb3S/KrBTvU/6a9dcif/Yd
AskPHf+omztNLStGKBsAr2hqxym4zonz8siGjYu7cW22GnszZ8fHKMlymOgnzsE1fmr125QI81z6
hd5FCanxRL1O+aeWcTUy3gIGrdzPp4kFoVKsFtU6gQSfRkmwKbJrW4fMPo5qeFmsg6uwoiztpXF3
uYPHv2FauhGNv0GNDI3pFXvSvss+nGH/MBqQ3AaCGWZFBlP21E+/sf3WxlFQ/mr6neqQACg7yDkI
1Lo7rpyFWLx2yoKPZRY7zQbzrN80QmXQSFZ+/I6X9pjOzTHtGa3Hq2KwI7SYsLDSfYlqJNRu8sB0
Nf6B9QO592yIjxjTLhPpg8lJoAVnM9mkakcAWxIsU/PZxVVkplgzknMGBEwyss38CZGXowVgZGtn
ScwQf0TyNQ5/sD+vh+JGQMb2hzDwfvhrUKq5JmndbbCuxSTXgf5aya20XghdzzjfgOWsodl6oI5a
leIeRXNpvzRYBqRZeG//SaNb+dqZ4NJWPJyk3WduvutoogVHSxooQhh+5TCE5gitnvnU4CUbREmQ
hNg0rGTbwELLqq2D9AWV5KLNWBCY8x8BQBHRk/rfB5xxEZeg/2Ixj2rxrjXVbghO3rwzgFgnwFEC
E/aWugYAEVYm5U9Ww57ibhkcXLERwB5zNwPR2Dgl/1R/WsWHbt/T5g+Wl+3gfkJXCw3nusQfXLwr
bSf5OvqnjksvrtIxzzdQX9a9fE76cMgIF5Q69zAPwGhZ8/kyw9pMjTnBhpn6jdaW3E4Jsq06msTy
Se4bCMtd7wHBGmEQDm0RcXF/zn0iYvKj5hfgUniEBbM3/B9NIE7HcXMKCu1kePIkQatN+rPhFYhj
FpK3gKNdxpR+CkVWUbk9PurhpbO8d8szEHQrJnmafiFttFXl9GTProISilpl+RfRo5wDsyJzJg9V
O4JyJKPWEIJJE/b1QtvHGMcNDpq46OjbqKKA/mJc7qHyJoRUyE0daVUw9tIQz81sngjgf+Ji4NU0
YxZyfzJW0stvo/UxYnQEeoDVOf6bNj2X5QGutczv42R9DqP3mREtfaAaumRWHK2MEKf1HfBPGGjy
lgreSbxvaWFHDaDxfugvI7eGFGJdZjHz5OB6GZZ+C3BhlTFBExxZUHn9g+XVPBIIo8hl4aIY/Q9i
3eXdqY31dYAXpsnw4FNcymfVuoIjvmED67HHFUXw5qdy07/eHIzMw5wmTIiqRw5cmG0VQ2jj1/hR
k+Kc0N6N0XnKXTaAkqiLNw7ctjX4jinTXXnu/NZeN10B+IWejiPxnwolDHIZs6JtE8hPKCOXDlxm
RVri5CQg2WFw+1vA1tgqcv9iSCrJlqRYD0kSdiYXJK4sR332KS9gZq9xRiOXSjNI8+zG6ZFIFrzq
+DLyO2q0HCxBsS9SAu5jdyH18tN5/RG70EaV7XmaXxt3DFiplbcalJ6dA5qdn0xXtndXOtaqIDra
xNRw6Mib2AgmZ7uMlnxpEnFNhs5loxsudrocEjM4KW/GOwFV7pYn+hP9nA5fjXGHmvSS9u3O9rXn
oLUcHyaYZm/Rz8cNDiF7LYiBrVtTtuCxFUwI2g2IJxlhngeU5uqjeSVfn0adV0Mk1hH4Qx37H7Qb
/buohrPpPDmyfKo4fgWK82P8WGsrYPUyzuUa78SX4Y3bRv9cGj8M0I+8x9Jl/w1M7a6GauNzm/es
+5Sf+9yL3LhgJfokROyDQCiLClW0vwT2d9uddXDZhrudMjrFH6GfVd80CCn3zL2ZboHxjCmxbFmR
B7LWlvM6kzXvYSatHIUfcPxXouoCGqwFlHH+qetPcZzD7PptEEx4XlbB9D7QSGym3NjNtY4MqjvB
inHnMQBWLbkge3TUmf8ewIqS6e2wAKDkQ+lbQCnebybeiQ0+xkpLcE2c0PM40Gobf7o2+RPAv8mY
D0l1l2oH7nMDUiWCw5oTE8jiJuJRgfsLGGOTLedMXuqKKWGxXfzX1PpytGo9EKh0wAbrZbhIhIGt
xv1zrH7TbLoAgIxIZSFF4+QYmccoWi9OWpXzOhD1dlei6aK8evJxoj1O/JASXVx2RswPDtZqzZaz
6HcgF071p2pOgvNbM16ZIIZquSXJ2cIrmjQENqMRZlMz3nzvqJXMa/4uDF4XEpoz91iHgKLaeQ4b
6NOQXGA0esYlBhNtn+bpe6xofdlWze8svy23Whc6s+blK8UBV+8KA9b9R8cFOnjhoOKMEGIfAjcF
E9CfYnprTNw+vsuFw17Xhr6ePAuRLdKmvxnTxoZ28h6qCthyh3YiigXb5MmUIqx0CzV+ZyiDl+27
Y9rfLm+VwBjgc5mXnw842nSalz0FFbuqs1Zet84zSPBg+ahrBYZCiSsStf8rOoLUvQ7UDcbqtm4/
SngKVb43ejJm/FyczDv3Sbc4RtcUwdpPo/8goiJH5KHdjKjVeXFohpH826eng0b+IfacAt9sjaeg
ow+CKkcNbQWLW77vUEwX89LaQBcUzQSMvzdN0zKLAK+eMqnL1xAu1uC5o5grYWcMOyXyk5RAcOM0
UnBDTOnuIE6uOcQkqHZx+sKIoibt5OaHxcs2sSNPBNyH/jxzYhrM38wk6xkNSbEazXrXjJFIHkQW
OpiAkLjfxXjrfQZ614CjPHx0W9UMKFpcdLYAxRXcfUqg1HDMF2aC2Em9nDfdnj7ROV8EOekARviQ
EP7+6pvgUmVHaV4QWW4xGG+oNQxe10X3r2KPzcEWor3u5mTfBozhXdAbcBMcZJuAkLDT7d0+AyR9
LKZXDHyrPtdDCdirG17S+aL5f005rTmBlCbwc2GsDPvvANtL8kbO/MkqmunPceY91fVRlTAj32rl
jorXtPHOBVef3n2uHtNvP/9WlNjDevWn82CAxi2nZptJZm599gGXbIdcjCEovgc4jTbS806zIyC+
ia/cNwGXBlyUdS87FJoz7edBv5mDe8sCCRGkunc2F6FBExH9BIzOX52g/cFHifsDEwbfbrZ3Rb1f
dPWn94OZjbW/xzZmt9Leu7O+8x/CXlY3zzMchFLq726d45liRlFayZVNbmeCF6seTzW8/KrNjlrB
uCr7WnwCuYR+v5cs+bG6ZM8J5gjglE9zDJfHewiqtiBzr/Q6tJUOkn3Sem528b5PPRDO6T4u+h0Y
ozvlTVGLsr1ycGwc+4oyzSnN7+6cDmssn8gOfADC3Vhk75LYKNYmRH/HGqCjYH+yluLfXAZblev7
AIRzKdPnYZj+jYa6g+ahg9Z6HNuhVY+hqXsb4TihVj5UPSZjlnlRuTgA8scX6u44gO8n4Z5UkuA0
nGCepRs0pXD0um07VaGvHjrgHBLjC23QwnC9bo5mYrdYdl1JSxTjhWvck1jX/I2jUbzjT794s1BK
2bUdD6vbtF5abIm99ad1888W6kVstJdRQAAcg494jA9ezFXIiNdJh2coqceT7OM7QLBL0XIt4a5N
6u/EfBjoi7+JXVZsBZOpT0g5aFA4dLxfCWq7BBLIE3o03IaeAG0zZnRyGBZY+Cx+MoZpu2hYmUrj
J6eX0UvlEyp/v84rPHWQCQYsFx7zC7aOSQYXp7MudcmoONOPCCw1Lopui8YECxZcpV1j2TIVg5Ti
2pdwPKhw4hjC0RIa7dJOm8T1V/gMmExgdqrYt5zpbFeMHgdPuquHmyDIgz++xqqVakSaCeKtMxVf
PCZ0c+wdYhXckpmmWoeLnkejTY0gC/KXIItjXO3MeE+c5OYN9SFI2r96rgPRXeJo0arNCCRODrQO
udkNcjPuMWdj+JKLpRUuOG+01ELZ1sVLIao/Jg4Vh8P0kDQ0VXjkzJt0g/oYjm39nASKUjvt1DTW
0c+6w+hUvzJ1nF1S4tOOg2piYkeJUOY8T5433JouucP6WUKxmGEf/NXM4VGAVu3rlAYTyyV+WqGK
hXkNFtw0qf0JYnfN/4Tc5DJB5tlEK4ea6+ym3BqiQK8OiUb0HNiWnOwXy3wY2fxTA5CCXh5cFtjf
MchDu1xwtuWLeXS0gENY9RisZTz6MGm+LZ1XYZl+J/X4Gnrw5I6+EVWys/PuOjvZtg2M8wOlEKT1
1u4T4A76Ec7wSbaw3Nvm7mPX8UzQvlLL/hZpx0ZF/8Eq0Rh6KJvROkDm5yHQ3qAIFGEyHgah1DsT
l/FZdq+1lhDLTZyrcvTuJrSyO9mKsQoCK16P/qloDYTbgg6hogsDkb72dn6IY8YYquKg5bijomnM
wYez1CfekJvnj9e0tlnpgkPjUvXkyY09ZFFF+pmyshPn4pteQp8a2U/a4Oq29SnX+63VCyI4WYiQ
CjkIeHRjhBVFNHS0RbDC4a4x0q8GQapdQGBnfBC7VYLo0D1pZSAwOTGYRbQwTR0+ZEHB0pV9vwrj
xX1ThbiQANBDq0h2Zm+yX4w3r2WT81vvfdboozVxwqYWeCwIHJBThl0BNQ3TYv9SaNOhkd3eqdvd
4smoNymJwjbXecGOUBWAa4OfGhMjmMdNCnFpGHu0qleGPdhYMXoW/nWk+7LgyGjP3VOmN7cUOnoZ
90iM4iv2NTxU5mrknAe24hFk7l7bwuQBQFFCmShIv/i6Ok98CzhtooyRCL+uiiTH1GQcthNlYmiC
AUYN28Yrybbpd8cMiKU/TX9ntlM8NJuRkLAXJO/6TAVj15xdO4iqwTrU0HypEnr3Sho4+iKKB+Pi
u1UEBe21o8DOp7et9HpsJcVLl1jPevAByhoghv9b5saGKNXGhZHDA8I0Vuo/qLyb0fQRgj129WDZ
4rhZDVnKpH34ahUOKWpPPpsCE009VNXepeWMr2IX8J8B0LFH9ascVkjug2Fr7PbLcdqtp9Q/LUN5
cGl0GR7Tdc+NqIF9T3GUYoJmSu4/7EC5dyTrGtUtMG7G3/WQYThBp8jse6LI7mTusWCfdJ15HZvm
E3fgnS+HfW6BuzN4HIL2SmxqRv3uyIDYrE/CfeXvCB+vVKqyjwp+PsHute3UGMTaZB/LcrcUJKCh
jb1MUrvOS/wmiuxL6MHzZKmdPtrnRicb76fobviYDZ41sP/gHJKi3QKA2HdDi0psfgnyu6Wr3Qkk
Ay82qTbLu60/Aa6i0l45zjnAk87BEVtgDhQBzwgG3Ox3hiDicgmztX0OaiyejLBLsfZp84FKnxUb
YzggJiRluTNV8DKiEggojpaNIxamzjr3YNQn/4b8kqNHWw7qC0tw+wPbJ3wkTQZzOZiCgzXfxMmH
Q0yFyY/uwyGpHbwXNY80/gufiqABRB6dA5hBWPBH7Q80MZi26LsElgv65qxfRU+F1pC56ZwdjssN
4Yp9NTi/5TAXG62AA6WjWHZkmMCvrhNbbWnoC5eRWpyFSggRxjYXuoyfE1j8Gp89w1PepnUFmdbW
qpPeGee2HtuVK22wAcHay3t8ew9fm/HOlBHFvqDkzMW+7UWMVf8tvvYSc5wYH49ABQ0FIG2r19Q7
pGuiBvsYc5mvlRsqOHbDktwqstCUjILeKPelQCOsmnNexkcjG14Kvdz79PxJU3thdkSdZ8/gmhZH
6vlWcjGiDJHGc3SubMUeHhaDXFE98eD/+oDm1h7s6J0pxAGI8CZV1iWV2sXKmldNk/vEmn+Z5D2M
uxwbO9/+DIL86g/NEQWFfJXfJe6T1ir3B69QfHAYUvIHcmf00gDIj+Ppb4MsgLmywBpYdxrZXLLC
UaELLTtbl8Njppv6/mvbEzyn7TM+VEBgTqY3zLu4Sx5TuC5YVlnBQHelD352iReKHwebULtwXC1a
aGY+UX9gXVuOJ6/unCNnjljnNJ3D01x/QnNy1jPjm63tAHzoreecQeOqhyi9mYurqZltdsuS/s3B
tHaOnUqeUsyloRAUb60hvBgHwSiXUZlCZOohC67ZGOFMNLWw78HkIqyPPnJUPSM5S69pHjX11g9I
2xdAis2+13oGpBrRMyI5KQWq+mJpDMfH9qW3VHdyqK2NHEjFUb4MwT9QEnI19UEFzloPrgb0lHWr
sQovY6de8sDQsTJ4Gs4Bzd2JJgBHV7fTvrF10PkmQ8JYL4qTpYns3QHRwdBGEHAJKjIwYAOToMZQ
7bMeDhhTYe429UHQTZKGMRrqajB1OOi2Y+P+BsJeyCo5lf6cY69v2Ad9XHF5+9fmMpuCKjO52MJh
XkFdRon9k87bvO6p0qpH77uDpbUbIFmzLICqugbTOBJ4auRPRn1QlNA+kbp+tYWip+3NOYaCO6ep
kVD/NkNsA++nh7HFmcAijHDBUE3aozE6tmbMZAwLrDgEnlefyjTzXoKgfHWMRyOcZ+vPBB4xlgTj
l5ildzDcVgvBz+QMU5gpQoqZNl2Nddek+dfMUrVaZn/4M9tC7qERQsN5PFaM+QEPN4SkLn1RvFD2
h6hJe+iqdm21B3UV72VXO6tg7HpyIvZV98VNEx3lL52D2apakI4IOa7xV4B2TdQQ5V7eERtT0N0A
8ey4XTTXsZHGWoxiCRfAF6bPRaOKQzOuThZfYhy388mzq2VXTIsOItzPsO/5oFGHnMuT5t1IKskw
zQd6iOkIvyala+59LBcHE+lxl2edfYz1jzKTPVjLjk5FaYWjPwVbv0+fYGyNR8/sKTYcWT0r949q
QeoWCouw6oI33ct3AXp7QAvFCvfBtPNV/OuOGgZIZdcR1hYOFHweBA80i9uzR8AFTSOrMYzACend
PkT1UZGBJzUqcDKRFHL3s52ULxyrA3yE8UZpzp2AGDt56bNUOttM0574ijHi91s6EjFVL+lBLPB9
/OSVnNKHM89f/Vi+Vfw7K/D2ZZvNB8rln7T51FtQT+Np/hKCvxFDzFgS6gg4k1T2BsPvCspivgls
Avm6RkKDhzjWGxI/gTzg1NiC3cBeZOyhUe1Yq9Za45+S/t5U1i4zEqbe/t4oGn0NW5TeWEwgS2uc
/bmZWWCnVa60Q6N0G3+lfsztd7AfXyLGweYL85zqTF/1lMWrcMH1du7jrNupQ1fIPlJKfT1ShaBe
tgGkXzUHjGSpD4sZlc94ZUAyHySrbhOLTT4vHPUNY9/j7koMdXIdJMTaMLYdk/7YO/Mm7IWdH0c6
V0qSNQzTRzDgJBtGWZU3zEU7sjZfAlXN0QY0o5gK4wD/RN7rDHap25D4eLyZ8QuXlJXtkeqtaQKa
WUmTgtOeFlQF1pfm4o6PwuGAnTjNLFpC/fVAqqxV7b+qdyiMnIuvof4DBW3tOxTMeHZQE/0dtgE5
hAFDiBY/UV7/MRqXwQ3CWAHxCW4eZmmudMdSmdcCCcd74NM0YKvadXAzVi5OEFnMQIdW0AV8iF+k
cOEgHI7NqK4ezYV84pqe7nJr0ilsJRLg4VoJhc3cyjLH9yLuMcVXp3HoTuTPkUDT1t3CX2asx2yK
GSnnnEJZOx/YNx5Qhmt5oyyGjHy3RE7iMFDi02+nt5Zic5zXvF5FA9FwJMu0LpUepRlECc8xr6ou
Tn3cvEDJu5sWalmuRnM9dB6kAmRY25IZXn3kxvERLaDLhK6QxruLCtyOq9GFmA7LH3igWNukx71+
5FxSKudU6zj5WJ7w56TpidXROBrEw/Le22MRpcg3e/k/lIh8feuL6nnhsSUvZXwDS2kwESb5jYVF
3MYMxrNBw1Sellv29auf1ZBToXYyeFQMIm2KFt1e7jIXb2SfFDuhpq/Ka7cJ5msxZL9J5chjT+tx
LaynktvDYKIONwHnNcF8rMUvPHGhngrzOzaW56AU3JayZ2NwngNm5mh4VCYwiSdCNmL3nfXllMSk
rzFcc5UuGW44Zee/Eb0+gjj/sCh8gsW0z1JEDLwm0WLJ8Z4CxV7xKkBXzhDjA6Q+MOMCpLS462i1
1jy+mnj1em8cd5k5HEBiRyQlo8AfXgMl35ZluLOEYkOvgLHOyXSXFTYq10f+iOUMSldHXRU11By/
SpDxrerNBL5OEqT9lxBzcWx7G5g+Slf/KGzXU54B1j9XdG8QqJ/q1i8iu4TqNT/SXCNOVRO6ONMo
0UFB5VDiJC/SjDHCSHRqvdx25XCsEu1o2RKs92je7RZa69R9xXZ67AerjZRt7KY6/iMqvNd6w7aZ
pE6E9Q6PrPEM+IkaUTU/NUZjkFAcngP8pRzs8QzZysGvMI1vwpkxN3hakOyzSldbGRfDqcpHl5JC
mdzkGGBHVZ3dA44SOeQzFUO5VoMbshovu55OVeT8GgKWN2Q7Yfb4gbCdClM8GQwVGm7qBBKSKmxG
HSdO/OFQIohyX90o536Npzg/q0r9w0Ltfs6x+kmz+XmZcDFMMyeucuzAy88JxzeiRwIALsVPyU7j
tX1APcaMK2mDT9dAN9qPM1dNKjR3BMT/+jJ5ysFrwE176tLlvZ464rYkOS2Tt67sXWc1NCU/RPza
Pr40d0IWVkwI/A6LHr8lYw0FSoqt36mzg2Xau1LPt4Eh5cWG0T3YRY2LuNI3VGdws9WGdD2gZbe5
erfcR0qZJIS94FvOgk/mguQu5pIIQsEIOZc3vSVZ19rG0zgs372FMT2xkvvsLL9jV/44zIcwPzif
ic5BVaSE3pacxELqYSbS6AEipGxMO5e6wWOsymIXYMLfldz4ElNjwPk4RS02g7x1NhVaVDWZe27d
+JtN81xpPfgmegAoEaiFczGNwf5guafTrX1ASlmvsIfDDG4YmzryPuokFL1qHKbIphXx3bS0FjMN
/kD2/Tly67Y6VQrfFAEzcPrch7+WHNicPQG9Vd2sbbNqpiRhgXL4RV+HOrGSM/ggRp2frYKrkTFU
885d5p6y5AKX8gKq3XaSai/dTvtHF0G/Xbi80gNF0TauUzITDokNwP37tMuZf+ft9KXcmKisYqxA
u5g6kBYZwllxJQVsKfALDvVOzbrPG+h2L5ru+SBJ82f5CDPAF4yjpBqKkwkp08dO33bOts2WWe7r
gNd/DJI5WFddUuw7ZsNxydM7aRoOwMKgNiwc5tQ/q8ZKn7ymoFDS463l1yiNYz6I+CXw9RkDPgAu
QVgfVUJScEkEi7xopwm2L5MxvB87JXdO01+JvtFCsywP0BPCmL6+0h4OWo/nKIWUx+1wMj5qKOJQ
Hrdd5qdEQEmWt311bYvqg7UfA3t+rssJbZzo27gsa4I9hKPKsyjFhTWd3fsXqueOgaaHvhhcJVqL
p3Vng/hEgbRbsEoRFmf0sEZxrNfclsHTKvePM3CWK6ZVQ2ZnwdecoZB5XhMWqI4V4QD78Tnl1AUk
H+4ymdFCgWUHN5ZqoB01EJ+B5b00sYE5u/lQMu6iKmAJriyfobb0P9x4uvcUfIZWVXzwyqFc6y6H
Z9v4kIb23GEZAp2x4KTSQz34AdTD/6FYA7JuJoW7UJrjzZwd/eegsSKnBE0Zy2+n1bqHosOBPzX3
AAg+vKb8YPp8sPAiSUff94zZBOj2x3ze77O9UMW1oAwexiAYMktnZ4ofTSW0b61MrAh3n54VFqWl
+s3nJo88pNUdkdn46iaFg52SHJHXcDBniC9TEawE2Ku1l+WvucTb81j8I82MeZqh4V3cTvRhyQ0h
XHyD1druKXHUmnmru2kWzTFPpOrrk5V5w0469SFlL2D8YBnfCy3baydziWAA1j0vi35qmeMk3HSq
bFfE5j8isEV6XKx9p++rHM4GuN3BpeThhLYWwRI9JO5CwfW4LptqC/fuVxXmV8vzkA4k7iBEM7K0
dPq8tJBozDrJvxs8IuK4VO8Zs8qZa1TvVu0jdrpBu3DWxJC0UE44T7rMIk5lD5vWHKOGcxUKcRl5
Xf2jXPEXPP5YfwpDi6yOUTDsNoY3xOvXBZgJR7FODp19LjTO5xKXVfZaOeQC/zbWfFMpviAdMAsb
g8kuYVZT1GIvEZLzD/hByigiHSlu6n/n5iOub5wBWqZfo9Md0Jx8Wis6O/nX4NzKvWlbO4wuAphY
KekJjflH8tL71U5v6CBlekC2aj2lKkRxOxSKt5UJKVWupLrMrXgk+0i6yifZRuXw44o4+o+j81hu
HUuC6BchArjwW5IA6J1EymwQcg/ee3x9H/RuZqJHLZEwdbMyT3YoVjNdEJpxF1O/Ho3PehlVM9w/
xXmh+7eorvVMxsDFarzmcFB24IAl9s9nbjO8t+sh4xCWKcAK8agsexOdVRoAWBq0KSvpEP/ttLwY
EDDiXURcaBglL2y6A42WnEcOTf2sx/lVM1mI4/tfiiFhtwP2t3eJ4HREOsVQaPK21z79fLP247cN
pqZiicAtuVy5fE4az7pR4eb1qgVYVT4N+Tkbt2DYwSVY56rYtbw5DcuhEW7L7gxU4nAmQL/siojF
SYaHw1bLDM/+rnHepqm5CxXjWBnZF62dtLr48aErGPfadMTxGd9L8UUxvSP6zCu6L3pSP1RJ+iFn
UgqOLrQL/PgqIG+b9o6pOKY6OXvMFlAGLRNiOSAxaDYUODKLeBF6vOkTwpyauzqjbLBZWjElUhIg
O8HM9pO2TQjueCl3ctVsWzXyDPpPbaAH9nyvpbvKgUvHWMyWMrUSiLU3S6beVfWQxla5xRFjLSWU
b00ewvhsfVEdxa/I8UbCX9pVjmC9MQma9LYgRXl4SBxFaZXNXNwteIzZjCkexpbVzHDrx5+J6ljk
FFs8cOAKSCs1YbdPkSqTiDAzO0X/ieMGKechTcBH2mA/FeWbLXRWZDyJdbxsTdQ4hq2sjZyzN2sH
jX9HDIIk8ihlvput7aTZBy/jvH5HK/myaS9CfONPjAi6KVivJ0DEfElF+i5z9emB+muOPOir7r0z
y4hNgYHLc7iNzCAkqGSYn/6GOW3b1ywc/BE27ZQcRzNndKWUx2RKioKD1vpu3u61wt+ORfyWzfJC
0ID1ra41yYaMi2tZrbeEa771RDmFBjG9CA/gt4lm+Fr0rLoylkzcp1lDTVk35cGPoZUdN97IrRXL
iiDOxvoes7v/GtYBd1qPPWeDyMysyLF4eEpRMZyKmXN9pFX6OoRUQ/Shzv6COgEfJI1Ey8nY2yV4
jVdUcan8VezDDIs7i+m2myf8tWT9q2i7TI5NSdNh+ldx8djDpk7/5OZdYvFvzhdV7bclS2sg55ug
3UHbd8PuOOjGtamGb3ki4opNBMi9FtuOWDAhM/VT6yqxzzW5COxyUI8qKszFhYaQtT+nd9nu782C
32R1iD7zM7GXJFkSGU5QXGcuA+6PKDj64VGuPsLiR9E4y5B1MSDS4LPoLfgE013L7kPL3DEUt6lE
c4C4Sg8annUACFR/+MnvyONdQ2qjZNllXdn5SB04xkrULTSPojkMxYuGerP8T1N2ztLhX1en117H
EcQsk+XHwdgXKgSG+aWZ7QG/BIAqSfq1uMIM/SI3VHUX35Xxk5lnMRCdsbIjKaKdItRjLBW3LF9K
fqxTL/NKTsrhU6tBSmMn7ob6oTd3S0duDWd7FcS5a6fx69RJf+UENMCvfoLoHBTcpZa9l6nfjRrQ
9DblOsOsLb6STcygYcXlwwC+CzG2OKhttTPo78E8uPMDZOuWxPkKCyVjqWG7mAdXjY6rmKZxASsB
itD3yMszp5i7k79EcQR/i6UhTr+iMWKj9rAS3hdygZqItWjIjokybVJkF0iDAGHsYBP5PdOp6nIS
rcr2lknW1SSNZuIabmkEyjAiB35yVUa2C3o27hmon5GiXHTGubR91XnsaNa731gvii2dqiWuC7N3
XWmCzYQiNjRtJKdK8QGsK/knnSE37LU8CTI+t8Qsq2RjRGiESC1eUoSml4F82o41wQOt6MdrpPEu
zxoc73NpPMeRt2/cM1eVFvkkS4hExn7KCUmZp6zYiNhsHsxFNvdAIIx1NClhezSYMnlQFzkOeR0t
iIZKXP9jBPqDp1TQ/1WsIbnEQCO9jEZQnCyz6MUmlLrx0OJQcprZv0jz2Kzk1KJCrcfeClLrUOM4
WZnCJjw0JM++AASijsPZQm+76q3UINlAVVh1dAW43egThDfkuXtD4HhmaY4u3UfBsxTGX1ESQZ8H
9OWQvzV2ghbjsyb40i0/+21tCY6bogHIxnkwY3QIK8WdgvCu42oZ2/rcKt1OsOwaUYN76yVu5A+J
gtm8LLkCI9MJcOhsOlYGSpTuB8OYuLKJaNfC5o3EjySjuAaZbO4WBjWp5cgDtJ2tJ42MyqBgfOs5
c8lQbswihrWDsa5mBk1yrIpKiGemmuRrlCYfZaVDD5Fyiw2A7fkhj14M2rk1egxsazUPXaMyyFLi
zmcVAeeMhKtwYPSs9fZUMu8w3CKdAIThHYE+c2DVcIThXZk34GyEVd7CA+2KkGh22IayjFgIurpc
M4gteXLw/GyXUYb8yqQibF4VX0FMm0bhhHkGp0XhObPzO7fzd0W8kzD8kMsFIwUtqrrKyoYDqrgB
kYiHi5rtZdvlIhT2h2ocQ/VumW6gwxQPOAb5NDAulhlEsiQ4iH0j4WphWfpM08+SE+Uwvc+mJ3e/
taU5MgVWwaZQlNWk/fJ7aLR15Pazw0+ucPPMM5S2zmDcUDbCcoXslOTA2WXiMR63FBrZxSnSXc2+
V6MXvrA0KZR3Ap5mSI3Oi9quNVZtuRvVG7twYkyYB6QzSCildhXPQuzVZKtO72Iv99sgPKlsQMxv
2tzZvfNJ+Hy3JmYrEr7csT9B8hkNyAtsdMPiFyr4lkHotzRQGzjsGBEfu/klN9uxxTnVaCgJ967s
nVzZGaSzI9n2koZGbMyHeWPi6ueuBWFKHobsTr+xLDyBEMXCjeAPDVhlLJsccTVCosaEKVBitYbY
Q3qh6e8ezJ4MIgdW0/IFmzGm2xmPAa/d0UbXtPw/ojVQmM2SPsNlugPG9QK5Z9d14bWHGtflr6UE
jJu+ObLULmtO6r7ZpudXS3wNBE3V7DrIb71NnTKy4KyR8j9RdXbJlxE7DlRaCKTTOENpCFRPE7AT
0pIyQvOUYDy0C4UHj+oa2b88oBhC7xha/sXJh06dc/juR+cC51ejePQ5l7BHQAxsF7EhzNhPETCS
ut9s+MoCJGzMYxRicD2WHDhMr5TKTYZhxrcuc3oK07tW3FLVtdk8JQMPH3yb8SXu7rPaulUo0zBg
spP/6JW9GgLJ2Lc5l8VEsKhDmjnVOsU8zbjllHMs/Hmjzs27NVM+2fPNM5RXbAExpK1p2tpA3NmO
fP+SMntabLKx+KcQqgNUvh4rFvHE/tI24vqIY0xE5OTj2osI1cS8dBJe/nZvnUefTQoNhzxt0LhN
Z550TPYGRzzKKdptnRISHM1NjA1ikcg60DltL/Bcqc7AqkLGBAOFbHSrgaYuwN6gwDblAghECg8G
SkdLhfbE1Ekpx9Ps/h/9SRj3FytXEZx7dhZBlR9wamzKcleHF/YxPnqSwB1phfGhio4FDzwJP1n9
XqnSfjGHNTVGiTaoz2YtdkIipRvqsA7sfaSWlDSA4RCtU7NwX0S0icgn/tSUXJGf+au66V40ycLz
SlNwySEoueQoZEWH+aAatmXT/ks6rL+HqUzXg16uUwTwekcT6HXM6+MMnWJksoPJ6xRg5lcYv/CM
J3DDMJNhf9z0wW/P87K3OQgvwScbzRSOyRX8GjEJo7xmmjebNyl8Tt1DUi9qLeP6Jz2Tgh+w8M4f
u9DNVTKSu1T7SfP1WPwUmbZuNAiA9Eygd3PQI2rwRwvi+xix8yldG+pM6MbJg3GmD64FpkcZLIMQ
AIYcic45xgPmLbkdNyIbXMsOHrOoaPyF+1dGNxOzWq0veTht33Sw9qZZ3gMwJXwiiLml+F+ujTT/
jb2K8yQcsXLSLgL6eB8X0oVCpQcLGiicfKZhwpqu+4mmBBfXoG7kjvhgFH6ymHJGLE/sLs6h4MTs
E1cIge+2+XBPRqLxfZ961KLtTGm6N4V+CLUKKdNOaCDmWMbqbxXl484CfLsybPVNKheAoh5vifJ/
Z0o4QusqeI5a+wmrE8IfZ3lzrY/Zs0jN9SRZZO/UBsLNrNDujp9kohDFxzvJJpyQEnvGjJSNzwBE
CNUhBPOnVtUNkvQR7EcNo48guhWyUFs8R8pn3wbf9NxA1hWsLCpiwHStGiutxu5rZSCbJByL9Zh+
JD3btjGb0BwVf+U3JuU1Mr5tKSIN1oHFqflMFZtjNVvWz1CGxiGwU/c5SeX4AyV+Y1fY+xm51nYk
4csmSJUiNxvG0MMa07zEwAUtBhW1o73zs208s/wlOSv9jTFV6yj0twVq2yqc1E89NPp1U9GmOekp
Kjr6LsVJxRMIgKNKFXlSuAVFPSvQEWSFCAlhVfMz4KWB0vdZwzjLuoSdvH3wNdJZkxW+2AZhRUN7
bfi1fRvDAhu1mTOFzkTfI8AMHH/ywg7WtS6/Rot9nPlXzTAi4LnTi8npR+ZfBXasrbybAlxIS2G8
wvu6ijjd5wGfT50IQqfhU6j22+D7f/w7Aa5RlNbzeiRri7tFZLghdJm7sbYgeZG9nDu4ewrVEgSU
2JvjPl1hZYHQay9L7/bdIlmezn+QejaNL9/K0rxRdcVrqF5nuHPyAZKXSqahgzkkZpAgLSu0FL8X
7HkvXVBlxMLVgumAu1TRSITOBagzzNil8WK2067u8nLNuEcKo31JdbHP8XvWiAZZr18yhfLHUGPl
ZZ7L4GLX8iPH6GP2PH6jwyye8thukuVUbW+EdDMqElolt9EmwT/GA2ZsASNbWFPQI6xXX/mgVM8e
3YkZjoR/3H+FBrV4n9J8FqbtIOBQeG8O793sMb5vR22d8Amr6ceSlVo2FPR0EDafwguDn6Jlm9Le
d7TFqz+ReO2QDAfemfjB5/le1m7NCyRUOGpJZHE5f2NoIe6dY64GN2zLx4RNZGYhn8nfFZ+stp3s
l3B6+j2ruvd6ttwZBOrkE64kVI8niBjeegQjalLcAhysLF9hNW5gg50TStyiTy3CxA13jA/HRhcx
W+HBoF6XpXA6xktZMZAx0rNuvnYBzhdqxpYwIC7z6jNNpC1zAbGb31yLNgJlLh6PQbJLmr1svM85
uILR6+JnxK9j6WetwHf/pK2L5t9T0X+NbGN0VqaST1gK3ZcXBXc9Isu1r203T14tH8kVoXIIdk1x
zcw3aFeOzgrSj0Bs8lJGAbV9bUuhK+5pe13pm6z1KkpUpi5wFvdpr31F+bYOMImTQaWdWW09Wfqz
55s9syGCTxXcgzq/QKjM5FuDQaZQ9xrnwyzw7JqQ4JdCRN4I/sbhAAaWMN+upbJw9EgahjMDZ3KI
xb8g3pvDy4iNXluK0T4Gm3sCbC3e8LnsDwPmvhUIp2isnBIGpmmtyvBSR5/qcMuULXN9MF3AgS1x
GggVIYDjuH9KcoVHe19bu7F8ixF65o0CTGM7BGAwXFPaz2W1hhdjsrS1X3O2Mb2FMegW51ej/Moy
DMsE7YbyoTXX2H6YxPASk6AQktyhKs/Vh5b/jrA7Zum3n48tsxRyWM0mj5NhwOahQlGGxJTTrAah
QNrHQbgJWOWL7I77pgfdGU3Tqsd8ng4GoTMd59vWDsxNBnBpmklVmG7NT8V6thKg2RZucyAutXEb
2sccuwPlzhj0h9MgHVWcjNgM2uI3GLYyz+rxTWFgltCBc/mGuWOqYFX+YCuT+P5iL0ne+ckm7XV4
43Dw8WAjIgvXa2OyPBAYvGQtdEyfFA5zOx2UasnJDKdFSyay2C2yVBq7BPcDcZB4raTql1KCeyl+
jOCkEQGwMKV3gydF9hk9ddYvQfErwp+SalZixAOGIdISpBj/ldPTCH6lmkOYR0Jl3aCMoC1wjsT9
Txa2cAG6pfDKgYwq3AEQmb76mGvzNNRYBPC5cqEI/Y7XvvO3enHpRh6JwbaFC1nj5cunYylRyHwS
4alJ74I2pjJ5Bw7nz3yO31V340oY5w/KdHh0uZV4k1iMl+27DIqATF6bvdq833vqt+TUkWXXn920
hsj5lo54F6cfCVu1Gm3LhR/4FDaKZExa6TLE/Oxp3UKEmL7z9ggQoicKoU/fAVNgWXtz8qKGdI9C
sqOvdWp4PEICoxu0jDyUIY7MocR68UzuTqmwFTh1sB5xxTaHZKA9bCNXO6rIdNyuiELyzIDMo4p3
DXI+1TKCjKzhtJcmQn41Nnqx0TOwISe9Po/WrcWPnSsf5ndnwe/wqunsd/DQLzAD4VSeDa5bNbzL
eHgna9fx5gDlOF6tGCYj7FtS+dQ0U5mN5gtZstvOkpOD11jG0/VorQgwjiGb8APU9CrFI8qA6MwR
/kz27m6OXq+4jO2yek5KVNavAquPfhfC00PMneQk+Wh/yQQTiEFzlMWZ5QwwKzVyhvic9JtmPgfV
cebvGeEU7oLqXrGhjZ7KCPMSeLbKPpG9TUxqK2a8CtB565Oq/MQZA4UgP491wwlMxy+CFSrxasxz
pyU7DwcWHgXiW0RpVYOiTD5uBJEpRbjpvi192trNi2jsdT2SHQ/Wuv4J1IiorLvwINJG3tIDsp+6
GhMF6gCF1Gt52IA2Ax/dFh/dQjVGXCT1HHtkpXA8eyRoqwcU5tbexHLsqkAM/bdaXEW7Mgg1KpQR
RY8I+vTEen9j1OueH43FHJb0hJZGEFTiW2iSLeNsh3Rt70QFKeKfiI4YfXm4GuFHLJ3wKLfYNpZ1
Cx8Ku6bINcw1qoAqr+nEXFEpIMq1xJtIR1Ztd/iuxuxFD44hnzC51Hjn2+7YbMt+C7qvtx5EAlr9
h2/PqAgsocrsK8tLMUpDPJO7k404QTPULMPKbA5CfpVFcSI2kua8obdk5f16X6A7TOPnApxYOtry
j26gNgswlgVH5jSyteqS3YRpT5V3iU94JHiE9SFKXuipw+52MOtPtXgNmktBC9rAZ0UcdzpPLU/p
JsM7hjjSHwxzMcfuQvla8LJRtX8Fbx42EfnXUgwagflEtedjsa65+Zjl18x+Ke1rGpLM4MvrMf6/
p+SQNOOosZGhFKP+4E3NW5HU36tV8XsQu/ga7e+giZx62lQQhrJDq93pbiiACE7niG7QqbmQi1ie
SuReHduEVZUgegAHVKXXpsYA/D2FD950bGL2qGqKfuj4Z+Nwm82oddUvbBO1X6s95tUX7r8uP9fS
qZ/2VogeU2w061kUhxFimIHsoRyEebCjrW1/hfpnGD0Yg9T8K7UQVB8kWwn5NdqF8rlA25JSj9qr
XZ1kcA3WSSlvJkRHHvsN90bK70BhWXvMloKz71mF/soF04mPsv9RzNvA89lstlFdgp0mYEVcXTwH
yNiIT9LdYMzVSdxX1qOvT8AHBGPFrDiDjsltF1V/nfL0LaCa6i8F1bL9YubnSPGIyBCkEWwXe4ZA
c9qJedeET9qV1u1IFPNVGoSXSPXBVH8pI9Mg81OWp9ajV+E8kq3gLY/jqy8uabUXeAkUZlHtfwTe
TuXyYdzL7zyXNBXrA4tQ4lAlSV+7s91+PLIcXOMwH6oWF7JLnH5FdMxVrY8p/dfOLv5Rp4LNyXG1
rTedf5+Vf+Xw2+TaWi6/oqZYhzIO1fo9Dn6TiVRYcpKLQzr0XL2s4PkBGkskFPlQ01zBPyCXt1rm
0nuldW5VciPGyrWJr4EGbiS6J2a8UZvwgwcYjYDrnMLZ/pTKrlXs1cbRLZclYpqfQPOuADME5TU1
PkdxTTAuKuA0S3a59GO6BYLmhFWvOjWJ1zT7FHVN3BL1M0yOIvLMmNZKvnTCRaAuo+qXscZgx4Ka
NFExP7E27qj0NpARVearBLrlhHcSyMT4NFjgJOGfDPJQC5JDjapYWLHDkRVjYg0/w+SK7ZjhzLNR
ZG4433GPUAQwY6w2OiDIYNHNb7vfV8NLE57Q1Hv/YiPLARoIXbk5BirkggD2fRqsxLhqFKAcHFTU
xKvbc0G/s8+miFjwVQY1ktyaChHmpkD4zKInPQNEtHg/7ar2xgzmVdKhMZ+KfxXdCUF2lAv+8KMN
VsPo9nlhOXbszRpTCAZQj2dnilo84AjrX1LhsV2yOaXReJvUn759srJ5RYYM490qIewQKKDYjork
iPyIn7XMnzWbu5INRAvYh0eC7iaAjyBfeJFwIcQ3zadApZc5oHbWtiR8Q6IS/oK8knjJ6deSlWn6
7RuPYb7r8EMwHljipTD3cckT8CZle8lyh7LaKM13DweT37hFsj3W4bZBcg++W4zHhA50Kgox/kwV
72XBMv2mhG9IYT3OwzL/k+ZFdePaZ04cj0SrSuumMoPHesOrRmEqRSLWlVMlfcmBo1dUjGvfiU/I
h675tdb24Cc+oS5VELTrHkGw3M/2d4++s/DFS39aGbXmpCFUXwcC4aoiLQgA38Ba8jHqvIq/U1Tl
AUwj79MgoyllF4cK/1wV3NqYZ/mA6SHSctZ5RnuUuqWyFyRg0V9xpYJL1dRDavFoaFpE74by7HiY
vHYGb9eO8mbIhl2V4ypL80tS1XuWCJTsBaDngmKvdxzgDfHPTCaPnbfTDOGxB0ObKlzkI9BFZXgE
VouUzGNQbTGf8Xyept5VOx7eqk5Qr2g8BQ95j6MAYBgPhXB0JZQOXe7uQGLgDuc7DDhffRf/Nf5w
BHl9Gprh1qcJ/oglPWTHBiJDy6bTCPtbvGiyUXNJAfthVgVCOX9pzDxaPDEA2/LOVLTfJOn+TTXL
xVyu3xNElsBudLfr2TzMBfl4/Jw8PLQ/nVV3vZBnoKp9dmCk2KZxUSRooo1ODrOFMOIjXCcqgzKx
rDDBUFpqLQgxqA7rTsJETEXxOaeowewAJtq9+BRIfavAVL8SXjuRBqlNovsF0rAMDDExaIkQA34j
rERzpO8VSBmrWk3e5kTZ2KTx09l+64bsQalrRsnlwC5/OnZ2+DVhm2mr5BsSxhi9hEgqWKZIQPH+
kKZhb8YV/sWS12bM1AIjSssmYNAV8cBiuqkTUiXoXiYZNzY7cFO0yxMXVVDpBaKfMjKOCbxUknzs
7fhijvH7ZGi7QTa29hifxyh2pCjoqSMt3tXWetoF4pdtiX92qrhSirtIj/HZsfPJdYHrPH/P5Xna
xMP8Sl7nB0v5waZYqYun44D5wBh4xFRfZGewjajsHn0IPm2I250dwFwqL1U+cM+OWJ250sHFUSdy
m/hTMy6omNoh3BprA8wmp9jhLCcZQz0Pk6B8sL3bNn3zKnrtbxzZkprNyeoFsvf4l/ndje3IqZOA
v1TAqBo8qQZdYnEUuLDDd4zzDlGSFWMIgEwnXmj3NByE6KftZ60Fu1Ipj5NRyCuZmW/u22NgLTQh
m8JgdfohV7EZ8YcEPMxYB1SY6vD1LYo7Gm/fMyHOHttS3NzkJ4sSFibr2SyKPK3IF1wqq+j4TExh
RFFkJ93VnsZIG6bdqbXiI/UwhCqCE+VOThyAxOiVf7BLN7xyL3KGVtVr5b6s0i8xNwwCKtxUsnc0
PbBJSggoYwJhtUHPzXczpNDZxfCBhxB/mg8WrOLhCgFjpE2LiEK9T0amwhZlSCOpbcvxPtcmCyme
sGOO/D7J916PXnoj1FnNVj92BaCuJQJMNcYgoAAr73lcrele2nQBA1TSPAsp30UUcAt73NuVzvEm
PUUyivZiHQpjF83UGQH8pAt31sbAF4wPvwVdZGqfNEDtfcnaFiVsELXAMK2YWCoIdZRqbThKorJc
r6kbl5Ze505pTmEHS9XMLmpqH+x8OrcsPPKm2QCcokCIvdQoFZCEhx0uEBKCaftSTn8hbexg9/GU
b8d5cPyx20Rl8EJv+aY2A6+k2ShiR+kHHV/h7E6ovCZ8GCiSa+wxMM183DcoqsohJoU/WtNmAe1m
JvxUqXpT5IAnFDzSGo5Lp8EP4OiysCNgB0PoRWcknG/HmYfj31v6vzO5duo+uFsSe7HR8mpZsCPT
Pb+iUIXvmPqzVZbU8J/8TYYuMcbtuo/SV7DXVG23m4a5TpEm0MblUeRcwGEE10vHtFijimkBHk+8
ji957G8Bia/rYvBAiG+VaTybYn41c+PSaelOWCyyleDeUN8l6dZ1EHhQkhb5egqvNmiUZMCbXEvR
LszDPXgOxqOEVefy4ZH9MeVP9tqc67Slo8PhWYr9Gq0ZD2wn2v3sa6sEG8zIYbivlW0WE0zIUxdc
MwdtS9t0Fp8GSUVRzDsrlPalJB30rNq3IjppSr6rIO35ZruPwUiWDRqQpa76qvqzbNmx7fCTBb47
2bGjUhE+cr4jHrxWaUYp+O9Dwh2jNCxtzT0NDMiL3QmM5Il+IC4QZdsmuYtkvNV78ZooNSO/cOQ5
fRglq+seJCbeMktqsV7bjjRxHLOtXQr3QMowlUMSqyWOWvMJT5hghhmui4VWt/ztDOuoUqq7Ho+3
oDFfimY3ST+KgP3lxdlLJ4PP/lDgR8pfUrFsaJypNdn90CyV/pi5f0N5mrkDQNXEn2XyWaLklNVH
nED+ZvcV/LTiX0MYlz5duiXq3Eu6m5L+hgz5/vSUUHpakCr7hPqKlMYU/wDpOI5+yhkaH3zbnoFI
E985WoqfJV4f7zHBuE2PsOGU8AvnJH9RwAtKXg9fyhbDdSImW26hlKyLoN5nytOGMea/2Wx1OxWN
tmfqLOlE4f/so4AUbC/z8S0BHtKfBz7Mqnp0+SNKdlAj3D4E0hdwZmdmtuVz6QeOmT5DwSZ3iUG9
68I8lvmBcrd177PHVH8paMrkZM0ucY4RPlPQfNhCxE6J4P581N1RQ0YMlg06IqGgzlzwoOb60nOb
CXRbAGcb2QH2O7PeSaZy66vUHQYPMkADJxG2pglTPVb2Q7ttFmvMEsE12a6JVdqxYIKKrdGYCNmm
+8osypCPmFXZOGtT9pg7lx+WTEfWV6RqgF4T5KD02yn9Y9WRYP+toGcmx5z0t9kcDSS1MKPE4pV5
xJkbLF5E3SG2lo/K2gWKuiYQuNBaIZBZFWw+wo8alAKBUlSzsiLXFiXPIrs37I6A0G7i7K/Sf3Uq
nXkeC+aJloeA0v5AFWC63YjioQoWkNN20YQWQ/0M8GJPFBajar+2Kk8MXoaeB2egHu8Y4dYWyrOP
0g0RU8wkGIfZ0QgNiL7bpoC0LOVfTKvb/zTE8lLwGkJQaTnJDPZWGTjMziwLgpLgyd22XmaeEPnw
EvTUzhKEyPoTlizqPK8DPpdJf1NYz42Cr3xA/wDclHxb5Wfqn9mbOwrwm9qhEpzf418tvZfloeGx
6r+xhqSowmh3QNzQknn59212ABZwUrHJ0XmM1hRTcQj9b6TFcRylz360DnZtbeqk3IU1AWDOtWCr
MLyA/AjWAMhwn0fJOSXx1VoGBoR7o44XBbVfMhBp8EVl0GTn6SQn5iPJdwXGKuQZ5PHArK710KwS
NgiN0Al6+/t+RLcQrmmDPNpDKYGqt+6NYd1THR86tX3iXKsBbUx9cCfgJG9wjVdxnaOGcGDtU1Kg
tE8uABuW4wkBELsgOBAtFl0y+oWrzNai7xtx56SLBQkPdSLhzBV7bY6gmTVsCWRc+gaHXgb+fBbx
Cv8VQQGcvyI59gqOlW2Ly2IaW5boZE94u5Yl9R2TfOyS9zj/bsvgF2jGOiYTp/aGV6kXuQDtCGmQ
+D5mUr1gkoUcGx9F+Ax5UpTZTso2Sefa+rsSsk0gpoagSLohQl7vpIfUvmDXXJvTIYcUWcnpJtc0
rDXpWpaQXeQN+elD1yF+ZKaL6HiJp09LfdOsC5CDj1DSNykv2DTc9/JDryuvJruWaJdM/BPGVwQQ
r5rvvX3RMawFcfBWMCQZ40eQpVfLmC8SCyIDN4jo7TWt0bjGGzajJxDEvOa3wUiD5jAfJutOdplj
gDiY2c4mG9vyG+vDe8UdJTQKpuXp1WIhW0W1EyivUBk0I3Sk/McvK4/4G8NgiSqBXZde84slgiOY
xD+kJasAsjO+xgsENPmp8Etz5wwYaVN5XKcd3tbJ3OQzdEgfyMqUzDsd1aHDbCPPrAE4lNf+fBRG
vhOl2BWhdCN4UZjJbhSRC4DBK2rce6O20qtxq0eZ22bRntiMnrwVHEyJsBbc74Qg10U5v80FWw6j
ZY9GOoVRph3Yqxe4btMSd9WZPmuW8BQUyCr+UeEJdT6Pne/1WbkaBQdK5t5inPjiUH74R9jMyNVv
nnMiDxqOLRH2Q4/o1iZpShbB1hY8AS+jhNMgxye0UwWPUKu8RY2019IPMb0nEYzOtyi6+mZHZeNf
Xm8UPkQBmbKi+IUls2vlPwH/0Q8uU4KyQX5kYs1MRwlzH2w+CKHmAFGBRy3JHTCnJputhXbFqEsA
e6guEb4HgFJOh3lCRAK6C8WqKa9RoKcRxv2O4ZTNWMumjQOvg3K2s+yXqrnWhf8vrFmJNJilwo65
c9hJ5ALqnnAmtCPWC9nTMF+HgI3pouoTVeGOKPpvc/xNfM1JSNoYsaeaC+wIPu8SYCZO9dtlI44Z
ZNN6x6CNqkTxnnj40usEDADxuI8x1WEkr4aWYohXHVTzFNXbDu0ktpwymRzDqN1IstZKKLx+0Lka
X2yW8pmPQs/dh3215tIxtUV7i9dV9q7Jj4YhJqTw2CAw0jbchg1RU3uFEZ8alVcCbaZOzlU28GIw
Aj7G+IF5TplOs/Js6hm43r41mLG5iVTc2PKjD25+c9FwKIi3EP9ZU39I7Qc6Z/Ob86bX69+OpJoG
nIA/RZTd1lfVTRta5M3mTadwIqguSnvWsEIOg1MvfZAwq5JHaKZbI/6etVepAO0+nmT/Ty/+4+g8
llw3liD6RYhAd8Nuh96b8dwg5o6B9x5frwOt3kp6GpJoVGdlnnzjgcPGPX/SJh/zKvXdpWDXYQ/B
tnKOHl9Jzayu6zf1GxbFkyjM/XzHCbwQxxydk6xWs5/UfRMl7LOELmGFlyIlUMqlc3oU9XM8EEjH
/2B8CP3S0LWawGVLDh39b0C//PCYuGJj0N1oVD9FR2uNeiBg9CMMs1PsHozgbHbr2qr3JnUjs1c4
YoOnfYBNXJTBO1YleFpvIBa4ysOTBARU2T9gO0TzEWr5XR+qRY+lD4mym/PgrC4w2DJMnh0KaQLA
TvXwXCHxhxBpw2kTh2c3rpe6fVTGR8rmkKLtp6yGugzEP/huiTPGtr6U4mfWRtGVFXFbp3nyZ88j
YyVW2KD9B4xiXSgQQEGwicdr42lPnByivvaGJFIXrDtaXsOA0o1qFiYLEnbpsoF12ZbVCfYVus+6
6Q8u28G2uQThl69xX0lPsbcFQEZjMQa5v5GjGTw2L4NnZewKBlHPwdFQESuNdxNbxlQ/1+4+4O7C
pwyOYpHCVjHkOUBCpjmHnagU75m1sRNv2yCn11zYKFLa8h1pWLvntDIO3UmLdhbLq7FKMIV/OixI
Tc8COKCjLllgLnEl8F8+l3s5+qNIT6l6R7zzHZJaKBXFfHjLHzDeovsZ4r3ef3ZA55pHixwwsuET
pIGLLz0iVR8/uepmglTN2QjLJNxA+s+9B7VftvNVUu2jAU20hluNLZc5VgMjm7I9JfeAMsPCyHhi
/dO0CouMAxaCBVL+Nzv0bbR53ycJaINdBpkxjeyVjENebyXuDH8ejpNjZJ6E/DUh+gZqr2X0V9zc
7hPBbyvoZhXJZRimRZR99uq9mM4jtUAzyNG9gAIZWAMr/wNCdA+JjyNcS2+afqmjI0Z4AUetgf94
ES0FrriQVbRv2QW1f2734FbXVQdD5x4DqCUnIEgKtoyLpUBHdnsoSS6k+AHb0bRry11tjQtpfov2
nKR/fr/mTqcwUtv3Qc4D3nMCIgo5sTHEClRZ0f2MaJjmxQ5v9BTn3EMxA+mAOYt3S9wy79Ot4lWs
saQbHpo4NNQx0t6Af4iAhOITtL+I6E/kbBOG0KQBPUXvcUouGL1Qsacxx5ecGGbaD8GT6SNumVCX
a05DlMFvC4y/mFnpD1P+CbEuwO93Di+u6dKDbcg3HWI1EMIn3ecmzNYwBFKKtFajdHono+JuhoEl
e7WMuzF9Di74WLglw9HEH4RKhHNccW3n4aYpggaUDpgBMIqt2772xUceXB0QLRUY96BBpch3IiBt
FAUIgnIxIJ/AsPFu2IgAVb36PgahottLejlYhzhUX7TxuOiYJfTgk38pxzrJNNXfgmZtdj7zcokN
dJtYa8QnXz+ErJvdijW381bRadxyEtWK3gwEbEBUEFkIQUPNKad0O5v+6W8ZhnUuv5MuhX0LBgKG
dG0NZy37y/JqrQicDHhLEhblzT8MxQuvcA7MuXkbrvz6N80umnnKoQd0LDfj6Uargpv8WvjUfPNf
FnyGZOSN+fWAjRxYahWJDVImJAN3y0JKTKc4jxYJwNq2chaV/uIVq5xSSutTdruOe/nA5Ze8Uw/t
vd3jz2zIdrYYYETlE91uKRAA2sSVrrd+QkzKTePg6PyngVhyi85kFd2fKYd7UjZf+RyLiPGc8Jt3
gMhwbanjvUn+HhdbFx9DLBl+QQsFxADoYiL8M5qz47ZLYheYe75cWWwtu/mztHrXqwzYf8/1AEQf
i9SIM4eGBTQp/1DnJU4u79wJflmh86lN/0TzmjvD0shgyJ0Lqlj6+sytLsp/8GUZ5UdmXFyywxVx
DTloZHfmNwD4goDC174g60Deobff3NRDFg22dowHHqAgpCULPyIQH/1NBPUus88iUCfL8Va6xZNQ
NOnR4s4fu9+dpNWuScARcUOOLSLV5bKaxnfB/c1Mzc1gwmEzGlbN0Tqb3IVQ2S0tvhtLPhnBrwGd
zUrvnSav7YTY1AarJkILBpTssNBgg+Wo5FAlDgcwF6ikp4EoZXFzUOraMmBg/HFpcU489id8375z
Ndk/SsY9m0WMycuFoPs2BIhAQPfYNrwp0Trquxayc+f0nZPFqqw3mv1nez9O/Bda+TluIOhl1Ifg
IyrRLM0WhnFpPlXJv1FXO8IztzRFHQsAZ+FtgPoDlMvLX1TzZ6ifKXjJ0XcaaMJO17z6zP3S+bYT
E6FLrsbhIxY4SjGjN+JfkJKFLvJ126qjG9nrnuk3w2Q7cYefmk+/Lbee9aYal4TBq2gMC6r1frAA
383k/TddPof5n/BebDri0YpTcGFQ2z61+EElRcI3Y2g/PcWF7vDb1NcJs0Bj/LXuUfNgELzQX7kY
HVpQgWYglTnjpY2+kyHaRyzX5PBwOq4PWLmCR5FEc3Echh7cJk588OXEcuAyQa+ca0FczHBzD0LJ
a2nSt7QYcutl3dW6X41xinxo1oG2af5PWXXXpO63UXTJ/RRAzIBXHQFm/LCww2a7Oe1cMCANe2t4
R4IL+SDKAK/EV+VuzOnTTuq1lziUqNKpIY6Unc5533Dblss6A/60ycOTp/+hpar+CMK3lIozzsOP
DKUqnpkozGMtlwV2BxirUBVwlim+kFGuDfkJCJnNf4RnbR10P0UNmaUkCUVaZlqn4bc+rfwMyjaJ
14/Su+MDdnnCUdNoGlwaxq/CmwfrdKJxu8xvWBVQIf9BymG7cKU3IMeEVAYf6Vy2YW/r6BwybxRk
n+bHqt8HCA4qjdMn6AALpHDmQc266f7zzExNg2gfg82P9W7TGD+m1YLV9ngAr2zjOu+kFMFC9iDH
iv0BN6vxnKAU1DDVT6XxUZjqyRjwiZUa5J6XkWWQxWuZcs761OCSNtReTTuvP3mSr+fOJWKWdazm
ktif1ERitL/P/khwU3je8ndoPxa5FWqqfe27a3ZMCr12VVhugfDEfOSKwArbXSAHauas4qanilEn
XBOuONjpEsHQucKz7rLIrOxV3jw0g+05ODrdenetbYP92GHqcp1mUZjdGwwzfgZbeBAe5xKBWsUK
v6w+nQnZilVsO63oIHvGab6WGjXksIE6g7dH8NRWD6c3ePNsJ6iCfcw0vmWVJjpE+/bYKnj96tBC
eyJmA1RrkXYfOoGTYDYa4ieaqLhmj6HjnTtZaCwSuwWXju7SkN3RjGdBiO3/qQoxsb7BSM7b587L
4QYtPSBc7Wvhw8vJNlr3aSiQ19ZjfqdU/o8YcDGKozQvDs7n+pWaqydhvii1Str3ThKoQTxzcTYo
yA/aX4NUVpifvjutkfx7m1+dziQzNVvDKV8kZV0GPLWAbKuXAfDwk1vTXm39ZsNriup1zRyuV9nK
m5UbtpQkhmV4MdO/On6Z7GJtTRqX3nUbwlqfVYdjo3+iQ0V9vKol17i90T3YSFbmW4/70ffOI/Ma
F+IR6EJKAZ7TPaDC0V32RQtl5NovSfOACflb83qHHrixC+xD9lZrzm2erQmZl9xMYuXu/SQ4hPMt
pfmLvGARu/FfO5zS4jWc0td86iH6mOR5ccdiR2BZ9iX9DiGEpjPN2eUm7qR7Gqsl/roCtGgDGNpH
NWfZVr8MiFGC/0YveIz8jwUTtO3F2jGKhSU3vvVPcjnOA1yHY3kcMdHDMllVAI9aK94FoMWrCpEv
unYRtA+mJReo5BDtBsNcw+lYJ9y7J31X8QlY01sg2qfaC2+tcaa049GG6cKaPRE1o+bsqaxcSl3Z
ZnkNGwQodYRWhG6uIjE96QjGtoXGEDxpzFfmrJTExwBRSfjOPnWyXUL6hEs/P3prESE/mgVxdSCG
eqOfBe26AQvsXHooy+mOqudZzHpNp5fZzJliAG6ktp1QaB1ASLM/V9gveUYyot0bVbQbcUF2/qYn
/1XM/aRVylJoMWcrfY3XJHkYJJwaywtufkYF+FsBzNqPsGevYjQ4LTUMQp8CncE8FNxSgK+R80zW
lrWukr+SqhziYYtkVktY6UmJldM8YPfEWxTho/AIR7dRf4gRt3xHf7Lt86DvSMEILlxhxzSbV3fX
vbispolpPE3ZBk4/sZ34U1GQLuHDzTW6Q2/QlgTU3WKSbviHy70m+MKz7G5gelQenG8eJKBifXoI
igGjx1nZ1GzhVdfKc+7iPLvMtw04CAnvJWAFvIDd1cQTVUfxRiD+1d34RWrp2Wo91FmxrrjDV26I
EwwL9shYkRHmGeZeuZwDsDrOZiDsVYsI7aPU2mU7EGMA7yW3YMmIqLUYs+NOAaokT2h3X5KLE8wZ
Mqbv0nS3mfvejFw6tCvbTYOSELz3YKicqT964pCnzw3SKq4o7Zmmd0i3NFis7fYsB4ZvrjPGZcYk
j9A78V5SepNGj0m7iOE8NM9UnixjBfrZvDvM/QkERa855BwSAbfXgv0PTEwwveGqiyTaIHE2XjV9
u0zMY2tehYk1vD055tr3fkZ1oKR9aUOYJ6vegdSGPik6CoJC4BrxJtUyhrVpXSdvPkIwpzrzVL8l
LbGg5phOqfmD9ndmPeCUJ4fnvFOUyC8eN9sqVN+NfYkVtWWkEYx1TsWX79+r8Y1wVUHClxpMYRxi
7EsF99/G5oBEPKkP7LQwUYdiZ+DVcEkwTniMI7Yhvr6ttYfF79SvUK+DvQh3U/2c5ZfSeC/bl4KJ
M0p+HfKk7riD48DlJNE/E/7tRv4CdgXnqOf+4IscfVZL9iGrN2MLz31ARDCeWgxhNX1WOf8HmcMO
2LegMUWr5ieVv9J1163DQRywSahnq8HRSust2LOkfK65N1Rw5TC/J6eKxZaFCX1YCRHchlBDmkfI
ORW4eMjbtHACVw05RES7P2jhK0SadY0Xgg/HWwdDBPcZAHD6XlUTAd9OYYn+B178yRy0pYNVpANc
oGD5e9nZwz1ZWdoixxkPin/hcmBoxW7sKxbkaLdOjAUC2kwo+KhcQHqIovoydpxV0DiUAhGLHvWz
DIutQ21GF2agoIEfMie0CRng2iiICRPsgE9i2FAX8/w5qJlzOrp2UQKdemABj+jQ8XxM+DCNBafZ
tucml4cwhAChQPjZWYF2bXTugzTThK25paFxV/1/OPA4d9A7yiLd6mn97imsCy7Amw1AZ6SnfD0x
FQuboT5zuaipRVtVdyWpF4m5vc71HF5XvU40pFh4R5a+4fSH0OdSJ3NInlSQreNYbmNyJ8L/Nud8
jvYTDtEpcrtFF0BVtAp+ZMwaJWA6hkuAD5RgSKavZBNQMTYBSRh4X1V4FupMLQoY9oYWg+F8JBj3
azDhEGgXUjNeo4oYIoQz+f+6EUPk3OM9BSjM7MABLrBUJ7TPbbZkGyJLJg6mWL1odqBYU4zNZkUg
Noi3KF46IbN6CA8VkzlwjGuRN+uqf20462lWeJpJLm5JMo8IYlZVIBio5VOgOOsQAwK3W9+e3nNt
eA6aZAnUGE9RMn3kulgTCl5ESqP5eVhQjrkKyarY2kuJf4n8wKoaaM6yB4hs4ZFY166enos+e41C
XoGmg7uKBOhICCsm+lMEzOh4s2NJOGxw94IZIwehrnFDKzPvD9rruxTuy2BA4NQnhAP2c2O1Tflr
Wah2c2GKwxZR8ruJermt6P3OoxyNr7UX9E7fDW16aiHK8p7HWWf+gfh7A4Ni4mT3vhWBBmfI3gza
lZ0xfTHqdDs6+jkZMYDVlX2SeVLAvICaTyUut1CobkWSb1y7XNWxdimKEkMQLv3yR2M0MZFAnWzq
n0FHXeses5GkHmwU7i/ZwGvh4xSTU3qrqvgLJsBC0/F65tY50H9imaxzM/hyBnkUxSxx03c68dRU
9SaI9bcm4uWPae6p0MPvFCB6z9LS9mcR0CJWMqyzIH4zO6AmxA0hoVgXL7HuGvQbFh7oNJhbKhYz
SYvKwphbYKGs6HHpC2OvmBc0QdCOsjDLqzbSmZip2lvj2byXH3GLuxVIVYs9sjaaU4MfYHDrrT16
UFUxtuv6WySCbcbmImTt69fuTbI6VkR3uiriB6mVi2LEKcsAYA5EdjNzo0U6W2puH0wSJUzYAcJs
iLMuQp9WlNrVjL4TW5qeEqMQR6+Sh1LqIWbpmrwuFEfT2DrUmXjS3Wsp9LOeeIrxFjFfNJR5QhRm
y2ExmuAex8+g6I9wo3pVgXTIUFzHtMcfh/ZQkYwWBLWiIF4Hs4Y2UWNVZgulqmvXUNpQZJdgomJ6
gAmSo2y3+F38zpzbuFZhidm9HEy+CPJguaLuFkdzaM2vt+cZxSBHmxbjwroD0fhnBCikNpSUMYM5
FFn1KhQkzOMi2cc6nehax+eH9kcvxdL2E5iCuIIIb8vSWsfZXIgJt8COMdEoemymftu1xiu00AXb
6lOiUmzX5s4e5bcZ9kQZKPIlUOnALuN3w/1KJ8079v5XUuVfjcxRT51vMGArcwpPVUtpe5n+Velb
2rDsw5uYcnxLqikZHQg/BiFmzWor02E79tY1c6YXNy4vkRoPadzex6E9tMwYGh6jUTFCDOkiQ4kr
+2ElzWo7dD3X//aWV+cqRJ12/HhDtHYfdRFEZlKkU8ljWqyIhLyrJt97I31epb/uc0RrYQynNsNY
YUpeCtjjiHYn6T8VJ2/Qgj9VolgEj8j2LWTCDuuxbc9FFvI+ZB/lvOQz2oNmq5cy1hjE64WLta/j
jxVuTec8H5tegEr+qYZoM7s+/QpiGB+/r2WLHiGeSvc73T5YLgAwZ4wqYcxFHqeW2WtzehS6/7Qx
mWooCBikvptL0IsS2lgjqMzUnlFj3zooCxn0dFvpq45IJLoJ/KZhFRJ889le6RTi6LZg8ubWjzRY
lryJ069MaE+pKVaZo1ZDcdX5L/Gr8jCivqPrP4/IlXlCJQGuR9FyEZUVr35R3Y1BrgY6btoKkwN9
2csy9zZtVq0Qo7a6y8LP5GdWO7sujt+K2lxoLo+cSZI+hVqVScUFkQYwTK6V6W8po1tWkfEbcElp
4TOWQ7JpOp7VLpzuEWyxJ06BzSBMUgvhOpJqF/vVI5AEVFkJar62gcx1VjJ+9xpnQb/EUrPNNdfF
d98HFqFGfv4lHZGIfWiKa0aFtZ5A8Y+TU95qmGVJM9DO4kUdd+wCiEMHUBvjRY+3ODVttZTutHR7
62xAx1apQKhWS3pbqEXhvKOjmAU21BxKE+wgW8fEMVXCOnYsjraGNic4qFMmR71vH9yY4JRDXkqS
7oh99WzqwVupV/ugLIg4OhE+LheLU5X/sySdsmQdedZ99IUU3FFFFizRm1eU0z+jzC/S0D9ZbhzS
XC20pmR3Epw6f7i4bfrGL31D1+2W3u+ndA4+spdlvdidzIaTzGflaHbjX9Qg5aN6clUf6M5Be4zJ
x2hJfRo7tTXJTYyax+NEJK92gi/BnWwMKcer2DuO5W+Ms40kiPPLI7QosvErTLim0v7A28g80PTT
U5etiMCXdDplH6ZbkweZPrQ4fE2Q1Qs37ZamO+zANl5VNJ1dv7kAhZybkZFN3PTDiuckWDeczIzp
IQY6aRFSK8K1itStwQmLdN6+lahcEFVfLKuwFlaHqThx2q/BExvy+u+2ZhxLm2uTHv9aFMsWQl2Y
gn/akjGTXLpeW2Jl1sSyS4/iy2lk+Eod4mE2azkvYYKLKowYTotvOmxz425n0FIiyBqcvkSEIlrR
cGkgEJV+/ayqKjuYapyr05lGp5XgBAhy0hH4ZSpNMvQWOA0SwHmCBSya6Drk8g95k1+nl70C7d8M
pAX8ms3RZCixHEyfK79FpJQ5n7m1K8Tv7NUMncYlROBt/V7DTWE6bzox85Lgn+aob42qUr2AtFvF
zTPG/Z2Fn79PQojCIQNNEOm/WhDdKnqA2fXz2sMKlKnpw47ir0nQvuL6J0v6n6Ii4slv8kwfxYf0
rZxhYfgrNWPgrhonhC7553y2Y3ZB2yS3Dsdx16Uob4bCMspH76evvjaXFlI40Zr2lZo/jFDKuLZd
sK8k+uHY/loaV9wABqJJx3NkMyr5+ucYhjvIfiyv5XGy2aIWvksESjs1kC/4FrmMNU0CZSf6geNP
KsjwTi2FIAsbP11nITnwfnUb4DBat7FycXQ8fzvMk24gEb3M0vmO+wH9JA1WiTanbQMOIUO7i4wi
zCDEDDcUAFvcq5WlfG6UtxkadJ5ilnnFR6yzoPDpBswaCIkUfw/IdzIXV42fUuTYx6BF+uXFQow0
Xk9DeBrJewVIg7HlPun0aMR5vrcqb1ubHkl//DdsSE+6Pf51ubmJ6CWN/fiK53i+256I6WyNAfAl
+tBA14vNotTy5WakN73oyS52KKcY5p9UzeFcpS8FJ7lNElfG/jG2zWVYgSgSzs4j5OV5HYsuomFM
IjpGgdKNX+o2W/BH35rROrWgedKBF6lVFgD16JawqDtm4TNGdO64xdVH8+8G7rRpfe0wnviMpJFu
X2rqoyQbOX5lPPxljTlwMkMWOJq9GYpwORGKr/wRMIQf7HXOLs0adjjinqdxYq2iEDzTYoeU/eOS
26IvHZMkjszyKkfqGWAJ8yRTfULoVPOKfT5U9NtwfcvgqWnJM30xQHLaVc5Momg4gMq2dsb6DLxr
Dy6X7LKcnsdYW00WGRO8RCdQFi9jke4pmb0XZJL4YNjMAlWLouyowwBx9eCMl5e/tm1oHKqWVip3
7AQpAkoJSGBVr3Rnq8sMo6Txz1CUBY+vpmjeysy5Y5ZC/4+/wa6/x4rdH1ETncYyLxqhbcWCC2NI
nXe71ipeiREM+hkDVZdsdfBhYgX0L5rqP+kextGiwDoUNQhPjHjI5jWpBjJ7GCnGwkJP8o6Gi7Zr
DeURP9VjdPnnWbir3L/TSbjVgKXDEtnYMNISjRZ5/v0QClamiJl3U5Cq5TP9hWwOG3LvkxbuU7h/
BqCRRTfU9wKDe1SPbEf6ZT+lh7bpntuiuij6TeMYA3kp740cL7QtFeA+sdsRy46UuXLT9iOIpxUS
zQou9WLA9Gop+EcykqBN5cIqA8gQFOoQd3Db4qkDljolEwGUgTt/V/75on/zJJoPDU8bG6yyyQwR
a5S0q8hZUJqBySC5WCI5BIiUmCKHYJGL4p7i/jVNfJZ2uvWtdFPBjaFZzhyDt5gyR34Tn7nBDqhK
ht2kIW/KDMyAa2jbHl5fB0HOMNTVSYbtzBJwWC3Hhb6uuPebGfg3ETDxiCPWwKU5Q1MIcsM+XilB
CFNaywpgW5L9q8pwVebTuquYkMfKPUY8LFM2I825KXTl+JKRXeis4Yo6d5Cyg+lhn3lHk43xni2y
PGYPsjWdIawBqZzRIO82ZnRpAGYY2wcnAGkP6f7mwwCUsfig+W+vp+1O9O53AS2ZUjb2plN6D0e1
IO7Ht0fkSlDoE0dUuUEXmtrkPtHWYwj/1DuETylHjWS1KjLaaFOSUH5NM090o7t9mY/+n5DjSdOw
3lLTeE6NivpWBMAU5JMfoGe4vKZi4vmpnG4elZvCMB5oEabovmpqlrM+f59URruldckrsezJ3imb
rUuW/bgTXtUSNRBY5AOaCgeisnflnPZWdAKMyReH3kaSAA/NFH3RAruVQ7zrbqmfn/uhIVUcHjKP
pClhJ1/wm8lZQvayB+EWaAdn8M8uHaeGYbyC06E4CRuMzzJI2NhiQsyocQBMvK9/jcZehb3zE0rO
M88knoPHsArQlLMMJbv/FLl6TAzjepjuh4EjfsQmbrjvsLIp7Mu4LDt7dDi2wS5icfNtSv/NUez0
e96kLMnHtv7X2DTYdta21otNIp6doNrBWH5NwSTkfUZYqiOkxywalmoPTIemLvt5XssbQ7o1C7XJ
cDpo5PaJJ68GD4q0FIeq+Kd8fdHQUjXK5tkni29Krq1ReOFzY+BBZ6VBclU046ZnN5VKY8eE8q5p
BsiC3F2W3r8eQUpoIPwMTZ2UGbC8gxwSDM9t7bNlsbflFN4mAOxR4HzSLrI37PzVxDAYAYHwB5xp
bfpRThC7yD6jHbH5ihlyJqgac+YyERgMjJ9hZFBAP+JqkQ+/FpDVBbW/pOnU8D41VJZH/XUwi2HJ
JYNcCcJ/4Khx7eYWLFoSBQbfPFlIa6ZKU4XFPhmnf9PXq4yMEx7A/90Vd5xqeyYyxa5ppvwZt17n
RT9lxkco4IGFkJonF8FoAqgcOCwkOr1/C9v6g776Vc0iubTEVWE/c1xU3ZJORZdot3Dp/5Dg4rzP
0dIfiOnoDWCy+/4UlunR6THBjPkjMiUbL5ONzKPGZFj40XPD8acTK03kvN3xX7Hc3GzsXcRDllpK
K3qevYJGx+bF7tno/7VNfvAxd7o6dhOyxXkT0B6NZ0qTexEB/OITlSgGEDafYPwcBrs/SghGZvNQ
YtLJU5A5a31wIj21LLLv9xS8PvXwzv2uullNQPGk+xmxqVSUFWg8pJYJY2JUFQa/btFYmIxc52Q4
1gesnFe/zfbcYRaTEJ99xjEcWQsmsh7Dh8//j4G/qexLYzFZ3cZw/dVMzHR1h7SKWuWB/PWwUFZ6
Qont4H8y+H30ZrrrDF5mhqvhWmvjhRMqQgB++RdohOt7b+QECrPPwiVVlOiPHMCRn3XXuvMJAdY3
nRjmMi3ZHTM9+zjsx0MYojUhZkLfyVY9EB1STMtaJ9kUXGHO/pbdeMq0K4yoPXISLmBvW9DsiKXN
P3VDDAAFU3dcrzGxLARxnLigAbSj+KlP+oVdxfs8ywDOKvs97ZiKMM+HaXPJYdtrWo41FTlSDQcr
c2qgl+EDStiq9/nDYHDldANKOqDqxD0OE4YVTFgeOehOo8jKyIfTwOknu3GpiphdaLFl+GeshleZ
fyYwsKcEsNR4tuO71PtXIxifxIg9o/1Op/aDheD8NiXyytsi89QblYIHskSrlABNmRxcR704CcEe
aH9ln6MreIeO6mOBoD61apdG8cHjMdRM3qK0PfBXwlGI8fJyE1rHzZb5AEajDRkqmTAq1BBkNz7M
ZLLYMBz7Pg2gU5JrCxMN1WrcuAYG7TQ/mQLblQ23iIqXbSapGdPl75QjEie4J1qA/5kMz1Fp7IYJ
sQIOerwS/twdN7a460hXFFl7LyjHNitiklrU3zQTZldDowJUVndIHnbH350r+aw39i+sOcK3nq+O
neGQYPUBelIzXboe+CH01DhxXs2i/VYcWpwFAEh77c+fho3XfxTS/Bhd56xHYtgrn1YL0txd0m44
ALvlgDi6MLtH4xBXbl5Cbrta1x8jY7jxd5HRsEpQCrnxQvInXtlNl7CmgBjWWpSrIXQJG78dYYRs
7o1xpMVL1GhwzbSstoVLQFHjohj1344evogse7YSq+aQcrYuwfup1H8tp/xNMpOvofqNjeQ2Rcgy
ZsyZ1lLzyzG2ILNySfr6M4zsp6rv0v9XO5mEK2P1IORgJLIAmDapCFc1ffE7RxOnDuqBCenHHwfj
6LEOahQrA+ZTZncgQ+ET+tQqqtgT1II4TN8KDcJycfOt4qMH3IMHQZxoN90qNz9bRnAxm/Zskmmo
R7VO8ejkBkBYl3QSOrflEC9q42FpE7LNKsjXFaQ613iqk3gb2i6QFhfTsol0aVOAFXkOv8Ru5Umx
jyNnJ3X7MPbpWwhnciAm5qXO1uKVaZbheuiyfaAlG6vSl4Hlv7R4GOKmQlZKp53thBeD92FNlvfu
S3B+BPc0LC+uYV37UrAE83Ky+F75ReHcfJDB4SVIT+nP8Cpjg6UpKckypIpMFtNfWnDM1h0706rS
9m5CpE4XO2Kj9B44GGSavd8gEejai+7ob5VKqI+Ntl1tfqAV0ifod5uRx2HM2xp0uwNwEYNRLijd
Kl+ilDu/aHsGQDBKXk6DnVVelcbqbKif+4SfTMR7IWUL5nXOmyLiPMhxP5e14HMm0pTumqS/Nu1s
0oyclRmpfV/ldwfQ60ITAa0VMBpxTzFeOJuupBl3jwcULSguct3GmjRywo2SiQUpJcwPI3WRAF2r
AoROIgdU12oEJ/3k2AHvTARktL4Cwl3PZ7TnH3Jh+gNI4ZXoJQ9XS/a2qG5Sb+6VGrZAdN9TxLeu
bxmu2vBkMSYGtTZCQ/zlxRHr/YY5ZyczMOg2MPi86kC1zI+WmbofreXsYy+68BXuSqsAMkzMgRVg
yI4t1Ktr6AM3MD0I+jQZvaq0J8VmL/xZxyzK59CyDtG8LnZpbq6SdReY9PUW2wnBb0gIw4M4lxh/
aFzZNKMPgXN2Ho+UePHoojj3pmCWcDHlFyTBxu8mGw9d2axp1ANZRM8fld6imLuzCnyXsf5dkW6Q
pOJs/KkRN+ESkH0SpqcR4KARRE+lTRoykzcRgojo3Z1P/Rd1TmzzQbAH2F4IaYdxcCn14pFRJVNW
KNSdeY5jBOn6WIRAQ7T27mvtm42c1kR0UHjae6YZ+GgcDZ3LJCkMW6gnReEXo3F3ugH3D6+8n9JT
mKBApQPYL+kCGbdmi3n3ye8oWORgJX3Ah0IMpBqS7FdNZQ/nK3RLdpmWFf6LWCw2NaGZOFrWlLcN
voQvU98K4B9FnBx4qa1tPKUizs4ja+Um0Q4yoJuYyWOaVn2i76fhLOZ+HUyqg1aDdLaeWw/0VMXH
PVjFi0PlboUdQ/DS3kHO5Lq9NzfBLbmZ5AUNg/WTn0ZrTdRIRu4j1KaAVxaeW4euDTbk80Ine7fp
MNFjGAQ6VQkjRM2woyW0Z9DxHYsoDbksLflw6ldQTx9WTvu06gwycvUvPGA8C2O45eJ5/4+j81iO
FYmC6BcRgSnctr03avkNIelJUHhbmK+fwyxnYsxTi6Zu5c08meuQnPsOMHFXtruxTT/UNKxdyhKX
ZItvFQHlSYBnZjmB+ssK1uY7FO+rkvq6ISTehZKyrasJsZa0XVl8WYo/AhonIsV0E1LgycYsAVrS
ByNlTXCRAgf7qZzBc0vKnPg2Zp3J1vTcqbuXa6yys9eoL27zIZSQGCJSh2DcT0i8sVVR7jHizdEl
hJJimrhF8cPkdshWzTlqcJW0oKUmXm5xTuKr0bK3KYOKILXSXahYfnb4kZaItmd7UiYfq/vjVuLB
Q7WtNCTpyZsuep6oNfvKXTtUe2L8C7t+7lhPuyn8JVluBwokep6Rc0sSaY30EqNYZUjgC7sxjXE3
UkYpasqdB2OvRyWeqH7djFzyezpZqtPQXAc7OzeIFkKssfcF9rGe8CQMy0A0+yG2r4FRLG3Yydhg
HZ6tqXxh16Xz5+VtHKTG2tXnzBVBc6v7Sexzn3EY323zVZZvYOLxM2WYuLAsWeONFSneQI5SQs9z
KX2wryexqQCbGZn+YsagcXhDdFV3KH32UPn4rsCYgb00CF4owcXSD99C0W9aO6HLpnsmSMtx168H
DU8+GlLWBGvmXLQKUn7o3+GjYMrpKR00aJehaPajqqqDkfw0k7Xi+J8rOtJ43IjZP8rqZgpvmvGV
hyfS56SdBhYN0IGVQ239W2tf+vEsnW0LJ3Km8m/wOCtiKLzolP/XwKfRNmF4UjgiJj3ZW9rXSEbd
DGLKzb4TXEuwPLYmqp2Lsw8O3crTIWqgzRfbQc//MhKWfnyQ7G7zwbi4bUwuwt7oRknKM9J3GNWf
FbfkhGNe9oDZtJuwXjVq1DX3NoqNj5mMjOiCBK0ff81Qv0oLDiXFZCFIYnDza88yX6uYQp+qd94d
HSIRHt2Cpi1qfBDGFi7VLUVw8rX+TyXZu2FFoHFtTFW1+tGIx1iZZBOOkNxbpwk/ImvpVdez6NHj
Xc2CYuBn9AlxSG8zx7aHnJ1jFL7oxh8oVuIsPkl/sTWaJ3JCXu/AIcQX0fPgYJYuIXhq0ZuNnb0p
goNrkbwfKPWsrKdGtmtFDVbQ+x/4y/cZ9IjR00jwOFc02XXZQ48NFevrdGvWtH+LtFs4OMEyw90Z
loGA2H4p0igJEYyxHujuwNo//ulmvUSkMCIHmjXcgPci3jg4DAaw1ea2RSpRHB9ZKy4eFUDF8Bd5
XN9N/rzyAkR2HxQ5VWcUfVH+3kVIsiVkadWPax7en4D/eNH/GQkFJHChgC9sEju5NxayAiOnxVtE
RCfX2U/mcy7WIqMHaFeWL+a48apNm2yL6cysN6mPuPz1IP7ovbcbQHlkPidbtJK8gWSjHyTpIUV0
DMlOOOZNeHAe+fgJd2rJb5PPC2iTeTxm73imr7QUDP2wb1Gci1bHuf7cAnibbiq7+ESRbUPfz2VM
dMx49t7IrSeh7KXoZksRrlIa/oJkAsTOlz8ACAr3zI7giMW8iMxM7QxBVMAvX4y8vma2vtYs+jlg
0NLZx8KRNFrT7AbcRjlemzGUPCnJ1oQSqE/h0uiJNaZwcLvmn07Kyct/x2jcNoqr1zp3NX4tjEMB
iF0GyQqOk52Y75AvXr3qqSWuEAfYd/BHNpLWDyi1ZoFr3SYtdPK5KU0EVCdIPjVLjaq9WJz9DBjb
wtxSOTu6/iVUyBFUXdDPubIKb+NhTspCbd252IN7UB6DZn1HymaLHevHBimPLf/ajT2I3BLMlDpl
otk6ZvCoDerQAcGNRB19WsrYWt/NkUXPaLyrlhhyx86kQHBOOLH+Js1tb4VNhJF8i2GJZYzJ+qXO
Ogz43AsinuuGYoBxYjJuHohpVzntHVxVSUTO0371gn3f3Soa9bIA1Ei0dZmjO0zVDWmfgvLQCs8R
CENJJrb4LHLQJee55DjnxdVSUl2xnK2FzccO8NN24eq5KwHbb+JtKqanAaztYFUrF2tvLr7TKd7R
OsD4QEFuIre64W9rthidZmxio90ELdKCoCsmpT0dBGgKoDzhMouVQxFmr956M0BC0C4u+VHNNN8K
lgglu1ty+DtqC3HPu3s9pSjB6z9GhqOI4c1At2OvFbG1B66QSn4FDgXy/DY9spO9Xq1rCG0Zhn3e
sPoRrslKL5FDWn+fjnsaVFeVPi7MhueDoTYhwtCu4ii/D4P+IZL4aLEZTDsQlHifRkmbBSlnyajr
gIoS46HrCTKTZuhIzZfVy0g1qGy/W9DYOvZMsCFLPwogw5h36RXHIum2AfevOPvsuX1WrGS0dkW3
799IwZBtGou4J8CE6AVyFTD3oiXjJa1vP3/28nd3bCAJYuyRL71777A3TDebL/D/B1qxNtKJDONE
0GrkSpaAIlU75DQVPfP5c79h5QbeEgBaAe2HgHkGx3EGfs0uzKxzD838E2JOzdl0SDFeGBJXnsD4
NXCe2czWOko0WVUHoIswg7dciofArSUqaN2NPEPv2BpcUkPKWk08OPTqDNcIkhDD6iKvJGDl78Z4
LblSIE0SW6y4Wrzn3Sb7FFQ+4L2c7ZK2p5ZJ+awXd8cnewYBBWcZv5cBymjLLnzCoueSg2ZRMy7L
nnxE8qA4FqwFWHw+q0WTX7M+X9ICswliSCwU/zZ9yVUQ0ntK1FJZ+wGbot6xrXxBOiHzs9EkBkKk
EHcx0QfV2ox8dCYOI3AYH7uIdI9D890n9ECfeFyBiCb+Bqu+6b4Qo2MZs2DpUbHTo17VPjCwM5/4
3rowV3EBOcNZtYxjuKOkTagO90uwKL1qlZanov02jF9v+pRi34ZUjB116ybdHfo7P+rwXWLsK5P1
HKEZT4p+tMFeFckL3X2eDVRp7s1dhtqmtPem9WjJxAhwL0vWlyJcx1THkg9GNKBquSM8+6vT0Rfs
mOQ16O7WZza3gNP+TM8ByxMmTLwX+cXIvrzyKSjROZiY7APaS66TYuoU7qpzTVMjdXXUSm0L68N2
sHs23S75qdUuaw6dR7h8HxvntN4Z2cq133XQPDQpwdjNvCvt0jinvGtlsjLw/EVcobJ5p9rTN+V8
8AYDSbRhR+csk943pfL7rvktAKPkyS3VHhhT8LEdYmijxWRsxhbuL2b1ysRk5331AdbQKv8n+3ql
IB21rdpP3ocdOTetdQhWjkDDxVYV0d5qJKleGwis3lAAXL8TkPYF1B2rem7H8jvjRKuEPJiJp46N
b8O778heuAfeOVU5I9GSOeNsDSbM+tQH16gjF0c2PuBu6/KuSMiQlAEpUdefsJ6RBQQ9rMOObHNk
A3hSg8RsT5phnNgDlG/Ixsu+/raqfmU7F/buSUUT3IsDFJ44/ELgQOpBauJz4cI64TKdd8jTV9ac
VXatO/Kt5F2rGP6h+W1B6I9onIsF6TgaLzDxDCVMA+epM/6qnP2qhTH8XrAMdIrfFH4CLUtIiHA2
9WNkAveGOFZ2kkYYTh7sdMJiXULvJ906mEW2s/jERJZNFKHaHx2ZKswC6yixEQuo/wTmzRnonQcc
AS21FZ0bHkeN8rVCu0fkUiazfXJmT7VesjNmJMmjuct675DPNoOIHLC7T1wD5fwUmdplmBAev8eu
fWTRD1ahTYFTDn2R5A1ni7+u2/aljwCdOTDjdk7esD+pMqn25dD78OFy3L7LRvc8sPiTgSgxOQYm
lJoAAFbNaKyrpzjBGouxlgHZdkIJHTTpPNDZ+RTsO0F9Kear3NTP9eDEX1nJtgVLTPFqeNYcn+u0
+G5YDc73IHZxTtE9T6SqHQuXRSzxEurORVnejRbx8afTaXchmgBAUh+KDoVgwndzsOBFEASgQfSP
lSCb+YF20HbbTdqcNO2pTmECnFfm9OvR1dDydFMkDXSPpoYo5QuXcciiZL0MEj+dz6s8wceFVW5H
tWSMqwBGbZUCVQv6t7K2DCyusGFiJs4XUQJmoomrJ6tCWJHcmxk+8w2TD8kR4Ry5BIh/ZalnKyv6
nxZLkhPPDXr1Kh9hYnSDpv8ZHnmwDOutbYw9zYh02INPGX7tmt7GLb8I8Ry0ofFSajCDZ6aMV69r
kZLlCDwDvrI3mhq5GtENr7rhgeOJSzbF7Jgl0m4Oe78OvXekk89YM+9NHwJycMS9ojh41VqYJtuw
YZPYyEM132NbIzyarMKcQTvmUcx3tE4JnXmZO195xKFNLeagAB8D9JKCbr32gXNpJuEBNeRqewlY
kywAEh2k0i5JpH0GTULlZjfgj/fGXYkKTnhjfqUNE0z3Nri0kfk9KOdQ9xAZLGy8y74kx+NRcIsV
ErthhJ5piDe9NnQM/trZM5ORQCFei8rTs00zcAPWaueREiBLGp/QSckoBJGLCyeMat+keTbidSO5
weoj/k+ghsAIqF9YN6y3E77nLrqIy02/4YheqEYcW0PfaDnHEYU++IQBbfAdHaWlbc0ywgmMw3Vj
9bQ7xWCDnJICL38GAWUqelJ6g3eLZ4Q1+j/wHxPZH6xmzYgbyy4ovUmnJrzHdZOjW2UM3EEPjBx2
JXTT7NXyvYNduTQ1WCct0yqUhfbgMHVupymgeKNXz+WYvzmjse+FT15QLX1rki/RWOZU004nNrqU
XuoOU7xi/+QGvrV02Z74nmGttKZfMguuhgpEUc9dI4+GikAL7KYuqm1UCCvZtVkW7CIbkoXIon9Y
N3ANjOkrcyZzHdtxLxbNaoy1+kOSUhgK7zo76wvqPmx6qaSV/Lqxva10QSAsqwlW54L9WsmG2ofA
m/bfjUUZa8o4KcIXGUXvngGFQjP2tWv+cOndNhUGkNKU+zFOQB7MCXK9WYXmt6B9UpojTCsixSHR
BEkaC34Mjk8ySG3LVwre4YK07N2xrrNmS3r8nsYW4IY+3Q+4Jcr5dW56u0JLf4L+b8TQ5ZRqM9pq
b8XfCpgthCUXmnEh+f4+JlpwchwwBPWOpTcwooYXsyHyNw0dNDnWsyeP6yy1wd05cPtvdpkvTs8l
NOQRRryneAobNteyGbcMI2Tyk3udVT78evo+FJUxPLoNRudsvMR6QGbAOvHEY3exV9Qz8btm3E6L
htZHC9JT93BqPBLiWLPnGmz+boVkPTs1FTcU7HNO5m5NyT4ikB8u5QJ+/Zpo00ECg2Upqj2XrGjx
Zg7IhjGNE3hMVrxokFtMBMke43V/rcbwi3OQT3koPkMGHqOqNrZeAqHoZAGLirtTyXXQtnU8WMG/
yMZiZWImYn38lLTkCvlm5gSgKzY6wejvkfiXZkm5E6QI7KMqMpd+S9ufcIBmpCujhaOP28cU9pr9
yrJ0rXuqO8dKFMvUjde1WSDTK+iL7GpMgngt/aB+yOILL2jJboe3hacPS2oSNzGs+7irefGI7yIk
Ya5V0K18Q90w+9zoNT5EgLx4W46HgQRrAcEtzfpvu82QDu3ahZDS4kXq9nZs7qsiP/COpeNpLC9u
Djm1yV9dLucpZWwyb9cWDhwRkklsclzd7PDAUaRcbKvExqlJBDbZ6nOH5ViTGgXWMgXFziMN1Ln9
3TO5JnO9tRCTwhA2SITnUcmzl/76ULGAl7pBc+QFv3FGrs6EMolYb0flb0qEXOZA9mCDF32aGK8L
OvxEmL/pqTgGNDOvYxpz3ALYQ/bPt/nSw5MCRKBbCZodVrQUOUxGPEFT4WxMlb1ofQOttNgaxDnw
NfFKapGYGQmCoFgEGe8erBzAQnXmrgIoZkDUt/rw6eZbWb56WHZPMcMfPSB6/JLrGTksWMPJFP5a
Nq4iW2dPjCyZYPmY9MtsmnJTh822euc52tqsFwMofaC1lu5AB/r4O1BpOHSgo7xvSvzwb8TbjsN5
Koc/tII1sEyWW7hc6adf2ZMxgBpJ0MIMuLKIje7Zz187jRL3jO7EWFcch5j3i5mYEXyzH6Dp1xB/
HNBO9dlr3d0YrHbZISW5cfC/C74jm9kOaPkKp5mQuJwGhd4VfgCk2XD/weMAEwxAFyiUQP5oAyUb
RtPkXxrij287zcpp8aakwy2I+s+AfXgVfQPOeTKD9Mw58xJ4uI261qyuYTftUj86Byk0z7jxzJsh
a23VuTz8aXWK/NLdOzZ91gqTa13ke28wAPa009ZN5FOr9F0x4Zch/pZ1xkcTRps+dyv6DsDqtyJd
h5V1Nwm+W4V+6WfWkgIRKdMmWNa2B3IMvKTA+2MWalrm9KjQsnd0QasQFlHMRhn2mwKx1Hko23ro
GYbGoNlNqU1AedpZ4fDhGHMOB7Uzj/Qlbalcj3V/USA3mV7Rnyoz7ReW5DqkanLOE4RURjAFpSZD
+yu/PFt9eTXHeM4/ElvBI4qs9ykJtlOMEh9CI2GGZ627TOD59OlBx1FKtD4AZYZ4s3XAjY6Z9RFh
AK3tSxj+OmxH9O6BIXKTRXRskfILa1DMI1YbMH9ewwTqj1fT+G1s5gWfy0hUbyNB+aT3Iyxn3dre
KozkX6a2PQ+hz7+Qan8wSfOoQiydnhwItXn90tIo3aTrvGNNPY8EZvDB57DLOHEcQMnZTA7p2fEL
RauwHZjdKm46LszYkFPRHNMGAdGmjxaQaN9Xe+J8G792aG1/TXpKCrKxA0WJ6sCXfzhbKZ7tItAw
odrtoizIn5lh8swIrC3dilXz2Hl0tJRUB5qN5Ahh4ZgO4S5UJqShhuR1XmCRLY0/Lwwb6CnQUSwy
teBZtI10jO8ShMnKly0jd+uxv5pY9XQaWk2TARuex8auNDcd1y6HDRBRJC/ZJbx/Gratu7rVd7po
D51LeCcqrNchm3kuWkX5S4uYBJC8Y+9GUzZdxVxxWOBuY0zW9FtjVzXZGlauT7rEtLL9oLxfCayQ
SxeIBbazbPN5exKz6ddRyAjUpeqtz9KzznWS7CV0N66nL03zL65wEw/VFmTHg9GVhoXoA3P7gc7o
lSjgJwqMWBk4aiGrW4epdKXQ2RrpsToLr475ZTOs+CEkZxnhupj9zx0xCLAKuJg2YnzNCHo1vNuJ
8OuxDwxAgF2i2g3AJAyBXa9eCR4qBuusAhNdtUScTjq1onXjb1C1l1xvNrnzJH1qMeuImBaxeNgd
qnwwd7FqGGG2BdBvSfLn6mgM+R8dapss+zcanzNaLmraT32gkYQBn4rehTNzD6CcArKXpmJk+2Gy
pLsL/kGHv5DLgQQQY2avbeqsk/BqBMDTbHJU1J517SIQ4yrXvrL62+zHRU95V1/ePG/cwGHlol+g
l7v9JZh5MD3+igF/vOiIe9LO03/MfhxT8JWq1zjLVhTTGMaTj9/BZHFqh82u4x5aMSgJ/hhIAcsM
vDe8twqootJn5sRG2G8uFt2q34fGdpQf4fhk2xE1MsDV2aShmbOLWSa2BbOEaJ+5nxl8Xv8aYYIt
+W1/yvoGr4T4HO1kc9OgxCFzDeh77+8unN+eAh4TWl8YYDN7Gsi6uL1idEFvidZZl94G+Iw+PawZ
Gw9D26hgE8o3mosmZnorxq40l7oRM8qhJIB27PI/S0GQHICWshUOuy8//WwK84l16Gac5I7zaJUZ
HgTO+LOMv6yyPsQe8PmwC96p+bW435UDHJ0WFpXHFddywOI35W+mBys9IzaXT6ANFLQr1OnWgu8I
NJMNa5Q9g3pYSC72dAo7T6P7SPlHpgwEH2Zdir6bf2b9GPHRVYgXeeVsZ3gdZgxUoRd7arf1/Nhh
4wNuv3TQfmNZYJvKrr2ePzmGvZuUQSQl2NTzSdRSzeSOKxvH/zyODm54z0d2hX5/BDj0IJ27sV0d
5hTZbK5VtnRPEs8JnyYrp/rUBs3S1n5zn7npLyAXmwQ0elXaeuTzcN3HqH1Zxng0nejV7YPTGMhV
TryJgYQ1y0slht+e4qKR1PcwfOgNjB4Xk+qMJ4OuC9kdf1sIFhdrKraFzjjmOUBGHiDcV5Z69s2P
pPCWdqyRs/+bBUlnCLYtKuyQx6e6+7L9dcwOJrF5U0qgLnjJMoju2Oxsy0Lt4A5qvNqxvdFUSTjq
OZke1oDBIszjc05dT8UjW4/hoQ30z2l0tiaeeIU9X3ATHobfycFHSwvz9Aid4M0e3Wcr2rPsMS1a
x/37GOJYYvlmxNgBShXAz85v4OyuvWIoo9dQkfWv5MU1mn1LO8eQHoANLRyhniqMUrnW39yZ/om2
7lBjZVfdJi4mXN40ukW3NDuG1XttHgHvA82huIX2j8gA55jUuwLhJHR+hvHReg8LDU2LKjwzu3h8
F+poOQfKzib1VgYkCeslOfssZETlUkAuZWU51AzmV+GaaytzUKx4G+Ecx6/C084E7HOedlVDoB3O
BV+bKNEuBXuiqWpXU/BUjCkW9ash8OSmO30KDkHosimuYGyrfxEOirbsthDO9tJnOxHUzyaLFDaP
9kIHHZA6/UN5erIRGFB0u3yHOL4quDJlZCRTO0c7hAqS9wQaJb21scHhYxFCBkD+4c1yzSClv2zz
8k0Lxh9XoNXXpv+TFLQPx8XehVMuKyZlK2twSDvfU2091V5wy/nyyjp/tTUwRThSa4fqCV1jOCRI
w4eACSyrCXUN0wrLyrUfg4ce0AyIZ0K4XLMmmNDlqCEUql0yAAERkiU+MoZleURWDTwT2K8jLtix
QUc7NyJar6S21HX3n5roQhjgoJQZeBIdAWbUvCevZErmXqoIuUT4a0u/v4cREgTSb1WLp6kBYZew
avegHLituKkauqEDVizCqJr5Fg9ZFuCR0z5iu36rfHLbQhX/moFwpsX/MS+h55fWBeD/u6eNHxxU
xjIEGGua0XsTTA4DTrFsJu2naYrqlUphqNJY7VZzdyk8aEttIk3u8KScHDe7pT4pJH30ObXDJzuu
2LlTAZS1k3ZOSvRzDxsv5TPO3rehSrAI7knPtV1Bu7r9UScIqa1cgwZ+St2Uks3A3gkgbppQH4Sl
Xsamb291rHOzywXMlOIrT70ZPT58ZS1Oev5iZ8gIYm6v3iOEwSW+HB8UhP7oqZIkwrsJQluQUrTR
kBUrPba0W9z019ByvI3EUd8XpPkFfDSheAWzM4RAk5EbMyN8YwsnN0Z6SOpc3vQsrIB26rk4CQcp
6+QS2gXAhW/kVw86Y1pFQdP0W0ufRrnx3RDCHIDA6K+1MoxMNZbSs6Z0FjQBu/XRS9j7UHlcOMNR
td1v7P9jwZI68dAgfPZasMhKRDf6+BrL3xeKpoJDLFPW/jCCSvojipxLSRMj1YLk9l9KP7yqKH2u
pUwz3OyKSRGscAkFi8I/D+36m6cOOcN1rUw/lq5nxrtKFkm1w/XVeDtlEqihHI6abpKMBUdVPKnY
uSAbO3JTWOjRO9KgOjulNEnSq55DqimptAAa5GcTFgTfJE+mh7n2rJWBay8KfbI/qDvJuJU0Ksuu
Svr42oXt1L9oIc2PUfgDcxHpRQrSeZUyWEDokNz/FKE8Nyxr/5ByG33iwCYqwd68f+6DoXmuRRvh
BRbB19gFubFyxaxiDm7bfhnmGNUHOj9leq6kYih2AqbmTV52+gFLoYzWIwCiqECHdOZRrEmnnm1S
96VV2l23w/vEg2rPpdRaZvJiJWIe64tEsFC4AL6pikvcbkAODMlFhU+lOhcSRBAn5bGnoqu8A5Hx
7bvnbfT4Ab2C2DWLi4oVGPU6ayINm9TGkkUCSbYmixhJtDk1NzW18wC+b7F42FH0pJWYQBSuVA58
rNppGh9Lzf+qerbRZnuE1fnnUaxmOKgXVulhrfebLSI/ZjQDJp4co5WYmNUUvNQxSLWfWAHVmdn+
Zhol17DkRl/2WrthOU0yL0Rh7Vpmey8Gr9HJ5hBN/LoquNOmFTYMSA2VbviNJIjXXIZvxvDC/LtX
pDycKccFHr7wInoR8ciaxX6SJRyrnO4Bx5uuAWWw1F6sRWPgeyjfTEObRyPKwesxOTR2SrIcUh+/
XSK1gLr7aDwaEAzRpxBXWkt/EAswd0M+XFs8WpQuMhOmpnzkBsdrYV8as1ebNAmJE84mf6gg6wlH
GS3QxOU/UgeuNnU/bfJscSZrrrbK4uASZd1iJmJbVHZpMdgm5EbTpTmWvJAH3Z+5buml3jqb5JZJ
kws+t7WARR6exsCE8+cjkyVBdwmNkgSW1uprdOq5JMK45VNzqizWqmxzezSLiLzMsB5ruguLiV6d
iU0A4DPvkZXTvYi8nSaFBhYTdGJFqYLDOzvU1bo3iHv65Peb4p/eB0upjYtygNLWejuTrjYtRcPS
DGZk7zT0/Scrt0sbWr9UT7OJZyiY8QhteRHKOZdB/mZ1+NBT1zw7Out+09ybgb2MfNXQkuvSwjnw
ELj8v1PNWeK1/MgSc69l7rW0tbUNqnNHloqKuag/63FiQbPAvlRxbMXatqjKc+yaO7ep8d2QgyrY
pWVWvaVXal0Z1jkGYau50ZUH4uRo4QuRh7fQhbJLQnaZZ7hNdJ2VFGQS2GHmXxaofpfRnaLL+JSL
8NLTIaRx67Cof4+n5rdvpt8+jl+jyefXp3QikPlaUVKkM7IAQcpApHKM4q51ljRaDywS6TstiTsb
5meVk0EkOAS1xbxZUCVF0uxjBzm3qYiYlww4+LyhLI519FkJiP/qAI5kXeLm7CF3Nfm4JceLBJaH
B6fCPMsf5zJ2/jc6yLrXx00EiUx146qI7FuEw6JL5BfI36OMdNgn9cmQI1wpM93rU3luW84Y5rNS
L9CDudwD5CtrnLeMHlkEH07QDRJGDJgiUFvX90EPge+NQ/p2ITC7TnTtUgOyog0XQKNHxjBujXRZ
Wknn1UEKwJzwJwpjh9j8yZYB5qGC3hDPDtDmMsruNXKBRKOLnBuneMId427HVNpLHxrPKkPpBGel
f7e5xr1AbiCjwBXJnF3q9b95StbBdZBsbQHypp7+tASajyOQpQnusw2JERoYnOAk1IsgLtfMPwcA
oJkaDm3RvvV5RAo+eYrgryFxCKQZnNf+KFDflfGh52R36Le5FbgrM8dHNhBzrpq2mB4Yn+l/G2QW
Nm7d7rwIPlk4yVcVk1/AwqNFs3PJVTU3eViMOEblav5B7cZaTWONsyRba7V693rmKupwotQmmQHK
vxh2pT8cIpY3hqbhoIMfXMr+NKSBJF7kk5j20OcYJQSY3x4jFaCHfZ1aW87+nekXHzbgYMIZvDGA
qtfuhHAd32NKpLLRuw76+D5Y8HK9pBp3YRe+4A48GEZ1c3P9iTXlsZzqFwlEU2fcWmM/3PqmYy3j
WN3VgGM0TfNty7vR9PGXSIUhqV6zXx0OyoeamVoEp6e4tKCL27fW9t8wT7+H3lzj0Df/fMN6GvT6
lDtfpS1f58lgEdQ8OlAWKfFyskdVTsdkAkTVYWCjh4Ba9s7iG+ax2E/I9gUJgaT5TmzaFuZ1u6Kb
Nfrs4/xHzRzCRPY7cIYj2X3efvSRQlW1nXNoj/NWD7Tn2CbRXuj6fvS7eA6n3nF93xD0Xns7JsXq
xHSbFs+tCfolQm8UrU4PYlHehZffHSG56UT0ohQeyGwhELvCwqSNBYZpV5EwBGHiuKhKgUdxlef4
xyDktuTWdUwZTcXXW1HvNTkl9bGBfU2csdsZGtH+FFcsfYZUocsqGA+NH4VL5rBwlfr8J6eaJqzA
AvEztRUWfRnsyyLtn4rBGeGbk3Ignk2MllInzpHhnlrtJZcS2JyxEmkykzzeTRn/ywyG8FBgD40t
A5hW+o9IwNqspo/QMLcGWdIgw0Ep9VM5kpuH+Lt2Iw0jZlsIgjVcmJJuSqmVaSG5Kym6S6Z7/Cg+
HJQ2qgivI9putRSZwZDC/wnSvH1KMuGhaYz/+kBvF37tDYu2LC+GxXcjKOk0IohCPCOsuVNM6uI0
5AJwt5GVG2kT6kK/2JbDBIEtJOCfmcABhZcwFDUelosBU76bl9ifoUVPWvBQffFgaoiWhvJgUsrp
NcyGlyphAomd8tE7ACGJzB2UTnUbKvdsSwpkQ2JxhFgH+rEvWt6AZIVcJ/kc03SNuaqE3mRA2UMU
abKxunYNxCUiWlDQ9ZgwYNgDEMpwqpZN9prjyGX1yprFBbPrF389Ovu2b1Gx/ebZ0eEUjVDLTe8r
YbBmoUXDsgDcMIzmKsSL5bEFtSY8AQbtGo2q5/CTwvzovcD3Ozs2HsK8VDzXTnt2pmDtuZNx1wys
ulppvCbMiz1Wp0xvt0zSJ4I8x5w2mNKz812kA6TS8SY0wFuwbz9zX3xMdfZcU1tPSddLgfrTifHT
oCapUHzJyvky0p2nkAhdjC8HGNatMxl0bB/mvDtZEKp0kZ/ytoLpX+QZUV1QaWT4qncRUFRQudnZ
zLnVjzJVx6Q1L6brffLrKq48Nv4yqjANRUUm9l7dcVYpiIQ62WZi9QY4IT7J9FBE0LWyMnhOehvb
Bfr3wEpmiK6UwFlyLyFTigGhgZ0wWJKVADsFGfPL68Z9IaItPJHXkhZgph+MT+MurynzzktUAfOY
4kQ0Yyaq1jzkvX+e+dz1gPzp1eXOyoNzJsig9uO9cLmt21CdweYXROdkvyJHd9TrEIeKdsqKfmHE
aqdp0ZVjcO06qHbmPfVuASmcmkWwYNwfE6hLMeQDfrABY3cQnRD5Gfvr9mOs9GuZeneZPHcuYVA8
IgUzlGK1NwQ4jXivBr5EafVXXKMXcvrDS7QqmJKHvrvaGlw2YtiSmmSEA7/+lF1wnMFpVuTcDZ9e
Q3q+ORFFQNrjP47OqzlaJAuiv4gIoLCvau/ULW9eCH0yeE9RBb9+DvO4sTuzkpoubuXNPIkKEDf6
VKMol213LZJ0Y/XJbiZlVdSkb5ZwRIm9To5vyYLcN8CBYQDs9dGSAJYHWmbYGaEwY5X8dCX3eYZb
Lbe5T+laORvFXT7NoBB4ONijek6wUbhbFWEfh4WgLS1aSW+lvSK8ocU3xi/G/mHPdYKYEhMgJtSl
P92mo4GOgbxfcRVzgDK2N1FvvMrE5UQvB8Zfw7omhDYSVl/4C5FxnZ0e6JnoeW5m/JLNgnEik+UF
iDLyB7fToY7MU1mCYYPkjb94kJtEbjUnNp3vNTjyGjz9U0uMCMd+WJ4HgmJpy4mFywCvd+kdjeFx
aM6Fzyqqr7cAbbiMrVsrwQ14ipi2UqyQBf/UjLLSLh6bA2HRJqLxl5n0IMpdD80/ulRYLZJ95hOF
ZWkRZZ/UNiHCdrDGh3UJoYP/g7R8iLkMuJfRJndzSaN/c/2La46HjmgR7pX+aCm17tLXGcBmDQ6K
siV4tg2tPOdkvCTmJpo/XLrKU30Ww842TlEPHrjM931ARf1MJpc0BedXeOkJ2pnrmlK3ZS8jh4pU
xAS5ZZdxROGtlxvQeG27YzBti4tBpp3Yhc1whsxnHaMO9z6VuMYbptueV2hypGPecW6x/oz1iY8n
Y3Nd76NlYQHDz6KIqHsKWJ9lTf+d9hfaGpw8PkXBsz1s4GeyKIznM8zL2jnEajXV+7hfOwn1ESla
pOQhwQ+OCZ9ceo/F/lZ1vFrGS1UCiL01CPbFgp65VKQfovrN5ItiPRO/bnxQIaggbJDt8NAtPZzh
Tkv4VMznb20P7h8txQFkmDavMXvq/thku9441x2oUFTJOwpwCIFfEPBTaGnOXylRkVyEW4LY1H5S
o/zPxkyvz0AVaRAueZaJGEbPdb0eAWXZB7KPVgCHGHvCKo0+dcdijBjTHkBKUWIurzaG/d1yR+Rt
0lzcZaGqH1C+g9QAfoZEHN8i/tP8SDhUADFzXirjQKyUpz39Rj1vslvgfQ+OQVKUHHr0kQuAJs1J
+M9qOkX6veL1X2Sb0jm2BsJ7unL0OUmImNEs33tXC1wgvtw0wKyK3mN8DiM1ZmT+eqRMDhublP+y
6rJxbjHhe3rXz/V62X4uvncxgnTOqU6a/5n65ONT6N0fcg5p+mZTYxuR7VkUFOsudBFOiUi6mCxm
+4fJzyCmWEbu1uXb6UMYzvlle77Rpa/ek8h9iRaukffcxPulvS4nGkK2vWL8MOtuVS0xf+fiE+EJ
Lp31YHKxVD4vvCUGMHEZ0slHD23Ioz5+yrp4O1r6jYveV8G+odn6HN2q/xN+QNvNl/bkGUt/wDXF
8i5kfADxguQsgvsWhPC2dTk7FCEMUaDslNE60pjxg8nKwEqSsCwZxdWxJvVQ1njx/iKNq9hrIf+w
acjs90w8evOtMy32ETwGtfGvifUllcY5cZ+J+yPETZuKj2iB5Fit/jBgKBbi4o24Lc5O8OpiUTCT
nzEG5eBS8CoY14DvyoeITpP00A/pQ4aokg1YZUbiKJ3znQTqxjC0zVwWgShmGz38LZpjbZ6y9Dci
W1RXmEy8uPTWvKXwl5EXGWo7WwcEsIRjwa/gdZb4b45d4pRL2Obrjv2Iy3VFQlAvzBm8XIRpYRxm
eHwoGHRDHw0PElxevOdGi2/AGT5tFx7mOFMVPkyrxDA/5eAfsIE9yGr5LyiiDZ2K9hyn3flDcZ9E
CWGAi+O0354Tbn1cL4XLWlq2RUKCPJq4svnsK4eH0ha3hHhz3mLsxzIe5CNEphSPOStb0tKcPilA
PptiOQQ9Yqhp/wxpyLvLW6y1YZuztnNCekDj5MmfBDshtp1T/R2qgZc3jUiq7x+jIP7QHQWH1sx9
Ie8Y+GK6wrlOuywvU70a6I8ZNcstt24J6s3o271Z7dlWrwP/J+He1IFC7+byM5Kst6reRxXKA0rG
JIRvG6Z3VvIzNYMCTKCemZoNVDpysMVtxHlB28E2Spb1fHqce3ZTbfKIG3ulzOTil/3GakbIKiLm
CqW/7IJXeAl7ypHDpqjwdZX5W9Y4exM/WsV6yI1rZGoQ11TjHE09ATHJ5EtOYQhi+Xgl0fMFDvM2
9d3RLqbfeaCghaA4SCQAbaFCJSvAoVr0s2lGXJbS4VsuzNfQLbk3NP2F0mhEOxMtSPSv4aBX05S6
j7m2byFJI9i0DrWuSfLWQt6pOvuxddUpkcV9PvKj5P3Y7lzS70IJ7Cw+Pq+ZLc1GOvxmht4YbLXz
GkwZxaK3yWKqpg0M7y6WtyUM6yWngMq9nV0JoC3keY5dOw70BVcr4quXMlqSD333PgieZLaKOf3O
2SOOOtyYnueso8K/QjT5sCPeYAPL1ZQg9A5F/tFxSi5Rpf7xh+rXCxk6nRhDeZfJg237O1c5V/r6
ShAf1QmC+SVvqwusg6958qmFcd4phy03fYm3Bgh0Wtkb32c0tCLf53SyAgy6IHQZzh9p9Dmbib+J
tYXcQei5K3ZQv6zTlPDtQoIHuJBe7Cmkq1Hx8plY1Zst7hO/xAtbzLeJqNgqJEg4m5OxGlggJXYM
mCMn0OHSq3Vn+vLdn529RxX5OMcPMXSNtY3VjcqJ09T1HuEQWibI7qk8fEvcdHGseMdSlu0W7sfJ
jcJbamjyK3ytSfIImnrm3USYmHLsq0WYNA8lCc9ZbQPhteyWKB2Ssfvs+fg7+WNZWXnrjRcwYiRS
8M4EAQlVQlC0OigmZLnBxLpcf+VBtQHxym5rFf5ONujTM6F8pxHn1HYuxMyOZV9DTUiHo5//VgOB
/zbszqGN47oyAbZXlEkGkc0rKQJNQSIgypJ9FBhfqqQjQ+Z7kbaPzSB9qKcFvkmb/WU4eRRNOd5r
0UzmOopEvPOIb9SspryaMxaLbGpF5AaCjbCd9ylrthJFO8YXcgdKY1NSukZM/m4ETpi6FSWJ6YfA
YZE6uj8ECbR3RPgiYpzJjCL+K+0p21P4Ou2Qm+Pb4MTDHkaE+RN2ZrVj5xi8V3RFvGaR4b02s4Cl
DTux+jfptGc6m+V+mo1PsvYJ/PK2OiQQIOgwkDKFHR8obleJjqmqbSqblLWZjFheJ3hrGdXTamWV
oGaTyj21cgxuoQ5uRkijVpR7cpdx83ad5YaJCYepg6hF6AtxtIaQriwhqESIZTABFu7ALDDeURdl
1CFgeV0bjyC1g3t4ptZFeynQ+Q62kFRu9C+yx7g5ElbiGSEsTiCbs+cuJUt9CVi3fLRha/71QRqv
Is/n4tf4w4Y+hRwYHdlfu+/jtUVyAWsXAYCHVPXin8yN6UoZzD8hcr4NdFoqav2WF/k9HrdTGXxY
9tkupb4rtXPfOka2Vlwky5ayzao+FF2JUQCeEAjLIlx3qjvZRXyeM2dr+O1rXgITaOq4eWtkrs5e
RuNZ1xTWoUr6kuuRuZ4c7JajnTMlQpOydoZHx+fgsmLwdAHRSVFOFkZZxdaIqnHPHiHamikze5Cm
27LByWovyiAdF/yEwvuZU0oKmOyi7CY6LPu1L7wHeDbZjhAJTREz9DuY5lnd4aAN2gi6Tuieu1Z4
f64IKTPMgnHczFGkbjQowPsU8IXaYPyT/K2BdHvRUWKGI33swEqYXQ+1viFUXkIUrLE3pR1UypUx
tzGNf65dgBRJI/sswgzMOV+zL7YQr4OUNYbchEwKLy3nRTbNUqsGBObZizL1jD8juiHih3gwGuOJ
CJoNKii3/zFosA+qwJjX7ux/dEEPALJVfCPwMkN9WvVtE62SqbROfg6C1FVMOGGIC8+KFa6EtJ5G
5tR8Fo/VKEqCFfiL77IOFn3sLiUVCapxaP5EYhlofEEVF2VzYQaIA9ABBYch5mwrROwP7tOFfefW
kJG8Nj51glqsSOxDwPpsKJZEYzPu7aByuevhtmZCzMP5TfbBCQM+72NuBp1/tDVlyU5ZnQa5GGDV
M0W+XLlJeCQs/ZZQ9nuouCdKdGlIsJvRopGboMF9MgYTGS+008QqzrPDhjH24BRLwyTEpXr7K/S6
g6InICd1puS72TMrkjTw3dTaek1MGBcrrTnMV1jZAPSqCuO0tj6Dpa9RFLIgWzyv5zpmwemdqG4A
dYs2HXtvpS9JRobus3I1q6hhwhMXWfwk7USeU5Nzi9JALZlE3Bq4bFRVXJ2l+zD2b4UJ7tKYSewo
gpm1NRztiiqu/yeuVi9/mDp8nFXzO7vUVAwemWGpBkwvkziT7gd+ZFDbqgv60xsWmv683HpFpGnJ
Q3qnb5cdRPtiBPaZ3dDWMsTBLc1N3tDFQ3NTr+dXX+JazlOoBHQKYGZ13H2X5ED4DDv7M6uJVSep
tSMVjsFp7Obf3hs/RFU/hC4TWUnegGxdNDYfmdl/93hLRPcdRO9SVecxEhnNfRzyvd2eG4KIRpfz
qHxqmw4EpjVWydx1X6ziFscwT+Yv2zf2Yz1/Ob7PzJzi8xUj/S1pUP5KBD67eBwTZAMuyqbrULHF
5FXVKYmrbtg6VbQgkDx7EzU9WjGOXkJoFlhT4gKOydqBDf+umC9DimWuCaon1rkx4XNcbXh/EnyU
7TRufQ+3l1fzLHEP1qRfC+81ZhvD1A+i7DSh/1G3yi6E7iuLcm7IHCb0DG+C/wiDxXDhrSBQcMJg
12/2bpe+1Zm6zqNBI5OB5Y3IPp3MXN/qfiXoYRtD2lsxJKHjmAthNqQDC6qd45r3FW2nEw3AbA7n
jtcA+wsJSTxiRRWN72mnzqJtz1Wc7FnhnEHHIUmEOzgoh7R1v0UVrAdVH4g0cU6VREzReAAwaGZ8
Y/mqmRB7nHRdCHNdlv1O830mRUKPxtnBIlNigddmc2xr+LiAJtcDcK9qDtCS6TpPi2uv8QNN7Wvn
63VaLb20ESXh0V2HmyCC82GC0lnlPgF2lm35povdX4JM6kiUmltt7Xn1ZagD0HAI0tgTVp3T49yJ
sMl2Kyxdl9oMXtMQRnaFA6cajLuk0nuRuGKbulyuoSNzHFrEYWk9AvphROQcLoP1N6FdNzXUExmt
0QdwZ58sVcM5wn0xMRwnQ/uiLE7+4NXDlJjE3arkPiw8f8+q4YA3Zjc0wSEP293Mr1bglQ1b98z8
dJRhsCtycd85AbiZ/s3osx87Ziz1quSxjoH5jRinERk2vSBHmNvHnq6/Lij5o5GZIWE+l/2jp0Ou
2m+DB7BXoAo2DdeXwlxUozJ5SNv+1PVkS0hhm2P0KNh35AW9B1PnkTDg71OO23aw0OacG5Qy8N9j
9smCd9dbpomRk91x1nOceux71/G8tP5l6akQ4pt+l2/yAocAlmUAvKmdMfo7rbhUkYqp0wmgs1l5
evAj8IC5vOqi5ettIGdSYT8ph6xvI3FrHodB7rElT8cALPQQ/fQJpTVB1X7kwfBnYTskukUOEFea
YbcnbJvxbH0VTX1TeQ1xtblJhSLaKmK2FnZ/7PLQgD8b5XXAyrpdbJHKNYwjE9c2nsODabTjxlhM
vMHMa1QEIV6GMDuBvsQM5+C07ck3KhzoRl1erMr7ZmajmCEBUdJ5cNTmLThcLMsgMRQY7FXQZTYG
3+izGWJ8+9Fy8kr7bJjwM6Zyno9Y6Bt4WcCSRmvYKI3BMmixkXUUyBSp+C3ln4wQqKhkIl1U42tw
fHWzC/Fb9T8eYGG3Tuab0XQgL+k1SnzlHKq02Pee2ooqqdZOLNXGFz8ZeDvw3w/gcQgd5UhcxrrH
XGkqjXnGuwz59Jq5xTvNRtSJIM4MKarWp6ufqUmgiNYmkZkQxdHw6mN6DDEYTKVDpaSPSs5KjLBf
Al2+z09KGNRUtEc2oHuTgEXbvI9huuPR30ps7FW4oDXSEzSh5Dz55kfc4QlNl+K85NnjX0ZzKlez
7KJAoXEhCTeuwq+rMzRm9VpN2TXQ+RnWpvnESA/2fMb2LpORR5Qu8Mkvl416uJXyvhqiY+iBT+vn
k9P7D4Wlk3Un8GsFMcszF5ZiaMVYNrArF1P0GTsMywHLA6u7BPxp7N67L0V1mxNkb8MjGZA7NznZ
z739I4ArGsq8104c4xck+oipeIkUxJjABw4+h00i/hL+L1FIyi/kEEihel2b0UbScWOq+mhpfSW+
vR15ZaQGpmaBKly3A13eTAB3TRBCn62oJGgUvKex1/66EdBjSkU/9WQQk4nQ8HCsvKZ+dVTOsvJF
5KwWPZlc5EbB/J8o7o1g+vYmHM+4episeC90u8Wlt5p5e3vdDYjM2W+DbB2yeMh7kmCCsuKUjytl
+37f1EhOsrZ/NNyxjZ7Dr9nxGQVlCxIm3YXwU7pCHxsoEXhYHppCoe+xJOB4plxOVBz2Ld0gHXki
9rEP/tiGy+l/kECFeimJJqZWdW+qcMKGKFC1YQPS1zMGkKhM50Ax+NnPuOeFtuLqo/Jz0fyNk/wx
UpLDGdf5pq1vugnLFfGAL8f0vl3NvrEwp++KFHaKO2VqBqrtgglfVXfObRzF3XD2KVG9zi7p9TTM
kfwJuL8UCYOUTzq385d9XEGkCjLThCwvW+ejShP/XIWmdU0zbG9p7h0i0byqxWEwmW3HsiOmuHf0
n3B1495xrX2Y87VNIATxThlinNCQ4GY6QJT5o217V1Sjj96Zzhs/wkmXAD4TBQnimbMBIT84elZM
Rguuyd3/hTO40qgGuPcCG0mvWUVUZoWGv+YOQYkAPVz4wUDLLH/8AEw/FrBHZCKCjmPsbTNlUdY5
jj2maefbnpqfYg5x8uVUqagaU7jJNoB8yiu0ZsCGLvOPrAHsIdb469SK+bhTm/8JT5DWdBFrtD/4
1tyIOziw5ms9fVMoYw3ThfQPCGgybjjZfHK2iot16H7iW6N6G/Aa0DM81eg6UHDCuxk2QVRaGnxN
9Qkg7F9dTFvMUHehecHayMwKq5PsOHUz5iGcMbxrntg7iT2IhwrrEkqZwXasLirc3PQiGn8RVUpF
tvUdlA5kSKGLe3NGhE72S+Fdyjo0o7/Q7PlYvXuZPTgD3gbMXhLymjQu5ojL4MtK7HVS/pIfvjOs
aTug25ZlscuFu1f1SwbGLgbM4DcPNSJcox8x0Gx7RnCNVmS41itly2BMi/i5bbGF54E84z9jV1cc
QwOqDtVWlAdERv6kFROfdYzjbQsm2gCkPG9Nsz8vxIgJgxp+UtSDN/q5AatWqMUNXprAW5Zm9JXd
VQRTLPsaIa4OJj0x5YLsHvKjJ/yt09sXkmVgpDy8/8aT7x9lXG4gvi0v2nGgOIPb6NK1SpUSWd7N
UF8AiA6sab2Q7034x9t5kyThzigjQBv11e1hi2rjhYXwSzESV8JaqxH8TMrskrjaB7gRZPau20Ui
pPU9WoXxS818NmKCbehjzaabPfflKlJsVRtvEGsCBI9mRGudKdGNXX9k0LKM+dNlKQW1zgAUcVd5
lMra+MltcByjlDgLhuDcAxnaiY5kmdGzRHBUj78FgR/ymRzJs6Fezqje3MbZufkraUKHSDhXGWlp
TOwJ6RE3yjasMrtralfVUeKGzWSFcqtgAWaWYJEy7kNCoDLZTyMvDW/BhrL/K7p7k6UCHGBwIM5Z
1tiZNRNolAVb5c6PdomdiceFpCubF9Z+vZ4empyJFRX9qcdiBeVdYMtOWRiqNxwJdAHb5yqK4JXs
cZQfx+QLrO9diOBKNYXx5gMpMzL253TuuHlwnWZiAYb5NPeuQQ6rYFnLgrETVEDIgzTICVmzuuQo
DyPjluYaaRvJRvMbNkKuYo0dPioHjNgTxwK3MtKA9CFNuQMw0LjJ/DtLX+ra3XYLi74enqkH2S1e
pQ4OlueNGz/mz+nyGlHteN/E2w4uZzV323kpo8NWDTGZsoU8735rubTCixkDMpHPjKezoocxxz2O
QvMSqk8gshs1wlsz+7uJaArA35Me/Oeuo4DiuXX1esRnn8Uj/coBLcTOju/u/WjjY+S7R7HXUgWw
a4tH3Xk/vf/UKGpYoIe5Ja4Zh651+UZWd98GZNwUXn6Y7qtZ5H/FRJS46e7rcn61NZAdk+nagQpL
xiHGStethPNbT68WnMZWtwRQQ3DUbE9yW21nkqdm4/86oefcDSxPOl7jZWsdBxMpsg/PDao/49ja
D5sf2Tlras9xROBXqzhJqCK8042TUwZhP9SOAZaNqErZXioFLFrNEBcMkEINb63dPA1oH/TOjFxs
W3/cRywVnnlf5UfIF/7eCDt9yIY8BE4Vb4LeCXaWN+BfpVfiQznm2rYkYBt6qCdCm0QytiZqiiQR
IOcQr0DIerlRYsc8otdVrR5qMbGFYe3nSwyEo8HGwK4zHgUSa7kXPbusyhW9rbsIBiUvkH41j9QW
VI1xpCCDOxUnfeqzRGzdpzH9qylkx+lCBbIXAZxN6Aq5Q9TyL3rGqlkKqP/S4ftGS5i5dvHB76ae
E4gvN2CrqbHujBrZXbcS8k9rkkOrxtyG0SHIUnoxnt8AH+e679u/IhmRrXGZhv9kQPuXGdYYk6IR
3hfhDjwadtCij1TIiks1n48YEhfjNmSBuapLK3uhf0XfciH1e0uLIHf0Jh659kACsUccvqPIrO+y
l87OMIH0TFmU4fI1iy3ocLgNGh9TtNjjM99IGlI6efHYLHeiIIyxnvV4eq2+C4jaJNVumjC5x1NF
vlUHhfFbmznF2xwTrPdLWx6MOhg3CVcKrBbw87zOVxtAWR3WFGc+93KetmbqKhDSqML0NmBBiOwk
rNe+j6EIUTsH65Dxb8sEBWlxPuDmGl0LPFBj2/NlVkr/9Ln7Nrc29QL1sQKCsSpjzFNTkVBWrR8D
ILJbVcT21SrhuteeHa6KMSUfPrDi7Hq2c8a+5NaLTyg8p4XEytXi9xqLoGC4tEErhaRAn8G2uVcz
p3ApFFNyheaGOYVBBeTLIUzLawQHMPH7XR+aN3go54kFzl3dt4dmedHnWUj+s+igbbJ2s+Wv4ICG
IcGH5zTNkSkLi0GWbnyr4ocdP2jKw39DA8heQtK7A/iwUIrLb7SBz2ZWwIF8cuLVuhpyeodi462M
M0Jg0Ih/26bCClFAiirgZeAF0ROnr3JulsAaNOCdIemkd4Ghop2F2Y81yoeSKBEewJovegl8YqRY
2E2CF76ZAUDqWGi07Xyw2WoldnIqCXzsICJDateU3UelPE84XOOJd7RYLvMIfw0d7m3Cbje4xEP1
Xhf+KYmZKXjTjibNpFXkUbE1XrJUoss3xobUy7B3gniDmRw1gVi0zKf23sKbrQMH91TUGlvflgle
KsWroBQOgU/2v5WTspiYeAHIgk8yhMibBu9j7iuSZkiaVorQ5EfAisvJtbgCRzUv7Tihq2kOa6io
YdUfCzsBp+aB8bTXeLMCzJgUBWubdwsBnFCv9RTpS19whgaGV9xkmeJS83OKhYqqoaYnY2s7uqW6
hMBErckZDtpwmxdeytPz3PFQRqGvvyyC0TNJmdmhxbhA73VrsqNGkVMzLfv6yRYRGbaUXaEeM4iq
TNFMEVffRJlsvIR3XCkC4HfTQ9fQImRQLMURMzHjZ6Hzz/9/K6YKWgcC1voKgzfrHiV3XUjTRG6M
5aGn52rdjdUTngNnnUoCwiK2f5EGxG3oOKACc8a8govBbngVWhVFMFlvynVN4GLjlrAMLcUQVEDF
gvQN9TYb3GyFp++98DHddjoq1kbLrr2LfdBqNQ0sQFVoibBoMCmCgAPaKh59T1PuS95kXZlwzJ0J
N7Y/pLDI6q+4GRgQuGA/5S3PamAx7TiYeTd8RkyWgE3MqhQ3yO3FP9HY+eOsowcrEmhMne5B2zZL
Ui/xuJ3m03qaOI4RU8ddl8z2IZgDWossmgs7lrBEivrmeYhr89hALaZNqsQ2Vucw21jJr4cl6psE
jrd1nCja2nb7T4UuYyQrcWrl22cWKOVusHxIAmrqWdOKxi3fgKOzxjGdP9et02MHAgRV0AwOOqiG
raItbI14LbeOrFkluTp+xmltvMwWthJe+NSODgBF+Bnx0rb2b9DMKQL8YOx8xZ8qcDFT1KYFxs7u
PzD2t2soSuQFgwnEAKvTuwSWGbG5ITiii1GaCBEqaTvv2mJDWee02WzzyXXv56Ac7yUI+HM6Y66v
oKaslJP8eR5Ut2gG5q4TItlc7ooOVDnJeq8kFpj7Iw9VOLT7xB6gy8F3WQdVlT6ES8FA1MJaHcLE
Y78emcepgi2mqtKFnAeg+MDwCWYtMuic9WHCWtS8bX3ec9jbgQMRA/SwrRGWCfl5bzMpno2vUbVN
AWEZ1r4mv18/RJih2QDHZnUQXkMSbXIVZXFSHQqf33Wie4pTthtf0GfA7CcJth5V9Xsi+3QzBtw6
jR7Wo+UT+5ztVH91FBBiBRmIQlUYDO+U6WM1dTB1+6VN40M2GO+yxuQA7smH4zd+ehWF1m0FO47l
ETN6zaVMWzk7s0mZ20L3oETgba+5yUGkF4x3FgbjzaS9v7iYAB6OFnjggBMnrSm/GyBOc4KJkZQL
ck42jPGJ1RxNYQnZmXhI01Ut9FQAGMXW407m+CSCsSV3SyK4SDlhLJmYZzGxwXJdumJqgmGPrmca
fyC28i/RUDsHXk1AtdJmfnb93lompspEQXHDVcWJt+PKsksnLncsXz76EjR9mSAUliE3XJ9CJg0R
Moth+gD2EY5ZIkCbxAfmnHijFME+tcU3OysPG1Twb1CZ3tfVIA54QmxaJyklQgEen0CthE+xOXzk
A+AwgghIGY4Z3Pc5hSGbEZLevSvadxHmFEd0bvKo2yZ5MoUrrvlSGDM1+Y9EwXdMnBpQ2/gb2Yix
s2JYE/jZ7zLXGg9MRs1rEkOUtsOmuheg/ALs7YKSaKdFWiVxeykBsJx9AHIvLiaWU+Y2trfhgm6A
V6R6NeQ+MvTZV2AED0PjPracWjp0/zVLnQlBrBVrOMatClHDGq3z1KqWDdd8tsbiKsALGdgyXEH+
mVzjEytyRP+6g1RJ7+MI8ySt4uKa+jQ7ZAJZiOokFnlicZgPQ8Olut7LnBsztYjkCNziUniNOtmC
YSsvMV+2Nj70XPvnbDQeLGnkB9wkyOOQNrVpfcdyPLjJtNHxjNRZbXryuI6y1+1Io7IVQJFoDY1i
FxM1gV9A6WUWQrjjkwZ8sTJGwEZRRL/WmDH9d03G1aWiDronW2kM16ELrwkttOS36UVC6CbuPj9M
ZfqQhOIhpqls10EoQTwsMb97TbOTg4eV3zBf0spv1kUOiEaY7UOX6I7QST58cnpdvCHl9yfnSM0b
t5nOwISWUqkMZwuywtbrOF+x0wCwgE392dlgB5t8h1d9WMVKsewEo7LrSrZdvbPMK9XRThH9dEoQ
MHIi6xKIRhNxc7naOgYtGDWUCQ9rISsLRHuJFZH0+W1qFPWCFist2edPXgisnMd6p0JM8clIIVnS
iQSbEXJIFvRXeK57v6Crm/BFsu0H46UoPApJIoahiDv7OoFnrrL02cdGbkzDr6+otcwdfYh98yme
AvepcbpHizDStRD2b2X3FeBsl9e66yOMTx5FGgEPcufY9Au0n22D9QXJn5RUl7G2CIM3eIS3zuMy
njnRcyGDC+9GtLQ0xzsOZcPJh/mcCQBZjrhFjv+RgJULE7kT+Fb9MoOYzaWin4qP1hl48Ce1N/T0
V1diJ8mNqTHnnKJvgs/9jHUIPSjmXWlwfh1iuAosoR2w/XpF4papRkWnJbmVGtUmbNTSIoVRYFgl
+DczoEZGBIIw6fuvxu6aK3UmW6SdUx8CHdZ0kFyTcW5PqE8e/4Q4lSD80TqSzia3kBCztPrqOXaq
cq1c29+zymrXM7mtGh+4o4p9KV16y5qztuCs6WnJj7hg8mpaiMLdxEsgSKM3h0/CH7OTMrF3kMgj
uIUbiXgUOGgLFErYhRdWjfdSiDeAyWIbO6V8S5y+obmdzHhfhPeclIfQCr415Y85h3I8xkhGfGWG
gNuUIziy+2R+o7DAvxeF2rgj3p203rBN3YVsf/oOexmKOn7DtUl/MIbKdd/8hRnVAUn8nFJ+0zjj
a1bT9Mi9ZmWlD227JBsbPnKfL7i9aopuNwi8aqQ0T5zwJzPJ6SVtX+w6whlubBOqfYswUrs5rm89
a5F1ygr5jmyP2HQk/qBA+A/Z/EG/VHQ39bm/C1sJ6FeGb9Esn/u8PkVsrZaj4HWqpk3n0vMckGZK
LGvthcNzYhr6xbEZ82yCZZAjbTHxfsRUPCwYB4t+ODeBrpwZdAgPE+9lryVeUE3oeRZ/Knfc4q7v
MB2UmHIV95wp5oucDsDBbHdGkFCYkGezK6EbBqr6iBNS9rR1san27UUkzjzsRKU9+B9MoQnlIS6h
Sr7/LcKNjUNrLaLChtPaF2rnBtAy6jyeuCaVkBJWVWV4Zx8733lwGgd0Y6T/FWNVPLVCkMgwKA/7
9obcf6ZGkbCiDNwcNMGI7UiyHeXmNwxZdKptyJlbP6ZWbc7R6UKoec02JL33ho5NwDYxTfqmm445
JPbyltcWeYFPNfTNvu/a5ttuB3lsuUHUl7LpnKsp5fATFo771fs1GiFtUNlfKiQbidkYwZZ3OKfO
Y9KDTvPMqNjUWaOfPLeZgrs6NCOSF3137Wvuy6WLIUkrP7wls853fs+UnzsL8b8r2UhXrUGMgWBt
kjbi8z/SzqxHbiXJ0n+lUM9NDPdlMD0PsUfumUqlpHwhtHLfd/76+ahB9Y3wIILQvVWNQqFvIS3c
aW5ubnbsnCG1PqFElU3sVNaTHKnFpzbrNoSzrWHk9W3RT+1fF4DOyoK1+amRTUquBjqTOqKB0vjC
80d6GNBkRFRAg2DObxrgVRqNkacygZvHsPvszugSOP4DsC/ADMtd1eNxqS598bvQPyaVEu+r0po0
uGrZ11D8Y/y3MfXytkRok1pfRduyLLr8IYsB2OVxUG+AwCoP4LDST10YAbCA6OGQ9h3ABwlUSQyZ
skb9ictAMTeW6+o7GRwRE0/FFBEsc1dXncMom6J9qweyABrxLQj9rInhSW+UAhkZWR66nxp0M/Q3
HQhCqBaNuXwjFXmhodGtuwwGDuRAPE/BPFPy0dT0mMctwSgHucMC3ehrbqSfdSATH5ww1fMVD7mO
jBDBD2aK5RS9FrxLo1LCPL6H8uGmbwadmmVUmjWHs24YLsOtIzAJmW3Bk06njLm2oYbSU6q0jtPe
ZpBr5opZ7e2kVKFQ17Rs/1818mYogoPTrYII7kiGQkuyg87zjNW///W//u//+d7/b+9n9kTDwsvS
f8EA9pTBB1j997/1f/+Lqb/p/3v88d//tlXFtGzb0i1HMU0LVVeFf/796wupDP9j5b9I3G3dhgwZ
Tt3xtnaM3agbx+smrEsTjq6g06RxWm1dl89NpKPMo5ZSEaQb1srWPkjVz777mPPqVh+uW5pZjKOr
FlJsumHIqi0sZoTxrOOQwDoBHs3WhgdkpF+umzCFxaiqTINDsw3NhMFOdwQT1dBD/gP6c91A7JR4
x7JLmCiCAsZbXzdkLBhShV1TCteSJkMZIo+m9mxnHyc9639mRDs3Yhtd5uCyMXTJv3wyBhCLq7J+
vG7Enl2JpcKUriuObUwrPXExJTKcoPJRDch6eAisOytHjaB6G5wPpvQo1V+uW1Mmdzr16P//hf4y
N33BE3M5031U8I0Yhr5g5dCa44lQ6T9r99avGIfSj3J003fPC1annRKscoQcVXcsKPpMW1ikBfyG
rlGNHI6c3ctDe9u8j+lTAzWdX7t3Mk2fOr5PIRgL8xIVeeOATPb++m+Ycc2znyAsvC6p5dYKP2GM
S+BM09MwHI86UW6ll+PbdWPOzHpVFKJ0RTFt2bKmf36yyy56kYEOHACgfPhSRMm2BVEPywQoRbRJ
nCI8As4lS7Z/XLerTAdM3OgTw7YQTYA6RR1Km8m6ihXLPGhS0j6DmsqYXET58JESoh0+yl5b0Hwg
o0F1KFG4KzqAF2+mZrTb679ndh8MxaKyoxiWoQjfPfTGqvbbHqIyq6NyPqjvvOWjLa72GmfBkxHv
xyJCI7dvfl03PP3hi32YoIoWtKIyIe/8A6RdkSJNxpMe5cC3igwTYZyHkjzuuhkxeHOaHNWBmtm0
dKT8TCHewflbqk3BdpdjCdD/JpOyNfevCpG18X7dlDJ3hjRFVlTdtGTHsgRbdccwWjuVxBDG8MNd
FnwKusdOe8jNB4PxytibGGQf4+DYVu+KveDQl/upyIaiWophKIR3c4piJw4txyEy1jKipVQhmaY7
di0AgWgh3qpzVhzL5BXIliJROd1gJ1ak2Em4QfDKze7+8XX618t+tVrfrD8Mq4O/Ohxur+/pjD2N
ZTmyrFiOyoTFub3eLlKPCbp4nVOGbUiOrPBTWny9bmT60eeuqJwZEQKPKTfx4KQY8Xj3DbBb0k26
bmH6C5cWDE2DClCTSVjOlzGaQceUDxaUONzU5Pk8gmxYRMv4DzMIVVU00ByqAlpHljVVCGv+OMAr
I08JfC/lz3lhWEc4OsKF5SjT5S2uh94XqYRM7IRJ/Xw9lkc1r3cwYw5UstC5Mb3nkAKkA/C45763
oCNxwvwh8ngrFeOnAKHf6zt6GbcU6m8gMbixZFUX41aZDeqQyMAn0ip8QKsS3PIXQv2kyQLOIyjH
j32tM6G5tPTLeHJuV/CV0JOM1qynhzT8kDky1FoPG52S5qAKh69OGC5cinMHwCBu2aS2CvFZ+KBd
FLhIX4L6UONfnfuWqyBOgRFc38wFI6pwJwWoGet+gBHEN9bWiIQkkunmQnicO2WGoRmGquHrMJec
+wzTP5IkQZ3JoAVT6AgARTyKr69jJnfi65zYEMJTXHeqPEw2YPTfyMqdnN+N1P3APjGWALGGcoOz
mksrm/EJnWvG5m1jqixMCFKqYwP00iFC65JfYblve2fP9GxT3dXw2l5f4Uwgobah2XgCTx7+db6J
FIJ5Ndc5OBYIXS3nOQU9EY1Ab8K/ZcgiK2CCzdHFfBBxtr7V+4nnht5pfOdAfVlR6e6kz9cXNPfJ
WNFfhoQD5TOJVbokAxATHCP/nvpoHr5DIaYyeo9S3EqKH8bm/rrRmeChk4MpNre1bGL9fBep6ReF
3TMlWYKXl+0BbD2legYGFetDChFKbnwO2qfrNme/3IlN4X7upS42GRFN18z/ADvcK0hE0KSjLbRw
mJcWJ0QMI25LnvkoK7fGN+rDDNs/pfJDVXw0ocmLaOciTr1w7hbWJr6Qs27Ik44aMhpOB61WGbXN
d0H3wy76Ba+8fIopOreOrDkkOPSThQ839HJbtiEVFjsLthpUG1F5J2Ul4839rmiYpsybhaXNne1T
i8JnM4wmSDsLXISk5Puq/yolwLZgyAwgXZLifuHbsRpc7/xmVXn6kY47lg2wXhPsjVHtj0oD00ZU
0gKPGH0abMRyh7gCTcNvSPaamnsfqSbBV9WrzK+uwF74xa1Z5WaGhG5mOaTSUgQRCgI5isqb7z01
GFHaxS7zfnBDAffcqMAGP8JVAjy7jt2CsQELWCAF7jLONrFvpube7tWW9pKpIR4VAO5xHiOUW0Nc
aIzHG6tgJz54YwwXZgQjULI1q1CpNqHfN9Yv1XahDpSBddwpFUo+oK+9bOJ+yIbwDlYdpqlTDWJ7
pigVyT3IZuAMt+UwgfRzVPYgMxng9t47FVXRo6QX8d6unSy/Z9AlNBmYpl5/VMFNA3/wkaV7gSKr
G3djFcQfCc+ZBFF8CgoX3EP2hZYWI+KjVY7mOoZ61drabcIoUEQXdGBwvdE7CBqg2t3p9PlBrgJW
sRiS6y19R7E1rJ7kxihrIEsyuLWmYVwesXeAuVZuqohRqUV4T7kYhp9AgXFqpyKYwaR0CQ1vYqvA
9ru0qdoXpo1t+9l0FYB+CdRj6kNSuKXyUJuVD+2/jwzexLfpu/ugSJF1a5WioiPPoxil7sQvs5vA
r9X0u8uI01tTwW2+VkYNwRIPCtfPBQQSz6jmwVU2BGXxvUqCGGE3JSrWheFZt6bbI7cZRQzYbsIy
9r+CzJIf01RLKSwojLKDdMl+ZuBFvNsiyeq3NPML41DVk1rfmMXBt8CTu3oPnFxLt0GiMbshN0HD
ACFC9Np9widhkiWpTVAXWlOO61zV5BYV6SmvzkNUDANfASengfGlg6p+wTG7jeOAVUHbyI7yW3Io
naYKnVVaLrAR2ZsRonyaBFoP9wgoupraPOeAWbOs0EC1S3bubSRL72pq42PPVDrc0PS+iqk/YtFr
+kVfR/kZJa2SL5zT6UY/O6UaJG4GkrTm9KTkwSVcIKlq9U4N8Y6XAsjLPuYK2iW5smDlImOarJjk
fFQpNPsiY5IHNWV8ECuy+bmZdNW8H9fvpN+J3cU6TiwI+ZLr63WRhSo1/f34PTjExx0tlFV0lG7y
t2D9jXbvmvbsBvacnb9wB1+EchZnWty/skwxUlanJ8bJSxIqAAm8K7hfq7qtsrcweqUnu87HCWC+
AuS9EMcvbkXBnPDFyrpCEk01pZWhv+jAJYzvtrfLqzuo8sccTW5/4bqf85DT5Qk7S8CmTg6YcWUV
RwClrlYxpbNQmFyyMf3zky0M8ySx4E7g64GfnSivANo30pfrPjLnhNROKArKBGYyz3MjVu8OFlyX
ILuyp1jjxVf9um5AnfeEvywIV56rNLERZtMy9tZdKd1AXbDFH1f2BgmCPVDtA6iTrfFsrNNbdF02
jNP1qP2s6rV8cFeQ5C24ytKKhQQq9CcwaMXvGWpj65cm8yrqPzPhCA+uJm8ry5s2deBPF+bHrj5c
39R515j6iFMRwNKFrNqFV6xlhhwd6hCJEnB4/WfVfLlu47LeNZ0pW6dg7CBnffFG6EzfZLZr+nAf
1f3ndhO9xceu2yv76JjuAY0vrEm5SDMFe8KiKBg2sppjr90pH9Ar/qyuXxjcrjbq0113x/j0Burx
zcIiVfxbDJGnixT8Py7a0hpMdrL8rT/woPXjukrQlbmBKwvJDyY3P6ORuMrKFxScrhuf9UQbaUbH
ofhum4LtAgJ0ty9ZMDe4X96aw90/+/vCyauUkHGrhL8fhEzOIZYgNz//3IKlqTiJqRBCLl5aCiPf
joKFrgejAlkF7O/XLczeYacmhEVItFdVACb07Kl9rtSbfKc/1auVdwdzhrmyVx+rQ7p/Zqj+ydxe
Nz1zyCCxV2SdWXde/5bwedQ+942xHKAsqz4yGWXLm955u25ixgMwwbeXraljZwjvfXPMGWosYHKz
kKj0UUZOkSv8cxMW0Z1IAe81PaDzAK+aneKUaY+EsXsvex9q43Xh70+/8ewEUYs0aDqaKtz/KDYL
Vy+JrFFBfumvb/uNvfYOziOsYXvg/zvgGLvgNtrWt8mzvva2UEutx7cnYBMPUFatGfZ4qh7dLYx+
W/3hYdxTJDjC3L35GP/pHgg/cfoMJzdpw6snylPYtlTrKdWeA3ehjH3xGfn7fD1erI7Mv3Vhj2XF
sWS9hcyI2Vc5fkmNhWzjIjJOf59SqKlQ+bdMcYv1sqacAMUkXV2ouz519Q3zQsm4sIoLfxesCLvk
OS5nwcvZJZhfOvfGdnY2ai/X3eUyHcDK73in8QamGy6cKrQ9q1jLmIioN+YbIPptfhdttYf3fIPs
xdrb13fBDWJIR2TMH/TH4tU5Jpt47e+l12y71Pr/XV4VfNeSZVWjbK/jvYrwY2rJRnoh7fx1SUFq
i5Rl9ct5DF4CZN5ui8/mY/uru8u+cCN8hu+hWZu765sxs+Nn5oXYFoeoLMg+5vUBtchHXQ+QRFxI
xGd8hxYcPom+u66CRzr3fa1uJEOrsZGZ3qaKdlEBuevHMlxwnpkjcGrGFFMe2nRZ3GPGgw67qW5a
fcHA3F7xXNKo6qm6RQvsfB16VKVdjsQCFG1HNEWcBDkGZyFOXF42ukxt5i8j02aeBooUwjY4CqDl
OyRvhnXIGa8Hub4vXl6fhs3PYvUEoSh4BAZ7Gbc0D93CIi87L8IPEBzSQRNEznJAOj3AH6CpK7hU
Nvm28vYDGHPi6/jjugteZnmCRcEHPacHINVjsWQG8E2iurQuyMS9u+Jzf6N/RwMx3yyYnPOV010W
XLKWRq4SHZPNTSrdQ4RTrH86a8CenwOaq8MKcXdpM+yvW9UuMj0w39S70Y/QCKEU8s+/LdCrPGwq
5qD9V5hteI2oa3gt9/Zb97V8ejEJPsW+vklX8JDsg7W9Gu6KY3OAt2sdbKB/gY/vDSjxQor2u2Mn
RCB+la06Gm5tEBjPf5UmmWOLipK/Bvf/QM1/Zd9Yj8kL5E7rbhf+MjfwtKxBP96lD79g11g9xGtk
7h+S1VdQ/N+ub9FcODz7MYL72yXg6jqzmGZZh2uG2BFBGVboU93pa/9bvXV3zEgV62yDXtwKwnd3
obs5E6rOzAvOr1mBo2se5tvyaCHxhXyhB/TS9hbs/P7U1zZd8PkwytSiGtn0YQsp96p6KHfqNn7N
1skLFM6Hcf8RNd0dQmdbKqcPzt65aQ7p2ln49jPHwKbXQ8JApcRULCFxqirXDcbM4Sas9o701AYL
Hq/MGaDWzMtNUVRNVQUDzlBUXT5CrAOd7FG+7x7afDPCY88Q7qqBzs+j8vMGz/SCF02fSdzdU7PT
zzoJoqWnynIw8dvW38Hqg1OIj8Et47dH/9v4ID+iEcEYyHbrHJXjguWZO4Lm+18LvjhMQaEyjwBO
ejvpKH/WfzX78RFiUmVt3EvvxR1IVxA32+tml7ZZODUjsMXMQ/p5HZTMnz2Z5o8//fugd+iKEL+o
pF1kl4HfOVpVgrD1ae3chJ6T38ZpJu2uW5m5+yaQEJBBlTuGCClsHqAwM5RGn7G/O4izjrCkbJ0t
55/n6QqFyV/eq3UPU92wgpjje7NulqA8M6Hw/AcI+xg4ZqK5VMrXzCnspMMYrJQ7+1d99/mHvUOO
euPd9rf6L3ULOQWkybfRq66u0IS+eaiZEUWzZr3UHLr8sOc/SIhHncVQgoZmGELlGpSaRxdJl+ub
fhnxwHNYqsnnJaOhMXR+VAzGq2LiQLQe6oneCPIOlLPT8d0rPlw3NEW08zOJIYdHisozRbNFREdU
GKHu6xiys8aBIzWFusnwwmcNSpmJeLrdNgjbrArIixfCwdwmTim/JRuWCcZScCuJcdgW/UYQqWUA
PzcTHNCeX1/crAneJrxDDdkCIHO+i15YmHFqhsBEHfspyoNPZRwtnI55Exq6FQbXNGs5N5H0jo7w
HvCrZLzvYV0HhHJ9DbPHb+oD/MeC4P1xPOZwc2ABiHq31ab2I0+k7utUKEWkkun2Xbh6i15DIP/r
H1BrLf2CKesSXQScA+ETkUra58ISdbuXInCp8RoO63ozJR36o/fUrfw/v5YgHj8xJKy00MMY9TEM
GR8QAWQgniH2VX4bHJP1J/W7urOdlbtwzn7jha4tTjhoUZKORoUwBrElf5Vv5LX+BWHQ1U/7MViX
q26VfFsC3Ux/UbTIk1IGcetw4V14jJ6P9H1SUGfIgKBwpjhPrrUx3Ccmc667zvRhLi2R0pJCONTy
hSKSyph+3RU5H869GUfI+h77JRjpTGY44aKoQhiAUMGfCc5h1YWUt3LF5fkONReEr/t2R30H5q+9
5ayrzbjddhuS5HWyWYrC87apkpm4DZ4pVrBss0TR3a7jdXSATa3/kO6ctc8ZgUyEwcJ1sXEQlV2P
994OFZrqtvk7vgMe4T/2LeFpK4dgcvQe+83afUZsHrLsNd3LdbYfdy+Q2fgbZb0Qrn8XHi6+6YlN
4ZsGjOo3TIcRDWAGPsL1cGN9Ro7vG0Lg36Gd6TYQ1mzdT4jGLaz2MgrQiCQjtTVHt4jYwkGpU4YZ
i4GZEAmqCRdiD8BOjIJn5KdNtEERj2L1QoXi0n/PTQrZeF73So3yCWoJpnxsYJAz7FVlLTTTZt65
51bER2egKjCJYSW/035AxvM5uUGdHHnbtbGFy5CixcKxnInoZxZFvwnhKg5jGYsyNYP37NBvwsfh
3ntpD9Dh3PdrktJ1+sy89EcG4qybfCnOXkagc/uCD6XIGMqBiX3/KD0yIU37pngD4HFnv8JNPx4s
ys3r4lV9oP78pxHp3LJ6flvGo935NqODzG28pfrPrgt3sr/wQRe8Rnw9lW7QhVXH6oLW/1yp3jdJ
/2KH5sJxuGxKTVDGv86DNSUGJ4+ZXoGIF9J0PuK+vZPDg7xGV+XnpNfbrdTHbgPN7629czba69/Y
wqlspwDiksEentuVx6AdS50trJRXKUP99q0dbq6buMxpWBrdQ4f/o/krxlW18FqpnUwkCiIKcCl8
8tK+XzByORChk96C55pgCDQqxcwTreW6qPIgggEnbtDIbrXsi64zZIW4XvWSVKl2L0umUq8zJGlf
emUEHOVm4fDNVKNGW/ics07z15LFIzkorhHR1+RIRO8l3LRyDy/5Ug1vug/OY/fZvopzApZvsBuI
Vq916c7VYXj+ptN/K5xmJxf3FVOpzGcu4SyXFiacOD8cHRaHzcKQhp3RDhCjqIW9VZq+3fwjtxEP
XiK7iHJnMAPoxUPbfm2yBY9ZcEvxxA0hFD7QeOGWsPApE89RvfCFZgOjLitg2+mIyWKmm5Wyp2cG
K7BGlDRQbtSQYYM00aHprCsLsfDy5YU3nBgTst1MVXwb4XUOckBnBWYj5T1MjymKhq65Lxhcvf51
Zh3hxJxwfzMv6eXILRIWx/u4uh/zAPbSr9dtzC0JEw5Y72m+SpyYq8YmNFIXG5LeBLxTHNiDpInl
L9wUMlQWFZRO5UILbM4rKIDQhlVsGH0c4fouAtcYFBWbfZY+dL32nnnNQj3uEqtMrP/LBgKa5zHX
gwyIURHEkd0q39hBx8OY2pm+9bNdMpTbiaPINRCZGhdO1Nw3O7UrXNROkgcIRGDXCso3I5d2kGU8
JHa54BpzqZ2ukEBrCmWAi9QOfR0qECFmxkKCJlsbVyPFOX+kjw6/oZdZjyViMzIkRdfdZX5fTwwL
CV6htQAiOwwH9OIQR5OzO7gOQnSIM/jM5RwZ2jhwEY1p6hsmB+L7XgqlhTM/d5GblqVyl9r0wg1F
+BFdCZ2BamnR+iV2VsYjfZUvaGqkB/lWe0425VZ9gZDjMC647cynPbMquG3W+7lmZzrBDN5EmIbL
6EO1lD/PHI1TG7/z0JMUpUWQXFYLbKRKv4JBh2HvhZC8sApVcFDf59cn0yoiJMr6/KD2lCOMP0/o
zpYhXGEm0FOYtPhApv3BsncuQpZLB22KtcLNzDy5Nk2VM6ViiCVOz5ONQs6nIJI+Gu0vFD1yZ9up
h+v+PhMep9lrZrR0fI166nkYUSLaoIOZkTLaPC7ifEtLatOHt1byZXDva/fturmZt6IKrzHda1WH
v8XUBB9LdSDbYGYBrj87O32fvYyHDF2hY729GzYWUrGru3LdVOul3tWc39kUipiylZ1pUux8na4p
pSFqadEEpv6KDAHEFt7CVs7c1CwNCgBdY2hesybHPHHtEnbDAC1n8jWywn6Eu+VbEcqrwvnme0v1
51lb9EqIQeB+4QI4tyVBpqDm0COu9Z6oAOeo3wxQ2w6wsimbKFsaoJ/dPQMHwVUsh8roubmsZS7G
kFuCfuOsSl6BVrIQd+dO7YTLoZxP/s0UjmBBo8dVlxU1X8nZVu54LHwZCuVsd93/Zq4Vk4EldK3A
TwCkEIJDlFsJ0oYdQ1+69+yX1QNAp60CBx303s22Q6xzCFE1k7WFxGp2efaEaGBwn1lV4XuVPRMU
Loz3ENZ+R51QGp9jdX99afMmkIFSOMWGLFa9mITV0kAbOMkIoatauPHg1xirYeFDzYUlm2mX/5iZ
/vmJl0OXbGdWCe8vTaBVpamIUOxC78UYFxKAJTvCgdUQ0QoKe5wyd3Tnehqf+XvBy6s1/uGChLsW
wRgbhlD2DUl5CKY+jPKLUpr7Nnq7/n1mF+SQzhAhTKbzhDPUpVkLXSeRz4fQr733glvNP3h/40Fi
OopM8dEySHnF22+Akz32pIY7HFlGLd+nSP5dX8dcLDi1INwYpGJhCOMpCbWZPMuue9AYevhnJoRg
0FV1PDbJFG5sABb9YzEsJFhzt54DwYDlMAVHuBG+RSQPgdeVHMfMLVZ+8jEZPpfD4xcjeegXTuXc
Vz+xZAhpuhomnpnrWOpHVJztN8d6MOBsDfQ/r0vSBf2fFYngzDBrBtmA4wgSMkSQZWkw0fSAUj1C
SfFvfJwTS8L3ZxTTQTqI86IwrGQyqBsaz9ctzEWy07UInz9o/DBzJdYylHeBti+Q/ymXEDZL32Xy
8pMwJkkNEnYWNqwsh72pWSUmpI2HxFxYy4Knic/P1swcq+ywU5ghI4nBxgIL5gZQBmqbLKkREl2q
As6kBuD06I47tHPokQu7pybIA8EyTZxxzZ2UPw7tvaQiOeS4KFG9X/9SM6vDljMhSWnmXHAJuAZ6
oBCsEaQt/76jCA859sqCU1lFx6AYw10SLyVyMx8O7J5pm0wC6zo43vMPZ7aNkkCCPl1zMFyxQvuT
L78bS3iUGR88MzP9jBP/8AedE2VixpXDm0qPHoA+/0Lfc3t9A5dWI9xymYn4mt9gJsjMPQqBTBxR
mnDuy2apzD3rFqpMV5kqLf8pWJICE4+f7u3UND7pKjoPzS+nG3Z+8zykxtv1ZS0ZE+5USZc6o6hV
TjA0QU7xYQUxcIA+8p+/wsAq82qZIP0kJMKagtCi01ZhJkxQ39bRv0ZTJ86jBQjWrC+cmBFWg3JM
IxUyZnJAlghGmbe2dri+YbN+AJ0TTxSVkyvWKaPEhOrdMrm2G7RAgm3ofOh5hA/VwsU3c3lDBwMq
gAGICX0k5L9K6sYx4kgRusnptjEPCDkvXA+zn94BXU4OolpULc8PDrIOEPUaNtdDaaxcE5T5o1+/
DM4+b49/vmeKTL2efJpdE1l7UH1VJQ/q17UypL86y0CjeywPXoDogBNkCx9obuMUpl8AhZC+kcif
LyukED8GObgms0kQIIB5ZjPYqNr+jSWdWBGiTu15MKFHLKnmfs0b/S5tnaOXoncVZH/DE1QDbDKs
Cpp88Vqt4p6pwEihglGWKMrAqjgsDWXNnRvV5M04kbPw6hJuooLHIrxNVGK8vobdfxvCKxXuru/Y
kg3hHvelZHQHqKfXqbQbe3WFgvCq9X5eNzJ3OkEkMfsywRMRlT7/+HpphZpLi2ft5rBnjyrz9lln
Bkcz8mCmLqMlfPrcok7tCQEHCdIIVkn4EEcLRaVOHu1dC3pj7+uDurm+tFlTOlNRdBZsjq0QECoL
uhDH5RsNzR3oS2jUN1K99GSY66tZGkxUiokpku7pV5zcpq0Kz0qZsSBLbh6AEfMGsjZwZe1TyNRz
Fc0kL4aTSj00un+DkPvSYNbsKqc3sQruiseX4Il1EwPhMafw2ts3DoPok4hl6g8LQWLJjOCMgFEC
t6osjm8b3uujBlccWkPtEoZz1h1PViPspq61aTeWrMaUh9eh1V7Dyjpomv8gFfpCSXgOiWDxu/9n
54SIlKhcviM83euissIVnKrv8BPcKYa3Q1ZklRjuLW/ntRQgJaL1GzWUD6XdQ1pufbjup3Pxl8Ew
3WSGlCKUmEcHvSP3aYMHVTAyG5MAnbXw6Jzd1RMLwko9SjR1HLCrsBt5+T6CT8Gy0U17vb6QWR85
MSPEEk1O5KCfFlI2ykoePiOwsirQh7huZWm7hAiS1KkEPy6L6fyDgVoIhKYL9/zSOoQndG73sZUO
rAMJkE9u7tz1dvZspuVCijeXTpx8d3FUp3ZybXB6zLRJSto63Cux9DAW7kvbajvf9pZC1cKyRI6+
JMzsOoM2eC111kZHEsKugr3X6gu7N/99wNObGr1J6JPOA6IVV7kxqQqiZlbuajU+RIG6ve4C8/78
lwnhnZ738LzJLifXJYcIW/9W8ZpdDA1OpS4lR0umhPCaaQjz1gOr0Qfv6FTDkckgpFPQrOzNBcee
HFfoilgwgKEewogAdGvCxlG6hWQF+dg1ZCs7NflSQNguUyCCqhgd26Xqzaz3nVgT9tBo65qqPgsr
LAZZrIJGUrUy2qM8CSZaf+eDnRgTdlFOGy11dYyZtbYr+mcvaGAx+diGC8+Z6WRe28LJN08uYwg+
JxlatrCp0Z64H114tScVo+BFk15iddPaC5fIrLNbljm14ZmOFmN3weXf6RkGyawPRdEcbVdbaPrN
mrAZi2RuUKceIbjFOIRZDAMO7Z3GvZVQ9rLa6m+sgnwZn4NkcBrDPN+2IfN0Q9KziZkxczZuHWub
PC7KzfVTO/dxDEeGtBMGVHDHghN4mWNXMnKDa6svytd6QNjc6ophn9T1txqt51VvNxnybvhhYubG
/rr1y22k00gvUDV5h5KzC9eGqhQJLzoqx0CbdkrdbxJ1KWG/jBWYoPmn6VMyeBH53DBJNA2Zz3U7
POSMXSMBN0YPGkjx60u5DOTndoSjWxoVncAMO0FAKQwV8DoYmM5aysUud0y1uM1poEIGZvCsPveK
HKWeQq/BvmZIpwdmuqbC/3p9JZchj2r+9J6e+qWw0wg3bTbIrhbpLee1eLPTr3n7nPUbXy0BE940
Wra+bm1m32jxMbUKQBt4vdhGGlNUR2MXa93wGthwSZhHGcb360Yud40lnRgRci0kVzwo2qgbZubr
oP9o42/X//6Mk539fSHJkvSet7nFIuBEWDnc3p23VfK7UFqaH5vfLQ4s6KyJZlf4/IOOGnRTs5Ai
f/LzG939GmjHv7OWv0xMe3kSruux89JhMmH0nzzraEebvv5WaguXwtwXAWsCecRvfgSxP07qayRF
27MQx0F2wjkUTv7HAVQDYzCdfVmbJl8EPx4rePg1lwpknj9m4Xu0VNua+xbArUwAojxmKT2db1Tj
F1Hwu+ioWN8qPFfJfgAQ//OwwiL+MiJESKNtejWb6g1yfFPHn2N5IsxeOB0zQwTTNcP7F7QCzWqx
Sod4ZO0mJuiScue+K58zCCHRlViZz0V0tJmwhvuNyWP1ceQRPayR5rh5vu5zv2lCz3MEHn1UPCYS
h2nsU/BrU7JyuW95P3BodubxHc40BKq37nu1R397Ja/e7tUbbWds3SPQrE/JRv3R3ngbFKtRt0VI
fvXV3aI0eD/s44UraiYaGtyNUNAyXsF9PHnByXEoZeQjKFijFVHbL200iTUgxYaWIfR0L42qbeRM
WqJYmzznYjfAqjAHbkHwK57yEimMylJJpQt0sNPAe0RQY+f8VO41pGqu7/wM9EsDfDyxrIB6w4+F
9XFjRVFnTXW52g2/WPyHA0OzByzfm6gRVhmS4RVd8KG/d/u8RwWpbg69mu9c3e/7lRk6zi/FnWQR
A3OSCY7Q3vhmZK3+531zzdAhEYGPiyIfiJ7zD+EgCNnRXUYBmx5qUPTI+dz4PgKf0kIAnNt9mFp0
utqQp+ti47zp7FDvY5KSVnuzo2jVVojH7+QwpaHw5fruzznXaf4jhJBQDzLL80pYAoM7zXvS0apO
1XUIWaD5kC5Rps1cUtBcoBUiwzyvqiLAK4rSvDU0vApZ1h9uNOxhtzw4zCOsfKva/PnCKJEDodcJ
K3QHzz+WxThJG1i8LSx05Vf2mK+9PN6Xcr8esuCuHsvPTZUvtKTnNlPl0OgMjhtc9oLNHlZqqRnJ
yS2n3Sp2cohTee/62Z3UaB+NPti0uffnV8zEEMwAOUROGjCY82UibmiOictLw/C+MdWxUqul9+fM
PQlq6HfF3AY3INZLbehkq7xlNrVIEbJ5te1k4YKZAaAyvHZiQUhcHbORZKlk22QYtrfeR+2b/GXY
qOa9Tj9oIZgurUYI85WlZWXvYSsZD/wXRIE+Xve7GY6QaTWETJj6ZQqvwhepyjEYy4q+SWr0O7Wv
m5XZKOgg8yaEsqGmkI6m3NqRang84hohVa1HT1HxrNe2Hoft9V8zF0lO3x7CcvvBDGXHI2Q5UbvK
+yfG1lCSM1dG+CMylzKFOfenoQcBEqTwDJMIKx80Z+yhQ43XdrgvujsPsUvffHacB0nZNeCLry9t
LmdA0JLkZyLnYvxPCF0KOoBFqbHRhaYzJ9KtpOJZRrsk819i/R76Vin7XkqPmnxjhndKiJRGcUjy
D/F4SIobZxg3uuztrv+maYXitXn6k6YdOrmq0X7WpMybhvTL50kpcHgPl1hD55fNvWxOuRITyUKQ
0Uq7UnyDZZeqT+N0n/YPaJOu6ujZ0cdNYx1zJoQNdJ+VFDVq66Wyn+Piu8ssb/leEQot6Jvan3++
bg19CO5HFIcBg56vuyyr1vRyRrwzZ9hA5/SU9/VOTRfnXOWZ/Z346+WpaKQS9M7taG0VV+HUatWc
ZLzJ0gSC7V5jdDdvoM1AFQ19sDi6Aa4/sDVts8lH+df1pf7Gk4nfmLMNYZvC3QK47fw3uIbt963L
Nx5y3zLhkMy1ZFM5mflWGq5prBBFdqSbEo5zd1sUcpOu08SlW9HFxpfCCxyFHknX6iu5ajz4knWH
G9BorY0rhaG3apVGL4/JmDj11iqT4c3rh/xbmGWU4q4vZC40gCH4Hz8Som7uoPaYT74am4cRUfIg
PECbuqoD6D2jhZr2XNQ1HazRRoakX7yligJaT7uNGCaHbZmyEm2Uw/XVzJ68EwtT6nFy8qIqd1Jm
NMjNDHlVjndpgITQj39mQ/jyRWjlTtNjI2pHNBWRhpdXerAQQuY+C5m1zBAaxTD6UOcLGRp4PtKM
3A/JzLUcHrX0aOndVle++sHCnk17InoyOSaTxNMz+IIecgCGk0gNM/BJGD9VxvDQgV0ZEuOI+ubC
quauBjgLGFG3oGzWxFgdtiYEDRb3EErRiA+/+u3/I+1Km+PGde0vUpVE7V8p9e7djuPkiyqJE+07
tf76d+j75qabUjXLczNxJqnMGA0SBEHg4OCHNb+Wxl7NN7kjiWlX9UKgCQJW+EfkqC6X0ImautUz
dNxXjbs1OwxzC1UP7ZT7om8kEd+6KPRnosiKO1+EiQ91Cuz9gPAZFS5a9A+q+kqal0k2b2Xt/AD5
BRJS9PcDUCsYhVo5YeYgMY/hSWxTMHYcU1Xy5lg7QOciBHfA9ASl9xoimqL1zW7epNb9MD1dP0Hr
emD8NcYHcFyWsDMkSsfQdsE2ElTGr7koGszJ7eZPJnbgkkFnArQcMi4mAPyCkH6YzalOMccvUh/G
5slUPnls+MgydJ8h5sC2gxBEuISyPJgyNarBc4OSetPoIH8+ql2NeRmBxEWL1sUlmTy2B/rcAdG5
oIlt9U7pxCWaRUPQkFc/0IZFu34X2bIsuOh0uCAHDzLeu4fsrlhM6ACIwDhblLfxtPZ6sMSq2jFi
p7HrvGn6pBcFxymyGUi2E2AvLLi4y9OplFGnYhLlgEHHz6a+TyprZ9ky1/aBbzj3bVwKgDi8r0Lj
L3b3UspoK+VQxzaGEvoYdAxG694ffQVsSRg2u8HAXT/wXc/CV+33IMjo/AE0EQFo5FRaeYo/0GAD
OhBfxlbBlVt8LD4kDBkElIdE2xzVgDiphY/V17cY6TeHt20mcUkLJr0P1bG4gMID+Yhk2qXqSoZZ
AYrjDrTecNV7v/eJR7wWqs9gq/tHddsDEZeP5/B28P+jeArCsRDscTaIDKWsgnzBLzRHulhHkoc/
igD7+xi9cXZBa0OVBU6OFjhnOoBfXgv9xqXoPLGe2612F+yV/GTRDpvwJaLP77J1J4ujJIjnF9SZ
+F5N+jJIIF6JaDBS8ujYXnH4fs+JdELdAxwBAcO22v/qvYwWaMq6m+ifAYwpMgaPxVHDSYZf4k9E
nvASd6fFHGJ7bCyLtlO5M1OyM5woof0QfrH6wQPAU2IO4s2LWxB9s7A2jEtwlkgurcxdEKrPNm21
9g4jJvxOZU8tM0pgzZ07jM/AMOpc4oE/rvPLzYZQNByBOQs9VDDIy9W2MnfGqAjNBmGyddRygypV
eptW5s9ESTFdPDtMBdlYenNnq2BWxoAUw8cY+oe8AZDIGe+LGo9zZb6ZkllyAS1wWR/L4eANYQNW
g1GsgvNu2mnKScOXo/85BMMBc6yPSBv+rMCTw+L8ABz5NtWKe93A2Glo5l2/ABfnn+8GYOpoKMMc
nQWjmI3u2ikcVZuyPH6MAL+PO/JYOzL3t7rpZ2IEawdGuEm6AmJMDDQhrZ+pL4P9czSetRjtebns
KS7TSthuNUfUOvYQh1c6aKP7gipq+agQ93B99cTwgW8ejg7KxMiwoQ1QuDrSYc4cK9NtXIKB3/a4
CTV1+1kRro6ilv1B5AywiuA8QxuDyxWmY9xHVL6ZOl5CmWqXr9eFLNcLT9gPUjn0xlngNr48HlWu
1wozbXTFxepOw4zppui+dqHsGC59HsSAuRSle6TxMc/0UkzJQoKUErogbO21GB7UWgXY+s2uPkuT
B4Z8EA0gAQncK4Iu8VLL5hzxXo0QZQ5ZQ5Mm2IdZsEEYcRulRPKSXLpPnuwEFAauBf8WQf1x7AR5
qpGA4oq5Datni92Dse5GV+NNF9m7T+4T+nYRpUInJFfxfhWOkaJPU1Iklg3iPZfc1ECs+8OAumTE
VP+6pIVauK35HDbElCgToshwuVVKHHQGa1wbq4d5hrpGSX3To3TfG9+M1tlcF7YwPy4MDQQYI4pV
MsVj1NV5noao7dISxCexE21mnNohlSUYVsRgXDfGJyIzZIDcUNDJKWwFDGsWKFyLOzAnzKzyp15y
khYmzjucwRnggooHHa4iGKFHuXNC6hQDyKe7Pv5WuSc7+zqPb9cXbOFOEatyHCbSTi5AImJLW8/0
ydEyYtDeNpqbcswnHzTpKcZ5deafHmDRG2LX9SYfBlnb3opd4JLhg+v4nE2g/i/tYmjrzB3R1ksT
Ygy72pp0FPiJ/j7YdXNIJoxkNTEMSgKUxzHCt724v9G4C8g/QWYV9yRofS/F1vnc9nqdWNT3/ZPv
3/qnW/xuy39ut3R7OFCKf91ut1v8jh7ojtHDbkefdvjlnx9WRYufhx3d4a8P9An/fPy3G/73+MXj
Pz388Pkvnkd97/Fx7z/6+9Mesnz+C748/Nzjb/Ff8N/776fXx9fT+6nyK/zpdMLP9xP/P/AxT5JD
uTQuMMMAyY+mSd7kLqL5jS7qipEhW55MI9UVMDt2YMpqHmf701aM7nn+tMfTFYPnRDLCVO+DJGbE
wiz4ltohmD/G6WS5Bc0qGUx2eShx3fAzY/HJMQAlXe4sCZ0szd0YLi0wHhoWHTEI6kdvyCqY/Gxf
GhDA7y4yWFAJFXVx8kjAyJRMYWFTBTPrwvxnH6V+ZmGIXrOLkOucnF8GkQQHK5rxsYQYjwwGFVxF
fDfPIvxIS/VKTyIbtClGc8ozy/WayUxuRsz43lz3B8tTqZt8SgIa9xGEIJ67FBW3FpBxbYqJCHZq
7UFB9jXvchD+YbBlitikSk7IpcSP14V+rNnlmiLpzcMGDrriF9Ol1N6MCnXMcoeatKTf//OY0+8Z
BjNMm5iCC3CLnn4/934P29pz9E3wPB+z3XAaaEdfK1+lf94xAGSL1T8qkpPC3ZD40UCCrOOxzc+J
mN+dYwWvmrZEHXcsNo2GtwV+f139pUviT/m/IoTtZXM/DPlQOPQDjNgXGOfhms3gBTly1yBqGIDj
MWeqzaolCTnWDAunkl8zGPKxOJ157VhjF3Tgfu9B+4q+EdTI00LyTFszqXMhgnqV5nS21vTYy9RW
H6sOwaFtM352MByVpGW0dYywf7m+pvybXm4bEHbg2ufJH0RTH4/msyOTZwFm0PUQqkUYEINJfTdK
3nlx1ryqM5OYyJosJPyAbAesDw1FQmDtlHoThTPeCLEVeJpybMnNrO/rtJW8sNYW8lwOuTwlbtGx
sQO3GCVK55vxUxJ+48Mo4gLvOdlrcmn2eEii5g6UBgdEqsKJbC3WW5nG8JhMqse5Dd7iMZC4mhUR
gN4ifkLfH+fW4sZ5tkVDBDRLnOEl7ZQaXsoEFZoulnELL1/FDvblTIpgfSTHcFybvxfRuU3t7nfv
Pls6EkhtSTUTM6MbdG93P1BSNTHz+7oNausaAi7BEU7qAiuddOHE2oHgRkqfGXlAP5NXk4qS6SEN
DmO9s9ydnT/o9U0wHCfM+hher3+AlasKuv+VL+huJAy8G9xgID/MDnp8l6QGHdoHxXlSSvtubr9c
F7iqMGZVo7SHZm7k8y+3VOstvbQaKFw1qoascf1NybXtdRkrPgv1CNy8GCqFVJPYv1eSEIwF4WhT
wLheJ1vdd6P5rQpDyZ3L10ZwIBgpBZwYHhR4HhnCYUsrR4/VRMd0jsF+MezwLkKvSlpkv9LQGCUX
wFIlPCZAN4SeRNwwCx5lZSB1XYLmCGl3ZYfq6i89JceudL9dX7mlShCDxzLvt0C3sEgPNfXRXE3g
Mac262+iMffRkr+Jy2mDrIQkTfaxC5fLx50G+pJVTi4PCNylJbjg2ayrHqgdJ8sw9dVWpq74WkeY
+LotWqsC8xmGwVb3lROkL40+Y16tWRX2n3COs+9TjVG5h6ytS3Ru6VkBEtvBQqOBxoKntkz0n641
A8blGJUe0xpsooOXMGYkgEJlLgNNQja6tDdC8rM3MjJuUlapmGEbsXulza1mc31VF6gYDZkbTkwN
pnlUN1E3uVQ1NCrQ9zkFREYqErDkS96MSIIrhzooTsVs/MoY83S1PXZh5Kc68wiTobOWOwveKAD4
kEVSOWhEuIHcZk4yTH0MaJmX3yD6FukdP1GtJ1LIKCyXRxx6AgCDMgeeUNheQdu0shTSqQrNO5Pc
5LENBvVx7CT2szwRPKnNKbHAv4VkK78Kz+6GvmBBGfYuJuAN9qZzQIKC8TmKXr5c37ulmI8SFHFR
t0MfosrX9UxMFzv2CJyxQ+MMkxwixUthsaEmQ1cu14wndhxUhDCDG4k3IahO3MBuGMZgUwBsDpNe
/KzL4vW6JksLAIaWWyEqT0gjOcJ5w1qlbd26CFNdVCDYvnLjrdF7Tl5LLrU1XcCCCaQKrJ0/3S+X
rJpYWutJ6oIJ4pCZ+6GRbMkyyDF4YxGy2PA6eIMIV4iTdJliF4lDs0L3MAN0GyRAf48/3QowUUN2
eGXShGWbrcqc3QzS0FPpM7Kx2Xuvhn5d7ftS9j5dyoJNW5yuDGEp/K+gGeYA6vEYR6GXseIPUQY/
V+s3hKihp0WYIjIkzf6zNgGQAPw9Hw6o8vvycqvmrph6RUtDNGW/wsV6k+36UWx7GjpbrktaAJ15
Oc5GqxEvjQAfKObd4GWbvFQw5/D0lmNuboiUyO7XV2/jPUoSOCsxlYuKD2jXMNMDzHwifDtCSBCY
BaAWZNf4SNPsdjcoAlCkUK6r9LE6lzfYpSDBNAadjOkUBxitiEFNvNTa4CvBDB8dfwKLGeVfOf45
vb35t+7m9n5LDyNXfPfwy6A3Bq19c1NtzM0v+oAJ4xS1bvp1t3n29o/v7yfZcOGldV1+XMEvm4iI
ei3Fugx1FflTrCpbVPptr+HQMbvkoM2krjbXF2ldKCg7kOLhpB3C1TeHGMPag/0Zgxv1l5mxzawP
W8OJHxnw45X9WR4fWJnpIj+g472KVMjHhMczd111pChAKIX5TmN3dNW0oNY0gL9FkyCPl9cCd9II
/VzTtmFiwsGJE8VABznGxGVWgixkg8LiTWxK6JaWlURegzmTInjSvGqmKasxC0zDE9gCTUKa/R7r
e1Z/12cU7MnolXG114Ybd7yz9Iqy1vYUvNUB06JOM+6AnJDY/PK9ACohfq/jfAF/KYbvYCBoC5eN
sVf35n2k6Pdjo/5C3vgRd5c3gKR61h2KtKrET4nLDYJDDq0EMyog2IAdCqartAbJ3cQFLgyMIix4
1LRgm4b+dVNdFcJHjeM5BCpesQmmLFlsuUMAOJNub1DEpKzHEG5HlssRT8SHLmdiBK8Rh/1QWgF0
Me3oT+GOPpv0O20IadiOW0eT3cZrWoFJH7hThPYoGPCPc3YipnmaWZNOGWKjzURutWH2ZkCwry8d
P8XnnpDrxKts/AdKuyJuTwNfkt0pBAg38Ju1bUJZ+WJmBS2C9rGOf5i15GSIscyHPBSmHGDq0Bwk
Zli1iXVRX5lAP1f61g6njZV0R7VGhi+SvIj4biw0wxEHvRpCGhQuL5evsIsYbQ09B/eWPwtQovfd
/PX64q3tEPJr+sfNiBlHgnFjpiFeYxh0CU4W7bEbpu8DiF5V59P9ctgjVCqRY7fR9ofs7aUm86Qz
FtsqKI3yHeqmNHUPw5hI3qlrxn0uRAiXLSPOC7eGLqpiNWxnanau03K22gHRYKXFEL4hg4waam2T
sHrgs0FiH410gmpqEqq1EhrA3gfpY17l+64wJIqtWRzK7zA4HtcCO3G5eiRERDE1EKEFtRv7STNp
PdiH7DHYjroG11ymefX784bxgSoHphwFODHBEDBdD1rTAUjZcEGCHjKDErASATryLzyfiQwz2ihR
rVDFiFoNlcQ0IwhySoxcRPtXRF2WH6u2lIWBazuFfnCsH0C+nOv6chlbo3GNccT4sDHJvwXg4TRS
IrkrZCYoikiqpsYbHHbOkoM6HUMTnQKBbxazZ6afDAO4H0I5HlA7VEQ4ldulOlnQAfqu61CHWJjL
HHc3ZhvyBLlsAuKqUmeChEjAinCkTe5ggzyhmgMkZPMnAI+gpvc0a56u292aNwetAu54zrihiR3o
jT4qahHAuxbGvJ2V/EvUaPtI1bZZyvaTpWFchOwhwk+o6GZRK0cFBU96VJuFhYzqeTQTMJh6dl5v
jcrcO0A5FI4pGaMghi8f+8VnQfPeJCDRxFNsJ6lZdjB08DnQqtrjwqdB8aLNJUqcyMY8O4mkfrJm
8AZMA8bxQVTBP9HZ9dtEve5M3EKMGfDLxrgpZ1fy4Fl1TX9FECF3AEI2jGgwIULtDV/DbpndJk2/
FInE2NfkIFWHzeFIWVBbX6oSmoqWkAyBSzkGqCcEzruL3IvXKzEqDGO7+7wRnjs/wSJm1UUyskE0
pkflMUjRzePYJegJpl0S6BsyZ99ImsoGQq6ZISbgIPgDOFGF+EsVCXOVnrRwT0bxXg8x+kKHXds8
f14zji/g9CVIgovBrFMq0zzMUe7ZihYYxzZSMHunw4zFijaNRqb9zOaoRyeRFp/iOFZiSbC23Ede
RuVwd7SjoIVKUBKJP3OocE97Far7blTQKSj9kJm0KCSOZOm1IAn4FJ7+BNZZlISpgFo/unXhxeRY
WN9t7VtmHjNQvo2yt+1y4y4lcZ3PjlmUznZZGJA0Q5/W3bjotpjLH9c3TiZEuFmqOezGjKvTKV+r
OaNBecgCye21JgPFdfgK4KAA4xY8VOz0jTqGQ+GlVeNbWb/P7WyrK/nnxWga+mvgb4GwXzRZq2YK
KkVNLTw9Jz9Q39vZAU5Xp+YS37R0f3gR/JVjC74pJ7rFKh2jjOwO/AAzANlNKlFlVQR69bl7xe0h
tgSaZEwGpULCalDUyisVcISNSSSL/5Z9uhhUDeDqR2cS+vzEJwfRFHO0Uxcg8SwEzAHjn7qXEpzE
pnKqo4cZhcIAiXtF1m+xcoRQjsHjCjT/GKMpQv6suI2SIIbYOk1+zl17H1ThtlGVXVkP721kS4iV
VnwDR48ggY+dAeuy4ON7PUyyDhM7MA1X3fb6z6IK9uMQbydz2F4/TGuKnUkSLWNUmDPXIyTV7AlU
lbhUNqHe7rpp2xIZwfzy2v/AxPyjlVh+jyZtDHNwqnpJ783aM1DOhn2XDFuLfEWX/EZ1ZOzLK6cY
rMscJ8NLP4ur0tBjjO5q09Ib9ZZO0eNIJj9rJY/g1RX8rxBACy59XlNWahVYXCtNxyCtiDpGQGP2
5qqvDuZxXt+ulVMGbTg5icXduZjwSjvAKa0aDiNTjnGSUmv8fV3AypKZDopT3CMhIS2er2BKkrRl
OMYgsesooBvfdQvspADvd5vrkpaqqOj3w3HmdMUo7Ag2bsZV57gK7l+1B2P+YGRPTqpa/nUhS5PD
N+f1ItzzuPvERp/E1KLMqRHQ1lb7gH7Wp7HCHAgjeOtHeKk5SLwo19F7qH463kTTCweaoEICnyE+
hVGPy5SM2AValyqqDweTSbA6a44QAxkxPwjuENO6xfClA6l42gTwSFHQ9MfBnt+MxOmPbTkc56Rr
fCUbjqAZIDtdwcSAUNV7iedY7h9URMUYPeBYYWh6afdJblgRSaPSQ5nx1hrGpxypjc+bO2/YRa0C
aHi8iIXos0YuLWOTUngBIrEi/NLkze66gazYOySgRYkAOAZiNEGLPMvrvJpCtCQR9zg71q5pf3bF
4boQnfuAy3cV2lDQAoOKElz68r2dGXNCQI/tjVtzq9z9BMXbj5Y26HGqW7qbfjVfn1ACvC9ON+l9
Q7PXZ+UlOlbfAZOTqLs8D/yDAGvCgQXLyLpL6kLDvM3S08vEc40SSBs27mcQ6jVN5wPL+8QqNBZn
SvR5a4Fg90M0QiqxGl22rChQ6UerU5NgYAEZb/Q5lNSiVyzyQga/Vc+izzDTnEztIKOpNNoa0x0p
jW/Xd3Jt/QhyhKhpIG4HE9KliDRpm9QKsJHWeG8Ed33xFuvURea/+6HZD3EgiduWKQDM4TsTx//+
TKMkacyui5MSVB0/SL8dNbC3HJrqV68/jqEk5lgU7AhwspylBj4ZNoqOg0thaQ9avarJIGyvsJ3z
qKJHkXzDg8TyDT8/9Lv01/v11Vw7fOcSBfUw9BcUawrUq+fhjhDlUMbRDQlkzF5rYgDbxHATzqgM
lOGlYgFgC46Z5dDGaTfgTzrUDZoOtV6S1VjgS/gCouiFY+4iC48U5aUc5g7p6Ixl6c330c247Q+t
h9TQ9/LG+IWeTomxS6UJ1g6QbgAKfkhjW+Yre2sX77RTc5rvOM4DcNvrW7V2tjA6HkAP3GfaIgHv
TmD3M7QaW9Uw6qYY9y2bgvrxDBWd5LkIcrl8NpqC8PKBCLSeZAf2RryZAr7CqIXhajf9cfZ+oCgk
64VcUwwNL6A148VKJKMupapJHTSl1SLUbp7K5FfXy47V2hk28LwDVTyHa4ujGQKzIUEzDiVaPZN7
5/bFeicH924+qs+p72GMue/hXabE/vX9WrN5YOvR2sVJ/+CvLtUKNDMitd6VmARBUI7RaQw0byYj
01rACbjJn4vhq3vmoKYitKOm6uEz7suJDpvivfScF9LRdGffljfNK6hnT+5hfr+u3UfuU7SVc7nC
UcME1KGocqhHdt+B4fLn++JmgM/a6s8lTX9XNxgw5fchZXtyn9D6q3LcoI88+zH5EzUP9f76x1ny
4QjLIJxFS0msULXwcVi7Mff2M6jiThYoA8lzVfrtdty4vrGvb+L79KuXyoKk1a0GZShKfjAyvBsv
9yBWbda6BQzMrL8B9owH8JcykZ1OroGw4GDhBTQFAbuOupSw4K1lJ6ELfJ4XTcD3d5PPygfkO6k7
qp/Pi3HUCHCj6BsE2JJfwWcmpdo9i0IVfFTZmLzpXXGqYwZgkYmtaz/NK4arDsUWtFbxUH1BYFzo
WhVEsVp6VVeaRxziGgh0U3b/rJkHWs7REoLyLx5uYisTGkJCKx8mRA1fnO/2DW+XwIzgBzemWwvd
750/H4lGy5tkH8qwTGte9UK2cEJrlMjqroZsdN//yV+bm+xBP+U1dWCXLp5Anl7T6ov69fqJ4N9V
NJdzjQVzaWpgTPIMUpMEw8SeSSU5cSs2j+FDHMsC9waYrGDzSWTpAUaolp6N+ewkfs2DY1C8Xddh
LSC6ECJcSFWauqyqIEQ5WTt2o93Yp/nkbpTfrT/5sUbVUytRi4dYi2Xj+ApkLMBRJKIE7KSc9XaC
PWZqsjcKtk0qh7pVv8lrdeNkoySGWN0ltGF94APxuhJ2qR3ioW0DArvMo12klrf1IOsdWAmY8bqH
5SPDjtqL+IKLkzHIWGmWHoaXehHyFvHBaG/GelNjyCCItKhuScKwNdM4lyjsWmqO/ViDItMjwawc
yVT3x960X9GZ9eW6fcgECVesVjYWa7lqbZ9vIkCHexR+mlh2k695Xo4VMDnRCx/UeukPJxdjE0cX
NsFG5rHK8bQx9bX4vi5lY1rXFDqTJKJfAU0eKjQ24yJJnX2rGn5SzFs1UiQFrDUxAOujYIvKJgo8
wrrlQznWNYodnknCe2tMfiZ2/uzUsmloK5YHiCO6i9FLb6GnWVg3NQm0Sglc+PZBuw0DvLwLcgoU
smlM66hnfEqa/jsKS4nnW/SxICQ6lyuu4ggC3zzvoF5Sal8H9ISnprqv8/Aht8MTvNmmQzdVxaqt
G2lPViwbSLtiLsB6g3PGRKMY54C8NJeoQSYsaMPKS0EQW7pvc2BSAl7Oyf+09YM7BJCmjx5uoEov
5VhaGBkOcG9emWFIurmbsh9q9nJdxop/upAhHOUMcFt0M0WVp6IIOMYG4Diyd81HJk5wuRcyBGsM
62pUtRZ6KM9NQclD+V1/So/5bfN1SqhRUefXfJ/s8m2zVTDojhr32eiRbbXjo5O+tJLHwsrRuPgw
fEHOYp8GXJL20EFhDEzK9MOAhDJ5vr6m6yLwPEWfPweiCcciH7RicB3o604PTvN9NN+yWXJxSkSI
rept6lhViancnpUdHcyMCR9zGYnXqpUjtQpiNXAULwhhOzSnjrGJhQoKMG1mHa07tfbMdjpNJPkX
K8bT7RovugOTKFi6PSLTa+QFyHu1yg/a9ClsKzoz7cv1jVkzdjA8oIMJrZDI0Ali2NCMrlPUlTeo
w804Kbtw/nNdwsqicR4JYGSQo1jyVkRD2xGgSvDU1arMnyfQsZKGz6QcOwcsZa7xeF3e0g5AkIlx
GoABgwcL/POX1qwHpA0iE/HTXNwO5FnRbvtR1ja4jJggA1lVJFw4X6Ho5eNA07u2RAhTdW9asQft
LTrkXyNEa93hX2jzV5Lo123mlr3a43Ysk73i0NT8OaWSBVteWWD05Gh5pFhAzCVWDdAPBm/HLIQu
6X4adhUScdHXJtzXw6mI9nb77bpGa2t3Lo7by7m3YYMxB1xcPICCSz3oIOWp7dprwweSfJaJgxsC
sjvIsmNsA15dgnmjuzKC5TtISCjZKarzp2lod6jESOoiy1NEQIPIYcMOYPaqWKhtDacDOB2OIcTo
04nVVO8lMfqaVSOewM2Hqgv6AAUH2mpKgyFPaeV1zS9zerLKb0Pycn1jFgcVQ1LwIsXtjTUD4JB/
hLONUTH7rXDmEFkE/Qk8uzQPvvflO8JD/7qchQF8yEEbmgo8KnhzBDkYnFIligI5RQfc3JC2D62W
g+Nz3ICU08sDVZaqkAkULI5oLA/HHqSic6R7+pS+Id34xZ2rF5ysHeld77p+i63i+hl4JSIpy2dI
Cltlp8j3zSYI3uzp61T+sNElzdDcdV3IwuK4EBRl4eSQZrPENleSh/XYudApLGNA/tEwJCkCrGoB
/wmzhq9D6/qlNUwwNssuoQVR+2NNsE7VPs8lVexl2MrVOJPC1TyzuYQ5TcYGSImB2dEmIGnL9Gkq
sztQSqLG6CDzY2qeBaYedDLdI7CW8TfI1BSMMQAMCkRxceuBi/1Bm3IffCRfUUSVOAiZGMEEkeKa
OhJwPfVjbD4Y1k+A/yUmsczNfywmb4gEgAjJZcHwgjzKtbIDr8Dcpe+oML8rpuHpbXjjDnesNTGr
o8swp5f0A81L9ddY6l5RJ3+uG+aqF7H++yEcAZhQZrVRKS5f0BwjNE4OObY6hug66ea6nPUVxZMb
tWCg2sVUc9xk5jAyKKsFYCNxig3LCZpxnMN1MQ4M8CJQ/1jTv2IEA221KQkMA2JU9gUNycVcen24
czIHD+N9iVFq18WtHmtkRv7Rimt9dh74dUUcvoUx8oH9FITUirJGYiiypROMUcnqKFQ4/wTJ7gA3
o0b+xlzZtCRubIuFQ88BEpzoOl2AzBxmDcrY5q3Xone2Gd/1+dYZKtql38PigKkuQOAO/vXFW9UL
+VsHzYyolIoVtyKqWduTssVcLt9O2m3EfoFEdvtvhICwBOBJXPgitiNlE5nLFEKMmtEhOyh1tyVB
LLGDdVX+ShG2KHf4HOIZq4enduJPpVViAIoLXqksrP/Vqv0VxW/PM5MrETAjQC5QNUyDG9WNd27e
n8IqkhykVXsAxuefdeMH7UxM0scKM7iYAGPb4/vSfMYz/n5uBt9F+jl0bZyw39e3avXePxPJP9KZ
SCUA/seuIdJ1rW3cWHfgDaCGk21CI73R8k6W9V51fX/lia7PwWxPDNeGafQa85pMo01yzOq7IpMB
XiVrKdZemBPESVVAEGZbuCD+qZxTHJHQC2K72DoTBnKifI+oWite7D5K/jeDccT8CLPJWHI1p+Au
1E2qtzF6R2RMU6uLiScjJ4DmPZZC/KFlTVV2EzYvC45oC+iUd3su6AyWq+tGsnrSzuRwj3xmJKEx
hFaC4Uke8p00V2KqY1AOyDAlYvi3WbhDYJaQIAMl5KLPq63yDBwXWDQyTtssr76hL0ASY6yv2F8R
gs8gfZbNCnd/nVZ+KXrnpS4xHEcdD+C4kYS4Mm0En9EmSlEQhkUzQveR5QUDhYyMw3P19J6tmOAw
QheUJ27I51+lX0z1j643iCKAAAhfQ2k+TrZ0gqdIbSQjygZLxweqtAO87Tj1tNBNL1emWGIKy/I1
jylwS2FwC+Zo4LeXJpeEuYLCPaQNdvnbQEiL8t2Nnin7dhi+FKZ1cqz2NAbdz5b8zBv9qPSxlxqD
HzfJxgiGuyxVdtcPwWqU8/cTiZOXrQLjOgaGtQ6r1yBRKHik8KhgG6Le1PVIE+XXdXlrhw6tJJzF
AXT1GA16uQKdZeUOKxocbrspaVSga96q96D5l5Sa1vb1XI5gQ6WT62isrRERY3ZdfxrBNzMrmMMs
o/haDb3PBQlbajagskYuEG/adp90d6N1g0EMtEvuRvLSxgSM07dtfsiN3zpAEf/TWhpCwD2wKR2H
HKJz131PJgs004myGdT2cF3O2plH5hOpAbD2cCq+yz3TqrDU4xJyKrvbAZ77TXNmSSZqzQzPRQge
zA11K+gIRBhJCyjdKcazmSiPs/Kgpa+B+uO6QmsO5lyaYIQwjIIUGoxeB8klMZ5nXdu00/OE0Tpt
JEHmrhv838UTDDEvskR3bGiWAUqkjn6oEOpq/2qH+NQ8tFiilCsoVBcRGrQUnCpwsPijVZ76vny6
vmbrB+qvCEGPiPVDR4y29QCh2IzNCyrE28lRcpqMRiQx7HVr+CtLOFOzbhRqwiBrjk3aJ15q+tHo
O8EhU70slU3kXt0hghIWmC0B2xN7fHWMXjWNAYuXdvEJ1GyoLmmnWTZ0cFndh+8H99l/xQjhxlil
OipyUCo2VdA1hFTRiYdT56EjIcVMR6ffWvm9Wz7VzV7tXufwMEQv1/dw3VmdfQbhJIfJkGdzy1WN
vKr1SfFqOXfD0zRtkRj0WvDTowfYMe4d2SlY3dEzwcL5NqtgBOEdBIcEqewh8fJsgxnKVMlyOnf4
il+vqyrbVOFEuF3khNoEgcw5qMpeH9UDhkv+m2PHSSPQuIWEnBiN91HXjHrYQStV9VuGPIti5d+u
K7IE3n/YzV8h5NL7Dm7DbBerh6F5r4P2I5g3GL5F1dmkLtm17M4pfzFZInPVQZ4pJoTgtVI7PeOK
KUHqW2zwZ81X6r6mlrsnOJj/5ryDQRWADd6cIc4MziMMP7bBiOjl5NFJTx2qNsZwqkKgWNkeHUnX
V3TVFv9KE69NzORiJCkgTctLajk4eZ3uFxGjetHQnKHlKpNIXDVG9APx1mpAUkTcC6B6YaqZkJg6
z7Obb2IV7IFosbquF/eK4kMDDS7/lSKcsV7Vi7bvejgYdfITYNciw6UzZn6Ydr4tkjdGMNsj/FdB
yJlU4aDpeKmVegSpYE3hDWt53BxiN/xyXbf1FcSQRQyIBRmi2KDWTU7YaqPZeG5/it2byXhSK0kt
fDXKgYD/FyF2poVdUZddBxF1MdEqKv0ykhUPJVqIDWlmGLqRMkBEPna0SUt/UO+GSRJhr5o3aDFQ
o+Q0tyL4Tw21LFYcCAEJ/jeWqF+A6d83U7afjfQxrrMR/jeQBDmra3cmU7jb5ibP57i3Gm9UnM0Q
g5JxsiW+llvvwrrPRPC1PXutB0lW4SUEtaJmPCpzu3McdIcDS72bg0+DT7nLPZMlnKTAdMfE4abA
zOgV5AUvAUu2cTGemNlJnu7rYQG6shG4gTVcE9FJXWSgTWzG0mXluC9I9+Cm+a2hGDtTNW6HTNvq
RuMXY/o4pBqAL3n70xgQC7XBrrRkzZnr24gxMYClAzsuNicZYzx1GDXZeGjR3KmK+pQOsm28LmLR
vdhXhZnNEUTUILftv2aY4H7dU8gECHVftdCVoBrtxiuB4O1bYzfkMnIzmQjhRg6jPjMKvmVO+Kzq
LU0wivi6EuuXvvHPTqBMdmnthcVmdWLQws5DJBV1OoChJc2ObQOerfKB2ZsGBM+4oSWrt3qHnMnl
qp+dssHJ/o+069qRXEeWXyRAlpJeJZVvU9V2pl+EHidLOcp//YZ6755WsXSL6DnALnCAAToqyWQy
lcyMCCdSJ5hWES8sX1W68buT0Q5OqJ608q4WSbsuhsQZIHesa8mPawyhV66SPCnabRNs0iEQrOYi
Buj/oDWC/6ND79yoJM9xLU77RX18oytsZxXh2i+od33TFiPUDIaLGm2aqUNIJhjQ9nSjDAmFbEuz
2ywVlRRFSNydq6sjSnADkArlj1bsVCn30vadpsq/tGi6ambeEPlqx0D8X7k6PcTdRskTx7TcqHy9
vnCi/Zmccgajy609Qp6hcttCc0lSrtRauy+T8eU6zPKqgThMwzz9RDpzDgOmoySWBoQeUvzUyJOc
eDrxweYQ/pW7feJw4aEuQbPQmMDJkn5Lfe0kl/4mKTPBnbt4z+MO/585XIiw/JEooWVXbkJ/N+Wd
7mcrI9rWmP8tAy8VPbouxrwZGhcYSnABJWUOtKw6BWBATQyRJPriN8cMgTulKDyFNumxbKnuB9+j
kb7jTaNZhXkKaiU5Mx81vPkKXGIRE2JUGK0EqeEFORpLDUsH1wGij9bcpKrtBlIA/YHW3Mq5vCJq
KXooWnT1GeDkozNXVyQpNuVYQh4rq44Ogfm2KW8qcxBUP0V2Tf8+g2GaFuoMg2aurTqF9sBQegSZ
otszJ4yS9V8cq5lJXJAIU7WxQgqTlNAjGXU6s8LD0FspZFdYdMEZEBcmjDwZTHWEUaryNgbhq9wb
P66bsnzt/gOBCbrzdTOqAI2X5rRu5q5MftL4R9K1jk/v0STr9PJTHG6jpNkIUKeAcJHazlC5wNRL
JCUjBarRal6XJU4bpNLK6mUIAmTbuio2hPaHovXXICr63uvlcaCyLbj5laV4gswPzxJ4ejFArHJu
u2W1gdpOzVnMyW8hFpg9yrHTBw4CSvhaP/sPh1pzMBDpvfug7BBk9x+EsPwazNG506+OSSS3Mbqa
bAd38xM5xq/MM1fRSneHTQCO3FPsWZ7uVjvjofSkN0xp7jbsW+HgW81lWzzv2phuj3db7Xu1lk/S
IZIFC7TkfpBrgIQpCIwQMrgzFapVoo0pGnlAwV9Pw736+FcIFqjXQDgDti0uohOJKV06oIGmbL+X
w1FrRLOny2FBxusZxt10SKGdb7HeSJBf7OBokv6e60ctvwvJvrMbx8BbzHWnXlotNJD9D4pnJyvA
25rHCaJ5yzBd22EmMhC0qQmM4fuX7aDNylABAjRnXaNjjj5umdau8mYbo3vm35mjnq8cqSQLjCS4
/urQQF1WecZ0kyAMLF8NnyvG7X4rZb6C6ajKlcfbPiicvv9RNyLGVtGicYecgr+3K4cpacDskFQz
FGAHR2pOdbIPRH2E/080/bSIO9Oxb8Zg9QVYRF6hbjGp4BZ0XGOeCM+M93RYZ2RA74nIMRbzvJnr
cXfsIDelIZlIJ30DbTPVbebnm4bcEiH72LKPf2YP3I7FJOx8XcPNp5vdUaFx4DITj3DXPW/Zmk8Q
bseqkqU1seEW1DiAh75XKi8sbgwqGkyZzj4fgCHH9n+pEERpzj08tGJ5TPCG5GbDa90eDOsUEh8M
HX/66llGo2lZC/KGZVdE97miyjYm/LnV05ShAPsDzm9CceP0K6aUTqTBI8e9YYk+qBdXEYzBCvSE
MELEdx43ltmaYHDFxQ41kJysU7iGZW6LXDAMuNjWSmZAnPPZxZgjuk9RydoUyROz7ttqN4b39Yje
D2VVpqfCHt2+Pf2Fl8xgp8WeJXxpO2I+pYV9Y2I5fvLCutyTh18hlJ+vAy1GqRkQl+2hr4GpJgNQ
Eb/p+XMPZoEv0/pO1bcZBHdLMTsmaaEBok3GnWE0v5RGFWzTdSvwqH2+XExikpREkzuw0mPBvlLv
O/L7L1YK01WYz4NQ1gUlk2W3ah1T5FO0pvfykD9UtXFPBuvpOsyiZ89gOIeTNTXvQBiM+JAfSbir
qtYL02NZiUbXF5dshsN5mDpIjDVT9h375J5l4c9RHW7JUP25bs5iTJ3BcP5Fwa/cBzXCkD/Ku6JV
dpXse9chFgPPDILzL2obRWdVsKQrEvCZIrE3vbzJIUKJPMK0ttfRBAZpnKvRstOjfvpMD8jawmtn
H4mGHJYSd0xxIeOQQaB2wRWI8lZW4w0b/ZXBXme/EXV8DKiphWfUz22oClZv8Z6YoXEbVJt6CoOw
QbL1qFbPpD2o9gvx3yyw2dPXyBClRcv+/Wkdt1sJ8yU9z2FdmcWOPRwi/a4joP4YRRzmyxv1DxAv
cCkV5RAYKr5ACNRKZMM/9JL0eN0XFr+xZlvFj/b5TGWQV4UxciqfcFQlxzcZJO5kv/S6oP5Rtv7o
mvr4zPxxN8ho1w+s7j6qlNCtqjReFWnWOa0R/QS3le2A4QHtF7YvUnsQLLnNpQK01Ac2FPiVVT0e
gow5vTTexonpFqPy/fqKiBadSwJADBgXsQlvSiBwVpiqa8Jvr0MsH3eoGP+Xepyf2IPml2RDLxmd
AMqLPYDCEE3poQIt7ccO+e91rMWjCJL9SX8czyf8Yw4rSU8bHT7UhMQJyqNGFbeNX2Xj1s5jx6x0
Ad7iTs3wpuWdXfulLdFM0/HFiAHPtaRHqzJZ2cFtK5rUF+FMl8MMB0qZQy5Na1gZPwy2tWqor5KV
0rQCexYvGfCVgIVlYnXlW3HSRqkzq4U7qOkrQZWxyDeJJarBLRvzCcItGoTYWjnLAJKVJ3t6ctgx
DRptiagwtujbM2O4RQMhI67lBDikOBAjcexGVJJYXi4cEjj3pMPBIchhS8KmwbaE0U3IoIttBRjD
Fx2gxa7VWW2GJ4Yv0jahCVqX3Bp131vjYTiSJ3anHv217MnfKpRgqnYX/Bn/prVghstfnXUbR+g8
xALmdJ/ExyR6H9XX6wf2o0rAf/bMMbjaW5SRpK0N2CZvbCdYmdBjcXR3dMiR7ummONij8ypj8r5c
Bx6YlHTflQS56JI7zn8BF23tsUpAOAMr/X41dDu5eap7T9YF83ZLrjJH4QKtQe1M7QKgJInuDeGL
2d4XUbm6vpq8KZh0hQTXp+oTlyOmvmTWVjmpPo1kk7BuK5f1JktBXWNEollS3iBoQUNRAuJ8FppS
8WzOYRlNWuINvzcc9FMSYx8kmhNX79ftuahg8CBcspOBxwm9ooPhVMMrG6irR15endiI0+b53a+0
efBtwXXF51c8JJfv5CTB9I8Fu/CR4uq9vCnkvWbdVdGfvoGKlmeOrXvdyotdg9oDBj3xDY6yL9gf
OcSmsdO0DfUIclMFhLqsrHtUWVV4bY7kMYKG8ct1vMudA54mQxTOmBT9+DJn3+lNHZM8cjNZh2RB
aFgbLUmIp+hojL8OtWQa2HgBZhGIUvIsYuglsljHoD+DTvD7WApPxQBpCw1EWFIOYevrYJe6XVhI
6GNhShvNxfhv7oyN1dAlpU4id2SYt1+1UVogW8vxMuckQx4RF4/DCar8YxPI66ok6VvvQ6Fzk2pt
z26TzGb1PU3tflwZUhCUq7ZowhKEelEcrholjutVrJdxI3A4/pqaVDGw9VgfiElgHIY7SNooyWjg
YrFrav6RQWDJSUwRtdXCluPDBH3JCBDYdX4+Vdbqpsw7BRhD5sbaqpvo+kPBo9fCZgMEfHEThb5m
6dOPmCUpppb0WRCpsasWP0h207bPQX8sClH6sGQLiGUhODRNYEMJ7hwmTmuEOd+OXD9GA+ZQqe3e
b8sqdTLsoKg7iE8op82ZZiUga4dZygsHjgejzM0ogU1hJ7+Auboq0R5vVb91Wtm/a1WikhOTUX8f
2WjdMHS+PFKFjPeQ0GTmXYcqC+iidMi6rI0qS0K8AiaS7UC9bXgCZ18zQgEygODk9YOwtBHg4EBP
LOiFwPXFeVQ6jRVKchW7UZBOWgnSqUpJdAriAosU1d3mL+CgpAW6h6mDm/+oqpLEshujBJxJtkWc
uUoGhrHi3hbNriydFOg+f0zFKwZY7s53vo1sy65lfwqUeJ4zx43sB6uv2zKH4NIRKY/qsDcBgTnd
1dBvpd5242rSXvlqIW/yLPS4gUkb5BiTdte5MbZeqsWoQ2UkCTCnD4niOPqTgGnqbSQhQth1s6Y/
Ns+yAAYIECNMTFFgY+YiI0p6WtWDX9Ft+8RGw54pHcYw+KGDjcvRUlKsULLNBGdn4ZxOggawEgMR
eF7glrL2K38AW2jq2tGwKs1XNZShYCR651pCAXU9fA9vdpO2+fky9lVbgVUjSd0Esi1hRPaVgQ/Z
oRT4+ALMf2V1oSYNfruPsvMstmkjscNWt2IINEzhprodoA8C9S7Bmi2c3DMYLhetR3wZmbEdu3X3
WFghBuKgfEcezUyQ8y6cpDMczh8UPzFpmAGnistNHVebNKKr6y63BAGCF7Da2HivvQhCYNkaSaCA
cB+BaqWH7T5vRHOKS5uC71Rw4aMehhuBO0JaCwnVuGEJ3Go3jusa8dXQHr9shoG+FAuta9AKxBD1
uX+B5KbMe1A7gFWufgwHy0V9QVT5WrADY/posEFTFAiD+QAqaXrAKrSou71ZH/LWcsrB3NBaNAe+
4FyYkwBjLB6FPwROz03JCrtlRZYkLiSOVwMEAgML41DJe0yOX18z3NBoE8f9g4d6/uSzEh9UBRj3
4jDzciZ5mLtZX4e4aNtFRANBIghWJxJczGxy+2KPvpwFuFJdqY1Xg/1gW8+G7UXN6NSowvh7LdiE
xYviO5W8KSlkHxTRx/+Cg0PTG/qAUxY98X+fLye+W0sjQgnbtcONMdaO0omy54XPHxg5g5h+wizq
NH2JfJEBovgZ6xDHAleLE91kL92P/nv69dADOhgZjgHiTuj5cKHHRstxmebAsjAOZKQ3ahp7feaN
IlqtpWUDW9OHGNyUVHFfO2ltmp1ulQnEtqvnIDF2FOow151j6TwhBdUnB0FfGZ9RR8MQwLUBUTQD
tGcYOKFMJ6j+IjIgtE1sQ+b0FcUZ0iu91ER1n6A6oruFgbEqX+DkC0s1tYkgccdzsH6RWA2ZMo5J
1iUuZT40yX1XtUWqjQtLhd9PNIxQgbMNAejcw9jQjXZRwgg7iV7CUF4zotz5rBf0iizBTNovE02X
iVZ7LiLIDExDEA5PQDxleozuSfwDutjel7cdD+ifILwH6zJryxggg9465sTgoTzJeFv6CxR8XGKO
EOuFac/zFStkqgxWEUEykSQ7CTrCkPpY+7VIUXshY0P2BMJDXGwgbeQzNg0k8npdI3uqfFl3qkIG
e6q6x4CP5RjqiLl1EQ33krNBeQI1CMhPQReF2yKLMkwxE5q6TSrf4fnFAaupwJ+XvGCSr9ZNC5r0
Jl8NoGZVGrWUTfLBZEPH8KGImyfTqAQwi5bMYMj5DpV1YFODAKZtMHDpNKNsrpU0r56vO8IyDGxB
SzvuIV79IdMGRhUFMKpJdkpLbiPwJPw7CM6SwQjboPABoURRu/ONqHczJcwFhkx/hfs4wJvYpyFc
GkW7LIpqGyiFSpxRuh31dYjOCSYaA1hy6SkfRM0JEeBihkzVevBJQY/JDYxi39iQooGeZZzTbWWN
GGmXqGD1lt3tHzx+oGywtDANfLCb6W1cblFga8EqX//KfP339W1aKBIgFCgoeqDjbnoKOHe4wVBA
XBGWkL6t2MFm74n+y1e9Qj+mxejWImm6pazgDG5yzFlWAAIHubFKwI154EopqA+J7ERQpp+4TYYb
CpnaHMVyUXVtCgAXbjKzclruGawOGgJZnqzEYNI6CbeV/WjEzxq9CaDVnrMBw+LZmpmb62u7uIkz
VO4IEF+iTUCBKk3jV4yFT8hxbykY1AT2LR7nGRB3ClRGQ9PIplVtNKg0hWtZKOYmsoWrZhttVyYh
JgDdtmSYEoDyzqgav+VANFA/XUEXOzXpZ4FDfPo04k3pCj9vNAYBa4Kp01TC+0mkPgwR2nqNfNsG
30BOQHPvLzbKsnWcbJQAUS87d48WXI9mU9SpG7PuZz8MOyUsQkfXRVw7i4s4w+EcwrBRKy9tGFfF
5nqE2H0s+2vCSkHwWHQHkFSBbhgJy8VLMi3t2Ir7BsGqNy2U7eTfCvkqoRm+YSapUUj4QbAFqrdc
3IgquRzqsIMCfY2aVkgOrTXepHL/+vWdQQlmGkedCu4qB2MWrRTiqRglkphkT37i42F3Ikp6MWjy
N1CTuC08AHNefHIfpUai++GAVSu6teVPkq2pE+O7/LpFSw6OTwgI4WGeTEU/4bmvSVpKZU0aUxck
AwdwIIFXDNMxrpwb7JjId2N/mkiFHD0Vkdp+PCGcHy2QNU/MemCTQr8P/+pV2iP2SmsMJy0VCNGr
bX4TtbntBYb/1mMs7Lkqm3hbMputpbYKXbQ9UlTbbfTQSwl1CEtF1COXa4FVAJUR2Ak16PLxSy5b
eROnfmc4SZNZqFCM6r0+qKWHD3Rw7tSp7YA8JlrlSZBtMhBhfvlbH8+A06sLgg1eAvmcLoubGtRd
eKEbe6iH6+Gh1PXN9d2+PIpYcWw21IyRPsj851ynIW+EKoLu0Oaha74rteBp9jL/Of/7XFjG8FsS
B6Gig+P71PWvNXq/Yx/TSKKp5svIdY7DfTnQOAN7HJ40HKn/LbX+Ki/3shRtry/WBcUI3i9BcID/
oSKKFyWeikZldYu3RlUHL5jqWP23ofo5+C8Gmq8786G0vyf+vjM2SfRAI+EIy/SFxZ0OnEjsEMpM
H69Z5+cyM1uQkGpQkJPzQzk+KORHb2xkaHpZZrgCladnd8+WFqzr/C42RI64sLwABxktZL3wPc67
iURycEm0OJq0DlZq5plK5BT1k6KcAuul0W4rEFLK+KBK87VVHCKy1aMtDV/oAGogA+we+TodHmS/
8XqzccNuXHUWai5VgHm4B5l5Fv1T65rbRre6cTepfErpXg2flDxw0vhg+LeKtmHGbRgWngmedbrz
1ffOfCzDtywTFSUvE84p8n2aynlskfp6nqQwFezuXm4pjg0Z+ii9MTH4OkqPtiIiHlw4ImeAnOtm
lLZy0AGwi8ADpwe3TLGRvGBaVBW94k6x+9KH/rGNbzpBe4TfFQGgejt16mFw1HQ/SsY0h+gM0dez
lrOV5GdS0a+eEDtr4bGhDtZGZGUqc+xYRDynLp8ME189qLFA6oq7g/1h8EnSAGeiKu+qO1k9VP6j
Lr90+tHWjqq0VXErS3XnFPKA8aANBLsdCAw6Hd6GaPBmDC00tk+ZtcZDkSNJopF6dSHIYoc/f+D0
77Ps3qeBbuQKlt0AJyhLD7r+rSC7KkxXBpEcO38pusBhdeI0deiE6IfUq7vcfo31mwFdaHhe9zqa
eToM6MmxqDRnrO4qqmJYK3gXRLjLD5HzG4+7/dEFLfeMYS0pTnk0pE5bhi6RqZfh50WYmIvHn222
kcBy5BNTkBcuRpnZdcsdPbUhUerbAFdjFdypuWeqh97+c91EHgRMPFPRD2zluFpRRp/+fbYZVlyA
KEvP4SmD7EXU99iQ/gplkYDlMgxubbw+oIjOl3wa35eGTqog6WI9xsNjE29GYglStUWMiY9dmQS5
8dh5bgooqQY7GaEjp6KCLXeFY5sgn6oFC8bHp48FQ8MnxksmgWT+GNdIsNRQB0piGL+b1L5Rrcpj
cbSnhWi6nI9PPNR00md7M+bjCJqapnDrIJQRLoKVobT7xsruYvCkW4pIUEtkGhc5QiXC87EEPLMp
b027vYNytpOq1Gti0V7xMYA3jYsBYVjpQ2NNqzjs6vZZbV+uu/Xi30czBV4DP4jnuVuk6LtWZ1lb
uHGhuBHbYBpS4G2X4z/TyfmE4Gs+QR2napditfDmrKyDFQTHomf5aPirdCXdFNkXo8HHis3gOO+2
MaKF73lYRI1vjbZnY++M3er6qi2eoBkG53CJb7R6W04mjZh83KfsQW5EuRN8dn7n8mZwPkahpx4Y
Ecwws9ZVA93pVMFCLW09UnRUI/D9JEOr4/zU4JlwMLMCCJq9pebK7wWutXQqQQE3fYHg6wy6I+d/
PwCl5KBOEu9mNDoBqIp7I8Z9XntQB6KayM0ubstpweZw3BXUjLWWNyHghk3vaa/tQX8yZRe3gXKw
jrRzzYd29dzJjnRktcO20sEN7rN2Vf7Qnr7sHDAYjyoK2OJARTE5zywalZalJ0GLEJ751SubWLaV
cPwZj7Woz2JhAzV0dkE0BLF8Es49B5LCdMjKCrEhowV4Vs1tyPIvPhJhUc8gOEf3u9rMJHDhulr2
XTJO5rgrcwHH2EIwPYPgHF2FPEJIG4azhHEAfK1nyW3fSygUiOYdF/zxDGhaztm+jFaZB+YIoFSr
nhQmra2cVmCcbE853qulL39b8mvH+QFYTuI6o1i7VPvV+b8C+Rj1X+wZ4SG4I2YWNaipULjEFIq6
pVbpKPaXtTo4D+CPVaTnfRrAirjXDlkTulLMoGMhYlcUeQGXw2l484yKHjBF8mbV675SMfgaOIbw
s2n50KBQhEdJA0/FXNQbMjnyR4bQTSs0LvcuGUXfLx/FOy50w9H+geAvvLSQWIaH6MI11tq2cwfw
NfROdpCe7+T77ntwo7nqE/hAbouNv0oqJ/lB/ySioXaBmXy/x2hbrRLF+A1JR9GhHznxl9mkPxzj
00o+NCRaHWY5EFAjcph2CmzblatT5j9cD6cf8fLacnIBoi1MZIyoY7tl6hhetaZ3IIrV7odVtpY3
hte45GQe+q11woSC5hyHn8ExcM1N7n2PNv0+9kpnWA+5wyLH3EeeiKVjIRU422wuqvjGYCqhjV+n
QXxArhQnaTeR/1dh+HOtuVAC/QnDzilAApQ2shwTC5lLwH52faVFPsNFEwMvZno6AkUhDxYoKkrl
/TrAcgT+NIOLJUU2KnEx5TSq5ZHotcreapT4aPOtjn9eRxKZwoWTSo3aAJ30hVvZ70X9nomon0S7
zkURpWzRAdfj79d2+I4vtq1Ms9e6MNbXzZh+5hXX5zU0EmqXaTO5PsPXu2Stdfm2UySIraBsvC9F
Rd2LBq7/Xif/7A+fUEAUBKN6BEG4D1bWLlrJhaNss0O0ayCLo7rlvfTUG25We9etXNwsqEhPFdLp
dYdbTHmMirpUAatVpUeKZhdjau/fQKCD4/zuJ3oQm1EzWab9ISB2Ia3o8Cx6xD9GgP3+HKHPrVKG
OjA8InrOm/uoO1it4JNg8fjMILiIm5Kqg4oLvKFvXxXfR03sZJmYobMfzfjl+notW6PrSGLR/4iq
9bk1mLhJmFp1SC1J7LToSFZxGffa63WU5Y3/ROEDjj/J5GqIB5m1s81TXQrSo6VPTwjGfwJwAcdv
faOiHcyQ+2E7pBC8hoQUusOqDsXFlWo+Qduxtrz+qw11HwdphsuFnwiVDxPs8Mhm/Pe+v7dF35+L
cWH297kTo6RNzKTJLr9+ropvTDpa5EYd102KonivCz4Up224iEKfaBdT4BaR1DCENV2JKVTpMVce
pTrFA8IX2x25VeNrX1YVJaaMehQaajBy2HpV/2ajlh2ZIl4XgXfzw9x2iVxlZAAilekQTI+YIcBE
n2eLxxUFXIw9gc8F4uHnZ6jHVIQRTHWPuLjto7Xd/4yUG90+jc3p+jFaNGcGxB0jDEpa2jAg9KT5
UySv2u7GqgRbs3hSZxDcQZLiMoBCGSCs8Tas/wTpvzSBOzAV5JAxToC1UkHhKieBN8rbqP19fZ0W
/XhmBHdq6pZlWTnVPZXO8DKNunbsdcOqGQVhTYDD39og8QGl5rQfIdrp/HUGH86ifRQJyC4Fe8Lf
1l1M6iabqp5D+xyBY8kU8TBfvJB8HMjPBeP7jxXTKtOPQrGJ56wtPiSM+zf1GN9bR+Wu9DDDv2Ne
igFgj908g48uK53yIK2vb5rgFPGvNF0TZfk4ZXKxXCMwOFBuXFX5TWEcxHHhoo2LN3ha8lmJoBzG
kOZTXc/qLGcEwb+sjB4aCnZsaL0kSNbERid7SdcUUuvX7RQuNhcuQrSAKPFHEXut3ChrP3HGtbrq
/lCIYXhkN27yG/9QrbIXeX0KfrD9y3V8QRCxJqeemV7XCoEMBkwHwegdMzCWNobGCSowonc3ERAX
SlQ9KKGKCaBsXOf+n6Tedl8e7J4+TWd+y0WTXo/suJ5sgUx0W+6z+iG0VteXS3T4uFii+BiB6Aqc
8YpscnZP0KBwHeDjbfzi1v00gr91B80scnv6GotvmJtvlIfI6Vb90UqcavSC22FtGW7xqq79h/iV
vMpOt1XvGtf2nrUN9aioniDYNf5u1pjVJ0SCvWN+XyjPvr8fm+/XLV5eUgzCGpiwwNcA5xhm3EJ8
YjoAZkDBAbMJ47+6xD4BOLdoki7oWgsATdu9+YnWORmUUq8bsRiu0G2Hfg7oyKPIdH6MysqoVKoh
tWDQAfT104BpMa3fhfFOFk3FL2e3BsrJBGk6Zis4LEoyRns6oJT1wF4Y5kjxgnNTHiW8wh71u78r
D8zguM+PAVKjqWLCNEn+ow/7QhZNEV+SakzndobAVXqglplZXQ6DJFRzhpV8G+010Hi/Fm+Vo+zi
TbxPjoYres1bdO0ZKhf0e6POyqgAahPvR7Yb6YHYm+tesXyxgJcavX5TT/LF95Se9mEtjfg6LJ+U
ZKVar8w8sGDTtE9Bdj+wb00ouDcXT9MMkYvnVaNK4A+CVWlJtZtQM8ubLC1EnSEiFO7MZmzqrRth
V9Kad5RIt+hBFATCxe2ZGcKd2qRs0sBigIjU204/juUxqAUf1hcNWh/3/gyDi+ZyFht5Bg30D8EJ
Et6BLAiqgjRaWdGh6R6pf2jxxBd5avU3hT3IYNoyyAbwasStXwq2jgwjU6ht+kd7uIEs8BgK3lcW
I9IMgls/CnLjug8UfANngUPpD6uGmqH94A/rNhZYM/nUxZU1g+KWsQoj30h8WNMrL1n0vR3ecroL
RCMriz6HSXPQqmCA+qKbrme+5YfTZkUBpLSNH4n0N/fEDIBbscaKoy40AVBbPxLruRORB03LwC8T
yjiaRaa7CE0Y53cEeo8lNMkikCYjjTeQABu8clSTVdh3bB/qLDpQKaxWrTl8r3u1EMWihV0ihj5x
T2DuFC+HXLyTRxDq5kNN3SLcMLRIgHpC3neJR8tNkEJRzl7n9IYUFarZ30C+g950qdwq6Y/rIXHp
WIMz2lIxbo8SEz8sWqhhldC8RwmDfDPNkxS/VrkgpV6C0CDSpoHtGG/DPLVzTdLBMgMNmaY+ek1V
7crO9HwUa69bsuCPmFGYlhM02GjS5raTGaYqRZaRYqwEwiRmh6GZ3i8S7zrKgjFnKNyujTLt04wA
pffLI4vz21jqThKR/8KYicobA1LTgDhvDGlHFqu9mUKzqlnLZv+aVoagt3fpmsc4qy7rmNM1QPzK
5S32MBoU/I8wJb0h5t5UvEhWTqn9OPa/i/HND94KdWWAtLzP0ej52LDvabgqiSAuLi2oigF1jJGD
4ge/5PwUmhGhhh5KmPwI2niTsaCqnGCQhz8JMwxBBe3D1bgjf3bmODA0M0cBRheoCxraKX+vfpRe
6Y7u72aDlmBpF94Yx3BlrZotuRsEUXnJP9FNZirT8Il8MfodIUlsZUwQu9RCyYOeakUU0JaWEg2U
GCMF+xS8lLvFOltquiyP8NdZuTbQPx3Y0toU0mwuwYAph+DZFswSF7JQbQsxVPQVAgaqgqYVZF4y
FvoqJkwQIpciJFhzDAvzDPBRnlnCB8EAJnQodqv81anRXsnf1dp39Pjp+pleuAjIHIfLqFPNkJiq
A8eE6AoNtxoLYZcTYzQ6yu8K7Q6iw9cRl8/ezDQuWBE/iHPWp9TtaJK2juW39q0f0f69t6XgPoS8
SOkGka3Ka4xG2Xg6LvQAb5pxQVAybyMTv8zOIwtDFFpgHOUqrwzP75MqXylKKIoUS+uD8T1wBaMV
cvqaOj+igUFa3I4FBd9G37DVSHvpD0Y4msQx9GQgnkxKaBNC++sXWKUaE0ol4Dj/apiwZLDbgGJE
VTDWcnFbkgiDOtqA91ZQf+UPRhP5O6OA9ISeqsP6+uZc+Pc0i2DiwxGTzETFf5yb63ctKdIxz7AB
inaiatK5UgH6FPRwSYLbZOlRHRPmiPKQxMOsOd8GMQ5xa2iY4nM1cGS6/k7xcld3+tVPxQvQpdec
gpW2N8GDnzpQJ4338Q5yBSu6bZ101x/w9r5pnGb1qN6Uj5goEqT8S/s++3F8A0WRBWaAIj11R8jo
ltpjY+/wI2VpXViYmLhNdQFL1sXCG9O4/T+LwTdLQPPeQAgDXgxJH9UJi5a8QDk4eGjUlIp4f5Ze
Wc/QuFMPun+T0Mk6cqrClXJQV5bXuk3k5GvQ/9/5K9n7c92xlm6AuX3coTeZReIomRDZw2hslObh
+t//UK7gr7c5wPQDZsVDtKmTgnUAMB+/Ratxh2Lpm+qG9zeKexy3xym4OfpNtNZWXyYdwZVztppc
jDBGuwK3CaCbP+bT+K29/9E7ygYT+fsj3fRuIqrLLa8lLjlQNiF/5+8GlUGhyG9wCWlW7BjZUSkE
izl9XVyspULQ34l5GSRH3GUa1xAOSirkJawu1rax06Vfsv6zkN9k45mIp+eml+9LOBuMBqCMtC6m
ILqepSycfEPuVC/WolczkLzMAgURerzasoxQjmu3A43XWRvtrvvNUgULNFRI0JFpQuaKz8GSVK6V
SgM4ygjBWovJo6LhqazzUyRHhV2vwsQs13ZC+m9V2YLGrQHD7iCJyJ0Xz//sZ0z5wMx9Wwh+9PGU
WMjte4dZDtl/r8Nf121dxMAwB5g9MA4FnsdzjCyOipAlMb66uka5DSvTWku5EUiuz6Ra2Ay7uKug
J8GwmQKax8sW/8hI5QlNTT0dc4jvwcrfVJGDpxvyVB+kNwzem/ItLtLHovJkjMC4AnsXz8nsF3BR
LvTHqsmK6RfEBDPipSP5L9dXdPGWMMDQRIxJpIPPOpsuTSJWJtQNEjNeN1YBatVy5w/0Bav/FNLu
LkshlqB+uw57SVg+RZwZ7nSAZ96iKHEYUB24ZuCFTxYmE0Mn/QM+tdW9KjmvnRc8KoPDdvYOXOWi
GvbkihfHFZqoUE22zKll/xy8DRhtdQMpY63/sqwXHCB46wn6ts51K0U40/bOjIS4Ks1sbUpN7cQz
meJphb8bQRJh2KK2lguoSe0EfGHYQoxEoyvzHErC56BiU/ATDlZUOAx9ski37nTDvAlVIsjsL4aF
If4rm3iPx8fth54UZ1eVgnV3NMAOLge7IP6Bd1p3sP2Vj6Az1B5ySGat+vBllDf/Ie3Klty2ge0X
sYo7iVdwkTSSZjz72C8sz3iG+77z6++hfG9MQbxCOXEcx4mr0myg0Wj0ck5PXG0UnevLehl/M/IZ
ZQH82IipAfnE6BwjzXdo49uAEMEqymkrDiihqtGXKI6fCfoV/aHbVX6/iUE36SM3A2iaY5Shofz6
R80yz2yK+aZ5gxZ7DdJgdRpFfJOQH3sBnrcBJYOf81S/8EmMGOZia/u0RjsvgOB7300Ed+pfdEHH
iORbHT2L+VYrd7X8txkgRiRzVIViSBs9hWZqKdxohniopuLe6KOv/7aATOBetkAs8AxoNk5HTXoe
u0eZeyA5m8SWA5VMLpG4gwwxepVD2fKUyc0ChXM+Lnzq+YKxZT6SNlWY9bMpSLdx8DF4r3q/MVDl
V98y7VYyPY48nlbMLdHHaiT6AeRl+d1Y/Oik+0LgFZwvbiJGJ8ZlxphNy80cK5cW3dYo9Tc18nlM
MDwZjFtBc2EZAY4S+FaCZxO9eG4wmsE5pqsy0CKpmkCDmuG9z49pVqMnt59dV6GHD4HoJS9EzduP
66Y8H8ILXyCpBENBiAhht+dCEnmY1EmCEKUKbF+8QwcIYAsSRwq+gLzA0YgnjFm1sCZg3utAH4i2
YBppN1p3jMzvqXefNP/Kxy30mg1x4eOkIBKw9RA1eA0wIh6b4YeSPVxfu/UN+rN2jB+Nk0gIuwoy
SAWq8MS8ixuVEzFf3pW4vhZqzCu6UCNNoqICuBnUmB6V4tWfbkm8mQKOEawqIuMm1g1MMF3QkImt
7uWYW8e+9M1N2wCITt9eX6p1joGFCGbrM1UuhCTGgTGPwV21nba51ezSI5CplZSCHgKgimjVzyzh
mLpiSpOj6cicV//lnMbsGBbfwNhE04JSvkIMaXUfd2hv9V8INX+9PcmaZdolnuTaxkCKdnxFWtZS
bibNalxe5uGUwro4b4tvYGxmGuIhrX2sQzvSzMaYmvYw7OtNt43ey4/gXnHiwkEORHKur/9lEMvo
zhjSzMsNgB7IjXIKVtqcDvtmK//yfrUKBY8q2SDd857slLsCaMSGk3Jy0utx0EJv5mb2VDWOMfhV
W9rjEWnG4NU79JEj4+3ljtR8aPfeg3zrYW7w/briqxfOQi5zVUudCoiEDHsuDXtJPVaCozccu+KI
OPUCLM5oFKOcbM6kSW39EBU3pGupwUVcX3Wdf/S4SENoNcbL5gtHw+s5JuDo8PRPuezssgmcSEk4
WVCeOJnxO6NWNeUIcYb+oRUDbfvSStOHUHwoo8m9vkWXnXDntnmK4RcL6IMoVWjnBRyt0kLGWbUM
lAiRlrONW62mjfNdfG8s7ancZ5vmWY2s5F44jJvrX8HbRcZBBcBCFIGigwUWkAWXZdcMcDw9zg3I
kzL/+UJVDO+Nvwm2SINBsRoTRO1XE/r2dV04/vx0GBdSGr9plGzAgmbZWxl89FXKETCf1itejM1Z
acJQpcbsSRMfk5QAp2hrexrteKZtMB5DnweNwVOI8R6BKJX9kEKhtDwMyafe8faFZ++Mm2gaOSMo
NeGeDZzOfPKjrRnvwZJnA/qOc6Vz1o5lBdbGKmy7eXNS0xHA/UFsTTpMQ7LF4AISUjxga97Ne/rz
hTEUJiLssJr3aucNVL5JE1ocmj1xEhoeazfCLJ/1MLrPyaa76alGeWCtvKvndPwXH1Bn9VCa89UP
x6iHe/F7pG5K4JkQu9Ws2kYk6Ogplb6FHjA2vymNlTs6j5RsNY5C6pgg6Q/WKxZjt2sF4L/JiKPM
/KUNdgbZN+UL4eEf8aTMZrzQFNWpyfA9SAFxQTD8UofbyHc1dEpfP97rTuSPMowTKQ2vKQsVYrru
EWABWo75dh4K/vqJQ4UX5XJTFllcd29QhyDQYxwIEA2m4KLNG05IsL5YfyQwZ9rMBZL3OuxyLIDD
JaLqOsGz+5odyjEnCDhhj1z6qz+ymONtakFAyjnjIZXiliTKW5GP4Hc3aCL0wF/3RD2wpTkwc800
fKsMhKdtc4NQuTxE4VSUFFO1wntSm0C0C9pizJzADBAiIr91nEBN4qAnrvpsSTM8C30lvMnpoDd4
uafqXdQkw84YI9NwyYjpUZfUwnSQe1l+1mS/brbSkBS8J/Csz4W+ioa5NwDLIG/IrO0wJYFSEuxe
r+2D7nbQHgoxoZ62I/3HSO7SQOFcCKv+E7QgOFoY6QNNy7nl4xvKWqmB9yyksqsPugX+jmMWpLep
GH4rWpMzCrF6AhbiZttaHLQqm6IxkjPo1/0UAIakSDviba+fslU/vZAxq7yQgVnnsNcFqCROym6U
f8lDR8NQpPL46E0xTXipwrXzME+oEw25XhQMmD3DUVC7WMGeyWl+L4KfeazzndkItjxknI6cVVGo
OM9U0AaCL+bRn3Wd0Y5mUlu12B21PnuOdO+9V4ZHUeJB1q7tlLkQxbjETg3izOsgSiGercWPBe6g
AePp1/eKpxBjfkZlkimfpfj5J+Cmg/RN9og1kMC5LueycRSrZeIKQfVq5j1g7RxQjmIYkAKRVfhD
1t9S2YkTnzbCzIr32aW/Io0qQwvCq4o2yb9aS1MBdjdO9mWuxk+bTJbzBsJlH0j3oCLQAoBtcZIB
a0fZXEhhdkxDQ3am9BV8JWkAabwh+WAb2Zecvw7k5fpyrm4bylUzyyWwqFlKLJ+ArlvqcYynWseA
puEIPphnP8tk2lwXtGqFfwSxE1rD6OeJF4JarTC9dyXpbmTAzKUZj9KFow/b6CaRoqgjAn0kQaEB
ntnAlkUssA893qzhqkJznwqGJ9Amz9qh0YsEkKLYJFGOXcCR24VX0mzi8aKt2sJCzKzwwgeacdmN
RgQxMgo0w5Pmxxu9Tm3N2NXS899vEe4PNMvDH8H+mCZBD8VDw5NaOAp0wPpGRaNBczJeJLC2Q0sp
8rlCkYjGb63GEcrJrRc3NJFupPAY8Zpd16KnpRjGwbb9MI3qBDF9joH6Tr1VfV6//+r1hOjsfwM0
1qRDzWu9skZIExORevCqqv/iGbtc+6HW2zAMOBf8msHNsv5PHLM9RVRV2pAj5kzagQZyTqPSlQCI
+PdGsJTCbM+gBB7I63AH6jotcH48+Vlpn67L4MVGs6YLm04wc5z6I2RMwbNkgO8roMXkGNFGqN+D
/tGTnevyVjdqEYsxZ8jvJb8nPeRV6Z1hvIseyH+yJwFsscNjkfNaqdYsDw2u/0R+TNSSGCFaweco
QhC+h8qHOP51XzJuwKVpzx+wWL42CiYjbWHaRfRM2i+5uQlqTniyZmtLEcwOoZM+EEMRIoZh/BKB
XknRwP7DH5Tn6zuztla4dDRUWGQgGLHDGEowqWqpdsiJetNGyLqNV4ScguSqvwGlwul6A90Gsx1F
k0cjcL/h1VRSWbUQ3QsZAZqNn2/SYeDcciuWBuBdNCvMrdYKYYHIzByxJUmqykqkg2Zu71qggur6
NvIqTri1snBnghiTJqBim0KtBo2nbAvxpxT9dTcCKErQ6IHKvYguTIUNUJUGfHgtgQCvNqysNzaK
r/8YKt/OSpXzDF254oBWJxMQSIFORmSxmpsMo3Zj2VSWCeqEpI5vYlVA0f3QHIYhf7hucCuGfSaL
CfHjpqmGToCssLvzwZrbk8/Azznp6FUrWCjEvHWzQNfR4QUhUrkr1F1ggiFnn5DeVTLVauqOY3Qc
ndjezUaTw6KQIC4HviOgguNmF+v319dtxWUv143t1yRKNnpFBRlBnQC3EBzEEaFJ290JCUZjxU+x
bx/RQssr8q6bBlryQPskgwOMMfMk7idPktvKaie0weqxk8QffvcrNXeZwUOxXD1S4Hv/P1nztyzc
atzovmAaXWWp0hYPGdfUm+31RVzfqD8SGOMrGjUq1AnajOlNke2S8ptWc57la/uEWRIJROwg7AOd
zbkSQZUEje/1cHQZcitlWw9HyQhGQJTohoM5rsQuwEhBSSL1SEZIEscUV8TPATGgx9EghgkjRnxt
ZHElERXONtUtMCgFAP/Xk9jtkgadGi4wJ+xR0t+uL+vKxmGkCRPM6BYHayk7lBuC26wZiV7jMea3
VBo1dwiDp+syVo40CM7wSkLzNt59bOeb2Et6XHUBaiCBSVXFNUsJxD0hbUOnHioamu51eSumciaP
MZVqUpRiwgCrJaJZ0DdG3PXJbWjWHNe7IgbzfOj2B2OCiQ7b+c8XNt9i+ls1ugmut2yo58ugTL/V
vK/ruqzsz5kQ5hDXSM/VQzfC5wYB0ovfG14HxWV/Ny6rpRqM2YUJelrFBGq02aeObjI89gYTz2Yw
hR1JYwfDwR8/BMVV9MPQuL3x/bqC8/+eyfWdiWc2y+t9D9k3iK+BrSbGr+k42WX0Y8BomsRrSZkX
60KWBogbmCJmCdlukbGtkl4q5MrqdfDYxlYr6aB83hrC7rpOazWDmUHhH0Hzri5MgyDvJSQpBBWd
BtRG0He8hOJxKGkn7oOZLvWQxMcgBLuC8q03d31/iAwbeFVN+qsKefn2leN39jGMndah0AhVK1WW
oO3M5KEhrg+0vKoxqaHb7ZT//SMI0y/z/IuqoleJxenF8L+XCAbE1VFd2UQEcmmhFRLVGo3XkKOs
ng7kiBUFcgCdNbvUxTon6IKOiwDrDPIQu3QGW6M1Ha2YxrcxjXYTZkB6J7xpI3S8VtvRDQ/R62fh
pHfybWjPbffiKxhgDuKWN2LG+TCWgkCPG7EtOnyYqLu6mdCBW1Ff8z6yOPOgYUwOGRRmVyelH5Mk
A19cWr34FbA10m+SzDswa2oshTDep1cl32uVWY2JTmGJBy1vC3kSGO8jkElrlBESMJIBUoK3LuBM
R6+d+aUKjH/J6wCk8vNOCPVONV7U4q7wUDvhQLetqiGfxqFmTkc2dKj7LgpaEVKiekvKRyXmjPxf
jqzAS8tgIhUBTY53BduP76mBJgag4LZyWt7Ubr1B/bH+CDevo926SAbanuVRpFFSA2DROYDKr3u0
VWtbiGcMQTKR2xdm/WRAkCnascXcUU2e/oUQvJYwwobBDlj1+WmWjR6cKQF0bIA93H2fMpDd47X5
34TMO7lwGZjRa0MsNDqUgVEZTQ9CEcPutteFXAJoYLsUkHIBJwGE4vj9uZReBg4mmGxQ4zQaNAna
SD/H010FhxvEklPLd2kkAuPW4Yid01jMBYcBcoRaGBRGDYbNQqJRtK+RAEd+sHjR9IqWGGTSu3sB
fLxy8j7Id9Vgd7kdoRZ0XfLJobGS0c99Yk6YR4EYTxyYald5BJFqf5PTwO0tz84p8vux3d7kmy6y
Jpo772hUo9pDZ2Fu1Iqob3+kdgx8YZEa33kUnitxhbz4INYDR5Ev4M2AD8KIONUiANBi0gFzq+P4
oec+b79Xzj+kqSjRo2Mf/f/Mfne+lqtGBmkSoMeoYKWqDZ0/6rdgS2L6HVhkuQGKE85Vq8z/28tV
/yOWMWa56pCRriH2JXUGkfolbTe5Rai3U7+Fh2lL3G6Py4cSh/wIqJfSn2T3s956SOFQ363fb/PJ
btyRi1Gz1i+H9TB0cMVhUkJjSwl+E4pR4+HDvGdc/wffbj7akpq2d8C4ZkULOlLcXBjSvG6G69vw
R6x8fuyKQkGKQoHYUVaRO3rua05kt9aEeaYYs9GK2GtdaUDC8NHZylZ1wlswUb3Vz4BPetSQ9qf+
o/qGPAI131X7JnBi+nVdR+4nMJueFjFwGlFNszr7vXXCz/pWtfPnb+nx43tx1Db9q2dhowUbQ4X2
uDc5NrfWkHO2AkzgQWTfRx82VkDYHoe79Mu0MAyhb83dx1u+ESPqgYToh/poPpKNcT/SX9e1P/Vm
XZr8ny1mbqKhQh+MGkJ77e7OtPRN9y7ZAxpC/fsPyQIGiqNY1UA5T72VEFrGMBzGqWUFb3TWu5G4
CDEHGzfgCNrGYwZq6BLYO2Be2ine48Cr8lzOGaKZfWbiA2iMiL/Zl6WuRWrd9VjiKQ+csWypAJ4Y
POEtsCENyraKVZDRHwbzNtDs68u7cs/P3IuAWwH7myGy6YCkIXowtpCMHVWCTYbJg9L8/t9kMIe0
n+djaxE7KMXmFpXAO0HwQXJby5yY5RKSbl5GTAboM54p+sKZok+QBY2kzaZC7jwLL9mNd286mAd/
Mp+kjbLt9sODcMy+HrVfpe27rSW7tT3SwapfeYdm3R8uPoXRGV32Ru8LWNd4xKns7KTGYyVyU6uM
IHBAXEW7jehONwbHYc33LntckNcBpR7ImVQMAp57xGGURPASRg0SSqqrGfUm9BsbzYgAnx+0W72t
H8Ew4Mp1z3ETa54YCWl1JvIERABbOcA83lgBgw9yyc6UXpFC+HsjwiAlMKhwQhBvM+8GcdRI7883
X9ObKISOeSxITlvnYmTVqV9yAquVRwQo5/9IYx4RqY4XNJkPZF15tjA3gPfFjTx3Fig8VLnVhYMk
dK2JJuCAGMW8yWhEqctxAssI6YNsK0SE8yRatQkE2KA4RI4C+c5zm0AqLpYEuYB7AVq2l5cO+Fz3
xZRssziwSsPckkFyjC7hnMdLVBmcR7TjAaUH/sW4KIvIXeorXVvhEPTpXVlhUmKojsWY7KIpcqtA
d/wstEDLuknacZeRwUFG9GYEL2Eg5LtUBJViAMpFMDD5qr5PMbLEsdk15wfeSQSxiqbC1TNnRQpS
TBZO+L4+f1F61SLNQ4Ma1HXDXbtKlkKY+yurMyWsawhRtBBY0RWdiIrk3k0eJDdVePA0HuTAmkEt
BTK7LYqeGvXDLDAMn2Uj/aabPFi9tTHVmbHzn5Vjzkc9VnFjnpQq33wQW0YVwBtyyzNfY3XfNJ/g
gbDmBKn0SyY7feJluNb6ms7kzxa/eNS1vu6P7axjAlaPWN63TUgz/cEzid3ob2b8pCoY1TCfa7Q4
NQ/XN3TtNBlIw+jwryqqlsq5bCHwM9C2YewoUF9kv7Al31JTREQgutw0xGlHXh/VvGGsS18KnDd8
oawCiCslVzsEYOW9GASUZAP4qvbdUFCt5ZREVo4EMQ0k7lHAAl6YyhyJUZZ0sRNRj6/z2PZVEJdo
0Y3aFxyPtKLSmRj2UBjxVA8BmhWLQMX8jrrNvWd1fIjlW1PhaLTiyiEKnSAGhrjRZ8BopMeBmsU1
eqn6JHcaA+3rRnJfT8SOc14/1VpqneAFhCwoOoPQFcmYRhFq8tRpaKiqtK0MgFNhfK2RiNLv02hX
AJU2v1cFu/Z/5nJCc7IT/5pvycR030I+YynB2CuCT7CsmSSAvqTKXdLIFWfWZtVEFkKYBVW0dMqG
FkpG2uTGqQKQ0MABipd9/ZhdBMWAMFGQV8Y/dBOwYGyKbTDzztTEAZleI6JpmdJG+yq0nwrKVpHp
It+C5y8mwbrUyRrRvS784s3FCmccXJdkkxfWED7mL55yI4MYNItLEEvdBKFgi3VvT+qDKe4TD2iw
gQ5kklfFEBypb/GvT4kHEDCC5BzQx9PyNZQzWpLQrtuv65/5/6wRwjygjqng+WHCzKkRxMToQaUN
MlY6Id2fHgJgEs0jLlFZ0aQgVmsiwE0Ogc97e7N28HuJTCQnARImaadofOGWfLPT8y6cNDxWAD7W
GADtSoXul9oAG+a6mjxJzGZIYzSqUgVJZSMj2kPMAprOpOdxWfLEMJdKKocxWpEgpiUeBr5LdDZH
ljrwZjtOYcXSnzMLx2aqiNnK4HkXNbRnN/aEgQgTNVHhmy4neH+hLFR8ZOY3Gb5e2vrhvuhuzW6P
cS+7IJMVm8fcuC8QQpitaUWlk8svTXGDthkpfrm+6heX7Ok7kVtE1KgSlHdmz7rYYB3YaTkCVmyw
RL4m/SdwxmwjFh4B04sZi67fDUPxGsb5T6RFN0YD/sBB4bFIXyRW2Y9gohmQGKliiilgqjf6Rk9a
y2i/ymCf5TGittYO85ta/JYiZryu/IotANcW0J8y9EfbOWMLVTVOwIvC+S8bDMxHwhFN4U6ctbwQ
mU3gQj3IMVBDwLtJlNi8sVDHgP01wA3shwKxoxFDhOkITmLdM0WnFbzvhZKIe6PtQysS8okW6FIA
RczE4yhmg8bTd2AzkX9A5R69zed7XRlxaqojHMlgGlspje0p7bbXl/TidjzJANkuppq1mXWTuR0T
xRujIIWMrKp/anVS0VrvnCTF4HKt22kg7jy/38USucnE2vLi7knw0ltBCYH1F3O6jtbsCijufz6G
uSqbXEJ7kzZvsCIiZf4g9fdTV9CiP4BcGcP+IhDPnoTy+foazEeGOfoabOqfZWY8WaKDe3qcl1kr
Naq272p777WE5jon6FlXbyGIsV8lj8uGFPBlcT2Tgu8zYxNGH0lA6FD+9NPPvhyokmyua7d6aP4R
ioLEuRElUZpITYKzmgBfUx3JQ6GTbSZUnNoYTwyT5pn6whtBBAcqe+2hbu784VXtOL7v+nFA+e1c
k6I2vCwb5n2CMaQ+CDfK1/+2VsxhyHuC/iYPEgBXuSmaxjLjCgATf8vENJ859CUCLFdEqcJge4z8
chBSE0ExBUObI+YhVfNjHjyLidvnN4Dn5bjNtbsN1wVQ4VSChCKKAecLp3lVqYQR9qbRf6mJtM9A
n4FLQRy+B+RumuMp4gPoJKFBdBCRnWq1B9LfFKANrNtbEUSk5kfX7bxstESpdTv/KIifcYDekMnn
fOrs0ZijePalzO2WRxLw5mcrEvpk2nsiSa16aN4FFLZc0Wui92GKY16jKPt2xHbAu+JiQc1YmZuw
zpfHaHMJlV0Jy5BKueP7Rm7nga4dlMof7YogAzSYwJw2CpRb/aTmNcKuuQVM1xFQIQA6g0ineHJx
pfeVnk5to8yhxys4BahS6JY+uL73pJs7TQ9t5JgFU3av2zq71ABs1mF9KsII1LRF9sXcib3Zl2gX
pFK1ywcR3fKo0AXPU/eQ89h6Ly6ZOVsvioSgOxYI7CaL1oUcu9RNQh5Yb+67u/v89uHcPvog4byu
0WXDD8QA50bCTYmUpMHyaKDWqLTBBPDNF40eXZfSA91sqOVsOYUIwt4Yp+rDvH54lM8A3sw9JXty
kiPLEFr20T66b8ffP1z36B4pxOInfjj/+zd+s6E7ip/u6e/ff+hQJ6OHg2Vv7++3X/dbe3//cv/y
64V3v7PGjU9F1hnN4/NP0xCZOyctG0318ja0equ2XNcNrdOPbcDJqF32RsyC0DGOniMkg2FV56dI
7PMU6WYsvr23bdd2obRD/8UOA15ZmnvT0RB/Ad9XKSRNyxD4kjHd71/29vGHu3n9UOmrw9nii0fc
ad0WkpigALwHkkcCSNofj9g2y+GpsrYxc0EAxRGkYgEBf75eYU4wCRNOswDbfju6n3QDc7C29vVD
cUoOLV3qrMhSDqOI1KV5EOeQc/zx4/3p6QlPUvo00Af0EtEcDQH4N4h2Do61ffwqrMevx57Of32N
KA8H8z/ur3/RqU53+UXolgJglKHI7HVUoYkzC2oJljIfl93dDstLLRu6by2Lo/7F3fdb/T/CmBul
NzJkK8pZmA3rp+7DBicTkuytzRF1wse80Au1Fh15QQyfsWU7caj9sSGg8LHhFnACIG0+97MngH5Q
0J5//pvFXAhlgiKfxEC5LhsITdFOgF9iitcKfYG6sRVan5vXzbfDt8PB4eziJQjRbFcLwcq5/bZl
JwdiDMFwgTl13afNd+uW51XWXPqZFPVciuFLcoFmzNOaGmjqcOm3DUz1mWcnF+/qk50s1GFiJD1M
Kkk8CXqz3d2G3vIkXLaJzAumA4JTQf4Mr3fmwCtRngnx+Hun9gZNae20ju1uvn0UzgescraR7XwM
OKlB9rI6hTeL6I+Rmyel0Yk5YqqgRNFc1hs8rRS/2DayMNp+E9Uck2QdGyuPcTi6MHhKJUBenTlZ
ENM+G6msFttY+mwjFT3nLwK3D3M9hsLNj4kfk+BOZm4f8M0rmT4gpNZ6vGBvosS0wAhv3ibGHSou
PsWfP1Q6t8V4NvLlkf8dOv4jlh2gRIcp6DU6iJ2GxxY07XViSWZgNdHTlO19L7CkadcKW6W4LTHy
WP8tExAbuTJL3aETtI1aiAd4FHqqbiS8kDMeLfZF2ZyVwqytlHheZIyQIjTaVsgyaobfSaxSU/w+
gnUAsK9UEHehrlhdBiQY870YBkBNloC0w5OCR9DCxq2/vwZVfCSB9Lnf+NwjaFHuozsC0XoQ/Ujl
NwDb2eXoiuOvpBM5Mc3/o/kfWYxzbX1Z97RMRgIm+jEa30OppWZLjkDEthpQCZTJEXNllpSldPQ3
tbc3GreTQ+qN+4HX27qqNp6NyAQhvALx07naRlzUki9AbUPvkJIKaZ22tEJNjbzLICG5fqtcBOyn
RV5IYwxr0rx0FCoojskKdObflJgxDSR3qr63qOGp6q3Y7ELgLWZlTLEDNK0fwHTA+woW/JX9Csbw
mgJpxibCVxjVG6aTd+ZguGoPJqrpaMSOaDyOPUHZgdfQt+5M/mjPjqMBuEsbJAVyBWAyFNohjCp3
rO6RpElVN8q/gvg9MjjPsfU4bXE9MEseK16aThKuh/kej+lba7291E6PuH1E20ztdLZtIHyheNKo
tMFfCX77ir5CdFsNVkIxRIG/EGBsr9vCCSR26eNON+Piw5hdMDP0A8vq7yt4fu/Yx39+cfH74xHP
nTmomn/Br/hxwD9PMQ9uNPyw53Dr+kfp88m78lEak9USSq9sxbOPOn2aa/9+Zc1fMX8LfiJyn3/w
vuBy6gHXOVraMWAiIxetsMnoPCeJplYyIhMsB15+px8IZR/oK7S/tW7mcNa+d3mPzzniOdMciUog
vGDkeG5OAQvWuSMo4zIwKwK5ogRm29IIj6I2cjKVp2HIa0KYqLmJMiEKTAWPk5zeAeWSooxkdfQT
v5vQyTr/F7ysHehJoe7m8M162D1sdg69ubG+vu5/YTl2LsLQ/cv9fntv37+87O+3Lf3y7Z7++utS
PLIX82Lg/YkBS0Ccn6+IhkaWDNWC2IqmtASaRWIUgp0iE4DJ5dwnYCdTp8yZ4tL4ed0K2Zwn0iZA
cNHQbIx2YzTUMFthegLIf9U+tiR5Ei01g3DF8+R9Mk28MdJVUTryJ6qGpnZQ25zrWIh5IkUA/rQi
8jMzPkniUd/k1P8vG0hmfdASZM5JMAx5MvoEaFJC7w2EdMZ7mByb8ihpn6b5mJK3Wp7sIXsdJEuY
7kzldpA4Jnf54GaEX5hcOGo5WIGsMPZoYk6u2G+z7Ns4WLl4O9X7pDikIog9fY7g1ZVdKM1Yzylp
ksuQGyehBwCZ0C1JcxyRwL5uLGwYfjKWhRzGv5OwRn9eBzlN2NtefqgGINQGrmiGnMzCqkIo5ciw
FQW3FLOL5Zg0gmfiOARDaXnBTldq2lUv17VZFQJQFx00S4YEnqNze5SKyUj0Uo7RNVnQqnw0Klce
f/0bGaAZQtYQHYZs52jaR9WYyhMswgRkiGJrQEkai+//TQgT4mG8F6QT+hgDINszQac4ZUIBRDdU
3jbjoCa8XPNFZHUyA/JHKebZXAbyVISqGFumSiv02XimrXn7lrxGzZGEOyXZCc1PQTzqxjHUrEri
5LXW981A9IIGHhPZuvN90zXfMLsU4qcQtMxBQru6cMWOU8ibbZm5PmZGt3+ksIsq96kqFDBBMIno
4bfB/Nnqbpn5lki2OfmPKjEriifh2BYlVOrx3IsftFGgoEm4biWrh3eh0HwpL1L0SiMJsV9BRpyB
URuMHXX+FHkHwCFzYt6V2/1s5ZjDG+WFV5kZVk7324cgkZxG9jm6zA7t2uYwjlZWva6M23lzgJQl
9rtJNamf2wa5bVv3+rLxrI3xraPiV1M9L1sRZ7QTDkb66PEC58tZhPniWOwN41hLAZ36rQAhGaHT
m/dVU2U7vSfv/i7fRQ/wTpv4abT7d16X/tpWKZjvwlivCc4ckYmLldzwyiknMZjXdBqWbt7xHiJr
y7eQcHqnLKxO6ON8qDtImKn+jCAFj1lMR4+HW7tm3EsxjE8oM4DRNUB6tHzdfFQm1RkQ7Idm9BaM
99ftYc0vIGgGRxV6jwn4PM+PUWkAIxD0mTHgOn812RMJt6kZ0Qws2to+7DfXha2u3kIYc2YnpRSQ
PoQwP5JpGQZWpKJVpn75b1Lmr1jskTdkcloMkNI2BjXGl5AgiGg5Lu4yOwkbV9BKNs+yAxKDfWwE
YZaKfYPr1sRVOIAiSAtdoQPSvOlWJbjggseIdNu2chrlNmk+/oWKf4SfKj8LFZG/y3WxgPAs7Wgl
O2T2gTySnbXTNEN+mDNFM2qTjGmAwJh4cpwnljw8E/M2nDhNPWvWgIh2Tp2gKw/4F+f7VIheJgNb
NEFHNMDp68dEm+FYOE0Ql4VB7NPMTozeIUA7XjzOxl6KULOGlFpUgJWqkuGt1aPgpqjNaQsvkhZU
aWXJjdTCcycFD7g6QKNmHBa1Q8BuYOlCW9pxU5VOSPzmiMYiz8VAQC5ZhowpFaCQdIfJNMUNqEIG
iqTBYCs9AGasQUVfXJQEt72cGlY16sBT8gyA4Y+Gih5J0fT8TZeQElV/2TuAYJe4qTqMm0KKDDq2
OnY3iw3qhck7+qgTSxQR2BmgD94offKiq6DShV16rtLE9SaPe8nK43G69eUko6AlAoallJkx7WQ/
E2mp9dJ+aLq8p0LRmpuC1IqN4enBrlGKQcpIi+VjXbeBY9R9extPQmFpsYEhtnSIbw21qg/AgDXQ
fiQVO1+S9po+FdQXe5GOfVmg7QwIz32adt+UHs2nclLsoapumfpMjJuoPq0EXXoayhDxh1zm+7jP
dYeETX/ftWW1q/Ju2keFUVmlLGH2NS9lzMrqZHjMElE/dJXYAnuj6XdVGmo5TYFiufMkNcQsr5pp
e1FNW26ya/ayzLWMcw3UNRV90ZgwZ7xw7A9eJ4RyAmoppBcNo+kcYSwDx8uMlHZF8KuW88xRtUzs
aekHX2PjZU6uK9Xfus2ZqQx0IXg/4EVtsO3Sgj92lTKTvSINNtCmRz2r6qKIAnS1tq47loszD1Hq
TMuLYi6OJEs4F/qT7DdillpehTKB+VPj4fFf3GyzALQcgKQQbQFoNT8/9OXUGCBxAhes6KN3/kYb
v0wRLVbC53U9LkMQRs78HQsPmZaCRiYCOWN80/4Pade1JDeObL+IEfTmlaZMV3unbr0wNFKLFiBB
T379Pei9O6pCMQrR2pViZkPSKJlAIpFIc455Y9ShpwAI7kdS3ujtxlh+cgJY5Y3pQTn2vt6GcbZl
1n5ABlXyJdxNnljR55cAnMBAK5+D4aLTLykSkKTMDr6k7MG9uzzXeJoV93ZzZ9dXzrJv7G3fR9r0
nA5b7W84zU0+tmgAx0iDDzyVrcVEaQytBavmgNF2lk35dgFB8BfLWZy7E/kWtENyN47Ey6kUIKyl
QEIEM7Xt3Mb0YxmB0dtjYQ1Z9GWuWg8GLpBvwYPtbHza8eIkbWxIaqMyrHbmFiylGy0srwfMCe6s
zdvoaxvnLvO9WzwI0HGP/GsVvKcYfiWBC3IULSr29NYNx8rfdW8zuEyH12Ub+w91GN+kkSQSWTtN
Fmwd835ISqLX43Rh+qJFa7w5YmHUvVek/thLzHxdAC+vGWguP8tBtZmLPhIG25oKsOsohXUV671k
d1dl6Dir6ItAolPE2B+LskpKrwPVdEs9jGbB+G2/n3vHiS6flLPNRTDAiYxBWAWgbHSUnK6WBWrb
0QEaKTj1mrBsHstht8S+Zjx9WQznokYeBnhiMFzhTFR505NSHaqgKfWtrrePQG4/dIWLipkjCRK5
4Z8cfcA+HIkSU+KAu2WJgTs38KZvFtIKlF7Fk+ytsCoELYugQgSixhnLueXOOiGNWgUA0qh4Uai8
mhMZXe6ZEBxxy+BnG7l1Az9O94ZgOG+xexhBnV8v5h1TbqYvb78gQng0GtRyFdWCiFz/rcTXnnLl
YBRzWGLJFXdmZlwOHjufjeRgAhdudYCpMFTDIaedcOi95CbJ8qBQR2DKLbsvmpogSki6VAzNbxXM
LWjSHvmJ0EFZsLGQZap/XBZ0Vh/jLvhYKX4JHV13DXNSpR8hafHelwThY/owuN9T9oTfwBXoq2xf
YBTgL6SitYafV1eFbXCrOZJqFLnSENCoA/Ig/q70/vTPZIdWs1E2CgjAJJH8mgk6JibT0DmExniR
b8RjVdIbxQAqU3PnGd+Z5nPahssayWQIy5i6BMnCGcs4UL/QdzlWzs2fL8s450XCXh0rwh3u0arh
NUTTPIEiPHiNHH/A8JM/vAMlgqCIY/+qto4TsDIoA+V6Ca6sX/NO21/+hlU9USVxMFRh6aBsPv0E
lscVggZ8gulMv+xrvJcj0meS4oVMCD+IR3omRJnAcQshbBzbbZ1WdE9SQAKCdVc2h8bdz4mj5Ut6
pI/gnuKqcJSE4qItn9vq1u7uUI9W87vs6fKyrbmOYzGCi6qnEm2DC8xD8e6K1vQ9fYOwsXVlaM/8
CjpTxwXrBr+jPAwVna6cOSCFkQwARG3eSBW4qa+/51fx4wzE5OiyRqt7xOFx4Qe5TQqXIaDYtFlX
Iakodm6+LfUHEJr8TyLElJkzasvSMuwNRgT74b1dbmtZmHs2hsjdHzgO/6vGZyXryNS0uFcaE+gN
cERtBGqxzndrv+99C/hCeTSAFWnZmneYLHR893Z8iANvD/BhPIWHwF4kPmQtXgI1BgCbbQxkYqD/
dPNqSrohszUSUOPDmqivTZKA7CxlB2XRVc3noNA8jLLBqYBh1nqr1m3smf4+W9uF1AHB/aLXCbKR
L5UrK3SuHa5jeYK/GlPqWrkFecqIYRxAKCdgwRgOifZEzO1lW1kRBZAzYHZjFA6hk4gIPGhmEy8E
IwYV5jQHcNt45KPzSkzmPA2ZpCJy3ocKh6FyYoJPFBS8XE7XMSuLpM8ajKDOgRkMT6PpE3QNMX98
zQ7d3tiQqyWgj5A+lT679/betkdiJcTUUwQwWhkj+HkZ6vRzbCH8tau4oA0wNAJ67W7tgD4nUXET
73zlJj0YV9mT+nh5raUChUAoGWdWVzn0R7Lc3WdAoUoeup0DUdNrDFqxevtLIpFbpuDXjlf8s4Xk
6JguI4mNoYDEESVXX/FRq7zKN/dLZFzRQN/KMO3PG+CFJRVOStqPo0sY5HVhd21cY4bUQx9P5dM7
M1B/VLeJ/81uwltscQp4QLhZieuTLrFwdGjaVHZbfX5Ae9PqG9iYvfmZXH3TXaQCfbXze1+RPDrO
gaiAfI8gAokiYJ8DBFS43AGC1VNnYDyFX2NvY0zw6+jJSnZW9ugibTRab7U2+16SBqa2KWbis2GH
doYHL2FB0d/a6mvCABzV00hpSsCvSlaF316nVsC/zwPwNvwXn7Y6PXcGc+uYEnyfBQr0WAUrX0Bm
G8lL2aPlzBNj6NoGLxwiHNUG6Jpg4K2nLHab2mgAZUW7qUYHAHvUkRX3z9SBSaPkhLckMO3xnhCM
jIL2qJu6gga4yYNkAuNtBxhs4zX+OmoB1PEwQI6GQ8ypic4RYBS1TTO3DDjv3j6fil+F45mSJ8tZ
6IE1c3QbfUyIs3nK6nRzBqOLC2/JkLKgZtD3xk2pIFfH9iOvChlA+lZ3SBEGlx3DyhJiftpGjgT9
hecI37RTjNIiBK8X+yPXnls0I6dp4qdUFlidhTvQzsMrGbNlABJyRLwyK7dnO7MAwrJ09pOTJHeN
UT+jDUQS+a4YHq5nDMDykWVU1QQLpx2bDVNBFlWzk/fSNR9KNCNdXrI1EToAFVWgZ8AixNSS1qqL
o+PsBlneWQCxosCi7WXPoZV9QVoPGLrob8O0khhWNZlT1ZgZgR4loCgnE0/kH4BDsstGEoauCbJg
AjhGJqxPbMRvJres6tIkgVU/2ORxIhuy3Hfkn8trtrL7fBRNwznFWcRROrXt2cI7JKssvO7i+X5O
q6CNPdQhRokDXhWj8yQ6P6TIvZ6KURS3zfFax9ZYVuCoLdyrGVWlJYkz18Qg5efyAVIEhOJJjUFh
GpcDoQHJY99lH0qi+7SVoVes2RmKVzAwNC+BvUXwoRhFLfJ5hpTaZMGc96BXMiSByLoIPEU9DAvy
pr3T9dIrFV03FqUBSHT3dTvmfjbUPy9v/ZqBcRgmlHH44JEIi2Y5mO5dYkBk2dVPd3qonfcK+B8m
ZF2Ws6YLNgSDq9gQ3oV6qktiNgs4JxoaeFV/PWrgQi276LKItX0/FiE8QnO7W5D0hQgwKW2WrLnO
LfNXIiU9XRWDDAFWDaO4mlidBamlO2g9xNjdY0b/WYD14Ur5zs7ifaSN8LT4fyG4dE6Xq0xbk1kD
hCjoRKprgP9YGzByACLqceolTvmyQihAncqydT1J0cpDwTaSbipv2RdmhTqADI/n7HWGcACtcWhA
sYATCcTPUzGzo5TDYODAmHb9jHGQANQ9wDZsMVLuxdexGgNFwQu+bBKwCAt5HFyhmOATVCtpRdo6
7WlQNJ2P0os/l3kQy4oNKwvIZ4ZRBcDlBi8taJYZw4gqF86QrgxXtHN/Z6V95VWtJAJZOUIegkIH
dXsVYHMi1EeB4jltCigzsTkwtMcKNenLyyWTwH//6BmSu0UFOM8BirTzthyNKPFkVBsrYdSJEnwt
j0S4naXGGoES+qSHZQrwRQAzjWk01WlA3cPUPMbtX4S7HqCtEYnyMgrahU9ldmqWqJMGtWjVPBue
E1nJ+NUcLIz7SIQ4XDUpsdVrJUSUwHFbYuufSsufvT6WZDhW3IL3ed0AzwppAEPQpFWGNGnchaIU
kEY5YX6V3i/z91EBxroqI2hdtQY0XgKmGpP3Z5DkDJhxSzZAp0kBykjbXFeLbGZy9eQciRAMbkAj
jd27EGG7SUCTwddc9UFxvk4Uht2xQOGBLlLYgVjZIl6cJak6YnfscgPQUwDg3FdtHjFlCIkdNbIM
yqqRg9zIwXC57nlioFNl+GVSWTRAUeux9H46ZAmN7hfJD+hWU9Ma3Und9vLRXbMMA+jxnFIJmVhx
oDcrh5F2MxAus/i+te/T7F0zvqvza6/JsBNXJaHMwLUDipsIkIDE0dxXmUZROo9vLbcOjabY9K4N
vpfRN0knyUatXRtobLdAW8dhYcVEbLmMlI6mCRNRBxC7eUZt7Ysh1q5qb2h2ZmmxwGpMDXWB+u3y
kp63+eNQO5+IEzAa+4wxg3i1NQOlngZqQTfZ4lxN6H3GoOCVZRU7MLah5ea1rps7xLphOef2XiKf
X/In+QDIB3gWgkteXTyDI0Z9GbAXBsxIt+ortCsMeGokd55iHpKiOtBk3k9xf8dqdbvUicShre0y
Ss54CXIygrPO/J71TZ2miD1NlQKhcgHmknGtDe9Ze20af3FLg7wBCKrodTMRiJ7659pROrS/lDRo
mjHeOkteBU6mjreVUdrh5TVd82kOlhXZCA+VdNEToKstoYUHtQovuxvr/NvQ5y+XRaxE1BwzB2qg
vwQZJ0Eb2KuqkJlnD/UHLc79BZPMdvfWoSvssqA15wkUGPBe4FYDjQDfwqOrlNIhdtQmwZGnHzn9
7oAdKB4kF86qMkcy+Ok8ktHmvZVOFTId/XKXtJjidOKg0bcenSUbs6oM3DMwOXjhTUTZLCbWJy4y
6kEG/A/eGaIoo4+JDomprepzJIb//pE+aWsUdexgzTRnPySlX6g20N93xvg364YXAvCz4bYwwHAq
J7HHxpz7jAaOdxWnN04GjgdtW+DG/gsbOJIj7I+ttBivKkBWoWE+Q1sOoN1alFyyaGu+AF7oX2WE
qIMUltK6HZSJm42nV4GF+qzeHJr0MU13/5M+YquL2rZF3ygwg9ZENrp4Hi0YdfH1Bw9yEP/qI96V
nU2RILagj+090f6+qN8rQ+K71/wMiHcwZ2fhyYNayun+m0k55BlB7jOL1X0+2Ht3Zn9hYh5e0wBj
QnrwrPkxbZyuQMMulspCUQLUf/MChN8qSDSZQ1vb/2NJXNmjQ9NpDEMLHiQ5GfqewSG9WAuKu2OD
wWYw1RKfJtSjkT3NNqoFsdJlG80j2rvVjSMLOE3CHCQx+uCenYS17wvKdNk+brq223QKqQ46ks93
TB2mHSMqvFgPWD24z75fOp+lmgbMcdfN36vUncsbTDrNaZBYGkvv0ajiDTee2ZUkRCY63Zs9nb3Q
sRlLeI8yOUzVpAG9Aj20aCEY8gPgbUOSdErqw8BoCRitpfB81Z7Ac6Mqqffq9Jn7jWCuxQtLY+me
Mkamctu4zF22Ha7p0c/GfupvdS9bpo1Vu2QM3TZR44hVVh37Ve/YH446eTagyBz2u5yyhe2GDnHM
hlg9iBjQuDM/xVMX17zpur7JWlo9Fa2dNEHRId0bGXU7vaUGegR8PctdGWj5mgs83k3uiY92s9et
DH8tTBOgKL5Z347Z/YDmgyb9+PpRRi0DiWukyFDwFeR4Y605Nc9eKcYvvQMSA1qux+l/FCL481mn
jebGSCrYmMSsdZb6Q1o/NJ75/bIyq4uG6isq6Zw5V4xCs2JoLK+AnM5cdtj0cEKP7Khq31R0r10W
tXra/ogS2wLcZDDbiicWvcwEB95TWdqBtdyQeNNPU3RZ1vkYrYuUjI60P5rYEOSJndxu4sHdNgyb
VFR+D2TH4h+7Y77Zbpr5sVkoCudXaCv1HSdMu61BlS/fX6fy9VNjZDb85JhA/pCWYap2IacANDFc
cFnPc3cMMYaFTg68ZJGzFfJASlfWs5V08JVaEXXmfGVqTDK0sfJagAwgnqN6h1AdfZSnqsQaGtG1
Aq8FwjBZA9DB2W+LwbdU4D9+Z8m7Yj6q1V0j5ajk5+j0lXAqV/DONl62s21gCR0n2eXge+3SHhSC
2pdvZojhqVtkJh1UJAT1MJ9AG2q0OGkYqemTJpyqJXC1RbJTq9oAlgpriIoEUiqnq0gw7geT5DtF
Ppq2CNAPEVJZE/yqORwJEayuSYu2AQ0WtmrZKwMmhGQtBDIBwmJl9RKnM4EWhnZvkdy39PFvDs6R
CsKuN17So+UPKiTLGLUzfaWzxQHVJX7vPJPBd/3PdvDtOros9KzpMfUARbrx0A1vOWXBMu0VOwvK
8qnWwSPIZGf13NWifwePJ0xa8PF+W4g2LYXpGXGRIWyBbk3IT7d1wgoU5aYksbC2R0dyROSUtGgy
L+W5YS1Ba4dp3JHMCL/udo5FiMY8lYPZqxDByLg16uKq1WUNi+cNrvDg8Dbgk0A5wsR9e7pDIxvr
TOUptAHKvGgmsX7hk8Bh7CSjOm+zlFVGVI6Dqfh1Ppnfe8ccDuBPiee/sEi0LWjYOI7VKQ479AoY
Bo2lrIJ8wE1PmJnBmetVpFXK78vLeuYj+OQa+vo/6SUxxSE8rnrPLdu27cqAsubKoXY0ZPVBRwh2
WcyZIQpihLdVjHziXIMsL3AnNM1VxRRoRuNPg3sYiSMJ5mUqCUbvAq3bdAfIMsB6t4wZJpDv7fj9
bxTybNR4XXhWMQ+ekGxuDRVCMIX80bd5oFW8Q665HxdTchuu6AM6Ml7s4zCxsIpTq2zVfFiMVCsD
y0LVsuMjWcnWKmQ0S2dnmG8RMkcYWgCQ4TnbyMAMu85gCV4yhqU7AmldkgdblwBzg1WjfCnaWl1r
fDYXa8aaBLypufO7rNGofnljzkI+rgav+CHNCPJDsTTWM/QZww0DzAQIEnjMBP38bHVuaKADepie
LwtbNWsE5g53A5z04XRr7CHt2bJkWLNxMDgi1j4lIKPJZl5RSL7qAaEZXto8i2nx5kXhqOL1YuXj
jJFjUqc+dW9j8nBZm7X9wbIh1YaGT7yFBW2KujBKr4A2GlH9Qtlr88tlAWt7gxoiUlK8jRaV69Pl
YunslbWZlgGxDqZXfPNKNUiS7DW27Kiv9peFcZdyEsvx5dIAiMLNATlEIW5gtZ6maZ6XQT52+2no
/dl4Q2UmnLTrRe39UtaHt2YLx/L46h5d70OdgCm+LEqkQ+sfdh+NmAg3YxuYhJLWD5kg7i+OBLXU
boYlhWKcQYyqaahWeag1eNmz7eUlXN0vEx10Jm96xpTRqSRAyixJORPMCKTVAM4eJ0Cy8tabEjTS
dcpu7r/c1cL3DK3omNlE7hq5mFOBw9AvYzdAYDU0IHlpsVtk+Qcgug+XFeNXwJltIEGOigsaqFUR
hNczyybTKow/6MsU2PF1znPLk+J75b5XX83lNq4kl9LqpiH5i+EpoBgDPOdUMzOrZkz5Q7Mkdu8d
wOeNyVXWb/Nchr2xeojRiAgPAbyosxgG3FSpAx9YBrWGBmKjykA4i5nwy+u3ciUBnuePEP1Um1x1
qI53NTx5qdxW7Q/VoM8OkUlZVQUeD0SSHIbg7KU5O960KPBHs9J/FCicpvOXU+Xc4I5ECIoYasWA
YI2z1GsL0BXyfqd7LUUnBZEcpdX9RxITewLQd8SYpyuGLkiFZAoEOQTtGmm6fKvcck/trPaLhP36
i+05EiZEW4wYvZkwuKJ8tEJa70z8a5E1Pq/YAJp/UZZB0IjJU3F32kZfGIlhA85sAbqAAubUQJ1G
FgqvLNyJGGGHSn7LI4MDbwdujrwfgtwBU5mn+pr69uVVQ2sJpqYAm47gW3ws2Rn69oYRGAhG6+6s
FHAD+iuLl/AvpPA+VATdgMEWUxvwNJVbkQF3oJsHeGv4FQrN6LaSnNAV142gBLP66EF00JAmBsGk
V70lhoejzovdkr0e7R0vstVUEpyuyoERYFwTTVbQ6tSuVcVuErVG1Gj0BgjHqfFa2opf9kg0Z818
a5uyTugVp4AkNybc0UuBCrYrKJY4DkgyY/6SqOp7tel3mtf+xRYdifhExjy6YJtWr61OgQgAbIS2
iTakekPq3WU7OH9s8sZNIDoiEQoqBlPse2We1Xf1MsK74QV5YANIGDqqs8Ncmg96kbQPSj6MPxVc
lGGbzkD0aAAF9Hj5I9YW8/hpIRyuFjnlpHVUHC4yPADt4tGgskmlNTeBBhve38eZ6UV7NxWwtZoD
8C2c6l1LN6l9qDpJQCQTwbU82i+Ms1RdMkKEkVpB0iohylGFrDFtdamO9OAfcSSkRCq5w6MDwfFS
RikMo6slR0mmBveERxIycNB4WQE1MqNC7eMujb8VVFKuW9PC0jGNhMZ0IEqK15Axq5g9jT/b+7Nv
ilZGbVvLmlrWZGDID49iPq2ATuhTPeJUtRYTHYqBYdTJVdcvJEg6TdYasOp4gFaJRiQgEyA+PZUy
uMifEb7pBENj1LkpkWBv2QbIAf4gw56QyRKOydLGLKtACRfoVbJhy0tbXRvGVgFEgYnA8fKRlMkS
HGqLlctKF3ZmFHEwWmBVM/LbhW4qdm9Ovy/LWrM4uNJ/11A4OJPTjbYHKJ+gHfGkJBV7SgvjZmQg
x70saN3ZHUkSTo+F5i3kuw1EpfpHxa5Nus/VzLcwuFB9MKv03e7KkqG0r0UOeP/xMUaAChhiv7/q
1m3BKFZSoc9Ku6O5smmSFLS/75eVW9sxtKyanGoFKTsRpMtpzWlIKpNHW9PGseqDmW/zduMqxdad
ZHHkOeYMro0jaSIqV5UbSQduU/ghetdrKAUygIPzO7Azio1pTNcs3dRaOG/t7Bk4CrGxUR0/vwc1
br69rPfaOcfHILEMx44BDsFSaaYhMW9Db8tpNzkyslbZfv3VhHEnjLeYSBqgSU4wG6+I00bpsIW2
WnoAe5l0TOPPzri3bEUB0WdplN8uK7VmNCARAjkLWg6QZxHdClNm06UxXjZ6Ydz2Ourjmld7B5Z5
Zhgn3V8APwJEms+KANoAY6LCItpj6uYVg7McgVJHMZzSJZvLGq2Z57EE4ZCb09KqYwoJSW6nETq2
Nulkb6vMDN20vbOzRBZ6rh72Y4nCrrl5U2KKHRLdhICL8lVXb8xxT6tx07jhkr4UAOqituT21Ffy
PScryXf26PpkOG+jomPn3BJdCzs0J1g/h40ddRvzYfnZoj/BDdKgCtT7SgvtJwWQ7oCY8fzk2flu
XDkP5BmFET+VHJLV1YcNc1JzUNeJw2BK7PV11c5wQmiZVZ2omp7K5VcDCE6CZomv7/TxaRFWwOy7
Qsd7FnEr+r5Y+XPoX8zxhiAHqoNN7LKs1cMPnwoEL3g9Uxxzaqas4Pw6AIxbevz1HsiNv8pygUgE
80Au8iXoWXXPBty6NF+qxoEIa/7m5c9l/1jZkpLc2u7g4z7nKjVAPomWWhkNs7nrJoZ5D564Axud
e8dNo1JPb2ez+5tFQ9ODjTZQtGietfsiSu2IB9+9jEt/0DTF29BKebm8M2seDC7zXyGCFQxICdlO
DyElbUND/0E5lLa3H7/cxsG3h0f0qDCujNPV7pQMao7B16ZW7hTHQ1KjeNK6pfAdNf15WafVfeI9
YHgtITktjqHlqpp7XeYhKDJtgALaUdJsBrBeJ7R7GyZNcmZXHRiyTmg1wz8x5CyYBcgnHNqPyDnk
avzejcluaDBHPfWY5QPMUjbfxR6GBwcPzbyZ5C2zdq5ccEjz3nP0vYqDvkZtj6g5Eazq0pk+zYbJ
d8r44+vLeSyEf8SRq7SSdBwNCv0UQwlov4nL/QhnmBA1YmjkvCxszR6PhQmL2ZWtOxcJED4bYOJl
3T9mvCsLD4jKMhC8laQuqrZ/lk4w/MWYqLGASDIAf27q5+q8zy3OT172kdu/sczdGFMVKegNu6zg
ebcKTsKxYG69R8vpmgrQKvhyEjRzjl2Q9KUP9p/Ffarob9f9weoDaWp0ff+4LHjtxuMk85ihxrsa
BShBrjGnhWlAbqrlu8QB/3oVX+v5E6pduf1PPki81/pG/hEnrG9ua0mtmxA39sULc4aQpctVTJoX
BSAolzVbPQXoosJsI3wl+tlPNTPz0UbnVo0VLbtwiLd1U28uS1jzKGimsw0UIjGrLeat0gzzjWYG
CYw8NSA1qsxHPcdEuHYzySKTVVGfvfioaWD4WAgp1Tw2hyFnWLc4CWzErvmm7jcde02th8tKrRkE
r2mgT9rmWJCCIS5ujSo0ilBBS0PibcrldijukoWhknLl9BJzWNujY2H8Y46sHniudZI6EEbnAqy5
qOHdOCaVXZnniwdESR2j9NgjzrclLB4eBTm6SzAh001VOFPHR+TvZ3MV6skrVSqJTucYP4ifcC+r
AAlExKGJQ2ELiSvTzQASsMmfyE0NOrjd4eEQ/vbC3Ze7juA1jtdPSGQWxcJMomH9FutFcZ/t/EWx
Z4lr4h5AqHN9QhFAKSwj2juEPWpdcGfksHKrBasRJk96b4hy9njZ7GRS9FMpiYkuwBmj9UEOL6cY
4LdQ78zx12Uh54bAYQ54FP0fVQSX0NgAG0kphCzGR2U8dki8aNqzpwMDzpFBEqyaNnpTTSQPOCKu
cI6IQ4FLMiOpTfIMfCu7MpUlRFa1OZIgHJ4ZwUM/MUhoOsX12945sKm5zvo2zDT9rkxl+I0rvhsI
2xoemFAHTlW4KlI+bpu7SDYTb/kBuIfFtxr1OumHfdWoEue9Yg6QBVQKTCajZix6ITapxZByWWqs
+u6QB8YATOqvwzkg84fIE1wnyD5gUk44P1luzUvuqijdGTmSy2zrFAXg+mb3eq6ZLIsNZKjzo8RX
DhC0vF4IIPtTIy/opJuLgR1Tt0A+jBAmqREoqcF6e3NowsPhoG/zfcO5jwh+8e2An+FbeLg5vOEP
3OD/3hyGsL4OK/+TRuvt8w/ij4bgLA45cyj/AfrQm7fwO6fa4kSin1Si/2ET5YSin6Si/89vFb0H
cE4gj7zG/0oQXvEfAWffirbRdgsCrPtPTq4IrFzg5dK2/vXPiDN14Y99/ovTdUWgf/Xx8z+MWZ9k
XvhbP/8S/3ob4A8G/L/YXvuYKC5vvZc+NCLj7veL7L5fMxn0uQEFG8E9InzhwKFAn3cEZoKHyjel
vJ6nBmk6SepbJkM4cpqtjK1RQ0bTauhAQzZJMXYKM3aX/dSK7+BI8P+qIpglRR9paVSw/kUBQrH6
QjwZ79VlRTATc2qJmVkbGl2gSIbbtprQedtflbLk3lo6BR3KKIOa+IeHJuVTKTqKi8xokLiI9Vgx
fH3ss9GvTXvB6OKsWd+YMaOntGKsMrd0KVrMr6Sx7T4q+KUkyvJWca/61oPnnEsDmG41MRKOR0VS
PHonuzaDBT0ec7gMSqkHzVipzt5wXWSNNFaXznYqysS77lvFYxuXpbW6t7uMjDc9GlKAIAXU9CrC
VHVpSkKAM0/JqaxRoUevHQa1ATd9qndfF3bNgPToN9nLoG2m5IBWBzACRpfNRJPIEVtmG7NX0K0P
OSUeLEn4PXtYrocd8lRB+psewOu3IZv6hUmel1KxQkSQxXzWZoRYpFPnxwfyWw0ysLxl6mF8/zaH
ZP/ihUSGIvOZAj+JQ/ii4ievd8KqxJIQ+nYVFYixir94PruyfurbeevesN9d+HyP5pT5LnVCNQkb
P39RD7Zsqc9mfwXpQnzCvBahVoy4cQZhaxpVr6BRRPNpHClb/Zss4XeeoP+UhqlLjLYg2hdfZRVB
Z9FSQtf8mv1mrzpAwcuDvde202P1Nl01Pt4ch0L1LYnhnoUUkMvzyA5vaYIFc7dxHI/HVqM1E7Ss
0F1kW+Fg+yR/xRkDlaUkrFzVERTeQAHBgAbq8IKstoiHvlagIyEgM1YjYGixLT1Yj6U/Xs8bd+M9
jLtpm0ey8ckz78qVPBLMT9WRkkQfMDCpQrBT4y2VV77+9VFAvKjxhMItj1ltcM2fSsBF5JBpqVrk
edRoYZ5fFhgpS/XrDJwUl33AmTL88f5HlIjcXau91tIeovCeAWhHuTFN2Ywuv9RODt6nCD71ju5h
DU0Np9q4SlqmSV63wZhMd7qTbnJ2ParkEI8gZ9YPOZkkpnHm1gSBwi1r5Cn6dAroRImzZeUUjHZE
ak4fKPOgq6uHyhDgSVFtRlbwVDVjyvSqqMC9GGtKlKm3qRS0g1vx2eIdSeBfcGRsA/Xmph0hYe7s
BlAkiqFFplObO0fFFSGJms+TjnzljqQJZ8ob6nHwMkjTUiXxzby4J2p961XuradU+yFOIyXOdoVH
ELprMuchU1U4Vw3uBCTlYCepuwcD8NUwko0+Sko0q7bBe5cR5YHtRBzkzQfcDiUXMg+R1+ywuDvT
upu0anP5XJ3TJn0u5R9BwsbFw+y4Y89pOd2fdtpv7blb/MXOXt3UDW0XQ3lx1b4l4DnRqLeZrD6q
tFZyuGXKCttJ23lwyxTfkJSHxXPDWLH90fC2QyF7m6zv3R9txb1rPCOLNSwrhshmh4VLsmlLJjnX
60Kwb0j4A3hYLKYbo05jO+taDCEQvyPlBqRTOk0l9V6ZFMF7cPrKMc1bqGK9xUX7WhcFQBpniZR1
z/FHF8HFFxYIWOweUlSahDFxolSKYXR2GX9a4L8iRNdOXNAi2bThph4CP6ZNOl+ZwRqi1T7AWSSm
tiYMsQYmCV2w96Bd+9RPFbGRVL2Ccgiplm/dnN0xYwoUu94Udn7vZY1E3NomHYsTNmmxdFZQAhe/
8FZZbWn7bYtQwTeIlm0vn+S1Q3QsStgpVrvpnJoQldYUL4LCXwYNEzcpuvLM6LKoNaM4EiX2VYBL
cgKMFkQZjXU7Gdq2H1zJGTovFMAqjmUIwXetK2WHDCN8Qp8C9N+YI2C4bTBsFsWoaaVxFhLAxjnZ
EhL0pSNDE17WcX050ZWFqioAacRMtKuOvcIsWGWTOhvGua9mdeMaw+NIF1nZZ309MSCFiRVEUuJo
DPKsqBfE8H8QOPqtR1mY9ouMoFMmRQjt4zrOk7iEFFpbRoA21XwzNpUsW7cWReH1wmGEcchAyXd6
wLQ5I+gGwbrZrM59HSxhToYhbgwiLlMcZBWYzjDbfXmvVk+ZASoctNmjSCFm0Ww0vlsO9yAZnspa
Nh5c64PpxleTItwij6QIZ9nUULuZZrhCpdUjRpt9htAihuu4rMxqcHMsRzjIBk2UpeQuNy+vm+bN
zPugYx/l8GuOrwb2AlprkmuSiGp9BQ10XdgYnjsbZ2Jtrpgew5VlOOPOjb3N6HWhVWeSqGbVBFF9
+68YwQR7y55npMB5sEGvmsG7QxlbMji3rgl4dXHzAidMfNrpxeDNs4nV67W3GkAecYmGNlnadtU5
AEDkv0L47x9FuzVVYQcF9LC9KNZuDHvxB7rtQGJ12RZkygi3FRANVafkJjejOwjAHHvS9VdwItFl
MauX4pE6gmVXKcj9ygrqdHakYliyyBx/qV7r5HdnT5Ksikwlwbp1mqHzBsn7YJgzLxy0zrsvFtA7
l3ZuJpLlW/VFJjKiAPhCfUIkFHDMMqtrAlkppr5UtGujPFqS3xWoLevfqvk3d/0faSJfwNQu9UDA
RhlUGnhVPjCzFw+yFrjz7BB3QkdChGsxsTwWq+2IrQp5m1qEkaWwt4PJB2bH9odyM4ft3RKRMHlS
rmXJodWtO5ItnN40IU1SV5CdDvrWKvNNrOe7ppRNLWgyOcIVslgaUJR7yCl+mJF9pUemG1mPdTRv
6COr/XRC55l6kD3rztN9wtJy53V0qJMRs6RuzcW+VlGZhuBQisyb8dX8IFu6Q3Z37oPmd9761t+4
LPhd+F6AhZ5hT8zG0tZGDME96PpQJ5nbaDFlgxr8XIkPdDSg/StE2LyCFJ3Zc8NR6B78i1lqh5qe
hVMZTbobKC4gkaQryv/OSzKFjcwHNlsKV4yh4XWiG2++roYn1iPb5tGtkr8547BV+9jvl72tfrm3
nu/nkcbCfpr/R9qb9TaOM9/Dn0iA9uWW2rwntrPfCOmkQ+07JVKf/n8074vfOGojxvSDuZjBoNsl
ksWqYi3nIDbMK1xBMAD3lPBqDEGx/etny3nVoV3ImFX5Qmd4HdUsL7FCxXmtlaNic/K/CVh4GiNH
XiUWEJCaX6b+oY6/f/79q3cNFQtgJGAWHONP3xdQDbYFbDoZSa9s04qd1J3yv1JvG9igKkrS+Gch
QqQRp6qK6KyfPnljbSxw0QZ8LBXv56Vc9WIXchZeDHhWWVkZcJYJ+rjrbBX3EUEbCTHT2k9N429C
mQtpCz9WGHYiTBvSJLlGU7ldBVQYf6Nd/8pYepQYA8vxkMIvDwCbcHr2NIjpVjnxqgZfyFg4lKxs
/v80gkhGlztgcWsMjLT/T0ez5JkReW/A+GCz+gLErqI9gInzo/4HzbTzQAJxizX3qrEDn62F8uIM
ArC4lhKbRM4FNq4eMQgZvUZAD6UPvQYnaQFvKr03blJmXI01LkQuLqrM7XQsO4hUAbBm6mcjXWmT
19oDkY07q7ihfVcDUMzyYEQWjdKoOn6/trao9ESJIQ3A2Y88VkKzVLbyyDdZU61+PrurC7sQtVhY
mjTAdCghSleijdD4yjQpQTbDj4GWSetzkWQ3Aqmrp3chcWEwplaRGZu3EojtJDf2U3xvaV8A53HH
fus4z/X48PMSrxrBC4ELy9HWvYlxVgiU+dqK6vvZQ6XSLd7WW2e2sBi01igdMRXhDjUPpwglvJF6
YBjubnq+G+v554V54ZWmJlMkdX5mGSANIM3In2s5wbSfE/y8bzdUY1mqlNCFDEojyInK+9b0I7rG
45tEoN0xil81u1XQupqrRqkZ2JZoy0F388JWabRlTKaIsEUpCCbhUdqmXlIrJ64gpLAA7jghpevQ
0Bz6Tc0Tr3XsG7p5/RD//QT1+8XLIyNr6xZBheLcxXRTpXs5mtaV09+4ddcD/Yu1LmKnDuAfRmlj
rUadnvTOOAEMes1L+YN31O8BOtSpeQCG1rPJnUAYbNtYxUfWdEFTS18cpX6r1XuixN1nAmKVuqSn
n8/+1kbMfuVCx5S4yYvSmN9WRk8s9oUebNKJz17coiu8bg3+3fGFqZMGDD3gOYDomK7V9Ng1gBxA
yCjXR6c6JXVGONiJfl7b9fvzr8h57Rdra4AzmtARhxxZuacIse4j3FrtFtD9rZUt7FyM0ZPGgKVz
1XRjZp6V7R3n2LJdMXVe273pUuX/vK4rSVW0wIAKw0ATGGrf/zDwXSwMo02yJE1zQF4d+koKsnQz
DrLrdF9O4be08AHGU7EO/Ry3RjWv3F2IRlcDIERQ7LeWRZGmTGI+za+rBtgh0fiiVT1ShOBCA/Ev
sJ6REUffavZs9gPoGe7ytr9hq/6Mc77LX9j4AVnwWp7ld2acANU8fuvs5BagyJ+KAyHAp0DaCj0N
KPd/Vxwg8reAEtEQ5/Btrq9o81AO/zkLCREAXJtbv3CM9kJpmq5GkCYQMclWt8vV5DNCK3bWmrew
oa4tRQFc+dxBgMT0ElbNHMY4zuel2Momgzok1iquixsX7dqhXApZXDQ+T9RSqs932xXdq9TdSqDd
ErDYra6gGs8NrCK3N4k40OH3zzfq1i4ttGpqO1Zwad6lbJNEmSvbG5k9/Sxj3oTvr2j4u4uTWMQN
UWrEsTpAxliec+VRK7dxs9PYw99IQU39n5F38Np9V91aSZJmKnAUuRSwcUWjUxKHRXP+Wcr1/fo/
KctOrigRtpAzSCnkt6gq0ZLy0La3VPdPu4oNA76GAggCdPgvYRSolYBkft6waKCAB8Dg0oCSNrru
P82Ulc+JMtYfak/p15jjX4TFZXP8eZlXvwBTBbinGMlQl/0WkqpF8qg7M/jKvhCeI5/wvwB1/GnI
DxX1ZDTf/izw6r5eCJzvwYVh7xI9a9UIAsfRU52n1gwS80aR5c9gD7uKwVsA/iNbAPD/7yIas0VU
AagPN+43LHrJalBnOq+W/iL3bguG858XdPXioqFcRlZCBybLvOCLBZWDLAp7or07TXogUi0sytL/
CxEgmQFrHyaC/qBaLng9AL0euthgnkvrEje7xfx59VRA1AfQEnSb/UEDVQl9ysrJgs8BydkwEAmd
MN3wN+bhQoj6faccmTopmjgQkZobYzwryYODAd6pK9y/2K4LOQvf1qFCSSUNchplA+g7v5mcGxKu
atiFhIUSl5oWR2jvhwnKH+0kJ5Xz0Jkr1XzI0p0o1n+xnAsFW7ie0Z7QZVtDwTIwUTuUtAAL/FmC
ekuHFzdmSkFKLWYdboPq0ITRmr4ZlHSGW6z9/MlwgWl82E6f2tnyxhebCJK67Q7R0c+f8Sfn7Tyj
A+hNDRUQRH7LwRat0SaTAq3S1XNP3XAveTNfASm5Qh1xB/Tt0ncepP/OEfJd5kIpdbUxutyJezev
91z1cxa0t6Ln67v777IW+miwGBBxEUTQ7kkYp+EWh/nVy3uxbQttZOUwgfMKv99lG8lY98WXUZ5+
Ppqrnh2QIjN325weXfhcrUxbW6QQgXQlKaeAZy9t1wMZ6i90Hfx6FrqRZBQAlu90OWM8wmgYNMDh
znHS57l3fVK04i8s6qWcxan3ca8UqAv1rlreF9nWTP5ivy5/f3HkVcY0nqr4fbv0uxiAjphddYDe
IWvk54O5dvYzhiOEoWn3j+47hzO5NxX4ulS+B/elG2ubdryVFL0lZKFgHY0FHRuYB0n7qHuEwG2Q
l6r380quqdjlSuaPuPCjCVqghIOWKndq1qXstQ0nKExO8a1iy/XFgHbEBDSjhuaP73JsDGnBEUGO
kF+l2mNWBsC2W9XP+UeWkTCuyv8JWUTbdIoH3aAQ0iivANIbUW3RUI9T1C3T2Q3rfc28oIUF9HVz
ZcRcjtl0isHMWsGdsY0RFbmjVr7/fDLXFqMhPAX6xwzJtJyqtSNeW8yY0DydKZTIIzI9atKQ1lF8
SbO3hvTfR/XmWPhC4kLhEgc80nP12K2Qzqjr8i5K+Q1w86uLQogIx4osHeZCv6sBjae4hIIgSNQQ
8MZ2PHp6R1VPbQdtD9DDMSj1kd0Qeu2o4NygGBoeqlCQ70LlPLYGmiD47XpBwJ6y6/LoRkB/7Rpp
eBTp85w1yNEW60o1Lqsdx6vbQm3WmjD+jw6qeqO2t5gxrt2jC0FLQsdGVGNcmxAEwGyQvqAdvThL
PKmBSxLpwOv6WQevSUNvGbAiAHM2I7l/37k8UjDtAbx7N83YRm2ksBmHQNh6+L+JWdzbvKGW6BSI
ifIvp9l0VU3QzPwXMsBZPJM3WEjCLAydSe0ZDgK+QeJBXDzY5q8p/vxZxDXlRkUJk1V4BwHQdSFC
q4p0HKfZ/UT9R9RpK100azPVzkMz3ku2+utncdfUGpgxmKwAHQE6phY6J0mqimRd3oMwBwjdxkCc
8S9ySRcSlq/xRDOZ2qXl7IGiM03HjmRF7gktuSHnz5Y2PLKAe4rOMkB5glNwsXNKDIoSQ8syt0FF
J+LuwFap9SH1gSh9qW49q/zidPUft2+WiUzcjI08t5wtigVqK2dZJ1eZWxf2vkwVD2RAN/T6D6sw
i5gzfkBHQEZu+UgFoVFR5WaTgcT6yc7CTPt0JL+4lVT8Qw/+kYI5ALSzgStnmVSME7RQlHULh2rW
G0aNUGpL7+e9unpAc7wzZyvm67PYLCuvE8VOaebqIK4KjSiyPDrV6sHRmt8qHTVQsBkTaSzJxsiF
3ZAmV5QbXTB/DkrBdM8zrcBUB6YYGLu/G6MhtTIjTlnmdpiTms6YPwuSTf1c1j4wtNutWDdnzP2D
6/N0i8ziyg5/k7wwg5HJC3T39hkmOk41OBfa4eHn/b0lYGEAR1an8qRDQA3TJwFkrtf/qw9cbN7C
WKjj5MSdNEvIB9DkFBhFvXGf/sR7+EfEjBs2kx7gOn8/nyJy1KnsOZKc7hgmp9wzArCyrMynAEA/
7rA3X5Ig3qTEDrrdI0iIVjcisj8btBYfsFCQCFzH3KD4AOHvI8/5SLbtGuHs3lynB41InlmSza2e
t+sn9++iF6pRARjUrIoxc1lTMl/KLH2XWXF94/Tm0/kW2OKKI7hA7zdeaUgXLqQMuQRM+bbI3Kwr
/Ly1jtrYh+C/IVZSr+Mx8hSwBkvVrYm362JBTmXDMEP24kSNJIr61M7B/WCD/k6t8i3w0I94Qvol
CAGC3LGJZdAVY7b/8324ZjhhZWx0aCEVi2nX76pUiwoQGAK2Wah8LVTNjyJ+qMohGPRbsB63RKkL
UYOTCzHNbiCdGlJ1o1fR9olz6hs3IVHm/Voe4+WyFoEoA1FfjCbgeT/fHZCpWPVTdSunOKvCTzJm
hb140NXOaGWtAxl5/I6HHTGmdeR4WYeOqr/x2pfLWahHLcWKJWgNMqyu8TgHH83dJLkNTUlT3A1d
4oHIz1LOP6vG9T1EnA1UXLjUJapMClqhbDCxPnNSC9C3jC4znQMgIW/I0f6YdMadA36NBm4NPCgx
bv19I/OImZKaw63qYfKsIxn3VO6qvYaR463kCzdaOzvu6eizBbaNN5Ho4aVx9TXfJA/RS/Op37Cu
V5eNNxPQiIDjh+GL718jcmaUQkYoUUbovc6zTQ+0Ft3gN94xf/bWzqt2MAcKmEVwEf/R71cWkwHs
0cyNjvCjQbWhPrDZuKsGRkiDzKtH4ubufz/S+SThMxDIomv++9oqNJ+YVQff5IAK07jTc61Xtipg
GRBvyqy91fV95cYD8BwYobBriDWXwaZRtenYUwM3Xp08Vm/THGAMiYJBvxte/cpV/CZo4Y+GWs1p
Leu4ilW57XE11LH4kHsAd7M+GKziL1QEM2so+gLqDlTSCyfBFEd0lTxgG5095Wvbec+M8OeTuuLt
DKD/Ipx1dN2UlwnJeEyVRtbh7apJIkoakeTWM+3K4UACcA0wnG4jPF9Yfk2YOZcj+HCgjd0JZhNZ
To5pC0ZQ/dYgzTXvNpffYBug7aCT+K52ccHtsuUic6f6ODbvAuVMdWvaYTIcVHPH2evPe3ftBl+K
WziamCssHmMQKWV5GRSVHHRZ4bZysv7fxCwuU0qTiRYjNrCiY/WC9urGreNCC8A4a91QuCv6jfAG
2AwGkKERH8wbfOFqtL6Ta6XDisA9dFcwZ2cNzrECImyiZIGM4eq/Wdn/idNng30hLoH2gYhbxnmp
lNj1ri1jYvxnomfYv4s1LVvIItD4NiaFECmvAgB4d5EODMRbXdvXdm4G+wSFyVy8XO4cCumylqUw
QVHfP7ag6sXCVjqv3gpL8XQx3ijNXrtUF+KWO2cOPLWzAeK4I8jcUMPUnZRvYQX/4oguBS2vFIMp
h8HNXJqtEC3OXOmq8v6zGtzYO31xjxw5iZGDm/eu+J20oaGDWxf5sISuzOJGhHPtyl4uZ3GXLM61
gc2ikBzXx/dkzsP+Z+AKPFowAq6CRw/sFcoSG0hMch1PCl7WbRSY6URAcnrDvdq4F4uIEJ1c4Ccw
LUQPzhJTvc2nttKGOHOR4OjWzKo0D/3e9EwzkC2rI/xu7FT7qeD/uYSKpWHcEt0cQEQDpdtCG6w8
cZTEwqvFAfEi8KuRf72RE7ii2JDgoIKOxAcAxmdduTAJY2TZaR4jAhXIWFvNs9UnfuM8ZPGN5OGf
NdJ/lvKvoHmPLwS1Meoag1NmrnZ2FCJCdPQT/bUKncOEsuxTt3O8Wy/2K8qHqh/Qh0Eo6fwJcJzj
oQAkwDnQlXa5GSb6Z2EHP1+lWyLm7b1YlSGNmRT3WFXfb6ZiHyVoHjr9LEK5pn0a4H/B7AsXixfs
dxlpFFtKxxG4Mnfw5EcOCkmie4MLzx4kO/tO9gSRtn2Qh+N/N0YgCQMAPVIR82NhqRx2MtithgBe
nvadvdP4W6Lf0ov565d361LGQi+qMgO1O0W4PCPZJSvqq6/RjgVOCNd0D0zjG/p+9cCQIUUmADbj
D0CdmbwUdFdzqk9ZR/TDbMOK3ghTMAQxW9A/FoW31UwMhFfAsiGgT3kLGFIpdY3RRFMZjB4XZNA+
K/WcNvuI3tXVJrfDCABMPOjTUKN+NeyBDSIBmWEMTXSXaI9I2xJ7IuivAhi/bW65cT9Woaofmm7r
sI2VOBjyunektayEVeZH8j7rEU6SsVz1QNHia0xsk8ZBcAa4M9dK71gDbK/PrvZE4XXcnfR9L3YU
zPZK0JvxJtaDeJi83g4aRrJ6Z0trFc/fqA2MNszGd61ZsS5QpbCsN128Vsx1zwAk8mLFvp2EA1ge
aFB0GyPbF8m5yNYYCAL+h4l87fSCpEva77nYT7JnFzsNvRg8bPEH7F9VlZJKDUdn61RIiBBA6ZAq
jj0BRioglKS4v0OxFoWvjTtDIRytnzk2NCI92Bfq8hBjXFsTILnoc6INaMLPU5cBVKUXJ6kNU/Zu
y1s6pq6O8jKXP2RtY3R+Cv5u1nyA48Zjw+OUyngVPiQDikJgBUEbsqAbMex0/aBWn3jNka7LPVrF
uwQjrnzevUMirarurR0/VPkpyoGUme8x/OJUH06GeLHYN9rD0LwwdZXSc43PKahKRAt0OpX0zWaW
30Vn+BMQYqws7mnaIa53qvkQKZtUTUgnjR7oT0kes/Wk3TsYWsypXxgyGYttPbjUQAKSpy5Pt5z5
aCjOa79nriNtNbTy5L/iwdfLrcaeGLa3jNE+WW5ZnILCPCWDujKM0LR/D3fx8Dklj30TCumZAsAq
g7bJMiWSnoKhALmP9NxWd7X1Gll+bz86xVYZPyWHdHStWWvlzU4w0byR5I3SerUdct0z20B9qnrP
xC6kO2btQGGm94lbFRsxnvEyJ0NREVBuTtboJtlexfe1diDivTORspc2tuS3ZuGVMZCdX23mGSKg
fKNK92O/11pv1D2pOsayN8jhZPiiO1EDSTxfEl4O7rKBISkUyyQqQlOPfcfqSW0/do1OIn0ztC/M
DijFTxvH0j5WKG+LvV7co6dvwMiNcxwMC+CCnkjv8mbdW16OeSbAP045ANZxbwM6vdDEVSU0mWle
fnbMFVhW5PeOPeaK30RnPUndTgqzoiO8/DSlDpfL7ehKaebjaIuEtIzoyVaqMtKb4VDvS+FODFrh
o51QKK9tuZL6TZmWrs0OanlSijVvvDw9Js7BjlZDRokiBYOMwiihIlDyoK0O1ejnkR+NaPWGwodg
A8JwrRq/AdRc60iqrxzYl8wzDcQQnlK4AHwWbdDXZwHcrRJcBq5U4zJ/2exdN4ms7MrWAyNHmQMN
5C61w7TdDjF1ozQs+rCtVk2/s8ULE4Qmn8htdJjnkT50Z4/2h1wE7WvvbAd9Jccu4xh2fMqbk8jg
gVe83wBNpMoJptFlwDrE4xaZ1wm71BueDsulgPCZWM4JwqRfCgO7ta+ByfapyR70cmW8IG8qyhWr
3e5UnXm7SYZAL0CEQjp0duD2yqqn9dgtT9HQJuECkbeDAXGdNiildSFnQRT5o3ayR+5yFRybQdyF
jrwZkkfgPSA3BCSmIOpf21ZgFHnVWnhRhEzZxHaQyycDmFfCo/bZMh+k/FgOjctGIM4EVrvG3Rx1
dHDLbloc0ymIrQdhogV3K7V+DH7c4s7Ovwx1VU0hcgs8vkvQD6fNxUAyDD5OUapWQgoHy0trzNvA
ArLXlG9HjUTaxo4PeXPsEoBukB6LLCq3E7uZgBt0MPYdB8tIrcLyw1zuE9srEGSPLZqcKIrbO0BW
u9Lw0SkbU/a1nhiVn9iupSClUhAwWEYGyZOgM4JeAH03wCqUYqsqm256icegEaTP8Y3mztZfDPxX
qd+nsa8yLzc6EAKsLVz2GuqDGqqYXECFwVA26bZQQlt6caLfahO0eaDKLwNcmxk/TS1WuBH12zAE
ZbtVqwezIbG1ZmWgMgua+XtywjIeAsARe/3QoDHkVUiDiyQj6BZOQn9OutqVx3OmPzOMalbj0QLx
bN53pDYS1zJPDu5Ktpa7gxWRJglF/amoj4N0p9gP1VAGpsA9hWdYy6lFzKTBtPbeLu7LaRe1WORb
YfujtLPyfa08WcUJfHdS/0pzX9LvHXMzMJkw4yURp87ZmdOetqFOXT1G0wX0i5JieFTi19p6AgEJ
qYx7S9pjQHZvxQek5Sxr1Qmg7AB8zumfbQtfrz5EVux1NtvrYjXGX0pshWmjolKwNeuzBvOYrqLe
UyYVT+lNVXY+0lNeBk/DTUw/GMcYJeXOOnA1diXLT/KV6A+Y9a7Gr1rv4HAS+MZP2z7y+k2K9oWy
BY0u0E38BJ5EkpFGEfNYTEnktPFz6SWL55zoPZjtww6aPZmaz9QjbkVfPdfCcdtkFzGYb7GXpaCT
vury07JgYuqPrnsDSevO5Otedu3pbTTuzfx1yISfqkdaiM1AQ0Vbm+02w/Lto1Ue5OisTB+Ds6Xg
ghSyz0pPtUq4YHBEfkST6sWl5mJqxZuJjkrlpZ/BOaeVGIOu+SW1D5OpEEf+cuhx/gOKfp6Sioja
azD93NKwQKiQl26ebrPSz6cnJ96qMMuDnxUbBkgyi55oknjMrkD3/GTU67baNeO7WvuJPgAbtHQV
pUAoEph9yBxP0o+mSIlU8oDWh97e6WnjGrlvKMGkKgQtWSLdVOJk2J4uP6AFzNTuyn4nQx2NFUse
ZX5f9jGhqms36yoqfLsneo+WnTCVCtJM9zKmFCd0ryPYQb0e9fsirMbd0Dw2zV2u6mQcgwF+JS93
ecLxFypX8DcOiNYcfr0bQ73d5oyo8YOUrs2x2RnWL8Pe41uTIgpoejQMoBBIe0Q4JO73ahlk48OY
7iWW+2PlR+WKdy8JQkgjulP6Q5sFjnIS6Qo0QWmH8rTYa8a+aZ7QHhIWirSt2YMUlW4MzTPYqjOs
k4osYFF5sr3v8he7QWvfi2auwFRHTD6SXjX8sur8On1roHQjKJE6OzRw/W0GQF4l0JWdZL1M+iEZ
FJLDqI+17erWEXHFwFeJ8sSsILUUQocHbp/ZoCIqe8V8E1e9ZvjKlDd1WqXDKpp+OdzX8g9RTnim
A8Yc7WtnMMhnxqqOn/LEcluhIL64j9Nf+v/XC12LT4Z26EIH6+70itwt4fE7RXKn1GGnq4dGWQ/K
dkYJrLODHT8bkpf33IuilWj23Hg3UaoxbFD+gdJqRqpRd6bl22LtqCDV/WXBqSVS7FJ1wKe4vH81
2Udbc6LSMmiHDVQMODiBnfl1+ZjJe+G8MH3FypSkxn1lBh3XAaZ2ytXnYkJv6bPJwn5YldbKHgIg
hhAbwbCF+QADMYESrfoxGCdQv+/T6r4Z7vQWVBzKbwu1ninGrCq8rT1koASBraaHsth1YKLrtwU6
tEtnn0WnJsZfjkk0rRTZ71v80WLVZEHfbwex5omvi9SbOPbFCqT2dWht3yrWyMe341NJfXC+jdKh
GUefo3ZshihstSxM7F3cbttsp2C8UtlP2Ynp9wkgypswlgKRha1ckrIMGADam+Z3356YasJv76h2
kJW1qn7a0ZepANoKEZmgAFDaaTIu6GT7DFYgH34X/SbjsH77KQqt+iPT4LvuHFwpO38FlRJi6Eby
U/ABTcMz7I1dH6v2U2GftP4Yqx1F14CF24nWJp7qAfSbFKUD9x84DPqNn28PiRG7aBnzAT7t06Hb
qqrba2zXVGsoBmtVoit4bA2bXuldjdV+1pztRgqM8k7XV42BMZnhUJkvaepjnp6Yis+rV/xlBB+1
6OBVLAS8PRFZR6Rhk2nPQHhNpAZ+laKoeseNyQV7GnAQ3vMC9C1ozq3mU+Koy2eqP0W/HDx8urxE
IGm66BZ1iyn1WgMvm7x1zfpZZs5GA7iLPu1xZKn+NKYbR7+nc9SxMu0gg/bg+mLefRUZqRvVn0w8
ZIXjwqSjk7GqPWt8Fk3I+ZYZoeo0ZEjvJScn1oRg6kzhjJH0ze0Se3AuwLQrit9OfV/XmltQPDmr
VYlgFM8CjPR4Srum2UMdv5e6BOaWMOkOsZZ6Vb9q5dTDc3LKNzM3jt4EiuLqeFL1etDEBimtdd08
9/FjyZ8YtKdMtllzcGKBcgfaSuzXEeQsernRm88KBCd2mhIduK+82up6g9uHU+heZDlodS1sVcNN
45boNQ3laV1XiTcOHu+ARGdtlUpGzgOowSAqTjsLlgB9OXeJhNbRNyXxx+jDrN+LiEzjp2zd63lQ
RvBs03qQPzA/SNAVTGiOONl2gd9DMgX2u97hay175QzPZvKrKf3eBPSoleLB4hB5OvTCgZ344mNB
0vIFT84ZaY2M6EvLa7gGhROaHSPlmNrnVgF4+ZpHoZ1xtzC457CtOSHAK+Ch2FlSdi2e7nb5O2E6
satflE9uCzc/ZoGoHyOERrpxUJD0VYwSWYSWyAKBI3D10/Y4pAJ07RoRo8/kciWjGl3l525cZw44
onW8OYff9oARafZURO+2OhKwEfpGNvnG3Cos9x4TAwGpEwEQlZ+paDUq8fwWNcrbZ568T/odbXG0
fUYq+w5Pd0L1UGIvJrxXjAANTZk2xsn0JKjK35m+rjTYiJOSybh9yFSzQ94LDPTim+mnxQ8mxpVb
M+yn+7Q9y/nkmzCFtVW5k/JgSl9UQS9VB4ztKSXMfqrLL1EC++8rl/dSRNLCU9PQTnc9+rfTfVmh
At2t1QzwQAEXiMNaYMLHd2N2L+s+rR/BW067zaRlJLNODXtt7ZM+gKcv3qE2BSaYLfCwSNscK1iM
6hwnmA/XP6YWETKSt3p6YvKGVQ7yA++m7WuwzAnLAEl/RNM4YsqehZnxZiWPjO9t9V3A9lrywVIB
3QMyoHabaNI2HTe55Mc6lLRy8ZYBVzLyQ8BJ43honEdxwmizEKcx39TDc5mqLvBzFb4FlCCh9X2q
vuPrzP4gKkpqvsn5ZwUpivIri+6ryRubE0V2xRi/Jo5cCxow470q1nKxG5snXX/ua+BF6I/y6IEV
jHRqqOC28jWY5As4W+1BxwwWj1agh7XhwGkfTFKFF8SjcH4b474Vq7jxagtYoLTeKGoAppkkPnVZ
WHIvtWwvN2nAnTvNyklSbptpIJb92MjwXOpvqmOQ0Qlq2TOVR9nYVvwrbwxs7G9bOTLxoSW/RhnZ
K8TQngalrGasU1BfJZtCebconlTyio2f2B4OuoVWbg9KHzD71bDvKq3fVKOK7MnJyNaOcm61EBuY
x5+Oc2jZWlYRy57T8ZhMb4IiLYW1GSDEHYpdNDzo5nGiYQt0EHlfRif8z858KZV4bTjjeZweDL11
uybC5d3qpQPECIG310NprJV4JDjRBg9iBWDldhB1eMkov1WVkWj4LdWbnr4jMYucl00k+67R33n5
qrYbA6uZ5mDts0/fVAMBDivceIQpHtZ9ve/1M9oEECd9mtFGKU+djGYL5DcGy21YSxDJ1AXWV3md
edLgis0K+Ydzk4cFUopNs6Hyq6H+apAKEvoGRTzBGOHprxGxlxV/gqStpxuJb43pBW9Dv7KBpWmv
5niCymujj9ZFdJhvmzwgM91IXgbDi7hayl/03iJSFMrmIcUsupwjE7et2EmTEmR+gEv83sUmQuNq
naaylwEtJ+UmcgCWZ0mSpyoVafhn45xz3HgmeUCiKEcZT75ta607M8H70B8iHmY0bBDjtvW+jh9G
62hb91z7bfJwSNpPp8LxTUrgTJQk0Sl1jg1jZ6ad0+pYjif0Hbt5Dx21CQPFkyoJ8MbcS+2uwZyc
mR8a0CEMn6mkPpgOcIm+MgTxXX6YGhgY+qTBPhnWFtlBMRy6voIBPmT0zu5H3wH+Pq3x9CxWahRh
qMZ51ti9Tk86UpMV2sCYjd3tjVXTfQyRK6e1a7ZNEE8oCW8N1S+Kk90cEudZVY9tfG+mDmnVRx2p
rCHy6gxGGW9tDXM04z3SMRbQVEV978CCme2IlhMHHqhYj22xU2O8UvFi+n8Uncdu40gQhp+IAHO4
MikHSw5jXwhHks2cw9PPp8tisVjMSCK7uupPxfhl+IW1082wmrk48qfMIIOtAJ/4s6tv8L4SAKFK
JiJhNskcRs7sGsTEEbOLtvJmzMLXqGkiqV1bOckgdNN3KZ0KU3il6g3jWxPv7bzAC7OzjOgB/+FC
B2rY1Nzia+rNzddkbzMau/piWDWTD6hsviujQGv4NDSn8jYqL6P5yZDmTdU56iVwlF3jBEZsHUra
f3IxAtKo3JLpIpY+ZhnUrJ+vFYCdvXymWuI29r/K+XRYeiKtJ7U5K9WfJqaNCt5rVifFmfymSjdJ
ta/S3NeJ2NeSfeOclkfXr27RnjzlihEO5nf+wJp1HiiXk6U8yR17OJZNr8V+rW6l4j47Vy3fRdEK
bGf5aiquxfpmVMqHM3F2yO9N2e2qL29lW4SNeWoS60vrPxN59pJZ7LXskefeuGj4z87w4yxNEKv3
ZThH44fRuJqpYRjXWRZYgrEPFK1hp9tvNUq7bhwPa/xqa2Kvc/71UiRuPfxDuUAxSz6n9MlW3sVw
t5aZ/z65ncj83tqM1W/GWayXNzv/HFTVn5bdmO9yurkxytxWbEZxadoGKOo22jyHV+7T2YKYIOaN
VFtBbt9ysdd/eX1lqFc4LvIwsADTV/Vrq6tczfsFz6+ckKDIcDxALla0NXn0Oja7QQ3G5rTW7w7v
R89NhgAiX67t6tfOxRYnACV2VtBVcDJai8UK03keFTZrhWu7A3GX5NZty9PYpqGQTg7rG1cGpPaf
cF6WNkg7mNiDvQaSuR6rsnBT9kuVSpA030W+y8obFdLotzXnuQqlR69ehs0c76b4PpmHNXuSCiph
+5VNqPBmaIfBp8tQDd9InnUawZxUazYjt/ICLJy4mVj3XXwaVj+NwwawTaxOaDNgKs3gFQT/KfOr
mRymYt11ak8Ax8nId01ZcmH0m74J6/5TbgIp/53Xj/lxZEZvSNWfSs82CWYlpd5niDW0ZAco5ivS
q8xQPEwq98/kVTlVXdDaielviT5s3nMtfevqvU5vmIUTGS5gNirwcmfzJSKgvbeFJrxs6pA4/41F
5mlb7mgpm8ffYTx1EDMKGIFkA5TQmI6NOOtVfywAhJs1GJP3XEy+kg1+w17jJt2Xuezm4jmeuOJa
5wnnoM/G0NCyUrcxScqsHZq+fbdgjJyftJWH/pY1KU1Rx7BA32TewFadbtswfWbqbqHPkVrUcq2x
HR+bFocn5J1yEx2XdS/zyWdnt4yM8SajNvBd+SDS6i72DGClYltUzx2pCvO27W4Dd3Smp+5sHOsl
3smQJABJ6YsUz24+bXsAtr7fkUvly07767AxyJ4BMSXrJZp4wWX5HKkQPTmjS5PTnAyYA0wasSd5
5mpbSUUCPLfZwCWcYgM15MYYL8yUwJcpVJrpB7uUF89c93O5q9vu0qT5VWliL7HycDb5CHfJMq/a
8K+26dGqi67tnJ5J1kxdW8h89DfSx4Bj1aNCcyiqs7KOn2NaB5KhB8M0cQWu1j5O2BxFt1SNn/HU
BJUqE2D7t4p1F4OGTqu+6aLuPiBjswqxi9pyk6NlVUkWNTSHiQS/iKJtZKY8zVTd2Ij2dfrMq+GW
hslq82ddyVwikBhE439qscvz66AbEBas0J49E4bN9mQj96VxK7ovZTq00Q0tGASlqJ8SpWEXKFyL
lPuZ/MDWW6+XGFnrrWPVx7g1djComyTT3rPlGqFLzpVni2ld+4OWneRnvZ88U4cUA3xpAjPtfIve
eYSxFP3FLGQ31YQble22Lz/1/KJMxUuMocL+lJT7WF/n4pKAXEwxXAlLKJeNDq7eq0HMzoNZ9g3n
c1j2saZfK2tvtirJ2b1nWbvYSber05+qXOwo5m7LnNrdovx11vpgnHaSxqXjNfa56r947eoY0EV/
rZV2q8tbJ50/HUaFUShBJCH2FP0W+v7Qy1tNkp9GMCLJPtfTa2OK/awcq3pXZiEQZw/ZFmfJJlte
Vu3WVuVGzje5/JKvpdeCiyilS+koaY30D7GuwO/HQnmXHz8nV89wbRmTI+mWYmlco9Cp1WPf0Qdb
/gMG7sZrZsdeGsHxhXUrTlF/TVnEPXExl+u5W8+Teomis06/PKEYdKyXJfXXUt05453caoRC91oJ
ppxT2//myzMMtpDeeuXegXa16VOtX0f9V+QBDIRWvUjRWRGgm+ATTXwpynPnPMUS2UcRq6ss15rd
LLsz/k0j9V8N0XKvdEntkYI1EllSJtFhXqGQ+eR25Dnqlg7DRB7dUpKW6jjEo682dOXP2qh7UvPE
3jRXyV+Ugp6dsdt6RbfAVad7c/Fs1Ke12iv9Dlerq0vH2AoaoGa9fStpKKXpM1kLRiHrSadIcX/n
2VbWz/xwOTl/KhLhRXktDCrZt50G8fIJvW21T412S6tg1DXssbKrs9YowvufLs7Ocl7MFrK2lF3T
vItsAi3+VWLdMwte4a+Ra1KXtjN3ZEaDWM/Dp1l/KDAcJG61th7MzcuSDPyoujcgUtbSI5rKSdms
MfMlt2BOOFlVRJsqAq+cpECt/x6Rj5LzXCWnkmaiy0IgziU1djWwQmO/aOOPJHT3wX9nVBgJ3mFh
dlSbacdMOaNO0NigMWmn+aq+y7B09F/cc2PMUuvCbZdmmxvpzp7uNRdpvPx1vJKWgy7NdCj2aVBR
+CySMXg4Kj3a0qd+n4DMQ3vm5NwYZkn+B/Jv4xDVLyl5CLGphrPa38VAlacFAMbpYXyz9DVedN9B
3lvSI0q/qjQd1PbJMd7AQv2W4aSSXpcHII+4WXx0lUHUVb5LjO9VPqr2Rlm+eroXe7APkLuxVXsx
C6jWsQSUNIN6OutC2egmdWPZZky9RG2EFM8wk2GHUQ5YVeyNDRwbYgJakgjJBl1btLrC8azJlcRH
Qfen+jKYEXAQLLMsb9sSFpQThvigBcwJhviE/1e1zywBMjqgjIQx1FWls5qFbbcDumAOpqg723zy
jfkNeH0ZXhjgNZzd2b3qA9RKMSycBlDsw9MZz/21p0m1tvXgDqrLXgbF8mHNi/6WOsHsUGXgEIB2
E8NzUKYtuCLABENphLraNJVnaMx8wPLsrXhmdXgy3R/KAnnkOiQQGT+vrzggHdQPRsQXI/X1wziQ
MPC6ILpO+NQEosdeRqnhxJR1WGl/iXzJFR88k5Jgd4HVn/QuaA3P7I5cYJH2z2rDeTxgSB3MF1Kd
0/6MolUbeeMMl8+zrMFCE5XKPieDnX3th6X5kgThxFW+E4S4PBBRpI+hvATL12PNM1cXAqFiazEV
yUyDm7Xy5+W8/qm5b32mXwwl6FEaYHZ4vwfR9GajRGn2SX+Ji1M/uCYIBVB46pvNBtkYuODeyULr
OWr9SCa44byoXuOcdTyT0C5QiFxdSlDfoI6TZZd1O5tYRMvrFC99X2Km53FwR+N7ymHoLH6ujfmO
gqKtL1F9cqytihpmCmhVKxEstsf4ZLLjjT+i8pHnRDSketDkb0xhaReW6tUqdxNS6qoJrTzoeeG1
7Mivrx2F7dWQS9IHvK5IHk++rX/Sig333vA7v64gQYMb/0qWP39ZKAxYQJpZrFDfOMxSlqtYW1Cg
mjtpCKW3IoazZGiBqPeWfI9goEtOOfgbja4SPBaBrCkb2IFDjmLc1KCiKimaB31lIuG5+mnkLi8I
OEzbQ/W2tm50jbpA/Vnj46hseF1BQjEzmblnjqdV2q9K0KEyhlaugONjuvHplgIHnZyodzl3Cntm
GYcjQeVu3KE+y5kv4s1MGZLv0c+gbNjia2vIlEEVAS18vdDctdkm7SeyBQcR0b/uty09tgmjHaJg
tADfSOUKP0E7QI/AZkpEKorwkBPo3XGJDl22tdpTqj5xjS+mX5Tgf1Q73EqETaIKsG8YMdHL1/LG
dF4YQmR5Nw5gstxm5aayuOTOyRutPySpPh205W1gxwfZibPpt7TDcjior0u+gWmXFK+QttqyW2EU
0SHZ6Kecx1g6+0T0c8/mvtz6IN5J8TegChEQhQiNnK2lhoX4MMQpbf9JEmAIvGi2bNieg9Y1BJyU
DUwQZUNIZih1/4T12WW7td+YJroiLazWfw4tHVToaIW1to2dy0jLkxS/+fT3mIUAnjh0JL2nzxyj
evmoxDt3nkgPq2BNt68ph9yB+oXjfis6MJ7vqN1F1Wkq3zPl0ese5bz0u+nZ4CVhn1oEebPV4OLa
QwzzarPg4FikqifQVZTDtb9qxWEag4YamVuHgubFrjekpRplkFU7fYR5MY+5cciRe3TZNU8OSv7Y
RMcEm4a1WbiF6biDfp84Hcsx0de9Ji7m+ExRpeY2AytPjqV2iaiji7RzZi0oWZY8MJAqxsGYXmsV
fZvkmXx2G9JSR5qXJvceaC+9Rg3Pulk3JVOVPPO25ZVrODM2rPwYy4z3i/DipQ6APEBZE6R4vVen
UVBReRdmnoxuLNvIduLSkwYT+2VqXfhD/RwtwaRysTOVrCtXxHNW/Sbx3yr/6h3zknWOsysLWUFq
Pod+5Ej55KlfpmHxBQJ9z0yLwMH7QmrcPXr4XczsF1eKuWxNXTwV+bab6sAZfmvgszqRdutMsoCC
okO3vCordqWzckcZ1NGfxr6X/S6dj7V4qQFxYkvZyHocNIngkr9YZkOCmum2yoeVfcXd0Ur2erkx
jC/F2Q2YVEaWNgrnc01eFT6BLhluZNe+qN4XHrmd+VzXvbPv1Cd77napPV1H8Wpx7B39rrHfVukQ
z83QOrc1kwnEP1TinvWnkYVNvHFoGbPp1Sz+iv7e1GcpMvzH2FD0oW5spbYB9TkZlByhvWnZeelu
S+FldC1zdLCzbUHnXmTPMlH3dVA2wleLzFVnbRcZ1YlFL6h8aBol1g1obg0paJ9NAOuuaf2k3YqJ
R3NxxJUNlWW0X+vFn2kTYQFX4/jQOlT/1vQ7qtG9FJcy+rPLUyQdNek2G8KFcmnFoTRu8XDWjB+5
3zXTsZc1nzREtyXgr2MSZEqdqNgzEGpEaFhbIeTgA44KUgZwqrw7LIXqtvrFSka3yO6rcsO75dr8
Bix5lDxJZ3Ru+JneWDvtqjmV0Jb3hXEW6yUmHVd91ieUlojBlN1AbVt3K1NqelVZDZTri8vKGbdD
S8QWtvk56gHKmmPMNUOTZxRbmSh6HUAwswwon/LmdPxBFQOy/c0Z8q3u2YkOxfKxUlJH/eZExzU/
Nv17V25ULgVG7HpIudzZ7XU06/eFQ1qpR1VFEcGe0fxfrYcsBcggV5nEtLoCqABZG8BmYH00+TPB
A2g9G85FTa429RyhoW2ESvdbpT/19G1mV5O2R4TINPRhW8nQ4C9JAtcj+ynCxxSt3c8MTm3kJyXd
1cZWS54ymnjoXH9qQR07m296mCzUouAluvpHyohH6Lc3A91Z8pOR85lkI1A7FnYnlM7Xub3N6Rws
SGPxFfi9cprlvaE9yW3rstxhE6fQ3gA1swokMj8LLtzKDlhs6heAY1n9NgK2rvyOkfLaSNsc8UdH
OZqHGqkYaTpgNLk5ea0Y6MSfl04PlPm7ar7LOHfV6G9BrrCYIAvx5A9y46YzolJmiSaHLYuBkYfQ
yPutzQzVImHTxK2em51dd24Sja8TpKbAnGJJm3S6lNjMnArcaUq3aZxsJrW4GDSJ9fo7iyNmoBCX
k98C+rUDd51mX1VDd1XwNKXtfEoXDK+GWhXsnbDj9GWWHuTaKR3etfmtWZ4fnb1UOGetq7jAlYD0
hGdN+1NMP59Ce+aNn2F6NfqGaWQ926ZBbNGLWz+Cf/3OeLcUY6W475ZuAP87KC1sazOHKe11tmb0
waDXD/LuS1HeuuacZThFAaHQk9gDDE5+fIAQzQh0ZDDtFEnfbyB4n3KAhQh5WVaiOkWgpXGSSstC
s1Bc+zE5r1H1WtBLzLMrd+FYv6WPzvErecwX6iG1dG5aPXTaaySButW5N45soNwr0SnOfgyheFr3
xT5HbnZ6rfbLmViBFNdblt2+KK0W6IMTTPKh6ffFhIxoASIu7pNq7qd0JYSIvYvZFOgGf3NXbaou
3XQaau3uWSq2q2G7NuTxKoFSmAn0y+yvtcaAcW7ml35goIBgUPddA9qoTqEwvjNYlRqQ+x36zHX6
i9ELt5fHPYHDWgJFG1bRZyUfrBqB6yk1vhIlv8E/oNjjBZp+m+W0xEq4xONhZsgw4cdXVFZIo7uy
Cqap5hkN3qJpXo+YXOex0r4kuOLM1B/7IoC03+SLHZYW+ZH2s9QA4nPPrhlUYzTw8EnwAQay6yS0
uQQm/VTq9A36S9/lLMKM3M7Ug6lofROA2RFnpdmS/Us7fDRHXA0PlXSMfiCp3T5B8qL+66hdIvpX
acWnI6GCy55bOw7m/kUZQ8GVNaXHPEMOg3ZzBUafah1ZCH+0SmI6hSKJbBAxyy9BPlbSUYzFZ4kF
Ex7HrK6tQFHTAzRb6qi/c1L4LA/3qgQpz2NeNm726o9144vizSm+YBRs5XM1uAdJ7k3tevvQY4wU
tjbm8lY4kY+PLxDNMhw2D50lRUJS9F1ewXR33SWLn2b9M0okgAHdR6XFQN+GcvVn0xFL1hbA20x+
DUSLifXhGM25hHeezcSbF/lEq9y29ySHJ0J2O8/9T5FGwiV5FYxxmFqqiEAYHS1a2NHV12uKlpy9
RQCaw7pfwW1N/SmLSS4XWNq6Op14GSHVDTH4E9Nu08thTzvbKp/R8l4mFyt/ikb5IZ5yEMPJxu9c
gHY76vOSGMdK2LtHAc1rzDzQ/gxqxvMozZeMKabKrYDcW3+FXDW192Zi1emQRIjy5PgrbcRu5pUT
81UokJNyCkL2QsrNx9rRJa2Vfksa3sPZrEmgHwr0F9ZVgNoWsAN1u4ddvLF/xJ2QgJQxL7+ZBPq6
gjTaQKtNmFdOqCwA8LHJAuV/Eryqs5nX69Cwt6RCCqBdVyAdktxnxBY4oZC2zG6n2zsZNW8Zf2nq
n22jqAjj5rVRX6Lymul3Ub812h0ZbGlgrI0rdBHRoXLig53EfpF9OMVtZJYY+3inl88Zr1GEHpic
uwW6z9F3JskIRbbHyEr31wdpdRXiuRBGIEbnISnO4uVVdEyi5m9mPmEoRqzpWVGQg2OBzsbir8i7
0yjiHyWRD23cBGXOpE4yiT4z0cs/KjvtqnyjPO5g+OrZ6wyDeWMAuGDHkr1nz5Q7yLTQ25GGpj2w
3FfoO00/OOAVyrCTViBtAba5rInX1q9FooZjf56kD5GHK7MgGUYbXfrpMUdE1Y+WK2+KDc1Gg12P
XJuL8tVjDm+YRwZ0vSxHdtWO9an2qwScUPrcffPPOs0b/HygsVxu+jNLBoPFuCeioSEBkbAdv2qV
lEM1WsAbo13ZnojFbXVEdOk6jWmUPJYgsWIE4V00c6HXw33WVESlqcV3rJl5GgcAVLLsf5H+eO1y
mJmOTSJe5ESPPdDQLdVUv9jEVbhVqTPddizC7BsWfqCw5Di0+uzVULGbCZErP0rtz5NmndQ0+pJk
aBlDG6NjpOF9KUeHRfbFeJOqQfflaga+NAGu5TLRPDlp+lvWTwkBTX21H1ZZ3y4lh8QQacSn74U/
l/O6xUMYh1Y25pxUhbEptoZvtY/o9+aRpqNu+5vkgEdmBCjSJabprhDq6yipiu9oqw4dpTWhPpfj
eYnBS2bRFr4NUrEtJyGBzxm/65CVPsbxnE5PzbdjEn2qS83pxKweSP0KPYREwe0l67fEQ+UneOhu
qJR7fAUmUHATgRKbJFudZYo4hFaSHuKKPlGzYXtaJj5I6GFGndb8jtmo3to6Tffk/K9eZpuy18hd
deojxwqVQv4p9P4vyY0hZE1yhAehmj6drON/FfH8ZNfIeAkPjN9Hx/wtuxbEpe4a4nHbvFY/qkhe
4PFkeyvICPfrFeODVApWfK/aRxMxA8eT+TSrLAaW8nr07V7nijfy4jLVdRK0UepspmW6daY07bWu
ScJxIHLX7uX6yUxVM0xSxldhChwo/PMtqa3Ebdu5f8oWHAJRolCyR3XGt5Mqy4+cok1Jhgeen8Zc
BYMid09Fp4E4kd5c4ZxS5n1vK1owKXUTOFGahPpY/pq5IQ5qT4fMN5R3Ua5Q5JalDDWdBOglGdkV
SXiSpxS6eYfOeLUnZQojqfyQcPMAVpFnkXdO5CbCutiVuvjYZeugE1W9HScFTDzXgI0ySzro04Rw
bI2aoFGV4ZxhlIZ7GruNbc+fnXomwP+1Evp81+t5Rd5L0S5xqD8E3212FwYHzYAqp18EZNBlsFvt
oVtUsvxpkpsO/zDTmCbsDqOKDjCdZvW2MEjz44PGYT/WK/W2Gfkq83eUooUd5l496pktnXosOql1
eHh3Fllmx4jlKzXXPnqNWNlP0kwrWx2qsXHj+ENDZaElkB/GiqYtBSzSVk8p57OVlGgsGKmRVBsd
6lNlRPNMfxRUNMPduKtxO4aKJFhui+J7koxg7T762EIhCe+NOLvWSvSc6G3qJzgIIQECgwfUM51Z
80ZozwW2qBofSg6TBKhXXTrkjJUJ5hutkrxJWF6/fNRIJ1Rs1aVRe+0KRjHfZOcpqyTX0i7Tw9AU
aCn6qii13RIUtqgUN7PfreYlQ5qd2WI3pYbfO9mhnwe/Gg5KL8AS0PTEJMJU+brV2iXosH3J2bXm
xk4VKCm29DYSm+evJFAiQnF2YhRkKfb3VBrdqNcCaVbOs3lT8RPO9m9Ha6oX6F0sAs+YqaXmZxoY
PTukcEvrTfHMG/jm6N+W4A9Wrm3eQ35jX5r3xaP2DhDQZkcL/Ntw78B0YBCiT7StoFvrjW2KoLGh
PSz1KpcNI/kb7x0PZUB+kvlGPCIqXiHdCn9VfqMIjh+Xj9qmZ7t6pDFZvtykISH0ZKI9Bl/zFIO/
SnIfrOlXW+GIHNuQzeqbBO+UooSaU0E1OA+tIuml4MszN/U6zs9rmtMQyW7NLFGtxcZKWw9GOBQ8
jbzQ/YVE6MzcroDK6XAdjMhfFCjmwu9LCcnum1Hc2nEKEnaQdbzJTj4EKb3GPBeuupgB2hySUI5G
KXnz8KKz0l2egN/VbvfQY6Y56BaWmORhRFttO4Rqqb1iQrIq6t1iry8C51uBdUkBn6TXZ+bS4lcp
Tt6koQpMGAraLDfrkremqra1fcwWJxyEFOhT47MsC1RE2xp6EYzFenfobHvey0YFYUgPLEwl2M5V
m3Fj2Y9V32ebDstgTM2R59bZvUWYrtTJW5W0eIQAcORuGyH6xmUfqOlyJEHqXRuAHGJuQwsVt9Te
1IGhFIDDKrVNliZBIjfbFASyS4/D+E/NniPENcTsufWUQZycbcBVCT1xoc6H0b6P2nvRW/RWzdbO
/hkjLUo/X+Kl2MYTQdCARRXIENKTp8n46BGK9Tb61IvDl1oyV3+4LvZG4xy7dQmTmGhXhifVAM+f
fYWOZUlZlc13berI10bVf9Btmt5dFexjyyJCXWWGYnen/t2i7jfGnTJ/VMarPP+k6JQXpQqN/qar
b9QX23zXzX0y1OHS4MZDPR47H6r9JbK/CRPJ2mNhrH4qZdiYqNXa+RpDP/SiC3WWeKRZceGd3ehM
wCtnV9NIWkIj0iPl72X1kIkswAWGIm27zO+S/cVguNPXD73sb/gj/VnuABEQ0JS+jqI61m8T3dxI
sVnvs9x6zY/E5wd9Vkrm0ewvrmCpyadS+r0x/KZF7DmR7jfKn4jINe1PAtbLzI/clVhcNuuCnuzT
mhIEOk+FjqeOL+BsWfUTqlAhg/U2asx3VEQqfCJ/lbXKTnDkvJ8rexXM6tnRjvR+HSYzKb8N0nkY
DOKudytNZYtVogCzW3cOF1/dXxuIyrKH1xuDpP02qtkT43HNMr/qN4UgqO9Bo4AI8a9V/tGn+CUZ
e5P4CQSmxyGIBE6wZzBpeJoy9H/13ckXqb4biOWN5j6atyz96afvCkguygJDOy3tXu+vyvop162b
wKWV4+JXS+1m+VnmmEcDRlWD6fqxZ5XA5seJh2eDsFGj79YCzVpeI5Tya4/cHoooFR91MQYw3kN2
G8tbxPA+N4Ubk02bI5Jy4nnb27xr75b82w4ROobXNj9XaL4fekl1Yxp76H4JO2ZWKptMb32gzmkC
odcjtMDIZTFqPzi/acGP+S5QdJplFWqqfKwwoZrgLL3z6Po3LQyKOtZumupuPkRhBNtXZZcEIq3g
x2nic4HPTmsLd7CKMDLkY96RoMpLwp0XStPzNLxa3UZqTmNDmgRdCq6hxeGQzC+yela7ewlsm0DM
8HxxI1rarjG+cnSptXMwwa6c7lOVfLu16CqB6sevklq0iufBRAofvYw02w14pZPEvJpTONMEjw8s
vQnXNXur+vdFLkKJH7duy32RLVv+s2/keD2Mm9C+82YrS72XoLhZLqm5iRqcuQ/W4lUMqwuo+MjV
7ukzR9PXWS9iMzhOL/MwHwnvgBee3SKHFU7kU6V8pWYWpPW+jNC2XuZUwACYu6JQeOV6VwwXGhiv
slVUPNFGm4Jp6bcdDFYzAZ1WEnJ43E10Jazm8zXGfuzedv1tTa9G/2QNKN7B1xfs2k0yhHDiCEa/
Y9ywdns3qY/L8pVbL489dzYS6MF09jIouyJ/t9K4aZE1iOaO5r/WTyMGUacYALHu1vg+cwAlo0a5
VUDg3HXnRR3hPBmroauMCaQS5LtARC1BUrytJeUPpw99xoJiRyvOJe9nVfnG+NKOO9vi1CYXrEql
edSsdkuQt7qGGNzH5ckwGMPamyFvc/1kQOIP9p94ZMFEOMEcSEB43eUHaZIB4jZV95yRYUj+ddGr
KhIv4wTpGlUVyby5UqYcnNGvE5Bs1+D5+sjqFwsBB+hJGFl3i+rJaJjEUaDOTwUWQtn+NNW708do
ReMgAgGoAdDXfwjlwTg2S36L1Q/UeTpEowTWxDTKk9PjfzlpigztDYxaIcH7cCYWjOQ7pXxuq5Fw
WJRGyrsR4x2zH1FRtq+hull6oh4rpqpe/iPlhWH/5hgfhvoLHFXHDbNt9wD0p/pnaV766rmgK+DX
73RXYAsGpO6wpfJ9dAwBmumnZaBDQkJMTB+TE2hmRTxZ7jW1vV37AkGQdFhRFEzJXukA4I2FQTIO
SkRzknkouq/a9tFLUOnuEq+CNIVDydrxypPH2nd4BrC9ubZ1oO/RI4j6RWioTFhtUdnvpvqjgPVJ
+sCYingu3efypu98s3s356e6+kmLmzB2c/1XFO9W8a/sfzM6t07aGeXvOl5SVULnQmWOiHcPc9N2
U4YZuodGILzfSBMopeqZ4Hyteejr0Ow+9WEzrQtJEJcuLV0Ff6pjhDrZBUqq+lb8YsdnC0Wcor+p
cgC84oxbvfo2GR5iGJ4RDepexcJTLdQ1+H5ZOymmJzq/zz8dBYIKtLwRH1b+bonrbDVBN/7OI+UQ
tXxbnp3uUMj4sVDjl7MrpRcFOcCY1ahUfjWmvR5NQz7+J+y8dpznjm37RASYw60kilSO3VLrhlCH
jzlnPv0e9M0BjI19rmzD9t9qNblWVc05R52K7FMqz1RSWvGZpOsiWSHDBoIjSFuLQhkVEwNgqEW2
1H/G+C606hI3YCKqpVZSDTXEB88S6Yv67WkQJSa7kHZG6jQZgJqfQGUMD5zBrDgOvsrxw48+GyT1
AFnK3CYxuWsQD/UJ8NVGqXmUiLmP65bQV+ltxc6N6btU9aZr0B+ydxu9dP+HDEzPv8mIr5BzM+Ea
+LixQlSkXROjpNLpjLc02zQDEZ366df5SsCKmJc8gAa3c7COh25F+RaL2LsIOrvzXfEN4GGOvAOP
bYh/LXRUT6Y+uPGc6WAhxuAlJ6zIAUwCtl8Q/al+aukjUxdolGK/a3EZlF227MNdrR7TfkOaZkTD
rpYpNo7I0YtDSGrJWqCCEkoF5tFJNt8OgIb6I+82g3YQ02+mjdO3N2LMzFcgBahREYRp5xRNXhra
RlI+K2PLlNOqV6Vh4xjtyw3W20r9SJnhKWmB5JMu6sYxdCKFIi42rijvFFLtTchlo5tn9lx4ii+z
v5M7lYxveXKEeS3xpymQiroN8SWrL53+wlk8ypJNkKSOfhiOJOJR4DThH1BK+H8vGgJAtsUCTzQ7
0A6K6WQz/QHzb7Mz8EH1SHjaEOw15BaTMyxrvsXxjNY6WTezw84BIqU5WA0Gwva7YHCDiFDwoDIb
sqYftKZFPtyl6NATKxg8LI9r0/xIqI0Ug8GJ+alXkS2E0FNMWzSdXOHPDs9hGPdRS/+j0tsCONFH
ed0yxdRJWYjyHuqfG5WPekiXIjYWAX9j4vM1Y60daGsa5S4x7FaYJrdjgW9GOIp9SVmy6MBnEOGy
DUgaKZtzWUFHo4ovnz7QTzHNoXIp2rPydmF+0bMPUeSbouWspV0qc8SIHKjip6IQz6JUD8pvJpvm
1PAL4+1l3p9NyxrQfTkq3DgjN8prZuua+qWO6nearUMaTFHgf4jSYZAJ4T+mTKnJP5T693+QIS7t
52wSs3B8zfm0HtGLD4nZfaEGTo6hq9AeIaGPYp5FW1sPThrTz/oyzvcCEbc8x7K88qpq67URgtxn
260LQdqFXr6QJKwhs4GVr1GflQAS4auOibomlwgfeyvZdrFIAhp/tQ5sq8Ey+4hoRYN74L+pO2Xx
bXhOF9CycyLHRWc3VsjmLGznWG1S/d3FzLC5sWt/l+Keiytbjr51LNhV6HYUDHPecOi3vX5Ilb8I
dzsiZmz0a1FCrKqGRYGxJwkat1eObX9rAzsqN5Wylizsm8x08OkBRhGUWxqEm0R+Cvlvmpq0GSrK
z75jPkTIJA3ttOoxWL1lbadox7GhQ8fVOL9QjLmbQ5Ndq+jXKF9dgN8l4YUzjylYgenIIC5XttO4
8UQqYuJrlUT7h5+xI+hqrdlcV2MnUsOVmZkYttE3OHO88N5kv1V3aDmXDPEQlrwxxBmskfRt/+nB
RShr3rO9EhzHql02zLgVfhyvjEVQK8t3ic5jx0WMCz2jth4qhr8LrUFqTE8ljLWIWPpYEA1WEuZV
n1g+LOs85u4gfRkSfYOODIDeUh9lY2VhtAxoaPvWTVAugw/J36r4CQbrHiK8BiBn8X/Ke5FP1/Az
qU477xx0OMbcHqyHoX56FqG7nhoBQ0h2SIOWl/NuZOeApsn6tOq1qTzH5MlgEwMYeZcQvaPn/FdX
ffQxBe0mV6d1HlW2SS2LTmT1nFe/TeDmSFYB/bcWWRiJIlpB21cIZvEeVwletODctY5JPtI/eN0X
g3A7E9amxzujHfJp68mbkjBkvq7zXcmlaXF0iIpbTERVGvqATSrsB8SmQT/7Pu45hZmDvK/ak6Dg
OK8EZFVX6e+GQBelLSv+LoXxMyJ9mB51jvSVk2EMokeJ1Bcnaw/PfZ//pJ7KQc+LXzoydW0QvhKE
/JiGdmS4AMJ4bWV3Uq0mv6/mbwSLbdIM/MVtIlOM7kuRNO26oh0ngsLgp0CfaQXUwXyV+Ng7W0xk
hzb/oY/2hWfGHZHk+5hkUPvZ/opdTtz6x0c4Qw+X213D1V8HuIZ7d5z5MpqthtgF+cL5wvA2XLSJ
UkdJVy2a9Gi+2/DaCI6XrpVWII+7rHAPhC1iZPsncWkZsF557nzIMuKRCRLzgX1N1rZtjyI9kNzR
zfR7IXVM8CMRZYI67Njquiqz06jfNW0X527LFCvKHb95xwkoE53vgzDH+Ez5f8b8zhoVjknXyTjo
2INxmhTyG+anb31i4CySi6U+Q+EvJjI7VnxXnb8KWIwddjpGeTwzxGNUfd9K32LIlNZN9MsY2pP0
K2tPi3RJIYFnsFZNjaF7z8LihYKNrk9Re9XVgO0hQkQJmz9dvPTdaeT3sbRvc45OWMei2CbdrGHV
SbIOmVIGw76NXZgFbUzli3tC2ky4vPDGlCInEv0V6eIsbVH/zKXsYxPRFr4SLitS6qaCiqE/Ax1H
NCcoM3T4Qry72OApubhDl/ngpgxu5oBsIjRn3fvpEGrThCnX1DuZUK4FsuCWdUr7dNmZph2kHdwb
GiWz2pbDS5eim699QWCKiG/znFDNR7TSEa2XSikxNtqyFXdUFJ2eOcrEKCI9ESIkAacsQuRuKl0V
5ZhEjDn8NBms5O28EGoWfXe6JyNWY6Y9ZO2qyPax7EJImlp76Dj+bNgjzPO7C5CPTAQZI//G+Q6Q
EiQvNeChWNWUQvhkZwks3pWRg2FTo4BRJ6eqNobhUJ4ESyO7UzPSsUcNxdRerq+ReJS0pUEKjPYz
vpCw4H1vLerdhfe0+o1iwu3CCnwyLYfKO0RkgSV1MJpTf1JxulNUagc1JwyxNKtTE258JnH+WhWY
QqJNZ2t+mxwillWfFBzZzUpjC5pN6dxW1zBz2Yrc46nN+GcfA+5cDKr625pIxL8MqCbwiZh6Yy6T
d5O8DSLyx3upwDYI4J2C6S2NOFZxxeBwmIgnMcU7DsM2u7blCiSHt0N2Rs1V/RV3qdlsRahAZJvu
ff4Y8GyM8X0U9ymTVzsTd7oPnuyd8KNxbEEhUK1TQ/GdO0xuR3RAwxn1LdwDBcoR75u+S15hY1fE
BGuXCEEb2gk2fitwJ6y2gktT2z8qqhSOT3ZlEcvpnb7d+Hfvwe4dGnqxfqj5l4fjt9ooCayKXfbm
SBMBnZBJT1chuh2N85vwmvkz3ZKtONhGbLcawabhKUavpKNOgC4wWL9Fpq5UqXcEIvXYCakvvMFY
JlaO1pfRNuxqD0LbSu0R4PJTlX0Qyy26fiVgBW61G5u3uYAnXOlPjZewOw5J4SJ9F+FauWfYQNp+
5f+hyw7Yt7TWmSROjn04LriCkUAGaQkPjqiM/7Z+09g1MbctAV2GPXcxf5wtbmO+VMyI7QTUiOzv
olpKzSr+hgPFV9ysanhup5AhO7bkv/ZYSLie1vXoRtiH5CVTK0ZCLTna+syzrW1h0DQWSf0lWZq6
c6c9mRtUXqa9TFWY9lIYtQQbI+bJ1tHDrY3E+gdXZ1z65iogqpopVxRfQns95qxV22Kl7x5Cykjf
fGj9LiRCis0ow3tvyfvCf+t9i+HvsxK/fQ4gf3QCKaLw2Iflzxhu+/ElpWC8zA0nDJldxmplfKNO
s7Zh7kC2kSIuWl5vgiVUXbQXkmdXoKf6XQnLkBd34q5SDzySzDgjbY2vGtQrPIQ6X6YohkV7zv2N
Ri6q32gszsbsmDC7waUrj9tAGQEuNqsp3Mt2oG8ZBKCPYe1s6EDXOYGmH8wJU3IIEczijdlQOa39
V1QdpLNq1y7+cE2/Mvu38kX+N7Y2j5V3CXO4I45S78x8GVavwNzoHxJPXmejBu+YbxPKKKyF+Y++
WGCoEdlwJlpMAsOVbB6eIkk9MLlKGVD5bon+Ldpkv2AfOQY1/fAyjE9dhfqyUruVUf6YYI7OeM2j
zObqt36Cv5He9jA7sv3GZmRZhDv9lt/a7kwWX6jxii3TR3bMHuZJP3bq2lAWGeI/ee+/+iHa1q91
6asdB7/ZrZgyS+1dkW+ada24i4OHzrkVY0GeOio0UrEbDLYKRqwFD1eIvg6dimGnyqvv1No2uRhk
enMX52BDl2Sgxa3Np5U4zbuZDkxORYCHHPZbTcRt/xx/G+uG9ZoBNN+iGu0nYhAEgs0TOEuLmS2D
ohUvuGTdhGGFUJ8ry+wyXNsHykL6jX6IdxCqokSRPhFJcGrz6Glbq7+njPeoGNy+IGOxQu1ddAZ+
8kUdX5r4PGA3FL4MxTZ8hESVBtHteVrjftVwh8UYq3JyjY0To5BONSjK8OWVeF+5iVdgmsLSid8l
UzyDHmyPxqHbKmMNXooRSVrxXh3iWST2jhY/vJhRe2Lhu8SiqXRupVARiLkTFsDmEOhyObxK8t1o
on0Wf7ZcM3hpU718KvGIi/5bq5WdUVGGjdFsk1S/ffUQGgw3KyYCnJa6xAFfsBBLW8tVuRnyuZFD
DADp4Iaq/EzGdKtW5mFo3gP3RzqVywETaWYJHKsNX5uGgYuhK7voJp8+byrsRCdYUPrIJDLBOzCN
zGxUJGtjXpnJVgiWvRlSsTZktPIivXfELZmYevl4iEnXpHyCMrYjUs0mYxGIq+tA1baDoL0KQdgq
lQl7wVwGmPZ99S1kfN4JBSQ+d6y9R0taK755lHnWksT1430ZnT2mHG1KO8r83zfPo4XLmy9O2LF4
xsBoVFkPGjIZmjRNXFKRkwnfkVEstJH0UKkviEwn8JkQDHWR4vAqFS81+BiHmB7QaTw75eBXAQRK
DE0matYKocHyftXmnaqbviH74bSIpkkAr1O7eMpeYd6JGNwo25ZRiyqda2xfmjSvcdtG6VYoTfAd
IPy+42ZrWfuu+9GpDLA44ykIpuMo2SiQi5DgejGLP8EqignkdLSYqzHLlrVEXkQgIG4CMRT4/BR6
Qv7Vid1aZ9Qhl8xbLpbvqtNXMbWM0OBrgjaozACd0Al0MgwPH3hSjkW/M7DR8HPqdcHQhr3fwUdQ
rCO8CpJxMMOvVnYz75B3LznbirOOlq4jUV3DTdOSzyY/ttjyZmfcPGD4nLCyIHrqyoZfDE6d1b/C
7lfSyUWfiqmmiT0b1XdePzxmPjSgAA/q4azPG9Xqf22wUmOATze5z8hBrkO6FeI3KdxaDCzY7uEL
Eb6aGuZhQ7OWi1vaPXoKsHqmip0GuuHQunbUeGYlERpCtA/vDGFI/9rQ3oGP1ICIGtbCxUsSGQxk
HLUiaLQSjW+972F19Mi1n3jDJPFTMHbxSCXW8O09jfFZTI6CL7A+Ts0mxnjFX0nSgVMCj68mlUSB
DnruMVRns4JvecmKE9t2F1qxM/kKCuhnzUenM89yhu4jis9ReYDzxkf51rBczwqDPxxnvTY/FKIt
FR+9eTCQwCqdjmNflecZJKV4D112S5mL5ewjp498SP7bDFuvUgZQbvd1uKm7fzUza2Nw6/JHDU8R
c/7GQliBhpYy603jwdaISmjiToXTqztS+9TqL0P+R3CrD7E07n3tpY4kI4pN4bkFPrn6WDT7Prh7
nLRG4GbWG351pf4O9TrFCDT5W0oEmsdkORRXrY2WUbLV46cwsuCqeA3ZGQPXwmKGK2u4qDCgTJ5I
f+Ch+JEutGyVMhRheqrfvmi5lmDZJMcmHiSTGKXSXod2M3IMKNItac+doOD0rVZxctUMF9/NwlCn
VTwbmNC9mWWYrY2PHfGY7VCMgnt0dm8hF7sQto6gsMJ5L0vbUKCwepv+M55Bw+lLAtqljq/S2Hvm
LmiOxuz72eLPjo3bLEEnKNexQjKr/Ygh72WWExt7K9zM7sZwjQlsoTDuMMVnEB59jNVMrk0J+Cf/
xcC/cNb1+RtKVS4/0XPSbi/hEZUuoCJBwSrWTow3ZfBTSOfU423XbEZ09DIwDfBGqAbTmoeXMfBm
xRVKDhhajv58U9S2kBLzG0jvz1DeHjfFK8LVDv0v+uKvWob/1DmsyVwYHYK0+isBxikYhwT7c04W
3SIvWNietQ9hNHWaK9CJ+TKpQq1bN2VMCBoZH6ezZ7bnCAnExMEhDHeDnrM1QT5eMv05ND8N95cG
v0a5kYQt4gOmoHQ4TuZq1LZ+TZ2F/EALj9dTZJ6nnZOOzknECeHvY0IeVf5hhI/Y2vbaNRkuWnDN
0TGTvdY/cAN4DNlUDWTRWfJd+K0paF1iiWrqMJfEDEWhd40JSEituaCz0KgVyuBCiTsR4Btriu+H
lO0K7zMaX9rgGI0jM90tzpW+1uRjMcnLPFwPNbHkt+RtgVnqRDQNkBuIk5oqLWektYUZV8xr6GSv
BPAgtIn2ZDGEtcIvyZjoF7bzQLKGKkzl3DFMzaplxa0keHfc50ZH/GxncveNIl0+4HwIaEpPSGkA
ZQs4ldxq5rLLT3BGCUZpHxb5quwFAkGTp9udQp8S6Wa4FqeidSXiJ47ua92qNsf+libWRkz+/OYv
otwz6Zia/ldnbjxYim1CXSMTo1Wh3XEF5Xr5YUz1ZlAlm6hSTxsZy1696K2j7D0DUWejX2QH0rkc
t1LrU578mngyTRUJiduxiIlYdUw4VzoRkknzVzQEcs/h1Zu2iXQscfNL1StUijUf8ulJ/cXH9FDP
6DSYxgZ9ApaovSh+KKCXET0nGnuPMNEU1ucGB35JJTikEUBOBDS6oNjETD4xVvbseFwbbeKQwXdK
JrkkfUVsf5ElnaUBO44EAaXFMNTl+CaqUwvcwoyZ6ETwJfrzlDLnLB5yKmLbhfRXTTcZ+0+CVayf
57uN4aaMQFjlumpj0rV6TAYqDo6WDFVKpkXNmIx7MhOSKrjDUWNYHLptqtw1o7NVK9l5fvqCrwGx
gmDivIRUNjssNMRpehB3rE7ha9DlL6l7DBFYAGIh00nt0BSkZZcIbpRQjYYCCVNR2BYjjwf6b1+f
Z4Zg030GCfpnLTlBh/d/z41hZrAbP+DDnWQJNTIihdx4GLw44cjb0Snq0fekbINsJ3mG7Q3nWQIx
qPpygecTU0STK4hJL6Ezt6E12XGDsk+75dWXAOYG6RVFAP2XF9S0jwZzNUdd6qNTxclS4zgMqm9Z
GBY5vL6mB2meHHp4ih0mgiadtmOFVv3ZT/tmPCdKaofNQ+Ed84zIzRKYRDoHVQ4AkZU4Ke2bTG8t
+xOtQGq3818IO0BUTssUg2qiwOFkmNFW2bmc8OqkruSdh2Ham+3GoF7xvMqR8jmDlNsKweakPsO6
XZoIKDJttzq+c1T1Rv+ViKgmCHcdly37GXB5MqrFHCCToBWR6TU/u0hEwitY9mlPPNSzwOV5/CkT
Zj/NgCG5lTfpwPhequwOmnebCcdR40YRzkLxrFDR1CGECAeKBs6G0fDIxm8TAg4vo2UmMAE6WnYc
8fi2Iv/Nm7WK+sSxKguu2bBKZMSBTnArftU+NfZdESGneesBEDpmU+bJgUsqpaMYNs1NNXpI4j9J
8NFR+TGBjriTSnmkarTWNU2j0H+pOU5BsQCr/pU12kXKeNORf6DSXEI6hsp8zgzcSZ4wYdAdJx3m
GHQQA5A8EDOabfa4dwQGEylysuQo8XiZ+dpI8ZdjkChhwwckNM0EW7651oICDtUBhlBf0mmK1hq/
2MAFpP5mMAB4ZrHb0aNhmEsPY7eVjW/VQP3zzmEF4+ecoEkYrhSsC+9pNMrCBGHSaRe5cocBygL5
+qFAcHkqWY+v+hgMHsgaZjwk7dpo76enofidhk9zBoR+hOVXyPI5+RDrxMJ3nkI9Ydi9+Vupt8T4
jPVTSIJy9tGyaQGX3dHwb4O0Ys0CwUGvFcm1EkvUPw1acmhCFaeuuYO6W2gSO/a2FXOcqMwpxpkP
2NlAOB18xL+CyHv0aYnrmJhqeVA83KyON21g4GA+19UVRxIzHByNAT7N6PqfUcO0GyhMFHXDcnFm
laweSbx1nf4zpl8VyEK80ZDeco8kqzk6UB7UghGb+iNR6eRHpqQW1XdiUl9Are+o2DdK/BEmYIi3
hNFr7zEYF6kCuHgo+4MFFTQpddtKPSJvc7h8Jt6gYBAaSYc7THTCvtS5dL9Nutf8jxGXgpo4gsEM
2iSyWzAkNTn5oRIILJnlj6nWTk6+TMA9luD0RgdZoHDFs8yguUPD/e6U7dMCIk7D0qFjwJFTUicY
CC29/IjnqNjmRMZQrbuBOdRJCM8j54WqkpwWCG+1x1Zi9ODFDmb09eDzCOXMoMZyMQjn0UgJq8HF
G4o1Z6I0pbZk7oVMp7chTvQXUQXmrYVd6QIJAYm0VA/TRPjTpDkQHQhKYBIb8pKV/hDBQhf5vQpI
t/dsXUBiD14iirVWwYVgWFlt8Oouy+Q5fyvi+C/g1PBVbMLdUp+fAlRzdWlN6bbHZ6oxv+lBPIC/
BmHLm6fr3wkm0JLYNaWYHxxBUxfipvFIvy+z4S1j0GroeVPGE+NZbELXnw4ao3BE2zkDHK09MvoC
lh9CAFX5TKhqlYo5Iqd4+1DSqwALOOiheQSfU/bVCW/xDUNW84999IxDLjfc1lZwbxquXOBnbBRd
ohgQPquro6m4CvYJH6GOsD3918TUpyfUcgAmkqRXmmRgFKmGc+QmaCucPIV299tDJ7+b6Ece+L9i
mZ2yDrgMRZ9vp9caTqZVb0gi8+Uy8osbN2vT74xXIGI4oKYGLqO5wxONbWDki24Gt9Q/VvQvQgvW
i8xhVzWiNOdl5sPpdMDJDt7DqH665tfUrmr5IJWnmJgyMoCZMg2jcGhN8xrgCTcC5aD5yjrlqx4Y
0Bfw9UWJR3RiBs7spRUYQCAoG0HhTEDIU9TU8COBnsVgXoguIkp4n+51z1z58BYtJH0wJi4lC2m4
+XZUk6uR/WklV7gvHnPan9DTtwbLVzoIex1jcpPJ+4T/MZpBFJK14uJmhN9FD+xtGTc0qVMDR0lc
34i9lzozSi4j/AcQ0kwnMZXNkH4bgQSwby/gSGB+oV00kc4z3tXtRmevig/EJWTKywFg4NeWmF+2
f5r+wOlhQALxNdfU70rAepDWVoa7Pt4g9etMugpI/8Gh4q/J11PNGBC2kHgEWiRWOa8jRO9Wfuj6
dSLwrWx8EhnAUJLtSJBE8c6mtCOGj9+cK+A2lcdUe016wYT8oTYbi3m5Bk5Fh95XwZYItrV27cj/
EFxioSTyWMuQz+eExVuD1d5IT+3wD5ZRQ6DKcD1zbZgnyMsKM2wMik1jYF//wLxFZCC0TjHec7Nk
wkCJ3XE1FyHkFGvDfpBCvYO32pvhsJRg/rIsExiDuOoJ8Uexb+tQSAwg9DmUJsUVhxsL5pRi12f7
0P+QAfXFD4O5Zvut8yX43dek30PzKsp/fUcA1MS/ax6hT5bGxmufAmpiMztcGaoI5q7F0wsnnrgL
/eUBt3ZLX5q9a47CYGoQVFMMtOdWeKtkoUhTtMIr7pgtf7baXySwUBWjAQdIz8b6NnMNjM+pciUr
xIwRvhNHbAZMCF9C/46xeM9ONFHgQ3JOiUa4zNSrKKyqZluYNpQyIXu05r2J/xkjgUrsq0EAbWnL
IVIF245jrMjsFhRdRHABy0osP1ggS7+3Fcc99xTFBS99i0wlAwo69/rdr0BBuGG8zttPTToUiPca
+VJW54gFq2ADzI31BQ7GRpEO9fiHA7UWLhmWDGv4VtUN370/fYuYsJh4edhCZW0dz9IgCb4yxlpg
/KA/BeS9uvxBdxihWuvqrWx3vJBZdBmS59S4fvRdGktP/6xjCNmhi3U8TN+1yk07LrtJ2vQZS23C
rdS/RJzp8i0DMI2Pa/iHH10c9oAzZJmWk6kzsEp8P5J/KVEBJ/Ggcd/g3JD721xUUzBHn2On0JPu
4A0dAwx0AL78+BQC3ksuqX+NrXtl3fKYTFtJNgD6PUkaKE6vTMmXnn/sSreP9xmjEwt75DEEA1YQ
vFg3xl4wD5AN27hHbWfxgAqgeZf77aIkgtAPp8CIdyMSRsuMUSoPJjP84CIFTAb9m+R7RAbxXuD7
rr5b8aqT7NaCS2G8edbk8JEBTxedUGTKwoHShyUvVuBM4Ehk9sdAtuc66eSLjr/YW5jxhx5uWoID
4nQuKh2H6WsonMzYFeGHxXKfGmCCy6m0CGm1LeMJ1Wsw9xlxRDGA4XsbapximOYWmXfMlWsWF9DR
YNsqAAAA8jZgTvE+MemuScc0/HNIrC3jllms8NCETUYL1YhoCiQUPiTrKLXu4I8LNbz2gE37W4ka
2Jywghn6csjYjrUjSxUaFy+0Y2MrY6dRAbEeOAtzQocoWkV2zlDw5Uo7eMTc5nV+xgZXGLlGDTiT
sslbJ2iYH2u/UXaILcdkJ7vhwJr1meaJ0i0WliJkgyG9sZjH65gyoLDkTjVjy4xbo59NhrTlMzbX
g7QZWdzi40wmgQ1Rmn1L5mlk9Gk5dfno/asuLRudAZyAWxl9x+WPTUEMf/bSgwaVnCa+w7oYzX8z
AbotVjN9RaPIRWZnNGwjc7Ss4RIgjZel4uYMlgYqeaiFi7QtMfGg0jLIl78saTeBbuIAiIBaP8Cl
GBqudD9fhPXIDX1Wm6ckXOG7ZaOTTzRf7dJAvswYx4kCTVJ2yYNzYu41OG0Dab6B7eK6drZkBvYe
LAO1WycRaJfhjK/EDjAMZfEjJe6S/c0zpUI8pOOnSpIH/s9KHgAdsLIn4XO5U35ACcQqpubnmilm
IGBEeXvJnXy6Bg6jXVfBpbIwvriQgEBtS/Gp1Xk8PC6f9hCNbhqOtp9dMzgbJL3M+qlmn3H58LB1
e+cR/JGnMQ0PgWexXizS7ipFaceIvZ16DJtY8Hu7mrCb8ZY3Db/hthYIuIknL8RqjIjAE+gBsDWR
CTMF5Fat3ONyM/IlJjkrMfgoffIxG4kBvZKVXFkBIQovsAd8QrH47UvnYOhtvQeTV0CFzWHtOIl2
ZRA+J92KaNdGpyEGV/2dCdsSA3Mq/rCCFstXg1FQscdQx55JcYO+kV7j9JKi0YpL8mc29jDI+8Tb
IYZ2XyqlLhM9uJFGd++SXUzZicDAN9dlbq7/Cvq5xdko0kGzP6WEWFwHW026TsqRHQpddxmFc5Lw
sxyEYEuFv6EhsKDpq4z8ZI5vYe8FW7zcuvWlhbZWvLzx5bESxNyA9pHFU22dk/GhB7D/IK6he3eo
v8msEUn3bPZAb4TsSGOeWl9l9iuC6RQw4MFPMtpVV58mksJGuyniP4TRMd4QtF2WNONF6DTaPRee
8rgeGAGzrQYF75BVl5onOPVug+82/Zu+TaI0HRr2neCo8j9EZZPV4FftAeghV1anzkF9NlD2/6SQ
6A3ec5+GYXgHLLJurB+d61PHwJzfyuyfJwaHwNAeupeM9LWUGGVZLRoCxS+6W6xoWv6b5Q4/ycJi
yaPDWixx1YIQS4EQOQWiL3TmwoF6OwJiI8REaSBtatWNh59kOuXNo2//9H+d4XifWOkEoC8+YYQV
W2xgUwXKD0Q9h6nmJICo+tT8EvwoWYmVll/pHiRh0wPrwMHtffSPuUSeV8ZjXXIq64DHt0dmIKmD
PvvZVCiADPrZNyiS+12Z9a5XEX7WlocZSCYSPTJpWGfccP2yKX6VQWD6Q4AAxIM9AWlXLlbz4RGs
9pZmfpp8juIruH/lL2CLl2dH+RXYmsaoymSO2jYbgb1b2LOSR49JASN0HeFvRQvbjjM9qwYSueVT
G4gi/Rb6+6gd+ARe90vcvTU2ARagYMmV5um7HldX8N0avBInDQ26hXN6m9S7ntvYcjuRRuIErQMM
z8SkZfwaYJn9lgy6wvCm9Ly2GPqpiFfTCPfIkQe391jnAGZt2WLULGwmB6jX5bQmUsUYUk3uAr1P
amyl8mKmpF5nFYV9O+sZl+tBbKO8uVY1Bk+Dk4raSNh60ZVNKhpTs4TjSVrrFMnYoaezxQtflr9N
eo+sw2hCo7mUqptNaxiwSbvL+l/CoxziIKW0kNLjIJr3DmQJi4JalpgcZGjrnDxztOlRAjTVD1MH
OOZbL1ix7WDmjTieUEYxg5EUY0fXaO2hLuiBS2ynnef4LgznjLRVzoYvwgwpP8HRQMmp+bHrnSQ6
EnGIPShWyyw6WnQmOTEO3FEKE7x1P1xD3kdvcLF6Zd+G7+TpGWCRprANge0yZ1gyGaFGg43ZEtxx
OWaXZ2FsDDaLSAMRq+Bfl2yaMcP8whKe6jAKfKxyWWlHLZhxYxYLvXSPiAY2p2IpE8Tv8B4ES/kR
/nHHknOTwj8zJee60yCsyeuc8ATgJcafPZL4Uy/4tB5r/JaR9pikldHfy3Y7qHhWF/x1rNyufwkY
sRkTiFqh7DpMtJhdzGX5TcuMf9IovijXk/pT1SWnN0FZO4QrtP+Y5nzHH8eFVNx6XH+Qc7lMI7vL
3wXkTO3BWVhWh8GYezXqQaZav57yR9Rc4MnN2w9FFal+/j87Z+X/dWevidphGQpat/lf+5vpJIeK
vbN06gs8tevq2WxOvc19oTuQrFYG8alF/2y2/O5O8Y/feWl9qNLCZSGHZP/fy2n/l1XScIH+30f5
r920QUgxq5geTIsGQLbwTKIXaQdpBA5suf/3j/rf9+BaqqVJuimKovRfP0tVK9mP9HkLMxyEBXkS
5NKQmTeTpV1w5ik5/g9pX7Ijt840+y53L0AiJYraqubq6up53Ai22615nvX0f8jAd6xiE9K1fYZV
AxVKMpkkk5kRkHbACeC2+fRBvvOIDr35L5Bqx04+QP9/F2K/TakVFqX4AJdH7xHKbc0WpfJcW4DR
Rhl2UT1WVw1iWEzVDE0TZHdRKk9LLfg1v2B3RgEi9s09r22U6N/43+dtkokLT7EE+d0cV866U4Bl
xcGa5Xu84tWgtHL1qzBUweGQrebxtNE554wTJO/TAtKnaQxAPMzTffERH/G2vtJ/qOtg0+2SpwU4
uX2cWYZhGlTnwljqKih8HAXi4OSuOOHx73ADWu5r9IKhR3dFbpE3PSRgbzm7N8rCMh0N+Wrob2Rh
ZK1iQLfb6K7QP8wO0ad7Qu/fc7AzT/MmklEEfA5IGNHECn0Hdc3ICoDh5SF93g47lMzYSMPa7AMd
avfed4j/nN3EZmfyUi9NqCwE6MTgpqHrugG1aHzeRAK7NJUCdBOY0Ov0vrrheDiztW2OkqUVRnoV
vKe3/RUo6qx1/DJvuDQgTJFHV5sgG5aXWt7oStUrN+wbBd26O4a2Gjv9wVEPvC1sf11e+d+hZgCp
sMMCutSRJ3YL4chX8N7lJUDPn8G25O5v0IgQPbfr7Ajyte3SMMtij06JqYP+ihCIcV/a6uRmmBMH
k8zdVyh5pPlNnu/mLRrD1xc/mkAI4S2uGU9L10fGGE96zRM6HeZ/nyzZMP59Ml99qpHSIeOK2KKH
A2XBPzBtcXrVnPxvroUiUHQdgOtshScHXPtbyJegSuYFObIUGVv2A5QM/PXbksa53GqLaQjdFje5
sHoKr1SCwR/PLMotKrwTdp63Wma0oXKKXVJjTGPC73NNHYaqQSmtWjinNkO5pAuFUQjy/hOMOe4p
k7ENoq6hIf5ZIU3AypuU7zV/wZJfG6zoIBNTTGGlI9lrxJoHDFToj/UqEAigoH6FDqUCTgy9ONfg
PnVhajxo17lr7AqvW8c6Of6bqcKyD3LmcTUZi5PpM6T46vwxpguLW+YUhsaZzkzKNWIInuqXnu9V
IBLFIyIKjoN7o3yft0F2hDNweMNbBqV4tBS2pdJQS3DVQoY+Ri0T+n9x+gWdBx5E5mGkzoeAwRCn
NM1QhahRWH4NGjioPIBkBEpVIALp2rt/gxCiRpPocUdGIQkvBFP120B24Pqeh5DOxsQKYTbMfCjN
lkMH3lO+h+mN3y8EpqVRGidrsnYKjddlNppQQEkYJMM8ffdN0543goxj/WX1TKwQphxsR57LDKCg
l19bK/ftBrozqLJbV3t6hbbes7nPn8qfzja/Le7bEwpGIzSRrqJ/nC/hWFKXulZp+jiY3s5FhV9p
PMfD93lblwZUiHl4tOCKmcLUUnkJjQc1vxuUhTlb8IlfZ+jJnKVp2PZBAQilv/XQd9Vk939hAy4b
pmqohBmmMF29WoegqkDVYqyNwqJZ/Kk6V/MQ8oA6wRDmoqHQNlNRNLdid/G3/Oyehz26tdf1Fg87
IMP9pu4XAKWjNgEUJiaMDO6S0Si8/Vk2+JH2t80VSONu6e7JWqunpc11HKQvPm9QVWW6yXRLF+KP
GtVRlUBCFo/er0V72/XXBgpa6qeYLlgm9bgJkBCFah6TtHABRKKdh6fnDlViZbkQh6QXM8Nguk50
xFKqCsMXRLHBmhgozl1wY6LkGqmKI9qVyYZ+OAv+J52q31iigzMeol7HB1bNoUx2NoO/WUAmVH0I
1XCl1gVb2qpsh9pByockV22LXgb/x7yzSafkN4AhnEgMWvdW7GEPVdRbX7nPsxtiLsQy6RhxalGV
6Br+Hz9hEgQiK3eIVY01Dt63nHyiGfPPTWDM4sQycI/D5eby99UuCgu1AePs2Jhcd3sX3W69ujDR
40CLa2QKIriuqgQFWNgA4pVVdmoIyozCKgHRYV/8QGBK0L9ej/qoBR9f3zr7L0xEGonBr1WT/7pc
ToZQ1QonrAkiQln7+wLkE2g9LKzXeRBpxgpHqf9QyOVADoOvmwMDiotzvQcuVJSn2cb6Ibb5XfjN
2A5blPyd6zPqijbJc/LpjeWMoGC2VVR82OEhWDhCyhyHmcxEeoUiqSdmBWgUgbuWjuEC1Jb9ljYL
jinz/env80t7rcQC01qH3y9jtAUit5vgnYCit2lhXDWZ73Ckwkycy3XDFBxU51oC7jbgJER7Uc1u
S4anovI3RCcgXUBBMophOzAPm6DY8ULIclLlbEQddMbjvQUueQLJY50hfYqyEjCFQ50JPR/D4/xX
Sgdj8pGCg1dNWg/1OBiW8y1Db8GA57AUwnXzKOOQfllGExQhFsSVh3wAEtUrj5bI+qNSnH6kNcqE
DyTdu+g2m4eTetAETjgzmpUbJdZoVKHdt9lNuHQ2kA8axZTqIMvDxfTSg9BcAOY5tULoga4R3UMU
Aax7/mreCG38yq+D9htF8NOepXpHAgwaqq0g1gbm+DO6EzdQ1FizG5AAr5NP/7F+4EsbqXz0fuMK
m08zmJ6SjZOFQlv/XN0S1EweA/sDMk5rZY2G1lW4MF8LllrCbmRprVNnKRAryFeit1DLX0D9h/f7
pSGV++F/plnjkp0EVKd1UAVuwTGiw3CiV3SNkv+ztco2aLT5of4gNnoG9wZqM++H2/nZXBhUSwiy
jgWp15zAZTw/2+PF8qoJld08xIJXilmoKAEhX2phFBkUJNMeb3Epsdui3v4bjBAxzEr1aeVgDEdh
Jd7ee+A6gHLSPMjScAkBY1Baq84Zhmsoo405FJChWsjMakvDJQSJoGz1UmWwI3y2TvodVNq3zoFe
t2/VlbMF1cx9by85wRKkEDdw7SqoXmKGFKzmQf2AzqDd0mJhNUnPLNxUVRyKmEa+RKea+Z0R1Ri7
1/acr8JTeAtFnpX/Mj9F48d+CU+QS9QNnVgWjiiXawkUuUHc6YDJBxcnE0j6bnto4XjvRs8XLJKO
mzUm6XSVclU8ShJ0OYQOxNhXrnodoJVDRWMIaBvn7ZHHW7zaaSY1cSH6ldGeBAdK/K5iOboJ2TWy
naa7tm6CLdv5d8mLcW2C2GeH44628bfmeh5ZFv7AhIMcJ5LHzLCEgNvr1EtJ1WEPNrsHI08OZuZe
1SiFyH00vs1jyRaWiVdJXdN0opli0qlV4pYUGoysO9/It2qb5Gia9UcJ9r8AMoml4gGSqOBRuXSP
siNZp1sUYjb9OeFvKHSe/32ZT5iT3xeWr5EFlLahjuxZpx7SGAW7aXCOBnXBjCUYYcnSljXcHwCj
VW5xVGoUKakBuCYiHscLbiCZGpOA5BWzwhlebIQRq3w0xeDBEgGpBz9tAh0SxhbCqsQaQJiMWyrF
uhVDQ6poSl5QTEqUvrXBbZU+a8rnH8/LBYRwalEojsO4FIK6h54gnNGiUJEtrFTZjcWkKr5fN5EE
NqgwUlnXxKEaGEj/IBMTfWQn/74/Piqr6KrbG9viCvXQR9QO3xA7Obtb5eoO3Af20guXbLqmHyE4
YJRbg1GOH8G1N3RXoKVwYbKI5LRyYabge21vlWYeAsGwQRi2wSPpASXTm+YEDWfUZhK73PUbuzig
8nyFV6cDBIRRk4Ls1MldQ788tNnCmpOYjIuixkxT0xj2F2Hc0yGpalIjUHEztyP1umRLiVhpKJwg
CINqpE2cgOIeoVD7MMuXCGexuniszbc/dtILQ4SR7YaBpe14rfchMe0k5UaHeKACmtd/gxHWghow
vfRjwMTp7QAxtvSZNod5CE12yzQpChGoyi0oQwibh47O0RKy2diGIaJ00jfQTDwpP41j+1hfebt5
sPG3xC0fby6GPr6MMOR2LmN6yylveTOgJkD/MH2IIK6aAEQmyRu0Y8BQoicLDzGScDW+8fwPTxfu
BRoN9FwBRf+qqpIN61RbQZ2XBsr1ebOkZQ9THOFaEIJLTutz4JBj0aweS9RYfxRo7N3hxQytqOho
3s4jLhlGLgcSxbpanSZwDBN0ovreC4/usHC+XYKglxA49+vI8gOCgEwiPrj9lbtU6yQPB7+nZ/z7
5MBk+mzo3FjFTQCEQqgEa4OlahtJBGTmeMDUVDi4IaYpWQHVDAQjGIGyaq18SbLKBkHqWK8Wod0X
bevz8yINPzrnBvKKhmaJCTfDLKOsTICng1MPvJFa0636/DGo3+ZxpJMzwRHmvwp7PxmKceRibExg
/9BRQPoyjyH36gmI4AFJEChaPXI5hXSXG1dWdfbNJ9qfdAs6dEfN3UIuHHo/Hl/wPOljGo4vOGZa
KID7cjNw2phptQPXqzVdu05wWQRpY6asA6hRgvQwMVxIgkDtOUur4tgZ6DxSOsgwtC40AKC7CK26
CiUivGXB1RCRsScU7EEOJdkKKo3K2oUm+DWkgjo0vFtoPNUClIuGcbwQ7CS+YOJEbpnEoKaum+Mc
Try7i0jYISc7kouAKA3MjSAz8usr8FWswTRbLnjeuONchlaKejILp3Jq4fAnbq1e15coU8jRKII+
Tle5bcMNDV7xRANGm828Y3xdVJdQwh7bBsSNlA5QYXDIoUhn4UmGg/kLDCwhel2wkOfxvoaJS7zR
9MlAjgtbKRrglT2IMECSHKBVex7i63q6hBA2WuZbqmPlgKhIhZbWTQQKnN54mgeR+DVQCAoOVGqq
pmYJhrioCCSkB0rOXi12DdJuFeVpmroG+aEPXo6gfh7pRxh0z6J94XprigpIH2RCYN9n+1AFaad6
JCUyoKB4R1dKseCxUh+afJ8wCqqJzHnhg244ByeSVaDl0TvmynuK1nW+VFsqiS6XgyGcBQLwLUQ4
nsKL3GuGrn5qgb3WKJC1vjVAe4j8dk7uAxdqdoNtgCxkfi6+nkSm6EQVTgaBAxmYTAX60LTokIEm
XHMwUFzf8Ze6QKXi2DhS/5WXofCTM7QrG9gfLh3Z6NOhqBKAJjm6zVAyPSR4Lfk+b5nUlX+DEMEy
E6Requ8DpI0ewjhZN8NuqJuF4VsCEQ48maqHWTGGgCZ4ypMnEDQyc+GII3NG3eCWhhQRKKLFJ/pc
yzM0W1u4OIP3KOrQrwg97S5Eq8ojONzmx0wWYUyCZDyutRSHBWFiOtKkcPc+wq0BbGE3vrlw4Vz4
fXFOOJ4BMz/H7zvObeS+Oex6/vtl04FLs0UMVcV2w4WderDSwmiVFmLoMZjHvpvBAW108xBSE6iK
VYPXLdzchNhVVFHUJyZM0PorEOzX6cIQSZ7fQWw/ARCCz68HEbSpYYyQo0M/uLFF6xWpfjjko+lO
EcQKCQhg5o2SjhsSChYqiJFLEvMAeEhrLQU78wo849ABqDQ0fN7/G4SwWRZqFZAyBYRpXidQG7A2
Rv34bxDC1FR+bPpaDYjAf49z6IM9N/WCFfLZ/z1QwuRA9aPrUg0Q0KoCgdVLT8L1vBFLCMIShH4I
JAzHcWpBiB+VnzE7zANILrpwsDGfjaSPwfBafRl9WahUGq/gYCV0ax2HgUm43ELfcBOW3Y6heiVn
5g4Sp9fE848KaRZ87etx8BJecASqlmEbWYC3/Kem/wn97NwARUT+MG+mJGwic28QJLuROEWi7NJK
38nUotCMaIUkCTg8Tjn6ccHoAQYjO66WhnScFOHQiVwj6l9VqhFd58KQmrHSF07KIuTRyuf6W7yh
3+na+0hXKDnxD+hGcj+gMPBSXfOrfmEHkvgLoE0TJyace4l403Ks2msYtoRViQe4BoSqCx4/erRo
mobuDEOHtpDFxWogVKQURQBSxVUJliQG7WrnpkenKK/PQXpOl97EJM6BlNh/aGI9kIXtx2haB5xA
BrpsQCnrH4b6pMav884hG7QpjLBtN6oLJZLYwj4BNRJwxzDwPcwjSCLqhSHk0v0Ch0IHD6JgaF8f
RlZPar2k7cIDs3SwDDybGyZDcZBYXlv7hlvUIbzOcpITSaHJWOZHizHQTf/5IwE1tQmUEPd6Lcyh
UAovM8ERELjfETbAaPXjL8ZsAiKEPo/jqbJNANKhk5uCh7MKQQ/fLz2SS9LBOoWPcYrjJy4gTNgn
LC9POYTxUHVwQtPENnpMd/2xOJQbfgBPxBP472/cEyR9zsp7YaebbBec1vBIu9y464VE8Fc3ufwU
YVwb1bK0xER7RYp2btCpOzl6Bf68bBAgREeYIJaGZz/B25MqCxWvg70jcXuCbvSguXeDx/nJ+xon
AEJRnkNQUY7nJGFQy7oq0bkxDir9SMCeRUAc26Dis3tx2b3ePM+j0XH9XIalSzhh4LQyCTTHARy9
efdX9LXcPAQHf1dvHn9Y9vDq3/+AFBJKflZgBkGuC6SSJ5BVHtMHdztsQF98m+z4Zv6bvi7Hy08S
3BdZDtUFWU8IurdNkUAH5VhWb+VSZfM8CopOLwOLaakZOuWBQkBnMRLi0xJ94Un+zBHA0QCte3xh
J5W8504No6L/qL3mti0DZLsqUrygeCtrU32Htvptv0ZrKARF7fJK2S+95krXBl6Px5YS1fiS/SpV
y/FMNK2s0AbtQFUONEZVW6/nJ+3rzg3bJiDjcE9yKr3RxsRkAKnA3ZSipRU5HLXrwOe2p/Fbo0PS
Z2GhfN17LhGFhWLmWqerBIgR2q/R35Gg433eJskVYoRA54Wu4YKNw8+lUXoX8KGJANFD4uVbmf5o
+cnLCtBb3av+YwdaEX1hGOVz9R+i+MDglWWA3MU4V+DjN/xVkJ0bMLDO27UEIsSxsh8MpowgLV8z
ir76w2JNv9wdftshbNuaomRmPXYZJv3Z6K60FBKiEAIARfNIqDvg8lWHf3xnvZisL9XjvoniWw1W
NVCSV1rH7rp3B8pi/zZ2o1dO/DzI6xj6WUDp+DGjNyFZd/HwNxiI/0jfcaKiie8SA6x3XVBbwBj0
b+NZG7pDChrQ/8KQCYgQ+BOIwGe9CZAcsp4h1KlBlb54WZUEWaYZuDyYRDNwRqCXljhoMtJy7kZ4
1vyue0fLI7bOdlCX/GNb0CsHyjtDo6i8FqsIakIbQw99UIeaoK25bUJQLf25d11ACMOlmF6u5L2H
a1CMWv4zA19rp9zPm0EkIe0CRIg3XY5MSWrBjuI1/KZDzdAGpeEz0qZb90TPYJxZQRDq2xHidjfl
kQb256f6Hi34xa86GOFEwDQTIQ/nHJ0RMYfRc+QbuxrEjZoGbmxb3/Gj+g2tR+FzuuOnEhnOY/cJ
Zm7y515/gSvsIL4RdmRogBsrtwx0O+BXN6OFY6LkcHWBIawsvTE5+PoxwHH2g1mfJvYqLT0y+gnF
Pdf589d2VItPRlLwmUjvu64KYBHtfkJapsYkqgsGSRfYBELwmAziWkbGYVDkv5fslekPDi7mWv80
75mSHQN17wSpQDTnaOhEvFzHSZ/rHIVokFOjn331Vg8P7lK+Tur7EwghsIZWUdesBMQwPDTRg6Ls
502Q/f5YZEYZahCpIZ6rzcrHVOC5bhUn6BsIP/2lnKkcAFwT3FCR9hUv+JRDiAdPEJhtSB5bTXQ/
gBPqL2xANlZj+ljoIzbP10qmBVEKCCf94XSPNa538wCyeR7Tvf8DIJfzHJFe4SyJx0m4skDil7e3
ZftjHkM6ThMMwZeg1VV1aQAjrOJ1gE5PuJn/fdmSmNogOBKP0pwXIWwossexZRGqejaIku3ybwIW
sn44WNOxFYYJhpCY0qwcUgBVmx6HtDi+K5rHeWOkgzXBEIypa5NXCgVGBMlWF7fBcAFAOuMTgPHv
k/NMxc1Wby3wAQbZo69DFR619d6C20oxuIE6WaTVCBbgJUYdKkbMa9DB6uAsKq8I/ajVp/lxWoIQ
No+ocMtQzwBRFv46V/Y1FLgT1KTNo4zbg7g1ooYA+oVoglNR5HRpSE7L2GjGN/Ew3qN0HySk76ha
YN5bgA6seSi5Qb+hBIPKQUlrZwAUJr7V9voohb6wEJcghM3Q4z443cc3NzM4USwQ8AOH7V+cl0GN
yzSNoLwXxZHCBsVzK7Zwn0ZUzB5DAoXf4iMIbv9irH5jiGwGVc6gC50htFsd1EAh8la9WvTh3zCE
O1OeZI7f18AI0NUHpbASMn5c/4tDJkrXUUeKckaESMG/1IxEgd/AizMKvSPXLvhaiZZ4iaQhZQIi
eBZT07jMFIQUBVcz9Qmsm/MjJbn6gaUAXAXmWIiFE/nlIoEIclcmbYXZaCHXBgk5HoCHPgfZWUev
fQVM1dUoZ+K6xc08sKRBWmcoPByz+OONXXxSDBLqI1wO0So9Q4B4Bw3ONejVQSe7o53tbAbI7y1A
/npoFSPCFFI44qF0v86DEpBklxz8+8cEmoq29mKtoGIBNY51tvPO2p32DuaLdQH1tY95k2VLmOI4
Y6H1d/xPGOuaxBHzE6wuN4LMwqcPYbilUZVtp5Tp45lAw9VK7PxN1UxTIg7HN/RNHVzp7lPggbz0
bt4Q2cF8giLW1ZWoncB79LiEIXZE+HUavur5wWlvaXJD/2ZTnYIJa7lwsnigI5hZHkj23qpLmXHp
tJhwfSxlZJ7FvFFBmiEbMiwBLa8go6lY+QAVTJOgK8moVWupTl8KhwQ3ktIGFp148tRUvxio0aHM
BrTrsWFBl/Kk0PwvdiQk1BhBERo41cTyMxby3qdxi7Oh0UAUtN3kqGch5HneESRlPDqbwgjhyfeU
ICWgRl0pe8iCfQPnfHevF5vw1K6NW97ZqPGdR5Rt6rrKRmoV9Veq4jJeoSSao3avx6GavwSo2FHB
RgntpSKDyvNCfJd5ua4RC7r1BvroueB4VtdTsIthopr8EEDYT3nVsmu9PrTWIVqqE5AlL9Ez9BtM
OMursQGB5gpgiVaAv1O5ZjoIf+NSXacDg74oOEtScPUqabHOi+FtflCl02hQhvc0PBFR3BsvRzUx
fJenHt6g3HO4ATMJ5DK3/tOAfoDwA/xaqO77R0BhbFnqqpACAiDIjT9Bu3lsrlA4CG3w4RP0jajo
3M4Dyhbd1EBheA3iOuhv5Fh0zVPW/9DM16hZuLLKQu8UQojuFgSavTCDSdATC6FCqEIbS7sq+M95
S2QHAvTA/C9aiTlnpCnKkI/Ryil0m+uHculwLlthUwBhaszBSMywA4DPMjuwIL7Arh3/Fp2UyAIn
C44gtQZpUxSucs7ggJeO19FBwwM8wBrKwZ3jamkKMWe9jx/nR01qFE44Y8cP3JsKp2daosesiIDj
Qnst4Uc3+eZABi9hD+FSe5EcCu83eGbFU6s6uuLkjqbGtG4sq4ar8WgNha6dp0MiAumBVaSqIJbu
v82bJh/C33hCCM6MgbRVjtIZJz5W7RM0A+Z/X7Z0QG2ECIiqB7wfC3cCFpoo048Q4oM43dYNNF+i
al/9zTMHm8CITdwQB0MaiMEM2lmPkZU9oTnv0CjDYd4a+RnwtzliD3eR8FyPBpgz3EBk3r2HSMmY
Lj1DZfAMfS7ISIMNfgsF53btbVA9c1i6K0rna/IBQihyrNgvCvBSo67+EXXr/x+dqNIz/QRBWFSm
osZKF2Aouy3o1R+8R1CiN2v9mO8y6JdD03NlHlfum/oK/uDF3hS5eSDkNPAsruKR8dL94xidlQyK
USs9+KxpBbXBz/kZlK4vVCD+D0AYP2SkGuqN/l44dhq80vwt5Dcugwwi2cwjyUzRsfHjMIs84Rci
tx76BiQZa7Yy8JN7roHr3VLHyBLEeAaZBAvPJC7JQhWLy7yH0HowLCRzfvHJileeqQ3C6o21fmih
gBat1Dt2px3QmUzuyp9xblf74JmDq+wJKhLDCkqf66XKAJkbTqCpcKjgQ06wy2P4cKJJ+mad6e+R
c+smW5U5a9qD0/vH/HzJPENHGSculRZDQYbgepkRJnHhYDBbCAOFdwp9J9QH481GKZcOMLKgiPCO
wmR1rLczBCheR3Fp6OPZEFndKLjhiYoCoYXJk4KMmSuYg6uJuJSi2i1TNyBoSxiUG+bk3wMVNbHF
Etup1AcnMOKCQkWYBv5lnOGTGBTdDJ0c1cJKkh4wwav1nylCSEKpPdoiHA2Ho8K4qqEATVmx6mIK
NW8IFyZ4zVS05ogN/BSYPriK473eeAuhf2k4x3GYrLXUYE6f5viGzNvVEJVMr6DkO++BUgimgWUA
pxlc8AS3cLMiyesG5ZckeOGlbrsDSNAX8mfSJz88Vf0HIsyXF+O6h+wCsqeb5BWZDOjzbaEvu3ar
NTYv9Jev0Eucfl9iqZW6CTMtZGzQ/M3F1+GmqEp0l8PlIeOYajcdNKXmB092gEY/9n8AwvzEURyk
LANA7zQoZr7PKSpvkp+Wv5vHkU/Sb5zx7xM/KHWw4YY1cPTwQUdvRBA96MpSh8mSMcKprMbzGKnH
+xwE2YLwtcugpFRHG5W//YUxJgpewJsO4VWx+iCp4rpwh9GYASydrx10ob3neQipKRMIYY/Kgypy
OxVx3G9j22tuK/YKuaxS/T4PI/WvCYywU9WFweq0BkxtNTYMhgLAz3kE6cT/RhBvuW4eOUHbAyHs
B5Sx75z8Doru8xjyDRfZnbHEXNO/pND1rKeDR8cNN74yt80rpM2QpMBJxe5vIV56a+zYQ73+BnGc
1Tyy1LrfwGJevY/0qOQJgLtQOdRatg+UaBfF/cKmJJ2mCYwQ4rIqQ+FOMMJAa5n77324YIc8FTJB
EOJbTmkc6jUQePIZaJEd91svfPTSWzwCNwW3E/XA08384EmPDhNMYX/qvAY0lyEwKxMc51xFOjgn
bJP61tqpNGSa2qd5QOmimgAKwQ4th21quAAMOeSK3lv/BOVzXi096Mhma5KUEPPBfdSVXlgx7BUm
aPlMu2/1hen6VW8tnjDxug0mVbzjgslHWLeIpq1W4q678g79xtgmW62y/V3wYCJ9CkVfaIbt0lcK
tZZ1fUWpjTcyCAC9RU+o2ryGLJsKDo4/H9rJB4kLgQxRbUQFPijs3rv6KoCyc5kG66Zy/hFIWAp6
r2mppgEIchGpAkU+yDg266KOF3BkK3tqkLAgqFcbQ9ICB3S1eripgn2urufHbJykL5NojRWneDBF
CT+93BOrStGLvkZ+RHVwZLa8Ijmqcd+vrSLTrquuVm+yMt8EtL6tA2PpxVm2FvDsiNsiU3VLE7nH
VbBoePHY/GNBk6sYXxQ6u6BQV8FZbd5M2UhOkYSRNIICdNAFkEYdjBhigUPxI19iB1kyRxzLNh1q
d2zIinvwQEEXR3Hjcwyl7RoSNPP2aLL1DS4NZPmRDDcsMdlEKUq/9LH1rzpp68K5gjZR9IyEfwIx
61H01jxkq+EBl+N5XKmJE9jx75MjVKxlXtThX6gYPVkptNe7LRRybe9vztMmXqI5N3XQef46Ck9w
Op/FjdXqyIpDeybdZvFV0C2kt2QjOIUQTNEL1wwbi+JWEASgs4UeVqcueJ1stKYQ4+YzsaLghe55
AaxIw33ag+51o2vNqgiKBRyZd4POCLfFMZOPt6xLHF50RueN/VgNlEjzcktrZ2uypaoj6YD9RhGb
lRLDaQiY77CGPMg5QMEm1xe8S47AUI880sSYpmCHYumV3vrmeKbdoNQvJAt778LvcyExYTl1aSQE
FqiQBNY+C7xvzy8PSbPhSCyFzZDjnoYWIsGCrCoDFGsAoaMf0HTP6LeIHtFuavvDuWw/atDS6ufK
X7gZyuf/P1Qm2FW73G398WJIK8N23Kc0fYv547xp8rH7jSHsebxVMl6VsEyJ3krl03Tv5n9fagPI
xAkumSB/E1nMDBrRHk0uyGaHD0H5AGlhK1+YfulynEAIK76vQyOmLvIdfXfNwhfS7HGdtttuobKC
jJuJuKeaExxh2eupVRdWPqZvanvYmg+WjRoDMA969u3JfnkZVvbmtNkwe0+zBf+TTtIEWbixFaqG
gWVATrt30oANq1vIc0hrn6e2CQ4exC2E4jsg0JsKouMgT1POyirfudcjv2yOXWdjdxv3oV0nTzr4
xJYuO9Jr1uQDRF9PeMG8QYGf8HftwT2DiW6Nhqfg4afyXt5qd8d6XdjFNdvMe6fsmjBFFbyf9Gmg
VByoafLTzDdZdts4hyH9KJZ8VLYMOMhv0MSLrQ8PVpehPK0cZ/DGINubxo1luE89Z+DjyBcixjhN
ootyijI/PKmjNVpkDiiUpg3MCCdLUOvYo8atrkGO28TzzrXqf7eKYh0tWSYbwink6LuTzVAP/FRx
akCSFFKnEAoryYlrILcGzeNSBaD0KjlmRcbnezJK6l2CBXFCAq2ysJPEaxMUy3VxKtunqDuZNIZ+
dGznaWhDKfvPvQQFVYj76IlmlthpGXGexAkDqpVQ5cPrK3VfgAfgYaS9xRmjM+ku1GK9+ovtfyxW
UKHzhKc0MSfNlL7PFM2FCmpyU2hPUQEO8KZfCC0yx5yCjEFvMn1oEgpq6oB/1nCuXetU9mfiv80P
nyx6TSGESUutrsXpH3aQGE0FObXTPyfgRl5mMlKCD+Z10FdkHCmLHU1lCwZSaKMvcRDLHN3S0RFk
kHF5iWeAkKtpnhVBDMXX4pnWUDBTarQMBjl0kOtdSaq/OMhO8MSImEdFB20xH9Pf6Rvdbc6pVy9s
adLJH6lrNLAXWarYdR+aFRloBIghePcr1Q69DWk+5mdf9kBrclzSNDzhQAFTZH6JWVQ0UPaL0Xc5
bEGtvIJY6c9i7724d9l3FInQe57Z5IMgzY2XqwSh+BC+zH+DxM6LTxD2z5qVrpErWbyK896BXi1r
QIVdMccnaGw32m49Dzf+nBCFUQ9roFgLjwY4vQubaeG4A83HigvIfKo9mG5sdnBP3F4kQpaN7RRJ
TI3UJUP+UwWSX5mPKSXb0huQsCDrTLlj2oM6arGd4s6D4Gh0ZGqwNUoDBKxPBCLTUVBsncayvYHd
lk5zE5lLN4uvx2ZsDOp4ecE4GKjwErbXdojxWtn61Urx391m43pjBeoqRzZJPRhDZrP+3PW3fOmd
98uBUIAVYtoQxZ7HWw9iL0aJ/8laG9ipa02QOC+Rp33xLAFKiG2qGjko4YKFca/g5yF1Sj1Iri2s
oa/73giDh0lUu6DDDoSrl1GaBhlpuAOLjD4/R4F+XTnGcYDgZ6S4r7Su7qyY7bsQnK/+w7wvSw2c
IAtLJ425YmkhDGzMSNvoRuHfBygoX+N2/cf7nWCksGwas0tRTAEjaVQfnTp8pKTcGKbzpwnvXzBj
2TD6eHCtFqbMyX2/U5GjwrvXwwBJ6mg3P2JS70P+5n+/L2xGpGvauOvw+50BIe2ogdz1KWx2ebfk
FOMPXYQZwZBx6iZbNzTKWtJpmIb+GKMr+lrbltf8o9yR2ySyjaO+j+6CBdu+3hN+YY4+iN46kBMK
K9rSulBrfGBWj/UmWKcoO8g07IgQaB32kE3ZxetuE28z2zuyM/5w8uz2it6WS9xrvzi8vhr/+0OE
NZ6HvNXaCB9i3ESr5/AKIuUxXrqrNQdDQrbq99/CdYZX6MfkiR6WEpzjcpsDF1xIaxWWcx1THKo3
Tfng9WstvBsY1NqrhePZ18dhYcAFb0ohW4KXhXHAt9l6WPe717JbNftgbd1r99UG+vH9bikP/mX/
GjHBNsTHDCQOBsIkcwudmZEaVSvQXd5mGYi7wTtJneLayYc3JKRARbG0KKVhZgIpTGfoGmAmbULs
FPQnqNXWcdPZRruw8uVOM0ER5s3nWZih1rha6cfkdF0WdnML1vM9eyyuTNACQcEPYrAfyvouOC7d
NJcMFObRdUzXyj1AD8jlGSGH7vew6g1rNR98vlwAhakTYkJeVHreZYCJkwcHEuqFuY9xrOIEeQp2
V+j3VrcQEqRRCEzPSEGgVht8DZdRCL/uR3oORLegu8Tl27xYoseVRtQJhJDgyQ3mj+dUjB14Zfxs
OwzQi7c2nradHzy5KWizRSsHeGqJsAH5vKxCQ40r0DZlaz8vd0FsLEDI3eA/CLGGqsVLDAwFRNTf
Bv5uSM5atJ+3YglCWL1ulxtRDPWXlenfG8mrGf9MzSUxIvmM/DZDWK48MxM8lmFGgtiMDnUQvjkZ
A48cClft1DeU9b+ZJKxbM/k/0q5rR3IcCX6RAHnzKlu2vZ0XYXqmR95LpKSvv1AfbqeKJRTRezsv
CzRQKZLJZJKZERFryIswaxH9MWqelTzR/u26idW1B485Si54PbnAV4Dq2bTiCXE2j2LFi7Isdgtr
5HGarK7NiRXGk5PRigEwQ5hLJtMtBjOQSxBmtBxY+roVoA+wIXV0/y/H10lioLdRbTRLMO0IjuVS
dyLjF2156dr6jP21wmSGszrEhqnCBxRg0z0rjTs/7ayZs/SrZxE6lf83FmZPypnZNyB96hHJHuYE
VGqiV5uupu6ryI3jbxPAIHxKUDJYmPMVy2Lz7E4Ai0aeYO9AFO4gZg1Il43D3GX/YotKkMpZaG2+
CLzOF6iYwabRtvDn0HotY8GN6wn1vZwzdWtnwamVZQFP3CBN6ro3h8UKlV1qORPxDNBZVeImVO40
+jxnL9f30JrfnRpc/n5ikNQWQC75sk37ysnRLGCEr73CY15cvQyhCoNWTZw6IOlizIwjcIimVuEU
7x5kwzParWoEGXgFEumIGrAtzn6jcROxJcawOd+pVWbrlppA0QsNq5GQHAYt8dNYfUoa8MPMadC1
yqajlk2z6LYgk0/U0RlygJPlb0u2fHno38Ezezsc9FEaBHhoVv/KI0jmvWaD9y+WES0DwGRp6OJk
uRo02o2dOsFEKEUD8r5JDmgnzp5sTiGH+++SlGsZzoktJoiQwpjFMaqXWZWfyqEICn0Kmq7xC2o4
lWWBJOmtFpM9bm12HlZbHDyuYhBXVGe3J9KhDUtOPrPuXiefxEQcsNr2UiZi+BKYjKTGD/NNPv1q
s11D9rP5SHVP6znItNWNIwHLgvcxC0GBWVQQyjfKJGIWaFcFMlU2SS8Ho1Zzws7yMxcujDZqhBzg
wkwWr2rNQwHYDvanArhMXUtuISX3gti5BN3V08yTB1kf1V9zTPwZ8nTWCYG5uEqCHsjwSIA2alNy
whzPzPL3k6gjhKiITSnWSxTB1NQRTyWaq0OY6fquWL08oPvnn9ljAgDVS1FOJwynae3ezTZdMPxJ
oAFdHNAOvylN505+NG2L2qikb6aH69Z5g2Q8pAZXHph0McgkG93OSr1iTAIgW/3/zwyzHRMzV/97
/lX1ZwzZz7gDvOTbAOCvPf93IpkNRmLU+oQRE6kWnmWWtk5jzq2ZM1vs03ml9GKIp7ne0aV7HeSY
1s2UcGZqcd6LvQTkGdrkIOeKOHnudUqnImOcMYi8vBXpti0er6/E4k0Xvw9UuQ6GbgU9E8yC963S
CHOLkFAN8rMCRYHSiAMjEQ9dpb5fN7U6WyemmEWns0GGCRgBR0QaAvYOrfpNNQ5Un2eDWXNRE7pM
H5c4b93oM3FCbavz9sjynRdTtmB7QXWCUh17bmV0FlJVaWAjkVCY6Qbb7IxdO8Y3MfjmrUg56iNP
FWTVDdDaAH4mgJhNtl9LHaowrArk1qm11YFBpH+ur836aYS6MXJRAyBzFq1Xk7SZiL4sDugorOhn
GO265EXIIjtFb+a0Q5nBlnhAlVXn+2uUxe7NqIPGIoVRc7415Zu29frqMzd59YH1yftnbOw7U1yT
MDKRpDoErB4UPx9r99enT1nL2hR4g4R9hIsQywVQGFMUTXHfAQtjx46403c6UHQ6ulc3iU2gVq0d
qX+T7t7vQtdyhrfHbj+4+V4LGr+0qZ1C3bbg3M4u+0gQ/06+iUX81iJtWxAgdEAsvgke1jPIjtV9
/qoc6/18k76CLNq7z0Rbu1Og6jsBRq0516flss1w+QRcMnQTgC5cdZg3gqytS6WwUCKdYryFKcHo
xi5IvonTe6md3aHQHMScHOeyVsXYZN4MpjwkrY52Tecjmh3pML6Kd9Od+Na476VjuJMj2a0b79Q9
Zn2jbTkDXvPo0wEvfnKSJFBLSS2rJBjwrtqoQeVB1jwLBHD7UXTwS3ZyyG9Mn9vVsoQ1NiSdml12
wInZCDfNsM5gVtjMbo1BVrsssy2n+3VontRb0xZc/Wi4oisHDSfZW32qP7XNnFD91FBxUjDfyq3k
z/aLcTv6Hw+6Pfi6K+3EO/HWcpRAhRRi9vo4+Ohl44HqviRSrw1/WZWT4ZOyb6mO7jxHPioSXKz3
HgDU8AXna+uVfvFWB8ZO8SyXs9yr8w4aGrDG6oYkspnuSICqjwjm3bBTzHqHd/LBJm+K37uGnzj1
Pp1sUGM3TuGHDrc4sRbXwLn5j3Vm1QlFN4dkLs5WvWhhIIA7/fr41gwAvI0tLEImFgnC+bxGRW0V
pBw7R+wVW4BmmFr/m6dysPjgeo3Zk1SWNUwqc5omIkzglVxymw0idP8Bx9n/Kl9q+zMCrhqlHZBh
5i8mr7izliyc2mbcpgtlvYBgOzBwQ2Gn1Ifel9PymitX83nQbAL+BloVC2pa55Ook7bNmhlWFLTz
gW4b8Ibb4mdkQ1/zHvWz1klAI1S9tznOgSngRqT1Qf41zzgJRRmy0Mdlgidb+zW+ZccUdPG1ExFb
BJYo+7lAK4rb39c9Zy0OGpBiQ+EMrbjQfj0fdNqTNGyo0kEa58XIofP1GS0V+UHjeOjqIXdqiEkq
jUShMUlhqE3s7J5sJNu4Ld1yX2+zDdVsXbGlGw2sZ05qJ4/jS+pFOKCfVd6zzcp4NVx0oaKLl1Dc
e9mDTon1sGxQKM/CyKnVIKq8QfxjUk7f3cpi4slYh7IRYOyQa2PMQAbMLHWpadHXPnW+PqeiPUmD
iCfkNvOvr+DK3gccFKjoRa0ZmHlmBcuqrYdY7FpHBRwMaelPJVM5WRPPBLN2ZUKQS2swARyQ3Vd4
aZl4HdVrE4Z8AL3USJxB6sdMmBl1PdUqmNDMHHeO2GvUF5GHD1xZfLRA4glr6dyTINR27uwFAVs0
GP1bJxWO4/QpGfeNeAPLnGxqbbpQtMGOktCTqLM+FocdodIwwEwkeGVYbzsj5Sz6ytUGI/lrgsmd
jFDMJiuFiQoRMZqec5CTj9NtPx4isbNj47t9YbCFNksIBC0MIaDQOp84KzNDQTMpRtQcqRDbcvww
DZ/X/Xh1cYA7Bgk1dg6YVc5tlAAdVhUhLfSS74dJdIy8g2bEh5R9XLezujondpa/n+QgoZpSWvWw
QxQ3KQ+h9uP67681OUEhVAawAQcyDmPGywQjycdQhJepSn9IpijbTOYg26Y5tQ6YY9qNkkdWEIPK
bSdPlDhgLio8RCXegfZVO2SyrUWqFOo5qFzgyGZmVFJLJQSgu3UiuSx+a5DPfC37rr2Vs0T/NdeR
PjtCY1o/CLoXPsDGVSHN10lcO3o59bdGA/i+beYZOoaTeb6LLHDpRWGj3mhg7wIpAq2Bh4McvfrZ
TjT/IaplTSGGW84paOytft9UiRdmhbhtQdCbud0sJn+SSOp+D0lN70ZdTzr3+tSvBhHNQsS1DOiY
sSc45BNbrTGxtLToD7nUBiQ3bvJO5zxSr5pBhqDjpipDV4yNuBqE67Nkhgel1cFAt+CsRdCTlBXO
DWklaYXgJ+oZaLdCkzg7nLmRKDEKDKe3Jt0D4xC6SkUz+eyLFH2EOp2dIoRIhTgbOMTCjD5en82V
DYkHBpyRiMbgmv66T5xsFKlPsrZFUuRkrWJTIHU0PDhob230bTwnlKJPDTEbpheVStAVGEJnqq3V
k9OT6FBFM94xeBxey9IwWwKDQew3F47GCyRiHKIXIhWxJYiAK/8g2nV101abpH2Sx5ITo9fm79QW
E6PVMMatA3q16G/cpsO+srRDGSOLFArv+kKt+COoKFA9/MJSAd15HtFSgiAwR/ATjajmgxYD0Zmh
4/QZVcXy+bqpleBpgfIH+RN6gSDMxSzVbCRqracYU4UeUyKEh6Y1OF7PM7FM64nbETSsWJOFWGnW
s6fNkd/ozfePM4wC5RXkZzil2WSjbfReSlNs4Fl+kcPGQRbQRTyMztpL3ZkVZv3HuSnEZFn/cnrU
QGo5Zm9AtkvSs5IHGhCwo+yWIe8JbdXp0HYDTiMDvdUspcwMSbMyy5ehARNqqBvaoc86uslVxbnu
CavBCamUhtAgWpjI82UqSCP0U4vRCTXdRlG0IePwLvTNIVEawMCbIIliDyBtTlC6ZJVFsECkWdjk
YBXqB+d2pbmP5LiFe0iddqjGwhdVdAEMRfozbBUnnfuHMUtSu0HPiSIlPqVkm8ZtgFae758CEAAX
kaxCpAwik8xW0NJJCBMNE2CU/VaTwFVVjTup4mQrK4nemRVmNySzWQ7aErCsrqY3c5HEsT2rOmh7
O6kc7jLRCiIjLJx65F1h1vahjLCiA56L3k6VyR5SIzYs2sGTpChHHxe96eOOc0vimVj+frLV81yL
52jZhwbJbolYPMjZwHlcXYuN2A0gCMe7D3BWTGxcyBRnYyixCfvc6zvTq5phZxWTe303fHFBswcL
rhZwAxA5LQJs50NpDDxmymqF1CMb68quzEF/JOM8bcsCb3KeOpr1axgCCO8IaiZ1QO82Su9OFTay
XQPD68kamDf2Um6N9UZqQpPiJIxJHBCUlaQD+A2rT9qpyeDMI2KKnaYg3UIzTPxzBrcUWm9Fuf+h
Twr4REepyXNXIAK458Ra+TFDQr21G5Qq8Woj5qVgz7UVD3Y7jdpnDaHiFrq7xVBsJbnkqmytxaNF
dheQElkWkS2dz0sixp0wVHXrKAJkrodEqJy66CI/k83kIMhWwnsrujC4ULJgpb8SJsjgMQatIQsL
0LUDWAe4YNaABepVHhp74vXEXjjWuZ2v6H/iu42BwnVshQsGLHJU6Xdq3bS8/sPL99IvI7gQg2YS
YZY92auIhlEZYjCA0TXg2vgj3Cb7cV/7JWj7neRgeBRYyNnTb+Id90Fq2RpnLr0YR+ubpSmo72AL
nS+dRKvObDqAqKrYASwECMxDdmzoY7YFgXgAtuHrW+giNVvM/cVssZ6iZSiRRBC7dSa0buO+UkQt
srNfZX3XfLsf7twUyxMUim04DjFGBoiFk6TzoTAKdwaVyPURXWYA0Exdziq86uu4hLGHcVs3OrYk
kE6p9BKZQDJphaNIH8MkeKFg2LLwlEKxauoIJxqt7IEzu0zm0U1EgS5xWziG8gmuHUcRb0VhXwrB
9fEtDsA4yJkZJuZ1iSChhRlm6nCnIqyUuqeMH6rxlNcvVnVQIcl43eDKnjszyJwXs4mFCyXMp1zv
BeihCHTL1Vf/wrhdGxVzrkeVXEJaB6NK243Vb9t0BDLqOdRflNyvQsFNQDMTl36ob6nmQYzYbswg
liqnVx9j+ixG71PzVBI82sYSZ/ir8402ZGzFxaPYNk4lyYomGfFlQ/3SW78TdLiF1mGE5kUVfoRU
cSOZ2+SyNuVIk9EetFDOXVyplUSr8tjElE878VN9bxqbbBpXc7InzRn20rbx8AgQetfXeQ38DclN
cQE2gWQUFYfz0BMDhF1CEK1AaXby5J/hD9lbXuTBTxt9lje6X9xajaNs03tehWrxIHbx0eyNA8vA
eaWxATeHDgRyTuTMmfCYpQcp3lwf2UU6h4iw6FMjHwGfC2o1zMAMoy0aAwRCRV8FQ+b26lHOfTlU
bMu66SVOAFpdvBNrzH4RRVKTGS+EziQFQ3JnlQEtttcHtDphJyaYlTIFWip5BxOKsZvTY//9ngBm
xpgEuJn0PhQSGDBkV5jve+X1+gBWYiVkAUC/if5eqKuxTSKq3mhxP0D/qOsSb8LKhyCsSkQPAlvO
/2dp8Y2TjMEk1pgCtYBusOxVTD8EyU+lQORBn9fGc4o1XY7ZEytJVQ9ZR3A7jwvUWugvXBXctBjs
ngeCX3GuU6ipzgxngmZJLyzPAPP42Jvv1Lqdwz/fn7GTsbC7UR10sZQ6mBgyYOt9Kr1Yidvz6FFX
9iSOZw2vbIA8gyCLceFIjcO6m6A/Memz+gKRH/VNLfX8rYZG+F6u5Q6M2KUOiVgxi62UE9Mv9w+u
0OirBRpaRbcQm2SF/ZSSGIgZvEHcUmOr0c31KbxcJfy+gUgKEyjzsYMrSJ20YYrf70CIlbaoeYmZ
b4lv161c9o8gWkNRaqFEwIMlbJ17HY1UgOE1yMW1yoslOOro0/ZFmn914a02uxHEjG7I6DmA4Uff
Z8DTANyUIYeCUUI1nL3hgeBJzGWMsE2lg2RNXi6OvzjDu8xNYQP/GSKqhhKe1M+H1+cl7lR9A1oQ
1GafxAD9xi/FLjwYR5SFe9s4Fr9L9AXlO55Y8GVRGhMLs8COQtfbAnXbueVZFCEzJyJoVHkdlrY2
Tt1nHo9jbbd9g745E4LiD6hpCZ9iqXeWnUMOZCclSXWXCnr40DSVDNLzvCCqZ85lVkAsSY10m5iV
BPJ/hSrPllFLD/I4FgYn3q25NjwOoqkQIkZnPnPWmSnJlGbRaKonCXrVYMdJH66vy5pzG6D+QPBG
O9dlz2U95E0VIT6EXeFFuuFCJSS0OIfo2tqfGmEOoILELVVAkeqM1o6E+5k+iuneyjq7jn//i+Gg
uRPsPSD3uGjtG4y8oDpArE4Rv5XlZjBROLq/buIy1qG69tcE28hnNHFdmws3fSMe2/KepPtp8jLr
kMuVjeZVTnBbkaQ/N8fsm1AoTF1VF3M33b042sIzUCceDX7nR8099rEdu0bwKm3saFvbkmrnAOra
pWM61AMT7fd1gM6/Rj7fS2MPOHml4GumAlgBr6R3hHA8ctVZTuaX8fleFoZxXMQHugmNG7cUbZqm
12hepXLyrhXC7WUwiLUgsoC7sHfLOpmMRkjA0NfhPq4dxflNTjddouDq7MnlVjDeawEtXHLljCjW
fd+LUGsAm4UBWiGDbRqB6HKuq2m7aNKqkBjPEy2owOll1ylCixRqgo0eVSylCFzmdcsrtzPEQ9yk
NeAxAephn3ekMLfAZImgkm7lHyF6YuqDAFYoy1G3oVu9EZBCbShFL9euuFVv4k+ezsxlenVmn332
0RNS5pMF+60E/IK+D5OAhK+iGVwf51rsPBnmV435JIubq3DWBgIzYX0noeMolH5eN7AaOqGSiedd
VV1kU873gg4KlFyTCSjy0vHOatA3MJZ7PUw5lZa1cWClkHqAUnzBUp6bwTMEnuKWLSfJgA/Jsc0l
t18bCPpfQMaM5iXIODAWjEIlea6DZ7fKoSpUHAc1gVAE5yi7rOnjGEYbDw5iHGaAmTH5jZKEgpou
Mg7NcLCkR1D+Cdkx6r1KdyMrw2uuozdOrD9eX6S1aHJilY3WmZiWJiWwOkWgTg0k5YOMh1L6kRSc
/G19Ev8ZHlsQUwt5yqx0MVQpXhpXtib0QT7wXsl542ECMDVK1SCLGanTbX2+baTYTrqnES0/Bk9F
ZNXz/q4Ye9OGwJEyAksGBzdetXk78Rrx1wIBGmFQCFUMA0zgjEfUNQCbDS6OTpaDuDQhsmBPrdB5
UHNM3E4FiPP7vrA8+oDrDLTj6Os430mqmHVAZmHDxvOdoh7G+LaS8L69ben7dUMrE4dOUtRGF9VL
KKsyAwvNOu60RadHNhvipn0/+OYEcqvrVlY8Dm24aJ4Ao8RSmWGsaCkeQDJoNDtJjdbbLhO9aZT9
WVR50J+1rXtqiX3slcYB2amGANEU6XYeezCOloHRa0E7KTsSd66lQjq2l2NnjOWHqORxaikrnoIP
gJtAmnhREmFWro1SUhklPJFGolwGcjzUkU2rIfltTDE9FtUkHmMji36hCBDaowlpHwj5Tc190zdp
46KsEmabVs7K0s7yyopsgKXkt1ZSG2iYV+OH0feQ15D7sS+RbeSWWw50xGOMlvn4H3RRCbORvwtz
RXZVMQg7qFVlqC5FMXkR1KZ4nvq6eQ87dCmECKYBBJTo4JK0GO8bEsV3eZuWvG6/SxYTPIEBsQt5
leW2aLBEY7UappZagck0HZDroZ6xqQ4KwBX7cBPJthVotV0G4H18ve51q759YpYJQHC4ajYXs1GY
u6Z5zDpu1X9Jac9fEJdSF+pOi/qjbLJvFnhkIH0Tq7j1aA1Q6kab5aNDx8r6Q3rD+qjSsd8paQrS
j0mcWmI3rTb8MZSyfOpxi8796wNe22boddTQuIcSPR7Pz6NGNIgqKRY2VxOolw2RE+MjmYoBAsYW
T3z1sjKPNUW728Ich7QQF75zW0lRI3gZYEWU74cXPNZ6ioz8XtzOu8qv8B7+1HHeNtZW89Qgs5pJ
T0iJlsXl6e4QlbuO66Y8A2w2r4+91JmLAUu0aU0cLeFcLlct4PJqaqixA3bDhEG1EgUlXKgQzYn6
rVFvC/S9XneBFRN4vEekXV7wEc+ZTK9Ep0ZKM7oQOhK3SZCp8LjlVywgHV8aqhf2LHQ8ny98WMcI
9A0GoVPqKvNsVxKP+XrVBNpCUQJFLyNe6M9N6HIkCfVSCKXNn6w+9pAYuD5LKyWHpVH7r4XlC04y
bkJpM6YT6rlTYD1Cz092qgdjn9+Gd4nT/0GpBYoRsp8CoNNwfOCyNR59bUjzMHcSaMJMltdTVbI+
zDIMTnrUHtWd6gle+qHef2g3QNxCuXgLTCwQxIUN9ToFTFZpQHnF1/X5/fsJzFaqJpwTZMInGMZH
U95aPH6YtVP4bIzMAqZiQrTEggHtF/QH+hBUycRW3URGncwbPngtmiuV8/M5ZZYzTnKgDZYSb7wd
jmCoKt3wMAcqkB270pbuhWB6HYDme1Geek7+tPYWejZUZjsIuPDkqoyhtm/pFjLUpkteVRDR2tLi
SE7/kPnfD4RnFpcM5MR3oySB4toy2B6gCV3wZu37ChXn08kEkVRM9b5YxlTK2bYUJ5eYjxWPjmDl
sDobxvJ4dTKMYpxxzZswDNXqfdPKXCU6Vjwg00o2piF7Rg+ZBPpRpGXnRqa5bsK0gJF0fKRSYSv0
R6/cRCMP8LI6mBM7jAOOKdjaNQk8unl1i1ZQKLl6ncy5xC+nA5NrnI2F8TQNNKZlR2CjCe9qqcEF
e9/PR7m9T8qtaP2MRk42wZs7xs+AH7KExIQXUM0X8sgZGtGpq73C63tZjUYnc8d4W0VkqsoDxgVR
LLsLcwDzOCPhWWBcbUyzEfQasEDno1oFlcGr66xlQ19SK0ABLG3i7H1tMOUkUjvMVTfM9mA54OMk
sqOllq20D2b1s80fFfNgltu2qm0r4z29ri7Vcl+0ILoCqDPj5oAUg1ykgpvrOl7D0CJQqpEjgoxC
nj84J+eap1vo7TJAhr0U0pjV6rVYb6cEWRL6yNxwW39AYClrAGrN7ehWc+qj+DAKdu1yzC4jYJ3/
1CyzhKmgpBg6eMb1ADJcm9GPbLvdg2bnrXls9jwEzJrDnFpjEjUSRWpWSgZuDnVQq8eIewJzZpGl
qFDQ6yoniwGIAdld/JJUt9P4+/qcrWYaJ6Ng61iS0KArWYYRIDmA8Y6wSOmtcYPMJrWLIATt8lsE
WHL88KjsWrS9uID8EO7WWFbmysrpbLIxDuCLjOEw8+0PgAGP86Zz4kfL+5S3nR/abVA39rDfj5yD
eX0JFyDMIvh6weWlib3Z4C4NuYbZ1+Pfqprzcsh1l/xrgXFJOktm1k4YWO8TV9sMN+AG/1kcqBva
JKAbbsvcala1yDn9b0iMVw6tZMmdBINyIOV+GIxP0X31NgJOr9tguOBsuVUXxSOEhDwZbBpsL21u
iBlkMRHSNPV3GR1aaacLT9c9dN0EEnwVd2csEzOguUpSYaIIW5LxM17uXQ+6ubluYtUNlH9MsOIw
EcSUwn6GCSF5Rlu8XbYFxw94FpiLMMU9bEoLHC4xbqRZchBbDhh7dZaA95BRkf5qGzjPYYxMBKE1
BfN8P7wtbJ4tHqWHf/NGo6HF/uttHZIDXzemk3RsANVdNIXYL4Mz/uoRFsDf5iOw2/IjGCmc+n50
Os5VaDV3PrXJ7CCzlHuiR3Cx0Vf/ZHvqme4cVOBiaLagcfG1Le/etzjURSw6GSTjcLnWt7pBYFAM
oofiOTlk29GrHfHhutOthry/Zr64ME7mUquTWKftkg14yWZI7c7XMBzy/v9ZYRwvLeNJAk0QZu8X
mi7uwwOquoBBbK9b4UzZ1yFzMhYzksM+p7CSHsKgcuJX8IV5ic87cVe6Z7VT/2NTmEFS+ygdYUe9
l3DA9/vWC+3pLQ/o/fUBre7Xk8VZ/n4yoI5oZjwpy4DCYBp3Rf94/fdXJgxpEUpH4AUy0Pi3/P3k
99G0ObXWtAg3KA+1sCs6wyPDQ6gdLRX6caKvKs/XDa7EBxhUgHBbtq3FEiICdjQTNOPgjqOHtqYP
Tl/Hthpzcuglr2O2zpLtiYDALGT+7HEg5UPeyUWGt6uiDawGCktp4mcTACrt3B+iOfu4PqqVZTqz
J59Po1pFQkfRA+voXWbPpj/2v64bWJ02KBRC9w61V519wGyHsM4tNGE4EUDVAME5hXA78zineUaY
UQi9YGqCBSOaGZjaXTbsdN4G5ZlY0pQTf4PYXiZIaYHzx0BCXj0Nyk2ZcPYMzwazZ4gyzENvYhgF
BXPD9GERxR55Nby1SxSkD/E0isdRlJHZ5+sQGnGhKsGKihXRgPMKxc+03hRCkPQbrf4xau5U7rsE
YtXPQsXx79Uhnhhfrlgn05gJCkkFEf42FmUApMnvXNFuVWJwjoaVm9rZGJnrk1W3LYCqGKM8PGfq
PteOo/Q+17yk5NIMnmgNFRAc1QJ3LqtBooC9TxhmIwUaFfw2iVkeIjStU1JvspDjG5fxbmlJkaEG
AGvo0mD8r2/Dqp9nPXPG8cZS/pThvhoehhlslspW7IN0erq+by8DwyKrAlPAIWL7ssV5GtGskyoD
OIf0KYsf1JmX2F96wpkBtg5PxTEx5MUApWmA2rVLu7dMDa6PYiX3WaxYigxwMtiC2KgdShbCNDEz
Z5aA9DFBNPbHsut9p9h9axs/hKP+mLnVt7Phc6OMk0eSIaQdxMGcbmzAISlBc4czrpVLJ0yY0H3F
+za6ANlaX9P3UZw0YeY0XvlEfLS3+WlQbtF0tkUbQOWUG6V8MYLauae2dUgD68CDMq35/ukXMDF3
rkk/0QRf0BJHljcgBpBBZDJE79dXcMUMGgWXMg6YTJY9fR4wGqtTLNInyCXnjWbtieAP010scOLF
SkuoCd46FLagBKYufCnnZsROtpoCjO6OZhcP2YtE7MhL0WFpQ1F9lwShC22GyEmP0Nfxi0dux/JX
0D0/98/tM+lMk89yBz1V3At2sy+5ua++SzeTL9v5s3n8bQQ/f1+f1pVT4MwgmzwP4tyC8QAGwx+a
ZFPRyV7IXrItTzsOoy/9SUHIxDG5LBU7RmDDoesFAgbEMCaEpeIktNq4eIwrPKZ3zQ15TA1XP+jg
xLPnwPohOZnbhI6ica8KK9EMbM4qqInQ1Iea2hKMTo4dTZh0CeREKEQZ9WdjlkagoPC1vT7ANVc9
NcJse02Z5FhWhMxBIXtXN9WuzdXHClJpmfovDh5TloDiwZEAcOzFVKZ1HDZApDoqFJGq8rkyn/vO
V7+NJUZPzLLz0LOiy5LGFiFHCe2dBjgyHAvqAx/zXMo/wYyS8DBYK6tj4l0XLTiAYIG0jVmdHEAp
qudLN7Dm5QrUrKuB53sra3NmglkbhYZjZfYwYYW+NtjycXI+cHcAXhAIHle5b7bJobWtLe+Oyhsa
E76I1llhQmG3AYWoRQbwCn27GxCVl5PJYyIXKoztf7EpBt68ZbqLB15slC/3LbYM9o0EdV5ESCY2
9Thfq7KfEBsrWfhhEMN4z+NcBuuGoraFL2UKeiGSMZIVVy018nsazRK5ZNLtZ3CsvEpDJ39e32lr
x/oSqRfF5kX67atH+mQ/R7lY4sKBTzLs/L2Bqsxo1x/F8wHdN3/MjfrQZ57xXVz9AtoFyQkyfYDM
JDZt1qaByjmg3k6kvRmoPag9Tx/8C3fABMgzE6yTouRYCkt7XZW70m1jp4LfeVA8u31KDfuXaMd/
9KfX1hYsp/WKoFnIRE1wLvoJSr3DPhU4m2bFd1F6wKueDJ4aCLgyLx+FFcpRUysYsby1up9DM3IM
rPQHLJUUdGgsJwL+MZ4FCZVhSkQ8tVZAWLn5ICSlHykKpEGApa/cHpxGf6RSTo65piVZgDRBNxyt
7OlnrJVS+D7lSh3adVeARUc1wM7hKGPSxLtJA7e7jaavXnWue97lnKCeD5QhKgdIKhGtzg+StFaE
iuYLltGojftEncEHYBEZNfDrdi7ftsANhskHD4a+8rxB9aHX4wVx1vZBN7+NCztBsi0JulZrB7pn
HHOAvqxscvSzwBzyLEizMIsNWeDCiqMSCQgRmtme0bexN0prSGxzbMWPci5oMLeZHjlVJyobNYys
3lbnHlVx2mrVS62EyrZS1enZMKpstMtoHDZxMhelXRRml9iqMVmm15ZTO7mGJOSCrRaG1u3RHtLf
llaq7zqrnX2aTNnOiEjnZr2gPEI82NyPEA3aTmU+PsVEjJ6FJhvh9q1Sv3WoBv8ExVkh25ISJR9j
TUZfLpThw2gryLnHhXhjVXpxr+Q0eUArF2J9YppA7wyFOTl1OVQfoZKaDVisQxIkUNvxez0PD53S
a89jZ1mdO8g1ueu6EGwkVBc0qCHExg9VLLLZGdO22rfiqFV2rhfGbScb87wH417f3mEetfsxpSGa
TVLSJmiNS43jLEzyZqxq6Y+qmOOIviFMiyMIlbCda2G40bVGf6kTGj+OEdUeJDWJqacDdWSXXZ56
SQO4mA2W+vG+B0/MuzIZUdA2HZQw8tAEWoBIejduwGNXflY47gqb5HL5FOLp6q5F39pPSRkSP6L6
/JGj5170xyYHfeTch9Qj9aS9gaJIeRiaaHgLs0j5hRNLfs3KPD4UgPBBVF7pNqArUhqn7y0C6BQa
GXlhZ831NRGUeKYB1A4gSOdbLMGNNBaaCvWXYgborbanaAisYdwYmRSkUneTQgnv+m67pPFdmn+R
/aNDF4BVcDaf2yRF08TR0ngsPBJ0SR7eKseY7eKoPj1FN2SfOPqjdpNBpHu4Kz5iz8R1S4aoKucz
LoMLCHiUhRjGUMDVx2Z1sdSa/8XSqBBwFwhO81/Xx7m2yU8NLB9wcmyCPUgdmgYNwvJcvcitBsap
xlXCj1bvONUU3lCYCU1MAHZGVIUcmkIiULw3Kh5EcW0sIAP8D2nf1Rs5zzT7iwQoi7pVmGSP7XH2
3ggbFaicpV//FRfneXfEEYbHu9cG3NMU2Wx2V1fh6mAfDCgvzhcbnF8qmx4Yqtqr9aPW3CbSQ6Pv
ri/ZmiMWcLUogcAa8NtLM6o852FsA91qYq7Yuk1FtFmi/68u/7+d5ZDITZBAhVGxA2LGs+ds828u
cO8uWzfKtJDgQqLe2hXC7Lfr/3/1S4CWFSuEk4M0fulC3E9qj0OLGgQF27RRbJqPYEj8MRFxY4gM
cWtVRiBUqiR02u083/bGfkobL4u/WomgYyaywy3YqOD+oQFQEMUYeK0Ze/X4Lc4Ay8ks/y+WDpEH
tUNMwSo8BLNPbFLkNpbOKMBHbIDAEUSRUOogjYBYa9WlM0PcyW8UCrEhlMgxpgeYYO/Z2nsODF36
et2fFYggutWYG0LiiLoh+KGWe6G3jToCqBdphN/51s5++gkg1XfEUjSEAfbUtvJuuLF35ftge6K2
41r+zN6r6DKo4FW9AP7WPVD+sQHj7cZGo+EJhI5ga7LvQIf+WIDK90Em7j4GUtLP9tEu3qNt9Kxi
N53ofobAuLVLnM+zq2A9/vwkvswimyjSIRNK3XR8ov0eL6Ehfr6+5msR5NwEd/yyuZ4rOsHrBnNW
txhbwDSGqU0/r1tZKd4sHOHOXluWYUxT9mHlj6H6ERRAX8qerb6Bl+a6pbVa2MIUd/ySKiOKxKoO
8Vf7Wb7LTGe+NT3M7YXgZgKwpncIZARiQRRbdRDFByQBjF+aR1zNmmRlRadgO2AIMTNcvXpQM2S7
5n6UBfFl3RQAH6wMBg4jzkE7UqIhLHRkG31AoN/WnYJIe9J1cFkrQE/GyBOvL+maQVu1TfgFpTHk
lMtTqVaQu7LwfMVkO6q181AcJO2htdsQUL1G33dRKVCiWTUIrAkD6ukgdeU8xOtFbyqKKweXRtM7
DSjx9p1ple99LzeRCy7Fusd812B/ve7oSl3cNk1DxggZ5l8Yj+LSU7yMuqEpq9wd3PzZvi92o2co
HpR1YwcqS/S29YMNvQ23UDf0Ux/Fgje0oZzrP+LyQC5/A1eRybGVIrXHb0DQdVTAVAdMlf2bCf4Z
WjShBgah3I3VU9L/CibBGRS4wCuoGhF6keqM/x+GELxu2w1oXQVX35oJTKrpSD90G2PXXIZoDXpe
6QFMSIm1aXJyMs3s+foqrRS5URw6s8FuxbN8t29rSLSCUw5dkjTyk4fsBYKTezX0lQPIoh0FSpei
KrfILW4DNrEVIUWCSexxJ+9e4liwbmtFk4VT3PYKwdiBbA4W6lvrKXLV2tFd41H3TCfbDB5wIy65
tw4YWxOkECt3+3I1uU0npVZsj1ENKoFT+tB7CJXkw7hRMctB9pafwrz9qrz2Rxuwpusf8vJJCMu4
0k0EE9SJ+AKx0SJ20AaWzehNC75W2uM8e7Xx3vTbQtQyvAxdsMU4Txg/IAZjuH2JyGKnXY2xv0K5
n0A5Fk7UhZLfYB07WyQfs7pZ0MczUMjHc5d/8E1a2kNmss8hbPW9I8g+FMFm+d3fXJYUmTd/LLBf
cHYC8NiswtiChfa9ukPFpnVGh+5weUuP6Qai3JjshzTAHvJWIIa/lxKnxuVaH+enxheRO65gj4Bv
xEMb7QTkuurv03r2WxqjBf+xPuZu8CIfyqdZ8b+rm4pAgWMSXLDsG3FeLyxxXldNM1tWMORgHwKY
InpKphE6l6Jx28uvBxJOkOpDgBfFwIu6OMUgcyAPwPIZdMb8xgvyUsHnu/QDNOHyb+Uz1CUu6GIl
IMKI3jGQU9TaXmKbFPTdDfV0YF0+faMwRnIC9il06JC7c4fbTFMCJWY8ECo6bDtIvSqlwJmVvYgK
+lnR/iIpGMMo0zA0THpv8vVj5Kl70w1upw3mRr3ZJRAvGl20s9yh8PKt9/XgEl9Ql1hr9C5+BLc1
Ygsz5ro8sZE0jMmi0/nNvgm85hjvi719JE71g/68VR16X3rk8XoUW9sv5/6zr322/9tBiyVSwf8Z
BzEx8CoZ99ct/IbvLTf+com5C0+ratITBd6hckxTR//yJdmYH9+NA7kHINwxTxBP+JKdiuf2bv5m
xk6ou4ofCJIwkZ/cFTgF4A5uNbbE9uRm2f8HjHblPkB9UENmCdoIvPa4nRRMNAzqGptVg5S8Pw15
4OpNI+11xv0NAu3eq6FYehPNZXS6vsKXvqHghNwSim64HgB4X35DvZymAhUh0EXOMQS/0NF8anpK
BOnz5bmHFTbDjwFGUNHw6fNoJ5inTwB2Trt+ciwlj/dRibGduh9F+crKdYeEAe8diISgusUDDlOj
t80GGi5uSW8j+VEKbkj4UpX7HjxYn1863cJQq2ahuAl+8+XShapZWTntAf1qVb/R8lOczYITtoLd
R3vmjw2eSSYoMfw7t7Ahj4UTRZPb45jN5d0g/ZzHEhQZ/pDWvgxhx+rTWqU6TBMVw6booIABn3Ov
a2RVDUuYHmIMJkH8W5pFBDYr/ESwgWsFaEqQHsDT5RJ2GPYcwnTK3Lja1PkjoTcJfUV3ztA9W/mm
Rg+TDJKBe4yvCb7dCkWQjXsIXw2QW4MhbpeWzdawaBToYIx8kjqncMZbsvfplm4hjDM508Y+SQig
gzN3zou0FaUOa6cOjL+yhVwG+De+9wpY3NiMCVpNMmTYIsVyBhH107oFsIDgNY7BcT7DpFFsF+Nv
KuHqmWg/dBFLy0rHGgsIhCBSBTTfLoqkOqqkZqYgHamMGzp4tpNvemc8xUf9Cc2xStp8VXei9FJl
4X55HcAoXsOM2Z8BbrjS0FxCwN2osG6Z0zjd4b3x28RJY8j04Ttlzn0PSUT7rtxpd8GunnyyR1/T
tQwnBI5e9GPWng+LH6MutxCds7pMG/wY4C8U20l6J3BDFAHbh2SDZrb8bj3G4JBAn9O9+3E99KyV
BRa2uQujI3ms0By2+3f6azp4SuhXjv7QfXwnP+btiFmpdjfcmhAyPFnbgk0Vi54wK1Wt5bdgO/Ds
9u8qPSlr9i0K337S3kFS4WpHY4uz7I6+dDypp1JQ9VlLuCE8aiOpw77WLgZ/OrxlhrBGJ01pt9Ag
nfzmmN9M903j04dRYGzlymIYARR/GSoRAjdL93KQHTLVNHzd1o/SygUnPWTwBGFo5ZSiXgZEKuIf
Cgf8C4IYRRWXRIERsB+2kos0QGBh7TOhmQReGRxU1Mv5TmAQ5BE4L6zMbe6abfSmDw4mPqAH9PRA
3yM/THbAXImAH2tHY2GUS9tUKcpyAr50VK2abQgZP/Ca17vmo3yzjupOvTfwLttEx+xGYYyY18/G
SkYMMnoEdiRSQBzgebv8cpaNmzHICAafvGBbHZM9OYS6M35TH0J3POWvsWfs4w/6Fj8l2/bjuvGV
AAX2JTTvLICbYVpe2jaywKi0IMrdWdrk+XFSniqyL7PPv9RQkQMlLGjGTCb+xMXBzIpRMUF3yu3p
S1y/FyIGyJXNjyQNynToIgNeyOdrXUZjpD053vHkpc43an5Pg/31lVpJeVH90LDzWXMYF+FypVRg
9s2BFRVn82dGtgHaGFbdOvVwP3V3sahRvBY6ULpF8LAMFSBjHjcdZyCuMPsJdYN2O/gggftq996b
Ch5Jw7vu2NqJW5jiNr8004SJz+RuHjvZXXYkPyKI53YbdaPeu2CzPMrfZJGc3EogWdjkEimlqCZ1
UGCz8CNQzxa4HiOPIhRrx+iudQ5EhDAQeslV7SRZGfukm6HCzIRQ5VcaumAr2oOmy7P94Elx00O3
FzHdrhyvhZvcppk1NPvtEW5K84Ntn0oMKYAmyWlEwzFrhdZzQ3y9uMh6w2x/G8qdxpfhlWu5+lN+
k3gP1ql5CgWbZuXAgfQJtRfMNWKmiIemBWGlovkg40Bbg9vXkatoH4Uqaihe7BJG84xaKxBRSOkR
pJZnDgX2eujkGD0vC3z84ePQC6oRF25wBrhNUXZhRssRBoYSCq3dh6y+2iIu9jUbECDHyAgezHij
cLHPjJD7ZCNYpPO8dCLNy+2HUSQgdbHPGFE1SPgRXgFLRphdLhSIRUFUpQKOXI6Kl1cesYG1elWn
t+uhYsUV3PvgPjYwgcdmU5Zm2iShSl+VAMVBeyeMUcucv5S9INCuGdEVBVk6PjneHJwvelCQkjCq
PmoPD62ZOaphH4ZZRKEnMsNlw6VcJ4Fqw4xp0x3pyFaSgjsa1rvrS7ayhdnAIng8Uc5G0YKLAFaQ
quMwA/GjWGh+jdrRzkVFpzVPDDTdVDadxOgHl1/FDFpzQp8TaInyu9LsrUoD/4vADXbSFg8ZEMSa
OISgxcXAC67YpQ2lluoejU2UWptog6foTaJRN7DNN2CMvG6aBVkgO3fXzHEHXx2tJC8bAE2UGeXy
6nFOni3Su5b9GoQPWfvr+jdaOT0IZr+LyMDYg4B36Vxk1WU7M2x6J3duMpT+qNpbIGge21oTrCP7
FpxjoFsH3kRRGaKbT4TQwYitLAMsS6qrTaVtS/PQxV5KnuzuVwBxu7wQVGTWfANFI1Tama4cRg6X
vs1UaVtaolXUZU/GFDmlEnpFfzeJJhVW7SCPBcQBrPV48SztqEyfrypgp0ykPSnC26buGiehxTbo
RRqUK2cKBIsaCvMYoNRwAy1t6XnRDEaP3ZFZSoSZtVl/kGJdtOXXPFJRSCLQKcX4BX/5DCppFGi0
wwqBBL1ytDRoaOg/ZVGLaG1LYJCaMUOgCXvxcLNtOmG7oJYKpkHNQW3zOKPp4VSp/TDo9ms3oVGf
hscpz98/v+0xUI2lBIeiDkjKchnTbBrmoATKSiHVDyVJtwC8Vo6iT5uuMp1/s8U+6dnjuwzabELD
HHVx1foam+BIi8lesSp3DI0f101d7g60OCxoQ1jo6GGGm9vx9WzZvWnS0i3tvWZ+SKCSuG7gMhZC
tAzlP8DFgEMH2efSl1RPgnCoktLV7K1ZvhD7R9cB2bTX2l5g6XILLi2xMHm2agBYSqRMY0DSJMWJ
7H3T3hsgEW2G7XWPLm8Q2MGxxcsGk/wXdYqolBpVjrBkwfSlKW8nWkAQXdTgWjXCyBRRuGcjTdyy
WXmN2a0ZZPj2eAd6ayeTb3JFBNsXGeFWrA5aOcx1GJkhD6qgASM9d5GgObC2wXALMiZUNnLMNz/y
EjcTjWGjqdVu3+TxqyRPiuCiWHUEUk0YzDBlZELcpV7YSdA1QQ7Sjlh3IcXshPgoCbTR/+LL/88M
sq3lDutpBaRaXsAX812WvtPwxjAF81HXPUFLf2nCRIWh6waYUMg+UN8UY1PGr9e9WD0nkN/GoCpT
a1G5xVKmviFRnpVuFL0M0XtrHLLiXv38YwGnBJEFwt4YVAD/7NKRSA/KQcvgyNAAwp/F/pzmT5kh
UidbXa8zM8zZs0MPztSisCnM5MNb3j+kPZjWul/XF2x1C5/Z4M5iobWJZCWwMWXxTjWG12j8NI8t
Oq3nq8WdxNHQetpBJNOVi4cs+WYbgnEw0TJx37w2aBjJGFtyg5p4Qf8tScONXQsgN+sb63+fnKfZ
RodzaCodRhQon4YDCPUGGpR+0xNfGUTKioKPwsO4p0lSjVnCkTc626H5bTl8/aevbqjLnSWTbEJH
li1ZX/iFNnp25123IPgoPJw6oT2kx1RY6OtjTzaGeoBqx1+YQA7NtJnwpuYBzphHkUE+DRM0jxwD
zE0ExdlYPBq36sqZHW7/RsoQj1YPO2Ah23SH+K64K16aDaZgZsykj9ShD93Oev4b5wBGAlk9Lhb+
aglqWlHZKpFaRC8aMHPZz07EjbC6pTFS+J8JtgvPwosVzZY8B/CrKV676EntZadIXlJDJKV92Qpm
AeDMEFvgM0NlVzRtVsEX4CAUkPF95DdgfDiC5cSDvPO36wvHvsbyXbU0xgXNRjNjK9Cq0g2JpwRg
4+08yQ4hWHMwzX01VoLE7LIdyznHBVDajg1ewrAnT7vMh97qq+6GwEb3h3pH9/aLhEH+3m8P0lbb
1o+xh/LSdYeZgWsOc9tT6prRRADHTqkT34heB9AHGdOwrWsA7TtBGFw/C3/2DBdrB6uMpFGDsVkL
vw1l96uxy+1Q5oJq3GXRe7mqfBVTMqxeqWys6hQ9YVKwTEEGEXpZeexI7Bj9TsdM1iwitxc4d9Gj
VcbIKE0YtdL8oVRt4M/j+6qdd//0wTQu+Gq4c3MjgRklkvaNFLm1fFSbjyErnBzyB9eNrV4lf84e
j2uU5//iyKxNjlSmj6lkna6bEC0bF0fULlaiIsOewDxClu6QeDtl/PRvNrgQMqTDZGHCGDbivdXe
FcVzRj7+zQQXOGKznbuBmSjyG8M4BuDKE50eQWzSuFgxkiA0kx4myNi+zpP0iGlUR7LAJpZO/qhF
e2Bk3q97JTLJ/n4We8O5aU0CVTS31/SXKKmfy2H2LWs6pHp8iED4T8pwd93k+r2C7BvcaRhi/n0d
nJnMgy7rtJbdy1L53KmyH8vjxpqKY9zqfxOOkAAQYO1kFNW5F0UElZeyinGUsl71zGrwG3NyFGGz
e3WHn5nhTqzekdpOJiziqINVdgA9uETvtCZ8vL5wyurKofoDHXmU1PGGWX4shPEi1rMWadkXCdJB
gAfiyjrWuxADqHtcIIdkdJSPZC/K0EV2Of9AV6HKVQS7JgjrWyhqN7Y/w1aKX3HdxdVwdOYhV2lq
ih61vACSoxZ2YveSiJQ6Vy/Ds//PxSKrUwLaV/j/tvoTgwx9o2FE24G+aqD8zXv5zBIXkeiQSEVG
sWZT91Xqf1H60hSCBJddphc3+5kJLiIFeT4qcQ4TWXiUQ0zYY4jutshvR/XQhp7xaQFf3LlQ8GGs
S6BfMnQuVNgyQGW0wqtDU9Mfia5s2kGiUNzMnCQXgbDWvhPaglDswMvQuND9nHR7lvQetmazvIkV
siGd5TQk3sp6+s0uTVE1SGSP802R8ryQWXVjVOk2Cj00ODw0nDB09RiLqkIiW1yOlFV1nqkRfCO4
D8mN1P0K7cfQzLzJDP3rx4n9bH6HsAoEuFAUNJZ4qohmqHsqYyDQNYubIX/NVbdlsyAYnEdTobcq
77q51bTs3B4XKLrRCBW7hr0QEFhL39vB4Gj280Tux/JuLF/KDHBOSxeYXQu/51a5oKFHaWuVGvt4
0pGM276gjhV1f3Gez41wkWMgwWyiL1u6SfZBZTfU7qTyL24ryNwCmwKILwOocOF9iCiyWtxWURwf
pgoknKlxp48iwWf2Sy82xZkZLmwYRhAhmNfwhI67Igb/Dvm0ygQLFeA/hB6hjBkqviap9EUwgAkE
nkDiTiHOqLykE9jLNn+z3/5nB+XP5YrlgULickQE1MP6y9w+h6zWPsSOrNXOTA2nBIVGnICnzK4E
22F1EaEeiXlwNoZqct9qQiE3Uhr2rZKXGn16VeAa+wgXH+ns/3MfqQLWOywsbDdFqXcgVbizKeAg
Zt5vxkJ0j6zbghgZo6sEOIoLSDg+IWQJ4QuUmPB6MtL3uom9SJV2naEKLvjVswqg4/+zpXNfzBh7
rSY6bPWd5lE6O3LxHIr0KgUO8WmfrGWdFacwYqSYQP7KZvuiT2Px2BYHUBf7HOM+F2zwIGtRCbSR
cb+fjMgJTt74vTiYiRNssn3+BnmBQ76dPLoPnPQgAuiu+ndmmwuzudS0E2E1jKmscbgiCYpCOnUk
ybgHHdHnvxgwFky8FIqIUCrkous0dhH+ZBVuafp6f+ol3w5+fv4co8MNvAgQ+TLYVLjTRNGyNDPT
RkHC6Hx9yraaWW6MINvatQXlJ/WkBea2bWq3KyJBKWFlQyogzQKjJNQeEbO4zW/O8pAPScBqIVXn
FUlIQegSxzs5ElYKV2IG+D91GbB1Bo34DTw7e/ioeZdPgYIQZYblS2sAODqJhVfW/MGuROfh90QK
33voZ6Mxsw4dukpXjymKImTsj3pZHSxFi25DInd74CsDT5+Gfos59Nwzu6J2lE6RfTVEQheHBjK6
ULDMq76jnQepXbTCLthdaR1pbavB97QdN21LfKqKRG3WPf9jgguZXaHVcmnCRB6RZJvK9CMpSOQN
XS9Cm61bQtcYb0o8+/gjkWQ1aIsbZHBxPFjbTE9B8TbFEAXqYlERVmSKrev5njGhCFG3aCGWYBSr
tA2UC71OhDVZyUhB2/rHH/YjzozMahi2UYmu2NCbRxUCZVJ5INbkFKBljiVB5FzJSZGRAguItz96
fPxZj9q5VtMRHnVRkfuT1vTPehFvSThDRzal07ao++RFrrvs8+kV5sHALAyALyZk+HZ/NjTg1mJ9
pnHs5q2Fy85TIxlyc2ry6VEtYN/BiMUaDyBz0AgXoPtETwFtxgZRTdlN9Vu9OHVS66ThqRYx7aws
58IUF56hbySVpg1TtHjou8hpIHoQjG6txm4AKHArkkJb2ysGuCAwdw1gzYXaYTvSOO9GzAyEmlU4
MfRe3Ab8FJtIGnLM6ENcZp5HUWFs5cIDIAmgIWSTmI7gIdVxDWIzKImiLDCBPnJ87NJDaHzvy43g
HmIFFC7rOrdjcdnJXGS6EesseCYETXRieOXc4z3YP5hp7FE1eFNMYIGDcdNL0rOl9YKzIfCTf6/V
pdy3XQg/MeYHNr5xdJI0d3JozwFEKRrBWzWG6XnA2BSUyHhjmWGHMoSBkcIitMjkXYmpN2RfosS7
vqorO1RhU/r/2eEOA7r6TZ9osEOCwTvmXpFDzrt6kOiGqP51U6suYfaNyTcjL+MLZLM91kVs4DCU
5XSbN6dctvdtfhhFoWTtECDxR8IAWJkFkuBlwAyMMjMU1lrU5R4XQNBuGemWI42N5PRFg/nMNPkL
nMfioHM3QT3QfupbBGmUKg6DZf+sk3an6dCbuL6GK74xRDbcMnRWneV8axS7kMYALw8C7WSVvkLu
K8p/KfHOjl6vW1r9WihjAuCIstIFzqdrmtqiI9LYvN3CLzxFHWLvSSvo/4vMsP15drslNIfG7AAz
IwF1l900G2jOFaAunn0wCf3FZofSsMq47gA3lrlwXOmpNhZg6XFz+16SXDX+TptdMzwTK3MCUSWJ
fQo+XJ0b47aEXOiqXSRAfSWUOP30TccTkShvNPmg3a+8vVWjj+tfbC0bQQkQaY+CKjToYJdLWUZx
LyfMoKQgzqfmTTIZvq6K3vVrX4yoeAtA1gCAfv79BjVYI5IMliwCPZ73mYfZAU8rv07AaV13aG0F
MTMA3VsQXtgGj9ArTLVBJ4IFXAQlicR+P9333Y/OPITWY45MKA9/XLe4uoSQfceLCrkwxnaWS9gW
bZjOAZaw0uhpqst7sG8cEq0R7MO1UhwTdv/PDg9IIWPU6znFGlrh4MttfTMZ6jctbV/KMPTjvIAw
K02cELznRA4FB3st4jO4LWh3AQC/ACcUgySNVGbXaGg63fAsZ3trfqDgV7KAkA26vzjg5+a4YxDG
WqwTZk4zX1R5D95dL2zeA00EgWP/hz9u53b4NFmr015jeFE639f6eyGS/1rdGuidm2hXqTrIhJdb
I4K8TzcR/P+cqKchzp7GQfeMWFQUXnUD42J4biP/xqTB0gwsZwk6vSgt6XsQuDp63gqKY7+58i5W
6o8JnksvL+VMTiliunVfxG55O+7pdnqo3vWN+WQ6X8tfoLLwC7/xMUyBCvH++hFbdRBzDowB3AKF
DRel1LEIFZU9zyBV74LeAhSKgqfE6gY/s8ClNHWfaqQeYEGzXyprn6WeOhP0RTQ3rd+p5l33Z3Vf
nFnj7hS11au8Re3ZndB+y9OfnbWrRGCp1TWzwKsLRkiTUfsvN0XV5RYJWeU+71PwBSZB7Or9pwmb
MA1EbMxPIPIhG+TT+NGwhylicV2bSt80H/Bwdhr9uwz+t+n9+pqt+YPgA7JODRxG0LJY+jPTsE1A
U4bATl/y/EeZCELc9f8PQP7y/0/VTLKU4P8r8de6SAA2ebnuwNpH/+MAHpNLA5GpF02ewMBkbuzk
lKeeqQsGwUU+cLtYp5UcTw1M1OHdbHujSIVc5AK3b8seajCBiv9f0mJjlnQztbaTlcnm+kqtZQvQ
1kDaD5Q1KgvsZ5zldzFTbv/dK6z1yAnDfaZnXibd9Onjv9lhv+PMThprKA7qOIYyCgfNrzA9ZIHp
dlQAGr+kDsEpOfeHJehndip1olM5YNmGzr7P6sbPI8ULau15kqyboZ8w6Nv7UMxqAZYrN2ma3NXV
KPoRK6+AxY/gkuZUTptcZz217iDd20/TCSxyDkgSwehhb+V9sJu83E9eyBsR3B0iw9zBnXSjUSfM
dLnRoLzhhN1JQbKfJtsvi2Tf9fnp+kcVmOPlUCNSDh2UotGxjI/j+G1+DNPbqfdm5em6ndWz9meT
8uTUc9ak0HaHnSnSd0o23OiZqPsqMsEdZ1PJp7mwsHJFudXlECVd2bnuxCWh4XJr8tQRM7XnMGS7
wrjP7tL7dlM5qfeQQ4vQmUPHYlDX5lt/rCvHEFF1Ck45Yd4vToWO6SpmGleu2p9mTXeiei/3r9dd
XI1ZZ9+JCybVbAxF1sCMNWg3ELm4QRH4lNmfVr37vZBg4QYjFmoIfKoH5t9iqhi21lKzYN+SACol
dao69lBVt9A3SAXl95Vtfv6o5xOyAkNVhaXiep9a6dCFdN8Nma93+slsLc0nkiyqgK58roVB7vqi
ZaHgBYdHd5vKzqx9HQC8kuIjRYXy+gdbQw8vLHHb3q6GJJ0VuGYP7Xuk6LUjAwlT0OnWKkcf/Rh0
AMIDVWY3Krs7SxdKl6+cOzz38d5HpglsDF8M6gkogYuawXBmSOMVxM1TS+DkSr4JEzr0jjG8jeI1
tytT+GibSYfPlyrbhrRb3WgBl0OJtx38UZFeUGcWNTnW3fpjk7/u2jhGGg+3Bg2l0BJl8o/rX25t
T6KChunt34xmfKcqN8sgHiWABJLqlHRe54zBRsqAMc8Fq7dyplVGRYWRNVSswY21DB0AJJsz+qLI
bRtfnQ5R8TpLP677srbdz01w0ckcdeibxDBh2m5q3k6NjkR9H6eC20rkCbcPphbK2kOBbyKn+6n8
ommnTqhPzy5Y7u0Gihm8AvF6BxsRX+NJM6lvVDrjuwON3zu2m3/V/A5Ei0ICH3YyeUsAu2AQ3QJT
EKgsl9+FxqaZFpGCKupxOoSP0128nb5Le2RwsCaambmk9UJP5swaDxm3CruUI0lGUek22ia35W20
iY8gGd6E23lrbGshY87aAcLygciBcV9cgmD0QSrAropDGzwVMT7W51MK1Ib++/8X4BeqguMXbVts
BumhH2+LWnBnrCWiCwNcDCfSbEEThzlwmr3pDp0I80ftT5vgLfoibSTv+hFa29tgjIIkASId5s+5
3QAuILUHDQqqK5indCOmwmYWhCKj10Xa7gJTfJtnTCMtkhjOugIPQv+QJ28SFXRy1iL2mTd8c0VN
ldia2NjHbJkOhAaL8SZNNh39Uoy35SSIpGs7DRgGzOXaoOMHvcPyIAEbWQOZCSwKlM5Cb8qU1rdm
YgjC6FqMQ7YCTBeMALvNbYepQw5rs3uuA+feiHMT0U2q687cDP7ntwLyKpTBLB2lCL5Gmpm1ZuYB
KlRV2B4sRlGWah/WLMLwrF1A511azqE4CDVJYrleZL20fYV88k3XvxvQaTSCH5/0CNecgpFTE302
0EfILBSeZa9DV86plILcOUrzkyllX4us9jrgtq+buaz6cna4q07Jm7mcgg4MTTg5SvOsKK2Xtrey
dYpa6nTVIQc8eBZ8rovtx4wSRiqCKwPdAc5oWMa0jFRwOGNUP9gklWwcqi40Ntd9W7cCQVDQJwAc
SdjXPFvCvolbOVZgRR6kAymSu6QT7buLDQFHVGxsfKrfpOKcIwA3Z2oGGSE3i01HRWMvTZCO3PYd
ZAvVl+vuXMQgZgusFEy2WQO0irMlSbY8lSNjiUMjNMogCZoMfjx2glVbdQkcuGidA45wAaQebT2o
q1gF31nyJZ6ORdi5UvaUQ3yy/fIXDp1Z4ioGdlJ0sgYJMxA3/ByhVW5CqCXvBJHuIqyyVcPsNiYg
oDAM8ZrlJpDmGnUJ5o40ZGDHGnW3a5uDrRXbsMkdDMg/tJBZ+7xjMImcCJgRtjWWNuPYIEMzNIBr
tfbGBP9PJlf7MBaRbl+EV7gGcj/A0FT0vlReD2Mm1C7joMbRrYnqGtpsbaUirgHm6GonsvLi6fNu
YQIeLV4mjgjB0KVbUo7KuS1lhQu2syD2x4n2o1PghT0eoOJV64IgsbbfgZ9mvEPYiNj5S3NWPwYS
1OLg3nxHJHXfSacyawRG1nY7Q06jwozFBDvs0ohGInDYpDHAfPbbXJ+M6q3G/K2dgjSndD+9fNgT
TIMRuxFpC7cr1Koos6mtCsx3GMlX0xpAGFuEuXrfki4TTZGuLB6qceg9oZxNFFTPl37NcR1WEenx
rbQ4OiW0TO5irS33NlVUQda3agrpPyMBgrYfzzukaHWexmpbuJmse5Y53ccgspaV8LNcDwRbj9GI
AAAGoCKPhZRxuMeykAs3kTEhL2VQ/ci8oaxFdUx2hy/eGMwOGLVs2ADA7fdI1dmtQeIuCQjBLp8w
wh4Osa+03zFk50ay5IGyxaeolzVR4kQN8YAdFNzHK4u5sM59t7CrjbFkZ0yKJz/uK7fqI68LMv/6
XmR7jXMSqQUiB2CfK1hkwiBDObWgZDIozgx99wG5el2+a+Sh1O9Ncxsa5C/uFYzmsEOGu0vm8e9m
WyqD1ZtQGLHeo+GBZLJXN3eD8TNRAsGOXE1qkA2qOM8mo5LnQkdIQ6rOGU61of2Iwn093HT9qdX8
oblTq4fakN2yEpWVVpYUsV5HTm3/1pjijrc1tFIjpTjelr0bdM21Lah3Q8SX/IRgEHRUVbemohLn
ym7BdBtSRJw+bFu+Z1WQTg/yFqdcBc9c8KuwXzRJpMW46tf/bGBCYxlJAAYO06aCjU6TH1TQ5aaS
4gaDeQTH3WGapY/UaH8kQy/i9FnJ3s58QzKytFtX4A1owZIANV7DzUPzQGQRkvuyEsgA6gCqA8zG
6j08JwL0UWkHnv/CLYhKM38izRS6VZzHOAxJaL4r/RQ+moCN5ZvGJGPnS1RRhk2CXGKv5qSS3q4f
y7XvCTC7bQFfomsXfF3m2IOoXNNziM8WYBwZHRS7vMISwRJWEgeoKTPKdyTGoLNiP+MsxPVmRidr
wunXUmM7qO+M1m+cLdBevF/3Z9UQxnZRtGYPGb6OFoOWy8474NYzS96YmPszpBtaG9A60AQBbc0S
gAnAJILckUEHly6ZRZJSNUR0iZMBPHsgorMPJbkn1fa6R2u7EvVUBSAqhmjiNSKqNKZtK4PCOdeR
PpYRWFdH3RKEyss6CvYlhLNQUYO8IIhCuFsg701dGk2KCQr769RukglPs/RUVLpD6r1UvJjdjdad
6uAoj6/X/WP/mbsYFpa5nJwqhmlMVVq4cTE5pbHFLnfL9l4mT2m6u25qLUqDE5HxlgLRd8mmluhR
mE3g2cHwenPQcrCPjX3rFVXlQEzoRpEqX8IARz3Fe5DHfVw3vvIsgG0GXgC3rQV1nOV+ibvW6Cqw
mru1HTxJg+7Uc+SCksenivm9p81eSnPvusm1pf0/0r5sR25c2faLBGim9EpJqRxrHv0iuMu25pES
NXz9Xap7992ZTJ0U3KdhNAwUXCGSwSAZsWKt+dlm4ljCBUN0UWkAS10QYrimFj9Pef5Px3joAJSy
40HmmXWwklBaCtxzShaXTZy4V4CGuGtYajNsiTT8GKPKzRTw90b3NfeJ9sso/CRZwbgsLih6NfBn
BpKhg/RyUjU5H2aEMDYHQ4c5lA+SXRY/5fGvQFWpZu5VsO+3fw39m+9rRJ0pijVA58VcwqT0AO3k
uDER8sr4qR1bjPJJmtZIZxZi88w6pQAhiRyqKr5+OisPGMYGj7GqlsZmodHe6k9ZMKyEmKXdj+cB
ggww8+ifFh8+1pAPhSrBEkkTp8m2Snzkg0rl/qAZPjoCevVXJPtq9FL3K4FncYzgxgegDFAvpNIu
F7DToAEngbPNMSxGBzXcpNHBztbyMitWRKChWadQLavnjWAFTsDeGiNwdFBu3t5uS1bwLsY0ookI
DWKCM4Icd+y7boJUgVbvUhZrUKWwT6Zdv9y2s3SJQIIBWBIoSUPQR/T6McC+HnWlnFHxFP0olEzb
FJV0Ld0b7EDyZ4m/5zoE61exqAuH0YVlIYhxe0ySNlVLR2YjVVnoK42ycpVeOFfRfzaDQmfkHxLt
lx5BQOIZQMgUsyhxD3cWB/TJrhlKVJ2aNb+fb5LC2TOTlc4ZjRnQKJZFjU43uN6O8ItGTvxAJgWV
xlR50nsuuVEzmG88YzGNZtU+CXnLHS/zNRqBhaCJdcQfBVBscBbOXnV2NcpHhYDKHYtZGoVBs6zz
e7DxlXnnWnrh2/UY0hJSgWG3hoBcdCOwjoH9EXclPCOEGwwB+xi0a7CY0jhCWX3fpR9JQInm1hxA
HiLf65P9ypXxNMVrtpf86LuX0cTlCceiMGgG743TCU9rM9Rw1zZZ58fWGHm3N8rShkQ8I6AMnqlo
vyfgbGoVwuqsmy/bia5uLSXaJkAUaHxNSGnJDEoB0N8FXTVOdyGGDbImJUYDMJQVAfsYfv2WLLIy
kqX5stCljqsLANlXibACnXtJO0MVWBkyzTOSOEo8q48saSUbsOSNNqoAyPmCFJKIBe8+4V1gzZko
qdmXpYdAVk1fRmRSQ/Xrwmf5Cr7vGoY7vyLPDM7h4GyN4qQrOUlhcHQUt3mHNsTTP+DBS48WyqsR
LejDPvotPXQOcde0SpbW7dz0fH06M23pfVvJ4DJyDPUPGsloZt+hJrYyoQt3sIvxCddbjjhsRBWM
oLXWyRQTDYvtpkPjYiFFLu5l7m2XXzMn+GKlD2DT4JhOS3o26oZW+WGoQmqHr0n4+7YpAEcWwifk
DwEqmXPqinhtmJI8IYWGYzUf9bHe6amGi0M2TGiSTiYC+uUxNYyBqhKLQxpIQzv5tZwnQFiXvD/w
dCJQbBp66yEz86ykRtsk0tPYzCx+RVZBga/lQZ643AhriVptUv4cbanpthC8riKvNiQubyTCQASu
sj4dXYv1Ve+kUV38GgY1AKZ7LO0PXsay7AxRLje0YaB3P6hqYZroSe+aH02pxvJWq7W+cpMxG7wx
a+UfFRlAjJiYSv/cGLnWnIyoVvcBAjRIeIvMbh/izhpVTwVR1EBNvQmh8Yg4AFBeVrbcrbUwCzwl
zLMPUGPhXm+yFvyK/WhX+9BWxx0LgiGhdVnohBYK/PBgRGrTOg3E+rK73hyUFhDKjDMnrBLdcAY5
Nn50TClQpS+nAFBejJRyYyzIk9V1Kl6gfExwP9SnYzcx6zXv5Rr+xrWDGcn5L7kdrJ9Ro+AwS2w9
zsBVU1XxQQkqph3lTCu8gKit4cRW27b7nHXB+1go8/KoMghLrHF4061o/K02Y1BQUOXbuqMZUaY7
jGmtdF9N6vBU9G3LaKCQsnWKoa5T2hRJ2h0kA1BFvRniidY1x5tc1UpVeeiRbJQ+B5VFFkU7V05o
nvZQY7rtpQubfG41N3HGADICINvlJpcMBSQLrYRDLrsvI9WJmifZWCNeWdgIeDWjZIrCD+R3xUwx
aFeYHFYhcAGN3iKMGTwZPVTmkvHfRBOCtlZc10GEIdJON03bzrBbXNSlaavFn6p86EjuFrovW/HK
zC2EErw68FYFMRkU5sSEPpIMQS8luB50c3U2sOD6g0lTyd7UWYBwxr9ur9TC0aMhiqC2BOINJMiE
0GVHmVWlaofUouMbR7lQvBhwgaCiyHOC7GhNQm3hnokbNMpZ+B9u0WLwQnzRcyhN4N5lh2iJNPKG
PPGQyJ0fKFXCkTgKkjWb186IyjNag+cbFyQ/RYQthxbYmJeEOVPEttagpbQ3Kg+F9zUNsGuHhKE5
KYzzDWkdIni9ViiBMoDdxtHkYod+4X1YriktXbsHJCMR88GPhzoWttblxiJ2N+gtaD4c2egbWndV
6KhKOW2UQftM+PsQ1R+3/WNp8s4NzmM+O66DVteNoYbBOs7dpOteQbBJNb1aqREvTR0UqiBjCpwA
wGWCGwZca+Wp0xm4RFI/t8wNUNAru3hxJOgZRBnwW+ROMIE8fVFA+JM5GYvcwvSKpPVU/eft6fpG
1Fw+bgxIK2AHo+0Acmzi7VdmVZJlrG2daGdv2w/1pLmQMR0++juIneDI/LJ2/Wa6M+lrcTLvx4fx
/rNxxq29JVSjLbSsbn/P0ryef456uXzIMajTVOJzYqhFqqykWvHPbQvfdb9bIxZcMi5zTQ1wgDna
xrgLTqWPUrtLtuQu33efksv31cmkmc8xyvxYeG2wkl9c2hLnQxQ8tJezMGIy7EvKrwwQvuSlaUwX
4h80V1dMLWS+5tUFuwdBXm9e4cvpTDJUE1nPWwd78wOpQwcENW4+aVu0N+2y3NxGdS5Tzs2t0ptr
4LSlgYIER8Z7FU9HlOYvjetTnnFlqFowriv1pgU/hldzGXS2uPy5ainheFDUciUxsLRrkMaE+Avg
L3i2CqsbsqgNzQF3iyj5kfQPPP+tyk+3PWhxXKiGqHOeFokcYVxGosfloGIBh+yzYrsk+VTCT97+
08lftw19ny6iqwIBoKKyDHnIq7d3pOlWWPe48UEhknZ8w3JfjvcFApu+g6iApu0Ie1KHQ9O9GOnK
TryGmULF9dy44KdDmmqSzBl8R9/8GpxHacuajfXjSXqzGi9mXvP26/ZwF+cVNXSQkKH8i+z7pb+U
sRqjLIYMhqSEtLJ3+fBeZB/cvtOKlai3FGXw2P//loTn1mhU/TDOlmykbCr5ZxeupZxnN7tauTML
go+EA9EGS4WFovWMJ2XLaUaLvfbYhhDfqx/qwDFebs/eypi+Q8H5wYdKk5LMFpswc2MwZIf9220L
100zs0cg0wzWmxkkJ15MJkZKrpdD6+i+6Shb5WUDfIpGrXvlR/g8OYlfPwCaDkHmz9uGF/f0mV3h
UDAbo6gDFLLRyPk6BQcenrQ1VqdrtV5hbELc4HjelKkEG3yD7hX1rd4H7rCzdswF5vlF6V1UJR2Z
Gm74M3PA6g7wKL09yuur5uXszgt8toBGajeylWF2JaN7sDtpk7eDr1fGtknX5NO+pTSv3PNsRoVz
YTRIO5oDRkueTb/0lC/pPkgp+NzvopiOvau48CF0x1kQjhyp/gFk+d76kr+iN2uzloz4H6Z+vuYA
24eUrjD1bUxCc4oQsmXf2EA8y4cktKlQslHuaoehtd/TXXbUfiu7EJvIT3zz9a8bPL9X/7+fIMx9
FqO0Js/t43q8s/FiN3eQ87q9vIv7EzVnBHNZnyVVL5c3Cuy2QfEEMQdS3J0+uVb315SE8yjOTAhh
rUBnHm9qmDD7lgblibctDdmartVCHWg2A/Absozf4vOXI0mndJiiAGbiKvnkneTxSjsOxDgQcLAB
fYHSaHRiceZZQXrSzGE3hOnL7cmcR3Llv2efIOQDdZYHAZfr1gG+2+tS5mmACqGhdKq3lnyndSvm
FgMQoBjoUQAVii6i8RBVy0xXcBSiP3dfaQ9VZz0n6M26PajF8+/MijCopLBKacpw2qfTKbH3+Jsv
sw8NCshk2Nw2tTYgwRkDdbByhjwB6hV4OSPvGIEiJ+LWvwlpZyMSHLI3K2XoAsxbZpqbaHhGmmgr
DfeBvbI+i3trJj2BqDQSxSKew8x4bJUV3CEOBxorNRKDKwf6UnBG+wvKn+hOwKVWmDDc9wYCbHM7
o48haJpEQFD1NmVr3PyLdmbMNi58AJmKhDETOvD7LsDCyLWJ/IYaRjQpzZMdGt7fe4B9Zkg4U6OM
lw2JMCCOGjiz34Bkoln067aRJY8+NyJE9s4KTMjJwAjwIha770cPi0TRL2xpKxWCtXmbPeTs8ARF
rmb3GixZJpotUq/SZCcHhzgEGW8PSV3ytfMxCUdnU6TmmH8/37bdSFuVWqd2p3u2o95Xh8HJ3Yym
juJN/t66j55eE+e1cMyVxVsb7fzzs9ECxZ2NVYvRona1SYjlDkgtlx3S0mvswEuB4ny0gt83YW8l
iQVLQzbsK7N2bKuJnVqy124/i9MKjiS8jOeeBRFaxG2mZ6iLY4NlPwJW02CNPGvRF88MCLHIbOtK
bjs8hevc2MsoscTBYWC5V1kPxdoT/zv9I55Ps5jRf0YjXP+Luq5IwDEaoJWsPySk+Qdo2B+1dzCS
olcGWTDpbXTlrXqHh/EmOIXPt710cTbx3IeYHpBatnhgDTnvrA6oJUdKOTVTiebs/X9nQXDBYNSh
1z5PZ5rYztD9xum4stMWKs/o8wDQGUhAEySTolhnkxtD1oQwkRcPA3jB2PjBCp8MX4NVoVB0MJO9
kbyra8XGxbk7Mzv//Gxz8aavuAJtXEdP0ZTBiCtZb7fnbun2cj4wIYRMZik3MVJQDjaXo4/HCO9d
CfTHE8gHjN7tVzugF3fx2ZCExeK1oYd2iZlUx1d1+ggZcq8rAXjBBLoI0PqKCjfqG1eJXjZU06DA
RIZuxNBQPRBy0XDqV9I730USYWdd2BFWJ0wztSeoITmDQu1ntPVO2/g0+dJJf2gamu9CZzzYn8rf
EnPNOsJoSkQbn4WMr1gGUMMArU88QcDtD7aF9tHGLSEZEhWye9s1lqbx3JAwvKhgXMpSGNKCvdo/
DsbBWBPKWcoqXQxGcD9L76omlmFjlB5KxQn7+6SMdkH6KluPDT8YxQOL78faDeWnXvq4Pb6lxx6M
A8mF8gaUXwzBuAKsmjT1Ka4Ebnin3XdYxPKn7jwBS3Zst9FTt8klGmzTY4Gc8z56ZcnKLXv2ddGB
zj9A2AstsYCMSvEBjbEF/WkXvHXTXV6sqaasDlQ8OUFJlMUG7GihWydb2aAh1X9Fm9/p8SvZJO+l
4sa78KGnxbGj8Uvl/1xjrph95dZIhRMvbjm4FGyss0o0dKe8DPzv8zIXaymeckij6bGJIZbN0ep2
wNBQhhh222NWRmEKOP8CDMuGVc9G5FNZ/9DMla09f6Q4SwD7AkMGGBMu3sIgjI6kaNLL8C5Xfyn6
EczUU3EYB1fX7iIeO0Orrw1oYY+DF2mWPQJ5uony2OUBE4WMVRnKYg5RfpttROXa+Vax22Xqe4Qq
voK7XAaxSswmcULb3ObVIeSnodv17ZOk3Q/9u9k/6uMpL/0xnejY7mQSeW3h9fIhj+5AS01HfZdY
AY5InSa4DpeyDTkJEBwPbzyqvIYRiuy/kzeQDGqBBXxQunwTlRkN19o2F7Yb2AoMsKXNiH7w0VwO
FomQEq9aA4lQ9djVr1DQoygUK8oaN++aHSFwgr98YCgc4/xp/RTQZdCzJM1DuIazXzi6UQpGvRtU
+zjsbCF89UqkdpMKM/0Ajdo238iSSVvlQ+rx1rib6jV7S75ybk+IVlmXl1Y92zPMexkyN5r6koV/
zbxtoUvzbFBCqDK1FiI+BoyEoNwewTQf9KFTWeBDVTcVsXYJpPtub+qFy/hMuQ0Sc+DUQB0qeEUM
P+kA9u3AMuLVprll5W8O9HKT5bvJ8v7e1gw1RzkI3StXJfy8IPVkh3bntFZL2+EAhBwtQHQXmZt+
Tc5xYbkAFfivLcELKygT6EwmnVNImyE7ZcpLvMbrtBAPL0wIHgg1HTblNaYOvStOjHdMNKxc5RYt
oLJM5kwlUFuCO0yjkZvWPGFlU70bcgWAlba5vSZrJoSjqbGSLp2m2UT9BVFFSshKtnVxIc7GIER1
NTEk20anJMDPn1XtaaPsxv0azmbFiEjE0k5VINUGlqI0DnZ7CEbFSf9etQTaLLhP/2c1RBYbVas6
TSrmqTLKu7YtvTEEOn0tTC8ldS/MqJdx2uq0We4DZsD6/VNLya7QQ+BOgDO2ZEra1FX7xEuhwtFI
hjPhtGBK+3jbKRZi68UnCEFB5zVBNhnTaZcvVvlc5yiasUNOth34RtYuomtrJ+xUVQY8HqEJiFGt
8gN0MJXVo81+3R7RipuL5fdKwjEf2hgROojvB9naQIl4JZKumRAOiEgHtz6XYSK2niftGLV/zdgl
+J8QDcw4m4q0wUSZo/3FC+PTmnoL+k3JgyElmyyQNxPL3NvztoRbuHAFIT7ULYT7ZB50ztT6xEbX
o+0X5JGRLTP3AxIOdfYoA8R52+rCTfA7YzPzCOjA3YiRNe76WgExuBPkeBDENMCFSgcPOWDNyI4r
J3WNKGHpFNTAmTe3JKHjS8TO8XHs+yGIuJPyfJ8b2q4r5U91yLxugurhGrfO4hY/NydMao/utRw9
LtyJD7xxmxDw6eonOQXPr+pT81WutHlda3zOolJnoxNCsBXokA4oYI5/yXfxG3lO78bftU2rAxkd
zXON3ZvxGP4bzzmzKjbxVETNQoZ6noN3pdf/QfuvcdJ3UUYjWq3dOZdiyLkt4SIf63XURANsyXII
VndCE33P/81Jdm5ECMxoyMuIlcBIXrGD3naHukncoeX+bedfiiPnZoTg2ylRo+XtPJZYRwBGt5C5
5hDzrxBeWucOYcyfcJZYGy0093azCWkLfQS/+UheiqPiFofyQ39OkJBdo0xY2V9irgHKOTJP5/Vh
xVv4k1DzR+syKnkxwF2tQaXf1UF94Q21H7O327M5R91bQxWici8Z6MetYbkefvTWm9RkQFQ/WWtJ
hiVExsWUCsGZow1JkmfnME8aUEI/FNoe4j10xLseoyo/pv3wkLroYFV9a6UithZODCGctLZkRsM8
xsymkHhU7nVHBllORcvQ+wQ231/bCQunwozrUsHaBdZttNEIARrKyEWUtwpAlzJx1fROzZkbJ89j
fUIGv+v8iHjjtLKS1z4027SRHoD6A3oshX1BAAwp+hxAz1J+gQxG2SdOaxKAbB5jU/nbPWgD0IUm
M9BvGkgNiFyqgKDzYkD+2SmrX1F7yNqv2155vWSXBkSO4HIAXo6kMCCTMvBJA25dI5MCt+D2O0TB
c2dMfnI9ekNu+k6xhwNRy1OoRSvDRL/o1fa4nFQhEpRWaMVISjHHqt9M6DuhuWNQ79LykJfHpv6I
gt2o/FTLL1ZCzuKVhb+geUfRM3lXFcBPBS5jptt2z6YWbkC057bxa82Pg/XWqBKElVJP52h/j2TH
iN+CHEpSzIcOPe26h1leZO7wjLLMDaAxEkWRmxmhZ4ybNmXU4HdFUvma+juZvmz5lcWnhj+nw8ms
3hX9qyokhMbHkm9neUkT+oF56drTQ5bcF+nPcYJK3c5OjnZ+sjjSL88BccfYL6ydXjzhemmOiYN3
DyVK6lrNtmrv0rBxK+Q9q33VPZnlsUjf6+mXPIDELXDa6S7NT1rpjvIvqX8bkF0LWA/F6ogOYUjN
+IvpjqqfFNXnRPXK5LMOflRq6PC8AHHESeEvRfIslT+1kbmQm3JGQtzKGh291vc1WphaJITQLSOP
d3K5j22/Kts7lSfbqmZeUr4G9bZm/qx1YfdPA3HLYa9KL+n0oTOFRvWR1wWtza+wY4C0eOaw0bVq
V/H6qIWjb6j3mQYkmNz7Rf8C2M/GTnGVz3crHn19ZwN/A0RPQL2JHgSgmC/PlNwIg8aIOtTLQWC/
I7tm07qdF9PsyGgrU/lBO5HXxisb9xnOvvYAXKjzYbei6wG0U5A1sMToAC6Qsmtm0F1yhHKCg7Yi
p7hvZBrQ92fzGLrF/qt12Dvz6pXD9Lvt8vKEubQsbCGzHE3S4Didoy8LPHVf0+k9rGneObLzRDxy
qjx2HLfRDovuJr40UNkN3deV+V/YyRcTIMx/xBlkYHp8hurghQrTgWv6OAP6Tfnxins7tV1yTOmH
/eu24fn33hq+cMBGdjvYnKCElpcRbU2fVQBk5B+3jSwUmy4nWThe5TTva2LMFUia36GX6RBtQIDp
1C73Wy84sG3nrHLJro1MOFbzCNQJYN6CzTcQOe6KDd6mjWe6zP3Znu4y33D6FV+aXeXWXAoX9X5I
1f+Lhi06rzS3UApfmcb5Hvw/G7BFqp60J3EcMgxJLzvUazlaGcAYkigH6Ii+jOpHJ401rZnijAry
0QlZyfCr17ex82VE+e4ySNh2plb2XI3HtfMR4VPbFLvETe8C95/UH9zpCacORSGGsg3Up5x+g/Su
i9oyfb49EVffgeNXR08W6FPQTQSJh8vvqKPIbLkacKdJgDIFBUCt/GHZfWq93LZz5UKwg84ePGZN
UFmis+fSThJlXZrqce9kBjrtgq9yPMhrCijX8HDBiLADVa4Bx89gpInB/kInXAJBMekXW+Bldxpa
+2iJ4tZaN+6VrwpWhR0JB+FgPgaXzlg8JOqrUa7cTeZ/f+Gqwu8Xdl8E3C2TO4xKSmR5l6V1/t4a
QfyAnlzVoLE9RdjydTaubJElz0CnBjGxZAbgGoKHDrnCkD3MekeTHjn3B/m1136ZZMUvrp/k36P7
rxnxLamrPK5AvO3YW4BQlWEDQrW9+inZTni0nosnNJie0p3hoDx02yOva86zZZDXAT8JygsiYvtD
Mtm9HadwyR023I7I9L2h3NN89E94YUHXei1XDQoL2YV1FzcdDJqn9hiDjN23HeOR/Og3gx/trbvV
dMdch7zynLMRClFUQpdtTyIYrI3N4OLiSlWFNpajbwoHbEwr8zl//g1rItq/K7KSjzKsDa5yb/n8
C7U7NnqqM78AJ9+8Rw9vFjntT7RQjdu1Q2oxwOCCDmZF9GlAG/YywFhhMsnylMN6JHlW4REbcbtb
o2ledleIBIC9DtBsqJNfmjFbi1Q2phX3qu5P58vA0UnHel/9EzwQr6kd1O0fwk27lgdc9h3tu71v
vtWJ50VnTV1oWrDbOcqX/ggw/CZws3/Ul8kxnPq++2dlMedtd7WYZ/bmn58lRgxJzdooKntoaADO
AtB2RjUn9pkrAwtEZ8qWFfe5BifM2/HMoviq7QI000sYofUjHGnt83hTbCROk43pKiNl96ML0tYd
Ojq2fwaH/Kj20jH52zLT/A0m+klk6OHK+hXij3COFiMEoyY66MoffV1QY3FLnlkQYgAwZX0etgjm
rI7AmxmAHTMn6UMV6W8Gz31e6u6QT+3GMjiyg2C2XJvmeRqvFvbsA4SYwFMLylQQZXYkc2f+6H9O
tAQO+rnaPlUUrb1f+SZUgQLU9oOjmC5eaO7zX8NdLmfZnufozLciHrQdevl7J9B1qinPcurlylta
rhF2L4YE5GSsOUuCh5iwVxkH+xya+XsnBKZNMztwkNgbiAms4b8WT0o0m0NuQzHRhyR47lCQNhzn
MIv+UEPBtby72xgHLafjJ5odXox96wOgGm+aze1Nujy+/9qdLyZn86hl5lTkDHZxfm7beHwYuhYi
9GvMKmtmhMjKB2NCAhtmcig0T24S75S12uvVkxkeAZgLMC+AMeASKtw1SNWAmk1C9aSTmaeQhNrD
U19AtnwE5oRREjvWv9nq5yaFAMfQzAstsBobEcGtzQGEqr2/X55zC4JbKH3Q2SnUZZwiOI2Dn8ev
efvXCU9MnE3APgbiG1z3RDzqGOq1xgtkz9I/ClVsty1dwmh5vEv8BA/8Vl55ly35gg2VHBNsmGCQ
Ezkd7ZwH5lgh5VObaJUFc7tlO0q68ji6MjIz/83QJ9ApAJEnJlCKspNApTKTUpiG0wXIHAXBLrGV
lWB/tW1hhqCgasynKlobBL8eraaM7BDQ0NaeHEu5V5jqSOrLeh376oEAQ9a8ROidAKWOyA+BrrZK
q8Bp7lSNniEr1pHstwz1vta1gjBVttBFL1HMI1r2kaoGtL4mZsiHKmrwVOonWR+pnchd6I0jiJWp
2vAodW676tUTA1+I7wMljg1mULT2C5GEj73adCCtiLDbIuk1SVQfiS3XLECR3qzJ5y5N/Lk1YeKN
eEzlaqbIKGrbrfIXwg1vkLfJsBKYF+YdAAEdAJu58RrEHJejmupU7iu5RhbOiikr9UNsGSuuugAI
B+n6mY15rGcxGHmRdNJC2CDGFucQ1LjqY9z2biU/VkMO9FLjd0Hp8fKpq95vL9rCNpn53tGXA+Tq
zFt5abqpZQKSN0iGNIn8pEvRp8SsvR2MKzFmwTcuzAiBMszyOA+t2Ux7gsAGIOjHaHjU+Ls1rgBk
FvwCljCYGYhuI4d3OaC8BldmbkCzqtfljZyad7nabdq43JBA3dyeu0VTuOdBJO5bN0QwRUap0TIF
TWZmEPrdGHtal7qV3tNKsXe3TV09i/BWmFuU/2NK8BBmkXAoR5gypvcAWQlb3veRy9JTlW0HdQ1g
u7Ra0GQ18QhCL/kVUYuexuoU9RCY4tEPA1SxceSCLMatu1+DvsYGsjQyA2Si6I+FEjVUAS7XS5KL
uIzCtHaIrCPZXj8HMpOhoxtA7LvEQFm7yYvq6/Z0Lnk94O7AwQDaDzohYeXyaCjtklSFE6gFLVLp
GIag3u3TNY7yZTu6BmY8ULGbYsIqs+PMSlrYGfIfk0Foo3+OyGv/m8EAcIjQi04+UZZJC8CtiPbK
wiEN+kgIrSGPEhdr63R1u4IHmrgl/D8rRLhvKyxl6D2rC1AfvTOsUMVi+D2VQkLL4lc7ePEa48Vi
WDw3KbhG3BV2zweYVDoNpbRqE5qjjz12TzTobdRxB46y7IcdMwqM7kPVr3FTLu1vIgMQi8gIILUI
YwmsSFOmERMLufTXOk+9TobKWiPtok5eOTuXTplzU8KLDk0scaSas7SIpvrVaO6UeFyJVkubmiBp
Cnrr+XQWL0RjYxmpPEKdp7L1jlZM/ZXq6XOrjl4Ut0dJUR5vu+XikM7sCSErDfKiATk4fBEkVlOj
UdP4cdvC0u7CW3dOoHz3Ugmv0Hac8iEdIfsSNmQmpgMJHXJv8Z/bVpYC1JkV0fGLKOn41EOwKWLq
TrH6Z8k0j3FhOhLJNiTUfb6KW15cqv8OjAiOP+UqSaOUF6Bm/F3GqSfJfm3eR1AFspuV4LG4Smem
hIM5aWNVjmdTUXAaspew+bw9e2u/X3i/REndhGyevU5XOqrrDapaYb9y5q/N1/wRZ/enkqPM09sw
ouMZhkwwDYHC0R+N+Mv8+/ZiUMGhGRuRdhY/E99KvTLpZCwxX1KCFrdigGTpbyJ/3J60BUDIpRVh
QKSUB6tTMCB1xK22YRupTfdVlXrBGLmJqnxKEdt0muloebPyoFmcy7MBCkejURqtkk0wXfeqk6ub
HG2e1VuS4fRfS/Yu7t9ZWtQ0Qc+uiKmVMWRWphJEiMkE3yNuhb31ZKTqvwmtQCKiAAFovi1uJi2a
Cq3LYUUC4LEEs6Rarr18Fg+KMxPCJpKjqk47DSa4oriGVHqpdkTLgVMo29uOsbibzgwJu4kkE7gc
Ghiq23DTmMoB0LMVE9f1Lxz0M3LzP/Ml+F5fcHWcOthI22Q38Qer3jXTJrD8urufLFcfRsrNw6D9
SPX70Uxp3b7fHuQ1mkf4AtEFaynHI/d7xWgW3ylQB+kMg/YQra4Kzw4aqsqbIjkEDJ0cK8NfdH8C
wKAKIBa6pYXQK4EsPYQqCVrbLemtBJMs2D6PYZw5cUZyx2jLlYv98lYHdyaAUbhoXCEtOGBCgxXg
yoZG4Z2mcQqqBoc1xA3Zl2xFP2vgdizQU5vq2qtzvrFdJHExzbMeC5g7kSRRv69f51FT67iZWRiq
EpheJGng4kPTRQEW56EAUauRfvQ9mFHN9tjk5V8r/grGhS2TyWU9TQzDNsPQk+3fln6UwLa/4knz
at0aorBfWogeVXE/34cbkIaWP03lxJKviD1lAVLkYKoFDS2RHiBnsHKsLt2WMUIwEaGjCtw/s5ud
zS1DXqYEbyxCm/qnDz7s4d6yNigtu22059rTtEbztBRKz+1Zl/YmHdulq2EPJOt15ZlKIEcuMqUZ
qq5K9XR7Wm8bu+KotxseFNBGhOMMkjsNsq905DTK/b/ZGhZEXyByhswuuqkuB2WTvKytSZ6zBSDh
GhkN7d+VuUkBYDDLbceeyuBejVbAtUux/MyoiLPGPhjbcYTRrBk2hozeLdQApfYpW2syXYo0c1EB
mhPYf1dktlPUoltXhaEwfTb1OzU8qTJIjbX9epv84pjOTAneEUaSMqgFTEEZISWbtuUQlB/cCKiU
256xGLrPByUsWcwtqcsUWCpyoEHsXdPeGea2tr283hWlD9Enmluv/fRVxW+3TS8djVC9xX8gR0QX
hXBoKAyiPXYOKaepbF7DaXzQx3QlFbjo92cm5mk+39RKSdqBw0Si1E40AWQoNxvIPm1uj2TJDDKb
mEZtZkkV0bJEzScIaEJ3FC3ImWNC9hGIP7P3cg38239v6jxsCMuVQf06r5Q5TJlfEnIwafchAZb1
vzECb7+cNshkBiyvEIS7iO20XneIBZqQUV6Ztnn2xVgPyVEk/QGaRX+fEHJjFH5xa4d8ZSuhssCR
724jh/Hy3kxK9/aIlnzt3JSwn7QKpSwthKlIgkhwqgFzz1OFr1hZ3EznZoTVAdd5UqSoZju8N6iq
c6pIn0nwHsvvAX+utZ2q/E7sAzPQPbGSrl2ZS1VYslCaZxk8vajvJhToVwMiIZL+WRn/Jnd1NsRv
TtuzLfV/SLuu3chxbftFAhSo9ErFiq4qu51eBEdlUaKyvv4uDXBP23LBwpwDDBqDbqC2SG5u7rgW
QJpJ3YYhEPPV4CnIU7eDlylhsPH3A7u6HuT50F+Prg596eoQhE1z1QkRhipumlC3a2XyxDKyJZ7/
N2r4RZT8Xdv7zuCVoUCUKEjbvkldQZYcCWBxE2/+/VOFbriZiV1BCCUtN0+AyteNgVMSm6qxuy4b
HTXQKNp1RAtZ/W4l3XJF61Vk1tHagCADucCFhS3KVovyHA0HKouFCy8L066KMlnZvyvPImppQKxX
YMZRJFwoPeCFhrogoCFsDLCxVDvQ3kTmg2GOVBrCldDwZyMOoMhUcAbPvJVAel8SsXRMK8a8AhEL
0HWB+0wkDwpEWWM6Le/dghAfufCtJGX2lIhOOBQPaTpaZk/czExdMUxtZqwNz10x//gmQMWSufUb
mYbvCqSJrEf5Aow4TV3bWv2cRi/atNYKdFUI+EjVma0bnCoLYwnS8TbSW8C/wzBbddbQZBqsdloz
YdcOEyL+I2ZpKAdRMMwJYoLigaFBNRBeWOko4rFgaw0GV644xuBBPwNAafCFLTkW1VIcilTUoJ2h
F44FTVLJntIHQ59WnrNrglCLQDJhNic/KmYlYP80qezRd2N0luwoamyb/FKMd7+brGsn9FXMwo5E
YqtGeFMghnmC/qeITcrLtbVciz5nc4jqI0C9EK4slG0MB85JDCnldFsiuSiNnBJMWgTorqsuHHxh
bb6Pisvva7u6hUB9nqlb50LdQvsKZFCFaRjQS5g+AeiLpvJryI6h8vK7mKtb+EXMQvvQqRw2soqT
6jID5fD8jk+MTqxeyT7OP7NwPHCH/q5mYbFGs6lFsYUY0qrOWMhbIQR4XaQ5WoXwKKnuYnjBv6/s
2r36InLZ/CQHY0KGBhsI4/ZWZ+VnC0aYUmlvhdBwi4iveSJX4uivSzSXWZGshDNiYomh7JHCF4yE
qsHdiLC5jv7AByHaXSQ9d2sP3HX1/Lu15uIS1KncSABIhnpKgx2amZeH4qlvtFsQcthKirwQulbC
YHLRuOX/vsUrOrqcgEkVbWR9iS2u+xe9uW2r3g7DZ71dGwm/qqQaWiZgTdBgsHzvwixrOkmBHKFG
ni2lcuBJ6evva7kiY+YVAc8aeOvhLyy2UdMjIg8KnjmgDxT5uxx5QbjW1HrFO/gmY5FqSUgpRvH8
lGoYZTPSYQ7YV57rq8sALP0cE/3Dtf79ZSyq0cxSHS+jWB0VY6JR+Z6Ua6yh14UQ9NrM1OeIwb4L
SUDjnsYihEjJRUxe4+pG7N9+P44rqgWW+L8i5q384vS2WqN2WgARGnuPpefCuIv4ZA3higZfsUsa
WjuADTMzJovL9AmSUqxMBYjpg1PbXcSuo718r6nnAkXvoVuRdm3fkDjWMfGP0OAHTt5Ua1wxRjz1
PFPtOETeZBJpPzYrpmg2pgtji3E4sP8gcXIFR9aoIyYHBsTE7QtRzh05ROyRSbeB5qvNW2qsVQ+u
LQt6ANxOvI5oUVgY9yyLwqwHODxAVwcKwHIr7shWj0v3d5X42Zo9oxj+lbOMuJCjTdUqhRwV0WuA
o8rqrd4BrWu6iNGh6z6KMqbg9wDq2iYVvaJadQVmI/BjZ2dYAxNjwUj+Lx7lOgRl2BCqcDganr1n
8SRXaAbsizOyBMIpEKRSc/REGvodGYIxpnmXpcRt1Knp7vu6By0XfPq1StiVhw6lXaCKzdxVyMcv
tt9ouiEpRx2sSGiu7LgXJ2c+VDRLQ9qydkW3rgoDadDMgIFR7OVrk9YMhSJwAVgZeRvLnSC/zJBK
RvrMpnRF1DUTgAqLTPAwicqP/LBAOGuVeV1gi9Ae0cJc2GqU7Mos6m5A2B3T39Vrtijfz1ZBwyXY
kABOiDGcH1g7plAXGRpkLYMXHf6sw8GkTRSHa5j3a4IWLw3AxIGdp0IQI+VeyetbkU/e72v5aQGw
FtQLZ67uOUM239gv1rMHYnVNOs7RnCS63SS/kS6wI3SHoAnnpU6Rs5DFDRHIin37eWIQC7ZjEP0B
UQwH911spBhhxuqKowPrxISQyhjuScAVrPz7lMh3QbNZ/7K+vE1ABtdhC0u9ammoC52rx7l5ksDV
uFICuraVoNM0FLR/o7f9n/nCL6ImEU5xT8D5nQkAB8QYoWqTfq+Kr7z5CIb3IltDAb22iV8FLjYx
HEeTqy0E9gUGxBm6jQt2G2vRPhLXaj9rohbbmBXYs9GEKAD6UyXYaN25qucZ8Yff1XH+5OXVwjAi
QACB/TmThn4/LgGMKKY5tNwq2mjf54Dj6oCsW6Kruahw0VYu8s/nSAGz0dwtJ+Im/+A9YuMgl1kD
5cgLTKlLWtMDS7FidoXkxr82UbOomboCzx6qg4uFkaFiSUOg8HIWYTUM7hwvMozRSEAWaeNo+B/l
LQ7MLLmktBLkaQpmg+qCdjD5DGw5xeb3E7tmo74ubPGmFDPLqxhgD2WhB8BHS4VyJSK8fkr/2brl
Yy6GAmg8c5ionB014AwIxpH0yYoqrCxjmf0rs1FOpgb7NaWdlw/kUJd8JcG4to6FNRdJXgZs3qkG
JbcukuxecUB7vbKQ+WB/3KC/ivYPIsAXK4RaPDPLHAuR0K1fh49mfUIKH73Wf2Ld04PP309/bU3z
tn6RprHeCKIUZ8O1V6kcaMoP0Vrcet32zF4U8pggRVmEy3MoJiINzC1MBgDS65ijV2hQttGah39d
zl/7vZCTKd0ggFSOW0oKh1G0lc60cnFvRve/79manIUe1ImkE65jzyqieCVXLmqb7wSN7Xr0Ja0E
eVft6Zc3aRF/pUPb6okOu90U6ZsWEpOqHdsU04AZdzBUGuffl3ZV3BfzvbA6Q6lp49hhCzViE6Gi
orzT09TClAzNzbXK3lVNh+uA4h4CQIy+fNe9jIlSGjHoRZUjndenb/FgbrS46ABKGjp5XPphnHq/
L/BKDgV2/K/QJZijlCjygF5uGKO48cWSbLW43um835Up84cm34wsc3t0YE1G5f4u++pdm912Awyj
gCdYPCFDVjVJXOFtzMfWTiqFVphHRO125eVYE7M4Q30AEmGSQAzG2m2FSRu4oJYkrE2CXBeD0BPt
UciGLXOlRl32PMwhpkU70BSjLSHY1NMaiNDVu4ZMNiosMkKQZdSO6dxa0Lse7l+gudloMqTmkYxV
DapP2Yp9v+r//ZW17HXIK7UwuwABAVNzS+reugDol7d9shmrys6lU9bp/41GfJG4tFhVqWa6Aolp
FlA5TqkKyoO8/dfpUaj8FykLewVknQJMxfMeTrehcNHMQ0Rua+KIa8ADV1Xii6CFsTLlLoumaRbU
KvYk2GLEtwqQq3+/Rldt1BcpiycrLQUMjeqQMtTibkqKjVALFyWPLlKR3BdicP+7uKuOxRdx86K/
vJC13GdSyiCuQ107wkhLJHUrRv5KaRsnBC8WU3PITiGS+y4jJSWru3iEHiS+VD700V1QupJ+lxie
WUdUUk+Nfpc1lzyR/htj8UXyYjOVaiyVIsPqsvDI8tYp0x37LxoEvi9vsYVAiErUvpqXl24VPjjV
ah7sqplAIkwiBNN2CAi+b2Bh6rGUtBO39OjS4DEJjRch9Ae9WDmpqxr+Rc78HV+UoTQxdYS6E9wl
6QN9bjQMXtL08d8q3ExqCkJVIExjzO6HJyuhfTszYRRMPb0ZTNNJ8rW8xM9lfBexsAiCHodKquDU
J9noHB003tY4mA3VA9NY2bGft/W7qIVqy33YCHmD1QhJa+fJvVS/BHwzdpiq+/h9337qwCwJvHhz
hYToZCGpzEI9URX4LkjC2REwv9nAn0SJX4Cr+a+RMebqhIyYE8qG4uqyAiQb6VQOZMDjV6JYrKGL
P5JohTmc35d09Zy+iFmcE0r/gi6hrcoiOjtmRk57fbgNpDXuhatnZJga2MhRyVXNhVZ3+sB0PmI1
gpK9Co1o0oHn3T4ak8TDMMQt0Zu1edVrInFZNdSmDdg9ff73LxcpK1HxlEaCPMGU+DXZqgM75DOy
5G0sXn7fxCttDQSg8MiQq5KiaGjt/S6rrZmcGrmGCHe0pEdXvB2ofEYRbafZJhq27f4xtFpEPyuH
90+t6nsk913u4vSkOk6NUVNhlOidsc3206l2ppvOPUtWhr9rgZ3Z4q9BG2XSOww2WN1D7QFoxVYd
7jQ+7oqlAc3NtNie2Y3TPyjvv+/MT3wQqPHXnVlcGYMx3pbK/IU3kRfdlQ+6E1mGbTr4gl3p9DaY
irYGlS8FOFo8hXZrXIjX7uzXD1g8P7HBe4Bn4wMy7jfKiwaaQjNAa+TL7wv9GWl8X+d8z75om1TK
dRdMEFMACoEcFNUJhRit5W49uuitXzn4tUUtrtPYd0kRx9A3DrS6HvxBCHZT89CNKw/FtTuEbh1R
Rzlgnk9Y6LUi8xjczTqe1dEaBIWaeWJ14BM0yrv035fYZ1z4v7IWuszDoarQoQRNIcBCaFxdexpC
wIEF79NaUu+nGw5RMzWcCncfk8sL0zCUgxDBH+ZWPNyM4qbo33Tit+Z7Vrmi/mSQze+6cc3GAm0W
fHQg+UbzxyIKRbNYlrIK4oLOjst9gBlflHp+l3FtSV9kLDNgPV7woeACcjpZcmpz2api7T6pnoqq
PBgyaF+Y7EyD/u/b7slMyv7/S1saPlYNndE389Ia1a2J7IosdzWgKaZKilm90MnaiRbDWhx1TS+/
il3oSkiMykwZVttOoxPKn039nOi+AkKyte70lbNb5sp6PUSzKccCexB9gMzNLoeXCenZ309vbT0L
I0WCYUqzad5GofBiMlqyDLBZPXS4iJ7nzv1d2vxry1fj6+4tbFXWk4gII6RN47GuDRSp19qcr1nD
rxIW9mnISNBmJSQkXQN82xzdQEGzV2LAHivqSU1nsABzpbaydlKLS51kpAFyiInE0hDaUi9TvdFB
AL/25l4XM/fwYahXBdLJd0OvhVocdRNUL4kulexKSUA5Ms6/n9A1+w5Qhf8IWegDBr8DTCjNt7kG
h46Yw23uj2YUWW3frPTYr4laKIMaN6FYKxAl1pdC2E1BsimAi5Fo/u9Lum6g/i5poRJ1napIfUCO
go43E3PsbLDN5JapH3F0wxHMN7n1u8Trag6QA4x6AMplCb5mDLXEJhLW6E2Pw5Lq6VQPNBfTcg2x
6uoWSjLaFSRAEwKW87tKANGpjXUe1VbeETsaJpzaRessPV7Jslx1MwFG8x9Bi4ckGNQuTmusKOjG
p0HUH9oILAhxZktivpvqwBs08qD1FU2Rj6uG/l0RunuA0J213nSLcjp20+oLcGV8EU8A2MdUFGox
5L4sD48JNydMNddWLR7STsQOoxWl9uQawwD5qZP/CLmjSo4SgvIwBni9iIHhtfBCvmpAv3zEQrtI
OrZlL+Mj9Jsb7Wm0Io/byaamXAQXfbMrMcxoixtmvZWgb/jkAhXd1BbczDHt6el3tVv7lIUd6qqp
41CI2hrbtqBxnz4rxWgXOfFZpthKC1SK3wVetUhftGJhkdDX1LdqAq1gxlErX1guAoJu87/JWBgk
KULPXws+DCsGoUgWPKFpy+nNtd6fqzbiy0oWtihSsrrMS1wkYJ+gjZr25sc44s6qsWUOjxz8Pe3K
o3H9sP7eqIXeMKnK5USDVeLkXkg0K+D2WJ8Y91tl7ZiupODmi/JX1kIxjBxTJYE23151pwOjUADA
9/Qm8sIZpdBNM5HW5W0tO9zcJtOKLbwah329pQsblYWhGdUStJLbOi3cKKIfz+YR1DTvEUKwArdi
DsU0ykMrdNWN4A9rD+dVc/zlii6Ml1LzJJZCfEFn3hn8Ji7WClnK7PX98Gv+Slg26TKtq5JMhQTR
Ax1z68sefI/NK7fzV5Uq76MVOuVDIFADfJnFtnMaOlj9k3J5kwDzxzYZsJpTe5WOGrNwK9+1iKLa
ulGMbv6uvLpn8i5tPjFIrqYoNIy7sTsLYkRH2avZwyClFJksYIXYQY55BAkojxFugl8DoLASN6V5
KVQPIO1td18hSErOwEiZpHdeBxtFxqtNLNAaMf4ahlszvBmTU2JcUrIfhY1g2CFoCvTxVJcXOTlL
AX7wpQ8PmRp5YP+gWgTq4JjZJLYZ4HRZBAoHpxz9fPQGHaxZPrAQMjtl+zTyBZDU7ACbOGNLgK1z
H7c2gAY5ylpKvicY0UOQH9+BzEBMgMSTueZDMbxl8GoxYgduiDq7ZJgSSM8pxwIn2oWyZUZHs+dU
ETbVuOneg3FL4ndN8NvKlUw3TZ0I4NqSi47kbNyD7yG+VMlNxFx0CXN+K0m0Ax1k9wn472K68KdQ
xajxVsOxAxyq2DOUnYuN2tcUIHh4/9sIMHjnqnfF6RWKHoTATAFmWg6Ck600ePguoaVt6er8VoHr
gEG94aHRz3rmgJUUcAOlsclTT5Me4qihDN5tcyNxtx+98Q3oKPXgKck2KjYivqakqrYHRaf6R9Tu
OhA+9HZeuqZEDXxUJfsxmBJZ/RmQXaGPoAOmRrHX2jtJOQivEwAw849WPqrxTYMRC+WYlm7GXX1E
U4gjxW4kgaXCHuAXxqdJgJit0jkwLbLmyOicDI5psunLPUclRqNyDqYJwF37Weqpim00J8AAVp3b
dP6knCpO4530JI6WmoC7wjHZoWm2YeQipUUmr1aelN5VQocYA62z1wx3LNgWghPISIVT5CVLEJBO
3T1AyfPEC/HCAspQea8aD1NfTH00tqRw1cSqX6CoUt/a4XjRcqCv+WazbW6VxEpjNLHR5FSEvozq
Onmr2DZJ3rrUytVDFx8HwRVHyiunrd1E28Syiyllkuz0zKsj2cr7LdITGKX3B9STq8GNjly1J+mW
yftiRGQFQEogVO4zEUUPqwJlR02TVyXxzZjGo9OPNAfgoxuQi6jsCxbTMfJk86UzjkPpCIonFgbY
ThwmbLAKaaKgoMh7Kuv+IILc2wE4Uty5rL2vzINYUiE9CDC2pqf9mYxNLyFVjNpb5/DIbRI/bd2R
eAlK7Y2tKECvMKip30fFTSBtwZQXVpTEeyUg8CR9zD2Fk9WC1ahMnD4SnQznrtyIzDWZz5uXobzN
h6PceBiUtdvHSR5oKM3AG26bg6XDFZVbUXpogJhWKZYc04LQTncwEoaxoJ6mrtF4DUhI5MwVxgtr
bBb6Rf3J2B+tbW0jmSiGribNniJ3rJ2hPo75UyExKhnHAASp6khjTDXHvZORZ6k9NeOlzqzWfDEH
J5uxKjZx5UmVrdf3JLPkhx7zyAC0NnCLTllghfUW4JfIC+fsqUSEXVc0yb0QmSbVQuq2vJiag+p5
F1k8PcymKUemwQo7IERspTcJsDBsdMAJIpKdJGzw/wQNu8SR77E3EUA0nvAh9Waod0G/qdRLNyIV
i9AaNVDolmEJ52mg0UvwzgDzmFmdvDdrzxAPQeJrBpBTcVx2yX1S3MNljfoNER1YNDW9EYWPJnhg
3W2kPzVo5GPmAROBxkY+g8hFqMDlYkuq06Y7/hSA0yWmemgZudMQa4SLXMFq6B3QDYUPhc/IHlKo
2GD+agXKDmXtCMYdHz5DY19Ix1hDYXpXgLQ+tAEYi9OVcjqIWxjbsNuA1EUd95380gf3Qr4hybGN
d318j95lEZ3ahNamPZj3VXpWwy3mBLLRNcQtTHjRHKPs3FaWSNxR3lTTa5AcwhwNx3TMrWjcstRP
FLREogkbOOexFcWbuNgro88/q9Nsx95EdlaluxSsA64oApfMEpUNzI/cH0PZCepbo/IijGVmMBgT
qF2q7DDxHnZpT9pT2N+Lwyc6Blq+04COJXO35oHV15+a8hi2dq1aIbbdcKJts5XND6FxG+W2ip+k
6ZyFfv8J+LgAvcKl8qaMJ01BvR7tI61NkG4K2baSrD538i0nXnSb6VR6MICC/ZKPNMoEaBi43YW9
uskjR42OFfh6dHGXxtmxjVwh3Arjo6i71XSYqjsNxCfCRin2Zb/l0r6L/xB5C+uds10CWmXZF7tT
rfhs2E/mts7AFnQfJ88SbJG617kvMNj8W7y0BCmP7qAjNmrIjWbcV8JnQTwNyIKZ+EdX/OoCl2zQ
rSCoUMd6VFrQl0dvZatv+huZ+Tn+yw91uBfS2bCWeJ2DmwEWN+0dhfwBzkWubFXBBX1VRdyyp3pi
98lt1AJFyJVfkQ0pCS0nHweVwu3RoeQg86aS7JrjY1LsQR5Io/iYkk0l/ZmPLz1oIuWSCxvVJE4u
Yy5edzPtZIiO0IHi/VD257E5jfENRjqpKG5LmZJ8o3ealYm7Ud0S3UoGOm9vjcdbfUviZ9zWOKOF
bHevhgbqaEuaM7CoeGP0w8G/8Pg4ZZbC9W1Bbltx2maG1zBQP/SZXxLmdnN5KtZpycict9o1+SVj
COjGwGmAP5mpG13NwaWMmK8CiGFQucIUuiLQGhXRMZuQxoPojOWzrlNDt0ziSDsMYEa6nUf3pemx
i3YC4VktA6E9MWh7jyHwKHLI4IXoMBDxmM/l+f6PgGHVZJcHH0mLCdZNKuD0AYjtxP1WrV61dwPQ
l3gE413Re/ChVL/QfA0T0KOd9H4P8A7jU8l2IkBDShzWJs4OgWCFZNMFeIetAIiW7anbhNK5kfb9
5Bei3aWHkNCi8c3Qnnp8lC/AnE12H0tU9jN4UXdT84THHTUmGPSJlj2cTVOgSKl7iEk83lWYCE2R
PuJurh/aRqN1+1EpmD1A//ak3gC6oeUPg+EbyYnlJty0m1ERfDJYwgwmK297eA+l+Wlqj/1ka5mn
CxYciNE45nNiD69Eak40aD5rfpsMdtYaNMacodGfM1A+z4XfzLw0BYx//MCEm2jsQDYOhzO/iSsk
BXFvSo4UTb7vha2sTDhAy8guEbHU+DXCLRRNr25f0JfGEpzmKJz6ilgpJAS1RidhY9ZOLb6a8BUE
wxPEl1rYZ5xTDgQjVb4vpI9ADexG8QKz8uUmoyKYI0PjiGfLCCNLxaYn3c6EDtdwksU6QTyYUyN8
SQF+ONSvk55sBPNYaDXywPuOX1RVtYIIuic8VMJ9Br+Z8XegJNqTjCxxAk5RFNebW0mGr2rgB1UA
Bwwum264kWL2+RyTxCqAbyv1D7nwkY8H2bwk2rMiTFTDvhTJUymegrZycDZyv+e9RAP4OEhn4fqL
GFIZXRI+wsRPCCs0fhvglNQycknznOLiysxryLSVMtGpY1+P1HsRjPDgU2KKK6WH2rDTeF/I91J+
Bss5OIJo2N8laMFrmo2q+EBkoX2V0hiU5BwvQq/f180Lrw8t+9OiDGRo2Ia7LHdz1nm8AfsHuFt1
X+3viy6hcRsDEsKqzFMWeVNtUr1AALMj7CVHZjvloVMYgtUZnd0Ht0VQUEF7ivoHU/XSYt9M0Oa8
AF3BmVX33YAxjbS1lelpmFxSoCMnCOgg3wQh5vcCgjXD8SyhzZmvdPc1mLkq/EA+lV7YOyNI7utj
kDyMJdiOFJTJZpr6eBIAe6o5Rv8ggYnFLDOnhMsSBBmGNURL4Drcuedhei75bRfclqVbyk8Feaxg
CuX8Scpe0cLodxKo0IqbCrjteINmMjZNBCQAxmTC8b4Pbhig8ZH20SKwswUOGmBpl5WIY2C+ySNG
Akf5o25vSPIwDAQ0sZmHIeAa1Gok3sX5e5pk4MEh8Dl3cuKhV0OnQl85WuqIbIAfBmCs6j0wjENr
PKXCdsCNGcXJHpQXrqc0SS6BpsJxOcXTSW/h3nY3UhUBkwn5LvNkSndwYqPcGT5jBFixlWtWhzqD
+TAFJ/A199ljHN8ZgxOYCEHdQKJ6/QIWC2cUPwwFVRD9iSHgCsytUXuTacMTARmxGDp94bbSPnso
3EH3DYD4YDfk/KWE6RDJiUSiPQzPJNkD815hpyp0OtkHygLNBYorGXI/gjNJbC5vwfnTD27nw0cK
ij3I8Fj8LEYn1p31AmnFtLCV5h31Lho+g3AvRm9J6cr9lnR+KtBc2gUmBYqaKjizcT+h/KrhM0dM
SLpzfGSAovkQiRu1OCmjLer7PkypQDy5ORRIT6S4tpsq8eoJD0TWHJvMZtMxVqwEweHo92ARAcUg
oeJLE7mx4PaxJwDItlKtHMmdPn9StbsSBfjIHcwHIth65NaGIxsHOYFzhJDGV0TLHP1Y+oiDz1oE
5B8e5xgXJSEolhW7GD5Kk2xb9BiTP3m4radTyXdTcQIsJYIdkE0w4wZgy0ZlZ5PF4B/caW4tUnMu
0tIKdwxPa+urEQo8djaTDNyJiqPdw93XESLgQiYHcAQPo4+42iy2oOTD3wtvveCOILbIP1l8F+cg
wdyrEnL0Z8SBeb9rEkvPbLiBxWvyRNo7Ev6pnlOTKr76ppvbQdgY+RHPYBa4JnzccGjRcAuoDHQ6
GoZgJ8ELuOZpjEOLBHy1/EfBJ6dspFkC8wOHVYtLuy1OUu+00NkqP5mar4TEDuWzgVhL4shYTNtY
6Dwmghtnx7p3A/FMqPiR2hxM3lgVy/DDG4E8lwE8YuLh/WoIqmilYPHRzTGaKaLRXWw/uyayZYJR
hwxK8ZComG1lN5iso2Z6Y8DqdZUj4SYkuJAgTiH5C9Peuu4AYnFQN50FniOhO1KjcXRxGwiD18IP
6RDghBPoGMOLkSM+ROjTh7Zm2F1yZsA8wwzTEAwOn0qERSdQgBa6aUvoyTAPUoiCqfbBC3EXRHfN
uI9k7mvmXkEpPKr8oces36TQLEgxHIIQrgG7GK6gXiieaUQIwE0apWj9GIBQLaHlakJvMcxsLvu8
3ZWazxjANhAxBs1byO7F4A8rSjcBj2K7GdpLa8r2SJ5H81xGBs2YV5NNAvLeMrpV2xe0B9lcg0v3
Ig7MzQkITvpzDUcthi/AMBqoYz3Zbgx8I3VNeVcDR7AP7vrmjwIKv/bPEEEBn/X4XSoUSwPfXYBU
RYj4R9uYBL6uCRjlXRIPdlcW1ADTYLmvYtDXwJksnlC8d4TkocoRUxOQRE62AmQcJfhkSNvANHbc
55qAU9v3uhOX5zEHt+XMSClUfkOQ4zJgbbjLkFdp5YnmydGAUaqUp0YGcGmIRp3yFjF22N4UAN5h
8bbGDQpjVM4rP4BLGuO2IAyWGL/VTXx0cN8mkiP0CDEnmOjeYUUL43LTZQ+h+NJKArD9QqqEMlVh
cBMVEOWGg3lmtA5RQYr8cDpI43M97StTs8GX2dXEq9SbVtxO0bApxdITis801L1eaWhKGrfSdiTc
9O3LPNnLTYeV3A64RqXwBTAP56JU0Nn7zAeQzPWbQTqlGkI1uBqSqZ1lIEYjzJdn93SGdIQzFBsO
GsucKtgB8T6XWgDlvBrKeQzeZeFI4rchyJANaxBN2CR4NtKzDoR/aVsXCLRrnYqjB1e+zg85MNqm
4A6DblC8wtanBv7aYw7rpHJbknciXqu+zRBLTnQwkaZ0e3ETNLPjt6kKpyJ4VaWdAjKFqGV0AIyD
fKv3jxxxRtrLtmzcBdmLnN3E7E0I4Ir2Hh+eALxtt2xT4nFMOntkbwnqiIUg2Tw5jdlWQMrMACGq
2gJVwwuHZ/QkUASpgK4Tpl3ZOIlW2WPzZ6zcbn7o445WeBoMODu68lCAYauGV6YCqFCtHgVkF8En
Gzfj3SicC8QVg7rn+tkEZW/QV5YmnQuEXzm/B/6WUwFgi4A1qwhHS0CPa4bv6Mx7WT/y6CNQcEmk
rYwb2dUdUj4GRVEDF66D9UIrtpjZw7iXhX0xBLQvYxvYSZTnePIRGSlhYLPqoA53nSja4/g2JSFu
yiGW/ChGHgoxfV9uEv48dg8AzuTJRkPgIn/WyRnevF7X6FV0ptavR6+vHosA1w80rPCRBAx6pCXx
UhTlAiTtmgD5UlnE9C0MmgqXSLBjAqI6RcXJalaS7pGkQPmOWFn1jOhXD++BlbQ1s5ckQ7v80CFa
jJCEewe6sY1oxmQbNRt8A0VrwitPS3Zh+n+cnceSrNa2rp+ICLzpkkB6U5WV5TpEWbz3PP35UOPu
o9orasU9LUkhaZHAZM4xfje2Vhd+tNK3bhYnq3+sWZQmAXUdQ1+NwTHFjSgAMQ9gjKcQDFcFbxqB
mJuKVTLYAZGkc3FWwpemuw/NcB2LOhnRFWZD080jwdGkm1ZJTr9s/NYpzd4micZgeEhC3fHBh2PC
U+X2vVygOu2UlcNaVp/87gkFp5tyIWICKCTdIbvXc9Ge+muT6WuRZjppn/0edASodfQ9P1Jt1VTJ
nt32srLScHFIwIla7p/jGchOA/0L+bOXEqFQnELuDoafXzXx2gfAvg3v3fQUQA+TWs0k2d0CUAzj
Y2lxbFv7BIpWrws7j9ajtZeGaVMpEjate2t+1sQzZW5aPtYg9iJQupZyCglPIXYxtfq0gL+NVrZF
PfT0HHck7y1m6Je5aeJ5M8iJh+OL08MtxTeJuNxUnpyIhkQbxW3cU/fOT5EvXxUGLzVd6Ra+6jbq
vJXoSEhOsIiDCpRpJ3AMdFrxJdbpfVQdhHjmnT0YzMsYSstJ6DWKZiMGp9g6Cb2G41RYib7vFpkj
6wfLvLb0TfFH29/lRXyMOPhL4KWYn1GCDDbjR0N6uXUxo3PXlJ8KiIkSgxjO64rzIe9Poa64BV9G
DHrUlFAVqhuN9ClW7LZs1fl8iJbqmfcjfqM8OkxsyFkZuULz3FnNgyUATzLeR04I7gcqr5R1lhXb
BnexWhy05dyN92F+UetbU5KUyrjbCHhUm8BlCifj2AGBKLTU68fSMVHOdJ281ngdSUzjMWyFlIlr
ClhdaTp6spUrEzn/eSIeTxLOqv8Z6eii4BGIVTGB6FOGolXMVKndAWh0EZYrI5BIM22n5egRdCoW
cFMxtv3CdLNBcGW+pg5YLgh6L+R8YRcyGXCNoixjMQzWp5U9N8XDYJFwO8IjnaAjEsimrnCrZrDH
8UOU1iWxNVUMGXYfDjO1+1tFJdfOd0bRETac23L+UiiMMTXMYzleC16vtQuhYY0GiTW6guYuhAxR
pmQV5uNaZ9wzW1rK11CFvVMAwk7+dTbW+iB5ESOV+6dR2CjUwkF9rSxznZYXIdnLo+AabbzWBP71
t148GEwcUPjyyqeoNh0BvYJWHISRi2TkVDO9lv4uYxdRolVXJEBaTE8HGgvtdL7vzC+jegwiWuZA
2FRMaAum11g6jYnCepptYlPdOdlkonLsuzeTjTgHTVDTHbGjcEbHgXNIK6tdH91LJaOyi4smNGwJ
9zU52SEkTQT0msuHEqhAojy+b8bXMdtGk9MvyUMZOsyQlkdfRdbZEiA24reIuJ66oqb0rbsoftTT
bRTLjqI/WNKdwDZcjm7LUPGU20mTCwH0tjxcS40u8lu0SubXgqq2FxGT3Khuff+iQ3a10QjufuuF
eyvHc1XeZs1yBtPBEcYMRdGJxRMKFQqdh3YhlrT1KDDfgB/YvRAkkYcvA3dkfcfStkmTVe0fS+0U
ty51E1OEiHk4xs2zbt71FHWI9mkmXgp5R2wBy00FfLtL644IhXrts0NJ8ylfqjLZGwaSuTrfwa+8
WoLNkqwkq/0hVN/4koKa0wUTa8DMpJiRzjhNifOMBZZkdYwgyKTZTbpLBrJepg0snkT10q9IQE8l
Jnhw+0XDTOxyWmXjMQm5T40CBn0c+B5frRS5aZ6vFdOb5d4NlIchlqjb1iKsXSpccTrATj3LxMzJ
Mom2uoN6izOMora6ReKxKJ/owHrh1aBMEur7see0XrjCyk0qT1ae2+rOkt5S69bBc4T9LSsymwMy
q0ZXlZS1ND+lU+7lgCdN92KmOznksYDna8NTGT8saVuRf0xYCuhK1Z4Au/hVNMAUad3mLFnN8zZJ
Tmb6NUeSo1RUb9VrZB01wO0mvIjjfTsfJ6DxMsq2DduomVwhgEz5rOFxheExjG2ZvpvI7JiOYAUo
0M8hr0c+BYJjqecuOliSF5gExC4lqOAVUmAn/YbmNmbwLUd2MAOyPpVqag8owCSNBiBYDda8bRtg
dfVccNQVwjfpqccs3Onxk1i96sDZUbil0XBozUxzm+vydghyV9Atb5S+ZfTk4ksh3Cftl+h/zVVq
Z/CXRUgbQo9rcjalBcdGYryCPxfFNtA5DkFeEsbVR8nGyt8G6hYC2ezSSFYiDzefLBK7v4ekAyph
l+yfyMzk2/kwVcfvYmaUnuMYsPdpkKJVJe8UGuAZzxH/4M/4PxMAX6Ymlg9i7qb1HrV0IfCtfsn9
LoWOIReRpeaqqNJoCAMFDIL2W26+ZR6brJ0mjXKpgtC7dGAVo/im6L0rKo0zdxJhWMzS1qSj8abx
HTEzzE58gmUsTy/uMuESDp6moKqQDrWSrwVFshsVdFcdmHPy2LXDkZq977fhuI9gDWVATX7pwqqB
h6rTszDJXktp2OVegrDMum+svSy4Iz0NhdLAk4s0H4QFlEW5H9Rt808B4nQLLl9+6u22Tt7r6b3S
1hA9fXXXV4Mbm9taOelMeS0OUIdh3znEQG2Rw2DKXSaHVI4UPsn8v1q0LoXKwwvJt+Na8VkXvDhr
KXX5AoN1JL/l/n1QkHb00WfIm44F/RjemFU6c+RVBkjjeZr3UXxp+5uO0EUbPavbhcVJoX2xUtu0
dvhx5+m+bNmcDm2lbPIMCsxlKoQ71yHw5pcUvAwqdEu4URr5oIPPRsF7D8gHdGUMe016IsQnlR+A
V/R6HdBFzPFWyeaD7svrKdxL3UuZXiv9UGm3nvJD6j7jalOn3yE8C/ZgxejssJ62wzC6qNPOUVq7
5Id5hcbMe2WvDLtmeOojsC/1tc12ug8AOgNSdi9Wvw9afhkMrUC93fp2qb1a/imz5G3R1MmySYpy
/2WC3qbJ7OSpVxkuNFxgulpnbMK+Bs+j+aWvKE13Llw1OqsmEHDrKnzxmitED3ot2YKyk+haRjYg
mtqE6r23TvoCDFBazKUHxQzmpwCdpiYPNdjFkDtk/sE80tgGgz1RxddWv07DXWmGrslvMxds0IRQ
/KTbz5YNuX43mntTDDwBmIYtMFU3ZdPCDQy2D4iSi+uUrQAUJLe+8/ncDB85vu1ZchPjKCqhHRuu
KVFs32nNwW+RpAWrONhMYCUCwXGZ8tmmSCFQA0ylXcY7C3BFgFwZprMMVpTDJtc6moSnof0e0PBg
oUhKJ+QvvfRY+qMnWNU6ndcjLuCqfBsg2ESv6VZifjPnw/II9Lukp84+B+ZLX57G7tjI6y4NKWpQ
nZrrACVBg6mAj6ust/1QQgWfl8/Np/qQ9pa8ay3N8cfryKA7IvCk6ADg7VFFSZojAZoztHOn4pQx
rxK/uxjeKn+wrW5dhC9Gvu/Gy5hoXiu0YK4A1dZbJDxb1pJpPlJlsZ5WiXWqrZLycF8pJ0E6zECH
aXRs+H2x/Nklax/kTXInOmtAP8OcbO3NoFoBM4ustwCu2zK9hLavpLMHEIdd82e2YeVUBG9az4Ta
57bZa7JTUjdGSeJUrMlljKoxjpSx7SMT2pY+FwFJGud2AFsWK58zlhVjI0Zr8CvJ9LqWyYbMm5a8
nq4WdYRU7mbYjYwxJXqyKaWbJJn2GAf7QBMcVfME6c2nOGub6wCIZs5Ho8o8tXeh0AuxX0nK4EyA
A2J2rxZ7STmHzTGHDZoAY/CebBPekKV8p9pbDy4DJhPCKxBHQTE41zHLsnWD4ZZBZVYgYFA+yGUq
SCyB48qQGFDd2K0yrUzDoNKId9H8pAAxmbMXA7ZNvn/gKCiis+W7qD/86KPuHsvkJMTblsNcVZ7j
0Z0jxmuxn/XfBBfbpUQQHa+NPdcIBKDSd/YoBrrb7fgkLg2AIK1GFTnrTG0jHHUQ24DyjlqFx+DV
yqOhHYaJhaDYQbwUWE2y6ked9FdpS7DRXtLdMRIdmdlkrc73K1er5YQxQ8i20qvr0A1YMX1wqOFp
zNjtZt8L8AMYfDCWwZjlmhmbhXUr/FslAzjBvitlTflvbmTxS0di3aU8XlNeqT30286KjhEYhpHV
e3Vutvm4r83HKXmtmOVYWespsJw0VMEX/PPsb6R2gbw6N1f3DFdxIiW94U+vxIcUdrrOdzWqdF6r
45tXQ/iIrGvJzCTsx6t0vMaZyjJgd6L5l4VNwBCiFG6TdPq4e0wCax3Nz12572j49fA5LDd+dpiK
95RjpfAbR+uX4o3Nu47dPvgwqY8jX9hXJLG2IZz1/DJgZK+bo1ykfDQq0ivByekNFll5rbsJ1WeQ
bSJO5tB6N0Bq0qwAon8qpdLNgV/15jHPKiq4zSSLboJWY25gxwV3kK9qfo4XbK3bxenszQ2PWVgJ
6UGOFgsmejfNZ0IUW8QIhV7Zg1Cfi8JLhCdZ0egh0k0R3XTzG44aCglBG4hPVb7CyoiZf2vGp5Dj
NdYQgFILmYgtIsrcIvr4B/7XAMNxzhenjI99yCESv2YRSYqGZOutibXi0gftqaxwaWvzvqubkzCj
ClR7Pu+oQceXzJT9RX0ujZgWZRopVuOgBaDMyTLPW3mVmPDnPpNN0lF+jSc6pIiSXFPn54mJdqjW
HtXuUw6C1Uyjv0iS0jkG/ufX1He1eglEaVWOk6uLh0DQ3jpWhDiQ0Vzku9DMPClPNlS3M1iGYRVu
BKlTmm9mf4cY+lz6jz1NdhwUDgLFLD9L80I9rwUtcYNgrXdebe17yk6a2a5gU9k2lc7EGQGmdpao
qCC11OOQXDVwsnWnrEflqGbrWKar71kzMiUgJdQjMOTIp9B2X1p/U/1NPTpj7QqJK6W7Aq2dcAv6
yzzKpx79J8uVjrSqtI0cvhWRlwUyEOWu1Qd2RGE99BeT5qQND60BuS8JbsA/jhrTWhjMJJqXujjJ
TGecoto2sOLN4m0Ebmsk0ambvUJ3Fpcm2UoAV8ko2qPUuAoWXgVXSh4/1zR9ep+4RtGuhOR7EhU6
gWvODtOL7xLFvykc9OIwtzfo9IUQVfmeR5Mv7HFgp8v19SR9leEHHBfxDgBN2iocNmU/HFDBhBzj
FXNaByeqr1N80AJQO/G+Z4eOWVPIS2XhQ+u9kpZLrq5l/FzwmU8doh/619IWNWSIlIS6Xnm8crsS
XgPQbz1A7segYmu45JxwbKVtSa1yyjRh26HVIQGMjObOnsW1lbwn0uQoZup2gPkJLSLHGrZ/s1oN
jCpHzhbosjvpab2NDeMtCSEUctLK1oGPZkjXk8zt25m+hF5x0/Ua1dEwQSxUJZRFKX8wsU1HVOaP
GxxGyyoZow+DQOqNYTXJR1rkjV0Z/uwUORvK4MegQprSfKdlGr/MzaDtOsuKDzrfxEOfmd2mL5Nw
Vw/UcQKvDUlUXN93YQodaGZA7Ms8496w8oORNOK9MXbjekgKZDSMIQCdHzZhdwsi6SqwqmqlBEnz
MvaOAoHGwAhhX7XWyvTajg9UxMwSTZ1MTdaT9qqk1zRAmimpBM/tp/hRNVtvMmMnGARA4/eqv8ly
4ZVN7epWnrOzJjtC9wZPBwaeZZ0hH5Y434HUxSvGxFSHYDLNnZEgRounPmOzNjNHNJvYTlJCVNJa
SDxVigUWFiMVpb7/lNo4dGlP+7Wvte2xY7Qy/B35zUBTMacvu4qRWONu7MJ+pRkVdQW7p/Xox7Jd
g+6LbeaG8Og1E2brSUCHWXZrCVpDQH2bVVJMAdgfC9Yo7sSLFpP6Yx0DRXCnAV7HRBUpSYIdVT4P
IL4z43sW6zFZuIW492SRo2uyXF9N61WIyy+roY1bhf67JgZqY/hlhZbe/AiLpy6XVmJ2HmLBkyIW
a3SXpdR+SDsaJbxGFFJq+5yGj0g/7KJvaJoejaG3w+DST3cDzb+VfY9+xEdW2qp2CaGL5rp38uJg
0VZr6mlSL0X3nAIii8G+VrcpEtuZULhezFGBNbbMCSSUgVNQqg3FW1g/CtOMiHBr0eXN+4ZpSDGp
LyKndxYdZCtzmviZKD5TUhAtoX9FJhkiduB12QzY2ycaKl6wjNxqvbDmezCVx3SwkL2QDaa8Kuqu
jt/H+dhBNifmNz4fuwENN1h3Q3LrShZ/e1dM4lpA2jjO96Q2N7rFSMBkbUj3DLPjvPyorO82/ZzZ
RacUBDQ/yVq5zvwFC1a2tcls8jqFZxxXZkBIDVWknB+TuF/hJ/UkkzKjfkitb6Mjpq4juzwq7IQh
pUV+hy7IyUeXhOR/SCBD6jmqk106CNSYOUWM5rBxeXI9fPhFsDaS3DXCbGWQk2wiJkenYKgHabSQ
GVW2SDCjwZGXpHcpgpagoINVQcuXWpSnL4nNKtEHwrll0ttnp4yel2aB5LRtkD5Z5jeco6VchUhw
G/jQhmaonfd1Mp9UJOkVTXTIaxTuJWicYbz0jbgeUALgybQF8VXk9auhcBhbFf07gMniZm8UT0aO
oUXyNkKHWQOU9qV+qjqYfkNBB5GtfbzMDEb25vizkyMnbiuU9SqfqXlfVKiWdBDbSnXNvgHYSEBR
eJ8y/G5zDPVx08DJWBFIFwpYpmY52uyKeev1ydNgIHVvSqeS30MkIJM/r2uq8FQZAf7j1cSKSy1z
O6Z0TjEZFamwseZ+pwA6SdVk57y1umfLBLOOrOIGIw6FMrU0t9nFb7tbGME/Uxcz3QXterQz5mnV
0oGq3StqK6iYFv2b78YCh+0UXCWz2ynIbavI2FRNej+3sRdqDyG6cVqpvJ028zR9lZFOK5pYN22I
toZOCU3+rc2GYW2KKsW6ELFyBaCe8bmRjD05ScekbU/YP/CCYw+onqc9ZwWo0tDNu/KY5odEOw4S
Ugj653Nm2QXbDvgGZauZbzsVIw/vykKkGfBnUPl5fAWY1nnrdk3H7ivdaoBcyMvXCUo9YkzORDus
T8dCemmNNz1qnXaKIePwNG8iCpMyupl8DGHrosHTJ448gsO9HB9ECkYU9U/VvkFXQr5X9saBD6Od
fFVU0qIa27HgzuFDpaBr6K9j8twI/FjwVgTB6UDVxNqLNla6IL0Z2mfFNXRtB0oR5beGbWVA8zVa
L2Wd7MIeDJxdx+f7ssTc8St4DyoCZpH08jZYiM1U8A+5OMvuoDGVuGM1UQpiMimWlxyIBTUGaR/2
qMcvDC8DCiOtIi2Ra4MkYPJDeuZzhifzeh4GZLehF5sfsghBMPvKRbJqTwgNEpETeSKUVVknoe9q
7I9FV52lpFnHbQH+aODI6B7CIX4rOA+rXnNq8G7TRBAVk7ouMnHDw0Z70xZXWRohbVEtgNVaX5P5
pbhSD5FpHFVZP3P4+PWevKdgtvYpE5qmoXUJ8AW1MVfWa6Y6hngexsaJ5HdOOsSXhTf6z6NWUQLQ
yt1ikX4ikhhKTqdz6LLvVjIeRhmZ/U4pT8PifBi/ygzY+h9sstqoHdVyDkB1KxqaQO2zl1Ym1E0C
Kcd2P3AM93Y71V8iVPlyhGXIl+njp+wLS8Js2jkVs7YZqlOvwolCDBl5BjeqoPRZuln/UAaGp4zs
PQvE7x+oGrinDmJRUXZp7Mg8EvPsw99nCHXVyDjMYn2L2ZPCkvZBeGIF1ogw83NroPEwbXXYV3eV
VtgLhzawImpnZFzqBG6FMg11WsUkyelb+2xoqFTtawbETI+AqErRw89+RAGyREAFvdyn6HP5Lix4
MdwQ7Sqsz6KFLu9ejS6+vAp1m/Wctru4OxryfWi8isJnIe5Bkud0Cx9HX5PIyJg2Y7SColPp57SL
0e7Kfp8rkpfDlCT6pgtdqhgp32lftYBB6cBuhJeIvaMPXWs8NeGXrh4z7SlVatoEhi6tKuum0nLn
OGjy1hGMrYLgZgofp2And27QmQjLFWdMkYq8Fm2yYY4XuybEaP2phc9xfVP70Y0LZY26LRbuAwN4
UPdXqnJMSvSti6FEDwpXy559a9zMwr4tN+l0P3YnjOxJvY4VvA93sW9uw4H9w/QdtRz2+tR5+nQw
4Os5WW1teGnYK3LYJPyRmDls8av5rnGh+KBDEMO4UBwDucaIpHmjNWC2K8tf1dVK4ag7oG4N0k0L
P5xt4ki3q0toPQbBS5Wtk4ZSaVqboVei+VTLdcnxZAkeL9mf8eNAGIXWLjFfMphu7Q7EJc1cy9iU
wp2hvLYVxgHgkRH5jGbcKS2mk1Mvvah9xes+kyQDvbke02vfpZB4lJiHosmcwHzQWdhS/KpEJ1Xd
B/6uUS+W9qyKqAwOsrnhW1X9l8lYTfuQX6gYz7isuXiy1wgLAd8ppQmlzbthIWSQvHA+BoyENaIF
7fSt9RxCXCThKtSuoopifDtp6LC2GlLUYu/HD5HqyaQ0YgPrg9n1Qaza42A5VnOg9WJRgQpHUrsV
htJDSFyiu7C+JBGwjUmafbuOhvZDEdGhKwclXWm9nQlPCmR5p+9N8S6UQ6Tndv9IrCZNwl6mK4wv
Y+qvddE1KakTGjGFTTvOdpq/0SvyOBFbnerCkxfnNZAgujoEDsoxg0ru+S/lzhPpdILdIkxt4PDO
BmU784xGkNPQVki/LQ3LG3zwOHZcB3NCfVLyt1rwkurLKB8C9VnnkMEDS6ekY5bT9hI6KlTKC8Gc
pnAKHyHOJN/tkVv2XjC5Wg+Mme0nUDC6/vpt4n/VuWqcvPfyCfEVVSOaDyrc+TIFgG7awTT+GQ1I
QMoqKcd1O3LJKYNXl461tMlp9uJ6+PQ7IKx+n6EV9F/7ZfD8wVJ3cr4xcxsxxojKX7K7h4KKlsS6
eKmFhTU946LnVvT30mcmXPlSlJdgEsAgLsCodXdndXf9gCfizu9p1A5GepGCr/wNLqmRaCdOcsWz
B4hzq+EY8zWnJ1HyhGo90QRzzCc2PBPlSIvuj5FsCFK74YosEakvMn/8D+/ttI2b+1YpbN0/Ruoj
/wkwDxSJdQ6rz3gigLijmSb2zjK8WnuNYgM26xObjcEBUM845FC2kuzOKJJPARY0UAx7EvZGjsJu
3Ri0dnzs+kuAPBX0jnmSDOOEZIWjN095pSEdiW08Isp3qK+kK2A+hguyJWMnSb8UMo5q4INjK966
/CC1J6H9lMWQttgnb5DQ/Qpny9o0H6N+Ew640uA4xWoDqY3twUDxEuIR2HIUCt2jpqyB4nAE1vMm
2GXVR2FRLKjGvrIA6rI1DWueXn05OxqTvM8QJkYCfyIC4SZDLilgGy3dSNTdRsZTmUrSWRzRCDMX
ds6ofTGrAVxD8J6aVL5mxkti3iLaLNwiq2ZSwWUqT6/uhAznXkAHQ4XsSa1x7c1lzQNzGjgYpQy3
nUaxZTCerWidIH9sy0MuQACMtAKQL5wIRmSdBguQ+I5y0Tpp1cb8DFj9ivHGLcxOTdcwf04UG9Ol
09DI2GKNoMjCT2B3FyYB+iDu/kZ+L1Hzfo/nsnhrAC7RNsSffbTWpK+FPDHjhGQL9u75TXjg2NbZ
0D8r5W3pwKrxA9sgP0mLnW5yJsltw1v2FN7GR4XC+SSBdDl63Dpjv0qtrZAzV3NliJ6yvJAe1XH0
xGNoJoghWw43WHpU5YmNKLXWiepkX3Vmx1SJqry1xHVbun59MDrYQSp8orduEUX5cTlKlDv+ZRx6
xU275CglCiTLTxgAI/U6IQ2g7ey++djybk+tbwTXTN+1OTJT6WaFl6R/bDmdA2lrSndVvBs6zwzu
de2AP1P27fQt4BND7JqDdoUfBXk5HFMCjuSd73vAx1XtluVXg2Cn2PWgTwHH/aoseDhuPxyL2o1o
SlRssZh1kq1GW4yqL3datoGxG/AOJ/hiG+Tf6wCV5CIX+2LfHKtnK7kLH6Ib5ljQFC2wsTa1dnff
PyMGFVfpRU72Eh7XwXfLEPkU53p9oEBkbqq0uIcsSGkbN5txFZ+rfflRYT0Zz0FGi9vsC95eGmxV
ems2ZGZqlhTE9xOaqidrJ762B7b4xQhl2uZ5PNNNWm+dsNKvwXs7jg8Jsi0mzgJ0fzblh48LK49v
Kpm2NKSliCTjtbyqnYtZtIZRQBtItOApuhWPOmCQF5n0WzbECjbm4luGUgFdQzy1QcbdjCe0BzXK
yW/54POy1iFPdULiROg/78hpD+zqimNE/OnP1Jt6Ta/oqTG+UuTO6BlXnUowOxi3uKcByPULLXYT
b1OEHzh6X8fXWSBHz87dQcHksWonB5ggHDFT7sAhYnxVh8WAd5nQGeuYtuzmzpDs5Dr6m+CE2TDH
TrNhMMBEgX5RUIg1GEZdEEISDf1NKqyFiKeJTWOVPJffs7jtw82MogvrfLQaABBKcdMI+1joNkoF
3lyc/OGx7eRzqByr6j0VLmbcvYjNraqR52f7vjXXuQRHYm5Fo5LYJ02MmVihWM/t4JZ4WHsU9fr6
9/CKf1KofgsGWIID/lc4mwpQriQiVZN8jO4xdr/GzgWZo/NBPsdaPhfbyHka9sZ28kIQnL/Ec/wT
vfXb1X/kc2RhU1j9Er1grt87dv9NeIUen+9QWb3MrunGdxjjjINx9k909lj6/vID/hjGZElMJWLk
uaorP64PrmOpaoAnQG4L1U4F4dxoxKQX3SLFV4V9aOkLi85Mut8f+5+vSySiuQxCUcwfaR6pGWe6
bmZUMiUfSKbTgSUh7sRaAekPdHxhcZfKqE42v1/3j3E81n+u+yPTI5jjRh0DrjvU2WER54d8wcGb
zKjC3y/0txv8EejhT+LYJlRdzF7WTrJS7qy6+pogDNCqrLvZumqF8pd3+ad7YyaoskyjYBzTz0wj
IU0sbVRjVL3Dfp5CnA1uRivZgaf/fm9/vpBpyrpKZIlq/MisaMthKKSRC6klXX5GP1iiF42xhvwl
EvtPD1EjGI9BwqaObPbn6lR9tDIVD1Ho8eqlx1HAdU5nY6heBGA21n/ZDP6UlqOR1MQ4MEWVNOPH
Sxs7pQ6lhk46AJHUfcsLYgzx1vCX2/rjZRRdkVRZ5ELyj9sKes0aEh9oQ7K2CQqMvEIK/rcv+28X
+ZHKk5eGwmBcLjL5GKRjUzNRgLEUUh8pzu/rQfrv+JYlRctQFCIM1f8eNxamaNPieNk3xlzKXFES
2on6WLDo2zOZ+VnqHKCarkspx17bKZ1wqbWgLvDRSCM81xggTo6FWvpWlVh5rS0J/O/33/jfS0ky
FDKNCcuVmBwk/thwssmPtDxpcQJbt7i/iwNtlWNUlu9khLCt+rcBfP/9ifz7cj/2GUXvlXQmpH6l
meArunGpNNzdgI1TbP4t+Wv53P59hvz7Wj9WrV4JTJRXuRYRL/jxs3ktINEoxM0M8RC3H1ZxLxR3
6vz++xP97wW2XJaPhcBrBpT9zMbXW62Oy7QrV9lS5cAHddWDil7296tIy3Tr/767/3eZn7H4lSla
cyvx4ixqxlLBgXhdIChGb1s0/EkOSKjbBhrG36/75/Xyn8v+2OOEBnReCrg7Zdzr1T5t1rryqfZb
Ub0v6HB/v9hfHqUm/7sGkWfGNrTLo/Tnc1C8GfJDhHj892ssq+C35/hj08HGMZSNyHOkki17oojV
fT+fk3HXV9+/X+kPa385YBndZjLOVv55PDDORUhrZYbojLaT6Yg9hrTMp7D7P0wZNg0RIa2uqiq7
6Y/UqE4vwsEXesRYQEB1f/HTF9jXVfG3TMw/PDqTaFZRNBVmDnK0/vv1zKWv1TiZS5g07Gz1J6hy
itE/Gzyhffn92f1h2SFE0mWSCZmsyd/++1JSL+p+n0oEQoQFevEqjlPZtXQRnwLSIqDBVsXnbwS9
SbMpGdn/98nEjstJKy+x4qr88/JBN8d+zZC/VWAMhwZPizhiYPm/jHMlKF3SGdW1bB/Sj7VYCgiY
0pmkzw76C1eBWaJ1vBvGz98f5h/emyFZsiIiE8Mr/POcLQ1JqPMYuXmAYj3WzkN4iVABNXgk+uov
UZnSn3bhZSYlA8ZEokT1H4vRF4VgnkWyYubwhrp3qq6SvysFiIOGzhNBTRq8BcrjaDz+fpN/Pnz/
c2Fj2UD/VwPTBbIF48iFcbruhXZxcU/lp0RgTk2wefSgzRtcCnN8jMVzFLxI3f1ffsCfduj/dec/
v/dAr9TJ15aUnNLy2Fr+h7Tz2I0cabr2FRGgN9sqspxUst0yvSFa6h5673n1/8MB/ndKbKKImW+j
TQEKRmZkZGbkiXOoDdma+DM0Kvg6DmQYRbgz6cO/bnYpZ3L45M6CMLtuzemne6FQq0KhPaZDo6DW
7gP9w2/XePn+ZGeTJrkFRDFQiUI3ZzapfZ5l/IoRzaIZ/g62JjP6QLlgJzcPMlxVKcWN624tHKW+
JIApQVzMZjEqUm4pIjEbmO+uVx6TWnSum5CWEjTCPhzcDV0VjTkxswngvAwbkkyiDftE5+G7aGEo
CQ4JaiOcd/uHjuenQAh2XdTvafew67gDaD/aIHyePS8/Rla3v/5RC9PJStXZL9A/FOFlnfktZbFc
JGGxNVjJN66IyOcIJ+z3ss2TlaW6MMQWCg0ih29J1GRzlmO7YBI3NQHs+z29YQU6z04SUxC57tDC
IDPEuq4rmkZSmCu4BrHXWr7I201ERT4Dq10A1fRy665uqhWFuyWHFA2qciR/FeUP+REp6LQhqDDl
V7wM0YCTtmtakUsmkOzkGsYuiDjubAt0fUEsdAURxSanq0cweIRMa8iGro/ZUhKlSRYuebZ1EfjH
bL3peeaHVgEwM6TZ3OviYxu3u7QzjppYHpSw44lI5clTOZlCulOF8q8V+wupzDJEQ1VFU2Tu5reE
XM016D/Ggi69xgEpa4dBTS9ItHO19E6KeMu2IOqChSw047Vb1NIQM4MKJyZN5lo4831QCyMTZJGA
0RSo7lowbLI06DfXXVwKywsr8+N0Y+pl1bVUQhPvuQB01Q4UxyllGoLw+h8s4QaisIASNHWWyRqg
IYbkygUAlmEfmPJnFwZHOn0OUl+sJI8lp0yRY6BJNuNKMlvRQWnF1PEU8Ly+8TAUso0+C6Xp/rFt
vRVTS3nq0tTMK7NPFM9j36GO2xuOm0IEIw5ZfoB9R7avD+DiauB5AfEsy1J08e/fL/YCd8iEBngj
EWFWcEH+UAtuBSlKf2Pqf3ehwmqk8raJIjQG+9+tQtPG9Q9Y9NW0NEZLgiJbnEUkYKDBLEGU81Ir
vGVRuO99+RG6pX8vZzOdqv9n5+8r4IWfA+2wURqA/lTrvIGLJU3uKx6pbEMwh5UxXVpkpkUBUFMY
V1mcRYo81KbiVZhCNt2B+eHdb83P66O2tL2CZ+fuo5IpZa5AX7cyT3ArhLo4HSTiQS5Fu4l4NLV4
8/ru1/pNmsJEBglN6YRWvtU7eAIorrcU5fdZ9/v6p0zefL3zydJ0buGsbUI+bs0mMNdawYTjh7qM
nm3qbu9lOyRPeHv+GRjv1039uQQxheQu4sWKzAl45nRvtQjJFdwcMiD4AjDDnnfeWIHYU1/ZWP+M
SizhFYlaU7n8Tb9fRAsjG4Tw8eXbdmLl6L7JvGhPzUrX/fkzUGTGDOoNUzWodM6tWL2mok3KFUWU
e3LJaEo8untrNPRLo0bko7RF1VH8475VNYJWlT6X8qbv0htXEoUHtZdlWHA7eE1gNvn3TrHMNLbY
v3XVZ5PE2UGkJYDjrNBYmyqpTo1XreTHpXEDn8kBTlN0rrCz2Ylj0LptQjGqpMlC/SFQrf0PPhim
jgo9ejCcVb9Of8EVS+kSLv2J/pDSTyTy0Pd/szC5eBFgkdw2BbQCU1khdfRaPQ21tGLiz2u+TMrj
QIUoABqW84WpJa4IIysVhbA1bznQ2QW0wvrEgDmOD0ECLjCL1lRglpLBPzY5x311q47NQtfqjpxD
542563i/pS86oL+0KNeqrQtrVOYdgl1L4UQvzneODMxqk3Vg+yTju9DBJgR1rPB2fZqkBSOKpUvT
JUZCysuaRfMghqEl1ZxJwwwopkeXBSTNKnRH8hBCV5Y+CzAuxtBPu48B3Zh9qp5E8ABFbIvV2m10
yqSzTPvlW+Svg2vpUQ2TN98Sy9HGAmCqNTdNQHtnX/1Ssx/gYu8plFn/PhVyf6PiwFamiazpr1bl
PlTpm+gZARCAVJkHW1PB+yCmoTnXB3thWauKiFAapQ1TtuYlsCyXgkBQGeNGoJNScem5iIrIWDmc
ytMwzYaRw4aqGaaKkqI4zx7gR1OzMxDRS2/lH/SC24Hz+R5CPh84ED3sSgfwIOTt37uNtnlcE1aR
FlYlK1JGwpEbDn9mhwPVFHxN7hr6JnmIhz/uLn0YMYsgmndut8qLQnP33r9Lvh2ghNtdH2BpwXVN
pFSjT2U3k8ehr3PpdToiWnQF8w6d30KjeDKP0fY1e8uO3D5WZnPZGM81qAhOd615ZaxX3EYNasZZ
eKYPd2/ayR5kwHF0ACQcwpVdZ9XaLKH6seGNuoVrhaOfoNDd+PeQxYEhOr/DbB6u5NaFFwMWw4Vz
U964yN8GUGlJmlSkh8fSziFy2oAuj21jDwZrZQH+XamcBewXW9MGf2FLl2hQshpsdafG+ehvon3z
Vryhm0eA9PfKcSVIFlLeF3OzCJXUhpeYybX6rXGGn8ZNu2lPGeLHm3zjPdf78vtjsrYm/7wTfx3O
2Y0n5bG5kyZdc/MxOfg2WBd72Pq31gYcKvKFwK13/f7dd8Rdun9Z8XdKYH8ML1qX1Ki4AhnzB+Au
tgQg7tiWPq1f0c+de5a3YIN27JzjKTuuTufCHolE/D/2ZpGqBQ0SQNN0qmch2dzDG7ANGeti6+1H
+Crv6RS243O47Q7XHV3YPr7YnYVs3Q1WIhTYbbb5zgw3H0/aHjrm/+jfVN7i7Y7i+yx+YknOffhT
yHAn2p9+J2fF9m3waVtrWzrtz+D40z81N7znXXdvoUZNDKn/2J3FkJUqSqiGHVIqb9FPmqS8jXtb
fpQOcEEHNv1882ut/La4UjSFGxjcFITPbGvUM7j40ilyRL8+qDG9HIj5VdJaJlUW0/aFnVnEtCMo
iTRgz0AJYWvdVs69dBy2909vru3uepsW9jv5eA6+/9Y3w3tnw8e42/s3ga3eWd++r6ndLjptIdur
oD6mWfPy2dhDdMl5DES6++B2tHc/S+H++lQumZDQcuLIwV7Fqvya8MbEbdI0ostJpUlbkhN0189d
vfakvXAvmnAflI24PnNfma0HIQulLEpVeqQgMz8FB2CT7xD6PiJ1C+d3ZRe3dB7a4wN9itfdW9w8
OE1yaQZDw5vizLKvFk1RDWjeQjFrHkAnc/Bw9HthH4grO/6ijxeWpt8vto5ATAIp6bFUOHR+ZVs6
Q9bOh4smdPZCSqmKrs8XgdSXo1zHTFZtfm/BHbsKnVjHUFvxZDEmDFFXLFnkODE/Tahq3+VCR9iF
7YNcAIV3EKO5Pi8LQDlOKrz182ghgwyTZ6OFgq5auVMrdf3Z293W2NCo6NCTcjRvOUmMTn3yN3fd
Jju4ZwjmVuJx0UFOhhpJzORFcRb0lNZL1dcJRzEbz26fA98tD6lfOP/FyX/sKLMrGlwpSdH02BlO
cmK3SCzIG1hD92m8eer2UMtbG1118JKu2g1NvYNDP064kqwXEJEMtaXqU0VC5kg6S51NGvhIzhM1
+rn6aT55ia3fBugCD58g4g/+Twilweg43jfxQL/4Z0BL8MoqXIxbLhmyTpoxdWP2BV2lJpXU8wWu
uuv6R5e9OM32HUQ11wd8Ss7z4wX38P/ZmSXvAbYcGgGxU2Y1BBjm8KsyVwJ3OXT+MTH9frnKKeaH
ZoMJQQgBlQ8GnWbNN8t4ve7Jct66cGW2PqocwIo+LXXD/SnV30Uw7oJd0x1pysfR3Nbwi+jKyqll
KVIM4kRBjVKcXoBnd5ZQKQaBWgZpemodPTaAxGlqJjzh+dtDYnOr/Chumx1k07Au0S7oQAgU7NZO
xQtDbGiiAY6AOgDctbNoKfUAqjIBnbaEJpfReA/pmxdWXF066FPVAl057QuiMt8XctkDydAA1KX3
QdpBbXB0d9pZ/FU7rcPTOxz99r+f0S8WZzNqyJA8VikWKweS8a380D1YNA3Vm+pQrkFHF4fwwrvZ
ubDJPL9A6Ic2D/0jgk4BXm7aF647tLDYvvgzOwPKbYWM56TxllvHMP/sk5WVtvBcwsvZhROzLJ3k
vd6UKNlt/aN279uNE9oCjK3287A3fl33ZWm5GRrKxnSNT4/Ic9z0mFSxWGZAYKVP5kSAkXrDRoQe
zl4/j+8rxuQ/0xTnOVNhH+fCjvbr1xzSByAQPA0YrLy37mGqvIFFfZvDCfWT5uE9J4jr9hYn6sLc
LPDU0RzjOgEFG2UlLB3tthPWYnua61ni/eLRLN4iV01HRQaGDWdE94gQD3p3OxqnJEoRbHLQmz1O
NxKUmG6Dv7Rv1/1buo18sT6LxN7rIAtPsQ5WbKos3X20O3HrPoBVe85+QSbx+7rBxdV1MaCzwPQK
JE8MWEdo4zz1yS4uA2DvKxvANCnzEQUmDbAB3XKd4tnXGKl1I6O6n/Esb53pTS3kX1lgt90KdOJv
OfJrZmahKAtyMQoyZvRzKGxg1Ntrzv3DvUjD1gHa2X28OUEx3GyQIfRWNuvF9X3p4iwuaQcz5NrC
dvbYbqSNtXXvo33r/NVA1ruS7pfi89LULD6LCJrAbmqnVn+kt/59fRDOwuNaL8JSWFwamYVh3SR+
UGb4Y1R0khZ2VdsdjZjXY29xj9ahldBF5Ox5j5m5Uhu1HEhRMbkCx8cWumY0CzaR0x/LwzutZG/W
Wf7mPw038DqfYOYZVrLJ4s55+QEzN8ss9by+4wOq9Fec3kEWDjt7Fzl196mqn2N1p7rIWJabSn6J
Vk/UyxP5j/ezpQcJTdNb4uT9OTwOj/peujH3IHqP4q/kCO2M4+/aDWomO+lEp//O2MPnu+/vrc2L
cdSd61OxlFcvBkKfne6zUuVRe+BbfPrMWv0xKdcKrdNc/rE6J7gjTRmyIuuzuY7KoBgDsYSYiNID
R5U9/Ol3PmcVz6f8qR4CuzmMD+J+bbksVXgN/cLwbI7h2deMqscwTE3jEQUOR9xCU7qFKsZCm3Dj
768P5eLSubA3m1ZDC12ji7E3kYT2SFokAh2Ma4e+xeD5x8ocWakJYp3Si4agKD3A1Y0HoQaic9pJ
o3tYpvh53afFbeliEOe4gdZDX6rNcOoHsi7F5jc9YKzUcQt3hC1uQMmu5YaVcDGmc8fF3STJk5qH
dvzroHPMbXjcNBfJMVgEs5UksDJf8wtdOQyyPtS4Jnh7ubyXZVuXV6DLi0eyy+Gb7YBaXySNJmEj
vBW3zW/3W3wj/Ajp41XWegMWF/JFXEzeXoybH1OpRR2ak6zwrfLu6HlfiYTFzfzCwGyni3W19rRp
uMadf+TydEp5oKHvviYSomO1o4/7IL+qT9fN/l2n+TN90I8kA6uVtDkGUyviiHMEflnP+sm4UV5p
od5Wmwd4OwhEcZdvX0mW25iyLXIMtvS+9gi2PLD/fMBsCnPZECzNx29Tv4uVR09fOb4s/n8e9ihF
A2VU/kbuXEyc0oVm2tc4KMCLqZoQTwsrryXLu51qUBudOsi4GcxiA2C72Ji4oO957aLDnKZhhDof
4GBy4n139Ozrk7Z8KrowOBuzJjRD17cwCKMarJ7d5vUdpbrn4ZAd1solywFyYWsW+FVBha50sZU5
ouvoTuNA1rPtN+qxfkUdCrZff/PgPnzmTxCxUdWPbpUtvILXPV7Iyqah099IcR9s/9+VwotJjKLS
jYsJ9DOMB0GND6kX7nSEUfWRurCKeGAFGe11kwuJkl4ME7wR0Ba219mkxo2aj4KJ7qA2oOCq75X6
oUl2Y0tZSn+9bmopjYEIAjGMRfHPFowiVnWIrUGoSXp+lqomsru0vxcbVB30uvheJDFt9mb/4Q4C
bErRSg5YSNRfrM828jaIXTOIgfxZATfakYtEAT0IMgLXvVwY0KkHT5rgxBPUd7Z/F6ErhWnrU3hL
ZH9nqIXo0C8HT2reek9CoSTPYaZ1x+tGF7IqwDRORWAYADJos+itW99tTCHhdUTZN9aDAmcWdB+S
8Pu6mUXfLszMkrfq4bKhYsbTOmRnHiIhd2hVgJvoUWJarxtbmC+6t3UAXcaEzfgbI3OxGFyzHbTC
5EGPFg9jeo+ttwHEAteNLA3cpZGZR0Yca7lfI8RMA+em6BAeVx5hoxLWsGNLI3dpZ/r9wpkxyeXB
CLBTuKgT7qESPDTarQTdXOnVKz6t2ZoFeq6XQ5+JvEjmpWKcS6E6ym7PwVlP69tsouCDUG8N0Dul
4tn+ysKeoNCQ/k970Ff/1N6vG1XDpuHuR3imkJW/PlFL0UA9lrShkqeAsH41ECaGO9TySIQbb+X4
IeR3YfftuokFdCsAmQsbs4GD3kWKxxwbw97dJ3+Nu/rmY+SVAtnwJ/XZe8iRYKAMdt3qmmOzkUvL
VG4hMabEm/9ug3ul+xmqK288S5Pzj18U2r6OXQn/btCnkwn3zkcZ191dd2EJrgaSezoTACkVaX37
asBLjdGVIgWYGrIZW9FJzt2+50xH1tPZKTvO+BaEcZti5UiyNHaXduWvdocGUm+RzvZt4VEyhBMv
D22xWRm9pRQB+FchC/FERz/WVyOaEU1lUl6uAu9Rhsd1VN+6Hn5BQ3GuD+OyN/8zNL+TjcqIMtrk
jVKCj4ilpzBgs9LDx/+bmdlkGYIe932LP2Ei0+zF5ITCUYUA5bqZpSyk6eYEFgcqDn7667ChiFv1
now3ff9stD7EOdWmu6/Ej6JamaDFcbuwNMvhsq9KdRRgKW5N813ILeM0lobUUJUxhjXwxdKhFAQ8
Lax0ZIgaL89f/QrQhxoS+mfgtY/uR8OFbHT44Y7SnW/W4kaqop2XwDNjJTdIJNwNcHxfH9fFLHX5
AbOg78sMtKXFB4S30IU9aQfvAK/yXq237kF9To7wktNjs4fq67rhpWG+tDs7KQJO58QKGhPOq7Mk
INB7C7X5dRNLS+3SxJTILnbJMlF1s9JIVJanIhp6Y0LPrUKVD4nfdUNrvsyCs4hqw88nQ2X4fYCW
V1Ze5O7XdRtLWffSmVlYWjTsdF7OeMWkwly8L5XX6waWnACaIFEUp0GOIvzX0WrGTI3KGCea4nMs
skMt/gBM6/zfjMympJA62e81oq2JnyvEJST1PVJXtsDF/YN9Q9NF2lEn1PhXT1TQIsEwSkyHbUC3
at9X+8BwmBUnPyP9NEK9vlGf/sPLoGVwZubVica0P3pFy9KjLc1g/Fo0thTE6bQyf3JXm4iXgvrS
zGy9xkD6hWGKAxf2qGCEZbt6RxMoChX7+lQtZdxLQ7N4UMdU96vJ0IAecA9J3NArLy78RjSaxqhZ
INZ43eBiAF4M4Cw2BiOUwkRkAF3LkRtU0F7U4vm6ibXBm0WGIBsZlLxERtDHT17VHGMxeoW1wPH1
bKWCslSk/BIPswVr6n1tsu2y/z7b6ineGW+KZbvPMFlvhyOvdbtqWJmxxQFUxAnmb9KSOd8je78M
XMOa4r6oj35T7cs4/KhQfbk+iH9jH+encwhN/mdn5lk2StAYC0SGuEfmaNs57Y3EQwHE5wdIeLf0
ZNgiPGDy03W70/z/aZZLMPRGyEbNcd+hEiTszZw0qsr4hg78TxivV1LHQsXE4nL4PxOzxSVpmVmU
MSaaUXsrIeBDheDcj8K+6OXbtE7e6rD+dt2rpUkDxT/1LXImBMLzNVlpSCi3Jb2mWxWNYhi1e+sW
IrjrNhZn7NLI7CqiFFFftSlGDHnb3xQn6QnVNkdHmnszPjbH9sRb675/l365/+UwZYJ7kWjNlOlY
/uodpN1DpoccpgZEUlHpgOqza5xEWmuKXyoGfZm5WbZSPMkcU3E67erePSIyMD1WTopmid8OBy9F
cUaNd1qn2nk6/pe8dRE0s7xVZWkXjwWmBZ1uiFrZpGhu+eFKPllMXRdWZqmrE2iD0k2stPKn5L/W
6HV6/rtQvV8PlaVwvFwBs7WdaGFU1Po0jgiwdLeugpLHx3UTi+sYzhSWMPCgP5j0lDDNrXgqkjTy
WZRujPjz+v9f3v8vDMwmZBjp80wmA+p5fEOTTvkI6TK4C071q36sH/MnnYPH71WoxgL8n2qZRDMO
yE7eFWexHnhGZfC8DBrQ7Jz+NTiVf1XxzzabWir69ueQrazq6f/9kQ8v7M0WtdipTRvm2Csi1MU/
e1iyu+G1jB5KeY1rYyn4gJTCA0GXJ914M9eGIskjsSQvjvph0N7VFBllhJwQL7w+dUvRd2ln5lKu
KcMQZdip1c9OuVEz9GDXWjvXbMwu4ImnjrHiY4MK586Xi1M2NIfE8nb/J1fm9AEZik7a6GEm6b8L
tCim0pl2zJXxWpwXgPs0+Sqy9sczdlfWqTAaYBm9FP3iGCVD+E5VmHn/fYP71Mr2j6HZxBhF17m+
jqEM5TwNtbdhZyJ5/h+G7MLIbGbGRFK8XpuMVBkEuWeriDZ9/l8unheuzOsiVqVGiTsdI9SgUZG0
qoxtFZTDk9pVaw3Y0wfPV+gEJ6fwbKDdMK/1FOEI/6POtqv70YuVG09DL35L0HZWTYhSC8/urOS5
kmr7+jguRsXECsJB8O/Xu6+brmyNiQffFzm89lGHvRmQUa3qA0of1+0sriRuWLoCOGfqO/pqx8uk
UoWohiKqhPI5LNEWqmH5sL9uZdEbMKu0mMPw8EefQWBwyclHBrGh7UY+UAnaKBlvvP8p+i7sTN9x
US2Ix9oQB+Rgt3pz69XvhnTm7ei6K0ugMHpNqNxT1gYNPIcYlXLQGUPOiHVnmLrTrfSK9M4hOJen
+DvacXCkH70H13F/W80h+lh7NF4sNl2an61ipfIrJLEx3+6yuybecIVLP3j83wd2dfDXoAx/ThwV
HEmSaamA7VIzpvC5GFA5EaS4DkB+ZtK+MmD4n8SUEc+9PqZ/BiFWFMmUufLwtDPvt5VjdkF1oo/V
wp+tfF+ZBwFJzOs2Fp5zaenlMZxTujhRzs0ifeiksU9ayN0HejIDR+ZvBUBKuZNP1g6gWLZH5Vnc
oXPgnwx4kNVqS+fSWn36z4MTX8FDoCVy+6IXdTagPIRWQ97wv5PhG9rvjfd+3c21/z9bAX0kstGj
77ZNs2+Kfu7MlfD/+wO/5sOvDsyOEXormrUQ4YD4WN+irnBEoWPPM/Q+2NaHZuft/W3uRPuUB3HB
Dh3tKO5NRz2vXSQXDogA8WVR5WmJ9xmIWL9GpjqMbif2Juy1L+Wn7iCuOd7re28j/Dac9BC+amfp
NKxQTy3gHb4anS2+QLP6QJ6M1p/DNreNzXgobwMQAdVO+FHeDYfrk7m0Li59nIVsLHSBKnaYQ8Go
kv4y0xddcq6bWBvH+RmnyWW5qCBv3b7kR/NsbJJHYSPx2HALZXzwXJ+l879+bPgyhnMqO0UMlKSb
DBbhIdSOiriHl+26U9O4zGP0YtzmDKNDkhmui3LF1nhWXuuNbueb4Fu6N1bCYaFN66srswtrL451
2AzYCY9ltpFu22gr7eKd+o214GSQqNO8jxjk30hhF6n67XU35Sncrvk5uyR5uueq1RSOnePSpKze
QX38jpjqqb7pn9rDBEoxWIviMTje/TU8SY+yPTrBh0ugrj2CrI7FLLFlYhoqbs23eC+NQ6MtTVTV
X+nOcqJbClhv+QsAjrtn/9xtw/3aLWqhNvJ1ImZZz9IGTYumiRhOuuPuwTpZN0g1H6TN71t5Y36i
yXxvHtZwHUu5FlqeaUPRJuqjWQqSA03qqVlQzreMfaGYR4SS//XxbNol/jExSziq18iC1WPCzLp9
qlTHJuas0Y0rr6ZL2zz7EUKRdIJOfR5fk6mhxHWd1Zw2e7f7UOrO23DE7h467j9bE7zrSuBOAzOP
W9rboRoC2qSyGX8153U1TZTwhmxD4ccQnOuu3KuSI3c3ppev5LdFz/4xNW8ydAtNHGAVYwCj4dBq
+Z1GYWcUkD/yk2rliLG0HGm1EFEJoBb4x5ZUIlCopNNVYdDaUydWh94nkw55+63v3KcGmegwk1+v
54DF/H1pdBYhlVgUZSJyHowbGa084TbWm8+mcW3Jg7XEC3ZDyXLIBuFRz6o7A8mV0aiOLqoikA3Y
eeQ9Xf+gpT3r8ntmc1vUlZ8pCd9TN8LObco7WvXQkV7zezGEOEbxyKtwRZqfwgddF0AcsTAy8Qxr
0UbK/W1j/qoMxGLXiBoXY4hO3Inxi4P/XGrA7RU/pFREGUAsbW8I3+oG1eqwvoUS3L4+eks7F/Wn
/5mSv66MzjeNzm0w1ZSBk4S8HFdvSWwjo6Krt7nwOY5v1w0u5rALg7OVXzbJYFkF4xhY/kGLazsJ
rX9d9SSHXZiY7VKS7Flm4LIskgqtyxiWfOEtbJDEQbT7ujNrEzXbgwZPrhq9ZPRCtJ04qdmjD4Q3
lQ5yvfZcvGZq+v3iYqSHfUZXF05ZxaOiHkxJ2rjqi4YA4XWXludn6gOn+c5CaeurHaMHZwIJJIVp
JBFDwT1DAL9yjFlcsWSr/29iNj8wnXLxy0n+eR2JdqRlkmOJIaLnkWrY171ZMzWbIAqdft80eNMB
7E6iXei/qULiXDeyPGQmbHawRFGfnsExNHBNlisQ0kNlHZDDAye7RhOzmH1MQOMT5GO6s36dFTmP
kgb42VQU+l3qT0rxavQQi7BvlvUaa97SrkI9FVYYOLNobJqNWaqMAGp8ruA+7VJpc4Jj0RWCzZg+
DO1buQYMW5ohmv4VGDAh6uMF/qtnqcp5Nky5imeepB3a0pPvrUD1bmJv9dVsaZ4mKJChWSI44zls
ZtTiYjRKNDuUBuU2OTj3pKDrobDgDchpHJnoFFBInc2Tp3eiFYR04aLNLgNVyAoA3FG0u25lYYam
rliRBwN0QYw5VgHJ5CDrGmaoUWNkDEVk1etdYInIOmfSxrcQ7FTj79dtTpykTMXsFAVLKeSGsKIp
ujaH2IWZmQxahJpRqU4yYAFMy0HdOzKkNukvDcBdqYGdRhsjMxyrqJ0QTaWid7eJdBwNySmiYIOO
nllSdc5uhULeNLFTC3u5+C6ihTUBO+JPE67sovqV5bJdW7/KSjkkARJk6bCrpOSm4nVJGV9L+UWS
QttEMlBucRgNR+MghTd98a4Xz9XQb4V03AVUVsZ4Evj8rla7un53+2+1Zdli+tAYN37y7nbVRjXe
W2nvI7aajSd2DdCC4Ua0EAiAaI5TXClC7i69KIjVVHdphdKn9SCE3/LKHsZz0fGq4QyuYSu0tQE1
zNS91JxQo9/U6stgvaTwNkXnetjpsOIj8lgCQJSl89APjgIhSR/ZofvTavNNpUsbnhNQ3jzAYaAX
v6rorUOYzveOxeBY7R4QF1Iz6qaSDlrxaqm3LUKoEDkg9Xvfi8+CcjAL9Mr1s2vde6iG5eNDO0nd
BeEhSpFhOozSrZIdMu9Rax8E8cFMMAg7atT8lSiPaXeq260vHDTNqV06Dn5X/W0oQPn3uzWfREQo
1W1P/4NmnX3xVhV++zF62J6yiepbqJwZgBw1hfGg9G8Q1YcJsnXqsfHvx2RnGjtZuenGkXaez7w5
6ci9C/XRoBTLgATZk+6/+tq+9Z+QH6+GYyceJW8r9TuF5Iac1KaVfivVQXZvde/VTB8seUNP1UH1
um2hKdtCOhUT+yrC16qxsRA5E39G7l+oo8rNoaVloobUw3/Ik3FTpPdWfdclO8MKnFRptrW80auf
o7UrEShEgnmjmdyjYaeGdp5NAilaxIM/1dYRasGOmgd07SORy3X/Evt73XjWkHJvznH50Vd3Axmy
bx8GydYyO3r3YKMAe7DNCz5KQWe7Q2HzOfg15EjHdw8oyXnmjxDBbJQM0bjfxPljisavuR27vWHZ
RbGtu3RXwRvXPhbQLko/jXA7lraOzCZPNZOOuERHmQlOs3ku6qckvyUK6vi2y19axiICr440alHL
t6wtb0D3HonW1ImsnayiWrrzQbRH1r0b2RAPR+O5xGrXH+PxqUNv9EelH1xhYrYI4Z6Y+EaFGmUh
msbl27D95mbIER8V8958iYanoDuk1alvIUv7HtR7Uzmo0nfeyzZ1n9lmjuqqeCeUTtT4Wy24Kzgg
WTTtxFuvexTUj7FzdBCMcXesxO8xXY2SIyW3svAkWOe0OwbKPcLDXf+mVvTdGAjQ6qiDIOj4WUcf
sv4trOwqfI1QYrQyOxSQ9FOfKmwjVGoGPGRkytbsH6oYNUDSQaa+qv5dWzdwIWeb2DjRC8bBetz0
2UtC/UD6MOS7wv0WgPYz243VO3k5IH4NT1mVgGV/VAu0cUa7b5wYLZ6md7zoqBp3Vnufxxl7Fop9
7adilBs3eoRFTYCWSvo5Vqe4ygj3vTicwD3YQ/nRJk8SKp5kSKlFe0SlZ8pp4Pihm9hBFlGfhk/o
bWN8CtttJBxM/UbSk43icV7m7rr3UUoNtopLp/GwkwKS3aEHkt48V31zU3Oqyk4lgrXVvZv8jnOJ
t9Gt5e8syZaAb6TGiZsiyWVfdjsd8QwhR1Y9vy3C18z7K5Nsw9xFIar0kd0Tv9GtlDwqaBPm4k7k
aU1QWJkqsr3jIdQVVFt3Tcjnlck2hf64kL772X2uoR0t7K38p45KdrxtvJ0b/+7lbZ48IbbY+u9i
e1NFL0P8pMn7xH3yK1soGcFH2Zch0A2ZFloLb8XYGYanUdiG7gkJSKvfma20y6qdWT0Mw2Om3ufY
zf1D3wDwdj/dScLxRxI9eOmN2b7owne1+UtneNvvYn5QkIylXn0aFf0dvpttqjwnza+2RkARqeXU
etKTPQ96QnIfo5rpPeWD6lDe3umCZhvRdz+8r2RzW0bPWfBT0MujLyBs+iqgkiSc9YbzhAcpzLZC
IsS0NesXH5NFf0X53gfJFdmFODqhWNlhnm/E4nsadBuj3PsWi/NJLp9aBn1Es/ioVO+6t7WQgc53
gqBsI1yrB0dsv0n0Yo2Dk2q7GKH6MroJid9A6g9S8J7pN37Ls524y/pPJEPVwNpGgJ5b99SR5K1H
fcpHnWQnkS2hADjtEnXd2YnrDEq/9VNaiVGHVPJxL+fKPqy6Dc8bjtCTlEwT0VJja8n34fgCH1GU
ObW01Y191B/k9LmoPspkF8Lh17mB4xb6xvNC9EB/jNE+Hh09IxBPUuBvwvhDqM99vHVRepX5alvO
Tr2BZK/JRde1u8wZ1JuyRbAdwVbh2Of1tjHsMvvuBSjV3yiIguauXcX9FrX6DgXavNE2evdZqSQr
c9OwZ5jDh2jupQ65ak85ppnLHgc7j5HfGPlet5pN4aNtb2wy7bEcHhL5XNBoJhc3olKRPH7KMjII
gXETMBXqh8wgDZbguKKxDVEf1+4432+U6Ekf3ywtneSCBfMcpj8G09uNFK+Rua8bZHy5EsonqUbO
tQDq5nnbrmhYqk7nk0iFpzT9ISuvUXeTdU4YH8KINoX2pezY1MZ3uU52GZlUaKFk0mPRltkhPM3R
BkC8xoFX443mk279RLYbds2G5sCmPqmedeogF4ytd1O3E90/xNFHrd+jjJw1Nwly66mtZE9h9s2N
XiLP0fzvUvI2pDcGV4hp8ky53vw/jq5kOVIcCn4REezLla32sst7+6Kw220hCYQACRBfP1lznfBU
F5T0lnz5MhuV7Tc5Ve7yV4S4EvYRizAFvN3yicLK1If8LbsuzjES6yElF5k+xn1cZziRflxFwxn7
SznqI8R7SaKyz7ZcsatauwKKJ7U7karVKZ7pzZEP4OXlQxLkkDOuFCoum6HC+ZOgGnIlzaP47E27
YAwr1IyhhIslVcco+dTLc9sgTXtnoEoCYZCnOz+68OWdUBA/GJwgKx/2hUbDV2XdURcu9E1XNKwv
dPPqk6uED2uLMtDIOV/i87b82QzGSf5Nq1cwo/zthwi3UDQsbQcFdPkRee92xaq/PS+2jpB6aaLr
Xlw24+UsgVgnPytMYleoMvVjrsktij7jeO9NsJnf6bQ5ABBEnrgEsIXASnNjftXy2M2Hdduv4Qnb
wleItRxH6ZUzU1WUgjNbdcPR6H8rXvC6W2bYCGPtw4VPtTlvHnzszUffnwkcm+Oy59dFXdewzQOb
5Q6c3CN4dnfDWwoLYT5fEyRXEQ95C+9h6N8enLtbkS6oeSXdMWx/o6jN7+U3+9k84Gb0NURYCsIf
wE730NHIsPARt1r74tm5SGHuTR9TeYIxMzU3IsI6mnjR6RM2CyOH7BaYhAuI0jthofnfZrzE2R/h
8geDF9XOJ+nUBjfFabuc3H3vOzefpz+TYfuANjXIKjDVvXGP5mwl+TSlhbM4sMw5L9GP8F+96TXL
3r30UZC1dOM1X+9fWe6wWr+Mh3j9wdZZTgbk3B7q2zBvhxE94hF8+kb3Ogb67ux1XJzHQP9axI7R
npYuqgw4Kb1TcahXdhHSNPurEsiDvvgoe7TKoVSyt/iYLbAFtBnzJJpK2KUI8TLweRewx9Ac2bwU
VJNcIVXiX3Nj8Mf4mQUHlx3xF4t36JUorPAKifOY+g8+GH+UNkiRR+6/RuQSJHWfFNHSlz7CNIaQ
cIFB92EP93Aih4ucTW09SG1ClC/7yIagiL2PgfWoQ2QxD/Kz9fIwezdMYOVS51Q/8sHgzf2I+MR9
uP34bzzzjwp1+IyBESqULp4rrMmRtDbqzzyGz36zM7B92W6N9+VEJ9ZRRBeAnBKcEPwjSXa6N1uw
g1pDUWbDu9t8BtMz63YSmxhDHTjg5rlVDDNo0eyV3CvnkaCXSNFsO1hzXWJe/t/ijAg9OK4CVWD8
vzb/Z6PTi1r+cLIn7Uvo/oEwV9Gbbw9F3KL/2MXN1y49zNG5d368ze6i6ddyFGIwTR6af0ygVwSV
STX3NO4WU+hWzjgcV3e5KCHPcfvt4TpImJQtb7Fw8xS9nc2qCQS/dOPgGMBDMmD5tOx7qLU45Ux5
zuJ/iso9axB/6FjHHLmzbXLi4XIkrPAtSCvNScwXMEZD9tj6L5O+ZM24A+uq7kizZ23UQDPjmDag
lZIlF2QoJNt1MN4gsLN27HzwN2j80N8kOQiUZ8iNkYlKMe6EB7M2pDZ+Drw6VTAgT9KinZwHl3i1
v25FpL7U/B6Oz9nW1wYUCZQYmXdVIck7eMSnDEpZfp2OTwm8u+ny0KP7YZnK4adSbsmNWrx9H2bc
Y1guYQSxlK3eAiQzCiMZVrJBHLH2XijxN/JQffAni0bZEpI3zXFEtUUQTpIRveWjhqP7pivT3gYF
v3B6aeXebmXKp5zg5x5i6IhidSIFtzDx/2jnd0Ugh95WzphGW3GGkVIm3xJQStLlNndhHoa8xPIy
HGbgOuF+gEJWtAh6VLLKY3CPR4dqdelm5sKyZMtFc9Gx/72qppq27wxzB7lAGyDs0EYGB8W7YkE6
HwdbztFTzI4MP1OMZ9hn43s0JWUzfnp0qhqh84TT3A5NwbiCDfldwAAuc7gFcKOcUNw6rJqnfRRu
u9bWnThhHQVrx33tRqjCJQMkgkak2+o0w9h1Ww9k+148hoXA6MBkc2yx7015XAS2TqaH2Hd2DUKX
9ucdR1FgJBoMz3ux/VY4zWN//6m26X+0gHffBJNcq6a6DXCJYNGLgdKrkPJDObzyycuqIiTXUqDc
G8QG4wF4icFBUaH+IS+d2AfMLUO4xtN2yD3El7kdD6pxI2zbe38DJ63l7O+iUF/VOH02y/zTcmev
HX6VPif1kr3Prdmp7SJ1uIu9d3z3yhm2k40sivqbvtfW+uQtKJzH8dTx8TKa5Zga+xVNMezooUbM
KAponBSkmtqLfkMfmmchGnv/B9aquOgwMnnqkgIGDUUIYh0MGnZTj4ofPydvzGEM/gbRYxvFOfGf
Ixvnk2zeISZfigUNqffTiOxCJDoGhX2MLG6HkvX3wojvkqnS9mOzjxv9Tqb706UvTJ2pAyX/7IXE
t3G8uP5z4jwQ8xJDxEdLxG6/SkGq2iI0YqorTfKlkt9YQDN+5jC/LOakXil9ANRW9NrkMNUpYnfY
81l+BncIo5938zg+h5nZNaw7tCt7HjtRyMg7doG52CT9WPF7+6YrHCKwXBkWcnn3speEAnL4F8pd
l6xvM/Gwp11nRF6Z+7WqFOalfWGXoZJI8QSb7rGFfsEpoq/oEiQMhOZXItGfoR1MkAtk8wh96p0A
YStzt5KmsB/HLc7c9xmJfbN11kR7b6a5WF8j6p19sCdp+p4kBvPXqFLegqSHMIlyRyFxRryp+Ewe
Vh5/+1nzA6+WatXeAYuOOGfYHlEgJNrsW2wv4/KXxz8OMbUG7IbXWXbaQ9adb/3yFQQg1Ac/1rl2
8VKmvc23AaFAh8Q56UmRJ4qSEd5ncx4sy4+7oQlVc+vkBqJnfl8OMibFOsXvIw3rCQ8eEfngYLxb
rBGBrTRFnNJJ5aJTFLNbuB7WIefYxX9F6fln4lm73zILLelp/aUgWuLGcy9PJ7wwwSy+JMAsD0WY
xxH4hth5bJLtyjX9ETroS2lblsfwrB7vs6VA7Rz3nWVAVJJ5Kn0Ngng/AVabHfsVQxO7BPcVAOMQ
Crj2ANlQTIL5lYGeHBjSFsM0VsbN6h7YQMEZ0gPU5xA3RYoqcbmZpa87N3qmnZOUegR22oWyjnAI
tNvlWjI0TcMdyYTed+zDOiceKKnoMD6kBsc3dm3yYgaMg9fJP4cjVLpnZBY3/GdEs9MytLmXpNA+
Sti/aJt+wMQrW04OSuJuoCmKexEA/BGnfhTFnG21h9Z5XJKS+bbqMt7m08yfJ+GcegIXMOz+wTO4
rVKV1twyNKuiF2exbU2eOc1R2C546yfvoFdH5gwIg4GLSO417i3tm32H6VxBG/uLb95h4yMsJhi3
oPD6a2DNRVz2MmXOFdL8Ne03PCOS9QpZIJg5PkW8P/b+ckk1qx3AAgNK4mVidcO3uvfcUi7rPc7K
98xufp7F0Uk5bskSdcPyJQRTnX07y2rrp19vWKH5u8LYfdXFMqeV7v1KBLRyogHtCG1LGtgHKLW+
N6ieaEO3goxj6TedAY81+OhSc1hmMqFJAvQgG4AYKEZs0tw24hzDLbzKgT8S6n8gYl9GTo/u6NaD
aurFkqr3nDKzwQMsTVes8wJonuUIbj6xLz5sySKPw296KzWMRuFq9GUAhrcuunhcn+PIybWNpnc3
1k/SSx7SAAYskeYVoUBxM1U3HgMmA14OgC9PhP+yNviQRsJSdBoetyh7HGb+PbPs37pamFSI/gy0
rWRqPWMcs7PQU7CrOmw8/prnCPj8KJ580QHKZqqEvPip8fHnTjIfGcpmMrvokMguiIePTgEv1QtD
rxoBPtDQVeqh5dmOfTll2ec4owQOl/FKE1rEhCfAnIMQmC57AIMYarNde2Q0RR+HJKPSfZj1u8Yd
jnqaw9xMfCt0dL/uOHRuT6sGGBX6BzZVKcfx1j0ajM3mzTQMpXTJ+9JGwHgh5IjXqqY8SSRsk0PA
4fe9hF7PB4IZQxFwU7I2vIwMHzL15tbK/hHq3G2+SFHNcVvPxnvrQxdbQZhZ8ERXMPA+phSoJMXW
hjvN75OnnHxN5D9E97O7WFl3m8/zBcVBEP6dGvj1CIG86Vacxac4bJ4gK1F3SBWZT6DV4r2wpodK
AsRA+sQ9iGF4EqF61644+IqdjGmv3bg+GCxxJM64FamevjebycrFtrI/Q+VzoDvtLYCKdbrjSBIx
CqAsRRTdzPDPhflW7g19+jkMqkc2QdQP7yr+PjD2kGQ/kAl59gEXrMIrM8FvKm0AUITbcwyDo5CY
phIprhWzV3/ir9SO/4JZHxM/PcOS8IGNaK4cu14TDaipYwwV2XimFN61iQNp7dWd6t7aw6bXuu2S
rx4DYNNyeO75p0UmoOOSZ8ewj6ZH8YT6FLSe/bA6cHOjZZQsO7XApabvnhUqus5zdnozN6gKFwtD
hvOSqV5N96Joe/P0eLChv2+t/EiE+lgipMMkmf/BpXHI4xRdXKr3OnNeYKpdmD46Qk0a4y2A2tM2
lxTV0xwFu9VFmUbGF6Xt0fLx2Zl+mm2rxibce0Oy11vylvjbLljsSZr2q/HTt1AiHo793g2cet6a
65AQELedCHtejTrAUfSdU+/ahtk+nXC9t177wJIGF1BwhBoE7jG5EOGv72MEpOjJmQCQaC0/JhWj
t2EfS+bf1qzlpWoBayd22k9ihAuDQPxc3eC9Y11Sy4Q9L8AxiGPtSTh+hJPr3iW/ed03yWVaw6Vg
oz4Gqb0l2bRcDG7/pgO0iAP4PGvEdkzFr2kz74c2RXmf/cw0u8yN/VgbzNE6XG7lZ7+EmJ84nGXu
oP6cR6gjDuQVndKeCjAhXFb1bvritvO7apxqVogoFHnY4QA2x3rAZvr/MgbhmM/WnEhAb30blWE7
XWbploNHOD4g+opJ+Gi3DlvZ7KEnBLglO/WxffcACnZoijLRFW3C3sZxgqNcM9wUV4e15buAe4gD
8roN4ls6ajcm+nFzLIK96utGil0vxT6baDUsTaUl6nKA3MACwundjD9SsYoHQdEYvwjEVDksOvmM
lXLtH+DyfbIbq00kPkBuemkdZy58D8Ltqz4w7pdN2lakk7mUwE4w584Xwy7u5v9av8FUY7aqhhQ7
umm+PPYriYFfod+g81T1JPYLMievaH/KNIY4FiwAMY3fPkY5ADcmGx4WEHwyy8Kn9Ogp8tvMzYHG
99mzeY7d9lstALURwY9zE9+2tb9lSU/KOYxOTsQ4RDGGp1C3T4Oh384Gr15Dold/jEq0insIrKgq
EeLqWK/ZqXZ8jIlF79aTKMdJO2pB77tQz/6cXDuDfTm4ISDauHgh0fRDN/+dD80Zej8PdvXfGQ+f
1vGYDQ1q53kfMsx0sBTvFwgOJUMl0PX6JtCuqQgPZY05rojrhG03BXsxT6qdN8yIFd1jtJKd6zmH
2TUA8+guSAVM432z67sgt77CixhyFAAnTZeKTpBzBkwPAax3O1u8qYbczDbnIdR7B7QuwFEfoekJ
sDTe0zErGh8+qn50jZvg2Ij46iAaGKwug86GMisl5KoBZY7ElCvvK+K3p7FxkMFgw5bCjQ9pLM8S
PNGid9OS7NfV2xFPnbSH8bWC5Gkgy3DGApmF3aEz1MrKg4ch8NQ2Ty318JMoBzLvci+SpPL0gtGy
KeIp3oWanWfYsMVzdyK8O6hV7rD2gjiPpcJ8G9c/G1b4mE6fG+1eJ9/52lpahDypO5a6OXeBY6ml
RTWk4WYa3vSGjnUyp2ZwFAbS+F+gXZIHhD8mUffKHFoK5VVhPKFPocuFTR0KraQ2UjxyDpZGnFbz
4h/SFT25H3JkbF0SbDxbJgqQR7+0N5z6PvsOcblbJ/6m4mea5+dhHCo4nFWia47ExUTC8F0DOG32
YvBN/bxz+W3lbj2mDsiC6a7DAtLSY1xDk51h9uS7DuYUSTlp/9otcbnKsQrofPYFlznv5+9mDIot
Gd76GesUI1SmJgLW1/wQ8qDyQAbzMCHi21oz0gD/XWo/6ivf0Q897R4bTPopgHNMUPajjp9bc+/C
m4LQ5RgB1QTqfNjidmdDLBJNfCd5WG+kv5jZqQwD5TtDLAq1zQO40uXwYy27NnsLvOko0WyPfNsN
SYcJJz1PEbBY5dqXqJurSfPSN+ozbicg1e5wWQd+zCKogMm1mNRSOpmEm1fzgQ7tad2wx7H6O6hh
XDphLgHBCk4m6lCwdx7jkC3pv5ZOnzG8TgZnvbrSe9V+d2ZpUrpecGpjtjdrP5Rb5wC4Xa4pwAHH
w9ZEgKGI+JFy3HUbujbFjso6aC2Fn4u+ufWE3dwgsLmYRS06dqa9+p266GoTXxybBCbmwGPRvbAN
ODd7H1r2EK0Bdtbks7Jg23gZPGHbk2cWRFLM/TEbjPvsqRsZ+oFJncJ0xUB+lU+JAfLhxSAxYJJm
oMxeBP2Idcv4qhy0d2sW5NucPWcO6gfYEfMwtQX+6km54Y7qscRidT1EiPAC9IQt/gkYiH+Dc8vC
+Ra2wy90rtHrwT4szhA+e+eUpGjkhhkxWBVQPzwRgo4QmD4JVqDc7Z/ZdgCpHIh+LbfUx9xqozfl
ppUD4CJGmpw8TPUYwRx0lo+MEmyD9OxIJUaBo5/BaRpMj34gH4LKj9agScQ34wUy9aHn0bORFv1b
ggFcMrTHRUUvfHa8hyFCZelw1Pda3fGce73bONdtmkrTrgfI+uRb+gfYQ7nSLvciC/MlWVo3LgFu
lnCrrdP42fr+29Tb19bvTqmiNZhJRQg+Dl27qhvVO/MSiCXbArTPPBlsYWNgn0tQStrVI0ZWFipd
sJ7JJWz6xn4rWdgd7QpsNJsqLtNL2+G2NRi7zitwIlpu5gilkVxln0hl0MvjeyM8jL2PMygoc9I9
wWz5CuZIKcmhcYM8M0tu5mcCZ2VU0LmzuEfdDcVqYdYp/sViy+NwAfz6QpAZ+fgysb7W2YtAKJ7W
GeBxgnoSoxuEqtjArEWQnC0vTPDHCJ0GiGVlNE4P6PvqBHEh9MShobZKwRUxc5vD0rIeUI1i7RHT
Vf3kYraxjRT4TnJveAFYAiMHHtAYtkvviHACYPBOuPP+hN4BxGfAyR6K/KTAJ+WO/znRtTQGgCuG
RVgYLmc0tYvSYBE4Jfxn8XqvU/sBmlGX/ukZ0Kz1RWGQiQEQtsH+jTYpY48VUcRy0vydKRA7cJmQ
9NdBHlHt+vybrkDJBlIsHEU0aFEBgMJYtjvwXfN2oNUY/WYTGpvRFgL4HzQgc0S1cs7A4dDgWmUw
Vpw/R/I3o68e6symfekNqzlSUBbPiHBRrjBA3Obm6I3pM+ojFE4+IBo8gA/9eeCBUHk8j2lXkv6d
4qJ00VCq5raCa8C8cR9Dh6KHYk57awm6iQRwAWjFKR8qL/hVUXvaHHgGWvOauv9iHeyyGfA6+CqD
OGkJJsxEisSTFXoR5ASv7OcWfAr3iDwDzJtWNMNxmp/BGgWUbqCCxspRmb3swRADdJsghFAPBim+
OVv3tIzfW2QeZHpsWr8KXaTPBuOMaThkPebx9lG4vwQqsrCiBbu2sAZP7nu7IFoBs3Z5wxb8fCTX
OCOE/fXDjwTvrgUyFU+nRQDTjNL9ppJSDqXHs5MGs4WqoYwwDSHhkWd/UbXmTfIaSlDEhxZo1MGu
QOYbWD+ka00csCvpi97AZHnHuDdfwzcK8pclFGOnZR9P7yloaaO9GAxtgZcC2sbkudlFqHjijpcR
6qZxxOwKeue+/buBIRRTnQNpAH5Fa7q9k/6JYuCvk8+0/5zmDyOcPI0+x+TZ61+jHjuxTgjS94YZ
Adohs1xoJh6hWFIohUMIepRdxnOinjPMoJSBVR9SFO11MbgrkIjmY9NtHmKUF0o3lxp0CgxZOzBd
UFyj1G3w1x3o8fGEgJo8JQDlUsBXo1jLFpyoZNtldqiIWIs1mREmnvoM3JKtfQqWEDKb79gELWAn
W8zwOtA4iqH31Hk3gjLOmRaUMZi8raKIsj3fHiBvWrc4kmht4iZEIzS0V6G9HokufDY02HMXSBX1
zy3KdD7Ssvch/jx/IPCCr8iX73QJqxVjCpaIZyU5fDM0KHVU7VsMM9GGrbkI/Wpb+m8GWD9uknnn
+B9u339C4QgTWaLfaTv+dBbRF9BnY6Hlifr0zUWMDMm0y4yqYby0ggfgQuQJoC83oEA5XglPEtRx
qKXBdJsAhZLmsnlqL0HKml0XH+0chg01rRd+auzkUQCRmUBXDN0vcGGGq0fQsTILxkP6rATycOJd
BwVagbV/6H2UJZsEqGhwB3dOHQZ1PnguQKaP3IOOPLpQS91aOOIo1ljla+v867j7Fut3d1oqTXHw
GFqzFUTPwRkebX9no6XnQGKAj78fZlJha+dJbG1lAGfDArsEAlNnG1Cgttsvjlehsq1DMMfa3ryn
YfZPcFxrnZxgNd3niqTQZ5RDtaL+ztYNSFlXW8RpErIvOTYGm0HLv8Eby5a2bd0uWzXMK6B9WxK/
u8FJD8zMvqRj0haxmm9rMuzWgP1bASqMENPqeFfDjfWY4DrTcdj14gvb1OfVYgq9TPu+w+dk4uAY
4C6agIkposMCeCSCibOd/UOzhFfV87/DqvYOGOTMjXEPwA3rM8idJLhPcCxK0xKu9PUyOkueCkRe
18V2ke2RGlHEdy64Ty8jZH51g6YguUsrahBz3GxPjCntHGAIMj1D06+QSr8Fm1cDIjnG4k0iTVBh
ihmYlbuMjypGWJd9eiLKe0pmUm4YkcYSjgA4+HZif0gGESe1YITglF0K0gKbj4TwfBr7g5uu1crR
RGKE6zSkNJNfOakWQAFhRabcJzuNp3GDsoGZy1kBuYVkV4/160ShZeFgZq2wQmbZ0SZIcn16IQC1
dav3LIPZgyv3mgKewwAHvMSTjrHzE/IKE4vSD529Z5EvO9C/CBTOQwREQw8zXpBedRkiQUoZ1x2f
kQl7fKn2IZ4ISH4KssyDSZ8dxCcrQY1LUILKELXoAA6a0zn5gIzNuu4w0enFFelf7cy73pPvYScu
S2uOTTdWrcPOlsvXbvSOydZXHLy9VDdVh1nhiPWQBQ018e8tUo+BKJmL0MgdZrGoV9Y9PNILQmC4
oh3owk+66lCSQlXo0Qbs1hixXyM8ybSUlqMJlgYnSp+o7yBR0VOD0jaHGPy+8/3dhEg3DL9Y7ctZ
IK/9pg8mQamQotFBr+Hi7OiNHKnh+wn5lKoUhiVNTeJlh5lN5SIpgtjyClgzd0FyEOD7ThgwJTGU
1pLszWmGsAwo4AwfVbnGzNS/dVwf+lUieMvveOx+HcDOAMH5bWxGlF42px1YWBjkLkRfwgjz9yx6
bZupRrGDfleAMSfMW9qGp6g3BQddhY7rmTTj2cysRsCDX4MF+VYcGH73EKwBV/U072bstjNZZTra
MbpWxqBwD+M3loKdl41fXJqiCeV+jQMUn0BxObAOPwA42wR73YndGq+XRrk3f8C82AMFBQAYXnAK
yi9sMWFTaUIX5t9R5a/ZjnRt5dplJ6KoVn6DnEwR7rsjust9GvY1u0NqUXwB7fdhYT0Yev0VLJqH
OzyfBnDbG//NArD3FJXKVyUjYYmS8ttYt6aDSnPXdS/OGNUjBq0gHwJbUrs+FQcJbHkd16M2Bs15
c1jWjEBhdvrxNQoTzHcfnBGHGsWYIsE1onHe3iEHDQRxEfE5BrWp0+PFTNMLuJN3ztiZJElNqHeZ
wfAcHecplNnHPcXDmrEGAQgNac+fWKxxobExkWzDV3RfvAtbgIHfboQjTXgBTcmdTLETK82rZSbn
Wl2STtZ03PZz6r81dPoYM7qfQTYnIvqzanT56QoKmF8k6BwczP6Dabo6sajbIa5FyvdumpzkBKPg
ZKhGw79WD58X+Xnb69M0tbtey926LuUC4rHqVWnG6Lkb54dkAf42oKAfQB0Jk/nWzt3F87eXnsnL
2rAT3LcK4kCyJV13Ai+zAUVhAvEmSB/tCG+7Lvo0CwyPHETVloqCeMh4XnCJmq6OkHtk5uwmFBhE
iz1z4LAGBD6DOav2/H2aTE89ssq9qkMSrHk/PMwxZLamQRSph9J8DKKbhLaXj2N1R18HFIahVLgS
PWZ5YJor+zTg3mMMq3It7MHJuqBKtuyJWrhGtgzzLeJIsDFBDHI8/D4DA/3TR6YB12drwRYIbcUU
TzCQk6aEssAHilDQBMfKha7baWPzrllxZdoYMwzfezCeTLC9gMYKsBtG93/QjEF3PMNcIlZls4xH
9DYnlrTHWSowLSboH4DQ0zsuiOhphQHpEeo0GBQBrsTg9MfODbr57MvOzm+f4P9snRezgpUOgZTC
xO6lkdPnlE37ZQWU0+vKSewZep88jwh22EZoRHF+p54hEynE1M3xb2yltjTdAk7oCyI0fphOFRHm
4i3sT5UhewNmjdrEz4w2NUNBnuD2uh4aVc7uKxuL89v29CEOth2ddT14XYmpTp5h36E17JH3LtrN
FpJBoujQ63khXqXW1w3zTdPia0BasgE6KbO+8rJ9orLHiZJrgocKRoiZk76K1K9CATLE8xedu38o
XJ6mIBZl26MA104IFgkqMdDVQqDQU4j3luHcQ+pYoYhPM9Dj+qFKnWCnMJJegeUnqGP9aN/A+6Cl
st7ASw03ih0QivkSmPuBy3fxpoChMnDZE/3sE7Qcw1h6KUp4jKWSYLg0wvmcQlV1nltNVKHgTJ2o
CJwZsS2xoE+yFazXJG0Pw5p+eJkJDsMI9Jh0W4ZA62Hjv8EejeOBB4oNcedEYoSnZlPr3qU+hsO2
hw2UpaCbq3k+GTGhMJAjrxaZBmWWKbfqHcfsvAw45WoW/B7UQjVgnLG4uzLscczoH5YIiP3osPh+
f7ZzugHqD8I2g2U32k41grnmZNr7GlNcmmZAw9yZCrptDfYfWiwo3JX6upOSY/vrUc8rWNtnD4MD
knzagi7Bx8eMJ5fR6+/pAeh4nJUreqFLwv3sgwiQGCeAmYUzZtjc547JI5upEstjvJgFloaWpeVn
0am/o9OOf1crsYYzPXsRum7M1dOzSr321ixwyEzjwzjJB9r1H5z6+yHY0KIM/msS4vP+I+28liPH
zi39Kh19Dw28OXGki3QA0jHpWXWDYLFY8N7j6edDH42azM5hjjQKqVsVLOZOABvb/Hutb0Xk3xUh
peh0EY7Nriz56MTqj/3I0VCV4K7rs/omyj15Jw2Dta6ooyG19sZXU2ySW1ksWBv6IWdvZd2uLDhQ
zoh1flkp2ey5UBWO8TivGlO+t+lbzb2iT7cpZ/BmfGt4R79/m2R76m8TylD+8OZz5pmFxsZvlH0k
YoCZ8E0R56U+Ka1pq+K2qBWkUP6i1TvHQPyZ3woRostubXKgpJQF33nevz6lOgOvuugjYyl6ysZj
vY6GpEKtaxxLhGFRHKxS5TB45ipqOUwxlo13ELiBHGSZFN+T5N20HkWPHkIJKEbubsYsU4tDLtr5
yLd/j9hjkac2qkcpy7dZxt6wey2qaTELdgCUB1G7DFl54RaIQRSQpOMfOe1Zq95eKqNVFB813dWQ
2uhyvRAE3mNjVeY69cVw1WubrBkPk8e+R11WHaew3+kcy0H43qLvnrrxEIy3ZcCyOLn1qXw0r2xC
0U1ia9rlZbesCpEDMLZLfbT1qIX0vgVHCIUUfQiXhachwZB3EavOvPjm4UWS0QiZ8wE31Vb1pmeh
XQUr0XPqWl6qyVbqlJVp7jmlFTsPK8+dVfl3UmCuao5Gy3m0FzNO1GIcYBHbMG+nKi+kpKym5sng
Bet1Yy9itSiyb9PwjeFWbqRNR6qW2ag/sG+6kY44VdoX3o8KBLqHtiLioM1bcnxAacfxg2mhoQph
lZs2G9Nb6fUd60q1ca2CdEp2/s2obOSxoaTwmGAxYBtJ6WUzIA+ojpRAbzn43sQFMhBkz2XtL6sg
XVMH2FT4UDKqnEg+ReFk5sadzkmXl/lOKqxKTaYyuC3REQTDbmIMNF+HmiITkvChvY2QI+mhZOvm
t6YvNqJ6owzM+catUnHG4LmCZ23izHAta7Jz1dtgbN14Yr7sdXtMhA0hare6ITkD5fyxZb9QRw+m
GO5MluByp2+a+tFTkU007aob0V2OynM1jY40ZGwtc/QhKFKyaoHvsUF2BinjgKV8E3MqLAxui4h9
iLJVgt2gyPJdTD02Oeljv+0ltvqNncU7q91kE0frw6xr3jCbSxVxpp7CU7vpOels8lexvJHEX2VL
b4/XmRS6edg99EgifREV7bwUK/H8xV1556s5k/WNbDzSHCsoEUUR54B/CPfbUlUWmqxxJEc5d08N
wkCnltegA6O15Z2y/pALLvu+xAt2KiKuEfkQp6qJRGlTZTKzOCMbh5a93GBjHVknir/VU385Aevz
kHtGrEF9zymM4gC/9LFijRAjmbPk4c5sH5p4FlrecC2yyWInOXCuajAgUK7fBWLjDEJj0x+O2oCI
1eB8rjKw8Cjo++QlCRChZ5fdM2o9VJkshe5bzZ03pHXN4dZ9bmzTYZvFW9WgIiDukkTCVxavZ8dc
yLoTPTq1G49pQS4wHKBmFAgAFQ5yfsi7laBRIXyIjSc5uA+hXcq622YHKUcTwwkZVgRrbSJo7R8C
rcXHMVBAgx2RrcPwKRq+l4q11NObfHoqNUJGxWDdo40JyRLwqr4jicHAEuWtrVDheJkwQOEtLZ0p
f0rMnS+NC7Qcr0ESbROMmQrnD2mX/jDixFEN/6YRH1OUJ1h4RY6jYl58tAeqZqfoHYBb3EgKZbFE
1NZ6RLmNKSqnc1IDNE+ZejTkt4jdugTOzu/YrAgJKncGlPjZwz5WCftseg16BAIIlMVDx0FHInJI
iHpxl2G0CiKbY2pLRN69CRtXFG41liFKTR3HaG0/HzEY3FDwpBQgLePyRsnQvN/n8a6YXLPcJ8N+
SnaJjKMt2WvDHWUfydpI9Ukefg3Wr8R/QLMeSk/WFNxNQ3JnGh1LbYf4yoUhbevgTcW95fsjZYyX
hGeAPyHK50rEetSUEAN4ECBV9UmClpqRNYZSdadYSYrHcBSst1JUhW3dtJCxBPRMfT9DGOVO8e7x
ki+04XXCN5j9itELGnNfR3b/1nK+OEnSJmDprfGgKxY2HupPCw+fKD1lRrJoZWTwpg/xJtkOynRS
fW1Vjrup/IG69yRzAEx+jV8+DEwLaV6x4/6V6g5jThM91eZjH994ujOUj4L2opq3hf4SFA+lJyw0
9DxKgFW/DSlOMmGxH5roKZDZ8iPatSXV6SrbBVQzCS4/DhToE9sKKehSPJjYqk7NDBy3TYzGXboa
Q+uASG7g8JeLoHA9sPCdpc6ccuiYMndisGlMjjtwb/jpAcHeQkEI1c3eOzNf9W2xEsjp9XdlwRSN
gCAxeF8nzpRKuydxqPJtPQZiUGN4oniWIeEMNxmRnsjgK3lVi7+q7KWTfqlh5bQcVqY4Iq0RqLa8
LzAlYmpJc3MdJ98DmX5czHsuSnSha9UrSy0ZFJ7oadkg2hGnadIjBqDa2Nftz34iNZWZLa8POlXZ
HCBkEDGtY59qOAJDBkgla5mpN6huJCrE3fAucQQSYsAp/TsZS48+PCv6vpysXSmLe7NDYB88fG1N
ly657iVJgrpjgWYTxTNmRW8ZqWbWJA6PLYqRXkatMeHoxSoacewVKOVDPQ2rKLVQvbX37SLe/tB7
3S1K/co3uQDp4Hv8+UVmAsEHSEcuSUgNo3lrXgi3DFlUNBQ2EoPCBvwaueVaW/NN+dBWIgkJcXu0
JeIv7btq1RYty4E2fjIV6/nKHb5k/ee6gDUx45iKdkZpEIQykg0L6385EiI91XeF9BPw/kmNx8OQ
dVtK59jpKVqF3hV62wVogyRBbDJggoDD+QMP+OEyfT1NWcgTKthXySk3gm8kdX/7+uouMHA+NXGG
VhmDrgWvQe7eGCJiDkZ7QEoV4bQ2HthVDcGWuui/36IszhghWdFVMCufn50ll70uVzX9pA82WuY9
1nOtuC7f+7FkR8C5oSfdlsmV67z0mhBgrQKMggipqGeckgCPoqI0tCpWyqJXy4Uvo1LFMfT1xV16
YgosFFmUILko5hkDg21ZPgTyOPNDToOVL3C3ft3Apev42MCMx/jQJdh/yWgXaUAeWR5aZUuyqiGI
mzYVxyvXcrEpTSIWBNAGGuizB6VLcVoLJDyxLHphGar6d2N8pYNfaUI/S8YquzCD+EsTQ4gwVd7K
poXn9QoS6VojZ49+qg0xbmUawbRf5NSdHy3pSp+eH+s5HYTUPwVlGCMF5oLPT0WZBG2MY4kmwiBd
DFrnqqN4k8nYyoPx3lM5q/66G1waAElqAeIq0tlU8+zZhE0rycYkU/ObWB8O+kIIpnWdIKC48oQk
+dKlGcQtcXGmrJ+/rhxRwizGzbAsXrLVvP67qZ5Zna5TN/8JEEBwv76wSw9LFUH9SoZkgnA7u5ND
1U5wapjO5OpNLL/L4hH/y7/fhCYqkmJajARkin1+WJmYdUOl0B/C6m3EpFcqe2IirzygS9fxsZGz
9xQZDHgsdi2IRKpjEjWHUlc3g6peiSa+NN7ommiamjm/pefA7Da2FLP16QepmdulIjtG1v4HT0SH
t0gcBmAk2EGfb9fYiWpR+3QAoaV0JvfAMgYoY8tMhin69ZP5g6Jz/h7p80sE1M5QJevsro1MDoKW
WnMK7PBi4JFM17uGtFt1Oe2KDW6z28wx1sYjHOEFs0a1za4gIC/ezw9f4Oy96q0qZvnJF+jQcOj9
S3ItcuaPoeD/fonyeRig1ZfKEE+0IDhUMcr1IV03P+qlZ0OscPM376E+9c/V9+gKBVKa14F/bVdj
kAJeJGva2WPUDLWtslnTWVeL75PD4Vv4PZCWvnvPBkR2cGldpWfPH/lVk2dPU/GnqY89LlVcdq7k
IObVTx2aIEKehW+6o5zEnXwUTqJzLftOujQ86oDDiYmzNIKtzhbFMmcXASfayIHtYS8/4guNVqHt
OWi2bRlJ3AJfmt3vnr7uvpfe+Y+tzp3r49ys+ZlqzgcxpbrxzfWkFdirrmUUzz3wrzf1z0ubv8SH
RiazG8bIp5Fqj++320W/sqdwwwQj/fz6ai6O/B8v52xpyKl0HYfoN5YpqsFj85JBmRXW+bDRbGvb
2PHz1+1de2ZnHVSi+KQHI83lFbgnHb33e4/Au9a+f92OdPkd//MOnnXLyvQKQ8KstIS/eETwvizX
L2AwRNe7FzevFAWuXNiFqB3ywD/0xrNBRdWHsOsMGlTe2OinB/ZnMtvhl/rBn1bKw5XLu7RdASXH
rkGFmw/q/XMHUbVcioySDjImq+altuVvULoP5o221a71kEuPjHRJLm5eybNF+dxUHdXlHJ3QLNHe
3yn33SrB8bSPXoCF3Knqut2Zm+Y1sq0r08TF1/tju2c9M8x0JfZj2pXeyCt6ylbU9kNkgXeGvtKW
8lH9HgkL0Q4O11CEc9c4f/kMRVFUS+Yf+vlcqLO3x0uGzSDxrSxcNXU43GCXIy+n6sNiQYEhKVap
aigPap4O6vrrR3up435s/azjlm2aJiwh2A7qBXL9xBn7ayPnpSHMUHSEHWzRZPrs5ydailGo9Jx9
LeNJnckOkGd6L150WvDjP7mWfzVkna38R72Ogm7gTiKV3eSpgSrasr9u4nI3+fNirLOFf6DLrTkm
XEy/LfbSz5raB5OfiKln4b/vhcP0mvwS0QFeWfpd7iR/Xtq8ov4wQjdTzgkt9lc8NijpFc+hnroB
Y7wkGGQe0m4FT70ypl15bOcp8qMgmoE3cTfF4tiUz6WwTce3r+/mxSZUUWZxBl9VOV+YZ+U4mIbH
zSyge1tPCSoh8eXrJi727w9NnPVvPfWELhrnzsdZn1m4pex83cDFRRDwVZHthYwr7ny5jLaxFzFV
MhLfDJsARdLCOIqncqW/lRvLbZ3h2j7t4iWxL2SNTsWDG/e5L7Bq18whZ+i3iocxshPh346LY6Ok
i4QWi7IqaerZYN9WaSJzTsn6sTUgTIEoKX5W2rXUpIvPnqwQ0bTYlVHs+nwVw5SIvdZzFYl1o4AR
qLDwXnlZLzYBzZM9BhUH8bx7BdgABLlj1vJ1QFFWbZfUfKkCX8HvXnweH5o562Iyh0N5MU/FTSDA
N9qbxrUQl2sXcnavOAXwgzKZ50Q0BcFO5Ej2WjrhlSbUs7FT7et2TAXuVTHsxOq7mnwX6yv96uIi
iXAYylhA+RTFnL/Dh0FMwC6s9mWADeUVORVg0mGLO0+xMSWvMEABLUEnmS2Vb//JG/qh3bOpXUKy
IenV3O4WGuQNtLDVsEN/1xyadbNsvl27l5eHBDLa+A+BNZJy9rzErPKEvAqbZViepI56fsmyotpj
DxjTBwE9LXSv8h5KJuL2dzO8NiJdXK392fz5s9Q5sPbhIjVLw3jTiufWu4duFaO6EXO3iW5TfBdN
srpyky+u2z40ejYqKZXUG2LLNVtvo7qwnoN75OWH2F8gS8T+v4yxmh3EXY6e+srcOC/i/7KA+tDy
2dzo16XXxlkMs0JtQBE/DS0my5s8z1dXH+zFt8SaR0c80rqpnfVgMQrqvgKwsYR1Ux/ELSbkYTut
x5NhF455nxyUYpHeyHdX7u187/5yhRZlU93QZUrcZ/1JybMy1iY6cLPCC7/sFt697x7rHWi505Wm
5sHqi6bO+07Um5bvTVxh8dKudbs8aj/i9/ww3gzVYtxAJzvFG/G7/y1YXN3az/PKV02f96CxV/J2
vspuxZyzSO1kZxwz59ujt8x3V3vN5ZXcnzdVPes2UofQpfrjpm6sheScumV46BbGUrnDKbQ09skh
/XEtZOVy//nXgzyfWuVQ7wcl4xJH/6DVO2H8Plwrdl6cjeYiJCmXOgdLZ10Us7zFGoUHOKgCChwJ
oPm1Iv61Js7G0zwEbqVEjC9dYOIy28fqz6974aWxBA2LKcm6qGnouekpHyaKuOjS1PR5o0UQbbmn
upLISTnH6xmiiq+buvREPjZ11guw6PV+UNCUzxlOovqbsPoGK/rrRi4W6D62crakwu4S+aHMHQPD
7EJuKh1tMTAJYXirdhzII8rdCU6/yG6Hay/0pdHxY9Pzw/xwLwuoBllb0rRqa28yXkqy2OO1tVZR
PiytW5XMYd+d1ih/r+1Zrj3F857YK50Yp9xaMLgYlBPjofftWvzx9b299gDPOiOeRw1nK63kwzrz
v4mBnXZXuuM8vJ4PTJi/Ce0zZdLsz2OChmHyE2Eu7lja2hfwamS4HMGFxygO0Wen0da4Flp56d59
bPJsTRlJMRWXudg4Ijwb70VwXi1k1rCtFl/fvkvvsiWTHGnM5zHmeVUTjncttgNLyz7bycJPa7j9
//v8s+4nVHUnC/PnY706mVW5SoJ+83UTl6asj5dw1s9wnGhUTmhC9g9W8goqx89/DcW2sfqV1l7p
bhceDH1AkUXZkCWD6ePz64QRUEwhgSJCDr9L0o8ubdYTpITZf/T1VV1rSP7c0CBomjiJLMjjwjia
yD2VNHQ6ZAlC166+bupCH/h0TWejE0UTyQp1mgLjjOtXsX21vfKMrl3NWTeIUfhFWUMTnrrLIEqg
KRotW4SA8Z9ciq4rps4ZM4Ern+9aVYyJ6o1MsLJ3kuWN7z1+/fkX+hq36l+ff55GBQrUy5qC2XU0
8UXAdRDb1jU7/9gYkZ3G5tZo4//ZNv2vt+G//Pf89D8DTf2P/+bPb3kxVqEfNGd//MdN8Z79dkpe
397r/55/8V9/8fOv/cN+z4+v6V//0qff4cP/2fjqtXn99Id11oTNeNvijr57r9uk+ePz+Zrz3/x/
/eFv7398ysNYvP/997e8zZr50/wwz37/54/cn3//naLPh1s/f/4/fzhfwN9/v+/ff77/9RfeX+uG
31X/JhmGTtaVPg/LFEF+/61/n38iiX+jDsO5skJ+Fxp2hZ9kedUEf/9dt/4257Dphjjvyea8t99/
q/N2/pGm/Y3kUksh5GhO0RU5vv0/F/7p+fz5vH7L2vSEp6apadP8vJIlCEBTOUNH1sNed/73PCd/
mHPjzoiEUh+jVZz+FIZTFE7uiCTQ0H6UQu4C6atEmVyKcRsl8Y7g4p3RBfvMw2XdKXvwMit8EWs1
cnX9hRoc7Dd5O0zi1igQZMq3oGu3pllsSyPa1rMm30PaRmV6qG1hCO0ox/OctpuEbZ5RrCNNXTd4
EZS9sorkYBMJ09rabUjCXCdGuzEcfZlnvgs1IQfGpNtFXTlhaTnyANZSVt0wSbeN2mzFUd0WwhK6
nAiUtBWCXW5POzPOj0qRHrucvIpIXVWNccj990iVbwYluuFszomLx15dcTjBfwcs8sJegkAql+ou
ApUrLBo4/ilw6MHYgdLZ+vZJTNQtLj0XR342FfsRLbA9JQWCPxFmzbpM1LsII3BxX8XbwsofBx8h
HEbyKLPHStx1hbbr1uOmi5WHaYwfrah4BPjyaC6OPpYNAaLd1IdOjTPCiq1TPEWnJIlugGQf44nn
kRIDI+7KTafDHABkUTTySkl9LI4VGmNx3cnWOu8DgOQvGG0WOHptDxDiUHeOIioOeR2Z5UA+mhTH
izJ3aCpXKlo31G5E0UML3bqtVrs765sW2f6NBdK+chLo0ahLs0MAnBlL+BpFyCIW/b1yCt5boTmV
z5lQnbS8uJHr8AhI0JGsuydthU0Ij2BzZVUs/VHH/nPNg8pIY5BDeCIrBgMeuc+fu3CrU5oVuoRc
yl5E9Ses6uEGM9ZGEuBQlqg608yWK2R/yhGII2yBoKXUucEz0pSbNu83Y4b4SliomAi7FtlsFdrj
FNmSEdttuqr1YotIzIYJIhvFtoPV0ZQC9hLN1SYDQfWbEiSuslFJBPC2SEz1ES5Y6nS+aeOjtts6
sGETbxKg1cmsiVaU9eQqq7rNnIxsKixi29w0trGq7iZwBl4UrkcpPoy6dkjgS8kADay9PMTIMKvD
gN3elHd+JLoqJpBM2PuBvnfNAEPxqhYwpogdkLHELUbDYZEBPgdilt1ag20C9epNfNqqtp/iaJeN
juh9H41hLYrNTniMnhM9Xrc6QnFrLVrZnhSvg3qP3moJgwX5EK9O6ABTcfJOwxwPafelxo/jNutO
ypznactezokqyYksYA4AAqDWu1NyH1BCi1IiX8XSbaXSJRBFgJa9FFEY64dhPbaTK4SdW5qZ23nk
aMkYRDTwsLq07C3QONzJOO7s/kHvyFmx2mPUFlsDhXce3+Ae6jqnHwO31CTXy11DLBlgGMKyelsd
9Aw++aTugrWcpc+j2D0nWTPTyJ6iR8HPj46uKoequQkh1ubP1azsjWuMgMlGwYgS6HgbMRiEoO2L
0lo3eDeT3FFcEEjH2EoOHHODHxkDPH0aFDEPPS6UMWVRhtnyw5zyz6H701BtfK6VMVSruowoSJRk
hCjzkP25n2tZW0lqkE0kzU2uL6hbBCiVn2xlmFQ9pAo5cpJIc80p3SqtuM2abQxsuDAaQkGUXeXp
O1MZGXfvO2EbmvnhpcMuA2sTrmQgRochzg76dFPDQR/gVC9qgfwD5WFMyC6ROcX0fdsXtM2I6SSQ
EmzkK6sCgrwmA+0Uh+GxPiZde/BLf1+aKqrUYp9l6mHqmvUA2DFeq0Kyb7QMUzNSVa+n3hYcw63k
eBX+sio9ehhjOcjM2+6YH/xbZtMN0UZBEzzLxO5o5oNSwP/EYgZzFJzjpkSuHgsB7gScPObTlGV7
xax3pXKUBG+/EE8AccZ8U4ckUmUrM0s3aaNuEDzPPhi36aItguky97BBMFUIrsYkV6nJTr+J9x4g
GcWobyWxuCO8Zq1WmLErp9Al4lmMm6ql2vNKufQE38eVk/ApgbUDYeyhzIR7a1sAuKqEFCLJYLeC
cVOoyZFCXFDv27QiNLOzC0yjY8IxzGOyzsf0KBqY1aafPTQfznZvVeDZcbHNJLwmHnk4Q3mfSvW9
tbovo/HE7VAK3QEF40yy6GAzYNts19Od3wTbDngFpKEyc8klchRFs5Oms70wtmPp0cqYGYFoG6Ej
QBMEGiwJ0ZX1s4LB7y+rCpICLXYcVB4R7mrK2ZA8yJU6tp4sLalcrdHnrUXmRDNXNtUKL+bCaLSZ
AgHcvD/FPoSJZGlVENxzf+kzhEwyjr3Bd1W4LhDkR3O40SXSGVwwPZYwrHPrXorhGTXhEnsx/I1F
pr0xdfEGQtDFlbVK9gCLMALjeBcwg8hvYpMuXhT/McQpGjBk3pQQUHGqWcWwEYxX8mmC4rYO+mNb
34WpuY308jYWcNKMONT3grBJam1R+ociuKt/wRE+JaZLzZXABZIIknCrqsW2T+CXCs+qUSwZPgYV
61ZWrwLekyjZxk+g1ZZFu6y9UzquNQDNZMQvcokAN2Yj+M/hc2HpG719TJUR12W/1AH+d1IAaqI8
FvLeO4DaS+V4A1SNP6oZ7nu8BAPwfXqkejcZbplMSxUyBw4c9AM4eKutp4iYXjpSURcm197MLLvy
R7OhCL7IcCSUhd0TOGR23cEX9oDdNMEAyv2mNMuMmSEYqeQG8iaT3mPsrhDClEOQ0I9FCOB0MmfM
h30mZDv/WRxXqq8D0CYKRs8WrQY2He9pPjolDdStt/G6EWhf7hSp6WTjMR5AkuoePTx2RrXj6y5S
DLy5Zq6y9hazySGTQywYQPI0AtdNGBAByU0NBFC92VBX3MheYstBb0+sugIwuVqybIzwVqrcOXct
e+9m/kFRbWHcAxhEtI55zHTFXzGnhd1K0Sqn4XTK4n9ROeAcIcYaMKg4lE4KA6MItWXw0wvdTgaW
TGAGheTktdW0nca5hJk6CXgI7JT1yAL4UPgrQtqZPL3QqUB1DJhbo2jVpxwXkfRSqcEaZ50PH75m
fS00ym4ITDiotnnIeT55ruxV8H6QBNzCtHMm42lObNpFdO9J9U4Wf1RanOZ7wGwueCEDzQkoIJHD
qMpkKYnzMYUWisKNzCqFQ8qAua58CTVeDCxg2fCSkiljQAnJLM+VR1cLdvDdFyEPbhCfOHOsSjcl
iCC/4wjqVMCpmHuFVJAyI1M8FW59896rIZZtAhNIuXmo25KYgmf8RH0NbTIi2cW8nUAowE2pInLR
xjtZLW7NZRir+zDsdzFAvxi2xSS+R5Ver2JR33fmjd5VeARvY0YEIXg0gnw/9PcTU5nGi5Nbx7Zf
yX5qjyOhFQCKTG8xjcdI906Qw8JavdcH6BcmEPoYfD+m0p61Jgg27oKi7yTS77qXOL6vZcpgEABG
svygV+GthI/zkvDPkMrieII3ROSXthpLeusonQRtH3ZzGuCDiPvQ4jGBSxuZAx6T0lWTdZI9An7B
dXGLPy3pREc8muSAjOIyKtWFOAS2bO1IJYubX0m2jwBt9CP0DxejU96cYG2VoGZD8UBc1q1XT7u6
WOM8hui09UvDRTk/aUtBgOvb+68wFoNOpO+z4hZ/WOQxmfgzO7IdsuxOJbUlUJ9rpyJ10BRcwpSM
b1KCiSmtMcKdQuj/XbfW5kAOwonUmbMWDm5fmuuUVbJESNRECOAAARf7WL3JihHawENOsk6Qrwss
iP50lxKLFrTzhuGuaG4aMg0T3/GOMilT4xwV7iGIhoHRtZ0td0+T8qycIO7zlI9LbO/DODxEhXLf
AoNN9eUUJ4vAkw7RCCKFMqgYv8QEoEnWr1zWTq0qHPV8PfFeJTrPROnWhNGuqzcBa6IU2x1Qe7ZU
kN1gz8WgeoTEBiYWW/fq9A3qamAhnwCvKEKpnMguIr60drKU+zMcR4l3djwI7YMEYy6DEyiZ7bZT
Fm27aS2V0epHlDG26htE7Y6kQNjZhswrTwaeWTl6IVbKT/CgCrYkKsuYgLfmm0oWQVntdMCOzcqH
XFUR9BUOFig5Qpu8n2UEukI6Bda7QbSFeJfz6UwOubFoMZ4HwVOJWZg49FMAEmq+YkVeAh9MxYeQ
L28NpwGgp1Vt9cc4ugeUYIR05OJeJeZqNJ+7Nls2s8VTwXOFl1N8KBjjRVslqwuy67YV9locEQpB
NtEPv/qR4UDWQXwApyyrzUukpLfJ3sDTzdwR1uG6B9HYasUyfIrxyMdMx2ZZYTl8Q88V4DIyC3QJ
4M5ip5Gf6rR96CEySjMTIVt0U47/7VWd5JURMWTcm5rETvJQqXCejHQZiu4kU4+0cKAN95XyFMcy
cWjJKZR9/L13PYMHzui14L12huz4WbxKZXMnWI8mT9+L3U6XF0p4l7Y/1AiYXkNwAVgVMXkuWpP/
u+nbZqEk6XJc84dBjpdG7QwrqGOl/5JUyRbvoeHbmfY+QgE0WkKmUHcl6UaCYqYnQOLHZ4AN7B4W
JAusR8jLkb+rI/DE+0z5GZXtkX50AxcfPKBFbul40t5KCXM8ZCFg2AbhH4ri5vl7tmcdu+sHE7Pt
qYJxOqnyIiPxpw7tFpZirKXbKt73NTxDk4Wipi5yU3SLvp/dxmSmZm6UkNtg/RiqgyBiGRQ8B+/5
QkswuY74qoW9DN5uDMiY9Xa+Uew5d6IfqfKTlOrPpvzQBd1tKWsvPXFcrT00tS0mZNRYhT3IcKFR
s2DlTrTwtmuiO7KrJTO97Tx2B4A0o4oUpMYOpcZO+GUBvOhTs+9hEJY9dtoESHDEOAfVOKc84bF8
EaVDoch2MA0MDKUtQFbAn9NSZHyZAnnfZcYOJ9dCkaxVTZZMnesLqwEBNHl7T0v3mSishASCumwc
VawcUnJqsXyTFlIWR8snBapeZD9TERn1PHw2JCAySeYAacT1GOub7qdvySsyY1f6u65skrhx1bre
Cl6668zvScgWbqEaJ6WdeLF1oIMg9WYLm3kCGnob9d5tHK/avl8V4bfYHwlUXI0CSwLhDmzGSk07
J1W5aAofUmrHHqWr9iQMT1Pr7/o632UmTt9lrxImyUrEhDvwntwLuaOP9dNAylc/R2xZzIML2R93
UA12xCXuhLAhLSDfmQzBijxtZSvfGkddsxYaABq5JN1MIQrooVbBF4bLLMaj2zsWY7mog8tKD4AA
sYKSO8EHF8RJUCOQ1PDQd/EBbOnencAXy1G33kQKexgMmZLTZDMcctnlcNxU89gH7pj0+5FEEbpi
gvZDg1S4zPIXT3jKFNVWssjRgUJDxHfC7IeSkvPj30xydlMY21beZfctAaRm+mMopXseTUxmgHyU
+Hqav8dkm8cyaFWiyORdWcanbtJviDe9qQWnbGpHNNYaq1oT7qDIxcGcDFjqATariDUypMceKnhn
aFssRGCEHnLQZpAP6cJpvolHEUJXSJGjzB9Lo2JR8MNoaqBhh07bsrIwH4yRrU7FZPAqg5RmK9Sy
FaqYjkgs0pi0jUNs7Yt2AHMZ30vYwxOAiArQBP+GzWoN0TiE0H8bTo+TR6jA3Pd6SdnEVrVJxE1P
bX0SHtv6qSWiNojSRfEz1R608lsCghhTd/YTLu5ORmH5XQzA/ZIlEcuseeFIEnLrlacisAHsDvjU
+8Rwckh6C7kl6gUyc+PqACjp0/JSFu7nHVzs8upP/N00C269KQXuZ2eNI9Ru9UBtayGuTQYqECrs
QOVymRc7E8wgOSxT+5JNz6Wa7hWKKg2DW0YfhCIdJyBjD+nw6E8x3F2YyRNhUeqDSlZA1pE0WDuj
uQxE2fY9xRb4txGKdjYMuJXZwlpuwBAFGNtUItuUDmb+vzk6s93GsSSIfhEB7surxJ2iJFveyi+E
q6qL+77z6+dogDGm0W10l2Xy3szIyDiWl9Uip8b3IW+cyrRljkQCsEqkJMv60N753XrG6RnKMU4T
gGiZuMv2YuXiOdl0GHivhnKWw1TkugaNyjGrFiSQIyQsjKON4lvQitPGtjFJU/AQNPAia6aF/cFW
eNFeDuhFJWFIax8fshrX3c4m9ke1mpcsl2Ipb67aol2Nk0zcGuStStejZ1357CVTGHH1+1gZ71M3
fBTC8kEGMvCshyJa77Javst9Tv3TXsxQOnagqGRiteD61NmhVJ/MnyZ9xvSCnstPy59aiwwVBSld
3E5h/rKSN1d4fQrxMzm8odTIpMr8Es5VTwp8QtQeBK7xP4YDntYCj7Vs4joCkz1lyvy+uGZHeWua
4o6/mkPjPf8ZC+lFW4tXwxheC2t4VeVwunTjk6As/Bn48Dt9emRWMAQJn32DfJzwymTeakTQF4mF
h53C8s0TzHRqxi2ua+NKTVaqQjRI0mVbepIa9JgY3BxR35Iv9VyAoqgD6q6gbrogTb+SNaemJAut
zAPYl3yD7h1cPVa/f82MgxWrvKSq9iV3GNJNhpxHXkYm/cQWykoVWQ8BQJZkcrcyYctX/UYzW7CG
Puadx3CEhPTFPZ6xWvJpEhdXoagSn+HZqgms47TWqd+po2dcdmhNYIVdRLzifTIuDSzHv/0Ymbj2
sjiVjAs4DalM7eJbMjqfHA+irAnAJbXLzqH5qByrDVlOKAYe2/+eCBYgdReSSBRBeisZDahJVBTS
a7MEIEFb1bobfxfzeOH+vNUybTko7WSIFtIORTkmO/pm0VSk1IOHsAZqlxBL901cOKGVRMxOhD+w
+7Q8Von0n1J9I3vlVX0VCTw7RPLCyABYZrL2prA+uqD7M9M4A3D05K3xF+PdJOtXZ4KiOmkLgYZc
azulsTH4bMm9iARRgj3Yxpv5jn8DIgjd4UIbG2/pFuAx9RuIDkNreoJrdOSPpdj74pr0LDr1J/NS
qn49w9UVk2zewRVmXFRYnSkUZcCXwqq6YoYIQMKSKYVm7anF/kEQ0qeyfR4kXqjja5oK105SblVw
NHLAjlvQf9DPku5aFm+yNr1SRmryv3afmUaIQc835C0P5fCxNNrHktmT+TubPZaniPOkHX9Ptmfe
OvJrTC5QN96L7/Khismt7Pr7Uq53fijiheAnqldFyYNS/x5N8Zpc19OYzcTE6rfZZM96CCpNQOyN
1ed6tUmrnvakbi1X6SmtLN99ZWeJihYIUPemnay0DQkPXyN1Xi9ZkAWdcrg1dVdLvmEzbF6cFlrI
pNivGCYYNzLwY4s3JxGzqzRRJlLiCpV4itcjDRLejX0pAt6IoCnyYNIGymz6NsMvN7Jw7G1KIqPH
Y4PwSqRkkvPLNyOV4YFw5KTWiAQZsh/H4EBtEmrZU0IUe7cRY/uHjAuS2VrpOqrpfWzKl038U79Y
luUZNfJwSyZEv/iFbfLoS4nqF3zVPcgDqgDk7flDyRAU5/9DOjOXSIsLgluWvu0GeCSyMPZkfV2F
46VUTCxOSVgabTgmayBmmpsajk6C6n+dxnLiLjjWcjgZCk6FDN6iQU2nQKipzcbGJWqq/z3q4GKZ
KQhjfZsGd9OUk7oSIMiXpPDypYUXKMfrCPRxygiqV4kIAYb4ZEA0fMncWaQsUjAtLVV5K4XL3FNg
ulQix+95Nb1Mt7yN78xutaEBkiMQ6YlqE0UP83nHr3RyGyBGnPf9emnrKP99wFwrZ8lt1hC7fTr/
TaaP5Hjt1cofQU6Rd6WOqc8Q10ttk7qkHB7d8G0RwMzFojbvR/te9x757R7SOwIzs0wtc5VNdIwL
rnjbagvkbw4i6YOUKmDYkBgG60T+uMwEvlABKO2uaD5KAwMIMtNEwpTuyyv/3BJJXr2ULe3DxzRl
AAs1CGEQuAW3XCYQP4a3dLWv8EKk2BBhJK0ZW32rve19wC754RPW+bVw9fJqz4M36KkPd3MlPzQh
V/udqMKslh1xyFFly45p7k4vYavrGiW7FVUZoyqJtKThIA1EvWRhfjvEr39dXFfprSgTSPOATMuz
3gpgDZ4mRHo4gq0pBg5GUoK6XEbVOG0J/AFFjobFUYkwg1oucTi62THbcsVdTYhhT6YnczJp8CTy
JAWCWBRFdrtuIkmqImlQdzr2mQTSiMsvNWXUwqE9pkSr5O7z0CVAc9VXNAYcIWLpIqmpKKcCIs+8
7y5XkFvmRGdnxOdy+2JH9DhcSVOCOeNOu3HLwNSZ+a2e4RF314Z/pfpUDBsBgrQQEL030e9I5IxT
PPRHfcve7BwQonUT8jQ+8iY2hzGu2394JbxSWBiqPcT51dKDdoV5sZ+NuvaBmPqU2mTINCMYCRjb
QuozTiSkbD2jb+kv2fYpzqVTG+I5/21aFXil/oLgshPlM1VEuP0CVu9q1mtJ3XAYH1tzTghFtkyy
BLvT/pqM99r4pcOKJS32BcLJTbpDGzvL2H2ymarss9TCD4RsqT9p9kwS7+jlmuKSFjjVJn7z7ZZ1
oFxPQHzXwdtmZ1VT52AEP82F2/QMTIWUXWSTj3hIxWA2SQ5cFmCLvyp8OJFEOofhPNOP+wqvulE4
gmuey3Vh5Kf6T5Juw5GwJdnZIkZoSm2d6fS1+jIEwKYEN0N5Is5V8vdwDmfiqlHwUomfp3X4zENj
U9DXrXPVxzmmQIkNQgTMhqgqfAZoN+vauEXWO/Un2UuAlZX/q0jGhauNBBvfwrWfSvZKxNTU9xA6
f1kEVC99oAwD8ogrWBvRnowpQMltTIWLwc6gHBg3KPQQCaw97K05AIY5ZRWsPOgS3ftIfPh4SEGj
no6iipKliOTSCpv0P6M4Gb9Wv1E/6dVQ3mu3/02OWlveZT6wXNBt0lTq7Jdupc5UXCeEuWPx++W/
vKEjW/KrnZtvpO9MmRT18MUK+SFLqdtaRdAYHx+LxdVOLjM1uYTcmyK2r/OO7GZDhSbIbRst9L7y
tu5nvbnupqsgyq0Mz/IyGAVaQLHzZUGnTv9p1vPQXKaB1M2dYMr6hO6GubLtgTHnXqcbhGsvdmKw
ujzTXuu+yDuz9omt7n7Wwac+BG/OJn/PVV+pZPcwvW6egmF7WCYNjx7xV6ZUhAIJ4NyIi60yVwf1
4sHVI1cjEEFKjI166SaTggnLuGAwqa0bIZ7VH3U+/OPQr6JVEFxxHvp3BKGgTLqr2NZXS0uvBjwh
5QiVpA0z0wwknsMJ/wbHPrH+MAQy5IBrI4k3XaiuL+pVowCi7PL7ROfG4Tb5IWGMQGoYqjDEyKd2
j54xIVMMOn4n+UksNvE52Qzohn2UzSZEReJSiZZPXpVfwltf9qdRYSxRtBGsDsFSXspFvtkR1qtn
3JsPWQNGoie+NF/lTOLlOzW3WV+ZWurciK50G7PStqUbqNVVIwltfYnEqQi3+lbK4j39MKk+pnmL
F5Qnsou5pZcwK2wpUJmu5HxtQAioU84Dv6qObX3LInWze7TEaxZp6zJZfxKxT92ziHPMWI8zPBw4
h7cBwxkhxwdTmW/t9mU8Nsl+EluTeA+fNA3rUV0KaXhlum2qz5EPiD3jjhn4Tvr+ucBgkBz9a8ff
Qyy6/bUBS1Kz1wDhazKkUagdJti89khwnCom0KVEcohxRyklKogKrWL4LueER1WeYaNqkAxmjSoR
8GsIZTmszkZD+FyOj4DswUP0AZApWYR/Nmyj1CYO1pLu6pjcRKm4yTXkY2DnteQczRB3S3UZZmTt
RgoGN//dG/MtI9RzlaPSlM9EHpOuZ7efeExJWv+SWjd1yeI3P9LGfJfm7Y00tozwPEBG6PO1OXEI
nHPun2JpbHAtHc4aHF3Es1GF7ZNrNKwbVKqrT4KrGxlGC4qZR7cRgkmm1ij9xuyT66Ge6WF62z/n
TL4LqXgvKzL15+SWtMMNWT2d1EBvjVjPhIt6ZW5onISL9TctdFL0zxomjuffzxLNNicqQDR8xdNl
MuWPAByKL5ZcKFsVmbVyKf+hB8lWuJ4/NgkhhZzRrYGmA6Zj7iRfsDJonPgwngU48XuHa912ahMO
cydp7xK9swiv71bU7aUb9gvw5SKJzTKJi6O4kmduCzIeqh8Jtq8QCRlN5f6pD6YL8jHq3qo3ee1v
QHhvo8Ewft+oB8jmDYb9yfbKQ34x/wimfrTm8pDc8pqSjN8/oyJ5hE0mv9Iz2h1G9LG/1XPuZD1d
Hvmu0idLxSRSfC79m3Djmj4RqOkLSdyW4oVt3Z1BkDQ80gSSrC922wvP4kb0dC767SmzEDKFWOLY
QRptzMN9ihAH6FGBUSKwiV32LM0gqN3yaEKyVLirYn2ppVg1zwtp0Ovm4SfyBEzpWg+Eg174oJzf
7BQLS45uggBdAlKZEpOkYurX7DYmsCw5pJHPToUgXVd+sJqN4j2CcXvYtfhdtuIl7/8zRF4iKo88
ZdTFjFZ7/coylVHfYY9FcVF39hYQCtoRPlo3xnsix91gxoMgxEsK84QkZ66ZTfZk/DYlzYZAPOAg
n1ByEd9LhNykWr1eBRTBSL3gR9CZ5ZYX0xIi8bitRPFJ4xFYXHUdaaNRWUjOApoFlcddQQeCXqm5
GKvnxagdbrOrrknA48o87v+EyUc/qQ9zrd7yurQTFc+JbNPXC3z4leZstjR7ib5H8zhGxdFERYsh
74qgp/zqTMPbyVqWnqyHm6CXXjZQkPOBmYxowR5jwqfX5Euy+GdL7tEhkeKIkiSNbbgMQlChGhfy
BQtRoZGUSJEjC22kp5UvFRfwaYIUKU0SHXtGOfpEZURkpblCSeyg0l/1wQDFWN76ub9l43gzvU0q
4kr4EROTh3P9qIh+hqVqZ/V33U8IjoX/TU5qVzyMVXlR+RB+csZE1cGwqeM5LlJciipjh2QnizMj
RpPzbZwiV25xLnZpOIhpRHoB8oR+qcOk/89KEd0YslyFFQzOzKTgX5t+7e3qFcsTHgIUGp1wnqB1
Z6JbG4OLN+8pjS+BAb6rW5WzeaChzpKvMTQRFdRrcfYHssxREI3KcNkE9qxK9DR8TVwLin/0VACK
Tl/de8lmz6Kfd0mMQY0nObnoEAz4sW0CaCNz1UI1TaiT8kA4pRZPpb6F4EFVJRz3n10vPGyKo5Mw
BcGe5EkIhG2bnDYJTi4B25l07+fhTKwZgERi6FN3kP8lyhjWFWevp+6TR4npZQpptPxQtebtJMUO
9KYjg6Z9o0rZuasl2dsKaljwFi2cMkUoPbCapC+68pHYILxczS2m5UVvQJDi92IBbIVK1qEa9ol4
h0/kHgPWkGx6GYm2N565pcX0suTFS1tqkAWx+2iI34tgi//gWnkJj8qs7d46ghj50/F4jo0DMRqq
zdeGfcpIaN8HMC9wpGnWVpo1SRPcFXVgQR2wCo14yMiSBqfOeBKV/wg6rVYyTU3rDfRA0UXcyrKa
MgjKo1kUwrSLxh9iMl56nrIDjTb1VxEMjAVXVf/v4OgqL0JRvIj9dAf3zpYE7VP1oiBKjHFO/fIv
3au7mQjo2yQDtSmWIuWyXi1+cRvUkUX793wE9CfBrmC3xTonBhUBFEqhspyux8SmeGvPQG2iJ2hP
PIA1XWR6zTQW60piMHftWlRc0hMga+kq13a/SW6rSR4uP3674017G5ls9nLn9rsQ7cURqwuvP6p1
q/E7qEx8vrlnu5AeCEhUX+Oveq0vz19/aefHB9b+KB3nyzNPmcTW8zo5PQiDmn3MNDKRMMc1x+Tk
Vmb1GlqCU7dEs0G8qp2OAzHpzbjPnJOVncuuDVW+sBQzSq/CbOYc5HnkWwIlYcjWjAwST6prKBlz
7eHF4N37185mkJI0KEBf/KPlfdh0pPYIu8/iLJAO2Z/TlRcYGMko2fy52N+0lmjfrRAWxmXWyDUn
z70F+SqeAVcu71fB0BzWLxxJyZ0afQ2a1grdE3ShPRUmrdK5yvHs/ILLsVOeWHR66Zj53TR4yygh
JPTeNgqeIRAUK1Pup5cCWnUXigT914W7vCvL7KifWXfG95roCZR2W/vPmkDtvWf7GZYVs7hjt/PG
snVf+48ILm/6ZsCijUtcogNP3kLEft69qob2MMaG/GbOjG772BGHttdRNoi8Kx9tUT7IBM8rKwQx
wSDxomOfecV9qiFhrIS8TUKskZ8MCv6YXIzwrrZDBWh+y0bt6WCpSDXm4a488c1A11IUV/mxULHG
uzhBiUHWOJnMDBOeSzUXEaGS8wJGpksc4gTxANQ41ZC9CL/lwzyqqzo0cbm3Fy0/q8rKPQxL1BZK
GC0mc2aigJzekM6KY/XALYbL8NqzZ5MEfOcPYdXuk6ySzvgLoCyYrLSBbbIKN11FZx4Ae9rWurpG
27g9L8be7bQx4Ez24Vx0Xr5INt2JjUE1SwxXFQZPHlmoTXtfWnQ/06qgCLnHA6WwAm0PJdNRlT0Q
DzXoYnOPNlYQ+U9jc0NYO3XbCr6xdvV+tlvFzsqFyftl2lSfJFwfxqCcnFr9o1Mpu1Mr0t6ZNz2z
7Wki/FSHsKhq9lLB4xIaezVKu7TooMBxKxC1C7fDGwUA2/LX2oDQ+VfcOYRax+Tp2fM+Ujs9Srbm
oiXLhXFVV8fUFmQmj+iyXSwkTUyeaNyg5CDAFhiLtS6/4HjbO2dId4/sGw+xE2Oxwoc5003kbqmn
zkpGWjE5mn2QEs0Jub7wyek7Xpy985LsM5vVuE+mGyrNQhCypi+v/PHyVX7fNOtjVwQGz6OD3H9r
dHDj5eMQXKkcb0Y63OvT+M9kiLKMm1cbiicWwWAtzvqvPc3Nf0zJbBnKeZl3wYLYM1g/CamAk/Uz
q+AA4c9WU0jePUpCA9x+P9sTtoX6o23vxj6gXXP/kMNOxd8fyhUTEBJ3LqHiyHVosgih19qLMMhO
zqQKeRGkc/6Sle90ZRSXTQYW75r3K1sPtLsNhj8m/ONHfZwlsvylhjz/bSOXdwpqYvJpqeK+DFrd
CjBXBt/d2/hDUahq47Xuk5ixYSz24mXFKiU9j/vR4OWsLksNqQUn81nL7FRHjMaPy5xP7LG0OvrS
81Q0PuY7v64qzHAco5bhmQBEcsaFoF4TXcQcz5aAGeBMRE4ixf9kAT8FoVZeLU53wCScL3KorYzu
MzsuyzHof1TDlvmJ9fa/VBe8srY8icKNWrb9GXHGM2K2q+FZKXM5ED1mp0YEPKDfi1/zR3uw7MZw
kyJ/r07WH5U5M5MqdMmS08Q4Gmepmvho0tgUSSLMbKrspOxehoChaXpJ+6slCbfUL1/1Kizuwxxq
OcSl9Eutie2uTvVVHeebCAT6D4sCgWwo6OtkQWKENdlxl+IdvGkKGlu2YWuNJbMGikeQZRJjNCu7
Mq+okuZ1V0Ls6f7+Q/h2QkskNEFsYdnI8TKoF3Mb2BdZXHWjd46aX+qexLOwx32Y5bxyGtUJE9rj
DMIeeVN0j+UsgbF9yynBgjyiwjNNwUOULxhidf/ks4R1mvVM9mGACsvnJpF90qX9tq18EIYofukZ
k0OOYaJdXIJU5/48Wd6wRRNLCV994xnlt4zftK5xP8JEm3BprHxPBnIsfe/q89g8Z17xUqXxTvjz
53gIYVUd92lq7n2zPz/QprvmaX5tJmytud2teTgep+9VePRXuO2FpPkb7RhFs1/hfebfAmW2EEas
o7iq59Q1UoB4Bxyg3ek5kywJNLzo1DrOJgzyFOQmTpbcBOk6vFmnkmc5Ha7AO1teBZiDWQwSjB+e
4qceqdrPe1ZH+qSFbdqHQDSDcq+DgiPO3N+HgomV2HjZeZ17Z6I6AttNncX6o3cUF82k5z6ZYEow
uXR/Nks9Eyrhy5iXGkIhd7w688Rh0W4+gGBIZgbTBNqiGn9LnwGpIpK855RiDP/8396o/kEp3QVH
e6qz7poeiGfnVugufGctOGMz3/p8p1vQl/xMEQUAYY/yuouWqYy+M0UMM5rdahICRVwDavX8OJVU
8Mk/IbcQSGe35IIR0VR6dxixLB4yKApSRZWnEfiwZ+WrwuVl4VUAM4TVrxV1nAAWDhu9X70sqzyV
sZYJs712uynYpYDNINqFvKm9lpc9xX6gwIGvRluvTu02XUqqeR7HciWq/5RGPCkljwRZ9eHM+65j
LMG1tdlCnbHCoXlpwwl+qs0RMsAQbvxbOtLxjTdzyN5WfklZ9U4JusnCyzIc97ItbnQsMVS5bDub
P8pXVwO65fPjnd0fIKVuppDf6CqumjhfdUWPjY51A/5cqxTMh9O9zQP4ZCbYnRx2Bj/wLD5qnfps
hec72t8S/5XmL2lZd8DW0FMwgkmuUWExa4rHiN9e65S7WfkQVcl0Qcp0Bm79KaWgIVZ5YV/heT1k
CQaZ/qpKyrXrrKvylXwzTH0yrfdwh5qyibbCApH2NEbXTPIZFq3nUQHbwj0l9urDgNKLPP74egok
C760tPuoTeEdyVs8QykK914LBwKCMEkktHDWCYvJFoiGGFgmPbnqzsovSJGOeXwLm/aWeGNtd+zF
WHyJ571hrl8MLww8X1gOBFdV2LXFNtYoXFXe1U4wLxp605ONetn7xhV65vgrkr3Aa1EwzWEw2Fjf
bVWdyRpx2/RznwAXUpat1bWS7bSXnAYKHWvHglm/t6rxJpjNG08YbfWBq0PgIYJL5goihkW2v1TW
FGCfEK+eXIxJdthZPJk7zDwGbwzzXUKX3jCou9aeOdCzU7/Hede3XlrjrV9cgbNilQlotIKj1M4T
Z8XOWVHJmUP6LSL7GaBsJWlYe4bHYVel5RjIwQYBOHSVloKbU2OKVuz2QVb+QoFTw/QLkzZ1y4Pp
YHtT4PwOljdtJPbfMbnc+vSFdbq7DCo3mCrxlaAeVbnNO9lNknEzZOMmkk9nfAHyvKQVNSZ/8l3O
sGVWL4tl3PRevBogeIueAk/WokzwVvZShhGzdkhoW1hnR8iOjDtU1pUA3Vs9Znc7a5t7xpsilN9Z
teAqm+7KIdwQ7YzmNQNOOXTH3WpEn+Q3bhW2yk4lmzR1zeyRM9XcfmZIvjvH6sAdUtcbx21LNeXC
wKmiZv5q+hbTETFEVh22UsAVUOQkHGY2wLCmPgKZKck2i+F+5NGX8EgRNsAZ3YxiZXmi5qgaLelW
ZeLN3PrbuBtX2ryLwW97W7hNTF+TOGkP/mbCNsloT2qJ8SiPBotjkKBqf6Cc0EMuN16qxRvpwlu1
wFbIm4M4jM69F9grpdBiT7QGI6cNPsivk4gFct/qCxnQF56vy4q3j9KP6wq5r/3JkyrShjLquQUU
TYF+znEnezsqq8UdjnwWSDp267O4vOa+Ww7ipe7l6Jj8erRwhGN7whTPSh2lTI2md9bPNIC75q7d
5P2e3g5RfiSmdZNpFc7r2F2hs7jaLCBm1GnlasQ06hjkepWcCZezNBfqG+IuNM4q9bqFIfKJeZru
leQLaxtb2syt5zFx+04+68OPxgqW+YTGz3Q1aiA3XSiLbIQ2VbQNeARP6bRBwfI0QD/2esbazuyW
8YTB7sYX1uWqhyF7OOqyBNoTN9G8d7J0OqD5HftodzLVZvcwR+qZGSE7N90COVfGL9T92VPVbzh5
sdLICdeA+C4PbjkWTxxm0OJELVUlSGpH0YRzZf4GvOqLfE0aUwl+nQmFHI0hUgr0GBKC6IcL47Lh
cGo3LVIGJDp64IH2SiCAn+cRgcnCwkTIYxbI6Fh5k0fmICAWrhc8KL0cb0V/rcfkOr6vRsK6RBW1
QxtpVhcVjCBlx2oDy1j4+k6VqBMTrla82YLpHmjmVV961WOkF0v5hV2IctOrOx/gVKkx+sLMeGtn
jFREpukwHg+MnXWv39onpK6XTM5fjzruZO2xKPUbgwqKKBxjn/xkr8Pi1j3y93bNtumqA2ktMOIM
V7Ug1KTPcCOUU7xi9hcsbvE8XFrA1WC3RmCiaHcoyDwXgVElt26nLlY8DMzl+3YsgbhUQdv8zABA
y2H0tav5Nxc2TsLfCQYJMN++tL1qNJSywmCYpWK2IOEa1lXmeqotWomTgwveqxxSIKZq7pt8/Syo
NY5Vc04SFuzRyeczcM1BCecuu0xIGH281V7BDmZ2IP1vN9Pc7/gk+lLwJxSb9OiDcVp5CDyVRVfe
Q6jXTsIOydZesx/zoe5X1LGCJsd8H6wrHO8F6wH/JYLbAp6wk8SabLJ1TguRUZieFcIpQYWx5gsV
lOYd7X3/Wtl6mhwrroE8FXQ/HWqrVQAImVAcwC9n2NA0Eqr1T3V3m5+knNnowWqv5FgLXP2PiUgO
6WQdnjb593p/aMBBsXVD9pt0oM70CgpfJp0AUykaqgzLtJVtpxqss8Y+bkdbtTsZw3iJlbxaZFYh
AcvrNuYbsivhLWRPC0lReGFX20450ka31BzNS+SL0JuhVTumZBfZgCf7Pk6h/IdK+KNmDSZRyEXU
9bBTaeNehMkMB270vnxf4dCqqOPp85KsB/b60CCT01npqNP3GgKlQVXS4/TwleGvRQ9hTF2gfVis
INXyjSHmtSgAqOYFa1LF+YhZ0Nr6MWhkcoOQfSqL1h7aNSW/knNjy06HdvSeKSgf0qcsbv44A4cK
keIGeKLFIDAm/G+FBN9xrpAHDqWAQfE2le+5GVTJ+GIuxatkTa9VcgWrC//ZXu1kIlhuHIDKn9k7
34tX/SheaV/XIxblPq7SPM73nX6HuQlLnpWKaYVSvP2bpWW4jH/ldIhasQ0JDXDy5bH1adjqwbrX
8bhvV211DqWMkzp/mfqfZvuVr7XdNI0vy6s/6KJPeOvyw762lwidZ4WibOeS6uRy4ygGdxSLcbPS
Ez6OeKKEBmKJSY4XfY88fWiWwFvHAhW9qIUj/dwwk1pKf9GjuhYC6/BHeOh4BZnDZE7WTdDLpws/
dJ6UlwYlorXqd3ieB5WL1vi6Jp9Sk9uLDbPVJmTuypCmtnNZYZrY3GWMI8Ucq9VOsQouMixZEEMq
8QcMHtJzQQxpJlgbBjnH91zTQdFi0cNKehrSlJvqwAJAEv2sOYv74iW9L7jUmCyk4nW+zDI+GOla
0O1bZnYtFQiNXHib8BhSKVjGLpgm1cev5GvnprHZAdJIhbaHrXpFwuQRVobTpzZmXy16+YB9gQWZ
hIJWe+lOhqfselwSDMCgquwCPhT9pInabeuq+9J0d6Ga7qrCZ0xONw/DL1asVqwutRCvG4eXagWN
rsNv+EwK6Q1aobgcATPzoMOY1o2qPwcqPqfCVvr7Sqa/mZ8cQalvrPjVuL0cUSl8gWRufWbs949p
2j6vwOC2QF/4f9QEbv6JEpbZEQuOUjwlyTmt8BdoapzLwwUvY1JhrT7trCPLfLBUZwWbBNn8Kq3W
S1Z3L8L4hzXpQCTUBN/CqX/T5SlAg/SxA7IQnfq0Dxh+CAqwk8w+XolP4xDVWfSDHLfNf9mBdDJd
t3Vm5z0GyfOWYSiHYbowua5ZF4ZPWcoQKJvqzPJbi+iPA0bB+SAkKQMZ+sb9KnS9nzFLRZc2HzOT
MUGFBYgmV52LD6Zc1IupU0hergz+mmBksHSUXW7nwbZEb00Y1k6zL5BrpdXnmvO0p1ElntGvjTIY
qi5QV36obQqWdAl+4VsRFoUt2tmmdEjfFgUHt84frBKcvU1Y7hYiBizcZ0Z0lHI0Z3M00Ct+7TC4
l9HFZSXJoaN1fw3qYGHLviyP/Rz5BTtosGbptebXDvBWm7UXoOZ17VpsY+42crh/PT429JTxswFA
8G/oz8ZeOwaSIhPdtrgUHf13yNb4l+xaY/oJXMvAzEzAR0kFlJ/LAAaS7TSncmb8sRb2LRGYhA16
0KxWqI44jtOCSYEVq9k/LZ19XYZtTw6FTwD6MV6URb2UBi+1VtiLlsfPdS6TTrF15yV1O8u3iBaW
QXMnjqq9Calj3Z5AQb0uLqbX9+u14rdVsW667TMPc3VNWP0Ra2zfKl4iRblgx5etFERgkBkqXhmB
EVpPMsNoz+1jTTHKDiqjN4bQ0RZMBSNyZcUbRRuPdSTtzwLmbaQLrz0pf6Ziw4KrRPXP/kxOUSKD
0eNXrIk1AOz/sXReTW5bzRb9RahCDq8kMpjJCdILSrIk5Jzx6+/iV/dhbFfZljQc4Jzu3Xuvlq6t
9VG8FWr+aHyRqow0XuicyvTTOrBx0vomw5NTWUxVIK3U5EhCcdi/EqFwx4mljcZ4NvWYJT6wHpy0
aMK3mlnhCl/kLWLpVSSUx8KawxaK5iqpDB3/Dp/n0mwR7FpPDd//tPOVEqFACfI2J19jT9xxbpdk
phpPVUn9NJUXv6dr5akbWFVqi0V6z6b2ppcGTnpWxWqMgKig11U7DY9UTx0DK4koOWTaH2/rx45M
jqkp7U0kS9r98h8z14Bn5C68q9v9mmYETM34lmTrfcPiNgBHIVOltw8D7XAfv7fZuiOIsh/U64Pp
c+duEjTzJBoLsRUANDfFoo5lFqrvYIx7qCYxdTmL19nvy2UqSbU3yzvBwoPlJuxtFrtHXGLi6Dd3
UxOvj2lfJsWLt8IvpMEvwokYhEDAUM1wza/pV9yMX6kRtsw+GipDM05dHeNNPXmlzOU/ll48JR5T
THeNo+6crCUeD8xM23Y21OW8TaA6IosoNZu29b7wu3cbSSZTXFhEml6FIzMlopJslhMUkyDz6k7L
QRLIkdWoF+PmkOJzYmR1nLrDXyLDnxy5xctslaC2r5PAMBOBh1dcZEVrScaanHJtzsEqGixYPVDa
81s2R6SmoxS9FL16aab5ao6zWkXiilu9GCOEjGjIqAw+2qkgK6WFM7OUHtMmcZy0erIR9BHELHoz
Ln/TtT0TRT51mNNlUTssfXycrMdConG5sbUokcLxoJnSEe1NYxx2b3/8tmDL1BNUHRTE/6CDyfGx
KFldGv+Mh/SstVgituamzPK9Z+a7fGVatEts+aUjEhieK0Iw9mWAkNTTq2jvmXckpx3Bp82zOkwD
FpsYcP0W5mEs1keTzI/FT67tokZKJUXAAq/wcuqeENDyOSjdafg9YOTV+Cl0CiIaE4x1TDxzocJv
Rje2MveTXXl2CSvFIM/b2vEQOwlOsMowPfwVfiOtQcJ9kPaMgLxlTck4xxfryaBn6aLR7jgTCQgF
spizipvBOLMHZ/on/ZdgamBB5pKcB8bBVtaihY9+i6+Ew1vZU1QwM+o4DyC2RzuHN7EZdvK9K85P
9b2/3RcdSVrDks41/1EIw6XAPEtYNto0naKF4F8+R21pngqtuFTbeGVz6Xs8dVHG0Ull9Yhs009v
+NF0WzLz1qXFvUoKUvb5nejErl7MSkMt9EvML/tlXsQQ7kkoMQaun6OsRKO+HC0c/dJ3rPM9Ocam
2IaMVwDjYSt5M3zBstbI5spe/rZq3N5RodjjpBy0u1TU96SWbrlOBVSONsAdsWZnaMo4WewixpZj
jIn6LC4882PmT1PmMx/n38GDSI9VeyOUfTPZMU/FbjTzceCFGk/mvauQ/g02sFpYDfThMKeiX+Us
6S5WvzxV/zh54pVKlSa5wAe8SD/qpT8llzwwGEWnbe0NkrePdQRYJjITOVo6ojs4shF30xqhN8fV
JzbXmmZ1LokQHRJt86e9A8nEHzNTPX4yqLkbB7SBdlUyLkwiAjTDO7gaFqMcpXxsAG/Kd/22I6+S
7WkYaGbK8Z0PKHMSVEptk74KRZoN67C7y2jdF8YTDzGezyy5eBD7+Z+E1F3Mf5qGb3lB6HP0Rrxg
WTyviGQWIwDRGsIJ1tb5TF62ulQX2FUR4iG76NsjWypCxeXbCRN/kIyLtZNnb4xTNvA99wlvbuss
WxuU2Rq2lRLVVIJFGC+OLFMMPbiWGJxX6mvKV8ZP8Fow3qx70MZ1AFXFz6hV40L1zJ6Yfv+vGTAQ
ur/HvAAzEhN0gvxVYRgha5MEozUH5NoPzb7YcjdjVFdDYc8jTWipW7aoOeKD9rtlcbo2+bZmNdjR
SDXseXQWNsgl7ubFZ0u92ZIrTFqn7NKjWVMpDJecKI+dkgI1K2buM/1zoTjy3zcqXHBV1KjtLrZD
NAt61HLR6AuHCmDTjpJpGQcWBjPcMRT22kYbF2Da5sdNyoN0fdb0v0xJDsOkY+eJPZPXuB0rf8cz
1fOYygzfTNqKFas425tDvUawbahVqtafhe7SxyRPVqDL9XySJDHqBX4XXsovU9FtkQ2kFjfWNgok
+mTfXKZAUYpQ737ppuAQE5MUv7Kyd1eHpCMGUjScWVPx7D4UX2JhdaOUQZ2xZnv5oYrfJr2EsmAz
5x43asNdTEA5be0Oi+RgdVsnLFjWGGm8stJ+qXBm9cIYrTyjlSdMbzXiqE0yY7n3+EB2DXF1B73n
jipw2bC36iAO1O5yHizT6GtoZJK9EbuMlVPly44pxO5ajG5mPKHkbKMc9tXHaNdLF4yVHKwFsBSl
DfNpDVcWBKJVyJRKPP7NL534IsNSmWasfPWSYgvKZ46VabXwLTLtW98jEF2JeMcs4zUq7RO1/Tbx
EJhXw52m1Ovn2SVs7laofzAbomG3znLRk7rAvmYTCHRTEVfgUHh733rD+dVx+bcpNCu3Llmp26zU
228IDaXCPVmUkyaIr37G2TJNL6EQnowqzLnk+GzPinhJmvIuf7Z4RhI8YHk6OSlgCJZH2AKKNWuY
bCxbdF8nQHdw2XJHR4wRc8VJ4LLlK3Qv3KPyLrrgmYQfGT9pNccSRE5Zu8b9Fq75fp33+Lp/iQ3U
rQ90tL0fvivudQHRNuYb+3lWawywv4SVKlfSTlJtnn5n73icMwyd0zIi+m218dEcGX+j347FqdP6
cyXPl+7nkLSPBmgeDcFhtzzWmj0l03zIjJ5VQv8d0s6CtJNyX/VkRGacWBzU5MyOrf6fzgBNuGpW
zPNg2maZQMirUOV7N9VZh8tGZo1lzGyIP1mN/FTnzEn6BWGjfGkZw5jT5mT1ep+UezdpjLDRy0sR
7RXd6aYYzTWxdAbxv2Yp8wyOErGItE0ICnEKmn3jKBG1yTYZojEuGNiJG63Q5lQ7ktZLkmPS0cbT
3CDsg0QYXVrLyrN7uxTT4xRjvFrbKMtwnTDFGaz9oGIfrvRInK1o+8IWntbBwNfEnbmZ1zQl0Wek
16RYL4Ofe7Kg2kYvun1fPLrG3sYtGIg4VEvpK4SBmp23pHPbOA6mVgjlwYzY9kvaKbmCTHHSpX4U
nwpuW/e8s2a4VNKDa686Cqe0eWmpeS2fMQYsZV/P/el7SvZwtpk0UiSTLAtZDxd20pl0uEvjkDC3
U6DRCSMGDbp0LTswTSZKZrVplMprWCiVs43/yZ9vv5+xD7hs3tyc3q0NFdQO00NFd9MOhjnjvvmZ
U1ImxnJotIUO/39eceok97u310x2px7HOXvD1ckrBt2rhMJfib/NtK40Mr7RbSfshzQ9WoD3VN9x
1+QfGr3gQHmjD1o0UN6YHLQNlwE4yHJnOJrBqsOTaOBJLCf0jJ3JtYU5i9wyY1m079WqCbl3Llmv
qLaxSL9xdOe2WjHOEWjIrpKkXVrGilqeXGatO/OxDJ94/IN2ri+7hZ+zM6KiWwgJcKiuviDuJPvl
k3TgnOdkqIvOjZuNAKbu9hanCGdDZgzYGG6bKnqSjwdAJ384iudxJ4mo9V7RWuf0uWvkwmZyZyuF
QI1/jgWyOzEmI9btJgnLWnCJtSt573QzOVnkTDFaFoMjauE3YiqmcRR4eJv/5F9w+YoWK0njzHUK
V2q/mJJ8Uw/az1EcwmJRGGOx9cy6dfySqy6gj/9qY81psNcrVFUoW2MakfEIpYGbotEQ3IxgfGL5
5W1p++7eNdmztNtrmxKu5QhcdpJr1uKN2x/cWMfv1W4OQq9/Zev01ari59BvHy4busaSkRdTWjFx
2vnbLcrF7x6y05vpsf8ztfkVwKNtzOjpgfpL0d4mYYQVlN8KQ0d3+NlaKv0RESma7VxPT1XP20fg
biqkYMCKAWbhGI+AVVra9qMRTaWDn0kDN6cxaOoEL2lj3J0Y3jU4UWUgD5wBsLSgkMj6HL4ndhgl
TTIjQnNZUewWR7imfXuQae4uAB9q6Wwh9+kdGRphhlORn4sHRM1v68B/2r2qixyTweina9YJFwWX
Qtm2/tj92HFfrkZ6kvhk+YaZ6NVe00uuFecuqG0b0kRaWu6crV4vkUfWFx+AIsmAjmSAlHVYHcn5
Lxy9trXqyEemmzLr2PXU0wk9KqSNUSO8huCjLmRo6+Qthb/I2W4crMl2x0hxq2PFhfF0FNgF2i/L
eX7n4Gi5oTm0bu1i5u11aOJY2mLyHuv796qlOqzaOZxTwV5wD2l1e7A6MRTJyjOzzZqTjtlpJUEG
NA3wwML4QRGTp7lur7m3PkQ2M9aMyev4lwjFceYY36TYHQqQRuR38lfDfyDN2dckIejL/hirjvKH
zcO2bFaM3llzbjrQEZxCAtcHTJINentqnsUpp8rnrNow9HW86czT8mdDfAZuxSaclcQ87Mp/cf+I
P+IPeGOE5/hrUf/JLGprObc7pN90Ez1jOitD5a674JSajARGqDOTbO1FAtQeMxHfOxQTYaa9sDMR
SvS/1gYVgT4BwoB/ukPF9bW+O1jxaMP/aQ9J0th6MtrZLCMMAvzh7uw6BBTFreXCm4k+r/+xbsPL
sRQgkfvrovkqIz7eJVgFSYsfAPt6vGFZx6Qn4DARy50ok6PiXgda5k1AFGOYDaTolmq0tf9aa/5E
QJ635grSsF7UR3pjmi9vnIWIzTsH69ucXX4JS+UPb/9QpwHw3Dz1KOF4XgvaCpAqfW5vVuZ3EVkq
FNGHCmsIANAjIda68AhVjuXjj812Akd2Vv416teCz2HoTHuoLyWpSZRxlzRtppi3+RuACJKM7GVA
FVqgCvOKiJNMZ6Exz1pRXxbNHRBwrL89b3D5LlIjFf8Bd2/ZQpJ1W+hen4BZyNdl29t3gyN6ZJH9
ELrFIcVotxz3DdQseK9GrMJ8FsOePnDLA0vtEUVhZ26qXaRyBGIu5vXmzpu48xpaG6KkDQK7jmWu
SregKhfULvEw8QxvOT1BB6FNKU9L+qPMhtA+dq3g5rxNCS+WkP1Xk7XF7J0D8SAoK1aICkTDiZoO
vvQjm7dgOqyFaBvxfNMg2LJa5DoaNZw6srynKGH68I5aMbuZsyAuGn/ppiOucSEfiCi8hPSp99tt
keJ7/TOt3kns5NF0+yOuvjNxxWSZ0nxU5+wq4JYj824fd4LY7JvyDSKz+eY2puqjw3qdIN2aoruR
ocw/yH0CqOyXu5Lbk3rNz/70FqDK1hOszJuT2G3JQBbkPgFC4c2ynOL3wrMuVdNhIcenGBaozMGd
pCnQlTfHWYy2Fmv4MSEo0o9BITdnrn53lHvfYowiQNFAAgyyC6qCSE7Tg+6PzRVkZIbttZ2hFcH9
4ys3/VjC4zxX/3MHLIbgCa3maYXIOSEf5wxbqy5EWYdfMTmrFdZSDJIGqr88x7ZlLEc2apzFVDkb
ynqO4+bdYJuyfsbE6vKkgA6OZOQCtgQdrF2JzqQB+AXKFDl69FewfQleApXRQz5OttZwEZIwp7eB
8KHhS0N+CDGM5AtLdpQrzpWbKCx3sjJESwbose9Fu/IPzE/wJuLnpGyv/kRP0opkQokXVdwXOPhP
ed+ckuHQBjpRhFFG6GCAZeGc+Ll8Lsjkb/G2k71uA3iY8nK/5z8DQDvYzbaipScVCMzS7mRYgbPm
sW+MqT8Yl7ylVZghAtgVaVgmwbk3be05oV3IYi2SljjU7DeSreHqwwy8ChXEqRjNCqMAdrQcnBYe
yulqnTLGu8PV/lP3PbZp0sscyNn8GUv8mTHA1s6fwTchmB4ZVISWIQeLkAfdsPjmUbol5jtFxZxK
ls7G2zZrvVkEZxaMUPVOt+1oskDWLnI/zhK3gryYEQmSOBPBrjCZewd4Ct+gDMTxETP4QFF5/+39
NtcY7lRx462WfImsWon1UpRbUg3Grc+G25iqdtaAWsKUPoPeBXO37BXeIZIUBUEjsXG1FRVm/Esc
79AbtVc2WCCiDL+qCHSgBzrQSOQv4z8ms51c+A9oVoiwy2zeBjMauz1K9F5kXldf4q5wMksiRYSz
A97RuI7X55SCw3TYWPAx5oj+3F0l8B5sUYGF3yB3ei7zZSnd9ojTqEUYs/pLfgeDFxZmdvZlykJz
O7F1wzMIDbYfAv3jhsVUioQYs6Y8RfGDlR/nTjFO6v5bpiLURCNSl4qgHnlwCb+iGrA9M+hrvI2F
3Tjay0ysg84FxmKZo3zm5SXRWOBc0jG42cZoXOOzSCC2JWSiVvLDvAvPfdyOZZCY7WnttxMh48uu
qLS+xPYoo9LLpOlBIZ1Fwmq4PzAPY++rcdHLhAXBbzXJHmnufoJyF4pCEpJ8IIDI4rPD9XcrETBc
VH+5DAcVy9nCapFNZOMSI5Dr+nx3mkryc2xYLqzljL8rDlB86DnFpPjJO4TMR0h5D9J4JSakOCnh
eZA31VLxfZwnBZC1yDTPAkaEy3rH4EthOa/5w9ToTuXyka/C3bUtHK0k6/v5IIzGXSr7u1kBaUwd
Ks5zd0n8/9l3O8sDDmhufn+TaHamy0TKBasOGraYv/RpewDsakDajKJD25N5cJLVP1P2g5TSldDv
tdprPFN2s0qBdUOPD/UhRZljrw9x5RSESFVhvNiwViuHBRuBEqzaMfufm7micj/pG0VSxx03vfSi
dLtdcsbacgtSwMpT/Ul7yjpvUrl7N/njYD4KQX6tS/U529bTHK0rYHcd89CGuwxKzCBG2pvb7Mk8
b+IxhYwhFeoddhGOc2CqQDs77jENZALWi9lwtH7BhJt6GaI2i8sJv05kOYZTnzQRie43oJoWw86P
Y52e1vUiT1YABS0sVR0+m3Ky52/miCfkiqIaop2EXLlol+8lrLCHrNjMoHX1nXCF23rDpyZbOwVB
c+bNqH4JT6VqkCAZP0kKHigtxA6wlg4jLwN7Agt8lCR81+VIu80vQyPd+Jk8BpP5aSM+NRI6Flqc
wFRWr2fGmfgAtenEkZF95gPuGlm6ivFyU83i3tfQniQ9IjryF3qi/FOzR44w6HdHoYi9vDB9IUWs
vvYUAG/IUauZ/GHxd30CIYiLKrDyHF25OU7UIOWwEnRa3XrULrt8ko1jJWzO5xJKVuPPI+pQH7Tq
7hISB995/GNQwDZUuh2kWp2AzQbS1JgI2PN/xZLh2OXpc0B25q3C7UakmdJNwp48Keqt29rHWw6o
mB0PS0INg5NwlE/AocheW36DsUKvFadXSjeXAT4819tSdv5E7SEgbDbOpx1Ve+IK9cuk/lBkweWY
9baaDOG8+QxFA2vAxE4M5ZBs2pWIpixys40guedoeeOcGBxv9OZ1y2ySH45cCZwPyqWalkuzkv/7
l5TKWYF2nIzuQBs9IliSpk/W028IOegV0n95hgUUXH7DWvFlpI3cPWQvDyO2kN1W0kIWs+PKLpZP
7fYPEO7HngjMZAnmm1J32hLIWwqAsn0PY3zXO0gZ6r+TopsUFpnfVld7CGW2bHYSQ7p48NUxCcRq
YcZ32jA6jhgdW6oD3hpd/YDMc6C8nYyj5cNwYN26iL9Mdt+X50PYp6e8PYigncB80YNbOhh8XF3T
hH3WlfmWOTNkrpZFPwqDR7zSM2WQjO81U8yUwSCtM6ZiLry2A+eN7qHhLbcobqz6x3fxqYubx14f
b0QWnpCFTaX2S733lTa3c+2PXOGLYp13L+OGFp06yw7tMS7qoCXopk8R2jzC92LJUb6qUc/wqoCV
Z7ZLRAReTS7wSRkapTaB9uPAyk5LXaO0UcNZMfFr4cU75wMZfWCgo/5RU4JDaGQBj+ykQWRIuwsT
46CtlAEAyYgmumx+Idk0wB1VSSMv3swtMiapH2W/+rT14ZmZx/PklHOOgL1cxlW7NOxtTYkriVDB
yGnLzJIyXeGZGS6QNclQLHT3O9GlpSSjJi/ByIQm7/Bxj1gFJxdZMCHUNC8kpWqNahf2w9gdJQHo
jtpHvBos8KhqJdBE+gkaV6NgGtL+WktsF/14xOgapEscxWF9s7LZs7C/T3D4ymx0+1FgvnUpYYFo
Wgm8/yByzxfyHJoZQj/Sn9nocK4ePZgzo+MY6a0rSU1FWB39jjhIOzfps6/RzpF/L3D4/dGBwgnt
QNe2oj1QMWCzUb6rw3vChDx1NNXax3kCMz/HoALJMtNo6IncdXColIm1QdJEkoZRlYUpmpCi6VmA
zfQHT/+OjC3zy90Ekt9GYMR/ii2/4k84m5kVTfsM/mRhGadpd87nTOBtpOAhCQl1pQHBtdOHViC4
BKVl9LvB1TIOjQpGoX21b+xxyxbuUaMScgeaOKg4uIGcVkPeTt8do+yiHLk9joWd748dwLSuGyON
DgtzW/a3MttZMDLfcO3a4F0npz4Nm4Zz6cdAXjcmrVvuFzVtMZms0aDRIU5iZKHE0dFLHTbK9Hz+
2VlbBJJz6x+k5vwWmuWhM5+dwSxwb8MUM66KNiG8MwhrpJRxZN6ZOOvf1LUI7xhV2F1iYpzZPJMP
/z2m4GX2FL52ZoqkXEqGKpkSkkp1euIKZWx4NdlWi5nHwKKSdzICQarFqG58MwB+DTuYKi9lcrZ8
9oFFPmXzRBPIlFBcN3O4iMVyzuXtpNRTpP6SOkgcMDLeNL96wumW0MH09gS+ve6IaWCfJBxG16oX
QZIOGDW+cpIAo1x98sl84uP8rF/pTYEk/p7+uLFXTt8ZbFqL5SF5+ox36550EmmGHevAjLdZn1Tf
LNcDZrCjUs2EdMnUtfTNGd6MD0t57KLh4Uc6GeZ81TT5Zkzd2RxOIyFa877V+IiVfzKBmqSHqLRB
MzcTf9uRtAoLGzWCXCByec7CdPvG0zHpNuTVmAtIli3fsH5JDVYjHrQEZv5b8JDv65UeToPcaSXe
DHxOAGGkarpfHeyRy0blspldW24+zWTB1gD6qfBzIlQWdO3VTS66qd4EqyIft99b9a/JViCZaINc
jHdMyHcFsnpswhEKJOQjReh9jWU90yJ5LXmrtTVcjVdbYI4izUfQrdGuqw7Kh2P0Oc0sPSTjPG2e
PK034DqUvvvaCjvVRxQy/S5P0kOZmyeHR7HdyIdr3JEKcQ3lqqndfa3VR69nKCP2me8GR9jqNg3x
dYfmpPsvuzCcyPtbdtFJcIynLBdP8d0d8UqaeFPrVbNVobmPa6R1/ecGgTMGMzr0xsemFh+mWr46
4ADji1DObobyiicXB0e5BTLelPpHaii2OI12OTW2KgPr0n8lysjMnFUZUyiwVCarwhZDWzHnpz7u
uHjV425zJ84mDWgFRWP19fn0JrouMyy+cfP0rGMtC04RAyRUxqlvRTqvhQr9ZEv8SfrOU/Wcj9Ul
q/ZLB56VN7weubGHnU4IJ4StglYTHgn5I9GfN/rCiSsXs2NvOn1PEl2lq5cXryUCy25cLtGRUafC
g8aUddfusY7iJULI2utLmw0nTuFOFV21AfazAMDAozIccZRaIJ/giB20CIRgNAD7aaHCDG2BhANY
c8Y4dSCoqIDFnZKTseaEGzC4vsr10qZwSJz6e0DAUpwiLc/ZpFxW9nRoJMSbhSjCt0S2YYsI9p8U
qzpPCSyb43cc35i9U2PZGTKxirCveO2pOmxHoml3czv2huDuWuGxGhvpbvQaWBlMMTyyEpCS8ZbB
STcZ+VRaZiONVA3d4GCBixK5ZidnSHkawZvUCOkys5FfRhM5P7Z9hPNfY2L5IXD61IUBT64P5SmU
gDmojM6rJgt2GpWkT9mng8OdJE8KrCmP1FJBXVwDdh6Rw5SifdlPYOz6SYqsIg8T41ys5gWMc71e
J0iIsDyceFrtzC6yHauCeE2uNaoUAA7zACILYaqDDg5r+05sLJPvEoYXzEemciV6HuZ+Ko0nKcuj
4weoEtBdx1LD+F4AjWCzzvG4S2TGkCL0l2U0gc68Yc6fsrlgb9pPG3SivsRlB7NI8ypt4F/iw8iC
TOYp4bMoh+q0USZyVeKUrDWAMfBMQE+LS4drFs97czUJqXB0XMXmoO7aJX2cFrV3tJBsT4R7IUpS
C6D3n5qYoJExxrFyXAPWQYYAwO8baMfpJRlJUDOPThri98Y/Y6i8VFrcIYOfuCpeMfa+CIMSty1j
14xmG344t+WpKbM7aBxxL8K9mUOp28JEkMMOXg9lXwgEsNZav9pOmjFcWqt8/NJd4IQwaneGbbGv
p4UPd4n1i85SrF6OiiDuaQDyomcDTVw90sNRjHu7TZ8m+U/Ks6q7azNXXg4Rlc2cSbM/mlF5jNn6
kPMekS07Trl8t+wdxqA+AhhLp+MkLc9EX+/7jZ5XyTCwN8H8Y6gJ7JGLGtqjSC9Q7ghOz4w1TgQ6
8t3WYpf8cnGw1+acsT1D3gr3UzuImeQl7/YED3oigFogGJ9lodbwcBpWaO1dhOant9BQ/0qYbVRM
NyVjXpOX4g2REXgxWng4MY8864jdapF8Un1+TUq0h4/CtdHDsDDkd899U48WzqPlmijkAiocQ3ke
KfbyUNrvMRvgROKJPRrL5NVMUKSMab+MRJZhF6yUAJpVIQ5+VmIYYFPccpPiNmq588V0Oe/YAfA+
vnZ7PcmEK+EOG3J9lOhaViN/A36cmq1gnQYhggTz75RAxY1L/SiajUP0/JQoC5o/B4AFbKp0RogT
KsP5DriEyTCln1iY+ebfsSOmtg6iUfi99K9UKrYcsCljswIqa0g/9ArTH2lD8F8IR7OzaKJ6IBdm
Z/9Y3OYTJcP7w/Q0rbEckcxIvRi/Wx60/x9RhZ3it70940bKMf92mH+7bAhazL8WXyuZ8VlmbKLX
QUqUtBV44RWGDziRdKv2x4AMsrQLtkjObqUpZxzmdITHSlmwJYv1QNmxHehW3Pf3bqz8XLPMp+Hz
NXML4roKU14JLf/RWKcxphfarShzhHn3hl7xzJWWbk78/TdD0G22cTIfaCQvbNT72oFDpGDP8ZBZ
hXRIK+GQMpExUeRqTsZCzzhMNNtoyGs3iTMbvwpDCvPTJ/MV6TrxwVeXrbGus7nd+7h46ve8RNcb
H3NaPvM4flr5gCRLbAYDgVlI932+qv100rAU7E0wWcuZFIHRXwSq0mU0L7W6QFlBG/lYvgwgOpP1
Y+cT2DpMJoXJjsCKuVgflozUCd8XPxkHeEu+XQxCJJqsXfU89eVkOmyEBNV6uSpadU3oLjZbpZkm
ec+yms24FwyxTIFpRmSIy6UrWJQBz11CfeYHMDBaBw2RMidBokrgLk8whZnu8lg/IQUXlLONgHTT
+jx//k4qIh10n3vLGgF4xb7vF9V0wrjJIdidKjhNthWUVg+Dip2kEgFx8bBay+euxq8+Lp+FhAnl
0vgNoMcaKqu6w61tfW1sQaQofNAwQ1uIoOIcsqEmZQcWiy2e+1VLRGo+SVAO+tkWQGm/9x4BqIgU
pj7mgDAIc2rbpoMCD0wnbEEblbP1jy5QNxvIAMxB4fRMS3wqVzTQjMFLLUfuuTZ7R+DDksb5JqDn
MxJlrzdgvHBptqBYicOeVRJtPJrHbOzYGakwJxsP0IwOS0vOTRJBup6HurUHEbDqiOfWHlfxq+zW
77UDwiWDDSuGH1D0LZn48saZhREE1UP1zhpExVmVLoJcXEfuFW7VV6U357JcIyRl5m32pJhfkG6/
cjX7ms3qs32NQxbus0zjSgafgY3hz1L1xil5poksLy68Oxo2cIprrxBNjCMi4WxK1wKYZIXRQB/5
6I4LvH5jjcNWzcLpQPYNmmAy4mNkgRLARgXLxVSThaz1swwDY0aDenspoOyztiOP2QRiFF9CInzJ
OwsULgDKQwt3ayagjWIObE0uJTshrl2DZ8BZHPYDUR+KiXWYjyKTsE6U/ufFY6COG09jXD3wXJo8
lwu7jI3iB3H04yjuQGVKv7/CQiEtS7xOi4dnnVovFyjMIB1zYjsvzoSS0HNfPfOe50Vn18/yt/F6
c3+lROe0BfYezpgC3OVLT/RT9vcBrexTN6VXqxiHLMfCy41F8kCrAvx5fp3vbCVBQQIGyJIzUpB9
ICx5qPDclYeTOtCPYtIsyW5oEKZnuk0L+m3yRpYxUFW8jD6ciobxqsJXyVx15ytjttoyW9WYrQKu
ddEXjzqD0wFG8fC4QA6+5wYioqb5Db6icUYT7+cTqicRgFCZ8T/bvdp5Ci5jkwm+uqbBbBHU/V2L
tKEduvZ4ia3K7wDuGQtqK2N/uanc9xO7gWM0Q+Xnmg1nc4fCbMd5/lpZIV19LO4J1NFrJPuw4qTc
3DdCHoiIyKCk2/6PpPPakVRNl+gTIeHNLSQkZCZpy/YN2tUG7z1PfxZzNCrN1mh2dXUl/OaLiBVv
eq8wtcPdsOT+hgmpLFKs2m0UXyva8BQwlw1tpUY5YCQ3eiOUYZxPxh9DpuiBAgIcd5Q/xKvkln3t
qrHkzkfFiEj3955G5ecK/Gs7ZGN17aC0iMVdKFkl6hTWOzZIrrd16mVfidWeMoTdabwbQvlkuX6t
cvauDtlHXhj03Kh+DPRlB+dmqnGM4bMgCE5oDDq7CV4L47dhmxtJZXcxuyczD5UzFBwl/oee6xLM
TCxCpm/inUy25JA+GZItCiRMg8EEBkRj8xELYEkcxO7Hkj5mRKU5BuPcln6S/1rU2Ili+GyCfJO4
SNGBGCzFfGfVvs9YteqWfrn6CW7bj735jJLmZyNZZ9HO3q3gUcfa51pvH7OdHbG1UHTQXoTojy58
yd12FrL4/oh/2oQl0nR2obRGKF0f2qEtMmQCQCXRL8jlZx0fgwi/Uzf51Jmhzc7BnFnaqvsZFPvM
QqPK98E8rlN/FYT8NbL2WZ6FvDDhCZA4SvU0qlQYoQC2HkVEy+TObFw4qcinFmI/lhQPo51OsCxZ
/l/sFxD7F9pUVohdqxl5a42cb3Zewz1hKSuwsqIbcbQRONpY3hpZl9zUr+nc37X1Y78Cpmr7Mo3l
rRf7dwGAM7fXi7bODq5WvzLLc00WVqTNCjPVR+oyAb3FBcWp2XKjAS4xlRAqrQ3v7/RMDkUkHYtu
A74mEsIJ+wGbG/ylXLhgfr3IcGpXlj01iMOqAPsLoFYkzsxh2JbhE9cYlqrF/nsvJ66llc7Nhbox
9WAyrVSnxm05Uhn6YQXAOy+ZRwUWjnQ4s7ASOl+H3TjfB6vnyl08N2wW66/4MU4dGYs8xLJ3obno
IotU/oWjXoVzul268ypRJKFcDahEcYj4r0pHpnZHy1EA7JJDNP/qJHtUdwWylS+TXx3kd8rRz/Nx
DXsKUaRkCXP4Y0QcG/z18TNbzXdNJuiQK1zD689KnD71cvg0wdC2GdkV0JHZR5cm79QOlMYOWimf
cOtOg1iex7b/oOb1vSZSm4fFqF6ZZIVz2V9UqvPITXBTSVSme+LbFrN2M3HJJBUQpG0xwqsoLzFn
phlAW1VGeAokNcgHLi97wp2V4MU/A7BFszGOFbYrAuHVYAw/O/Wk3mBjOREwnoLgUqx0wXSz8iXs
05I4878KklD+NFUBqRSSmkH8VF9cK2OhYTo4Y3CCIWGRlYlTZoQOrqyS7P7Qe7ixBIph6MrwuwnQ
OAeYPo6DrM6DzMsL9I4x9ge+xEw4ErwCDYWBiZgO7m/pOLQbp31O9qTmy/i8xty74ORoV3zpZM6G
m54Pt7+UZxkQ11Wl5XIdn+tkIoqbnIDVjQR2dfyONc7nhVae/2KKLAUQyElFOVGFreF9Ouk6WEH6
aiNKFQdF8oBpTgZdKT331u6FiZdpxnCua3ZpaPIz6Fk9o89CuPbCH3V+0GSnG4wKmeky3Ry7szFk
55T/VyvQxKWbwSTurWetZ8h+JrkSbTIrinMMczkj0xJPNx6hqwqNNmXGtFmHWHhaoGq1fbPnB9uY
7pE6xAwo9KPXwXolvhT9Kf7XW63Yy/qcJxyyR4ro6dnj/BXf+euq6fHJPcBev20tfVuYhGRYnxqD
R5U7X7lfRBFC7lb7qi0prE3tckSiCnjEDU8kY6QGXKSjvzN1BYB98/Wr7W9y5q6gPO3nDFqW75YS
TdTMQNPLICpKDqyuPM0Hqca9mKqECR1hUonfU1QKriXLyPcFLAfYKCMVuMT69VfZM1mT5kHmdRKR
UG6DZYmttOcozLvZl6GXr2/ZKL36kMueSyNRg3mdwuJgk/JDm/zteNEGjsMSyX1lmqn8G/yx4i2l
fjpPCe8SqEpZbxu24BnG5TOCc17AYN6oBsfBIa1GyHVFHD0DVN3YRNc8Tm8138xMD4uALJqz1w64
HdW3OIeRS0yMCz9S9XhdY6KvmGNi4Q2AnkqQHYjSI2/f1wlhCf5gkxVu215i/AFzBmxS3c5iJdDz
lcH3g7p205PomW3q2zIB36aGwuI1Vla7FV4FVko64gNKFpqRvo1POSMzQXxNnJnhZgMhPyyv6uyW
cezxthFgaPfTpjJdZdO8jdQ7cF59rnn6MlPQRWtxWNfmRqzmax2z77Ubvrcs+dak4WubTT/FgpLW
zQdWF+B41V3zqGuRuz/RvwU1hXrYs/pRlhhbHY8DNPuSr7e4AZ+7yRr67skolHPb6xeeLka3qVsc
tkXm0aQYoHniNDoJSXteRRVrVHpJzPZSVOPFWJcLv7bCIhWSX9nOXVUWfWGZuaySocM5wxWGD/gY
4+NbDZekVikzkabogvC1l0wAY8BArBSoa70B446kumUPB/jUzOoOCyP5hZH88tV10bHpiGBgNDGq
xccWhBfQFwXdzwbTt+qbUQGjTwwfX7y/mTJtXLLTUf3CYjDLr3qVn1U3Pbhj3C3ORmMuUGKXHox2
PFsLwjPJ9fasjPzTPIDEATMix8xFKji1+q0jSKWk+j2D9bV9TNbbOsX36LsO+QAOs2AGT5AxSnds
Sq6oUnkUcZ2wEgeFnIbRKl8sZFAz6HloFYRQCyF0VUmxc1TOMcPK14Hqp7Ylxp2P114b7yCkLvth
eRYx8VN7KYPgjHdsO0MOkBZmYMgNhXgLArt5qrPkrMjwOQh2M1NLAawsrgTOVM8b1qfqIZIxGMTk
DgPoJonFVed3LV7qLTpTUyz1x7kjBsbUqD0ovwpaSVkqD31NKxXKjUGYqj8sTr5VgUixHRVohHXN
nPqwG7RxruM6I2Zd59o861eQl5RwFDYAe4Ap09VE0lRKMUxDYzUYas/INyntYsrRftJ7mzfwUpK/
FhFKlQiljnVG5G6hd/1FQknTVF+s/ps5gugFlRBWgQBknQdVo1IIuZ8SI0ZheameRB3yjuWIQUqB
pwiexMBzxw9CKfA0XpdZuM3uCF1WrmmVmSi+gDA7ZCi/MJtiMrCGUh86gRqRyCuhracMSuYy0HlF
BCHzy5ibDDmXUR6pjn5rTDa4jpaM0f6ZGY9lV1GP7924PqpGCEv9WmArhVouqeeRN6VfEbE5y1LT
5hfNQWlZU6aaRBPcvhz2TBnq1VOkcq7FjFD2/UVwZExPUpedi/zRQF3NdS0Qs7+93B7FEQJazdCt
n5iaMfCJ3owxAVS62dISUQTTPqVReXZMGPHcCZIbQ2aqERA0wP/F/GEU+VHfKBzSknM2DcxEjSA9
Wg2+khpZhDuSsNtXJc+WeVpx/XS3hHdZptgTQXywczretu2naGsfWBIcPHIMdzxTw6EbchhUAiT1
0ffWvw1LR07yvym3GzmXWvjoDflzLIovYrZdX78iakEeAntyhk+g7UZXGJkUZkBHD1OKjkglNnZN
cS98oA4qF/6IHTRix8LppIRZJlzEpbjQmH2mZ+/YYcMx5NmD0+3MFNO1qms4FYIGoc51O3ToqwuM
MJ7LVyoJ4SIMt54ilXY5yesV0GuKf3Sg0y69T34U6NuXYXpYcH290v0n/glBTo6JzrReUFi0//Fj
0NhnNnYly+cUTv3SVCdt6QMTtUepMRBVAb9bc4SxP4LCm2/85BOYWHKY945+UVCHJ7SvR9++bz+M
zfT02lbbVfLLCbv3yc5agtt6SN2rLbUD2EzGn5/Zq0jKh8z4bSfcsDdOhI05NsUgRFCGKMgWPYMf
0OxFwtwUwS2VJymY4CnpeFafUmkPKxCt2P6r6xgfcsEbsRCT467VxNueOX+pxaWs7imVhWdmBm0/
g93DitHfxn2uVy6HrINlyDWh0w9jV7iZQgQKj5daJ15/+LSU+toq2y0N2IlD6Sib/1ngbGzpUUan
kZ5fI9Ee24kIn5w/hEZ/Cvn4tlWcECc6MoLsQ6tmrwQ3Dg9OQiBrimvGCVfHkxC31nXhBW6Mr0Jn
HqNdK+wrisOKctWwJCQrETmKJ2OHkd6Ynmh67Voye4hwgpz6xHZMEKvR7J/M82YVAcdZ5iUnJSax
k1tIfALrUBcawxQa0nDryMR0C27dPH4NoUiHopJeMjUPm18rzguKsA1ZIQE4HMyFNGW7BFlORB5u
QZRDwlEGWDrSiRkb8ZF69JSWAoOKOzPt7zDNVjDTRN29eWSz4IUugTLbVhW5xiS5homDjXQFtFvy
AIeqZYBFqqyGpITJC2jDuE57ptxTFdmVqMeRVYrNEHJ/lRrWCk1mQF8c9BwjSCY7dSOdFv2EMhxu
uE3346ggPYaIdL/wGx2rPA7bfOoBIZmk3X3DNA8lDml6hW36quyhQo22loeWh2pKoyNW17z42jgn
m8p4hroKreykGM1Z4FCtkCgvU+xgXXKCgREMNW52w8nGvbbmAa2HFCHSS/+Lfo9WuJQmLI26d8sF
R2tKg1CBQuC1GLqX3qInCRxqe5DoIRYnl6vK89lSVYLlAq3jWPOIc7xoUwsfBZ3P2S0pjXAwhouq
cl6/3PvlK+lJv9YYo1qTfDWmNQgKJqEM8Fw95W77bJRME1YYER+MRLdIGUP20k07l6m9fWOBBScg
jwtHY+jQnswH1W9oAthDmeeXo+5brLzKTyHg+OnGYC7EINjOnam8x4/sIMfxYxOSBxafYI1xAcW0
yLPAEGFUctQ8ihzlWjizYl9qjXCSnoYMgMKW+Vp+WZQmrJ1KGJ/rtMKnP4vC9Bj3eEj7OYr1m2Jx
YZCMe0M6ZJ9P0YdGKGgMI4NISeUV8CTsQWHWgwZFVo2r2bmnt7SPXxkgJNltq/IspwnQa0JfCvFb
RD5rgywmX6ZcDYdCuuLi/vQEQ/KmmSYXq2Moi8cFqKl15IDhZUSaapZpSD/5YuMW7OP0LOJzN1u+
IA3AOKV2K2xU0FXpMxbz59ZHj5geqGyLXA6Gm6EjlYF1Ab2xXgd8fHOt2EQn0JMUJCrxVOIWagU4
uCt9VMMQUmTdVA5V9o7IHxbxh03oQwpog37/A83mbGilbe6PvrPvJAllMc1QnWJTCxjbe6hfymz4
W9Ty+qaOSDVSTpEI859mpgMCYS3rD+0sHYQGFwH7hcL69mlXjQ4e8hkn9MVDKxBc/NKuSHFzhcqx
8pmYnBNxHfUKd/C+tdulChTxOKL/yPRDWjUR51Q7Yj/17c6VLC5Fch3K8j/aCxD0x6tcWdeOSiqJ
VgJpam+Lm5E/rXUdAwTaCqA2rfic6xnz5G+L8i8r6cDpQYBFPtl1O8InCunMgkFTPvTHWn8q1Qdz
FhA03JCXxsFlFBe0qlIOeBLr6qzRNNam2iVRpzB6fadJ5HQR4UndyclQByy8Tv1b6QxnbQ/Ncut1
4TI5Rf9PQnVEh7KZBNoC8bRhDzrZxnuu/QhGcfytLPQDLbmT/Rvk+IHze+js0bJjsXMHuDc4Tfvm
jQQIFm1/xbQZJUyKrjjYHBadey8R7F681ZpuRnGQlxYjDtAD2JwYuApQ+0tn9wMgRt5b3R4IJcm4
iaSTwokZsvDAXQCxBRglnm5fCVvy8ZF6KUAMdfTtdOKpV4bz+vv3WnNXwJv5v21qojI8q70NTZsA
0A1+GNWbFLdaeJMlKLfUI1Zke99SWpaoIxzl5VBNgp3rQ2iIj627MMo4DCPF6RieWkZabYcxg1wP
fch9GtbTT2oWeIPbZ49NSyeRPWNC+5AwNpeGiqcwcyeoitvAvznmbAm/iLdSTqdyHQMjuFCAERln
IFnVeu+ylIUlS9PHUMsPsVYfU7Y+RobwDCw2U7ubieEAVRMSkjUdMnn0zxoYwGPgkJhWcGvmgPvW
9Nprnt6qNb6MGAstd2nbE5PMnP5pCeevUJ9a60OV+0MeUq1tVI/CZH1pyHglLLd/6g3TskPMbJPP
WJKIhvI3mj6G3LxSGTDYBSVuObkUrVuA3CLG9teZB29ebQK9DIAY0fyhv7bNuHLEl1ZKyHWiltJh
rOVuv28IK2mFRL4tVXL7RfCRyXZSlcDmTSqxgbeo5EL8WwlIreqpVQWktpTgB9h4DWHA39nfJSN9
Ssy2M+6uaZmEGFnsVORuYWWfsS5/YgDTqvbOvOGe9OndlNRbchALisGawlthcNU4YAwje03a8FCH
bx0J3lDLYOSk2aNhGqdc5KCq8TsVwbo92DjzLCAxj1vjXWLhWBNQsWaQGHBm85wl6sUY1m72Zhch
+ZgofatrOaBSfmi08wgUpMacC5cvg/Sq0JwCXoI4oSWDDxRkb+40Ly0jb6gDymQPZZqhIhTkcsuj
peBdrA+JQSrC287w3P19elLPNJKojS92lV3mKHBNF9gRpe9WuC6nmfIs3CUZ5UjZ/EenbTgjhqEy
nGL6xebB52epLhg/t2le22Z6JQW82UtiwDdm/clY2hMaFcTtZDdPBNIG4cFtqugRqSsg18Uz4+E2
RmaY1AcbzKfbEXP9fVxgGKrQEEda01AlwW2lIpiYU89fT+hxbu9ZyQYuJF8jsu6elZz52rOSIkir
PShpDQB6rY9ig6NqRYdZPYxy7VkCqd6fGTP8JoRFc5Mqmmyav7ryluXTZVISVjunX2A3m9lOU1Vk
u5mRkSTLm3UPLw2DCP5Z7P4IBFYNtcK0Up/MuQksGClzM8KFEBErgf1jUVsfWVPuMpoQvRWys5Xa
waK/CNB7o1ZU9nWod9KzTdPXHH0wUXwfUh6/xNestzIZjiY2nW29GLix2mx3c+FOnMGJGy6qDKmf
IMJGOo+w32v1IlkZZLlv4pNLoV4ySztHNZOS5hWrMgI390DDkwmksXTEfRuA18CrJpsc608FY/0i
QzY/5bGbmFfpai47ndd0rRJ1CHN4Dz8mKq/JkLtdC9i8dCPhFwJ9PZNLHRAOOZUue3YVwYb9wdBL
b7dWUrmIAdvhyJZTMJk6a/9tpTfVhFUzSYEg9YEamb5ITqJ9X6j/0tXDqpxVMb1IbOR5hllG/qsV
zpgAzeh/1PFDJ0Cqs6l2JEoUQpuEDEXWcXVx55YjYQljcWgD5YbcWuCvXJntqF9dz2l6yU6ihk8K
ribZGpH6jPmVsj+obLYS57ptnxSR1qnqU9F2iL7LSRudGamqG8dTMo2nkhhbUnoqQUOY5UYr+IBa
fGSnizxRiSLgJ+gH8uPCURxoVapfCucWndGfUVlu4siE0q1KOeWZyYmE0YUOQFo9a/hUyskTiasn
A1cX4uoAmsN4wl4c/VTV6uriZu84/+Qxyf2t7UnF9QYj5zq8dYpJU5EIFiK6oSDdpk77MJf8I4Vd
LwAsdCrYQBrVWnG+BmsS+TvBbFQJV6Ii4+L/IS51GjUJZWc5QL89bLLkJHD2RmCAAxpOQsiNieCg
nYuG2NJImTAYlH7ETY1/cpi0oAG9QDpFAGJWOjnMy1Esd7rKB8mSt+puaupLdYYFMqQOhSDjLqTD
dDLVo1ojEELg7JcRFRio5nYpVvTkqX2PIulj3RgSg9GvwLQvb2qqB8piBHkC3NQgD2Bc0vopxFxY
Wukk8V8lY8mJ7cnH6pEJ4IKorVZjuB7jPTbMQGIqj3WZgwLRhT0hPAF4liVursrzd36EbGxHQDqz
efHznRQoL8eeQU7iDITyit8D+wbjakJrXVDv/OwNtF1E388gH1TmuKU7DEIoDsttqKO7/D+pwpXl
9pUX7HN6yWHffJOKxu2hbrfReG5rNdgLKMV8Ywm7VGRvJpO+lwYC+PtBh+wv1u4GCtYcV08SCRoj
W8TzQZWGZ8rlkfuxPsnvbR5/jlyLMaRvcwGD4SSaylFBD4+5A0v40hWavaqaAQyDrIlB1g4fz4E0
S2BK9ylWO3GEm356uk1aqBm8xX1r3VfS+63ItX0LhL5CHIomfIcDuojaX2alC2kEuvZDdC1gTxOp
015Ckfm5iehSdv4+oi+UgRW9c2IAJYox+NB1pcEIR24pTE7KPXVknYZz4hXWjF/EobPV7OtPC3Sd
NTxkLXrDbvLS1kOVmYQM+tDg/LWB3FSoD5auOfwlBZtgzJgQPqqLaYBTeHTJxvKkG0g5i6vJMHk5
yVLPepPU+NFNxZOD4wxirrT0u5Cf6rQK6QZSgG+KuKPBNGKxmU6VOECsju06QUV9si6jBXXMnFZU
nlFibCB5OHLo8mwZGJkA/FPr1YjLsV3Sw/rf7nsF87SqW5hqxXXs2wsx3RTKqxXd+pRvOwMs1iqw
cbFLJ1KnjKTBRG9Y2WDYu1UJBaD4mJYNXQXq/8xGzGWSK1THFUoZtv/VNeuc2TN+xfmjT1K4HR/F
xAVccup8vguRk1JeoibLc+zj52h1j8Ra7h2lifH0jBvrmJuckhiNpM9k84ZLEzQwUJeDwalihc8w
QkFcp3cRaz+uKbfM64OEUNQQ31nM6GwctCAu4rPctSezx8Asqj61d6WAZu2TE8g3O8YOsWvnJVka
qXovoiEQeJiZvEFff+Uzb5YyHseaLFVR2/MjttILNbbh+UAym0/YM/ex+6VnrInPohKJcxbzudJ4
OxsuW5xK4OHO3RpI0uJHsLeLR9IIH4NofC6F/IbhbUXpT+qHJVSP1S6oMpfPMrkPAGFkMxmAx+dK
eS0mRpjzH2j2fKikhWWFWs7UL5g6q9eYpGk8Veg6hmtwxClIMiqN6EAPBkK6d7tPxw+CViijxc4B
pTJgKpE+wJzTlas0Fr3oAKCKf0kA3Ifk3kxNuChQ+6aNXL2AD6Tg6eWMGorKZwnt2ShYa00U1OK0
wX7bq1F6OmXSQItqB8zzNwhkZxz/MJO3CZcjRovn0Vngy8Pl6+8zETHG3DWmBIOi9gO39MtBeSt7
fOYnBtIDuaZpvz10Xr2KB3UNjOm1Wxe4/npJhw+wImP+z3ilovnSx/+iyTzXRnMJ6wTuTxddBjQ7
AorpO7Fwc3oP1ZX4deW0qhVEfJXwYTEbBdvCnJSwMxCUObIovKNaNthGGh+2LchN/LhZzwBJZrON
iXAIQNN/Mk11st8N7pUuGq6bEd26bnwMovIkvSJM5aHWXjWgRWH5mGrjOM28+C+ILkt71GKoNoKX
AlJdPENB6QFvK0xDUM/vMgYvbjWEIvpw5L3YaBXYIN+C/aWu6yjqK3wWcKSg7mniYDwC47guWhpO
xXPKfK2kCKvJ6BeKmfTM1I7nzwJyakSxjfB7kBtUaJwXJWJHT9VKc5wpuZYp4DGoOEBXlnAuyTBk
eB51BbePntjTiP6KprJhGWyVsKRFQe1/74B0VEeq1ZfupFLYyHLcDLWHjYnIuAwCJlCBsmoYIaq/
JCjPsSmcYWjYqijCPSpP6nFOVX+kCXki6iNwbu0A84kUea6yzpcV8KOdrAo7r0lpHwDuefwkLT3h
RR/Eq6lobsnS2pQQ7kfaUMyDPDfetDKu1WHJUDvAkA08Veyyox8ybKPa5Ax3yASncWoQ+FS6YPPb
eLwBBL3IMsCnbLUx01zXlgJpbLtylgEeLh9LKz9iOX+O9bPQbnDZz0QT762i3rpovak4Rgb9TQBc
X78WYX1KSvHQrn9j0OtIGccS9LoowQc59sxXZKC89f5q8sjj3csdjaZ5g53AcORAWWuHT8KNMT0y
w2k0n3OvNld+rSdBrD7Rsi7jF/64VSJQKocazv96vRRc7l2utDsz20lBBTWsiQqfcHLKI+TvUQ3U
hgQ0tSeU3dITjkln8HdfSUE6v7f+WfPm5twDl1LYg3n2b478hEst9UMspsDUY3BiEugJd5DhOfUU
sHeGt0ifdXvGCr8xwRzlX+pG0zRREJEoSGGG3fgJaI88Hr3u2n/bCpJn7YI4/Yf/kvtoCQeI8UZj
nUaVV/Ig4ruI8V1ofRJIKXUrZR4IRR4gB0w4oZopInT3seknFk0v5WaWF2OwimlAl0RkcD9MddLC
IrAO6ksU29SBbNEv0NLWfEaROCBY/RV0etdMum8pEuTwhK9eRyXQYVeqeWqrTOZbBKmUtKokuyOo
1UYkIGFR6s1E3evV6Zi7DRPDSGyPzb7ZCZQqVD8bqamuB8MGkYrARV/OR/N/Xzn2zDeLqZW1333L
F2QqgeHYvBzKejjTzkD2rDwBnmhPxYp/TzJOHItPaxefGzU6oRae/jF5RzpjsE4D+ymV4ktlLOee
/7SlTm4vJU1ovLZv0xW5P0HkIZFDEZNskuU2/bHVOfUX7gyvPyE2TGW4VxCezPLaNiP6AxaethJa
n8O/xh3hn7VBhendnHiqGW4y+lRym4zutFqwk1DWPk0W7NHhTcOI5+SYChLY7ofiq3ZNHOj1vpvq
FpWq9REHPmWpjb75RCPddVx9LXnXSC2iGpmzchXN5VZS0igI5OtM885KTeqwLL8aIf4Wqd8qAaEU
CO+Fb1D0UNHZsbpWbNFY5FqgObZcPHLzzZ9RTbdjgiphC18GtI0OoMwEU7mDZVfyaXeQCdMJGjva
v2IelMu4+07cnew0dvuJdXOllEPdCole/GMmVPpFydH6IVuPkS07rjmZpmg+YmM6piutqjg61vy3
JNORtaR29gJVVBxNiMMjX0ndQJFgbebLHAl3JhmJoM6RFGpQGo1pf+Ip2DdKg+XZJNTJDCSLLU8X
451nhh5yyh8gJvw2SdkjmrOuEcAUt3PscppEY5Cs0dbYp2pgXVpuHBPsQulTA7Ekc+6oecGNSb/l
jX6NDSlMZiLKyT1engIeSjr8JPQZ+d3kTr2h0Gz1V5n6WZRekyZQmpuYUTnCDMGb9y4z0Ydl53dW
5qdmRWAIsMQE6gi6E71gwsiFGzChCjRKx+X2XZaonp09td/dWyP8mndCUu5RqCJKU7iy59QiXNk1
nh05BVivL4FOpAMx/SQq9L1wg4X5cTKpaYKWMxThAIN+omMX8EtsEY4ZITUfK3HHv6BBlOozi7o3
iMsMFC1/rsoAL+kYNMyeNsYww7Mb1ec2qU9p2MjmrbaEFG2smRuxZMU0FeEDFXgUlziY5Td95j5E
/R2nPYB3Uv3o4kNG1NigeXzEv1Ew8DYkO2tYaQqonoz+mNaqHcMVNif5b70tDs0FIJQIL6AKxM8W
uXqC5Vtly7N4b03Vz7PbVvWujOZcyu9zQR8ER3OBbQJf5zEmkPYnOdaMe5LCcDN6ASP6p0CrcXK4
0jjxR5Ik+6AdRo2rLS+1ZtD25Yggr4vz+Ux7i7Xn5wtK5Wzp1s4wy3i7O5kdXkXdcdOuJRl8FihD
joAM5gUk+deHlHbsEe1Rr+5Ln1ym2eT6DNrVDFcROtF64926SiMZPk0MDh24FpVLGHZmgeJCCuo4
dJMtzDC5jvQDa8IxXAZuszi9VVCwefvRXTR7E2I/YWDBjsdNJrfMO3izR5wOjyHtHiF/80eaWWyo
GTdYOKUf1JfB9AuV2g41MPCiuZ6pzjmPsoCzbT7JMM4LvXGr6WsTTT8GLMGsetoJvFqQCwbFPZpv
bichBosOHVIbppviZ/rtFuhV5wmMHpk4eRnXl9qkiuglM3VUmMwxB8Wv/beNY8zUUdBjFjOZMvaC
FqgUgUjiFMi8YKZg+hUa/hVb7FOlN17KW6cZ7gnjl7rDU8qvl6Qs/QeAUeKQZchgNurT/YgqTYUV
H28MnIltynDXmM3qsCLDj5FLNmRdqTJaKUIMWLqZ9j6Lz61TOT2iZlJGubEykizJCdQvfCcHD4Rb
/zYvIn45LPhD9mUDNALdWKo83lbvmyV5PFiRi3CRbxEk82asAFCZzFYWTH+xLWFfFBXx1gABpfDI
MQB3Azm+zN94M/XepFTFbqT/BPBlot+sVO+YC7Qp+mszJFSqsbWHSW5rBpSSABwTqo+4/cWBkuyf
epLNv7mzwLs2OYmz4PXf3K5MjmLbKIP6OrHcNGfJBDGIVCAxNJXE21rk1wkf6fsmva/kcIzRExPk
2u2nb+sgDS1XrUhzf0r8LPUkHkmzUPdulYi1dU2b1VombwVYznRTX0nPdBKGbFH1GDjWZzpIj6Td
7pHS3jQvn9F60byT3LomknLb0ffxmDolT6jKbobrNuUhrbPhAbyslFmYymvNdSGO16BQW6p0UtZK
zsEr3VeyNhybhFgi6kgLt6Qc/64K3+xTuAiXQZrt/Md6G5XmYW0UVo6ZowT1OUp4eiUzmB8vaVLP
JX0ajIgOc4FiwB6n42QJR9/I1MemK/do1G9tvFDO+ZoImIBXV+B3fEQAlHqh5aYFWmjDTpocZ7uR
U4q0DL8AF6Y+ygSiBSYT6fuPzOBIXw/Wzl06WuoY8sJS08jEk3sq1REzJk5MhBf6Xovt2M02vn1P
j4A7698gO2rOqkJq0gYZBUltn+uJlca8GgI2bZEiRNpMlJyBC1NTGDBcru6tlT9k6PjTQUrSQMxl
W6Sxo6fTTKsFNvXQsrjJg6VKmpW5iXITovxWmogR0haWXDyEFgw+ZfHddhqfP6oWEbBYoVHD1skH
SrUqpsANBEqaeHMKnBZAnFj3Y3IllcKwNQkluyeMk61UqmQ5jWH5PSmAvvzgZQyUDYffC185fs2l
7zH/fo9q53S1iShdgCpzc0O6b7J4S81vmdPud+S0ckfmk7Mi4KaS91blDK/Fv1uy/xNvWYcEs2fv
0sskRvj76adMnnOtvqSZLq2KX5nsJJLkjEV2Wf6PpvNachRbu+0TEYFncYuQAQmZVBpV3RBZWbvw
3vP0/6DjnOidsTs6yiphrc/MOWY4EO0uKKWAvEzG4mOz9m1dOsxldyRCMSkQuSiYrEJgL8FACGv3
r1AQoYIUYBYcx5jNY16EofmP1GFAEsO5oA07CQelbauPVZ+fzT9GjZr8npjVZ+V85hIWqwUsP+Ms
NwxCHMfyxEg6xXaRcnJjlBIc7TLHesmxHnGsE8oq0pkBq5nUD/AO974a771p3UhlBHV6YUN+TakM
srFBxh97jGNmWw5KlnWmcn6ll6IX56TVLigKgkmOr68F2zwbJCLeFEJyARDMzLGJmggf7U9o9zdN
TR7zD4Ck2/oz/vSjuCwqmA8+DqUdrpYd3WC3y8HwL1cdsGys4Ex0N5BB71lUHFtzOL6UH7FhiNr4
Ph+yb+g7+lC74Gs4qdjaaq3hlKxtB0sNbAJO0F6OCP2ZS2o6EaadOOl+4dgRMqWpZN+YnSYD3YQw
Ty6hARJmp0zs9Jo4OaT9st+/+pGtLu5HwVI8gP/Us3vNE4rRHNxsIQ74RviR3d4mMWXhNu7JUkG9
dYIZb/yE0ClV9mg0cX7SCVhNwuedggAm/gtihLSNYapuWbz9lf+VsXVXAVvEs+RmW376HLooAW5N
mt5k3pytGVeIadvsyfDqlHggawvc1Eh334ogTInF0BmJuH0k37pmuIkovY0RytFvtvo1c1RKa0Ip
w+gJFmlIphdLA9i8Faum75HXNDf/siC5lg3G3fw0CnExUriW2W+bNE6hhm/N3D7taHmyitIWzAmI
E8uye4+a+J1abPgH0oNOPy9QnxN5pAy7xkYU7aXEvXb1gSSEq6mKLzqILKSBWyWQP8LPVZntpOly
PxFKk/hxX+NlxfCAoJHI6+qofr7UfL6zGWAVqA2Ukw35p2LeWwovIpxiVasvfEcOQhOOlXKHP7u9
FaNWbWaUbUSEVWD7FsYHnwWH5K28BEmLIpRBTRol3kyMF90tESOHAvZ6+m78NAue8H9wv5VueUVv
FOdhn30YC1Y8fMDavxrSxfzk6lh+D5bb54fgFSI5znu6+X3Krm4G1tKKk8EvL4bUQ+XnaXYGjj7z
8jE+JMNF/8ep8hb/xYBM8mUF0GhIkmC1KK3QQxl+Vln4L3HdYlRNRc7LZLkqnmkmek5vfcrt6IIS
usoEts0VBNNx4LkHAVM1QbYmNwiHR6UAqCWIR+8vVIqfcZL7JSsKsUJ5Rgmyyy/rD7J/OwheNlO3
hDessq+W9hfspJPCyGbllV9MyJj6nJzB0rA0+Cg+OV0KNlh5dSkoH/lADCLJ1Pm3pgAmxZH1e4x0
J0q/9KxzMo1IGgQVdKg9c8YuSOkVe1AvZ0VNHyYdVDpeWYZfPjVOAU/Lv+UEooHBoPg/ZOeSUgbg
Z6LVbTudtcjZNod7mlokkF7UhvUPx4fd2ZjgM+5oieTKEtRSfzR442XoLJHNCNWXbgo0rxLAmwWf
xsLtj6v/CHgROBTRx8vNqD4EIfSh8gjT5E4jf9Vq9SKjTQYyUkUZ6Z4I/xdM8zrOY7xQn6+0Tt+q
VTzx+dt6dmnr5UIYRU4eVMmCdkVSrwc8A0GYh0FL1DPhzsik3M3vbaCGL14ypAD7J7GwmX7KWf+g
MX6Y5Xy3OYCJHboyK/iceOWhWIXaOWvvMiG26zQEqSVvWqKAkbTXhM+MmrwpXGXagG0DDNLObziV
VFKQFAasBIeScLHCo8sL7a7PH6iokQvMO2ah5gci5sNAbqNqN0e7R9+mEae3lqdkXk41NIkmJewL
WW7pCfowpMDeWKvM0B3bwOBXMixM61M2xneMkRi9oq7w1rbCfpFfwt3fQRd02zxI3lmb5dP66zOO
OdfwX4+/BqbTXxMuy1A+R02/eX8lxfBK9qWf9D8tAbmzuZvkoyvTt+3bH7tJg3Ztri+iTQZbPpAw
hP/6hvAbkXV6z73sM+wBvW/U8Wa3PJiY7QeIZx32JAXCEIOszYG7mhj0KloB2dfWeq9wS7dVdrYU
tPSkDgThY5K7q0kwkxrLV2JBnZlhz5LW1zGJripgwkyPXD3mZXXHjlAvLLnNG4Y9HP4TNobE5kjG
F0UmkxqjF6dZYOIp81UYhc8p4CBrYgec+nUjvKavdhntER3wXN/Wwb5OcByEvAZC1y6S+DGa3EW9
hK5Qw8ZQkWyxX7EaaJErg4uDDHdYNONATTEhCCqghpaQuNUG+FQNERq9KSwlDIwozDelp980IVi9
JkjlOVAlFfG6xhPL/FeCO+0t+y1CGQBwOLwhIjwvU/lciVDeMsfp6MvRa9CnToSMY2jq0LEMUIAs
KEBap54aqT9sB2cLnhRW+2xqWIwmF1NlPH1pt9lGQenwRCXemI27Zt8eohX/SK3tzQVVcM5l6xIq
7XOr+nN5q6oagg9aXVA685ripFpOE/e0/dxgZvKYHGpkj6aKAhK8rUJbw1EI8BPY2NkdFHT1IwVW
Y5ywQJqUs5YGcwoaUAsjWQTNHiNp3tyaPQCNpNthMXWgnT0WIoDFSeUsMo2Zh5END4UYh7ym/0V+
t+94uzbqL5Zi5lgNcyzMLSdMPsctCmqKsMvUE+5l9JKXZYQJakvsURIP0zTBMNGOG2R+VmV3HqTu
MdbWox6kh8yAPEXtRoPKhhQQzmFF0rpihJ3pMBY8gnVm7dVyZE/3lExothoCCgJP/9bdbSUxE0N6
lMe+kqn7yUIaQNyVomQInYhKI6vT3orHsLyWxj1hlG2HJ7YD+n9Kz5uOeXgJw4vRB0BHem3rGu4Z
iW3NBC+QSZohuZh33QHeZ4Y+3MQXmTQJJey+V6Rdb0F3cFCJLTTHC+1IPJ8mCfYHzJKWgWQx/xYj
dkWK01T9HPG+E+F27SW20WGgW+xbiZaLG+lRm2SoAPI20vxp1KTQD+ScS80xOA9bOI6tIJXMLmok
g1vIaeKTw/rCb+0z5QPTd2rjbyVmED+Df1T/V2eyE/6uKEXTKD7rMxZ5+zlsSb/jN6d9WbUf5EW0
zCRLi7QkWLolJXan8BzW82nE8Drt45b3uuqJTGCZ7GjEkNVLiHyJ/KAN8Ub2EUg2KOMODewuQXU3
c/XweOxqxi1Iqv0OGGOc5b5qL/4obAIFRj+5DuBaJZ8nwEGe1aQxOKXqNMywi4YSPOBytMDu6vaC
Go2I2eLvBrSVJ+i6ffmm6CEIS/lD0u1PS3wstr6lR70W1XjVjfaarJdFGaZPBOkwY4dfZTs0BASh
8n9i6Bi9RIFKQhlBEAtSkeZ6UCfIl3sJp77Feq94KzVedTK9cmM4yeyaCOMKWcyNh08bRnuZp1v4
1FU09g2c66XU/rJ3Po5KczVhvOWqdqvy+j4hR8y5gJSS3ovU4prjE0CZApixnZ/IWmMylRZtQXFr
nvVVnI1RcYJUobQIx8+MoNSh0HcZ6TQzOouueDZicc0CGS+v18iEOJ66o8GqTEc3YPUkwEBU0SCq
FNMfgdh/RLGYEZicGabbatgXRjdskPSU2V4DoSI6FgcidqrSL0OI1ORL5FFH00VTRHYDlaZsYolp
K9eKNte7V7b1KZVbH3XJZqAw3m2SXToZjVWpOsAUCIYQ458ZIU0I4JvINAZf5Q28QIJxoPijT8nb
8MdKuzv0okcWzney2uQQ88IEt2neFTI4NzngP/zFwoV3dIjIUkBpKtu0AO3RGKB1iIafYuzjiAw7
s2Tf3dNQqjuLQDjriZ7KsTe4+dIiiEKpw403Y1TmtxvB7K0MNZG5gbhgktsAQ44yfZdDw1NiuqLy
0S1vcqZf1uJbZTCJIraYEEvGHU4/Zjwfst56EOeCDE69dCojgvcEDqyZX087NT0qVL7VuyKPbqSz
3oo0umG3c1QtB0U7k/WVXAv8VDoGmAlRhfqMOIL0lbTyunSk6TgT45fMqF9Rn4h/5eDJ0gtGFHkY
1ATdOVN261o7KEl6wIXZRtrSomvbtIHazhddVmm+LT/6kwzWSTos3T/QORsqHxdC2bwWmE5g5vEA
HEChQ5I/CZ14DuD/m/Xm0G5Q1Bpg5tqeEiThE+WqBmqoILYhwTpQTYeIct4uCCImyzeLl1sinyQ7
u1TpcptUUPwZfbjShMcVHgBtsNO17W6huxhC84Tw1FMp/22ReTKC3/gykYHJTMSeaWQmoKXcseg5
feklF6svMwGlSlUmOieE30iYiFeXYLXb6qHq1lNt3nOxx8DmnnZ5Xd1l1KAp3Bzsi20xMonGZ6gy
9sGIgU2EfEtW+zmi6xTVDnQx5Y8Kyj3jS3J7LT4ltbLj/X/LVizNqqOkLv/WKom3kHhKUNXYorUV
VEqAn7vuucDKGFDI2rJggL0G4f8qBPZGdGpmG7XNLbMcTZrQru3lOmE9UBEA8j+YDkzbJXyr6Ktg
WzGlJzkDqguqhCU9deJLm/td3JHWfW0B4fZK7BhQTft2g3iphxEhdYOQGq3/cWIykhVuzvQSmsWe
0jHBCtSGBIM9SnoEoLQLlx8Y9YPG5dfX8xFqQ0SwkOHoNPowDU/GQuAcXmcUrwQ+k1W8nFs3VZTr
bIl9ZaJyBeBb2NWD1YFTa/+ULN2ZCmvN7ez+f0186dEYRv2/CmFYui/IZLWJlJRFcplQjsA2dfjT
n2d1uHBCJJ6J1JpDl/VbDNi3c2SCiCZqm8Im90eSD0z+Yb/1q4DrO+wT7Bxh0wWqGINSnZFydUGx
gedZjk0RESh4ZlFeArqqCHkBJmkQoNVuOeQssRI3VLC+hW6O76XJ1RNufCx7BGDM3FhADsL5VPKk
DGe2A++tPDyr5ouscbp2OkdpJiFyo/bTCpL/UsfEaRHwrrIcVJHOk7gcrr/qGsslKoBmDzgN0jwA
YuhfHdv/Oa1YUhhOBlIqofBAXebK9I5FJ/ka0oghSy+oEC8NVyXh6JzvZwJswZnuylg+bVuiyKp9
la+xyf0OdWNIjAJcSrWjtlu0LemlrQ7U6Yf4V3OtlvIJ2OvxJ5gz/TaH6ZWYl67/zHT8a3hTQ97i
FI8kqYCmEqQM4NP+l8wEj+/uPmbLApnzoPMoGo4JUjJmpaIMSEGoNCWCb9EF4i4qR/6Nl3nhZdZT
rzc7YkQjbxhTL2HSqSuRJ1Hids1fOaFdn5XTrAynYoNerUQSoJ1MTrJJBACIk3lUD4cMPjm7UVSB
IwVGyaKAyLPDBK8TdAJehY3UHIr+FqKKTZXoOSOnJvuCRyXcgBM2OngVpQ9Dj/lLE7wbxJ1kzH3G
lsUkzJkpY9cBiFwh4nCBN2NE0dEM6Q/gfTHxMHXWlqc6+hOSDjga6jFr2qNJNGmuAyC000OKfy/e
EfwmGm+Y/nQ9T+Z9NmbwwsigDSoBbst+JH4oNdmMNqcp2iUwF3IUK+K66M4i7s1EXE8bKGTCmE3L
83CRh+Stw+gCSR/mljsPMIUNvC8jdkK2+fSubMJTPEJYMzyLkjdqvixp8Du8nqwRARVFsgNljWWa
DL4jbmTyJBB0JUfyN93U/t9aiONkNscEHwU4f6XfQSDFkl7dY29Wn3LyPtoGiAAB24cfhf+I3JWF
eTCb7nXC4pKrewh7KCLRTxqumQJoZYOuNUDkmBfIFC5UYxjKh5nxFkk1VsieeFF20TRdutUrzUta
IilNE/Tie6XVzh1xLJJXGpU/1w4wB4wtu5HfrWTHZ/H0rRxyq5khKRPYx03g2RHZBp0+7D7DLGMC
4itEGKvDpyZspLVJ0HOC+lryRzd5zzUT3jb69SPoG3kj8A25N9JgN6dwnzXs5Tj6tWb7PPi0dDcE
dLbk+WGGdbKdl3OZBgVzdoYZJcKBaWp5CyK8ZoJpG0OzY94xC9XuzUgMCd6eiVCqbh8BmCkoBpXk
oq7kXNEm/v+gLSrp02DTFedmsDDJw3l/eg2IdxgRoxyLYfwB/nRir0kI4ZZAaYyaL2Fu0aYvlXNR
QYmm9rA6eborRMOIFW+g3BAr1W/JFRrm2n9aqXkyCiwRjIaGmMAH3HKbPEHEX1WyLQ/UXR3/NCkA
OJQ42zCJTB/5zFqeuX10U0V3p2+WVChY0KUlBXEyXClSPJb0K1c/Q63zUyY82zBEZxhSxwZSLKZ4
bMKRo/Wu9TToE2P1H+ruo8rYKZ6fc2pc8rV/VvK8U201oMcNOPtQT2tunYZssIyXLvHnV4qLpcQX
XISneDyWyXAWrD1XZf4vMVXe1/nkkgDsh/U/s8ucnkSBul4fkQLBF5vdhhBEyUUMfUt94qwhbPUK
f8NqPXQhzraB4BLoFGlQCmlQBmlQ67sF/fQ3D4KXbprlyPYQJHg9xv/Jxh2qs62aWMiN4M1ZgAJz
ZMsUhiFYYsXP0xGJ1o5+phnKy5ZYU2jRZdWs8xj5VoljDYyIwpqbMPIjyiAmgNeWMDrLkDyTMiFk
X4I3w8Z20uLHajWOdFfnbs6jNxyiaunXwy8jpcDqh/9ibXv1a8EYuLALtXhJpMZwQxTIuY7CA179
lv9jgTWazT8RrixDy45KhSE4we2zJZk3D1lGQbykWNYgR+MwS+2PFACQrD4Wgo+MBPEBG6qBqHJl
nDyTmPcYwZmVoauSbgOZoSawQo5GQzHcTmVECtldJvSKL8E/nRm+bXoVGDi7Np/ech07SEbFTphd
xjfI0nmD+cb2DMbHlPcigRCnEa9lo0hamn1Y7yxKlhnGWrYtkRZPFgATZP5qeU21wgRRYIKqcA5M
B5kX0aCtFsec//X6XpcaBHGAFZlM9DJWveTjv7Gc/dfKOaAKTmGYMhPDb32ed4S32rDgLVYZEia+
Bl/B1BEdgq9gZAViMZZeD21I3IB/0Oz2C0TZS/5XVdHXmotXdlUOJra8BlTsalMNAC/7LdbftaRc
R0aDiQWD0Tpm7V/Kd2ItbvJYOCXygZguj93HsWSXEcs7MybAWrrPbf0MEYKoJjy6SHrqs/4k2ZL1
7y4b/lSVdLWLARkXyTDpu/Uzxi1W8cVJzLMN/t2q34vyf1X3J2OyG1IrydRKAzjpjKSvge/RbDHk
UNsD8RZt/7Jtp/TKLD5LyuyoeKBrY/qqVTfrh/chyb/KFK2ZQLQA+i6JH3MbyGpxUXdq9JrmH6um
HiOhqEGRr7N4UorvKWbYRkybRT/d3iu52cnDjEjCflgNUOGf1a+gNhrUh7H66PcROb1VK5935Wc8
kSIJC45uOFriywrsqM/jIzaD7Znlj0icmB9Goc8vxBLvnc78Q9nthww99PcvSeRnhtvneK3dmU29
eKk15YwMOql8NuX01g0aiO71zqTyxqHuzBHGSn0hsR2B3PpQytCtAReuEnGVqKAa7c8E5rzBGwuT
CN8BYB+IkfFhlql/BgPVX34sDoJuzMYnsDHNmo2eBAJSRevNxsdJt8RRYGt2Zp907budKg+EtVfE
pWcsOWE0J1PAw5ItYL1Uc313+suGe3zX+/lSERDUEXkgpfJV2YX6vwpCaBWajEvtqzDXW1aUdzMu
gxBtJThkS4oeFsxqYfV7aFK+DvTdBAm9UTrZyGSfa1x/zrkTv4UCweq7ohc3ZiDXRW2gIfVOVI47
04K0wwIOuJIdtPu5sxw7ODJ8zdS/doi+vmEUbDKqkgPG0ddCLI7czscCKQszLin8ivP4XbQcF+mv
MIl/scJXX2Ot7MWP4leoCkeO/FgzPYLdsOhMrobQ6YeMB6TJlsJfU9AktnV6iRbLVfgehkheohmx
1NCdiyxEWF2gTBNu+Rb9InQAH5VBJuBOkaZLMpRBS3S2rG3qqeXctSk41I+eDrjb1wBgYYbuUZCj
uSDGKUax1KMUoi7XrUPxbAN2oIdOAkVxRlZw6JHBJIced/8Uqr4OkLJuFV/oKySJ3p96UpTRVw7e
I9/FIIuSUT8udI2zSI4PQU2Cm/GmKvI1bqG5NJMbTurZSubdarSO2n2H/5tvYjevGIOlFDVL6srH
dKeAVFXzfVw3B2A0hz7ntHZrGGGl2h1yGGE5mH+QYCxRy+6VaigEYuYaIbcj4inJbfDb9mHIAs0g
lYLPF+/ze2aoQauMH6/UE2yi5gMQo0PHcWBRCcccBSNfQxii4HtmFMILXzWFcAJ8ETR7w7MEfjGi
lUgjxtfZcDBoKFKcmlPf3zNiagvi7Zt3lonIy5eDmixvwmbWS6RYxTxRYbc87Qw62ZTuXWMOTGE6
gWdgFdYgTZeB7eeSv1hxIN1IkAtHIINoMsES95eQWeEsk5S6HgLNKD4ka/yovhdf9klTYrKVn0r4
uoLB4bqculw/0eeC0LVPY0nNgKSi0X6Za0Ao0tGmWorpoBp61A16yMp8n3wPUfSRe1NHD7IYJ42f
nSSzE0nw2djHrkyAtgql0uJre4m416b9i9FGlMb47aHYmcUO48O+G3ESsAWcDSQVYYJux9FemUm0
HZvljtjzyGQ+dKURLbghGrTr48ymDUK8uuPHCtpM2w06isBRdX4jOicNkw1I52ya/bYLMgTwCT3t
YlfBOIpTW98iBfXmuheW7dmZdSZNMosuZlOf1YIEv0T3Sts4odozCLWUkgLAFt9/pq8VnJL4GiAy
mTZj7UzlT/1LDDNI2+JLsEYJB/k5Kb/lo3RguyTycS+QSvUaHQjDMbJHsn/cO0EqFdemapCQUMYA
vC7XXRiMTJvZf4LowEoRn0dCqTdLkxWSRVd8g3W8DBp7eG90udvwEM48FqBDfE0wCOehi3joarov
vaV7pQOTpBVx5qsJQSahaC9RtE+R2GOhINCk2c9QzlryBEQM1I4fgeK4JSoIIUzYI4Qdz+0NgHGz
wowK78kQXoXYZ3ny1P4o57yKbtqfLO2PmpiOQNaOaq0dm+ifliw7Lu7jpBCWAB2xZboX4k9G9San
BVqq6o3ojYdZvJGq3ogY9Ay22DNXQIxNjRYPJ1VxmizuPJv3XQOgEO1Jc1fXmr+jOK646RUGWsg4
LgkTRRgEAZdR3EMeQcwVsmKe3Mxu36eD9ugqbTfUg6PbmDvC5Cg8L1K4AJfJ183Et7Bcp8Poor/j
AoamujfZfJckWEVEZg5EZipsICak6AWtqdgGbXwgzO4al9O+19idscllRSgrkSPfRiJDJ07MRH1b
bCddG34p1p6LfmsWMKP1wtigvCygbwTEN9sz8/KsKoCVmdOjx1+L8NKsiBWPpeUSBbLjb4AyEozi
xQQNX3MB6Gbnl1DkfyGp3UtV67P4w9+o+ktl+LXGfWAiusCaMUBy53UhjKYm/xe3NwMd7NJqCyck
vSQE75ELrw6+KJYtayNv/KaNfAJIzzKgRxCIdaadRTJdgFjgQoDNgl859Y2yYD+BpLhJPa1cPftZ
dwSnT/p+ZKWZ2uY5LLh+wvrCB3eRm097nI8JjUhNkC2z25oUgo7enPifob7rvtoWL0z9X6mRfMXW
W4tv83f8tyZkXWrRXy/ngpVBnn9g0l2gFhgW+2LiP3TpeDDVX1Fk383a8Nf+ZWTrPe7L++aIl1vp
uqz5VbOagE8JeWexJsiw8kteMLW17/aC4Uy6GbD+q3R2EpZnk9CuJKijoZVOWLiMHDNYqaGwx4YL
2ciMWFaqwUTEcm7qQcjykiheTpsaow0OH1N1uix/9AZxq0u8N6vlRqDrtQ/nYEVR2t4JPPLxGCU8
xvndEMZVBTGntNbZSPZMgDKoAzpylLwdArmV0TiBxsvAwXXVrm9eUs1mpP+WaBWJ1LBzmOisQAaM
vAPqn2JZTuBbTqsUe8zpuj+KgiaJhJkod2XUQ4BvL1s2mMmnv0CzobsivrRdN0P8cGwl3tGWZCQD
eW2loTZ1TfWjBrwvKdWbiRocw+k9WtFkjs4JF5HE1HafSeCCkltDBIQ1sMns/00rWkESpPK1YlaP
Toeo2zz8vTnfUNrCSPlmK1CzD+UU8MbEwIhDAlx1jdDKyP0ImMQ8Uwkdi+zrtZKmClMTjQz2xP8y
Jw4NQEKkn6q4TEN4yVbtokrEZ1DIN0lzmfvwPKYoaKvjb+mV0MIa61eMTiscwMincIul8QSe5aTm
zjqUMJek4xLrTN7mIxIqg5Etaz87Ke/dfh3ZoNPamUP7TLIYc3z3rlJPIXRtsQBuf6wLkZZBzUY7
qa9yyPaA1x7GNL+XzJfNuL7TCLEghjwtWeTJ+p5xeTK+VWbNgDq+h0m2ZQFu49K3FlEPesLjOAIA
Y9oBA+Yg8s0WSlQPP36k8Ry5fJGIVRmV+JBveb7vVVJ/xCzeuHfBAcL8ssePoYw+BuvcozQHggig
n6KMbTY9LccTIIGadVpcb5xTr68fBq1fhYxNwSZqcfyounkhx49Uwshf2EX0uOtGqrnM/czkXwox
xJl4ClL88DQy5EPKqXbhXuWCUyaT8FFX2HvJJrETuMu2RxwkQnsWLm58b2HjVOkW+scFVGBJpK82
GqbxEEys6G3VgU3X75Pyq0OMSOAjzWpNvq0d5BdXX6WjGvd8iu1+XO99GHvui1Hho+jjtyhd3mLU
+TwXb1ox3XB0qoVbxh9VmzsbdBeyS7bap6E4pjWycn4ds/4Zc23Xto1HXLvL5swhjKBLIJugEMyN
8D7W0qP47BCVNdjH6sl2Ynr5lbmxqdN1NZWv5/bRylkobAgtHx6OE5aSb8vsio8Jt1BW4bw1zHNt
8aiMXA+ErKDguZLKeO3hQ5v13+hqaCb6uO5I0NKR2hBjMv4/KNHp+9ZO6lpy1vL4HKLaqw3NF/HE
OYeuUav2y/zNmLXlcbQZ1y4NamcCI4e9bmWPKVUe1Zoz+iQn8lsox5VVn1SX97Qt75ZmYZtnNhVT
KDvmPLwXmy4Ht31FUHnziOCflMl4la/dlh/LSCtDemoJGQ1/cisFPGwbS/n3WutvtT2DdI4TAS61
+qWh+sjGD2SopCjlRAb20bJfei5nQgKakHD61QdE6bURuLABjQTOwpLVp4YrylFVXNFV6hHF5Qn8
fNogkw+YnDkvLKhFCL761k3Y2WowQJZQOjdstCYsIQIt4MxKC/xLT4fDdCvVQTrgtlQWBqRZ7rWU
OLN6z1Py6MGIUAcZkjOCiVR+k8FBFa64Muzz7q2N9fOK45tID02bzkaRQllB12yjVCiUW1LiFFn/
znDgl4aN+z3t1YchNW+xJL0tS/PsaFDa1VWSnPk6ik1r+AwjqqmyxnV+qaf/xSZsMQWz2exxLgj6
I2KFKpYjNSu0sqtOqOcHVPWJUJyoM3hPwkOSIiIw0SPiio4iboR7iErfgIs4mOx/jfpUDtWJ+/kE
Xo/wTRtNYQq9+Fe1VmdLC9G9+I2W8cbHV2Dh1xi/wiqS3RiqWBWze+Kn/TPGkVTGIMfy7lG0+mMD
UYEKay31ZkjLTYRRYFWuyMJrmhy69D4jZoCLEgKnMe4eMQ6AOAT+waL+yMz4tmr1FRBaW6xuOOLc
ZfFgsRuf2I3ngP+6MtrPQ7tnJD0XDUuj9JBoJLGvHQNWNgbQRKsM+WW5YA/UjqxBOhs8FhZCykw4
Z1dFkq9obDk7IRfit5/4JOqcj5BPgoVMnJT7DqOziDl5WDWmu9mR5ktBTnrM5xPjrMyL8FFg5abU
Ci/he1dVsBnWE9XLsdOSY34O+WP8GHuGEv3HD9atpT/PD26THceMU8SQC81TOSG9dNSbCrBP7tOg
B1uHjpOWSgrgxQ4zeiTaM8U26TPSgN1/kIROBEezAggCnjOlCg1aOPlLE1MtxUGjS4HxkHIqTKGC
U1VvNbHsWVrtLZRJgrFduTpJNN/MnskiLkyEmYVZPgS7ixAXHOq3up6dFDjdBAd0JaWV3JFCIoZ+
+iFGq2zns93AEYIsUS4qZZ+RLC6aZb7WoLIzgo6zW/xTH0I8XUY2H+oV5K/1VeV8P6qF1Qvycuz4
Cnb8XuIuN5521jLzTe7dhv1V353Ij35nUcVrcwjTGqdGdinzh11Xz6g33qpy3inx+laHfJzdWZBX
j1NDv7df0UQRb0TBm+mVNcC1jtur9eX9OJI0XiSMSwxs672/au5i5NwHXqoAZa4WOtSKqBwi5xyR
31cCHMYGVViIBBbcYAJKIITciDeS/Cw/GxQ/IYElZKfB5gn1a6oGjN2CnDwB1Y6CRntGPDfhSiBc
2JB2uVGgd9AOugree+pak+WFTLOjCLN3pDGFWjz8AN7EAjsrzJMcE/CNPwLVcmXMZ62OdyuhD+iq
uEC3VUs07BjLQDtf3TUEQt0JBKHnYh7ebMQh1oINPoeYI6XnGieTAH3Qz0G5zYpQs3ZpvgWNXFXa
xgUJKa0bdaB5X1B19YX2aFF1CURq8V1VmZh375UknuAqlry+Snb5xm7uQSzgbaCvWqqL4go1UPej
F8YPatiUYJxE4KUZWDvUeB+eMcFpHvS5qXSMy5+5yS+MfcZq2Rk1PD1MjwAAVknlnpDY8FleZKBD
hroX49MnIJTv2SEk6D4ivKCjVC2jGnF7zf2dRB3GCsxcKxNiZi3ItnvM2XGVwPuNwO1JXkbQC3Ji
mkd5+OAj3tWm2GMkFiNUpwiwmw6mi928yaQ56gkIQIjaRhRZBXlyq8EUkM1xW+1mxDhQdVL13Mj0
s4z6Gb+HiuQr8owXNfW7WPHU3SzSgLTMfRMZ92H6RjhH1rxyr5PvkPWmcccMSQTkxaShA9copa4m
PRQy4iwqwkXeqwAm0Tka7iRHh2K0QV4cy7WH6IQ17rKQiJvxsm5DgOifBWcVLOPFZP1vXMrEPLE0
Ad+9iOZEPtUx2+zcEAy2jzAf9YP6kE5d1Zxm6Xe5KC7k25hRlrUVz5/pxWAnaCZf0ay64veEPqcY
FwiU0X5o8Q5l+SYpuom4vhfUBgtEEVpohvCNCuFp+pDIaTM24E+P1+8VffOT3G5cOOPQ5pXGFSNT
ml/RhSInOpumzJR0Qa04ZcNN/T+azms3VrTbok+ERA63QEUqu9L2DXJok3Pm6c/gl86FWy3t3W6b
go8V5hxT1M5dmV7qgRkCOmfEl+w2UEa2sN8zql+Vr5GKux5JSaTcLmtcSAyAp10n0CZnOicUy0Mp
2i7gYCsLNkDk14HCfe4oNN5C4ejwH9jCmCRHaR8tv3HNIArq2eAKGDaxTj2qsX3yRnlpAdklVMF1
k2Ny056hMtwlTBLrZJ6PEqG9zI1BSsxeeakINgpxuWVeChNccDU+w5AxBFovL+zvgulv2iWhRgfI
ZcD/IByaWdbGjBMHJPf2iSuDWhCGFkUv5EuBxGOFqFpY1UmZ7AVsT31OaMElQzk5ogslyYTpTs01
BVVDH5dOgCC5r1U0dr5W2sNeVN8Lis5AxFc5NRG/xY9QxSthPHEtxPIAWh6hKPm2whm9w1rq6E+E
8ca6wArmq3nNDyydr2FhXDO1vMnJdIvVP2HIPVrPm8BWr8frEQwLawEsr3hj5nwFcHARZuuUKc3R
KhdrnuKiU8PCT3REBAOw5G+32DpSZEQDTgJBzXcJ2WZTxjA23n3WpcBDBmvOkrfFCaEtV7AZDwyT
yEsArxqG09q8UXtKxri9IhnBcRcezRuELZZ+teTjPs2hBFmuBd2yBbcjx4fSIGy4P3bWxLD1lRWh
y3JzFYfljSYoZgBVBdySdvYBqeoEROOE7ESx+oNoxueJmZ3avUUxehv/FOvJAAVBoL8mIvxgCcWh
UWSPPNxW0TbFi0lk7Z9NYHxu5S2NGDW9tp+StxiuIVmk+NVnAtegLKQ83p0NG2pErf0h5vqaaB0o
LaZjkcMGTAT7YSFuNJUComx3w57Md6/EADtTRPYwF1IqPGSTBTQckRmDEZ3Ntjqre1MAhspusGAv
aPLVC8gnC3roZwO6N0bZEbEFmTJUgMS0SiPRCKQzmOp6xlYMJYDUq3NC85Vt4RFno3FAZobfMN75
CfIYPJs13d4ien4iMuZejaGXDtTbM9MDzSDsiH5olOuthGQbiaZ/RPgbTGx7ivMM3jFl+cSkqY22
uRpvFb4GoEqjm/TRVv5bptsh6tQkUHmoh6E5SgZaIo1JVUCEDBx/AzR1Pwi7EUJCr2ZbdIqELVkD
fOxc3ggyW+r21TisvuAFB0pC0LZ/0i1GZcQO1nh/xSPDPzsNKEzFNyTr4z1mZ59WT5/5ifXRTs1H
iJAsL/wrkQrDuKlfqD3moLT/Y3lV/PZ5QlpN4w3q5GloBRW+DFnx4P168M48GKCeZfcxbjzmRb0I
MZchzLJIhRpo62AskKgkJWRX7Ol+ZK76DH0ui2I+vlVZqKtsxcpKmZmyDcYqnlI+mA6mHzFIBICy
nFSMjGEGrhBC45Y5KbCWnLk5OSCyxhabrzzmyoKkmEAQV6TYpwZ2qNI8k1rzzcnQDIlLG7f2pWCt
I0DIovvEi0aUoXKTUYpnIWGpFCfzLpjL/VH7QE8P+5VhZEKWBLcm64QSTvRsCPCicWgy688ILMFS
3ems4GVtLdff2Qy/o1mlqClyDE0R7rHa8CG4Mshktdp0+sYixDtV2AdFVLdYL3QUnVgUqixxc3L4
Bu5euSh3EUTKAP5LMzOGlbfDlyUK6Kwap1Dmk5AzcDsH5nDJI/EmxJ899g4V6z6Qzp3GskD7ib5U
rCxRh1yq4yP05aMyhkxfuapyCTCMo4w8DHFlIqZSVIu+VXOGa68jukydUSbfU9YZrbxYjHu1SkGo
EKQQ7yS4JjJxWRFRZ9NIzeczYuPFqAuO2P+ULg6cYtXgLBZg4hMN5TAVsBqAHvwmw7RhUY5ztRxs
qS4dXHIs1G3rXis5w9zoEL3MWxvsrehnjhDJyg3zQP1sqpErjfUpSliiq0siGyjQqdxGEoWM5ix6
kSi6o3s3IdvD044jYlxNZykBRutXKAJ0h6Sn+p+4wPVkK2bGJk1KBtyMMB8hsMca2CPHs9Hv0kfn
bQsaSwOAJfyMR2MOH4AvbKutPX+1nRv95MYU0BXemHhh2o9AjYdhHztGUu8qlE41P1JvoCYl713A
LxSH5lH5CNmA5cQkZ92Xh8m62lntQgqgwk/Zlww8PLW8r9l3Mpo05A24BmguZIeNM0u3GIEBeX+9
nOLbujMh38LmjjkhZOMYRhMj6mATNf05HhK2rNPFCM3LEERX4VL3yYka/Jg+rH+C8mGkqd19o+4F
fy+bTJGj7mLtjAtouSPWIY6b7mAmR59VqdgbSE20nUlRrrP7DGIoBekuaP1tQ6IC6vxZH7dykjt1
2NoYvIkNvALLbhAeR4UbGHjHs50maNsk+13e8qJxahAhJWsgxiNZCRUCzvItbmrlJm7ytwAyX+Yx
lao3k80U9WfOSCt4kmG7HZORNom8jYHrVsz/41McKXkZz0I8kOWJNQ25Cux2GrxiYw5HVeQagqnL
wdQlDKWnHlADr6IQyXkcgfUMWF0bIP1KtKoEoO+g8HlQagJsEuwuJxj+S9LpgP6pqRPce4BbQ23X
Dx8yCekdMQ9M9ZcQNCrKZaOY40QND0qPR0bJrv2btzmiOcK7jMrVMU9o9jsHMWxS9GFxwhikwdBa
YL2yncbaRt0w2kWapPF9Y6KpgH/GU4lmE11pCy6wvXHB+tFkQid+AI9iJ49QlLm9KrxGftVYv0VV
jFbG9CwGOBUL6onxTZAMewIVeB9zoXJX+9AkPtirfsQpsBGgpsV6iuLeVUqEz123DbBTmnA3RhlO
n5srvLFOxzq8tS5HPgmM8bEiqkrNLCfOpGOA7wjrFU1sBqRtPoY5ZlY3hzqZQJ2UWZIMFS07MTCt
dErnZiONTJKigiYI2gKIo5BK8amvpEsPhY1wNPx2ZDu7srx7/gLR2BSiuV5gNpO8ULMAoY0cU3rQ
UvZ7ghfRH/H+nJmD5JSFolsBRS7dGu470ndOvUja1FUHr4VvsdS+fAMdPxHKpG0zL6irkp20Xsa7
nNVLx5gWEVLbjazj5T1/cW9gKcvKk8Gtpby7ejgRFwrq64aoHhM9G8cj+UaCKV8kK7v6V5PUgBhE
fOOFR1Q6a4UEiUYvmeALq+Q7iSQ7s5ieY+RCv5ihX0ROqAbz2ofknb+LKTq/5VPjo8ADyCDt3AJj
AODZLA2pFkeofeamGhDzGWCV0KNPBL5lv8pHMAqbFPw1uBLUIaQngBVnZkDFL+1CKPyiuClYEcRY
t/ivamjJonJu/gze1cJOVpFtRzIB9PuSoTmyaPxRvYv01yqjR0r/gT7WNcX2EcnJg6T7rHnVQ/0M
jORRRdwB/naMv/JLhK1scbt2p/LCeld1BGoVeZY2PjtzxtPHwaTatJqLiJdIgOrCJt3A9ogvy+io
zXP9Na8LZqy60N5yLb+ZvXUdRbDDQreiGb8gBY04JI3ROknkuCFBYanNOjqcdkWNvXEyiQEbtoJd
EmGe8jKlEeqyAXC+hv5ppyB9lSNQBMQCd4KIRJ7SK4PVUS4WhpUxrCclW1cV+lz9tFQkIozKqWn2
CKcp1jxsPCDh19PDEoutBgI3dfMaZzxvDNYR4MEwbnnrMZPsCualXWKvjz+iitWjDmAfZ46kroPs
QzB0IKMazyXABKHBKSCbhJzncCBRMiB5iRAah/9CqiYBT8yiCdf9zpHqaU9A217PEWW65XFqgMeN
t4l4PeVRyN1Dlcx76sR1cAPyeQqZBNWDfChe/kpi7qKrWIjXVtDvr8o/gu/ITpB3lRAzPUZHjjm2
x5nCh7Wo3ok4Hd6hCMu1LshPWzrwa92YN2C3JpzQNu2ZT6T7JCGW1CSzZEcqJu49C9EvyhEwiLra
3SBbpERzZTMsomPMHw4qCv1swSTJnlmOgAmIl1UvMS8OobtD3ryESXJqow1lRkqTB11kr+HDZ/OS
E2osW+lGKscNmjb/s+y0raV/D1q3YmKf9tWRVyTulVUZildiCS5D4ZLXaweqvAdce9VcLDwlThCF
35LIkBAznEJp0tUMgwHok2ujssFJk54JUObCR3sHbJxTtGst3vMJLDNRUFHXeyPhptrByoBm/7lH
nWKYIsFjCoCyAK+LMXliQ4HcEq80usL0keN2JkTGlgQyEbJ/Gqm4/hQeQ/yv4oRdsN+DufNkbHFZ
gJL6HBRgcjPtULOZ61r/YG4+Dba78BRHir3RcHVVdCPouMOE0KFIWKsh0Wjy0xQPMDjgALqtppDQ
BoBDz1GepXtrKNZjQH//OeLioIay8RQetCZm9xqedH9FkuihrXcwFm4mpaqk/iS8mSU2UkDJsHl1
lIt9na1zzIvJS45mQl4ZqM/iwaxg8/rTqkcFnUvN2pXOpkDhFfCfZhFMAVScRr4xcB6yu2fY5f+V
gD+B1K7FRfhdAWu/pw86jL2cHksiDjuvo8dDeTkba4mDNJfAAXCAdsTJRFDkRDozzECi8U++aS6a
aAvYDU53InCqqYV70tIzq7hko5U5VKtBOEj8XFhUqL9sFQ2qLv5j5OEOQnsQm9mr6KyqzVO++UmL
5zJBzE2CE8VpofHGQNsEz0eWiEYb4f7j6aeO87GbxhWjgAFZf8xeJdBSr5In/Immp7KrNy129UxP
xm4gvJcRS+f4hkgGx9GaFE9noQMvWbKsPR7XQ61LhykRD0Y3HSI0Jpr2G/7OkUGyD+0xgOQOXHPZ
Nvh+2IJ6xBGvRar3YTiWMNW6u5VjMgWCYXjI6wh1XxHZs+O9i3/8o9W3I5+MYXGbIBsryWdj1oe6
wJNSZBAjOQa0AGqIpfKQyMPH7CtXtSJzjMUsfWeReT1eWLpxjGdLPV/vxOsI51YBS2Dh8MGHr48T
Zi5MkH3N/GrgccXBXIuvRq9egrFK2+RUkBCCI8ni0zRP5u3KI7FXkm5XvVrVFQ1q8sQr8+jgWS75
atO+TtBf9MQamcIOox4Sa6BIcsPpuiRxsSqfSsICy43WBpuY25NZQ4jJQNavmo8kiGVIVnPCs9wd
ffOcuW0teNMM/1sYjiJ5RxqRKcp4l9FJG8OxJ9dOqdozdTqVXfMkX8JVIaT3aG10DTungKWwqzY1
cpeiD+1WhPI2GeustfltutC2BDzD9XQcFJEPcPYQzV0qcdgU4+xEyXvudh1MZnYnFAIWsn1CGJny
Zp5BvMTU7M2ix8VzoTQjv3Y8+hWO2oN/jHg0Saf6gyreF92+gJGbFAe/VYgy8lF2xS64GIIX++PQ
AQb2e5o8JgZrzFFXQkixSzVchvaCDgxYcQcsuCK4U161KhtOxtJNiCnUyWJpm3TibijZ4bOeA5vj
dcN86LvsGNmDlJw6ST9BSR3qs2HRJGuVnd51Kb3LFTUoI0iFoPi+aAi02wnE0E4txvXdjHq7Z/2s
v9JEeMESj/NikyiW56iepATINwvc0dpa/zZm1EfsP0Kr3BZIVAUN0SmC2bDYjCXZA+d6WGhZBIOi
df+UtWEfChVSJNiqAziIXt0TtLRPCFTqSJBoSZBQoMDU/SrQ8Fv2mxAg73Kf1OwLjKJdQ+Nd64EO
8+s+ZjV5B5fcqECL7sl9ycpzJ8A0Ctj9aDmDrpQYusCrVgu7MsWrBohiU2iG02S2272mUHNFfV8l
EkRH+H91vt7Xexx/C7B1C+l2XRn0/TGoedG8SbpnGltutENSHzuMyX1QgeRA5P9HgO0waAwxg11h
JDsD9WEfNbupG3YjNrkalwITAUgiqNDg++GUnZ7UAe8Y/YU5d5jc2VkilyuwNZvYmrWK5XdNAq16
V5xRqc5zFJ26lFrARFcUYMovZSeaBAwDDIRQnDBtDnV2jkgXG5JmRAwwTOrmYddIxGnxZpiMZifs
OgPMho6uh6+AryrA4KywHlgeRfpnTm3qj1FDypMdrYKhOm26vrqOueMDwwI7wTBrV2w5vgnvIDdH
qHqk8dbaOOiqupXqZlv7/mZanh3Ogig9yjPIigUUXZM84BOB6qo3Blggnl4a29GUCJ32qsXJpdWn
k9em9bFCYpZT1lH7LuY9xVIPg2M+hLlZR0zwcfP8vyfEPApbn5SCACuEYgZe38PmSFkGWsTU8VBl
h552ZwzyI8Dzhvd8gfwz9c8ICT2FmRcuQo9jZzPX14CxV98mXr2LZhYOIHdQmKJn72zL0LFKY0Aq
jPXY9BxV1IyIRhhFS2eg1Ga16blTpxLFUfwyWyw2aONKactts+3HaicyzRkUZVeyzynKiyzVaPcI
wCBc1FyViuQs/ETgSt38tKLxae0qszzN/VEslZvOGM+comMMj8+JOnWjXXiuLrGAWHv1tDI2YTSg
vPIg6LsRV224qmAze9nrE+GZtvqT/2zUPjqBizzYmj/cRqu/miugAwj8mI3HdbUJRESG4koCTOr6
TtilZyObjmzQZzzGJRv/+hZM4g7oAOj4nppaWw1NtB7IGIbVWAf5CcbPh4bpsBbZ1peFo0wo5vL/
gqpcF0/UWRSXY4Nc9OtTi7mhyC3JBd0LA8MT/yQqunKTawTglOw32a35/AnCDQ1FJ4EdJgEUj1Ay
uNdqD72fYlxCyhEKmmWrgNdha8oSLRUhe1LminAR6o7qiVvFHfaC3NjAjFCS5Bd32qeQ0xYEY1fO
FH7pyYf+INQsyIUTvqAz+7/z6E7+hyER0UjrwrIEIleOzMbkbzHnrcoSEgVQ3Mgpx/ghsFAWwg9I
8A+LSAJdsz64sgHWjohuMl4NkMPHJHDl5M2geTPzAzfQ3+aBDbTnRXi6ehFP81bwSiblAicWnBWB
sSezikJsVkrOFBpkF5FLI5FLOABdt+iDnd+Q+9d7uFmP4DbsHL97KwpuyNGG9GhcNX4Df5UExzTA
dxv1Jvhehh1dQUAjab9kwE1k6TAxofIeZWHnT+wnmKPQZIkZ6MWXYdymbO8DqA4UtDsNK7pO3aql
demL+l/EC5d1kXxiJwnXNxYT11BkIhxJo7FHS8XnkUBsTMTuu5lMat2Y1TcXJRzZ8tKmFk04O1rV
QgrTfkcT7VRgaHZvjcSqcZYb321ozyOKXBjASc68OQ2uOpH3IyPm0FbLQ1J9ZZ9RsmobR4b/CpQX
b0hjTE4Cggi/tLVY+nmDiIaXKIpvS4QdluVeg26Mi3QuH+ZIau/VbA8mk8tDzTQKFwFGtoFrT8pC
jjhUPDZy5oArIa8JDELA+ZImnE6XPCGbSwcYSFxDUTlEeexLwXDCnt3dC1bT3oxPcxI+Er9GBfvA
xqn4yjFvXon+sujautFOss5JCQEeytEh4su1ijeFA9/JlqNfXcOHiDZ4VBQ7iqCA8PKbUQRkdFtF
AfPOTwCx0LTc2+xaSG9wbRtj+sUgkxQvKf7KDLY7qHHSJ2FNMdOJSGEAjiMl0l0tgzyBB5k0RqHG
codNhwpXMX1bxmCvBiE6Hqet0WE/ym7f639l9C2ylQr1AG4idt5gnVirbtgOrWoPAk1ZhwYbKTHO
dlsf7hj5bJ0Q61JE7UC0ekbDc7bYVfMGGd7qxD1CSz1xScRrNF0UdIQYItucFWGDuDr/6ugH+gSm
kWh8annlmOqrjP6VRnCg7EKAysxzIK3S/9PwSZex5LJltevpO4XKXIfYVzImjy+6UGA7jtmXDtKc
gpfCTlamjzD4R+j0gLGqxQYzWESPfo4hIO+2X1Vt9dGxcOYXkGLNHrUzn1US3NVqdsgy9evPUmSC
v8T6hdtCBMYCvvGjB6Th02aaoHMkZHxRcZEJCEw+m661WYTkootuB3a0zJIH9KT5SWr6XjkUqvKj
iv4pAIBRVskuX97WnCZFx0KS5gmLVe5ohe5EwZ9WMjnSkVt0KKOdOB9CNEHTMkW2I6nz1G5wTT8/
gtffpX71NZDfNpvBs2Mg3gR/TUAswZitrQalF8mJ6egTSjQ6Oe8JP/2R62oV7XX/ydsF5t5ZYFvU
xcUJru0RAq/bWxLFGwEEjlmo/wkVgOOavrRZqFo6kqmotBXK8AzzoinkPJ7JBvaPbP0VJvMg1sAa
dQGOPnBd+Jxiw+krHE/V15zd+/AbUwKQgJFcuN4Jy3dbKm6koEsvWVMAGkEAOeHNMaeHKPR2AuKj
tb4z9isNiJPRPxJpagsZ++1EYYj/VDmBg/8ygLI6qQ19WdtGdBdBdmuLgK+7tGRH9qfGQjGxG/HQ
DxHgNpjXFXcA9/YMNW3oSFu+EIPR6p9lYxwlwXTbygRyAfelUTDIk4HLlXYbMX9a0le4ZH7RTpgo
v9Dgkk5cvBKvFR7yDJbnI/a/rPxMv+XmrKdjbn8L4Xo85uiv03UFjlBQfxM0dOaPzjyA9I3swsUm
DyyPbI3zsYKVALdTdLNgFxVfEp89q79Q9M9BSj8bzj8hlIYwX2khdn/YQu1iEyokFuvUpFN689eI
NePhJ1BeuiEstAUHdCOP7k8vM6hFOMhpU0GB1btj2v8CYWl8WKD/mek/REaZ/l0sax46mogxnYF6
QhKvZnHvpkuRooLaSQTyhXeVrl5Zof+KebODj8i8OX7H2n5Ame4j49pkjOCyU6Jv++6pAfAegWu6
hG9xIqeQbxOXfyqxkyFN0fcmwhnCBBqHyOiA2WFlhx8CUpDYbca9SqmrfLWsBnpoe9sePR27KbxD
SBCxubHNHfmVt1ACBmAICu4zZnAPw3K4HcjgaqGotm4lvxB6A415KBBVzMrks71lwmf4RL5FxVQz
rwNmpsSUfjclfmfRhbMGweiLxBRXtf4rGbsZyRFhfjNctf5PzguvpzFSbHF6p8G/cbSctMeBx0pJ
rZTtUKuEeP5LleCpmk+T7ZnR/zLwQtVH94ttfObftUYl0vUXWcgrB/dk8nazSuMzSPnQhEC5Scqn
FOuOZBJrZTxNEmUYEbqzftdgqqTGvS64I0yUIzXWsOwrl3ghcHJxV3CfZKyVZk4OYPVYdHjOdHb5
55L73sKjL8ySG0U4f4LaPlb+ybJYGF0Hbq6JGcU88X4QOzf6nMWckeLkhpweI89/ob6U7o/3+lYR
ZDIGuOeEEMeptKcH4Icxkfec2I5AJyHntUrXzKGdBnMd6nnbIiwnUWFhlOhzqo2S4NRWSfJpP/Lw
kBCtoZO69r+SArunQj55jq7dbFuCw9/t8sAOrB/Vhzj2m6qrwWTx7bULGq7KqtyMs1+PqBkQkFrR
YM98/rjYgGNB8sLcZyDxhnwuseaKeblK/W/U/9Ojn8UQx/mrjoxVhl/C2gHTEa8mMCYIJK+Jva6/
y/ElSy4At/ViAz2n8D8E+Q+AAaYI9JrKXtL/G4GM1fU/5iSVcGqCK1B98JwOQ2SSxV2SkH30fFbk
alzEBkWsFsXrSTedcNAJ+waCSCwD/zrKEPRSNLMfg8KaN9VXk4U0TOt3RMQinsHGMHWMQ7MVecBO
hJdnCrJVDPRn5BOatFPKGSYeSlJHWiWGWsGW1v+qkICpDcvY1twWQA85VVsJmVfIjaD9lT6yiB7D
UPCTpTFWMXDuVcOcKYRdfe5jljikOVgDClIUDezKnLNIwp0k42z9yhgvlO3HVBGv/Ts0EKB4cWnz
nyKdSrJljYLCrMXm2wA5IJ03b1lP6dSsMMlZ/Gr4EDnkUan1o7oy5dwF7ummOfgKxiOq2NnCFJ9G
xNRqNF66qdiUUepqKOZIW1hp4kmDOD8KR2yadkbo/TuoLzWI6lb/lcs/TfurRIiz1o+US7bMT7rI
SgsRrOCL0tjWFZqg9mQhgAVsI8ovDT6z3Ip2ZKFAQhXTw8dodPz23CB6giwrZWzXen3+VoCcaaxI
mGpMCQtsrXEDbLq5P9vQSG29gjTPn8skX5VEfrUBgom855Vv8tOz42LGNvEByqqrVC/qrXL443pW
5OB10bUGMYAujpm1CD4s3ana3TJbFAu3KbiG6pO0t0G+h827KX47HQm4R+qnxkRHUhOn433KWItp
ec8so5A/MboOFVAofc3dW6PeIApv8A+66fbtdjSxLL4mee8XF126TtMZlURssQy5UD/Bmlble08z
rrEqFUY45j3zPP+0kPvl5EAXce+RRtkB0PoU1KwyE8KalkjYP8WCt12cWY9hNtetCRBIxEw5JFjv
Va685CmRvBtbLi7jKH0CMpqC1IwIuwnR4pviBti+LPvOyO9VgNnEF7QrtQxlMCGS44c4n2H1kXvZ
J2eKxbACXX4uwl2Xu6aGOGxj1TuVLh6JZXIrSawoQD/xtE6w7RphRZp9qt1iXGL1Nq3ecEzS6Dnn
X1N870pGd5+1Ejgyy0qJjcUxJuM9/hYtDyb1WBwNVI+wytnJBhj/Z+Wnr971AhQh3Lb+HvG8LWHX
o4BpkAecWlsB59BzY/e5zFBkrzaHCFo20r7ePOuGtA/GzyZ+kXoQ5aGdYZgL8v/S/F+hx06ip26R
XxL8GYpP7EwQvhULCzGGYGLSGf2b/kuZXrkBZrdyJI0kX+TmZnJp6JMQ7pLOWks8hFTPZJal4nc/
/aA+qkpWQ2cF7MfyGLUoGy4TdVRFjcxs3fC9KPEmpDlnY9EI0FvCpynPAi6GBG9MovlOVn2rjNwU
8Vl0j1mLOQ/+aqpjE15AogBGj7Dgm+BHMK70bNlHtj4iZhqzqp0Mx6tf/EIX8BPfzlRAfmQ9ZLXv
6vi+fS5qA5kk4AaqtZs6QCcFu6NwfxV8Y/SyvT1Lf5aie0b2L6qKb7+d7pMg7RcCcjlbbgqvXy6U
Y2S9NTE+giz4HPUmtxmkympwFYnJKPLFC5O63ZyibcnXMYl6eZv9lLq0nuR3pCO4KolMlbTtkI3X
omI3ouPVi5GOAeCtngbhGSwqUW3+J0ccmbXafLDqxGQXEHFPkDUcMStPV0HqsQpYYxo+9FV0TeP8
xs+wH6DgaHCcE07Z5QkgvktjTa2ApZRCJqcBbAeI6+iQ8dopyMaSkEc7eJkmdq4grHCXkC0t+ctq
mLEe8UqiM/mXZvgysk9+0JHkjEgD1m15U/GXgwKv21003nveh0HABlW6qUntGBrj8Xw6DDw0BZbe
RSPQcnYzvK5EwW6FxI4a8Mbkc3PH6umXpAlgW4qvJCLnMIT+0VnvpDVIxDFdKweyg5HFarJLEE3r
pv5MANKaLFs7Fs686uUpWQ1gXM24XaIJHFEAV6FYUPEsMNUHc5w2LFT2YGoge5uO0StQXPVN2bOs
TM2zWbB4pGRNgvQoGhQ9qUpkz+QIL3ZMD6xjHFSEz9DxFGG878dgy8mBykZy5znf+TxpQsYuSTXA
G/7DJ/uplUweVAsqC/3sz0jllKL8s6W5/Mw70pUD69qT9yCK7S0L2otaoKiomI1MqHPq8i9Di2fk
RwlhGJA4kbDDmF7muYhMWzNEaQL4SKPEzEFA/WvNnzbmuVjSRbHXtIWwslSMO+07F/AdvJlbuj1U
Mw0BcR/dIlwdTmtA+Kwk6wYDigYhYaRHdZw3H9pUfUcM4DMJ1Wrrg+8utfLHHKtNnL8bqfaIXTj0
7II4sHUsCKGs7hLTuiV5v/cJkZWahEKFtwJwroiohYweoc+UWyKbCGTb+GtU5TOImdLp5hEwXsq7
c/zJNP/5nyKCsGS7EhTsg0yGc0L5kMbxr6VJSSYAa0J2VuXhj+3UKoGMpob874kjFo9CQyzVSNqL
ae3IZV3d62jknVqvzUhg1T3czCz+E/PxBwDJQRTgC8NEy6hvpH5EN8WYS2KPksTrXux3etgwFw0Q
cnR2FtSuPODtR6SxXEGVQVhuHIXJ+simzot94RRa+FYaeQU/nnAqolejnnFHefIp1qvqU1HQUhIu
0bHwcfpghIald7ck8T+x0t4nnbyEasCNBh8L64mB1d3uemqAdmIbhUlspmcsdWuTzlje0vpudhVF
bX9Wkv475c3EK14f9XvXoemkmKgE/2k1+cGotAibU4slWfYkVXrDOl3lWgorHafOjIQL49v3lAzX
ANYtPR5AznTCXknILIvkJsN2QBj4rAzbAm0GwjuOURGHaqstgUa1l2rHUbZeETNAOyHcKvBVWEGy
8mDecNVH7v6KnzSIUm9grGDlHMdaVVGoGQYDKB8KZpD/YCS6lGF/A/G8qROGF+jIKppLMSRILXm2
/M44EDfzRC01Sf+FKt6qfIRo2lkM2UkHy07MVTXLUUGeVIg8SnRx7OkHeU+m7qT4DIl8W+W8wZQ3
mbGT6v5Hp1Muja+2FdwYK6qZsVAu5YcElQJP6CMWCU0sn3N1L5S9X/0X/6tAVBYSjai67uS3jp+h
eooKd1oYfssGxN9W5jDeFQRcj/dsmbMFi2s3+Bq04dm1mZMJvyLToGrYKRhchv5fRvhywII7BK+i
0CZb6meCLqzPUO1U2a0wSUHwI7sRn/NmxtYEfN3xcRyXU8s++lela1iSR/iMAo0FJBQyghYU2ogx
5huPySo3BqculWX8SxMQOVp9DMkHHEhv0tkHYfI/zt2fP3ZuUT140k9mgPaAoIdxe6+sQ5rcyxxz
sHllS6jPjHg4WLdWcY8oD5T+FUnFI8mVNdq9dPjI488K+GjRGU4yf1ZUVJ07BB9YwYhCy9YCKaaa
ziKBw1BKrl31aJqHLB2r3KKf6txMGXchyMuJGX6TPAjOdUcEsr2s0+D8+hUAubTUsLtqeECA9kOP
R+Rl1/y5LGvOBANRkn5z8ysw3BHcS6Ka9gQzaaA3MkcK//qcd2QS1/5uDA27wMM1yFvFgot7M1pH
zOVHtmxJ2MwveojGr1DCifcJIYR+1TWRBGwQweDdSCqmzWWVJ4KxAc0voxIpl3F3pNMEgU6O8AZS
e4WFeoMhtPdZqMqBZJejxJaHyRvKehBjJqJXnjUbjBLNiEofAJ15KLcK7r2IAXFUZG7F/4FJsokk
xZJeffEYAwPEw2uu3LwoqX7lVZP8hdY5DnH67WXpbelnTmBdQyN0kLuvoPg/ns5ruW0kC8NPhCoA
3Ui3TGKOokTqBkUFI+eMp98Pc7FVux57xrYkiug+54/HzjORWR846ggiL3lEvuN3oYmFEXcnQ5So
Oe5lglMkA/1uCRVdewRR8P5J1XJGyyA0m2cQW7kn5jDD9lWCLa0L7+IQllOvk3Gp04nrLQ0HmWyx
gIhlPOUdKcn4wSWsOnPPPMppOwM5haGtNklz1XhbBr5P7guWpwx+7dJysf9S3oit08wI5Z/hkDGa
ram/EdtiDu8ui2lgzcPJfIsM5S2KSLzpUGCg5ttoG+pNzOQ8OlsJa2VBFqyB9qjL8dhBmP/MRWQu
CLt3gmfFXWEd8Gs2Kiajt9I91NR/+zbXW70bS+ceEl7jWf0pqC3ojX81+dEVnw9255xsKdl+d96G
GaryGEjxXkJbL5IcBVPwW42PCuFSXxInJOy50WAGr5T5ex5485o83xwKOjPRfr6XaPrU20i4lwnr
N2DkUq0em2ex8CNGCQQbBb3kZfgUSAe4ejPeLrnzSvq7YbNlpA+nSRZ+ji9RAf924EU9WBP/T8cd
FDIfhWry7g1bo0SlgObzJ004AQvKYMA4kM3OVIXgGIdDlfY6xCTjw+H9h6EIfe5eGdqNNYmsbZqa
dAyOlf/reHuXivV6RcgxQyNO24qUrUOd3APjQga1r0pCJI6K17+UVhCYRa6cuS0nHrqz5kVjfVjS
4rp4ERcHG4Xuh6QsHKsrB3e3bPCoTJ0GUPtodKk3rlepMs7SU2Cd8X5EVF870ZXfinhTAoxu4C8x
iRFROHpEn2zKPdtg194HN7YXZWszsbmb3IeRz5SCeCKu1eRqdunUkNy0qL/TY2PCiY2xgZxRBUCj
HYbm50JPDi4PaCjJRkGILRX9ImnE7oazj+d+cFOEoDb6GNV+kemFNxgGrFSSLyNRf2OLCj53IFgE
/Mccxy9M4ohh85+ikR30SdMvC5t3BndyWMqNnQC2NznHU5QRE+vQBGsFr0EWZ+ll+9HILlVgmFxX
kMCY2duY/B0r4lLuxclGmGfJC1fpqaxoSU+N4r3nUB2abFOjOq+CEYZZBWZARQHIrwdgLTVJaczH
CtRuDloVa/7FJLImHUpWlkTuptrrGteN4YtroCnPNHa2mmHcuGaPeoy5ctjWHOSaYa9KRrvcVqlM
oDnKP0cN5P1APEiWd+goerAKMgZC5oSKwGw8Gr28Q40zpqAY6izn4NtyD5a+T4EI++4TLfIRygH9
k1waek31MZgnf41TgSNPXzbvBc36y4DuWuenNryZAF+UGipHiDtvXGca2D3YAWmeIy4g0xqPEa3C
jZodBCZiYBVHsTaBSYMVFXoeq36LvqolgSTpA2Jww3VMzmuEG6X3vjKC5voQOL2yeQiHt6Sm1CMo
lo7AI2xHO+o6VvbThIaxzO5APDzwOtETtv82ZDdT/Ur6lytIU/K6eZRaR2Tms0F9ZgTqmM2AainZ
DjrRjAMOCoQGmvZpg08NaC2TPFm03Uzt5DyfJlKTcEWa5lK+L7kll7Vol21ULWz7SMkX3nN1mUCu
VQFjWNxByhCE3RuA5hH0ATn5PjiR+SBpDd0k3DZa30Kw8shlg+yP0Dww6XHGQnboKFTGpS+U95L3
h5EwgPqfbCCULEQlTmc6CtRu4WGwEQTPy8pcU45AEdZv1vA2gnCvwezYihayuyNvOtSsgYzbR9Wo
8CpvyM9CiqMyG66zVxBshbjTXzpXkRk4Om8rlD4T8EtYAOkOgprDkZfHVYjKQNidM20WzIQC6q1n
/mCvYl3Qof/Po/s+rmtyojVJFqgMT8hdEdYSRtGfx04eA+YtD7IjifRFNzaoTIuZ4+fcUzlJJhZJ
Kkyj/FGzaGaYOBJIxIZIL0ObjRzVVcKIO1bOs+vkLquQGhMXNXRyJoZhLsA9G8+iCQrDkg8Y7O3Q
iOlRvJYp0fbExDfFCznlTCen2E6cg+2Xq8HVyVo9O+o+zNC4diS6Wco8iMGQu+kGzMlZAfsYHlp0
IK157k33LvBKJAVH90vGP173nRv6LLLaLQZGXDn0Dw/2rPSKneHzHi4VlothkbAsZGk378uTWv2Z
vZgpQTMLIMAKHiySUea+5WzVLiGt5KzGKIO0RQun64MbkzW6dJx8NSCGVNt1OUQLg/OBhpraO5vi
IhgXalqpCtY2p9Y+6cY5BZRy29Fn3BG9GQDg8cZLoTkGSzAAGTMi4/lAt4QxvQRCEvZaEaz8UO1j
YECPH6IQu6uk4D1JliZgYvOt4BnRdOIMdHEirW9O1NmCfkUcGPD1bBjj0+qrmaW1mz6zjxG+cNwW
x2rijIdtlMZcmQ7aRsA7HYsrp0fdotgKMrZ99nUyl+Ls4TIfZHy3skasMs1dqSC/0q2IfSMgiPPS
sNnuaT7iBSp7Hd4hwxmNyZiABAl8OCgflodm/WVzm2boUwqeKtI4CVThn3jG2+Lih3eN9bvgrjRy
luSa9/So8SDMQ688tEmzy8le8oS3iTuf5GpC1Ul1f2gJcCSFhGNHLP3WLsHrqDnPSRp0rGThIGkm
ypxd2TpFTDReGJ8dqkoXhadA7tnDp0JWZw99VhCFhxGViMK52dS4q/9Vk5LFaL4Sc0QCQDcxG2xr
0kabs0eTjySjGQ6ERRcRKpYXsLY6j7yxz2jBBC2yKLzfFIQAz6Z2nZ6km4xQLmVMLkXo7rN/A7N4
nz4dE6VVxfSgEDJPslju4vqpkj09y2Q7p0ikOlKh6QsDodMzGJxsGzBB2sMzV3GW9Lg5aKXVGpL4
OKgdYTwzwefiEUiXdBKb7AirheK5//JeRYAewr/U0Bou6RRIiEjim55pJd7izCRWR18Kt18YeCRj
D/Mi8wKm2vko1ooGmx7DpZOMPxIMSkaaptMCVLA9ViEouaQZDwA3pyaASS76bqkWUD6cV2DZh9YG
1PKM4gz0uPY5t5vmYBRDOxMkXkiRP+QYn7xW7mq475ZgbKN3mdWpEaNfIOReBUpQxuCoImq1gxpZ
tESynUDlskSYz76pGMYgSEuS310Lyp8qBRY/6NnRxPqRuQQgMCxZRK+ULoJQWs51c69F06BjfbJb
rk1KJnOz3heaT3bUBJUeRR+/Wqt9aZG/KVMM+nxOOt4BJ1vrY7dMUHtqxQmQLWp+zO5qVZ+OiOet
OQ0Wjv7tVNEzc+1168OTe+g45ZuZOeReWds6CM6FsF/9VPrFy+92LZCj7d19NBtGgkMWxb1WpI+2
KE8aEH3LCvWLAYN1MF9G/TOAVbIvYQdSQdGmdOH7WKfQGZro+zwdqXyrzl1KafJmqjMAQJwCNSLC
xg12EjTPwBl+1h8LP7vwN8xt0SxSnKX4opYufs+IAzwmzBTrOWY2iIYAl4kGnGNCZHnmDk02WYDB
YmwruupdwnacVWNgiO7/lA6gjGZvreyBuc4I/OYKYo6wP4b02KDYhxJsMRtZy7rhnVmMa0egD2bc
cskzzVBhm9qX2aS0QqAbs/NdlnzbU4faVOwKZ+EgOAkqd55rMYLPd7u6B8RtOfWDWvLUJAPrXZNf
Bg8nUV+IekjSSu0Pq/3RQFkB3fnmGCTfOIR/+v0vuXhkkyswcP7SS16h7RErDOmZFYeR1J3h0JAP
ntM0qdIY7yTnQf1z4Riy6lEoSD8gP105T7NvpfhXR2SuRcmjVokIcNu5IMXe7Mp1ZFWnQQQukdXz
ykUbo2OkUihyorn2EhqwVUqD9yCRN4oPFypSy9Ei+LWlZJ4vWknPOiWZkH1Vyy3YklyVEsUlCCOI
qcwdWP27jheYZN6B3ADza1qFItOCbnFhAjwJ61EEnKNNe7XWmpRI/JxLWrRzY6pVTMq3VGZELjFA
NhyzBRnulKrk+gDB+CcYKuB8+UzvlsqUzwGsQFeGJlMUnE1c+6hqvC+PpLeoYqbAvutxayn6t1b1
MwlcpjiLciJ/h/BkduLVUGrrozmP3mhpXEoQu3HEhVDgOBmQiHS4BSOONNqnFCAFBcVWegnpP+w9
8sSQwywNhGqC7ockQiTBeKt3uAvsr7G6DSTYCZeCkiwijAEBQyhfEXrLtPx0IPvaVeGUENCfkpnB
IxeubH5RXISYHDJExQFdwFOnFFkw0J7h6czouSRSncAu0gMasnUwCikIwkqHVEtvihAJNmBqRIcw
4VnVm5ejR/bCj1HAtZasrbZS8CLJ2QQ0cqaaOPb+7KxYRrwTLIvBXAKoeORnTCeWWE53MbYXKIRk
EekPLYzflLjFoV0tyvDVyXeEfPCdpEiNMC8h3RX3Cvyw9FpwPgpblXtcvYf2b1V9FQxiXouBnRce
vxjylnjdZaA6MPGWZcGipnMdSEwNGeub7FCZ995u35rBuDuMsORuL1q1/FeRBYItEjJDz+dhBSpW
IZyLzZeJfcKtPntsfsTCWUSKivl/tewhqcW/JVvaRi9ZAWjMahAdud0lxH+knwN4Xztm+riqibqZ
CHev/HIdOjMbyWaJ4VhjBjbtAyLaeiai/MdS6FLV17lwj22J62DoPtq8+XC6vUsDLJtqFH9r2Ood
xGppjlDNp45dIC0BU8HoyxWN5snHqWoSGNdXt4ItIRX+W04TBmlXc1GagBY9oIjL+pL4G4o67fAm
FLoh0pIa7BlwC43O/FY+JV4Vubb3jqUROMBSTGJOUIl1o+WIVzEede4cgAhqjue+rOigrhYF/7Td
W2Y+YouYCDMiiHNqeq/mjf7uxjTFW2Cc/xUvoRhqZiHlgEMA5aH1jGpSe8vVe9l1N7tCBdJU8akn
nifie5ujyan1u6W/ajegtcBCgNTNErAwwqd2LCzfqpuc/epaY5iNXW1b0cnDILfpB9KdFLGekj0Z
iS3g30T12IrrX7w635b5FAYKKrQ/laEvXWxDKWtAlHFgFK7BMkP0PGq/PsW1XC303trZJLnTgHWl
ZPoisnFnvmvN+C7Maher9Sz3n53xGWLeWRoUheYgcEIBlHIWhnpunbUpdqX77iEU6TXzIWv3XiPd
bUPenlaKrnNBXCgvpXZSKgAU/4cSEwKIrM3gkQcUlJuRrJGRVihH8RaNj66rADEC3tE7UltQ/Slc
IoryFBFkERxZfY5UmrBCKr20W6c+JrWQ5vkLwgIWDpUQgC7zGldsSyHSUNB/AjFOnhrL2xS1/a0L
VCliH9SblA1PZWSU/3TrWwDRW3RA2F62rRS+qyQSZmlGGEJKfpm9raT8IEJo0WTv1OJk3c4qgkXq
oTYaoN7LtRgq7vd8aXFrJXx3S3Pbxo8q/jblEUXjvS+4b3z1K0Phx0Q2p+h6llsKoD1+40i/+zDR
Gh1pZskmLkZKXUmparVVa+IdHnjr+EihbGHcw26SMGr6T0DzjyfIltCRjuHpaQPYH7CSQmxjr3mj
OH4cNjxVZgFAaWEmqpiigI81VqVUe0UQ2bqr0FIS7/yVY47vitpt25GotOkaUc3hL/DA7fq3Imk2
GZJD3f1oSIARK4J4Zi4NQlSKdR8FgCPGvblJij40HLcvp/1CoSIoUem3kSyaSJk6xZzb6SpHQeTK
cyQJKnz0ztPX70g5QlgvmEGLpvDVUPrc+AkXKB4CluqYqAnE1NusTv46l28hLC9q6GZAg4uhGcBh
FC6Jxb6y6VKozcKaj/64BtjqTB8aGpUf5VE4WgvkWu5pgACn9GVe6RdRHcxImWtNPY8HtnDYlW4Q
lKyrjG8tVYwz6mzeTIlDrjwnLBBdtzBa0q61ZQrXxHgy17j5pckFlbUz31ffRhpEZfFj/VBZyOXc
zWnWqQhqKHZIChjASEwddb6t2JiRUzYmirsArEUgbO82keJvh8Qgtxl9Ya8ua9zLFbYEaWwGw/ly
SSNCdkbcHtxI56a7grCoQjNn4WBuilA71GaPTkJZdC0PXfHtEVRuuNax0NtLbdToTpw3mzb3KieQ
Lk0WScV2ZhMtLyqoJLQ2CBMFIvmoDZcpk4DZpxsN/fxI5vEnAchrPfdXDABbFx+foIrbUGiT/Uhg
oNF/Jd4vga7zQB5dD04bsjdqDxm3WOFeS1usJr3ff7+E6lPbp8a3PjwVNCCKQ5WciC2YK7xzFEH5
mzeJTJEDazfpfTj9UocamiK6CuJfCJ0Z82ARFJS7kHTEKQX0gT1cI3JoF9NprTD5deDafgNc+G8Y
VlFwrbOziLWlCUGBqm5rIKPUEaUMtFei34Le0FjiVO1fTse2fizyL5dPwQ6/u+rkW88hfunabzH6
c4+P3oPuNbxykpBLlq7loBazuvmNu580eqTtB5gr8WzCXvXgnLQC7msyHV3EIuq1ZZgLrS9yKdT2
K4xo39hEKNBZS13nT6A59Po3E+xrDAvcumdL3ZZ8WzK+GFqYWK9vkL6J8evyk7Fc+i5Bw2uVZxsz
ARJxL7+3+r00TqFxRwjoQzU5fxzprazPaRuiRvhQ7T9Bepg2SnqVSVE1F3l6DFx0jh5uhr8y+/Ts
V649i7pjciRxiyPJ59Umk3AV29Uz9CXijUOKME5987TyApk9d0uC47+sjDDK7jTWf3wtfWnO6vhA
LeAsSV5Ji+f5zWRO7CF2wx+9u6gePOd+Qt2tp9/+Vtm9C37+Exeiy6XFVYUSGbI9YUYOqVPMfAQI
M4nEzrMpvnzGmEi5thU66O4Zsq3J+uTndJl9FJzFKcZEHRxfOCV7NMkGOeG1xlbSIRKimrMjLofO
33kwDVn1Nfa/rmXtKqgMA7VKl3vApb2L4OyOUY9jnvgFrviWEovMXuiDMSczZtTipyMnxsbO9gOL
5qRKw85dJspKI4/LYdfgJJPBfhzX7qT7Au4Ea69fe8HzGLx1zr8uXAwSG70P++ch1rI0ukZhoo3P
MX0Y3d/IjtPoOyfFloYVcJvkJYGteBAGfe/0k/AOf9mvZm1jxGbmj8KlZhXLZtgq2jjPkBxBcE4b
vu1QCdjSjQhpY/PkT4NjuauSa8/dY4KyUunjA/LWjB5KTi4cA39AKgo84NzCIUgvxbJGsG8p7kJG
6ibmr0d+jtGcDwjVo3bzfOTKlhyGA+kFnFnm0M47yzt0ukpXJORgDE9EpwK7HrW8FCx0hD2vUnkq
+98qJkKRZWMBzMYEAK2eujuNZCLJDtwZDoTaXvBhXMIx9AL/N2TVraNlsmyDoxdj5W5+UeTP1PJE
C5drH3IHzU/6YXofkf5pEyXM1zUydtj+F5Xjb2HXzHLkXxkqKlX708ZnII78xXzVXogkKzqCs6Yw
cIBZQ7TVrG+AnYGxb7z2RCace8Bbh8C9KmupoinIbEP+nqCVBMoOONKdmG5HDq8g+oZHQVr2MPfM
5l7lzAIiS+QIy19Ra1RZ8z50EHyxBRDrbtQfef3P1T8DXisxQGxFvGRfYYD6GWOcaUmGTYQqpHqU
cKc5gLEHn+T5rxxhUZMjrqMvSAc70Qix+vNgdkjgx/QAnNK8l/1JS88ZMvhc24rwBu9H7ghSYFhc
EYxzvp0VtE2AMNwB5HBab99U6twfrgNnMDRdT9FVJl1M7CYia38W43nv0vgN5fJSUEdHa0CFBkbb
G+2P42IBwlba4Rkl0YnoVaBYhwE82fM/BXjb5y5qPsJ+T2ih4dDvd+uHg0aenRccTTDUVH0aGav+
Jgo+ImHMfLkhfgbpMoMnqEOgPThc0uCUEyEyva1b9a686JHn5fmu+YxGh4Ql3jMlqW0Z9wOCeudh
FRz+KW9t5Gb+jfWfsSJsyalZtcYazt9rTo05p8OQIJnYWGKilg6yTLoJHrwvlegy2k9b+UHTykDU
cztB44Y3139PMHf6S+xQbtrMJfGZymeFCbzNxNyGgqY2aRkXCsMp4g9iC5EdYkh3SJRyZ+N3rL9A
OgW88VRCfnFBOwkan2sUWINsmWT+rToB8rewIJusFKt8H84wDuF0kaTcsIpQVUD0ekuaJ0ZmUvIi
b1jnRU19wDTC6csAPxFEUSOOfXXsdEJ2P5XsM+1H9Ij9op8U9hTI1AsR1zhSKJ7wM/qpBPYEPOFd
vId0Yh3xrpX+2QbvQbhL86XCBdVMODkar/GNmifALMu6OF65tidXiOfgnqVOxvii65bB2xpuk341
XZKLCrbPqe34uJn3rolHyvDfqQQA9yYNpQNZoYMFpoKnyUc1xHY/QT4VkWAh7yvHO2EQE9at1F5w
+HNHUBjZO8t2+rcolhXqNtxthqIuIAV2ZaTrUb0naYPUi3Y8wlJzzkJisPPP2qZHF60NLyiwvHNt
xHBJsPEX6X2w/3mk7KNrMK6R0H8qZiYy8P+gw6/9py63qfVrT7GoPn1yFseZPQvC74Y/3AR4BPlo
uUsAQTTjMsTrgErdkaTHueqqaDaWspdcJSW5PenJJCo7+Y2xCuByM/wT+yACUAHfalJ4nSCcNEhW
aJB7ElJzyThPBvcHpjO0HDpxq1k/cUjRwS6+qu4QDz8oOplCT6HHQcCARALOYuCfdVic0oHQPny3
pG160KjvqjjbU4JooswzZUNUPV7g1QBfrPwaXKAqKiRFkQCT3jwzCQhRUc8nhEf3IFFIWWGTRiCG
KL07493sHzXrZDId0doNazmuGABgAeUyeVveOv+MG8MOflxJ39a/XkfpoCRrX/02AUxy59nHJOdw
IKqoH4nKn3ZGAALr6fIoCONLpZYV4Y98U+RO0nA76sksljRjTHayEQDc4X4oqVpz/urwnexubmwC
mJZtcbONeFvKr0An3d79FyYl/P+7au+xeCH5agVqyQSnAZpQi83CstdG+zY2yqr0IOzji6n8DcGH
ilk+Dd9jmCKTKqCQXkNEgz2HAKq8rPjQ+KNimNSbwdpswEfoUswAQHaaj9Vkj6QD53Lj/1n4u0qb
IDu4LRmAa4bNuZHwczye7bvHpevlV2vCBrdN+yozyseCYekTo5JsO7HDsel2a687GMaXnk8X1SuI
K7YEbipad7p17u8pZKGVomivyXhHyU0RjoFUVpaMZBcZI/5M1WVFcZeL+SNqrkDlarqkd7xA1iFQ
BjnDoq+hA0hxoDWAoXGQb8h3mhz7VceYs9a6jyyDlwCoS6OL2l6iEPyvHjYGlas2a+/kZSxxtgmu
cQwf7RLldfpbY9pyXpZzoi0OPYWUt9DG44h6LXy0ugoEFi2YKUuuGoaICrXPqDyID7Ac4p/ia17/
9YbHex5qiqhXLLFGf62jf8L+dEfyJ6s/bIC5e5Z8J6puV6Zn7atFGIU/WuWib+N/KmBwkzx18at5
h54dUGr/0hjeQfttnGugbAL/g2MIv01AktKoqQudGzvR6fPCcxvdgmlJytH7cFn35kKWW6Qqh7ZO
AD4xtzoofal8sPGzgYVxpFUUTyf1izy5TUUIXMoElrbw9Hv7pVU3E5VcDonb9cQCnwDXSkx9nu+S
KRQSooEgltRm4zg5HRCeUxAzsxAgkFGwDnwDb6C/8EhFB3mUXPAjB6RECCOYzOzu2bPxJ3DzdpDv
DQ5qITcTmuV6AuNMQV4X8pedl7xp4myYawT9GqUYlObIExAmNnCUJ0ClQrzYpmb1d5REVEyxX0c7
xTa3FimqLhQYGVjypA3UiLRkdSCt4QaBGtF2JnA3HHDuvDO6p/Kg++eymYg0WuC8Z6ZcrWydAWRO
OfQ2zpFBom28VuKYpa+w5fD5sfVPwe2R8tfVB4Oal2QP0RQhFQmPf1jbp2JZCsWR67pznbOCYbpG
NzZw8Lr1u2t8Q4kY5nsCT5RP6gVMq6r7i6PHxElpqJhJ8CL0/MYzdYlqHS80MKNSu/fjFYqfYsUT
R3mozJFQYy/Gs8dka7635qVzfvP2N+3+KuU348yx3P1YHXV23Bhemi6pNtrH7QN6rVLINdtl7YIr
3KtY927ouOL8VkZTnSbbNoPuG4w3o4+A9JaC14H0dZEvNXrlnP7K4ErGAkkFz9YC4/1uSIWs2z/R
ucsBdyjqCo0xTFEeo4Wrn0ePOP05ctu4+DTrp8G650gidieggC8pzLeKdckp4QF/Rj2y9ugkQpkR
T1/nFmcHekzLf6rOR2q/47jeBPjqsmx8uM2TaPLeOwcjNbmUWsMB+RwLk4dvaA75cNV1PiAGmdxd
R+KTqTc0uCboGqtoQkfkNbokQr41RL/VfKa5wV6Kr6n5S7mClX1GZkT9KjnPo/Z9gkxt5beMHhaC
hpLhqlkPgGC9PAQtSvbdGB2a/mFQv2ZsewAnJb+Ja06ee2yGt7i49SmvXRqBSM+SFHzG/g5GDG2k
eMJRttYW4C27iIeh75No67cz7G6NtzXrFoniPuEhi1z6t7WdjbGXgl0eLeSMy4D7vSUShRR59rVM
HpV8OcYPl6S+6mR0P47O+wOFk1Uzjwcfir723L+hebqSELB8ySxdY44aiPeRi3L8liz4vGhq/9BB
w1SCmMKIpONxPmKQn6Zjm53MjfBk5zza6E1BqMH7Watm0j4kyXWqfCKfgm+hb28aUjq1VVd/o1OL
uqVkJkncvypcFLwLLIDKj7459szDPbNyy0sP2Kxznfo8oZk/T3k+wp50OohR5OEZi1sYUmZX3MpG
//KQQ0SQAE6B5lcf5gVvY5OvCbMPGKEf+FOuOWALXUbdp0tOKnqPEhFZ7K9ElJyNkK49QGnCe4yB
T/5laU9STxaNdVcBUPTcmFtLz/mXM/g4/7wRdJTBQ5lCcl+0o/nxpW9/E96+Eb+76bR94BN0D/ma
N+Q8NRRqASYP6jpPNFyddMR7XAEFYgD9koDZBhDVafyX8Xm1DRkCJzHit+D/5RRYabVkO0BHwevn
WnZJka4QChhEcHRGlrwrAfgucDLdFzMg9NzbOdGXBCVCWsZ1gJyWO42FrMpJ3EXG31wC9MDkqR9G
7guiN9Fs6jVFm5QeYWBqSboldLz3cbC17VuJq9zgEVIHsqNQDBFn3QcMiq/GWaYKycsr+g+GfgHh
78AOG9odCmmGxyhOtIWlfZs8XyGG8cqGmam/QggLu+MhDBwUY/nKbKzV1GBKRFjfKI/KsdfeAMFS
tIuQHpk0gwLSX/YzsW4ZClXNmfy9ynLa53uW9xhN2AVbZvY1lMfYJQVkYmw1LAYe9PAKtZvlPcvy
wHPAoGvVdJUwqGKPuqfyOlqk26MqpWKhIGUCU8KAnzrepsPNtOhILfxliUY4zN9L2li0FCxErlQP
dXpOjPmOFxK9/S7u25VG6pija+TsK+JZlwWH+Nnvpo48pq1SRWqmAKLaYOV4RfL3KvcfGEcVDf65
cupftWU1ZQgMBaUgqJDDEq9PhgWNNOWac6cU3YFpLkmNVeyk8LQ8+zZTaYRpoEw7MIjmruZ3i/uw
nva7mE4PQmhRYFPKthQNIfytf9AtMij0W5MXBIZpa4G8EDhyzeIx+Y67N/DRvrlTK4LVGW91Hbx7
vjXP4KIa8dk1T2vAN4YWGiSGdCzIf3ri6uEKlpckoDlpTUoDinn51zaMykVX0OFqTEqrVpKYZWEO
JpiD4h8nJC8ElyV/mE+uZIMImMRjsodsFyw52CgNemoGqrgz7GVZ8wuCwX8Lt4V0ABtusuhaoZz0
InGzJ++wQllemdlLn8k/JtWuSbOHTwxR73KFDfk+jt2N/ounk1ukJgKaYgiXqJbEXAmc1aVdrNW0
eKvjGoE61LnvLWAd5iFDnHDdfUCwXF/9y0v0TxMDxQ1SAWYrYfPUYMF1Lup8Z3MAp5+wA/1wJSEE
bkgqPwGFmBQNfitgPoO2V+yj1ZEXt8Ich2a2OvTekssdOOrNqkGAAsrbuQmoHZu2Wc6Euf1LeZLH
0M2KvoZ67MUaZXgyj6u1p+NQY2CiViPi0hDnju5FdyMT+rCx8uOGPoC+N/fsD3QGnIcIxDG/AXOD
iwOkmt5Vg9s1CQxZ1eE6DKkh5uOeeWc3LONxUD0SHbYVBhdHZpLdDSIOoKFo9CFQm34L8KFCqamp
fVFb10/HM0/9QMZQf03sj7D5iNn3KIUl7eSautV+DE3BshvI7X8/Q1FIKgxUInbIgkNc7e++Ucqt
0zhy+9/PEsoluZXzot0ivq9URd8aFDYwzue92NpexBjPdKU1WD/++6HPlXtWkRMZG8S7kvqHNSkH
NELkUjOzxPl0f3LQwniP3T2yjHNFaM8qNxAtE7l4L70+PxWGrm9SF1eaJHjjmDv6DyoUYx2iX1mY
cafcG4wx0kER0AVWx4tjfngNVLybZf415l7Ox+ZmtaAylcm6lEnS0tWSsiV7jFQ0zX1GWgOzvKiK
r0wN3kff87E/oTLAA2CulZwwJdvmmm4r+qurUJYr5hns4uQiB7SdXI1hDOctgWfEs8Te2kyxYiYl
Khm1rBAOKaRX9l5xMQWrHCKoVaJ59d4z653rUSk+hvVwp6GIeg4XmRqzkzcPilq9d2YUUHirWBjl
neK9se99iHWI/yYhsVT68cg1XHXFmJ1zBRZirHVEexq0SdkT/9Cp2CJLuBaiI4lnySW2VF+cS7US
Z8cgSYIUXH3tOsHaALSZDUMkiVkn/pKY2m/forUk/e9XeRIdTeq6AV/UBBxywLt3ZPtQ1FnNV7lQ
a/mvnZIUqqJPblrlkMvaJqcskR0iQEghw9OiWy+NGCCoX0sioGZJTD1Xigf0LU6qcpEMq8yR9tUa
Zcckxju+jUl302jeSPI63zsVltPOo5WqySS8eaFcsr5XP4u+RCoJj+wSJNFqNXer7WML1mp5GKSQ
B3L0iKuM65c//SuUPfeSaLwFX/SLYAF56BtDkKzMz8CwKZW0bYrjdcS5KgAb3nt0pAEJNWNBCNH/
f4g1VT1Mu2Q2mTlFpTy03lMP9jQNJTaCinH6pa/lxgaD+j7o9PFQCWDERMVbE0PrDwTHZK8xK0hP
LuVw8Ct+cAriyOMIYD9iZKTQ1tlFhhmQ1hR8JSheh1lWB1PXSY6ZnO1+4eEy+O9PukUzHNwu2PQV
suEgN/vDkFcI/jER5grSZDcxIUHzaDiMyRQjnGzzJNa3XWVT3Gx0POxhdFf1sBNz9E2ZjX31v9/w
3w9jqnoL0aOZ7YgU98fsnqskU9J3xEis0LPTKwFBiAq7b4YqdmtiIkcY4WjQ9otcaZprOv0ggzhZ
i/8RdR7LkSNBtv0imEGLLVRqTSbFBkZRhNYaXz8H/d7YbNK6qkkWEwlEeLjfey4pDoHB+tg0bQLo
MDJo307fisJaHU5qttfT7t8YBQF50FilSdnGO4F4rIIvDlBqPQaIiEH6uHpwGWv2dl30VYC/myTR
mNnkw3BqhWAnmV2wo2Hdntp0IjmXwVtqhUwpliblZqk64JC8cO6WQHUoSHuC5GQgYAcsifJNH1NU
1AslWaD/k6OsO9O0cFpVjdyOz8BRakLCAW157WL85KH0DDrcU0IovhuqNhCaMH9blv6y9Gm9U1R1
3Opi9k9pY+UiF6C78xZRQdd6Y0kNNynyBZFzlUVsYgWkn7SV3K4sZzaHai91SnaQ9emYGdo9M8Sd
miJMkSx0JnXYC4AOsgNi2uyBah6NLYrejbUk0TaH0tHnlvEbg5WKZWbnASK2TqoJo7S0fyl/W6q5
fM4ZL4lGtdFrGTjm/Mz7RrrPEeTIutYdvYitE1t8Pi28hyGrNjFRPE0yBZzTg3zD9s+3ZjXJrw3s
3HaZyKeUINnBquyuYtACv+7Uc5MBYRpDkb6ERpdWqUSOPJhASYcHIbX+FS7Q7irFLNoC5we834xn
R0Za/VK0jM5FmGhWDLqrXaAar8Ysa4RlCyVm4J5ug4i/ho3iIBw03Jj19DxqDiwLaatp4/ukFu25
76zmHMr5z2TN7VadiZhNqonFS2R35X8N8dKckQcfJ2C6ohaG22gwaXcWhUKLGB9gvIg1PFxy5eSC
FayegvFK2Opvqdb4O0S5PZaxNF31tKX0Nn4rIwu+8AHhceAdW3G0w7BXXP97UWLOT0ZUzTT2sl9h
ZJLDwUU85SizDpSJLx1jDFfJoYJJUT5cZUvvsfQskqOvpOGBQUOAn9EdizkEJACJp67FyFPladoW
PH1YW9rmJmdpfF7D3luhDnfs5K2tt1ZyC2lQzXVKxJ6VqHvRzL+ysfyWlRzQ62CbEilfPdRT8MXM
x4MiOOYl17qNSddrNDx3hfCG4rNyOgFIZCTwY4fB3AtNIB/rOtAvZTw+U5xiagmHTKy4NYfirZJ0
8TpBpRPqZbZNVZE9NNBQm7HjuHkK22HOeOaMuW72GmdyOxTjmUz1VT/Qi+SymcQRhjwRrlEP4qXX
MoanGVa2oqi6HQhB6DFmwh0FHtKek7n+KnXpe454M5UVjG6ZifUBrwpsHMsKHQPzs4+DoHKj2jBs
s2/SA7ak9KD0ABaUQSUBgbU2t7rpEOVt5RUxam6jmcdDEZjM3xo6reufhjrJgcApOWJGEmwwAw9H
Yy64XaSWScuARiQfYsuVYnSrgaR8SPTD8jGajugUYTeNHDwZmyhfmhygh5HQA3QtEA3Qfe3aEbCU
ll9Uk8c7J8d7y8x6mKb+uwpm9HalSFzFXAJJirJoQ0knOnJDQFTE/GyD1MVdFKX+aEJk10raYPi1
kBnLpDG5gtmol1kytuMC4KrIWgzXgbmmxG/KvtV3gkl/WSDzSRf4yIUEJYqGpxw5TMdkOGAOpoGc
yzJzZzTygEdHesmHfPZEI/4LLNwWgxp78Tq47bQqxsdFKmYlQ+hVgmvCtMiK0ZTL2VDcQsuaQaYR
jkh/K7OU6SCl1m02AvXQ0Cq66aGEBWO9g8WgM655bEt6yyAJWmMW9S/EgWPphXlgga/gHnxHAjec
qISal4a+KEULR92gxgRdD+3LmlqdhToKH3wtZy2TS/q29ApElR5RiP4zjQTcr8w379ihOAJz6DbQ
+Hyg3aWbU+TvoZXqOP8UtxSU4lQkAJkq2Wq/2R4hle8XXY/OhND+TCGCfcByBcGPbcbGuKIXlZWG
sWQ/Fs6jRl21aKaY+FNPu01RqnkbDEPmhoH4EmpyeZmD/LY0/dvQy5hpwpFUGUN+ipE4vLZ1nm1G
WfopokZ2wSOE90haWNLXEKFF6G/5oDY3vcdSii76ofRfXTrF95ScGcx2C1ckbMFrZgA64ubRqCuI
YC6/B6Mxj0HafoWDOO8piQnBo1agFac+2VUSTtlGC90seNRtYNhSW2N/pLMnZEnwFg6cseU4Uhj/
9QyDW0V7yvkp6yNKRNreXAhCwVldME+Oa19NLDe1qoFMDcrhvqDlL7vFwHBkgcWVu97tBKQl/ZA1
B73Wzpo0gl1AlOGna8JcCOH+f182dQXJOxwrNEBRG121LGBAkkeQURXiKeVao5G6rqMBF/mkdire
3UcSDdNR1zKiiGgUJHMR+6y8zZXyu6axS6umGspvHFJ0Cda/L9cX0TKUHRPN36LNOPfp1teipeGh
NQxh/99L2gdrjA2jx//+h1L3DtGht7ZtoRSOw7pXQ9QgWCl1Iqsw93MoGJhVhtek7kefIiPYz71O
DRcfG6uVodM0XeabwDGGsbH2gRj9aa0ieWxb1l6PPutFT3YDypz1z//3MgVVjkyulfcWjACaO6Q3
qNKAJnHqb6LVkNUroQ5YmG3gsLRNmUgNuNShDQgnWfkTp3kQGmqnNnKpfzWKNT9f9JuRqcZu0UmZ
0oiHXXEz85ZInnU/YbiYjiINvxy7FGSWxU9qckQmomIrQiscbY13CYaR3rqSfoUZFNWgL1RXFvGZ
D7WgHWuNFKQpVSl3Ru6KEAbdoqnDRc5l+RCO3LudpPitOSEIUFHUBZyz9paEfCZMgKtO4UsESGkM
1PpS9dMtVVlvArAEm7jiHKz1CD2yEA2TFPEgEb0dq9KulNRnmRcr911eaDnATtBH5qYgvDAD2a3K
jDPOir8mqef9GKa9KxlwKXQV9MSYbfs0Qr9TiYQN0RbqL2JfsWRXquZOUjxuUmEu8AMLwzGKCcky
Aj3xxTGsX1NwxFGqhl5XizCmTKvb6qqG1XXIQf4UYbZZPFEluqNOvkQlsI5VtLxoupI7hdpg1aRu
tlu65KRT0UG10l0SltNzrTYSpe2oLakAiwL3ByE28ikUdeUo6jlTWAxSktgn0BHjflNzQOr5JJ5l
YIRbkQ6203RdSiN0kZ+5VB/IrdDeQzzmusRSslhjj2uzH/fgQBMOv15aj9i2crPci0l4ygKsoImI
ZhrTWMrQvnuGStI8xUl86lYHYV+NxkNfD9Kp5VTFTCu6Wxr/Qt3O3O1L99MIb3HY3JBfB9u4ph5J
e9QCep9PnKSz6Bhl+xhdGZb9iDSDeIH6rLMY9kP1T6tAD2eD3ycG+nBCrdHc92AT5RwifVHTp6AZ
vdTgaWJstoOOMi00VOGXFDXaiwubWtQja2C+wYcccUAUp/OgDTAxjG646EUGubVJ76o66ddMVUkx
mVCOwMU1ribThAXoE/CI28S9SmBG2rhSC/KgErAHBaNe497HuFSD4ZPiBPlqUtR00fIZkKLy2o4V
cWSpkZw0Cl+Kr1XqJqvpKSazAOQ0nJcOPy36GhpoqRKSwTBDTKp1Kyea7lJUxnILZGsjZunkdEtc
bQ0cGW5kxRVdMrPdNBGKojlpjoHZ42Lt4TQFROCOcfGyLBDpRA0mU8Gzf2yMN0MOZLhtqBtbKYcP
0yGf5C6RaHC0tyCfRpLiMVEU8nQY1JLxPiwHTJmL5dR6k75YLbsGT9S5kEbY0TId3L5AOyFbSDSj
rCESTEGJnxBI5WthInhShetSENOvIo7m05SAigxl8uvqnmjmXIcsM7p6bMj3XlKxiCOf64Ykvmoi
4uC+JHJKzML8lHJa92Oro6kkLcUhFcn7HkEAxesLY+FlJJ1mMUXLRT1vbNpZ+tDlAiD5+kLeSn6a
45BCoEVVJnZQG/RxZpZhxm4TtayUClkPs6DsCmYH1aJjoE6m//8CvkXfaQQkyYZiHaaRc/t/L/C+
UDHIIUa6Zo0AypDm6Ib5/16smNA7lWWAVlDS2mM3llvDbE/RQDgHAy1mlHkbEl/Ci6QI51QViGJK
g/fOSLfLLDKURV9xHAtd3ABvfTeGHnWPWNIdFmOm5QvsAxJFZfbYoP6e1j9NXQG1Fi8ztQvfarYL
JsWhE31jobcwRwF4OI0+p2pa801eX3C+o1WSGa/JCO6sSRFv/730/6lhE4rpvmUchZha2rZSKe5T
Q/6XJYT39QLRP5muTfshpBw0lMqEB9qpO1jYzDmp3nd1jmGhj3rtJyVVngOUO9Sj8qYtnMqwnFQ2
sx6IigStnowA5iVVcuxVpgKuX/nXx2PxY7bhD/DAM6VYcO5JxDGgzLNF03sVkaLQn/jrgM1rld7v
dBN7cqib2rbPaIgZib8kGUEBk977kIesoRQ+rZ6Wv0ZeSx5DM51T0oeE2FA21lTTs1sqga5hcJCV
+G3Eg5yWF4uohVOgQfev6xyPOcOpedCVF0Y62CNL6zaKKtyTPFquCnFYZSEZcHQNkSPJY5SM+DVI
RTsBDGEq3bkHYeMHtUbgVZ8qiB9Uwc7bfPSXSh/9McIDq3YajRZzZTlNUvJGsBgwnuw9oS0gWcpb
OszsmMEKIkiRDAOQTrtUuunBrHuNKV2WHrqenMyyL0h1fm503vtQPxsBOzFdd4QAiCOwsGLESwEz
5bQqAKtgG2to5AhtvGVolh8sjCu1eAU+331WXco8fWmycyff5Pw9Ty3cUF1aXnvAiuVIZzckfuS1
m5mgdNzUg8BASYH4LccDOteqInnJypp9018KTe+2hTYO+75BQGPmijfkwFF546/WaP6YQr8cR8ui
01pLucNp3KDRl961sYDrHCfiuTLAaUez8aa1DGhr1ZiPpdLjsGqNf4WkyrdpFH12MWzIDQeTmKzp
CgviqVho/mcMOJmvHWRjAYkRF3YkKedEz2tcJuy2tFEgCwvolkadGUu2iNkOCxxtJCHGylXQrREN
9JgtuZTEmr3mgUbAaoYSfakXpo0IxWUJtxttngdYhYNhie25FpMM7soQI4amCa1/jwnjX0nL7iH4
mvfUzJ9dDj0irVvDw4y68k5weAz1xMgZu589IVVkvoj1PMzEbVrFyn7MrM9xquGZyoGn8zRhtoiI
0MSywDS6O+eAkwn6ob1K8308AX6E4CbRFc+r8Fub2h+5NISboj5wjUV7XOYQPEA2T9pbJcPEx+I+
biQZ2LUa7caEDAV5CDqPfiQzgUx25Nia6VdoqNlzddOrhKANIoMvXehSj54jebpSwk1Pcg/QJ+HU
S/TuaThjG1qbdAV2UtVM5ne0WQTAiXzi5HH6fYtme7GM52CUq4RcY3hfQDIvDVllVDmSbo9E3RXE
KLjIybBRAKgOKxSUFmvgmrHR3LIRBcmYoW8JC4QRk8J5TtdPkZrVNE449VHwtZtEFhNvwoQNtCI5
oY0lJ4B6cEkBKVsmR0mtlHgMlJJEUSR+s6GxTlWTuFVikCE5pOYoyix0CsNB681xK47lsaulKyc3
lLPDvcfsvsXzTJNEPuLxpYlRkEeojSgvlx4lZJAZ+rmPNrGJQqwy63OQ8rsMXXmSJfE3ov52g6FQ
AJCAPRKE4YbgQ9pZ1BkvRWRtJ9TzTS0k14oeg2v2SOTGgUTAifToQY5xiBFZ78VCL3nhgiA9x63v
l42qbbWRPkLcp3usHhmtd/zvNRNXyP4C05fkB0Fm81rFHKcK4AvsZsRSlMyPxQGPtSEgxeoFghYq
vUJCT64G6tax3wuaSr+wQ5GmFS8ZrTSRyIWXdrIwTwkp+StUBITTGhwy4SCZikAUTOFlI8ANIV2w
mhX5NZEW4yx02p0VeP6ahH8ihwHUZ010Xlll1YT9I0dWXanRr6nQKdHj8avvlm6vCaROMJrP9/JI
PjutrW4b09H3K6xmYf5eyXBYhDDTkFwTnqGVUJbmcnDENBZZnKwNZ543WSAlykSRg07lXzHLKpcK
CKUmk43XdQBOe/LRQ8bnTUCd2eucADTdLGxDSKQX9tddGYcnQRrU8ziUF4HZwQHCfp+jOhBz/S2e
2KrUMYdWJLHf4cVG2NdVr+VcfJVzs++GMtlMs/EKvc7chyKUdcGkYqr+u+GE1wBrrpYQqRKEM+Z6
xvHQo3WDzhYxIsQEJNdpbPutqTbSMSICCXn2aoJd1dhMcPnKC8DwSRW/2tkM9sWYCXsmF8+5Ar8j
Aug8mMI8e2rI2xJCbfGhtt2rkrO4MtOjnNWYGioupR3UYMLqcYxPuMSUasxtzTKqEz0gEJ7tSS2I
yK6REZwKeaVqSoSBAks1j8u8fHHDIq3IG/peBVYlcFZJ63SmhYCxfq2qhXzYrnwQrmMVTE9FpJKl
lr3mCYzUrExYMUtwtVEn7ZOkTzd6h3tBXmriYQXBiT7VwGiPxAzm8rJw6gJcSRCI0os7lFOiqD7F
DNtXEPZnOUaS2S79lTzcnGr7X1wqrjB0L303qqeQRN2hx9m0zHdtQY+X5Bnm2BGwTF1/I5JosLOG
H4bcKYe2b5l2EmKwGFpOApPyk+iizkC8PHCtIncu2/o9RHyMKP+kKcr0IXXchAsNNPiLH5Mlj44V
UL3CBdqy5bm9YrVHTo8YZhuPN4+rdpSZLsfyNgrxUJpV8LrAyAsKAA0i8hisDApGz2J5KBnHdW6v
Ik+0HejZnq4ehR3m2hEvfDciE6Gdy4n6PcYyuJNIucfD7eWQJ1yjgwZQj+Ym7SCs4IU8hhYy6aqz
KicTkhD38+JjTuQgPcYBwbESXEKQegP28aGm0qIKRBEIfLMMulM9dw9ZxqVXhSue2WLLy0drX2nt
tkWJSoCt+sRbioRbibLdYJiXITSJP8cZXhgKGqSFk8AA/UWlBs9K60Sd89OMy8AkPT00LQt8nbR3
PYixk2kr8yW0/uWDEDsmKbVirqWbIc4PTEKrS9ZRdC5tiasGeZ+kvcTT+DNHnrXpj/1xEoatkQ3K
CxYkFy4/TBlLQp4smcysWJ9oyrJC565Ui8OGsQ4Oq6YAx62UqML73jg1YfUUE/zrxWKRh6MGwLGx
HjCqTFxKHDwKinIeTC4TyEi4uA3Nu6Q26BEaaJ3K2KDzxdmHhotEygE9pUELeGAMhSiPGdqgGzAM
YBCLRcCFsdnM1m4i4yBFzkepm/kTKS2eFQX89ZB6QVcc9KHGcznN88ZA3t1YBHyStPgYcShdAM9v
SzX6ixtipjnhepku3vqxw70TT9lRY4jqxANSlSbQbo1h88Bz/EQlYE9d7ydC826kMvXXqvyrRR6+
/GtBCzJvop8FIc5Bhb3pxncQExr2wU9ic2h/UIYtEj6nuCSy2Rzp8ECp6BlUY+GuGe8+quHVlJ5V
+eSjH6tTFJ6IyA7bXdIxD75jiBZwouS/OUmZpDZZnJhoVa/5JulCeUCnV4fGZ3QrSgIfWXhYF//J
r6bdnJ/qTPVI/y4Vr+oIMkXA52rdcSwvdX0D2s/hHbUbrV2si2TZatlflP+bkQjX34nyqcNjd4zc
tsub7qA5w/dDu439GOJazNGWjkzjYGMi/ChEIe+ldERom807rI49Ynkm7/IFpq9lnJcJ6+K1tC5L
ebZOgb6ddSwQG3RERr7DIhFMGzxXrAaE1NHO0RC5zw6wrzRxx2lPGvEivaADpMEJT6LFp09v17CL
LUOJxhsFv1I5tnlEvcgm7XbfQj13Jb+nN3n0SVHMH6nEnxnx7YwJ2OJxSa+d+rBwL4OqQIZAW41I
iLv8tmKqt1xj6wZNR9zWB+CwKJkvK8PskGxTHKfMZlXKziNCqOpUPgaKRfKsSqf/xgH8KP7RL2lK
n35Jbo/fIadZFesSAmpKOdABm+lV9TkfsQbqbP7LFlqX2O1F1N9kwoPAe8Idzn8Rh8x250G0MBqG
jlv6Ulx4pgJc+3B6CBO7vF1gvgpSv4LVhDJM9SAS8bnQU8h3Yeu97pnAuKI7eGy37+Cmo2f0VDbR
GV6zywYqXqKn8UkIUbizBpeQqL1wis7C7BH/WHf7giYXv42IrcdmiVz2OrsoCa2f8bEDLI8j6hY8
BsONvugx8SjyzU/ADH/RU30YJzwg6gWPVJfTJnf56ohAblvOnO5vcWqUaUjQPnmuxR98z+Cimr/5
PX5RVmWrH+9SABV+9EcBVv4gCap/sAqf5Et+lPZW5Cxs3675iI9cDu0Twfl8hXmHtaWhQtijA5Wr
U2Y9GD/b8zvNR8IK2tZb83C95gRf4oc2AJdNi9/4vbiSBUoWJ3/FoYf3lsKhX78gVpBaMd1CEYCU
DbQCtjt4hOMNJob1KSKRr9+tHKSFzSxmdronqJXRnXQKNvsWseOiUQ63hXkM630YgB/2CoYeTXKF
yfBLes+9H/767GYN3kRgzt8sEabAlg3sxO0dSHicj0MiKgqn765CdJXkc5CfO5878T5vSOe6jHsG
JTY3o788qnfi2IITsXUEkCa76R197VbdyJvug4wvze1t0f7Tdsy1CLZr/P/izPbSTrpyd/rKL61Q
J3R/iT4l6hrhuovJ6ArgwQW87lhEsI/O4MLE8FMSbo4C0bTZBlzzB2oZJztFm8BLXUyFDpQtwvtg
yXnCUXuRHuuZ9FtzFRv1zr53FKJ+198lO/2SqujV2wHL4VW66mf1nH+ToIArfTcTveCRGOXP++BT
3MsbLr09O7ndMJWWd4tA6eqQ8DZx2MQ8S3h68S7ejAdOE5GYxb30iwj3lL+RXGzepY8/5QqK4E2I
N5lBrOuBCE5gl9rLasa7BpGfvJp35UpVHbrim+D2B5ydh4C3SjvvQDLCh8b3v2I0dM2Cw8+17q5B
gyTho8zeS/lVkw6TMKHzPS7hlg+LXnJ/WgNSj/VFvyT7EWvHwYqJiUD7jkQeEi9FCRuHU6xflqXn
9iLgz5UAlXDpRfCZ6BcTNO5xtYc1X9NfHpAa+MDNGEyH5g26lj20/B+k/y3z9JbwmhnncnfphlPY
ocfcyhDUEjqk0b+i9ccycqX0CuzXQuxe3KWR3p7LaJTBcN+SQesxHJH9/Bg9Z1dwjZ32y/TxkmJG
3Fkf4gFOF2AcRqaoUGYAhT7j8R2gu43mNKfSU08MXVFVtdviX//d/OtfyjeM2lxQ5CUtlNhhq3vo
iP/yv3avg9z8xuWMjFPyBgavV3VbnHQuPlqCAcyMh/S11U5hTOgm5KQXFe8xEffAsHcsm5I3ER0W
E19ulwdcISZtauxvtrWlQtdecKua34Q1TCes83yNoJyLaV8ZnsrRD8yiuqGxwIfXUMlcNA1gG3fR
xkhdKFda8iuW76N8nxGwn43oPaFLL2+EDZnLCMqUeE8XpgKRUIMDQQus5djWOHZIXFIbIMeHLHsm
JBrwgMZGn/1qM34nlOC1h60wI8nBjT6Nf8gpIBFCAU3WDhiuSXixvoRRabQ5V5XjlXQK/Z3j2CWC
XATkyz3SiYbgY9fsctEG2QKohlY5Fp8d7BqiT0nagZ8i+4PCk4sYjTChTndq7bkShnrSO/EWjLRY
t0HzMk27VLb7Hs3SJscNLxOJdJUmZ2A1Y8dFOoA6lJ2CpI8IgAHuVYh7ocdobB1vQ0OWGOidoXWT
xMnHY2T3kQtrsigCt3JpImYoF417lr+V1ndPenMY4j/7moq/eGUCiqhNNYztMqlkn32z6/tNtYCG
deqPygSH5UuEqkjuTAy7vJlMlwyrqaJHOB5WAzbZAclHrp1mAvA65WGyvat2K3yEKdA/EJQ2Yl9h
8FR6MUTXF1upu7SHNoDdxSz/zlg/Sr2w2pnmjfJufgv5rEGu2SRYGpTOhGS4JfBqmnfA7SK2WmaU
OzN5Ud+SHj39PTIPOADb7KX+TU2oIQ7PTTAdo0ONHFZACsqeTXGMBlrg2wCbe70Bxhq+Ny7yxB7o
qQWHDKuZK+Kn/u9yEx5Ut3hANxGmcbzipp1Wu4ozJzEQ7rARYzv+QHWfy1cZ6tR4DqMj6CBs0Gfa
YJw/9dLmocZFJoG3E1y0WYIzTles6bGxmZOjkj/mbsfHYiB7Y6sALfFJkwhr/yqAIUYzZxC9C3OE
Z9xV52Rtv8Dk8VC4j4PTdp4lbHguRWNdewSqy/7Z7OcfOrMoEyVaXdTucuvmHYmpjtk76c/wpEqB
YjMBjCBCSz0j30anyndxVvsWUsBQWPV50lF02MOtecYf/JPikQJ0fADXwWG66ECo129SRoc0S07N
KP9AR1F1ORHjeid77WkNb/OK9XjH+uKQ1fs7kP4Kth7Ya+hm1DPGS1CjTNGRFeB+os/AI0C2reZT
PNA46zdpBe4c06a/2nS5h5kc+Unj12wqjS/Jt8x818JLrVe4ETQkXRJ1dS/v+wR5Rk2W6iT3gZ+p
0ufcRt+SWZBDp2CS7oWTkSSPKocZZpWIvTD2Stl3gerQSSWV7V9F/IYohk5bQCEnjSRxIspihI0G
F4FSbkIUC0SLYFYjWSWudEvCuvawtN4iJh++EvQ7bVCOHZ0UAoOKFyhPkWOYRMKbiLe1GMACU2h3
ZabTFdtPfU2mYzP8RMzAgeyii0D+CqquDenaSvht54kbMqpSFgqVyDcjR1wM8f5m6ColfnXXyMa1
5bTPN+SgKq8mFU3W0o+q1BKgB2WBzArHsbm9TBMSEX3aCHz4y6J9jmn2UeBy7g31oLNcN0/JoR6F
OukJt+LJw/qT76T94HG7+uYDV8kLZ3POtkfthmhrx8XciC6xajvR7Wga7GuNxRtoql/oueaDa8qI
FV0+rJhZdAlTAGZyYuuhjjF7JmirAAxfSe+CfrYW66t/IG9GvaSp1kaumjcJmc5ORqaK1zw7TvXV
AvnfvffB1zR/ahsVasA8Zj8JB2h3mAUa8VLyLwRzdHgIp/bAYcwW/dfeFXfJWdyxCTC+g5j4w3HV
5z3alkf9bL/lx/NxdGsXK7rLNNFRbmfx8Irxw6ZEvHwQEXc6j75s/0W7Z0uC8fo10GftV9Obedf9
rtmcq228693J6xxsy+fIwxxDD9/jXO8wRPCRevmyvyfpx1b2dKBt/VHZUMzs0YVfYoPE5adWduPt
Z34j7K82tb7zWnqQMWx+miOrz+4JsMNjNzl/SXt2bY+bMnSYUDqBPfuLJ2y6G77y+sjTCBUb9aHG
g6L6tYsBuFccFqqvZXHoaZYzB2WvaX2d9TS2z6O57ZWjZp05ceryUcoe2nJppStf0aVIlllJMV2R
Ob1vvN7l7K79yVtGCPbsgi4+SjfgIGflc9inu4n62nDF2efUIXKRw2u5s/YQonzmakiFXWNf7jjI
7hmMHQ10qsFjFi75cgi0LQKFdtzkA3wQGBmbJt5HhauwnmX3/ihtCj7M7ktx9snmYbnn3j/uM2ev
bcj45AqYuc+URlW35BwLyTm86OTWpp7EKDj3x3ZLocIondCLyUF8qk5Hs/Igu2O2hAcDgIv6avgK
cwc3p9NsUWXtoQHw0XD57Qckf8c4tW7gD/YV8CO6Hw5H03MNTqucXGte626CYMi4yhzir9RgNdbC
e/G5Hl1Lon2Z5DvhD03QY0iv8wP/ao2dbHmVIGGKNf2JTj+00WFMrbsWRPcinF9S6YcBy6llg5Zr
syGmYNogbSACrp/x9RMAsw8sT0xOfXQpFcLAryIlEyQaYx9DnZy20FjM+Wiql3a593ghmVpg72y4
a4yGZyFGEjj/LtE+4HecX2LjIhMmvJDIfgpzgIyv6O/q2J+1z3n6kYdfsPGiskX1rPVI5ojz8yCa
wYRBhdMaO/xr+hE+mOzoF+kPiztj9tTJ/ghcMogxw9oEyR89HVs9Jeyx26QveueMjVv+ZslJ1NYD
P9ueEP+V0We1fEWgJOaswG3A0RO1y8ZstkRiK4C7fMzl+csKoKQHQP6r6FonEBs39kjAg6RdRSxB
pOR5MQHl63dHeOZt4Qbucviia8HBm96P3Z3ARnjBb/7POmM9iW2BhRaxIGuDcDLXfwQOVr8VbW3f
7dNjcucnw7VGf06OspW5be/0sj2Sr2b3R/l93VBpeg9rLwAqONTrYDxM4mltfPNzWpJgN9KM2seN
X6rF6Y/qD9TZtPPk2a/5Lto11w7cxnv5kBq7OJk/DCj86Cnvkrv1uvytnbVn8Eie5qM88gOSJ9J1
tF1syDUTfxxyzvjT45OVjtmTwgkng2CQycNy0b6kL4QX1e2lj77yXb3r3wOcDc66YmlO9jQ2wYPf
gieN90EKAJPjd+KRndGPj9VT+RN9pTsWxiG8yiwzxEVjY2y0nejHH+zQxZ0f+MJ/mD882/7ovtKr
csjxsjWHz2/Pj/VJL3MElkr8bAVbSeGJ79GXiNXlz9qjR+FH1S/RfTzG1+mv0m3hhFUxuSt72Tcv
dFm+xHfZJa7nzLZUPNUfdv4NlHHnC2vCfmbpt+OX2kdueKMKRBq7mTyJdzV4LPaU+f3P4DEWXNdt
r2alZwn7gZEkUfEbm8bB9nlgWbTbAwILZ3bn3eTRWNiuvZ2PaoOqhLMUYneWHyp8zlZvHMbcdPcV
OB9kBNlvmf010OKq3dTJN4Q5UBYDRYdDa6vuTKck3hVPkBUn9Ek+MBk58ubeGaITnzNx3uqI0T7X
dty+Rf0sqAiri47aOkC3A3M3PDXWeSwQyDKj+Gna70L+CKY32mUhMgqPopfeckznBMf+zigOC14q
4YhVCJNXiGzXifWVsgLZPGSBESL8Pz1rKTM1r3tVt+2x+EqvtU8qEXEUEEJjO/ofjs5rt3FzjaJP
RIC93EpiV5fr3BC2Y7P3zqc/SweBk2CSsTUSyf8re68tB/z4FL3lTb1oNy5p7aac5o/hT/5J3vqf
7C/h3mBQ9GDriwYTD9p245fWH259nu49VxgBEnfVGfblhTqe5vO1fc/Ug3mm9St+h9PiojK8raFw
FI4H9Y7Z5mr5pTMekSitH/2HfNluFEUzhTq5f9zi9W47oU7LfhfBQ78PLhdO2slyt6B4S85gym/E
CTjZOfmKLsmdgNlT9OAOqP3E4ynANf0msB78KUzEPruk5NbYWycoL276OXJri8f1IAX5i/wx2Z+4
VOmivMipQuNs/hefpLNyIo/lgvlAC6itmbCtP33+j+mfQTe5Dm5seCC4YiOQ38FR0pLySK+/aaVR
PgXygYv0QXcZ70Xvqz9YX+KDLgYYmM8N905Pgh/Db1gDwSEKkUCLN+VaudFFd3IIHXsoJkQCH9v1
AGv7v/67JBSCmCCeQzxik72JyuZeh6tX2N3XYIsPw21cs7aRc0DYOMBGG79578EepH8SIv4L/fvz
EMCS/NVbrvQVA4RPPbYT6UH5m/0E1ElY8laoF+nMODn+hdvuCzegZBf08Qnz2Gc2uUMH5Qxv1IZB
5YlX8EfiNfVNZ3xnfJMxEr4xk2PuULKrpw7gQUR2M+MU06k1G4s4pTtmWnpNHit9ezAv3X16BbfS
1wcaxNXDcw2jmVzY7ZBeZE/lyG0h3L8JQfHbnIgdOakvLOIBslXfU5C+LK/MSLJ/BXVI8S2Pp+2c
4nS1n92Rhwc632kirZeLNFIAMLBL/pSIBTcy7Z1KfXBM/QHpXFjfR2rjfRWf4uv0O7xlIZPhyTV/
eDFj5zF17Y/9Y6QQ0AGHvlv/5A/D5dnXLBi2bBKGrV1NDNVurA/FK46a5JXuAenOJx+hfp8+xRtv
iaEclBdChvI/6dGRZ6Xs2nCFOELgKxkKv+V/VHrCtWxfVvk5aB7gNvIHIXCBoV+/z5KHhvNQDGrL
s6QLdYSxvjAZ5++NRMOkfyUU263yXC4S5uc0iAQw1jYX4IGgVhg7AUPjh6f3JTrzX1hFVCLYgYci
fSRBLBywJCiin6AnsS5le5vVezYynVXt3vB4LXSdFakRuN0BKjOKRaDjdRkYfgAo5XO4WnhW4g8t
XrPrtLwwmIJNXx8MporY/5ieDZwieSjq7iDameS1PkcRU2aUECS/05pObCn7IxF0075hhAH0KvVh
DIER3XTkYg5rOqENocyzesN4giQgF1wyLUYGUBtMOK8d3QWpkI4/VKCLhdFDoI+Tjy77XwZ5cB/Y
X83Mr7r+gyrmwTUAELEvsDztRT7v+MQ5SvneINmCD3+uAaxaLEyB2h3aGMR/ve+Ni4IEu3jVKMb6
Bv6Y1BDF1Zt/OZEEVIv5sXe6kAtUuhds+UCfoyDCnn6Q7sIXveriDeFTyEQDQBKI3XmTl7qADwl8
2qXHFIEqbI/8Jt1x7y40pTPz+T31TqO4LXyphaT5QWRYW/8XG0z05gpPBt82UZITGgPyZPFQU8Ou
B/Eh8fxTXOJ//r+b6Oxl//751ezM3btL+UBLdD4/Hn9f9EBOsP+x9j/uZ+1TwINw5w7OPP5uKROG
oBYRnswDKudhpvqg3f/fu5TOF8f8nkj0HYnUtnaml8emcQKtZZNySVgRO00++x36zXecOEQ7hyNv
8i1xNJvbbpfa8AD8f4INiP2GfzFMHnzU4TMe9ZPLyoWlbkuu7PdsP2LX2Cdo3ZzkQBYE9ZvqF4fk
0L0jocGy4RAWu0v/cQ9frAcTTH+EvXhtPAH/OjSpnXAu4PN4Gu3atK/3sf/OjPUm7tTL815mrc3T
XQsUO3ofr5QHF+vG6cD2nDNm9AtPOjGI4jSFF0Sa1LjfaBUCdgmv1DXx53SeTjLQidpdNyf/aP4N
5+wue+Yl4ozgMTFwaZ+xglG4Hqu31JduC92LvINgQ805/uS+zKxDd8hVvcKlKOzmt6TeopYDbBgC
mHBTH+P6GwIjnYmMyInV8Q60e24fd/6svoswOjYh6JV7/zy7aD3xoB5gO+6HULN1/1mcWF+Jk7qm
r51zl4uPrQE8Gz6A7Z2NvVIfiFkY2SR407dyL0/6gQA1vgv+zpPCLpyJ8DcwMPOKH9m4E456ILXy
ql8BCNhAYx1rwIhu+mBd9xz0zuLFv4h1E0fyWC5/4lGnMIIHGuSMKzCV8R2s/SWi8dZ3P/VeDwZP
OfFqTigjb911uNS37IEQ6pLzWd1at7tgkcDU/l6f4NRCtkycNnj+mFnwTE6RXckA2qE4uqynzGHT
2+/lL7Z5YbcdYB+on6i9JCxZ8w6Cqvo5fBNjwOthcvqoibby1E/y47mI9zzcEdwx80aLuCcmA14X
ujjOi13DT9MP2Fhrwlj14/gz/qd/1EflVn/EfnIG/oZHG5M+03V/oXEw/+N7mT6vpeKKNf3IA87t
cWMeaVL2s3yQacE/GCTqP8VX9dZ/oLwvMv4HbZ+zHBF8Yj88kFcnDm1IVejB9tKveEygBn8ACqQ0
Ihns0B8ZhG9/U/5OTVMc5OcEsDhX9ijAE93NIfsTfHlgsrinPuKX6Y9lGQs9LLZUd7Q5OD2RYhka
z1a/aPbMBOBb6j/sKtcC7+Ke05uEG5qqkTo7+6d/t1eSM6417UN/LL6yL/kSH9NXqEmb7MFsSnRs
dbbyZzGDiB2i6asv0bHWfU6smnTgicDkuv5ZeV4hMFgc/UhzjQ78J/lSf5Y//ULzNfHQAsrzfHDS
80JbZWT+tf5Vh+RSYWhlf7hT/kE7zgkB0/dIP3tglShdEaoaN/0eyQQIKOidLmyLu1eIHaH1yUJp
Dq0ZOZcL5lN29J8WkdNuYwAJLOdjYmJ2S0KxcKjMpb8y2iVh9zp/Q12QPYb5fErDH4NI3o2Y+ii/
TndgiONFcFlBiq1HRAKVFZ1pGKkHfTgY5/WTK8g6sH/3Y5fKr9sp82H4KzufAc+B/cyJS/9T9zd3
YFPDmiQLVg92HVOP7o/t9SG2MaUejJPilkf1YRLCuSt5szRmEZOdv4wv6X/tUfyRL1iavhtvdNgc
3yT+0mz8h6dp/6OdoyPOlsvCw6L/xDa63CEb+ouXnoi84YkQu5238CuZIyAJ3YHc46ZSwimExcr+
hifK4EVX86rSTR/yAKqLxw84txyXDumbPBVY4/Q72UdnZ9gdgleZd/4J/uTK53PkccTD2tWv2105
r7jL7s+Phh/0vlFdoytQzhaFMtmx0V767t12D9DEl5mDabb2o32gznsgNOMOwo3ODYx85CH/MIA8
kXh160IYTaiTs/QykBBzAE12MMQdq5/iQHolF+9OtisHwRgnlH6gNPxPvjbvnAupK4yOhCqec7h3
K3HSd8mwIBgBvQWIuIiXf2tShO1Y/SL8NmjV6UwnmfOVfcUSlguJTwiHmIoIV+TNLZ0KjIOgeJmO
ZNEQoHzLg/FrO04+psx34S4SlXSbl32NNVwlkhjn/j5RRd6/1dK9OJZ8ES09rjUzLLJV2y0vYlUS
sE3MUl/ibZBzhMAimplqilwNDZ7yI8hv6OWfgP9r26BDrkyrCdcedIyytXjJ85QBXgJMFDc7uR9c
t1vGSGiTV3kvLlp77DUpttPEa3pLOBsTUi3QM+xAs64J9UFj/1RHyCg0Vu6AgmxT/q/K0F+Phgj5
NGbtN0Xcm41ACFwPUXDTFuLVVyXQ6yUou25wrGoKjSRZdtpGmEtiiNOx7tkK6amanwcQ6LhfBZmm
FUidopI9i9mQiQjUeHaJy6J+1yLImwbGnbEU7dnEeDXlED1rHZ8Ugc8lTpKzborPVAN3WhFnwUxF
ZupUBCMk3z8/jNsJA9AoSXIbgY7A7pCsvTNSPT+t6oKIXy4sAOzgeV5QYPmbSpQasITFxqDhs+95
2dTVzekcIlrsUSAznrTLnKZtK0sXFoybGneYzHs9RoCHPHPMSv7UkV1T3ZZRZ6c8eUsq/vZT1vM9
ySa7pba7gqCvlWZtB/3EZEYAy2Ps8Z/MEhNk0cpQMvPbTXKXINYBb23L1lEm4rcxuqsrcTwcwt+C
pAYqbDZJA7203JI2PhjCw5pnR6sr9iimrXVo5rTSFhR4z3ysROpGvHnVS5Qi5olTT143XNqF3zWi
L4pJwC0EUCWTAHpxmqJL8MBTy+FfEgyjecMnc7e2/D6M8R3ZIrU/UUpOPuhOgXWjY+Odw9vswTYV
ee60UajgAkbravOvXDFzvJz7ER3mOxDS2TiyuznAYqEan7yGPRcpf7KFNc3Co6bIBG3IBK1tx6ra
jhhpuU9WdBgCA3gzzX1FML2cjOFOckYhdSxyJ8ekcRmQ8qc9AO1xOnq02TPyKgwHZ3oqyUB/I5FU
LDLoN/hLeygXx5JT/mmJCQyoh5qdJKSzQwAyX0MLlL3WkCmwxFQPBwnxEsDEAvGuJGzMP909eC80
7YUHqyFQV8FLDcNvG6ZbqEqXSg7bZ7LH7PXiGDSx4c9tCqOPZF84+5vpl53qRMWlW6UwG/Rj+wjQ
C9jZkCNE6Zx43ECc4vWA4Jl0r1oBaqlF6XeQe8GZcCwrZIt0fBX9ikeFuUlXnkpzPnHYJrW7qY8t
Z/+lva+FHuoYhWOnQmGveOQfgdCavWHsvW1iwU0njRS295LX3nTKWPZasp7iNgcvNfkJm0BhEWx9
YgOKh7Jm2AbYylry46pbp/Ak/zNJzCHykQj5dR+TdTO09nMFukzY+FrfVBL2+0wGL8yWWEIEloV9
p0Rsl3zNsB1Gs3xlyYHIkUuATrXyjDn16jVyIwVhSXYfiQNKk8I96w46qai4G611LVZMIS3xpXt5
sYKs+M+UoTm302nqmmOmk8wrCZf1kKtiUI5F0MqLk5k0wakvA1/lLZIVW4sHeyD21mhIO0KfZeKP
6RhALQqbR4PeslmdyjBQ+RRug7GcN84VwNZPRuLxZ8JgsM5onylrIkP4SB3yYJ9xPweU5Kr8jshz
rL1GazxRIQuddD8lgbBSKK66/BAuuq/61tX8pwoCOSD5L9NIjXPe5u6McOGkTfTsnGqoCb8fLb0Y
T1Ei5wu33QjHiEOe+yH/NdQtOcxxODtKXL9yz/YQ9bWIYMWV1hstm3EzmuLMpvJD5enWFyxUnitK
rnQtHQDpAGzizsyxO6g7hi/adMHlf5vxv8+S9aJf3otYOA95YJQj4g2kCiKz8sl6ZepxmCwB+3ly
zMDUWnxNbxvnfY/5EW2fuj40hckYalcDhALp6Hu9NJwFk1xnIGgSztFSuXVjOMabZKcLnWFa+zm1
Fm5OFCOml37UoKV1r8NqjCTyVxYZFw7bWdejCzqe/FZW012T2sfInzuN27BSl5fUWRKkkESuJSrF
ETCEoyArBJNmx7kY6bQSLtYzDumWySB5Rrz7rly+grzd7/E/TO6alp7WW17TKj6z4a3zSznyNeZw
xiry2OKtF3nrRTVsjfgYF/lROMj4ei9/ujG7LQsUjcjRhq9c/1dBx1WUR3RvkQpXEv19rIT4Atse
4VUcPZC3pFn3Iibdi+VXpxEu/SSJmHbm19k7VOD+K1mwQTQdezBua0d7SNA4aZwAdYQjIEdVtmd2
CErlJIZtKBYKE/Df+Udr7LJVtMnRdYB2HyqlPQwzwUU/BuxYVZ48C5wmrKLlyh4a/sVTmYq7r4kG
tKccViDXScQWCJiYtwaB1yTw41lMxyxmhdyTLZ6o/RIkKhRV0+VA7sqL1WkHrtlN29zIeMQZQnvy
t6GLlGnlC4jX6/et09/+YpTYKlJSxdW7DYgb+MQBnRQh5T0El2wo3AExXuaKCZPM4Xnf5S5qrwi9
XYVKiSidnNRknkcFzyNJsbtxcCShcm/C1erWQ+WW1XCirWqUKaw65tngRLGZOiVn6WqptpQNds1b
BW1pjaSDXjOPvwyBAouee0CVQuH12nYGJj8CLRjQm1DPrZP+GFQN2I7i4D65j4djCTPLttO6CxJh
ZcexYEpTdPBLTOmGEjt24w1EIpOjhtynAgFZeHKRIBI1XFLQ3IxdYY56cGBDvrS/sg46sKNuibHY
Y/CTfaExvFKLMFBXYCHPzWLY2Ph8sVA4a+YQ9DgXRO5HxuQ/0AFVkdN2uds1joVkBYMMu7kJ1D8I
5nx8XrfsGDe32iP6rlykjMA3wa6nxN+qRzguIWwyX1sK3wJ4nlNTJ722j9DqC+Su3KE27QejIqTO
cnqJwK2JpM3M6xbJTcLBHFwh0yktUC2qGem8d1zODvfORQDc3cznOiaAmVnIxiprtG5yvd3qHGGZ
9qskq19N4yXxTHE9BkKQt9mtVvoLGY6dRnDy4qwIdVa19top91mlthFhNvT0o+JWW04kRu1RciSa
NySxL+eV33AZZV6vF56WV/yuGtWbcFi0jjuHkWWWOUZKonr3kJvENyavZf9ZqO+GMb+a9fRiGtlD
BnaimV0wjo7BJcf95wzYVakpLG6zhY517jM3Jvm5LP70uvV6KK3adn4W073uJgzglualUqyXbLBe
E/0nSgrshDT5snIWvBjXpUh+QzfIyD/lW4SyYyhSh8Ixh3JeZ05qlS+QjC8ypN5Sx6ZMY7Ck6WMw
xkemj48IE7FQ3QbJumOjvmuf8jPPGd9WV6PixfVeLoY3oXsyaFdFaHFaZh7UMX2ZoP/GvNqWkPZp
e5V3A7l9ZZq6yaK4W0Js3gwmU7RFix+aKvZQvEl1HzT7XN3C1sT/W0JipkBrY+k4CkyhFugxbUc5
5lk+mxkRKozx6TUsDqKs80oVlQjbq5m0RV6NP8yrXWKCQPRjV9rKFa3B3k45Y0unuE2DAdeZcpi4
p07l5NWAvD5bf4qt9GKqpdvzZXGvD3xBtnFTvspGcAhVNbhrDnqUPdo29gxgTk3tiGJ2ScmcQqMI
4M3OZNFdeL4a6cpzh+9rAIuaZbbKzwDX70lpmNCNmeLNaoQKBUwwLihNPrUcXFmqutKbZsVBBqMu
8ozK8Lqk9mKVtbxmObJKfZItLhnzGbz9Stuti0BkcOdKiQ4qLvOWfvJqLlR5TLhIsaRyu5YSfS5D
EIIr1+4kke+oQlRbkI5twBJIhnATpbjoCVkBsnzWi5IvcG69dczTy1jAXhr+ZqnBobvr1OmqwfHG
M8bDwJ6wUpVgdCu1JDVNOJQw0IZxOHRDfkhkVIBI39YViKp5qAJi+Rig4O0n/ZS1AdlzpB9h7nEQ
bupqGOEBxiILsc+pmecbOuWGPDjxhje2W11FSLyiXD38P1DkGfc+55NIB1PmQYmVQAgjXTtdPbOU
PaWwPCKPDqR833O1BmTwZunI0cotYBX8opbVLZqrK6zXMx6hk72fc9EhZT7bvobeOMp5e8oMDs3s
VAXPlzXMdNgsvFuuNQHRORlVCwU8UdCME1b114J7mc4l9xxDtcpyLR69HdRvi93l6ItzF2yRztSY
GN5UAUGee5pF1dLjtexsta1ox2BjEb3Q+ZO7nEyTjO6nrwsQdCtYrv6+iUSavCcSGsMagqFmeGBV
fCy0bCUa/2+aa796LZP2NnHDYkcgMs0b3+d19XsFkS6dTK6hsM2Y/2NFXfi5muTiTIHf5wmO2jII
N2kfDsZxTTdvRAW+LHTg+zIEpLLfhlNaKEcyJ0kOmPbRK7j9lOw35mLEqkiX9db95MLRAP2ZFuQh
OywkVMGRy98lxSU4ybh9Bbc6YodOMsFvqo7QNCVo6gskSmTdc1q66VmC4LnTftALI2BLMmI8s2av
6KALFh3JGZt2idKYL1lfXVKUpuI0jpIbxR8gBA9KfQqTYy4uvpWPQdV5s4LguCcVbTaPsM9gYxLC
+DVJEBcMYnBHxrzTP1DA6IO1mu2mOQRJkYZjp4e50B4H2TpWewU5x6ajtuYEV9lbq2IoVUCPOtwF
0xCyzI6ZOm/keRQg7QzYUFNgEKiBTThsqN5mqje62t9EeMtuoDA7rGQno7NO2+rCBbqh0eznM8CN
QMZcK+PRIS9bMwKD3782eliZxVFmczAg0qNZlXLS5XTjGB+yYTobcndWNTkkN7gAh4j0RjM1X5Z6
CHyMqofZm9CPwrLM3+uwDeWRHIzpBunrTMCJrz5lxPsVQ95FOxzGAWmKzKBaddS4P60b69AbQdsZ
PFiozr0ndQwR580ekw5kQGKXIROsurp0PAzW4alSZyciKe7TJzXTEiqji4gHuTI0dma943zMWx78
2fs61S7IlaL8kdjhci93LJp+nz7R/tgo1jErptMgxOckUDldB6PxpAVh1fwnIqSav1OnnfNAnPJg
HpMgiRAJu+Y9GrIwmraw7LPQFLfAOED8NOqA5w75DOhX21J0GzqClDS0LnFxgznrWDs6xA3lOXPy
iNlz6oXSJtd5uppt5vEixfxziBs4kvRopKMoec0z1trJIN945Iq7PV5Jr2UQN4v2ppnuWD4BC0j1
9pM6oS31kxDX6WKyRkMDVvg9D9Au/v+lM+AUGAv11Kj6uaJBZ6LfR2edd4TGP4bbN5xBCPBP9TzN
+nm1xPPE583kIJj1ABZW+84zVtcu9QYCbyHCAycW32RcfKHrAwJ0XLHxsHZjKBy78aiI+Sm3aNwJ
fpX8DYBHkVh+E8cAhQynYOMmmOggVK4LyTf84rTO/2kkZ8kTAaJTeZ8V69p6T+N3VMaeBkGqFj6K
WHMU6LH/io9bL1ELdTSui+gqOsoCLFuIuOMdCa8QDjOaCB4J5zpMWNsz6yZW4FCGq/ilYK9PuUil
EXtAHzyvwpK4ln7qHCaKjvboDtpDMsqT7OI5m0kBhh7cC6UDtNrpm7cnVkxCXS1j5WvZhGENidBL
7vv+HH0VxCVhf8VBinOWxbp6grrmqKboMLEBpL2UT1fgTmassy8ylHS2NLhj50xO9C8193LPFJ7A
IczTX4J1KtF9k4UFqINJ2mzQA2jeKwuWpPQsnF2UW6Q0oOwpM/hASkCiY1j1EhMBDOk92mgmdU2N
mfK5wUMrPd2NL10gMILpM5rMyXCNevU6ToGtyoISkPGofbXtEFq1EG64gho4dFlYeJlqBlXDD2qd
iXNDMq8Ewp91atH/5iKxJ54ns4WBH4xafgBdf5EKPE8tnclQXqN8vSoJSJ5Yv87JegVAc42d5Ndk
mLsUkcPwZ62C9XsGj5JgPpHnKqByR6mX39NKv7UGy0xIlRWTuJWBTNQjnVYDSaW5lhpfRib+Ld49
dQPmXSlBrr3iqA/h8aRb+lKUpFChponz9wzjDC7deFP9ZNL2xEG/ySnmZJKurANTsqAW54A1l16R
UNvxbMUwtI2fwn/bBqyTEGICQEbaHItYDGD+c+a8tuiDCZzrjc3O7FodnSVW6OdICaEK6o3OjTrG
q4nsWiyI6+cs/pYtOJhKw435kgwNc5DGDhUESrJS9/F/k4lrntu8PI9EF2XkQy2MlzOJTS9ZOyvb
9ki1636xDauywa0gpzrX8vfcuVOe38Qaok+84Dop3uCTv5HT01SHUnjp1hvr+gHyHiuwb9DcM2eO
hbFHZJUmv/eaem6V6qKSo1ya8kVlyhMlzW4V1ku8Vhcpj87WAYCky+B3zTtAu4hZ5X0xoxwpxqOW
Nkeaj4oSFOtBv/5E8xYOZY1amYiIWj3Sbm3Zym0kfbA5UlrinLxCyBEYjDZI3kNRbOdSEM91JJ6H
fiJrhDcAL0UXjlUcps3mygqm1jxQx9XvlHPZmjYUlLAjeKJueEnMyK6aTEh8LHJXtjBKQcenxDpP
DAqo/6By2HxkWOc3mpKxsdiKicMzuhlXsfjL7qBalF2ZKB6J4p72BmuRfGWQH6aCiv/yhAdmI9ZD
ju84S6C6gPuFtT+VmbtSFcZUhewlFer8cWVC5k6xD5vG1yiA5V48qZZySmTtZKTyaVbmk1RXB0A6
HPguCzKlQehhqh7Sey4DPPb7meI+MY/TbIGUQsglt0dJiMKkeSWeu01RVrS5p/D4K0kCqkdbThvE
5TrEo5nlSO7MbNti3dMnEkV7FFGIRrTr/M70PEO8ALLZGGpfrJCgMLLFNmoVgcRhvnKYm0Xibww4
qMWrHpUQa0jdoRRPytHudDp0Ni9rElrq9zb2e8XIiCc61wQ3C6SvZOdq5RZS8cBtxtGc4+OcxuGE
ZdB4GQVyur2KlXgUv+kAzJYUftX3tn3Iihe1myuRvIDq3Y1lRszGcaDlWyJU3DJLOwv6NuMc8Svu
EZIz4mYQpJKPWWL/zczF1njYRjmUfmTxyJLGjq71Deqa0ynY6gwUBKy9isUIFCxt4vhmzup+mTGu
riD5EJkzAq10HK5ZeWsKsJaleDPS+VYLzU0xjWvhTpmba4ggJKcnSqxzOQE0oAIl3ZDiTNybIz47
zVw8NaFqp1uTB+YhPAWt46JxPI1vyxQFJWZqBt41l1uD+gRYXzpMF/Vd4t0u/nW8AiBSBKumd1zl
PXY6kx6rJruO4gSlzNsqLzxqSo33gE/IyeoVDGnlL5iu09Yne5zByG9lPARjwvKwNtqhqLC/oNQ1
31Me1YJk2YuEqnzosT2JjsQANntunSU1NCj+kn57VnwkTxMNseQngh5PmsWnzd2kpCf2GEN/BNN3
3KTnyG+OGZxSLFZCEmZYtIumt6dnWjG/pW83TzDQV8nwLYc96PlOKi65IZ6TLkeHMJ6ATRBSQhLd
4mfMzwv9PMbHCdEwLnOQv8uvQP5DzZCRZd0pTeGJmrSLqu+tSB/w8q0l8mmKNexXM0PqDkH8mHeU
Vgym+tzTCXxPNbqanTSsp3hLT0uPVQJ5vzFd1TW7LJ/wNiA6BCVpix2W4QUnGfJk3SDJCS05JxMs
krQm9WpwI3Om9ufg5ktugv+fVj39U8daN678FDUyS8z+KG93AZV+RWxFL35rA0U55khC9EIpnths
RZw+fkJkCTASm5EIlW3KirKZyQkFMwA1lDpLpXNV5OVQDW5y1E8mbWrOpp2B9lhdZ424j10fAGks
7BH9t/46zNKBBOuxj7l1NT9WcS1srLERyiBkNVhRMzMopYLkFrvmUSEmjjjBprUOoKU4/XtPXL6F
CttA9pFVyVFTcfDb+gkgGzCdgcU1DRqO0KcUZno3xBxHo0Qibc7DXWJT9C+btINqjP5QaDi/soCx
JoKuAbm26aYUNSr6n+JkcJytyoDmPfGAAIKpQDKMdlUjd4R6zWK/V6vhAHVdGG1Jg3ooNj6hG3Ek
H6InXk6B5oBMq0F3lh6r5MFjIVCYXDf7htAgENqlk9HPjxMxryZzx3+SxPC7c5t91ZJ61HhB46pg
tyMqwuyfGHJM5+y2m6Pc75OnY3Lc6KIl81IbePihZCkdfv0xvlqfdBiPqXlVlgD6WqKTqaqdSrJ2
W9J5SHNcmS+UMXNCsmHiGQ6Ghb4JX957JLxKjCVQOpLgRr7JXgZbwH0a6+pdURAJmA3ALZkt/nQH
AwxF5F3LSDL+jJtpx5gVcAJZLUyt7X1F+Bu+QSq9bNt2OSnYifhPXB+c4fsh9wWyVsznUPK9gy1k
uY10ai03bjVfqKJdqt8BP/ALdXdjR5RIvCZ+FabdOBHhQjqtqd3JCUtf+thFFLwWThL1e3V1rNu2
Z1m/E6rfasZpAL8GmU3z9rRJ6FjXuTqT8/KkQ1NxBtgNzEeidsx+WhqsiwAH0+gGDBmDb1gkNH+1
FDNSBsoWVdMwnJNcPA3to0zf0smPT1a0oN/BpHlaOebXj6Z9ZN8C2QFqelbMz4n4racKZTjD7HoV
TeHRL5y8qq2mofKccC4rOewYjkkcKQEI5bdcq04a7DFRXfejwDLXbjRcDuoV1Rz5AuE4o+h1RHJF
1vRaoPOovrVzqbxTu+7jprls2D9E4xgRHyynyAEZqY4LHGK+B1zW7FkMYfDmah68+BXSy75ItB3b
A3/sCjeaDafFxSpaC7vN3B25DDAndrStSGgSXoh4bSSbnMsDwQIaOv3PaHyByVlk3YVeVhH5JKou
BK4Z6C3uLdnLzB5TLfJ6BTjBCn1Zn3KGHlhV8VJOFVnDh9b8k/rf1HhD5+GncR1ETDXSxeuT+jjP
7xRbGJDBAUZX4k3wDEs3tEmAToziIKgkeTX0p1XpK0q940RID+CUkooTECTieo3gXqk/+CMXHcja
GXdR0r5hEkIO1azyQWCiQPCl4ZjHNMOt0jIOFBwheR+tgJ3Inn9DJyU/2NXB0KmIQQvx/cZH6zUy
vmK/Uh2z12BC7ml8Leu5hmGIhAr6/V1RQVPY+oO0lyd8DlSDQ1SBo6KpVEb9RBY04YJZxMFUZMd+
7Y79otqZjmGh/lxaIi3bDKCB5JRFj/YrOkUJenj0a6XQuxpLGoJaXIvVADU1m0zaVxdGXBA1u/K0
hAttAsvwWqrv1t0E+fQfc2ky9aYQ8wwIBMLa8zNVAz5M4bhavJiJTB5QO8WKwFODFLSpqO/daBuP
PwmpLI1AzJSAxE0IpRKJ459ByZgInY8kf9/HArjuzY/SIiBfdypL/0nvqcL1A4RFgZkhmYRggKZX
0n4VjY+KohzEMOJrYDgosguslhA2cTjEZahHesDOPtjsjsVMYjHd3IrrhFFWKRu4nGo4rlZQ2ShA
aAr6c0WsbXpTuuXeCMaDSCo3zlqsmaInxI/E5rwITE5+tcGGop/G9X+EnceS3FraXV+lo8cXIXij
0K9BJjzSl2VNEGSRhPceT6+V/c+kgaKjujtI3suqTOQ5n9l77RykeEmNQIXFF/SdaPqggaumAJ/d
ZyEzNr9QP2fbxxa1qMqpqtkWpgEdl79FRZ8GW5cGyctO/9AvMyAV3g08k82zEATYqpe7OwqdSy1a
oe1ixcx0SAD2T4tmcIHFcjCaqyspiDV9SQ8amVCZdeUjZh2bRAvFAsiP0oWpU7TaR/9mFe8clrD+
WaGdLIMqX4x9kW+w+5RN4XMbjgVPpq4tZ4QWP/J1/ywH4yNp9ndzLt925QJtQfjNbrZ963f1Oqfx
BeoSM1ztRKG8C99N9srkjTp8Q9ygeogZpoPu6A7hfr0UjIbp98Qitl7PnVD3ojtnt24lJLiKLKMP
R2sJDP74yAGp3FQ0qhoh1lpNsjMSYyX1BFaJmaC4oJRdcipEkr4p67dsjFYjjXz8KEo2fjRDZJbN
S9JlD+ADbfygUTIGk2n2QbD+pmJyWehY49+km+G0HeLXUuzPRBJQ9PSsnTbWTkY3gbhag4aCSfm5
SuSCr1uYY8XbLUATLUuAjAK1HNDM8TKuGVajxN7zcGQbmxcV5dGvboOG8J4kL0vBFBXL6zBmJxmz
XgEhgQY30nnCC56VNC8CcfbBz/7q2RsxJuinW/EnBsTJiO9tlfbXlD2WKXg5IZc1adzCNxNKkFRP
xxx5VBmTaAmXrtl+7eT9qUj0R7NyIDJLb7BQb4o1XXMWfbEYdcSc9iKp1DQar9YzclL4rD80ckvj
9ksWvqn6UNyRFg0GZ4cYLeHiM+4zLpqmkAEW8N1uNUvTaMWcCXo1rrWHKuX3esmvgl6y9Dik/GEo
awnPb87SV1UONf+WfcHnUf3UKzSfWXUhBRgr8WffeepEpvbubdp2bNXyLhg/GMhnUa6Hq97ibM1c
/PhPBS43R7ocMA10X3OO8KcaCdJB3Xox8IuxTi3ORqKR+HobCZdniKqydxgOfzSErsA6IOqoR2yM
9S9jhZMeR1Pu4P/WMSUJgaSYeGs5yduP9JnWg6+rzu+VwLXccmEzAyH0WiCMUzbeuatqS7oP3MXt
i0Zo6OzIJkm2v1VxIfoc1wn/gw5SWW8q/tf4sVXtdRT2c7Lwjh3yEXCgz/9BdQyZPkZvqC/okbdc
tPf0KvVboFeKT73JxC6zojLaLyS2YTewrOg2SdO5IsBWS+OTvEoX8hdFxjIihjgsHZNbd3hRB1Kx
KGNYVE+B+UwWzNkmbiEWRy3Znmk5L82yusKi25ukvwD2gb8HpbmOz4lJWkEznfMtPjXVfDJLA6w2
SlSk3MdBME9ia0TjgJ5Z6QP2W+HIWB6xh6BbJyvnGmYyM17grl51Xb+OLU8yk9Dytek9M1bZCu9R
xle37/wE+cFPWxG1E5iDKn9HV/VmtvNrx8UJupFKAXiNUSie8Dt/DqJi1j7kQuU2UlXJMYEZL5nu
aEKAm7Wodp9a+gli7I/Sj2cxrTuAY3rgkRUPjWI9xpigbpOBLwX1p6alZMPiLckxRDAUGBkWGQma
wn3if0MR81uCi7tfL+2mRpXFIr+hvBnwM9WBVSuBVVZhPW4h/aiCiqcnzYkZRMx7JyxAxwgE6QqO
RP00W+Vp/qMM1lkEArFt+PBMwmkEd82efXXlyexAAQ8eWv2WLzyef1QJgWv8Y1nROlTfQpkgtupq
0g6kCIjhqWz004A4rCCREqzytF71trrLwo9GSE4jt5YC22RmtlI9uRNspkHhjPEF5d3MJ0yqi9o2
KRUZsDyUgtZH/ZzG2F+1rWNv1gtHCVlurDMfwkHQVxK+lxSF40L8MWNIS8LXzGxUN+57MrAC/jFt
KMxH2KCjLGl2x3Rq3hFpbn19yrfhtBb7nwT9owTqLn9SQZGdTBTHPaCEbf4r1TJzSbS760LuzW/9
KaIE4T9SFy8vijBctrU+S4UBXFRlfjZlbv0GqsIQkJUdy/U8SyjgpMc0js4894HVMA2whSp5Xa3m
dRGNR8ft7ldJT8rjcYthvydmkC0foMdRbOpHMopOy3ZBGZ9P39KEdwfHZDVOk1MyfmPqsqJN6KWH
KrQXo+/mY7GpP6DDZwczRSu5KxYuFywd4qri1BZ/9cWTjs5CmfjPjXJ0SGAEobLYY8WWccgToEq4
mFNZjaP3zL/LzB9LE37kGvBZWht7C3uQfT7hyi8FjtVvOD+FxDmKudbd+uw4uhpvSYJuJU6gQAmd
J4okkCiGt0BYLgjeytGI2sIivlcZkChi0Lqk/BAl49341EO5ApbXYYy34L2AzQktKPSRUqKvLe+o
xcpORspMs3lgc46zlRQihohP1/zUUyrqXsdho3Ph89glREcN9bliWqdb94QXtJBOm5mdZf2s73kk
CqiOy5HNwx5t5p3w00iY1UgEcbQ/Kjb98EJZW2AFhK6i5q+Zgn/TlLytxPy6kwDVA4Teg3rLAgyP
Y6v47fgjaQjmExkE7j59bcX1XaMFxPg3tk6SS85E6iMHgSYwlZsUW2ST0ZdwSH6J6mfZ3uMdolqB
rni7kP/k66nq72oRoNrmPOSNkCg9K5gHRMvNeP/+rtee/MT01EjyWTC8AvrQJO+hPNThAEsLIc57
A/5Eq1ZSGr/qP52FxwqmAxtzuYuMboiUoo2oU2E4U7ainJssjup1Ci0zD1MM8zuxkCUUpGQ17l1t
3AqYz92fFHICUUJ6DoFdcRVkqdx4jpGOqGEX8FGgV/K/G6oEWAfPFPV5dIZEdiY2KRQt7VAgu23c
mkmAjoWmcCVGYXvyeMkW5dFYwoNItRdRFx5rLfGFu5hKhOCeO47NUpQvOaPMbIhkZCfQqf3UaxQC
UR+CrTDmnPRLM9Us2pHMG9Oj0dt7wTaNKlXSoROlOvS3yVk0GUjK3xQjan7U2BNBYtqEzCHndKD0
ydol6tglbpYWyt3sKIxy2+dWVA4z050X0cv2IWh5F7uEYaKKBSEuPpH1u11NJDZV8MKONJavCP66
/SJrSASs2V8lnNny5s/xS2/Ej36SH09xdw8C3sIiqK8vsj46i52XoQkhKceCq+GtHzylXLzJ4sED
y7DAOFfrVwVfpBp/qcnbCgFAjtMww7fYdiOffShHYbx0UTmbkbYtp3gzTwOCfs1DTclw8OfEOIgz
acE7WoiPXnN7XboOyM1VJcgy+bIVo+mvJCWXYh5OhSlCA/pZ8sBhCGq0cG4vsll4WpiJ0oeRTY+F
QchWvCdF/Kq324slW/dGzW8JacwCCoeaA3dzUs1yNGl0W9jSCqqq5clmikse8YOErsFiwDr/JPzF
GV5BTLuVAraw2RzZItf0NE7iScdxTqPaW4HVbZHyhwLLsk5IUS6jt2btA3qrPTIoXAviElmmIYc4
J4l1ke4WGVYmhDi5ndC0DNe5Km8r/2rTCkuD7qiF36ICjyzDuFwjPOs+ZuWaLk0R6JtgBFalT66O
b/xFPIgmkeo0dqckqnry1aXtZAFEYZhWALehFS60U5K8y/HsJMnyPij6UWO2qK/iWy5sKKLO00BO
m5E/JEdvhdua1tfx4XStdkqxLVdSejLCtgiAg789c1hZytOmvnM+0zLO4hf+3DSujvFne9k3xdVN
v5TRtdfI/QKQLEMlXnmKFMOMLmGXYsq0+0fWildJKS95FO7KcgFGMPAd2uqp72vsgwWk3JoM0/I3
WmrPWImuaUdoBQ0fbMV9Bt4l4m+9KK7jzgC25Sh3KWQSGD1x+abspKFx3AmV8I7nC7WE+PlSXBtz
5/lQYQ+gORQNgJZ6+GKbiMNXzlnFWqNNb6N+AlU6Ef7EuYWkkE3+HtDFnUcWSEWT+AIJyskGSZYF
B7HHDDxnvSSHmLkMVSWZDk4momGHwanLmmuyDdh6elLU8wS+a0KUW9Np3k0ALBT/nySRxPI57c0z
UT6XTIZ1tqSOxoNvBoK4vIpd+rq8fwk1rnc2LhtEQhPfh6R7X/VgHaocBdZnNUMsVAaPhQsxITSM
iAI9RetsTfAm0rWbKMccswcr7SSs8MA8Tgf5IYoiYaJKUKlfMg76NGVk9ZF6XbG7GtAYzYZaxUj4
FcG5k25wIIzMFx/TUVfzkz7tiHKe6TyWs7/gJiAFWLYaBqcv+lQzhkFcYPzMSG1sC6bdCTzPliX9
dknBSmstRiC2wsVLMRqH0vhVT6vbT1hpOjFCghXVYgF/K3FLMu+7nJYfgQ+MlZEVfqjnFjxYJsEM
jnphdWFnVQjB0tknGk6J4Qkq/t4PPklH3iYunvZaoqpjSxVL0m0k7XcR32ZCKOh0yG0ksYGuazO4
z5jbx2crIWeNLnrRgNyGbBEYaHcw6oZIqJ9jioNRCAdx/MNm/Dj/6J7dFPtWSyBzGg041jX8mapy
zdfphZeLk6JyGKqV6i0xXZVBe7FZHq4QOmvA94yuxsa1GATqbJFFla22wcRK98248/kc54XhLP3q
WMpNQ4IgMoeYvwcwV0sqeQjm/NW8dgqgEY1RtPZrnDF+qEwUPibET1nlbM/Nz9K7NXmGnb5fVrBG
sQFg0IrU5QSyGvpPJpuujCIYIOJzhf+nZr4nqYMtV8z1a+GU7/KpTYh9tesuuRVSfu14tRU8JmVL
C1OxtBgWLmfeHgFawPcMinWuCGmjIlQdpcJaZqIlRNWLYBvueNrXkbbOP9b8lzIF8vgnYxS7tl8W
lZ5l/Y7zz644d8vGk31kAlfyxhUfcXo1rL/iVmAeeuMNF15NEYVe8iOXIln7EqWFUNf+iMHCbpLp
1HdqNK+s0JoiPJoU/TIm/2J9bOxwoFK7e/Vzo+vPuheS+nI7nV8nE/0fk1+JAQE4NGa+X2SSHNgj
rOTf8sOKuMDfK9NtcSn47NZZX07jpc29pii8hiVmyqO4io2LZtbqFttKb6gL2xoSaS65O6HYJSMI
6yEJhOXBWaFApB4n66HlF1iJiTVLGoYLCXP1tuTfL3i8HRwLh73E5HopUpQCnG/GIWUmzu1AKBPT
Ikbx68N8sh65xDLDMfLJiXfir8KyPCZZfNJlyFTZSTsoJkbYI24fdafVze9m2l9RevEETJwaUckt
mnA7mhdY/6juMRU0Pvr7sQE61YIfGjfXeFI0GYYQ7soiaeiZRpKAzLCSzPp/rM3gqaVgs1PzCdZk
HV/QWVfv7LIOzU70VsxtlETxcBGrL1X721aGT4I2Joh/GoEHWhnAUOsKon0W/n27+z27a/z0PQmy
SjCzOrWSIui2z0zccKMe9k8SJ94Zb0qsualk1K763Lb0c2SKGyZN+mqNjI7b8mWul4cZ8qHA5lTW
b+vqPzcuOpjkpUf8AgtMLT0dfMie6OdSb68YejjoeRhm9W6asAx0FgHb5vJDOe1igzugBwW7ly/e
2JCL2mfePyURWXjv6uegerQl18KkqOjYros3S/sdP9knRI5wlZwUJt8K9e4/eGKK2GxkvivsS/u0
2iyF1rGxFZYfiHyveZfd0wUyAyDgKRceWaecsXkRFXVlQXDWNEfICPzrBFxJEnaeyUEe7MQw5Rgs
gF3O8rN+RKe6c0ajW6XSQhhXXUz2YgsM3kkbjrMwOP0jVSSOGwuIKQmyChoqyNcpcq1Nof+TDoWN
RMn8KB0x+ZoW6w0qHmo9Desnq0YEW+m9rdcbItsrDEAkoH/Wpr0AGPqH7YqcbjG1NlkZ/lYMHN6I
qTfGqyh3rJECEdqsTbSuAjrxKMnfC8fQAOSTb5QlGCk7D/aNSnlPRYoFfQ9gfQnwA6serImcuvF1
/NulqQ9PSBp5QO5g6o3J+acwBTJhBZTzWccayioDLu4QaKNPjomvFna779RjeE4K+MNMa84QKTLL
TUfe1pHsDeyAM3ZAmfF1NZNlwFNQ63o4NxpkwWAv5xtDnhsYP0CTt379fK8igW9asxQbzCl0v82D
EJwUniwtblR+PtPLsg5qmGyeZVsDNGSsoGJXmcAG49pJ+n3FJ7Mxdh1lDMmi/h6n8Qccm+20ZqOn
1lbISiijXhx0WI2Sk78XJwt6u8wzPFByKDsgbX6bOAcmPZTlkuHl7+w4PoDs9uPhn3jS+jxR8V9z
K/gxoZ0sz5mbGC8D4Jtlf83Wv+IM6DAG7Ph7EKXgHyMbDMtEQWArv7pj0NfbrcuLu1BMd7lV7yAD
ztkAJJW9do80aUKNqmQBwo9DAQxlXjU+woeFEMNErcIdUf8ayHwJuO7j9lLQTU1I5JHbzpPJP0pk
TEaYYuOSn+6gLkDMWTkyIStZi/sYKTIfyX//63/87//1vf7P5E9za0rE1vW/6omU7Kweh//6t6LL
//5X+9+/Hvz+r38bqiLL/KJmSTKvvCjLFr///ROxWMIfl/7pERWls0TXZOrdf4YLkGmsWXCm5xl6
bG2hoe61OzW25V3x5IFGSXqmKXZ2DbcXv9uhhfYmA+pNnARgCxQCRk+dn57aT7X429rP18yBBi2V
saee36fNn0KOXYkQRvE9rX50gMmHYiG7Aizoio2ePZaGtrDAdkTCla20a2jJkDsa2ZHJV83H1Onl
96r7LvsFRa2OECcJF4X0RbqpoitvSznejLq/EaBxU/9mDy171Lp8OOtcxIHNxSqgd4HitnTfqJ6N
kQ6rICb3IucflfwKco+L6zD93YfYa7D0EPDgSzlSV1ZhUw0sg53RwpeMp4eNu0V0B1OecSb7vWuD
JrZ8sWdG0PJPiBRg8eaNMkNYroJ8dizc8AN/c3faVv20VcolGdSbCoJiXS9MDFmvTvi01Ru61vtq
ucmmvIhx81op6ysOUC9j37Kyf0eJopZ+yhyyyQRvzZEnMpEwyrueNeA4wGdrJx1e/zS/Ku3Hkhro
Io+y8rEilkss3B7KVLAE+Y6h5MQZzx+yUkpmW3gUEAa2JOzTHyW2XkxrYnZudfFkNVaULhVxxEtI
iFDQw5FjMWCWiBaO41MIbRcmbO0R+o1AYbqnntR+lNMfGdcVnlgqC0ZhoveMABzFlOqe4wqMkMU0
mLJ6BELF4asKiJxJWC8kH8tLsN8ztKN9KBrdsYz388xtTSjlDFPEkDNbR2IlL0a0UUZIPaHgv/XG
hIQQxLkBjgRR0XwgQgyrmc4orDr2mnGcrMf+eGSLyqwZH+Bwa4yKKbPbGEsApb6MkoyusQ/VvnZ6
AOvUdJRyQGDgj+m/4s4We8sVzJfRgF5QDddsFK5Kst7w0newIpT6gWJgl8a3bM7wtRoI4puYX0/J
WN6i0sqislxCQ4DGUpaBVGFgflrXtxUAEjHFMh9zndaVKc33PLRMzaGNLwqK9N7vuArzHeTd2gdp
pQemVIfG83Amhm4jbGFqqg9mvBxmpuSkX+m9gQu2vne76pUxIRV++zZjpnkRf43APMBOt4UN8oJc
MKDZNfgI03oApH1RmxqyTRUKy+IgGsRQ3IiAJahD04O6qQG5Lnazo9BApSoNUqhWn+byp7CHgdsW
zNBmQj8+mQw4VZ7KBi9PMonnrRDOtKK4v/XpDdX/WyYILPQk2sv4NbGLcjw3pXAa/CUB1UEBq1uA
FveoBzG8PaZDb5Adqc/3FclLR5iNlEaE2YVoAfljh2WpPHH4u2Lrq3a4ySA+/z9HpShr/89ZqWiW
iBHPkFTdEq3/66zc8TPtK8YiO+HxNJ84KPpxbAaOwh3U2g0Gh7ycUEg10awUp/fByfMGcyCXMDro
XiGpDuGqjhDfPD5neH1+kcGBR/q9/4wr2JG7v14JjsKVsnkdNDtGuBap3jDC5XI49yN4O5k2t7sY
lXVpT+gqtX45bINpk7cS5eZ0Yqd2bskGSMo/07HnIn4zj7i5tBHXVQxfGoJ4ApByFu5daY882xwE
J2z3QMla/S3+09plRU/7uV7TdnVZEnrNunnmV4GRE0utfJ8pgk32GVOo6AxqsECOzeGz2ZjuIBto
TxjppdititSTw/U7qml2ywK2oVgRsLDRB+ph3RTRkMGUY9Y58xeIQQoxVp3KQ9014VbZZ4lRWC5D
C59tuX1njORX5egLzeob3yWIPIMv0BFRpyFk0cEpGYOzyuJTaIYzARRTNdsmWP/CRlroWXpyHTZq
/2Lfohq9qKH7K3pOAiFR+8zMBWI0Jxd9Q7L6PX6b/KUekt6pOYOSvk6QIWp6D7pIngnX0vBDXhe8
QxCxUM9dhJcU2piESjTF2C/sHkaWRPR3DUBupfrWrvk84AB2kGgYsq/l/J44+TTV/rZmfsIcY5gf
CXPdNMUs27IITNyNchaPpQPEzVmgRgUKGh8yf0g8sl3tJFuaI+NOqxgKIRDGMgtysO/9ZIEjgidS
JHjUTUU2gTG6otg4WXoGJbY5z2yOFLZEdTOek7k/q7kX/yAIz05dVllLDeoclDgwSjetd3dRbaIn
iaIFIV74CX4YfpPZT/G2HsbpNuQ3+rzc+GU88X2y5TPCJdAjaAkastJ3hsMfxU+Z/oC30+uRgBCv
QNvWpdJBoeczMhvT8SxL5/06o9ER2uc4aXK2GTxgk7orEc0zusmyD4z2PpWmqxBimDgmB6+GLVxl
HYlRmXKu78AFIM7vWIuMeTAWX5bG2Fs6MJmqT9pVnwccqGeZ7rnUVj/7VVUlnAMdDNCzY0ic5S7O
yKSAiYHKhm84hb0rrqI9daZNxjw6vMmZ3TSYGWlN/aGXUacHtOkDiWJroA4PSbJRdIQljmiSwkJT
ZwXrTpjoIAbfP0s67RRkU7FdutG4iMhsDAOuKCW1Wr3zPr3xbByykoiCcaDiBcC5vILKTsv6XiTC
Y5+VO3lLcR6axRbMkumTmGW3+nuC9GOsPLZxriE9Zd8W2wzkq2dOl2lX+OThFH/nyZWQ+ea9zURA
x9IVlk91tzHyggKHTlkK4ftZY5X7+avmKsi14TBlWOWusCiTireJoJ8uwpYfQVNYiresMt76PHtH
L3PYxQ7NpV8Bx8d610hU5H8buALca3rjW+mBTwNzmKNpIRJgPewUsJFyE71xBigLXc9ouCIGn83A
9i3Q0QusSVw+deZ5WDtHHljm35fYsWBFBaZu4139/RwU/WdKJBMXCYkky25Nep3waEoZZgfhhGlt
81QSC4zmXqrAX7OvrcqwA0loKX/qK8pzQPP6fl4bhI0DS5FRsGfzbaQWX/IgPhsN6mBa3EwioqpH
uzc5CvWgQatV4u0WqQnpOlPgy9hQzuJRKd0SeWALFhpKn6y/YOuzhPyzWO2dHdWWIxWXIwCvIxai
ifgvttvgY7I29VbKBeU0Say8xatYMEA2zMeqseTK2NUC8AeG2QGca+/vKaBlQijDEhxh4S/ISdX9
PEG5Enj4+lmkmzRD63oWyfirjTt7w3eKE1LPYDQYfEkiXynbu0WMCnJFBhmYprSG6GSh6UhblFiQ
2OFzIesfDRnkMg+XsKFPhbdHqojOfoapE2tGKRtpYwr6Q9TZjFt7nDCClZzKjtFua4XPrTB3yxbg
tQlYiAdFqqNO1YMsRexXcFFKKHvJwPZkkckAV0Vc/1Yo88XhRCgOxwACdYqOmU8/yhut0i/igPyq
RgUQQ19UicV66SwAcUpz10bz0ajtK2Fw2x6YI2/7EvHQpvwFw0JAmHyY491T0KQ3iuAZqlNDipbs
+O35eOrCKcmWC04jMyGiQAbeyD9gtMRxrKyGmEO/rPWPWHXnzxl2gPSftIiBUHTBckv0SCrzNAmC
J+uJ8aT8Lp9S3Au2YZOpoInmoVCAA6RapL0QJjJ2fH7fkardFmO469r4QGhZavdkh2gUaaYeCQZi
PZWbvxScoRvxBdiEJ76tGy+SXZ7ypPWphP0GZNQsIAbLAx43bPqY3iEGuyuiN/A/vBiJeLRI85yf
WU177pl8JninPI2TZ28OS8F2VjDJA7ZLC5FziaTAiIiHLi5zTIQ7jlnjU5lNgJ8tM1vDVx9qqt8H
q72J1nKRwXtSTgyqqw80UCS2C/ruj7aoTUFB+5D3a1iKZLcQFVAg/dkEKZpR0Ih1fgKiUYbJaLK9
ni4bxXZIzfG5ZMvnF4m5tBTEgGVz/cJ+KMnYrnQ/NHJB2eDiWFxAJriU+37TI9eNBHaroLatzU9G
y0On6U6P9IhbIbOnR3/rWfWt00ztHzuI3129j91Fmz0l4aNsgJ4CMlY4HcqsHGXWnAD7RpllYOGt
jCzYsPCmlNW7jKZ3oeGZGH28lGtG9xD0q+pZluRx++JwYh4duwnX5jaQD9uR4ma+G8jvth14h4aQ
+wcAxn49CWR0bFdNKC86tgyxOhWD6IkvCIVWphepjA3+dZ85580kIhwByGtv4+ujYbSbCm4Td1Fp
LA5JoA4RyKSpEYF0sL7Wha7aSoMSSWSzftQKUGmTvFuDHDF4Njqn2pClkfZcqy2mnaQ+t9qpUTCw
KkZkoMpGAXnM8CCVLFc3+CLyD2hvxKe6BhqxARtVio0KZhr6H1ZdWg8mFP7GbfTjuicprgEp5qsa
SwBIYGBkMtJ8pBaKNu7TvPm2cO1RGOExNHTwQI1HjgnZNiYfDuZWzfszuQz8OcqKrDLPiwmn9UjF
Knwtnwm1KhcFrRxJlL23rPNFgiIivayjeSEquuDOKYSoOdMSl69DmbyJrfJK2scrrqQXTKGcx0kO
pYca57Y4C/mKsvE6q39Nk7SInbKjEF4atX+JK9v6nFfpADsANAWh2TfFfY4Xeaoc0TH47xE3/XPA
2MhMQ2IRWwVYTAJDNMqGsVdsaQbdtXNqdk6rkP3WaM4E2oAZ04i4K9X8fE6DCtEJDv/aQkU0U7Xe
VBgCy7zwM+sukveSQfeWLC6AI3fB08CsrnaXPcxBQ9UrH/g/zX2otigVEfaQ6chZaYtoCVcic6Ya
RKT4UzBpAtWGfZ56sqxwh3rVceWVNK4Ftz0VAAU/pYEEqG1acJYT+UJfEwHGZEwjBJ2MgIiJ1do2
IfwA7N0Klu+1wG/dYOuB76OsLIuA+/RDbmfzY+EaE1Lk+bh55YGnhFF33bOaqf0CRXjnm/SRmgtA
5LhM7/EQO1ToTtxnUf2ZGUTIo6No0VFkWK/V3G+fORMUHHx/kaDDmULqNHk6/4F8y+eQO77mviPi
Je0paR/pRmm+vpngSGmPTnHuq57gpwZHvpX4FoGzcB58jZJfNtm4DL+smQQdftAy/clWIMrZL4sM
rU3pZyM5A4FLfYxYG+iHwKJq0DQCuLYQG10kY8yIx+FCjdWWx6qCDzx4hrV7+qijNE39RuFHnjqM
IKC4qGX/zmIXnIVrWdUXeh2Zv0WHUoNkYCK6uqYU6JMp0kYYSZ/VRcsgCToEHjWkHMPHlzpwIu5S
SnfcSfdeBhe2kjtSjHfhu36FquClU+11TeqNu+WC4XPy39zn8E0OuO8FmShEChWN4RWmGbEjJdct
Lp8KFKeJzT80PRJwKu1UEP+ZzAYB43QG7Ay65A6U6KBwyrDICCdqjdVkcxd/sJxhAXRsFxnm9Rth
1BGvps7oj0+TqzSvT8vu3izBxBXADo0UYREV7Es/Lq+KSpK5eDa78mKtHwz7vWIlmzf+uYHXSzTM
7u9M9uZuRbTvE6MaKVsdFZKAe0BhygFm17ICwfQHRqUbtFJdJGDQDMbxXu3X6YlVaa2LXMGqgmXQ
RqV4WXl1Ue5jt/YtmsPEOpav+cCS7btr3+Ok9wR98rRV9nQD9IkLfXrgkkvyl1X/XtjjUdx1uxBO
HY8fh8SmYNqEx5tNEenE5EWMoTXB0RxedZYehvEw9sFb57AjR9SkI38F8hMqJ+WbouVoW/4oX+SY
j2zt4kMz0FaA1qBsFJk9iSu3B8IsnV22hqfgJ5PpwrhTv2Qz6ipeF2qrq1hOV1N+TYwhnNA1tmf2
D6aA5sbKYRFJXjVeSHsqhSXo8CtpZeGX1Nca4qLaUE/VejWU/NDb26PEf56XyMGqIDY/pnHzO+zd
1jZgvL701E7piCEB4murnBIGFMiQ45u2kOMAbJ5qU9cAc63XvaxvMXs11qNMuTeUfnx0uSiBnTi6
915qJuZ3Rn/DpTW6m8iAo2KmOwm0dN3ySiC8HDcoX83IKJvTRoOUoONg9fDkJ2FpeBehWoqGPXav
/cD7nkq3Nt9vSfLJYDPY9zGYWrK4YIOviuazQEfLDUdlw24s6x5JsWVWAvOCUZ+xARoFx+g2R4J3
1jHuH8laxZqKu+ggKY1fVAk0PlYeWhdKAuNHvGuN4KXaaCv1Z9fPPJGKXw06pwnie0Hw91/L22xW
D0X9aZTybUVXBNvYbcE6apctBZpZgIkBi4aZVTCVs5qUzB/Ma2KKVw0mqYq6wZolhoAIRFrCgVl3
TkwrERert11RfaY+x7kcHe1Sf6x5EhVqGS4/Fsz9vHpH4WeJaYd6RYOb2rFc3ZfT8uMwIeNG9hvT
PMpCsCJPVtuvRqXapdstWXIvKRkjnTNbvBQZHC4IqGVuutYiHGTg4gxWvVV85qA4cg6rGJ/N6BAR
d9yBhv569DoX7oY/MJnP3dSjFWDgfujz6SR2GYG1ZKZUl31fzt0snxRLi2bjgF4A4V2OEcII2jqm
SoifPit/S+Wg6MVQUasjfchR2iAqUvB9jXnYx5vDz+zK1+8E4USJcOK/kcFcbH/USnmZm//D2Hkt
N45uWfpVOs49zsCbiOm+AAGQoBVFyt4glEolvPd4+vmgrD7VVR09MxGVKtHIkcCP/e+91recNkm9
hetMqhBOWL3XaXysKxJxAsnHpLrXThIgIIKLnInFs3aW7bBZTHNbMYCAO+d3M/uR15FuIQgUAoZ+
Eby9ZaBxidojFGD6sE6AjXAOBbcifaxvJ++FGmU0qBiP1qlWF6+hJSGMVNbsE4PQZfyztaCuL+FJ
0gdIJo4exr5boazQAaXfMR4Ava2MN1NEkL0GNoa7iY6qDIbChDp7I0nDolDt1xWC2Fh8LyFl4ITp
ZVAR8DpIHnKK+mJ4Wn9qQMKVJRW7zBh22rYKaQ2TCgVSydG2RBP1ZL0hJxPV8JZ8kHrxghdG4ulY
nl0TjDUWWcjvEYTg+rMvGaLL22PvgGcunkXLVgrrmjbqYzwwjARKU70www7vggycES3QcfaCXnoZ
3GPSfPLf8ovImExTMNXSOIA1ksKNsTdMmcEMaDBiUWTzb3JFBWEvCTFAgLbVzEDmrHIRm1EELDHQ
y2g7ch3L2ftKw+hNH2kxuyZB4x9wdxN6aXRR1Qc8DYFFC17hGcjrI1GiceVFs3hUKySJKitZc5RD
zRc5uuriwlbisRKWW5TuhoapY+t+aib9boqwKrvCXnrIq/Qh1sWLrEcXzkU0U9BCJU9H9YBLBkKP
RwxBHbCulpivYydJkI9o4wHfSzBIcIgxMV4Ymww0hGA7OZZ8oQgCOsIhRD4Y0+aMSySiewukO8IU
k45IBnWlYMy0uk7THXYEFdxYPL8W1XQE+3eAEcIBU1JOBxyKrbUvsbimuL0SoHQRTR4j4UpD1NZy
bF9BHMsQrctnjtCyY97AbtIg1FqwsZeK6FRlcG4RO1dUA6VVOiNyGnNg23Yeicco6TPzp1QjEXby
4lUtfA65oyKiEzSh9VnTi4Jwp5AAmOhreiTqBzL88hI2VRzdDZKxifQmOYhtc1dkDzPzz240nsWq
eDEpISdqlk7lEJIeIPnAxWVL5PZkOWUYJvuR/VdIwVBiS2p9Sml/yAkpGYmlCnOaGozIUzdOwMQY
dPPAlhbwP94k9RLTtgwicEPDwKUPnxO02RHl+lSdwhOJVnWE75TwtUaFurJBCxwkOFEaMlVACrZG
jJQK7EernTLZIKoJYAi/Qv88vhnkKgtz5RMS2HSWL4bpIYL7Os8sncdeB24oxdc+Vx9R0LIMyTc5
i5+CW//GF2Tg7zQOwaC0PFPuty+4E+d5Oy0M6SJyzQdtZxEe2dJyavvOV6vFJwSqY8yIcxSg5gQU
CTWlN7J0EDWtUSkT8oxaTXVTGoOhiW1/qg+xAj5dZVAHFjrnfqnxXlQ1d7SZlVp29AuevhqMMIxm
Ric0cOZLSj41gSil/GuE9B7zP7I7Mxp8UuAuARoXFwF13lpOOBNYTnMwYFEmx6Fr2ex0NU7vahOP
Btng2bmJGiQ/WPcN812qRtbh1FWF4bEpl820dM81Rbk5e7n6ixKWXCPpzLFD1ts4cR1A6VFW/iyk
fmVZuzwANyv3bF8THPAimsOHMRm2my/QHiBX3HoFymJHzjitocKqy+5TyxBkx1sVzGQ1M5sN1R3r
DP6xjOyFdTiAU15KvWlDhZmwlNINgnDkNw0DzxJbJPzRGS55pMQXxI1LgzCel7HlJe2s8wQ7o2Zr
QHpdjRCpWU68P0sPWq6iBFEo19HYImmwPsAQlqFrdRq5Tx3p4zrJOB9TyqAn9j/NBL12BH0FrJFg
bYpfyqk22NNPZ66h1/Ezq2MHE2lDnCXJJ3FyjIDmhAih2AxzjqW19JIeYW7Y8ye/dyMQVjGTD5ha
m1EApEfuodT8KEkEz8qHyRqvS/5rEXVfTON9U7ATJvfeGokLFrGOamAeiJpsyi+zdZXZtdSK1YTV
6iUsBF9TLN/8DFu/UmKceqOTk/iRIPCKmWqDQdiFU0A19TK3PqE9SwHuq8LUnO/rfPOWhVcMec8E
i3dAsTMIwYxC5KciOMehcZAV5eCiJaiF0+iQqmFCEeSSBOP5qas3FT4R03DzWNzK5sgFZkvojErf
CR5opAOznA8kzShYF4SL+SoRg2OZN0ICiBTomPuIlr4X+a0Xd2qUe5577simVGFTGjULW7P3kqTb
nlQLwYUbHmTaExh0xlJljBr+IcI/3VE+kpqgq7gzW0rATYdQjbBCBE2l4PNNxKzakZma0CLRkn1B
8hnlOhMvDK+FTK3Mv2Z+7UvlNa+V1xD/Oe0ZfjUpJjcd+tz0TGdXe8X93Fope1OSEhPc4LLCLpi8
R9N8KpMnIZ4fw159TAoXTdTEYRRDRCy2pm7d4Vs+yUq3wXbpazmtDURfgos6FRp97jPDjQptT1J7
V91UpbuxrEa8RaZwAE6wnLPlsjqPN/HaHywvYTdtLaYxJtMYLfHThDm9fF9+9YRMk+6G1yQgY5bD
jfP7mZzGZqIjDTj3wyIask/C01uEIYeWaK5By+AIbKXCL6zeX/j9KJDJ2NnMNByjdRPOVkUZrYtO
lDoi+xN/HIPth0yyLoIgXRZxx6rTxoM3CfTLGt96r6hfUHuEAUXCespWuCPH2zSjP2ctSmldZAwp
TDrEzcKxsV57PvRua96ma6yYbsnYTjqinyDEZ0D0WXagwC6DSgkpE7No7TJl8qU52Zc0JrslPsAJ
wFemrJ7ggN02nmAhc9Bw6oIXiLi7kg7GrV2umTlujt6tIlw7k+8ji26xyM6RxbLQUHAk8X5Z2BF0
62Tcq0OD3zWGukqBxliRgbaLaSDgq9K+P5u6hCytIGa2cvPutSakjxQ1lnYGLg3j0zkGPEQEcz50
axocZdzcUjMtZIQcQRY5Qhe6abjli+qyvZizcWmqn2lEkkx3nLvIy/DkzbV1HgxSErqM2m6TxCMJ
GnBsQnEb8kyhzk4koQU6iMIFziF6cxKmwmTVcxnXkiGBHKRH/bVQRVKDkWrI8KzD6Jb3ez3MjiZp
zUJIgBapl2YVHTAvAnvjbJEuHcCcSpZ2xjNKvxwtsrgFR7bVKtr3y7VuYanPqt3kDyETjwZppEyA
dVExVgV03kaWNwpvLU5iuqad7s4wFaDDT+cIhlZIz7cgJhAbKFPTyiL+jDDJYPBVKdoL3bzvZdI8
Pn/nWpldf07bXVubp6q1QIpa1+pD2deCtQ/DYJ+a+l6ptX2WLvtgyahFMG01gp8OwMlci/iphC2k
6JQPgaI+DvIpwfo9BzVFnt2q4AtNda/vSjQA5OhApw3p0wUD3AYJ0Or8LHEVN3Jj0wKPqmJYlBWT
RvUpnZfnEVzFUnYvCoxiyNlYuMzndmpv2OfCmbAwKE/S4EFN8lqcioGhuA6Uoepl0jZL1PvG+gT8
osPEwCQo8Up3XifDhj+iryKFAVa/3MUHVKBHKSHLNCVqkXUE+3ihG1S/4T0pH3FVDpq4Ewmqp4QP
rsiJoGsfWmlySk+mj4njwUH7iMuYTPMWVhuSLhDdcwc+uUdnWeATnlyJQjtC/NmiMOAila4d5WUH
eo2Ra7JpoLWm6fhQjV8j4x6JQhag7mOUyte6eU+YCp4pEZG77qdO9Q04SgFQRCg3a+bVArSqDfr9
ttuZzCulquCtes2h+i9A5HoK4m7mZIvO7XDoKG30pNiq1n5OBtuG4wO5wWR7B8PSN2R4fAHtz43a
MmVxaBRI18RkEonzk3F1Uua+tV74nnU77oJtSg7GEkNwS7Ld2AMBH58arodZWnhc2bQh3pH+lTIf
CEfa3uSt0O3ccDi3w0YckWPiegvm7JLB6RCQzJs/9WU4BtMryILLOITnPnsMzV8ZtQjVi0FLvJk3
QvHco8AIJ/UkbTu76QY/a+ZdGy++2KueZj2wMBrqhFEkvLIveEyr6mYFrmk1LxSL7ojUoBNehtbc
5wxj2wWySkAqYaPRMFAOmTkfpK7FuMzkVxH3XZDvTeLXREoRYI3Trn4oHk2l8yOTX0eCVudI2bir
lWCri7yuOmwaUrREJ00xOdEo0VU6TO2TDMVNVwoy3DmZ4GFm2i1umCJBx0wo2k+/YmJlW6neW8Ww
Hw3sb8pHDbNOtiirB/J/E3k3oqrbdrrs1aKxE0SQAh14ohBtu9w+BkherahEQn3qleDUoqqdxq2F
rZak7JdlVdTLwOMtMhrucoje+BZr5IAdnTigEYGHb937ZC0SNDQ2cIEiiSYhQ2H8KGG6j5d87wjs
b1LJQkBXsdjSN+GaolRYSMg9oJ6VaQqa6R4Bp5a2m4ROQY8Ri2aUoI4viz6+DF3xsijiM5AZWoJ0
BsFq2Vrwa4DwrxT0Z+DgCjly0sRZBV0JhUg7EA9S0sXtQN5BQkvYDuKWfJ8JnIItR+rKJi5l9rnW
N0MWAl+eh5dGyy5i11wqQMAG+6VkEDdsavch9nmxOQuBdFJ4BVRHgpweloz7WjY5+eIt2DFy863S
2AdgAYEz5xp3KBc1REA925M2actL4V0tOHWkLBmd4yLCdZsCJAHSZxcSYrCQAvJJxQkpclbIjFmc
urBQgBdMmDir3UFVjvAcDn0Z7LtocVTS0pYWNJtjLhkks2hvFkgHhv446XBQIUe1GWLWYrmEdf+w
OpyU2w16KI0rU8sPxZye6yY/dyM21ZxYJn0D+Vpvl23Lv2QatgvMC6hCauXuCGSxcXlPqL1DH0ia
b3RMlBLmGwM70aoHsDv4mjRsDFgQXGN9Y0RqB35ocUJnMounJO0ADiOWZLOeXxJTIUg0q8Rjr+Hf
LNj7EEhv0miWaTTTgaXZjOZSN7cy4Ua9T0XRk6ISaRz/YU5KSXQqKvk0lCXgLfVMk1EHoAdomjmi
XO66j0piyYqQUJI0CZZ8r3D6F54Bq9moF5fGI/IbmIGTSg1Yjo4Mkq/b0DxOl/EeRfU9g7PUFg9s
8AjZ7iizzIVBEtoStxA6LxabNaMrXBB0j/rW4F/J6CZlZLM2X0jYYT/FgHsNHy7i6pyE4RGLtauj
/7d6V5ttzsu+38vig6XkF95haOm5ZB77gYuLjhiTKhSzAjVlOycnM8Zg3rb4BVqEv4E9OkWsnBTs
ka12tcwNiYxpco2a7iFtR0qw8by0z21T7RaL10o190Uh+SOAov5mEH9Hb8VCbwOn0aDxrJLWGaCv
QOGWcr40Srg1sCM2E+4Vr8adMAQVaVtYJBj7CXPmLLI3E30ivhSqfGysEM5jfCZyO8ZGZUguADNj
YXHq1b1FGevGjfK4VA1uMghMZ/qCPslh3dKTE8cFw2rY4OB7SiIwztVOT5YtWQhYymHKb6M8YNuJ
uMsAZnaFEVg1B70fMa+s2vceyx1euNZQwbiHrkr9FlaKKwyJl1PHovAT8XsB62uw0RhYwY2fhVke
o7I55FW9b5Xc/7/LFmVR+ZtqUbUkRTVlTULqrUuqZPxV4a1nY6PkcqxuwjE6GQH+ll2KYukib5vX
bvUk1eUl8dWteQpOA0DmHiCz1ie48pazvEf4tKqBwPOsDitUVWBUi/7ySlcwXB7UwGSo2g7YvzeO
0VIuHtWS3diZjiJm9vx8KhoFvXxxDSHG9DYzGMn6UWgqHCWMa22J2DfmKke9lzNfxjagssYEp5gu
gQ5kXBO7U57klwaTI8NS/MoJLRFlzIgB0N3qZkT4R+mHpdmqk/did7FLUKq+L0XSWa8g6YTxZRai
S+SE+0EmgIoWM8UzZAMcaApANKUGJUNvE+lbvvEtLXyOG/1uJOVN14ZrRDBJIu37t0gE0R0tu0Rr
/PpTzOLtBJNIK2ISDacdYTaraYwGT9T+AGPpDWgwslDyNA3spURWsQk2Oj6Y080qYQAk1aElhlqS
po2CGCwyLAwcTL0kukPbM5kOEh046aUa5mcCrMkDHhafr0k7jf1IeezC5VA9Tkm3r8XF/6B9oFDR
xVsy7Om8bUQFTjHghKop3ZYrTx9HYJLpKRmSV3EmVZtakNwSN1XL6Kw7qT9iUl4rzN6O2C27MSPr
blLAJSi78FI8jS8C14kOEHNzY/Jhh2vjFJuD2gdo4FVGg0jqGgSTFbPWn/PSbHv7mkEZC+F8mQB5
wPyIdb2vp9Yvd8axMMXD/+sYV/92jCuA4DRNsmR2UJKumH9T5mJENs0ygvcWfCkKMjGMJhNB7tIl
shAvakhlGqzHMbMVgsSkPnMjBcoTXctcviY6snP0nPQGqhZyLfyDyqSb2qHqoEJJC+4PQ7Li6HwO
9skTCvZsLMQgAYRLnho7y04fZ5b1oJL36oKqXTxbI8vHczRpx3gnOQuDwRyhi4kxSS97r05Nl8kr
kEKPbgdgTgYW9JjwYhVIk3i3mtzAxc6wRsEVEm4zJ7YbptsNLYSmAo9jRMzIecUBcLfVgM9g3C2H
cAUWPc2j9GQ+lHRFFQa2087362KxB+Bdg2g+K0L1rDImGjJfx2U5CGynJI1WGlSvYh/BVlRk8qzw
fjCLEQp9i99qQ2FHBC72jSgAnZEufvQ8F6MvX5ShA5WmbXs2zLgPd6tdPz8hjj4tGyWarh3Ojqx5
GNyZAXt71HJEDuaPTIbpJpMYgt5R9ohZ07TL1PSXGru6LeGj6lTrgmd6eVZzA83A7J37sPOEpgPx
SLgPr10xuYFGRgE6DLLb0g6HP/ZZnU7GilpXtgU5FhloQw54Oan9WVb9ZB9LcPfhf4o75Ci+DmFY
ZDStCtatDaybgJIjPOaddcDPiE4ApUR3qOHpztKyN4HpiuxLTAIm7RAyUQeX56D5ipke0OfL+hW8
y90E06OZ+e75SmieH8BbphfstFF4sCTt97L+v/7i3Gm/nTyfZQWmI4y6v938j0v1Vdy65ou49I/q
f69f+q+n/vUL/+MUfzZlW/7q/v6sv3wR3/+Pn+98dB9/ueEWDEnna//VzI9fbZ91/+kxWp/5//vg
v319f5f7XH39+z8+AT5063cL47L4xx8PrZYkSZL+y9m/fv8/Hjx/5HydX/wsi682/vhvX/P10XZ8
uSr9U5QsRZFNUzNUWWIpGL/WRyztn7KoyqKpGKooK6pi/uPfipLh+b//Q/snCYEAzkxrlfazkqD8
b8t+fUiQxH9aoqZiO5JkSzZkVf/Hf/7xfxisfr8v/4Phiu/3l7VK1+X1Usx3Mg3FNLku/+16nCsS
M7E60ZneLdc+nVtsVSWMoijWEHrFMUjgHsf0XFLi15mxgnrX28Yc587UVmzuukLO0eQtuD++P02E
uth/f6gF+BChVo3LcyspQEXHpkI5pHpYeykH4U3sKwF3d2Fl7Dt6nQxERkNzrUtuaEbv30+YhoYJ
T70+9/dtTcv32fojaGjPm0gldi/T9dR4K0kJNMtfPcoGG0i24lTz5JsWGMZFvlfhPS5qJ6cnt4NA
+GOzR4Fo23vXjcrOOW5yWmUuKqHQtQnRtDa2kJY7uwb/a9upkO98DLPh1iOG28AbZn9Phnzf05K3
uH/PI/2YJXprg/X7gmPM4BzbUSjVWJmt3SbXVReUVehs1p8XR9rGPR5tmXxge7v17T4PHdu37z7X
5sHx7vOIQ4kkBE0xHi0dm7rVvzPK742Tf/eFPj/7l4tXILs+XQqreDydTln3KjATZDT2JRbZLi4s
lb6necxrhKtM4yMxO9e59bU5u24eCQ8bZLzmg+0et1wEcs/e+ngCftgiDn1NC+908g7mXLi2y9g7
dVx7C9BC55d99COutj5/dxhWj3P1aAr6Wzrfaxo2NH/h/s7HII0T28+JhfNDC+av1jo8v2ET5l9+
oHMubO908hLUyd7rqwNo066GQzOqaG0ypGNLueUKQdkN1DOdS1SwS/w2M1tj4wAmOEazvzzXCIPh
vQ5vUqV+2liEcf0P/BmuXU+vKsozftXH+x0K6rWQEtu7eGWx3IvLjG/AovW1iMpToOWftm9q4sV7
5KXvTWXD6/r+7g3zxG9YQ8XsJ18Jo+Mk1ExfwteJ7bJ3sahxvPcTMiiGTvbp4ABH85xDjI0gIbm4
bABYSvMBiEKEEJyxVe4iSsYi4tWmdrR9GinZljfbz8Lm6PV0DmnX+ZAmC9UHjqJ4Y499yrTIaVPp
+/SOb4e0o0Qwo3a1UBUYAFprdvMoi5uD74e2F+Wa4/kX8rrUjXfBJjK5HBRmeJrk8MAoPmZzzOR8
ocslpk4yTOdyvvdxTBRRf/BjG8ty5XqXy+n9dJJza3N6PRwOSYPbijdBqdNDoB/UXoPt1IAgoz3+
QsQZnTH2qj7HLbzweutd7qdOm/be+/upjqrz6fXUU9xowlNbDn7A6B0jD6q7Z0m/DMpi2wru70Sf
n2zsBd1u61kgnzmy/KJbPO/OH0NYBt8syyDee6+kFn9kaA/JuQIYGN0bEzLlHBWFk0X9Ic1o/GnK
RzAXV6l8YRZ/HVr8UHJ7tW027dLV3/pBbr36PnCSuYdBlUn87l6aJVvv/n55P/FWOjr6Ve+AG9gW
GR/1+Y1AIIRenXprcU0DxaHduWhfej0/loTXSH34oKYJzeOE0cXN+bXbDUu72+1ve3cK2GmtqbA4
IQgrC41trZNRo6ol2Ajk3ClqiqU9U81vkkg/mwZCpZEaQY8htNHtmUFG4RDQpWpraPQN5YZ1an7e
HG0K8GnH8Y24ZiZe6osNBMeSmO7XF61bDiUV3cnzRFF3+gk6aFwfi1V73SSPZYD2MDEmMG/Ne1ea
nG45tmuasIb4wZJ64cUKY+ngP/qcPFKq7bzLO9uieM8JoTGyoZ9fznFEk5V1vScwAeKfDklnEhvJ
9u6eotO99lgcCIkA5DRYpLpjWkSCx6tugObU15M+k6LNYs3XtIACm8DPa8dhspkubhWJrNI3s7+S
NrT37Ue/TUAv4sxh4avYZXGCXqxifAr1N/QSe/QWPxQc31Pxa2OrwDY2tOsTB8kL2Ef1wDGWWQf7
0VPV4nl9mby8MB88j0l4x4nsGcKFUa/NamSwdINKaRDphcPErP4eWOXPCBsRst/1X91IzzY+uebK
aSfUm2JkOSMW+Ojx96oShz+AZIlvzagg1RjazYZjqqrjeacMreDp9IpRKSGKSGGRuJwcduP1zjk4
yCfQ97e5u8jSs1Ey44hYZHKFsngsfwwLrGhVYVdWMLiYPvHeGIJy7Mr80ecqqex4hUL7zvso1wuv
/+U09TI/8v31hE6s38cCG8uXZig9ZejjDddQp4xRHGKyy+ymBfmVYOqIh/5ulJYdlswB7FDLbqXO
OScaw0VqsXe6Lo687tXeHn0FGLT9GPeW6z96ULdcTv66FZ69C2Nr/tie05EEslp+KxLhQeiw7o3i
mxpwRVA62WSChABFqXps6vBg9OzFBgJTvfp2S27EelnRMo3j5+Jl3f3ESbmQqsC578QCfyJ+rZaV
dCgNycmWL2ReD1AYsld+B4WK2vNZOWuWrPOF66jhnC6vXqqnnvPKf47gsQfL2GXl1gwosSVYIN2f
Fi76NYpj5zSRPuVAAUFbwl4HJnbIe0SCtqPCaXOcVvEjxly9OB6T2LEU7c4osSurTyEJ3haD1vN3
ffT9IbJG0iNV8nEJ0rLIT5LyYi+tz/n+7Ps5f7/5r6f8fnS9+f0Z2qP1O3TzZJs0y53vqqogZ/J3
fVXkIw//WW/FaxH2X+7MQR3+8XgdCog1vqu07+d/P/X7ZqcOsZ1PYQheXqTUUtafbsa05qe11Pr+
7M/7vm8a/ArkG/zrOd8P//7qP5/eF9oPVcqgorW93NKUompkdyn+8en3qxbIIiTnOEaILau4ERHj
A0rhz4uWmJ7axqCVRzkzoTwSQjQSMfqdaJjzjusR3+77dtilL1FN7PhkoS1VeatUSm71KonVYIt5
h/YwUBmVdGZxTsvSsOHNkfnQ6IJpq5LfmzWiil4s2dYZnW3lMUv+HPacmoAomoVrOJXpBLSjXXah
SvxwWAnqLahH6dGaH1VN0W7f9xRRDjGmA3D9fZ9ev4tm2SCixksnxwvho1DFInnEoy0jFIwCgHH5
nKMnN8g+FFuAQybASVjuJuLtKEFL2GaLM4Th4qRjBk0aI7TfqHp0izvyVPEYImZReoahg0bcQyTR
I5qN/WKG5MJYofLUHeK4m54y9NxP4bSJwEHXE8PopzKUtHMg4ZLXzSw4BAuM/4YguN8fvu+zpHKi
7cvLVWNDJ2A6lGxDzsuztn4I9VY9huNLxoHcEpuzqyvUuznRkLdMEwOUyOxDhSpGsGNyQamjxThP
iZKR7Jz8Upmo2EmSD1cuh4Qli3FL+K+VfiTm1WjC4YdgJC39eopJMYb7W9Hi1RvkL2TsWve8b8Vz
pVq371uMNOLbWGKVXR/7/SHQnXEQLJKHRnbBafJRyq1+TNSLqM3Ap6zVM9YSpk7WkHbHM7ggOBLg
E643JQllFmYkkrTXm4JZSEdE7bGtqjLosCC/KovSXTWIoOrQ5UhS4A5aaoL6an2+bjZvUiBrp+8f
tUT6TzrComPN0VVQZd7cCm0e12M+lND1XVbb0Cvj4T2cWu1j/WQhVehjmtp3qIT6x8InU1hPb8VM
My1XoIpBcL7UiYWkBZqGnSGdfVfV5Y8H2vUBFV4P9LN9pzPCNIuAfVccS8e+U8XjpALJi8oBiIDY
PZTJwxhr6TO+v/xBXqTnaVzKl2EGDzuLAlpAZoj9Mg2XyVCUB8Oc6N6REcsoIAFNvN43MI3dk2j5
/H2rB40sSGF5L2t8MVIsXIcxMR6VCQVbkBQAc1oY34t67gc46MNUH9lQKufvuwxy53djFIHc6eN3
TdOnl7hhBzUwbrgUWSsSmRiVYK3LaJ8U/bHOKDzGntFhIKskn7RLAOyzsG75eqiqtWZc+NvulrV0
zGgjSYdHwbsWlEPEpoSQN1aTLOI3oa8LNBgL7XrTGjRQPb2y14xhOEUBM+ZaAnIc9Z0IhaqSXtQW
UBktGmE7Aj59IO0IwFg6NB+Lwl4Zbm947Q1NPNaLxFhofaCi1ZoTW/RkqEWxa6hYUBRITpRo2l0W
QATOCcwwIeamKkYc7zkJtWOr3YvOkO4zrh8eaXOLMfJcQkA2Gb9a0ZqCrff3ygLMP+LS8/UlH+5W
0gc0pSbC7FAcMtMvQkfWqgDKw/LHB9SqMSnowfb7fiVlIF2S1aUNkX6aLGxoTTbM72UA4LmfxOiq
Lw04VEVBoWtw6qnZkLPWmu15qJXo1i9W6o8BWh0WyYnA2AKpG2szpQgf+jF7a8DVbVv0JL/v+r6/
TQpAWoj53aYxSWkFTWW4mlShiRvV5jjow7sItGKnFyLWbFPopBPM2zBJ1bOKZ7FtTRI9rIgAaEsX
T8M0LI+tZt2FVtHfMn22nEbD8iFG0fzSozZh+TTeOhFrIMcjNJywgyFK1IE2ddUNbPywRcEzrNFh
iCn0UEPk1TJ5hxdklo6KB8IBxYiIp5i2qIzq05+fKSLOkT/v07Ixd9OupbuhtVJPrUPLLu+G2Skp
19+lMjh1erpcRDwATF3xY6fBSL5Yw6BGlTO6fmLcX8g1S0k6+stnpcpAGeQ/lgmrDp0+EqeH7w+z
VnUnU1m8LhemhyGkjwpVmsGhlfPKyX1xjwOCM5ouUE+pkcF37hnSLyaB53lWas5MhEg5qgt80HK4
m01kOm26euPWmzXprL6ZkvJQ9BJHVyqi5ClbUvKsgFnV9+tKlO9bb2b6tWr1+lwP5h+vN0iQaJOL
wQzuO5Yfg6i9x+v7kOi1tMGct9HJuznOQj0eyjhrPbo5Af1PFWpTkFe4xYrGXSbzMMPZu5WMNk9p
jwZqmeL6TQ/lfhP3qObEOruxW8q9MUrj16IZSTaqpvqsD3P43BHKUolT/KrEbX3AFDluxL6qHwVh
+ZiW7FGSev2nBe5xLJb6dRlkgahs9nhpy6wsaclWHaziU9Vh2TYF8zzWw+n0fTPWyl/fd31/WAKG
DsKgiDg3WxFAWS8HV1iWQpllV7IWg6sydyNRa/r1+yErZmmMLHNGj06SAaa0z8qMp2NZ6hqsfcxR
eX2D0cKNr0Q1R9o1GXGX6Vi9SFYDhzms72ra6dcwLU+mXpaPSk7o6A/T7MmNnXsi6VXll4WhSR7M
6VNgd0niktWybS5/dMj1beZNCjbjL7rftR3VZX+fNTyfWqGCrwEhroTKQkScgTJJy9PLKCSVDzsu
IqUOCcTI1qjQszKwM0ns6cFpopdooJViuUwvEpLqoRnu42xUbyZhB2jNs5kBTlW/pVZD1G1Vv0zT
uGu1JLtjM/0paGn6YJYQvBrzwRzpXKhRnPJG0HbaBqIm9l9pADgW0LaOHr5vrkiEtUPYKz/6FsY/
XhH1Bc8HQjCKpH0f1MoLxB98Wtg8qznaj2LQXlRwD5dJIa8UkBnA48w1NI1pnWwM99lERdcaeODR
4Q73OJ3Mnbl09BfXR8cGNL0cw6osRZFZsjmVHx1BVqqcGz/1UIjsIpzEe4JcwZOpjfZRPiPBLzr8
8oLp6WpcvQxZjyqi1wtfXW9aSf4R9OKETacnVku33hKZHFMFC2Gohy2FkNRc17vId4Wd2mvhzkwb
hRGIYGENG5AXYlMkXk7PqFBaUD1SbX7kRI9O44Me5bh2dJ0EivUzYhmJO0uW/Z/31wQqOMKcWAzf
4lG4EYJwjdJA/ymg9P4/hJ3ZcqNKu22fiAhIkky4tRrLjSxZ7n1DVLOKvu95+jPA9a9aa58/9r4h
SCRXIwsy8/vmHDOQYkZ23vfb0AxJCwxUi0yGIIopNf3vE4X92dHvLMt3/OLGoz1yX0npYF5dhimz
tCDZ5XYdrYeMWeJqjKdpNwEWKX2zR0pY++J6bKkKrd/raXDMq0wp5575unjLmHMns05R0+RAHisy
J9KsAxA8R/b9ZGE4ZalQ7wNNLSgGL3wlwFA5orTuc6/Mn8u07zddEbqHZliiy60xORi28DZqbBEW
GdlbbUfBVVQo82L20XBbFCY0rDFPXw3Ed7XpihdnnoN7a7QHUmpL+yUTNtACOGq6cfJmW5QliUhJ
6m0JtyDDA5kTizhkqDTkp895ufbnLBia+fPP+8K5up3h9v+PNxSKaKtxpLA9SCj1Gk22gMwA0qTV
x3A5rGeTiPWxMBAUA2eN+jaE40MgERVQVoH8lvkYy6I/ROP0rab2d0wSnT3HUGd2Fbil/TocbZCW
Ku2qGycGPbUeeN58MyWi5z+XrKiuTm61hawoT3pkvgUU56Kj9LJNbzUZ1G2juVRj3V4Iu1CxQQyO
h768Cez6Vtdw1yaDDbmqc2jxfqmfKhpLm8gf1Edljc+VF5i/PPECtAyji0oe+9irz5hMjuv25e+R
7bT2i27gywaS7TcdDXD1XlpsfK2BEMQWEno7Cp8SDyfE8uq6K1p3SuWIT2V9x3ptfUfesD+n3QcM
K09u1j1DaQb3gj3wed0zgKgrQaC2wf36YhJxz8+GXsQS7CjSGhl/FQD3ZEsKTXVoTMBh/tx+BgqQ
dlDjrJlay3htylpdlxJp0DrM0FlsVdmkN2bZukenDEFkofHrKOJ/VH2Jjz0euvvCn0B7eQNLg97z
Phc5bKEil60Qk7WZEPKSDy1JRhkRG9rAtMQCx3rqBiSnqGGjnx7mDbk4CxyfpUAROQTSqsm+cKeh
1e6S/AiiDD1Vj9OBwDXEqV1S7LpS8v+JYg9/dW6QnVOdcALPN5PVC5w5rd9vo9AFv7a82qa/qsYv
+C9MIGRcUPSOj6grzYtiT0QnOmKv8+DHoVzB+9uxCWmr6IbHP86MEhl9Gfw+2HZQIqqK7REVmHOK
zCyH+QGOf8YioStJ0u46zJP2frYpT1UBUgRWzyjYw47aWCv08esUhgHYacIjo/a+bquQBKGIyXE9
sNgpjs2MrV93ziJWQ+ATSqp/VdFezGaG1UlhfWcNbnOxWzARqmYRU8+1fOxz69qZW/ESwBp/nASy
cOubxDvSFom+i6aweEh7C1Nno6GDiPBisNA+9bIXL6aML1g0JywqSj/IxH8dTONxfb1ani8j7/aW
d8ehsamGjt2jcWykYb5KY54f2JimLMxm8YgJyQEUL9/Q6hUHe1mDzGqhQFoC2lq6rjZFm58ole/M
5YYslxuyGJWzR9YZb9drvqe2npG2ly71f2aSZlKtUhiYhHRsYVLQvTAr+9VZF/eRERDNJY91FNsv
ZE5wT8YxpAfjUPme+WhZRvrUkfjjRIl8i/K5JefG+EDp9YIctqeO+IkIiC+gmWT79d+y/gssviJY
oduzyi37ThftX8JDVGUrBRBoKVdk5fR7GNafCXatRzOX02PQ3K0/vx5oy1Rw85oq2bmZB46rYJEW
FKN93bpLiGcomlNT1c0pt3mSUbN7L5ygPQ3cUkxSc0woUAHW8dkt9fBoOIuKl0XgptI1Fnou6Tmx
nkmMhlFOBRWXQAqJrFgsqEMDrokMKohl2vR2Kd8VSdIa2HoUzo4zuceuKNBh88j8VuX5xgiy+Kcb
gAnvGoeiaBaR1VSwI3cmk5KXSPJzaff5WdXTmczzY6Zl8I+D6QX9LncrSqhVe+JJk/z81wkFgfTr
ygAF2TeD/mBMfJFEZRuH9eNkd4WNtcIcTE56hICw+qWWG3Y9dKYn7pRq92iHuF/Xa63tTg9lTVvS
KoyTpWWMzIo9hRqs6RxQ9rjznQan2XKpJ2HKYhnQ7MV6TOGOL/tbJJopUdIhUsB3ycwEc+e9DWOw
KaGQm5D15x7YO5EkUQhke47yuzEu7bfMpLIwOMUzUgl4U77hHFQS9rtijNQmN1JoOLPjgV7yCGaI
i9y+d5p0MUjI6LukY1W4Q/BhiynYfX2DvSo7lI7fbQirsl/MpHZv1mE15cViV3ol74VFZObWO0Sa
BDINU/3455pr2eh8k0cJOm9O8vxsWZUHpaCuvCsdo+0r4rvAoUIXLg+A2p2W20fXxYMZg4bx4OZG
cIRAz3TjhK3MienjeupBg6RWc5pc1ktzbjKBguQFcCXDq0Qr865D93AZy+m7a2DoXEdJAYE1Y5W3
9cs6fJLolW5FCQk6V0QnJEnd35KsQVY3G+u7cKQtu/yDfxc5x4rlvRUr465yraM/O2CBl4MhSfam
NnAuXHeGftfjopnScGuNSOmB2xZbyvodyajsOJIg+Eghn5/yzBtf++Ta47GATgd58Tr9h131V1RA
EV9HfZqhAybyyrj0bjt/Q1qD33QK+ztZx/GlLwcYR8sLRZO0pCf38hxL1FwybutdmtsDUKVwZEPG
YR3CIWeDyq58j9Oruuuc+jAos/zIG2KWOx1+nwyz2ArP6O+jHrNQQygkH8q8GVSmnmUvf5/9uTaU
eAQwXG/rVIcXaCN4p+cSUKTZJncCWfl10wbGOWss8JxONt+CvTG2UhubYtnECx37uxh91o1Ve9Fj
mMqDHCiH11Osz6qYjaMoqC/nQDo+s0I8FSauIZpBKSENVODUuk4zM49WhpPj3JfVvTR9ggeSSLM2
zoojW4uI6ikKbXDugHi8qH12e81M6UT9XwbIcdfwEfOBbp1n37mLKuv34c+w0l1/y8xhTGRH1QM9
sKn6ZiXxj/UELcM/TiovfU6oFlltF518tMpjxwOUbF/uusB9/qr42BB9wLck5n7oE/MGiG8GLX55
AjjQex8o0BHJXBfDztaqfGg1zK+COjkdn1tZZfWJVSLbWfZoW8cdXlOhxo0ITfFSDoG3qw3RfU0C
+TIMA4A9RLFph/qRZdcPI5WTv6Y2gPQ++5+uMsAgUdlCJ6PPgQH5NhEOOJWADPTOcKMtubVQenhI
7QIDxcG0lFDXMwT94wdbUkK1l7McW8HVUkPaJJEV4frMzbvJaUei35IJp1wpNsU8VHctgVPvxKnV
wXDx+onQrhwJQRSWoBJ6Yd0b0kyOtc/20fSyS2dVLE57bwlRssv0Jq3G8ClEmkaDY37qzPpEsZJy
ouUM3U4WEcuv2DWWAKL1nQkGpJqG4CmLShsfZJCFuCCX2zPD4hZ2PWmmvRIvtmHJuxGLvzfHLsla
rJnM1uvvszgNUKIv46w1YH0bbK3GIP/9chnoZwf8yY297IcDb25OxZ4KWnkyUpJJIsPXN4nhb1Uj
1M+goqMbAiZ6xklObYybq/F7+2WuBixwA5umJhMC1o2NYWroqDPJxfXCbCTEHNhXuirlQ+oL7lDJ
htlj9Tu088+C1jSAPBTNxmB1h3FmEmwbbtW5AgXhGN1IMivzIQC98FiHPQwDx6E8slSeOkcCZ6/j
b7ZPhRX31oIikcOtZ9ifrKLEpjHD9GGYXH//386KVPzz1eJbKDuiUUSbYk6shoi41Irg1dC6B1RB
+Q8DMaKIVD+sm8J6il5MO8JWE9XcrdFQ7CIrJDexS8WpjdyISA978Y2k1pnkg+9uTTCSjpIXt8yH
zXqWA0ndlMU8H+e+hT7LZn/QsM6HbJo367Z/LQCs14RBCyr6US1NnwoDyV3kWWTOZ4CbrLgpgfmp
5nrGYXojRZCeqQNg7qxYlbSzAUlM+5SRjE2/VJKk0TpPYzoC/Vs/xsM63RHtVT/WbAQPbguuYJ0H
S1n1Rz1WebhNhcA36kS/+Btx3KhuPLrCKg9maaOWL0bvJCOVbWQNZ8yNeGAi+eci2MCryR9uyTXN
j+vfXtekLyR2YLAGosaVdqAJy1bRC+JftR5C6LU8/bqbysDX3lYuelDd4B+K0+pdHVPpURWKn9og
Su4T5ogjtY7m4AQFkGSA0kBqy+zaQC39VJl9QTpcTyTYlNWHrjcxwqSxf8+qt3/tCZczO0pnfvbi
FbM6JQY/7Wp4dGMo1RNtiG0Ps8uNAvUT9uGyESRW2CKCOEvJqSG2ZfFFM0/mhV29rWfky9RvA4B1
KBq22DDV4MRe5lmPn33ok2DrOkuQs4XR/thjpqD9iEQY0BT06LSpWcTwpY59z/oYFhGKXxU9/EOx
kxQ1LYAqRFIhm7/YOZ2OsWoA8AhDv0/LLYmU+qcV2j/cqAperBnZOfJQ46Yj++DcaVGC3vC9H1hN
AriHe9u25h39ogFPOqqx9QxxCRCCKX9YlzpOQnxVS6UIWlyS3bcqRuLHH7k13RT2lyrHYyGH8M5M
5ovZaew9Mu1eK1NhCPLwb89hvpeONR4nN6Rbs+zh1DIMyY1Ja4Qehmu2G6pv9UfXnddeQz2CqjNm
Izisly3nv14eurNL0egxN4tnOIzRJSFLkfoUqbimgMOgKCqpTN4DNwgfvT6OKZ2ZzqZyOuO1hsK5
y1hSXq9D4hEI7u6qHoBrfuilF547IDVgGTP1M0WGkcRU+CTIIJAHlD97FwZD3gwIXrRrPv95r8is
LZN18c1LBc1marWkDRfhU+740GKjQWxzPg/6jTR9vAyg7pyWALMj5jhnoJXct7o52WtjeIrHh8i5
m5f+hwqjBpzy2hmZkQLVef+wLhxDKezb3MI2MDcV2dHBSHDjmAGBo/AJBWTwJnaNg/bKO0MaFGm7
rN54g9vf4Qsla8Xza4TvTMS1XTd8/UYACeTYmtpQn4lTXQrDJcxZhuU1NHtNaFRQ0k+j/Tk6IznJ
M1iWYbJg7dKpWRexXytZ5pAb4MQU25e1ruM4QGaSwNyH4wScE1liBnqaGhCereAjDMt7ChLjUzn4
9eINHpGQpvDdc1Fiual4koeFetdnL3bS2xzo7cbMxHBxPDZVaiEke2x0LeDtj/PS0JWYOZkCZ33f
LC3YPl6yaikNb3QR/1o/2/WwftQOiCBvMsOHrz0Fyv3PyhY4UIS4nRLi0f8xayWANGMV1ldOg0Gc
3hfsegnOhGU7EqFlGC3d4Ui4v9YRpskNGEbMaZkNSsFSGgvZctdXNnYDkTWf8ZjNyAXRgFVloc+V
8vXZ32jgqmdnnPXXoVXOS6mJj/1zKUPWtQRtJraZ/IS3AqNB/cxn8s6blCiUdgzYLkXguaCnlfsW
3A+skRSeQ4fAfr8+4lHZiruu6T7chAl9TIEirZvExiV4t0yN/iiWIhvLvd+v/nnf+pYmLYevt6wv
BIpoqcSu9INrU5dx+27cr2uXIR6TxxwhxDoqSvx8oaWt7I4G2ngdO29j0bZ004sKMkhc/4owYE8l
Le+4LNia69p8a0nh2czWqJ6mMXW2YU4Gq5vHM+yovDimUUQKa0g699c0NrZmsiuWEsu21NOxcVR/
O2pyoWwF+5U2oHWIlEi361ozM6ZyT1mc54aTPYF1wnLC6gUKc/4kEuyvjcPikhDsTZsTIV+HWuzK
pQhCndnefK2Dh9l/lFUSbNYXhHaIoKwWYMfyJ2kiab+GpK+0T12dEBzzn0vrD6zv+PPzQQh1R3s4
A7wcsB8d/uya78sLZuCCTslyTSismQ2ARGKlrPDCmvulSurqo6KFvxvaWhwMkKls0RBZYcRznLb7
hngZGJCnk6fAR5LYyiE4FLW2n9IS/w4PQvWj7Os7YNPh+zgRVzLapH8bQ3DdK3e4VqI0z/OkAaBN
dfbDhXzbpJ7xHgb0QaJ0BL2bZQa8mDDpmJ0Q1qzSkMAnqa3t7Q/CeZvHRg2367+samLC25rEB/Nh
tW8RzvD1uocGhA5l3AOJ01mzxbK07ifiW7tw+6fANuvHvpWPfivtN4SC+JAGtWx+YBZJhVrgq8zR
kXyL/hG/97KdCJZh1MvrgprMzlnkMUARl7wmj/ACRusBFl63sUsDk/n6V9rK7q/c1CrfNMQqSSOH
pc/MBF1RCcht5y9rqSPYSYgBZXD/ModwunPs6ftayvyvRc31FSfUD1atoX0i61zvZ3u5zyudsPBr
JZq+ZfT3s4DNzVZ1VvmwXjJbP9lUczJu/CEm1SKwzBtPo++o+GpvA7sZ3qM4v8nGX4TIGK92BewP
eBPg62VYGciSO4x4+3XIgg3aSQDojNiV5spo9MYYICusap5QhayQrFhss7yjcpiUz30Qj/f+jPXZ
ErV11GidW5DX2szD23qZQAyCVg/J4LVkYJPkHOjhlXVG/ZjICENmEiymffiim2gZSxvZuOkG01U+
TSROpfVdQvruaT3IpWaX+fCr/r4uhXG0nShE4IUmo+gbechc+fpHoUFXIf2PgKPFJo1WYxV2rO+A
Oi23naZzQgwVzaMEbV9E5DQbJcOy7lUDmBoW2NnA7HtuO026oS1/pXrsNoXVFS8oZIFmMwl9na3X
2hi7LhMUOsaKutCIEmDm/3erJAX1oEknfImuhf7Ha7ELlO4PAXRMy0L+6rR90qUxfkwT+xsjgZfr
itzexBJyDiovlH2ZKD9U2XsAjTDvYp9yXpvJu5J7T3RZgYgkSyGQqOh6rQDZrpmfA+FsvX5mhV6x
TORZMT10kVlCdp/8uyQqZrLWuLYeGj+rH3zoTIas93ZOBTy1FPNSwiLvwcfqMYUkfYcBAcNuEI63
9iR/TLOKntqkTW/petq7wGK/NTQwqHpYrkZoXDN1Ojw/bLQg2Uwvdh137QA2yKjs65KNw0OWND5P
BqR5fRHM1+vwzwuRQ9WMX8QPooWA7aVTfl4XoOuh7Jwt5XQIgGWAHI/lPhSx4FiPXXlXWgQWoRs8
D3bQ3Q+NdbOOvJZpMI27imUcX8Sg8m9k5NFOXb+HhmNQDp6IY23zECBzHhNe/vcWcz1ziVjbVqKU
pLKx9wT6c9camX9bI67wZ6tZElX+U10euhlVap/DtzWyjZdU0XfaH/d5onN8dhAbknjAxObg2h5g
LWI+Iw+xRojI3GNR7bO9FohgO/oPqc5+H5osgR8XmPj51ocSPtZ9AxnoMtBowbj1/58VFeg88rdI
C/MFYCgv8szrtspfKFQsdW6k2q5xDjwXLQ8nMVFaMUGq52bE+VoFSt9M0ogv6Ti8haJDarGMdI60
JJqpmiyjUYu/vK6f9lFUyXs30eYGksz0OWn92ei6vNh1IAlYNcxN6VBv+dqjVxnhp1bb9wgqS0Pf
1pa4Wle2qRPeeG06PiVmGINobfRBW4n71niA39aK2XLdWq4P5hK8IR/WT723VbMtu8nZrvX8UFER
/t35qFR1s36IpEJ9r0dD/f6c10+X7Gp7l5s16b3F+CtwhTgNMbghjFDu1wyOM/D3EBPUYuatxLVF
FW5XTH56vU4x6zAdE9gLHtSBMvb7dzn0FLJqFi45IrUUzSy8UEOfQQu0uFCU863v7J8OU9fFaWz7
1iC2fLf+gGMtu/joJWsgJoM32g9eVZGH1scvZTie6t6dv2k8gYABvBhW6RieXDUbzP60uCPdZw/5
kByHTNk/lxNDVl8n03JlkNExN0v5c+LECByHpmjyEXZWS1Yh2E5n1R4k4RGlqH6cVVc8xxOZFUvP
vfKJ5shJBLmyl3eJLKMSWtLrWH8oCseW9S04z57jdcev9UalpMO0riyPFSh5CoN9+aiyNt1i2lUv
fc7WEQmM/1kU4hFHtfmrZXdSojBC9We8eaVGqCW9+S4OxuncAVq6yrO+/57U9cmLhfsyGktKV1XB
3ITC5Zhz8+Jg2CFDrHgUvZm9JG7HI0KkbwGWxQflEugDdNp9/oel77dr7p+xZCzN/2WSc5VjmrY2
tdaWQMRjuUts2T9iybrSpePG7Lmvi1PuivnNC1m4T5hUzVyAd50a8Kzx5NEqN0C4NKBg32zP/wjd
0T4VbM+JqkRPnmUbR7XIjj2IiegaKRCbwbXfpg1lCSVv/lwPWwOeKrlKtTKfejcF2i3IN4CzMWwH
MaY3jfM0dap86vjAnu2ENlWUO8P9KldJhgkuRpZB8E1rfaWCKj9GaYaQPNH+uTBn98h/gt1jP/gH
z5ZoEWWcXteObLerBCmmgUh7gKDSDHep0dblzSqL6St1R2qggF3C34pUK9nEhRQ3X0NF/cNiqT+i
iYM+TIploVP9E+BhWDnF3eDxhPJ12tyjVKm/Du4yhFZG6mDbeudQ9HS7SXOmBzLec1vcNmtvpcVi
zHqlwA0+I8YLfScFt7CUQF0a01W5iGPTiRiTNnG2ecq6SdmLJnYUYFht5y53mvpxyAJMxFCpKR0v
vzMM2WUkfHYU/o+1Ydun5Gt12MKzRv9YW7Tr63+P4lS6O6WAVzToz06TCgZMONH06deDuKJJFp2a
gQeMU3tEXnqa2CO3VFdDQ1L8MA36xQhh5Iel9aGcxN/L2myuB5qJH2MYbfsueDf6qaRVOUx3KqDH
/bVI9isWOo2oHqZJ4aF2yS3T7IjsyCGIoE+TfWrWsAqXLUBkyU2E8PFSx4pw3mK69bNZb+PlizZm
6d1YldkLWJMLvfB+U9lZ8tEMr19yTy8Q0LwHZDKzuV7OZB7deCZh7cpFE11JXe5Q3E3vVs/OxExt
Ar/BFTz7LhxYUfZv//s9p//tS11uOSGkZQtLkGloOXrhSPzrlmsNqkUx4U25ciETWpts+X80cqI5
PQQ+3ihEX9VI6X65nsfO7+t5EgCyKRy4LEpYbDACGzsiFfiMPfB9bIdvjYhYVq2vdjKqQd037A3U
/D6y97GXHQ+3mM0E6nCoQYypjodibRNQ1yweHQhav0bfpEDcVZ9VF5CBV/GtSNEPQcuLj3xC/Xn9
AtG/ONr/Go1+kN+OPnfePp/SeJcv6WUGJv7LehbIubhEY2Rt88EoLsFyFrUdHH4PqcvaUZnn0L2K
xeTcrJWcCP0ICZoGyEeClsM5rc6sHrzTmFtshKlSrIesBkZg0rynpto/y7nGD4il9i4XefV/hDgK
R/87xdFllevaLpUwiy6QqQio+PfvrumLrh/zyL/5Wg0kRQnSldSPx7bPWlDlMAVkg6IWvZV9HWRZ
craVRpUgp3cT4e3enANxvQ4zwOmDbJMHrxjMnTeJ7Py19NNxuQtoA6CVHL9nskTCtfRwS0uDTm1C
ErcHmBOi4/kw4Ky+V3O+VYt1oUcjNKo+O0Jeyx9n29iM1kgNuvOoCBAsHyDLUVkF99VELdH2Yf2o
mss64NtqX9lJJACjDGCi7bC9baVLPhTMPuIGHbjfo6T7hDqVVkwWbz2zhhUcAkf4WoUWPT7/qS2L
A7UYAHo+raZcF1TzyUbarIrPL+0nLFRqnNvOwkS5jQsr2thUj54TyBM7NP5yt+raROOpuxDaDxVa
0joKlOqbRK7r6kZ+c035LuYFbbV0r6xCX1ONni4932rLhhIorIHuQkcXmCU3MpHATt9DrNqVHaiL
b4Tvf57Tfx7bQA6aHf1OGjGUsSXFJ9IsXINdDbVeijA5Qv+rrJ1u1n74zML4yguAMgQ1BJ9S+r/4
vufnvLIinp1ZdjOlRnZWUVnvlBVZbBKR6vR6QOMt0uPMQ+zoG1PdbREyBMgxIBLmc6+GbQ0P9F6I
907w5IeXZkBa6UyWFz1hjTsft/NJhp1/S6PhcR39ObDXh+tmLaAZdyaJvbPQLtkWor5WymdnEd8Q
SwI1248uszPbFwH230kNmwcH22AHOUnbYrHJu+QgeNhT+BZkU1WAYVyg9ErGp1LM1Pj7eCQnEu2V
l/jpo53O1hNt7utVrUqpLtiXs9BbQTPWxnM+yodES+DKsGi2RqT5GuYQJgzLoYYaWBJxT+cujWVS
DE4G346rCJPCU5syjTQDLSCrvWLvteCJ0MLlBhskvB/kosr7uJL5OSvRAeIi7BYw2NcXy3WhB5kN
wZM8Bj7bpYJFh+FrVC11r/W1VL5Y9n1ueM+9gUJUxeIOuZH7HrB02GbaDAm8y6wHgBZ7pyyn99yr
3YPG8wo/r3tYFRiTZ6IQHgHzrEOiNqyv4RhBK40752K49M11oV/4tTQHpI2svdmpvQ/K2UCHWrWp
vtP9pdM+eUEn1++1axHYOEmymfvBfsg7I9pKN7Wp4GnukdbclWkTEO0ak2xEOltuFHCyIDavCpb1
0Np1fY0BAj9qXbECHdF0WrO73HIhUHwv9wgaXQ56OWTka/IcuSqYgVvSgAMbHVOodY+afcqPqjVS
toN87MQGpiOumdQCj5X2rr81HavesEoDjVhCZ8v6Qp10Pr1MXXxm311/tyD75cXo/9XkzTOdPvfN
J9N4Ioj7WOo6u217cgRRO1hbF689tx7POlNNzfmrKIkhYwq4Kyyn/SjoU1TfKQ7rNBiv03n87VeI
lzNvuVa4ZCdKfy63pi+H62DU1fHPm4FDofGwgIb+5/1/3uCo4vtX6W/stkamF5OXV53aLNFkMbmv
xVKYxDMARiUP9aHHo79pC+3dQt+/XmuJMsbQ4bnLttR2+ts2hmjfhpVxL4YqvBqHqdyYzAMP/pCy
NAtQYHdOxOY6yg9iXlZtJS29om3eg8RBEqBhkNVt+oP3uIDTwKdi2egh/yHGIbnh51SgUp0CBPQz
ejPze+fPCenfqLJSO2yeWMwiUhqXim4Tf2TNG4Xx6RObq7WvgyI9dGjHnR5k6FdR3TRDgDwVJalV
LxSDWe39dDyUUvzQdQ915e8JqooR7CwhEzDL2bEkRXxTV7heY7Oyzgg6pk3bkdMx2DLc2klVPMQ1
abmePd00RYaBiT7VdI+ihoDwyjkyH11R+0C+DpkNi8f9CGWYfl0acxtJhzV9UT4I0PRupOtHx+w5
6IqA01UcCDZOl/Jt/QPwsQ0OZoBG3GRCvaXgqr5+oe40IMX22YLRDYBj2FEgEQZClDzq1TVtXjDL
QVxs1zWgn7pwIAfgZollOa9pGF+lnR0/5dK7BKbtbyMrNx/Xs5zyEJEHQLzTTtzW5CgT0bAoQM0e
LejXOMvyGDF+WX/96b/Gwhne/bqYNl9yrnDZDiNRB2a9eJP63rvHlW8d61xyGzQE2Nra+hmQxblR
XjU98d2p//KcHrf1lNYPX9MVOa4xq4KouMlcNp7hovBIBuRmVGIfpyBTzX7OjEOdz+MVywLzqS39
cT+6Hgw5pHVHg/77zhPFJ5kx0WPghMT/yuLiROZ4SWcbAoQaXoy8k81+iPqeZyS1mcqz3zS/S9ad
YOSFquRbO9nbWun67qsIlQvp3ZRD/b02ZXgvA6oCVIlcQrWk9xykAKv8HPCz6HFJzqz1t9rGYjqm
w/ResfudS+pFhszK5yHN3iKRtt/ZKL0Zsdl8k/bBtoxfCd/WpwkL+0GFbXfdevnLXCfRQ1UtRcYy
yW6MwMsfLDPqYTbK6L0t1W5S+YDfwphOXhT+Wi9PuWXsZ4Kd9vbyLmvWN53Ric0wZ8+hpCsOYCr7
0XfudYlO6T306LlOhegAOZXhYzjHvxz6Mq5OeFDRyzmxd6pP9piBQCAI6eySpo6PNPFp7yygo/U3
ktqgpRtX7rxYUpfQNa4QcobtPVzEDneRCrejSdhsq9ryKZ5Z2pbd+KawoLbsxFYZOfpMVjhEWrDv
5ckuDV1gX6Kxt2FHuNWTsl6yTo8Um2hblSF4Y6mw8YvlppRTLq5Kp+/3wWDt5sD7lbHCPCsvKg5G
iJcjAs5yctMo3sYRWy3I0/oW6wzPIkvGx3oSxevIpzxGzubLH2SPtXWVNm1/RmQ4HNAC+Aej6/QJ
95yHkEL6C3MzYw2UXQWiMN8rq8YHZ1bdHnO0QUBrmGxwnRHjXGag8Bfh7DpEOs88swxdB9DGXO4b
K1TAs4jZriXU9iCTxrGTM4Lj0rsdCvuHOU3uYxkLSkbsZb/2UVkiz6qazbvSTkjR6OmS337dP6bP
c8DX3fgS4YkOMjactG2na6P2573t0zHSMdzJVfA7mbGBRzCyDqtqd73WHPrULy7rhSIpFCkTo3tl
zMojHbJhyl0ksTyPciI1FDr0li0wbD/nqsrYa7XIkG/j1qV+So/suU6q8hLhYlpHRt+xJ1zWpAra
3bqeV6YJItipjC1FbPrd0RDfYqMne6+Qm8lqcdkFVLd1oby94wr3Hr+9Akbe6i2a0/QbT2GK0/TH
52g0TmUNgd5D/fwsEG5gtRny+7zhqz27rAcydF9BEKnjehYmze+z2LL7TZ2z1ywL+tulMX2JiNo0
+wh62yDfEKbd2PmbOAv8pxFVGErW2XtarwUj8uQvr7rZ2wMqHsWfFHT0GoOhoMA9gJsZyxhhWpRy
1ixBRXEFZ1Ig86Chb9SUjWZZFjexplaGTv7ULMVFtRQSqU+MuxALLlP9ssCMyBvaNl0kdkXgG6/A
GTYjrsDnmlnr0uXmDf9C41WZEwzhhgTZviUKTDQWsysC0Q1P//Q8VVNy5+ZyYH3iDh92GO/W3fT/
eAfEqwpp81Vo9tlnlOIwnyLre9sPziaMLKwuy6H1HbQbywvKIedGedmnTFNzR4rr/yPsPJbkRrIl
+kUwgxbb1JWqJEtwA2NRQMuA/vp3IpLT7Ol5NrOBAUjKSiDEve7HASASLPRIk7Bb5VV/HtQmyYbO
sU3odrJmz0A2utNNkNrNTnTp4hYdt8arR9fBBQzDU6aeN/4b1TYaxWFM3fSQkKF7N+pTfT8nUDxD
Zw7fkefc902KJ9ueng1M2/w5tfFS9z2ZRctSXgSD4LHHFbIfw9dcu6qN/9DVD3Fj+EzY4aUp4gv5
edkLQlZGTUEaDeFGlll4J2ARBMvR60KbkWsYDL11QxEMlm1g5vz5csSytGXa6c4UbwPcuodMvtHE
ar0Wnjc/DHzVK1rMJsWZottGrWM9lIKkgkSeRfKeOlP3ohYvdTRliBCoUv8RgAUkZtype2phEzcj
35wZloc4qZi4m3kgI64hRhODLVzhTv/SJ+17hqfsR1+THerY0K6czjwFcvmBwRBPF7sh/Nv5RliE
FUy2L0kJyyvr6nLXzR5BS+1o3GPAJRfcbj3y47oevW3hhwtlZXpBXQEPPqQmi5QEQXOUvsV5EH7x
DKYLur0YBKpolxlLCHc3oWEfEwbt1i7KR+lWOQOAn1DS+FFFkIA8eGnJZyndlzVdN3/nkU2RlnX4
xL7Xf2xJMG+8wWLiJLSmwbC49iBEbt2xNz4QvT5lZuASi124F3tkQK+HyPhAi8ImD48FfqVJrMIM
fJfWWtrrRR1bw6gerNx4GfUsehMjtNc5n4mryz13PwZ2cfDzmLBs2/5lhNpOtJXzCxIB8BPuyI8y
P3KJmSBLC9P/uIldFgjk/hgPjWaCxDD8+LMop8dCe7ZGD6M27fenPphPmSvS96rNc4xsREqmpZa8
L/1S0D3wo3Ngj82x08151caI5xa6Xi8BWUy7uKiskxaK+WyCtdvqhP/VSXL2NcN6RPj6ZZmiZzZd
xq6TZm4qYVKpzNmfQ9v75V0+2BcbQO1t6Zb4evHqmN69B6f/p7BDFPBx+43SFRTr+t4DKLc1qyI5
s3gnNVNqoHXbIFutqo80yryDrk3TKhlrqWkJ4wPeXix4Q6x9TVNvXdVG+mMIuon4kLF8Su3Yxmca
uful8AYi+Ng0laH/rlVFfmikg9dxXfdkxssLhB5aEdIApA5Wp3nrpW4zmZOwXDU9xsn0L3ul8lj6
U8qoCfZjM4v+qVjM8L4wXOOE9ZeiS541H3HuGzysTXkdR1ZsrGy0rTbb7iNJIa+2rNcKuTOihe4d
eK9hlBfDYbHifZJl4tUIHbCQXU8JSq5xG7QYf+4baf5zzN0XXfl+lrFixKYZredpfamr5mc5OfW+
KMhm7k3vvZatUnXwE33lVEHzRnlrY+ZG9lYWRX1nsPbY0o8Z1x5llJ3mF8aZrhwV884afnZBMa46
zzhFmv36p1Ou2uVT/Z2KVH/fmpV9a6BHo9OsPAsKgdt3PfktaCxEmNnbvAgrDNzSp0ePua2m+Unp
WEHmWrcPacX2mygKcI/OFc3gSEe30YB/uJFGai/Fs+ASfoG9gSkou0zFuBvklZdr4R0GulflyHal
JUqbRHzJvK26o1zZ6rarF9+NrAKYqvgbCrhClzbcN8byMMVWtqs0xEQi9OxV56QNSVB/ifTnfsV+
0bxRUfBU/h2SAhiuOhnSq/IMtc39MZc1Nm07D55YiFl75PQ4+pWbihWTuXUoRK41XYRfW5dQUqzo
P5OggUfjD/swZ50Wqp2jhyuR3duyK2TpgOX6vZv72mHSjOrgTEZBGFU/3o9um2wa+pOPsU6ad5kG
9+oQsLjZ2R4Rs0vW/77XujWwHLXmXWbtB9zu11k6bnhYFwT/bJjVZUe7BD3+vCPTVTtP9YCvTfTL
odb6sLtjl8rfGhkvGSz4z6m0bifDv07kRzHINC133K///68D1UNMVtdudD29UglCW9s6jwAk+zeb
7D4o75k4a7kenAXpXtvKLcp3yLjXMealsqcEEWanTRsnTatjodvDe54fcvnWGUHmH8jbCVk10sfq
q7e0GOpNJzAtUziv38as+Ki1wKFmprfbriVwerRfzSKz3hIIIWd7yJyVukxZ1q2iXmdpTWYbst3h
5BrPhbxgfyMPQb4fyyibHiMezqeq30zxiI+YtjLeDHpM6tCbaBbCjvTSRu5PsdP7pzLmWekSj+UW
vc7nAXk1vjJkfDXRij4yKFv4D6pLUQ4DgQhm9MDCCyUyO75TqInoSkpMzwJttJ+0RLY22pEdeBnC
QpxQ00yFeJzqkY2wLnEBGSKsAOq8Xxvx5zTQ10PcUJ6DviFULCO2UOiw2NTirLMMYG3DeJ6bCpdL
HL0kchvXev4vK+v8nT9m5cbQw/y0zAB5u6H3Vr1TEXc6xxHKh4VQEWl6oFpYsbK7pzoRbP9xFndR
eLuXqjNKnpvaQJjGywb9hMfRBrcD/HNhaSIv6VUfurn86jZB/Y2/Yh/Lao9wiVmD9Mnc5h7KPrfW
ZYwvXvnHxxYkIsvO4KL849YUr3oK2S9lD84MzbLjUEpbEBQesfns0Dk+jZpBwE89XtKZfSXWRAAp
zuiHp9nPNcD49jF0J+1I5DZCJTva68A9z6m8sqpuRipFTsGStdVdFfhwS0TEF/LnOnUEyh1apHtj
ee6GpHlQ31Fs6AQMqq2tAM9A+/IYuc74U55gEJnUCU3B8NyY5OCZUmXT0gE7qTN1WJaAcgB+JXU/
o1NBL0Fc1DSWhQ7Bmo7lb5JM756KOcm3oavnm0EjrMlKRf8zxMfIiCS+F2kSrdEMeY+gMjSgy0wM
Vt0SDlLCiJszOtPjYOi7HHHUQn/8KwbsX4jsf58kpcWT2GIMrAjCqejrqOKvW/4cnS58HdJlgQxe
whyWNeFAhNaqLb0fk59HG3vu7WtXhNS91SlEmyjQd3XYsAylfXtuUbqe7aaDmBRrxMCkGomFZSzY
1oews5QqI//rkpiT4XHuw60q+2HFXE7looMzM6DSFT1mn65fWiITyrVSuRr06J/VlVQMZmXACKdE
OgQ1lM9hDbVqKY3pAdFcc1dT3d/aSchOFUpWIA/qDGwaTw3e8/HuJkTxg+FX5/WPi+8nZzMteBxM
JLsRoJ+l+J64AOjsLIkevHI63TSxCegrwiEE3FjwcOjFpShJQxyyap3QuMMOO69nM/AvQWAv18CK
qY1GWfJpwj8bihr2Aww0rAL8i/K43KCQIs0LcdbtH6g+CKpHp8Gq3UUTrS95GGvwK26UxlugE7m+
Ty33JNp4BracYqSLtOHqkUlO7ohtnP4cFuTBRLvW9ki5ffHXWcjrwnYLtdlfB8MkLTsMCOyCt7BG
8DIQ7Df+FrhH8szs+i8lkpbt7UfmVuGAbkFzttTgdeh0JRslafQIrIF4P+WhzFvruSwzZ1u0wuVR
z9qX0uqfe+khlFZ8GiyGdQ3NQFw11yxxdyOw6IYG4ZCTfbpanz6B+fPPWD3m9eDTiqJ3N250OUPa
dXpCvYLwSV7FciLtrMg7wvN9JI+2QRkXlBWUyGihjJ26RNbbztZIu2JFkTsQu/r99uAYAObZ6TPa
Ey+WbdtGj7e6bDyoe8Iw6JbpPXOtukeNgea2fddN2XDqzW44CXlQZ+oeoivuJT6156g4NF5337eh
fVQ9i0l2KpYg5kmBo3ZQjQt+gqwWbbMhYY4fJquafqP+ZsOvuwsTzl6t0RHi1yt7CefbCv7Pul2t
5QMvyE7FJE5m6N5ZlDEvt0nGdNK9Pq/6OC6/63X4A7OZx4hmvN2GsW7p3E8LtSMO4eB7P7q4OvvE
eqH6MG+7bMkPmDrvgiVkByMTFcBNb3Hfty+h6+ZIeJeA1C/XeXFa6129KbR8v9mwgCT0huyTRq6m
NN1aJ3NN/aMF7t5SGLuPk9Hep4ZdgiIKnwP6PV/Cnlz2KQiRfCOLfDaCNMLY1Wdf2TzssMXCROZN
7IrIJ0W9mR5qnWpdEKYEYpAg8CF/hT4vP0ovy5/4MQWbypgJIMGM8cWa0UXGKCHdWpBRxvrN2JUG
mMwkGp8JXjQOha2X7wirV0FcLF8r3ZeyUpJE9dHYAVsIniyPDGsvdcb730Vt2tRkPxDSIP9VcVYY
FFC7+Qx011ur4vg4i61WkVEkw4TStD10bSw+mmjWwRETN+82lMnJr+qHcJ1NjfaJK+/nIHKA+Agf
t6K140sP/IAqeoeWQ+7N08kM2X/rMwkRM2khaYJgx86MdmPrJJo0TdiAi8CSZvaiPTVFU++ssSrJ
mpvQYGtmg/PVYeOazcMbCXVox3ezNLzEkMuefd5dJKTOK2mD03ZicffC1PpNaEH3mPf6uxIbCyf/
1KCcHgwko+uspv5RF8G3Si6G0qTb93M0vY2+WA0SL4YmkHDt2rNWS5C7B4sl7m2FLuQy3UGX6Jhh
eJePUby303bcD6j2Vq0EtjRNZ0uL5aP6a5VKHe4eL4ahZ/vGHtuXpHevg42ayQuidazlYPNmb3qv
K6JpcPBdgTMkqBq7jOUSwIYcfPRFXc5kdp/6JpE5rg2e81AH6DKZOljbqf6IzYokqcgyN2ORhohJ
tfLq5uffi/A4ay+OUQX3DfbC+zKpmr1Vkltu2yP2OSsnyBAON08RmON1gzRq6wmKBiVJDlGmO89M
teLRIg5y8UrnGQ19dLz9yZOtD5sqCr6miW9+kyei724nKIrTd3hNRzdD8S6FU0tfFE/ySsEt0jZb
6VUck5/ehSvRiOgg5GCmlrPqXtsP9S7Fx6O+aAAk4UMCDMOfNeJn1B6BkriHVPvFxTdwNeR4qjYh
oSHaQzahMpnwa97nuD/7n3bQ8HUNM/bKShtanFkaWY8GsSxLVN0lSeBdaK1QBGSXfjszKjvbpr5v
rDspwm0jw/ptWXcIsJCuo8XQ8BFbgrBGabFX98YMj7mb9SZIozl5oO7yVFiDS3iyJBB59TLvMFgT
rOlM2yyz+/sxiLNd5yfD7ayVZ1loM2F2g/06tdO1oGP9haGtJ/hvTvdpmbEJVdsr+gXfwEfAQe/r
N9epvUvYl3BkJFKxmGZtT6Wl2Zq2mR3DWSM0zyn9K/2NlUInmn8hFdNFe4rLhf6QBCxaC8wPbyrM
5lOfG6on9CjYkz6pJn9qk9zSkJ+ra5pFPZXes4bf7MGpOu3SGiheXGPBZ6zT185ZgOw9cOxPXV4C
soLZ9VQ1rBqacvxeDjZC7tZA4MhKb93k/YQAKUS/mTN58Pv7k4LvhfSSdkFH9hC2HFZvbzdfsoUK
EPPmv6oOjNTeZp67ah0AxVow1qUx4R2joQ2sOmpQ8Oj3V7hWx/s0q8xtnKeUY+VZVfTlw+R3h3Qk
HlUJEmhrzCj87Xx9418NfWZc1JiT07PoAsiWGOzvVJFA1QY6L0Gj4BhEKAbkdPWQvlv5zNi27RyN
VPvuSWOzD024ddofLO81GHEpMCENlnck2a6WQXPIdwfvQM0SnaVjhavbf5RSCs2VctkDZvLP2iD9
oVVPCo2Hb5m9V9W9QHrbq2GkNfXfzaabU6m1rXZl0Sy5bTbDwqp3PjwrqtGMrYAvYI4YVJeV33vU
6OKEEqcVuRwsIHCH3685fvgVMKDmQuietyYHIP7MXHcb+AnyHbdM92xJDy2RfWswuOBKRKmVoFqa
tyAb9bUbxtNWdYKFnfL6J0Dc/5RMhGdE56Eiwqxj1dzmgnQgVWwCynOd29i5U8gbwBTt3aRV8AnM
94Zi30OdaeTGIvevdDFcGHkj9i5S18KrtSrZPV6UwMXtrBDCEBNtlJbzvs6rYj1Ktb7p0CtCzWRQ
L/bZK+LAuVdnI/CPO1O3PUIiml9Kp6nPmXlhd/SLZmlyvv28RPNC0WkgLJFi5RzCSKBr5/zY+qL7
dfu56dXHAn7th00AasesTBmDkkzguQgc7aA4KCILu5ECqx8JTOpSyxKcsZLmqGMrmLBgkPbIDOGw
yF0bvSnO2NnkmdTljMvsr2+ODRFoa7hCv7JGr+EFlu15ZO+/rnrwEYw6b8EEQSiDYL3JigRzpU1S
oYJ9VFkz3QMNJGqMFItbx9AlhQfym36OpSk9Mxqc6YM2ndL6Mw0dZIPW8FZm7H61qOo/KHLImiel
vF75jDunCY43ml6YjO0RzciesFmkugXv5a29NIXmOhVNdcC7Ks7qDLOwACvHvUXei6L5X59mQbi+
dVyMxQUdKv9PQUZS8ZDSKgXNhrnPrg+9ZZrXkZblNq8bj3nKjtah0MBzWtOLXaIFN4OXDufhc85Q
v+6IEA56hNxWETH+qHcgjqazoR6i3q6Gtchc9g0hqXi+PpP+g+kaAFRpX50K1y81y3UfuIhLmlww
pKi9w7FMY3FOZqs913+dVYOp3/UkrJf1k7LkgemdXiLjSTn4xNSpC/WJPyDsdRdY7STjFXucVETt
SWpCIssAcRWNSBVli8axx+zRzTVigOdm2tqNjiV6wIKPY8/ap308vCY6AdZEa9FOlZ92iEVXNRkA
l6Us+9fU7q5THvsPYdc6SAmhg5DwSYlcY7mg5T4GkjD7pUcEKPDE8rRpsbEzOpO93jAsW30sgte6
6V/KfHbPOnP5zs4l5x4xHidwGjSwp84W/kZAk7ALDgp2NRL2m3tdc6+uxKiPME/JE5yKzz9CEi2k
cZG08Wcui0x1naFA0YllCufkDcy5eIuywN64hpNcieFtj0M+Qlpqw284+8RThiuM/G/L/wSWsG6n
MfwZZ8F+Ary/SOlfgfsDFGzRnC1ryHcY835UoVNtraiF4CfrkGSY45uyGmtbp4tBRn3xQ/3OSf72
2RTfbvqVZK7Q5CkelAbvaBO5LP+0xYJDIg9+F8eEEacEuU1hehzaxHwwHRLIVEPOJ3nMHWP7qjXu
F9YL87GTahushFY7hFc1XiZF425gCulri5T4Ewl0mGoyx37OZYM5FxS1FypifWYX99U0aZtgZJMQ
IbN+CXsoKB5tQyLdG1ScYjNrU/bghmBqfBMKU9Zm0ihsIP+xCy+CpctwYYakUKoH/vZgG9sMKO51
ZpBfpeyIsoufFfUKq+p06Ty0q4mZJl/sfgH5g7jpBwoJ8M/EKo4ywAR4DjDxrKBBI+cbkWkPTdIN
j0E3VhtiiSo5XdSndCA8YZQMr4Y856Josxd1P5f38c8Od2VkeNs8SBZW/nAoHKOzX6y6ehagxD4r
3ECrBIhoZxRb1QlNwooeamXc+qJFqT1PalN92wRVvDhnw7D6kyjLV5++xunPIR+6v1+qD+bKIoyx
QCdZhnA3uiQrvpPCXsUoiUnSRBV5q7q7I7RHIADU+pANHuYySNYJ6khmxopCqMkjLZvAt2F+Avc9
IhZVg6saZsdnzyEud6hwRlq2iHdAJChkyHdfSicPVJpKgksATAKWkDxomCgGWWlIfMzhogaPP5fq
U3Sqvz815zKH4BLT38WWAxs+euvDuri2tY07KxyitySErjbUeGLVpwN0ra0GJleBO7SqNw5d0yux
bWTvPQu+UBxg8I0I5HMqR9wbdfVrsRDM9Klm7yhgp2tV7/hT5nCYLFaWMMeD38CJowgERMss9Mfe
kJtyVCTqauRK2WrVFeW8Q0Djwkj7c4DF+Mq/J74jH5X0Raz9JzMY8hvo2Haor0ba9Kzu02rLN3Wl
eyfTmU1qWGXzyO7/XtmMEjHNR/y0+lrZjFJBkz/1xMbuXLROpUlApWKKzPyDFyvsrrxB9DYiknEG
IySNLghWnixzo/QV6JcYSeD6tQ++bUC9yW1t5bda63bbcQYAqFZTmQXfuGlgLjcIc7BM90wgdfkc
kzgHvyVyVlEDaquY+/KuopjKax6+JPUcnhnfYgKysVDaVvlkA444+ijEj+oM3A94jPkeIQqNZikk
1PLKJq4mDK6Gl3r3XQ0QNuc/9mK7DdJ7XsOp8z9ElacPtVn4qKgijNJVeYLHTtZ16rVnyyjcVZb6
1VvSTP4uqVi0qS6HVg3FOioGuphmaRzKNBF7HyPnJUNuQHDdkK7UXg3pMeZYt6HFbTOzqNVM7yfd
nSKCKwa4K6ve6lIdQAWuvNeM2rjjXLK/3hJnFPmunVlosG/+VtWazpq9JsG0YmLRiGhc3WamMPPz
a+k7zSkrG5AyMcrFgsUx/LYL3Ouj69jfCzmVWILgiTYBY4Ph+l2MTfGdjf43B975/vao/17CtBQM
Q7mvUepa22vKgwYdbpX1zvf/4Tr5T+dCYIOnwHtCiAdbIMLf/u46QWGlUbejtiLK50RLqv2fFnEi
5DTkpQ+qtG5r5BTZEp4e6i1FGDa0qm+gOgj/6CWAsl4gh0SQNtqYJKbEDmmvjSI+5G31q5bZE0pt
pu7fdGdTem5p3hxrRTaARHsSEwu5gWL8dQRECJT5pWp5ugovn47KnEUPlcR7j8FZ2bFIe5+PThqw
L7SS4aXrmgdtco6L446XxlymI9usvdph+KXl03YlT3RE7AnqbEJ1uFZzgLBpG9QDUKFeGIc0YHBv
lXnGqqYv5dztPOGLfTBNvEWIfa83YwtRrejwQ5aM+L4ANjvUk9zWaB89HGf7//6N2fo/v7JA555t
eATVuYFjm/8I29TbKnMtF+CsRo1kj94Qc0SY2icifBbc+g2ElpIcnTQCghg1OmK8JTBu3hmwVdFd
CxOQiLYjIWaPjSwckYeSX7O6/1RXQ2lnV80fP8s0fEHhWH0IsoeHhLGak6xp5+9V772JdKwfIlQb
p4RVHU1+6IcIxJOdm7bEXZv+s4PU57g00zcN4A+mnkg/NjF4xHaivq2ZOwRQPhyubII+1c5bb0if
5rD2zliwbjZU8EpsVUEIHXTfqO+hBSA8Rx8jMLPeKdFb17UBOfB1sw5ry5P5LRQ4lnDDHq56NNKx
fEkHLVmbbqQDjErLFzKesvVgkmgxaACC26EeWK2iWs6wQ1ycwCMD3q3EtejA3hjVwkL3W2gBTaYN
gzsgxWEDD+ZJqo5onKL7UQwA5rbvll/Uz+iloREbXvsMNNLctW2fnGo/SA9kQBjnwQldYDbms1E0
5YOYLeuy2PbaZ/y6hEp/bJcyPnykEaamtdZLYdzEMZrFhXbQOIXn1HTbM10VWSgV4Fts8EuJ4RQ3
dVcxVSx77SmjphQnENmAJVd9XF1YPzCMBcH8XjgZTHmcN5fciVo6oZm562ERPZZdsPMsfbozERNv
k8FzWzbuNFf6oafh4lrhaXRJ1ynlT0HT4uJSmiS93850KRxULsMgrcica4J2X9gBrLkumy9t4X8N
4Bde9CUX5Nmjg73crgOVAZtv1C11MG+/BH1D3dpwRulitqR8T7Ccj2kx/5INrRNcav3RhXGtvpay
6p1dJcl20TiSNBxbEkLILmXync9bpadIArbQosdSMuHoryAz5L2t/Qzr9DX2G/tjIQIAuGQU37k0
Ly6L0b16SHx/gDbYIXjCCm1Wq7p3p2QlxniL3Xf4GZpM+j6YQYRTGAOClOwpTYZl6RT6s8b/Omdp
cnJSkdBv4czEfyaS0DsskmFujTM0c6m58SsvwgwhWW9NHQx7M3c/QOcvhziba4soDsfeswalcF06
iGAGu4nWUzUVW/pbCZwrw5nYjHewTBgcD/jJxo1aiapLe3AHAm6XCNiS/WE3ATXm3p9XozUHd7pe
jFsbEe12qrCfJ316URUzdTDL0NjWJNLQ/i6+pFFafJ+7Y91O+SdoaOLr0hN77fi5njsEb0EPKU8N
labQv3q5a20Us17Ho7qqy+LDIYCF7gY17rnt7I0x9IfesVq0Xcl31TIVHiVXN1iuutZUD4L08HnS
AsYYByrXHLHQrdE+DV7zJXTDliTKxT+C1GsO6JwMXlQ6MjS6LpNe1PtpNBfkVuDetTYSR+VAKkR/
V4VR+jy2LLkw3cY9tnhC17s8RWnbwn1ktSvj+sAxHWrpeFCHQos/2sQPVmM2PLAAQXXcdYj95VnU
Rziwtc6DaN892a413itySuhDMQCxjs0JOX2Bm25PLT44xvlknSnB+jAxqvilBhbB94m47VZu07Kp
PQuq4WU9559Jy4hHedm5HypUE8aSPRku1YJwRqKiltzdyOuvLscRmsltbx7NwFLV9o+KAQ3WfKGb
QKVtHQmcTCMlx4M91fkZCO9dGQQ4uORDWJeEp111eWp4bvQb/gNkb9mo7oJbsXgxurm5qGfLo9W+
6u0ciV9RYhKumX/i6KeiIOlwqfY3rJA2C/mjJM6Smdk9Rjy0fV4F1yxs6EZgrq1x7+0BQlnENTrO
yRfjV9tfi7asftRZH62LifCDKC/sQ8rYc1sfWR2UTBYlMPWlQoOvBeuYtDqqA6pB6jI9PRzgjRiW
q1y/79Iuu6fFh9lDda1mxLGSRRzLkbOmL3eMouYj0vvuLtb8T8R3pGPJg1r19yS88+tN8FhhDYQz
KoN9StLMWrOJNdE0Sg1lhBL4v0/0jlx6VTnL+lLm8PouezJydL3AILLVJ77wH/M80GXfqPRWHHFh
nrK4aNZQ6mjfyzNfs8V14enfoDl3XrrGoUmXa+2eUq77knfI1EH3zxtDXjYpo+w8UtzWq959WarY
vM+74qJ+K5iqbl0hbZUG74qRvwKQhvajP47lYL03/fygGHiEjk4XWw3HTYsqKKCSWY/dDruX9aWO
jOm0oPliFYW/mzmGwXJJnPt0bI2HFs4S/R184Dkz/SbRsW7eqpih3wxvo0F1XnbDNHzeK6tJxLNV
lfPmv/843X8um3wPCbHjGGQReTaD+D88usYgvFoby/LohmN1rhsnecG7SkJ6Jx7MHvHeaggKihLV
ZHgn/G7xhdlTzpJ9cRd6+AHzqNnOy8gv7HNU+q5GW/KmgiliOKL50iEor2iXF4F3dqUscAJgRks9
G3YToKuN2TXTvu0M4w6ixLy+mTXkZScvY5sivK457VZvfEZ9yJtP6iwyiuQJ77JY820+1HWU37g4
PqKDB32Jt6FP5/m2EqVtZa/7pCbe3o/sa+ViKTIzJ8ClgNEsX8QPQBTBc+7V/aFoCvp+IyuQyHNt
vKBmfI2rflop+CuFdY3/3jxu//v38B+PtU8Xx7d4qE2SCeS24993HK5DDd1CvnFM8aIx+BWvowk2
yDaP5KtQCnJ9YpR0M/tG5Y2fss9I4XtesRVDM12JHTcOVZiugwT0xFT7m156fYuIkHWYxv6FhI/i
3g2rjRJD+lP2tcyLGJMTWlgbjvsdkmkIsmYLHmcmKakDgPSOL4a0rZ7cSM90pq/yfohKepVDP6EH
jRBLrv5Cr4SSncW/VN30rystzLw15iFxbMfFP6EsRwc3QYxSh6Hpdiz3hv8xOLiBfPv/fXTwLEcP
UML49E0D+x+jg+uYU1D4OMESj+zQCX5m3MxXIm4eozllRmWwjQGyk9GT0MwrlwfiWIO7otadnRn0
UDEyDSNkT2UNI8+HOqsSfb6dxX/dU59OjMd/+3VRVn5fHGGcvKCaz5PpQKiXPkiG23jdOkDrRk33
oTJRKILntFVOityZaetoWbNSl0MVLBANQhBc0mfRW2Ow0ZPkB8CeYK36YN1IeSNOzfagnLmDumT2
R1/2I1dZPLXWUedp0nKf6D4IH3nIhJeRe+mTXmst+CslnVU5oWny0IIWmBGyLMEzIy8DjxjRMjAN
SoQwS1MMdwdlO/ftMbpL26q7udBL2/4w2qSaHkvMIcol/scgrpAere54W1YyJMvE1XQ0Rdkj0P0t
QKIojf+qB8AmdbuGJkyU16DP0G1mdzeeihkZ/iov3OG5idN+Z7bkqUZxPzwPkege8UytUiaIeh1a
47MbID5ZRJTe/jwl8+YBrtY3ipKBIWVVNlTBkWJnp5h+BuZS4BxekPf7oYzNrShEuO2bvNko+4Mt
akE6U/77HnosbwW4Uuw8psAL7pe/Hzrq+11IbKW6n9LkW5UT4YLxIrx9H0lLhuwH5yYoUirZ9XGU
/eCmYzAr+j2L0zU7I3Jp4rA9aZDmXgMnp6yDuSpP3AqqKRTwnlX3qmgAIKiWME7F9JSO/guYdbvb
pvIZYglwr/sJ+zFkoxu1O/mzT1HbFnOBIknFNHKoGtzovjaZvKQ15a/doKOLlMBaBYY3ygBImWvU
m2rxQCeaFY56+enSsx/1AZJC05L16iEzzzzCDy6Gj2WZvsVePZEQ6Hf4n4X15IXtLzIszXPSlTph
8eFj447ivWJduWl8IiELFCV3pjYSbjyLd5FTYBLSdg6ctMDDlOfUF7JpH8QWFvfKZxuIefGqBXr2
BvJU+TXIyZ1W9NvA1VaJdclxyGxsK20+hjo5DlTrd6XMEvqDVVVn6qAbE7BLQrHDRJinqhvb16Ei
+H4cm4/JRQOhzV6xi4UwjrpGTHEeezuvjLq3NpvQj49Lu8+R/73b5Or6dqp/63t92dBigSHesYCb
rOy3UoggLXippmQCzGNRnE3qdJgYioWfBSJUNnPEfeflaxbImj3bJeOW61SF5YammfGcjMIlx2MM
DirbyqyWZ1apmNaUkvTWf0Q4Gx39VGBKzPqj0scgr8W2XhZibaaBv1WajnDKaLK2YtpigYzvctlz
/vPB1BTTdoR/dk+i0QpLdnbv6+x8QaDCl5nTYuP1NfuMuh3fDMLo6JUEAKFgWoXs6x/tLD/qUl8y
O60rpcM4CnThrcjYcH9sVUt2QHfLMAjwDaCC3zKNxyGZsEqATYkVgXHYnBE3V+tyGhMYWzj6dcvF
9YzKXjh0QOGy9qZ9MO2oPXkoEq80len7EbRMOy5sDrcGAF3b5eRbHt5QJvXsUmlLsQJd6Z4wK5iE
SaJ7HJupOATaVrWVA2+mLZU5j2p9H87gSjPvHFbOcjTzEjGOvjxjjKw3VgOgoWVTYKwKUHx579nY
3dthaxq5/iEYqiBLIlVvRL+7RQhSS6AqN7NEbm0XIGVc1PdxwwOGeXeNjKF7oVat5OBdm1HTM4R+
CQRR0orlEY9BuqL3S9J1XJw8f5hXqjKFLco/WU41rwofN0ok2v8j7Lx2G2ezbftEBJjDLSlROVi2
nG4IhzJzznz6M0jX6b/7bJzeQMGgZJctUeQX1ppzTNMuwWcsiAXfkoSDJ8rPNQ6rXzWqoErphegK
O2VdqSZ58YiXEYYSjTYlNPNHmmetXWktkt3FjgEuDwVyG7x3tcw9qTavvc4tlguPi72JyCJ06n1F
+q05PfaEzrezz8lSMgQArYXLW2ytR71PHATI5skr8uHgGzL3l0F+FTmvOCfxfR6qMsDXT3PnJZl7
28nc6sawwY0wCqbja2z5ka5BmpgZPobXNcdhHAifjVnOSe13VKa/Byzu3MbyVkksJ1dlVvaGtX4W
8dVf0Y+G+O0tkKX4MGRMlORGKDpmH8pPLx27r0094ccSMtb6hqUOLA11bxWznT+NtL6PhNAT1osS
gjBOud0OOqBFVRnfa246F/nQhLuIH2PcxJJoIVnDiH3qdXDpQLqagy6QL7qIU5YvuW4YB8mcjlR+
iVSa4J6xRC2dxfgTgJQmm0n8g8UzKQzuMUO4JrDl6Hp5/uOUjrf5YnvL07JxygxGiVBSii7q2dol
jtGhH19kmTbv0uajOSPYGMqK46/KhJtd0GrA051SXVgA5tAnm+ptOZIS4+/R8lyPxpxp9p05rXvo
qACdZN0oWZfzvtlS/BjsXmm2+9UO16l5CbU5gWpGWS5GjVSp8j1BhQNcSkAxTpYaxOwkiAQlGUeQ
bxqXticCJ1Xy3dJVKVQjPSk9nTEF4S4OMhAZE/fdmrqodO3jpl33g4ZGxhTGFR4Z2LCyJ181edNV
o0fmsv+96ON8UeqJiBGMdT0Z6iNyj2jzt5gUIZIK2wQO9qL/aroaRRQKAwfkSE19dPxiZ42fXfSm
lcBOb1XPuqElU6ikZnEELCLtfosIvtxgka6oVvyrL+gDEpVNeZ/N0DOEEz6U7y/0t5FjTux2gInP
mx9Tu8LbfaNJPr5O5BE5zIibcVKabeFr8Ijn1xwn2NJqnyvUMHbssacVwI7UpdtUXjB6javf3eIw
pe+BZ2BloXy6dMOXL7VIPy6d69z6VWQ2RaMyjseEBfpaqAlGxGx9pffFrKOkJy8J1TNOCvUs+ZQ1
KSm5mCuso9X36y4cVW55UtBwqn4TivyklV25/TWlVnN5IjOmT29UwcjG3d8vsJbj4/KcqQwQ9Wf9
tFVOX54H734ZZ3VLZeu2EC7zVrmiXFj/f39HBRII6ON4LqOa8usImsvv1GNl5DdBhZ+S1dEH3G75
Yz5AlSA5A1f2bgGA1vnKkH0LzLZGddgvhl2PWkKAQ8DAchByuX74bVjFMN4p2TAUj1XvvaGOueIl
q31kQpdJzYKfZjQ/ZQEwuVxVRPyW9B9FPxBck+2uszxMUpPl8/wN9o+lHc8LbtCoxdnwAMUmqXVa
VpbiQIg9g4+0Zp34sSwMu4HgbN+sidw0/OKFVoa0IpAN6VmEKVgkWO2sVtlr7fXlVcoj4PMkAS2Z
SSQz/Ba4rFgpD34h+zs9mNwObe5BDdvxsBz98yUrM3mFqPTnv29gJdn8H1svk16ZIiqmqinzJuw/
d7ANLWNNFq1u/5f0rUedI+YRtqIhTLegzvCuL2MA8A15s6zPkfPtWQf4+1pVqxVUHm2lVs2zLinN
IeuVw2+1jIXbUSAd79BkxsvymS5nMch5ypusF0/zx12WEFLtZ/gBW1iy/yaRn3Xycz4HICn8+Gq3
l/owvNAlGNZoTkP4+nJ+0iMd15h4lnt0kv18U6LoHDDudOKhq00dEFCFk0TXqaYSNfD89+hPZSYI
Juf922PsFe9aUA9PusUd7lXtro5K7TlMkILOjJEIqueuzd1sksQT8ZU/C6ShmB+hJUUGRbM9TvzQ
EQMf2ncgHbR5A5KCvVxFs5uLDa8F/AHrVkJ17NZ5wi2qDZ/ylw/OYt5D1Vkx5JvByzPSiqktUolB
HBPb+CmG0xKlpJZeuK86/RbFMcFt+gAiaVQ01/Srcm0mIt33ng2aIvXDEar0Q9gQXKFn5bSbAkN1
YDRbO7Osuz1bGHJ+FIUKStYcYnP4YNFbriSfz7Gsi23gW0iA5pnP0key81C9kA6spe5SNYM3VbCB
IHmzjEbuub68GLHmMkBMl0kn5sVvh3c5QSRgpGJxWEZJ461M6/J/bRsqc4Hrn4qBbsoqF62uGZpm
mZok/r+XLS0Ab461Sg5RNbiLNSbya+mIC4a9lkHQ/a8nNSkhP7RagQ3Em0J3UCoJZxLpaU2ACx71
6Rgw8FehptuVlRHrS0uUFo1APIrpkRbfk1gxodgwiS1EycBzyxfOF8K/PN9XAnmPk6QrBzqw2rpM
8+GZPJyjzoJKaprisqz1jDF6muZHhcAcnKuGZUtmhD1KkyNz78kpZQSUNGajhEeKAItmc9leE6X8
9ntfxoUmPqQjego9M7SHzpLabVgU5YZwdSfOWTmkflqep6EoVpVvxTjsCTtIOjeR0UMtOa7LFz0Y
ySpBrvwLzsMluZJELXjoZoweH3+0MmbfYbZbupvDBKevNeL7ZFr7solJQ5pK8Zf1a4rFByv67NY0
SF1yobkrs3ola+L4DBiUC1xw4gC/NE1IwWmUiKNYJlthOZq/q6TGp5kHsAh4+vcH5h9V1VrFMKGU
lyKXXUlK24/KIC+MsQI/VOQJG6Ppd0wg7bWEBbecYbI/CCDAzAS3IT0jdW+/54MpgIwqiHq2mbqc
zxm13WZpzwhtDpeXEoQXmidDga7XCmO71rMfeS9UnJ1o1Drw590JZUZpUz5vtlVh7oAltCCUIRBR
Dj1oEyaTjq56kGmORonK8WDdRcpBFac/KJfqVZrHP8MQ7Ixe+MrkUmW/QLtLM96ntszWhBSaKOet
tY+LJSnSjylExayJK0EuKCNX8rPavSu+3UtSZZdVaxNIZcfinmhbfRBtM/z2Bbx6l047QRkEjHLo
I9zVRJZax0kOz1k9bQfZ2FqW4TTEtNFoJIVnhRgflqgNUC7ozmQO9/KB1TeRfDYhpYK0FuIHDsj4
lqiutCsKPl2+18iLsVVbxCn4Lqm7Ev0vNpRsYyTrMEcVtA9GW7tLbJ+an9zc1b0TDjYB2rYoPU/j
bbDINNko3bVJLgFQuGGXeKua+om0zgrspLfUXJOAzEK/fMIj6FV3BBuWQYMyOjG/+CO5Ic4IoQEr
ZzYVu4ipwK589LdK6IYwy9V64NTBxhl7OdwgrgChFqnVWq1iPmbRB/PYbgw11dd5o7fwfMR9P2qe
7XvjXMCZ/ykpIhX9IIyPbfOpjS95f8/91zR9lMZHvfm0hkeeBAtBu28TeZ9ZfBfFU2odRHFbj3eN
25u3Ef+RWqRLbY2AwLBDsXI6pBxZx04ZFEI2V2knycEbkJf+zq9evOFPxiCFbs2GTVT129F404KM
9d9n0B9q86Vsr4b/SI/05CrAkUzRDhWV3AZUv4lbhB2UcSi6gQuTyVBAhqePsbJLintAMCNZ4ais
7Lw9eMaNAkOex4AuTkNxn7o3LbujIrH9fFsXj+F4y4OL1Z5ynw8cgfYFN9b0mOESEtYw8Ibw1PQk
R220yB2mszK6/XRbqSVqluiuxw+U3+mybSjsSPquRDhh7ToLLcsmJG5XOlMUO/H2TCAJ5aHMHgy6
ehiWyfrJis/5rbdbXr8O2EtMbYfoS9KKkP/ZLXx+fCamx92PBFkAjEyGbIBi7srr5jEg2De2I9z7
p1zbFeKBdXNWnKivWSWn4GzWDl2u+c+VFbB+68nSrlb9LlI84sXI1puAcr8EQZwJO9V86VGv9/eG
miSsaCN21dIRhBVnjiigQy2dmvpkFczYlFdPOr4bTbjxHo3BXnl/hHbLvrGSDor1OQ2PoXcGFsug
L/irXL7AO+kFUq6t74Rkip02HKwcxJRL40+JHHLJJtuCScuVe9HSYSuxpVEktoh/gP7hNjm0Ijhb
VAEY0m2k6sSQUmJ9N2G3CB6GxqSlKVlg2RhsL/mjegjtHoLI5ALcj6D5hOQu9vcK/Ll1obFor0SB
biJvoDA+ubLm2lP+YvbvU4QANEDVgCqx8Bt7VfvD8nODsGsk2vNRaUOQsbVahcHX24X5zK96KcUd
7z4Sblp+1/IHM/5TSlzo2b3g6kv7d6l/yRIAbZf5dxaRWm/dS13TpOpdoMau36g2alRHyy/eMNmG
+cXyAkGel6WctWlm9zNeDX4u7zQN/kVlHY1KsWwz5+XS+t+jyxr2bZwNe8Jfn/SZHBz4ANHUXp+c
sOQB4XZ6lA0rEEq2lMYUsfp8hxzntdTEkq7SRBMNu1gsoVNo7qIi3qw6XtXS2SQEoAO4EYzKuvfL
jRb4R3bCl7TWdhNqgNIjiFx2A/wyioWegRTTenKTWlrrnbUKTRM1e3ix5CcBOz61asoz6krUJ0yk
40o2dnXJmRTfrCJ3DEt0evCesaw7fsglj81g4kqk1iLk3g7t8zmtOOdDZFvi59QGdk/ttmwQfmHr
H9DqSUA1xRrONPc9OxML/tygv1FVM0TVHobYtvxLX+G5B/YjP+nq1YzRCJUvQLUP2IRWSk09lQmn
Jpioqj6pmxMnyShGBVuouMp4g0ODZgmdQN4RHnyv5RelvQ5sh9Zl91YB82WAG1NKWRTAIpYalegB
gsLJGd8t6a0WYBk07arQJ7vnEho03po1OILH1ZgyBxF47H9nnohfm+h60i+TkvCSYdjImXhjZxwT
/mlohV0rkZ0ThqNEr0L77CckkHFWsslbQ3yiOPsMi0RRXXk6m8YtNW5KR6fjW1W/g4h4+3Xhp4Bq
vtLgOZ+jvdTtlGv7MSux6+nyScqE70qSrroV2CNEvIvotSf6GQcjaia0uPqx7FhZNdD27V7IVpXF
CN+0zcGivuQQtsHaWGk3aOY0e6apYnBHyz1YsWMO5koSWEENue2G8Qbql7WpAjI2vNGQbEvNaHgW
Sr2FJZ8+Kc3MTG+DoylWL8tG4J+I1QZtplIRFly0hquYCaXCeJwvj6+wGq1rbIpMDuYkbih6do9R
1u/7UIBi2sYN6VvA8cyoi0hJsMgh75r7KOHyDLy8eGj65tnK+nNCfX3/jytsKoHt1lPjxGJSnIN5
Xd1jstqweYhr1Eh+dIYmz7DENRZ8y0C1UWcU6I/OZrMTkSjQBCUrHKJm/ylWb4zfiI8F3YnTp7rZ
zj0E1lsrIXN1yTGLrYBvtHSrFOrccwrBNt/0xheqp5gCMSKzxFVbOyUkbHJSOmQn6kUwjyI/pI6M
7WvfR09DvDGbtVjvSnUN3pZQ0H5dWWcFu92h2DAAkEmgHw3AFte0pzR8DdD5WmeKQkqIim2NBszI
16qthXDUd+E3f9kDNj4enJR8mffGbohmB+8N1Cpdey1nEdLzRsERQK7jYy1dZWHvfeH8b4QrQaHR
jJ29lYLr16ey2Oovik+216Ox76QTsGbQilnp+gEpaCtfXNFR6Gpk2TZePyVe+80uR6VxdooHYq7t
xjiww9pn2YZf1k+uuAqIKG8oyNoezszi4rd7gs+EM6MivqITmvumuNUUwWNEPisslKmy6p+ElsC2
LV2AV/6jFF/jt7iwJ/1QFWgrhA86YFF/LAqHTEFbFVpb/5ygucgYAOl7sRMqBPzo1kVob1JxbaST
LJ614SOST70Pb52cMLLa7NCFi2fL8VNQfSfiVh4O6aZpr0LjOvPNqdD8E/VVMm+F2OyjHKg14jag
bxRGvabM6XbDPRc+GBdx0T8V/My1UDbEH0iDg0Le3IvNYQj2qn9MRublU0fT99UojtX4xklJhYf5
heTBcQxZ/T5izCZvkjVLhZ3gM8pWgrgVxVsmdeirbrXJ9PGpct1u6/46Zq98HjAWjf4JTRxwSWJ9
2Uqpj0buROG29lxBtSHBeyayoaM1a7e5kC+NuK+TYxzfKO7q0Q3Gpd85UraByPGhgz8oqevdzPKk
1EftYZDeZMIJvbNqwUX+0LxHgZilZCukMJgdMcK1xEdzajO3ri/GOnDFnPzqG2uXl0Q9gc6ccV3G
hz8cHG6Wqv8IM7edovWg7vXsLelvFWactVk+BT8yTSd3lG3grU227sxzbW2Ab0vnPtyw/ddYevc3
aT12kPAAopyC9LmRd2p79S/NWZicUfjgTXXy3jN+pPwYFnvvLJq291kMqzJxdYx5ON/rU6hcObvl
Sh9RXJy4OaJoq60ppnH5VSe21/EX/LzS23CbZ+SDx+smeua6pTqbChcHPKMzkoyk24H5pobH89Bi
l90DFsSf9+6f6MRa66cCPEl/NRu3qXdsDadiaySvkXZAIWVP4zoSuBTvmffIKKgrTg6p61DnN4kb
GFVetzWA45EY2h+xDPTtU6GzvLpyVox9mTosV3WXfVzxrMwEuL0oszy9We0HGbxK+cJ8WsxSUBQ1
94Clg7mRRod/hnKy7kwWPsvHNfgwO+GMEqkjfFTFFezx3CZdG+8J9E1W+vu82BhkoXYvqboO+nkc
yeQN/3LM/DBYTUcWHkamnujoeZe15J/kN1J6CLCRLVbZ9NAcGb6VQzvcdNrmyDDIRy/yqg9lfUo6
itW2n7i3NDpk0q4tuCJWWKyIzfDwa22i6jr1q7cvH0GCeO67a2/sx8jtgCaXW6CazMADY169U5D7
PjI08sEa1DxU4ysPbxGpqNukgMDF7eqoLFdoN061m+TXEHeU4rCWs1qW33sU9qq1IZ+MQSO7m/qX
Kbha+lOC3EJuuIXIlH9F5iODJgiU32ul0k5zzfxqW6QcxdwATnRu32QURwjFWGWs4m5dWhcGgcwd
2L9VDjXb/AFfUEnrQHyI0PjBckF2Lb6xDrLIbOVlBdEq1Nd7OwUejZJRR8ilvYnUJWZQwAY3q0CB
nfE7v6aJUyUrPjyNJYhfbL3+Og0QmPat/9xVP8CqfMIPuNYN4YXZhHtCZCWJGtCNd0Z95LY+qiuj
dAf/KRIeS/2r6VfJvmwPQ7+r2pPMLuvYZfCXXy1xlSESEQt7NlEWxqPpBgbhEBdemoanHkXivG+K
etIh8Jp5dJrmPy3ph0l+Y8zI2XD4R7N7RkQsBxvNcgC5YymDdko7P2y2dfKuTOX6pouHiUgkMqzq
W3gNrymxNQJ7UmasY568YpQp/sTapdDO7fgtehdb5bwSPa2+ITxk+X+C24suaMxdEGtdsS7ibYRO
sllVb+Sacf/35oZrxI9u2TkfHzV1bxWf6HRoiPBSTz1RhKkWOD4eypgVsNR/iNr3GCAum1EJKCvi
VUBUp96cWJYfuEScJjxJbIjmG2fVN2wFycZAtLNjKgt8W3jms9dUWjih3QlHw3isg00i7udXCv7f
PGtYObEqr5m9qKtx7bYIeGsbHkiYPY3NToJcx46TZJdqPWlv3pRdVVAE7L75wCdyGPXkVWxx4t+o
b/l+T6fMrkP2py8SA0byqrXroTux3ehZpXY/Y/IEno8UG7wLd6bVonTD9iWErS8IZ4WwzvzIzDHy
4n1/VYssH53wbV7zzGm8H/xJbrqiOFIjNqa945Uub4TFAS7xov3IKwAZ98y24i0ZyeVrbuy6aZep
ALPY7uusQVlsVONdTC597+I8Srt957/W5JQBUIytHfMg5KQ924LwQnt8W0x78Gt6zdXwNS/TiC7i
FmDCzLIVqfAlLjLbJ5we+VP9kbZrIdrlcDuML9m7F63vNsMu1aZ1H64LSM58Ot3Ig42Vr3u2qNFR
K7684l6Gz4p8L7vHET+23z9J2ZaBVwaf522LQ0W5ITvaXYvgpsodOluOTojELFHaskeJ8Piu5tuW
tAb8uv2eWBxGM004Us39ULp7VkID4l3d2J4gFdo3sWerRApHoBmoBjn58AJ2KzpnHxiqq+qrj9+5
mJh/eumcKSLqZwKabLHccb1FrN+oE/WPGvdB8jRLByQnO2g42dDw+jeusCy4iO12fikNQcEU+/J6
b7IKtaxHbzgjI669j7FmOrP18sRdn/ivWnnt89ppU4rzVBme+S2KeCcoyOZhP+wnPLQZO6LxKtLL
DW4jHyTrU26tifzeHPr+OmltRByZrfY20zURI178iQDAUPf8Mrk4kUUyIqLiPODrjNof7aj45xLw
8c30HxLj5in74E1AS6uf1WFnNOu2vRHzC90pQmg9gWlgDF0L2aUJDsmrwiC9xRST0SXTi0OvnFAF
EGXhNiUOAScJ1oJ8zLzd3P9P1hn4YpYx+Y+h/AzladCOZugIXDm5/U5sgCxc1eaz8+7WK97EgnWo
Fl9I+tR3cvcUADrtT7yeonulNW1jZVHSV6X9CcWaws8lsR5II6v3evFdNGuWA7jPifPMnkzs+slr
ov4IqACmC0IM2uuHVNwzyHv1yuh/AlRKFDEcOOCTeaM7EgTHoXlqxXXdXCiMWslTqL/w1wvrCfSD
SQmxgcUiezRmPCcwU7JOMELu4+7N1DCutab3RIZQuhZE7WWURGTneenifr0j4StPSSuA1TKNA4UD
NgkBEJ5qznhPETpCBwJi93DcGTJdgL06UiDDgeX7KZ2/qyw+S/1dAHERbKp4y4A1Ti9MTKg5RHgK
SOSiXTq6SvWp/ZjE5TUlKtycobN29BHDQ/IAB+leVnt5fFHZFKvaVyC8sBCiKGB+S5bTKj9xZxe6
yHa8Y1kk2nLQ2o7OlGgaX6byY/Y0mcmA0AiIxryReqTudgh1nqQKc9gDMlXbaN8Z0zXzMc+fCDYv
i7eyuEjGqyh/MyphenSqaEfYn+lv2JMA92l81tcwKfzguSq+++DcXltRRQEPhfz8JluweNBSTJ9Z
wZKhXVnWm9eJTugT8XBq9NpB4OlMMLBM0uxjCtBBE68hjIGOJw1sOArTauepw5OhfhiJNoNkbbVb
K+2zchPD2Aa2xt4xIZgIA5yJg/tbVCkGrimrNPqeBq3dD0/J/H+fCkbK8JlGnE3JDB1AwR5F/Va/
mPJH3XRIrZzJDtlrHhpExTzJw6OTsoe0OiqN0DNCFClQi1ZweVlNzTXolyrXoqM+qhdZlLkIMQm3
8Ve+sUahXFuN9GGoY4NUKaIoXqWB2wJeHqudH0+Mvkr6EVsvjceH1KvjRiTRIP1KkiIGUEys2eJR
KINu05i0fljC9W2IlUqmYWcWYokvbtjS4wyOome8Lkgg2HDI7dBzOGC8dUybXbadYis/l+Ad1lEv
ZxRTCmAoUy3aXcrlore+5ZoKvhPSGxToa5QmtdxQzkQLjy6kgJnIxnPLd/1WyFe/So9eYast9EfB
ohdn0XM8/7blayp/1GKoBuVh3b9ARcJhWkq0ObmKfv9ratXtVpJKywQ/TY0eJD6UEn9twTrH2Iwk
f5q7q2oxVnbOLbpVDRNvFSLGrI1QguNPW9O4E2HoEqUAVVV5aWphdFESq2442/Q8WVPcJaZ2bCUf
8rQ2udWsCiEZI4A8PW+wF06ODhyZBrFGpm+4zfyw+fWF5FD7cEPwMEeK6yhAkFguYMFU+2LGyRLh
LWc6Y+HsdvrfGvPaf3Q4DdMUZdmAmaIZJrZPJOb/2ZjPuobaTtMMqNDYLIljk2xEMzJP+SDEf49S
1kIoDIlgnH2+qgLwsqEsvzxKq0nBoUpwlqB65ioqLYOjeLwGGl8oujE9kgJnLVrQSfooI0JpfXkc
gT4EhOJ4UvUqWdpnxG/9Fkllt2qTDh5hE6vBr8vv1mp/FKnRXiRmpToTH+Js7B6U2Bdcoa2GQyeG
E12HzqLoqQwPMvIe9rOF/kqf7BlsRUxIxezQkD1xOCS6lNIYRIU9KqlEdG13W3LhYrVPgRpK0mHq
dfFRDJqbNpJq4jVm57lFkbyApyPVhCAad1EVLeCL5Tl6hz98fOLBGnECzICzBTvkA/v7S+nJ4oA5
jRi8TRbDWluOBBq7v0f/PPd75GOSLItmoHvXji50ojm17ivC0cotR0TY8nTNenwCRIheHWtgGKuU
pnJB3Pjz0Sgof4+W58aEIpQVttYxoSURdfFjrczZCJ7Eegle+2F5WKdi5ZJxAnoPAObY+N1zFo4x
LcHcf1+OwMcLb/92FA/PRvO2oBsXaqPiJfWlKbF3ikZmrJfnEjM//vfrVfufQhJN0/BCaICYZI2m
5Sw0+bfIvxIKRQMPuzykAQrLSe6bg5BKcnoQeyOzjdlBbHngdsUcuxtk0abVs305SdId9Pm6r5iT
yubHT6wNGvbVzGlAH+GR8ezX+q2XzMRuZpN51wHYwGk/HBf9Y5t3493cL01gP/CfNbXRDkE8Qy4K
OT+2qLaPlGcDN/BgTIptbtkWopIqfwhFHZ8jMw75OL05J6JB9dgNs1FKnbLyGMvj2s9JL7S8PNhj
XhZfQnqcAPH1N7nOx43fRM+AThAwE6x7aer2Qc9j0U0DKL91HZ/LIpK2oylSCpn9M2XuDkHX3hIV
ZKgBjA8CcuOt47rqDmEzmSeirvFh1+xmC1WxtrKOb1weBoRsM1JcErxTpOfp7le8Emb97je7vaSg
DyL/U5tNY8b8ZXk+0bufX2lxaABtIhI5lsLgtBx5XhZvf+lBSo+7STEbf9VamfUe5jXEOghbaqD/
BG7mgddcfIML56kK9Qc0P1hOkUMcYWh3oI4K8bocRfNR7hWvpS8EOxJsdgvSDDlsdrUMLTnLNbrh
YpBwWoUS+ycBpKYqaz8opNDA9xqJY+a/UOYGRv71r/Z3KqRxFetRfUFVg189jOkf+zClpkDkG0iU
fkkusdgL7jB6w2phulQqC4lWCUl5ymnuLpbPgqJUa03toViod5OHUWIxSvaALbeADwHuQLGfmdVS
4Zg9iSeGzwciRMFwLBVe5yjqaALAMMo+c3Qa4epJkuDd9MLBNUqVGmuU/hiADjeYTTC5VlmCF6KT
dLcfItjOaQG11WyfQsUbj7+Tj0fuga3rvla7JLfq9lLkL0NNW+dWoMP3Spo9SNHtPx9w6GOsIjS6
cxKyeM/6LKMeBLHk06UrOD8l6QRhW2ZDaZXR8BR1HY0iqHorqQIkJxVyvYpHT911+Hb3QSr/PaoT
gSgDVfmVaBZDwg0RiQ1KA4MI1iK4CDRLdssUuKiE9C54gxRw7AOjpXddpQdzil5/z8PyEML2Zhr9
3cIjCLUG2JLSg6sY8ZeXXf9kdCiQB3/cBpgrCUHIxLdO44LGELnG+OJDiu2KW8U475mP4Yza7Aom
PbmMQNbUDq5/D7euV187keXsFOIK+kXTkDv4LeXScEKXg1UniITjrJzNvheQs9oN1roxyxBdMmKh
Elzsrg/iZ3OQn+O6dmPBaO4tcCtsgoOvmzaWHoQKC4o67V5xKg00lkj3NEjl3BUkaz13AwPUjB1a
cEPL5RrhTdxY5dz8kQLW8Jams4jopXrtL1hqFkBuGNUHhmWIXqT9/Ro7erIUj4imGS/nLzPQNW0R
d8cMawSDwjhMqshbaVOqHFsLPQc+7u0yABIm0P7N+/GgyFB0gedKmJT22Ne+/tjLuMJL0py1vKGe
EFX0Bbnc3WjszAParuYoItVmV09XuzewWkEaq56EaI4/6useIpVXOU2d06XXlWnza8ueHzalJgGu
ZkE/c2W8NFnj71WZebXAJV5X2oQLb5BAilUgVeNRYGY8a5SbAgF+SCXPkSkTzGr6ElhHkpZVdc4A
eYqDcFiFJXs4ZnL5KiX4+RZaTEdGiNABTRNoPWap9r4c0CR9z0jbeZBQ9v/m/+mwUacyolBj6CwS
iVwjtyeMOluafQ4hIa7HTKS3oXaAHhL4Dfcpt+t5eWKj2I8iNE8QaNA4zAf/+hY6Zy2pn1AmtU9l
T+cpqPt6ByHEf8klIKu8lZVF6sPeKyl4mBA61vkMi8g69o6FhVCqxeo2r0nSoSGUuXIr9doI5mk0
SL4LxiA/My8Wq14d6IfO1wrxIlhmIvPokVoXBaW48g2iPpRY6s+dFJCq0pSXDi70pm+7gOYWhcC6
V8rPyIRTuWTFFFGvXZPcFXosVSJxuhuCFJRzgnWbWKaOsU2OaLRyNm+/BDdYrmQRaTAU2wTDeOXV
f8EbBDmEFDpqb6NNFsInSUtJkmSGWb6obE2W+VRL0IvCt3YW7PoyzC449jZWirVZDfdKpjM/Y5uX
L4SKmejsZMg3/3oOlFBy+jWVCV32zK04sSPSwl9W+HK2UjYaEtqA//udgjd0ZvEgH/w8Pc1+5k1G
yO7fo1C8TpGvIzgHxcAC1D/l5F4mnLG6NOJHf7atqqjg9gtFqQH49fuw1SyqFxPIMWlI20vZPVuz
pcqbF9TLkRJwmaCInMOL63vQdeptYi6+VeoqlnISbScNg0tDsCQWCj/kMYlYHvi38/KzcZL0bqXL
tLEBV1fzhK+bAYG4uvlY61N3+Of5AKfOP8+XDWY47k4KZ6BI9IjQKE8oY3d5/eSCZ641xrErA5q4
eyLhk03/QOgJnzOh8e/Rn+VPyamSbaCJEC6ZZvOzSSFRGu8E5ZiElrjGyD+D7yr7v68ZJfM/xcfz
HscQ8etoKB5NWUHP+Z9rRrEKq4ZUG6ikoRpuUwkro+758CtMBRrsoCO885WD3xT3WKxH+NaAh1g/
gtgADrKqWqHGBSTXh2Y+KiaZTlBGsMzyDZyDKLu0aFyJC+Gxq9PPFLfka/G0hBP7A+pJsSNDNdRi
4ZRZyPxZVUsUZvVtmSC0KD3fewjHHkKYVYc3r5UL2sXWzY87eTd5/4ew81hyW8mC6BchArYAbOnJ
9mwrbRDdMvDe4+vnVFEjjTQR0gYPgFp6bJIoc2/myZ7ympP/OFP3JnkvkfdC4j7o3BLdIGpCvUoP
OXBTp83rnHevIxFXn1GCXh/7KUi/VIWTbnoyem4m4C2I+s1k0y8i/3L+44/1oYM4APKACMaKtOLA
a4+JH5MuUVNk6KplfMoMgtuNom4+6tLaR12MJzCbP/WuswecY7+LhNK+Jyz/nMMTR/M3OQfmlq1h
ae0ZYGa/KfKo3alLdagMf98m8+liy0qF4V2rCkOMhwZ16AYwD1kueTKc5gjbiu1+XBZtKU/Gtmzt
6ilIPiOMia60mCHcSr6AuRu/xbbxrS/S/HWaBDs/L4JckCYyaJiYyNFsUdRpSPoVhwvzCqVsf6ig
uhCr5bTWV3An7p1ne9+Vxrhps3DH12sVxyMSzXIYjrPJwgAt+nCELcCZGVsrngFgYGXnYDrV3hSL
X8/JXoPi6t9Pwh4OwoNAR+jNjRpzFSZSQeM8r9RARPs36krdL6tjIe2VYD7wUoYp+zUDFXkoN9dl
nXd3eBVQYtG4cIeRjGkpTtcjLV4RqeRuNSdbDkFWw4XE02FCRTxaHi5LdemF3joY6mLf9GEKSLsC
0aL38XDoe2klk9NB4rfjtpPxjUnnUjVxEKlnp9IhXl7ZLJhuNxWz0FPjB6TD9V60HcdArAgob67V
IZO5KM40ivXfn2n7d2E2j7RhUOHyLB9Em2Ubf1q52ciUhgHhdDfmhnbIAy895bn/WMztCP1HfPe0
lgZzLr4GRfxhLIX+DGou35F+Mp/adqs26YbhH6aBTpnat2dt/X1RqIJUFA/KgxdUQf7g+ejU5M7K
0myywhNxa8WEZXgJSxrFvmYPbN6X9jzdm3Fj3ru+395j/AnULgMcPfIXKvauRXrOSmUEs/K4CiaH
qkTXM4soYJlLyIvQ7i7nmW/t/v5+KcDVLyE775fwPNvSqe/Y2Kp9X/99CHT71q/DqjH3ujCnlW3i
IqmC9iPt+8uJvKOPfbcea5ABP/8c8trr1AhYv4pM1vUUe4V0E1yIv4SfupvEav1Vl43fLhtnI3s2
2ZY9z9H0wqJMIImapyc1AaSiAZKCqO9fQv3fB3h+N3xRvkHmry5sW+jeHwN8X4NWigXcSWegC3Fx
Mjbe3sqt6N7uzdbExjbT5FWbrtiKISVOyZsybWlOr28qzWY7N0J4v6xJ2FN7q4u2Pw+n5OpSJriU
g5wJlUZv1F8MlJCX3VJoaqS+APxTRcCGSfQ0z/6TM/g+iyuX9qPTG/Stqqc2TZaz2jdOLjBa4h7m
QyLRoAV1xHTEwAVXrd2muShfK1Yba8qC5SmWl8aYnd129O7FVIvHv389LPnx//p68Ab6BqUW3kKB
C8d27T+QdvAEKJOIwTmi+kck6IVH6GXxY79E6SoFjMYKn7hBgHo3JWSBjZ94xgE/ysnQQ3GblSLY
VrCNln2YZyabDX258W33u+Qvk0L3ofK+hjlF+MIVvldCDIgP0rzpQzNJY7PdjLxSXuV1JSjDZ3UR
/+MXNPz/Q5n4lBEtKrG2qUuOxh+/oUfIfTobOFRyOxYBRmvx6LGhAvlmjJ/8NiJeKZuDW5EYq3LU
BmTuk0V/xGC22kMymXQDVRQCTgqjxXUylPG+7UITqsiIYGCy+tuhqfFutNnyoNWYseMuftWxCW0X
cjEqzL57i7HJWC9zFl+NrcUSPbfSu9CrqF3LP2Z5YFH31IwT1Z75TWse+om1UJNpycMSzc3Gx/qO
3qQV0EqHTzE7900ofZadgy2EVsFzTwDynBIGxTATLWiTrhqqyE969lqKzLjzYLWwNUlrOiR1v3E7
tz857Bww47NSVgvnKWvOoTPGRCCThpJMurtXZ9HPs7KsZWqLdVZVFxVI1iasJdMKm2JtmLemLKZj
ZW8PsxPvHa//2pA5jcJSR+FNRA20XC329unQQKz2v88TVjTki+TSVhkqalVHiMpmojwaXFv56O71
FCWmCiSYJvywuv9OJM03Xe6ssFFaO11baJtquL8jgonUmRYYAXtYco4sxjXU6/lpkFcRcU53dj+i
64q9nXI+qf9hZ9aopxfyDcNx2qkajpmT1VbH21qSF1U8Q9KYV5TRUVE6lFdOWaQV5ET5JXAM7Aiy
ljfKqp6Xhh8+Lw7xGeEXtciKm4BvJEl5ISLnqPeRYDV1sY6aAhm56XofBoMDtX43PEJci7ceAMlt
ob6liZ1bN5bGboGvb/xlZlkjSRVjvXw3OhugX9e7oPn89g4aRLKyzDl7uLzE1KnZrqiwoJr4JwiD
s/8BRGGit/qijUkOyMckP6MAcTNDMjloSTnfOQbNIxkAhHgbc1NECqmXQiVBHyfvJoX5Xk1tegUD
PHocY/uQWZm98pZlr7bk7Fz4/Q2qWyHUDOkx/HVQbsPSdMk1agfjZKo3cqJmdqXNeC7/Pp45av7/
fUAzfd8QjGWGbYF9lOuH/ykTk3YSaiHRwydnpjmwdgQ7bUXh1qVd2Msx+IVzMdy33iLWCTYKtR32
Lbp3eTRU+yJAwrXoLnIQWc+8vJNNhMUvc9JuY+VlUKKn6YsrdT3wMBPsJTNIw9iACVjVtJgdf2dT
tV8bdhg/1lnirYmc9GhJVq+DnnVndXDER5WN8YPT9pCcktHAjVFPa8Gy/jiZUNz85Wl2cmhQJeGY
Tn1DIqJ1bQyZva7qCMNeFqJ1kU+d5XYoMYA4PKc0ECctSqOVgyBdFlrdyPqCXa59FrP5GSTeQqeY
fC1VIqliuzlA/PjuBz7qmxpmtCvYYRQErBB4QdhL2aG4LMhKLqcAp8AA3kor3EMYDKzzAt95tMkO
WEVMUVf5MiIztlmJd0ThYJkvUSbKHyF7gyanxAeoIlIyY/s0Om8tBlygg6QH5CgShW8dPVKkX8sO
dzvf3DcSpc37CouO+mtz15jXIk1oyfeTzW7SjS8FM7XVrvKXOXCie1VIhEkB2Nmh9DoQVKz8416T
tjddTWlVQROKk05oy22Rx2AQpQ1zNOxP6klhmnTogAvQZkbLUDS0D3Qeniu7n65+3r6sM1Jd27co
DUPDfokcR+x0f562zghiQw5joTzAuMUToaYV2ymDtSOXUMrkajntXrM1SNU/m0Pjx4+pB3oe+SGP
CtWQOuQRFVI5RLPgPkEwNTUosRMbURND6LDC8Z7cBnXLnIWKi1SYwZSPPcyAVbjEG8UZUNY8avhl
QIWQ5Yt3QurAqpSQFWNzeSKjgAe6rM35c+LDjMgAX0Wmbd+Y7OlDFr54cZwBvwoMw4V1dBiUz3mX
Pak6l1eb1V1WJMQ6oV9ZssT/GEqZLDRq5bUo3XFtEL0wbPTJJos7yRYy11L3w2oKyYn1yh0xG/Ep
T4x+r/BFdd8mmyWunYOPSgBaMBKuvsT71GsrM9etjxGLl29SWk60QcaoQqSd4eAcoUeKHxmfDuVq
Q6/9D8PfLUtLqK3EUsl/zzbC9qMMh6PHQLa9TM55KuydEBi/qg6Bg2vs88gmdAB6Fn51x//w/Lw8
KiBjh4+pj3DwkDiC5/a/9XHgsTuvZVTz9bo5ksL41CiMlvzA8VD6K2KJ611dpLf94vinsXPZZoF2
vSpZkGSNSFDKSXE5Mxvdmz7a+Z0Pe5DmxLHUvK0rr379GPxM1qlmOZw0kVj3gx9eO2QXJ+MQfStb
3F1pSA2NTT7J332KCovZxi8L76aW5SvhNvdjlXbXBT4Jk63jvdqLp4tGom4q2NtJbiX8SrvBz8b3
JTn6Ye/t26Bk0WC3JI02o7sxaFBWnpY8NQOJFYY2b1VnqJczBnCjtcZe8crtF4ndnBlDohABv0pC
JK7qW0VRUUINQ0pl6IGD+BbU7HOY5iyMDVHvSvArxzEJDjQiqnyDL9bCEkjudws09brVeNWu0SEl
Rwf3Qf12L/qZKXogNuRw6VCNxNHlwyTdxUF9O7f+VnWZSARYud3MSk9nn7AxKMe+XP5ukgTvixjH
vULeeIAE0FXWyNb97gYvYWoQpHbJjijkiyv0Ek1S4nQvhd1+QF4/hkXev5A68N/b6gdG66CVLtrF
y9VUP1atj4M3v1XLY3XQC+QIDfFaXmuVe6/pnAPfAW/ltuHe7S20kkPztU868htRIJPcMJz18JOC
ptHstR8ZnyjKRo61GboSFoIsx01UxtalWxb7i8G+B1+7HTMS0pOGnt20mNUZityuKX0CN6ES7hSQ
EpuvTumWioFs7JZRK9ZT5vbb1rpbjLF7bxIMmnM3PAE9YMIXPu0bYATe0EGDls27dkic3ZiiPzRk
udnSkMtoLS05mU/+g0aUUVvGyb02osXZqs1T9DIltfacxFj6siS/oo5BUSFAzhmCG72HoNIfqR8T
zBE13UbJPMLoq3LLd1pdo0ot5msCp64una5aJ3LdNoppN+smK8TCmg4ztSQCJ+FWlg4AZkejVAPb
l3gGelLIv7U2omZBL/wqi8rHMJh29RB2VyrUJoPaudGTwf7mm6V1Y4xk4Q53btKLI9FAFNXddoI3
tLz0emGsMtm+d2PKMcKm+fTL5iLaIbi+vAc/kghE39C4kcCsACxoaKd0hlOzJOCuDA+iT773hpnC
ZGWap0HOh+zRtsbMs1dtU3WwrSpdq3sKsOz28W1W0StT76tbZzxeMnmswYp6ZKdJGM3U10eVTiFm
rTk2bO3W7eAcUmHGn+wkOhhN03yXJ5bB2mXygC4kGY1Fq/Q8vmEYAPSFFKd+wKjPs11E+zJ5zvxI
WxVyBjFymkOBthxyP9VfgN/uvTgUX+HVvM9JGWCokOAPTaMnAP4339D+rB7VWVGHb2WunxnXlysb
JNGW5kb5WYvGtWOiypdWL+kSyyZSd6JiOHil6E7GYDn7iy5otutr14nQGgURa3/La+9E6dssNgLj
CqGHAx4F+WbnOs/E1fc3A5aolbvQOr5A5Qfbgzvc8ML/UbgS9h87bValAKZ9Ybku/xWO9cfC1PH4
ejToCUuqT0XVvRUj1L71tJAmbozwZC7XRYucTutBS8ehN16Lvnshh7kHEIjW6QJvgut21dUIntQl
aq/+cmlgFdCF8ZnZmpWY8P173aLpNvUELygEmdP7uxTT8mswFtqefVYNaJc8KCJPHfugeVSrpho7
LL0lhgUJo/KccLi37wekt8hnnZB8B4xyJUEhb3mJJzSJkHCB6XUAADrmureML4Np6w/akEviaaK9
Z6QCVjLYJeUvRlXg07YzKKAhYpURB15TYXfzMGgq5JfVEca4RHmD3Lf9RzvANOVb/L97Ax9lh25Z
OuAqX6eK+EcpIIE7UHaNFl7PNi8vS0ZEwK6HmWbWx/sphf0DSCb+4P190TxABygakIvJJqlVON2p
tvVv6kr1eEOeMUYT/Up9ChSojlCqqB8KT5ySGCzxCPI4J+Phe+Gn15VZXzmBXb5X2k0Z9TLFZbau
2a5W7xROSbod3P5pKLx0C49Mu2b0W1N4INWm5pHsfJl9gx5g8VlKe1o13Wta755AyGfrOm9hjxo8
GAqD3soesSVJCZLTuqUccRLM/isaePxwMMXY2rsRG6pFFL1XoSqVgY5AZ71dl1T6Wglploln16px
TyNjDwL0VWByzNWl0XFpgAMj4N3EBAgp+Nkt2/dIItiSxSQDm5BFWEekaBCZTr8X6s9VMOR4Hhz/
PNJAZGLA4hX1Y3bk8dU2Cm6sOR3d19R+MEGHqW2BZRGRO3X2g9oAsCDbZznBr3AKzNGqzq4+YwQg
XAE5JwkfR8OK20+XAO45cb1DI5V4lUMLYqWN9GbdCLKkzYo5S4FN0lE9ZW3bXdLkmV6sfViTys2g
5K9aOKYMgoX13Hj9cQoyb8PcmKK2hFzhzr25T2gAnEXj4kqC640VTZb2NZOANWvyPXqyVNJqysj3
syszBCUIl2hm896brrDgiq/TiOFA/UDqnRODPcgK0hies7K0N8gvzxmf1GUEB6/S3vkRVr2l9SFB
UXrbLK5j3AT5sHMRXH53hAWvokzffXRBiFrd9tyI4iAbKNs06dmtR073iK+X2GubR01NBxRu7xuH
KsCky5JTEfn7KvaWoxEuGjbGpmZ4j+8pDqbrEWd25cfzrSr7qAJQMRsLuttCv9HxfO5CPe7vfp15
XnP2zea2LSYsy67entMx6I9D39g7O3bwFSP4nwvCpGTQemiFX8WSznd1YwyYeMTKsbInp7EvXVI5
Le+NESOXMVerKi92MjLupFI3zQFlpw7E8DTYA2Uhx6/WrKXpzkfO7heMk4BrsW1EYyJn/A3QaTd9
fUVz/mhoWnmTeDNhuEUmri7spL/XJqw/i9UMP1SrdQi0Dhwk70+Yb+WJdhHd4l9NeouxR1Z/fRDl
JytHmK0iGtQ9F7m1j3E769M79TSrQ2e79SHV7WylHm7SV55gq6IEdL2WNQoEwAscb3KevcozL3eq
zn3rg7Y/qT5GzbIzXED3wAPVtvOU1jtvXFzo6EhwVMgX2Tjdeaazj0qaGueQ2wW8CGZN8Y+x2P9d
fQqv2zd9BxEf4RsCEYv3x1CcspDvK8lfBC37QD0GgCU0tGNp2/Ob4S6oMozuOcg1m9FS11fq/mRW
YlMl+GvysnDXvhJpOrV3VIw9RdvzZbyuBPA1ml29uQ3jmMuyZ6WaHx4R6nfJ7MY7lK/TXRtEyU7d
C3OiOFIP+Zjrts8Fw87cFvmjF+T+GT3Voe2r6hWFIMYonVxTIFDmuVo6YR/SvESGKJMYo8XEHdZh
eyJ5Hb5FRqnb+x6ZY3tny4V0kxB70oyEvxaQc++HWCRAhIidytMIBCG31MHuymrrOohOf91TP5LF
xjFJFjCC8mf1Sl8B/OxvFLadYsj0OU1xzyp2u6K4BwGqL+KFVyoEKzAbsIl58aq3pH50xH7plIjX
SkakDracMRIzf/O9ST+aSZ8dufqcWrarb2L3G91t+xqsljnspxRbZjWiVXbqRrvR4vr09wfF9H5v
8slvh2PohmMZDg0rg97V72ulIUYp08wshcMAx7pCBUEc/e44pXdn5VPKm2OQ8eE3r27t9NeJlftk
a9X2KxUfBHcWGU0oDbH90a9TZyOdUsBIOjo/FGG2E/y4/+snfp2lpO5AmwLRykxa0oO8RnZ53UnB
OUWx8aH5eWYv9o97CMzfK/ogJ6XvXLrROl2mSb0jWZJd/D5bcGJTXqv2iTxz6icVBywyMMlx8MnM
WNMhav+WZC25Pn7+eZlt1KAJvorAqlgyEy+vdFwKO9hYJYkCSsMaqgqRVHRgMdk4Y5++5t1cHQNB
9OtFhFnSQwPt25Z7YrrJUSERZF8GnnlTmlJQqsMCbYOzxuIJImsHFZa+QH1FGOlurIpp22LU+dTP
bB6dsrydcduv54o2q937lMnHynpeUrvdZzQzUN1Kjubi4L5rmvSxVyEXcw7TIZ1ftbGa7mrHWx7M
uH5THOOSys42BPt6KMvS2FxKteECMiHP2ZDqRXxWa4Es1HdBImnuuqaBLWlPRuS7Z3Oxg4dyHug+
ZPar8BbWT1NdRBu8CSyN5Gtz8KVsETBouzIurXNp6rQ2AoGU1Gu2qqimzsrW4CNL7cu6VyQUWEOd
ykQ7mteTHBFNJiecdwyQ6hBPznvK+IK2HPikn+vlnldcg7cgpJZ13HyrWmdNz6/cliXiPYkD66LC
LfENEN2IFHVWZXoDbN7Bb7UEKkOJX13L6q2KXlr47TdoaRw87miZo6nX1mrCrNBxIkzVSU6vMneV
xlNzjGAVn4oUc5ASqps8IeTV4vNVNIbWafmouhgASG58mv1Ah96eaKtOSsIXsFUP4Ps3pte7lJST
tdpes6qqbnQt43OvQ8jHuvMOduRZJb4J+G5rq+vNo5AMt1i3h10R0yDUhnR+/OOsyJm0jEm/5v2/
H2SoSc8HcMLb8K7SFxMa4EgY42KrgjhSj57X4gGWCwzkDisSkeYDHqoXywrOaVc6z26VNQjJMudQ
R7yZU/hgFMunIuqjK7UDRvAiMY4a+aRECZ3Ych4HZDY38YBI0u2+qCGxMt0XtNbDuVf4wWIctINw
V0pJQfwm2+cKnlZUlAj6ihswR+2zjHZRuly/IdfVJNlnITySJeyPBMmaXfrOnGnIqJhAdUjkzKzO
xLgjjEq7vvxWSuSqDnBGlr3lVt9E7jebhp3Eel5MWka61pU3l9OwQmQimAIiNwVJaOphT+3x3vH1
htjGDq+lImOXkDLSCL4ss44S4ouEpmScrlUACq1yByk3L6/K7fskr7zz3wfu/xdngFO3PYZKgUiD
asQfYgO0Ym2Kpp6Ets41+eD6/iZs54zwgSX+ElJrBdFZFQWIsImGatvaPS0y2LYzfpEkoa6lWTdK
/gPu5qs90yMXlUwguPTSC2+4LmrwhVrI8l+dURWqzygOcTrLs0Lv3i+2D7chdSI2sVLmyyDGjZV8
i8x82ugIQB6sDJ6KUdlgV0cE70WavOVYEmETB8jnIeqWVCKXqIrf2jn09zECC/DFZvwWj6RfZeBv
tn9/47zfd6aoNNCb+65hCTIeBPuxP7pWsHrihCgl+qbZADqyiGSuIO/fs8EGM/GBVbLg6599sMwU
/fI7srL8B5TXyHryaG1mOiRcZxxv6FNNN+qskbThRp9IG+rfZt1untQ46oVvtJrrfZ5oDh7HUqxd
PGI7vcOQvCzlMZedPK3NM+pzIyZhCVFjakkFeCK+fJO5t2RtcbRM5MRD+6hGCj3hwSMH845iqDgm
Q0/pDR/jOdTYrgIgWr5QX4POkkF7rrCFe1XZXf7dYRF3le2nT6PdYXUriE6FmuY/lCyzOsasJ5ES
PVK79Zc+amDfKDCsMwc8Zk7X77Uq1LZK1FTZqVjpOM9I5YxR+6ZpfXT9ttglZKdvVL5cnMGbCwR2
4MJwkbzXaLYoAeVP2sR2BQn7KqLs+RSFRvsPEY6SofwqPMiP13TY99uO5RoeEoQ/aj/GYOjMoWG6
j422hrkOotoV7nQ5K/KkOc0Opv6ftyqzQACQUENPw7BhCVy1F/4zC47vmWcJUju+qn2Y01vhASLd
vFKXftIPx8Ye3nH8EzFfhOJmoGA2Y3+UB3V38Ypmb5KBsFJNCJRSvkgvi9REDhyOeNDiyjm2YdWd
Zvpy+lqdUtQzMqz7xsbSzetsQRpNBglc1MX/GqTUOucsm58iN7Yw+hXDqQZ4eeuj+F+TgS4+Y6nY
dpDmv6Jp+OqaNY2dHpZC5hniauKLStE9O+e5Jq5SeWjstEHxWlHDryLpGkmz+eDpVEAV5lUBXwF1
TZd7encfVXr7XqBg4Qe86C0OUhiRMdGz0VJXW1ILwru47Ox9XsfNFdOwfVrm0v+HIEnlDP3xSbvs
8lyZEwl69U/FaZL7oeMSf7E3zB4vuiwhYI70VrZciueGgL4rg7MQsTWUkxP3Yg/RlhofHSo74IFW
dV+1T6rOVOf9dLwkA9hAHXdNjzZvmBZ+B2jngeZe9V4d7OZQ159l/PgsVYBdan1PGg1jRxWMd35p
jcD15vYli2E+gtyGwGCG9GEiGMYiDE9M4bJHpbpV6pCM4q1Y7H6XJ8So1r1bb0AxzbeEls237hBU
JqA4/QYSGl/bck5vdJGtfJYp48Y3Owrjy8x2UncpDfeW36PswIGUL1+wFPnfjRTyjYkhtTTBHsRo
rV/KCt1+kVbjA0xWkh0SMuItGKMHN+3iw98HWvf3fad8Ei3XdNlWWHQmXPvPgRZjgGYSBZ/uy8ow
N7UsEQEjLo9J776TG8geSB7U/QQw9PTief5Z62zrtZ/C8Dh5A+UZKaosecxXJPeh5md8RGiyroWl
vfohytlQn1BIu+Hl/lJ5t7Gfpic3agg6XkLj1k2BGeU1ZjGg+M1O/YG6p/7UKSbzJpvPgNn0o6sj
HgtDb2PbBR+EAx3LNScpw4SZOWIsp2f7tTC86MMSHu6caTQe+sR4Gou52OaBcRLZXNwrhYI6jEtx
IDjSfErnwd8X/uLtlESPkIbR7tMNShFvr0u5ru3ikPZgJ+/UJZ3z+ajPuLmjoj/2Thx/VD3hn7WW
FLd1a1a39Ni7dduH8z8eKv/30rn60DzKth5Z0pYrR9Hft4NNOTH4l0ayz4ue/qlcQfoNS61MzyYE
XTI5I9HjzzR5bERrROvSIvjSD7iwZ2xFgd+Aj6ysdWoN1s7qUsyLNLaZr8ZTYFOI1JwEbAZm3ivX
wHMra8APXmt0x4B606izTphkLAv+5najo5s58gZUr3g1P49Npd85o4FnteoxBcd6cvZr+IYpSSBH
dakOc1fjEsuHezfPCBBzfLICgyW8UQf2ueHNvvQgk3QprRtZF1qMmm9nFMCdc/rsDNkRCqRbm/tw
crPnpmtfgomIeM1087s6XoAOLT2LB77er2ZG/lBvk8uptDxKv1Nb+j0pccbxl8YnsQImwo6Um6L1
xb3wIOzJICbVThzL4nNMS/IwQnAzdi399TY1lnNai3eWFAUkM/pRdFLepdmNLDvnTf+gDWS/+w0w
MnPRiJ2t3ensV9o/Kkfqw/41wjKJ8th6jmkLkxwnA+vy718GWheiJxxlhgbkf3PZtkB64MCk9uOM
4WVHTtwhLoRrH2j6h4HB1JHqw3mgxQ5Sj6inHERLXeTG55nIjE3Uie6mGGL9OuNN34RG4KyXkk3E
gAKkAyM4N9coycOrcanZQWTtdVqYxGapraWMybDT4IXAc/dWVSVdx32R0bwwNXyiA0fKZ0sEqSia
RbTyCKQcRbsSSblBcmOca3kwzQEtXWLruzDzlnw9xS8dK74Hhh793DV1cpi1uVm3NInWfx8S/68x
xRtqmXjbgccLF7Gl+fsbKkhAr0LhTztSYeatShiu/JyY+LQv9n3XOPAzs3GdZvHjvPj1vVnWzosY
D0Xa4od1OvNhAnBV0IN7KcfcvO5bj6dSXpomzfwwX4yNVqXHsvX713HU1/SRaIowDFrkyn5yZ/Qh
CeLFh6GLuz2qSZY+QRD8sJ8qw+kCRcP+mGuHhU9u3qvNzs8rlTD282qq209DGHb3eUIosZgbNvlS
4WOZPeh9I/8eoi28mnI6w8y14prl4cIDHeVH9jQ1yvwm3wW1az04k+6tKzcRL6h06LmnAj1rDig+
ITDh7x8B31re4//9UjsESlPpMg1AmT6rGDkC/o9qrUKCm/tUAg+hqMn7C8zwbmr8Z6Wu+XnlFLr1
rOMVOZkxOTx2Qmy5m8FK9u35aS6pKZLt3WDMvVE/WefU+7tWB7Dvy6w+bTC/uuUsbgo4qJGNEwf1
GG1gsim11rVvY+zPTxmZN0qGmiCX+VFhsqQmBeN6s4lCoZ3VWQqj4XKG2v0hlFVSFu5A1mgVpfEX
1VQKZWdJB79csA+4TdyqghTtACmris94pruLZLQW1efWKLpblcoir5x2cncFjoSN5s7LttFD/wVj
05NtkjQxjf5VRgGPUJ2MYU+J64PC16/hKzz0KPgO40iviWB0XC4q+kdI+2o3wypuaoNUbSnZKRYs
gWjuWLXa4WBu1esdeFLXcfLs4Ya7CtLCWnezO705GubW0YnNK5NHFYqN0Qc7enga3D8OLUKKF91t
dzmEzkbHO2+TwIlZl6Bij2DByyHVFoLGvNbeXgIiJwU8R6wkjWJkMwFCTdMvaZ3l+3bWqa30bXe0
lILd160GRWf2mkLafc4G295XxQIL0K2i7SWMsUCxfMk5tO0wOblZN64s2hoHkqhLsjziZtUPtn4L
a4OcDht9h98mj+1g8/sT+nyrSsDKXYoliJwP4G5FT1onVppT0WJ6vZyRDrVDt0tQDwhaq6dZouKw
zDDYBkmxPDOHF9eVDmmTt6z+1KTa1omjfNdlHkaTn/JSq0QzcileduolQH4YH6NMPwbL0H/2qGKt
ozIe7vNeGw+iLIODbFbheCmPc5cGO2yV+a02EnwQuuP+Uhz4+xNp4iP445EUUP91ROOOYcoqtC1+
fySX1tVsi6bm3gTkf/RdyiYJlcWdP4T0sOXBQ5WMeOPntW3D2XO7dzrJH0rHpsmw+3yioxwJ987w
7OpT6tnQeELxUZgwp4iRxTdsQX2wWxufsMqN8GpwFOWQbrq+d/C0eMNjr9ePamFTWx4DA59aqcXB
dc8gescI7EHjTeMPKw7uxzB1H/JYI/ORtnWo1wCnUdTMOShG17HFjsUvSNpQf9YKRjarKg+qoAfg
AQKevFRTeygAs3ttcJdquM0sqjBbG2zKc0koNW4kJ/g2f+Qsoze60ZoPjeFi6TKbdweYwtpO/OzB
EX10cFgei4LIq19bNtsksXZ0rGGn7pGT1q9HzbZRebkbdALGeZFLi59X6tXIK6HLWVLWHn7+2Y8X
DuIrTRj5Jgf4pNR5lzPypsWLoOfTGztP4zyCXoJZHQ1teENpLQLl0xBofPF8/ChZS4mMXZnijSw8
suFwEPWR/SLkTrZnR7ExiwwmsIxercnHyZxmeOdvvo2Y8lZzkgU7IfVERTFk16E2fS+dwHsQc3g9
RTP1N99JzupAoZhEQ2MgMqAlIo/mpX1NVAd2NyNybxwncWRPHFlpSeqQi2n0v+HCfm+DjaNrPSes
HpRqLDfhrf8QdxE/TZ6gv1KVPjc0wqsIxFdMK+lGlcFdKwGHSkpeaLbjsSQW6KnX+q0jg9acuS2v
Isq5axLr3y7uWi1/aOsc8I5n30IIhLg4CfsTa1vjHpVVse3hthyjHMqRm0WHvofic/mLYTxDIFCj
36JpKJnDgy+HwbD6uDzzTEG4xv2OTtLgzs+GWzxVHVyAKRngcjYk1MNjEsNVYxZSl1+FM0+C7Cp4
+xL69GQTXbCaJmwT/Lfwiu+tyPxNPpcaMsKQVE2f+vZ+mFptpcQMpni9/I+R5i4nnYRZqIcV85X0
rIuiSsgjxNzXlP2mbQxIWpk7siUrvmtFUaWbOfeIGVKtFlMGvs5zRnJmRQyn3AZGXjAdzHiIt3NI
onBEysGWPTL0Dp7EjZKYzUFPFTapoSHy+egZm89LdJu9nLAIhbeJl0qLdI0+vw5rMmvITJricK9e
IFrUgWA4GpngVdgYWHZw1IGXmmh8LJntZPw8ML09FbiSIXGBzxo8faaPjYR/8aP4ifBq3vXZ6B9+
UAAICWvK/xB2XjuuI0m3fiIC9OZWXiWpSuXNDbEtmfQu6Z7+fEzt6e7pHwdzI5CSUEYiMyNWLJM/
Gp5f3zmpLZj1tPF2Dkt3F1fAB5Ez5u+lxFuxdJ2ACZH5qaALLe4ww7EGc+UoTwkj0eJ1P+VQ04LR
vodbgPa+K/48VCYYJXZZEh8C4u66f0y0fac/oW7E8A4FzYm2SQeG9A1Y2YWHo7DHzCQOol8KQ4G1
CMPUyxe/A61416zQ3TohDfHfdHo9m3+CAdcnts6GCQa1pGtDguX59izzvn9BB0eCaqjne3XqVY53
KEpvAmmsFlGvjeHxUrLUX39mSCO1QK3n5xSaPjxmR9umTmkBRxYlnLHSP9xsPkoZNa/NuwJG89l7
BiiJtlU0VO82tk9L8WlM2PCr9b+hHFO3g9HiTd6I0d2q02rU4/2tlc0Mz8Kqo8LnO+lkxdIlrdfS
hKkR0U2F6RC/NA3ghAtB68aXHmcyt3WvkSeMd3wSYUc8eZd+qPJ86wyfItKZU8iuOt3+sWmyHhTF
NaubdUzGyu0MZ3q8l5L5rZT1nigf+65V6XuWnYi1qrHUg79UW11u6He9uissT+DRSmmWPIcZ8JJt
2QHCyS7YxiWt0icClwzJOdzKEmKoFHq4tLJAFUpZn6YQTFrNlDsmrVtVAyqYuY7cXxB15oPDJXkk
rta4x66EoL9JDm99F/6uoW+Tv5e77a7HFkV9zqUQOyQO3ks0Rempiqf12JIQuyBSh6gu9I8sKG6A
jdt0v25MUeK0COeJWNwVa5Od9Bkq20MWxfaDmwQ9DOa02mYptWFPl3IKI+vI/+X91Cr9XS/rBk+g
h9jr2rXmh9NXqBVvRlO/2qRyrsnCnT7Son3vgzp9ZOHGboINcx3EnG97SR6Jiz/1QXfLet/T674S
fYQhXKi/gEI4943bv+s0NAP8szOE6Pg5FdOPNAWoh5y/73LTZBjmLaZ243gc+BNb2RfXTo/dk6ii
r6WjelIPtTFba1k6/DAWaKIdjHKtuK9mLapnElDUUqU3DT1PKSV8c3pqy2twZm1S59JOhMyoC1Vb
1nKpRe15zB87PHcuJG7hEbrMn+BP5egeUBXTdkUY11jMGMgMINignL6C1F5rOHG9DyixdwwQFMHu
j2WQ8g0KuvQ7ypr2Dpw4Zs/syKlYkCj14MP9GVN8WBtXX6sxn1N41QMWBBANwXmcJRfLhMG0uV12
/TKrkX59Q0WB/fpjiZIUwHWpdISGEauWYvdjUekERJ2/DDEc9E4Yz8i68pey5ybH6W26C9gOFOLT
uGV1zj0s++wljU0PfXcHkaXaJZZ3pgAjMwRkZ1VGjKLVEeTKfIOosib/tzA2WUVfw+zWwWgMYYSl
9b+KtMH9QOZvht1i44sM4ZzmcsAhuA526vMmL61eebHZ7NSeWlWoagykOSU+HI96U6My/utIbyzj
cNuqZgYbsOncF6Vi+ts9g/72Q0+y5iL16SChA/zwjRmjc1d+q7KEoNsJirVIcnGHEqi7J3V53oQC
ZXALTWEds0MbMY7FylzEllOwc0tJgzczJ11HSFlFMA1XJXsapybYeRNs4IGsg7gbA+KbQeIVXhrm
1l6bqdA8zer3maPb9ya1zyqbTet9bF2Cq2UY74bYhGBHj3AXR3mJthbNytRK6xHqdxA19YuLc/NS
L6oT0Xw5s/6zRDd0Vh51EGTcM5YCezerzcut2puN3wC2Feb3NQXqQq2r6WNuK289EwRjwEbcqvIq
6LT6EkNprZHe/6jnh2HqiDq00FHH44RJq/LlM4y2OgWDC7Bji0eFzOdeP+2Y9o23WFLZjx7k82Wl
GohT8YhzHXIP1/WlgHCHY2fm/ptVlxILRKVzWNtjVp81t3GfHLt+V5/YJC32qNivzr2VeE95V96e
DwofSY8YP0wD3zj1+UF2WA+mW7yWZexAqiu+Tw7q2hCW5lVG/ZfeAmr4OgyasNWNS6PL9E4Mx3H0
tJ0Xet5TU8LRQ9E7/piQ7GosCC+uQEuCsHN4oBQs104++V/kiq/iBKdePy9f9BSLc6tM3+BEWu9A
ghRYrv0aUsVhPEL10yxkDBHk8tAtpwXIGn+3Jg5Kkt/QnmgdtKqJhDpzzDBaBodnfrVUtECr6lQw
3lqH3dRQo2mHQUTJe6wLY28Hlrcfs8h6k1VzN/bEouoj3bhS6dM3YY9TjljQ14t/VoPxfTN1JAKO
aX8aWzy+KbtaEqg9eUI6yDrTmd3yCuf2pF2iXL4HcOCX5D2s1RdJn7r8I1OUq6kanDulijStbDxZ
y1vUq1WUySur6FbLm1dk5lgDkCn/Wo3v7VhU725nZPcTROpVFsc5+ajOL5l72d7N3XmnCE+eH32G
cRFcSU1zH2FcPztVNX2wB/37Xfak4902CzBK2/WxWHU8oin/c1QO+p/n/j6K4pjdmVSX2/vKMK3w
sOJLsTBq8VB63vVpG2MSRN9T4Yr27hj9u4SHBqPMAtaoO4nwqIVE1bXFx83krtCqR7zYzrael++6
z8U49vSO4/SDZ+VFSXLgm75Hg+cebBWfl/HPkEkfEsKzgPQio8ZpC3cxcOBUrep91BgrvXpNsPE8
+WnVPI8TkR7LzKUOOyw4QxeyZ4V0Am8ysUKEOH1FjizWaVUtt3wdbcfcnCmd8DZJ8ON4HPviz5F6
jkCo7HFenlNHiR8RkxEapBAx83HQUW2i0c/v1Gln1nd9klo4YkXNRtkOKcchFEViF2aoZqN0bE+G
Hd8BzzMP03N/40+EyA3mXO4gCsd4HbE63dboCcfF0Iv75zx3+2erHr8a3Z3OcSz7Z92W7r4eXXxs
lxcnQMsNCLAFp4nqiii4BMrsh4U73fcK6QdotWned20vT73sSRBdNA+47Bh7ac/txmr09ppnNfSp
YrK5kGFOp0Wq7e1wzB56L422jm+2L/DEMKPKSD6C7fBoeSS3QeJHVLRMe7Tsw84C8ekWD8OS5ocn
xLSLZmgwSkqCMC84uZn+BhdoO2jx9I90FzPuySWVRnPApmhd1vq8tOsNMRep9ag55u9m0cpNDfMZ
lnOcouzaOs9w8GJhu9/qclwrSw8GYtje1rq919uQNiVpk21GPtFGrfbqQRKTNmQhUNLU7W59a1UN
RBioUrXUe2NVeOILG1/avsXV9LZR4PyzmW3BaI8LL+47Vgz03huJiwV8z+U8iXGOKX32KCU4Y+LO
73d8DHcGbpm0IDjGhwkZMSbBgxn2zpyUzUc8ENEZIf14ZdyGv4GMNjCh8tPgT/H7QLQfbOj606Ex
OqDz9okI0KP1H+dEx2WUr7VXNRBSXhHNHD7pOFacG4McFEb1QBn4cQdRdFBEU/VchmhvNVpm8WCR
BLuGmdcty4u7u9nIzgWcD34N+WdZ5pyMBV7qgJeGyuvfsmh84K56UoR8xyBDwkgwZnMWxsuYltmd
g5TEGTXvI4AXsMPpC8Hg5MevRW4/hh3fzlyY5HV3RAaXiUYRtZQ2rNq70MTSPJx97YHKnO1pmcGg
aIbrz5bZkcCW1vAMgcpmWwvWnZZkF3NCvFP5DfbMDcK2NHKoxWatWel6nj5wZ4ontq5Xb6jqT1AP
Y9v2MDqYNIhbVisWG3tIgqS6LBoDHeEKEpv8RdUL0J7Lh+Wsc0xyZltMqJxp5EtruuhbKNrHxB/M
31IgcJMuQ5s6tTfIGcOfgVF9dpkpP/kISeYa3PI66FyAi2tOFmPt3AcoZUZIaQ5bRf8d9wF9x5SZ
HiwPqk9N0G5OXh1j/5l4r1pebcGIxFEyG9gZPd1e3vTaY0MyFsnAVnLSfAkGM2XxLrPicuv3nben
8Tn3lUBhZrtwmMhHuhPWaNxxnWWrxGDLLjHg+4hS5jCx1cv3vv/ehuAG+IzoZyaF2dlkgrlSdKza
dsgPoABprMkmwFwjoTZ2cVargcmYJlvnNh8PkEc3ZRQcI8Y9v/77II69czikYqNpSzdp5CSXFGAv
2NWJO+b7X/BynROT2+4p7MLuHv4XrKW635sW1WAo3PauMvn/YI+2H7ObHSgtsh85cqpVrLGowZ3b
Yo8niYte6GSDTm7gchQvz6kj9VwUTfNG1ypu2h62a9gsK9Xk3Sm3Uce51FrIv1h1V9nidUGI9jVu
DfTgJXbiarsxcCvWAyKJJsufr7nzzoAOv3Izcp79msgaZy6Hrx7qjR9kyHeQHGb+iN0+jeezJdtw
42eBdgxw3971CY7uzVLo437q34OcAiE4u1GysOMUnZ2axurXpMNb7yYjCpaEJtolvfUUWLk4K8iB
bzzYytjxXwbXy1ehKTCEYoC3xitjBsgc/tEZtaVW7ly7wtu9yXZ1JdsfSuVhlOEvR9qfnXSDt7jy
fkmHHBm/wPJV6QEMmEcPtQFaRzTntLxb9MX30ZUj7nMYKHPfyIvtwwTQvBI/ZUxt0tybkbcTXqVu
o86f5mPjIgWxqv7FgX7yjH9UstKcNn+i+XXvcn8iU6kwoy/TebcgjkVm+rloaQ7eFGNHt7TMPF0F
SfZZ26QTlHQga+RT4uj+vCkvMxMyGsEVWuwWRxj0/QN0bwFSqGWfgVbdo2SWlxY+/mbQ9d+9MIbH
VBCqM0fg0yw28jC6KaDscjSro0g0+xt2sQxOVrHsdBKnWoaSYydOpRNhy9q72lEBp+HcVmu2uuLO
S+PiAAED4BIW5c4OivnWevqdWe1Rp4ubD5AxoUm4bTix4VsHmgVorKBryHFrSb2xaiHYbz2WtecA
cbT6KMug5UZMq1+K/6gESGMTRxuTbuYVj7PWb4gWDhvnUNb+k3IwiU3GRjF5rOtSDDGecLk8qSMk
5d2hI0NDad71GAGqHb4w2fWntZ16oKdFk8YO1LyYxdrKkg4/6Whc1+aEUaveRrt2CMUuXzxPEzeP
rkMX4+ApBIGBYZV9J5A1zDTjO866PVumNZyDdiwfggER8+0F3eOCtGssP6SxSa0Jd2C9IdhFdCSy
LAhCUjDTy+L5zmQ6daFi+4jG9kBKcfm7dKt/HeBOc0gCLTzbEqJ/h4fH1W5qc5v7broJdJ3hZs62
cukbd+8WEdTcYsbtoUF1sTwYC4G+SRzUtX6x9udo3queY/biYYeCaN6oU+UHG/nTqnWy5qSIjUVv
w8ac4OUBmyMUVd+URb7kSZ3SKxt3xoCTqXouQd60UgiWWcTdqbZjwhIKSsJHfdI9dMxfqou5SdIg
EiE0pUinAV71iY9B3awzlPQEX3ru9E+J7YNLzY5FZhwPIdyO+7aS/ommH70V2RlWO9trb+r+lCk9
F83d7Va10s5a+V1CxON/GTM74bh4dBjyCDtr3rpIDYEfwT4aYQ8n4XbE/yrwg3KP6EDvrG1HLQye
0TRHLynXMRnV5I/1Uxy/iNIt9/OCnqhXGWCLhywlLcfy+4cobvGeMzD0bOEble4s0FdC80LeVn5M
RfKGF4B2L+p0WmP+8YEhX/CMj+p8nGIt3eX0kV+Oka6ALKs9Ym1/H9HV3yFlFqu/EaGaeffGTVME
6BjBryHdD++WV2FsHpdvN5F1baTFBhLgSS1vfjHdmVmafeHsArUb01zsHnLMy7lIKiN3MA1Ck66+
JCW686KELB3HPA+uP+wplTHVwyT3cLPIrjTr3tT6ZB0uozZhjjtYYHKn7t++JPggwVmDTCmkvWPX
gaU0Y4Eapam+Ovydc3PhdKmF1XMHfkrQg3UEJnBzm+fD+zxcRFl797eCqiKl+4/9b1Whvg6CeFU1
KOK9+JAsPY9fELUyylA7UqbEb8vz/dyuzVLzsEHyi63TdyxopnZ7TTISXlMUwhliseCDhfSwqJhQ
+7mbvB1oBYV9da3B/o1BGLF/ZvJzyjp8aviTl8QSE7bq8leDVZNvwhiSstJ5NiZM/p3MM3ZBhSg+
ybQX4VNWQHHv9lpGAWSP7k4Mono1ak2eK2YOBDM471oSQbOLxlcYxPb3Ymj/fVCXpxI/LTG73q/C
cVZ2nTCkbijLEuqfn9pYfC+H0vowHVIiZ/wJnm2TaCorsOWpCLVDkec5NvmtexGZRiAX/zXuLiQK
q6NoeU4sr/77ffkQHNgsXxMqr13oJeG1EkTBZPUQv2JZ5nK/t/pnqVefhLNYP3PP2OL7QrhH2KL3
zWCjDmQHJrnW7xyXQmoMTJq+mp7Tw5uUfC3HOcTMpa5DyCTUHfDQLBKbnjORv6jCv+qGuPuoSsY9
tXL4MDTFh6XAR3MgwnKSuGotp0kNE0/gPQQ6OT61FiPhsB6TH8LJ1kpWpGnVx3Ji+Vl16YYgf6mJ
PyVerXIP+PLSUpcyP7gprRJRWRA9DPObqQGCLDTRKk4fRVI4nzUuYNgBBM1Tl7rVLqOrqaKX2pCv
0u9mvDMsbSVK0owmNvR7L8CXrCER91sbTg+9xC3Dg+DbHen7H5S7RKFl+FZb8Q8ksen9kBdnUzG8
6zIDBMAk7+RYRLb2k0fpPBJB2fvkkoX4JD1WVsTd30f5s2InMhUILpUwTupsEcg8UQZeslo7ybJY
fL/s9rXHlepskHLxVEpavyh3VrqNMq6M4t8hw/EHK0UrAbUy/0H2KnKYVvtEnFNvmd90JwhzpLsI
BqtBrd98ogvDeNVl1rx4MqmPfTGFGyCd+3rASEqx6RpRmCd/GdOqU4uYbq917LUy+uz1EKn2QgdO
WpO2piiDLWTAXdG1y6fy1wspuCSz0uxjnPsBcv7gHlq39De0d9a73hFqGYFznIgOg/EbvDgDbYAn
fe2shufWcirmJ5CK6pQsq3svrWGLC7vYqdPMl3iEOwSkoTK6NNQHV1xc55M7YXEWSWAQC/rj1i3o
p5wMOwyrOSdlVueEHRN362DMQePmnoxOt7ZF3i/W2I6DWo2HzGvc2xFfP37aRa5vNQTl9WruLeNU
9+1/DnVum5ULnWPswwJLT7O/oC/otrEItZcpJnV3zsISz3Uca2T/c/A8+82T0dPkxfNn7kL2rpMu
J4VXH3f44SdnTL966CJ1v1XS2pzgj5NXkRLbL+CFtH1zNdWw5dUFA5K97tJMe1BXTlxM2r4ilz7R
kJIqmoHI2SDN0uJ04SAIL4NEVkApi4AUqWO6Z1ck4bEdpL/F5tb6sson7IWs987SPtMgPypEWT24
XojLtFkE+xvKjMXXQ9NnxyZryWEsSoLUY/2pDaKt+s3NclYF2kZ9m5oe5rsmh5oWaP2j6tMt2LH7
Gl09PjdUHEXb6pdCGEyq8fqBn0BbW7hJhe6D6bU2COtgZIGzDUCCcZjrfydonj3qPyg5+ZOALvxp
jkyznCo0jmY/E89eHqnY42dl/pQG7kMXjUdF31APulbis1NFYt811uHPDHOG5tIDFh6bFia3iyj+
kva6uZ3yNHxyXHyvHdk5H7GovyZziH51JEszSZi+RjCCrdHIBxYy6wYaO5ZbbirT6tYkaEy73nA0
urGOsnhi0htX5WPBl3KeElABRQD465QGKjxk0pzWTUCiRNwXw6Y2R+21DIeLP8YrbYyTl3ZxhlrO
hqBLXvwMib/a24rM++xBKo9EMgWbzh+nj2amBvJr1yBDA9IBlnLdk0/awClu5l9ymbYhPUNzkTN6
H6AClOwAW6HoEx5WO1lJo5FZk9ip96oHvozj0CTVvdMAKhZQHUAi/fHaOsbRBmyE2MZZ6hTTtW3d
ZpPHbo3zYH3fLKs4RuvTfVwP18qY0e4NRbIrfdc6sJ/+sDH8IbtiKbcbCcDVRdLbIJ5Vf7X63ZM3
d0sjltDgNISWqTU1yizjGhhGvrZR0NBx8WsiE9IYHJZFllyJ5wiGY87+Fnz1dvygrgIlyAi6Wp7r
8Zx5kIYW1bNSogmStUzQfBOY/j6FqSOXche/oPzUey7ODA2VoRlZxScDPkBMVLCQJA6915JiW1Hf
8rUl28hrEBhMZn7NAJRJ3MSUwBzSZtPSwq7UzQG0AGBpjn9OmUaax2ooYbLSyWPd2YJcBwtGxz+D
x5B29WaCh2QLFy7w270XeMnWxF5jp0jQQtcF4j7jAzgYkbz6bIaZjANFlGOEF9/RQBOnW9r9VUuG
kaCm/xxNbTJcIxxOthPePAFGEPdiQRvJBLqHnYSmKysn0NKafHJQRFibANquaOrFWrC80pn390By
uErWdYyHsCCXtx66eV94YYpLbGdsal3mX1HXcyODpWk2yK3m997TnJPH3vh6fmjn9rkXWCL5VJ1r
u586oPH6nOXQb8PIA7z3tY9ssH44JcWwk1/Vn1hZTJCxxJ25VIg8F0N4GBDPnAoTRvy0HGk2O0qU
QuxUp+oF9Zap77ojFVR8Gpajv19dYM3bD7i9T85vBsJ/cALoFtiLEPuexPERMXC0dgRfBUZmNHX0
q/LghCUzQDCHA3gk1hzLzNuecNsTM6GNejk8/wE2R0bOgXd1xlne/2ML5SmtejKbtPslopo6ph0+
kInXDHwCKGE5hCEtrO0dVi3PakEu/Nl51C3sLeJ6p+56MZTR0QiyZNv35XCw0j7ZKKfBrNefb9Yf
eQf2MUTt73HBUWx5dbJ+JifPJk676/5gr92EimCYkJwseBreUu270yXfnIUPXdUre4rQbBlwUVJi
EbZD7su9ZYvqfbC51gV47cVZTkECaCvyedsm3rx3pY78c4HseqvHgtmXb92Mu3s8+z+GwZ0uPZGx
6ptlmNvsJPOwdWMukRjqSb0otkZrDJd0uT4D8Ghu+1xcCO04kaeU/4ry8cQdnv9qw+6U8qXdjKvg
uG4aL7bJqhuq97qp3wjcISQM+Oetzh/V3z1WZEX1DeYcRvSkvjg/j/SHYQ4fmeKaG5fp4F1SOcXG
DNgguglkMhZOvnWC1PswOkhMC06M4Sr57nZ+Uj5RGqoAQtOYsRdphsg0YohaXFIRFZvWw5pd/WY9
AaImYZFAGTG+WcTvmmnyBMr6Sx/wfXcXzDjMaJCpzZJL5BdL0IZxNLDbe+R2fxkxRb/DapwOKtbN
V+W36Q8UGWqdEZn7iFyYSZ9a2Q2zz7mDB5RUSwrVgFPHPun5r55DGZjvsSnciw/5a6WUirmEzdjE
YvGi0Q8RbIbn0hl/q6pzKTHzzhtf4dD0+4kJzcoJTcjXy+Qo1mRymlsIxqljGxtHjIQ6+vDmYzs7
qj1MneE7e5TmbF68sNdWszdFG8ehUEz99LuuG+lvP2PyDLdsFWhEaSehf2/jIQQjL2g3TkDZ6OPk
dm8NzJvjxa3Z9XdVY7bfsWXrbm8Y0dDRvDN4/r9vaCzBQHvEwvS/36QZO0Iouv//T/nPG9TfgeIk
unR+vERtJecBpHiFo5v2OdrmAKUkXuje+vxsS9iey/OJa2Tb3CqsY1KhgZFEn6n3ewnTmbbOyj1D
4W49liYJ5J4RPI5ztldXpBBz+2fjKxm4DNDeaB2XPnEsXXD/pv6cdQ3YFLLEOfWamD3INU62EJTd
IeZRALPqa9ccFKSahkhMnc46EzNckAloGPMHzJmZPC/zjRFbHNSH1mtf2oDeVn+ejCi8FXeeb0z7
osr/nOZZMO2bDkmzCD20erqAo+JHa9Md+0+chd+FjMdfNrGddQhUuiJyYZPWFFNiGr8sqVmn1jNx
+XXYJGujJP7FFyHdMLzQwskDrGiJwq6d5qchvXcd185XgiTbHTRDYBJuxodUMDlNHfg2YybEXT3O
zbqWfvHkBM5igEfAeAxR8RSHbbvnw3CuMk3PCI3gMC1NVN3w2XvzlxH3hzDozv/o+ZB55SevaM96
h3FVZXdvlhyrO3KXkNUMRKl1M02WGilZtRU+0r1EJ/iG6VYpz3xvFdV4liHvr7Y9vhgkMPOD0gCH
feU+ANU+h8ufxW/qiFY/+nNEx031X+IjRfeuzdB48ZG7m1WjOxOF3Zl2+9PsoeAGdVm8EQywnqfq
Sx9KQFwY1/0F9+ZEK7fZgrugrN7XrXbOZO1f1UMb4AuweDL6RAc+5MZMdHfRIRMAnVP7i6cNGj2R
/12fjJwOa3nVpVnQHHj43Xypg9S6XSszMKrWafa7mMPtpHGZ0CC1d8LPswd77P015k7Vt7wbN26L
1W9Iwbfy7ER/ifAQ3rnwiHI/KreRA7MWTgn/SUaq0Tqgnd3ldQp6vbC2OpeMKXXqMA1ca5LspXys
npVLgo5DESLFvNtMfkT/3UziLnS85rYQYooo7mZp/Tl1kIredgeha9+0JE0fdYc/WJsa5lclpbMk
ZwkJQYzEOCkvauuYSy28S5JCrtXKXSIg3KSOuP2CODB/+IzvLqrrCuv5s5w3LnOuR4m28WJPUwFX
itqp0lOBZ7Egu6SYnWNFk3UUM9mGeM62aG4XVX0I2QQ/MetWLOrYPZ/Ef59mJQCjhto4qmLxVUQQ
HrRkjv8clcGFXah/ZMJZb3DO7x+cgAi+wamKY1eYALULLmbDIEjIJbimZqWBFcwfwWy2T6reJsPV
XXOnQRZGK4Be7H/4CBhK/fZPIRFm97qt6zByyUaAJr3oX/8hJDKbanL1qs1OnRNN4PyEk/k+MW1p
j4iljLz4dKNBOUmTvzeUV3hy229Np39WjJzWczBh+gLr5zIE8NFsvX/u9e6ZKBLtAFxI48Hk4SL9
AWP3IU4+HRhLMlmikyrjAheIe96iSY+fFFcFdYhFridqmmCEHAAHMV0J5uV8E1P4nJtJuoelERyp
xBzUvvIuUZMSijpkY7b20o3Y1lAKfYsdaDWYyvgvGOLMO09LSITKJRzSyIco2BYKpIufCaidSK4K
fgwzcmiLEux51A2xKVtvfoaLB5ZTv/9NwIolDfrCpawBWjPRt0iTSftc/o2sxjAo7X0+n754TEdP
h74h3Y1iPgyh5d9bGFjU495TpCKSsYJLM0P7Lgq09QHZYkugIDS+b3jP4U68+KYD8Pe7gO4fGDyu
1y4g1UVGSEO5lSmDayFPk4j9jVLzygb2bnHA8V77ESU6313wBV4en9WswCe65cFj+D1a7f0fGm4W
dZcUS7aHcRInRRrwSUB9YpZwVAXhVLf5as5H+ynLyu2tn/kfqhll8PFflx/XvukFGHrZZC3Y/3ZY
RAo1NOipxB2oZzY+irKvVuGkl5CPl6xgs324mRh5/oPMx37F0Ff8rJxtJKX3s49xsBpr0hRypxmP
Nyt6cOKDMyaHsrG2UMbax6awm0fdsPJz5OrXOmthLkUvGKR492aWlIBejbvpE1ayG5bIV54DkM3h
VXRiHS2paJUPUkqBzpqguZTDUxam57xq2LssfdnTamqYkEDgNAYbt8cKErN692QJhjV1UG2Uu7e6
vUzfgS8TE2TPzVC0G2iXvn65cQO7+th0aK12iCydU1cmLmgksLyyfnJCr0N0l0EY6o232yJtzWBx
Xdhc2VoMW1u3jBZfPeqpCws05AaGlKfRJpFSfZZRA4dm5FLftcsIQz34X7ePnp85E0GR7DAZEx9j
mWf7tNPaA/QI9xXF9D0uVBhcZ+Oui51+BYwguxUNVnP2aPtXUikuLGZuzKubdSbd6I+x9sLUCWCW
DhvZYeCKoPGQRnG1+RdB3BitCKhGpaz2JREnDSbOtAjNWfpBta3z8c6S/nN3W0oWCXQd1j7N/DKS
zEYihW9JM7aZwUpcfombnhT13BsMPJRMsa95+mpqza/GQL2eTDAtdItmOrAYFCsiZjbql9uMRQ+s
ryrNBZbCTnN/A6mwDIG0bcVyPUss0/Opoimi8G/WN/xH1E28zcKZPMnlYZpq3IWr4M8p9Texok0W
7lOLuVk7GqjiF/qQYhOo5+AmyWPXeV8d3OKjMRr2Q4g5xJ0zzS8QNuwHih8Hmg5Hs+mQ/uLAr1Wn
YahZ3AUsyRszJpbD/suiYa77bg/Sv78NobjhrhLXlT3CuJJI7QKJQCciPB8yLb9aBHBs3SrPNvNy
ymQXNxCvg9ZDTuN9Ypk5+s/yJYFEnFrF2SKt8zxlvn6Gh2EgY8JCJiHdBPcx8OkRA5OrZlrGfY5u
l00UPtDttmg77ilbrlrdnDaVNh//x7Ki/x/nRMszkHtbnm1Cm/Xdf7kFNvh9Si/FzKBi+rVpremk
nOoNgSFgX1X6neVKD4/o7CUaGa1puJep1QM+dLG53YpWlnmXvmo3w0LiHV3MqvHxy17KeQ01COON
RB+u6ijFlJr4vMxgZgDXsyHZZmM2GeMfWupVHIngEnoyXqV60T5702Dv/RTecBtj/LEDcexXZTDD
+LCmna4n9aG0k2qr97NPVkiJG8c0z++h2SHIqzCf34Ym+gk0Gr5I5U0487eExteyp8JoBnh6/bUL
ws1kIwdXI+blrPNb/elGxODMtp29nzh7ZdesaAN6F+uoGsw1SYwnv7QZhS7Zj8oDnrRP2JIzgJxm
pauErK/zTb/lo7PcIybB6c0ZPjQjsg+juL+JF5txDUCub5XwgI+JIhMmh5nDZm/s6qf6w3qbScxy
ZlJNArYvK4Ar2nivpYm/D4JCHCM3Dq706tl6RD+1sl1Qw8Ywxw3K6OSgfoo6TeNpB0lJoEip62k3
EOKtdx6ZfP4IZKQ3aGLw7GEGBU8QswLIzPdqd2xqyH8Qe+Vanc6WicmF0lY6HSUIUnDmH6k5HdkM
jTcEZTslUHDgDTNrhxQnfUabY4Jkt6ZYfc+i4qhYf4I527qeh+w+EbV1GBKEjzMDluuYJ9gHSS/+
ngzhR8v8hhsix6OS/DrteQ6CVS87g2IeDyAlR68749kKc3+H+S9hnpWuE8QyugetKeNrFGju2qXI
+KzKtT56R4WJ/uUMGI7SWsdkxHN/yw8EXPldOEQnhdFbgd7ea+7wBiPvIwOyOJWNCNZpSPilk1N5
4nMWHZXJWTkXO5rTVZx31v+j7LyW40a2bftFiIA3ryhfLEMrknpBUKbhvcfX35FZOpst7YituC8V
KJDqJotAYuVac455L/saXU7Mg5OYN59lmEH60Y14vRhVv0cxNopoN/NXvV16b4Ca5sdFTceT0Zsm
8d/h/FXVlbcCoNB9r33Mae9d4zav97PNmAeFuHdNHexNft6LPLBC68lji3aygIfX/KOyo2T9v9eO
P8haoCQNR2SEgdymIPHIjPu9IGbrvtQ4LRx0GgF3b9qJPrjdocx3RK5NSFxJ4V2MBqdmhwt8LReW
NApf4jjInyxxnljqX+eJMHhRjSQGypNDRVoc88mrC903PIKGFuHPQ0E27c1cG1eQZp8QNDH7JDpg
WDx3W0qBB/RM/cRNvR9MD6xutuSPZI6TLTTPyTum/sYPjaDm+dAd5LuWztXtfOZUYAnMgJZiXHwZ
Js09jLC+oo14W3hKvtOD6RKjQLxX4Bnf1yUWB48wFl+eS8UXagWAjIZlo4JVGvjDgoa9UocYiVA5
r+eUyMUwQWkSyUTdm/yEKsmrd8jmnG9jwabLLpYfLtHHvx8s/XI7o3GAg83xaTco67HnV4WGUp4U
s2v2CsqVvxBBNPcPeoLDMMIiucNQPROiD3Dv3//GbRwVcd0r+t2tpgvVFNBYX0K9hknfXczQ9rEb
uOUG10S0NkeFFSyeeDwWrbFNc/b1Q1hkWw2jtx+z/T7ZXZ2eHKYDp4LxRJGxGvRTP1/K2hwPtst0
UHfa8qETfXWHuuPOySbMs8KyIMUkHXfxuh8r8PUEzp7h5KxlVcCOPHCaBdetE56Lsr+Xpu6GkgRg
5YhioGZxBS/dbhHakqQSWuHBET1FF+r1PrRytMVR+YDHW/+OzerzgA1Os21LIjejhHRZD/zeymFQ
9iUBU0NHp2jQBZZgO/IUIVJYuCRYxvaXmgoWUyjxsajwm53RadYxDdxua6HjfJkD94c7d5ZftnW+
UZ2s24WhM5AEx/1gsubbyMI3bmZ0O1WYcLrE41psgm4nn0k1eBgiNMp9l9c/tSkxtzAuynwdOcRE
V6xMjN7t0+dLyXB9FSVodT/PyaNOm69wBcEIUh0w3jJplQtsgq7g8x0Jl0b6g7ELJ133Whvul7Qz
g58B5j8Dx8IRv4G2t+jDU+3gUVxQTLd2pD5lefteKSi7HATob0Y/MmykP9cXWrQeW9M7lW4JFMQb
7LtwzMdzG2HWZk7nj9PS7lstCSnj+a2hGMKyFG/lGhq2JibTAq5dG/Q/ZW5Slr5oyG/wk/PMr7vu
fQxSwrPEXE6+BOKoMMuQa0lTtpZmqX4Dnvlwkyo0ZfqIjGtV4Qi9l6dIC6bnZ7V4CINK+2ATPH0Z
7P4firbsnwzLQIpuZ0Q9slCnMBuA5CG3KjKXiPQ+Kst2PigRsphioDWEI25c67arEyNdHZjJAG8l
tOrWlIyVTEOri95A/rouMTZ/6VoYAqXwuWsUfCfTcmjbwz6BtvBf0DQ91BTdUotsZywXonLar8uA
vslLmvGSBFq6fCFDjvfeUt4rJSMzczIr6vqMZgak3S0fcv3U0mJAwNAaG6PWJkYTdghwTS3uVSrp
1PTCs14KsWUb6yUuiN5st8Q1tr/GclDft5VaTatWs+NT59LeMJcMIs+CH61zMJo0ACqPUnExd8ld
7L3/7+eU5vz+IZBxaOukLVsam2a6N9qfSYyN5+Chhih3UAw7X6lw7UW1UyHWrxEPqkWSMsS2opP0
Vsdjo/Dzk1ggi8VsTNOLTgfGqMTYMXuVtn7COyahFEk2cZi1F9ZPMHotrUQrQW5XACLzM4J3vi30
HOQMqlQBNo3WXY1h16WuOX9iw1R1bEh/6r6EFNK+M3nj97y6l8x/aYhz57ilSwxpVbca7zp0e5d7
5VoZuneVZ0KPFPl8JAVsqCjVw+UyClod6LrCj6sivDpuZaD+pdURDybZFsGY7D5dDbQLTdYKckhm
L3tD6oVMM0ASI48q19pqsCHvtVQ1tsCC2iNKnuyaWVTygXcNkjhE2zOZV1OnVUdqctIvL7nXdQ+d
l9cPNEm/zDYKemy4ml/SwVj81iE0sWOssOubCXKimrnnsmnnDdsQrsg2b6orrqHgVMTJqbDa5gFu
7YI+zoxPc2ifmFpGT02vm1cnxznCFFa1p3PNw58ue+qx/Z6/yHd5lB0C2rprfMI92Kj2TtaRk2KT
T1x5Cw90APvmYp0sgBsnwhTSkxJpMwwI8d7q6udf6QOmVl+UcibvSHfrKzmkc12b+DOI/ZFzjMhr
v/WmFj3YqhLfhx0YEUhd+EljYi7QzES0uLqBqAolvYN/Hu6Imgsf6VnSFI8coo+wi+/joMexOtg/
RkX7R5mC4NlRx+egL4JVgNJqz9LavgLP2S5j136Y5DStgf4soNWmCjcj8wolaD5MVwPWoRNOaSzh
93jJz2rnDacpLMZTptXTAQLSXl3G8ZQnWdjjFSdZ0Jff0zOot4z2HWr2sZjj8sVpTNLuUy7iwBwg
LcpOzV/uTvOPHSglBtxAj74qqy+rlfFHGVlPVteRggpxMZ/t3a2Sm5UhXlN8LhtlTvZgyWI01Yk9
pPdsBaFeKCLOkaYMcNOQZphnTD8T1YwR/WlE+9i1+swm4pmwQNGZxtc6tSs0D9M2F/qGiHib+7jW
yFxN46+EgVKoi1Pyiw5kuIv4R9HSCwGE6JkMJJYcpHq3Ro7o2xhH7jpcwM8JLbntHLWQlHL1ezmE
ziEMrWxNOR6CCXBwqsDYrTZodIp1U5XOfWMHDrYjv7JJm5Zn7Glx7tG1v+q0eY6fp5JYxQFlT6uw
4D5GDWFXZAiLxzppfUDEjy1xeOSfoN/5D+9OHimqtb11ZuD5AzTGzBSyfFwbaMvOiC7P0X8lfddW
9J6LvlQkwqXlS68H5XZB1Y9vOaw3uXg0S8g+Fwy/jaGOT4mtE2VLrkEMvyjEGBHr686i1VM3Ni7x
Pn2LMiA2TaN8zFOMSLPZ0QVY/sEASg+Xg5kzCmrnSz475JQK3YkVxqu81aqLFKBgh6rXtxajavdX
REApQsIxPaGMN46FSvLpf05ZS/EQG7bxMJR5s8ppH1watseXwmacKQdawcVcavb6HqJYwYrBS+xe
yY1dqVaEetEE17d3HUwnuvZxaxX2Sxrv7Vxlaym6To5XN6cbCwbtprVpEsyrFIBSM0gMLAmw4lmG
pWP4C0COCJ3/en6zMVcdU7N1UMj2n3xGJ8BqNfZRvWNTOm+kvm4yCi6C3P4qxXdJE9CIQC3p35KY
645Mh2DU571s00GSWtaNu6DGp865UZBU1xz3lr1MMHGo9dpG8IqFvX4SYJ8ljrrHsiwQqYgjCfsJ
Jy33iw4xFjxN5zLG2LaElgXoTXOtmaXeMARG/d1qozep71fM4AxzKgChjglVxpXRrEFT3GJM/bxi
Pa+kOuwI51RLpbjFp6ALrXZtJXKbQrZTcqfETCo0fMy+D7XqXUZ8+ZpvTQ34O+YDPl2AM4YF01+6
xvGXyZu3lVOTQile5uJMqsRHUteQw9rqlCW1+mtUM8W9dZC93bynCKA9Fm7Vto82lkaPSmK1MG4g
uxb9bIMYupUV0I4yEmr7MglWSRPqa6RIJqTTYLW4MEZ9DyI/ug1qvwhxycVLKfYi9ylp5/kZWWy6
rmHNXoKkcY5LDkA5MYFG4GGN1/Jik4ovEonzv1SCmiFgg7+Xgq7pMFTUdN21HWjJv2/lEuBEhEWl
5Q5LGK7BWg+3PH75BPHsP8qXpuMu7ZdaJGTHfqeoP6SJCP0HCmi4RufEgt63wKMJw+gY3jmAgi6V
CPOFI5ABuFGtO71Fzd0yWV/qqLqkGSiohbQJuYawi8/Aa3X1viOYmFJHxAmU5AVup7FUiKzGC9kL
LWAPdeoXfbQxipXk8AQgi+7lkU5c9ApLKKGafQy7A4kISCDjXR4luPnfo3rZmlMznCzBOJy0WdlP
TfyWiLUw8jrzXLfuQS/G5lY15F3FbNJVf+1HFxIhSERI32QRkdbw/REt2itxShspg4rZzrYy5HgU
U8BQs+9dJ4tXeLGKi0nI9zogKGxz6xMXRX6aAhPVuBGaq8lpia80SIoJnPpZvpMv6nTSlHp6CjMI
VMAzA1ZIvJtFW2ZPxYgYlkhMA0NRoT60izUcAxtVT8xyt9YsN33Fx0u917vHhbnCZomnq9c77hsE
83yN66u8zq7bHgY9rNcg3b/FbgNNpKvUnTwq9FHdjeU+RuW0l0oaN1Kf1cVwkfEFytPctNsyDvG+
hlgPjAWTZIw/mooMyVRQqBrxzkCN5dsEyZRTeGfA6s63VgnWSU2m5F9qBl2QSD+vZdeGf89VbLm2
SjK9SaDJ79fygByvn4Ed7PIhoS0NYGxgZoXiLa3mXRBl41th6phVZ8Esy2Ag0cNhm14rzYaxsU+8
qvJk8oH5wOC8H1Z17KU0MhDpvkuRXBPT+j4pTPVnlJgfFVJA6XIZ4+kReGv51rceY3uleJhjdbqG
yfyNZqoA8FuvUYMhrLcGe2e5VrlHDQ34HJsoAbELvhCPiN46966MCZodqEYLeu3kXZW4Fc270Rp9
/BPubs6nCD1qVZzLLLikrgGQY8HeuEDahdZEOzCJwiswic0M4u88i8uKxUX37SjWj/JtBM8LJYXI
IxJfndSoOy6wf/ywwNFwi2HCS869M0LEMOOfhfCZDCK1sV5Kgq1GHpO0UDe1Vw4BsywtuVQ5CkKd
NBZWh0LZ2gCf9zJzt+kzy0cJ7GzkW9ciw9Osmicl8T4KWMJIFn4dADv5piTIJFRTJVbVpB8CrCmb
8BinT6mO0dkRmWNLPt5TJNQvbAn0fWbTz53ibnmrUwsCJQCwtJsp2ZnebODzxkczDrwXPehunp1R
H3uyH71HRgfeKYAKCLIIoL2ZlHgVRvbphq6iWuRaCAcj/D50FSE2jEYfKpvE5B5Mx6HNg/Evi7Dz
R61rWzYPc1tVLRvmiu4afxB2u6ZpDUUl0GQiCH4v007mzCFKWI3g14gElDbTrb0tkj+8Wscw3JOU
0dEhvjYknRz7XidncEx/GE0dbTzpjqpK/T7WCIRUS4iSaehPytQ+tHNeg2sLE8T9aXG2lcrDcUAX
ffGGTd1m9Zuz2OGut6Nz5BrWeUH+sEZtpD/AQfbWiTgqcWsD9S98cI7tRzL97MfZ/npr4etLYT+z
r/abypveehNmdtd3pzDLx2cNYch6MrDR2AKbHGXTRSX25ayURu4bc/Chh838NlIZbhPb6XYQKcMV
kL5iL/W/5kAEk12ou0pFK5/X9kbKyRQF/4F8S2xxfTcXRrYeHf0aMzJ/aLv8Qdon5IsLf29bVgT5
yLeAsZS//CX/q/nNX1LXdUdgZfl44Pz+vgI10WSogR2Q9iNRNaUbskMVU/hUXZQjjh9gDNwssPmm
AXfU2J1LN/6/o3JsduXL59c/j+R3hpP1iJtIpxENyEmJ3HetL5tV1WfUVP00MOclpVmSOrJAe9NI
s1hbCpCSNozvJK+yMpUK7e0wXTQgpIzMHbjmSJjUwVKJSDfDrQHg4KRVTPXxQ7lcSvBAU5wcCI95
pMmHmxa68H2krcgy6ORKZCuDjpVCqN6XbuhNkta0j6nQs02BkeacaaZ7oOsQ7fESNfdsTgJSdfAD
zG79JtEtaQqahgoj25swwzY3wUyEoO9Gdinz/JDpEHoVxj/rUS+Z2hBRgD4F8WhGYtXdiI5509Ic
/WbSN29AQChmMb+wfB0K4cz/3w8a67+eMw4wbInDpoGmGd4f92ueZ4GteOoCQ5yue9rk7AuFhiWM
+8fWdJrjzca60MboIOxt6w6zkjbpyyPKr8K3GRl7RaIcIKdRvtoCl+uMIXOSuEPOFCK1093wsWbL
/kQBNIp1Wi7WhERDHyuTy21hD49kaIwPtLCda2Q4/+hU4Y9UIc8QXawjwrloX2BAVpjAH4EWLYc/
jpShVVGPe4Nvug2hJsJnc9P224WBvRpflbDUWwnW5LIqMPdZhvVk15axV/UATCF9K9gkgTW0fwkk
M+z//ogdz2U1NLk4HFX9U9fS1CrgLeTWO49GyAUxU0TXKnS/SFr2kFXWGpanC0OQMjM2dqVKlmWv
giRe6Xqv+Tg4qoMmUGZdhuc+bAE4v6SjquxbR3GfkcBtJHS5oWA8FGO0jTyUiK0gJplRQBzdmAFR
dXtr9oVrG62HHqvWnt1S6GPCTreUXMWqdnoLVX9V73W1gmUkHMNh2xgYVBn8QR0ytqQ4anxufLJE
gutbPaw0km2w6A/UX2spc0j+I3j4lD60rg3A3qzUzWiPwdoLbbzQbkIPqhA73n8d5kRGcKtCC21A
e4Qh3IDQUjdB5/J0dmb8ykKp2ILxR3hQvk2VE24ckDYn9lip75bsNSTCtu0pmOUqYRbBT/pdFgkt
cIlQ5dKCKysq76WzzT1Gi3I/TESVRWlubiR2V75FImZuEq0NgLaE9V7uBIGUknmHtGUjqS+BVaWn
GxubYhY2TpYt18DOHqXvP2vt+Vp5xSMjj3nFfIeBFgFNd42tw2wrM+89iFn4Gp2J2WT2Z63O05XD
FvAc66Dg4gKhttyZEEAa+mHS7f74omQVff6rUSiH8bc+ZFPzhRqNjkAZJcweiHgK00TfM91x7v59
hMJ8QZ7KFE/yvTPE69yzpIzx46gnFvIFNSSetc0t31cjDzYA92xbJwVX+k6vy+hgdm34tDTJF2+y
gmbTQYJJhK4V7M+HNZflI6ND87RMurpqCq+GDiP+kGVPcTJF83Sm3Gt3JO5MOGWECDgqfx3hdDpE
VnEYUKjtrDBBUagH7c4QR5M414INmPVg2MrLkWwniA1TPd2108wlQyszTD11HdLSJuKC0KcQI89t
M9YCBMeEQg6r34u0usS1xn3M7M0Mred5WNRHIJ/J1pjG4i5MDIylqdusg7xydjnRertTlHrj19qF
IEBfyJdKPfmSOPbXqu+Q4xJs19LpurTl8kUXDgC0MssWR8E1r/QedwjRY6KVW/72LkHI8ICBcm8l
k5+z3Xtht9jexQFpvvK51A7gP5WvruIV+1yOXuh+If0Q7+daRyuY50+TEWyVnlhXNVC20YhOI8M9
cBdUDQJHkqHI2B6XA23obnP7ozVsElaUl9qpFS/Yj/GQNi0pEOJtyYqzA7PBNKRbXgbLTJ6iMknA
TP3T64AF5HLSWOgrAnkJqNGw9pqphZaVLl+DBMaoVrdf2EqZB3m+092BRUMhzkxwF9nMr3NaDBf5
LuzZoY4e6XCgDfVdrLjJGc7OyrGWXr9a5WAROrgCEoLpdQ7AB+YTcb5V6RL2V5rTMeknDFmDsWpB
Hz/pCxq20F3820aAK2g6zl3cs6vJwqN0P5JpxvxgHPYjtpXA10kIXiolfFKnNFgvuZts5Qc3ec7z
FAwjH+2A5EcJm2lXED12VpgmBnNZXMtuqldu3apb6YuRL5MGjcDr8m1r2/OJ2p/+m7gabmoJM17Y
9PRXS4iz5I6iVkN3MzS6CVKmr3ZOOLa+/Fhk14R678rEtT0NoxfuTLrp1L70FRO1N+Ge0aWVjcVQ
tHn5tE6xXfX+yHqJV8D6KseXbAl5GIzBex/ghRC/cMQHzsyFFZ30QuzoWgnT32XFUWODvdoiws+g
j72E9aT4dBHnU+4+faoXhSNkHZuDtW6TSruq/Vb+SPJnkC8pmU//u14xf+/xIMlQSeHxVM02VcvV
NP0Psnpf6bZq2EF9nIrpdWZYwk/I3GRdQCGASUXesCQzJ7ryAGyFVjC6CiVRoenU6kfsPOBXd7Zq
OqnUeIGJGk3srsM6SGDA/Ya7cOvE2izkFexGGzZlm8bFe60mFx053k8bqRFdNO8r/KbnRQuTs3Sj
eRFk/tSbvsp3Uf/1do9Z1P0O0PCbWEUrt84IWeJ/fzByY/XvhoGnW2wnLV01VOgo+p86hjHChB1V
c3msIuM+iWbdZ16ov4aMkbA7GMm1XNCKOYxEEO1YDKGnHtWneDFEfCs7RoIWwyHZNDSYFcFzkC8j
RJ8z11K3M/rGxtBpWn6l2co26Yf5aOfmY6lMC+r1eHNTM0dO3hz6ysBgUbvLcl8wHd9F0LzXMnnj
863c8mAzLP/WUv5z3mJ7FLS2TcILVwp6U/UPSYcRqoNOl4iYzxkfbDoY8+PckwAtaDjNkNAatoq7
m4oO0eGXhLC4fZ3m68DO6/ewit9hPbxPcxl+EwehoP81md7gfWWsWXQ5cVs5Gg1IydqumYSaT4g3
yhG4GmKXRyXI27upS92rjnKBBDJs0ANzWHpbrDcqk5NHKzCqPdbTZd/1WKzjArluphWb0DTIfdK7
1C+mkUYJ/68d2+zqtepHlTBs16a565avkaXROjaI36TemynY9gu9gC+l8jPp4/ltwU1Tpkyk8SaG
T0nUDn4l4POt9dpmIfq1QJqrZ2QrI37fUK3jNyJaVpVSVSfLHrQtlJb+0k/JVzJDp4Nh1O6WNl+3
6sGKgPdiGy8zn73pg6E01PlgsZ4n5S4MYwhOJShY1TDw6iqPKUjxKNbUN8aK3V4dApatl1tmOVhq
ApOsEU5M0z9C8dAekXRP654a+sQ6jipRtqUXUAqbxQ4WxvHhB8Gq81sErsi3Cu2x1Ovwi1OxPSaA
5Ps0PsOn/UkVqt7Hlp1dLKXAOiU8HvMAq4scqJVX9fGVaTOSVvnSFkl/l9jtScopbrbnRo3Q2UCe
8RXDSu6V2XpXas94HTy3hOLSIcmclmI3QXZZ2XVHKfupAlfrb14bWAeZk06UxaYgiXoLwzi9QOf5
99G4IGKE50aJ7wjFpHhBlaz+ZcnU1N/VAUgkXFYGVzcMz1YtGuR/BMSAnQjLjjpt7+AfXHdO054Y
ufjETThng0HjWRMv8kiem0wPyw+kKbGHUALrfciNATAF73i6vjdlndxlXrKXS+2SoBB2m2FC98la
Wxdai2NjKRiL1er6VmhHrluuF0CIlDUlxZ9AIvbQjfxw8jZlG/7fkYv1PWqGmHzWakPkR/8+cDlv
UD3Fd3PaPiyWa4LYspbzWABSFpCLUXAw5BFX9uKnbv5Awnu/4aa1dmBGy9d+sRuwD8F8hqGD2zSj
9dJFOc9Fh9AuwmCXvnNX6JXCCw296EwsVovkuRv2poEMPnTzF3UYrG/igGLQ2y9BhW+rGq/t0g9k
eYfVfVIt30XL9ZSq+EJVvGp7GzDxVpbDnvpWzmP8nmRGhvan37a0kDY4G7B5YcC7aYsmiz4pbu7n
25PZS/K7VnGK3diAArenyrhrRudFBuBaMxnVlmaTMSbKOlgL/lzG+muwmNiWMIAC3KmPdEkZzBuT
+/97OXm64UBh1yyNPbIqJHO/N4bokC0axgDtSLRadE0ru99C5/H4MzndKlVUIz2XhvLSeUp2gY0T
AS7T569RFRYIwnv1fk55IChxua3GvL/vDRo/gF2i70HzPVfbYaV2BHDNeTzfo3yk49d4X7Wmm+8N
8ULOlLa/lfLswxBKdvBE8uI1HLqFHWqlHay8P6f9YB5vK3zjauvGbn4IcyAAxopdYFc+QIFhGFKH
yj4itmGX1BoRFaV3CSqmieVsPJlW3jxOEJAu2GT6G4AxnSEVIjcZD+xrEvKc6343iUTrLM9eza4q
tvUS/IM80+IO4BpUiWHaa5SFK8wBGFNmBZ2xcKDM81ydl6y/RlF7qBZbfXGhLB/J88NjIHDn4vyM
Ir9RzO881cU4sPuRFsWlBY3/5Dp8lG1DNY+vQycTnEmIP1a9tzY0RLMxNRFenvib2yB0jlTlnelr
vk0ZbR9cGiWrMIuXu67pg1Xvue45rpblF6LAitLq4HU9EibMwazkEfWrqn7v9Bi3Ya0PP8o2nv5W
uri6WIH+XbxwndNipHLRDU9zVdf6/ZJq4dAQWKOEh9ZWrI021d4zQmB32zfI1NTM8J5jp/UOeDXI
ThZfZUw2A1cOPuQXGQXaD7V4xMuviZeWG2uZyQ+ygIGv5fmFANy5to3L7d94Bf0q8IpH+UVIjHxq
gGx38quf/3f51a4i7coctGzVu1a2X8begx2Sjo8ZcO5JK57kS2OnPTaV3MGlyLlkolmahNUe/255
+w69d8lzIcL39q8qfV5OaRO8ff43RmLmMNc3uShQyid2AcmxwZ3hy2+Z+gQcR1lcnN5+ivU6Pcum
owkn+lCrKbGoEqbeV+aTZi/2GtqnuRlyBRFj4jl3Y1Toe0McTeIcPVxBhIP7bg7Jwe40grVpEWZs
Klp7F/UW2SUiLzHqAVcMgVvttUbNQZiooDEClQEwUzksS0qjo4bPCb/AHD0MCV4WUTV6/Gw+ZJtk
K4vIQEVSD27yzRw/LCcYP9ykNdYhZTeMqmY+Ull8Aefc3qlwY29OrVZvj7l6lVURrL/AV1vXuot0
Z1/bMPHBXWuviIRe5OgKbfW6H8qZwKSQW9JrGr8MIoOERkP4JTNwLyAHy02jcFu4lVfupM0j79oM
/7EWnGYPKqDgWyyZd+wRmXxVB2DQDgYvWBGDt21mIOdZXlDOuUfXibEkkHPP3iCIbLTv7ZfCHkO/
UHtm9kXw7yPqgP8696/vE9vttuye564oXuKcbx3ZBN/2JrYd37V2m65LkQeR4WIWWtGRqbBFi4H2
V3rG84hmY0I7HqWx5mvJyKVcMuWZUp62ZC72D9SJwxnTcX1rqusVPZjMtt/QOedr6bckZ+ugqCN/
1GKuD7ftfNkrKxK581Wlwf4ojbp+NUImuKSSiFIsicrnpnLjbZ/o2jrm2fcoJzylG7zx+QZ38pS5
ENEdaYfW7buVLCLGcFYOy1B3XA+68VJMlXIoqBRWydz8KFOt0ymmSVFkIB9sKCmt6+cR5bmz7mp1
OKqinLd6BSuKOhtHglVuOSOI9tUTquNsO2QGDkKROCLPOVG7bXP1owUcRVSg473Xy4ZxAc2NxPMO
HQXHRSoikpAHWYmVOHQBrTTxPN/Jo88XtXGmg+J2t+/4PG+vuEGUk95EKIZaC2CXiMKQL0wO1fWw
kBbqWrNz6fABwoRvHyrRByEbgSYVCC32E9QoTCyV4hWdSnXtyvJ7mtvlq9cn0SFiGLuu56xc0ZTB
E5Sp1c6q3RYEyly/81zIuEymAEe6272menE7X5WBu4HGsJY7IDV4JU68fZZvsukVnXh26SlipEMy
UaaZnlyOivQ/t6ExQL2U59LOGfZwfuvtbXOIZsU3xrplj8wNP9XN+62dmGhd7peVku5aoFBfHC9+
WLQqe68gizMhtniycTsueG3ue0Hk7KPOBVVJ31u+Ey9sZa2V4jG5lFIYJeDxSjysibhSXPNgLAZ6
JLP2SBbZPwtYpG/pjO9+DhJ2/oK0hjYy27BPXt2u5URZ9vVQ9zT6B+MViMuaXJX5mejj9l4LglfY
9FioOLfuof2lWQoYOunQtSeKBZSXj7fS1SOMpOJ5atXqnCqYgpMKZrTNJExpnokyWdjFiFZDOvKb
mOGa20YF60XdXEbxr9vg1h+e7NcU5U9p0eD1ZZJEClDGGWrk4KJFb5nKtisrB6ZgW21pcEZrDOq/
fpW5IAwFIoAX5ctXpWejtFidt7Y0OoFjZo++nVYWJn1MKqFZkcWW1s6BnINdmtfDP+Igiu3bgRL9
OpBfikZlrWu134zfzQHVHLNnNv/iJe1TB/RepftBkzcbPr5kpcuY5rbH7G3oA7lOhYMar0/Hg1QQ
E6t27QmdeAgYohNDCgMimTZdbbsXOdad07w64pBiCjE47NfKbtsYNCEWsQ+SXjMPX8HxdkGZcXlP
gpH5VOAB3qN3YDEXAx1mmOFTruybGtdTQdcWfAlBheSo2O5hGrzjqBKu3Fj3mpOnv9bHQStbH2tw
eei4v32NTechaZL4iYdlewqW7t3TdG4x+VULU9LGyG2z/gYmCYO3WOXsJnOx4JiOL9c7+RL0IpuV
jvF6cqaPT+0y1Dj9jsbCSRfa5s/z3mjBAEPPir5Q38pPTE1ddvNR3uzkW3xJiR8EmXXpwsLeMDZC
Twy4p6+q15SxwQXTA+A1+bYseZwX8DflV3N3SVazhkCjtNKd/N0mIujupyXaBFNIM3rpgPXqPUmy
AIt/Ou2mRjn1c1ySxK81u30pCuMtSxrjELcx7VSuSBtN+2Ho0IVJjaF9IWAyeJDHRVeaR5qkPGuk
4NDrxgaSpaJBdiM0re9/mEUWHWSfyfZ4pkxZEtwlhQ+Vk1YHkT9h2jjbmHYuP57IPjAI2ESrx7hq
otANOpoguEVk+7QXb2vhFokGmHvJ4F7ld8hTsrfqCFOJ/Ad23C+ndgTE/1h0zHDbSkJx6uZCgsay
nyH9Skd4N08kc492d3OJ17kaHZuSjO5Q0ZfnvFQpuki5aKRMRDd0dS9Lh1o3mnMY3A8hSIEOhRjz
AN0G9+V11SmYTWsNqKv+yMyIqWRF690B4Da1JetwPdjCq4HtJTMvZNkUmLmMEOJH6BEhVB3yqJ62
uttYjFsGH92o8tVKaUrX09wfbzKfm8O3CMzXlsQ2KE/1g7TOiHfGhPosM2rr0FgwimwXxK3V4RSq
jCzceGmGJAXEJap8RJFVkdibIcm0gxtN9hNpkm8I6eJvg9UM/mQrzn2oFeNBU2Km4XVGt0b1XmsU
WDLJyilzjCWed3GC5p+mteuttjR0AMu8ep7ckCRiRtnVbC4++Sr9PeObfk2gcbXrckyyQx1dPiXL
nehjV4vFz2S1B/mfp4vgh06ifmPgNFA61+n94HivEfLYXRwxWZJOgDSBslO0YBYDhqxYcEoe9TFh
f3apDj/UMFu1klKYsy0s3aX9CPrZQQBd60/VmDHlV5i5WtWi+HLJ0ySvRQUHtB4nEEquouurSMRJ
OLiw5BRSnp8IyTkWUezwYLa7rZkiuvO83H5g5ND7NctM307PUnotX0gtEvA57zwo5HRGJoPnJiXF
M87A9zpqYjygIyBcxobTNjUzQCwCsdvULQO/6yLvaE31S2FjlPDNvF2OIl/TLzHjPg4tvEOr05JH
8mfXvfTNmv+Pq/PabRxbu+0TEWAm1y2DJEuyLedwQ7hcLobFnMmn/wflxtnAaWA37OpdVZZEcn1h
zjHX8FqUJzKr7tUSXs021NVVt9+bCbyb36LcTDXGe50lb5eESw/XYOQXac++8roddNPNj2snT7Yx
JE9LX7OTWJz+qMxgeld4/9foL6Xtx6AxZLa/xoIlywYvqfVD1Pb318EjMe+hnSvKZ0eil99ZVcRR
m17WZljYLYOF42brb+Ia0tv1K3AdrKTJzNqvov5zvaxLked3TTR7raK0XpoKed86yno/Wwz2fl9x
TVdxm8V9jO86Cay0Vu4qlY+PKW6J9Wuu7/+/r5iL+YWNFHHbgZzsqCQVsuw4kYtYbL4BnXigbchE
q4wRz8zuRWS8Xi84VU/s3TAx2ZP6KF4q8DqVrmJxS6d/2xfwmeZ/sYTpwT83gD3bsLEW7aAZBN9c
X89gxHeunpu+RiDBjUlk72Nvgaoif7K7kJmaR5hUpKCvIMGErJv5u9ewcWnZ33QRoNJFVl301sp5
GrjLDiOp+6Lr2mvXUtkTOOOOj04ml2BUtfXB3hBlibG8c7Qm+xg3q481G0lFW+DmYzLrGcQ3r1q6
3KVZ/9+/1slY7ghPuFtlVh6vv84i+r//uEDdPpbaV9sTKLxVsGZt9GezG1sW783dVSto9DM9uG5M
j4NMwRTabXyUW5s4wCHbm5Uz+NdCoEdYE2N99v+3Wbo6zlQ8lP6QDUxaZPf1G2BNRuHdog9fNEkS
8Rz7+aWHssEFWg6re0rwNo6iLIGeVe7t2iIU0R1DC66eZauZwfe0DsyUtdN2OFDNF7oJ/7oKpCtU
b5raeNSN4ft/G6ykVZs7J1e863YNeARQA4d0CpQTioo1nuSyCPDPvZ7b+klJQEzBPO/8IY5yv14T
uXPIoz+MkZGc27zYGN1Khx08v7va6a4vs4A3FEwl4x6sNQX8+WG9z9RWPUllLEK9WF4TtbLp8nj0
ae1Tvw26rUHXCFV3xjtRQG5QayIBBv2pJzwDEnKtXYZVQ7qJce16tZLC5O67jDH6bGKeji1sRwy5
/saSt75d0MWlDaBmu3yfNWJ7GkuS+x1H6kMGrA5eQxwiyBj312V7xGY5+H0Poph4W2q030SI6xOi
LjWK9i7aV7Y731yHEy5SqiIS1lkFK7ITiQLBeJORjbOIsA9H+o5t0VkvTMfHiRama6V6TamIA4hc
Ti0KWq+c7HtT/hFDD0A1tojcFo9iXKtHACAHezOOltVTqolzXy0PM6BeH+acTX7j+jiDm7LHSgRt
0Zy6CskSZqCbSYMnrYz2EhoTZ9Iwr542nUmPUYI6hU8x1dpxxjaY9wT0toMhUEubARqxxsvYPmGQ
ETvWh8AWAS/DiuH2NqPhqW/Z3bMVImiuh8ohnMDJWrlTk+4hk/qBmalFRhHY0H4gRCmFUzrM7oxT
LxrOs+TvdQtWxu76BN0LTX0jALTEAapz85BPg+UDYXljR/sg81IG4ywdZNu17alx+beyMMUMpBM2
iTjQeGVe0WYM2FODGQwhwmrZ0zoly5MlekgKRc+GeNLRQjnHyTTmG6u1kQ+XMONQHfoQTx4SOWFi
Q9DoJ80S+7Og0+Zmfi7WFIxe1f2pBpJN5OegfzLBJQpX7vQSxoPpnJmLp0ETGZkXQxUly4blGUpC
MMTOJ0nA7CHUt+39UrnrvTIRaM7Uhb6LaQu+BM4tiyIJW+x040T8VmInHqw2vzXVYdzlFnn1jlqH
okJ82/bfYPoBn2B9sctvm6g6c4UwGnFQjDMMpMptj0AUP93WvsNt62VcAdpUEJytFMeMZHVfWacv
xmZeDQQGQihe6MVaKdQWHUenFTMwXpwL04DvqS/fqhT/4Za+6nJUGVquh1JvQaU544QaV72IVjni
QlVu63G5YVUVUzxrRGwu49tIowz/wTmqdfFj1dzqk2EELLqxDddPaVIi+x20XbFGz8pa1LDAth/K
IKoq2sKpZ9TIZp4+lbXmLzzoMQrFKKvThjcaolgNeNvSyUwALMVZlq0Le5ZMkz6FZjkL4TuEWnmY
FDQPuXnkK277RERqejfwSOtI8Bt68ISQPUl7VyKDnd1t1C10Q0bkTZr5Uo5owdwWruPsqpC4qk73
HLoLD6HRh0UI99k1fL1IHE9dSqw0ScS9q6XfdQVQVoIBjeq0CHMtOepJ9+TqHWEMAyorHsdv7bR+
EFvA/rllPhAZqJhTTCUomVvP5c8MUnX4NHLkvQkjgjG14oPRjveaRSHQkzhVGjhg3C57Jz91R6TU
4ttps7B22KaI3yALYZOlC6+DZX62au9zap6Htf2hkhn3rRM/mPjuyOVk9qXDk+/qhqQwFxx9VBVr
QMzAcOxL66S6S82Soz8OC8NHHWJjsuZAfhxCp3T73E8UVfOi/GjNSvDuUl+sfgTdaw93rmDCl1gV
1h6HQLQxI/9nWv/2vfq3b/ioR9CmntutN/Gm49kwCvPUXxZbSYkcJtq4GtAeq/KVB/O9tgwLpH5G
HYUb4tOjgqmiT1F03U1GYhJUs3blWs7joJdlHxIwQiuCMH+i1GI59ZYxvYDea1DQWvusbu8dJ39Q
NP0DmlVEO5i+DlgVgyoZhGflvbPLiqX1xsV4IVQ5O8k029uDS8nVKaD+FfQ7hEWy9pWH2QaXo8Oz
0oS1X9v6tazpTZQYyY4S/y0SuFGkP6cT5InCvN3+N7TsyCK9fF/s6t4clMyHN/QzGm0XJpKtkg6q
SEbrvu47eTbi9z4imx1nhL82lfDRA3n4cBlAD3RXUIdOVWlyGM5K5lkpP4czt6Fapvei794xhnZB
q8g7pKiRL7FVauuL62Ze0vwYwzruiZPE1pjgmhuq+ceNN3ZJd0kS64t3tpV19bqu0bmxbN8xJ4gG
iuRg6Z+iXj7xWQ5HO4mA2sbrzHFTfPWazvs07tl5m2OeQHzda8OsPUBi0x6QVEKOj5YQ9tFHWeP2
m1XjwwRRB+05eu9jp97XQMF9xWDc10ngBdao3jaAxJHF8OzBMIBThWwNlm+k/NDukGXOFEFx3DhQ
UgMqGaaSfZpaByhePjlSu2VLanVHEoJxaZxkS/iULaYnad62UwZZLtJejVofvAJjdWCgD/OHRdmp
yNt3DZmCaDVZm8syISUajZaCBZSMDDYhzaU2I9DscecAiERCXBgzl1/7b83kw5p3D+04gt/qPUn0
Z2DZ9q3dDQ+VtA4ZNmTfqex3kJAwxLIvjcz0sJ6GKkj6lE2NmZC5pjzrmf6u1gnraKQFnYY6SbRC
+lnkPGsArTwACJjUxXQcRqrxhSZ8bJbx7PC+eWhPPhLsqWA2YCCssKpZraTHKqqfosiL3EXfpcwO
vVrKY4Sg5GxP+c+sx4+lak4hGwnTy9WRdPLOWIPGXgHPGM2jnNCwSfvi0q/wAOLTYjet9JoauH2V
3yJsuaF/jU9dR2Y4Sgrd6zPl27bWx2LVL5MK1dtw9deBRIPjHSPV76o0Lrilltuaz68Q3RdpXVw7
JoG3LMRRYL6mE66UZcG8E/GD2XDuPWzBNn61j1hXT20z5KFN3qs3I7fmDTi7gJNWzfGzkl5uslQO
wbkmI728U7UG0Af2Sd5Lnq/cRKLLzm7F/V5HEmc44W0BXJyPMsucoCDLk6ei+2zL6MFRmVxrFcsg
g0YQXVrhd/FFDuzBZAajt2VABtY2CkeaNUrk2Oc8OVA+OQdoJw/cg+xihznyqV/+OV36NKRRiXqt
7LxpVRpPpNrsowK9xM1HU04VkXISY/2sol9hqeqQleCbsUZEZVxzn2LWCOMsD/IUJwgmTaToJu77
TF9vi7r4KAZEDBZTpqJzH6weStRHHBUtijaKxIa4qbSfQjmiLZ2oeFw6+QynpaG04yEbtIrgc0n9
Mb0bUybxy6fOrZy7SzMPbiD04ZXh1RisgJ48wK4srDu1oryntI/H2PWW1jUCZu5HiQKYtVyceoY9
iZBxoCSiMM13+jZumkYiEqKSpbejcWFDWyNjioVlU1bkmvYQ3OrC9EoxcRJo+Z+ekRxbDjj8tlJ9
xrzBmlI/m6mCIqW3Bg8ZrUntU+xRitFKGokRStwFEQShEOnGe9o532bBpW+sOMhJxuwWO3SURPLk
iokVrKkFauNfWgiXuRs0soSJ5MxGIZjM9ZgzqaQWZy5v9XzyFW9hY2wyQxi7KioaLAQ8eZtuuoEr
JJ3sYpYpnryphgGdVRTNXX8/g2LBuEx3ZJLgYCpD4NTUajoQHh8DKVmd6+vcdOcYYkw4Ldzto25/
jm58VJi6nzOR/tDWxOdkrWuPFLXRF4P5VOXWs0g20+SfuSIisrSVLDCFuLhFLzxGbsTKASzuq5KT
uc+D1LXJr1mN1OtGvSLBXRHc48PbSDWe6yq6KNQkvuMSF5S+5lAa0EKjmJ6RtABhKSiPEvhjBBN4
k8R7GJs35BNAMGLfJGm9vJnQS4b1TdAPHLRarfc8dsvGVwtK4pwQJFNhw47A0mvhVHBjdpmRQmww
Ics3ySUlIOXNzv0yc14GVOFM4Sqy28bb7W4ZeXk9QSlqh81YiV8It37PFrmr+FgzHa+RHml7J8Gq
waqBpI9Z7rU+wcnM1sPSKRdWNnLYZJZAjZo72gdMECdoBBX90uJ6KxIbWRd/3YwNlZ53fxlguKfB
+GsphLA4caIFTNZOFFSTP5nlXZwFG3WqoKSJW2tXm0imS+2OphgJkNpp+4mV12TYqeeCj/cFix8A
KzziY2+ZnBMAnI5fFMpdPCd/bVHcbuSD0UrVBwWoZN8q9a1CMtaqLpO3TnwIbOD/DA65acXCVRot
fzHa3HTcCrkgXNuquIVt/Za93lOZP3IUsAygLBRGWh1Hlulg+jqMS/mTobqneBxSoIbIxxcxvebM
LqpqN9iHodb+RDG6IYWh+s5NTQf72LPerToRINys7N2YZ6iXwSaatqNw6EMrdV5svCT+QOAIyFix
1zVpebplBTy/uBq3G1l1p7/LVBzw/4nD1MONtFP97KC4V+qYBVGxln7+sFh7ZyZprDOSo5Ot2HKo
eUIwNK03xXeQudTL2LInRyEP0GMJW1vQ6VW9fSOZYz3aVRwuI+yplcZqLTltulHRPH1B70Qb+N1H
RlB3KF4ner6lxT8a9/zdK+sM2ZRviGIAkwnbB7bhhsvUFr4N7JcrnTh30+1PQ6K8LWw3PTiVY2Co
LbwbB+tVUVTGNkxyjkZXFTs7TT7siREUes2LIC9ii66qw147kihfeUWNNC+Koxdhuh9d2b/j8fL1
uq72hZW+RIQv+aPB6yqt+NOu3UeEBI3PMG4O5rqodxDQzxgOmKor621tjwSwKBS+SelkO0GeGbx8
nv9g23ZKzzBSdnekzHCNqge5ZFHYGxOhSYkBRM0lG0YwXQ3bskt2MqINJ3D0oOYg3zLQViHuKI/s
DRY7KlbtUVqDr0VC9+Rs0Jby8BIW3uC8b967BKgpCAr2wqyzDmM5X6o0Wjzye+d3p/nLg5RDtuCB
1dGZOS6q6k1DeJ7sZMKmCZqqSdjljjInFanlce5Oz/3QXyxLN7F9Oh/E2hX56IZ9rl5kohTUQ3/b
dWSvLnoA8sSue2rBTZEV81PWD0Q9Zu1RsTk+B0DGmtNgQkznWzV5dWeEmatRsxiGM28WhHJbGyk+
GonEm1f0QXLpXvtaonSnP5SFL5JGDVEeY2CnreWkord0xBNw+Pkmdsk2loX7PUuEhYQK9Q8u0lcz
grofI2UwzYoit49vCmxAGoELC5F7Sbpl5hY2W57yLafX8MjI9IbtHC+W6MNJt4tWtVTidwcyYEsG
2zYJkDwvVo5BQn3KbI/IzusGuHxjZRNarcgHgSfSsOTmo9R8g9A1/gwqC1sBGNwZDdTaDSMUD+KG
GUx/xLX1j/S+Yz0MXySysjal7fXLa7jKqu3UtrT9LE54T7BP3JgKRDOCq5xNloAbuP1HbNe3RhA3
4GXzgmQqP7I2OE+NzcJ2bJxQgLvFV6+YmNCUMO7W5VjHDqts0f3TrBMNpnuTRP0bLqvHVklwTpj1
JebntJMZ12vT6J5WWaWfFu03ObAMtTQV7Jpt7QyseDsO2z8dy7SxrchrzJIQsIHBuPhf2U1OQBkf
+/bafAuiC5zEfogHTqKtDbbwfYT2oL0VKfM4K45EgL/5bC8qfF8Hrb/7YMeOpDSMKIEL5bnNh5c5
rYBJ6cu7TjIjNyZYKKXKTwIDK3Pa9QGizmm0KOtqS/6rGbKeIKl7rrAKakG1Ow5RitYniedQLALc
BJsMJAwK8Kl89lwbka4+FfsK4bOjG+cSec9uBquJ2JvgrybG965Hp3muH3IlMdFIqM/jPHCOcqV7
FkAr1q+sC2NZY1qzfsAAHPPhNRWZCFwMHX6P+tpVjMjHIl4GmUELjW6F92NSn8auMXZOPRM+kAW9
OkF+U5+t2Wp2q3XkcS8ZQiE5luOsegMBVKXC2r7jsLX6XTyPRtg0/aer/gPyxTSIBBtvWFzJIp2K
VSatIC2t85ph/qnGriRCOy6PXTLAlkmc9sZeyU/bpt3QaSki0RuZwdLlVChbWC6Ro7Q00DJlZlEo
rCMQkMxkajjMLySTfKcMTQmV6X2tB4LFaYGq5BwVTCCzIT7SBjlh0YIBFnP8laPA8/Wh5XIe1z2g
eS8S0z13CpRmUSd+amnPPRKiqVT2tta96GAwMEpwE5mK+ZIs4CCLTH0ss/VPskVE2gVa3aznUa3P
ZI9v8xjkuZhwFT5/JfcUouE8YjmTcFEYgwm6Tke1v8xeLAH8kqMzCRbVfcbJI+wJIs/8PDHGpQ35
FmNtebPoxsBqiVvrGKUL8U1AR08D/sB8hy12rO21wp4PrZ130CdAxEx247Be5ILk/8H0CkSCxpFX
TMwE2E4IlvOrwLV1pn2PfYHA96hq1YlVNjS07cZAGX9Wx3w+FVoT5lYM2EON0X9GTkXMcfuEajeo
s+yOqcUaZOsKUG6xb4reehfFeslkrIa1MO4bi9HYTPzgqqvQFCMBlGxOHtEAnCrDvTeKyWZyKL5s
Z3jqnOaSw+BVIpZ0RlapvjmpzJEpIRKN5+VYqd+Djh+PYW3tMzmkLCmTT5LUQyYBTIXXCuUbKdpe
TovdKJgBqha8vZMQhjaOTw47Pa9vBiMA52ujfCKTw+jwdfXZ+2QvBe0I3lAEq19ZN7DJGfZmi0oU
/wNsRH2bmuhjaLvsBOwCfUI+3aD963zfFkzNFKrEqanvjZJuwGWoe2b+vovcFv1aa2PRluJhNVbN
Z9SbekLSx8OjwGIczDNHq5FKj7nK9+huZp30JUsBYpWbJq0jyjYu0xfI2oBII8trWoouq2zKMEJf
Hjh+JOPMb20+nVSkzxoIbZbSjDLU+YE9OhUG1jgKguFlrA0WFXE8oTG0CEOREnSJA993IwaQchFs
8qSVs1MU+rqnD57Ssn9ZHWOv1U1zjkfdYQSJw2Nu/+BCJ3CqsYWHxLf2HY5wzUlMEND559gpX+os
Xroc2oo+NZjv0jpCAtVGvAJCUBUrPbmFcSBd892S+bKriKF2pbW3Vju5izX6OghRKQFLGCQT+A5j
y5hrOo54Jnf47krf0OlZiU6cfY3K1HNLkiabvgyNRVBba+ZD75BrpJHasium9DNvo4/G6R8yQeOQ
VnroZK+L1AiEkhRLy5rsatIAYNE155l3ROHGDZmplL6g2tErdrCqJm+Ru/pql76IlosaYr0LNSua
fMYp+9Q0d208NIHmKj/FWlySmiij1ODZp1vyxo1W5smCNHhH7cxdvTE/EExTcFX2Dyr5+tCm07uV
oGPBtbNpastDkvLMQXHyr3AdL6bqF1g5J61Xjlm0AFpvf6yZVIQuau+jeWlOmgRsNCmuZBC2VzJY
2yj+Bm92neXECdZZIg8nSaLLnMjNy0gtob/JFpoHCSZ2wHKPDMayPhgNmteW4MTFpnoYeKm9ygsD
TtzmxmsnyhtLuq/YSmgatQRXYsmOX1pIiUT0Xq7GR8Ob5Y0Q6jnjXmTuWr6amPh/Is06tL12mdb5
rpxtDrTR0vZ586Omm2G7OZBmqDxGwK72pdmFq4wYt6HAhkcTGnk/H6kCPuJltvwiRn7h9jWSIT7D
cmXWVSsYfGGqlJ39xY97ssk603F1B4lQThwT8DoXAY1tC1aKP/sN+dYK959a24cWTWc56H/72T3o
Mj7miGVNYqmPxCPe25s32c3MbKdr52ShNnVLo+NNQlMx5d+tLrj4B26DtuA5b+ZL4Ej2VRI7pQfN
A+LV8DMExFWP+9Gxor1baVvBZJ+rsoLuMH0Bs0OQv+Qn6H8fZNxBRMW8HayleTE1pKGJSVpn5Mxh
3bGQYrDxJ7EJJELZSKdXmzvpzhGMyZEnokmIc6OkbHQvUW+g7axjEEEZcEK8u96I/8pb1ejWcuM3
jmMSGv6NxDOSUswIoSaHHfOoRslTMeWI1sdGMsUYusHezTZVum6hmbIFIawxZ1nbjuYFxN23yxoU
ScjI+IROVutgikOGbW5IIXRQD7IdmQy18U3qJgrN5NudihE6cqzwlOuQaZnLl0zqft/zsiYCqgwE
HI6sX5jI68zQ9qk6DXuEnhZKTwTHM1ts8MJKRS1+TklbcsZCR/vC1gy42QHZEZtYAlMwqZa7+lTm
TLQHRInYbKLngmUUJCmuWXrffcJ5NXRcxcMQVehV+z+qC/mIEdHHBv2h3IwPKVRpv+p4WK6RvDjo
tc6MFuiORqpvJzTsuuWWc4wwajR8gmm5y7KBXnKtWREmpAJRpMS5uuei3e5JIcI0HR/QoY4Qiwoj
sJfsnVx5L0UPcRw1bb9WVQ+vSp5kNp8WBDHqvq1oy43BRPVdySc72xWzfGpNFagpx6C94i+r4/5s
N+SFwe47kLrr7hn3M1wFPeo1U7MTjv5K+ssLXNAMK84eEt6PWXDi1cth7GcI9OTQeEAS0EVp4CqQ
pOGsbLApZY9ljfAAfMf94mzgCXh5NdNzv3b0iJQY17e6EkCDtURBZNmOl68aYwWjORlE03jofHzw
n0zSe/qOkTns3E3dIXJHliozIkd9GpujgewrXXiq65V7MN3mddGWn/qtScboMBpAgWupO57eiBKp
elnexuA41lZ1wn4rCdXyrHVMcNc4x1ijI5oCP0/ecoMKlba3XqJwEBaqBPADux6GeT2/F0zhsTmr
3H3uNwkiVosfOnObL3PWv5GF7PDkrd5c13t3LuxDrkdscGcrtMleDtBU7nU7eta65RD1qoltlk2f
bG6HFZ8FVC3T08boplX1T0XQ+rvuuR1S/Nco8Hy1sV5k0a5gtvvvecsvSHMsXMvU33RmQRA3Pzp9
I+9Mbi5hYv+Dg/CdDTzhTJ3yXhbKHSZEIyit8rPpY9oKtMe7tB5uSGwENRBJpMFqvGMETtNzPw/k
xcIFI9Cjt96UePk3NCytMtGrwWKPZ1NQzlj1RNRbhgSzqF9aEYFqa9TPpmJRih6aIaklVywUXzCe
n+wNM5iB5uCTRNYiuqeWG4nKQadSMvIimIcfy93l0ARf8Kb4fSWheDrLm9mgsuxHrkhjZlyhMf8c
EyGCWEFdNmbmi0SQkrT6OzuGr6ptWgYnSojQwcT9tQKPHOqtYblt8/LFJt3dF5MZoqFGnpp+VmX6
vWG2tiB7HzHripiF+f88w2PX7UtpW0aQFA9TSe8ykVay0yAcGhXZBEONPgxixCliJuWTQHCQrbtH
0l7sC1vdj3ZO5lXL0pxRFbt7HkMmC7veMP2m3FKaRS5Dyk0vTbgpzIq7DoBBTQWFIN3QT2PP8FjP
eRj37K1TRvgMNtt6U/jvFCVd74Wx4nfrk1OK/7PAZL5Lq+Rvx5YYdvP2iIctL1ZGqbEkGVpFnGPA
TzrNLDtinc1Opum3Wl4PfiHsY19tPktWdYq0v4oJ0hXTrHel5XLSXC4alIcOpzkFD77rWNe/lVEj
XmJwyfJlh4G2LvcavckOtLsEShnxHp4ii7uaEf4kPqDrlbtCL5qLi3csqLYzJ637nWMoX7pTfeGY
+1eaX4ZkvgloDtm6bJ9sZDJKyYdXRwNLcRX4B4scr2f9sx/s9ikSanPTQJMnyWE8tPFpqHN5g0aI
MafSWkzw3YrfFv1N5cyeoItvW/UO8NWwjzBaIp0d+Xx4Iyx76HZL0T/3qmLuUmXg1orCvLC/Iu5I
MsHNxzUjIJSC5sbVtdhPOvfZWf9UjfuHbbV9S2p81G/ozGl4tDOj2NWo8snnYEFfeI0KG8cY73PA
LbbD+de0Xla4Ou0i0YE0mDjMXH3Zm6m9d3Q1unPrjhBQikG59vkus6ojg+eHpncyFBXqqzooP/W2
KW0koFZakdyPCrY3KAmcQFGUc4vSvV16g3GXiXhrbj/xtY7nyjGbp+aOABXrBJ67wP/Y2aFNvt3e
IgdnCx03SLtIyg83Sh9KRIf/qsz0mHlYdyyXoZN0PJB2WyvHYTf9AZsZmEml3SSzcXMlfE9bjNAV
2ylcbiajyViKOBsIXENRSIFRQWRb3Hc9nhu0lnRqFouNIUOZ3V4V/q2cd2XT2yFi5/xR6/oAuVB1
h2wUV+RigJp1lPIua/XT0OXDwbGt7nGI0eMJhZLx91s1x0JToImeSjnwBFDUQ1VHCqxQLNH/+8qN
8g9b7dBCbPasclzjO2ZHdyoT5U16imIiFmV70jp9uQUqRY4DlFXfcZbdTEBtOPbb7aLPxtsylxli
giY+w/g03lwclQTkpciPNytKzZa2wbFCNaTrt9d4yt/Q0lk3DuaSqbcFqsMBEuht6UKoY2FmshoE
r3cF7Un7nqGYgb7IYYUh+77cN7hm2w2nNkEH5oJxy91omO0NEPk6cAhy5YpPp3v6doCOJkKwqxvy
+h90G++fxDNwmYsFHXzUPjvSAqJhIU9Algxe6Pr3kEBj3+JyVMJJa437ZUXe+5tXxuZNPwFi4qKG
vrJoafrcOOnvd4y5eIHb78xY2JD3kB6GCDpeRIrOztkEHVfsSN69/Pf+psp4U/Yat0+V/lwRGpjY
fr+7itCvmnQg469pQ/Blwibwu8yAyXeF9VknyuvvHzMRhvNVGGuoa9r6p84sgziQXn0akFrgdnG7
M4CG8oSQMISid8rpmlg9YsXUa0otSDMmWIbulqw9691AN3K1fUqH1LoumZxzqxfGPapoel5oQmGT
xQiztfhvK2rnoZzNjAc6httrdvr264M0Lt2ivmHUFEACRrgg49TvlKKMfgl1RksNPBnyoxw07V4x
8+0IjvV77tyMc35dDleuONp3eV5rmEu/nPEiquk0ryHYozWee8Z2d2O3tBcnIv3KEsRCEroWpm5d
hTQvxgsS+AL+y/TQZMM5nvXPaz7Mas6aHyWT5Q9kffpXolcsiiKsx7b8zd1eTbWgX9Xfanv66K6S
fHUu2FGLZD3FjbJJaSHHGzp/ktOZoJaJiIXq0u1KaSnhr8K/JS3gslJJADNgX2Ow1dMNJ39pEegi
x07VWyMjHIIjMA1IvABGiWOloIXRPPx0vPX/RT+vjixD1qj2gb3i8t5nQOmLKuyUBBOlaCuWrqy+
A3DTaEVWSgulssBQKoZxZHiq3iLWTULyQ61XV6emKpblbKSmYDGNjBwL/Rhll2zBW4zmStlm/RyF
kCCXG2ClwRUdw7DmpKqiP+lyEntZEkWdTrNyqSzudKVD/clSLg5UFlUMoUtW3ap6aBfkYXO8VTox
AddjgxaLIrgOMwcPhTE6ZTCJ2fXRDsd3VoJlHsUL8b8A8jw2L1FQ1zWovSr5AhIM0kC35z0NB9qE
Dbpgwe2bnKS4u6aKXX+pWIyfcoScuDBvCtzUaR+GPn0lLgznFV6mY93m9k4T6/hMFjgr5sgenn/R
KoSjtfsGTeEvoRrPVwLHkziSFOHxG2r6zNOImt3Lad0adSI3YlAoANCyy7olNGsNcrpk46pqSz7u
6g5d0e8zzvh/36Oa4RWr4G3qVYbXx5dm69UNYEfBIq1tzr9v/dSK+aRXrNs2iW6m1HQprPBvB5lz
kmMnd6++C9m75QG4z7/rE8WRiJwdwV2GB3rjXBPW/guhcBG23PbTOBynjmgWkqpQCw7mwdIATdpA
C56j8XXEmXH/+1YQovCPfSb7HtjGR2wCfJU5wm/JXj1csZOwSrr7mpRt35jQ7Pz+Gka3gJ9S7AnC
gBvbifYezZYROlXDHH2mgLkGQKJ/8HnGL5+G+u7Q8fcZQJLK6rO/wvx7NQ/ZyfpNnEPzKsVShhOJ
4yybWMpchdvGbH3oaTveXW/vAeCjpRed35NE6oMKw45iR2l2o1g8R653qOKWD3NX548FRfTFaaqv
Xrx2saFdrrmzUO4DpInKze9Df5rS5YG5+lSQRwZstNKJStV6VAatVtwtSWITDgPVcMmP8Gw3EUm/
3FxtTX3p2sfaXi88yzeiteIqNz1RUh5Om/VGxA7inTodn7juDsiuOCM3G2BVAS29fpuraLGWXziU
G/8RubZ+Ge3/EXYe23FrW5b9l2oXxoA3jeqE97QiJXYwZK5w4L39+pznhPLppV4NZQc3gCB1ySBw
zN5rzVW9ACdrX9E3ONhEHWerrse3pKq6rwnGhK2WESFWzjRrwJM0R0du7QM7sk4+Ge/0AA09o040
XtxsBuiE9f9+QBLnrnprHKkxGHtmLbQ2RjLfx0J2d/2z7n+B2+C8ZNFcHYdozljCvhaQ1L76VCQ2
RRdOlzEiOa1jIXRQfldlZmoQ7aJ/m1aJIMxB8bs0RBIe0sXt3V7hd4aFvD1pbqS/bAW4QwoQw3cz
moNjPYNaRtDlPhVNDXJ+drJvpQhkqnr/NMa9tUrIw1tXaKMupGO6bxj/VsnQT+/3acGJmcbCLEmo
tVTtvskxW0zCeVAkLcq3xWM7DN9t4eJIk1nzFcEULFWW3nwIkLpsW0IhngZs6oaEkKg0rRBWAguD
wju1A73niXp/NTXdsy5Rin2QXLqE6VudTewBIcE1WLReF9u4BCkI31mg4e8Red8s8i2IPScLjxoX
PtMl2VdWbL3r9On27WLnh1jT0jf5neoL1HcWRBxeRUfU7TTFz4OnXZXxVGtt/ZjkNDMVUaZBo7MZ
8F1ouO42nWLAK/ai2SO9jONK9u17+2aYMXpb1myHRZjXXnqqrJR9jhdLfePcDFf87s66mQP3jcip
Q2Nkl5Kx4xnPZfNMUNhFDYhek3lH4l/yjU85YFv3/OyiQT5IDy28Mb5rLxAaDk5VQa9tm/Hg6vVA
sA/WEWge5cppmuhKfOtqrEXxWnf057M+by6S9/1KHgzh4Ny4OwBe+WvBJ3COaQEktv9Bg9F5UTj/
ama1v6TTk0L9C51VnayJ2ksAoHHuy89zdNWh0H0p0jblZx3rrYDf/MXQ9S9FnUHEpdhz00iSUM6i
2g4/mUOjv029Y5FZCvfdCb+KukL8J7lWinBVgh5oNKvZoSyqAMll/cYsyuo9sL2vOdW/n/VbYTvD
T8cqXk163e85+/qNbgUjeVWRe3b0HBCizD6/u/zui7dZuI+Rpse3hlqplKMvr2Hik1PthcO33AEs
04oWlUtWbWNTNN8hqex0+KWORAZjdbN3S1ctOzWMDJPbr4Sr6Vd6LCX9fcgHlin6rYVIYKc8w448
rbVao75N7QulQ3QKqGDgE7HHdWCny+c8c8hrtB0a6EHi2Qe3Mn5hjSh6t2lzP1ETS5FSULz/HqbH
5kAxDG3J/4rKMNn85hrqjmac8AqOh6SMpjNe2d/RFIvCeA59EO9girP6sPSRFWnCvEWv87MJk51m
XJVdm6rKLhT+voQJqQ7/sn17c5oerEIQviSv/X4DV2La0ueu+ul7jZEY1YgcnUfiFtm9RGI7tf7D
fdS1MmIVnXJJwJW6BHmxrXqvO/GeyiCvBu+UM6G5h4bgUFuuK/6MQO5sgjnf+gB8l2RDqeswXI/Z
go+GLo/zAiaMrl5E+U2tMlUmuwv1hwRIYETl15nRcm2bYfxIwptxNICv7cswgyPUSwXe4vTR3qpm
Il/D5TXw6GSPeqkfg8wenoLO/dlbLqt4F1sBCqZivOcvNoPmnPwlpHdXT+LFr2y8CnM/YsqlpkXl
cNCTeWVJP3aQE8j5d4JcICEr/xPC4jmWK+ndFlZxbOD/E8LSGFWp9VWdH+/Q4tGxW8rjcfwQ4dYH
//Xfr0h3EvdrHQ9SYC/NJ8GKIIiS8JMuRPFAAwcto3DypznKXcj6Obqs0Q/PCzuprb1M8Jjc1CO2
UF5ELWkcZ2ouse5Pj9pQP+p0Jc93n2OPGHer27W9of7Ur3QgQsubMT5OEik/qEOWLix40WtJ6Ly6
ns6zdXWh8/n8n1+80iACadBxYJdhCYLV8neJUeTPmLyfyzR+s50gBMDj5Wv1ii5EsYZMxOYIySUU
9gP4vPxVHeIWlWbUeM1FnZqh7m4cO9+WIR0LbbGiq9A5qFemMN5qbJ/XQe/fU310boM9mJ9oKr2P
KLLRLQPWyAHSV8bitWtfx0JpO91TMwb5azfSBHPb9xJTyc4wWkzC8hBmsX1zSQ06Jl762vfm56Js
q3Tr4UlGq4IDO9ZTWkfNkoWHv98ezh8UscCk0OIQYqSDU3Q8/U9SdNTUduHlZn+CBOx1L4lmsCqS
PBZHsoGQ0K889PxbSqyUlFU8iDofNCQareXeBnXLQ2jfmgngfUb3XWO0/vmXGzlqN2FYfBMlUJFi
mj4U02UmuWiq8D6yiaC00PjzI1D8LeAt69Dp1fAy0uldqdB1GHeEEeYfpOYWG5dF5xm5lvkyWemz
Ri3ukzu0G/V3QbFfkuTrlwP9zjrbq/UkJacZaZcGPoqa8dgwCaoHX3iZj+2GhZM6zSos5/X73z9Z
9cn9fvA8PlnXJ7PNALth8gFbfzx4DjKswObeOKFKJS0ybRjFqUxk71E4fA7KSPunRSYxJGb/4auQ
jLRaYOZ4Hg26GVHPv17ZlfMkwvj9F5wnA0bAbZUB6/jpD012UqCJ3qa0LYCebyX1qnSHTkgtza9X
gmuRQO9yNx32E/VRnCtENeLL+3Am1o1yd0Ppt15HNVFh3UBhwrCbNcDDAGGSAUx6KReqlD354o5F
qJdtXdRB2MK+EM7lrfl8o01GRsI+GmUyiZu9YiOZLoosaLERuppucjVGv31udH9T5nH2WGtkzxhd
OJwnIsMvXuJh+gBwxKLHS5+qZaSLaUJmb52kO5S54d5jrNUOs0IR5eCJPY4aix1R5BWehKR9mDoP
2+movzVIci4iM2B2VF1PnXAYdmWHsSxykA/SmHvTp3Lcos233hByHRCi1s+jFsDa8FJG5oa7xkGs
8aCZkIT6Bi9Vl4ng69/vFCL7/hyjPc/WPR30qW+id/mPoL/E0BsWYgVV6k7CGvLWcb8bJYGqykta
TWwPhjQlBGRJJNBHpK93I3dp00QvR+/FiRdtHS00EozOKGD9DsaDRdEO1hervJEmy3ZKO7Kulugt
H4360PfOtzKmlrYRMgBaXQti/5tXaT8NVWy88wgK5neUbuV4gZ+SoValLMUhBbd/BQ68atEfPvdh
/dmePONmDTTAOtGhHS4bWKPCebU0bcb0KYDzdyiGHFIbtn3hhztDVN6+M3N/z64Ko2uqPyk2gB6X
LAS1/DOBo2IbITXZaC0WzcaKxUue0uCAF9ZtTduongNvV6gKDVtgdCvdFdH6W6BVWFhy6kAm6hhV
BlYV4LnqiwPVesc+IAaG3MNHSar6N9cbGyo+86Vw9XFVg+lGi5Eh9vodL4biEGpwJ0HXPInufkbT
1GIlb4iD/ddBsKjloyV1R/m8l1r7ak0Ge1RzJMrM9bRLNvF8SNxoPM0EEyBPQg0G/FXy3JzhmZS2
4LEYvtGIxE4kKYBNiDar63y0Ilp+I9In2InKnVexE+jnIsLCJLE3Wta2J72lfVnJ04YAhQ3a14hK
lIifWn+kpy35zs6SfLrvrO9rAaa9t6EcGjTNVJt+26OVK7oN2nPUti9UaJf9bwLwJL8eG2KwMoiN
vsY6le7ZzB/Vd4sJ6OYgkos6c+DQ/S8UWOvPIBLf80G/WgQL2KxlnD8hsDRwUtea9O4YaPawdj2G
zLGcA9CmSYH4DlXYjXDlvSlrQhOZ60+0XwAjuMun5WB1CzZ5fEWvkUigxUt2aohbaWyz5alnUUWx
MbOPEjUj22bZo1cxcoRR3X626+ZTXtjWTz351IfLQ0yqpXpudFkkVK/ccdnCGgNcnJpImwyv+hKm
TzX2gL+PFt6frGTfNzDqGszVDCSErP9B1aPSJWwSD6ZjZYzXYCDQrfSM6dTUFkHklUz0xay7ixis
dirvF2ttvHH0fsAIz7v65NNeogcIlJ6QPFTO2dGZzQ/Fv3Atgc4EkP0wgRUZ8OIgWDOC9W+Yh18j
nc0mLdgq9kVWu7+ei0jaVVCovaeLQaYVGgt5wv4eSzEvLCaxvgKrhnWDHrnl5w+1WJB7cfN+dZx2
IwwyZmmQCGRmuXGxhhm6aAMReIUI9QDkECGgeLKJA0VxOcvNnNwLsSgU+yT14Bw0qMQGKaUR8jQN
YvcC8uV7KwMPKzGxg2scDfJD2x2XOqRBG1o3ddDdxb6/cnz/f1lfWf/BQKQORCcjYAlu8Vv9CXCm
qWVmBV3jkzVqJYwICoehZn/oeSzWvQXbXQehuSPpJaAKrFUnXSCr0Ys9wSThE6P1slOAokrCedUh
69t/cppHldaH3dHoR28/6pSWA6Sqd7KulmjnIs/8H/FiHLNmTb5WSoUIt0INNW5eNV32XqSUhOPc
GjfMmtb/sucwQFD8OaP5HrxDWqQ0Hw34rX/cpCmNPZ5Tg6LINMQnfKTt87QkW5c6NVudptqVVisQ
TXIwJ2Se925eSM9qO/bFTB5YTsScpB4XJkIhLPjm3m5RuPpOO+6IVWq+lBOKqSiNvyFXpc0UeMMl
7M30kQ+CGnsWuZ994wHr8nQeyW5t6qJBDelzNNEun9WBH5xYOSv8oYgV+tKvK2onDyqIaJlASxm1
z/53Ui2oX9BbdyZQYwouidyJYus5QlxbPqywXdZqJVsaPH2EZz52EDbWo6ENYtsjkdmpcwlK2IVt
i5x+LKBNxzVy8b5LKgHPS9NwYMMHRY7+0iaIvBi644s6xXAd7RcNn0RVQdevGrs+YV9FmBROGCZF
BBZDp0a96NUXN0eMvHShcynCJTnepy0/LHERGH38FeckafEpnato7unvJ6f7nMgjv8AJ8Mdr7k3l
Lu1RqypujrqG4B0AaQhpaXGN+TGz/OiFcQgJ8dAkbPRKJiuhd1eam090LyRX1DH+x7v0Pa5O4VID
0Br/kcyu+WRpLg62xKjOfkzv4moS677NbVEcF22w9lbXBs91hhOlqjvz7f6LJMv0IaYuZ4Y36CKl
Rk4Mhm1vl6ZFHpOORD0uzXnsPADCYfbroK6XWXv+fSmEun9f4mQ+QnXc5u02soCpw8iVoUEgmDae
Pcd7f/F+NlUWvsYGNA+jwzKHCy5g5zNdfzF5unqPGopeEMvXncQOwlHn1jW1+QW8o3+8T/dq5s+B
vN5vdp2uvc6I/OwHYIrU0sexH+Ykm773rAXp/kx0RehdnLqMdCzNN/onewz6a8lyDt8GlDj1BlpO
cbJqe3qk0OddgnqcKdZIZ0ZoAr1JZLDC4JN4lRNkoPBqSe+y/dFyQM6yKjKltNJi29nDuXA395sh
dywMpi6CXmNoo208hcBobWd0HjSP+n70el+xCDIs6wVFHnrbVdnO9KdyegdRf2iqw1QZ8YtCB3W+
gw+wEv5B3cx5jFBcxNV5SDHAopi3CPb1+5fBA37g4GtnlobbiOI2pFM0FzvbC8J3i9I61Of8u9Dt
fTQ014pp6EeApkA+iQOifFye5FnocFW3ejVHVCjszwpj0wAgBBxcfagzPY3NQ0IgG8quRsPs3GX7
VDjJ26zVbLs0bt06X856nwZHVK2EZ1IHJjGPRGk528dyvYy5k4Jm8E9lUEhQP6zVYIEPIZVup8nt
vvSkEaWTRklBJfuYOlqZXqayqh8h1t1q1RusY8y00dZYPNqd4kaqN2j+dsdRfjGTFd3lYcn2TjXP
uNyL+YbtqNvk8dRsgj6Ybt0y5O5G97qrIdyGbn2EZ8Bb4GrgaVqFJGffVQBd81bz5L25o+veeuef
qhyvM7bvizqQZf3rlTXO5KdA4Ary5pbw+7PtjzCEeZQPNli9YOxjtZMKOdVwN8klfJZnSi6hzmhb
blRRxAiID5fvjYwF6zgW4Z66QXNRB7MbWGKncEvOOLdiFrWDCyTTiDPnUBASRFDlvjUT5zwH9oei
0ChiFeZw+EA9m8eke120hWhKy2xfSxNF7yJfTfKaejeqqp9phfBgmM36RcrWTQkXBelXv5jUq52I
5BVt8B/V6NXrSEt1nSh4txpgMKssoWj2UF+qzYDu9s3eKOLPuTtjYRz1jKyZKa33oVz+VmbrnOGL
USmiiwstvb/aZKyqoVMd8ATTc6pDbVvbfXxM++D591ikzxkYm9n7t+HpGZBRAcATemkWROTleAYu
qqD5aiZme/8Y75+g+jDn0W4uHn+rRQtIpZe3Vn1UT35LzfN8H3A6ajJrtWFoAh7MOEyeOupCLzo0
QXXZCw2crknIRsWKNGirZCpFiz49zPDttoZs4XuZ/o9JL/saVMs1yZLsalRi2LZjiR5LVXNr6z2D
HSCdB/Vl7Mz63fNQqjM6WkuLCD/EqgM+VGzoYs+fXdLW1/Db6ktA34UZjoJQTq94G2aEoBM7Lq6t
2X4jKIvZO3Yh045ZsaPXYdH3b6bL7Alz66Poe7rDizQtfGyDWLuB7eh3ztBpN79bCMgp9AfFTYt9
JzpHAknGZDgjRj50WIDPqT0KhCHqlboW4UG6vzv1BFJJvdrm9xerV1Oc+2hvBwlJI93K18Xnbsrs
Q5ywlVASF4SSazINPISakm6KqE1DKAMNYaYXLp9vK5/Q6ePTCbEmmrV+VSOMYmWK3CNAiUU82c4S
6ix9rf96NS2NQeV+QG1TT+yF9bNfz+P9uw2z1X6tyTOR1weVgNIKxisgCTj5HdR+mK/iQ53H//DB
ts+xN0VPpfajEDWIHKsq3H07IxWG+EcNyR4p1aTavtOijRr7fv+MEXPoSBYQFr5BOyCecx/GiOa0
5wbLl2aa7oukOsJa715VEFdfFdqD5bkPYRACsnQ1l05JRP+6HMp9ktAYU6fqMCFz3g7e3F6xA46L
lX1OfNM6hy2okJZC1D5dFh9/3H8HvHQVIgmXMVBdoiOwum92ywW3Q9TQnmWPbD5QDtS2KLljO4mR
MRC0W9O7v8VNf4jyFp1kCj5nnKsXJhwq/fTM5A4aCSozrJ5aL51LovKWNMk3ncf8BE4WR6mih93Z
jUSRoHOXw4A6EBB2isyputxHhtA5+64zPmXZuKfHmn/nk7ZWzDxw2yrtq/qAY3/EF6W1FJ/ouN6c
b6ZN+EY1WS5jE38hrLL6WR/mr+qvRwmze25QBm1mnljm9b676gm+Qvl7jmZmPthLHO3aojYw4c6Z
2GhWnF3V/8nPm6uo/eQkRiw7VaxDm04875LbJ00tg/xW7NkUVpt4iQcSSGhndRPI9sKy1uo2LsKM
GcoFEdwYZKiGxVHHRrOzu3F+y6LkAYAniuMxMu4KkFAGuddQRcputG4FAqcEzOb3vGy/4iwDJmta
xg751F2/lZSdAfUPn5jUdsVCGC8lrXth6+KYBpAm28WzX+akfQ5Fi29AdomjurIZj8gxjkz72erN
lqjNENpvPcUwSN1Oo2PpkN+RRK9VjrmhREPP/QTB7X4n1vA39KClrBF/5AHAIeaED9anBLYWxnLW
sEEjK8IpXMmD36Osup8ijX8niRuxF5HJjH8yWirCOruxqlyWoRvzS2HkD6qO0Gbtup4n67uoEqTk
y1w+GdS4CSunoOF3sb9fOkh6cZGTbTegC24KNLadtmSX0GiWQ1VB8+noPSPEoHGkoqZI9HMJDbkq
RLBbZmsaXd3ltxZAobAtSCObOzu5G/No62OPo70gDFxLUVBuPNdutkhkKZLVWvWNspRzgb9Bzqlc
0ZaNh38E7uOpRW+xVMI4T7F0tbDhi662FV7TPEzXkWU716HQH1U4kGcO0Sknu7PuWZmTQUUKuw3b
z5HwSVaOt3vLL2HTJhMZUI1YISXGe1OWrB9WCcgefumWcqvXdqjloVwY+nuu0XIvNQ+PpbxDnNYi
FC9ePvoq7ddAxoKDClnTWostdrC8WtyN66iLMbVNebYnIdW72gzN91coGvD5KUHbFJFpY6uNGOHL
18Zq36zRYDMdWPO1Fqt7iRTjpf3YizjdQmyyzzaG+odAa57u76J+60++aLEthZJeHkhmedKzZrZp
Pe3suJ/Pg5/CgrGGYc8P+qjOfl//fQoPERXRoke0TGXwSaOOQJRCGOYWpJhi3c2gwJuWVQ5yA75E
velUAd7auQ7P6hTDT76LB4b1dgYD6eMPRcR5U4fWXZgUybKBhWiY3f5+nnTZMUSsAmQDpS6WwrPK
Levk5EWo9osbze5Zm3P3MS0Pel7Zx7l0W27ZgLiLONxVVdi+qeu2AOVe1Q4pe452mjNtfqXvhPzZ
eSa/vT3+vo9VK7RLJ1ZxuPaLyk8fZqwrR9hBEeS3JX/yG9SXBo78rw2AyXuTeimiRzEjl9p6P8As
1I+hnc6PweLAnTFynXTho9sPhELK5XuVmb/KdqqA5yaAbNW7fS3Co161Aoi+gbDWRH65WPWIU730
X6BO3MHVLS1HHT4Z+4DwgoaL7S6wrUMpUrf+VmK3emxG/aCeyllRZ/MoZ5mPVh6DJH9yUIjss//t
LQTiFXgYLurNwnRZBcQqeF551dosgXqAaBPaLi6IpghPMeMfmDfnaDNz3QBlMNa1skonH8JBPY9L
bVu4UKZlK4gGw748oDnybAjK/dEFZnutg9m75przpDVJ9RSzqZ2aov4Uj87LvTicTBZK76kZdy2e
hDW2vhbdztg+qFe/3/h9jXy+576sKrC5AelDQX9aXL84ednQU4CR/z8HPOjV9L1xNc/1M9zRbvNv
fyU/0mnAosCUf7MsHGbiobXoYiXdAz3MveuO9YMaM8KIapBn96z4J4z/61l4e7CA9QMTYLzW4Sqg
dgTLukh1AdRUnbjI1HieR/rZZeIYJ3XNBMtw01EMqTdpdwbndHa+mzZsSc9KWqJaSuN1hKa6iw1T
36pT32sSoG1FtFanJrD0B4rVDyI1DNamuHXzkb3m5Dg/B8u0CC8Ep60OTfiP5fCLCXnFHx1q5/F0
s0Yf5rqhUebEiaDvNnc1wH08r8JPjQmUC/QFI0foAv3ycW3v1IeQ4fWA9YKX/T6OVv7wVOJ0//UJ
QTm7Pxc5ZEd0OBFKO6CnSiyJdPijat1XUgnEMq7CPKzfWi9fxb2pf26RcN2/cxBdsFUiaL+mE+OA
MNqr71enLNL7PR7P/oy8IjpE9nAWc6RdFUrdaszi4k7zmypZwtUcd3MCU+jfbn5DvDXzAmyunkZa
5MwHtWM617hoHujsWpc8bh7u97K6rdVBo8TsN9pnw7CGg/oew6yX8zL3P3XNn/eIqqSsoqghZrqp
nZBn4og9xrr6rWZEKHXfWv2a+zLPPQvULQ8RJvDjRJxO7mVE2atrDYWgdT8u5pb9PVJmMviOGaTT
pJXsweYJh03xlF3Ua3W1ygfArKdZfkVhddvQygD05f4n9Xm5Bh2csh2x4kam9hZP2SuVOPdHgGky
afTlE2b0zVKxSBt0LzxYCyq0rrZAHZrzR6qX0W6piwjBlhxdoEa5uIdnLN0gAZ7Uq1ogv226aN9O
YUtILLGz5tzk33FQo7Dowe0PDX9AuVLAhe3jEMJWpe4xESDY8FifnHWv7feB1zU7NdPLyb9ycpyI
rYDK789My4MZJyc3yt8RppmNNr6TkpVfIhEAYJOrg7AZtqC/qhOBGJs/hlg17Iq2jy8FrGTYGs22
skkZnuQusG/PzRQv+Hen9OKW/i10uyd2Ozy+mPYxf490ktAS41Fni7ISoxaz92cWVtJfUi5/RSgU
IHFOvj89NbA7Lvd/gBIba9ooeKVmbF+rDq+gnYaHiA9pj23CecIhoW6lifrrQYsQpfDfApcNdCku
2HSewWMdtLJx/xFRfddUqT5z7yxMyEqOrhVOd1D3qFoJpXaIdyzFNGQiQN/fC8hsuIvTGAJx/XtH
CLjQf1bbKb+Y6JNdM3At849qexQ4lR8DfD0uWRJ8AxwORqyd++42xTyHQ4An0kK1vgIEss8x9eD/
IzLHYql/jVgSyz0QPVg47F1CQQp7S9w0DKSFOx/KgNs29bL8qEfV1aRd+KguUQusdoZTf2nnYD5p
Y+Y/DlCpV24yB9+s3Puh/lUoMhHqSZBvTtmfwAnRn5Y1GFemEULj2+L86ql6dPUmHTEhGTwzWwIn
fHTnRMWDiK0wPbGEbjz6UtQfIPxD8Kp0WAeFszymYfV1qOmWGrGVSKrwD813xTHRI08uqvNH2JEH
ogqSn0wqvIAqQVXa3/LN3anQtGmvFezWVHlJlPYXUkfIQZdVPqucVp5PZyLF+wte12KAtgQ2Ph08
WCHy+RUM+qtfGeKbFpaUduzC5THL6ermSGJtLyLOoUoh21YAZ6ZxKd/LBMQ7CefEWHgtzHB23nYx
VI8z2DWtmbVLMeavltDNT3afPvdaMD8EcuCtUzoKRFDIFHSmFCqU9kvXdSg45/kff04/1A88apW3
06CDravS+5hhpZw7MFipEYurRV17HyawLR0ESHFBFplm+6SS5fq2wa+zdShKYSWqyOHy0t29O5Dp
X7V48va+WzCGlna/XfISJE/i549w6vV1oe6kCfv3sw/iJymN8grG4jOOQftWz23AhgnHrC9PPbqT
6OxEs1LvZrL5ZocFtAwtu5gJpk9gVqj65JC2QJnehQJICiaXL27PLMEOEwRHNwbethx02DWyiW7s
AR7+k0tRXclS+Ul3YgDV4gsJBzZVZQoeDdYxrKnh93gsL1aRajfD8fjX4AdKSTZK/LIIKvljQiDS
CdsysvHdS0YATiXu047Ei/2w6P669PnDgiXuUPv7eG1l2ylDTLZKUt07YUHC9JxY2QZ0ZP+BAmaX
UxO+GDrs4Qq7ernRdDKXKBQ/KGVyNfpIj/KJDK0hMokTBvo2yI5FarjGJSwH7IOydVHi1pxYo6Fc
Xk5u6qNOkAV79JV7A3HawW2xMGquXrymomtXFNLNR38Bst8OWIYTTLWRn2I5kikQ1AuWx4jgnIS2
BKV8a3lVClfDquPbMi/10XZLnrJ6DncsZsAxOEzh+HVBraD4TfT4JQrwgmqljYoXUVA54rdcE8CQ
3u7doKrxV5AYVqC8vU9BMT9HjIW3NB0BYjfe0dPATEaj1+4ArKNtl4tddZipBLXN+e+DIkqrPwbF
wCUY03V11X51HP+PvNiksGzMZk6GiqGvPyF4leFHafSmXvFLaPdr6lUUQHP2xVc1OLEHaM9e40vj
M2MVouj2nC+2vRKzfzG7xWnJoBqTrR6NPbr62tz/Xhz3JMSeciumwIy+W2m+bfkqIPpqn+UANCxZ
zc/QXd03hX2g42ANymnryUWeWunBhDF8glqpMZ3EDLp68UTzqZn97xGrNJ/0LyhbxpcpnhmUHE8g
eRDzs1G1r+q6HmkFNqK4P6Zu4H+SYZRpHOzndppeqELUT2MrnpVsffboD/ax8WQy/K+UPjy2GwoY
xAFeIUP429EGSPp0b3NZ8au9VIdoGWFQyJ3ANI6ywaTVh9Erbo1nlBdt1Pq3Ap+sVEPjGXcvcQk1
gHyAXUFWa7O6V6BQSUp7sxGc6jq52QJwvCq+gEZo9zB9000OCt9qBFslPQ+nnZFC6ZVlOlWwG4qB
XsQC7SAA67wKZYprqcf+bgYuv1O1bEwX4wro46aoRcNOjFVbKw90wt6dxWa/rEqyme59eF5fPhIk
0V7aglqmSkmJE0kiLOIXLe4eLW2E07uA/JEN6286QKFSOgUqp6z3Q+N+jHFQ3cDuUZIWL32i99c+
LsdkPRGTtwYoSmSONXSPbCSngxl6wcFkV/tgu7axNi2Z0vH3e9/W/7z15WrARCbCzYNc5E9Rp9AH
nmXLH4Bbe94xxyHqm9JfSAcwWGNYh7ZNc7uU0XM5hIcq9a1XJ9HHi15OGs0hJGYmG6OFLsUD28ng
gaip5dSP/UuN8uh+KY5IqugW7tBkKK6zjXfWjJr5szFo40ZjIwbDD/6tzJdp58S9DF46XuoxBdvb
NPr7EHqPfu3fRjucP2OEPhR+Wvyc/e5QuEX8+vcPxPlThRF4jokIAaBe4Jiu9+dYYDhuHjIaIHRv
A4bvoEFwLYuvkEiORI5r79BTPtpp/FCa/M7HFdRlz2o5nziNcfKq4KfXGBTsQYeSQNXsfsvKlLZM
HXJixKRBKd7OrufWW2ewYJrPHpKLsc0P6MdRQsuqhG8O+r5bAsB88trcs4lpKIYep7oyP1GMZLuv
Xh6ioilp4ZbiouYHNdBE/XwkwMk6q6032aYsDEB1n0bHu7it6f7QF2RbuZ6808gft3HU/vz7x+n/
fz5OZIqma1Cp14H1/SFtDUP6L8IytBN8UW5zu9PDjTUb+bZAhHtQFhgjsT7HmVaSBjOQJKwErq5N
yuas0U9oF1/ipLLqRRiGxu653AmcTS+JPBSQ/wDHvWtuUF0qKz2VTYM5xTASbQP4KdiouJGwAF2L
LPUaaX1/orAPB18W6/n6cJn097RgP9Wb00k5D5sBYmf8paKTiwMaq3IsUKTERfjktMmPARv4jjHS
2Y/FFF46MND3V418ZZtthQMWUT8IVKgOMigRKRF/X9sz2ClQO8qWotmGRvAWBFN26aXh2+68iJTZ
+FwPYXQdCRSnqmAM6zQh6dsrcJQbtd7sc3la2+W8gswWYZbqipUHwhrHbLyBU4i1McqiF3mmFsD8
SaJbGwXulsz1eKMsBdh2YbmqP8Xf/9DEgP7HSOJS2zB8w6Ja4WFX5/3vX59jtIX/7/8Y/3eCtTFq
Zo9KB6DasYm95Rll8VZHHrsb6VPvwG8ot0UTjJ/0ZCne7Zh0x2KY39uxIydgvuRWG96USQiIXy49
c6xZfCbBeTQQPMuJpDZ1gtdnECulEr7b5LJqi9tB7mAH7DrGgxiN/JXOdHn2huS50sOXP7SoIeFt
gOqlbL7raOLCVtZ25gBEStnsJum1i1LnTDeLLxmI0QBlg/hPZdpUAZngQYzjSdgYsuSD3vus86lL
MrkssGJF9TXCdH4CXxOew8UOz7R3j3PWUiafbOOIXJDJTS/G+El1k+OkeLRCDH3F5HyDr0GH2+8w
4BJdHq5iy52uRpHt1NPf29Zj75IyP8XhDxC04DBsjd+xn+cnMupTM+zR0hmggFQAlOkv7Umtf5cy
1s6Lpa9kS2/c6IOIdqrpU2SnLCKlXZQwGMC53MquHF49EYizgxBhE1dW+F5WJGuyXPugmO6uIpOK
qjkvbM89hJRhUFarQd7G6hAWOBoDxz3DaWNCtaq9VoJR66JtW+jVE+DP29wZ2ttCv+TsChPHpRlH
74amJ3uYnP427HrxDHr4a7lMO5Tj80enQQzuoHrO+X9Rd17LbaPrtn2Vrr5HL/zAj3Rqr3XBHEVl
2bpBybaMnDOe/gyA3u3Qdbr3vjxVLhYpyQokCHxhzjFd9bn2003QdSbFyHRCUQDms77hyEhL21iP
Tp9/9Mgd2HEWfxmnpn8MgZf8/cEufxVWcrVkEgW2nKhKYVnqVFD+cKxrSWA30oZIXjJVfAxQzARN
jtUrFMU5TqT22tf8ZaIpooeM0QQLJU64dhX4mw4s2RqHFjOSusXW2ydEX2BmvTWVPTDW9jJrBOYF
YBVRfWsqW7hOZocsJ4+x9lnub0wUvdedUQrgOY28R4Uu4/N8J6sfQVnG9x5iQ0JaRHiLi8zYSVZK
u7rKmSyazQe89iUaORoof2D4+/dPjv7XZ0egYnQ0W9WnmtoxrJ+fnaYoUSv2iX5QULituy5NV3J4
sqo83LRzlqcwv8ZGOKB5oMySxHpphA4zE9RTXB/VPgx8pG3Tyicfq/Au8w04QfeGdW8JnzapblDi
VINYtyl7GhGJMzOqr1ZVcDiQHQIxxiyLo6E71ZoUIPeDI9dmJXZx6mcfkI/TSWVpcYjK6Dmt7Gw9
X8dtPSLRooCNgZeS9ztM7mNrumtXibKbsO8L7MNmfR4L5MtR437uuRM6rjPf8aJtA9MEOC8JXYGh
0Vc3wJsY9qOVjjo2b07E+Q8bpFwOXVcdQ2glKyqdfusaMVJ9hJHkvlbZUrcrcUQij1CbeRzMF/uR
J5PJgspyteCqs/BE0z62fnFTq+akhbSVS2XHxZYt1GWeTURS2yRKpl5qb6rX6B+XGifbSwWeypt8
7r3epyepW0Dc4bw9aRVL5a4dm+Os2hhcUrEVvSHkpHGUep9pfrKmj0cXXmvWQybRIHmHEr/Hthct
NbedZCi/bJl/HF1L3XnIdDaI092b+Z4Xxc6KRSzYUN0hB8QB92QqkX1bU9CZRhK+hLwzgh46BmyG
RTaIpyzKotfeIzuIUzROPQNIGkbeaOzwnlveiXqV3EAm4oy5FfUQeQ3L6mgsb5GEstxTquqFSvlL
PZIP6wmKjM5Ds2LaISyRrVMq+UNH7bfkgZ0XFoE+YPN//JK4MWBk5Y0POG96AefMvm7MdX4fXtpr
V0J/PdtgkFS8lVjmOWUaLzmYtAcyBQg8Cgb1pgOlfDvGzKoADadrO3P0jQHEctdTjKBuccq7JGj8
HZ1VBEJqkkW6kUppzMnNAJy/TCQMurl90ljwj5zu8P/bGISgkrbr2HavcgRRkq1lU27Mw515WT/N
lUaPuU/leu9DUN7OjY7WuvlesLlfmSU9SaKoZJ/RohaFGm6g+ZZ3800bKPj+2B/v514oC8xxEdSp
s5h9Bi1hREvwpHI7P0wyVLBscnYziQZ2y7oKmTTMntYxHg6OUIx7Q429e0Ut6VNR6JLNB4Vi0hpa
eJCXuMEfC99SjkQyKGA2bSKiUrhX7b5Nw+Z+Pg+krc9OrBzNhSGTLyLk6r0ShRUjp/GA3SB+h0rS
My8wHKbXs4HT1brkEsbZsUgjuRmkZV0XU46bNbtQnwBumY/syB2KHc99cfKRJ60tpHuz0tszYaZa
hckmHcoAHDoUdLtOQM0A0pCCSYV8CnQxURJWLiMI9mmIVGBawuuW9SdnsOFn0V6395CUxK5vOJfz
jv8ye39bXyNZoWmH8/w8+e+ubiLSwe/Os8FhgSRVI9EP4YSDj5ZMkv41hq5xQH9BSBzIKmZ/5tdA
s4x9hVhjHfaDtyqG1NklpDsecW5xWfUcHdqWqaEPZ+zVihHNv4PuMk+zd1z42pNiBuZ5epRrHoYm
xCUExuBSsWLri99Ej+BylWfydS8dXHGYZUK7vqwij1j8ki57VrPce8SVAlqYiFNFJNrm+2hink/E
ff9SFbo8RZnFchLA3llt826ledLadSNH6Ngq3hWs0A7Vp6LS5CWv9C9Jb9f7eeOaswBgoMZz7Bv2
Z5tY8V0DIf2fhOjGr34RxLp0FaZpSWEwHnemTuaHazrer2xk/oiBBkvVwiZkAgDnJDgx24cyEtCr
U6LQylyvtgre2Z0qs/aBNS3tiLrfmROPw8474+gEz/3Y1xcA+w+SS5eRqPduLrTH2O3xfwPwOmjS
Dy85w2XXzrq32GcNFXVfwqYi6GEsdBxX+pyR+xiTg3Ced7hEQarMZppPGdCVk5qO9aaV5PbMbV7W
u8XacsLkCE1j5lwUESErplPhBPVSfTWnUpcZumU31bzN/NAoRLosR+fxe9U7lsoqMwnFZYLBmY9a
I98Q+DsA92aSazVY9c28J1xvLmH7OIKaWcXOo5driF+ktK/3/OljIy6+peexBu89d2P2lreZBRZs
d78GJM9jr6C0XoiOUPhqimSIyGA74zzkvN84Jlo2UXANIRZ4hO5+/Ylani1maEnaAma1hW+v2hZ9
sl+Gb1ItlnZYEZk23euCwvzYQE/cjbNc1YzFaZhudKXxV9gj070dyw4phWFdz7169ICQXJ16OP2Y
RgmGxyat72TtBevYrWouilb7bSXvs2XfengyF98hMUYB573CPLiYpaO2Bzzaj57QGSdPZb8ijgcp
NXe7XH/yHepW/6bNiOPqXejZaCUpp6fLx+gPT4xdxqUbI0DLvfxGq137I5albpkaFjFDYiw59bri
AJnrjJV6LWZ57DjpOucbIjFVcKsaTgMmw+UQNOeBEDivtM11AJvgAqYdfn3NCervKz/jL2UxtbCO
DcixLaFzhEwO4h/eQolreW7Ws9R2bB8cF4yHykzVz9Md3dWud4ywTF5kk7+xbQTZJ9qbWNPGPSA5
uZTCj09G6rIKY7NU4Jfbh4jIlrqhnmyJDmOucIY8b7DlOe/XSzFn3rWhtuUdq1jvzHyUTUYAoM9o
yof5pVDyKfUpKB9KKykOklS5RZ0Pz50W9p/K/74TKe2zX6hgqkPssNfhydRVVNG4ia2uOs0fmm/m
8UrBx2WOqNF2Qm/9T8/jXwbSQqqs+C1VZRql/8UTU+tFXhGgNh68AGp043fHTB3H5ezQZNSpLuNI
/+ASZLae586ZHlmLxi6TI3QW5QSrk8pNC1L/MK9W+2xEQB8Tu+CI6K1MsutES0xS1EherjW5NFHn
m1XoX7Uh84Jyvqmb9JkBzs4XlkiOcB97gt5ZD8/aG+xn2drUh2QN/9kFUBBiOkC+/Yga/NgOONuG
suGqIHSAcy2J1sPosIFlTG6HrfE8LSBm1odbigyVKnMYSsR2OiuMW7MK0EM1QcC7loxINLUaM2yt
WCaMzq/dZpsAtvWSsts7eAMuttseMkGkkAo69v77PS92tnZpFYdZ5DTrm67Kp/lxanLtn/62SS/5
J2in6OJs54+yWcznxxnDM58Gh0C7z41COYyh5jDZD6xthRltYXekTMLLgjid34QjV7p5kuHZQQ00
h4abtix5KNAGTj8jsuVbaqvOfv6JbibDQ2vL53kV6nXeoSUn7mA6cbAy7WzcUaY4rBJcIusd1TjN
9fZgjuN29FIyH5rSPrrUkTfzJyIR5ykMYbxxmUak2/zBzBngjrN6egrQ9m89pRJkRRjuzVhxQMwD
XkOn0mtEvOsFS6ewC5WtNu0YwVSLFel9ytavzJsiDhG6V5r+xFWxW0o1NfYFV867rIpuCVSGidKn
Ki6Acz/Rv+YOqp3u9YUWLv1SkesEcvj1EyhIQhcnTDVhOEyF2NQ0eq2kjy9cz1l+TOIwPjwOyDGq
lpMrs2FzJ/MOUUUycKyWSvvZiRcYG0DcNe2lcBluLIl3gsIS3uuEabDaCKtL4ikliIVGAe/NksU1
hhez4yow713mm8rARnWdHwRttp+r28IiIK7WBEdUeK+mCqlyplHdE19eHTPL/EwyXnWvl5FG+utg
LOOwd9ZxW7hbOc23Ccw5BUy6F6lgVOBKJz/UiYL5BiL3Qk+Ubtv4KjPdCX0S5Kwzino9o/jIweoP
qmP0qzIyF/jizC+2MhBIppvygdW0t5Isbl4YTpdbsrSVpVqP9VZR0ugG5mhbqftadtlWYT1FhESm
n4xck8+aS7q11X3KUzc6SxTTh2s3oUuY+23b4XMdfG0/9wCEZTX76/nV797n/iyQOtepIX41HP+O
DC04oD1OzUwL9IWl6M8WGtODHZny0UiU0/yC4i8SaOL8b2Li60Atp0y8XiPnhnNuQkt2+6sW9/4O
WCL70cQ91kT7IjhK2wrn4tT0CC3raGWn0r+qSXQpu6TczLvbvm2NFYMzZiGTrM1rLfoAyrf5Wlvk
CHodoxzWswllDBNzY00POQHv0JM7Z+hj/tFlVLualfip5t8oENzWs1GEbj+n8bPzj9lA/IAXue9Z
0w/TFICPa1gSAHEXh7GR5lpxB33BVHdX96SxYEQb1nM3NuBGXGu17e6DwzxEdEvmsZTR/hL0SbGK
PUX9MtaRtm3nuV0b+NTb/Xicn8TKTp+CaqhXgBnr69p7llNraQ3rB0HkAnju6/yDikmrSA7UxiSk
4C4pSLkcrewyW5zTKHhUCoZNvVpt5q+e28WU0A+pWFm09nC0fjfxCf8CP0s7BeT9mKZHl0gLnd43
xLfalUpmQWlvwzR3NlZsE8dnKAw0ACezqdSby9z0hmHAObXnRSeWgdPOUIT1hvYnP8QxoQjC6MjP
NAUnXTxePbFpDrvm+TehTCfNF33StsuT5GC3Q8amiaQtE1YBLhIrXFZWc4fAh6JpaluZKDpn/PQw
dsLHxkmJrp0s8Vqq6luWG8v5jDf/Elaqh/BZgXsg5yMloulW9uipmwjY3zG2UpirdaNu2jKH6UXu
LvE0oFK1sgPJVDndqdIaSaGmhOu8x/E9ez28SHvMqsb5lA3mYxbFygMkcu8wIhfbZ7Z68MyoP2s6
YS/MMyD8itY/xeEYLGfkqqBZWPcd54xK9G9XmksZc+Do5en7DfnzzS4pihvigvJ9OoRPGnXPp576
WteQ0MwwjEqR2soRJeKu6aLJvJHrZ8vAaX3lingOsBNdJXttZgrkJgCCXrULHFKqeiRb9uvcaphB
yWQpt4fbqHt3ZK580nz0v3YJTRUZ5lz+hKU3vXuImqdIO1433exblIWtmywDucBl1xaCcJpvk3rb
Up1VWIoVIvCAQR3GAk35MBcojg5GOIOuecwYh9lBVD4WNoF3lsH7vHEJX5D2V+n3ySUHbRYJSzvM
pYl16pzWPlFT9AenUw8DZJKFYxOVERviDCHOhO+ESc8nZi9XCRoDkaWrQ71MRfeiMNpCsdLHC6uj
ih74gzqH4J2SdcyqIOEToLn+YvpZdtTKiR9WZOYyMjJt2QTA/ge34LfgXbVkFgrnoIXHNI9U1RFa
8OhX6aEGOEL4jRb+Q30419HfeTG2CQwGg7gkmkqXQuPxz3U2+4MaIK/rkNgQ2+ucgC4r7LP30sAF
WrgVuahxWW5SqURHOVjmOVOFWGWG3X8oh+bGmb7WrKszpwIiGPN2WAXUijeWRT6912WT555ADZxK
D6x6+tsQSb9V+xPlk2jXwSsZuE+QI3Ykyfa6aQCQmLFZxLi2Dw2W2USv8ukOlpZdCOoBd9nmU8Jx
Wey1xor37Z/evvmeEKVctardI4Yq4kuGj4NkYgKTWoT0F68yBGkCECqO+LpP88cGxIl7G+c/o72h
vBAu9D6/XAOm2+0oGm0tQG29OIyU0PGSmzvkMQOsWuov9pTojrzz6ef/mRYJIy0DavwIU28Lwj3C
iqRPlhXsXJPDER8FMSatKBe5Y4T3WtH1+0SgtTLHOLqfP+Z3yCBTA866YXbyHwABYhbn/fi6YzJn
RiylJSWdgflrf+V6koMzKBXkIYG7HET+1lRs2r3Ydfa1yvKkoxN/HfuH0csk/uOJTmEO5kZDOLvN
Ww8hCL2DFSXOM5I0eRiNrlqZXSM+htMEfQhixpJueaSWac42WHpnInr3Ud87K83taKySMdsNvXuj
cC3aKabuHonnVo6d0cBrGGS8ZdUIIW3S6Ga8lLeDrazmpm2+CVqQ932mRttOKW+DTrVu4mHqSsde
HPrcCbbXC4Cej8XajDywyHkP8LTLi4+R957asXix4YvzvmMRBQ5ioxu1/iSMTN0WrWEDTWDhg/4L
RWjPuDtA+FQUHIHX02oYoiFuvSk6jsP5EFXKmUx7ri068W5dpBg39LTgR8mQeMAgPUF+gpjBvBE9
Cze90+IwO4E9StaNgbqtSqvsYiheva+MJtxlvc1CL0ler4tuLSaBSYzNh3nCl4mx2tlYdNbzQwOq
4jIPGl7C2H8haxIAb1A/xbEpz+UZ7i7Y4bPbpOt6mrvMMrquQBUJao5C6PrHjMyapuEO/ODGrPec
iV6TNky2M0GpUrWGiNsbMQOUQqU6jDSyJOtEvH8V63aWljEwMLFgobVu/c78p4PV/IuyRGomnEcN
iMF8yP6yI9M7X1Y9W7gDcutuT5cnj7FHCM/E9wnsHolJ0UhkzGwO8XICqtK9bw/pN5QD6/10oTSc
2eqKix3bbR4kpVc9Jc8aU/4zQ0/WD2Sh03R+QOJfbDmkXcEC1t70si7u9Si7ta1EvdP0MoGo7e+V
qI8eRZEd0KzIne60vOL4oFYuT8CTWjGpxzPRfUZDjK3CDB6yJgHdzRqVKRIZe5l04RzmTX8xDJ/1
TFqJB3261yvEypYmlNGiM59nWgwV6oEYqJRky8Qg4BBTkmzUk0BwsndSHaeEVE/NdOOq7svg4qUp
s6q6i4bRu23HL7Fh4JAMkPUpyO4W0E2ohufy1mnEhv5zCmRhPkHSxyEevfbqB2Zw/A1j0PTuQdPb
ZJVkRVZ9JGv4rJGOt0o9OPkNQSYDEgVeCeBM4JYmjWTklujXaT0jM4nX34VWs9rKC6Y/2Lfu2EVD
NP3zP13/e+fy7UAUiUUa++w4FR8wZcSRPG2nUUF6G1c04+q6nzbqBtVanIxcBeJtr3vdgzXZjQmf
Zfgj7PgDmQAak9cjXI30NHiqS3tXG+ckrdX7UmaPiD3kR69HLoRlW99nHuhZK+j75dzZzzfE/ZDj
ahAr9f1jTQS1Q02BsW1LYsK3sx4eSbLYSBiuS5YtxqbU6gBJErLZvjOQYgjtZtZRVkQ2LTGALzrR
RecgYWGngLA/K3C2qzhmwZtHT2Ko3+m2zC9paa0DkzfW38+F9Glx+uP535GaA4ZyGgvR5cMp+fm6
zyIHUaqjykPRJqd58mPAitlIkTTr+S3SmLmyIZX420MvAuMmiEXUa+uYOTYLjIkx8ufDglmzZwKV
ShOtXIVWbZ396Wa+h8bCOlcFZDESwucPjxBSG9uBOz9d8HwSF04Iw+/mK998I3uNFZfPRmZ+qOSh
8g96NaH99bRicFaxHY1rjy7VXwVFHbLuLrJt52DM8+O+oQlQaipgW+IkwoeyUiIh8W4NylJMDfJc
06IdOpVGVUREp3urlqNzWw7kws9s6sIJvj2cn0TW0OTNzKda1bNJw5HIsuYrCyY+sZMK1QxqHdD0
KQbTiSpttqQFUB9hIHhLY2J0Y9fULpWi2Kcc0+QqyLzhPumJDgU2E+3LqFMfibd7VHFTfhpNd4o5
yvrL6D4Oih2uMbVqT3Tq5TZ1aGXMpPiIDzcC/sLpokxMwuhyF7v4dELBQ0iyySxQ1LD/zNcK6lPW
1GyENwNtA7FaaKmckDStuVkCEl0ckqj+6nlacXHpKRvDah5KO6e8FZm1nR+2QzCcmKq8Xh/Rhz/o
/vDcjCopg52fbeWYtI8yyfMV80kJvp6HYcgUrzQS/JDTQ00tGeWmuNLyThmWwsT0XeOXgS7Vx1ui
1txdpUb+otEJ5EkRrl5dGo1Td6eM+vr6EB/Gri2T4Vry513ActKAOpMgpz2YiXJVCthcTM5gQy8B
68rt1VUpRHbfCeggE9p1lh55XeStGbgSPKlo+79/d86gop/enYYKw8i0WIuoFOi/yh50M1GD0NK7
I+1Gn6UuOcmD/WKXm1ktq1pttaPNXOgWr/9iLqgzeYigTJ0spyUzLhIjczg9IyjHjh7IuyZppsri
B2/OnJnuZYx5M5sgKACRLK3Hxtlcm3gi8BZdFXbknlrlXV1o/sFq0FVe5+KdnVBiIYnjSoAtiaZ6
MVTRg1ZIZcem3oPEzOVnVqr3oUVe4CAeEkZNe6+qvE3+ND9P//rc/x/vHfVrPHhZWv3nv3j8OcuH
Ethr/cvD/zxmCf/+a/o/f37Nz//jP+fgMxe87Gv9t1+1fc9u3pL36tcv+uk789O//Xart/rtpwfr
tA7q4a55L4f796qJ6/m34O+YvvJ/+snf3ufv8jjk7//+/XPGWmj6biQ8p79/+9T+CxI4mwroXz9+
/2+fnP6Af//+0JRByr2//Jf3t6r+9++Kof/hWJRUjm3S/+FipOnr3q+fsv9QLSEmZ4kGSAs1+++/
pbTL/r9/N/9Qhao7js2MV1OlUFnZVFkzfUr8YZNphjjT0SfhuyF+/+/f7afX8Ptr+lva4IIJ0ho9
H7/JT9cmpi+WQPLjICLnF1R165dyj1Cl0oSnTnClSTbHImdJs+kqE5GKoTjY1W0qj30W6u5dNOaM
bDIr38pUJ8WoVmDn2sysL5nSNSnVic04wMe4fRKErJL8WpjHOGY0KcOiofaq6DCZy6y6XvawihP2
x/FofZIhkEKWYu1HXELOHoWZB9FDQ8Piuu5X1YkEcfZDdBS9SDaVXfibuETBTaCttM+kvRKzFYAq
UYquW2W2Zt+h3KJ2SxzD2LhWRVAOIaXj0Wqa/GAFZviK0hKdhd1mBQqdxmZ+y/LiEvomxb0tsXFg
bO3v/ZIRmheQ1sdWjMSzvknbRRfLaqX3rrl04io+6cj2G7bArfXi27TNdiq7I4R8ka/UxOt3YSsr
0t2GKe2tN9mHR339JUVzdiG0wX4MTCGPrZpB4SlUhSkLCoht2igdUI4Ae5aE6P8UaiPeqdq02nY5
Kgl6iNgu5Se7bfsaMuiIr78xCdvgXW81Cl0QpJllnaZjdEfdS2guMUvseUhOcBNGjuQZIUlQk2Wj
WtmDTgDiNq+S9rOIQ5AMGjVcGlhTDASESZ1g+GU6TgjxEuFQU9fqpTTVYam22GMrSyeZdsjrZV1H
4QFEnXfXhH6wVePUe0nLGMc3LyvNjj4+o86Rn4K2UaKFaHKTeKuKhJMciICfSEjxYUrKsO3pL7pM
0r3TFd0iJOpzqToSJfcAvnJn0aotFPYZh4I50CpFQgJ2oiC8RWvxUvuO6kAf69R7SFOEkBGhQNRl
pgB54+Q7KofaYoECmkw1tuE48OOK0L5Bw0NyteZl4AIGZ1mIvFmlcTYe/VgHgZBE6WtZuMXXricR
w1f64dCTPXzH8jC6E51OdKAW6mgjILmPLUMlwq89jwxDGSCVyuo7+MfgqW0wu8ghXALqC99eVEmf
rrWghkCVh9E+1Qv9Thd19OzaI6ty6th4q9Sq/hq7dcRqQW8XWa0GhyZBkxvbXGZ9PTEfQCjlh4jL
wUJlhEdAmiWGW6dJg5PMR/Mk7bH/EsXxuARSNayTeuxZi4p0TwrhuE9j29rlYY9vHtApsgUnrPcS
H9GHWB/N1dBNtkFHj8kJqzPvWHWDszaTqDoZTpdf2OtZR/KFK3pZh1mvYlke3u+ifPEtNSb5cUiH
44jm9aUw0+KLxo78HvQ/NNO4Hx+Y0mefwghJOJFxGmIgkzAj5HnEc2UE2Wq1ZW7Jg8hPphqL3eB0
Ma9xJ4xNZbnUMnqiJ1hv1eE5wH/14Cp9ePEL0nwXHoI9ScadKl6F0SbAKWz1C0hu6+z6cAnXEBVZ
RvRV7H1QUqDiq8SIeFdIzo4rsNgGcTEF55c2ceuLQQr0MU8dmSwhPxok5pkQBxeN0poeJw8ZHQc5
GttAVbybOPS8cAvRlMzRDjXslEISZoh8GLl7nlpjq2+iCyenBMepN+L1c5CKMqFCKDfqUikW5E+g
HbIjj1CTKMFOmFQISAnNtE6ViIKPdYP3t8uMbqe6VLcbv8waGxk5uK+hTeUjCMmiXFUuSuKd1AQR
A4PjD+jn9dS8wySXK4ybcrqM1oyduwK3wx1lnv1Rxa8roB0OCtEmuufTaI6MJjqIKE/wNJLXhn2A
sszrqKyW6MeDcaW1Quafe0RBvFMAVvAeMHuW9onmQCVioa+afsd2t0g+ajIh8bfEVPaAFRAHvEQ7
aC5zcIaPVITKW9ab3laNKhAP6Do4bLzdmDuvtGUSYYz2JtE446fFzlL57kubCt3j5dPzNc5Vbc9v
Ur5nahcdAcc0R79331LcpQOhd1o73g5mtCUrJDySdkK4kKLfeKF59hUk1bWZ74fQiyPm4DA52UHW
6TJ0knulVgjTDOs3DcbNOpVDBexJeQZh81E0cbFygDeTl1rhbeUIgvOYdnfs78odSDjrnhjqKUJR
v2dYqq9LkcqTSDBzGXmEIlDPwTtgvCdQPS00XDhSGbYcPv5Nzry1WyQyY6BFBjjEMSTQE4Jk6G5N
330lEwhZkOyIbnREsNFy7ArKoKDELbLPEVjSRZ5Iinmv7Lal43U37L+jXc96bimk3y6HYOw2bkZn
y9yEd6/HKsMRVozs0yYZwbD1PTSOTTaWO5RfK+Y/hKK4ZzFm6ZYl68nkwOh7bUH/SK8/iif0M2f2
emePK8G9GIBe8I3rTRVG9SnUiRltCDfL2n6PIh3HdXK0BuPUIJpEW3AmlfE2KABeSxuhJKr5I5yR
G6s0/aMIGL+pXKpXGn/8WgkwJzoE+GUMT3viJY8ED9z6Wvk18WF3Yf8nuRypkkCzFKstdKf8ZHho
pO1IvCY1lLpITHl8CeZ5cqqJcQzUtNSeZQYpg6OXNLGF0QctxUUtkpc2gPuwHt2CjLtYKzxvVQFJ
Vxd5r6rbgKF9y7t7ZKVtEBvdcyETfrA0dGDdC3DrY0OcTJ0fA1v3C/LTTENdVlVf2asSWNvDYFtp
uLUcPc33UuQpazGG209tKFDcx+DXHsH0FRvJSR1IWQGATpGSq1HAVipfoH+1NpZLIDnjYxK3eFUA
3BKSxJAlMuIXRGKo/RU0hmcMOm644ADM1k4StkvmUMVCt3v/3Uk7Nj+trYpTi/31OeIEfuuHLoyt
nH7mHi46WLU8gKtlOAOBJyGr0BD/7IlLeHiCcmtcOtcMPoQhOY2DX9k7sIsNYz69/VqmaZPhx7Nx
jJBjxgrNxuRn0fLfln2SHWUuvKccPebeiePgnWtsBgk0TrrbyMrSQ1qQqbjQSkniDSDTj6UGIHSl
JIgdl5rQg11L6vjk0hr3mq44jy466Tu9zcuHQqjjZ902WnNZJxUAAc9JtqBI9fvKM3AnB8ZA2HY3
hsUtVn087aXahSk9Wp2d6dvsBy8lThNZqJ5aJJU04YM3QnBf+IXdbQi+T29oS4M3u7Mc3BcRs/Oy
jAWqo77bUEy0r9CXFXVjM0V4shhdM640fWNtmJp/C5NZ1z4iXORk3cvE2DUZKAuGkei/LbRBa4O0
QuJ/4io/dInaEVlgx5eScjBfxAh9wg1p6MPSxJJCFu5jbEXRxi+c6NTGTvPCJSs4C7Nn2OWZhJua
mq09BlgnTRgl9Y0VE0+7SOrGvPFsS75rWsAMpEhInMx4j60UkwTmWokLdVEwQFspQwOHwgSzVWQi
fcvbPNx5uVcpi0jT2UkjoVz5ZkhxWJYEsgRx59w4qeG/dKXODJIfywlFUeIjzIghWmB0kY+k1Jqr
EcDfFnlFRBmbj58dYxBLO3XVWyezyweycNmlq4q6DWVBFFoTV4ccJvWwcgv21qEDFKLxAGQhCEtP
VCPNe56z9STBHP5cGiT5Phibfld7cXuiNjBXtZURrVxjC9jLuuzejSRrP+S55WybpMMl5jSduG0d
2RN2byrpboDlwCiHpQoMqymHtdZxcUpfP5hBTX02xOkON1y8EVIxwdKDt7bRdEIANCj2iM4VayZF
8EpIw/pUtwjrOaTzAyZXDRRcFn10CgIfg7Bsb1ulHrylDCUL5aDtz4CNM+J+EgJfXSNYFY5bH+t0
VA8hITKc6AnDrnmjLX26mw9p0QV7dJliV/qMw9Kk828lIo+tUgUUUIbNRq31WqBB1cBvnfN7KPDx
k3Ys3hJKy8c+Zc5WhoFTLUvfSm5qJspPVWUFz6OhjPed2YKhVbNGI/XLrm9UNrT3EtT9vh+jciP1
GD1/Z5gHPPBiAY6ZckHxuSgGmX3C5RevQlspNTR3gcyWlWM4LH2HGgsEXHb0IXo3vnDgYrRiDZws
BPCex7FShlOd86qZaZdOKDbisPJOe+eEzAY4970vgL/6i2Bl5J7kFBNAoGJ+j0hGOURGNaIgKckV
o+3ZkeQ0abY0C+MxO+VV4E6V8yCpqYISrY9eGPtSusrGE6P1MDojCRA/9P7f+usf+2njp26aJbm0
0ZriMZJsUBBSTp//QUmZBXFqK2bBkiQvXkW2dCpj4wN8/vuf8os5U2dWDKNoipGwwY9Z1i+SZ73S
47Hz8J3ERrwGlLXiyf3fD3v+Z5OcS/6ePtTl+3t9fsv/fxjnWNLEzPr/HuhcqhqL32/HJn2r/KD8
7V9/3g1+21fxW/rlp1HP9dtdhz1Cmn8QywAwHCwBYTs6w5TrrEdI4w/GOaquGQ7UdF3ykn0b9Uj5
B140+By8nqrFFgP17bdRj9T/MPkmszfTkNLRtP/NrMdwfpbKTyMmHWCCw/gdUzjm8V9mPUVmm5oi
wvKJ1Rvyt73qGB9qLbW3Pq3jQoTxZ9MIP8GXrVaOPUEYAxiukeUvR6omhsGg1FX/LrY1ti6h80BJ
Tg1HDRvoDRdwtz6Ioc12mgG5j+ZzHad4erH/PBDmN268sH0zYueVH6MyycefI5olRXSBRahQ/y97
57EkuZVt2V+pHwANWkwhXIbWERNYiExorfH1vZBkVUV4OsObryfdZj2oGmSSvA51xTl7r+1aPQHh
2DnkJttSpSVEsZofVGWUPR+iNey1agtIwenqttsIKbEngzS9Z1kwQT1o76U6IRCjaQpXamGzN/T1
TLlOXAUKezAF5H5012xDKaBwHE+BOfKbX+icpW7QqNeTGZNtisZ2+V+p53t0oYA/FKKJykqCqh3N
TgZTzQuDC5q18Pd0aO4E15GRh63VBLYvYS/IDDFZiU12hh2YNl1dUi+CX8x/SOPmVjdQY+9y6yME
MUzSTrifm6pyxfJRQjYvJtZrztIY5C9VU/SLKnhPrHGxQ4Jpl8CeN6Bq3qRJuTbn56CJ1yP2RCv0
d7C/3igeKxTqsjMLo6UaViQqNdkK/elzNc9v0RQ5TJu3nZWeCaJJYa8GndmhVdPHWbQXkpAxy5bd
1ek50nZ+tK9+1AVoabkzORpxHrUbU71WMiKYmwovtJ7BvzKTn7Lp77oxnNEx1i7luN5u8uJDyKrC
jbTkTVWAMGh+azdhcRsYPcLShpNu1FJVlKPLTCXEgFqy0zXxm58FrhQNrwz2RpsOvnGJ9a8MNkaN
f7DXe6dLjE1O3GuRKCzBpboWiQmtBy32KgNEoDRE/baGyqkG0iqMemmTkUKP9l6ZkT/GP9NQfChj
D0XUlT6RCIkN5AqE9QPb0LdAjlW3m6dHmXgxN6PqYVd9EdowBehImdEavpLdJRXvmj5eMbOLLX/Q
pPnLKJsvhIGcZ2iHNDF7F2rwR/VTTKn51983veaZTbAF5nWbT8HeJznQk3P+bWx5H0F/QzlD6GRH
6YV3KZIKl6rDDZJvXqj2HHWoCf7C5EgcfnSSALzOjrXhIQvU1DZD/Y5SzwdsmJTsg/RFkJHZ5s2c
0wyOhdUkNxeDQEx9A3lsarXaidvhQ9PTmZOr+hCp/uwiLeYwXm1RRrZeX9PrCXLzwmgUCrOobaSo
QZ1bJx8ir51aIdXN+sihWLqEWF11FCOdPijOdGF6kMebsqYZUifxT19lYZ54IzVBuxX0S4s9NPF+
S1bg9JSJBZnOUmFn8nMq591KT8l4Zae6wd1Hrj3SPb2AFdEH66LmySx2CQVgTirHm/JBGvvCBWLZ
2+Jo4G+Sr6NOyO1Rac4tS0NvDKvGrcqeUkWJLLEmWALxLc4CEloBbDf8CDlXDM+YRCJrVWQ2BE8E
CMxrjRCJZihfKAeS6ZwP00aslP1IJdhDvETIUtwAyO2AzWtrOeqIR8RKFECKKJJpVS71c4xbq8Jo
3NHksBwkoPvKMX9pfB58UWq2Id4rcX7bcIPiqnnKxQwg/3Qxa4GX5z1Kvwxoqw9ZoAhjAD7ZmzJn
NwneyjLzHy25/1BVCkKIeQXOx/I2bUx27fJID5gfR5TIKmmWkCGSX/Q0ejPyYI/AZxfW5W2mD89C
qLjWONvsxu6DqL9Grv0hF9od3YFrvwg+ZpKZ6HE67JTBJJjVVVIjlSxJBFASYnKbrKPoMWzVTL4t
RDKjC5qWhJt0m6YYUlfASbdK0aDjiT/L00nAYE8Ga1YbgCnlqNiJK2IlCoJ3s40gdZzyNLS2wKaV
IL+twQY6QuaZsbw1mmjF4eB6UpNnjpye0neXUs9/T61F9IX5T61cVOUsSVxlj+UH5VvRjCByhfhN
iUT8sflWMfhO/Exg1otHxGDZcE4R+NLEVDXrpegKQV5sDL29rOb+JqpSwm4KaS3TlHCszn/iRFs4
fpHwD5IX+wveS3hUEPGnNDgLl3gc4lupeuKlU29BqiLbtVIYvnp2NSLvYFsJilRb3n8TXJJAN4Ji
GJkQaejjCWulszhzOyOHoZvWTD/cyAoR9/qZGYEiY57DguLmlRqhDJnBlBvFcAiR6BYJIqJBMjXH
bwAnoCQIkjeMoh+xtdTAxZx5QEFZwkcF5vvJH3ErMOlRyGV3r28V9TpgPgas0Kz9Jn4ZraiyKwKy
qhZPsVFD2dHERVR144s/Jo1GNZmFE+k90U/fVNeWr20N4tskDo55OT8qY7z1SiWIL2cMlQb7BiWp
+21AIIhadTZ1nJuUyWidyCwt4U0HaA33ID9+WYFkkSwzUaAtQG5xakwWVlDxnJZJbMvwyHhsIjV7
HkHujw8qMJ5Qk2cbM/VHHw3naN6vwhIRtZSpy4kSujJPABV/SRxtMHm4vmpbrXwTUBsEaaW2iT2G
CpM5Q9zmawmNjuuXz7nePrAy4BqS66eEDGhiJV6SuyV4zzV88Zo7Fbhy0saelEWkXXDDE113Q4WV
ioQmW03YHyRwu9kOULVKW9GtM+OZE4xO4jaGdz+xHorIFGwAIARxTBouptJ/bIV8RCZO2Jop1hJl
gXavRK1GqO+9lhJaQBxf6uKmwoPOZK7LUuMmsOpctWa2Smu0QamhuRy3lK0Y3ZUFAbR9VCk2+vXK
OFP0unEnOUXYlPAjibXrIPyvqFmjB+VxzjsMhINL7MG7KPF2JZqWe5YwnCH3ohWgJpi0B53Qve5P
Ccg/6h//7x0p/vaf+r+wO0xz9rvDxM3AeeH184Hh17/w53FBEf8w0QVZJn4hU1rOC/8+LsjmHyad
WVFc1EKmoiw7+b+OC4L0h4gyTxLR/hKWg3aBrvFf5wVBpjdsAbdAzsCCijH2Hx0Yfh09PgmXNN2E
Bb5EFmoigh76xAcHzaIP/am1jNs4L+YPAB+GK2GU2rGPHSJ5OisziBaNpacXIYrLG6lSS+T82vgm
5q1G7iUNHSPMEjfolOYi8cUUCGImnomApe4mWZTvVGMergzC3+lMqt22su6a/EOQgvleWnJU8ZsF
137azXv4Q5oXkira2wqv8WqKtPocGhkGBDIDzZ0lK8xmfsbCUNGiZSExFiNMWGqX0ADxCVCSemRd
m1RwbmGJEic3tBdtbgboKdMgempqtBRN47B4lOuCwJJKqzncNGb4QFMXP2nSMu2T491h7JFi6saC
kdPnCfBmrH3KgImtDo3gItOMNmVOkcMeALRTfpPk/keUGbGyIkG2e5iYA/ekmGfbGRErZpdYET4G
mrPnNUXVdVf7nAnmcN7qYyRoNiWMiahaytB0R+LwydfkwBWhU1kVglWMe8YimBUn8RwfWbLV0yq6
rim/1k7RYQ/yTbl5r+rCIPOOGDEznYW31IShhGIN6xv4+B819WJWDqObEO5UrGuMZojr2S+o+CSF
WjoE0eig0ixWb7URs3mDYmUamDY1+mESrSK4SOXIVCIbvU8ZM8Yb0iOK7VBD5lSzGxxflGHMBktK
VoVnJQHzID/C2pipujWFbteEAnLD8OTtR4jSl7Iw+uhuWZOQjfdgmdQmlM5AHuoe1aliN4ep/qyE
BadWQ5zCZz2sNc5aNZVLJS1uTKGINtRzix3tPs4Aadddy2YusUlLjPYhTnnkCwyAfm1cGOYuyAXC
ivEp3lC7o4HdCFnvGfQr3WEgxjgLI5Ny2ijfSeLYXY1pET4jOkxvyJmer1PaL+cU34ubsm2iveTL
MWfl2hi8xBzr86jVW3STMKFisJ2cBzeGJTW0HVBM6vYo1q9Bynh2lgr+pRollHKmajRclO7ydZBB
5BHxN6Oz6JQHJSmrfZ772kUoDcJLUC/glUyP90Lrx5GbpGLhewmLO3L3brwSs1C9bTIpXGURi3Bt
EKN2V+L78vH4GupjqFrWldg2o+zSteY/oM7Sgr5sNWE7kox5m5VWGd9Uekc+dhZLkGkqXRyhVyVz
q3hNm5cEmw9BkC+WGGlet+NIpnOvkRO8nSc1bp3RF+VHKc/bLQXefLKtSgSF2hKNwcYttYzaGfgy
MRVF0SbR8/TeRwm4FBpFQu04kaAWECydIIZ+rDc1+m3HbKvaqyNokloppNtw0ssVHfEYeEnir4a0
Ts4JAQXfp4kyL2bg+6sUQdc9PldjBd6hX5X8bMJLI4DVY9OTBKHOV0BBpFdE4QbW/SD3essoOBPE
0osQDeFWrxDqD1LMISUuEKDT6EQAj4KzLCW2TqWpAnYfhXsNeEWKMXakUdg1RrXOSQ3GxmmU120t
5GcAp6YXI+rNR9zl5W00Kj59M6otuerTQMjobVmmmFIJFf1tI03z+/+v6rXTItKSVVbIv6/p3b4i
f/rXQ5S/I/n6F0vyv9rwx7/W9Y/89SPKfzRfFujlP/WXeEuX/pCkpaQrshibFh6Of6/QAn+lUksT
EXbJNNRNg1LvX0u0pPyhoNECLyUjqqII/Em8Jf+hKTL/HpU4zdAkstz/gXpL+ireMhUiGBVJ1IAC
Az5EScYG4nO5uR6wv8VCTSNeHxzkjY9tUbjBrDuNOe4jAB1EghEqsGuHdFsIxXqwrPWn+3ik4C0d
aJv//AnLFbHz0CR4J19/QgYDL7aaLnbN8/4s8e7wjYXuu3opnE/uPZ2tNRaUtfR8YtTlwj5pNv8c
VdUNCaqDyT6HPdDnC6fU5GtIb2MXCZQne4ob7bJ15EBZWelvgRs734939CI1RWNTZtIMFw/K+mNr
dW1jTjFOU9oYnHnaugPpL7JAdgAmqn/YRfj1WD8Nd8Bj6Hy91LWW4aYSmoIBD5ZtD52m7y/qsFdx
OMqBKn0edC0PllHYbTo98eFWi5o0Ntzvh1l+7G+P6tPFLEXpTy0R4nyRsgQ8KuDRtthnNkpwMj6j
dQJQ8X8ylMHEjqgSIszB54BfvJyQpMRuGhUrieBRdW4d1N47Ufz4fqTl/frtohiAmcGUoGcc3DsO
lwZKE+4dOYUbepubYRVu6nW8/n4YadlgfzfOwc2LRyGZRSJd3UzMLpOwpKOvAialwFKU0BmLu7YH
dhbB78KNqpASWJjXehl5s66c+ASOzzUG9jXETpwHDvNeffJLjDIQY9c/V1aS25y3G4T7Di7563R9
6oOTjn7gqFVhj9JHY2L5+tbUGKiAmUuxixmo3GYewvVtckYGfKI4ozdsATaeeHmko9/DpyGXZ/Hp
RdXquGcPzJCDM3iW5mUePWVbubbOcT/aVJIid3/KGvI3d/W/17n8qE+DiuglIhBGy4ukrDBSpi79
ib2xVlAGMOCp+3r0vf10jQczS9unppX0DBdv4dZuzG2yBRax0bYn3ttl1v/tvf00zsH3kaSyjzyJ
ccQdyHpy1l18D47iSPfJ5amP5NQ1HXwj4VK/MpdXBcv2RtpgUlypq2xlnLim48MYumISEYm7bPn7
T0+q14J2Uc78+clnu2Q979SVuDk1zGGc9J9LmymJBid5tg7qwTjZWMhFaDBO2Csw/H8YLboWnEFG
Kd6ksr6zlGQ/lsIWk9m6TJ/7Nt77hf8CpnGDds3hOwXrNXlEQa4sZUaIaOwm/V1LMhdJG8ljFW02
40qWyC8ziGZNBJdeMuhB1bEi+LciafbTXWmJJ1Yb6eg6gPmZvQ9FC6obX+9fRhOo8zMtdqOHzsNk
UjnjrbQJV6VXRVSyIVLZ8lmyys+Tt+9fxl+T8eHLyH1EWkWJZdmqfB1ZErDFhj53dJKvO0uy0d1Q
u41X8TSuQKGt8L69lWnsdv2PGPOsTmwsWIl16BOukIrjmwAARyvRnhMPqhdnJqGmKaozaaJ5QhSa
oL5HHIGKqSMvTt4W45vfmWfIUkg9KK60PmHSLt/pgToGwa1yS6227fY9QXuN/CAo5l2HcD1Ogdjp
1TasxXMTNKqsa5tgDN2KaOQQfR8EOQSo/bVhEJeJsw6QCKbHCHH5I3KnFfXlrT7xnRWZFwzCNtDM
M070GylBtTydjdziQLTuTKtbkzLBHUdRZgq3ZhDdhSPi9FCnfye5UQ/AbxBPLR0H3q9fr/SnByAt
f//p02nzSOh5KWIXGqNjiVcinJw5XRll4wz6szF2l3Kcuipt5e+f/NFVROaZYwuVwRQsTo7PA5Nh
0UuhilC1damfOuB4B1u+Ar3lEOfxg75YduItX+aag1eNGcJgSFGVTe1wkZSNom+HRRnrlxF1IgoX
5n72m00M+g8nYtJHJwaUjyyUFOlES2fuwWFyuFBKhGzm2MhidtnCJcUpIbIJ2oXUUAFIeEo21bl/
BmgzsukxFUAZKPJvig/ssZ7v6SeW0CO7lS+/5WAFzc0Q7muj8KHRd1fB1ijJxfdP9PgIKpQtxBIA
3w8eKNLyXIZCxw5PfpiWHn3ln7ihx1ZkLuK/Q8hf35k0kKRcWoYAK7BWncTLzv1V42o7dZOeK9vv
r+fYG/pltIN9TgmhS6OYxeK17l2RPUf1I7iHkWf7Nq2c55ML85FZ+Mt4B4/InFKqITh+OK4pK6YQ
0R33ALR344P1Iq+A37rCNnnM2hN3dZncf/suPt3Ug23OWAZ4gAaGBbLhGCFzXR2tfB9ShA6zIT3h
Nv1Vl/5tOArXKvJSjaP5wV1NJSQ+UWrEbuOda+/9StoSvuz56+GiuM7W+YaeZnaPgnFNq8QtPspd
fi7ffP9kD02/y6RnYCpUkPuwX8bk9fU9CqE4tmjFuGSOV0K4r6vnyfQdK0vuClpIcZxccmDZacVW
F9fiDB22/ZlK0ybVahcMQwZvuhq6LVSomxZnYhXSCdR0u686Z0keDzmJxvT9BF9ZW2VqTwhpqixH
tZqzZ+5vKOLx9y0qiQRkQY/pw3e/v8Ij+2UukBaBYrBFtw5P/okw16TWLzdZve5h83fDfoBF9/0g
xz/HT6McfI691KZdq5ixq1/XW20feBjPbFruF8sU1my+H00++p5+Gu3goRGciZAw55r06qEfHrSM
niFqSLluIQtDDKHPL4CXq/J1HWertLB2JRB5MoPtMQQWSYag1r4aAYap2IKLXtqx/kIAi5hhvi+x
v4U4E9QnXC0nvi/pyIb7y8M4+K77NiBYJeKH1xREQLYsG1TrvNkOuX36FHFo5v7r3f7voz/4nGHY
FLOg8VA6bWE9RDf5x3ibbPozmNMrfVt7I7JEm34PmKbVgAPk9Mn46NtnopiT0NGr1FG/fl4ybmUC
krhg/4UAjMbO3cgTHKAaZ/POv1SczOUhON+/HkfGNJc9pMruS5GVw2kl6PXQSjtU7TPOcr3P8P5S
0oimE8MceecVcXFkoiUUKXLJB6ucUQp6oY4hctptux0SO/AsR7eV3RK/bAfuqUPo75el4Aii06eo
BFn+VjZRmaYkKWB/3KW3tQVvOUVwop14Q3/fGX0d5OAFXRxgFlolTtdhd4MG2h5BRmXJi8yuL6m1
tckM8k+fFiNaBhVahQotITlf35BWDcsuIHLZDZuYQGzVqRfJjNqfmqGOrOHsMFVTp0Ks4NcVD042
pNrL49TIVGFVlMe9uWul/qGFSB0FySUgNqccrVUoYTZNWNUH31WFBtvIiwQIUSI+aK4TNInjSonl
C3oF0HqQF2nt1tCuTYRpWiOvIiHxpJi8Wfwb1dyidH6cq596fDfTSRUuSJ504goIMFamwKDPUTGA
Lzuy/6FmD50a4KRJvVwezhtVdMEwOnJxq7Yq7BIcUCabYYCOZIU64FkhSZprOE1Or/wYxN4Z/HId
DPyq1PKE9GdJACqi/71qJXvS2vbQP5xI2qO2oNnS2lI9AhPRnDCTXM3qN6ZcuTHkDtF6QdWJJ7hz
B/OmMmVn0l7n8T5vDFxs/npsyp9WMd/Rg975uQBh561WpV0cVLaa5udIYj78rF1NZeFBwbW7Xlsv
tEnfmjctbzbc8/KtIy0qjZiR/CvFKNYh6JNUSFy/kbYomNx51h9MxDjYSD1tFrzv37bjb4FGLR5x
7VIJP3gLAnkg20Fg81s+DZ7qNIxvwzl2ZqdmrRL3p8oexz4obOBMRKSgKcbhxp8CZFuj6/vzUKVV
k5dKb7TFSbJVyd3kPRinU5vV31dHZj2ZEiCuGBmC2cFBup0DwR9UJoqosEiZ1C7FLPEi4SYGvkIq
qBOq3O0WikhQkYiu7Zr6ssvL9aQktLTe2wKfU6mduO/LmF+3estvooAG91HnkHnwm4rKz2BGctuH
7qwkMDQmY7S9aNqI7rbIMfrnWN1//6SP1BM+D6mJB8dZXx5x+dLkdBVFcg2rdhdfAfqJjczC28zv
c3FZyIIH3xYkNpw5zMVxvenb6yKe9rWm0sxNvEbLdpLSu2Vq2lXwaCYsmdCGdFF1LdRPxuKCiPDo
oM2TLFtk1hA747FMb+Red5sBCJgS7FNfIGRqqxrlJrIuWzRRJuJMa6zdKnhVp/C2MXGoGo3XGDUI
VtElb4H81mxf1AvcN4Y2YRI9B8RvTh/iQbVzpI5+Vl+HYnq3qBP87naRMymRAQBqWpcJh8qSxVYz
SefM1iEpnQ1pQJlR2LPihYO2knwViZdE/zX1FLD139/7ZZX4+6dNGfrrnG5kc9XWKrd+qCY75HYH
+Ymzw/ER2NTqv4r7v+0r8iCSQfizalQVkqmzMD61LknHvlyOBf8Z4qAIC4tFlyaDi2hdpPdrYjy8
GVfOKtkhU3Nnp0WWsJdtJL0nl/rfj3+8uvhHVCzNS4/k4GshLHZshuVgVBiio0a35IC6vvZDlV6/
f04nxjEOPpE8UTJz0Dn8lNOFhvpDIRO163A3Vv6JLbv065xx+E4sbUDQLWifpMNrarOYqSjOE7di
GhoDEWmxsM79mRlQseumfcKVeUaWk2dWjVs3PwqoFqFBwVFCM+I/BdqTQqlCVgf28ea+UZ8yAYzC
PDlZKhHtB0hapbJctE4FKgB9DhaDvaS/J3HpZmNGWBi1jlxbEaWHiIOzQrWitAsB/LrT0AC2jRdU
s5eXgZMvxzitOCss5AECWu9AdLvubQaYhi/aGcUBczgqybEEbvChsuTjb7ro4mElzSxfZuZWgLar
EXq41pLndBsZj4rx3glPo3FD0FovTdvRUvEwono2MWhJZNSMyLwBV0glVH5qiEAaiAe8DdNnYued
if5YR3NxbA0Ha6Ynikgt9cabVZJ5NdyyYDuNTmFZ7eXc7harN3+qWj971FnQ/t5LRdjzo9ZanhJg
IK18dFD8o5t5ah8KOXPDqEBIHa/U+Zn6nDeUw8WIACSI2g2qahCcZ1EZueiX7ADNK41Xb0ziyyRB
K6Oqrh6TItB0jjGGV6WsbBtTOq/NoiKIFqUnEZhJGN1jj7pKW/8SaUw0PqFHdgPtpo1bD0KWjc7W
0SZCp2IY1UPoYkV3xEaxA5h1qkQgTmY6U9q6QRvvggH1abxS1Gahmzn5yD5j9LtdaHykzWOygI0I
UXW1bH76/mM5NuV8eoEPPxYhG6ReltDJNdrTlL+a1qlP5NiE83mAg1mz64JBsciDdI0OYy/1QYj0
DglTLlk1OOQBCa/02jVvB5cSpSu45okDzbEDxufxD87wMz4iQjQY3yLPyLwK+gpryYnK4BEhwrIN
+M80cNj8NUUiOrFvJG4d0AkREdWMmhtOvSOWsk1YqV23W6m9UdmWIZxeZ/X9aAC8Yq228tUoy64h
nLrvy3X9NjOZFjIQ5JrqnzPXp7r3AMN3rGCIuKn2Q2guia3O4niNacnFU09TwI1L3BK7ggmyjU7c
jwOwz6IN4X58GvzgpneVjtDZSiHJjUSIwfhrzYoY31+Cx+syJ3+RbtEo8o1k4Taqa1dsc1cUQq/T
p9XwKwoQu6qFzyaYL/Io9Pjd9kLczLtuU1etbVThNs9reJAxAIloVw+6GxkS04+1ynpr1aoGyP/B
Hse3Evqa+iDCGjFEPOJqu5awK8fRuaxGJ961Yx8TPSZ6j9CWVOVwNYAmHSVFi/UrKLyMGX4Ou/+z
EQ4/1yJOAhbwxVyGC61MsQunb99PCMe+F/x+UJ90xLfiYQswlWRIjegIscLMTiKYdqrjZ7OKExdy
pHeARvO/42gHqzQMTBNEOuOY54QVY+p77RIbgEqoOdmu35Scs9xq217QDBNzunPleXvfnbUU3v65
SIRfwsXyaxZQlrzckU9fCiaexETnxJZaAqEevcJo3UQt1Vn9xPbu+DV/Gulw8xXr8JlKjk3TDrtT
sWZtBJ+rrpkcNvUbiDVOwMgtN/lD866f4XOzWQpefJaC2P7+KR+dsRbPJ8ZMLu63jrKsN005NtAt
4L9NjrkO9toZTm+33tD4Pfcv5wfNkTf52vo4MfCR9QDhCmdHS6Itiorl691utLSSkpCB9XuLzcvP
hnKhcMOOEFls7/Q/R69wiazedBgCiNc7cd2/dO2H86ICc880EbCrCtC9r+OrOPFV8MWJK1mtZyrt
xtRwPPpPunVl6vVaqO4QYtlJcNlJjUdyEelhgicZOBfLBTWceGQyOGMsOsSb7aIkxwmSeGVKoaU8
tyQgWKrV7NgoIpx6kKTRI87Lnrt6ly4WKbmketDs8VrtUZJ7gzx7cwg0SJmcRg52gugT0xN4Ovv+
uHlWtPyuBTY2DIodt2t18qHSV4+yXFzhRcOdqe8oXdhjvx8E08nL0lGnGeOGshY5hUmNtg1jJJ/v
asfuzm/LldQWNokfJCTItjRWbt3GF5QbSXioLmG/Gpm/U8XGG/X4vEqF+7EILhQtcy2hcywVHBrl
pTiRV4Ucr+OgvvaXnOO60jeSlOxNs0YQO6GRIfZ0joxXrcqvcrH6aGmV0D1o77RE/jEP1s9GsLY+
oBYnrbq93wDwllFpBEZ5mabKz3BKf1hV7kHOds0ITTP3Tjav1CJDd4QTkgOtH/8E6eoECOp7XXIm
/rgnbbE3dNvSsEbN+3z8mIM3bcCDMs/2ZLKf5kMbsaOEremWwr7VRnCKhRfECXe69djd21JTrcw6
shXlKpAul1AWs6m3pkV3IevORZMDXzmj7mcNN8oLEO37wHwIsOApZHwN/sMsl06qRm6okVtgojF/
B4eBsFxzOkm5QiBtF1pLri7Mp+TKKtE9SD/0btgO8DnaYsD/EtthaTn0qzizhw5mfvKcaRSD0xpU
rwZ/b5Nr7SShdlNitJoL67rIzI+MjWOdcAiXzuAL2lHEVgqfalFSPxt/1PqTLDa2lJGl1f4kTM0O
h/Qlgndq60p8gUyb7Bko9leiGp/7csMLZJo3QQx0JkdPOUvZGTictV4Fjj6eqQVmZZAZiQjhv013
veav4uWmtfja9Gy+yLoeaJTu0GPHTrXEtsTw/lmpVfGpxhDV6T/njLpaC7NtstuOFGxSTmCl9rci
73I7AVfjQBOZAKVY2w2KPaWsbwmMwElkkCh3p0BpzvoN0BVOBs8TRcmYNCUzPEvMcl1WSIsoRCb1
k0EJrscoNsag1bR1oiCtBnyTD68zcZXJuB/zygFUYzdSRWesXWNRsfNp8MR6cKKot9PSXMkyMqW6
d4REgGBL3BoFceNBNc6NbB/DcQsHEOYcfZIwPgfn4cijzNGHW8tXZpAFDltzVxLumBMVDyvFVnLL
CY2L1jfcetY3AQSS0d+HoMv9mrgMYFyFdD9Hm3FAPWNwG+N3aR5Ju0DAFP1MOT0UTBFGjV5EcP15
AsBroheT7Fq/wZNwLaQF3qufMwWRHLx+SC2ubAy31K2bFpJfgJrEnEyvb19bufICYydVP9KYLBwj
d/WOSU657oxXcM/Z/M5Wydu3/iZL7bpy1UEmJFVwMgy1mv9uzOvBuKvriyDQqJIynRoPolGuLDou
6kRIqeW7uUgnhmMsOcwi3cG656CXvQ9KeB72pAZEcKqzG7moOHt1fLmPYr4v0eaL0o1YPJfyWax2
e6WM+HbNrdw+0SdwWmxv0/SQTISevSPGpJz9zM7bHpCORikEGVbVuL/reQNlZS0bz0YR8/SfwPDY
MYr+GQ4MJJxRpaylXUo6f6KyO2Vf3vrDDSA1r0knJ28uE4jvVlmudBH/aravZkD2Kvg6ZN0ZaiXz
KlRMZ4b076N1kOd3XygeasA5FuIco5DhyEWgaGR3NEKgvgikeee64ieG6JUv8w5o6Y5myH0Y3Q4x
uzk2i4i5n3D34voEH5zUtokRvv1JbNxZny/u4uTEDuxI205R2KYDx2LDSr/nYN9TW0k0o45NaVT3
CFTgzO+C9bSCJ3PZnTqNHNlVfhnrYOfT0hOvu4yxOO7qdrRJV6YbPmrVuntuPX1FJJG5Iv/mVJ36
SCmIJZ5mFh0S2jHGQckpiWUx1qKBtzNt8HQUjh6qbJ3vQik5cYXHLvDTSObBdraaq7HJl5H0ZDcv
H79yp/xFwf0Cwf0MeDn6xESdgrtosDG3zIMnFkyCrIUDIRMqohpH2VgX7wS83XVXzAX/k7cDZgfW
QMswZfnwSBvofd+ZeYQb1O7dfkvSt2d52prcnvNTT+lIaV/5PNTBliwOxzLuS4aiwLVQkBED3pRQ
0tOE9eokDXzZYB4cjKmNQ0OBfIm6/LDBGek67TF82rz26MCWV7HddO94rtjMsOX1vfTPW/mPzKf/
z5FqFsnI33tariAFd8Fr+tm7Ii3/yr+9K39I2EAXFo1u0JRSl5PwX+BhRfqDkgTd3qV7pPIm/8e6
osp/oOyGYkTUu4wxVebo8Je5FLequLSl+RuNwzUK2H9kXfn6wmn6grWRRd7qxQqjUx/5egYgyzul
rhobZEvH0bYrP0altsHZqpeN3OpeqqJWDBvBg4d9YWVFCaag07YQUNd9U97lgWWxw0c7YzbjqtSN
k42Gr5MJv0+V8OWiq9PE5ds7bK8NZUC2jsIaJox6sgq6mNAycfTtat92Mo0SlNSrEDR/X7OV0qIi
JseSzpsmRNdl2co7Y8Y3lkXFPZAGp4ZC6OhVBzzM6u4SUyY+0cyqSy3fzqg8IcFkl5WZTxe6Vb9W
RBG4fhxQLapZ/jmktMhUsbqLMPJ2QRW9ipM0XuRKCjY5ja8DhWC5OkzAjivSa6BX6hbhb3DVD4py
UeeG17OsKtGQuZ9et6s/P9fPU6H69StebhHHBjrePD5md0k6WFAqHRi0JheTE/OwV1NP9fzX/6V6
a+6roei22pBBamhqyUlUP30UdQycmjxUa32qR6coI3OfUBELAmkkRl4SXClJg/3YwfIhS+S6HIUn
DqvTPulk/9oQSCjrhvSu0KWLgMlp3YyBga6m9M/D/H8RdmbLjStZlv0iN8M8vBIEZ1IUNYSkF5gi
FMI8A+4Avr4Xld1WmdlVWS8wk+LGDUoA3I+fs/faFRmIHgDrDuzpSU8ZrRAT5Zad90vxKah5TfeY
Fcr9tUhIJGOSHmYTNF3MFIghm9ncZls4/1h1/sfNwv3Xve/nN2SAHQYLhmACwcj9JfintkY7M3eO
E3puPdOqaRr3+f0IGidK3bLCjC6gQtfLaGdHGbWcC5sFcCoOSWctxio7WqPKjr45nAcCTwjUyTcc
xLIwyqf4XHTOw2xY+ZlAqAKGsvFBiKGx/fkWQx1arXIiUdueiFEZfTqQlmg2S+trxMtwKQkxvVt3
u93iU+vYlswf/fne/46d77nor3Ylm8du0U74M5tjM5n1Py623vzfLx1iGKoGgHWU5talg8py0UgC
3amh2+FUqc+569VnEQ1akMcm7UB66oAQ8g+7sN2NVeYx5aFNxLbWTKc5TfbSS/u9vH/18600iadT
A1KEBjyjRJWPRxyk0PGatjoipLMJLwnmPLYuDVzMU1T/r8PGn3n2f21T3D647IzXXVQxHD5xvvzr
7RO53xe8vlPQekJbG7WB0R3tPL8WnKyjSRqnVg/rWvOyF2WSEgGcvHgue23TJhzhI4IpN7Cr7KdC
DYdqGNA9LJwNrHS+kNySnRqzyS89yTEr71JI2WLVo82W1059JswQ9Eq8kAtUeercWOp/2/C9+47+
rz8cGz4bAywy+/4j3t/uf3o2JeRrRx/IHpiU+m35iQp/In44CKZ7IvDOicaRXp/sp0RF79ZMP0zX
00fhRH+wQ7cHTUTJ48+3FumKle+MtDzu3/u5EHYBPlrW8Toi1LggBuM16u/414ykNi/Ks1eB73sj
/DTMrZHOo7Sn28/FlfO+EVJeVDnNN4ZTzqE1KOZ+/jDpivlmwlwHcB77W2hPSKL7axkv2tXpIrEe
fJrQP1/+XNyOCRIO7/goW2QykepJsOO2fzq+fc1nL3mBJCW3FWDLrnCMUPhe+u7N+bseqfZR08f6
qpvNjpjuTWw5pAdOnQ//HUUG/0jDwbqqX4q64MSCBmhf6Zqz1wvEfYu2EINjeiro2K02wDZvTkVC
epea8StzqcNoxzWw9DZ+bZI6bPTKvimr+frPC7T939xiFmkIIQZaWBPZxr/eYs9PnVSLlhEAvi2D
oXMxlFvIT+/dmqV/i2EgvMdLIHq0pazX7uEfFxMfIK2WSw7k5zBZHSHEVbZsxLQkAdvao+0R3vdz
wdvnnczCqndl59/SwUP4IQvjQ87+sPUz1zqVsqsOszsc027qQz01273Tm/pbsjw0o2+cRscp1ibl
yFGzOOfG7vgaF5N8I4Ljd1nb1ldOdG5n7gbYn+fYBqYTgB5Nsl47JGIvMr07IEyyqtWsLdEhMdv/
d3FbZ/2ff534af+/V8alFYebCICexztz76v+0yszCd2YO+w59HTCxLHGQ1YqEEdKJfJQ2pFTrMQs
h31iwoiobPtW3C+e/twbpkYqgRtfRq/djfyfj/91adUAKSqSm3ZwgDxT1LyQKr+tM0fncFZlK69U
0Dw7ukpaYh+Qecoti+dBEtdTm3MY23V2ZTiw3HD6gzE3IxF204I3z2pONaaKxy4fW0Bod3eZaf3y
wbusha9gwYCZPbXm1+y4zo4Salq1ldU99veLbUgFmM1v1q3the3gQcHV53jvLfC9/bw9jqNFM1W/
+9YdOA7or0h6hhttJNNR6L1zzVQyPDjueEhb3T7+XJYlso+FSD7sCSNyExHkNuamOPeLiVfA2Imh
iK7zbIGwmJftrA/a2bYxi/azvvNFa1xpzhjXtp9oOA54CwjIHjaTrOyHMplkmPnN+KhpEphgI8qL
RcYwMOAM+xRou09spw+EfhFqYw/FqZYkNSxuxckbrPGHYnQ8NrDXpripzkQJtMESWdVHUwzPJaDr
U5/M2ePPBYDvVkvvIZLdUk2ryLWPajYJncrEH0+rqz//+an7Nz8Ym5CLv5RWPVZvz3DxlfzrQwf6
z6hmeOJB0q0nWzY3cK7NrmsiDQVD4p7t0aiOBeGQwWBomK/p/lFU5ns5983RnIp+Vw7VN+k+sMKS
2h92ObKBqPLZ2rvkK0994qGF9VjNj3Ue++u86vNN3+jiZs1K7Ybe2KbpzJz+foHeAUc8NfpATxwJ
zdmEwJcuv/7zj8zT/++nA8QAd/0NqxfGdnxb//amtZC2Rs8CIkw/yovm+vnncsc+EtNh3GDF6ed4
8t77wu5X8QBCrnNIltRT6k0cV+mrTUj0SUS+WkEhT2G4pM5BSRJof/7UiRy5J/DJDnpaYa9TlBBs
Owb2gm94bvTixcuSeIVuaoza+B+R5cKEsxcP9XT4ib7rW4JB6FlB8pOa/T0xizyD1KZTPHjXDrwz
KMTeIhBkRooyTLSz2kCXk9oTkfiaye65JTIAwl77lUUtYr2k/ajzyx4i6ZeXo7YU+UzguP+BoKJE
8bnq7eF9Nv23noo2GP8OwvuuJED2Jq+JdyCtJcnnj8lkQzNruLA1O2a50MCs4vkTanASaGa9dZ04
v0ewMBxwIHrVsRGkBSL1tsBl1irvwds70fLhD5XCT5Be9FaEQ1ldARe/ZzDbcjf/9Fr8Bq0XrQhY
KIK6zYegBvhCR4fUAqm8S+fRx7UjQYu3fUzVAuSkStKzKH3sOm4MiwsHXFPnT7rdbEZJBitp5q9Z
mr114tlx2ic5u9Y+s+wUg9vwMXTMz6WjfomKs4MYC4SuAxGNk3jIPD0KRq1jfFdOL5nFiETBk+/V
Fvr/E14p2o0vyR2kn1T+OZqbR+gvTUjA1lbTG4vkJaQnjlGHsEAqjJI1PrquxRSjR9vOqH61gHbX
hgb80yyMnmZlizvDAsWp+X0ejOzvgYmix4RP1up4onPh38fNWShae0dCCJGUo99uzCb+o9FnFa73
BT9ln85jtjHS5J70WUb7+Bb5Vg/4W0wXW+LqKOxRC3UagEbE6lSuPTfzXiAPhdCWwhGpU+CNZLdD
AuPO06zUu0KtOxu0mjFqYmdIcyVlurWlOFlRnBwqxELGWMPXSbSM83SgF67cjhMcvgjdnt1M8Uk0
RM4uhRsOVlGvIiPCkonvwWrvoaWz9qA1+nciGu0ojTjdJEkOkXWpbt2oPRMvP0pJr9Rrdo7RrI2K
Q/IkwbSjAEUvT9N3cq4wh+jt9NALm1ZBBfS7lT0b+sXIl9elk1XYEx5NBgjfZ0N0wUKiIrINDN9T
Rqohh92dnOwpJARHpNWrP3ifZe2rdbqLavPsmJO3Jp1m2E5T1z2XmvtNYsJR2VbyAKZ1P3cUGMri
draOc47Jdlk1RiKu+vLU2tXvPna2WYJkdGEJ6fFGgpC3dvOSbdCsraB/nFFwX0fsnGE/Gtsh0Vfj
0hJ9mOWvQtM+hYWsqY5/AQYiN1jbgStd5c/pXfJdDC2K6tp9GKb0YdK9+TD8GomxC4hNfV86Z+uX
4A0X6LXNfaMyP7Jp/JO477ro8X+ruYFPpR/k9Dcfi/q95IOrCcaeqKX7WB5is9Meyjkl31C7a9ha
XubZrm8GNFknX5hoq9Zf08fIVg7RstCqvHhdeJbcuKnQz1Kbvqt6wsOAuPPFTrNdH9dx0CEgvQFm
mtY1cKeDRoIvIQL5F8Hn1kFVnRUyPmIkGjluqOb20a8Vk4te7lIr+428sNpm2XQ052TjRdUYLjMw
1imGD1n41YeZzu0ua4rXpXGu5QFelMcb2KmJmGzetArsUajTscDo5Pu7Nt4g3fnriVAVZruRy1CF
UVVqW9u54abqNoMNv3GenXm3rGuZomhvlXFoqugJp1cOiCq2SDfoy+hjtOr9WEQ0a5VjbCj+Xik9
SJJVujhPrr1zJLRL9v3UT/0VFlt06B4URbfzTrRgLtzw76zgc/UEhuBXFgvB6UE9iPFRTWI1OHa7
0spuC4FCnl2HWUdsNNwEf9zZYzow3dmOMMUOTrGVLqgt4FNiVbroDzViYLO53ZTNHfuYaKj/tFpb
pe3wQpCDg1kNNGNsOGvNbP6OKRPuWzo731lixxsCoM0w7kbIni1uUz0qz12zLBtSMX4NTU+ZT27O
uolUHvSOakMy7LpAF0YayHQgzVRFX7pZ/vW8tHgrc/qu8x1UmS7ltTKvdl+9CNHeOsNpt3F+6frx
MR02rTKfq9pI7x7XJ3ewTsoGqpRlkJ+MBcpqXvwdeux90PnVPWMgfohcSPtjb/2NgIJRzsG+9L2n
0VMz/gA4h2VTYCFChgyZcdiOxnREyumu/Ay/RDEPfVAB8e38jVHo/OJM/SY8yj3CstYTwR9aq3sP
rfWsW1jfMimQSvrFI5NBfZ/i4hQ5RKge11xB9lHoVruqrF3wx6m2NQRcgvSLoFiM1wULolpS6NNt
e8KqDvKMyOPQB8u24VVoWvnHhzW6LmCxbUkE+Z008PaHKA4znvJnNtvXVk40BqRrnrtUnBl9Fysg
kpjjXHWxCCoIxyz/2ySJ3KDGC2BV9YFr2QwQUw5g2jy9eBy5NqVZ/yF1noF0Vr2YyniMzCcyOpj9
1v2rbbZZqDzGiaDvzyMyc251FCZQP4PRr4j/jhB/F6BV7WoIoDiaBGMxj3ehrAnK4mMv8Ccg0aIi
8X9rLVKurASXmlfsD3X/R6bjSdLpWHUdatFyki4ZaDSwmrREMZZE0LO4KYTgmGslcwBpyWTvalie
5G/Lcj6PnJ4Do7DUzhnifD1a4LPsST9rdnRbpuo51+atzjMWOZ2DvzGxkXl0pKEhnpjT7He2ONcu
E+7OJ8QnhFxrk7ViHf2+XY5++VmQsBnEd85nPRnHgfCaf1z0eWRrYvNrSrc4OW63MBvEAJeN5Yns
IbqQFRkzsjyS8lmS9aIx6pu8b4aXPcKP9R2CuHFJSWIK6WobhnWEuglnCNi0+jVJmax5q9Fwxm30
aQD3psSkaVPJuyzBlG9ZMb8Rt9JB8HLRAETTyzioj8jK7l2Lci/r+xG3BzEH0K8KuixvN2kBR2iY
YcJSKPr6EHST99Y3tAlL8wA21wHSgBxVfqU0IlZEHyw7WcHB863MoKpotEMHORac2qNTV1kofa/i
fM/G57DXQ9gOu0GEJR95Je+j7z5bftPtc9aWxZrZzW60bvMoDctKIp7Jo2jdeylcgij/Zb5Z8HUB
/enF2oAD2DqWCh2CYtYOM30/atS1yezAl92h6UfUQbaWBzZEvHjuLy2NR6Ip1EY25VkrmMt38UeC
hihT0UMGnNFFHU0KBOg1RR0z2+7R15J94pIr0Y9faezsRG/RHQYwueTP+UAYEViHF39GIjWpOChG
L1SO+DbwoqxJsg0B6hdrpSPndhsZ5inpdiI9VcvQBBAbdWBNB8PPlp0+DX+iyTsl1F1BZIxvk4ZY
hoCsYaR5EHOiKXrM+cm87AmofVmWdePjzMgGMgEtc9igk5m57TB9JR+JEUm4LP5ab0jNijL6V12m
tjqo88wib61NUUv3ywCqp+Go7xLSSwJGFTrfXsnzAO3Pso7ZlKVEVnEhKmunyGvdYyILSlXXm1Yb
0S00Or4wxAOZOYZ0wCHLAUlMno2pU7u8IihtmUawfqYATFkZGx8WALp1wL1a7WA7KZYWDC9+MZ2/
2keS3CrPfuD4SpVKyqmah+sy8QzK2JpWnoTTkmd6mC3trzSSJ1X4uyyNriXswDAbzRkfGkHvgjQW
yqTlgewgLGhhDRRjZ8vkoa64b57qt57IiC/UaBWMmTyQhBODIHeA44PVaEt9ZEVuP5TnJKupoZBH
3BQHrWWNwVTvM3GPBcl52kVkAULUkj9JY96KGom8Gpw+sEjq5WzKgpO209ooKWiNWHcOWl5tFlP0
myXjmFDM3RdKDEbOfLoVPjVHqhNyp8sCtC3I8hQX7tQa58WhGiD0GeQH+oW2MBD3aC3HN5x8oqWM
r+H/8B6vLL1sA5UkOgaa6TEj/ulgLv0DqG+1r7U0jLIE9vmMaG2002M7L5+ljptGj8dza7th7wNS
97qEMXvvsuaTE7NKluVA8LC31TXrfZ5HUlp8NMHOoxwXKC6Z5zAf6ax1ORK/5ttyOI1WsZ9l/9Ik
RShI9NrkcWsGTaezieAU6nPtQxeqOMBYJQ0gbT96WAm0qGFBEM2Gxs+3HqIZNQYInhaVi1gSl8Qo
CP/68lloWhx2hoF6gwAmY0qPRcZWZDS8b0Ny6aCkBs6yKPDmjheQ37LgMj6bafeVAtGYSEfYaGYS
h83kkqaeJQFDl/S11HbU9Q+5bcbXeJheLBaVBvdU2FX8LRzuiRM9ThMxXVpyY5xuZ7N5k2mDEQKV
wLYkxmU1d5yA3dxXN7sSe+nTaieFEDjup0HUjU6eHLufDHX4rDvNqtYu68uu07G8O9GAvaFN1+js
AlRbIKc9+7ETyTsV+Bpq40fE0Acnpv2SG9Yul729Fq31IKdf3szxfnmLRpfAvhycfgMEE53KvZ8w
+5Jw+VOeC1xOkfMyls01hk/9VcQIpxz80IMwrsnAx6iS+NwAxj/MkbOD0aoZIzBOQ8x7oG42P9xU
lIGxpAitKsfdyyHaOiVBR+nSIItrXvvG+uQNS9ejz2kWKOYckDJACtOSfBYxXHVkUgv6lxSlV9/k
JF+MEQHbEaWmzwal6wIs/dAFY/KWN8WuUfwPxMj5exBDQiHMe0CmTxDbyKri5g1UPqoJjHSE/pH7
GHEQcnRQX4v1VI4E3QtN7b2oeM6ZmSUZeLUc1AiEWTTmsDrWUbz8mmvzeXqmZ1WvDTbkg3Dyfcq8
i+QNoozEknKDJPBVob3rrX1huhsFHpFiwTKWf2NK0q7Y2HGELUHJP5igq32NADBW2gad53Axrt6I
wocOcr9hsAGtZhxZJBmZ7gWuHX+Q5lbUCaJ2QJ2oTThYxvaVvNPQ8+KYDwzjvWbN6zLHC8cUbqfk
iFXHHsuEWaFxLs0ACICzG6R7oqh5wuheMlWTYa9cGY60enSDdZGBjd3mG6Wip2i5ACamPTCnLdqp
okD4hv1R1/GxdOpLqqVnhpwf/MlLAMCwp/idfqS2HtjNvntPvbRTK4+dl24G2X0n1QShQrCSR9p7
X6dHUd79YPelKB400lR18udiHxl9Y6OenZxQquTI80pHQBRibaTnLKLmL1Lz08RNIpqKQQNedd/l
PfNNVIHMohl2RBtvsliVrCsxYCKwbG6SM9ZkL6HGqJ1lTWKUsTLq+KaNWD5lV7y45qCtuqSZwryF
3VEkRK7lOWyDlIphbtJllaJ6W4m7irC5Ugczw7JglbcRcy2CZjaWkdj3/5B/TuY38K7hMOobZZTv
nXVw3dK9p2At60hEYerF1Gbx5IaO82KLRBzHmQ61VhPfkHoWH3WsN41fPZURmRvOCBY95f+z1LS/
HaC/GjzzVadMsgHS7P6cCHLldGfPO5Sz1C/WSbRbXzQWB+wcs13cH6HZs3fL5e5g7on6Y8rsCvKb
0ukaV+nBGke47ZqGspMWQcMoKujS8nuilpbOm3CKI2y6LMrTw5C3D6ZXvKm8yqlH4usQ2dnG7vS/
heFfs6XjaZtxVvbkBHpJ22O5LD56MW3IKuDRoVXHvc4/kuRhUA1YmNzj9NSqrT9ba16F19yKp3CJ
ZbOShXkiiTNfaynFqL7cY8B0nyMe4mp7iX4zvSGdvUqSUwt6Apz401gs6fXWSK06NGNza9L+LIwK
pFg8nIvfVRLg1PF52ey9LGYCuJx+WDng+DbEpAdV/Fx3+rMoVulobMqFQFt6GnxRfaZ+u6/GYdfc
3ZmIsNj9anLcyEBbybJ8WHJr2lQ6yi+b0+zPV/nEBLl3xbkana1h9oAUJTuS0n14LLrxWhEcvL6P
jowyp0cXp68N+S6c3LLn2CV5t0FgwuFEYmpLuiHEmWLWLS3vAQqoNP5OQyoOKkIjmUcBCW/tVthI
TKRHBARFsjmtKxvJbu3hnM7JHkVMjE9owDM4dfyl+jNVtIX4XChUJ12titLnRIqb3XY+zYQJcGNC
vzAIzSjbGFSz6qnA6W0wE5MBAUQhvkTCSpXxYjndr3qiW6D7c7wtQSrDdaaSq7S/fUlMyWTFC/pF
w6VDXG3UohH3rMaXao5o8ErnITftrS/rjc3BfBejIe4fO03DSpy3fjgkJYnBGa0L6bxv075+y7X4
t+PhazBFcR3dyeVxT1BfR8ajlsCYQY8XkH36Rth2mBXlVR9adfBVjilLSaSmsXMa+/4r179bNy6p
oFlETOPVc/Vo5RVJvxKSJSJDeZFXc2gREkdPLw27cSgfhzTZEiwR7eCsj/FBm2Zvb/dIV6Tpovc1
Ipaf7qOY5mR9wjJFD9+qV7z/xAfpqDOnvkeXab1UZWuvptFNdg3RKhdrqhGn6g4noRn2WX5omS56
9dViEGIKbpItnvR0ooRMi3OjOHvBciQ3WYRAy+noeM5TNNSn0mb6Hnn+Kxspq1SSv7oqK/bCbGgE
atTYEOpX7tQ+iJlVDP+fxd5P1UpmuQUefDqWOrWglls96zEljq6WwGn6z0xp2lHdD4PZYG+diTxd
Oi4ruECBOybnaRmKzYISDvk4cXBVB356UiYqAboTmHXXfGK6AXp+EVlESEpXQFhg7rBz0/ZPXfS0
iPsWjgA5qvqTuXRB6nQ6QcrZpm8Lfw1Mu6OczXc6m9eqNiS2lnb5q3nViJzd39EIaMJcWd0ewysR
PqKR/GzTZ5rIfUajnCiqFVOo+KEwjN04D6yTVv6rMJJglEX8pJHVriYYNqllR6S7t+9KRNN+eDI7
qz2TgkW/LHAsIbeeMprt6M/AyfUrprhxxZP4tyVFmpuRayMzmowiB8XWX4YYK96T08jrxXZRSN4j
cth9gjuHMrWoaz5Zy/iHGcwvrnGYS+9h1tNDFqVPKRXJ5PEA2RErpxp4AYsO6VCnj4xb/Hq3VJJw
+BzPq0yPRke2bTvZ7+J+zxfmojvYD1tcBb/ZDhCUoyMKah1yTO+RsjL6W4aF34NY/jb0ANccvT51
nRq5TLGbiP5KImJz6HOSx31qpQooJF5i5uUTFGnGgt65UPayKQb55g44kOvsvPjK2MLzXzIOXll8
Rnf3SuuaFkdtH42MHp3q3M/J5bSc+jHFakGiyMT44+DTvhzulDPpx/02NtiNvaQmSI0RQ5voGMaJ
MqwjzX0wsErBxKV1J8KGgcVT5I/XhvSQFtvlrdAfs1gVVzfdg9zXQjcFB+d2cYWKakV77W/e2/zu
ClpZ/CK30usfh4zoqdwfDA7O4oUsHWPVRwjZzbH9ZgIBGAA6TWxPxlV5S7mSlvtd5nB+PP3BziEb
jl0DCsGhXGa0ie6nTZJA0dKKJ4JCqfl+UfADrqVeGSO7OLtN+sfLZ2s7En1zQtLBY9rPG36Kgd8O
GrzB1J9BV+rPelZvDSrmVaVNjJc8zuixsGq0K9p8hXh4qJwqvrF9DHum9TwDVuITCDMJ8uC06GJT
uFw8bVnCuFpgpoATIULOPyIgGS5m5HE2I9Eq1d3uIjyVbHPFCUu8Vqr5jjN2IB37yImFG6J/FxEH
RuW2cS3/r53g2G+9jmyfadWN6HomvcG03BYVfcqGsp2mehib8rdQ9bFy5mpvJCntulzvLhU+xUBv
huFPNmFtJspFMyttGzMb3Qw+k87OpidAtGS3BmGjzqody5uPW6ClKrw19bYc2v7GoDCUS63ogVUO
Y2k80hA/e34XD043pADAHPlALJt68Aan2w0eNeuYfY7lYF+zrMtuqbnYx8VO3rxepLefSya9YpNY
HNrh8e0TJy0uEQXzjfMBsgcrkgdZR0ykUxveTF1VG3yi+A70Zn5UXmNeR/KsMv0dh5BzSOoofcyX
JiOIjzJyGqJxd/9DVZTWQYieaYyUzVq2GWPTxhJXel0qtMfcWU9tQjqt6nFn+Hl/I1Csv3U9PD5U
Sxctt7ubX8/RkR/+rRxKXCpEYh/S0vCeIvdPTBzYC0NyjC1sZyfdRtXcmVZ7cvRQ4EJj9hCBf3On
s7bggCmLl9lr2htnavWUaGYHhHtJtz9fagsx8FhWy83su1/1yIsfaOtCedVzYVvdM3EZ37lfaSdI
A92zVxkuOsbS3/z8YTy0rNrx8jyb2U1rE/+XMvSBhnRb7vxFms822QGMMMjK8ihBtcyctr3pTBAd
rerJiLmFnEVYleO+enKNUQTmLKxLCVVHy8n+fYNrU38bKdQOhI3lObExn5CzRLBqFk8XP0njMOmT
6xJnJD0b7qcpLeejY8IVtJ2363LLe6wshhyTdL4iTtT3TcfipfmciuQDM5J86cxURxvgPhLzqq/1
emjRT40KzXhfbe/901Nit9mBnPLxWLb4RbOyQSBrjN9dZzy74J9unjgCcAyFjNV7M5cbkykxqV10
yi2hDkvmPSexWTEstdEOjbzWU3dxM8bKA0PXgE88b9UQ0gHqXrohbp9yTkq6fh7TWf6q9ahGSXnR
XLtgOyjVYY79ONBbIz4O1E3EKsQnLIOMwOxnLzMD4dYckM0+2znCvRHHUl9sEeEcT1QS5iI3zqIg
0qrgV88vJVpVqhxeS1sPWnexebbiNJQOYymrxp4YEe1kU24dNLv2CJ3+bjIrDpqsFrc8656JizAO
ZuflNN2qKRzMJjnRXnlUWWqsI20C3ZJOxhm5rQ4LBEkcY/KZ7kVRI8ECN2dnDt61rt2qVtiPs1NU
DzSgN1M7+E/VWN0IWnGP0vIPtqxwdtBEAtOEyMMY49Nolm1YzsOtm38GKQZjDzAKJ3Mp7QO522GH
FwYBKWAGzfKOpc/cozKk3JipSFBpWhVK5eWD9Tfaubkr9mOaAcMbnG0s/PJGqFy96+4zzNp5M3vl
7O0GiXQzTBZvQnpBJPqWUS5c6s6r+FSlt10482/7vr3mAwKVuEu+Va97l59LNTk7l5Tq3YxEkASb
vz271QAgkRGc+zunjWAXTcNcwGMUOxnWCbrA3R/ZXXLfC2fDjwEep3bY+c7OZ8ML816NWw+b37oR
LhFGEWFocawCTtPIX5xrTiDXnr3OR4srTiQO+/cYn3IXDfRBlwnOh7DSJlhkMx9dgQlId1LOAu1d
yhtN/abiPd4T8bONm9b8U1Ym1BO5KvVe+wXQcT4xH0QEQajZk1079+ww7/hzqVN00iL+1cmyenRJ
dbxVRgx9YXyLEbJsNMYoh9TQk51R9x9a7cLzKrMvy6CO8OLZefRQVK5q4I+7ZqFR27vDqYK5MRGp
zDJ9t8EY2sX3acW0jYjWS15VV0dD1+XaQJq0ggE/h63u0/CHL/9BX1Rzy9mVLVVQcdU4HUEajAxX
3QINS4dZaC7dTRaPSPiq7qks/1Yx2dn5Mj8YudO8REp8iRatusjmSzpxqPDyfN+kRnIqbNLuDDs7
a4JsHGnar/NQ2afW671LJhZe0bk5k7zzYg5M+FQe64/54DCKW/ScfAVsnxWp19uKQJpzJbOSFW+k
Fz2aNECQ7qKMaB6RwiyPMVrkm/SmY1cLY2/cDyi5nibnyrXis4sy0SvG0DFI5czNODo1lVHRwzPU
yk40RVo2KE6MwPPjQjJ6sjTuJYaXsyEgaThlmU3dWahNdv/+ZFYdOogVgdTgR2oGiX5vLvTmB+Ja
U5clKhuNsJ9bnKocKl/i5t5bzyx1mqHEHafO0BnNSAYUvSV23hyRhWdpW5EY6Wcw2Lo66xGwkTRu
jUDX3IxREVme1Tjne0W4+fHnUpD6cxgwEnu9QgDrjyj/vey3F72Megn5pHQZl7OeW2HRmtGtSiOf
ioNGkw4cXJax/9w7vf9ct+8GU7YHa/FuCymkm2oZ/w91Z7YbOZJt2S/ihdE4A41+8Hl2uVxTxAuh
mDjTOJPGr+/lqsatyuzuW7iPDSSIVCBCgpyk2bFz1t473wwTEZYSLQLaXeEcUiu6cJrnbFgTMdXu
Zub5UW6ZN/pixtkkur7vTetgqNBipN+8zUy5t7HPPbc8v1gXSU/XqSaj1hfFLgbvwXymeCkiszyW
tMhWxHwBIdr4cYRZX12dPq2ukVnsZPsSF1NzbLMQflZE72Pn6Asv6W1ADPLH5yBat2Shl4iYh5lk
v3/WOWp09kzRv/aEwK/kd/K3iClO2RExIl+5FFiHyo8AjEW/5bs5KDhRQfeNX716oxjWsxH0q8lC
bFjLPGXqCe9ni0o8sQ9hCNqV00swUaQ0XopK0XAPXke3kfeKoPu6njaJ6EPcbT29VrZuN/yD6JjE
rUcUa+e9uEO4BWoowG2c9I2MPuG27sFS7u880NtiitWzSSYkKG5ZrcbJKzij4BqU90KvGs8tGLLl
wzmc1lgO3gOGjaVynbsV0I9qouQzJ1ZglUdlc6pDoJdeXO3KjHa6EffCdKPTSIG0bD4aD8+4yuvN
l7AkdpcjBT3YOQkODD2XHXTiIkGYurEFvexlFgbrKKJ1BFXRnLy8oFcXPhwMUZ9s6OUzaTAh4oKa
ACjlh7W3zOdKXoMpLhdzF1s7u4iGXVhNeNUORvYE9sasv+kuX1/JsDYXsJf+ti3L9KCS8NN2hh78
bHLpTcT9boxntQUOtJb0V6vnGnXosz38gg0tr5jAlWdSftdeOzunSFZcGDMtZxM1vzlEw5MENHry
M787+pbzFNn9s/Aa8xKE+fgypi8yFvL164vSuleBIa95JF8c6uNzRVLKUqZz8E171Z5DzEDLLsm3
rVOHt9bRxe2/JiCZ8fwNNcY4GEUooeBwWxKp1t9Uk3UWD+0QAhAlgC/QM624uakboGlMprWdVt0x
eIghErPEfraPihX5ZLxEsd67AfaRVij6DVsKeRl16dBVnUfaaDArsfVWpFFOU8L0lrohVbMlnZbO
C5rmgNDeIw3pB7CxgbsncVo/e1l35nxCCseUXtEsDeevizExDCsncJqvL0X6o0oY1BfSG45h5K/a
oW13avDdI1BOvG+SODkGnm3tdZnWh6L97gxsV5jUgBqKvow3pIV9FGi5OpI/nobHJW55tmfLRHrN
0AmUJc7yjWXR2bRkDq/slq/50DlHP3agZdQA2Bq6b1NPpmah5gXt62w3U3KQ+gq6yqEZn6uSep7v
Y3/DI21neNVjBCeOIHwmeaOpv80H1b2XEyk1KsvLSzXOA005NSE+D9VzT4eYtO/J23w9eVby5Hud
ca6j6UOGU/rGSAb9xpRHh856nwBrnr8uvk0xhrIG14ajivP8osKuPmVxvOo8Q92rrvb+jcXG/wEN
eyiVPdvzXEk0lCu/PNP+hVSvy8RTYnj0Rx4mR2GTKIbSllr/GLLZILyuI54RDGfVC/5OmnbjoQhY
3KSkS1Uhs+GGpRsvw4mMPpNzjv2qWbCoJE/aa8qlFQ80d+wmvGKr+kP1+cTRBHAiDgHgKvMjQFK4
Kjv2r7ZoibPOqg1mvbSmaybkJkYMMbqB/X/9ytgPE6t/1bPwK5PQRVwXWofAsf/+K4vaH7uq7h6e
i2qgi+qqVRbolTWgBA8xntmUE5BjKzlek9EnTl7prEQbJteOvfmaCMA3JZrukMDDVYHbvk+JMg6q
FlgJUV9866PHyGPAXSEDiNclbUXFv4ti9xI3n4MIv89l1V1M2TCHrFswUjVdLQpHcvZ6cQjrApNH
cTCJZT6iQQmPZvEwNTAM4vtG9c6JqLj/1x/JY434yyfiC0TDfmB7fCrI9P6m8IkqKeN04Fk2rCFb
0Ej67RbGn8Skzq+NR4PehA4YHCxWecv+XTDBl37o7z8dAwjkJwwsTEv8zXTMLoN2TBLB9qbtz9xI
vk+uvR+KNFjVM8G0mWkcJCNVXIAZwo4LIIRPO/e75dD1/87W+//2QdCgkNgykeHmeZIP6l/eBpZB
I1URE+dQYlTdNlT2yT4bYodBW390YwHrbc/9TtXyHy/if0t3/KIK/vsffwmv/Qp9+6kq3fCAdP/z
/6vE28eb9/+WJb9mDWF7v/9VlSwf/+IfqmRb/AcKBlc+AmAs4hseRk//ECVLlMdIHXiJfZwQPIa3
/ylKduR/PCI1PCFYyxgYPnR4/1uUbNtE7Tk85XxHC6Kbn/TfyNP7q1zTEw7fxX5InAMa4xYJfn99
TuqhCYOi1eUqChWhrvJnrZonXHLWjSX/jazDtNDx/+X99KSDDyobvGOaKGhdxh1//XEoaus8d5IB
c9ykveWJgWOF9G+YpgQ3P47aXRlgQuQLHUF35DPxrY7xFsx2eCw93W+mRxBN8xDrNNYvJ8cn3PCC
codqOn4KHxcUppS6Vr8fq5BTydw1Zys3rjIZxbWs/GJTVgMt/9Is3kR6CIcu3YgRAHtUHKr1f14C
n3EZer6dVQn5VpXkzfoi3ZejN69SZfqHsNC4LWe82a0Tfnap8a2J3fTJxDrDm0lVn8cm27ruo/iM
EvK4R/Fqe4XajWHM0Y95PiogD7DZyeID2/S0sZmlOvVgvsSN5R7DAEOeWINT0HZhAmuY3W7SxKYP
qjafszYUz163HSofiz97aPdkNLW3LM/Pkafm0zzA0hKFPe5qW2U3zKiezCyRR86NYtVGXrGmESyf
WlcyInc0wH8WTIeZ0udAQqs+xIg2Dh3ZqkZ1s4y9FebtlWI438uRciyZp3HrMNE5sMDmYXaivy63
njTuriztU2n2wa5xylckzaw4qUO4Fxhy0eh8a47ypZwyqvHGhju5MzExXlvGq/ee/hanFrN4HTzV
LvwJIsMNQ71PnZY5O+nxo3Y3X9rMcsY6yovmbguH/mISHrwXBIkH0cmcPHFqhbDgWwJ0exkRUpIc
80HFM2aaDQJaW447fzLbl1Sdusod7kYYHqveIVhibMhB4lj01rbltzSwBiTYfn80BQxgTV9lxNrw
uR2z6nlMB6A9+xAz8jz0NUZmGA44e+GJD+Vk9qlNRLnV0G2XGj1ALRjZ6cllUJXOw0tVx+6TaWdb
JExjUBfXNgpA5VPtXasMP1UXhnYzNrk4Rq4ljgHD/V3W2PsWwPTp68Jc/NAnpT7984+SAVtmumAI
PDJObSbyqdcqJS/JYczwwU9YebWldkQ8/ZxUcrIk4KIfNTu/6/aFk5krI8Uk04z9e5uon3bmc7bP
CU1yTRVcnc5Md/nQ8+plabfqmd9desfpQdP97w7DbKciXTmsjd9pneQ70FAHA6XcWBh1oU5DRtHB
K5YsG2U7JyqjczqHwQ4TAxdfgZdozpLT2FnJCXBXbMwpfY398G5AFr0ljKdDu+5WthYd834qyZXU
2mJKQnFWKsfc01BWNH8DfUtamhhFPK+VN5rIMTp5Bkqpy4hhDXCqOJSKXCojAlaKIRoPwxA+wYdP
eK8D4dceLOuMty2taujd/E5DdFpC2n/TiZ2gjrC3ji9JwJqTERsdYznpbAC+yv5gWbGzibNbUCV1
T2Aq2SYuxHPR1gKPSKwo6ee0neNjOr8wEzx12xT4FFD12MTtj9ookrXKxjtRR4DUNMMYRs0blelX
iMYJUUTEWz/U2WKqnfnJqtuXwqP/KqXlLOfCmO5zbewSt00/Mp/ZakC2WR1R0plW+y+Xrz9LGwcv
priLtplhi30pOo39baGep2C6GUAE9AYZX5RemEKDJ7/5fW/5ILLjMDgkatTjxq2zGYxW0SoJgnRT
jbq5VdgXNKVFvzgz76kRxy/M57esPC25W+2wmjDje2ps2rLk3uD+hzSJxXFZKtWdvMxsT6MM25M9
K+9YiW2LJvdYFob7j4uVzst2bjkUhTC/+IDL14JFb+rt92GI090UOB8Rx5hjxj9Zi8H3PktfT+s6
D5ulPyIJM5hs7KuxfvbtKQW+wt5CQbBvvnTVjgPZDOa+jsOBiZg31nfm3de2D5PLbHjROm/606i9
YMnQ8tOmd4x5oswWCkOBtVczbtZMmU85PfLeV+MaAVSAmRVsU0ePAeWN1y2TliFlnMr4laCsvRW3
wbcMK4e1nO2Nn3lqp9rynThIjvq2VaDYo30RYqJGv2REsznNZ0NkNziemIZtOZ+jxHnRcT8eDMeT
T9hDg1jNst2qx5oeu/zZrMdsm1qwjIl8NIh+5sIZ3px+LI7DJJKl6c3jW9FNaic13ut5jh47yHJz
Hwvjk5F4/pJETbezeWnQm4v+VTrqJR80A8tijhcPXPdOXx4L7zI49GE4nWoJWAE1Wrw02h8XdmLb
PydwOyecpj/0Rbd1ipdgJqafqF6+s685Lzkk6hZy2NyBQSR3EeFDyeEZDCD338iA4GhS5cZd6zlb
ewPp0+lss5vS1QTCbs1j2Yp4aRfyW+El2Tvn1RQks60vw2Sm7wjbEFbADdilg9mfH5d7hLbppoPv
+Rz7VdYX5vehg/A1w/oU0+naKEf1r8VUGptkBKn++hKo2N+OqZsuU9zLeiPPbl8XUkiz9SgwSqNf
sKTnjF9jxlTpXDwus50BSYxms0L6bm4rGBEtz9KZlpLD9Bk+CduSJqjOLssbdHD2HVpZsSxE7hKX
9J+ek6JkdneO1PYZPsA5f/1fMkz5WSZ7wQKTWUN4lLq3L7VVQYcoWe1H10UFWbTmAVWRgyDExcnU
ZMaIT9tKcPS7W0T7ICS21okt4vs89uY5TcunVtHbrTE/cnOR7Z2gefeKGOlTSKqMmblvBbrQrDU+
6OlzrGxzdcbOj5DZJCODdUpaQG2UDE5r7Se7y/HqGJJNPuGm55fucKi8Fgc3Vs5kKoaDIqMKJsvK
t55TNascI8mrIhZgxjFnFbVOs9R82vhPbGJsJogAQaFWtHsnkXSVnbQll9yNdwTFzFu+0wyX05p3
ge53U7WmOGIL2Z3kaHvrhqimbejnclUbWi10mzm/1R7/7iXaruLaY/Xw9HXxELQNluQ9NU3wyTkK
zkMv/XM3Ne0Zu74kZHtszAoZkzvU73nBTMwurG95MX5XXvmBGinjOXRQEItYHY0wSZ+CxwVCrFnb
NjoxqTN306dMHU2vzm9Wp3DYdt2fX1/hTnCb0yk8TTNHMSyVve8S+q6FHtDl6Lz1j/6N0kV9SYOM
UVdtqtXQYuxZBf3d7uEZ7aGUP3KBSqxAsoj85BTazC/irne2qkbhVUDbvxi0zdYqiMtr7GfBtvY9
/xD4BhbnnZugeovyWy3ltOAjsn60mJanaepTttVwqobtXmaYKKsZ5i2E6bisZ2Wfw1ZYTBgGtfYs
8yLGWRD1gra4CxJ9cB0b4YfOxmfTz/a4ITEqczzralulQeVWdIc5c8XJEr7aGC2e+W5cfPSte9ZU
tM+YWuMXo9sHSmB0q6YiR5Vn9MVtLe8wVyGriRur+wNpKaP8mtdSbaecp8ziE74+PtjrVJc4COM3
QnHYTycjtqfT3OjvvMXVdsaohVGLd8ojGvFJOY3r8bFPjak4ezYEFwLe6fx10dYUURW48zqus12B
r4kRB+PVNNwZ/yNwTk3SZGk72Zv9GH0MzGAjZfabYHZRu5kQIIF2mnPFfoWOD6WcCOL4GIAL4+8a
fTcdP1jKuAGdBQ720UautAJbdywHtqevDtzMZF/0W2U+CnofDZFGA7m3ze7H4Fv6OkXlUzI7wV12
z2VJWQ4m4G2nJjv2TqX/8Fc2QdwkP8yBR9dHmPWcDzGNqyHRRwbm1iI2wasF8y1ej3Y4BImpD2FU
qH0O2QQrgglk60C0xDn9nEq21iYCQN3A0SVnzLH/2INZXjkQLUKT7cnPovJauXSny8elcKarhF06
/POPEMg2rLkTME1jM5wAfpqbptiXBgcl2biUp1wqCZ3/cHZYJQ2+BYVgyVF5Hn2UbiuWeforikFC
4sJ8ykoj+bAe9VAXc3f66DFSss4NCABHNNQ5nYo2CAOqjVYVE+WB+qBj/PuMu/dGS9wBS9s271X9
SDPV9fj7I2nnH0gX8ltZh/GhsEAg/SxpPiqFD2ncz9GpyI1261YFBrpMR5Z432TPEbdsk1TEMw4h
ihgbH/S3BtSqV1b+TekZW3ALuqhsdmWV6Ks/WNOVvSZYjOjEd6OqZ4rKCA7z8QLEUzs8N9ULBS35
a5A0G4Yo4sKcSC0tuxq3fVvNK5r1btL720mMLhQgw7lQNMRAZDWSOXfoEf+WlAJiyl60j09Aqwt3
mcjK3Jc2c85Bh8GxyvofDK5ehsfRmSFRtjDbg2tK8bvI461p51jlKFxk8WFgrszTsSnxlMDRpjOe
45KBS4VZzW3MnWoNttFfI6ZWYtf7ItkMoUyunlQeCgJiVn2/RJWUNv0l1YCVBmXIumnNeAt/u6Zs
u/FO2dfiEXSQVt7JChExWYn9UY3QyonmTXYGMzm2KcQWHMwheDhG9dI8Np6+5+2Ixp2sxYU7VtbB
k4/9QthPYmzVM20Be2tkDy8FOGo5R/HWmGtIrQEStu3KC6O67KaAjvbMKLAdKRzvqU+cQ9/5/jF1
ZUxtGn5z0rD4nN1ixeL2i82K7+n3h5k+3l725UZGs0ldRS5EppKKSWBM0pRZW2sRJfg0WJQ65Nts
maXkqEuC4eDhXPaKh+SO0216G3vMPyvc1eF9EUgHXaxf6xEY08zLeW96BaLwDgzbtetxhxhw5c6f
o9sgIBbOW+vZ97JxEQihFXsEdBzT+RGiM+CdECplLkKVe4A0xsfgdPsc7cvS077k4GfFy84w9UL9
mazm3a9xZJkyTpLK6pdpT5+wVNEvo+9vHGFslIssBupiOKcCfPBgn7usA5gl6Xg5gtsvhwKl0Qiw
Qfe/f/Df56Sys4U9VeYaQuKdXvbBogW0tWMONo0r+xX4KfGUafBahZN3zO0recbzws3fZOdSv1em
XNYhdGrE/7id9+omFrh61TZb0Zm30B9P5oz9KTBejqgTGxnXvIasVXjavsxMohF9nBwzwHA4hZLM
Yv2th3sbmQHn58Ij9NwPrkGmf0uGxZsgBxCMYSsj0fl7TYzEqqkjb9nYnwnmHMta2PES/By7m1wc
LOuB9EnQN7fK95HCP1UTQ6utYlEVGCC0wLVqGFZxU8BTcqtSpOyrdMS4zepSNnoGO4kxM6H80TqC
T3D2+OG6xny5AHjMxUc153e0yXLZokivrYneiFfJVdtegGCDo+zl1Z3URNJXf7IiLdEiElZkSksv
aEdHixzSa5FT3TGm5AZW9DwWOBusqyDDordCTZ4RRMyn7KrD18UOkuqgxibYO80a5ocJSVaBW1ey
gFyvTlMbvGqRswQP3udYuc9+IL8ZPTezGhD62MEpw99vCW98KKqIUG4nfILyeZNDsMcuItsjwHxg
x/0BCQyzZQlOWBnIQ0tfwZ2lxlLh+ND9gt/7FNrGxdxsXtMEhG/yXoKsv48msy87qO8TFC0moRx7
Pl0UxWQCJ0vqexb82dmjsEqWyFGJ+6itfRqJdAdoQdj3tNOcjxaNA4XqZf6HRzuFqf6fDjNCamuH
DgTmZTVAAMYl0/g81vX3OfGvZZreYl3dA4q7U/OQgEcpy4NxzLpqFfndiU46saOhcXf6gWw3nMir
8ReI+5uNV/TQxND50e+SJwYEcbxIUzfLQMa7HgR15ICy9J0CU3Arr9E2hQvPnIGnG/XiKlYsoAIk
xqFIjwI99kZUWPgO7gzC7jVrU3AD3dxPlhI0gw6H5EiHK4KYsAq3GOkCZyx8VgWhGwYjBWIiyCBc
ujt1z/QPrzQZdJHxSIIyW/2g43o72Xy0hTXfMRLEFr4KEesSdha2zbzKy5bwnvpH6otw2TbeH0iQ
c1DnzE6DF3oUWCQZPZbiIsWbpMKrnb3IXs0lZyjrMzDzAtw3/jnrfjj0ZfRnZEayLIu4IwMK3GCM
Vm1dm8s4o0PT5N/yGMt1NrZ3X+Q3L4Ue6aHRF+HUgZwHtyEOPpnQ95uWuK+lhUGi1tkfMWdwhXCX
C2RLH/Ps3uekP8cGeGip7e9jv6mHeFj1lcF6kJqfVZmoy1jaL4aw5UlOYEd5lNC/wmMzZuCN2EAt
8GhhGGa5+EbbzVNG655HM7HWdmbDJobJClcg/CiS2l/TY2mXTdAla3imb4MtP+yyKFdzihu86yWb
9CF2ql0D+qJqd3kl+zMrgkLDv7EaEv2yAQFDj0dsWe1UL5BPNhYd+qZ/Zjx+rkuNaNNQ+dJBJjTO
jP9c53eGU0JjPeUZLyD6nB1RabiN/Ko8IIoO75yFpx1Y9+JkFYjhZF/jG9WSSUlUkFjbnmbRYMSf
TZilpAOccGbTjEuSfmmQbCboBqIQMrptAeyGLZq3x5GiZkEo9M4tohv+Zaw1cY8bQV6u6CIrzD3D
lZ7CkJi4Wh4LJrNrib8F/vm4ONEI7YdYHmbGEwvk3MY2S7dUupyA5EEFw1m13nxPSnitbgwWk1FX
3wN7Xrlm6KCk62O2dD4oT4ALKJxb6eyOOPmMFKReuQWtfbB4Yb+0XQpXXBO+99aZjhSHOMfik66F
uwztbssgX2IbiTGkMQ4x8v6hxtHLp5cXChJrHolwZmdzP2LMsTX+D1nxNkR1sIENuxkxYVdDr+0N
HpbtRpu52BkEATjR8FPkszz5unaemuQdP2x3z0u0S4KRPEgrQNifxKu8VSH2ViE6WYq2g7LHb6El
OKLzW6NPrKaNKlJ/2XEsQHZjkaTbDuBAQ7canNxc53TM0CbPGzNyynXuITHFfuAitL+pfCS3vVDX
odkUaX7AH4iqYdj0qFgWpgXsLweU5gZiL3YWqvzfcT7+9jPYXjYXzEWi5N7HxaFq2mgJMIIOr6UJ
QDG8MfOu2JnOuPFc3uqGhKOt3Rp6McvPBnjwVI/POhC/g87+4/r2rZo0fG5FIAK50fgGdafGq8yT
Y5T0i2aN2mAy5rU/Ne4q0PLoNoWiIOtv4Nj72iFmbDS88FLQ+Fr6YjLZTewHm1tuPIpVRDTTYprL
eRv3HMGAKI+Ta5gYDfFrxsa09Juq2rZuChzitxB05SiX4SPRzKxO9NnNBSfhaWlGEY4Pc4hqQ1vE
JgVb7ACI6c6sYj3Lsln0BfEFpE9Umwq23U7tzzAVzSpW8WdIPYx5SIt5QB8cuoD8w4rmcJz2VFU1
zdwuhbSLhvE2eC0xZc1D7T7jvNLRyu457hEJlElW8wm5WRm7GBGZ3guPomty6xWi4xU8M0tO5kiS
CosdD3W4g5G6lmHW8VL3OOFZ+MEiIUrF5h9/GBWRvEi8FBo6JHNA+SHhY8cSQ4N2Lqbj3FvtVoZG
gIUIJp9lFpOHwYachTLCnL89dcBHod+Q1piSjRuOFpuAHN8BmM2n2hq+CZ90nNqx3yvCnZZa0raM
zL55fxheXXG82yGh63n5R/Ngz50+B1rsJyI0iC+gWSzjWpF+0Vxzn+iKQrY/mNQgyy3hKB03W/th
/APbmZs7gQCmInnrdHnUEWzlJJpvY2H9VHnh7YPHTaf9ha2jDDZldo8DHeMnMNHwaKv45obpOhHm
m5PW3olg3HbtjH9M8Z5JhFs0ZoHhOGEPOiKuwf0sMr3FvUDsuy7M1yoW/arB4qav5SWhl7Tok+E5
cTD8m81WrabWiZi3PATFSU6U+eNntToIVgZ5EFbYHTCy7g52vvadhOhKT9ACy6WP6o7N1/WKfUTV
ciya4hjXDsEopDqj3ZJqUXbpinMrYl6Jn4KfyKuF5jyWMvldZ+6CgkrvOjPPdhY93kXoJOKIsxWb
Da53y3Ee25d2NK3lWD55RTeekzQojk457Rxtj1ujFPm24+iFdtQb15TE5y5Efuh4cXmaU5oqhk2W
rW1Pb2nMoS0PK3W0i9bnfOtDRkfaeZyMOLBmYXnwwe/qIj7PZj0xZgvqda8eeyKBFy55vPw9gBiQ
J+LPMu9qFxwus4lb0jbhfjJf+2oe6IGPrKOhOy6H2GKsY3r3lvHHp2fSpk51bx2E5hAt83hD5ilG
JLaxHb2UMMOuNreN5f2y8ZzYDDa30ikdcTWlhzSuaO9eoNu7pRkV6mQy919fKhP31DQdv3lUTVWH
SpfSnvpt8m+c4TaeNj4Thpm3VtgfGc2gKaRli1/iGVQ/q1ySisG8p9DcWoN1hqp1DzCgZErOj2CM
cuMItDiRwTrntzlBcz67qCFFvoenW1XKxNxOlncl9XzGQtNAWMgdS5tLQThEp+px7zbIWOu4wiNe
WfL0E7OC/oKxxgrhilwLB/TXxjr7rRzsrRx845QnxTnyq+Lgch+RHZEV6NCojZH6EseBsgbkvrxZ
JWmmLgMa1aQC+CUuOPV188rGqC8Lau8eW0BP0iIbFRdQFr+OySQOqh6ZOouixKEpSZKLbQ+cr4fa
ZgEsUVkM2j+KGsNcdPN06Riub51g/Ogdt3+eG0HNMDIwjDKY5cl1jpVM5uuAzd/FpwpnqHcrqzI/
pv3I6TFIkKcJIjOaciqZL8DGsJ3HT9M0xU9m1H4gBfXWEn/yJeOwtWlNwzcv1k/og8D7VEOeiCGR
NgwtvrNPcTmu+L5vXV/5wEbymiA1HjwWHdBF74KI3dgXQqw1dru4nVw6g4G04D1wf4LMuOsey4CX
uG3QCrmiXBpuOl9HL2P6Ld7A8y0Ok3ChHRqbXRfT1pwOzvQIljSSxdhe8U+mKTpDCZZWZWxEUx7n
sQ7IjDc47MVsVlXl3HHom1YF6k4P9fZOZAQ5Df53yVA88MwDQCJrmHKXQtDrqiISRAazmTfJFL7U
tq6OvSnHPW8yqyo2MbWdyIcqCa9dZ1g38O2LCTfMzkEiV/qYYIfqNbMaxpAY9Zwm5r3PInD2Zd0s
YrdQ50QIbFPwQ1uDcl+jAIo7nh29qd0svbShlW/sEki47st9MKvLHOhNZno/hsggNWyc7JU2NtPM
2Nof+z8RwDMoB6paOOp80U1BcbF8zb0FDNvmVGw45DAhzukzjGRmHnlaVxpXh437kNNNKqZN65GL
FLftd6XZ2ei8eQgXlL4o3Sw6Sh+HviUaSoTs7mMEl6TZrTaa6DKkHf0g7Bcdfxc8HIyT4YcOvYOr
h+9G6SwKFPIX2wswGrTF2nK1t6SBtei0MW7IhasX3SIMSv9aVb6/fUj5qyL7DCoe0RrqY9238lLS
A8LHgsNQ87jH0icWI02DY1H2qHLCYqImLlFmL0bGnZeoUQFxDzbPljugz+qQfWrPbzdZ4r6z86Fz
bNmU/EZvQ5wsqTmMX04aN5gmBNDaSXb0tPvqVdXK8gZ5LVnEiT+ItrG2yWaV0w5jsuHoPTqJQxBP
145WN5OoZYJSftNJhxOb3WMgkL3P+VXR+F6NLoMF3D0OrSjFqoiD/cB28ycK0LaPzBYHQqBMoTcD
Bj4BFp9Pdqo3RF6Lme+5cCq004jPsH3joKtclIAhFvJjTYnVOCbheeGIZXtZeAvqyGqFverTWPDs
hFOVv+jcbG/WzFzHC+mdMEpazIn2L64TYlFTNWSnCtrIBqjIL0Wjac5ZqjSDuxNQg1r5jvbPaW/l
p2oMEf6VD3lBzDgf3npb0I7csyj+JMjsI5aCMwOb1iqTMJGViYmAahjSubXzafooFUZpE2o2UcY6
usUMs4xXhelRjA3lIQhqbjrnQ8xxfvmjDbkTxnvgiFe6SvM+Y2SsJ8d+sj2Xuk+Wj/Opi6XD46IK
RA5g5MNRJyP5q3mKTWk/SHzc1NkqbXNDhORvl1eHxk9c7ryHn4UofCrR6Vve66P0UU4Smo1QLzD1
U6rGjcNxIByn/jz25VqObMJp/4CQ20eXLJnRBoX9D2/Iug3OcwkOxlgsdimwURQDoNZtjFmNSLdJ
FXQ3BHfI+il2d1CjImDhJfxvtp+MwvheR1Z3sCrwB7ecDu1PQjS9Y0Rxt47/F0fntdy4tQXRL0IV
8gFeicQoUnmkF5SkGSHndICv96Jfpuy51/aIRDh7d/fqCveKEWfOnuLQMyH9Hh0QfnFWzRqhQ36p
k7gOm3X67O7l4A0DLlnJfjrm97UDu4xDxz+4meXIdIT/CFa2uPEK+f+4Cy3FLWmw6+KZYqUJzaeX
o80OU1kilBQFazZjtjPds+UXvr0Ruw2AS4uwxq0x6t9ZtC9mVVl/8ppnutU/ktJiJiYlzE5Q64jL
EIBR80Tbsa4qzgxWnMHsDXwWn4HRLDNaivxowaQaQ1OHhoL9PnFIqEjwZTbsi21jN7JQypsmBLgt
S9rhT8Q25zcTxakbzPVkxUY4sbB9ceFg8P2b3annqnzWPjNLWfdNo76u8bS+GbUW8VZanvRt/FR7
UZ7dLqVdTthh0aSun2/A8FIjKeHftp/gpKHW2sZNu/+CaNN7lkbIadVzmDYcuQKY0fZDMbALq8qG
cNBsA2iP6rarWEirnz0LJL+uqLud6YEAMMo4UBfwRSc6sYoSade8f4vKnBJVrdTHUjVGHyLIa8I3
gHPc1s520ytBIQCGcQC7p5pJQXJKcM50D1SkyFXBQWeuMLZpz9aMjEqGBjqZFMsJYVSe/v+rCf00
rFzlm9Z2+zhN+6zZqMGJsVQ7Mw/WmOoTbxhluE2clCsORvqqfIOuCNd0TO9bNn+sRBky+8A1XmFo
zK4BJHtMDA4olvXkjtW5qPr0qDjbP0MAu1xEHBWVnpypYh4OppK9Tn2XhmquVXQWBI7NlpQQivFj
wnaalOHJ4JPGSOheifxuUT6+u3LS/SyHlVORJAc8zYZ1wjvA6JZjICiysFOXHHBC4WcATUlrkoCb
T/PSGH9WKzuUGkLAmrdGhLBsU9+SrBh53JPNyBHWCe6FnCAsncsKvcx9jd2izz0xs3hjD8+Dvzjj
Hw9JYhLPsbBDLJoaNY1DQVsp+xdSeOpu6ty9KrhK1FEtfexYZ0Ky8mRCyqmGHB9y56zjDg0c1XIC
lCQrTyVPQ1SSFhn4i1bVJMw4eN+1Of1YG7siE9uqFzfR3maO0WEr8mdFgUiYivs1iVMK0FpVPJj6
e6Xp+nOP97+K4cVl6VdjFPxFVw17uYh/ZdUaHNuA8SlOWIhF2dfN8rba9/K+O/pxqZru0AN39UYx
HPJrmW/LozWrPd8jwHKC4oesPAmgNOFotgIyXEzMr+fo1nPX7Ra7+bHx+HBNcxbjw7R8Sx0brj5D
PYjZvECuZLBGjDpiWaoDo2UxMzr8uNMdPOayCMMiRgaSPEoCm8VtI3y4PABy8hFoflYLvrQ51k5C
oMKO/VZ3K0YGGwvX0SomGZXDrhi7+oHF7I7n4TXPgOXJds33ugQGs9aP9bTEnmqKJoCsLXY6ZSgg
Zd2G9e9s7ramnh6yjjwQVYKhAGCAyZCvTm/LyGrhHIokTu4LDDz8yxevq2NVI4KnLmlCm75aCLN5
JKv012p5N1kc+NNB7R8MU/wTcASv6qvNY363drxk65T1yYi+vrM07JB5s18poJkzKFoO2yJpD8uZ
qvUA/MS4J38WZ5lzNvvuUsO7F0tydAxu5AEub9GTSjMH8pb4EzdVKmee0EwjdTF+rKamvvARRfXG
Iy1JgarNsjqb0AkiW6u+mntFDuvvJUDoPWFcZ+usLgmi2vIrYfUdxmzriUY2AGB6kukpIORiNlkK
xJOGd4ATfomuHtQJrTCKNJR9SScBjjd6VupdPpdlMOGZJraSY9K1Zr+e0s3XkvSp3Ror7MBs1qOZ
nzt0P73hgdNrZssLg7SLAXXQ1Zw06GLiQ3FFM4GNbl/Os3Ge0tcJMXVOEB1zWBo7O5UQ3Urx5MQN
c5+zvJUDeybEmQEwAU9gy0CIIrdxccbyI9tUM9AdJwCSW7xPI5/sAMuiKZObqr8XqeEcMqXnxI95
rnKXp2rEbZg3Aqo6xDHmH3GQW2FEZVOPfG33PfQ4XB2t6YNyVtoAB+JM7ga2SdM0rNSWPnD4ghTu
J4hf/AfxzvWyBOXnyqjqgMXlQKdT2Th78u23WKjyaOQVWJbZIPy2DM+ADt5steJuM8Y5ak0InDR3
+HBIFg6Z81sSz3+oE5h9hl/ohHaB0RkwnFdPbjivD/B8GKXjDpeKsl3R7VjRCaLO4x1nA+qptqXq
xZ1dPTiz/Uaz9LuyLOLxLqK1vB4g7NL3Zt67d1AkqmxzTpi53nPjNekS8IwFFOZRYtzK7QiKAo0d
pD4ZSRPWOV2wtCaamLUwt5o9DkfiXY80sYQM61mwdABhVtBwRaKsIWesBuEzWXfI+DmLVHxW///C
jUr6p3H+GXKs4Bgs/bEXB7BHQ188jAOpKZFbDxyJNHw+5psYGtpVS+tBn4okipPuimGMPKgwxkMB
jUNF/j82+fga23n+0I79kZgnYU5n76izHth1eilzbDHMhG1t8VAbPlx4juB702jT8fm4KwzFor2X
i1CHzRmWJwcvIfAki9Ic4av+Zh3RosGQ7gOp6b+T09+sTp9ZqKHi0jTL4y7HGjaAdcfVO1GUWUum
80drhSS8drDBhMkRoeyKqxzykEgjRaYacTI3KUGY6OySU7pQwD5Vl7ya32foYzuZpSzTSLjhLyT6
z7FjaB5tVzkUoh94MOmfm2ve2+2WSzfWjENdx7PEyeaLQNzKJqLAYGV2FKnXIClGJ5yT5NkiaB32
+QYrrVqiXkqIXrMeHzNH21n1H63UzatjNE9N3jwANPXBwvyVBu2u3Bs9DEDAiQ0HGzX+3iA1QFw0
PldesjuODP8sMjCNUxlXpo3QdCGH5PT93ieOSNTZTTUG66KSMmZYu9tAcoVH2MTRdyXWVBIAY8Qf
9uQsfXVUyNEVLRJJzbUqeKcHmQFeV0uXnVbpxil9VgZJlioP41pR/EMZV9QAAQIMMsmxI6+c9Tas
4jiRFuLNWg0BilK9s1cgcWreDWBcG7bOFAXz72uepUWMTs2R2VsSkVqeRcNow0FL7n6ZzTQA4+xr
g/X/VtHBSwwi37cFvVgt8xhKnOSAp+S7QZSpPwOxZlUvOJNb1KkYRhnMI+uC5N4iZpf5uYZaCzWa
rilu1nYH35MdJm5qNyFSEasIb2YHg5HE+eao1GyZvBS2O/1pTHmcYygIYLbvMvaUr3hWrhahZ57D
FWFFo/rQOVB6s2YOqK9hoWsePoCAY0TrqxXbTCu1SV0oa8WWYDgVlJoEvECgtCXuQc8hF6QxDR04
xY+M50MAdEh6k5FdUxNhxpHKANMhLiMd2jRSJ/IiKKJ3TaN/1hSIAeP9TzdWNCvzP5VmGjmyiv1R
NzaeVMmXu1Gy22vUieTxHOPyaf5WKPEe9FIOY87iqx0DSFZQqvp/k4iDn4ug7aTx8ScuDxfmwB7y
D3QS2uGWgee2kx+qhg1SLbXroCNjuTa9F9z2d3Fw1kJqlC4JW5dUKJ8Dxix0s5HnaJr+EXFxo9D9
eVZwkerxJ+2cBdvRWfOXLjVe2nrzOBkt4Xaf8assU0IsQj+KmmrRuKD/6iCHdDB5SdLeMk7l+NNy
7VLAagKyuleB3R+TsjGexVare7D3rJuyyd/KZMSuPbBAX7c/trFwWmJDlQ88BmvOTwN7Fw9Lq88R
V/i8pSPhbO+Aoh0PvWv1tvamy9OMYZ495SiDXNc/7A6crwmfNVAgCvmW1bDrXcqv0R5nPoX6R+GU
rMYpafRMs3cFxCdSmp0nuJt8Iiy3jHaXCPrNH7lyyEnGpH+1XT76EfYK7xkND77IA7o8mfG0unnO
XfSXfh0BAcHqHjeRAIHqgw1qajRQT6Jxa0MJqCjFYM0oNaeFjZw/ZjEdDrKuP4t7Id2aU/OMiTnf
J3r92otlgGmFUECY4IhpHkPkeNiUNg4Ayz3Zznc76JpvZiii5We/rhir7YWDI7+LCSV1mNp57YxC
HvJFvHFJOKz86V/pOrwHE3aqveKu+AQbsB8y0383EJTeDBDX1znfhk0HZbfusCFqCc1amMDDFXZ2
DVAbsAzo6JglLKv1vLSHSCwtYn3xwBx907zGsp/JHIC9h/4e0mWT+QC5Kz83/2y25CvCYA7I6wVy
ILD11TrrPEkIaKDwb/CauhyDt1SnPQAETCII1B5vh2xvJ9stFwNeQZWDT49bfSg5UGMWpxijetMS
8cpxNNm7uHw8IFe/9G7h9tXnexrG3wyYgPlGcFbN9a8NITzc3A1Vp6XpMi0vq15bF2NrrZD4W+3H
Wf/KhlrZTXPbedIpjL1w8mfpFpafxeoQcjQCClJuOVV1/Ylo5qNlDfV1UpbbtjWfTQtNNytZx1Ty
uIxJykYO3pgVC7yPLFCj8URp/XNKcomKN3ZJcUNIATdm4rspqWGTQgE4NHkBcJcTNRxBcFhtONuE
d9gTNUf2f48ax2TNHbAbT0jllE71vKPxcm457mHOXseB5eQZs9JhMiZnr6eLciIWSDmPBfANA5N1
YkVin0p9+WOaiuW7VgGYerOOVmN9b2NX+aJ2gHSvy8u9aidJtoQzOVFOVwDJ2Mz3WNKjspnWwyY2
zpiae52sf/XE8LNaQWYl7CjFCo1sNq7OblHt5zwTMP62fok6AJcaa9RwHhmtqE2HkWo8AqinxMel
+d7NFGh9Rj3cb7FHc5QaGBGNXqEl94d+xbBjZ83NSsNaFSz2U8M38bd4bU6gQ2uOHPs44MAXrwj9
h9mkkqepSv2hH6tA6OyautIyzt0fC2zRKSsFrZWu8bMUqh7aUwYP4P+wvKJ89xr/kr5hR1Do8RaM
NlA3l71HjQir6K0ZqdaC3Wt905yFpzErEs/R+j3JsukRRhw2cFYAoHZZS8e8PJQZjoqw44ZPiJBQ
79jngUneAxlJzK3OXow5nXalmbzCdGeT5iR/q/Ew5D+6igLi5PVXDSF5naDNU5I2RGbs/ClS64Oi
DaJSDlyGdHqTCihTxnAmZbP0XDel5AAWnteCUvKWBiliHKhX4faD3yfOY0+5gtNBeu94XE6duDeS
oIzY6c0FXIw7LP/WTf6PcTVzCE7B3kzLt1xlydtFBOqY/AACEpGG4RX+hEthmp1bu+1BSOFETFGX
KuF8iM+6aRP2FW5sHcEJNjxcHBust9C7JlBy94a2tOw4g8+eboyUzlP2bvXdsayp03KE/kX7VgCS
9LxwNqoU42VZF2YTlmC7qto4KMkXQ4UkMNaxy+UNEt6sn3ARvndqme4MW9W8OJWj/7XKnn216r5g
9sfn3dN8wYQT3MaulSeE3h02AAw4rdFFzYQFuztbXRUHM7DpsOxvM8rn3Qx4wz15VSVpQ30af1VZ
0vtBjRxYqqFiIMF2sPzG85uu62qwbKemmz6VFKvuZGbHO+uR8yV3h9WJXy2P93PbvNvsLODJ8tnh
KyYfqNamtxJJQS+3/xUNc/zGy0tDm8/XI4JXG5A3Oi6FUSJS3YHNKnNxJwIOOnR63t2wZfEm1jWU
5XKsO9Z4fLi4W4x9P0syDwtem6FxKbjRArnBtS9lCwuCk05+B90m/Mz2/dhcf5NMuLVW/mrn/d8h
bTtf6vj4liyQGDbbODJlFqG36ft+aA6riZxwr4Ga/+qTPQUVWpSefGKNvdLVioOrq1l1VGOHAxf7
TdVbbylPAcPN0XO04V3MbDgoeAxsJ8MVkGP6WogpkrUBwa8bMbZMtrpr51T47kYqMaR4tgYKuTh0
C79q8AxBlPA5KB2V6ns0wNYSfv9mumVRPlZYbXDDYzxgyXVXUAxn9oT7VKDc+kM83oQD55RvZEs3
Qb3k/Dz+TlU/hgzqrC9WPLl26zFW68DbOT5aQ6ZFhQXbF2ENYj6HLlA7P0oMbUqFLUk2JNkXG8Ib
3QpXrXC4D6wnJEkZfNjbjLW9awCnle6unX9YsLNzoFxoX61RkvZxSObgYQGrg2yYnWKACKNV6EFP
9odXGaEOd57x+M5+oq3lztiYX1Cjfg17OIwTAEdW1mcW2jhRBNIJ2uHF3WpucusyL8kbzX7NzmWJ
IZf3ytqcsEzMQJjpEMYzfgYNzYC29zd0tAcHJSehN2YclEM98EI2aDMPumFmA1ekvwx+bETw0Owc
YxTobfmXWlfPUNDNV/QUGOcHQ1GsF3KTtwJlIizdrudtkz2kxth+rPlpx8GfL1TqG465wm/oprk6
HdayFNHYsChMd13rryF6zmYSXCfbO5PfylChMXP7Gjl4r9ay54YaKFLgkhcC1ygj5ndrsJGaXMWg
UOiZwCj9Y6SHJx7VZuuYfppuhO1yU+NCTdd9b2MBNiZKgc1mniK6MC94AOs9JuawsuV4zgTBp+S5
jjdnbyPMhqnSspnhAl5nHAcdJrFJnRuvWuVfxr+FkjJ2sEW9HECkOBxZGDzKivL3yljeDEWHhd5r
675TuOUd7shsSoxrU2UfNTUvO11NywPXCbzFFFZQU0Fcz6uLMcYOotYEmFMdmetWze9M17mqhnwG
bFXvcd1+koM9iIYDwOxMAaJYfNFViKFZwmNYr1j2wbpxfTnFCBNs+Hc4hzqCnVmEevrKlvXDMBT3
SOcE4htmuATThD6IbDfqQ3ceud46Fs6EElOTPgD9bYBS5M2KiY+znn5ny86O/QhHfSOqsucs5GSn
RlUsuEPL36yLdewL4C6rEXOPCqKxuDdp9i8rD+XZtKi1Bj24KwpX963K4mwjnAP7XtMzXDM5xuuj
RJI711ny4WzQN7alzW5EKpmvaLggonNbXCXHNjOWO9VOlqBIQheoyAEf5ifLOJo7TLYPhXEyYDXv
IGjzESm4obpEPRAj4+dWUl5QsHB7lTdATb4PN/YTSx6cbZRnhImtvHIO3aUpy1FFAv/QVeXDtvBI
O05M80h2SeMuP+uN/aLbuBjgkT5ydwwnW00I51XG3f4D8M7ZLuW2/TUq3xLaPXlU25eyfNd7+aWs
pfGZJo5gbSGQgikb8O2JZg4FGuSOUCDR2eGyaKy1bDFEKtP/PVczhN0qwqUgRx6zhQh6NGPYeAXQ
TWXCVSMeXCSyh1kF4mdgfwfQ/twM6lsKny9Slori4YlHr7jntJiMCKjKD6f87Pgk/nSxxfAjehLc
fYrTtjVf1fJaJKCyspKpn8NlttNIiV3NPsgWyGpCxm60VHbqO1nW7UrQIx5B/yyohXawxlrA8ef0
MjZpBPaRWhkcDkrZKWza1SVQZHen9bEqNLOkibKcQxWnpSM1OpArk/Ewcmc+YWcgu+NkXM2U1+QW
WwbbmnbZiDXJSAj3zWwEOnvpw0Ku+2RmJtBcAob68G20JnjTjf1Ay8SRbn3Ca8r26sWGv+3kbzg4
7h/eOu4tVU+iThljr0iL5YwL9Yk6MeM05tre3PBoGqn7ON6jfBxu6AMiqHOoTO3bbOGKs87P6Uqw
IZVn2qVB8lMwm4PMj3dWVuEpzaOxLaxLVugvy8TyLSuW21Bp3cPEcmArRJRx1viJ0Qp2vSvagI/Q
JPyAoViXibUvS8x5eppAtuj+8hoijloKZNk0g80NJ8RbLNdGBMG+7rS139aIB9Jc94bDB6oTj+jd
laOyBvlfaPy+Gytc1rjtZQnWqrf+rI7Noqngto9VF+ptoTtRHLOvu+tpBBbeNcP+Zzp2wnGjxWVG
ypxiDyMY8MCyseSosYFCtiieW1F29HrYa7Tk+O2kAVun981I+k9jacgI0ZSSqfnqx/erxxWs0vU5
+WDJohxtxVb8xsSz6pBs9+F91+B6eXaBmXqIe/Z/EHKDqRXmZfqki2U4sm8mA520HRcl9XBEylJv
MJmHsz5uDpLwVGAjideJYAjnH4hYcDzSVusElqQuoXHfXaKfGVVi1ZJ2J+iMtFE6C0rRenURVtj+
K8XFHROXTRqDcOV8zJkTn00nqtViDe+LnF4xmEyfcInFfoL4eXcd3jsz7OIhIwWRF/ynHclquyhI
JBD39ts83afQr/06ofSlksIbQU3tkk6dj1JYpHBdDTyyaQWjvln+lA+DhwWakckaA6UF7D51zYOr
EagFo4FXzFKD1lqPnKy5JqaKw4VUTqBmsf/0MeRya/ENlgnYSdDB4S7u5gXdR01sE5atvo+7T5Bb
5qNQ1qcSC7SPB51mTDpJCprX4/RTHVn6DnZ7MJOFE1qrHR3V/Om07a9rat4mXWdnfeMMcNgiGlvk
jLAqMU0e4np9Xk3n/nw/rGuF+tEZp7LCmybZoC35jDmcJcB+MzDoNPTBBxtUf3AJ+ZkklK/LAr1t
E7ep7ah5zBvnWJe//zs/TanXFzbqf7kChGd0VLAseUqVSo8n0Z2mL2EDiW569h64l70+zVAJzIYA
HVedyYxLTJ9pOY8vG2CB2sWnyLlDXoxCjbC/vprNaAd6xoRkq/IvXc9IUIqWeUmpvsqee2nWuIOa
IveTBFWYbhIbJUHB18B5rj9U+kbrRqn8gVtsHjnpEqDueBOphpV5rb5YiO6dQhJL+Rs7tULmh4Iq
JlU8Ze6WYfuY4W5jZDILjYWnXSO0TvtiVvd9OWPWNKe/cG/sQGbibcPiQnuUBEhlPGHMZaeKYueX
OJE7KCuvumbRSTl2uwZRKBhmtvY9UX+fbArc9JKzvZniBmXZxOj3Qr5P5UmX24HWKMu7LdKr+7/1
N0VOtxi1CBvloVEUb0ORv2DMw57TAPKnt630qpzIiSxVcPKpBr4lcU5x4/xwmsZQu9F5wm6aG6kn
rdA75S1XsvzkZN81Kz6/xpXpd0mtX3Dwo9Dmh1jvfnJ8MxDA+omFJ4Q7gWVg0gpJCVrVPHARc9bK
JvwrM+u3rKO0A+EWU3AGTiXu3yl4C61sgZOpaTE+EzxyepeYjOBDE6rYNsSUfKH/qd5m1sRRNki0
zcTiLk1wuUlH/ULFEn539xNVMCP3bWJe+oaARzsGLZU5kD/KORKSk7NTkUquX9k/mOeklaq/KCVt
rFV7JYqehginrwTWjchWuiSwtu6Fx4u5mxhA/Vp8ODqSasqwsNfMK36p+AFrz9ZIeiEgfNFamwSg
RWtPdyXIDS4lz5B3Ykp2mEbf4szE4Ic916gx5/floXUaGZQ1sEIIyyUr4CUqzDTGvGOcNGKFOyJN
Xbg05mlS6gBBNN4PgEKm1Q049JU71qqrj50Gs7YRv9WoyPsFGGo2Y+3OVAG2lFaHcCra89IwBxDE
z4lBR+TeWXug1LNAggpQlA21dwphoZgDl0vUEufLMelJHCRZ9U8uOSHd1d3TVl5fNqv8pDWhity0
XY46AtKqtvJcavHPNG4YH29tvIqLCn045yW8p5dX+KNF5CvblNusUQ8gm/YDyWhlvfsrU9zItFVg
ASE3LplOoPU10Zpl/UHDCgZF46ROj1oHBcclWeBZSdZ7gh5Kv0kJSWfzgNEZx+BWVOFmswNuEjbb
XXcY4o2lu5aNXppNZsAx3uKCkqCBJis/MSSwEm+Z0N/sZdNOOF0rFXzvMCFrozFlu7bG/d8ViUP/
oDFfO6oNuLSnw6rw/ZYchW5TvxzWWFqnFVzIzqjfCkezTxwo/LSsbbrIVx2w0rAG2YQJk5ptea4B
o6DYgbjX5keoEcqxHgzlCNcGgbmJG9+YMP/1W06538ZuJ6bFSse/e9ganhO6YoHBnmHipKxET2xC
bzR0WXs6RiZvo5F0P7QOK4vUlfthZYN2H8+CGemIXni1wpZnYKhupl+O4BtgXsR8UibfhZYXYb9h
JdqVhPg86JCdr/a9QpscpWitC2oCIs6nPbbihLHzJ6NMjMHMaumm35zIsBvNZ3Kt8fJQJKzmZAw1
M7auQyaOX4TZaWgnVD2WTN2G1nbRrJGzUNkGB2012XiETXklhEl+No2Tn04sKCrobU75IqvKeMrM
fp/rWfK+1gllZBQ27f7/27jXHIo0KDb4/28tRk1OVEV5GHnsYLNWmkvazvRf5uZ8ygy4/DjjjlPq
XBQlxfHQMBdUTZwcAfn6M6Hiy1YrX0pq/MK/oKLKOhhavIVt3PyRGMd25Tp8ZfCxfRaDvHxne12p
6kgeRhYoR71nbNG3aQy1NuooaH4VKJ1etRnHeOBBilGOXL9HAXxzKhNr8EcNR9a6rrPXcoAi+Kap
u1JkblCZGNCmrFlxENr+PCfqYz0Trlen1DekppxkV74UDRLIaJKAmgTPajkxrhXKhZCXYEI6bXM5
vjkCMR+pzUYCod449So3ri6dO+v3cSnHEtPrx4EZe5U1uFUSrE57z5tBgH3Q1R6jwOfY9cNVbZQY
Z6H9WtCX6HysaRJWzkvCXmJjNyJqTggNATwGRdN+TPrqPAvnQi3u3tSysG0+aBvfq7SvJGp14jwS
JVhyO+dlianezjPydu7qdSSpBs6Dgm8zK8DJ3FDOokouXlVBt8IcsQzujmDUa4sJYKMD207xhOjH
kWevqrkvGhLfMEENkN1B9iS2DKI8sif9jUYg37VhpYxj9OhGe4vHkzVjmUoOyiZwamdHrXzQxgWe
so5Pk1hkhWIhR+M0zCQKsAqwgDrXZNgaqjgrfiKdAmune3fZgHUAODCaHztM3FL6bJeMHL9T+7Bk
385oBtQn7zsaZ2PkTwWklbZ+KA5rJsCxM6dvaVGYYTch++P9om4sCvsPCPVcGWkbQFusbJqaVnSJ
iREK85wKR2WCd1H3w7l13ROjB7GML6Wzn/jufWsUwWy+q3I7qh2ta8tEfmq9IdgDsRtfNQXXs5nw
M1+VtyTXn6fk1bLqCC5WQHVprHy3UPf2RA/q7F1f/yTgfUQCMpzSo0lhXujQ+pmpjO4sO2TCpg3i
8bciqonLGQwCmF0qMwvpF9Q0LF2DWfNbOM9lB6yBYA7dqzP8Lld5FRrureIC6KDMieLnnw7ahlnQ
JD3ibdgcj/E+wVOF99jtJjrA23BjHVI6jBcT3NLOG+eWkVue8r6nVLjwUCDeAQfuZuzbFOBEo4GT
oL6h5pDYfsBeG9LUkHMCkuoHOTfPvNvBOOm57nNLfKKlK5dVGnwJ9CRW7ym+D7r77CXojDOhr8nC
9G02bEEQZMcga66VWYEW/pyWEBeip1iY3CVdbHyMmx0qVXvIhXWU7MIE5YI0RXsswC4YLCOaLbBx
Ce9eq54PPzGrFpfX8Fw/l+a9rtDk7tp2ZhyJov/EwRGQKgtTGb+2+hzNoLxGOiNjBk7TDoGWbdqX
ifTcsg8ttn9ZY590rdwl1gVFX1ktTBIV/YSES3u6AlP+LOvyPKEAORReme19ZecVTrKTsR4YdXxO
YaEBQMdW1hwK2wzb9NhS3ookahucv+QfXOf7hNM/8AzOOsahwbIx298JBRXa12ht1Bo9qSx5C/dF
H/8NVvbX4Jqt8x+LIJPaHoG9WYxo9vjVquBgS/xE/X7io7KfGX59UBgezGYcJQ2AGYhdsFup+UhU
tIVDzwVHtU3dgUU4Z1xLhS0Q7/NoIdiW5IFCxlR3H6dh+ihrJiOWBMjZ+3VZD0b2NpY/OL53JHxV
BOGsvarVpQVizz1HJRqqfvZQ3IEIMze69TnUL3SW7xRrhNR1Lfs38GF7XB8PqnWkKwWPx81p2kgr
V6SWS6ccuUGoCDwTgfBmXXrVi9mira99MIMkjkvNG+yDU17rZF/fF6OywLH/5y6DJ8VZQaHEvala
lyGOUJKxvB4LmhQFTviKfst8YA3Gny0lLN0RsaT8bs2/sKFm2XhZsCBUFBEjac+b6mnKGfdfBCZ+
pwO3j9n1de96qXhlVGFzqMlVwrPO9zSn7HMei3QYepNObH3Y570L7/fnLgeO80c3Tm/0ewbusvoa
e1Ex+eQe9woeYcybPoHOEHHTH9Ntb+XvZJE7k2I6duZyoruDIkk5MUnVYD36fxlqhMtSNnEfJpox
nAYI4UKXn3VSiFe3MPVkMRJBu9AQtTOYnAc0CzYPrIwJg9JzuxDmxPhcPAAvOYrp2sfcdGV6Ed1B
Kc4jaVp9vcLlIasw0ccX4ZMMemhI9NCPJctEeuCbUfcaNwunCkU4YRwfwgmIJqlKHvDhQHeAhVGU
HsP6Hycgz0YNUFN1x+sdiYfvewhLVZw440DeujtsoG7FECUAjmBZ7JbxqU6bxwzsH29qb8lwEhjY
r4rrJHmSxMORY67nkohJ6OZT2GSmCKtrmR4e5Zo/kmaOVIYbLAgY9XuIZ9cWYytmEt/Cr5S4bOoI
Qsf2xyoNj/DrLkGth5S0a9LHisIvCu0CE5tpjjVb53xFYAK9gbrt7J8mX+7oiRxfNuIaCkhYA9Mb
ek5/IuBKk4hMLZbSUvtRqcqu6/eOyq26palmIDUyEvjt0EDJreexZJx4BOqzs+lX0Xhu1ekjDAOG
En9L4pAONw8TiK/Wdw8M+4uVnX2zg4uyG0wNbgq1nevfezaBYPilMYaDg9t5LLSDg31k0d5VUjKb
fpqTZ0XknkJBcYpo6TrPVTaS1h6ip3s43F5vPTh411BeIUmgSvESoYFTIwFJMPTuyzqmlRXkZnrp
76rW3WY1LXuJ1wfL3gJ0r8lwgVTVHgjJjhV91APsKgqz2iGYJOV0ZEb2cv1SETtgJOYrvho3q7mo
d+me5lgtRMlgBLceZx7jkpt6HY6ItlM1kIkqfUVv/uPoPJYcxbYo+kVE4M1UCATyJlVpJkRavPd8
fS968F70oKsrU4J7j9l7bVQqA3UrDZqM3iyJ1y30qyi8IdYysEL3xa6e/axgPwY4lv0/E7CXsDv3
9XfQfivja9wwv3sak/hArOZGIbsX2vaOcMu+xAwfzV8q8Shd5DXWnzYgJuc1LYcGK9X40uhfI7mN
esnsQ7wTRgFah66hZZ5+kJfyIWnXYtyPLRNnLT+0ygXN3EqjcvLg2pBbZRbxpgwOsRk7EL9ICaqO
aWDsKO33RexVmvgW6z+xrtodKYM3sz3rCJIKw0K9NsH6HIkgq/eJxFvDiiWda35civ2+9sgXj7PU
BmS3r8qn3B1QVXoh0Vs12wcBxqb5rRYnqeh9A/qKnmWu1BcwlSLqgGQDyqBRz22FBTVOHkSfOyGv
W2oEV5njPsqNM8Sw90iGzpFa2Fe++ow59Eo1nRHdnHIGzljRBTNy03S+taq8FxjgaNO+mfyAyXCl
oK0Kzq2aItT+ExbFZrd0yJo3uf0Fb74LmW8OETnK2ltGxuukjLdrjp8KKKwhpwzCV78vDmHClQiO
WzCJzlzj7d2wCMMZDF8hIdwwGYggAeBUX2PXZm0nyintz1vdUDchP2DA1l1albkG+Wra9BqmnFPo
wdbtJPSQE82mI5kcwnmbO3WCGbFxy66RuMdKvyRSjOfp22rAMYSKT//jivMfrfih6MubXJPEZlmd
W4yrqYRUTFU9rBmvWvBnis+YyVOdKPtmeRv1l0z9GQNEigKwHbh34N7IpoyM5VYU5m20is1kCk4Y
CD9qWB9yItgD4YlG/WVkFMJi5UcgCyjVcmY/iIBHBmqAE546xkYLO7DKNgILFn0Od+R8ygWjY9Cp
unosEeAqnCBCZeZ0iAz1g2QcECHsrCfOdV08lqWM03DcQIWhHqbEp+7C9JdGzcVMwsM0p2+oqahO
IXaq1Pyq8aLeZySL80y9A9oP+YhAhAHHqmzWxxI9lKI3tyUKGX5myLqZJATS1jLov+uW1OOUsVD5
AIWLLJS88RyxnizYwhgdyTvY13qzw5GpacdGi3zST8lJf3aEyQyLwLt/pFHZzaXkCRALk0sTZW7m
1dBVZ2I74Jg6YU5BGJjhV5yIF4NJwRqZB3x016hvnUWaWbuBZLYx6PZLSgyrErgDWeEMpuZmXbnr
+Te11LM6RHxW7XUsKOvW2kbhup1uAdwJ3wSSsNpgZtyzmDtIVbDNlGinzd6itU4lMxVeCwuhZd9e
/tPN0k5KZkCSG6DD4GFRyIAcFEicXwIu6EqVX7KieIA6dUSav1zFYcnjLkI10gfQZTIxXr5YWug9
+VnIoPeM2TM1mEhC71ggrhTjBVj/SwAUaO03ReivLYkEOuNyKCcqojWmySsItPdVObowyKcIHLdj
cRkMxdXIwu4QVnfZW7L+qN0VnBlr5Qh6Xw3srQptrX8qIvaKhkzzXr8s/X1VhEjDp24oB23dLYYf
M6lPCTHHlXHTFrzaM141dM5vRZ5wls+2yQQv1hGB0C61J7Kd9sTp7JWYgpSEy+5MRqGT6tdhhlTL
at8SXknqwSWQuBw/S3mwBOIbzea1ZRGl4uRrgTVhNSiq3Gfk7gSi5snQgxPO4Vk4LcLwGKfiHpPg
K1NGmQtBNOByo5psEYPEoRDPFFPsOPhosJEYeU+CBep5g+8a+MZPAwUYQs52BOvd1vF+akFHjbsl
blwJ+48ZvwOsPIbM99rF70fWiuq1be9Nc1vxLxCGBfVqKGfiCmxUCxkU9okyOdKdZIIcF+IEYtFf
i8JFL2Gsm04R0AEDZEpXYCsxyDIqbDFZ/pHQgIQZSVYG1lhEpSuqJUgiBHSJYXqc0M5ENUEZV1BJ
V0Fnzyspjl1ezO8mS34+k4vDO1BxNjAMcmU53I7Jv1LSdqGCGD96BmSzChKEkRudut3sEv11kHZm
WJyMDigrrn3zmFKqkJOFhXXsP7lHk9VbgOMRbydhaFCVWZWRXY9aJ+x/m0qjUGItGJH/NP2IwoSx
CwQovbrEILonzDJ1i+Y7R+88EEMmpWQ5Vzfkt76prDtUVG0jSIQN0OJNBjUBYdaY7OkYHYuBbF9e
4q4C1oYCft5qU44or7DDprlKose6Eir9HlvLoeYma8lCo8RZg97ZwrxR8KNXlhS0Zi6EUl8PjvHq
exWJglzlT525p/KKNQLPWC0CBNi26jsJMI4onCUcC1NYUhJaVza7rISlEmnWQRHEw2DIFHnUqcs9
lPYKxCmRTU7MYIUxodtFVxZv6qZpnRassRwJW4PfDPUai+bCbQJvhAYcAq6cuzttglzrgL38WdY3
sTjbTZW+yOEVSETasG05l2AiAv0D7wYyQUgXWfXaTyhA7n0ZHnQ2UKx67KImjQfrIa76LHXrGC/E
a6B0NOuGrWqtm6+FjArIN3Qb5K9EX36CiP2Y1INOR5cVgSfj/DFq1RtDyN6MPqvS+Fxo9Yai8Cz2
sEYJRYw5S7kvcU5VzNJg73T61YKqxvMWWRHGGl6UueDuPhviXyWEnpADCvXRwJBb6rYWZRJnrqnf
w/aR5jixK4bLhssOMsl/dQEYyncafZSWPzblBZjKNmDg3ywMqEamPP1lkDj0ncr8DCVxDeXY5EA9
sxavxbYMt6nQ21KzrtvIZmXHnSt+2hy7jnDko0Q5OYAVLMsJxSswOPaZUFYi3YtYErCacrWBuJ9W
AjE/7OqerLnE+szi+WWRO7fHc1elQX9Ki+GoCtRgutYcSyCe9qgSbK/14kNpfrRhSIi2yveBDDdK
GafasURpcIcK8oY1au0Z1MKGrX3npuuYRdvHQCUITLCeqab24GdZF0PTYzgTpKGvVaM3dHzB+qyo
NDIRWMUWv0SvJOK2Wi1ZuRGlR3hWTPfPg9WiU4yUdDeF6iMlZtuvsUTHCDCcOcmLTZyaqtdG8mNq
2vGC7rJw0HOFzCBhWyVqyImKhhMhz4iOg+hFgh3bPP+BqzBwluefcV0yGVIYsShs0BK2twFyhUtY
J2dTSc7hMKk7qWdClw8m80gFjQ4pijBAvR7Bqr+wblJzxdxa1vya8QueGNv9a1c9wRrpnQrxPmUR
wxJ/7QVxVNdW/d2XyHhiXNdqOEcnCFjE62Je7My6PwgJQ2PYrr6qE/ZKHCgSqth8Jkwpd72agAIq
262u0zMQAuZgK79MsT554GTwrA9D4cU8OVprYW6wXtk33IcCqI8oiU/G+f8InEAKRRoEZK2+RCTa
5S+STjvO110uJmaGCe1bYXRfVT0yfQsIoi+NJ11C7wCpditGoE4cD5JdkU21M5DRqOKwk7u4v6xu
hioTcWFAVoeLoN85yO/pRDx9XAIP7kXOxHxU/yRE6Weg8YoewMbn7A+ARXTGQmZibkvJAjp2nH7R
f/d79IuRXQRKv5smDFpSJik3RtxfQdTcOt2ovjMQzhC2fK2Xcn/IqG2GJGKfpEXOzB1e/pQAdb3R
orHN5+RqAvMaJWXNcn5vNIBFu7nmp2pGptzluq7Rg9DTQcZv2u0cR7+SIbCYWrDTytFCiDgJGaPw
KwW4HohftkHlIgeQ873F+LWEkKheEg1q8iIUdK8JBJ+mJ+mnlwtbj8Nk+xkpFC+jSntuDABeSThZ
9PKap2huF7AW32XaWp40CL9IvelP2dZsjCB4q8aEOwnuDMB1/U3UZi5IjFwcDTddCzl0lJhxDGKy
URZHu1rYbrRp+xtF1lr4DFwr0+xUokzYdGqy/5ljNzUFvkNl4BEi4bReHiZatvW5qAdL9RYVQB1J
dvWu0YMnwa0H/p5sb0b6IQ4FUNWMJSQt/ocm3NireHr7mOXyUsffhvwmTZT8dsElJDQnadannbJk
8mZGRjWg5wRLDRSzSX21ZAQdrBXxBJhL0fQX1Rrz8ywZp6xq97KVcvrhxy0ribkhFPLNEKPKAYWI
ULdLezeppAU/PvfmFJFlXEREnhN+DXpIccYu+gQHzoE1jeVR7t4GCOKBMn4ROOiZMTcfobjc7MIB
7elGSRt/YahotYbbL8pJqOudAkxE0bL93C9ohCGs6UhglYsS1QxNb3nabrHekdH3JLBtL8m9kyJ6
DYfMbQwFfsVXoyuQJiVETYkjIduCHWDIAn/trwZwtpGrvVlgK6V1S84FfBk7KkEUckF72I4c6nVX
ZeCbhA9GN7ikZ7fiXquzGf0913b5xDjiIiAHhUvADGtxQSzuWnwvY+uL/jgHU6KLJX6sr0n9Jv2B
KepHsU4veLCsZMRXs0vRaS8V9oVPw7xIDdJVa0/CA0uJfBMW/asepTtIUvh66q0xvIbLTBglyOTg
m2naC3lwXh0bh0YiOMSZm9rGSOTGbcBHy2YLJmia4r/SFRIfCRVtCdwkJEC3rnrXkWD+rJe/VP6c
0HuOYKkqmsiA+XHAwFqqZxvD81l6zyuqh7NAqq0i/VMxzUzg3tePqWDOUpn/WpGirD81Ow0TJPHz
/WfK3AUaI2Nw9q0psQzpYMMGuS4MGZSIzgLkYNI4EYffgvlfVP5AQyBH53aakHLRX8Q0fjHBZEba
7iX1JY0A4SCnGvm4sd3h8LPuA2ObNGU7iEi8JzUO2uZeSTay+WHkuyLxdc3JLDsObkrzbzKPOg9V
tGK3fwpz8StIYmTZ0Kwkx4xplUDjFudOSNVQQG804+maScelv4BkscOqsKuxtmcFSH1/k1XtOipP
0yK++OX/qa/hwcpgFsOKuaHYXPUUZq/bVnAf8KloKcGGHC7JPJ1SsirjMLAN/WGWZzmvEUUse7WD
epMWpwLc/SzBf+GJmpRH7xWMGNOoBg6F8E5BOF3Ifo24g9YsC0ZsaOzgeA3E5ESjTcsDGJ73kiEK
GjLyhqKYIYdhV5HgLxbqG2RgKlGac4P8XPCBeVzmcvGwx7B5yrepSmtCiZ9/J+or0SL0gmDOOvgn
rj5aSCQcXqaejPUh/UjQKWXKK275nUKL0SJS3jSCyOpHgbIOZJT54tDtSrYXy4yvU2PMShmQ09xI
x6kvNxTZTqge+5mJhindl9R0rbH/rWjiC8RMGc6AfQ+zd2CeBIXTntg1pwgkp0Obv8NYWEYUSeYe
yQWmulWhhwzeZjaFScQuSwR10D+tnuG3q2Y4OqtPYDXr6Ki/S/2lRO05dsBJiHcZUXiRrWyyuMuz
E6onU8NfEPGOhFu19Ig0jmLSHhIe5GYTtCO7oh2ZK1B8GfKcS/MW62RE4MIiUmDDpxWHO2poctwl
ganL8jizH7iX9atR3WVklkAobUF5b9ZMQwX7EwIzM0BE7QtJewR8z+b3X8KmDlCVw6oaYvBPwgE6
tRCkY94oxK7ip0CFl/UdF+UH4eHwl7g4kW9OA858lhkWSvZSOuvSZ5195LwiYrBDZmTLckn0Cbnh
QD5IYBFGfvZTn73XkuZa1C8TuZEBQ6FERtVVA53JqLjMbzHE68JMQkwjh/XtJsgaaMS8ThpGGGgR
TbKGWEiP1BT5ckq6kOZQR+1lmVXaAevUJca5o19ayD1X8wfcP5d7hrkzCKMYv1wlom99DvLwI9X1
FVhw1Kb72JhemkzaJbCd6C42TRe8DUlha+l01qvoZ5CjVyNZ02aY7/AhjhYlVaSgJ5qN/m8CRxzn
JBaBJQkOxgSINzBqbjFF2uhrQmmo3gIMtuJyHVrF6Qv1A7L5rVupmFR00dkITdeQHBbnd7PHQUdk
cdHKiFRw2yUbnfn8UE/H2Uqodcbi/1XR0Aj4kbgGzYraFB9B1j17xI2AXl5ThDmS/DlI5dcAFznr
sjP543tyJEmC6FfGPPuleB8pH7L0qlfhVf+UuluD+SxofzKSGpXoS23FfSvHWI7N91GYXHlZj8r0
PZkI++GT4QB/b3uGTdS0Bk/zavNlHTIAlQ/yBvFbei1wcbO/Zejf0NAMkYlNqNwTqLntQwQ7FsP0
qrJ4hHU/tNRdD+zTEiu/btjIqOui5F2UMhTG8+uYpS99W96F0fBE3rpC+WyhUWhyT8diHpbpUyLQ
He3fT1mOfgx3uwBPoJsLFctG3JQ/47HV4fTamSMPdh/kCG+rjWSY7JZjf4lAWVf3Bnue3KDg76NL
bkX8ic6vIlBR9UFYvXN4b+VkekGTt7eq3q6PL6NK70iTIw7CVZcW/HKKXYkOH4FgEBt2yVkYstPC
cHEgb/YlmNkRzV8UhiRgi9sO5JDJUB2+HCtwdaE0Z8NqNudGGIhKiilYuw3PENy5aCUzViiH+J/K
ea6jh5e47UXcLaH6i4qgwEqPAk9aLpFlK4ET1icl2Yvte2aZNzHeWfMdCTj1bCwdloZkdkHyEmD8
5TFCSxBxzC7l95X3zZ2jJ7lDRFNHh143dkL+1xWSt74UQ/waVQ8Nx04B1CrMFY77C0JV+Bba7AA2
0qAonvL80tQuCxBkbIbkGSnk5y3mcb3G6wQnsufuJEmvE7HabGHzYiUyuEgUl6MRJCrrLNys5BYo
AGhuyT8ObxzrApB1rDAas0sUkNxitiHuqFwL1MJkFTxYDOtHHoFG2wj/5B+rdoEbOARBiL0tU+el
DwsR6CY+IjhhIy37yCGav0SRn5msAdpi6C/DHbEwwptgSXqJvXJ1TfTC07ntjAZQXpOzpGyNW0cy
9nfGJjAyRV+W+GYw3Tr41sXaN6PKJj3Az0rMVP3IEJS7vs/8PEVOCelVk8KtxKjEYvHDjcKgYKw8
4v2yLt7G+NE9Pg/pRKuAJnR6pqjnt6hJs8YOgk1+Vf6Kzxk9/qVEjQlgRNjH/uy3L9MTw+mSbk1K
4WpbvzMVsJAzD/Z7+Fa+8LqtiuOr5ddX0LsbLC0zJsU7cmI82Wr2EqJbGLnJ+R4vGZyBIUdCNMyk
vmXMTvAssU2klpxZnE3SVxyUjM6N4U8YtsrHyPK23i62tUco0L+oR4lbSMbyTNCZbf3ScFgQ2pGY
MvlgOQKE5Ce/IqnDPEfjVwivsM9Z7Uqzo9Yn/VFihDF3fG1dup8qbtZN41RYRHGWow5YThNy4Blo
+6b4m9+gEqBTxndBGbpghy8cS3nPV+eKx9wX7XC4wY1bmCbiN55diqANtQLPPT/asBDMww/Ij4Ln
vF/cmhVhtiejrsv4mVAdYrxzg2pLVDGeGuQBeDjH8JiJjiV5tKTOOOzV8CCYhzw6cPtVpAdLXtgx
N/aE6oBKCB1MD99oX0Kr4wuEDM+1+Va63QmThBxsWuMHk6/xSx4citkSytjosTlhjMJ+DxJevZwl
1unhqTa+GpPJ6XTQSXI3tzU8HB+1q6SdZ+XJVjnMXsT2oVSuVj8b7i6a0fBRfZSqp5nHXrukpR+m
l7bmR5jQrMPM6S9By+1xemohb8KrmLi55nWoAgBjULUF/KL6o+efSvkuTKccWr2ODFj6DjJX+Ks6
VxaB8TltuInunEQIpBmzYeCjGIxtFOuo2Ni2pN8SSkUgQKbzRFnQqk+agY7JtHGi8ENx0mocWDsN
qvKO7YGZn1T0+HiQoTUtNv4blTEYUk1pF6QEItKhuoRh496u5SPRxmr8lAInST00nWq3qzNXbglg
98b6hYOCxzvAEMFzRlIQiwsmZuEXmOwgQsHDY0+ailsoL2Zvd4lvSLv5Meb2vBzGV5mRfIQy5awJ
zqiS2DQgxN5aHylnLV4DPGjKC49IUR34dtuOP3wKhl1TwrFk2cVJ6+nVaeF1CYOThoJ6lzc+DzEq
NMbht+w1Qp2Q+E2z/koKCYivC1F3pq3tao1TNfrUxJM+HYzyQJi4KOxNIlGzPae6ZNrJltpnXrWN
61yiII1lfvALiRFt3HkhNysHsq/u6vB7MWyp5LKobouxNSvcWVt9xvSyk4kHSv2i/MuUvSLvwewE
UEyXS905KsiSPz4KvkPuydoxU3vStop+htvC19P50xntb4UiKdqpFpUZONhoxwyxkC+jfJ3OtgjW
oNnSfrHGFYqdtDhV88Mk24Ag1/lNCBjSSUBhcAolrAKcAaM3SrkTJScL2QBbPznbfF9sDtpXAj8S
ylAQKIj1SraRdjU8WsoZ64dyUG1Zu7HS3gLLteqNSDWU4oza1BeMh+Elg489nLBvsfDmCQi+h4+F
/I8UCpZNYlZfbCpUejKkNBYXCHRxxdkr40iF5clcZT8gVCdMTXJBvTW0Q4gZtIIIL2zYl/SBr0pu
D/y5ALElBf2m0ZmnbFHf6K+ETXOjLD6oCAp4pxsAsuwybsTywVvDr04uzbBjrk8SeZLxDf6rFDf5
WDF+bwokOWuPXE+kSuls9HY5/wD9MiGdm7WEA3iQT5ecmwYvLBsrlAov3aj7HSM8DjtSvrQaddNj
mugLRdpupkIA9OXbKigZhLtBIAT6IXwssAV2xuDJzalGdIT5SETB/CzkHSu3uN+bnMG8IBmcAmI3
Sa7cNtJpZpQWi+eOQ0adHyrLTM2ZGMmrmG68pNw1LcfHFvBBeh237wpd4SYNDyEf1ls+uRzEcuDn
4TZDYjhdwZyxTalFcAC3ha0MW6tmzzzRqm3mA8SXWvJO1+FrQzmIeLuPBM3yHs7IcKetsTh1jkOM
wcRmPK6ercWRAO4S51SK0Fk5sV28c1l0i2ghAOIgsdnKKKaGXfw+WfZsncaYCs9DyhmQ0qluUap0
oq1UuD+3oeGB5KnAjxBgkbpyvwlfmK/V3xLRdU/eMQo4PlkQirXJSbpVmqMSXVoeHAbb+d36LGa7
r5DI4Ja7kCmVrueBrRP6DQ9Q91CrCYkXIYu3zh3IZQyBlQ1SrA4/iXLUCTqT95Xo8auVkZOqTgmL
gF3+7yht+flmGHCsaj5CZJIPoTmrVw37GDgUFpXETGrc7dvmM41ZTfi0UIhZcfGob0TPUC9xZ4IL
6tS3ovwW6+3Q3ImaGfhXGmf8acm8oT5xeJ14LfjaWp+HhyiS7DM6L8jP2ESQ9deupy1cE3E8pHzV
yxVaxKwyhCKFcNMfhfSh82v2NosV1nFl46fBnkWGTg/Box+YF9XaA5Vnbts5ueFxUGsEFwivDOyn
HOWtm7DBrzYdftkNu7rpzGkwMXTpsXXfgQuyBMXadZSRDHR7DbKUELzOhocQT53dVvldSCuIsXRf
hj98edADvstma3a72fo0Db8Fza5CeGi8tiYYaXwoxSHqjoyxEpHJJQglpGVeiqCgMR5M3pQnx8V4
4WbO8X3EXnlR/pXad258zY034ghuK0bc/Ed70F/IP4C4QEQ1/RJFl4H23m1g4zSeHuxrczew4KZW
R6mxnLBjsvQcuRbyzFaRj2Pf2MiMMxzeIa5Y7GUtNAbsTOjClw29QMm7ggJGW6tEeTngx+JIQ59a
A1/hiMT6Sn0s2+kbJXV/qc7GbcVA+vqbsu+IVUpGO1sQRsJouAsGD7wDCYwOirrEAOB1DU3qD/R/
20y8UKD2A/MfLOEbZsVF9UtREhvfWCu4dXjzhXxL1llq+Wl1WVrQtzQMrqGTOQVWxRnZIQafWG/t
nkyOC1EXbM+5vlIG7WSMu9zbVPSIGzvrkSZPGFCRLb9BgtNHpoIH8B4N9510wq4QMjAZtk221Yp9
g3ihGI8qWRoIOYhTG7tTFV2k6S4k6H4rznViRHCNGtRI8jFBk/KyIINfYPaGhstjRl1V0kICYS6n
A9YeYmx5LzjueOmqM4+fMdJZeqDDANSgE4N7tQubUySSUbnyJHjojCdP1r6cClYB0KTW8pXHKip2
FLRUAPFVZ/r/plqbYZ8eSY7k4OD/GbdQyvCSywqrtOc47snSYCHj65gFcW4bjrKuD5kv2woenhAK
E3m7nD5HmKJAfaTUKVkIxN9WvwUvQCpS+DOduR3q65I/5hHmrHgVKuISkNXAoaW5ZcUsCpuYTKYm
mPzIEv2wivf90nshdNqpIlSZ5hRtIBJbdCO1o7NW1TvxvqZ5zNovl/aYjEgVCIXp30gJpyoziAt/
iU00WONFGJHhZb7K2IUpiSJ59jrRBtNJKxmfoK2soDQGWwIjUTLwGIchJ5zI3eWZK8V6s6gCsuqX
tiIeQ8MRbBVb0SC0W0CjTYfQD1cYn9v6OteXeerpM05F+UUgDcc7Orvo1nCyl8WH0ixOMX9m2LfR
ehYfLSfvTP5UQsqDIJmoXxDISB9a24Gzrlyz5HMeJEdEXjD6GkOxClRC2id89Rl1Buw17EepwbHC
y1KfF05/dXjrjA4ykeq3xEdpNbusUTpN2YydBeGGdguJBUwWJk0KrsdGu5oZ1CAeBGNi5pwZm7En
wHA5Zkx8WPE2A5NsASB66PYqCritWl/inl3WDx9yl3KWL89Y/i4aUidCwq3rTxWCS1uldj6MzL6g
8VHH8d21zD7Dayu+KjJWrK9nkV1VDVgBC8bvVj0xsQ+Gj6HSNp3FaO86AZvK6jdR+SAbC737fYn+
IfpwCUS8Z6iOIU7q3jS8ZmrNuDPUgIGsMeEq7U5Ehdp3hI/NZClo5aL5fU2ClGYSoaCO916a9B0L
t0bC8WOqFvU+Xvoh6t1QpTGQE05nySy80GLjIkxtzu5rLMg3m6gDTc7ErkfKMuFmF62tkE4cM9j6
EF2RVM+uxalrNncNA1p2j39twW6oG2TPyDmV9AXMFbUHKrdUYDsF50OpIQXUrChrO5QayrjAZCyG
+p1A7kVIuK4CgWZ8ZjlKgLadartIz9K9ABGV1X91nHQevfAYm/2/GKpLaGkBKhDtFsz4FbTgQcJF
iBBYYDuvw1mrUXfrlom+SjZe2/8ZPPcZSZLwG6jKqdRTLzD5DkJxxORICxG3ryVSirLPWcmaEiwt
6aoWHUZDxQkmxludPjh5XD01TiXik/Ax+32pvuN6G+iGBldTLD+bm3PVq9+NEN5IgnUsPdhJHQOD
eKH7WQ1Wy6xEDiAUrB7/yg43elB2B9EMX3IpTWz1TqGt1lBwF4Ec3tZgMDaL1rW38j+9Nb4GMk2T
QnGHOTtgxvaluvvtAg0zOW1ExeqrKAx7nCPsCTKtprxvs+S9EkOF1csaKlgeg0FBZVOZBPlOR1mC
JND8TJyZWlUuKIVSqJOy9VPnwldSMbgvSfFCv4G/x+pKcF0hahdTJ+yv7PYB2bXsF9aYtvtkzEcN
x+42OxVTeheDMWEBnhzAbOD5bCkaOhIG5IqBH8h01R0Mwe0F4GGSpurMWxnYEASNNn6thSZO50zp
GyBS+MPraNV475q0OaSQ0wpqV7z2rCHx626ROIroz2fizFRSroZhAhLE5yjJL6Ia3bLSeE0nKII9
PgKQD4c+z++K2B9WdTBFcm1KJKgnIRb35mCJrCNqyZvC6AdNOqxyAIGMCCGsNUTe4Kw5sgE8k02C
2ZrDBawo6cimMvjReNIYstXEUGkBn35p6Dz9+UEo9LNs9b96w/tvCG9TcK/ntc7trnICVjxk1A/n
fNGSPSn1+8xEuj31/H6ZozEGLRL9b2q0QwfnVzDGWwvFeWNOnCrFcJBI3EiRE6d8eT2r24LR7rJc
KpZDiaTs2sb4AiiIhYXAGkhdKJzKFDsNY/00yL56I3hNOXU3EQIufkQXiusL4PyTtAi8N3rhQwRg
f1julTZ0NSn2K4uUlggkLYPB8K71yFj7P0aep0CdTv1sPvCRKl13A5xO1oUA4i2gt5Tp8XmMPEeh
oaP08Ey2myLwW4Uxs5JtaT8W6wLN9mFKjK8bddd0XLHrdCwm36Biztjd+2pfl2w1jfzURNouHQ7N
PHhp3l4UBSelZj1jKTjVyZuyoiDXtb+C2hjzV97FXqy8NAo27I4JRU67NjAoS44pskkTWtxMMaYT
SL6G3Cboz3oSH8mKKilnbkOeM3PMUAi9TclXOn4syQBv/Fgo33A34UQtm5aVL5Qnb+wISlqYa7Eh
xKeFIrVgnZ5PmlNRgMQtolEq8QG7lFxNhBOZ+EsCO8GQVq+yBK4Utf6s0I61fC5SLGyrKcKzxHYn
Y80ICI2YTHRaCfPxpdXtXkzsQChscd5LpLnFP0b43rTYnuiUOcxcAakZ1EG2Mi0gE+TVUmn3HLNh
WjrT+NaYH4r5AfqMqHHHjB5V+k7oAaOekT4LReaQH9s2Rmiobts+PDYxB0yX+Rl47bC7yGuspQqc
KGh3Sa65BQiysmdWKZJk1ugQYyEDkOwgDRarYFLaCG4lFM2VoVirQHt4AboKDsr8DZNroz3bvjuX
SujG2kdRoEZuLUa/f2AwydyJdnANHaJO0HAqjhxUvGoI2UFjTQCC2vlYTW+iaZ2kjOVyZuMcPiZL
sE+VZS9PA7EoPWlvBV0dOzl5r47BpwRcmhXEsewWdqcFcWEzug0RxJwwsacEZB4FxClLR9Ypu4QY
2RAv4diziB9HxkhgDXtFe1OpxTASkMiiTs1D5ARmN7wdwxkHBdiBwnBoIhm0gECxQ6u1ZerdEn+g
nWRMVzVxW/Onifyq8vk8BCqYHOMqs2jvOqzZI2OQsaXX6JGhB73PqXlFhOSFabSrioKNBJ0sqKmr
ynAzNvmvM1uei+ka12cNwNzGisVd2GP/CMRzQ5g2Z/RVXsih1IRDzfpDy83fGkmQsJh3CpAA474o
G0C+wK6dcEQT1Fd6CI6zKvgT9PGVMKKDtMgPPVr2WFCPBkpL4k6gupPSIgCAN6RrAYNULiELm5MX
il9tdArq0B0D4VzsrIFbuPQglt7kKT9bubJLl+ay6Iy02dlYknWf4wb+KbzvQT9GmP2nCUgPJM9n
gXElRJoTI1NWSLoBrOYb0LQLmt7JwuxfHpUlBf1SnAkIQoP8sBaoEt34hdWPKYbEZ4u1AUdh2kW+
MprMlX96prr66LIfPstR5wuFutWC8k/skA3H4cvcZS5V6YUer6MT6QR0+szpdEN8KroE3kX1+DsZ
SIl/Ymue53i2u1oBoiZ6GoASDdRa0sqvzVi99X171sb6QB4mIcFv/3F0HsuNG1EU/SJUIYetmHOm
qNmgFJFjo5G+3gdejO0ZyxZFAugX7j23T9Aw6/oe2iWB6h1HpLzblkOcFcisEGU18q96bF8siijN
V7ZzFaGxjnqF9InkMLKBhuwDhs65ZSwnq9a/1sxlrQzVkoP72CtfZfvRtMNhTKpb3o4vVY8OkjQm
/PewNpNv2Z8bEk6D/qnQxsUVUyS8/OCYs4M+cgXFt5g3tw+o0rNo7oTlFZ4Za5ygZX8k9nCvgOiS
J98kixQImdAu3K9L1FAHidsh5Ta0QuPb7X1GjiW8mOhLbcRbFYllEESXRvfIpSXp0bK7U4p4nTUy
zVCH7Y084YdOFANKwWOvpLdm9J65GtwsxuAagzpoP5tMc/5UiYfUSaiqciDCjJCgc5dYlFWIQd4t
k8ZdB60ESxiKRnMUBYv+mCxE9vJFagPJjw4tsuLMl99OxCUPx3XOisehn+C7TkMhQANWf+0nIfN4
g7Z87Wrn6dXRe+1WyzIwfmqBMicuileIZIBw8mVf1wcIl+QT297R8urzYOmziB28WqKtcsZdNS0R
HM5wv/5ABKGqztqytI+wcU80YTzR3X1dFHvHnHQWdYAJrzm55rLBkpyltvdmSfw1iEk2IesLwrwS
3AVNIZ7QZZ8cXqsUw4bZP2BAvZfE0hUyfSj7vquPbpU8RKmts6LjKkVNVmvfZToLw36dFCZikEbc
Sv/q+/KHAglFY7swp4+bFHXM0z3atuKGsulrMA+IEs9dUW0tLXnpvElgWhESrqqpY4NOtfZHf5cM
XGyD+gM+dq0EEfr+Y0fqSAXYKWnZocXRTp9SIiyUsmWr0RaEtyrVjoXUZkknV13dH0PR/A4yP5mp
sszt6n8pJdIx5qNBw+w57Q3SlOa2T/tfO58QXM7GNFvwCKO2+g/NEadcyw/mgHgTjt8woFwvPoia
O+kgHZZjgnfKzfbUFYFuvNtjSeyVy8xSaVduMVUd/q4I5B4+EhyIdNZ4e9IVlwWTzU7hAQSRIUi1
dY3ypWafWkbJZCPizpvsTcm/LIYLpP8V2P2g8MDD+pHtUii7jipClO/g5oFGPpOUSQ2uuAAphkAw
wC2rpV+ELxDWDQFi1XAKTqzlDAw5DeBbV4pljb1GZZyaoWIQERsq91kxmVKw0w1Gi9UGhgnMEjud
BxO+pYHSKP4IhqVU+HR7ZrAUYYPfggeDedCghLBAW5YQNLE7MpdQgLgkQ0++GDIyNVx3IJZCwvt6
DOZ4a9YlzEhdQ49QINF9jxIkC7w4N/iAKki+7LDK4pIko2At25+yHuYd0/ISEFmDPqv1iJ2v2Aay
bTI8dzYOKQR9kiHNc3LyY6rGrt6B9dh0IqAn82G7VVhMWDc7Ofo2czEijqlQ0GkIHhzy4JLC2SjF
RWLFStpHX5wUqDx1DNBW+ecw1avRx1rCQhmFl3QKCemxbA/NKuZ4GXD+NiZicNbKSMx8AwwxDAFs
k22vIk8lFH7KLYVw5UZ4zWgQ1fxpCmemsByr9GZOVgXbwB4lp7uwg+AUx+1aqRihdc2WsnfhHyVa
z4THynQH+LCQBZxUFSMlx8h8tLMfI3gwp0Kat6A67wf238x14/LitLey7Lfkgyybes0zjr6KN6Fl
yjhJFAkWqLH4x+TaloLxsN4s7ApRGdyIiL2GA8tT+x1w546EXPFINK0LcgnDs9mXWKuSHQ4Gspoy
l7918mlUm0i394HZbtF16x8425Zm8TN9m24al2IrqRHwZ6ceJpAOBtFngEsA91vIHCpHlgPvsP7m
SHzrxB5941uGrbn+GhA8qQHDY+tb5hR6bcoG5OJnXCDviXdDrTGWB9AHEB77zYR21ZNta38L5dzI
FV9pxA/I/177buZrvf3FLlJpX/hjk+hDYoNL4hN5uboA9HUFzsQzcVmU5NRxwmUiOhBWdggxVWDn
rDdewCqyksfE7R8AnJCxlAeGx0wXA0fbkZeMageJwlVVxBqsOTXspyh+BOKkbOswF7PkuytPozv+
X3an6Sf3uCmz14CEVjOvVdQCXPeQfDm4EhaOnNnjyeaW9NB52sgPmEBSTHcIKPJomKtI9uvhXbB/
olZgWfQoJpp3+gc6naXQowQShbCWVFlm4/SqSJYhKEAypbjRmIVa1RpgCuNXDVG2cYR/l8BJ0ydF
lPTmEikZ7k5Eles2RSlbPj0MdpH1UlDtY3tm/Q6xhqOkRpOUjPsQh8mIk19CcBNYrkWogcbgosET
ANeFL7XmQegupwcKMasLA51HpXYrF3EJ81UJacBQT6HvMR1l68cDLazxlHfOmjacLKKafnTvI1Js
O3/bgmaXTLALLH4jNAUJ3MdCEaqEA+UWSnN9T+djqvZGVAwQGHcLQHhu389UJk0SDd5YsPUJoFpW
uK+QeQ76OoUJY6POMfl+OQFaBfuOrkq2Liw0VwK8wA4bMBkFlTUrQsw4mJJ95VkhC+1ZUl9smK/R
QAOJi5bnI2MwQG3JclRZiiLK1RBQeJzVIWNC5LbIOZdhCEwhYiyIKYJorwKewQAmq8WVYsfochPA
ciXrgeBhJvh/fSjoImLS5q0jwdQgWQtBZFRHxEmEgqDTPgY3PXBiLGgaVznGEt/Ml/qOARprMpqR
ZckyZgzGOaB3YoRL+LjmUSG3FmaFge9mGKD1AarpwmSTJsaq5EdILHZjiJc4tC6kgB5I6arYQvgh
dLK0m0+a0qiMd9CalpY3/dlE8ISjVRqrDtuU15m7ybFL+vW20TAjBkRZFBm5IR0UFJXsLOSxSIph
YhJTy64NniSmlsUIclpb52hcpdbOyTmfm2gb0EesCU/Ba1298UXWoC6asIIxqsxpJ1fgQ6+QQZZh
g76Ikz7sog2s7GnVGztPIX/ThJ1Be3EmKTDPUNP+J5gxc+cX6V1g6aqzCf88Y/6HqH+Ymxn+9+hP
gsnsKrlU1N8qofty7gNjI8CAy/y7hpHDTdaQZmDlH211AWX4v/MIdYwN6FI16cOpRYkhR56PTQa+
M/4XJWcX+4oZ1qGTbsQ/hR4rHO+BclFHxL6cwAiWdgOGoSC55O4zac6W8hP4QEyRwFgO+WRPmfF1
wEcUduUNu70Rt6l+ycQzii5d+NLrXyLD0/rDaV6l8RwZ2BqsXWuFKKXoHRSkq34U9OQtmqqelUqG
/LuTZ0setGjVU0950deARht4o+ng4Vip/Snwz2DHMZC/ReihbdSG+hug9+6GsMpIz6q8jforjX9t
E2p4BjsPRulF0vn19zAkXXZJUvGgPTTCZDvYJA7S0xLyg8bGtnV/adrMbB1kBVa4ZubFXEEIY6P2
twm2POXWJol4xLFxCr9iLfuxqPYzHMANSyMX3ofT3qMWisxQLY1BRwAAAC/NVj65HAP7hgFhQTZy
5GENC0HBOAnmEaM8eOeeXBdLAejjQZTmUgoKGxFxQgnWzR6qX8+wEC5Vj5VtwiaRSQedtORj8Bgx
6snFHL8mhTDAcDAO3Fe69VZHz3Z4tQKgHUyWjG7OwcKZt0y603vm0sieRmZh2gPDnKvsvGJpV4uq
+4vsfwyUW8GidqrvHKY3LsJeRDMgs5Fioi5HdDjKEt2pnGUF1UdrIX215pPZOk6OI+iiTl8AiHTH
ZaIyb6c4yQgh4sjwiVTtDkA1eTH7PLj35RdHrmK/k+DGpf4vDYBAXLXoZzRuKop4s/21DMjw5o2P
0xjvmbi0xV85QBQ/ue4mdeeC8Yv/6NtgmViYiTl6xZofJB0ust4HU3xq6IGZAdTPrEJ5FazQhHqP
w2exCOKb23xmiGMAFHWYN5suAQlFdbF1HJMP6lDa61J7Wizum+KSU5OklKCefC+oB0JjVigD2pUv
lyW2jRSbAKM327pwO3biTNQnOgqQOPEtAUYyqs+ioNRGwYT7J+hQc3vnovvXaeyxs51Xn6ziMqJo
cwP4H8zCRUbJqbPFxaEANiQoJikjd8k5sVlVVwht7A8LcXjhteTSIpO0voiknwGLaLh305R5ZHh3
xScvCGO47b9yZeVlnxUqtNp4772fCBRFwUokjL6ZSM2b+Gw2x3rqHou9lGfpXAJz4xnHMD7z1yRc
BsU2MU9o83sFAY4CKBxZoUmXjuGaiwdNvDPZosySxR5VY4zUM+43GIGY8Y0LoQ4bU/onV9KKNt06
RmvqdLgmC+U4mfxGsemd7DH9VpHJbgwrdtyoJ+lE6dXXXVjz1B0OQBiApJM9EV67kpt0xPIKaUmL
h70euVs9Rpth2ts+2Qc9sXPDP1vXVhVICIKxlrKj1dIMYkY1khO1PYhn4H8q4QQaGDAwLQDVLQ2E
YmKuXF+yKabbKVzkmfEZav4RUPh3gAbUD5l0O801irQLu55PM61X/WTJwg8rG3vJCVumchMx21QZ
OLkS2JtX7KKjqE3IS9HJ6UjhCAWK0f5Dr7UrUn1cEP27GuhklgxL+L/rNnlEhs6aEqJQETPgzFdG
F1+J6twOnbI1pnDRoN8llFW52y6SCdBeF/shnZo1HjdTXkzvfhQcanaE6U4Oe0dW5Cph1+jilzCD
O+mml5b86g6bmbDRien+iozPdcb4KtW/FYRsHWm8cBGm+Zo2WmvH73Bb2dscYJYfZ6sxsTY+JY4N
cxJABnp0Zwv4XgndTVw3G4OppaOH68AnxQXsYEjJpxM1UjDUBpFjNDgsFZPVUzeuY9e/WTZOPCN7
6HqvvOlW62B93gQNC9K86x5jxWYyYOtPitilNfiWeq4/7IkHG5YM7nyuAIRH7DvZ4U5iLh6O/aKb
DZ1EKlIjsyWyibpM+ylJ4rT0qUepXqKDkqVfCqNpd1Oua+YzVUmD6mYo5t6WzUqLKrZwCmQU48iL
3MQoZQpWhrNWhcE+FgczKz+F2q5HsOmT4zKbFkYTX6uzaIcH70tC1BuIknoLBFHFhn1OqHUdMh44
BMZTbVBY+PAaacGB6s9Bpu+xN146rYNN9dcm7TExWDP2ofrXQqmj5C3BZqpK9m/MuUhN91OhdFN+
bHAeI/lRFaCPXieJeLISYXDs+i+32iXPzFXuFuI8H/VaXZcnvEyfGbaRIiO9m/wrVoGsBXBKWEL7
7j1IXXbLi64iFgvMIvz+WGva0eS1w/U5dk53FrZ6DtkTtjF0kfKmy/GrkuEZw8dn+XKigVqUdX8+
qSRAetp+c4e6v+95jhkZdFE6a/Y9O9MdrgLKvmM9Ojda+81vAi2sdJV3obpns0qvFn0gSoGFbac7
y8Niaa+skTl90V5G2zjBldzbRrwfWP4JOLBCkhWqbium/Hk07v16XBVtdoXKYxOGmxFwrioBwxqt
v0Vx+PJd1qZSYrLXmRnn4NozWjkn1xe4URZlXy8MYi88Z2XAmE4R0aSxe2jQ8kZKsOpJ0yVyGMi4
T/QEROquYC2Ky4AHO4iNs9oQBUouveTgIVMLWHjzVqp/WrL0mG/i0B6N79wH/JQzmZIsDAqtWccB
hbBzl+BG6uQraofNiEonNsFyRvbCKJrl1BuGQF/c8WEzZbXY5vKNrEHbq2F5NnLt3U3G2Rg/7FbZ
xmzXXchWQ4AY33ibJ+rFcD5jIGFgwMkNiHA5sQ8F0wmCYm1n3gkRk3MrPRNnMwNwAr8xHs2tCKqI
yXQBwJCdHTpj2se9SZgPruAC7/759rAFtosOUluEjVyPAhWhqTE9/DTHU49+lFAi5NkhjFPhdRfL
jy5wQo9gVdZEXKqIkdrRR8OKALqJiIMMsWRkcukqlFEUEn37ilMPaQiZf3GKgQaop0GlFYNmR/Cc
ZwyZ4KHYkBbrNae2vs4hg4bc9KWrn2N+GbZ99i33nDao90Fv6YmCgJ0F8st2gktAiQt7cgu07l9M
zl1TRpuMDYOU5lpXyv0ATUCf0K9KvkkN2jNnGDd+5OyL6qdByitKC7tGuhWehxcBK7lqH9ze2Fuv
8GwH5VHnF0i2C2kJ0NuNixvilCj1zwpVcwHur0+t5zho75Gq/Av69ByIcQFCznkVQ3K0RLJKJQpI
UrksmwEdxvJMC7a5Vb/TSJohzKJNhNyLpr+FCObc9WJBN8Sf8g+AVACUkTWDSwjBUn4enc3ofvo8
kPJgZTZXEoAL/YD35KsgYbDai26t1dsoApjG5bg3u/uY89BegzCNkqkq8nmkgCbwr0H1HsffISA1
i19NNk3jI+RjKFyGfbgtaBE886xnmxqpK+1rtijEFVTUSKyf+S2xP5Z3zfgbyugtqs9x/Fn3N0av
/UvLT2P2wQqkp7g3r42zZvZGz1e2L8dbZdpGahvF3SrNpgDVU3kzxz+ow78O/ybrVSf/EIwb3OZp
6O+yBnNIgYdPpFF+wDTxOPvBcIXs9Sch8qCbXu5A5I75m1bfTYn47EMH9FToP6551bhsUaBP1rIl
svUKuUZ2GWNgVvdaflBlm9GdtG7cZRRXuAsd9RcJAuvSVqSLcRpZoBxM8CJ2KWVl+eSHb6M9JDpO
MzRJW1PZOfnVdvBfHhoS8/JzUmGtxXRT0y0Vno/N6Q+vxGKsNzDkjwTKzQwo4YngzuUXamzKXih4
zcuCFqnkJ13Zw9gQ45cUu7r9cLptQOEneEQw+FNYYXe71N/2wxF0RoWQi01kcmiwwuJJ1f96yVs1
3vT0HdT0iJQw2jvNoWiOmhdgjY3eDPc3ct1tipuJ+tcHweObFpvVieU6I8OQ9TzpPcjSK5iofXiF
9DJ9vFzehb4JA/SkoCMTtFhlBv1+T32nYlw1vy2Xffe7Vm94ZZ23k/WuBDztgCZ5BvlP436OkInb
7l1lltfkRI69TGVfS3YDZyTR8S+9BSzNpj843Trzlgo59GRmy01oXAP3SEGfYuG2HGAP307xT6Pt
A2dhiq8EwrB29qujOS6wbZYhySY8we9Fyci7+bXcP0Pey+xKplNYPBjYa/5Pqt8aqmjWi9wDLpNX
x7+mCksl/TOzDgFtc+2D8xu+CvPQNydmw6kFs2UGg7S2MGU+uGnGGPfGXZMHoUO5x9Q7se+u3YDE
feuP/0Jrn7k7hFd5w1SV3JyTzdjWfad7CbTPGEtzzR3XM2DPUwQ6Jw/0FXMuxjwnU34O7OazPlm4
mAoakESsTd60PpmZ2e/Ub0/PCV48kE2GFMPZKw4Dz3qo7lELHv8rE18RpJjpcDsqPP78p4eKmOQg
1DLRos0Oab8M7Z++f/f031j/s52b5PLqGbnrLvk12LNLMjcjWuSvtgPcVc7tGpFX+a77ewXajD2P
0GHjeFcmRTRWxvDsmqBb1o1/apuNrI/puHPEpdGOrn2060eWnh3xHiPI8izjzcF6onl3kZwBvivW
yU9W/EPKg1HDmZH/+QHYAfflQh2JoA9rjNJhOAH+OYT2b5VuyWhXkZCq50Q5D/odyDMtAtvqHmfc
g49exXAC/0DjI9HLZ6XfzeBQY7PW0iWmrUGgCzrYHcKjZxj8ecaNAYqNcVCSY5R/6UybTAyVJjM3
lR0lUyW4ub9CnPsA+0HxzBiUcgi43m3wjmX8T4wHA26N9p5W/6YbDI+pOnnfNOCp2h8TxQ6DxWDf
E4bdQf4m01tgbE39UFXLsT2yaesxmeu3CNOA61+9YpslZ29A2DOv5TtRIODBEcbtNBadpr5zKNq1
jeafWHz4zGslLoP+2E7gAkyUjUT83Y8lOBRoPalf2PNECWxinK0nifavwEWljJDhPIzY6gb/FdIQ
BHqE5pJooyl3mTaV0GnhXDPFfuR5+KUk1feQJgtJsaMN4teh0px77SvB/fdW6swwXJaLgtzfkQA5
lvTqubcpj3spnm3WobsPVIgjAZhx13HnhIiQo50ReuXZZGmXsbPICOmsmuyg6SUoKg1QuxYgggWo
zSdSKQkLhDKeQ743UetO6DWl+02qEhERvG7HCK1FYQoE6T42CrYsf1A+2IaF6YQ6IDceB5KNNr83
1prDyEeaBWNcEw9GbMa0crGlzLn5spXdFBsKfX+XMkFGr75SZHW2DTmPO2P+/8KTuA1UgHXF6jNc
jhkCXKcJQyYcNhfaCB8PNytk8VEu61bdpsSoMNq1z6pbso4qgc6MA71V2a8ayx2OcFxNFWK/FTMw
bgbU+amCfh3tOG+GNfdlqC+JaJ73RdQsG8kDUY9ooMrR+820Rl8mUM0KnSVurGzcQYvAsYi5jDIo
EKqNZdIMB+7ha98au0wNCWhMBfNqRdmbFFEsSzOqQbp08jI5GNhkOPRh5KtVJz/0Vm7uklMiSLJ0
Geq2VTWRfYIPicW7GYbPQsHPUk9sXCvPe6qNYucmaCWLgEfI9HlD6d+4hHMjXOK86CqSxr0fh2G5
mgOQs0DLVQBwed+jTRcDXVIEr7Zjfz1zaNn6BvKy0w+cD9ArSDRR3gYNEwxb+11UmcO6qc2/2nVz
Ip9+zCydKB2lMpOtGm5Gos+XaVei+q4ZsZPYBrg2qvUlk85cfZoa2M4RHYK09F2oFdeqq8urxgXO
WhlcLO6uziq/Ldg2RPmIHVsSsW0LjniTprMtEtgGCuhelKyzsMEVUdnpPUcVJOrXiCEoNCxtRTYi
T03NmIfoS2eDKKoVsUaLIXcI9eriJctIF8HJNPWbznUyopnDO7m6FLb2V+pMGKRT4UdkLMB3dgW+
4AGjst4qN0vxTmBYcgyL5K7lXn50s6oiIbNd+eV7MyKqdFyQo1Fm5htJHtfQusohgingq3q3jSNK
nxAHMGT/vTDwiqVOjJA85KhN5U6rh0MyaR/U1kdvWtYrU6GD90pS3jNG3nhf2M1ApCcKqgr1hS9i
eDg9puw+4o41me4UFZoJowZyx/+Y+iC090Pmxicpxw9XpPlydKOVqpjGvAFQiC/eSDde7tmrUBJM
lbkB6S5oOd+Ggi+xRU9NNBqgloHBmQM1u55l53VEdOSi9FV80U7w6jN8UMCMHFQ1sXppxYiUfrz2
TO1Wacky2ZLKh5n4Jwovf9cXHRCWBvdIFimsMRqNCR+Ys845DQ4AgrEAraV7jkNd5WwdMrGoQYIz
HDaE+aLYcVWrMyVKoPMnk7faNi/ky+ANSNJDm9nsMmJsBGF71fJ4npqsmCw71pdRjQk9QUqum5hW
St/EMKsS61LQPjX+W9l3zbzT4GGgx53XHuOuzhzlzOhtxMZ68VkbXfqWF4RKmEqNewaVP+T8YEZi
C2KjliyOnFGYS0QuclMGvCo75yxV1nFFm2S1HhQXtkZJjKLeljVYtcpf6ozrkErzMZhpzjqBjbIs
bXZkYdvPBGEcxCBGi7q1cFF4p14ikRfuACYfaRUg7XbTDjk62nh8RSEZXQqY9CWTlVuc2Q+utBUl
2x+TZ4Cro8l4tO2ewPcNLAjFCeDVy4oF62NXUgloPz6EGavAl0EGzwZt1SXx+YzjeBDcQOEm1ZWO
KVHwV+kYuMTAVrJHggB6Ss5MOl9VNpc0w0IcZx30OO/iZTDdFB8LFnMLHu4IFFMypReycp5xE+59
Q9kxd1McntJeUb7azryDFLpKTHQi8eedrumA8ytyRXlzbQk+T6jedwrbd2XKeFsYLL4UZhOohYKT
yDhFNP0c6e12YPUJ2OIR88ye2ZiAAttYFA0bAXcI9noXMkwa0LYQIs9bVmNvZJWWNskdij9pJPb4
7RrqJykVn5n23TFGigeb6HrIDqQM1wu97v+m+7Rrh4rfVFCY3YOwI2MTGRAFJCEuJVl0M9exzk7A
qe6kLeHRKXx4G7htDQkSxwfrCB4nb4aJOFjEhrqqx/w5QechLKP1VtV+kShEcwStPveiaT2F3mwM
mYxbI5tSJBo3C9q011uUu5b+E8F9RuADJX1i58WZ+UrHOj03SDF789iN6dZLhu+wkDpxLcz3Wn/a
pqYeuQtZYC2hpvLoxSyUDA5JRFuqdyo5LkWeVT6H9MMg6qw0p0wq7vhl7VX46+gVy+o3a5nTBmFp
LzuxY4OLilu4bOSRPtqVfxl0J1sjZHc4Icm2zBaDcBoehqy927SC35ef7UplC0lyqRfBlIptcYpQ
9cLmOjSmBXhebe5+AxsphPaF3FbuPVYwjYEVZOJwgn72O7aP4tViPWHRzqzzgIDp1NBxOc5In8v9
ZXDIdJSFXr32Wzp3kuiMeZ6BNx2Ruw7xHw0ZZ+fOH9l++gbvpqIbt8hRw73WLRp87bqDK8lpyBQr
TbxpLCUhSQr8ctXZ7Hkf9aYx3qzefyqjNmsNHqYyJAhQ2oisiwLPnzVwTg14qB3uY98wP1x1vBSK
qdMbN/tBL14V+R9x36IZCXHjKhfXk8ES2DxvGVvdgT24K53vQPOWBfjZTRmrKXrQe+unW6vBytSF
mcvNw5mAapdPx6/hhqF3UTKbshTzVhDjT4V4w9rfxThANB36Ke6uXLllOfACU9Q/lZggO219zga7
m2uUjbFiIzOCalaQ9ZVk1ip1647hDfTZHsN+6rwiRwd1hB0GuezdG2PcuowZfOasc+HF9yhzydmK
ypdANz4X/6NFatzE2lwtsu8BG1fQxaDTQ7Ywnav9SsW7q16y0gtqTt2hODDtVcxzF6BL+ClkfDVV
LkvPQ98trXmjyxjz1M1XOndWOQ8vBg5Kzsvv4FTBZmjAyLEen/jMPr6ohNGoxRaEN0mJT3biTSl4
gOZ7h3AA9iCxZeHBaFOCWT3dI4fF2Oet+GwbeUzjB7Pd3zBo15HSbkh/W1uoalz1plUYZvqmY3ls
VfiO5a8V/3mJweBLslIq8Ggn09TAIxVUOukrs+0HEgquDD6L2MDpmBYFt2qMXzwBPqtn5Ge1wLZa
PDxgGdStVFjWJqoB23tYYkoA0MyqqA2HbUD5KyQNeaXzaRhufegt1Cpx0Dws4uCJIGB0g7Fu3VDk
QZTpNHwnrAPYQW7aKYU4haYylFAKHcVgmux9O9N/lnc0AWNCa9+Z82KwLVw0WGJdFGbzLE1Ols/k
Ms5Ug3/ZKLPM0g+j2aLZUQn5MxNURiUHeRzT5LPuJfWGXF1z+AU7hUUiMCLCbeg4kZH4ZlWT4hJo
K6p98EqGQfK8x27UgLBVCZwcKjmKuoml3h2eplld03LFsb9Q6+7XSeFqB8dmBMTS2ugwm1au9dza
WSNJ4VXSzP//imL634xFfPbj4el0BV1TU3F4G3jnMyQHvQ9uH8Q4Wxv11Y3eZ6BzzlZMxd+Y045e
zlFRYcwdOrFB/sIFa7WHFHCxRnqNW6JziH1s1Iqi30SOjcYYcuqvs1TQ3gVCipmmlo+wpLSLSp3E
0rS8VwJMkIY7p5SED9pKTDqPjgNKSaBnOMR+ZhmmsqKJ7zZtKzqcr2yg3Q7/PMvplrUB8DCkmxRk
O00GLFg1ub21naqHEpW7S3LAN0KR/dYsQ6zrLaru2maW6SHDiLo9hG4sBmV3V0cuhbGxwcGOHdJ0
EwiJjXuvGFqgu+q4pPkcaSq6b5/xfBCiWqp4FIQKcj+YwznOLxlcfbt1maDGS+FmMVr2hM101CKC
Bajh2I8mUZ9ej+MmJ6NJONmpm4Jt/FS+C55R/NhoXqTOB2kO74imqXDYiwIAOHeq+m0Gk4Jd2PtE
DR9xyGywDyqE0wVmfkg/7Hg7ZWnQfb4NLWIcP7iZifKu+DjEo8BEEKexJa5M59sKqKYQYSBFagBr
9j7sE4YUM5EG8crFgKk01i6A/sgAAnVl7Xre25BMjhw9X6tihJ1W3klZnqnG+FkImlEya5jp2Fs3
lyu374AWJlKbSyjRKNRRmroob9A35pAAEgVbHPTvu1YQw8kuouEsemkTIo14MQTKOskJvnNRlZiP
MvGwxwfhMoYEjNrL8RZtMexKIfNtVlY8hHlW9GIPohK+gh7hxx7CbIcPhQDYemNyEQ8xE4g6Ac9K
OpXERGGF63ZMf3qDijiwsR8M+TZKu9+c2MqZV+mkSSenpExvml4b88R4orX6aKLy3jyyE1XJRKuB
vT+EyJocEqcYVi47B2m14REgSId3RYz1l/RhgL+/fjQVg9vUnOvCATYdJxMDmlOAmTJ8u6/cyt/0
2lkOsfUo0W+NsfLj1MinLVmsch2lxahy4pdEDmQRT+iy+9AKpq2Ev4ONqJVuLRqbmBKJIEsdqCxM
ktddhcyLjGq6hU/LqFthvWZ41SLQj3YODbbTzL0p+ma2jevwTrsO/jSIwl1gmEunjHW4wdgIAoOt
SLTEKAgxi/QwJhlFdW5NDSdNZ7kL+GsDbw/pMEb29CTTcheyhFIRZCndALFLO4fA+lLtQi79KSix
xmE4ptQchnxII9xzyKsBUoXWYdlo1maDkBY0UTpMQjWL0YzMXWId4Ar3qlhHLTI3D3J9nfn6WktD
OFYNiU8+mOFJHIeXFGNPsxE2AlcFiklD19IVEU4dq7mOijiVyPoUg9ADKjeGW9lP7LbMfKt9K4Pf
rlG/MrKWtMbGEgD/JE7Hu+Zqd+CxtAx5iKVIQ/Nl1ceqBXVmRxjjUxxVooctqFgj0bH6eJEpVTUR
pSyjQm9tcJ1QKisbhaBstYclnFDP5VX0JYPwnW6OnyFq6DA4Rxu12FQm6hhFIyA5TDj7uonmUiwD
jZSTIeB7dSjaWEBw0TPyU9z+ljbVMVbG8yTEE0HPa6AZiGUSbiLlVJVk5uW5tY0Dea897vfKldme
pOxZ4RpssR0HwUzfq295iew2TSIqDQ9IpJUjaqi0nh+TjKkqcdacjO8eWXeNYl7GKd7V1cMbDkOs
AxzrlVHbPBJyPGw6qQiO3ggqe24sylqSyVIEHzc9CyM0/eE5mrQGWI2SQetmzvSdPLxtcUuan+8q
/1F2XsuRI9mW/ZWyfB70dTiUY+x2P4QWjKCWLzBKaK3x9bPArrldld2WNWNWFkUmBRiBgMPPOXuv
vf8krQwmUtp06969KRvWiKY0CXEQj47PLcgyXkklwvVcHk0/OqZD+8YSg2MtxpRB72CHG3KHoO7d
87qL3Hf8pVN3V5yLoNUeXYLALYzDDEkhMWKfBHSTzo1DtvB+NFAl+QnKjPrSL+RmnGM10uJ+7LLr
psZgEgoD66r+5AWC0kvxxzRxsSnL4c4hzIi+NqvLyJulyOsXDJ/ligzMd5SXd1UDu3fMsDiEkmiz
SbLLiRSd7aR31lpX+Kvms8jzK0NTe8vREO/kxL5A67tWaG1md0C9FJ6Jeo5MjD5xqDb76tEM5XRo
JDbhrAfJANYVKoQIaUP3142T7KyixFhYsiNv09kTO2DJJtTBQnG90gzvzTVpELmDf6MZuzGUdygp
vgi+UOuxh1fv1OQEmuiwA7JNFhaNE82nxPXcATpTcd/i2b+bhndH+czsBK3heA4OGZjMdk3wFJkh
xqYinWgw0+pu9IH8ZuLEgJ7EdGU6/4p7FdiL1IHOIZBvlYUcl1nrPgdjw04shHmbCLXx1wZJwYgH
2UoUxKgYIzDUHhQWHWFSNyLoAmb03hm2uZCN/tZ3UYWcbDYK0novbetB9/1rulonQoOPaWhyv2aN
ocm8asAoDQa3Jastv6pOLuk+v9RWSkAEK7zOxDupYHXNNSRqbZQerxQhNLvNQ58R1ocBJ1zYqtuP
BTKhumY8otuswexQ5x7iEsADpEkFdtJD8bMUmgd5kCQogtvwFlDNJEl0GWhmf6iSmX3TLSdrfNOi
7MmiT6RMa68UcsEJ72uHGp2mqf4gw/YtFs6DHQZL+IEDmicuQFUC9QnRVJPv0M0vsQScAT/6VRCb
i7d4uEButKKn+pogc6gRPDVYHKUZEztbumyl2blMrZ+tPMUyLAr7ttemS4sQAQpokNT2fK8ztmzk
OpgmobnJ0OTUFnEIFbEDoPAPXhO9SAp/pKw6AVM90ynXlmqtCAvrUiSuqRenpJyFn4OM753a/lIe
1yBVe51h6M/y+7ZVWM3ZfcsO8EzbwIUoE5csjfmBNBP4Fdk8E8X7x3Qf0qhuY+Cw5FYvknTtFsYd
flg8CejCsgnmAd6tSBLkFPbGIeJMbwYbnGSARVFFM6uQZMUxxPzWWPA0Z40MaW5fw4TTDPGDO8Fm
Fx6ytsIV+YZc07nxrORaiq8hbR9sL73JSJaXnbwGRRydjZ7YE82B75qPIFHjaroxAo9+jz933+HP
Bodp5BYFWNZdlan3aA7poxchJB09WoAzaC/1YyiZQfVUEuiUOMA/cDuz/Gpuja+CHWYUIfmYhugV
4LvhtS/TlFTo/JnHkAw7U8hA1RiEPV92XJRkjDxG83lzlUemC2RE45DWWXNvMJ+xcqjgXZMjYi1I
/inpI63NKh5XbsH8JDPZ8xQWTPeqzav5D3wbR/uxJtQD15fP5AenBTHX1TZ2QGob08SEOH62SpqC
jnKuurxAY6H5chXou66F3Jm6uX8ua1Uv2IXLXW6g14oj3PQZsmT0kwivySULdx0BY5xK3p+eURr7
OqNFOaKwhr3JfNIeFaBLEws98lc4SCQSj2xVtWwhYhhVyTAaSFsPHYJfmpZolyOsijROeWmrVadA
heeddBde0VRMzGLu6OGmzJkuu50LwU4yEzZSftwwoVSQRjIImB4lEblo44W+wSA5BEkLPWr8KBB8
Zvn4Judsrl4D7TfZt1wrH91oC5S8iVwljElTwgN3UTHe5RL3ZTugUHMTmHOZ6dABKehA7krFbzDz
LFijEZqqz16JgwVwVfcZnugOUO8IaI2WqfHgQFJyZNxsvLR58uw0WScmA4RMI0B+4g1aBfkzjIKn
PO/AVLX0CXhVCi1gA9v6s5fuShFRQIcNa1RagXKpJO7niXnDMiXU17fUzu0MgJQKYGFr3Rh1Ym9M
h+GoBvQ94R661BP8deLcV4a+KRQRPDY7TLuqHhDxE0TT3GkxToZy2tFCfk4cG1wYfjNnKODB6YxE
9ezD8/qDYWUam0om4t3UnmtKhD6mdGy0gVw/BwRUAlMFUgZmkHBFyFy5jLQWA2Uj58lyRzL3tdna
j6VPD0zXANt5o00GsF4eqm7YtzYoYPiu2Wr4Sv3QWSLq99jQ6Zi2GDFq91oxNaeaTGysosO2NrQd
jbkrbWzqZUUPEds9+YBEli1NDWi3gemcK1FfS6e/cVwDSpeHHtgZ9Y0RTs3BSJFO5oy2NmoWbWQt
bpHJpG9hRRUzPUWSOchhB+HXDMA0khpeEyaouiNptHJz8i3tUtDhHrRVxfj4qDe0dnJUCWV5qEcS
M5Ohm8tbrs4U3UcY9ewfrJSw6h4ShkvUVFrmdCGgZhk6Q5TBOSfCwCRvkgHuB+IuzbhMCzaRiaM6
LLLxdZV75rXdDAvLJ3/UjlFK0wslLMdB8UtwF4mkVDPM9zJ4SbZjr4s0zlZG5cXrPsGz0ANy0QzZ
XVk4zsfwqh8tubMkKYsWTUZ6SbbY6cQUs9d1UW02lnYd6cVOQUHrsaofgjF70Ju02yd2fmF7gGcM
zSKpRzeIqhjEmgANwkZGxlp+qb3SyfuqU6iFyi7etMAFI1V69wroDB0BXuy4Igu34a0QDiPMUulA
ag8/WhO8SyDs984RhF+j6yx6jDRIDEbHA1jfhuPaiqZdTyFMWJPslxkGhNAVKKjhjRqz0ScBc4vo
G8sHS/UKSbNGQF5iyicq8pcimgYwnejTp5IpT9oTLftaD9wn5JOJCI64LXpsFIhqmJ5iC2hdYL0O
0cUwcps0gv4Sji/jAf+yrU0Yrq7AQdb5gK065prTkzWWDrFQ5QMBzPYSVd5NbibXvUaWjAj0l9ou
rsmtokvBC8Ytm34sM1qPjgPkIWDBbjwPub355ZmKt9Aab4Ia6XpjZjfjYN5a49TR/oJF09v6fWsl
ezbwzK07HJUlymIOG3knKnMI++hGCEjB1TVdl617W3WPGpmWtj1dkEwiF7TuYFoAOGsV3d3Gmbpd
yrA1sIjwrGzsJwXESKmPBzpNPlN6coPpLlKNksXT2iSJ+HTFZkPdIIFQTAOS4WLbTfD05KJh2mZ4
HXdMIrfJym2HcZsDSIuQb5P7zAkBCFNhkEj6fc1FOYFk1NPngOGRl3z6brXP2uhcshTXX7HL/dtp
6XV0zKYq7SC7tqHxlsCVqvJVzLB8y66tZpuEYiPX1iK2rsMwffFS/5EpINyPjtmui9bJ2/gU9J2a
mJfRJUMe5nMI++QRoZe7V64mWT+x1BlybaPTrNinDtnFlN8PBV5IAXO6yu/r3jZRKcNRdYkmMYiO
9hSxJYzJGyN/SfDu5OyBrKZHrzicIpj7KXIlHeWRTx8mBtCaSf6vwBFH5cJKX6vwKmk7GnSYWTHA
tOzZyWldhVh+yNSjb/uuN8aOyPqACxwZ0NRChA4DfSnnhalU9C5RAPH7p3xc0WxZCFD8cy/QgHxe
U9T1lKYVlbUfmktMrMY6pFWcui6oAQbCRbjLiLWFyUur3G4pK2lbMYNi9g0TFSWh2UOKZF9ovpEQ
s+wYBQoKaMxOqzLXlyZalzReWiVTomIK3huLNnDmbodpahdjQiuPnIZuyZ7mqo+wfcUklrMDhDUZ
ECKLWCHRSov8JgsAmTZ77reV63LTtnel9lRgkq07B4tHuCkIJUsA28UtBXoRn+dEdheh7CAonlRy
aPHJsbZdULA0nGP/5CM/6LJX4dxZdEeTOTNVpQQThdzn0EkLHCP6p58JeMeqfFRNa7B9yd2NbeTY
ReF5ep1Ofe2hknH9eD3nqs7hfjauXwG4ZdQQ6cIDjmhgAg1IqeyTbsQ1k13Qe8ZZXV4o6wUBWmop
m1RYtJE+S1tEEIlR44d3Y6KpcfPOSzY+B6APyCTH+kkvmmfpsSzGlnMpG+Mpj1yo+TqVEXCTQkqx
DAxaq0kRMuvWkvvWNDa2lq2arLltBDWMMYIFNL1ZOb+1JKhJbIQl+bjuqohy614ShiarOng2c0yi
dgsSgWGudlOnyHaGpJsuJgulcGfbLaolszmkZIiCe4HHQ9o3JaTLbbgztFc/ars7owM0U/fUOMMj
NxvRjvf2FPnX3w8ow8djx07Oc7T7JBmCs3B6bDRI+y99Bc6yS4cLpiTlcdKhMTmZl13kPbOuUXXx
FdNjd1E7vtgqrbKIHYDCMTm4l1X0YBZVf6M1ylh1xujs/a4jyXOwzqFVKNRIRUHAA2eBZkxyKAq0
P1woB9w/44vrSMWpNfqD47f5/fzvhFX0BmJc25v9wkH84Y2TuGDa3+0dYj6NSOVPZh3caLVhXudN
isWN7/7+5ym2bZJOSrUOu5bpV1OUFJ5RsEstBOU17YP7GZVSZyn5kEbrHHzBFWLYU/xkmzl5S6Vz
Nitt3DDvzh+DKbsxdEddMe0q73t4nt//TMeGPn+B6yernXJpyEA9f/f1o8HLdn2OQXdw2KDXAwJ5
TOEufNV5PzZm1pq6Gp5Vp8lNgbrpNs/hi9eG0/DOXwdDYH7IoaBZqxp1E7qITLKBDltTh/6l0wBU
71ujWgi3ry6aCblPRVjcfdjH1lLhxLh1GhQHdq2/9LUZnWm3EVJgjvanpEfXXAnXEtcqrtzLqK6u
LAkijSM/ViGwa+Gp5qLBr1UlPYWaX41PYTG9F1ZQXtH9627KdLx0ueOaDuPpyd/WcEEgd43GxaQp
WGN6e5OQf7VSmvVUlAh+0wxr3FRU8VYZ6HUM1AsUQlp9hC6zCEFQ7EZE5bcaWYkOPLJAL/J9LZuB
9w7cozxuim1k+7fzgGPnmIF7GoP22TGa+lhibYXHNByAtAWWz1caqZ1bVvKY5uJpjJOGeMvhMNaJ
RBUV4hBKtZdk6vnM5p4BGwz1jJ9cVi58uaoliqUFnnAZp4DKa/a/JCsA/P5+SB0kQlOcqi2178kW
vOWFJ/ujHXXTxp8UaHzeQVeDKd99YG2vA5I/IIHm2YgILqSLypDO8YxziMdq4GqlH1V3a9srEt4n
0rzIiwIZiC02ShBUmFTl8+CRGSAHqOgTDNCRe1WQA+atwoEwACHhl/TTBhAGPGO9f7P1rZmxO1xM
obOZGHGvhWk3277jdA6OCz4t2gZjjxkqbF7NsOXyV/F4DGwYyPBRouUE1U0s7KKq9wacN2cetge0
sCY/P7s6OnW22sBwNCgBFbPyjW7Oid2SrSo9o13hBoiE2i50ULKhc+2FjkBmktWafflN02f+abDB
YquELXBajQfuGvbBiQGwBU4zPqPywy9XhJC/a+mCGJteRSOru6zAhFQ3AH9tldByFHLZ06u+GEfu
43nflEcDbqRKvYltoaBUkRoCsRxsBfezfTlICq5RPzpw1vBGXbp83CmJwM6O4S2R3NTkjjoAkcge
aY6xC4ib5xYMPQJd+tFAPbUquBlb2E916+TrgLklI2HRLCOhQy5H5lsMqX4rDYSDPu+HdyGzy8SK
VtqIXNq0tP4UQVthDItYux61gXZWiYiGImfDr40OpbkxCtu+oLzHhKtJZ11yOvaJGe4b1ddP0oC9
ITBZWKwQMISs5KRmQI09W9thF2QO9bTfNexPrLDc0VRBZmKIaGuPkdqVg8m0thNVcR4D8Ek6kDNw
HxWT3e8H3BQQoaYM5d0L8xqE/cymL7FAcUtNRghjTYJka36oGybq2oSyHOWLOhgjQGtC/E55gqQz
bLsjMzPqyCKqCHbsxMkU4XVb9OYuctr4BOuzWQRllW++PzW1OD4tJhMilMFFspgATs46TRoWDd3B
zJHEFmr1HRbC8kpZ2P50leAf49165Zj6FVHd+Jecpjo284MoE0hQQu7CMrUOSuneHglK9AEpACtX
lYw3Es3Btq+Nj0ZY73GVlkfXtRuMJK4gZSeL2ZPU+4Cd7AoYUXNHyHu/lUXTMOSD0m3mtn+yUSos
alvTL11pwJtKCENp3Wg8p4MEc6E29WCpz8xDNBrLUVtXLhRUv/FIrpqMaSMfUDOFNMHfJWVkr9X2
0ZZpfu5b6ll3MNhr97i4AG5YFw1szLCi2Gl1dHLxkNGfcmtCiG1x7/azNNCGIp1TaB8qO2zXYZBj
3tGQI2YaYkANOF9bucfc8s2HgjynLuMdmHkjdJgIn8bk0d0KJPCqtscZm1fImvxaXLferBkh7FZo
m9xO6TBZkY42jnSoQI+PDU6oY1y6mzbz+nlZW2TCsZlYm/HR17r4KLqE35tS9kjkPg+DRczOlOr5
jrfTWwML5jxIuqt2nYLYj7nxKTMnfN5t93Gu2lu30Isrz1YUggH7+Ng/UAQERzth0JRv/aIW54Ky
7DYtMn6U8CpUi+NC9Y48NtIbjkojSa6B6PX9wAiBVBW6tYp2/IVPL7YAknGAxgngmpQv/UkOjXfd
tPrRMqPudoYetYHRovAyvF0THVsW2VNBr4T5YJfdqpI0kyzsr1hwjxPmyZNulhK3HZ0ccrkS17aP
k6eBk5ofeD7oVIJsXBEvbXATiijlWGTkKjQYvuWlMC7S+aEJo/sRX9K2FYHXwpfm376/GvUpwK7I
u6bKy2aH6x0NN6D90ADO3w/f//79USOnl7Fl9/3Tv39/aog5hEi2BGy7lcfgtywjkh7Z2qfxqM41
BFrcrdEul/p66PoO1jArQJ5R0JC8K7GgSBQUHpePUsXVZPtY+icvOA+Zhhx9ivVkrZI5QaEWwVmH
O3j+/ogXwD3qdQ3+h8UjYgt2rAxXHJgLW/TTQ1R9FfOoTWdqUOyC7qwJWmZWPV8933Cn+YGx8rRR
Ph6JsMvaU0I/tvTZ9lRtBUE1i9zLKW7dy8xCMR25DmukLO9MXGw7v3usbL0/aFXcH+ibC5BPifXc
CcUusHU9mB6Rc3IS78nWeZ37QjTgJoJrVGNshecz+P1RM3/6/VElaeUwrQFVyPMsZjtk3vp7IYsJ
VDUPSRzjG57w64XoL3wrLvk9jbj8fgAZise2No+jEHvD94odxlELyL/fHCANFollXFTzQ1RW1VZI
RluWlX25kTnsa6uIQObILzMqmuO/HgpcrjsV6aQ4V6oTM+MUqR30AYJPWNYoYxgjt7X77oqaHAtu
KNhEv4bQlw8ODTJuAvN80SWt1sXsGhT4N4JatUhyXDxCeqndhxO2yzAAdJz21e2ssGkpZAfNa4/d
KKzT9wPjlXBtTiVUlclP3+AV24QltEyxJYTDjCBd7ksrVCUjZrKRbgcyiXyym6+EmquqMQTZyss2
DqqJAyoYdcHw9qBS6l9Z5ZdF1Z0jzARc06ym8YDvaexHmjTWJSpjeGwa6gozCbzbERXnUjZ0B4yE
/bjQrGS+fNRd7GaMgkhBhNzxWtJfvfFtUESpWYMkarmlAdvQckJCJlytZ/olhHoJC+KpZjxN3aiO
VZK4KOCp1HBYgj/zbFLXHL94jIRRcN2wz6kgGKZIEDaM7Q+Ngm8/YAnXKLJWegbt1wHhtSIiiFLR
UPpenIWbk9drxuKuj1F4dDSavPGlRA2zxNcRnm0QGcewEjf84GPUqXEvR0j6HoMcFCnrxEkhP9W0
pSpIrWsPZuY6qy+YjRLaHdD0KGBWpqENSNEROC4C/YZOyUovnI/ILalpOte4GmJym7y4Tgjd8C3C
+Ay6LYHhXkc5UQ/pUFFWCeNE75MMoPlNAdknYwLqYyLtOGWeLt/NiIZSzww36gZvZwylPGWJuo3C
2/DTm0xt7WbNsAHTFD4I/ox1NgnSuclLWxdN5LJyWOiYvENufQhXzal5s+ktC+78WD51VsZ0O5F3
uYI+FRCNehjm2GBb5oemxVyUSnHphFRtZkaOCLu6YBvFlAzphAF3ZKQmkbCsu7oE6KHIiIxcszop
F0F2HSoBOaulGE67OyFx0YuKvEQAkhkWMNohgWnrZy9N5LmUiPImz9tE85Ikadq5KMIRtWIMwkME
e0lmL0lgBDjFXLXq7HY4oUXJ2ZOiJ52CHe4Ase4DrdgPIIC00JgDE5rxKdHERtNK/db3upkOlVOo
4Eg+Iyy8BomZ7nK9hQzT+uFd3zkoMcpw13uKdneXNJted8J7Q38WdidvsyqP7sEAH0uow4uiIeUa
Qed4F4wmUnS//5oMqP2o1uSBSRwSGxd8P2eeXV7rtVu3DcaVkcA2c92c3kUYGHcT1TTAJsZCRS/k
XRqgEs1KWtVWznxd++qLkxnI+rJJNLxzybyYsDvbhqGIblSf07gMRIJNBEoMCvfhEITtsEWGFdEN
cP0H6cF+APLsb+reuRwYb9xAu3j2dK17l2IuaqnXrbldMHny0a1b2qHsA9eNllibDg0O2HhiUt1C
y3Htd6S7dMMnAaLdP++t37fQQsNO1/d4bxNl55d1FtckJHja+vvTdEyKy/RRBwm49onGY+en07XU
rsiWyEA5WP5TRtqQmjy8oK29rc203hcKGzfeKwIK2IFQYMAwlL6KzmJ+QBMybvSKUg8LI9BdEzpH
xfTxJko16yZ3rhUyN3rfA44Ms2RSIku5c1MSCiFEIkJBDYmgrM6vRTU9JL3W37FufYoBDEhnBf4u
E4Z/62iLibBprnwz+3SLe8fA19WbjXGIB42N37zpHGYOpbuYNPhdEKW1Ky/3UUkOuCedQH9Mc4+J
btZcOSXsqDwT2k7LUaZUhkAPnKLh1JtC33beeB2NrXOh1FPgI12WI9k/Th2TcWoPRKhQENMXJMfH
GN/KqH9Fh+jcTl26cWG9bnTH9DZJHcSPLOlHsgytt6EiTMSxAFOMTEvQsZQIv5AGPua2k+KiJqDY
77PxxtfqPdLxbBVSQm4rcgbvggoll9/39QZHM6vzVGO16gfqs3DxqgTwRxMG85kWL7PW0CGEMwhx
JOmd2DW2hbEuJPoVKig6BOx5CvKpVvfYi0E2LJ1WjE9gisLRqC6yKKhBzCG4LKMIDUsI0xYorgRg
It13UTfmXlVDvXYSVa41HxzJDKw/uSn+nzR8IWts65rAELABUaPDFg/N6IRwllzqQQ4rK3/IkezB
DSHCoaxrCELK6NeO1rk736bqmEb8WoMdV1zn0JZMPqAZZz591H2ZviMALWgThbT63fxK8B7Yu2q2
FVb2jSiQK6DPrHeBFsjTkELdt/3AvEQzIleWZSJUaaJ7Sl8NWJxZnrScq11WFoFHdR5c9G70nqUM
9IcCHC6dXzBCNQWpo5JbXuD87Jh1uf7x23/947//63343/5nfkWRiAuh/sd/8/k7r30V+kHz06f/
uMtT/vv+mf/5nj//xD9O4XuV1/lX88vv2n7m59f0s/75m+a/5n9+M0f//a9bvTavf/pkndH8GK/b
z2q8+azbpPn+K3ge83f+v37xt8/v33I3Fp9///FOQkEz/zY/zLMfv39p//H3H9LQv1+of75O8+//
/YvzE/j7jzvA8q//9v2fr3Xz9x+a7hh/cwxHOJYSlm2bwv7xW//5+5fsv0ld8dul0HVHV+rHb1lO
Jsr8Y9bf+G7ddQ0hbTpp5o/f6rz9/pKUf8O6JmxlgjwTpi7kj//71P90Cv91Sn/L2vQKD2BT//2H
++O34p8nen5mtissaz664WJGM+dMcL7+/npDJ41v1v+XrBCTOYbtPoRi3LrIBuuCtx/CKsdJjjIV
y6geD6lRLf/wCv3+Z/zxsBzg1wc2xJ8P3FRx4YZ67T4ASb3IU5QyVgqkC8ASy1xKcMIAFKUJaqIo
K/TQzCOnr1FxqTrTSc+9K1F/KgsKc0njj3i1dMbASuM5HnBy+GgUtXI1amKNwgoVIrab8tWwMT5e
m1GI7ofmFvKTJiKqPIggYQ/rEmPTUlOE9U4w3iove7KxGwWNvW4InkZRv7St6D4MQD6UZL74b62s
qJWg39X+aXTcfR2H1JrxIeMW5HYEFxTbAlV5mHJ1j3iSq52sXrL6pNria0yaj74OtpoVnnBoggSh
dsf2l+r2jhbirYGcKXG/nzft0fSqy7JbPS8QSBOiwxTeXtA/ekxbMBtezKpUBzhcSsJS+pSMls6n
uw+0w1UXJEMjFRkPEgN1ql7cyl5xM9tVYXiicf+m0om4Eg804ZQRfxQsUfXl/G7jQboRxeG4cTP7
06yCXY2bdCEYERYVRm8cChUDAMnQOMaQ7sZXESKuoiAwhY5jGB6xkq7rZnixy3Zbae8I21d5A1us
DuWuTy4np721ku5Lq3DUpiSIhUim68iFxtFpmyhrLkdfwPazCA9PUYotAi+IFn/xFvzP70DJpEKC
IhOSy++Pb32HTU4oAe8+9svyIT9DlkO4e1+bCyYbe1SzK1B5F2OzBA973T+Cefv18a3/eAH86/A/
XXk+N6y6Kjg8s5+Fk3Kfu9TTh18f4y+e4s8XWUkeua2FHCO58HfGrjoCrl0nh2j768M4//GpmMqg
IFL0N+ev/2ERKVonSBCBOQ/zNNjD+1fM0TftXVcE9LG7v1o75hPz72vWvw7304lL+7gPkkyzH8aD
9aSjmAc9/Bi/YPRbMVxZcz3bOJkQpy6gPm3UP++Cf7oJ/mnpYvH/5eF/OnGyYt+LCdJ50GEKDBX7
VhlMq7KwkG5UqM3ce0dCzs6cJ1u2zwoX7q9fbV3+8g/QxU9Lp1uatokoy3kg83c2RGIrwoxq228a
hFp5H6TPnf85lBdJcgv+bfXro//6XOtifnX+cK4jETmJxQbqoRnFQdawASnMO3wJMMnP4+Dc/Ppw
uvHvT9ZyTJd7qOEoW9fny+gPx3NLjS+g8X+AdDkuwxuknwtvZa8k6sEVmKiV8xdPkFvrz6fXciwG
hIaBBdhUPz9BQ9Jao5Z68K1n13oKjfv//2dk21z3pq6zHbDN+Rn/4RnV2BgCPdDdB2LxluYyWMIS
WeCuX5GLte53zsWvj/cf1pk/HW5+vn84HPbZPPXC0n0o3bNMsLcZDrpjufv1UST7mJ9ftj8d5qfz
JJK0sRy/cR+cCooMZKihjla+JZgzmdw+rSUJqwzZ/J1pi/X07f7Ll2WFW96p4CN9NUwwnPFeZBcZ
ZXFvP5jB8xxcmaJaoWdGqCV5wbb7Fyf7r16c+Vn94cUJgzBwu46xDZNvM/Q2QruraBL9+rWx2ZL9
+4vDTo3bjKMU76qfDqNK0RiWI9wHAfAPB6//lgXBZ+nWHfNF5MrEvOToLxMAOIGtrWKYwtEUHGZV
QdVDshureyaA+4KOthnvvao+VWOPtuGppLgcYrh36dkTByMJ0aRVbz2N8Ehdxm4CD6M3F5XzltDZ
khnGh5Bx2NDvEcm82Lq9d1SMOtA46wJXctpA5OWG7df3yI0/sNV5ywD/A5IjRF5O3N+EhnHhAbTy
bWgwMhy3UXJrVy8InzBd5fpNqCMCVPIwuSW6QgubLdhKB+a4RGmJ+z3disK/SSC3mW6yZtPgrplB
bCWUziQiN9ghFgwoV85wDyE0u616Ycbqo2FEiUaYGXQ7wH0gQ6LEq9EDDgc7jDxwSXvzYLXTA2NP
fPS8odxg2wLb8rFOjUl1nXX91s+7uwZhfQWUI8AG3/egKfSY4GY2TxrSmaTYlV25ndP3JNuNWfto
mfUa6cWqD7EfE23Yj7MKfcHmyPfwamlSMcH50tLXpu9x1xYQrJPb0beWRa4OFS5CiQzG0tNt6Mmr
aWQHF0SYoOk3ILNza//CRquig0rO8lMd6Xcemu4CHYR0EcHRMwnR2xiCWSZ2FVsUa6eLd2XxnAXP
KI6G6TTO2c7hR13czW6GENLghJwoQ/45j4m16g6t6/m7e+Bf2V62bev+iY7KVUnkw3c8HE6wvZ/N
WUBQt5tyE0XeV1dW96MF4W/M3sc+RlHZMT3tN4FfHHMX4BsRxp2NQrrRFtC5aGEb6ynI1kXsPmia
+RjitY7IgGX4u3HK4JB26a7GDjIq8F3YV89IDhZYZjZ2Gj7nlf+SS209gYma4B6aSUkgT7tLagxV
LQhBv3yoMPc7RFYbMbO8ymebXO99JnMMWaDVYSAd+zstKvbMCT7SDLCfRXqEe1OZc/oD5oJpm2UQ
Joo9GR1mMdJIvTct47pobzySB3rKgzx5s4OQ/uNVrJ7C+NTGIS6FcDGU54Cwnshwlz74SI23V1c9
2lxfHpN7LPt6IM+1gIWvkZ1ZTKQoXIcoiN0oPGAdfOoaK1mlJCXG1hEpdNA8KaKZWy7v8LVyMCah
qnAv/PyDdjLeeWwaNGb2yCQWVcquPGFmNqqHILCXaanONu1ITV5kw3oaoKIQvZ2PnHHtsncfsxAu
IvEPY/so1DPSr63wyu3o5dcuzav8sx8eXP0h0p5F7yCue0xARzQYFDCSQ4u6d+17I30zGW3oR41B
h3qwkz3gFIwki3z4KIV/cIMro39G9IVIEj9qywUerwuowezci6NGtk6mwCXa5vPAqLLvrRJPSvLM
CrNmZriMJ/meys+QcDNnb47PhvHkjyetvwgl7c70KoKaX44ftfca5vD7nXDRE5k3GCcwFEyj5ziy
hdGh2WzeG1ybRU9ySoETAgl5gsO3Sj+w0CsCjOkOznLiJl2FtULxg84xvhhmcbHNRNyrSaNJSYUe
GVeosl77eb3OYudTVqgRWL7G/rHCmUy+xWLS93b9NchTkV0w6/SZTmSIMSF61ygjsXHqkweP+asX
OEXTj8S/gl1tyxtWkIWRm+QpbPoCwdT/Ie28dhtntnX7RASYw61EKtly7JbDDdGROWc+/Rn0AXbL
tLaItTawLhbQP1yqYtWsWTOMD65UXR6JBfys2fVSHdz0IepDNGhQBQLjbXhAVo3X4ohZG7Zpi9ls
3Y3kH4IUQgroMVWqb+h6gV7wC0zu2HyXWmilt0p504Y7TdlkPPsievIFX9gY4q7t3nLEker8wSe1
Gx1F5UYZniTl4FrIQ6Q3QkGS6qgbNCYZr9TV+TT05VPnkkkINEBAxqFyjxk9ulJzU6ZbfaSWmyJE
Sl86/1nP3kb+uYr7Q1l3lDSSKYFPmBCxor2s6l/D9FAEN0rxTQvfKF6KiZENSU5JjKXaOh1BifrE
E3sq5gS9pbTmqUrowTPV0RaTB238SRv8i6JSZ+yB9KMcNg4eBYm0jlmQ+ZWPKvjVWiwejG7MkZi4
85K2WSlpIDohBgwb8wDmdKcTAKDVa2uN5os5BMXNwN3kKEUkQAtFBXaMsLT05TtFVO0GwrIK8bIY
mXWEynNgGUM2CUmiechbPhfVV79skY2Xnk1PvAnDyKlUGLqC91fo4C1ILnj2uBV2hkSdnXKUoycl
CADjoPnkJSASbwraF8TMOjSudzJbac+1/GYk5b4e23oV9eKdTx9ho8ASpmpv1aUomDQdShl0TLQZ
uxtIM10jCiDA+t4lDGtHxtsoNISM/SeRGs0Mln+HwWqpCOrfJmDDkE0VdhRN5oYjwsS3JM3RCORm
rky380nTUFTKUC6mipInfVNMYkoCJVKC7be0qSuw48uNGVu2p7jIPh1j9p8XImUWR9uSQK4Bhzyn
VSx0hYcmh/FaSUB4LPenKNGFGI56j/Y6NNKs0V+v+1OX3gQ6PrpB2Y4im6Y586ClEN59L+aTB905
0U26CTc0wa/jH/DFfrrrzLk+3oX35qfhZh60ovghwieBRTD4pFF5Dk3GQnXAVbr15KHKfbUQGrjk
S5/Pb+ZLAx0qxjjxrJMPtJ5k8ZqeI6CuC+/I6WfPntGEGBXeVrKqSaY1GyURej9tSIKfQr9DSA1i
FK3o11dOuvBW/jTGzPFt3cogjdBap6ofdp6mPPeEyYcAPXIKByXxOGTWt7rN92hjrqGuLcQlPh6H
16Y4C0yEYtGZfcVTCzDWaXCGu2Lt2+I9aJg19VJ3pFAd5e36lC+EXD7NeBac8ARzSFJdMxmSyqtd
tKUFdFNujf31YS4+XM4+3iwI0RO2JXjGx8uapwTZsmigmjz8eX2Qiwft3xax5pGG0B1EGuZ5t2j3
U/BxHdpoov2FbmBLVN9v0qPycH1E+dJL6XzE2es7qctKlU2Wr3KkjbGJntINXr/64D40W/oVd9H3
3BnX4D91W9zFR2VPnlBfOO//y7bRLUWRJfoU5pHBVocalJQWr8KNQkGLda9tUD5cUxGfIQHn6K/N
7+GGJuSFN/TlA/lv2Nk3pR6PWrqeYZPkbrCOJR2211d3YYB5OBBiC+qopmye0vjeMp97wV8YQJ5C
T18P3P9MYUqcnL+neaLRC6axLWGoOeVvWsTHDbBDu9jiJaAYvUX1YD2uRRswZfQcbZaOhbT0A6b9
dfagj3st7scEDTSNdl3BMIFBBCUQNkqV+voVfckXiHDgb1OC5t6Cubl8Jv9NfnYtIW1YVwVMX/Cy
r6pBYfazWT5f/4KXYn+Yl39jzO6iQRZJhcspV9+hvm222TZZ/+rX0UO99exm4WsunQNldkPkQuQh
tszFF+5p/bQRhtpZDhJ7K2sLd85+flyKrS5t0Nl1YQZowYw+2wca/LrVv0kUEPwfF3B2JVBDgd20
EsJhjrkFWYQE/XrakjTsHtS7ccGeKZeu8vPvNb8OeG0NvcZ+rG3/AR6HI6KIsXIf1b/uIf8Wfwvf
KI+TAcsekx/pG482p/suV6txh9P2SkNjaK1R4wSEAW8IZ8ov15lNd4odLjgD0tLSz4yPSQAvF5Np
YxGVLDC7PCe5JgvbXClrcRXYwu+FL7GwNOp0lM+OqkJ7XNS2rnmi6RIBGfj0+CCQDexsuqSJ40TP
SB1SxHZEiHthugtHVZ3ZKbifKeXpHFVZfU2APHTZt6ioFgZZmuDMFlWiKIuBppsnsQfMhWqUqxzE
mEYNhJ2vr6WsXLe785iyX3mmDALSIiWw7RxvN96ibbamMlna+Jvs4G9UG1aGY21JFELVs6sdsa+V
sfRJLy7rv9D2PJssiOgdw7+yuDjjZK1tYHrRbu2gnnIrHUri20+ZnW6Lm+uzv7h1/406v9Z4GomK
a/REV2mu8SZljT/XB7j4Ic8GmO2W3DKEkuCpeeohfpp4HBKtn52FfkjjLX3J6W99uUHPxpptmiSK
q1IeOutEDyLYeGRKvR/DY7pX7NB2H6Q7mCWPOoFJaKYQt35EDxAsFnNcC99Rmbbb2dHs1TBTNZcJ
Z03lBP0258mDSK5zfVkv79qzuU4f9myYzvfJEJrUAPh79xGZ1hXUZlpvtuBQ3kM7Wuc7krAHdTeJ
1iJBQ7WbjeVbuLWlpa87LcbZr0gkQcxEHSfXPIqIdzt4nQ5t1k6wRR3ooP0lNrL235fSTJdv8rPJ
Tz/rbFgR6gtUOYZVt9WPxOl3yKrfW9tptO7mv7J3Z4PNbj2LTlyzwbE+eapn54ayqunnBeJhX/+i
lz2Gs3Fm110kR2UZgks7Wbv4VtokOx5cm/wl2BZ2tm8eIhus393CmEsnZnZzSSFBf5cyahay3qf3
yZrakbW4ofL1sGRplvbK/M4qI9/I0Li0TgSPbuki13bZ0bqDBbNuHZTe0F7Z+o7+tHRSps9zxSjM
rytEXTpDrLhJ4k775lvd1kI/RjZo6wYjsLigFy+Tfx9RnZkgqEKGr6bK5Pb5t9ifXbMNjuYtlbkH
3L6Nu2AGLr8yAWuRojZFU9Fn1kYTtMztB1K846/WhrrOUwuQQvZqPFKsQEbUTJe26cUto4i6YZCD
lZSPbXx29rSOfeqObBnDOqrqc5vTs19Tta214jZL0H6kn7ZZEXk6DIvp34svlLOxZ+deL7RUiVLG
Fg/mQdq52DkqpndosC08Jy9bmLORZoc+q72ozbvyw7xuEdnZS9th466mqMfyY+HiJXw22OzkS2aE
qgA9Cqe+3AHJge0QLu2Ti4b6bIjZQe+zoi6KjPnkvybw1na0FTvZhj/rGxF51rWyrp4ps9wt7c+v
w+qUkKrEAkhwq6I5Ow6q65ulhAzcya/oXkRdgOTQ7Zh4jqi9XzdlF6Ifn4eanwSai0VSksRbVsYq
e0Jxm3frd5+38jG/kQEyOdG+uU0dfKhd+ydeS3tPoKl8ff1nTJ/qs7X5/Ctm1zKSdaFXqoZxgp13
14Mpk7scifHoRu6anazRSKMseD1f7dvnEWdXcN2LSR7oqXkqXdOB97Uv1fZU+NKhzfMXuGfb6xOU
p793bYazM9j5Sjg2emxRQTS9yJQd4j+NsMohM4hkjLbSo/cNoYKNRQn2qkDi3oGGNQWbpTfpXrD/
80js5+nPDqrm9xG4VoowU13ejsq+QBv++oy/ns7PI8xOJ+QkzaeZwTyR3jTl3736cv3vLy3o7GjK
aqFqqsSCZiCgavh0FkJigrdg0RZmYc1ejI1gNnRdMAu3+BPmp8hYOH8LJ92a+fmQq9R0oN7gFKJf
15UgGQJzRzd0GCxM5EK1zPQ9DHIYOrWcijE7Yp4iAANWKcoJ994uchLAp7c5aYz8mTzZcGzQtNgY
68aWnNoBh4H26XdgMoBxJ+nYOxSnl07E11vp8w+anUA0MDLTKAn1TIE7QXPQwPtD+YJfw0FaoWy6
Urajw+8oHlBgglKdPVOOvhi9++p5fP4Vs3MZAXwRKoHEB+qhLSS9ZO/KlVNKvl2I8db0hRu3zZCr
TbdWi0zgMIlKTskvsVgwSJd3mgX3XDJwSvTZiUx90SuyLNFPEflegwKCbvH1c/HI0M1IQwNgKFmc
2XrFQ45TjASq+EAXRzQ8qHAJenzK6yfzgkvOmirQCChCl0mYzaYSUXkSAanWT/hBt4gbrfQwslUk
DD3N3URF9FDoT42JbIV78LQfiHTSHCTf0ExJenTBVf8IGM7trqWbEjRlJq3P35VGVvldFFTVCYTA
Y+IRnMDkQgr91eXNZogCRzH69yYa7xBh3JTuYFB047Y3AYxSIfT/0ly2AWCxziFHVFF/pKgKinoy
PpWZ8uy2Og0qLYFKcGVJeY812gJBAmZFNY7fHkITpA2x6R2pvLshK+6MTMTqU0d4fcEnU3dtjrOj
Xai0ffRjX51qUd3Qdn/bV81D5SsPDVzDVYWmcDas6sRwrg/78fS4Nu7sBLsj0GtJTWuE7COdvn5a
54REhWhJOr8yy32XUZCr1wThtVhkA3R3FvJZIIj6Z93ybTet0IsaJ1Dypg/vQ5A2a9mi0boSTxK6
cxbwfERkd60HyDvVfnTIQyL6uUkzH/0d66fVuI6HfifyPDtR8m+Lpn6lteEHkBwEUgJ6eES/e0sF
Fcp2lC1s8mkPz+aOJ69ZCrlg0VC12R6HkkthfBzUlOQ+JfXUVQ9SKH8IfEKl3p/rC63JFwezMNqm
iETTh3Nx9njI1IEwUGbUp0yCyyl474EFAj4o70YIznSd/8hMceeb0kbMi4IQEVmWAUqPLGqP9BqB
M8tzmpI7mqvE9EfhA/Yy06NYUqdUt8Sh2/BdCnIkSNWjiMJYWIr70vOIiGsxzcfwUim+qcj2x+L7
JHpV9JWdTPhQzbpvLPO97uFcm/VNoFPXUVBPNZTjSqJLP3PRUnAzR4x4GRfmE+I09x51NYB4V3lU
GJvCHL4vLNXXlbI0i94WHqi6puozr6NSNFeKUY89Geof1f1jxYc0+vWfDzF554ap8DloluEnnH2M
unPdtBAzKv8mQg/lKJ73IFG+cX2UC/vLoi+Nu9owKHG3ZrZaU+KwoKNkOLnZbyF8G6ghiwMAxB6M
vsS+Pta0KF/2soxnQEeQpqKJ9nlGg4EUMmE36VSAJUwpt6uh1dKqtS5AiSQtFE0t2P8XQ+omj2+T
bSQbsyF1SdYHLcqkE8CrjSw2yIOQZxCygwAHL+jdxz6pFszVhcepPk3QYkhV5PDOfDlDHIdKSVM+
nNCgbpOj8Bb+EarsoAD57LtNHL3IAnA9RQvuqbbK03Hhm16w02gc0mOlQhPmVTezl3LntgMYkIFJ
a/eoK9y6tAplrXATqrCTBzlBpi45SPgZ1xdbuvCBLQ6DJrLQOjZrNnARgP8WCD+cDO1XBbjaVJu/
tV/SVwlxpf2bSf2NL5YbzfvGtnnIlR4ptpMmILZkBk4jBsdAlPYZ0p3Xf9fF9VDpOJs+iKqIs8Pa
on4xZBoFrmoJSkUWNw1NxRqlSlkBgsPvbmVBvmnpaLw+7KWjpZ0NO/2sswOcRBESYoYvnhIK0BK0
ipEQ8+O/ovc9VcyFq3lhrPmeU0OrohiGKfZwigvhb4tSpRD9VsXRMfnm1ycmXRzNNAxFVTVZV7TZ
Dtcou2lbqxBPMTyRTKJWFs1eCus2gofChzA8wVHfB7p7aPTb0nxFhQUlMuTIMq/fFFAxZcimaIAs
+GCLP2v2yEkR4HYjaFwnvdfuEXGzEyPfUCd6o0XEGeA6l+VLFQn3Za3QLVzZoSmuLRdRORi2bfg3
aoB75wsPr6Wlkj9vgiYXvd6txvE0ZL97bWdR4J01j8pUCbdoX6fjNbOvlnb2WWa2vEqyOivzeDxB
Rq+QCAHFSN/jwiGfnLwvg5zdfDOLSouSlYZFLtK18lJ3D3FcLuwu9aIVORthWtKzc4OivU7fY4CQ
Yl4dkeh2chXwZjnegRYAa99BC/CcpnCPghXcGXr9OkzaCQFVib7SbxpkEjJh3IIVs12x2YVZcl/4
yQohulWoRhvq+20f9YIe8dVBCjdBG6AnDEAIDzEItS2t/Q8yRFN1eMrd18iTvgE6WIOmdUa5XwsD
BUlmDCBS3urVxC3y6ZmknOA9qXMgpNAiteJ3Kuyun7hLX9bkJjG4PWVcgdnOxqrxUvQtLDqSS+p7
mL74dPNdH2P6cPMPa8qQP3gTKlwfM3NF175bg6boT7SxbOiRXYELRKrA/0NQ8Nv1oS6eVFOmA4km
IZqctJlFNumA9yNRpnC7DZ0Kzqk55HZOt0Otpe+i3G5UU37UA30nQw4vvO9oIcJsVU9tfKpaei37
ZlWM/3E3kQ4q9t9vms0f9ruitLHVn9rouwttXrwvwwULdckYnA2hz+xm3uk90FizP+EGr8fsXfHf
jPTOZXciDfhffc7/mc58y+gICBWBG3EjwLI1k5fOtWzEIVFoSBbungtZjqlbW1Z4/nIl6OZs5WhE
9zxvGiqUaCrQaD7Jx/Qgqa280gnheqN/q1nC925EkMtPHgNBu7FGcetqxsIv+bq+n37IPIpGIzhS
Z5nen5r2u2qpq0TrVmGpk9DmBPuRc30XL402O5RJ3KtoXQrtKdafgqRcqzRqG5TOp6Bt/Gbpe341
AdPc6LVHhcdQZHVmFa1AkKpCN9ie6hNsl8QDT7F0LKfL6LMJ+DzG7FhOYN5KbL2BSplxI9mxXb+4
G0qInHobb6WH/2b5/k1otmuUoLXQE2XXaEm17oe/iOLp6iQqcOhQErw+1tcrhYlhNuER8BgACfD5
SvFQNNbQicTe5OmjaAzfRuN3oOo3fqbSv9M8UpawMOKFV8A0JO4wX0wmTjW7JwNRMLMg1tuT0Len
UEZBZfSADuvK3ochbVb+RqNtB9fw3s0UHrtT6xKQk+vzvrhpzn7EbN6NQbVnq3btSbTAMScvpRQe
zPDx+iBfL47PM53tmtoqWzUUzPYUuO07MGMbzvGNEKPmDvv8+lAXark+jzXbNJZrRHrYpD11FeIB
LBgR5qmcoqXMaeWtE5LwSxmMi6f83xLOPeuc5n7B0wa2Dmq34OG2PbHNFawGAP6SExbZ0/UpLqzm
R935mfcDIZKuPzHvTxFiToYL6XyEDP2aBW/Xx1naoB//fjZQCdbJ70PuO4k8WOgnG69979X6L7wv
G+KwM9YkVTP/uYvwknt6D8AgL/yEyUJ+sTdnaztzWDXeqEkT0r+l69V6BJQDnXml19HG7z06pp4t
OdyW1OkYVAMt7KSlZZ7c3LPZC3mj5KUhtieth04eBSgvimhlh4fQEGp7YZ4Lx3CelI9cKS11vehP
Mucvziin8IQR6ISS7cFXfws8d5NxUbZVQuPlZP16DdSk2DpDk7x4aryrwUwu/KaL+xpPT8X9Ui3i
FZ8XQM9pvoQQgrtHWZ1kF7Ao12DMKYdC5xS2HUfKFg7dc0vJUrBJogWjcdlpOBt/Zh8pmogVRDT6
U/8r3+vrAZnHo0nPzir/4VGVaUrOf/5ywXaQKjAmhLeOgsbnGVdJPlCAzMnyxm9KMiDw0i9s6I/y
+S8b+myI2aK2WesmZu02J0s2UeRNewkevIV76/EwHrxhn6v9JhDrTRX4Rw12n1Ej30Hj2KCnBf99
48jVkRzuQc2EN2Es98IQ0HkFe2Lo9JfR4F0SacmJDtKd15+6CW81+OjRxa/Xd8fFzUHwCJ+OugBN
nC1VbGZRVEs+mWozR/fmxSVggQDBuq5xvP3cuT7aZLS/rNrZaLNVk6y6ripU0E9h8j7SiLqWZO+2
0nhKwW8JAbnWonvQvHYp9ilfsj86XRDsCwtekDS7TWQ3jgXZ65tTLcu7SIIeINNnHArCbQaCH0hW
QkA6oUinorVQMqyRVJL86kr9UarbVyNEyBDXFwJxcK+byZ3cpN9T0l1l3fxVxP7X9VX6YrFwX+hg
wJfgbSbS2PR5+8aa2rmaF0cnGmrtBGgL1aGb0IegvnA05S9ffzbS7GjWySAJQRzVky6g7RMXU2Pt
MZL0owkmXNDJ1obQKSe12fBH0NDRTlhPnngoxrEgxpV15FZSod7Qkrj2hH0Rx6SBgX6Nz3E3gTED
OMX5ZoStDhNgya5dcvUISRmo48J80ubvnkEfTeQjivbkW/3dGKirHOWArBtJntGq0aLVgiqspdR2
U5s/w5huCQSJyvixp9UyKDvPrpJyJ9GWLJn9QjXv9IXm+1yH9TFRsXgnzXM5KtREPR206lS5z6Pw
VlPTOwZLF9tHJfKXUXijU9djqbxyZpsa4jBU16bsaHM+tDWPWFSelSczENYFgChV6n8JwN9LHmdJ
Mzh0Rtmje5cPe7MFX138gI6/iqrnuAaLAOAmb99c7UYJkuei+J2nPweTi8F7LCxiWH+vb/Av2+7j
o0GlE3lJAgab/v3sSgZwqgiDojcgm+n2ROhNE3/q4t92/KYX49I2uVAoM22Rf6PNvFatitIRTORw
QrnSAY+4AikQSxlIc/NBQa8HBcGN3KhEfnyndYu10Bb7HEKx5XaY7XijdYJtNFPTfGjreNe1Qhdx
NR7KjrJQIOWIlTqD7t5GJqAniwbmoHzxrXAzDIhdoRWC3EwN8q8RoTEUcMjQ8GjrNRonlR7aKIfZ
Udm+F4qx0fvxFt6/pwG2j/ODJSibxjomSPEVk9TAPmkJQKnagy6f0Ipby4jwWDICK+RVugCWfFY8
C+1dpv0y3fJX0N6XY7Id2qeoOLrqXW3m66a7r3X4so9NG9rNFBcNAJESQgu6rRIfIx2xHiTdx+9N
8EuwbhtfBRFA9RZwjlGgKK5+kFCWAvvxaOQ/USSKspBjLzym4kBqpzd+VYX1B3S/E1e/W7fdFBKq
a7WGnm7/rhnIVell6WTDk0HvcP0nM+N1gJbIpMLcBcND6Km2xf/3E+W5qdLbGumlSCbw193LMbKM
7Qv6UHsrQ1+ibe26klbEkI7Xd+bFg2sS1UZQAb2CeeKKPxw3oRp2p6B/V5tbt9l33VJdxhfzPu3+
szFmu18PqObsW6M5NZBl6mqrBaWjultfX0oVXGgk+zzSbOeHDXi6HNmHUyRZeyWETNkTJqHPPYAR
mufSzhwEuy3VR4IbzvWFvHjESTJqki4DWDJmkzQCBDuFwixOUAPWSFKjq4HUUMVnrB6UJF94/ZqT
mzI3hYaoICTCgCiFzkwh8YURdQwjO9Fw7oyIYHTiDerMMfwZSgci/L9SoQrJS27CEQe4zm6BqpDc
ArqC2rAfHXTprZeRWsiCQ9mnWy2jz3ZA5dMPUS+VD3JSOCqN52kaI9ACr0D6JiDX67WHKhTtHoZc
NdxxZ6PLo25RsTGt3+Hg7ojlbmv2fezxp5MbiSR75CPaq1oIeFn7THAdHDOHKqr10BqY7GI11LWT
yQ91IT36crlBcxDmABdzDoPY21iy5ljBc2XBe2nVh7RP1sJv9zG3jeAuzn9OklEJCDw9VE96rjsC
1q6NuluIpk4HyNXkWLHDkevK9olZ3QQjT66l2usP8/31Y6CQh4CjBUho9thTGtFNdVKAJwOeLQSY
dap2L+DQb6yyPHQ4wqGWPnlGfptpRUANQGEH7fekfyuLb5kFdAnh6sEjLq+Im7KnbqqidCYyVbTa
9N8q4UR8001myBti8M+gHvc4TKsW5QUPYx2hQWYi/5Po2k5tjMdK9alC9d1tYAjrZqByCF65qexV
Rd9EYf9TAp5SDtZt2KHy3DR7q1rsJ7h0FDiH4LhUvDnxI5d6dtsNiIr5QtlllKWZ2+Zv5yBp8T41
cVcb6a8fr3pHW/tOJa6WnkEfTUOfPgRWTFatCc6pqxplHp/v2cFX1bEzuvo0CuNTn2W3mozoRzlG
a0W9xbLWOZoBLXAUyidC/QY53hurO5qp7LQW7ATUxAoUSwT9MRn/WMELEplq9jYgvldYMd7d3gfW
4JWpU8UhRB8oAosPhi/nejaD2VbKYSLJltlykq13RFFDVHCv26mvr9NpBOoFiN5B/lPV6RecfR00
hkHqxl59EqP8Ri+7bQGKT/YJHPogTVz6xKN3fYwPstrspNRR+/6gcactBCm+VrjRnENRhqqYKrWU
+kce5exnCJ7ktZrm1y+I49r9t/K+Ovp2cEx30Z43oWxTx2sX0oKR/hpk+zzqRyv02ahmIcmGGwX1
S+W4WyDmxVbf1460Lp+oGT34B4SEFh7OXysHGJKHpiWSsKAQXZxdDGqqh3khKzGR59Y2NpPFfPYc
qsqabiW9S4epUdN/R18Vj6Z5Mb5d/9xfzuL04JF47hJWnwphZqOXnpWIA1o7pwapCVd6H8QWsbY/
qg/UvqqXlvfLTT+NRqJJERULOsV8NK/xywxR+eikPEu/ym/1b+2Ftknvu44AHYJme+nYHsWf7lP/
9l/M8mzc2b0fK5JSlvkQnXT/1SjzbRHpezf9AShj38bdwiPy6xGdJvnvtTpb0rbIqFazkohIyIPg
v/wXhUsfq/hvgNls8EoDJGSV6ORRl221vZ2icRzjO0UDApWLwI3pz302mp/nM3Ml4jAwLGkwopMr
UEWcvfYoN3u+uTJCfYWQFh6xsHD4L20Ty+AdR7JHFbkpPpugXseHCJFDPZXKukifFQraeEDCbX+6
vi2++oOs5PlA0w85O+5KOIhCVZrRSeIpQwHYVkvizTbXaDaT3utusP3sRxpGm4Vhp2tmvqLnw853
CDTFXjKmeAY6GB3KerrZ8eG6jWwI1KBZ61q29rVEOgEViRKqnRV4/7mZ/zz12SZy80AjohOiqb1X
/w7HcEPH0gpJ9TuFlBcoswUzN32ya1OebaK2lr2ON2N8MhIkP+g5q/8E3dLT9tLJO1tXY5Zktrw4
x13RQhoiqLipXo0iWdiZ/8uOmaILMmqD6rzYGVITtTJ5EJ2Q47ILbQrQdTu/Aw3Gw831xHXXj/u0
injspgvb5vIS/ht6mv3ZZu3yIZ86DKJTBgQ3AZNVDTeIEC/M8Cvt4+NM/Btmdvi0EKlf01UjGveE
e8Xbdk/Dd2gthMS+j2vtkB9QNHbUm/YHDEQY/otd/JfMjWVa1ErCF6caY3Y4MhTiikLHujUVvZcT
boOrMKwROFSd2MfAKc/Xj+PFXXM24OwkJLjYZpEZIZzJ2FZCSniDP/+3EWabPxyrtPLQQzuNuIp1
/qslxnF9hIsW898cPurIz/aGEVady6YPT5wBO/Z+offiKOkvz1+4SBfWat6z6kZNifs+hJRxPLnq
syIv1Ix9jUtPu+9sIpPpPJtIXQhD1knImE75RgtmYKIK6LZKdliHa6VqjoPareQcPXijuSmSN5KQ
qmmu5YpGwVpwPNVaj7F7Z2jRUc61rStba8FaAsx+5dzPfuXMCzfArXmDiD+hFLxydZgWlPRKzXDs
BO09ak0niZ8jYKo9byyVNtROfPKzb6jLFYjdhkUIXPEXkmBUZ4CZa8OVRlsS+d11kAZvAspyid7b
Ufyjo7HAtI5B2IAs7EiagcTvUqqx9gJQyEDUHbQy1nEaURPGSpXd7vqu+poonc1zZnJaTW61NuNz
E9Bz6ofs0SfjrD36u15dpeulO2I62V/uiLNvP7M8ooFKeiCX07X/O6vpkhIocp/gkFJxNDt1e31y
S0dm+vezneYLmR+2ucVlIR9qFblVWMQdCn6S4C8czgtPqs+bembSfK0TjUrm/Hfr3i4frBfPieAC
mKvMhmXkLZrQr4S22XebmbRqNNKGbYENN+D6GfoUcFqDRXb8UnpGh/O7qP7N6GPoEchCWjtYKPZa
Wtq5vZO0ps7LPKL1sbchDK+o81gntPxoC9HJi3cFz3n+R6OTNa80qU0Evcso465ohJusRD7YfUAv
byUFAZGSlkrnpVqkr7CAaWnPhpx9y1CLq1bsuvA0IIO3r5781+hdcCaqTvBbcpAJ28W7fLsUufxI
cX05G2fDzr6ooFtG5Ju4Nl38t+ytjVE3xw7vkJYURG/E3tEzWBtDi7xGk+3SqCOmlVd/PZIsmW5V
Ky0lGif8QnJqn6Swsly6hfL+teykU98NxwIROxGKcaNqzwmoZ099N6kcqzrLxvtf5W581wxsHwu5
aNTWgVAjP4xHjkCY0FmPGoq5YZ/deGVy1yrDj7R1v3fVaGu1ueCeXD5LZwsx21sCIEqzcvGdO1O6
Gb27yrwpxOhoWcm+GvR1mKjrHpDlmELfyBqn036IGNjrpuNrBuXzJphXxriFlNWKiyuGCDaqzePe
i72bOoS+of0pofgqZndMqYdTo2FjkkkcWijN8rCOysZR5WyvevW6z4b16CmIQvWbUI+3CnW2Zln+
rq2HLlNXfb60dS/6j/9Wbl5ek6DUKlulF50SCpeTrKFLjGqeVP9vPP2zYeY3uJxyUCUf29M0iLol
B8OvH7QkOVz/BhdtzNkwsysYD5Vyd+KXpz7PJ4a03Vl/ckRFyk5c+NpL6za7BNVxLEWSINFJteC9
8sROYXaF3YJndTH1fGZY5pUyuYtyiSBxSWjP/oP0y3jQ7NIubwdHXROM3LhAoFf5De2Opk3/38a4
a9fxnb6h+FJaGw/V0tX/pUCABqEpfwAPQ9aI1szWF8KEP5a9Hp7cqL7N+mZNJ4sTk79qy+RmiISd
AuJeNP5aqA8kirhwg1xY80+jz9ZciSOD4gOsrGX87Op0VeVvXbiw4ktjTP9+5gCgw5orkP3w+9Nq
242okBF8V0kKXd+ok0GaWe5PU5n5GZ4memVbcheHe3er7ASn2Qhb5GcW3JmPio1r48wuJr32hVYI
ia35YWNDaN0nI+5TlDq96CMm2Tie3hyN7o/aS1sviO2I3ArunS2a7luKJE8RNrekw5ww/aXqS9TB
C6f10yLMrq+ubjrZTIXgVMcQ7BPJdn16GNLVgLDm9eW+dEF/Gmr6Hmef1RPkTncNfHMpMfcaEWpX
pz3Wo7KqcLca4qIW8gpjVNuh9DpG72n2lGjIDsL8TQPqUOsFc7gw83nhuzcIZdNXBFiFgaymoKNk
N+5z13BGb8EifrQOXNkB8/qPQBWlrhOFkM7M4JVS0Y3emqtYy8hnuN13OAhbM6zXkjQiJOGRpKtK
p1RbUhg0lliyt5ck6T6s2ymjjNK9jhrq+NiP8tHTXkzjh97B6soEY2cNVJ125fcw119gwa96xVpR
ZkciqbjvTeugNPJtLxtbbaCMiTIiHAcg5Om68W6lruQHEc/SKh53yj6PB1tUipfqo2xm2FYe+PDy
sVXv8gLMf+pTnbkXddeeSNi5oJE0tdb94ntusiZfFm7qF6A2jubfeUKqjmqyRYkYnIb+R9M9997z
9T15aQ9MhTn0r5B4Mj7cibMtmUfZkHlNE5yQPS9VcGDlTvC+Kb24YAMuxW6mprT/GWhma1KWKDeb
imP2/5Mm38IH9TCCzQfyCyJ9q/5qfFvYKk5xr76E0WqxjH4yMvOVPP8BMyNUNZIVWnHNSh7cx+Iu
f1Bu3L35TV0J2kpah6vQce+ie2+zVKq8tMIz+9KacalkMROvOs+pCK9AvlyPxa3m/rn+KS9dGucT
nFmXWirkklKu4JR6PwWl2VCT7dRG+PJfjEKFjo6cEGHweWuyarl6W5cp06n+jBlvRSpDjGIh1vL1
YpJJrFn0WKM2pdDL/dlQtg3S3H0oeKcg8jZ1K9xTr7kXepimPi6VZWm8J2RA6MlCLdiFJNsn10Kf
eYgJ21fvfewUGg0tRCR/XUbr/0fal3VJqltZ/xUvv+NmlKBX2w9MMUdG5Fz1wsrKygIxChAg+PXf
Jq6/W1lUOqPbXsu+dt2sDAVCOjo6Zw8ABTsBLK2DFk6jLtamfq288Pvz/jrsIqNRs8QgfT6f9wnH
hTi77ZMYmu+al4yKaynwDGmVw1BN4efv8sNN+S6TWoJvjWkYR0ONGKRtnpv+lOiPUY8Gd/rQ29/h
DR/UtHcLBGYK2w/RbYz6y6imwL9XAZHwdp/Q5+z7UwT9HRjwXSlNXP1yi0Uw5iq0oGKRPsLQOADG
QHnmodjANu+tX78OYXyCT+Ft/KUOm0O+uiZQ80GT99dXsohX1oQGOauQWtO7IYB5euzWKzhbfCFu
tSlv+yP3ygfn++fv46Md/P51LEKUWWjIXitU8LviLpffFfhpsCtDXF3hi3DU9bZweob0dbLMMOoe
YHXpUnhLMEt6dgc5qGT0+nxal6ZYtcV9qtO7Eec1HdQr2ce1h12EK0UtyxjgnuxRRdHRVGe1D5yw
w9vnU/pR9H03pcu+i2LTaEiGPn1ssoe+qXxabAQ0zFBJCz4f6Mrj0PnS8u4gNVNIJUxZl0JKqFhV
1n3Wy5WtX2FnXcCoy0Ps/eMs4lM+6DCqNHG7N2xYNLDuQOD1g5CMplV8RA/9kTXF17ZHybkfu3WT
Y0pNMu8dnm8ERBXqXgs7uCKVSXoyJL2hTexJEz4lRnIWVN9akXKvWvpZhxe225kwCWa6gEiZ8ei0
KA1DOiEz6qMlgHPI1bbxbV54pjJubWt8apoiLITiEVRjRPMCSrKrAt80QVlpyCDqRldRW/l6U6xH
We6RBPomeWtqCwPD7AoO62pzGIDOSqzS1R2y+vz9fFS+f59800WMtVB7N5O2xCUWOBlUyLdFYqM4
rYDkVbmOaMM4tgMHDj6R+bVSAR9LHzsdxBD+DOnUDYG0S9k1Njq9AKPXzPoCMRsgydLmyp3Mnjf5
Z694zgjfLSRW1DSZ0FJ4hPKML8wmIGa6GVr7zKCaMwzA+sCnSxFA8bBTayFx70u4TCco1JQoLT0T
foKYb9qrQWl/4zEK+CqKZBMJKNHDESbQ6gi/UU1Z2UMb5DHQWsTwzK5zwSQIqyz2UZfbFYUJ9FX0
PSfQ/CPIjkDHg+sqbm2KrYA6aqyqatr3Jjv1uMXRRuyKWLiMpF/ZBHt3g0ahkQ0rPjGvojBOFNMG
EOIAbd2XCRWKntnbLDF9mrDVFNMts05FP20GdEngzrZDw+tOHftATbR9pTarrCwOgKLJsCghg6p1
rlLDcg7uED3qivD6mhRz11RNWAF/p5H4TTVZoLU9LCr1xnWK0ofPjauw5Nho12p+v6sgEV2fVVPA
YTEcG9eYX98WAU5D9GOcPEr7QMj9BK46G/uNHllv3VgFRZGfiZ2uyEh8TUGzskbNMwFjbfIK+AQI
Vfrcbnx0yLyUPOdD79tgPqkZfMuceGfMilXtS9fCZihVV3ECEt/kCfhmWbeG3gE6Pp0UQb9Ihbia
Xa60Dj2b3ARQ+VQoxpUAd+0WT+cI+G5hGjokJ8axnVsFAE4/9/fJcwQ+upfekc0Qjn5/0AI9ccVR
HpurNYSP4zhwiiZ1HB3amL8O3ppUiiE3sHu12tO5hG7RkwlsTq1EV/KOayMtQmya6DzJJ1SXYsTJ
PB/8KI9gV2Pvi/wa6O9fJBk/n2oRk6bcNAYh5toD7l2G+ZYocFH7AV5S6HC+LulXCZMynQiv6aoV
RCs2SaHvlEiu1PyaFcLv7P9LVe3nd1nEnUq2OWnyGrXEg3Nn/pB702tuijM8bldiyx9z+DG49V35
cO1+9C/yvJ8DL9ZVOxSkGiyUSxt/9EYgLlnQtLBXUh7GEMDRPfdif1xhHjzqD2vnChz56nMvEr2J
ocYQ6UUKOe5Gd8XGCSfAU8+I9/ZebpPb6VDVAaowISB3V2L9v0jGfj76IuEbYS9mDjlOGvuQnrLY
zUMlmGUYR78O2ay07rfXbjjz8v39ePk55CL/iwxdlXGKJZduJr912VZ+QyPYnX6QcFxP14RW50/7
bLRFktejsNHbUPp5jIcCchLW7Sx4YOilC6kBdHpqHyaUV/bvx4nYnw+4VOeHAaKWo3DIHm27ANfi
rcpt17mKtpl3wycPtjSeoQNnNRMVFm190/Vfsk66n+crADFfGWIRiKoyiQYzylFoHh0/6zSXQU7d
oB6sr/Hf1ENzEUZttNw0WvtMjHjTU+uu0dv7bLJvpLD2NahMatn4MSgYKQ5wnlu3VqVtLZgylEIF
ZjOPPKeAnWrfrqktw1Yv/RSSsKmGdAH3gATqbzR+7SDMwij4krj9dpCA4xyoBu1ZrSJ3tO4gb+OW
RuJbgMIpw3GkrVcWX5Os8wperLREuLV4reRNbsWHThwcdMEgFeM6ie1DOsHVSmQq/BnO5K6iPYA0
4IocTjqj6nVTv5O1Eip5HuocNrbyJAT9xmB+3SF55EQLyqcSW8V4jPkYEOsVmlInploeAZEmil3i
NAfFLDcyqvYVMwNbrzmkYYDdB2xYMhvgHez4AVieSeTbtkDe3r9G4xdzuIejY0hI4bWgH6scGUtW
+xGFZ2IxnUpQ1wpW+ELZixJk8zLbJ7z1UTLxErjZpwbMMwsR5CwLkgLmm0R3DdATJAE2oaQBpPCy
blrpVGD2uGs3r0K5NWm6s8R3JbqTVHOrCoIqP/TpR2OoawiauZPUPS6/2LBShjoO2ASvVjrzIou1
FbVo6eVuNB8UDXUH0Fe7V7WAUy/6rZqybnuIQOJFwvv9KMjBzKXb0izUbfj/lSWw/LB4od2t072J
tvaAvvdpiiGMTvk+JQQCeiQYFXWlQfFH04rStUbYkjrMq2Fj6WCp1ImHEqLf6oan20AkYrrtLjQn
4PRae10P30SNqm2ytuNtJOr7MYPHqzBACSJhOw1hw0VAxtyPjGRHK9+CT5MF2deI126isdDWRq9B
t7ZWIFcIuvsITSGpI3ukMuAlzCVz0wP/yk8yWMdUdykF0hSpa4TyiQqD0LorPeFA+aqIjpXo3Y73
aytNg1J9cjQTqe930R5NE5JY5RiOxomn1evUpZt+KrZNW3lRjB2kW70Ph8ZdpModS4/6vBNEverY
N0WpcFuC/7xT6z4UFoMqbg6WjPYxMllARbckMzwj/mJUd3UCfuGD1iClEAPUMhvfKGBWxbWV3SkQ
1CkDK7Lduld8w6hWpiiD1Cw8jeLWCvslt53j2WBuCVjKnYIRq9g8V20XUHDfqjvwCAPp4PV3+b7G
apBdA7IX5jHLlU0nv+fzgh/Ukyy+OCbddab9MJSt1xL4vdrE63EBS/NHrmarlqxyNT1HEEfjUw8S
bernyLgrqXgKwglHw6sH76svodlmwf6wAJA4rdGgv9fGasNIvyVga8qZS2eO5VqzGIJV376oqsPc
poa1B+BIBDpovLyn47AdUpz6kPjkTXkyIKpQqdDdwcPhsgXlp7IPoYu5jkGT1Bp900KPtTPvHTDM
slzfQv3Gy3gObQK2B42V2ZE3RYNHhO4JmaxLA9aphK5oVx9U1QobpXxIs+iYUNujqKZb3yAs5Ipy
dLNk5yjdusCt1pioT5XkUW2sraHIgCqvbfbFiPi2dsSu0+ASW5aelnzNSP9sG1kdYBJ3Q5UfBzD0
8wieM1G50R2IZKKjEBR2HdaTeq9XwvGV5sgJGC59soLmz00iB7D/yBwO+x1KtyFTBrTlS9C+silx
pbOPotn3lpw1iGXF/ReB/+0UCdyZ8SPjwBvCpEFz6VQFIo/XjTluUb6Ewa610bNvuOt6kDY6aNF0
4HDmha5hyAuJUWNPg7B8puW3mpZ4emT7MeD0w5SfzSzbCAscfNyXWJq8ZJYz696GQxrdx1qLS19y
kxHlUKXTDVo6VzKxawf3IhmGBXZnlBDofSwmI2AM58yA6yNxrtSdriVdxiLRTassMjuGcbot30cr
umbSpbf9Vg11XzyUW5CNr+R5107yRYY71AaBmQbQYwnrChe90G1T4aYHt9cW/Y/P84Z/0WT8mf8s
8tnKoOrQMqTTA+CFrhEC8xvGW91wAYkPyDpZFz5o9TdXtbSvpHpLcCwwamzUJoAEzBWcWtnOcja1
7RPPEq5cU+hWAJgDjQ36o2t9GJab66vfYF4gn+Vki9R24uZoNhmKY42vQpfV7W9g2e2Zd8lt7IEx
9Xbt+vZxpebnTC+SW5aRViMVnjh1vs3UDZBFXVjOuwxRoin+z0pov97PljhahZsG06IEN+DpKIpD
XMPu+PHztfMR0AM1sj+faImhdQxoz2QxisPlSAK7Y55hl9sGzDExpMSTQOsVBpgIDpyo8Qp741Yh
mi8QViERZTTjQeWRH832oIrgOJtJA+/jFrArAJ4c/YnExTpzvkZmHHY4oA3j6crXv3K3WRrJWIQN
BRK+9JE9TiF51B8yCZ5CmIdyPZ37HDais73LbA99n675OZ1c3b1eqvjdVWPxphaBTBugoNKWEFHt
9b3Ib7QUhTcbAGBIu0uorcW2stITI4gSHpb1XVOD0tGwQNFBb+C4tUASAEW11hr3oGv6qN56iXZd
9e5aGFyS6UpgmeN6itPHBBJKBfBWciz8ht2jJoXSIShtaO6Zs6BilfopXO1b8jXW+23Swoz+8/f2
LypLP5fdIj46ZpqgEQ1Q5mx5oQbIBrf61ghbrz6YJyAkzvmt8ZgHSUBP167gH97jTBTv4D8EJe+l
g1yU5WPOBgf9b3vX8gchr0mFf3iq/RxgeR0tDEFpEc1X/HmKNeHS2chAjf+tsP9unEWBDMlNKkeV
sMcaqVvaRV4MSFg+pmvgKo8RcksngUgmc57LZghFcic6+IDXgGmDXDfG1qpkRXDltX4Yj999pcUF
toZuJlFHzO38WnscQ/CuCnp4X2qI/snXaxWsK69yyX/pNWNKM8NMH1XF8qg1AqbuXFmpH0b8d0+0
SB26UmRJITDJulRcXIH16HuWth5VHnPlmnnutbEWm6I1zZRTW0UwyxosHFTjxIm1bIWs1O37zv8P
X9YibaCxzvNuJoJYdxxN1tqzT+oGxc9LiLwOqP+w4/1uJuenf1dMxmbAERDh6dINW7cHGlgrOwQ4
+doa/DAreTfOIidAo9OkZm/PazB76ffxbnhwduxMb3M3GHz4nOr7/i32DfdaS//j2u67kRfZge6k
SVZ0OoASiPvReFvo7VryL7MCt5R1ODAjNFFnyVCGSIq5HVCgVxGfjbmqwq5xlq9EoWXy0EcjDBYI
Fi6Aoq7JGOC+Byuu/r0g9CdaaekxQsQ4SYWjKjbAa6wIkPqld7CSWs8G6FoQPaXn7hvaN+Hna/fj
jf9z1MWupBEZ9DrCTMf1qQZ4OLkOrf94Gf0cYrEZoQlRqGqKIdTV6AksI2OvPtSrfg1uPdRAXJjW
Bs02u4t9/fY/e7jFvoSAa2LlBs6Pkn9hcOhmJL8S1K5N33IrlmJUZIx0xUbDA+4nurP+/BE+Xnw/
J2+xBzu9U7rIAIaN9bjTa51fg5NvVNcE9j+iBOkzVf2fWDl1seM03vOKSg3dlOdmLzbdoTrkTx16
CBDaubOutOKvrIglzn7Qh4pTlKjg2MMPyoC2d3SrpU/6cIQDCcra8u4/msQlRL6b5SFSDUC9ARUV
2679PC1WA7WvnANXFsNSf7IeRjMdB3RDoHfipcPkkuHKxF1ZDRcWxbvIX1A5ph1JcdAA66Sb5xFN
y6R8+ny2Ps5uf66Fy8/fjWJorBYJnCsA5GIEWvI40rQdSCnqDTZr4mutq72xq9aSH7Hv3i/By6Hw
btjOnICtGScG40zoLctjagBYaBlztavroPg8cMifMwiMfS0L6lqMugaMFhSrXKlZ5pO5YmfDab1v
dpUiN6KaHur6dtLuuwTyN6TyBDRt2jr62hDrzRLjrpSAXkX9MWUyiKAQYkc8jGvD11O+cqbKtWIL
4GrcfGrx78Dg303wIi6B6dJIRcH6p8qWJ1/scXdVmPvjHOHP/Xzp3L2fzCgSsI3AaWKjFKvVa2Ee
Qb53Ny38fBS4BAzxl89Xze9UJiRUNkQv0GKmKuj9iyRaV5WSw3O1fyhRqSwEgCFC6AEMWG+tQhrQ
BOabNFLvy7x9gxDj3imUU9O0t1PS7LUUJerKqELIoPi9Kb3KeLCtx4wBNzzR/i6rkp2aW3sljnd2
OtxXfXM0h9KGpP10I+tKuia8VjCtqNrwfQO7RzN5TbIEZXAwnNv2VIKkY3eolqOYDtOWB9LxVTQq
Nu7fxsqyeH/lMP9tn17mwjQNC0oHMxrz1wytyJXSlkPcP0jUqZQErvEK9NWS759P+bxMfqnZ/DrK
Ep+lWUXHBIqbD/iH17bFzEFWBsAf5NvnA/0W2BYDLV5tVVs58F8YyKwrD9vEazm7gnL/Pegsxlhc
ePSExkKfp8xQ9RfdEIDq4KoDZahE9iAB3cLyNbSH0hsnEZhwXzRLX4nqgFvl/50qv/gq893s3d5B
0oACv6l0D/mePqsg5m74DdSRlWO5lvC4r8KMu3wrH9OdvuNv0fEaq+K3vbsYf34d78dHaDPNETuJ
R/JONqAhoqALtZdQEjjBI9eF+dEKULDPX/K11TSv6XejOpHZd12PUTOqbuo2AY4sQiuL+511TT74
t+vZ4gEX8Y/3mrTbAkNZskJ7CMYu1Yk4lp+oFB2SK0ngh3uR4qZiaBCoRLXi1+fqtCmhFKzsBzk6
bpmfh4a7U3Jlh3y4fCFCCJskDKH9tuPp6GQEOl3iIYJ9G4TtS5dFzR2bgEZxDMOLcgqMlZCryE7X
vcpDG8K9blFoDvRWuzO3Lf/zt6ldasaL6KDBHQiyTyAOEH2Z0aVjlpcQ3rYeZI9OcuYSZCMK93Xz
a1s7Xgyx0xinKqqWa42MP9qS+SKDsXlHjyrnYKKrbl3vca1NXajsoJG7miwNBekaiNc01NqnJAYX
1fxeNC91z7wE6KwcYShCaxwa26tJ2al8bsTcVxzcjhjAtnhAs9q86Q3jmbXSayEBHqOqZxlA5mWn
kT0PdNVXGuycrAM00dYTpWv0+Njok3xyDStUaohW2nHA9cxPJ9yKxu/gAs2GtwlaA0V6qHLpoaiM
h4uPRfkEcoY3OiulgIWKgcwFGnLye6026JFFoQAzSE9UH6KoMcS9NLepoIPB7vs03ffkjAqfKzPi
QV5trGyw/ZsAhcawpoPXwI9IDVOyqsm3ONcOmUK+ddDKrGsbV0MU6EkGu3aUeXMB9hV8Wkx7P6Wg
/adfMzAMtBLaW8NqpCsN7C05dd7MorSh5zZyVJw63a1ys3Q1+thFENMu16TTPLAI/VHfaF37Kuza
y+r6ATbcm9isYVhHhrt6bDfwi9zp3V5mp0Eb/SEePbNvVp8vqw9CExYV3FlgEQvyDF3cd7pabSHg
N1kP6UZsjLVYW6tk/WcZ+L9e5X/Hb9Xpj2Xa/uN/8OfXio8NLNHE4o//uOFv5Z1o3t7E4YX/z/yr
f/7VX3/xHwf22lRt9UMs/9Yvv4TP/+f4/ot4+eUPAQw9xHju3prx9q3tcnEZAN90/pv/2x/+5e3y
Kfcjf/v7X18r1LPmT4tZVf71nz/afP/7XyGT+27G58//5w+PLwV+767qRPIXcNrfXn77rbeXVswf
oP7NQbkVVGX4rwM2ic8b3i4/0c2/ERWASiRf8O++0ObLqhHJ3/9q2H9DXR2ia5DlgyIZ4tRf/9LO
Q+FHxt908ERUKLOAMUId5Cr//+l/eU8/39tfyq44VawU7fzBiKY/ow6c/fDVHHy7GdJJdEtdaPVY
EFWOJ0WJT9IkEgIYAAzUEYVWcdXCWtJw1nHVHvRSV4MWdDak+dxVSezpORQ0tF4wb0ixH6UljmCx
MEAt+OgycTMOtg1fy/EGTwXlSqEkcHnFz4WMfygcpHmoIPhGI2+LiJN15cz4EcrFKkHHkBuAWvfZ
VgXbwqEQqoQ71lpxpuKQGFcS+4Xq2+XxbRU5H4XEOEEHeZHFNDwh1BFNfFL1rNx0WjMi7qnCI10E
jNgBiasdaMDcuknGtG2rIRaVMIUcR9F8MTp7C52andTVG6gqKYi5pFjpClqs75bUP1/a+5e0aHPO
3xLyWDreEP6D5XJBFb476kVdJcKkeX7KKgZKSmGhnOZk1G20Id2WNXuwKq5DzBOqqZE2uapTQEeq
H39MaqIEyTC9ECCf1klT6m5fk/RKKri4ScxfDwtHdzTM4fx/lt2VhMm2jvW2OknNGY85pEoCKgdI
WKJh1ipVvLeVKAa1M9pXmJwbIvqdE2nmFh49rYtdCUxOHR+sgujHUa/YKmdhn1btfuI8vudgQtVD
+WYikHnAGP0geSF9LGmYhqeygFmxvW1SpwZUNLBU8c0UrQ1zT9XalVXGbxtLAvjHCg11BJV6mkXl
uelinDsjrVeq2QNt4cS1206WtRuyuAwgYcrX8VVt6UXj5zJLINzbuGwRE6YszmKpFZHRjh0v81PZ
9NqRRskLbfsq1I02W0OsAYeEXsYea3IAnXhq+KyCbCxIslAxR2YQSicOhg6QFEKB6xhYrXhpp8u1
TZTbWKbplexy0dj74+va8E4G9w3RCWKdv6ZhrdqkBnXa8lQVMInAzvEHhexFl/ThNI5sVUQK5jvn
QQGvyR1Uzjsnui+y6IcGDet1B9ANV+wnKfLdRBFd0jgPkNGwlZznmPTOE/K/NPh8oywUXvGlwRNA
CoVzDgh/Aw6yv37pKaUOt6CVe6JG+aQUpeaxPrXPLeDGDanj+0JRgnxS7F0WlNqtitLMPRRS7o0m
L9G5db5YCsBsl1+x8a8CVI35uo407ldAPXlm2TwmUzG9DAJa2SO9zzlnK1SR9so4+OgSJ7tifrfG
rPk6VdUhxc02mlq6FxQrrplGSHGkkV8aQwRZkLS4byF2o3TtXq3JeK5ps+qkDcuqhkGSeDI2tkwn
lEKy5so8LaqH8zxpJoGsF4zcAKkjF9nidwHFUlKLScjP38BGr9pITWpHMfugAakaDGNMQ03r8YrL
AXK8qd4fY3CMK3W0dnqNefj8penWRb36l0MIUsXYFJAXxcuD4cPiEMrLvs5iUNNvLrtw4jI51ura
pJhdq/7aWrC76SiSXFoS4nIxGrCHQRuhz/izLYuApDm/lejvRWlMj7FhPZsRt4Edg8mrqqqDCzeJ
WeQ8tn1DyjbQCmoEYwnzdTkAyFiPBLncFiCf5M529MLreXIzMecN3vJ14Ch15xplTb3MHqU3dFq1
aXn9opii2ukwbq70A2/q4dQp1k3XmJixqCg2oy77XSzydZzVR5FO/VlhkBMdanhLOHaO+A2sYp72
2ipSiiFUnBaCWlkMZ8Ao7Q7ZWPONmUJH4/KCcqpAfJRFCgQEKhooDYE8+pSle9nwIGuqyFd7Pu64
XX9jiDBgUEruNzT/nuRw0aOwfPKmMtdXQ9ZDip9mhSea6O0y2bo6Dq9mEsf4+5YaMlaPful8s5zy
lCvEY7kufZk5QdkU5Fj2idtYcEnVoYkKzGtc1EdQJXxU3rKV0tpxWHblKQbVPahsIwn++PJFj+CL
HmJjjT/4oExr22SvouyHg7TsN5Bs4JBZlg+5ULeC4JPbFAK/l6iTQ6Wg5BaBVgC1PCg3JV4shwOh
Cocqdv5dRLV1Muv4iaqg2BuUaifCAR/VnS5xO9XpT7oJts+QqPdFD6V5OaKL2T0OHaCJWd+92Y5g
q9KcENrG12JK4w0ZzO8dBXqnwmkZjJjbjahp5RIzGiHXoPAgbZU0mNRGhraKQoNsN4k5NfsimyB0
D6MCO0u1o9bCelqHeZBHign/Tip+1xf4TlPDIcLio+QmHuDiBEpQ6RRBD6ejI5RXoWZWvNIqDmHj
4kuz7PHGEC0v+1DN2bRqHVhfWDxbDZAN9gyCF5Nr9Cjmla5UAOaWdd4EClonJLNTyJzp+kaW8oXY
sA8pY1BJmMa/9EKyFcmj89hIuerzxoL1wAj4XYbaYzxLedd9mDcDXdOOYl5BFluZ2T6efFvj7blD
WFVhW2ELTYULgEPPsu4hlgmrMc8egD1OUtWD8QxMG24QQJUQZYIcfT8AHVQlw/7t6b5T0R5ptOKx
tnAxTMyo2hhTj0KR0wRdDjDhpLHxSFWncwmsFnMLKkcABIFMLjITFV+gdIVT425n2oExRfBtyntg
TIUmn4yT7RSQK9CAQUAL+5tRpNatFG2yUarZB6S1wgL6SjuLqwfYa+tg/AGkU+UZTJ8ys/UxQ3EA
ZVWgz4s5vjsqgjC1xLqZYQRKK6wdy9UNVqnmOWAlhYrZZYFmqU9lajZQhrH74LIKAdEawkhNXvUI
XyUrM3hZOLiet0AN3U4ivcVd/mhYbbSaiOZAigMw5zjqoc4OyO06ScV45EO+R8qkHXvnBkP197pm
fpctnH0GMt3XDuWBAwBv3gaKgzU+P1YC/T3YdQEYLGuJfOdoRU73lOk2PBTm4O2wNN5mYg32NQtj
SSDEm47eMHEjxJa6iWLloFSGtTMxnEsmY/S7ydmVmaqu40nbXJZaqsEXoGrVHYsmSKhYpumzVEWf
S6vpJi6+Vt2zA3BJbMf5+nLo62qjhplI4HeMhW/lmQLc7ry0UZqRvp33PyADE0Bqle3rKoV2Pcr6
05zDOXywdn2SYhMUTbRquSZ9qP49wh2F2Ur3mGDfK6YaMMcRG2nplZ8j7nlx0kVhamYrFc6QwVA5
q0uwE7WKU02NQS9ixVZpi2NTlIehoQ+4oPODhO6cG0kaeUnMemRm50z1ZJ7rWCvA3M+R5bIVp4kf
C4MpqxrOoucal+9z25VPl58NtgV7krYv9umIagUp2FutZ9Mh7eKd5Oo3afGzyit21zuYA2jDNXdl
keRQ8jDMGyMVqn/5pmUHTltpj54z9YUf9e10uARTtWVeL/Jie/lbUVbu6xIiVzSyJi8bO7w2nT+p
Rgq3nMz5Xg/RcJOl1RtyjXCEByFQ8AxcFL1hqONbweUV5Gr8DawklEidgh/hs6a6JpYoOJTI1ngj
msCOE+yA6NDYYJLClWmtYyXBkIu88RpOF2ql555l8kCljXa8RKwk0Q4xHJxOZSdCWHIXweX7QsuI
r0SDhkFTaI+X5TpU7YkXmgslr/rZmmh7YC1F1WvScZCO44NaEh7IojvoFr6EzUxy11ngAPcGMhtY
Kj/ls711OvLd1Ou6q5qKWEVSd/xOV6wNQAdg9aqniraOlyiatrNrkDRknWsS71IftyYi0jSp4zoV
8rWqIPZtpMUUJqz4pqS4i1wWoFmLEYwSGLhfluKUvWi13ezLxNyNvbil8TRuGzNyWZ+xLY3bBlVv
KAri4liu2s4g0KWnI4RZyiaU8CTxaKbcNQBA+LHZtr5eDIfJBOlVUeQOaUWzxhTh8JS4A1s9KIBw
SXtCJwTrJcFUnqy0OpTU+tEWlra9JEnRAJMGBfrhKx0OmjdSeTShp38JzdjclVdabXOm+AiEDQrg
b3zO8oTsxso0D1GEnKoYUijJswbz2o9Q77TqkFSwckDXq1q3ANajbp91Qdc6lT9/dFpZSdgMShZC
CT8LxCifysiIb7Om2GigFYNna0Lgrr7N49hYsxrLEsW2AqeHS7PmW9Q0zsEs6Z5ZVun11gTsKuvC
3p4PRLVNN/oPrClor8O52qsY3/ZN5ksBLmCb2RacFotuXXFrw7Wp8g10FP54LzStujCu7gwH7G+B
ngROtE2tobjYOBwdXnAriKFELuQthxNLm+FVoKoH3km2h/vNeaoKSGCQdIRBHrZTp0W+otpwazho
jmS7pBh0N85Y44IacgKo2atzcEL/CE56d567aXtZkVXXIolBSadL4VjWFWezYC+XY16t+XF0pHm0
xStige5FuOOdL/vaNMkmJmrkW2YPT/p56xHcBU7KdIzNMeyl44Ee1d44f4QhHHrznzr8a+Dd1YNl
VQREwgrqpyobbpQygZDmIN/4nN5fth5s4AEWaXkTsDZnayBjO5Rxv5KEtXv78g8rNVyNB0mpFf7E
VLa+RMuE9XSjN+rZqYkXGTU5ajzbZGqfH2xUg9Uhsb24q8btgJQbZzVqP+b/o+y8duNGtjX8RARY
zLztHKRuyZIt2zeEnIq5ijk8/fnYOhfHmsEI58bYGGDbTbLCWv/6A3kANj3lYQ4ycZkqsUgyxMYY
nHhX8jHJ1plYSjUnuV1HWy8kiYeSZdPr18ngdg1iVW+p/T9HJdBBF5a728VV9Y7cjwWtgLazddGS
3VLlVIV2tQM+giZWzadba2227SkRgVqPJvmYVTSk58mx0bCQRh4s90meLpjUDNOM33U0etluDQPF
mSaKdYEBBDrFtex1dc5DZxnFFp9bkA3U5FLv0XPEW6VJbCma3t70xdxx54jsrmzSrRTDeJ/Ib65t
0MZN4bDheHJWptt9o5786YzcdpGsk32URIcpKtxDa1yjJn7OggabTICuB0QepBnh1xRpbdzL/KSL
ujtYmfw9u6M+Nk4Bwdj1rE3msSl0EBPZVDSkjoYTo66wK0+3BTXHnEI5Hv9rmVYtgNWhHQZxka0+
04LCqPC6A+71/adBmnypZYJfqfZTGBzaaOVgGvqSpALefqWhUzoDza+jPxW9V9yXTpTsSmjvMpqz
H5XxMouiX0U025fBYFMkRnDXl8Eh7gwy70NJWsPgPJK4lWx10/MWJQX07TJ1BrGETfm7eWlAqUUQ
FSUGNODlpjUlHmCxQQdNPMYvtzTsg+wqwtSskVisGXWQXT727VPVm8ZmKIbfEWtoH1cYVimX2z0s
wl/KggsBxHE0hw5fmaV1m0NKY3PetLT1WwfIbIO77hMVVbYOVegdqMy7PSNiynPBMmwEyqomt1c9
wBcqrI48pD4wD9osFBX3QEJU647w/7M9Wie1TVPX3yaZ2X6a/U7hB4HJV9HpccGq4j3ThnylbSu8
pkH4GSg42QubqUOQFsMJRqu4eHOybZraeTDzYZ3aRCIVk9WvmgrNJSfG05zP5LwnFOCuQozW4Ft/
f+s45uQT84Rhn8USurdp7aXMUEmm029jin/nUxEes7GgjELgZEoCBRMjUvvemDeTb1rH228J0rBe
9TSlW5nV1UYV/Ulm56YhlIe3/I1sryeysF6wI+ovnTP+ZrL2nOjIOLWUMbumDC9OmGtEgaZ5jgrv
pRpJDQs7AepoO3DkXYXjlT096CCZtmkXJ5dEYZYRRbgY6G5nm9okQ0F9Ee5XaNpz5noHo8bAJLGt
T34k+10WzZok9s9xvy9R2r7EdlPiJ1DmTy2EXxKW4Y8sVWNTVHwYJ7wTSzmASUm5ni2j2Nye0vUm
cckybOMrlb117LGdPrht6VzMGOeJPj0b4SC22sncldfMqOWSjpykPP6BTWO6LzMgS5KL8nsthbWe
40rvKj3E29wRw/G2dvwo98hB69y1W1vOjrwbTEqiSu4r0/4ZGXm/g2SHAExmj3OOAVui2AltaX2l
biUEcMGsxsD/5eIu4uXj/GmW9cV3hHpIWB+Yxc305AuM5mavyTjAkTJQM93AB3/o2g3G+Gx5xUoo
Cj8h2bQs7+w4yC+8tHVsBhdDj9mjAFMIDPOBAx1SaG3sqLdsGrrG2QKxUTXEWc64zdHfgJ+r9VDx
ztpE9yer0D8stw6vyoUTjGXb9tb5DoX5pNKE4LDKkRdac4imQdc9xkREjeMSqSKaQxEFeKOkyZM2
5KvrutOlo69aIjNKXkAQr24fkLSs74LC9VF+GqYg2hlG2x4TMIPL7RPKxl23Uznd+f3DkJURelTf
3Yku+9YHLiQoeqf14DjxWXaJtbX8fhcX2uf7zFAY514d2lndOV1ZnJ1qrK9JdqmM4FeeBtkTCZrf
cBGJ1s5EBFqeOvfVlIiLmYSvjCtWXSDUd0iKh9mTr1JO2XMwhP1KVFsEGS29AJm6vMCLQZ7d2/05
Q4rqCIuK60k8pTXzkzYPT23ZWAAl4otymh8qm+WjBZQBMh5d+qLAbNQdOIvyBsAjE8lrhmyzKSDF
jFmvHxtScr3e9H4MzkCNZHFzRG3/eY5Tvlc/zI+MSPdTi+4ydOPkvvJyf4nAnA+ZrKYjj/0krbba
GkPUPoWFX653QzxG1yqHpZX17tmbm19JsMUr2/vl+vmrx33hOFn+3TS/NggltbIRk87eax2FwaPy
jC3OQ9XBRGm/K9hU21nHPcBX/hXckDQx4H9OlPwrI6XswFnf7bqeRZZYO+WM2Xko8mLXpm23KYzC
3mbCyXehVwxne3LetlPTGP1ubOTZZVS2i6cEkayPpW1WxiFyzUedwdUh2MtexdGuYXh+bJlSXFPG
JUSAD/bRdCu6GvqbZ9Msf2Fccpg5Ee/asNiXBW/UiTt/PVW4Us5BUoN0tL+xj+G5oskEnWpfqwUE
b4OG+6Ov7qIEvLca2mKbxqF/wk54NfRjfpkt+080jfqQtxILgJxQxjiXVx8y4zbBiujOT8J0lU9e
s2q6afxlaoOSyfdWVl+Hh2Gw9hGFfB4mIZbgBX7o5Z851w9T6n5OKnfjxGW2jooW6ScYdGVDVfJQ
MlSW8YMXwy0BpAH7jmp5+uGTTWZQJRhSHSY7sLdeEp2MKOrpm8t005f2qhkcWDqBfW3Tbhfnw9dO
5fZeWJBW+qr9VrbkdkZ+Yd5zPc1r6DyuSrCXLES9bjIknnE6b7mE5baLGmTCKc1zMab3k6g/OY0c
t30V0vmo/FS7FsG64TpxIg/J1HCdpWVxGCefK6v4XBcO+EOXTRtcw6sWMKqz6VZywD4zufRmRhXh
TSX6dT/Z2XVwagIHex2lYSHDagdPXqdlbKxmmyDJOAc6zDDatn3nZXLzAmlqHm9q/CbcyY3WBlDw
ZsrpmxwjRgdsBet8/N5gsctFDq1snpN7I7b/hIuTgrcxR7zQnCjc9X1krTSbb19O83M5hg++Mn7X
DYpwSyCEryR+ULWI1j0X2MaYc1RxzHyPhWlfHVZa2LtPI2gxjAZLrCcjYe0S8VmAtiZyEqfeCl9y
MjODYnEpEvTgydK6Tm9uOIIuIzBXYjIv4UT7anu/naEnnDsSm9GOo1WUE5wThOPOi7mztCXUNqEo
SwNx8uBb5TRdeFLVNDaItHUcvzAlwxS6IziEoyfsar0GO8Gu0R+OkYGakRnbnyqe87UmL3OD785a
T5N/nivnKdMDIJ6PMjj3PX9jGsV9pECkmFoU+94dj/FYXGVwrOOYMYyP3VRWk18YMLOSKIYHNNFj
ug5ttLiBGp6LIPwDSghkhbFDEPI9MgWJNXCPzWgN62qwIwJy07PC92kViopKN4he+DxqN/fTs5tk
r7M/hqsi5BsjF79KCnu61V3J0lmHRoS5drj4DJnNhvvyqWmcP5lfv8ZSPMm+WcetV0Fkwql1AlBI
wwem70vynLS2iS2ee0Z2yMFKl1yHeBcO7levxYiK+DebeW8dHII4y4gKTfjhS2Yq+YGxz5VTPlRR
QpKziy9HZub71sK8Z/pKJdHvNKFD+2YsoVHDop/JmZ3i6WvnUAnqkqoMXbaxtVqxii8JheliJTWg
QHc+q9EsgXlShNl18ztPm2M74qpuNu0fr+9hu/k9dr6RzVBenUZPfTYLb97MBQ/lt90a799s107i
MSjQxNqJPo6jWjekyoQZ9fxoMf0OnOwYJUbCGq7wp5nTfeTwAwUA8UkZ3k8C2/sTS+HVQWnuYiOr
Rbr3Y6fYdwPxlGFvrlWvTmZrobqGlCZRwLL/rQ1z8W6/ZmxtbtJwPFo0sFtpee2m9VS3nj23XoeB
9M8pT6Wxb8gs5xhxOx70VKzA2HaeYUpqYA3MMjrBqnDjbyNbaxM53tkojWJdRF15SMMnYxxofZo8
WFe1v2G2Sa3QHA0rufYmDTsvc936Q3LXx+7Vk0ONbHI6e0V3Jvly9tMfVWz9xI/SgK9o7pvG+ylF
/LtkWuMZoPKFDJ+rXAUry83DdehJd5WmSf6YV8FpErij2FZ2GRS+bkxxxUmpwV/5Gk6v04XnzlWn
FIQi7Kx6n3ht9GAlLTQvZi4KZK9RiXVom47YaCO6T40s3ue54sDSrGLexbDrC5x+8b2XW+XYcq3h
M3F5278gXUbHKsTHZNTpHX1Wc2oI7XGH1nxWOC6AhFjW/dzLk2dXwcGAobiVUx7cReXwYzRUcRHm
tyry8Oeosvtm2gkmPydf9PkuKnS1CcGzDjlv+azp/DOf+GiFU9zUOfG+IR/wMDg1NA41rAKb4YLf
K7Xz5ZBs0sL1H+IgFlBHTIDu+hvStTlds53zhRJiMlUNgsfbH3pUckO4r7kL/TJ8+2+idH57s+me
bv+pjhYvhn6eNpJYmbvbHz49+12royXTO/J3Q1hVp9wJv6eNiu+AY6e1BhTZeCOTvdJxBgCj1qCL
q9CX+APTvmlKgbwluFBtMZgbc7wGFDyABSpI5giAmz6ZyUb/I3a6/plpWzhkn2SujHMfMSXOxDRs
RyP8JNvpqWEotJAhVj02WljUq+NgFH+k1wAgSc60cHpw59b6HKjxta7NS6WlZipJQzbZw3BvWE8Y
FZR72CA5gc20xbeJcmO24cGmZTEAZnFUyemjkhciDnZ2ubYqm1TExNVoaS1K+qb9gSJgK2qFxqzW
5aZN/fHe4TYHYxbAp7gbMvEswrL/EkzMrZ15q4apfuxS9fYvADU+hTrWm8A1ymjlufPKbVjGDTkK
Cg2gVgFzbQLgU2tormhAfnRu3Z96xF85hhT17NqXrhyOhQZacVz1DIwMlhyFBy+3/Ld/YxyM335g
1FuzD0myiDg94ih4TkRjrUXk2thYoBiwwCjOIdHube29FrgJgOrjaWxaDw58unM7lDOGi7RCZRer
+yCGHrFgZzajlDZ29dO0eO3wN+GVs+B9MmEaPGXj95KJFaHO7Icyb2OGeqpayZCIoCgP+juMJpnm
AeuuGzrUTYbS6+AallgFRvOEYYU68j/yfSVsY0fDZe4MBmTd7J/djmEVoB+R9HWriJE2UogBDvHa
Qzg8J42ajyYzO3uZbHtab6uyfsGvCTxAZA+d381rr7JAioOWdbM8VtG6+ig74d25QXgZwoTusCSs
WjuKOt3rsk27PLTd4wRUsSaORmraG0M5j1TV+e42rdFB9rWxHMYzru0+GcrgDm/ODnYcK6t1zFNZ
UsF7OnD3uPiZTEshFRXTbog8dQU0OnmtDM55T5hHslQyZfiGecox6PGLw75PFkF2qatuWlmJF+2G
Tq9t0fVHiCHMY2A7FkFPxdX0BgKABahcRhaSFt5qzlGq+7Nv3wez2tnCr05CWcOGNjjetUOh7mO/
eg7YIp7dxU9iLHfG4Dt3vj1deaOQcf0Q55h4tkhLz4jLbOtdK4lgub086Vvtau4Kdz/Gjnx8e3tx
FlzLonkwZ1oxnaQ2pObsMCwjJgglF/wKmT1w0bjVXVL6+huz9/hsVM5xcDtyHzLQjNYZhn3hNM4h
aiEAOOS0+2UxbpPIo3/O3xBdXU1ERUWfq3z4MhhdyCyPfnhZO2WtrrYef0+9Od5Z1bhq0+j77bSZ
5zI4J5gOmXNEuHqUKoAFH/ZhJ2DURD1IbUPg6tjcMZsv7k2Y0SGuwY+ulgdTtvE1wKk4TCvwDdIo
oU+HqC2/B2rCC4bPVhpyPOnJxgxr4SlY1OOPrYi21L7LgSdnInsUUNZlcmho2XqA4IkaUlyHnHGb
R93GqU3/MVpIZb0HsNIQk2jeTcA5EG0ZhU2+ss8izV/GhcbFMQAUwyta1Xmj14QEMY8cXJxz3GQV
D2a/ue1VkVbueXYRDkQt51pj7YYgCY4xPXjkV1xomFU9xa27VuVAmpg/46YQYyg1ux4MggLvq9yA
cda0fsBmxq7zhsgDJWDAMBar21CqqswXRhbNLl+GrLhgBatZlWJzWyaAPbiEArzsDU5m5m9juifK
52dqqC9eYX/1BI4FVevRP/n6ZAHzjpCQ3yahvlIMH6IKX7AuEVuZ8/A02fDw4y01xPxq5zpfZ3kD
haHy9pY/1fvbU6cF8ubbP5+X5XDwZfTdMKL9bYF0gqzJbEYaQ+NYbBkZ6G9+DvtDzuG+o2R5mtyR
orH7ZNNtHrIUmcUY1/4WXtaPlrd41hYCOvDvxgOg7vtnQW+WL5N6PxH1pjPrqyqjeHs7E1mnKHMT
m/4/ZUbjwJdD1rqUut6D39e/boCWMxfTWkYod6SDmNHSZrQmRBcu9MLFqGAoHk27sOm2HnxwLMyk
5nhntZK5wHKMTam9wKjPZVO7WHeFiz6i4pyeq3rnB2yU2J6KHbxqueNVMtRmeSy8vGYb9ON4Vl6G
z1Vv6XUEsEYcOcNeARYNWjiqg9GjoeFxzm4jDsB/A5OEArTINTccqQEFnwgBcjc8TxSU6hzKwXo2
yHqP3P54++kyAR7GqmjaQ/NSW6zV4AksTC7LTcTGrz5zf4knVzIxj115dAFKKaHwseqJYtXLjEXO
EBx7SxzSRYVhiDc+IXSEnx6Z5tcWYPU21EmE9d0AXtiUXsVC9FV+TAQi92oqKfOS4O26D4P0Za4s
CmRg49VklP0JNt2dBVNhbSzyJDnN0Q5Qe1qVjMWPJUBjKTGsK/VTJoOcSa0twDsq5A1NdiX2AsZl
g5LBR7jRxeb4kDvOA4qvLA3US6fnP8JuwDcKb/jZl+PPtnOzO0ZERHKzhWf8XQ5BVv0cvcxBaeeO
Dylc8ztXM6LF5QanFmwkg+wYeslrXMH7MLArW+AF5hxZgW/t8oYcnXJ+yXu4Xitb16iknTRaV343
nSpMRK7I/Sm8lsXSW4752LA9IK1Wz3X30CyTi7w8A5M117o0CRXbRvRHJCX7ykTzMK+jMKpWc1V0
+9rtvF0HcX+lNFMIz2iadWf1fH5uRfh16fCTb0RnFszRIZfmxciq717W1Ey9mz0UzYMa7eSM5I/R
4uxfrMhvsYrreoQNzg79db5X+RDsbKOZock56N0HJp+VRVYQsvcNf6885sz91knW+IciBo4Lpj8p
Cc8PZg3+6loeY6xkehi09WMI8uTOaiCWlFVk3nl4Kx7eqCyqwLOq4HxZqdSFZDLY82EOB/Milj/s
tvVWeP2YQPEBll64VklsgMJ+2yUUUGNU6W/TzPjAqufgeaazFUGXvjDEsLfdCDlEsGW30JGqp7ge
6zX+TMeoYfem8VdryEmu8Qr65aWWGqsaV+OIqBrf4AXhrA25p5r2ULz1AanZ3tadB/nYa45kTm99
ghaP0EYOY8u/VcDbufEi0uZnMRCJVnVMSXJGFkc/P1Vwxg6uTN0N+iKx9W14MlK1zjpXuthILpZN
ERFPE8SOu7dmJi6uok/VfriORmpRmIDnwOqfRAw10bZSMrp1APQ5Y/1sOPXF6Jsvt6vIivqclK/c
O4p0OpQzBsaZ3vrhyLzE/JI4mjFH1BwH3TKTX2pa0bo4fwm5Un1PZJ/q9apT1mvpUd4SGKJOBHBe
RkwbHcQfb2ccxDCGnHbyy0j64NFbPN3y2GguXhS8IlC79tJFlxIlL1Nsjw+DXZ4n2zmnKnrgQTMY
UdFad424AC5iA0PJx6SdMRTN7jalDdc+s+KW51/PmaBUcr1jacBzyIrWYgvy0RvW4CWstHuuqyZb
BxJARELg7ZQAbHXJOfPK7Mi4D9qU4X9msWZ7BpJ4Rym9VHKUkHlFgRkXzbgx44q8i8p+am3DPFqd
vVFeikjHMPZeC0DSk1u0h3Dzc64iLI7UqSp8zRyj+nKbwca2E6/1ojwKC9iwadkYxzHhKqwgbZ48
yt0lhI2+cmmyHLQO5wrCQjXGT07shrBn92WjQnrY+RSI8MU2e/N8u8D60qS2VvXRm4K3f+pWTJOV
cwdpqMK0Mpar2iwogfiyzOxh1hjtQSDbCQzrWOJBd85NyCBQhC7+91sDp/TGyAtnz9guXZoXDrDS
SJeyH2PBOTr1Xk3bvJxhvfWlVzCv+2SJHY6SeB37U3HIETKt/FItzcljpfro7EnjuwijHkoUvpOu
JcWq6pwIj0hBt6FNb90VbBZsBQugSrqBQqXjHQ3Q+nadRAh396NvVesc9tbBUL69H1yHtKJW4f2I
ONUjPW4DdZzggpaONHebbu0JFV75epvJ8dgPC9srDYzk6Encn2BJGTtp9i/N0kPeiuTKn82D7d7b
SQRhOVjUv5ONcSQeRds0B5Gj6Ap9P9mSFYT1tdRHZVc2Kon+U11Z5THtBvgsPfPGJdto+NIK6R2a
IJ62PsffoNr2bujo5PKqxWExjordUOXyniXktOCxaJbuojE6MiEb7uYRqhKJrbcDupElYq/WDQnQ
IljVCNOTDq3rTRzgiLEnCBGxymCWePkmTvqYmDbKcNnu+bx7NB0nN6nkOU7TxbEGD1CnHa9QVGTG
SAhL8p9SB/lG0TafYhKP/Mw2T2nVAPLq+l6O1p3RT8triL5FQoCMjBP+qn356sXjr9nC9MwJh1M+
+WyxCIzebS6Rj0qtMatmP1Xym+fP2V3jZRsZ+sWhmFnZnacODlvtjR8uLT5nkYNXV1AHK2OAOyUD
mB4QSRHuFYa2LwCbsCKch7JQwadbHxc28bbzmOE67kKxifUXmcf+eRwxo/QWJf0oPkUw0dd2P7gw
32JBlYEXl0UBcSDaoNvATrm7MSCi0Si2t8tWQCY7YAqNc27lTvyq1KMqhuFpK8FAzgbLwUgJPUz3
xJ0DRRklAMBE7hzy9JgmVLpj9L20u2STWLQrlpb4Sjbzeq63g1Tsm3lsd56Vp7va0ld6VyyRR5Ht
ajSHY+eeO7P5HlU4sX5EKn+va7KRHPpB4AbCdlE2vaOUVy2VzUR67fXGOMxSGV1NkRK+cepzyKZt
T+MWmAASlaADtqQ83FgHos78fZADPA9RIeBEk9jZuGc+6MrxpX7xJusF0a3xqTUTsUsoASubiVlK
kZ7ZH9hXv4u3XFj6jgOP17fR7qEX9d6pGbqxBunR2Xw1rdmH3O4TJZYojR0e3c/crsCbJSMP2LKR
7tV9k6bdtq9jRbMyOgc7knixtfb4rbGH1fEQTIyefCP60/npNUJo9GoYniZxZ4xfpl6ZaytNd//9
FW7+Fn8T+5EYMEISbhh4iDPefYXCKoyGsUtzlbp31nIYNlLX85GPbh6TgeMvik63A29KoWoMSwiS
Z9Rop/tu5xv+z///z1kED2jdyFJ0kNz9LQ9pfVF0ueEOnCQQIFRo3EcGRO3GyE3IyAkX5MI8uV2m
t4uBmjohJg/We7iQdm678L9/koX672/9nW0jn+Izu1CNEfu9E2hG1RhIQwfj1RqmT7oz1QWjuhPA
V45zquHE1T5oFt7S4k9YQ5wOVau/pQtBIGUFt1mFhA5Oi5hcefbZuJsGKzvD3bV9ssm5gGFp00K0
Bie9iIuPrJb+RUhiw6F0QzRpJt/XWuSF/0dIUiAW0VSS5vXW3TicNobRcaIO+QFiM/NRKgrgvBGu
RDbaOzvYWmbbbHFwfv7gRS6b4d1S41azSaewgkBY7yUtZB3LQDmtc82g8N3daHTS42ZBpZheMp35
hwRsdqMtOZ8Lp9w7cV/sFOyVvfbAFgoHpiypbG06XOiu+gPsT17eSFsTF0zTdDyCrc0X2i/YqYlr
H+wkdR7y+CMX+ZvTx/sH8W3PFrbnmRYM9L9fKYpdut/Kcq5+66V7ZsE5t372ayYSDJrzWOxk1h+m
SdVPtv1cVV59kVFx9N1ab+apLD7jTw7SK12XAUQkjhC/h48O17+tB5aDyV5es+0DXcLkfL+tTS9n
IisS58qv2NQYR6+KNmwPfeVeyqxwTnX0w8ct9I1VNEPNKejF7pk3XGs9f6trqqRxTLZEzDPDJRNh
27tluK9mpe9iiW4U+s72ttkcANSVk4NBWxmCazk0HzzKv2y/v57knVNGF1RFnw2xcy0K76uMkxPB
eX/+e2W+87b/37e1HOboS33/HyuTwyytAxlYVysc8gcVS28L8w29Jq7XxH9G9a53iNeBR/RjKOVX
hBu/b/8V5ZFeWWW60NmRpfdDRzNmDAxuYQMlEabzzdCHO1HofSrHjcR+cdWHEbkwC8imff26bNxD
nzBlILIJRn9d79BDHkYZfm1t+0GYysA4Pyr5O8gfJkblg035zmXh7dHZiyZqMxR5pvfueGhSG76E
lzIDX1qZ1AyfRALtqK9pM/o5Qapqtuau9m0Te4H6hySQE+P2Id2qkCYIrC8i5qd2rh98kX85K1y0
2BYaa0/QlL67WA23Ha0y6J1r6Qd31aDtz2RzUeOllouI6nHSnnW2MbKEE+plDxWhpGtk1MVqwH3G
oThb6c4xTrJzzE82/7fbxCGbf8CpTB+ipk42mSboJhAluXE9k69l+jEsfbnJZOPcoxZ7w4dSn+mj
U9sFxveAYPYyq1e+DL+ktNZVWzx88Nz/sto9IAlhh/iG/VP2N7uhO7hWI65WPtZUL4jklDnc3YhK
Nj3NqivEHsbbADgTBwzwCAZxpj7cCuVeEkPBqvdCRkwDJEfbgo0c6RmSBhOLoac2tYQFd3YO1xYN
xaGL2lVjgSHf7tOU+AMth+xOlPrnGwJaW+fCN8qLV6WPnmvonRN7H3ki/ksNhZ7QDRyU7V6Iz/27
DT4Hs/CjjEcuNEFRwMlhaMJ89WPjEs0K1i9+VAC4yt4ZavyedMHP2TC7O7TqK+3E9n2S+j8Twz/6
IZ5GMie/dZEc9TPGOuaikewZKEG8Fltzql4TQStMYsQHheDNN/XdlQCgRkFrun7AF3znv5LrcHaM
SvyvPhIRi4PJFbNYwCxJWuBkvmEsgoAMENK0PtbmpyiCtul+Msg+f2hrAG+zjsTBTzz/WIKob8DM
m52wxSdcZFwaFGDtNkvSO47EV6+FeGHDqclTqz1MkkT1CZ+Nww09LxHs//e6/Ldjwgts10MBillF
+L7QDbEOkMaYiqv0vsa6S3amlejd5Jqrdq6Dx3hBNzhfxdnshpe5zL7UaRc+3nj2SAEe4+rjwuZv
44zbycX1izkD0lQgK/PdyeWORHVWZS6uoT/v6Z+HM6ltw8YorJ+iD4J1APUlgZrwtnncAiJMm3+f
Zrbx2DN9V8FI3G//MjGfW9HoxPc3+OImrfrg7S3C8ferg4IB9b2z1JLvheW9p2H+QVi93sAU0Tr5
g5VBQBqdJj93URaimCr5lkX4NBkMfzJTJpc8PlRV4n2wUv/pp2DzCQNHuAh5CfF9bwUA2bfLsee1
qAeNXQ3V7ziaLrlqmXuMivDeH5Ha3T6ndDL4iBa0pTjxnO3UzIxq5iY81NmIk8tcMgtRjJyZR+xF
Z+Yf/dB/ft+AbD9+pGvarks18neVtfQBgzQSC3lUyzRirrpvIs/kFoVxCynKic4OISMSC2greJDL
tYwrnYLeslezRn7QZTW2Fq67Gczks8S8Z1MWKIDKLhg/KFHEckT9/X0D+LaCIDCTo9t/X20ZZi9g
CqCOTnJNlkFnYasNFQXuYRCt+lTrk+HQDVrV1K0Cegxinct8IwfzQ8vTf96b/JLAdUPqGLwogneH
Kc6j1mz0OeeQgFwej8mfNmzse3unG9vcEEYUoNOem6OdMOSFenHOaFir4tgvihivCYwVr019cHpY
ixPB+/cT8JMo5HCzc95He6NYRgFZWva19xmIFosMByGPGJP5gDSN1J3lnBalv0HT5oDMDBWFvzOk
exdO1BTXv1TniLVIkmyjjI4CrfL3WLmM91Ytk70ygz9cbMgp6dM/WoX/8kIFhzpf1aZ58czlwv4/
7RMgiHJJMPCuix4OWcupN5GnhRod+O3WDHqQs4pzGV5W+FvBlhI6cd5Gj3nTPanlRs2VufvgSPmX
JSdMalWsAbHI4lT5+3dx4htOMWbu9Ta6sXyN3NMXf8bZCdd2i67RWZofbVRQx5bO+NbDixJw/L9/
yD9dKFhkAu0sQI4Z2nbwDkAwamGGCzXhms/phB10tolS+5gCWkBJo2gGwZx2GnrXOGegYEv7rkA7
Qphl5KOY/jYorGjlc6ncx9Lo92nkWlzV+v6G5LvVgOBK+fdO439kUv4vlQc/3QW69gRFkfDefVsb
PyBta8+7ek5lnf1qeMlLFQaryKwRyTYOkX42VI24+FmOZnyOAsSrzWCBseO6YMD5eyyH/2HuPJbk
RrIu/Spjs0cPtNj8CyC0yMhIndzAkgpaOLTj6edDsMesmexp2j+rKSsrK1YlGYgIwP36ved8J9b+
6TiVpgkCJx+3mApMoFNv5LeYmJbDcd0K7bH0aO4qaa8eFu/3f/874IO3TO5PnbXy1sL4l5uULIZC
iQzHvcSqp8D0UYanvrUfbhqCMi5eRze+xCMHVlPqW8bzziZTUVNUZ5hc2vHWaf7VTamGXRnglgbD
YGfT3UgIUns/Tln48J+v+E9eDm0AmD70VOiqLJrw329fwPYmI+beutzMBIOFd8DMmKe0MtmguUT4
NdsgqujTW3Vxud28amSeC4u5kWv0RuCpMr0zkwye15yt/3J1fz70cJs0wFJLeeExqPn96py+6R1j
0ucLI0Q0urmRbUVYe9tGJesIbJLYaLHtcfCBDJAlJmiOZZzxq1ur5JafiJnEoznRt/poDH959N3l
1X9fTbk6U4fHQQcC2+Gnz84ZtbpzSlO9FAg+1sUolJVXqkADhsjx8z7HnpViubM8xMOhqL51MJoC
pDpYON3COeRteJwiHV5b39Wbyig9ZoDZhnGXtR7GCVbEoLSbNGTFdbNXQwFHcDM+YUNMqmY6q8Z0
EYZCTF9jxXSSx3EXWYO9qSRJG1XrYkZZ/i2aNE7Ehp7sjVQ0i1/JoS/yDbPd4vVgyI/zYOcUmr0x
oX9rdkmc0zKFljEZTmOFtpO//JR9FCktswQz68+CqnDTWQdm60i1nkLmHFA2FnUXzbdIswgjWh5N
oUG/w2Jy9YZR2zh1Ub+7cx7jeTOeKm3E6FOjY2FMDfDOzMALRag/lHpMd4poGeYn8z4aLAV/jvbB
poMcjmmAVBV7c/uKmXUWfqowHNKID0wT4qpIvo3+8jV/og0u9S1wH42t3NRNsuc/17d9X1f2nBJq
ezPUVCGqMSSexlrJeQY8SVN8ctBP204lCMoAWFfGu9uWFDryBZnXeO45ITzWtvZKqlJ4aEDwhUgv
PLNXTi2MyEBFpqCGI/EoMJ94qV+arBYOUJtZ8qo4JEBV1vbmUs687pvXkkU5Z5m+yKLXY+JswWe7
e2dxPvzlCfyzYl54awtzxnW9pcn++xOYW6OpTHWXoiygSFHd6KkEh8FYRzdXMcLkbaz2z24TxUd3
1oH6LYfzPDO9+yj9SyuC3f6P541rsG2alg7XQz/i92uJ024051aP729O7ggJw74uOHZWVdBnJS1T
FAGNwaAxm51LW2oUq0Uda2uZnKfaxT2OX3mwNShR6gKvSDE9d+8hGwIGp2vdiwR97rQCBPiS1/a4
tnF/bG7/mA3cDFpXxGtqXDRNXfJQmkzcnWGYT5oyuIFMnCy4qakq6fYMwPF2ZbXxZCwOurbKfTHb
kv49vuo+GRBQhJMfq04H+oCxkIpyZmLfVTIQaXANdGt+KWLjy+0hKu3sIydFaZU02jnn/HwXR8XK
EL0SeCWJ3uTRtkHWHx2t+ugH6Cg9Mg3/NupSTXzwqXjzbAkoJcHqNHPQINessK/T6Lww88Ljkl6i
biq+l2Z+UbBLOXHYMggvT3AsjGtUupvbqpN2rD+pKVYWZA6ELgRPVuMcnQrHfYiGgUAnvjm0JvjG
Ckgy+xroByQXaLo4IX5aagMpLEQz4MXfk3K0/hIS9m+661ABQfw5FtMTGM2f7lPsthmwBO7TXye7
wrsroDwGeax/d9UJCXommaRpUu5vor/bCuf2bbMfUHT+5ZlZ2s6/7wuux0GJGBP2BsqAT7tW5CGt
Q/eY3E8RqXXaEpp0AyzVo3rA7D3sbpdw6zr80IFIbPs+FUEDjdwr5qeJmfuqabtNmAEGwS49b/9y
fcuB/PP1uTp2RHvpmfNY//4cDVZrlGNj0a5jRM6YLiCCSH9vQLZiGBfNizaH63ii+VjAJdsZMxY+
EMZBbSa0sNCSBbVrfI07fLZxVWtBn8Z7Z0j/HyprcItAIG+F9Z+XmTTeOPSh4v5CXZVGWK3CJkSt
SfwhMgmPHPnFwcqGMrO/QV0Lm47wRrP+a2n957HJ8eCN655q0PPSP6NBh7bl7FhEyuX2hCul2byU
WKWkUQ4rQXg3pmZZBurUkXCVcY8X2oTGmN7y0SWQshwnECzaIiqJeDyb5kueoBfP7GnxynfB7cgH
ZoycR8fcWarVPv7nL/wWcfP7F87102dYGmLL4fjTw4F6FeVzNysXquy1RFFwIUgTbKw+WbubBAe1
8yoGqIMuFzmBFyvK+lazajSGfawhB8Wyvke1up6gR7+qDaIefRV7Zf1acu9uSufVa4ZmI8dQcoII
kzU7FOePmrl9mVYlfA2tXI+wbPZRlUZQVZxh1aQdOr7S/Qun8t+dg1RWANBgNMpc6/OBLMyt0h4d
YV4mHXwu9ID5bkznw7xIQ2/qp9uXGALSREqr7TPhtmsvoV1AXXYrJEsclet+JJu+itNjSV6SlsFS
Gcv4h219vx3zVBjw+798Sf9mp+WqVc6QbG+O9zmLBW2/nncuZ/OG6eFaJGwvFeM0yCuPBm4mP+zg
C1mGt4100W/SIm3Xo2JN+zwBpiBtUjSYdEp+dF/qOPcsE0i8qSn5Ptre5I2Nhee9XdzWVkhQu9cy
8LuNIlut4FtLdPxQWnhCAgQPclF0Wg58blSYf52J/dt3yhiX1F7O4t7n2XJFmGUcF1iKWmQPgInB
C8h6/q5TnvruMBtoBWlDpGO4dr3moCrmuIm0KV+1VgVy2BbxVp3oSSTIACDFOCK4yYJuRQG+B3MF
r3qv5jj3elxBf/mW/s1xH1YiY1N6KDTEPncQwY/WdqkwZ2GWc1KrBNl9k+QkakE+7PNFvNyPxSkz
EGd2BEGvo9QJPBOC8dKYjaKqX6UqsGXM5NYpbfPALVB6hTjRWHoJrc1z42EuzPe6Fj+BDViU3LT2
SmqhDcM/w7/dfcKkmK9g0bWjd7idF//zm/zV6v99wfCWIYDOyJKRlOF+aunKIfSGaozy+9hWTrgu
qpOy/MPR5H2r2tjBOLQKq2KbMBvlGONugHQgAt0cqqDxpHOGgwMeSpNrNe+6wOuBN94u/VZK3O46
hZmCbw0c0lQMj5ZsOSDkvf7qzKN5NiDYXC1gipmnriq9tkmrkERVykT4Xpm8FB65bE7bfPdK44fG
sX6rGk22ru/t4dHAqbGuwzk657b+NBk8CyOqgZWptHiaB8KxnZZtWaL1yf0mUaAeMafYGxiOA7jW
0Z5SK0/6em/33ctt3lObAJ0UEeFdGZh/i/RZq9DqZgDIcAc39bmxqq1jeOOeDo8WVGk+IJHpIJbU
dXhEn/YDKGK8bdKp2iAJR3QY2805FuMdIDo+hKmrHiod3yXhUBAva/BcAlKA5U7GeSSVmXNB6973
iCK3uSLrzUxxvFpYP1Pe7cr6vlHt6eBiA1+lojyNFW7ZnDhTDNgi9ftRzndmkR2brut3QzykG5OX
8FMSpV9vGqt6yMxzbd0PSalsEqdt95olv+QtJsRpgSIWddsRXJmhtkpgEGlTbBzcxrtKtTzIFFWW
zMX1pgWcRuNd1Xt0wnn0JOfXWQ3prWfesQsH2Ex0xCak6Xu2uO2NxVXhXVkJlLijXo3ryJolFDZT
xdQT1YgSw4ObRPZ3PcEuNv+NFKz/+SRTXTDSZEyEqATV0O9VUDRWJtLuvLqPYgWhmJGZR1WXtInN
04QM8NDFwiKb3jyi1dMvVSRUzFweXAPTjjZJZaOabjJ9W04+nR3l0ZvJ1lOZgCQIs1fMM31nRHz7
lyfzz4YI80iVvrLOiBi84LK0/kuDye5yMeckK98jeOrQodUnwXDhKDWJ2U+DuWzhTAtEmSDXx9xr
1ipgB84HWDYZdzfPutUZzzKJn//zdX0KuOGMjAKReYZLC4moAPvz9DrGMpkXyKavaCFwcbmtr4de
s7Fb5YDUG8uT198r5LPcnqchaxAEk4t8WxRvMw4nJw3MrF9z1pGNuoBI6VIDrlej9nj7KaxOxY5R
a4x+fmn2hE647pdM77yAlROZm9vkWM46fMmkebAHE4SgjUsnzMWmo6+CZ0M2i7N7IcdYnNRDahWN
kYv/nz8KzfncFmL86DiwpxlEsJP/cUx1kMHXVi/7y20XvdVRtbR2tPODyRqHtSukt1G66q3vsFQE
7IHuKaqRgd5YcmWBMaF1kmvf+EK7dqy6XmK/xHH+a1eeqacOsRddbvudar6h5Ol2t8U1DpnMa4J1
IExbczWWNqZix5oOHf2HFYiK4lx9jKFyvDUSBitGu+o0WJFdhQNjGU9wqvBIW3iTDl1YnNEZbHsU
pY8cokEFpchUZJfjYuhK55LTgzXLbofZ074bRjtalXP0bdTl9Ch15+UGJZXql3HoTljlvKCwiLPm
cXvXDfObYYHCQd9QrdRsXuukGWxuXJTU6ZiDGBM8g4FTctFbJVVQtfIcGlKx4T41EY4+A3ddIF3y
tVPX2LblGHj1QVP0gJ6T+ny7PwpPlBs6788pKvhs8LR9kpgCexjygtupwTaVvY5e8Xw7Y8upWQ9K
35wctuyslqhxY+eKMyvf8QbIRugTtIzkhZPQ6beNNNZVnvxQnKfIMA4tDSw6Ypi6bmLqqi2SrWmu
yw49l1062coSWbxxAMYgiW+R/ni43o0J8BlJV2M0Gpe2jRic2njIsiHbuAv+9PanCL3uUFk34nJ7
UzLkvB6Vo4JhvwJ1yt0/dLp4TJgfLh1aDdsWnYCZQE93+gD9Ua+jDlWW3hQe0RbYzYFg7G+uA9ON
FmNR7qp3VSvYazg2Y2HF6zHJ/GSCs96pSfw4EWW2h24NB1a/17Xe3DpN99D3ze5WdsSW/aRDFn8a
kh9oR9SNW9jmHoISsAnCHcyoPylmxWB9Ki8lmGf4n/mpBAVzLPW/zYc+N4coykxHgxbOVFXT/iif
LW8sZao16iXsx3jXOmij5gyzX2vFGc8dyC0jbu8aDSEDW9S4c/PW/FUc/jNa4f5XgfQpy+HTL//r
qSr4+3Naw28JD//XTIfffmr7o1pyE9rPf9T/h8EP+tKp+1//J1rhj+CHh6r4KJOPfw19uP2OX6EP
uvcPR3V0dDYWHT+yGuim/Ap90NV/6AhRaPxbHiI6Gjv/83/8M/TBdPlfNFYchqsWh6ZlrPHP0AfT
+IetIx2jREcn4RmO9d8JfdAs3f205+q0fdHEkPtgM9jhtT4VCnE7jZhiYBBmAJ9WbY85rDOihZBg
7YUo4Blra4xy8GY8pARWOELOtM8Q3/LAkAOq1Ej3rQTWKeg0sZrm+Nj3hbKz9OJdX/xKEJVHX+Ab
2DQAGvwCCc5aRPOrKELnJXE9b19Or63oRaC5o7sush1tWnsd6y+oDuOgLC11zdJLtkzrz1PeBHjz
D16uimCuvBqTZrte9Ga+YFvx4SshitZy3AqsIbn0nvQRlkMBqGMiKzMYTetS6PlDwQn6rLBAo+JX
V0DzEfdOzWoo2MA6e1gPfDfHAuNpMjAZzowiaJaeVZnhb2iqBN85uTzloD9i4SEFJ3bMdR+1PJNQ
KqbW3rCOgL1p1YfISLcpfv9A2IIF0Mno8oeP3qS9UoGOHCIalxGGixM8A44NBVFlT8Mj2M8AgWZj
PCBSmlZgXLfOQs9mtil9qOFfo3HqrjVMzlJQVcdO+qCVyb6nZ7kebS1aEZ27Noi2GajF13rel+d5
k5S4pbDun4ACQPFCf7dRwoNVY4nrW/cVL0q0KYDzoQ9xg9AO7SAO5UmFxXkYDzEAbba6BUkIQ4i4
t9y3yzvMpiAGuHngMkebsDUfKQhUMBsOsBI5vHf6TwsYBJtbf82q4Rgmptwl0OM7D+pzR76vPUYH
dcZqqjly3rTi60SLKZBaPq8970fW4MS3xlqsK+d9qiHAODqDJ8PqTybepiB3C846tfomJmSntJH9
Upp10Axhu+noExzVydhHsLyDUY1iAKvDWpsUMFA2Uu7O8MA9F/sUQNguWdC8k+ouoISPyHRthFXk
MXRVFGRt9iGjqN1lqOTDoopX4CU4z/Tf9T6zVqnZlQFbKK0hOZ8M7aTUmnd2IZPMRcn4y5jMVZjo
wGNEah6jrHsfw7DdzYP7gPXjHOF8WUTezqrt1Lc+cWJ62QO2Nd0xwHZhBosphSe9X/Uq7FgXbkVM
bbaa85zPiaNObtoikENxiAYCy40WL3woS6yveN77WNv2QEdg+YPpAfdNst6UhyvIWBuULk1goM3e
CEFGEeoXuJYuKVFhneGkjg/pqOtr2Q9vet9LgoxM3PTiq6ZE5TZVXegjVv6BC2uVLYJkrx2TQGcL
dSdmbV42v9F/1oKGIULQNsar2hqsI/CV51jf4wh6rvlkb1THqR7wNOT0k0fxJazfFG16H1UMQFF1
KUOZBZoMgxHkCB50zix2jhP3WmLNXClPHASVIH8TuqUcUU+gKgHdGTlwTaPiKryNbErjJczpNJMw
AhqbG1tOab3GtwPxeVGcRiWuN0U7Ne5Hm2JlLxLKysTs9+0A7LEd8+e2BteSzathrud91msbRTNC
Ju76l7pN+cL9ye6qwwwe35vK9JikezXFPw2AbljNfHBTWdWB2hhPo1LjYbIT1kthvnEUvMxjdC9Z
mXepMkEDsoRPUARr3oRHogHa7aG12IiBQ7wx2DvcjD5xFrXfOta3aAYTn5SVCKxovI4DOgicz5sa
LSdo/JLva9BwK3QeAw5jeKDPTmzvAJSxy/E56jw7mulBAk8Ew9xMntVOfNACn3ajJp+KTJ1WI0Gc
fhxLSm0tWVihKZh4w++teVxBKe1WSt+v6hEGqCJJ6hpdoEVRDIk0oU4bTLnWgepjlkn6k1C/lQj+
DgXddr9IvJXJaQ2ZkJXBJXya58GAD52/MQA/T/2srTQ3/m43tRPYXtxjIYcE5mH31mJNW+ulk69D
FETqUNSrTk/6a1tr+h0EQ+YKHBTdsfAI3hPTtZJGtolGmazMomWZ12g4psOe63M3caTDHpAxXCAD
kKos+ABTj9oW2a1cUJiPceK8pmGtMsSM1FOnOFfVsbSdp0/KlgHuV6up7LvMDSfQWP3bPEcpvnh7
hI1Ln0zM2hsmVirKuHoNtag5Df1TlHfpDsz9yu1UXOK9KfAPck2dRWCqNsZAqIe+BZQOUN6lhUlA
GUEhQwl2x9LK/j6Cw2yyAatN9BwLo3gSpUIIhEIkJnEV/pQ29SYjPwMFuG7uPe7qrmDrMaLMPUlm
L2iZqrM2AxGD10c4kOncGaJ5zQwZnTFzjzyX86NjgezzTJxoQ/uqljDic6CFhkMUh+0S393kV7xR
IXwXOe9MOTG5s9N3y4JvKsJWudejYFZc9LKDDe9yNt+hfX1RK1kf0iSmvbuuQClAAc/aZwN0tppN
yV2PQz9HnI7s+cNkeC7z0e+krmGyZ7Vv69kOJjEXgTE28Q7QPuEjLn2eoXgGR3Ci8k8HGHgqp4Pc
3JeQSGBefQuRpZGxNoid7KCSKs3U7cdGdeDppvFDx3MOVFRft10v9x0kQNTnonxQ9RhwnG5PXxzg
fP2ErFbMw0eEYDGwRAJ3ogcdBd9+3GKkb1ZpE/dvVWNdR0hlx4oe+Jq65G4oo/S1JE3ERTtRJkl5
gvyZklslxUqbXm9ECDc7NNEs3rCa+0mPCb2OlWqFHj++F2p8rm0BwbvuCp+kgXx3+2VbqHxSTMwh
RKnVuWtEddZZblZDlcY0AgtgwyFTENdm0SJYxDuOGHO27PrvHl2qU0xr+XT7NxMEq2qBaFqp0Oog
9y0HplA3t2UZZcBWvk5MeR6zToVUp+brzDKbp0RvpqBUYnXT2diAEVwMdBvZKTygDl5u8EslUqN1
I9wPHdxvtZyX/RmAmB9WowlzIzHPTrEIxa2diNSl6ireqSvDq9APGP2xNtXtZW47cz8tdZcS3Q1m
Ve0sOnm+Cr9l08348yoFQUgPgdyrQJYNSoqFAgtxreAxVynzaA55Wx2R1NE2vFfRMDPvnG1qhsTu
gdhTKjy4YfXYTeUKqO6mVPLnglXLTwybhp2u44AjXsnUwMIgp6WrYr25ukciAgNn/ETvwn7TXPte
R/oNZNU3IE6FWRgiK2oiH1jtE7FS9rYlGK2k7AcFfPGsL5MiTq4QxA2Vp2KA88U80phX2YR1taGY
VcikYjV3KM2ISYSdW7HwZesqhCiiDIwrJ61bOUal+4pR8XF3qJNKV7zGpcrDaGk/1DYj3FDMO6/Q
u01hQMmzsY5qztNYfsSM7UegC702YRfUhxNBOwfp5gcKuVMYQfWzZ1qh2V3O4RHXzVaIdmextpPR
sRNuuG2Utz7G1Ot5m3LGsZkBbK4trCLCCpjGU2h2Z0fpBr41u2Ip4p3Zwz2PIijFHLSNnOce9w/u
HhAVYo6/2YLJGRhLS8soqUEhdjBL4V2OmNyKGKu9+CoKYrDsYVV796PsUCEMvjkAyyN7VKUpn4xI
VQ5I0naa0qMqcNfLwmmW+nrxZwRlZ+K7JY4koZVjTzuFd6gVXBedN9ajlTP2fg0Tv4UN15P8aPck
qQDx7oM0yzeJZxKk2hm7ami/WTBgtI5WdrYaqNpnKg3Vw8Pbg9pM7u3iI0/BXFCPNelCQqcZPIEe
hABVJC78r8b39IF+/eCDJvVrrBJxWXyZ9GvBDJi9LKU+U/utZndglmxz21bPDuAfCtsM4eqzLE8t
YlAHaW9o6Fikej9UINDL+6LV/OQUWSSg0X3EqA/rXe5MqEUq3OS0du5EOTDhbFeh473YEzmWqXFN
80RZqx1USWrF1u7nbV4U1aoQGfW56FAZeQe+RG1Dj0pFILZWvwleolHjO7MX+17/3iEet8w3hncr
+J++pff7cdJYoxliEAitYJaM6gWUMJF6IFaSXq0TgcyjtpmlnzLQiPtqa1tj0E64uQbdChqGg1BD
jzEwkJ2h00tdKu6IjZIj40Q3DS++1yGi6jPuj5xTQdoOu7DCmKLEI3x9Oa0zl9pKZJI+l7VW4tem
9x51c77SFe0Rw0hY8VQSwj0nTyKNL5bTEpVqk77A+opSQnueLeBvRFPzmbX6Y8xBEcCbA7tRPuRz
/dULcVKHmdtwEEVyqrhFeoFdq9VNsYpnCHbsliAF7fqqjvLLWOZAys38qnTFg9IqdtDE4sWWFFw9
1TF5JcXALCP2VNxardmwdkIhJDPGyfpLrhoJnMGj7PWP1GrQy89vtL4BRISBkZOo1Av9DVap+9aT
2sCKQM6qbLOVJgdCefX8Sy3UN0jX7WYR5iq8RYgaU2pG3NNuvjarpF9e+VKAHShrXM4DjL6AqJdd
0sPkFpVDREjxk8MeNxuPYQrEY5uHMKsb6EXYjb83rb21l9vMaQDluR7b12I0B/JJW7YJn6PEm4+e
XX/tipaRT1z8jIXyMUvyNvJa4OCY1HWqGcXeVCybUBEI/oSPnPSuoEKT5cvUKsbBqyeMcfUO6pNy
lZkX73R8l0Gq2OqOI/rs23oMB0Ra+i6hzrsnO4HF7X7qiafNAd6ZDQoyUeCGzW3HXovS2kxgAnnC
gyLHmJFNNg7bhNCkzM4e7KhZOR2YgCo0r1mSXVH/MPtzqk2JP2wTljoHjjxax7WHas+5MzXNDcDG
jaQtod6wGZuOMCoLq4BOl44diF6GntQhkriugVMxjfkBKOFENEfMQ9mlb2D1g9LxW6i18ehHiu03
PFuZ8eoVdFzM6OyGxooGta/vdUgMk8yAXh407SPu7nrgNOOWDWbm/3v148SZfPTg/McJapZLFj1W
9cPkoMgDlpZxdE1+tOJjkt+j6eqZF3g6cjpk8m0o9wKi6DV0TxpwJoIVbPuxRf03RV+a+afuCN+E
zK0Wji+bCC0X5wrlGHFaqe0m0AlsqNguk/E9tQ8ApZTuI5eXAcB9TEemqp7SXnIK3kHB5y3GGany
XyqbjbDfucrdRo/ehvk17tGyr7z8TUmeaE9w5gf2gnpEISdAhA+SNTszaTdwKg9Uh4P8j9gKfUjm
fsTzVFZPUfZahI+9ZpIIR/r12H7gbUzds1Xt3OSFNMJQ+RZFLJT660jvxrF7ZgIYpHXEa9G+Idl3
Xhtyk3t41aavIS+L39KvxCsDBmW81imkvfVsrr3uYLlQ4t7M8jV3Hs5TRFILQONjae0NkO3xglfL
sfqNL0uZEqcb6wQVx3F2MSlaGHKtJbMpvJMzoYLHAnSiOj7kjG2j9C3RcUQaYE1Lw+/GjaptcvPc
Kqyh7Om7FF1a+pRkEJRH5p6mv1HJ8VHGmN/zUURQIoGEe+PPQT01tN8bbz/ZD5poV4IkVi/8EMah
NzZs75PYDtahtdAYR22g1Mm6qbeRtrEaYnNgrmB9gNHe03/Z6vqhl1+i/gPAMZtX5Y/aFfxgJl6k
wXPMIGx0j1FyNqcPtz+13Xd8NF1hBamW+oW+8ZoAE03DElMehz73zYmTBF7DefzoLJOb9etC7NJh
wIx2t6aLkz5PNJWWh/k91h5al0xpLSXsB6G2vFrmrqQyoi8SyPzFyt7z6BTmX8PkvqBGqoAv1+Lr
okgqt6FxcufjrL/V3LRMcGS9B6inkXsTzXhUvqrFyXbWZnaHg0cLr2HGsIxLns09SqfMClgdaRcZ
yn3UWvs6s32C8yYdndBRLZEqsHDBVg5UcZyGtzBDfs37XFWpb5zxisIS7zk7zM6bnX1JKXvNbRX9
sGjzqMpPhfjuwr7vjWNdbvLo6JnfNfN7qnTLedZ3vC3Eeqj+BAMkyi4cD87wvcju9LoH/uhexZiv
muYx6+V6hslsxReWilF5qMefNtrbcMTd1yM8eeRoLrIkaHAvcnB1KVRCRkKM4AJbfBmMvd5dFPtg
wERRRlhjBQWg9aEmhwl/S0TGYD4BoIFCne7BxvlzSpcysVkY70MnDaxekK6jbc3hmZ8poos23Vv9
oVfW7OwerKS+eukT6H7HcKQVyU5mkaJl8B6BEvlLYTWod2P05BXPivPAa6jenePsc+WLU5NAR5mn
0UJwy29Mf4AKJ8W1omQnBMepHlrj2UAH11Nuu+iTRbYjTo0B4avnHXjIoooD/MYpnvTwpVV+xtMP
rzsq0M/bdTvSAVh18j6MXxUDievD7RjYE1L+s/XuJXVmcm8N16Y+Td6pci6e8qJKavUfwrlq5n3X
7wlPmfAE9BDvwG1c85YyNXzOxblsDwp966NjP2fykuU7Xg83u4bKnRQ3fCh5RDlvH+r5bUl60O/C
AtkWSO67sTzqnP9qYFqiYAk7qeO7HbHNQdHnj/gY9PqI+MTv4F4RceGupnzDp8wCmKCS5qVdi3J7
AqWGvbA0T1p49hp+734JVCiPBDM55kOjKxt3WjNfB3T50Yv7wj7WfHymdq2KLXyA7uzFp9I7e/W5
qO8zcdeR8RRf1f4hb3eutuUd2fK5LE4DjOLkvWPEkX5bBE3FcDWNe1lfXy16QxHrsLYhqqnUP+ro
vR+uLDSyuOTu3ZC+FUjS5IMwX9v6pIA17QhqIG9un8bP9niq2MQGWlPFDyd6kN4jawzp6oV+1mIE
Flez/qgsJPUWqz3La+RR5PleStvpOM9LhsRjyafdiu+LkIUFGSo9gvVafXX7r6TJ+VENPXiPrNFI
Sl+Rj8QWUpGG1h3xLbW91dQVvY3MPIQVRpUtPQoCBplT7LF/6NnXUvug4cXVe81jhDbozszui+JF
Ms/kk7LrTdhfCnS408ILtJG5yB9j9Nozxi4fC9ALFeZwzj+mvqVt6cD5nVd8jAuhaqDVURINMfCm
0uQdmLnJ6rBVo0CttnXyYCQnzXjwdED2ypdkeG4omhXIu/n02meHIjrb4puYnuf2KSfBEsRfyqkH
Um3P8mrhD4xZbkZjV8vv+F5Ukoeip6R47eLej7hxOo8YInHHM0Ibvop2IcioCa7opaB5mE6Zr2Vn
NmVj3HD/ELwFyqej4XjkUwcMaDR7wpk0zvil99GTdIPsvIZHdHDmB/YvPhkIbm7xyLcyjxI+/s6M
D+5w1sJjSVxw8m3UqHno23nya0c0Djkly74pxbM7XbPxAlWJE+KFr2Cu1nJ4zFHyKd2yKRbRYaH/
wp0evxZsOdy/1Rt7X6qyiNtb9GZtvpPKq4V+Ktp6ymFC1kuWFHE5CLG6nxYnVq2DLY6CCrFQ+TYf
m/ax914ga1U1j+MIzU9uQwzyJd20HVzlUN1X8mNwd7l+wpCSESs7fw2pM5VvuXtxiDGzj7yo0pAT
6XOHW/KbxsG/O87tNizXsQL6hm3MxtLBH/qYh1s6alTsen7H/WrQ9iMTjm6IzINKI/L8meU0977O
2XOKlm55uJ1taW/B0RHRRr+D/0AURokH3x+TydfZXrPykXrDUL+O0yEXgAa2pbp1dS42JuuvID47
eUYhG63M2aKU3PFLME3cShz9OUZGtP1hTzk86hlJConP3UBhbRo00c4N3FvjUSnswKYl2+T2WpMI
+kqmS3ED2PHkpZeMAT4/x/fl6FXgDPetSQgQQaXDPkONOa1V98NuFMZZj0544miepVty28Cw586X
DPalw2XBEOiLb4PyPLbcfvW1ICtM23gV/Yu2+N8snddu4+gShJ+IAHO4ZRAVrWQ53RCWPWbOmU9/
Pi7OxWIXsx4r8A/dVdVVrpbfxslrpKMKyiP5I9KEKafpfJ/HbyQfkGd2Um25/ZLh0ldwQ5O4wUu4
07223Yzjg8Rwvf0Rsy0xMr3oEWAPCQKcNs/XsUKaw7UT/9OMUzYKSP4Z6ndZxUrwmpXbch2FtzPR
jxvqEC5EgSzu9g9703DyOxaUTGMYca6VnsYoheYp7ceQPDiKU3xP4RKb4NQbLlsWzakq+SAjReiW
4a4Ppm1P/QaI1p9ESrrIZaQrWHbBcjJN4n48oyVz9GSJtzZHeDVEe1iXHk0F0nYbw2nJL+qT1UEt
6h819r3yKRL8TD8b2TUcd224JTogJ7w4qB9Cceqn05R+NoZhR+pWHLYtKU9UxHFywQI52WSIh+aD
uDd97APmjIP+XmlPMpb05laWuCWjsvNK0cMzbRXjkmxZ+gRCGBrKzoHZY2e4VzSF5b7sM9ccXnsB
kcIL9AMeRUQzAVYlySeDU0l7L+UNL0lnZgs4qGMhHLsKmVvsA5Xi+KYY321+kNCbRpsYXlLOd5i+
F/0Oe8cQN+8M22eFjn5cztP0nmdE9nxryk9UfXWwginTU8QAaBW83KXRjy1eyYQP/CnLPdHf0Lbi
5AF8k/yhfFMB8NRXHd1ZfMuyR1ARzHcsG8RCdo0j7VGnrEmOZneLl/Og/ktilzSQqN7PBLxKd1X6
TZJ73J+IutgGiU9cA4EWjmXXtBfuHJ26Y6AfUuWzEvZLcgzEUxbjmu4342UZ/9qRiA88ucMktS3R
AfkiyHqi7ioPZfy9Smlshdb7TaqcCS/zeFNNb7RusngYin2FAVgRg0wL/NrQzmwxepv416i8Lxp+
S3bqqOIH+WD8hAvYAz2405NdtLzEFtIYA43aPoSOtd675Gg1bmw4iXY2x8GGHEHo/2FVu9H6mPJj
O1HxbLPsmqsSW/nH4ISMhTd0XoqwULd+1YrPOheLQ1OQUPsRCscO+5A+/VOsUyVeJrIL+z1YRVA7
Exb2+nmV6MzhzGMcnSjGf4zPFR5jhX5qm02bdcS1PwbgwstXb/AdcXoW1kMRL6Z0whBeqHZr/dVi
xGIcaFXA9Zdzr5b8zsEdutoNZqwVSX2An9jo3aadTpTu2n2GC5EGZxpkVJ+AuypFpNeoIK79ey+8
EfprTyID4FFiz8E/0igB9Vbv2Xx8lUO24aESXLK+bLXGyJvOuPo3kcmgpxxi0kWWX+XoVKqvY+kz
/qqq+1A9pPtgetW443Pxgy3ZZi8RTF6ov4j5m6WnBOXts+5uhn85BE+RaLY8fs6Ax8l4SbUXZNc2
UcVOR7bqlNV2n4Aflbc0iuwsO6fFHro9PADtzg5T9fJnFwXOlxY/Zlpjwt8sXCI9oTvU5jHDQJVx
xdWS2m4YogqoiAvsApYPzn8QbP9ZOrBRs4cFcrouE65sp4duVn8DXSQjJ3FGmXmnk8BxFF6w2edh
qSEJSu4SvQoFROvANfOvFzC6dnAmac6RS3vN3IUneGjDVafMqIkzZNPb2Xm2AKLDBtI/ea8MXOqw
CKSibbeZ9cjJn040aE/+Cep/ev5GPVKWt0o7ifGhEz6w1Ogg3U8rcL1PxJuBBgws2qXOoVEldfWa
j5Tg0Z/IJTCR35eNBdk74Lb6pTSP3KKT+bl0l6V9KcSHpewEDxEflKrI3JDBN7nYM/XpRvTE+icE
Y4LYcNQceH/4HvoaFhowHoizW/NOT9p016pPrfMipobW7iu55P1nSIJqLvy2ZFLOcuIa8xEib106
+AKNxiEzQPgYQqUDypk1ilAeWh9VggR7NOy022DXYdV7JfkUs4s5evL41IJnbDIqoRRuSU/fqoI/
6Kt91M0ovuT6ZXBJY8PYCf9cZ/qoA08TfEM/ztNRKh8ywEr7yYSY+RCFoyjvo8CnhKYSrdTdag0s
eWX53eAXWX5jfSboZyaP7Vba9dk2Dq8hNUaFqwIvQI70nnUl1Hy/207fy8O16v6S9k8x7niWAUfk
jgm7ahCuXhWHJXov4zdp/J15FC03sOiMUeilzXcr7/ATaCa+iq0kvZnL5wIARhXhSgTKGPkndjtW
fQ2z94p1UCKptWR3IeTsvwIaehAozCr2mvCx4mIq6VFlWHrRLG2aZWFq5JXdIQV+R3DUorDr2SIr
E/WbgUdbwV6qXruFlIBDRBFjXDK9dBAFzsa7QFSZTTYtOXhb0yBZ6C0m6kTfl+qJ8y1T3qL2auRf
eIQGxYFsQrOm58G56XPWwXN7t+H8lAJADWA6+W4KNN/iVdQ2hbVd5OecpcBbo6OC3siTwzlKERmc
yUeyO2PLkUUQmR2ToFF0WMiIF5hdmTtAcugbKvlhqF/anG35SkU8/Ks9Dl/j4I44aPGcJMHG6lrp
CAt8B1ybtVdpOTbVvhIOGlYcHeTFUK81ly5vQCTZr9IP2MmEJbvboojqvbHch2Lm5An7fUM8K/gY
gHusvSrNifknDK14t+jz0x2RF/WfmOybfodETK59I3sOwr95xKhtuoWIdQ04ASURbXl4JEwjqPOX
xqVSvSihz7wk5StQUIJTL1b4TQsEDVGHrz6dQy2fAxwEtH8tivv8XjSnLHmUsycRBJq4eJM3Kfb2
Gfl+Z/pHna3AoI3sTkcAQvGR1FvKUsHatvO1CK4oq9voI5sPob6Jkm+rwjU28qVxQ0jCKcheLIa8
NYgmW5Y/1n1vQTpyVJ1otNs/Xcf9l3AfLwwOfV4jRzuuYlpcZkM/kyWX+GhKwhc5yf2m30uDDy4n
gkEGblFs6VUWY1P2xBddTf1Rolb3US4Ltxqqvf0im4RUOHWDgb3NCLqrswatfWkc6uikheI2Nxic
Vj6L7CF6hKLl6kGdX1epFJYctrQe4kw7GbPbmHtxPAE4QREdCs6RtHhnYRNJxgft6fG2Q/aIlruV
fhm9rdeHVjn/vYnmZ8LVoqyYaHch1mFqtg2Ncl4DzQN9paRbvNUzdlgZaWkBqOTylRlPjYGNXLrq
1qWrARmHO3NMCZ3sjtXZWsdpeiN80FNz5hWnqxr+6xGBkU2IvJ63zIuwUZluh+U+G3ydsX2JNIrq
maOwu2PZ4TTmbVruy2Zx1fpndEQisje6N5Dm4+I5C3gkgKKqrmwQ09dyhUOryLjNCDBhk/JbKgAQ
u7zyFZXRgQ2qRLN6ZFRhQR2Q9YT3EZ57uGByrlXb2DMZutKoAZGwUKylio/7nG3w3L2JYZOrIf8m
DgKe7pQ5JFOxUZbhNVs395qlQ3aZoB/7maJo00mXar6Hojd6z1rcBhZVRQWy3zfI4Oj95Y1i2FKy
HRXdhhB1muLS0/eLT2F8G/JTtoIAeoYY7pXAtipinTpwxeT8mVw4Grd0T/WVOxrGZDgnMPAD1fRu
OSRqyef146R0IB05vFyC5DLj+Q2CSIbboZVO7Xqhd1S7wbtmnWuVJAUssst8334PzanqP/iq9AEc
X91jrI648JZVH7gFwonZQ8/ucOKOmfL+X9dDxc0fOCczSijQBvHyhHxVja2Ph1H9XYR735xN7VtL
vXj+F5IHPS6/6kYmeeWWW89c+Daahp+n13B4YvOu7rfdQd3pQ+bKfKPYGjt0254W7EZPsgUmGMhY
ZBn+SdM9HR8h8K1l7qixZvnK11ATcSI5NW36sNVWLF/6FlgSRVY7XXVXIGJSr3BrXODtaqdsEjqQ
ZrtMm5jQqfbYJzsemcH0Tf3Syicx/IAEGOMtaGtX7fE97ppDSG8wNAe12OROZ9d0q9tgR8VIw87F
KHKbhOluIr2gHJAuYHSuzPcpfDJqSnkIfyu8qNjNx90j0gGrYoEZOrwagaTr/DIgPqsJXsipLYSZ
LCLdjkPB6SjT9eFRe0QUJPvIxy263Ff+iOzFH62rMr9ikm5rBE2m0k0EvMjiXxl7f4XE3/YIulfJ
L8hiQUCWfpV3farfWe7gELKPFMdcbObFIps3PMGZJjhB0oNvA+Foah9WPztt/Za8qtUlmt/X02dI
H3J5UP3RE3MGEj8yTvEpJUhjSFkBDHU3r9MGNLy+Vq4KWuUbLncUiO0m8JZ5rweCLYjcIcanPp0V
wx9aynImgRNqVNRqu9GgT7eTwYHWbs6W7BXVLk3B2G/l9KoKf4FyD4I3ZT4q+l7vkUr+zd1JKn/0
+EuRZoADYJT3LPsLdCjDl3+FjVIAyAEAztJwFz9QY4QTGNVnXDwLhcNu+IcM1I6cGDmwD53BOy89
2Y/x8ABhiXKSnbF+LSLVbos/kCNqfUE9jyKaOxufceZsXRj3+NR7AmqJiwg/J/kd0RHAQlrt9OA6
BdYKZLXi9UarXAQ/YftPnB61eJ6V65QLXstSqbndNZuwyOCi6U8S3eAMDwAczjgeG/jNloYXdYsL
PAp051iYJW/zz1I4zfM7maiZVNiNCctS/TWVCnW76YuPprhp08fSnINuYyJDUKRfrCptod4CCRcc
7Em3a9XXmii+qLzifORE0D7MlRwEo/E5Gd0O8M+J0JQCBBzV8sKNTBod7dDZpETeRX5FSFpP8sgC
HzNYlPTFKS6xdzxM5SlbBRpYzyehSat2N/s3/N38sPZyN96Mv9a/ydMcqeO8BIJNoBL6D7zJmI1d
Rl8sLoPyIzKms3SKGxcXmSxTcdt/m1xhA9B/g3UTA0Ze2ZLKA0C2CE+p/+iMGxVvQzMSeSKucYYF
onETBDeSNpL5ptPVKwOlFMEUPMCuOqa6TzAEvLZs9y4bRNJ3dfsRVK9Z4ZcXnUJFBHIiuxEfTwDj
1GnGdisE/2LtFMY7hPGsCAnZaX9A82vnxsVCxcxKHe4ctRNXlmSdTTYtcSIO4ZvxJSlu/WSRqUEk
pFc0rsTLZ/cKFr6FjGMOttggvZnCI+dYSdZDyfAPf29XCccUQcdg0690p0LZ6eTUuZaDj7fQyYSP
EWON3JOzhLJhwhl3Eu+T29q4GSdozvxolxc78BS/1U99e4homZQftXmuSjMR1VLfcxtJgKET7qsw
nibHTviuM+y3vnEJ9AQzJpvJUztiaKZa6+e8d41GcTp63ZCrRkBXmKAtUZpmXxcMOYk9jc9rLn21
hFKANKLD2ErGM1P/BeMtrY6V6qvlV2WIG3V66VWMn4+1dRpHNEG3FTARySXvclprrNnlmizYj7xY
AZwNVrUDzVL+3hu/vfFTDU9Rdgf5hMqRiZ9965rc2C7fIiiOK3iGwzFNBKpL8guVhsFhOtDd9vGP
Gr1hEXl7H5KrykRC6ktu7FHqLDR5errPMHDNMZocKaU7MFjz3imtDWm7WslduRVM4L2C265jWkxR
YoKWJFrOnxSWF3UWB67VeQMPQet52hGsJ39odB5Yj0rch2/6CFuhjZAjcP72Trw+IcMNAnzGcVfr
vBk6BRtOu8LFKwZb32tw7c1WlU5h/gLfAVg90Czwoo5FvQRZRz4eFI5gG91HfDPwAByBP1pPdNB/
22vY0oJt1NWguAiG0ZUZYIip9kTydLqNzFWIDmI85sytNtklBOxc/MiwUegO5UuwUSBBjvIncdFI
xlXHQEefPfvE4+uNE5frwJesT5ACiPPXIPsRp/g4hcgiipvQXUC+nDjcdfcZ6pvilmvSvE5MKKIl
dXqbQVjpV+/eEp/TtyMxzqYw4HxWLQCjTZWB42rPOrzxw1RbwbMWDkt3lqy3gqx0WebQIFdepTut
7nWggqtwzddOBPogMinpZwhDkpGCJPYGsd9UXWOXykdm/DNa0EDx0tGFx9qGOS4Q4/wJ4GwnX/Xg
IL4gb8WwGyZcx20Qn1sE28Qc+SXC+maJ6IpYEbyphn8wnXHnmY+mqlz2xNg+yuBPJbQ3Drajdern
lRXjYGHKj3XgmqYf/Y2GhwIAyxNVZyQRGHMkAOi44jzRv/9fMPIbmqBkp/vZeP/vQoVsLLaW8FOx
zsrpR6lUO5T2ZnGorF3IIu7/IvUrtKE6zrTo+FvwQo5Vn3L7bCGTasJvyXgghUSzFoYcN+SdbUPs
+pJxYW62IAGm9mThS0v2hkUeMRGl++FuWRzbGRdAfIujE8EDio2lRfORZ//AsfGq63fw5ND6AijE
WRmu0kWkjgD9Qp9ooSIJFT8nt1njWw3LP7rYCaJhvVBGMG2n9SQkDeyGbDjliYUf8I8h6tyvOyJU
ELgGiG48oUbj9s9kxs2pMcB3tPkw0XezmkoWLkXXYBDqbH/N/3F1KGtwexzcRNstIGVC1nkYzIHJ
ZU73NKDBCVD3LJNxRmBShFmTAee2wSwbpLWCe3+TOlIpUlLELVKTGCSt3lG32Er0IlCiGFyDmtuT
9uulJGuPWzxEXL0CNWXKBnG6Kxi0v6CRy0IV99HL13j+qstfmfGVfvrSxdeGMSUQfcPFpp2qLShu
MTzpgChgBd90BTKAzk4svkOB4FeUx/FRnzZd/jdInzOK4zwMHIRmgNZ/LUuAUCmnr79CWhjgLFn8
IFTB05YDClbkiQrfMAJ+QDuyiR1RA7gDk8mGd+13rt/lIbbbfDeS5PwyVm+6gkyNHJG6+mVEqbF8
LYLZP42oT3jWmHFAeYSSq+aflfnC7KdrGK/T1twF6l0oPmQckDodSS/RBGTflBoSqdvEuUwrVDID
AwzvxOz7/lpO5xURxhLaXlU2WvgmM44rRD9D/m1AQEzhf+k7dla+8k1xIq+I2/xpGPt4Psna6xI8
leqczff1V1vClwnCUCAHwpmfRYhINrpZVeLONHXSDkmVnek3ugR1ont1ZWXNFdKlDxV6HYo0Df+m
+PMJU0sS1AZpHs0GOetcALsOCYgGQpT1e6vdTqKLRLhRAk/hiEJhUHZfTQBAB3VURneyKxZ52wAR
rHgHJkzdROA0CBbBukxiPYzijV7AzplFZhBjm/p56iNqh5eiJN7hblczkoKkGdmqT/zIboSOt/br
R4mMTQ7JUUTfParGrxaGehE7J1N+exRiRvS10IljeEoR+b58QB626bvE82XQCIE2NnR9chCEEk5+
w4DA0uV2nJXnsmudpn0ZpudMOz37a3+k8E49LsPo1LhY29UwUQWcJdTCPHtARLl84G8N0w/uqs7a
CGWVAJILvqxf1qsbJ4sv5HEqDHk6PtPmLSwvrXim+VbT34gUCDF5i5Ybvb5EUnNzz5AsrfBFn9/g
JAWmjQSA1S5oYeGsTYbWfmt4I2zdnh4OLluINimXeMuRwN1aD0R0jD/EzLrrewFgRb8mAVv257Wu
r1fUFi8/uIDwVCLmrZDgqu0tlK8tlKbEyTw8YNia5ciwHwpYYfsErtSoCNiJo9qDvje0kgUgKqis
iObMMxdHMRG8+oR4SfhE9FfV7ND3Iobvvk13cGTF5j367EQJ8DnSHnDxonmYKwrN/KURXutZdFhv
wbQvWmdRTt18DqgV2w9RvIjCuaD5K9Q9QWi9i4LZOg9OD5V+lfttsCh4cuw6IB7YXDtp/JZPCf+x
Yk3e4sawpDnTRkw3TajH5T85vzfiJvishRvKKIPveZpvaUe8sfGqGBsd+TKUA3BHbB7q+kUXdyq0
U6kWLpJ72eDIEKlDlvsw39fzkTzvtbeLiBB1GdmJD1VyMVQ3m32j7Bn2p5JvSEXd1bkvp1tmViiE
6uqWktO4mkix7yTSjrR3g2A/7W4gWV2N/YL4TTE/+1jBmWe0L6HpEcPkz6EDQbTWUOjOpvQrRaXi
Tps63mXrxvqQ4pfQNb0alzkmy5x4MygbC3cB6SlEv518jw3am0uSfAkMyuVdDKKAPzeZEciEsXgE
2qs/IwQ8HBGhbptfJaw5EIarWZvS7yv4rE1bnA3tIBUHMO6Vw2BcYl1laLHAPLysYpfsSpCS6iBk
x2bwjRwf5oYIs1+6QFZ8YrHc4x+mxPBy6K2zpCGCI2WZ0qS8Eazb2GQCFMAfImU2CXMAWgRHbWcr
2ozq+wjBZL5GySsRYN10K/Vtrh9BjuCZ8LNlRS3WjmEc/PmWjS5fE/58yUuU6zEZg9tUpWNPjl27
JQdx2swe7wW9fevxtPk+zd1k7YRnBZSNZ8LwRhWP4sbWcDymEGY0H3kK4rU5AwOmgMc4TTdzJ6Vd
XQ9c+FhhAyvNWAmPYGIkDTMn1I40QAOlC3lpCHjD5kBGksUBojE19c1cGYO4+z5HTScAa5iEgjfo
EzeTBLq9/AVookakOreG7dV0Oh0O8ojqPsbE1u6TzbBNpn/tFXNdinTVodtOy7/EWvUc6eTJhBoZ
MxAim7neL7ArdGNQTOis7osOFTqeDCB9KT9RMTBq6McFQV2IbVeCa6S99OBiEgwOiZ16zvonYQ+0
Or1nBAT7toBtiGjeiA0DRG0Zy4AKNugiF9AhhjBtUTrMLN+ZFA21Vu1h+DVERpuOHK6M3rBxMcnZ
DTjBUJ/Yuj971XTHTdM1iTmIdzPsq/RJpDtS9rtC57FQJfYArMI5kvECzvAuPTI0psiPlGZouSnD
b8IJo1X7teXTs8MEEDGiwVRipO0kmCctEDPPH5FdlH41CqibdZoVEGQ9c2PmtabhPZT8horwHuKZ
zBlcxj/tCCtXixuaS09PDi1FBBTd2ldUC/UPBUlGsPQAny1+Su0+Ly9W87EWXNUvR1wXfyYGTbZJ
71ew5VcYfnI5haE1plGzG+x/WpjyMEFYVjMIwdajvUNNRNYXQXFk5vnPOPW5h1B0eZq2Q8LTMec2
7dsA426K2Sa4JAKkhV2g+/STpxr8QyDBFKUBjfmCEny9wFfI2nkasCQilkD/IWjtsdGfTYaQX/5U
UsjxHXTXONxYBn3mz19Ff2/zFxFp6ljeErRXGRr+loMTYopUYfAeJ3Cj6EiYIlDrbSWOTJOJBsTm
yqU0EB/Sfhgd6qunPDsY2+MkhxInJ0Wkr/12zcKmNCO7APmLiBDCChR0SyDd6zHXPmoZWg2Uc51/
xllkI2lby/yNxX1UXIPua4ZtLxDyr/vEIrq0oUWq7TH7mWMsj6Cp1DsxfJuZ57gBrZht9AOK4oWV
p8UXkh8AXt1RfkwDmgmYtfU4XUCAunYVhtCxz91XDOMxOfGyXwnvMnirWBACwWALnhw1n51tg4rO
m0B94BCifj9Wf3XJoyIQcqcalwl1j8Z7Gl979CPWGxu2Lb7pfWrlFlevoFSMARkCBxgGYMOlmF4J
p3Sj7mGq398zUHXkqOob49hOqPz1mxFUtmQA6yW0f2qa1JbwsnlsHRikUnPbaxatWmRRAv3DBLF7
hP1Xh5RExzdtFZ9bfJysT50q+IHGX4ZLk5+6ysvav6L47QOV4ha5ff80rZ1MdUv9JrWq030XnME7
hV3xHiO5Zzj0nwQJVQWhZ5igK2wHlpfwwZlTz3bTbxPlZY3i7v4l434sX2gqlSO1Anfrr6JDgV6b
9fY7DPV5Eu8r+x9vxTqEZQA1HK8QmKJV42qLKBcTvrFBZKjtU04Slf/vsajYQ6tYA5CJsPdtr39o
4XcOMTiyga0YQIHpXygUR0i/aqNwFR3EBqveYc+Zp+ovJgmbXXNetQ0TObbT+GZJXmx6tOIDRB63
yjIwlMTrsyM2uW+gFdrENBNgpbhN40gMVQHIqIDnbClOAX2kBvtHZA7Blyn9LQX9mI+Gw8Z/DBUa
iEvu/HSqP2277Tjvu+W4unqO2csQrQVIEaOK/GjrXSr4KUeS7jIoTttf3zvm2fLryroIBQCniWQL
3ucdVUBdvdTMCNbDN4CbZuza+B1AbUzoN9UNYip2s1nBfY3+esgnFucPsnull20FoLzYFbMrFJdi
2XXpvuYZyv+yLuCPZmgS3e6KS0yAKGot/RMmGoeZA1VbfG1KyY2alJ4Keh4Jf5iZtKpXvrQpOdYe
t+m8XVGboH8TIxQa0kqYbBArRK2rRIwzQSaQFZ+gcOIWCtd4Ngg1Tuf3FInueNdnuD2XNqAdaJ4C
dIsQduuk3wuX8oKMS2heM9ATWjHSX2d3mLcNUhr5qpDD0yObovqg6lprP9TloyeER+jQ9dRH79rk
JkKoj3i4VcvBIHFSpLmjOJxfhuqEfsUFVhZhd4GbhOyJwwRTW+8GCcHmhoksXauQAN7RDgP8y4wJ
Zf2H/icX9Mm7zvRF+MbFJcOSe09iarzYJkjADWacxakgA+DWeIszVieTSGDMg1liXH0MN2nG3zol
IbykMu+fbqOFBy9i9DkRlJ15yeRnZF5ZkpO8w7PBN6HGVDw+VNsExXg3PCw7xmNMYyhCjqbX9Tzl
4hoQK4x/UbUjTXolYQZXYCWJ9kmCHG7hZirlV7C+zebNsrb0fiV/pdh2EnHL3feAxB74OKLj1cp/
/Qajj4DzfnKAPlDpB8CIjAUMgcnxbjKq9sP8pQ+7SHsye9xr/XHVxfW5j9+4PcTNqS1/yIBqJGL5
gC2VrxWy75NXnVcNBtTjN45+fEUQzuLtaIxgnwwqrAyEeIuabJPLwyYlKjoOV/BlMRwQuOJFtFBs
gq9pxU7TzkpUMhuEtMdc1XW/cIycwYa20/mNBZChOFUoBbhkjYeFmCvyEwr17JDE/0LrKkuz/Y07
hXLpSbhcDkF7Cn7oL/qfUDykJWWvyWsA5i2cdYzTr1liKug+GDG1LrrNhiKPinFMRXe1WmBoD5D7
P9gPLIVeq+v3tHA2hgRrs9qiJLWq17b8N7818qWsNyPkJWtB8vTYlZaThta//WhQbcpvhkOPl91A
MZoA3dF3fprL78KNNpoCoZ9ii+5M6VVDQB78WFaPy4ppw4kx5cGp/c8UdpTKMo8pyRCqCCbdMYSo
QFtPfZYeEuTtFMzUBeZ/ZZUmXhCrnRtWmCDsZeS9A6viYSrNxexO8yX1UXWqu9YvfWAUrn1GXU7U
DIHEaHzkQPAM9cBze8MHATOJLz6bOJwCBb3FBhsvaNuAai6MvqP+2Ulf/6HT1qNDtIa7iB2gmWNY
hMVdx5doYznyaB3xteD8uuKey1DwiyScMP8FO6nONYJXaiaKBC07TwGwZIPSMcObfJcCDeVS4EQg
wJjn2I1CknLiC4y5rZKuEdWJhOvXV2zRyjN3AYCBdAYjChc9KfmrfhV6DHDQf29pBjZmeyCc1o0X
pgl+reo7tj7nZE+vnMW3UdrWwssKKPFfGODaa8nZHaGUyx7oTyVol6rpRHXDsPJx7m5d8VkWh3Ir
InLwo39yDPXLmfNtKvhpobhJfmLME4sHGEetbWYsvD40ytT6s5weIx3wylSvus54/EaqwXGjIE4D
zK/fJRX3wWMfLI6J06Lqmtbvf70/iHwq/MUelik6FBaLD4U6RRXYd+stmwEOhTFyiIrHzOYXrql4
FarTnG4p8HQEai/B8CloX3I+Qa3PNjE67hz+JtqXkJd3ayQPBopwI5ClunLMo/C3VoZ5/Ct25/Yf
xS6UWk8PXiSPASBKGO899/Si3dAMqxip6PsgflHkszgc4vwTexPUNBN5ky+y7olMPy8BvVt8gT3g
HsDscl7Oo/K5kidtwRlB2U22FK4aFEbkOnK0mOkpFv0/VNLdZ7jR0Oojy1BPKZfbmvkTsv0aREO9
xRYAJM1p8VaB3WJ+t+Ir3YyhYcXhjyBOaAIrF5+MkIkhZXibo19ZWjXhzNe81+qLVezW4mcqrqsI
DLnRMOzn6KqjTu6Eb2s+ZLVod/kj1rAwYjjtMSxvRIPg8Te7KlhNbRzb4R17RD25WdlLtmhAo+y8
8Qa8yIQAlPBWFTbrEUDJaMHaNISIP8uUEa59OwFJHOvoTxgvU/uuoO5Tz3V6IQu8H7fVsElKypJj
NntwQ7mFnGCYnQJBXA+F5CmODHgnkSIxIrcJNmF3XkQq3CNO7r1+j6O/OHkboRJ65F3AlyyRRoMF
o8VV+Tm4ZbzVGbL02EJ88LD+HToPxp4D43sNJuhzTuf6sggO+01IrrpyEcSHCrVnII5fFbdZe9ep
zqPoZeXk1mbISh8tisZUuYbStjO3xrypPS4SWPJ7CrFCR91VTB3ol0y5dzNFRPqMh9+0R11+gQVA
60TbNjH8pjUS7PCfLmyH9iAhegbnxZk23Vnl59qmi+0tMO6/H5OuuYEHXKF9NcT5Bf0/tGwzOosr
Y4wEW+dc74nwnU7f5Qssf6xQbjvPSv9ZKSQDDGeB9jIK5AENHqeAo+vYYo/ZQWwdlFVq4eF0UqLF
aQ5F9tFU7z1DluVj4NEo0uNSRZ9GaXojGLtMrd3/9ZqxrnMJd6nIN+g71+7Jb6lluiMQU7NJdjFi
bTStHE5hyOo2PSv8h/HEBnq7QReNMpmBQoZbur+Ifa1SgHTWg95piijBn0zNGD2QtoTQYh2Ur74I
TAWS7u2aEdtZfhHiq1XD3HMWrGDziCB837WXKj21xaYo99GG6pQLYPLBNnRsXxmfq7haVoxEHbfM
OqwEObrNFVkhGoLRGOb5USZ14z4ALFhlGg7fV3sX5dRdmm8RX/zWhY1WL3WBsvxBzCdviCl3bJ7j
fTi9ziVHHoM6K/XT1xR0YIOyu5YYUIUokhu0YtRsarkVoi34kdZ8mc1EKfEr0dwaTwI14TF+lA6S
2laqHRgeEQZgLZzwTIQt0Qu3lwXGHKGkAXmLFVQx21p/zsZTASyQ08qRsX1nz2hkiBsk9bIG97VD
7Vs/1uZ6gBuZii9cHOHmsH/nB3Sdxwgr3KhHmN3WHqZLh687k74JLowbtd5JiYUHOjKAmGGF9o8O
ASmKjXOna0QR38wElIq1ku4IzbuJkWmZHJYnn3+FHSwuFHptMR5ZBxyhDW2FrRGYesHCpO9//0fS
eSxHjixB8ItgBi2u3WitNckLjBJaa3z9es2a7eHJGbIbqMqMjPCEgNlVb5m0LZp1ALkCGRN7H/NR
EzLD0mnNmUb9PWQH078zPpgrjHlajoaq4KViiCNXaO+YMypSipL8HL2zmf36FeVOvDekbVsSXcFS
Q7ZwKZs0I3MhX/g3n3ui46asu9XIZRG5AFiGSxr9iB7Y4hS0oW0oDIY9fuek/RmQjWLF7foPieqS
ibOibTBs+9oyAIq9IhSOsu6d/jkspnNIWQpoxkafxowka++s6xu8O6PUDEbUSIMvL6w8mNsc0VHW
LLyGwQyIsB5zumUjnMA3m2xjm7Bxs6zwn6gKx/Jb17RLekoXJk7Fb1yDgPtXBjjVJvJWLYNj37xF
8l5YCou4Z4oJyr5mI/g1GE9++mE4c8jysSRRLHM4zRlWYyOdB4sKEt6McIS6bTAuiSGHa8r97Pe7
MnGs1FBIWHlDEIRR+CC+liK+NOMVZSxHUYU82mq3cPbbUf2TosY2hG60LNfBZtDPSfEovV3sHHFq
8tHDwyH4Gw+dEBqElXvypFmQvFnBPdS/G/U+YdvT54gFYbM2k6X6ndDZuRhZUuIurgkABM4sw+gC
Z2h/tbS91q2COMEnbrglGK9K2+P2xyNPfKexGJdx3bLqPqFpChFeayy1RE4YGGV+s1KVidAgnleO
8W1ZPPkqAodbm/OlGuZpiS12RM4ZniUOIL5oxg8LBk0UMLSCSP49Qp/SXh1u0b469S6Gk8CNLYZ9
bs8Yj2wWvRTDgbW/6rrfvniEtB+2OS/SewSpOjQumJPJ/roRHa8vzieq6orNrDm98oI2G9oEIhZK
GyZDCveeuaz2MehvMYOjjp0+fXm3x5cJ2FEOIbL8psEuo9JajK6W/4xNiTGPpzVDUaDElmPkgdkL
2Eqp5ssmqNbi+bJpRcMi39j2tOFZc1v1qOYXRiIM/Cm0NvY7zgpxoHkln+ytp21iwVUB5CMQs5mg
IE1cvMXdSZyvHs4/cI7zXwk/hZ58espvHHEmATBv6wOfHiovLr69Wa0NJkJBcMIE1cwHrWAU3OG2
7xaJZc065apV5DmHq5VvNPtCMKEi6uDrsBav2cDcjyGIdcOCC12Moz/agkwCyfY2NlxdZLjdxIH0
KPR/Z/Hvk8u0Ne/4goU96DG4SaojOUCmz1x9yBzMC4QuqHPrlgd1NUG/PUtLmUTXIrXe1eSP6bwZ
vcAJ+Nj1Zf1id+sQyHyCg6qdOY6PWrjwuD6KlN0AdbkMRmoE7JSF/PC8n2BkES0ZQsyVuvSjO39h
/vBBInDz87lq0RLw22zUtjGeG6XlzOxvMR0qYeJJeYqqUQs/kjklS33+wVuWA8rGChUP14pJtjB0
JcMR8aLFINL85BObfPbii2hKknq6CkQHOkzpLNhqMfuW2CItjjAHP1d3GMUGEtjfIKfQJ018u3QW
u5wzMOBkYdZaLUC/iBosi9f9iROGUJM3Pd/Z1YDfa/YZ4FzjEnULbm8IYIj9tutwwpe243ZSygmQ
zDeDiHaz2KxEi/ffFVy78QAVMCf4QEej3nVvy1suffK0BRTnzvCToLs4CF4BQq5d1N/ehKxdgxfi
rQ/gLInYCFCtij4Ey+i7FHPGJ+uhOLLJBgnImvn9Cwe3NOcyYvQoAiuMjPu1GBw04VdjiYSpnT5r
X/CJHKQMojG86vUkbPOMDjHGEYdcmV626qyLnkE3JJ9mefNvQG+4bcTA0rwM8dsghiWctUK+rcjH
JPuRbzEfPnnWeXURO8wdkxqTqV7FFZ4E4nLVSmYXn9mXb6HpNX9cVjxE4aKORkp7da7hUokJb44D
WgcVqlq/meORZbWbWn2x42I1GQchZJTJyltx6zLfEyYhBaZPiyMj5kp0JIwtXF22fQvFD8Fdn4GC
QzP1ll71oUpMWTQ8lxB3KoJb0Prxudh/cQOgQfvzkRzjpxWd+dJcgH4elwXGD3v2qLxjN/e4Bz51
4wvZHm46Ka6d52JZVvkUHMdVlGkR9vw4fH/wD8n3rcWhEWAtZZBFsdFov/wrMndkwZh7ahbc/N1g
IFX2qGLqx6idU6ld55aF46FesZsUa9yuDrDnnJENXfriuWJzlAa4E102mU3JRitwzvNwdHY2M6m8
9fKhf3bmt0hWm+ErI+zHJyMz00/EScHr+SwcbvYckxCtGRoHFFd+Ugeht76wH3ae5ztxElQWJKRF
gtXFHr/Unk8iJhZvfWSVxA2MY0n/kuKzY5wj/Sil+0L+s/K7JnBGjDvZLVv+DJUPU4ZnN9jV6bmm
r6f5hFBSbo34nqWkf1djvqdkRqAOZdpRPscUL3rMK4yUw/v+KItDWV5a49vmDz5O04YVgTivhOhV
0Ys0GBeogGfOvNUosrgd+StEakrhaEmIBO+yjbfyk9sUXAH5sPqI1JvXXRJNiKvwZIMJPgHTwxLA
A7YefzNtrZZAEDdAHWi07Srjo9jtmY+VzASiI6u1IYtUM79OFpZVclCOK1uW1oL3ZeDINzku+BU8
CV5C79BXUNtDuRqY8TcU8zLFVT7/toVKzt0WQhAT7w9TsBGvLYauMpm1jBC58eYKFhMQSRRh7xYr
lWoMe1liLYSTa3KyBbbaykPNCxV6kSdUOKN685T3Vtvm1ZlBvV5cScxYznucWPz90nJkw0nUBTNN
njvMPpulT3fpZR3hs3FuM2Dy+hdpQoRjFLkPOlloViiMVIwn8sMlMWd+Zp9wc8gYWFXvhin983gb
E5LcscJxmzOki9Vu5uy1tmaU1M5og8xyJzohbyIqtC0S3J5z0KXGwcTaxoynVtdFxAqzjSEtIf3K
z8lYw+s1bbpfrKE8k/r0YWEFTdbZhjSHugc8KJojQsYjqBTMnU2wtLpm44RXvcY01jBJXyf8iD0X
J6lZZt2LXvwsMkc+xZ3doYDiiu+KhHCv29nvtHsiepDzLYt6WA1oFKV3qVjHaUDZfK+lG/ip/ml7
RxKafQgic5z3Dn5vJ5o5Jl5/tVhoSevi3V1YKEFI/J5B+UXkwZX9jV5+ttJfEd2Rw7P8zHZyNsyk
dMAVVT3N6bxa9M3BszCWH/vkU7WpOMF/1mg2xDWFq8qisK3GX2pTvkb6XQa75meR0XBpB8ngl6i5
2rsQiaUk7Xf1+D6SjyDCKYMS2y1ba590f0V5U3F7wMfi2YL1ORTumcsbSBPudcCOlFpMYU02lqxk
aeWQhcTlw7dPNog6DXjJWvWKecq3D4JCt4vZmJMY/WRdkzH76rM/Qu8oCT8Vf9LYPazxJr6Oynz2
4aFgDhOvnGqlq8TMttm4jxF9NeE/ZdbIIg2WtNCIAfuNOi7E/FVBTpK4owhGYgfMwqX2gjchjlNF
2jJzduC4gM5GR36yhdPOj63HpNMnEw/XuiQsV2xgmhbKV6hRVjg7Sf6suu9WQ33MKixKEHtri9u0
mBcWFlIckX7wbcMT45rEmnJLxHXc7NTy6qmHMrt5GAk8gF9iJOtz1fb0FWwOAoVV8Hb8IrT6xRUh
Q+emTxaac4QCi21LsB6Nmfw92p90knOunNRD8Ps2x7dI/TTkxjWql8bkAEAOsuS475wQUgFCEOZV
IXv6xZ/4TkPpBXtyPhDzADxEiHrD8cwX0QxbGfmTREVKM2+s9XCZlui3b7b0Vjh/pr7jVMill4ev
wirk2Zi9+GQkVv20NHFJd86jo1nwzTd0NCxGNFbxIlpGgBgYyWh453HmhP5BszaW8ZU3nzq1SxFc
JwnBARyOi8CFLi5hSmyhq05XtkJDb0PcjPA+Rnc72/NPjAwU4UfsqBhs7aVGGu9tNtNciFJWgA7j
WvZaqTcx/S+6jDUd806jiYlxyv+EKc5xHB3UD4l9SDCcJc2OKQPknwzRMZI6DCPRvJH5j6jX1O4m
bEwc8KHOgXbQmrtl/IVMHILmwpDF88GCYSW0z2G/D7yLXz+IoiF4LzzaHLOQ+Hvp7Lx3mHfCkYKy
yGCCqyDOP73uEJgHrT1XCEHpTwzTdFzXFWVlY7taHc5T5dd2QZZ6Pxg05wntZhQWOHOA/ERCEsDu
bJzwS4qOt6tVYlSE+zKsmQ2GZxbcp7NS+tBqbVZZb4PxPk3VxjA1LJXTIrPxhyR3EN4EAlwk87Qk
v46Tj44CT3hmXOtAJXBQ75MKrRq+PRtbiUfQvE8Ow7XfIvxzjLta3WXv4fyNy9FlxkIR2cyYLPVC
/mNbJLU6O68kjo3ZtQMJ+4XAUW4jH2XRMZgPHAQGIyTTwGBN4MOMn051TW1LSiKil57p5p5BteS9
Cfe61T216aoaL5Hnmzix1OabaJZo2OmHo/RDCr6C8dmPRLV2EqZtXg4eShV3cG1nVAQkyYjeO7ew
Jpl0GIaLNUbztO/nD6Z14V+NR7R+JuElq0K4GZ96Cuxpxk6N4QYuHDMIob41eGvvDzcjdFLwiiZD
s/GeNTe5+kBYoA5bThpi2KrHYp/Lb6wKmo8PY9fYl5IrWsO1RwYR5zoXs3Rqrqr8CuofO94H2QKP
7r7vV2EnlEN/YbpSdQucC3+KDNqi1GeYTWYqBgByjUZ4gb3t2iRLvJ6xecXVtFHUbQ+xHI8uVCzi
Gtxnc4W7+hPGdnCU+6MHI8ViEsggHIPE0u7fajKbXFTiXkYtwKK1lLN9ksDd5TwD8On/qNaAeE4w
j3djMC+ABP3ZWccAK+00lnXjDiXs9SV7R7k4FgXvDsK69G01b5PzQD1tmLXYdGDDdKzQWFgzbj6T
9NIjJPYVsY7pMZYbaVx36j0lzBaxx4iFBbU7QXi9UjO59Ts+L4CbwLzylbMQLo9JuY6EKpHZ1caZ
K2rnOgz7M4Ox8MFWd4Sb9fi7UL8smokS6yN/awZ7jJi/CsImWoAglKN9Wm9wMnXFLpKOwLFnFWFa
ZZ0neNU5LQ3WMWAGFN+7FjpzTV8a4cbL3uvWmY2Ov7ZQsYTht/H4qqQFH5wou1jQI4usOWYG6SU0
K9IOM5vRg+4dxSfhq++ptcsnAJNM/cdDHlZu3b/XJvxNSi/L2Xnmnq93DM5kH/AqVzjVIrzeDXMJ
m7WvfbzQsFtIBZu2Fu3wtHC3wGifxd77g9F1dhldsbRwUxanTKXZOolfIApfmowhzWXQqzwYiQEP
ZrLBkYGxxRq+h3WIfEQzjzX2jJw8jyE1ltK5JrOBO14BOs5CmcBmvjDLNDeeLgnTnDManOZzZzs8
IOmnZABOrOdy+p7q1xRmrAE9yte/s/qoFbdJ/wiwsKl44lgaTNPnzaQ3cG9h71IIhc1S5wUvD43L
fkIWfnksStBAazrgmw1edBmL7qT8Ftq1IdcfLTLUZI8gUpzcWexI1mFrt2cmVw9QuzPD+KrlQ0ae
mAVEGeeV/zaWTxWvo7hrVR7GTMNha2BdR6rumK3jTcAZx2FaYvWOio2Vnww84eGKxRQUDQyZwQIy
vQl2Ueo2yS2V0Wrnn44dASfiJB8rSm+6d+/DiQ4Sby6yLV47F9xBUG51/SaMK3L4Jj5bpyd8VN2b
8NNJyQci2VVgZ1yIrtzsH2PxpVjbFvBN8lWp62Fke9Fj7F9p/SZlv1HzlRncQswbxmrDRvFF5GF3
OOGmIn20a8pXjj7NPoZ/3aKiQuw+9CXcYupj7va8PEM+9Ksfm0xr1twntCSa91HPGOB8+copZ5+p
PqLOfsT6e4e3SW6/ZNaEM83j6AzfK9M7dFhFgq2MHh/pe05uPKu/pb2YQkKkSws4oroORPd/rvOT
1D9sY5HbAAfyS5Ku7RnNSnGK9b9WNuc2UcJvE3vfw1oYC3h+YvjrBT/9cMHsOYmP1Np2zr0k2MLG
B9SVT56zssSSbK28kL6Rj6HeCnHIwCfBxg6aLC1gFymNN087roHyFeEsH5NjnW3NQky8u/ElXkSi
HyM6JgFmBRoVHYiOeGt9RTwQkvIsmbR2+g/fzCQfWxw1vo1rTyUjsVRKcYPt1PygpatoOsnas5Bu
GtmGmPoYOwbTpaUCHNFYpHvDeMuz92Q6WNqBQGEVv6UcYYV9wXUDe3VFxaCrK9PCYHTumvUwnAsL
54KzjIsHKxAynBC05TXM7f+jWAxIOOzTZCv0/4bjSTeWYuNLzPaRRdt82DngSetD2CBxkrbmErNU
z+ISkE7SiezBSNSZisnZR8qt6gEPvdcVj53wiYpZJMfXYjJoV2gj6qhZq/nPYH4VeJtjxLcFi6fa
85CzImU3mGuR5Is+NNLHpH1B6XorYU6Og8PQraRu5XQMGqFo4Cwu/DN7yoBZTt/WW7zztZ1I9CsN
94bw3W1see2r616fZdVKk79Yj+E05xASNq4dALtL2WYDySNnroKxfFbhf0Eqj9T1L7V+Q0hJHNLM
8azuN/dvcPeR3EKZCQ53Q5jfbAtDKtOKelk/rXoTIbH5y0y9WsaJpEbylYMgkVHEEaBK/5+y6dj/
+w7QIeUTjFt8ms9RXRkqRQo9w7KtPlLst2C5hyOD2k7dsoGACccGgy5WBuZO84LS9MHGn7lerjWN
QmQ3tL+UcBhJUXb5YcPsmkTYfnsECzaVcdFwV5l+uERrgpFxDNNvrocgvVuQf6R/zJW43zNtxVMV
ofcqqwmO1t2XDwUPsclw2BpIab6PqBkWjGulumCeSuV1JgucqhTvnSVNTGMdLBCNUWfTik9z3f+r
uqMwB0CEwK7N5/TvejoJDSzK3i12L4hMk9iaZxB7S9+NHiWKyDWRz+mQNtesuHsGgKvvphIAq2OB
Sd1Etat12DtfdnHWsFazCZD9QcERUTONNyRsghC62KnR99RKac0hRDCJFG+xkj9lFgRh33AE8QH4
D2shUADv0ACS4Ues1KQSZyFDhYokc+00DH0GuB5Mp6nsMlwqhyqESCQ0EV5/vIrkaPk8l5N5GsAL
4TwtzE3e7a0A0NvDoSqAMlBQxbGCl+8MdOsx58H2MKFsEfgL/Hst2piOcCbamWTQV2F+beOcdGTi
TvULlJiXfokHumSjR6IhbC2gJdrJua2hxAUZEv9K0AYd5DTBYq1GQiL13i+RIc6a+ebUX7z084Cw
ErNuDsgGc6imfFQtoYBV2/75hKwplhx3anAs43QgdSumqZl/0/h0Auc8KJtxqS8dn7h8jneoWfjW
8/db5n9PZ5j0P7rwalT2oup/PGZguCTdDudcL+9YIwt9OmKTU4qp2vnprT/xM5gwLbzSn9f1pc6R
GRcsx1TvpYvnMf8WfWcLNKy7R2iVkvoJR1ku9uTTYRGpI6wch1dOW436ZZAeEzBnS3uOydb3L3gU
bfmgaSJJjSTi70Kx5WKl+1t0u0F5NO0zcV61g/n0lstH39sU4cFCPJyzwNHe4GCbNflPzPU91ddS
X+jar5X9ZRp4Bnb2LJvmIyofTvKlOnd5Fiz89sLGhvm41OZx/i4zVRA+RxNfgzVkVFs5odVX2x40
4DXhzopoS5ek67zs0aENKJX57zHSeDRALsx966wZBDE2fQBU08W07AJ+4ZQlyjL5ixZNCs0/aLY6
NYHWrIxvRq4wa/AYQgMSgXFzwYtgfSMBoebiymFfgHmw7HudXpP+OxzPufrTh+qmqa9NpTFSBgfE
Eh7d+kz6/ZQdaya1CbfexIigUO7yzcT/kG7+XZ1MxvybIF+l5svAbzisAUnzSB+BnGnVzc73He1D
5RRLgDdAspCRRZ+itt86gY3xJdgvDWuiu1OTXGRAYPleRgJFzLJdg+hH5KPpcVZ6mYAvGxRfvJTp
ivs66o7duJ9q/LYJhGNeKXQzGQzWkSPApAbDWBFeA+OPQwFmiqWvWWHj+b+cBhjqfidMGgOiLoWK
RxxS/+2omSfUw57BY6y+QxswGEPWNZVdv4vjbct+7hnN619SYyJ6dR4jre+h3igM68jB94sCe57+
SviD9fMYfknpTuWw6EEMDrcOBaWUqWZBLejYbp3sR/LOhbGsJ+xIDL/2IuuqEtopN53EfW1xZh//
2aikO+rRPCthby7bZKf6G1t6qgZ7YlZENTYxqS8DN0fLC5RcgPxpLY55AaW9TOEpRwKmSRAMD3Km
IgnQy8D69uzRyvbhCFR0hT1yAXEi6149Ufc621nKHlRcVRys4tLOYBLiRQAPU9zV+srUvyBybuE3
d6N0yR2KT6rpj0N0Grlf5JYFOdSODKqh3b21VIx5ea/rt5F6vr5a1dXhEtXUNezAFJEuxqMjhKpS
uhrqg/1AVnsMg2qeDu+dzoE1fTPmF9DuBrcM9ny7q0nCbaG3mxvk7757Z8PCnJRChtSHMEE6kJZQ
Ky/OzRvJF6wjDMJDd7G8P1s/TPijix5zHyeWHAyzoDip9bLQMCdQd631aMfSWGfYw9YcGbzDb0fN
jLtX7HPe1UebRl5lx0QXnkzU+iJrsA+9NG0j5dtUP4oE9lSt1EW6IPYsPAv+UcLrEAlTAf1FvEyz
FXR0kZvRhhe7p6lvTsRxMIahOsM67neTuXbMtZmdlfIQYdWSziYdXIHZ/GkYH8p4TaVN5uwM+F01
AqlSL6WghAZlA9jA80cksDlSEs4z80PhFLC8dzEvA9eLO9XK3sL+BKRjpqWHqdzGhEoSvDu03ote
u9if/z7A8UakdsH+v8g7yM6t7z4hvXDFSN4Ba3WmYO/DypytRMukxzeRZ454cWSinLX3UpzPEKtL
DRaZV4KTsV9aBhm9nR/8COJcBRkg32ZkIB3tza/lFX5uZ1s3OKNgnzvWvFi06Smor0Ut0kLmtiXK
Maov3fuu7V9sM26DIdDC7i1OFb05MQaxI9palxoZehUYW21ATSexrABEZAuTh+N4O2gMyq8NL4y5
T+1n8RoS6KkWiSH6CxnEHt92AEsnYB9Ji4HF47EcdGgZBE4y/q21t4dtMPz0dok6TYKGnpWIGUOV
CianiFCnu9o+TgP2cJeqNOap8lZ4f0gl8XdrVAhMN0L15is7nYbbNs4my62Enw+jDHRcft48AGvA
Yqd5Z24Vc5siOGTIYy26WdGznwwcobn0001O2s3ei2O0dhbKkvHMWzO+onZj0x4Nd1iRiQTS3mCs
pDEGmEaOxwP1S4r+htc/qUDWXxg0zDlfZGtfsO3BxXncWe+eaNQhQDF+WjjQkGW4sjvtqobPjHyQ
ReyOKWN4hto3hseiXdb2Ew8NtnteRyKtznhVwjt0aQfdVA28Y6F+imUtnEAtpQosgRaxFPhTOlyk
9ijHT/yqboDODGYq3mErDc1zPQ+WRMYNAubGfPTWfuOi1AVL1v7qx4C2e63biyhm0/EqBbnRYjaW
ccKIW6KDrumQoeOK0FvgiSRcMUcbdoBFGOzjO0MzLQTpQDVmv7Chc0e1yVk3XknOq2RhB45PSXLH
SAHTVwUB6gElsPaBGFzEjOGhUlEkAxP+5xdiYfA8PrbNEsWKLi9NCBMsfe85aEB5j2O7BgMV42jq
q7V10POD5T7oD+3ZtMgBMDIrISzD+pxVF6MFb4FqaBTr+bYL7jaWd8lxe4+tSh+YDKM5gmR4Eb08
njIVYVY9VgZS+bPB+uCvGdoVw15U+SRRJd423ngezqnbSuMOTC0PowZTD36aYa2fH6wKhOso95iz
z0m3ygVhCyqR80jSpUj/Fdeefd7+hlvj65dPYnLuKEO8OiCz4dr+A/Zh1wVqyyDSwj6TyyC1F8Fw
hrdAlNU37HlGxD8HbC/b+sLkZjS0hlUGM+roGa3kEm4ezTPPZOewdm7dxRdGJi8NPjjNMyZGeBG+
8cp5Q4LpO45YrCdyDlA+ScN5bj4cxmCbVHTPQpKFpNSdagvzw0obACPBDmFVDeh5svWkq5V2xa8N
kaZPX2N0sJMdFnQPzIG9tjE6mVeSI/O6YeK29/HIQwRPtW0IgNhgSeWRQQZ6vKweoxqll5lIDtIj
KyAp8wugECe4/HuK+9FtsMMIeRKLSh+vpvQtA3jnsEt83IoAslIuRJhZtXdFfQm1LYdM4WDuBGHD
41o9avK5+i6lSJdZX1nSLmwdiz4N98BIZ8Von6NK7S7s4ijGa95G88lnFinAFAwjJIPzAtP8/9Zo
hZKIb2+AMApIvVhIT1LKXbWa7pAifVym2XCrdHAl/iFsvgZn1YnELPNH/ytLl0pxMtMty2GISJI3
xaJ+nwpXCC9e6krU+OohTl49Q01ABaqyUtibSbNHr2iAohJm/lG5t8abyGJFHzmub3u6iG7OCo+S
G82V7uBjs/JZCvL0y82krG3vMTwzRFfpJHm3qtxZzl42VlFEzBk4ZjNiuLgmws0doMFErydgASb/
g/YdOmeTQXNsvUerYAXpcAp/SomjLTfng/SXwPTL12ULzhFjcF2Q3nOumbzTe3YH0sWB2z3K48aR
XRkoxCi8fsqhbb4OfAwNdWldncEe5uOlZJfPoJ+i5CBjsdXPmF+SspmhBIjrN9I2vLxl+cF+Gr7q
mIGBzxIqgRcLeFr7hchV5vVnytpBlaKfUxMcWo7BALW3pDD081VDAyv8k9Kpxugh3cQv2EISSOXV
aL98VpmGRC/VFAsLVMR4jQG9rfA2jmsjXkrqU0cKYAmKEF7KvYWVjEbIIucYbNgnN2toAnGedSF3
WffS2QIee6coX2lwXAeHCASxPQW7G4BB9MQu4YayT6YLKS9/SXE8tzlEESYFuEAoSdznKXHKcFwx
GuMqRcFZteGavcFadSHePNDR29UXHD7hhLdvk6hVOsakxlX4mAfnW7TY/aaE31F/6G2/yIhrfvGW
eJeu3XXpQdEeIjaMYuvHO3PYqjr4Z5e9K1Pzq5dvrfnl43bIMdsqNQRmpA+jXI76wjDfRoapoO8C
dSXattC4ivSSXrqSf6icI+PtVY3zmLEOmAJRJyv2pVfeEO8tvAE+ND6GwByh5TM3ln32W/YPCqLk
RqUbNXBPha83DP8a5Rp6z/R3ik5fbCLul/g2s+k372hrhJ11F7G8IdtEfF4y66iQ3bR2W6Tz2iEF
JjOs3gKmggiJEpHb54lLmzEgqza7J90xmp2ZnmCNxAA08ezI2YkdJcuEh3Sor7J3gO4nPF0w1qij
+b+FmFeWKLDs4uBR46sQpZym8oodBB0KGbogLGPgaGek/Mqk98a5k2A2EB7UWxa810BbWaxOTEHc
wCHJcvzRW91my8NDjjetkAZM3LTNJSm3GdYZsMU6VfX4ldeYUB2X+ZL/27NvxQLliJ9HWMNBxFH0
WPxXrBkdIo4cZtRQtJiPw9Pyw6OoN+T4i4E/7A9cq/0GkX/BjocRTavdp9qqRGFWKTq/62CrF1hl
8XYla6Y/jnEALjlryq3IKzK9Foo2Lb55qUBwKBHQYu2pVZumFdxkI1l2KT8QO0b+KteGPqtuEv/T
FPgR/0Cxzj8Q242W/ZGbAjBnz1T2kSkCq8kgwLo3KlDdu+WrzNAYxnEf+4jIUZ7PVTpyE4Zw7wgA
Fy6uZbyhVfBwLdLQh2dZO6oNr1sG5XNvA4FAugiMgwhMx/WHeMzjBf/3sl/Q/MBGVnOGGCAX0Y+r
Exh3IW5q4ZUFBXSxjXZ2gODmVAEaBgdIVmKyEGm/anNNexodRtiYloKNW+zD7GhYJ4KLrIp9+Ezl
qGfmXUnLJZH5tWhWoF9X4VPSjo2HN7FnrP6hJ6vMZzgVEoRi4TWIBknHioQip+xHk5kLoleZ/XRw
kNQ9kpwWPgLjmsdrU92W0q3O8VZsDZwukCPtrZ1i9NEW6MqkFTkz6mhXdL8j9W8aHZMOJ3hGO2p9
VjGHdLkZWBPEtjLRYWnKZ5VmYGTeE64+iyVaHQNTaFt6OBIv8Z6VWX6qCrNO1mFv8IMxdulJRka7
ygQpVVR8iG7e+/fKsI+1FP21VfnB5hLuKj/TXUNSztMkUkfUimkm/2m6cw7S6ZnKAKgqBUgDer4a
4R8LpF3DRVwVG9Y9HxVrPer5Vz999GyTtPlytYG9XL50NGHJT7n5qlPwaEG3stFzgtLf5TDuozQ9
VFSSodwyUlUe+MXnLSl+MDH91cZJCnYVayH5tyxm7wYhyxL6hTft+0DlMiUGUuprh2FK2/HAVTGH
5riktV7i/5+roXY4BEN77OT2aDnKyi/sa6+mMgOXlvN3UeAN1AIJ3wyB0C6+BsO0khQd3KizkmPK
TWk4qcwisWTYuQOZyFp2jbkc6LMEa7PnrKnk5sfWI0YN1sVyxGyHXiJh/znGNwff2JjmGyskLwrk
D5t5gOpkFtdShRQ7wqIzB+CLwyLKoclY4yqf8Lmwe9azsV6BlvT8alVMTIAZRTXqF4ex1PVrJWXn
oDZue1k6JEG2L7qQxWHTOsEm2GJ8UHzuTaYIY9qze83hpcL6o6bLttBWLT1nCeA11OmN8/g8pfaj
c4h6dKZxLqb+EETFyvAB++JHthLFHUqxNqegoZvwGiYYH6WDGW71lCeCCisl90YL5qRvCemTwR+O
PqEgaJt7A4aAHJeLxoIpCvdRjDHySLnUDhg2dpSxnngZ8xqFQbnveTQoTADoqey0LFdRbhE8A0sE
2h5u8bKzAWkxvpgUNtcLE1DFLhqFm1Ih8213e0X/lOSvCaBKIc6eH8UCYGOxgqCGp1Uz9EQx9ago
dC7AmEqJoS1Ix3fvR5QlCbYVg7n+cI4C1HJGSxFuw8CgTcIZGNsMyg3GflAbmVvo6MZ6dHSSt4K+
anTonFm0MRylBv8DiyEnEzoNaK2GoLOBoGoyJh4nfGINzOc0dqOWDmcA78pYvUj1ucpuChtc2Mid
rVJuOJ8O3qWS7WAKVsIeg4L4e3Q6rMJ59yj226JdBLEyMwhccQL7Mr0xnWY4Lb1pNybv5VQv+UEX
rNlcJAb2uolCt/vRGzQlZJLoZFt7L9xlpD4QU6mUXaxJWs1snfPDIq8wiG40uAfG2lLYAcbkkrX1
VIQf3XSl6E7jZ0HGt2UHWWhhskObwIYWSr3rB+mqZruDzSeSkPVI2AEw8xDKPNmOyNhZGBHGjQ7A
zU8XNd5OHSFESuUHimLLsSg+3klwbViFIMHAt3BXWzofG9558cOFNLRJzvmgvTp2GPXCfskfWJiU
KhF9qLC0JGwbZDDGRpPRx/JO3GOkpmrh7Y3Er7muu9z1e2mhhvhtvWGZYcGbyApY2boIGD/WyGs0
lRizCywK4UhVAhpIxc+eKQBTCVGmQKA6UanxKFXYtfALQBDA89DxmevZWgPqVXjxXq+URVqNdBs0
cAiDi9K8VQVzsPA3B3xsomGoPOGC7mU0qTsxzs3FCkiHPrrmA+RwB19YjdewoTOmE1EsZDdspjmb
MxysDgXedQuKnQXBOKBexn/V/On/cXQey60bWxT9IlShERtTkQRzEINEaYKSdCXknPH1XvDg+tmu
8hNFEt0n7L12+iWxEs90ilpjHsyycq5Y2d+L5L3qQM7qexhed8j1NZ0wQCBKxOxHCZkUMyIXPZcY
E+2ipjS00YENY73ywe01X026twGgDcy7anZzKrd2zmvVAZHoqr3pO/VFRg3KimiBGQtXU86T0lSo
aD878R34sERT3ubXXpJiSitZr7QBW8hEOECv7ZPq2Vi4wlgj9M137713w8kJHolzLvS3XDvW4VOU
H0ArZPVQkiNffp32UgxUKSYNC2N+pAmFRj1Ygxmg/2hoCQb+OR/ctja4MpBQDN7O6TzWU/+MHgxw
/9siWpsnqPNMRI3eEu6ZwuYLhJ/yNeNDSePLULLR174yyewhEY8iAu8KcwSrxTKCpOBlmA1yQgmQ
beRQxAf1Z6ZasMw0raOAKDXawI5HbtFHViDqC/nsvqf+YlufKWroZPJWs/nDMUJ0Jd8mRJW/QLu3
rYBswcwtYBgLManB5RiGX2HN1J5IKKINsr++RTxpoXYQHzVGgwJwiPgV8Z9kKlV8ZshAI5q5u5p+
41LgCiAd8lWJz6KC6fURoqqeTXjaNYzArmPeE1W+jDXAbOnLdsIRWn51xsMa7rwTPV4QVsag5WKF
QK5wkZm7QX31i3tKkC7wo2hPBKywyBHiCWTrTeJRvh0ZD6nBOmUzG19EfO4gar202lMVtP+KG7AQ
TPiMgF/Y9HE6DrWyXpvo2UZ9kYbeQrIJaKhCgxJ+tEqIiFLAEcNAqvJe4Khs2BaY8sm/QuiH9cn6
SjllhpyqRa51vvT/S7ETtH6YzHVu7FYGru5b+4x+17SLZcAozoNkGyc1eyWIkcOn181owOSlYQ+s
MVSgKUQwTCgiC23++CNJBF6+GfJyE1fLOT+ERsRm446s4syoSokJUzkZxLDRZqQb8t6gRoNYfrFT
+of+SM7NiISyd/MdPscpdWEzzxW79uC/VPJVOV6s6OCHVwW8Hpr2dq/iXsTVY+Tb3IHb90iqfxO4
VwXsZ8uYwhT3+UueFp8VthSfl5w7A38UknUhiLAPJ0I2ZOqU0OVG6bSJUAehq9DonhIVlH6IQt14
6FG51LuL4eWuLq6K8VBIl9S1b+HdrfRb+B+syicr+//oqQOc4BZlO1KoAt1TM3wV5kdWnVrbh39k
ErRBe/irc4Lkr2FG1NufFpwMEknnxzJLf1X7odnf9bDXvHMBfMbeZwhhhM508TepCnfU3uL4oETb
kve39ld6KF1LRxMh/jqG3947rDOgsJW3570M5YFpAms7ljHNXnUORPHgu6/lvsJumd7K+ZoNvwz6
vlG/i+IjTRHZ/vE7O+MhN248IeP0zLlms/GnR8iXlp+AfpP4hsJwgoupngxZE9BNWrK2tYdHTR2Q
kn5Y68ZRskhh5t8ITsQPlesnwtleORe1ZUZ19Mqr1f5k5aYcJAZf+pYQEx+h8dnEtc9mqiweWmDz
xDyy/H0cwUH1N7O5zhWCUNHiujn2TXHJ4nRpBQdNXDvz1jBDSeAWXzuLdLOddDX/FHVXjeJ93Ecl
vdyJhHT+21Jue9AW0yVgPuJpN11+VIVYmNypSXzG0MY+0VHZBZ4rTq/qNgY/afol0g07zda4pui7
adbN6aw1Wxx4urZXSQsR0d5TR0y167J9D1XEjockvsh8Z3vXgMEbVLve21esKrtTUbpGDXxh15pX
vUVkqT4m696jXxDZCQp6RcsoBcOb+pxj2OGN98R7k+3q4piIj3A6qcPN4CBowwdfGcExgP+5dH41
xzyICTEbN+b86+j0onX23bHWteM7QxMw7KH/p3RvjOXFeAwjFqcvBVgESjJfP1gs6zAvskTxMRwy
u+zzeyHuxAshgD1bERYkfIfTRQELOS8t7pbcNgyDjEOC1zdyC4d1hXlgtz22z5SNfI/jh8521rtS
N8ZrzzzzN1V8UZ27xShWmowoM050pAnJxawetnUKKphDr0G5TwNU/NthQhK5Aa4ng0uAfJHICEc/
R6ZceipV+JpLjrW4jep3gJbf969W8g3YIeETzVt0eWS5DAW1FqdndyMIu8h+E/ia5b+Y6y89Bn64
alEsyMBeCu/NMzZdhQbFLbEsOV9K9T36X1P0bkm8qcrBSS90B8s1FUgA27jiLM31fwV3jcSDNaCm
qXO0PH20Ctlu5f6XOZAPTalHGg7azjw5jQE59XSgMeuHQHzFwVvevVvWoxhZwKyqbIUZyBv3TXfQ
kk+D7Xx29oOryf8HKdsMFLT2aHR3lXsl+uFwrM2l5uNJWISspcDoNefCODJgqZkUYyBEZoog4StF
QSm9q8MCrfaukaB+gruh3TTvn8oHkD/4RpTp1Wj5QP8KZmWIGPnodUS6YG7bnYGw3Odbe5HD3ve+
jHpXCOZj+efo/zTq2uwZfxfHfjhFxMV02yg6wzOmgZf9how6zNUc8PHv/DS1l7o9+tpBq5702CpE
zyh6V+BvUkYZ+k/XvkXqukQ1yVrD2Sc5G+JtqL3xXU2Kn7raIssbJJmj6UuOBIlgCZwkpBozPHkL
MdsIsHbitcQ5mXIWd7AhwdlCal9YcJ5T6GGMQpeUhYX0F5GUzKp+5wdsHh4UDbPCY2TuM7HmaGuN
t4IMAPSLZvpXscYPyZikA1ygRAGtwysrxI4wZF/ZqhbTLhSpnCay39XdBz6IZmLGtfPEgeGhg6s6
8p8aM24q4Je6xyrMn2kwlm2ULuioyVTdypbAUf3XmAMVqGl6tH0x/FpVzip7TlTbfpXZ1WSwUOyC
6D63abzYrvqmS/XhuUvGsHNh1KEYtSvyMjzUV4cs+dVxJHWMf0OMhWZ478cn7V1O+RNdovSVoLbM
c8tyNj2kPlvtg4xvRvLbCtb76sdg/BTmT5n/lQj6s4XoSRXcBf0/Kx4WGFzn/rBV/s2Zhyl9WFfd
DO0dLlhNFaIwzA+uGFYZo3/qKsJNvKRkSSVbT+7SZuvVoMzWgkAfG3jVepjIhr828U1Kht3PwDkl
bxW5C1AVVRh3SOyo5LO/xLm1KH2LH25Rfvnev+ZwcADVzIxZSMaXgqlIyDLxwMu1LBeoASGUFk8c
hd0LD01QvvMMJPpZwZiVv43M9ZKNZm7GjHDUe+gfbJjQ1CjVruJvSrJ0Vw8Da2x95Dqm/qjAjSPC
JRsdMhmfTokjgQ0N+6gXNnjQNzRSgsI1fxPZ94gBEefEaKNc2ZrkS6JOawpgH8pWH3FRcDAmfsEa
peZC4JEZkcKH9nNjFOPKGCP0IM5nl07vjqW9FWrFkIllpTZ9Sa+bWYevkktAQ+Hcptlp5E9yat5i
pm6hbRw7HdtoL8EGRbta13lkc8QcP15lUkGMWzOGEecM6TaV5d4aqA2K/OChok8lW2IJTE9B9I0U
YABVmSfVxbK9y6Fo00Nr2rMbaxWomYl+x7pEtoFyjnwr/gj6vQhSQBNq2iaJN3pa74deP/RKjIfu
ZZKeO42FqzCkdOwIhCEqygBCSPAcPFoUGzMg2gIcrWvTbNZpRwhFVRBfbYpl0V0hkG0mOzgJz3+t
ZfvaDBA4nJGW+9CkNx+odPfVONOpozhqAkACsbpqKU3bYtiV4aeKYiAdqWvhO7XaOguTY0oke5mh
TTERDhPqZnVnj7Ne0Kyr3Q2DQGGfR3/YpIz2mgCICFKrkaWODgMoar7U/HWW74a4YGJS47JYeylZ
IiraPa5GOGDjexxlOHemQ4uGQwyYJpuDMz3CxF9OGdFIOYk85HnFxrhQiwZV8rit4+8OVxgjm5hM
Cax+Gz5KN08wqnizNS7/8YEh044W2FfiP5NhCJmgUK005HX+OuYHpTkhtTS6IxB1jMRLQ0PYBbhe
6UbXIb/MIvLLpDU0KcYKhI62hmsZWUVN3kxXAuW3V2Qzcx7xQTOL1agbvQH0hFdO7HAJIGr67qYq
2P/ahHOntvorJrcuvSrVtM5Dkspa/6CLcSfr9oY/ccqHA/LMg5qMPFDinGXNKw3w2iClDmcNrlFI
EQM59fAT8uiqku1XSuU9Gfub0vwOMtz0tvkAr2vK8ar5yb4r/I1BjlaDsbdJ9ENpVHeljH6VhLgr
a5b31v3BedhD8VX2xPRa/XdUZ7dC8N2hLsXm38v20ivDqRfilFnTKYiRGHNKNgExe2zCHGu2Cevj
Tw3fqSXZaNbgqyuEDxkpSEmZfNVVwSHC2mIgkoGCRt4cyGADLTqSuc65CmhipcmSHNaynYXPpmR1
dAR09sWEYCWU9JOkV8z9yz6M72Og/iW6Dvgr7k618zeI/tZJ4zU3TEi03dIypk1P8ndm9ktHHc44
zFBFqNDGdAMhHuVFx4tOO5OdAiroHAmoGcZLj+90byngZ+0PFA84edIv3TsAl2G7Zc4SGAMyZu0Q
3STglSjvWljeCLWBCa0fUr+8tQ7ms9TQnvkYd3vtDHWf27TMn34/VdiofwZl/Df0BKMgUNyWYOcO
XJkOU3mH8WHSti9VOZcbiHSSnHC2MpbhwfOmhx2mZDeM4SsBiAibFOMlJ9U3aHDE9ZygWUnArs6+
VWDLIZJmDYfmZlSbiOplMRWsagyz2hXRUyekykFYD3iAvJZwI7VgY0zeTpfVthoh90JbQfLZFNFe
o6VtE1Rf6E9SybpdprspMEk36qH1GRsLOoWjHjvSpjwd9x0MkoL1COoq3qG1rMNt3kfLqcBp31Sv
6ohxPAoAn/gLnCVbW+8Plg8rX1WWXmB9hEC5Ei9dhD3PGdm3al+vK6slMhOHcN3RhUWHkIZtDPMd
WJ2rIMCdL/9qsrEkGwIZ6r002s3YYn1q1Z2I3oeOL7eoxHVqhw81qMn5oNWOgrMqxE+JSDfbS89D
WQhEuBxWZdJuZykAY/mWN425I9lrAOSH+MvyWa4b7Dui6uIX1a4Lp5+JhASe8YtjWNuh5a6cEWwW
N7RRLLOuw66ENx41jEinY63weZvTwQjUvelr+9aG7hFC16dAsNnuG9FnD+0qgbGUIlMJRmpsC9JP
f2iL6FRG4a4HOTkIJLegEbAOesV4HBg2Bmaz0cfWVXxoTWa+jiAEpI1zoqvBn7X1lfI0/2MHKLUr
IlKEe1Yc4clsvXPDTr4aplUiFYZ8w7aOajRCzW5iBSiZepag8ImMd4EqEUUqrEUDaj/xxUWrAOuc
g3yXBK6nn4hP5q+BsYX/0LUXLaeNZs7SnMgCrcAeheFPMaDPA3c+Ov9q/b2a28j0K1fWtvcs1Idt
vuKtEcF9CAVDYIAW3qFi/l2V3yHjKD/uGLIz2LI+mspaJgwPxkvAORbAmiyFsrAhdTiBgLPKAhNS
FjZgVeCgcC74Z1tn13Ow++Fnq19meL3pMUNRdwYury57myebvnN16Bd00BpDfema+QUZTEZLklfr
CvyZ/eVz2DbMztmw02AHLTmHsEz08LXBPUZV1Izo24+kZ+HJpw46BARP+ICzjRIEcezWyic/hOyF
4E1m94KLp8BvaxOz2ywcLkmjdhCTH9Lx1S5XrbqZaGepfBsSto3qLRYbPo462SneWfhflfGn6cjL
77bxVRo3S6d3hd6rotzVb1r4j+976kO8/kzBWvr2O0w3fEdTjWbs4IYzSe6YAyUsg3AJor8dmJYx
m7dcZOOYYFRWxHF8GlB5mQH0cQYFGQYGxSaNpS3I/eMBd5QXq4VLiB+lgcLR2NDWsWb3pOpOyTOy
mCD98YswAnIUxrE77dGBjtS4xuRRSe45s2PZYQgJ8cX1IJvr2R/9rAkb1SiQuKzLedbGVNicvnVA
mAUTNSJ7DGJ8FPlpx4jR2BelPhInr1p8R8HAsRwvg9xaJQTxVKznLCUho9pZeZdBZyEXO5twbDHj
oQnnzUVXSuICTxH7nKHJ1qaXuFEzO2cr12J+LTv6hXGL9INENBbECT4oHLy69wS1TOoDSNgMSLG/
A5s8MGH3Ih0tUrPwLQI0sL07117+BimXoso2DPKOwSjZ9AeWTg/e/sgNEbe1xGflG5G8KtrDi1J2
FF9p9KtqT9HSUFy8YUu2ruNGHBXSOkXyszCBA/k/xniR6RnfCStECvmpgEocfs9oNw1LW3sc2kvG
DmZkffV/v00nJ9MPP3zpxVsG7G+iW+rgICTlW+bj+n5SRqXyn6++Wxo8kUfMUS1ubccWpsHTb6W0
SEjN+zfLPth8DIFX7y3lX9IQJ/wWxK8TbTNBGZP+4OmQch8or+F092FTM0BJtK+YpYM/Pf0c+yuc
arb6nDSLyDIXXKjMzNk8K0/CoBCj34IUd5MCJeQ5sJSVCPt4HJ2vNlfdKRZ4uO4VOpkq+R1IZ+kE
h274Z6Ymiz9W36OCkXOhGARVMSMtkjs6+AbFi2l9RgkvbfKBaJJnxVC2/Y1tCPdIO1hnYndBTL8M
m2TJDs/NLec6Nsl6/iq1QbmaGWSNWPnUGvPorZbFxvTRMA4QvkRHHiwk1Bj1KcJYbTVpwYqpEmaZ
ABsP9j8tWzmFtnUUUgfR8w4WV6pol6Pp7QKmTV5v7Ie4WFnsUwsFoBk5qJbDSNLo3YgruIeIa0QD
SSD8u3q24e9EqR57v38d2MYlJg8L5ueUBM8hiLf0zKQXkeXUSVbWNz/ivJyMU2gUG4F8Q/FQzVNi
2CJwpZq6vGoyxzM3r6iV+3KdRdZqkgnCF/FRhLBOyoHgcMh3cj325smv8GrlARuQWQDBSsZ/+FAt
ZIxQj7Fvj/qD8mBZ+NGqKW9mEJPKSKpdgOYmdIOJLR92Zc9EYYfAN6GBVlUF2mDsavwK0cATrnv7
MjuHMjtggQY5UiquNTlv/Kc9dE9CRfGcWotJRRWgwQXRIGKVMexrYq4ghZgGVDhACClApklDDzxw
ACOPTFgY5T2rNiw4RbKCW7So4YKZ8+i5KZc5JQ61WdAcBhJgoqw/NeG0SlF5ZBHkO5/tfyeWfTOu
+t7bKUyA0OYK4FIVP2/o7U0IwtNM2rUcbaCerNh19dwyS5u8dOUsKvJLDM9YKXJcjQ756nTZFpBK
GpyVWfSbscf2giKjcUK3Ax2pInUNbQ3x0oQL52hZKNfZfeeg3vxGrksmQYwsRvmIRLRLS7mhL2nV
fGm3RL8p9rOunaXKYJI6nT8EVfA1iTbDVO8CSf7nYlIOFg2dRVkVs3wcmYE4gH9Uakmf4PTfnkmQ
geKkny3Kf0r8rhZMneJh2eOLjW32QxgVnRA7XPddwqQpzpBpJTs43Vrk84o6bhEWs98loi2In3ZJ
QPFnyHJ/xClqt2ejfbfYEuXetrausfljKJ8dPX+sUs2I1yq+RXh3MefvTRG7+mvgH/08Zks4dbym
+lSYyj2Mqi3zmXwVk0Sd1eFxbg2LYlo6+HUGQlLyqw5QpnOT6NyBVEjCD224V+LbTo5692tmmyF8
VxU30u+SBM9sHauXqvpJ5XYeu495v1Xp5HTlEPVLEOaeePMgBpevZhuvUpJVRPkTszMLGwR38qsV
h9l05INLRwGqyu+sRxF+ddhomKgMPWOWnPiLps1Xjk3o+kegm4ueUV7Mbq43f9TZm4mByTXSdhcq
+OZCCso3R33UiljwPwDvYUWYa8NBs4QtwXwtMzyI6d4SZC+gjqMNtKBPUpJYAoegWhNeRFJ4RYQx
W7D5x6Qp5gl7ZD3p0GDME+9NGKI/1zty1m+6cxkjGPsUlw2wbxyIbCCQYqlW+q9lNy70ettwhCqx
yWo+dBO2kR1eI+VUCzR+fbPzK1JYItgGvs8AF+4+rMgcMkalNcsK/54xsA6zHhn3Ye207N/rtcim
9eDoq35Q0aYOblHUN0X/9DimbQavYMpDp1/oToT6q147pe52lrfUvdAVjbHsYul2RYkm+1MfaUvg
4jjOqQ4fnha8TM4lyW2k+jaUz8Gt8B6o0uNQ1fE9JD9Ni+Et5uWzyhtq6kDQ6kZPmA+x1Mk5j40L
o2F1THjD51IDuwcZe71DcAoq4hIZKZtccJOw6skmobHO0LmkwbhOPYb2/keG3ClCVuEb7xpaYVRW
JelnU5lvxsYBj2Kuhhg+E2qLcCLfcRwIbEd8j9m1KMk2I1GDnN5UQ7SVYVhnc5Wzhnc4HjuVyXSD
CuVvoALtST2az5MIbvXA7hf/27xmr7qRW/itYUOUSdYs5rSqR28xFDWxfxgpeXENZouWjMmErXOI
okXbawmPMuW1sgg0/gVXHa3oOg7figj1G0YOyrtG2XcdOKF/BRuyXMN4k/5pDaW3+JjalvAkf4nS
bB6oFm5X2S8GHfg0EF2nhJvCnlbcWeQCHRq43RZJo4XfHqpe7mWNxUJr1yHBGWMKOtQoBMsN9jDJ
oYsDkqDajktgOoOc+0AKkjJ1Nkdtl4vsqNn1OeSF0xFXEb2ebdaXxDC+xrQ8FkDBJnE2BGwYm0fj
RSvxRcwXvZko7tRyzdSMSqrhlPTtumjJVUrEyXeCW9mJt9l5pIeIHLUo3MuEh0ItsIUQUa+d5idA
RNqmG9V/5HcfvdwHZyY3lTryoDUwviwwa+HJElDv8nLXT9ZlMo6eE3xPcX7zGEylSv3OvI7Jcw6J
vwEp4bX/QDYGTX1LcgMFBcA5fqoixp95MNg27Sl24CtFMy+gOvnEVycPpwWy5aBbTh6pE61sbFFx
NLy1eQ3mhGqlfyZAW2rF2CYjO3IUUciqMBfGo5v79VkLCkTqSb3nATp0wkJnYnCmIUk2xYdAiDHb
DJTqQ7XZXZk9pNtpL4p4yyAVBRaidae6hBa9pskNNlbVsaIRDSOy7Kzk2RkV4gxf/1fL0jV9/93w
zTdP9FePXZyj3gkAuCa8SaMCasthnvYSrjWLc0XSPBLw+tOjaWgMpmSJtTdHfGBRvFYrXnVenUwx
fw8oOzNxzx3EMGJ8OApxLoNG21SEybs9RWtpUBlbxl/v51s1KV3Rh27Ve9cht9/4sbfY8E86iii/
RCzYo91UElh1KcW+ZfVnx8Gm11LKs/F6rcKaUwfVr4/hsCogLyLlDvSfoCY5rCI3yFYORSJdWbzC
8F9K8iBiHraIPWdd1gcbKhad+rw1K64+6vGRLZrelniJr/o0XKYIqxh2PqVCRT7jTQPC5BEQMYyP
EmAnrCg7bjihhce8m55I4ajPxyPffLSJTxW7c8J4k7XlaiRFvjVp5ib7FiOgULUInGt8xEftSoCK
VnZL/XSNs1zxx2eDSCEKDBeNK4tecuW96j4xxm99oi817TDGztFsmMS1TInzvTcRGN7DMIWuaIEV
tQaEPzrHYql/TzRzAnOW16t/lZqsRG9uok7fj7H+SHzVNVtzWxRsPcloBfSP8sBNQ/8umuaEDuLP
z42lHjTbBm683bsdX7eOCHUY7UkTbEuUIgHarIh0sVhL3MlsvoNGur19ReK37MrkVFHbhPlhdDIW
RCw8mMrCLN/aWLlG02ccml7yjmyC0nuMQ6YsKUjOvXUQjiAyPgT8I2jamF6pVkvJTJY0umh9SE8y
ql+HfEOMLBzJwVNOaQYkVEeQ8i3lsNF5fqcUpyHwjZCtsSQaN+ayzyYkLpM4lD22uFZFyGvu8WG/
m639N/zZBJtqknmUcWQzKqBfMOFbGPJc9dZ1nO2bjfk7T9e02Ntr7BfKoLyUk31QPfWUqyNWzHHd
DIC4LJKx8+4yiwdKuqpemWBCZxeZQdfLQFIZUnF1q96Ior74PVAGzNnCSRqXZuSlBhggfA9IoQ2V
UXcb0ARi7PbghFt7WnaGfM8rrKAe+5s8rhfMJFC+TSt5yjJk15J61cecgG8lNtBFNcXNQakWpqgN
0BbqT7Or3IHMA24r1n2RtYhlu+vYQcOwF2MMtsYh9BwXR+ywEW+9a1vSRURtvyzT8TCwEiLx/ats
yImr9zJLN6ZTH/Sh2yY6dGZmlp0ZHaoAaWZLmLs8lgMevYMI0Cdl7K96k4CcYtsoUH25dJQQ1Y/F
HL/RFuSpp/j6ci5BMg8K1gVN25y8twTBYjT+tEXqFqOzACWnD80mnXI3Rjs1hgZRVxK2gA5mQlt0
leWqaucW4Ndzkw8+Zdfl1WvVQPySD8sUAn86rGkmtzWpuw0zfouY75qOHB/moSSYSqUrKzEs5PGH
DTqxxgAExlR+lhKK+1OJcjoptBECRbIfLPmI3TCxmP6lS282TqL4K+sG3MLHQDaDtyR63sGv10Cp
HcGMz1V3wWCT5KieRtRkqmDOxAVcdSFzEn2WrCHCLr+aClUW8q2QplYnnTULcWwUsB0nxmBs5kMM
toLmKCW/egpwUHeR+27rcHVULuzGgXlTYh1EvopIkpqByJSfrjpkLLpl8DlG3/X07OYRUQrG0MLo
A8+PX/MrU9plTpHL1YVLL2ffmLtSx9Zp7VXWUGElmc8wcFdN1Nl3LQw2injVLJL6qrCBpk2BGOiC
lJ1WI/c5ncMGiWjI2wkfgkMHJgxYX4VSdNusxtHnhMiAzBaItQVrf8ifdiWDpaFTrwfv6WR961Hz
kYCEWQo1XNoTht9GK/n5kf+paxGlVybOYUXGjy1jFKUS/kmv8GoBH2kxYo7a0F6tEshZKhnW5IDm
Sn6FPDYpA20E2ZkaQ6JJi5Mom0sNCdIvQ0S7bWa7TXNQPK4wzRjkwk5ReSoEqnbTvFVJ+JIFBryU
KZSFmxE/oidC24TgTpyy4FQTiL5ljA4zMrKIfTFl52CKYGNx+ZCGSjEJ4dfzY+IWkVYNVm8z2o6X
te3VhxxzoWYbJHdiZVZs47vsbVCtA0GOXnIXNpkVStz+AO1bdonlxkJbSQ2zMgOmhaRByEJkA9Y/
q5vhIGF44EmaKcgWQNvC22gBPC7qX6zNZNJLBzFs+NnY2TkulHtsmIB2fHr+/BD0zSEyy03SF1TR
FkKCehoPEv9WkHRb3ljhRik1jzFcZGPfosyD0KF5HSi66OYEwast0lWc4tWfLJ1WvVFZlyAOwPMP
aBIhYK8gZxCSsLhhRo8SPBBa8EP80N76eJo1gWOjbOQxjcFhNaDsVQI3eo2xtWYGqALnv2RZxMrU
BlDgD9whKqJeM5K7qmWtGhQ3bTD/dOuVRA7gjIpJ9I9/mVS445H13hFjq1nQ/Xnl0a3RUnhMw9eQ
EpnAJjlfZwZkND3gS+KXdz0qsKGYw9pIeLj0ut8rdqevnWwfNlG6T1tvLW3GyKlNj+Unar8ZUv9Q
FqBXwtBDNr6U3JuLwYfzGalA8bOEQLApSVwxBoA+Qh3wu9etmgqfomRSvdBHo11XPEXlnHhkVt9+
a8crP5hmDXq6ic2ZXgP9cdCmaTlOeDStWeVELpdow95tMmVYyWL415fpT6MRyWGJmhadKb7GmF6N
HhWp39tkkgRyJfqvB5aytFhWtx47W71Od2qJSMxmfljK8ijikqV6Cw03jAF0xXYDLQwnhWQhsNDf
KKH/+U2OgyWekDeIr6xHot0Xyyhj9lb55k9dFP2qAgmpmrxNLXytHlKJmMhcTImnqNNEg3sTox11
2L9b0Qfu5PtktxpG9ZT+iSA0dWLNPQrvw0QIkE/+T5WiaI11kuoixNtOmj6LLrI2eugdspxFmgU8
qxwBL1a2tfFYsSy7jIZON4ybCmGOXd9akC1a2ID1GaNNm6JRf1FuTMm9nBAOjT74xSGcdOrh6SR7
Zjp11+OuFdRCRAql4ZeZwGjtvXunwcwNWG+KHJFlJ/zVEBDqofDcG431HWndPqpIIsgmkyhFjBNa
+dd73t8omAcM1AVhgXiujGlLUQ5kfggr2T7VtFpLW0WO76ifHtOeYUDSE2na0hhnNbWGcTnUnV2p
gzsXiv3hwM3rINLUxi2WNBO66f1y1qRcWAwq6quJ10R04z+hlwpoE+IFoWZpNqgILrDEUyc2Igk1
ifPoa56MbPiMLGzG0UQurDDsY17cY8ZTVtQJJN98HIbN+E9Z51TFL9K2FnruA+JXiRZWKkLWhJJ5
Bx+bmg5RTs4stilPWfkk/bNzypUJzMpLFRo2tNOtr1HZ5A3e265AU1GXVAtXJ873tgHouiaGO4pD
UDYd6lkvt9Ei9e6QGSw0xwjwxKQfBgndQiuCs2l8hDo4AM8DOerNum5JbASEhAgUtTB4N0oIGLY9
XBu9OOiGpi7LiTBTtlu1DcVGYwUsafqTpHxnTXtOZQ4U2FO2GkhtpzX2Oe84Jyczpzrxbh1fHpif
UFkVHQeHWZfLyV4OHhW8pbA/y8KjphgTkSqv5f/vRGlEK63Sd3HL3KiuCEtrG0QepnIpkdUllF3M
T/EstCn2roHexpZmix70WjJjSBDPYGFrCXox8R72Jd73uRKKG/PNqRF3Ot1W+AW+U+Tvlc/US1TN
NRGYfWqNYiWtJphM4HoQXQkj/zACny3a4GOqi0PaqArqF6FD49Rs9bDWl5nCyV7iqjNHj0RsRi9K
hvSml59RjUhxUDNW9aZRogE5dhOBIJp0GMsrEOeQIPsdLkQVWvf8PhJCv7RQgdVWda3R+8BZYrNk
OPkz8yq2YDoDuuBS2eovy4GbrCoCFh2XaF/E+85/pJ3XktxIerZvZYLHwgoJJEwqtHvQ5au97+YJ
otkG3ntc/f+Au9LfLFawFVLMxMQwqlgJk+Yzr+lT8KCw6Gyb3d0RIAc9x9+GdHLyGh+yOMXaIaza
PesSsmIAIa2eFXUGAxUMdAHHKAPd3Cl3CQLgPtGbM9FYyBZhCcJevZeAf0nWnjKWKd2xeBGEeH0U
tV6tdB2b4SZ8szpcC0ajJOdDjpfuW7moqBeXmrVlxdEpG5jq3oAMeUffP4l82g4QmoxcW+Wxw+dS
gOED91aO2Bmp6hVYLZXVGh3HGKXcII8fOoMqrWbDMbTInxzfA9JLbahj+VCjuZFJliw7yK8E4Pmi
7yEWqaj16UaIW2REcyfUF1alEgyKqStmeNOCWARJHVGoL40Ce0uhEJCYuhUcw9FL9WXTvlmZRxAo
uyeLXaqs0bFp6fNYlbzNAPl3ZoZQ+djZq7HJ0UJwr/3BmQ3GJ9QGOrrVCZCNoNafIpPISIo+BggN
Mq8FUUvcPa2MrHmCOBfLCNUH2782i1qykQFfigPn1G7p/nq0xtoprhZMUkjZ3UWkU9I2LAvetmEh
s5XssWGAbEhDq9Pq88Gw3ryJ/kNnvWtjrdNvHaj+J5TJpG1ti2SX9ijIN/VroQFQmdSssU+m0upP
gF8n+oCWSjaa7T4SMKAaFzITZYpZrhbei3hUFPeAM42Fugir60QvZw8QhKGCFt5Q3w13BdoDMqbT
DYsc2yEjmhY3UxMncD49aIQSGK0VBveWa/pb26RmGXbK3kR1QlOrgwOhSrnzOFLPNFTjkjR6NjPr
aqx07K7Lt6DmyNRig99ofoR5YTHTJlRHwvsiE+NZlV35ucfb0KnTtAPaao6LohQpa+fnkKsMH4tM
aBJ6SENkykLqgUhhDrmPrS+6AmIs2Q6wzXQnCmxxfdob8r72UoR4JNzeMNOzOVZk3tCBj9q6gL84
wEkf8+9ONJswpvQZDDgUKO5STtf9G9MoHum7jDbhnBahw9NVFgVF7zpxTQ/WgLgzPOqdZTxcBJ2L
rYxnylXXx+dx1VC2csNLIx7gYhF3+SF9h6SqEc9oW4xgqE8X+ne8KMJFbhsF63KAVdVXb5AXQcdO
UI10z1zFTtDsvcS+LprmJe9iKm2g9zY1sIautcnKBvvKcYAQ93kOLYo0RCWu2HgtEZxOta1gU5c5
Hr5N5M+1DQ3z1cadj1GE7wYVPlht8OaYzbjWq7MphiLUEiif2DSYyXAQmmosViTFgLQlmayac20q
LgfNgd1qxu7SiDBk81AXqckQIy+lRtRDajJrKgyxAoM77m2zwbFHKOotrn4Z6wTwpo/eakYCXSWg
IyEHemFGa89vt7jhLGNTQ8lFkPe2BrbKfbQogGkvxGD+GMyWNilEAzWRZmqRuSrqbo9c+4sRKIjW
FS2oOFPUhzlQoA5Jk/SzmaFwFd4D0i90xAPtO0+C7w4D98StXSiBxZQuDW2VOeNTF/zQyvQ508rn
JqJY4CmYLHlYP7mBD7mt4fX7tbwX1l2Uoe6N2it2gQ77Ud+sRGx8TISuLGNOhEirFgFup82AhmHc
mAooTbpJwnyb1jVKh7AMoH7mGhw4XYn1iJc0lMeTOkB9wzsv+grdVrQ558/7nDARmCGmHWf9bIzX
SCrlMcC8JdLSnkLNty60XTQjLYIZmxx4sHWsOb6eqCoXM8G9revvWK6/OmCY9Mk9FV2y7FurAq9G
MEJ5Zdl2WFi6ORHy2IvbwadBjos7tYNXabkCcS2uLlU/7HTAlnDElDIIgQBRkEQXA2vbcA55qSPS
ZMJ3wBGXtWt+B0n5o5jKW1tv1xH1pUXSX2tmN6Mja6QB88dsQMIgoK9V+xOwgWTOAwcI0qbAr7tB
MyVsNi3CDaBL6h65yTSCSWL3a+Wj5TGGGrbhLQ1YB6ml1jjDya1HorKMSP2CjhTaCGgX11GD2poA
aiJ3RlQ4MFGydJVpPF4ngtccu3IrNE6RvjcG3Gf9rdu6AK51E56U666nAmYcoK+nIc1+BDn1pqmi
SQJk8tHNayhncqMNEWafrqLlQc0xzLztz+81ob/C5vkmT/U70zfu6GC8QlA/bS0ia8MkLUyzn1nS
NggyHjO9yG72dzfQqNSjD7+1L+vyNqJQgEANk2ycuqdSm94zE1SMDkXRi++HntxHVs19bsLozgjL
6oleUHxtlBJ3wOR7jrOjW+ZLNaEJkFEhaFMLTImyNg2Ksim/fmLPI5sa6lA6p8lINwRzjIli0ay0
EsfLQmjkt0a/cTVsBkwTCl6kwBzoOrsVf4t61Y86kK8paNYwDJ6CVKFce2v18DilndhLZQG7y0PY
kwUwQw4umr80O9kKqtb1l2VQf7ehl2UB/OHSBJYZ2N1rX2j3tYqCTf7YetGA99oZXIAXO5hIMWtE
WkraBkFOCcoPejQVVfyOi4cxo2aMkNyHGvoDOes2BgAJxCmWhH+LtoXaiYDGqew6f4XAK7JAjsQg
Xs9x7j2DTvjeNcF1KPV9E7eQuwlgcgu1AqOtJUxkQEPxoPxVanO0BKvGxvXSgYxQeGpbKhKXonfT
lWVxcDvzlGqsO3i7l4bX18u0450pt7k3OwBkk/Oqa5ZBdwvFcfYqa/ze+HBJLeh6C79hSE6fBCmo
9MKMSS7HVqSnZd88peo+9eU+zrJFAk5ttCNOuyGhDAgpPKcHmmT5uJpKMvFkKD7aynkS/rbyzCuu
6DT2ISgONsA2FIqpX4frfBwIPVpKNH0s3k3cSL2G/t6k8n2oxrkKiRya1jlb0wEcFfeopk8Eg63p
D0vHI0g2O4LtwPfoRw3LEl1T6dhPVS9RUzVlvuREGmjvG/QxObro67Hn1t24MLkk6sO+v8KK/s7S
KWLS67z3UfPBCmWkzzEj+azkqXEpjlRD3tOfrtQi7UJmfDNqy5KcfSqEB3yhfzM09rrKJxkapnFr
F0g+Vg6zrS3I/KVNi7MNTq2E2GMI3fLE15OCu58jMLEuAu1BV8SBWVCQyghz21j9rNIBqsPDnobW
TLSgsgxzWeQfUwWYI00FybxV39kxcCIAA9t8MM8VmzqMSZ5M6fHkbDOB6peuJuxbkBDtUegsXArn
CTI+KRXRsgzdTYEG5lDAnEqs9YCagxnoV5kEKF54GnpJA2aVbYNOSoGWbKHTe2mscTVUuMUSC4ow
WzlB4QEs/J7U95NF2B/HJow5A9EDE8oqbFDWmkUPNUsR1a9R0ciqHMACa7qQ+V4MmDw3PtgjrXZ2
pNZLP2U6JpJaSB+hVxT4VIz6hm4RpTg4EbPkm+8CYMzG/sE1HGdfkOw7EfVpSuTRBNLVhkpft1l0
XnfaTcM+tomH8sUsabcJh9+17DY/HWjn15HJ+9JzIlYx3vpOnu/U4JyWbT4DrC+zXHf2IQ3MhZWL
0zFgryoCv9oSH261Ck9oP6PIq3saqQIuUImPOq01Smc91WxfZjI8Kx1sq+2UwYnKXZcCPjQ0gL8r
K2J5hAZqx3mLdkfPzKTlpV+idxAthwzCWaWwsMj7t6kg1Gu88qrVIDXFtDVzF6/HHLuZLAaPF7ZN
vZetde2OXX6bAUajid/Swrog10FZX0cO2QtgeTQbdvxxpWeYik3FM7UtwizTpWZDiD5O0Dz1BD4j
Bz7WhdUJiBveaHFLGcoln3WfLU9cWCN/K7AEiXLlLHJACgvoM1tKkjBa112Aacagly2wEopFUzGA
47JwtYxJ0Icg2BqWjUCf0J/rwNRAFrT7yavesxm7EO2ciEwzS5D6dcJZqLMnSjJPvNwgmhk9VAmK
buWxKs14F9v82TXQEkeTo1qB52f/wku0jOWjAKnZaiwzPbRG+rXtB/WcCQwXso9stRmgaJWeNXjr
ur1Yp0W+bVLzbconbAFTdnilrfzYudFTXFzkMEs1Bvpr3yCUlPfmeS+A+4rs3fOLfjEM6CObkA4N
hB4tEdL4GQHDBmTEpcgTvG6LTWG5QGPjmqZnFp4myIAgowyjpnCcO8vKy00shyU6Jf62JkIGMKI+
YlbaavKfzajKtn4Xz5dMmkyqdV34Jq3RXkabvDHxB8fgAWiXZizrIMWn1tTSrWkDdiubIVkUCLC5
lI1x9iVUHt1XiFVZJ1DNcZNXZhUSYVPH3p9Ni9GXiM9bkOB8sj3R9yDu65RFX7O5VDUIflY2VkAd
fI+BhFmzBpC2JCtoWINx81KkO2KqKSduRQxjZiOGAEFcQ/su1l7cfNdbcqOwCx6moKu2IbZcFrWT
2qFIG3rFeQqPLiiByfoTsIJxHPtFX+KYE2t3yUD1xq1Lc8vZQz9QZCsf6/AqjabzUApY8/60R+9l
BZsCX9RMvUbuw1CiQG3rYDcKP77yw+4uHV1UrHKD9gto3sxhX5qyGZ6ZpC+FqM67kI6MSJk2pREh
h5JdBwmYdkPNVPrAvG/saDOY40Ob2a+pIF/yYhCZcqBnjxZTi1lNHzEx6YGkE7J1Fs3cAMgA6KcP
3UMpPTVxYHGAdCg1zFS7NlxGNOo2vnpmy2wWgtQLKg3FqTaLF8qtnq2B89u02OprYT8FjS5OSwc8
nlGDmA+NF86q9SAR8LQkGgJxUIClAjKXaMFz6RN5xd3adOt8matlbwGftElj84pAG3Ncl5NM9djf
BKhv+YgrahX9gsBFvH0+W2DErCVtfJxQT8OkHbcTWdiCb++sDBBmyn6Ctof1AQwx6RBi6TOQ4EMD
fnm8L22v3USs1RO3LXex5VELVGS/sCWvMse+F4ndrKwppucYyFXgoxvTapivOgDXG3+KVgp9jiHw
kH+0Jd09v72JE1CoUDCGfEQV03kbTEqwtcrXlQVpY/S9uyGwcFpKOGhkG7wXRm1Rr9T2ve9hQx9B
kMHWMKg8TuuR4kc8YL1pEFmjVk8qV7WUHdWNkZKWek3C0w9A+nT2WG7K4cxTTs+JriOBL12M2FJ3
1ZZzF69KvM04UTgbMzgVbpyWW09fdfl4Pio4fXkmd7bR9juETi47/aGZMlzQuwwgfs4BAhmLEoCT
r5EKsgpWVIVRZ405FZIHrwMCtmVSftBgjFamr22t3kADWFFbJR+SW3IHmNkUi8PQunZqlBcKSADw
68FTjpeBLO09KMpuN43VewTqAy3TRFuOPbldIO6pwFYgLBt2BGLhrrHwMtSX3hjieGEHq6JvwK/j
Q2xqjsd3kqspb7p1CLLbQbipUTxPwGNYWvTZygzEYxoU2Yquo+bYCiO/+mbAYq1GYQZXDJyxHVCo
U9K8h0Q9e+F01xouHcsqUU+x5/3w6yo6Mxu8Inwn8HahVqCAAlAukRiiwacDxZezwwcGtU9b+Osp
ySkNdSTodfIKdgF5UsNAvkEO5dZ21Vvc27uI5ci+VF/2eNW0eoKcpwaOnhaHs2zVaSoZw3Ct08BF
1cQaQ5MOo4PokaYj/zZV2ipI4zt3NBCrH5GkzoPXqgPWl8UdsmOs9kS3FCLiw86uTgPZ+1fDBDt7
IpoFiJdwTuET5Mf0m32YMGmeXcpeT5dDQOHSgw+wr4YG/iAnmEElCyrfiGgC6LUejYSN0yHq3RRy
67hdurRAcCUS/QfD8BAdyihSU5uwHVRa7aKCVEpDFEZU/GwLggjZGv3Sduphbab5U/UaTmrjm3BY
ali6XVes0vFmUmG4cgGWLw2ephujqeCH+MX5WbicCuBLHMgvrPsXjMNiourhfZQS/yYNftBEf1kJ
rTgLNIJUDUWImAZQbEwXWeUsm9cqscy1Zdd3MsrOJvidU0trHToT/UGcxeQPAU105dYxqtzacDNO
525NvpiXE+J3CWCmAby1QIAx94V5q8jqZYCpgxVZZ3FLghnK/rzRUMQ1Z0j2aAGjJq1s8HgmVmyB
tFHCdIzFrBuiGW/pXNmGqIfMTvIjgg0O2AE5Og7+GXkMUjQAm6kaqjBZBPyqtk17S6YRKNhdqi6n
Pbv8NnJoqVIfpSJmZde1YZ6Xk0n42YPEmHOYBAQmFDlS+bw0pmWAlqoUwxXcq2dpOTl7YAC33CpQ
vqvADPZouyseTF53u9QTI2v6KmmBvE8aBJrGk+imesDUG8RMZ5iYHlUeYoHDuoztBgBpsAfjipyz
l1NQFy6sgb5C7h0Et/Ix65FA3luP55aKOIMpX6EZGgmkF1ESjC22BxBzmNGEeb2OKraPfqqpTLgp
24VH/xOe3dqswE+VJRXPJiAQRZsW4CdpdDH0+AeCEnNE5W/GormPSxSaoHt2y7Ti//rauK/omwR1
na06J7vQEIxbVtGqBKK2BFYdArbgOApVWp/pwRr/Yf+sQ12anasC0diiklZR2tHCTeGz+yg77bdR
0FzKzmGbymyQk7Z75/kpIPaG0khbItsyVsNZbDjT1tZp7sJE1k6+/fXv//jPf38d/sN/z6/yhEZj
Vv/jP/nzK2TCKvSBHf76x3/c5Sn//vw7//2dg6+ch69VXucfzR+/tXnPL17S9/rwS/PV/PcvM/q/
rm750rz88ocVJ0kzXrfvyFe9123S/LwK7mP+5v/0w7/ef/7K3Vi8//3b65xdzL/mh3n27V8f7d7+
/s0wrJ8P6p/Paf79f30438Dfv91VYRa+vbz99ZK9/XWX/3jx89/+9vtL3fz9m2brf5PKcBRtNGHZ
88/27//8wPibLixp2LZpOUAaXPfbX5x9TfD3b0L8zbQN01XkA5Ygfvn2V523Pz/R/6ZLwxVwQm1X
t20pvv3XQ/jlZf7/l/tX1gJ3C7Om5nfNb38V/3zn8026piuEbgtYzZYDCZ2IkM9fX27CzJ+//W9i
yLoWPIha6HuKQVhmbLxltoVus9KXw0W49lafntK/LuDzgFz4n8YT+q/jsZVSo6kZD9QkkjeEIOI+
QKJIeO9/Hsg4OpJhSCUcQeXPcX4dCbyq8EPbUlQbT1Ksfocz/SV5w4jnuUQi/acBengiX63v2HTf
iIW87FbmCubdNsLme/Pni+Ed/37Xn66FF/35KTt+n8pu5Fqa7K4tk6UK32JvWPx5EHFsFGUKx1DM
JzjVB3dM3B4WxuQg9/3dfLX3WJwvkjUh22p8xezlYdjEa/eL12mII3f2ecyDO4uNwJzikTHbYIGC
F/YHxspc5w/qFXvhdb1BMnEBlzJCcMU+qXfDOQWd6Iuny0r5/SqEzhIzbduQttTnq/w0i0EYRNRj
Isoz8fBuRR2Mbp8yjGvscf0+D8b62lUQywq04itX1FjMwGQ1jQ+/aeKzWLQtbLp2A+NioiY7YCxT
2dfJBDg0cI2nbqwfKlKOtg1vI5REWwMiTOvQ5upVh7ghANA21mbuzUB9YnRs6kMGkqv0VumkgofN
y6Wo+TE/mUmCtsJqhxJinkKlAy6z1DU6YgqLKK1G3MPQtnM7Qo3Ws6ztC07qXQuRtQzo1wkoIcpM
cLHMsOvGuQ6ZEYzraFbRtJaNew+mY+5auafKSDe4a1+UJuUmA6o4nV55atvUYI1Ew3Kok2CzY0T0
20d/8uFKI8HW1O5l1OYfktK3biWnha2em1i7DrzqrbQrxBsyD6KDnr86drmuBbZkrdoN0vxwde9V
kwlCrv5jENUbx24JwXzwtdptMCYwd93+spzhB3pO88ExcOx0cKMd61M6lYtAROdx3jz1Wfrc+taG
+sFFVwYbC18Jmis027QZ/Jrha9GsJi16rBLE3KLSp1+foLJFmnyG9gFa96J/4rjFcmTcyEKHuWQB
8K6ynLNTgmJyoxxeYT2SONADbOoRFhdCS4bp+Pi0DRgx0juNo++ZNe6EUaII6M60T/OiFJgJ5P1m
mCkZfVTvXQdtqG6wL9OMFKNCXMUZ8Ndkg6nwv4NTqyubZpBKHmNl0zxIboQfnfqZcd3Pln/wn1Cq
M6g7NU7y3UxiXAfd4iqyyQalo9YpDDbPSh9lkK4jFzuJRt5Qwz8hNkowNxTthNIJtVVM08yl3lcO
Odm4mqVX+4YiCv3QXQq8tK1IjXKZrBr4FqhvImRb36TWiJcWhjuEBiujBjk3Ov676bRPcUcrUIdY
R10M4VOnRMHJ1OKX1E6BdyT1jyFs74Q3riNNvIV6+yBEOLfgdwHNzZVVUwPJ4/RtTCTGKyaclNA2
b0TUPNZW4i57SRKuOv3ON+N6EyDPdlKlRJ9f7IJHdiSONMNQxKsm6ImDvaDys5LOYOFRUPP20Fo2
ePuc4L65Aen+xVjz2X24rwPo4XQXQkplyvnzT/uOTpxI5jJhhnlOuekJXHbzLK/9C7mgdv0DFYNV
dFOtUCC5x/F2VcR7fR1s9dPoPN/++a7lkQvBCNsWtgHf0FLzMf/pQqay6jpHDHgu9ve999rQBP3z
AEe3WGURjhCSoFdsHzxWnrU5jVPmYXJtbxCPuKp2WAxS6N2ywVzGO/dV7U04xifVpv7i5oRx5O4+
jz1//unu9CnNXG9kbLzs3AXChHu1GPY0lfwFSOJTZ/nnezXmIOQgKJIWZUKiA0rOwjgIivysEKZe
+Wh7r8eVSzK7EWfQ3osdLYzzYI2DFPs1Zqww9+hgnVFg/uIKjoVlpEcEepZt6QRmB1eA+rZwHId+
Q3RG9XwBRM19LrbTvnvAdHrdwsz56v0eecafR/wtMBNqqIHIeguQHd4mhf9AwQE8ywIzqcvsXDv7
8zM+9k5pWzvMJUvMUe7BHXIeFob0Ga/H6mdaAmZedtt6ne+6TbbR1l+MdiTM/TyadRB2Ov7YgjSj
/62j/o4V0xpVNyKT9Extmk3/+OV4R4JP2xbCVFLoSv4WkHgqHSv6LPPdoXMKJXQfb+n33+NBtsBu
COT6tb0N11/OmyP7wC/jHqyUVqDmAj3150pZoMezTi7tXbNyNmg4LYI9LMmvgs4jT5YRXZIYdgXu
+CDoBGI6TF7LdluvhqXoTqytt8OEeqU26qNZkPNeffEqj0zUXwY8iDj90TeK9p8D0r3Ab2Pp72cr
wKpeDxfG41fBpZhv4GAzIEFzXVIuXUcv6GCPb8fe7APaAIua3R1fN2D1zJ9gba1gSl4HLybHPEJQ
F5h+f5ktGUffJ+vSMl3puL8dZggkA4buZ9jjtdZsUNCkGjygHvdqvXr76lY+q4U6L7D7nmkhm4jQ
01naQLeWUNrXVH52Xzz8Y28biRqeguEYBnvQrzuxxakbdR0NBHntoq91JjG2SjfAnie2Ql731zP6
2Ov+POLB69ZgC05N2LGSACVcQY5iPBiYAJsxffofjHds5X4e72BfalPPHoD8eot0PDFw536Sq9lW
z7gCd5d8IPDzMN1ru3arvtoQj7xqR3fAL7COHPnbqy5VlSmDgi2HjrdBwpHsoOawKbbxblxWN+ET
2qDa2xfv80gA4+hoTrNHOYZjWfP7/nSyOmnWNb1HIy07w3oOlxKko+xnuavXTKh1jAzaifVsLb8Y
dX6GB0vKEdzlvD/yz8/T79OodaRpRBIOojIPfroMqJ3hNGKditN0Ey8AdU0L99L5Tj7O8Q4z54vh
j92zoKziWlQF+J+DN5zDPUlcw/NoT3/H6k7qtHq1mz/f4tExHOkqCiyuzfL99bmGlQIF1zKG3/5Q
2c4u7zzt9M9DHJsv4tMQ8+efHqIbO5NrUtZd+PplVX/0RnLyfxvgYOOz8Lp3J9xjF+gbrf263rTG
y59HOLLWHOEKxyaetE2e1q+3QGEz9JrC1xbQ79aaojHVoY6utSuoqP+bm1GG7pi2SyHuMEA2gUlk
icZQTe2fa8rH37u9/fPdiCOZBy13kg7uiS78YYhs0z4hx+WNRDsD+7dpOxvTIG65LL4OiY9sxL+M
NW+bn96+kYTgu+exhrXci+UckrpvzgLU55qM8f5/c+r+Mt7BhJZ+6yuGm8N/jnlsXuP3EDNebYOt
3DJ9/POTPDIvfhnsYGpD2QX3M99cXYwnOqq5BjKoFDzshz+PcyzM/mWggyluC+o5WcVA1dKchahO
/K3Y4lKMSiKt2W21KR+/2uePLNtfhpzv/dOL82iy5X3IkAbJddgCrPHf/3xXx0aY56AyqVsIgoeD
ETS3yocWDqCGG66qOtjP/ubPQxx7QZ+HODiUI93pklEwRIsMjdXaC5dkqbUK5ES/2EiP3wx5giVc
qDPqYCo0edFVA4qwoHzQYUDgNRPf/3wvx7I910Tq/7+GOJgEarIh/OsRu1Bu7GxfIXXqQhZOtkPn
XWtV+YE9y482804DLKE9O1rLoXuuFIdTox4qPPbw68JvMkLbx9gVebqlh/HF8zaOLXfTVKBdOS9N
Sz94p01MxcXt6fxCyfnwt7N1ODQOIMqb9NxaIb85rZrTn3kpBsD1rrycS9lfhsLHNjhTmoKiumEK
1znYBArZIZOrF7hXLRHUZourzyvCE3Bn269yfmOeQgcxgmtCqKCqoRzdkAcvPk2cWmb53OtO6nOn
BGHQDFgQB+qFjfci7ORdZOCJR0u/hly6RLXtNIpbhHJce2W3Yw1nK3iSA0CNwkZBKW0wqIvtdYVc
TlAX1cngtMm61EGPSl/eQ1m9HE3c4p3xGoD8/s9T7Fiy+8vNHEyxysLNqS5LbZGcqVdjFe7dM+u6
X1qLePl1+eJYqcaV1GNcqWN981vwIVEHjZTPo8Nsfe19zEZ5VOduokdxDSxxga7fMl8C4LlJf3xx
n/M0PHxpNoQ2iyK8rZisv249ky46UboIy3RP7qY7Q2Ydw6AlPe0bhFg25c5YdudwOuP1l1Pzi5HV
QYKfKz+x24GRBw3cV6hRPB93dlBcGPRTw15cTynWF51b31YKDFGSWqcY9KycVLwauv4aRPlVXGS7
wICK8MVDOVJNcj89FHVQOaPh1TqYYfFQ1mKtnbSbbmtucMv8OiiYD/3fHr+F9BZlI6qSvwU5bDwm
eCFtYf2MqLFCvraX8kRt8mV/Wn4Rfx5doVTIDJJBYc9dp19fdp0aKbVyRkOm9J6aL0gipIIX/SSv
PDUAS/bcZxjsUGWzLQB1fC3kJoi8PeocO67/DK2DdqOAsGaa+6EF2F8DqDlDPOtmcPrr0cx2/ZhS
I56aB6qPL1XevesCRpWKtcUXr+jYZmNzB44rhbAo+f16K5UW+EbqwLbxX9TZ/PDUE3CjPRoJ7nND
Nk1iXV1g3vMDFP0XY9NEOnxrkrYwiQhvjP+Y7sHmQBMAyfRuxhbXqEpDD/cey7hGWmMA6w51EUyG
U1n+xvNNzGjyWXBpdPuX1mxfZVfVIDLBiJstHCF6GXiiuygLNgqkcQe64HQKZxdTBC2RvQZ7KjSB
VJ1pds99mX13cqfY6l1Ky8IPulUS4qxb5CrbIEeHc0aBxIwHAKPIXblMYjBK3ihKPLPpXfI1rM69
YdsCPoUhHyn0OwIkk117WNVh9woJj6PRMK0NrZB4a0R4ATUW2IjJSDx6c/2mUWVy3ekRKIkKeFna
Q/oIWr1ZuaVMdgmd8lUXWN8r22uA/jjyUvnDfRqD2IxLSu0clwgQwTeHC7sDV2qDm610e6l3yFRk
NM+2TYUUuR8824bvA8yi29zETXFZQQ/XT2oaRotYh2vVN2UG+2ayEOhoHooRgq7WDi91CVXHyyF0
KYE2hDMZ+q4UhUQg3E2cBxMZ0UoB6FB5dKXb43PiIsYF7WSAj5O/oP9yWaXeWThJ82TozORKE0EH
Ilw3e7kMswRISpOhPowJ4UY0YB5joY8ATnxcFGIwyPakIJ5lo71Nadsjy9K0V3AIXQrglRfcqRSi
SpkMDvDXucnjQyqkqcVbj9Ev9CCqbetcf++68D2NBtA+taMjtd+s88g9Ra3L36XxgJONfMsr3KDt
4WYwx3GjTeWbFUJ3wqaM+NRF4aMpW+yoxln9D+FhJISyexnYq65BXj9TwY6DDUpKuatN+g/SLh5p
TqJyYV5YZXKrUNRYO5qu7fyhuHU6/Skesgs7wklTMyWsVSBnSOTiPeTC10rLQC0t0iiMrfqr2u+e
ytS+8GFeSVyMkYb4kShEx0JZM2Pp9+WFe52iUzDlyEg0oiiZC5Fcx9KEetg/4JJz5brhC11AbCya
6A7VT4HkNA04ptGFZaCTNQjWB5LF1Bwq4zZS8jFNUWpwhytD1nhTV/75oLcvhKDwDXu0mVp6a5RB
I9xN8Rbx9Dsb51WnYhF0kZxOhtF5QJsWDxZyozHyl35jPxZ5R0sW/oQLwQ9xEOBr7kyyRylg9gxT
YjXIARtohwSry8zsKsveyGFH+KFNs2zN6XsVMWKgxawEi9tMJghoykwhdFUKyfa0vww6cystllc0
3mTIASHu1p/rg3fRN+pmgH+5nLk4nVWt2c/RFMmsy3qUz3Hi0ymGKjxZ5p2CintSm90FtLitTBBu
dKrqLdfzXTCiuzyx5OWkXZrS2/MjGA1EyyTwXmJm30k5UL8J9bPYFys7yzaUM2OUgiFQxOFVbg+o
xcS7aug2UNLPgyn60CQmuzaSFmkK0zxJtRdD1QbqJOmDG/kUZWq6zE7j0nhJ+ttqLBA8zDAGALgK
+6lWe8ND/FlL5as2u6hBgj+LA8RBa+h2iyau8MnF7CCh0nYOi1ytIJNsvR6poVE9isG4SU3I9RBa
Vehd9oVcRUl7h95Ju5Ap6gZ6V+3hTGxUP71UQftWWQPOk+VzJFHZqPrmFpAWFPbxdNJQxABEA20D
lhQ6bOzGEFQe0glmntugY+ajsJRWw7IBzAqS/NYK+4vUiy4qVZyVgQHtCZemDo0crCKc81xzL4xJ
bKFtnQHzf9QyalSm+5j2Dl4Z1ayHno1g4FHnZ9VZC5r/49ouOjq3Bts/8iHa0jBiE74stMMgY+p3
Y/JhCBTJYkSptEbSOIP0tIb7sg6NbpmpaR0F4sMpXX3RNeVL5QPtro0GzUMYMDuoJgkIc5nRPrbN
lVOi4x4V5QuCD9G2avRrL9QvU0dtTIWrS1phoYh6kNNNxg5QYYvvzCzq/f+oO48lubEty34R2qDF
1B3adUgGJzBKaK3x9bWcVV2PL8jO6OpZDyIzzZKZCIcDV5y7z1oKbY7TOBNe6LpneiSaEhZWFp9y
AWafJdVfmYx2NE29RoZx7BrdKzXgzT0UWjqzl52x9G8JTUklp9nFSFJ3WL8LdDkqzAuqQRDbULZr
29G7vIGd5HAa/W5XBdGauVKn3j2UZAw2eqfGNN1CCBxXXDCsxnoi/Gq2XtVMOtU94HBRp4m5Xh66
bqUomZpvS2EFsUYwvUiMl9kcwjyqaUfDn3TvYcJy19Hz0pIyj8bCzjLwuBrRj8xCJCuq0peYp/vQ
Wglheprvmp00KrArFF7Obo2nE33lHQAxOj7XOeqA9NwprZMaVgv7k57c7E6JMC/omfHYKtSktWjw
jGFLX+UeNU2GRd03uyX1SrnzV0K0slr9SM35e9PFoSBVL0WRh8q4BCMExlztgTJWF7PfuDFGSe8N
BBfSnGNf+8ZK9oA+cSLnJs5hcfisT6VyMBPGWkWcGU/SWN4BrVse02Rt4G9lBfwUoutWRdpE0vtn
deiuqpisr6QmQaqo1FHg5S8E62n1++cl231x+W9LXc6aRFHUeHv5hjmL+PcV25ZUTSyW5Mg45fcq
l2WIq4XcmeCfL/NH+eF+GYmLcLplWuavAMBv1RqjmItuo5y457aD5JAcRf7wBO2PXfW7a7yrCIHi
kQggc43eoft233ukwI+CVzjz4aMcmvTR53lXR6C/l+ZJ5R5EszkHPedOvWda3+O24Sw9tdPHjwJi
fxZF3326d6WiJpZAgs6/vqjUNw5ISvf3nSCGqfCjHcnfPx1ZDBnsgUiN4t2OJJ5EIjUss/l0kks4
SPPnOIw9zZNdeae+rgOZIbb7u39+Rn4djf/xLCoShRFLZLOovC+LzFvBUKOTu2soYQu0wJhdoI09
2ImeXkYCx1J/nmvYG/3lg0v/sXe4393fLv2uSpIaZIxZmFucMxu75grhym7DbccGYMdr52aHKlx9
7aMj2I+u+m7HUhO4Rj7NB1Y9M9wCBW6jCy16T/3PFrw56B8nVC3+R+dGf33nOSbQDdPQKG6826UN
kwTpT+fDql7s56HlDI7qdt6HtYS/viS/Xefd2KKYuTJWJteRPRRYDp4az4Sz4482fYi31LaC1v/n
7/HPsOqv7/FfH+3dI6RKrLxoiCMWezKfB9cE0cJWwcXH4chXMnufJK/hOAEkkGnTxxyA0gHAcUpC
JRCuH45If2yH3/02756qbO3HNlH4bcA5H4egcPNTT3RhVXYb3M39bEuO6INawuzHeWX2wY74j1LO
/erGr1S0yWv8/nwuBb1HgwedIyu1xv1c0h1stv6UiF/mOH3bFvP2zzf/r1/3v673PhtSVe26lUbE
VFI9JZi3N/Plny9wfx3+GB9+u8C751ZuhLRvFS4Q03u1tp+W9jrXH5QY/7gGRQROnTTNMlUVWta7
B2gdpBymATDHIf9c6ld5Rgzz+M8f4x46//Nz/DbnvvscWSrU+szqcR9VBhz6jtldQHvVtjMwhrT+
WbYzzHtoKy3Z7jiLAZkJXzYcNXOHRlAckEss4nZlf/3BE/P33+y3O/zujTUgVEQTDfA8sCAtAXK/
LU+oDDl+m5wZntWZLjQ3/TD9/OF13911Rd5kWCM8qoBwLjS3XjWX3j8byiSBlPwp8cts93FG4c/T
gH9/Q7R372c6tuU8Znxc6CZEnXfV9/tpo26P9vQyOMI+dyAacE5hoz166+lyf8wv8BA+Osr6NbH9
04P9bh4oVpm6jcaD3TumB2eP5HcbGsf4DH39qgUcbkEm3VNvsrGYls/amTa/Jbx3/Hum293k7zBC
GUvGS2p/1GfwZ3Xy1z2iMkK4jM6KX7Ge31ZuIApj6v7co87OgjspPUBe0QUQWtLzdJzUPY3CUD92
3/CVe8MLPXDGTwnMyW76Iv3sA6Q9+/6Diukf7+i7X+ndUiiX0lxS7k/pYn41DNwEBpWMj2aS+yP3
53diaQphDgJZ76uJK2COucy5yH01WdNLeEbU4BiSXZ8BkDqmDZ8QfjvJCtYrAEx267G5if5Hk+jf
BlVJMpT7YZFBjfjdm7Exf1RbB5FzJrbS3nUe5v84MMPt/P0S794COs+iZYBozJxJhyMwLLJBmE54
C2b4c3xAwf5oavqzxeLdNd898aoxtNk68sLf7+6KhMRH1W1Tc/wUfYr3qo/P4vTR4uCvS2jyxfcA
mkLE933oqswzObZauhtoyiUqKe1wtQSrS8+p9+G1/jisuH/A36717hktLAXzmc61xDD1Wx6Y1Fvd
+3T/0c7qzzOxX1diS6WRsFW197m6Zm6SiO79e1oiud7zpmwzQ2l/f/Hww3w0Q/z1eVT/dbX73Pbb
cGCC8ykX81cAlCZOCIP3wKmw/wY3Fcm4W7vN6cPMxN8WMhJnI7SSm7r8R8wJf0gGEYDYsvUIMs2B
ZuEXruDc5wZo9y/bC4Aqpz7kH+xHfm1K3w8Bv1/33YuRbRTcxft117A8x+UOWIk7O/EhdxJXOSvU
QrzeXl3lJXFo8PAKL8yvhSN8nA39200n/MoYAMpV+2P3nG39mmUCRcreiaCs7KAHkMenoHcP5C+f
sVnAWvpgAPzrK0qajbgAERwOwt6tUoqhaYtU4dPfo9P9w+xljAmI0Gy8AHZ0yG3L/vCt+fsH/dc1
360/9L7r4ZfcA+oJBlKOxiUblxcLkHSvYlOyazdxPlql/203pGp0OogGlZA/NruLAAGCCs19EQA6
g/sKsuD/dTekMo/Kpq5QBnk/kjdNY5nzPfgPkoIJfgqUQ3oCMc5OT3Hug+xH0+SfqRxGBk25T9yi
zHL2fR9bNTYTY2FNQI/xboL5/C09bL7hQIfGnkIhyvmvKsX/qMn1/66D9dL8qB6H7seP4fSl+f+g
jVVloKPd9//QxUrNrvjxe9/q/Y//77ZVnRZUjTZTygt0Q7C3+O/GVTLttLRapsKBqUzEyOR9+K/G
VUEy+Femct+i37vx+KP/3boqaPr/Isos39cD4CnvO5X/Se/qfx7L/mug00kYyMRhLOKrv6Kk7+MG
epMD4RFXCg46qpbCjQ3RhdOF+ieCahFaqXhY1+RUW5YjiKx+JOmCNePOFFU9khh961bD4hYCsRAD
sLsk7am3xynS5dFym2M2Ll72xPkIx0Av4CkOhjkcqgLLu74eVH4sYThYa3WoJSFEqFCC7Yg92EW+
1Gm0irka1E1MAEGWysdx0w7wuIrSXQTdkcrnO/pZVcDNg4coFfjVoAE6xCWa38MUZ71Mg/sMXpGK
dkXTQHEYyaosa0L7Opk/QXah3CHoAeisl57SNJ7W0sKYDF5nzF7XjB4Knzk27UHpvMXnDNMrvem1
FTLn3hpY2ysEmFiKQm2dw6VNwh9YzY2D4KSn3uhueZ5fU9PgmCG2s6g/ySPyosQMNaE/arV+osEI
eVa3rC4Y3og+dRM94+QBk/OxSfjtnVGEAjzn3gJHXdQ+lMLocetbvwMOlhWqnwm6z4HNDGJ93EfQ
01YXNYSALzzz1s4uK9G5a2hFfiZOkQBuenUce29KLp45P1bnpw3y3bCmfm1kD3m/XfU+uQhVc+Kk
nWObSxKtpxqToMKZOrzWpnNTg0XbxDctFp4mTV7RPWcbvfm14VWl4KF69Ct+AA5BHQKLlFU+itE8
y9zCM8qN8/XqSK//obQiu14RiGKl0MchTHQtSKZb3S9OIrliNTnx18zbNvm8jNqpyuy4MQKhK4Jt
0zzjuPSi99tbe/3PR/73rmpZvM8w//4qEA9jtc90QFu48b4No6mKLttmfQlkZTuazyjJsFM29gsA
SgcbnCvUljsjN+AXGT69lBPfgZkEbvFJEwHLV2d6TC+cpYdz8ZM5zFjyC/my6LMVK7dN6J448Kj4
nmvOt4ArCF0g1FuAIGkqTHgOadjVdWgBYIK/a7dmHwpdB/SrCQUTPDiOzUXeJddxJC+mZCeQWLxb
9VGgR2TKAezMYW4eDGkONPSlUidcVcPAxaKfEsAPWPFShXM4qBZ5J171zbxNAJdb/TmJzBewy8WF
mYSniJ1/kjlFvl7jfL4ur0NheFsC2AInM2bQHXreQNrWYJEmNCFl0NVJoGhYcjCZJWLhaw8NSGJh
L0Fgm8cTMgztIb9rJO3uUJddsEL0SqLDpGlhbJZ+Kwn+2JC8gDMnKpuniZMfkfvtcqcB1J0OqhM3
CectO1lsMeU8btVB2iI3wRGOtXipftTH0hBOUz2f00UjnSachZt+oc3OLUuZ1pYL7l/4M/irZnvt
BQ6Di4ekG44NpDK5eFAm6zaUw00pNAy52cUKN0cwDv1T+5SOwOynXdZBJhNx/5rIDVUMX61XzCZs
LJJIS+wOA6nB/aDmftN8NQfJltUo0BQ1jLf50LUN9i7rmLJ1V6PYBUimNV/6MT4Ma/xQ6PUDw8KD
pNQPYxfdaIu9rfPsS6BoUHfOo0qmYfK+3wwNwIZx+y5lOzpZvBLRhIXVfUK9qcF3E/MNthXIUohs
pmL/81tBBunfF2b3GUIBukBokgW4wj+8268ZsmDlSSuKaIGkcKGPeo5amm/fTJTujeAK7adVfGOF
7Fm+H5v9Sas/k8+wGb/xWgWdtLmLdNwApWuT6i7WCSWc4FvtcqpF0MI3aSNsiLhwrhsoJKtrFLIr
DRYcTTuvJeCUaLRdTPVVdPmu2YCknBUYYfwVp4EJsaR3YIc5WfnGMg8G6OB20KyEovIKc/MmDHhM
aXgxG1aUSKi1l8ZYbM7TgljUPpk9O/h+PaphnVXuAAmFaUq4LMRdqjR50z5p0fSslNXJrH9mUfU0
twPYENPVZOGmdNsVvcMlUvqTBehKcBGRSqgUs1pGpNX72poEaytCZM7DVFLDlmxS71aXqWNAFmMv
hTrWsB3t5sd6wa1gIisz96zId/2oPQ4tYUMveqDN2wajjkumI/3x3cymyzTjuUrY6W3dWbmOB1Bj
sd0J67nJrBMItxOYtCN9w8N5sjQwgHv5QZlFX5pEXzyjV4zT9Kn1jdS8IUC9gvbG5gtwO+2PGIh/
qDVC2qMGqj2awSl+lq6jnh2TElbnTrK+myP82UQ/dH13kO9+GqHEa9GGhK1IdIB0q0O9Ci1zYRFh
HWtI6JnwrYesNqqR3TdUiJKdlJm+6HVuLS7BNNe8V+LOzJBjm0HRY9stb6I2OvlSs8xoT/qon9qo
PqvdrmyLEziC3PJEfho8A2JBMG/VvaTRPAW375LgC+RNFRpPEHJvES13G2R3NEhsCLk7wOWuipmW
2xaGMbxzq5wdXWs9ISn9RjD8zVyDuGnCUjfCJceleKM6EzRadal08ihDeR2L+dpx1o2L+boV7TW6
yhAFrwyAYW2NJ4SFx/EuMDu389OYD09lzRe3C/oHE8y/DlEpSGPrURewqgGZjnvVr1vp2pn1pVml
U9Hi8FvyYFGc7FPKiqaC2acZnGG0q/sEGxD6wFkcp9NcUaBsGnta5VvuLEzKpcK6qW+8ZNk8WWDt
tMRQmg1Hnv2h6vynfAElanlpwbEoz0haOh2UYPr+rOZMxOIcFRaH991JAZTqI2INhD7yBxYzplGE
d6HazP8LXcZ9GK8ajIzqUbfjE3ADt1NmFyMQTNMAzbjPaV2WBsO0kkbk0IEiWVSqhwQtldi/DVF3
mMmnad1RSEY/JT5aBQWsADWz+ClDzmfqG+CBoC2ycK2+pqbo6IoRSgeLsMCo+30SB1vcBgRRebnW
QNmkYGshTwP37JmfyOkWJy2uAnOyjtEqk6Zpjvo1v69Tnucmf9pt+e2eYTrJ/XpqcuTAYJeJph0o
dYsyC7k1mKiyrgALY6CXw5gegMEfEclAjrJOwmfzqXh1QTfn1GytnxXrgeZQfE270i0q08H5hRTB
kXMmMCwDlr02rIsONU485TJLn/phDY3yZHTttexQdguqH6X1TcvGW6s+shYPSj6FNl6TUqfaQD6o
mmakG9i4U/1oXrdXyIqHKQeBSHFCHg9jVR9U+HKvjLWOVJwioQ6zIQmtQQ0quQ8M1VszW4HYmSmw
b5W7sxTLCZqhjKkEdD2d0iDW3O7QsT5dzhvSFsw2zSHfU/zsp9hdVqKcGUsy5SQhnRQzT2JJObKk
5OZ48PlcsTNduQOJj9OIpb1bwh1uZ3pn18QVnY2/gvTeRIFw3urwPjnd9bNVFEFHN+BUu8Pd3DOw
G7ZZGTokFhxt6t0ZMqZaZtw8RufMrecV+NUuNUSPGL+nmYU/dpNPV63fklSUBcHHNZLK1ynWrxw1
78ZM8MRkvjLTo8EadmIxXKxJPRtGdIK2YnXXITXPZF18ebwVs3xI95TqBu1k1BCh9gQsrXPSwuw4
WV9HM38YDPVMnKP8bFLsMUpvNsaDEMkHZbYO6ZQe6zE9AmE9ToN1GKR9HVVeOhYefjho4uTnCZbY
sZzyoYF50IDfq4GmNgGEwjHFXmmlflLy8raxx+MnX/MSVwlOIY93q0OTd1dbc093cqCc49YIrUoK
iN+osFF4auyypVk1C9FB7CPD61UgZxXwmHr3rRHr82LWV+F5V4yac92lxDL5+tmv7hW8WXStu+oO
QFwhOz2iMgy5SsWv3KXuWEde29Oq+Xm3XvXyyH03ok/fotReUutwt2FZhbMWqTcsq2fcrcRoC7IZ
87J1oZ0j0scjatLqZ9nVF/B4tTBd4LFd109bCBf1adnDXO3JeFknS3oipHoiHzNbuxSlGSd9TOSm
uyyASlEOC+vAM7J4bSx6+jcp6xhevHE5LON2mqbtNJfjqeHoLBoD5WGwSifDfktE2i879TDMyH/1
npEx0Fop6LpDy5ikyOWugU8MIRMvgBKyK/M8Zlwz2A2K8BC38YOYUTNxB1ML6WdtjcStXi3XUljc
icKxsjNll+pvkj2hkp+N2BMXxStJrxUtpPMiDqgxBmZZhv2CV9Sbn9Ws9up88GK2Tk/AC7z+Gbm9
gw4Sr2p7mgv5hNbiVE3GSTOU0+LXqRgUah/EyD1AwfgMZDeWDsnwMEVvKg/d9mqm4nVhOsIIdB2b
/Co8SIMRdKhH7kQb/ayjmRHk+4T5o8ZMmuAPa5Zvc5c/EDizk0i1f1D5mpiiSZUQDhfj7xQ4E1Zj
8uuyjS96EAUI1YIlzdGC6n58X+wTC5Nld8Hyg60bR5anM+dvjTdp7BUN6urSyHbcctCHiVADrdTa
FyUlBLAvvCircpFjkL7jk6ypzxDEXwbNzYXlUf8G8hjHLpF1yy9VR9fHG0x1aXpskRyYuAOS+AT/
3ZiZC43Rk5r5jBD250TFoe0QRDrtMScRZ6yOpOgBG/RgBf9DyDUw1l3bnUQrh/a47I2h2FdmGWqG
FVCbC7K5DGZN8wu59ecAC2BzmEvY0gvqBcM5f6klCJRO/DaayiFe8kP+NvbJQUqqEAx+q2Er5wOt
QaiSoK6BYZudi4REQ19R5VVommrQZUIo4NBIIB+JUETlwtMPxOi0+Aa96wYwHuf9laTPY0OGsCtV
3+InFzX48PzdlP3sQWCtUzWDv5j4MNHorcy7qNs3J8JAvqN08pIb8xPeNHEMa/mayuapS5djFQkh
XY1W3wQaTlNZKmHdvYoC7S02xp5AUVPfGixf1tVgEaWw21jpP2tsX8ooPeWzKzPWJmLvT+nqD9p5
WmaHfKavLxHE8Ahm6VcBu/PMGJYc8PqFw6CGQjqFa5+HOYBdJX2RGekEy/QJTKqy6mtl7lsGPC2w
VsoXeWj8bp4pGuGZ6KxdtoAib6tgqOLQWPmF9pFQPDdd7m6larOqyxvt1brjdpJdtc+F7amE6zcs
+pOub0+F10t7QnXzIQs7ZoioRXyV0TaT/BAK/RnS1Uu1F8can1iO1ZuuM8jJHAZ6QsGzV45eNEcO
+k5mnvp5QqPnZT/mUr+penJLno2gl4SHOdVvs0EYyjr2C+jZMaOJWA5TFg9KB9N0N9/UFdqxNXn1
QvMGpvAGHxeN2lKFqp5y2sDWRGKcW9n05ICRdZGNbZd60c0qiNYzjKHPCzhpSWRpf1K+RRqETZpD
kp5u0fLJqldvjCzPqCrfBJ4P3yRLS29sK69hbKzEQJzoX5NAPvJTFB3eUcfocQYuz+MRav1SeeZ2
Xoi0k34+d3Ps6J8YNKJovqSifDbOctf71StbdRmj+cJrTuXM05/KuyhOzx1Z1+y1FmxjakEgabY4
IjOJXQ2aZPIiX0pps/FdIn1yK4Dh7eLJskHJiCRl6lYvacC5A9rVt6nsD/I3VlPYyFGNqJpl56kI
aNZrWniheeopqeTh36Nfze22UxlrR0LXp8Q651F5ny9oOshWELc0C8DnJGOIKw2VaS0/NmlNuDr3
inRzyYq7Vx2ZZGTH23iYYivM9SJUmCg0421b7eJrlEAUjtmOJkByVA5ABfa6VSga8+GKnsTUgu7u
rKi1h1qpboIxXkbxUN/HPUBcK50h43Tom8UlA/81YSUYc6e+TQlbkB6IpyOm0CVSR5wnV/hSrPox
I6XMH6/NyyzL10YeHobOLZT0QhvQ52wmz+0IWRmMuun06gOglc/SPGPcIvXqND9fi8hyYKHhmsmx
tG0BYdnUi+PJj6necmo9I5mMjnK1t+4M1wU4YY1aF2iojIYXnspRj5ms1NSrDlFFSGm5VLMSdPRA
SL17fd2iad+x6ZJpIaGppuNqOUlgpnNZiFlPoZxDBEQZRugkf3WHuXhKuvEp6p3M+DSzFkeZOCUU
lGAiSmGaC35Rl4H4KV3EUNzau4XspdjArFuhuSPQsCTyQZM8zsPPqyWdt2E+x6O5LxTZRu5szMdS
TY6zKntxe4mKKNy+ZCVrV5LhBKBA5xq7rn4kb+8YOggvvGhNhfXnFpNgHuoM4b0RgnDet9q2B/5f
3aAio8IS2FUV8KKpCEhRUGtDWNxybCIsSlFhOzqIDuOHnMpOE/bjeo3m7WGMyiewxM9xa4W1AV4h
iV41ffzUidsnwGHp2oYLtO68Vp+kLn/Sy/rRYDzIwWj1cMxgKcbF5uKKcONhJzSfTZbe1JFtqomH
WiCCW6yhYvJoDnYjmL6kL35X5742iZ4q7uUzislLF/nCYLi13FAs2b9ocnyi5+Ng1Z+HJLZ1y9Ep
WgLdXtjIi2zkuz5EfnTWML9etlE9iYVdAG5Lz6mFbEWkdwBma0y+2Wh21iyyhik5GLdIqwnfbxgL
uky221csuTodP9Pipe2EvAdvEM1SsXRQmDAn2rsqC4XtTtBh8uOK6Gh1aF1xUoJxDyutKmVHq1hX
lF4tPfE9cpzAI9QtbHOSmtUoN+VRVDGEsvVWmwJowkxOykSe0B8IlcEPvspmfBNne2GUS7rKWww2
vGZDDbQF0XtFgOIBY/dmmSEbGDlgfH3w5510d2WLNzrIrr2fGo1LR6N78CML8v61pTtN/hIXnaMI
WwBaNhgXg2bcnJEEmp8piWdgd1lTeChzdvUAUySnqFQpTk31pqJdR7fN8g62hTfXwMi/mdWLfScR
W4gMLvrwPJm5ra2dP+/Frzhhf6hrdTRTCVer36VWIDblafXrrHtajPoprtMnGXBJlOoHpCCqfMi1
5pBNOCQGHiw4+fMU6JhMJpOshuEI0uOcw1x84zsQlwze9E6oFL+fLS83dpiz1lkMojR2G4L5K8V+
PeyUzc3HL0ZsE1mvtZOZUqfvkRURMmITkW1goFcfZUghR9fUWh6SwpXH4kGLi0c12WMamGzJ2i39
4vWZzKQEJ3LSPRMdg2XtynS59tlyJTBEd5PRo5qcaJcjy96QtbccEUqKxm3Sn0wNrRt3Le5If5QH
VE6OCdS96xbXai03feEx4eDpNNODn9XhvXROTi7oDP3K4hJ6Ob+AFVE2ViFEcPFCeVG+VXSgJ9El
7l21N85gkx9MYXgwKfbePa90ibFN6W4RBV/FMC6u+DMT8iMpp2OZ8pDWYS9N6F3Y+30aFf1kadlp
yr4k6VWzpbc8E09ZvB1FvT9gPhfNc/M52UBMy1+RNPE+fS861s+4zVbOQxIj8RXOQgTOQqoTwliR
vmFxJ7fOBuJYKwIqPzavKy0QRpBkWehzMLV1Bx1i/mzJh2JRDwINUhZbf5psD1EDOT1hlUbcyweR
fKzF+GhG/WE1tLAgVE/OfyfEY8Bz7gO686RAd1Tl83d8wgvvnKG4ulMrjZuyp5X1N7xcp0mOL4Ws
X1vtk1JiykJfllBj4bcKtrUOZmosC9myInObZ6xV+YWShZeu3/XRxP2WvZgcDiDQvulWcssj6Tp0
8VWjnSF9GY3m1h9oD56ogxSFUxv9I6ALMfLNOg+EoQtkow9SdQpo5qDnfwykagyQKqqtl9T7vsfY
LdETMdFbtRmu9vY9z0pKNstx2ozDJicHQiHXZhJdNXlj8DlMSXFoMytE72ENt86arri6L+VUcuO8
KnPuepiVeVEoGMFlWhwH24hfqF38c8VclgCf3Gvivx0lGfRuA44gX60Sl6dw/q5mPlj5UAymJQex
wafBgkn3qT+0QwDicOSt1viSOEZVMM8GojEGHIVd0unZzPyXtdhOTaedYTVZ93PD7ilGMJm9MqMd
le1KLYdMdXFcRcuP+S9zUWc9Sp/t6FHQ7R0KdMXuE7OWQg19RTzVsijULGBiqhPd0i+NWbhG50+L
5oMo8EWaGNMpCxorDyx+Oip3K2VdYz1UY6gKxzXXDveiF6Ki8jCRP/EqRrN4UG2BqYXuLkexFvzW
zDZD6tJT6sZf+g0l+9TYcpfaaIR2qczvh/izknecBMfW9Cnj9aKXKVqUY2JKR21ajwgzj9YO7/eC
nGzOg2YpfU1sHguhehgb7SrCraB8WzTgBPXa0RErMgZZsWjXDCFTbdhJXTjiaeplf9y6YMYZmo2b
3WhoYNyToSuhGX8qp9kdqUuJEUs9S3c0CJ+oeahs5c4A2l//MvCO6O7cLRikhuvSJZeomk/g1k3Z
rpbebsQXa/spTxhpK9Oua+rfywgeXXY2tt+wxLTqINDsJcAzN9LKVnslsGZX2VinyKJbgbFHC+NF
xeCZyXwqrsXaXzSWj7tIpyZOlRp5dwM5ftEwvUV+zt6s31301Fe7LMQ2cVl5a2s/XnRfigd25Cgq
N8RfuVPOUjgmKafc3YGq4ZK8rgvesRg8X6Y5LX6o/Ecd/yj3dKw0ScA+da9Z7ZPetjQbpA/ym9UA
B8Pa3a0FHnLF63EaqbZ87SVzr36fdqUCotck3h0tp2yrj32aHRKqWmHDaGx+AWCGS8P8guCHo7fa
0zPd43zE7yzDF8cxqNYf7R1yKlUhziJttQ6C2R7hBRyKx2ZUjxxyYlh5ypkFZVn0p1d9wBnTFPZw
Vx8ARE324qmzKhdNiqtFbHZM0TPrjsNoe6OYLDNy6WZK2N7S0jNtVmdxodSWK65lRpd7YQtJr7Lo
O3V2wII/GX370p/Kz8KYsLLvOcmcKEErAfOxrE1unegBIItgmbFwTI5ZWif2G+HS06mxQTJT42NH
pQ8D82H4yinlqPimufgryH86uPwftcD0VAju4GMn9fCludF4E0ZmmoTtdU9HXFkdPIwKybPaaLve
xVlCe9Swu854yzmBP/bJc8uCKZOQrmpfv223ZhGosOx6qeHYA9SCYWud7q3f2Laxgm5pxM6f13Kl
g7A+0OwYVvMQNi3iq8mjykiI3k0LA9XRwrFM7Sha7MwCnc481iULABqh8T4I+5UjanU8xadMYoSN
zfN6pWiBd++lX4yX08YauTKDidoKSJcdSdwlupBBCub6ZzE4VZrdlly5Rt5i5z27x3QOm6f1hdZt
HqiSEJvlagOKp8Rp14aqbuzqs8TZZeNI9lzT84IyczGlAFtT24TrcnL7Cew2JyC58brMaSBoW7Ci
ERhajMNgmecdZ8nRl5r2kim3jdFhDdTExk4+w9qj2kMvfqG4Y0/ZrXReIA+XcPc4XdtnZU6zXXap
X+P8Rn07wc/TdAftO8EprAO5mTv4Xlq2vcVgfy8P2hMq83mPqEl3+DsPgaqF2xvdSrG2o3JEMewg
PE1C5LFWKGlGHn+2nA4oAVkTO/FeaCBWRg4uWngPXsviKPKxglwa64dopD4x3Ds7uNvXo9vBVmZ4
snoyNlRe6F5FyrMTom98WBlXcMeD/JQnbmxmHH74hcjamUpbTy2zlz0JoQdePWznmulQctDk3Bvs
Ie+vsb3weFQaWGZhfdRjdjPGcDPsn0qnPJZx/ljs+69Vr4akO64UYWQWy7TN+1iY6YyWcL98q9Zp
P0yGW/YYr/vI4RBKPiOGRhJ0WJUTZV27dppvhb6cpUtao1Q5/QdT57HcNrRl0S9CFXKYAiCRmEQF
S5qgLMlGzhlf/xb9urp7YDlJVCBxcc6OS5gGbsr4bxmeIVeuxILZLuoRX22r/Og9hUTmeIzPXOjJ
86yKL+/K9tDCvz1+w3B6xMwCjXtRt8Qd4P+npOKJGjxdAgP5Wz8uwyMnGAcqW4vIUAm2U6NFORvc
93LbT9Us2BXEhIryKgnLvRmrs5CNdxWH0Ax9UKTrszApz4JbyrMj3P6qWXGy6t2eOvPVCjCOIm5R
PCZ8KDYafX7Rbn8yLcYbp4uU4dpFP5NyzegvX7bCfkogRKGfg9kwGQBTf7vrh5aaQrbu2XajXCHj
yIXiAB5I5Wf54tKpnf3KHUmsz2v7KO201xuNvQPdI/4QrkSWz81TerJA+hNpc+UOinMoD9pzO9BG
k+wMEubB5P6rXUu6NFq19fS4oV2jeJMGMSrxwyZt8gsZ5JuRLm+5cNXmSJmfKSul5fdLXEE53R6Z
ky0a1SEr6FAt/lg1FmCZ51O66urw1PUQBWt7UIcTQ1pVWraKClV/dDrxnvs841avPTWOchPpU9Ld
pj2/UnRyHmtnphJzJct7ErQDT7ahuFv+Lv2wTDt5gbfPukMatyyOAiEh7WfSuOlwFY7rx4p/uzGC
Mv7ZBnTb7adVv8ZcITLZL4xvHG2N6i0SkOZlIlSY/poeIC5un7npapnizbxHQXILMLdhuMmXeei0
9qgPFxFUaG3EY7x+CVrKbGNLcNEtxqW/Rvnbmh1fkLNwv3FNLhMAlnCQ7yjwTZIp2NXrtrZ/BoNb
yzuBI0FlvNSbCBfY8IoFFZOpFpIUWlMDUQwhxTLVU2ym/2L5TmfRBwVhy9LEYzX+mbbRN9bbTn2U
QFHk/Fz3nb1nRAmsKG+uc4IjGuwCMyuWcCiWaYecZgJq0rupHtnLWOJEDgexzXye/OF9Xrj8k4kR
QT3rXXnp3kar/DDM7mOS4nd5uivbGloYOGPPrPJn0SjvNJw+pbl6bZLxAjQpjacxhwtc9YjTedtc
cEeVQcntEpsG6UyNimgPEs7o4NjQ6iKOP3Qtev3ERVJMfpsnzt43XKeeyigqFU6Ox3qvbrXIizd3
FJ/k1/jYTZ8TkyHHTOuOwsv2ulGmiLNVOKL/A4LaDsnu13TvTXazi+B5NF0wGuKKgY0qGxNipA3W
Y50c8vR15PaZngzBsPUYOPZLF7HBb5ona+0tgTkzx9gWh8RmmbjQz7e06M0aMSxEIRK35kwRlhBK
b6K68mN3MzI85eYa6yAO03ha39bCOHVzc9KHNcoSmjCyAzR92kGmS6u3CxUGDfmkph4lqYxrUzgV
TUDB6LBBgRaeWpEh1dU+9adqMb91IyuKtiOiVgs0ex1RacVpLS+6WXm9TmUvOi9tUFh6TA9Tvk9x
qF/Fo19Iiz93r3nh/aUV82B1FCSyJNJfMCP4YlcT1OcplS6CW3Os6OVVW9trWrwRaf5iNKd21khr
aBxRQckFRLCgA/moieWhF6f41rv9SE6B3y5+ckwE8bTX+ym5Lv6+l8iZskB9zIu17m9kLczj4E/c
AxN6x/ve9EyqeghZZbCgM+DQMViolM79LJRWzR9N1DVpuKZvMaodIeb1gXKPAwOBZVwTgxiIPDe5
w9FDUIo3FZlfazHbg2Bvq0IdtK38ZExOlDNsWuzKieSmSueSW+Y2oAaPHeStQSo2AqorKHcO6y1l
orF8PoCEmWAXyatZw1TSgVEijT4F9Eoi6SmbT2la/82woNRHHVzMEo8/Q3rcIFwpdXXmj5a8YkMX
3HR7F4zaqcg9EO816sd+j8yDFGTsFdwKl0epg3ItwCfoGzohb4gpsOwhdNuUb6ra/b2GZfiiE5wq
tDXh+EPO9yJVd33rPR35RGwhiHPS7lPloXITNhhMOuUza9KzXFfuzqn41jHZAKcg9ErAkFMLpnx+
wD+K+ZeQi4UfJekJUZ8ZB4AV6QGJl/CwFNst5BodaCVASxEmWZCtV1GW6KN/NIF77Tt37CV9yaz5
IjYxiqtvS3R1vTrKarRVP6ZFInIDzFNDEKFJ1donoTZ9XXoxBfDDbEFmahvXkpL7wBzu+XCY2/M7
3ihxOOqSBpNcUxK8eQRbQ7cRoH3Ukj5MqE0rTd9VBizOeunO7VOiiXCX6b3ejmbr7OMjteQhXMS/
mxBUwSUBAyytv7rFIGNy8WhapvRy80R+5QvcQr14DBZm4acFvcGp5mhmcU10lj0T4EgOdasKY0sP
FoZs1AifbQESNUsHnqOmmd2JfkyVz/W7PtEkEWXyFpE8FKV1c+oAIp7kPKhPFMzLYWmMkdKLkUjS
jgMbiLw5Rm6rLzpED0qkRqPsG7xw2ShjkzxqOj1iZSs92vqeL4o5HMpAPlPoyc4kNANYKJFB8t82
BRfLLECs3J+y0qe40O80RtrOedfe1c2m2hDra0H8OceQublKNTiVhfxw4NqgW2xankSpeYbLfrGm
/I2O0P7cJKfnhmU8ikfa09jIo9640bnlSLozsi2OZhxW82XsIZtKtGpIMV/BMy6EgGBnkeDVPzuJ
JBhY7Y6zXUTTBt492XRDMI8xhP2BRgZvmgPQfwu1EblFIYacpb/+JWi7NTxhgcvNeqf1DD31B730
TWTBHKc+97vM1eLOJQdjI/m6+lIYzQvQ81H4tz6HImIzFeWROtO+CC5Ls+/MZaNoNxfqTQFAR90G
1Zdnm1fU5DiWrbeZ9IFQ0buTEzetL/3q6XD4jlu1xhnsSCzTALGJn1oxQu/JE42jeJ/rzlMH6aj3
uWf1MhTgoaXGhpIRX/Z8krpJEBnQtabZ28oVb2YD2k/h0BHgqLOIrg2z8N+eyKiU42hd+0PcffUb
9tHG1s+DWEZykp9K5EPYXM/xGWExR5zUvRdT81iDnCi2bvP3jygZdvU4PkY3p+BI7nm+zq3bkbkg
sOC2mu9Svzmw0iFbUGbt7Eqwj7MRR6RshtYJTQmcvXSYCS8Hp5HvAis89bfWeiQNhgFlNdVDwZDS
sX3zToM5MUZqgNbJgbYPjpKrlMtBNv0WtA56a75Pk3VNQNmPIIP56JdBBIj4b26NgRsydhDQXRns
GwUVQVIw+nzz+rlm8+hAhNI1P1YM9tyGHeSWOUL2CTEHyj5PDpkNyt08TVpzzvPpbI77WXnPq+Gl
BWe4cG4e5Cay5so/PtD8bqruaY06k07PQRtvaX1Ky+kwObki+PI9pfKHfDx/Whevo5TUIHiIckoi
YZDFYCEaQWk+F7qOj2p3RBivbGEhZKe+784KW2ExRFkGfVjUN1oZE0Mg8m1/oghREzD/js3HmFQf
Qyy+r2gYiZyaCO9cTD+vRH8MeoHBR8ScVYte11XeyGD2RdkFUNcVlfTN0ApHqD8VqYha5YZ0S57z
yApylnUrcKuhPhmJEAlc1YZGuzCdz1IlhQjglTj2FsD+OdN904GDffuRaMXZtPEk9xsSSvSOOOGp
32tpVmQCSubj4tAfDjqwKYon09aTtONhqCrYtO0MCUUfXjS3dOcVS6TUasi+KcCpcUyB9DCA9wjX
xIbzE0UpBhBkPNLObtd+m0N6qflE73EPX2q/9SMNg3yeof/itWiPlJgznBK8JYbvdJgqkjckTNg3
cokq7ttaKroZGqUpoX8eudJIjBE6V9RKzytrIfWYxxQriQAxsYWyh14z2NMy7N24aRwlGxyKft9H
7gr7txQY0MONz5aDU7VdD1X2eMnnR+W5d4tfaXUnOk0fDR94SRvisBX1RwDPWfCXMGeVJEwJ8c0Z
2UNU9oFCk2Ot6PZUlTfa3G19XLg+lZd8ISvijzaoLAvIjj4H4ZQkWpjpyy3t83vatM/ru0b2VX0z
BdPT6JLSZvO+yOYzP/SmvFFDe9O+RRCdLlCWMai4UcmGmzWoIXfqwl0k1fdZr+96Jz1VZfqkruVN
SsurcVTL5VxvtM++jHuk/uZ6EAmse9dcQ0V3MiQhEWJrtgd7rJ4IXb6OEgVl+RKUrRjush5ptitd
69HjaaoT7Wj52z5jF1kCU5pBY4YoVlqedNQEMuybqJ5npbvs73GSgEPJd172cm289pv1msfcuNAt
QLUEaggunG7TxUrFK91JQpn6am15qyJ7Q7eAkPg421b0C2A8dWMcY3M7PnK7erw6lB6hx0kPkLJY
deL9xWwB0sQkygYhKjPzVHTyWVHHSy1T7LQi73de2G3W5nkBVInyHBrRnI8Dlh2p4jn82lBQjx1K
6rVEEN95R8lf/khbfy3r6cla4icRdf3uj8LynOIboCvzUm+nQTEiTf6tf1D4pRdSZGwk3lpa2MOs
kW0Z6GtGJ/rPzKzF0u3FUO56eR5tc35JoeS0ys5eRQS9bZ0GpEDiVdA81FGt6Q1oy6iOBVoHu7Hc
up9dE+Cy0gEtwcqBDmz540+HQSR2czxSWv5E5eCd0aoc9Wvh4JSodnDDwJs3NEH5UyLJxy19a7gg
i/StjQQGud5XxN/SnQhck3QaHx+6gPVKb4+KDL3HySwLKAwmW/3ZRldmR92EJZBhi/XJf0SPzSOD
dH0sQJ606jaou9d0m9MyKmsrA8SiBzM96Zv0Vm42brCuoxLejxmnhRxKoopW5Syo8D0VP0uHU4xo
IBcBqmcawLx3yCwYs8jiDI07r5rZQ+ODmkpnWflJzEBEXA/+ib6Ql3001PWthSg0yKDc9LvZcjHQ
9cYkYxSsU8TvrL2/Wg3gaxVKTzTYNkQQeOqzPvK4e+2v9IhQ1mq3EILgslLu6wBCDdg0yi/EYRqK
B+Va/52BjPK36SOe+4M0agfjVdjO+7I6+9NmYI0MkWsKij9xuZzll5qFW/hTZzsmm/WqPu/GclgM
TmDaqBCypAKt6A+GBUcTkJPU/JhxGrRFC0IxBVnPNUmypF0n05EVmERH7Qo96BLzdZCK7Zr8JD95
od3o07yVMD5tI14ubGFrFVSpYHeNaXcJ3SjK6mkIfld/KJC4JyZjkxqETM/6kaV0CvCj1C1cmrMg
8+o2OdCohzM0JlJIORUlaIyXoDMRZfxqavm5N1tSG7UXStCQ42iB+i5O28lU/+yLcmzl6pSqZiR4
ZJtZsh8PqA1AFHUseF3+Gx7W6amN/VddLilHOtbU7LjKymFJo6LQCFDMzpOQnBPEC7pgr6SFIj5c
EjEgQj1gh+JlahAFuInQ54SNni022LnTj2qQug02hrGfmbame9Ukt+Z1V8y3+Eb44uQJaGCRkWWd
HeOPep+jpcjf1Jx27PiJWeOW99U5NT4rcTtn1Ad+xqAn2+v0KXbJU6Vr9/rYfXZVHhrmEg7ehOqa
mooINqh9TnOarAnIxAyo7YfpT33kj32cnKSJ17amXrYMEc51B2TQA0UCLeBXL5Ilept79aRq80nQ
Zf7FHvFCZHghWgSiCBJCFdiPRXHO0yD/quD6MBHQChiliAEn9u7ZbvEJmrGvQgnIHDerOPp/tgVJ
bm1jsOLhg2UsA67tQBr/tpHci05n/SVu1dMfh/nA1/o7/6WBZmSO7koTEp95Ey9Ja54UNSIjeisj
aVxOeiyeZXhEHL8wBn1fnR75R+JNu2SAYoqgUkCcXFDKfIjt4yydjmJAmgiUAHnFjDfcsMkE366b
KZ5PlcXI7ySNrTKMR933rvLTlGzrNZXWgGUvXPIi6hQAe7YdgLve/m40nteOEu4yoSMdFDlxbcka
btv3Ckm4InrjYt2uFvEuOXimJiKkhFnWUV4RlmR6ea4RUxyHQzaGq/5nRjuuOrlA++VHvJNoThXd
bqdpVJMC2SngNKyg2CYAsy5Dx0CY29QNEleS1K78O8cuKtY3FVHO4nTt7OYwLASLFixkTPrijnPm
cxy83pACLE5hZmOtqiJBtKKA85X7eU3StZVqfjunCHpZyzLq1R9ZxnIVlTnMMxZRSb00iB8RlOCU
DDosdrshBEa8B9LH8MsEPdY+2myk2rrwsrVwJw3HV69fUURoDYK1g0bmj7g7IoG4CH8A6bqvYv6T
xK6atofmi00sjtF7qdcaqe7DHFb2pRf36M5+ONNVsoXH+pqsuS1gOyU8RrS8raLm23J19kUiIep7
ooLmEptt3HqhvoDwD4bk8V/pa1sUxwrhI/mKgy90necDwmCbP9Bech7UzCEh2Evr4TBp50xdwGqg
X5lfqZM3jxXBuNGwf4tfleBUKQLArXxbHumOhdsrJF1JeC9sE4gkv5h8e7t8Im38YACi1F12quY9
IkZUqPPXsu6eN2bKXAqZqdxeIjN1JGDvK8v3o0wfKnNlHL8DgBRyfObY7DG9PeZ9tjGoh0FdXMb4
uPgblwf1jKUJW21jdQ9O5Ny1yBGa+1jdcfQ+dWl/BZZHzQuhSYYFxfSdZmuo/YZGORldkGfGk4n8
pTzBNM/vkh4/D9ZlE4QXvTBeqXW3lsnP29WX+FXJG2nBf83qwY7jlQKCyK3eN43aH36324qXuPVQ
q3kK8lUZHEnElLSuGsPF14qATTr1Ml6RWORRB5BSduO6c4UFY0ttuHVdHgZn8aAkFVk9Kd18b+Pq
RazXVxaSTDOOgpF6liJR7NfvK1feoftTbrGvg+o1xNfA2tkJKjw7ITbwWZutCP3oPlZugzAV6Wjf
vRWfgrbgTsZilThlIl2SQ7EUl1nzYuGeuhziSx9J819tMA+rn9nKmti7DenJF6E16tvwCu+fLpzc
Pf4D8oHDmSYkUz4p0fQ5ruN5OVu/sk7wGnnw2+fpKecFrTtbxwvf3A+qjHeLe2t2nNXpOCEIT/EZ
7/gsUlJoUD0WtXzO3WCohvBuZje5JJCbCGciAztGEQZZ1+rxlJ8Etafb0JjxM8mYmoZMO85l4SQM
RCZ9PE5ime8E/2ynSedEk/UYuUNAoovsjC02JwkTw4jKWiR02UgKQGeFNgjlWxTf9Pio9qEMcKNR
pqDRw7sylm30oxbp9yq+Vrg8tPGPmH+17a89e1G2r8Z8E5PJqZOPlA7SaoXNQR5kkSJi2DS0Q3mP
ratXbUhk62pPvbGexWoB5VsBXnu7QeSGorJHKLHj8smyYJKxykqu0Yl2Lm0Iir3KUN2xfgzXqQRm
ni+jZ2mPvvNsRuvXhSYQF8dJo2fhIEyhkj8VWJWqtInqfgxNKMZR2p+Z5Y+MoF46b5a/iAC2Rs3Z
/jAUaI83uLWgHoXGVZrGn8Xled2tZ7FT7Rml62yVnAnSecREI6ztiQfxRGSDWdvTDbzdjHGpXUUB
b98V40NSVz6XWiY0fPYZZb0JgtSauFsVrVc+EGivHTvVchNZPogC6yDh3Hnc4Nsqj5msVIcZhsxI
uP/U312Cgp0RgSt3WzvkifANtTh7khQKW8BKju4gxt+4y0vO2qUmK6PkQx48LY5E+1kFktajGtpW
tX0m2Vmw26yXDi0o71Gi6dq85Dq+5UXtmROn/3kjPv4atxtJtGLYTcEWZ9Q0mJq7D5cadyVxtqck
3pERSNYUbpClW7E6HGBtlIpoGdoxsWVeK1Ijf6LwI6b+XdMaI4yl1Qj//UkwAI9GC2MP84NB+Wwx
oeMuHStub02jX2pjvKlyfZbU+DxOmU240bGMY7yH5XUaUSWKQjqE/97Qskw4Qx4KYoiLPez2sT+T
Kd2fERrlJls9ar1q8QeggjBDEnnIsL0b6uC0CLvHZSB7zgLdLT8s81fdjbCvoIN+lpi0JCu2XSrx
GFZlX7vSWPBckAC/I5bGr7VfDN47LY17nBBDrPKlPdTGWY4k2ehzyZ512mwlk/v4WlN4DfQBt/Lw
Bmpz7Uj9XVXnq16U32X1U8XGlzq9UM5IWrf4Y3XdHxEIyGjf0mrFYp8ldsqxJkkoLrwxjd8Fcw2W
vqdet7ZjupEHzaTx7pxJbK3k6Vcz8v7pb8qdeDVxmdXjUbzJQnvIctdwkP/p+SEzNJcsUqT4LGxg
e8+SSUC/ZE8r6E4nvBpG/Z2K3TvLkLIjP95163cRD3/TzS5y80+qIKutZz1oEkrw9mEUsCZ1UTEa
v2nKeUrSbGFZ0N1FAvXX9melniPU+LxUCP1Xle+kh52eEnEGKKne0CtJRWzrScUlX976DgxX0hz4
EGvJkTG3iK8e2nzSWVnriak2crgJa3vBgcQcQT633qPDxJb+PqSq4BI9j7vCYH1QBp61WrSVbC6j
rYOOkztiFqYkcwvLTOwlXY5pVucR/RJ5NGVxFkk56CnuVGncpv/3f9I6c6i1TesOeXnfMOkduaMf
Kn8XCaxgtKUL4rfc6OSHTABFm6UyOmkYEx5/m8y6DwmIX9BQxbS6+lQkdq6cas/bOvqbxDSkawlp
u8MtnrDyrGVHy7eQExSyHTJLSH19w2jSj03YybyusmGDhXr8NRPjM23UGjp80HNTM9F4YldMWO0b
QWpCeVLO+Up3qtmNh6asoPi0x8f9949GQZl5CmeWoaDQ5zbM9SR3ScyXOLx4r39vNETt9qLOuZtR
8Bv+e1OWZh2SEsJtu+KKyoUOr9DjTUF6Ujyawf+9qzXT2Ldmol8/Pubfv+8Jp86MdOvfw2y1ovmm
JiAu5+HLaqE7d37chsopC/496L//oM+e40plCPjfr2LYe0cqN9FPGkCP0Zosd9W0Ktz3qUAnyw13
yHjEx9cVt2PpG2xYGl9Ggc9hrsORA9VXzeYgSVUdKo83ZhZXoakTw1HrSAwf76U3Y+7qYyEy9lw6
0ViDf+806Iyn66T/9+P+fdqk+hklFPn//v/fw7WZwWeU4BP//ZtBIgl2Dl58JOPVYZUunBPakKIZ
4XOvOexo0b+J1QrfPfg6mvtPqwPmZcZJ51uc37bm4R9TvH3+O6hGhAeuzD4oP3kthOVVZLmfiMVg
zyaK4yaI5ptwmOLl7Y+WXWc8cuTWenn5vsPJG0V/7TVURqaO1O80raGuEpY/Nrs74tKnk+JcxfMT
oioogs7Bs1MNtBGplxQdBsMoC/18zifSg5VnzMd6gtTpyWoPG1Z+GTcf6R3x7FvLz8JJjQw2J0VQ
ys679llsHi9oTuSeWHVvK/O3HYRifx+/eO/0SqrH67pmdqnjF5eeh5XIdJrKtm0hO8t0gwnKZVsG
JFaL+E0pBvdelKOuULxs1nxq6+5tHVVoLdRAjIMd5RiL4ifFJUn+DrUU1e1+1FOyJqYi3Ph9HxFl
bN96lvHwP4/yD/oSoiq//UPPNDxPY3Gf+YFJSXsQ9KfGrGluxw9k/W1YcGk68gYNg6jMMYLZy9I7
X+uQF1cRjhMMiZedK2srhKfcQCpeECDBNBfr0FWZJ7SUPGA3y72sLqK8GaIGPYtptyPJejntchOB
2Pwyi9RvaxVc7Wd5RAHEFFz/LCekZ68kQGC0lO9DJ9y0xgOWQgJPyUjVPqXk4m4bkF48PguWBaRH
dCXvk/cW7gIijOL4uCPGGogCVUenyU6PEoxUODWGjnqUJJD+K4U37pPUm94NWsM/ZfFNTHN6SGTW
8xWQm+vJ4ZxDLrTTfC2dVICy0iEm/hHoP2lfe1vR1wMMLxmsyjF9T8EwELNPC0wK6EoqhDWW94Yh
1ewCerzcTZtO6LwO+ZaHlYLmG+kf5Qh8X6UkUHDDjm9dQQ6aW9JSYKBqjjDcy007yAVG+rjk3LCR
ldmlWbqrow0nytXXz17Z3J1NvQThGkTJUUyemxMM39A+7YXk8WVlg8WAnSBUgbW1bGXgG+TRO+sa
Y60ULa6IDHXP5GCrP9RAjaw+HCWubSB+k/MvDZq7Gp1quIrq4LVsXdkAHIqiawqmrAfDS65tjoXw
l0LjknIYWEcBrXelcqD+0b51dj+9bnDGgjyHivULDmMqObbVY94CZGGpY5tSoRI2q7Q77GdZ+yKt
TCDbVZbeDuZ6qStMaMx1T4wy1ms5W0GRCIF8pbUl2ovxNLhZDpCgM//ivGvf+qa8HAgHQAWW6pWz
s99MChhZ/TGsvxYDA8lvOT9t70MfGNV4MiVXLZ1dzGl6QANR+ZnWo9/gIhc3PwMNcgmm8a3mUuUY
48Sbuv4yZpOEWQmppYAQIRLH9DDlpq0Pi63l2JPkv7Q4frU8O/V21QiLLjhkzcZ0itPET1150nv1
MNfQANxg64tV/sEpF9PGAsevlQcwZsQ+oYVkQFKuAHDkfHDfwstX6CwOaMKJGbZBqIpsP02JFHEu
OvpP36X0KXALiLmMYVNa22AuHCcU/O1hGUiuU+EA1vTbFLqjnPNEUbM05RAfG6oWRAliyfnHCVXU
bGefajCUKKKKp3qurwPB3FsCxwTUkHRIpK8CAdwx4GGKLwpv1PIyYy4mE8LDZED++/uG26z7ZcXZ
YcmjWFjwFBArcDAFRCxrTohGt5M9mcqekaFSkhb9qOBnHza3lb6sSad4ZYpJ1uFusUivm5VeF+G+
62EhSW8dxPFgPuFMejK121BRAoSuZqX5TrsSynpMqviYoV6xm+0jpWEkFg8b8SCK7rXCi1xGQtkF
gj6/NDWKDbQ8qlKc5Yx74Eqm0QtaUvqT5quMa3bVDFq8soDAkbx6kuPmpVLWl/2X8JBl8I1bvpk0
5zTVbzXMvakIB0HtTgIdirYVl0+0a0FP4ikRoakXu+QFVj5nVXuqWfTPafXUJIEppJEgiJdqwTp4
zbbkJmJ0Q+xO0qOtb7jfwqJGLJ2cuvJ7o7BKzHhZZCtjs0bJUPXSoIEXmKBjySsIulzfhKUO527+
MgF3Exs/iidMeYQIOJTKd4CIhxWwCYWEQhLBcHsAr2pcDvPj797KsI2xtBPLq2qaQScJh+Txe7oG
7fTXoupDm85pPJ5EpNoNk0b2AtuQojbGFT5DhYtMqRYqX2bjXxvcZJIcZMIPrPog11iItWDVJL+r
uEcj2+OkzSSE3RYOrXjzJIRlG0B1Mm72OgZfutYcZOlzGsCIWJxKJB2AgERwXNJ1wlrAN7e/zdWp
W2eAJDXCVZ7oACUQzpsWFL3hQ7P7xHoEkLmSW7J4J7PlMdybVPWQ8UAaV3XdZUcE2G6Vc8HAxIm4
mRHDvK/EXqmdTBOLGIhady3Mxl76PyNNU7oj2JbMAIT3QHG5Xx4ElNXFiWKSsxqm7QcxWWAZuW1K
LzhCdpDV2fytciZO1i9rzX1BJXSDICjk23A5psnh+Srq7q7BUFUfI5k3Dw3VHBVbela6YCqkg4Uo
eFa/NxllxndsPKtqNHBuULXDI2yChjZLd2QZMsJ4rrsgnlHIKck1wWUh9n6mkAOD9ND6U2CFk2dy
fLeGG++TEowFOf/DJTZXZ5OvW7sF3ea3yrfUmXbGM4RlCk1D9dBNsO1jdbQNuszWVDwI3Bdi0+vw
mdZxCMbI+stc/jsRLP7Pm4mM0I3kSYKwNfjhaDz/echWJVxrRFESxv8OoRlD2GyryYIHA/R3qx2B
2x3ItNuiKsr99Z27d/JbSg59Pjjiip6cc1VKBR/pRtcpp2VlZptk1Eujs1U0uYARY6sX2rOIm3CJ
f6VFFk5/8/W5efhMDkojvlrymzycJIyxKp1nHdbEb4MPH+sPnX9eImQOwnZbZZ0frm0UKFau/aj5
O/fRlZw+VJ2crqR82JJ1Vtse0e8d1CvjPlvvkjMQIDep7kNCVcqnEbCaM2+SPlblR1MoeeP+u0Di
Ts3PJn308ls8/ZZAQArrsn8POoIiKdyL5ggLKtN91TWbXSOZSFH2mk4jfYgcwc2lI5ymt3mppFmO
MJ2IGH05PJ5/ufleta9uuIlqtC/9QdNfF5FPGOzlfW0N+OivUjrJVnZS+hVjhq3yQWYnO9MG5kLE
zIdJNtnGOpt9lTzF80f2VWCuwXRDtt7g5cplrkh21VgnWpcUpIwjmFovGW4zXbj7MNjBTi8OFBF2
K5vhtFEkQMn4IKKzNjOmcQWL3+RgpFW431iogwzDaRbVMWFhYGV6uxyZCyzU12vOmfynrYlrsExX
lHbQDlzsyPSNihgQabiPTK2CQPQYUYmA6RY3rYL8ETOOkkRxR3pQLZRFi9a7GnZYSdHsMSmjgYyD
IVpa/K4pm+VBwp6GCNkiG3KoO6Qf/2HqzJpTV5Ig/IsUIQltvGphX20W4xfCGKwV7Rv69fM1Z2Ji
4nI5GGMQrVZ3VVZmVu8QJMLqRcpXQJuOdXNVhwkjeqjKHmjOhwU+iY3vqEY1/Yy40B6pNqLrie8E
8DHVwRuPoQxcNWjh6It7XDFzC18ncx7yf8LFV1HFlmZ6zYzL4JwWiyvvZPG/MDbAfgHy6vOJDB7e
bd96NRhGghJCtQ7Zk4sEQXKSH3N/PJMQfVCtDO2ypoGGNUkxdVCNRTQKZvSLmQ7mKoIDWtfbLhy5
yQj9QENsdHVleo4F/kzGBEwDHbSivRoeDK+7LscU0w+R2SHAnCkDAWhQwknxYvBYqZmRFrSNTKnH
06gdUm4ICmuaZ0cTse2LWFEzD3D1fLRtUeljxgBLkpCxk5DFkuTThFX9jZMvcvhJhRdZJaMnDLcZ
igvY8fOkvsg0RYtVuCjoS+vnAnaG3aPtLPXdU0XTkSC76ldWj3dihTOvhVtTPzWDZi7DKJdkuIPl
tKToVuRTtYoWoTZ5IbBIrW0VWwuuLsuTgl/a+b0EihSxKHW/Bi4iqKvbdGJGpqeNlyM8LkbqBkRu
RFWbZVFrSpjXmxBaSd5FM7nf0rFtiiR4FjQUVGZEFCy6OUtw6meTMjs0olgdHBvlqCuVm/QLwIup
ggtXht7gBeWdg9ZgjFKmNr0SPiN+V0DEc8A3J27+rrG/7NKZAT2guS4ViKxavu8hBUAokvzfpn4U
bWQzrrDyw6KbjVRHsNGvyhxpzaANs+DZCR4u5ApvILAWG47YA17IDQb1YcADbXocU2nF58eL67Vh
xvRbVy8RIWLnnp16fDut7au8lcqpRAxjZxakfEiOsND4iLjAt49qhzrYGrqwahNEN380h8cT5+cS
R4Yx9NcxY5cDs+eSavdwjZrxMgGV8zGXIgClpbVMZl4gCrjA9m/B7HIZobSKeDvE9hEL0fm12oXS
Vywr3pMKVSsITpMXELKR02syz2aKtjMRDDSsO2rYTBsiZmZA0LeTGI1LbU5bxJBQhqNGm6iGm3eO
j2qOEqJiYfEOLy9q97VkMyuKZYdu8GJwF3kFNeGQy+I6EColO7MqNw2S+badqFANLHODH572vEMY
juttGPabPtwN+BUxq0bYbyQhzgerWv0cMLPQQclzG8FDE1PQ8S9qM6F8hkeiNH6otA9BOXIbP1Mw
R3puXqdZ5hpXWKwy5NaYVukp/S9N4v/T1aO4l5jhwhq7jRaiMU0IjvJNFGGvlczK4ES1jiYrT3eE
31tYnBM4aWpOo5xqWw4c+UcVf1moueVgS3FE/EFQX1ppGgrbIKTtA0kmdAiSfYgQQSVPsY64aqSb
tMM0sJh4JW5BzTjP06UfqnaDiEBoTsQV7cNJxIXFyV7EOpva6j1I3CcWK+wnnB6WNqWqUY8nq6eU
HjgsoU7hQRMsHDQSDTQaYpTaQ6aooJtjaRm9arhSK8i4Vvf9yp3RJw3mMhgQvTfO1ib2c9cJ1yZc
ahroyixCOqsSSpUwpglIvR6xU4XlEhXI+KAHbNLQD0D9IZTuQUYrOSZvn6AwUuVbd666R6B9ahRv
6KLNOfZmGp19a+kkU7tvgBDjnox2m+mI7k0A+oNmbJtR75GRBbqxCaVDpILz6OSSI/wpIRFVO5xd
/Cz+hPuk6tCqOq9HOB3ioei/Zs9qmOElokTgrU+6GvXKvMCbtQkwf2yfCAJ8KuoqxjzTa5MhakC/
LcdYCeJH4/ojWryk8BBKzcoXXZUUCzOKvp84nwj2zauBz9CJu/ej953VSl5ZP2FIkY4ugZBGM1Xu
SPRS6YTOB+ZeD7erGAp5rfS+vLZ8SXN133g57x/fv2iZIThoAuQ9/XIpdXFC+PikC2SBcDKQmQBR
KsULDHjlY4iUgupAcagGBQPnplaO0lPqoQM+1XlSGMpR5fQ4plIikb8SXj71Iqc9SvQkw63ybgHu
TTliqQK/7uSgKCRbpRLnawUWGoZVUcg1bSWR84U+DvOF2pf5QhZ3LdtPYucsT68R/TavOb4ppdrj
bBnm2SIYxzTtez9USrh57dPo0QRkEiYC98I3nddoE0dptx09h0vb6CgYfbneZZVBqfNasJ2lYDR1
SDUtiSXooVVSwR6QdtTyLTAURKP6ULa7950iyZ+wcoIlZp//fYoLyHeqjG+fpDc5w/HIr7GkTLRu
Z0VmzPICFCueUlUMQ+ScaBu7t34X62DGfoMvopTFFGdKLpLXGwlGEUswRRt5B2DMYC6iZZBk42Eo
Teo1Ahk23oDz+6FcPpOFiWsLT0NVSxfvR1fj5EevEoZhLA9cIgIDN2tAZEvNsL9FBPt+LjKfybyt
KLCaekBoDrV2kcgZDwuT5qGy6s905WVOZdbH8bN/LrIOafv7KFUl3bQvQ53I4pijUd5OaJ2ze//u
1fbKrFI3aXZ+/0GBPto1qFvYVysktDb0lcm4zt+/TAuDrxvUiNMUaZhIAs1OJGh7cT/avd/8fVcL
WPz9yJfxaa0hUTnvQ0oilOs1mdRAh48mVWm8KY70fecPFK+0IJq9P+l99+8InvjW0KrTP9bd9fbv
CN6/Hd5jP6gBjJtklP7fW73fLy6te1PC2L7GOQf9Ptbc8s80TTK99ilXhIb/+3BYaefxGNwcm2FL
+4zonoAqUoPiuuiyValPoRaFwSyLN3I3KwKkPb9VN1dIkrEXIuJFEFttr88f1VjJ+CY28yp1XvKy
kObsEb3p5NHCkPblC6XA9BdK8rOYl8+llq2hJGn+yQjd7EoMM8lqeImwoWcjLGIb+JTkznjpoLxz
OpIX9OQ9ujxP7hzy3syf0SIUUMP3F1QeqIvneJeg3M9m19o1sP3+xoxwECwFU3HgJSjAX4aD7QC+
VR3199oxTgE6voRyCss4hVCHXOsVooqiM7XDA5MdZrATSFk7I3RqxcaWBtscjO5KUlysjEE9FIf+
wRj/JZjmjfE2cYuOHsfE7pTA7Nc91vGSIVqa7Kj1BQFI8FQ6Red0CZhLQkXKwG0oFuiyTNUz6J5D
R6TaVm7iij7739XxuqtriNkOTpC+ZqfUhDrniVvlyw1k4FiyABJVG3xj9FE/benHrPBPsqHZxfSf
Pb/kyXjsgCtH0CXhPKLuAUzmxZwVMhyqYaQVjdP9FqhGaeXrdCPEJ97oBQoJfw2bHJe6YedP6Yeq
Ql81vgpKYvB+YPsIpZCNsbtF/1b13lWLQUORtBiXCC0+MInEGjEC3MJeSt6XCpnarBMmxpxRYM1p
hDFAd87GWwlzLhQfdJulL1JJZu1w1XC48Fn4Lhlh5xVB1MSAAQzS3BILLNLXrMDpJZxVATpLHAKw
qkFT5CqlY5IpHMzBjpWJOBkRqDcS2IVPm2rlSO0OwQZ2jHG0xNhUeJsyMnRtzFYR67iYUbNrO5cU
LxkfNH+WSkvdgF/h8SDXtibilAoKSAKDi/K6IhlT8ijPxF67RisYYWtudglMyxxXVb7BGPIpkUW6
7V+bAVPNCD3wLMw2DQSl8XZkznXtt8I4LcDraixEPZpu02QWm+tr/In1P3ZFrUA+bDT0AUbxf8gN
Q3z/6yku8RYVIkff4m5U4IIJfB2gHHXwvh5xBv/wj4d7bX0TO5G6N8JNvvjjE15Pr1CmkmKHP8MY
yxeX6IKfgtIloy+G2dN0ecnrRXZLRoCOzLVeDoVplaIOk88bUHmT8bvggqilYEYB6PjIsumXCC6B
5lSUXRwOB7FgiKrqhcTG1rDvFM3svQDrelwglan4sM6tXmhS3P66yPITbRR8Y2nsR69NkrD4iE9i
8IBcitdWUlZ8Agc8FqIUtAhTuZxwhBxtlBAZ2Tg68E5Y4gPjEINJY/yRkWDTshqOt/vvNlTzbPBQ
NaTUtwIPenqGJd4TrhXuWhMrXjT6REbPAFPEoIlMVuBAJLxPUn8KzbFSF/wSVzG9wnOKXhGTJpr7
6h6AKIH9IO1G6io0qG+vWv03Vi9D8JEnE96E01EGjBTFFI/PaUvyFZoGT9RhrqYQYWcmVgqBI/Kk
mKH0DEw68AOHc2ytXyXeapuxte5xFuo3Gm2h/oDBEIu/54QCvadYD1QTso1+XZfD5oW/toSHA2ny
Agc1i2YCkGMwkoBnXk5kUieNbZBW17PytVnL1Qde88Nro+eHaLSiioyJmcmABmsqpFWzCoLpq1mB
GggbXLCLakYGrdDBqcKqkk1lOqbhKFF5OtMhISqOfEXlu8N9TA0mZAo5JcjMpeLJpirpDuJvQIjU
gHyMWwsevRMSC3bCCmqfa0Yu3SzhL764N+0eSTd81ZDOxqsUkpLu5FzHbwH4E9z+ZYd/OBEgUv/V
f40/BUxF99qrPTwnL9LPdlq3KNwcDpKyCBb7hjLtSNnTaap7AdUzTvBPs5EfGC9QNKaN4oiWrW/b
U5NE50lnZaq1boAnO1YSpscu09ebqLv38V4HrXxvNKPoQHcEKd533V6plrI/YzuEHELsCFM4tYvv
IbC7jzyn+GRTBwwSgmiOR3wcpOHuwb/8hIoZRAo/q/F722Er1x4ajXI1u0IHRgl7p4ETQpYBkrEB
D99/X0Fb7jwKWpDlXg/zFn9DSub9MDh5sNshfajW3SOBlwax+bkf3dhJIDawCZ7BTzK6DXMkeOfV
9vPbvHWQJVPxcdwbGokJahyxRQZfJQroH0poGW0EWyfEQy5EN+VimG8NTgqmwNZNSlBPDHWa1jO4
YsyUxpigtYrrCSk3ve77u2nZEfVMPENRR1CYecRU8Hq6iNgstv5rarWY8nhG+R2MDxY0YAyrUEfr
6/rqUvWmpS/m+JiQJ6mt3+Sj+pB72AKwTtz0Ut6HK3kWmLZTYbpAAoWfBJ+JLLyNnUCFtoIaDyrn
YihR+GFrMQWp8I0dTt9GtLQ0IoVpO7h9vtBY+3scK2dmvG/VY9PtX/7CArWJthoG1nhfDKiQZjSg
ZzOJIK5SSUXnCwVxhLvepEQ5UOHctpRT5PlYCrlPCe83D3K9gsZKmwpumIWxkgv52yBIMJj27Oou
UyZ+XC8Rmm4NGhisUmBkHFnsbI3x3xBijbRI5Y8cA4pk/+z3o/KcQPhqPRGVdTNZ2yj6+smUkaPl
SHwrqMRe1rhJ7o6QdalL2q8gL6H3iT4VfE5iIJQk9bLX5oSy4xR33gk38UGNyye+ujmGpj5k1NiF
3RXkbj9rpWUbbfEKIirkZBCccDJgipbwtR7hnh+6bgYNMNVmhTox/EWAO33jUg4b3aoj55xbLSGy
nTKzUOzzX/lZfooyADENcy9zcJAuYs8iBRHh3ZQhzysnBcjGiINOM6N5z2iNbIhjV51YzIFPGFsr
Dly5iq9KQQtylh5Onowr7DxjJ10dBilSPSVfJNWn3+/71wqpk0vWS1xYqZC8JwSx9NoZpCXuMYq1
5ytzKLFOHwBnpDjMFgYkkRxfh7fjlDQbZKUqpmU7Yc5mmt3fOIDyRUfL+Xg0Y2a1zaaND302Gw8f
YbAIiRbjaYprvsU+NlWkJa8JuzWyU6jPVBPhcRjEGc3GbCBL7jh/VoZnySpN9kQegUWTi49cWr7a
NU8a9VbGC/O10mFdYJkrLakQM21H1TLBaChy4yPpD0dU5wvus26O0QjNTDi1AR0ZIneM1brm8jed
01uTioIcLkzZrAOWxS033KbDR5Ufx9clnJZM2zT6zmouVF95TW0s+nQOD66DNE/vFc6KhqwVATxF
Y0ejo/mtre1iHX+zjjTQ+VSP1UWHx03uuDAulB55dRNNYbvIoLG1HcOnJ0NoZoRshK9g1MibRv0K
Z6g8Fdbm/7zPa0qqiGyB8ukoS78STEopMzgAb8xM3L+wdos7SqALPMcjjBu4oom5IcVwsthf7npG
FOMxPhrjU9itDA6G3SxBIcwV9xl7cSzGiGuRKzIheYBAmHsfvFUIPv7v8sQsgVUzc6irMGG4vPze
vgpK1ZTViy4OkMvUbPLSNqqJJGauoLZPHUBUOQIMgCTqgPyQA2S/BOIIIiywS5Tuhgv/psHHHzNw
/gKzO80lbaLZm6+5VnqUxsCvK4myWAeYsq6VnwyAW7TOcZt38ApRiDHvb8M53dIBaNJt6nu7a+fB
xfgzv0zCQ7gg6IXRO/VL9r90tKLrBXQ2dkQcM3iBVjCs2B1QIrWTC+K6U3lhN4L5WNZOWGCb5AAT
DzjoJ15AGY5Te2TxplcXH8wpveZ2cuNc5pGjNjMyDvKbrvFUnNCwg0rFEsivalxM4OS2s1pbY7up
qzPu/dZ7gTibBHEepvAtWpeXS+AOwZVEZfyTBM6LfbNEGezJhQv1pVLcKiGYcjD5jjO7+tW/X1v4
MKluT9Fu67GtHqI/KAz8Xb9XvtNlch59YElVR056S288wnU8zCYkTmQFWDVwclieuTU64AsEAqcc
uzSnIaFIUT6EblXAnqCKChDlGarDLZ/Rc4Tp3hOpMPwEPDjEwD4aox+A8WBbd+uOkzBiN31TLhHn
pWfu+LHl1GuuEMHJDgcwAEDj1yARstj+2tzQLWOO3/SuvsUPJp6P77RFvd4JsdfnWiloYWJfL4FL
lMIVVTw4Bezh7BKcjiZDn0xQg02XA/ZuQ7MYsan4Yh9hpWtiD4vn0blbF98J+m4oSYXYkAd4uL3Y
8HFaMQouWlt9JJCCAPt8gkYnpyiNUoxUGdON3E1VR4QjOE1yQ/SX2pSmSHuGmLWbFNHhR/PM1c9N
P8d70tjmQUcWAhnejiFBd/NQztHncIanEu6LRwSrk64yR+qYEPLzMz9A8EXSRNomlgPmNkWzTiwN
/56/3qECLLiEUXhFsHN5JVGNGI7mUU0Jaj/FNtg7uLRzPBx24GjOdSGf4AfjFpSiwP9rV8GuOlHe
owgcPUXdt3u65AwlOZbmtKRZ9FivwHTcBA3rhh40BSGgi8wDjw1/Rj41pXExBHyrowW7i9c/LsjM
PUqKzy+S6/zllLot9baE4xdssT96kM26S4tzSkUfFbsCtCCWu1wP0c24MzeYlsY9ub0ur4txtw4s
heTzET8bd7g8ow/RM4SpHGHsbueUINHoEAtxwKAWtDwr0bXgkUFy7EB4HEwifnrX2f7IkRVb9l28
JxxVsfVvbQsiuYVjTqYduFfQCcr7EIEoBWUUVW3cloc/z/iFO7IGepv3C3mrbvu9v0KsdeZjIfxU
F2sFWsjA/nU7VF9zoIyzvEPc8ZGcE6zcoR/b9AIRvgNOQCCKcW0kviEkGHYDfn1X78PH80v/BnsA
vUPTFUA2ts0E4gFUBRo+qPSzsc1v8xuAAodUBT8Dgse1woFcZ+lMnmsH66B/5Mt2Zs2lTXkbb6xd
O5vHD0uoc58PgoP4Md6ERw3h6zl8tGeiK8RN4hJCwyLWceLeY3tuz9ZO2kgf1jxeP6fjTXnGZYjo
H6gZ4SEUI/YqalblmV/dwgeCdae8GRf/Ea7zm7kZwV0EaBGnizPapeweLit3QrcHfExJkQa7I2Op
SEfFucNlrEsniSmeASCDH8qqL2JE3ORY8mlcTjQ52LyyGUHcno/wQmMRGrlEk9SlBNTDctB6irFv
6bykUzHDQh910mTQKC3imzhJiqlvrhDpwXRqyV8UcQ7yM2cB9hXLFcs1rkJ8IzZ/ll9MXngdETaE
J3blNxqi4VGFaoy/wI+R64uVwkJXzRUtVgxYbNORa02ttflpmdRUPeommBn3nDgMNZjjKdsNi4uQ
3WNTyi37I82nhyNwP4gIWLuF1IJWjx5PAy8AEoA/CPbDF/AEQAU1ZZrZ0/KosXOYgVSVX86TmfB5
/ZG/K05Og+3hxEpJWQAWbeM4bK/HgBlMQgo8/FfAHHrf+Kn86hZ4yNEBN1nxvkAYz07gIRkkR5FD
v5h7fOKp/eLwFEwK2CnR9QQO1avhS/ml656h2xiEcpRAJKAS/4ALHoOSRCXYmAt4A4zSjhDN2PHP
60/Q4Ji/X9XpVThK4EF1sv7yXbkjG2TlrL5ZhCl47lnC3iuI3d5EwgkKRDkYVRPYHPLVC9NNWDM6
OZsr6TLs+JvPWkeWV+MKZrOXnlmDxuxnD36M10zM1Ckiep24XHosoGwzIxnTJnuMTVou0DE2Zhk4
sBaIILOPmCSEdU7RIJ9iDUeUEiMHwJ0SPeCdvYltEZkWk/V1Z0HLdWq3Dg2bjQITDEc8ptDGxmi4
Twx6cKT4EYqCsYefQYQPKPEEYc+927Fnsov2pXgW4JEXs73zmINgVoeSTW0e3I58KSNEvEW3EbRz
2WG9pBoyjdfWpUfCbtNEc8PCf51bu345LMFVlq/j+Gyexzc2Llb7clvsx2fpVm5lcotuXX7mn/r5
uScr7o7VOvTCBWnJpJ+xNnwYu3ANuXKTn/21fBltctOWTsrHGz0dProLS93oQ/koZ9eDqAWxi9/k
CyXXjX8Mj0E7AYklwmPlEHEtESr7MyUh+ic+H88j9YEpirYzuy8ZOtsw+xz7FEkS607w2S/bG6Ft
fRankUVs7Bk7bc7yD84MdYQsFnIi4gkSHdBzzoDXv1wWjOjMsPRgmjTuQWj5jhxYbWPar0RegLcg
tpLBhB9BhxV9wY+8hvvkJv6zMLmGb4YxPMlR60FvQLKd5B5PcusxZBljMTFhRSM44QjgN/FW/57k
t4RQPCZkGkM0EkwAl+5PNFxg9RF7tMSfwLUVqz/bN+hJfmZSayyVKKUSIvinXd64g1PPFAZjkbz6
zALLEIgBvFm7JyuwwOzZWxmugSidlYcRuxVr5TzciHLeV03xuIqXrq0dyC1vyGJm7bSLYBYc6yXr
NUuc7tvX+/VONkGoxpaE0T4HnmauWKUvgOPskzFULph4I0KFiTVeBOmyKGdsQhkxceJ0mjcGrv+B
hIOLVgc0TpcCC3TKbllFStv6zX/Cg7S3Psfr4KSYSEaAvVfj1i1+qwstGkSq6lIGEHO5dFquLhNv
BUIZjtC6c7FzjXOYxoXR4LIW25ZGAZzWOSwL/ne40GcZZnC2dOsAeN4Bm/rQjrRWwqN3A+mw+2kP
Fm1vi4/yUO66j2aP6mQBnKWfX498Gy+Kabgojmx3vOuVQZqHa/phbJhP6mFMYN4h3BQiagIXQDIR
TRC7k4EJ4vxYpw+oHYJa4gaQbcfXc2HNGYhM8JQjoiVQYcVmqF6AvJltQmqgskEHS67z16zrSaxd
anE4wiKp4vofv9aMN/XqSMKw2aU1RA/QTW4CmhrN2Pf5ZMTmSA7gE52yZMKI8zHoRVlWQJCfrske
sLI+lb2tfRJ6YFIqnKScboc/OnAg/E52JczNyDUYa6hHuIowY1lWrph2uSOMDrCJfGLqBjNzwjZs
jsV6hMKFluyb5NbQ35oNONySqgQ1BsC4DonZE4xwsZhn5JzSDAUmWyxdWtkxMxbaeK2M+NUcXIfo
lRsJX4CzbjrnPPvrTBMFGqIeQjyuOS4g7pmKXFvUDogZCAe52Lma5ZzNEymFwyrE43yJJ8KRawgi
CoFUea6X+Y045vgvvDn2Z3IAMmDSAHJQ7geuD/bpd8WoWLP2rDGimzVCSFt/suUAmR3pqDxhs521
B4iN3DCT6Sz3+ldt6nm+6+fVh74aL/vP64l9zQ0X0RZUZnQjb4j34r2KRbu1fsIl/Xnn5U495bvr
Itll/LXsIYB24PBcCxsLFnMG+OwJTxVAyJdmlzEu9C5GCYQOLI9gW+xf38l2tOyO+bbcdsd0G38n
n3QtXvv77Cf8GEEupeEZrCx+qH7Sp9hPwfKxsqlV+1raytfzBxkC9Q0i95yU6EWbRrfDzhYCu86m
aRv0h4D6Q4EDsB7HerZ53uJv9Ms/OvUDqidPrNTJIpfXfXRI8cn5K4RdDtnytXPlFA6Zi+kyeBkh
C3AqeYHbj6cQjrJNspNP9YF0IiJtWeX3qrJT0mB+IF/AYDQE0RbP0FAsLrH8gq8PywAGoSgmUmFM
LhizzzQq1z1ZL/p98iiHpGPgm4QUaNxicAT7cAzTnvNs8yR4e36QvqiCrCDb72u2NzFq4TfbCutk
ex6WYkzjb5I88kUQZYO2PlwhrjS4GLyqQHEqOLin39JtDTQd26io1/KDhE6k+5bI+NXHizNChXwr
QhMiK3Ykl4CYCCR8sANn63AxOnPGNsUmPfgf4YZorsVac2zjzweNn5hq/Pk8jX45OYwlvlbz9IA1
0arbMCLx036ymTEQLVQNx6R7H6RjvAjtfl4fio31x5BgCq39xZUdXK7UuQ49zX0GJ8d8JHR4QmLJ
uHen5F5s2oNxAgzfptsRrfv6WX9+HstzeVZ37+3uLDIpbad/hMfxR3mrZ2wQ9TJcX13qPS4chjP/
cWneRCYKmkzLPfBW+ke+xxNciMSanWggRfi3fnJP9pA9WKbZnp7wSd7RG/AGm5tJImjnZAYE2v9A
Aa5b7YJZkPAlOUdMdlacWbykjcJC2lp7/FZD2/wsv+IXfrk27CRIKAHjSEcqlrCLtraO2ncMApI7
8Z9/QsVMwQ2ryfYrPpWUFH/9H2tPi+AQexSbFJb77m/ifwS79AAtd9OvGMzXafxVz/2ZuGbbOf2S
7vVdTEd2GHZ51OcD4P5zZk76lQ4Dls3tKSomzLRtcaLBNhXFCNLc13Wtb59/aNmo/BFCU4Q01v4p
/1VgctJ4sYab6pa/4V/92y20abixps9Nd8I8EUiqWOjL/DPbj3Fr+DTPrAnCB9cim3EKH9W82xyT
LfY4E+lDlWyuBsZyF071zfBBLsQtgsFvN5fg1pEf5zN/fQUmwaB40UxT1jNcuphkQ4jzLTG3mG7S
Fy50Xxm1ktOwqhzyyhl/coagJcIMY65vCIuIBFiWCXaIZbjVFJwwEKKMfokdfXM9lEsa8u2slfSj
HQhlK7THhiPeohbBC6EHaRLXBbOKRXogC9TFhgFIQYu52WhjrdiJyPT4U4OQH4mJo26bL+vT+jT3
r6/cciICWE7vSDyoTVfj3J+srb6XvtkXNU40Mpo/8uPoL2Wbbuzi1zyOf4xVcBZZOMR9r9vpla3e
+agbrbZE0y2Edx+0tiI2us7hQXwON6oJsB4IpnjQQ0UWwQBXNlErlzd8AlZsYUROmZRUTugQC4BH
SOVgewh3sB3WSAg8bmS5DNm/Z/gtt/RcLuf+mrBPpV0a9MVcjJ/YAt/hI7uZRPqbio1OA90ghOYV
vPp6Z8S0S3km9jmSwQgQEXkstTdknBehYxFbGpclOD7XJCEgl9ASucaUjnvn7iHx6YrNPbjU+KYv
NS+fFCxOTyoSWDiLewUYsybhSi6sxT7EwpGdXooBqw4qvphloRyyMYL5txHyJHVD9JIEVdGFtZwV
Wm+ha/OTxjYX8gnkvLN8y9r52QA0jW5P0mEOgO2MtfOszJ57fDDIM7JvFl1iyP8W40bLEVHc+Nx8
v47kJFtzWW/1Vffd7LE730S/1kM9vr6T32Yf/faf9WczLbdsiVwm5WfAVfU9vlEgAdHiXn6wbItv
7YvaHDs79+Ob/Oh59saPJOfSTX28E0wSTaLG4Bdkjz8G2SOA5DntwVKvHlu6QLww1NCXmGtM0epP
mv31NBwYxDoXt5zE48ROfj3ll/7TOkVf0VfyazyiL+un3VkPceCvTfBlPahVliBNLwpXtq+L3Z8C
J2GAxbyiczvEdWBHAAGxt4iv1T1o8tBKlEEp9UAhAOB1ZXViDi7P8wx1ybKgSbcHekn1hYWZimUg
OQP1KjGbb/05e2DRRJPMMzOSLAjwlHuSVcIvJiWPib2IrRsuVbwaapfAjrrRP1yKJ3lMRsR1yp8w
m3mG6foPXhS4LEUHZjBvzVzlHcl1+AOR8ZCZcgVB1cX3CeofuSkp+42PyFBblLCQQHG8mLAYCUjr
pqgMcAgiMjadK9xnpgRoGxRUBogZ+se/1W+DiSd+/Y4JxPWOhul1BwkG7Mv4fGGVb8MkbAEnWOKx
mmcpJiD6UqbIX6fDXqTQpe1TZiSUCV3iWJSwJNKwZci0WXl83G04oUT780HwghoaM6DK57vfCf3J
ukn0QZrAE4EsCaExfiGKbgqXFoG94RK0AzICI/Z7zMfmzcRcj6YcCj1hx+/jRcaU07TKx2mDJi14
qWGo7ISluOcZsgO+04jQnYD+r77SW1i0pGMIGCxMDsAjqYEgJsBfikXuiSPMXt8np4juf6O99imA
R5+diGCO6fNdJ678mc6oE6zwy1py0gHTk7O5sebmRqTQz2MAX0aAVcySpcJykW5zJlzOzquDETD5
buYSH8sZkjbv6aVuM33un/tmHe+p/xMOPb9xWwZXCLYCFgyBCFihduw2B8SW9zcgYBzEflBd6C/9
haBD/bRDFglEdmu+AmilRyoE5mvArQFDKsim+VYs5dXXeG18kt9wQrsvnFIX4z1S3XmwbO7xV7ND
Ldl/0xDw06fA8mkstRmevKPCVh7VZ0orGbt/tA/jnO7bI+5A1Sd3XWAjrj1a53xPA6XlE28+WzzI
JtakmevOT7ELZu1PumlW2Xz4syg5jZl6TtxS9XesxGG/eeKrgQrmD1c6PPY5h+Vf+Tf+Lr58BCB0
CyDWgqGD0zU+7YBwxNKko3x+4vCC4jdDtTzsAb2ZZv0HE41NyWDfBJL9yI49mQ/J+yxcUF/zssVz
1m2qfbEQ1XvpRhGCOgO3McXhUKT8ZKjP4wfALVVWUH12V0ADlHx0meV6pWk4Dkg54EMFgCcqNeRR
7Ldcvuy98nsrtvCIolgnlhLETSwu+A54gA+wN0DVwAI6zS3PvJatmgIamAdOLmACVNuAVUjVqVYB
T5kpFUaBnKsosfK3HpbkIRasNIZAyZ3q12S1ZU++j3+ITMBvYSdyXaWRw/V3HUGZp6wpDpP1RSGu
YZWpXUIOYgwOXzDUKnA3jzRUQcpKNxYdXxLI9vNCXpKtJsGE5BWroyCAK8Su5Cl4l07LxPWRaSBc
wRYSkhzbHoSpSlxYYP9AcTwPJsc6U1N8eIBwcF5YB0DZBIKXC0RJvYNCCJj6pu6ud+3CuNCVgWKl
GB0qLmS8iiPyToaVlhKADMSI7+oZ6yo3noluJKjKRr1HZ/UuTvql/2guQB6n1/11Z8lQvoc9mF8g
yiHKt3qgVSVMtKWyoRHdzboTF7NyEnpEn+k2+NVXqvf6aU7yn/GX3K1Tf8jv7aFfNT9obeAZwTQn
MuV2/SM9+El3eBkdmo/mQ8LWCygJxwFBjGk+rFP3XVJj24o81oQDltg1jWOIaSuCweBe/FQnSjtw
zscI30GTwYvJRDKR8PEjSC3uPlSAEPx/1e/kszvxW4XF7R0uoJqkQopOjJzP+qOalIVOtvFpzsly
bTlkqVjRE0aA7P9w0N0PIYRQlUkuaY+yimf5hQil++7fG+Jw6L4x+Up+63u9yykNq7ZBoin+rhSx
LAkQ2Q7lJ6Jxsj8yYFKg5ICR6xe/ZVy0Pw5O/cPaW/2Dx8aL+VDr73WiW/ehP6QXDlb74Q5ZJcFO
In7m860HAJJy0E4dMQ6RPR/AmJB5XkXUQ5sskrGOMkPpDAf1JwBsArqoMEVz89Dl6zCwJiE6XjsD
/tWEzJAw7FxzdNXtklmAghoeFikso2m5UOxo6SOB5GCugAkxZLjBQ7QZjxZKNYODV6RwQyGP2qTX
/mAjCRIJiEKPKa5yiiZf8Qe/bN9AvWDHUX5g22CBBbKCL/oi2SZxsw3TMb5ldrDEwSkepB8vYcUF
7UdO+Wl9B6EoC5RsoYlT/1rfoAag/tUfpMHx1vyNP4pNvnv98I34LvIJF5DT+Ff96xke1ZZ+GWLO
K9NFGpMfClRBZQdTxQ37be3qRQL+h1OGbh6/LxjCsBsmcOgUmt1hEInwQXUNCgiMcmgzBTmrnEy+
PmZOGjMHzz6ARXiMNCT6IpPjE2DtkfaTQQNvIIenGyIwBK9FPQhGUPwwi0dfbYg5uuB9YqNPRkj/
NuiGlekWpku9gqOqR87YR7LEguiGEhVgz6LVLYMTuM0p3tDI5Zf3GH2J0iedcDmRzOoC6mj4o/xS
BSGtJ79nmOLT9ZuEdcUwchqWDKVuTrsEWxVRoJFZkkiIYXIGZJYechke87r/kHRmS6pqQRD9IiMU
VPRVmQUUZ30xHFoUVEBB0K8/qzxx+vbtwVYEdu2qzKwsfhjdBu2QDrnlzYuCdIlMtY0t2TKea0de
7jaPKVbz4LMETphgI+zlU8GVyqC9BATxWY0a70uRN//aY6M4eQVlgBP2WPbtzug5A+cKv6vioEWS
xRFfKVHedIfj71cIEReTAUKxM6n+owN/U8yAWQORZwzOAjTHZkLvJBihWEQ7DJeI1P0PvZrymRml
ZH7kiSSFApUTxH+FDsjtEwSXlUFiXQn9QuXS20SAL0yVPqByav69tsqCVLi3R/OXk4yBBHFZAcBP
ID8nVmIxf0zSaXPJTU904eMxeZy443vnwoumOfEQkKtcts/KOZ73x/1ZtIRWAyS4rQEIKjYFQirk
F5GcshNipUFFg1mwfoHhw0zLaYM/UZaSHrNBpVR01oW5q0wsgDFl8muKL+BQ5lSB1DM15GK2UyMu
dJ7pgq/Uw9ylBt5LH0xh0cQcmEfVHNyJ24XewRcdYR7cE64qb8xL3C9oKF76yLVSoCL93rEwatRw
oCCxbg86m3uTkT24ZtMCTX+wPA1f4Bn5yugl1a/ofRjxw/YM8cAuHktzXA/uRwpC/VkhxEHgojMB
lO61/nx08WO/GiVjupgKeP5Vc/VY9DcfRnANY/BQgO5oUB46m5QsnXfCyYkGndMbuoJ9+IrTHYIY
6c2jf5H5F0/SZTDiU0Vj0apLwJz2aY0mtRxcD8lKPIsHO9LsSmSnfHxP0Jv1uLfoF+QNItIugckj
XYVlR6/O1uAxjdZqR2TIOAoM5RkhfVelXdoNh4N7QUaA14KDrvpgwLzTGLOzQeP0pbcBSU+q19xR
2OQMWht1k66UoDFistZnMOr5xVEJb47i3ubKOZoSC9gW2ufLnFDAoDDgXNAetjFKgn1j9qaoYFQL
o3DowyNvQw1jogtPugwyMRuUbk/7BffxGdBcB3QD9CS9xRcoNx0vPN5VjHaARjsmQSamDObAMaIt
HxVIPQudV+kNAf56MPOwggQxYvFt8IWtXUcBBtoGQ388arzwLgUxtXHnkIZ5yOYXH19UtRq0nLpC
IksVrf3S7+ZfNsu34JEofv7S8CeCpZalYKV2pYK9rCkikcQ2DuWicWispMStpehlxVESo0uiHtYO
/UMKlBzP8j9KAUa3X+thvihJpblFBB8He/7VCPdF5EYheSeYXjwjXV2hxNtcZvzyum2t7rRdvPwU
6Kp/gFQcpS54q/5Z8IYoHTKTzrDFa9tY4RGFP+V79p69wgjak3zm7VxH6bRkT0FiNZfPbdDxiLFH
5CZhNsYjHjQdJ20S45sJP7lNwteihUZTPWQ4/qKbeYwfMwzGXxCwA/B38DI8QT7oc+B1QAI+f/kW
IICypZIDCttAllQEcJ53twA/gAACxkWDarx45Zup6upI0u8+dX7qZubLSka7pSD6UgV9/Jy0HL7U
6tidUWP18flb/CRQBG5zt5qC4AVYHEiU3j/m9yCacvu512kJfL0EfqQnbJYuocurc+Zd91GAFQ6b
KIA1XjVByr9oxHwdPZ/yL+h4hdPSv56y750ZvQpaF58YbP3ZN5fwWrwY41kdBJseG/L0Pv0skUZO
vh630+gNdJLYfQZLIXXhvyTkuiZhNruH+ZabJ+S2OBSzbIyMNOi5l0nJYRSeBFD1mHNwmfdd9znW
rhUFbJsgpl/Z+z5n0OqE7al/7IX5EgIChB4vCJbafZ/u+0ftyM7OThkDrEZ2d4g3j/AklJpz/EAM
zUaJMAOBec7AfRYdG2Oc6ZXHXEdvZ+diIOoV3te8TOJ5Etz3Nyf6gpdiFQmWy6eb1/OzdXtLMy9J
jbJFyEB+E513f28yzRo7wCGhPpfaGq3c4KkCc+h3WH+6zmLcAVjDwyYtL3Q7RBLu1VP/RBAljlXa
IDkUpO+bDuuO+mPDJsGzMCItOtTZgDRh0KVPhi0MRLAePNYcwG7Bvi3TGqDyKdC3z/V3XIX8tvHC
nmfQW0RLurO37yPtGGg2WPKkW21cDFs66RCfCQg7Pz/3CYqoQoCp4V7ImLhBLnP1CDI8FfDtXHMj
7FyutM6Ausl7rNncntZ7ohiVVYG2tcDbykWL/3MD8/V92wJGvs2S8MpySVijP0UbyPoBs+0Ra6S1
ylmzuX8Nv/Zt/FrAFrOuBKqTn0CKWSCu3OKlX7H8+KenIU7EFjMpRtz6dh5i8M+AMVqxRh0PK24L
Dpgl89zkrqpDmNoalz1nAZUWmY48ksVF6ynYdW/SD3YYDzEU2U6w9b/62rSws1VjqE0pd56jx4oe
8Wm26joqVdmvBlI2jxVoEuI3px8AeTMTHqrveUjkCzIaaqTnCvMVH1wU1hzGIcBC/JD+vQ9RiIeu
C+UTtg7q6mrEJiAkLQBw5AkwBu88R4MA7K2jlRPthPwB2gd8yWMiS+RyFrfQEmZsXkNhkeIxEm5+
l/vAbKPbmJ4S+JEfg+yrq9boa7/gmyAxxi+f80d4af49YYrkHzwSZxFmiauEN5cpP0O3bUrd34EL
BGLk9xnnWwKeECEPzmDpE0lNCYcp5x2pBl89Z50RqABBCWjSTgmW6ujFq5U0MPC6BMmrkcJq414U
IrHw0wXvi+MUuQXdOAvVrgheLTtxWxgIl5YGwNnier84AhJT6AIJbBrhF+tFnZhOCExdzZY7ruII
Pz6hUgbFGgmUCV3PI83E+27QNCBPgJN3rtANBHj7an+5f5HRwmLRv2NGIwlymsnjIUfl7kls+fye
0PvGz1TvPSvDMvyAgZThZV2GQsa+Bl9dNYWgUagld+6TryBj2TTenmpihDZpGh2O4A3F+v+1ITtI
gtPpe04WmU8zQuN1VAVfp7undp4xK4wBe11oD17Q4aiqoOZoGS3AP0TOtspzIcvmNT8GkwAJ40+n
6z4JT5Vxc3Cm8nah1AXacRcWXhK0zMLrQrDsLHpbbJEbPDkWzeRFsS1SPTmjN/NmwtKMmYIq912C
rBNxKttY7ss2xgJzixm7CSeX8UzsKnIKyrCeVdPdsprKDoNVr/HVd9bO6q/jUxpcJpeJJDp9KROo
12MqX+qw/rGzplZXzun+HlAbuoXTHVLp8Z6bvlzKCvwcG29L8L/cZxmkwIL3BbQeuz+iilCWBVvt
jLjCvUFnD++lPSzZoiImkHDdp8kUf41pZ01e1TyraxBZLjnnlRsC71Lo16udTpU9pXo+5ROSaY+i
ysTyzYNElu0DB+M5O0prnS4v89b6MtfG9yUis6wcdsOmi+ch7++1LHloNMWRy+2vpWZWzskUxRgY
L794LXkytpwUORnE9JLTEE2ToO222E3gPycZe1HJjtw8sw9Tt/Fwjpg5WqJi1dZUTJfT2+NiLS+b
F2RgtX/teREqbCpqPgT4mLTdh5MveQJeico1+Q7v+y7jlW5OfyY14J3mKnYoMkjqwGRZr9thfk7P
ZLoYsLrRvjzj0LHehcwGZ1YktB8dprzfjwGS4tynwsTdpxLoP0usDZdQk8ymBBPlRGg6RS+4AHy6
ggJ9Tund4sDR3rIoFIFRum6BTvfDtW6tK4h7tszWseQmoOOQmQRsOr/Kl8/1+mU0ZtzEnPF0eV9S
FXfDUur775GJWeMmDmgDtlWQA6EoszUjBPGCULbXMzttwrYKf7FnJ2WbbG4L3ioyRfDVY9e/eM91
tNwtsjVQQ/oc0JaE7xUqRLceV25nrI2vewa8ub+7pX98zN8eWc+Usx0856rJXF4hjwJmgRmQWe5z
XMwSAqKsCTYiAtuDDU1dvf7yhTpivYw14rlqQzMtIJdQTDB08CXSZv5xO7cOrK9fG9TVZcw9Ngfs
baIw2/IbP4Eee876ozyUMNgnG3oRcMppxH2bTwHE2Hir/e7cWGNcc37tzfa5ceRG4AObVcp/RAmF
g7fBnksBN1bM+f8FOuik/Cp08BjgS+lFF2Skvwbx6q93VsmtfJs/5j/dhrYmX1r3XDxuhtmkClQv
YTOVrRJ/QDnefIEmiaKd5Tlju3r5/zcW3u8f1kXkckxe0NtG7dSE0DLAIsqgIcT+GPGkfX7xQvc9
mRkoNjfhubO+zbvunUhAqOQOezsS3uG2tuX2Oe6PihkmWyvJbz/+i83+Fb5h2QoYNrJcArdiFE7h
5ITex6SYi5JFJAst8+nd9ywLXibfa0fuWpYli4xl8tp/WFFCDH691CWSSfMcWTivsIBEQOQuO/Jj
DNtdLYoZ6TZ14/y2yU5IH4SULCZlWG2vQBV+fMz5ayIlNyEaHvt3bekcjLZSj6TcEyDo123Ct7Kn
PUx2U4IQMh36PLikwc66TO5BZ50DnwpGtKcB/yNHzckB1uHEpFOQxdsJWjPIp6p3WUsc7pvNhZQR
i4S9MYdO727uC0ExfpTwTw49SXykjdTBfyQiqCcQTjxHavAgf4HfHvUNpJgkOvOL/l4RY8fILyQh
IaqK/EhKGckjJG+g82AmuRc5him5nOzhd1e11dGNPIDMwCcOkz08xqVPxTlMRHxkXA1+uhAhE8MX
eNYWNAHLA92KzxO4JH+kAAzwtdjq+f7FncODeDle3i//RKaSkCY8fggRJ4/HvnghEhqD9YUEpkVi
wfOQjEgdhqvKSO6bAgWpDKj9Oikx/z1+j3+pok6SQ+JSwZkifvFZu6Q1kiwKVysbyTW8klx97fpw
m13GKM1JT3ZODZd093cT8rfLmPJSlOkoF//kp/Xovrj7kN1jTt6KJFKHe+IOaK14ywuEe8OrgSiK
tAwCBSlfzjskUhzUQ8kZoHKdvQ+7CZzXlGnUgVwA+Q+H6g2X0xHdC6p74WIAfCbJH0iVhjUAog8g
EnwEERajNUUrSXVA8+1P7cNnRMSraAHoBcEG+wkABvoPEwq4BhOACiCGi4rQiQv9AgOHgK256aCe
4zH8vIMgPrOzUTVp7JunOlTGt6XmN48NXzlWMEzzYtk23/u2WQHen4r99dRbN6EU5xpi794wUKl/
0F/LLCfpTkjfyCx75fAGIHr8gm9Qgk0vU9W9Ow3/tkQqCPcG0QjDVn+GaBChTGGm+Lbvw5uqAJQI
vNj0PsPyiE8QGgw8Yu/9ARhgmB9Vv3cB9xC2B9oHs8hSxTwBWbSGcYII8vMKwqTawJY+OHGr5umy
an0HTzacKY/mt7x99LqcIk4I6bsrd3YHklFZgFX09kkGjjV8oOthDrE2bEPcF6IDa9aDQoGJ0+mt
IU5csJTARoKWRDo/YbuBTX+qjP/ECy8Dr4YWmoF8IqagMQCM6CvELqTud6rMacOYwUxBy8E35mt4
KiAhCD7M5umP6i+qiQhSZQgM3Ur8FdSwz3WMFghlS3rlaLMjRv14MgQ4rHc+cy8g3V2o6KGbJ4ic
z5hP6bHpQPDQr9ZHThC2ttWPzUVFS2sWpBN8LfwuTVm81xlUVMev6fPgpQ9ol7mFmhRJDCqkhH+e
0COdustkJP27nwBm4bbpeNnmE9RgKYA5n79ykc0iF3/SGdIduDRNGj8RwtMQev3jNibZ/BI81ZXQ
tz945POXkGmyRie1jtEC4y+bwXfy3WTAjqPo8Dyyqe8o09cXZ+dLpvs5U/7TG0dOkgRs4V2CJzQL
7A8pF5GUMHoNyCZoAmg+Gc8+iCEEShC2ZN8f39kZtONrmS9BB+L5E+C2IqfmDJptsAxJFPPpddQH
hqms//l3GarEbo3smynLkyS4AQiwpzTJc0mdaCZf9iwybuc2kdRWAO+dm08LMnapMSR9bvqkzNQ1
ml2f2IACUW0d7/uYfDIm16wECST+YwPBYfMRTd+eQE9980US8iCc9OgSFeFx9IfYJzsgxckO1wXq
9XpV+sBZq2Sk7G8bsoU3GyL2APPv/MU+IgnN5dRZk9lWvSG9UDhm/k86O2sAE74kg+SLfMn/4zkk
Bm0QoNh0T+0hPSBPgP5jmrD25HBJT6wcSNAYzssTdo6Mw+VowQjqNXQNF4k8C1RSpHAYF4Jhj8A3
wED4WQb7UAA4Dl8dQS0/2hDgEijzS4fgBw9VfF8Nvm5rYugFNdQohh0IeTEoFf0cUAUpIykt1xL9
J0fM1ee9KGcOtkVXFIfcZ/ekkeOHcqJ1A8pA3gjoCQH1PoKO4iy2e+u8PklhdqwnAC9AxQW0soDe
OlB7jl4e0oDp0M0hCLuC319Nm4N4porNyxDahGxU5rLfUOEP8RXrMoxSMtGBgCbMNQZghX8BZIHF
uTF1FItcDCSQYxxbYx7IB4Mwef+YofLUt2oAto1r5LszBCz/QN52hkDQWPY1g+f6upcKqpirXo81
V4HEPTawKWTW5NcC4jVJYWoR6RT0ZDf9Li1zhXM5ZfP7NIMQJcE9M7AFToKWLXJC+L8f3ExVQy7O
WaUkSM7wa92uXtwQLHKFMGkoM9pw9QhdDEj0zrh17Qa1GaMGc7P/dNOm1dIs/C6wxMOo7fFyGf6o
5rpKtLwbPb+DDqVh4jGSfO3nE7MxI0WOAF5Hm9uHTitp8imOD9axlGRvEjnklaSa71l/9QLo5IkX
lMQjUjOSn+aycWxQXArlFJ9uk8umDEQ2/wmkgFaW3aVovXZuYw3l+p9yrvaPUzoVbeptU05RVI92
dJv1NgU6T4mObJLIgpQNxPhng3qwLb18SP/mdIAC3ZE4H6RZrDi82exrrHwoQoWxEpxVoIE8aKwx
vjTay+dElllBvpwG8SSn6GM9EYBwDiFCPSDnSkozMlJ+RrRhhUvwIOWDGP6vjv7xle0zxR+lU7mH
NHwJS5gvWV6sOrBOvoAj4K5nHdC9RDXaAntDNtCSyAZRSANTi3Osyb2G+Wz9xAsEzsi6xV5Of+PL
bXPYqEF6VqJJwxPr47qnumVlV1jgCq1ITQeTyNNxY1AnlsOCpcTuTM/umuCbonf83e8giywjWUBi
RURTNQc1BHRkKQBB/uSw6F5ZJKyHlGYLsmNwIX7/4DaLKV1RZCNyKMAbyTtkJOyjpWNC+2basGo0
FHBLnpmSj4fwhPCUPBHfEj7g0ZRttNrtcwREiBZfUvXVBAjk4axsChTE47/4Q0F4/2AIMYhAhLbZ
kb/niCE/+YCK4+g44ve6MbtThXMtwJGX16nQxwWALz/4wePxnMvGub8G77Vi9bbInegsw3EaEf6i
OHbGPb8bEo5YU8me6F3jASRldAeJu/Ck0VRbV8tsjifR+rXvni+n7U+YgGicep4in2yfP8UHk9sl
FXG8CBq4oEcKFuXMJ64INxFBjQcV1G1w290z4vo+z3ufMoMWIP42uZ246WP51Fzy6XZCPsz/URV8
lvWbW4pX4Y94TaT5MRtURCmi2W+iBQMdGJIIWIcIndZYsxH82qsWKLVoU/CLkcJieRxYF3NtCtjJ
f51p5Hcn6FfcVNLd7Rf6Q4riD1O+fhqJN0CrAuilUrlmpza6EKxgqbray5iMAcl9EG+AX7KJ4GE7
NyKliDfNPbvlXBoaIBrM2tFMQfgE4YUQITEQ0jhHO08ZPqaGsu4C6lAEfj3U0kvcQymT0J3/9tzb
hv1v/jhRPMsOGMqz1TPVe05QRUhEAIBjNuCpv5YarHFEwkBRzJLbhdwPbEfkP33Z37Bn69+GbHCA
GMLZs4XiK8R+8ts/6c/fYWUzVZhNJO0BNAvpKALg97iGX0CmrmjeIVOISp+9slSW5Ep8IGNlxC+Y
JLr6x+Z3PAj5NldSQn7MYZ6wEEUIUlKBCyb4CTKa+1tzaR4qg+7ysVH2NehZZr7Hl3V85MSPLmuh
sV7QXXdbFKlgB0FFeITtYOeo4W04GXo2aQ+/3s6Fw1nuXFqRbEDNKZgjevwqaBsXvdIam1uSOO9+
OVXioKsZdIIVK9JNPgiLZB9kmXy+/sGmo/RS8emA3kWssrjt8HYfdplizpBCclJ6Ub8otLAEEaqd
DyoWwuj3wCegD4FF8PUYpBjJVOLfU6MnpiWbTsYu7Ko4iSALQ6pfrDKUTV+drvoqtjpIPPkl7roI
BBo2OjEcvnax8aVzJ3KZHoBTBK+Fo0MGLMnMALjrw/3vTZNAd4hHSvy0Ytw5X+hMhhRVfTHLZWKA
dMwqvKJm8CsYxm3rwMPoyu8gsoW/p1kXIjRu6ihgGWrN51ox6M/g6yod3rfxjOS/JtvFE0UOnUQU
82rMJaBIVhzPtWckqOPw5Kb0iodIugGDHpCaYrLiXMXghx/Q+w/OgpkMVZ6g+CklZ8Rztw7XLaJI
KE9wCvLmDMy9s0q3HTTUn7/2X001VIp+V6mlREGcp9RDOvmxzIveOlYAsK9QrnT0SyEjsgfqFLmi
qBCQxnI8OzHsuNDII/15F8iFnUOlC/EQm0IlUFMbtFLaUh8LoCFUH5W0K5QABsu+tmou7jYLFqRC
Euhk1P5T/iqUzjMa4VIoAGASWB84HeE5eAfQWuP7HwVt+sflF/6WdkKBLbBPgMhFN314r/K/FyV7
voVdOHBidhMckGa/Py7/OgAJ+WLngBDjXrK6jIsD9bSByLUAA9x2Z9U6J5ATD/fNNarJeP9ZlyzA
8LFXkPrsi30y6a7jabbvHRthP4zmWvgEOTs3wmz/QLNTDnvH5/IlQtDnmYq1iwXU8bbsh91jMtee
g+663jNiaHk9NYj65/Y6hWo8x/v6TP9dAykNwbs/oNltyMvy+NaZgrkHVhe89/1zmwAx76IyPieT
3fEjJbb8mc/BU4llNEGTLCeiOk7hCRGUr5WSca4DakPMZlvUavEZIbG2iFEwO/d1ur6CBFM08wK/
P2YAcoYa4EMOLoZ8eA5QMNOkhhsA8mKyTL7D5ohGKVLdhoW0pkkWjMCDmSOH7rzcMEoeEeUNrTBJ
97YpbQw8G4V3uv5iTUnpvflfefOkqDrRUNI00Mb5oUmXJKocmmmyA4zahDKVr/mI/iI6cBU64yiX
fwEEvTccKd+hdsepi6WjGb0CQ+pB59e7JD0aDXHsQOL4X+hIz4PoG2NmZWDLSywQTeJ/Yo4WVug5
ZYPaG1CDR4GGlLToF79eEdLs309493wgE+czElLeMYfN8eNv8KJXv7ZwtAsUoPv+kb3gc6amlMLi
iFQPzc/jhMP/vrfvtUXcgIaB9qsenhsi3keyryzaeyyNJcrTNIUIEw3KEbsrWQk92jsFNc7/Lj3B
h2n/YpnTq/RdAXr9xBQ4cIRd9PmfQAHs/SyBe5GksZsD855LaPXmcncW87Me8n76EUaJew15KrBL
6uh8S5sBx4G+gtbBcZdGca/FxkGmDKz6Alb9+B0gTunYE+QZBvKLrEWCOf282wthRj18V/Uh8cG1
wMMesxtoW+TWB0J3suhNWPwjXi4JAbTjGT3RNcGI/6HEYLbKoZYFy8Jkcf96PSqm616O8ZHT9CEz
BB64Hfs/AgodN2pupq9DwkknkGr2fr1AJWlYj66RYxM0ePE5tbaI3Oup4DdN5zFqn1rBZTW5HFDE
X1bgKOWmeQLkuay+08vhSVKPCPg1qIhs3s5r4eFS0CcusCihAwhRcEtqcFi1u/1rqPSk/P5fzRfS
R1WzOwp1R8rA8UFMQknzb4uoBIwe4hM0kZnGyw7gqETDhA41iGPQQiZwjjGGQ7B+kNOIRHaGxiHF
MAAscvKamiXiVoImzBtoCZC10E+YnZMjUsV2frkolYMg8iDWZHAvRHWyTadTesL2/KxDh1T33Fw+
KepfPFl7wYVmwupPpHObCUDZn+7m7UnvBADYO+FPQo/AoYMYHo57WiCTIbgv4lk8RmyIlAXOFe6U
OUI0mElFJYQksM4kGkF+wBhmK9kM+tPGNFkkf/c/6Gyeqz15HEAUAZ4eh2ylbEgG6KpgPdFHRDml
/FqJqKZYdiAULEQyiOeBrKFYJbh5XGY8GQsFVHOaHXan24oH0v3R3LB2yTBYynzwN2xPaMhBjcCO
iAHPA0jd7qQg6OdV8NWye1573p4r+JjcxKWH5+Cw6Fj6X9tFi2xFi1h24Fdon3+l3m31K+/4Gjir
u6lpN1DZyGonh1WnXfBwmUV4j9ytu/VeAc3OuKH99O/HWC++bMkkKasfU0pX+0qah9jPtqWwBxUA
tPDRYD2wvkh3dOoS9/dYaBMfIzVIk6/sUqRNFTAeb5K6k5u1vyeMc8//7/PgDBC+eMs8rjiAlbE5
kjjQFbZhofI9ScEf6cKCfRTg3IbBX9zJDSQQfAd4TMA13PnvYhJ3gZPJ1AGsk612QGeENmsFsRGm
bMCsVvQIgEcFzZesX/bOn26BzTeShlHBq+8hGn+ofG3FbY2+CIZ2zHaLToM2IZom6b7hCoMok/79
SQxA1S3NldcF5MMPmJajx/WKhjMiLGCoGnCZevN41Z7fRtXmspKNpi1tGpMHRi09ZzehUzWEQYAG
Q15FhlP+SQcZWgKkT2ByFC4K7Iy875Tfs8Y6cnQHhJuY70KicTHyLW8Wis5PERc9yB1eC412KwBb
FG0NQl5TPByfPfmW/q6/5h/qI64AWrdCxFokKnzEPXGAIPLxbjkhvFVSWtpCGfSuc1tzOwLzXhdy
e/N83LA4VB1IbCErhO1BQgZVl01+THN3T+Otq63qWY1PwLr7V8++zg86vZ0e8hDE2sWpnOZuewH7
taLk4O0xiJCQ/dwIp9EZSQ8MHZkeU8jYB7I5+nho56BAp9BE1QFtuBKlwnvcmld0eHHDjaPt88C9
RMee3E0cI8xDLBk3nRrXWhR14jvFXD16wX5nRsWJalvMagI1onfi67Zx+HDyaJ9LgA0HNCQiyuHe
44/oCCfQc6ZRAb7oi4uPjZV0rfMG4XkXTb+gie+BSOxyoqKWHZUgJjQrASx4o9HpeJwS9HmlVRFc
OXMLbjn2JmymQDtF/oJoBuCmHqUwXT3nYkqJypR4A76J+Vwio5EqNHKRDKBauSNdrBDFaSiCpHmV
yParFaV0ohCCHr2i9RC0SURmV3YAVB+/GAiyyxUTRZF0C8qZU8m48wXbHD7O6A9EgpDg5iyQEAFP
3Iru1k5P/ogQCyF6JClOwK2eKN0ot4ikElWfIMGZc/v15NJzTSSXipOfzkso9fs+X8p/giVHCAhE
PEwHA3uStpZu4JZ5D8TwCkIW9YaoOCK7Rrki//8gumBmyk/3EQU47iEvKHhFEGPq3K+HtoV3LLcO
ikdUMyKqIPTSXkoo4d+X1EE0OpT/pCQorhBetuABmQyGS5ZogqTZSjReAifKBq0MhWDNeKVo2rMK
b2d1Oa7MSXk/b+/tPeaXCbxl0HWFSC8oYFMQijsoNrTrT/Qg3ffS3QwwxzZL5W+LZiNzCi9z5Aw8
vaeXL/vjrtUYt8zOT1oi+1BKoQoij9CcAe6cU4bQon6Ipo0x7diWKFvkaooaRnQvT682RUhbA53+
dAQIXEHPIAL4ji/4uCjCBXxFIEGHAlPJgGrTgS/g1xkEBzib3/CTzpHvgFgBdgD5wWBIBLmVkbMg
7t4NAGi4oxWKfUGQ/gsxLqB6P/yPP+gfQW74//PXXECSLBA/iN5HXocX4bX/f67OvFgpP3oh4P99
we84RH7cOraOrzPHAy4He7HUZtcl/RG9rQj53mt0DLM3nRHN8OI1w2xdHJ/H7ra93S3UWbZujdWZ
/ATZH60X286MKZgoAHPxok4/YGSCZT3XzfB9RGfx7AsuC1LOz8Hxgen4FvQt4ozBR9Dqd34LlMZP
30e+Tc48BDzsv0SDL1Iw9fVz3eEQUT2v38d22LTaYdvye+F1Tx/67zJcBSuDZOAtAp6cgaX4KMHH
IrWLCLvfXX1TpozctVQhUavH2HjPaAZpmzHKpybmGOwAyHZE9aSEDVt1Yqs3jX1cC+3Src23jrYL
WvjHPg9q/a0nS3yyeaMXD1tzHa5NT/Smfp08lxr1klPpiomnoxnpPQO7egP+iR74z5BJA1bD6wZf
/OH9zEpMZjjqFx9ZeTvIR9fDZ1q6scc7m2IIgWAuCuk9dCuKV5cvFu1JvCInpcGRcR04k24Vg253
D+Tc0byoSZPtAKE4O4dmxL42bwb1uLtVZ4pfYlhEjTJ62Ro+I5OGwwiisTbBjtkqzJ2vuKw+8sgW
yFcadM88qcNkefs7aU0Q5DOjJPYv1tOUi7ht+4xeJ5Ga5KubhZ3V4KPfgowWlHBnZrYy6Rhf6+qo
7nt5n1zIL0YNN3dSR3PjKcb4+l1/Wg8LCbyZG28dKXHI5F+j5CSlo+aU2XpWbTaJCwBJJO5A4iNS
Zx2hOb/PR+UII1J6G/3d9JIjjmc2aN9rBp9QHXMHF2sFl8Ghsv3OlOmVui3QODnJUjpOGrbCKU4P
fefKMahG5V0n2bITvrk9Q3zkRrQTdgKaSocvnak3hmpg4Onc9avZd/JDeshHXeOpl4ZElKarjvt2
y+l7qPtfh8pmNt6wa+J07aaeZjEvxWp6T/dtNe3GJBq/Vmj/YWCQ8TtMxrJZFBgkMy9Nb3gvOzLx
KeXENHU8mrzazYyu3hjGP/4ep41hZXZbOt2ADgMQdGbImDc3NjKroWs6Ns08j+b0pg+/aWPzRxdp
BeW9zhm0MHgEybzjYqbP3RmZDe8dD/rey22NWdpufwwhRxyC+LRqgiVzMv0v6yIdaXpvWI4yC9Nk
47bfaO7XuBlPK/MTduFQoR2V6Zx6bGX6xXnr7aEojFqYo9Bu4jEfZviwqlVp4xjuRAfFb98Mmkkc
DHsdChBRYFdnhGKaLlZq+F58XHX2sdJRbHEedEAPVwv724Qb5msUwwaJE1einNO6MaB/zO/eBy+b
ITVGhTYHZTflsMVULbQv0bSDvKtyU6Nn9J2PrYyYWWrckNfaxfBiPCyug91xcCwmGEERLtVx2/qS
WF/ZpouxbNIq0m1KOEyXilHXYRCXHYUpYhWqP94CwKDz3jxinVXGZdecXXWKZg0nMdsrOcEdR53k
NqbqtDi1kc1hbb8u2ig5WyYGqGFnBhERewrLCHM/LkpTz2odu1o7NRPz4ZejeKFOlGkzgFrxlfBt
NnnohXBRckcEDU+Zat7TVDlj1+AKmhDZrQFybasT0HOqBlibYOekBoVdjBqB1GO00+Kzhyjc2hkP
v88lYybdKPbaCN6vAZvOa9k5qkd02vB4zH1FEu98uaD5kBNgR5Ys5MYiXdOXQ44EjDpomRfxxoHU
NZkiZGGBxPDmYevUMHtGxyG4ODdO9d3kdPOqdMnwsMwTE7zMg2pqW7lxcWIPk0CEox+WPz6FDCdw
M51Lar/sXdBhcNSI7lq9HL8Jj5n/WNx8OfAugeGDFPFrCtXBs3at3fZlYECO5DMzMcNKkJ6iALJQ
IxkNGibnicWsgJ/fJ37vw8pKwzbffbkaT2I2l4u2I+4I1cEOPMBOzYiGH0cW2Gf0wRCWhUlEcHqv
QXQg3r03fbvJIez8xqw8RwFmV1bPkIPtDKMh41QDiRrY/xlXbgr2DyO3v9za39mTXaYgs1J/UjbV
pq7+lfy0fcwYDTagl4zoV7q5fbGGfYcJoHrDlj94oj1TuJe0GTxoZ9YZd8YtgDufCMJy5jYsR5Ud
u4WlGh+vb3UsNaT3PGDzYTdq6DeLyYw2AsauLAk9GtM7bbMbEtpLoyWC4yEIhEHj1PDm1OuPy/qX
31s57dX0Lr3cwpQloqKJbawycCnkyW23c4ScIj/0lLDtV+F30vAuvjZ5+Jmf0rRAIBzRUGY0LAZG
urWbH2uNwVP4jdZud6y6dNRxqhu8zZedrGTnw3WmD3QOd87W52vjXSi5rIr4k9SW7iXzaV5X7WAX
fGzG2htYIAapc3e67Lxhy60hmgfvpeY2CerEJvc5hKc0G9xH0fiqZxYXkrsHa2i9ou8Ejsqp+Qqi
2E/PbzIXSWgao5LxT17bv9EWsgtpuEPXjeAQI4yEvLgyeiHBasYQMId5GAMcpEw5hPZRdWvClJxt
nDm5r2SBl2zKPc4b43SNjLY7NtF20PfoLbtYGgNBhpkF7CBPoUskpXUKWTUdNEY1pAGcEBBb1eji
Xtybf/PvlJZcC5Ya4zzGkOIjqCHeHxjG4DtMvLerOGqQ69h5mm+DYQ46aOOq5VdjptnZTysZZ+mw
4WAnPSSuhI3Z77bS5RR8WAs4WpFrX4MouDgMmp1crIqTXFjsNLpoq/ohYDUgtOqqQ2ZF+pWtTfLD
/dCc3okkGnn1U/QoBkNU7GjxhrdjHCrLG076f8p7XXa3GvAeqetvr5O1DSdr5V77eHc67stROAtd
iBOdxnvnY6nc5dpYeQ4643ZYk5JF9lfPOMQ+zbu9RcN82eVIm7xsdXJlf/mEF+TJO1/kMto6CRRX
4+9unjqLzvdRbt84l4n+tlRUVgQU1otPO15r0nI4HVwkBgIQ7/GNmL7B3q7oclUzQb4shcB92Q27
ful2DdobzWz4MBpu5TUsZZDoD6vvdJzc/lhENI6u7e4sEeXgGKxL6tQw+/MWJETwsFJ2c/rWVg2a
l1gkV5ChMdb3mC/asos+TW3GRGVLGXYoq6TVhXEgjrLB2digbAKXq/WHo5GUozKR/b4iHbMIsMSr
r9Fyn+fL/uUxjJBUhUjpXFcFzttA/mEH143Zi7jSICoxXt1JPf45Ly93yMQGDAIwiHGGZBEXh3Rc
CSWmFyZcPflqCwE8nSeDjk4jpI6T0RBmh0GVT/MfTWfWpCrabOFfRIQiAt4ygzNakzdEWWUBIioi
g/76ftIdHX3ifLt7Vym8Qw4rV65EccGmmOkI+MkAd5sIN5hsG9RQ1M0oZFIYm9hFA97tQsTJKnTB
Ff+NmMtiEgGou1xQ7gu9yS7q9B55Fc4EnRffmD1XXFRPCNzSbSD5Gjmj/XB1v0W69eIaxNqZi4ii
q0i5o4dBqDo3Im1uC0FlNkdyffHwu3VDnDPwL1gzY3txBz7PE9HE/PR6XPzZe07BIX1Apie2zjWd
FMeRORd75DD6waH3F9uNo0ZLNn83Kqf9xF7QybTWyBx7h9EvEeN2ZqjaBk/4UxizE4o3+Av8dZDN
srDhiU3//Mql0ebdyBxCaDoZl5DVYjaIZfJoJtcfTQkucvatLVFk3qShwkQ05yGBHga8ntZIAu9p
BWUPZoP49NmtVQNzVSFvMxuhwtVFNIVaTI9ZMEsRLh+M45XiSRgt9g4td6FDU6w/rqS1pN9SCHd0
v7MpNLtXm7DOpmbj3ByDtEY6Ls4h/BKFA6nihsbs0nmu8L8KO9R6p1BZ1nBIOOt4b6CBekHyxB3t
Pdr6iWpyRw90j3Ef2Htb7GITmJg0xTOIv7PZkGNxZjrbyDY2g6hlrYfgi4qb22MXXff1aN14V3Hf
sH5pHuYrxjREiCgA8VTv3RxJAsa/w/C5gXLRRUeSH/wmK9lZb99gb24e3l0EhP6UqCSsxpUSo7df
dKqlJMj0uJJbX21WjfnXP8nOFEb/z5FJQhvCaAcSi0Xly0OQxU81G7lQ62GR4xDKXh04h4w5ekBC
eNJ3CNMVry3XpY4ePlNn//lYkrlILFzKpnZO5w2WtadblIGtm818BoK8CurV1yTkHwIqJ3dUazgf
EWDrBeuF+rxdrnqX3mAnCWqv5yiomHQkAPGsxJhGmPkZSVsTtYQx7BkB1sCvo9GWDK8KIOJwcFof
6XWeHGLmjNDGZYK1wh1B0d5hOuKMgmTjIM/jZ9SoZqP3Y2B6WtDOGSBcLrMoJS9sgmqasd+aD4YC
SgLuSLkfYhpvXLmjEPKWf/PHNiU+d/hyuuSxxDyYPIxypwaDmHTTcPS4CsBoCdWLxdN70PmvVE4y
b0CaJlDXcnoHm+j0efPu3nCpr69ky7Im3GcMVhfUUzLlFfGBGg+/GFu775ASIwk0bYqYwagK6MkA
7GYRKaLBXKRdWQRIWwMZJu6HjFicoLtTMEOQkW4MHGqfTw9ai8da8U9uJQ4yDVPNqZ2Pq/UxsUV5
92LvDB6Z7IYAFjYbFnC/LPmrhLlHaAYqNnLhFvKmnAaGZGEIeTPOBm7daSgbhqbd2RpgFpKnPCf0
N04DNU875Z2gKNkdWQ7G0DnCSK1wldJPRJOhO7R2MJP5JPSRLUZTUCDn5azWuVgQ6xHD9dAztWFm
8rViJCXM2IMb2uhLejeXWVRe7VXOAeEKwv5HlIXovNsUJKHSwDkAwKAsb92tH8UufWSz3C0H2sNG
B40tia30LT3s99/vq7UBgCXIrvhinoeiKI5OFgMc31Lsgo9ZPvj28SuGfLKMCLDxG0yywurs6T+e
U4m2XsoP4ED4CyRZbPHlNIzwaoAfTuoWEBr2lLPIEgbETEwo4ncwWjYD+eiEe3qDCLBhXf+pBMAo
xxJ+JjBp6awTRtJ1K41nKu9EuwDNBIrNYOYvkh8aMBWXeckhMmHWcgeMFkmSgBALj8Uwb7qcK/9A
qdVbUVByZCvLoI4r6+pBDIZCOMANZf54e+NugZdpaJtn4XX2it8ZWHCiHUU69VBDwAbAUHNBkh3T
UVzCCOcIOkO9euJep7cAmUpSENnEHpcmFhKJaOcXwiJI65BFuPhUWfBwzGCzkZoi9USpG5QB+Qku
OWGHTe2ciBOqrAXjJcTpW7+oIHxeyZ5oR7XUiDDzHYvOPkvb3cR6P9mTFbpRCJ9IH9+NIybumo5C
9hHJkN9LAKXU6Wdizbqo/Evmmt+T20mLAb2ivN2QFi0+zmG+KNnJkEevXIU4AQNkc8ucB74Pac+7
w+bZk4X2BYjOuXziV848F9toZ5sjPT40dHA9xGq3X3WkBEfwgp42x8sOeJjNJn0jva2mQ3JrxiGF
tNS7WqSujyy38XndPhhawgg25KIKHi1XPQpEVPzI8BjAw86XLmfdpt85NB1W2xcqGYqVuHOafLkr
xStD5mSEBidCn5mohTEPPuwD2kdgC1GBQboCyIpKo0qPC9vBseNak3aj8oB7An7wXpyS8D416Mot
5rStcEEBBDeNPCsU/6NHmYrydoBAIc2ouC2Dn6GYAOvGqy2cLuuZBzXHkfXk4bRf0xHVUXJTyf7c
swQ4natxdwSCB+amhxBgHJ4mO4fsFp5YTgXzTjl1CnYLXWygwX8G4YnrhnKPAxqFqGLonDM64fix
sQc5jY5/aaKpOP+Gd6Rw6jXfgDX0aV6X6BsDNBk2XAZbsyb24cjeZDaHw5ECAYE9v1Van78dRwel
OvvKsZCDwmvYqa+FA2Z1+AghcbV2nLsp3Ggu6XPWbgtaSxlYTjTMKB8sGz3JUiDm85gRiF0B+kXb
M/eTLQQvwq6Mw6bYMBzkVHHYeBXghFH4wk5n908DcwnRZS5xcktmLCa3JxuVY1q4Gk8GuETXuw2h
OVAsqeacuRQ0f3KvqE7zvtKwKbegdglw8ZSMJnQBul7WRl6UFg4f68YLIDVkLQ8QpmKo8xzTga37
A4yIYh0Qz8JqCagghlkDDuiJp6TxV5qVMKyvc5m9/tawKs43l4y9lSWnKZZ3zdg6mDacIUoMEqPh
I3Y7aBvW/hM6KVefGJvLKxG42CwRqIV0FcpPaCKLJFipSmBLfh6MSYMk7MXvB5LN0aOMFbr4Pcf8
FgwXkN59lCE4eS/kgz9dp4Z9dZ8RIS1vvJcGA2kpZuwqryerzw6yw7uGVdLdhPv+SjQlx/UQ6scH
qDaVFl5L/BIihPipGp12OLEcO1IZ8FZ4rfOLtYTC5suRZ+qgM+GQ7JGqlbhzjD3AFoZILmCWkIxl
ZdATkBvqaDwWF8PvrR+I/OHNhZfK6z9ZMLQaX98JvE5KAhvO+pRNK9b7f0dWi3ouL7aVf8RunnwB
MsWX7LbEmPZ9irw13n0LbMz9OJK1UblwRIVBtbd7xLhw4GNyhatzx+TdnZ14pBEnSFxWxaZve2v1
o1udR7ndOvBCVHL9CR8vXpW4e93aCI05RmwCmBV2TAXWOhw+akdf1g4sPDyUbMYht/Zzec7nEoID
W93Yk8CYFdYnH4TLQtjDxXg7hbWmYGxFi83vlPmalhSh0MHh1aEYckzx/TFBo0UBxDKtFd6MRxLP
pNp7+YrP9yuf8foCPIWY+JyPJ7vkf9kfWUeGm+Ar3t8N+dY7eiQwozmdJTiJhHtwhF9Og+TVNmku
1COyZa4XHFOwNvaM0D0lVJfPhMRKwZSC5Q43QlMf/WpY54uNGuN04hY+pVbcGzEO9DS+W84vHb8g
kycfhSaCIzqvqLbQrMDK0FGCq6SiYsH64SkV/FhPNCphmf52YwnwkxbLpbgFKvZ0uIU5YdA1yO2a
3ZlwDzncoKs2EXvU8SJLdF4JXMTU6VY5k/2ggZPn496pL0xQ1oMwhaiV57JbKCdk8SMedmDvl2DC
WKn4dUok2BMrCMNXVsDe7hAoIsZRAqo7GGxUMV7HjwSFQ8qOcA7cHCD5Yi8/QQJJleDFO6iJYltG
so2Zc5sy2I/VUawtlQL+5unp1EF2xFJcnxD5WV6v55+vp6t7QxcFe9tk5+VNL770MSLTQBlbLqJE
ZWWA9xM9mSkuzroGDCuz0aWmTV9oJNxM+4eODccEu0QOyqJwxosw2Zi/AoqLWvsjyp3zQQCoh7Vo
8alQVJHJVlw1FB8qf+aVkFyo7MbHLgVAZP5OTEhDMigLJEtmrpg/QUAgO97Yv6QI9uWDBV4w5JOD
j1llG5fiFZlScp/KmkLc3yI3yFkWGymAtDjBmzMC9x+Hkg+gzWntlkcPJYsF9IOSzF3/nbittRUT
zXIeVjQleaCgn737fy5FPxK3mM0WhwsE4FXfRCxyExq3/Rdkh6HiQnjDCRxOe2ZcWVuYnVZLYZ+4
XMw8ykm8X2m9Qz2zrra+f1i/0zE2s3391VaO2Cs8wQyE4uH8H3XjH7Y7geEljKZjxwMMoZDxN32X
o/L0pOFfjwxWSK74kmO6/GTQhOBguPKHwAQp2AvsO1K6PwaUcaVZYa6SRAH0xmKDkWYR5zzrnVJM
mTzGj+bE9JBaaFRzVWT9KncYlhKiU4nhM8TNnHzs8RlEvfWI16kwr1oAxZynJ3ziTdVI7o+6O9q/
2YU78f77RlYbHq1fSMEvj6iJTWThJcSlkcovLW4KERgWUMz2kjeKkc4hv/pyf7B7EiT+21BzPbH2
4gcphXGdBY2Q/KjccOWYpQNUgi4PXYy8ZMJacvFoKPyQ0Ia2D/YABTBuKlb+LfUe1hvsLXuxYRYw
v6wxXJhvkp3ik3xsjVxCuVvdQtZ3bljF+y5ESueQOaEst8QcOLa5BMoNf2KR1khhcoyXW95moTs4
pHApoNcyPhAsDTH3im064evqS048CbQ5VH0XqqqNwNfLQ9GQRmefeJFXAOQdcv/npxCLIS9uELxQ
uyApklIWRY3Opf3+FRtdbNqn2YIrU134XVIUD74QcxNw30BV1pIWURtDgUKCywQ5q7d/DpxcifV4
WbmAlSsiBXdPIkG5O8gS+vJQFX5NLufQWcYSgsqWSHnqn1+mBocZfvBuYbF8YHvXUG8wvKT8FkUk
cpduSrCxkvxb8CJqZzxcPQe6J9CVT9rxVIUf42NZZdK+zYniDDHN2KFrgSMvO9rMgXbIpyfcNsbY
YrPSSMpLEmhNlmSJpEeSd1dAR2M2UAXNHS8pPM3Osy6CRPDArOrrdAGFyrogLi8rjBl6kyhB5bjT
jVguYLgympXwffwhD5k4OUbsUNnLMXsoZdXJ7u5y3u0C4ylGU4IxMk6eW1Rcntwp+dSS1IOx0riy
1EU+B+cokCi1aryXPB7Bgvjb3jpoDvNxSXpEMwYZEivO2elMMl2u0+opiX9oeqZVOT80lRK19uQ7
tf8MlLjfk2Ospa8blrH9ovLAxpDGkb8BEHDiYBE1EMw7YOnApbkl7D30vP3hV/WREQp+7iHj0Pcu
NwXe88v2oz4+4g/CsJEbB0PeOvrI2rkghBCdpcpDwW30JeAvxSdqcaAGfH8OlI8VtmCFBUgk+c/p
3iBDh5VRu7shDvMyl3UGk+jxK2QATBdkbcXFk0FyN6mOA7W5W9wSUXWL4Jbkj5p4xdPL6ktexVO6
E3tEuV2fJR752SLzEAeAkdb5Up+hoY/iwuW9+0Mf61tbU6eVz+bcE5qQwIuvgnfLUJyXU78BJtBD
Tjb1cCm60sjS+cpHB6Qu+VPyzQ2QbPXfJhKPcEjfzFACl+uGrg1H56CvC8pmL9As6JcS/dkMuWQ5
OKpwCNlISMUDQBK6e17Ofy/xP427RLbQ2BzljTZnJ30rOU5nqQLMRMpK4iCE9iilHj/ITcFwav9V
8OOxgK9Accg3Z7DYMScQ1bepfw/a4DYgcxTrcEeDl+NGgYwHWELtcQxK7ALWsBxADxZBxdtT5l1M
JwvhkJHH5aGc6Sf8LATjSLkIU4L8gAaV/SNZuo4CGdvHsunOmAtAw6sNN5j8WUewSlyk/FLqkifP
RgvmXYXPaQO2jY+e2Iz0QvqbvjEeVxz0CKYGk9x4QLD0WFtBkx1h+yG7zn9Qe/QbAl6pHt+n/yqx
AhXTO0LrwrJxlzJBpJwDBPGPOAL1b9zgj454pJF3WQihTzZb8rsBGZTAJZKuIqEuOcMU0IVMXlQO
uJZ0msEvn8pD3iPCJDj+pnXxRnZPhWTkF7NzIJELBFzkJPbiAaXw9i6nXg61jP5CG5UoVaEnXbzX
ze28bPGMJvOrS9cw3gx0AoLzK9IiX0qxXvCc+HRy7n+RGIteuKLxIsvy/ASz5gKQINHm6Z+WJIic
TraMy0WQE4JA4yo17MEzSpaMwVkL9YNzTDCNgWd6MTkZ2Ba6Ffg/iafEaL5OIpskTL1atHo4JOEe
M+qMCcyZOGYJfwC/h6kdEbNgTol/ue5zcY3CrMlo8oILSwordY4uqknicFOSn4qBy3eyrmT3Tg+h
QAIBIqTyXfCvBAvZirEAiQJnpj4+BiSlRrwDxCUE8eVLcVYONGvBQyoxzK9PfZNV5/yCYjA5HnPQ
exLZYUJMkfOWQr3IuYm5ojjvDJcUUYmhJdORWPBlVjC1jMj9hwgIW4VqGwjYVELW+5RhalgVwN2F
iA4KDjVk9f7llSmwAJ9LPKFTtRApMka+rbs3IzArCxlLD2sBDJt+I8+NdRdbOVhohKYQvOgrOpPe
IwszA44Bm4HDfxNqBeet5bydkEgT+cGauJr5oOEDlIsyPjg/JCvACZxuDbAjelkMi/VB2lLBvLzh
iioakAIJwBSPSLLNLOjVZHZ9uZ2WhsSBi4IN1gPaON/FKPCZAM8YHRXeQ7qAPggRCQ9CuyI7J9HW
/uGqEa2dpy03a+IKewMiEelZ/YKX2EEK3pB84E6cQm092UjJcch2oUw3BYyRpQZSuUE/E/C4icT0
5AsZlagRjcKa4UEFuSwxekx5QPSlBA47eXvmJMBI5ITgdllgvCYPjengOOEDUMVDSp+LI6lljw39
B5aUmLpbALdeDemwkJ/u+SlQRxwYXXUvJAO8jxsPMnBzR5GG2ckc2LLkkwmTP4f+0L+7naNbhk1z
MqP7blN1NYxp2/hIggGYH51bWFzk4/Bk9AzyX5IgDTvA8kowCbEVzGIZgxWndHlBB8ZUDeN+XdDL
yyRsGPWSdDWOMkf+HtSRU8wBISTklkZjEPfOK0NKRasxGiQ9H6aQ7gpWICaFD6PCKO+vsY1ySAXo
EocAJEK4g8wMt1A8Vo3TBv31RDEEuSMeVuyh5MlkupHkia+uVJKWfzgVPX84GgaeMggMwRjv8oZw
DM11jDbCVA1CzTFkANkrB64X+4pzI/goKOmMUWKkSyKad17CbYe0zpAovhbslF+tPUYwwnoaBkQP
xU4U9URikEnYdA5IA6PCMBlp5KupHlAvpY1vLywSuOuhTH09T7P9MFYZpfgSmVmxT97kbTS/Thmg
IxJPxDuSruiSiwYCvopuEHquHFDYUtaeThGKHLIq8q+S4ZjOmETm5Iw4E0g/iW4d68d8Vj/3J6yD
rDVe3m1xouIqxlMBL3Ab8jmcaEB//J+yuNEiwCAChSq/bIrcGxGYJGdm/KLMkCSAsROP5wVRkGOL
oCPHN4EgLuMKUD5FBaFaiw8CUMS/32aXbzi6UHZpr0dmnRZvqciQhEn3kUzrk0gKdJhPkUGGEppK
xAxWgBoJQg5nmCY3kLSaQVcqX4FwEHfjBvSrAWwjZoQYEGcmPPEuRKH0X8h70SQEI1zMKg6IVsqE
Gy6BRYv7Ft8g5Qa0BImFqopcVuLJEnWiM35ODDi4JRmGAGXQvCFLSzjV+UOgPEoFM2kyeXkcoGF6
SPHBgh7LRwomlcyFoi0SXzlrg+4R7QhjHgr9AthcopYllG7yp2UyP8+ETo2E9PqI1LdYZDE2eHFC
JwlJ6RYnfoglAL4ggCAAQgmFgsI0bNxraIjVBOzVgCdhpzFhFhIWX8PQEP69R4Nw6KXxORRsZQQv
ny4jAOcToASZkitNbI+30t1R0YZMzG9wFtg+oo9vnceSUpeIDB499Ctt9BSJ/4TrTkGJJxmJtUdz
UYBq+NcJq8MPiYQo+c2eu/clC5JEgPxAu2p0ROksj2Gk4dAEKeRmcEdqnlnkw+TzePHok3IWaUTn
j5hljxolTbRoRg5nNS3S8p81lgWXRSVGoOXGFc6quS4WGTz/csEnc/uZIzNDXuAdTV0nXcAviCgX
4PIQGwwvbPvKAMvVowFIDLqC/m02QiYQGvEInn6P7lM5lwClZvszyABnniuBk/YC9COxvXTE8Iqw
76EjIEdzB8LAnZrQzcabHm7lBAa9BqyEGifXh8308viOE9qz8A6UQ06PznKKE6W3EJLhZCn8yjty
M1KnkzzvyG0SnPy6l0MrMazIWf7LOjKvBUEUN1FhrUs64MQqaasCZzKJ0f0hMkZxA6tdzobrc4AB
eDkgERzVeSyUsQC+wW8osUxeOCDDAwi9MuLReyBFTwIokC/BN3NeOGGsmE4Tm4i10pbG71Gxee5L
JMOgfGKiMqcNDPr9xGTyCFhUNLpavvf8cecv8DjBc8Egi0BzEkp/XFWK9AQbr6IU4eHRORS8CS1b
ZADk/d+3gFTwX+bCgrk0Sol6iKwbAxGhwqBmcv+UGA0/jJdF3Q0BPjlDJJERESTIvixJyv8HbqUX
Y+BOPqXqQTrJlD7snOihsr/A+oiUieaqhCVyzZG346rTK0iHiswxFHhQ4x4I26V3qvfhp0bBB4G/
xze9k1iswh/Q0sZuUC9lpEiAo8e8ikUhMZFoMYTIiHKZ6VyD8vPVU2nOZEuKg8wFRFOWbZZMUc6Y
2KNXWoA7JtoPmljY9Gi7ERnQ9ibbyvEQzy+dbthxDkqCMoR83ShI3XDiql803VFspDXvRolXEimp
c9BO6SP9Rq5GT89Lc47OHpuSAOeBtzAWcrDlbdTQ3IqyLhnDlI5vzIT8uqQeFNrlsekiptFswSmi
qW2eMG85wzUWwkFhjDz9lx/CbJP0SZ5bvJ+UsFMfCGaV+snMpLkdrW5Eqhjth4bdMOj3F06SfAGd
9fQkcUhZFxk9DhjLLuk89R0tGA7h4oIr4o0lsNmOOFQajkdkgE3GslBMADtm3PwMMy1pIDAUhTn2
FqYC7CufEkcHxJ/HCIXZFCXlGnL6WH/gX4McOe6DA34dGAHgE5Tx6ITbpRwbGuPBa1a0I38B6ZL3
zeWGgE8AZAh6DxZKSQv5uad4FbmQ4NCrxFtVNsZXwBbqEKdlLD8rtQOwgzcwgw8xM7vamlfWLo2f
n/liYPOvw2D7SrqZ10zGy6QOztInHRuLnVhH+h1oNxTAC2M/FW/6QtWXEKg5ojS8SPlhuczsLSBT
fLG1VcJrkNPanBPhZNChyKi3kGeZSyVOseMGrNUTBTXrQMi0k5YugWaOACr8NSVfwp346PD7xMGe
gnnISQG3aMFbAMyStBydGwLi8moSoRkx7AefZnQtXFWgmjWhIUUf+xDDqJgT3c19RsZMf6QEIeG6
KU198Xl/AD71ShyYBCSlr634AffIVPo5wU3ubtvf60YWDxCHhcyWabSVgHkUbP/fJKzY0+LfRmQr
Ai2z4pTq37YSI9FjBVZNQXgpQBwaBpxQts5PWRUBBZH/dY6fS+YPW8sQjiOQMYgDARVJ992KeduI
ZcS+yaLw0SwrU0X87TAIqWdzU7ZkpBeaWaWJixZ0UiYpZpTQPQ+tdVBsBP+2BzlBBwPjVGA44w6U
CMM7x94FeW/zgbSOtsGK1/iQzZfQPOb6WxOPpybGeeWvmhuTJ87h6QokP/QoSMI7QrOJr7vM2XP6
W6ZiWOVPQzQzOWevrU+tbcxGtqTurLuUHa0wvlJUoY3a20qVgtWr5ihbUpbzz9Pn4mT9JF6/HrtM
cvTZVikRSrFFBoPzXHylKLCGUtaS1Yx5Ddgw3m2KDAnsBurVUtuiKvSiDRoL0P7iTYm3sAgI+FGI
gTz5Lb6VxVjFLBLVH7KQd/Q2uYQ0fAEphlt54Xk85re3RHdwXKCeYhuHAfvLchZvchlhlvA1rNaA
ojY5c8yhYR1Rz1RdFeo23WeS8SJlFXLhlkzXEeuHciXp1r5EGVbM68SlY1k4jpnDTEuEHSVTkXDs
2LGSWw4AlztmwTAXiCYLlHKI8V6j0pL7vz+h43MPEu9AhlVw4LELYuFxohxTaDRkkMUcfAY6EhI/
QiwAQWKfEnwxiZC9pRNW9kpaHKn081+QmKIuZbg/7Cv3w+GUXfwDSdhjhWoWmKIe3nmY0yYWrgBw
exgCpWLdjw4Erm1l03ZKr+RWtG+poZ3Zc8yHH74s+4dgOtSfQVcJfPhtMIa31M+xDHwabkjYMjHh
PzEj4G0OEPPRR1g26rYl/Q8XfxuL3Cas5iimR5v1eZ15QjuBujAcfCKZgkVhnucrgLhE3t0/HM5B
aw+BT9K57Np2K9sAxOKVvEDPKKzUj+90vPIdklGR4abg2HycvkI7M+aT+biD+KZ4WyJgX5JHiGsX
KXmeQOZYmCv/cE+tFQZOjkbJpkrSaXg7CddZeiJQHvnkxUvhVQBp0aWJK0xmK20rFDcqEE9WVu7J
ydtyLFnMp8XloVHc4Ro9Q8JsXNP545BtxHRtt2KZ5FiB6szjJGSNZLW5rNhiODfCUeDJeWNaChgh
vBAxVrq2KbAANU65RvwdjmEbyrdJSQNtqEPpH9AjJdGbA0/68YGDUNmoimGLY75B4R+VTO8QY6Dl
6xFwWrSbEF+P/6GnVyZTgqCz8fLDxz2m5yDW5zJHLXks6vA82G3P5RuTZ5b+65AbFB7Y33mMTeJv
+HjZPtR8ppzMA/5JFFPP0PxAC/lBFBmc+142qAUn/cj5Bsmf17HwtcYQjuQpBZhsLX+Fb0R51Svn
h9P0LhQB8WelC9DJCecZ3fMU//qyGNtyx4wCS0q3rH4/xUNzp6eYA4QEeCo8mJ/jbD/8f/B6vI3T
1/uIIyhfF+3JDDU9FOsygatyiJEm4/NIWKHmSOlBvlxsl1wFOaiEJEwz5M1yX7YvzrwlM2C53ux8
iNUHNaYTYWg/TS/TwnslukiI+DRKgOyRQrNaYueFk7Qu81kR1hma3oDmdWilVA6OYii61h32s9bc
or6SIEjQ2yeuCRkoufvRJ9xtx3M+/JR7INy33DOVoCBoLKwbEBUFNxok4NySEXzw3zjozPVE0fNu
XVmMFIFHpwVMQqybnnPElVqPh0B4FmWOFkEPWFDw0z86ynzMNGMgL9Oq5S/AcSpEaCiwUspHySEV
YRZ+BDLX4QIAeJxOJk6+M1cGLEowRpSBc1SN+qFNS/rTImCe5icscuaMQCMX/QcrlMxQy9SpbwEv
9Mzx8thMpJo2Q0XmntPBPgBO2Q958qXm3rHyk71CrAi181sarQ3CnW+hxonslsogc4Bkze4AnWGC
gQYRHM4Gf937BN1Owix64as35AZg3HKSef+PiZf8nUaOglb9G0lHEY2CBJIpPd76e4MgdrrjSO27
R8Q8VdgEDOfNyRj0lFmk3M3HmwjjM225L+zbUklEpKDeMWsDwezH9+03pwK66vyCqU+5r3bkD3lw
+kUf/o/GYxX8GCRhDvaRBg0qNdxZ2M6VdaQ/aHuFE36JXo90JzpE5y6+zpjYnRIoIh2HDD3Miz8w
chg6qtfshtu+tDva9OhYYmzK7EkkCrALnJCgXKZk4CF870PmpOl/Ly54wkdm25zGyg1Pw/8hOEg7
JiAv7KF5f3MhesPyNrrNmPWtQw26wc3qaAuBypnOe2XeI9/0e7rN1QcVhwry+SgC202kaficO1BL
++3kY7zv0LdIUo/Z4me3NGXu2u0e5AP7+KUCzlGiuvjdNx/9JFZ+cA1kPtqNGYYPT4MDMvRpLh5o
3v0TwflB1BdeUnk0OTe6Qx/AnZo++vKpQ2P0i0sJtjJveJclHdQGo9VUCpG8BdXISfQw7XRxmlFJ
JRWfMmft1k670rp1TI+iwUKZoivaJDKqq1CDoo+Hywpi/9iup4/GUyGvoQA4eIMQTSxFsG06TJFD
i163LrXHGlzv0RW0RqUVG8j7a7K8hnVJh0NB7g+aPEzmOZiTBkDHlufpmh9gvkCo/4G//+XUEGZy
PtpZUzLRlQKucL07JOsiVmyQbAB2Hk4Or3BV9E5R00CYf49+yHRR9ISmqsxQYNTmR5IaUhc0IKgX
34Lz7E46YyDGBvxgzul+S/MQGLp30Ug1yG/mJSfx5DJwCunesWsszzMaAvjUbKbTw0VLqUFb4RDY
GEKParNBN1AIBjMjXCIiBDz7G1dYWWABMG4gI4Y1jM2Oq8Sfp/zXImo38nMyPjq4qN4jCy7YKgTP
BNnhGldPLicKlw0tKYguolyb24xUz526CK80TMFVojWaphxsnPNM/8ExKC1Sh/aUsXsOmYeY+ExE
FCSuycl9G5DwA0ajqSysHMmKRq1cWQBlRioeitHSIMy1jUzZ3RoP7Xp3pDfj434FHmYkB8Qe4Mib
wygyabOgUn7iwFA0l8SJc7obVLAj8yAbWc+XxDQ4JtIvU14JU8uAXGpcU4MRzAdGwid/bKjiyk6n
PvIC0s41g9wLaYhi4R/iIvQq8dZh/bQQMUYihaoIg73fa5IsJJkYm6zZieHcSyg8CcYod7tv5Axf
RIchzfLMJnhoIuoxOBiieP/Y8R6YwhszT/iK8yTkmla5jXYmShBoHrLSN5QiGCWpRRoCtCY1/isS
EYOH9YRMlYOxcYQf3yLXQBmRwwf61VLiL+XPJeSql3olH6NFooAaFWeXSWXQgERlASnGTOqSlGjG
ounAKCPayRUyE2gkopxKvW3N7UGiIqowz5ipvwnUkP0QXZZna6eYGNzywL59cdEeO4jcbyqzIdDn
QsGK8QZwt/jz7PbVvBQfeDm0v7hQHWLmqAj8Qtj6On/tLjSRB+bfAF0wggbJjvAWSJ4rsoOcp4sa
XW+OSGRMJr5Wgq0VC9O0ucb3GTUYpkEy1lHWyeT+0hX9hzthwB93fyUKf8xEQ1tlgvxgoXnlETJR
kYtuYN21fqlmgToy7SvdeqMRZLob44GHOvpvUcF8Dl0k3ehi6hFY7e7y00yjbO1bjyJbMbE7laz0
su2O+6IPU7pkz99j8+vW/5Sctyb5LdF7bdBLaLOlnrDeuJxK/TixNd1Xn3ZWq2PBjVl9REj+wUdD
b2g2RrLtMvrHAH6MqOmWRz28mgj/oFPVhwp98dq6wL6dghPs3+Hx6wrjNfsuzpvLaH18Tjvz/TR8
S5gBeLr1dP/ApS/4GYgdoDW0osgmcPQSRrooQZfRJt9/KfpSf0TN9fvKaVJzKtX514W2kxRRr2Ht
3DN060bLavTRayjDG5smjfsxI1DZlUa9u2fCj9v4alcMZEm/r8nmzDRvo4T2rDJjDz5Phl71PVk9
bp9VwYjKMWpuNAle5roRPm5Bjw5w1Kgpxl13siesgQH1p8eHnsW1+p7WdGOVf4/RobiTUyRoTD57
Ox3HjUahkuZAjU6fC40RCkoIbRrWx1OUztrJKmOgfQfZPUceI7nO8G3Zn9H+KcVaJyzutwUCDyfU
4tOSsOh90O3148iD1FU+8YvX3r49iBHunc2s0isi+msNvzDCqz9rBhTDH+d5z1c/fUICZvZeZyJ4
NPp5mN+n4degWQ+gWzyQvb+URIj0nT8cpYeMYmz1KhgULWp9sKpRlkhZnvtgnpu+WgXHq9toi/Mg
nhy32W3TNgu1WTb0pjL4t13nyIMoGvYWecrWgN2s/LUdt7dlumTl3xt6G+90UmW6kzyZKnZtiDB1
b4JkxvMG5XrMCeuNrUbwQyveb/JovWP5ZAT0iIHOfqX+DnEsF+RNemxIcURZLP0+6p8Fre8TDLCa
E+pQ436O1iaki0lXBY0ejxOa/OY3ppFffy/MnYDsSu/Lnd5TY6MPEV+IzlnhVO1maCBuTizMTRyo
i8Hw13yCBI69DolXo/yrzMSqmRWR1HY3eK+wDvV4rxvfTyLqcfZR9NFgtLp+VDRP1X+pQdCv0WKa
/B5HhTdBYuo2Qq19lp/i4dWwmttXrTxQVOWpTYhVAGLHB5QBni43f8ajdY1/HMxv1f1LH1SoUKEc
qCzQH1WWNFkPFkykZ2JCyYEatvQSVfgOJsYdz3954neAWMf3Kx21xfuNWhw+wW5GTtpENdoB1bRy
zmOIAERh5W/LtK7bfvicV8+7nUwujl8SJjGG5xabTDjW8IePbHGufrO4b747L03wAcbqrnuP6qu8
LHUs2nOmpKGK8vsmO03VSXgtVv2D9xpntqlHaR1es8i4/vUjcC/jYjco2SlP009Pyv75QB2xoaH4
9pGj1nx2Vylzb5m5TAiYzx4ZYqWaZ2LsHohDms1awTwl45l5h+HNiBg1KPHOaKp8FKMPHSv2aGjP
pA33ydx1ov9+fOOw5Z5xhGx42036+GEwWjSnZ5b/La+whDQCtpuOBPpb04WP4acBgeeU/FzNH5yc
jpZmSSh4Ua44hI2W/XUVbL0MjygqtB3cyEJ1Os0kHTOwUrgvDFQ5Icplc6pdoiVWhYyD+oCJ3sE7
rr/uWNZ+tLyTA91bAobVnZFKWoVCJCKZ5ee44lumcsSNOu7uqOebwaWFGU80px3yy1I9L9vr0SqN
QL9sM/r6n6PtkP5nbW3Ub3odPh+7QvtNyHZO56naRe1xq6md9RibtqEtrwxhbecaPqsqYaXQDfr4
qhBFrhESxdteVUCFIeQmnO1VyV11RGvtHfYuGZbafOnN8oR4ChMQ++e7qa+y03bACE0KFhV5Xrkd
Fktd9a71R8PlmmyV9KvV6Zg80d7YbrLBeoLYrZYxQZacaHL5u7c3uylmafp96n6KhslY7d0zkOm8
mJmrM2tV0SD46AgtAEY0k9ndgC2L3riqMu1W3+KEThrH6Zw6g+vDGSI6/mSy8iRJuCV09JVrczJB
kXXApGVGg5ypR9+hZHZ/DYofxXZoftXDK8ZvX6PZOaASgnnXyiXyq6NHeMsoemj0FOTAbH3lXBo8
gngFZV4fv6+P7zp5M6GbKKv7ILwmi2PxYdafnNPnqjnuagMM3rtM/JO5qPMZ9iZRD8pzfka16foz
5iQ0RlgjtGN+Z49lO9w2VXi+f9MVojV2eaMREfDlTmJ0G+/S7PeCuHk3GTtPlJiIXMz7tiWTGzEr
6bz8aItIOU/1bsPYlBpdrQsdaRyfo/rVVPPx9ac9OcNHYNTfT0aK3zDn5xsMXR4hR3swLS7exQBK
7sCGTswlHNgDSD2D5fi+ZxTwYKVrcH1MdA04wUX51R+j7sJJGjHfA5M2noyRWCeLZRDLwzOfWCAD
v4GkwGQzYpNTGMv17EGZYBjdUyHnyucot9mdBmF9OqKJ8bHUsd7n2ntMID7d9kp+nBWzUkLmAVMA
SxI9zcQU+vrGHLwbb8rTcHt1WSRDmz0boxyL32v/Y+m8llPHsjD8RKpSDrcokIMx4HCjMgZLKKEc
ePr59ump8bi7fXxskLb2Xutff1Bg3EPpsk5T9AvskGNDyhOohF6DLU52bOR6NtZaEAvzxg7NLeEH
Idv5A38UapoXdKcYyOLN1gFmEFikwYjDZux3r3eFieVySo9S86sYjW/kvoKX6xO3mafDiRXo5bZt
8NsiFbxtOTheOxgn2UolNf5BTPIE9wPaMyevjDuSPLbu70DsddfsNYmoPFikFC4Z5rGa/JUCmxjb
J1aED0pUCY6Q6VXdZyNUyM/2JAvHCchBWrIgGDldJhixxZ8jsgCJJVgq8xTMXMd7xL4W0ntMvpob
Ysjw/PM1hGwWL85+7UzwzZpw9EWO0VzlR/LNZFJNgk9jLNr7o1y0+coxikVV0/by8JcVq8c6xSOp
PcXL7dNwllrnEYNC+r5pXxiDp0cXbnycqDNDZg9vc2/5oKaZyu+QEU2SuLnGi4o6z1IQt8GEwkQy
xDpN0unZDUxD6nMSZa4yHGOcgGh9UvNuyfuaOVwMUEnGtzpAjZBl79AnL/f343dcpZvXSsJRJd5F
h2zXbYpduZs202ZYuq4fr1U8nurVuB23z332lr0lb493zF8O2dk6WAcDYxTh+5GvMQTYxMObHZ9e
FNFk2REuBKkWIijLCr0rbBjkI4haFDcbXdkixchXS1/+l4ndnrUlxl1re5dtoz2WJvtyW/O/dquv
i1W5GufZIl4PS2FNMfAKu02yS3aVcHrATGpcRUtZA55uj/00S5H2E3LCzXm4T1zlHm4Vzn4KvEJp
ElHDYJUKURgnIoedyO+jgLtWgjr381qdJ9nCQdeXLnKMenARUeZhO68Mv9s48E+U+Yul4cwVI3i8
ggpyOVyjL+FlPZ26w/QefYYf9nW8c5TkIFZMyhnL8WYe+3QPFrPW+V+5Mhf2YliKN8NF5n/ZLvv3
ZuLdf29mXIXMINRluajXaGa2ZfqZTUUggUXqT8njFVTLR7OSOdTLbQY5vNjrzv4hH17SwW5ifyS5
KLcXU535o9a5B2UgY9vLay+MPIwXqAqe6Ge/p9/2jxLpn7UMD7gmXLatP+fv9ZN+5V/yaXrXzuG1
4a6E3JViK+5JulfX7TZbmWtzYS6y/7+NcjdsrFW2a7gr1abKA6UJcsiGXCIHiAg8I+imwEIKslIw
ZCAeFeotdFIe5E81PhvjPnlFgdIZPnXYqDS+FH6EvTMzFXK2rMaPeEKV8rEwMtwn4nVXawspgZhr
eq9kFVnL52gSX7+tpNZTavZYiNbjy3862+hxkFNeCvwM4zN5/VotM6IcLItb90we5wI2oRT6o0Kn
ZexkCM3WZ0HL3eWbR9y/Padkp0/2sc2oaWvt3qf4Royu1CrfmgrXiICO1oEXWKjLrAT/a7y6ObDn
9goNez11l4H+Ok2crVNDzynYUhwkiTK7jJqfoh4qof7RT0fdujQs7PKk99WyfHJmWGvTvkfDybTm
ZmmaG32IrrEZZX4jm+9lXUq3ZEf5nCiT/B5ayygMmdfEIxmShkb2cksTLBfSZ/EwyTSvO3P9eKIX
lY6F+mNlWwcPCcxBgAEZwJeruN3pxQaUtwAYABx9HFRp3qfbzNiGSiDhKmD7j2EZQ8LEKqFfWmRr
YkTXbzX7yxyJDZj3+GTBu1cD4JVhoP6bpa2XMae2XIoeTgUGxFj5sxnThuviNCZcKxno8zwVFuGn
+m4xDcBsZfDk3ycpl0zNQBsr4cM+YeZYz8J9Znkj5jSxO7CIGZvqASdLilqz9Jt0zaVJKs/CakXy
pmnOif5EaUJzQeSe8/JtVLKSR354NgSqvVHSE4xJqN/PRaJeZSIBOYUwAtGXSfhVm1vD+cqSfame
H/3WgO1NYIJO4r0Pvw6WOFaw2oydtBStgQsODk4fPV2VtuHpO5nvPBYJ5Hrimx6A1yvlaKl7AQVw
ZcqJVu+tDdcdFp4QA3b6sDCjZRYGXb6w1XmJgzQmRJAMp3e9TmDd5f1xLOkMDh3FwMt7qoAbNiqm
SwIUDdBdxW+Zs4iKd4ljOSl7N39958874FBm+OW0fmGkgdpTOdbOWzdu44FrM5fBeiTj3uinaDyP
GP+bxDk+5xZ7S7kciStXdlL11YZzGwJw81VqhJiuHo9tVOG4+9PJez18r427eIUJaAQqNSg0WNiZ
18k5GNi+xJE9i6VvRbkM+b1qrgb8UWZMzSkOSWDbgQw2DhvqVh2+knT/MD/S6WRnFzt+k+RdYtzt
8qI3V5l7b7fHRPVKaTUyCDJ/R/tq4hpHuB7sE9iLvJ3sOESntP5Lsp9RDqp+M+Kb8no3onVlrUsb
bo52KuSdHO7sgQjbYwHKjJFu9pGWu855b3LmSZQyxrC2SYB9cQwfp/zPFNOW+GhNuzLcywWk3+I2
MOqtjklLc7uqoncViwA+R38OOqJqM+BpwrCzPqj6WwIdsA0caZuHuxdbM4hasY5wywNifIChacqF
ln3EpP4yVJc03hZYU0Veqq8dgkrUtVV/qMWRmWlbLLMumsnxb59AOMuPSY8pi3OZAAEifafB5FLW
6blt1mm3z4uj2Z/4mo1BHrb2xUtUaF8aMykTG/PyQ+kv9EQjz7VxeOn7nrjhdO0geNc3z3AD09Ip
ur3cFEiXk+HN0Arw+l7BtJT0Hx3I9dEhkRXV5PMmcbglTkSBjRsM3V3T2LOhYGYVbUyeysT51kvq
yCeNMTgzLAtFOhX4/vX7aDoN6e9YMmvk/2bE8zPcDRTKnQ0wQWBAw/vN95NyS+0fx8Y2fJ9Ky7b9
y/u3V3tvsfaXaRd+LJweNZjBVwfvBO1o1JsHM/XHW8xIU/uWCs9WP+LkVFTvsT53it/+8aE6mMEX
VO3PnWO/q50vYZtvXxwBiXQ3afjVHarX55mLJLq1mlGG0V8kCuIBI+NXgwf3Qa1hz4+uyeX9elDE
3DvAIFizKTCjZ8NCw1QJxEhaTzCdp3lvzNllHoNfTfMGbvgjIEqF73xgNCWB9/qD7WuhVyMaQMVN
dy2GkAvAcTA7BnWlQC9ZLq6GDA2fFUQ4ts9f5Ic08J/kGR9PslkYCNuzhi/eDWIr2c3QLaXuALaO
ZTWWN7xaEasqJo78NUIPqtmDyewVW2qKxOd9lGcp/RwRmYP4g4i/gg3Ktz7Mlhx0JugmpJ5BzBiZ
K5LEKBO8VvqZ4uMnSsqiJrN/ug7iETnQqqCpvAeqNfoZ9PKFl+DOmXlD5dVEYqB8hpdOXwjJH5IS
1D2GGAy5cdxH/ojmEms9dm8wPkaatF/4hZczbM/xu/8vQh5MSqXoRZDyBcBk4b3+xUifjwTfnES0
Lk8IUR+EG/DTLCDWv/zT+ZHu6mm6Ae1I9+k23TJSNm41DJ2L9v3Y/FrfrIoIPBsBJVe5nvESeFG8
tAdGxHh8i4UN0CJCQZnBvsg9+xf+ySQWMPEWntQv9au+isSn8gM0Ityo0Dv003RQb7HIXCCH4QqC
yCvj83ST7vEf591rJ79r38WhX+LEtylPQlsgYoQ17HLyoxWIDHTBB9cQXzgQY8RQR4WALJLShae0
8N4SZiOsGeg20u8THyPVzY8v1BxCWEP02G6Yi9SndI2jN17eIvktWjdkf4ukRQDl7ND9MA49Acwf
MJyGYh4tBMc5Wgs7JDEbgm4BGZuMI3dkusRXyI0laG5FoyYCbIjVxekRgcdZrE8glGtDEPoLi/zX
FU8Kka5wBhulT7EPPY75bEZk/RLOIxJ/RVBAeMjP8b4mZEFkxyL3DaqzRoYGqhNik19XmG1wLLDJ
F3b45pd5sI6cySwBPqJ7fWVnuwqCyRufIMswN2dZiCHXnV8LO1EXqZnadbizyT//BX2IzL/pXn2L
BvZOtAjR7UR2ACpi1sPDdh3Ow9nBvb3CwR/KGm8LMvO/Jwg0U7tayAS+jSv+LvsGacuVv/n8tkhc
ns4kSgUizgBr8GI28DaMD7q7D/hqV2h/DEnsr+j+uLN++ABFb/598EgxUXARiPBkAfTylD1plXjK
+AP6VAgsV3hNoLD6F6UH3R9TeYopPnjap3Nzh2/93pHU27wxKiPtmTiUbzF8+JbPOMSTnqxthmNz
LHl21/U7fvhn/c7fw7C+3Y/v004/Q5AaduOJRDHswMi2ak8vwjZ0khOTr3Qt3pOxeHwrH1xh+tH2
SvFTE9qRCxJCQl0FWxC1MrQznlaDScCtl0EgBG2hAnviHfz7nqlfyIMLzkDelQ7rEBsvOBJ8vrLT
cP/4qaFIwFG5Ar33KNlAPNp3kwEA7GAOH+Ax3n3qOaShOH4+LmqsUsqFUc/tgb0ocJJAd/wGxdsQ
8NlAYVj5auRaUFeIjiQuEwfM9hQxyCYpFXKgPnvCNwR1EbcYBM2nDpZQBD3dEjJ36MlKMCWe/Aws
aladjUskaJF91QDu8QMVkRmeNB5TP4qEslnEhh9OfmL4DKySPBjtRfC0PUv1CswHqM9rl8Ej50bd
eCoIlxgKuK3p9+22R6QQBYM6B8RPURhFgV34igNSTzG+cYxjX5206i1Ew6e+aeXpgQNptE3bo54y
8tobznYkSn14r0jRwwIEp3pnK9vvk7QZ7X1hnbXpQDhhdDGTlaRsBphDsP1eCx3ecLoalNVDmT+Y
tTU+5AfSEPn8eLkNJIPfBwDcX8S++kP5Quno/GroqD5rEnKsRfdNThUZCCw3SmGGtwx0ecYp9yn0
OTtILOL44J42GIbhN8HEYqBcDkCTh8R/6l7+DADPJO5L7RaQbxKRtUQSMVu0chSiKYbWk5c8PZgv
HYeMTAwirvNeBSGdWcoCNg3LhkgNUS4xOwZjBCz7FqScbx5VgrF57rnT4p+vK5liO84K9mj1S2HK
JjKBzYOIeKGUIMVL5FJHW/WQfTAp35hCTYkQxzlG25bs73/qSTRVaIKXSKOwniGjc22iBRLcNRsq
H8O7DxE/DWecr1rohCBOn5HyEP33L7vE2uHRIhKqly27gbWDYn/k1bAfYLwGb4cYGEpPEpfIlq4T
t0Lx88HD/+8Fa0flCDy5Ub5fu/jv9WZsHxuayy2Ic3YB9qBpAjUq/wbYIu3cfPlNd02cc9ReM1BM
pYTCYn72VsLT+Ono8czi/62E48z0Pry+KeoN/a6FZ6X8Msq9rMA/YNodvrO4J3LLcC+EJN75thpk
LemzYh7cOwE+dAbYB76WlCvdQsPHsA00mymXZ4gMO79jzU9zRV8w2ZpAOPSlrqynZB22ex09Cq5Y
47zCNVRfpsMiV9dUTYnq881pvCrp02A9o6143GI0CMP2WYIlrCqcpMB8JsAYv34x3FiU+oL2Ly3n
MuU1VlTaXH3OazSc4Z7Hxy53zU+iHGCFGPayYcBM/Ji8UFnziqDLZNh+IRgv/AHMCPeufCGm+7U/
JkGJM6RKHus81LmqAQPxSZs/smWHgY6IuCXdI4hGP68CCX+E1GOT1UBDQd9jP8ZsMl2aGBooS1ov
ixk67A4o6zlIPTSh7ZgHFvwDO2ccW1G3Jcle0tXaN5POYVqkIebUi0XTUaBCIzCayDXBlpT6zTF/
Ne3+lKlNHBw+5yrqr37+kvaZw2KqT9ywNts0xQedW/7YZmyug/QR29dJXWUshJSH4BFxpj8jV601
35Ia+C82c+xEfb7o1qQtiCpL8NkzG5LKW6lYt1dKOxVJLygffdy7jsL5FxZRME4d7uHyVPup8/jS
M70+xGlo3jqDR9+0RHHZ9DtdrkjhGmRc1qohXdoPWzq8UpK4221brKLEpzprfuUblRZEFfWLtuYK
t1UVMbO2pzmepC5N+GAXxLQcKjzuJhJnAAu4vcCwMK/20YZaq0k8NfGVEK4kmwk/lMOJMpEtg0kC
51CvLchsS64cQz3njRLUdqAofvuCGxGY4YI9h50eyhcbG5U3FTzbRwqRTIEZOOth7oWsbNep3QmH
aXx96KKpADiKOZD5Xfa/yG4JH3Ao0MmB0xH0oA8Fg1DlLISL+E2RElGX8JNxFgEVwbnmOynJZER9
N76zElMkzttaEaFkzFooTB5vpS2UjMz7jA/wcP7p6EvaAE4tMmbeGWVwJEGb+hq2/CWK/5Yfyus6
5wSjMa2IOZc3dCmnGAdO3gZjyRKSi/HpCU95Blur6hL9TLgaiCT1WY3tBsnB5KBu2P4ZZ8EjAGdO
f1SS9KAl8YHrwDTT3yA4wQV74bTCd0AQ+gvfFEK5ZQJXye/MbqKcxTefeqI+qX/xrdpNP1SdF0gu
GQHNfI/5J186JGKvE9P0X4M8bmiWKkYWEKcRHtknJFN4CGpXxJ4fFZTrfD4SaVhtu28qW/+KPACq
KzpoROXIY5AA9TeJ/TX/VsK3rFs4ecCzEMIcnILB8sATNGeeyisJ1Rz2npzzBWftvH/u5eetbldQ
xuBwDeE7rLeu3cTNsskWOqZGGqzRbZos8/S9eR4ccsuGDxOg9/HcFeEqLk/YvvZjkOhHyfqp6itE
lpcXPzwFbw8c8kjwho+mLLl+Lb1GczQqdoV1hX1/ot5svZtlyj0sDoO9m5SVEf108Wm4RKSXvjYw
IuE0klmU3KqjEVif8Q3+GaAmSIa47EM9a4DMSlaOzzGPApsJrsOtwYCMNgCHV1gOGOYpHrygCCOR
CToiv1aktcoEF+PnOYlzlitvisCs/C7OK3XJccTmQzdNSiHPFouZw4h4wOKDI51zl6ew/yDRjsOE
//5Iez+5Mn/n2FJviYgQ6z9eyCafD1oRlh1TXTzAsfSOmAHPFDaSi7GZoIJpjEJcNkAVFzuYO8wI
4M/yRMIAe25Upga9T0HGeodWTqRpRkccMgRx6b4fHO7JXCqQIlEdS1gug2aPBG6i7jO3TRWMrQ97
QENnrM6NZsnWzP5LXWgA4L3IMTzpFL2V/DmQiulcZG33QIU3k4njTD5bWObPldwvFWNlI9t31s/H
fAgXVf9m6XMGelSK/NYS18sEpqzoWmnsZEJyGPgwiP6lHqYlfeB1Fvo6EdDQcrH5+7PO5E1yx1Xg
GK67G5NzMbk5CPzWJDKc+dI7tIQnRjefLVgyjtjAQ7gkWp5FYDh+N39wbjjvR0gqMc/6ih9nA5X+
Od+qFLAZKm/mXsVM9H2DfzzWiSy4TxD4BwEF+wQtBamUzKkZzGKSRqfBTF602bw87bsL4kuPExGW
toyDoSy987oMvsBlhdK4f71JZ+XNfk+yzya9OtNRGemCuy/G42EPLXqdxvRh7a7pv17ZVk8OUXgJ
k3VtzE1p4Qw3+Diqsg5hlb2OD3ytEECT+GTMI0BmfBERN65yewPQAU5C0qtRemR/UQawAwKbcOaw
31LpAVgULAa6frJs4KNh7KPjCzBdTAxOHm52K2/jTTkVh+7oME/Dg5g97SmWYHNB0azjh+PMtN8C
rchfjI8CuxtNGUXiCeIRDYN2RQnOzg/0i4yXgBhGvTB8eUDwbzvQsABmKxZ9JmcrZ5D2Le+VBIqy
ZyEB/7Rx/cP0IPH4oOeh4AO3+IJ5oX9JRyAxwe+G1uhXMO9J2oU58QHk0l5Z67oOEjhzjhxayLl3
OcmDkm8wS5vxSymsc0HpjvcA0vRf/PIR2R5b4Q6vxZ9KRD6tzAPPrbPjWQkBJ/QbGpQ33gS/+Kxg
ohLe6CVr0cOhzcBqgOM25T55aOzR9QwzPj/vdM10w4+1eWmO1gMWJBTxM601l7om9Jo/RqcBk4Yz
607WJSUFUjDaW0rqHhaeeqbnHYn9k448xCYCQkgaV5rEnCf8gxcD1S6r5mWxCBH1QzBLFjWSVdzc
eBjI10bFWV4KnDQqGiV/0g4Ndp3PbznfvHAYdNapvB6IRwUeoqmVXcqDjrk5NwX7sFYkIXL12Kpo
OcTvkuaUAkAwxQK00L5Fd/MGfGDf6LO7r+nLvI1H9ioZS3RsaPBLhLcO24V+78YtZ3rRTx6lB6cI
3MUByijFf+xrsed0UD/JrjZzz849yLFxPO9fQafO+U+lWTrNonnBkfUcfLMeYoH1GI3AxGCY8lyC
DDrSGhxZj1e96mvPZV/PW3pWyl8kLKTLiypa6WEss6A1+EOvIOFDWqnJ0nL2RbhtGWbhhTexya1K
aWtWroMcJp6/wvmoeWMYDPFSkz2YaQqtdORKpffCdlvQmAMj9mDbqH894QQhTAOvesE+Ia5+kSJd
gdsHRQskwhfs/8a1e55Hn3hoaiVVCZKMjnVB9aRoi1ZfwodB5aAxQXGCvvI1XH9aNAO+/fJrtD15
kIMDxmvaXujnKAAoH80/8rJlecnkgCNZQupfc8ouuteWFtWpFsoDRFd8cSSd7rWg+iAnnNdawPOD
UHohd05EORofKg7sZ5FZyAEDBxXWMEUtAaqt278LSt5bxVI4mXfzx7x3d+AaPsA5ETlTvFPXFbPs
FywIu14RfohyHeYO7Wz/ntDekxoOOw3MvoOcM8NMRb53x2EHy19legV7HWLW4FEPVRiaGiI8qord
4lMB0lQ8g+kWtRHGSdg3TAsbEb7lEgbDCa1Igcx6xzqDn471OURDqqUvsgmh3kbgKnguoBWjw7g4
4czCfAbX/WbZZYuRUCrtTUs3MkUKx0a9RJ9PXoR6qpxd0uIGDuVjpRFsYS0cqOqkfxHvka5MToG/
HMq3fhyHtWzvElaQszeGjyfODuVpmPav+jNONmZ+j+OjZO/T8rcav9XiZsXn4nnKsZ7GkwtnVbAm
5ayFt/6x1ouV/ngzeItjkG1yZM88HvGcLihlJvdcykKT1PTbCH4pjCno5Vq2tfuvvlw9if9wAq1c
MasA6NEQo7J5pq48LvokkLN1A8tWXyc4gpbLZJizlhx8wUi1DIMKZwKZ9bFUqlUNxXJcjo2X4W1v
MAKe040+phXl9Evjj1ZdvyiLZfwUy7Ug+WacI+LBjLFEqYOYF89myjTcybLrkKy1am73ixiiuCj8
DzDZYp11OS9DbyKZHC8TzKKfPIcexw1anRDIkpaMs4Bfh0k4TjU4rmODkvrklcfoB/+FLbP9iWaI
jyU7KCUSWB+dDo0MXUlxZbdiziHcGCB0M2Fhr69nkHkY5LG8JFwZM5ebbbF2/RFiFjSgKVCQkEz0
2nM99B3oN7TkL1dQ4aFRx/7jAdTObGImk6GZw/4ghlvQiLwAhc30rUcucfdnICwL/Tk8L3IhGre+
AnSxh/I+ObVIdTfgZ/DwJx6n0wiHg3XtzOCSoe6oMLCjDendEBcR2q3BrYfZBP0GWIY9lN0TP37a
TMxaxUhnptDryTB5/IJIDnmmQvS16Nj9jJOnWGhF0HenlIOoWLXSvJaWkuYpePaqC4s/IsZIn8fR
IiEJvlsOXWCTDoYU/9+/Zwlh9uy6i4Y00cKzaphngdXMBxUDmLWpzZXWhcqs0T32rkZHwOzbc3D1
kIO2cEdcoww3xpqs/vdZXYz8tkS8mwJrVYz6E5d3yeenMesrb+yYgDH5RxXjUmJjn27XwXQug34v
BolXjk1OPpBSpiugx8xaMgSZEWcDfjM0kgr8VopCl54N5yVskLrdg5PqQn1SQfNF3MQWR6XSU52H
UKBhgDGfctkAqeNzxIONz78XCNjxzvppRo+x74gG8JYxB0G7dlGhrDEdhoxeuxpeXg/vxeMlearj
QuMPwSpf/oBQBXEP0hZnXoNURDxeACp+jC8kHA0UAK9lbC1iG8bp8aX+leqlIZev+Yzblfw8NMCQ
5po/UuqFhvtGu6q6YyttJ3mB+EZG7IQ3Nn3XTaLdKOf6c645i2o4vppt7SweDMpVxDCw67wKUwnJ
53Br20VCNrLs0ZFlWAh2XmTDBBHPFVdKpcqHNmfMkHKViFPyBaN+VZuHVCSQZQqP4wqyuM7I6+my
olPECDx70M8x4lBdemm27EmIJNxe4yD26IY65BacgVCGOE9oiCD2EOJRwSBwIbWx1NHksNojOuLJ
7WmdGIH+i3RkC8+ZiZQuzS88FUXxJKZFn2grWA/s6aK9q2cZ2mWKeyRNnAEQ8pEhUc//Se/GL7lw
/CfNGYsnv+Bz1RJpLeYwBUGfPRy+GytC3gbju7ZBz8CBhZCkfpfvXAlsi5jqcVW0DwrhjlISNwma
UGZ23Pd3JhUMAhlZgF2wMaUpi39WnTkS6Xe4rmKGeBbMMHDaM6nNTKVIzAW9IKeLv1+IH3GHMTNx
wc/MRSi90b1hFE7FPbrlu8WAUQQ3T3fpSp73B6FZ+/iTF8CpyWfjOt25UdO9fW/enuUcwQwLEVUe
i7JaxZ+cxSYveT0wm3DW3dH+6ffhpSStiIEypmsf6l0+1+/dG6ftdC9JWFWuvCgaTAeUvnWnc/fG
zRy+w4t8N67KlfcrylAxlAEB4fHiTY9XlNI8elwnalmcMKhl36yrwKiZ6AzVTMygYN/8e7sUslvt
g9oBuISOkvKBi8emzTRUzEbPPKw5s51q1R96wlk586XP5077BB5/fWq/7Nac/jWd23v7iWJL4U0g
NYSB9vf4095DwkPhpAvZF+oJ197iRsuj/YkjLmopkURL2zcrNtElXorvg6VFUqXwwcE7lwQeY89K
4tgiLUA48LK7G7/SL1MHCBBbZc0WI4LnqcsBvut/QJf5RflKt1FcRRW8669iDEW4MM8CvZOQQTGs
q76Z4lHgEWmdvwmsi4ijO1eMvWlFUiCTn/aUfNUn67P6CSeEbSbs+JN54S4NLLDv6k3kWtMNH8tT
wtct/Jf46fmdQTnB1YBc/JN2jGf3H0hQfgBFgrZRSn/Q78tbWgo+RIi0scm+2OckdKDYAiHyQBxa
+AxSKLEpHBNpazVLa1pn0cFW9sCgEJULc288vibpGGlwdZkdFT8aNiH/QAJOLI4rTQh3jznT8tKj
pUQG5GASU7hV7zYhJyQDDliYfg6mlPsquReTa+KAocH7xW7WctxnO+8iJMB0XiRbrbRkZSC+rLxs
8g1715HLBlID845YQ4RJxloa/aadt3oQjruK1k8rdio9e/EVVsuo9uxy27wObfpOj8ivKF7bXg8y
RjDtSgt9mRKXuh2gnSAy0FwQHPwKcdrltTmz+Afea6659EIwkGWm66gwS84T2vr5WM4f0tJ6+rnh
auCgDN5pNycvxbCMMGVClYgoVPxC8TnQc9LTkLs+QEMgwCErccPefbRk+4h5S9V6IKMFEvaE4Ywn
Bl98Lth+g8QO1G6LPKCCimkH0J+kmvGXD1lZevoadofmAmIhPDcbFWjkgSAyRvqET8GlkC7ZlTYN
YbKJDh4jg0hQF+K9+hXeBrQbM+Y+HakhjD4ZbKJ2AD7Y6XjO4imEZwfW6LQcHM8tU7RgbNYGv7ej
uHapusR5qkBGoNtyQQfEsIcNATW4EC+cQF75OSwNmfAilArJmn9R4JpCnC/9EiSYQRPW1Pqc98sH
rfiAiSpufBD1MX+q6TlclBPKaxYSnsRFk8Schq4SVTp7FkUNrAVms/iK7Og7rePjztl+FGParXh7
zKf/taJ8A+UipGQ+qAzyO/j0485jW//rhU+MfV/H4uOxfX005KDrPhn1OAEC/ArCGQNHWn6xpzeM
REV1wVib7bz6zvbDWfvgKtFk83wxRgL+hqxhONw7MT3mXQORoGHnmaTpYYvQv9RDuzK25r61eXtc
rJn828M6vkhn6e78NF8yaNCXdIk/pLsg78Hof88/O6o63iX0o4MhoIkIE1/mblcIeMz7uO4CNQST
h+zAIP4EZYI7j2USo1bcJhHQMZjnVTDxFDOEGfe7dby8pX9hJXowSOCXmDeGgwAECrkzErQjl8sC
JGXRs+M5hVe/A8fbBV1LoGt04oEFWBvxpiSGDeemYZaBZOBHQvxa6MLLuBWCGsALKxRXvH/GhxPL
mqvnMY4UfJIugM/BgwGQA+6YGfMWiwBsUizxRti9kOszmpQHeCkCFeB7mL2zhB/fkH4cJgKl28Fm
HkEiAh0XDIxDy4BJFWaoUOPNuYalR+rlHOYm4g0euIWVuQBUNfTk3i1D8S+W5opaHYIjtZftVji6
KVs1WxjOkhleFQWJ6QMCwOnnGG3f+5QKEBqkm3UCw0eDmuN6MK3BGkzEE/pmKNcDaTOt38GMGv2S
2tfgcZ2jJOFQpclFcYDREcHjCEz55YAYjHSoPmn7+SXhSOVGCz3jm3mTjSFmIYj+bVGNzSwme4cH
ZarNbuOp4MZwqj4lAAiMlqVVhE7RXkgNI/ltibMJlk8mo7qgi4LCWZjqvAaY4ElCEczGQ98QBbq8
sLNVW28Twm5xZyQUgtoUsATN0AB2HjBQZ7JOk8z1ETJWMLyNsZHP8j2jrSa9RpA3OLvEgY/QFsoG
dYUijOFoo+xY1HsT5ta4hSXLDo4y4m4M9p876bEx7d1YbjsMFf/S1zIp9hnCPHluTwtzWlDi9XRd
gK2ojT9pqvhZDuRkRO3AuRg2RpApfX3yaf372qP3KtUZGklaNSo+KoLm75nNSgzxI++FAx5xLEaA
6zs1Im2bZC0ToEdCTqUgpxAlL5a/hyKyQRWx1AmdfW1DeZVEx6ReRKS1IYgnQgpJawhGupCT1YsW
DD2p2yDFn2a04BGLJ/RtS/wYKtYo92t84oiSAdwgoguCKFUof8SUIPTR2GuY9O6Z41CWAg5MKEgU
jyulUdLb85yU19ifBo+31qqzvPBlqMWql8OsJgL25XIdzDoorEWVi5kKZTRrido1whaK6/6jjzOZ
kSlQDFIO2hLYaakHUyDGEAQgioeJgcjogvuDSyW/gK4J3hZg6RrMSwo1+BUUrRS3z3Qu0N/Ss9gR
ZY8xb8hMGLsMaB7MByKxBvJOOHd0wLVw60aXEgFYh2bHJgjD9pTWJxRtxO2VOJcehOsjsr2kW9np
omAHdOhewl3piDQitOp97Fs4VjFzRBiJmwN+FcQ92y4eBdzpvJjb+ITztLKs0hXgFDebBjzCe4JT
WplHuPeh3Yi9URW8EMbJtEMAhKKc4eniuSFDmM4eX2THtcVR6Gm81tZ1oKqwl/B+eOS4cpgQ4s+B
O3zqM8zjgtnYUHBO9NTKnvUrsVA0l49m8B5ggMLgMlRWNp56AoLxO9Rz7HGcWsKagBsDOEhXwXOu
XgDHUdP9IPauLs5vRGuscscwbvTqw/NIwdfxbgYWAxxt0SY1/946zcqY0YTyAsF9vaYOCCElInhy
WUkPqsQOhsYM20+H8RPWRfB3HNqb5ke9jKfy61XMaMlMdld8J6ZdCGSMXJdzgtEURTWBo/CE2NAY
hVHnuiaeStS0X0YoROLyD9BkTmlI90qERgHNRhBv2LjQmHPHANBa9Pu4BMU+oKhYtHyx8LsmAK3l
PhStz8iRz9SUFsUlrOI8AFbVmUNx2/Ogx54Sn0DihWq3waqrd9UGEG/Gq+noDD66MzRO+oyItUyR
JXhsFnaGRMzifpd6CeETFONrjm0mxeBHNsTJf+UORJjoDg+GqTQlhs5nzkGKCKAfjitxvtNnUBDR
qjCT5rtx3wIjgi8O00VDjXekeiiv+Mekd2qARp9pgFhwTiMxydUv4JPcQWpmaEcvvKOaoJMXQ7aq
UYvi+4twFlIDzDLgBVRCoGkVMsjfSQu6cVG8Nk5/mOBSlEFksbi9pg2gKvRgeZjbExZWb+Gj8wCI
x6U7YjYQsTsX6Gbmr2YBBBm3vmMtwCc43oSpJkMWZsE1sjv0sctaCthJw4lBoiuXbgKPEFWNM3ty
jOO0hvYCGOWXTbFCDkJ6GxsUHTZGzSZHkQ+4yldAwhLEzrFYUOj1cSFhs8S/gA464JELKWK/2Tv1
NxwwaKwZharTTBaMJc4mXgzuLuxMbN40TyAo7NOAKDaDM54XfvQhO7FahGEHu3X/CWYbMh//7XiF
iBdGiA3sZy4Cq4KIEs3l630t8NQmXbR40dqE3M55tlMwlZwNyWNvbxOgcECRucwGQRX/bz1yaLTt
6kUU0gRDZS5j2EneECFY4MEE/spzQ/P/R9R5LTWSLGH4iTqivbmV9xYJoZsOIVB7b9VPf75iYuME
gp2dASFTXZX5u0yLpepu+OrpMx9xz2KQZwyXb9j4w4XmX1ppVneYQ3aWdcm6CRPmIXLf5FxhBesm
hofeeNqgYkmnNS6cAPQcPfsiJMEdkT75vvkmwyzR4/3duf1KTx/BxVeZWGCH3TaoXJzorUQGigdb
pmedoMS0jmFVaeQsI/HPaYuvLDI0IKNMTsa2mjOsVC7e079//fvy7g2w1Tfzb5vyO6X2NFFoDfnN
RbuHx4CSSVu9lYVwmxLBERxqgtITKlt82ESzmFvLqie+J89MmdG0JQIAH+LTQtSVH+tsCD9KJflV
e7n/zArahjyP/KNnOD5AQwUlFDl05SYFXSWZ+VxpYuUQKlLAZm2a8wajup6dAZEj0k2rrcMbDfef
GDLUzqW0TlX9NKWdSs5s/w6xpjljwyWjp0asXR3T7pYR8wxyEGx56Gh7Okxlb67amCpwKLVxqr9U
UsbfkzbdYh0KNQ6zaFvTn8ohdk0fYUt6DIwjnaxvXJ3o4oenltjM6ljoMCDx3g8ItnDu9vuiKcBK
w8ZTbu/Igih/mEAC3a+ZINARGwMBSHN3KUO0ekj28d5WBNJA1BjyyaAfqYdPO/vN2SlToe7vzC9/
uMrxsy5XCgyiUX0G1i5mpFR2DgxpVLrLLPns4iUVq+dcDYiVPrzlnNRB8lWXNMCOh1w7mQwONRFm
34HoiV9V3RbUiAa4XbQPe9pJHaxU+jVjoB7iOJL0Oy6YZbLLLLD5gDR9Ll03weSNk0fhNQDvqQZC
PAFkTFml9+S6R2ZRqKg8vwMJSYOQblIlmRqSbtOf6wCUaYkr77t/M46cmdNOARHTQl0jl/MVpjz4
HE3vb5z5IuLDSeppURG8GJGo8mH03wXm0aZDLR98mj6tokFkFchV8B0NtxzTlhEAzPcJDD8vr8Yq
4voPw2PVrWre544quJKWnlZhwiX9Ryegou5whpK5x66cNqggaCQUndIhXMQeATmqNSrQRJgrl+nY
Q0uuFLuIGhP2LtO+kRwzcFyKPwdU+H3OgAwO6gY9Qp5ctI2t3mzsk0X2XRbEWNHg2B5jSGxmodFO
ga7ZwUoLJphRZOm3sDdVcZL1M3V+QMr+e230a+rLPl9q1tHjvMK3Xnk0Q+0rpyCLEKN2WM4Di6Me
nLTGW1WsW38dgdmVFnEwqCQAlywaeZvoomE9FBRoXI9FfNWkbQNGVlXlOFRfmXykWh3QvdUYlmuW
XYnZs39r7I0rD5+s2+/1dBdhqyzx9zakIA2LVmeTcYCw8n5RA6snqTMuaCnT/KuLCBO0fk3r7MTJ
QrNg5/H2DTJ5vTUza91ViuDC5eBPrXRaWuRn+8WMwAXJB9HxBq5w6RAoHKkp3nqJuTxWOLH8Oaxp
Tq8Zix3IZyEMt0TUbkqzdt9fOGAiqFR/sKdEYX8g0yX6z4CshmvxESEnIdkjIa+eqm9bFBVlnWNz
S5YSjmdF6xYS3aR+sQOd99dq74XskJKZlDGp5iEErAHzjdclUQnhgdyb+RIy4lHtwhjOUyrar0hA
AtKjJoWmBo6fYWCtxcNZqhq+wZHB9GRz+nTJ1q8ntg6Nuoc+7xNorQlWGmUqyEyAVTSlxPUjbaAf
PJg/Blp/JoZa874FqrZmVXDNIO1+9GWpz9GomdLczGb5dxodc33+ZljlpjSPb76FVKZ65qo7jEgn
XrRMIUIS2VtPzpJ/mHtEvIVXPz4uZW+FYMFvCBdOaZ+ZjgythWjHDJ+x+lDZB7wVrLGbjqHbXO0z
bBCqUtC0IpkmBVonkFQ9JfxewP30TaWqUkXoCzp18MtQW1rxHKuffq4CWO11X+/Art46SVtzAIL4
PTZYM3b6VfHdBAkYATMbg5MVnw0aEhHhgqOHVMNrUjPFDPlrzl9QOYU46exy+6ZJJ/2IHUgCO2nc
JY9OllYGOaFUFhWo0qPSaYMOZg8YlWqLCmmuQdaDFzzBBlrsWNL7VLmvaGnQ5VvuNOvWOjYRw/4E
sPCNeELmDE50+5Eb6xxx9cVDxL3Ip9ktuUlX6dp8+d/6P62U+QM2AXoC/kX9x1dx0eJx4VK/oHwD
jS8u6blB0pef83NxJN/uyBCNLRKqXcdHeShO+YEJFxuy4pGNKSRsC/W/vH3zURyzY8In7TKouriv
8Mz9fuMC+o7uqOvuyR0jw7f16Xy+L/IFz+GOd3Ut7kH8PIAxhojsGHEv/+wZ4dk7+ueERFjixU/O
zjqV33+MQv2NX+O3xQTSfw/fBQYLoqX5EL4JGO8tXZyEaWWYAC44zDdgWubfDcGwkOADwUDj8vcE
Ev8RqWG9LtR1XItb+nfLiSIlVpqkM2ywe6ruPzQ8wZdiEFZlLbq5SO7vSeoTo8wbJO7A31yiVPLg
1zoJspxxNCRwEcTr+DcKTVwiWCbIUQL4CdmFyGgQ7QjSVgPJEIBuKxK2uNGmwKrSMXXzAcOLP9J/
aVg5CQVTs6+24KRbbB9rOuOVxUBWxopvvDWHOUPG40N8QBN6IN/vIO29k0vUnPxyng6gvvQ00UeG
P/arw5PzfoRf8qMHW29Ow0d36uFEpE/5In3iXOEDzua7+YUWgj2HcEFGyjPkxObGM0S6wOkKQsRN
gT6Z2I/3/X0ny+H536P9hwVBDHAz/dW/W1msPFzaC43RSs28mxOpvrBmFoFdNXFbJSluDIlBcCA+
wvFCG61zQAhjdAWHY3CXydBaJCF8iMx91GXrlrdgmLi4msSHSSyZAL64IV+U6BcHcaMMp5EzV9Ep
E0zcX0tHO2iOSmbKw4JitI7TWbl/b2tsTCQirzuWZnnI+chOYl4n49tP4kOMKYg/vJN4ZaM0okKm
00avKAdjGm6TYiEQmAA3kAZu+F7+3TD0QSsVMr3ol3fHKofZhaviE3/QxfqE8Tpiljm3+3YvdJjh
Vw8V1H+0h+4EVXVsz7BZXDXibYFR4WrShA+KxZ/9chHgTmq5JEQQfvmtf+lfwLfc0AtDXdE1iuLB
xoAyQuImWCiyMEGRQenO/5YsCMq/9wmkAwSF3YoblI3GmfN3o+n891CZ+ENOnXio1fHfgyUV51Cd
2o/ipF6ZtnOVbm8YZuuWGEwqgEC204VcdPP+I2a5hV9i4SHafYU/Jgpe/0d6iilcrFC2a8C39+v9
gt0k+OWlPZWnBQZkEOUfyogdOEeqaYe6L+ah1ZTfYARxIk99uhvlq0MoKyVfiezgBVVvSkwqMSit
2sK+t95Yf+gP8+Few1t46+6kFj2rnfmof/QHIIHACbwR3BA3ul1SfqCjkMpAFXEDQpX9YqNnf4Gd
9hw1GP1cjzSagkDob+npe6CgYEyN1cDsoGatJgYyYF9wTFkqzMteOgU5QYXU+fAHhrOQECQ7aAth
Bj8H+xKoH0p39pQjbhrH3jrGxuJsJAzDmoC8AcUlOBsFV4ChBaDS30i2PrfSjSOvW2nZN8vaog9f
ltXqrc+ss7Vpu/XQrekUjb15lM7usbhW1/gj/WAkOG9TcSKelJUms2+HNqX8r6/wuoN2lvMCQIxh
s+pM5/J0prR3kPt6txykSUySh0mJMPOIt96IN9H/yQfGgfjSDkEVLqHhvVOcvTQcOungPUBOgIoQ
ldC4gv4BJZEKBoIIfAhkiEFA5YxlaDBUEEz7m8+SnbGNZp0+U+o56iykWeBhFNhUV/SOjcxzXBIP
ifXJhgs1jXIWFnvFw9e9aYr1QOC1vwHVY6+Paf3wviKn51ITpkHv3mKKMb+8CwMCTlnej8WUHenk
HhgEfibtewXHwCHUcRg5a8bkcMhVu5Q9VWOkgrj2QUs//A/7aO2Nvb01t83K36Db5gbGWlsLAHiN
2YMZiiqBHyB6dolnIjEEoIoYQFXsQ8iSwdjAKPjoxDCoWa5tPH/LLdE/SHFN1UlJluvfCuN1ZoUN
DHdBqsU0RHtk4rskAB/RgbY20LtB15mTJCbSc4qdJezI0TU+s7vzyRV6blGnth/61f+SkNtLz+Lh
PN8v4znclIxAJbiv9uY9gkf0MJ7inJCezo3sMBA1HUytPjRHyyEmcZnXS03fIDSPcHE2m6LZbMty
GylbX9oqxfbtbT1Ca2IaLEIPQfepbv/msHOQWSQucqKBdcEZI4rEe3yPOFy6i6gCKna3Bu+gfhXb
R/iDKnrT7PgZIAJ836xJmt6XDF3QJuqMeLtZF51dE8oMkGQApl6inI8Qh2+dcFOZ6MXWurJSrKUa
LItw0eUgtc/qpTzBy98vABv2GXYc82W/4p/0J/4yr91J59SDc7536Pd8a26T7JrPo2SRxUtIkk5b
YU7Ck4bhP7HWebRp5K0sb2152+S7QRvrNVmOGUNK0IVYMPN540wigBgi8pBtw7aikpxZzRR9UOiB
l04rIPaeNIv3hmDdKZ+MpBVD1MXwU3HMMZqQmYYMIOGY02YQwozJEcUWKdBMIRKzAwZbnMhg08iq
qHA92hPyjHE2MfDcX/BPCFXeeEox9eA8ZPwVC47Kk6mD4LLBmC2tQ6QP0MkgGaB7JkCBkyFFIegZ
oB08nqUKAoqYmaX6TzEIFtD+xM83rM1fKYJeAsC8/WkTYvP/oFeYI6wkBlI1OhyRXj1G2uUhYEdI
i66N9OaARnuoPoEdWjqS7stsv3gMfCiAZDjirAPqCrYZ3JaeM4XzUgmNVWeITMRIRzG6RowigdWm
hGA6EEVEPhOuZVFC1KSe1kzxyfkQg5PUFXJWcux6b157c7STLanCCH7dacJYojfCHBD9IeKIiFbq
sAQZUNEI13McFgbbdKVP3o5NgDPmJQa3e9VM0qt52a6TlvYn3xbVxnFWjrkkMDiVll25Tpjprm/l
emekl3eZrXPu2KhLeCPQOGOiR1Mg9xyvF1F2KrzJVG0xYmHiEl7DPJuI/HdqCIJfpFECBQgqhGPY
EzgscH0w2n/wplJQcgUhdikhUau/UlzZ1D/lV3jT0cTU5382jvZDXE7SzblZN+eZPZKHchtu/a29
qUfjPOwZfEQpVYHfEC7L+QZ+UYxJuHwHYyoarlT6KlgDqjsqPZWpceiCbNFL8aaGaNf/dCyIYRHB
grTBKbj6CELmDdqClwy1L+zDmIGr4//OmJqOAhXthW3407v3n7ivPq2Td1EP8kGJh5lKALI5BnW7
iMqouRiUGRQaf/VQSYFBppZ4QvrG0Tct0NrNJpasWqb2oomWqryoASYF2ob8hF+FBKZQj9jvUMJm
KNv3okoRFUq9D5fOCHn7j1CeWM+EnQ+B1C24BlfXORfxGcerlB99Z186W73E3Aom8JDUH0+0XwZG
p816vY5JI49m8XsGMYK07c2sAkbnZh/kk6xzwiWqgwc/FPAp0Z4lhBwWi4QZmu8M+egNgEHKtzoi
HyKv8r0lbYF4i+JZOw+5v0fah6NEeFVJmoLNeqMaaTf4Sox2jsSyJq5YX+LnDbyZz9N0qb6rcmfo
F99dwtsAGdvhwsFfILPZ4pRUJq1N5vBKAxez12UzTDrUG+SgyyA/VILU9jQtdCxc2PYv+yzgEG0J
3QhXPk0IBxZ7AQJuymVcTttkdKsnzp4jfu/TZoSHjIzcYidaECd8dM6tGC6OfZIpNkVc6YiOG+qF
zQdME4k6kBQ7DzeNfOEx3Djzu3uFUZXetkO1427R4yA0J4JlKLcQqtyKYWHWDd5FDDpFOTb5HHzc
KXwa2I4c0H39DcKLBDYxaeHmvDvhxg2WlrWEsPKydUkb1wu4qsLVEti52IpJf4DYnuQh+tBpgACE
fLeIZLu1b01NlAXNQqVCzOcUKCGGkmYW9rTtJ3P3xjDZb/wW4IToopnhLjJtmShT5KcBMBdQRjFv
w7mD+3iYgPEZKAGiqQt7SEXClD4s9dDri2bNJ1/DebG2lg2fyEPZNLpxtnjPC+R9FEErIPF+Js/T
J1L+hS6mks50ksao+OGK8dgtnUX+TJ/6VuWIPboP5ODZ+j2XNuWMUeVkkI08kmu4S21ZLaRNtVDJ
OsAxCJqJCXPKdy7cX/fhbBCtLuIbQSzpU2KOZoUleM7PAMEBST1BSYjdnStLHlT5dH+zRbEm2PHb
WWSLikjgpbHkW/ioUcoyzhaNL1apjcc7xiDPGnR1Xq0x7y55btiQc/4tW2cL5i4vXNbHjGw20i9H
xdrhuWd8JaMEFwNuiomydH8VHryxzNY8lmxRzqxNFDJcU1qglO1WiCW7lYE3fxG9wo1Epr27NWl7
h5u7ja7ZS4zSq2/1U1oHn8YP4vTDcPa+rQ/cpzVZUV853pp8NNwAj2XiYc7Jo3n4Xx7J0hrI0Uh5
8rcw9P9EeBSwsNnILrM3y3rs/op3A5QeNQPLCcMXNshuxC5EN5Letd/mR4erxkFI389wJRw77ogk
16MHEXUu7+mxOhfn/Jicze/onF74Qfy10hcmXPU770fqurzwB/LV2dfY+dftsd+Fi/Zk/QLLAyKO
ykfAhrvVP9UFKK+5bnf+wvrVNyvzk81Kx8DDWtZG2dpCoTsilRgw61vclfhvd1YepTnCvHwozqCH
gxKGc/sUfcon+d4jOWX7p+xhXjwtPNkp+B8hz794e3lL6y/tx6uxKaB75sweJWRvJWyRlCSTjOg1
3EUAwG/MzoQhjHg7G3mVwWzHk5rMRpxfpPjL82pFmj832hu+xTCnNvFl6MeaqSPPuBSrZmYAzCHt
hrwFB7SmqjWzGewqBFRcrhgHp7ExbtNZ3s/sYvbOAe9w/JPJNRE8mzJho44ApkHrvGmJncUSugNC
4CByIbKh5qiBAAEgeDkIaeuEXYWcxX4CiEAYo4iWtUmFnMAE0AxCAsNqI9Ywqe0YZ0EW0VvMKChp
bhA4ICA1J2o7SUYF47cxyz+NcuryRsJxKBMeHOWhxdDpcFzTu7AiEC6h2OznFtO10WeyIeENbijl
Jm02AxMMyJbLZh0qea4GZcbi0rOJ1S4dhHEohexR+uuju8HdxvGMEr6Yw2/xJrRIQv0ZIw24P9dY
VTl73FhhfCAXbLyVDKjgScQUoRQdzIxdCiJh4CsX9cALQuTalLdUZYeAK07HPLoWG50DmrbwP+BS
46W1rzcMmSoe3TUCIrFXzQ4U5qoxuhOVBCEvxqzYaRMDKY0oWcX0HqZjTDVSZzAKM/kxWIicende
Avy4q3oZLcTE8WLVkEPjzIojE1/XzJBcliTXj/on6nxV+FoZcH3zTtkjPNRL6VldjZvxbBhugYCd
8+ppPVE/fzh8RifrZnFsfERijj1TQo/JFQpYOnM98wzga+nOvEd2LV72PbgSpcdaR8pCZC7UjrWR
7+mN/3Uf7sP4sX7MXfRtfChL5Qw1HDE/MnupR3k+7Mlpv4uhEmzH2pmdAVUOAw1eokskPJ4nlp16
ANOGR5ztkpN4otmp2DUP59Zd640YQowo9QFGlf4VbYSynbxkFP4wnuQHKfBJ4HTFaSJf0w8k+7SR
HHoh5Ogf4eydeE3QCLMijSebFvT2v/0Key8yC6EQoq4npN+ijmCUCIw1AmKUXa3gqv81p/5BfqUf
2i3+SB6incHegXQWACaBtI6F5IHEXuDKCY/VnOPo5Tv4Iw+Du0C6gdSdqwG9Crw3VxUXGTeFaRdv
/O7CW9X8KUjccoZqgx8H5+GNQN/MVSj+sIONR7NmQ+3AoNMM0Ko9eAnqQ7u3f4ePYemtZVpS0swe
PUJ29+XzkogXRoA1gbAziQaSBgUMTuCb8iP9oXv9oaBFlNI90HXAS5VEPIwIncGdyu0FEUZPxyXt
dlA+4rf/g6D8A4+Pi907ya/8o/xol9ItWLyvyc47IfC3X9VJ+bCvVOGgssjMKZse7Y97bX90dCAC
zOUhqabwWkBwx+TdY0pmdgfZeQS8kRaKzYi5QuqIzYVHx/7y7icqgW2insdRij+M/eIXWQgxQjRb
SFmUjf+V7UQNtsuuw1MADyzC4clR5PGILvnNOJtH71FctRvPyePK0mYJPm6uxrXGHMX4D8IuttU2
YsxFcUUjcTDHzRG+YVtdgLcXjBNc4+HiOhbzc2kWZqLCw7tPQBPTGcRc01+Q+Xu2yo4lCriOirxA
Bed/va/uPNv1m+6Kp2TYoEBEq42PaglaujMZryqGs4rZnPiZj8pe33KVzPV7+1SPHSJ18hGWePaZ
/tvR/svXCtw1/kIDSEKUtqkY773LP6Qntm7wK1Y3N1Ydq8g5O2cyAdpbdK1e7A+GmDPB+u6ffME1
AaUsFEI3659OjgQ8Zm2g7cPIjIjoyTUANYqewz1mDwgd2iSuJO/Eqk4/mqv0bDfiIhV1bX4g02pU
EVukX5lcc01OAqlIfxhzE37xH3hYoEMCa4AvWGlA+Vifk3F1lV9UDSFny9UXPvrgIZ2BIm4ar25z
VW7KLXm88WtY5562TDvj9hhEtcGYl4f3iF7uRfsIPtuv/sCmvaI/XaFaIslLOtcT99Lv5SN1zc05
Z6/g2qzex2RNXUcZZW36vfah3/t9v++OwWfwaX04P9ohW9OeHv1NRjHVrE1idSmo5F16U7fKuaG2
Wg/adDjYU+XgX/xt8Sl9qKfhS+UbIwomdVeHo+DbffQH+cQf+TWH9yn4VA7DIflMPvUd4oAPfjV1
0SV6iebkTlrqGQkO7wgL9m+TZc3yPjFShv2SsTX4X5jiI6FOg7ykV2bveSKJZFl3XJBPCi92MP7I
xsr2zImOcwaVTFZS2MLiUqQwDIL76Y5i30ZNjFKJijUVbZ+NBS4VqCkSB4oLfgNVs/tbcQrHE05h
n+IAcP+FgbLLOQ3GqM+QU4Iyq28QCSE8Q1aElAgbGrUPSDJ3zevEtAG4SjSEgHovNlVWVcbbycry
TmzFbOecQ44A/9iEX5w1HGCsOXMecdrIL+Ivqmvx0Di4zGNE49nSmPdCpJSBUynP5GqA0cUfyo19
MQOg2YsFasyGZcEFK//Kvzmmrp5xJ8MSj8DDB4UFU0xO1YNJLI9gp7MVJK/0JmHrMSc8bV4XXiJq
94LcD8Z7jMTlp+x5QXmd3Yt+ty/2pbzlN+ts7Osb59ndvec3c+td2Vi2yl7Ze1ddCA4kU4/2kv2M
5Halbwtt2PSFtuqs+ODGnD8kriZy/JnFwc3ouosOaoLMZ+xBaILX2QAJDl69Dv18p9EMmCCeJna0
FIh1CLdRZhy9k9VBBanazvMHJqAYK7r4OGaUYm5+ah3NUJjMTXTdruJN2t6YMCOoSFm7fEoDVhY2
4RdBU5R5CLGyBNPdrAuXNOlGuVDsuVTPu07IZankgXmq9xQdkIUX4z3lp4TO0pg5gECYXMOlrKya
YUk/3SgrBnZ5ylxlapyzlTBlQEXoMxRoQbpGfWARxWfvpPcB32vsrvhLtOzllBoXIyNiqzqduQ56
yqlFQng9Txl7W86i9zSpNsxncpO1xPy4NyLkOcAgFSVzh7hQUGDq0/d7KrTbMb9yYTLmd1gCS+HO
bFAbMEfJnlfKPGdsuTrh1QYMjV3CLeeowSx3xb+aLBJkZAgak6lTLjtzDXQ59J8JUAcMJms9O/RA
p/lVVo4D7lygMHVVRAv0cYO9DLpHVVwbohIVFz0nQfUEArRY17RXglPB9hm4RcJrQJ+VfYXggD6x
5kW+05U51TWPtJAOGbBsxqAhO4VeX5WAHs4c0TXcAClmJg+aRHl5UcgLzwRNWd9beddoBIYtezQm
Dk70pa2twJ7j6PRWkQ1MXWpyoorMsa7O3FzcqnieWvOCs0uj+QBQnxQMqmIerjPGtUtyG6E3EAtS
iQpoCvpJZQBNgz3QqKfMvmn9uWxPUm0CgOUZHLzI35lfhlAIMSbJvTKjy5iwMHfJZSKMmcljdJ49
6hw2KkzDTAqZo9HiJ0FbDVxG6O45Xnyh7YQv7e2RQ5QIi57MCUpmuDB90enCDL4HyBWKgniOjB7p
KoAMTB3gqfTnMuqDGdMCCe3ku3GX+U+YY59OgXGGpJmBYeDr/AV9Q/eq4g+FKyUgikzPbopP2DMQ
lkyTTnjmuZeuw0i/ELpOCKg7yTSFqFUUfWz/CV+pSeCr/lFWClhBPEPxif4eSbP9ogYjVRXDHHRg
D+6bMcEQ07LwIcOgJwycbyYMhlH5jQXEBercWS2RjYTbeZVpM/wBSOmxWKoiYG/fwqszR4SRzdK6
ZsNJtmW2TIn6ylfcFY8Q2TWvi2KLSgi5toQbtZlmGhnUc0SHaTrDkonGhUBhcvjgjLo7mWCFurRc
JCQ0CfzmOW9DQjIYjCzMA70WM/lCYC1AVtIBmmkeTKDqEOeaV3CyDMn6n/UT8Av8E8AK8RIkRNML
Hi9yeOcm1R+z59RT3KX8HP4CSjZgshLrhDqxB2GF7kFTdeyvY+S/lHfUnWDn8RcAPHAt3w5NTAIY
38UNlpHiUwxd+iM7qCKgSfgeUc1WIx4rmJn74ruAzKhzcbMByPGVLDFEAvxi/hLWcoZt7sGyQFzg
37oLfiX0Dbm1ktUZ+WU+mcuof/yVBotegDXPsM0DDvI2wUgDz/HagqdFdNPgfPqY10dGUI7y6Sf+
4bE1D8pkStfsCpmO4ZZHT43NbwYZ5Ib4nEdHCcsmj2xBDByk5A0mfBsVMDgwixXqAQrc5Y24QDbe
uwvsBDwzs8t29lUGESG+hjLkEX/peDWpqeVf+GioDRTpgmP4Ls/VvTqqF/sKT8sLxEujJGMV8pbB
aSipxf+L64GCG+DSvL7vzdEXMiiumAaz6BhKG5ST5fTGpJpP0CGjdOcrInCqeKFmQMegjjvE8QZm
BmD6CUo8wHb+HrwdBwGGAH6ETYELjYePYcVXhV84VMVC5WdxH4j9QMFgqv/SiAAWU82zTEIIJh42
f8U7JsRxomrE30IrwsLhhWaJ8WqxdtRrqQM1QiWLd5nXPv6pxNkOcNGMaYxga+iNmAcHMkyBSdg0
Vya1Ee8IjTFxDjQSdB1/cKvg2OMflhdgBjQOJemMuKw/fpsLnuXI+4IrlgAwlZEhIw/U0BJOCfO3
2+L/xcAjLnRmaxuQ20sme8XZ0mMREZpkrWCIK8BBhnq8SUJgxsxqAE32SfVYwRlLzgxJMPFHRYvO
dgLpMxCYBU1woVMi7842JnAFpIVAZaLuk+Nly9RmnrYKa7iA1YzlCbcq3mXxTo/mqb1quxlmbAIF
ujtUp4JPq5q07co1Zz1uS8pt3D7xJZQ/VXPG6oS9UAnvTNZi8iabRrvK1CX7XUI34M5IPnH7BTcf
0ZczNRgun6wRkHL3Hu6Ycqr+goe/u6nbLZ16bRFfgwy0FgsyJJETQJK8IHLoORhIV8axLKzv4itv
PnDcmV0fyU74rJgdjaDpX7SrxFqbkl5CimBubnnRUn1R+KsOoDefxe2uJDGB3bHB0zEt8lPibAi6
5jHwG1m2JsnP0cQgc42pUxw5yMY5nhAtBhPmd3F9ZSWW8En313yypEz2H6TV6UQn4fPvauVVYXPh
GiF6cdPdnXzC2wBfwhWC9aPppqmxJEHR7hbkxKDWf0dMqVkO1io0lvEZFVWvLxBSl+XcN5ZQUhii
uITtaJ0yRAJIAF1OMRXqK7wK3Z+vBKsMedQEdDScecgIyGm0pw1UHj+cT8Tz9VcKIqvkSNp5SshG
u8vJ9u6Per7hwejRgdBFjnfS8/+JfM3+gzl2PDaC7HpWIB4WFc+oMP3gHCO2ldcKcz/XN5NmQ3fG
sS19Q2uwwnnxWORvZ9o5QsmQa1O/WJTlCqq31qZwabxycTNtYkhj8bpybrSMVyRcmhAbb0fEYcFo
LloYgF58K8aMpPdA3uf6lbz3yJyRohrEC2w3Zr5z5EOe7/l7KBcCcDD6lBxKwcj/0q/lD2QI+zSz
YYkhUUS+wKwkxobstT9Flc0YAXlSnr14DZPPPoNEpzMmIaPUyfPhjeGcxaZvzhMC7rC122B0Y05e
Xn7LEHHrZYR4/px6G1Ss2AZZlMUwt4kHLuAi5skwZ/nCE5fyhJ2QszV8/juZfDSl7FbQQOxw8oTT
m5EBXKsEBUUtBx8yFrGoOTECyDRtyneq1C7ZnffRaWcGgWlIjUwxqdgjzOcTF4tPCiV2FQxGuEgQ
xaGM10lqwEeKhhf7KwX6mMtfr2dc/hJa9wz3wpZUzPDJxiAo4H5MsBAZmXW2jd4E33L9zim+dA0I
F+Bk5BC3xHRJ6EixBlh/zLNqJVKB52xHJnmhxh4+nhwM2aY8Ye7dlrqDbHNSBuCnXYYpEUNFfDlr
EsCSpEOaE3fcfuKDUQoxqaIhUwyzfiu0pcEvcVj4br/6b2yAPCfzvVK7raeteZ0pqJDmcf0jJ3cZ
p8U2Yc1ZawkHB6sQJ1mM3FMsTdJk6IGyO5tJwngbMYcUDp29ts3EZYVCi22Af+TQYoIB9ScydBJU
1AuLFJk/2yT1DYd9+0O5yZZNinGKq0MZQbdRfLGAKEm5ork6uBfMEE0zwVWEX50ZGjwrxFN1vO0y
KjJOxaXrLlKbCdLzMl2QPR++Ty6JJc2Mfcb+Db84ljlOKFUAdoArG4A+AT8CxnBgJVx2aGMnQGJc
FDLWFDpnYs+wawa4AEcN+xC1DT37ixwRDETSk8OtOhEfzqQpoEOG0yGlYcretQM4Z9HTTDdAs/5Y
v4OqHvNn8FL2dK8Ds6OoHrfeizAr2lI67/gWvAiJocHNn0QO06G2t+HZoI4IhEXH2rt3S+C07h2E
CAzBPPY3CYgM9yTf9pJX6UZ8B6M4uAfi1U4T90Ga3M/7RAqLfFJZcRBhNMroxnV+pQ4WLK1z0VEn
SDn3/BcwAz0/+gokkfwOmmeeAThGcAVp5XmIRwIMhBKIZgkLDIAF5j5afxAhgu6ewLD8O+iBerTJ
cGifWIIMiEyq9RFhDukz8GFMgCsE5ZICyo6ZxpZ8QqmF4RROhVuyzqYM3VzZzEE50+ALhksl6Uzw
WdBR2ae6sz5gajwZRTR5Q2NoTpe9jScsQIzgu4RyAxG4A6WgkFRGJvAQ9k/coFb72WfMlf5yuPRD
6U6fmiUU30hf5hIrLt/G1QrkhenANLVwGRCP3AFWUd4WngfGUEdjLsgkJY6VkVgE2+RMR0HdJWYs
/3sEzOUirwfGMOASAFkiJkijVCGITNwC+ooKlgLN5CivcbXXu8z5CsGa44gWFA+CJvz6bJKMhfCn
ciDURexRFrQegqvMYydlGimVvRUta3aajDlanIFvQtleHXb2YhCXKhkSlG86wJkdgXFDdCU4xvuG
zapBMirpkyYdFrWGMI3p6/yYHkTLOI0Og3d+acUG4ngC3zWJp8ksmUWzfC4+6Eb5dKe4ZfkApBiR
VzWiJpr+X8cqlKykc8CIaDMh8InLo85aQDWHYrzXfyTInRIFnURMNhYHmWiHjiaCGB3mpbhc4yXF
iTapmRhqtxgG88+eUP9w5501ytKq/xn0nYU1ULopHd85x+nb1kBxYuYq3F2J4TZa2S4HC6mqNTED
GtQzIgT1523meJnPmvFdPhOUOwyYDqKFis9Frad2jiUHfs2xSckhydy45045ktVlqP2EH5gDa40s
VDAn5SBPa/ciRTBy9FRh81cJDoBj2ibhxPXTL6NmzaGZd7a1uaiq5xty2FfYTaWtS2h+gGfNM9iw
SfwJtnV46pydqnJX6aZ0FyQjaQcb+jF75+swP8Y9CQmTXl435JcSRXLt0pfff77zn6D+FvydfaOW
R9TC5OMkZnp7RQ4TcUXqm5HwYqAp0brKUYOg042bmf5mzaVnNapErlVvkpeoZA4onNxVHF+k+B4r
nwWK6JAdzi5fLdGBNkU5/SMp62yZmAzwnucdOLT+0zWnnupbQwiSYhhrUP8wWiYXnV6MhoXNsbdR
xqmACipZfjI6MVoHsBk3ZII6e3uKtgPZORMGGc2m3wMETW+owyRmynI4VbkCmKDUIiDIaUqEa6tl
+HCtLTr/PZcDeBdgSVU6mQ07AeSWpBBg0ezk6DnQWDAfKgagKyV1snQARtrs0yCaIJN+OgnhavdF
vaoR8xucpfYWELQVqRLiMDYOOhLZI3gWohwjnmTSYKDvNphMp2AcBeI09ymzxuVPmaArz8eNyXNJ
8EY1l5YQ+g9DIg9SzVegZ7780uNf3KAOOayNDY+jkSwGBxlhA7Lzn1L/JQ8RHSDZIOF2IMivw2+B
gbt+OjKIkEcOEQB1sPZDpqdUxrTDVmYNqMyJpUsBqVTqaYZXamMD/1rM0Ihup6Cady46CB8wKkYy
imF5ILOwmLsQQkp4Z7IViiPNEUfZ/2g6r+XElS0MP5GqhLJuyVFEY+CGwsYo56ynP1/PrlP2mbPH
g21Are61/vWHpWwmKKEgyOrL0jj07cWV/tRkGf61mtNK2sMmjPNpS3gdTg1MnvLsId5q2wNX0U3O
S+S6TKOxLzXbd+irXDEaPabvHkRYi32sbC9BhFwA1neFeozelYglHONNWJ8d6JrIhtzIfD1rseEj
WQuhE9quGM2be86g0xlOVC9HwcnwWOcc+WnwKcQRFD4ksGWmgLECLYpiTHXTmZlZP2oOEAE/qcYS
VhkgbWM52Hr28dmJ8L9qYsXtos+ktYGSXiGvtIO9qKLkF1zHkQVTKMKs1Mc5H2F9Qh2aNNqm8kze
7wcppGfyW8eEPoITUBlywUKtnnnkyKjBY+DCySEGw2Lfx6Pbw/qqi+4NmJxfmEhdyM6xTTBN7hTj
UrRrUsrmAe+or0w9SNcNBcRT3tbPe5t/q+ahRvPEl/Ryb2cPtdrpCOlDFo+OX3afxKtGN9Z5xdQv
gLLPQGbEq1OibzsVLmmrNj9LOYV1udexua17WA+g1FUZzUIKJru0AQCNiZEQkV5RD5nXjHwjRgDZ
EyZg2Y5TxjTZgq6lHNaa+93WW1X+9rHzUSHn4vxMfZSLnBqDKVjRsw1EuOt9+mjVY3kBKkJ7/kRU
K+F6gLhG/bjhJ9bWsXusePoV23M1AkwBUHlSniluS6Q4k6LRt06528RgDtRMqf9rsKYUqvEQ8qh1
j0JuFx0Ov57iW+oeSuZO7bwqCtS+jLjYhzPpyzY+BVNP2b/26MtVZaX2+BFfCfLNecUNUrDUplRQ
XwnETi85qt42Y5ZIraEr9GDNHV/UwJ+nPdLfeVKsa/jUGFFG/Qa0jH4b68xOUr+aoiDN+mw0R6vW
1qYuKnR/uLjlYzAetvFI5N+EQ1lzPIWAe3lBPhV2YyPUSiKd0relFUl2WmlctJqnzvhP5FN5GA/V
dfrqVYT+4QG7/4wNMFBA2ZS5L7M18zT9YZ1Q7JT+Mmywvt8TBOAWD6PcY19EeJoJNVdz6novGbug
WBsjIOip5a7UJaxT1d9rYsPEmkWKb4MO3XkDdc4e7uFQ4f9Atnex0uR5lwrBXEe6Oq1B1F+pyAeq
EAt0Siu+iNtS1VfUby2DVtLUlnpMkyOfQrRpRXMw60MOMUBMJb11jiElNp0mxIPyYQfEpAckqS8o
x2N50qT9zI0Oirsu9H03iN+Z8Sf2Q4C8TTJFvZgYLg0lwvKaPLVBgNsgpCPpOKrgd35Vqb5VO8z/
w3iheeWqHi36ztpIBi8GbxQZ91rErEuVSio6Iw5u9Efr4abg35/aVJGShamBomajnZuOZkOx8u0A
F4HRPqECjzZsP5rL4gY4S6ZNPPfqtUx92bHbtvmf5YcUVWsYgz7bxyZj5ps5BYeG5u3k9IoZecd+
xFYZTLBp7koJoA6pO8rqHt6hELfi5jn0/niUQSGI9rTr8NHrbvZkCKA7nX1pWzhbLe/iOXlifmBN
i3g+yAdNY2Bt0z6bSGQ3QlIbsHN2EqEp6kpS0IlvK3bdhLkqdEj/oha+U1ro3fD66rdJdFEBI3DJ
RZ4ayVcdhK2l/ASdAoPSursfrFMZvzV95TVOqNzIT2UJYuq/ignJloVbejOPrEsZnzLjWGKL1v1K
4MMZihq72IxO3ujVddB5Epwnl0PzicEIgenD/EvrLk9yJ7g9bbBMr/lEzR93OVHVSnNp8jN5ZTE7
lkol7kG3FopWzvwSeakQXKGRliyKuvQG0In/Kcx07gO1f65K1NG9zHtgItDHU8EHfAUlcPdDRbBc
hyCa/BOurIaMn94Ts6E2f7keG58CPLnOuWBSNpGK3WCvgnirRU7BkM5Y2dHnqWCUA2emgiBBt2JV
2CzNddNRmXrDBXNNsGwgAnMVKEtdwY14YxnbRiS5umv7ZFFH5smp9w+5gQszHmX9SSXOkOfHwMXk
ZKBdw8C4QyKX3NX6VeS/Xvb2MBHBpqHJf1tkOVjq51N8xDB3x6aQW9kbTgXeZFSGKiGPFzk6JfKi
yAh6uYTtd1C96nmu/VolBpOoIeubkt4NBnjFqoBnhwssth26cTGTa0VAq6AL5OSBOlF+lsU8GapH
jN25QvBQsyR+iHHrzJpKM2kGwDh3Z6RNLQgv/PcRY7lsTASTnzLgH3ub67jCfwkLow4vBXUaG3QB
IhSk/YrRSIwQrHTfQrKyOFkr7a6f5IPqGFt1V4/OsXryIRxTOSWO4TnmV33X3sZ7hA0VHEQY/wzn
4F0K5xco0ULN1VN0xGycGSJ0wusS6977vwWLv+SNb4MKbhs4Fe2j0Nq7W3dr8aEccOM6EYJFtpZg
Z4++CZ+Cy90KxdpesLtaJz+lsEGyC1a8V+hUfNR8tNf+WlyyA54fyKGgHzNbYvjG1A8/UBRBDDWR
Q/0boFOeMEMPsElhe4d+LoYqgjMDgM38A1FWgU4L7dYvOYX/YP00HAtkFe0vSotkHSeYJ5ZHoZEz
UdTFD970tf9AFfJEJYjsANDxX1wdNHbwF5Aa8CM6ASY/gMU0J6AdnDWQrhgl/CM+M5OB9YxakN2H
KTzOHjBOIFTRtdPJU61w8ZPfoTlXo2us3yL3lZg/PbQpE/Sj4X8yEKnFFAArG+ANMhL0SNCj8DGB
+AygLzATpKq+cKngZOeswNQIayNmAMC34LUguwz4BFRojRk/9HDtAb7xO5QmdTPDJBuXuoqj9x+8
ymARoxggQmJIGbYB2hFoBVCOIyubqhHDKiQAFQcbYT4DhGRj5W4jEuF9gbH470eDoa3m4E7AqMwh
QbKAmQH80BwBhw6AovYELZKpbSvXqXMQ630EA3x0UJQ1vtGjkrGKY3D8I0ivT0yMhuHMxC40nSBb
ge/qgFxe9e0NiCP7V0M3JMN0slEZAZ6eknDLiH/0XBv+SgpwoPMxZNFvQ7HEogVVESoFph7AS8xJ
2IJ1cqI4ffG1pN16BW/vTTlj/7J8+48KvuO+no/qposv2L+47yN65WEgsMYVQRSjJLFOhMC1JEUu
/bvgNjd2CXQdzbQGsGw2EPqKLX89x5mwDhZ0c+mcAAGk9CMdXBF2NKiUgAzYrJkEuxCEQVy4hKya
f4OYhn7937gGJyCsZxlwI3GAVYrFld7P0aLwgokNKl94PScE8WyY5TyGKQcDP4W1IOZCPrWdwM1s
6Hr/VsysWMkzd0nmOREkbBbQqsIZ3C62GAJKFunCm0MfmKHcmxr/PvIp4sjRxAJPeU5cTElp/rmh
poE0iQhTkiaVxNqjhD1m1IeFMIaliMadhNtA9JBvC0fz/8Q+2SXlJq8RgavIvYt9gVA7Pv4n804R
aEunOdVg5t3z4caSjNCiKbOKYxdYlpkvMx/iE/SzwJ/hl/5hGfoTzaE0zIszQXFHYbeaCbwxe4sp
Fc0qnkP/eFQWLCDOV6ag/5hAwHnxRzKWqHVa+jbYYwSoAaFACJ4p7K9CIyXopkIjFc2Rw829fx8w
XdmXrSmeT/8+8ikeG8JUD4yViaiYc+Wzy+Xy38aCCxJMhvSf6al178ZUc6jln2JzDb7bu3JJb5xN
WXVwVXwkqQu3BfQuj6CVKP3N2dtz+pqEnjowaoJYkE7n1A04QdeAgi67L7qaVuL1GeIIl6udZe08
j74JyBsQlVIPr86prE11ohARnSE0F7mKu/18t99x5AgpqxBbK2JSymnPgJP9HX9U9nqeta7vVH3X
NjuWZ3RP7qNLdxYCN7xQf0Bm/kWV0UdSWvMpJPXKPfnm+7BX5NQwOfpp2ij7ebU/4tWaX1SCv2Rn
+8lXlVyxHhiGe89PXlrVhVzzyhAZ5ySdF+nMYnrXzfQJY2g+cEOcjibwbSbwiScdH1RNY9xIJpQ/
E0zH+MiwjdRa9A5AORW04GrByauyD0CcGmJgEQuw1d+kyXbQdpm/x9NHJW6Cezur/+SAXRdPFf2Y
goNm6KO8g67sI2+vne2H9FB+lV/jd/iMPu5b/4Rv/94koN2LKFn47mJUzN1oniIXiWcpvqxEB/TI
Y5ZNsholOFisGm1Vtfwi/hdx8nD8Ilkqvo17891wOAupkspx0+MoXKGfJ+mQLp+cahw/GG/FO1nB
ZH5iNNwQHDWyUxo3jTgG/ZCn25zhlK3D6ZPGapEuW5MMRArtCocNBlijYxCfB4ywRfBKso3KM8h+
GeyYSxB2YT/vTBn0bMX54Lkw6ka/avdh5vIMrgFbEBCDV59ZZYP70I1XVn+HxiVFoVl1RGo9afvd
a/+86Uw6rejXFBX/6F0jNxp8x/aQwKzM0SbzFy4QkntkZjYqz+Wf1/35yGJRKIT9S+7DpZv/sa9P
bMoU279ZEnpm050WTbG1w25OHxCKmLBHWP3gQ8AArVL/CgQTOeKJQPkuq5TRBfc3LP4StDuDilFY
gN1YpXH2IxQ2iTcNHoQkWwgi2uA58weTk9yc0xtLxbHSl5bEGpymDz86yCaCZg3WprobyY7WgVPR
omkW3kXqGopQO6z9Zl9W10J/K4zyMm6ZEeh4io+eBPLR2TSrrPzE5YYC3Wjrt945FrBgB4hhmhhA
Fpu8OJs2JZayz/q5rr8rcEQKIO/TntqH4q1aTmtLxn9N+1TKoW9ORvUb6hcyrXnKfnkd3ENmzEJs
FSLtB+eHpIVXDRkMCU8FA7pjd2IOQIPuVRelN/E2/U7wiYhhlqo3dEud/nbdozxaqRBoSJj4q9Nt
H1CIzGHCSOQtfFm88AJkMe8fqsFeGp4SVAn+E0N8k9sv+W5CwMPs43cMYMy3Kt0LpCBw/d31050j
KM7axbPZtuamMX8iCJeJh+c4s+LaWxJATkH51BxbWfl4XNpLvV82oA8tnEra8SoGKi/re6nhYxaY
ID/4U2YLs6NTA8VZaAQybphKAlZy01fN3E9fYGkaOxXNzh0NoCSzg9WYzVOWBsElsi82y1kDpldM
hLXDtWhITYC2BOcsFNKTxrmko1vo/0Xob/8U6WjAbSo3BueXhX1z8RVEJ4OtS7UYCwgtcqPvCXcg
hOQBOOgrq5iYb++AP189zEyXb1xdCtRYtMvxZdC38I0sqI8rctAwT+BH0t3ZZD9S6MNigpoyT2+E
xsijTZu9rJyhTnwhg6X9VPoJZX8vHZDvQndzV6mygZSl/xBWGMhbrSMH7MEKzmAGdkeCuJP2bVGd
p+6v7n97dD3PepWblBY9Nqfb0F3p6hfjvCqAHTu6lVIHqeyr430a8ViNMgQoKbOAPFAcp6fWXVGT
ECXYrcp2Z3s/wE1KsNCkpS9GgoxNBAVwEXWfp/FdjQ48R70m/MKBLqFoa8xe/QwE5EUchm0tZXlt
Gl+D9+WTxwutosvwJKD1ThCYJBEy7bK6mFhGNZj29mtbd+R+q/n7NUi39O6li6zte3VfEHcfOZa6
6qRFXxBYztyzBZKEGKKGTkmuBiIvdPX6PmY/NU51TJNF8UQNlN5xG00p9q35AIgQ7fIWmuQ6sTl2
AcxwCA1mFvKjsjmE8S3+tqpPmX6j0pkn2KG0+x7pIiWlhNvjR6L37dfFOi9mkjXrBJa7zdJ7Vl+M
GjmO/PEYRrC22AAs3r8C671Vhr+OBdVhP9Rr0/7qjH2OlWGy6J77kUl/AHwyG2lbTb+o5s6DQA5h
LyY7Mgc7uYTJmSmHkRzs/oA9QsgdKnFjUQcHJGEyoI6vdfkCSdGyq8/o1AaK0JR9Z0l4k9rjpsR/
XnUSSOY8UzmAsmTetTaZlxYR4fI2xZXKhoY1kKaBPQTvKkorQ7ngeJ7Ky5H7U/tHuYWFwZGDxf05
ZCyGAXJ7CtgfUg8HU0zGXXxXR/UZmAPGQyAfKs6ycIkZQaS/8ETq2wmGSwmjMZfLrJP/ZxnMNcGl
kxtIGnI94uMFVgdvTuEuKFUHugUP1YxDwelJMGcU7LEDS4MdUCJtigs9qMQOed7DQku0vVQdRval
9hn4daRYY+GwTa1b3Jl4Lb986+a2pyR56PBQhk9ab13lBrnEnTXGrqMoJWGiQX0FfJ7+hgi0FIlb
luzbkLTacmt2325K2ZTDmMQCE/xLz3BFxFmr4VtCRlyWxbx0qDFIYb4uvZrRVlBXlWOU7xS6OkW7
wYPUiMULMGTGTT7Kyf/Gj7/+qawvXTSRnBzigNURwFjlW4cMYzFPM29h/AMcChBc0iSPspnhnQ2P
3Iu1z1FhDvBUUKvdFbAQjcNNel6C5oBhV97jIXaVcxw+n/lULwCBa2SQIGopJPauwSGRIl2dagNI
Qr5FCt2VkEBpmiXkR3gk29waMXiFz4tQtlGG/fEuUR2W+zPauf0M/xEFQ2n1TZ+lMDl3AyQO4TnF
NzyeVebLRMDnltGcVqdQzlb1CspZmK6DYBMl2zpakwLm/SloSZv2E/Kgpt/K/G3w76nEiw26w9zW
KvBtfZk8Oxxk2ylbogsbu354OVRc3JGlrR5AzKG7NnEJKRtcDyF/+3TsEhF1ko8MC51iLOxJ/d/K
xDBlGxeL7C/V0KZK9knHR1tLEDDnPuSYB7NpLtYyz4npVb5d715Jf0lDzMg28J/ICK+tQWGv/1Tl
aHxFhK0yzh6BKburSrkGJikH4C9Ju3IFpcruJyZOP/kcvxNXW8OKjBBzhIpOmPLUzejauy8z+Ap7
LJwxtldasAxzo9S0ueUxYu6PYYdwM63mLRaxsBZRqmeOgWel/n7kHmt8dKCd17+5c1yXzEeCmSdV
vvf0bVNYQlAVMYqkZowCnJSpQBSICjkjbbHg/BduJ5FBWwLY47u3JGckhmgRDzkFftJAWaNAfGoY
t3WoLWQ6k9bDsWNfZn8uPUN4imkEdIxzUuwoD7XJ9dC38KTaRXDD09v33iPIIFTeNYiI/IprMGSA
ye7Egf/klBpVTtysQtXp0U1LlKw52Yz0acorHm5K7Ixwwxug1n8kUEf7eWzBlZHshN4stw4BvQZM
SyNcdO1f2xLxSS0oSAlHS70/Y23SRI/UPebKGmuRLuI93unlLmb5i5t6bjWsiQFKkIaPB9e6TQ8I
MNvoXBF256p3jexMGh5zVcBKYh6mF8fnwsYgNwq3nbqFDhJnB6KxRzWejBipTgjKLUYOKEwwbGDh
aXcBTWgacC2j35btbthG1Kkmw7RevyNaaGNHYkjr6R+jxFBQAFTtE7VsNo77nVWkDOz1iQJJc6Sc
KpAzRPEQaRC02/05rX1m51A4810hQy2iyaKWCbxtjFVlAvoVwA7lLID4Dt2mfNmVv35Gvxo0kMww
9mFRrFIXN3D5QqqYbAH1tdeoBsXx6HnRO1Q29NaQkWLBZs9SHapPhyRKItwptqeejFAEomyC0w+c
Zglaie8vWeJSdqlPlAsyLoFxC1CIB25bzxRgfmz8FYSpmjEsMoC6AiPh8fP8PEcv5Vf7jV7eq6Ge
h4n6a41E5qT54GHcv/pDPuc37UxSQ30zRMhjB854kx76kUyA9lclB9uY+juGWBth7uGdrcPzYNyL
H+0Q6yRrMKVO6q8o9q6urX/1w4uCu1aPsjGvxUjGKdN9iS5KW7QxJSr6qZQIb2zdfTFNuehO9KMc
sk21MVbGIf5y18LkRyQiCVe6fCei3djpgDLimTAjU5fwFSGyHNtdts/x0Mn22Z7I8594DSpg/tTk
JiTzkFEkyQ7RTUbhEzMOZsyAik+1GMXWINHAXJF7zcIvraWvi+/m3oa+5E6rX6pwaEu0O6CPjDMi
DEHGGUkWt5jIRVhHjoHVFO1HNCE2iinikb9AWOFfFXlyxIKVa0VfJGbKydi9qnvprH1SlHPhCXRG
KIt410nbwsuMIWZBBz/lv/lE2AQpB5UVoDGuARVuqzBAYFnBYsJtmEok/Kh81xaBkkOK7Ub6IW6h
F8y0lLAW+Cbb0QVmtc6O2no6TnTY/rXmJAPBKEJ3akk3Tb6XwaqxH5zMpnwNW2+Mx9667E2cql9N
9mAItzDbm8u9kZbCwj5AAZmuLU048i0N5EiMH/fVXD4quxZZLWFOM+2YbJGzbLWj9SVk/BEZNRqI
DzLyK5kwCBUVRMbqvIZH3lwgm3n35BAisE0J47Z/g0PoSHu5R+BHg3B68p1oqQmLFVJFd1le/VO1
La8ZnnPeIUf0L/1aa3cpBHbWIh0nHApjIR4uUX5mq2bbiKRi0mjIFs5W9i8Cvrl4NBqyW84vLR0g
ZSTP8EHyU7e10TADfM/bnTFJ1+RJYheozFJiiLEO+WYvmkfTeJHuaCYx7dhQDe+iH+siIHds/3+8
b4jOTnvvTv1e4v0cRyyco/nV79WdfJbfLnnveIjP8eA6kOx0xTVzYf6KmGVmhQ6y6qNCuE+wGrDM
C53nwjto6/oqvKhF+PKWVbn/J08Lr+iqCYNb9B/fCTC2E7Loj7Lubu3a/6Sz5q45CoYALL90ox6k
LRyLe3IrbjqKMAU5p/woeKi3FV/xLrwlp+jQbQUcJ9z4/u/E086Qecy9FSTIC2yof1YRloPI8Is/
F/E34S0O2sSFgqEW3hJL44QtBPQlmLGLes1sFrh4TR0Wv4SM0kFp5hiL9Bri3kIC4ZHTFr8WhoOQ
/FK0lszMAi6p0JenQsPpE6kEklq++muEllOehdgmmhvhNSWuCiWDExyEwve5iC4VtlfNgXE2AKK6
ab86BNv6vEThCj0dXa1B4HTKW+yfYDRezBtiaN/xDinrB8mH9SkuyjV34P8UF+mW4x5WXfBlYZSg
fLQP1T0+hZ/sLUgMF7DO+oWvDWZzv+xZFHm8xuCSIKCuYaMLu3JBZcOZh+HDVWEpF7wFBgOIS4BG
VfnwTfoNMhBfp+glNKH/AJi7/iS4cEFfHR43zJNTZOjeu9jqtx3hTlwmJJUWCyR8FVukhXy0s2wb
X/0XN9jRf6Wf9MNIBm4irgkcl9rRPvOX4heO41V7xB/5yFayEapR5aEcjR1bXHjlO4ZfOJCoItlu
AmIpYA6y0wAYvIDoOmzd9EmJEpOqZaefixv4XvPLmYoNOs7+DFQgIabsR9HM2/6jVJp7Bi3QBr4M
xK7mBetXcBgSWTHsk8f22zpJbxhoIXzdf04Xxol/tN/5Nw+gVvK/e7w+jC/xNPFL33e/6j7+xB8N
87b0wy+AiYkMNbwm23/vus9uESPQFxG31tpGbjmszKVYCWJmoG+7c3vC8vDcYxIJT7ll1/E32bt0
ojd59Nwfp+c6PtVsJEyO2tewFdLh0UUssW6rcDOErJJopd5YqBZeBBgRwUjlTeCyI6K37XFBqADm
x7Dyp3yNyy24ZT2ib/MXrkx6NRbdTVBX9X27Jo9pI+6Teul9lUv9EP+gp9yQDotQ7w4T3ZEuGD48
T/m395Ui0bUvysn9US8DbzyXlJufOwnPOk4MRsekfGCXTxpJZAuNLQTOnOXDL/Vf4O7i2aHXxYMQ
t2d0rRgPsMn9k2KPbtYRWfaVvVK9EYTC88aJQTrzeH4srkosTPrEM39wEQ8JdjgXXFegfoajCYYX
UD/NC6ccPNz+CDuRZoUh7j+XAIZoKOd5LzW0sOULcJElrv/yfNyXdixuz6/kxklYUKtggg1UdsAl
BMMafWpeGCmblwbC9F29l5DAGRN9SysIXsm66MbRMTwXi24x7EA2MLUbN9fuWr2yEy3M1NtYc4r+
TXh/bvRr8YiO8nf7Uy+DL+2krlBD72SnPQ5ontWLfhmCMZ/C+oScyXBWwxf/oyTETQPjDJvaeTTX
GLvzNFipMW5BSNCI6BZ6ZMHqZZeDuikzxxQowBiDDQAVzDb4Hpw5yh9+AjzY/KchMYofJl4Qa93A
vPc50Q+AlPUPrVf0BQrUfnt/fI99wObFpJgGYL/XP8whmnbCnzh7wGmKGa1RvN/xKhJ0YOpocbO0
wgJ8aosXw9+UE2+iyoKBP0ztzv3k7fgOfq2Dy6Y5Tr/FfyAMh5H/Y1/EoeDtcPmR3qSErqJdj7GR
dXqegt3TkVb+tN5Iq2BXLy0nZ8WODt0hm6Yz2cHRaCvNB749xxhIXYU/+ipfKiehToe4vDIPpA0t
op25kt7BzjjhrlOY9sRH8CTFeOXWIckoa4wSqyIAvBWIh2zOmWHRNnnyoe12LqDyMCDjgdIfxPin
PP0FtBsMYqAVEstWwQ2UwQUkiXm3nh4bM1u0I0Zk1r7sHk+GNT7itKaS50EJFMPgxgAFUJgXF0/Y
cd2rsnZkErH56o7Eyu+5FjAi/Iz9B2jFh6ItIf2Onnd7+JMp4K3woOtkUIZ3G3FfDw6UaVA79DeU
GGxO9vaZ2iY9hKO1R+2B2VZFqFDicBNpu36Nq+eIpmnNxkBUzICHRD9nTs7BxpGGe0kzaUR1g4M3
2042Z8r5wzz/N7iVAK/qsjqr2FjRxfI51vcFoTRwVLHMg7LP5E0clvwIRgoJh4G0x7CT2ilrxrBl
HW1NVIuFzmsaO162l81p6Nh7TfjtXmhzunpR8S2k+LVTZc3IjgPxQoWB1Q5B9/wUWr9fjQ2QO/h5
lMRhgub91yBqnrIFjgn/vlfW/DLseHh5xZZBqWcvXAddQYTRC4FRaO6aA818I+bjCAoRFxZbfO8p
b+x5+QjXjLutbhq0C0iE+Mc8cH5fmow5QQCpY8NjuWg2DOX5zB+ogSFVoXTrGIctagSQS3fDD62p
yNDiIL5y16RdCsOMfOdi2gWuthstR5fijToFAuifCz9tSSNcP+AE6yxNKkTentAx+hmvslrl+G4i
yoqpHTRpxrMV9QNaIAhQObYYlArZCi8aMpohGTi0WdydTvK2UEIJDoTvWCijluIt4ftYdu5J2puo
wXHF0GcM3akd2hNsNjC6sbrn0DV22q5d434FIfRoHUNx0V7aGjzKPpNruOUhHIIczvC4L2Bu/pI5
a1ZOKwCkhU0tC/Xgv9pEx5vHO/ALqlW89JcCn2OV7tE3Tr29n499EcBYIredj5jLv+FKMH4nUpTH
Pj9kwPR/A7C2yGyLd2hQ/pOEMM/W1t5Fpo8WgbPJirWCs4EzXFATmfPnmlkBdAjkif9erkLKqXCE
3gIOiZtBm7nenDggPDxofh0snFyHWy4WDiOsX4yZttS4iCOJ5+E8BRA+xBS0rEWx7oj12FprrkvB
HaKtNaE7bfBvHOMFYJEVufXqBX0+zJxgS3QAtn8cYr/uqV2Xa9yz2DOZeVykjUEk1IYahZEH/E8O
HXs7wvuiyKej/bAPtnyRf6U82rOqjR3b2KHdZDs8B8gpIRfj4O/Z3XOgPrZR/aA4AzDi3SSRZPc8
aQ4PgWr/7/gQ2BdbI54Cmwb1wKEACNTm0pKxz250cPf+Pmezqacheta9rU+eTqLMc9jLp+EAlkA3
DtGEgRLoJp0dx6+0sXY+ipUzh7u+/3crcmf+a0/hqChHjALxzpyjX50pLBtIluIC4USwoJp+jhZp
tp7gVECKChGAE/zu+o23c/e4hfE81spS8bELnvUg147lpLiLFC1b0gwbDsCoPJtJF5tXY170A1Sr
jbQJxbuGIwmPdlGrUdCZiPN4iwbUSehwdAj/C+iH/OPzZJGhSJTfwThxJHHibDoKHp4GEzKqnAE6
uvM0x7y1Ix7CYck5J5pkwl1IvRe3kwZmSr9OMXVFsMMnXhfiCqncGEo362k5/Q9fTm4UoRgvcy+B
10sYpgz75xciGc5rbxftAkAVXjUXSkYPti03uTiIOU7hNKZzHsQFHR2AKktzrpw4Url2gBIb7EMG
Zgf07YNYGnwOCPYm3pbfmdPa2TvZJ3x9OpxHQBkFh/ZYnKF2MBVOo5Ng12KvwuWF1ufvU6IFUDTw
ot29eErTco0YoDsoLDjx3se8+5TdlmPjeo/RCzGKO4Fzdw6pMOtyhYIjf041ihBI+yuMCnnjCrzV
yIc68CXjFPGs+vbd2G+q/BL2iZidlOkss4TPgDUNS0JPiY4IWcfPUT8VfrwReHNirgCa5dE9zh1L
O9aR0+dfRba0pcvI2NvBvsKhlK2REJtsk0ffmX6qC5QCujyxGZIXArjIr1CfhQZ56DGLhA5hYXkQ
W1hY3SA4jpmYAORHFIUtlTMGJtSonBH0Rx+vmOLeghgBUQu3cjmI5GgNmkwsTEKI7lI4nchqKmdg
b3607qutne/Ir2eVNIOjtywFhQRQONreMtQpLEuIrvF62KhLPKFx/MegfWW80OJxVDTv7ADfp3jX
Jwa0iPPaE/Dq0fzRNzAuwVjV7/YvF9M5sCMV3ciIYf7CKBi5uzRCLhaGfgOPUhxaeccBIk1GKZBP
RIFaIujQCDq1/TmMNeaO7L9wi5m6YPeLojHZw2jDewEWcDVMQ9wlW5xwJjnbAaQWGD0ot7uJ8IWA
4AOZC27727enLj0dnGJ0xPTVyNkZK5H3ibSZnQNWBgcbYCbwEqrTHYIEnhFOzWzOP3y9/ZO48QlV
Nl7lkVNhg6v0TN6lRyTE5Vf/13+NLkQY70lP3ve7dgHbxGlPbOXzarsHy54/D5LDweH8SZPT3yle
+A91w12wJDRuhg3G+EIjMgln+2iaHlfleM99MY6XO3e5E7nEwk2aA/uuLonmW14EtRI7kzEMt8mP
PZduaByJOkbINbv0zjBlYz43GCmb41s5u+2YTTnMzufcdiyqf45jCq/GuNdUbGK+UxKY5ZbuPNaQ
pkP9sArvVOZv5UlQLS7+mcSY4xKfggtNoqheoCGFV9GpgWneatEs0/peaYPZc+mN2g9JKHgQiATj
5mxv5K9w2WChoW6ta3fGwGXubzjvWT7+Rt3iMn5M11Aq/wAnEzH+4s3vvyxcav/5D3RvhXBWrJ9A
zRGeksz6zxiBNKYWrs8P32LC7pUhbePZ8aVOQS8Xyp8K+ASC585YcIwBmnPrJHN5GBd7Y5LBlKDy
u4ymXMMZuMQaRKD5hUvB1GVJUT1/7sxzsCKyDOdEonki0sgqfLH1hUeWk4TlF4CQHkCpz6mbQphO
UtcgeYnHUJYhDZsFlmq4qgASQt1uOI4qHbV2DqDXR/s+yBYu/gKZvVVNSOF6/WjleFEMOlQifx1a
POmgmPl9tivLdqlHHOFpt+0M7x7bhzh+KwGyX93dSJCPPDuaWU/l05PKwnkDVhogjDLHLjg2wg11
GsEPQXclcYSL3ZiOqhprJ44x6dLxSDHLmOp3TnmOFrpnBhF0qc8BUWhLf8UYGI4fj8OZEUD3rb6p
49E+sdX73xxx+htIg04u/Ob/eyiBg/ghHVpSWlrjq/iNcNfiLHq+DDyWPBtZwNj9pj+VEQGDyHb1
uM+Qb5q4eIVXc49705qo60W+iM7ePv0Dp96z6NeY8axCzL8TzOlZFvN4PboQmgFUqaypyjdQduNv
jsPwpxOWs2NaviU7/ACN8Y4eqP7x/p5O+d1+0zSabFbf5iHckx3wVX15x+gLkSWenTbKhD+mSjZ+
h9Kbowwd5jHlWy12ONbd/Qmh9Zsfxz+Zb/EuMPK/g2NTXwDVYLMVcQ7RWGYzGsoC/+9gFmNkgyQy
mIUcmPXMwu+fiCSeFiE1PJhGlL6oYFwxCX/ibxQcUTOjVxaXhpuOyaw8cSmz/12H5t6MeOMgywhf
RvXNbAYFafpN64yZMS95aNnvprT7vB5UAC6+CznskbG7J9/7j1fINaaF9RhZ1zM3m3GlXZ4osVNE
+uoTWZ4NcDc6PJFmVr5xi42vr2tz3rULOVvIzEqALusZjw/MWY/ZUD5VykMow+8wfNi4YNYoRNOm
XWoGwLYcTZ5wjbsOnyeJ6ei66+CuGgsGgq52+x9J57WdOLKF4SfSWhIKSLcokZMB29xo2cZGAeWs
p5+vetbM6dPTbRuFql07/CFpvnQZGlL5GAaGQML3Ktqp3VoyHqV2sYRfNo+5t8K1hLrHq8yXA+00
hZdqVdVByz1Jm2/TyDzNtafb5DeQec/0O+NVYQJl5l4znpvooKhXicx6eBaIny1fbz0VIAeoH1cf
E9AyMD5zGb3oBheB/A/VpREdN56T1j5e5X1oKURSd6DZMrtYTEOaSwT7vHp2nNN0eBqNLtL3DAGh
3MTNHmSC3jMLsz5DJOt0emaNxPQiHmE685U1VXf5l1gfyHGMoHnGCYZGuB15S6Pce3Mgl/Nq3UyA
VjtanqG50lF26IfYl8zEf037V4haF92VVsXcCph/NI5eIbRoYmlpZBxoSgHBpdyMjbTuWfm6disu
HHeEv6l+s+rNqL13YCP7m/lcJrMNaMmugvzJ1BkpBHGKo1aDggAgcWSUcNFFS4KgGzyfLjNPOxDl
ff2exPBkEsLFgI77SyepxGu53ZiQj3uLrfG8W5B8rPt8etPpbuZsE4tlq8Fogra7YLbZyMy38HcX
Ug7QWjJhXriJYULhrozv/KUf1v1wSjMWOVmC8jqVyT6jH4MeQferaxpy2MjVDa2D1UuDzICao/6P
hIXy/kTOxyiijTkgx07G8BSG1UC4OsNLAAoM9LosLPZKc7oPkvEL/7/Q9dKr22hVz9OHgmiuHEff
UvO6dqriSyOD+pT+sp5N+M7WlziH1DNfF3KCO4e07HRI1bzWWEk3U925zwCJubbZVnG70yLJa2Xh
Pdt5zZM6CJ/QIXUD8Bdg5ou6RVvEWOcjBo885ye4ZznV8JkHy23+Kq8vA6tb6TW6BcTXgGlvWQLR
LwOYiYhDFPH8CK8VMcC7hQ9rbAFFspi+dTEJH1OawbpGuu5aw+BzNtyejeQXQbWcYab92qeScElt
8fbsPSOno4QSIzhME8vRucyELxj3LxPf6AaJqwwKJhrVfU3JryD43A2anVvYkxqM/V4yMM9o3Qz5
bhbK7jBZ9lD6KjD/PGf+G0d+TUo/Vsk+ipEuKDYza/6Zg8xq0nDzNKzlMxr9XjJXIPSW44t8AoQI
pHAsujoEu6aieDchNeuo6pGYoaJCvwFQ6qxPbUUJ3NKiBB2vQY4TyAwxGUC2K4QhlnC+nwucZh3E
IbbgCGAe0PHlhAfbickHYqM2E2umXgH5U8bMbO7Jt25Ft+S7tIu3aVNfYydYTe86zBWQuJTWpOEU
3tvBmYDe8U+9qzFv4m+OjMtQgxc9mwKlB3KFA4fnrnUR5d2j93uj9U2Oxis5hF5+FUkgrBRpDzKH
zlOy1z+i/YDUqI5PAS+SSg1d/tvzrP/gEpe6zFg7lEMbfDECVBvd4p99AVq7W+EH67C99H+21KRc
zG9DW1kwe7eBNog8sfXhW5AgiQtWyHtoES3wfl+Im0xcRi87uj/5adwNb6jhMB6C0GJowMJs+aqg
H29P5PA4TCAtv4nWDCzf8x22DL+hw4Y/EBM+yx1s2mlDo4NMdoOz2DLvibFsdlcjFR22NU+YPovA
uQMCd5Pf6J7buNEv9Q1OCXxmeIgdkhkW/h7svp0wDE9/pT36Uh7NFicsHJD6w0YlS1kQH8UUG12E
X2bZbuzAeHCy44AFGQIdNGP4WObD0ULnmdNC47lbGJeVv60f0kxpUdBtAh/WhBiAipnYItmgTuZB
Q6FByCCMmQaOBS9PX7Y+TTPSU5YSlR3V8lvtM8OyERIE+CPwFzZWEOCAryBZaYf5yN+uShSNESja
ijYSW8hBMjZBFIjTHiIiyX3xhoIXs5AS+dR+QrPL8io6ejBh1A9sl60Dc0OuGU07OoIf+lIUBDBf
GIGvZwOfIhpt0D4Lh+7SW3Dj4TE4DbYCQz77tM4yDoDvRHQb5ryNtNaKmsspvlFJsLPlbIVSjY2y
mzvfBzCnyZZ43A29g87DZC5Edp1HjhAer+dQ/2YHUZj0Owb/pY3LZb/I3tVzsQFHwNvBZNqRMUEU
HxCjGoBCHU+GpSGcilAEc4Y3MnZU6oBDbSBm86zyXdAvol82LAICRCa4jasB2DHTQMTD1vSvGOZR
54iWZn2bU88IMoZDK5OiTSxeMKcUBuW1vOZ2coogtdu8WhvAyhfPfEV2++/XYK19PTc8wuYx7tuz
5tIOta09RRweevLn6xujc2YA1FyUZlvk72nTrSnB1pFbX/trwSOgCfImliZsAMzx4A7y2g/5jhIU
ugiKHO9Itvnd0eLTmeLwdDhGWcSO+j5s2Hm0pQWdij2CGwzJkF1fhTCWupyw0oM/voSngpyi2DLW
hjz3ysZjW0FXF6uLz/zMbWXZ7uBMY89EkdjT3x0u3CQjfyIJt4uD9cXy1CVLjGtVgevzWJuDclFZ
MywR8QMYz7EIURui04fk0EG40fFVIibQrD5iIHasjtUK2smhtJ9EBqr6CR9CESpA2dKA4C9o+UZr
cQfPOxrJ/IBkWV2GB6lBbC5W+Ok6vM5VtItc/UPGwP2PLviP9ic64ZOXXWR7QK3a8hDEe8KrYLXz
YvKTWFj6t4hH5W+yVt//vQAoWWCwWf5zj7SpsZmxeeKCCSyL6I4lHW2I4KgIZEZ7FRuHpI6Kmygj
vo0WHSQ8gVMJKaAFTMH6QLpw+3IYBn2MNnY6+1rMPgHg2tQHB/R29oR0YAInMXo70zF56EdSTteE
wU0E7zyEC5RD9G3s0RJao6e/w5OeMvskpL4dTJl4Dc9lT1XObTqseXrf5inYIXHsIiIe7TvOn/mh
cRoPJR0HxTGbKuWQc2gz5ZwfWldEdoSQuTS2jcVwYzF4zIFFW87cAZLmeBEiqK3LlJTVgKcc5xr3
RiudnYIhFWEu/6IHhAgRBCmBZeHGDpxHXAJ6wZT6fE55Q9La1n/wDoduWN7mXklbojz3PsImVBtA
3hogIICu9G26Dm6Eaz4S5JPOx4jIV7IUR9o5/+JRyq8tQA9EriUIaSxLdjGPerwhmM2ZGh+fZ4AU
R2lRrkWAgjUvtsaSV3n6h6dhP564TtyKiNm9i/b5vucVVhextEQM51xxOASIGOGH+s7LvM5/xFFu
+PJfx1M21r3LHGB+mN1NG3UZWwdVYe6Yqf1RfiCxbd7T2/zt9WG48p2nzXsDWcPE/UGnErSRsUv7
7Sjeeo/vgBfY/BTbOCtHTA7Q8DlUfJZmz9nd4J7OKe6M2o2uUe/jNMrGro4kwn/0+Gn+VMQJzRWC
9ijVXZg7iFcOYMZkvZk4cIhfBXt7TUJHA4u1f+6FnDEjksGjdULCQ2VxSr5qZHGAUN7REaocmTja
08MxmO2xeEklDirFMSim0gUUhdQ5y4W+Pg8DYC77hcjHbJTX17AgwofYcwHze3EO8uCYxWyzY32u
Vj2HcvjDwYP0IWcfbzL21O/iTQQebJ12JCYovLwry/IqkMw7c8sokJwKwMfokYHzA/Qf3LHA07Ci
yr/KUUUvl311E4vY8FnvdJ1AFky4wxloB7vWof7jdX200L9uEktTrPjBq1lfvS3uzDwx0RYjL/OE
TT3SmVi64KQLqNkz1yBLWpeJxz/Uy/xHwHbEJgZI7zVOa894xAxBGL+BsgCA+6mz18Try7+AUNIM
q47R8nWcf0xsF4n+5MzWt/UZTybXZCnRGOePrQU4mZc3Ag881ECuIE4KMI1JqxQBG44nMTzhNOIo
Ip9RSHoXQM0jziW6JVvUwASugR/HUzL/2hvV2OsYXoQjQrZlrmBgxcLcARND1NoF6oFxTrRvOOXw
NAJKQzeLzG0j0DZ0LGufWZOyRcLZV74tfA5hiq1JPxjw+TqeoUQ4Gg5b2HBibDku0rNyQRPXawnb
0R1REjjXHC9v6X16RzSPNUzxA3XLUTYoxpZEXuDR38OjI0VLNrOvhFxZA6fT39D/mQBOoeQPB4oV
QobHXoTypX+3V0zuQVUslE3stEzKVCQk+E9ETQ642y6GjYjBiP4KYzWoZJwJ33yQyEJRGL6K7Kr/
HXeMYEW/cxM4Yn/jNHiixXRFDdDiZ9AgdXTOM4CZB1rHIuiT+zB45dyY/XHeQXJsQSxC4385ZBIT
JwO+BCR8qAWr5KXcZ3CEyrdL7GIT7SCOnniewzdQUv8bKjwJVYciH0nNjMnXavwKuW1Q2XuJxqbC
KWHRWVcuwb8121ccDMapd5st+oWiXujdgSORL6fNsA2pMcT2QrCX5q64OFijCSG1XlAEcVVIBqJU
gdyVwLOwoVkGp9aV7bDzmSGnqCO4ZP5EE3GDosAQjSztq1khmKh6jAIVYtcvAXfTCezmKt2lTJpT
Js7A9+jfrcODwk32yPbtGnnBKJZTkd0rSP7APSvSriVd0WHz8uhOEythlvyW/rSpaJKKP+cv+19l
GR+sb+bkNMh/C29KCHq1n7r6htdeIKtbvvz+XJ5H3gXpmYXibL7PhOUExJglh/c957pE1ZSs50Iv
hBQf3RBA3OTpnNK07ji0+ULyo2Sd7lSSoZKRcr7j4pnLrUnin0iz2Ogoo+UhBHt2OdNwl6T2aKBg
sHkmbsfvp43JgGs1bCJEydbJjioQZjtELJ1WF9n8OxX2IO56vpf2Gi3J8xTYPBeUDUt+Z5hOWXr0
ZfVaQjd/hAVrVDi8VOpZQsrtOduYRJm57KmU4y0JHowcKP3jrr4LVaI7euA0+s7YM9/RhLG4mY0u
MEzBHYubcnSw7xTTQIRg6I82NqJwz68YSj3ByxQgtieSmWQgmAm2tjkKO9SsOJhMameOotqI6iDD
XlkLOIcdtVxoj9Rfha9k3pPxJDEabICCqJJQGWRg3RNJ990bmQ7jCYjMMXyAf2P8tv7HXIYsFtoA
kaLRRaJd0zwoaRX1peKAjZZ7hx9HkFVKBxwI/jwmjDbNoRlt6usSBBXVDnYCjQ2NMcUpHSzdBOvA
zxraAPg3sJT5VqBSDjYEIx9E09NAFACOygJV8WbLqQYo8SafaFXiujRfFPgh0bHLPBrFkLDRYngI
8X0mBh2bRPeYWDEH5BO5HiBy4G+00aFJLVso5/gCQcIg7678gCMZ5kueFlwnyfgOXx7jLqYWJmVx
z80we3RedELQVSB0g6JD5AOUE8C/yjFPAlyY2q281FvwEmxhAQFki+K4QCuVASTibi98tOhmoSNC
0U02VfjjbAXlygr3WCtRbRsYNvFUMXUhHTAR2nQAp6Et8Ops4A3oJtDZ+wI/ikxChhsPJSnFHEYK
GMPzE3/CrXoRdgzcIW2CSOgGPgMXD4cRrXsBbKHvvuiJ74Q3WvYKMJ2D3B4N7MVEQx3zTI2CnLFD
xg77oidM952fhLMS3z0b6WHa/LCysE3RQHRxYZtidyTpyUQDeRwdnNw4Js0OkRBhJ1GSkH4FJ/AY
+b5iuAM5k1cMJKb2quDAKsJRBPsH1jNLgs8CtzXHCQl5jLvx3r8F3/E9ZF4eO3QkAfU0FFOxy2vL
c4c5g3ynIQ6FVY2urJMRoBHiwsA5QRpBwI9d5cGEFtZkGa1Q1cKijcEBnW8QYIPipeoSTBPrhg45
gpRGButPGG0hV5V/J98Awfv4xNrgdoyBPtCRbI6HRxtc15m4iBk9t8ykAVBlA+LjRHasw0SXPz94
XD1uW/hmNc6D7js/NWi9lvIMEAKaqOpKTld1uppHTqT5+N8Fc6+IjlwaE+KGrAKAHf5/EJ4uYS9A
EDx2dilDL5GoQODpcAFzQAuxPKIaTSjkdsUzBOGOzx5bzJxxbwuQWfPSCahP5qsMT4AXOOXsKSwD
2HPCP6ny8mnFiqP9HAUujdg/8CtyYePdyXdpBJRebE/WPsAFXiiQU6YsKEzWo9P0a1aLfKep/Xq6
Urkkd8Sy4ZkssYbFLq5F7T2n3+0E5UYpOc09ig5ihq7a5EOEtu6DPwAR+4XmNvoUKHbQ08MegeWP
Qx6DYWYCGJZVxlIZhPMXPJFoTy4UoxVDOsZQENDsyMt8I1Nv2AszkaOBNwUWqX7Q5GLiPNO9V+Oy
H02fTwGMyd9VJAkIQYL7Utk5JMdk8BQLGF1gnhEv5/8kRJh749tJuak124TZZWDt1fny9fSBj4o4
gErUXFgsa4bT86RIfsAZmCv+1povsTKjsUCxw/hRfnoIgiDbLqQqTJtLJU4LndI/qxPLkR0JDmB6
oXgMWdqm2aaWDupsBdah9Vo3D/yeMJsHR3ChOg+CeSzmzhmlqcN3yWvgbFR7rc0FACSGFYZFFAAv
UJ0IXaA0FVCLYwp5fn3SjywuiHzwBcwKKQOJS3flbf4gYIa+5M3uN94xU/4OKuGfxY/hYngaRLAR
gwybTBPFUW6az+XP+UJWI81DdjEBn6tIv8ixOURCCiuDdyNytQBRfWT4kbfla4FZAz6iWEsFEpcn
zZQ3+pvEtK9oHEIKgYVQzFLPe8QslmblYSZbGhv16Q50c54uGrXIVbUhnCqa3mCSnfqbgRqekBwD
MSaQXO8/eVsOEU5D3MABcrMWrB9kbriW5qhvLaAGpHMn3g4lA8716MVwlkZ7kH+1wCwD3gFWzVVw
l/LI9xYXCK3C84wWKIU5986jFIcQ8ySg/gDHaa3+cPNMHFhVgeaB8WbfkJEz+x0ZyXF5DvfEI5zI
ezmX4I2oGKPY1NO8eeuAAYn1RLnPSXt4H4JUYt6zxmdTsx4CQ8CGOTUIbhzYAyJMC0B/lG6UelC+
QGvq0LkjV0o9qFZwjrhbXgEHJZfJlQDgTJIV/iTU+FSO4DXY01wPVix8Kue2GIzRUUc+InRmlKq0
pCsnn28q3S2oRHhMrBhaw5CoVvzCRYImZ5uy/ln8HW1YFf6SqLGAh7G/+XKxa14O+me8RXnusHMF
a4h8nHJm5uMfkkW0XuELBKd2rV8w6DzOt4WwjGIdszAATXOFnLK8QZCXtFzBwA2YRhDDPyEGo59C
VtvRAsOoZKSMcICeUe+/HjO6MiDcZPIlWwERQBYMJYCvQS78OfNlLFM+RgVm2B4hHURLX82ySb0I
XxR+ndzuXypCgEVRRsFiovNxplZ0Xo4/f/qaKR4Ha4tYD/qaI5s1B6tIHC29eDvB4GKqzq0TZejR
EKKgDBCoefqRhFG7w3PMWp9UQq1dMgS4IynHpgcYjL8HDs6uuvPyeK8F1tlQidfUS0LeEXQCskMv
l2Eaeq8k6QUOLISQSejg/FuEFO0sTRFQWLz0PF8I0iIPQ/bnIIxMVsPaBbmLT1MYu+oDVDhNBk5v
jAqwdsihXLp56EmqE6RLLXcreEeJOBDIWZJbCgQdS1+2PZ8M6DKDBukhZQobmbkEI0v01lEAQGxd
udCH6L94U7wSmBUsOfIVDkmwYcCBGfGQuJAQEYFqJp/Wgtr11doQZIlfJFsKQQ4xQ7YEXrxULpPA
wou0sIAV6GeA70ZPoaBq/Fzxif/TsZZ3/XNH8jYbAVrZBC9OR/JFHgxBiEfJSqsemBa/AcKBlLZt
BKRWzFtArhHm/gEEGHNM+Nio9qQIVzMOlIAG9rgfOF/ozWFdhdExEF2gt5Hgf6BtgHqogWgaC8JE
hnxBM4FtJKCphF/Oy8wHWxuQwP2ZEGFRgvHZsJagoQwf8VZZ6UdSndc1Eq1xgQ3IwXqTu6n/3D+p
8QCv0zIT7p4zQCU/LKIbjwE/ZCtYc7/cPTuYpWZqHm+Wh8Sma7bdSrhaWD8qgZ6pFrgRogibFu8K
IIupQzbNU2VbYtaJVLKFbwhmAZ5FAgr/H9YyK5vbQYObh3PhutlATMd5z+ysliJVY6CO+woyDDZA
2hCULU8a0o2AiS0Y8eoEXHiZzL94VF+keJz7LAOeCLcf0ANjxxKLxSphKtxQ9RvUK9B0+Jb5D5GN
BWCQcwfUDW5s+l29Jv3sEoEtgvPCLJ2aw8DXFKIzOQwuVIYQEAMBTfeR7SWgzz+ka+aVLUlSQ6IA
bc8itaNSsTFbDAKXZ0KLrOAVhk5PGkHJT7MLYRXadaqfwncMvYbeKClibJ+Sb3AXqeZN5Yq4TZpJ
LsxKZtHyjVaxM7gk2eds5DXwhvgNYZudRnYeKg5RIVM4tUQ1A91oBA870oMVNBQSjf4Wfhpf6ItQ
NXPNYCmuHUJvBshsc8dLWvUbknP9qD/YjOwgyho2OWpnJGi8quiL81q8z9F2Kg5t3jV9EyGksiAs
Ue6QtCLzzmkcktgtZuKTqabE/oNxhOkZTe7w0/qQDph536sfAhkQG5TECe9EEg7+6mc4wMQ41u/F
TroIk2T9ItJLkT+wenYc/QQvshvaO0CuSTeoU4C5U7mUX+wKghx7DMdYHo54Mm85DAVo7NJnLXNf
6ucIUPo7+2FwT/oW8BAVTJVEUTrn6J222Wd3EOPGb8wEalBab+p3f51vsk/U88+z9fNmXmEdcUTg
EwupnB3HnZ5JEgMyI/TF/7oLltvYeTSMYgNPkuyIeMba++TWqXXF+UAYHYQE3GQuaJfRSW0esIn5
+5pjAd01VPrPjM/hv5+Ixsm9/K3ezcvsMSPy0Yb6Z2eAHCJu9/QfUvB50Wa4yL+zK0McRsCo0CR2
/ANMzBTqIl46LNHCmsDkMkYDHqeJNhjjE6YeTG1CpH4BEqDonzm4abFpdoQVHjAdQ/IrNjJXTeQf
77TbQJ5hZ4D7Q4kMjBOdkP16pzui/Q4Xlc1JgUyec9YYzD16JpdQN+iTW8KKnsONEMkzJm58GHdW
I6GNWClnLsw5HlD1IFAKFcJdeuW2AF/QXkfkD563p3fBKs3fOy2m/ugOccyiJkgF0x2DjhrcdKqr
F0NW94V1Sp8RFa7pq/pdV4gi6HTG6npC9k4tWMzluzQikmFGfqm+leRyxvNvrvsvqUPZYIJw7Rjj
HJ8MDCP77lG2HJsV+Cnz2rf6ZkYyY6ZYgb+3hrWSel7mPEbOS/XFTEuhFwsocIuCJZ6S8o3fXdov
QhroVtwoPzKoptoaeh+PgBSQ6oKx/z8pNOIDHE3CBuw18nZUnshqeDw0tq90XiFY1GgvwkH9gE9A
2vzJqWh8ZZ/Yo6Hvk8t2MsJd56HjJ4FlFv+mkA+WaiAcqHgxKnloBUdowWlOC4gVAP6RYTxjYa7+
VNOIzA7FGx5JaFLp38gtDghXiPXCNBhgqbCU+aVRRCezvkOrQRuraHDMgYwS/pi/gnaZHbMjUZrl
AlxDBN8bx1J2IcgWl+dGYHpInmrRXIYH+lc8uksCXZNxXnOUbwpdwu4itP/uFslycg80AXEElNue
OUyzT8EjIKcnyJtOe0bo5AewjfXNiA9Ig/YLwBX5OZOgKQTT5NhpgN9+W/s5cmm1/bxGV4Rp56mQ
QbMQv+yW6HnuuyV/kvrmcViWPtwYN90LT2EVuEIJ9ZPDJsEwNscMtVupohN9YF6PaOwhBS473+jM
FsvT7Lc5TCsx/B1v0IZhMoF7qG9ESetHVCwfiNUvLfCgDSDa+i5ILOSWS1C/+bUUzUPal+XvsOFH
JwC6d8EjpGEnUwbbkowADPEb5peDECk0/mxyOrDCphjyInbZPDgB6d3TektoCQ7MYFcYBBEMOfbY
b/xJPfPDZpW9togtvh4DbiNbGqjKNxBshubZ96iCBWUPQrMjC2GenbcOoGT+DSmgzQWQVCb95a+4
c/SmUGNonQAJAhTRNdrWpCH2VAhJwgisPKqEgBzAPjQO/6oq7kPIKiElZCPcii0SKs5IqZkFIG3U
CZyUiYUpJnac4CjYxLVQS4R8wn9FwqqNYpKly2pCMbQmEQC4g30sX8KIEUbTinjZmYhQoBfqkOQX
KKiQHDAR4je0y0nHYXLRldRdFG45kCkW0ClNMpegrX5QE5IBkxyRstA4Sr7At3xNq3oHLeab1iug
WMCW7+EBKEH+D7wZe5qrXMR0ITmXX6Yv8hv8i5+b5s16T0+9xmiRGeT7DKB2FY0em0aam+Fgv5AB
7F+K5ksa+IS4KXLofcYmUK3yqCkmJvGv9KtWTGwoK+iaU63QfuOnxMSBFe29ZQoLR4Z/OruNqGXe
BCCE9cVUh/IRc92eUUq67ncE/OoAfWklPKnjI9Qf/hEO1ckZ3g2gEhhBcOUF+V06CHQ15sN7lCsv
0qFaZXDxn3u0Hmnz/8nCuxaKWvIXb6GN/4NHBztygeiW3GZr65DfyCWsn/LGjvFZ7PkX5JsP8Xkp
nyU4PMUKv1No1WCsj5D21wEjYO2kHqylUAQY19NBWlZeujGv6N1XH/FKf8OA59R5TInpY+ownCQk
A6J3yZMuod8uQc0wJmvtcmO4+bv1KJc0OuNt46Q3i/F8cBIBMmG6+d1AfAPYBT/IWIORWUcog610
/i5CdrE/0+Ljn8mBvHWE448Xc36OkGQUpGpzXcBM7QnegkaOWP5O3yATAR6mOKTr4gAyZtf+KkiM
Tu9PFFQW+a57b96jO2cWSrrFG9D6bb/TrtOFvUnRX+/jR3sT9uYMYOBxYcNKPiXGfNOH+qPCSMou
KZIPSGCdqWPTPS1L0XWtb/oPZyRZduMYd233+ih+5Dv9UnCz6iX4ojhXIf72a54e+ZfgxrxPn5CE
wVGFEKLoGW0AjL+FbwQYhiloqbx1hzkQcVR9owUvjlErnSG0qSxRRpAxU+GT0VBbpF/EPrF+4Mt8
CC3Wei/aOd7rLb/nV+KBtYGOdwIxwSENdAiAx28tAtlYgvxgHHcZVuJk/6KJbNx4DhxafzSpqBpp
vPHpfJKFyetXeGR3GzdpYv7Oka8CCqrTwZUm4itJRl7t9fBpq7AOX0Hl9nT2UpxDpBn1qoTsNWIV
mIKDgB/emG7ftV99yQibybBgnBUoI4TYoHOTwqSXqQpn9QcHE4kiv539cTUUvuQklPnVJaA2JjVW
t8jMaTftBoowPXN1BFNmYTrZIYs8c/hboWuqCPUMsqYKNXPcH7lNFMP4T2bHJ2yu0MnnrCW3qj5x
B6RhQxn7oGYhyRJKLQh/CDP04pOsZ2IyBS717SlUOBZKYuPjRVFrotL+DW/R+g5/OnHAYJkuBjVX
RCqvyHgaj/4z47fRL0fc/BysVKq2zxk95U8Rxq/AoRQAKRZ0BZnVR7gaF5A5/0Ty8BD6ztrXcOFB
XeXd/FvIvT7v6juHsbZmSe7BctyIMEwCaEaQ0bKTUveFaCdzMkb2qAvLjAeAE3V0rCIGVH3+FRO5
Yv3em7de+skHv8rXkkVbQjA7n/GunO/bYWcFlwYspK5CbuVcLzGQ4zWjTAxjglKkc6N4k7122rDm
Bobq/WXs8vzcpad2PBWA2PpzH+3QYJIQ4e18LERL1UcPHkM0OgJF62oIcNK3jhxOOvwK/m/gYNGJ
ILJIXRKEjbykdVrpnKKwOouPRnGVh9iWjIr2FCVGBEgu/pymrQY2VR4pDrvjAOexxlr30ciPLtvF
459cfaWNl+qfMxKP4bkJWxSmHK3cwM6R9F3efcbTuMghAxmxSJr2EVL6vAO4Xsl40Ypzr+8VngEm
BzNt3xfXfFiHrx0isfMQU+CNDAdU6NuSuxiAAlFVQb4VZwDcljqv0lZV4KCpn3a7ruWFeHgoK0iG
I4+kfJr1ulEQO19G86vWuhnwOQwPSjrIpKx7pXmbhc+FPl93qJLrWzk6DdRfpfGeYFmEPmRuq1DH
ar4N6biMRniCvPSTEJHHuit3gV3iaWLcZ2gV9go+cPo78DUWcD2jJfd8vOZQmOYA52OwgM1vX2iI
F8b2ACdiXiZUJh/hRKcBqoUE+mwmROvi6yTThaU3qKwbQnBCMwORneEwthaGqZRyMBtgRqCXpRnf
I6Kd/bjXOTkY3E8rjRkjBKjmalXbF8tNdufo22AOWbiNtquxfNMcEicUoHG4Bb2HZG/PyoLCGNg1
BbeCqeUS5yVpQd7CVqLeKOZrxLeFMSIpym9BOgmpweS12EHnUhGKKSWFMPsVjX08IykTXy6Gi+Vs
0wGCeO0q7Z/LhNzuZHkTgZtudiFBT8mWOQJbA8QbCr1uGWRbBRWZdofObVmuZtCBU7+Ot4NAWxM9
0dRP0Ns5YsdDsZ/vhnGlCm/VAzYBOepK8hXNfak6a9mhfXkDp7LiT/CSUTbR3CJZx7WN7Nowc0ES
W+jwAZ/tVzla0okLPJtsjt1XaCup3jxhogO1gH6IkV7gxUCsSo+mZvly5StJ/tDYmIzozQatfibY
sNNm0lIGUfOanBkymbFPepqDI83ODT7t5fDZJ5spOVjWiTKjCy5qjOujPzWbJ2IroPp3DUCa51Ye
Tnyhmu4s/YsyVarYy4tS9UiORZ6EKHZyyuNjh08b7hGoTGM5CIwfyQFmx5kzAUslz2Vo2ZM5Lss5
kmeSx0A6mK1JxOnOEp51ycHJlUK7KjIyahBEs2tcD34ycNiM3aYf9qgFp0j4ZKgvODzyLD8O+UOq
PAVlKKzwEMwrd5Jy0bNNJR21YdPlv/3ozVO3oyNWQ2rypM7hfKpSv4FFrLoW5S9wI8ULmUl17jCS
nqLcdqqNZTPaqfL71HAs9bR+Y9CFr2EE2j32eWCW/grCeOYNsGdUp5f8AF0mDWENPNdx0UBLGhrV
op67RArjWBVuigLS6Mxd6aZTdHH6fNQMZmmE08avHT1dzrBEWBRgzpgY4Qyh4rLtxNY+BLTFLJSu
5v55BwSKOWU+MBoW0t5DucbRGcHCFgCEIXg4x6Tb8YbRWqASwZIA5BcTOirUn7AXP/nF2ATiNc0o
dv29oj0OtY8pASUNCDGCIFoW1BGsR66Qp45y75UqpGoFRJNfuwepPJOa8oURCl7G64g2ecQsz6Yj
TQMMnSFMI0OIq4tcdq3QZ+yAAyGzglZyx5mf0dHi1YpYnAhsM0usmgn7Z4pgGvfI9nGY0bt/1qIB
M82c4YI96RsLWERU9rW6MD6BXgwByTkzXzt+n0EJw1DxGwzZkV2kfXIelb8K4t1cuErQA7lhPRcr
9oLATv8+f1vo3FdiLdiVIGYUaSemm6NruECpPVZE6QYwpAa6C2WJg57z2HoWmIcZFDHtaTC/WuYg
r7ZbGP3rLDXZGWupQWJwjfdcky5rRd3qrfzZGP1GiYLNTErfDLUl3A1rRR//OhKYzLAYhs7cuKdP
BEG4Qd9+qaGG264spqf9FoO5p8CU7p6aL2OUM33Xpd8OdxUFNUY0+cPgmFd/IxOOiISAQQg6jOIs
jK8z6y1Ut2lCtHXTjB6IGGvm0zJGcDDg91ulXk9PV55WL3PViZkl7cVzau2T4siIh8MDUy6miE8k
3o1Pq9l1wZKRq264pXES8pOQrjog3OkKlhaUELhkZbMvizX2R+1zqyJAP7gvazPDFFd19X45n28n
1n3kS+2yo+JJdzPMsCe/IxAzeC7OcuXLuj8iNxz7BrTvdp9QtJ6rwe/H1VRRS7pNt4mrZVOcUhWF
ReF0yNDWGO4h6JLuPbH2XXidD8d4YMD7Bv1bknG9ni1rgClp+5e8Tpq0kfpTr/s61fO+YVLf0CaG
6QZor8/3ZnGzisvL+IG8MqcDH22z55lf9fSzm18ni1w0e2TVSlYuzw5ruq+wvJj1WZr9mTl2NV91
B1ikf6uDd6v6QEUnIcIZyiXmwSbwbFw5ODJZTvINA58RQwJrhazl/HXVzXPWnCj6x2hXAYAKVzne
suFfGaGs4L4yICouA6usAs+ZgNcC5SOoAkAYKQUA2fYAgA0BAvaYCzsCwlsvcVjxZF+Dm5htZyh4
odbvji747NcbTdi/zptvzV36p/wkZPXBukTGg9aWEDED5+0Q+9zpo/HyZbiK0OSaKEObrS5gsB5+
sY6AThbH2i4R3QWdtp6JQDD+xavGQ1AHih8URnWlrMzds7Qz4KkAfG0QXpAlWT6rCstRlNJ8utDg
ZhkF+gk9R/vpAg22kytSorvMiw/KUkVgbQaklzJ68pBtp5dM43qNiDMPgPMCDGa+HP1yg1gElzrz
hafo4HVe4aB88quvwETZFY8ElQvPvCOSxn+bV+POj6GPkKMgBxl0DbsclYUCDWJkGOq15JWuvJb9
chnvdCfcGm7IJcM6/Ai3GbUq/V7QcjzU+eXpzBYPw51+jN10nPnWtl9W17lTLl8+1CS7sf/qZeZj
IQtQmPH/IbnhiGIXNl3fBVAWp19rOwFezUBhgxJ+69fJLdozyEHWJV7NTsGVV7+nyPb75VtgjycG
dU7iSCtqEJ4M/0N/KjjrR0bGjiXYw8wKfcPtl7Q7ke8JWQbx9pZvENZ1wpV5fXwyu1rT3fcZfduA
UOx2KbEYEGx2ueazvnr5WIN5fP0Hd4Mm75Jx93C0Vgx+3Zb7ClwU4VwNziuTcX4CRsFuvuHjSPg2
CPRguQlCQyxDlsboTg6zCJtTjo+nrLWBknD/fxCDwTuDVHMifoLAQOPLsqBl5tcb04Wh5pGwuWJt
B/bfW7WgXOBrJb4aKL8HammhoqpR8v8MeJzIS98SJ14n3M+Db2QD4C/t4Cvp1Munc5M85pUe79LP
bAorLjCwkYLwyEAREAlsrt4Bie7SbjrAjBbXg2sovkA+sB3HcsTjjH3lWHmVpy5oC9AQkW12m8ch
z1XjIufNdtDt7JSF2oAABpWBzAoPwEYzzEGFD7A+Nf4S8trio2erGmxOrOIWnF7c5ODJ/MplLnt7
PJdgsYFUgJYumQATUW2VtR2u4v9Yuq+lxpYlCKBfpAh58yrvHQIELwQCRh4k5PX1dxXnBmfMYcTW
1u7u6uqszKzugdFfUJMxqid8QTgxvvW0f0FGVatlZoEwhDWqHKzvBsCyAhPB9E43jOHxQ131t6ob
LDIPVVNFnDUni6MYyHRjX0uJgvlauqeeMzjXhZbKqj67Vr9b2cax2oNBVGbJSrYB4vBk0VSNbR3r
s/ZTC3VCshKQ7OwbGRyWb1kFO1Zb826yjdfUQpeu3doLdohvaP8Fl0gN1PpqiHutczVV3/89K2hR
UysmHziY9Np1+XdnTpL4XVX2H2zyrsfSOJqfqwbGdPdYzzZyA8Qkk42gwQO8VdJtoAwfN9PorTIq
fP746QPwSjlzusOgViENI0ovKHXT49znj66wbM9UyTw7ygZgT7qRYoWlQt4DXhmNncihpOgTZxGL
lTgrhhhmFu1gZAoV/BzP9Iw6rzoMzAnWPsaKyXCta4tRWbhefAThWhOZnXByFM+uFCcqLX7i3p03
8w1pWIVxowDMXq48SzVV0S0gemV6kP/eWnY7wkErG/SHv8is1YqyZnPZW9SXtQnRS/c45Z4pitBv
/3GhQ6Qjb63MGHf6Y49sj8sq0dcA5KcyuHt7iK/voheXZYliH/UJzrFCGw3MwofNtvWS8rMqrNVz
c1VfjkyGEDeG3iBvAGKS/4yjr1apjE7lErpdk57YHP5mJgyZg0Qo/65NaoxONMxh3+5piOWeKePX
+mIQCq0aIZA1o1wL5bIplRf1dW81WNsbduRCxUbuo0hNt0TsfRtmmKH1VtWZKuknFyqWoIanTCfR
TtR+/CyBTN+CMM+KNakLEn1S5x5uLm4FV6d67N6xccKWdK3RJ2lajT14t1BZNnxVSo+HupyFHMTk
98Sv1avZF6IBFZ9EM01ukNXrBs99tnmI35dtndRFui0tCtl1W0uWeuYhM/hvplxb+3bEwlBALR72
jdlN7NgLVFaBaYe9aHeNSYE8ZbejUDuEks0En1Oo6DdqMJKPmSYKMJXaryLGxntvG468Z8x1jXI9
O5+sGT/GnNU04vZp0t3rZCQ1zZFquT4OEcOJc1WFgT6BOhBSdKEkVc+pEnLUSNr0MdpWPnTnqWHl
hARTwiGNn26IGfT6++uhdpOIhMQq5iwmnkglvaiczfVdNdtY9skIG8hSOh60E1QNum1Zr4fmsX79
4J9IeBfSAx+KsGk3dRoLdnoj0WQw3d59pPv5/sLOaxE8/bwnBRc9dMclUT7ROnTS/T1IdZBsMCvt
F7rKiqvKd2VbZVrUdDyw9ZN2CE6XmmKLAVhwnrIISW945Itfivee+6GpL7xobldonTp8jYTCdGRL
Dim1Y31TWVY37XNv11hJA2wzT4F+F9nrJVpvfXt5ndmu6YMV8Y8Vuq1kTxILI2f9s7NhJJvJ5q7h
nOiZQOAbG4wO4zgGHzNQK8/HIlTAuu/fLaFzhJR6o9y6ka/l6pkqmLGMPn6nhPm2k6QJEokVW/cJ
a5YGXXBA3EYLD4IK33wzC8V7aJlMChtPTCpQahwaoQ5UiGukGnztTfAMHNgksWvM+9cPfEEBdWdJ
fQvV3+R/28a101oxMdHGyaLEh2+sI66Y1opSn0lDfxrthmaJGHBsMsttxSqDdDUWE+mTKUqaYWWm
mvcm/JGAQKEQnN70qZUT++ENTIBgzU2zjTvnyvC823k7pbN6fmRp48AhG5BgQ9m3nGz/plxFmsZD
bfl0/YDFJNv7J4n/fZqn2AlyUMiC6lc3gVPFHjZirjLs374YfaisudpFreDy9N2ys57USdB2RWV+
xDALwqJCqIV6Z4rn+RjWnZoaImw1aibrI0NaRx7VTva3nQXzCZgrTrdWZhDmSAMjSz7qGyXXXNd/
GxKFXqZsx5WCa2JEoXEYqaf+ab3/rcd0JBW9WrFAXvf//LqVUx/h7/fLy02C7HGxcGCpHFnEr11L
bvKy6ZXM+71E92Dl2vari88McczG4leJrF+bJYjykjdJxLRDbdU9tbf/WDmRHDrLYcX1/4h5V9em
oAyppcgqy28kupnPW8OKG6lv2B02LyFeJzyrhG838w3VEgwtd7T5PHOnTgzm42M3Y9vCGJIZZVqL
3p+75tmePlk/F7qZB25uouNDHDycaBqF7k9H8oVH9Br7t5SmErMGbuHc4HRwNRl+q/vOqqfHbD3Z
vDWV/Qy3KfW5HOsu0Fb5SCnR8vczWVJ1+qWiulSS6y0ctb4ZZqZRMOCZMz1PMzhh2ArYOquu67bQ
iEhww1icIMsuzrnYOkk9m6j1czfb3rSu04ilP9RpxUbpz+HayO/w85l7tzfD/VipUy8KZo4xEUzE
J5Uo6n7619BJqR2Zndt3BJnaprowIuiTlmGYP4sniEOvSe7WicE9TF9/Pbs/m2xmxq1LI2vWm8kp
BkbzfuQlfI+ItRBrCg/hs80F8oFDrJNKabAL3zzDdmvj/QS9NFB+sjA0aPKM8uFfBA/T1zPmHtjf
dBfd5FjHmMFuqkKXH/GlrpU6tz73fp5+imz2KFqC4Z1QhIU24SMTgDshpQNRed2Y945RQB9gKtoz
w8rQzGx/O59tGwUCGYem5y2QaJZjq72m58TFQoagsqHLGWnF1cjVt3QOVzNZnbyp5UQ1O1w/bnuo
yVXV7e04KqTF9v49Z/yYiF1ulrQaZ1Mzut52tG8493oceMaFj8M7rVTLp6z8vEbsy9nRlFrH2/a+
sf4ivhrFLuZkNlbk3bqbKLGCVB/m1wqAB3YdRzyC1eqBCCnR1xL395nNgrRn3rl2C+bEsg3ZbXOh
VFdUb/Jf8p/K64QwPDddfHLJLJ99lsN7nJGTdml0IU/mTpEbtuhvvU23ZNJHGU6Ma7yFr7BUedON
jeOnAxLuJQn1vk3I3STCrdBTDaX/VlJwdRWvj63KIiPT27TytuSl/MhMbjnRse5dOLGLfX8s7PsH
3CLNM08tcdG6tc3L98g2RB1qjGrJokv3b+PCZDvjKcvkr5d5wKBSqN2ISbF5ONTXLwSrJcnxvS5O
V5XJyrak3p5HwoblkeKRc8a6Hy7mZ1WmHatqpt79NKeBI7PNXH3eUe2uxcMnvBftYhLfq/MOq/bW
soM3Z0U5PqjSppU3YZDqskwrkLPW9icCmgEfCrtUyV0Jidsw0Pf59na74+Q6oWsd5/+dntBuEx+Z
ac6avzXS49sId+63XuoyKYIz7Gf7ThybSw9T4QTjvZHoEGvwJrwoIg5VWpf/vqdvV3w09dfwVf4G
Q0hggkxjozyM1k1JOeXduoOjpsaIS6XuuXTYwMnAE1p8HIerT/Sn/ZOyK4vzgc44Xp1++v5kaz7O
kdDCnPBIJw4RBr00SEy3/Xha11b6MflVXzkvPNy+Do/ICXMK+09FNb20PwF3qAvrx9/ZLkXhUNbM
TmF79wmHTbKdAqy7x/rtvTTN/wuOREe8+6QX+J6UorWmYugGCyslgFH9CBPI7H+2oYnpslPq7B7S
2Fnzx+RKASASioRMiYNOPTMDuZ5GvLKfkCwguQkH17FC+KuSYuL53MoNqNQPTNSvDCmX7dQMAU1B
TpUTHEqNLIE9tJCqc1OLpZr9svhRf3rgUh06VS7enhYYm4f6cjfMsXC9N4N9cCwTcb8te6lDL6UZ
VLGKGOoaibf62625PdRPef1qmsmFNtGN9KmX+2lr6H7O14rfDe6zDpOk7ul60qHlVPWP9wy52nPi
u5XE39i0ftjYXKuF39ZaGHXaY9GaqyJbBTEVyn/VkDmcsBKHKn2KrlKoi4ujohOuGyfb6kJe9K0b
hJPyN5vnh1NqdEn2VCbSh+7i2Ejryl4c0HOVvge8jRbQ7nSjSAhGP7eoqekrkX0DaZzplw32PytI
rPPfhgYGEzQ7ZrStE5d2R7vxOV8uBCGvttTcZjXIrBl7lpk33bLN/b2em9eTxeZZ4Ujqfa3sM+pO
YUm9WhHBNJFMC5fO77yxK7WYsywP3WSx7/crSdhPf1fUaYc5Leg72UM3wX1VCycxyGfrv79N9GUk
5v1bLRRIq9YbOf6JmQSVL0BrMa9+f5r7sFCgMq6/ov0B8+teQVO/JGwUnhbiDsqZDur3NFegsqbC
oRPVs2aNvddIJarnc4XcYJGoskjERPOYMlhCxerW8WaunWtlBb1BHTpHMSD/lDVCJEPSV5SFPNzC
MZAhBSocMiX+H5LmrrKKxnAxdZSMXbaYR1WPCr1C1/YrOyy53K76i9x41fCFY1TlDcOMxfOzsrv5
cltXC/va7gFT44N85JKvioNEHXfmAcua0v3+/bgMC96Co+MIk/RnXUVIU8C599cl3brCbcDS1MsI
0YmgCw1Bn6YRVlfuWS+DfqZzDiobquXvTA2CCROaybZ5oXpkXi9Pgl1id8+uM0YyVJOL6fZSQz4i
pE7zH1M/KLvTwwtblOEdDWhjp0OcR+1ACGTs8XAaH96RD5Fpcx+bzy1x/Par0L+9qIQof77NcZa1
6SwLLcl3Z2bSpHDRmjlB/xRDpXTMkTmWk19BJPN2nEapVoPFVT3+S5GNPL8NSWGbLO6p8p4wCbfN
m7a4wvbr6V8EAIUTZazriNfX074Knx1ZBB2N7jZIyy9LzpOXnlrsXkxjx/biYRAGK7iwL3jHtI/Q
NIiN+FJTXox20lN2qV+0cpj19xMzg+C7pAgmyxyWPItlN9O+DN2luh/OXfpdCShK2peqNBLNHkPz
m/PWQqn+ZXupLGb54Q8WVWl8eDkRabpuPw2gRC3HLMaPylCg/ClcSYmKuEEacE83k8SHASUVOY13
rQIbAO3jyueZi/4WFDXVHyvqi+mPn4/DRef2avGTlAWKQV+DpkR42pIId20erwW8mmWNmCAN637J
zFIzN50fXmB4jFMd48aZG/lHdU9ToJJMJlTNVn++jg+rWYm13j4cPw+Vy1Mcq3J9fdd0cpz+DJLN
fL3QvnRzDSI6PW0W9RJoHYr4uNV0GF62Le+ry9alfmql69dKYSxwoVEyKtJRuZcKZHLCcG0stx8v
hhJjQDvS54MW0ANuJpKBL8/6rVkYnZ+yH9fK8NjBfVbZwj699FcvpU7x5Xem6PZbK/Wyg99aqnZ+
3H3dexpJtc/t7ISjT+13YIMkmQIn5frp1p/wxrloJZv4RNjJOtrcaw517KBRaMWXQsfpUH9Myd6/
31tl9S87vU3vfUW83JtWCLXlI85Mc/n41lox0USXZZKR7qWArKqCTCaGaGca0qWqtFYIcGPHhGFK
OWDdTvS/O4mnYydn51sM8sPM+OejiGdf1Y2pW6T4X8BLFC7fuhZLiNqvz7vnxKOemjgCr+IpEC9z
0ei48tu+tYrleSv5khlfFcbGjLYfNX3v//Q2YdwTwKfW2K3569uLmkzj9I6yIiKEV8n9+cCUSc76
b9/dT3aURaRQ/9hbw1b2XKMYjD7Mv1RdaxTkt96p8cY06VxPnohpon14YhbBbl4pzJIvi/5K90eE
arqeenpdP13r37saPsRO7vewbezb10+c1WJjOm8CIiFacXrDM5fRW88sjKT4kFQq7MamtZro5lV/
nS00ooYE1QIYkHtUihC9da9UY8PGVYlA3QktkLNF5Q/6+25NZVtQpAtgEugZ4GRt798PksUwJypW
eZs21eWYrayqdogwi7BdH0CLXkBjw0llC0uW71Vmh/Jssq4g2tb21VP9XHEHjbfqWhKYKoOXw5eE
qhqkA6AH04D3AcO/LQa2ePjlpGMbPjtvngC4IZZcaCGR2sEA6KDe8DASqvIX7lrlWHtflFUOMGEr
Hx8IxOpLZFiQvoCw0j4NNrFPdqp8fgZQoy4t+eY5U58WAUq+t6o8qVk8MScFi74ucY8DObVImFu9
NVkBNLLVEu+rsL0INzC0VvcXPWwcLmEhRgQpKNyxEAzKy4rY6WnDU3q7Tqn2Vs9XM/3VLNvK+36h
cm5DG+PaxuTczvSyeALfzR1/raKppxKsrzgMxdeuli0/H8vRYjxeXKrkapvy87n8tXaDPnqZ3WZL
8lUZcthyy5CdyOwn4eQ1ew1cEPgEVwIjQuLyaocBESOTgWHiX399hXOvYOe8Dg8wCJfK06k8fXoa
/Vc0om1XyylWPud1GW318Va+gDIXDUA7MDM8dQKVCTOxOFpKof2Z8oDi4M/oCsx77/x4Wwc4sTSg
DLVmUGu+Grj0Bz+J8mQJwr12iqJMonYMQMlV/hBR4GZEYjQfJwcwhptmrGKBZcBSMSUgpcMrKCWA
irvXPHWiXBQAouy3TIVXGeVrn//w4JQvjDLQCZiGcQzqCCMOhjFQJvW3RhpMIsN0/UVlMAtEjbsI
7HrpKJxpCnRm27rxMQwk3VxvxF26bwBK0dQoGCySWp9WGH2jSEl8JBUCFNgXn9yvUCpwtHmggJuc
L+uA3MW/wijz6ul014c69vOKIAjCi73Hl2aKr/n901zt2pqLY+FdD+A2jRc0aSP4RuqatxPqT+PS
d/AZHGtFjRuPCqqZqvxJ/wbJy85a/q/7TN+2u/+p50rV1A1bv7qn5Sy29hgy85qcx0nBJiFh2XzC
O1bp6nVK6zAvkgIO9981viQ7/iLcLZ1JnIxn0ICV1imm+rb1ZtzV7gan4ZKJ2mj5lf2SnF/T1T8B
QEgzsU91zXg8KNZahOS5s+gBx5qC9JGXFBWHyq9SD7vldS1nOBBq9BYfzr9kl1f5uja06m4sdnYV
P24XlXD84Ot/v9iPpbCU4KUlPmR0eJHCEu1gGv6Jen5fsl+o8piM+68Ljke26nfkWG3d8eQRxX4/
b085rCWyeT1KfYB9bbOv3diYEbz+VktQZCpRA+tn3gs6LaUqwSx+5EKB+noxxJgyyIkjfW5/0Rib
GiTRkCTSZVxGCeV4jtSworuUs1XWv82rImEO2aaWntfSsgYtfB3scMXpZD95/C3+yaty9GL8rBQE
4jDm5Hc8NRhy7At0e20yQ/pNMBBaAUsbBjgxBbOtt3rhcdf87mj76YyZQqObFVu7WXqoXYriC4wP
M1HxOeIXZUUr2/ruJFuJx9Jr8eHc3nTyVX42vbnE5NJfdrxpmqrs2JCK0rXah3UAetkw/wsdHJlw
vcShvlTNK8fpZaC4qhTgaHDrrlf9xHqqBe320uS4mQFHZAYari4yrayOMF9JjKN3W1lqTktezl6p
rPmE6ChqihxV0pCg8DOVR48NfqpUFtbTonrD2j5xtyIiu2DrVO/aTpjSKKk0ZMW6FZJ+B7Aqe64R
et6aNIxcBFBqiZ6cGU7X9u7WTGR6qEDStOTLb4fWFzp07mz/9qR5o9i9DPPdXO8+Susi8y/roWyn
P9N8N9/dCc3HZqF/bY656rUznQPaea65H2XgCnc2SMwNm7vmvLF4zvTm3fvoND1N193iQ35QJCj9
KPSW3dQoW2WB3Cw83nSVO7ffmqnR7t9h6vuDeWs/TQ7CNzHVT74YsXF2iNb0kvB2jGhG+8cUJdBv
NMMiDuOTtx2tR8zsZEK7hxziE18doGeUBFZD/qF/hXj4PWnEXg3hrXX2SXF/VL2WDdY6rbdmrvfW
vLYLvQ19tQlwmmYHhZ4i2Ef64d6/jrOf8uqXeW/Zw7Rprh9L4/Xjtbl4WD389FgL+sgR/dj3NAPa
spmoWaVgazhxqO34cY0Tu55lG2DtgamXNeej5ejevCoZiP394vC3s24cO8svDkKe7K6zeU6+7DoY
of1MHyvRJrhulMZnCWxxyIWHNZG9wc8xIZr9Pm8VK64dH6wZVj3bhkH0Z8RqciFVx/jgP2I3j/YK
4UgFJ0qpjMXkaFdnt1nNcSta+XpruV4nUSvKEX+B4H5vFqvFVqm2rswl46kGNlJb3l29VwqN7STX
TtdP3Ut193714EabfnpaGOlK3c4PEq/ZQX6welq2lq38oDCKdJ2mx4WW4RLVKP09e3t4Xpaaq+Ek
1nKNbfdYg1JUw0FzbmiK1V+7oDSNQ1qYf+4fTbXOtp2Td+vnrq0OL0n2kZtojfmgX44WOuHCFftm
OF2VKvPeHKC7NKl9p3VtIqd6LqBTIffbiDlXqDYuVbI3Qw0So3wYe7KC8LUcKUepFg6ePLNbp/pv
bdtd9O/tdavQuNW3rZ/W26DQoFusOfvXsw/pwbm9qyVbmV6+mxSA5l3Hgs6uuWwcTbVEbaFcIRFj
RslYjAOjskXdzGgwY6hceHtFhSqqpKrqKlVQa2h1AKzKon7fQa4DaYwdWeOBCS1BORIsC9c7FOQP
Oj/U3+rLLhpuuzhI9PKD87/vpz0IfPD9lB0UHzKjtRWdffiZFh5F1u59fHNWSPqV6++ev2fZl8J4
2Vs/5odHJ+PFg8n5SjeBQhjNS4VzcIBNn5aFJ+eckIRlbF8f8F7B6ki/ZJ2jFmYR516fyDkVNnrv
HtC2zjpF7mhsNFb6y8fmCveRPJZqv82s0PsmzYv1HkHn3tdj8kHYeZi35ibNurX2nL/fE6P8x0Um
LPN4X/QLo5+uI2WiV+pdDEy2KpRwrZIrNnJjGXkz38q+lPr5YaxzNqEdnCp6OO0eZNGRkl2BuDH0
qUkkaRyIq2eyo3Rtto4DhSZ8O2gx5s7wGw0sZI0a97Etek88JB7yahzpNpQAlqoGYsp8w7NNRZlw
LL8YbB+tU+gzRunsfMVCkvs+s2Fu6Vs8vA3Tre30Os5oU3sU/HK9Qo8+oFzyeTKNdSsmWmlUHJxr
x5qpVY78+N7g/V1ddpetezu+bCmtzfvbYD7cdzf9fWs93Ley9ZIJuW4da4VeapQTwnCXHy7D72bS
qB/b90aylROT0w/JweFj8bTs3hsedPdoxzu2j+2YPOQrdZBWG4W8u5ys+m+DH8sy5+6imMqr4o8j
UKrNewWB+cj0bMs7LMVU2ElASLS4/pZkBEVGc6b7QSsrwk2lBqiJ3DsZT80pC80mji1/oScOS5Jc
SWjYWgJo+AkGTWgFWo9GrBkdjkJnpeaops7+G+SvhOVX8NNS+H9vDaCd0dCnwGj4wqJbCq8L78Dj
9f+/guvhHON4EGMUga7QPzadAWsRcGLB5ruelj1h2V1304Ps4OpZr1sImvVkPe35xq/NmPVRK1Uj
JahumsV6vp6tH1qHVqAW6Xqika1nKtr5NU++F69fDlf9VT/GtDDSjKaXG2VsdJlR4rHQi00vPVj9
Sz/cBnPvXRAZl+bNsbluIM/HjixwOTT0IqCbw7aO+Wj7eJwlyEML/WUvbwGl/+bUbXBsz1vFh4i5
id62lWln2qtx5t/v+/lp/rmdXLqJRrKarv74Sjc3tXRz1d712Ed05gDCJo1Q+WFRY1xRJumtaKLb
dZbvrlul3r1Renxrbjo/Zm2+ex0lbc5FqUBmzOpkeBam34bn2Z4m8T6zvEfL1+WrZ85GgCp8q/Ex
xaHWLFu6NgX14en98C6pOry/Mr/qM/FsQD8bY1zk3u9zvpUexnabfZmLReZY0zvJzu6j/UcRTPlh
QncyfX1oP+kj5o+b5/ynTXIslYHrMCk3qrl+HixWEph86/s5yyFckEm2lt39NI94/ZAdXOr3dkTx
Q/fQtYt170/f4wXC7GQxXk6Kg+Q0P9jKWgpyg12TUZvnnG85iTaMhjr/hm8kQ0ZxA3N2+D0JXG01
VGqfEBQKGvfpUhPU0sN9Gk1wmf6jBGyFxmAI4Jn0YI+Ppf78cTd7m2yes58RjdOTwmPywVyQRrvJ
v/+OHISYgymJs3j4SH7snhb9xOinFd2Ubq1j/7d91y+qfGudLP99a9/Kfyz6yWny44Tchu6Hz3gr
xzTL9DYeYnaSGt9eADzz8k7Ej1RGnLe5pjpyqM6lkYLCMqnlYUwB3Se8DMqBKmVe2MxUsDcKUYDh
DPkBUnI+O70X/921G9Wr1k9nOihOkqLFQ/6l+LJ7zjnjdL5nmxnw5vKymB23OmOUF8/wy2neyeQ9
8XU1rD/TuyWx7W67hUYss3stU9vXVR86t05iWIov3dnLl9nucaHh13d71151Mu+rZrL7PS6wFIFR
fB6yle1n4d/3ONEotOfDSzVGeN46C2vHdr67sRe/de02ExmB4KUjEOHjY/HlLIU7PztAOnH8PP58
ze1wzKS/IdByPHudsg015bbtmIYUse4U6FxZAXXv3T37trViUv6fRtSkYoTLTo0rB95U9zw54F5s
x5d3RV+iwst7Ynqg4Qw2lOuYQn9ULlMqNok4fiQfQM2DxGPi0aBnB7cP+ejiiVRiGtP2Nig9Jp5u
w7ste/Mc++1K7k78Ren3mR+mHRm+PO650kDsg0mzKZ9l/Tzv/CrV6eA4hcYjyeeez7OftrvrGWbl
+zMhJrQ4cB5I1CEQ5ho/QSiLAwooB90tjZR3r4NdJUXOytK2AFYGLPChCzuk6NsfJTTYx6c22mJl
yg8A/FJ0CYnKJ27R4X3+5HQIIk2zW2BZpElNNSfXMrFRQSYOJ8Us17pyelHxIicaFZikUozz3Oj7
5Zd/+p+MONRYAF4I+Kmq4gA6z6wqu5m5Rlp5avwBKvWf3mSSKk8GKUi8P8lLq4ceUG5eHherXz+N
nUS4VO9ty0/Arlx5ChXCeNF9Tmq1muCpcp1E0fL9YLXizmFy5uBlqdboX671uas+McQrh3XwLyJo
urGvwcrYx+L8ZaqD6an29PQU3F6ewWCh6br8VKw86Vm9fCrEUwsGbPU4xe6qsE+B+IzHiYreSIHA
aPcNpFLQ5G6a89ZxC+tysIZ1rtZizNswvKigO1fdpXMdzm+QbwEFlVfI5ao6mQziFPy1mzXG59mi
Oo4EG7LWBEo2Jlwuyr1AwXhVfwSjL9HJTDwEjLlpovwaXNJt+daYHquvB09w4s6krn/w4rz8dWxu
K57sofz6Gk/g1p7mK/72dGt8Erq5nQPcWlt5r+BKD+QdTGSq5+YwkvGYO5QsrUNvXm4Mn7vd4dcE
k74yGU88lFeHVR/t6VL+HBFHVS7lJ/hB+VT+t6yO3mpPnROS29OhBo07NLflAQf0n8pkgEo19dOZ
6qt3fVJmRWfzx6mGxO8jPbnev9HJ09IK5f/AWVgK3xzRItOYRdsGAOIX03nZ9FZW+jUvD8eTV7Pj
ChvDZPWKZXmG0xmo7OeTgS/PggiLz4SQODNZMenDe14jXRw6mLYPZdoplgHqprB+YCMVscQnoNfg
PQeNO24niKZgY6MXzYP1InkCC/3BkMXGrGiaZNHYUw/JUaqVKasgeon/H4Cf9IQPWsyy6UCAkxE8
StlsNHpoxNo8lDOS7VvlVefMutLJ36nhVkHQYkTm6w0v9D/e+QaTnfAR6yraB8yu1X15Zp3HlD0h
VHBFx8WIxMrMAaPGJzO5Ig/8xRjlkgybDWtghybPM66JWmHVkLxiL/IIqV7oAS6VKTa358d0qObc
5SogWZRQsw01zdyJlRACAUaWAFb6U9+hpPOQgDdmZak8iCedqHxFvhOYfclgUcrI53zqXoCN0G0r
KohCHrkHuTNkQWi8dJb1iyt6+9obW+hsI3q08ZL0DgwzIiPFcS0ZDlCXnDKY2UFIDix/VS+2Auen
0xDNGCzAF5P//wDL2kAJxYc+NUsoaysSgRV6PSgmqNyKEFjR9dI0IHzN9v7w6DgdSX1NUORcTGdA
ahyGwPRSVnTbV2Nr4v7452B3jqIEEXKDhNwsWX60i5aXiOy8PtFXfrE4EYHLs1vFnO8UAjwGL7jr
2Sx0MseqZmqDkAXEBDCw/81lCDGUYucsWZSYxIfWI05etlKMZoCTfbp94cv8TrLvar2poh5CPFwc
/e6kmF+bU9iXfXsXFmQG5OsIgbeE3lxmIYR5D5Mv6Nv+8Voex4TR5aE8++Iho7K77OiM7FPLwx0D
N65DCu1XIDZRZfnPuhnzm/Cypo6LqCCgxisKZWufo5Ivlqj2nqQfCcKgFYOO+BeOg/vein+JB3t3
4ZzJoyPcMBHT5yvKEfHFirESscezw01izvDrnbXzMtsUXMTwuBd2ZEGo7KHb9ihHiQ6Cw68GJjTH
GTKkHawi/r4fFQUcrcrM8cYhJ8/vmimkCPVfTIgJlTEjopAUPPoQL4WjfpCyyUAjq2jr4YJJjnlE
MRS4RBaRDmGyjW/d03amGZKkIC+/Aczj53CibVhB5Y5FEhEGkcgnRoasWll5rVASSkMKIMCQwF0Y
D8M1ow4TYI9xqb4GcwrLv76QA6RHehZY6zPeggzAZ0vDo65rIRQ87RiW4PfGHD80izWCFbP+0MxA
e+MxhWQlqld5V6NXwoRHM2mdUJiDnbjpInjTccQrk+18/G0anMP4/0NNK6owwF0M1/SE7bPz1a2e
K7Tul06OpOBnuLGvo5uYIZa7LjTZ/m+i8/bT/f1p7tP1eam25aKwqhdyzSLwEMqyxw2svs2DWIOk
saLwAK6k6/t5+4dIlTbuUtn9VG/kqVQ8SH6aVD5875rrtX9sJb6bq2zzN1U5GlDfWTSLmmIBtIE7
O+pMfgJs2ORcy32ZXDvvWil4eTOfCXy2KCE6VM7iBhcCCQ3CW4pPAhMl7UoWWJJnWyjZpeWhZAUJ
O5Y/MKAc6s9tpTt4W6n2sa9mQG2pRkZPnh+9o6nj1Bl3TYJuG7xs1SkxIu8mwK7Kb2esa8y8NkZe
H49VCILpJGOlguBQYvFN7NdpW4FlH6t2PDnPKEJvj4fKZGKVQMTCXT7XbM29XI8hs7aMN0/T3xq6
YEsn3PJkMpb3tcfxElhkxft+YWVbRCJ5Ux8Tq31RmWCwVL4SAHg2fJpXxF4xdrp+t9V/KcO5jvpM
EwotQATjkod9s3Vvjue1yb4yHlh3GeRMnTcHGIuRauS6pNsm5KExkWrE7pQ0H+Umf1xNoQZt8k+r
IZkVzXEV/TqiRgcDP9mOLKXYI8eo71pOUYJdlNKiUBWe57FDK51WJ0oONQzQ2JKj9sd2xjaFIlmL
XSV2txByzTvBArXT2VkRrrxTVJevpAB4E1pNnLuRJZPcwTCiO3ZwG6faPtqCIiKFj0vUA7kmhe5D
xKXlFANiDWzIhC62G8UcTxFnjjQDkaEWBdWgZ0RmGTo5noG2QswQwX2NuHzEkSQi5YkTqqgbPDNS
vyAuhzd+CAjObu+Vyb3oRGf4pyvcChs0meJdPJe/iRGpTLIhtfR+Apsh2LQ0zGzdPzBxT8qCIWaL
GbGCdgk+XiCKOxdEZCaScC0+kG446OgptxWHAhuXkigi0FxNNEjWhqwWKC3NVrBUAGjRNxUfFoE7
YDkDaMdE4i3PYoVAbpRNYzMJgPY/gVBwTp0DfM/nIcDIGgkj+14i3Apd0xUDeIuMmaeh2nWDshxg
KrovHClypAhof6iQnw+wFdBqExHiBjFD3hoBxQYUEVD4siaa08arJEOD4ed75Iz9I3ZtdTvaEQus
aa4j4QpkP7j2J61DcnoIbJ0PS/XjAxs6CLW6bDu0OrYMYxpCVbuDuq/TvaIEWVO7WAVWSNJx8P4W
uL2rfugB08BYOr/jPc1fFwO4fu8PEOoVqxlcoeApiwW6dcq9Yg0cXC7OcCEvunjIkZGRtUtrISqt
HSj7gnmwlzGpX8noY9lrd/QXRewQvYJTQjSgiCsoPXb+Sgema3RmivT4DV8iVBhRwtjL+vaeVAya
FjxGPt/YEuvkDLOQx7YpULmYNWtrLaKdNhqdgOoj/r21aJt877tql3FJn99nGtukGp4mkJJzCKKA
GnIjP/Rn41fIK1qoP41SP9taKtidOxuDGbWMZQ1pX43i6kn9sZ9BLG4Y1h9VaQBglVsFxF/LBrDG
vJO0qmQ9nnHEuVhtVBquvXVtZASxOJCDZUV83XU0LH5ePy5A91G8ce89T9yMwcXrBB9DZPCZHfvM
o4grUY4IIyxYj0kQM+sOw5QJCwGODf8JEOZjHXWoBCIm2H2g5HdwNNq4dbAZ6CKiEsOs+P+DYZto
AirVQuaPAYuFnuUaxS4AdsJ58cDwKKI3E7Km6g5uPRaA7MDMs9UD89WRInktUtfwJVDPONW33XO7
qABwDxRoDQP5ff6dKbTBP3NQxStVVayOYvva2krXI1A5jURXnODOE0oPAyeQx6jLKKOagFK7xnEW
FlOoWOwZhuvGbna0a+lZBuAojI+dUuXYWctVRP/B4iGKIdwl2s4wYvmiXqweva9+XAgGzF0ofa7s
5/z/154JoLa0UV/LdDcv6gptLghj0OfjglHU3no8dwq10njZJuqiP8RpzHWCGWXP7bKMtuuhmMEC
/taJue3h4MWHNOLvYCNgzmuh7it0Lr3vKu+sP2Bas7dY13NLJDoj2eVQ/L0wRAJ2VqkrHsQrSqPr
BMUqWCQhB7w7iUVSKtQrMgURI4o5IdKRl/834/Cjvdxm4y0joMamE8cv8dEt4S00IqcL0VPA4nGJ
u0T/QlobEGLczVmlECYi2qPVYWfEDhxskbg3gwf0viOcxYohkWx/PyhOEJYraDscRGb3NoyrRD2T
t4Cb//Esi0NUaZONORM92bNJ95Los2rKfoevREvEgZQpd1Z5lsgnj6KBor7nDrSN9Rl1rlhVYJ+K
RU1YILYsTLwg68grAO6S/qiEoUb7XLEJC7RCScATwS6Jup3cAb0oK0ypESmc7FxZVtSHSalNRi1P
iiNHWXiFaNHLULup+Oi3+xxYsff9+nk84EQ0Vgo+1rVhj+or4FUpQg30rxaqloxsl/+uFF+uzSNJ
hB437hjtJnBLXG9ks+e3z1jzJf2f30AD0sTdc6qPQbp5/n4+8tos1X5WXOcrqN2U/4XaT295qrqf
whjFQfZXCr0FGnquEkY+JD3DE85rrDpsS6SEML/6qYbjGVWZetGykRlnXzLCUPYTo1ZGiaDBjSPp
BH+ucVoqIQCwWihoHB1eacCw78EmXGD9bafEdQK5fCtxOVX0WRe0Lv2jftvrDgFR55fbwZKzXJAk
DjaNiBqItuqpKqr+zCikb9t8+TjI5Z5zzwWamXTt3DoQnNxe0WiOg/MD00A5CucQGtvH7H+p770q
4y34dO5YO2Mo/KqSZebCoeTvPxTJa/L/LHwWJce/9NhfrOv7sbxDJ9YQ/Wv7uuBswLZVdvP4+xLM
bOzwf5wWmWMxU7wvqicdBDKVTKp6dCIWFk8BSrMGx7HkSxrC2U359A+niMkB1+3FB0JMGDcya7uW
3ffi43Itb45/Ni9gu3nlPLi9pn2wcCEJH/z5bxg5er8MR3dILlHBxDWlMCncKAYMTpOZaCiQxsND
xP6XvEXPBq/b/Hk+79+TDAHFM06VT4kp65TEB0dsL2G9jQP6OwHBegcUcy5/kjSpzF/Thjyyxiep
wOXJC/j0LrUn+Dd/QuC44lYigZgGDsejt/e3rxPIb14+I3pfSapqCQL+TDmBmMeMBCtoX9UKYPk/
lu5qSZEtiALoFxGBy2tDK407LwTQuLt8/V2HudEMgxZVR1J37kT2AOXzPv89wYgcA3d8wMFCQL3G
zHXEN6GtKSZxwGkVioEbGOAyEFqqioDcRpwCiAVF9UDqwFM/fRh9IJ8zTzlTOG0/n+sPVCFbDUIf
H969SeIwuGOfKglW25e/5jhYtQOMM+9bZ4LACBq71xDdUOMpB0XNFAhS5910oN550wkJA5pbQBid
8oBiUWhqRQPJAIzJoEYFYUZiCQh0rW4Y94J0fxmBBdV1bCrswIEFLw+Fi1GJqhjOMCe3H33kdb5y
6qP2ekzO1uCLNvTROlf2xlFJY8Ck20/LN6xw5YQY/bU574lDq1lD8zmYooJWxEZkgzI3Q8xfLYqC
lNYNsQFbFbYv+Ua3rSa29HmU7ln/2LxsbrileOZ9CeSt4YmQbibc4oI+dJySa9Gcl5OoAHyDqdFW
QcXTeo7+5d31EptJpNnpi74df0LDevj/HguhD4PnU6dXUjsadqXthOBQFg0dBLRkNmwusGgbDb2P
LWvTgaMH2WFxJN+WRkF+3zH0I+nNGzqQUgCLCQUA1e5sXUVWd3JQqWR4mlrqZvCWUPAh8XALt1nk
a334zKiAjBVPsY8LU/tc8OLSiyJiPAMNS/RGn709eske35jh+s+GHYT0XJ2w/ZaCqf5DtUDTfKU6
m75SN2i2Sz3axh/8t/3Dbii5chhKRJ13AR+WTL3NYcoEhxKuoDATs5I1yIU9q71JILe23q10vdKg
7LVjfLzpJuAzinvUDfuKogyM+h7j//Hi8cWFfpuKQlikubEiOEGu3FiSawqAqLbOvoyMc+PDcN0M
nYx3w8x4M0yMn13CwbcJBFTbp2mEmWEbQ8nzF8ErcSMrUzy+OP7VpepzrkcFAdFOlh71p/VqfORs
SEhAb8b3H9DearQb6JIRXs00vb7opLhR4NaHn5DiSH1tEfumAN4hGkKiCv+0uE99NsnUKWt5UCUo
FAshrG6EQy5ytqMUZ1gQOxafxdm7jgY9S86SsGSeWKJiHT1YJ8ld6LHaB328tew9SmUuOt3JdSKj
5RhLZJJQ2yuEW1ZzXUnAIP3Uk+QwgoVeCLHLWw5C4REaOR3HKYJLdA056yNMU1pkD8Bx+phGp4Ht
8tI+Be7h20NN62V6aCuEx4q6q8+KqKmrCHC0YJMfK660Js9W0+EPpCPggQL+acfnWv2w9ovKr7T/
Va6Iy3FIghJkymKRXMYLnplMq0G3afLZAzUZyr5UuVkrsUT+sAk65KK6QgYlE9jnz7rand41dokP
3rUBWKLDBCPmvU/vv0gYGqozJ4EAeWLEwxbBEKnoguy4veaAZQs1kwpmeFnYF1OqS7SW8HkFdtJ7
81K+1Y8VxSCnfsCLZDpbvRe2FTxdk7A3xaHsLP4T6i021x4D2dvBHgyJ0ngz3rz0IsMnojNrpSnz
xYIIU8wgCJ2t7U5xJi/PJrPWdkQV46+Sb5Ee9GYyXloPNNbYc8KXAKtn6uSpXcUuXjxvqcZjZ4aQ
8Diga2a9dLa9fbBB5/f32zH2uTol3udpds4+uf9URpVG3XfFep14bNr7lM2ZKOWc6S62+XxsSvOU
rg04gvOR/fo9R1sn1tdaLoEXJYoig97aAH8ehec39FN68blMzfM5+Yft7yJ+/YknAWEkdFdGn5Re
pEZLlWDoeLJzuIT7/WeRUySd5qNujj8Z1OWbylELs7Uiu+iqc7gMb4GrFPY6lijMF0ifH+XD+piP
yAXDAGeU6sbXR8U3amNTn+elurgb7Yzlsb+O79/jDGIBvUiqHl2dC+mF+dccCNWmHnrnTjRVnt17
u3ImOZxr73BddBeR8T6HkrJwOyZ+kunV9/wquHnDL+F8ro/cJ3TxMa1J2mytX0YpDrKhkn9pDPbC
6Ao/YpBM8wev4hjJUHd48AjlpELC+3H1HU3f87kTKyiz+zwm/taJ83sim/ncp2UytG87NXaZ6vLQ
yz3vWCKfCvuuxeSKRcUoPUefBU1B4smP833+u18gJblGRqfEorI5ctg0CU88KsvMo7qNDxrHdPu8
Ffuw8uaS8kcNNp4q757k53ZZzqUVeM9jrX3irEf1TkOx71xq/p7azf4WmNCOyPhm4K+ZWHs7Ry0E
u3BOjO6q+9bUX0zWPik6rT9idn/P72mOZCJauGIAi+w+soPG7fT7SC7e0ZitT5fSKjsvrZ6V8738
RG22+V3m2rG7PrzXxHc623nMkhIYWvYcH7O9Ka+nDtnfZXZWXPmJQ7Sy24EoPVSG3cA1kCnGRbh2
lee8fpKokwV6FDQSy87Qzu7fDxcjg4XrZsErgFun08UVKyu5G+vzognVMq2D1M8a6OsugrLffZ+t
Kd2yBsK5qdO8EJ1hPEmPEkdst1ip1wgTzmdEnzc0oJBjp8oipb3RKIdM7P4VuYkYd9JXNbeERy+N
fChdP60QUsW62dh7TL8nRGXrxkwGMrkrpOef2XTpdKnOdBA8EcHR69Ph1eU81/XEXgTskW3ntsdi
fJZ+19pMh7QnfykKHkcr7E5f87MGcVnNRfezj3hqowBKin+maBk5TAyWcS/lwWPJLITCSEklqJlj
7XnL/l4wnK7RvQ0i3ej99rVcKR44aj/zvV6HyVMzti3PyqLyK/WWdzbQZrZXxfl+JYXvjevyNz74
3W2ZfLm39LG9Wl0LkcOjHEmtKhqc7XbF53NZyiTTxVhGmD3WSQIzPWxGCPG8B6upCsVk3/L2UrSv
gHk7ZvO2orVUI9O4ju/dw+PNLdWgQs/jfTemMDrbx/Jau47PXdl1uTeGgg9NF9AYbO0KvjVx6/Cd
zVTluJfdh1K2VZshQXP7gvpIOarpok1Dm7VF+zA9TGNjbyrLvkx5E7Hx42eHtcIPnAOmx9NcY4Am
fNVOVG4/Oc0/4uVFZ919NuL9k5EFyKllW8XLj5Pb5zfTJcOif+6eu/cxKJu69RBd3f7mKoMaTofu
bRoAQ/cXsUfgH8+WBprYrn+TgRRBY2kFOn4qVRmUbj8JhOM5HBuJSgJ7x7U7G86GmQZFex/vppnG
CvG5VRsbc1ACi8xjehomp4xuDQ+wkELOq/5TGpGdXoaBiDzxG9UdILRWgJBssCfunfPon25jMdAo
pBQvNjh00bdgxDL8XhrqIgqmeDSaPy7zihEfhAaXGCHoX/bvSV4jj1ZGd+2EtvWLFm+QZxgSJLSa
sNWI7mT9Mi8Tu4JfoalCw9E5yI0Yw9t9tJrgtweQPiE2R4E5ulb0GNGn7K5Jw6y47B2b8lvjzf+U
Bctml+2mpnI1DGaejLqelolg1zEUs1qKm+zFMDaOdZ9d7pgCg9t0bwqsGVBEq6l7HJ+xgcRrGsCw
2C7z0LDGrHlqARHa7VBkQCAKZw/xzr9o9BJ0/KNN/hR5ki2A5FJiJLaVDWNo4GbBVgZPcW/gXCTt
bhy8Tku7coMgz6hnY+btdMsj+jWkdwZbBOL/bc9NwKLIZJYXl2V7KXheAwk6COMboNlhD5ePnYgC
WoFH9lDy/VjFQtBca+wRLCk01CyORz89pG/WwYS7h0ABVCaOC8FrOPhgfKtpFXBMV0GJkr0A6JSq
asz66wYQZTHVWdXC0YG6BG8VvHVA9KqLEtOD8XMchUiJlH0snwYhsDjUd7yu1+oJK0ZB6egVQNqP
tp1UfT1adtajdHM9cqXpZvSFW4yVlYqWTh/Uf2VhdpjLaq9hOR/vmGDnWAk0FXp+qQfcagKnShQJ
moZwyvt08PL58aGb6UuWtRIAtY/KEzQx+b2EoV/7xWPHubqqEMid1e6dQ2nRXym0gI1ahM7PYg48
TCo38fKwGMQAYEp5LxNxlf02vMPku48AwlwYG810Jpfvl2RByUqoo3F1pi8nGw2LYQRv4YaFmVLS
5oNndoc2ksFf5nP7d6nHGRpDEBCFxdE3R16k0KrkPWaoMywFjCaDP3Xcx5HSH2lIdh2dYygtHTaY
5cCPsgVxXFsd7gd/2VDIY3tZWTxNA29n3TuOLQzmCh6T3OhSY9MheWcdaSNQjiC1ekmFdROBf3eJ
9CWwv0Ua+9/DVL2svon2TqqC02H7a80v2g+BhKlHZwKHGHyOeTJcKFuCme+zXtO5NlGZiZdIeLEE
2ptpvOYbNo4u8AT1tRvaEVXwsX7CqwZAIInBvp2Pon+7m5IipbXNO1SCLsbdPZ/GtPQef7G+x/e6
aHUd7q0a9sOfOQjL9965jsJAqq62b1pX4mY1MeK2IKP33jGT28oW9DRQb9zKGxHw+ry308rgNEx9
LHvn7zUm/Us9JgJ/qgeatVxXbwb0S7v6oX5uYnb7FQVQ9+72GIZ+kffv9HDe3VdOrRCGx8DC8YeE
z5FxC6VGKNsakfppor6jmOikirqqddSprGqJzqUk/HBr7Su7/qq2rvhMgNc7d/69xeU++P7+i8Xy
z1BK7d2ZxQkfsSsILgj+udbNxDe8/OzA1vLvgwe45dlFYPj9jRaTFQw/KcoQfLlwq37oAsExmeVl
ozkK6R6pYanYhn+JerJ5q4KGBv6RfESzZv0XVx+fUUWRmtqiTBY++0itNQ/L75Zv12N+s83f63Nx
0HMmCP8qLwWHtPYs2cs7sbXFPiIIqNBePphYEEnVgEDgZhakhYXsNh8UDstPApBwICc3BmLbuEwy
o9CW4c4FFRC0Pe+5jxRUCaZteARG+TK/iH9wZY1Dwqr3dR6JI1sK2rfcvk8tNdbfIja3tqAbEX/H
MpN8x9kxgyNUwZcWsigwJ92E7MSz1vFCknHOMVTEMi/oGKt/mECZFXtUAMdM08bM6gWjVRSvf4XC
ekSqPq8GG9cmSI4HYgewDjpFWP7rfFxNpaZzl1Aw6IEQgw8LWPi86rHneK1PybOSLKUaydIMuVqq
MWsHbDsoSWAT3ADeLr5kEsFwV1/Z9qW++dGYvUViPUNC2oo2FgdBdrHz16AYFy7L80XoLMyzmb0C
PyCaKjbUiIzik1v9VN9Wdb8rw1Se+KJYkwnf4eWYH0hcG/Sa/mrzrlhpEjKF9MOtxhAsvEIBjhM6
vY8IRkvRtorwQJGSJAv8zxBlSAk3qPgvAEMIFZmUjPpEzJ5C/PtC7Kk5d171uHtL26q2Ak26lew2
b/BeX8aBXa1aozeoHib3TmyEGUAj89RI84MNTh4reVHzgpdf66S17F5qh/o24G1V2wu0xgRtNXWC
uNNplVnyCsKG8tF4IcQZHT0d6hBRacSkrzTY1LLs0s+Ngt+ovHKnWWTQjcnJpQ87ouuZ+OKMhP7I
TiCgvH9Hvo9LRXR6Ekepc8+vMnnvYIaJC465Ca/od9S4N44VZXbR4WUoErxvqv6PTwWQIFjjkJvi
HcpwP6+/4O+I33Pdo8jxJp9Q1/KHamcabZ9Di49beftnJecCZncAju/Mr8G84UsKbD0TeYFcAent
b6oSWJBu/hIW1bF7QSuYLsU/0xaYKt5asDNDEUVgH47/ZCrH39UwQOBQyHVn5a1nMS1t4j/h/Zhs
//o7kGAGG3RWfvykpMUDlC5d27W3MFbZQP/q2IPWEfFv5OuE9bCQLF1+Qqh5jgZwh21yVzz4i3wk
vlN/h6/Ed6aZ+12MdrrhZJoiiOXHZ+wv0czhPMx9zX/vldl0cXyLevlmwKuR4rOyHSdLz8q6ywOI
l9KtW409/Wxsx4nGuotgWr1yXx/DeP9We9RFvpHaxWsa7AR6v2EowEZnVxZZ2rRhk7qDUk7DnmQt
VUnWkrVoTbu9eI3JBxHd4AukGmy93YOJFwfH1QDwZfx5wKHgl2HdA6vSAQObhmihRjShHbCNPRs+
A2/IZspaTJARUBLcxfC/g6X79F4W7dLLodnhAXFF17HnrVjD072nmgQBF+Xj/Wcl3dqRLOFyZ1OP
wksX8xkNF6Xi9PfYzfqeBrn46/f5614J7BtG7y+8kRW/yUadtQetWfs43r1HivfKYMgHmXUUXJef
eg38Zn4XncCLfXfIW+BcjBRPP5cfZOMlxMmraZiHZyVafjZi37uvXTFjViLFbRfmrRovJZqJ5qPu
9S/PyjvEWWHm/H7x3IuXc1/Z/L0a3rlXH59Prkmk+KjfqzFzdfq51ZxtmHI0weVdcS+I/B0YulLN
eJn9UodpLl5I+06muv0clG/FS3Fd4iP2BvWct26YaMMr6xKE5fcAm2yyjDY0NFbyM0GQ7rtJAL3c
b+QjWc40UwWIz8sP3jG8heHcfMxb4TwuCKe9Zuk+G87xSzTG3/HD4w9BwLcAo05jM95Yubh30T+n
4VeR+FnRgT85VYjgww5/kQ8tSgux72g9fBrPSBk6t3mh4JpaQDng8+9Rj5ZnnTCgFz+NHTNwSa+0
zcNE0zD4zB5xwyZ2z35wb/mn2T7DyXpK1jhvPJTNMBDxicDwz58avS2buUqsKy8UG+/aCYsikG4p
y5gNQ4nJPuzq0LYp1o3ix7X+h5u2kOumHUpQgkoab/iFgt2EBt/l2s364X13273VVpm3ayqfaVop
NuBp85b6S5YjzTjum866hUmbaphky+n6ZpT5e/JE6ido13T5MMoIQYYWnPOWhi29zUi33Egz13z2
khDQRcNVT/VSvawDjQb1yHeu9yjuS6tGdLSsLWvx4rp2LYk+fu4/z/6SxU3lAac7K+QwcecKlkD5
UsyW55NE71Q8faXLpy+/FkHtshsdOoeOSFcaX2qkuRolervOAXv23EK49yIf4V+8vvNKgCoiRMfA
mqg65eKpOC8lepnvcDT7AlCgGj6U+c6WM9XLF0rx8qyynty+gJbrg/KAR4shO/Bhzz6UoJTXrRmj
qjSrzCrb0s1lnUanr0sn1/Oveuksmd6zt2x52VpO5pN1adG4dea1x9e+9Sg+vqKjed+jzqLxKM4q
UaN760S+w79INeII69LXpXjqnDo7rR5EKeCMqWMoJ+F1NQvIZt/RK0npHur7v2113osO5aOy05dt
mp3iKW2fqPpj9VFGg1W89E+1R3nZDaCJSDfmaOochbGjpWtFW4kKfqMO0p7OsrJpMZVrO5A9hCWq
qSVT1HNvGzhbKudGoqghoMSZPMLo0kqMTpNUx/9fwbil9fQ8AmbnoczfLi3Wthr9bCjbWPVlmbAd
nCYX35RCuPSVzvCVITww3Gw5l1t9ui4lPUsbcSwS/cQowddk+aVi+fDFpO++DsDcPSD/CUeV1zqE
zl6XiR9KiJ/vaqlRODtpXF8J5xItsWZSX7HmrZ+dXKv4+Ib7v0NZxjHeXoakHtxMN/ERnya6MhiL
smBVqvtAENjMdGU+KWoRklW5n+pmxQLaPiPBvBse2qvyZrhsroanaS4QISdriUq6BqpXYHUov46U
VdByx7PfGRkBALyQ6OPNZepiHsdRpi6THz7BYU735DPkvqCbyuICbCZ2EJNceiw4cKVZKWT9pRK/
tqNg1jtOTJhfelrsgIRLhpjBlrUfF/3lfRVEX+JVH8lWpUa+dPNsB4CdhJn09aBGFwZuRXtfwjzF
u27Lo23a9P3LdbtMPWXVslLpLhrszOAFNHxo+fxGH62mR4Zs4Ct7D+RDTJVr6GMPxoTXlX3DItHY
AVMXwqt/yXNp8MDb8YfhLD1dWpdbvTOt1Uw8GGrLvzWiidyY4e1gPMiUlL4orwd+OxfU6cWv+gXy
ap/fyeGySYXqpmJpe+QUADJ9YlKkhxgk1IIwdEqw8mrkGDnPrqthsmPz44ey82n7l4peCytAXmti
6rP8ne3bcUxtwutQ32AzgjvoFgB3oLVcvbqRrq8k9/lF23kZHLGg3VRuz1A6C4lH64A9wLI/d/0W
W+ARbAvBzJj81zhay9kOibyPcBbMxQuecJp6wncOUvikGF+JgjXlNW40h3vZjHXlpVzRZYqdS/YJ
F9RrPFINv0FJLNp+n75wQobl3B30WSjHX+OpveFrKsOMm7t2puLj6ZI5TfazrXuFllp0Yn+LXaFI
lF97FPKD9/YonGFNVEqG/tDn3iCX3471EwFKtSDZ+sdgY83YScyU1cdsqqFhGgJsTHfMpoyR1JlJ
Y7gEzGQBd7gygnn2iqtpbczNkcFiwrdd3WlKHTlxb2q2ZY2FCNvvQarUlOTCC499+LopZ5tkju8m
Itm3BuYqUnml5uIV2vX9DaDeK04ng4sN50ctmelw+HDpU0PmMEhgE+i1+IJ568uDtHCsZknoMMUv
+tn7u7FJ99157oRMvsnb51yXGfRTnqX7Li3RcLRj16NUw/64dsM8DBdDfCcho7moL0QVcAhMdZIs
X39lq9uz+qYcUsWH9m0aC810j7+Riv8O7ct0MVwNUd6yT1+V5Unge0FeZvduGpolDvoiLozytNLz
e9dSwJyvLDNAb2Ui0YPC6X4sq/pXYhrdtcmjyqYdrHxg52788yg0/mB3ZFuIcBuP+uNzO3427Gb9
BMahauReife33WflXsn8DiYnEeyoQLsSgG6iYpzYxpUcajjSz3aaN8+gtCFnm/45lM+wRFeU3Juv
aOlSe35DDMHFbWrrwMDQWjfI5W3j1LrQEoliaiRV/fUo7SsJ6GkYDHSSc+i8feVavZR3dXHpjD60
fCI50utvRoB2ULN5978JDwVzP2+3QroW4rj8J5tOtE/df8P/NjXjxhb10lSa1u5aDC2wdO0+XhrK
Qev0s5jmopjWuSld28XN+74nunXt8tglFbp2tFketJJ90iAE7fUH+ktDd3Tj/X/LlrFv22X7CImd
R2xsBsnSl+8ffl492HTVZu9bU/aww3spWRM3ICFC0sDPXrvEh9UbqxAxsYZTe+3fp4YTi+liugzi
I0T2gxm+ZpPJc9mFw0RTdzkW+3W8mEqqmxjrlKnfP02d/b/64thY9GHTDvkCXtznon4DvD21A3+B
aNZboP7NfQSWYjUmqq+v34GjJAPQeVWHHVZUDn/UAho9lODMinGPQ5W214qhs+ipHu4XQu6hY+nz
O4Pq5Y6y+/od2kYHPNlBHtyy3JTXzdt7oqv2GSk16RzMUIkSwtuatk/vY8F2WRgDHgRD6M1xznu0
mqb7q6kdF6vM2ul+rBJSNcxTCj1nwwXP7vaTaYQAYq4hRFJzyPvHDDtviFkGIoY4toZLO8RNFmD3
g88jZD0liF0jmE4PSPlIZYGSGRWcdqE4Dwelu3WetlWiNsmJZxD+aLjgIFx0Ggnu2lmmJvzgSrNl
/T/L+LYdNYXXfGEkZst8KMOZeUFHDQV+muGZgNAzJOxahHW/oeuHYpjPvX12/AhtesJFB7b/F7T+
Q8EMMG045dBAJED24pCpW1XiL3JhsFoAPWQnATAfYIuBLCT8ATRCT8PGgvoFEpFQOBQQ26F+O+Bm
QwPYQy2l22/iC9EzDOaqZi/Cu94w9eB1982N9s5hl65qp1YClHrvKCzML02wEBaHevbodN1cNmd1
fM5tW8vIhRRUpkHzDPp69fCHK2LB3uH0SkVZoxJUcs1dsjpMYqbxbykshiyoSCO0Tbi0M90DZsDp
gCat3pVPh5a2z9+1x4/29TcyvrUZvvGpO70o6+vmqnyb3qYRLo5ziI1JgAiFqwXsS/mGYiKGwwNz
0pGyA7aQBIL2gLZL0+NpoK93Ae87JCTegerqK6IB6lDh9v89b3f1ZPtYXUDO2rTk0aE+mB7qa+ZJ
VBfzfRPmK6IdOoYmdMdQCWs0Jgnkakm5M/YNJIBgoo2o1EZz1Xh4rBG9Wm9PIely41sQb8yjaLii
ddNdciqiY2T/bsOdlr6HctT5nPRGDmQp696TfX5tSuIoPCZjT/Vs+4zoeFFM/B6r0AGhGiL3cSN4
D9I9O/McAnzHilVSg2DVld48/xzk8nQzqKxqsa/76NC6jzYTAWT4LoFxYURpCaa0WNxzxL5e9UPm
YyKmiMCzBRhUlRQKuTthWzHbDCJMmGGhP/Hf0azPUfg8tQ59Jj2sULx160t+lW+fYbsVYSVOdXAC
WBcx9W9PL/XQvB0zwNe+cpsEtMuuD2gaCGcDdlU76sm2gXvbX8jOQDPJAlYidZ1PW5sW9Mq1E9iM
Al4XvLYm6I0f04c1k1SSH6iAoq1cR8yt/5iE+LoCIakcabhNH/TN4a4A7ogk/gLJwq2K1XQ8t3b1
IWgMKoPKorkdbkQQG+v2sj3w40JO5/wM+HqZ1w17+xVpz1kAoA/MZpgU9obgsEi2nB2AnJK36NsW
MBcWMQxnbCSXhBGXLyKsCGXiFkcCF1JwFtmjrINeIzJCynYRgIy3Qmf2I9aq0J4MuFzSYKfHrfTN
Ea9Tpj5rDZrpv4hSSk401j4cfn5xJOB+0r5y+SZrAofswaYbbxy6EWYyy4qZCdeJ10+8dfx56kkl
PutgeNfMWwqdVDg09+TF3lN9Fme1kHQVm8UBF5aHhpbY499mfS6XyLyYL0gKpJgsw10GF1TNVWIB
gs+MTnb96AR99JbZpSQ99nYGzPFDf7Ffu+pQZ/ILgp5evZsloqeML3GXsj8RUnqjfpXWbN5kdCYM
z5f1yU68jmXaG7QnE+skES9quZB1Fcz4SIztf8plMSQPuDd8N2F9O2wAJt8QIwXbS42vBXJAXPjS
XjHBdG8joqRq2Rk/Gpt+ncp7AmfNJUkf8hiHTQziAYHxee8gM6YMFoF5qnsYQg/iPZcZeHVaGC5h
wIckjcMh4/W7jIDB5h2+1WnxkPBCWh4B0BDunUx06vycmTAON8k5xackAtFEUkWAC4GIwH61Zt8T
PsiHy7pDE+KH0rpyaIWW7oaZvC5mOrc6tiKlkvPvWOPZEC9lgccas+lVWlfJZ/c0z2f7NCurw8CA
Zb3Qef/GKBhMlUPbSTgDILn2EqYyC9Kqmzi9r4uNVjjamzDRYp0dlXBFPhOtWmzWmSxtpJ0oz/HT
xCu38bp9JrqzEhCBleQIUEFy0gjMfUWLff/bHjZM9PKG3G9BfrZSpcDohHcETS4ileqxs6c4F18P
rBnXX0hrJzarr7+dZrbmvN1gGEA9Ra7SsBFrqugeZCbQwrZ50/E8iOl0O/EbawaUe3oYghy54rWR
+whJgZsrJJG5oA8mnxJDHpLlUzdfA2kYhfqvn8yM/W9WLBNwbZBeteUGbXj8u5Qv9ELsd1s9qzlc
K1aQr5APt7kah1bImcP3B5B/yPltZJODqA3RiXs+0blNzFlidAgsIs+R9DJxKyvjWficiIiQRlb0
Qj4nEYRv6DrgzU1LViVI2g42GJToVWnRC5dM7kyaLff/Xn9U5yNpt1lJqUPvRvzgLsEjI+kzsTvJ
cwfctXBQI3X0bCHp6PhywKNkT3BAzECWmhRYAn0SYaO6sgRRBjeABMnkZM91QWJAAYfkjH0tankP
KUZHozScoz6i59TnNRZyiZD80Msy4lLU4hWgzllNhDGBI5aEBRCSkBm/ft2WoQ0sZSJXDRu1u74/
XrmjFyYstDh2Oq5qPhLK8P8K/+vrLA/CJTLdywAciVxUBIfMe0gv6Uguqb4r7DsX3Y2OqLjvEsQP
qPQ87AQk4koZqZqfReGQeFPu63YRBm/n+qdxrB8Y/WLq65UDHpVFPao3GIsnVGSBhHUq0CnOFXMn
XttBwTWa/UjGDBnc2EgTcujk+GQ5no8jo6ep7Meauc6hnxht+rdkIAC3ANwkcWmEfykvSkvmymBm
HB6Iu4+XG3kDakJ8wPyHdMA3E5SaAR+GO2zErJDUb+pXM6PaK+Vl+CW4dy0TE3J9I6l9glii24zA
1wg5UgTw8uow9F7UYRbcIGB2QrGFeQsn0gcEOFdyHxKBVagV+0vjhzMWxXhL+/XRsRJK84O+pllP
E/rMweBVwFfA+CTmjI1c3Cz0UXAJp/65ES09v6/ib4f+oRbyhmD6/Ujn1pJJg3B9pdaAiE+zvL1B
D9Mp91E41V4oF4GKcWSpW/jmCW2kOS2sQ2yEqH1ZkcwMWW/QwRe2RLYRvMS6fF1o3kcZM4D21sV+
BH0URcuaN4tyz+m/1KMQtPLZ8o73LC7pZytb0MxRKFIF4PuRVQ4ea6LTEYr2c/CX/r3hRFLHvZlc
wVt85157lp+1Ox46//Swh1+HQL53qMBD68VuVTH8TmJHS9opbnAdzJXFZNOCktxN7HUj5nZGhPPC
hNgjkfmH4YSUyQJAFNIvuIxz2y40WQ4naR+C1VveyuaAAXa1THEPcvBggVKo52oG9eWlFRllOs/v
c0U2cnkLactjxaBH03mG//3NoGc6/g9h2OSrLMAiQLMNeQJPqpem6gPJyl0YJ5iS8POQ5jbYMc+k
UXeUUoSrpJf4QdQI+mB2TFQz+gKfEFIpYVzc5xATwsryri8Nz6ylMBdvKXh8qX/27WCKo5S5z9if
i/dh/GJYs6Uhky4M/1M92Lfp4bWaHuYEhU/9gDTPjSyl+P8rCJ9nx9UwFXdCQYob7q/7/xPD60oo
nmWQ4jghp1qrSa4OgGQxWVqQMh4bVGPpqReDnHrFZUmRY+iRMPgb/LnyfUd4FsVoCJ8SNkk8tOcC
Obm0/vfvpJXrNlLgWeKvF5QgN9FDuyqIi7mDY3sFLB0EuUpZrkdp2edyiNNWzyPMiQqZA7vj+W8Z
TON1T9I93pJDtmEUIL3sQKqj9mCyL2qDqqoI9QC1rAdJLLVp5J/xv/j3eUM+UgUx7QtOweZzoxz+
mYCkXJZsgn069dbF7G+AhqmoFV1eaILiSsUpadWAcBQce8XgsjV5TuAFJgMjRtQs11hNhUbFKDSq
q8XgddL9kFqczoYX/tdtimdvSoVuhnHeXA5ZA3dFxjrNFQocblcVM1HNCCPdEFUY/IQ5DhJFvRlS
/cyXmjT1uapEUIQFF1Qzri+jQ7Mobl70g4rs71CR3YsKkYPospFMnYW6Rlq6zLsnLTwwRSbqcRNA
DQFxTw04bUYFWL30B4YGT1kv1EnyL9uMV0OU/VlUxvyvOhTTyYE3f/7dlDPjpc5DIdIVYmexsSbF
YkThst1xc7l8coHhf12jxmJ27dkw+sP3TUus4/6oCQxdpaTPXUPoU5u2YT1NRaLdDgzelyXmcUxU
+3UTt2HBxsaRRiBdD/wwd72gQvmwjAStcP2+I7M6j2zM1WQxSXtoLNK9RSuJuzgRzPgoK4Ax1Uz/
xpux/lGKCkiom2GesIEn7qKKUEBNal5iOuzUhJzeqDteS2RyE6TlGufeMEgvNBOAWQFRF2S/f8Qk
iPafzyhoy4cVfknlIygmEcXSOPt3QjtohFHm+VadQbYhB1l9aK++Tn5cVh9aud8VZANdrgtpfRMO
4RU/wXFKx/N7Mfd9/laNtJ/lwe+yc9Xmlirn2gyaoWozU0d6y0bJqjfFjNcLOKj7iDc0oj/dXmbw
paReq3FE85X6upGMm5pwhxXFmXTpFR2ERhyXmkVUG4TCB5yxJWxp5XTzpBir/PhLNnPD3TiOX+9Z
WxcNZLbJrVqP1iPy3ppid1k4y453Hr3laDmKsCJ72SYlQij6wHJ06znW8kUjTcMk6vbWsRjtxeov
4yXJx/TQYbg21VXeGkyU94hNH3+nxNuckXR5Ty8KnLY91iM5V0xo0DiZsI0f1XXxdRDoKaYM88/y
dSOFuXxEsxmZxxSrvBk8x/fzbk6cpPaiEyem/20A7h48bhTGxUGEJiKhBCvD5F4WHO2gKIskIsRM
K0k4Ondssnlj0FvQ+X9z1VrEcnDgD3VPe+Fxekh43ZjFN2TYwg9qkI5Sd7cWh1uzppYpgOA6tA6t
pT4QSnzLga55QxMqK+Oww5LSg2YVPySaYoKcsGa6BLTeoMdeOQOFKfYATw3upQ/80/EWHBVJQYk+
vLgEbfUYxFpkGP9zcdE/42g0IxNr3Lo/jK14bgcv5MgfkgR4fJwuesAmRAGfiJHWSMiuSsFPSKuU
Gj/ys9QHxw02LKc2dt0gECXI4pFqMqNw8T01qGwStei89NCZ5BD/ZKrJDIaWqwE6HSTdsndtLorJ
9oVMrq57seazGf5JOZa0uAAvynR2/czo2AABvCt09chYofqhQDscgx+Ri8aJDx3SliweZtip/wRy
kl8Rj50EM4umkN+EPQppVmglk3XOK5TMjECSMiM1WyIN8qfrKK0VMEg+dJvYIQHlmsE2wqpZFfb6
J8AszQxyIeaX7wGTJTELenq7BOZ1ulVu1b1PHmimbPgl5wzjpNSHg++05FVflZrpyaF/W4WSSrSe
ybfj4Z1hyNFht7FU3U4TvxQcoVdZIikfogkpSEcf8xnCnlXo8PyMSJjznd9Xyc5CZI/cgqvBDrRA
fIbNZ13o1tRhrJZ3BP3381cBwinYzEH/bKuRrth0Ue7X9bLE19rsXlrimq+y4lnA9cJJsqONh7MN
WDIGaSNXP3cWrVAsxSwItYwTMpeCsYniPZuMsWgb2VUDZCOvTZnCYvFvkzEoWJz2sVY9iLp4Q1Au
7CtH5yzkAXfZeseR55wz3hH7z9Wwx7UncE2HEovcdLhI2e5lIxR22iwYvkcBW03aY6jEm9mJw2T0
9FVh3GZafJiHLCZWLcQRu/fFLWAx6f6ZMxBePwYZGyR9LDg81+BCSaW9DU4Fgj97zeeG570drxQ9
D9oZc5hMfo/9Jqx5VnohoqPJNQ/t6TG0p9opu+vfJ8M248oxFxE+ot6JKHBQNvO2FHVloae0+IhM
Hn9iZ+yQ7SO/C25WTRiABiD2llP6RjzKmxrEJPoUELyp84w3WZXQ5/OPzBt4Wm39GyL/V3UMdCnT
RNJWrlYCdzNVWSjtKn4kCZJMfmTQmOA1pH0jH+71NCstLyGxq/TrPnuXXvFRNwkZxo8MicywKkRp
VeliaE+7PpPIx9ahqjmlceiVdxbqSN0TCwTCefa53y+O7+f57js2w9azRJp3NQSbVKJx3Muj3q6V
2HkraHFm+8cWO+jsg35o2fRWG7h7trLInMUBL8AgqwD+X80/ktnIDXp0MVWA08otk+/RVGSajB0q
ufkoPgC3PM1UHTI1RfjOwkHT9Cn7QcQu05UDSoNEdnhNpkaD1PwrcXi2knG8oYlEPZs8tQ8riUWX
eLvOJqfUsz64pHvbKCpqkfnTKVp4ztPWWWT3vR6cK5fDWbFefPOXGiB5yXKBUrdu+jH7j6TzWm4c
WYLoFyEC3ryKMPSkKEu9IGThvcfX7+nZuHN3Z0cShwQa3VWZWZlfZc45M1cUVVEDvNmnC6ZbENFp
jD5htRG8jpaykSu/6qKbPpcvo8VREivqPTSQhxU1cvAVsjoaH4swfcwL690cI0ojCX6enmeInwaN
Bqf/qTgVYhaFMUkbw/ZZiWbkysZ3wZamF4On559T8tIA3+fNj21Ry9lCaPqjQflMiEqZYhx4Ap1F
2mszZ708AIJRWtXgYXZ8dazneGr2ahmeQX+T/LCyhuTsuuiAVB0OUat5WRecBeLqHsuctlYZ/OYM
Ja1O70rUalbTe2rXHVNV8eZuOsmr5aqaup1DmUwGYzfnAPHRadRKt1axe28HsF2Fw1yO873swCea
vaeHVpBjmCc532vKrqOm4SGqjNd1INthedbLjxSgo2rxLLXPBIcYDI43htvzocqBK6Iem/Y51e45
C1ylMB8KPJDq1u+Hg65FKEao5WvlQS9pd6mf0/hDlrf2upOGfZifjeIRNKYBU6z+kuTWF8GAgQMl
JztOOXfsh5o/0tfk+N40fmdt9Z4y6VHpcWRyMldnEHnoIxqEejc3s+cYmleJ6BMNVXT6KjeU22bl
R4m1URt4vw95yO+xOT1qTnrMGv0QJnRIMlE4ZeKpjQoe8dUsn5HG8G02BOmMlMtitLSKnq2+eVFI
wMocwlXK+ruxpl2tlG6v2/T98tmWSG1Qs6O0kNeRlzvHlmDEu2C0P6SByAnbCeoVESJzGIy07rTk
2ahx5C6TY5vnp7jD71yVdnFYP6oSvNzicGAOp2kdQC2Wzyw1jlqMT2LTusYMMtJBf6bVU7+iVVPk
YFJwgjLIqLEwbyIv0WnelFL5lJlM1BlYboi6sbCvtQaOJDLau3ifUNAYznNRvMVLcxrW6isr1Vvd
p+eaYkS1kXFzXLCUTlms7h2MFOQSTeIk3ThO0jz7US0eD6nM7pNeb2XiCpWKbCuQEjNB8dLQ7lCo
YNAwJX+Y/3BuqDqtKl2C9pxjUq0EI3VQYj3ZDQK209gQjatixmITKzb3QWNlfqWANHEoqWTYAH3D
kTkQ5w1jqxsMN5ZkU2EUB6eIs+n6wNSYk/tAsPyKC9/BCJBpasMjsybCBw1b3NjTeFJhvlRhHQHN
LzLPUKOwlTKHJeTzC0Uqj4rog9im+D36Zcg8AOpRE1+lKUWNBJDwD9WXLuUzfxmV1r1/1o7CwWF8
Up5D4I53/WU56686ki4lpF4N/8DQwGmFxBqYF80AHHL/LXhI+Pz/dSQFTSy0Jfg8GDPtK2pq3iaf
A2SCt8xUJyiF9M2nRRy2fKIrv48/aLgXIFyq1/cJFg4ngu8Jzmshz4di+oFhA7AKiiDqNN7fvys2
oYD60/7hyYTicZHkgp3XXVsxZYCGjKkEwn1gFLh9BtrRyQ1Nd2LSvHEjVA7WRsNiMvMRrDj9Rrc2
Mgc0FnSNq5rMrW+gw2dON8RHHNloaMh8fRcGLusbHSL6eRZIzNpC2gr2wbEMBEZJRsjlv3kgFiWA
FbMTlFiiSPu/4qKy4j/Js6ZO5Ju7jU8pJgAV1PrkYwF+6K4Q9TNIDf6xuKI+mjaiOqK+wBSHkPiR
BFIS2gLJcZkJ6CofdFcMSmWeGF5iuI8gKkDJf+QSHCO1DtbNUEqUQHBNVEO8M4vWnpEOfFiYfE8F
p0Z3AobCL/WKF85d/skPIrVHxdvadPHp3y7X0BdpCiUtV0jghnZSgHd1+Ke/jKXjPMhQLzTlMAcP
xdEExgPQA338wTn7DuInLK8oSF941Pi8oPJPtChcGIpQQEA6kC+AmB4wEHNp+jqKLwMT9fYvfOIl
LbKn4NbmG39Mh3kUkQ72M0P5z3gU3RD8McqAnc8vDkPEUADlIOWjnFMoqPiMX7SNvBXhbt+/YXoh
2DQa2C/qYnSY/zI3TpSroCLQC4ILxaocXWHJAB0NEALCO9cFjBrLLlD8XsBadEdn42b/KLf8qz2E
zwwk3STc5VkWYil8ITNkNEk4ztdf0Qv8xbn8Arzix27qnYuuWIxf9G/OWcBovYBpgVhp1q4gnl8R
k0n0ds2L0FtqQDjF3sH5vjtfhFtphKsaBvCoRFiMwo4OcSf/hFXClAWcJdqmV2wVcCQTyTLYbF1s
XJ3kf5k3GXktYhgRJ639vC1wcyIm48u8IoXkff5i9OaquMhDtdwEiGNexzf+9yVigDpM2YV5FhF4
RIyAQ4i4Gyhk5hoxhxPXVZhECJWp8OvnhvwDxFQsJHj5m/gnpno4x7EFMN52jp8xt6E8NBxBL7Iv
ITSDgUQqBqJTE/TAfK1Qp6E5IlJeDJMiQ0F40NEpogLMhQMJuiX+BHk1X8efaFpEACSwz/Cnib1t
xavawIqdnap8Bin7FldnQGbwT32KfJIvNMJBiKGQZ4Y/7L/lk825D7GOr59RSnWf7FOwYIKyov0R
ziRgr+0zTNpre5+faBCbjwEJFss4eow+Zmgohamdfw85kzTsWAeh9ckO/dVBHoKAF0xMOzo4PZmv
9mtHVXCn048ZXwQIfek+AF8L2HrBUZu/VffbTvpzjybPrkEs0AOqXXFMlPmqDcP7VOBwKX/KmXVj
vuMHUle5L6hkQC/uC0OuuLSN3hxtTWxv2EXAlcRB+LAAZBiuHLqLsrGmDV/S8CSlgao9fsrAOmv0
LIMBSo8SsIPRxzWRH6R5hSmgi6zdmciTbEPVzavFIO+8TrkhNVMRFPmmsh5UDg4nNJltK92xV72e
YfdF5JUL+9ySBBHxPwEBInoDlsteR9RBzR+zWgnoHva/xI0rTGTESHpSprLFvA2GRj6UNSHNmyWo
PALKH4VVrxip6PYUR9KhwLOXqX5gQgEU5kc50PHxVc/yTb5lb9azemsOxlW7pieD/1MBIma3z90h
DSzM3jv8ziVy+yRXiOHLIEcmn/iJK+0QJWz+zUpsp23Jx1+Szk0myc/HdKe/55/qu/qePFuPDSf6
Jf2syLz77v4lsKrv4ff4Wj1bfzLnHOf5a3JXXvvH8G1+qZ6Kp/gRcXvKkQYfR+/+m0HiYoBK5VnD
k6vAsrNm+VSB5DKMSPazS3apX4gOyV+Gt+jJmDY4iaSI2pe38pRdSGfbzoGIpWA27zk+yEf1GDM3
/dhc7IOGVONp3/j2QT/25+FZeaWk7kix6XbFVfFMXz0OJKx0O+UU0/MHNdGkWf2QbtePyu9PBQJ8
IbKvX7LL+FJd+hf1gIh+Z127L+Nq3vQb8oL5rp8Z1LjrUGfskuXGuKPOl35YkgwPzMyiwGjcnR8W
TfxbfSms+ZvzY/zM1/Fevtff+bsszAgYiVi4Y/NduRMpz08y74AA480QLxyeEex/xS90q/SsyJLo
T7EOgAd5VzAsUL47MU7Ln7NdDH8rk/7SEzvE+t69GoDPYugf2Plj/W4QEcbPyaf2bn0vQiYAyE5D
hExU+eYH+PGVM028OJsT5VL8LKaSXlEgOk8I1J7DR+Udt7JX7Vu8LjMi7xRgvI/sE7wZ8WRGaWWg
/FW0IAIZ0Rf5J22pMybb/Ou5zUYc3YbleyV4UMtY0qSytmgxivQt7qkdn/vwPaypG4xuN1gQE6EZ
DC3ObI6x11Mr0BPdTwZCp/dV/JhKjzNjIurFaj4ytA7dcjGiQIMeyXBdsxLUldJd1vaW6g3xbs2Y
XzVxZ0AsD9KlpiL14VzBLlkna31qKBVtsqyJIJS/xunaWHgAgj0r7d6xwUjngzGnXjhEnta3t1ZS
MBoC20ApkXqt6ttT95BUZFJHplvhXWIvih+2JtGIjCKG3alL450UXytaoZi9Tw+JJ0stNxzI+16J
k6LDDwEuNOOpEoDThN/n2hz0td+m5vqoJ5c14exMtb9xGW8pHVjNVKmMxYcz4crbzP6yb9vYMwtj
r5nKOQqTp8GKqGus7jouTJkq89auMczu+vNI6nkOLNtxcIR+MTqP6tJsDXqeYjROuTZf10Q62hmy
lFOIWV3Tf0Th0SBRrH+lvxqJZ0hOuXzW5qd1fpqbx8U4YN7Bpw5rElyka2ncapWjoy6fCouYlCLE
Yjvl8cApCX54DPWNNSK3ydqrHg6eQu8R98hCZAVVNEkyiuV35fpqRROi23JiAgOwjB4swV8nFUiP
wOxqAZmPrrH2m9CBd0w72rZhV3fZWWEbz8L0aGVaUBriEHMA7Spz+XF0am8Tyx8SznG9ZZy30ajg
0qLD6Zg6zhqmCkAnSCf1PMTxW64Cf0tS9GtbTDtUPXMbTvw6GP1PWT1PehS588yjqHbwmhoC1pIu
JNYoEXROdWmdfmXVRmCky/HDR6GTk16Q1DYXx8ysDs6UH3sTVdSMEdT0Gyock1ro9+AQ40I+o6X+
mq3y16yUYUXPYJR80gyTqnA0zmlnXZoc95Zu2ZnttMWpJrDy6hgV1nlQpvchjt7Wxj457a6NGRiX
KR0N9mJTUx6b6s2omnsoMdexzNi6yP4YpYd2sJBnSUe1eQuVNogLHHPDbBv1it+0uGZJ+ZNtLkBE
DV4B2UMN3LqaC8mrxbGS0su0wkoPxXyOLAn5ZELImKR7o1Ge9NHCygeyyM6+4jl7bg3l1TKU50jB
Mb9hA1amJ6MckMXyYZKwAhzAL51T2bSmcz7E38O8fDe8jVkn2LXRnhzJ+NOs+n2J7/GkvMxVdTWt
7Fpr0X2ZG+LfCROqynd2z1ajkp2nwjcdfdtq6mc7afshZzArRbnrSoRjRmb2F+fJG/393lz7F4la
yMIXQlcWJrXTm6FW8oMyNyqtw3J15OJkr0JEtv5W3P8HuY6f06G72K1Eu5EnE2eZ/WsPGA43+XlV
0g9ZIg3L4jgfFMI7YVDyBQFstaunamt09q435Juu51djkI5THTJ6SZBQPB2q9LACRQwmnZiU36zY
G3MLxeZ0iqr8L115R/SZmY36aejqQ+UsJy1qDqZTPk71iF3O5A0L0meKlqhByGH7hKwSSY0rFjnd
4CLqgtLKeQFaVXDs6Fva9mcd+r9j1Dur/9IxyMfZi3P05pLqmYR86081Cc5U4DkUnjtVfku0eXib
TbZIv5t2MiarjS+Pt255iRDKkK0ZH7kMaXapMLVi7Fe+1cX7isNC/hhRKq7lbiRxG5W34tNDsNBz
zgE+L8Igj74G7P6rgYSrHkOGlVcxRM5yAJQC0W7Q/8svSBxr3IO+QNyFLLK/gNjb1Mv0yMsD2Ku8
aV6ZX+RKlRgsLsJpcSq9NfYk/CRnzNhoZt0lPiHfqg1PAqyNXf2PEAD2zrTcSBACwy8EAq0Kv+In
UH6VOTM6cwJdsCFG9CGj2mgQH8HchQxZcwz4zo2mr8TfNPvAwOGQfLB3bTkusSxafXZUidcf3S73
SuzWOzELxgFb/MnoFmGTAd1rL8IzLHGxF0NzR+cO1MzUAN+KUeIctJUfw1nUD86z+oGhHIc4qAci
N2CS6IaAkE8XEulWeIgIOZiFVYAmhohoMWKsRSn1YL7BKniGGTtQXNSDsr3hB5sSvXzAAJRGi4sI
it7IcQF9CKNtu30JDB76AjWkiqI779ziD+qaGSjmJ/g12i8tgj3J2mbylhBjs/Rk0+8TWvMHceqB
nGHgDyn/NjO2j+sCUpX1AY+OmnaLi1p96L9O7WKeWt7t13XcLIiruW9/zSdqbE5ozBLAc3JwIobB
/FXb8G/cEwzwhSDh78c3uXGt0GfimRGaaBEsu1BLEg1C9wp7glMKnxlst/FIXeAmwgmGlnAUiGo/
mYX9A/3xNHqKHqyDjzrDloJf2unM2GBLsdYBkowkDXTLQyCG2wBQctx66GPk3FtD+IfNguMqEknQ
AVPIrlh0iLQRbEerpyy+RZPa4le1TfC7Deb5LBOOh5QCHlv3peSYW1uaQAwlOnk32Rv8A4F0hNg8
dh1pny6HWTp12n2dD5VEgK9LLjGMAzCdsL5Co8qSZ1aAKCWc4whkMn3WNM6qlh1gThiVQc1oRX1a
kyNUhxHh3uZBQww4q+LzM25sptspdmyko25JfAvGd5tyFHnJbbdbif0rPW4z2BqokhZR6Xj0pCbm
3QaF0lYIZLHBQGQHH0/yD4cYIcMYsE37mIEF5alJXoFw2C/0cSdlj1YTjIkPNZBfwIdadnNx2bhN
PNUyHCLQMe+E4B1Ij0/uIUJWrmm3PqhAXPKG31jhQzhv2BlA6Sqyv1CpFqjMbb/H+WNxgX8VKZAG
7PcCflMqfmZT8LzK2fsMfWsUnwMSi9nHGKxHTKLgCegmDGs7e3X2/ne95WlctXPM9pJ6WJCFbGuU
fkxP0gXODw4qwvQwgEDB2Ckbin36Qr0J6D4V/NBxSUTqzG/YotCR/DCkXMOwXqanloKfhV77Eqpq
5HpANggkNNEuFMpmAqi6Qv5gJFfrbg+jjqBL2hnyQcYaxXF5d3ou3uBqBZLQRwQOeQpEw0ueDmCL
x3vp2eCsLU87L7LJyfwAv2TApFZdYtLSwgdNbazDzPh7eE5KT1f3Uudha6oqgd0d8V1bsBof3Zyx
PE45eRP+9jAhOF1DW6hgqWKVIlLu8IMnKdMheQQ0mhIceakLDQKKyL2oMa3G9BU1ESov9oufdvSS
0NXYLXW3/Tfxx9xdFXogzt26Mxo37zxm6EBFlD4YikA3KXJdNhw194pix32qkT9zCSOmCqOn5Ena
VV/JVxNuROdEUZtweoSbGT9uLqriGbrLvaqYhQfrgxJGokY9lwRl6qmVh8tBRb8EwwcbgR0+MDc/
SEgBqEG5HRU/4ZZiTWh5XeKbxokT24p+Z0btx60ynFr9Og8es32Wghrln2ksT6Lp9pGrLq5Me2n7
irHh4q1wnQjCZSYr/HblpfwiPkn2S60eZ6IIufO9u97n8TFsngzrKIEVDevNSA5UPUp/sttjiLFC
hQvDRbJ2qnPmwR87j737/2FZto5wPSlEy7Z+QlC5HfDIl73X5NvIgWx1q963S89R3REteOKqYNE4
csBKyoUnnmb2otxdyXUk07M9GlYA6zOR34nAkvIP6+1ou+iBSCTPA6XZqcmuxnnjnw90LbEOEB8H
fSY4UjYjOkLOIVaamm2z0sMbpcnfmpX90227bbdCwWw6zN3ZVBQ0L67AiVEQIsgbPSS/QKWggohZ
IdINIpMlYYlOdoAs5KfrF8AyLAOecYCDqJcIv0ArSjHKD+gMLAsISGjyOIBXQKklAItmPBCN0hvS
ghWTFZQEgLHMfeIJH4shB/ou89n+iS/oRT56Wwx3UFB8iHF2sDKBiIloSlFQMKnDpsPXs0fg5Dbx
FcXTKx8BCmY5L1Srz7HhiV6ZhostmyGBf5M71juWsBhfs5+LawMmDyWyn4nyWLx08U3djxcfABAL
H9wU+BYOc7pXjbxLxu5N+lW/fMaThScXIBF8nzOQ5415ZET+OVSn8BAD3Z2/QOOBfDlQ9R+UaqgD
KKm4EvwClec7xMCksCHD3d9w0fii1pTCDZA0pQpgL1kM4IK0GH6O8IB8uw865RD4C+YGJ2SBBtJn
I175f44Yup2z9R9NUHxyzDLGhfQdxIfHgP/ixG7diGtH2Y5lHnV1hMQhyH+MrWA1vlZwJ6G0Q9bo
AtDDeHB7clI/5s38kxJPg7KUAxp1dIjRqsdCiCaP3xeInyOhLRE0LgJ3+H5DjMKgt+BLErFrg49K
nKU0pQGqzGhwY07pS3GCFVh+jWP8k9ysix5Uf8xFUySkjHlRIOYbvE94m+xBHIuik4Neoi4U85Xc
F3BX/JcxGP9/el8ayLx/6AmyVXF18qi1ulfuDsNlUFuFS0FpCUw2+Sw+hZ0zNR5ryMDO/TNmy5dh
hWGINk7G6bYVhxm5FYWvykjhdsZ6rrJdlW95dKrIN+ytKYldXZQEvPjsGvoG6LRPPI3pD0pdmTP9
4kRBQSYCwZroc7WAkkszg2wNxtSvEXQQrWUzd7zvbG9hCg8rHQY28ZvMvu1InMcayXngGJi6ojPh
xLGE95xQnmC+GvuO5aNO04m86V1+MG48HLaQsyTzHgdytL4IWrP+AmtPZWf8K8/hX/g9zA5afbCU
H74DY8Eijj7GMERyJT2kM1uljGGrrnWchdj4Yk+ACY+eME1MDz/a+bsJ9jxRD4Q2GQ4VQX7F1Sg+
2swKEJ2Xi3mMbRYwplh9xT1Gr5rRnEYqI5SheojmvdQEYE3URGxbsVTu11J+mXvKQSxFok9pYVQy
LQIj/JKaeptySNvOa5PUj8uo4myNQb6aeHaE/NO+1uFXhmY2w4Owya+p4ZV2FpjkVluYsTXFW9jf
FfZBR2HLlFj8ZSuivDIMvBn6Djm16qSGLytcWfq2FE7YsKe63I10R9PkNTZHXMhuOFKjgokazezq
16K/LFxie7/mx05lsqHDHaQ4lVay6eLCk6BsDe4EiDniD7YymXiCuf9IjBH5ZEO5pDyEsIFhOt/y
iCDmSXUzWzlpzXiQOzR9VAmRwYPBODIb6BB/amHh987kdUrv2WgejOknwn6rKr+Z2irnm9R3zOF8
TBMeoPWpwYS9xIerOkpo1t0x9AHAW1qtmB0RNVeyPLYWGiAMBmDWjOcGFD0qbo6BQAg+aYwbv22D
ZtpKWrDoMYvccRuDQZFioMGwvKhIgphTZeC/Q2bVx0NHwAD0tHmIQnVrDkynFq1rOlCIODnqNenk
nXaIJeDFfAWiM9xW3UomNCJJhpAAizI95NhPy32+0+riqET9VtGQofOXTRU0GzZMDUkeSeZr+Htn
wNYo6ZPwcwa4RkWZ7Mf8rVA5bpZtAz8N9vMcIbGnVoj+1kw+9VbtNskZuMpt1F/xWTKb0hc11YvM
iPVX351tjCBkHsf5a2I+wIr9vva4QkJ8XmbHIqKW7zrffs2iEBSwRynoQf8WmScDV1jYcYXVzkwO
UKIjFCXl6iIo6PzqtK9OR3vJZw/HTSZ3WLeR1tQa/jCwjXVnQ78oJtCc8J+j10xoL0gaz865VHgW
qB4TJxGZkYNrLLexrNxCnLXda2Xex6n3Qm6fzJH1ooQXTsRU+62thYgQIYbK76NoxntEOdv17JTn
sjuWhx7iDd9JvaD3gk1KgKHRf4r2RtDuL62K2xEcnD5YXoHqPMYBOoTnHyk0bEHTRio4CxfDdhGT
lKRW8UHTmMYZLDTqLosd6PVJc94M58p+n/Yg0dBClkTtgqgW7BhJIvNXrn2sV6JxIqJNcWjissU+
C7AKT3F1nteZ9udSyo9mF3vzQF+JmlGnPjBTPiR9dxJyeqqneOUvlMD7jqvcBgYvIEs3m33TpGil
hCo+I9q+XN1mM4ONT9l8MFe/voHrblXK6pHpoOouk/g+ByERXEUQM6frlDNUtWfQz2huj7cn3YZ5
MDUU8PVj5+B4VjI1IPtFQgVZ9MhKwIhb2slEvWWRvC1o6w2iC3FPk4Nl3OrdRc6/9OmeSRjJ4ces
4bpcJNc59Hp1q5MxbgRm/BsaZzQrA/ILmcHwFmuK/jIr57HcDerbPF/q5rvUPjKcMfIZ1ontvSBy
pkZeaqSnsNkuPHJDgJCmV05pgQLkWa8ubQ/0j3i4D1kAbiJth/QwFfim2RiT4kGf7A39bcIUYTCG
DaqlTSK7DV2dhGlEupPn92pGLWtKJ50hKbOtjnbnmUzJprS4oY7pSCaxSWK5NACXogMAOBA6TfNz
xkdvSAQz8pogQ3bWhoeAPs98nqBR9AllTTJdhVAIxwuIIpE9FMzJnYJCSnbMf83KRpNRQPfxj0U7
aXMNpr9SuoftOaOjKXV/Fko1TiID4rB2nrrMQ5yQ6R7gnBSDsj6kr3boL5Gr0ABR8ShvcXtcc4+2
EDJH59ROpM3K0AxPT0+JbiF9tx706KM2xMQmOjN5oQhhmsvQMDzDCSVWtcDAPGWeQQ12VYd4Yhk+
12L4NZ3fZCVk3KCEhb8HlYiVvWQ+q9YRoWVc/5rWTq4ea5axsjKD3E/bmjmdQWMChQmIt8WZt7LO
obb4Tkb423KcinKLOqN8K5eHbwn3N/A3HJMZhkI+z9ARvQQ28UARKdVyO/4N0bYa7pEKIEy8C4Gf
9LE6NPESWo9SZZ1swKO16c85tDtC/WxE+NUTpfm4KL/FmJ7HsTrpC1Zac/9UKOa1aZ1jqCXBLJs7
lIIHbfzkUfPVlcJYwpk5nB8LfThamnnMxugaItQDM2xwgpyX8lLLFls7kVrNzNVIhqNqJjurIlQL
6KAtUNLbaEzU/WR2XquVzAT8VA7BsdbGaaJdmzCt26xBODrHiEPAXupgKe2tZRJ6iSa/AAfF33G1
99ZqXIrBoSWq8lOzFhTNCWh6817mv2GonBK2u8yutqOdPDXO/NRX/ctxVPBR0Af2MQ0JXXjQyuGe
DPizh/30M6Qf6OPuYTVs7aI8SIVjPvS2crNbmgM0RggLYzk7LJW11SZG+rOXJU4v5nDLzLdaSQ+p
QqOkTagb20UAfTEdV3PsIutoMWjVL8O9A0yuawVhm2iz7Z1CL1chzE6S5GQqtZ+WrD3NHl7mOnwq
qimQTfNFauxLgwa1X3Du6fUXszX2cZIf4xneNUIuXOJCVb4MRv5YkWGo+72iHDWreDFM59lJLL81
frvmEHWWV0oRWqP5J7K6ba5DYOSTV0g/c2tuFg2ipiedE5+L9aCU57E9jOE1TcEMdeVlXGNEaxj3
GdmtR/fYsLmuwC0DgHHMGTrsEHc7X5m1oehts5sMtNgOykMjR/tCHlGe7qqEpUM0GEaaSRE+AEcj
m1OGfQ6GgYRQqj3d8DVpbzY/o/Exk0AqIzVBhzZj+az5FA766GW/dKhqGfBkX8v5Cc4xX98U3doi
bVprysmM0/Y4cgKUzKV08MGWSSvSO96Ql26YyIelfGmz947uS9wuRX42lL2z7NLlZgz1yS7YyHcr
iyzdO+1wMIDN2dWSowhISr/V9EDlnshbR4h7smM0YxWZok0qDkWJIb81bcIM+4UkOXbwpHKIaDr7
DoGRC1psZzboiKONQXBr9p3O8C4/mfEWDhclarfOom9CZIMwzxOMYkvwLvo6IB57F0PTTUW2ydFo
pj3qwodk0Bh0OBnpfXDeFbgeixkl1BdtfZ8YtplNegs0oVdmeLoRKTa0iG0+xMp1tNZtUaGGH29x
9IUsslH8YGIqTVw9hNen2E63aY8kSnl0Vvm5VoetyuCmA9EXp8eR4cQV0SHtQgU+OOE+2rhQlyWq
AzOgx4iQZ6VHTKRSIi4jDLjtv3EORjz1DErRPFj168CYHSPEVvOsZk9deXaaHefONCPX9kuMr+j/
xv4sL0E3PZZQFMMh7Z5zeLiyIZ2RITA1Rc2+7vXpZIa0Kd0Zz+/IfKiX0pWkKjDLFxWKJbX3k32w
bVjw6a4ipdZvA0Vp2AdM+FLdqbNBsY10/afrXsf2PmTd1Vq4wZUJ4ypfsnRv9ct7IRnugiEV/Y+J
Pt/kXSfXLPqTwiU8a7FElb0yINvIb1Z3sCdtq8hS0EIoqkMKJjPcFTbFGClbzJPCjepaZmEn7VCn
43HO9Ye4Bpsr7wvIYgwnHk273AKhX3/UYUaJzVwgHVlsHGvjIrMM1uJk9dKxGdsTyEyuI8JPPhvC
RNrruvwkKvngmFgM46c2zVto5wbAucpekZK3F3rcvHtzMNlZ5heL2S6d+QEllbFHIx6W9ndkfdUA
QdHyMrchG67JHwMJG8TWdkRT5zRYLfBVtN6SenxTepQ+aHHTYzSlojYCJ6L6VLPQdo3xIH7Z3QVd
DL3UjPn9/MC5bcte37sFM5Qca4AjtYfcB4TVdFz+HBoDIiT5g8OIztm5Xn173+8AfbT1DIaTZkfZ
cp12i+zbuKDtRFqKhTK+5R1xz7Q5GCIRjwAT/m/ubqbWR5kO79/uQOfW7/HfT5L72u4QdsG96MsW
gyzLOOqn/AjOw98E4d8yOMHMQu+ZeygDxM88Pt2WYVdqDvjrmghmCwfpI8Jax8E3V30MTwomRcjg
O+esENl7gThYxLsDHdTIPz3quEZgEmHvcMegMkY3i/hqDy2vbYEGoMHhyCBV9EdhVORcJAUjDx8A
BL6JwwJJ7RM4D59Eiz+LM0Lb8YjOFLyJPwLzly7mPk28migOz2DXXXCMwH59gYsUwlzpkr3CJvG3
KYSZgtZNt+IcPorrp3vAXN2fdlG+0a1lqKHsR+gnIhaOGLh8wApips2ezL8EFdu6GmXWY3Imz0Nf
vOGVkapkvSD0yG5s38hrTUJta0yMeMIcn7imW6IFICKgLCtR5w6t/nY8quumPeITqJGyCY8Ih6EK
gRvwjSgeP2gogL2SQ0lnKMA0eqCcAZe9/SnUamIoGlbDICl2X5FQwDCUAMf+WZGMOyaJQ2iqnXAt
SyJASUiChxLrDzxB2FhQRfMp5T8mluchABfjspqtz+1KOdZZCgSvLFv7BJSWTgeFXE38xEktt7ZJ
KWB9dDHcexqufHmDAAeEi7ZAkTN3ZDchjCah8Mht4WrHVykK0l7YZoGT7DvmgRnr6Aei5IlYpTmC
w45d3gfXlWotv4d7XOgLljsvxipjBWbnkBBUhDPQmp/AtAJ83PbIFXiPBCzroadcUBMLP8T61TK3
E8Ab9+nR3POa2Vb+DF/Vz9XwWMTtndze7wUjX+Rtx7BweQdccYGD3VhO0oW/ESSCPZ2TnZ8XC9/u
fKl1u1e+FD7OR77d3rOO4xbLu0XeCrUi9ltYGMg0TA/DJ6uYbzXSF6hP/AwxVl8exELqOzEdDusx
9l515vu1YlOdFdNz9B9wVDSY/6OWPNFM1wQ9vRZutfFLdtYRXE+4CE0fS/i+Mp4hb/MrF4tn1MSe
E/bpzLtIr5YP08X6avE8Oduv8idACvGXTJEh1vrrj1yz7UxkNzR5wMnPIuNraObZ2TCedKMzgk2z
PPBAkIwI2wdUzuPFQ8rH5T5BpQis8QiEGKIi9FGEjnYw7hy/9nEWx5/rI4Y4+LVGiBJ6P7/+yUjf
5iaEr/i6MAWp+iC+nDs8hEB6BwYcM8Q8+8HEYnOnkHgCQed8hTo/MJUuNB8Xkp2iLrBYY9MJ1X0L
HPnZ3tGml+yrxYYx++m1/UF+y3NQgyzCLIO4bWeYpFd2mOoMz8m1B/yBZ0C5iFcmwnuxTrm10Y3C
KjmzUhd7U2NkKj5ez8Ik5Ilvg+Fkt2OmBgc5dhdiAF7V/gbYSs0F9spOgbgRFTFm9SIfmI1a7Eih
2DkQoVDE8SQXGLAV7OHO5T+WzmtLUSwKw0/EWiCCcEsQA2bKdONSSwmKgCTx6ec71bOmp7u62jLA
Ofvs8Iek5mkddgudKEajTTkqaIczpTqtCDjlvip5y1FgUgEh2VZSPVMpP4d8COaq/Qkvb4CUn7B7
hdA/U4yRaY5iji4avkEsXvvUuZXfPTcsYxC17Q+1vAr9nGnKacFNE3c3stGNI54+Rnk9Ug2L6Oad
oonIfCyyD4/V88WerbzHmQta1M+DdM474KqEHrNzntEAgIkiJdjYOVREkw1OGOtKMd7Ny1H2hHrk
lY8xv0d4SvCukVpnZw4Iv2XLDMrF7GzOgoqZ7XLSpE68ZgUn6CwipIrMLL2/OW1Mokn24eMyIcJ6
L1/w8bh3xtt6h5w2FlsEj/WttCBqGhMe/B7zCH1CIEYO8suJJsYQSM0j+YEsviBOfn3k7HDnflZu
pMyVAM0a8gb2IVdzUG+YKCvliKVCQ8ZwjNRhaZzuxAd9wnHIrqcNJkLFOEdDUMbnGCdA5PA+43eg
ip8r1wyp35jGCPc2myYAhV7/hwl5yxrel5kHJCScVqzptTGhP45A/wksOQ0qIMjIxyDuw4Hb0qIN
qk3k0LZiMHDaqj3k9RoyTsQdXGkhXQGd1OenNMtSB8Zedzdrm4SDg/TrIqO/NIQUnLnQn054Dy81
svBc6u0D8Ohvf63PhfI6oqUVcht4TKPBSGdbC+R12eGH56i/uVO68MAWeelwFIvbjSKvjkXzK3Lz
0+wNphdO+ha5UQEYGIyZqpgLSpPGyaQl50GGsqfugdGME6TodXP5uvY4BCdgP8k0fiEXsz8ZOZHF
sG1wZRW7DxqRwwBKSL5yWPNRwYxG9F1FKxAa76SAQpLMOpSn4RTL7LEiYa2Vjq7hkZS5od6NBgBK
WiUg4axydJHAD8Wwt1rUy9k7QtFin1xJVcGSpKjPRntKwTK+Iz6mP0cFKJD4JY+Tb+P0n92wSjUg
9ZkXLAobR3K+BiDCbf1OA2AIQ7gbDsmCzeTiA0gALTwb3L8dH1Fps8sfZMqxj8cC3YV5fVt8rAsz
rE3ilB6b7OEGjDTxz1anxP9pQHpQ2mOOvU3AqNfpHz7W65JiuEwnzll/MAxdUxK579HjZ405BG7V
w9CF27gWPu/iRS0c6TFwp6uCaJ6C07ygH7wchpd/f1emAdEfG/rPDjoFDwyqxWsYoFk6EubjAZvN
5ehFeAFkkVPcYje4BObwEuCdbRGR+enQWgMoseLZrY+x+bqwU4ylg4D/S3KRF9LcvAnBVoauY5k2
4h2co+7tFnrdQh/j2oF8kLG8pTwHYjDOAEv7Na8jnhgxFt7cyQlgxOOcLT4ICwfPap4R+WkyLs6v
UZBNHgKtb6/Fc/D/dIww1Up8VPFmgu+49V4Obwj7KZ7+tgS56r5Gt++cFqnl3UzbdG85UgXv6e11
4ZUevNbtivBAbJ+Gzx3waPe6qyafVTnk73yXsRsn7+SKo68LIMV9+Ev/unxa/nKnb2hHgTDyOW+3
gxVd6ZU5oy5yaJk6fmPvageCl/udtEPf36le6g9m18/kaV17Cx40KYf+TnPpSbqK10xU7/AYSys/
DIjEPrPYodW49Oj9kzWP5gr/rvGmeNHumvpIbHmD1dc2rJN1+NjyUJp9bHP2teevOWNYixmxIw8V
+8f0DuIF+hbv+GtfAQ/zgjudp/YPPj+53MX27eZpcy6NZN8KR/GWzaT75R5RJc6WwuY85RotbxTr
XHIv9uihj3ewjm7VaIml/XJXOLyXwqlBb40KlBVAFljAS7xsLy7DJPMfYz/Z7nZwJMaPcd9hBuOv
YzuffpDQmD2892jJqwOEBL/mAIP1UszbwU9wfwG1sQE+1np5u+Uj2jVT+ua3AauLyeo4ni0le3mj
QRlatxsHqGnDFKfzGOhjYEEwfHjj4JfnHkwX9BjoFhpLwb6Jb+srbX0aFiPQKxN/x41nsLLUvNoB
Ajfzl2+WwdvF2sQj3vN7yAfpLcLxkg8e+rtrYy+jLR5Y1A9iV9pL4FbuUlmVDpTwEB5W6LdLRBKW
GDHbu3CMCOKQcp7FwS1nkjpaA0GeSlxTwzHt9/QKqIPPiVvxtLFuyzWf0XSvvSXdI/7jHz3czXjk
Wji8L5vRcs0g0VUhIa1hRnG1wKxZ7HvrMxK70YbQjo272OXR4jtFm0IY6RTWseeKkHWkeLHzQ98W
EQwBOZ9xixstj8wFLRmlWPID1C2ISg6aR37PZu7hNEsCy46Agk4u2rd/N6e0jkcOI3uh2wXvXrLX
9LZuifOZoiLGn1BmcFjXLomjTB/uQuxyDO65qxCkSDJEQI2cpeZy+9fwVoih4/UNRlRq3+ALjui2
O3zO7yiBRcWHeh8WQpKfJgL8KujCTjp6DYkpXmgpjjY8qo6G1A6xiCA65NWCcHJyUBG46eOl/rtm
gZQHhKzsJxhLx50finFoHw6H76R0kB1R5+uluMTxX5iYs3R0eHVPYGxW6HmmHXo3tE7m9P5RJvOX
ujOwYZ37hkMSwmicWKET03hUYxH2oCqOOZ0sIUGk/zJmNV1WPvpayjEfEX16hyshnQj/Hr2mN55t
adoDd82f3mlIwTgHFTs78V23scRlXsTTBSCgOb0GS3aP33FpL4LSy+zLAon9YT4+5mMY+67Qgn2O
j0fZTddANDCPczgbUKmx+RgjrOW5qYtAFFekKJF9mkDf50q+F2gu2mNxWyVWJ4G+sAN1tABGaS8A
Y3CvSAUxwHsOAyG8y78GnIPWmGBPd8/iNCTyclhQthOKg8IT7npwKsV94lzgDlkXDdpVzz0ixHKm
s4JESGS/lhDNMHegpnePrcvgpXOPSPKswWaN6zMd2GHtPoPjAndgR3Y1n0Nm9IKz1LozGNnOvj4b
kxrmG+AcOHDi6pBSU9csZLLjgYWlG1Wb9xTmPV4V86VYqpzLZLgYxTsBy27F0W7TGnJSvMxOY7Fk
xT+XnNB43nESPh0Ocw/PiVkAflNs0DVLFzQOpzc7DHq5pxDM0HQa1XxefmS1SOknfJyatHlgNY54
qz1XXP1w9AqAkvA986qjGwFVl+6mW7sDKk51uHiPgWIEgEN8Up+gP2H7kTDxQRDT9p6wrioH41Nr
xuccP8evcevyL+iorfiYK1n4b4k1QPvRR0repSTjPSCpyNfiv4+Trnl843yG+4HFtmVDPYfJcL3m
Ewl55Yy9NE6cDPW7gJJwtRAH8WcjcgqRujzckrCAVDaRo72RMqBp4z5AEGdiPViXwiNLCC4mGk6Z
tTieJn03OUT88AOBZrH9v5Y4vdFE5dVY1vWZ13f4mWQoXgCeNaEdGhIvG3z/YkRJ4APISiQbopvF
agQ16D5WD7fwsMV01/w0MY5jA1jOLFgHYq2qXGtyXt6OTRTg3s1CdyhWct/+DsXV4hxY0UacY9XG
haEXNEdwmQpfso4qsVBx1OFpcjwKZhys3b83bA75RxYdUuL+sc9DLhEbYwqIlRvFg3sT7SrCp2hf
pSN6wdbxPb4wXXPeB6ELfgz55kWjeadPxAWJqEQ7N4Qk09R9X2pP46TW3YbGgGKOTSG0K4ez5IRM
N9Pi5M08GZesLvESiu3Ul95oQvcROenI3PENDplOS5pqDftwNd6sNIY5wMC/Mpm8HzEiUwhXjAyL
XfuAqEn/ZR6mY0XzHkCs/N4Lyn00kVM6d+lj1oFTMk0xPlObe/RBkb84jV8QgpqBAc7GUvsP5/ml
hQireYCLoQFIBPkc5t5f6eM8PqQmzJ501JYyQ3IrmUunPMbfk+E2cMw/7XcYndBJECPatZLqDBOS
n2/vSqcZuCp4YCkZPZ4asD+c9xTDGmDB/WKUWUl0plD5kal9vh/v29WjB43Fd/WZQLbwpDAffejW
ol0Gji4t0PJTUNMV2J/buzdASor5Bq7CWYpUeLwPGflrCtgmkHgSwIbPyUPpYlq+a7CJPcCARfw1
h+a3POtlYmJZeqtBU52OXX5Nxi3qEJUUTiPUlEwZeYGKWgm35HedjEIDWf+WBmrkKi1dvk9jZyXU
8cfDMU0TKpAJUjHxolfuvk5QoyjZX01/PPi8vBpRvCYflUzUti98cIKu2DJQ+z2VKF70wCzV2yi6
9kJ01EpEK0us/74rvaDCrHENkLGVQmQd6Y8ekFYyXbqFyuZxWkra8ulJvcHmDU/5S4POBouR1I6+
F/j4S32aDnDEoVXyBDGwUVQ0aVA/e5PXvoaZBJ4/Bj4yYqgpC9jnC4y//47WDeCR+idpNkXupqhP
M66X8I4ONHXX6TU8gt5FaZG0faJSDqacMQSFsHciZX6A9tOF1hf08pTetoTKl0Ef3IRvULV3vd9Q
snOBfowyttKT/4JOqSd4WSe3RwKix03gddgKc/Hn8zOvAHdGmtchZR2qU/rz/Rao2PJUg8k8sz0A
eAKbD9Fy5PQ2GL1NwhP02Uq0XvPKeQ+gTSgMKBH+5PInBaQbLh0MfJdOMfrvW4pzfQI1xMfNjLYB
XQDoO27myt7LB1A4qdc0z6oNPVcyv1GMeSii/HcEll3SjyWq89N6reEpXLej0htTIlHACCSgiwYC
Q6mvG/1+ETnNl8X8FeS4W+AlIWR46Q6dcGqDXzvWNngIILBf/qQuMRUmPz3uxfcKZgRtf3UKaAXd
YuOc7AGiKXBhb8roYVcu6gJ0hLsZOIo6Fg00cJ/SohliTjlFi4Aj8ftFjz4kYgGdYF7o0HGiTcMp
AmRbuDDGHHoltkjISAlNZiHxj23GCf87Zd+/F/Nu/kajOVmUiJ6XwEtR/sOfibKfFh3HHb3pgAbk
3Zi94It3aOt3NRmJbjMNJ9dldK+s06Pcmz4wQJJntGTXiL+25RAMEFB+8/pY13O+hwj+K0Ui8INY
qxAc+47lH0E9QqLIfRGGS6xG6GU/g4+KbemDYxgMLCmLp8wFxR3YXoVO7kVas4qfuYNMFzIPYDcF
AvdmNCMNrh6VuvxwIO+g2gWHCbNUMkVDgFLTFbf3FsKA2DIKYryD2jCQk3zXH5dONH+7gqAv2V0j
KozsxksjlYMqu+jTMwPe8ef3Ar7AV47PixpShDwQiwfPSg/4IW24VI/pY8U6NIi1stUdKlqxAfoF
FQwIgXTAFR4M6RE4qTmV3WQJwlakTBy9M36KQR42U/T7W1fwfpgpTeLpx2/BBpZDeRtP+ahWMZPQ
OtB/IZ+eRo0bLqknj71Nu2yBfxw+Yk2C5rS43x6StTJJt0AxrKlNXHn4WBZ+O+wWvd/vP32NxWNi
Tj/jdmvuKzLRUGAsGYCGE0Jqa7hQoo509otZQy3GJBx5pPh2WmYzjcXN6crBPVgDUJHR80JMjDos
9+RfeYngBWK28axB597gpwQN7BT0x70gHhsbvbb6m15w8kEdzr7TL1ILPRvct6t7gpA+2EibCkm0
v4wG7Oo0/Mmn+aia4MtO7dbb9H/VNRoPiM4kkKQOYL+QaNCQXMUky6fvU6Pnp0ybESPVET3MSe/6
2j7Gg1Vypk8/MSnN3tiDJRsudUyW8gN4VMPbTGccT1jfqpheoI77msZjYt6HHoK0fU4fOFTL6JDx
dpGbszRSMXKY2wDOggBBg5F5I5EZrqUf80ehKIw2QMqTTb6Tfznx1XTa2yhrHgo97o0WY3Thux1i
Mv2h+XPyU0/wz4ojUJjwRx5/aI7tXyPuMfcJUV4kJBEFqBePW75DMpWoXmkTuYU7ORZSwRrIPXrq
DhC4UHDGQDoJxlObOKo6AkFbwGYDjw51CB3F9q+v82EtApsoD2AJkjtPQgLxarZMco3YiRgr0XdA
pgMnDVcOHYK8Qu4GMx5g1tfBCu2HSohbnlVOFS168hDNtRyhCAqR98QoPZ7k2xs1fU8GJgBngrSO
W8zxjIrCn4E4qHbsG3i3CK9w6CsgRGn2AYzuhjyP9PSedGtIq0OvumsoX56WkLxRMBHaHgh6vZkY
s6o5CrobxsRr1N2+4Azp8yFiXk3IMtB+Q0pSh0sDf84cEgCqi2D8IZW4j6GoQYUAvXfVr5+tBtKR
yajb48R9u9IZhRRfX9Rj48pKRUaux3qTNyikKEzFh0D+K0DFyZQ3z54T3ZI7kKpBNv3eB2SEnLp4
MiBUKloYl787h3y1YAmwT5A6gFWMgS5AHWy27h+6qySh277fHMtAWsUx6o8FO/2Q3LXO1jdvaOiq
XSN/iroQFSRoDfuL08oq37Z0uRehr//qv90CCOEL6QYwbzU8QbT/yPTBfeVWdMn2MOU6E11lmxbY
P308yJm8/oAcE8jnXpo8R/0Ro41tIrkNKArhP4Auq758bsydLrDstK65+kisRBhK+Q3z1NqOQ48K
PN2T7zEuD9EZ7w+TgYWCNXwAogirnRU8eLp9OLnV5MTgt8FP13qo6DeLx3ODiBkDAjNFEb2KFv7G
0NTAaghhvQyUy8vWa6ZOkHssIt02P2dMW3BXY6YDDLEYpQRaJM2I1lecIvhRQD0g49T3kDaQdIMq
CbB8YDJ2smq0oA+kWh0ubsMnOFSssjhIgW++gKGDRRhKTG7Aha/NMyvvtc2utGhnRM8vlJ7aYX8h
1s5xIVSI2Pw4ThDXaHax9U5+RpKMLhQycIw8O7vqrIKPiMfT9bnN772FvEj35aEZiH2U/pQ/T+p0
1U8ZG+i40PJ2cdYEvK0tsEKKXA2PiM/QWDEjwLmIibPXjDhvegd1ndAN09axEEnP8FXAhAS1mjx4
oZryDsIp5zG7dFPP8k3G6RFPn4d41NMZLXM6yehX83mZrT2mvR+kvjJ6tXxoKhIQhyw90E/MrD8O
zMIcLULUFLAcBNXOUYlbBqA3A+ArzjCuCVHiBBoKZSfhTwIxBmINO5SSJTsm189v/2wwfiKJMQjS
dkvfEozPn2YnYMhXNcVHWdM8CUIvjUzJhhWfS6QrECiF2HofLQM68Fcldk2uIfgB7h+apL/wcvEu
RuDodDDEoBHnD0I1scDwwVb3UcAmwmS38qdZIBy3h1VDppSdYeWGTM869jfTVZd5VEvriHZvar95
ftSw6o844kEvksuAZ1Qv4rfdgAQXmn6I9gqjDdHA5l0kxNEv2gHig/EANEXfOEKDyqHhgq4ZZRCw
tyNTgGZZrHt3RtqFgRW5k4JEyeGA2iEjLue0ytbQG/YJ19mAwc8whh0sftWokdZHME2MqDj7gW6g
8Qr89vSBCuEgnAW7BSpufR+gq9POS0jL4RHhWTDloKRYmQfpZp6RgF+ikfSD0yZGIcx4yQUjGlm4
UNA+eS7zZTenw3NDnMAhuxtSm5FxsWKO2YwFjmvTZwQduZ5JF22HQv9GmPF02HAaDN4xnswtTLhx
7l1m6BaHx9MBoXluHJRktIBvBlr05ARvmzTolY3IqNDDYmST4fJGT4S0RLFzRgck+/qHsbhbgriC
uofxMzw26iEkTW6vBZrc4M7FQGxfBfVKvik7EhPWHBf9xcQNDDluALj/AC3KnQcjHvQXT7A8QA2I
86jeZ4QyUP2Ej4B4+YCRCL9qVC/es3Ynn2wQYAiKUeSiqTqJpn32APxnlCGpty3zzBORZYDoeuPg
+RWyYQ38cwgrLLgN0QaMfIr4GnCAa3WHMKAca4ZwVOnsItWJ3lMlmXG0cZalqv08UwZ114oJMzFa
cYpumKTsAmswqw8FZ7hMUg3d3KEHwHlWh+CdiF1cQu9N8GeKskwDGS2cDI+f/M5BQIUH3HAAFgaB
JmKZ5Kqsl3W67Gj5Ms9d68N2oWx5l/IeKoIuDV+sfPi91Cz0LCrSzBklnsJGiG1j0S2MgFeqOpdP
1BDnIwfMaerpsV9kgcrAjP7Ol41v9wE/I0rCnb5yOpmw9UqniJYczpgQcM7BZm6p6pBlOaDiFUQ7
tN05SPl4PRQD4QjlMGoszixd6JtxKpGFkDvw76nJc/Z+SZw/os/LL3K12+fCkhERj7vNUIoJYCQ4
eiHCu5mdI+ZBjagxuxfrhpYJsGLAaUeaL7y1JwNqqOdCxhMkltWIC3fa6AGTt410wReefkKzgdVF
3MHtgjBUHNnWZGJfZoLIDzNgQLFN/61ZmUJIt3+QgLuJQJHT1BAxAucTmIEbZrtgiC8EYIhl5Y/G
xiFBqdjRwNKgBiH3LV3YRD/lSrqUq2JlIv2dM9kzsR/AS3YE5GdcMBhTESIRDU9se8oz1V5ciljw
WDfUqeE8FW50iObgS0dYO4On4iurN0nP2jX709sBgMSBoO7x67mKJ1L3+z5Ddh9wB3/Wd+2Kt902
W1fL9yEBGLSjxUT0i/ZcCpSYDQhvm3ZNzIvIf+i/sDmogOjM9gUlsUTfmZ0HfKVvifAf2kCplMvn
wsJAGxiF9VSknqwBDl7oErC7qCrIUMn8yEHfAJcvQjcY9hFJ0SVieIkR8Dw+IzDEqb+Fy4eQ2Rt8
wRawBmWkccdEbNlsypUsoH40hbhj0BPQWT4mgtDNU3H28NYwocKEUdt/aY3SciDynhM0v6P9+4BP
yK+M1DWEkMFe2Xf3BHEhAS57ouYWT7IZOdOfWB8bnlsuPLbeCPmJr8gOiOr/ViDLvtmZ68cPbgtk
wHxBeh7fWIOVkEeudkIrnBBY7ZhKxT995PIeM2NJbn+jV0AGnBhgIoVwNKjiSLJZQhSx6gXTERbJ
TboAsdFv7bqb1TMmL39rihWj+Q1rp56hCo9kI3wnqsNqw6HV3TrSs8ymYOTEqhlP/QhHE24Uwo42
y1K8AKrmHLG0EXe8Oo1+PhC5PFRFDlI+VkhbhWJTGPnws9pFmGCpkk0zhV4ILFaZFPhj68htM0eT
wFyKFaHunltplvrRXFtxkM9aCq3+AkyerbnaHELVTJsL+TtzXk1R+xudhijjB+me0EkKmu3NI0HZ
IPt+n+Nf5G4ausm/4a96b7ZxUDZW3HO+d3n/OpMMxicrPzfnNMjn0VpamavnmeD7gOK4b/exr83U
o3osnIdPmkisQq2ZApdtqwq3DKDQrDMiB5+aX4gCkoHdyhtXhUUjUom/q8F3ubdkD6T1+Y6MMqYd
vaOjRUSH60GiRx+0ph8IlBgWBVUXRizsCgLbLcfqlebTMSGB41oTzkwR49/4XJvWn/iSZSDkSxYM
sEAFE2/pG3qVBowmaKz01jhDCO+0/CEFkaEgD6Q75PI8DQFS5q+g6xAj/qVO42gpUf2dESv7nBCg
nK6E6gHCGE8RP9sQjqgd3TlyOGiI5j1gpJwqf8loXthUKjpKD1QSoNzv+pWm9Pdegufef8DbdOKx
VBp8QXCmHiquvL0KIYy7yNib/x+Rgwrk2AJoHIi8F+Qv+TOtcvDLQYhTkuryTh7mXxJvcj2G5Ot8
KBm0kwIS0uazD45cGq4R3lukyzwh+X9RulyJAoG3PdeCA09oVSEIHLp8CL5+IvwrLhTZeXd93/mj
uit/b5akWxRFR2nLffisv2vuTHc1Fsam3SsaX/JpnlveP5+tuSdnqB0LxB/utf8+v9aox2mT18uN
1u2eWhhwAKNscql0ph/SmbCtIPfm7reH77z/i4Hejs+rzHkEFQ5nHuuMB+i/791z1x0wswBR8lNe
ozur/EesxvIAiQUWKjNCym9WXBDP8h1FRDWlo8WRSXskQQ0zuXznaGmKw0a0d8B/Bs/dn5+LqFxZ
frwcxix/Dnn1QYbWYclL+UBvSWM0lAoHioCSh19/Rg5QpICUfxKbU5SVy/tluin/khfCfUysQrVi
WEXAQND+pP/eAZqiWwz526Ei/sIvYmWmtsZu9bl0zZ1cippUPA52o5NsU/81cKgqWXxcZIT59I24
Qfvvil1QXruFijmVDPHGMUiqf/gmbh28pLyRfgY/rKoQgdtVum8myjHdZ3s2jrhin1W2D8cmDgKw
nDCBIZ9iwQiV0ll0Vibt3pzxWubsX2eGKl4mc9GOdE1W7Ebk5pfYOx3Y8KflgGkK3Tm+pIfyK5yw
Osc8S7eSYjOHYS3WI7Xs4MhK5CpIA8GzfN4lrLaRW/9bnV8cwg2bjclOKfAUv5JDkEWxiSBjFWAa
to9fIT8InFP+kYRPEY7zRzw7lhScRvBoRTZCMOJw4d3ofRJLITPA26OL0OzIYuCLk9NwG2i03QjX
xGD6JRwHC4jqQtkn/SGGEbreF06kkyRUXbXLY2XucEWlkwpc8P0LB6M+oyckVFQsDTwYG+iM4ALH
ILA5jRbCH0ZxcMXKk3Mx/rqFbtXIBIPKIoRx26juRSpAPxWNA05Uql5xWuCriYIuJSB2mixCFAv4
nbkSxU4uGPFP6peHLX6hU0KwEpIG5ZFU4piia4XsAjZIHNmDi3bh1OBAwiSArhtJEl1QHp1vov3r
0DvzLlo+w7oK8gN4JkqigXCPQhsWdsbJaS543uzgew+m0V4JKC/vdDmTXyTZQUyxZ+bC5qMJaCGv
5TPovw7Zgt8WT75ym7N40Xf7qwW1vbrn2pRngIdDSt7HB2ykJfrbv3TW9W09f0w1PwOJVM9oFy+y
VbNEtKqYvJenyZtGKT6uwkA30K7SQjNFWdneS0InmUsnnM2F42/k92ZtirKKwvhuXez0+WPXhpbz
WQg75t5R2QiUXogWKsLOaDp/lvGuZNz5i9m6j2nwSrTyAawOtf2fTdH8Tx8xnmOTTXDEVRFdrwUk
FBY6K6LP1OXwvrBAMvxK4hWOZSyfVTdLrt2RPAIzVg1f3WU7R3brl2hN4CZa/gVhNma0kzFi0Gx6
qaxRoYQlCjnSd8Ja9te5bVvRc6PFQ6uFlK4duLSWiCwY3n36qIU4lHp45InmEDR88vBfqj4Sc9a7
SILIO2jHliIvYUGx8CH70gChR6GR9YKZD1D/CYo1iS7asErQbDShVYyYguiYoVGHngumeFAp/koK
dJl18SkIEJwF/GI3mpFNNkAQwii0FzrqwCYSiC7pQDhhkKFJc6KtMMwxP1jQOBzYJCHYTTSd8zVB
Q9sd0kxCZ8AmMaJrTroe0x7JPRaFhhEuulmR+/37gt/rcyuWGFabCcpR25h1W9jAWEHiUpgj/40k
VkTZypH0GOIKnQn+rdWwGWA1qnTBEMyxXlcssFt6fPQtEe2gG4igCeoVBtNRG4FtZgPmIvd16jjw
zWjj03ADAlY4PFtDAjj58BEPNV2hGUsIi8ktWGAkJOBMfPagNpHNBIr75+7ZE9K6mUBbh3/dHuGE
rFy/oj3S3ikQGrE5eDQNElZaQf+scE4/tTCqr/aAMDGs9M19SP2Fp+gy3UI4aakpKanOuvgNxWCU
OZ1cTLtAYGvag/7tQ568DSCtPW31BPJZtOeqhJ91k0h/q54gDe8DDvcvNvePzSlZvooUJQEGKKF8
lJTIK7RmGEahi/6f239k7quXAnB/w5Y33FLCHBplrOL79F7FRH/Gw1CJnT76/G0lNN04ox7lj64a
49czuXxeyzDBG6VPJDXDRdcgOy5ry1R44JjuE82GlCcsWmOWvmmYD3CP7nFjjb7Vg71eg2p+dR+k
ioBstND2HyaUan36/AKKIJNCeu7DiAH/hgr6XBY346gBNqqBdZRpepvg91T6KRnFDpPwjiU3AB3w
0PWRcYxLOoL56itKAh2YYa4NZemeVo+RKsXDLkU9vd9OtPQNqfFLkwTsfQmMSj+/P4iUyF5o9Cdv
BYRSUgw7NDHDt+rWVX0+SeHSOPWYgeK7mAAM1Wq3OZXDZy7UOSFCQj79Mu01TKhOnkRnuWf2af5p
9pvMI4bDzTyjQzew06E3C+0p2YMyRjPq7Z5M1YuRtMtMFOElINwtGBjEkgtaMG2kugII2zOJHAMa
vv3YGfSN4aAUzGcWu6r64fM7GQwGIyX9rl+D5+hrkGoN6PvFKkkJegPR44n+mOI3NE2qfm94Ag7/
mgGRcJNPz48BMmig55u4mZRf06u+/QUKSqtcei+fZrMM88HsWQtiaT7LI3M+rb+yX6bN1OxhLSDQ
AxCZ2ufpt6LMlvokxB8gxUVXzqGgrquq80uzXBmtPu6VutPo4eKVsh1YBDHVK94l4i5mFe7iRQp3
7OQpcOgy1kRSfyZV1YMRWA9PRMiQJkbdRwhaC10Dvr2OVlGMvExeZ+iV9IePfjgUf4/CbPZBB0M+
jfvmqOI+qDklcQi6AweGrBE8O3lUPuVZkn8YNUO+hwyjOA8YSktzEaL1fZoBuV6h1cSAntChloIy
xhh13OAlC4b/T6QPN3OA76v0uRkA28b1dYGbAgju0wr5whPrWgQQDevzEpnQ74zD7R1oI61hNFec
4aQ85mGIvqWd/8KxeQWsJs7dzzicArmA/US8gkqz76hoeE70GCyoL+A1sPOIrid6znBGIOkMRnQY
nouevow4AegXkwwx9gbcDOQDn6TY+fgqSLzIoesB6ApwOsVDJ+g3amqXx5SybcTkLlrUqO0ArznG
EJBo3NQzoapkwjl1pEvVev2bMJgnY4BWCwYSTB32ZMB2SDVi57RtxmiDcz9VV/SUQ7tvAIsbIO9v
WEgF07bu1U42gVMDfpyxGrNF9VLO6DlUaAayTo/l8TGhTmbazKC09hCAAkc3oakNsmryQrkMciWa
w4i7YLAwhK8Ai8SwQ9YHbJRkmc5DzlRfiA4OBNst7nmwxnr37MytYLYvKD7pHBIEN1PavCtPL6aP
eeX3z33XZBSFW3DtPSbSOkW0ZfSvux3BXlJHp23pKch7onI0zREgnNIhUUZcLag6uNEty25S0uER
5B76yoeWakVsYq+RHBzMN3zuP6PmonYa4FeoCUy5LM0XoSGgkOlMzL+mwpnSJm3lL9K8mPXABmvz
CH2ZFdZbQJOEZzn+5o8JWSSz+WYqIT/o0gD6TIWoz4ZcIJu1jO5IcenoYaSGjgUQhx58rMkr9nrC
dhj1LGQxh3xVzrDSumTRyMiGDYHXwV8P3er+MBwzRoXqSfsYfMC4j3QOMsd4CqD2SMmeXNQ5HXEs
eHsJcsu8jhhec1vklGZbitpbOGR8j+6RoJQZX6Ffx6KufO5w6SUbZdqjo4IIqWEpO/kz/mAXQCtM
4OshBEPG2bbb8gUtVIw3IdzSyklitqid8dSakw+b3xz+BulDh5VsepQSpBvsZoonGZo4Mo+bQZLE
dIAUVQAsODzzCkV7CHfr8gibp0IInhRNdjQSJVT2OMIrn5WhaC4uBRHUJwB8CkgjIPbahYblIB7S
mEx4n/Gkn625ff0OV/lv4ZqMP0HQ8VB6Zw9AxLMXgxlWK94xnmiDelzvV39EJcKCfkEuGrb9KWMO
iB6GD2QU5opPeY3W6hzIDhU2EqQkWDHTeRr4qjHsgcJhTEhZ23NZYcq09Xpg2sFbeskVXAoqvSDa
1aGoNoDFgNAdoS8FWePJbihNG8pVh+cue5mm1HvXgbNldBNNeF/0suhF5Srr/gXlThnHUxAy2Bbj
WRZ5ZoXPZDV+wqMO3odswqKixMC/Frr/1LwA6wHmgJ8CG+GJZTBJ0GNNXgV5qYCXPo2576gV4vpS
BNWfR0KKZD6cb4CW5HOkZvFWfgPUMU4uEq9mOzXBC3HJt1iycHy+HcHALZzCDe8v0yJLI4vqQF9v
EvDv25KKvHAqJK5o66CHTV0QC5bwCyuSPalb74gw+xzOTnbn54Aw/v1BQgY9dUtdIUlOzwP2uooZ
zvIAyO7liHCBDwvj1BWdU32IvNsBVwVN5KiClwh5k2HLlhEX1U04LYG1AHg5arhaiVlaq4vYTRMY
HCMROoC6Bg0J5NjpfwnRf6lizy4eFOI+fCzOieaBXDDqVyS9XAvky0hE+8LhnK6tuYFRh/XMmWIU
YSak4siP+/eI8LCPIP+vGLnVX9i4n6vuEe2wirhKyB0TiScl2CudYhS/tpu0gw3U4NdGjjTGhabx
GViySCTAWuxTGH+/vCC/eKfwFV/S+NGichv2XCldtTHB3HzDuq9m31OJc1C41sJinoskhr7cIyeB
qBB5/HhxD1lTIJbEBPWD5lZ/pyfXNitJmrYdw5L8rDMI+nT3bsBZi1WU5sTMzJo55t8KIhUnV39P
ukVWjFVjYxCnum74kV+c68N3spOhyhb2wYCn13ezcm/Kq56OWoGbDFYNWe1K6fwThCtZYF5Lbc7M
QQF63BvXtI7nkuRLcukO6p+0D8tvDkaAD6OmjnovjEu/mijaNGYfoDIpjXL1R4VcWu06DuoBN/tL
x8HI1jljbqqNjlMJzn30wmJtl1PcIgAARvGEotz0i3NvIdt068iSBm8/e6IzO1iRAesK8p8vi6MQ
xa433Q2E1fBlCbENgUzrPvVV75dqD/3hsibF8FV9IS4XBzu/3nTYn+Wm/e5PmX/Slll5HJgHZD5G
JiJQwmSHylXlijlYdUndom9cshhpHYgXye4U0Y1z3y9HIeh+LapHFmV9xlCotpFuztqxgoSV4qJH
ZahzpXduG1ywRshBECeIvqjNoS2ngYoVfYZnM3xFDNn+4+i8dhPXojD8RJbcy21CN73DjRUScO/d
Tz+fR5pzNDUBY++911+npDeRIQYaWjN+U/bQtHATj4x3RkKvqo/BvIKySdGGCMsW1q0l8EmZquVK
LZepNVfRTzBLGVNGEtLrwspaC/W1dBa5TFYUmKVwyYWnFn7yYOtlJ9NZpPKfzOxb0is5bugcTMF/
98Rq+e1SM1aSwtU+df2MyYkjrFSThTyNx7KA8lXTC1I0IL8itCR+jpZZheCuRX5RAIxykt0JWgGB
n5rFR6Qf1rxbzo6M6mrJHh7JU747iGuMYaufRteynIKlCvIhcU4+vEx2FoFgEdW68p/jzNr6HDYH
EmJKDB/RKzIOCQdfQwxnlC3KN+7zrlgT6ziAVYyhTBxpVX9PYEkosM0tCCQTMij4OLhCuzalnVmP
EICsFp4GgEp6luuFqGwNZcc1yCo7S+4eZgx9p6hrPbnFpUcSGZgJO3FFcq7on4bqJIH2qv6nhcjk
grRMPDezxmlrC9aC9+/LM505M9BlFC7gTxX9TQ0pDuS/6gpZpD9J/Rn/wHRA/mog33LrpE+/PtcW
mxexKX5KhszBK22jJDwILCj+qbqQ0JwxE/ARYk7ixGKCsAnEg/20aFY6UAaPTyY966QBxrZW2BAA
abeJMNdaixi+zX1azZbbPg+vRsSddovG5DF12/jnPDsalZ0+I/MQmOfYvArYxqKfQdkhHTaB/jhc
c/bjtMu5ufkhBUWp7VhduRzMOOMwL435DI33w36vS0sa5Gpy9ZR1QrpYqqNrYkH0tO+8PqbGfdll
S0FdCjg2uXqOgtVkWLGi6d05sQ5acQscsri8hSCMOVxiOpeqgwzMHD9lrMkst/A9mvbR6IlRoTzk
e4+2WNB+SufeaT+8MNVH6xH+quGcjybJrkm89CB2dG9ft8s2W2OWhKuJDoJ8yRCmyC/06SMNRX0x
UOWzomQh6f5yY6o250i+iCULQnsm3VGEZ2l5gE/coL56TD7WJgOoxDzOgU6GE8/5+nVAE86kMh/8
65rDp3k2qzNFhqjIJFIhmoUV24Fzs6pZpZN/Epy6GCEW/K12dMxXUK8jnIAEmFC9iFSrfDlMDM0l
CU98GkBAWXttCD4DJOri6VCuDU48ZCwT9u4u02aHk8RZ59Y9G+we9ku+FGxaiYOn/x1I20yfit3B
lBgqwkN2S9q/rgZURSEV6dilza/ETWZ6QQtOuWj7m1/dPeWRpue6PtTd1gFtr+hw1M1rwcE6R3vB
2bljNVeApRP6Sg0C4TA3184xA7kq6UIt5Iuk/HQElDn5D58tT1jcneVuM84e4t1dRd01gynsuCEQ
JBun1l16zPdyUaPnJgoAiGoVhWelW0v5LKwfJpycgE6itYSJV7/Hy90R5KuDuVv7eNi76lGSd/1e
ZTyTjANwWSqPDzXPqouYXJy9CIRgZ/PDCaJbTeqmvUCTEg2mQ0jSOwelDjEzp9yoFOk/Qj1PGFLc
9BvRTffjN7dMmZ0msC0vm5dVv4ljEojyYSrcVUFcSlx1v9JmjczLawLcvulGNBgYWDGchoxlojzz
IJt4ggDLwkANY8kez/eQKmdBMOZcZ/sVG3WWOUB+Xj8J+JwrQVoEBfGlfPiSweZoUEFCeJYvLvPS
uEVWTtWksvKGfK02/XQw23klEibuHU0XdHGQmuVgwloJsgOPllPZ2y3IIpqKojijQWIfatJXLXa/
Gs6LtgE8jUFBy19ZuAVNzrJ6F9Kdp//6wi2t1vmwIOGmY74gYnypZ/aAGS5Gt7HrxG3v3rtio6af
XDl3zo9HYA/cmnnpi1mh/voZsHy3z9u1568N7VVJn0QjFVKzA4BEZ2UgfPDkNbkoUbnAA8HgFwkT
0hk0MIp2o6RLwJus3QvEhYsTg/v11IbTOiQ1d4abQeIE3R0kc6ZxXCWEKFRO5LASvRcJNunrYjB3
u3lLDQ59zNsgJ7SPMwcyzpMVHog7KoW3pG36ZjPwOBfh2Tt1zSwN7aaYq95qoH1HpIqANgkwkhk7
WQxgwuFTWas6S/OkG+zOs2mpaZpV5cw9zy71WY1fD4UjRtF2WYmTTFxzcCSPEOVCwbxOkoI1dcN5
ZY7Blz5pfBN0Kn7AcYCyjHlp8mQou6i5duFGF2fUlLv+VtMgNOJlQWhvsJVGaq88kdCn+qcwJ5w4
G0EKPfjI3j2ngAenK5UJ+ews5xfN3wXlLQRQEpATuf6KAALiggygaCu5p/w6u1fpsybYOj6QVHB2
UWBoG9397Xn2PfjXBDjekWYMYaPjFNGEcWRRjZuJp0/reIGvg1gHK9iJBN5SKxBNYSZCwDOADXMh
jpOduZRRBFncV3IDfO+ePQNmcjgo/VtuN5aSIivyvjrx1wRW6xmIoQRIcyP/ibHmnbQzJRhz+R3T
lsr/n4Vqi91CqWw1NHBmyT3ijmHVJAeuu6jMQ8PWgC7AyCugXHhHgyKQlD21S9YJwmr2aS9lHGWR
j4qMCgabbKVM/fOdLYU+dXU0O8qOef1PhbatBnNHhMM732jpDrgTW5FucsxskRWRfSjtCeykN8A3
94WHnCZ+BbuKCYzFR8kBGkgvmDruDOFcH8953oeWiKwtuRFmdWxQBmOXN789nPGXkD/vZ6oPRaRV
U+VXdUEwSL4gibYDmSWQ/cXN6fWMNjlBiUzgbU2i1aVRwZ10HFBLPXnV7cGZwNkZwazUzrJ1l7sJ
6km6PFgdatyAfBzyVP0ORcJ5udhzVudogjLjzNus+hMZy8RdsPE2f8NZ/v+2xFCeSK9MmxvGisk/
amw/+i2USwF74MmoU/RpmKFBq2dRmM3H7OTm0XWfvFknrh1Je6+b5QEoffpC75EQIhHm8Chf57Rf
8QgN1kVtfgBlDenKFeiMS6fiyoY4EYOb3NLTTsnFZpB4iBA/3LLwqc9Tb0NkRhgutRkzJLkVqU/i
/jxydn5E/uAig3+ujqm15XOTpUdOz1W6h/1A7kgpqhrTkTfGegsvIVv54V7IT7kLAYVeLdJAhhm9
fGjUDNcjIwsh/qG+dTB2EuFLXq8zH/DtpUtL3bXRVlEvgUEc6oJnIFXs2mLdmndEWuszUwYIn+jJ
vEGGdlQQj4C1NUeQSdhnClTB8SXbV25Ng3DBInj/z22WNQpXoV0r5q0tHwmnDz85+sa6jV5pO82M
lQKQQ4Jds3G9lUnHlrswCrtSdhbra/froWJy7MZ8DOEmowZ5FgRwmcx5zm/BCtGg+AXNLutDVdhq
zeI6Yfryw2ulLqt6qzaLtlu1ydoitUheBgga01Wgzf1wLjab0v8bs6Ud6PHKeugw2EO9lbJVVNks
aEyZ+ZZVR07mPEZuQ4rioiYGnFZWYpTyNd5Y4hbhWVW8YFu+HFu1uhvYwsWtZi1NojJouiXRKo7G
iHz0sZk8wiAcjIurqdsySUw4CIy/AkbcE7k7ItT7w8lQr17+yOkkFzMKm1eEX8n1cZBxuH3XaG+T
hZiuCutaCMc62EnZ2gA9w3BVPvv40Md3p/nQYJFaj9Q8y9l0CLZRYEvCoiGTkiS3Srx22otEdDmb
dzhvb6YprxR6tiD1wXLESwwcx/SGf4KT6XeX7ERoo+6plKt+HluIASHJcwQ4JyLgKZ3kyExKGby3
TsjVohveMsKewFq2AaLJ5kiw2mDtxB7T2iHAQR+fHATDMjRZedTTW0JILK/R32cpOh6dSyhfASJM
RAjOUoOlBPL2DsDZ3GGBeBpDqLmACYXOIkmuvzDMRfrQijOFYyAimrv1pZ1A8CCZY2bGgj0joclT
PUoPPmTMIXEtcPj2dtTMu3C9yTji0xxGXL9bgFss5fCEn0utj3w5wVz4hK8SBll+85DUV9ffKITH
V5D/dBVKwAgf5TfijqybkHfwRd6fKG9ENv1NmJxUtCA479R5mV1dKgq98m7WPxLLxyzXtkKyCFBW
V7NB2gf5KjNR6677UQ1S3oL6ILTbSlu6VLmTykdEYUvu7VUGjjR5JOtdr5N9e1NwEBEAUqK8EuZe
eIKqjf3gW6KuOSIhpnBsKEGgnHcUbpTiVCINtxY4fdHN46F1bWflKCtuws5cVMOWzhg93XpdC51R
Eb7MgUn+DYR5WgK8nlST7Qm0aMk8WZGvOSySPefV4NFjlFQuqratdR5Ld82Bgin/o4sLFSDKOzjN
OvMQCWYTjYZbsG1LmtbaLQ5tCrPKkAjqfcJDoy5hJ2goAKrvra1ATI8WCnx8HzO3LROMIevmvVxP
vU7HcQiN7tzEGMxwAM6nTOO3IygIpnpE9yCxeU6GnWS85FU0oHaTz4M5R6LRRU9ZWiQPWpqxdss2
Coxox9UH76pgQ2cWr6GfisrZE9BksVlW1iXh3nFgHraDRsg0x+VJr+MzX7fEgY1ba5t8DAR/LOx1
/utUx6HYxJoKq1+DLSCIU3GI8SoHMP04DidVdHk2xP6N6fF3sVqT0kPNgCTTOP4s3QM7R2C034jI
e+tWFvaQrAOAGaO/+/1aQAXQYFezDm15UxFJp3RQFWPh8yN0pnGwEBBqpNxqekxNSnuqOSYQSDeE
a7SXyqTpb55AwuafZS4hkjT92OZ/YsEqyv1kj1pQwI4bkH9R2rkMsrgQIcWZOsDi3jE+YqGHWdrq
2RqGg5MYH3EUIK6RQM5RZXkNfTzUGsGvsjmDjhOUVvsn0Zp64LGKswR37ptnLm+cYe7Xv6l78Emk
DZQ/NfsVAJgBfom/zqyLiRBQHNgzYuqDTnUBOzvPyOAC7POB6FJ4gVDadIQvyjqzm88Z1GANqtBB
dPR4cKpqhlsn0ZatobdK5y0KEZX/cnEjOKs0tdN02xhzP7FpancwzQQkL98tEuCREqhAftqM2nKt
Yxly7KBgYkWcSRBa2J0R0wO66vkn9e8tPKWJ2LEjuM66awWx8g86d5r4W//ASs1IUXZ9Z5YF/Xc+
rAjGMtIdLgPBm1bmL7z7V6Ad4QcNIqHarKUSAuKqBYdEZR7Gf4ClxLQ+FIPK0E0v7PsEMraEaAG8
of4no+2ro8dN4YlDh+Rk2yFbSkRiZ6NWDhyOp1GVn60yw6puGec+eIXwvSIT7aZTLoS2m93B7Tet
MgcWdfxtxYlY6kcVMCJiTsh90VF3ADZ2V9I78cIEc+LaiycZK78lmJjWiU4gasAn83Sb9hx/WdvW
nXgrxJtudBigdq5ly+mrSu8FZ8SOjPFYDg6tI9p5whufJbBgPebGIpmb5aulFJjyBUShFUU5z7TY
p7Qftbq7UghpdK29KdyycuN7HFUN7TvjbvFYB0zoXNYeZSuqe6YAEVmch/HDM0C0B0RSODialGMK
BmaH6h8L/V+U7ZwBbZcrzVRNIW+++M6qsyu10xHIIY2X3nU4CPQeff6MHWgz751wvXI080K96UIJ
WJywlTjCi4dH2CUiiAT6XF8T5T6RGpahdBrDTUD2w2dhai7LheQos4aWJavFMwcP6RB/l0iIJ9Dk
+OzHBt/FnEgD8rJPNrZMpJdWXzewY5GDBy5rvjPIn1iaDbjhW42Qbr+d1JazbzHZaojqtNpjKBkV
irXza0CmeWD3ufsD0GihZKtcVJgVXAXhqEZB4LAIJaUVC4xx8qMCBC8ads1sI+rABd09tj5dK82E
rF43Yo+21U/tupLXidXOQiiclICyNGs3vYFfpBLP1V8H0+ofx0acD8p341f/sCNCNx05IXh/GLDZ
kca2mWu1FOm4IFERri5naCOgDx0dH9tD/6mfA5yvDk8sB2Qetf4scb2dz0OGuI/94YRmCPgTj4iM
IZcrSySiM0G/hmkzneM/ROfdUQ2vTRA/oZ6G8OQjlciowtKIxeZp3JC2b/qtcQN1D5/yG7cVnKzC
a1u0R+OG0vugXqM/0tt4SeyUKPiggXhHqNiIb0b8xybMy2dl4Y0hEuNd8pd5L1S0rau9PPIy0EkL
rOVw10fecoc1fJgSBUjiwB8EZvlkpKvhz/tRGY3IDzW4i8QKcfqCqQCnVzl21gks3iFEA0V70C6j
jBy6sUPctM/+Cpn7c0zpK7newzfLPhsmPJDIlkViB3s/FAXgEhwv5xjIfCLcarz8YLjf3i/CDJXs
KwYXcdJ33/obE5j4JtiXb8DlBEPEV4W/APud9OL1eX+Q3sgc2mjC09BSG4gKjWu+QAAUOyxF3177
XRJbi92jm8ZoI2jakDhKfzFzev//jsHWgogKfeaeujXArgZz7E1FPot9Cb3YaFb9Mv6GR/MwL2ih
fn0cZFhXeJNkLqK37kl+HRuIiM6Q4ylaKH4zRY42BthTDofkYIZ1m4+Kg2hM6iYZXCaT8IQqQ3QS
9NpxmiZoj78MyQhraaC53DFTSi+uc/MaRpk9yAz2ED4c4Adxg77hUdw4Q6KQ4++AOtjCDT8AAagX
wMjixL2EXdIOHj5OhVP//6NEsvA/UaDa/fcMwD6Hh5Yb1xtpUuWG4Yyb8olQYCwinyP2BHnkTyDe
0zcvqX7D24oX1m62B5ceeS5hAqPNb4y2FvXLeIkXHFnc2pBwGETQjOLv+F/TzpsiRA8DmXXEVI3S
lHtBIvdjdAmNdqEx9A+OgyeL0XiCYhALnWuyOU9wJfBw/bdN+E8H0UHJ8vrfdnSTXuUlO7kHAonZ
V6D+X/DOxhG/UapO+geaavVBS9aFLdlYINvE7AJHiUCFOUP8mNCWqMaxzGBx+gEE4EOjspBuKmkx
3Iabd4pO2YlX/QrfSAeB8rkal4J3QIXujpL5XbnJL/GoUKDXjhBcqM9dzf5zSq/BnmyjBeF8Fw/x
AI+7f8ixuJsPc9/cyBm6SYv+Qu7SyeV4h/n9Jt1IXWBYe0U7LtkzfPLJvMU3taZT6JIbXqMjtAUP
Ynixjs6+QNBQP7LF6Mwd9ZMKooJil+3HJAVCbMidtOzilO2Gm48tDwkIn1xxivHFl8f6aNn9Ozqh
GT5JZ84j8rs6wa3jTsL80+NmvlQEjLXv8VF74ZnIL5gzUQLzSXAngukChPDwmwKPD2QPSuMZzz83
IpMXV88JJvyA/sfcg5mev8a/Td9Ytf6bLdD3JKeUVxs/OZlyd3Dyx2TF1+T74STlxqnfXAe6gUfD
Bm8ZMas6yoC5IbmS/EV+oIzm33Hp+QkbCEspugQDlIPVGB9v8h1ArHMabUe3IVkRNUllNLUZo48P
HSsaT14sD463Q8wVbzDBb1AhIXi+cGrd+G/s45DQPDvJIz+S4fRn3VnBqvNo0fI4/N14VFimudlX
iNdH0lpb109utNGZg7fr3W95BiGnCTImGj8i+RvXGCp+O7khQTui+N5XN/GhPsxH/OYE+eIWNs/O
XwQEM0p5qxcLHOcB7QhRxuRPDciLGxrtOj5l982v3RVi34d/qTh5EB8LOv81+j99DDfupnoNN9Zl
GITyPeZ5SK/RMNTy7noUSw03NrfNLT5Eu+HF3sQFaGyJmz44Rbv+XezK93hblW8uf/ficey4Q9M3
ouJ3/h5ws0vcWNEpPSR8nXqe7cLDqLEgpXEnbEmZODKr8Plxu6Bo5ErzEzIqT5iSTqwpLDykhdT/
teXYyYqdcxU33n3UzbPxlRc+Vp/NkNULn84Z5aLd8K0sAkt6jF3ZnitaH7ijLa50xguWXs5+eBmv
DCYvSIgA5SbufA8Bob8q6+ioSg+vEVe+kB0LEDwtoSHNlLdWthIyIkdoIlbk5FlrWE1SWbXltll5
9Ga3jPJyxwPneguLCNmReoiAuCPVWAodzQ6vbDDPSpo8DTd6Jz3J8p5lfjUlmki4jKAVb0rTbfNC
ppK6XFVAoz0iOPrbW5MazCxbKm1yTDq76JF3M3OXegCUmiziMlsyAVd+Po/dYWXSNdCo0iancTzJ
86lYkxzM4huxEXZ8wbwl5UC2c0m9lWmM+txyNrn2rKiQZygFiOlWep+tE8fdxUzKVu1Qyix+Z2sr
JgojMV9DmJ/0Wvv164TUhYlV5zTd9uuKuTk1lHlEZaZUWMe6AicZohq16y51m52OLXswiGPHo20B
5RQ9mSl0HvWWsIxjoidgSSxUEnIcLhJayKiMmvtUJhqxSYqrd5Q7YU5RpStVR5KwpjL+4hAZcUol
UUQOm6D/Al4vw0Kn69s66Rwc5FJYu3TCiVp8VvtsE3TBVuAopIe3KENsBLaQ1hdBIjSXpaVbuxSN
5v6uvQ0pbCHxPYozTSnmjlcocjNrrfDP02IjVLBAgjLLicnNuSOUlPaBrUtS7nPwToE0mvQCKEUN
7IUxTG9IWQpI++1DIghgkvt4GfvLyr8wD6nd0022cYtgj6Y1kr3zZTTsUWi6vbuS6W4ocdp6FCxX
sK8Zq+dQi19iAfEd/SjJj68uC9lG4MXm786UaGu1q97clrgxxi6lowxMW8pIoSaOfo+6k2LgWqvv
fnRTi79GWYvVT8uiV+hr07LHEgNEsZ0xy42nE90dfK7pNDQNZJ/7np0m2SR6AsuzpJ69qHAvtCXM
z6aEG05h4DI8qx3bJHLgUL4M4LbFpXZtKz5JAh1Y6aZqjkJ5VRgqY7w2CkNoli4UnKAlJ0mhO6dj
6dih9h8a4jJBnZTixVeNrxbrUtRNRWKLYf21wZ0PNGYJ6MyHdMHZf5XQTCV5uKwIKHMh0KV6l6YY
2PJuUhXSV0HLiAaHTIF6tdeCFxXRqSLSwQDZdM7qAAUHGczFhOBtxWJ+RbfUU/ARiXwIpAISqOwI
I0j4ajnpJGA3VgbtWW0r5+hUs9zhRe9JN4uVWeTZZr2O+QJ5TVSgu3XNu67few6YmvxOUTMqZ0H5
00Z3+U8YRAudLSvDMy7jik8fufQstLXcvlJG7lrEWpjvpJ7tIvskzd1HLFutBS2eBMZLqaA2t62w
T5CSdy7j+EGt/vqIWcp46PqjTelJcT9mlE4q5SYEMpZaF4vulxJqc8n6GZj8NZFtiAIrA8AGe3dV
kbFXT3WJtHp2DshfCpfbkmmBS51QMJbNdX3jtGtfWw0qDmwA/7LZt/UsV3YxORoS1HxLMzjGIe8Y
eEdqXqvUBM+7hdHHGnW8sNl5r1AQ654jB47DI/VEdWakUPVjbHWnTjoFiInACmHVxou838jSslE/
SndyOBtieAjFzdCTbeWbX2UYLD3yf1pjIXbrFIWA7NgI28PSWcqkgvniXOWAVxNl5RKXD8VH/lqg
vxxnmqSolb81Zmomj5alpp+RuW8OC3FAorJPSXbvbupH0P5AXNTxEHGQ/YMJqOvl08Bbs05kDLN3
Hy8XoeMUY9PwYi4JhcBJxRjDKMVkhfAYbSgXEfbGJ+2guATkZNGm5q4Nc9V3O5BFoDlhGslbp1sh
LXETjrvVLZlVOz4UxD+NCpVH5d7G8o4Ec9XBLSxsUxbZNZg6e54oYrRoDWvXk9Dfqe1a8Kcq+YPo
UVFt+8yeYkR0cTRyc9msbdeOepc6G4guEZ7Krq2vZrJShDkyzbmxB61QSXrniASC+YUXkw4xqDhg
WXcmmpyBvTExUWwv+EQ4C/OL/JctAp3XXe3liR1aJ41W3vEad8SmeDeh5XDFFoMsyaDAHNhc+fT5
tqHeOTyacNXDqRpmTfTksjnJXPwmYASSAX9lu7XMv0H/i4rD4GIujZ+aQABq5L6UdQFyqs+ZRIyU
rImjR+2VeAdFjlroliXgNAdz3DwzqiNGmioeEC+ifU4Enr2F+1TwavBtJ0wGZkCHynl5juunTgJo
fky5eVVOGlGgTSoEcumyYpZDI9GAojCSo4VOv2XkpcWzsM48PjewYNaSUrvlwrXRdnyHuDss8Ryl
6l5G3xRv6DeKiEBtn4R3UWUuEh0XNBBRykmJUOy7kbRIs2qhQ4yWGfiCgLu/NS+CWi+iNFlaLRK0
WMIrRz7RVhJXEqdsZdH0xiYTONOauxQvc6vCNBLNqcxDb0qMUl7gHy+MnS8nFyONb2K/EgzCOdR6
q5ljDIjHWIjpkU3HQv2896KPytwLY16znG58isZlnFBhq5xS5a4heePgQkn3njCbqgpXFVOuRTuW
MDxMOiuEzaguZHlxi2IZE/3iMc9r4XkAvdBFICwOwZI7Lz/IcLVqaUjUnTDQu1ZPXMJAcYbytVQi
DVnYMkPr1pDg4wjjDk2nN02oOX/eo8xj4WXUf2nxnVAYIdzEpKBDyZiNMieDctPCh3Km1oyWHgmV
z0KYhFk90yClraQ/uDAbEpcET6hHgBF6IbS0scETQwhMRYeRcfaxAaZ7hKEkKNoUlc0bLjmFlyoP
uGmqExPNRGAW08F9mWk/74N0XqnhatTIIKlyAqYYoj5q31gqQ0z2FOY6MZ+7Tjq3xH6dVrJtmNVW
aIZrHJX7AOmzICMyToNFrpREZ4kHP/A2RhDenXp4jyZ6I1r7dLjVgcreXp4rKwG7AiHLkuX4ZYU+
WQkme3BIFAGG/gwOfHzfTTiAOYp7Kl1PGbiJaOSLsvN3UlBCeAMpgWBkSjaXGwN9NJMbT2pCCQH9
pMhlVZgjSnZkahcsGdBGuhXWXw75q6EZcOYcRSOW2xB8UmYKHQi7ifOLjmpOx5XdGlcOW1/9mPCA
qTytD93RpE+oXbnVLiMkssLxvomFk+6/O3uMQO0j9JcgAQ68c6ODXqhvna2hxyFMrWxSPCBoKWjr
1RXCe3LWKrRrHbdPkCx1C2KGALTSVqtZJ+wK72k0W7klCa09BwYokrv0VduqDi6LNb/NSatUVlpv
B95cqzRUCLLdo2kxja2T2627qRsEtLMG6Cy71ZgGxz86++rGMt+GcY18LiuNnDECT1tqbXqTGNXi
YC7WS9novmqgjUFE+ogVrRjPv+aB9qrvECCtj7eJCYgh4QsNUphP8mIaDUPbnyjPoN0BYncq4pH+
GFpXXVhEDiQu+/U5RMsOuhqilRW9j++sjepgumfIqEGDeF4a1HWOytOD7p5FahIJQ0nDbJVIx0zi
NkVubx58be8opwrmvPa3tfPpTbx14bzEwRJO4mSlRYR6TmlM8qEOB3EGH4CWod7oTOTh1MfuH4+x
o/ORuQttgYBSa9VpC3D3gZ+LPBgrN30NGpk96wYfCqs0fcBkus0yZeqS3dbOooCGa4vKRaX4DhUM
/EMx72lrbmaa9kTLnGJfax2iCA2Gk4aML2wxCbG169BdqcJygP1HRp0UGFQCxKiOjZA4QNkOAZ+2
K8mDIKUwvd0HHjz3rvKsaZCn3NGbyJrL8CmjbMpxa0qyRK5IRzXOjwAf1ikAaCP81McM3is/v4YO
+h9OAf2TTGthl4zatIkYblFFmx39b9MW/VFlsANFSzlwzwrEZe9STWB2UwuIy63GD4EUGXWel88x
j1Tb8CKzcOPB/aOHVcBca2MtoNIT0kVpTVnyqYnDriVm2874RcqktXsN1lKAeQYGjDkx40MylZUI
RN2Qn9TM6cAI3Vsw/IXRbxvRZOozyJL40rA1TFoI+KC+6Mw8I8QJZ1f0SOSilRQsc8HCQKpOsf3h
35MmZAMLbwL32hgJw2JAx63upWqLPhobkOotGERjcVrkO9SqTffpO/TA8p11tjXWYWCjjKiDOchB
2NLOOnO1rw7VMSal0PwKsrFrzp/49ADTikceKReSo/Q35hgnunrDqdCv0NzsvD0OsZICXwCWS54j
DfvW8pvBA95gHdpYGjyvsVO0RdjuamfNHoJZdFAXsggSRayQuhHxh6juJc6Xfgo9gLBnEC+teA39
PbJv0Zy7VTcL+5lb8UraNYRyyCFW6tuFVJAXapq7AcT5LCQUHdty/jNguciYahVOubI9IB3KNcCH
7l0CTTlOtA5K2HT3CiLRIE9U6nxl1eq5Q/ulqttRuGyW9pBKP2qLNFLR1S1fignGO6oG5cgFz3C+
NbrQDtjUEotOJc+dq8m+xLPjMG47Kgo3Ftq82OskExtaxNKRUy9Hx6/gLFy33WbF3Q1XXbkyK3MS
gWY0ec25mQmsVb49/YWmT8ZBofQc0oHTmh8rPnY158+papwt92MltFozLxXCtUwBlkXqk28pwQuF
a3xlKiEkiF7jUSzxSDqSb28dzi9h5nALe+InTApwO7IoRHJWAq6dV216VbVrL/pRC+UcIn4c40Db
o7xX4mGumOYn0BgzTYMHu3n1BqneVC4E+1Bo1qwbWQViJ474bTLJouNXVNgKZgTHn9QdWa0SxcpB
MXEy47uU0h+YXMvhEHKnZ+2TEPNeEV/EcsAPtgeifLDqKGQZqSRuV3T+AMYhMKNmE0cgvmy2rmu+
DfY4QrgCGnFH5VUlOt/ZmAeTfNt0CsV3k/biVt70c5bClXWKlvGWLFpcX8YCbH3H/bWh23XmLtwF
6UF4yik5c3b1VfilzKgDv55oM0I0ad4yCQzKzv0VGIC3jaOv/BmgUswJhX4ItPm3iD8YRhgeMF0X
FuWgaHo5Rn1rd8JwoQaw0kBrCyf61poSTy9hVhNFmlBUSJ4TyUd4yfnBA0clErg05y++EJpZ+Wdk
iHAhXiA+AT6Zo0BGAdzCcIoeJH8TmoCJboxF+g+8cXdXL33PMWYM22Ryecacc1//WYL6UOzDI3QR
TBL/z84O8BGJc1fzWu0z5SvJxh+sQv02+uM98YYYhbw/XgbvGi/s+CuuAPMAbXLkwkCJgKmjOPtv
fgpQDXHMvrJH08HXWAzyXyE2TiKOjmjo3A8/wz1kPvUnpiccfPca9SMlbNr4qVu/fJvij2Wg+2v2
vAhODdmfTzXNEZUTl2/c+k1kcN9hPMmNkVMhP5xrCiGk9+Nr5YLDuwi/PcImMABMFtg3BpjhycZN
JgywLtFiKq2fX/S7qcM3PBVAMcvPGyMhUjCSWiH7QVgAwQkwxaz2Z/1UbCvIUFqKHUnVVI7ZzSFg
qKJxl5yLb/yQwNCFOALWMWWhLjEboCNT/l8RdCcQhTCpEBPiUmi/wayJQhi5Q2BPWBQkb+QSoCER
JgLIhMnHxLIMyQUke+qBR5sdWujFcJbWwxL8fpnts31xpvJvDcf3/4NUiQMMj+WPQrQVDwEBEiVR
WOlRvfbb+mD++PY/ks5quW0gCsNPpBkx3MbMbMe+0cRxIkaLn77fptNM2kAN0u7ZAz+Y/Es8irwR
6r3BHGOtvy2g4B+oY7IgPNL6a/slX/O9f1evTAYZnyKGDqbjzhug0R+fkh/vwRHBv0V9y1+AzKE/
CZkspjDPhlEHq42WtPgRkiHuCP0Opig03mnR08iGGC0j1kpfgtEaQ0vM3YaP+E9Rh30DueyljuCM
3esteJhzzVn5a/+qV/GPq8sfBoLNSf1xnvSBJZilkSjK+aALDExTjKtIhXxsKXBIAdiCIDgFRvVB
omFSQ9NARgUjvHfn+thvC1i9AHJ/YKOKU/BH3rD0EwIVJwUXrjnnL+hn8Qt83P+xKtNiKIrOt8u0
R4iVMfFU2Ti/yVf/K5yu0PIGyYaIIOgMYWlJ5KLCtqmwGYSKXySa6SiPiSjRiFEtn7Njfx3Q+SyQ
97B/SSjKs/lLb9P5zPh6WMMLZWwNxpZwwAiL/8pnHpXtYtAaQ36Huol98xdKJA8KPgKRsMdAXyBr
zLBOGG4hz5AHU1SChIRpyywWIdNJG84w0RUzB/IodEQaIWvHbCT4QbzrGD/7u7KNb+46mJW36PJB
XXIwbgYjL6io8+TYrGmTBFtF6Edon7woNh6zaURl7F9yHfZb+irPRJXqjEZLvq/O8Qs4aH7m+v16
2axMRvGLRUa+o2RiZkwEF954BD6ukrgFUBeouZk6N2IeKUZFoTRivKDd/saCCdMOZEjYpDJCMWfl
iD8LOj/ah8nUjCXJwmQfiYk68w0IQX8LzvuJLqxBUkcGh6g10VfikmhC1Kv4293g1JlOHqUvvuQk
rpmKCx1vrGfbXOjZZjRE7oySzFd955cIIS95r5KzwtRgpmZOhmzicw8YdNJvlT9UA5D6pKfZ6IwZ
QqEhCYXNyicMb5hqMi7DKAuRZwFgFHTECslRNE9AhN7Epyd4pMcb6XYiBRo4Rw/xV/uMcMKNvQSN
jnfLsMj7cV/2K5+jMwTe7H3nk/nShOYJHlnMinGr+5K+3gAuwhG/Q9sbzWDePi/+nt9YFoxiGTsx
aeR18CL+K0q5LyhsNN54PQziOqY/jPuaJ+eKUM9mg3O83N199ZS23ZOgkKFXB0vtFqHKLmjSxK/s
If2XtiOEnZpTeWISdTGeqCU92Yqz/gc82SFB9pCWCgCIcl9hwEeQgtKfiIH0jf4x4Uqb06r6CbiP
CRI33iHdKXNo8HgRvWfxibu745k5ETdiLIV16gEsPPaCVLZ/Et9ilkiQYmKOwpv19w8C1s/fbNJD
qylkruufgiXD2ot4Eu8RHDApWWlIAQUrLO32iFHssX+b41szRmJihV0gxkpCsdGZWlOAxmsZQX9v
lfOzjjgaHUFCb6VvPAeAQYiji1OMcvwXwJZoQ3NW8hUnOw1kCH4URJxJOJt8QbyN9xnJibZ+b2s+
x3eo/uuC7xRbmEdnRG2v/Vf6il/V2b+nfJZRciRstF/CT+BPKbK9Wp/CkuCLcBND1v1OzzXfEqnT
e+vfw317lT45Bc0rSB56PEj7QfPA8Ln+Y9iT4ZrKtHuv+m4JcDqrdl64d4O9ER18aSWHq1SCfX1P
Limg7npnN5skOyb+0gimSNeH+RwRK7aubY6g+FpM5hW4cgh9i2kpa2Lg5HswdH4f1B/GfslDu71/
2NvcwO5GHIp+WHbOsXxW/BHD7wfLjtvCEsXlWfwHgAbGMyEYaSu+pt+3EDZ7tOn2wQZdDyGyVt5K
ZAetibv2n+lcPwErW6dzLCjX2tE9W4gSNnMxsaxu+NkhI+xdECm8Mf29NPPk4uKK1/1p17t7Z8uw
9Yd9Bx6TLQfWDYQCJyCoV4KNJLYqOyK7EG0APihP5ZlwpEBif4tBOq9P/IDN0YkBJz8R0AWxA/gD
4uVi/qgX6cmBdsuR2K0v7HSwB/wfjYEyM1xo9OJhmHYGD22VHVhxNyDVl35rjoT3b7s1r/Wx3Des
BrF4Xhwd6Uv+Kl8MUVugTV8qB1l75E7b1/iO0BL+fjQm2ShcRgY92pNZfP3DSwPfgS4+k/G9vWcg
jXJG+5E+Cam8dR3es/XBiJoPqMD80PzjBAPpIKAgRMcHsdTbIMKQfzTsMwBHXCtSGCGPL+/hFSGy
tTKIYNWtvGkWt5jHzZ+ELz6qJw+MzgTjGnIori9BB7APSRNTZAIPulYkIXexh49EnpLIU9E+hFTL
vflhhm6uUYrjSn9qD/7qDigVWBdUEOWT9jAe9ilB0t3cCes6NCP4Aydm0+71c7uHznZGY+UohvTq
3rvAf+VFYi63Adp/i/hsL+hQzmCqMTAXAcjf4TW1CZbJQyCzmh0QgGOxpIA4Oc/soT0FqCM+YfKx
hOm4bDFRIBS9ubWsAz5oM7OSgW4cgKpdEMDiaCy29TU8c5KyX41vzGbJg9m9hAXKiQbduV8qnNeU
O3vtEDoLyEW57MfA+8CX6W7/pq8M9TMgCzwSWRRwuWX75d9FBhiDLFYw6VLO7SP8ZlTUIq138b/l
n+IAf4eMMkCK3FsVR/eXEGJ9UjL/PTPnsfMdHCMSlAwyBbbfHbpi6FKwftuL8wSIqQJuYy4HrMB4
YpHJwmCtgiHdEUL/cBlkF8EPG4XjgTgL6IAfPIrNe8NvcYHEytMwvwNVQzwV3XVw6HhWIQuLJtSH
tEUcbzM8k4tAEXjLQZyJEH7FRO2sHtXNcOoPGmpq2q76pI5AcSZchJSOn/rBOnlfzae1g1l25W0x
IMT2tr5mX9Y3GfK38mkfyIoGmIMP71p+CtU27SQfjFNwBZ/uL8J1vfTX/dFZo86+VzfSyl/n395V
/Fp/sM7S2dy+b9Wm3GTTmDbeR3FTt+8ltqsrAwkqGqA/1aahx8U959gky2cvVBwEo+xJR8K9AExj
olI5yN1jzfNBzcSxAG6OUoyykvpywMEaI0DS4kCUgBwhIWFfjN++ml2zgz/4+SdgbMxrlhiBluYX
wxTy2R1hhy47wB2uO0kdB2BxKS4EWZA7Efdj3AkhGxHBmhspPWUkmC3w00AzAHxot3RHgI6/ayry
eI/c2VUcYX95mlAZtg/v3+JXNj5Efc08Eym0T8aL/kI7ucS0h7kBMkt9B8Leo92DNe03rDreIygp
QVUgR9ZE+YY0Ed6+lHL0VwsiHYDsb3XZk1zHIzSOgGghoQZgD6E0cLhYIcmPd45Z0Cj/+8APt0Cq
CElKCmXq4wdPziSw4BsIlCG+hu4pBHpyY2/y32zeffCYZMSON+EDwTW0dkjNyeTB6BVfGPEi+oAO
GvrKX2TcqsjXkdkAYAzDhnweAJ9OX1zwKEWBq3LiO6vwszvJpCkUJBQnFHLtT30hmHIrqEBQ5QU5
SR3CyJl5FB/kJBx1AGFAVKGtiPnNAOI/H4MwIb0VrEj2Sj6lWCSHJUXkFvKZG0Q9xT3jcHTJusT+
eVAKYgeJtN9VvVbr+pov3leLpZ1dCSPh2T2gAP3JqfC3dFhL+Rn/nbN3fF/9ffKlfOIDxaUn1ARH
GaFEi/xC/62/LLotwLep6KkzuGJ88Dv/ixnqfSRAeP9olYB15zaBo6fILzVa/COWMo00FDWFrEnu
APACQTzi5rMpi17cJW5HRq1Pwv87DqireroK8V7+Us7pXYiJiWkGxG2QVg3eEyps9CeQKxpVItpA
5AIlxhIDRg7WQwGEyCHavdCY6l6UiDn/m57qC6OAq/kFWnGgwfWtg3NTf/zv7qT/uFfY1kflTPQE
5L1OMWuSKLSoo9fZFtPpZUj2VX+9v+prs3a+hct3TrMIbZWncYREfvY2/V3dA7W6BBvv4pA0EOia
VXLJNuGJO4e9557IhR7/HtzJgkMDF5zgJ7iY4DbF4cJDXEQ9JW2rG3iYu4fStHt2z/mNwQWZifh5
/Mxv5l58F9XX+Mb0ZyXjfGmfoZpBN8tv/b2/y3sOXKFwxAHMb2A/qb6oVoajPua7VAlChJkj7e6+
xKlr7lGSvZOq4zjsHO29qCN0HlKw9+U9D0c9L23DU7uhxSAaBCtxbESr4ayzusIXBmooaH62X2Cj
05dB24HT+w4oFciHLBCiApiFJkknqm/K8HDMJ1B6rG9mAinacAztUAP/c4sgOLFD2Amg09gLO/J1
41ae1Et5t39MmhD1tqT6zhH9j4Sxj5CJ3JevdB9SzYBtphuAKsoA06c45phNiLNNdEoMkkRgYcEj
PIUncLLn+OY/q6W3Vnf6Dv5A/AVfNf2qrtEZzi2I8/irhjr3wY8quIEcuyVqsDThjRHQy61yY5uJ
w07/YRwEzFbvhOZpzTnKJAUeFrBa3riA2TIuqMVi9L9ZdtWrORvU58GHfE1fSPNsQZi/8rt9FeDL
jHOfBU0OwNtOd8myQAMHvBsbCqXSv/BDY0EcUWw8qnjimP0gdHJWwRhix3E8MQ2nsUAwZF/98mvD
J/1hQmpMtYHKMwcJfYp4hNkFfQLadLkYn6OxP6mv2mfy5YMbd8QW5ggkBvLB7ibZIPKFL5ugQQlO
j6mBIwLX7UMfwcIeqlWRT0tHaOnQSYTyVhLbXPocI7I2DhRATfxD1cc0ubpiNhQMVsZwCHzqgmaC
GMug4GAhDBpQLduQNL9p4/jflAp8UAlw80RK+qfvbjxpdFIQoCnK17qo3zjHWE7Nk+wMVXEWPZEQ
WO0zunRkgySF9N9M1j9J4YuvggMCC6iyckNFMCq/h1O3k7famdlkde+P/VE96lvp7P+gwgBMkVKF
5s+tCpHf+yhWBljll3JX7vyjIYlB2OqsUjX+5R/SSz+C/1KP/CrCrTyi/NDBTtEjIDOhF0DZz5Ug
xrRIdY2SJ/DygkKIFxzS8wa8MioEmP0D3qJDOkMJwcrhFAZmT9Y+oGQy1yhi8DHgWXhg44NTj4NN
YkAXzEO0UPHB02h+fpBKvFEwbT/gYAbIFY1qRNphX0EfpPZljX+TZBiEYZgf9MB6ZA8EgJ21JBRK
YXQx5gG0Dosbj2sFGt5YR/WQME5fWthc4TfSckj6o79lFtm0j8RJyFohPeTEZi3t1V9/L/8Cv5F/
0agC687iU+FNfeFSQEM4+ZUP3q++UU75p3vJftUZE969ttCPoi/vrI2zd0s/1Y06Mzfh2l9kE3vb
z+VbeJBX8io69at+Je2DnXyT9uJPvkl/0o20wKlw7m7trbsNL+RbpGDGvbg5Z7LD6BY8zYtykh8G
jb1D/mluOlIL94DvH9sMjuys+KrWwgVg+PS+EP7sxfXyfot+AY9geNlowyCwATUAojvNTmfMChBU
gOyZ3epV9LdaGL2zCrq78argPXFGQ+moxgP2cThRcKMJck+friMSJ9RLIHdPkvYRz9437q2C/RGa
HqzXlPXh0XO516wxiqUnGaP3DcJK+eFfLshr/DOrkXmDEmrfuh/lpyHcPApGp0fnCvxtZd+A+pTM
XNAQ45R8Vj98XYOXXg4Qgz7yh/uEacS8NX7ozwQhNrKIvw8V1wQaYRUaYx8krdnTPmbP5CatSW+n
8jFZeU/5Ya2deTYvp/oGoMtC3YA5WCFRtdYW2dxaZxNlwUTZmQ/c0WLlb963eGbc/Yu1eK9UHqKn
ZTZvKPJgK8yz55vnEPuAVuTRPXqn8Cf/6efJLjsNF/vGbPJRbcJDxUG656WV+IQ+w0f848Aq/2gR
Dv59/5J/sLreV25jQTZvCIlachVnR7bG0iTgsTpFbs8c8bdaG/hfoYNjd460RnWhM4nYNhwygFcl
HHmHw4FTTDffSydRF7wb3/moYhSvIyTm0bAAOUQ2mzfzKKUHyXM17dTLvpL8K9eoL7OpEkBLHJu1
sq5NQg9VUPfmzoUuzFzIaLmbz3IlxT2zWFh2s+h17NM1bd8q3tbqvXXvwcyDrN0ILSmZ0+gcc8zQ
3yF3btJHb2tAvCcp/pcCvKzWwToruntR0IiPKoC0w4cz3HIrWRVtAs0WkmVuoJeBaqf+/u4i+5AP
6laHoGU10EQTaSnJ9CuSSUFyp8OxCqL+AhmRfkYOJlpC2zx0Ro3lL8AN7UGd0bv86oWS7fu9VARD
A5s58X7sjt492rzZ3iu3Khh6vSK55RxApXdkEXQzbZYOjHxsqh0ZQ4PS3eSBtU9kibZSufD1ZFVq
zl4P83WG+BJZAu8C7ZlJkswRDQko01sUMiaAmQznYpZXD4qdWpmiJRBZEbUNuuLp3MymptReYhf3
qMZm8FCDRKb3XYQHL6vmKZ16CqFaEZAiiDaAN9PEvKEXfOJBfvPQvfp2Mq7IWlOdTCrCqVoNcTaj
Cd6rM9VORk7DxVSCRcZrc1p0Gx4mIpoR6qymifZCkU4yu59qxo9Jrzp05pGMaGocr0rgjGXr7vzc
JZx7q6FLAEVge/ze5db70HY2dm6Q5eJmE4XJ2ulhRmXxilu9UBlMOQj79DDObL+fKWW07Ems/tx4
i2RVh/gQG1cFS7pQG+sl2g/kLw4t5IpMxO1x/2WZgSSfOlDNBXcvg0uP6AKtOHAaugpUuAZ6Pcxk
Rvlurx/e3cQqNSCpySxkbmAGsGANGteSNmt9lLJNk/EN5FEXrEEdoDb8ajOaqgjemmE6VYd2VFgI
l8C+T2uBg+2YnnOg6jHvw1j3kjcz1fyLh5x1PaO0IevmcEhtk+I9aRcZYpRlgWhx3YybKp7Y8iKi
qa6i6Vho9dl7K5Micyc2/ZLc3Zr2ygqwDfa0Rc3b7J56LH3kTbtsAjrzg59evFJDILH7UXukGmNS
+pA0S6JVCI2ZeOzKoG0A5JaVOi1ylMR6jh1qFIMgWUFGrBlKuCGSC8OV69LpV7HYadZC1tWQwm3x
K4qMZh6yaJwUZAUbi+jdVZ+mdEqNnaLudWull9fOXBQkNNR7qAjRC/GSewgdBfNBRvAbRgOxC0qS
qfucflXACfQGwo/AyM3B3jbYdvKk14/de62gMljNPPPV6XcLtKxzcqeVq3/4QHBkd2M6SyFVlW5d
d5Hru6I91yxBHw4cvPYWPZJUv2jDS06PUfkw9ZPg7ONgiPoNgneBMkVc3XqvNKEA2ZDogaZXV1Fz
N7NjgTToXPVfNBrQCvLncHW78KxTOCoxsj7gSn1qNWxJw5r9OMUugL3zDgibNHO6Gfmghz2XuS3x
zUrXGE9kFLUtPNeG4C4/uwzm/5u9T+0hwBX5JHtfLJ9CgzqzzBiHOB0QuLUSHNtOuFog4KNzbIKC
qKwpAvS6ta6tSWjAUDxbwS7wEcdeoFDPCqneC7C3YbVA6yZg7tU02xT4Y6Mv2mLRJzsFkUn50Fqs
x3mvbSVUM+21pX2p4V7vPv3imdW8xhomEe2jmLF6cOlDvJdWDdPF4pwNuwxcZTX1u5VWzIc3iViO
BkR0lJN5mH+iwtYGq4wZm7UMAdwHU4r3yjyU8lciawjhhuhaS2sT/dB+FEikLxMGo6zPFrAgGhzu
lvoGnz2ZJjWcIHxAgGDiqNkTi6xpw8wp/Y2g6qczB014jArRPKMt4s0yd8uxltYz35mZ8dJHRdad
ygB/sVDpAef19BZIh5rlEECLscaNBq5oqwQPWV46wUQFR1jPEJi16zF22LR/PbRMxfitnSbOykqm
jQ5k5lA0R7maluYiHa7YZ9vNOqHnHMyG6G5pDsqhKzRvYjHmCD7ljvBMATLRkkMQAzkILzV0HmCB
sYuQoASVBKIiBdAb4NtwqXBy0y2yzlDIStnU/IWYJXNByZQYSLgvP/5EycvQH3KzA5EdhD+eccpp
oIKlaCI6KsHUDsBXztrmrPVPrObMRdWtK1KGgF5yO2ngAHXfOuouza40NzlS7M64emXejlBom1SY
tKRq5dsqgQLQbXCxpofuiTVnlh49c+/IHK13xJqkegtUWIe4METmqpcwBiqVidxVd+yp2Ufvq0g0
TO2VF3D/4q+WabChcMbU+illkWu4kCiGhbgvZcnw8gNva0TNTLKCraNKhyqNdm3QjIlntKxyGmfN
3o6HmRNbk5aucmmjac+oBy1HBectyPtZAqzk02+Rm5Gg+ihYuPdWsvTLg0mKkyreKcYpPD4bSrGJ
NG9ZFSERJpw4cUB8iq2r1VWnNoFTmMB2+7JMwIVleuqpJeC+zDOlAmquPyOWh0S2mTQY0Yc0go69
Ei5lP751bjnX03hVcGp0MtLpMhkqbtEe5kx+umw6EGuaNfODaFq75ri2zXWUkBc32TJ20OAByFFH
+SWtPx3gL56EkG1CAzxVpkEezxNQaHEBqQMXSkvvNnL73vQYrOb1MM8x8alzNBKyeV6719yyZu++
mJAdTDRLJDssgzoYpwVTwzJYOhpSYeDm5N+Y1aqRoyeOOw2y4CLrJWi+ApHIYPxW6Or1dBlryZ3p
DOmEhDzyS217zkwVcRFoHK6GTK4+d4BehTLqyELLO98WQNCqDqXLoN0Lz8xawTMwXb3bcmOR7OWg
ryHblGT6QwYtrq0XSQ+gHhKO55tjT5Unltru6yCaaJmJln6uHVQELzx6Qg3hPaoC2gfGcCgCCxcE
62bhxRJ2xUKl/SmjGKHn1LJtBSk/nnpyuQrafAXWjUaX6coL9HCWUmxvzKjfvQdl1qB48E4WchPu
JJtJZpQht4i1uEIdalv3mh6r0i8UKQCCfJNlcFsDlEkmzeoAtUI2dmo/aeLs10KNIrap9nwk12HV
OuO3lW3sVriRkb4Zw6aK1L2rlFuT82Sw6i20oAmMtqoYiQzWpkJHM0ZOuVEEBzlDvP39m3vvs2Qq
E7OHNhHk4+Cdr1tJnjnDVqsCrGAh1ITBwrL6ffUOZp6sTaQ6nVXmq6myXWcnm9YArwQgeEDiS2m2
eibNUjfc5S3kNQ31qNxeptIw7wxlXSLWZru0yFoZrbMczTlARdXC2xbIxFkdIpgqdme0oqVugFq3
swD5ksjM8hL8RIGCXcABo7e4KwDrUNp5Oeirt9xupKHbVLm3CSpCmhr/5OHAQdRtobhNIlNfaGq5
YIEuC+hwFq3otk93RjRs276cNY52sCVmCVr068RUQhKqbNG2GYxtWJfrKINBZR4yqQcYQP9RfmMu
IIXLsmUVvbtp/x5eWt2hn2Yv6cCzMxqn2NpvY/mOQ66RAypQOkZeOHOrYdKb/VwDTF6Bmy5SUg1e
vFOS8iveRNP92fsN57HVN0iQzjsrWovLHhjqGUmURu9OsK2mTUe3okYzsE6ETsPYysOHYk78AvfI
8KX39SQagE81s2ZAdoi8/P2ytLlBhyiYRv6ipKyJaJ8jqla6+VjE/xSIhlH/uDBZDJAW8l7CWUTf
+BA1wpURnq2ctodXQ8YnUhmPLhtr6daQiUEHPLAaDChgpaHm5MJt4JDFdoA+/rlAbQauu6X9uhSb
+dl2tj4YMNox1Q21LYqS0qarn55kbogWoO1RrCtGkT7SJhOtX/TZNKBUYhDnIlspgxuefHg4XuG4
47KJdoM76+NJQbfO9BfvYJPKW0h8UbpKaULNCJzIu7rBspG3rrIpgQzbY9n+HJKLzRLpFq226ZOT
ajJf2TbxziyhkyzMaJ+Ye12Ze+9pYq7CeonKaTlMW33p6lvmBQj8FQgJBbsydohX87dKJ8+9WpCp
WjZPH32n9sPOnoA+S0quqMPYYGF2EA9w7v6WmZ8DZ5OVVY4DJjFMQ31oiQqlX8w7roBEUwrZFs1d
xzgaJZCP7vbw+WY+VGdfUq+PMlhqHf1u5Ff5/N5W8adWnprkwP6wOefQfzEQ7hMCZ5q1TGCwIOOc
MLKoi0Vorqz8W3H2NXMLA4IlXDRY6NKv0b3YRgZArhh1IYN8zGnhbRunOn5iBu3QlEjIXnIcsAA1
pt5n9f4ekpNlo43zTWWRoAUhoRURPhzGC022L5H8Q1GRJMMFjFf5m954vZvPTlvmGvbQCJXIBS4X
k4gK1CEGIcv10Pqd78bj2D84byFNpHJZwoVWcI7ztpCreLtjTzR5mFdlqOU68lcHZMCQD1H0il1A
BOu6nRsdhyWYf8Qlc5MRCuiAHEVWROvqDfmq5y3kdFIVEwXsqrRVZUFGYtGk1hKrGoTcZYZv1rbo
Llb0JUGgq2lSBcneNbqRFPRjU7173MskXjn5cCxCmUYBNgjKJPF+o1iaaWl80d1hL7fWKRmcdeuZ
0zp3N+JvyXyvKgvLaOvqxvoyZI9Z6BGZlrV3fYyGkqmE+IfY/0WM1kKDVrYXwngbphIshFRzxk0S
T8IhhE0NtwSgrrVsamvhhihzRXSSOR0SpZw3Vb8QLydRxzZy1T0AWldMPTkuLDdfyDpeF/1v2r6n
RZlCLFuXxtUCVlw4xrQkFscS+pAytbLG8du0Z1N3j1UkzyToKHQos8Q4OGV7rgzQ+9ElQAa7DvE+
sz6yQP8s51UlfZZNdLdTbx/bjM0BgXp+MoGBwvFOS1uaoBWVqBttmHa0f12ANX4FhSA8wuMWegly
sn8zKpfWGe6UNZ30Rtrk9Blpa3dwN2VoYBvHoSlO+yA6p9ochI2ZT026OPKiDxeEQ499pHgVNc3R
JxVxk1NJZ1cZitVAe7ZNJTQaizWyPxM1IDQgXRDL66oPjwZ1FIDzUZbZt8DsEZ2qZzYVrdRZiy41
xpFLlg8KQKrtjUy3qgijpW/Ecw23xbhK/wiKF1k7OSitInYlEVoqCZ+NfBsrPjaf1XsXopuoZsPC
FfkRJFaLl8kBj9DZNKJOVkzgFdKyMM6JMEDwJ439VDuGB3H06At3qtnKSPZaaLGMWQNjHfXWeWic
aeG/FzSjh536UDf5d/zZ7dSN/Oj2/UxaNffoVsz9jb/Rj/WcvGEO52xSTuEv8HfI9+2jtEpWZKLv
pb6hG7Uwj+GF1jCItJN7FJ18fUu/nmuq4Rv34eyjU7xMJ9rEnrLEF/nRnmbTaJqcol1E55Hm8ZEy
a3KQptpCWvUHxvcHJsX1MrhZa+0lGr/H5BnQ7F17N/khXnALrgWYH557oAXdEV1f2glIyLDpafnT
2x+QslYmkTvusmmTTXt4uzpOZpN3zqoYGaAB21GffGiaADLk+lgzRrSWWwsSthggULOHEiPyj4ze
PmbzzVwMENi7xcz2p1o1prfMoII+swYkp4KvM6btrPdjiY0NXSKFWzqyeaJXiUklw9CQFHVMh5aT
IIH+200R9KbRgKRo8Ev7AhEaMS1qxTAWPCkIFNqr7kM707flwXj5dKp5cxJPC8QHRQ8B6RkNPDil
Dk1D9MiIkkjo8GS8Qf5bc+dr1jYi7DwRlR0mF3AZxD+AOzMgIeLQS0+eHTvJolfvfnm/jIYZCrO0
mFIwjeCXq++eXhBG4EjzWdSCyPqO3JI8cZyHY8QUTNgxFhFU3O4cVBL993DE89T0/sAQB5MEyVoq
yFJcEePV0d9+j2jH+0CzGFy1o3mLTTUoCXDDoNLAb//14xu0tWnq09p/0MPkwqkPMd+hqv9Q7n+j
Iq6GzjM9GfTQACGhCeETQoUCShpCVubFjBgc8Kr+XwZuKtwzpjgRijz4TSrsEiSJPiImJP6IxlXa
YjcpxkYsWVZSQiMJcx0FzsAH8rOx/pFCV0HojokqbYJsnA0wc0cwz/xoQh+dkRIafLTv+WkB/Fmk
hmICxWyBx+Rt82gebvapeKn0tlJ+kxY4vG9ac74wLASgAWACoqgF23jEHQLuAJ0K4Tugi2K1VdhU
0PjFQweDMAkswjhUKCkglH+wuMkjMLXjgiEXIn28OXUQQoQAgt0TC3+MbRovyAgnBretmXThzOT7
LSQHaLIT3i0XcajGvES+5Pn4Do/EZkLNW83GBttCEeMySh9mKFwUrgh2Y3xT48Lx+M3EAoKDHw8w
CurMaCI1Ew0wsyl+yq3W+CnpI3No1GL+Jmwh2CTCA5fJJViOg7/NyhVnqXMXef2sMzYOUx1WFXtR
jA3jT65aT3LPbCsew9TXH0BTmBXUaBZUDOfGjjnpS6x/SARGhAZ2OOM/5N14rxHw9/eo1MdlM6kB
X/djhPMkbWyk09TC3nZcsM9CRFEnxI7WJnVfOc2cSRLXjz1Pv0C20WaeibmgNPcjmKebVJ2GhE1p
3tdbB+KWQRU0e0MoNiA2jBN/yvbhhfnCaZ5m/aT6dBQI4Yhuz8t4GqOyLE11ZRk4Wx2CvTx7p6uk
n/ALOMxZ9swl8NokqLPUoDE8Bo9Epy+/qwKJLFDk4aRPWbekuWPOdNIxMmoxR/lC3gDSjEazFPlf
oCJ0ZN4Tho1oAsflIsJLppzU8TiA7yKW//QtI4WK/wb9DOaQIxdJBuxoykmq4/QhED68JFQ1Aexo
9swup4U9QuMBqBePCaYEAJXKJmWC3QsoPDAqKCHY9GTJmAF4/8vgk9+lyQXTBsIUUl3SiUAH8ITp
JSwbZkV8xmv8BfCq1++UZu8H1Wr2KA5Ct8a69Rdc8oDZ+nt3k/0SzHx4x8Qqpk1XZqO8i+QXDBST
Tu+Lu3qCAADYH20I6AI+kwDGJIyZfHjYgoWvcCE1lMOnIQXue9y5hMcx6Qd6CYiy19ECEwBMz7HC
RE8GtVLRC0wE4gHmqSfTxRwxJhDScEzQhhEslozg0rELCHYfEU2sHYYmJLQMSWinqrjkcnfcEUYK
qjCgWZbW0gKKhMaxOknyKcobRb/kM51iHy12CT1ELvEk8Je1PWG0ZXFnIbkCciGzISASXWlSYAog
6IyUEyN5gGwh7JOcaknqxa3ihnXcqgNC0FY1U0JElmcujQ9l1ob4xUz5gLDjKGOUEGhe0eUxf7lK
GTkWs3MCpSfk79Aq+IO30bKsgQERV4EI3LQnGAEQQRJhjhjHpsJyho3pjYSdAUANPGfjb/uH6nVY
yD8gLHgDAHOp8eAAeA9W7x95wAKE+Qc54FH5yB4G+tpIu2d4zBlIJqnRJD2B1PzDMo+sp/UEqAI/
+cZrUQQGnhUPTZtmLXBfICx/eA5+WbkBW6Ax4z14ukzA5sHGQ74CXx2N/N0fTrgAQ4r/0CUDFBRh
PG/wfo/Iey1sMEP+rkC5CcmsAyLXMwgqwNkLgRTdlLscBH0CXh7tpQuXIT8lS+vWXpBhmpzTnXYb
Vq7A7u6rG3/TzXsMK+SZ5uABsYsF7sxxvQcagaU9CDJAGMJYOAHayq/NUSUAZ1Mg0CUkzvJTtMRX
bIOkAU6yzhT9K6FlsUJ0aR4s6cHOik23KiAmRMA6u1u3ksBOU07OvR8qypxu+Q9PB1sALGf9w4u1
bpjhIJCVC2hhdrCexrw8aavqJN6cgf6weDfxrp4JASqM43jlA3ps8Q6UEJBoFKeARZ+GZ3fjQv6p
5AUP71FcMA8Ea86xKWgUdD4of7MfBi4gdwT6CKZBvsuWgl0AEerYQP6Rr0ITDvD0QlvLmwzgrgMW
N92JyySeBZDqAUvGub8TOClxmwreJT9B+So4gKXM/pDd4l5HDxbJsxXvL+PdwW/4780cHFgTPDMN
2l2+Kx7+d3MaFsM538Mt+qPHoCz2B+wM4Emt5EnA+Ics4yp/FUeVHuNR/UIzEdzeACy0F1QBGHcF
sxn1A6nzQR0DxgL0Dyw01EW4INRon8AtQCVSi6gHEimX6/ZJAmZuOLKAD3XfRMvmm+BVffOlQhpO
KqII9cT8G5gEvyWhVvOHbwRRSeZuP/gfRUne+BH9kpQxkK6+m+/oyqPzUX02n5jYrInfoDaYJi6Z
NVM1L/tlcg22xa+wUes+44WP36w2DSBXurPwHGBYWa7Dc7SNzyANR4J1FqBOwrRPqFMy8eMzNsDA
uuIXIZFY6nwLQBRMJuZsv4j4GfEUQqXwsCBp5XyhfUTEJGRwHKhjPRnrnBEEJ1OESD4ImgDWQu3D
pkdBqyQY5wGq6ACYxgMO56ogkhJnsS1rB3gL+I2PKoUcFD2vcWQhji7iX0xS+XRuBB48IYXdhCLE
EFG3Lzoa2iRIQtCS6hxYokFLF5AASBxkwSrkoynwZyniPv4MfwDQisp73DORMZGNpzsmYvw/ms5r
t3FliaJfRIA5vNoSlXOw7BdC8tjMOfPr72ofXMAYeGZsBYrdXbVrB5Wopr9vQ6SflDsQAFBSIR7h
nVV4khIr9M6HO33D/6JW5tMQzGHOvgKFKMDpDFor3/BTkFQp4dlaQdU42dIzXC75yRmCsheuKmaf
s/7PoREbFFIMSStkuMOOFbczekyYqhD5pFe/54oRop1zkmbzEZqbzUXSNWMO/06mOBR1A6VR6H1U
6bOoE+zsJybb+XfjWAtvaN99S/+nqOmPF3q7cezWsRyc8rTf5GW+TJJgV+YxgUEwVCzEFuqwyJUQ
E0A3q3TXawkn6Kq7xQcqV/1JyatnjGtE719C0GdDhTEYFoS0wq8uU8q6kb6yl3llXdx/++MqThPy
ZuuF1ma7QscCLmqOkqSigbbdrEVclGGWwGvMdfMaYURFWY2AAfrAK9FiKOyQDalJKmhrmqwD2y3D
cWnpuM5DB150r6JCec+4ytbPUou9VXAj06kMmCsnX97g5s4q7RdQAiq4AiOpYcykHnZ3VaVg7Y2A
H8CyMIuG71b6yacFyDMGL5MI5XgkHaY/bYjjDO0fBYOpMetTdaJXlKW4SLqdMzCWXUh3TJA20qCs
PDKAtByX+SDBfek91XGDicZHI6mfIUPJcPI/J164AiXS6Gexn5OIE88S53Oikaj4EAg6BrxPFhp+
51xWV6i440I5qgYu1VQ4ydkKy43p60ettnZBEh1HIMEil8+qYp5NoFAft5raeddtadMTHqfYz4FJ
9NgbhwRZvtRPmxSr3phRQtFrt04LTklacAfTI1iRt06Mn+gbzguoqyCTCqIp4B+uthgvUd2wOnDh
Q0fNahAFFCu5EDUC1Wb9JXiDuEj+Ea8hVVoviChsu+zGPwiaYCHgfsjRz2qmccB/CJrKjxDiwNKB
Va286h/UGUIqhtKQR4lFgcDRTpQmywMyCwc3pQc/jR8unG2o8joUAkN4lhrWW/FCwwo3EWVT8u1R
cYENv1nqG9Uyty5eSRZjcBHq9I4eKz1T6bBLQZxjGx9LHEMIO5p3AXnWJC7zec/+pKU+c1LtXQtm
lgb/UmztbHMjig77d7wjGqWU5CTgGOB40O9cBflH+RM4IjugacuFrnB6JRhxGDOqFRi5zmtE7NF/
Nf9YIlw59dkdSYPEPBQ/T9jnJSafGP3SR4sSi/MZZz8qJzYCjjEKIy4y18Z4UTSJk44DgyuF25uw
CuZKn9HwoUb5kkRtRkUUf5U/PBhVzA3M94A+4awgpKv33bFcxxuYL5huah9UVwNfr+mj3nUXsgUQ
QPkn1EfX7ANFT0iVQhLtzj5Wm+hFdtJnfwQ8/hNb8iN/yiL7qPAhQLuz+HE2JHSPlD14gUKSB60Q
tR6lGiUBrIP4hp8rIMGPh3QI+kF6Ex8vLi8ijr69odz6oGygIuKL32daD79VssRtwvcINXkk6K64
Temovj5gcxQfyYf9T/7kxQbN23n8NP8ZorqKxZP6w587KX5+9OScHn/eqQRhvbjk1IW8Jij9oS6E
ZDweE0zvk3/mt/jd4UWVxvwJ6zHmChDCs5fQWiJ+4S3xxvwvctR96hDl5bzK07gvPnFY+8H790/S
xaci9vOBnyuFxoYjy3mJhfKiYuWD5D+59jwVL4IyMfxJf7gU/IWP4+84EJ+v9UG60648YUp7Ci7p
rXvxjAw+Il5d94LrK14i3A/qFwoNZG7cLKyr/ocFSKsw/mgvnqqld1IRG6m3/mw/7Xt9Lj6bfzQr
FDzNsT1rIbzwN4xoPhAXFYd0SfFDObsufwZEVDxyTXWbrtkebtw2N0rRl4YGmWgqCHYXCR1s8aEJ
IZl05rphsM9CvfBCB0Sc/glRG+7JLHicprkdHjqyuX7fXasjvSVpvvDXz7QZkNxXOUVtgWYruHA/
cHVJNS53Gv4QWJDuic7ealcgHNA/BxLWV/gLwRaEAJQLsEjfmTSG07f3BTvQPhkPIaewKbG+Gfs4
lAP8azLLOaPrOZRbLcEAgHS0WVXN4GVzutuj2BEoglD6IDaH214cKUZY3LXoirJPiiPkDfjKwj7n
DIfQzPWsz/x39o+NhJOephMhDcRbikCIff0vVG52ypqKd7pW/1AC8sOsfpT1T/OXCdxv/dR/iyt9
V/+k9+Q0S47SNx4cvBb45NQMv9qDKe+VIuyTT4sn7S5CccQWyodk3lHRk0H4pjwgI91AT8/dp3yW
QmG0BKjFGFS52F+UjuhDeE3+k1jGBw8bIcOCqszWZb/zpOYvT/qnlAd6HH/7XyIxoUXAtYif4ZOr
RdHD1ZK+LeS47LT+V33TKMPYlcLTsDE/BwS9dMBwtoGUepDMN/400GWc/xYMt2j3QpmMZE/8Yn1T
lpgubuodehyEwzjAfHbY6bIJss65e+icWdsgHR/e1bxm6C1Ygh27wJLE447th/nXM9uYK3vL9GGj
7NmKWEs/mPtyjbh1bgoKquSifYhbpzyjmLgj30f+y6nAOCQgfgEXCMG0N+HZm7+cdJ6Q/SPU+1ee
7XvF3R+uhw3jR5Qh3N3Wm3n0RTOFJBKa1JlcrY92V9OATcvkgJMTquf4xM266XdkV+FQQquAqokL
x+1HO57/8hH0onZETIDmirknV5hxW3lXvtHw8L+wXfgBgGBKSzRX/m++7IEAPytITSCGPZiuw4BV
0HZ7WbCUZS4/zQ17PY3vrX8lt9+a3YneCyOBP/QOoRsxq0DbPqcpQnVAC35/EgAwhjXMlkUnwsoA
Hyo0QUAHouEl/+esPrVM+ABvWlu4i/CF6Ay41GRuh4M7e9gMgwWc1vkFqMCoIcB/AO75kpp3+wtI
5j9SOwBShtrMEf9JsSycurid+hnYTQaYL+pXQHu2Ig4OyJfY1YC8Mj2AoHxuXyMvnmLwR/r0ztQu
I2gz1hXAgV/9qYfIJPos4CZWqyhM/gwaQGQ0UYGz6um/gHgDnL+0GXByZrznKKcFzN87uJfNBuBs
Fh8UOsjfwNzsvS/tH/tK90jvPGj6dL4TXD4odrJPvIOenPQC2aBEmjgFwITR1AmJ3pNlLSwruK+I
es2FNOa/AinHrL9/s5/6kw3vyRYAZiTUo/WZGsC76wwPRdfJn04wB8xJ/olq65lSWnG/0qzi/bJq
Dho2i9x7/31xILJoRHPNIU+XDAgMrU1YVoNmkeIkTii+2Llpyzn6KJsoBfiGL4oJEBIwGxxOAF/i
L6iRTfIThIbFQXvCJ4UTVxgFe/haC73H9LLBrGxRhGXSu/Yi+I4WBS4N8BUbACNS/sqZJusCDFJp
ZoY31jXPINIKAKB95rsz4gU4kGh7bGMGugfdk0KQf3fKeY/4HbSMC4lJM645bAcQzQg4iHmWd3nA
4eOdwlQFYXiaz/rMpWGL5noXx+lq3+2fSUyORdmEqlWc+rwtYbcNqewgcyLjkcW+SRXK8/IlFGuY
t4LoQ3ES5RW/zvGn2fCxhXINWK/MZgEgBkUdJvM4xx9Rse+kXQ9p41f9Hp03eHGMnhnLNXSVuIwE
M8N4+yzZ2YXBjetw6wM+MsR6mNuKtAD2JFyBKC2ATSZccMlBAuUmooxlyUgRiIRFS5kMhmWLN8Lx
N73oBSl1KFD4KeoVJ59RNjFd4obiwKUmQ7cCX+3PKeKvqgJkpMhpfxCUqzw2JQ5Ft41OSKgc/yua
5WhGZcZNYmrc9TM4p844w/gxh3tmuQS8+Jg4MtzRFwTbeu3S75Y5ucz01M4MAJOym5hmBOFwrBGK
I5WMqkVCYEu1IPmHu4GPLaCYoRZL3Z4SOiBFAMoycOW7+qxPwNPyDwI14a1InAFmNPabSfmFof2P
SI6n9//DH+m+O5Qtxpz2G9yW3bpS2aonClhRQv31Alwpce0YglME+++8aUjUwoaC11Zxvc13syFT
UxRHLJb+Jr1Gam9OcFroAfz3s9yLA/mvl+F+CgTMQfwK8AYdAnsa+LTQdmliHIPWFf0rHE/wc0wr
C0KAmdp9Nw9iLPyPksI3R6DKJy5ksozN4CIwzQHdyfw5Mx2i5w1ikbGcNXEDm5G6x5ftwNslZo9L
7uIjxqzAkF1dnjO7YP7IDzM0sKq5iaU6YAKsYLCUVGT/sW/4nBM6nkhIvCCbk44oqgHgWmjRHG4h
0R/WTCY0HUcrpEWOgOXVPwALIIMvHDG4vPRHUBy8dPYF2g2gA2Rj05vSBvEQ8tLAHcyGvyzkoOZP
AfeNoMIEQ+JZjelqNqvCeRNCspyBnZR4AUN/kN/Np48wrhHrvjRmNYntPmR8V+lcDxIusevciMO7
j9tHCZ8eT4p2hi+epgh5IrYMf6pS6UWBxZsBizH/YPghmPuDeGPUKPRisFi5LQimr8SnyWcIFj9d
AVaSb64LAkEqTf7WHVnJ/BT4CcQBcfj/H2VibVef+Nq2AHwALLS2wPrcs2TKsf7Hr+rTHCjDZ1zZ
AXLlSaMK5hYS5vtUteyqyOBPbKV0q5TwDrsfC7t5p3jGmNVmk+EGsJj1CT2ihROF9qLYB23+K/eH
Fxls3I8/lPcQHb5EEZkd1TsuPb/5E7zeeMNLi8+bIUmSuITLoizMtkBJnLxJMOdI5piTkIwAWXHq
MbqgtqvFbsXOyf5JG8xywPuCvZ8v2OCImgmF8DGEZbxwgYTFpxBgpW+LbQf0SWMUgYs8IiR2X1aV
LcJg2C9p2NkSKTuhawEAMqRRWA3ZQoPPNGL7LIbFwzd26lE9RwcOPZM6AA0jHxPGimj9wRBoj0tE
zvpiOoxn74cR7lk5QHg8lff4TOAPaW4PXBeQAAvxr7mO9+bC+JYuydbEM853i4WzslakOu+JieMX
Qy4RP7OuVuNcOoRn72Q9MM56MkcyHkJBDLUOJXFxrPfDqjuU6/LEMObGAdCesqMHzMlTjlSDlL3y
vd03R22brzWKuHhNRCK/ZLjFNV46+HNkuOAQ6bEMl+1C/B3TE+xpQtIWvE/hhSCA53zdHXSw7Pae
Xe0TFQMA7KJaaa5wjOHE53MdnzwX9HWEpfBB+KIKBUdlOIebVD9H+M4UBraWpMwMcoEDaAbv8G8R
kuK0hp9Tlb7zAfDFfmg5EPsFZtGbYqzFbsCj8khgjFSUSuJm9dLP5rBE2r8pUIUPmzeHEjhUy2x0
UwGGvDNzjBIXJdTgn8OhX9tx9q7X40mNrUWZBCvGn9HNsHDlvsvasuxch4HphOJnrurLhiASTAps
UXRqzNwZvk+c6ItkGuc9QJOsNSQesCjNhSxhxYe34iywGAzBSHN98O7ChUmZU0kgRSZYi9Ez23m4
wFBesRa0aJK5pBBlWsnsDtXV16i7ggBAUZTPQ2/O6M+44rM9BteY2HMocurSgUZqYS/gUkIyvfSN
jR8vVQxkpkNlLeuRuOtZJ7ns4qO6skxoRZx2B8axxBEZ5rIY9ygt8TAnggBmgwZDk4KwGpDAiySA
NQPfvgezgbnMnRWRi7pgtB3Fcwzte2njW2tAPJyJO4bgihuR+qUwzmuljY35s9VWm05ztkFbr+Om
hXrWbxQnvxpJsbHyjTkOXLLB1cH9BrQejoEKu0zmw6QdTQbbNeqDiUzCwr8osmuauDgwb6gCkNLR
BlCUgFGXaQZIoRQLyzvrA1Frtresuo2HTaw9Jcve+Yicf1lVHxSJSaUKIbXyv+UUWn9QK9TZDbxo
o8BvAU67nhj49VkIGQdAd600XJ/x4lhCQAijaTOO8kWK9K9spcRYRDtsPx40YJwWqdgj+tmYctpx
FuSa5vtYWYHyK9ukXabV0TKBCLgn5rZzGb1L3d96b680a1wdzAG/fIjL75PBPXQYMAAikMk8axjA
SB8tW1tXrWo+Q4+4iHXhvHzST4Hu6reqWKIBDOO9HPyzlFsFejlC4+ucz1r7iNSbwaZDiShh73yG
LpkKd9trRNJyhwrB8Vo6+5vHcERa9OQJiKi8zyy+ieiAcD6kV9PYx8NnozOW7A6euhMcOJrZxCKs
fCao3Y7+rSecCXqLSmLlpWu8VJGeOOSgQb8x3UnfTTlc4rllLlCMqAr1G+qedrjK0bHB9jujcpWz
p1YHb7bMsVB/VsGhzm86B7rUASZyqtgE5klfGViGtG01HIEvtXJMx0uAOs45ht6/WPsehnNiX6z0
l0hC8r4+W/vXZ+bG/DNi/ocQMyvf8R8NKMvV/sPLd2W7bMcHcp3EWNnWcRjvHn1W5HHwFMi4AVVi
6cePwOU4U4rw09Q2nXlHnNZW+9I4cfQ76sv2ofTQNjeHunwKpmHnSLSlSCBjPNaRk6k4GIBFtNOj
kKClFHzLmko0jOrAGDyVEox36+K/XbeHtnjy6nGuhYhf3or2owhfWYd2vL3kzV2e5hSV+GbhWv6d
XFGY4jypXShtQvu9+/Z2wUq6yL9kZoLaYplLUisHFt6d92YFWtsZc/9cPpFfcohhcUecxUAsEMfk
idqDUsT03ylyNJ3YNFEVOjAEMI1hrsVROFNJdJQhhcw8w4WUwTlHE9yOc2EEMLjD4Ebs3Ozfg9v1
mwnRwuSSNUbGbE0YqLwcho0ar4mYRA7EQL5FcEZM6ooTXVST9NkOZS4mArqyGLO5OAuYKzHfa9dD
vep0yoE5xhlzSgqopUQJkg2PJEQJZ62G5f0sLN5F/YdOKd+q0YJT3SU+R6pmONmYa/JIyaEb74X+
TjuFh8ow42UYo+s0JF0u6MeL4cIwkqTQZHTZBhN9TvWawiMHKnXWdPOW5wYNabtuPi4NJkvKoom3
LW8kXajmzNQ3PWFd+iJrDrm2wiG6Umeq/2gloM1xdInz7ZqFBdWgOJFODVHSL44F2B66EImPs9Lx
aNtZWASqd4CPYiBAdKFcAnVbekcrQCp6UMtXXJ9Zd1jHN9bKz5Zjs+FeY4wFxU93Nqa8jko8/L8a
VxlIs64e4vxkfKRuE+3u6POXNG5IhBE9KKI3PJ3nabUvkq1VHEwmwovI3wMqepd0b6rrMlkyqwur
fRC5UO9DcxaKe4JNoevWub6mWPTmjXrEGnuc5swXegDXKMCPfjkhsN0mwTPOCbNcOPF2Cmc4RjsS
CZ/3nVM/yJ81tG2mb6WHYS/Vu8SpHsyTdrF7BLRLUObkd7DldmbCX6MmfQ9VlyylxpzXHaGwNHJ4
B7qa4wIMo/IuHpV8UTOs991g2iaHwDl11UdWrtVkX2oLnjdW1zBeGXWKxqE8NokLvgPsWTZnVQM4
c9X5azTdBJlucaDVCpq5E7tm6TbB0fa2kXMbUG/US0naWeU18hHnrcnPY4seF6YFI/5clY+Kcwvi
HViSTgRMeaF5meol7wYX6yQ5vUH6KUhMP8j1F2qTJr2mwSqpd8AkA3z7+qgoZ0MHJ9907X7SD+On
lM/reJN8HwBZDGnGzxrViTcEAT+KD/wLx5Juzw7mcKP2pDUbcbesl8SurOgPyx06h6o5KZ3QrxII
ghM/jPEtfBvoNOSL0sPoJmOhudsOmNEuK32p5y6VsNW5pU7epSvpB3I223E6ZhE2ms1vVC6Uccsd
MU5rGawSieS8HHY5w0JUWStOJt0SlCvu7Mp7st8XyAA2L2XWlpsYjU5kL9EGRKsQDM83YP3OS9oH
q14ExhFePLsJrVl0hG6lnwy3j1c6p2R6IZaGM9GHbjOpH3b0MHHT6GWA8N0UHDHb5pT9ioHKKQCX
Y3G++umKm5QOqdavqvVQ8N+iFs9OUraD+a6j1Su3RuR22anmNOIVENrRqcit9ol9FXZ/NPn2Npc3
ZvPZYXzvXZtsB39nkN6tERHsiQuD42B8QyRCnDwi7DFYVrnIi2U6KzvvpnE5vCJiY/wDjt7xtLBg
+k5rlYWU24guUbb91CG7W3IgSWDszt020LedOX8Bf+O1au80fBBvRI9zyBSf7HjcefDoZqp6gFFK
IFevfQ3Rvn8zQ5bfOcmh0FxyZV7jd8LIN1wmBjaOCktmKQK2mrVXkORe3MP+ZpU7G0ReI8OFpFRt
WL/7BY97Yx/JmSAks3FNVkUyLPrqokBdb2flSxBBi7lkrR69gkZ6pt95BlJl6pMdCdwTpw63pQKj
OunzjaIcDfnYOAtnuADvUiMADMA+NJ2Zc83jR6FdLG1fWHfeioezocH45TkNG15m3p6p7JN6Rk8u
xVs2MBJ00Gj68krXedHQw529h3enfnYug7rlb7318MhgpGfAKanBpwd2g019kaGK33xp1aneM8Po
Vuq9TS9feGjJxIH1lwDSULXtnH/eBMbZfxfY+crXzH8a6j22HrjSv7UdaGYGQ5CJbcHOhwH8Hoab
tBathrmpDTe/Q6FXo9Uk7XgNCBLO4DdkSjj5Z1PtSNS2LSbRUPROQ77iBkyaU9Ghknl4w7vYx7xt
429lpIIw3sqN+kzRqGYfsYlk6E2Bi9kMSBOOrX+t03WF1A4LDp+89+RjYqwr5z+GCtTnHcpoJQMj
lcp1aBaNdQv8pxktbdj2EooagqjdJgYFZ7STMC4afjKQCrn/bNIHRZC6GcZvjW/fsb+PEcEwQUOY
a+MZfUrHa28i+UaZvUfwUxmHsd+l1c1njMXbqbwVY6xmnhwne5mET2pDBDx0PqGylB66vAwwcc2N
K3PecI6dElqJ2uW0S5q5Xd57uBcR27DxG7VLkCeKeo2LNl2+opr3ms1j7TrpjAkxSC12KrdRa7hq
ea/Tn7I+m86RBDBZXaneVuJUy7Zl4KpoN3G4xf5ZPQivjR6jiUtWr6bURbgUh0ujoyQ/TN2CZArL
W1npToUl1M9ZuVqMT2RyaLxv9g5eUZEc+JQAFJnfGy2cVLFhJv4epu00539YutMMRQsoG+/CbueY
2naMJKX7xIigWiGk5l2AoHXvkCfUltyH3yIoaJow6i4XcbQfygsZDkV49ZHKCpyFDRqyT0FwdLcH
fyiUc4GdL6rhKv/7ZJR8VX4B19rxQkZ1VW4AdsDtJHlvF3u93eqaay11cBoPHy17q+Mypl8sHAOl
2XUqUHvNIowyMKJzH8HwofnzsNkq3i4xzsFConwfEaSsS9r39pwnS8Ve+sOzGzaxdNQXrOvM+NHi
G/5kfBtQer0xP5MPmFNQSUQHbZqtSGqgaBAOtMBWLDWckKhd4YqxNbDX0ML/48fsT2c8B3g0O/Br
N1Z0kuZolbF1be1tPz04nci1UostQSiVAuaywRhWxcx3umTmXL8biBnm6bCKjJXirSqYhebByIWl
whC6zLUdN7G+IvWloIEC1W4qCkcA4ORwrv0lGjOVcB9cLfDQnhbl8ArTfeWdHLgh1PvI9IC2m4Xt
zKT+1BW3PHSBLpWL3s3GcNUP88RbNv3aaudduxs+7RrZ9bGMd5a08EPRoBHgAlGp02bmE30Y5clg
3DprV/0rQa3zhIAdgsa/dYkJQbaK24PHcGwwDpV8Jic8Ju4PazbTJbFgwPWxoqlbiaD5bp7h7UsM
XfiPTA29nzf6Ci9zkjlE5M98sD9VSmYZbE7klkC46G1SRWbxmofjfpJv5cSUCaeLZX1jVsGBXXir
iXSWYkvECo5Pw7wAOA7Pee1+NalrtjOweYD3yBdEPDqiaK8hivRmETHoAViFt1Bm8HOQXZhnZLzI
frxpjsauEcCPCvP5LZ1H5Uy9WcY8PMM1KVYGoNxY/VOSLePvhZruVUa9L3tE7/tq2mOof1jkyedL
UyW4elX2Z6LOIBSxTrkufr8bzJ3JuJxJzstA5Tyx+wuKd/kcnxMkJ3OuCGtDFYsFy80z4ub/BUTh
qngiHBHMl4D4ze8Y7VsfGYlGdYGQm/D4hSfRkp/9RIxymOnI6d7Rl1QITIVic184EN4PqDs9Got4
P6WP2Ls3DiSJj4nIzP5aXfhVKljOVArndbENMeurMLNvtkTXAMd5a2/drYARwagLVyTPvSVQPDGL
Jq6UpKyDs4e0usPHbwdOssnSB23MFZVolm6tB/FX1KPOEnZ2X2+9ZJ7GUHuPLEdznKvqWvMXoZOA
L3HKetScGRNVmCImZKUYAl3yRToRvZ+fLCpaCLibH4F3VaSNgbe4scv1C2W2ga5vmrHPtKOonWgD
rciVOR9v4KYhc534y0Ark+evzE0BQ+mXZR//qiVaU/aZPCBga9HinyW/9wTj2BRqfsQwXb2G8PHs
96mEN0DLpcEvFeMKxOOk3ySvjntpYiT7FbmFedDzhTqHReDltNnsaikudMCrBGAM9rLP5tm4kfVP
x3upTxmUy6hPUfQM0i3nDRlSWnNiR2k06C7xyk69t2xVOS/FAC+XjgozPgK3pAuFOCZDZ7f0Dwbe
Xc6Ji5E6W6SzvrOtlQelXI8RT7vxgD0Yqvy5SUf1B8YMlJCO9ROBMAf5yZuuaf4RGiccACuqne8s
co0PVo0pE7oiAuM4wKsPSv26E8NpkU4AIKbUFy1y2c4ozRkbM0KeGLMogKMKfccm8FYOE7K+oWfG
4W5Zwush9ZZEhPwn7tiqb9p4ceybYi+I6xYE23SRKuuqfiCmwAKE4gzAPiO3nCHMcgzWVOqESyew
dNdlvinCs5oB0a0xDAFuZdKE3ly9sm+BA4bauit3kv/06pfUPFJkW+n05UR4BhfvLS7Y4VeezKZD
4SN4XED0BImgOCopRamu/LcfxBjQnzQO4W5pWtuSHJxiXejLCFvBcM0MMyJrlc5aYdS+NUQIGCHJ
M5KQ6mTRoO6V3hmrJsUy0ZdJvvLLG64YOHz32XPsVjGYZyTYVXU/9zWb/eqqKvhtfFvMgbWnPaGV
iVEMP5z2V1NvMQiLipdT54Hp39KxoKp+AYEp+oJdkKOV2HcEiThDpfnc37BzdQ1eR0tJwA4rKXJb
4rWGGRISKHFZvLXLb74ZpB02ULT9AYdcPuFYtUJtz2hGRaYp7XxFPETXLbAMaJKtYcwJ+kCSICxH
hlvQrjtnpTRzHlROMDKh1Vl6KpWKy42Rm0d54FShTsANY8/OkvanqtoYyk2zThbCi/wcMecxPcgK
4TWXvsmr6qO7r7lq4ZJQ7a84QRJy2ugeYFCZwT8uAweQrLkDk2MLvUvjv5JwJt/oSt7HG2UErU2a
bwn+bWFEc4306UFgdqEtZWveVYuVigw7Psbx3kFvGKMeDErXEOoRgx1DlMZnhMJ1N7eTMzmGrICU
grpZGmC0AFNLQ+Ywm/d39X2QUFy6yIuSH+RirF1lPNK52SB+iT8vgEewGJuR2qkwiQh3zEKtZZh9
N+lWM24RsSHVsVd2lra1VQzHjszqtHFTNMugPjHiZdBr9gtpTnOWryt9RWurTBemXZxBlMmDc1O6
heEeAiaM65xalSpng650GO4cp5HN5RWpgI+oFD0N0FJqbbCbVg5M8NCwOJPLwK9VN2Z5g2+qRLQD
IwWQmHU+gT4MY1VJXNxthpN8ugZhgOyhHjvry1FvTL38YkuVyK4S9b8AAH0yp9QflZ10sAOM6K0l
iEJK9kCH+2aL/VxBLGWvrQ3/WY0E585COM8V6BS++ngxndIKTywoZgYNEbO9Ede1GRCfBIGrWaAk
eyuMb9qwuLxb7UNS2F04fatTR1H6SHAX0K5jCX9RFt0gsBZj2mCbvi0JcJag+1YbJdzoaCt9ZW2o
20jH92raKRwcqXybcAz1NsSM/kzfcis+qRqMbQC6Un859gRtFUaIpJ07BZZQ+ywo3kECjHodqjg0
5jxWdswRlozAxEdtdMM9TqC1vPIIlvZuiXPrvIPDSY55+JevLB2gqlG9asQCTUvYqHw6JpUN59Je
pa96jnOT3AvsYXxr5kTM7pIfxVzlyjUwqdEu+BpO2oeM8kP6VyeP0b4anwzC7UWrLRjzZemOHdf5
hmiWQyjVIX/k0bVA5jG2x1QTVR4CU2VwNbILOdRbbMbM/tlIO1W/1soSPFSkKDD5Qn+HAxKmCbrc
omnEtouZsrD5CG9hcwYF05yVj+bD2zXlIc7nUK0YgTn1Uk5VSBlPzEO8Cl3zdQqePSeXsLzQlc/J
ukXFzjGZQ93k5izZt5FnaiDXBNCjIvV3QB+j/YbirOPfZFYCB29j36TBxY9VjH3MB21u3pOajNQw
0dNTnUXkH3oLIyuZ/2xlbdU4d119VsGvIcI3yFgcktdQfVUiJTxZpKjKk6pAt2eusEDZ184lHJHO
qv987KdKs9ja8mcZ/wYFxjRDesjEST+xQtRmNcTpXTZIwXHwc0oYlgPEQ3hKpGwu87AlVmYx5E/f
LE5KhFOis3742C/r32Z3K2ugrCog1pWEWz8Q3Rf6foeZtkwfx7qx76n3SOyfrpBhuzMYpexVjYsW
wOziptQafI+1XUMPo1TGwtEzyujxk9+cdZCK4zScxegRNONXhXw1QqhLo6XvYSaxLMtLWH30efKu
4kpYWNhEGf9yUgclbBriiFOLN0LiHlUmQ/SAURiNKfwrqVno1riBYF2M1oxeyQj3ORyTmDELo0O/
pVMwKEZqV5kWRnMIDeyayBqPEWI2Boa8pBNrlL7pBE5mfMgODVtqupZj0X5ah1gPFJQB2t5D4BE6
m7aykdF13ow5bw9VjMJPtj6rwS2GEuZ7vgRjW7UtXBIPzBOziBqzslgvhJ0LvZl8DfPoU8pcq7h1
+YmkXb+HD4Nd6Aidj3h2xeZ2CJiMc77VBPUYRMENJuLxDvJEIgGFsmBRIPt0IWCOwTwrDRzV/EXm
pKdhyvC1c3XpaMFuFQ4aGpwqOAmWz5EYqZfGgO/ge0QcWnNL9Pi8wJIUvakP5lPARBx+XDww1Wyh
YKK69iAutOUsQHTZA7BGfTtTg3gb9flHSSpOCgWnUdYd3JEpoTPU20trWu8W5iueoJFUWYHeGLMA
X7rgomXivtwAcZpOC0cEbZJnJF8arYSUsMJsafoe+N8CjysfMbMfxd+Vld1jSTn6EwIqL3lVKBoy
XaKOqc69NdzCVltliX9EnjxIyUXWp4s8dDtlovVsupUTviKJTVFqg2duoF9KoExNarEwzObia+t2
Kn8ni2U/lcGngk3iW6oGx/wc5MZNM0CT2aDi9pxk2T4PHEF45j6fBs5U2iKKu2Ry3DGE1B4CXLf2
qjYJfKschgwVKsfyrFX6PsrpyvtT1jqbIVK2ZonTgZxtGx2PjNF/RJO/80tra2JZoXr0vhZ0FCdf
WGz5RtS5Aa80z3RILvJc97pLK8nH5Bpn8sVQvA9d7dZD0J3KWvky/PSb65kP045p6KBtAy94ZkV2
dMbsPHTKvuijfYEZkAlhMkPu68TtbkqpUrEwsCpMa/JipVnOvR+SXaX1q8b26Mria6Ql92hE1Q79
05NrJgHIjcNwr3c90t1239nFzqry2VjiZ4n5Xe6t8wZ/uRbEP/Iv+ogdAQpXOWEWL3cL3WxgOpOo
2Qbaq9JFWwbjI+/zVc3gSpMTF89FdpymjFfsdF++nn6bar61u/xsaLsg9g65YvxqNkZ3ikRihV8t
DQoCr+CljebSIoVXd5hcaD7Pp+6jwTqHqX7KSuWSJ5WbB0uqfbex1UVUy0snwNVy6Of2oP9MIx6T
Q7IqciQ9dn/BG+TDNP/H0nktN6ptUfSLqCIKeBVZOQe/UAo2QgKEJJL4+jt2n1unj9tu2wqEvdea
a4b7n3aW2oFfgOc8inzdf7UV2fArRQE9rx/z/FN4gzuUtrvh98X7ZLfveSwB3jyewYNxW0Ltih1k
K3zhmGUrpF+ojzFmS3Tm3cxmKGvoYrZch8qXOMKe6LKCgZhUREVqBc3j7gl3uHf7CFqV8uBee6nc
0kdzoejfUPxsmSXAAnre7XpZ25aZPilh+ZkYJBZdNbIVm1Iq8fFq83voM9rHCECG7mq6sIzHVJXf
U/1Bj1h+FnldR48iibJ6nz1uk/t3wEVvMlIzVPdOLRlbSVTkWZSmSyNpAGyfJKf3/UFNUrAkpPau
hmkGDv7k45LF/HTRyeimR1YhljGQ7iBy3TUPgpN2G9s5tlSCZyWoYzQADM3AO3KYZy7/YjGcaxwA
ROap+LaweZS+zclw1M4hAp1PTNhbz4ij1UgOCB7htRDABjYqwYAUXN4vzuUcKzFOl33u8QRL7u3t
UGGAJ6RGNtb2afheNKQ5kmW2sUaf3Wcn/90X0JuwEIpJAxAsGkbq6ANsv/01JsbEHIOhMMZbG+Fr
1Cy6ax7+U7YQv8OPgmQlw++MQp/StH/XJgUKb7Cz08qNf+AEOhCVRiA7zsdrHdZ9hyngXHwtvhJf
Yw7i8C6mrdO4rJhO5eIJ4qJrd6DtDBmrOkAS/mBm8bUdto4U2iE+Wvz728XQm996T0xIW+Xk6wCq
uSyjoXYQ/37uXOTjLnxvUqAYiPPgIsbK8BlQqqdic18YFyEaOEDXQz///UMwDw0//mEYAA2QITGk
ZrYHAzuRbPj8qy6lsBQRHG7o4zTF8MiZTPMH+aFyEBpEbrchjC1abXiBfGOAQSs6VSo/OEmQoe5X
wEwkXQOECHQM7S5ZPU9wveBTY0o24dUYpNEYF3MuzQmowLEb2lIxAf3nEaB+/6Wrz4wruV294NPB
Y26uDKNlKFbvTXvqNmA/n5/v7LmUCUix988lTXCzaCJ+0hIsLKF7gIJfXEk8pDnaNHMoEZxU8pKa
NcSJc3nFNBKPgP/yOC89EoUdeVtEev7FQRwIPtcJTqfp52E9Y4QPt88Q9FGmEdbptdS31YJ3Cj7C
k8ESoTjcGP5jla8AhGa2H4/SsJsYfjPxY5hbzaTeQUsagbZ7mlv6GjLrfg99+u4ihQ7RU02R+ATU
DuN6KiOM+U/tBk8QziAMSSHGgldsj28Hk7geilKGE1QvQnotbx+eMa63UP/4Y5xrw33PWYjWJaor
DcWziJ2CjSMEzHuyGAiY0Sa6950VPLcVAXDmW7AU+M3PZU645fK7hUYLa5jOQ/8VP/xeFNeUXEBR
dUBwISmCIyOCHGHXYlZMPCsRH3ynExlmJ6gbtIno2CCRxSNEqnDmUbD+0T9D/qR74vKZcw2BY+Mt
xiJ/QVqsAqoMxBXVHPjKXI+tH/AJqP7aPP5RLsoBozuhbWBOvFTm1Bew6TtFELigx+JBzv1ocGZW
9bgeyxCuWiFL4N+z1lH+SRRw/0Cu0B3jk/w58ZuDrQUV66Jc+YuVriNf5J9SoLz8+w50Wx64vPSw
FRnHkScD/PGjlw53RnnR1oUtJAAM4R5/0ljdahO6n0VGYNP7OtixUggi0UDQ6zJxbdQzqsZYaEWI
n0X1x4XX/dMJonvkoD53Kkk5f68TbDv6DmSF/Ax8YQTQ6EmY4xBejHiIH4bhx7EUj6MjWBQZp2jN
5RNPWF37DZxa6Uy/IQj0yDDWXCZAvLD2L4yxkMUbk2rRIM16jHVP5Ay9lhXRff8C/OaIt/hexVfc
V9PBb0JylL6DD89ciEW0JkKlj0p4jUSrkHvRRWiUVvUKRu0bCUMp5IfllZfEaPDK6a/VAK4Qf4vs
Ov5kR71z6yULNWmBi8+Kl10xAuf+vh0YE0/tPcR5jKX/hcCov92alRjd5U6esvICvhmQuTuUk4Kw
bzDApXCHGlBzZ/fR+0q+4FH81/7k4WdmHooFFDLrj+cVCVr5iiMnkidP5YJHUxGr1TPcTDhLpxSy
1BHCPwJPbrYMxxjQgFTPAvmO93t9GynVnRZmfGsxe3ziCXZXp/eUbRzHUUZChgUM/TJWus6Mw869
VH8gp80ZGiu+8ZBcWOT4ewd5QsNu4rFcUvXzK5Kaj0s6c6P7RjYYlC1ELNYnur1jckaFAxBArZnM
P9gIVerba57msq/lkdErBHFboypR/VJLeCUIM1yTibDRjsv4R/9nbfacqffbogcofipIDQmj6BIQ
1Y5SoVWdnuDfz0iyV/esc6AtFlaQmUifcVntvoKPGDOMrcaq/gl7vfYrPWFqVAcmYbiGdSzk1+Rj
tpGemwi139G7YnjDiRMwd1Ku0CBoTF7rb5C2yrbNteim1LtOsvcfrBBLTZD0npOSrBBT6px7pW2p
sQ9a3+xfabfLYh1zu8G8Spg0m/usbxZ4pm1TtaXN+HwmCDNvcuEn+fmG3fkNY8wMjuk9xHMRn+Yc
NR+2K5WNqxo2f8h1hUtb9hRrjfEOW52NCKYHrE0t3kgAgHZzQ/2/sO0pYO3N+C7BPHEnvoPaJlOl
CquUsRhTcUsLn/Umx+nNGtzGNwNBNn6lvdZN2sdjaQ5uMl5ZbHW3ZW4dXvVjp6dtAGCBucqtq7ef
7HMZDG5uPZBCkxOOAfCkGn1qk8Edx6kBbb69ttbAXJuDdv3RTdTc0zzTgnfXRFn12FtfGOCkd0CG
/FY7hateVZYpvb7Kem8OWEgSRC1UgjUeOtYHr+w3q2M9TUs77FrVjwt1bNvtPtGIUMuTWZbT85Dm
Ub38mMhgq/dfVYyHengbyDM8jTFUVMe3QmWbkZdKhhdjkeX7zxchHSoi9QXFkrk7kW+qw56M5gVr
FeQ2WEpj66lYQhQDkMZQafCLhwLzRtBH9hKsT/nx9kdQpVgNhjAqweHI16JL4Lvw3MV0CJ8FprRM
qJA++hauSQ1SnhCViKQxdnMwvulIWCW4+O7BOcd/BcXG2xJBy1j38Zz9g1k4sI0oKxvZ5XNeEdcB
z0IxKQrt0kdEgLAE3RHIVAfXnoUAznEFrOx2kNkNaMcsRiO7CHl2CFNIU1LadgU3KhcfUxrs+zME
k2dQ+AHDRcZnENTrvMf6AvU/kkLgmv7txJqbU9QhLC0DQH0+xlKE8AXf9bj2+C5Gz5A9YTUjhzDA
H4cy0grFVagSExjLrlbiE+JppqOjAyD/F1DMhhAGw9sBX0Wv+KIEvxa8KGarjGzeaDAQSYinbFkW
ZCc760fEKsBQdMoWu8OunxlTeC6cihovjGGBf8jFZjdd90tpm0yUpbI0pzlF1BrL3a02/Rw1NhsS
qMSv5ofvXJtqy2b0vUjTGonZQkZNCsFm5fEJeRq77i/bqXOwJ8h8f9LPG7AYeISR0+yDlG0NeHo/
JZuGp8Wb/E+FNo53J14bvBrxtN+DShm40y/fA7+UTybW+nZS59+5ur6VEAcrigtzX2Obk5PR+Jze
4L8NizUiMAON5HdaLcgiJuer3aFfNS6UGPz9niB/eOyUQ/0lyU5eok5sFMZ3wgBFCGc26VkD6kIG
/vvZP/cM3fZCCsiAHZ3PRrqKOeAZleArfI3NK2UBU/JFNs2myTyZZ9P7VluYm26hXNMzEkD+wLBN
zmDyyZ77MDmrP9jCvXLc1nneIeKe9A9E8SYKi+oQ/xgUI6ZjrPFdaXlB/0LZeKW1d6N+WuqiEj6x
79O3QL8S9QDJ0idIqSSU3ERiHYl7/QVpR4wuN8NaXxTpkHl3QsRQbgh9GiE/ftPbYVQmfp95oIz4
Eu/T3BUxP/9kOlTfsEMxJ6AuAV1DuCOsV1YU8fnK+vvMSOoWGybMOvivjO2QbrZUQA6alnYV7xBB
rdmTM9zgGEunLn0lQ+ob7RrP+iYsXAwr9VORevCImEHzIAzLxMyHidKGcQ6MBjix6o48aUp3ekbG
27QVKA0IKMr/OiFw5XigF6U8JOCKPzX4qsimVw6oD/55T93WsSFIf8OP9hlljRHeiuf8Poj3Zspc
XZewMDY2Wot46fWcdJ/3qCtz9/de+wquf4kKsEWXT3qIobcHDFZDHezg/QHRN0H7IXPZRuvX1RMq
YBF0mXQUgRXf7LNMH1BfMJSC7/jGv042m2VRosCAdXjL7Y3+/Xk99t2dNbDOqWHv6EPtffKGbgpS
r8bGwdRoEnJr1snMUlUL9N+zDDl8aEagydhhrcSKiKOeY6/wmdjbjMdo1oS7QOJJM7ay/NdePQId
SSGOWzgkuNXYwsbGs662R8/OepT+Sl68GCwY6azQPaeO5CQeNQz/NcCSRBJC4XaYnbsSH8W3SNqe
oQekel6w8LJIoi92xTdUJIJEOv7/K2R+wl+CIn+FwbKLc0RHSHQOU0Knu0Gp/0uy9+/D4fU+RTYo
TzDDyMIlahXMGbLtFPPAsSby2HpmBhI/0J9Zm0n1wFWron+hmUDclf9i+dfxKdJJl/coObZnzmww
42GOnQjvGY8tj4dgT0CiTRaecRaPjXQz/eEgrXgHzylSRsYne/bnVTzqN8i7XORyjnJOPCxAPFR1
14d39+8uakTeP2yNOb3f/J9O/n0kj0UovwYjVVzBCEghQj+4N7gXbDEW9trgEaJPqjZYnezK42Bn
I5ZwuM4HpzvpzHDYrT8awytJcphHkWIP/9o+d6JSZy9nVHjzeb1oZcF4QFbYDlMscOAiS0NhKIGV
BCs+Z10YJjJawDFCJItzYKZQK/BL4+1hRzCFYnVHOzKEeYp+3HlSupvosihGh5DJZtiCTKEWE8Ej
sgD9V+u9hJ41D7k/m0Xv9m7j3q7vxWeJfMvaUfj51QLpwetEtCT9rCDnn74fv4q4vasFSqYTGL0V
2MMOyNkjjToSad8wyml1ZTGc6cjR5XkhQ7835sEkfRGK8tmYMMMuxXHHtghjwxE+PJMmEicF+xZH
99pZt4YSG+LmuRXH5Ry7QLXP3zdY05o3h71RFwJOcTBMPSApg/035EKTPJvr2Tpi2OHczo/gseWS
b49sdJR8ZLTzN2IolP9QEjGJPyrMTeADQUybE/bovhxeD5cRjyw3IIruo40g7iCETrCPyOYvRxB+
AlzTuO4dc5+OFAjVOHd8trTfHS8f70ouPl46O+8YQWn2L/eWy1ke/q6QPzPYZQdTB3wDppifTu8Y
cv6aNCfcoDe0dL+3taFuKTwsoYai33HeMiJiDE8DQ4skrKBR6rOzn5Mm0lYWDtQwZB31ak2+VwJn
4ivfT/6ZhRTI1SpaPRgW3LEM/Gn4LazNl8myNAJSY8WtiFu+RHbfEw9V9wYyzX2OvsfFNaWYI7Sk
HhjVJwn8Sxsr4+8Wn6sGYR25RxOqEXb+AtmcEKdjKrDKjiSkY3vlVBOVSbWOUhKIc2GNkO9F76if
tAF3Jo0eZBAi3aGjcWfnv6iTP7/cBMAcg9/C1UDjGGAsvw8hKUT6zenmhmFxQVUh1hDuBG7uy4Ol
RtR3Bs4Mj/A7M/Eis+e3DXgLbDgbzwMqJq/+6w9sH1hpCDs1RBYn+YRZCHjFe5EtmOowLd8k42xR
TRg7MkI8AQzRZtf/WnFAC7bhnkBmsQDEO8zBMD5m/UVSx4a04UNaeILMrnsIj74geDB0vr4q1HLu
2wqbT6R+fMMmGoOtkQ4U8GQAmnUjIJWJJ1pRQAIEIcVVoi+G7uk/Zsalc7nTiWoXZTPfp5slnsYl
EfpoQYcDt6TDx6CUU5Z6rMHjF7e6Ma7mt4U9LycfL0H1SEcANAd1ajDqiEy2lrKDioQnz2eNCxUo
PxUTHTi0xDcFVlUAVVjdWSfM0PbKRmKluxESrO+EXBG9K/AM1AwLMAdVw0jIEbPFC52s24AuwHAc
tSsyDEHWmkl5xWlrDWDqJDYZoSwuWE2/3ecsDZUNhrAsRdIZOuLDhhT7mrLKw2sNUjrJqRmKPj4P
ATQWQmIJpIljHu1NgIMRrEP3PieUdeCAb3ORL4khhXKIH8CCe9UUazyDBFY4HSkdIiMEhawfuCqK
XMrHr8hbN8dkd4OCqNjQcW1K+KQYF8oJUTklJ64YtM1LjhJQ5FJalxNJGeJqaV56/7ZBSCoqjyGf
jRQX1pkLGWfJTEMLyXP3oXZ6GAZs8f1ffKdMhbk5drVnXDD247pQfKHjxHz7SkHOCrKnicDgkIHs
UNmzJHNRo7/Ot33YnAvM7537mRl/fTS875GdPBoULJbcw4bXr3QXYsY49sHgcaiOeLSwCstzE5re
O8wDPbIiHRSZ+TzIRoAyiMukD5+OsbfxBqUgps67Xanfvc41JuB4NlWi4vPgPtfF7hYVom4WmCVZ
Ft7XYb4+RNPHzyczWkZUuDPFFTG6KIeREs/tNXUIkZBxGt6iwba6tN8hgDMkWOeOh6Axby6YgwwK
Ohusv6mEsZ71B1MQ5gRixRCB+iGegjtzaLlBvXr3g+Q3XaF5ghAM6sh2hkXIQeLmli6fE26iZ6om
Ud5zjIXnDMHMO67sF9uv4UMUikc/fN6zYZEHgPeN4UGG86iB/eyqOgA2PBzf7P2eG37Htb+zAixP
FdgSneuzjVOFcY41X+N/tn2MkRmFE8WchFBXPeaxh94vNprPS7ryKH4S9j569yKqd/ZlEAgpcsxd
kobMaQX1kTs0Q5R5wpztWAdcwNQLLyAzzPN4Ud1m4CQhVFqERAoDIPCthP0zH4Fm740xBlxc6Chk
l/TJ9mpwNbge2sX3+KITHl6oDR2AJvZDUb1RMA0T7oVhHLRe4+tBN4fnOyOk7nKLkJ/OGV/gcVKP
hDjBoSEyUBv6t8lgq23sSX/9Arqt2uUNmZNDU3JgBtB6ZJIAzR5IqQL1heK7KTeHMmJZlQH4WYnE
WTM+Xvx13hNC2AMSa/ldk7Yg5TsVMhk3nhKrtmZm7z12wjdIHYkLjtkkuDhsT2ZGdI4QGkhkMQ5x
MCCymgPfTJgg3ekk8MFgvUUKLGAx0l897AQ+Oyhy8A64s9TR04Js4beeCtDuPE4dIxOI/KMmCfIT
v00/+GLNnvBrSPZY1lXw6UTg2ubljb7Qp+mh8aBDehEVre/YGj6uFYAGEJOMDaZHpXS6b6Ykbcsh
e1wF4cSTMfvJHpM4QMPQ7nBVtBEY41hjusBm8Q/I9uMRgmwzaWFo8p/vETcWbVw1Ee0Lb5fGhsD0
P4a374M9t9NJ7eHenjIY8DphpkNK1A5xlPWD/Fn326/IiUWDJNtuobuxhxvPK6zDgdcbjrQxN7H3
9GIAqiHuCIXz9Cpc4/DVA+nYxDffdFs4fK59rPfp+l273TQVymtpkbvlltDOLRwE2k0MXgJ7k/oJ
uqc9vtvv+xizfuZMLFFw6hFlCssjbp1MzJrkXbmA6OsNHF0NYENwCHsk7+gmuQowCcY1mIbVXgu2
gSePYGqSJ8sqhKXoV0gua08PtHfYP/xXKXplKcaPaFRc4saVxvdIYO30gVw4mB7tsk0W0Q7Lf4jD
PWkdL4vJIGDkS+N4yXdq8PH6OSLAD/ksUP89k6Up2dlrRIgEmfMyKAOI6fKUSy9IcR77GJ0mEs6P
R3jsH+eEs9F61DVIuLmlWWOMA/JPyl5MZq+q91iVG8XPdKfhvfnCjpS1AgYlFqRyBPJMkjadN//I
/VLvmGvwcx+x59PSO80EWGjgo5ekPMgiRnCoFK0II45kxusQ9AyCTQKub/S1COe4lMovMX8e+ADL
JLLUOOgaBuuEKLEqkmzP3SfcB6BMth4SaZxXgdwBXnz+GeONOLhtuDSp4HasX8zkOGfY0pE6whvY
WB9jBPstUCwF9OJ9KTsMOd+DCSGObzNph0amb/vyuUkfHRNyRA0DPMy7NKptL/1+XRtPz6cNm0i5
jZ+aRCxVzzzQYiJNGmf7WEs3gtif7U+R6Su5zKOvesxJj6u+8TjW7bkGMtAN0r2my+PMIhxT2tu5
ICh/h5KlzeU2/n1J8iEr5FWr3WY5VirGAKvVO+O/jN7hUy8emr2sSmn6ebTrNtZoqHo13agaOs+s
XZQS4/Syc7ARBYr5islJqh4k8yeV7UOp6lhg4HmVverxF0nJPw7B0yTXw8DiSOtxRG93iqRipwJo
YWvS5v6xzyVcEul9UZX+B9FQil99zgT16X3hdVYyDDytGEk9uWNGF8iqPu5iSPGJ4um3z/TZp/OS
tQcDc/VbDwfSbdaSqmFAt4xJ0i5ei/6NR1XxqsbGN1/pkjX92MWsl0FC0xqEl59tKLhwnd2Ucywo
PUyg+YgR80/6I1xvuF1J6nMQs4w+ZDosQUbtsXZ+sPdTDqGYhCGJ/bQ9fgWl//zRf+lUyglIaI//
Hu4JISEKcBuQdHehccb7geKAtEhaE0/xwV0D4wBLEEk/e4u6g4JOsLFXLghzx0yBESflsAB0NJfH
Ysr5ZT5LCuDE9Dt34LBpMwLK+VqGa8iy4cXsqzfsm9OwovhIxkyp/GwhdkJjIu3vPkKWsKGwMT3b
q86ivHkE1HmYs1HunG2PAuoIeQGfGMy5p3FUhSAT2JM8KRaxsg7SkSiMtL0VYf5ocxAy38B+GgiY
g8biF2nnLsQR3MVsAo/kbeE+ODq4p/hEIgJFoThleUPyu6AKz7m/XALsowFNMX8fq3m3xiFYx6xG
vBmovovmStM+Kn0qzoBMRCj9tFZ5AGisAQyDvAR5UJzfZ6JqxsqeCDjx7iSwHRinHq3qLyrKMPkZ
RMktTIO7/xCdUbrEuNB7Tin0f8QJYRyG5zbnLHwGWoi69ze+UvumnsbpAw3FgXAuXi8+IiZxoaQk
cfo48pwsBE0fQh64Suog859oGJgVUmaTONE5MmeGYp0ValXyPpqN0Tjvubl/r1+BeeYAYU6HuUwd
NAsscR7jgj4A2AN1fAj04UG3c3Fa04Y8jzgaPNSDPYoCqg4+XHI4j8fMKz3URnyYcdgU94mzIN27
mK1bf4ovyqXB6Htqd6y/sliQP8B1c+oyNujbUcsRfjNht7AYfAubVFZHKjDSC7yzNimO3xNTbkoK
PNQaR3459+OAjQLAiIQ4SBHfE0ZSHS7MmEFXPvF7Z6N0P+K1NX7mx9Hzh1TeGukblEe2+3qViA0+
D7+EZKL0opgBawievx1D+8cWkVnIxBxkbuBitET2BV6p9GxBzTkdw/BijEYIyNmKwJ7SLbKQxwjr
k98cIn/Yhcpn/X6NAA6R/aIu/mzhaZn4Vw/ZCg9ELGASCyrLpqQEosJq8XIZ3ifPP3n5FDZ7ciA0
9BAn1zXw9l/8Q2lBJdExq55mEcjy9m2TBxfglEAOCVkr9oTQTzSYdAR3klaGpD75ysKCfAZdDypK
7CRPV51aHjYfoNQc3tjDNJzkeTjAlZ8yZwb08zBxIBr8SJa7RzI4Z3ifn/uFsbBdBZAI2R4WAO4L
gxGmdb/kuHsMKc3IiGKSt4ZgFxuoxUzbnz60l+MrlJ8j6ooV0Eb4DUwX7xVEER2OFgSje9qGCWiJ
IxqG5GpAki/GBomHbFfkyLkIaNkNvZ6uyjPhnNb+k1oIs73SlVxtQRFbMY6BhR/0a87v4Y3m1+2O
uE5jvHeRV1AE2E94PczYHNPtjylawiDF5gv7s8UrpK4yXLa88YcGjuXqwljBgJM0HcCuHniGj+it
2tyJ6EWDEHJbcVnxRz2JPoOrGho5toNBt+Ee7DbcCSVRSbBkvsKeRxGCeTpK/LUCDQVIgHvRH3h/
gMZ790FasjGEUmlGDHU2ea3gGpm9T9Y3hJU5mEAXgpHihccaphjBc3vHko2lQ9DSyCNGj0rfXC7K
Das2N9ZJaf3HN2w23HaEhfmKSy3LjsXCjQGzWlFw8irsIQ5flRXgf5hN2hLeUT+/c+bVgMadCswb
TF9/7wPfGQjptB6IExF0i8GKClODEThMz7ZreVlAKbqwN4/YITHIM6+4LsWUqE0XaKA2Qb0XP3MD
UVulBJuEt20DR+d4C0h64wHLSlwF1K4LZi3whd0BihAaLiJLKcm854qGbpVxe/fDZp0lLsofawT2
AyZSp44VaIS2DwvNpSlHCzPQR6CtFUqtMTjL1+srD92fRwmVahtwGsRU+Q4ayn1RUz9h6yOmCoEq
nDQY7/3BxygmrEI0xexYvQ8zFwWZTVuFXxtK6kwa1Y+RiefRidtNGMC+/YzXYEZU8LfnvCBgjrXL
Dkzzcn/NG0zyYbHh66/iwE5Y1GuO0pXC0YKAxEzbwElq1AKD0PYALz31pRZvGT8Yh3tDgyph9ODU
5hhSwDBDChYlLdSMB5WL7WG//ItWqYMp0YYs1SzrN0hdrE7JFmdhZgDMK/VrrwfPweRbuf2Mr/vP
TNYX6vGOM+o5p63bWlecV7XovteMH8xPhVWLC8ZcxY56xEAB0z6u8HQnBp/7DBIG9o7kskM+xlcK
K46btsoEveUY2w7cywDqjGzOcAB90QUOlpTwBMOoS5jNHCUrHyvST1cc8QlNT2aMVTEJbztqXIym
MFaKlaO+7NNtaZ/udIBv1K+0AZ8+wgFgZ0I/FYZ41sAlPxx2xGALuMB6QUiPJvt1Pqb879ed8leX
oHELy94T/oz5Fe7+NGlQQ6G++t9lCXCN6Nvk/2fyhmsDCIoaYECmXWPPLWgHfVRXq/i5QBJG5Mng
7eePsKYJinFAQ+YTNiBn6Z6IHW4UCLKxh4LMUHaYKTySqfwYtfYsl6OPjhtrdcbFQdP+KrI/H2GP
8B3U8B2p/RzxV2ZBppqmHSinGJ/lKKjvfmy4CusZWwT8bttHkFu+RuwbRM4xze76Sf+M0sEea1lz
Idmb+/daZESXPWbYKJAM+eqWLeWb6huvQG2iCoFisaoxhPiMY2Ws34MHpHewIgSOYKxw399QX8aI
FN8sYpYH35G9mUybzPDw+9DgiiJ4sh0b+hlBSYgvyU54eRbauM55330G/3LrmSG/1/YB833Efa02
zSv4KsMXwgIEaVhl4itheQ1KtjLE3Qs1PT42ZWjD3riyXPGnvDKL4AbXJORjuGkIITdMJplK/sFs
Hucv9/uLXlVXfVzmqF4borNI2pOwvcaGk2pOK6KnFALMY3fJj7BzQ5y4X74z3DsFVw57+K29Qo0D
sR5kPyWGC37r08fRrj8rPQTU0GQI1rvYSiKJAo6BuIAOAjM/xGbN1dqB1UJ54rbCQo+6SlguuQoO
1Hix1itISu+jxOJ+0m2nXYlfPFqMhPoNDkCGznAj3sG0+unASJs5rCbid6jCyIQZ6b8AP/ovIiwo
EoNf4fOCQPfDojgk2eJOd/7PlrFvRH3F8/OKmMN84EkylKLC7mIsh2VcnD8zCFSUT+vBjqUGIob+
y1ngAcgWYvxKMwpLBWwEkBr4jM8xmKBx7/6hI8Ax32kaikq4mre/MHvwWASEZ8T0+QWDv6//ERix
QYCCCGXpUM+eQHlE5rHKwGllK6UKArptKZDoR10cdmGwvKFZSMSXxAz/4B9kjvTw0c/LI4IRmfES
IW3DdMATHzIVk2ngN/2/hV+ZwLGxTnDKMc0Wttnw6+iXAZ4EeO/yQWyqTL/JssiEv2Czqa73A5Uv
orP7hWspDeHuLQSAWW6aCdRNIKIVXGpE95gDzm9WBNUWdt2OUxowl76oP/3lPsGBYX2PskgN6KhB
QavDY4c0B7NMZ9f4gx8VYiLJ6oQl+i012RjvHHByv7okf5VvVEh1oe+qmcjEkn+IGeOds7TZkFSW
8VSDsOxgD7JV5t8g2VF24eaZv1fPkL2P0kyesW0eteGfOgNrYrDjoVKe2RtOo4ODwbBdQt4IBlOq
H/FqUELNKZy0oTkHwx1ySKfIJ3yZHQ2V54zO/3YEFDV8gFHIxOb6BiF+eFuY4siRawNiWP+Zc1jF
yayBrB0UkT0k8IV/FzU17JNFxzDBCgpwNdA+YZGMkx/fVPwClFiAtYA9LvAiVuCyQzFbTPIdgwYA
xhnMYooGc4jA9SuIDgM+5yd7xwBIZch0LhZnG2yx9Xx2JlBL8aNwliK2Z2n9ZhvGCF2EzohXI8jQ
ZQTC8q+a6qn5+WkOwBWyBSdHDex6uDPWUtiOWJkTqIARB99YF5N2JF7GAYnocAdNhuNEvDIaHt4k
CoqAiqyAYi1esj0XV+XPQVyf6gjwcs4b4pDOv6MX4HbQ+Eo9hJswhX7R+z8sbyNsPJTN618yC8kO
EobxVCyCJ0w9WM++O8W1fYyjRcoPd2s3eZ1kPJ9gD2ucE8gX8QgCDIw9uMOwKwW+hPeZB1TZc4yI
W+HyjKfFpPGNee8/d8/TWQE7pbP+17njdS+on4UPHY3mvxviMEWDCBiHKryeKv//ulprbs/rFIA+
mBB1i8+Bh+jkpCErFaaUtHSMYY89c4FuEzMtQeg2JSSKvTNkFs3/3KgAd6TbgHCtuPs+O/w2T+nq
veFXnWSE8JpRLak4Q5hd1jCOiF5yOmyKHab/9+Fj+t7nAVA292VHfyxG3aOnk0EV2ydDFO1w+4f5
Dx0c3Kd/QQclRLIzpqjizRX+7cIqzMtpf3FKnxqNzwTo5pMUn/qInFbMMoME4KHDzXYPKg7SMkQn
2zM4TEb5Lw8OjhBfIcbAbTIL91KM7+bwO4enMEsCc1aZMKQ88KObQ8Xv1JcEfmtorOgk2+GF8ftC
puSdZWil/5Rl57T+x7cqJxszdo4a3gEmPAzl6OxnvEeU2uvnlnEyb5XJcsAGw1sgxMa1D9x3M/S9
TFfpl33oTDTtMNM8MMoQ1R3nrp7mXuGr28KnpRAOzOd6yhjn/Ms0030sBT3iRaCC251pJGnOtuzk
ICAv0A+q2DnjQS6Cl8OB4umZ/tKAcqgoLqe40QveN/S7PEhGFfS38L62jonHy12K3xG/mTJNUEJ2
QcxpU3wFxKX0CZg7snPTbiyTkZiC3dGJOxrQO7X3gFEMIRgQsGEOiFWDIgCagXMWJw5azZYHGL62
udOHcfTv8OBTsHhMmyH4B4P7NLAi4Md9MrUiCy8O8Jt8uJCcLCVll+Hvey/BqDMcBQY0lJf3+EYk
q6uBTTNM4RjiAU7Fz5gbl/+HU4YyjYljrIpxA3HFwpZ6qCOwJ35DwC43txnSyA9vPggs6KAPjwZy
3TGeKKsLrtUSF08a0MAT/BL9ggLDuKlCawM9yqHO5XH+PcKwGsO0o1y++7AvktFvN4aOtHgGGAwv
jXHhPukTAJCIeXS/09IHpHmNKOcEXozHww6oY8QcgjajA3Hijg8qSoleWCWhdKRRoJfEcWuB4AVG
tiOMkXTvszImHO/vDPa1MQF/P6k7cmdA2L1sw5qBzELzf2wWNrZEmwsN/1iXuRCXzAikBqQDRKHl
suJsglCMbv5nC3TGjQdwxdLtGmNAG884n809vwOp9PdMFQbpC5jMBk0xDj8smoDlNbPshNE7pmUL
0YEBqEc8uzoajN4THHsYpTrFAi4MpgB/YoeQ2H0ZuTGr411/uWBYWdNZunr9A31wMaGGOX/ppNmk
GTg9+AaUmCG8c1aec0FYHS+Hi5Llw3ttO9DO/Be8k+S6AIyT3DvqQK6ACB+BlSQYFsUZ1mRgrqgH
BJkJbwUQmLuj8amG5XlkO4OoOCfbZg91Ip+S2UIQn3tbA/ac724nCKp4gLOiiBSZTtyI3J4wfHF9
YIlBx8EslwVuSPAf9zCfUFry4SjNwPugCTlcqE/3XQZceBNMshfFGJsHQejcXTC98KUpvCWIBkMu
TU8+yL4xOlLwciBfztEM9mi7M18pxhVo0DvKiAtXRgr52oxhoFButaCfwcSdmJ74n/sF4D8CMg2b
MZaLAIW85D3g5faJlcGRGMFI4I3iIibYj3t0lQesyhYhg2IBfI+Jar0OhqUng6jSW7IM826qkPi0
UHf5O2jG4lgIwUgAM2IOfDp/TVny6TcREX6TqFE9ia4Qz6gROoiCMYThJKWo3/lIWYrLFRMVUcLi
hkFszoMg73HbhEYZDIAjUqyGHJV6/o6jNcSSwiXPhcuBHRR4mbKcAWy5oWgVCQeuwsoDUHtgvIFp
8oKxOyMPXI8BxBge43fMvIh590eMQExmcUgp5tSLxKBuUKqoI2wF2U5BHcWDMvB5rqyR8Qm5bhn/
HoSypweWhkAp/8kKDpXu41TzAu7RIKjxLWK8WEbMfxip4KXkCbUEREjY6aCkffg+qtyxsP+AbeAz
iHwbKMtoA2DJIfAxzu0WyyCdQTCsVvbyh9h9ASWJaUQS1DLOZNebt9uK7AFaKloLmj9uzjOUquA7
fXik4QB3Y07mF3RSOC4Y7neWew9v8EtmLlby/DQfAGgR/bzXtFuwVcBtu32B0m6PcYXAvz//RtLN
XN7+9xIEKt6HMLsFjn6T3Ts7FqQmsYo9fj7Bk9cHI5eJtFcS8QhlR/SA/yPpvpYTTZYgAD8REXhz
i/dWAkk3BCDhvYen369n48xodTQIftddVVmZWfoPOZwyXLIiDkeJ68fJAe1Kj89LBV/lh19j+T5I
oHfk8BDWtHaV3Q/MYuVVnm8Utp5PMKqMTsrJuBp+2/TiXOmZrsjkfZ5y0UFFX5Uj58cHLjXDrIZa
LWekKc8dirlsgPZTcg0F8qG66NE2Y3TFKQnNEOEoY9vQYDcgivEXZ5iz0rBESqYxTmcl4YCreRuM
FLKpZTCVJwW4xlAfAby4V4s/ESImuh5Lh3Vjfx5E9/0M66lnj+9ZnAb12iDlz5xKr2XNhybGZZMp
giWzuSHbbmrXy6baT3bVWGWmMYBjJe5Grx2asWNpe6jusiUyyF2Vqc1da/wUVJDBX1JBfmDXAK4r
rp516ckrypWgtrqGWIgF7ogip8rDzdPYSbFtDWe59etUFg9WnbVgWZfNx7CCCC0nnFx3Vs+1nqwv
IiSibRadm01NI5OPwiFbZDcc+dqfiplsmNKBkH8+sl8pLLetzIs5e0EixO898N6jZjrTW9jTjtTs
qwrw/DPVf6xLVvDj+5mjUKkcJWeqtEQ3q8vyvftajlbNKIp57lNmlWsJ2InWopL+1Qjbjavv/kom
YJDE7TvbXFSyHmlBe1+YRbvZ4gkPr/J44Lys1wWQUeG0L2h4tf3Hanf0soIbN6xBtLZq3s98J21z
JoATi5YOX7dy6udcWlrYvWT++sprtn9dysjV5dvXSF8z0O8x0dW6ldFjdi5dvq7n/OxRzvSu8PX8
KONLtJObzMKmmmjYUyoH6diivqgz6KoIn7fiqo7bOv5GODqYs8oYAiHJ3ZgKFrItP/3j+lXORvIm
yP55pPqyB80f/EVpakiQszIxbM+AZaTwnJJddgHma8ApkkZ8/KW/kfYGJ+2rEML203RXVukaSD2N
ZaX/HVxaawmXYYo254DC1GCgr79L2KT/1QLyTMe02TjeVd3WYwuYGqwQ5rLeqxEvCeRStIHpSQvq
0iIjrL+ryKlFLKt/A0Kc6n4aQUGxYp1HPlmbnavuENWaB0lWlPxdtDL9p+jjoZlJ2qrEDuPyepqu
IRCncY3BFvqlhfEH88Vw39rs3I7V5a28kV7vKhJ6TTzxWvu9nSl5AKKDWDs3OZZyn8th7lO+bnQc
UCOf+9GvMcQiv82bwJB//V5zxZXrdCsIjUBVAbaSUKXnOddWsp1o2cIqHbSXOnGDvbvRgadBfZgs
v7dFA7ZoEYbrUa6QaLMk8OkCCUGdigUX+qmkWXDrX5bpKzF2QwvO2IYqWV+Zo5o3dpVC5J9iXyLH
mpqj0vKAEKdgHnPeVJbxWgo/EnBLrk9hOZBaomaHCy+uTs0ZCdlmSC8Xn5Fz4eyZu1ZtPXqdXezW
tKFR2ZoxeZz++rN0LWO7CH2no+gs2Ve9hKwUpUyufx0Rp5kuVf27jqRIlcRUiOEntGDeVmblbUy3
zPT8jSJs+i93kNDH81BHW6FrR0P1VnPgT04SZd9R6Sq344gy5tr2lbBThEZ0hGZC9S/5H0pUQ20Y
inh8T5yDkOad8j+BncN0jVd0EEGG9DAd0SsOmemurXJU53ay+HfEzeNKsv4KDZJ4ez+D0BtQlaqZ
Ix/Jm4pSzLYfMBC65Cr7hYLWlkeJBkmB1Yy3bvlX/jTlFR001Xkaav5LGj3rpi7ZdZb9XFYMm2mn
24w9fpn55XcN8y+mm9GBzvpGaf17gb0gRu3mkfJZvwnkVzmUpMvqZpS/VP4LZHUGIhXRd2a7fGyQ
bG1ehQQqG71I+1wOrSNJaTHSnNOPFmM1PVKNEaboo3F/7pC+YRMOOVN7qh4dJ/vgQqTplCh2/AIW
XDHeT9TQaKtw4fJxtp/d6ofSWr0fPixXddzhZZGyS1DPNVFfq7RhX5CNFzRCT05v5lVA16JtuZdf
9bixIEWg1rr2LN/LmQ6g4lVPdMLJpFvcmkE4VmILY8Y9yQE8AqizrcUCRp/xDnwZ8cS2Eh0UNmIM
NJ3/QZlL6VlGUMF2UIVeStHePQeIQraRWG1AFJrRtNHaN+5qGb1tsEY5dJcP8/Q/nuXz6zRP9+ja
69nPeIVZOXwmTPBIzBZtk4RxwzIdnZjNMPT6fMYTYScyAPd4Mva1VTtaN0Wr40S/LpqUjnTVRm9t
7Ywgc52akWZykX9/vzv3MnJkhT/yMIoiFO/tYFCPekpf6z3ju19cNnNgtGTFUU8Ok4S7uppoNCh1
8OYgALgew2FAyvQ0kSCHdMCJTo4Hdf5V94LQu/xMcan0QOiP/eQG+69U8U4P8AGHig0evV3DvWx4
TNeFXPcyvbmxl/qt/k9d/DgX/umMn93VVFtVqzI18IgZU9BMtxZzYvxjMXP95w+wmWdbrA/cSFDe
v6sVLuzxi6F1Kv+73bi70d7wyVPBwJVyurRr5Jqau6WnCSkUyq1sP92+4XR97j+lEn+bwaqcHF3N
PB3te9LkHtPHzqPzbL0+so3xdNfhTFF+qaJ7/gKFS0w7K6/8rhhvHMpcdCubmTBWTjfkTjSIhVX5
Rr/RYsZUPBCP55el+Tw5So5eDf0/nWVkxs/5q3FmxVfNfM/H2rYRizm+yOdSHn2Ul1ztVt229KBF
yNbvfJ6rjdvy50K2vUbsnC576168cfyMdGGnaL/Z/PwxzX2PD8X58fP4+ahmx4XXNZ9tJ76Xn7q5
v8/Ou2tDqFzsx32LDrjfNvGOcK+f+bX2KXGdGiBqxNlsHmXxjnkWqT7PpdALzv1m+zrX00yNAFT/
MvSxGQxOU7VEl2MykRjnGv1bEaGTupVIw9DvLtXFSKs8VUS5Y91XjJQjTR3n0MI0AGSAGvmXqW0r
m4F0qKKiaTntVDcW9gelqoUd/YmUjefYjdKlyEeumO2brFLjnKHVHinrr39HPnRLK7eqfytd+fzU
jhmd1FQxjLWJ9r1BP8s/fdmSwI2ykP8OnoDN8dmx9S06yXNhDz8BYle3d6MdrVBjAng/8B6MLIqb
c5mJ2Oo4AGrupWR+z1lVTCCge9+lPGELVs91PU6/okUa2sDX8iPpweOglP28fqVs0ZBAVemrkG1d
v4jcDOlb16xgs/oUbuZBVeKtROe9KB7hnPxC59cvaG3sVAsGXGFzejvj2yTQ+A6LFnB6044AxedQ
WdtNPFYJ1LBEGKSJmbUrn78ZPMjtyvB9XSpuHvgcFBhSwVo2VmP9U859QV83bVUff476ngfBz25O
nv6ZsXPaWKN0yYX7zKo5lWyy1JamcPmEVyFZB3OzpIl03zOveZb9xr6WlcCZ+2KKNPAekfmLiUYN
zEznKHPUppZaGrKllCidKVtetV0chtNNfG9loClaqSKSqmSmj2WwGj07nsxtM3bC/P2yg+M+fKf7
cdKtbDmBI5EtbxGfiVMqHvbC/nPdezVMVs3z+Wudpr3lp33uIieACW8mx+bbUQkpg0XbYYSR4RKB
WUYqV7yCNfOoqbbOOcxGWIdwmzJH5IBx9YGJ0NUz7OdmURGEvodF5vw2xL1emdQM3UZjPNZiX1xG
5yRPWNOKamT2Jmw+i9k5ew1z/0Yl3T9u7f33pcc6qQ7hbKAO1U/teOldc2gYQAmY4IJnPYKl2L9o
RAHgJ+0ymoxd/wcisKrea7EmwMptO7Sx4ft86yexJqcCk4dbrz/vIUM5KUC3StkAUlKl5HPIa/z1
R7npo61wbOywkZCrusnP6OTQB3yBJfedBLHOthzg8jCfSZHtNQ+U/Hh9/0GkJM0Jf/cfTrV8bv7D
pDbtYy1auhefRb0fLT/j7YXKzmmYrjjY9v4DhosStv/YfghPDjqcD6t43FEkAyzhWPnaXPVRyIcx
NDhH9x1eEUHSQoqrkVIGJQpqSDP83RLKaE/dgXWACFRzqRN9BhWVo2JYCo3Yf4TezbEmgQWhwX+4
v+geTG5op5pJQjC+6WaCeKxJrfN+GArMRr6Sc5avH4e2ySWo93fHJTujgpWPWU6vyYbQNLwjEnM/
8hUvIfSdwCAZB8CxRcJnPdSIVGrjq7ZFgFgw4AG+2o0T7GysQF2d2lHHCJpXw06NlmLN6aoRWCcP
HtOL6vE3U77+nvr733eT2Up7g18lj4Q8u9M5wAa/kyIxEehSOA9TQRkiudqHydjDq/HYTg9fAdz8
jZYC1+tAgZDQfjphyaQslzxKcOE0cfo2l4/c7NAOCr0LThiSdfeHjHWil6DeRNXpa4HVdJ8YknoX
ZkGdwJur3kzcNk+qilzJW2ByBI6CZXS0OasaYu2XlU6LDEEat5S6/roMubjVjgj9hgWk1+5D+CZ5
Rhgrn+rRv2Rph7MXtIX0SpB2/nylbA2kOAr65SDDjLP5UUud0QDJOD8V1roHWivA1OKdC3cYaF31
g3s12k2zZS3mjOxS1h6rFwGkf7h61bmaICsHcOSz36vP6yjSfionfN64tvpZlhelAOrvPlE14KVs
B+oRvYxXeVczeGXwRhPpZXp7PSkdla8guB5z2+2tmiOoQal7fOVjoMlOAk4Z6qtMKQUSfPbWw1d5
c8+PUnWOyJXvVXf1cWrCKlcfx1PBP2R6GxMWE4X9rngvxeZ3vKL2t62o9JwfmrkWKkv5NUsP4h1k
lwHJ+ce4s/hornzks5DurGqp3qFJnVtxFBnB+edR5plR9zZwm8GZnlWRFVogU+ATsSEoCTf09BlO
N9JXiQ2A9SX/Lz8b/8IqC2xcc+0gChRuyVY3f89sOeD7f8dpqDlDI2FLgyo0E93miqFoBeh+mItZ
CVBueItN62YVNYwQLuaiBUWWa1oBTjUQ65XiVxxTIs/f7lXXSU2rAAaTNnzEuPoCyeR35BLOwuCP
9llTsLUFKRzDn2iRz0zjOYzN3RXlZP/0kdlXbsUI276P9zCGu4Tf7kL6YY4hLtPEwnVyTHxsd8Wt
KfLF1UemkqlsoZ1sLWLFjXOZbG0A9WginEc/fqs9Mwg2wWFBFfnmD4/KXYEsZEokh9tLYTtyvfgU
voqbCieB/VRLJc3N+4N2kjhSec4RfkMXqfejh5lRxef9/H4wjF5TZvGXbkZ+YCf3OffmeXowxk+U
zc7WsQoUZb4eZhOlR/lW5muQaiU7DCplgcNVM9XbvhTwl6/ZbbbneFjGCRJSeutJ8CV49z31H8kP
w8niv0EKdbYKmwCjlRqxZu0ofbMfnL6r6d9rFUWpoFT2h0uDPSMFlQId8C+HShwe+btTMmOyDp9O
Fw0SeH2Py69vLaHDuhSeicVntgYRr69AqjZwjjnPj2AqE7cF5Bq7XmZkj2itekJMddHITjiOsc35
yCIDzh+kcHqAhqh9glv0JyL2lz88bIJHwG+m+q79i4d/iRFube3Upuqz512dDH81XZBlV8c9GBiI
jCn7fIYZUHu67prWUTWX7PbU8ZHoBKg1hD1WwbzcKTJ3darycjaIf29/unnjLmh/mjR4tYfTyhoz
3LjH3aJIHOq70GfTwhhBR3UN79PuPQrcCP0vENM1VgAm5UrIrre/Xf3Vwhq+LMos+NX0Kv5F4/mb
/HsmNKhQSKJC2tsAkUKiaWLBlfm0HMxgZjLQSJaFQuE5MMOStroE9wgb032U/cW0CU1RaRRt58Dx
S6/bZEofBJHoxt1MFDsxRTwkZiCw6Lm53JoLidAH43G00vgtAjjxoml9Pi/x2uPHtv6iGv13Ea6x
/K2y/uIJFjjQgIf+YSIHr60miKBl6dFdCkjHtyhizMYItZKPYiKYUH3J/EjSKlK5s0KqLAM2JzD9
LL2SjWsZY2ws162jkNEG2g4rGGj7RvQV9E+y0vMyMFZEXdx+qpLTJHkp00zKi8gJMSUmqDV6ogse
NE1EDB5jJYHK1EhGm3oX6Cq75nIWJNPrr3Wk8vKreIHn4POU+7oo7fBBcYMREchMY8I6oJYeRusj
NVvEwxAwI6Jqu30l2woJGYkg5loYxP780H/xLrt+lHz7/JEO2hzSvb6jQJF2TJ7DdDqPU4OtNAwp
mO4W6pK+suyFIjUe0pjQ/Bhuu8hCIJwTmW+cNe4A+Yi9sUA9OXZTl+Lx/r+KSjP4FehIupM8sYwr
8a9QJcpp7mE+l/wkIyFI08P/mzfwrgmnmss702Yek8Cjl31OcEJyX35PJ5GBIFKQ1cEK2gLzaGQn
VwIIbaGhSQTSK9xphllykMwMeegxN0p8WeMTgXe4aEcxWQ7zZGWVKR4OjbF+TToT4O0afqeZcRup
pqhi7pFnZDdhVSg1plySGqcCuwXnL0dVN8dQeq3rSNEgIVRGQ3yvJ+bWwWwMFgWJUlCO/5Q92R9d
diy3Z+X67mcVg+vC+d88AOvLojOOAMczIUKxWmOL0PnnYfJweDpq/8Z8d6VkvmWgVsUZPrTdlU01
kAKlOs/aqe73lh0Ci3j53ci12Sx8ImkmuzncPgDhqnUfBbA45XCL/O/tAEayxuNl+L/mhkZpUEZY
47uermDn9Az8ttdnaiqPgaURon6fkoG2gXQI9+xCPnW3493VuphuajUkAex2zMo4Vbg2rg3aCxxP
Y0hqRkaZYXpq3Sr7TmQKB3dg54ZNGg6fbp5yeYNgrBbDjsv7KlMcPpKrltaBwHlt4ISEv0jo3UUr
0V+0rg2BZdXys9CIXLSA30Bvinp1hN5ZQNph5qBqLQiJkcVY44nZMuSh9bTDP+vP/iWI+8fVaCc5
2NBvWban4gNzpbmCApFUcnNpJRRddf+aYbKEecdsJtXKteLmK2/yoYfgo73vyXTc5q55H5d0DQ7N
ZCfbibSynRi77/amyb6maWL34uM8uQ5T87TPGqbqyz4nr1V3P1kTgc2TsxTTgc5KdziI3goSmQjX
iFRJWH8qo2Y5OluZajv+tTSSSU60ryYRxGpbmjXz25rP+r56JK9cCHzHhlQl1c+03YlYWyR7nGrR
2tLbxJzSprnUpdPgHJhNIKPybtfhrpmFyaLw1MTVdPGqzu292/ov3HFv0m+ooAp2WUzm8jfFYS/y
4xr2F39YO5LQo5ZwhNF7aINv/vghSJ4IjMmWrtNMG7jPgb6/+3KEugI5Ke7ib3ungecrINzcGytT
Gz6lXy2Ttaz1VGM7OHsAW5kp1znvyiqBUQvudnH8HSBz2hack2nmGpwCGEmF2evIB1B3La5jNmgx
wqOs2f7DIcDjjf+5hviYKM/dNY9JJPzitGB2JuDHI+1tNFiLT7PaL0ncx0W/rSbtEefuelo2WiK+
YgnpPXj+36NnFKOAYIq/6AOxMa99I5A59/toVYn111OY/yK4O1QvGj1B/kL2ZfV4W+BSZzkL9eXm
Rz7CSAMMP7qOMv1UH//gOo2N3iNDNKZcRlo8SaaHno4vIxSf+e+ItGRQuSzY048h6lKQSOcJIYj3
XoYhUcLuCqp2vLUhkSBf07T08YO9Jl1pnF+HvSvQL7j7JL4ioFm0aQppXY5/OEqwY50k/HineU27
hOieBBzaAoOe/1njiDcJjh2b6v33+L2enTu3HyeVK5+7ph80vS87JbGkxrtzGLjo6lXv/ZHrPOa3
uW+pLEPpdm3SICJ1DHcTSDESZZBJx1lF29g7GG1fu/YbakTZq3SzFUfnO5nAuSkw3iYn2nJV5omD
6RNRCt9z02fQeZuIWNtvkuGhTgMoQ6FpIJjs0NSaLNMYoynuIWqyY8RoUFqk8+Xlt2iG0prSnxoH
QwUcFrHpFmpFsY0ZbeDnIfJ2l99Cn15FqEEJCBDCmRFRDMm240UmShwMxEJ+38AzhO4t68mia49i
iXR4m1wwNI3kWJd2I2PjiGeP9+p+UU+wZa1Dfe6Im6b83qtgoDFqphZk3wQ/fdqflYxrsJddrvqp
ec5MiK9lDhmWA3X5HDM5sQK+TW1MPCxeMLUjFLCIZSsq4tQ0mR083rWgPIg1VzvQ0SByqZ92FbzU
FUrqub4+a0pTHBbc83EreS6/E7QGpdeuaDgAQeH5hmldiBx5Bon8hdOBtqiksDXTiz2wi7b/zVA3
gw5OQ0C+P9EwWxCttxD7Mt9zeyvcvUWHTjeSKEXPZRM+tJNBROKxPHH7m5yDnLR4qFhzQhd9Bz9c
ZfS26A+fT12L5aW0c/AZ1Ulx9SjizW4Mf1T+kJ7MTVX6cn9koPdzyShjVAAECnENGTxQ2LAWeEEm
DFSVQbKVecNcWRrdzKajBPZpZcQ59AK9/+wEY9vQjZV6Jii9+VsNPQbytwNCEwFuAEXaJGUsQsAk
wWljeRR1Tkp+yzq4od4Hx06imMFclwmtZ4+WXCg+uXYlbZ45DTQkSs8TswswyNvcAsLeL7Ml97+Y
WrKx5S/YQ9dCa3FX3nd9ikyLsH5vvGTJSwI1NGh/xvhRNC37X9SBhY5ONy2nQJHa5HXlNyZLcNMd
z9dMyQySCg9rZlFJyEOlmXvzs4M9CUjpmwWXD/W+mONLOzny9LnwrB2gt2hPSts/eabcw2H7c3nb
ui69RxsVVB3jw2Rc0nlIlfO1oJDyM43DtpQZYRTEKIk4ufxkAWnQ/UDkkefl447yyZqU3YJ+wKd3
cIkgSsqYbXcMsnrijatYeGHUt99oMgnt6F5u9Pq8kPOGhzCShZ8VPJw54/DgpQsjuLHV8q6xOkBp
hC0LJVwSYSa0m+fv5qUdjG/Rt1QXsRGfCyElq5YvvP5YmtwDBff+4Sp4uQt8Y4jBpI/y5zs9pPhT
ySEjURfS3RyvpUPCZO3y2Drsp4gOmasF2LdwpCA7lQBAgbhzMfXl+ett3Zv3WNETTGJCVZQc2r4m
NjSo8yraOp+LNo1r6k89YPOyD8nu1t/32h3oyBYq4IhwLk2v9wxXOjPwRWsrqImk0NDGKlj9PmNd
GV460eN5e9+wgcPGGRZsaBxh3M+iHN29dyjBMGFMAxkscFQDIoIt2l685Du9LDHhtpt6sBxs2BFt
eDl4QnF/t1m0rs1I3GM9nm9/+cZ6AFqSQxpQgbcC/Ir/+Q5zJtfA4BmFp+OfGSuKy71j2NjeC3LT
VOP5sWDHcx+4aefBeXDvWrFi/LljNELv1rr1OcxUU9PNDwbET7Y2/hatx99Pk7goIVPTAKN1Eiq8
ASWy33sQfas0XDf7+yv9T2dHQWUjR2S9hKsOdO57bJSkgU7t7Hm3Cy2ux4919ppkgl7LP9usTRJ2
OdwSoUtH2txoUIIc7B8orsGYrgtI7uX+99Y3jYTBw/JXaF0HTuW4py4Y9wCe/htuy5cv6PYTd2Dd
jQ43/fjcm7+3ZWGXRlXsUPZY7C69wsfE6HeOur/oG4PGAt75DuS0RbZori2T3GsijBHeIm4ICqna
8lTfgfVzvcV2lkaAS/SMPskeKkem4psg2Nna2UhI9RIe1RS6wey6bN+TVFEyUD7g8cC9pPGjE2oe
DRm9lu2i2XcpPOfb6lOPP1K4XrAlcf/S6+GKTAAbhOHtu7941YOf68hqek83xl6yc6lvUUsWP0+8
lUh/PXh8vto3IP5BVfIYHlkorRqJ4r1DcNK2AXL/vuO7hbPf9DOzQz/R5LqjnWdz+Ms0rPqHzQI3
bpqY2sSlepiyFK3BHiobIFCJ4wVcsFDrbOoyP9kQ7ZCXOCABvCMlg2Y9/yVX99EOLuMnqZFX/v+0
MZLnA0r9AYsZZc3i5p1KNNGPf2YnS1T57l1p+lL0qrHuH4KLMA+MeaIya87PNsMIUssy/CjzxajC
48KuZjeX3chxLLa1KwzzL2x/PWb2EZAWJyRMCY+SZ8+j5CHx1cNjLcKzfb02GVB/GCDeNSehN+YB
ZsCYGdw9FDaY0XFg9/THwssOV5QHn+m/c6Jkz5a12GfE4ci//Stuaoilb+EmCzwoZDG8Z4QRlzxw
gD1VCnulI0GQAP97/DW7EvidKyX/zrbkVz3ntndjjfTEomLrAiWxIm7D84cky8a66J+bthu4iD40
ISFwhBH37KhnLymaeepDW9BWpN9k+5553Lcfia83r29G99jKYat6ztayuhCXEOMoe/NLGeu2GP+h
P17MtT1Xc7uZi7pGq+CJ8MN2PqMm0zhUYKLjfEV/Drmixq3Wma8UyNtrMQr2MhGMCYr6k8RXBbTX
7MA9zeOJHKaa3ajzYrP03a4RVUGw6M0b89bJoZ+9DJ0pbMxACWzV/PFReD4Ad8X/HT8fLKoToZrf
NUIH/xoSm23z+bWY5AZSPB2wSWyWa1KsaiG/VOgTKQpDcketb3r9+tfPtH+/lFLzg1RX3/FVyHRk
Sy7iq3fCMLBMk/kbRu2BvSXMvfD2DY2ZR9+9NxRgW1ooRINfbSHJ90zS8STCNsS8cKXD6uyT+W1S
iNdCXonL6+J2UTAUL5XmB2rOSeEu8n7khrm/OFqdLGlTPMORTlxsdVrzR+yjY3HH+A4f4C9STI8L
h3ExpkUNLNVloIJaF8/GFKj49ZngAD/Pvx1SfSMzfA/P/ecQ9LwXz4a+3N+FBzLtfPOb8ZR0Q95K
5T2JYLPGwp/M0NA4bs3nPqkkvjyUhBMS9gpB8rVwPbI2LDzVd9MLuepPBk+Cha0OtcTi3zWJ/d10
Uq+FpHzn6+m8CA9T3nXJuBvG++f6rWaLWz5l1xKR9WZwbman74dhr6BsIU4XyxYs+g3uqM/TJHLa
puKCvePlNEEBZz1X1QVNszeGXxKtH+wqGoo+d36ah0RXlAiK1dWcPmvxyp/QDr+z1GiWVgf1x9N1
JLns70aR38j3kf0YvmH+2HrqO3XOP9f+2bIOTof5489tIMD+YUJg7HW2dVP13IXHNCax0sUF9VG+
f180Ovm6LcKViHIGyAKYCo7+mi1dxsVHLNy5cPcXhRvjTpRBypJ//vYZksMgLdOPh01FGk8TCcOR
R60k3rBk5sfCOA0kK+TSVbYmyAbAKhQTrWxP59cDmGGr+hrzSL0YZ1VlUyOcyrQEknecKDKYI4EL
r6EeMJTxIcKvZ09mbzYrRl+Q3+HZEs8G6Z59gBvBORHgNVPRrrPxnwVj1V05Vv77BpvGxz5p8tSL
BjMXrRK8HD03l/xHoeDoUBisMFjsugmYtR3ZUu/yo3/JFezO9prtqSmzy1AD+0ZNZq8GyjpasV0q
pA5JwmwQknJhxoC3OX+5b7aRx8skDC33MVaaAS7B+Ne3OvPW90MHEsBgSoe9wWBeDf4eotUiG0Be
fkGKWKdqqccWxRPBGHqo/d4PVyEhU4ELG4rgiSu6rT27iVpwCX6aHRP2tiVjCG5NNJyzu19P4QzI
QM09LkYNDUGcGpe8MzpXbnCb+ySeMXYpm9j9+9V7dxKdKGHFay4i2Zfts7zMNAtAXYQevpeqmxBA
qiM3hdu+mCE/5sovQDR1NWmcOuw+c8i3uSv6gK9KN5uY18nPYKDvKo5/Ep3M4D1I/hy/njMPRhw8
ZCv0OtinmDg5P4g7XbPrTfpYdFuj7X9baIEXQxQhijVVtHDCkZ66mI7cTh13xXtrW/SyvFYA/9n7
PXmYJHEjuDg9ADmHh1Ky94+sBqImfvJARMqSYfyyyzxzKvrWyRoUKb4ITEARJi0CnF2nnGiyX5DW
vkOK1GDVJCXNVNkSwgr5yiVsHYwYFPfpUI2+YB7lC1ZZbrDk57ToSxgFMYWUcCpZUzD/KbZuoCqy
n5GMC2c+04XLbGdXS5Iz6yc/mFiYbxOCX1cHHEGKXGVbV8YpIwRkhWWms/64DcVqbe7IbNWWmq67
Wj3zdTc5NGG9g5Oy/H39bDubv9u6mEP4XHY0IU+xhkCPhMmik+6iIeGKFKR4Mp+AGfF/4MF+rqQI
jxDxle+B+KsovvWiJWlBmPsSVJ1tqm9Ckx7zRDoa3An1SCc1knJcp+aAlwFdqzBsurHSlhslGqc/
5jiLknTvOeW0+HfKlnKXAenYcmCi859/5tW67cRG9+m7od8dQAHYjm2C8aQxxdVN1Vhy6cj+XTZj
Vm47ljO1g270MLk3tx/L7rq7N+CsufzY9bnh1tjBwJ2wAVQhz1r2jz5KQqEU3IcmvLyfBekYDBb9
U0wYN7Kpuhc5zpgByMawbrz7iV6Uj03B/DM9RuT4wTFXNLY41860gaNEFJFK93goLj7PU/7Hbdbn
V2/FMm/NCj6Pk76e3gzhoUT51jqMdlPRwuFRjxt03X/2lqPNIx/+8F409PdV2H1FzBttbs5Gq5Y3
kQqe8O5TUgv3bqWq1OjLDqNSV3gXxOQacvTlpVUpki2vO0T1j0+zoBQsReGxYWiR/65Ktx9SQxOK
B3j7mnjIAulFLfrpjBONfxUQn8mf7YwVrizab1+FpzAjgwmR7J6l9tB0aPAnhWGdXZGOj6L/V6oY
6qZ/SMclFyAPzN41cyKSE0VarsHX6tZ+rorp0I6gUfRRnATT3SXR9GV+Mbc7dEudfFaKuixlAOP3
+lUe1Ds3Fi0O+bVbeS0J7CVaNHOJQJXWXE71x+wnCZDa18a5ka2lu9oH71fxLLgT4LTHzXQthlkq
52jvq9j83aAFAF5nWuDo8GYJoZCyj7RrCnf5cXGNuvaVwuPUMmpg2blJTDrURqcWi5Wa8d5ms6ot
jqhGjXEXAhx4FLSYh08irlAZEMjc0VN2EwECenoZSpBxmxWTUEPhzOxd1zVlQraF5Er+RZClkUKS
S5alO2Lma428CBjAP7OpxsYiyVQTVegSic5RgXKo20Az1V09+5flDU/NPi4/WgmLJNFIyjBmiRUT
dLYAAoJpif2rEVdht9bYqUb/Etoayri7wE8shgDWfXFt4B1V5WyP8dEAwTBHbVzCSBf4dzjXMH9a
FyhMrDJ8ayHpazCrLgv9mMg/T3xywWYwZgmd6y/LaUMIVBv51CvQHFR0e/JU2H73JDFShTWC3tYp
6SwEvgqpJgUD2JxdGdOuoJ5b/IPwc65PcA3XrtN+scYOqBJEp7k2TgB1QpeTgobzgsXwpoLXMgJD
LMvRezW5LhGO0G+o5w3IejZRCjAJzOn+9JwcSxd6h481dsFeX14jKwcvShWC6Rc5HmRJ4uoh+LsP
DuxV+Q+LhsuSKPtkwWn+1UxgsO88So8JCgTTWm5cRfDKsiRaZ2Ymo2qXHpvJYKF37OJcde+YXQCx
Zw3ABJMqqdS3vPB4lXHi2SFFCzLJniwlanxnyPOkLQb+fV0o9sNkIizm4bKrPZmdv4ZZU8n5Ve5L
BuKu8kQRHBzBU4xb7jkWpIKKN9Yi6r/mQTK56MNmmIbi16VDGOOBKGAr1V/ewF8z1ODRaQqoU/94
q5rNXl1/vxkQs9ft7ju2lN4/XQFd0OlvSYLrUU1FWYrbQFwsdJjWg5eupoSiuQ1SAHMF0huTsIbi
0gyOSWjAImkhiDOeOP3sO5kpPLb1SBV1Vs5CgtcJnACuBAD638wxxxeZ6TFI2B5GuYnZTRZVsa/l
x/NrvWCR8C6jiu7YVZo0ZzjNqYRIzYqVLUsrnQxrCUSoyXIiPr78A5aq1Mr1AOoyK2MJTLKCqOS5
8uyl+LjfKpBdjyHYkcV5J1hZm/xQpzvelq6DXENJbC9reH5XJZOrUECZ+5qnFQQWwhe6dmNVciFG
7vPx94EzFm5OuPKPILwf9y5DelnujWrfk3Pj+glsfIcOg4j2K1iDcWApdykBFA0hOay7A0vOFRLG
SXNoyk2rs/txZV8FJTcK0EjvPkSDTX1RAmRpIxzLCBtitG0wXTyeKtmP7G+iHe8mu6mM9cWFm4bp
k58x9HKh4anlWlsWYUJW57rDI2wNgGZvb8Ckb8GuLLO9aNnR9eUQN9p8vhu00ZoUeRStxsXExuJF
E7uSKY2rqXb8N/0rXTBROh9r8kiD8HYXjSD4X6PiSYxeE2beRUAB1BWGEPliPbBoxD4CcAL9X1Wi
T8ocVDh5UU3U+HjAO1zQDjM4w5vIET2ASXNgMD7hLA+BkI8dSJcreq69etFrEcYEBbmJ0X6+QOt3
DigxTQ7RxJUXWZ8MkPmHhJChDK0D7QAXo2JuVXx3l7l+vMdgo44eH9i1HeUF26ZsQWoc3VT57xaz
de6BvyA+0P41uP+mC+xSjpdi1NiMe/7nMTn/XpSExVuf8X8bei6RwxpDQik/KtHQU3r+YpKo64Af
yLu1eOn6sckyf83MpIuX4TXIFXI8vbblKG+HRREjWs7XYpheU+IsMmF8nnT6Wfa/Lyq9oXyVlWsn
2bsW5bbApCtyWMUQgdJr8mw+d3Q4NDEKjiqYELDJYbGZHgY9zbL7LF74qKJdel41zZDoypGv6GTd
JS38WmWL298H2lcJEIm/Ys/zyrCpLD/sicxw3F/ZZU0V0Lh3lOIWg1xPErcomQm0ZLAu52gFvxl0
JgQds6b1+42HALXESjr6EkoMu38uDcX7SOcTGLeoeyxJ6nVfp+tYfqxBi8QjCBl35ltrERCb9hQC
YrSzFgVq1GJmtKuHyyxR/YT3vdppds0lT1MQncaRdr5P7WU3HDveRmaGT/pEg8X9mWtatt+1QGxy
e67Owt4RmwqSmJQyql2LfFW/eFM/61wJdj2plj4NdkMr4YHQtTiWdp/Ok3eCDQ0nq44olKDGD+ds
0yhYtPGqRuA/X53xHKbmuZ6BlOtPjVf5lY95/YUrJXl2EgF0zGJXybfb2tPLsi9P1qWOaBEolkUB
JExzQL7zLf4Up8PPXf2SJuqzoYXpAuBUvyvOcLlwCd4Nl5Zu1OJGO6MQLIc8XpOaeK+Vk4EI7oGd
Ea5f8HdkBDVKVal9wx3b9cLsB74cRYTjn109M4IcBjekve6YpU4mHRa7J+wfwyfp6eeA3Q7rXFch
8ImCyOUpg6NQuJRO5D1cvBYMa2Ks21XdveTYPycr6tJn+RSmM0YGomIx29vi10qH9r8EYXppC61j
Ps2zVLJ0mGd79/JmuDfutcSsuyO+xcWZZ5OTVFvLoxiz6IOtyM9lokZf/iLvzOHmoKTguG14ojoK
QE2oVn0oN9w6vRK9q0OmjMjN6rqMkBfcd5n4hnGU40hTPXtFzoIXrG+F8xe+1+xejjQUmMtmjDCI
gkUn2miOcrIXzvbmBoQmwLinmD8NN9y6qq95BsejrWLRO38zuQzBWlTua7M/i9D/irQx27PImfJy
4u/ZhA5DUFFY8DKNXYE0zqSLSz9FFYlIANLjSooK9JzeR5IneZEc5jjYWXWvP8Mbew+i6MPPtgjL
D4NU1Wd8V7EZ2PlH/97BZOH5kSsLusfu9tfaOn9bN+jujczo8AxvFooL51zGhYklqiFZG4CS/yPp
vpZTOYIwAD8RVeRwe1hyRhJIuqEEEjlneHp/g8uyfYIC7M7OdP+p8939mF4jHCwgfGdt6WabEwUS
linYJ6KZ8Ovwb2J4+7jX+JMXQQlmOoMre7E5raWsJ90Qm1VbNTyjYra6MXwfp/B0vKHRlSI1Mdnq
Arz4qBdLkqc7S6XgLBpJt1oYDIfYQKkgI5tl//pLxd906DpUHcPNUAWN9PrJ8G8l3QIpr6bL5r08
fw+8f0HKRf4HubjXIuV/MtXEgUtbun8nyEO8lJjaPzEk3rAteCycrxDTSmxoCoHDDLAPxMUhbJnh
X9t8kFo99bShyDXjQ+gnRnVTBZmEkxAf6idS5P0YqRFM4eRlpDQGKti07rFoPXnmA0mYGYYGmN6j
QVFgEYfXaRNPVTZBlAWnCwyYyQaJ93QxnDeO/3DpzHJs3Crpks3vBvfHigrBla7GwNzTx9tBF6U7
H3zJcI5lOWg698Y7uFdvmTFBenRoH9wVJJPFqIFRfKGp79G6K4n6FIFvhBKESAKwChAPhjF/xWhV
wqgV8dxoaWp48oq5x9QW6/yarN89RC8UxUDYDduTxEKEGfhMVJXZY7eA4MGx+QfPp+ArAeXBuB3T
xg2f6pcXIJRujVpg0ePaDPPi+jP1DkLOvZvAzs12A+xoqYkEZGCJ8/sZKYg/BEMGREgk5H4ZCeOs
ieO8fy1AmpBQYMcjAjunusvWbdUzRTDfz1tS7bUI8nvlmVbZVPaysjrb1pwVsjFqz+sF6OvIfIXe
Mt9MmP/RzdVG/YQZSbnSrUF6MevMW4XuDZLaYBwDrSb3dQjwTYivA6S+ri/IHsh/1qXkrAmm3emu
xotOdnwAsmLeE/9SDh7KoWeloH3fR0BmMHuMivePh+55x074PsnGsp7IcEtFz+/UX7JxrZzhDN/X
SrIBxM5IoPiOn9qnBiMQAcQtWQs43hYAlAC3aDh7sGZ50duFdIDSOldLHKVVcsllaru4JJBodeZh
k24Ixcz2bLRgu9VAV2MHG/U4NTsxkjV6REKBG9tW+dRI1U71DNY21Tk0Cl2gnGS2XeMa+zdqL72d
enpXuyRLi45LE8sU033g+/xv1lm24g0I9ry36WQzlS3Z4JyIpTh3paRuL4UWyOValfLtfE6x1JrX
45JsVg0o+orCQkU6yf0V6HhaN41e/J95keDvYytZ3YPTpAUoUlX0rQefHfKoc8IQSipKwjETNEH5
nnXmPcJrsWxknMIgbxSdm8rxWF0ldKEwW46tmI0KFfCC6Qnk1kVOSHa7oyvgOqrgPxejYko3LO20
ne7jeSw/optk41AACBXvrX3LXXf3z8VloeRGX1v7GQy7XNwsy+v6SO4y9tXuagtCUVzLy57LsW8l
2CarWV1VjPe9eMHTEgob7KsFOUSHW9n7Y0W88OhjeRqbbD3fX9qt8NbCMUzwsBpZg+sA5UQn01nf
27EtGnne1GnyxuXDvK2SXMrm/4jr0+a7bVzilatrxUDvMZQ22N01HiyNuXKqdr9XQNWok7MEcTsw
ZuRSM3kzV8oXIs9CyqeF25BIRyd6JOO29+WHJO/+VvRi3TuQPNk6UYNGPG/HdZmIS9Y+yvaB5ti9
rnCqI8RNkFtsVrLe8reIEc/xi1dHEIzy4ShWjJ7kp9w0lWGcjLDcqR0Db6Yad96Qgl2DrAtaS89+
rUCiRLQqefHgtBxGySXU+efi5hpl8qHVE83fYDnqPX+f3b21SXMsHmCCJ5wxzekt1+RkuO3bT3BR
Pb7Vf7NvZVWZ8a/ecn6I16zd2qMplGf9S9V2U4UgN2dVB1C8Pms7tx+36LKS4AnrU/KMnCmSxIto
CKTlbVtRfx9OZaaudTLSuOsQZ6SMYcReogMHN5luny7FcpWdxz4Qi9iUfGmFMnDylmL3yvbP3IS4
iaGihWPNlKKOmzUJtmiv5OQKZRaKOz4lipkvbzA7L1+/4OfhFrU8fHif/SoMZrBi18VHf9RyJe+h
V9N3aUNPfTSM93TBwdV2z9Ih4Mqz/pW49P3W2n2f3dc6wVPyozDM/4GeXWuHwHwRvYaX5X+OmiuF
70/y507LEHTaugy4iY9KvucIWAy4Q2kDqVcQvI5yLHb8Fo1GJdTYqc7PGe8xTKuG9sXzJ1LFpjQ5
DVDHePBRJTi5t++HwRHOu6Phu9aOXUOz6TqwAYNLT+rlB3L+mA/gp8eOPX68B0zviaGXimx1cvjo
iHKzr5RkHmf/tObrSRg2KHz93QFrkG+SPsMYA5Hh2jZHOdjTm82A3Z2TC1csaXbH3UQzpAfVG/pA
u7SHA6bJKPuzn3gv50z3/gqB50PlzJuoXFuJbTT97eGD/piUMp2/OwZ9qhmLQZczuE6o1laPf2bb
J4yusRPdO5vpbKDPI49zdiazET7ItiTkEpcmAjoWHP+/2fadh6uYZbUdldiF0UntheKydEmUVhq3
dNeAnNQvVgUjFRZK5pf+Z19KPqjz3gLtKKV9W463dw1PRKq20Hl9ORWSEssfUU6/0h9tI0ZfinnR
3QXTT0r3WYmibjflXchuKslNSSFL6u79ekWzaPf4l/3GSL3eSfbj3ok1LczxxV7ZjrefnUs9uHnD
uvdUa3BnHgLX8fFPNVfbfu36HJsLPMes7ZrYzEILHzQCT5yW6tykKdOoJLZPOPqli0KNEEwhp+nO
90hTk9CBu3m93Ju5VQg8NN9ntrIZ8O5hL5afx69N9f52ZwtV9/vEx2sUEPHb6JX4aVmqWQzmWfyw
O2ITNQOWY4hzShgioKzO8lHlFbcwOHgbbQ6mDGy+aKyq51NlZgqABlJAbTs2C/vaPFYvdJbdXH/+
tu0IYZkbyxvaRoN5DIpsjRImhojIKV0wziHVx/8p5GfIiJu8IGCp/MJVz9dc5OKqDHwXLSLUGiyr
ggyRa+JsD6VXk1ox6E//Gkfi9Lha1LXlPL+voJ5MhdnK5dEKcWwaOkndJ7w7IFzeje6uqWIf1em+
0oLTu4UO/YYdSr0pnmNWpuMDgCCYaIDqqlvYFAWpcDm0dB1ebk9E0cz6wDCCF1NUmFsBYrnoLnFH
fdjJ5aqI4A1pGj9L7tBL6Y6eJb8meU0QoLWzkoz8ff4Ha1N/PEu+3aEdQE/K0ReeYUjaY10KOw+H
ur2tbRITsLR+2JdhXbCrvd6O6cjAQ3IPVbwmiL4nH0SEuR0r3+1v+0bK85gVk65mmGe+5SD7E5lC
CPm1+Ut/Lf42SnGdtvRzUVH6A8MthgW1dvxDa0Cdo2e5ByEjOwWB3/F3JdgThiHSp+FbI1HIhVbC
uO4GlFVg64i9Y/f+a0ukFfTa14vSc0Q0tJ5cuzScriNEybs0nmMAMAD8TtPT7JT55AF8OhSdinmx
EUFNo0qHHLl59zBVTlebS0aPky4utylnMiWcGd2Q5ehyz7Hr+jUtp+I3bf5OEZy4MGwLHTwjNClm
habbtWg8bqVcpmZdUZCP6Z3gMrRzT20ZyXquvpXj9XfDsgh4u1bkBnNwGY2+qI4Gz3c3wT151py0
4GJvnxQodf6XGrvgSd9aoMgBWi4XwIv0mbsnwzOsgA4yc2yhNL174jUVm2cPZmW35Rw6XkqbXFkX
hIgdmVOxLZEQ+RwbDEP69pUx4KHe5JDbgkxBaLTKx1iZgMjlcSlB0RQ6U/7lqd7m2LRrnOorgiE5
AtuoYH7Ehb+nfGjsHIaLbixWWd8ruYUgttpqU8lQctmLGXoU6q8SmHKIekUTcryW0pn6cVHZXMpn
y6MQrbNVIqI5KcSoeb2Xbc67RRgmkDuWVI4hONx4oviPDG3OehKM5TVa+du/ee7fSZ2osqRiQW4C
4DwLQWg3OUjFjtce0vrTvwepWvHu7d44HXuH9F/aiI108faegTz0b9d/F7ZrbW+6ePklydngZfk7
+ETh9ffq9Vk5hmYitaqc59WNLUmwIjsjiZhwbbDzn1HEFBRYdEdI4hby910eW/2Dr1pheSnPltWn
vfpSS+sufpPxUuNRoLVtHs0D3dUX0gtWn67Jc9n2MVK6z6urpJFdjqry9l7Z4Mrh0drhQiO5auVe
Uc6EVKmvNGToXkncqI1oOf7dP66Z6JgOpfzlWKGpoV7PieixZSk0qQLO/3K/CP/bjl2roZ8L3Zg7
MjYf92FY5thwMcXgxAhjpRq3OcwZkmsgCARvGwS+EGklvOEEL0W/OaVffNyD2eDI0zQq5gkI0pHS
1n8FXCSPTY3PAXzogHbuTXcDJYykxPrt8e+xKRnDJWFciyVxdF+U6Z6JlZm8wgcsb1WTub4/1XKP
t+uplh21bZ7EmIXRv1wg7Ss2gMS5NHqW0gPzR6TuX9bVPPBBEb+uOk+kRSCLZhIyHmGoQ9786Zth
SZV7rnq/Y+ejrX07UQkNtKx5CfGr+mVU8hK01wdywFx0SdblM4we34iqW6ISs6nHq+Shz1NtJHh4
p22NjJ4YOcxYdNOlnCGCeiQiu3wNjqUdSvbOk+dbDo7TO8zLbgKBmOSI2TNSLcqOuAzN5rgMKeKW
f+6FgeHR7yyK1WadBQSJGDtdPf6tyhpWXc22fpYSM/8uxP5NZ+VFJz6e7itpN1Zwwhvh2PEvWT23
PqQXdvSErdCu76mUyhqQ0656f37e1q3NpX1Rpd0MSi8/4v2ZEQ238mPxdd/rsBUk1V3hff6oL/b1
DRFrvnlPCmCJ/JD8unfL91Y3YqvOYh/t9nWfnxdXI8/vsJJ5LiWwFLdoFYl2dPO3jZ2a91adxVss
0t6HdJjOisxq3TsW11XddzPfOH4cew+r9vmRaG3r++K6vm35arBANG9tGhvgQzT/s3ApuFJBinV6
Rhl1KkVYe13RLevtIilO4o2W/5atuUeytaXP9S13bz6vXKgrFxvJIfdRfansWkXpZr587aWby2ph
yk5UXnlki5JG+HhriRZHKR7s7TBelO1SrRUt2PF7FcXHsSjeiI9XneQ4DU5wP7Z1e8S9JWinvumc
e+fK/WNdP7fyjWxVtt3w+icOZEzD9hhKZG1cP+alWbT/C89jN9mn0Yk1d4SK0qq+DsOrfHtn7bEI
AliMt+foWL53VJHPt5csZz95/ibezpOcbCeZmnJXpNgsxrn3+KWcbOdtWHYYvE0TUCEzBmSkDULk
rsoQoMyo/OzkrybImOqgrEU1fx4nZtSoBvPIoR4lJE/H6CP8PIjPxRL+txg17l/oxuaDb6OMXS3c
KtnvO4T59LPFdCzasclMkwNHnplYapikA6ScnMZhg0E4HcDaUEtSPSkttSjzSA0jKRtGhbqlCPmh
ILIjBr2qAla94veheSthbIArLeEJ4i8inS+Kh1rrOcn3wvcKMFqQsYnZdiTN2pvBos0bqvr8tnN5
lvO9fI9UfrI3V9Kn5w2FRuvESiphtosCLsdZqXyw8Nvq03SismijZl4Wp6nkCsmumpRJaKanphLa
RCShe/1wPGPzQPTQdUqE/M/y89pdTzgZQIfZHwpl7ZXOJjvFCJlc6mcpzOGlA4XcTlun9NAP8umu
+n6u4bbUl7YvUivvPycklZAv0VzKxTKkev3lzFaEpIJLLEWyvAgAo6vqwzvx0xzP5GTqOfh2GOCr
+s5OYcOPoGc+DNbmJn3rqlY/Cv9583ip0ncRg5Hwjv5uPQlslHaPHhWfqy53C2gf9Gxi/d0OUr4A
tfuBhtJrp42yR+7NIjX8TSIYhQ2V2jHSV5RV4U23o5liGqWN4QTz4JBr3pdRvmghkuA0RCmFxW0/
ypdeAGROYFl7/uHA8SAXySvhX/BElPavPCerzTYII3GqRVBBEMr2Lzne2+VWRfhgmhynLtkyqGoT
+dKuk/TM7fBkJVaJYtywmnhjBalY+i5bD7xqalfc/vn2diwvjz41HcW683tx1VkdDNyR/lfNqnjJ
WP/lh+nxvPf6Nq9DFYYEapp/+4aLt0V0rJw6zHylRy3H2l30sHUz8Obi6N+2fx3Mib0n12melx0H
yN0Q+U+8qZ6Q4dWOgWLUYoO8UAlHk1qqVnj8I23ZVqiO1C7tBfDesFr44chudGoqS1JFTqsJvU/1
6I98C6VPoXiqHbqFaY7n+3fEmIIgBz3/rkiKWGWuwiAsj/J9cOouPm+pUhpu6npAVonLqGrvRXJd
ouMHIlhYyRyqemkUquADLbJKLW5MrQw4B/hsvIdnR2syuktxNZ1TUYYIpWUTlDdvLqZEk5koJ3oa
rUYs3rSHKEfCxgGwFgUE6LPKlkWlbvScFKhBrlz64MOgPjhNPbyboNecvxsUCS21CwSz/qpt9VmO
EaTtGNSQ2v5MqmR3Ii/PhV3OCJkdDXfweGTe1p/PN33tiLn1e3f8h4r24Q9AB/a/Uz2+qKU6wBKX
gN47KHBVrvZB7tG2WugpwrQto8sqbDsvAxhZIk8vNF+Yd+JahabK1opM6dTkC10O2mNzLBtzKvzI
gJmhx2HeTHVgM2GHtEfSbaLYChUZRcinPDXnaQqx0ckR4mt9CJ1+r03Ok/lvYZKbEDgk6+t3Mpn0
VO8hRMdwD1TBu4Ht/tl2C58FPX1hopsz5XI0PfTt9o52NN/8SzGWfRrTWmHIel4ry5tyMXRGJtt/
wVu01H7kZVsJRok6iMA2ec1X5qaRkTfdOI4asY5iz2ZDbuclEVrlo2ycquVeO6Mi0tsKHmnW9+pn
behRn5OBmuRU5sZ6DLS1QpVnFSnMRFj22HeqNRqGT8PnDWtddvHzgszLwEYJzYep1UNUmuqsm5m3
uEUGoElB+VGSVMn7lizD4kL89zvEGEwRZt1yKgdNdUnFzMY/g1tLAHoBq7O3y1gAV2S22fxj2QoP
tk0n2Up0sj3HjNGspDyumrHNs4rL7MTp2c4Kby0a3eAOqNv78i3gxJJq2mOdChLcWVvJ6FAJjocw
XDT7t6nTegAPP7lTvgqf9D+hW2bp2HNfo8HSfw6Ea4eiLz0rYq/2X1jTn0vf35vDs6pC1pTQcDDY
BpNbvs54Q84qNgrL2qXB5OsaOCAgmbbvcLfCcUKLZjF8m5iO8L9F0tXuuM9jlAxzcw8DTZyzw5f8
fzwJFVPR+muq1YNsfmP1HJzravaFl+oKR4nKmqfMyDBohGGsT3ZXvFpEkGzGkdHlultwbwaxaHxA
hhchgL7683yqYV7XzBqfwCa16HyGu7tepcwkE1x8UJZL+PsD9x0/g/zPv+VEV08AX2Vje/wwG74m
7hB/IX1yZfnYGtohiQO3088ZSOHtOpzPYqygp+kiYUHAK+WOvl/fr2E+AtMZL/fBJFXxd2cW8JlQ
MfsKSHIhmboEZl52QoSvcWxaG7ICSpdUKRUrxgM3epnXg2rPgE6eC27BPGNL+QLY+MPKh1yF7uxj
PX58pfrLIbVk9p1vPidt41icj424LGZr+2q2mfh+VuICy2bR6NcPJxxYONA0Xn9irI8dDGNhrH0v
qPIPKKIAmJD0NrmK+B0m+bQVtEwWXcRYAuooqblEksAhD5Y6yETzNSKJLXqav0MpqeHkN6iT1pE3
yFew9ZcWPS96TQ0S1Ey3DzHvXsS6Q32cMOIiNlgTqE2l6EDU/qXfU60rruBIvSk8AfZHLl++1iUQ
PDpPbDsap2gKWdMwjcK3lWnaR7PwKC6Z5+qsFmAqJ3Ex1c+0zeRoit0VaUK4K7CHWHFGOtFaRxnC
h305NyblDqxoYkz9sA2jK1e9FF3JWQbrm99Bk5HpjVyy5M4Tln1vy4UnqdHuO1NdrCNV7yNk1CCv
F4UIM7CnwxRYGwv2r6N8Nc/OMhWd+pswXiBDk2jvI5UqCRGQsvEXa6/HheJFxq6YfRXRNAROUNxK
PSBdhq0UR818EwsNPZBr6cdJMI5/FYo7jm+5bFW6mkc6ChLZUdM0ke4oynfj6LjfnLyvG9PbS0/Z
TvLgxIFgJXIwnLChDEsapX2HLI++tDSn40gO5gawlrh0KWwsafp3UA5ECIY4f6MhETmS74KERl3K
g/uYhjppxZMl1kB/LHfEa0XwRd36Z0SlALi+M+eJhrkHYLF6JJnpSfK5ta7LMpECgMy8CjOUbCVf
aPXL96OdawRlfR3+bagOBdfDAZTpMCQEssDgSkarQ9jptMM7uXQ8NW85BvTeC0SWOfupwE59vqii
SWqSTtRVh+ldGxQGQAOTlIQP+pUnFjLktr9zzmml2/HB40fyv3wm9Qc1z7pzoXXclqEX9IVMxXMq
I3Ur4B9ATUilX99WaH2J8GUOUpX2Xa+cRH+Gy0VDvhMhQPzH4NouRsmBSXzlX0Cwnq15aMskuro8
Qeuwqq6/MmXbCCexy2nu9a8L+kswB6GlfKB0/FKku8rUMFj25RdFGtU8QQfBRoBev1Nk949sd1SD
prUOlRXRLWSqnmmEh7TocWs5wmkpgeVJxUXSoYawx4uZy7Xw/1yncKwd5bZrUOjjdgMdz5G6Xhkd
dvVP0Kzr6CRUClGhzdoXaU7KIJGNHYqXR7wam8y7p21l/u7EXIaLTb1yEbvgwNVybejtDbqeV/QC
nGtY/eY12v1sflITBRXw3jdBzy5Unkr2Cw/NPwWVu2jayKuB0HUYgJ2xHuRuKk2gnCR45AZz1kSJ
m9dPMI1MUKEBZczLuXydSMD7hN7RDZtF+q0zIDIYfcgv0DfMFHzqQVxjXwFDtcnLFaKTDJiCuiHc
rN9RPTmAbR4RDhMzUERCcKCefhbb6Pbznc2jgfY4oqW4b2pv9Ykz18ivZC7MkoBVSrUcAHUt6yDf
loDhUTrxsXpSZFj9OmPEGHaCjptf4C9oMe3loNrvwsYza9JP0HeMfmctUWOp9krYw9e5ngpThObj
bSPfpGIOWwNRezwjo7tQmmeMKZHE10OFiFsUyhRmR52iZxOb6jbIlOzPGqlmJwh+k57SeVfK08Js
w6rbvOvTDdUUXLNGMHYmB+HhXX4RYSUWJSXDoiEN3HslGDm1wf+E1klaIo87zu8U+UKzRIFuIefg
mow0iN+UJCLUYROFImB6+XvkTFdi4XWieBjF64x1hp7KtxQR/a5P2OKV/+WqMHnr4C8g7HnHTuxa
X08O3/Yp2ia1CX+Ma3khgice2pdHX4V+1vVyqhTXCZBZ2Jv2hqUNSWO1UaVF64EWjc6JYkD2s78h
FzEtmC8EHbYdE2k5AmnXmln5xqWQ756TH0HBLuYvUTzv6jSwhXTrkfrn0hvFFGURzEsRcK58njGf
vjbaux/5dwM4a/mFZ6o4H86M2Ooa3USsIb+C5CYnBOjJgKXZJ/IsrprXOltd8am1fL98LcfHxqKy
bZy+0u/59/CKOslaqjer7SaP36un58d3Hf2uWufhdUzyxZgcnCxvtz/6oPhHbFxw3PYoD7+DaKvq
5KKt5Muh6zUUgg5sJzPOhiGjcv+V/nCqSWZXLtJuJ96zA3vyUvbhwEAdQwiftb2yuLr5Pneown/3
78cmJAFVmaybGdq1ewaGvqcQxBFZ9rbZMDoUIilmPcA3itWUzCYZ76V4HaJBPedh8/X23QCQmkKc
gWzLb4l1VPZalJpqbeJRfhaC2HXUsyNNHvlQ2gL275+pWcmWn/q8m6dCWz2ITejjOe5z5rTYhk7V
a7b/iNeSqyEq0BBMHQxPVC3eozvUNQTiTpuiCZ2eHAIMioBdOl/YBQYBE4Z+PIaRYBRUOONc+SiB
Txlgq2DwoB1A1LyYG3s0GdTSaN5TGay6LFRsZXCbrfQ0MgaDkIYoXta/H35OWgyNH6VS4VjKvA2y
4l4Pkr1X0/PEcUYDZYZodle66c4M/tW/mAueEAAvTlw220MmowgGSgdDybuk6uSqXsRqV/KCKcdn
mX/7BAd64l0zJRrNI7wke7gEm7XcAXuZ+aCYEg2Cq6fHvW27x30rsyofKZk8dyg1nXGsLG0MwxrQ
rsk+X3VBEhqiRLdAhmDOKoDTEVdTj+Oi8hX9oC3ZJ8vvLVzCbwFAh1HbAjg+RDR78JARDVSwA3cX
ryEHQuYNFeUKTE77KrB6F/IorBKmwZFkrrARJyvhj5p6qJB/s/lbJepuFAFEmKiKOt9lWPzLWqlH
7m23abisxwkwKMyWRkuuWpzfp/puqqOWLL3ddBYJmTaltN188+/wqF0AgYvKWr5jYlHZgW2StWOq
DdXJPqJ06hv5HVfY+1SjpJvZy1/sPZntEZIFVdCynlzUiM7i99IhQ7ZVCWRS7dicncrKCnHvlkGs
bgKvK3R430qGzBf51Rc7866Lcc9+sukwoyrfh68KeUVHcEht/2gEepNCxTl7rNGPpI5RJutSTIld
XNatGv0iJPdYi018UvhbkbDQuQEukM67uagel/1YqukkWolK0BmdM6XwbNK0XpqqktsobMSxDkyT
ueKmMtsaKT3/PDzr6TDqdP1GsaydrS4/9Sff2DqbhjV1/V0As4ZhT5h4LPycr7vC2Fi/uu5F5Nb+
lXa1ukTkoCrQQjvWT+zCGJLTvpwZx579JLJnV77tyovW+hnF2jFjqupxbi2h7bJUSMDj90ohVfNh
vAUCO4kepf9op3DFZiebIEodm0avPksif149JweB1bZ8Xzo9hVfkWAcqi21FK690UFXs9l3Fi4yi
lAnk7CeGJVvYgtkElRcMZenuAEO5oj+xZA74bllmL3ZvWbuW088Wc2zmUF0RlEuHF2DkcVaGjIQe
tF4bRs0mkhsZj0U3FmVX1fupmk3WD89X/eeQ+Zlj6R6ozsiDnl5XaKr8xKU4xeB/jvKncmLfSRjO
S+5rhSQFhwRH5fxad5hyFKTOxt2EiEVZHIlMab1u+gQLxC7rOQyt/JYouqQFTxP9yWj2adciMsnm
BdVd/4bJVE2SV/LK4HBVJgAFRK51kj1imtmGBruUU+CY+h37DBnGLy2u3uQ9S0nr8p4pqFU5duD3
JMouQrAJJrBXx39Szotq2uqRGPZPElhTC99TuD2kn6u7PCfQLuD3uilqaT6PDlOIWHBOASMSlc3U
S/EHijHbD/kLfGQ2va+MOljQ/lw5IPxhvpUMOfABapIoLtukiYoEm12hsAbH/Hn6AWRSEVimUIGx
5vZeFsRvYimsC6w9xq0WfmPNXCI6wRaFnYKGPue/x1rw7CtCnwKGIRPK+77Jw/vaMkxDJyFaPFwQ
UymDvfXZlCJpiF5jXy4oeJLsOecai1RNHVlF84fg6cEz1DUcv4CnIOI2NNuC1Vks3wOQYRTG6HvZ
PBvnZVcs8Hi4hPcyszQLhdSXbhwBW/JEhlPOc+988Euhaj5731SP8YKGLJqO+C/Pf+bzNgiCdsk7
zVV782NG6jReX/zc6dGD5Mx2hEXWW9l/JslbJCIEMkNm4Vv7M+exKbO8+wZVGP+g+k11WLaPQZ6P
Wiy8naNsLy57Tdn8Jh9fKvPln0TL1Q+BmmLOaaK023bnL9sNwVo9mWykquzLJPQZ6eaHflwwEZ+P
RvhROtdug3ONaC+ryfXbphNVYMrh2zzzoG22A+vyuIJzEJEMFCCzr57fbhUl3/Xt1LvCxemZ7290
dN8qZ7UJPSzaqRHcBuXVvSjHr2GnyjSetWvnyZvIIJRpEKHcZLhnhuofn6J+0qwyb/ylNKxg0d9M
mwVX0iVfJ+vCR8xMzuDygvfcxMS9YJxgPEDNNk+D1GfIU1mLpdtly3u+OQFT5PK3nzASHsbj8QQ0
DcgLVtV4tnyj5wuZwQcUaPveyEekbzCN2b/ZR9aovmC8ui2j7RjVIVbzOjyOR2yscrXj/7bj/XD0
PmsVSjfTBTb/bt2tM6YW+z4f/wk9dLzt/8ltjuy7iremnTLRkAM+TDSoEobmcfJ+BKk+fIS0fH4u
nlqjC98GdKqSqwJaQnth7JjamVq9fmgJL1M7q2juvzbcg/Gp4HcTk/7tx5uWAZ/XhqTCJ1PIqRWS
A8WdUrZvGN8OBxFK6o2Elj3kixYvH0fS+WJimJB2ETTqIQSnkuAD7kGn6ILYi27ty6FMybXxEAV2
qa5IOb6SywjcwY4HGJsWrHGtiZZRw1y1u9azjk8n7uGsCbS1EUAdUWlNNQgW6EfIgZhLF9OYwRpG
Sv+anB6RZhLsc1VFHrfFAFpvO/4JYXQd6lIoJFgAs+ahyhKQAL/Ne3FSe35KzwmlIZt36enYMFPC
xhcg3mTPTJ7fR8U0GwtlcJpqeCFSIPJbMfWGPAi/PDftA8oh+PJONK+uzw7ze9fkLKrZ+h4CYodQ
ivWXnw+s1S+x4bUWpIzub01sBCR3WYu9KRW2NcICeYBQxPu6s98vNPlHA44W3dl4tDLSHElRGgkI
TlOVlfO3y8doC/WIX3/i2Vv3Ktc7Kbfkfsq24wyEsRhO+jarnPfHyuPthnG59q6VdT3bSDbwv4Ho
3fayw/xH/DvXzLw/u7HmqW6/FTf77Jpy349Xsq1khQD8LUyqPk8Wy0Tpsl9NFnc2jntvP38Mb/Fd
M1Y/98/ttezJdr76qGWJf+ONR2P9ocZsLzqPsckSHcRzQzpYJ9t4to63rxFNYiFZzz77y1aqm6rt
Gqn3O3NX99kZ/V0xO73zV66ZbD+7idrCVJRk3yybIYojZKGIlRxuDZw5DVFihyHZRkhW+b2M/aih
kJT08MLS+b3/Pn7Eh/HhHD4Cy8SFS0VJDuPVMylYa4VBYiVrjNQ5Xw/K6iFZw6rzIECgHsJ2L97O
H/HqtXVvLUvJ6rLnG/sCAoAP6oHcVw7l7b1t/6D2M5InhAtMTfH0MXu7NWK/8z+aCIQ/av82DDqJ
9YcfQBSxeIs3fKq/Cryh01h33c28I6tW09G32tcpqTfIvSV7quLZgBYU051tvQ7X0zQxeX46OIwu
0Fp8Bra3qQ9SKym8FZkGG01WU/xR+tsxuWncu/mPdfPFpNKpOJs2myC8BZygFgAp1q0nwfPjkfCc
HQZOdCe1Y9ox8FBFZMxsQWIF1ao187GYouIxWlqap4N66iUydvjcJU3qBB0+UIADV5RBy2amc56g
3FBZrFLf+VbubfQNmMl/+xJf6G055rUll00JrIeVUkEotFwDdZeMktBVPcpetMSAF7vui/0cbQHq
ajHdTohZA9ny+/ylBJkagyO68sv4qrHCa5zSybPpgKoFOsEZuBwIz8ZYXowZz4MUEf/dDVfjVDcQ
M8N7N6j75UG5Ly8OLv+xD/x+0Jquo9nPksZcIohrlQmEv2vkNdL9MJdK9dbNODaVJ1ocpYwLt/OG
Wonf1djP24xRcokvvchNV8i+IKTziyC2cao/32ivEt14/96J9xbDZNuLfSqUbyFq6v6F0pMa9fxi
YfF1BZRMCmDyTyl02pQ01PT17pkloe8DZsYeZT2A36oiNj+36Q6xaj8c7KZyVybpuom3/cePYSiq
isDzyaN+1c6HkIr9P40WlPZmAv+mB9ScKiMg5fLTSckGVTBFGUcb/r9RUOpPbv9YdpOD87vJf18g
UCjYrK/s85owqnQNgeeciNzhLggXliMJx/oKN2LWEfQSSjakr5tgJFIz1njND3IZfVgj2e/ghh+9
FBG7/ogR/vAD2v3kDCceQDn9nKZ4MkvWB4RSBBGGzK/tqveJZaQi3U0301CYSl8Li8939cpgCVCG
yxTE6KVacrk368rK1WrGc/QC4SbeCKkUOV7Jq0VVNnXk8vmRvvtpGnvL9+bvIYRFfDjaZ3qTY16Q
PUv72tnI9ZIT3km9PSqJ7vwj2zd+p71pzJshy+s+UaO7OF6ClaRF5PxLTDzCqYkb5sUyZXiIvRaG
jSj/weXkOu7C3VQiXsU7fCa8RzXJIiLdz5rOoN1OBV2lMxVgd/99gt0v37EhMSY/LY+8Pi8pVHjC
Uib67cV7xe9B/ErOes6Hqe4JxNQ4D8y6FYFkFh8Za4W3bejkD7EV7rR49kF8gCdVFyqVwaD6tXsz
P8j/jExw6Dw+lq/0PZXAaIBQBFpgEZRJsc+VQS+bH4ezbQpilJnsfnaD1GRey7lYD2GILzwnrGQA
gokrro6vVPQ5XYNMNITQ+S2sHjH4cwfpKybddE8lXTBE3bMpjI7OVeRoFs32RvGHjhKqydOv3hEo
Cc6xbmOckPdSSHzJAsTNyi1d1pVNNsJw4QOTxNZYLrruZOmerubMyFPtGyBvJAWzobj1RTljVpk+
eCbILfhicXRUrv7rq3bfhTHEvTB+fBO6QvpxP9BhbCj5sou1DX5LfVTI3YAxZbWyumyl3y9htWjF
h25C2j0FC7nrPbonSesD58l3oOsXffgeM3LHLX6+x4bzyRm7+G+jIRfxEVef+dGXnox8S4n8hayY
j8NKkT2qXAIRi8R9xTUR+YG//t/JqIMIDcFjt2mopHxpqqgZiRUCN6uHgCj4ZpY4jh0sHrcCngqy
6SvqH7qsOxgpPiEmwQoCOQgmzp9VI/3xCFmsSToMExCUq45HMWr7ooTG5cTvsjJ5rNDxprd/w68k
hiIgXVCeZsFEOAvUFvkMdBvuLIbeZvEFVwDlJvR7sH3TYv28P4ngw/zvqAkl31Kf+ZMMeHRsTPqH
wcItXlY6bBbV3mt109MjwXxhFjEG0R32j8P1OA1BOxYB7nBd7cKc4ZLUZ2Q1BALNBNI4df4Suqxr
eLROPRdZDO+pfRbMmK8XrO6tuUqi/7vrrmdj/35o7/rPd9M9xlefcvmZ/9oadRfuiRuCH8hPdfQ8
SpaICwiA/RJE/uYCPT6Sf8kP4+yRCxcR185ljwxOZaPjTvdCKMaox/pibJbzaPOzba6bjdkg9Xar
zwb5Vqya6PAs91KdmWLAtmGeRK/wlpgoEux6oYR4MS7/6/IVAJ605FQlcTNsPXAzerl999Y2DkB5
3pOPrn8bMsu+vVTwUp7irUsvbVRCfACDkDyVoq+WZgBKlY82CJoOolvkledUKi2O6f0mFyH9oSlw
o6VpgJIAet/c7x/pv7AAcg3i8G2HeVly61YK8uVbmEL/2dz1V/3LIGPFf3PmLALK48kPQBeQcWEb
1BEYH+HmAUUGmea5c/mQJfrxHF4+9CjXDr/04+9QNyZscOpbmqpvW+Xjh7bBrrlmhSH2/L3wjzu+
GuGI2fSta/xejhsc7FRnVOjP3WMRO91wK8MdXncPP+t3GSWdXGeBi1q+h5xLXJLnZPs+/912T+za
2Z9LL/lx7aaaFBQhNCXVXDT23UNfR5371EVyqmifT+14cLj5Jz3NTWA5m6rI29qivzehxXTmsNoq
NMhmmkk4qEtGrx8Gq/7aegtj72d9V16filzOWZq5/1g6ryXFlSWKfpEi5M0rRsJ7/0I0DAjkLRL6
+ruKc2M65sxpQ4MoVWXu3AbxCQTZFVzfkVBMY1eB74MIEuPkpGzafA/ajKG+CCTnNTsnkCCxl7N0
edosyXyDmwmsmCfdFTsOX+xmwNB8qvlzxC7Lbsb/w7PhbzYW2h3gRfAMEN+MdgNFsiYIhyBeqOAY
AqL9U7HuRh3D/DFy3+AAWAPow5LSAvoJjFAICS0jdCqanrZDipShGYIk4wwohVD3/pUTfQ6UTkFF
c6L988Ecf6CQsOdMhaekYvSVgKAwqBODFLKWAaNe6Bnh+vPIsKg0cCc2ILRa1JQUnRnOfWxDCMy4
QUr8/bI+NaV/4NCniFQvCP4xo7Mv5LteQNJErfsVdZ91J0iHBc4yasSwljPXYiUyowDr7n6uS3Al
YIB04i7n6nB6IaThvkcAQ6fKnkrtTddH7gd+5nDIaekoYMAapVD4nWOj2AGQMeW4knMt5AOBNS5C
19KGljmWc7cp+rUluLGQ2vxn+ERqRRUILTxNPPieLUJLfeibQpTG9EW5S9s3sYc6vja4E1JWtHeY
plDWwJN+ezptNH15zEwLKls1lOUR4xRQSeYqoe+CSrbwszAxcnhqSFY5igZG4+btMEJ8/RNo4Pb7
XRAyYoDfJFgVYPcAE5vOGagC0MHuhV+POAc78MgqSfRx0iF0HhRl34f9AM8jYTrRs/+x6/owUUld
Yk/fM2HD1IYPsfGf+ZTd9Pwf1yVZZhhCSzdOFmqN18mY8ds31RIrvWW2DX+pDciqoXhA7JF6nNOc
GRpAEuQCHoMJW4o16wZsZWqeYUyEc04EWA0Woz2OFRbNDwUH7+aE4jV3UPYhYtbDK745squRgei7
lDYM0R48gQyGGXbwyIhgY7fCSA/RlxziJ9vPc/cFAA3piJkh30NWvNn/mj/NEcojSiQ4WKUQ57TV
EK91QSjI/NU3GRB5o3ILtnBL+0HpIcoRnijkMDP1IPC+6oPzfIhFIt0zGxkBJxO6n5FTTynJfVQX
uP6kQ0p3dAWczD5k+9QrQD0TmE9ICAYvkure6JIGFCctwQUA62CZP9cwwGYYubCFDTwMyftiVIcn
jiVmaNGYcwh+llUOBRUL/c2vTmCxsaBp31iMW+6eCnHjoyMKt0VtBzqywaWIFDveQ67yFaooQBG9
GVAZnrgEMSIvQrkNzUnvfdM+pSgaUxB+ylJBzcKbbSTPA2hLZh/nC+zaCpTRwtfCX1PxIKOjTNCb
PolhpLqUDTO0PnaHjY6QZtClA5Nxoz/CB8k0yATnXGcpBNeBTklR9vlpvpIp4lyXeQwqKMal6aDU
B3Il0DlgRJbIb52wEFkoVsA0rof5G0XFRTuCke3LPSUYCBuO4hqLuu0HaIbhZtHwwPy1emTeVQYS
qr6JozPOGxt7Zp7fa+Umi8ktC6Y7Bltp895nBM2o2/Se3p0/56+hCrmxYqlMiEKTA2FjpmMWCdKA
1AvLD4MpSf91s0irpp/SEMBSsvUVBl1ckH9X1E0JeyA4GsafTEVocgSWmN5fdOhz1RGRLVo0KPD3
awYkujWKmFBXeJD6cK+MDUo6yihePd5qTLiFsxprOyZ4T1REEQy1YMC9ix2iKJYscXOVMBSYW9OQ
cPdyh9xwYeMxshs/31k9rid8pPfj/bBEnpD0122Mhb5iXrbiv/9gqykLcyzShux/0c3eJTcQW2VR
4spIj7niEc0VwXebeF/d/Ed248kUN2lDNP2F2LGcifgHxyrzDMYKHSBg1Qk78YLQwmjZHtsbZvCb
lmluCzqHL9W4nhdbyF9HzOWdY4HreEGJg2PZPH2Ev1/hr6ujvx/bq276WqaP6xmvk2WKJTDlUbai
BlcPFDkc1eAGK8oRPuiqUYwC5z+pAvM/505hxASiGtMzxZysPEtccu7RSsRulot4wfn6PcBDxbik
/qPjYLgg3MSIg4CWpE+0E1YwS+g/qxztEYR4Y8tMdBvMaFnfB/tiCpSItjA+QORAUklDOk5mSKRn
Di5m3Y658QGeSTi1DxIk0Xu3Y8+ilWOzutD7qQ8AZUZvtD6ZTAig6AfJuKCFP9EWw2EG1kHCjkf3
bxBMe0DZGP9Bt/qN0kl54XTkaGw1MVsHsBH/y0xtC4rFpkEjzsMA6/C3jUcsCPadr/CttO/4L1TA
D792HIyFswnoxPg5YyOfQ37mPzmG1cvndL10FL20IVCAqDFFRxgPGBFCC4UB0L1+nFBgS9DhJc+1
ocTNZjG7Ef28f6NcAHdJOFj2CAcEAsUlY1DIUwAB4fuBwow7pbQikDVeIj5D1LJIk0Ej9x38bGqI
4g6iAzIJTledS+g5/Lp/sMi/kAZQUOOSQL9MN6H1YroEKpJ/zKiULVULTTwFCHAGBUj4/Em6AYoq
4LcfesS+yjWjxhftFsgxNkTMF03R1zKmwz6H3tBmh+VK4KWJgADlizpkc+SA4uA7cDFsz5x8nzzn
oBwxZWbWTvwKJCQqEEhIlHFflI2GRcckRTVq/sX3JW7law7zFB8L3Mx0uunokIWSq9mx+yEPRkcB
0Na0oww11CP715c4HfTD6AYxzbd5HjWtgu2F4czw5x2EBIciN5Fmqo5Mnif5wpu9VoKBhqzgc+jK
lcVs4W172Sh4LaWmHBeo3Iq2oJemRbl8ptpNao9Vuc4/s5omLqE3K9g69Wbtd37fVsOTFjFw5w3I
443DqRXj0fVGuVl/8pNC/VkoEAOd66bTmRlkr4UNQbxOtuqHTfqdj75v5s/lKgQOVxhQB+8Xe5ne
EO3eUQsY9shKL2GdLA3NxkAT25WY9NsXGYkfc97KwMI6BJUkxwJYPxoKKEz4HgcdKI0ZFKfCUUkS
qpcfqSZm83nttHEkK7NUwoqMFl7K2Lwis5pmiXlkShtbNDK5Fv69NRLWOtpPsx5XfrSM3/NAiCpj
jw//vZSstne9Hp1kL+UjUKjizVj4dH3lw4xrnJ5a+jZZJUk6Zghq5f0rKI/+ec/SBpmlYx/ksN1c
mWcmkgnFGWMIlFFVIubZeI3WPg5i7aIrpnHRDL5hzCz2szADsj3Rldh6dtJ9MkysbK0CSUkBcqZr
OTGtzzRN04OCmNO/Mvx4LxwjE96m7bazAg6P8LXKmuASvYv1Wzt/Wv2sV868Uq1L82135dv0vjr2
dhWseXYc2USN+YmmXUpsgfQdJQlFrkV2neR4ZqRSLcleIeluHQOFsJi7qlpcrxi1Zs48tJgRRKHX
Jdfxq64mjZ9hlkqKJCdR8520ST27ttZRTT9zsSpC8zv1Q2v/lpsZoE4KL9sWblcpqu8G4TfVaPz4
r3I0OORFWJd2cxRs41GcitRbKhZnExNqCf8KXIKS0hxzThJAOa1uzBs/R1F0NoIhAVph/eADYAYD
mJ/UXYUmhXKO27HXQI/4FxzlVTK9usVI5K4xLcRRcaUtsmk2QrHq5QPIR7B04XuNqqk5uLpINV3k
qf1uo4/ptEafabD010SJ8d/XNsLjMlnCaRjGI3aIFY6K8MitqeXi6QONFfdJbSS0BM7MygLXquKF
BNG2dqjsKP86ZkZVZY3jlzS1r08lFzzzR4zNQ4H6wMBvQyUOqC69WKNiy2ty9ppZ9WGsooSeLEHN
LtRxI4/DUrkQBjravAYb4Alvcx10vd0GI7pehT8WCCUx2eO8v9w13ni563o3cAHyzMC0kY5cGBMy
59WHFwJWlo67u3HkuHxqtBR/lb0diVSjdnChzBlftIE+XBJ4CW1B/DGwqO0GF2W3xNW4t9t9GdJq
7sXsX8RXgTP4i/Gu07tw1zBqjBndk21dDU6fGTjV8CItbQ+LET7nb0TTLLptgBdAEu4z/cmGyuBR
wJIbzhqAsuaHxzJE5Gx6rfSnc+d0t59s3OYE64w+0Ip1Iud6HPIutFik8AjqJAU7+MADuhIFi74P
N4nsX/SPUly4m5WEaWbjBtvFD/HeBk+lPsgT7OIY/JPuBByBjn2MOdYS08iRNJU9uC3p1JxnA4B+
AuP70ogivOnXzBKdUbeNj87Ixnd62p3DI9o5vtBtTVnDZNJiP4e/hkD8G6q79AV1IVTnV91edm1M
6II/la8RxCSWpw/3p9xf3/i9QQFNgvf6nVdeKlE3lrbXxuG4XLyn9SLAYHxSX2C1zkBWaHDsg0gl
8eV+dAZcSM6Ca6ggiwhORHLi5wkYJM8dNwBY9qfoJRi7Aznmf1zgDP44dEV4iMao9vhWF3hjZMz4
P4xXsTJkycPR3kdLUT/bK6pwkffobGgy9HM4hyhA4Ha1tKBiM8pwbvW+nFMIQhGIJ8UW7j9k2GiX
cmVtvGnKZ3svn5zExJ0eCAZjWgK6xEbtbwLsBsuhtUX1Q/HV4iUFZp8enG2IdFzbmvP3ATbzyVzH
Bw5zB78RaUn+OCFMzp23i1fFZBreZLbiKmFNjr8S0dIiI74kbz718HRyP1OiCeftKFheVxWmzf76
PQnJ2I6W7wnD/mm0TR/QOvmDbnx6HbSjEOEAm47ANZUb83mwTvh43P3vEfGe4xQOC/iji2gBWxte
SsWzMFiOIkzmKwQqGH6ywqy7+qygOutDEp23CltEOxIm2UQv7/WztUiOzsKmdM738RqVyKq5qA9s
HPdwRTmLJ+qDk0iGms5Znfa7sP+xhVstGhX0LLUJ/CE6aoMsCeByoa9IH7R8on968ORFN8C7Vtzs
s7368LvLeXgpH1gNkeYkwhy7EafiXJhZ7tnjsTxBrkCxjpc5pIflmyEnHNUUsCseYaS9AbvcqU+Y
pQtQuh3ImMDBIPiMIpRc4paufosKWy0Y0AJfRLJ6LhcJbw0VusiOT3bVjJEOHBvq6MNbKPTUS3FX
L91S2erzfFRO7cXL61bGmDGhNFK9jpQb7YRtFCya7t5MFLJ2XGsGj3Ah7axxOY3mzvm68ZflTSjj
rbPDZJzBc7a/Lr7T8vh62MyG1I2zMzdUcDdhQifGxPKxntYj/EpG6dAZfdyImh6W/pLClQr6/ecs
GUZKW+ueAwniorVND3yemVJ7oiMQnIb4abA4Kd7WrzG1sLpmK5hL06+XTo1VNG+O9ajml0io1dNp
4epzZsVzjSUi2IU+HEV7AmYI35dPMDPEPRX7sEmweyOa9jfqhLGsDNnJ9AJe/G/lY782kb1gZu+7
pTpXwamvk26mzeoFmSzDdgy8+Z4KILieOzc8ofnz2ap7AGb3syIlgs2b8U1yJiRsBg191f7LXBAP
IZiQTjlvag6ryySkQtgCfSc4MKw/d3OvXq57i3kyM4+DGJELxWLH3NBev8XIiWsSjJnwDSkl3BdT
RmkkYyYa0Sj5C2eJX8eMF+ap2N2lXDIKOCboaYeV/suHzfcnAyJi68twiIP9IT8cHKTVB6ykRoDZ
lAfCNJX+8Lri8P/c8JHZB1uqitc23INhsc6zm4mvDN10MU0YN9C0U1nrY9rl77lCyfnv+o8ml363
xc9482KaA78cRgQjVog/Uo9++F9r9Sg2KCxgXNJO0/5S0hc/PiYTDRAPvkSPXd024UM02rUgvAdY
fQF7XRBavR/gLpil821kB/Oz/IPSJMFvmNIcmyG80ClzMEdQXaRZ4q7tBtzKvD5aREo14yaKpUe+
L2GOAlzEF6aL9QNW0A3cjA//AvCR3eiep/qZIl4XABsYiuML1CeFjYW99Dnfv7bi6Vy4e/M997EC
Wk9EF/Bdiq31/BdbxW//fRnjHmovIsbwdMZQ/Yw8CF97AQEKX9pm38wlMk6lozxvNoUAzP9+fXlw
zrCBqjfMO/evk85Apbz8NhXPuPEyLniA82PWzTri+kW6QrnGbJsHFOFz9MAEzUHquNErAw6oj9cJ
pjzXgCkF+JR1QxS2jS+AcGB670sLCAH8IN5vtqm2x/OHgl/aQ5yP2fR8wED4bwBZKBAYbNG34ciA
zw7aZBA+HvVsOnjw9RiLlULjwK/AgRhIkefwOkHSav+ZLX2X0PlQpAGq1mygkDkFuMl7CNqi/5OA
jAoOJW7XQ3LIZ+2z/95V9LdOL8FX6+DTBoJwxwhxRMrSR6QtBRuHmTf3MGQM9jmGsl/x/cWhg3KF
S91MgjtIf1oOSw0EEwEUDMoevyWErMQI/G7AkyDJAAAYP6PjC1VJ1pPKXnAEhQK/cv7SAMDJwbgY
WAC1ntHT3wOHEplJIHAsWcS7FMwIwgMLnwVPkczLV4ZgdRTJfPB49VnjZmHqdAZOM/9JyFP2AfQN
oCcc0jloKnixmIwKpDjexw8WPJG9QHKEAgMSUVaDPmW36z/WIWU7XLlOFhpM7hA+w+VDDcjpe2SN
8sF3gEJzHNGv9oCRzqQ87H2sVJVpjWkUgB3yyPdFu8G7W9pn3nbEcdNg+2HR8xyK28bf82eecaCR
MkEyb7i/ngVMVRwRZ/3jufh7AC568QXdBBZgD2BtjrkbT4knxiJ6g/ZyUfQe7Ud8KddkV/KMMP1t
EFYzfRHgqA5Wisr0Iez4cAtTSHYAUB4ip0vFidsv8aB+u79twAFZFH9CTlqOdP4mGOHBc1XP7CDi
+TzEOQ+gx1YCWufvr/9oT9QzO9KGi+A/qmMhEoaZxt44uXmGHzgF3O/i1Ys56qq6VUeuJSCqeTYx
oaIP4vFJ+4AwxbeILbG68YYxzQWpBfll3WbdgH8w6yXS4Q20C/8QuBWQBiUTtQKQ1JldSSePAPZC
IzovdiguFfcUvxvO4Y3JQvlgzIftO1dQ7CL8pd262xu/G0bhFB6v5bg7Av8z2qUmBJhk0sDy+u99
5/5pj8pIcEZ/GCDMiRJuDBPuAugtNcGWkIAw1iEgBOqIoPRDqhEADaAex2K4Kf9CkmbmMUXWG5i6
wHNZZ0S3N2bZ2Zgx/qa+1YTHeUf+yYZLAgbOK+Iy8Lt5+jjWq5jbt8JJ7HWvL6BwsSUEyc3ls9X3
GcUyT+pHDmDaD26IOu39M8cCNCRg0GfJwgqnkIM2Bgb47stMELXTVxSn/2epoGKgXzAZB2MsCfAF
/CVGQN29Pf1sjJJZ+fycKHPsi7W155gVguR/7pBT+M70yYkK7AAJreP2BzmLmC+AfGVIwi/QkN5H
7Z/xT9Dzuq0617Y8Duo9YEobF+veCxHEL+QPeC9DnA797O8qSOPgbnCE6J5A28I/IDghUaGN+SMs
cCNGkuUG779dQzZPItIYuY9+RACuH3rZPQdDd0T3FMJ+ZcTzvrAiGPFHbk1kS0NwZLyRD3BFrqgu
4ZLAqGGYMrl68QZqBRR7uKnNIsYQ+KE+mj0nDfdVOf8+GLNOwmnJ4JVZSA7m/CdGsQ5BKAh9fyUt
4ABEY/YDZMuYodcDClwQcBN2cdP0GCFQAcA121c3Nhbuohd+HWyNoG2c178lzG2AUoKIGomWCMan
QNbFDg4/uLaG7IOCRqzj99pvOcIbXFU9FTSNzfGf8ydrPe/DiX1jEMByYoOMUjyjfnsZ2l5WmdVj
yAZxh90k33NSsJ/xf9UNaIN7ikP4v5KBMQaVCs+F+44v8Te3WToP9d/ITOzBwvaN+A8ONM7K5vE7
6C3uOk5oNsF6L+JzSmGF971cCZ0MTiIRi4J8QnO1xuEaL2r6u8YLp4zUF0JGYNxpmvB5PwlDBY2g
nPRPpWN+b0ivgikuoFgXjg/UJs4pWDCwhO84ucDqonxjRQr7Dpan/8zujHYJCGN4nw4acXKIeTDs
OPh8xj8QQZO3ngkUjkPLAlERcgtadcQvoA8AnU+4A9HO9lh7TLqYVKvfIT6s4K/yE+0YdzqAsPzU
cDSjQ1KfxF6+OpcfIg4Cax1wd+gaT/S4IsBVx/9/2MHwBZv7bRdiaQP1Q9/H2qBkmo4X5EqwRUgF
XYlO5bvXjslWg1HB+m32yTYkcMVfM8PALRlfCKq6BPdMca6xIfMhjPg4WajzRJLHj9/i741NwHYp
8o84C1lELBY0/3zw745TDlSfsUk/9DhWWV1iuPqQG86n6sh6oVy8nv21dtRu2IGDK1MTGRRh1CYq
5w5tHccnxynVWCsWPOcKBG9KEwoPjcUMPEvtC5DD2XPjIOLmEJ8+sjK+e/YvimVlV69BXGKfvGpk
ndKNqopFxHcwJf1Q3lCd8t1wyrn9kHpX7GvCg7b6V5JExdSScTrDUfsAO59PUxvRV7L4Gq4Gt6JI
IugbeJTeOI+wuuT25xRgZ/XpMjEwoITiA8dBXtHvxISVtcZeHjcD6kMkrNAHfzafwpCICQciQNwX
2VwZi+KnQbEEkA7rAV4TojdEi3CkvkKlzKbFfsU3MGxnQ8NHGlo55nDMRZiOMi6FxYcrjI9hI8ON
AiEKgbxDyRyhqPi4QnJEIIPiFajgkED4Q36IgwUVJRIfgrrZsoj6Yfgem64fT9Ac4GaCYEXw35DW
86TgwimDD5x1EuLQxkHA4IHZXH3wH6F7hkSg6m6rwywQPqxi/p8fOBXYxRngIyXQQe55xM7/gKu+
xqmleYXBkXs1vC53JpWlesVLHvn6Tm01991hnBW4fh26n1h3868z818jJ4rnKoq5EuG805luGLH/
a8Zc8vPpx3Ej5ok1Dn6vKAJaivqdDQsf3sW1/RBR2XmxEZ7yd7lP7bxv5Bqir3ReAo3buEz6JYLU
iFy6oppX9lqhAfuUDE+DdBJZOQnyGfZjlfc1lZv1htqO5tjwAVI+2kApSe/4AiF17DkV6ScZ/hAK
itQv5zRC2lYbfZiO1M7jVeUcSVY0z217oUDH9I2hLyV/r7rcOrV+bk1q8ZaSqDCXGDAoubVRYtR6
Wuclhk8O/XV1LZJz7jOOuLJlrBK/3dqKBYfcLqEJcBWYz0rYjuktO5swIUyrUdNGcz3MZjIl3SIx
0K/A/aqdpVYXjBuI4wunfjOOS06XRjE3L9Mcxr7F2+hwPxrXeOdLDB+/2rSM1U3XVpCyRbhAAEW7
vqJN0BwMYYujYoTjGPIFLBp6xXMs4ifroP/dhILeDaePVcC0SLtDHAG+wttwCTGKSR9LhKxfGOCs
XARLK9i62Z1lWjYDWLUsWRYrfOMKjok1Yr3qP1E5xGOtnVaV94ZrHSysZtgq45fvfqux9Fpf60kg
LWwoMXSznSd9vfDLxtvC3Bl9FSFn6ALezImBhUTq5teBIY0w59NxMHi7EQApbnvBUEowuhsaFdzI
YWv0k7tWwb1EKcYBP/QBw0g/w1CAZ8ktyvnBHSsoeN8/MEcxTBuE4KgUAR3SjOh85SogW8dBAX7a
SxCXoKBjPF2dstaNX9gVuqRnRl8sAV29HZaouyGuDCmgJHmAI6SSuFoxVJuZmU/NmFfs+WQvhSeD
FrHUxoqMC6QnOfPuei+Sjd8cFG3htB4+Px+jXzvHF1EkyeCTg8vuDH9zbS6J+i9vNx0rHllyhiJp
nhUjtK1+MU11T0WchnKhWjAES41JoBxC2avSvaIcfcbD+divNko+lmWGK+NS3l8rV429Ophc5TMb
BCfU+z1vq7GsTZpoVCIeNIbQS3F8tGEzBqMkW9fEsPHaEVkgWGJloPP9Lhuc96oZN2XPgJn42lTv
fYkchFXgMDvsxAOHm2AFq9XObkLtguPHLKDeuZceyepw1eGPISRbsObYTJtsxUHMOyIkzey/K1SQ
nxlbL0LaMB0XnDw4JaEeSfOBTr9Dw4tppN/HBK1gVxfRNCP97Wb4fzmuPI3YR4qh7/TKDz6I6hTQ
bGkvpFkMusN4VprhuNQy9vBeUo9rikAwvGWEhLJ7UzMiToSpLM2IWpKvQ5JsHW2oW4xaIUn0TYJd
jK0Buw8N5TiYFSRGx1M0KVA5BoyqCYXopwfya8b4knjakjk1XiUwyX76SxMbKM6iM8NfQfDHn9m9
7qd8DyUJHuEJ6H4LkFYApXHLQb017mIyvkStil3LWl7r2AeaHju9BfSDgp56JMUnUGBvvJ2iYjfA
rJwlTTa8dg6eZ37gEBNKRH80b4aKKz874l0wJktm3NfCgV8S/HboofikzdJjiu2XsdIX2M8NeXFj
hBIb7A1RewCsXefclEBiDbQ7dOHksDk9EDURAkLP7MXC0BBCqnt4jVEQujVxxuwswwRHdiJWTkLL
/0acaBPh8RqLmJ/WBaWEXafTi4ifL0glAPxYQG3vg6GawHI8sJC49FD0bBAMNt7PdycBJa+RDDD5
wYzjWW70oeEWO7hLmBoL9FpCUpkf8FI85MJKgLXwxeKN3KxDhfVIMGaqg4EigstJghyTxtRVoMVi
5eBd/8w583tth56I8NvJx9WWaLtOUBJMVJIIXg50lbNyiP28aJ0wEqFc8VjNdEN9qP13TAA9pJ6Y
fH3OXMU7ck1P5I7w+pCznsSrSYfaDiLcwBkx8r+SE64t0x5IserBJuCVy9jZY502Lofi36zU2QHB
gTOCEAgBQSjekjGMTF7+TeTaAPsRCQTzo5idUPGgVLO9YIeAI5tVyPxdquN8CLMgH34nYFjYiGG2
NTBO8Gf/IPu5JCjsLvHi6uFOeUfkthRpS5Q4WKJ7JZA3zPcdptJLu3+ArMHbi2uDW7j5CFvxlbay
F3AYN/+0sd1/eeVI3Rywrh8EnrrQxtasSPr5qOOepxrnW6O5cS6PgaedpZ296M7OLh+Bh2e40wVz
jhyWDm2qSTLFFQv+Oaaf3D9fUZt/nxREiF1z/NfwUDpB7RUlm6DookSPIeNSqjGSY7yyaw7SSXGZ
xNHtMTYyTuhw2wHsdGVAWwycL9YEcPBQRn+LpJmhX/nkaqGbmcHmCGbOiNE2STJ8C3XEnXJO/opA
eT4M5B78gNttlS0Webz3uxrARAhIYnkkRjzcUaw3bkoW5SmYlWwiMx0W0xjpeeHyRgA9h0RUiN58
8x89FDki7he8cvx1RXH5Lx5FA7QDIsCshZHLi6CDEPY6HGSxwPO1uwVdFKUAr54toBwi5p6znOQN
5qjnCsSk7+yMMSIa3HHzYTDxB/IRVKv/9eSNuVDoSYHa6C0GIpU98D4BTq7Bwxn7rr3AormFwOUI
A0Bua23HOzlGr0RXBTnvnI6qMwcwxSlfdnbSv3LqD8gKx7S2w7R+8KUpGVB4TusjCTA3Y8y+i4RQ
EzHPvXpCZHjN3SSGCrwQIV4muphez5xYXzcQvj1oGiUmGjjC8Q18/PShHBLIt9Vn84wcr5jhygNh
mUk2GPcc6ZkQqebzdprP6QgQD0xoY4gvLR/vcICtWXWj2QGWAigYkulqi+aEWKvJ96JhiAA4mfRh
pY3wrHozHMLSAkn9h9UGMVJZAhsg2kCQcYbvTHv3D6J+O6ARRPHP0qL/wxp1Fv2D+v5EmY/FQrYL
cOLoepToiPDI0hhTKWE1PcTHZ/0mSA0DJnyaGka3bMjs5JSD3IIclTHeXjM0+EuY0syUEe1PaItN
MkOYWkF15nY4YL9HJ8imKgr2WSKO2hchKHSbNArGiV7j+yz/ZHCocoE2Zh4tc49f6kKyB87G0R4U
W3jOgYzRDFGeGDegZIaq0A+tm3b01wWshFs0kEGxiHYmwemp3aMZ7CsQIB6eF5X85AalQJvoS1KW
Kf9igAPTn7s1w6/hZwGDkfR7w53Jwm6eQhCAmppCCyXhmiaQi53tEEbdhTcUYSL6kHwiB66ocM1s
mLg9cZa5k+fCfAjy2hV51B/NNdgNRCgeidDBVSakM/mm3pgPZyrUzSjUwL7ubICM0TFr/fcZU9Ql
Ip2AqoKJJxx7MX2nZ2dNYdOBlhBAC30674R498n2fvM207DT3DGb/5BTZv+lG0aB3z/90G5JqWTu
QfMJFA//lj5cXMxBsgTpp+Ot53wVgF7/E90t3bq8Cekzsr+vfFIAfO2ZVni2KeBaIUQIB5BYQfze
mIPTNsBlxPUvXudz8b9sdXBFiRcUKdhk65r0eYTyYfFDKCtruJt+H2QjEsDQp11mZCcS3WqcnlgZ
xvCL9y9MZET1MrgN4Woi0EwsQRBkccsQzEZLzSxUQnXjdx66hH9xNIzuAToaCJt/9Ty/5Gv4w4j0
iSaPJ3I0xHvJOnKTEeC7Jyd0DT4dXropTwg4nFAKMXoHnxModb/eML87oN9fFqvgThL1FnWP0EFx
8eIRs44CTuiBZlbPFtDT8M35WCM/57DAMz1dtbaHeVDz124ZlADec49fuRJwOrj8JCXw3jG7NTZ+
OuVeeaOi0HaqPH7psxjakjyEf/9WPbOagdaQceuUI5yRA5tWYoU7u0IGreQKy5+fPlND3afwrgrn
GhhFvP0g7PxeUIXykV6UG0/gBWebDm6DtaLeC6H8MBnb+sOExD/cIlusBSxG78MXbw608fccP64B
P7ICXCfaix/py2dM1fvFFDg7mYZioEF0wibeg3aDBoJaP3BCJHXuJgZtt2j5YzT/2OoO6fb7l8uj
g6PIvRf+5FX7dHieSnNIvjM15bH8p65vZbEi8SIup0a78bWpplMfJPrSMo1R9e1WdtV4FoPFNEOC
a+jTruj2nysVMsGrqpaP2OoMxVqGmbar69cqqILNJ7xOmYE9AFciMf3Dj0i8gThny4cXUtpxUQ5w
a5g7U/uRJzgNoI0daseY0lUg42hLc/Y6bPbERjkwHxBA0MBDjRVeGtgSQdJDzXbCPsqj5SPCAtga
Ud2Km5wbb6QQS64+xAIDmeqT1MjbQtM1JY1zi9PfkacgYgrFuO/TsksyX0jNsVkV0+s7GbVxMKyv
NNdaO/FryYtzmPofG6dXRm1hebja4b7W2b+6DPn196qe9cKe5kMrrKdfH3mmnkyNgBSNEmvp3PvC
5VcVbWRY0PpynNIdB4peMpH00Uu1xjrUTz/kuLcV95sj2EiwlI+ySfKyvQ5IMQ+h1DsOhjX1Qnl1
Y9PAciiN1nYSjXT560opOQmaV2nRsG1zV/EZiKXyQgqSdZw3iyhLJ7752nRKgbElXKyvPQCJuJEi
20jBhB3Mj5ytFMR32ZFfPSvfvd/yogmztWYj9+lst4hJfyuTkaE3/zJzE6XF6vu+jgKbwr6C81CM
nRKlU1DDzsvdqgIpe2UHzAuD60hHj5iCCkfmODeSQRgwECnXsl8xsQEieHmOPovUVdlw0zAtUzZX
C5Vfs2rxioi8ErYTpICEA8qCse9iyhSSCmZzC4CXBpuEiWL60VwDWEAnRCF083TKvatwSErEpvpI
FdeKCvTfoEIz+2BOjT17q9PQGKTMDv3yUqau+tlG2BTgNIty4P0Z5deRg1S/YzMuV5ruSca6lFHb
MWnSg1ti0fchvPwzMJ2IhjYXwrJdHqZEAwDfP7QIRYG3Ua3anElLCsevxhyr2gbc6nb654N+pg1o
uvqnv1cxJN/mnjtYL9tzvd7JySwpF5aDjycsYnkSpBT9RHZT7JCBxXy1No4fkeRWMEpu1jH9YFW7
ckiCExOOTkGfQ2f+1RYV8g0z25v+AzVNBdNE1EUx9VxaY8A9xUTCQFCivbyXeajqYZpuuwIXZcAg
tq0v44Y3G3pUtZz4WPOyD2WLINw40SwvZoU/laxRCFocMlG5XvIEXci9ki5vpAfdpROBg/rDtEgD
FKZgTTQsomAwCF9LDDJI6CpO4UFzOGPtfdqNLfXhfKZmuckpLmrn2n/la/07jj4MEnDAQ9YYBpMg
3pgQkEKacGbGL+WQE1pO6oxZ3gQDPCKu5dCWp04H0Tqa5qmILtn7T6tOlhSSBzRv5HU5wZfpY93y
eBv4VMfl0XdUN+mucGZnHdOrjrg7ZsCc7WG+0MiDZVyYFtAanmH1rzZdDTBYYQ7wvuIvR1Fa3lvE
fvXMVObpN+q/jIOSY5KFnU1z+iABMTHyYIjVvIBKArxOo2OmtBMtW778VS3kHf4yw5mLaSINQxwe
TfKGjWxe6SCr+Y4CJCe3lW5+kvwTdH8sqCyhJE8Zm1n2vNOEo6g6LQKZcuTsBCWo7tJoth3LWRrL
8bQIeb4KfExpzhtDSShKRxWxAca4GzUZhwosxLERsOsTUryPcOmDI10EixfMuPfwY48teWHbSK/w
+sof0WeSptCJ1zF56kQHRtNX92hM2cPW8T2xMFfEjiL05yqTgjza2ioJ6otEH3UVOzVlEcjooGKH
qQJaDmep29M2WTTXe/zi9aTDOh9L71FSTuMc1JS6MY8XKVkD5ehlwmCodnF50GEz2islO5XXk20g
iHMNyv9rNrPTDWeRHpJfh//Y3Sq3XzYdqz0UysZ6u990k8gzUx43isffYbH4FEs0VxbWYIkJidrm
fLTv6nWryggOI485tpJNLGhwMNnypdnuAxKGiOp4TSX9GbdjHSsUre235bp6TTt71GiuGnmJM65o
rKuPlxkjIV4jN6kcWQxcqmrXYI0TPBsH1RTtCEZr8TGSlg2jQ9gQ4xLzB03DUG3SYoTzTqkdi1sM
gqceInn1yXeljksU7Ud5wqAwzu8ORE0s3E1uB9WZRhL6LrdsdlbR9oJ68T+Szmu5cSSJol+ECHjz
SsLQO3m9IESpBU94+/VzShM729PTLVEkUKjKvHlNoT8BpNOFtG8GCi0ugNx9OsaGBRcu2weczOqk
ysfI2KPKMDfzX3H9MuKsEqH4eawfsN2Ii4Cr2xHrtE/LM8blsXOuK9LID2F54U+wq8uBT/sHYP1Z
DDrTV8facXcRpdnT9WHvcv0lmz/68j5Zu3DchvXLMH/341aXXtvw8IBc6py08GhYUKPr19jZkl+j
MWE1XbxvbcO3CdFiZ5bA7XArqq8y1yDVXmP1V8KR02jJoZhvo7MHm6toTs0CLvmTxE0dH14TvlC2
kWiz4I5BPrThc/C1OUT1QMELcPGJ02m0fwNLnI1MV3lA2dlAJnGmkOvXqr1GG4VsY201SKi5NnX0
zzDw/rvKWhDBje58rcUmFtuyXa0GWrdLsi2IKLx3gxzy8NwLEyiZbq9+nupjXj2bmJpStmRbyqPc
2eb23bSfYt4cKVSHcjnPtFF0buVFbl9i2U3fSX3G5nBhOyB/xzTfSJg2Td+BVeYArOIC1AeVdWvJ
4IFRgz4XtCK6zpHgTm5QFscHvkxrNgXKWPa8TD4/zJ+U4XcII7LZOO1OUw6hdUKymRinGcs9WNk5
B8WL0T4pTKXyQVkvhEtFF7X6zVCojuz2k2HSwGKr+vCchfdDXHlE8yrs6NKOkc/NLJlFjeAS0XsI
dhnnn76MtkM6KvaGt18vAc+XRjWpKhsufqYGxrzXF555m27HHfpdJ+2m5qrgy6jNT2W11xByxXvE
hzSCqfqdfjjSuWJOA5uq7m/s1Vm9l51DziRUWb4NaW/ItyLa1nAdTKMLBum4LKcSxvYobMWTp2L6
nKmjUwa8QwQOiT3qcBvhllSvjc1SnURyEdEAEWJdPcjafT1/O9JtLhbf6Qq/f2CAPn6nsJUeEkNO
faMxbB9/wPhzPj4Q9YIo+SE0mdovT43U514rgSG2h1oq/GYmv1X7Zb9vH/BITHEI30aeKf1o5sHk
QFwrfYvzIuKYye2b1F5zqsy62rMPpPyAx0Wg8RHxxTKgLx9Ci0fXjI8zcE4mPeFXxYMUsaNJ2UEl
IahD0kuuLoB5d1Nl5OxuVTMl7G+pHVgqbQBUTxtBT7ZjlpAxKHUgdxWPvarvDfVt7k4R3QqLzLQR
8QTGEEwx8a6vo/L5sG4ys56q5DmkuOsoVs3urhk3AAoEOA7gUz3dDflpTHl35wiB7cA7P03ZC56S
jv5T4KTFFWcOUDs61V+3z3qN5dfc5WqmFqCvVmX53ayH/aCkVzW08BNUMMiIiInmQqdD8ROPLNGm
YqQn+Q8z+2key8syhG95STbNgJwwjg6zQovfZskp1+XvIeyenJYbXL7LxXjQ0+E9G5wvw+pwg8ZJ
b+6OTcq9n9PupmlMeKb2QMfjGuGHkUxPem66hSySWKeV3GP9CcdNljz02cuffG3iV6BN7p3AA3Du
XDNYE8Dtn5aNPwS2+1+oxS0ByYZPQ8uKhSnBT3/xtaPB3MVFGE5pThGb9wRSBcKjdvbNCDNc3qFf
Eh9mrdPUa4iAqWGB8ISzrd3idovz44L1B3pr+IFkF6l+QpeWXzAxKXb0LzjN591GgW7P1kCwp+XL
s6gssKkBgdSdp5pcwNkny4tWuNevPcAWoIzKJMHreDtkSRLNnrittiNnrGSzNH0OvGYIFuNHVmkU
Ayf2WtslH4xpIuHJOO/+72vLaEKZThr+xOQ/h2uGXEmBiomJJZIPPFI4SqBzeVHnzzk65DVmOIZf
vKZAKsxCTtY3jhUAS0S0CGCV3XRF+Vu8zlcmKsWv9qSe5ivodeMQd2qxTf0o5/QAxI5+P1spPxOG
+fRsf6Y80StD7uQV3TyfkJw3eEfU7HvjR+GpNtbRHcOwHxR4YLXWT3bvGREa6xzOg0FeSnJ3ntna
KmeVv8+wljh+0OfxMzTmfUL0l7zyHvWjtq03iPqgND2Daytb9Wg8Wz/mrWZyAqiPkVX4WfzKV7BY
OMYsmeJrwW3uJh/x1H4Oj8WvGVRCWXAC7oQv0kD8784LPpKzRxTRniDBbYHlvr57kH1EQYwvtr17
XMijDppLhlPEeGq2+UWYyAlufv4znsjO+0o/6tv46rzjvcGrsp9siN3FajLfZihHAAgwEHolvurr
iJ5Rh1DxnF6yU4k4tP4lp3ULKUtnFTHC+jaeMlgxzBkIZhW/Q0II+LbgKvDKRRB/yS1Sj1x3vpyK
BRoYjgHMXdXTxGQBbJA+HtYDvC0gzfGXe43/KVQdkd/FM4RWBl9mrChJ+33lKeEPQPuUbxBzxrby
jftRQlJ6G9N1mzLR5an4C8sBalcx6noj0i9mIsiXQHQhZSlEPeVSp47tOoNrgtBbX1nQSykeTuW9
QeMPp8pYG7D9PvSbfINbf39AI7zVe2aCwjxOJDN9aCDDPzZjPYxyIMFbIOVQ9shYeunf8KIyRmrm
Vf5CHlscWD+KtlJPrvGsbB8vEQRoSF14sa4g8le8RX5WXPPFC3AMNGneyY3guGldwAkHF4TY8jne
83/lW3Lnx0vP1YszCsOrnIjw8U7CHCt2badrPmF9B6Wn6hdB8i1p6cbHCJcFi6CXP1O5eFqp9/Jp
etHfmJE6f/5xjxcAfQg/++pFvtdv0gEQHjdAkSs+AGeBXKCG4e1RdHygOYCedidl6vHCu1PfHp/l
ucFBAc4yhK6jybddh5dB56hhuxWxkA5syVFMc3gO0M3SEf44H+pdQt32pPCynyTa9+STQB17kt/Q
hOXX9JOfxx8wFmheCD53PvIX3i4MDi3z+JAGtwcEKWWAvuaCzLRPSOEwbOKWIsm3MBlZj+JC8Brd
vwGkdQDw4EISkh0o/3j3M6qzFWOL27wpzuQJfrbn7tYydPqcICrhdo/wzcIqFzMmegjy7bBeI8Hp
acJb6eHOiZu8mxv9MD8Td8UlfcM5irt/MkgDV08EZd+iN/lksVyKu3Vw8QHZcxBgaAtuyMHBPoGj
CNNjcTWYZMnkqWLwveI+sl6QYLZ0kNt6z0XD6wtKwHr5GbC3IIwJXfCe33LmE0nHDoTLSadh0kFe
HoPp5M4LaaWfcpkUAi5cleKGC8seCQDHerPExWq4HYxVAD+YaEBm3pr34ly92Dc5XLMoY1hQXGxk
ODVe2kjzPFr3ZHFJjA+xjiDPg4k9E9VkHUprguWTNmiJ78gu4+JqjMzTs7TVLu3GeDbRt2iXBRdI
EdJMZffd7+Zgeapcij39cw7YFHBLeG/eq+/uQ70CLYBGX8jw46vf2Tm4UBJa17XN5Zg+0IH/I+sU
Zz2exORN2eKpeXN+GDApDK/+Hv/iHkLF+OAR5sIzMK1JLxRaBcz9CLYePNlaFXf9xlrRyOdCowKC
bG8qLJTNfUZ4RuMSCbIwrMUTD895BHkFbAHP0L2u21UY0GDtHO5aMoTsLVDzkh6slCED4MkpyTb6
sjE5lnm3EqebJwzSmX/gS0y0QOUTRwXY8mi8OvdwxO5wYHe8ZDqW2j4y3SEMWhP3P0+PMJ3GNSmM
yApYi7zbP1abhMvERJ4F0XSY+uK8iPW4r1k7bMkw6HjULljOIrGc3EVdy8SuYquir6kbqExwZRk6
T893olnpOJn3ReeDTurtnfduNr7y/mcDwBXdsh6zO3wKuNEYRnDc+TAP2B7TNXfxwopj4tyK0bv+
yd2DtjRxFmMbPK+h8WKITgXwyTwTxljCDI0T8527I9TtgxtjhYHHfUdQNJP67t1BZNjuKEyh6Aes
aH4g78BlP3StZ5gWf+9CJ47xsZ4+krdyHx8ZHV/GvfURYbWx5vvIshb7NuMYtkJcOD1tO3Neu8Vb
6CX3cs/fih11LxgC/IZdVuOHCIiHH+W4CGag9X/qx/TAFD1dL0/ZL7cUO5iDfZSvyjm2PDYYjhix
4Ji+i8vDUQ7DZ2q8UbgC4of1Pvgi6QQJN2SBNTPpC96RLE/hqiAjMSKF6335JgyXgmGLswAzYC+D
2BAeOQ67d45H8xgfaHaczXSZzmAbO67G8qT1nuHymMLuomgU/HH0oMRbO6R0uvhGJwCsEvCj53SB
GNnzulxk4UvpNZY3D68TR6PtD1TFi8h2zGgdq7Mh0C3F49aAOrcyC3KDyfmDrRwRE+rGYl3KXm6K
chZSuHKYKQycJwSJv4zAIeu0X8KCFn0LrhAMfcDAYUP112zPgAar6K3zngb6DUbcHhkYgAUGihcF
b9aRG/lT5274pV1YXXxCGID3H+i2jQ5CKLanCuOVUBjts5Eb6DKg5J7lTy5MI5wfO1YhzknPwweO
nR98WioJ+Sp2EtOdrziFsjL5B/4NE3muWfWN1/7je77hoEDhRz1gdTjEr9N+XczsjztKTwvncN2X
OdixDP1ga2H/5I3CDSaGQXHx62RKn6AmpGp8othGAMtvSWK2iz3fyJtA0wd7Gq4ZcU50CMaaLYZ7
+M1iFp/4Q/KjNzFBfGfWqgPzwHH6tD/hxs/QMt5ZAOCDNEp+f8Ro0dqMgWD1xk/aXn5hCEavhvbh
yi/NU/pt7R3CpOorhD98NcNfvLOw8W/rNTkLOFkw0MJSx5Dg8nRYN/mtvAG46Vls+DWnm3nyMICC
e9k6LnV4tmzBcQi6pAsQa+jvAxM9QXLqFHkdaRexeH4JsFQfG6hz/Kfa0HEy7/YaXKrh3OUeNrAl
7BiFibMXDxvVgVi3caQtadgYpHIqQ2nOn2cMLfOP8TPcYQjidyK6tYYd8Yvjj5SvcVSGuzQ5QuWL
QI4s8Wb0+Q2dTxxu05DpyU7V/BFEXPOLfDv9jeWk+Qlj+8XZZrI3SS+Ws9V6DPuPZPCB8uSyPyXu
AqkgPJwVa5dlgaZvx/SSjFtb2hhkXfake5Ats2lkvzO9VAqy2o+sk9Tv1SVwyC1E5WfR2mAcz3T2
3CyXqg8ewOgh7MYNr27jplEID/ws3ySdn1kCoKiGwJY3oRLgmzGVZ+bYUBWKCMjAZTefZJom346o
AKC1beTKH3tXkd0x8snJgltISAIfj0mW8EEDepufHgyaXgmqMxAgmH7cbZFAh3SGnacxtnW8yQw0
2bUc30n8xQjGcZsZJ9k+DEYQMkWiEND2sXU2srPSBBpegCaDZIbha0ZSixng+6SYgQVSsRwM5RSP
O5OEIXK+24BvLMBU+oXEHkgn9vChO/JZLzEYjLNznBNj/FAVYkkp9+sa8wc4EnLJJxwb4EDsRPgw
He4XK80YoLEXjJljotmZkDc4nE6Ps1orL+3Qv8t6c8oM682Av+0QyVNi28g06iO1s4PcKhsDXF0O
u5+mNg4Mz2VBLy93GGS+oSgo1xqRVP0RZgL/0JFD3UBdZFHpwN5/hTrOmflAQ3afxZAdrjgDSUFL
f8OWS34ZXyQOECRyEMGF3KfELXWD7ACHFCyisisu8Ff+ThjL02ddH0/tEdUIY0pPUM5Zqk/Vz3Ap
PvmvYkKCszbIgENxON8SoLJx6NCY4R2KVYZV4b2Sy9ZZM8r3pbLuVt4/hX27jdrqdcSW13wg5xIJ
5/axSabTo7JPjtVD3Wn88lN7gGHl5wyoQZdIYwm/dJ6GDn5/wb44dbHvEOat2fJrKSm/WBJr/T+l
r7rVUCe/WnkecvXHKoarVCvPdrZfNGUbhhKlnHyo++dOip/l2HlPDPBzCv2S3ctaOM9lOLKUxVb6
pfRPMRT5h0G2NP0bWIJpXcKHjDkfxUuWezV+HIvAC8Nqa+SVV+kEhD0MP2rLPXdxb8PfHsKrPlme
knH4dKPfppIng5lMuc20FZh5AX3W+3XFpEIizRArKRjcEGhNTEaBbzTGFUxNgBYfEWwM8XCRzZIx
HKjbyR+RQbXsSSobUQ0D5jHqgZJwZsGIeEC8G/RtSeKnjVPd3PZen2rbTiFgY9Z8R01BVpxLmDCO
R30jcR5Ji8RUkVZ7MqgcIWTTNqQqAU5a6cYKrFfBtAA4UIyHH4XG2krxqZeq9UKKdTbBry4gKptb
DcettAjXeduyA7R+Ei/Uj6FfyY33UAckut26m9vAMRuvwhcu5cEuBr+B/a6gVFt65a0uMIqv46Cb
FJdL5I7dLUwAJ22LlNiS/BfGffChSzzfEsfepsYY2B89auBF+Zql5pTk2jblQNSocZbHZ7VMmwRi
TErK+dIvmy6CNJT8djribxDNpMSDfU6koFIczNNIuVVDtE+QEUjdrRZCd4ldybFoiiLGg9V31R7K
4WkxMX6D2irfdaLTmh0Mlga7BlLRG6X2p+liRTxny/HBod5VJG7a7Wc6juTVSwtW02gFtPo82gJh
hrvCY8QPHZqFToaEXaC7RSaVnnQdcmTxou8z3ETi+TL3EtSdwn2MgRohfksiTnmnXi5ZRlaVw0i4
xHFAAN4d3ZEqEYmgajRsLY9lHm9C0STps1/j7NVFQhIhE8lcWdnBeiCq6GEfJ9bhgW5Kx5svbeNt
XnOQ2Oz9CGv78ZbQYD5Lvc2MSiHSdMDdtSU1CfsqpQ7aLKh0heF8FTTCBw/fNDOm2nFsN+xwK6c2
73FSZneJl9dyxBpSNTxF7zcDh3LGfxf0JTO1nck50dQUmUPJo3KQGEIaVIA1oaKZgpabR8TUW09K
X1qVeTfBx5ICHS2Ztmnt1TRCM0Re3PwVqIxGlGylGucR5u+ZsJPUn7WILAT4uXJcM3VCFdY+FYg/
htxwI8ZXM06R5lBtoxFaYgd2X0auzRlKZluNGV1DDI5SopWFPd3HBBNKNfmQKPKw+V6seG0Ki6nx
NKNQ15hP9OFJYQ8vy18VGVDdJWtYas5UuhMZSvnj2mu7uDpr1lmPnitai+LxJkkvhQOiAVFjPFkD
WZ+Q6Cz62CnGfeeg4ljAzR2F3IaNyekwjb8+JpNp6ymyyyAfTwkxWtPxkaJh6yiSk9A1cfuPJNWv
K+I9lbXUvGUy8i71c6azMHpqctJjTw5YgyohFF3oKQzopaR9FqifHxooBCNPRAJbxlRNHIjjPQ7s
fEPt0bFqCz9vrgwcZqaNygfD6UgSfVYGpl2QRKsEBvh4y7geNQCYmSO6R0XyR9235cCwzykq0Jay
KIjtbfgJ+gWfE2y9VY4hbgnhSbK30Y2TdMSx5U+cSCiQ4Wzx2JTJngmDnugQ8FpQtAx5Vg+B4TZR
F07hscYEcfbDdIdUoTD3kGXDbGeDHJYfjb2lHOPNyvMZI32aYflxofiF4DTo3wLRox9GxdHcoZHK
jz2TCuQdoKgMtSa4oEhbI49kxLnxzVCUz2SnITAiABpCRkNMHeFWD8qsNVVq/GcuD4sVAjatTLap
d8O5+oixDnnmzG7YcohoLnyMy5gzMW1qDC+mOWZhhQRnQpgUJIcFCqL5On6ysPsb4zqIb7mg8DKi
x3i6IoMOgd+e53L4oZ3Wv7hZCtswKMa7YQu/Xr4J1pRClOsZCVF7Q9sB0Yeb8mnteWd09YAqwK6w
Nw8o9QjZgjTNQlmQSK9g4CFuY9QJsahhFrqGFxmRpZYIC9c/L+aJob2IAKamhfgnv+iC/GhwK38w
uj9Rs9HqTMIrD8YYunzpDTGlBoh3Tej6tobQuvWfNQEnrXi9svTqzqdHQ/owf7FvUCR3z+hQm0uy
582gPk0VxKZkKMJGYxwrPngovNtQfYGwqr8MTLiaNTp4BCy6cGItO1//qs7kIP4QEjVOLuLGKvFI
QBYS19YlFYrmQ665vjJzJjYM6t0ZN7Y1YjocQ/EJs+Igy7c9TD9tRywnPp3znuoXRizsuawMqIpL
4P3qBEjMSmGgScgTs4bqHbfazIab6dK9SvQEQP0wOb7hkwlOXeSpjClzWDV7YBceEFq9qd0Vxj6c
tzQtDEQeAyAO1DufeVeqsvfsymwTyRsz24bFPakO8egPKlZDlBMIxNjsqcBcC34ddfG/trgXMTaN
bNSmcdLNC1YL4bAp5x0+X3m5nW2vqbY2YUvOhjjxMXmHNQnRYcGYsXuqjK08BzXqdM1lPLIgmyLC
hK0g2zjhsWu3ArZGnipIrYJ32HQeb6vpNhGNTL5ZVGL0aN7JjiOhycvbLYoyxmUa5VAMQcaN0FLF
AT6rXcwdE7mZC9DN4jHLb7F0X1ZsTPOfncOZdYBfjv1F5ckfUs1Kbw1/ieKFAAlSWykjIOmkq4a6
oqJNRHa1YisTKnkRgXMsSFUu15W0blHIVC6VF6xRyFKkRBMj3Vk7HhB4p5yByMpHw7XVPdb2FOwq
BGeePdGHXkAj8B3krsc/7RcTBc55TFaY0+dCJ0Y9hjaFho82GBt+xrw8SWTVINnRQ48RIiOikakF
RPcQ7hvPOhQcrAqIqhO4qQJjlWfKEmKHbPZQJTFYYjMZeqqiPfsMm+tIoIvCVrMjtREysEz6F5gd
Ti6r9g8YoMNEysiyYngKU50oRdr38IUuHZw1L31BYO9dtXSR/zaoX38Q9vDAMJVjDwSEsFCGdR/y
YzfOeEWvJisgzm+AXQCFmDwfMsYzmExi+6eRw3xG/zfDKOhdCK7ZFeItZrO27nIbNMxqseFlLsER
yZCWkoGdgUtLraN/sZOzBXXnx0frrMkjh6vMjJHtin4vygO6RWLIOVQF/yinfBZqfgiyuDr00XZm
Gj24OTUEUMewgnoGM5ckrBeUt8l14aTDu+9o3RcmAjCP78rz40OFHiXMY0cik40DPZJzp5OCL9lV
LmejYA+Hrqq7uNTVUPVxmgG4ZkyieHjlMhVlByMPgTdIJBdbUEHmMo2n7REKrryxLmcCJNAQVH5H
yhO/H7epT/lUG65UvE+DH47XVawyxzyLOmXYGD2Y7DNWC3QvD2EeJzo2ss971UfH+cieCQlPcURB
/ksOKwlKSBKVPd+rf8Qy9iEjtHzsizMXza6sQnjrpmX24M8o9bOWf2bKMWv9JTwil3OKj2W+xNVz
9fjQ2aeT+bPO3jJQTkjCzbPgB/QoI0OC/czvuCPyfl+BjmXcssogNNh5saN3UvaG6IJRZEwTWJOC
5LxU5k+kX3kf0rkXspP2x6G+ZMwsqKaD892GZBQPa8yYBQUp9WsNasoeyJayDpNsi/BMw2dLgNDD
fk2dxzC1a4/MzjEMJynBcQL1i/7W4mmXPGoOUsjiGo45BMMK5TZPv9F5lsNgbSmOfSUjUUs4FLsa
8wzTeErlkMRW+FEljZAlWQddiBSFCYgBf3je1WMe1DnjZeQZk0X4AvUVYwE1euvqxdelX7O8ZzlF
M06RBvQhAK0Ga1RefcqEcsehhL8S5K6VjIDy/KRSxGrYKyq7PGJcglqtdV4rJgBp6hZ4CMkLIvnf
EAxEcnDlGuDddIwkcYC1ibPltIwo7lyVo3rGG6JHtRBtNXJ2bIdhzWfRjV4bMSzm/4mFb7z84tgJ
YquZ1ENC5LsCh1Gm+DXesxRBcgY5HReZDphDsUlnmEIXCh4G289hSIJqfzGI2NJxWY11oBuTDubL
ofnHeSu/GwCRpob+4bEtktcZwqcehBpJa+WzztEYtdCcIX3qyclWfsSr67K5TgHQ5+Szz++ODlGa
izLBv1ZeKo6hZAp08F2sIB9u5bhJYD5bRH8vboq1woN2EDG+N1lEyvhJELPu8HA21vYPrtPzFNAh
yh8lNg+KT8hEq63Kb6yhjdrnt7UU1CDkivBbhYLFE4ttNrMUREGT4MXzvcuG5xplf0VjjfELQ2xL
mJcjgqePwSGlo7xBjsXgbsTXWr9aLYiQMRanmV0UmRSEAWQbFIMOIM8qYzLL+W3hpLtWHTxgPBWp
r7nTBq9lm6OJhQoe79T50EXbieSvo75v/+abQ+apqrewRbws/wwS0jM3njYKGyc2vpX/YHCG23C2
nx2/oNXAA/yc0Piq+KLj1bW27/DDcpwLaMxwIae0pOoY1vMzHWuUAC2sEgQ2X/Wwhu31onDI7SQB
vGK7tBo8Bd/KEtUAr+Qx7st+bE4mzAJKTwFggFH0VeLAiMvKLeVUiXFbCYwsCO+yebaqdTV7CTUh
ni/j6jGDVWA+XSGCBUwkc2reENQcN/5gugZxltkuQZKHOhKPfFBatP2iyBUvuhwligBBD+ac2A4F
ruPnVN6GJLwYBBL4FtJpBPktwoE11zllSkWJlW1MqnIKLaYvzaZ1kHuvynBX6zfcSWvJH6h/BxS8
sah7jgUJTYInFkQQo1u/hRykiU8f0iz6WoVmBiEzRRs9yCnHs6x5VegqZgpqfjb9wlpV3Ug/lMSL
tv5MvQOS9wg6e82z33887pAcTdYhSxdDXUrh3sWx9c/9m7Y3Yv7KDLJgkuTqP7K2UpaVBkKXuDiM
Y8ZkGjyQaxs6Q+Z1rzqB4MgDRAmKZnhVaoy3TtPiOYRoas9m9sIdzie3eng4UcWSpylBWV8bIG2e
Y1B2D+DLubThRgXgxxwB4RiEp2ZrWtsoCrh0NuDUjL/ATkH2RtJFFESXTABDW5NdAtIRXAXUMIY3
EMhJfrK04/IXsRfC7WEq8utAJmOkdHGQ+NFvW6hG3Ay2AvnEOOnYpJ/7IRI7JobJ7ZGByXoKEseW
qOejBlHrUCCYATKGUMl3nnS8k+ETad5iUBWyMHwFQK1bM4m2DBc2o+jdkCJLXugEML15UzOSKcQR
BMvmvsUEj14wh+Locb/094qw1BjsANt79zHD8vcr1g+QTbIaMz/Tmeiuu2rNJth+ZIxeCnErrE+e
4doBAKJhp+5yE5o71i37Eq65fOnsa4guv8x8rRSegvyZxfslFR6vin+IKny1sP9RVgn7QHcY62f7
XGuHufxgCWsxW4XLS+Tm3kJDxMSOoNFyn5+qFp4b1cQuiz3ZfolvEmxGwivQnaxaAK/i0E+BCn7I
4I5tMDkDFuRGYG55Pb5RT26p6fcYViIEYPrmQIzwSuJBiGrkRkEtAiUp2Ph34NjcvSnbGN0t4meh
nYPWlYPIkyVLObcyn7GqqIR1Fwqq9AkHEPkIJKzoG2jp+PHDLjQ2GGTh90vxBAxsoWOa1qJBUu7R
J72bEa6pqJc77lEyLj6M4l3CBCiWmmonKV6Lz4+06dmwOh8JYM8y/OrQUp6Z18aAVDsJjsvDy+YX
jhLJ2WjoTxEQIGTa6SkLXEQb0GPaX8MBwQ2B3Sv+x0+mNq+v4z8MoqAwPke7/pp+g7YjdNBjpFrY
oPyqr1Q4kCpYRDBrYGnD2vpn/kMVRR0Jhau/0dCGaMVEJCpqnZ457OiRy8lDizcRJ0Y5iWoMDzLm
qcfwQvqGUsIf5QHcafOehAhGEqg1bHjmylHMCU+Lw3Mj5ojlibagvE294IhKxAbKNCsTUstmHe0f
EPGoXHKftid1NiGeJyKvWvTVcMyQaAs7H2yNbawhi9N0oCPlutSWrxBobb2XzJDIPxrEz0MvgR3A
z3yigE4pefDMqS69cHUCwAmptxKvhNkVyBri/BWqL1sMDJa35Y4Dkybtm8TnFil7CPxYhWZrWnEi
YnfCZQZmDtmpnJScxxEcSTyTi+OErnXP0k86V72U4ebBEcxfpjQhqy5cd9oG5/+9us30VXp28F/Y
TnjgcPgetT0VrK67WrkpUjIWVuFFfXzxEHJMo/w6chTXxyb8W+gY2HMiMtU4iuJhdiWGFzyWUL9y
V7m2TNRNHvKV+dTDPcMq+s/zTv8ojynzyJN1a0gp900wPsg2FWJBVvZVgv3yVe4aCbMmdfAcNPlN
wJrFIW3WgfzwKaYw87jJOoPtQ4frt7jn5YYP4JwG8i2OuMrx7/TJ0DbxE9eHK0PihcIEcF73FIHN
WkPxS9NGiMYHB0CIYobMUWATqAVA6e8ZflE/3c8kwwhGpE1DHNmiS66YN9DSsPGz/TdnoBCFTgYP
ojIwIpo1SHInvDhYxAu2S4n7uOj1npfAoTWBI4jDAWvmKpOXIFt7472EvciQFEADFtxyCPMd1TN4
HU6+vI3mbH+BumPggR2xPgFB4v1O/sZ2IuZk76h8LA8+SHi1zjN5ya906DohRNEXvjqUqySh8P6I
XNCC9DJAtGMmgT4UwA5So3mFzpsKM5HstYZNZ8BqQUmIyBZDUUJWH7SBiGpBXUAAgoILTB9mbBhO
6f8KTHeJkNhpPAb8+oZ1jj1u6iPaz6T9jYHpmRHKG3yyMb8Iq5/y1bzSTk+kPWG8DzeWywGa4xR+
+sNPEdkw8o3nmu0ju7YBCkAWNv5LDAeRyNHZg08BkWW7VCX5V9s8zkjJp4NzUrdUnLiBsiyylwHf
nNOEGc6xHFfNRt42+zzcpz2Xgh8Jz4UktJME8LRPjpbAdLmf+5BZyim6qqVvhzeI9gtMSp76Ncub
v6LETI7Ji6wLnVW1pxa2D+Gyn2aoLOv8N8n9DrOkdyVn7IE4EqEnWjF66Nv02JB0rON8TpVrbo2b
kjzzo6XZTY68qHXi6U5THwyDjblDEF6QKrd2jjJH4gbJBCWbCTOFCAXkZhboQeDkXje7JuPtv4QT
1FwNrAB5XTME2/Dgydi17IGm6yvJCSD3yvP0zMZDngKa4mrDNqHhAhhmJ21Tv2h7niymJmyhEyYg
4RaZebtOn8iMmVC7fzJAw6qzLgNkILfyStoys/a3R7l1Th0izpljH38SfAqZXiLfkngUAvpdsH9h
4RgJv09ZFy6iPJFZT88jGnr7i21PxTP0mFztC+AWCATfQV9qbDSmGZM4TGYTPrI/vUkYT1Y+OkkU
JmIiioEWZpQlsoRVMXrCV4va909ITJOvvQHowGNAKgDNoGYSTbDzF+kJYsAKjNGuHWbqeGrdOc5h
WtwnjHerZ/AQDWrnYdHccKcy30dnrdIPcyCukDdxukH+JInNEc4kLfDylS51fC1uLcNHgXKBqa5x
xoFkgzEVjFCQZ9MWefBgTqivmWDIXzrxR4TcjCu0o6xk2XAbWUh+uUp8fhMf+/zE0YZ2mBMcTQ5R
jHRP072f1tJbxyQcXIInn+FvvAGIFfeR7B/DhZ6Fxg5Ed/5skfkRboS7Blu07IksDTYZmo5vbiKg
Cwcz12x66/DpwwmTr8N1EXYAhhPdc/PR/zE5NiNvogk62UUgAU4OgxYTINXAGRpUCngKUFQQWBBH
QRKBLEIAGjxxkZTS+jDKARFhyOq/oMFww9mmOPAgWoOFc6YSFoZ7ANsnf8KvnLozxmLQ29D3IQ1s
ngF2NYcJLbnXzY+AamK20DVvCQPEJkAkzYZeGi7glIZbDp5bnA2ESqqeuGhQZ6Evi2Agt9tT4lAN
cXKWRwVTcC7x4Gk4ixub2Topb/GZB846Zcdmb1/qY2ztAH4GJOr1LpVd1q0gofNLexwanMPWyhtE
jLxf2f/CaV3vil2M1v1Cgy1ScijCxnHzGH0grgbJ6BKI2/hYPbN0WW4UL9XFBBTFFB3AG/he6Txo
UiSug68motgQd4GMwdEdiSdivdkU/t6C6B8skOv7l9/CYIrxEUR8MEroWEy/SGqLtfW4I3lmahnM
uoS2FRTh5+WHL2h30IIYrgiTF2QCfxRnfLEfpKm1HlF1db1OcTvAfAQcJ0HEhnBaoO1d4tU36B/6
P2BZZGD9Tf3iL1FyQHsA2mF4Nb7IL8y67UCY01DPLutQODTw9srX8BPCmX0U3OgvXAf5h0eHKQe1
I48mh4723f8irkhW/WuPT9IXT1mJ7yuMVcjSCOvRymyUb8otpKADaYvjKw4F4IejsMnnYKXstP9x
SpSf5WfzEb4KdTaifG4ZFN+zE8Jy9VggyTXylMHHJY9D37k1+2qPiAgUY6GZY3Pv3qQbzhkaxQiU
y5SDQ4AKjGdLYSNdVj6lZf1PEilum1hEs6BnnxZXOtVH6pTc+YDAEWUepwbyYk4q6ZYbWBtaqViI
UrhnP6rY7/bimEFSz0rBSiSiDHULBTgRDdM6pZbBlXLwZ2lDkUo6FHU5CMHEOUt5g8k1yIr22Niw
eim5sCDE7/Yf3SqAyAhSgdfs/sYxYsDwPvOh6syfsbPd9hRLgOfX8KIhrsc4nLh3jEWgGR7ZU6AE
4HTJ48+zxPOhgsRjVcvEklMGhgF777/+kzJc+DX/Y1bDwIryAQkp5SmLtRDw3vIsv3JcszWKfZGu
1RbxqukAJd9iRvI77uwj8ktVKN5v6ivwOwp5uGVwgfHT+k4vJgM2dCWoAf6j6b6W20iWLYB+ESLg
zSvR3fCWICnyBUGIELz3+PqzinNvnDmakUSCQHd1VebObRbSIhQZ8WlgHwq5EO8hReHJjf30nm0u
usZap25aFgKDycIfngf9MD5zTn6Wp95JOBAG+W/CkR/ulRSvIDY591t4hPEBFZENm2U8Lzdb/Lpa
+Gt3qvz1Rrha2dapSAp/y7ayR5z7w3WmiCxn0wuOJNXrXwg9hi1KpIbnQfEhjvBLDp0QtIEFCMBc
n19n6+61+EVzd6UhPcSrQ9s5uBvMC6zR3JFI/+V4v3AHpdMMXqEGabwB1PJoKG4JV6opLOv4+vg6
94v/rPECvzmLo1IzkrABXEe3Ifhb/0Sk7rPvP1nt0kWHzAm2uOxC1iIxTbrNAXzitRJVYuUm2It6
NjUb5JHowF2SmFVrZWL4skAowSZyhJyqO5Futj7bFFCdy6ljAk3+tXyNQW8GLrZfvKKv27D87ijJ
yOFNQ7zgxEqxT7+cdlXfq1A4vvpwGzIiLqEmkb9TPQ1g+dtNKusmi1WzdGi9zTSFGIuZZltiE6eL
ljL3aljgELPln0+1sP3uq6EgsM/X13+tROed+Y60ss5jLiEiu+qrC0OpiM8EIqQTtSNmXk6D25ei
5/G1/1y0pLGClh5cCKkUx9Y1P89Jat/0kSTY6T11kbcpV/PCRInidN185fftYzae7xuXVRxmUU5g
pwriLObEshrSG3ErqSbOAd/kL2oRyIPTN+wSWP7mSzPG08R+YMdwc020TKgEdnio81Hx0y+gynuu
kbkwCYg9/4YAm6ki8O65vKLkJTDNq3pmlyxupirR3SIJiFOcvdZtJ+U9ZL1qP8D/0QZ5Z6peWINK
tWJoqx9S3RCPnFraORvForP/CFD7hBG0om6WTcazuuYYBuDJl1NZUnUnmkFL3ynOjck/HiG1i5Wn
T+Be98UDQxehIdmG2AgDQQVNttRS0yveTXr9FovcNJTppYG6EbuDJ6zgR1IR5klE86jfU4mqwVAL
nmAelifAmtc4aqQKsVmFxuexqhnapdYjRvOoOZVt5zyu5Q1+F9VimUNeAz88zc5yW8NwPz0bG52e
cV2mhp1gSqcOM+K8PA1A62Udmo5y1qIJyxTQYXmpxBjpd2BdOSrliVdrrKXR2JV5QmmBle9yHDkQ
nrHKGW6+oFOviV3BpApbu9stmrdvWdQvdGDJntGmkBgCOmN/1UQlaBIpHTk8SirWRmDT7x/JZtU8
a8oeVaQE6U/x7P0BdjuvWZ7dxUWU3w7/BKD6ttSTOl5FFe+MvkA7EZEDsHKMW+P9V7elGFnfxvEb
ls5mKqPESMe7j1L0K1A6nyMym0z/qaAptp99tHEn8IZ3HrTvHbt5+5cAY32vIYqMBdzXK78uWakg
LQXQxmyuzRhFcNF2jztBDojNxK0IeCMQlfcy8Qddl6VcCtztyzHhonnMU/za7Kqp3vVV3nF1SUcg
7iwEM1Wz3zYZXTlFZ1cuueJaVZi1ZQAXYzlzbL/31U75ax+dIzYlHS6cOwKEXJKq/Jhh4v0y6FiX
GhCSZ7DSAUPZtZc/wWJ3KIb51jr+neWToPykmNinW4cC1Cy5fpqRHrTvegxMMFX8mbdwZN2VYzrk
dLfChs8ZT0T/lu+ughjLN6S/cj3Oq8cQF451TuShbh+lHUAUHqSFnod2pbf7V+k5X/pu0vvmWVeF
Cb1xUNQo/hwovfsf18IcVzXF7CU7yEQ2QenQP4V1suw/T/XNuq5rSHGSe2IhVp/3Fnaf2+RdflwG
GvnHjiF2C3G2+G/mg26pyE6BOHqul+ebGropX0hyg8uhflxxPURFKAEYtnvenItN+8xQaJah3yiS
wlJmXrA9kNlWyznj3q/tU9/S3i4+z1duVsHIZoeMQqGxOyz4OH2cgKqX/feTY2C+kTatq6Ag3YvF
l8peEwcV1aofqXCKBextHVJphuUw7qV2n3lnaOrwiby0Oo15t9aXvDges94z5+x141MXPi2V6g0B
e3+mM4Ag7x66sh0z2wqRIszuvuts78nlOcmfv28wovlCx5BDIdVDFT0ID8dzgTh1R6yI57DedSrC
Xjg1ZVP1xwoIymfkce2ggyXXkkn9vlvYwMYujLuXzi+Gmo/MtZVZpeKseMdH4Brs/mVMG8b6N/rm
8TG5X+w1mYeN0I9nfXg4mewHZQropPLAvffUltN0Ws9nPffMSDLJ9wHZ8xlkl1Xe9V96IdAxo7gs
7xtZZZjZZbyZa8iJelLl5mF1b+4MAdbFTSNT4e8r0vhylvy9qnRSTP9SM5QWjfJ+HJ2y2MoQ+vGJ
MfgqT5ztxHdwstVLG1DN8lSjhvSZ1EypllZRLli5mHgX+mUjx3UKDGjyd5hPTxIFdsV9fYxmg6Id
LN+GOXpYIQDoP1rSfet0/8YTEpG7wY4umlocPzc2wtO6tpKEhPqpGrgf/6hHIEGYIrfU637WPugN
s4fhqiAJh0ql/OhxILband2V1QBKl1akzyUmL84sdZ86zevnPHNqPP30+5XbJo/v1c3heFWi9G8z
pIWQdkrdVzlMVhX/NTjdm2KZtmgtpvng5krJ9P+tBFq/5r92q2SeiW/p/cvxKIzND1vIGZjfuiCI
gx1WYaGvVs2ocYzyc4VbfUeh9/ip5N4u64aiYRtY6L3Dpr956ng0Jql9XDppu0idC7f38a6dq4z2
+cZi9V4ySlVnO7WzHGzxZB77wTHbexQpAS6N1Owzpd5NbTG6b9kon2lD+i87sC0l4N2nKu8xAE+d
yqWZPbQqM29Gzeqvn7XyLDg0ZIFu22bm1EnnXuGehYeU5cbpOryK+jobiylyctlKtVg8Rbi2i91e
v6/UcnHH+3P02H7cNkwHr5nm8sDaDhy539z4eA/3QJlyEf+xuGT1QnyQPtbupi15I4rHLZ7lxs3M
ZuygzYnz7M+OBlJz827EnC1F5d1EPaue32ssxqaxN8hH2k61FQO//SPXdfOhvT8Wp/vC9+7ZvD45
W8FhVifkTr1lOuAT5Y/9jcLl8Hoi7EvnBxlyvTvwP2dSdrO/LYi6U/J/suOMVpY6YrJGx9+j+W4X
tZR2JbtonuZIkA7QjMHRRsbA/pSrnhGjSoC92frn8hwcIRv3Dde0nYdTKVRJt9GZZ2Gkh+VJLLFU
xhS5F90fGb3nufrMLePxnDkyAt7VtOooBpxzNWWg3v4fsq9hxgr3b7TRjTz232sOmSV9b8mGWEpf
kgWYN1X5ynAp22ioduP32z5L1aQR4a+2t4+UHv+yt8/ltXtbkNVePspKO0ZXUaVw61T2i0a6/Gd2
fr+GEfJnhTZ7q+4qMY2amzJmzejyFvNOqxD6OYdummfWgXFFIBTs0jzU9rZjlcduiXtyeibZp6T7
HV6EqO9FtvmYYcflcKAOpkHmQimr/5lDWDr94L2/zI+fJ8SRdbZbudylJ9hM9EGFlMl5nqntofAu
of12aabmBexn/XjxFF8NT09P09J7jvOcEoXgeccs+oDrw8ZDKkTKbB117fEhXfRlY04k3nbh7s92
ar8TI6eFxPSd8A+c6dzLpV6KWvLtCuzPIC884bavj86slYkWrQdYstQKuRaQ4VpOqMI+8TcJ+KB6
qWWiR6x2rOabx8Y9mlA4VzG5qNqyNQkHjWfCaO30smXRNm5c64tazTJ7gba8SDWPVb8x55CYBVhr
nayjr1JSSoIs/VIDhETaA5nfLGcVKnPtySzG5YhDcKKTx5kOm42MKgTMhRxGuE4tpNoR4TaVAr/u
igLWugUDnz2hOpnle3jle91MqVZu0IrEnEcSHC3mbjmf+9aRXC+6cpuUYcGb6rjBtKh5qWG8VfXe
MczeW04p00+SIjPJ2SDJvKU6i0f6oiRcDsdo1ei9Xp5ORorP1634wEOTjKuFLJAsXnpP5oghbVKO
avRsLQbjz4w0wUNzFL6KWK+G/ufaLPywR/eLC4avlzEpdJL5qIE3Y1kX2x9lXIR9P8OVl+GdtzOT
ahbyKfGLJY1s++eG6daffExo8LJOnDDxZhDe262m/BD/R8fvK2m8huG7zq8v/jBBkBlcfLLsvw07
5nIt49oHW941H2eEn5dZ95lc4lTvyAma5U073yz9OTdM6BscEBn8snVhmFr4u2OJXOipQwVPuhyx
5IA3wwPHfGdkUNEEH4O60Wfq99a4wWsoGd7rqe68B2tsuUYrbzvcb9Tat23vYtEQ0NgaayMEtG3v
DttZDO4vUPrOqrl+vddlor4+P1y35jIyj4wo76oTKcLVdOxfNNPRuL8YEB/7czhPTJfbdz3riyZv
yro5ZWtRFws0SsfZ7+No/C+X3Nu3byLGOJeEC3CFlzVcFxtuqCb5elZwaePlj9xtOSHtTEPe/cep
aQ7ZqUiGGw8Kf+b99WjdqPSWIwibQjOk/wXf1UzbCKo4Tc+qaAcxGufpHVzjcgNAAkTi9NTTnYYQ
Ht/yY0IFadt+wplaOubKx558wiOWa62gp6HB7mS5rT4b51c6v6TU0rwnuY/D2zI6fVlzMesaPpm3
N5tUXVEhASUBqeSSg/iThfw5/x/OP0/D+4jzQ2ufHL5Wg1vHeYBZHNbyoasiWbSU/SOg+t57hne+
PBtP7OvLt0exm469V277RpP8kOXv9IblKDdc1YZTfHJBVViLEiVXg9HqawqgmFcnwk6L1dMg87Fg
5ffiVkbMQt081qQvbD0jJI/6xRDi1aIBpwXcprqrme+YaaMPJMtkKbgE28at9t8RRrH/5hqc3IU4
snyqc0Rrzc2lw56gjXnx4+wizDo9Dp52j+owfNM6mTxfrM14ZPW8LAYjfaas9WtrFm/sFVgiiSlj
bZlM7y9hZaHW+3FqMy93qubqppiW6jbJvDQWzfBXPod1e29RAnTCO6E/6dDoDbbJxk9hrNoBFzCC
qcGya8/JvOeBl+YQVbphxAoEb4SvOdefLRakDZtpYt4V/eZuvozCvwRyQle8ZDwBvyWj8Hz3Dh1/
5aZkOLBn7IoEy8kjHtfCqn3EFOccLm9DGXCe8TNTj2ODxUdt3xvlIpKBz7Clm7b4X6G9a6Y7V3Gq
49oO1TwstX1/28ePqN6Gourw2bf9Y39C7hZ2sJfh+vVUo4aoj/vJUJBorzLEonKtXFbk0VhOaC1c
kWfD2Pkj/PH+tTCBclV7/vKFQ2l9Mz1+TKdYhOF0+HITe5m6ZGG7YbgnHv6IStjSsDGg8TZH6FAx
K6TedNac24/hMACsbqmrNuIscG1wNmWLahdojfsu4Ovqi+VDK6hfH99QhmBlrv6Ksu/XPkPm8j8z
DwCTphI3IaGYGP+7DVMfKE/t2bAYcnqk2veDATITaFmw7GirEmta5Zyrw165mZ+G227EKCynGi7B
eUJgh/QQlT8tzt7ma9dJVVcd8CLb1Xj1te3tTNrCDnepSbTl57uKfxNFw8AzWPIGP1tjrsiP7O4P
0aV7Gy4/nwHqxzt5uXQc06r/F1q9370Sp/8MpfgwjPXUc2GufCD4BifdU2cWr3s54XHzZJ5QIJjB
xEoWSwyIBWsOucgO5/6+dWwB0gGMBFqaYuP6/1YynnvH/u0Te1BLQLdWbhI+gyq2s/syY66fpjAk
mytcmvevKx3WTOHDO6kqDmIEY0fKLX7EeN+srJ+cZhg9HxsI7Yejk5qommzdQyrkc7jrhvPN+RVS
jsO3pv9tuvtUB1+j8Ied+uvNnnysr0ezrt34kerrhed9sTnB0BX4jTEy+504bu7RbPiIZ0MhpfAD
kMCtaRComPq5DEDt9J5I6qeqgaXhNiXY+J/L63eruNDCi1XyNSGYBxRldbSh+mqgVg4E3ZdZpxJv
67POOjzID1Cki1VSBifbyVztkAllaqA2nVtzHIpo35qh4jiAaYjZxnjSgYfPSdqs1xo1cq7b4HPi
RpG/3UGbB8CFYBu6OostpMUAMm9kHx90EFOc5hgRA9ZY1cqmqiK6O4upO9IxAz+3joFAJK3GJG3R
EZrrVptQXqbFuR3FD5xVT1+hSoHm+tibr4WcrMtwW2H+Y2C0/anw8wrsb9fiLO32/lP52BYap+pz
lKdJsA4s6gamw9hse9WuhGm8ubl1HxyK1ywnPdkhSmo13U33vZW3jhrjmtnitgFcL6rrbJyLR1T5
gPcebkaOttUTGHmlI7N+fd1scPPeeAsx9V725307WZgC39soEP+Uk6I1+WyizQkZD0Tbn8zII2Am
GVTAJoGnKbB3NoD7bqXa/Ifrq4ZTLYOdUobys+pMMfxxmSix+y7htKzlLHF5iMUtmSjZo11JDmsi
MK7xHn1EKod78yf7tzJIDfIQSGd0NKZjjWQk4Q1N1hPTPur9frq3hkRWbeHu5z7G52IRmSyR0OKK
2zWO0v1DHq+TPEh7gZew8h4K8wQHiJtpP8O9GHlq6m6fPN8FlMSj0Wx1+YeJfCf9pkvABfLRepep
RzULOvxR3UyXSap73clw9lQDvZ2GA32Lj7so0FZ3bquaPvs5Md3gOrvFQ67KhUt/lshzStVso/iD
rHso+fxzs7Nw1JWj7CdG3S7K9xH4Uf9mnXJ7GcD38KAfZVRm7zUUTOuvWjBzexztLBwmuTHkI5/0
kswjF1aVh8wE2jy7SJkj6LZa5BbD6f+EhKA1fcl1vaQI0up9WOkcGTk3Sl2HoAFx36pmctQDnBT7
6qJuuNIfmESp1nzi7aeqOj4PM79VLXnbLTN1cz+39aMcbvGG6N467eq1me2VX6/N1Hfpjch7cMeP
NPN/OXMoCwzcUve4rW/+XP6ke6VtRPJMCd0B35ej+3D7rwxaq17Fsnm98b1W/kk3dn90+bPFyzhb
JUbAPHwp9oTM4DW0fXWls2tnaouObXZ6riRLb9OSf1uFR3q18vhue940KPHw5lKs3rx93MZpub+d
3Nmbh8fd8MVdRvDfOsoyjr9CKzQF5FonPAyxnYcpucQhqMoR4mzbVDuWxDYpfcBScP5KE1NhFfLX
5iujyiB/7ufUnWEDMpFwAw9790dbsnUVD9NxxIyzmR2V2xruytutv24Vulvm4TH2GBJVdT4p/niB
s4ekC/3vuxOVzn2YDYt91T4371XZqvuPkhuBW1Ym7fm4D69VOGjT0h8L1moUBqt2fsRlkiyyWxjK
SK+mrSBLOCRTenHs8A5yjj3PXT+XEzMhE5N0n3ldhJfCuDxXx4eEKuxb6dfgao7qpvF2yPkeO0vT
EUPrJorg65enQDFX+OCp3jmyuAkXJMWuJGJ2g1nxathQNw103s6q5c/CcNWhs+HkEAIL+OdwsC+/
zHJJOO5NgUGicPXzK2HMn+1Ty+QGKS8zJo72nNDD4Sm4VyrSiW9cvkrbfbnW15NcN/2aVpcR0pnD
/rX03pb/kK9Vtw9IuOv1SCep+8t2g8ZL4PBS+fLlaXHocJJe4evG4IRxjoS4NrZi5DpXXubC/dr4
3PPvteFtJztaeXYv9W0LxUnUki9vLZbRlR8Dm5/28hZBk/el6NAG2/DTZKONJpT4y2tzbOPsZ3/2
9X2YQsl+r1ssyxEK6qxjW+oSvUXEADlujp0UBkuj2MfjLFSx2YfXOj2AGLVmKI4UnV3D0mjW0lsO
z4oOcMIo/w5dV8ooU5UkATQoKQGi+ygT3bUS959d027cC0dfilv7/WcbMXZuOXPJ+6QGCHX8g7qJ
0jkz0gie7U/F2+N7TaRN/xFUa+hR0eFr1zQtR22qfDhFHNzhnHQAxTuVt1av5SmyO4TjNeAIhw59
EhoBUm1hgkOhugwl6l3HhwZxlQpiHh3aWUOz3Tt+TYy+d4vLAzh/QkLqZ6vDjHbReGRSPKNrP3Rb
V0eVK7CAUZjUbRuz4W/aEmPgl6deQ78OHUspjawQ24t/TCp309CmLZPLNH+LN5qgQB5+KbScWGCD
WyervgplJgKWeSlRl5aQY6vyMFT6+bdjr5KKMhODn9iKa56bPP9DE9JZTfFtMA3KHnPDwe/iPcQZ
aILqWjuB1wwgGsZ2AJD7z7Hvt36ip0WN0dn8Xo7bM/w4I5Bj9aj8pD/rUlIpn3ddpVY+TMbVdpx1
SSfCScEwDQpwkTEYoxZkAyPrl1UiIyn1WgQtAMeaz+TXlfAWy7Nsi0SsX1AZedWxIxt5b5uXjYr1
PnG/iEf9UMK/uGzcN+YIA5CganQLhyC61OscUGQEx1Sh93R3QBQSjkqvqdd0KPTu0XoRXa3Ldb/4
jkm2syxxrkEwSuFUNzNZNWV6LWo+nQQc4fAhxeQRIwQ3BHa/71BCzWTGnWNgZNYwFeiwIuRmlrvK
Su+LBL3wejYxK7yCnMedU0xjGWd65wRAHpONvpVl0tJnrxjb9taVlxOT9FJV9JO5YnyDe3RSIQ0n
q2B9eQT/qVI0rub6yBKJbKzquFr5QTvrkUdDqwfnKCfAy/Sw8Iqe1JMg//eehJ8oD4uYsk+kfA2S
Y6jRNlr/IC/FsARu5FuP2ql7bXydulgKHhqtnvk7SodH1o3aN+b9lUstSi1c7IW6m0RA5aX1uUep
v7PWva1wT/mN0sv3Mnr6EU/Snvc9DrQwzsEQq0vnTcGv3p73XXSiuer5L8k2ScOgAnUIaEy5GVau
LjzOeCLnvVUHdEPLw6Ug6zhavy5781e9XEkpi+2QUpmBdZXZGEMoO6EoAAPBFNA3RH8ETpFTkPCb
PexnCbrzmOYclCvKWZ0iFo1Kd0AKiHyjUNWe9JYJ8bVz2CFoev/bkYfoTiX1cDbVog8ULVhG474j
CFaRsRADWIAVgZ0RkkyWScFbJw5RcRVa+V3Vr+FYhh+qOxU+Z0fRBwGbakvr3l/2wtma/sSC8tR5
TGVNdtDnhlZ3u/x9Gm7qBH282l8DEMlfaBcigR3pd+Vn69Fx0IgzSUU3796U10GWjWVR9m64hz0s
j1zL51snuzcSZWCvT4dQtyNeBuiTeJOCkmQfR/txTY/PY6W+fXUQrhTJ6BybgeEbMqqvtothDGrA
KMNhTM5Skud6dor6SSbuAZXGG6CAoptoSn/JsaY27OQxFnMNr9gmDvkBo6bAMCI8tnpCIJuBTnXj
3BilXmHhJaAgfwDhYbh1FLKZfDwm45WBN2AdvrCTQ9ZeIQ1Apj9SKnUKiGUExkq6EYAsmCDwwfM1
h/fTe/kfv6XS3wfZM5F3bd9mfDE3Ijz/uZwSQJ1G8DAEvjuAKuETbuoPKBhsgHShiXZRfXRQrQoT
ILz7aTPGwJ4EkprKCyQ80SIi+AeGC6C45zoEIPH4ee09AQYpyLblN/T8PPAIL992xAzWtGAnHCE5
TAg+L4DCR7wFnxzxzcNfvYxrx5Ewkl265yHq77qlP+V/l/dcguG6Gs5ayz4kdYfWTj0eLUehf04b
DhgJ24TC7qNZ7pqmObHABtGt8xvJU6TPNbwLCvs9aAF2osbEU7EwSoc4M3mGJbJMwtFn1bAxVUL2
Tm8L7KEP/f30OcF49vRZ+QGZR+q1VEMBJW2n3Oc7ElDv+nNy0p8le1vbW0CwcYaMlaxVyfS9Uj3X
Cig3WPMx5eEBdf27f81OAyp+Gx57hfr4k7sUk9GqiImWRhjrm7zws6yfRJ5TioZlH2ADXkq3KRbn
M5yTbgwKjszauIRca7+GGvkkPmP+M/1ZHJEtHlu3z2P98XlV63TGdnZ9GM83n2vmXdoxgETdxZsC
kp6ikthu1JB+9dpfG7BT8TNPRPaRziQLVJ24RDiQiTUslaq6ByHVPsALJdJN6GDpED5Du6NZInGY
R1TDWOhqLb0C3XWEjldN97f6yJ2jK8YTnzXwxykhngOPtr5cwXfD32iHcmpVrQyLUbF9+EMKOV+/
+G+vAjDQhh0ULSDQWYzU6rI1i97BbLBxDxm3TVAiCb56qGwGNlrv4yRXBofPX++QVv0jJGf5aitE
Ml8kq6koIHAn+ePAFtYEGquOCnVEq0rGM3axAszjuftJEcr3y3119gGEiJyL1G/L0n6a3uo5o18M
sLWR++R5cGyH0kTL37whrdlMqUVNUjiAfd1DmFHgXXbH/dWbXgU/nOQs/DirhiWWzVQ0RGKeaqOe
HAAHasOJHnXhwwckONTSu8G5vqlJfZqsyFuu6eryI68dQOcLZU1YSxp8F7EczabZz3L/2Dqqqarn
JiIlwgcCbYBh9An4WY1Fe9UuDE5/4TVxuP4UM54coUnazbZUDbCOkvn2uWaYHgAL3adGeNY5TgIo
kP4025rsQ7ybjuvu4ntODsCUymSZ5CYUXcvA3kNPfXRtiIZm5W/2st0KkwfgfO6D8hwCuHtL1GpT
+3hqHLlLayYatzenQpMyB6atZAP4dHIf1OrgKROyzm9i18AdB7n5Ua5QwEcggdX9a4BbSpNd03n3
bMz/ui1vMMoWQzbQj9+iTsNdA+fvc+N43DQNqjOREzPE/kEM3SWh8fuM/hrWbUHPEw9Aqbuxxl0a
l4VjaFFfVuw/h5y9/RFka947th6fAXy6V/UiD5d0/JrvEcVW591iby5ZME7/PcbPJv+j72u13DsK
Kuyt2mseLy8lHYj2uQI3IIlDKa7u2rS+7XEv/1e+bvWoAOovRqUBNRg95SO5GVt0mFj2Cv6IX1CU
6py9FZ0k5rU2DEk8svSsNmCLU3OYHTkwLBmNNci+ShuxrOJFd3WvxQi4mR3t/mRFcIWnGtRnpgvT
SvGNeCkMQSGajXbqHVpq5yv/hI9pG6jCRUJLX+kWusVtctgl+IfzxCcfpd7JxPssPcIzEprquW/E
s9eunahGQtP2/Hf9pwW8NjV4umBS00tUzLwcEAwClLRqH1WeUUZ5plBAQTYbhbYc/uTVDssP/61R
xLBNFs3rx34Sfly5DyuO9P+5D/nYsdYGtxFyhZNQhYJE6aXWuhw0OHa+kBa28thUhv/5L1B7QV36
PitnYNvJXIwMjulh6mV8Dk2xM5DpZgD3WuNRblhsG3hXH9rkkCoWMIF4/EP8SAN6rIc+vKJMcw1N
OGxHJnQn2eRe4arn2Z6iTX3+F+neBM5TcbUxacZkAeoLFSnPMFP4UX+0EWIXcH8Y8AUumQFMdJAu
RX0MDQvTVWwTBaPnAL+14lObgUHRFwPeEa6Dt+5mu0Muxi9ospseyBE7tIl1sD/SdKG+Gjw6hfr8
D1q1zbEpoy5xZZxG1zoXo3CLK6DvoEw+oqP/nh3l/v+/th2+uw4YvrXggcEl+eWoVxHgRwig549N
Z5urm72H6+xZQbHl3+0xCUuxGHDFKnZq2FEK3UoQu1E/a9VczrBq54DiUgAIA7BqU7QeXd/xKG17
gkeZp7n84cYThPMurqZfr9WblqcDVvA0CWPAwu/tjnWKRWdVUN6/GK8G6qt7EkwUlWE4PsCVfvYz
zJ+Uj/+30YZES2hyBfiRYhri3R0nTg7oBXSmASBz5HE9GNA1VxGB/Oyt55/Af1sPOzD+R1Wx3rnG
l89zE5zhgCvaYMHgp0hgPPOKZi5Xk208gheiwb6k3p2M3PWoJR3qh3twTcx5jJdcRuPVWmjJL7LX
QcwPCxi/t1N5RoqZ9CpWmsFH+XSEA5Dn4+5Wh9j4jqwNtjWTvgummnUfNqeGusjvdED5fX8+ku9I
RVRmdRy0oFhGu66qtbvnSq9A9NvhKuSkYreyTVrriYmflNQ5At4JtQ6pq3kR2yD0boNans1mGuk+
uaC+aVy7HdR9hhIUNmkcouhebEgP6uf/ceDC/86uQgLnJc7+W3n9eupDGx6pHk+puKB5lu/xFIdA
3fMCgcgT/xFTa2KoOHqabKBEQ9rWelHb/2Dwm9k+Np75mBFO5a/KEQwL3cM/AfXE200yG2b+bD09
oi4CUbB+bn8tR3vErExnMTx8B85/Dg+xevzVE5N28OHZPsXIVUU+I55lNtX7D+ZHoZbbNxdfhY/K
h/I/cJhW8fFUO+Am0Iw93u4/ZiytdMzeVA9gzDjyVp5RuXb5DoOcnMNGYcx5jWeo3hhF4B4d3pEL
+S1CVQzHd3CW8HsaGgkN+kQR17AYf6wiHc1s1q6IplPPITbizkBcH4qrgIXMwa+fwVvwFaHlTP3V
AodvgkvAKojq1PqsAKvzV+vfMi29lBuawEUQXiwlq4FeyFLgsIWJNug/HC+rNbM+y4my2JCgtzIO
36o3pkZnHveO9VZj2alO2UbkBoAlQ9/NVziJw2BDQ1aqVz5uxDPMRT1eJ23iqZP3qp3Sh9N6Bcm1
b6HrJ5UPKypjWHb3zdaZRSi7sHrowi+lafJLdmajOxpFhiuZfqf/hrSxLpv3kcJ3AiAEJaCNwh1Q
M9CKR+s+Dcc1wv5KtN/HKIzfQrgy1mS4HTqHT9O1z8AiQeJph1fzv7a56Dcpd6lKQ631QqGRRn+o
h6k/DwuIgBd3U/RqxzYCtdTkzfeyP75F7oLZ6fjl5uegLbGFO0lWDWKNAbIuiDEh99DE6Nl0NIhx
Fu0Ic1jvlGQSvSGszMOz0KYtR5VesZaVlM0Jqbvrrj/L7wepy+vPdMxA7P6zgGE6s12v/ed9JOsO
rGhi7dHwwGA23KO5EUGuilKx6wIiDu+XeJxPiAH3o+eoVC99MIDFHHk2b/CD/Ss04Q4mN6NSuTr5
eHvr0d2ss/7J0RyEtXsjmyKAZx8X+3ZGEYC1gtmAItHevFv2w7a9CAJrOPXRrkupPzcgpql037HW
9tBNqFqoDseffkrngdxwfLV6wthLD3EXvmLzD8Niw6N8X89g8ukWSAoz08QzouBxwDRnrbNJ/0E6
UphJZr+f7eszxMfOP9HwPWRyRYyI8nf0IkejjA8sbQ0/8t7GI3fFZv6+SYVL7rS2epW8pNDUUOnU
3TxqJzKM+oYJd8CJ2OrdK41DsLCb98tNhizoJ6Nn+1yue7TNYUFwmUuNimXeR1rddK/tHCNqa7rp
UHfc7mOFSCgfaE77VNzTFQR9MfCwbL42zaNM4cBRcQngnNq6c2jE4twVBhpYX7+jEXX54s1hTNEO
GUMr3QeZx/rDCTFxSHUBPumX6wRPArX9c68+mmndNPD78FItkAkBDWhYCeJh9tttUpgQkHmGN7XN
m1q3E4hqa8f9sNJdGi740b3cB5FgeJy9sQdB6PTSSU/D7JtDLKvet2v/KQ3aIzWv3gbZfLI/SzLH
Eyz76Qg8t/gAEB5d4mJzPVr+uHFi03DgRlJnr22s7Gu7vIlQtn5CNPEDD2PWArTcG9c2ewIi7eKF
RVrioOGysIHGYxY2lsx2WzDschADrXthBUOA6uaerQ2uJN6fSw25C2kvAlT7cpGAK/coVcHWkhzE
/9Sj4R9qpOsPHwoXtXmdwMDtiNhrt0Y623K/DL53e1wOCDoV8C22ZV6TDfVcmke5P6iT8Nk/IVru
rNHkPcyooaml1nxROzd+FwI5WPDtQ15OV8nkDffv9v+2hfRU3rbuY36hLABfrtxD0mEOUE73VkPD
f1jNo0iqarny2zX+hJmEE224HG02r2jOJD58b0bh+f77KGFgA9g93iyyUQ9i+oIeRSypwOZdVoA4
+4zMec56XFT/Hs9xJ6jK3nfv53INoGsXusJt7Iv/dt/Qy813sZYf4KEXIazwp+Ibuvk14az/mhew
g21pf2L4coyEHjDbW4h4D2fWfrQerYZh4hF4YpkRZ2jEb2qr0X5EST8KO9pqCKLX/KmCEXB+T0Z3
bTsizCTnsdOX6oa600DmMSqpimkdaaUD+nT5Uq/OaDvucepDMzggQTpOKrF95kBdpc/Uthmy07JO
zNRJJeWNO9vyn7OBB48Rn6+8IsDsOmsnY4A4DbqM4oso9MxmwD15g+cn5//JDYjULuAOokE38p+L
abGvtOPM/YazEvqG0DngMXgHrWKbwRRLjFM0/zjW9zqgMIVV7soTXn6Yds2THEcN061Sx7ihc/ur
4Qmtw0ozo+WSDawrypkE3qtZ/ZyGKNrT9KlKG34WEO4eDs9sOCgxWdhuf9hVxrodb3fqY9lStdiS
Ko2GXCmByIHjsgDLBieEsTF+14uA7kInhksw/gnohwNfkrLDe90yym3CAqr5EQ0xlgw66ZcYjA74
JdXZ8KCJj0K0otlo3nU89Zff+Zfdn8KXb2hAxTZNBNXmXn8BRKWUnmSVntpqMubW5e2B0xHSlW5f
6alRSkA6tr2ADeitFOHW1YRSIJDccvqjqPSx3yaacho/I9/ilJ2m1NbWYbrKh5rd/H3f0nEDlXQl
49HcbfZSwH2KHoieI0aBEQi7G7doPcF2Uq7MYnujTK/JsoJL5HsKOqQ1+irS97zOac/kJ1rdOLRr
/QN1yVO87s0Gle5+sv4YR/3CcFEInVDoffcfdGnkaxpBzSb5AnQiXiIIa/KA3TMUvM2gpEjBcapp
IqepoTZ1xa01jHBNB8n03AjOfAouy0jzw+fP5fi7VAeFy2ZEPYWf6dSV8nMk1jcz6nCsarN+DfsM
eNEc1FhOzkAx2X1x/UIVl+q8JANgwxpVxAn6l1ZSnaR4rtqKu5lEWcwwM0LeDAwvJ9czCVuK8uN3
bBHwW/X3uq9wL/1Vlg8v76eFoZXycT9awdrSdS8xDNpJmtlQF5mWGfXOk01Vs7npBIzKzTSv8vYg
5K/4cRNUPB/KiOPCRsOzYcIHS3Pf6JDhk+2DnvAnwE9h9hv7ZaNPX14TeJTOy6EkcZ2Bqcr1t3zs
LF+NKqzr+asXsBXji+mBYOcgegbBgcv0bN2MrlSy30wG8UVVv7Bv3Ip4/0zWP5SnAal2JRR88kkn
4QUtrkLXZD4f+BdQzEq3oslEttvHoA2mkkHHGDaVeXT8+EUPxlFpGP6jem0ppw9YYfzsm6VWaZJD
gHQgmGEgAM0q8TlMb/Gl0G9GbIZqii5hEmYsu5pg78ltatjHkzvwJosISXB4drX+fXq7cA99OyiZ
qXO72x+1KZqNcteBZPp7dOMuQXsu4E7Ywe+QKdmOmNWuf1bdUOs+6PWRxg3J5EtyZhkKAk4ly1o5
vgVzwRf6pTdWSgrdd6T7zCutn9HdPVnSKNe8gAGdCcMzUYqSWznSHRgsjRl7me4Rx1FdDPK1Q7xv
p0wNRqt3mS5RyHFJDwj1Gs4RJbd5nOPFabj+3H4uA7FQUEqfINgc7hhG4Fqy+Y9b1dWAPRO1carn
l3BOq9wNQ77nJwU64xkDVx0S2J8cLgw4DSX1OoHSnkvK71rVrDJeX7b+9BcYxphwQyelLEcXYGAq
eFGNl2uhGVQLpP5H0n0tt5XtQAD9IlYxh1cx56ToF5ZlaZhz5tffBd6aGtuSKIZz9t4AGo3usWD2
L9s9tvL62NiNbSVwSoafek1WDz93bWVC6oqQPMSw0N6AG41UuS9IYT7G/e/5Sc7jLiTZbq5Qkq91
SqBwyLRzb62bOqMdONxaBk5F2KVJWrBuoaFsNIoUhu7bbqFXHJh/BRnRv+8WRg5rWegIzZbyyTPP
Pn3ItW0VybczBJ0ncK/4w/oj7qtzIJ6VwA7zt2BTTTrxf8C3gVgGBEVSrpn8mofYzBkfAmSCIVWJ
s6caLxNs2+D3EqXQeLh8rD3J9O0AJQbBpMpTHILy8g3zCx89q2DQTLHPrenp0C7evtn6s76NoN2u
k/gtKGzrp494TADxCJVzcNx0ePmejXHO0fmH1zcfrPijC0jTSdxFDQHMFAEygloA2bv2w0f05s/a
yfajlHf2LbKSfn2dvN7pN40Wu2pGlA0AKFoyBGy+n2RXzBkzxxF+C/oq2df9J3j0bwS3iIbPT+0D
9Q5BSXWt5Xze8PEX8SHwQhlBcJpBVYYiqbUs/xxV9mcdSp+ntv41KO0TwV8SPYQPw55ZnTuaMkL6
oeAdg8WbZBPgQX6rsgf25Pt+msWU21emzbM8YNmZdpLjM4GkrpjW14k9fUNtoY68K0CNwpvOmgMr
AoVr+Zt7dmdiOMRo8Cg3QqNkc1+JTN0FixzlUXdhWCpAIoMpltREetLVFkZ3XhRjMC6XFQzzpT1k
MEvcLW8/dTnbwVRSECTZpSgR6gHuOpGRypCYyucvl03TrryzAq3ReTf9taxnEbLdqrjyzaR15KWf
wyOSipd5HSL4PYufKj6QS7p7B5hWcRQ1gTxfSN1S/NJZLj/W+kiJ8upbLlQAqM8qFqcq5EOzYU6i
KF+pJZvJweRVa8kFny7bLlXg8cnojvF1GU+Iuf0eUoDWAOrX4V1iUHqYg+tH09sCj0RNQfqLcWYJ
GhsTp/Eft7+3D6B04LHWZbaRkipw4LTtrB5rXHQRoK1mPTlbwjXxjZmIPdOceLQ9MRmn6A1Fb81M
vF+evvk8di/AGnVwUgn21hCcWpF8KvOc/Y/ZS/H3bjRBtFLZXQnpY/0JTeS2xKcRTsymiTqQ6GPU
hHLJCj63esU9QDBx7Ev3HfuJfkIxXjNbmwGcY3BE49NRI16EvkA6BI2kgToZY6pbAcxpHozWJrAM
OtaYAL0f/6IbVYr/wQHi2aFf755WA5kiBeCgWJ8NLpX7+w1/2KHICaB/fO+S1/0EPb6CEQAVn8V6
IFTm3k4V8xM0IHFZBArv+l4mwBNDW7WswJAfbhlLVPKCxfp9MgwQS+goczNpMMiipnAaa5vJ2Bja
uBnEFMBQW81N0wZSh2huUi6ryvVBTNJfyYDiNTp+0r3kL5Z49yYwV9bD4l/ZjiQHednn3ZCg1Bqe
PlD9Z4NsAUHH5Tsajto7stOMtt5RaAr/Fq9kqN5vxWae2El4oUY5u3jNinXils9Qn/Z4W93nTfoT
TNYYmgqMo8cgYcheP4GHdCPBouklOTLSjWTwma+mjL8bDJu3s+sXRmpfi7r5NnFlkGgTSPpPOPyP
NzmuzMIwzI0RaHZ4DZ2czHj5ziQS5e0/4/o7tLzXXCU9uqgRutuoCKr34RYtslpKVnit9eKHhSap
9XLevxNtEpaHMm+8ueDuL+RnHMKfK82FyrqdHdESYQDezQ8zSDOpPlHNP45JA33dbaliWo9XaIX3
aunI8KNyLid7+zXwyDj6ftNIGYlLVddt+CsRcRoY/W07e2QYdyJTg3J/p6aT6k9I8N+565EeL6fj
GrXz8JH28Xv2dmMls6vmGLrN3kqvF0n6dy5VKwzYhi77a4m45HbK9rdWbB95hL+Zle7Px6u32a62
HF8cUN05vlyRHXb10t32Gd4zfhrOWGVOm9MEH5CXYjvfLv3uhiVlVHs+ZsSurW0iaNUuEVxubxOV
5Xjdz9qMmr2JyqN7Wb7kEY0bJfY/3Vv38ef6U1JT947NnK7+b7F3ntf2DpJFNQf3f/Mmdm/p9qZ1
q8f/9HbD3yddXY4T21qyPdd6dTmdwa+512wXEoKekIoM68K4aTDrFn6maCaVDECrNu0XBueP6ba5
RKhESdjQj0ZzskI6PFEXb8UCHfVyYlAcXWzz8aUUyjCFcb57H5p9vm067sdVptrbXar5Ueqr8Lpt
vJ/xp3NybnTRV2vRA+cfi30z2UsNJqPD27q//HdvUpVe/yu22Y9sWisi/+WV+kUB1t+87a7N1Vti
cHa3pvvqZLT9WF2ps4Ruu3neIwDOFHHbynz0s5l6NtfafqQImI9mbxxH8pnmTQmt0dYtGg56yw2m
48TX8WPRzY5OHtVL84YHXKGMbc1a9e/D+XvhYACinGin+hb/lt2F72XG+XXv/BR3IJiwwo0aJm69
nI9++mR0OJ4ME2NWkphuaZyGpj+NPxSL3Iqzf67D1FcmjRFdzva8UcyfY51PYhjaTarZP4UxU+6j
cvprAebZUeyqFMbT99z4SpkBwSNV8Xm5uuzM1w7O2XrJhRyY0o9PmOVBmh+xnR3c2HCmuydMh7d8
jwiG/ikHlP7xu5CqFXvHj9xXqVMc5XsJzoWE8AudzFdmsDQXwXBxikdqbe/7aYlMEdjzkm2v+/tY
34nBhU7aeDIqvT5QHfuXz2J3/e66ANLiw74E8rJ8dzs4PyTai0Ul9UNX4DFIjmz6tUIKOxP76B+5
jceBFV013zUxnek/+gcptcOFpkd/9locUhMCMS/8iyh6gq7Z4OmB8oSHYuBhVr81uVpKhNfqVjLe
mhVEe9rEQdfbOkBv39N1WAzWPaYR5ML03N51bAgynAJ+XqXGeu/NdanKevlv/neeJpsq3wfyJTAX
GvhRD5hqpnMZXF4vPwsNsZ4RuQGhSSvgXp68ZRUOySELcich6pzEnXWB9s8CQNQ9GNlPVXkauk6D
zKDQSYODuJ2N1Se5l0cGNxXURXMMuXi4htsDI4DzdMmK82aun2yJ0S5DgpzGZJg+1Ap9XRfc1iF/
GJ59hT5Hw1x/+17q5/qecgi4zzh/h07jUscOuy2qVjJr+n6x53CYvW35/NqKNqQD4+XYKNLvqk7M
6ideGofupmvwe96f9udOs0Kh+pCBlg9qS+990svlrNTU4C4BZL7INZu/avzEV2xtC31z6o9PrhVg
TCn5UH/KwAeKAE+Snqr+z4VqQvY9dWxQB4y2HeAwma9lOsdSOYdbqNToHQbIa0cuqDcOUc7zST2H
t6iVpSVJuub91kzPh/n3ec8VHGdcB6zeQilIaa+pT2GziMBGncrkEevB2et0lPnM/Vu/5/oKv8L4
0ad5kUBT7qa72W5KAdix4p7xgGyn20BqbVeevcbBlTbid3/ZRapQGnvoouOB83vYSSJu7huPfr57
C07oLlU5IndmPmNYGTi4A/G3NIOKfwHA61D1zLWxPUAlpaHBrqTxSP4hmbakx6Os2Ht32TYGmjH6
gwB/OH5dNTWB/8TBkl3wIajgujDMTboFZtyQgvlJQY9FudfJkPtPU9vUw9Mq3bdkUyjvYCsTJNFd
l30gDLrTyXAIWjdc1LTsrLmQyHWeGPeto21YOku01r2ldid8dzm6NT2xn5AFn9axgzOnVuaz9E+D
fwAevi9oh6GhLv4hvZzoDIWKKPUQnyIUuz7uqJlQBqIfLSpbJl66KzqU7SCHzlnX6K2gfyFH1YHj
APFjN6vKMMKNzFLSqdPg9/TSrOF1qZ3wpDJoyyErLVHSl22lKIw95oSIp6ljg6JY6E/z4dqxfecW
bz24Z+kOQJkITkEHxPaYvN3+Hahc+8a4bTlsJ9UIUatT3Wi9zHD2Gnfa7pOSaiH3uKnuvzODxRu7
VHmFA2tRiFQmFs/0/sIrM9NPc3iN4/hPqg95wIHspIfSyeKfdPcxDdNbjuYneU4rMd7qF3wi2MrP
rMEx+QeolUMJhZCmy63JkIcAhIMl9veZc+3rejTDMLCgXrW7F68OwmXPaPbfkpXmNlpqx3e5d25U
IAD4eevAx3QcB7lPaPzeFcmUc/+g4tPe+p004e0fePwzN759TmlMk04azUET+sYUmBmggRYcr/2n
ku5ytFpHXznzGfK3j/6tX/Rau2o6DDckRRki7oPHD585SkbrjquVmjTAM9SA+Oe+CZxzQBeBh06K
K/bSBNWifPyY9K6Oi07xEVsr3c31s/4a5oe7T7E6R+63Qu7KW+3qi897rprrpKUsNTfgvKciVxM6
s8P1tEsQz3mYpyIhxxqmxvk/rux7ZB2dEu64tsmw1D8xu/LuI3Ds37H8E/0k/xhDQ0Nc847WxrpV
pLbL+WbRP1h0b6gIYw4j+HJaJEqeoFSYX1GhrPrPpXwI/TPwspZNDwP+QR3rZV54udaLf0/ko8x3
K2N0tX72vZUb1zO6AlNZQAN3YyDL4oq+t71pE236ljKusMwZxaHYnbepYXOIlnMLPWqC0Pipp/LV
fWvb8tLrYQY4vW3l5tWMdkPQYUj02e5aicLdpXN9xxMnhNkzszBP9m8gxn+MekKBLYYqnhuL4Ay4
J6BkzR9bcD+0w1gF6X/rVP95TmuD+mDRipcgU+tYLXedJQlBbCSdoyUaLSrNL41rEM4TGgk2Yn3e
0oklSwLxvGmnf2xb3pnjRWesFGMgXN3sfXqSLexGX7YxloqYeZOO9nwGthrfRQ0f5wfYLTuij0BW
P3/oJ+yqB5KSmFnGv7+0Ck///ymqTvt4ir4tkWpqvQparYGYNLu1YQyBNCVGCCd6OSEfD5H+MiAW
aKiXOnaxARS5Abu7GLcyXkowHh9tjZc+tcQ7U1ZWCjAXLKT+NBckv20Xy8VqoX2djo7nZsyF23x4
+3Kok4OA02vTEO1hDhhcFg0AK6uOcd3PaVFChNo0Vd2SRV+HmdWSGxBroOGP/O9lIP3Yg5KFCoBs
rtA6jJetgsIpyDUvq3+6kP0rCWhPg6Lbosmw/SZvO7m33IA9CEvTz3BJcsnaVqApxVCTVwBBj40K
EmTOGw++XnBvtWIgQz6nbvy94kZZXjow3qSHPlWin+sBB/QN5m0QWici9MQLPffGkOydLB7xTV0N
dFz0OUXvCNAWXMuLS88GojCigYe5NAtQJD3QE083T21mmIbEpm+lUcHtpaRuGVwa51T7RDhv03Qf
uvD34JaRO1y2TbCaWAhlV3tjKxCR+47wuilZ/yUXIWZenjEi09btlA2rk0LsyVjvpZWdtXOFWjRA
Ops2oB6xtNTzlrKDhfR4ADma2UeXKmCoo2+VdIo0wyShs6OMNfAmY3hwMriBU1QUmUYWKxWshKaM
ZKa7otfWg5usN0hPVVzATJX0+aUFqkqfm8mmpvSGMmq6uTi9+Pi4rWTfeqz+6AEMFnM2OgJl+U6p
C1tRPj5wkYtNswyzMTFBQA14cFG9hNzgXb2UQOaEas67FxPeD3JN7bTW/+1cOy/0CysFhFeabnKF
jHeY622+cSTNjq3a+SYwjVg9jNOOzlkE4J3xCrXbfGnbSfU8hRCQgyRsuUTvfFLLYtwNj8RjKSof
+mcJiGWKHG6g31KzARL3DoprsIRnfcLJKHbrNxeX1MHY5bJlMJi96WITKc6H/KWp+Ej55F4lWtPr
hsORVnHYmTmt6BO9ajb/h4Zkfji6qTZAe4Wl3l+d0Rmuc0l6zK9cmjivMb1vgcZGM+fR94Re7//a
zs4XDBEaBBoaSD9DUrPaVAFZuTrN1BW3+sn6NaQ8H6Ya0iOCC8h1NgQOryaketmumUlEstIXoiWu
DKVMJec4MNdo0Q1PzJUdNTGTa+7FuUAGxXG+6m/fgotoxBC5x2U+4Am9uQiWpZPGa/jlN5zc7nna
yF6qukSIVvZLrodXONAYky3RSr4R1mm4Ozp+5LNSjXCsFjqzFftoAGwkUJvfviFR3hc8uLjdVDK9
nPH/brJpyNCSeIyQW4zlWg4ZetwdDkAmaI8vRb2dTg6utcdVz8Wg77wTpHZTtcxgJMCdW6vQfbTm
SKKz/wDEyT7ZttuiQYY90aVKV6hgCa8PtDPru/dtB0Ls14Pgmk00l3D7/GCKdYGICRpZjbAakQAk
Mjkd8JdZL1jbXmdfsUXI9GYwuzqZLr+RVTvxW1pwh3hh/PX3AQ5yvxw03BgDRU/s6tOuf53Iv6PR
Rs/N2PGukVsPppdhsVkY6VaO9Pmiq2pptaZPApR1ABjvJmLP/943NbucWKhXb3viVVsbmMBnO2W+
3nNnv9Za76e2Cw3ENYy8ZRz10tS10CZvT7v4PPE5S39vWRpatVsrYaCm+QhG5LKTP7+kWrdWto8J
7EN2b8yQXMLV+4PQ/0tx/Biq4kwOuM63FkOeCTRCis4oN4aXE93cn4+M76qm+qs7EXrqB2Vf4Vqf
1vVc9zEEawPqof6NU8tr7NyUlodlvGiGgAVovHFacGn/RPHO9C6b1qSTJKX3sr/VVv8l/hoKpXnf
KPSyzY3llm6eeSwIOdT96IGwjk0M1q/n5nyQTkOSZqMYSc33yUstO/MmWqrXy/cnDSBD/GOL4H1r
zXq03ECfFt125YHeDnUHc2daHtp9ASpPQHodU8a4pqHKv2EPXJ42TatueHtVHj0Tx0mB0Kc2y1rP
9/H6UTQsCcOwSaVfTM6ej41Mq6ACQ+dtJVozUimta2c+OHcWnDa4/LAy8p6ncPkWOxjvnnJ8qY6E
XqzvO3PZ6/CM9hp876oDuDDSG/peazkEK1zzp/gl/EeWBxwn8qqBPQ2NB9MOcH9E/d+cctmMSc15
iTaGRN/h+hW8WmlFDH444L4mJ/NhuutBgEqMdt8MiRStyE3toJbry0ikELqdkcHwRlQ7awfstWZo
e8HnLTQns9Yo8WoO6C8lriqYOcx5gfbgU2wPxGiJw7g42H2nn14birg3KghEGTSucabVJgSxcMW9
Ayg0/raWTKHwgjpujt5PvkQWPYcIW8G4L5jA0NPWWok0S/whPdDF7UUYISRohhw4hhf6qetj9hAO
0bfWH63ieNtJdBPdIq5yJ9tPDSeNSc3qtGEt+1bKY+r5ktnVdKwX2EsnCfuBlFVuLYsn1z1W7v/m
neeQwf1lRc2VYXP3xojRtD1BhnPn2jl3yAfy7Nq9XFaNLRGs3hrFCNxaPcdogQp+WOxncCn7xXkE
79qhvWls6fuiDcgxcM18hpS0nbPlTTdDvFJ56sXnJWWFQaJU08c0pazGNKLCHJHW/y7DLk+wETD+
6EeQWfgjMs7VOo5VNKcTtdKyy5DVnWX/aOzi2yHCbGLys9Hd+RbJ04MNYTRSc6eGg+zIBLoyIw5/
qyXeF6QZN62YOaI5u60ccq05cFFvDbNNL/xf7o99+Di87P7L43tO9LbsilK2pWOkk/OMq7qZeDvy
477Ysn1zZ+9mJRbkQuLUkio4+LlZ76QYOow7pLz2cdtJL+CK+rGmk7AELGqPyjSSt5YEAktdB/xS
TSTD1YZkpTKGbI6Ne9cjCh0ZWUuRRPZmhI+Ul48v66WEJxMiBV49D3Q6u4O207QsSGJyU6hpuJjS
SNf8OiUOHBXD8drQJQmfkUQvowEuwfYbsAkBXPjdibkxP2/lKR/TvaRRxP+rNxvs0UCz3s3zXzUj
UCvZ2EwbLMKMxRFcub2bp2ZfUcVjQK/oRlzpuCn5RP1Ckn5zqakMIjIUJaa7R+VgCh162Uxl64ti
bfJDOuSKQSrBW1R3+3r23B1J+6rFjsfeHnhLfCr98RSchtmgHQu48y/pKnf2tlIP9EBoS9B5mibd
dgSSg9bOfPzWVejZnW5aWABZDlcQeIQ4gzLOf+t+0jDNn89yvapfHHglHp5tZ+U9hQwiRZNG+Ix7
97eY6enmaUdGGan66PJYc1VyPSk39fpN487TT+rsWqt2RvLIjUkbiUk3eobW2bQhmoq4Xj0OankE
3dOzd/MxqbncB3tGzNjdHeOJrkGEx0DoYdD1SHY3qbooz1lr837SZjrX7XyLc9N43Bu2AfbsfaAU
TPQsR1/sqF9bOd7Yxd32JrMMPS1Q1kDbaQMXbJUcoZ2nfxU/ch7LdVozQXDGBxAR7rrOYqfQJHUw
uKHTamWiuNjQFv9NCbw0ZP4HOzbcTn4zT/opmMnNb0nz2IDmiGyA2Tw2CALZQTY3oJuihSpJ+A2i
mqAnwRCNuFcVXiwHBSFqTwrV1fGs0gqZbzlOGSsDvFL8q/RyjMQJshqbPr9jKKVBYyASTHYZ7Kao
Z1M9InYV2hMsQuLaaaadPDgkYGFWBNeR4h57HlL8e/9zGV8hWCH7v4fAZYIzWoycE7XNrmYLS47U
a54dy0e58MGxpCXE9YoQjR7gvl3UQydZ0yLGDf5DRsTxHRmIWFABGmFLstAyvHs0ihbfvyg+BiYV
5iMDvot81VsiWwtEn1B+nVXh4w+moyZIOQHhU9t86hm6OZXt3+OqUWIAz+lo1USe2ve2I2r9Sen6
lNGFGB9T/rBy7RFM6jcwJiAPCghhUE+SQ9KVXVdgSyYGADAkFchVHxsHYBPkd8Qbg2tJbtu/IgYF
DRl6OTLxD5iC3/KpNvMgTyGqi24iz4/CPTswAmodxDnojqFrsc0hvxE0R2I8RbtiEbI0LmZ+YMBN
sOvOJnr3xxyKganCD8QD9AonTWQFUZM+dtUEBUEnUq6OzgFyoL9Dvzo2U3ZA5IlYI/+jm8uJjHs0
wtorIId8QuABZ8QBXWxg6BwhHSoQhlHAU1TrY/DYTK4UG7N5pfSo5d+T775/yQXmNkK+Xi8JGodG
8GVOZpzusCj0Qt7bDShBUHaEd2u05PrST/qSvJccV+ndy3LhlGjQr2GnFQ4YTY6egXcEcjIZ4JaR
jaDgbJ7uWt0J/4TAr03bBdsxEVmG0mJZBXaUnOGNIt7pK6o2AyItDp8g94kdi2SbeVVt4Rlv3wzd
GXAMuWzwB7Ra/TVtWwSzL7oZuy9l3NJM1N87twKV6tMT3cXMYLby9n1PrWuT//L3YCThJ+aNaX/k
1Fp/YNEGdaaRdAkW5aXu94NzPeXBE9Bs6EUC6gVN4W+DXNydohMJ5005LNALdO6LSJSQO/kMvBKN
j36Q51FnHvW4c5ySo24Xi0iktYF5Hj81q2dEzB7FnrPdzOs9NJ5fNuYnXr3e3VlZn985M+Dqlw/o
tK6iXIGwwZcPMGVuxn7ZCFqpMqMBg/GE7nqrIEFjw0sqQmPYHWzvSY1bpEak/hoiotWA5+ipnvZM
4Buzuh7HQciwjStwYSAOPZ+iylo9PYBF9v6JLy8uWaRANkvRCShHnah2dMuMriEIG0xa1yyo3H18
SrQ2t3b0ykg1lN6MB4HCz4smENmWg6JkD72EHIq0Q7pJNl5JvV3V70RECrNvHyYwZKOeEE3S9kaI
mBMsG6tjgybb8lHOFJtGUuajSWmsN5I3/pT5Ta3K90cD1ppJdzACb+e2DoYDyWuBrz0TOfYAolWf
R0LXr+vL92FKAq8PPTX4sK3uUr1j7nWZas6pbCT7s/yIQouGLYg3yHRmhP5OjjWTDgeZ0IebiuHC
E2ZmKtRhbZrJpI2bjZuKIX3qu9OuifTG0lOdOyJ8R9kdJfs27ELmsPBWrMBf9+I26ygNHcPXUid9
+vFtwQN4lpjXDoC8Hfvcdu7cFtWTZLDTtQgo2JmHOquo4r1+/xUQPMGRgXQ3q1VHeIwgokR8/cLt
frHruwCGacQJV3NTqrsSp2MDCBFrBKowAxwK1jhHT4uLxL7ug/BcOk07D8e94tmDkLopT1Ci4Zdj
zStJMats42Ar1O1nUA2wEHyXzX451InJnA+D7AozrVX8CzITYhyfvpHctxf5tysXuOJLSsrmYCF3
Rl34zFLZAHxzuhxMTv3rtvYo1q7iwIGkeX176i+2jQ1xkGLtXGrdFLi4TfvmvVBXTKbZdKRqFz3D
HLeH2rRYdXrO9sbHKo9jG151XbQlH3mWGPdOYYdJ+novVk/bZmFei1m0TCO3HB480pAYlmq6MUk0
E+lGifVxQXKxydZ4HJb2tTXd/2VjWmyeF53co3HI1Y7HxtG43LpWWDQ3hOdZYuTYeVOgrxfzjdwc
Wlw+/Cd1sA/QYW7V7L6yxJe8Yz28XNOdJAs4pbX+V+ZFfhZlj+wv0Bo4+WIseZJ1F0KNQAyRiHqm
+7LKyi5+guTLJX5Shu0x9nTQoqd/SCXVHbl6qSTVA78d+ZXavcfQYixA7dKDA+/PacMizjcRqw9t
cX45bcizYTR7HJUpI9fqlqgDHmSLZHf60MvgjR7pyouLMYhwi5TD8joTJGqJRSiZj45YIQUxZuYc
frVp9ZF1bE6XOqxU/3TaLv7uhxa3VLVY5SAoKF/rOUM7yhxYlU6bDsJD2zv76wgHGCdEBNHn1iwS
vH3UdEcuCHfbKq2QW55ataPgBcbwfhrsCdlH69IozHC962W0bAzKcv4wviIidjYUe8gC7U5lQdBi
3A3Wd3JQwMRFrqkya1FTU9mEBqA0KSeCSmPwoUqirDmlSWuR0Bt1uMMdz13Zz7QtrZGvhJjkvXoo
8QQqkxSUW2RtyWq6pX9uYO1Q26vo5k3dtxsTjTUmcG2x7SfRTIeley895DAXLkcPs7UUTH+cynbW
+dfivH2Tidf2gdIxQoQZskCsKlyK99byQQwfQ8/bDpj0oHHThhXakH550T/OGmoBqv7ihnxq83p/
fzR1fcXgPEOdJnMb2nrdS8pEQky2K6eSjI5RoAa2OICJ0iP91DaTz/nbjoFaHGssRp+qkhpP3ozX
0QEd++uZaWdKgjqMxB8H1fpJ3FUFl3Ce/uabJfnQpWqNqU4M+bZlDmoKP0RZveJlRsGYGKW2fDtn
+QiT0qorJMxiN5+MsprPGOoESholyfTIJgg/ASYpMb3zebETEmrndAxhSTQUpg5Zz1bK1R3BD2nk
vms3EFtRsjq1fGtKWtqgtSGr9uE7earYHltcbng6mC2c5VIWV1R5wZScONDwSxPHNgsdtj7FvyaM
1um+hjQMl4g/97SerrMWSLRONJ5Ph5ZYy5EzM6mlcUoV/qiogJyHS2IX29+HCaBGlujdKikOWTDu
gmjRvMtJQBnAvuxUWeKtsmCeeURZ14ZQfKbtIJ7c6yJ9/tduw9DsxrZRS/TOi7rjjwyLaL4czsaE
aVWMjMshI63T2VB61KbblhWkheanz1FB/GEgb2lf33dvl8Cis1iPMdVxKbTUkYYzjnV7cUey00IU
d2La1KRY8tdWUn3YkmKifSF7k25R2JX2xsTiOfpC6BEGp29CHrOQ3sTzZ0lhJI2IcD7NYGTc25cf
tcW9W5yOD322ejwS91wPQdcPUzTRFdp36Xl0Dfn9P4ZKPAyjDEPZaFkXnETf0MyI81GiwvtoCcbM
Rb2mPdEwZ9S7pdH2lZg0CTrzDvWOrK55596/J+q07hJ1fJyAPLtQHHEXbiRhv1TjxmRZUwdUp5Jf
RnNIVku2U4PL8BPf0WN74UMnGtDZ++V1mRtY0LlcCw1bYyXpCHd/eUWDElCHNbqyITZ1owxrUGBK
u1LxLvOlybCy9PvuD6GVngP00pTGGS0r9CdD56xTVujkH2hNKbLkADEFSxJJHNq0kVtypzoOa2GM
6i+xPb06oiksBwmlG3RUbKRjD9O+aFGG12DCATU8vueyTSzcMDQk95BjdVoa7VQb8rn8om6zzsY2
kFU51ll40x+MJqZbe8O5etvdO8e7k1s6f/t+fINR2oQNV4fqc7FhmAykmcW/j0XN6HzOCqhqYOhn
h3iq2+g55kPOaE/FsKUmijP5QOrakA3+pJQMdarBPrctGbWnjOI4nXqR/AlD1fuhtn4vjHGRnmSn
fLfUQC/adPbvrhmfSWRV+5KuXGebAQBWl4X2fKQDve1N9u/mCYunzuJ1cW4pnjJUxJQ/Jr439Rgi
xqqvXjHri3fEhuV+UHz/tjr1fyCTaKkhtCzQ3det7OWPGMR2Uw29TTXlN11LI106wEeclKdYKKoD
q3bRh9uBbWwdTyFlKxGn44+x01JSoOanfToCpnBN9Khow28wT2eg7OHmXfLpmnpB/1SD6dFJGm8q
L74u5vR5qBvUXZPkXo8oD4eIoemVbU8BX1s1uanUbwY9DPo+J7GzZQRnE+5ow0Jioj8bAASmGvpq
cV4zoSzYZi58rGA0EcQlALgLSSnD3s29LMurriqn/nFIQM88MMLxpGVqPMbzH0Fqw2ceZPMvjAqu
oxjwNgv1Q1wDDwr11yzU/18gtNKpeGE/0B79Ipxn+sQH4fNV8Bh6z22FVqjlGRhBzKbR+5omDy+t
bhK5Oq8bt59JDh6Ope1jG8g30RgiNvKJ3ThaysbXoIEMgdUjtHyGrpxv/XskDZ1cRzszP44pxCdT
8dn369/taD2yvm4/3MnYxlGX95QxHs/4wf8lCHY4HUzqgIofk5VE3CGUoJOe35r8xxKNqj7DQYpa
qy9vnVy3kW71WaHmo1FrUzb+Yea87qTwmFR2Jex0luMJiZPf/G+Xq8YI/D0ugo373+InE9QplR+W
n5fwNgyYM4P5SRpQ82Hk1+euE2/9qB8199fY7+Yz3ZI93e9QmqdrCMJfxcfEe4qfhM5Z/Ke6g+kU
GQ+E2LqDOfS91tXLwPz7uoEUwWhz9ZMJfbG4XUQxLSxjDgQ2s+8Yq68zpoVwgbFk7P5GLKuWs1xM
iqk07m/EuX7VCPe3EMa3XK4G+PS/1SitNaVNs2uECa7YU66OFcPm7aKDCs6i7Ul5+SnftwrPjaC0
0zyb1l3cR+VszF7laFa87i9071Bmqz9qrhbkBpQzw4EDejD+jPHaW+1UYkc5Q8WPgS0zXaV/k2H3
yT/HQZ8Zd/IcqxdjtlARXMAfRR0I6QzwIgRAqJ4qQVOxuGzjQ/wsCBLOBoeYviYLymvquRaRxcSI
bsKQR3tWW5OI7waM+x1CNQ55cHq0YEJ5lsuKlqtyIgPlcbjGMDLJk7xGvAz+AjHobJSgL5rky/qv
uloUoRQzmu6ds6ePaPHBRPMafuKnZu0STeUY9qNRbuKj7Cqy7sz32dyeGBk+pjG7Qasr/yWeq/vY
YFBivnekPpQCpfqD2VjuYVCmB38vxGnmKEedifalRhirdvhUopeLquH2bSL2BjF9fMDvKRlBZOat
6R8hfvrHWlyoyKLyA6/PGoCiVJiDm+J5AJhEdmyk1AD/b9tT4uMHzvHoCaTgE+XBaPOy1NlSl3Dz
AbBzeo7AGbSnLdMOvwDnmZT/VAutu8ursEDj/+fcY07ouN0R/nGX7n+hhtR3cp1DHzEgJh/QpkIN
Y89O5oS3+DQTjUU8pTaxyyBqTAu17f2Nkcuj3M8zaTN2n042J2b3uAcSdBmZBTTpQfgBFKjaP/9l
kX7D8gRuUv4DrARfdMloBBuJJMEvVbSzmZXSxG2Xemb2RlWfeGDgIYXq8tR/NkKKSCjTyCQogY2y
or6hsPzXTvotB8OFx8dASuoRPMPyM/SZCboAeGxRMz3vCz6J8j5XPNgQjQgjQtTW/JsjOy7qFjjc
cwEBlCoY8I1vSTZp/LtQLrw7AeY0yc/lzYwjjtHxJbtsXDroxyacMM/EVrzhRF/RZHMYDgQWfGKz
0VDsBfW4hH0sRGU67hkIdd07zQJEKP07dDAG+XxwF96zfGewtn33TNKWbW+Xr25O/H38jot5KRnn
d8/4iwFcvUCi0Fi8Gp6ZppzhVUnLzXC7My/stfHG9j0i7UnTRXTaC0jE4JhVJz+8D3NjHL3h+R4z
MvlhCg/PCz8+tXbGxZ35Syzt/HB5x6hL6XD0i/gQtfgdfOT08E7k4/PERCa48wjywZIusixAmjx9
TrrKtFXnwPALD5DyCzIC7KjsclmjQNIZqQpUVF8rh0WkJswM8kgoNiDUyfDA4rJH6gZuSEkFLi0e
zmUI0DayIUh1HWeO+pJ6bef+cKI4BLHnTpOaWlamobMjN392os7PRB6kFAwwBRd4hzzotXY11yqV
sFQUa4BYzDG7lKBeoPM2tlg+vH2wrJZnSfETW9pSecZBpnJ6x6DwpY9B6HSD5iNpDow7rrVv8I9Z
DdwIRtFXC70wq2xej++s9BDf75xYNI6ZI8rULuIlrI9NvMU2w+6znSD+QX81MP70Gl5NO8IwJPRL
Iikxp0oeeolOD+/qfq9vl3U46kaNIs/hCyIu3BqrvRCfSFdvP6IXEU30HtIQWHZORjBzadq/BNfg
2VArIp6oER2OL7cYG0MhmHdQGHSDyRR7j6XQwVcHOjI/tJ2uzXNXELzH2WUALtL6lt+Xz0YBxZXB
xQ/IbY+rFZyk0qYJXtGDmYSVOLzICZxpO3pD7z7UUH0TZ8BfdmWoZigGnU3SB7e6xXkLEtF0sSfo
8amjTTQZLgbztIHZI/dS9LaODRAL5PY2z9NUitbCgMCG726TzcKkRX9CWhqg/NSoFRldqs/E1tIV
p+GTqrRy4e2j1b9jpkY6NPb8Dh+fHDITNY7t/UqxW8g3CylOjXi9ZJQL3gdCrSk0K4GOVPUyrW/X
Fdt49QoftGy1ReDeSSSHTX39nkFmRShGmF23uYreTHOLX2g9qeoD03ZTXuPsP2R5mMarztQIJZVl
3OFHAKYy8jyA4cWvjia8XzMGq5I99P889KZQvaBKOgelEPLdXs4AQuJVGm03XOuGPtppgyIZ8dS8
S6kTIyidgp6EY/a19OpR94sBoNQgP8rQRHtF3jVDNcr8ZHuZfqrv+FEGuaK7Vy2lON0sW9ey8ySm
n+flQ9MWFHJku3JuhFfSmWnzcXoP1BY0+DAcMRn0wlWz6t6gSapCl9EIu5KWawSrTyNfIcOOtKLV
nA/XZ9kPPvsTUI0xe4tPJ0+gRZl60iFnY817sgUCxJ9C+zJIdhU21pAVZMGrjXyJt66hL5haj0hD
zzXm+aUdeOn+AWi2dtfYP0HnxDUUQEzsB5meTnyJ9Cb1BQHi/scT6AGUvpexu651ZdQGF2jesGBK
VScMYWHr/Q3/XgRejnDsHwQ8HArJaiSzw4QYNKdJkadJ/t9kuC1ULKFSopbp75A30H+cCkOjCxBy
HwQJnfaIiqIj8qLbT96zf2PQPGsxILecqvp3qdo6XddtCh2wexk8SAy+VL/TxChU0v+B5bcRKRKf
+OfPsc1i3Sj+NM1zbLLjlk1RJV3OvmXfIXOKHMMbIc99qSzX45Wu4yibAlS8UAZvHHcYzS6PzxwE
QecJaUfB+9n+3PBifb++n98VQ2vE8KgVI/Agl6MHD3JsQ8U30pMgMwFZ6bmLNph8dV523l2LFepg
Khw9w4hRkVNHHmF+J0Lvj2hhMsRb1uBtOAx2rgUHhS9M7Dyvib8HS4prgIWBdUd/MN9CCwhtUeAF
5oF8rFMgz/CxC/QLQWND4kJiOMg2nWfIBwiIJihj/GDd0G12vLn3Uu6uWrT0KXG/dVR1JGFwYE/I
EzVI/Dky3opQc1Mn4flaH/OhP/wSAEDEWCu+DgG4YKixTmDERyeFqLvUY9le/JsuUBifPWBNGkt1
XopcKjjnDiPM2BZgsDSCMu82zf+/z4wi1vEaqbHRbNhbtgJmlBFjfBSYqUmeNisjDi8HufcFnuKT
UYPBYp7X1M5gxxtWrJ+Ap5zR0XS0HXXCt29MvW9tqmePovcfLTLKLUj+5RkZ9QhA3DSf3JpUO9NI
m2vEepehPHuj7qpYp4PssJaButk06rR657CKdSU6yYU4gDNSV2Ipbr3G4FUZtQse9v9Iuq+mxrIk
CMC/SBHy5hV5LwQImhcFDCDvvX79fqWNnZ3ppmkk3XvPOVWZWZnqexE+9ALH8sWpYXNA+KcDflKT
z1+Ud8VCZ8YFlQG5tBRIPpODvp+wrHkUj5ca7yK7TZ7HPQsPsGuqqWyDeoApShoiR7BbdQFfMAVt
uKtbAiEsX8fpCrmAsSv1il+b1vjSNKKSDR7QzmHbQdP207/iE51vD/n9KYB5Nl4/TmTXBJgS9KHy
+viaOpf9GdXqD7KJlSzVKucVSnvbRYpUtVRbHGu6ILoON2w8MBoTWCESa7mHA0MN39Oh30FZPu6L
j+ZWeYSUo95K40JHOycmwRuvuEw9JaaV1KocmgKrCzxB/qbpAssg3v3TsSbBU34nFq+aOzmdlJ8n
Ngks2bbRIJyb0//UsuORfc0XwQxLwz3QpExb09lPvKe/8iN4rMNXbUkD4VAlY5j+PCpHP9ipWcpW
8YhFwib/llJYejLjllMYbju5SRUsv+7Mjp2UTDopBHQL9qFD5ZRsKPmXtit/CdoWwzsmNJr/51ld
zuwbhr1NUmAujx4iZNJw0e2Le2A/VpmvAAqW4usxAl2bdgtvxQU44CXu1UW6Pkt1XZTJtWKbs3P5
d1js4UsYoX9N2laiD7yOgx11f++cMi0PiIY0+eXVGZrSKgAn8g73fL6y7GSfr6cnR/EpWb4UylfL
YVdJLiujE02noWKZr/POJan3edo0rvrUdjQM0XkhAPUT12wDaivyoT3d8cj2xQkrrBAt05C1ojo0
C3c9yDywVsS4mXwvVLxtKyofNbsyArt7/UjfGy4UQ4wYtSv0b9Fm8K2S0DWtnztq4DF+BwTGm7F5
R+OgfGFiGtpExcOUeter8mh7DhJizpqbJbgj9NB1iFFcvIDnyWKH05flS0Z26PJVP3N8defdcxc7
GsZLHBC3PLgzmkVtxuZpQSsLq4odetXT8hvnYyVfAvMPXNJwSzfOdOht2Zz5i4vh8fYi5Qu+Zsvs
rO3uZvuhzJX8EmOLYayNWxy22k74zSeK3k6R/TVs8hH+s54PQXq/9oWb9Ntf+gN5qllzdo3L6KLM
/vFj4/m6q/8wpN52B8gD4BU4/qUJ9QBsw8fNddUbTc9lxpOei8fCkPs4fvKbyNY8vpzewItRtz6f
PsWKF+N9+JWLGFoX69vdM5V26nkW9ebkFNdo+AhB2zQe88H832QY9yWU6mHzBVaP/cT54gPoIfAC
gEgdyCQ8S4i7NpWxYBaINYoy/e/8Te3PmxJnEZMDFGCGWZL/juPybN3Zvq9tFxTQl+bqjVZDrXGa
RXpAtKuljzjYk3Qrpb7OazqoOXLPHeagO15PNmApmlYhGa37OvKE2xiwZYfq+nX+elo0s7na4ksJ
gl7MT7rK26WWdTQOVNxsVpHk05Pw45or7HDck6TyrkKwD3hI9GmQHrKY1IewAHPPcyuyUEmu6gI1
i801oLV/Wxr4zT7Dh50YEQLyooiEoBl/fVJPp593hjLjhdrXUje/NC1GJMAnLvl8kBxMSCE5jlx0
qKryOYuESz4LO52BLW96ICAItNdxICJE9IO99fzuFiz7zO6lVYdQ1OiLgjNdY26YbSTTGqiIDIiW
XijmtaKwm6rAo/7wk8R8ryNv8EBFxs5w+nT88a8x6gutX0v/hlO3hwONwZA0+rOH/yjT3wiHeIzX
kLJ4lPgjdXGAqba7SqF4ESmu1bC3uYYXB3+ycrhWVQgNV3Z8DV/RRc9H9QjpVOYDl95FijyG7bV9
QQX27NuWoEcuPj00zSh0wwPst3reQ0+I8Pln/aItUwQLGr9nDc8otyMNI0MaZjVOhjROMk/CYcNg
hireFWWgZC/3WxDfxKzgzOm4ewN6XrqbZwk/bc+/k49p1GPIAimsjik0GH4yyf/O/+asIUjnmzzS
SdQHfFiPL0dbu30f1mDCj51u7iOa5LODuXZncBiDjlAOCP3DaDBBhTzU5Rx6u9H80UH7rLYO6zf5
5embD6zg9b+45oFEiz+PuTRN8HFWC/JtRyYg9qOV19dxRijzM0tfGut0dUbnYQhgR5OttM9e9LbY
Q37PD586ZOymSTFFUyUjrTgCKhrZWDVBd/PvTYE9b7OghSpVlIwpSgAj5JGDZCwXi28n5F/ogaek
6y0HlHeIemp14IwBZ48mmxQ4R3T2cbDdMnUHhI/FZl7WTUd9aQmdO0whfbYH+z0fnMj42uemu/UA
A84ASBM0h4Y7xyVrVYE1qLFAuV+r69vcRupMVFbHgLtCyxqyxvbLWvHZQYJ/UVRDeQJ2eBTYs561
70kCLKG6ev4UzeVLdvR7MwwhowpPr2QqqeG4XpUqWH7Vzi0sYkhKxNYKADQwNw9//Ezbc4tolE2t
BCY7abu904ni6db18CS2ldgr2s7pC+iiCemexWiz64Rv6OSPtYRiYvBYdOGTzI9ThRCjsk6JGzBx
rNm/XCqxDSHcjPoPDyMLQ0Nthnvc1ZMfWqljfasYfV6/bra0My5nhFa6ikSTaZuKDKKelI4MbAWh
oyqiQ2hESup08n1tUiWYDLEdLXp2FUzXYy6WMHHd2VN+PlSdq2FOc6pv2zwrRJLdfR/ojt7weir+
7Uvm/dYba710aTwjtBikZOSun7hhM5gTO8K142DXLJslnb8e7tXVurr6Ki4a7qwCxr0v7SvZR3EE
GhTza6zVpHGEVZ0M9x6qm/C/KfVP/gaCrc8mIIbZ+9eLEdhbK9UvMdTMVnMv498bmR4XZumrYg37
dKmG1pW+bPde8oUKtYkdr9CGgj7EJS6pF1++2vLZ6Y3+v5ca0g/rbaxm+t5cu0H/l3ucWg71gFSW
r/6ax6lY0XWi+kIeuVg2SOZu3enl6TvGmImH4YSB4Cxd6fkdC3DvlBy/zuRXG9i1o8jwLPQ9T8en
Asq3u2Iin3HKxhdWb0oAktBL128e4m/nnV4qRfOoS3gxoHkSvwW2i280dQo5chzOnrMLihJDWjxg
leAvlJm8T1a1cydhkRJBj+vqDZLGsB14IJG+yO+a5C3HnSdF1d0oOZVeiNQuLb4fQYLGZ/DQWST4
y95kuHDKZpzzSzacYYLAQzBT3uf/g9PebzWVcEFy97rtypOtwE9VxxLlnLj9D8YW7NweFrQ5Dg6H
Fq+PaSe7rKeuDEqesuZk1fedhN76+AYWKjXysjfXtbVGz4z1dbAnkmZ82p1pdjto66KUJuloZMmG
zdO5J6u+UPGmnbClPie8838XQTzLp/NH4b/TSOLXDmfLZI2jeN/OC8ZJMPmt+Oq1kixbKxgq9Z08
IFYAPFOBY1nQQTR0awPZnigWe4XKqbW5wadKL9sPmDGYmlJ04L4vk4Fyq+qsdLddq+EVg3N47FNa
iMH1ZPj+GD2KkkEpUNr0HXLUh/7eYzSd8YXSY9yF8pnv+TRFHydgZGj5r5NeT1ekouDQeu2kH32J
Iu9aYYVs9q9jI2TBvKpBpNRmYAtyZtsmjFgQWNR/VFaJfqz04bmzNu72rMDeqF+VDpeRo+rYuHCa
8qAOHTkr6C6p7zHNfKhKexdypPipa3tzvnYoRtOLzo2XPkx4zKYq6Nj22ctrUwSsaB9+Zn5wsXKU
y9bWk9rq/t+mqZy9MuCSycJw1wNKFm41SJ+KbAKazN8bVr7t7i/RdqMlY1DhDRl0sLHZJxpMi9bD
/bl5e8zbM+jZvC/UOEcmL/leNovseCqum+lt69jdavUtR19ZvhWHxTCEYQ7CP8iQzICPTGLAzmf9
vOrvTTi8pNv7t6xJyPK8mx6mSOaGviUgxMGJnC3dMOB/I4cd5q71HDXS9o0hT78IRentZjWvkc3W
s46MjUi0Q/uYeDoTPXEGyP3L9/KbyrR7IIoQ9c7hsq99CyfRJy4kC0Mb5XW+twj5b+VKjtXYKJ9g
aVp9USpvPsS+609LhWridSKiy0cpDQ7vi2xztqtOn4/d4++YdO99rT/4Zk5kVN/M4stU5CbFbfki
6sQ4Qfd0qq4ssFbpN7nmoFvJPryaPq/quks1cSLtKWfbB5tMe9U/yC+gFUvWTqI20+X0trLqm7lD
gD9PuIPsmot8deuR35aP/joV2KbhhaHbjkEA5Muhz+Vpem1k20dpv5XGsrVt8XU6lqq+7jNm4JuJ
5wsZUsGfNxJTE3D16fPqZfay93HTtW23NMgSq/KBP35meVq5V4XBetrI6uzetonR7GX+XIhvyZtu
AHjWr8zxXTxv8W3Tn0/KY3D9sCS1NlW+Ymqbc8xK56xynD+lqUNpnX7zjazitrvbVS/fK3qg/vT5
wgVycJjVEsZ13tm+nCH+7axpqG5p/Md+6ebZoWR925xrvGYmGlzT2GEJtX9bq6qGt/Tb6f0Ehgb0
vt2N/bzP52rpuAP+ajZLFOcd1LLp6vx5e33SEHVcptm2cXLKFrqJi6/PrPlCb0V/HWhU85SpunTJ
dPncdcHO3bRSFB5v7lkVeqsn2O9ta+fuNTHaI/LnteWymkyU74vKhHBM8+Zq//qvp2PtuDBjg/t9
2U7Kew5TsCc8+8uxl7Zd/u0kBXKKUxO9Tn74SDUnP0m5YDpi1w7eg1nW4v/M9+WCzucvfabyezrq
jM3i/Oc9nn5SdnrEkPGLvRlxk2RPkmb3OnlLnwnO9Cl1Lee/eXRlaAMpA8wgsuxdNwuMFq7lbbqW
hD9vmsdb3TLZceBK1+4Acc8Y+mYhOqfsEuSu5fWymqAXglzdWknIw7R1MsrIiiLRSKaq40U3fRwU
d/CT5jmjOe4jm/Il6WtUePU8MOOG+3U82c3T29H48L3cvWYX76lMJ5do5ccvbMkvycaNYWBRXAkv
YVgz/Gd9pseOHEEiF33D/zkO9cD0n7qK4/qX08PfiI7zVsOFRdiav46wO3w5DB7C0U3oxQ3XUCmk
OKiy1h7dmTU9MTBxyAI5mKsqvhh3O0PTOMln3iBiwXcjMoXMR9S3BF0OErDX39qt2cT3TnrnPQfN
6u1vbrCVqxYMn9pc6/jMG2Yyug0xLHmI4GCO9YyhpUrYnWgv7wznJrjEavr52h+bs/QjK2ymZk9b
DtW1a5+HPLO9VZX2qz35zlXSbEy/NlWHNxy7MnnPVejXG1nq1mq6y8FrW2GWxs/W3R8sqfUr+ulQ
SvhczGec/Gxrvelxlwlhfb2nL4q8zaKEkuNrVvyfs7i6Gqrs2Ta8Y2vDOznVSUdua2REzn8QVT4I
x8D1D/RL/dZioYhi1+6nAVihWdIok8RQwlQmWgfWiCRNfvDWDC2hz3xaX33Re2Rqs8askafNudem
rzs3boCq4gAUPrYbHHBYJ57YTrmmVCDhQeg1ImQirAhRFJcqfLpQ4YTFismtAy+46zDD+Wu+LsqA
OoolfyX1kZUWUXrht8+1iUSMxeAOFKWYDbNGLJfrsfqiNu+wklKpZv+Ke0By7iOLTbuT9qB3xUuR
95gmagNQeMkPk1+IEEd8z8nK8/krQ2TuQD4IBvVWIYs1VjpCLr1WUb5Gtr4ZRUqm9z9+9gvDKHwt
CWKESxSDH0mWP7w5fzzlsqtq/qF3uEVpFLqq+T+9zDyGf8llU8Sig0Ud+WT+lGMmG1eTvfwhaWGN
45E25gfFJptYXq43G3AM8kVwBDXT4KI77Ni3qvkK8W24eM9wVrDuL9GNPo494UuJOj3X16+zobUl
SBWVmH/i/BQxE5JB/qY/oT5b+T/zSz6eklXWAzosvgXiG1rzGpsSbsCn30Odc0iIltL4MnqZf/cK
2pyKgFw0+bUaHr4QTMRVNBj0a5AQPxDMzLpTb/UJmIeHQ4bRT8dM9dLFdJE+MbnqXjMsa05USexH
0VpGkv2/5SpMee2GYmPK+un6DGCsPPJT7P8VbfjuTedtoqvOITu2PaLpSDAyj0lsyvzlX8GvbIDM
AJS03cQXlpp8R35WWIZkGlRZ5cQ33bVWoNDYv0h/AGs4PklHWullfaKg9mz4prEPm/7K5VRYdG/j
p6NYmiVLbdfTwvYRuYZpcDlt43Kg2GFQvY6RNeAgXdksU3cTlpyg/YffzpK9+HrA0NklX0W5OVgF
VxwW0KloyG+cS28kT7MhjZ2hNzgLUAWy8RFgTkOJ15z/CyEgfPsj3/J8Zh9oGzX73QowKQf/1PFb
tCx+ZOaELfq1QiJnI/az96+kcwDeCsjTYrZdESiJ7/QVPwiseSKPtwrZRPFN/YrtZqlule7NlnDM
e0nQTO1cU7LPPPICPCjBZhIR4n2bICJOS2MXPV/N9Q+d3v/jdZc/XIoq6dH8XzLqX5aHZSVvPKK3
r7C+TnXWPwudvC+ah6OgVEwPHy3++M8zm/+DvOb/Cjz0HAjuwfwhJJM3VLVbFOv2Qy2JPaq2bqY+
UqcyTz39Ckjlv9mXVQuA7K5NZbdOSuXqnnf3nmO4j1zL2zinr1cXyffvFg3fPBvZsDO28unUhpr5
wLruylbH+WlKLPxL6X2S5HqmYX5wyp+3z/lPzrceGoueQE/05+AipRREpes3NXaXihc5Fu6HFldx
Xwuod0KRQgzn8DvUFsPSySu4F/A0zTEFi70jhKTpstSmeuIRb3On+YgiP+4ozZQq4MP+ZjMz0ceL
PFtfjLL1LQlLL7d4s8fb++nrsKJAmf90VfHygfu7KrFTGinuOiszxbovRW5Ose6IRMDGiZKv23BJ
QL2UlnbPjzUCjgtQApsFlJET7y8Zi7HuaYIZ7dPR9fmOBN6D2UuHewUBlzIep4KKuDGKRMGq7yAD
jfm+7zHZ8rvj6NHAMklcDi9I5oT6zd3onAHbjJ/ZABv0GwIHnAQ+tA010WdaZqDjcc20zKV+SCaK
cjwSL8sOaJC4aNlJOYtvPHcBgC2ddYZ4KPOynFTd+kR7+/HQZ7Nt41z9R1jFY22kYXIVD3/JVqkP
ifB6ANPxlytCiV2MSCMMVY6RQ3pVtQ7s7FlGv6WXwx84GqDdT4V74hWWMu9ku/d+EfnP5GIIiYpL
1SIRXrTubWSoPbBky7t1TQa6akAfXlcQB/p1KU0SfDn2AbTwgEC+h/iOi1HMvNhshBSMb092Cty4
jSc0TylgIWWmkFkEUMChcUXH/EaazPHhMaEnfikKvHYlBdwrHdVALXqVZQPTh1QH+m2gyN6nscPt
iWYKiYRGm9WRQMs3Tw4kJ1gZANp0ANoLIokuaeCCdEtF9q8gQTjfZs1XKt7bjXzFvIUhYHaE5zAY
RAn4m4Fv7EarESRBdJWpm9utrPtsYsKyz+G/hjevzkZzWS3VsTq7P/69D66DVfv+k6ilfhKMbf9M
gjxfnse/5CnqoR8V2KZBfZKuM+avZFThrILVaZVitVDJ90KC4svEAYOD4bkfNo8cS3OVWyEchEud
7JCJIvG+La+6+NvAvNgDJ+vjt30t1d9nnibb6pXu79TIDDitbt7Gve2mtnrf6KLZnHYKr+mh50tH
0+LPSSRzwgEYyOZVykAZV9lLn2qHdr63e5++5cQtttNeftqNb010orsucKzN964XpR0z3F6R12Lv
0CqK7OqNw3U4jPA270nC9b0/Ye4zq3CeqEzrs+/rYCPrs7z4pjPlx/AfbnG5qOUqh30nZ+WVz/8K
fiHv4FQmuttXlh+Kx/Fv6iUEdWblLe0y/UGNE7LZr1qikZZgcOV4vfqa0X+Q8YIUoDnhg1dQV82b
NkrfYmme/3OZtjbQay1dzzLIPk7qjwWT/vNQJv/MZrPUts84UhZfk1Vl+9/ke+yNEARx/TXecqqQ
FekmK/G/Cf3r24HEcvJUhCdWJjU2wm/j4aRWHBb8+ew7rQ/hFjzmAO3B/lfkUD19U2S1d8wB46YW
qI1YEotO9y26zOJwI8C3osWtFMvXFDtfWNfpnQSJbKLrgUn2sj2h0zszRnr/TXs8LPaWb37gNzzD
hetPhvNB7djZSe8rlh3aRuNCSr6rh9LVlbFZRPGZ43czNEp3ryqdBQXZywskOFrNbI0r5PZ5AczI
1mbJOlfXqK9ofCjEAZGyEnYN5P+qJWh7Q8ZRRO7nR0XxOd+ptq9chllE0s/i1lCG+D2NKVKHBOnW
TU8CGU58ZxAyqq13vGIqXyc33mlVl9XT56K9n1UvcFtDLvvBHbeKGRhk2rNnzMS8lvmWSkYkMZs0
kR0I3d3bYRPz0hw4F1U/Eg8VjK+RELzzd3C6Zmqai18kYpZhDFyE2MOXwKCVQ65XzL1nbftkRE+P
HKlkusZM5qVgaRmsTrFxRC5yQhtQWO9y5fupljYN+u98qzBZ2ocA8javq2wZrCVGKeGju8r5Vl15
lj5upafFq7xC6qZVJcsiZcZDpTp7nRFydlJwfJCyjnBaX6brewqMwez8cIYRS9mfvB46pRx/M5kJ
JN3SgGFEDAGIe3A2b6KtEpTWE9NaRbZcHAO661ktN25LQeG5gru5/dwNcLe3jSunMdgudQ8tTpdD
hY+gGm/HPBi1GGx5W6MtWLQT38Yooz4EgxbaOpf1K6lgb3nEAG56WF1wtdGfUn2xbet4JUndHmle
dvSOYw7SGAwirqT4JQ4rU9J+QE1XqWZUHpGdRbf1m7sO8r87G6d0g10L+yhEaPMsQOjwm+GOXqzO
oSHn3jHX3Goon4lH7uuu5+LyGBTL4KPTv5SbeXNikJNrAwEXmsnmRPpmhBQa/KFYX4jY6lBoEcoB
jM/CqPH9omNdBx4LvWTmabupGPKb0C0oUgrNq0uNOmivv5XtpW+PHwm38LpDpUizmK6ra+kPmcBO
SGoMHpf3g0MvQd81rU+j87SkstZaoX0vNmanzqyA/4FU42kN/wAEnDuZsBytStUc/8nb2qxbKB+6
Gy/hh3Bt9vNSrCvaxVPHa9+P/LyqxCqZUws1M/+h/r19OZNzQ/3gYfJR+vAzb38X4ZK6ISpOCfKN
hYTOcX23a18Tb0mZg8HjlmfzDz8q+5VbcRdtkMspY25vGxI2vhLYgZwuI+fRkEiaZTcTRkKCvbQR
XW3Kpru7dJMUrpxBXV+0of2vLbY0BD0hIG9n07XwuCUZzg/40MVEcXCutLeIL8PhxrJkU0AA+4j+
ZZEEi29Dj3R3cm4aGxbJujZRvIvUk+pcAsWhvQ0Xg2muO41nfb9pzd4yveRa2PndPINhz+L2KUfe
jrg2Uvk084a2LHK4QZnRNLOZn9N85QsGl2oJ0PqbnjOCUlhDEIIRvpF8LG7mJombQ25U18o+W8MM
f4pz1iTPk9CElTYNk4FvVzXi9w5zxesap2a0oYvS/WT7i9uanxqTW3n3Oa+kdq3xCN/pxprw3//s
1Q09yjlJrGK/TrsQWONbjVrqJiN4yrw/G79c2fDaXFZeqUGQhChySUN4eW9qTa+d8erlcKydB6Vv
Y0UA4GP7wOQi26BulpGSeheIxJTQRFgqVXYrcilWDrHbujtznagYq2+tNtu+54cnkHMVNA604W7x
Pq3QVZgWYEVJhUyHbQfszSHTZjEPMSBGE7NphUXxNppnAVUYz0yhpdBbbOvZr8n2RUaeJFXAwKSm
OQtiQw7t0C9znVKiH0YTr4uhWa9DjywkSXwhgO1PZyVwVseZ/uPBK+fAIPvSwAAr4iYtM6NboBkW
jlRS14iQPJ/qy6tHgg29PT/CCbNvZKCzZOsu5XsX+sSiqyIA0Zz7tpE2UfOG60q/Cc5kQtbTLBLR
40CKS/bKZf1uzI3BdgR/Xkt10srchy+uJb2tQnq6L9ZRxxQhiRa2x8rl7S4qprq6w0rEaIRDN8Ka
vPt5fh+lTFSww3uCiBRHmr97puIcY9ybCx337Y0DgaHrRzYImQ0N3c1Y0W3vv+j8lmI8t6w5d7V7
Y73gbtNO5mo+t8JXVTq913ZrX04/LzsGH/4c5WFq0U4V+rQA81OVkwdLDwBOdPFVNfZ40VgNAY/T
U5X+GDUTcitFinOZ50qREtS72U1qjEIVlj9pwz/BRNvuiDoJLyun4Sz5evmcZWpYRGvZEj5LZdmq
7dHeZ/yiyRnUfo/LC+JQRjpRXFErXvrQAmJ0tLcgpUMjxBUKdohVJlPGA2rq+lgdVHz8CcpLUSJK
ZWB8jXRj/4MPdTP3Scp6OXVAIFLQ6w+Z6GlfPpIaZNoUT/YessUiLYa8+ANPhkauOH069S6uHzls
SijfOYDZg/oouH1U5mLk7p1GaiE6t+2s+mnT5lqxGnphshZ8+IT3W3Rq61cSecTfttjIH2opZCfX
/EUzJjPgIp5KjkKz9mOGdMv9v5GC1JcXJdLuxa1iYmMzROhT6Jpac3fI1pLVsQvQUhXdJGwHyTut
5//SiRdLA/m9qngORDTm7gNij8m0q5vT+csC84s7fywlvUo3Lld2xEojY0Zzwh2lT98y31eJuWuU
kKnOfgumbJz31UzHJBS+ff6f0dgJ4kfU7z+GRYXy7ZPqLZSZ/Lb3Pxqm5du4jsmDRyMQ4xAykVNj
vT2tE7VvXw9fxdO304umaabVOkU9rF9PvMxGM9CsCqemR0S1zuxV6Pc5lkAumasC1cGoyox42Vb8
eWan4o/inKB7d6lYTmcc/iMneRURTFQjLZQ9U5Rq8iZULB76n1n7ahU5+SrGs4BoMe7t81NguMCn
dLd00GE+bbMdb3yb+1WuiMm+7UbXzOj/4MoW1HVoUiU7iadZ8muN3/TSyjWO2rB85fQptfKX5atS
NMxMHs4hXPMydaAVOmNaAeYHW5+q3UaFJVTKcjwewWennttq1/dXRBEK3L23tL6xUCqJ85NaZfEp
0Cj/acMvFdgUBwTYw+mrLfO/pW/mLYdHCqCT4hIhnofdw8IiLaNT9nf9/pG9KL0qmf/U7ZdDsAxB
BhOfdogQ8Qxsanj4HSq2QnMy1x8jQrQHCKmM4W+MCRkKl2DxhIvnTMPhbQ93gK1al22HBht3o4aO
afC9syxms5kGmLz7nLIGfN68XajD+Y5R4xrRazj09psm9wR6LUOL8/r1fTurFYE//FvOjenG6pJK
wlIkxcxAYq5AQIkKmzCYKzbZq7AMYbCgxtQMNh3ltHtjq6B7YxhiHK/utqqaNxVRjYVhnrtCRFs7
gSWAltTSVb+cUVeZ+gQkqMIofuj17XTU1ftVTfVjtu7WA8gwQihdCIsTueZ4ZBeZVa8v9hPPTjZE
j4HPTfRex4adSi2VHVk3yq5dEXpp1IyM+PRVSA0IMTIdVax1b69Y/mNzZdKz0IZ5Xt5C3vG65AW7
5LofCKJdO1kIrSHq2gohyzF94EEzciI7PsalSZ5M76Uq4YbPd9RMSmUHb3orsPcZMoZnk/KuiWZz
Qj/E3NOXe+Nelp5qXkbxjofTtzsTnd60Y8VJd03XD60rF9ZJ1TF1BOEUNakyX4swZHZH9UmEPxWP
30Umdktjq8EGfYAX50acYaycdnwEK2T/igafLKvrF9fqMcD7kf9diAI53VuLszSc8pmZQsskh7N/
qXNWobMP4CakEVNjDm3YYMHsIuZZTTRuX4mFbSXjdSRcnj5JBZf/7HHREMzg6RXkQfGX/2RxLzn2
JNWmnyk+5dEqE3u3rAdaojQjeeW6kayqjkRqHfO863tiyDdoexcJwPut4mmemxKGC9maHJIOu8SH
k8TamP7by7VwEL+KPcmK9Yu57cyT6knq9P2VyIVQW5M7M8tbPQxXhRpo/5ZsEHmkTi1wJLMcN/5f
2tGoSaN3OjZMSU82MUEyG+L8lgO7ClKOlipzaIy1zwZLLOEY43ZdYwDUj+kwBmDbZdlny8ef7U9y
dMMY8hm4x8md/1sOlsdqqlQnAKTMBqfHfYOHZSYBAUvxygQRg6nZrbBK6BbnGmJGUDywuSpYgH/W
P2QeFsd0smlnzJpwrz4a8f+60IX9gGLRsDEMjk6D3AMYSaiX/+XdSNU8Jdwly0cOIHCHNDxfS+OR
mQh6Hu/DF8JeNxWnEBo0/NX4+fZHSjPtrnpTSeeTHihO1SIaa/wcc2cz4GcJOlnfGnJ8SRxs9rlI
a9nee/5d6GdX1bUkdQdaSvSxic/drXqAQoalHCmRMgzjRerhZxqzhMV1hJVknKjBlk2bydaldf3w
lPtdsuWNfKX+u1SPIP37R9FkS3rk/bCcUGCQ8ZJo2S8DAc79t7eUd2WQzr226gXXVUEw/p+3E8Ds
XIVwzmUuf1xalDWL6qyaez91DwLabr8ekV/gwZxCNiXlrLRtRa5pAt5CVmDE34NGTmpEfVNHKP0m
IvRPzDxD0N0vY937e0TcXWOSch4KQWJXMdSeYX4cjD0iPW33xu1ubmBmUkV5TWs4nVm6tn9n5WJm
mmYzPWkt3qYx4cGU+zciVbcUvGG6bfY95grlnRxfSNemH6lXklT156F3GQJk57U9TuM5j6KTlrzr
KoxrD9d/iAdjXc4zkaobXhkBINDuakur4OxdnaqcqDM+ASZL9eivllLMGabQ3B2cNoNSzY7OHX6I
waZaM8CWbs7o/4W9klhU/yvYOzFrlx4d7L1JvsnvQbxJJV1Nf63/AfNPw0vP68/q9JI+SlxLWp92
6f3yqYZnN+BemIqRLxxutZG1mvvmWQsecritK/pId0cKnfVtxoiCHPvV3kl/vPyeurDHWz0QAfcl
/Sa979MUT/kgv52QnE+wMU0/7niMsZSNF7APcgVh2ccfMITvPlQMkg3BH8U/ShfD+VzGLl/XCqh+
JJVU+R8MwlRpsOvpAeySHC5vb+AnKLU3fDY4mZ4FN2S/+gti6yPmFU1JpFtkZ68gZuuqGMMCzvXx
39b3g7JRbv+Ko+vrrH3CdvMwSFaBJoDs8vUn1kdlE9mPZRuTBkPPCT0hrHpKFK1mt569Bpi7casa
zmmrWyRRla/yawAMSBN0OrXAPjoZjIi1Y29W58yN/+Q6p083wp6llr2DXEiWg26J/fqd4rleeF9T
JAYhmzvX2YT6ngFLnsfnttA8FV5JF9K23w2Cr10O9oPlT/Du4/oKobr+mf445kkiglgznxEcq2WJ
uqOwfd24qsH6xZKGraf6u6rDEkRr08De5J/z9dko+8na9jm4nGutKO4w8fKIwQONLauL0cwJ9JA3
BCm2vflOW2NXacDKzAEzrbUNmZ5rN7F6aS6ABBDZ7vq/HRODmF2ZNukeDBnea4eLICVvK2PYPy6B
/jcGqau6rlzQ6XFtyRc9YzwV+WQ8rYYOPV2P785ylkh+OYuuBwHP8RitXxXP+D0CmNHiK7Yvprde
CauJVqQsjshne3+Fy1f2zXymTOYwg0kKeWjEWtq09ohl5hvLvsDLwbQG1oBkoctlytGeO/cHRWR7
UbTnrM7KoVOkMS6DTtQRP3cBnRs5pOa6h+fvbVs6Nt4FBMbRrVSeJFhdDffvyy2TE0y9KNZijuq7
IKoUMHCUfAFwjLSGCBGdVmI6y9gG9yQg09Ps01GNChe4AvXZ/Kbahe95JSvj064X81wyOgkBw5gF
D3psuizhXrb8MRjTzDNHCWbPVXrNj4z4+bZ4/tN/QelinJPhhnH9eWRDFRRGsQMtw9zHK4eppfLU
ZhzFglm8wrvSevVpKK/GmkGfIOqCOQxgdy0xg8vfNaoCdk6IOpQtKnz/Q1bfg1rw3TAhA9FUw5RP
X9Po8YOTCkkHWYhz5Ms9NjqT9jkiTNsQSQxymmCvn0bksx5EgIXunKL3I0/BImP5GQmb6c9GjwjA
PKh/h6ydvlqIjyqWoS1a2VTX9h/LiOxIiZHyrCTo+q274RWX9n170975xJAdH7eYidOh6jQx3RAb
69d8AKp3SHMweKVa6MUGlvyyZWQ4uywydSRd6whM4rRUcunufOj0OYdn/2JsY5bMAdCHlbCZuDy2
rIPLB343QvR5Z4Vn4umes2vcOyF3ViYReiY+anYrjj1qodhRsGnBzbpMgwvhAPbsZnsO7xQ45mry
qlURRBapTuqW0rHuHz4842cQqSEoFz66G6T8+lTXTyABo4AMG4R7LVRMIUiBJzm/wQcTDeqRyDv9
SXvDMRVUBd9gf+O+ad6Wdc7bSn+cYgeWkXy7EajAurUMIwKZSe/OIyKZqcM9NOKuxqUGDtk7xgsw
oi3K8pNU+4qVKjw5PdNvyS/Ekfr99IWwBBvYnUbz10Tpaf2j0wYu5Ep178wloF3P3hvuO5yqib1d
LV9mY3nemPzYam84k9VocamAfRDDipjEtstKhuz52l8Uo4xaLxlaEJ/ZSR2y1GTMWWZP/sB8vAno
Fo1UCAUMvW+b2ZYmvLRvHG7V+JnIlz89gaGhuz3zHjF0Otx+Zh8yteJISR0sdjCyNvfSe4HX5jGO
jUNXdWo4IBujaOzOv/TIk6HWwEd9RKrqI5SCgrtVown6CpuYj2IfwzIX7j0eVnK6cpkyaM4bErEY
szN2fQhU4kU34GqtajE19O84qzqbYCXbSNkBqg/Z4+ZqHtXVqn1+AVL+Ryf/381ZcT42fatTVx7Y
smqm6LjuTtPD+Q7omN0OrzLi0HIjhY5TsvNwRJImfujJcutY1CbNy6c3nAXLzqfx7CWXLa9/cmYt
PgEFuFrFx/01usjg+JhSuKAELzNN+CEUD3HOLPfNTB8gI19QfBmv4bCS8lDVivundaI1HleBSe40
9vGEQZdaew25yTVDj4H5tTEW69qs1BKxeKyhgPcVqvSUsDTHGnSjNYd25swj9IkhaEq0KUyMS3X4
iwqD+vnVIGnUx6uKV9x8xcAwq0dUdbFejEjem8eDuOIVRGKSWPerjJWjqHdVjqyb2+btS5ehp50P
KO+9L7cx46x14aIwUypdzPYvwlLCCLu/VqyC+HxN4QJzpoXbhpV1rkFr53zCqMuUTlYuS5TFU20N
ggMEhqzKSgLPGRQKU80jt7sHfrIBFFRwHoceLONgqlg89WlE0Y4c0UORdafnNADiTB+xa7Ib1UHP
q2UrLlqJmWuNOGH8WehbSMlb9WN1HF73jQRhwvY/O6qycLS/1Sb5djLS04wWcH8IM5bF3H2bfAEX
dfXlKYPg/lgp8x9Amf2EvZmA4GYq92vyJWtyNClUZtOyuLXnRDv3slr93MlqFQyoJ7Z+Nukl9csD
UxNNwx1387an9DBuD7/HbnqMMcrp6o1bkkOHpDKMRpzQZrnZhxGRNIpISKPnL5H2pywUhWyQXkbV
VpajbdweM01WsoteROjgYPYXCjUj8jiYYie4F5jHtC+MXbOAg5k8r7MN07PXGMrm8C4qCUpqKDu4
Asth1TCjRwsJhChkyrOeXsg0RTHww9mak2PXzIwhA+dadm3WdzOaG3QESewqRoay3eKn9NZs99JK
tENlYvhQZZ8ppyXMjoynmNLx4wFM9oxU+9T1frlovpzbO1yG2EVj6Fc9w0o+nTET/GmGmkPKU4zT
6tZLbS7BMLsdn9v/wAoKVwPgoccEiOO0VoREhY9jGGYobuFaVB8moopfyD5TAoEvh1oDSkbBGG3h
ySPyxohru2+kPpRyMUHCx7A7xt4Ru3mSw7Vfw2oSc2S1oBf2TTaHH4d0y4o55qpGjk7Xihmf6+51
PjByZDgj2zkMxzG4a5pBAKTqOfwqngREUvCEFirqOmwGn4lXJ5Cd3781xEdzWx3W8ruMAU5k6QOb
t425LQZnjeN4KlDUG4Fl1ycsDcPgZszyv/BcP6p5eP2dm6q59bgiRiVGvP3ppAw8DDusx1TlrMWe
ecNG3NjeuzUqiSFTesXsrLPidN6XjD3Xwq7M+uUHiVw99X5KfWwvtexioC7iwHXL9ShEHeuXZmQp
3P/H0nktN44kUfSLEAFvXkVPAvQSRb0gpJYE7z2+fk9pNnane0aWBApVmTevwdiH+/Rn+aMcWF4s
KtIphfnXQGYn9RP3eM/t01qhZ9N/ZglvC46yTYPdwIjzGNur0OLXDul82YUCTDoI7zCCRLj9ImiN
1yYd0R0ykxf2NCQWXsChmKgUgBicZdEnhTD9uLmXTgZV+JIGvtyhfv2HRN5Ol8Uvzzxkqh0bLVtb
iWh92XCU/iLKWmefovF3bgPnInoHjiZxOqdnuh9GQMB3hJnSDcAoexfdgvCR4J8rB7J068Fxkzcs
nvZsEuMSnp2oQETmOVB2v+bc5SToxRavwxDs/2k0GXDI2J6MEzTmu7O0njYPAxRgFPuToKTdDY5e
SV7GLl6v7gil0ECEJth5savSswhWOUgDc0exVLN8E++AMN7YmD35lyoODKsk05xqgjNbl87KOxAM
a07QAqkgegxsl+lO9zrBgenfa/HiKD+5rBlYKDUWfR5WOuMa0nhK88OFFg1evhOFGc0drckMBMcx
oGIACOFM2NRBlZt1FEwia5kDSbCZVvzh3BDkE60LAwQkidu2gR21gVtek+jDCZ1Rm6ENPeUuwZUj
VxKSNBL9T67yGkyRSwwDcYVEjDfF8IkAkFX28saIL+VOzu8UZSpHjpgicKpyQAkXSXXPUccxRvPH
WGte9OKOWzfuH2cq1m5UTKcaVveZU1xeSf94XOnOGYJh54cW5On/xmesY1Bqc17zrfyLKL4rFhgE
T1YAg/JhKXaG35G+nWOmWTWwtCia5JLSHE/jtwmpJCUXUxOqcn5tyHhQvcQ7SgHqNsHavjJRxLYN
2g4MTXFcscTEmY9dDdc2FpUPCCFSCY/LmCkbLBF6odxScZlw+RmoFYVd2Pg+v1MQUx7e+XFseSK0
1L7w1cZJeQ+/gZrxGcvoh/MdNoTCKQ08qxApztL7CA0V0tonLCfAwndaR52n5j8S6byGs421GBv9
suYvhko2MfVw+wnR3kA4oxQsF9Qvuxop/AvIIcAmBDNEkCwp3hQrwtxo3CKItBGyTHZd9keqe+i9
5a68D2+ipRUUesAc2NXshdDHl7iMLwMeSDy6eTR5j1qyhliFQowFwJCTkhd8bV5DuhIdPi+TJx2a
BPxNfdMuU/51o50qA4JTy6NCDrRIrYdCG8B6hQoK9kwjADuYr1JOqP6gvGYQtqwTF5uVaw+cYYvM
YFnyN5cNCZpojAQWSm9GhTXkLAu2nKvoWhhyMWSF7bj2hcYTp7U7j5roZpx0zaMi6I60MHw/s0kh
lKOfx0KlFypAqkaEzaxCqKswa8TwklvA/8UA58z8gBJ4ZhkISxX6OROmjzAtg5hYXf0Zjxe+sfwW
HYsYljJsAzwCVvojmwsQlmdGUFrFswSV1hFDVPYmwd9ErLoBk4jvQM28S9aj8PqC59py1bma6gQo
JQ/wfJmQiyfQ3nA7sfx6U9YDNGZhvirwb4BuEAnOc+aXFvgC1BvolQfUDvTieN0ylweacWl38Wbl
ziyE8TnvX3xi+mgurYDU2NXhlDceB5FQWpdnrgADELE42Z0RB7FqgL/YYEIWi0hUwdaAGk08LYKT
Zv6ydJUlS147geig/eAOC4jHF8YonKsYoQMTiJaQUwGiKwnjSzYxth12aW49mAcRdHCFwYiMW0F/
LSQkYkj6K3DndMel6j7T59+cDojN57nlfjCVwNIHzSXPF+uJ3mZY6fC9hWEpBfKRQTgNhHGAGDG9
CktRpgeTV8pLOPVwZz9IfeKqATRg2vMlMAa4qvLnJAg18XuzILmN3nn6UX8o7tpbBaF6+NBc+627
qK/4eW8BpyHNGlvji/SoC0Yo40P5wvf8zNwLUv+m/Ap4fYROvYQqKC0Uf6i1XwKyFIIDQFFOcoLU
PqpNfuNcTz5Ah3DcOmHR1GJSEwETATTTbYg8lRzkE6OcvfwjYI8VTh10fYK0y7dgonPgiMXu50W8
zWyPU4cIdALXVvgEnDnh8EqrQNgQM0TuAcgB/thijnnFb4Oq5scQrh8f1iNZgUgnC7QeIh2KdF9c
Y8EtwMPJ+0QJDtEEStFr9gENi3QHyiFoJVfMbsEYcR0FZxXP5DDDtKf3uBlbbYlW4cE9EGg3tnCo
oLEF9uZtdBFuZ4/BXHARhAICR6dlv5UofLfMGWHBUCsFq/jG4PYhLHrJgDsyjUQZIapovn1J3yOt
ig1xlBizrQQYRrJGgNG7ftd3ypFQs2jDX4QtoregwN4SjifAMAGRZ68YsW36LxLu2keyAFjPPDoh
NJK8X5kXdQGMBpTGNInW6gPUBQQXkUxxVdbQ5dlfmWkhmofzdYWmVYol6YIRy1zj7APv89tcCYoO
Slrmx9UmEQHgyUU47AKDw2QD+/5IMAokEge+60d9gjIHgE+RBXB/6H5Yfa8FurQt88VNugY044VA
gYzRnojBRA96h1EW0HpE1cZgFPrmmnGZWB2ksOOoCrDP7o9/N20xJAS3PwurJdCqFFe0rNwI3ws6
lGAVEBnzSp0KY6ridyY/Blbe0Cpf+gcHFY1B9jP8JNSFjEJwfVpRy8YsMVLDFRaSINTzYYhPa1Qx
S25gvCx+xEtj2oKdBR8NfhgyM6ZgasFQhdnDX+Qp2dSvgEGb+Nb9sOPCyAf/+2+x0Z4BM0BDw3Pg
xMNBhSqA2vo/KH0pxGIg6cNRuYPwCVwV2+CV82Aj49XwzGNJYL/IP3g5xy+mudYBnA5iKrjsYNQJ
b1hsoWEXGgwrhHiIMRHP4ryPIaLwsIl5ES/sg70C1psIctW+BChKywRjwfriSp/ofgDX6a5L1hy3
K4A5QU+06CBlyK8i+/i/nBRuprJg6A2984cBOO+cC0UIHPD+D2gBhr/jhpxnHJz2qK1weX1EP6xJ
3PlFyrC0wlLL/u4xyHkVXjrLmf0Kaui+oJ3AjYt3gf3LIRZAM+pIlIWwRRf1g4k4Ci5w5PxL4oeH
7D6Yz2U7lWCMeCFd8RnjYQRw5Snyz2IXgOHwhdcOfDGsTg7YNYMnlUvly/iiW2FzZBOE+SBcfYl+
rhY00fFNLAHsMkgIgH60gAmx54ERwUPK0v79L0CqX2C2RXfGZQfHKJ/iQEK1hOqGDZzTmXMW5AMs
lvP1V5x02REGF/tHcIBYBvTIYwbwvka8zn/+1b3qL9NZBh5CzHLlZ3PkqZ8c5NMnIs0d4312QjZZ
MQlqWFfNa7gWMzvGU2y7SzBS8fZwgHuIdcNWyEl5B5YP2XfohZzHeKsu/EwxMBTm5RBkvb9NivW8
ViDjYfjO+A723gckBURFn/U3Z6v1LlBFagnAaGoGwHGbTAcqdsGhBbRDCoS+6V/3i1ikdwEcSwYr
ICuAVQn8bZh1/wyynk/0O8BCQs8XbOj4KXbBMmBq+96fuA+5II0GQ0+IKfYOhhPX1V6yvkvUlBQN
+gUwoF4GR7jH70AAi9jEjgcd60pBJXSU7p2/gOiuCjOhl+ar8tEcKM9mr+1ib26Xc/kSehVigh6I
5og8tDiMp6xbBzSAoTu2ngU3iTHDjgRqePNecwhfoTZY937caKC3nSDvD5g6H4J8W0sv/Dz9WMPc
JJMD21Xycnc5CZvkjG7nhtbzxUcRkXraeYQ+Ardj4AN1vy3gpw0LaBIWWkJEC9aZz2jx0coXc79q
Dth+Ho2deUWycJBc3Vl2vI6QSYA7kg9y1QF9gfiOkwX3Ak49HP7qEXv6MTi14z72EOtjiPASMBnl
g46rnduW0nm66uEaSf1Xri8VRBZb/UJhUqKnRKmxJYDI68gMZ+xlrXwgmaUMkRUuzXk4DC/Tw+lX
lbGpg32HMcy9O/CShh0qbC/1pGBvojOHgn50qAxO4reOlNjRJhA/YlltG6gx9/nMX81eFMck/LHW
cF8Lg5UNrQFL8OHFOfMH6oxrBdhvwnIl52TvHyes6xko45mx7P9U1DKQ3yHjvzYWnH385bwUB4H8
MmNM6amsz2N9RNidk/fGqfcvvZR7CYPrg7mtKnJLFjlDMIz0zKVq7Gxjl1MtoEEBkaEn3FbAovAb
MXrEneOAccDoWdHN0cBLVg2sMC7rCR8GXluHfxhOuMKR1bzOZ7tedIeMUI3R7dCrGNj9DWgyt8q5
IzkFAekuQT55sB3ExUIT0xyacuWcY1wC8HplKQ0LK9iHe4Tgycl5qo/uUDEvJTlLOkgwgLEJIYrv
pTtI2svW2mU+8POyKTe2p7SL4KvaqulKN4EGgjcMZdCBacthQlj05BVWW8QY0p1bUcBMMbAsWEtu
zEXfVYToFZ7NpAFbAXjTB5YzX4rDDDMwbC+WKipX6kkvwFJsfoEeBiumWZkk6LAdyDsV8oK5zsX1
Dvn0vKqP6XbC2W8pTA1w+FnKh87ayxzDCFymTe7ViCDw9exXjlsVSy7YCC96p4v01UVarFMWGGsZ
kQlWINuAOTlTvqN/TW7DI7xEAFNYHJSv+UU96Af0/7lHJjU/8hTUm4Q9ELuul0jf/n1pU29qquJt
coqEmyNpa+t0L/wcihvi/XQfnSoqT/yoYIzCweYOtQdSs170Q7xXt+n4Iv5YNN2Rj/3dI+Ns5rsQ
sAta87CdDv4xOg1AYJfUC04NWiOr2XD5QuPMven2OsojbvZR26Wer3u4fYhH3YipmfY8lTsda0p3
Bne4hWcAAkDPMFzxSPJ/tb1i9Q1qTh/tkGDJiuPLCdIR5uOQc9S96Q0X5ZRN0KNxWQNopEEJqA0w
YSOTYwke5YMyAmUHRwZ+f801zQf4wKFA4E3fix2Lizei/uGnK7NcFKA27OcFcbJiXTCuTTco68tF
TvPqspfkxoLunAWk7IzdNInlV+FiVOJko+yqQ3YQ+2pzCLRtabp1f9B2fG4cxEbMn/ax5Q88ST1f
XmGdzgPIRtxQBVKLeY5r7Pg8S56AJZT3urGfrqE3bSLyjrhSFjTnF9a5xdXU+UTBonphN/HpfS34
6y+ATXRXLTDmjlWFhVJfsb3FbsfGI37od8le7CwZYfFqiEISOzP2GqkXemxknnWecDZhAyWvDdO0
nPcTnS4aTpv2yvkObgZ1nfrqxKvqYPLs2kceaAdZx2N+/vcOgSgGf8FbGDh5Dlwt4eN8NhjeCLpT
Yr20T15rk4lUmobR/J8DLeAu91Lwk2wPqT5nsQuiDfYC+QTlmCfEqka7t5xNw/yoTgie4+b6Xsap
wjjniHAf4SRcPbysIX/h2NSsfC+8B0fswZor954PqLPX7PULiDkuUiAJGNJjS893uEBMBpylVcek
AWYgIkVYpvuJEA1lU+WHbh+7LBXfQ5T7W7rNChI4xeWwfOeXAUUUhz9Uj5YZRy+0kkiq83MPeAmY
TG3IjEaMWvqd7wHkVIe+FCAPxzz00HAFdBW9gZAKCWl4L11AtBnbIDE54m/EqUf8JyAoUmhkRynY
MPbCsfoIK5u7KrAeOGnIe0xlwzwTbyPeC68KMwweoghsIjmKK3hhKoAUTwDuzsnA08t+8FwAN+kX
w0dwyCgydjnR2Rhl60UsqT1eoM7WchtzSScPEOh7DmwnRlfbhjg3YrB2+PZYZ+oEDuYjay6b+K7U
pYxg3TmYN+3ZR5sDWkbtm7u5Uz1t52xVlIYryy2+Rvx4MGL/ttwMZgCX7cETVX3xCEzvVXNIPXZG
ls/MiiDzkbXI9sLytFCZzkvOjHzLAuXFBsCe8YqTW4UAIH4bwkzzGHsGOsc2Pijw64a9dVavLEte
bC18g8UOz4bDZBy56bnZW0xQhKwy2rBKMzy/2f/Fo4NJFaTEdsO0CpYct4MyTIyoLOEjLpPR7Y3/
upWPAYey5BQHMD5I/SMdiW4DCe+4RVBbcFYdVxZcjKvzJIhOiAMpe3A05eoQJnuBVFrgEo7O44Sp
SwxHDZoERbNQa2KteYcwSs7pxRKEO+ZD8Z0BM68FjDcUE6MTeC9BdtS/00uhbErCWXDKYg1C4fnt
RDeLGx7kAlygcID4j1LE9AZ8Ei1T2e0B86MjUODMMJhlDcICPjf/a8BcMcGc/wnKVOpGR31j3MB7
eCoZhzKmAZt5p9gF5VVQCOCTBgyLeNiB9+QyShGLeM8DLuzwIF/jhAdi1wqnX9AtRpvvmKhE157P
Vp8CB4SMWEZciBVEAgiMImqAl5gdAYvdotgoKlxxtvz43CJSw/CWxgGF1xW0UOBNfGkDpqmslTsq
x5bsGeZfOEu8sa2g/KByxluUznnm6SyukMWAxRFZI96Ay4UznQMux+X9q+2rY/dG5Yv2hDGlIegK
gGQC/+L6IT3AFeGNwh/DEndI939hDv6eJ5/WAKiRwROeY8JkewDozjHV5wHFlvwgv3VHfr0IDkHL
QAq1SJZitxDzD/glYIzmm7DSJYYQM2QMG1wW2cV8HW28iENhphW7UPAhFYwszgT5crOxGFhAaOao
UpnTcGe0E8Cq2PZYGgwLhEUZw2V/z9aFFPcSkN/CG2XxNPGOea3yDouSOaMlpB0sI/6VMxb00jk5
DGuP0j/GvNywCAWG9A8tOnYm5Tc/G9KndEpdBAVHfmHpskOAzhvY/bcsVnQEaNHZXCxz+7e1mB/Y
0by21gaLuHqhZ+fgTRXjC/bGEesgZm2bgqlHjvvXhEbU42HWr5jcxAR6r3H7B3OhBwhf+bjxlO48
zMA75+DWHZoH8t0DDmAutbrECXxvvjoCGUbqq+qALNc5I/gVZUk5vBAtYC+KA0zxb569BOUUNkZg
pAsxySPVioGCdqI62dTLhjGQ6ay07+wQM+Lp19lvMS3RSA9bpiZfklttZWzFQOPjjX40vpEH8z+s
YuOFQcM/8/J4dikaAZ3iDXvaMhcQ/rN7DFvtWeB1R98VMhxbi8FHfM/dOAD0ZjDpnJBYENx6gcYA
VxFZLZA3PjsU0lBEgFJhdkCMXbc8vAJ9TYQbEeAt0Q3C5CEjcQq9u/DhFyxHInIASFmEcCGFHSVf
I20B138jrGXg7cAyfRd4HVNEHE5qxmEtw89NBkkPhgReLzWwggrtfzFTP6AGaL+Mo3+3jio1zBLE
B7OUa/kVrvttv0Xjp1xj9AbkwQpmmmytrIX55D+TjXSF7POKYIFsS8pp9nK+N9g7Io1I/BCD3vL4
fyCKBET9CZKxTH7Mp70ryTtKNskPiWc7+Rl+Ba/Bz9BvBentmZFsBYCo95jWUCTzg/DzHJHJAcN1
nlLsGsGPzC5oH9FJLAEyK/hZ4I1godEluZQn4BBqFFARA0rwF5goKFH4r7qQmQlz1hEOLclKuP1P
mG7E8FpBWbWlhb4CHA4j1i+m6HDrVjjM4OUvQ8TChkcAuaSrwUsdrtZWRJIJ5+azscYgAeCEuFCo
+TC6gHM7sG1UZgVuxDBk4JpDvmJi9aktsxSqohjdkDj1FLcQtguu1uXfHsNIwh2/bbifrVDkgeQz
ffibaYDgg+P7gpDOBj984oKJTw0ornjxkFgSATULDh5WGQkTEPFxdCZf6U1cPgUjOtpbosMYNkNv
KEXyNuR9AWeizJ63TJer6uUOa2Ip/0Qm6B2WPK+owwXOlK8rYdcNVcFa9Dc4SsGBiQyQJea1kC8F
pQtuSgDbVAQ1zRiF87XOQQyrCINgxMLYfonN+Ff9VF8zaD/CnUVYmVLHXJleiRERlBkGicLbQiSQ
Ie8QQGSEjMv8AZoHJxdZU/NO0IuUNWly7ICjcFHHKwk/KVJ19tCua+h6EdIUeSXmFezL0ClIX5OY
BXfM3bQzA92/puKlZMgmClAxGgnPDm4EYghZ8oUTU10x0vMvwgyKqaVxE5OS6hd7iZzvKgx+pMLu
LRj+PKuM/tR9Co77y9QKWA4m6qugUaWSEBgJlmR2AZxSXyPo2v+RmQUTVVB0xWQGD2wOeEa5ENnu
YuxDWhuaJiiaT8YhcKH+wzsReSMvwpnjCkZN0chkFwJN8ckiOodPojv579/2u35GYlYkfJI6YRnP
78SQWfhzpU9slctVeNv5u4KHBagaqnYqINvx0QI44i4MmgCGnmxCPgEhBjb6B0LtCN7IK25SHsgn
jzLcdfgN9hOl7m3+EpHvxPDdiouzll/hWAjOMWlybFJMkjlfqY7BhgU/igObw2hCOUCNSumhoF4h
oCl6ox3kJKP0x50Fa8lMMNjsSyF79oU5sygLcMbHpIhIZ5FFNVyFkoIE3ezPuWbijFMhNQuD/Wvr
9i5n4l+JzVpC3/GLuw/GqshgY7ThOFlgboSU7sgZzYdi1Iz47eCBdsJEfWY9U+0AB3sWlSR8IZuj
TGiK+SR2K6xC5iAw60nH1I7kd2lHEHOkuaDM8QlBARFw/aML9trROjJvscX38WTP+gJOGdU+/jN3
poSMBynjOfqdDZ5Od4oN6R/8FqKYhO0s5k48vbA8uXgILhqhc/Mvf7mBbyiZpQYf23u2D2+QOZDi
32hEBhgiEMSQjOI8fpTfbPoM2OkwGmphXMov0HErhsPzC/goGp6SKt2jPc8OOI/cOTDHs3ykLOdc
BO8CsuOwfS1f0x/paT1Latdgr3r0lzQSMLaPGSe2v5YOhHN5ocuDIR1iXGroU0UMUbWkUKAiJZPH
kxHJloiriCQifOvPTpb+2+LxQcEJt1Rst+k/WFow2zxgfWgtHquI98Qqu8TE1zAjq3h7RoSzp8hr
HhgM2omhv2iGhjUhF6IolkmPGSSUHn1g1pJKGFZOew3DsFDXWXpAAMYzNscXaYA+rr23cbwt6Z/k
UNkOUbce7fhYKEBZE3raLiQJKId/Ha+HkFhRnrQqNQ5Rmh6d4D4EzM2RhIc+cKiOCTlWvrUsLQaR
soDh2EB4lQ9PQdW38SRvdNwdYlhgieJspTR665XJjV7CIMfiMDuFQ/1P/lR9OEc2wKJdmB95jIEg
IbM0Gyaiz17BfRggvUghlQOs1Gh+k3lwUxOFkeUNMfUze8+IlWRNsVPodw06bNEjCWnZRkp8tkdq
onQ5smKJwQ3HbxmkoQLLz/1nMmJ4by9NM1htq+KfPQyuFFmrgSlEVQ+bIo3diGpTryAkRCiJGjSG
GkHOzYcdRCsT//YCoKxMIqHqTNVzNDlupDbbLHJ2Zv1a0K52kYa5g7/WhD0Hd9vPkqXOGMI0Hw0N
hpZK6y4rDpFKEoG1SuthMRhfE0vE7JDCKfV6tFA5N7yfjNy7Aqtkq12rqbEONNTSMpJxZrTOusGp
LaDxi2bGplq0iaL+QzdUV81KN9Ljx1j2jzbbGdOwkSRcEGkqC9i/imUvR/rNkYnuaOCbVRlbG0Wk
TQvLD6r1fYuGbLDI3wLFq2sTv1WME/tqp4sBkIMggZc2DSQ2+OlmCoi5slbyiDPxKL+nwYAfETFx
RMVPMl6QUH5zvVsU9bCMuDuOFG1VP78oQbWzZS5zjfo99leOPG7aiTungnyPXlrjVkuYbCAjEcH2
RPbDVd3zm0kAceKZyScaBcfe5gaGR+24mu1sF854XGdU6si2JAMXHCXDvnImsKPwhnk/OspKjfx1
iONHoEFP7WtoNBH0D2WOmb/aCrC9L70aCs8lDipWvQubamnHRLQ/ldCBQAztQJF5GxQ2HEgtzKJS
Bqcj3kQp6BEYPEhkSwY9ved4HvtxXQbOarDx4IeEQdJQSXpzq48YlpaXvIzP9riqk26v+va+oFDM
8/fMD79bApgLyiYpRNWdP6tpP6fTxe6JaoXuYhvUSem7rUA5qR9+RCFLUEZYgeQioc+dfwqMtCDA
I7CB0FWdjVmCof2lRerK6Hk7qXPOomxjFsMxKoLXonWqF6pwfZvg5u2AN0QYWY+fXQ4ObbAKHWsz
ZOnW1kRWGAhDUq1tQXw3QE/Nt4YLFXbvtN5pxx2D8lgQOWBX5bHiBWo5SKT93oVUmmDJVjdtax+m
pdMRcv/TQJAuaZo0+2OSuSH4/GWS6ZrAoBLd6GyZ+zyLXkcsT0qZ7gbwz49lV7Onc2AxBHuzcU2J
elwpfBrj5tWSliYdf17s0uE78X/b/q0p3IrpQSzinuOjzKBuWqqAPRx4sQsfh4qLsguxOmYolLlt
817K5xpbE4hhXftVmt8pjjjQhfIbBtJJfQymZcsBP2+KFruyRTktccUhAnvOtxpmmsg8x7tq4oxz
1Yod+7lmev7gzcamg586iUjyzlyY3UnGHzdah5mnxKceVaq2Goz9kO3oE9sl1ySmD2p2k36Z/Q1V
kDRzyCRuPR5C/zQCRnf4Dw0JISo49PZBtpaI2ki3Bh7PVSm7YWXcHY7ceoacAxwj1RejDLGezp8B
L2Q2HC8Zk+M1GFI8S+rxNU/xTvkMRgXr+OK9063HqDIYtpk+Z3OwqxRtWzNe97sUSkOYK7c+mpZB
jGCnarUXXWOPs/zRk7N206fxRapLKDrzZHudk+EU1aTAUcWuD5sfveM8q8g5NNVlWANbMIGyhDtu
g3sxFkYmLIOSX+XwegfJWpt2s2e/D9XlpDOj9evwkuTBaxeJ/Kj+Pa8dNkWIkGq48+vPeGjZxqDW
Zv3RIM6zliy3y+dHYM5eMKbHcPS3AahjVFM6morjDgqb4KQztAri7ZQw3Cn9kRyXbB1EuDKp9tGe
UBZ0uWuVlifju60PwcbEWKmihiwy0KuJwjio1r2ibywZgUHs4Pxgr1rThoiLzbUcZSRLnozp17Gi
Yz6hec2tjREyMuIWTW166Bw8fTX4HgrmShppTakYU8kwFVJmrlSVk+4qfr1p7T1OVYGTnlJ9XDWG
9IFjfzrdJJPX3QmYrdXuauCfQnzGkxGynTZBaocWX45PQ5aWgUasdWLu7RJTfQgVqUTw2txl10yV
SQarcR6BDRbN1ybuva6tPvrUP0fBsK8hmUbhIw+RJybglrbmGVW9NZ3xlNb1Kg10fI7Le+WE2zpt
cFMJ3c6OTiO06iBjw2mB60nJjIrxKcfxxCK3VyE7CbvQeULnbSbyTbLUfR2bBwX4vkVNNMWPIaOU
DGS0NJmkf5cR3bcU1M9hqnd1zXzfrBm168EyYBI6WioO6zWx2mbmr9Qe5WtZrqS5e06ys+/NBOdK
bE6yiLw0LnPiQ9XJJTfX8ZAKgvdaUq4zLITebJC68TM1vXtTmuijNeKtaqjQ96nrAthYkmJsmwR7
DkxKxir7bUwCWStEkdKcuCntpfgnl5g+NkOzknV5Eyrls0pkcr0qXnAmSVuji85xN1Mz3Pr5zVex
GGUoGVj9QRHDmxk0FbnRoDrbhuJQDk0E/cyn6xjPR6S+46cz6pR5wLcNJmjcRIVRWAjBAQFiYOyl
1sC6HFZQwzWv6nfFJjomtp4qecNReJfzeZ+Bgai2uatqe6138bMs6asH2swALn5XnaYYJnS6CJP4
nhXmKUQAEXJihZV6S3xtKxnsLB0dSOBzPitLo9MOftjs5FLZhHHJ0tJt12cJh1p10BHyQmIKSoxD
JQor/VLLJFjX8F1GcqFTOvcyW2X+8NrU7Y9j6Bu71IgqN5B7YAg6s7hbHNo0DNfMxE3IZlJyqswK
sR+a/S7+LABV1Wy8VhaR8DpId5DprhpKayOkQyovo2GML6Nvrscsg2qjW6sZD4SSIrfwld8yy7WF
EiC294PkKwvnxwxTv4K2kpcBJh8Ee2VKQAaeGEUbAH9S5/a69tFadEkJ6R+pdImcaRnGfGjeBAX6
/Mk6DwZgQxU/DNyFJmcZ6vXKNDHTbS10kR15gmrODx1lggrGrRW2GOPcI7XP92mDmwpj5JhcJCW1
gDjmz9kJXM6BVCfDLQ5/NAVVARh5+t1KDJCxYKrZnYuaXYtAvuLsExDv0xVkioyLaX4I0umkpNVO
CQEk45+2b399qXvPEgWzsojYV9JNLHBCG+KkT6+T6hs/a7dmjztUW20jZ6BDw9h8HuUDcxsqHol9
p9GnrVOmP3PF2TnUjEeachvk8anDPUOJQ1QG0m6aGXOaJOXgo1740cnQ1bNu38pShkjdoEKnJkLf
ktIwt5W0bmVrW+bJzjIY07UjSer5OsIOpS3IESryx6jrnrhwfW3v6pxjHWetOcNbrWsvSlofoyZ6
SZ3BC1Rq8NxmFD9U+zKL11OtIFvVXCm/yCVTkFbdWmODR4apbn3w0HnM1/Zs0LPmYOsFnIhNPvO+
spGmOU/VdV2E2I4mD0OCzTm1Dr8ixlsfJoGTwMjJNqLQU+t/U4Pnfe5FvfRm0B4E8XghJyYoIIBG
BlhYPOyk3kF+EknvstntKAKTBt61xjCw3RWpysSzHUlKCwOCd3V6NrygCmQodb6d8uhbL2E1+dJ0
6OWHGvWrXANvbKgHIhwiHQtmr8K0vJgYy2jWVppzt6riTT1xzrXapva5xBg/6vapbZAW2rO8jZPx
WKa6G5aMvQh37G3AtDaRKLfVoH5RA8hiA8pbukBziF+dbD75hQ8kiilhHX1GTgqmEBA6AAbAAezE
xbUof5zBuOtSsNNSHPjHHDZMreMhpW+rbFzpnQ+y0r75OUpefaLQH4FIayjes/HMBuaCfv+qlfU5
TJqfvNbOwzBc4jGA0oH2KZKsh6pNnxaLQsvTvSW1YAt4o8i7dKwZ0+/zkQ49DXlgEa8leXJPnfHc
5v2l1ZOTkUSErOLJkbY0HQNZF07xNKsKzKBl5Ns5zXeZ+vfQsL0M5F629EM/dm45mmejwTu/Jad7
si5B9dvpBRM4DiprcEvN4K0FbmuXu/6LxvTRyJCupky+9CkeurpbpJbrS9E+1EbG/XQII1Ce5iNo
mnTnagwJjH6TJqSAAokC1wEY+JzrfWZjMruzpL2NfaHAMTNKHUygvBASk0MAnUR+buq12im3LibE
/z696BqEg/4OeozXA9YQ1h5vSVW/4YuXJG/KfJXzzzB8OsNbTr0HjkRWufpt4uzFPWrOk/w5xPv6
n6F9K9Mj0J+N8QwVsPfPgvaD+jXOL7n0qkEiaSWY6TAaiKzhz34hvBnD9wk4w6c3UIq7Ll8qEKSE
8Tbqpnox+O9dfWzkk9Tue1bggE98nJDTm0FxRL1gH6jGJcrCSLnoIzlS1c6R8B+dvmbFDTsYRZCw
eZgYMkDSRyNiNm4juZRqiQ7Btf0cY+lFqk+ptBVOrUyp5Y0kr8cISIPpbgK82H1V1U9VuzlWpfq9
qH/tmZArwEQIh+Uhrp/hTOLdJrPxK9xCuXGY/aA/NYINw3lTpt5Dng9NnNGg1i9aoGji4+mgJ3hW
LeaamsYniq3cyYt5+HGqh5q5fXVLkqNUY5cTTRjlJUdT2tgd9qf6LU5Y8zuzvxgj1tlLpydeaKlw
BytPmb3EWLT+IQu3WbgfJzcrcBAKWAV3iXowB0Nc+28I/DWQSls6S6hFPJsHGXcBHZRWLKGLUp1i
w3alAgn0PC1SwBWEU5DbKiAckwnzu0R7Bruqe0TSmQndaG4NSBVa/DqWzzF/xi2wEn6FWfarkwUy
IVw0mZqqVCRcjyq0Nj3crRRMpy8JJZ/2FZOMcdyHTgSrMVGCzThaPz1UoJCGKa0vrY/dIxttdx3R
ptY6UIT9OmKxA9uJ+XtK/F5zqpmuQN4iWQPaASMTRjrKezw9+9xaZGzNGUTao57cpeFiqAffP2h4
YYTTwvIhwqbvc/RvxlvOTFGJkqo9M7fI+cdpT4r0U9n3uLv7k6cwlDQHaGO4MTIjg8P+VrSu2i9H
HE41jj03sIl9GR7CBIn8nV35Pv6jP2vems/4u7pypPQbgLrKXM7zTSpPte7KFHupirYAXmqquSmP
cnYrsltgJ+vkOMFuYWwb+RpyZlQwIOTqrnHeRU/0H2SMEUMBA5MEJWLDmL2+pfJDN9d1dzOMLWdD
DD+lwf2kuMF+9SdKQseVEWvAAWbKBGGmT92auBZpenTdtStBX2FJK1tMbPvqVPRXOdmV0WdeeQ5W
c9V7ol6i8lCAAGBGad8kmWKT8doAATBgKZWON1u7AlP97j5B0BpujvoWoapN6n8d1hUMMnQivVh5
a6WhwKr+Oc17ROyI9tvx0wDC8hOgEEt9HSJBQiwMwk55TjMcLxpoCUmNnEH/Dqg1MF+WsXgKXmV5
P571GPT5ra48G+aZBApd+vvS3FLhx+wMOlzAC5QVpaNxxN/Zfw/8c5He/sfSeS03jiRR9IsQAW9e
6SmRFK1oXhCiSMF7j6/fUz0bO8vpUdMJpirz5jW+si9s1MXJ3AuTZZLHu0RTabf8RWCcVfsW63+l
s/S8A0fY7ejoZ9h31RAF8wnIF6MeW4y160HeAmOCtJmTStVnpSaMAqqFBeYd5d4iJY0wsFmPTLgm
vjLtKd0ZnLf2r5LfLJcFNYdFQ9ZSufWYheiwCRiX19iQmjhi5q8ARnBE7LIFUaCENZsVL6W5tQp8
GnT8Ly8munjZ+avOQ+RU44MI14bRJVqmnoqgcbaFBaFVIde8FCr/kQCYikB4gE7uykQhtsZANg2l
L6RtBopiTCGfu/YngKeUgbwa+Jza0KaoFxVmu+hSCxY2K0WObn+aWHJW8cpx1naxSTFzVguInMXE
x6C6rtJlpd7V4tXkf/kQz5PoSps3rbmTsb/z+h906bH7E/U/CmYBNNB+vkK4LLVU+z6VJGBsNAJX
ntxyp4F9IeDC/tAq1pp0V6oTUNv4dOu7NF4GGpoWf7j0Q9YOwwihBZKzSSprjg0ypdMgROF2/F15
XxnTOBP/v1cELJSxy0YkdCxNaaeV9778yHQMBzKaMgTgsA8jlxvqUEX8gGg36ryg2EcF5caxbvGo
28fgln348OqNQYhcd6kTlEhoHkbrGWhnBJMaFAxd/iKVgYulUVYK3Qp4zL/Y7R5Eh6SjmpHMXqMp
ij+0Yrs1lY943JUWBGEcqQjpDXBxXWA4rZY7chWdZtkzaKPl0ItXwI2lbIv2Ai1aTQCsGMt05268
00LStJxzB71mJy9HzEhqCTRC+GHzZ5laEA5jnGz10IChd1Zy2CzMMFJXAkmOppK3gn3a9md7PFrE
nrCLmQ7L6LdV4kABjQEtuw4RkjFZnR5BdCeuejGVS6BcXPXHlkmioz6W1XWUfoJToXO2mmUVXTPz
XNEV6Ecl2PhsBR2kNEgcKOcgNWftPojT+ejnC0O5edFCZ+rXbIZg1uzLYEWR60irNNvUDaNoYzI4
5iztcT0d1zL7pRIjCS2ZC3ZkiMP48zgEHqr6uKPJcGd1ogO4MJ/Mlg6h6h3SaaaRyZzCLx+F0HLE
CL9n5Jy/9fKd0R+o2qEszyF09gQdfrXJnWWqwAvtL7YiJkqlsTEL3GIv5fituXgANI8ibOdD8wz0
j06ee+m1qAGIbeH6zEl012G/M8bvmqF1kzwzOSc1CTPxmU6h3a+8/hnhDItzUt5+tsbGYrAn71oa
+bSBuVctKJyCaF2x6ZSLzp2n9l+bHbJqMySfOtKJEG9iH59gCEtt4W8GMAQMHSAYmeEJ7mU2rGLj
qTKvS0wDEitBUgzTVBDMbgyXMm7CdWWvVBx3Yv/HCYXG9AjLhSNSl+vqz1MOvj4bbUbW3amsP7A1
GM1fR5D2SnXehVc33RdEp2DkKzGrrmtv6pcHKX7U0UbWKcW6T0tHHMmtZXVk0zGpy2pUr1TVHXdk
3kkzlS2iXCvBT2EzOLFfxgLvz0A/BO3Rzj6zaF07F6InMArUXQxZvhyM9dVDlaFzj2QmeATTJZBJ
1BpzVD6lvYW/GvKpXIQRFgpsDWvlbxjZwJkkYhEHGIwssJ62PExT06fabytt0RQLtS+xA0BDXd3M
bG+yA0MRswGdqm1m7c3xVsHfAq0IPjx1xbrBXId1px7AL15t56CGZhEPAFkfsvylmVxH5S5L5bXu
v5qAOpboGQIqg23J8q5sLOlnUJdyjD/ossGYJFloyq4st5l3QAnd439NVLO3wJKwrJa2R10kiAaa
NMPGgmxapCHWIrelaYmBErpC823p9TSBU1GGR2Ip4uyWWFcb4FUlw05mkYMw1Nz6hrjOQ8zEUDNj
lp927bAOjOaXDo/X/bLzb8f7gVkX/SQZvV60QrkeI8tonHwqFVtJILK+PC0FJ1LsUlCPsXojXy/m
4gAvaeCD6DB1/ZtLdA8/ULTfCj6Gq2Is9I1si5XRKA+pCKxYV6SR4/grnULWvIYtXwswQFbRbeW/
mU2mDSyppLm0WbOLnR+cWpkPC8fTAN/OWY+8L5g7gsjwgQczfOiSm5zTRR+CZR+KW4zEjXyGT6Nl
L/ooWuYuJVPyRB80wlu3NAjD31xKXGK2uh05MOB05kecrisFFnukPGvbwUcYiNE0sp9WhTWkOntT
h1AjOXO5Aocch41hZ1/y2B1q4j7VOKKiqA+UcZckzUleBb+K2/qmZ+3WD/Vt720A2M+0G05cbaKA
cUrn2busI7mwLU+p0Pmp0sVUiX+qvP0A+l+o4alQ+rXfahR80Bad+mAVJAAy6zFr9csJ7a0NBBEa
yT5hnOD73SxUyo0qIwq00rOCOERpu6fjYnvmRSvflvGkTnat2n2WnrQ3OpbtlCQiyIgJqDDsU8mF
geNHCboLE2tw8u5Ky3rmzGUlt6bShhOjStk1VqklylTdiXNVSu0sZmKtePHJzdGqaTD0NREf0pbK
tEmAG2y2L93FBq6xsPYwLl5tfKQ5psPxKXcxghrrvwBOZQ53oMHDq273Za2g9bkr2b3K+nnK0hKo
9jLgGovAM4rimgKt5C3+ITR6LDr6qisfyXBQfFQyButRPgVannCWovA7GdaAHAvFB2L1zhFRn6xp
ankJPYycyWYQfpYWM/49uy+pAQF6gF8Vx3l4UjAJHjpO+dmfLsrMcacwyxu9bwszfHy3RNmRcl/O
U+ks097I+SbDP0KsW8uESp8KPYQN6F2Vem6n8MAZ8Uk+Tnf7di/ho9J8Gfj+KseMfHSmHDnE23oq
hUfGpMj8XKpnRAHVmvqgICEvvDaoAqQ966JfoyylQpizsMAK6GAxV2vqS1f7CApk4rjp/ugmBjja
cpRnprdwoGkQXx3uonbeBcuuPcS46KZHR2M2hQXu3aYNgqDYbuv8IzfWcr2gSnGzJW7U5ELTnfvj
ieNjQGBJlrm9ZvY1cv81P2ZL3ihlUkgrY8+AOob+7BHcE+FivgikqzysTOYz0S4ut7p7lXxGPJRL
Kt/Z5G3ZUkZrJRs3nXYirD+MZuuED2iKPSQlf5tnFbGMbKnuImqjmYbIXcF6hX0w+gxzlsJAWpk9
k1irxb++D5ZJbHxlSQAHkEQ46m9zjLd24+GOO5qTTG8xY0xxXK/NlWQREoaEIlTsrQDzj3LFtpnl
B6Csk8QuNRjm0sm8XRnBX2t7wKqCYj5AK1h6BGgPTv6DAbQOG53Thf0LkOGNB/mnP6Mfju+kn5Mx
RT+IpB72bTCBzRK+cJ+Cj4N5c/iCydJhmFQKi1Y4yzxCfuLuxiIjMifOr3WzMSAR7iTUTBFRSd7R
uDXfwbFcpyC5ExLT5u263Jd7FfUglgD1Wv/GLgsr7vQu/qRsYIEV0IPgROGZtnZ5uxKWM5qCT+ms
3TXE3FBAoJ1PnJfxauH/MKhkekGUTjiNb2i3CGPk6zR/eMFLtGPCt0Jiu4FMemQREEiAkEQUV16f
Cx1e9ORsIZlLb2CBD0Qq7S+22qM3Y/buDeKfEVXWg/UVYmhJ6tUv9xay+HDtvp2VskYLN5fg0nh/
2sm+dAftBEr2K+wJRSQ6RfiZjJgjvQS63Hu5B52o9+Y33uM/UKrlb4hR+g9HfzzbP/BS7Hd51y/c
CJwvWH4aZCHC0FnHE2KHMdEW5vRQn0c4Ixi9kR0sfXgp9A5fPQ19cTNcCSJg3wC8uvpFV+uljILY
85alBNrVBwJzM3UFCXK+U5ryY2CRy2t5ruWwKIZqsnHJ05AVCog+X49acDPNnGGisxoHc+E1WISz
H5veqe2pbcsIR2UZFBSZmQMf2LEOei3Ro0dP02XKOVgro0V9HmOclPPJDG+hamT+n9XWW7fnxDgS
ln3sRo6NXB6PMnIFWpBAtVdYH8zsy8AVrvVtokKiUzDiV4jPHPBSpENADKVzGlq3vq9OaRSdYq38
UIJs0Xb6XO3NmQ7jNFPMR6miNwCXSHvtIy9V0HLnXFeUd0zw+gkfxgAGJx3dZf/kWHUKpCztHtrJ
xeqRffXs92B2y9Es1ipYmhwU6GcVvX3KkM6zQPmKwnLpFAc/7j+MwQGJAS7KDMZVoZZt0gqsvq7W
XXNEBIKyFha3Vc7gvHHy8WXikBP1BT0Vmpql4HmJVBmSFqNZVtVpD4GEPDoiFenyyJ1AZQiNV+eL
Yno3txSKhrlwtYXE/OrCWU/QUT1LkSOiHkqFoyW2tODfdOztviZYekBdyNxnjTLexQ/WwZMNm54p
S7IBdyCZ4i6LNkaM6fopASPo3fkH5/KCOgc6bDWN4CSBoONuTYKwDbCOak28JLCpSYLuOzKwEh67
Zy+P36VFcU4X1eOrV6oEVSksNepIujtblhY1dD9lu3Mzf9ti2punP0kNQi3JdNbsr6h5KcUtmQFY
aX/YQ/ihxeYpUwQxJOMpBFLh6kE2IIbdZDtgZ4ABGn9WtlG0LqsV+5mOUxcxDsYcY1hku0CxhL1Q
UtMjlf4crz1YGuxVHk4i8DwQ76ITQS9SrjH+6JEgRCum9WG1ynG8h6eKvT6GyZw1X+iJZXpvDCMh
6VNPI1Swsao7d8fxPOz8W31yWc/wkeCix1+TWSxbWYzrJmFVJBh3uHRDaBBpIzSlpMKoML2VqUNj
d48r+pIJ+Ce2BTy6BqbpU4sQMMb1r96aNN3UJHEO54YnDzrs+Wd3HzQSpGbStwT0wJqST4aXwWYv
TX4zQiAguh3B9amjCQUjpPelEqiQzWIo5RQcwJRMnFk7MdNPpwUKC4KNXszgGObfeXoiTQaI/hxx
jJP5ulyH/RV7Ad4YOsY+/yRveekcy2v0rrbJA1/lC6OutbclSGLt8Jiu5DWp97tkW57yBZ66OCwn
j+QBQxWvZziQ0QPysv8LHZlr7EweBqAOAFP3wCFPv2Qf7G075+i+3Je6Nu/u3d4rK+wwLM+fe1SX
jiDDaT0z+VLlanRk90tz736pHRMDFXfpflkiB8lsqXYkaPtNcKsintiIFi6xzZXMquSHMEzV7pwU
6JgkbOckvBMSb0RkkhkPNcbLoTLXgRw8gc6+WlvGpMaU4F8yewaHv8o6/1G5RF7jV6gw6ChVUJxq
BoFK7jOUtBRhksPFHNIFV0osc1rRitSxJ4xC4NJgI6K+azyJ5G9G0Bt5W3+Vd7Zf7FDox7DDP5oo
VfI7u4jLH5xP+ZI9mjcF95tuJOHcQLHkUntiLfxlPLOH+gbiYsbP/W89u0e6qL9gy/JyWNUwkcmH
h5+et1Mk8ISzYdllCed0nHfAXiH0EqEYcg4GNlADDtovBKYXXyd+sS2Tcko1AOSXA7Nj+I7vUgCo
JnwtMO2pIdtBafpho2AcAhLPDsd0gUZejA09rGbx/MSsh7YcwZHzi9DpJk6LcChDP+gIbyqKCWiv
KPjJJRDlB81ZjY9DivOWSTPMbR9rH3VbLEJmzVJr7MT8Nqgattl88N+xTti41Z4CX9BhXOVs6s5J
VUlYzKuTquWvwelwjB4R/xbGIa5ETopBl44VArzATe7V6EoTboEQaW1Zc2oGph/dtQpF015SYdit
dNP14atV4mcvjSTVtFy4VeXdAY1Vkq880/0yEmqVQJKOfuUukih7KBEIFWcaYskldrujCYPQ1JCf
5dIyCU3kSRViIbL7dLn3YWq1X7rRbUEKqlkSMhHSzHTvxMRPAtLUIePiqFExRFBqqCrMquBb6Rqe
ERqZ3eDTCltWTGcZRu40Zl3wA6ivfYeBgmU7QBR02fDr7DC/QKXEKMrENVxhAJbCmhCWz+k5RDUS
hvIkSP6ibB9mX2l1IAmgp8IMjzqY8w9Xj0q6Tsm8SxIYIIRRdgaAphhraMBebPWM+hPBh+fhXRY0
U+z0iCzAKL+Wrxkvc72D7t8MY5NbJuzKTcwVKo+rtjhDLi/gGoTLhvETDgPTDNOgZFk19TKm6tSt
02jR+gcz3ZrWCsBlqswb7wDRSBakOK7VauZg8Aaz1Vq72to0toGlbWVfX8jlCT7fQpNwmw82tosc
2ZDSXYXMP1K7VYpDkwSjOy4/ekwjkFLJAFZ1jpsJ4J7RRDCATeVeevh1dwOUGlwJMhJqUAL1o8Q1
YW9sZyBvrzqb1bCQ7HSRYQaquoQkFfYi7LGVsMZtlytfbU97llrYTvmKs2tswPvOJR2NmAtlkzjM
4IYlVf9o7fwmZ+uPZoXFLZTdWgY0rvWwuXp81E1j4S66vp81AEWD4y0a4h6DXjCj2TeIKOiCnHuz
XmYll+boL1u5ZbT0B6GMMUe8TKJuYZu4A5G6THWvm8OnNRa8epVr9XoM5YXWOTslz1eNZRI8Z68K
SksD+xlTsE58RCiAeC1rTdNGTDWcSQarNHTgNqTz1Gkh53cb3bDmFXJEPf7jEp14FbiyVy58fKQM
4WMcRxh+HSinJkbu7ILeAuDxPwsVKb+OFqNEO+t6Xw1j0AzTlUwdVohYypYkwOIu4TxQU44qLZam
eg3cxApZSB+K+TQod+VMXwUgfKrtzLmMin5YOqRi5oigQzYfndGFzyUUx8h3A39tIcTPYM2o/jV0
049xbLYdpVJPgZFV5kJt9V1l5uuSlrEl6zOo6o+uDqlOs1WtzCx8oDwE3NAlWP8h8+J7llBnZ4o9
UTBXzpSbXUR09/olVn0mjnCAY9yuiGHR1O5Djeuz6QprCht55bxSsZGQk51slZ+5428cymWvW5ca
SgbcvMM+/s4wk8SvjS5BRUwsaQwZMaTRvO/MwpGOYcHgM+NkfNM6l7EgbLGlOKzkz4HYOFcWUy12
Ws1PD6J6CmHnZBg/5sZeI++qj9VNi2eFWB6ylDhhkvMII2BMo4/2JD0VAi5Ey+Xo2VS2K7hmJUYL
6PxasgmK7xoHvVD4P/QRXqI1qiWNzQA0FJcF2w8XKcuCjeWSngdcjyS8aOVKRZyLK3BWuzNFDVeN
bG7bwqbfhAKRz3SxckMrspG867hSx/w47f/6a2Lug+qrkh4ePhBt905Yfsz6HhrwlXEykW3kt7p4
iorLc+ii77ZOLRIKltgJNN5JjwlWj2A2du8JP8qCdwlrTGH80K0zvqYqRg+4NJbdjhXMVR+mTEQj
XJQc8aSkIykYsLyxydYhzlTnkITjS7y/hpWIFQ9TBZWbF711si/6nxpxyuiDWoFGght5+McWsrDe
ayGNwwGMngZUiK4PlF0xJhqO2DfXoX4PFOWiqcj4MhOVZZe5355CEaoy4cY8Z+zOktpeIy/WmXBh
AhFmVFmBw4aVlK33YZkZop3UbOEo+dGPJKx083wTS4T9tSZyjD5XoAvUcnmQZfauuPfVhW56YO6R
84KxZh0he7QfMZUWLGN2/dgdg6U0KOPm3wP7Vol9A1RGRTuPXUZGtfg7f+TB9BnGNzZsDndEZtb2
sEfN3F920LcdPyjnSqgOaysgMqjMhlti3lRHS25OJLM+5c5h7GSMjxxZupUl86bIl8J5JOU45xV1
c/EY5Zd+2p7NRIy7qpQ9OUiHX3rXapXmQ4TxHFdqoWvLaBhYp9KihgKd4HXmZFDE+a9i9MO1TIXS
GQy2IT3baeN++KNc7yAmUSE5ZAn/e6Y2msw2WhzyNC+c/XuGb0swDltuNrsZgMnFGzIAw3qq1H/a
BPqCF7TyrjOSfqd9dp4qiEgMWcpGXckSGRvaj244s07PjrJ2dRVWWi/7lgZmi16+hVK8dHr8xwdz
r7bGKoWdnvf0oFZ0HhidtrmOkUDT7TO9vscmYzOoSBbxngRBaV69iloZjhStZHFq3HLv5OZPOoC2
pPGz9djK6wJUn6BibeMzA3Pl4ZxZ+qzOva8Rd6QR/0LFTj+6hmKdjUyzlY3ta99xU33JkfetABIO
eDHZkE58LYPGH2W/7ZNct0O27T8Z2mIj50+yrXJFE0h7g96U/gH52TUTWYuC2B3BxWIcBm1pYp51
4JBjt0ecMNztl8+twqzgGW2jN7K1i3o3ju5GOwq9q3V0jjVGbNHbPylXXLV49E/ttb96j2JL9syl
eyu0K3woJlv0U3daYgpmDIFhphKwSaQML03e0aV/8p2yC3/fXsunEM/19AiiMC9Pxsr4LA4WbyfS
YqgePtm0ZDSNybw91ScRtFId5Esh/v9w0KQa6CCJykEYiuJ8ZyI0j1bFB2SAT8ZhB/ambbfTsLFs
1/J3fE/4u/JLfEj51Z6aw3jGJfLTWlTCSn6JK+amRTiZHe0/0is/sApdwylZVcuAMDRp138mW9iD
+/yq7ykOnF37pMPz3nR0yE2In0DjQVfPTBjKMWZ7+dOZEuK3VT5QTbGy7+sf99f+kn8j4T2Ahwpt
Ayv8RHswfVbvdKGSNQGW4LCBAoAFwF1QrpjeKQISoIHjINLV8BkwY+VuGrz5I0Zqz/Kag1hc7Zm8
74/St/wFLEULsBkhOrD6Txy646N51o4pBoDxFZu1a7Ok8yH5pXkbnEE4X7x3daE/Mq4hatyLUO4h
dkQCQc/DLwQSwlanPJnxFo+kn/Dt+ivOzwSrkWWKTEaHWKHTb0+Vp7apNyF13C/aEQdPPso6GEyE
l9MHYfiBxTcu5mCjqLb8uWksagNmGsq5JU2/IITp7GLMQac+xS5hJgCkzCW/aW2oNVuM8SLOanty
rsyQhjddHQgKf8weYCjgANw3bAD/SZytSthRgym7tLPB23tznjhlghCGSRMxC2SHaBOX2euV/bK/
giGIlBCOPAoke0LFUnlQp4UTNh8SqyL62cb2zgMaFnkMWE0SPQGeBPIDTMNH4ySOhEN99yflHN5K
5J7ypd03x3Qvf4cvWKCAuPbSuul/6Jxpt1gF6Q/qF/Z9/o15rPzmI/ITuwn1PTctdmT/vluIvA3C
qUXDLL4vtCr+sYlJRy9i4bDHeeKP4vrpxG3HZYLvolGLr+2I8IJcmfSndi+6W//OR5t/tIW4RgCv
MEFjZodpCtICHH7RTVN00HRiOQGQBL8FmIBmgSS69CUca1Dy0mv+4ib0G32D/GKqgkFKMxXKBHsq
TO3AhsFMyfv5pX1FXMn5w0MB6RPP5lKgqeDtGWc2sHzFhALClYeYYJyKPoW3wMsD8J2/H/HSm4//
IvPIvaTLHbDIzcBAZ3wtx5/zZN5b+tVFMAJ1B72s+Wf+YU0rQHT3z8SxYtWu+5N+US/Wqjx1LFX5
F8Oq7I0paHKxce/Bp+fC/RO986d6VyC/PHU0u6AoV421EbvzjfRINsVG+XAO3U05WNtqES2xffyq
P7meqnvB3jmJAVkv487/LgR4PTHKCZrdbbkiuhvXynxRHBqsL62rhmlmcQm/RpbP+okj57u8mmtt
Z5/TVfZb/UoXQfeDz3OSts4h3Pk7lTXD/IJOdVBP9Yf0o59bsCQDDa0AkkYwrxcMjvIZII3iKnHx
S5sxXwMDQ2WL2QCoGGVHiQ1RNkuvXPIDPyZG+ogZIheMc7SOlliMqKx6DiEIAjBtzmu4qqeoPyD/
UeHllJt/RTxthyklnYLY+jej6QPBA/RTZjWezcYEFEzWJnybiIv3jccAdpbiov63ult8uSc/Q6Ve
NdjFQHaZ8MVAYD0bl5EZCLbYE2CPUNL3U/ZAXoFg2HqSirLtqZ6Bqpi8cklnD+7p6sJzcYtMJum1
21f38Grt2k82oPbJUpW8lZo9BSNy3MkmbIdoKYFrrYSF0tzzRTux5rITYVoPcgM8CGLPzfK0QHbK
EyJ8XqVMWUrGJ/e190guLBEct5RcSnKHnwKcY70cAHrtibAUIIkhAkQFC55CSAl/w5v+piGDvQoJ
H2L5C5t3MlnAb1jnuIU68q/HaeAQwgpZc+LftQWQTfHP9ve/ZSFjkWJJfEX8+JjeSyxXuCPrM6NY
XsBdDB0FSgDcFfEutmCkYVfC4ALOWIu9HQqNCSSf7s3yJDwhMbWE0PXgj1z8rBhcLlwLI1JlfYbZ
LBcN9wOrB8e1hpvGxJsaWQQZsrSwCuXiBcQ4seCbe2tnnsOrD9kP1ylE36fsFwQz/YyvOHoeE/wj
WLDtP0RArCkGgxOwLEaWLSGlwNINTpnjHIBe5AjaMxhRAir7Tl/aZtjZb2PDcQTu5uCx/8ML9m8Q
2MESBW3AhPEAxQHyp7iUOHMO3XEzM7mIOO1YCXONaYgJZFgbU34Ei4znZcvgMP4H8wOvq4AFC1Na
AfmzwrL9sV/wm7LH/reAs7BjfOHwCUCywBvoDkgjYnP/Lu/lnXPLQvaWrj2aZi5EUqOk/0P5YNEm
2+C/tB7Um9UDrRiVDU/kQuGboADji7Gd+3jw/tvkQ/HJhM9Oi3eA2eCVRZsdhy9A58Kvy5XFbLu4
UFFwX7Ehi/Kif3KKcBJBCg23n3sfNJsqBKoAADMQMn+h7+tP4cZ6kY7Bxb2L2jASdwJZDsqTb1EA
a3IndRduzoQYuFoknavsfFwvR/ubS079zs/EW2DxBaODQTiPWJgTjcK0NBCBmYIXC6PlJ6TNhoM7
tZ7pIl00h2SV79u1dKM9Cc+QFGlNGUHB7KrxzYdyU4CB0ohO618aVLjn+gEJJuhkckSyfpKefKNI
3OAsaOzOGXbZjCqJzrTocBlUz1RMk/8dOnyla66Df4e8PrUndlLuNcAKnK1BRwURlp0AHfHUx7jy
wayW4rnlif4v+rCCO5OMeUIaoN6hUg1mDGfQvnPK65dkT+JihktJgEjGFFNBIGpuJ96ZtyX3ixfp
/Uxrl11UP6uS37FHafXSd+NeO3eHYq4/8lt9s04YhAvr0im3AXoVHNAJ+EBQLWzPYAXzZIizJRMG
0CbGhSQioq8V47KIzRubeX5vHvECRWcGts2Yop3DvHT4KpAC9xL+kOXW/EwW5Ye6yRb11j+4OGdh
9LhAe0Oh/QTcGp7RSf5MTjkw6UnChce5p+wWF/kZGjN+6PAjvET5Dtm15/7vJvKxSiZQ9fGKmwR/
7S/9OsEDsCp+sAPwftjFAezSm3G2zs2HdR6Oyaf7M8LOpavju1+1F68vf2FuQszCa/AUCfcKih/8
4o4hniTRUbp5n/W+2ZE8f7A+q4OxYbVcIujaRkw3SJXBnyb+KgKUO7LlHXw3fnqd+6Np/lyxm5Xc
wzj1CFQYqg+l026VboD6VgiumprxgF4kX16m//YLeTDoac3PLkCnhtKfLBZm9QykZRWfoar7K/Xk
WIfao1DVmWy3H0HHAhdbjJ7cRdm5ZIaEe5mKRuvVudRKX0OP2njs1nKo7IcQMpbBSAyJcFdwQYbF
d05xKMkYXUIEkTSW/NTgTbqguMWBAzGSC9Ty8EDRcArwn2UvrW1F3ZhhgzQcVEIuCPLJAm+FhMkm
pkaPIBiHzKGNcVk0jNBlfj05RjzEYLQwx0dcZyvWbhKWmMRFUvzpFTmZMiU7CbPNFjHEYNXPqMVa
CVxYxd24IHvNA/1vqrtLi+9R/Ckd9HCr3dpWuur8ZiFD8sv9HuzTwJtw5cjjPFGxfXFwnw+LFVSx
y2hQZcDRRJ42zxiPVqm7MJ5Ex6rlXw+XKqqTh97LJzHXcCby8C8IFndmkj4CRP7T4Vv/Y7LRJTNu
DDBdleyoP5jeVI7/lYsWUVPxh1lCJlhjgjlkn0VzjKs1w8RARWI+I4ypB6/G2CSfYraFvwYHUUIK
g5sMSQzmPEFYKy2hVAn0MIeOuUBHzteNxTdG+8nschW3a/RcOG2N3UdoQIuffZukRor1iTWr/+Wq
JxAADgV7dvji5IV3IvD+29SJFIZSUL6Y+Pg4puMLh6MIv10Oj4Nr/Q+PFpEToChYsIoWiJkmLZCM
KwOuX+OULRIGHGEECYpMMu1nrDAwgklhF+IMuB5CQDKzg5VMCpb1Y1FZDPOQgSrGqwwDESuW6Idm
gLq1xoonsr3yX80TjoWA9bwUtoyCLx+m6BxKxreJmLxiFSk8zrSp4WPCtyIejMeyWkukFJADac2o
4ZkY+QF+0fyaVOfMmSqZrXFBHaNjtaqI5T4ivdIQQX0BMdk41NXzhrj5eGWCRLdTDXcbyhRGTVCa
tRkB8q2J7mzGOL6mM2im9B8Gbu+UAMCx6AP/vcqZQLmcte1SJt+Nj74DfYk0BuKhqhW9AIeNDpFb
Css43JAoodiUeW+CmoSZEGBg9gAYuEaf9IoYUENQd9SN1p8s/2hA+xkWGLuJtDh55ZPHk84bbmXr
mY1fVrSwcKiQp0RZQ37J8GXH9NCeCybYsDTwCcc2zJ0FxtIG6kHGzzLsL3BkdsODK6Os/sAmFd/n
1jk60MgAagbmIXMMIiCY5dkCL7aK0pYJQjvnUSy/QDLcyAx3MTkalqkxw4A4Ab4mEJO6gs3Pmmh7
/6LhODN+RTs8rtiD5T/oPn8ZhDWauG3LkjJxH5Aqw1YkHVIT4o9T/ZADRRo0pQOF7H+VUyiYmWJI
zsYqDGT+zTtpnmizaLYwdpTI5hNjXOQzM+4orlQXR1CMyGnhkOe8YDRQzTvPBBYvfdgEenLMBYav
0q9yppMbhCWi90O6MzwENoeOJCIgSOzxMj5zxgZSE3MqssMm7o9HsSJNmCXY/PoU5j4l0aTGA4wp
L/IXDK2KWfdVHioqFCodPK7w7pCm7FZptEzp8zlMjM9o33Flp1Fn1k0+F945gGbIQn4S6m3ehFsT
ntW73Qb2JMT5OWQMNrFeOE/cWv6XU4ywm9Gg0tcws9OmWPGAXPDtcSj1OMozxGz1FKU7W5v7xtSH
nZpzi6uyi2ER22E4lR/en/eHNphkmD9+V1OEaA6H4ZitxrtqTUwKiHCq3XHxy57xMr/Uh/HRHhoS
Qd+40cCTVS72yqfe2nSwwI4ONqLrDtrsudjbK/epPxkUmjWgBht282ndzaP/xg3XmFEP8O/xVKPJ
IF8XsA0A7xQ8mfl0V9RxHQoMXJUBO4wpNtqsk2SuM8iACUFZL34E/K7hMsrBBLZD27gdnhKlCMQg
4EOoMNdcPDiMEkT/NAFx5CpF2ukT6yAel6GHXwENDu7r1Kuwy6dZu8iy1XCVYF6wRvz7vKb6d1eF
M0qRqCTEdpmTa0HXRJNBrzds2EWJds5xxxhrW1uje26+ZU1jGh2gs3bbzxJ7wWJG7wkMrZ5hWtCC
0fy24GAtHtQL+lgKampk6lz3jrqOho/NmPq5e9OeGU/tmp+AgiiuqfSbN20kQwQepScF9j8UibA7
+s3qQQ2cPCiR6cvRz6uv+EmHCWA6cByZqNPEHht0LnhYcVi4KtJp+Uze7t2xFzaG2RwoRkJQPt68
4QDNaFiq9hzYTMLzr6ZKF753PaX2m9Y2PiUX5ROMlJ7AtwUUIX6FDvxtTWvZfnVHUdIGU0y3p9jB
hK9Y0NPnMrU3ocVQDNBcwYDEx4yygBEHAaICNZ50dLTQOg04EbQgMF180dtaV74SkrV4JoChEgmG
IIaoIgVPsEsBtlQy1vNZj0sTB+dN20ubwRfJ0AVJLBPikJIQACbmPAPyBkdGOxPlzDpj/zTArfxG
6htAjDcDOuvEEcjezCrpxENg8an3aJ+YKRXwGWe5MqWTpqURMvkXuLNFli0oKgfqzQx9+FJP6pf/
0wOroAdh+EAMNRP/U3YbD/La3o+f3QUKKaJjwfRj02Sbclm2XgZuL1R/k+qg0kcqYMPmD8QVNm8o
mSMGY8ES+hXPDhAteRPq+AbPvXYqQCV/SV9NZwO5lp0OhiQVDYeWDCQ81Nh1FGLFUbMEc/e7fUng
7/k0x4sa3ipNVD8tSHETMekz5dmuctq3EGIw2x35cTP/mcczgNga5ETYJUDum9l46yB94zeidP0f
TXfWnLiybAH4FxEBiEG8mtl4xDZt+4XAE2KeBEL8+vMV+94Ijo+7e9sgqaoyc+XKtRAsai9FIMJP
/lP8mN4v3hRsOGFIYO45NKSY9a0nNHcFppP3cGr5BDqjimReDGWnmHrMyQVp0xZetwNvEZORyJtj
hXRJYIe1juDWfct5t9WBrXQWK5NQpgGbZouW604SFOGbRd7sa1Okd7tzbxYNqgbNT51a9hHnt8jz
5AIMecyS3vZi0P+xEfU0ifP8tj7rHKrqlc769FAnXsNZN+kBhuNKawhNmCY0v3quZD7vFNjzTamY
mz7rM5ZMd+3TvovyxuWjNqee1JomuJDtXdc61WCx3k6LUJjvP/BsJNVMq7Mrf2bbx4zVzZMHyllW
BWPb7cW5RacVCQ2BFi0hEFtQ0U7BCgufc/mjfLMcrNkgtigoCcG/VutOUOHx8+sdbBqb1R4GB1i6
NqbHYIeOC0HtD4oye/bB7IVVcJIGJkZQBGVytuQTnBjhbUmM4cg2/YIupBkyEqwFQ00hAjeINLzY
5fVtcKOBSLliZ41mSRQ6NpddF/UwZiQh61JS04+r39DYQWqDtnNGiUpUUltEwiCVEMCK+xXIfHjq
7Z0UttJdMKUB+lkUw9pPjSvRvIW2VjD1xhd7ru7GVGo7tYAe8akXbW7xN2O+aNXuLO+iuuBwRbMO
tbATQwXinwYo0o4FRgfE6GOnWOzN0k6uGoiNUXWM65SxIMp9gI22qdnVtXX9yy4mwSDFxcj6h7i9
3neXBeQR6l9kuNpJtbuZD6iI5DJxwUBaZUgi6+HhzgutJL6tb/o11iXVVrJrLY99a/K4aeeNJnOi
htLbQi0gp3emdadGa5EHu2x+OHbHZdyqVrvVXRedEwjiqhPJFT3urElGJEiVpiEtXRWb9XmHwRTm
2PFZN6HYWhdbuRh03U5S3IsaZNPelQOzcak/UW9NcfePXfiaRQVXBvFYmkXkAMNKeZfuRsTmx1dh
wEm0DhGoNG7BqaTK4CGzUAuoB28qJ+MnFdK50SSb+u34fHpFeITaqYX4e851/hNoVpiQR/0mhyPL
BehJd/03ZagZZelVy34PZQJKB8HIPcfxSziH599bLlp3goI1vvyJ/zCapNuAwRqnH7SziTehcihb
kyA7LfKHlaAmkZCogDm0rV5FZCDpmERcwO5NJ0o8NS64FW6NaFHVC+i9rFDh6FbAMnHRMGzjVcvx
6Ag+ELqfnH/WO3qu0DsJuloAUDT+a7xjwwUsMKR4cr3gj43j5rfI9X0e5VCyxZLHX/NJQJ++Kbyn
r/qxD4chh+9uaRB/CLrUNTXbRJEYE+uKV16+7EPQ5TnA4CKojSNmewbTY1Dbtb5sP3CmBNiedLLa
n+DB3bGl3YUlChAVkaDQftDDQ/mMn4zGJc4BWbhJOimoesTW/IGySQzAaldkTszLf0VSkWj9sfxQ
CEINjdO8SCZ8JLvfm+0Wbciq7S2DqA+LPEDsa+obgC5nOcHYL9mFLbshzudE0K+S8h2lteBgQxbN
YwvXVq0IZAK85DfCxJg0HBjpczkoX1mjeQHNGTVKgAhkVm+wY/2liQUNBZLZzwZw2tVehUO4pbT8
qYzEzRC1reQSPxOcCn3YSgCKN7i/srNFS4sLBGYULUTDupK2pRL0rMOwnJ78tQ3jUDgMF41W9RRg
b7HJtuIkXF6w+GwDa1e7u11EIZL8UjskKEZ/yUhPO3nJfK8TmPBws5Z2YsKMZQqRLfbEp0ZnS/LZ
9if/6+RvtG1QDE9Ya0I3Xm+AlUe1BdV1WSIjXf5PB7V0w39R+Dr/WP/A9s1QgWtxAsf9iRBdEFyK
Q02qxtxHrf26Q2MYzruNbkwkGz3LCcOdmlW/R9Ni09xNkYnDNrfH/dE90aAAIi+YYDXpU1gGnqwc
BvqCb+x8u0hp3PmjOrEVT3uzBYCmeZHyblX8Eq5WsWw4plmqBOKAyJ7W2KD0qDMLqbR/NpUXFnpm
0+bUbcpkKVtlhCkjJuVQhol8SjWVvHZdYJHaHCYn7EKV/LGLVMotAXma0jmxiJWxgHaxFOaDGSjA
b7lYe0kHqM2D7+Ami3orJhymgqnovjEuUpwiLwOVL8HPKFQ4d9E3smlltPyGtgOkPVjRONyOaTNQ
zUPbpGcM0UkfPJ+NFSHO+bkiZX30wu722BMS3F/HlRQDdEeKXmKiWt1qUww3VLftZBtMOMOV3kx7
YoJ4ZePtSFzqJ/0s/+VPxq+cOc8ntREHKg3lqEnRcUxKDcY82nzbNRlr0rwpkcoIqsE/LEFn/a51
qZkCaOWPeNk4JFl0U5IrawRJ7lDBTbTMmzK01Tuue3XYeJCD27NW06HL4FotqUn1qVMlUovewSha
bu3BXTnnsu3K75a6755we+goyfgUJ4sGjlJI6KYmRwkd/x2jJsGr0hhzpmkq9OixeUpp8zh1xeJ5
+zClaNeO6ubdW43J9XpW2MaFm1LewiwszsWnm4pvRHzRBW3DqUSHTYFCbOYHf2DvqgS8N4ShtBjo
5Yitues9tTU4puoQNr6lzqlkWtLft73qDvIc37XdoKNLRFDHBe649H0zL7UOrdJWhXdbOtwV2Dfg
ROL/nSXH3WRMejQMQNA3l7wcTm0QPUUXkVYbopp0iqeeFqT00BHnncv1NqWrnLsr25tjr15sprmm
87WEIp5QAgax4G1l8+5la5Strc9d07caNxHkfa5SvemVmdgpqz5xOPW+mitVnyRn09JAHFMDZM9l
1GLetSk1UcCO1LMFdkZEShDRbN827OZ8KWx7q8BivbEqi3wyiIvXQhfNEaEvF91lQzCHDacyTK+O
d4o5aeG0GjZ0su+WLphjzDPFSqEXDOjlPLQ5RTBxNYVJ0Znn7wAhpBlYx5UP7SppR+YsZZ1noKCE
dRdGEUQxy9xyDCozxt7DAyx6nG6KQKURjWn/hf7xVfzdPZujw1M31ILoD+8Kh1bbQeWYrdHNL7Ty
Y1B3V6bpJMmCCmKjEll4pPerVj2281Kgm8xXrVOpSxY2p6t87KpGFgRVkQO2SgnRRQOxeRT3DH6V
HMK3FXZn14xzyjBT3rnp7Gn2fxU/Mj0CYCWOaEniBFYzNUcLtJXuO0vS+mzaKZeTCM/D70WLvOyb
iJH2R3iwOUyNkibJHo3jjkXttTmjX4bZjMq6Uz2gXipjmnih/8zLlhjA3hQUkp82+u4779j2i7vy
Y+mh+JR/1H7cxvwj/8Bjajyo1mdvbq0dUn2Y3l8eso/KT/xa/Kg82UmL7unfnMPhsZu8rzv1r8Xn
axWJ35mlWxfaWG/BOVZgyhUInyrJ3aeKABUJnALoQN1OmzI3ceqiUJiGc6D+lb2JFIKsCllOQZkM
T5TVvZPCeLYjE/9SbHKsqAgyEz9k2n+1A8+NTrVuZqsQRcNqTjGUfsumlLVr010vW0/pnc9UW3+z
Rjo5nE63i9vGKvSmDqvnzYxQTINqmBIwtiJRgRe8Hs6X16hWxp+tarpT2PyrLo9/6Sx62lGKsqBO
tfQWiaUSda45FsKFlVqo9460OdKvOB1i74/Xg3UyXFz6u1l/e7hNKqLQ/WHeWwJTA4f4bht3OTRM
q50xg4AgaUiIpD2rdvZseuLuGrEob5NSEF8g02JNJW9Dw8HO9ahJSEMzbLomttnyrxeaBBnnlcAp
mTue6Whd80VBWoFrYMoUaKzsY4RkjOG6nQDkh6GtJz8X3GWLBb+bHsVEaSCR8azAPQIVS0x8MX+M
f+ORTep3V0Z++PRTenUT7X1dy9/y2/I7/wwFAeRFT2Lo10pifZUwnAUo63AfElplqx+ahZ4hyF87
WJqw/pEHT9HTUAQlvug0RjS0dsrBGnEmKfi5DhpKyNUmlzh8pToqn9HHlhd5ya3U71qOiicCTxfZ
DnjIxeFfml4Ou/smNC2tNLh3KVSslVFuZONDel4wHGoIxKfF3EEFeN2+monfqlUNmMIETLnI5Iyu
iFnRFxIQUCh/CBSg8iR9InxmcDKo8Rv6C5ScJqTWs9m7ndd2jXZlIOzo2Eo81m2Xqp3ra+VP0+Y1
t6xuktfZpPq4f6++zP6lIvXz4ZbMxvxu/DnmYmUs1HiAfic7R0X6M0L6/n38Nh2xAigiCQXQyMVV
mY6enrYf+gjwvuJIoaCkUJnEtxaGbsH2x+M+v1YVRw2Nj5DQSTlJYLjRUDBPybPSLlA/HCfV0HRm
ROmZhApK7fIehcGX458ujje+QEbC/AsikvNV87p606q/bHzUd65BDadq42Zs2iigv+ygam+XF3j1
3F14LyraCN8Cr80YlT+vfzQFO36bwdyXcBYdLku+7TWudArnzq7UnTPjMuIasdYLpvFIb/oZyU+8
D60wX72QodweZO6tWqraAcG7cUQmtOoCPC33ewfekFxYTMp/02H92582o9lkMWl8+1kBx1VCe2Ae
uqszVjVX9lTo4qhZwfdXYtZ/cz5KS/e2MrIZmHNtg6h8Njw90pOY48K9y4drk4vhusokNlZX+3UI
DKFAkzHuj3iZ61o38QGUkJhj3sf3y1dtqnx08R0lG+Xqkw9lL6hcbQqaYfMfrHzRMPlRfioZUbQU
nwJLDt+4KQeCiJcf+vQjlb8rR67sgCDPTG97xhRDVagUtdE8Wu/g3V2NP/o1ymLlqCefIaI1Xb9P
Kv4Wvt1mz1+p6Q5bxm6/7vNiMp0YgLJy9UusbORCjU9rEYgU7cOwoavU91gwTNKbY0iKnjA8PByH
49EZB0O9h+RNy2TRVGl6hQFUJd7L5vP0dHktTlTJ7kJIxH1AnO20HTIBbKorZc4wlnlkiIPEwNJ2
eeg+ThtXq5KqrVouoWwSizOTLEKm6w55oQ1sjbE09Rwot1iKALsdX0A6Bs5Ou9dEQ8NHaR4RsfKw
AuLbczBcdVAg+htmlqxkRCWGpq7sIhQ6ZbWNtDfspPV4glTwoQ1HTInu8sgR4ih0stb+3F5ZurTG
dnIlbtN/gCIcMch2JCq8nk+s8Wz4R/eWDr+H6JAokpU1Mm2AwIoDs53Cqeq9a6N4xJtbcXUO9El9
cqAzrCgDmTIfYucpnTu2QPDKLekMjF4tWvgnHjuxzz8OSdVlapvydaYApQNZD9UbtMDtBI8AIZYr
XdGWz6RvKIUxcRqHF8zQrZmxD8FCunY/tTu1kI2aKIs89QBEiHHWJKTEvMsVADlO3MXk494s3/Zn
+1MelUf5hPoEluqsBX8BJsZoXJCBOZwnNEOdSotpx6nk1AI5KpP9bL4xvhqInuErnX+gsPpqlA3T
H/bKvlyvz2T+b/IdMCvpDD02AB+Wo+Dzuh7sDSlrLSgCNBTnBAiaOhAHut+m8jMNK0K84WvAKBDg
AAGaE08Ah9VvxL/39Jhbxcdn7Jp/OL/3XJ3flKqqWS2LvVILyw7MeEUsAJ0K3e2LMtxB/WcPOJK3
H6ef8iQQrIUXwXI8mr9f/eLRKdfaK4ZgP7mb2CTUymHvm9At8C/4ZgFx2TRPqDrSWRd2TfbWX7Gb
AX0Hr2Lv/h7vi2/ZcP8kL7nNJ4eJBVf/ZixzXXfJjyPOCVN43w0Pw+K9vVj9JyG7tliU/wqc8D7Q
RV0UDkeLNkNnKIGETWUd0jG1OxY08SSf9Xq1SFfwW0iQu2DG9kP/aBqqPB9m9lz6ggdDduVsYKHD
Gxf43/hp/3X+p3cafeFJJe/zb7cAlOoEJa0Y8DErx2e08tFXGQ+puLEa2Kwp2b3QmQts4nhaeWmt
2q4yB31sckc/DjvlAxjMjwpegWPFKsDJsGtq/IS+A5MQFF1JEFUkBgkr6u9NdAIHhciBX+GrA2e8
akuytGEdjYeJg1B0cOo6hUNx43S8on5a506HyxXXg8c5iv47r93z44QcxfJDfTMqT8pYly70PQAh
Cj+V7znA4e6SbFeCuVkGjRGHh1NGDeT3hH1lzKjSOYAeSAgtm6QdVrkdjkeNytyqCn3NvRYdCpXi
oerRsUagd3qTath+86Bt3BU6ptOBEFqQWqd64PrkmokFJe6vb/cQqjc9zOK4xQlXw+gBG2rzVVIY
0334ndskg+MP5RGiaGVDpFJ6CSEItiL7upkhI+BsEyrTrQkQF7wNPtI9FqRbyEBqFANptzl1eHLs
1VZzv1XOdugQa5gahCojulPoU+YaR9E440NUau+0P2lH0IG3Fs3EGCjPOuQNLjD0bSeedfxePVxj
d/tyR9vTpz/V4ACdS8zIoJ0uWgU81WKr4bQr01lrbkDKhaYOcWZ4RSfOYiXMrfmqrCC8U2vmVmoF
6dCs802qokQSQ1kYB9vR+qu8BajjzqOLLAwYNOjXhVu8gE2BNVHE6xSbddTbx13XT4+18Sj2Ckda
U4GJSBGOWli9dLNJmsWtDAIDjDRH8Xn8S63Prx//epy1t9LP5QdFrBK0PNJ3lAQxFvSUSNAufX+n
/S/WWprCktUZ/Nk0Y3yv6r5GO4czPKrqZIZw/1csyB/LknXwnBZnW5Dz/RSoVWmrIzK8FIfzf2sW
7SVuyc7x8jQhnMVOYZ25iwyx4mk3l2YpK80tIZyI9bze4I1yecUVRtmi2tQxOcjzgh+XeAw8DXlk
6ANWHeCQZ9kjDsU19Nk/ImHhvfZ3GNrw0FNfxVC8QJIE8Uj0EdXLE3lIPgn77UfOLJWQxR3+UHiQ
4GZ/V7u8QLCzdqzVMdNvFVFg/o1Z8Mn5j+16TZ/YQGyLtHRh1irUiI50t+HbmvDMNmJYRFq7MgPx
BIvOfNhJqWMZWIF8PjEGiUGdPy5KqUR/R1bcqpBgAjgtWxtqd7YZj8Hw1jogrtJklCG6m9KHD3Wx
dIAtT+NJ+b70GD1ycbw7vVa1T8Us3OV3B3/FuPk5RO3oX/TlLA1ZkDt3BccaGgjmnpjq/ke9ddib
hxRrDqLOBQU/kLhFBPCh+mf3THtltP9BQNn2i3+ryW6C2/weUgcyuN9sG3lfjg5/mEsILtKgRX4T
f87+NntKleGVP6ffgB2lnGRWTyhgIiaDRW9L6QxEDiWBpSGVkTmENjEuyJoa6o3B0LHxEkIT8svn
5Bt7F4ZfFHmPD5fX7cf8/fRz+CzSDIIo/3+k+QTaqir9ty4CoWqYDXU4OtXe8dPVnF7yB63EmrEQ
JAHT5ZInSaBlEeixEgZVu9Rv/1G9mw0ud2YVpj0qyk/L191kOnRYC7Jes6EvXLieasaPruadg822
Wx5ZV34kHx0eQqTpVXvp05UDXhlJeiQedVxwebsbMf4TKWVkdpsQNOU+ah8rJHB8LqHNcigzhOjh
YZPpoGBarnaStC31FZ3sv3TaRY1SpMRsVJO2/EiSLA0OKb9NYWGPQw7ot6GuCXTICOpQcxyinyxP
Jm6bCAOyfHn6gdR2yHDDrtB4cuIrJIFkNmpbLLJP5PAihjFo22Xdn5etUbTsrhCmnpHDTWsdoVKl
d6HaVm3bcWcYvoceOiNtlbOXgtxrs24V4t6x1L/kg/TUJULKg2WLm1vqjynRnOhq9StUZNJO9dLZ
kkpVYMQ2e3eedM+HfmV5K0N0i7SPlzigPOUSzqWBW6gkdgM9FzfW9UAGXIOMTgboRLHqbAi1/fYl
/wXwCY/Zm4wVWI4GMXdwytshxc/gAPdaGHRkMJpVGTmghP6TPdSaHjrVvHNZhtfaUAv4zKSyGdWk
5Skq7MRn55FTKbO+6UUolQ0RXukILFaFXz3AgDzgVrq2SaSvExqUTWHeG3pevGDVUxbFtc/o7zRw
aoW2/8rvtS7cbF/9B4qh3aHjhJUrK49C/4/Djo46WWtPEHsxtCFCUYkxVqEqJ6dXcgXp6lAh+KBS
FQmG7OJy4WUViBnqN6kxQzbPDaABWIOxngRcDj+oKvqo9GzD3kJIgHleu6I4JN/5/ZzkGU70gotQ
B5+ANKbTA5sGOntWDSHZT7DQUDncERnV9np4K6cIIQJ0nejSnv/MIa1AswichvjpHifb1+XrbGjt
yY9AJ9Zx4X0x9GCLk9OTDXUJKl2W7ukp/6zeBdGsfLR5CMmoEtH2NrUdyyjbdtdqgk7hFiiCMVWM
MUdNxrK7vF2YtrzwUrcVre0W1AwwsJj3QWaws3qpdTmYqv2/3vJGRFzeaI2EneJBqp0qoXTwsO2a
y7WYKDs/IEEuGDyGdPN2/MzfCl/KKN2h/H73Wf93/N2/HD61IMujULivnzqpccbkYzaYDdhv3+Zt
g3mvi0n8vHpYvzppa38KOnmiKTCr32O3yV3mZlJ4VK9zCp5/xL8h1fWubspHQZk/a0lbfeOZOkF1
r5+Sd7oH94teo1NnuJpPxn9upVx4Lmo4tSbrV31efWRPwz8ohh3KZacZkMdqEV0trVp4OtYrAuNx
kvwUvt1ktxUKZeMVwQLHicPOvzpo/CrnoZ/z21RZ7sXk1J8Osof90/wjWEfW3+tPy9+itm9CrICm
X2sJn9WZpNgkLu1u0t89yz7ZpP+g8DR/2ykKhC3DXL3dIHrCsHs7/jsMag8Jd1sZ1U/htepMH7K6
RaV4Lbxu/tUeGnxzbmhH3m/+bb42/yr+YjeofrC5Zs1b/KIgdl8cJLfb++nL9JG5w2PyXBzMfJ/9
K/Szr2zAxbvKX341qN+V+jTpH3YD3kFD7HyTL1+ND3olv2PApAGpR87ET4vHQv/4z+f9nXe9deFu
01u+778rn4YJzBrQkJekVUO05MidS76wfDjZUYJ2Ixc3BSnoe6NHL+R2+nD44+L9kt1yeOKJHn8u
76he3me3+TNrvXceuTzfOcj3k7vD7eWjMtx9Le/nb9mAInT+b/5JM/4j+yo8jR/Wb4d/mnxEHQe1
YfkhudNS9HBkdt+Nb8neYbQb5X9cGkc8LWWEPJNHy7tTsLasE3BbvtfeAsp2uJ2OqIyOSu/Wn5TR
MKFnLzA4aqA3pe/S9/ndR0VChFMi+mtWlMz0EwXSm29Gr9MvWa5UVgoc6ZCpMlqSoTE+L0UoQrwK
PE/4Qx585g2jicTYUc9Kn0rzHwVHTwl5ke4T70ZiTNdXkgnoTa5m2ONbnfXsZqWhgx2wbCdiAWyO
7p2MNWTVnRrIVfuEj8CJrIyN3SwQSCx2vCR2Bxq6cFXTsDilU7YVnWjRMae/WrV5Pc3p2uluUW6p
N8e/5Az0YIUZJblS6If5mCxLQY8iq/HWaM2+pnifH5svV5o7psyDvtc+PWiDA3iscmfKPbM6hKdd
2wZuPNODmXYMd6hda8645hhSKCkVlT3ykdZGednibwFn16faQqTbC5zW4jMBh7ThWTSVcru/8a93
Ur1J/jOJqEy46uQwnoUqdCN/PGWhqnOX1BLpB0TYzfbyj2fTNqhHxJjgFrgpNAKDDeSNG+Yi0fNJ
abhDM8vFClGD728Gl58dj5KpFlOoBt0BD5JmuzkY+9T4i7TXQ5XHRh/S6t2/2pAVNdIt76S7/Bbe
3F88ILv1NdZ7O8NfwX4VWsfYC4yrzDExhdhl9ZDICvXt5+FT/Jk6sEsBa/cNT2IdHkcftw1/g/GI
jsQCVWtbfDi/qgIcP9Ke+E94dZIeRwJm+U+FvhlZwPWGkeHgJg9ojj+1Vj7P7/Hz8i7tkG38jO9L
9l98v7wr31ZuyVKOGMHTUxwdzV0thvtXEs5PJQmjriTYPnuo3q0/1Djp0+l1Mxz/gcYL75Kr8JKg
/VxPZzngo3lBRbBy+Sn8FM2HTnmUviK+TY6jxcN0aDsZ+RW5AbpOWbmGTy9hI3LoJQV3Lksh1EHS
DdFIDkaUAbLm9L0GUXmQo9z5G47gS1udxK6eCK8JRHmFFMnPCVtebo8qSy6sylqEAYKQuAT+CBTa
NscXd4z5CFOIiupMlzTWrLZYlzRgoIutRPdSv5hFuJVumubaeAGuiQWCvPxF2iKIy2KksBI1KaX8
ClYCvgOduDFuUzJroX5KkFzA/ONz+1oO48IBTZZYv1cfL9/x2/hNmbRRvGrHlwTjlsJXy2shl0a5
aNwwIs0y89c9jSx5Mtm6U4B45G0qUg1Yha3xitv5D9pBM+p4J9UkFj6mFoyl0UDP6GxqnTQFLYcx
nanalc6z/suhU7w8no9dEORmeUsbjyR1xkTbL0+72Z6tU7u+I7Nq0KkdF41K6KzyeKIh1a3ve9ml
R8lF4+18YP/QLL0X/8YoQkrXVBbZ3sY9qT7YSYR3hyTwem4+Mdybjl+878xNo/i947YOkFbembqq
Uhsh4S8KC13+pQ5zdj+LwaqV9av1IXuv/W1kEAD36N1NrHULL4c/Tl3XiRVtEFHIQFz0/S4UWP8h
FFwwUyeNd3tm/SRd83zGf1bI3pygvMd6Sw8tj+ggkwcAOB2oOIKxMXWp4i762aFTanS3qd5mW9Lg
x+07ScTQMB+Mav8RJAHSR3DkC3EHUw9FMw7bp/LIe0ik5M6hQeYW2KEuQapr0UtmJUGFd3/n/xFH
jxNpmOUtR1FtVE+hh69QsJnkY56jmtInrdDEvFd5nn404zUHA5H0xzVJX2QkCiDlhR83JyqODy3u
xhX7DZ/SkArqN97htTze8WW/aXzhG2hdHj7TF8hm8q2uqC+ayXu9B2RLvpHzpFrLD+XktRdSVjhK
gmTVO9PtQObX4yRYYueTgjnMZqoLeH6hRg9e10y8Dm3gGR7pErxtnjlQ3p/7qQPEJ3VTEHIUchaH
/W/WQxsm5P6aad+SL+NLz4XH0newH98J49u7499qdNLvi5hR11+mD9u7yu102HjcjVaj8jPF7Jfs
ufgp3UhDRjL9x0/FSKBYMZQ0/YRD+2P1T8govDZeN4PVV2EQpiWTu/L99O/yMr8LHTk/bKk4au5r
n5fH8v3iqzisvQl/hcH+W2NOwCcRK7ehHCvreT+/j5+nw8NI3rBdvtXgdBH8urH+rJEEZApAq7LS
IVH+rkqZcicbzJPo+ZDXV2ISmaPGBfY7j5NVl7pTOpxvGqmKXOt5U1s8Xf8qzwtv8b58alfXY0Sm
5FAH7ZV2D2k1WTwUD43VS1QZJtn42N0lR+yAPJdbpFn6Us3GRMjH66TD0w0x9Tzd317miap3Nsu9
e8Va2IzLcSdbLJ8227Q6vISfOJenL/N1lfbKvLc7bqjGzEXOrMi8exn+Otqm74vT8XK7tk3Wx/MM
PrsyILadx/3TnPvvceroW6eYNNVlqX3OtpWhrHC5rA2383NtuMtaq90x6TS4OGv/YkqXpk6PYtKo
DQuglOW6fny6/ilKI66TxZoxxZKD9TBr1wuLxd15HRsyjbPkOathMDSOT/tV/UCZu7e8bOfP82xD
7vY8u98cMyzsqeqnOq+vb2MT9aWVMFzdfy03l/PtYVycMxmdLp7PxQj+uzxteuu4mnXz40aIrSBa
c397Lq8OU94QjL/yxYLo2G6PRFvaRe3TOIYdhLdM+9FsP366REuSo6Y0x3H9b9nIZ8/z8KWc7c4+
0fwrLl1qd4fzYXD9t9q4xn3ifOher6ew39W7lXit4749mqjLo0GpPh8KH1wiK0//XfOOilJpX7nf
H2e3lXCJh+3+CFnQmtk0svr9Jn8L4dj6WzZs7aS8K/WvP1lf1zvxvFi9P6Q5XYXKZtw5zoq1Tl5D
V7reSjqaGhUNrbXxvqRcudxVzgeadJVjYiis8FnfitubwnrxMN/E5c620Wg85Js8SH3LM+Pq1FR1
lYBVNY/zp9KYydhqvjg+18e6bbWs/m+6KR2GpZJKP9mcqKecaUVXS7+7wipTx1jwp3Ol3iuVMp5q
tYrKfbwrXHq72fR7VTkyMF6mnOKoZj2srv+6WzpVw7+m85iEOJbcpZEVHzbRGsZQrp8e48p52csI
1K+2WYnFHvuK65frH+sn1K16fjlbGWPsv8v6trHD2s5L2fCwiC+DUyM34DGt/zud1jUKsf7q+vco
9njNFZVgAyeuWj4uqWIWU8U4UK6xrg0W9UulFchcnMzZ+gyOpfe09nlCyow1GmpT0Nv50NwE3Bjo
3pn9FuYeO2B9vS01k1KAJ1btDXeU8RTfXYyIClN4w36wZgw/999U1xQhzgsAg95BWT/i8pW8YFut
a91Fqds6AkIOAkdaUVny/5qZ/aqLiyU56pQjG3O/8uNqf1esPcwWP0VzKuXZ6Fz3jOS/5e1nuX8u
9w7ru3j1yG7v1HgaV++qq99p/SuLALA77kKdVFQtBzuYh3LeGSefRwyE+fZf4fhzbnzsRKG1XsEM
9FSOoDuHv3gfB6ZgRXSY8uuuyOozpb02wLZissVnaJDpaQCZF+u1ib5GN890YuDyJYyqhUiwGlN8
N7mQsGZqUHEuRF0DWBU8v6R3urQaD+kXF+uYAoMe55lw3tzxVmwfi4/7ZDI9OczLYpxp2iqV9VMJ
RXCpJFXczNJvlijKD2wvjYUMK6QObMuTXIqJJr0QZVF69rf1yt22+luI/taqhc0cgnUBhNO+qr5O
y7qixyAwQBTgYvruYX3yuO4O0+e6ezY3EhZtHveFx3H63Vi9zdLRavMyzl9TLFb1yrz0s4JZz6L7
2prLwHsDq3eRETjN0pFVVTg9pBsljY7rTrY8dSGL6SsMcTmWIJfHzW39cXt+2tRJcawrnenh0K6W
WU0duqBGIyjjWT8vfUTUO6yI+yiZ1KtDjuQ30WExKM+FKGVkUh0VqJs0jkodKMa2t75wSuba2U9y
So6BOnhm1nofFWSZCPv9bfV+Oh9ERTyn6Q/ybNDeOyCyrlcNU5QGSY6aoRHljkLWnelX7raT2FNf
5YijekeXzYim75J2C7Irb/o6CZJBmRdJeh9rwOV382o/XZgi1FFYbIc7eUxENk0JVmofT30m2xKh
03kw3VDYGTQ2j5fl5zF+Z4I3Pqt2PMjDGSPmdHvePx72D6X6Y+FyV+TbWWHv+3gyABT3ZvxQolEt
pQ15V94+RPx0Zu15Jr99UiyA8IHBpUJnvBrk9ZdxZVAp0Pr8d9GGZAwWxf1zMsz+DrUBz6jD7ntF
JKDhQbNoWi04Sr5E58joRwdaZWCqysLjPAIfagWt056Mslzsb5WrEdH7yl2jPtyO+7H8oIFjuFPR
76cPlfwtqv9k2Vf1MliU4YvK66WGwsaSAVguDsDM2e+aDGgRo7a0WTd6u0gXaqXuPe6fkulTFg/2
lb96NDpWXsfxYBo/IfzNpv365rZ45LVE5LCbJ8/r4r/KfrTdPSY1HUuZEJL64fmwG9R2d/n5flMj
qPueLCfVjL4Oou+i8nGqDyulx/hAQ61fir/5L1QPz/Vtf7V4Wtduo8NDuT7aZt/FZCT+V+ev4+iF
3N2OsFE0SI4kRR8ry4eGIawlYaJ58lnbdg6LblS9j+eDxOjNtqOrS7q7ln9WFi9npQhnhbTyHeVP
1dKoVPicx4/TguR+IL1LT8+7498ifUhnDxvY94n0xOpxJiku0IxWK4QNOJ4i1Epjdwm5s/it3HiZ
YlEV4smZbW5twIep3GgbOtvGt8tKbzPvRgmovrU7tTbMkPKgdVxUNC04i43G6bA6v0vmd8TIjezk
GSHLAP28s2sv1W/TzFgRx0p9rVkHgz7NRtPpbW3WKh8/zuXJOX3Iy4PIeEE8cBNPsR7x9GmT/qwa
g93sdk7/bzooHfqr4mOpOjxufi8wJ7Lze9yJ9WNt1udNvVs/TRsPa4tw3yvm/XOhs1g/lMo/2pXb
7fOm8W8NntuVniOKHI2H8qZ9isiKfoyLt3Mz+pwsTt1C5a5ceeZzs7p8Jud/9YXK1mF1EjKy1Ut5
2dPPBUUmg5IJxKAMJtrWTHlHIyfqMbYeo9dN5dWpVU76s9PjIfnhC1uc3c3Gj5vqMNkw5+1n67sk
fuU1lHORrHKEmmJs3kb5HbvZ0u5lq2M+1QIsnj72ZB8bz7XS+6LCmsmURD+b96uBLsXgrccIx7KY
rYfHrK8bNw4ffcP7jH9Ttvy3KdBjvJ1O+ytF+lzHrnpGXqFRESffNRSLjMLUw3HxFS+/HAmRoe4K
mAMD2Z496uHmJdE3yVqRG52xmOLB56Ah3F/5SJKv1awXbzrFwnCeMsO82ViwhUEa+TSTWr8e9T1+
SQa7tFRWHMrNBaGinwMZosg5PzgYdj09017NnbNb6kCXwTHt1Kt951p8fi6ywVSKZ0doT1ZEHJXy
PxdTQ+m42KUShZjtZ0W5caoABMuL7nIfJJ6AhjXOleH70l+KXp0abF5fcp19k1Tj3w0fjHLCUKXv
c8fO+eSlaB4rneJcwOvC2YEeM5fZHRc6SCaby/PFTf+o5b7cPI/THFfiJdK0Xi2fyoXRYvl9ylDR
1viQptoLGrDMrRGJdPn9rzqPWqmW7mz9falOdqX3wxRNBRubJTCk5TMNEqwGOC6tE4/RIknMfo3m
5e15WvkrGFhv7F8b0d1+fL/NHxb1j9KRddzggr+Y6S4qHZRojUmyfy2M3zaz5+1yuBWVC5VJuaoB
BoIJ2dO+qsEVf4yT0dZ40n79lNfe0sonVeSbysemcmgto8CR3l7u4vy1hC93eI2mX7XdU3E5WFcf
KdTK6u73m3/7qHeq3cvJouLDIvrY5pQr5zdFgO2qPlhGBCpuS8W7de0vrT4eZt1SAQXPiPhZorLC
7ziffi/FYf34kmN6RFMQz/StplG0zLqOtEp6V9x1quu35fZ1vnvd5y/jXU4h69/i8DaPPze1p2j2
mozV/+Jr0ldOHvejVfn+3Ohly6dC/NyInb2vm9PzKX3a158vCTw5CISOJJvWZLbr1/KHNHs7bu8J
Dzdqz+k20CAKvcXb4cIzBIGefN0Sr2VL0CVqRO0LCDRFtd+nf9vDsBIaPIeh4Ywse14gH807c8Ss
Cqs9qWm9ApLRQYtF9IYJsVnF4L833rRWp15Sfy4X/sfVeey2riRh+IkIiEEMW1s557QhJFkiKeYc
nv5+rQPMYjAeH13Lphi6q6ur/jAN1ElWvj8lSFQQNW15p5Lkl/eAHnOjvg0NhXjmiKoJoZQ+u2wg
a/nho6z8dOeSd8mfK1RKpLVjGenTqRKdPXD1AY1D9CpK04LbxtCleqpSaytqNHbnNvr5Hoi7c2hs
XFztvHvQzOmCmTY8KYzd+jTbWxUtQrowEQYaao3AlBlSTblJ7ehjoXSsXcvuUPWebN9YU58OiXqt
nRN5p/qHEsCgZlHOpPbeXiAdVPG5wNS6WrrNRkEgPMTPhbqUieY4w2TXOhhnnrBG9JQJpu+tit3a
QmFImyOoqBBWQZLgw23356xBqXq1jXm/HvW1aVDORWOYAhHOizTwW/zrQPnlbI5GSssDnzNly2YZ
9mZGKxa1tReMfUTtlU1UXfwY1fyzm1xwZ4zaPWDgGjpNfpH0h0vCKpmPNPvr0ivLl9GcK3gyHQmf
hJ2qu9KsBfC1rDkl7V/RF/nTOnKOUrCtsn3lQV+jSKrrm/qzqdtxIgFoW+vMDHbBOUzCXuUNiwpC
C/4pprRvi1tBAb1tD7B2NediqSdXJ/Mrn23xpznrnn5u/ZNChMh1GeeKN0PaV1AVCFZyPTKaeYNp
a7FJ85XWYfS69kBUY4iuUe04x8owLVe5N/WtVQYaom1ugbn2zJGj3GM65qmKQs3VMw5on/eq+4cS
GbOsjloqcNuPMS3DN/6pQffSjU2O4EWqzjEidpEnTsc2TuJDuxkp0bqTLjKYIkwDDEg3pKKZBC2Y
Ap5z66MeUNwSe2vmf4Z9VLF+pq1Dw5YwJgOx0uK95V9TkhvzmiFwkN/T9ho5TwdeYAwJqY/HRygT
0WlDRG+lN0H3W2JWRRlEriL5zVnBSFF+22RH5SyimhPR2cKPq2r/jGwv0z10rVuKRzRpqt3N+iTJ
nXbXRaGPENbhGlzVKwJs4K5KGgdRTCL3xg4tDU6qA2/VOGn2rvbmeJFQOKRh31YPl8ROite+uzT6
MNLCW996+MoyqRF4mimJUI+WJWAcY+mDLfvJMrE5HljWKIWC31/rzVgW/ClgVCMPkqciILFaDUR4
ELULy56nn1Xvg5AUKwkiR4DaZlYp9Cth2jlTy1+jRG8Zy8y5JeojcBc+SkNsn/xd4KzK8Jz2D2QO
AQrqBCCNskyFuk3MDC0Fal0s+KAaNPdVUQum7iUWGpQlDJOEa+mxwQNVLHQuobE62fTjYI83UVHy
J/ChpNusut7QLidwxij9R/LKJWLjlQe7u3GOeXnTSbY7eqQhqhvwP5IS5gxaqSxBlOpb5ZaWT0l6
fJSdWFIzfRybG6nbu/IeaXfsR2x5Ag5YkkaZRTHq3mf37B99BHCVQ9mu6ZDKWHpp8xoSoHvqwb9T
EUVhInNa+wydWA4fgTsU3l6FS80BMHQAytqjKCT3aX8jTBhpbwf+Xi9+fz67MNuY1aJLpnkLhbTl
Uf0U+jTM75pGpc/QgOtB/Yj2CKLnNVDU/klFRUvHssxkoSL45R79y4vfvwabQGxFjN8gmQZCqWOl
Vu82FuIzdGa6gcp6X0HNZzbUAYETslJ/j72aW8w/vYePv4oPbOj66V5OOA+jc9LJVBiAGFEOt/yd
Lk+CemR5aw0CMK4kFo6agnP9QWgGYXu23HWDh3wGuGeaQZKp34UOeKx9oo2PlgVLn18C1dL2nYsW
iAu21WSt3/Xth1XNygq/uImqTntA2pJhY2BeT5sNZf3mGuB1AaLis0zTnRxdCm1ioBSgQ3kFSG3M
eXg5Rk+cKBvSrPxBOMrqczcPBm4ktI3kCftEpzkGdBeSctZ0Ix0fOsCWEIa7gaixIvAVjHsWng9s
/vu/qnYp203Vn4XeKYzuJWct6ZhmZEgwGANXDccSmUttvzuDxo33jKmv7AMJq4dFTh+lpdVX82/W
e0TIMvnRPTGuYXlQKdjI9ZP7ZgTInELOKd5WutezW4Oaa7WkWJAwqJqh5Z7zyBqZUK1a6ndJlNGL
6KOVWp9M9k5BbxeLHcxQrXGO2FvW0+4fvOLou+CW5mq1cTTXGsU9ZdGPEUG0FFlZtyCgmtpjB9iE
F3vjEGac0tr0usgFEOP49TwKi3qeiG+VDnzUjBAHy129nqma18ySqhp97N6pzZKVmdF3T4NJkUrI
gujzqgMwWn+sSR54DDBtGnketew4vxR95x16KIJH3dpjO5Hk9dykQat86AxjVVLL+cSsp04NZlSp
ZFoYRnRDAX9jmCBPUuKkGdoryUyecsSCYCYjLekgmOaKujAkqKONkU+DXhTPtbSvLKKirw4/ce7s
3Q5cuF4lM8uFPd7oJp3iUktm6f++fd9loUTaW/ze943/+8/vG2bWZlRFglNfVjC9LsgtQ8sphmTE
7kTvtTjL9QHO1an+9iqN/WKzrRQ2BhkSd4lfx6dQOqWSHB3ashzafSxNG5+SdiLnvfMnxwMEzwWQ
1kb+0GxfuUpkeRGbgyVFIoaD0aLd4ZjtQkp0cx0nOZ1ipTYnjdZqoxKJiTKLoHLG6dHIi24SGYkz
9qliQAJm19P0qY1SNwFD3AF3b5tiL+mYXGnN3tcAeHVedU5Lyo6qNvm49h1b30VSxMNeuPCkUags
MrbbvWZfO8P8s/ACBF4o5E7kWHB3PVzlgMNqA3Mqy8f4M2TW4/4IcbqHhnEw9rIJBgNNN7VrFq6b
ZA95K6P9T/M2HUf4qWZ8n6B/gZIR9FCUkFz211Re7W2o09Ucxv5Yr6ZuzgRHcN4efaB0OwttTTHk
15kqe30fLvwpmLW9vf6s0mm9CDfWrJzSvRg6m+zu7qyxPMx2+aZYAVscmJNs6zzLfb7GbHdcjJtX
dYz3/joDZVN2gwRY7yuhewgJBHi8aOODuB98CN3luAQG6Q60p70XTOyn9NIPxq56oH8OR8DfIge8
LebZ3Fz0aesBTjiUV6jhqDw/06cBiga4aAY+EMH0X2eRtFCHQaEKYmsf/BgaX6So7sjGOhXwyIPC
kXnoVt1OP2jTbtI9VPTT4lv7QtB2716sR/8Bi4Fk7JW+0mN1tlZsGJFqvcHLMK86AvyC74GxLj00
LBiZ+VTsHvyXuoL3euiBXemJd1isnBdyEnQTZLBMLxJKd009QV31l8YyXLDzjO7egcCanT6rcMEL
q0/9/qf3dOj8XZr+TzXrIYL3U16DszOWdvpGuyZzahr74NS7lBcUlkeUix7mIcN1jNLHxBn6yOzD
Plo0UyxhR+kKTOvBX5UnKsaAfQQl6QuZo6VHP498oVj0LzQalV977F5rGClwHf2ZPUUF+yiKBBoe
ZskweqtbtK+X5tpfwO4ZeuNiom+quT6llnI1Vj5nFy4l7lSG4rPJ0zOGVPDOxlCZoiyMDrS8k3e9
aW+DG+NcPMvk7By9pXPkbm7QPhzQgxo1E2lYTJRN76pstCm1MFp71/7KGxu/G3klnbpxMbMn2kCZ
anyuyf8tPrU66/WPfpVW5BFHe9o84hf/Xzpb84o7wMu5Obd0TAFygl7ggCY0OiDV3p9b83IHxwf8
Q4GnACQwnsNfCt9FIDsQ2w0Fi6gQuA3RIs630pnWr4y0rSuAjjWSqLSyGCXxrypDUfpNj4zV/GUI
CSL53M3lB9odVEecGw+eUhuy1tUDTSEoN0IGXB6hhcKJM7JCjW0jcAxWrJ/sbB90iBYMJIAE127n
LA2eu/OSdvY1f3XnYA/bDUYPlA9PHBlJJFVoBwsmNJQasj2sAMSA4yXOPihAsdjn7kTWl9DROWH+
gO/e1n/x6QmKqC+245Qwsbf4UufgHdErE5LL8BuW5Yv9Igo8EHVCJloFSlIQ2qFUd8CdUKhLhj7i
bPwlvW1oFCbDXXyhyOFKv3ynTp77Qz6U36erizAA+gSocjAxLG49GktXujcBOoJQOwER7RJ+bwfx
B/uDET0AJh3viJtzhvFD0x8EOFZvH/C11E2EXplgL0HVv356P8gUUHF3z/qh22p71LxcoAM3614i
QsOWnQrdIUiGSTwoAJUhP3z1v3oWHITDwjNqKDJJghHFBUXEAveiv8AKmHAv9TuI8mP/wa4lWYNN
AgRbv9RzeswZYdx/Hj5IevVcg/pUjtajHtuz+B7eofCKxjm0A5jdX5IhCH5PgJXE1x858b28Uwpg
Wjp3YGHGvnwDtIcc+yTXs57FFO7PEaD+kZBUHsMtUlZoFkR7pNwECb58QYAXFfgze+H8BUEPPG4D
U6X5CUbxtj9xLyDt7ZMNnuIL1qEbhCnLH/0w9rAgFgAdgHAFIZGuAP+kK5osO9hkxaa/gAXMREln
5TE/Mo2oufLEmN80rpC7EPObp8jdqs48peYhnykU7Zs9BZNuWqMO1LuTVwrBMBnHDPmM8SFETSbR
OX95N++mEhVBQRzdPVUVacU33tQ0IZSPKgAa9KhuMU94yvynhaOCOUQOK3zRLOweUMv49984Z3RR
5HZRuBPCP0KbRYA08FbYV+zFfvQXYDGmbTr7PFEFogncHps9RrvJb88fYIx39Gf5KybcMfYYgxJ9
CzR6Hww6vvhsIGoMyDk/J8oerJWz9VgX2JGB3PAII4KO2h1KYW0ipLu1I3UPak4bjYAD6KSH3S8Q
FQTVzXdx4H4DaFHh79lftNUc/2yBVD/S2AJyAt7NeITbPk6GnGj5QqtGXN4L9e19fmRFamhTUZsV
PAiZzeG/KNCciUDovT6qB5OS20g4hlz18LaYdq+bKQq1G2eiz0hR2c1tWA5m1QI4GySEOzUmZzfy
duWJboszSQ5sZ0whLIVt0f2Lb2Yb3RxIcb15A6NW4Fum9QlIjr9L70C2+k8wIu0bZrm1Np6CKg1k
BSeNCy/dgyCthDuVD1CQSZUBjOJLe/mwnRAc9PSkPkHYuX+fjYX2dCscH60LN4j9HPcs2ySbcpf8
cQbprJtWBzQoT+nKunSLfBWAsBEE3m4qiKjgAWFSZmvaldzPVbmFgypAyMEVcM2GagDrGg+Wz4X/
MC9v9U3oCK16S2te7esjFjToXfO8EJSZMHzvqA7mYK11vIopdGmQ74wRP78hq0R3FljT1+FGnAXn
D6jWegacXbJg5+H+9U5QMLiETlAJMxT0oyugO9aS5o+xKB+ESU62RveJmYx6C7giSjlHesIlE8qF
WEhZi24rACTw7kBBcdZRMeHpM4fKIxGawEjMqR6MzO8yLealtdLIJ6FRLdHVv4Xjz9679eew7LDj
6S0h/RyJy/rVQHpF2BLxL11VFiHDQZEV4xrGOuOfYxBfUfQiFhtIxRGR42X4kjDWsXYsEiyz42JO
GmOjiEhqMP+M8Ba/AH6jiMn3lghG77uSB5/yF9hzH//o5Bc4K+jgf0hhtjMmJ/JlrdHXo05WU12g
O0E5Wai48oKf8RemAK8hTs93KrqVYLOV7xqB6oCHLiZwvq3HYt6xN5YP1lw/NfsvGdY++ZN61U07
uFLxzt8hfsHIZoC7m+gA8h0ya7fI/vSTQbyqV/GWkSDQaTzn9qYuuNuzHiu+oFrapwICbLCpkTEA
brdhkGsz5R1tskOzaA76CQ5Tg8HjjwwzS3xmDwXMbA8jaKEM29UHO1x5Xn4tiqo5dzg++tv+Ix/3
lvxhNwV6F1xRZjsQLCE0NAuGf/D3PVzvlAEQBbpiv4nPfDGWqBQQsb/kJQYX9Ar7zWQlokjP7KC9
y5NkCQzlB2I3Eq3hEE49K496iQEJIl0H7FB7i6kGcDS/85cQAlDs4MXnTyjmQKSxfpl1QDT5pPYO
cpVFCh1fLnsA5q36Y065T60R6FsminDT6L6v+BGaclzSBxz1F67LvYQTYYuCqBDREBHxpg15WjuH
PTyQWQ6Mcg40PgDaMOw0uOgw3XmHWUKXgylN6Bba1pAdWMHQ1cSbmZDdR4KjEcIZ1kMma6ClAGAs
HXbpjB4pnXPUd7J6hGu8BQeuHMCUpTVMl5dOEd2OfxwXOGMwXZB9IbOhvckRCL7lLRhIsJWf6Y35
h9kDcbfUBDkZlZh0HAgkIG/h2MBFlDueTLRhm2dcgCxyc4GX8kyIB2T+lFYgd+CqyyL7lTmFtEis
OoDuc//qk/5mwSeM5uCKvV19/9rMf3gjFcFYnxnP9C7iIYjYbFEtOL5PHi89AyRC8ru7sZ5f+rV/
zxbugRRjrAx1oAjhTT1/Vw4shlkY/BsOSx9BlwYl0MyRLTrqV8LEjjnP2/zcf7GkCScyd6+e8W9h
qKosav7Wv8VLhP5HfbGArFnAseZZh0dpR0gg3eNP46NIlx6ggh7VmYrHTJiPhbdozy+Tg/xLRbmB
yPCw4iJiB9XzkUA4BPE4U44KCl1ALlFDYRnrP5jA7YtFm6278eAPChNI4ZA/E4FwHM4UNH7QX7kJ
2vNMeTFdPyW6iow9/fWB940mpkq5bs3DsR46bTihMvYjPZI12rc8dA5/BEgirJzibU3y9kDjgCOS
DfBfjCUeLb6GIK6sM1o1/JjBw8kRiqmpN9TuERxheYYGDM3gKT2A/pC/dkIkoUtQKuD0Wfq/x+Gk
jLP7tB7B0zyV8JSUewIHBn5NdIVwhd4lR/Vn/rZ+sQhxZxjb5/rWrjykdgSbsDhIF6Y0ygnUNsF9
1xC1vothgqUyABvEb5DsEDBWhCGeDDf5kM5gvYGRb1dcCNcv+6hM/3Il1oPDfwASkRQAKsG6BH/z
ckA2z7MxbLTtYZKJrQIDn+/5jcwP8QVAwQzEeAVp5ws9J3xWgFmFRuupmXIpsjC96QGK19/hjpgV
74JNSL4nJgEvezCJ2EbhBI4Y7aNGT1mex0eH5umRZcu/QYl6BTAvVbzdBLWdhtLdwngCu4k96RuV
w5EY6+G9uRBwySUwtdrrN/PICiIaiBd7CcD1TkH8K/u/lacQgq7SAQpuB0IJWaAdNfI5hAp9SdOH
HBziygelXQIgHeEDLADKpwjBwcMW+UtLpi1sBRAZV+FhuGK94qMysawhQo+iBysZEFreBJKuH2GF
AKjxDVYufpOvHDzWuwGG1P7Ie8g/T4m2cTb4ICywZ9ni+Onws5D2srgePrXHB+6l8ktEACHPBdJj
ukD0QeGAtiu6ERdedn/ynoN774x6hvUDa7xfCM2RGnbyK54YC3C3+UyatO0v1AHSEBDTqBSQWIIV
ZORkBx5ffoetBRGCMQTOnBcsEMWCVI9qF9B8oIGA9VFAIB4B30drIPsDScTjJXhBvYYWwN5YtHJ+
AX6Dms7+KnizybVc8S6fA6dRII9QaUGdg9QKFDsUE7RDCXkCIM1LFhHzRRJCJ2aP2ipl5Ks/j64V
mzEhwFGuqgMJyvbztM4ZNYjiL7lmfAbYlHjHiCeFxnPxi/1u7wgu5CtGoHnC9weNNIaukM84JvsQ
3ULiDrvF9CUjmPXTASsWm0dqPGILghkj3GhwL9MUY0QLU0JlKAye4hULYDalWSJf2re1Ztvlr7wd
9/Jr8QyPwX4XbIpackTp0Z/o92ZK8IesuGGSqJf0BI6+BIudTZcBQd6lLTUw0MVwr8rJn9OPYZgf
BBMhWUSMgepiYhnsQqhA96ic/RsFPD/kgTgH9FpAfCN3w0F4cAjgGBfwi/GdD4F6ldEtdhE8G/K5
kBx4iiz3kC0gGYkcHP2hDEgFQlZzOLwSrF0YBSgvf737ODS8Qqkcf4cET/3fcRmQLDoiIwB78GwQ
gjxQXhd0BRIOaKMAG7/DCs0gmK08a7SdiGdcN3tWa+3dGb7GPhEDFgY4/rGMkl9N6Cwx8l3Sk3AA
NZMMDnoqbEzoN6j/oIJkb/EXob3Dh0EuE/OS1RJ6NLIvrKpQJ2DVfum4nAE/gYUBC5nfhNzJ8bhc
EzkLoLMH3ueq+0/uniK0UbhBwNW1rfzks7ht8al804yEACH8cZpRb1xdah60sOIl02H704m9BgNv
PdJe1gMNU4Bm58++OUMepuyRH4mmeBlupUe9U3GudOYiO/tsvJ278VbkUzPpkq/SnXCoZK/D+byj
Q7oKoAWpmGc1f/EWNvo12eQre9Y7hTCJhI8T58az5qnmb+px3LD0TbQSilzVU90XF3VvH+lICFWH
Zi3/weKy74g7wPgCzmm/mP3eA0wHGbvEq95OjUZ4HojAsY8uxKrwTeOGHf77wx38ZudoaxF6gOcT
EfnXY9z2n8aToOTdYVYLHIKQ5qItoj7bt7011jp3bcHdKyyhQvGNUcvieYGfc4vfLhqaW2nSraNL
9IwuUMTqbfYkZMXaCGLAW0VJnYH+JhD3oW+xFQ5QOxdGSx8AHemA2MqvcHa0DgmvRDfnDd2uZBEE
gWmB20Fc+ecDFRDPBNA05BMIbFJXPRt7Lih/e4A2L0xYJoLxRAnLB/ri/loOFnPIXIqH32BhCc/6
+5rs+LsvVUXKpsljZhBfKrAJTFfujEAmUypYxCg0Clky527si6e9ZDTZW5YLOLhP1hyYsLI7hBTG
hAl32onpw2QSvEgiPrQSWFdIg3Got/cVyoAJ5Kwa6v3pVpNn5g0PGMsZcEOzCzfr6J25qHbHFUeX
5Om97eYne3IrDMQhYQc6g04ehCAfnLGVTYpyrLfDiCoqedGdghJzgk/ua0NmGvx0MbWCGXoBWTOP
1AWTBpMkrhYMO8DpTzGEOx73Jr4i7gqX5HSonExhT4EsZlYJ2Rpq6NDPvmfunFjmODuaSoy42Bqw
QwO9FcO6YybxuzdGBotbUf4C9vXuiOBwg1llOY6+ZZk+8syZdO3sM5XWqEqc6nuEUMLnj9t4ECwV
A6YXY77MiIVCPovQ9/2L5AJiwn4xUqqnfXNguFAbQ30L3OkxfNtww3pbdZ2/q0s0rRa9O517NItZ
aMA46qf+QsP8oCbPMB7lkhY4+doynQnrWWCi/C8a+DNviDHauD/3hkJWNqFO0p8bD29WkvqSsExk
Gis/yT5Yi6w42Hf8gPob+++Q5M3fsuR8s1eR37KXJX+2Htac/KvBp9SlctNgSRudtT86xPpfSQED
5VhSvPonmiMMZaFAJSwP1Vt+ASTzE7zTi76Izi6bDjKAub4o6OTtu20oAM4/2jM6Bafyadzqjb3w
lsUZd+EHavRUAKhdsspVD5NWNIXcFxWrwIZ5IASnbJXJPADjo8EC/YrEIvQZfwY9NnIPJGNphqii
kPrDr7A8GlQEyO9Rv0c4RICLKQHQRYEg9uihdEuSifH2D2cGwAngT6oNmgfV6aW+8cfOMJwZowhB
LvNU0zq+m0h4NKIWZ52N8ze1L2/FhuyAnJXtYbklt05v+ZEgK0p68i+tKmT7hSYnhCFqy18PB5Ju
qu5IjNU3/DmAk4lkmyq7qLYKEXHktIQBCKdI12WaTIK5zDQTCsSMuyeipC7rJHIR2fc27j0yoqd6
Q6+LVpmoJCOA+xlSx6SEOQUDJK2CNUqgS5fsPbqyC01vPF5GgiiqfcQ9Yg/EB1IABe2OwR/tMwr2
H1iwXNK1h1gnCzBdaly2wS/yfGukMdbSi4YVLWierXngw3vX4IEdoKgx4gAvUd7+lsepov/bX+HO
DBiBQp9J/v+Lij77DfWBYwoSWyk6KmxdWMzFa3oN51LUhIXQS7QWLnwv+gNfTw+OS0mHC6Ve4+a/
9NTApHylfE0yL7oNjw/aRT0hh84XxVgxjri2TfrNdZCC7EwxutUzOzIUWdh1pVtkPPmnGrB3oUJO
1CJUQzkZsYc5isf0bz58t4HMA/9GuZLDokW25jNswsi4edBHo/kA7e5qLrqVugoe0it/Jm9l32zj
p74QDtjhIp66E21Rr3WUY0grN/FBpl5EiKBsQVkdrUlAHuCZflVSNtRNINEijUQyTFr0VJqRdXSJ
GF+pW1SKg3LEIylpFajwHsQDVKIFz1D/w7JGPNENAzFYM6ior7NXgYrsmuK5YNlq7FQQgCB8Bmr2
a1Arx22mGIQYdUKGpkxM3ksVTaD4B8UjeDClCmE2In6IxD2tGlo8L+9IV5Cp9gGmtaEzGTzaTcj+
7indijeAUIk+P4saeRPXQpZUD9pglKJspACGhftBFgTMAw3zYc0ChGEmUgnotf4klFlboXFtUEqh
gIGEviRk6pQ/xpxLD047cI7aHyEnv/Y2LjMWNV6GJiAkcRsIGsXEpNIyYH2ZW7vGYGDAaaOj+a9A
aIh6Y7xkYjL2aXiJ4SXxRBl92NCwOWdXKT3oEtBGVc/ejQYRPbH0VTOLqnWCzdiGdkNBVw38CNkT
xUOEJfD5prdS7yoqb/48f8kPZP/zFxrPFGMQScUHO7xRskS+nDJ/8/gGVb4h1UtMYROdrDE9aylG
IZ+LkBElc3awbPDjW4/6fkStz92QopIb0uAECA8qVKzhBQY0Cl7m34I+2nToUzMwCTlcFvMvfVnE
cgY7YrWi4EML46a9in15iwa8piYIfGApusTfOhFBCmUZsWl95Dfq97zqL5gyLA4ZlQTav3QDfZon
iHsBC/72NBg2yTDXBrglMQ1S6hVfa2luJ/t0tBbhlPzrBNB7Q4WFlhuNE7xY7A+gO2FeQvgjXBos
EMyiB5V+bgtZ6+fCdkh5wYW9t6t6XN4UggJhizNVH/Sv0UHY0cu+ZqxM1dy+EtKIev4yeoQsJt/6
pCj7Ig8wh80wBd2STRjamDc9TNq+6i6Z01E9Mqo5bYfqNMvG1HnxK+GRLRaznKBF73xN4OD68Tba
hzPOixKJRY/01aNI4j7xlXxxw2kvYtsSv5h0BIJo748xvJ2F0+BuXqwtBgXfRvhBuSQkIb8ywqn9
YQJdGpWyI4SfkO3OhZY5cyWgs4ZUaC7eDmmyYDmGzPtCohwDf8vBnVrMD42MKhhaAM1RCqoGqj5w
WCC8RdYnKfz14FMgUO8MO2Q8EdO6tUB16ZQJKUeMxYGmDLjX4oEdWA1RfddFbU0yxKPjhpEenKUV
D4S7UpxpvlCEFGZcQs/ArvllE8gCwulMyIIl9Wr/mX8evoYXZm1+VdbeIhlirUTudLHXgNaRqKBu
2/703+7OXicn66ZugzcnRjSz7vKtLIUdhXXEqb63t+7OAo/5u42MKQo3x5JAass/3AdglOiLsxBK
N/eEWn/V/gL0+X7QV7tfFmb0yp5DHDnEVjpxOvqi3oDc/pyjB3HDEQZQyqHPxx77y3atLs0FLf2h
tMwXQG5D7RfigPruv72/duHBPFmVh/4pP5SL7FSiObLLTsQpQnQ2FOfgLZypPWGQH4JzMgHXMFem
9sJc9DbKhnC0IcNgMfXG3su8EqGqCSsYRD5WjYbyJQPN2oFLouNL14NhSku4o+SZHuEDiXdZxsNl
8cBVnlqlf0Qs+9c7sr7yc/Zyc1EezdNonFjGrynMPJNgQhG9iqxT2NfWcl6YuAQWLzietEHIRgh7
YvtHnRhpJHy2KJyKEMPYJgoSbURr8/FvymTgGbQ/ZfM5S2BOmGIsMTAcWc2L3s9nz9xA8RKBCwKn
WA+AgNGCQRBeEjGV82Pg8EVOxS3nCNIJWhF3/Zs+MJIh+zGGg7dx89i0UbZSRhyMs2DeERzAmEwJ
Hx5eYQQLHyzioFZGQFfpDLfUWRG4pvXKWk0lvi+8ZZKr91X2po4ICKLak7+SxJIR4Cn2dXcSZdME
E+qvOBzfcWMCdPC1HqM5zjmLVYOl8sVZMyPEukYCJq1oy4uJ8oW/kGE4S+XqHB0ein61QGjQQ3oJ
/+OMRYhK9JHb9r1wHBoBczCByCSX1u6L7ViZV9ZQa8eD5/eLR0UHiqcOTIF+lX9kcKykFU+9ePgv
jr3EOclDr01KRuERf+xbLDLLVHS9unPzILQTdZo5g2bsL70Xn8+nkS9zDvqVlbCGL0Isoo9WzTHZ
ehlDddfbyKtqJh0dds9bedutnEVvDdtzhog93hQr+yBOX0jbk2dxMP5LtNZorLOy0jXtie+EWXdv
fi/XPiRn8y85238fbGvYx5Nx0F9AMMX5wT8KCANbBMIN31mQWYGNHTcXTAK5ODkEA4o74rw44z+S
SLYRKPf3kh+KeigSfMMVEcv+k1lqsLrkaMYP8wU9/7YmhIrFvr9Dd39TXo0jWWr5FLHxFL3bZ0VX
5gIU06R9/1u8iazZOyVXBsytCHePBFGGJWgtxpv6EDlnDY7GemR7sWoKCReewpEnzzPXpx7CHD+9
jXmAy7tiuLPksIyxiSx+orO8Ug6AuLSD+5a3AHpG+iA8Zg9AHzxSriOa9FfMcPMA3IkQu8uIEZ8z
JN0jptlTZ8sH5q8c1AB4kCs3nDssEDZkHiSwufbdGADOgDDOOEVf89w/Ky8WSHoezBd+SMWb7IEc
ArLEd4tSbtV5fhRIJj5nT2TUCMj+opiRrQPomsqr6KyCatKnMWMzOwcP8MqLZK79sfNekV77Y7CF
S/3pbBqUSd4m6pmb8OD8Vfc++QcFNgK7EpVXO6H+nVNjcmm8IBBQH1upzoYFcvSa2p91fgJgXsrh
Q8ie/OTHjjWa1AIF8Zu8WpilxU/OnkD7qXs/JR6cf0hfob9jYuUhtjG/Mam8N4qFIQbw1V+DWriE
/O6AFyXR4iHhIlFP+8XAiigciHpKiR0IMAqUaYi2V+jGSCk1mF1Q/t1Tae6zA0DVwaJaNKKegioz
ciUUmpEs+KARZg6QL6eriEgzgm0GWoX5FLEKLG1RYqO0lxvIqI4oAKAihEKFaAzzigoQVFQqoBza
RtKFeh5ibIbQTeE7Drq4GKCU5Neomk3j+JThqatPqBXZDTTtUYO5BXpTGp4WI/x1XVJj5Rd5Tipj
0RMpIpoAHgZjEpCogaaNgxgnPJSkMR3mcuAzIOY3dbpJL1qpa7OdOBFg83NgI20/Va2lEo7DboLa
SpVNoBJi2ONQKOomUjrt2cjdrfh48LSpAIgOaFVTbVNuXBTaNNS0UpoNX5Nfzh+FGtTmrHwWchcw
lcEdqB7Y+iApxiBY+RPkqDgAVQ9UVanbUD0SBc638kYuh8I9t5lyFsUdVGEkKD5vmhFK00MKAIU0
2R/JzoC/1QM0fqjSO8M0Tl5wXu9h+HmqNjpCNXLPWYNFb3wN2maSqf6sDOFfai5S7uYwSEkQ5B7m
CeQlB1GVbBZUT92/ZuH+0RmwLp8NSgA1qI3+M6TKSU8g2qDLQouhghp5CCftMl+COZmDCyCYMsG/
azQ5JcO7SYZEMbYh0sm6Z6gf8TQOZBXnZsJSE6zta/yKwZyTIDOdX/6WRJGZyRqEkPQ6W4ssnNns
bNmKYWQNIg7yo/gMvggpmFiiS64KjWxWz397FeUKNnJDk/MR7DN6jbh6Fqyb5OaU2Lh3olvMC8oO
NPMAWIjwFW/Tbbn1572SMBW3Y7OLTm0ozwP/UMXyKjeshW3B4O7MfSSXw64sHlkPgFbuSrvUSmFl
LeUaBTatqehUKB4riT0qUHcx/HQU4q1XVhL03HyvaBgwev68sdqhnUXDyminWutNaikiOyYpktxx
F1+autsqCVx+u8fuQ60XBl1rNQIa7CTbwsh2orLZqRhzIwXapZTqETyR57oMzAHWkoLqma2EI83Q
9mDE4ZuA3NU+RyhrazlbhoY19WQVzZASFQN/4mh4jcXUAUMdM2TEuGKKt3VnLYqETDNpy5lqWkep
rqdK8KfFCLr6yibLz4LZJ8/ixp9EbjHtVOSUXKbJU8q9eSqn29oKV77TnzZ+MJI7ZVZ3/XEY88B9
a2Il3cj+POO4HDohWP7C2ZsWpbl9UOtT2167jTpKcDzvrN7FjRQDrk/yVF1z/OnJ5lSVjW2Jc3Td
RR4df/XkNgkyk40iAaA9S7JXTzw5WbR938E50UD0VwuCsdQafYSXIZg2ejDypEibQJppZqauQy7J
pWukwSbtFf18JCU8OEWS6Wnl+bnfk5SJ2dDEcvJYgbVgOqO6a+xfCi953UP1hz1qAN0+cvBiqpDw
bH0ULnTsQD5QkmVnnur60i16PNEmPrRpAbspAwtYx3WydvMUF8/e3BxYQabhf7U1grLAS0Nzzr0A
2x9yl1JtDk6eTfPaGcM1GOplSp3HzlzCbI9qOviKfpVcE4mSBE06lbNPKBS7GWoeYJUMdCwdwxtn
kjkwCndKQQkLxMD/TLIgWjRSt0RHhmodQjUf9LA0dx72knFtouxVt4lgb16ihhqz/xk5WomqRm/o
oYht6OR0UT7RP+jdQ4tqMUwwknH4aX4S9kqxS0RQflrDmX4qmAgk23Xrjf5j6Uy7E3WaKP6JPIdN
lrey4wKiiZm84WQxbC4ICOinf37t/5nMTBJBbJru6uqqe2+Vshxo2hRqNzjlF7R92ymyWKgylhGu
vERFq6gAWT3ziKLqRnkDs9JWJKM0lO0K+YqOS2+9PwrLv9d9VFwGD67tcKPmt/TwpAKs02k8Pq1/
XXUsL5Wfn9HeQol1Nh7Kkhz27D4n/DZk7KKVQLoaq1JiJzVusvwRz/EhrOqBoBAwr75fZhT9yam+
dgEimE9zWL0ZqNOvKwUHoruyrzLfOu/rC49pUept9262Zeff1YGVyTcHCkGdavArWnnajpeyiTX9
Uq0mi22sVir3L6v/eNzQEhq1O+K6OoHBrBjLzVndylner9qC+Psgj/uxN7q325chsTJrk5AwRXbs
Gc56nIqZSfCueBZ/FtpGVj4QLiryOtF0C2hQqegH+WSiuPa8DM599syX12xamhXEoL63/vXnK6LD
ev43tQ34AQsU2mRd1HCQr5Bb6hnqjAriGFooD5pGEKCR44mp7melwSYIhYXy+q3Aime+NWvdaj4K
EwK3ZWrj8mS2l0A5F1o4V85LhGrIXSiPezyrlMntRqxvr1eXjUK1ratFcKhW72qinXBvVFRzikdf
f0imFJcje/lHrtRJnlPWb9Jnfl/PWGUr+aue3U4efbQ5SbW1UKymgf5AHj1neyOThzZn5kc2EWjI
pTa86MZKnbU4QijwRPP7qPpyjdahhqtaNidpX52fRMyNMwbM6L77HnhffqsrTIXxyXQBiNFS5NUs
yJg99H5Orh1UDjIBVs2zm5vrB3CK5mZtUM2YzYf3djgfpsLCSZODypSiJ8XuCSG2xpAqbG77nOqq
E5SpFkk7nP3R06iyVnp9oxPjC01NWT0loLvjIx0YUkZ1+jk/+odtjuQISw6Rh8+JQs/hB0ynYXiz
uuy8qlQ5vM2UzfSQ72/qadaujfMdHzN//GQED3MVHN1NZtl+zsw2rGu4Ee28tvuJ7HkO+69qcGhM
/I3nACR6ArNV4h2RrJeu6GzKRlBMZTK2551RwZubmg48q3aJJJUtiW7piBJWxC6Hxzm9V7cupGwG
mg+3M9WKbgr7KmXmNfJ5q1hU3bVAv2oED5tHaH0bA57IVa6uwXwyXUtIMmkEoqpUqW6H+QmmnwUP
s5Xk9UBvK8p930xTcMnkHz3XfKkco0s3eJpyC+ZWtRvPoFPq7OopeU846DYLzcY8FDVE5WY1nzow
CiSUKJBOeO0uoYUIRE2GSjNrs60lUVtQnq+vsuQ/Hhp4tI7oZI6LjLzkgD+nyijmApAkhmlKdCn1
0iWq8t4r0x0Bxxo5aAQi9hX7pfrMjg1w7VnSlpS7yHV87JPePZCCLT1dRZZXsbzLDNbESDGW15ze
19kqm7GFKzVfpxLCU0GiR2uUqJw/3kXdp5Y9zD0oG0qp1HDYe7tHkEXRiPtVbp5JwZVKhcaJcss1
+nznepnDGjWQcOgksiRPCKn9+oJzpUnPnVreg0YZnFqyViOOK3U+9elLyvNAqrRwzCmEVfbB9Srz
LjidJihC7UE10Lt3miYfMaslKAGVKsEQL7tTok4oUylAM1C2zR+ASXCt9BMCNmhyd9T15oHQeV04
Wrh+yuW9uWurh6Fs5vmMPWrxCB+nBpSc0YeX4fSIBuKZT0J+BZKkcyO9UjBTVW/rvjS8Wr+gOjZD
TFyhYlnuSijLGTXofaXy2LGcG/uiy16PbmtPx1rUQ9Tnyka3FLfSW78wCn9oJ+ds3ZyzTmy/Yk0s
75bba0Zu5wM7Rl0GjUq10wYRk9Pz8qFciJjD8AIFrv5ksvp7zi7MCQv0eV48RuekkBe9PNC0FcmA
0wEZJXxVqitb5NqUJf5GrXpEQ1tCiv0SWBbGqVFtVPzIcuKDbmc/pD6hiXbw/3wKA1saCi8ulDeJ
eg8/bNAel1Ds6g5snWY34JlDUQcZ3v5QC7CXkVzNezi0ZvAcZrunNd+0YjOkbWFUNzWKGtcTNhrd
u+46Xz5mgDqlkZLqlgMtmrrg7CrOVJOsqAD3pPIEpZFB3d80K7wTIiLe7Mue6oGejXQfQEc4eCS4
w95D4dgZPFY6hFOnD90XXwgrue3K9KXIiqvwgXgqtT9DiXdWYed27t01/SaEU+go0eRN3iUUAqvo
A4AYvrvi/ZINrNx9esXe9NtVEzYh49GVXPEeIMav91Dn0KN0kD13DMcILQdsjq27pl3ZmWs5uZN7
uXfyT/4YUMPCAWbgg8micEbj3KPeA+DgXF3TnXENyjw41DhecMRG/c1T1iQ3nZt7de/RPVKo8YCk
Y8CjCJAedfVo7lGIyUfw3EbC3EVcf0Gx2h3qbIuYTVPmzz3VofCm33hAmzx1FX9/YhROzv5bdWKV
S0yhRbq5XsaZTwAD0LDkfmp2HgCumRz8jo9PoijOxQPwc2CP78XffJA9A6uF1HskOkKzHxs1uHgc
5XpPYN3PsNsCXA/a2IDPhLwmOZUHZXuAWcJquG1JmCK5WQf3FDLCuwAWVr/iy/oAoyKRjGcY3jbn
9MrxEfxKGdxS6T0Pbm4R3u1fdbElnuyMy8z+pS9tdub2e2W/6+7dfm8cbfO+ff9VkzHY/oJHcbf3
Zfe9tcLfi/2XOzsCXwsmpG85f6Rsg9LZbre7cjcG1fp33P5m9o66NPa42NY7JptbLHa5s/1tPRJk
9mz5t939Nba2xHrGu79HcPG3f0w1O3f+/mYO1e35uXTMLUQeV+J5FSFqhSGYNyCx4KwYPZnf0+WA
/8PbpgyyqA2pcBbNYjYScCHA5uRjmNXOPLg4mks9EhumPmrp+bJJ8mUZPFen3xMy7bAOEml921qH
czS+qcsGqAAPeFlGeVQBii1i1OYAxK6L+Oo/g/sRHrd3A7R6caYQ72NfprRkdd5cN6oH/QCMJ/Um
OsTMKKMdIiqMXqfOgGd1izK/ulfp3LwhYQFMUZCARjReSWKN76Cy/NvmtmmRj69+kYuNK29fRtRU
XVcOhR88GuQCU+KL3xyMi49K0GucojcSkTryaJddOenVT9G4teUAnmBw4ifq5nhw8m1QMDasJXBL
ryZu+rAMphXCeO+iO+pAXVGiDlymGdXpJREoJoGhy4PMN31wc1ueBv9L0Ww3fQDPUVAxN3YYdK8I
zbUUPSLssX8Jnx5YuRUU91WelhvdnzyN+0f/XEAxs225mf/ADCFXZ8Tjn7l9foDGKd+t3TzWtvN4
ApBTsobAM1B35ts9On1gb/xHZMQC3o/n4vVELH/oNIBBxg+Fnh7g1H6ACLHPrfbmNt+Um9nOiOcY
qirMv+YxCqoOHBYLbJ7uo9MCjUP+qDdT0Ae4dYd5WvvEUdYnYNIX7xqdwYh0fr3tjhWoZ0Lj5fZ5
uKDvt30FnG9vp139SXqAiOP5k8Pkt4C9AvvnQL7t1te3and+Yw/t6/BJ+4Oe9DAfRZjbTIhnmEn9
ZvJyDV7bSgWp8kVALXZioN6ixrtgJihh7BE2tCGW2QbUxhPGhUQsNJn/jpbgW2QGKRU2/Jtf8eSf
y2fAAmyXLrAnxgb/BHkjuILcuHFOzrnPBVdiKlwccV1QFNi0kyPMEYaH11V+FqwmyBb22YUTiJA3
wT7nv6/Go1C2J95dgwWRl50vjs2pjlJHJw/1vcC+bsWwFB8Nv2ktU/dVXubRc2mGyF84YhASXFqg
d+nTIWtygkkbzNM5RFSFHiGcTBeR2jmK2K/oLnoqEWmA8xrZAJgqxY5eSwjhQ886vyGBSCgeWExy
Pg7fpOP4Nf/kP1wMYkiCvHjkMMkBkUEi1SxytYB/BDwb3TEvc3D/nMviCIrRhygRmOHM1ZPnoVtf
dsZy9Oltb1pSa48jmQPZ2iWDSC+/ZpTItC4tF7ZOJJizqo8EQmK5qE+sOYMK1SAMl/mWYt2xCXu3
tG9O64qy8t3q8pUnT+SKv3qIqLbBxoOg9M91hSIRw3o3/Ckf5o/5IyAR2of+Ue/Zi+6rtEzq/TUk
7zb9jQRpDzz6tbx8yaujCgSqQ3Q3Oycs1RBoiQmP1nDzVRY8fWrywrlNFGL3lyUSuUt8FW7MDHkF
wm/jirj+60YdcmEQgNtA3ggyr7ghcUt8vV3fkPOIeS+h+ho6MJ78pnzLeUYlWRZrg/RAWq7JD6zn
gkbE0iqWVTw1Vj6C1vx7rsrXq5IrVkzZwQ1nYRXnUcZCLHpz75riM3OSWIfrQJhtqrYyHnVGJhoC
XI6iBnb9OgMG9ILQApen6ML/R/XFESO3Y7bULvhEe3/F8AmzSZFHHiCF4BzxExOF4S8uKAaxWHMh
G4VEXfhJTDTI1ADIOLLgYpzLBONf5wvjyyXFL8iivg7HZCAX8bRIh0UK0nKxD6dFcrZTmLLiN2Gk
X//x7Xsfh3FIBnsRh95zEe7LRcg3/nqV4+3Dsxt6oceLOa+AhVzs92G54CfxxcfyMn+5iGZ/e163
WBf2nnc0Hu8KbzaXxBLs9/kihW2dL7yrvefCcbgPw70c0IB6K64Y8bpoFi3xxD8+B4NCf7CltEP+
8GF8zsRHXe0QQ7Qnms8vz8Vi73ETHKY9HP/vFsTH5m7KFAlDP0zD8GwvwuMxzRdJSCNDjxO4Btct
XW4yjff7+POTA7G4rXBP473CDmNvzR9P/InX4obC40I0hfcRi18m4SJNFuGPz1UTPxEfQvraFh8d
vi7DmeIpiy8O+PQW01U8cYBP3INYOMUSiqQbPwlDKRZNMJIuCgm8JkZELJ7qxNcRa8E3LnhcYB1s
OpdOXRyPABCwZcfM4fjM5T8kCxyGhx/vsdhi9tnwvhYYVHG/9A+nCDMbf8dx/C0+iadJp/KJa47y
nUJUr8W8ckLRpSzeaUq1Ilot2n7jPsS4JT7nvlrM6+JJjWeJ99YuQ4zFAZOPi4DK7sv8Myx5l1j4
KwfpILvwrpi3wsOG2qYD6twhmORki8viHxCRxeSaC1QkFu3iDaimA8Z2gTygOPYP8XcbzDb/SHQt
+sVPwp0D2fVEcwoeCpeE0z8EmVP6lp1D5dcwqrpT2iUfZrnC5CMqbf8c7s5gTzb7ooVhJ6fFIUm0
xYrvpwW/kSdd/Gjip8SwDxwp7VXCaxhxO9G4mnhf6P9wWQ5grxMAR4uDu/JpbJIuLPunczjxwKq8
WPw7JD+Jf0z7xZEYEAvOYBPR4ov9MW/jQ++eOI/ss/uTlD4WMFj42EpyBpy9mJjJupOkyHNwMwm/
1faRETEwIvLFkYEQphOn8fjEC7wkXjumPrPsKuY9t87o4PlhBTInzT+BojPS4j2LNk9bPBkxw3hw
lcOkunh7DMF+3/lPlvRUXDEVZ/BT6YYFA+bok8UP+B2AzlYcqpwzpogR/1wM33wEB/kk3sJDCWgN
SXB7Zh+p0hcceQqcqSRpmh7FOkf3Ubmbk8UM3e+FeykMDRU7+B+q4zIHaEhGHKOw2Me3rTCBIY1j
JyI8Y0657Ghf6YqmdLTswrW4De6ldDnK5PJ568tklVvhiVYOb9sL00m1zf/uWg72T17HLxHv49yI
a+A64IvcbGFhxF2Gz6WYAVOAFRBnXn3xau2nLKre65wn0/d4fkuPzOtAzPv/bkM0hXaoeDdiajNh
YmH+qpg3lVvxWXw4ZSdpJJfibfQEqxvdRJPWL/vBz+JJweBk9tBJTKGXTUVI4XWC6G/gqeI+0zMl
7o8pvjfQINFMW7iTtIVm3N5ou/iavsl+MbF5m3gcwhkXt+HsX02XD+IlM+H5iccYiiacfVorphmf
kBZems7sdD8EjBte//9VixiIBtZKeHMMIDy/PVetnCfWP8R5Fd1CK55BiaUQ9oC34rgIKQ5aCaBD
fKyAXXBxLs+eh3PEMCtd0egrj+zJJy4Kj5Zm/2g/759eLtB/LRPL3jI1nbRHnURcTHzxhj24N1pO
6zPH/JemHNqJQ9YG5hqN4wVxrQKn8Bk9vMlW/SQLcFIWybG005JNzCFJ4W+SDlwcZ/bZ5xcmAV9k
fpbHVNyOWONYeERX/f+K1iYRL9I76OrhDac0NhWAEzxPZuV/cxhFErGUCkNLbiF53RRYhBT2JFMl
ZYa8Dorbn9nwH5lrJg/NcoXrUMQgU+weCB0ukJ0egUYf9VC4U8dEmCvQT17S/fMPwoglpe1zBndM
E0Qv4fYyA/mLB4ypzMPJPhyEfUXG2M6c4/E4Q1mFtROLw+7EPlqYz2SiiRoLnhJi0riqL4ztaZkc
VnN/Iyz2AACrXt290ctXCKin6Y9l+0S+wC9Maesm6lqK/R/RVtGnAvpyTGgqUXKMoMZaTRvx+uxk
xXXGxQHINodkX18cDqiLHvjOnRi27D+3ByX2SWbZPhb3cADmuOKZ5SHf9hjdS+AbrmVPUUIHiAbV
qxLsmb4CexHSGh4MeGXQtgIib/7ma5Oc7gONT4C6IFOlfyr4O3DzZFt/gZF9c6L5C17khW1pl1oo
/cvXGkswOt8JcB8ArXrC6+DLLuButH/6L5BtYPjgNqpvKQF0j7+rh8o/8gEClyc+T02VX/SUAlVo
XQD02JurPhfwbqiFv0AAnwJ+N/uSBK6/Gwl+i0bz8xNh7oX8ef5Ass1U7CdaOQ97RLF8EggujU05
woZgdSnimjsyKAAgiEAskIUnHJe5OULl0BwI8VMcAkRiI/42EDJYxCFigkOHMbTT4+pdgOmk+BGT
LN6rn9WfDjuV0OXHfFu8F393EByH6nD6BsP3D9rv/7dIAKJQogK4y270JR5Tklp/KbOQY+cv+yBY
s6mRCzTXfEMfmXtEIOPTjs0apVDGz+bfS4+gx+iTSwcUTipfAKbRabWzfwDDQESCDeNukbWZsI7n
T4DBIr2OlkVrQ4wmQPX5+NSPJmkkwo8CW450yTr7h15PmK+rQ/evOPCIs1+y+Yn8Cert9lG9t9Si
oxgXQr/OXXbAdVbgJyC9IQVGT0NExHGSbDAGz4dT4vygcvhrgeGm7s19QSf2hAJOEMMdBeonW6O/
lnjqJyLlo02snkcI+msEF9PaKJk2sgskfIbSMOE3RIZHqv+i+SXwVowCQE5a+/giyaWOV2pJGqpX
wxCaXR6AMeuHpzTathgRqmhPq65HzRzpnf5WbB8nwK5Q8prRTOY1nXvWFQ9QF3CJ/xB1oBxBQIM5
LD+BRRBKQOkHuBUiOsSXsJag79DXkWWbnSo4xP+Oso0VfY0txYjIds+eHIbx00HlrwG2yg2A8Jdt
5M6y3gGhB6pS0MFJIe8u/07/2sGGWdk9qWNDtPOrAA3+h/IeeeQBvo+gfKI8QMlDE0YTAS0kv1/8
vzOBBvwm/J7SpnxFSSUSIJ4i2S7qcuooNCCDAci7AEAFFplIaMuQBLYJplxURpVFoBIUCGMfBxMS
NdRs6IOfDZRYcmJUKmCSw0G4RohzbVlFjW+giKQv4IRLQhaDNxA/ZxA1vVAEoDKV1ThkdaofXpt+
FQKsO/0oTUKpgL/6EVUCKOJwpIFmCNh4DTZIkLuFWBML+g5YB6gumAe+7LcueVN7bp8C8FJBEXSh
Fd32itet1EiNHh/XVfUFNg5crblboXfbfWg7bWd96jsJLL/0oXzkyWlTpc2mSYtlhzA5ctUlinB/
zfvpCzzz1lrPPkvrTIBYJm85PZrVE1INazwiocguAVMDKiGad2MlAE3fCu6N8q/5BvHSf09EctCh
jcn6//IMSMaMX5oLUT9F+BZmTPcCtMezQ4NQ2ZfxQwlV4owJ8iYEHOYuiTkHLPVhBKmYgqYkZAmF
nzF2icdpMfoadFoW/GwP7tedgrufB+ys1+Dkr/Q+DsN3Blz3Ehjb9r3DcX2X/TmBlOsb7SUVOp3B
CS56tNVKDzj/rhWhyBulMMV+xWJNm+H+ERUT/hZAgoXkNggVlZaL3kmhEjhSYVrBeFGXxpJHNvvm
svDsQfDNoZLPboTAaI4vC2MFThPuEXSob1C+xe5Gy7nKNRp9HRZSQxwWV+5TvMyokbSFCE/UvGO2
qeK7bu9RT3qDIW8ytgigtzvOXktJRjSULoEOtQGduNKRIhNx3hH+MmrzyJ16JDwfn9ADQBOSR2oO
xTfGefZm4IWoSw1/8uQCEqbJhP7O23Nw3rwkUsgh+UZQbgdy54Ktof+WQkfhvKVW1ldLIgO8F7BP
hEmFMgCyAnAqqF9+ZL27HMz9ACtt2oFqauMbmkW63e6ZechACBoyPOXuFORLVGzfrOWzF8h/bhpn
9iix/lHp4Hv4bpbXDz0uUhEieiygkfi923kEdjYlunGQ9Nd1JK9QgkIfmMQ6pPRf7c34fgK+FhQS
MfgqAl9dqkfUg35JhpxAeCH/LJYBPCGWZLoAoaMnnMOkF1ImwMVQ9OG5gsJF8QmG06cRdGkBwH5z
Jzx12gHx/axfvHDkyUBsfitQjXbk5nwE+9rv6QA1b3XbEmk/3LY5sNUvBdL5OxocyzamLBxaZX65
zJfTitlATV/GGQFIdlIiWGmICBMxZjKpaZk+3ufw6QLdJzlK1qbABFpsxbs3oqBsoPKoJqLeEEu9
7ORvAv6+vNfskRp9FNUK2gSdniXCyOw3e/xMke3Jl91m9sFt1kEf10QT4E64FGF29cXX1bl6EDew
Bc8IWUX2wbjun2bY4x6DA7+t2btvNYJYGUFnSgqTyEIgmgg5SYOgSUoDTnK3Kf7J8P9eVWe5FxoH
5eT6WRM0zUQM2DklGvTKgon4QWllu3Cr6OTfAzWEWx5oW2t3psDuuMEktnEd3Y6vePUV9WGBKz6v
qRqI9t/8p0IyYOdQnZKKo0BYfNkx6BgRnUUMcNkg2mds2FIS0lWIeyHlASJ823g9eayeTJrySR1r
Bzu/gu+PcBx7EGsjgW53c18nJGImrHMC8VfEOaHh8Q1jjk7TGpVC1AffT//kPTU3HcsF+OWjkLlq
kDQclk/EDDEDJB/q4BplGuoUWaT9kXGePDWGnaptVYuiTguSB5DL4fY4GBuBL8w/WRQxY9MSbwfp
dO/JdLJccsT3tISLR6aRkj4kSuJxO1uOEfSgjnSib3iE0yP2N0SfGVvu+M7SdkM9zZY9tDO/hNQO
4oo+BvEoHH383Lk/31IyMCaywZNlyc5dlK5VYpOqp0X1O6mM+kv5mwELDoxADRBjIaW7viyHSI4G
4YqMHqFoP0vKiJIs1jxGxwZBFADLaIqBPVMuDhW1b4ZHco+1X1phHVi+5t/UczcIP768BZywLbhm
4yB0N0yhpDMkCMHvmh3+AtNKKKbhqsE8AApzEWwdOuYOgIBU5wsdjbTbGcKfJzcuCoWsIjDisAlC
GQnFuJBi8D9DDjrWPr/fycl/mFGbXCPyYSxuL2T9d75lGs/JCYnk5C0CIO7Jq4wBPY8f2+wNrew/
JTrtRcIRWfhPDeAm2wrOR9WFiFIMvJo9hh6b8eNDwjhdAjiG5EjvhJgo80JiSn8IQYLqV149PjvJ
rhgFgvKECdCOBorcSF9wa60LvMKRV3lAKgjfjMTOydYYhjiCV2pLLwRxe07sI7lFD3bdAWpt5AvV
Dz3Korvfxpcdlv2OlF8fl8Hn3GvDHB2pLFI9OAM+Y4dx1pFVRGpD6LSE6KC9U7+PvUsIeDHkAAWy
0A2AhXms1+3ytOx+cvaIbKFWj7hhV/96oljIUC1pkC3q3N8l98Yoe0ktjZ/CNMIYxGdaiwlzZRUh
KxdSkXxJEoQgHygvn89Hvsi5b03CeQSHWLPK6LJTCY6jG4R6wr7pHBy8/pdIhwc/N5hIBzcelx5R
Qw1EJmP+XX7CUULjSyWM/wzQhvHytNhbKBA8IlSuycWFd3fwpnhOScmRTDQ0k0D9FiucB82M0lTu
Y41lIoecs9SRebN+LJwjkoJP9OBsygm75qZD1o/izRSEBzVNiVWytHvuvN/Py8X4BQ+H7w3IATC4
jHhUbiwHcWDzrf0w4nLTo+RFQoCpd00vexICwZ0czIUJekqaLsCvNgWowqQIJj3abXimEypt+ldf
OlmETFp6/YLsDs4ae4EGgvHDj51CthMfNXsvfprd/PvG4nfeKJHmzz+uqJK0idZu5D2eJv6mwn6G
1QyUdNchGtIk7GtO5NjyrcgRkr/BzOBPokl2EwKKypf5RycwbmcYOFDiyBoll1/8app2PDMoHrFE
7I6BwMrzi2iiRFqfcTT7YWHt3ocVgS7/9sYmC3uGClXWweIb10CXLQ0f4nmwTmsPoUJsCYv7ob2G
KqUdgiEZQWUjAccGuIjL7Z2CdYOHgBPzHZOBXx123t3L9/pO9lFSTYS4IiQaQNFs9JqdGuCz3NeW
96RY+WVv/RRUZm/JpJN5JJFBYVJ/Hl+w+iKzh2wupCVECQVRuURpFd1TZKBILLMKnyMxn6coWzGr
OR3vpkO6j2rn72R05Y/uHZR5keBodChfgW9wjYD6slcScFNQM1vOxALziHANihYYou4NGH6KOzMS
/IYiEEjvoDs1Nh7Mzu6Pa2JoAYYxP6ERfN8nFKP6nSZg4DiV+DboNhJbvEZsCB4srCTjS/Y0zJJs
gYUp8XLngTivILVOtlJx25116HfqEjMLTtqeHGp4szjWabehRjTLFdEFSieT8r+TGyoRWLxgRthI
rTFnzwClGb+J7z6fyEIqdm0xdLLzpzS6UNqVt+f+iSV3hlW9uaLISHc3i1wimcVqlw5M1NGHwNI3
r5JKbzXABHZV/R6ISTQs4b5gFkRX6c7dO4f3Fbgop/PmaYMMp+m1pK4oWHSUD/ipffzcF/+QACrB
G7Aosaayk9Iffv9cFTIGVEcQZ3YwvoWI5rqnjgJJCu3InosdOsXmqT46+Dy/+/aBFmixm5OWZp3D
TfXpxfEUaNEY9T85+o4U+mUiy8hMoH11kgAQ1RsxhM5pJ6YF+vx42yDE2EswXYgb3NZ3wd5dKV/a
O+J8QrWYOUZVW0qVu/U7qNgNtIMUnRZEasTai/VZsgumXgMuRVa5j8E9k9m8sNYZaAGhC7ipfucf
xT6jnPPwLwf/hjTAhuKl7GTqNE8fQjeEYTei7TimuG0oB9WRsRxQgLgiGoFfmqr4arqj+np890zm
5q9KxpJoNiZKJBLrLWsmRaq3VMogZXndwNa47M/wZ1hSeOI+md01HEcgbAROS3d8y5Bog4r+gZie
8IrRzmRRU4T43uxDc+9+A4WUSQinjrIPYrxBymNdwKizRbvOgjmUsBAd6FX1J9pD8hYKsxAikvDS
XxvxLBphYxgGOHL7+gb+4ILkV1QHlFnFsXx448MF1ZAOezSdZnO3/VXe2Hd94tIz9w8WEHd0Cin4
SJib8qi24D3NSeFW3oW+Beriw2ZgJzLhATMlYuVtRNOGBsjoD/lXyq561a/0jjbTgE4SOOwXM5HC
CDxpwcG4udTvHtPb1jjc3/II+wdLkhsjkkdgRQqHgNqWk009IiwpMQ3QFkheGks2HAYBQc55yNRZ
gHJspMjx4bJA2WaAiq3dxFIE0qvB6cKJX+c59VNFRPD6hrjcTjmeAeu038RcpF9CePq/OnqsiQUw
S9kl4VUic8DMLOL2ALQfBB9PAXYBhqV7H6EuAQBVheegQomR3p9oTY5vcLpzu8+c25vwiYfYCDCP
ptsorrrEKNafN9PFzYJquB5oC9pkC7YGGFp86dJnt999wKAIgbKHCDQ71bvg8saEu4iCpmw4USHp
tjmKE2IZs4gEbJGavbryflwjSvKCMiDmmV6W6nr21qA/9nFiyPUwtMvoP99dwE/ImVsfBGbOFxcN
nEmULWeS9PH9s0MklFjfBkJgwhJCaGGlr+brPjrh+opgKrxDh7S/W+7bmTv3SZEBFaGXjCFpAL61
ifL1DJm4JhKNN9Qd8HxxnGeHIR7CB9gy1Fw3d7+MLBFDNdKXJyPGzsi6Pd3E/lgYph2DQmiwEEe3
H94zkrdzAAVX/7Xp+L8QKRWuUNoV9g8Qf7+3cDrqoAysD7y7uVBJBLPlnWKimR2b1QxK4GR36PQQ
tyoBn7Bv5y9dyOcxZd8YW2Ix3F4RNi5ROlSD6t8DsOIVQbk2GZJ7Su02kBMFXNi3W7Pq8JfOa2Tz
CDjo/2BnQvEkzvkk7A+S2HQZQoiJb2jH7R3RpBZI8UJtnZzcIHhrIoOQtd96x+tXBZp315NvsImG
tHTJHI1Yg+rX+3qVCbA92+eVFLYPipO7gnQIuFoIhpYTLlu+vH/p7UI5u8QZH+igFoWPlk4iCp7c
6YEsEjUvsD7nrcoDHtOKit4Duj4RITuJMcNt86HMAThZPFzCtN1xegkFjkJVzwEOfv0EwGyVHiQp
UOfEP0tRtP3x9/yB2KZ8SukDbU7ZNX5vaMZQnq2wp0TDpidztt2toBTr6Ph1SBsSqzRHOz8CeJ99
nXBSltCyhTKvkFRla3L6xfxBBML8Ff/OG2S9uKtipYbjcuaNUQEsq0AhC4svvEqiGeNG7D/o3PvX
NaUMz5rnaTEilHcGA5XuSLqdDnXvENsnely/sTow/klTLs8p0QIkGD/aHXsm6Qh2x5tWyl8LahnA
Wp2ionSHvoLiBpoCG/2o10Ip8RWIIPQUDzFapSWRq84jvbIkVckmj4zR/gZZfU9eQgRyVIEniGBT
N7/Cov8ooFRfslS4OCgJs7KRJGwPhI9lKuiIWHTxpVuLfK/FKiH+v9l2+uvYHuQgmwhIIhfWJOgb
h0M4xNin+9O3vuUlw9a8rm6smQQ+Y5SAj8SPGY0Q7frl8I14ybJenhLrR/2gAaxwPS51TSS47pe6
WvbeWLW4sMyAuXu9niDkjN1quLnz4VqHt7useOeJT8uGrPXHS0ehRqLuIP7LdN5ICHmVZ3c2XmH4
q8265Zp9bjlFh3dU6E+LovXPDfjFQK+P1KV4TPFJ11CUzT71FojXcGGXoFlf3x2M2BGbfyGlcRna
w6AQG2ajqGgsFbNMdur5SOHcO2W7M6JtQ//9yKcmBQR10gzkqgxQ8salGv389HmTlMKf9RQVzpQW
Ouj5+a1eq6cr5bPD6Ul5ubtiZAFgcl3SRr+4TLJf5g28y6ILexBl5TQLFf02bmTteqb4myQt5xWa
DYM0EXmSdfDCRrcfDRMY860kvmGWX3I/rvWWbA1VPlC5Vqdto6jUvzAviTm/AaB4tpd09oQdMJ7x
LuC6LNqbMve1k7mSe5VqBlb1dRouyOLdslMg3RO9xt4WknWz9fm1cY2+aimzSYm3rECWLmOAnG8o
1RZPHnarIR5o9Hhyp4sJCB7vvWfBkhpHPsMNmY9zw5NqzR2nGbiAQQIrJTnVqU/l4rHM5ogCayUX
nEkPV8oaCvqcWte43FqH6mSqudZOt+uK4ivIItY4RB2c99mVOC6/nM/wwIy/os7Y6hWP0s0umEQ1
/7loiqOdCb4rg966t9Ea3GtWSN7tkeMYQ9jjKYyZOzvfHoE2GegONp3qN3PY5ONsNCn+J2WBJIEY
mVrdP50m6V2xrEgZlT6Q1Ds1VCXF11rr9GedAYU3FxSIHrNoUpQ39dkqy/v8TuXfAXKEUrURBe5K
p+7QDJpgZKhzRd9pPUGxETdkNklFZFxvs13N/j5n5lzq67DT5g/VryBZIc7Rt8uusUBHnKjAoFvI
SVBU3G5OyiQEnh4Fofj5aSrcqSKIZJwo7zVry/WjI+98lxCCadAGGWYrhaDRqUHI01C1ZFWit3Pt
P6isl5zn+GtmQ0l46380nceO3Ei2hp+IAL3ZVtIzbWUZSRtCGqlpg94//f1ycYGZxqChKVUaRpzz
WyT5y74cbw5BiPLu2kj6CXhV2J4NvxbbfRn1nfG/tV07zPfTcDw6uPzss7duEzO8DVbseN2jfvm7
PhzKVXfjtz09LcSq2QnDp7/903svHb+l/D+6zMBNRv1zq4IhI+tEDnQIptKvjnPPT+LT2xtCsLav
HuiEBIgagyACANXviFvozhhHA7FkYWnkoUUh64pHh3i+n83nwlmybn+tMpn1KF8vtkAeXvhlpUHv
4Ctp4uym4MvJsEF2/n+tHlb01a9G0C73lWAe/dBPs3Hja5OIFTEFYRsrNY+7PzBE7UTrbXWwh8/Z
ireC5LXXCRjyTwvwqjbciWt09WrC0hWeAfR3k3TqqmA+/ucw6E3QU6P8HmLL1Qt/+OxWwI9gU2kW
+ZzTKTzMe4flgD81i0vd+TJ+enM/kyUzELAzu0reXhZ+TlPRPJR7ksUL742gOragzXrapAn0njyR
fs7n6i623u2jwxQ3opdkxmHGdQOgQ0nPdJCeJ0uK8yKPj0OjCoAC6dvYoK2fB68oEDIWua/O1Lko
sq8vks/3Mihj2/rVDa83xNOZgRVc1F1LxZFNFabsUm/bODTjAlbYo1ej9eRX2rMkH5xT16NIV+Sk
KinffTeyw9WnSCeMjyp7krRnJkJ2XkEPNk5IQzE5Ut6l3gkMawqkMWctJEJ7x0vBEwtfZ82hJCuB
nVB3qh9P43QsmW/u5KfS1VRqBe47HSvq4uYDIT4NtSPbRcK7zfFV2Q2+/e36Si3OTr87NeIbTyTh
1F1ruj+btXkjXROg1fwadUJWKDeCVHS9/czDjc25Inu7YrbhFLY5W7vFr99ld7j2gETt+GH1J1vp
/eqnhQ8TEb8JHWgaXmqCvYJxE53EJ7nNt8opGdC2s9jyZAu0qafZ+DXKgp/Ola/SUaZQfzspdSDm
GZ+ZHlRQxloe23AI3/yjl1OSTKWLWK6FK1c3XTwgoRc6wclH581PtyMYZLARqJBtwLFvODdDta64
hXhZ0/8WvrtOf3F2apJl+v4GJ2or7ZQxveBPXvqkZOYQNTimzOM+3/iZp8zYXu+kgKlajcp1BJjV
PXcYmGNK7//LjdTv9D3sKL5dNogkGopbh5/1TwpkzGevnPYv/sfCQ8AVOFznKBZ/+4xG2Re5r1zU
c0qQJQ/YqRGhpNzSgQShgVyEUzd00SRRsbqggZeLcM4lEtkvi8KX5RdPtoKl1xU/0/4mkxlMaMUw
50H1Y1fh5WozkDj4C9FHW1PGfPiuzL6vqENSSlbCu02tH8/tyg5TOZFaUHtundppwLPshAVzaZ1H
lWsnyy9JvdRqhE/wS6ekvv/Z7V3U2k3cN33SZ7/2uQv6fLvQK4ur+KyorAl7Qf1a9JwU63v4lxki
WYaW2u7DlQHNILDfVgN9EVE8qo+ti5gl4AvHOu9JbtL/AcdLiBWxG/HW4qojO149Nd4MQVY8t6DI
7dA0rChl0OSQq35Ov2ZuLedXV8S6hRbIMphMvnFletlikuERD9a1h/7Mi2CUj6BvHkSAQaOqJ+y9
1D1zQPHej5nbtz+yfXOVdvf12njbFyTMhsJ3ktjT6d0E4q9O6UJhF8fmdNnwiFfblT9Y7qEFuP/p
1H9lGSSpBQsSxBlOg9c2D62+K/t0Ey3HfIHlCVknPwbKZ/+ql1sFNWt+jzbUSXofevlxrFGz/XG+
MocN5tFaQcM5m1VbkFnAbM2jxS+W47sW2hpp5G71H5qNP6Y5YmhuQtg0bIMoLiz28LedZsD71P8n
AyuYtGKafO30s9ZuntzVngqAoZ4qMixIG6h/kiR0at3ix+sadnoRj7c22+IyF2exQCZvjKbg1du1
7UKLCJkDyEvHDFVD+hP38uD5Ea5w1RYBTP62XA7z2t/sb70Lh6nyhT77jQwO1dBxRlcxW9p6UEP6
PbOGVP4qN3EXqLy/h4kQY8QEVGWxuI19FRVdKE8gVU/e05AvuSCI6m5sF7WubuNAfKd5eEdNm5pp
vT8rn4CSliKu+QhNSQ+V2glzYF/EBu0qXGoyCT54s8BA0+ikeTz4WWe/DSBMqHW4i0ot8zRJRtti
uhPgFqDly3Lea1FfyHGB2fb4V0nZWa0gaEdxGWf5QmTDrsfM4imjvk04GtbmHsBZUHxn+kzp9LIN
ZRPrgAg6CVBDVVzHfDwfK1vt/JwXpv71aptQcaeSTbUcvlodv8+UJpnWn7bhazq8MWK0jeraCu0j
9/TyXca4fvzmRL0o6G6N42JwGUif23XN7qPK6G+/H8SnZUbtDTkE+VjGZK81trv0rZerq+cslieT
Ez20f+xp9Ac+HU7U3MKHmGmnoXgybusFtkwCKtYqOjjD8szXjX+VvV2OgXiB8dKnQa2EI4XIS7Br
7I5ZGs3TY2lopzsx+Z8nh0lO2GfdukgNpL15nHLz2ee/rBbNAQhN/1femmv+yhc3Lo0zngfdYbu4
Kf27hOt82PXH6ozPqVc/OlQ+c7LRXG+CBXVrQdt1fVaq7iwbJNVNzbkZi7PjNvr3xuYIh682F7V5
mF1YgFabdekp/1ZSdkaCdcykrXPPZKMgjm71bDyHGZVYrRZ1WjKu99JWz05NYeUQSJXwnLxwlbIM
+mJ75l4hdUlfT4n8kkORjFrvQctyqHUM1Hs8saCFDEMUA49DkJY3q8Mo+2NMkWT9qgYzHk6tmfJ3
N/7EvMggX3Sg79qffiGFsVXvMzK2o1/ivV7ee6xdm1/1yrkYpUsGabPEoEhEl/Sl6tkyfiks1FK/
MyKmfs/KqBMrrDh5yJ4yz9t1zKpbV7nbUZ6UNeSmd51tdykuWLgNZsraS2yfWR+2JQahpoksvMPb
SpDP6lXoQHyCsRZXVD95qIdfFX+f/b0SmuLUZbxkWObEl9CGGw9lp94rhosJEOBvevDFwEM9m/m5
c05qIwdZyQWrYmRdWl+Us7cFmw2NMdAvxs5otihs8sjenDizAomSrD0n1yI9XOmyky0dLij09h/7
+CMrPy2AQ3+Z+Hxz+fSzLykZPPdnZyDCyF2E9pFmCojA/tGuJQXuw/M4bNe0TE/qpoeukKcTkhXj
aioHacpxFJa07lbS4GkcZD2vhdocg3SquB+8o/szietWEjOmkItYa3TGKmcOxksPDsVRyMpX+Rw/
kVUJnnDwd84CzUzjTsopC64TeS0TNmkBR0AMbrr861X0pwaB8ORD3Jryf/OY6OrvaiIXaLSi+lQ6
y2ObcC6DalqZPxNEuG//nAGOQJhnR6gQctPJ1ouLvQIhYxEGg2Fd/DZQRM03p/6TPetARcm1pAiI
5zGcxzZ0FDRUn3U7RKoWqW2WZEtikEM0Ljz6dbI4MJQTdM8fOTsflSvGDtmVrPI02ZAI28hQyRq+
Ha4t+Het8ORj8Rps1YyJuYPK02h87P7+zoUp76avTpKv91WQx02lRfauR5k9uCYauy5zonz8ZWjA
dgO05fisMjzDmxHkhDwprG+64c0EbZeMt8rXmE/+sGIpRuionVe7SUq1TYzZPGc8xo7aB8u43bpW
v6+r+RiCYRi5Dojknnb3ZGsnSfou7JAY1ym9MhE2tQgO7aPBPt+afZKrUtwJhCFzHcsryJJaRqZv
2YO/HIjqWlJGRyvpCu3MpkKIGtlX7jCuD0fDjujODjpedTt3IOZO/6l2Hd/6KWiy51TN6AUBVF0t
lz4MXfaq3vT6+ri1W3HflT/6pHHYO4/2Lg3bQ3aNXrnXLfp3/spXpp/X55TFQ2IdM4/N6trG55Hj
kzR/S2Sg6stV07N7Sb4YZWsYy5X3qb4SZ1DHamI6DMWEQJwE37HKL9QrEwkcz5fSTLE28NxaAzsv
5UsnPSOR/y2TwPpQ7+HtAiVd6mD7pUruLnOmEp6wAS6hKEFJOrodMWESQV6vL4HEAHVCiYhB7lR7
jeMdG/l0JEs61IkQi1jzlSoED4t5S7vsdgxLqDCWNyrE/Q5xWJp3dSaqJ2mcPagpPBYDYZSWGlgD
HxF5DmVSE+97LES/szPYK2/IsCdsNDJsVys9HPuEX/4VMC1fTet/604UlmQFBz9O60QwFaZvE0tR
EQfASk5bNmcm8WLzaMZrkZ+Xy6jo525QLz3vk9Oe9K32a803HDl0dMoTUjKlLaA/8L7G9I+U0nu4
owOajbRTTXdzO/WbZX9fGUoMrYyGSr+S76AtONqn46FQsSU9UgeRSoqSSZ2CUcP9C540NUGpYYrP
syAzdIyyaF8BeAcORhMvqPg+OWisGd4GyNts9rqM7f9t/Tj0x8Ig58sM/P1tqaOd7u3Xu9UcA4Hd
sWEWpE1yTSINuQknLjhNQWPeWp/p+TmizOEj0nsNQZRUDczfDkjVbylfIs0Qt8bWrqNeXvcz6ZyX
Dr3tZjduO2/JaGzxcq17KzzKLIzjhgdQtlJvZLOEe19wA6YiAHgM5COj7Zb4b1sOR9MKJbWObMZL
4ub0kIpeAeeb/pwBijPRkSHp5tbuEXLfKWclNS6dbl4n0yYQjiws3vqx7h8M+Y+NXC2QA72+DVp9
k9XPzK/gig2Sz9cud2W3/zB1I7QIoujzwDz8Xfjco46huo1jJ32XxlT+Tpz5VE2kyC9eJ2/DaJP6
xb3DNbW6ltMm02In6jqcVaH6ps53DERL0a59RmOsIm6aKm5G/zVhlqIn8B2q/d6TwJc99nn4zNDw
rlYTVUuQm/46XGzCeNxuL4njYb6dYyZCBW6udu49eiKTy7km9Y3P3LEIkBofpUIgfk6mCGCkqQbp
3gQW16XNdVnqmrdkmc+wP2just7KdQkdg9l0uOWOSsSi4SqXVICHLaNHLponcSLb6s5Ynmlet0U8
3oexnJ4o3GOFoAtQqCkDvZolv4wFFdsKg23RBlV23iszHie4nH9yKV1ATCV98Wfz0oqLTaeHYwNa
c30rl1YlnsDkKpZc0f2oQZbgd5lE5EjXgJtYPw5OAWYu9rGDYoJ1h7KtOYjkLV6nOpYsFJ5VVEnE
BBwIOMVZP6qk3Yt43yUOAminKXotWbvpGdU/8omQ4v7RHdIiqjHSWyMo31PSNSv6tUuSQIf6osvl
RVbKy54jHcf46nAGzj9a+bqqRjjka6gcPUXpEkM/4qsncSS+Xgh/mzPfogRvNPE8bGQhjZdjcx25
vmZVzTKrXLQ+Ozd4bHYKdYeBp57FGPKq7aPe7mO77pMlE+d0rf19xiIyS544wCkRCHa6t+l8G+en
PSP9Ig+ryLdA6SQwo8jmce+n1kcLYXv7SPMM1Q3ZdcpSlqYpHHSAWEZIpaWUvTmJBvZ/eqy3wZq5
L8B4ROHtLJl8xpUNp3naUeXztJFa8FbqicmjL0AEB0iinFjiYVpisozKbLza0FKvYW1ulvei2p7d
RRifG6jXBLEvnMggjBoIVdEbriKb9Zfi2758jKK+NZ6Vaud9Io/S258dX8thszw7RcVWkQZ6WA/e
tCiD5+qJyJxtEiKxePD5j1rtCTVHWKcjE18IrSQ0cUlmDoJBwVXDbT7aa2gSSbkUIbvguex9E283
9ViqddEt+lizqzBad59Vv+WKVH7rI2boq7CJQlZuJYfoROhkk01uyoOyiczbq586fnINind/rFV1
a8xrSoQnKWKZJ3Gyp9Oze+ghCIJQ/jdLttejBvAKB+dKPvsmIVgIHDkdOWllAg14lo/FSGa7TzJH
i9eljhVPSNtl6ZhBUQS/Yu62JW5XM9HRYFc2WcztcSs9NdwOLDYVftJGvSg0xQtluurddtXb7drv
0zVzOwxiqkZ948QaBZCrH3SDo6Y97ShKy6TBMy+NfLAVKsX9XRzHaR+RGC8vKiVuZT1YHBgO0wla
/isBEEvNewbqolfACA1r6UwZGT6BxbPuzGka/yFsdiw6LzzAYay2vVaGfmW1vGkDsi1SqCqZaQi3
R+82ae85VJlvLY5tzS8RVxGdrGVM8wh3PK4Y4FAyoIgIX1wJTG+ev3VgkNS87bLrFP8Bm+kVOQT7
EOV8x8pujE0We22qSYJ67L4xl5FM2Yyoii+psz51afksDuOjbANtre/WuL9XgJzHeuW82CX7bI8X
Rb3IB1osmooaCehQANc0ni2ke/eupylA9m9DH/xMMVwVB68tBYdnSqQh6eeWs3fr7w0mCmLZIDkQ
UYw8kE5/L7sks953aQeHptcPoPmakyKWIt4ogpIXrzEgFlwENmrB5b0r81ifVQLaKHNZkprRauI2
U0R74bu25trNbPZ75S+Q5yL11aOJV7mPJcGKx1u8rbK/2ir7AdI6oZ7UoQqcvQ8sIqkq8Tg2GRwf
jearg9MJrY4+cucx7m1oqmuoCzUUAB1d93vK47kxk2kPhOM7mxbaTofsdkryrk32/Oci/7DB9neq
ceYjfZM1dhyCGhWGYkSHsjuWdTSyt+0d70EdbvManNT8T+qU/jxAzY+GZ0EesGI4GrGHH6/ZW4xW
sMOf1QxNBZJR4/D0vI867hzOYJLKhs/Zsj+0tfxslvKTqY54uUDfgWx3qF6VezKbw1T+O9GWRRsV
p5k0rXfLHt2ecWzJl6fWkVRcb58CX6A4nvJyfDG9n1Iyn+xW94TC2JGJkBfpHfxG5O2mcTMriX40
537Tz1Z1zcjbKwiX7huUnSbhQ+w10nCviWLSDIS32JWOFzLCWmOz1kA4KuR1GRSOjrhTxWtfc2GZ
ktKblea8psWF4fdSdaE6KU+9HigLR1ck/ZwtkRgrcD69Ewqcu5ySomtzorqVrt3K3blp8WKPcUke
bQcF15HJr/c1g5sTVQJKuvGaaolsKAHtJMYt4fCNLSmLdaePluu6xEeOLAjuopzr0LT0YMWqvE7E
OWbhMjlha5IV+E97neLSnOhk4XWdeRa8fKNKJo67Ms49iyRVwdiuG8epFTtLwHl81oiyuZi2tuO3
wRH3o4b+TGmkq17pRGpOe/nbXmqxyUvM2S0sFBe8KTL66jmPIAiifJjBqArXgfOvy0DYQzD3cEGr
7Q1w+eB89WNAslC/1Hdz0mz86fEJNvJxAPBbKL35I3LxMyVPckCmj3usa8eo47GzGg8r1Hv33uFf
+N1g3xsPXx1csT+bA0JnseOtUWMpX+MKLXO2YS1y8x3RWyb7UJF+X58n2SLoN/M7iAl4PS/ne5Bj
85LzwGnJFEZAjDjKULHHwn4vQUWkM6lo03BSyDgzt8mzG6pT4SlW8ZGLOwNooidC84zWjByD3Vg6
i4nCDU1LlppLGxnk6hLgd2my9WIp1D7IdMHa63k+njZHytRjaTRJ6sqsiBM0H5L2IPLBVV6Uikbo
+5/lVwp6Rds81y+Iz6O0+lvZdReHCFhg5wpcJFqyzTNe0UQy1DTukKkgTb/sQqlk0cd/tZRBs7rb
aR3Lq7UKmALp1ubL/Tj1o5woM2lILct1pt1fh9Af0RkgndpdFctdOWXyfG2cnNTbP8vBC3WCelHQ
JCCBP6ds6CkXscFRWHEU9uRizqARrbL5eyOHu/zqGrzpFknNRxPs1fz2uafltbT4CH4ylfP455EC
cCrHK1IXDstt+K/NvjIChDKHEUYSsTEeXmacDIPUaJQ+tUbah2q6MjOweq6XKZQOJSixbeyKN0hy
MNWeWfQXa0uvM34z6eMo/20XjRNlYBZdZQIOCSMdZvDIX4RpKrbbzK+MPRzvd3mJjd97NHLVDSUX
N3GsYxFbHR+HwokZwbpJKc/PRHTa8K9Eyz5cS/FtqqjHT4Uh3exavTLraJBL44A9B+Fbs8EvKDeJ
za2VPl4sSeWmegiMJ9ofmnk9cptqQl/RsneVWVwtOfH3r8pxAk2XAzns7A7kawy77LlnZxONS0Gm
v2uk6JeXd6fo42ooT9XsIQRYJ0wYJyXzjRwoclJJ2IslnRS3dg8XfFEtRhocDmzvhgUj/rUFyzvw
45ijDDNPR7NHxfzgP0r/r1yVR2u2roytaneW28bIqy0XbMul/D7oyxP3XKMAms7xuMlx/Rv26oOA
4XEjtFd+GTVoOk7JagZ8M/r9vQbiMEZUAzZL1d/rvgSbJc7b2IGQIdQsWwLGDVLnt2CGTHNgSws7
mYIBRs8gDXrsrcC0a8Z88uZUlvrpki+33hifKpK5vbqoHf8G0EWXPI6JmnVZ6P/xtlXNehM53bqe
orLcEOXbbtaja5x70co3Sxqvfe6cW9yo6YoUYAEHC7Sa0wXBh6tsZVT1UthKt8r8W9pm9Dqbi6KO
GNFFg4zTU8WJkec1M2S2N0LsCsZeDSyZA9MrLM3NaWgqAc5s+S/53hR9sfPuXgsmn/eQRD0NcSj1
D0z9FUF4i+xKwmasxzflgv8VVFKVwaQlKtSeZsOPDCgqHfrZiCbYjTC9mSw+FK9IKaLBVEqyu5JZ
OA7kM700bXpJoUnaHvO2OZyPLsmlJswMzW0URrs3eL57O5NCtAYq6M2ueSZUx6ZalENGJi9kqUw/
R6PP3CdvIxoFyV9YI3Y+xAXcVJ0WH+bSX8RGsvrplPY/dYC2+c882Qx4S2Rp8bb8sQSixF67mOkb
4p03PgpR8qU4HTK9QE0JQEJkWDZBoxcXJZ2Ccrxn5Nc6LzfNGPeEAFvaeLZex0MtGLVdhXr6ze07
mXJLDk6mU9lm7VHp0WX4XwVsQBvmE99sxvJDVWmsxlEEyyMrV61cyY0M5JmU4Hz9BFT+oJ1zac+Q
80k3oTEGLV2lKOelp+RUkogqT2WYVj8zkuNf/IlGs1wklqAVvq3lZ/gXEC3clKLxqz33JcPw5BE7
BF+CUS098kD51UiPmS7Cxs0sCmrgetdeAbb5qA8+apNP1XJkr6RG60URQpwYrk2Q5oZ/K1fP+5om
806VNQp1jhQnP6u1Fddg+MmBmwzoR6lYAuwsthc1qjOI/pH1oAggR3YNexPQS4vgGHfwnCfrLhH8
zHVlz6E+Eq6xI/9j7hlTdBckwFG6K7lV+lhJJm3B+TVwfiOLdh0HfgHMUnPlmmiExlu/aA9zXO5l
VsX8fDlDsj6zdmCnObVINetK3HbmJxlsSHWs98W6g+WcjM4/2Mu347S1G5XmWK2VhzmjmSzxzn4t
nMe10IOjB3UldBJATuumQB74FAYVVVsfaavXlZq3VcT14s+sp0DbaNWRy9PaWQELpm6xVVNXUJTB
hm4lbbtgylruQZQZTcd9EQO0ck6e7Jx4TDquczSM2OFJx0cMJF4R0d25lQcGJ95z6XcrSX41vBRZ
wlfJfLbfjI6oRkm76atztUV2VRAtkX4LfhXYfs7C0XDZOg9izt9F0zzmjRByzULfdlxgdk/LYcSr
JHPZT8hPpbEHnmtY5utUYmMlOrxjGzLxGY5VsFOc/GlwSRSSCNbjIICdVC0EjcY/FT+hyZI6fafH
elLhfqpaDTSiT9jGHaNIuvF/ip1f6+O4oJw235QaST3cCpTySV2hyY8TSazqOga1wXs122T4bn7Z
EWxHILDZ7d4A+r9doRvqMVSVnME+i6dcikdsZ53uWhBHyyWj4KGcfx1Ffq3gzIGhX4zjpvM7s4kM
FPmYDOgyvyPMC1YWZ2Ju1ZMCHc8t69CoEoKtFr40nztJCnbse/x+QAVui6K9QlgENlMg/4RwNMtz
c9zq7Ijr1ojr0S82y220D9mBoVyZecoiWhc7zJZAraVn3q8B6KAB8mL/QNMyyxg8009VumVDnjBM
x3WJXVPh/1AgZlaellwgGdZ5E/cQ2xM0ndVRdgEfNmEQqkA0XmMA6N1gvSxDxPqQOmGl0M4VJptF
8VJn8ABePL4KLhI1HtKUsltmPXcS95rrWLZYuep7a3xKahttEI6yqp+UC7eRu3ADVA6pCfXNbBtP
2WavENhEbMnTwZbs+mO2V25xwprVP3uncK9g4kCVmscvOmrM8WORwl2n28de3VJAPWXEPKag7eLH
MHVIMxbh/YPjHs7zMPbLIS9XU9lx0XevKb1XT3sGfDgCSa6SK6ecdWB0TQlXCFNLu8qI6raOdwRB
xoYiZTCCZliDBrw9Z8jo96Tc1fet6C6KFmcMRBIJD7l+nQjpWZoL0tAE3NViuSrkq/Fq9d4dmqnz
t9NWdV86ZzKbuVCMD61an9lM5+yrGlJAF6swb7/GtE8qazoVfCu0g7JU0/msxfdCHkBBIDRcQAs7
bnFf6iz5eaX+xx4/2mW48K9GJ+JSfFNnuFkHMZnZLwSOJyswgROYJcEUtgFdtKJeXtj/9UvZ/esw
JyB3IrUAtebqmmkWWtLx7C35ozCWz62r7718J1DeKcbIqp/tNuN8666TlV87Y/etgWdBjXO8o6tG
sBZru+tQgKIO4ZqyN5WoKHLn2sPwZ9oQSekUS104LfO57xbEcJ3XsKVVPTJegc0GQbdhpDdVoJu3
SDCWviZQdgu9IBN+OQUdB2KTqjcp48Pb6HOpDHdbyURG1z5hQTClHwqFMo3inIrR/OrUDETqleAw
fppyHvZzeiK4p3Au5WGdS+EktazGJnddf+C6sVFP0BazmISWmm04LkS9IpeQ7fs42u8W5t+sbLmv
xNdACZAivEn90OmdkbWTDsE9S8y+xOms7U1p5ptcr7f6RWVf0N+E0mgkiEOTuumABIEXoAErvAH2
fLa7D4n8FvtTwv9XYQxlIZ2gidEjMQRpu+4yTFyKnTTDHhNgfqlwp6+2+EQFQ2QG7ciURagk62uB
7YB7mHhsFDWwCyLGLfJWh6+C48JMu2DQ4nK2icNm1W/HhPWY+Sp/Actlc5kJr1ggZVMAZviNN2NQ
vGKDLSnqMzrAZfVByUDKCbFjGtT16lRl904aMaMwnDMHiOJPA0r7rhRWJG16mOqL20FCb0Me9PfM
Ln3wAH8UzGKCGGe0F0TOe83AvtqWgUyQ71bEU5DbdwFUoifTEaR/1pYPQdMjaUDHg3BOMeqoeWQ1
1lzkKaq4rOYCJUfQvIkdCp2v4ww+8hTPpMUJuKr2NXancpaIwPlGXOwzXFLigMwqI3ia72LDdy77
sLLtfqT8zcPAZ/LHyPKHo5SQt5T99WkCCSLXzUVvwOEb+ZxSwOCwknC5tLLjpyQHpCImOz/S4Fcz
cw770g5asNJZUsCPPXBmjRq9e4EHv3S8V70Jqs79kJNFl+J++SH911nmZaxeKf4abUPUspX4wwNT
IlA1j4zll2LTF78Qj1ejGBwOb7WVU275q+bwbNJn+xLwdpypJsXNKw5gvFAS/B1e620Kd3KSC6Yh
oUH0Af2sMhkIqRXL8IQDrEUW6TK8G3Evx9dLH0dPwo0I+vvezo9y+NTT24uPqFTIS+x8csOuafwb
IwPKgQkR8p1wbnkLDrMMKhDxUe+hqBxvmP4OscOLd6DJ0kDXRVikazixo5WQJjrOUxW1b7Njo8X2
h7iN8zttYVVYhOGnBSCoqsmUhTDDIQhlx9AFtCA/p7SelJm4Bz95I6WHl36VkIYsZ6nIAKqJZDrs
OHX4Dgz8Uih94els2omKkAFmbPz/n/irlmPHBnBCNKJz6ovdcWtjD9OUZqadZGJUHlyJ8oQ3rlrD
en0/0LlmVR+wW04GuhKN+8n6Rqk4bF00brkvz9gMAfy3IZ5qkUwlvvM3eydJXT3OCwKVZjhVxR/L
xui0A7JI7mK00ayeOklGBQjvKFMsBUTWAXhBg5bxNu2x+o3ali+urybHrLzLS/vUe+WJ8oueldTP
WZybCyKXN4FYqFGVL9v+UJafw7FxRhUfnZk/twPupp5hSEJAGaRo+1O1lYf83rY6g7VJVQcqUnxF
09BHTU5bsvY+6yY93ltUYA9W08xbxEx9johKeaE9AC1bpoZV34bL8miokM2UNRjMIqi+NeqC/4+n
89hxnEmj7BMRoDdbiaIR5VLpa0PkX4aeDHrz9HPYmJlFAt1AoytTIiM+c+691Q5jPh2DPKQhKnhb
QBEOyLP7nogB3LFnmTESBaxC/E4P6GpR3y9ZSH1roNhFUqBLuW8iAW61cxnXF/ml6uxoLNEvSTOO
/zJEWHyjcxHirVadNxVtfI0NpeJT0RpdELrmlp9FKhgCk+2OIsraqDNPcWwGM0Ml5cuyEY9VKH34
SerZd35XKqT5+EwcHL/p+LnK6zk9bUy9sgKv/dliBDW7xpoDmXV4BGiz9aJWzmNcMteUyVr5luU7
YhxFui+8hKlhBFLSB9Nb/Yfdn9sV77q4tSYLLAWROOZfCfeIYzPokpGzPAvnu17403YqWj5UTuaW
AGExq8pZzW6Owa5b/ipNPAkOhYVEhwG9gTWD7McGijUz1GsH/hRRfPnILbJB/5IYyHMhvqodCWgw
jxh/xQ4ZOQc92qiyZ1hER27CmSyhWL/nzfxI8uylrNuTxItbT+i/2tynhmaIRuk4Ux7dULAgA2Dz
RkdiPkwKqjgmiWcNFgmzCr9PEn+WdcJdiETVvNpcvW6Pdahrb59QVpqOLmg9SQb0K4MEjYVZLsBO
icIkpsom9XuBCGkyDE5AB1T9g6JGp37DJOBfwSsupFf0C21XvmLXkMAXi/tWTa6qupumv876xRD/
1M2bWiIp1zvhVPeJh+gnKZnrgaVU+bPkV8qYmwKDUx9LDeErNGpMcTbpRh8fW2/2VL6yuctstAOs
T/Cp6IFMJ+Vl2BK37v8zR2j1q10YhFiV16XtmcJt1x4xQk85lTDUW1rA2E13DdM+DB+Mh7xSDkCW
Qg0godJYIrCIRf1dxte6iq/UCVOsgLKFUisewzhczC7cpvGok47RTuRfVnpgMQ3UNSow+ZZt461S
c3iCA/9tlkbfputf3drCYlu6lzHNitleVXkF31HJ5LHO9mqEMEiHSajs6g/KtdivQ/Wk8zPH3amW
UQU5/jbApxgIDzTZ41RadwZvC+rVZN6iX/FK0hFa8UVbC0E4/Lukhvh7w45B+mwHloW1QnMYJSrA
JgXIw2Cj7XxWEt4uDcgaFH3MSvUuDSpRujnfuKoMV6mbGGtCLFvadFNsm+reukoqcTHVc02YfS3a
q7YUb3HWvSEhUQgSy8D05z3OxE9RoDKU0bUhFLUV1FobMDH1TSXzJYELQeHl6t2pP3V149BZwvI0
wBo5NREUqXyW8xbScTuq7sQkw/R6fjVVwzEywT0HTGHlRjO50RS2OzJowFQ9ZsKQJtbeyULKmKYf
2+1j+EVuEWIjlRZ25o2Lq4hta675Kbo5Jbtyc8hkjVg6I94NVT87LrLxHt1z3HB/5BuQadaVjeMl
uS8IHRSW4LvQoalptsAeSmjFOU09ITWeBcFtD+idrRPzEr9kg1i9tvpA7pBynpePmLiPHJ61ji/9
vYh/1zgckZHix5JrSm6nUZFOkZrn1xnfNcHSISO5CSo5SjeIl212NfM4yYg0cfwheS5B/Futz6Z4
Fw1rWS1/SvXw0i+Zr7KNQPgVV3cQ99u4GhfovqjImENUXmYVblpFGXO1oVv9mGGu+BLNzmcxAa3W
yBDiMrK2YvRLO7v9BQ5QkZPBMIlzjniiGRR3Jii26MvX2cyfO79QLGrYJSTQf0/s72Ld8Ygsg/x8
VopyrbEyZHew4Nu/dSx6GuFWHJLjZlxWwDqQIAAHrfpg097mruArL3FJIQUusfJAML0znRnmqi+t
R6VJ916kd9DsCLwy3jxda9l2Ae/uiwAmnLbsapUddf10lZQS3cS5hB2RQRaAK53cRPZIRNDBgi8e
4YuFyM86cWkJH3mNqqslmLFmJjgvS9ROUdr/LrBTaaK+1b7WpPhigotU1Lro0E598l/NUFfO9LvB
UFcvJ9/4MJK3eAirFHcSvTw11WWNdS/PZm8RuT+bzLqoi0QWJH8ggHbZ0N7lGlZ+RmdIftEUmpwC
sCNFvFyFPFyIvTnpUOLVJoWVxcYX+UNDo8Yl1qrIUkAVWgZ0eVkQXPMyMLemZPA7m82xAzKPQ2pX
ItfgEqIlXl86XUMR5VDzo5OC42TnuwBnRlb+p7ajhPZBSZWwEMwzwv3FWCf1xFmWNp1fCeIoJYhm
nYQUB5tgTvasSgNnM/0mf2q97a0svtq3pMLCq/p0zhufqYjmsTnbkLkE5FVWG67mjkwx4WSUOqEc
0YuB78MsuSf1gkHjvmX7C18AB46+ao0LP/ujOGvk8NBWtnauWdCotL5S+7dzyCrA9qjN+yBxVB8u
II/DEohe0RM37/XA1MYAebEY3c1krWuj2+zofP7oVncxDHLQLfmcyCpl8IHZtFMwOcHVDu6WmES5
p0jEac2ymJcgJXYzqmKrWimUCfucpeNqUr4iKuyApjfNYqWWRek5pTBwZuyJsvQ6jVj+fMZaxq4A
HsLiyyCfOWaZMP+TOS9bqKd5/tcO0EdJtB88tcK0iTklywQtaY9S+tI6Onhry5D4IjMc2fINdGo8
J315bpGZUR8rj83maxednzBrLufzRP6aBcSYaItP8UWTiV8Q+T/Sf0IGL6X7Kpz4lKazR5WsmV3U
WuR+muuVMsNhoNl2qFEFqgxBviC6jJJHN05/agYVtXKt3vSmfB3E+lzoYRGHbtRZSHfuQ7s/tu1V
k+wIvQdojklnqm5Q6sRsJSCuuo5PDZnKOZ0uRiIckPpnd91nKGDgmtKEma7wkTLZTQ+Kbt9BFxrr
l2nCu2cZkJx6EGb8jlY456OuVmSHWhWpahVxwceJeU6WP1RR3WB4MXstQKkDgjCKqZGlVjHdpuSu
7wNooIlhkMNlgZr/pRuhgo8jE/tR45BAG4HXpOq2PLzD9CuhN3VA3FfrWpTfMxeLA0zVtSsiBftY
KL+7jYNEZqpzBkcInCXxGkSJNRvaHcDKN+MoMnbQFiYcZpCWf5RWf1D6PuNJeVU0820ctvcGJKYz
pFO/QwbvBpI/bZ7wGiWO3sqxk2kuaZTI2BJwrqJwBWBgrqXakITRrEgXbdxuRdK78tsOyayYO6BT
IFuXqwoArUQhbALE9EAOw6+FpWQs/0b2GMGvszheSuDWlceUdxxXJsW5UFYX/UtXyy8p6WfZACNB
AkKlP7J6fNnjsBrFlZnuZO1wLVNEqbx4BsQyNx+VuB7UquwbiuxLzkfB3HuLa98wHpnBvTBbSMfL
CDhEgag04RaXPxXEqZTLL11jsS9br22nvmQGATPLdMhZDABLnEyP/E50sCBhOyq1V1dbPp9zQFEF
16NyvVcxsrxRDZm2TdA4FoXtGCqsRRxK24x7XNqO2tK5Gxd9rmEvRLMat6RTzkvAocUsFIQXIyP1
o4idD5Xf3U5ngh3dVMRX0hwZTcVIeQHGuzPYRKrQMTH307o/GWdRSdalbnysY0/eNo6vz0pluJy9
zIbhrsBvG7FvqhEHo6GHOw/XtXwItBCPKveAn4+j/HvKXgXFlkaxhapQ2SWdDAZUvkULwr3wZ8AG
udZc5HucIcBOn+bYf2W29NUyXktH/avTP2fHeLBiecbNuZ7id62mB0H0LM3goDZpszzW2Rv31nuD
YrO7Zz1WviJ7NQYiWeg6ahs165Z+NrXxWaz11/xpz3Ggdoin84e8LCyNIkmh9p3Ohel4BDv6jdex
xrVzbGE0zes343DOD/IbYpzdK4OuhwzLWmGKZLpMaiGfUIzgVokOzCSFDITbRoysIBijZT6UvCnj
GtXV5zgyZiSFWkHnwKh+HUnzo4xYuxd7nkOp7EM5YSO6oJYcMRyPqRXwgqoXLEJQsSonIl+DTWVO
oGPeWrM/TzYSntM4yGbVA3k0bdQqCVLbIfY2NgUVEVc7ZGQrHithhww+i1xOJf9rL5U7qKHCWdmZ
eIuzLhkQKDT7m3JtwTd0uNdtmF9AXBmt+ojsRsHprNbhdFDUgN15TNYtYrBMf/x9WPTUvWwQ8P4o
TdNd73F2ksMcyzLjhZ6E57lLMZi0C1R2ynROsQWjiEGzn82fbQcIDX3Ve0pvu1pfwDYNH2k7fqY3
K8OecXLcwiJOXeQXA75sHLN3xPdvlqK/5ob5JFv3UFtrAPXfbOcF/mNj69pMRKXKfgs3kFT1C6fE
A/47LsbIUMrbDn4Ds6dEF6qEfHP2NPWvgfHD0RmVU/EtMFWYp6+++HGE4tX9dtbGPpwBhztsz+dd
SkmrMhlYGshn0eMKNFmuif5eWXPilpdrqrFABFbdklDaQbzR19jqxkqHaoHpCW4ZGEzV60x437Hk
klKGIJMNf/5WZ/jgSTp1OXNVvLOMFNsrafKVVeKbHYJUcQLUstI8+AO+gYyi25Hiw+EAYn9V9nfG
So90Ya2ifBd0xHOG3Ekcpkm7bD2TjLrxJj7EGcmg3d7kpr6Nxcq2nRmvVdzN3rnlCvVDwoCXVZfE
2YUdm5YKuMv6BlTm0vocrWW71qy6TCzE2QlRFFX4GBUsCcCmA+Qwtsa9Bw1XqtesT64Aa5f2Mccm
sZjQUjaxzuXJ4rjat90DdU3blMgYxhOx67P8UrOnp6NzVal8r9vlw85aRGq89HBZKVwWrp41+V+5
xrWNRh3V3UD9i6NPvPDQZtMJ6vOEWFCC+EYXBuR4qGvIaoUNGrYcxhsLquKZB8UaR45qn1sZYfgB
yY7ANt3cmb+Zpj6+qGmM80XDtBOVDJ6hrX1NJEYjmPMoOLTVIizy9bUb8FUl8G4tPuoc+GvBl8fu
b5N0G+382QDJmTWqCpavamRQN+arTZXTeJr0Ko926Awi1IUcJD19INMf8H72+fIQ2rMU5Dv3kvZI
9VkAKgHHWyofHOhlavHZppjMn6Naog7MGTkSJR3o3Cd6zJNKnhz2kGi7UiJVJSI0uxNVLOOB6tRp
XzIy/f+pUl9bAq3inUygjGnnsDBw4UjRu0eLZV7ipL5OJwVq37Czu5mmdwvWf5utm2biyAr0MZcs
KY9sT6IagSQRRgwwFXNAdZL6Y87n2pInJB8r/umdc++YTVo/6cKGj5GAwB+vs7zpZYbrdkiiwszP
nLsPQ74743jXjiXodgq6DRcdNBQKMXahtSK8SeCehZaMIEp4+Qm3oQ1tRkyum1ncSmRFg1+hTCyB
+guk7/mg+UYNv1vVwbT1QYx0bzPgga5qI3xd+ykG/SKhJxuA87uaWDhUYrZQMAPn/Oeet6vC5y/3
mRUnY8zpy/vLOpZlv6EhDtP+M1TGz4yptvcO+ZTaqA9r1F+sOTTnGSoHdcJ27zYtsKPMDDvEPe1z
Z8hXlhD4yvOr7tov5gT4v7SRIp5oyEaRB8uAygdKNWVkJkEtj/hbtLIe4tNBmHRxzlxWhQh42EMk
01VM3TWPa9wqoNsFRxMUYyH5+SzAwTkCIJgdBu0MbaXp2yEPV5uKR2phQFYyzE7NR5HEDzulLJef
CnnpavdZEAupQfWNN4d/aCpkajz7AeXl9XbHththC5CnHvSAj2jQ8TXpJfN+hhE4qQ3WBWn3nJml
g61i8DNWMqCNyk5+3ovIU8oBoFbvTvcY923sHtFTlVKAKyXZn3R4IVhvmCltqPIj+gpxAwKHBxU8
77FH1LhyvC3AD62m+iYd5wp9nn1byBBKqfBGVshSi21OUx2Zm/VosHhM3WwM99t8emFnieP8Z2q8
ACUTTO/NGX77+tsgq0/lJMSGi6qBbxXJvlYC7lwEkmGjGIA87+XQ3FH6lxFSO00/j0zbbQVXWAkd
eqFclzy+Gl15M6v6NrvOYJ8NDACRXeZglUvKzvkCNvaPNOaPmd1OlyMHo2NVHbxv+3ACEIEgDDr4
okXDmZEiRN7wPMOfm36JFYSVaxc7NW5Spz+WgawLVhVcxAluY1vz/9VCATmQAKUNRjQWwiGpHUPT
QZNdHHSFfNpDLkhZzeUwcfuyCHWpuzTrwqYWs6sCPbh1XdFoD4h31VF9KV9WRieytnIOJf4ujDU1
3U8QvOkU0qhUV2255GV6heq6Trpxxbtkkb8WQR1Nsi5wKGON4afgAmlyGQ1lOHXoEfEa2qtOB48s
hahcOQ9PsfV77/1qPD9Ylo7ZOZ2fGiiA1X9U31D3eupTO9v08INR3mJpuQzmdFs6yTcc5TBwcZjw
WDfBt6/j1SIA9MeXTTee8foHszALhxOkswSppm1oamuobjRvqcNxm55pv9w0QSGKAEBnHyXOsUzU
gCEfJYwsWQDUGy2TXvjVxZLYEk3q0VBegP5rS+Og+Iwz1i65dEu62ped9aCN7Z2su1TPIrkjMCKN
z6sB9dvg0GFEKCB6y74YRXtRMWlC2ZtqG94sw6VhFFypl0nDr405H2cBEx+IBqn7t1p3FcHeNPXn
yWdXx2gyqNBt1ExBEWwfFrBbio+T7Un1fhT3qO8AAvX0bK5/a64KkqKl8oPyJZdlMIHyWAhsOpmP
iQqjmF1XhtP4GDmmDOuI6QZkfFvgH0h3yJFhAuwtOVLkDKUo+0/RjEy53zTw3C1JLhrOwWMBFo47
mZVFw2CcTfYWUt1hggAZx7ij4q92pKOR4KWcMQ3Hv+VSqTGKZtYI8JsUIhuiy/+q0WBUztaPO8DY
s7CP6r7r+2PYVFgjRZLCodHqXpvA24DzGeMUlCddylx9/ahYMNPHmirXfsYHLudRoyueYXy2cxKw
/VMthtVZ6Q9KUJinIo2cXclgX5RejXZhZ8zNyS8Kp7zvAjb7S2E38P/WCTnAM783DkCn2ahPC7Bc
istBPf3ObazaY81vwqk8l4ZxdzZWBG35KkkoKGCXOi19zCP3NVSQrs3hSNhT1NvpwVHCxTB5hvnr
Ov1/lNYs/6kbvlHGookatbEZIbaK1C3F4ttb/k2GFkq6GWqmFiYjbYC9uisfvDl0Z6NyjfG5zczj
1sUX+uBPWMdMaMQoS2y2EopuXhMqMzX/kRBfCpI2jAxDWqxsC/Mu7O0qOeYtKxxWoSOB6V9V1aJe
dM59jh8bd4wDmcmejoieeDrZzd0gXLNzl367jrp+bZinULuWYM44teRg2209XrepZHipXWLj71Qg
htHkcy6JM6LCw4qJhIRBC50lRSMD9c7xB1KZm/ncoXZi1dxkMu5C/XH46VbblbTBXzuw2DXS43fu
G7pdXGp3ZTwzdHxtUg4J2umFA5X42QyTBfmSTrFbKPYzi5NXPotn28lPDs1EGSkF05Pg0RwYQB9X
V4yX7ifH23pWApWObO0knpo10IUIejyIOnz61ZfJWH1WWL7MH59hujCAxaLmFXAXWRWZunxuOb9M
BQ+SxgoQBBwZghQHE+BRfptM209lM+gwLXeAv0qmNps0Rnn2Tx6hCFEabDgmyIFhpUHfkZCiERiB
E9qaOS7beMSfdkpG8GmWn3uat0SSjBWvx63AribFv+J13j52yE8DjFKZmqqXUZqhcJpbfu74H28Q
LiOjO+Lnn9siqKM7nH2yJbla2Ewsv2Z2GLgbYmYkgCYY8rCg2RV3g29/QnJg/bH6C8q7dEdsUKi2
pAcVH9sCT6es1/yXwIUYZ6G1uWuL+RzM+DkNKjKr1F0Ly2uUR9zl8ILiYrE4+MzwYKHB7DXzvNYF
E9EBHnN3a0S6PwAuZGokcuYw8WHujI+UYtv4R+XZyaafcmGmDEWF0ga74dOIalQvyfHE8KmdcLoi
oEU9z3n3ond4AexkDDZdpnWPt/yEPZErZbtbSsKtQLolRGU9xjy3GwLS+4izdo8dTWajyJq7Uzny
UWi0cP3TcWxf0JFxNeQYlyVqcujwr5QmQtNw8rPr73jVPbLYPdWmI99y3/KZ4NkGitAK90i1PVmY
N8YKQu/4xuEAzB/1cn1KwcQWxsb8x84i0Z23x5Cma9cjDmSo3kjKZd48Je7Ps9rcM924ie5PjHof
x/Hhy4I8aRYbUp6m9iH5mUB+3MqXxQICl7KIzb2YspNVpm/FkL9tWotVUYEb3oo3L8TDwhzCLJ91
Xb4UYPgLLwEaD+VnVS1X5rTb1T45p10uYweqLG7BQtweoxGtzDjRHibToR5kN4VRq5r1WE6/uuZU
S52X5oIjz/QcY/JRsTmYBpVAu6JvbqNVY/+2nqaPhMb+2P30eU6BtjxWd0RHpnNLjrH5OqbNs9vE
wzi2j5E7DxeH07qh5t5+Whoeg/HmUBMFzKk9oi6p0Q3yOYkYeaPg+4DMQoRexRDL4O+p3AcrvjYs
yd/7WHtX0gyfgdNULB+5jjmXQPlC2cdIr24iZldnp1jZuZRn28EdJ0WPhY8zLhuQnvx0M4Y9DY4P
LYN/+gcwHaw2qv4odywxCvlmTf2VXjXWr8pS7jifk8KdZJHFj1mm0UhtwBzYYFtvaNhJHDnvz1aG
lYDDlAfWJ0PZmytKYGsLPYq7sY9Se8iA7vgDp3qJrTpyKArmXSpp7zLirCPzAAnXDE+6Mc01ijUo
aSYKXIAc1EUceOghqvqrLVgts+6PRXWz8kc665GI2UOJ98qy4WHzKKk3HpCZXADuXVJCpA+1NM/N
dONhvifNeJklmNHKR/tUYM6S8vU7xa1Vq8fSXkxqU/ocPHIGSCFk355JxIGxvwpsE+2Or8a8rowA
NZRU+wkiyB+iWMesyaExKU1WtwVeRUYZWEMRyBnscnwsGwngFi+pDOlYNVzHzw4ficEV+qGx8L6T
58Agi2Gi1hpouMdtPOM0RT1fhTYOtjYQNAXHiB0TDoWblfha/k+lnDA0qu0ZcSEs6kHM0L8ZahkM
8DhsStYRyXfekKFEmzvmuPTYXFvFGiqc7yutd4FZ2LSctl/wtiE+lJG9snuDvRU74q8v2BCyXyIi
E1GUNTKcY2Q2BBXNRZFvhzns9PmWVfmVpt1Zv50KWgrG/ViZhT/VCPruKscJzTS/uIEyX/XH2vCX
7VfCUMag7ihyKDzVlbBibjojkIstXDaBM5t0zj/Uxg6yYUUhSWyluYSWYob0pXFowcqM+e9qLP1U
S1Hc256tq55iznDTwsuX310PUxTTpJ9kh19gRVRm444wbieLgQLP30lrM9JCYik+TeuxcdDgDlSq
EvtqQpFpNsigkQkc0tWPCWK1+FSX16Gm91qJVh8xcxP1Q2rEI5nyR+Vo9436YJV+VlDCjALSknIS
pdg9yBTIuoYSMY4kE7/MNAVdnoMOF5+N11+BfWVLHmIE2E5evQAA7mMhEJCKffekFQw/bLf1OOUB
CAlVgZBLkFngSIVt5xle+8QeLcNhj5GrWb4nlKPZ7PASnIe8D9X43uBAIX7aHHQZv06Jn74PsQbx
Bb0dDzgSSOj2a8KQheeqPeqFhN3S+u4gjqiq9DVvyXGeV2oMcxrPjZ57M/7vUBQxDRC+fvqb1PwD
4vcNQWoVtIGe8WxiYDHMxMEmYHPJ6qKvFbCwQsu80jJOWTmfcgOGjb9tQGRahoqCSx9k76IKd4L3
tvG80/C8W1VEiQMave6R4HQ68G8o1OYKPJlEkgBSNJ07HsO/y6LY0U6Rjv+XIqV3QwfIthpSbQUB
bvAGgX1pVMMVRuNj9uCl6+zZcJfU77hpDGV263CgythYFtUl14rHRk9t8l5ifAvvlBmovociQv++
TfONynWEJM9Qh00bXudyeSupSAe+CKFoJ/kiq/nDnhg2BjWj5x3B21TzOss3ZFn70Re1aOjwHg1Z
2s5Td+7foIBNqiTGA4PBaCUtfXQnHttDzywqD1XUaaQmm+Owlz1ipsRhZCa/1a/NwxDjs16Gh1Z/
oj48rG8t9eliVBcFZUvzR8KUwvQULFGMevR09HoWLnB535ycUjsNLARivTizcTMDkEM6WfpiVL4z
dxaStlLzk7gNu3kIbGj2UWGCMwfMOJF80/x4y0fFnW1u66Vhog/AWdP+5qCvWHidoKUSBhVWSvw3
YpVayl0AgKInYAmXua77kem8C5uU+a9Mrz6ovY8ddZShr5GC06yEXcx2t5wy2uISGTMmNY55Ft1H
OeMhXViX+DAt70XqI56//qx85RXIaTOo3lTyl+YVw+ljNYTDZrzQAmEaFILmtUz7cR9b2Fsf8945
WnwyG2SsCZUJ53ZKdeyvFPs0E6y17W53mJxgZwcb7yjOaVIqr1sHlijQKMdmpnPFc0bCK4PKd+xx
a08uY82WQEyBkaxBzY8kHWL5v4V/q6neMXXJJOO29ai1dDgn3fS6ablbGelIG1gzjB5mmCbMac/G
iYJB7GoQZFe4gGluXAB0K0G5gBriSGdul01DUvdXRp+bgkj8z7GmexdnSaxc1Wx3MCVo1mgxb2st
BeWtW7VL0heRtR6mYbjkOQulFOefinlvIyJtNM4WqxrF9HIskxY+WEPTLji9rcl/2kc/BN9aKcjM
6UNMmpvISa7VQnTPOIfpkx3Pka7mICCgtqUN9BlbHmbsbWz5C7sDgyqvQKFUE4pF/bCcS8kJh1uN
c9ym52E14tZWasfC+qm1rypFqachWqquYthulRnf+X9GOKkW9zEe34e/u/+5/Ga27XuCq0wlQYjf
8UyT7faS98wO7e1gFB9y0AEDNMvfGWfahuShIX9kmnWHe703OLfo0Hh9t96q1b4aYHjONByKqrwg
DoNoKYAIkTQikcNou8ywbL3sk7XdS41VWNMGeTJgDKwemzcV475sjCM9H6M2tc6UAA7Ws+qqgrRR
hEXZmsPPZoFmEzNIhuZKt9T6TqxR5TBBT8tzKpFIgLTBkK4x9iyxEsVjg4u3ct+OUyaiVW2jep0i
rRB0bH/xsZlxq1DjFXA/ubXhKLW3TTPZkx7afnvZhuGRG98NOovK1CLjn2MBhRF9ZJfPtbGwn1rv
wxxftzKUt2jtiO3klG8N/PxkqLHyvGAOMC0VRIB+4nhzFJZ5KHjAkuIQv+9zJ6/neDIxzYMdTRFi
YS2EFrqYPxulCzTdsxSZtw+6p0YgT5/bMfkz5+MMdrpYUzD0SjCNeOzDNSiJuyTyrQlTpvYV6x2L
yb0sGFYCIG39bw0l01Jal6osL++yjgk7iV240pRlWMCGUwDlxO+BQ7M94UaBq7Xv5cofh8HMlngD
y0MLln5OCdxc/+lSSRu9BUOcMWxcQl7nmVLThphXFSUUmRO2WHjABDRLcRYJNqpTcY6rQ/KaZOtu
jXXqec4UmryM/EN34AWbZvOW0DEoB2Y2c4VbCABx6nNg4mLDcFcfdkDmMA/pfdfyMtWAkuoOCcFs
C8NDPNAqVyI6ZDvnKma13XiuUIWYwWQwVLdWV7bDPj191z+9aC52y5BvSR8xk4ZmoYppZUIzBdIk
ZbyY1PIqYB+O95hNOU26n1CeRHm5abWbMyHt7HOpZhGylv2kxo1n0pmsIi1WC4zHpbDEJFFvb6nE
m8fgRLliDnIVm3m1Uu0KynrtGI/UC+7wa+z2Y3Pp30zlMRRhjPQqT6QnlYn+rRfvskSPrDfupH9r
TeVDVgOAzUGFJSkbW8Ymqc9+GDt1/EUueHNH/IKKdJNwD6h/OczcNqrbOplcRDwdVrpOc8pRnnTg
kQkubB3Fkk6kULcwX8P6YkTpgLUsHs1iQ5xG1KBBIo+s3WwpIQgWq6upvWc0q2oe8xF1qh3tLUw+
9lEi0gjBoru3YWoYD2+L8EcdTWGLdj9eTyvlYjmjCBNYM9W7oax5Ig13AOpYEPtoNBuOl+8rVcFQ
52tRVi+VB7+gBtMJ5LGb6agwwcOfIsiV65ivp25SgoV43LhAoao3X3IlfRaIyeknjY2TS7pXXLCr
dUv17xhCd4cqMKL3Cm42czhVSaR7e8vZzMDmD+RyLgCKMLAcPzgoVOpbiTFxS9UiLURATcRfBD/N
BgTNU1J1amhsd8OWGSpjtiQENjnsftmF9vs2n75hkJht9y9UcZhS6XvzAKQNnSBvkiueptncGzu/
Eb97kbMOq6Fzj2FdYjpRnMIf9dttYIVjeAkbebUzEUDr4kvOQGS6OmwNkhAFA+E0UHDqy+fumDj4
jjyH9k/LWSb3nBsUEKa30p46oNIaKhvcmWLQymX4rY4oQcgiiONTXszeqkmeTY0sTqmEukRqguVY
XCSN4dg/xS/6lGPPuHzC1ERVdqgKTukBNxyRHLHOvOi/2T1eLMaBGobHKk/62ijXb/OrEFLI8Kqs
jvYB10Pn3VQoTxMuh4FU0HUO83x+ZQXlGtP6McrZu/KxUMZPuBc2HJkmYB0oYxqt83jNLBl+qLqy
Grt1L5qOD98Stmv1aF+xdujLqEnSS92aFztm8HWW1xoT0uZkTkDMkHgmkcKzqK5L0lwZo8OnVddR
hZ310eLMhwRFeRq2UxxooxZUglEB+nu8S9xVyoI5tXyGFb7lFlg7xz2k+iX1zZWfDJiqJzN2fDFm
GVk/sVo86xgCnjKedQOLk/TRGs0LBNeZE75viNeTu8D+pdpNhCldUeAxwwYM7yQO99xk/FibZ03p
IkvWo9wuL+r2W45tz8ITzYZQZ1xYzZRfp0wHwm2uq1OgyCRuowP07rFpa98GnPXWDWsf7ptWqLei
PtKxRXGrwOzacOmC/TFC+B0P+z88ndly40iWRL8IZtiBeCVIAtwpUlvqBaZMZWLfAju+fg5qxuZB
1l3V2VUShSWuX/fjoaB0L3XP5VGESI/WSAzdDrKiPHTWNu2FNzzmw4pOqegC0idzXyfM8VXpGzEy
PwBns+bsOx0rZrvF2qdWGXS5fkwL/Tjg8lM4xvCN9zjB4vwcsTrW2fawEIH9NH2jY5mQ1MhFcrsc
dwoaGApVjUkdZotV3FhzsJq/zKhe/NFSoKDkm2vLzOeuqwlVCxw8nAt6NllY32BZUDPOh6SRnjtT
t16tlf4RHjCBXIYmveHfFdifJdbnzjuCidh3Zo77h7w+5FwvKoBmnTBCXobEuPLWufWFfXcAS0cD
kFa5kMfVHrkF1t8cj8lzUeKbmkQ31cUyOHbXJROgm/FnW+AfQ+vkbPtNqQJmBDMB8EDnCWFMQTMJ
XxRcdnBoI0ol6Gmzo2BZB3izP0Tph7bYnJRZzMe+87Q2RpM+3BaecO94shtfDXN4G/8ZMmGJQqqZ
L3uhjjijtbYtKaXYJUN37Fm2SZtd+6jfmtS5pKQz6UArU3wPPZLBEnvOsJpad9Ga6YJS5HR4/jgU
mXfr9ik17QojOaub21bl99h6zu0kaamjYgQsU6K/ilx/9jSArvUtci8g/qXKX50TBXWBgwKLeiAO
KbMgfSNZu216OC1vTtweObTELCUT09g4ky8Uh4X+gKmVdaP6W6WnNl0VY3HMIL26DlaOAUmHeq+W
vw4VbOqw8Pp95r4oQxs0bO5zDBj1myghSTn4eUbiglBclocr0G4Mv+f/55gfS0SbiUXlEbbEJTWw
FV0FwDDNwHujGHcLqtdIqQDg4ZRd2Ur/5c1Hy87VybhNijPn0Z0r6DNE0uShgKFcYmAxW3tXU0IT
rrS14sVkvTvp/Fr6E1oYqT2H418C0Q2phzvRgaugclfO5niA+1VSbWOwu7OZGRc+ESzzlWX6Boif
MrZuShG9mB94QUJsYlB+Qo2ol4Utlrc95NJjrVK6FdtHzRjZMcSrqXCLVW2Tsbk1ACilWCBseJFT
vHnDE2oQaJH/7c4+hGJ8KFb94ebxTTF+Rcvkq2hFM8elTjm088IgoQQKTgw3cX2d6EwVr2oE/oe3
PHlZrSnSaYOUNtJAyO8cR7zxV1AXaBT7Au9ZO/9r4W9IDQyXZgTYQ6hJEaxiI9PP2QvOZ8nqd0LD
N9DwWVDCUlGbbUfjbDm5wELlvuLj9mai1j0U+jSp9/V4W7oIB3iC1DvxkZtYVd10ZU3xh6l2JO3f
IC7GGmnUdVGyUQyVsZatC6rihDGiR9HMxAubojOtLueYGpBVhtRKENgnZ6w2kpfWAaq/Pv/wWusV
dw/v9mjogEUdDtvJQUzVYenkoabXgJhWxy57xFU3YtpxHUjsxReX3z7ldrD6s6OTgrDTC25LM5XX
kicQ9jXf1O/4s9bNfsGP2PCgsnHjRo3Y5MSKoVVUPyq6NxoLgOGLSLor7vKLyv/OgGZYQFH+Jjz5
FE6lHau2GtgNJQfrgVBD8GEk9Aus0g67kAhbGTl5CuUdI4BQkSvxRUmNix3DazZuwniRltwrvhvq
VDnLINe+iuYWI8AYxGoyzPpR/FvHHdqJ8ewWzklvY+qbEDpwjZRbtrleZGQnPZe4+51L7yKPvfD4
+M8bnU4XC6w5IvpJd47KOG8bNqbNuSsLcqHZTbPcm53r9+cQB3kLVhviPZjwW3JLYee5BYSaVt6I
PtzCmdlMOdkYUPikfCt+sp6sDeM5Ds0bvydT4svdyuSfBl4kMsMXiub7gYAp0TNivQUh094uHupv
PVQe9dw8R619VsZ3aDbnQjkROEh5JOSAe1v8nY12zObumPHgmVR5nQ3j4vTEp1igIFKVWPKbh81e
3dI/y2zemCX4pOgDGBxxNl39afCA/4hq2GFUIS3rbrEVb534lZjzRusy1pFA/vmHFVxB9YuB6c8F
i6rNlF7ak7b942j1OeWMRkDTcklgRTQ7oCzs4s7dttH3Hv26eRFthNMwwLeVD9+9QazhWxXDI15u
WVLiEaR5w9rbtPvyq9vRXc6p02tm2nM1kpxoPQYuy5g3huMU3i+6SdzfEqO6o/mCfpTu+GshJ6Jv
Esng96X9sz/1nsK10l2hZlQd7MVaPKWwUIgGjkvjwZy7A+RCHMHFwekZX4l3KygU9qMkN5fgTgYV
0FYQJ72O8wDNTtSJXVl3MZ/c9KQ651V4dhg2yJNfkOsZN2zQ5JiEwrR9zcmBUR8DZsvxk+lDmYgL
Mh0QusdLjCG+J2w9oHKaM4vBmX1s1+NBYh+zhtSVo0CmBZBDxiA5opgf5hBHa8fysOM4XHmyGg51
cxJog6oZkiVhhuzepi+F6Ic8A8dL54vICAJjJoddU6Ee6hiEBv4kY474KnBDazVMcKvh9BSSmsD3
WyknPs8kaa7W+AuuINzUJztt8mViyF6nPntt4YuPsBudj/QtQfg66OO76X6thWEU7aKZ4ssYekwy
5DAk/tksPaJlA7ryyKR3Jt/JqdAfucrGPFl5BwfNuXcKj5XzDEZHTb+HqDziOsejEdBuMnI8DhYg
yyYJk56ESWabnhq96Q5rDUKXikPsnbwatDZCX0nBqqVYfCfOcFngoujw9NGMpACvDLcaXWuhSkOR
SaI73ptgefVU3ytR7CdQvupHNXfPUC1fzTW7/9KUuP7tTcNed2aHodso5xO+B77ANQeVXftoeA8b
1w873IuirKF/byYP3kFmmm3WG7ovSf1R8+Yvpo6RXfOLrghMvvheMBHWwfq7gEdgiXpjtO0JjAu9
BldXmJdVWQ1RVuvZOjVjfhxfLcRlk/Gr1wl1EI7D/Iz5dsBNj5uR3kMF1LyrnHoMLgaxMvDZTXsC
mVs6n8NEsXkW0M7QJ2TnFdYK4V6G1h6WNnT8uyt+qw7NxwKwWhNQhBW18JxJrGpcn03hS/ypPHX2
4j2tJUBaSujdp2086GGbSWvoRFuma47Hqir/kLzgnXQ3KXqIJe/4zDgJ5ddA6LUer3hcSEpYt6Jw
7yGHU2qxl4wNcEej4MKG418t1cu0MKOI11oHawbQlPfM6HwU4fSxyPhj6PJ3rdqWOsWrWs4H2e9p
DR1DC1fzZWE/HjEaxbe5nJEOYdob1Un5W5p7NnOAPor9TAJWUSIfh4Zv0y1gLvteIWzfctb/tusW
ow1O+nYnKh4pucVMi36ZCd7Fwp/4Il+VUJiE7pl01Hu5F+E67OCdzXokJn6KW4AMXYjlB598I1AI
lmkflkAS2IYbODOIj26LKjlGPFsg0bJQUg6swA6ruS5BoxwmY8erjd+n8R9VIMshn/P34ahAFAeO
IN8GjZc9CiYhaJw9hVPvrMSLhvAEtSdqEFK10B855nK/25cGk9KgwETbt8l3zMt3QRLqkIQ0FAV2
PFaW3lw7vY6YHfWJxEtknjREQUGuA+cHYTGcCl0s7uu1OtVPzFRHFxpSqyovGQN9Wr51GHMS6721
zb0Wf1bhb4nxavl22DcO1msPFiczCr4D6Ipz5keD4zfcuxN03s5P6HA2qgpZfqQ7jCQeUQJFt4Gm
N/uKmqZmXO21mDDcZPAr1h5MSVfBkQRrUpRz98LHpdhrfprqFHSgUqPDQsZxVoqTqT0c9lF9U74s
C2R0SnmTMvJ1pzwbb5h00QLp9sR81pKGiH5kA3Elg3as8GzvT4RJb2E3X+neJFsZNQnUlhYJFPoF
VAjCTeSqOov7hFxVR1lIdIgb9QBptyCUUNoDbMC3RIn9GV8vpRUc69p7U+Fg/z/UfUU9cxiyhHo6
uFeaXudsqN2tBdsVkFzWQNh5ILQ5+86d9yq06IE9F0U/Cl6CycGnSPtdT+SFAHG4LoryYt+q+k7n
QoQJ/ByJJlK+Ppd3XTr3EC/EpKFlCYGRDZwd/7xF4wXIMK72kN8owtP9AtrxREbPBrKMYLiKg5As
ly2nl21PlKSSxxjOvDaU2xwmQ7MyGVZsVQHzCOWD1rQGpp4d9ce3WCab8kHBzDZt/ln8XunJwBEm
j0sBXExhL4Jf1WIlOzBuEJCqS1rrNNy6ZG8ssjeTo/pA3/Bx7GuvRVPVOES6C9s07On3OiGbSMeA
URAyjeJrov6pC7kulLtcvcZkvPXlY11/51I91xtPjSmpx6ilcE7vYLwJWUJrEej/tMNZOMc6HsEQ
bK4Yta/rFbmMNijqGTo7ggpsqxGsW2ScFI5d5vivKnFzQw6JZ6A+rFS4Y6aiI3dDgIiunq2CmXHQ
GDnt8qia6QmdvoZmDf73dR7S7TpMLTy0s6LxmfcDQTAtcrTDGiXNiLtYM5JgvcUEhb7zQ+lAvWJi
jWOtf2YknU0mtlIMe6tlN6X/ttkEjtleQkujIiIU7FQ4Tjb4ninBEf9Rxlw+OIGBUomfncQ73IgA
8sTB1hy8FaO66vkZu8/UN/BYxzFHN2jbCuR65O6t9e5iUSosaFZ00hkkhaOy2RvC2ec4ENr+NBf5
DjVWqS/tSFs4lXlcktjWX4uFhGR3AW/rh6T4WF/p6hIIbvu0fQMZCf0tsFwQKEZ4mAmcS2T0+VXC
dyMxwRbKixk8SV039k1aKPeS0bruTgbaknDyc18h02OkBfrP0YWyQFh4VwwS9GH86phFIaAW2Otx
/+bU4mS1DOzhPlDqA4UgcCiIqoh54VXFRm1n08Wh0SSlShTBc6Pk9TvHTbXEhoVempHPqckKDIzF
LKAXRz6T2XjhqOIpYiaSgYu62zNz92rpxy1jJGjHacXHLn9751+Vfyfoa9p4Q3fN6QJ3R4y5eH/W
7sGq9c3zOJYXq6m3Mz4kCtooLKnueh3EiD5mE95hvBpktpEtj+5HxnVfQzG3zFdtnbXYZxMD4VlJ
hQRNBxDWuTc33jfB6/kQjZ8cmJwlIXL0JDm24YfE19tAc2l4xs3I3sRxjgzNwEx1uF2UStW9CkRo
W/E99WN2bhDbGBEq9IOd8RcEPtT/ZLozrug0KWG6GyiCPS9EMCsG6AJmbzxh2WArGZPwhfI0HaqB
gpTjiMWvAR/Nnb1mNicNxy+2747WbSbwlTxgVGSWOLKeC2zb1TyeZEjRk82Cp9mYdOwMdOwsbFzC
F/53rZ8xvv/rqVvtTQp+I1ztnu2UVGGoe4uGNaV4JQT1ls6vqIEuRqWMdBUNxTPVd/aVOPfZwtEV
65/wz1/IAUowxCQ9taI4/dcVmXXJYdY9Td5V96GSYQEbHBSgEmDs47FztUNJcgq7yEo32Lb3kHVh
xo/vljEGIlYrDXoWBYwO/jEE/gl7VztzXGPWbbLzTE9pNqpEG5MrFuZdW7wMhFSNhGgklb5U/tCb
wR1yM1vecvO3aRBqyzBIu+ahZaYeCJWrm8oYtvwKZjujFAKoVrgCkDpuxt8RPrNpdb8ZlMiYTP1+
kmZsZPugKpv/nkzaX/KqFhFZstT2f/4fin1xarfXkSk0oV4tbhpWf9jaipcUT9ZUkmhyjlPe08Ja
by1TP2cZdpYUFKVUD6Jpj/oUnVKmCf0kfYOaUwaqzsgPoS09NidhmAesXiEKhkE9ysMKuuW1at16
h1GyQ3v4MnSSK4qkT8f2pwQT/9uiJedoJGRrzJcoZS21S5CJ+iTdWYwsyF4LcGmZJmC8y0D6OskT
rSyDGSkkf29LHGPtdE0bgCkbcj9bl9evgtg6rWIreNM5BODZ+5pRI3Dle3OElEWcKOVA87YyCVQe
TI0oTg7/Foy7FkYrD5b1JoWymAepxC77x6Rj3eI3PvTKCXcZQi1uymCJpu2YG/fFFDfe5beIuhFY
ivBmH8oxI8fPdvFUDucRd3fkWd3oV8SLkaQo5nN3CgA6smY2xuaS15PTkHwJpjdg1HsZ25j2c57h
fdDIDDXU3JDvDzrCE7pSH7CKoClBvRYXYyZg4Im8fTF690UNt+lc3+bBuQAeIkfTrt0+8/D/Lyud
l9UUPyPtz1L8cfqS7d6psN86jSutX/t+NDpF609lOYbYxUYrqDovxxascNG41B3UtPhZLQYACZKI
nXzNfMF2VUJwjdS/rRadHHoF4dX1XwrlaPRupfbgO+I8AiqFloo9QqoBJTzkTXeRspCMID+DytTq
yHByp0O6KJlFYrXej5FDUKzlwAPvbTeifyuYNVZ2ooLJiFSru5bS8JChyyVAwFivnU61rzEtAkuM
x3zKLlm9bREfGkQbU8pbYaU3md57ddl1Bq3qwGBXl1B9M3F3IRNj/EwXGkBgcpXJMTGQkairNjnM
VxziW4uG+9Hc4ZjLevYE2OAU1fpUhvRXkVI+j8GeNIlolo95ku8rTKf4mcL2KvOakSfZUtCTjo+E
p0hokvq4Z9zBmBy2Zv+xwhm68FzSMkCGyybD5FgQ2g9rnGAweI7WIhjASFiFcehJ73eUBSwJ0Ooj
naaTDW5myIIRU4KSlkFaMDrZ+IrBO1W9X+QYh0ldkTj0nS73s0ph54bvmf2j8ctxx5s2yiv6cY6M
hZ+GoyL9M+EiNpU5bVSm9hHXGhLlrsJ0W5BeaoWG67PbEqBlEXxq7UNbfElOtPO5N8zHKOVL1803
o4WRjiKnkpvHKxHzWjiW9LBOCWXFuGIq2bxMUfjgMZjlO+pL2L5Bm2I3pmPkxAGrwiVLo+bRsrDN
wZNqB3isYTruGlDF2VyxWaYwZpkCkg+8dRX2JSkIqJLn1SC/hwk9guc2O0UWM2uAw1xcHI5t4PaW
38IJKPcSLCi7V3eQVD7YO3WK8STeyrbkCqcttcs8uqATqtSSigkT5DCCPcCktPMEtqcW8i/V0aP6
rK2XlBkpIwFJ2H79vDoGt4bPq+aIbbEJLmJv/cgS6PMGkCd8ynQf4Ce6Y2Gy08GXbexHlHIkPOmz
6B0kccrhjWp3iqnlwvagnuDmTPe24/sbzkYKLQO71XDNfrm4OsnX4t3IIKEgWe6p1NirnEGqtc5L
nFPJVgU6qGEEoA4F7oqfiWNOpffUkOlPK8wfk0bWBtwy/AmSyDNzRs0KIKF9pgeZx0sFNsiE7nIo
6JVPPukP28oj1OOdC/RgpR0jvaodJl6LP6XgCs15Pq5m8f1aXzi9VQxKBg8PRq3NemJrmpLWSWC3
IFSUBOwcVRfuTHqceaR6Gaps3+HRLkD5qlvkqb2uQTBipyobklC/c0KOSktlC16tsANFxI3qOpuI
ZxYFLPeGTYBmUWLMFdwhWl3qC4Iat8i9HrGZKCclUQkZYKRO37tkJI5d3XPNvOlDeTO6rVPBXUfc
5rDDY/HDiA0aErjVMeHEypmnlZeX3xHmj5jNoYTftoCxS0pOXcyh6P6mc5t48sUx/B/0OKKyDKZu
3h00XTsu8y+dwClawmdE1y77OsnhKwJkpjK64mdR4QVV7mWu2eQAleB9xaO6oUQ0WXAJ4mlnLvRh
GbIBOFWSA2qdn9bUG/QCixdyZpGKkp7efhC3OwxNex9sr1xa3sljkMa85CcjmDM90AwVPsMStDM+
yJF3zIHDO0OnRedP+hzq6FGY4o6hXCQZxSl4kfFx9IiYM3s8YGIIVfH/3pFZ6YB5eQxY7QwMtjWP
OqEWh3jJNykFf+2dstA9CVqqFoMUdG5DEkKPee5r9XMtpbTMp4tPfpR3IzFZFXvza01DbnyNHZoi
RgpEgJ/iFI5tw891wrPgQvGokqWUuND6QM8gRi1fvMi5u9WACI/hPkQ5Pyw1fmDye8l+0uJIWhes
LviUt7xRrnYkrwzHNDEmJH7kbsB/RQO2w6Gac9wGWS9I8IAtI6E6vEZj8WZ8k0rTiuMAd+9vO3g8
sw4jxMu1OAvtRdcTqMcjMSueNj9EiOfpnk4DZ8nqYFvf6gYHAnYK91Z+hW27Z/yTiIaDd+1/8B0c
pY5C3YgDpTknKGEDXATw4URUcGOxE6Dyy8j/JAkcYIxMpsAAjJFppi51Sv4uPEzwn+Nzd6Inji0W
xhtoAsXFTH4xWRDPJ19K/zbIb5KdNElrf+I0oSuJ3jYc8eDh1m4Phb2cIIzDwQKDO/vMbk3bqQ2B
FCIGRfgqFCVwa1olK4/18vqO8dTikwL7eEUgtVzELtKAubOUR0mDfXRL8UGNSfaM9lNKCpmLkgSY
wMHC5CVMLiw8xAVAD3Qsc9jAtv/GWwLsQN9PVBpE5ZbukLhgkXpy92lg7FKqtEPdDWiayGnFi3ho
29xKIgNb+5mU0zFMiGJmLT8CXqiB6sa6peaCezt7dvk/beFVG7sbKZazHXZAcdLr4vUxDg6VgnBs
qTV4FZvO0hkGPhujnU3qd+7VU36dxhh6vXNTYOpNi3O1TVo3KFAfHHNjzd1Z2JCsTjUI05a+0ZEX
+wKXlA7Y2dqYuYtqlW0smmiM+bYceXh/YPAxfxT8It5SzSDudg4HOLyrVofkOz8Iss3QiAjYVfq0
aeePFHaeg9ZboDmHUL6M6CBSh7I4hBZRBhknV8qN8fSo6UPGLy0BA8NQNmRm8MKtfs9qJ1mNbqAO
aO27BMPEC2BMHwLBsvgReAlnGd8akr0WYv1Ykwq6LiwjiCTaSEkFDgbBoVq8N4h8JPzH145cMg+a
GhmpAWYYWwoBgkPVEp3mHWdTLxmWzjamrl7r252Nw9bBYRtR/lPz3FfsZuOUM28rrku6kyLroOX1
MWZWNItL3HwLVArI59vJevYz57z6PCR/E+UXMNB2AvYPODR/lW/NcDUH92rq5U2yncs47OFE25SV
12b9PS8Zs43Yd8ZNzp5eTawNgWGPDuR+gMCe7lMGohnQlCE+FrOH6u+J6n2YJw/vV1/WzwhPg4jm
t1kt3jsuU8045ZaCjEK3kGdJ69QPKt7lXQWafKlNEq7gxVHYHaiRCgVOwLEGvuPkFx5bo/mb/VKO
TOdrINzBSR2fJpNtMevMHDVt1MQezNR+/bxV3Kn9z0hliY3ZAWkm5x2I0r6PV3ZsB0mHQ6HCoTCr
PpdmL49rL5pKUaDO67hBDTJPMVUbBnVJXfnh8m+osUsZYnpM7L69SfzSu9sIZ0BxMda+JX9HbP/d
dvhAfx2ITCdATwkTgzzpblrotSnbpmzrmPpRB6BqmSTwm/BAfkEh3NT/5QN8iBTA0NFV5nOR3N0J
cIIcL21hXSuB9EIjlbuPitbPJgK5EKUTbFwscNuRMg293QFgiVWOrvhmm1QJGo1O7HjYahYg9K2w
ceNaj357VqofAycSp1p1embxzqRfjGUcfAkWbiLHcgjPVPCleTllczaJtgbB9H2CLU/Bub43XQiu
5jZsXvvzRFTYjlVMR/9sjvmZC9g2rDdXNhnUmHnWvxZMaUPmct2bVAW5QjKXGlsTsp5MCzmpZP7Z
V1OkaKvALOhzsryseKOfQXJUfQfw7Sw7CQl6RGA2Ib5NCErOWJJjOXNeS4LHvQY/WHht/CeDbEqs
5mxY+B9dc1t0/RbKCsfXfQtQAGVMO8NTvShjcVTEfXb6+5CLl7TPdmYEpwqRE+8TZfEwUZocgz9u
vAlInxaYoNdico+GRc5U+A6PmQZ+CIbla7TQ22PHV/sTlI1vjtom5wPgKAQ5CdIWA72CAQBeqEqn
WsEkQBvPSrbB2T20LA0YtIYu6FTNr1hPJkmxlpgfQiRjXmMEnpnAfxvc9SMfxZRtFUIvfjod3OJF
cJhm0cHLEeKeCgltHu+0ZOjaI54v7gz3yravpL+kfomoeC8LrB2UDoI7Ibz8aRNnpnCV3gtiVNXB
ACgg6Z2aoQmEKjsJCtfoPWhL2Htbey5eURyblKQePmI3v4QRppRVEEL4StjbQ0z2RzroNUJokeNs
IIO11XKneYA4LZyawvOuKjyXWCKYij+JSizgSc886QlJxh0esrET77P7ML77uwTB3cMXyd0PdCou
qnBXo3xMjK5xQSiXMtVigXpjk0VymbAP5kc1/82YuFkR2xVkBhVanE4Ye6cay65mTQtNEwNL8xbX
pAdurD5H60b4g0IkikzsfYVhQ7Z/o2WkKVIY2pGVf2gFJZ7oFMtPFhQ5SeZFHsoiOjrl71Yhw1Ek
XCb4CqvuJAVFyEgIZRAWErgp8xFJMK1iyQvw+Tm2Xt96lmhoMWBrP7jg93f5BT/sKcw/awj+6oGk
/lGhiDz/ej67ccevJIlZ3zgDOYN+A1DgTRS/abECEppubKW+qr1NNS7UaX33FGZ/ChcS3zyhF4VK
TdDl1GMa+wFWBddwCY4/qe9LrB+z7GtmL7MZEgF9AXtGkoNAKQPT+FcZ1afJsNunrzI2P4o0fK/x
+bAGG5ePiXzCzGW8emsLYlj9QP8j23IAPS6AHgLaIdSg9S9XeMHYspXCZETAp34JW6Ag8+zZLj7v
ur4ubKYszcKJN2Jv0o7jk/mo1XBYbOcBG0Ge4kjn85dnusly7SDpkEjLcNepFLbyL0iYCWNmQpsa
TjDmkpkQDCCLgqUDq2QZuMjnQ06nU0fdHU1sStcTlUnO+ocLIrfi5JcZpPxSAwg5+gBftLUf5jWK
GG2imz1OO71VOHBU96mX1H9GZzmYR37coyjm46BUxwUzLntxg8QI4Urb+qK9JSdc54Aas2lEICIw
4/VyLJ8n2+oojN3hHOU9zNLN4MYna3KOlXR3Nb3xQ3M0o18i+4mtjPXA3jEkRQ7lbVySu53ZKNvN
S8+yXe/Dl6CEe8gdKzhHVtSEbgiPta9m1D8FUx6kG68R1rUYqJNIWSUkJZ9odmbEdkyM44nXKAot
mhP3NZjl24Duyem1dpgYzkSNDzG1QibQmjIqzqP2sJR3F2lKoecLKzvatY0Fp/Hm2AhsZg80WHUN
hxjVTU7julKBzWidw/C3yrJNmy0euERd3TAATwadsS11f4VW5N6KNtowmtAXzUmdJ3qtFYeSZLKA
USdBtHJyIZfGH2mvvWJeBqwmFcgpCiN3A45TneDMkGH10Pz8oZt4TMXv2kqpgmIogKkAumDf179U
1KcRHzsWWtDwgBHzXQ4ui/J0IBBEi4Z0N1Ujj+/klmGFn5o/VUej1cJZlUgI9kZ0luIrGdOL2zMj
/dEqeDW4wTrEa2gh0sAc2VobUk2fvUmRDm9ahbfIECEqjC441hcKkuz4fbSYDZuzhJ5SBlXi52YI
qpp+Ww2vr/ttcLIlWLFVb8RK7rTTH7qRPMWCMWCZT/OfxIKAPsTnOIo9tWWVudpOGyQDbTeE9Lhx
qlqy4/rdLPX7SmaCLLBf5HLRQNe4U3p1BwBRLiAP/LvmeBZ8kaA4G3EEJYZrDQRWrnoO6Xs3hwYe
NT6XdxViGhbuCT9AMeDtQHdFyHR4IPYE3ttzb3bPui2fTeExPtxV0L4c2cBhl+svDfRCY/9NGSt+
GO4EOO3reiKeOMnJdvRjgo4TrTGhrfFo3MJR2Q7Cs1m1GrVzrkBoDJaKG8uLCetSTNKC9UlAuk4o
ZAXRvzTkPpI/BlUlpZqQ8c89njRXfGivI7XhzJ4845p9TKaSuXjQ2ktb5WcXThi1HV7NGsNkyFjL
0oeXjH37WgbXsHhb9+1Gw44D5FjkBLpq8RTnCI+3ICQzEqpcBiXUiBJ3obR8FXYN9KLE/qf0lJTl
ATQ2OP78FKQLeScgSM0jGD4iGhRtEZTFiIBJNM+ftKU8hfyTULAykXLIHNreRfg0R6rM/9nWw2Gl
rqWszUAim8B05/KkAYKsfy1OcSxkAoxCP2CiJRwr+vScM9qzZVVc94QZ5ihc7nvIxr+RuXRAbVNJ
ig1KWzmz4NSCtuY9h04yT/FuFizBuRs5h/GLOwqgJN3ylYTfUWF8xuiyIn/mBSxN/GgE16o3qyAB
56ae/hmHT1WFq8g9MybD3YyXe7p6O/7opAPcor+olntO8tpDLt197yYKnPSKU9kO0jhximI9FmZO
ANM1qDgW5pysSo6FKsdCs8W70Ov3lkiiuw/tf6kbbbP2E6swsiIYj8kKokIJhp05KLdS5veZ+5ym
jA4zVCI3Zs8aYmYBpBO7X44t6Vz6U48NH1zSWYeKD64tE4pd0wYyn7pG1WNvLWZeL8HewvMv5mPd
uEfgMqpxtIgDRXBlTL5qDS/gjJVmmvZrrrhSApwsjn403eyWs1oHCXCt1eWSDdY55xeSslAftatj
vjQEYoCD5wnsWHq8pzQ9VLSED1+zwNJNKSkOsfZWaX9oUaRCOIueFi+TWfVCmNGG3mE+BYQBD7tH
MnCpvOhI8ond/EqhYUHkBcnRphYlRutv0fotDkyTjhOd4Zv4gYl7hIXQ3N0QunBfvJY7xUKTYru+
sF3PcAEgcjLRsSoE5cKrU/SnAbtb7ckxu/Oj3TX1s6Faiaf9dkQkUbWFyIbp8WpAJMSztix4cqjt
Unk4s+BpcULX0UJQ+Y8Jmd9AfCxa/rMOd1yhNVZ9qLfUGA1bowEsCUNtAn3CqJvBq1wFShrOdLyQ
rHIPGjQURS0IadH+wX/PEX5sDhUoapmsg1m7SkwfMfumECILYLA4Fqtg1ixks/DKEh/cZBn9lw3p
ObD0svwZQrwFve4PdUJXR8d0SdrOEIHsUhwK9aE5Jy6ZgOqvfI/pOp2JlyXLPaIhGfzTslC+QnmA
NWOnpLuSy70mrZGSJGKNOsj3FmoD30KKC7cpvsYzohshGJsiEXDcMtd5z0BGujXQALqZU+2+U+zA
8QcxYFzGi8R1NfcuP5gVIKFh9qo9UCcb2iFcStp5FhaYfchzgWf6G1UcKQNgDHjNx9ec7s4BcqaO
H8dEUB7G0efAB5mxbRpsv1+jyiEKo/VIHo0pY1zGU0J5b3eJXevSN/0ZMXiqvFR5n+AO6hl9qs0x
MjlmZTcljUH/dDxi8R/H0aFKdJ8FADIG5PNFea9camxrrrYPRo0YjTlN9pGTQz24TaqgkpjWt0vP
4jQJOQlrGBdniIAg/Gb6UGaiKvgTWAm7FMbWG6d5bw6iqg92lhw0IQKbHgQTeVWNt1L311iqJjjC
JZcKBjGPxnOcFVs7f1sfelhnSa63NP3RjEXjE+SRRzFhgGp/cqqpmwyvW/Sf/rgUpp9U+N36TUWo
bcFTwSJAAji00F4iXAgRy1cFXZRGobS0Dx393N30C+8EshuAMDoWx90gFZZE8q9m9FtlxY+Vnmh/
wJ53c3p2DPfYyRBz4YvTt+yHmS9vVYZ1kEWJufDmqSkw15Ay1gobNWK8ILDQUZSSTFsNSP5IhYRN
Fp4+C2hUqo5xzuUZaDfUOFGZIG9jFXoZfikLBwpQeF0EBSLsGHEerx/dKF5m1jQIz3CRwoEVZFn4
Ggip1ZCmR/hlCdr07IRmPrlV4dICLtXWUkGnKTwnrfeJv5XHUaCxJKlzwvL17+WrZyfZIfdrN0kD
wyTZcpOIBBMSLv9D03ktR4qt3faJiMAvuE0S0julMmVuCEkl4b3n6f9Bn30iunfs7q6SShKs9Zk5
x7xYEva5eLrgR8GIG+bhJiPco9ZurM05ZmQnnTJU9eWWYRkIPCK80Q+z/PI0/xxb4F1rkk00kqvJ
UUobJ8PPC70U4vIB3vUhhka1aTEndfDlqsPMdn75nMubo/9Z2XDJlOJitfa5YEydUEOSSCtw4FYT
UyImKjUjUq5Ai6vJWhHpy3jIglf6qNv0atAcB0MDI1M9z9IdMt+W7MiM75IZfC/fj7micp3veOYJ
ftxryIxHTeGHYay14FIRbY4bWsfLNuTJhQK3Dd7oAlRSavJwtdwq+SytairQqba25YxviYHnWgIt
G0XRLoycdP5UFZ3AS3RSN6ULrySBr4xecwn1eNNU8VyEkFr3EoOzJ+rk7CfpOiUU2mD2HkvajkSc
HSRjQKnrJHn5ogr44sDUF0roRlI+AYMN9E4G30zLk18L5Qx4ei4E4nQioyAZhLJbNvWC5uvEuLeZ
ekrTiTAKxwRDPXFxSgz3c74JijRtWIwV/bpDGcQW0JOQMnfa2kYDWMMtLoZxRYBGSDnj72QM+hQA
2UU/sjkaN6ijJ1Rc7ypwkQbOl6fLa8Gq3OLyGsSFw4+oqQ6oQ3cHGL4otaoQO1h0B67J/JbcGBwD
CvUcfxNiIL4s9cr4ou7QfGbriYAkhGYN++84f6rE2DCAjntnScbQQrgBpWPZnzn/ZAO5B4fBKlYO
zx0OTB2+C59Q/AkMPANaFV7Dm8S1ajJi59FqYoeUlj7/iZurrn93esx5kvKlkKLLoqpnk6k6skEc
OjHT6OgYeK6Y4znAU3FZWICIgfsNpYUX40XzZS5UeiLlDPteQeJgcVZBSeFpLY1XnYZLhxZkchwy
ATXYeMpHiwRm5mOZ+Gdibe0g/KFZwhw4zsybWC7SAdG4wspkFdW78vtMIM0MRzTYUPk4VfEBeqcd
2e9rvBHczwG9AdSrzM9Os39t3vPeuGjW4A46p6mKdgFSF0ZDN+zFq1TVTohrVXyzWPKoPWc52yu4
GDLxXc8oMsAxtqR7IxMlh4cDtXiXIoZ8dCyAgwsIvIMWYoeZz1O965DJWMWNCDyLP0OpSI8AdQAe
qHWQMUXgFwp8MAnsMse2KDo6G+WPuCXaLzRZd1bzrWw92k47Mhk5BtpzcRIEk7qx510KgiTCRp9Q
uX1OWLZtrdyb4UukUQ9zNHZSi4WOkVLLTgqFtp8WHrAjx/L7tU0YVGa8xAXDOvY4EBXA6PClLNBH
J1SnV3vOLqywr4GqrNXF8aMoqIoDB1tzSHHDGYhkHZLosuyvDsQxrqaBZlMyj3rnVDBoNNJ9ckFS
npB3xgCtXKUdLD9y0a/Knk+JCi4ALIP6c5+bwZ58jxJLbZzg80YyY7U53ivzZHGgynb+2kMSw9oc
4jXPWXSr4icOsRdlnPg4ma8NLZHAHhwQ6AMyUEPjJtssC8S2BlgxNAuyZpcymssI8fR7DNpA4/30
NRQo8itlMb9vk8HYaDjyKVyitOOK3yghG8ec1pb3IrFmJyROIG0f5oy2Iwjx1JbsVlZEmR1VncHr
jTbVyI19i0hDxQxgadAyZ3oWKBuMmRbCZCO0vZaj53n0FcWbYB3zpcEIyugGUhkyGNarjVKcB6/l
edPp+caAKSWVWoNRpUA4KLk84PcsnO5D4O8jfLRRzCadTJrGgv0XbMoZr8e8Jw1vL/imEQdFehMS
bX++VjPjRx7cCfgqcaCZKxNAcgloagf5OpdYlk2MEUPiYvdBIrUl3BMufv8c3c7InqWpkvlgvI7E
SJV9fLTmt66U0CkXXCOEVpB0QxBCCqNfOLGZnNoyuCkxQWlRrpxl6vlBkOGHaLTGBlcoK+zjzvjo
xhRff/BZzvxEeJtqdfIa+yF4ZmUTiEqG2s5whVp7YqhYNj7GhPWT4eXkEWezYBYyeqWdQLbZKGjm
U5wrnaldwlRdoUxGdLROagHZCBHCRPICJPeO3Jyf3s88mU1OYV+yVPWilryKoVxDpcQX50/7QTf3
QKoKLd/JQ4tWmeHx4hdSOUpR+Brxvg+5BCnOsUT867EuYeKx8RfRM8WLj2dgBKWERwojKRhvbG1J
DUNayA0ue10muS9phG4mcDseptyMAS/Ve8sPDhxxWbbr0Bl1vKY9zKshjfb+hSUTHo5mX/r9voEW
IVoCy8LXvJTviVasLT4kLDCG9simFIKvEDToSxgU8YbkmYvxFNGs2bkL/MPGeLgU7mTh7ZSgd7vm
tqyyOznbct+T1rVqW2B59nc1VGv69V1PLytAA5T0sjRFLBhsXtH2y38XUXzR1Q53ILthKvW0kY8F
p3JNgZ6hsesnhgb1OaJqm00IXEiUcxZUbV5sOqyiGXiaNv4FJpyhyqg/McI11hIVhUBboUp0W0Vf
EHErHUTm0FRXf6T8xs+Rlceo793C1FaJ6hMZ6buWdfOL7WIuwqlXD25jEZEY8rJb56AdVyZcaEgV
TsNsyTaxZyTOvYl1t2KWj4qSiNRinPZRNz9YMdKluSMJc5b2iEhebdQEZBFzY3uA2fme598lBMsg
ZVEo/2gGd1n+PZCjKw+4cIv+M4xTsLKXea6YmBF7Sg/NXnErLx/GvEwVO3tMP8jBw+lHXiKesptW
ejL7ezWneW6WK0Zy5pmMKtIKc7GyvhVUkI04KawD5nEFVeISleY1J8XFQr8t4UCks0G9Rd1gnkX1
VfKbI+wL6TMYWqLJGE4xtg2xWMzjxyK6HYIjSghARq+NsSsXR4F1l5qXZmSgoZqIz1r3P5b8nO3t
xjxFSbTXL3kBWDvadhr2f39mqWxulb1a7xoEFh0A4XFagcTeEVCJsaXey7m10/Zq+NXWnnazdW0z
YLIZ+N3EA6xUBovye1sz4e22iDq2Bl78eEABpG3+/+w+wCU18XePU0rtq3WofeCXqHco+s6i+DU7
TFS0osGb3UzPaJYfkzG81uSULCBj8tH0emtj2NYx3pXPnghPfQmNVTZlUr/3srTq7IepagdkX8oM
HMQ6IKc/LLOwUXvtkpog9HUyygcrxPnY7nqYZku97uM0hu5i2Ogdg4NPcE5YhjerHy4js9eaJ/ks
UQ9KVsdSix3GMvpioooiVpMYmJA0n6j4G5Bs4wY0Nil1irlKBF0p5UlrqSerj889RiniTs/wr+Qi
3UvKRqcpgEVRcmJvmYVt4iraljiWgnzcco06c/MiJFLOBR2U9m8Kx0Orvs5ADqasOPbKcNQN5RhT
gQJSdHIoUFoKZ5PIL1jC+h9n6SInIPcrMn8ImSIjHKjJJpHxg2NO6/ibvQFy3NFl9qxgtNC7HKty
sFEsnF/HltAmxA6BwuvGNTUx2zwX/5L+fQ5vTGyx/+o+CbuMelDW4zjq2F5bHmGA3BT+O7KZ5B2t
XVDt5mxrgJcHNbhUjxeKs7olb5GEtyoKEX22Xn9iuOs1UEW6BhzjMG8S5IcDjzNAWLAyxvSlkINj
68SzOt0/q383cC4jgWcWvu0jZdsSOxSOlNg6qsEqeuJ+eQ3YyGBhU+d7R/HjtgZV+WsO+a9ZHE40
DO1Tf5/VG9OBBENp2do3uaTVy/qbGUtX5iG5/qopJ5/vyEQ5gmjTK0GBgLZS4NZJTEkKweHJN2do
DouxnjhFuaVMINYh5nAI3XpBO1Q9zxrRufQCc5G5D5ppdwSKwDgYec4EESzASxRwWJQDhx1vfme0
aK7+OPZSmQpy+h15ouV1+4nj3ekMDC6HQfmRYfdTAs2roNtpdnLCA3EhWQVNyLJphEok01VQ0eP6
IZhZU9oHZdq5DN6jqnmto+FevQp2IFZgnPiJmnhpGsJnBbD5WFad0MKbW1BIwfmzmUmX+p4nsj8v
+X4tKCC+cqDZQlqGhcPeRGpegPXK1nbLdVa8dyxpOvOiMWOAGHth2hkPKC3ui9En+uOG3lCZWAaB
7BxoAmwmX6gaBciOfwNGXQi7OTbedGMXaNMKe0GFfd9q71p6zvE9c60g3FgvZycHPQvnh5p81It3
iZAmmQZGlikWUnYvKw1+FSYGCxejMd181cWQWKmOgGkAxr92k/Hql2gcVhh/atcukXvgJNVYCkyt
tWsnNqYBa6n0MWCoDwmn0ONTTprxWeWf04YIneQQfDgzcMg4JNIJRGEmXnwCdCTUFHQ1Fr8Ovh6x
w5St6HP60iuwEsowV9WajQ4D7WUFbzEmk0oYlCDemHaRGdo0a5Gtxw7U/toufzVxKLp3DcKOH7pd
sfAoee4l4lJ2NrRnnr1GP8qtW4EAJouJAj3175m6/uBWnXQUm/uxei7TODyOMppDB4j3ZD/097QS
D7SuXYHkNElvi9sZakSnXIkRI8gcVdjymNOjZc0t719akuAZc8lb+y9uQF6BTwhzJvEI7fRJ3Kp6
hjLLxoCOj6P6ACIpgtsBDa0XlYtInsKtMyFD8iYlH0VzMgEDBibIfFRqKEPNFVwHYmO+U0auY4Te
Pd09Ar6/0fpsecRd8L9AMZMWlcmj1zaWV33UmuYm7z4plVVwBYvGMNepwBpmKLwiJCKJfNVK41Aw
9F7KSV8yDz1XQ6Nr/+Elc3tau6xtmDwvjXv9xPz7mF1+wj/8y6W3tjeIKaiGcvh5BKVR8Pch29bo
RPYeRniL749sYAuuiIojm5tYcTAMbnrOKq4s7OVIJe0NTgQKUEVnDVb+Rk26Lxjr2yQTDhTMiNRs
hAfEVvjfpfKJgnOV9kemWslHghFUzz8jGk52Hrmj5E+/ga7i2SA76skpbUCalu3KdQX0EJLkSmpN
XOdfMLJ2Zg1Kw8Z279/V4CuiYcSA0qKwYZgzXuagvaZWcLPD8Rae88aC93RmsXkZSKzO9mUIclG+
qhNce/3XNoI9sd0A8RlY6NjrwV5z0bCKYwl+LEvdGdARJThoTbdFw5dDl0pXX4+2ecJ+T40PkgBz
OravDM2ZpM/EMMbHjqxjKT00PCYhQh6wPbydKzUFwDLRL1k87P/vqjKowVtY59MavsON1nokcro9
XIkvhlWzOPg5v+yWZGUqn0nbVWm9b0x7ry+bSItRWzlDHfa4vFmhDguIoKgImtuBFqM8qZEWpA2F
kLWzOoKIdXFlB8yacZNamkdGmy+ecju5TBrr2HQmQ6yj2ljrNagXbpkdwz83J3gqCGOHv2hMpCDb
lXPjzsVPqKSE6SXHyL40qXUyVeVsx91l7O0LO/IJU8EYKNcsENcs0q4yrohi7bO5UIrN4FNJc/9Y
/0OFJaDCpKH0FgElkgJhT5s5OgmjIVz+DiBG4pQXTfDmc3tZU8SLcz7zGjPhYRYE2hc/uibOdT6c
FufTyAwnYU+TCtYajIwmxsbIMgjqNOmWMU2QariMkPkRFwIAb0g0GCmxEU/mKN2rpZtLtpLVn4zh
IRMxZD96LmFFkPCFpTqxxCJa7Iu/rNHe5d58W7YJI760/z4I4jTVvoHO1BEv1c13SenExOFEPKDJ
GehMnhDSYcCuH/sl1p3+ONftMc3sjRq9pHWMi38pfJjY9/VaiHVRKsikvkxGGyYwX1RY5CPFX2kP
yywOTmhQ2Hg4+I8P7XMM2Ngyqxjncq3RzJuAoDJAUIAoDssAuRP/cjLZDQfwI6IdBiXMwLoZ7Ttz
0wkvS7FW9XBtPBpEzfGBUSctHH/qMTsVVntG85SZZF5UJM0Cu6gRuiHbDvrhkM76oUaKPjFFNg9o
QQiyDKBW5whtWO10BKHYH3bUOXFRHFRfexq18uBpDmr/0kB9Pldv0lH5yHs3lIHGISpLSfOReDKb
8DIXjgmttHS6Dm+fGb3rEcdtf40Tw+WlAZtrvgdr9qDBxQYZA6IZj4g2ONl0VNWfIpAPEjoWdi4p
c8puvMo+Lmvf80v0KNVLECF7F0x9XkS0jYdjNlE0LilaMRbOxilInGXC0ja/IdbiUGcvUV8IWMoL
jgESZVsJGzqBWbNys/LPirmextfgYCRP0AKyeJhYk7KcXHKnw/wt1jbb1jp06HVq32KrcjZnkLc+
PF3yVCWKLTU9VtgoGGRJC/mCr9iqiVCARchaYgiYuDNhvdbSGTTMF5l35ShWE95rQ381CVj1v1F6
0TsnPNhdVjqm/gy4llr9FYqh/Klb25YDv0xpg3Z1/Uw0xlwazXQgYQ55nRlyIdp2eBSIY9jPZOoQ
27vPLQ7xmT2H/93YS9JMt4pYiOAqBiqkjDV/oGjJ1NUwffLgVKx5eQ2nXXNtoMLyjica2/mOKDIG
RUTXUiZnhU4jnng66dUSmYU5LupsnVEhJsGnVZBH/t1wpZk5EvPSTi/GlG6WjD1mbBdRD9cJy8Vg
IQBZwTL6BL+6Vg8tR0LoNmV3jeMARpTn81cbHJiHd7gl0PmPghr1ydr6JmeIJVi82D4LBpykfM9L
4XVRS68TAGgEeagzEap2BSZFEn69yuy88kY4wcUqqxv07YYY4LqcyL1xGCCoLECb5rSEDC19Vi71
e11ol65rLnMYXyalO6sQG9PqV0t2Gpelih2oQEuhgbqUPcU++4xPAvsxitIx2EJGbeihVIiJNwah
FUYDhw8TMpzgho2mjS0lzC+/HRGptistOI1/RE5ddI4J32rBAcAOFOWGChy3RqbCbFg3CV2AtFBa
bmHjhRUIGKA3x2i8jwz8A7RpCj9m2MjksbgwbSaY5kb/SJZZy4S8ZoGxvbQC46OFmQGCIxMhgotX
WGGT+MiHinVc/yl2jg/oqQgMv0cwazqw2LQFXKVSqRLtgBIGmxXgweiQNy9y4QMT1be6LQM2+lLy
ho4lIP4wT/+GopDReig/fYkQ/s+3fiWfBlST3uIy8iJ93uRtQdKFFw6fZI8oTATZnczyefpQQBDC
UAYeAWFj5LUBXx5ihwaMqnXhHkHNThXH3WycfMrzeINOcCWMxVy21UYfCrC0VRF2+ZG9nQqyRCJ1
m4+QnyKCrgR6JCYLtH3RuFOn4sXW05vIYCCq275sz0YvjmgG+oRooDw8koNSIVVRMDrQgfBdY8LM
fT6oBrrc2C0DgaDnqgPJlguvJCHDJiHDIhZj4DIuS3BEzWLfHV3jU57GlT/X21JtX+J4UTDzG+KN
9G0YOx+2ckVK60A2Z2ezaW3mI653roDiBEbehGMWFzsmeaZASTDSsT8C82yqE1Ur27ZmcguRuX7+
ozdf8ma4sRjt8p0/YFAKG1yWXFd2drIk+wTcdT53dXVhzZKjJE8n+Uki4H7U2mX98+yeItauVaO4
UQGI6WUm4enfU7xWQloF35Nm7GedmkWm+DewU6s4Ead9tsJ+RtBrxg0sHSlqTimjBWAnVvImW4jC
iGM1XhJ4xMqsvPlG+QaJ66mb7aNPmhdaIsMTSnwdM/UcI7krTfkwjuYhYB1F4bMOIFmGQ3VN12Bn
L7K++jbIPBxaeyssdq1gJebfEUeS9KbN2dUk8mDg01Wzdq82aN1xp+DGIOxbZ+0VMK42cGUIx5sP
MOfgo6cH/8OLpe7FbIKX/rATprqPgmafOQbqfUhWL1wCMeQx61X9sM+ZnZ/pjk9aiePR8la/TX/L
3/L528qZ0CiFs1G5r5a8hJVmfWih4KGn+L3a37kxHncEEBGU7DOe1Hi3rZKVXnYLmVMXya0eLRbb
gvQ0/dHa1lOPprfMLl4TujN6wah+jcAiGalyl2dMk1a1hk4zYN4vYW8mCVLVBHfxHG4UDGPNvKQp
Gm4wOD+49VyjI1qlNbCrYsP+C9J80ycK1WuEdnDcIgJ0YipRME6anHhR2JNtoXqhslFytlMMr9vM
8vDf4gvbFrXMBidd66D8q8UcwiFomnsaX+IAlgqnI+3XIKIpRmoQAE6zwwECQozEMkcfdJYY4CHu
kqvCYwJdEWCfvxCaAHy1zXw3f1mKSTAxnoKSUQVj0v9n7JDWXMgG4GOyZwMjINfqaxIVCUb/sdge
bYX7MTwupF2NOJuwa/6zUQ00pRmhQwacQQOT2NIH1PYGQugGbQ6Ai9YTwWUpFmr86ZYNp0Ziox9w
oRY7G/F9ZwMDSKatrXq4M9KoeGLYelON6D2Vyve/kk28dQnK/oLEcLtNpI7zlnRxutnChCA2VZvy
d34MXblpGDCMFKdFSE458NCSzDVgH+gEd7zUOwzwkqlfIjX3skZ29AgtUQYZUiDHClgTmRqLbOEi
3yfP23AlwXHc4vGQil0+Qu2IVn50FKeR43rl4lJ15fyj6BgqhCsWPj7IPr6wqDqV+NbE7TgYP7qZ
7LK52gm/2zFtIjzz2453fvyoEONHWIzR+ejqM+6/4FRvMGF0+r+JearPFlBponXJPWX0KOvwovSV
cZhlDMuMNit62AlZtMWZOuCFZGgAV0eSseQw2S/htyuXEK9RGADSZnjaz3wZ6eLw+dHq1ZIBUz0t
1osly0IQUziglmuTUf6p/ApDTPakY7fQk1IEYWzwRi1gwpM6AmkPWuLy91yzkhoB5KulhI8JeSRc
I1pmG150N2i3Ys6vOrlpIfAKPH6c6G6nwG2wJKejZmt26ZRelWfCv1MNJitji0EDAncs9s2/tvVs
VJeMEuOAagpqCQhqZJR4t6jazA6xGvtZJc0OC8sEAbCBmTAdHC2ICBkLTkMpDoFPiCDC4nKKXIPv
kCZsBIiLCbFU7JvUjNfREGcpEjt8TF2pMTCGhO2gDOM7orD1IkFGYWgwo6kEsKA78whzTHJH1k9v
FUaJUv7kJQOBK/b+WK0Dq1lp6Gz3TE765pDP1t6WGLmDvZYVa2viA4/VHcjSjYGSzWBJhlOiazYo
mmP/2KPy386oynC5H/oZACrWeJVmr2+eac2fYnqEokChbXrBUHiJwIjDu6TzLjE19eobQ/KN/x37
Box/81yE2sXADNqR2iBi8EkDRnsCyLV4uP2F3YWru+jOZndFpMiuYaEGCdZyKyaV4T+MJvBPphN7
/lh/9ePingzJeuT2Jez5MsXvHQbAbleO743JOJyguMJe513pFrHidjV+YuusklD10qKnJ/HFwpXT
/xlNcrJH9WjCg9LOI9/6od9XwMVMiL9VBXBvts6WX5FBuK2LxR4S3SKWVvbhbo7/EIJJLCPDfcT5
wM0Cc2zaIksdwJynYHoty2GBnta/PiRYHhbGk4pKANQddSsTYBOaBJsyAqFwwLk6oCMooKtG+x7L
yZtY/an2Z90gTUS9cayjk9Yrt+paMH9TkHl0PRWDeVjiHNggloIwIR3lgj3ikZhxiQV3MipeyW98
1JN41X8S7VmO/jtb8I+PurwWoHuS1kLz9W7z1YfBcGo6MHrpLa/ba15OlxHHAIMuB2fdug4VD8mD
Al1umAHkkbMzMLkvv0pMibomLlXfXBQ8rVzQ63JVJFiJ8bq3xR6vZFudSYpci79BHr0MC8TiR0j/
50dY4GIp8adwetFhfDVwJdrpq2D2W0bFdnH4LrnfNeJ85nxSWd4ifuF/KrQkOndhc+QQXeAiMjFD
2oLxbKaNzja4hCTQAYMpElJTVbFrCD8sB2UfuiRpXZoWnDmxhNV8rJtPipF9AAr92WWvHcx+A2Z/
YuJwSOhMnUoMe9lWGPO+MRBJ9Yi5LMMghviV8F3fAOuHpyiP7zGpB4b+UdgasH18uHZ8DnFZyXZ8
aItiI5tfcBNzkp9i66o0DxWSjdolGzkYWdWZm/4R2dlrgLd2UnSUl8WTPMznXOXrCEidGUmnEhvb
NMXo7xGYa8OJEDXddzQEKnXo2Oth1ds5+5mb1mCAUNRLnrAazOa1/VEN+o5WWwcYPhUMlnn7wt4g
KFXxJmACAWvXboLcR9uV1+aWwOWV/GaW+1mIQ20dcQjW4a9gflvDiZMG+PU9c+wXo9NXSnepEDjW
AZf+xB8m2ZrJq6lnG2xmIXrE8R/Y/DSvXCVkbZkO0Bl/4H69+DawD/3eK4j9yE/Ui+20wjl3y1Jc
u2OxSitMK6gn++A+yS82hRzew1VTokoht3VZV7NuzRLp9NebLFokLwwx7pNjnBGuW0zRKqXu04qX
IUfDkCzkBJct+RTQuDafJG04Yxi5GhBcJIMtBvBzTr7K8u97rMu6WVLnJZ5Gs2rL7xajKlu/F8s8
g/UtqwU7oeX1WVykkGQ+0hQdo012Gpd/hcYhWU9z/4reRGXeARWmmCH+5FtTUh2KsSXZi52wU7Cw
lSkVIi8MNLfDeNFUjFfwjvEn4Oe7jQhnXZl8CCVGozOh+7EdLUOZT4CnNu0DdrsYVdnvLcRLEx2p
kVx5LJYzFizvMneRB+YJZJYOgeaEbgUtpY5Y/QPszeMEKfNG8GGl8ab42OcRJjf8l9hGuYzBq7L3
Cl+XjfFH4TeB+t+gqcPkNnn3AmtVaUNhxayd9x1uM+VfvMg2jfOQdxzrvk2IL/MG9khDO68TRK1F
Ojl9Sb7elKCL3FHnLoDcFYumNNjPfDCp4fxGmaxYJNX7vN341IpuXo89SVqdA6ltmKLXkl2JNeG+
7dtT0Lfca9oPuU5N2+GOJrAmYn4HnaDnDMWqvujAY1wGDKhW5kJ4a6TXmNaCvUvCQIm8YKZe4iOO
5PcCMk+LRK/kUC4QIs8fuR+8BEq0UoroUMQ8P1aHlaPcxpMjw6BTbfON2z7HIRnG5IYh1LZAkGWo
EaS44/1unaBQPvq5vEZI1coQBpoEVdR41dAPCrnGQ7BKkYMtAG9YxWKrqaAhwH80yEfztcym1cpl
VnTpq0WVk+xFWl5zuFiS+lHMZxml1xxCpSpj9HgOMbZHq8l54+rjVDMDFyRyoJdc9EIBWiG9NOhw
0d85iqwdS26S5NGg6IlJCZtz+VjHOGwG47DM0FX+rtufCK9wavdAcmVW+aUHNDIn1jaCHwa3tF6Z
4jdwfMqKyGGcrk/1lcTGM3GFZ5H9xJWJ4XQbqCQyF2g5oz64YOJB9gC2NF/l4GLtmcItX9mYEi1+
OGFMaShTJyNZBz89p8Vpbu2TzwsiK3vC0U617Dvmt1EzbldpHthiZSRvVaDTcjBloEDssNr7aHuH
WNsSvBRsq4pxbLmIvz7M8TBo5h0bhYEvt4WlP3F7981JCd4r/SlIWMTsyO2HDJ6RXiCqnYH9XAkK
DB/A2boQhHaxsmoeJcLOWxaz8UmW9HMUW07ffLFy9kI2R1V66VKwgtwkYqHsMXcruiWl23ZLgrEW
sWNRIGbToFD1h3gUpDzn3jD9KSPMLGinZu5FqqMb24apePcTmNNx3JgslMgBZe9I6CGm9oxlT1qv
41Zdpya7cZMRIRG0tBuzxXHMJnZA9BIzTFNaw2vVYKO/EQCw9i3SJXOVWJvUURbgGz68lLboIox7
bnwYsnFQVwWbWkkl6VEBNjKP50ZmIOziYcHj4d1jfpsN9mQqKr6ykTqwdPCNsf9JNX5pdp1t4xRH
JMwkd+55r7jri5LGQxiGHsOy2D4tZy22zIgtd4W5c2jWSy5pYDrkBGn1tSDUSwPToUiwr8HnRaiq
Mg4A9OOIdgY6OVwVS5DeNuymSyUrJ/zSEcFPGmeLJLayCZnCpCqZvamx9/kC8cKIMY2/GUvcqgJt
9FZu+m5tEZHO+GhxVcH6RatjvmUXVPc2BxWPGKJNFjbcQ9EaanuF23tE4y5X5AeE+xz+G5BD3eG5
0/Ujkd4k3dfNP7UH4Eug3Yr911o9oiT9QNwcwqNEG75acYiP4Zvu78ZPE/cpE42UH57V1SvCf/dZ
eLQM9NFHrcT3wJ+fJHnfK8FeAjzEA6AAO9b1dk8IbLAzy9rNCa4FWc7v4ejsOOGl9Mf6nv3CU8e/
XJCPIKkeUl5PGcm4T66N6iaIcxoUwZSkA9QqHHMrpx8RUFfwudtDwzOrT7si51z6N5uaA44jvu1z
mcwfUBx4GBYrgzRsQ7q9qPJiPXAadEzWctNOT7AQGaR5FTUTtMEx1UhVgOYP2qxJLmX8b6lu8vDP
GE4CFl0JhEGS33t+iUqRFXEXG+FvdjEbAqlSnKBu/0svcEsZgoGF69acZBgPuAUVEHGzyYNDy46Y
SuP/EgQ88l/KiWxe1ROYff0Ws+cJvRXo0yW66yCpB+LH3jJrtYVnyUei/eM16yEEF4kzNffl2jRD
aR1/1icV20NAQQHnYzhsVYqXisICfRebNlNeBXDRGn55xxeeG3dlbsDmqws1KhpYHM2LkZbmA6VY
b5yN1Pc6BF8jzswVfOaVWu3nxyK6CKFIpryROXfVGGj0T7cES3joDv6wMYat2nElcNHWfKGlp1Ac
JMixwq3Df6vbT4WguBlxp9MO2T0BdAXvEaoE9MGYWdC/Cvq/KTI0STR52bShcCCSASoAnJLHzLMx
qFSvwpmzZb/Cup7w4sb4UgHkelAM5aK6VfEH3wl0ZfW4mhZZWoja4nUZiqQ/cCfaO754G52axeJl
/JPrjZmdBJ/KilATlKYrrGMoSB+tH3VOYLDYU3azAkhx8Ycar84WjMTRlHvYOCtNjh2NJ414vr3U
K3uRPKvKPODcHzIM83cQjHX5YlHP3LOxd1G+6YeKO5+Q+ykDum3fxpngpTrZxDf9+67xePlkafG6
8IxI4ys8HaY0aOzvyKzZg6Jv9SZC7lDclYTR1BtGoCy1v5HbBcf+F+eTYwPiCKQ1jkNvTg613juy
TggrS76Q/Lerb56ofBLjK4uqA8AOV/ZfO2R8rDUoy+yRUYbaeXx8863kk5AFNpGWUlNamaTKYfw6
y1vJjAmygHhXIuuf0nUrNMfkO0cZx487TAESUnJvMn3Ypp/k6R6UCYoNNIltIK8bX3H/F3lNepWn
6oxHZRfZbHarhuwasj0mG8Rf85UKFbkHwPSalbUrt/eha12oOSqHYoPVHH5/4QiTqcIH1k4nrI6W
vq2Tf6ZFHq7+lXH7SNEJYbPRfnKB/Ur1Y+7Jwl6l+5msPoMqUhlOvZxuYDhsdez2u/FXobSrqr26
NHG43s/FHca9y2fhE4/20bI9q2t51cCy5p+c8RK3Cck5GPzTa7K+J2uDBLqtjhwH88QeLD0jSFCG
lpvB8TL1r44oY4OjIg4AOi+rWo73UHqmSHLmLLqkPNctXNqedyQnNiYn0mCEAkYG6D6Ywl3YjLtw
qUCrfi/+j6fzWnbbipbtF6EKObwyACDATO4gv6AULGRgIYevvwO+55wHVbnKlrxFIqw5u3t0Z+EK
ypVdlpxWjJEjLVNYtTU4gDD61z97g329DhwpjAkPitnfLmtpQHpBMSHey/LJOLwMDjbjTSSaC2tX
PARw0mz5MU33Sd1zY7s5nEyYSDEvfYwfXn6INkYuQBqa/jBfpyQ7sdXM86HEJjRsbBEOwi3lQ3H/
ZX6REMht49VxYdryb1LJPuStslcfPJAydYsCEYenj9gEW4sWpzAdwFv3ZF+RPlsPPJBP+CtIcYLy
v6NE3TC/Bt49ddISOkovXYyp+IfJ50iyviPuwJthxxefwwN0tLCrHhmOStQR0JzbkuYkCVe1dz09
W3ylfCoOBegzNFJOPh2YvptBRYvym5SJu+ePOg2MIOhC2x/Jn62Sx4Cxp+mnKHpXj3HFIRdO0OcO
K1/RojwjZhw+T1755RAOm/vnxfOO+8jMb+P8w0Szry489LgcVoaUZfnk4TRNrKqZMC7FAz1S/3A6
JZSr75rHNdNmLh2IcUF4H4iWKZxsquLOR8G71SF2x28nRWU3rW/+Mr9wjNkgfmZjH8ERn/d1TI8M
PDoL9keopMHQcpaUQvh4Gp5jgxAJNr8Fodk20i8UhnMuiADxnl5eM51T7bMeMVmCcU4WQX+BfdTI
4gDgRfvZayyBZI5/llS7PdOLQy1nD4M3mTdgvjdixeP5lbvyIF+cKCaX1Vwd7ic20QkV2IuOm8Qs
P5wxwhP8x+CZ2aewGOmhZvMDOx7rZQ4kmiy/N5Ml01oMTND5N7yKtmcB0DknhwrETI6onFDcND1S
o1mUgxuD7tGJ9nCpuBRDGJ8o5U37g+5bjPPp/9kKNRqcZ5KoH+DEk1hh6/1j0O2rySJb3LpGvSuV
fmA5wc7XIGWSiT+r0z+33sEUTjO8Zu1HvsXFNdLv1NkWWMw7vbmYvD2GkdEm/jXi/lPQ+IFsleBo
FT4yuthZICkskGaAFux1D9JKD6w1HIZ+L63GHvglqR4DVmA0S66N9dtuLa8Qla9ylSS14zNCM9+6
BtvDBVVZyY5NRfRhLoI4Ww6C7gscRjiCSLaeqs6t1PgQR5B+2uq1KubTMKl/WV4DFYm58ceA+7Pw
b23W1BJr6gT/gDQcRUX7bto9IzFSzCTumKVua6NdhpbqKx7hZaYHw80cXob6T8RlAT4X/5qLpHJf
qvaOmWS2llBdXhBVAqoTqB12Ch5XxXUhptGd+89UoLa5HdUeWiauGaVgYzJd6i0MSQyEHqmjPIK/
ylgUYfvaZ/Y31U6kN1a78mna2AM3xJYeEQA3D1K1hcDFfbTyh0paSJkOkXpOdO3U0s+SUkNbSacK
i1hMPiQDzvu3HCN0zMTPMMTIOG3wn3olS0Bz7Lz/miG9uklC1sAX5VEiHlva6EeJ5LeYrXvZPPHW
D9RmgEyO3eUwssjchtqIxeZWo1JTo1LmH7X+b0EXHfYewYcBmDbUShFKkx3I8hz0ToZFjL32mR2C
JyCmQG/bOK6AGC2TW3fydAyHdTNc+pw0HeqAvkYeJGxPpeR5UK7qkB1WGowFVoIEr6EGOV5bH0Wd
wnJHuDfIClUXqd7sSSyjWAMhyy2PtUpffSreNg9cO26A5uSLhZHwbBOdYhM5Cmkn/p3z9dUbw0se
/85cUiuES+dTSmmWlP+tImaF3h2MY03FsFaW4O7U61DE7E0LyujZHyXYvnQKmgdWVrwZmRMIrho2
zjKCOCRw1GT0BGy/cKWJHNaGA7NjOhUWgbejxcoyFdmRKAHDJxfXisujYUaUzrET+3aGCpiSpue7
SAtMgNt3AYW/momk0SuJPa1s11OCq1tQJbE06mk0cbz06ylLIcIV3WmARJD+sYrikSGgrHhsVqY5
fLujjIeciGMGt22kIy9iW1Se5OG7QA7sat7QxxlDa0FcDIRzOBEYWly6XJel2W/2BkHbZUSfjZG2
ntxut9QEXfLYjtjgkKBomqIkJ1YtL1EqfyI7hq9eyB9kBmbzG+qCPWLZBJvujfVvCM01wcreAYzg
MGhqgJMj3quan/3VwNhn3EvgZiJyzjsydaFz6YNNJoUf90dWds13DZr00n3jr6DU3S7jfSVwxxPg
rs9T66ek7lvoadxD64glFKvjlBkexfQt1zuCl5hJy0Lik4/xpoa+67x7Dyn5xYUvf3hvKuMlq+bH
/ClF39jz8dx0lBvtWvrwcvO8rDPTFvrrKSHIMWFi7Vhv2e3JTuj2qHdxBE1w36dG0HYjEUnjZELx
Wnk43eL3zsGtMS3XKIJXOl4mPb7RRn7PW9x+GLicq23HN0tXbmMNCQI/Yi5dsbE4qG8yieBRifnS
bED6+2QhG0/6CS0zbHSTBwlryezKItAf7W8qO/QWexsVusu6bYPtA96VQoedj0wo8WsD1uVYCnXm
0JnI0pTCcip804CuyFZG4gHCX9uwjb0JpS6fhwBb83QeeMU6FHRUMS+tiRYFXhC2dh5hZhaxHeQa
13H1wDwI3GHlLEIJMNo9X47UcbozTysGJl1pAvmLDfY2j7ZDy/qfkmt4XVUun9gtjH/zDTqlq8Sb
2iu7xus6B4MxvWKT2tCtVBhnTX9rEozCPdlJRiI0GiKIRYteLm5tbh6SHC0gaQ/rhDIAGr8z99hR
wEx/OBHWpWLXQ9nbCuxrUw7ifaOUfrtQb8/9EZtb+3nhZhxyzQGWfu9t6OUNYBaPu/g3CFwFVauk
7sAJSo7DCg6eZHyQ1TiphD2driXAmGIqVh4spB9G5twBTt+VAXfnz2UogiUOrQ2CDOxVwgwqy1gU
CDUZj80IZG4MDpmq4zSojC7omoukiqcl1Keq2E9YuXdnOugV3TGOTCNBfenGncTlauQOPcHFXTfq
W25lV/x+8WVUjDCDTjXSBsbosg7YG8zjSAFebfgG7voNVJ/2wptrHg6MT0MJCmhcH2ah34pp27vs
NtS1M1GeqlQotdNemuh0mowHUPfDMQPrDoSrJbgH0Y/x2PtxxVAJfWuGNCE5w7HDxl7hpsxYMBoy
ldaUFS9EwURvuyMx3/5/GtxjEgnAyCYKKNGthh0lyrhbKHRGl2tMmuCxYBFc518n9bNmxZma+tHB
qxqXGX07B85Ew/xwUvNG/ZRuX6yagKNkQb9m1Fma+8RDLR9gv6nXhAWv6WFEmClrTprQmDhl2+Gq
sU7DW48vmTd1IuBg0KKtyKEyG0Fj4fTAjleCU4tH1VfIljCDLBChoNiXBnOEo7vGz7mDpEp82jax
9Vj7AXA5i8ej02IEkQsXLoiVsXfNBh/qHSdQj8viNBPxOM54N2xlU5M/x24b/yofugIWBFZ0sokZ
ed/iacUjsyf5pEoR5nJ4UQpVHZjmW5poZxUaWXdp1+wcE2dFWWBakIN5fXccsBvqd4Dy/e9WDr43
08zCx1CbYHCODqd2pcAqFGu3/NBL8ZWNzJgTX0k3tJgD140lLcpPHAnuSZaeWn5RFbDVMDFUxnUF
oAcj3mT8NJr5xgbBVqrAUvCqm0Br+/TdzONbkD0Z2BbIbFfx3aHHAIY7AwY6F55w5lCq9jAWyLk/
a5o5uPXuESZcjAu5Xt86bbgK9bJdhxnnqH41DzPnuTx7ZnxlBPMKZYFSxdoE8i912X7XzlCP+o3e
y1M/5d8dM+ybcCl3OfRwfW6uEeYLVQpHPX5kY/HMnPRVZmTqrJyMSfWG4fmuMVIQ8+1556Yc8voB
7d7T1XnX5nhVRvui18Ml42quNxsqgK8pRYBpE9jn+rPpxIsCdNavx8SARFv/O1XVtY1Bskg/CZJi
CxLaW1OLt5ZMJBW75xKzMa5kH9fo5sS/xqyAiachdwgZL13hDawIJhpimHdpe2sY/YiXB9BXaSSa
lPHAIJiT9wWCD86DMU9HfpGpyV2Kdy/JoDWjM5h6oso0U3J9KRO5YdZwqgpQuJ99tEvfyE+J351o
FpfgRCrSYyNOLKNz0AzxVLHfkxtLZTkQu9VwTh2FVmxITxP2/yKfj9O5SnT0aTIGELhqGdQZ7c5I
F5F0k9AFNJixIyqLSpUdLekGa32dOPi1nT8M6ZhEIhg6QjYp7DserSXALMHzVruMtkk35f+HpC4T
Hd5pdphp/YWPNXEwm7fKNA5mSRWscn1UxHDjth0zosvaDcv8TfKSCCgnlSLlp1kr77q5yTywwGWg
mPpDm/i5guVCx+azru40CS+CrjpuCgpnoV1qVuep0i9Nkd9SVC5adIyCd9dM6zBQJometpz3mug+
/isUyho060XJ0aA9EGP7tklh26vwGBzcUznHMKYSHCP7proZQFDHCKgMXdUGI96UnuceSYDnLr6U
Tg4sDmWzo4QKuOtEhtXI4SdL5HMn22et4Wy6c3oQZVzzOr8ansoU1m4JjbqnWnvxmnmCX1dRB8WC
CJg6DwSYrue5VsPKkIIaED4/Hk8WOJ9bkoMQ839Jjn6FlSKh+2umF6WNl262gOorBhjJZhxhoh/N
M2W9oJVJoyhXzXhx3g26Mrong/7YcJIW/Bc6oLBK0Q6+E+CvYJFTAHcEPuGW6HQya5glmb2KdFfE
vE/GneHgkIQZWCGiyxGR/u5uSh8z6b6hALW6GK6Zzd4goIHSjjJFFsIBCROV2wAhM9U/jJqMtON4
vIBeW7Xh4HwX4qdDCmpmKBnBmdWT6nawpjRSQv0g7ZL2aWYJPOLJhaafkpDU80uVJde4iW8DWjMi
TrVufWoXc1AfPN/KCcVr7EMTfThilB5oLqbO4Vcm6iPeFryGHXgq1mpzkQWpzaeCkov+FcLPXrSP
mUaVBXO8K0vvmBu4UHXm6SbM2bJCSTsPKayBwjwbOdsqm1l635jNeQTw2E4nHp44rIo5fk5Gu5+2
1Gjk3JkiXNmaPPpbPKumkq1kA803nTqHfIhDFZ59pX4bmz2GL8gezUfcrk+Re+wGiLgNiJs9y2Ji
utCEBRUT5tLtmoz4+zjSu5uAl9zr03fq9IdFfHdywmMZ+WRlO8xKYdKdUJudi2bj+Wo3M2B6J5b3
6NGXYu2XJn3yMBIl1U1JAkPvMLBpgqvQzBLRnMeoj57CFq6Ua1/L/sDO9NTmWJfJ59KUaEQJ3sl/
couyq5Vm41TBP/ve9ybdLorGtCJci2TYiqzXMmWpydmgu2zcJD0IkmZOaRg1mbeUwsaOxs2546jH
IKrZuQuUL6VtL/5RwrUVYMiJBS42j6TB16nWI9biCXyKRkS4ufotkIpnAGaJ1WKM2bctZHnRP8ji
s0vYclHI0eeF32NBpBESKUn+Y9wz7sqBeGoySssPK2eu7LgY0U1FTlfGXyoMaJnjTwZBVqZTg9K0
+NYTSUHrcz57fTrCbON8NbsOBQrRyFqD3UnDJ4UQoEgWJSXXSkwPx+ZkVLV+zKYuabGxoi2M2vy2
MvWNaFni0ifboQy4Hh1wRhpdgAkpsjrIWB4TbOCRViNQCRjcnYXRdKarxijh+WLswZ2SYgefpcqz
xove1C+nN54lBbROV5/IWD2mmrwmkWqHli3o7/3ykFAAIrv1ZmS7FkqtkIuLbifnirRoOz2dCLg6
liEk2W8V3BsJXJzUXgPnXVsDayurJf8CeJZDE69xdgnwwoiBVhHjDxV8BSenmJUtgOhAUILCRZLg
4R/Te1eZR7VtWR8HIKLv/RDfhUquvRc3fdKvVrWP2iyk44B8Bj+BRaVGzgA3VC7mZRSY7lyuItTz
6JTj7cs6Z7d4s6CNkx5ybEiMc+axmhF3+sZNmZSLRXc7xuS2cGXwMAaT8rT2CMCDp5Fdy2l9VQBH
kPtcc4hE20kLr4h5V3DWD4IGYGoGTBJGFdhoaRD44md/OSUKVIm8pTIEXhH8tDiUu/y/51Ki5deq
x5CEdMZqdFk/aeyZXlRzRTynBdmCvxjAPGO8xZhEyWK27GcgLaV/ak7eFbj31AKWJ5YPKR1cs/jH
cOST7HQu5R/8U6K/szHbUUStJLFbSQT45b+lJrlqzV9Cd5s+OWht8cxVntazTp8SsLr7DDqQe2Fv
T9FH05rvLEdvpsj+qGSDl2GKXjU4I8PDKfr99EMYkC0SVpw7/TDoyUkaYgbDnWbLwGuGA/GA80Br
J0MVha0lGPASDLh0qc+sZUMTo0RBEkml9L5gM4mjJ32QsnsYqXGHPITKMzHTSbft4ND7FUg2gOh+
z1Fu/VxlCzLbXsOPvPVRc7hYf8rd26TanXPYjobh9MLSe1pl1mP0NNkVFL6YtZrh2uvoDi3DU24d
JTBm1Qcz/mEQo4f9wM0sQjYAMqEbCQtaAtGNlRd7O5RHNT5iflBsJaxMQQGSca5nOrffcefXZ/V3
x5qnlFFxyzQYKRjD0p1H+XkVXACSFJYpr9HA4uxWIQDsKbuNjPUuD8VtbNWd8qwU5QiTNGWhnPeh
YYuQPuxQiDjUacyQxoewjHsvN+dFcXnSxNHV/oP+Bd9vCJ2mD+KCrS+d85Xp/VY0k7L059JMu6jx
4ZTLFee4OfPHgMIW5cy9EJeYzlhTAjI6CqPcN3iLZ27PimrmxCGZmAB++AcAR7RhrJzy4eTKI5lA
s2x4MCkwqT6tvixb+2qSY9xejAFu76K/FAI+3dmecAVcdOplJmJCeu85SxzMJh1HWBbmmR0xC5ai
AvU/XMd2uuIx9QoZwdz5ECqSd8rkgoUlxSxI9qqFqqfAfejjCGkfAox2KCmLn2gEhdW9zFxXQ+an
TrCwFdAeLb3Uls/KnYX2cr72+g/yzJh11SVMZfsiAIgNOgfXvU44oUYjANXY0s/Za9FhnuSDiX4w
mKcGPSIC/Qi5jF2BYrSXFX/OWF4yDhTJEF1LAzZgayIVb4ph8U+Nwqy0Gn9djpkE5yX41pkZRNDF
rJrDCXpHsVpBNeiBvtGWxx+wZLS2/lqnPc7zNb3GIsB1YNypQ8z9xrA8zCa87EbCMxIl3PAwWrCM
oqazQEPXYivFr5GRRJSvCJZry32/rRC3UyKuMR+jMrG1Wp7gX8ImyiefGUsn6Srz0WnUappV6ZI+
sygwSmvr0O4/VCKB41YDtPxNunKX8gGwoMUfBERDxRqkJo3HJgoHEwQn5ttdpk1sV8FdcwNWNtqv
dhUOajvHCsI7GGvg2OTx/gNHBi/2BBQaojeEbAwmGQaTGoPJZGOQwG5WoGbLeERiHLl0ZaGy0kVV
Ra+qnj+wTRB2GHUr6DBslC8gK+EQ0VqHL1DZ/60l3tR8D9vqMz/2oKHsajoULUaadTmMNHVkwBMl
usYwhFjJnjRwDZ/JNlQ/y1vi3Ww9dF8DLp5AK6iRrY59X1wSVibQudRFvMxqesrgekcwhfrQ3nsG
9T0cs7uxH4hx57zyE5gQK/xvlYIQ5bI1Zii1yWY7O/Ia4SWvfpshj9YWK8HWkIY7AtCUFMYEYS2Y
ix2d2LOgvL49d1j82SRIxGIpdFQSHKsfGY+u+Dj2KLDHKVkfNW0fSdQ/E37wQpbYblIzAl0xqngt
fToOfnViAMI6URRhDwv6RM0dge/P0Q6j8ET3N3fqw9jgfAFyR0AKjjC1WLvaGB5M1Es3UO7DQZzO
cOXdLOK41OspL+yToWSBBuuw2zzOgeaon6Ysf2b28ua9LqvGVSm+CpKURja9JKeAyTjfp1OCxTgz
wNGxph8dPaST81KAP43a5Z5oegjeu27y16ZYpo+EpaLBZ7/VMI+qdo7z4gwK4bABG7TPWdq2f35M
0qRTT7IMpgPrNxRlBqQRioLeSn7G0BMJGjmNdzK3B83qPXlLEuwXslFKuYYRLqOewkebTrDoq52U
0OS0P6rthWPSdYxYXFoFUlvOqmHCiqaT6HZJ9ssmnhKcHaiIVYU2ss9VheERckXyrzlzVoGm301/
l6/qn5j+U/2XPv+7AsHu3dwyfILHkijhBCKDE7TMKBdAFzP2BRzLcfiNUB3izm4mZWvwHFcYjSIU
ZDQz6TqWFNr3aSD97dpHV1dXsKMd0gzPQzHd4pH4ZE356EVKxYcl9x8sJmSpD2VgzYUGDlP2LVhu
k8lXRkm9Y8fBxIOhArbGEk3bOrCoT1OxB3I1pT674XJRTz0uRPrbKY34AasCJBpvJJqVOObkI9jn
P0ainxZKZnR2ZzaV0f3Qeul3gk90VINOW08s5U8DBEXZ+FAJT85UIFFXTGlMsok0poIsR/CyIwuG
zYkPW6jUAFbhT0CS29Hc7D9j+qpzWX3FhvTA2mbCMItZ/83iZHwMJ1Z6N4WDtw8SrV+IyYCOjI4p
WYwYpGILPZ6nep3AVsaDCREsjgjjXid+kOLYFY1rW+QrNjqNwxEXV67JwEmcyE4aFwuSb6h4gZNP
0xo+C0P5tFKis9PDXp/pipdohOiLR3j4tSrttaTAvfnSpbCxcYt7zii7Di3b0HHS06qnpwogKmKe
CSh0eiupIIixeGo5oJqVHqdbr2YlSC8ZzqRptDFlsBXyhK3tt5G4MLALtpl2VHtlvwHx8VU4wKf2
dUHsqtp3r7mLeQC9Nil8UR9jv74w8poVt3LGSWMACEJPThLtxoZZllWmcuPVQPkB0jdtjilqph8p
qq9N8cmSYCEufGW4+lTzNKvOiddPhGSU6VnAYXtb04F9dWHdkCJeH1beP4ZMussQrSMJ7456Le+5
aVyXxKDU3QXZFGWBqUxk0y3fSmp/E5ch9DecuFK4s+vWanGwC3Y8TfOobzx+y63AZJnRskfE9Rlx
nesh59jWRyFx5IxYNjdDmy0ntebDLWig7z7h1B2GHEP/orrKhWZXYwiErYc1ia0cu6O0AnrV3Jn5
xDqOFj9f50Vq7EuSDN4TesqOpcyjRXKtnyzSAQAZhI4UaqkdkE06obOO/872orXzRiqrcYcZFSUY
jOUSb9CMIDz0CZkrfIuS8GbFEyIbDbm5KCgedqoFxX8I6/pWNNOd9xyiLC3hWemneMoF/EFdvcjF
PoWOP9E/4BzJE+BbYdFZx8885ao2bcQQHqGgqTYaXieZrkVRDJ5lmqaM5bCl1UpBpwF7ANJhujnD
tiadafWhzgW6FaYaB6S5sXjn8/TuBuNtmMtbMaqDQGiWaR+qCFTplv20Vuchkm91xgvKkI4xOVga
685NOOnnecA9QCRVJoPJ0MyG0JX5PDpI9gq3HEoXHYYtb/iebKnkaNTyyv81zlaPmfaEov2covaL
go6oOAzrtbUxgrFakkBGAe9Ipa8hGx+x+awWCuqd6SuKveE8cJVmDAC2tpGuRg+JDD//SaPquVrx
9LmIcjROxjrbot82mKah0HzSwyed/yutLZvKlzQ0wHMD0XanuTh/eASUng0yrmg/OthNWnsmsH2e
KK3k8AsMCi8m/kePXEXxNanKjied4DCkorlJYETXHlShdQRF56qpyjuanh/pPAdKRf6Sth8zgjRj
Sa4FMhxrb0zdY5sAsRh5hZoDdEDe+7mGZx08PKpQWtKsMz8GiNsyAhEq4SA7H01cfcRS9RYie6Fr
xHiheEC/lWa4UREmKdfiObQKYkdyBVFq2eyOdMJkkJ5Mdra4wGBcgRjDF7kdwtiukFfBihu2BnPO
IBNXJNzJO1CnkQPeBife1KNmiIXBUst7+Y01JQOqsPDW2qk2Mwrega1iqDAi/LCO21B7sZlfKtQZ
9gdMrOunppuX6nmtAZtkkK/4MugOoB+SaNLyGqMIu0rxRH0jLAgtlq9y/gnb0LVY8FlcVaPdulxq
jOtc4Pax+RHtmAHkktBwYp2tOT4qrH00rTxvrKYZouYw+9EOShIaVQ+tAGRrOpLeZRiNt6Cv5Boo
4GsKdRi4gJFReIxFXl38BKXG7Ej7LAnGFp1kpXhib3hIYgZDMd2c8Vfb93AeWqfEPpPA+dBPxTwG
yofIQVYwvKcyRd+4lCU4YeN3A+t8pIv3PiaxL9iEdFAWqC/W6S21kCNTCVmNhWv82ypS/EmtK9H/
SMG0i3dTDy252fZmWhqfJucx4Egk2ceAYEF1ZCelo+T+WywdNFnIWTPSfSK97Sr5cBL1jQFcbaJH
QuCv2QAkBC7NQFYcz0oXJvtdZkinQSVcvCPRKtvNWXLG8xDTUK6q50ING3k5WdldddR9mhqHKlEv
nSwwD1k7J1PCbeWSTqjyrXNubbL7mkIsewTswlnBIgQ5Fr7MGaAjuOnse2pFimhw8U3L+A5VstUU
qX5IuY0uvjzkrzLq/bxffdV5RwkdbLrsTy1O/2j2YRK4NS8KUg+QltvXQBiZolS4vGzvLKoHuGIn
86fyMZENym4kUDV40fvurQ05Mc0gm8uTJAMOR1NI4Z/NnsQGMNLw2MYHHGp/Rs464IOwzfN0j9wy
k1k/Vi6G/6OSj0cJ2DILJe61fYHuhyc45kTJO0KhdamncjmjyEv4bHO2gd0jRAvQkQkRHgY1oyaN
hrTr/c8hcZsK69ryFDOBkIrUBuR4c17nbo4fsb1x+r63Wc65IrrhhtaETmOq/phz+RGX/YUqT5S1
gdNIXPljTK0QKXUKjPeT8qEAMuK+JgLeEVD5mOHFIPPtFSt71OTl03i8aXd1ni6GE9NqRgsS8eFF
+0evLE8r4rdQZQ9q4+Hv8iuJ2Y7v9cSk0qPdRTHjW7WQ9B/p4SiChoIseUJVgNo1bMe7s5joX1m+
RWsFhWYQ8Q5BIHstzAQlaYMxqYP8b5wxwRCNK8IC0l01tWeFvYn2uzo3MJetKL7Zq09JQ7hCW8U7
lwnf9nTKtIxc+CXqqTjl1zgqQlNPw1KWArU1glncbAxthjQfsDKAHmkB5cXMf1Go7/NWPIxpQj5f
LxPihjkTOpuv5kRW1smfPOReTvWdAPN28Ahn898ZOzqA11cbR69eLd91Fr8LWgqNun6l9c8iwzsZ
QZ3ghAYDkroHSHYgDbRDJ3GTlZUn5eyTtKPWRJ7SlH7CuC7TCtJTezVypMANqOtlmAuCn/Ydg8Xd
yQ5wxArKSgiqA6LQx+LTUIpzDUelAOa/mS9zuCu8bE5JBqQmzYIs39G88GPL4zU2XDaydqQa9yrg
moSv0I4USKxIG9PoxQdVBqasyH44hZaT3LpFv8rcwNOGVvtyxofV0mGawLKIekCTgWSmrO1VtwJ2
EJdsJg7KH7K/hoI0AxFDZX/YC/bWMHQW1Zf14eSwFjPKbRzEBt6EHYCnTnxqRX2WGqjOzCFS+lKR
TIXev0y2X4rxB4MxWSNqFRpo36W/Il/RksP1piOLj17OWNTWUHAcuoOZqeElFV43kQTIypetnXiU
I2phO2MdtGmYe6xF9g9p+U4xlKik0zVS3FLjT8TKBALkMwLfgFts1XYpoK9KoBrqF/Po8N42eW9T
s3tUrPkYRh9RN50nYV5WakaZ+slsE8uq7oNVM3Akz7aQn2mcvVZXr9c9jHLGSbL6Od6IBNxfTG+d
MIL6J0mUxReG7CfT8WVB27IkxHAtOyzzfMYNcY7aijCZE4Lj769mktA78Dbz3LN19iktrOGd9oN3
aRsnyKjjVVwqmafsDP9xoourYvOEvZferyriNst+Y389DxIiMMEsGR6mQr/bePI3ePsalB11fThj
xHGVZSYdic2G2wJBjwUmhV2RK0EGgxE4gG8Zm3PrH0wNNaCwh10SVJigZU1TENf2sSyJ9yV4PewZ
/sEfNVYo+pQDKXJCswzHfD01qwgwg8vmYW2PqMyU5xhw/pp9ivKpJ0YAg4gneAqv3QYRxEn1twCa
Vkg5h3VnX5X2ZQKoEl+3JhVeWqI8V9184bJerdVLubfMzC/xuShmQDt3LwXaooVqkZ0jMLT2CeKw
KzUcRhrMbSal6Ewq7TkDbF4rHAxxj2b9kRxvcBk7P0Uql7qJ57vBXl+GLreepL4g7C777bTLVdv9
5PSVsFduT45KF7mkesQ4/UT5t2gIKwrKZVY8Tlkb6GoR2vYLYZZWpeyCxZDVKt2AAzOWC4Ou8Y2m
OJl57a+vmdteDxcv300yoGXKOeFm0z5DGZb2W1ewFTjzllvfk3zEaeGqyz6aFr9ga55nvK/NmTcP
hkK1Parjz1zLGCWKYDpyW0MzkrP5UVbKgzsJ2Dd8pruOc3XF2LDgXOW5TFsToMPugoXzTxEvuPn3
6t/OSENztIMWPlWr3Hvsj05NlmbPz8FxznCL3jeG74ZIAA2K3Un0kj+wRVQAt/5K6B4zYpaFOnt+
6jFpUOkNxnh40HSxNa12sXUKaykzTIHQccht0YotFl/k9Txt5aLCWmZvNmbQXXVs3tYDD6lrXImL
lephSRgs1I8JD/TnUCF81kGJnUhy8nCUKFAS+ilBkIkC53wgwxBC57McN5u/U0kPnWT3RwXahz4I
8tQJMB2dI1W9TGx74fgQ/KZTQSrgzU1eY6JOpI43q5BdtQpMfOvTgrpSUVBPNiFtkhmVR9/dueTc
2TvKmZzWWWMM7bMh7E8DkXoFQFkyBiplYjwxvBxMfY8u3S1bYmk5ln75tEXCFEWNRnVABDIxTKVs
oR08azNnE1HB5gVpo5K6tyiJnq1T+lmvPO8eI2DBiaW1XaP5Z8ajrqg2UoALkxktm70CY0fFZFnZ
ftJnx2KQg6QEXJqplD1Mp5lrxlqq/Qj2WakJWZh09TJsFfk5TpS7JOkfWf5Ry355xaKnZb5O/WJC
YSJyl86vmlwzq08WFLgqIuEVYEh6Wp1GTPwJUgGIf1T/qfJKZg1Q8W6X0ulQkt6bzn1PcHZYzmvs
IfsfE7B8cpzdHFaERltd14NuM2XBL7BIyMp5GdJH5hkFg5cnlwIHphqyx5k4q3NhRSbM0sZynZHm
Ugsp9ySTZxSt7rKmi8FaqCmEDfqlBtiE1eJr9o5lJ2M5V4sL8vBJh9VjNiS3xJvRFt2NHPpdZZta
892PB6Er57wj3EvAt5ezi+wkl1a3zzYhX5Oq6+3vreKdiq9qWoYFHwL1BeZihFUdBWKW2EK8Ekcc
sbj5wLslFoxFBDCd7tfsWPIoJShNK5oNC4EXJRWx+dDtVotqDMwofqUm4Szx++zk15C4sCTeQ9Ie
FzZ6XZ3sG9BGDCk760/Blfn/ODqP5caRLIp+ESLgzZYkCIAk6OSqaoOQ1FLCe//1czCLnujo6KmW
SCDzmXvPpal0+wgtkikdWrSsduOvFb1wu8UE7Ux1CMaEp12GbDk/RZu/6tH8Ji3wE97sZg0HdSFi
wXnVLPwNsDGU/s3uqJXBPXfT8Jp08osmX7VjS5acojAGgyG0OgB/pDeZKarK8cm3VYAz2FwnDI50
47BgL534OiSCtVbm3jVbhPR7zpzjgLDOWH77zvKEaPwMy8y02dON26zB6Mg1gORQDlEhqHmQQtyM
uCKA5we4Efm32GW0bVALOFzKEQ/zIft56lJMl/zVF6a7CUSrwaMC9BwQhZgWNseJ9awL5aAXPFjN
x7iiUp6O41fxk+nYjz6Lybngir/EwB/MCbHXfE1M+QbO4VbrnJmwBEneXMVf60krvlgMMKIvFOI4
VRjL99nDTOiTSZmYmW2Rtsw/UQ2QizbgYvqxGFUHg2Z8mQJGtko34TASiblaGU3s7dVTGA9pTB5L
qC7THBQki9WYlBc8wJKhkNeI2MRG44IcD+3HauIzwp3kwB63NuIS1f8gfFA+XpNKniol3vihTDrQ
5V0cY+FN0W/bijfng0d9sDbzIaa84BE4riM/T70TNa4hook7oXkwx7GjYkOzNur8ZjNLF1+CiDBw
F7EUmrH1jzEM/9QtCaKWAFQXAMTm9dCxUjmayAmSY4qmIWfqM3rlUnp287tgu9chsgJ+4qkhotFm
8zB1SHRM1ocFzwSj0fU/kztIYuw6ZvB1qQ5nDHkSe+DKZp5HLmqa3RqMrpQKu6M9vxb/NAR4JbyZ
sR5wODoX3BMhOZtuveq08rpXDbeVUZ94ZEQf8dhN67vBGExtqjMLBT8XzOdiUgn2PVvuKBlP6DxP
4LQDYoN/qhwwOTHZc0214YQNMmyii4QGyFDd8MDOGYkg48FbbrDNbwD7t8ApAHxFIrQshst/crDr
a568G8SlGEn54HY8odBmlNqwjT1YxIRGyLgspLjAt7X06JTYXuOZuzj25WV4ZV+w19L00NCnz/N1
YYvbJhCFwA7qU3tMGu3I5H3fzcNulOZrTvrnhKvCkF8jBOsGMv9Fj8MYzDNh9WF9UcrhpGv162Qn
30DF9j2SQCmCz2FDNeLkizPc4jXFYKLvWGiTc2N6oVDhc7eFj6etIpCGpZ2P6y0FG2/+WUV1atyD
QSJTyRRDNW+Y0po4SIF8tC/tQF9W2cQNtleafrkjatV+Ha3SqzWmVzyFCWUqlahkr0FXs8utsQe6
5bphNNVfnGTWRc+LMFI/DVGwmMFZZ4qjKQHfHX+nmaWFxWqdGKla4FiWGhxd2bGjRHVIVYM9wVIf
L9Kujp4OM5WDZBkXoSouHUEcDgoGoQxjuT49pyK6RbL+MSdc/jopu5I4mNR9rLldTZbudnctOGML
61XVVwIYo8MiOE9YXkXrp2i+ShntAhWhPThsiTGJpcdkohVNaCjeonk5GngXuvSjlblOifITgCNa
iyijVHmU0We76culESsE03LqOJmhOqs65ViS5LeoLK2rX1bep6RST3n6JOLzLBb7ZE2YU8wf/kuW
4LFrjzrghxWUZofSXGea0zL1lcsiWMjnMWSMhoYcdD1vCVSUFcu7Le9N9S/WEw9r3qIbNx2CGCji
G3Dvaxscc+Z5/BECSW7DWG9i5K7mbEcGpBiAhhouakYgE512z3VQg5RTiGijqmr6Y6QwLeEiWNm6
WgT9qgQhyqzUiB8TrGGoaEx8zdsbXxXfFO+Jg74MW71wxuPKqdeqX4IAAL69eM/uYwF3YSCP7YkR
5hpNEMwCR5W2bO/G8nQRoPYjQHUM7fqz+Ic+dWYQmL8DVU223AvDC4Y3ezHfHRZynZEelC/IdCQS
8LMIcv2AcV7KoQjVydiL/38Y5KSvpx7DcFbkZ8LRyerqz/bUbiHWZxkhRmLuER0tKnP86T0j85zY
hatJJjJ6nXiuLs0T/Ac6BIxRiMZKSrlb+TfmcI7PTf7RATVOTe1sw9OTya6e0PAWSX9aIidQ31ck
ahMABhMAGnKPz9jhxn1tQGTY9cBlEM5lcxw1k2edK57Dk9qm0Dp/tS08HmVQ4FzDq8ySay6zSyON
lwldorw6l/UjOQHPmtr+pljNs4JE26/vjVG+I2vCI4BVCnFphmqmkaZbl1hQoazQgK7TkbkTW7to
guljxUemlru8xpLLZg8pOflkl5zrF4MXiCKkACo2L2MkjkDdIrdJxzY/8Tlzx+16avHpwQlYTW5i
Zi4mmOs2VRBDcdp4/7Pqz+p/HaCxuEPGlgZtBpzvIVAoZIZ8NpUK9m577oV2oekuDNxah9a2b+zz
H5aRPU2CFKN4fpEb4pWBGcnEq8sqPCnHeRHQ/lHCDOwAgDPEWu2XSuzr0CT7fiQQW8KK5zskI5gb
dV06doibOn5surPN77ir9OG/viFLnVyItfhvgJHck80NkHZSgxk7lAkgl/LC3DNxoaxmElJql1KV
QjP/TWjiUNv9X1umxubObjCsk13UxVjSiBEZVsT811Rj6Fa27wDD42evd8cxlVx9WdC986/DnW2l
lWHwd1sYYL/RUtZMNZtA/gXj64jpubTqky34M5Xap2WBT0D8m9l/OgKsRgDRSjfdcOcdnAE7iOPc
YmQKydkuqbUrztMZzcxQX4jlqiv0gCTurpcI5b/VDPexeOR27jcLbHPuND+aBbFWRRA9WMCvTEXS
V0u4WxVdkORMronIPpRkfay19YAzjAjxOa3mU2nkZ2qVTwavDjYnRTOYiB/7oMFiSJoAM9zjXFJV
uwdFxa/IatpkMRkhHJdsivhvUql8MnPCCViBFOvQQq3AsBD+NRdhaD4En7CZ/VUC5F+Vfpctvs4I
CcgtY8XisWY3DR8ZuIWKZX2MMBLiUW3T7XHPLO15MnBCi4VQNFApzfatdy8YZXej/MUsksLUCqx5
w3c8lXV19QG3UuNxn3o/eC5zgq2L9ZjmOJd4X0yEjDDclZwBITOSZSUoCqH0NOCq4lmKpmAyLyS0
7xPgvqQ1sEpSzYtDdDY0uy605DdqMbC4iPa8UXnTh9B4LvwJ5VckBT/5OoVKroOaz91MITKTwZ3T
7TynWSHgkxRmgABT/Uh3DhHJhnRnrrRgo7OCtU+9VHnt5THMtL0x1AeIvxOyJfKmM5Rgu52sietg
DWEh/FG2LqBlZUuFmvi35ediCxyJbBd/ddJ3RgnEwfmMJK+vi4NGckFZUQZhHt2hO/Amop8Nkwkt
xwWE1b16Tw3gMwaRox2oDus97zkNbFJ6KAttSeGrf6+nKkTHfO57oIH5L0VJiIAvRUk/YKNSlpai
B/5hR5ggb08RpAquRnJq4c0U8jNGJtMO2k7jHVjL5UnQ7YNQoIdGWftnhJGzuKQk7eV762Anh8BF
JBCc5HEHw8PcCw9LVMWCyJPZ1bBS31tEwf4XXRI6tIEQZJSMs0FSDofYCgcxxwFYNcdchgZlvWCr
dx0FiS7Jm7h+udZB3iwncwJd8WcBwB7X9xTbL96qeJROOpkV+edi8o5XNmIq4E4aHAbNCBfzrkmA
P3erLT2lssbue5XxcuGx01aSYo42LvdOhVbdpKdBstlFA3H154U8hSpivLPrkMoN5G2S28M2FME9
m8NZpfGkG5m0vSyDMJXbUy0B+EMtoCtci8klQV6d0Ou24GQ6iUjaZtf9mwiqimdx1qaJg0I6F//W
YfVzOEc7VXq3qMbNlgy3L+70nr9sJT+s0Ri0qBTMGbKUgV9Fes2s6I2gjBjGzQhmTpl+12bwlmzx
MNtxDzWseubiT8cVqynFWezyl3KYzunN8tdeCpNKuRF6PJRVqCU4/fHI6DkqtjEQtIxN4uBy3gV2
sS2OJ+oZV3JenUzcHCu9sf/r8vEEY/MEA3sX2zwF4zVJqmsvRQQCLfhTP0fCc2OpPRRkl8WgGtZY
D5MEpU68r2gigfGxFh/eYmh8WiuHCfLt3YC0x+5azEbZ32HKD6ixODLq4TpoMA5tyQdCiEcxsWq/
mTtfn9jYZCi5BYL80qChPlqaH2mswqHjqI4djIj03YUFS7xcsLfyyTidtCdZkUoY6eDFceSLaoyX
0QiHOQ8W4fiJfpU4XaLsS7XzU22gAn5bWCKjRprpgATSxbEANHMhEF4Xp3T6AVOFTCWtQllewiZU
s6taPTvgdl/zWp6avDs1GNV4VzGsSMUfxKBeOQqO3kdcDJcCicGPCbkPrYWOoH6X0SLN78oZaewv
JvgE6Miqn4DWF1n1ttDeINOFEmohJjM44Dr7PMYGY6C9iXA2KvOr3lhXDerBUinuIpZbb2i30vF6
tsoFW2Uytzir3XUrRhmGp4wmaaiOvTxzk+5yMsgr8MapWd3oZ3mDsGAy3JrPNYWCMba7BpVPZbFE
5SPG8cAigkDGOXAw8dTT0Uqbg8wcjUIIPYzqXMrFZoRAAU8xWpteIynv04QGAStQMUNM8gcC4RdC
M1LUwyqnH4gaEdgMQTs4ksDWcXrFs0EPgdG7HAMCFH5WeG66xoZ3DtoaZ6ySsDm3/HH2ko6hIVr8
OiTGdzfmHU0GNCbZM7rb4vD/jZ42zyHT96pH0gsnc8FQKYHBwYTCQhlBN/aMJFBxjQ6v2UJIXf2R
IpajC1+bF8nEKZOugK27F0lMd0qiXq6eBcL+yOnv1qEX1T0lViK2Sy6pNoiHcJiwD0nlEVzEUe17
r2Crxc5hz1PrjwXpF66MyXheXsVnikNMfRvcAgy4s0cvWgg0ZhzQTs8ulAPa4YDO5ZTzbZfA07Tp
PFqLefx3vSUh43tWN+8zXUmGSP8US2GnJSzTcQkV8Tmm5dkSXrF0zG2IK/5kYFiWMPFDKf2wpOi9
Ku03J/vSsozITcB2fEoqQKw+BwNvB05ZBRp+j2drLtdEC/Q8R3/xa5TgPtAfNM5ZKno6ehbkFsqU
a45oRF0SlHz7haySSGuO3X9dqqEOppaYa8/EB43fNVt7ArjQlWIdEcisNeAK/bmJxEXlfMwuI5h5
i2mEYzKkyw2Xy12HiKjj55EUGaWE7Dn3gkTptdS8WN+1I8GKJ8oCT8MsNeDUAffmgPnBSoZMyKwQ
wNbmuSiwCYQo80+SwT9txXnWoxOTdIeFtUn13jHjivBYOFF10ib2LRafaItBCektvNiRr7j40DBY
/GUOsGvONLorpLFF9k3KkUZYnoNXi0tQv2bROY6XU1k8sTAzHmDvzy7fwL1Bo2fxJtE6EfdYSPvl
CbF5qv3ExlTN/oJ70dSJHam+l/K9HVNmBY+S9W7zBx0BJf5uW1O6YwuaXT6pPGImdc4vyrIdqzO3
wziNuJ2UDWQymB7Zm/J8AA0oZsRs5KsoTL7CHuNetUcpuT2WqrcFZ7xLI5wsKKbqf+LdsfDmHeXH
hGSOpcl4SNv4EuHwsE0ss1O5H+Len4/sKle8Doqq+kIDhK14Khlykt83adj13VW7qaTpnFVvPMIE
gePmyU5xXApaggK7R3JKjW/M7Yg7oYI5PrGp8DTwx7OugbrttFi6mN9j8m8v0k2WwNIK6Y589i5X
/X28yAroUlNnd0S0PJ88kyFvYCqZPhRkuJn8ppF4T50FsTu1f3PJCpvSuU3GjoW/a7zEqMBIgiL0
+9/asP9cSF17oZbYzykntEtqcPJvyLAzsJ1Vh7dl27srIB+dHa9mQsp6aGTVVcrVgy5IIEuXxxLV
j8H39cICmvpw6iHAlbnOsN+Pvpqj9XdLbmstXRiSTEAj+Pv2X7N8q7p6M1f7XUZql5CylJs+MZbB
ark0cVt2Jza6t1iMp2p8b5mGKne5/tigPwqPzl6dVzelR6SCTRTXtiTqxdhtElKXGP6msf+77DCP
jgl/RjK/Lfmjksubwh6eaIIgNqxz1n6Y0+zS1YM2OT4ilttEMu/IzfTtlt3jGJrzN2IZv9ds+rTN
RVXCp1ufkQCigHlC21ZkYovDPhca29SUWOGcipsFuLSz0z9VFibR3ujkHSGUJY1R31x6FQO6yshn
/rXq6c4k+uGY9163sGFKBNxu++/MUyZgXfyljTlUTix5Gm5cCOdkMfH+Lwy0LMcICC8NDFQUgjvB
VnvfcSKvivaMQRirI4QVOchM5XXUMKpLeOsZdhkMuzoJTdO4jd7Li2RH3tCezbI8TVoRxM4zskdv
Zd/OWA5/RM9xMB2UuD5JAjoxjtFy/Ft0mLbZEssqVgo5CRKOgzE96OyPC1NBA9/gCiMAJn0w+SKx
lW2+04LUKpV9trHrinDRA2kWnsO0uyn7kN+tL/RHH7WPUr/iowI8+h3z8WpohRHn741EDYf/C2Ql
G7KUZl3ytrusjnXQObgtsuZQIznRcBrY5jU9m6nlofvYYwTOzAMPQYEeVL3rZ6iMPYd+BaAAHHuC
e5BpUjPZxB3kXkGNKafLfs2+KW0xqMcMZzNGlhsaN4faxEZTDokFDi2nDFuUtzM1WJyvF8FTwpne
bjBTa5fWKqGDK7pULADArOJQrpVr98IR50cffUtdMVLuxd21n/tb2XVodv5biMi0MaqnV4eDTqlg
dils47LpOtfNTdiBfUMFres88pkA3cw8IHkz6/lUsBtKVJv4WPVqYj6yxTfYx0RvTxFzBCNsCnz+
neGPBnKLWZwKSrH3ns9sudvOQBm5+lpovqqBkgI0ayqvnSRvaeGc2p+W/CAwBp633lqH4VurPhKT
kJliU0fsGmUl1LT0OuGmzCrXHrKM8ppotHkN+J7pPLTDdTWSW8MiWTGV21+iciZaBVOKg2hTF5Sv
Q1EdaXUOk0VC5oHsCR59zENID4nCXlcU3ZijtfZYlv2lI/Cc8EYCt+FZu8h1ClIXYJeBwRkZsYve
xe5PtiMwUnhP9vdqLvDxx/MWkuYg1LPGz2iLlWUqJUZ0IwBOIDnDDDAx60pkRjNPL3pXwQYj7jow
pTwOO0shPAB6kfiDPHTC5eFgnGnfVzKNtI77CGn5SjGNhMWG7FZKjzwraUDy14Jo3Lq/DLnhqTTL
tcHYPzrLdfT/XMFBJ6PBXs6bLJ8xDxpPN8eO3oAYfwI/Os0MNcC7B0kDwZeUKuY31qi4FXSvCTVq
jUEkrj5U0v5aqFo6W7JoW62MB0Xv/DoXAUTY5jaZNxtt+y1ucCyVGPcYB1oftBr4kHJXgt+2EjIK
901lN+604hUkYd9z/gKGhjmIQBYAP50lvQyZW0EDBXsDQEwslW2+MUeyA3P87S3Dq5YLw29Xd0go
QY0+GHTKtSsMSt0cb/T7YBS7TXVTO9uAjLFExE/cuAIZHL5ajAM9gOCMlETSFzBF63Rw3Rpha54O
9VsdOwHiyocjKqaWbqJRXijFk/tKHtkwZc7JBKQG893Gw2L6o3I2jPjMA7blbTNey4PIVYefaavx
tI8NcQ6zzrd11NjDYUwgD5Im0uPKrJ4jecQKJ14z/UZDeUl6yifnJJCyISXACqxDN9t8Y9U+gmSL
htEqTF9vhN8hJih8q7GRmqBgZO2wyYrSWzPrQR9rwZwgWi6GoFoP6PsPdvaAzAlNcMKH0o6nbNE5
7NwGwh84b9yKQClgkrYmCASq8sJmKlaNV23AoEkRlkZnm9CjVjLOih4yX91n3RJmsBHqW7n9psZO
iinlEn6Ie8t0LUveW8ysM+klztwfmBUm9A1D6qJL0G6Oq94H9WUhGYcvO8B5NEX/wV2lEE6kgdND
Ji/0Pg+kHqBdlh9KHR2Mf2NnsbbbJejJpX8pCxiLrqTSKGRzqEL/qCzXVaCvGGjqKJkQ6Ej/8qQm
x5mPQxZgDOpTwyikLoJijEH3/F0TdLlzz2C03EF4wUyl2zhG7uUuRSOV5UNYg7hxojjkfLo4Q3+p
UwEeu6N+thidPaRTD8RlZcWqEEMzlKyj2vcZ4crQiLDOmfT187mFZERyX2m8Ooj9LeePE//p4D2A
JItoz6e0OKJQT/0ePV6kzOhDXVmnO/8uy4/V2RvQYSrKoylQXL17jKAege1Y7BIy6GWkTKh9RdVI
HO9dA3EbyfdF2xpwAPS0LaoHoaeLpg8xt++k0tlFEgjBLrsB0AhXoftvVHyigMlHbGW8yRPni+ml
MVNnUBx2F+TaeJbzCCrG6yK+hszYx4zp8YwPeMYlu3H7Z1novHeJl/3hCAGiw24Ltcw+BpXWgFbQ
GXH2Gw9SoUURzAjgZ6HUw/m1cCot8sAvFAwjjt/2XXQLWWtv+CHlMTpDSupgZLhIaeKbLLB7BKXY
We/20V3s2q2b0U2m/FYaUYhoAFlPckfIeJi3jR2yNJmtTCn3uyo9mKt88xz2wMTe84TlZDzbvF8d
gb3Umjxo5J8Vyb91hNJW4bNwNokNPAWSbvVXU9iIyHEVrIglLH/JuRYbf3g2uyVtnuPrJpY0xWGC
HiRxYCYIcBNHPVg0mpC03Fke3fFFfxda44+vGZCnCv5Np4WF011ex1fB7mUlfDDNCLCDGTSsfyud
0Z6ee9mkUaiT0htKGq0XQfUjkIYi+bGL9mjQaI3VcElj5WL0+iV9sWm0BpyaUD2pB+FRZfu+W3EC
EA1dDl7/pdjTcVYKbCuxZy7UgH8lJ8X6OJ0l2+QHxuSqSYH9GsmgQgJM6Mt4bIz4WEnfvV4Eufy2
VI4LOnQnWJSN8uuEUWwnfizF4kdBJDjxjpMflRNUhHMPOKW7/G0nEgs5U+i+EAZwDoJVfUxl5EnD
4vd1GpjcZoDckkCfSUXDExKzaTDi1tsRpNigfh0eYi2fcqaE8XqLbtTu1V0p3Hl8I/LqphFaqhOk
x7XB3fKhxhar1xxIM2jc1bgClEaViLdEoDk7WSjn6/UDS04cLa9XKGMxcjGzDQeZToY1PSL+lIjd
eJ6OE64dEZ+F4hCc/mMf3yQgLwqYhHyTWG9KdYmYa1zA0Txcp2niXXmI/9jRCOMes1aTb0u23osp
vbvLAUmWP+SggSCDjg+zHe+NCWPX4gUat+EePnrVVXmqNxPKTPoAmzPMnRQMTY3ofD5fy4H8iOUm
rRbzwPjatMAlSuC8RnlOgIda7INLwqK0xC1s7dBCoMKWUu9tP7NiiOK46YzukpAco87FIZvmazn1
t27E8AQjWvbRBs9Xo+8PULd0tqEaspi5YMDd7pYW52XzzLt1Zzb8hMbiSpXhAqHNa64x2YZke6uk
9aTqnxsguedKHTAXtVO4zFHQzRkUeK+1xXW0xDV/W3ZKTVCqSa/SBtPCRo6F6mE/fTA0eVNjKPz0
M0gdVHk6IWmJsfBqSQRiCpX9bjqbtnyNBRtcJCPEwyRTSbsp4yK0wjj6yeTYG0g5mdlWWdvs460i
hbQnO6vVYBvBLqTjM1b2wol9lHL8xLy6KpugxAaY76trKBfe7JBHAM+f/rxXyCHMge3hUGkZ3qXl
fYQGoCFiiJnTE4A1KwrRu+xAigX/OXmSyDoc2/BqBPtZ9FfFPTd9rfrAWo/YILy/K4EqGa/GqgSs
8S8vy7leqg/Q1LHb1nNQJ4uvEo5JkC/zy/gEUbjVnYseTSGQ5QcLGRpurNxIbWNbveInzrWDrTiU
QCdcbU/TaJ5xL5iJ9I/MVu7RaN4SiywBJLQ26aecIrzlyshNMFKT4nWQMEpiPbU/O6bTBQlwgumB
wFW85rR38wuhimQAHiQc8OLa/ep9ArYP9cPSXZPOujak/LWXLD+ZNbpB6l1pKHyZehecMSO1hcAg
FK5g7mgprlveIHFBJxyj1ed4jKsSMzwH1IttgBnC7dUIvItgJ2dl3tn5i5H/p8DfBEPh/BgQOvri
HfIUFhJY/5G3EEhnqFWgbvRgotAct2VRluTNoSpeie66xbQ7VpY9WqRC82u7pG+GSi5B9g1d9c1J
d844HYAW/BForQYLjlYTfxhjBEaJ6IQxKL4a+2/J7yGrumeUktc5Dz3lYMdjSeM8TeD64vYhxfWj
TnISrYx7tMM19xQQ1TWUxXVJkH2i37a0opJcJPAFdYYMU3L8MmP73/5XPqkQlgt/p4pzQ+Zk9tTG
p2by+7kqIFr1YGajJ0FtdCq4pG2EzpsXNu4OiA1gW3ommtT1x9aho6tRQGjuSajpmV21NxAuKLmq
RRwU4RipfSQx3LNfelSks8woh7jhguZOfZ0ZiKp670ohU8ldPZjhgJvcDglkk/KB1EUNqJp1ixTr
NiO+kJxtj7RxLOObSjwqVoGKBASi/Gb5Ns3NzrL3iC6fUcP2ttTuQ/RldXWAAmZCcmB341E2SQNA
/ztk66OptEcKr5DuSFGxE78r2H1B9aOwpEaOveiPJeowRrCQ4ZRIluxMdq391IHkQAdCf+Cs4ChR
eeips2UwaJQC7ZJf13QK6dE1kJu1M/oqqO6KlStJ0gjaKoSd+jr4U1H7EQqn1maoSICt/P9wqhJP
8Yxg5HNtfgSdYo9Fk/w9UgPTOuToalrsl5t7bKM1xiBYFERihH0hcCTuYIzrIzEOlnlNhuE+UE/N
ribSQCrNAC+mCieIuL/IJmiqb946NX+nKXEXlZxkhX3HvkArRmQHoQKENFh8/DPC2sxFndwqxGUn
vUcuAaqUCLmy9kZYrlNr3vKR3LYjrGY0mcMEwlvAjHhyK8BKLZqugNGVa+NjKh/mBHYFFKx5RWqh
Oxbr3JtehSpBaRorEG3xM808K11G7495za5wkqTqS4yA3SAdljy7Y5zDZvlNkSKnSJHHlEbFme75
QsnVmMTFVcEgJD//LSbeduF4SndpmNYO9QLdxmYxRNm1r+ltNQaP83orc9jIWAdHC1dTws5hAlor
Jk6QAz2vqb7HiIIkRw1NRwp7kMfzIqHdh4G1y0sbAUR2mxSkLkcduI1jktKNdW4ZGOs31d+Vi+aZ
TTi09af9UrVgaxXqkdIdoe4RpwhhkD8ovuTZqaJM76L4naaYjuicGe1THfs/tSn/WSopGNPx0NOw
R4jy7SY/OSYuF0cL1HaEj7BcdRVmUHm3G8m1QN0ROUwTzAquk3xLKIFVw2dM1AssapREJqZvRTch
GhSemMQed7hDwsWQVMRofoBPpVB0wBpsg+FLa10L8k8a2PgRd/DIl4msJNf0U10wd4hyjhQD2M+b
o54nXeEp5pGc/yoZWucXu/UtyCVxm19rpbsq1Cyo4nFScHj3HN4bZVpmq4BcXiVUdC1ojU09HCWE
SmW6hzZg1pLffuqifFvz5rXAgG9NGnP5+WFK1k3T8ysqEqwL5qU6KG9jC8Qp3fzg3SGtNwJo2TUX
nX1vX35MFDnEJ9SDs+/IKpdxucYd2L2iOYukvZDegmZCCveTiW6JQBZtPWeVebZNcSnzGjZNfY45
yckCS8i90l8cYFP0JTsZ41JVkzkyl3+mhIG6luCdJps8NknkGC/ko4NrdsagX0jvXuQ94P6XeNlb
C7uNWLtMFYnesAuXMrq320KDLAoVUesiU+Kn1VviaG8KFJn9mE33iWklr1/JcJcdxoh0Spl5tQ/j
M8V1tHaMPnELVDInc0KXxttmApon5MLEfkf5BbIBDFPIAa1hCMUPuqJYM1CsCZTLJWeZoc/7Ug1r
WXMrBMumOMfwzZXPlf9VVefgRNhpoZzrHA3MEt4QA9fsJnF1G5J1qo7NRuvI52MJtAvsV8zgBV3/
LR0nTCLKTuemiGsJI+78TmAKgpnbxq+a1m+FKWQ5btkglZcjUIC9MBfySxyNLwuPB0BV21zh5Np+
qT2QmLpyXu9TEKcdqMgZpXyE5gJoZkMCtDwlLA1b4Hn6y5iEeZ6EpX4yu5Ecq+Ks0DcLg0mUT6/j
6uQZiWw5lLBP4gLqAQSSCTHgt/GDXhxxzr7Qv4q6dLXqa+xZI3V4orIE8kBzzBiuFgR/bDlD6ala
13dZaj5SHEqy8ZIOCJTtLQFk9XIIJNzLiPgITj1GDC5LQMe+TItch5nyHFnW16RqzWjzWZ82zVtR
kvmtsf7IluuqatcRXtAivF6HfvEwBiKUmm9HH8PIkpgUVNckX65WSodinDrLPAmddWChnmzgJmwq
UYAVp52yEhOZf8Wq4wXW9Scmv9cmXb6zOhIvJChJOmPyEUNb1R/W588i8TV+JJiklUeXi3se8bbx
Pi039bVniVVlR6fTySdPiAlo3PEE7z8wEzw3IUOycyTmMylX2HdSnxuf+5IA7M6CZKHh44RcPYO0
Kn9LQ76bL9O36HFUP9j/XJxwYumAre+kq78q+6naGYL4ik28XcP63WMNvItYkL2IAddSkfP97jru
xvx1Ota/yoxV96J5jc54/B///dZKXnSFLXb9ko/DfpoRVL2Pp84RZy5jlCcK1orhDUjy51wiNdTB
kqHUt/Hjq2gMcFM726iCp8WevTHhc1JqJg1Hs4K/qwxeZSMv9yKHVUqs+2tcB9hTAUCIU/xJBYe5
QD2BZDitexYP8XxvLvNSYNqqLtkrD/kiIAXeIxXVDRBIHYNcZNNY/3ZQPZQuvagL6p+RLJdyPZlH
m/nJiuwxYebDE+i1mnZUDxqu+tlng+D1D7wxWYMaDnAY+Ygs16XxaAvyZMGnzWl0wGJGxbE9Fam7
us5vpZZnoBLMO3J6T5KakIfvloPOLtmy+R2Yzk4AIwYKd2TxlFAZasuGnB9ST0Z6tZT6Y6h0N2dN
qxM0Ny+M2tSDxCFUno3ZJr6oOn3GCDc//zJwr8Hj8GFN+7jgVF5BnRI11rCHrurYb0zVMwHhK/oj
svUjGFpjPo4LssTFckugggyAjgOb4Ip2kliTisbp1LxMTfu66gp0yZ1M8jbwRxJ66pjVqF8zdlwY
MftNzq7Vvgi8jovPMSPQkNpMvSzsR1MmH3O/ZXMd/Y+l89hxG2u36BMRYA5TURKDqKxSVfWEsF02
c858+rv44w7caHRwkMhzvrD32rjkDF+SB1smLYtOx+c3yTltnop9pxGfRuhm37RHNqF7kwNHks7F
SqkMqgWQImh5cxn8aMAyvqCYYDiDQt2SCGT/SToEvNA2OvkGtMbNXZk4tZA1Vqe07LAbuktoOme9
vSsC+X+ZEVQm3Clq2h6IoKEAdbVL6brkQX/hJ0TcbNOH+iZpr0npM1xhoRg5tb4nX9HLD1GpbImj
J5kDH6D4OcR/O5O8E9UWWpir7MaxcpHq+dr0eH3BeKRcPjEiS9KCVGKqJJOAa3BLXAYLMgGqEAag
ij8zNxY/+8mdiAkEiwq9RVlGvtXBycAbC3RdMtdfrSLw6EfY29QcHcFUf5GW7IXx1Q/kCA2wLI1D
zVs7kOvSttw2DYGCrkHMVLYv70sJU5rIuJZjFA/ejigVDfgaC+8+o9ACyVfSUhsTZ/F+XcynZM0f
otQC3AXHIYSf9dtIWoeVv9NYg6Pyowsqj3vyuaMalJJPixYxJbu4epk0A3fB6nyhAhg0Up5gWAKS
gyJAuDIy2bdkWRyS2yKn53pkaQzbZNeJw8VMo4sxd+cmlgPpIL0H3h99c+Oi7Y2Te0um4jozl1v4
I5l/xxrQXHHrEaiwMqtY6Pz/TqKoMfwf9E9mVFilDiVUgzVBYoLUSU7cxfqQ/mltd5rwmdY8akqD
dhz1QncM8zFodfOUKeVJVGZ/8mBKkzA4+BKXMy5Xot0bD063XaQyo57syOdoq2JxQQ28JR7CwbZV
d6x+N1dfRI2kSaajlvoNjUZIiQZODIvbs8LakgMEI5kYJdWMweous8voHVqBw4YBaqyWDKGMZSV0
TwsscJ1ZXnzQ2+LcmRPY6vBQ0aWVVnQRPHIzptjn5FI7NYglOdCUZyYq4DfU/diOe6MDGgACD/lw
iUU9EAxKh4X9/j91x4wGuhyCkRCHL1Mo4tNDKALT4vwZ/amZjw4jK5PYhJb/ZjdO2Iii2BHZ0s0o
A3G1xFi5SkNxWswF0UvfyfF4w0Zxy6JNitl5WmTdoOWyvF/3zHP/ZciqCEIi0hKtDeIDn10/F9K+
WgoyerG6UMlaBRDeWwwfs5xP45BjoNeAMXCNTwFGAwWknMAce4TDJ1TpBn440YYKxxTtzyGwNEQ5
hFwbc+StWe3pAuSofmKwzrdpzXwOH4nAWnkD+9mWNZ6FviOQI8XuaQTGv24JnUglD5n2sIhzhK12
UCmQU1m3Xb7JMx903We3AK/8PLFTUKXmXAvx2fCtmod9mi4mNtcFS/maJmea/hZzeqi7PZ3RJDZ2
jwxTRoc0HzpDdje8MiN9pKrrf/370CWJZ5erLSXS7ZvYleQxDShgEF3uiy47MWX3a+wYLfJkabVh
zwPSG/CPFD+gQlAT0eMmCta8Hklgtje06hApO0RuORZYm4zPvMNBe5uIkEbNzZA65hnUQbZJXtkr
nu4iulI+lDTmr1SVmVH60R9yOQTSJHtTxNmEnm1mK41shzqPjfV3z2PWBf0d0+F1KO9sNiVfE7HV
1SR9Fe1NyKE/hDtena+kC/GD/kWwGNWP3Oie4kZwB0x0kcnYFSrLlz4tmZ1KIbvJYWlogoernqmM
vzO/NXfSuDpdqDkSBjSc5E6OPFDCUIXbyJWNhRqMP9zG8iMaaMzrneZOCZkicHmbHSMqI75gTRpB
9wwMB7pYdVRopiue0Rp5EV4a2YQhC6Km/cGJcDombhWVNjXDcYlV7JZ2C+Y5xEyHo2iX6XDlyN6h
LMfEBus3QfzDPIEPbRjdGkeE0a/HxuBSVkxiE9jsmwkQXhiiMWYJPkpmDtFEn7HvKj5PoMOL3BPh
uOtz02kHbpJw8Wqr98sjfDLi6T56FOFwjTeFOWCGBO2zDHNihzoRArJyztsRb0djR51qW4yIScnY
6zpeyBX/OdkILf5JqCEdG3OvegxiiBQNEpC4Y+Dr1jcNRhQK8RAW/MjOYC081hpSDXz319Y0XjNw
AtH5t3Espsfo4fsBJcPnEUNulEb9gLXYVbcxNwkLPPrDnczhP/DbGn+6DCBnslNyUvQF/D56jbQg
louL8apCcZ4BS3U4GNiqGWeJaPbZ1MFSDSxBTguUCQDCGY/HgLZFVZniRUSrkESdsM3FeevUCuPd
HfKyytW7DH5V7EY7Rdr4giyI+SwK9TssyfVQX8NE0q4BrmUFJvb1JZCEGP1S4vYWmdEdVQdXCmoh
hOWzL/twht9iFn10b+Ea35bcws6IoxfRSf5kGAjAA3tBsqtKsihndjmEOuNLiWaie/v5MA9WUPVc
xOaHFvXM46RHDsVwWJC8lLbeG248bskR9tCwqGlgwKHhltFwR9O+gwe6ohYuMaAg+RKE6bQMRfBF
iDKpM5BjDRQxojihquDET+A2x/vc/L2YANlKyLX5Ha/lDZiSNtiEUpf5syPSSjHKh8H8DmO9ukjI
TTo35BGqQmZM6PcTV7Wl0AysitDohbwZ1CI11QDdfAZ2xsi+Vxp6KMnBdO7H9THm4XO08g+ycTGC
wDU+osatIZaiSMEXp9FYDTdp0e8aMEXeuqVyy2eloJ1mCRmWs9don22LgRstj7VI3rAtuUGLOq+c
Di1NSm+MS09H0BzeZteoD2FHLxmPiEi7R/GhWdaNjd69LsDZVScDBmyRr5/5C+dnzaGsd4x/5Zl8
P5TlGIxYYV+EbLxFqwLNG23zWropmLlWJZshJ+vZpOjMTE+BJ0fy9WGyqndhyu+8lM7S2JAOG302
vyYAFq2z5CiTxQtc1n3BOHMlQgJs4tP0z3m13iyCNKIFAUomX7RwPitpjqAFgW7X3pSlux6rR8uK
eMwDtaetwXdfcRYXmKxUTFZtCWmuTh346FEYGGN31Fy92UXgAvunXGDH+c9DXXYX5+J5tH7PYvWk
IqavNiqLKS1GKUQXPcwWGVJTBbNlSYBkig160Q52i72eXnlb3Iweb3SMhqMqbu0YXsdTgVQOlQI6
TgbMeoyqZPUbk9qddFatVamCC48gL1fDm4G33CEyo2x80SM2Y9krl9CMqIzI98EAPiTUbHrkUmt0
VkXbrHn4pn4btMdNDpb2u31am0KE6gjd+qlzjE+FNagVsT02mXuxA4WhBhaFr4scPv2v4V4Lsrpk
KNQhISdiTNDImrk1Pt0ypsuhI2kcHclrQi7takznNFTOCSW1RO0MufDc1iLpNfV5sKIz0yihvGQf
hTF/oh49y02JZbr+vQC262P9Lt+cVauP0blgqJG8ekl49KcEYkO08/CfQYOKUnU/D8mj/104Y4d2
ozed0ZRwfsNSx2UK6s0Ua9oB4Y2ENK36cz//YP+eBFioh+IjlEYOpR1iFPj7aqTw/C/ehEBbA7v8
N2L+1H+OowrhO94r4Yh8NHzoov7AqncZIN1RMaxN4psGNOJl8kK0ypqJ94bUpE3cKljevIUrT44+
9i48F6esZdDz+6he3JaEDxXLXmTYGlkt2+efoiAeIigJoRFM2qXt9bsqZQ/Yb8goajQosX6exgru
V+4VZ6zEqFhiwEwZ+t80QcRqzW5/6itwWU3lQsY4SKFtPaJQ+zCV3Tzi0gFNo0iTE77EUD08BkM4
gIwktCwVhrfc9p+tYH3mSvIlDDdxRoImdM5ReDQgazI+M4/RVlVcYuVXOgBDrS8AiM8pJK4mc0Gw
we+YyZ7B8a0H+k/REP1lJi6zn11aGGd5HgPm3UWUHQVyIoRq8+bb5DYeqy+TdWAks5TALqDXoXNY
770U3dFr3lBjJWH7Kk3KtcWGayWpRIIfpBOTbmQwftSGxMeU19zcYdha5sO6q2x2VsTlLTGpDrgy
rNCw59/SqSHaKzk0dolBsJqhC7KM+p34qFfWXXZXsz+oJPm3evKVzbb0OYXVy7DWF/TxfVkB9Yra
l7VxTMNrjSamKBSCx3bWwxsBYT0gEIiiM57qkAr1pA2Sl2q1F5OsO0bIiG3WmG0ZXfklJOl3z14N
20Q3k73BUs3PcFpgXgjWdd98tPly3yDLUXUnlvQuIlbNsX2s3Smb2GBVROVOV6PyzeULJdmIOmvX
o5wvRO2sYH+TkaFnGG1zMtZMzUchFAOX2YM6IBI+Q5okECDVqIGujkFYJ4FoNGTK6C8YfZwJa4WE
HN0rys161yQygZx26zbRj2W8uta8mkN70QnAwxPZzeg4qv9Ygh46kSngpkUokxgNX4IYx9Zi05/F
OogV/MBI6mW5P4jYA6XdgjoQeIwTxXu0LIRXkbP+XhiozdICF0pE4Lzwbu5TEDE8ycAVW4YDaOni
1W8FvDHR5Dd962tGgTRyz8IyI50BAQKVyznUx6uKvgVQjzf7VAH2J2E0wI5olDpS4+Zed2QLimJn
GxoMr50IxBjhElLGKs73DQKHEN3J1qJg0Wzf/QzE6N/c0KOmyyFlgUR7VXXF8+U1Ga6mDBhkdwMw
emAvR5oLM3RWy88VFgVnDjz9I68qeRXrjmm0jQFs16IcQXl72b6YcS6vhcx6IisuY9Kf29OuQGDT
uzhJu6v2iNDNWvZjnKNgrdKTAw6XLACzZINhMDjCBSWK8s6wb2FWnlanYVsHtR4qnnZoJioBA+MK
kIBCF46E4tiD/C9nJWzBdF/ppcbqWljrVTwuRwXXPwrAxTwp+TN06xHUoh57ffFXxidX5K1f6ZYv
UwlmnrgQTzPcWomJ/+8wlx5KKRzrmQLPmOF5cGqu8vVvFK9BA4peRe7CBr3FrTRx3FDocDMpWeLi
NMwEMBUNj1PPxYFYhcIsXNlByjswsOVcHdh/uVPGBv1XRX7u+BCN6HngffgVX+YiDYa1DeoGRzvJ
RZKKrOKgRc2rZleMiTkxBbTwE6gn9anK5UsDA18vuxHFadcLd31tzmFDxs5Km3elhBiH1INkiQ81
80x+wH4Uv9ZegQ2jupKfs8fZAhJJbM/gxdToUZJSRJkoUxz/aSb1oWe4b3Eb1kjIZMIwV2iRSr1c
NdsipowmGh5/Dop5Ye5PCijmKS4QvZ1dkUhbdFqxue/NknhpeqIWyjttL88vzRXLc8aSUJGOOSmP
NGeHqntJ7H1XsTv3VRMYdEnTanpxiyx4+Ew2/gaaFFxmp5aEwCmOAxJaUaboPdHJBMqLLeLerLij
N62kOchJPY7jA7YJ/tCdWEK47ik+eaToktm5X6ZAGth2sn3IH0rLwmsloIEMNYWghPRzTkv+/eqj
HRpPWWcS/5DV1bXSl1uTGfdZgVU58N5/Bc2iYGBMTgOvG4mbMYoE8UsoLDu9qNc4KpxKH5wpXB1x
lh1YkrBNqKt1KEQCFKKO+BzgdjiOmBroIsJs1NPdPoKHVMrEi6GbaSHcJh3hHHV6s417xww+s/ST
xcNSVFDVWzyY5Cjn58KryUHV+Odq036YJpKnjXkzy7b+Ne0rev3iBe4E4CDmK3fZN5n0SmX1aUrq
QyzsdBqug5ze0r5meG2LVknmuq23dPzAH3hOmOIy3+WkGzjpPjP+WArL0F34FPndjZWEpU4nGACh
BRpEfCDtoxNvZlKei1F9qNZHq04B4wiG2y4jKG5SQI88GAkPhgTMtVlYFyV4apu/bYe/qLEuFdBx
w+0kFOL/v+NV+J9UQ2dA5cj8fyORoan0H2MUC64sVJu9UjK9RzCxGmymhZQlgPS/MNGQeTEBZeGs
cGzbuJwOJhhjmAMJP3tkKdfqVUZYJCsxmIhhbqmgNP6FDUsrOQtTH6w6MjGLVp36ACvplrajOHMi
YZynGhhyF2KGK+mRreQtEY6iv6yQCZs6aMkU8Tu2lOzOyHfBYOnaxrtERgDZxKL7GQ8iVGXDWA65
ah204b9ijm3OO5YWOVc0c5WZmk7fclVFYoXrN4tCUgCHIyUwMuSUdlLzMWifZLbmuVEHPdXKrMdn
AdCwSKy74Za/Agkv0Fcwka+gsUoPrZ25y8cUk0a6IW9jDdNtnfhRQzZoL3vZVvyRsLCsR6NgQzzO
rvDPGDUG5Wgnmex0t4EdA84nNIoCKLBWq7m2HHmXEnqVLESJtSkiFgVNe2RD0uWgNtgbNP4iUBMn
ZN7u6YluVTHAH9Tv+pI8NDwkNRxF8IS3LhPdDMS6jHSH6WlHzhpSJ09Ncui4fMTuL3tQBHzvpHcC
hJKgJBXHtDokbJG7mluNrItOsfZTMts12SYOxdHaXIav+h9/1zfnpU8v/apcOm6M1RYX2Vn1ryE0
DzLieO6488SANEfOC7gw6EsxqJI8WA/ycahSUmnnHmf6xgFOHxeMGoz7pwRE6PTo0CVa55grWb/K
nC/hJxcyex91cNqOWDA0FcB6J4jWAHR5gVjnv0ZfUxhysno1jY+aCSNfoEsgwjoWQZcfS8nyCvLT
9AUbMxDFXT8BPug2XdWC5GbfF4elAnFY8LJrMxpm3dPzxF+Vwpe0egOd+sJdnuejId9VqDAw/nkN
mZVOxXCOlPTc/4o785gibuy8wxYYXbN5NAwLJT34y58RNktzZf+C6MaIR6+sAZaqoO7+FKq9GYqq
c85SCPBMzHsCVvQUytjHdhMhfSK64wQ/a/SttvNJIKEkm3Lf1HrPL755UVhP8fb0KaQAUk6le26p
uxSNg9FMZ2NaL+RT1bqXbJgUYTghaFhzyLSgFMHyFOIty5t7RE83MBd2XWFRT5CvWPnvxN+6xd5Q
+q0xyokwb9N1NjusZOEaunqVsVqoQP21bHBtqSi/BaD3A/VTuv9n5pwlNyvcqCKSXy29D5NY01iY
rI6BHQ4anfWlmvqXxos7THZJK1HH4D8pUS1K1JCnAsAIQd+3mVN7Kh6zsGvBKWQZHbcXoZMHo3uE
gZTadVV5VmoQ47yinPBHtrpqPe879z6OkWPcFERnxCpwdJmvRPB6AAMVHTB+iT8r8PRmC2f+2qZD
2MuW9qAikrf0NIBggjBX5n8wvpVL+VnJ+PDgfxR20S/nyIjOCUuprCYaLEQ7gZQQHvusa6e47n0s
U6fe74F8SI7OBo1pV4+PY1+DdDRHaY+xQxibw+2vpWs3zAFX0XyHIZMGcgD1+AiHz9xrCnFOE43C
xOZ0eK/81H20U71kYiJtMGgSdrIBJjm27Klxjaw+DvRL1P2b5PpYNOAswsaRcs7u945ZBiLM87rQ
wvC0SDBGEiAiqIFlZlYLHKc+IxvBHF0zEt1EJ+6ESoR+BdHGaclrFwfFv4mpmHy3yvNAXG0lBSIr
LGPz97M5C7Y4Lb7AptobMbWQupzHtLn0k3nR1/pqJCt8EfWaMtrh5BXPM76ZavGj6N+MJbyh2+7O
odhiKqIjK4RTCniw022jXB9rND5mN35a6hX5MY/hPfTaaLj301vna+0/ayTWNRJrg2AEffmSs98A
ww4rWONeX640LYNKvkHLjLLjwK6gcqn/K5ajyc5W+ahrOoh8O9FW7p59OXwAWvjJ5+umNzkp1UH4
Nf6ucIL3KjHJtXlJx/6iTtq5MgLig0+aCg/jR41I7sMZpwzbLD3Z9d0A2tEb1JASzGL5M+3VaMaK
lX4OBhh/nS2Pui9HXIyFdRRiCc9M5zLZocDkN6nrbqEQXIbAu2MqwaU0mUPAcn2fkMnVIsGKs9hh
j+wAGXZA32JPrhzky1XFPrb/MjQdcSYF1tzstzsgI67TzFGgCmB0WgKX14QESeDrg1Qy1cGr3N0h
wWMxqkBiMxgb/f4N4nGz2JB+RqNYr3c5ExjQpbfN0CDU/3IpB0tDqhdPZStem3Q5kw9/EXBSauNF
NahBmYCMC9af9LTEOKL+MnHgK1pnpCYXGbZdXmwJnx2mFxVjr8AgGT7jyAYUjAYqXAXAfPZt1GTI
mP8ZU3Va1uppxPVr1m1XJwFIClH2HvH3jt1hzpQDetTO6PcDP2VEYMcUW8fEZBZtslOF37D6JuLe
+GB+zga4gKxyJsC38exqHcKJiDq0chuhdxVmVRK64QVfpvLRxqkvRSkNJtb9MfMRXvg5gWw6mU56
rJ7jqoLSK11U+F8GZ4xuvlBfjOmHMeqvAW1t99S16TnAH461EgvkvpefuSbzS4DZnms3y3DmEQwc
o4wemXuKII3pVYtJ3jex5oOXUFfBKTElh/A9+zD2RMY778y0jd2eYYyrKVj1RKetJxgGyi5UNbvf
VxjsGJ6Okc+xgGLsaP7Xf4cK4NF/0WQ5i/FUlnUvcwSmZC8rDYl04XSq1DrQMC0OBysRToL15n07
mtO4hxJ+N3kMmbmVs/UgkYeuF28L7mZGYDXOLXRYA4SC4fCzFsUuTO/CkF/FRTnjh5DUxEmn8bg4
eWXvFZkiQpQ/GaV1pKF0aX9e1Y1suYuWKGBGeehAFjDKoVNnKVt07mCHds1/Yvwken0Uw+RYGMpB
GYgRp7rX8cYZ2l5uxn2HMkc9p/lwKfE0SRx75aTs86l/sk566LV+1DaThUt2BIw65gQYQmei69lP
Z0wHoFS561Yd/c0RjRLLUuBcmncNg17pbwuCUWf5q+UsgiN7HKtTK6mnjABPvdIPkcqgCN19AskF
1g0eMjX/YOEOKvBX/B/mMs+IGPjirFtx1jEbdUR58tdsc0CXvpbgnBEw6mBPN1gT7DUS+ZhcGtg/
l/Cgz8SB4mxkSAvTmmfc6uDQg54lCv2bDFzjs9RDXyK3OYG1kskuVvhet8t+4f3fQbhE3bInoSsy
+ksNzrKBkaZiRiBb8V6fK3OXXdM7AK3LiMS9B5f5wU7Ra4fWS7TRi//rcmD0nb186hZT8VT0SDNs
h30+6u8SHqmvg6Q3oIUs0pbvA0MflghWo2VfhyIPl01l71wQvhHUs+zzR64fpwAZLxU/HBBWblmJ
Cc3nvGFnvPD32XeV7EuI/Ikys1MLKZFajglcGiErrpk0nE3RIaw76a8FiEIkaXVfyBzkYeHYyofW
o4qPN0snu37L06WHOsLlPpE6zIEE0/skcyCZfHMVKt/zKmk80fNTz+9Z1LAkzl6krrLdOJvxt27y
8kbZU5SbByjSz2Isv2LdLsbQhVjsDqfuMySep5BsRuM4oEagudyjYeLKxY5vKkTaoMkjuFpI2HV6
sl4oi1Upf6Ou7PMJCqX5VoXlOheEWHa3ah2cRK1IprovbDxSGhE21FUXH7/L95KT8okrVsmVl/yV
bRuThmWT4KeJXYNDNAKlvhgjq9E5BJ5ML5mBlVB7ZwKenEkch8R8DK8ZNzZisgW35o0Z61ze1kG4
pI1yloU2GH5EImdwUNAunVn47jOsVSW5aOkyHCTChYgzPagntqxTb3rFD+VtqF2nHMw2CeTKek5r
fDIQ7eLO8hpU9ipe71FsHosi3PJOvYQg2sIzc4Ru8lVL9ao/wq+5J2O5AH9pi08uhCAjC3rceA46
BfrHzZqr82LNF/CNbzMlKx7zBQk2hKE89GtUyujqUHMv8se69O/Vjl4JsXgWk4KQKcGgYvd7I7yp
9OTeNCYCSCDzsR01q6dXsleUptcJfl6bRxSsXlabHjewt8VjhrtPFgXeVBKc+iv9haExKqqAWi4X
PE3GxasWvljTXQWzLVCGmNVdkIUPbc4+5C+lij4Dc0e0yC0H9JBHMTIS49Z4egyPGkG/HIcvKbZ4
tNTNhCCit9di/Up+gy2ViNi5k0YNm2JnuhUhL1UHr0ZcX0xv54H8jRHhtiDv5eGl9qKjvuJVdbPU
hG2ge5Fi+QPdBX8lqUSA+5P3AeP1gCQGbTxXtfm/ZEWdZMWE225WApU9WjIwFkrv9a7+JaJi5qMC
/HczDO0aKtV1NiFeWjPDCL/Lcg+wPECv3m++G1LvSwRx45aAYZbHnps7BOrHUMmZZgwAOfiybsXY
XIC4TUCZXbJaPasAc/RTmjSu1M98A68lMQPN1M7TMF8wAl0lPGUdZCtIS2WmeIXJ0EB949wZF/1l
dfo7U4Z3s3JWdnZUsB3FKoU+3IaY91XClEz79QJ1L6/VmyFHLEWT57D8VHBhk/2mjNuidwwg+Pyw
Rnw6reQnnMkmDYs8lD5ZAlhWIkAY27wlzgKu9jQks7f0igoLc5eemk/iL/CDGcl7EHfGgJFRiZnk
IDdeA00kH0iRT3PPaAjKBNwfZQMlQkCLuIkmakRT9jCPU0OQOc7rb1uvafy579fmP+lbHP4OpGjV
qwAzk4DJYjgoP1RpvrbfS3Xlmbamw0CMyMIFz9D9GzQDZBR8h3ragcMp6uQwzoRTAsVqgGN2CW86
ZIQQqm59NxdqSUZrLLE6AxexMNxTQnl1sQPSER6sffoRHasBSMyoorl/N8xOa9J/wcNgl0oElqnW
eViGI0mvO1OezqwMedtLNFoPZL7hdFiOWTC3CqdTf0biRkDPdUR4svBiSnhE1qy/iccqSCIH+ew1
06k1DOWz8grQ4xpzvXSMb8XCdl/Xrn3dc7xzkePGW7ryIgwpUtKdTVWbJR52P57OmKVve/lVz/mt
t4orbQ4Vcx99GqFxsJB6T/r0WgTzoby/lYhPnpAiZhuiOzDVE9odxTN1oovUjYhqZDywh9T+q/0l
EyrQAp4qGs1hwOSkGiIwLeWD09FDoi63XL2s7eanwaiGhDQduPBJbSWPKEOFs70aE4HHC1DjGqPK
8LTQhpfNIz1cKjy9GRbWAc9/pWmo2XXNIuCaO1tj8E6Tlg/6Po9kv2c6ypB3s5Pyy02Nl2euhnWz
I2eRLmMS3xm5njpRqQWpzP8ABNnJi4H5FMPz1pPrKszXerYY0zQ5Fuk33ZfpBOKfcdHYFb1VCw+6
jtzrqJJPC2qlflV18oHwZfyH1A65SeMxKLfuVQuqFNhCAq4JNChidNQ2nZOQnWBSBHYWT/YPXC5m
VctTsqnf+Ui3kWkD246OshI1N69U0F+iC1zxwN6cz53fcw2fz+CHufuucAOazYtpuISqI0PVgdaE
Z90/RAIq5OrvRmwY35YD4+JnYT6MVnXX+3nIu59G+OiYWYS3hCFryzNOcI9XzYrPkqOMEKbSeC4N
juPKnhRsi0JQmNNtgZ0eUeaJNCzm/Kze0QX5/0dSGB86k7ECkQFtnjiuCBc4Rf9M0rlhglOkRiCO
fUDJf8rwEOVoLYg+kAmBUjjxwAK1hMxpgPkqhTGiHjn637A1b4yqHpb4RycfHeDae/rL29CBTcGA
UIaDHaf5oaQMqcX+IqxbL0GWpNJiF2cddFKYFVTELm8U8bFlIDha7FLrzzKyfMd4WMQGL+jYldoj
g8AdCh4UIjz7jpQNG+iXY+azY4H4yCTaDD43uVMwfMx+Dmu1TfHw4i1tBSae+m0Km7vSP9CCV2W2
LZ9uavJeVxTddh3FH0OYP2u5vi9tfk3sMGj6PYOCWzqtB1gDtQsYCeRJTY6QSOBDBYGFNJYYnKAm
sM2mBkXSahndDQq5HUE8T0jGUelyqnB1C64ecgq8Vrg1rXzQQtSpwfwvW0Q/JJDVkL9zwlR0ReEe
3csKRsnR7k/rbLjRxy6nixBzTK05LDQDnbE5eUk4MCongrnqPcBWXncc/ixtgzceLl/eXfMiv/2v
nj1HWnOZ18gz589UYboZGBYPyhfOA9Af5UFtypuumg8x6h6puWfB+mL0+Syi6jF3bya0bJOkWWN0
iqBvchqD2ra7Dvt0FkEvIN/aGGEDbnraVVxdSdfsBdGRygk3unhsNjRaisAUgI9qOKQYOgsVjJag
w78trO6ka2fisH4Ts9aIcTDF4rXWimulaJeMg5HAwzPp1PnE5E21mTFgveGAWGZ3mjTIP8hYKtmZ
tc4lOCU1bRQdSMWFk7kyemRoU/7X2iUsPFFfPIznPvXFMR+v1kKwU38OBYQbCITa+R61xQU0FDYY
7nIxubSrds40VnjSibakDmUvHw2w4teezSUOKk7vnRBEV8yarzbvX9BPnV6RL91vrtiholXR+Acj
KLyuo4/Zd+htZWETw8poZtvzbIwgNoFeHLo+eeXq/Eqs4xQlZMDKL6aTkNs4aaHjH7QZlTUnrYG4
MC5Tp53PfYMyH9/0ZKGA7tD/iYqrMsVE66uU15V8NGESyYrATfk5pivZeIx/WMJumPIZOUpo88Bb
iBhxLtFhTT/rLHIZdM7cRY6ItAZjUooDfwkrlsH44naWkd65GAki20kDUVDC6vV4RurMRfuHAelk
kW+vsChBetOKtpYzboSfIyIHBtsVtQgZNgNwBnjwZnVwDpXJjjh0w2esoq5dIg+XpBo+hLp8yubv
qglPAhoU0A60qg0ETOUShxC1NyvkMrCbpFuSpYDE7LOg8XlzSUAEZ8Q9q7U/YP3dIoXr9k+LhkED
j4WdEJe5wvFLnkd9aEwtWGbj1OsKUoE/ev6LNdceaf9aPSwtvzdZdptrtLew1cWbNQUjyNccRsmA
mWgST0ijQBmGcApBehIGsTHARcIgDBjgWU562lHZYrQZ4WhAHVFUZWJ/bJ/1cVITVC98/dOxkGHn
wgFvSLtm2uD0OG4VwpPMI3p6Z8QJLgwXXcq95J4/OTN6A/FXSiLEVJFSzJhaB69h1WxbM+8x1qwa
J1vOR5BsFdKYCFTSxRJUJrWspfAyTZNxjKr+yG3cW41rccAVnCkRYoHJIK/+o8YTY6I5SSVXGBUv
5N0udQnjnNtL2bEQ203VwLKC24eQpDYweiXI4hIjJtSYQ5cRfD8dzaJ+QuIIOjWBG/pAPhO0schG
MgxI/WAP3aKIFv6PpvPacVzLkugXEaA7NK8iJZLySqWreiHKXXpvDsmvn6XBDNAJNPr2zapUksfs
iFjBF966SNc7Bu5VRN1Ejgnbb8h7KWINc/oA8FtzZTqOSc1sln1IaljygKLycy2Q3DOuhBSFWK9C
wpVbS3+qCLQRTJ70c4zJbiJr7pCpmnzSn9SGmt9o460YvJztVZkSBDIIUuV1TqZbQmuYYEBIPjWf
5pMIRNKeqoRzGJlPCgevEOmuCXFJsw9TarElsm7e/hUs59l7tkxhDZ3a5quVv5pePY1ontbrVGgy
5RLUCvAVz1g5DRh+oB11eCHqbU4e1WA82tLFY5DelxL6zjh7Fm7W8kWQCDMSwoLnRNDOJ4a/KXbd
WThHx1x3IsdB58/bu6KFNnkRZTGoyMBhYFNSZ4LwgWVLkP4g8x+2M534tMi0CxwL6k7BGavWZ12x
z3HTYER0AFwZl62MKeYBo1TuTAugDryQEl7I2JSIGKdh2j6sZftsu/UoEyqHCCE4FS3CLXPOqUXl
NSj9w7JbriGHlZCNKmq9MBm9dKXKT/hPh/DfrOb4ZRI4F2XksOq62DJJeZq5cjEF01+QLuYMBqNO
A4Omr1+aQhBE1wMzmQOpAKaMP9zqyVLpZTXu7FdLtLi3VKrMOc9OvPl2SQoPTmdFmGNi1+pZyWxc
sXBFnN6mGTcd2XLmn0qPZcoKbCbGC8VDbr9S35HzQOmEstKQqggcfJFWVkc3eUqiNDWztPSfkTJz
Xg7aR5EtQaLxJApwqBO0yGrCDL7SVvLIWZWLmkalk1NRYcl0CzvWoL1NRnckaJaDciv80k1ZsjnB
kHLIDBnOG3zcNQ4XReFeXEQZMAiU5OS21DFyg3ntqgW6v2dgzpi3n3ULdGXU31gZDYUmriRBEn5k
Bg1ICrlxlyLEdoiG+bswoFdmQwhoNNTAmRr7FnF642ToTtZb/ssh9qx2w60r5W2UeeRYf6p37nzX
nGTB9orRAOGPYRxU+LhhPWosG5X0BpsKTV89Dxi5q4Gu8Q2MFoZSfYelnsMd76HztXkKIe2iJiZJ
FiJ1Km9eq/3/xx8s4g8OUCQ08/Pq/7Jo4EpGJXpl5hUOALjboBM6BwyS+wb1YVbLHRbHGQNtOgWK
DfQF4AELhcoTRCvABndi62h4TZwDv2jwO7XCyB66jO7SJSFOCJC6xgMCyd5OI2EQcGmu+bYeZmvG
Gkeqj65gBRiHRuzCVi+J+c+ySD1XYxjbfVjWJJqxPLuBnriwxem3gL6Zviz9OuCegT0TrxLjqJ5b
WIulP2E/oNeho8dpRnbeF5LDAWAWSf0zPgPBfJ+8w4KOWRtNJEyAwUW0bT/Yh/25c/y4p1STUxW2
pr1OL23M/HwAC65Qf7ylnmygQeX2R42sSSFIYME+EQy6uf2sDsYb9zUzI8SEX5V5HZl6pTimc3YS
OiejGedKuRNw8PBK7wrxx+7TN7lykZQ9dxwQdrde5wQ2bpGgaG4xKI/Icq+mXtyVp9bZ2MPdiCWl
hvZnM5v/qvvyjUU0l+KWrhg6YJsIk34Hy/iSWvOdjOs3t6JF0T+rd9gwt8zq92R5AEJDIpULY9R0
OMHmGussNOY1dLAeWZjp+GuqnJ+346zTjkiLy+xybGbI1ZsGIyzYt4YbkQLAh0SKzYd2gRWXwweT
h/lTWS1yNZYXlz/nVgYTC8iK+4gU/UTKYySOW8rLFPfnhAg39C50u7GRLPBMeXgVRho5GRr2f6GI
z0C6h/bRm0e8EjsafUD8Ycd5ZVgOM4hF91qgw6f9cFF14LSY4FtStpB2d2Sv95ppXMtBg4wpvHxE
k3oxEhiBDvTbjK9+m2xHj1oEk55u4pKqJjNU6iZ0DY0AQoYH4X17K0RHMja7Mhc4MzW+KGt2m72u
STlDnjqFeiKTViUal8vXlS9j01BnjMI1yPxPKleafvUy7byrXX/BJSrweSXyuqIoYFF4TN9JsjLA
ou4aX1GbgJkGFKube406z5J2HfTbrOJlzQAqxc84UZ55k76vZLkLy3pxc710qp9rLXH8L496HO/t
GzZUnxz7rkjHQzn8nagL09I4sov4NYLbuQZk9mHngO1fFRtON3h8O2rWu8zpVDMoOpLmxf5pI8b1
BQOxCaRynwcFwDmef3umlqPSQqOmNGDVzpaiXuAqOimtKj3fXH1UGpcNDitFjw7ltXK4bnSEZWwB
QmO+Wt8r5biZ7Zto/xo53kKQzSWKI84r83tjK3et9qi3JVhhKmB1MKBT8ANoGGb/PuBzDSrgInwI
xNOprVph9MPprv7aIomMXDIoN7G9vs6lKqImQ5K/Dl6j0cpI3cZ742NaEeVxDQAS0QbASfZX0dFI
sJxeDRvyy2iqb2k037geMA17y5LeG04MKvynvv1Ppv11KD9qmUH2x5CJ1+QVt8F81zb0+Gbg+KYj
MKGoDE3YU06dXPJOuVIuduVZVrj3u855rkCDkMVwkto3UiBBCkA4PYVLhLfOx3GB7jFNQEgqRqOq
VzvYPR1Wq4KRH9uBK8tdTig2S9ldXj3e3SE3swMts3sOrM40ez2QK5VCBjzF+wFbVeWLsT0v7YyM
CkiP6E3jTQqEJ7w/xl4hi5AqNh8R474kozXFG5w1yqfaN9lgU8s+ruijWxqOSJsz461xIKdcQf6g
uWszfxCJ8JaCik1eOoceEsd6wjV42yC8iQiTcdRX8pXSY5NyVyZjEyBH6YEV07mnT0yGN3I1rRG1
3XAUwj7mHQ1IueuXKLJ8zpNGoUfFXBvtM5bPcD25ULXCdHmYQ88dMDtO1gXPhFD2rfwxZnAKpfE0
0F1QCMwnwqQjP93kX74GMiz/cTrcaS4zuhakTUHHOrheuEk7acpg1SjoHlA3sJua4x3GpKfjD3Hf
bWQ5yie4AnfG8r8oFpngreCYB5eiKc5mrp1nMPxkPSsBI7z16yQiMhqaxbtDHqCD82NwvOmBiIvJ
gh8E1yY+ZmlHVzZBhpLg2+LiVGCPyBl10uJaB6aRkPKiU4zsHgwtqjgJd4H7t+WhTwCdwiRfBncP
+M7gnqGagfIOkVMo9X6q6eJNcFrlH7qs3is3f4qEQDhMUoYvWF22H1RSTroMbMz0y3QxZO5to7Ib
dZrxmCkWa3mAWllkBu8K/Z0Npe5ckeoC4mogHQzg1HjDlTiXBldqyb+kvPDru5lEaoyVfBkHvH1n
GMp6m5wcjLj18ti6kajgeANbpKmBRMoVy3ECcbnSo7eWRcCMygA0lFNyoqnzQQPg7GZgvZBJI+kM
p2r8r4RL98hRBOMW5ibz8PKV9z/FoOvtd0U99RadQlhG0xxeExH95Pcr8VOaR1rdmtjE/Pvb7MvP
ZX7Xsk+3H6i4TMLth2y/GoZdDLwOnZbAPKZ4hUHaaL989mdbdtdq3TVmc+Xum63rQQWwVZvASc02
uBgJKw5lWPpDcCzQqQNsHa+n1Ne52DUTGGj6y1EM00mSk2ac1gufvpuZpuMGUe1nMzX7liLWIiYD
g8Wu9aAyD4j1Q0/Wtblv5h878fEk7gwXb3+v+PTSZrT85MmvuSa6NYjdevwe5QkAHNjt9Wg97Jnt
R393rd+xOCW/6j7SFNIr7jPbODStO2dSjspYn2aHyimOXXWUrk/l1r8Gv/2uHkLb+G8j8pYAowRQ
vuKLpRIXH/tUOxhQsl3usrNxjNEhVQmDZ5s1aWMCja0I+2DdmdSz276ab+x/CNHGHvJKZLfqcVjW
k5XAHeq/TfNgIr25TFTb4aXgQR0cIqOKXwyxcxLTS4/zWrmNKUCx/mygTrp6ux+/tWK4MXzoQddl
G+ee/AOExXHA5Ktaggac3TJwZjLmffuHGDG1QwbV3+7FsBgZgUHJGTdz8Qb++7Lxkmde2KbVo4pn
7pdKnvJF2nfunZI8ZOXruK+nXOdiucus/PgyOAkigAogNvVoTAgok4hw39ldZFsCF+2bIgzgM1jl
E/ocOA6oZLwSLokDZyq4GaXrt8ZvHpPjNK1H3tZdJ2hKM9O7sKerSupnuMYZoXP5e8DIWfT1odXo
j9bUHb6j3ZhRUjFRh/yQE518qNcp5GqMU/qCJEnzzAxSB3B1svEok4V3weBwVPOy/EvcBGmslWXz
bBaPcp4DXFKB1FIadIFWMLJY6RShI7QiTdhhhh7G46KMkZNf1ioOdWM7a9VNrw3sWVgPK7y1I8g8
twCO7KmpDFQclTQ5hnLogCPsixw0HRGO5Z475p5e15AzEwSA0ukoh3wdl4fQ6CmWkhUymRLMdpTx
GDFst/hmyqzzo3FZw5AdZUkbraa66ziojTH2mfU6TJCdAanbTX43QadaG8dUlbuFIFcuInDFkWUZ
UYHwChs4Esovdduwh93l8pGS0aV06wSmr9nxpqLY6VChGXOnRIrIVWSo/z03LTqC7INxpiyTFknH
14DcFCRfqYvej2T5K/niF+20ga6nRyVR6abx0mjFVQjzqp2q/RDD4sZ7liefw+72M0ekGajVrZOz
aThHW8PZ2+ccdA45EGwtf/UUYx3O9yYVMRV4iYP9Gz6sV8t73vbvSbV8GF9YcCluuMFt3yXqvKvA
jemMsWyXeWwOkzuW+Eb0V7F5wEXOoHLLlEfo4DvatUFY/TUwPZJJYi1xrVA4aAWKe1kYaFoJRnp8
uYCwVAAYUO0JYNfV5/CsGxxpBupBlRxnEEwNs+utYk7faf6LRzyqtGcIcakXknSbA6/mhfjrz6PR
X/RQuGQ03OQ86AttL9ZZtbLLuhuXgkkcbL+02lO045WUkxTDPeuJQxIHdRoioJhAdePDSsXuRep3
V/dcwo6yGwLMzS+6MYNe1c/d4Bnbdzr5AJPThyj6Q1vsR7oFRMNJQwyR6rSMf1mF2jeMlcG4eCu/
WeRKirhbZjhgM1YnGP+NNoB634B7PbYKtPnvfOtP6U8uY+G2GGGRdn6d/c0wxMhcD5lshHk1h2bF
qBWqF8V2SONeI2WowXe2yB5x1rbvRc+5wd7zkL+XIn1iyaRAFVX7iZ1jpEej1OxTT6714UgcPDUN
xrQQcXZBioFqg2ZLEcpusbIgo1w+m+oX/nafbuN+hAJdkaIxnlX/ZRiDL+FHdhuVyUMgHGDrp41I
pmaLSH+xnLNTA6GTeUru94PqMWm2J1yQBe92elTfhDEEnOwTNkLJeGgIGhwnHBv3S0n03eA4oP4w
m9KDOsMSYk+7VNzlCD2Y6vbMIHzlGB8tud1CwKXMrA9qvAKTvd3+schHLcPefDJa6QT3PjD+Gku5
wW2GCoWfcbXzC35FqvzrC2Wnujxrln6yUMWzkfOUukMnntI+nGe6Q2kQU6lQjQeyxFWPKdEOjXvF
3r3E/XHNPQuba1pxJLLo3aS0qM7ulprfbD/OSEo4xkFmw6FcFHi/8ESHe2vRbYZ/tiZYkfGEd5Je
nXU/0oCRvcj5bPY1dzuVXUNPekiYK3QEPg0HEdTOHgkRj4IEmWnPR1f8SSw6F7i25UST4jo9ZiYE
bVv7ZGP9EiL/glH0Oai/WR2GFRv7etSB+9YzyXtm5a7WE9MC3YSHrZb62WIZruTL3lsi3FLo0GyH
MvsrMnw+SgveR9ytsrrnKTjknjsDzvaEYKfCaG+wj1b/pX+lSfu+qVgH2/RDGuUHA/RdzregnQEZ
vydAb9AJJRI10nMPjWHMaWnU0T6XCC7ihFufOQlSA5Z2lrue5a7iZFjpnsoKYLDqPNvjqgKJWNh6
Sv7xzGBdYbBe4MIscGHqnBpn7v46p9z+o5slnH3zpAOEy2mMri8zWgkQnOzgmv1Vuu1VGYtri/7D
ns4VnWRio77oarz53vTlNCrO3vZS4sVWYLIt1ZvAQMiT+ljHmrhMe1VdH77XtOM60XzMwqtpuogn
Oo5/5JNNcP3V5O0ETamFxJKiZGuxO3Fya4Y36/Kpua7X5s2ukVbUYaE403nSf1uXTAdBK7D+c8l1
SLslw++twb9Nyk3hfVLqH3n6uh5VlCS/kjSQyOu9Crhy+PyusIo2JZ0fqnoke3tU/nClA/3R2qwj
SBRKWDkuyG6daddAURyqKRZsJw83H7M6+AagiBPvUlURDMuDkSLyzd8cYvxcxPLBL2asnfXVYnJl
u8fhGI+HRZHhqjOuQSQb471aVX5NcAVin82y2rh3lcVpYllpc7/M5tCgJxBM7Y7agRBZQjecgxA1
J52TcGhaF3jl6VyVh5jjXEpzzMqRriRJyjGjURWqLKtLntH/EhbTLwrPKWxoVu5UD5QBVzfuwnGp
K/u5GgYAJLJ3mR1w0w7k+oYi4ztemvy1h1uSWfutk5Qb1Hsbl/tcf5i951LhKXhFtepsW4Tv6veU
Q+Trv+G1r15lOQu8PhcDDDxLQ0yUQugEjCggGPbZL22FfkwXev2Ke+Goom+FuIjbgfkvmnBpaa5A
10K0FjvrQuk5RteZcR1yEY6n3rROZb2eWeAvTfdn1PD4jAi8uXJ1iXjV5XzIrB30Oj2hlAGCLvat
STC3/uPeTLs8wVpiTkdPHlARb6PTuNLW0Lf/OKCnS2bt6b24cu19TDaY9yWPfoKqrdP0OabDW4uX
wRe4IVrcEClFgiSXDyroVpMBvaCjjPz+VAeHzMyDaWTwOuqH9df6a6kANY/kCcJBL+9KZ5+2bD8B
K29KvDi0xCc1M0JcASpMGVgTC/qRHWak2ZvVeUf1+EInGGLYNoQJJU0MBX5RB/AU2fj9UrEHI0Cu
87BjGOZRf/FeTVf6ugv5X2IfRd76Nvgqm2pa4xdNoKudeXo7cFMdMSX81MTgr6CjEwz8plWBaki/
9K34u8gu0PXq7eUKhPjxcoW6OVQso7zNEjr4yuSA/nE7BwNT0NzsVP2+/MD0yi2yaTVYLSHPaER7
VUReKdKz5Ebx8NUdYBRoGzohOLLcpsMNvdB9V3xXeWtqWCzlQ4ejpb4Cs1yWJfs6t3VBNEV1Kapd
/lIOvhsF5WwYyyvrVKRkP/CoTmPqpb8MdCqNOjkLmgTRTjffvtTunb2+3JjMqMEAyb8+4cQy/zo3
lh0ANEOAlh5MEyZU/dHKj5bkyGRf29m+9sIAns+438aC/sbYVMVEuoEpspuLPZQXYtqXZgMdMkSr
MpFQ4D/NHl9ZMKDbbYzF3wy9P+RC3NwCuCD9JAVJmyYdHgl02uk0Qqh+1q9whPcGQ3i3fKVPm6nH
SrE95hUcBdlO4EB1NDXcpdw4vDgHc6tE9mhGiEO6zoO1tNx1d1bUfukUoGFprgF2Eyzwy9//0poJ
OU2cOYj4iunM17yD4Lj7F2yddcDo06OAyyyy3DfuuM47Ml9gvRtvjg97Rb/XUl4oteRIyp2jc2U0
g8H/yxQpcj1G/ns29FKCsHktQOmhpHh+JEOmUQJM5+jGRGZrgwkufZIvoeY8eQqBey4RoYbjQOHu
v/LzbtQVqVFA9rhGXKW4OMtVaDOXWWo4vXsLtrAOXaguZ8uPDzMlAFrD9fb/uLoap0Y8bvUtqWBe
nwN7RLJzaRdF98AnFKucKQCRM3bEkHKYDuJSlSTfGABjmGuXYAI58JV/kgrc9eJ7MkGV9jy/zlM1
9118iZ8ky+iQjHtAFoApCVMrSJGfg8+tlZv+wqUHOmC1m5jOU6u3C+gq4BBvE0Z/GbuaoN6oQUSC
ZcDHBofdhSFX4xxVl2ehIsTgUYVDfEeoChDpgnF+MY1R/bkAicZY8kUcsTgAegQ04G/aUeNKX3D3
mnXCwo+BIkVQ35X9evBotJ0zeppINOzsx+u7yBZRoHzm203JIOes1ZlxK36U9s7ELOH4BuIKvkhk
5XBu3OSRpuMjBznRFfOj3yAsfMflQa7LYdOsi53IS59icmZOqBGR67yJkLKNR665r5iXuzPGNPDx
co8nj09Ty+VR9aeOfZkJ+bmhMlF4qlBussIPoiBKIGf1J9kYpzjrGAEAdgYjxw2L2V1rnJYG+7kK
elvvjs858aiX8V89Qq117oC10z93cVaafQug/YGw+iuHldSdzzbOjpyKT2DsnymVwmtaPwwhvh3J
Wj9hv19xXszik2rJj9oyn41uP0YHCLN20/2R+azeCXoHS9xH0IA5OElGRVmxHFrSJDAGOcrJlJq6
P72n5gYAkOrUDhgCEhSTjh+Y8VumLucm0c6Dop4V35DvGwfDynK/4I1/mpMZ5LHtW1cXTWJ875z8
OQAhnYGQcg8nWaQcfJXcw/Tq/n29dCElqi5Vf4wc+2NdYgntXnJSdVZ0jws4qcYYUSxvdB5YdDio
myT1Zk/2UI+nm1HU3PLje7pBsR2BdPzHSIVIkWYX5Bs4KcW7i3vDFXDqmx+mtN56FMvPvBL0zqLs
8VXaNvld7rbEHqrBq/P64RYc7WV5Z4TNxTKm/YUuOQ1OQwMapeeq+l/1OQ/fynPal4MEdmJwJ0Aa
yuwDduI68k2sipCT2nNG+cjq4Ydpy0tnz5fu86KObzPPOqAjov30Pnj2n+1g6c7XZKKgQhfbJ9fx
O9vCNHPwE7uX1tCuSU/B1pUpOYkZ/bPZVbukZ/ZxjAHIjgBQUn9V3chNfg05deDWcOzPfMpWmOup
ZzIiRN0/JtV2UYHtNgg82Q6HcEz5fInMW3r4nA/8LOnGBEzsbMDe5p+qgAj6yZ5eY9RBoBmW9Nzy
kg1qf+7VaCRPPmPH2/KFUuw9YR+Ahs65QCsVuN0fG9nt1SkCG8Phfv405ORpqc0Yio4F96PCZJn3
zsHAGd7BT634V51WnDO54rWlv2/2CZWWZSjKY4ru0K3pvmLeqFTi1MqKzqqDNZK7r/tjJYHPviqH
m+JUwGtHQtPyFr9+d9JBblfvxn80iYfMo0NFZmFPiGOstqMhjvjG8GYg5UEyFRzfjfvszIG19OG4
3Ox4xgcC9dTesJCnEP6akIWKU1ik8qc2/Klq94B1F8Ycv4ucKYIF3R4BuUM8tvgyX5FDjYVEdrRX
gS4x7tyo7j1S5KjjIU80bCrCR9ewNI6L09vLFrMZSVQZgl++DBXqdLLEwZC/Im/vZFYGHBfS30X/
WNX80uDOq2RH33nmW7fBN7gmDkwW92eqg9b2UZxtftXKTJhyHKNWN6JUS46DLPeN8d9akQz2uDEd
gQPLX661YOgnFZlPF5xUlwa+lRaj20wlZKEPG8acwsafA/C2/1uUJ67rXWmKm24bt2EaYJtC9Weu
KqBQIZwE86+NZHQBwcA0/K4BGOEcx4n1O+1foQXpmGBQqs9cGz8Twcv02ep5MIuXlcfwNzWskdcI
Ph5qqyctQ3oAOnoK6BzrQM3QbhCBSqJQ7i0qHhqMduAJleWD0dnJVLH/r3qknwGv71Oz2KfC8iV9
Ra41+dOtedXrcGmMYUFXoCu4cNkjNg2i4+m5f5n+zltr+hzM6qNBToSfDjfOYQ4ya4Lkg2a5qRfH
Ma9zod0EMKgCE4hSEXpFFa43Siq43lM/Yxk6mHna1QRbLx5VBcsoJ5UPNtBsZ/901SCVXOA4AxgP
bUUP421s8p+Vrl3bnIgoTmUzvSwNKertXpKzkqmvHbFFw/IwG1Jl63OCVoGUyUgQMoSND1U2AZwC
vCb83tXqRxyrl46J87aepm8GBXDG1WfbkLSw3BczxJDGuXcY+0sfeoRDIK81VX9AAnyx6ntkQGHi
psZcIDN5yxlYI2mHRh6NsuXTXCKqD0IEYk13o7UDvOQwsEmOkNijVuAW6MFJE6JfdW/5r+UfoLGj
vybHpgUuwMZsMyEFmsG7HqsYWsEMtHBChHuzMDMs2s94Qs5o+sDktzuDO7N7Iq0onjTUxutJoUaL
02o1ftNb+w5qmb81WaDlZC5fTac/c5eoQQbYdsrCvPkPw1wbX4GAHDQacDfciajOR65TeRE67Roa
CcFDMfl2gj2hL09qp5zaEpm5aC7102qS9/L57urxrb71EgomcwVNJqGF1pZbJfnHYE3WLzTglJKQ
+P46+65pebK0mM5p7Uj1fG7hNB2lP2G/VDD6mkIJZQb6sr0WTX8Zy/pMC81OyekU+9sxq7apc7cF
LhZGCgx7xaOBo5tiwezBdt8DVKRrwm6BDj5L49pKXrY2KKEM1bPuMc88ODc13R57Icu3rcE7tDf/
ZC18a5wUTJOjfLX8hhkXRsuoGYgQMa7mzLAr8XBR6VwN0UT11y/UrK3Ib6pFptYjXQuZKePNqnZS
43/IlWHf1l827euKYfl2uvktDAhpU1uA6LRAFW2wsFJFIaGyHkrSNEWJO3s8Lf+QzA/UDRHww4RK
WKJi7UMBrg5Q0U5AsEbMvOXjmTlMLwz72HqoAP2A9PnURiscppTUEwDRkknGENVe+ighdo7LvOum
DE5OdldV67ZOsEFX2tLTWz0OoZv8xbNywUS9youWbGczkyenG48n4uQJJ83l8NnsPxeFp2uFqU+D
ZKUkQe8zLHWDzLYw9kKDbK8DmPaGJL35OXKRVmzfYOKvZ7/iRfGdpIw2CLLo2KG1gd8bBeUfJNgp
LSIPLo9pN0cl1/SRj623xV5NCasaBZ5S0tvVSef/nPemr4B2dfjcOK4l84mGtv2ripm1puXctdfr
lJDNrw0Ia/27Lu9Q5mhrmPTfkwL+GclUDc2+urza+eh0mIqbu+DFxKfObGzJ6W7gbtbxcvvdlN9d
gEej9dW8z5+wlV3tzAjvAhxbNwXdURCzqM42JAweP53jaCRUEyuvCBs2zebo8EjbDNnrcGFe2uFX
nrYTIaJTre3f+lNnLWGLokoNuUpe2JZl+C8nMLxszuGP603ofgnzyhj65mIHKyH2uFsOCpyPJx0e
3vlu/2zkTTfmq/v1zoHi0LXxgXaYoGvWoDhOl4bANZ5/GBHIK+WLp3QmkkdxTFSMfbR90R+qnLKH
7Gr/Ns9ejv6rJgdTmOCPjwr+nopRlUUNC00Lk4XlZ1ROHXGvNQWdwF3QRdYCmImpUXIlUpKDC5N7
XJqn8bs8DArc6aq5TvN8bRX1mvy0ZhIT+odK4kOP64DWtSD1Cd1tZx3X8jS5e0529kIVeHLKaA9O
LBHF72BA2vpYeMzz6UFcfyhvdsMgk2pchwGIsmqHSZsBaGUfhc0uPevnnHdu7w5apBGmaxRwZu5+
bNIjtFhvRG0FlR64nkOuzsZLk0/xQfYAToKxvmIy220UsyzqsHeWwmMnKlTaEcbsoHCVQ532DBeZ
1nyFGf865xjoJKE9Z3rL/umWfadxOy6cR8UFuUdWUDDtverbSqXZp7/t3L4Q8kwCWVNKV007/b20
Gdxn4Uqy7z5/6SojFku9wnrTbSdaYq9Purt9tUe0f0+oyJ6afkxrUlyKCF89BQlAzx2k8af20/Za
FQOfqZ128p5ZEMmHMfiyfEWZT+vfBJdnfc0Cx7ciMZLTfH8hDcTVeS9LfPVWhqca7lm9+GPFpiv2
C91eyfkPFkK7s5mQJof11rUd+Wv7yj9QSZ+5CcW3QCpRVgMzZZrI72PbAPowhsglNcs4yvU7ZZg5
twv5w6L4igCjlZHRRDQHkENZuP7suu7A1J9eCi/b77qgg5RZPFSYs4QfUGpLlFsgJQ+ou2ErMfYD
PxwRJcgB7CQAxAqftwqP0KGo2LznyKcZoFZwqQcDjojr3U0YmB30w3+mQ2B7JfxPNrWfyBx+k2TA
1i+I96eTTlkL1hMrxHhMQxea6n7mhlVX+2JpfP32NeTQnxz5yLf4jTv4kGwPEZw7gVmCq3h6dW4x
Wrl0ihe0qjDRzNQu6us2UvjqGODDE+19ZbZZ3qZ3eVaCFC8SMOZrDXl+BubR8tn1lPZpxmFgCc8N
rp2jsrewTiZ2vaeAVnHPtRpfq966Lx80KT8st3ofJDFM8H5k58rlDGOxVhm58zPUQ7VH4Bz3Lng4
m5CgibSpY4+b0NcG683+KEkMlFiFRpKs5lenhAIgS6kCOdQwqUgeZf2HGLOr07hnl6WJSI9q9sf0
q4Xn1hROqNIm/Edl+EuLXO08ESCdc8/mjD0CKDsQhZ9dMQTbovCurSAxd7bFUw10YIrXZ4ZK2UZz
xRnNhRwwhhbqAFMrNQHyU9P1WEV8t1OxxMeWhce9Dpnqm3IGRK/gMTEvqPo+c+Ewhf031CyFXBl7
yqS2++A3dAuJ6lGt9dv6HT8Tfk8NvycDElfuwD30xFa+TW19Byhuuf1buaVv2dBC/tHpP1P2M/cG
G2AQY5BIJ03BiU7i/NOZF+bbz8VJL06ZXK4ILxOhYmDeOCFHDnVY4u5aqt8a6V5jkV9ztbyoTnp2
q2MvrMDgrs4uW+BcSJzQtDUMZCvfHFK08j6r2XkhFcOWpZGRtQ3nxnOAv2MkUzLyiPTWGAwELTYG
2WyG+AVvI41BVJidtQwkDdcHeQIYmM0ggE1isen8xEPVtOcq185Gnl46ynlV6L+gA2BIQYTTmAYr
bAeE3h/JxBd/oD5TiTqQeIMXTxpJp+f9pKvZJZshwrDi5vlVqmWY0Z9uvrXDHPy/ILq01aE6LS/n
OapvXFLHSTZWwejH3VwjsHx0WoDAdKsg66QkAJzLjDlXoxxUv4i08iyGGT0gaAvj2qNGXJypVdbi
N/cWEzCNYTKX3sptKbsqNT3qwohswp7U5TEUYQiST86btSkfDkjyX7pT+tVn+s+dl/cxqZ7WVUTC
Xq/4ropqC1IA7tXKqZ6YqsXfRCVJxiKtrL72Kx/cYFKHoGD902Vz+Gh8F2cA7d+npzcDRjFizt1U
M2F/b7C/sxvlDOowupso2Y3qnjY6pGT5rlI+njyURn1kGHF6y/GqUv8fls5rx3EsW6JfRIDevIqi
ESmvdFUvRLmk955ffxf7DjAJDNpUZyqlw7NjR6xgnQNXRYDFKN9/fAqS4GV6KP9ZbHMFq8OID3FE
zm9SORzT2Tjm9MUJD2vWPbHSvAXQh1hDC8xEIlnkbtATp95bhdzLgXb2V8ptu/iyUo4lcDsx9l6A
EfmVEktyqBKl0yXWuJk+mArZbXbrGAtSVIViBG7SwCP8A2IO3FbmAcKfRw28uJCBOWPyNFtP3Ayv
/RrnBgfMgY9f0gUKFWVYj+izKHsPjBrRiRGlaRo8A9F0ovtIRKUsj0jPituipQIiHjSyvo5EbGag
q4hc60y0n5t6h3/cHPkzFvI9+iEnGd+DKYS2rZQf62a9J4Wv/2GeRHeKHR46gO6nuyi3l636m3ws
UQmaB4sqNxp8bzcF9kJyjMBP9bBtwLVa8cASKQ71bA1SXSBLs5s40V9Cy1EzwG9vSU56qO5xDDOK
fqqJ4ch03FrZzBM75bjBMd5/xw01RhWdoso5gkcixkerbv0OtE+XcNbnYJe/tQfbayBL+IebuuRh
N5wYltjyowrRC5nQCymgUSsPpnWWe9ahHVrWYRo7bTITCZ7riVgjkyVoulnv3fQN+/2z5KSyGOGS
NSe5bj14jzwgZd8Log46ZS26dqVnbsfKKy0CDfU5VuZl7YiPjvMLC5lZ9LawEzTxmPOxGU4gggN4
EKN16BTq3P+0SoNhZfZqhb0gonPEt0Kg2+9ZmXUDE7Rb/KIv+jS0drFgmJNajPurX1ypcUoTKrGm
u2HCmWE2+vUrz8aQCEQgxC2soENDfFY+amRTJsEMlZbn8FSECdUBRznjczfgAfyOhvooissRXAvQ
lhqT1kxgsMWhJYe5HPkThWMFnlRdliAjRyd0vMkbuvyhNOmr3tQ3PUKWhgZE0HMgY0NGjLJk+pvc
AnarSPb/iDOYcibHtDqH+AVt59rR5L+fsbmu+nvGZ0RjQEvjd4sbbzSXF/1zncpLLXY3sF4HGU9P
jz+wqOZHMZoPaCk8ZoJ5qYImLoMSkpBlCSeqi22KTBblRZsXKVWgs+IhBwvMQXOMVtUb+YoWKk4r
hd/RgasHdiEDj5kTEVC97nMLnI5DWxBSXvQL+eKLuAAlwAVYlnbX0mfY8aCjCmqk8U5bimshnVQ2
0iP7xz4e3D31QrKnjnQnAToRURFWgv1DfeUF9qssO8VfNek8Hfzw9k6dwNzfh016Wlnzpmis84xv
anb8USqC+d6oA6tdzK/LCgwcA0wNcWt3xWcnSV1O1mZB6qATmCR7/7s1dp0NnQdjRdf9Ie/EH4Yp
l3x3NgznK0Now5xPuUiLlbt4TqhjywojVoOdnE2exj1IRjbN/bkBHwMlJsu+2K7YFAs7Wlb7eTT7
zTqSieyDYLtYZnep5+1IpclRbHnsy8qTxYGogJvTsO0dQYHjg5BDPFMEzXLePW2APec/L3PJQDRn
950yd+y61KXzHG8te95Ye3ROpqcv7dH/ibTfQsl5SroxI0qocvwIxO5o/+K0JQjITv8Euh/3xplq
0fNm78E3izN8ypr3RMrfRcF6M7tjBbuli1VPXPebBGjYym2RckaK0AskzYzMDB3iJk6iOXaXK4ml
1Dj1agKqODtsP2Nl86ZlolKtOmlVHFiyGsjAxPGngZ0FDzVsO/lGFFU2DdbJj74sGducIgSk5y0l
kASQmGaY4MU3W9Ffrsg2bRpRqm29g9dgg62wwRZkAQnhb2pIvFtwCWKRYh7fnyQrDXMthK0JrGLm
LAzcO5fT5tNaFLaUBuJhPfVY+00DHzu5+IpIGa4ZUTKvuWy3VnrdgJFIh3YW7Ez+yrBhmxizsEsa
xqmdrSBT0nMfZ5cWNITlrzTLtTItB2yGpiwOWj7AokabMWAP9AA6WWyBw9i40SaIUGLV6n4MHQRi
f/MSUzu5hZaBt1f+HXd8enaqyV3/qjrjnbDdHU0VftZb0WQv7hT1dI5lMbQGOShFuDNH4kbj31RI
ziO7qe0C5FGD0WgkbQAW4yRMKgjUdXhLVB5sJZkzLT1DRLyIFauJSL/Vr0o3b8KgPvJXWsj3xLFB
1e5l7LRlR2B8lg/DVK4qRFU2a0LaXGKrO8+nbVzuiTpfs/+ufg073nR/DZ4KgsNAns0w2SOW3dV0
Z0pxhoRirkTAw1Yc6+oNW6294kHVOiDxbCTMve+80jk8KXoICbCcVQDAGVH1VgpjvH+0gFwkobok
U34ZfytwivSG8Vl7NhK5T/E6atAeZDpIqDX4oyrOH56CvE0gIh77bAy21f8zzQgOMFtjkdggIJJJ
CqyfhczyPJ6O5uDFI5GQkrg5dDvmfBcgJvtL/NoOcbZnqnJFn4VH2qH52mSvHTOFqddAQCrF2yAo
1+7wK12VB65YJydl1/+1oMuQ4Sxv4KqwloLglm6jrtwKKnULtXWsGv0E8T2/l28mtwMGd9J7FT6O
xCCWjDsiEcpAnbTT2KSnFsC5xN28lxM3pa2InS6sPCp2yKN1hF/42GtD7+CwMNnsIrFRVI7vKlpN
Z3ouxCfNpfGCCh7x5HfzcipwN+AEbiynGXN3XTefLRFJRPGk0CWlGsYBancQUXBRgzdgsX1QWfwQ
7W5sVGn+BTYGYuRuwAIa0jhoPzSxTxl2t13KPRuVQrJgfavk4k0jvkl514YFEbEtDsplO034lKpB
9Yu49oVc9QZzv3JQSya5OFslKRQM/KFg3tp+vZtY0knHmp091MS76/mB4PZsbG5oA5yz3zFC/6pL
jOgYnfLM49EOF/9oiDxzVeAGLfJ34yq0YRUzGRqArCLYgG3Mr71kj7lBtFTxRnyQqDMUav4VI3tS
NU+tN875hiTBqBGVFnkeH8BEQdh8mJVwB+x0qu87NKn+mzI8TR0oROlWJ6HJQEzbJHM5wdt5mmAO
CriO+Bi0NGLRQiWCWZh45QpeuZ1nIn8hddu6ojtCjJ8taWhy2NsjNbt8s+oGKSU/qUy+Gcgy0taF
gvo//FF5gorna1MgdRyLIr3oLq1e+uqn1BVmColZA6XwOO2VTNI1UBCYRt7agsMmpGCxLWPI2P9Q
o7wloJW2JjS4oUk6Fd6oRKxoBIkGmnm8yL0RFkxDRINwXlIVGnaPKEZnkacrgfu6fST58BxjwMQs
XcUkeqW35qIt8TNVyie/Q2rKVw182bN6r0bNpkSMEt91v26ll4GsyiL8MyD/q3QT192NaiMa34NZ
W28ZAvT4o/5kH5S3UOriEcWC3i8QfXru6E6Hu5HVtq3wzgV3X+surWCSgaUimIGdjkJ3wS0/S/JF
9Fqnb6aQ26Yr4UG38J6pnizMh1yqjgaBAmyoob6dhPJ3bW5BsqhB9U7r3mI5qWBXpHqiR3Vpe/N9
xUmp0wmvkpiLn2Ut2dNmuJGtY0DRTDeKcIxSuky5I4lu+gJtmXi/sXCzTzDFsbPdS+s7WiM2q3W7
3Vfarw43cBitBe68eQ+Var8ZfbCtlpgICSXwJC8a0oPVjSHpXOr6uWoZWo3fVXdsjYNI5i6mjpbF
xo8igprVkvPiJeu2sCJIAkafrbleqm/NZrwiZ5sc444vOCBOBSW4CAYTPcFuw5E2HI2SXgN+Msgu
tvAa32aakVw+AVbflviafi5sjkWsi8qnRBGAIHilSSG9QYxdU+EImmEJ1WpAJy/CmquNUv3urOI8
rlao6lvYjvJjuGiV4OW6RxnTj276HUGTmrqWhr0VrVDxmStywBSCGjbij2g1SC9wvoI6IHaq8uNn
2jmp+0tTHD5j2s7HEWBDfRO/JK4FJQV9sLPtdJG9FoTJistSYCKbs4YCgdYvWe/2s8D3faeWg/1r
cZ3dNiovBFQv5m1eurPI3k/MBQwCdOxAQejZ2K5ahvj9LjFXzyjsRlBUDRNaFOBdPxoy/pKBxgwJ
F1LC7Z+5RihUD08Ds3lZMzMdlV//cVC1Y0ohsi7T6wzkjpP0aFUmFjcuvXs44Bh9rgT0rcZNiFRF
NeiVfKV6/hD/0QQRKF93GjvD0yRjR+C77HlRmKtDQllnX3HgUNhJGTAfSeNYsi0FOhDr3Muty/bP
7Me71osPOHd4n+oXnY+CDGvQqerlaaTpq5QdiclCOL1WeONjk5PvJgTU0gJbYBrIafOhiangafZt
/aDg3rHuPraVpcZj9Fl534Lkqi0bd9Jb4KPYjqh98tm13QmHcHQVTeWiUrSjRGj+c0uQwfX5QWGf
zPofWflQV+2I+0ALWlpHsqBsiechwXDjxkgrWIy+h1zpXQF82EbcD5ACIWPjsfAU+yxz7Txa6GeR
+KZk8fue9dbuP2YyuDHlQdpdoEvhbOSSC6seOwLkIRyZg1jeGOZvUrpiGmxvm1reVlkDvoMD8Sbx
+51LO/nmgooV80+7yX5DpKTF2lGW+MZlPcgw9AnyGk6OwHg9ESTCDIVbgLs2shudLOeucrqoD9Kc
Wxv0cX7V5FxjIzQVJWxyZkWYcjrzkRCXYQWlvc+e49wFQ6TzaEE6P9Co+qxKcGFG5ircbhVOQjAN
5ISUfLCF+sX25GdL24kO34HDsowd2GxOQ9OlVVN5BCpR5NkJVNQFEkbnHM2O7gi0xNLaQ8WlM21z
L0XEFuvGK/niluUBjqFU6sixpy7Fh2nOL2PG89q/A6R+Jv/6EAlSfGPbDmep5aZc7oipY/E/gj5W
S4U1L28/thZm9Ziybw23kohbafDOeB35HyMsAwB9MrDsLELDsTXea1bvU/VvtW71mWG/XJWboQrh
hDcxfY+l/KYQ3OrwiNXwCMW2OWQxPAl+0W2+3TkSnTmP7JKGdmkK55Hq3kYODCpPc+3DnOWTJGdw
K0mVZiZoigPjdbnUrIuoEylDhGm7g3AGy/W0MXJC0myaMuTnaMTRWRgeso5nzfY2iFxSqDtcmtWr
GsGbt5rp77ipBkGMItTSNazpJ4RUlzHPyW6jiX5DQRgLSiDXVOE0FDgz4ABvzTO3/DFZX6Vy1KTY
EXWcJNsvbfwjQ6XpWcKmLGHBKB3NQjh2jwY+gToGkzjStjXZKtoGIlnYscbkxGnFk1BkQbVIlOuc
mlF9tMxMCi2yapm/IoKwwnGNQD0SZaXK67Qo46sSrWeS8FFFcJITKyjV7ri31JWtcVKs7044CGBX
ICWexAT6gZaHZWFgs+yIBpnIk96CFxAXICgcurYjmr8M0ylQaSFbE0w7u/IKhbvyLEoOeoBbujxR
6pDQZ/IyZBIwfJTjX9IIBIs0rsFgNuIRnnyufskJJxuxNTDzUwAPM9C2NtT2SLiUBRLNO8ahTOxs
oY6neSTd6OfLz6RvLxR84GoSnRVfK7XDsjpd8jSiKYDFT4uWZXoUb96tbEKSG+5L3d0JF5vMWRJO
rho/USW8CDM9Mb/1HGyHFLJ1TVYr9XTS5iQO4dbZdKNR7128jR0l9Km7IImBY+SjJ7vGTb6WekQZ
knyM54FyxXAr0BoHu0tJZ5NHCCK98MbiOI/WKbLuKD6e2pt43nGD4ubUbnNMe2X0g+gAhsE/daq6
bZrjybdCIQOuoXxkkfZOAUg03KsGvi2AJMNgZ0ZMheIxUTds03mMS3Q4jt32wdMIQp6dS+uJIthD
ozc+EG03f5GXx+93NuL4oQpEoCLjrkFxlGw5Fy41cK0pr68tt2QyxRSxsQMUFdyGcLESsoKQ+BVP
MNEBS8MTsmP62iAcJXxhZPDRyB3UwrK8WJN1TmgjLuIG9dx78NEJpVQ/ympHbnzwVAWLSMlYIZe4
n+ElTWw9j/NU3aJ0uUoSTR8lWWx6CawzDMx6qClFJICyk2dULyVGJZG6+oSkAx6rp2MMrdcnLhWx
1yx1ySvTBiQNtPIVBZ+ckHEYFSrI3vK0vEKX46L8qmYjXKctgDb9lhFYX6zFU69CBnl4N4kL1C0x
9+cQ0iug6B3beTj7P6qEMnVRcra/ymnNsN4Cl6a/1LEiVybpYFGQ8V7g1+0rhKeRLZkdzatb0o2b
fsyq4nUCKzN/7yMmAMkeIiOqTRNrGnPeiG6/wXZcez6+BDj10svxVs0AhrKjQnUXojMyud2r2YNd
zq0Qm2siiucDhtDkPqMGgOUXPgzYKnFM1mVz5vkwYdnUBc8i7r+5ucCGjVeJcLNz0JC1EEGwYrPE
fnboVfhVLLwqB0XiO5Ic87jEsIj4B1RdO2vNFqZKHQwIeMTkGbUba7IjEGEUvTkQQLkj2Dqr+IxV
q3U2S5ZKonwR3lkcAhnA1yN6n5ug+MV3g5F4Ok6rvScCZTqczhW0HZO1LKF50R6RuPCwXrqSjAf3
KYxWkiHeKXLNPvRofUCygIc28ZpLkoN3YdfAHJrRk32zyQ59OAKAjml3SlvVaeg05jJYENAxr8qF
1OoNMiruRz2sqx84Rl7JLxRRtrLMr5E3Hi1RuQoGo4vMs9AeoUkpC7yp696g0HJ3I6zMZ79nruJN
37PVxaOVw26cjOatQZQte788W9SWDHizmx3K9R3FR2OLyBNltBHaLBT6tsFgG71ywj8SDml5nd/A
ThJSIhE2aW/SCCpZMF/R1rw2p2KwK2Dkp/2lay1ym/TnbCics4xsUbqLojjGr8RI6beiWRHQ/TAu
t7xJH+q4PRvBeBEMfGzYBiSJsQaurNAG1UYnW8ijdORX1neqa8bQNHHKlSK0BWedp9tUm/eSfZFC
pjRf6xey3bq/JdvGU1PSQY0AZHOmGYOO1uYSKc1l/gTgXS4RPK6EpvQkKEhYsJYh42aZBLSF8Qx2
KaxPSy6eLU9r0e6KoONgjeqrnK9XfU8VhV2xObuxDXgsqpARznDc2s48UUuiM2OnqhhYBGg0v+sH
v6VXfhjoECxib9sIUL9tCSXHmuUgwB2WDiO2/Z/EsP9V1qiOMRRYr6Jzvazn6Vc0JwTGfiu2hsNT
3WEzv8ChKN3LGX5F5XbfyK4SsdrFX+jsK9bxfGXxxss/wFqdkClZJ9DMzSOOPJ1gy+q5nLs7cKxf
+HCBZXfi8LGwSxoOcwZKHphacS2hKgNiZj+IWjcHlF4GKm0tEcAB/GyAPKET+dA6+pK73uhOVbUb
1q04vXJ/oyxAI7ytHFNjCabH8BF11X1tpQu1LkpxcKSpv/CPXuqSgkOVMgNsqyOt5Us5B0IGVacx
/PU0/l3E2S2gg+KuBLg2/Swc0rJRP50XiwmsTy7NuF1H6U/BUaXBI5vNn51kcd8lRtX3rpwsrhXJ
7qJiQf9n/MuTn02gfCiEodd0cFe4cSB9Eq9UM0chBd23rKKtzVEigXvZ+8qnP+Iq3HEVlnY/WsD7
PGXjwiJ6sfSTQdu3uJn+wk5mURG/AMbrboxOzj1tfc3ScLGk4VYexaoNaS7+qQ45KcHqMJl8Pz+3
DsR5lVAYooKIGq7DvzZWL7DueO15doOqub+U5bgb5siDsHjA1ew0qMYG3lO1Eo6AaJysUJy55a42
Sra2PqZRw2y/VyHxzM8Wzd5+NaBg9lg44h3r2gl1WkOdZotLZzOsV3nnQNujqjpY5zeZh3gHnVOg
L+D/7fza/+z8kk5prGTjAdTip1kuL10w3wSc+20JP3xnTpXX2IpJbie2jFlJjsQrU9b3tG5fShl/
8ZzbQfCAx9ZQwY4iL3/LDvBbtedccBf+g5S/3yeKPVuOieRSjlzXSEGBcj0lfGk1oxWhQLtfXjlx
tWw/L2ava3iQbjL6geaxU1uhj42s9WvpgnRB0NpucBRYg8Yw42J32Uk7Ohf/AjmQiWbEAdk8WuIV
CfJIYZercdPNd6sbYY6pMr91/dB/kW3kjGfBOHXFG/fEd4vHAgd2BUK9BkDaD6VvAWWe1uYoyD9y
/NkTl6BrS5kMScW+Dzk8LhXZMc5nmnk4Og4yDL8CqhQ1w1wwZC9mlzFU0AumCm4A9yIIzdsYrCOe
1xEuI8SZqzRY7Dah2WGEE5ZTwu8fl5mG5pcxmMIsLaXrSjNf18x3Eu5gNSbH6tSHuqXPNYxoG8f6
6898TihjaPuv1UoeCzELKftstfgDbPO/Wkvhxv8uZz7Scs3bhOsKitCBVnJ4LOlAOQzVOzI9FwRI
O2wLZCnLsIzsBJalWTt+BBDAJItKw0tlx78fCramiP6RQ7P0d8vKn3sH6bWY0Ceqg/ERCb9zIpxt
VpKqL066mgRWLASJStNSP57FQ4bCkM533IUzJrwCE17bOoZhvEalfGvM+s3QaVbD2mW4c/Kjbcjj
xkXo1yl5RybOA7guSp8Inea27CPNPaNsYZsImgbsdkOSePWRQO4TXJI8y9yeoNiymLdWPMQ3U0ov
uIzPhlATTMEC6JuadOcKKP9K/s3+rN5m/thRfldxK8psJwmnIk04XUIQt8TaX2y+aqb+ANOqpzfj
b+T00z8we45kYqS45/HIKkEORSpS2RjTyirFV58gO/YBwqPE/PHgUL3LxEyHkmIpR36zR66uR5Fr
HDk9VquKW331fXIdB4BWMwjOD4mkd0/S+ws9j8Pa3ypiu8bgI8JQ0jP+jrFDcMboykWzwEqwXh2s
M3PqZ9O3Hr/qLomu3Fgv7GnPlrSE6Hbx+HfKcybEDJP9ntNVzCRQOodO8/3bwMqFz3W5T4nIyGMd
UzyAcveEFu1wvTzmEDKxZgfKrVUYmKw6lDU6Nmbq/yBPdKydJPUC2+aKhREP3lGfmmARKVc2tnMq
JRfZMyTpGl0y8ipVUd1bS72nV8KwODySbL5pf1KSqvP8Huu5K9FG1uEyl7+7ilvvM3ujw+1Q/hqL
Q7IlMM+1A6aeUQypThC/x7wJB3isWBY7mC1dgP4VwAbjGrUeZBKixyLvP2fH7ef8A5JJKiA2rGfS
6Y8+tcePoZyIfgmAAwiHUZCd/NiOuNu8vr2SEmRZMk/kSkzGQzf7i8msIALWdrO3JBRrA+bUAJrJ
LClznZYQ7oWI18uFyCWEXtxILkIBWe/Ry5L9oKCZHsajIva+Wsl0aEBhiCBTF2G3QiwtaENWR/Jf
RNwn0TYN4pzk7GeGLdSshRhkrQ1+KRW+IUReQu+wyPwxTnSQtq8UG0vfhTXwVnlpwo0aLrCNx2xq
KL6TnLjCxNzRjip0i7vgD5MJJ1uEkwt6J1NCcnqX+noe1HKALgMAZj8rmMX09azN5Ez40jWY5JMJ
WdTw9JljhIWG+VxgtmQDNsq7gIZDLVDBty77AlZGvQ06m5ZvdUKTotGr6zC1a77Z5ielH0/7djYz
a3dlWr7pY42ob0bWp9XEbCuMzzFrnJl+62N81AUQY1gmJIKa5qPQjLv1BvIBRp1DAPQg3Vt/oORZ
gvaTCOu5DKcMSym24DgO6y7y4wjLhr57ZW7jof8t8xTTfoz0CuEFFo1QYQGwqML970jlysiVvLlm
Y29rkXKkgyLEFyFRP9KdJ7xGBxJ2ly0h6q6zVMKmbFussmMylYVSYhqTiTtRTTQdlyk+3kmKjmNY
Ms/M9/WuaJKvty2sxC7Iq5g9KrC1xs7IOarM53JOYLq3XBOIU45TL+PZSEzHi24aDbXgYdQao17d
3KvypcaQuu6AcYChdN5EEF+CPjef27dJ0X2LhtxbU8OHbhSXxM0K6Ab5RL2lCItNrgWg8cHA6WCM
hKuZ8LwdSSdijEmKQJLQNvQDSR1/4YuaSmw0qw+3PWVBbq05BTfZ1TQtINUzGxUu+pn0pqzUI5jc
C+yxJT9XUApNOqMjI8kM+6GZ00F16zfM4s+ouakjoC9KWZJJuEbCAqO8ODcy1YQ4VAhFQocnE2CM
5BewZDSWwGWf4RCpX8fFAFrK5SWLvSHFEcuUQIMwC0lkSnxlg/iVG3w2/+OqtUOFTyk9y6keLuIY
aj/4ZldKUMc8oBjgMvqjPyRE9YW/bFYKW0BUGzn+IyeiSbzDSmsS0m/5iBlvFLnHsFdzwS0Fqkud
ArMt5ksvo8CFFxgbMR/77JABVW7QAiKaoqNxcyjjI3prC3Syl4t4qr7YlFQreSzUN/29HA7Amsn5
Bq0LMXunKW3suVvGJHC+dSS5NSKcINLt2XYfGMy4/N8HegNUAMJj5Em2GsUvPEq3khxAavO3mpZA
rdw6QnZqOtYVfJnzwi9j9iTeKBZvFMDM0PKXjj7mefISGb8tBXM5zfQDzLMB5pklwbeR0f1oxQuH
MBY4j9sI2G3Huh84cmYXc3veutGV6s/tqWHOj1q4vIcujDr2vdQTtih0yW1aOKpWyoj1hwrve5v+
DPrb0AIEKgjeYIgcEGzZ5KSmKy6QLNiVruccHj8mMoFwc4eVbTS4eBj9Y5EeEf6s6HUYJT1guRcy
qU+64lUcXqXybTCYqMTtlJF7HlE7TGE+ISuCfeQfxQAr01CK5yJtqSxJzhIpob5NwgKSPGWnJ/FI
XCzTKdsiQQQ12zNVC7s/Ogavw+Ka0eboXcalk8M/5r7E7Y6GdnZPa6hK6V23QDKLEDu2pyFyFrOh
JCIpcvlMWDVoNNyr8TnP9dCf/uXzHPbwHpFO85eKljstj9WwvHWK/TTPfFZHNftkLie4SFCcp+aP
gqJjNCmJvxW3YqhTICAFMVzDVoMCZ0iMG3xZ0jXJxCsoo0PZaGDNo8vi0KTQw5f4pcewC63/rDoK
6mWKGWFw5FJ+QSR6Kw3rTVKTqyX/6LEnHXqN5xwj6XdnNVhSiG2Q5ZPs9GSq+l2vhce8mE/+Wy+c
06byT8Cgty86IBXM+mXLo4vCIkxG8Sh55KeEeIp7qtoED8wUS/BI58C+iQEqO2cJ5eoYQvAMLvde
4E8X8b4rqFyJcSd9MrAIOdJYQjR0nVJOscNE45gRkGpylG/lu/voRRnDmOLJqcj7DHIzyILdwgyJ
x+vxg6Y4WxN/pFp0UoUAWHowFIiV1ejKNDApJE8s3o+YGiA6LYQk+SUvOKin3FMBJEa/qVzV8TcT
UiOp3noJsRINWysasj+VxPNXvvcW24F8RaLQKJkDOIsfg43mN1DVlzbLT8jyD7VW7teRdsuauw0u
mxif+kFtcAz47Z3D8JorUHD20/Nc6NyrkuKscPGI0+MsWq4keym2pXhKg1YbThofXwCoCO2HiTfv
CM8yXxffVMkodrxlwbE1+HqV2K9iGvW8tshvy7tWlg7n+1MDxK8VpkMtEvEdClIEOORQAyTyDTw5
Nlqp5ipxeUTb0aS6sthR8i2/9JvFVmzDyjlAOlemX8qs0w3Un+ploExiYCHRn7ATgOnPnn8kYhli
FJ0Ubo3GT/DtAW3bonSOacupx+yqWDS3ftfbcjEiajZHg3oRwRl789IP5mVtpIupdOf6TUJj2L3f
v/p2vdZ5fI11fAEdZbt/x2l7rDMLrNR0WJQY5nP6RXJ2TwoqTROmuhhsgnVqNm71IwoOoDeRADCJ
MuV96aeLHm6E/XK7/tuADSuMe7cV100ns2j81+Hcp8eRmV2WLayF0OS3jj6dntCGxI0ZzhxyG5uw
HPm9a52EqUnudKfKUzeLanzCEykl0c0LkOgMJNq16ICi5+i7TXwsgQ2xGz5jZsMuRvwxb4JebAOL
6ikeH9KkfuFgoFMG87Zenft5vFtp85T6+C1jUS+EG/vtonkit3UN/0qLFL5gRVjXC362iyWMF4wU
winJGWmzyp99cdFe3BgPMQOEZSDTSnyA1YehHPjp2NTX/a6nrYDY8c10ih9jI4B+f6gkDY9L5Umn
Jc4RjiWHvh5XgW1R4YIupTe114/7KUA00m4RDsQfMZlsCDhtbrotl8w2RTYD3pDKAo5GllQq/LAN
sZzBo1w/8ugqCOWjoItRkMSPBjQsIzfSldWdrIkmoLNVjwEeURtQ2nkmPFYXcWiyzU88fw+f4Zvj
b6w7dzP6TndSHtCy8cDW7aD9ZS6bosVVrxlqg+x2GCLGEscSCJ/t1UPUiObbpG4+l7UaLwR9W05E
TkSDCmiRIef5I8BXKrTN3QjSz/Ud9B8UpmTTg9yQQk2ng2nMLhNx68OULGF8NZFfFW5vtU6EjuKJ
ZIStEnM2JSIwwgZcqp1wVI2tTR5aaSEPS9ZNo7fbYMEJE5CvBnoSq8KBZY602FuO5cW+GGxvyo/C
ah/xZlfnqDWug2UFS3vRGKB4ANxqS7pF2Xpj18tPT8Acavt0zu7R2uIJUy/rhxkobXzRqO9i/XSs
uRxMfCsk/NnKgikCobmPOxyJM7Y8tnvYxkGMHpoE0Er6q2cXEpNzV2lzLnPGjM2urxq2e7kq+fjR
YajzXi+4FRTnEqywFlMEQjFJ+FfrYLLfR7IzOrG+zg1J01XvkkA6jTzE0ibnqs8ux4uQAAFUnzH+
rzn6NFJeearsv4yDSf7EIn+CAz5QtSZomPXoRFSXOVwgt+PkwhXZ77bm4q1c/hUTwOJBCtRIDtJU
DxaKzwyamsffct6+1+r2Zj7rXnc7GT/T9DBzWr3YP0BnvJoUz8nY32Np8DN6fRidpx8KDZzK+IDf
I7bYEYmT0rAckf7J4mfDgKW81KcBl95aRF85LdMYGjFv+MpfPXqrKQg+hbOvTZD70oL/l2mkAqX5
opo/hu3WxMoFj89FdDWTCp1x4yftT534MxF1Ygq0SE2S8YGyHST5bC8f68LkK1ZhbCqBONU0V9jX
qdQPzROj8hdus1DL2zMvq4qJC6zzDGp7A+k8q8Zxnr80OuiVVseY/dNoqAXdK3W4vGScTSy9GKgK
uJ237DuZNp6jzlzgWFrLYMo0dPY6dLSHqqePPFcebXe8Z787CWlrG3wrZY40ar8BWSeD1oNzGE+u
Ud1VUQ/MF5KufNJLhOA5SFeGPvihLJHAOv+7J58a5XpChQ4aH4Xh/bx51rtRE5x7TRssFLC1Ft9V
8X8cndeyo1gWRL+ICLx5BYRASMheU/VClJnCe8/Xz1LHdM1EtJm6LcE522SuXLNQMaWwwLynX95B
HJR9xcJyVsUn8q57Udzv1nWiWFGK7briUDeJ6qKLiOY4jRZuDtE9DAzIq+1pjuw2bhiakoLXBwFH
k4hXDVMTs3PTLK4JiUPMvCPZWC8pZOfWs0gjgLdl15OCEUG4G5CTnPlf+SsmbHBYmysWjbTojyu/
BH6lUnOUKFwU+AVZmhxzAeqWm/ZtsJvfpqS5rcHGRbqq8OF+NWfowUcjY1+J9wOpAk3dQr2+MFJc
0I4OR4hRTAwPPywQSqRGFf29BPna9p/bBCqg2a4be4VJHQORokIcz8pBLWUAl0XYLUQJTzpAHaB9
+NinFthVrd+mRb83KQqL9BRXOFnQpiLsz7wuZdgsX8zhWaRdkGQIeavkuv3uE2x1dm0PffucC/HJ
igCeEFA9Zipm3D/mz2prn2MxPagI76qXUnClOQ4Lr7kldfpk223XFF+U4oMczjUR4gNOzCYLt7xH
1uJgmGQNs0YtLGLIDXkX5UMcdUt/3VcQfLCyhudeyLw4ykWnmyXtxkDus/TP3ICX7vqiKl+3pb4C
vAbb1BEPCrhVNT3Y5d7ftflQ3kOxQT6nrF8hKShr/h/N0EIiOPMrZQS5a7In08q9Uw9Rsm2Ghw2+
+T0Ar9EL5gbswnUY69ItZ5FbpHj7odBNInxI1s5l9x891qrZeL1quv236R+qZeoME318g+01S3lV
SqarMEfy0h+JyewWCfqxU6MfShBEDxY7b6q3PGL3cpFK49yV5bnHELlvH2RLnRgFBuU6+u+lEUS9
dD2hVAjFAm4Rml67BySfYiJgbqi5Rv4XxYXsN9cNH2X3SU40X7m8Ihg031Edg28MtV1qbsMTgBIs
pxDZuxOznKei0czSaIus49SOikdSXUUrX0M/39dfALtacYnUEWAiPpZJm06TmYdyTSJQOlOXakQo
Zlf993vyNW+YWNrel5l6aYPO5Q6XRKLWhA6vZ3WQcWmdLL1jz7qHM9JzghWCnWyx6SaUf7GkEHEh
H82RsD3A7LEmBUClTpL2fidoUoVPLtsBUVmD73/XvhIS5t45XjnYSV1hsCtuwYafD3J5gdWkF8Xj
njITKcE5TvRpxr1r1HMKdpTZs7YCUVOpIHgIADudtdeIAV3VgiWxs9+qteLxsl0iQPxGyRwKrA2s
TPbFzHdSUHYzhpNaeMKVvxoM6CLp77twov87lN+iVvhinwRINUinsxIzUMEYDrDsmXdQgccGxnL5
r4REts5lj7AgDtDhuFTS0biqC5ltAoI52FZsRI5s4eP7JaOesLBh9Bib8BhDh/PMnSUJ4lxCc9by
UeyPQmFASzO/L3bDTDvFcv9+wNFwdjnrsYUgR3INYQ0qOBMbmKHVKeuABy6sCYPVVAJ93oNMw76L
SY0Qi2F25HdXpaQ3Mk8iRR4u5IU4MjkIjc6gdJAONYL9/ZO/V61f815CSExfFesXgyMsoVKPRQHX
EH/f0rtqpl4lIgBZOs6cCzIiJKlHIr7/r0UXNWvDWdG3iwR6uGXXRnzOUwIkXaYYhPWjnAtugt1/
w47Eu8FimRIGzLCgpz61C/aKMfkucYVpUN7jDWB5Wn43jb9v68ty/+VTH4KcZdQgqldG9Ncmr6Jq
aRGUOw1zDD4fhJB8vtGAZjVovoD0BtXv1doDo/qVKhJ/Uv6qsfkXYxpI8WfB+no0MfaZUboA9rIw
/XvMnTTlSTvWcuD45UXXLtU4A5BirJ8TCChzDiSnHQRFxnB3ZvIkxOuRuEWWvybjXTVC/TeRZM7I
YyrXCBJQZGbjpVJYZ3Svt5eTsgWgm09kF4Ei7qzUlGg6WqW/Sz3d8b09knx++AROXBV8rpMxYL9S
ZQCHe/FYgXePNV50MtAdV9ERUUP7HSUv5d9Hz69tSrwOAx09DZFPQRdiRtQgRO5YXbxP1m287W3P
TnA7WYwPBvY7JGuiNq7/0BxUEKWSfzpiW37cCu4t8coXwulSlhv0vE5SdI62kn7E3qZIVfJVq8Ei
UWzHp/EWzsmnrWdCxr9gQV2GOruXJduyUnYWk52lZqSb8bkoSQyLi5MJ+Y43yDRowlHHDJU7gO1j
if52aFISuVigQ2tCXmvCF+jIZm5c45XtFoQhyJbo4cfBNs4+gOxXam3PfWlgE3L/800zTpy7Clix
cTCQkNo9ah5hFlHzyOgoYwK9uBFiboSs6W1SFeAsMjPPeKux47j7sxiBKTLlAEfwzuW0e6/Re+JI
GgZgOIO16kcndLb2zKQ7wQAAFtbjtKZIfOF6MnMluSM9ZN8T0luhQ3lJDnGx7F57tzrxpiKz2KUq
iMM8AeiFs7XrDxPp7vXQ4WoTUzL8LmkCBLQ9yIyHJtBB2UkkvFqHoT2IaLlF+kZVj1LDvBqlecMY
ncfPta/dmh9+q7ymSz+AYn+wedTV6bOs8k9MN600hd2OJeyWtj0i+Y+Z3Vimqf6CEComyECrftUd
wtW2PKowb5uwYza6Ajpup7tJZpOoyejXgTF7Jkpd5COIvScO/ILQnlH1pm48xBKpRWADDLmP2OrK
WZCJXA3hzPIrz1aOpsxd++wM1ueSE5U8ZAqD0OFMwn04yxjFedJCvMPguIHKJ4AVXrW6QNlKGDQy
Vc4tD6MId30TYpEmL249E2PRyiR4JEwOxLYmymtnKmb4ApFc0BsCTSwpjAjfgx2UeH6e6cE7/Hbc
CYvTg5JfWkIm0cIATv7QFexKC4BXZogxLrsNyVYZgKH3/2rBiBCeBOt29Kr5rwkkIue4kTEgILvf
tfSwiOgtKJuRhZaPtah8DOUscd0YD7myevoAzyeBtrkHDGW5O1N6O+U8YALJDIIPsHAJp2QH+KOo
B1YOnwLG00TUznlHJki8ntEnKygGK/lIKqXWIiLrZB9lTRDHBB8UNAqUh63mKuNGRASVYY4ibVOD
+mMHRsG6icw2HcqIEpjbFszzheyFy7a3l57YjHEkvKDOztPEP6goNxX5YDx9ZuA2rBoo8wM4wHnh
gciMH2aNSnk4KIPqsZecqxRF3eSR9+3lMuc77YjVQKgl1WHaCeqBW7cmh23NqVUURDhNqAOAM64r
sy1snYvmW1c9J6l2w1NUOsaVpULYfMqWfLmslnBZMMJMGGHKBmSEmDOEOO1dBrxtuEgMXlhRDG3h
SsTvGUsRjnhYBVvDzHe4bNzVAORw9Ko4eudVDgbCJCQofDMjZwshAEY07cxUAgA+Cwty0+WZ+Lbt
R0d+zUIm3sjHuyxc5SGSouUBL4Zsz2pzE0JSDBGyoWASM8Ld0uona1vCNOnPeQJBD/69MXCX74e1
0x3VIneWcLRJv1mtwZjysx40kkvAQ3SIlSWUMLRdjNNLhO1Dr3gW2yWR+cQERxBZqRuTcz9yt5gP
Qiep95wy2TxF4h/AeNGU90oF3jVft+xHns8XlXhwvVNf1gJjy3hMAssmYXti5Ym0H355LCc13Nmz
iOSGDxLGD/ev0nxkrK13EkoQGLQK2csywfbnL4OfAlPCcf5XY1ESdcRe2N4rrF2lNOJyIoNaxju/
/xRaPKQUFnl3I5Pd7eijmFl6O8oPA9ES2SzeThQZcqCqPKt7Qbjhna4Y/xjOWjBBO56RplRCwZLP
avjchQ10oMkFqUcQx7qVxlr+ap3iWnbYSUNaJISsRvEmFlYhE/h4ARZEHiQGTGQ9ptBGrdbjfBuj
qUG8agp8mS9lYu72MH5Y+fhS4pqWOqq67NGp0m2yWeHDsHzTv1HDvKPsGBNnDciJ5T7mcOiF+s6s
rrwAmvjCpH7oYQ3tlw6RnNb/QppzGI8NdXjhS7Hod+TCFaoUALxKu+WWdr/e9KvKulv9fl6TEZEI
Fciwq8cd9SwameNuaFwjbGstCX/QxqwcvECLF24mwq3hzY5fGzE9EgtDbb5DglFTupxXbLm6DrfV
/FGOpl2WxkGD4cO6i2yW1oORwR2oRiZ8RGNpOeTPifjBpnQlCIDa3qhEzw0xBiCjJjg5N6JZ3W7C
VD8ETtbvihdYTpVXDQlohpZYN/2nhzeJgrX75jEitercLLJrJcD89to3L6xUK4bv1Xr8vHAzlBb5
QqzJUP1pdvyxaDnLrx+zCdb3DZ4lbLklbLlPWr/ZNn8hVKLnZRwtonDIGBO/Pelb5P3n3Jx6tvsc
AY2RRvrppzRonwbCsbGWXrIYn3PhI+v/t2m9O7wp/xN7woY7Ox+v9dpHajRCCQutVy8L3H/EDCYK
sQD4erm3a2S9guvng/JM3CVoIGm0iMtqCWGAhp7yZ7o5+FsXXP55Ciqyf7OemXcejDq5iyqPz1zd
pOKgmViq1vmlQ4AWkAdoq/4qjJ1Q4LIBLdE9c8l6VHiT1SRC82LK+VVaaOX6ouBtQzuLaGiCVR2P
CXaaxO8nJLA6DwXr+44X8WhmaJoJiW1ki0nl364GtOzo0+LLVuYbFDjZWr3nWMpf+ZEgHSJr8Iz3
LsqwZFiA0aEpshE1QGgkv1N4yq1e+WrCK4+qtOnPENkXsss7k7OIiTHS7c7yQED6y2kZ+Kuyp64/
e9D1sPOOGa92VmMc3qOY9fdMdLo+dtc6kE86wJqLHMnVyBgOohphC0IetvQUg3kWGZTb6iWVp+Nq
Jn7Osu0JSg0eT1xFJqGuS89aTwsnvcXahTYIjmh2wpf7U4gLdzLRSbNj1O86x9WsyCyvQObaYGZn
bOhSfZcGkXwbGP9Qy+dwb3Bmj0pU/evYoM7iE2PkvD3Keb3F1hQ5eCL3X7AUKL7YNGLdK1sbAuiY
cwTj7ahg6KHymyWG49NEZqR6xOnmb8ZPpiSuzs6V+svot9PC1t1kI+qgu8igBrFqSD1mMbd2bwFk
HZrJCOOUhFlMz1pKgOpnEkDEqjJfqBg+qLld5iP53re+N2yKErvdL8O3xCpi8gS0q/bGo2L5nWAE
Aori/sxaELgVXjMiy78GHovnOP1yVDSnuve1ntQVHTkhkea+2jXyxJYqo/7MLOR8cv1iqbNWiIy9
EtCBgLNhxMIxS1w3E/4B4TTEq7vBid/IcOtP6yciAoXk7Q5VQuu0qoa4PY0MlgcYlNE3CjA+S6bJ
U155Q2EdulHkXegOm/UnSfkZ3aVQ/Gkxjoqu+NYgBv00n8wCnab5U01JXIYhVN5zkVaeCDQ+vBBX
V7iF/QfwYcIAGUYXL6mw/AIxjHkfEv1mJOJtyya6mQ/jx2ILU+HPZLblc/FqTOspt+xdyVOh+7th
JZUy9T4Z600L3lD5XkMBjT4rOW+jxQTBOHSwzBPUbMTz+PlqnGTMkAjZWbWosOfg6ksPUMShkX7S
thNRD7N9RTd80Qd7svuEjRiBiI7JIFrdLCCfTBYTXo+n+FiWc5GzFOVSeWE9QaankaCj8L3YtbpF
IFXO8kJUTt5dYbAyxRoAu3IwDocpJfKPqQdCBPGwOJbobZZ+nARuY0Zq2e5UJBSSUrUsP3tBsRsz
glkIKvmv1jZg3D0D3IMkePGHLr5o1py1W72S99n8Wf8pVG8QCR7WmlC8Gx22m3yJqGKqQb+0lM7F
FNTyYq9IC3LqwiJ/7XuCCpNGEvvzKjZ4h5HXke2qNABWoCihX5eUWx+3h4Q4lJ5wGUX8lHveSpIe
EjLKzJoIWgLFocFJ201qVgQzMfww8qX6zlWtoBMARGDnIAAQG1LhFwzUOadgcjXBxwFIqQusDaNi
7lpF/84MQSeQNRhUwM9wIE9NHYDJxvpUnboMIGmaEf+n6SgkSTchFuYqFOt12UZcZFiSSb8o94sE
XnfBbYQhgSi0bALbwOpePtv26qC49NRFcbflS4AZgsalymxFza71p4LbfcWzjQ/5KFMQ8V0Q2kA9
v1PPk97GH+raBUMhXQy01gAEV1uNgch9pMULCiiZlAP8Cf1eOW8YHW8HdGDPIK3614gtyi75BFHQ
J4fV6L5QXn9RcX3WGfsQ7aawVlMI4GjZ4JXTeJoH3JfTJy2mqZSnDDZInjvLFFQa24CEagRZMoy8
OJED1gZk0cHJp43T/UQ3MQAUngCXiapCO4k5XGR36HG0jbdqjB1xQPJPoCNEkJQ3w8mfbO5v6KZv
BbAsFqdyheotD0GQxIKdpnZzzA3hoU7aQ9aHR7a8BtkIrUh/a1vNHwsQI34PQ25DuUAUMR/ilzww
e4wdih6F6yrDatKAlsywEdGUv0FInaXcprq4NQXpf/xIG4vFBUNeegJp/dUSTQTvglABXDCK0rOE
OZh/3z+7nNFe6/eaHDKmBeINv5nxHml3duxaCgOY6WAoAeEww/IysWYT5ozgmC28hrqG0Npjy9MI
M2xQNGpctm7k/5QYq+CxdjkWezaTNb+Z4ZT4yhfSdwa7WFLfhJRDpqlsT7UD5R/QhTcSHqyxFyBD
YuBTMVnlMru/IUHL0TEMhGx5SnnZ94cy5WHF4SOqPNc10r7/tb/7dj8uuVsM28UqmXuKZLad114N
yHbLLnVT41AGQ5tYn9L6R9Glm8aYkuynAn3zu+N7Jl3xqJRopBI0ATyooM6OiQZJizdbPOqMoCcu
9e/lx0RGglGRZbv7f1oM30Ss5MhTedL6hjeO/AgjFKfcaVdy8lhF1/ywMnOJ5I+xqXxsNpJMzMu2
CKf1r4IlCPStqeOXvMii4nRKtJOMmOZggxQLnfEFRDNhWaDAUeJBHeO8Zv0CKXPBP2/AbOsklutQ
O/Cio+Y3X4DBX328PZgLis3ozeCfgj7OPJOR6v/e+kMyKuj86xFkRuv16IK7lcAt/QBG80CeQVVD
i2I64ErYyfRuu/RMlTLOwIxEFHc0FNy5wPk5W7sYQggb0QSTHZxUr1IbauH90e+umJKQY5UnVSK/
kVeMOXzCPcpTbu5TmGmEf+BtzMbrnFZRpyQXg/0cM+c4OyiRymqVCVeM8HDhnCTJb1aPnGcB8lt/
2+GvCQPDR6YXtWdwFTYrFyNZba2OULj3TWoEc1ZOGrmO4h9ZSEJJ2MH2gPU4txp73kAeDoQuc2i4
RnHSyFpQkOunFgmF/PojyADcloDoXnwx4IKxqhl8+RODva/dCv/E542hGmP7HFzKUW7tLYdU3UoB
OY/1amuJZJch33E8H+i8qVn5W9mbxn2BAOxszFIwUG8vIjbRXeRFCPfxZuDJyizTTzHY9XwO4xDN
ZR5iUj4pxlPsJR4wWJvd5PdcJ/8zS/mVAfKo52tD6azv6ytrnH4CuFyw/EB0hcG8JtfH4JN718mB
YbX3Ml5vimGz+N2VBc8WjQY/li4fJoLUTEI5JoCKTIHNV5L4bKgibcqQYzmjX8AW4Su3HB6q2bTX
brptRXGvgPuURAKmyb37EJfkppNLOm9nrHHsWbHYFw7qPKzrxEp1KnrIjjucKV7PtgvG9fpnjp3G
ioHYFuFi9CdVGPmOOa2927CyNU/vk8y3Tem/FHMkxfjEg2bGy7gr6DFR7Hlys15jiD2J+BqwP4zk
Nkx1d1Da8YLxho//jFepfna15cvEzhFrGvAhBqUJ1i++Cmt8RRdwFeoqKnCjVPZ7RwH5CoAu3is+
xzI3jiwnUCoNR2LAmeAECGm0G5xbJ3ZjgwTBNxMcKS3aObK8h+TNsMcxfyGA2e2lg87gQd/pu4xn
o6fPFgsqXTBD/ZpriZSXjLHxeAOPnBNp9hbK/8/k9OcvnuQfEG6H7rT3UjDb4rvZWfCoOy3ZtD3Z
tLgt3njttSEljXja2sTL1syAWU2QxTy7H1aK6IbxVeMK+eClFmG5XxodDgEk/XECh3MzS6KRsEFS
Zmw4ewDE7qAR0vObk1p1m8NQmpF4MxT+qjBN9oUhe5R6eR+aBOerGS1ZGMQ4eXqysNhK4sqoGJOY
qSfmEF/bIsoKHXn0LV/Ps0JcJZSdIYSY588cz7VAyPqfEQdrzXOxEc+HUu62qOTnmOu9Z1RLbKKR
+Wy7ZZbrFe7JRGB24ax8YzOIa+Eh0vtXwqMk1GoL99ArIEWkm68P0qm58MX6zaVlTSayB2hgKggg
L7lr/EkUfXEYfIa5jCjRyHisaaHdBomtaT1GdxZP5KUZuWb37DxYo0Scvvr+bWq3oFDewhwjFKD3
xvC522tuCdjqc7A+4mVHpoLzMzvyCWzj+qJ6SxmDcA9hzNreSmtbcMT5JRw0bKtmfOnnT02bCK3g
eF9AOesFI2CXjB6uPaqRkYPdePFl8aQhoqIj8vRVPLy/Ln34QcWZpxiqOG4qBXYlXoWV9uOnZSDF
RAxqHnkkLUxC2N069blmymvqxI8uyz6V095opxmpFTbMAu8FBkLk4FqjX3TK4p1/B7Qf3RyO0EGm
VXEFDXI+3vAab/jSZ0cZ4Icl7FGvKBHaeWH+FLXqswL8Ns/c7TsrxnWJELfNGRCb1rglZXmldrPe
RW9ykEED5mjUxPSc7xP2aGRmMJUyjfGou8ClTki2a+WEVQGyLJqO3O6Y8/M/laYeOuxgC3Ywsnfc
ugdfgz0u1uMDdtm0Om/739hCKUkuXmqAk9bVSP0tsh4WYadvde8r7eyX7KwXH7z7A5tYUnZ3XdKe
ZZm8tth9ShYHsxQzB+tZskoUTdcqTjxAu++QGvbJRjGcBDfVmkfKsilvHIsSh339xHHV0K8Lw7Gd
OvKLyMFkup7fFkiBaoXC/jhAMCQKhz0sMJ2l8dWq97cvc0e2RZO/FIx1qMX4k/VHJy7w1Jc3M9dP
DdB/u0vEJzYFjbukTTlmON4p0jPlwB/9TzLNDYIB8RJ5A8ncDd3DcJ81vB/UiOQ79oVjLogkzfIK
Ka8AEhu3MtCDf8aiks2aPJK3cmLxkez5Kku8Tv4gYQPFqr3oKrDI2de4KSQwzCtPJKn2bl1wXcvZ
rXuav5MKKeQ0XooF7+UhVjEysW0nu05ghJxhaEIX3Pa6L1LnJUGnzl/Mwb5zaf+mFs7VJ8Dbs0Vp
TeSZwbCHQLJiBBfDL5xqq6NsI0FweEYWwiz2x9zszyrhOclyUPIr2Gt8dd09VnzsPxe//VCa2V/M
0Zf48IwZts/kmnF7l3mJmREOb25Sdh3zqLwMmvCA9TrSOxha/bGawlNNPfBA5kqU41jb01BdJGm7
GLlO1o3saC19Qv9V17I7lXheLJWlWWOv6KBvYneQ5zSYd/qLdmXjSwk6EN6DGnpBDT0WYKJBrL4t
b02KfnxNjnK/2lm9Rtn7GmLTQGr7nGzHTexBXsNS5/NG+cAmBtGGxrC1Nv+jOVUscgnqyvQWY4ZO
0BwtmsNMq6XTRJO/4dkAl3IosHFL/IYdMSdidk2MhawA022s5TD8M0TlOjOQebQI4jm4N+5cHSq5
2I7RShlmNDgjDdP7t/zOGulpcEyCH0iuktp4+Dd1ltNM9JTcvPX/m8iT23kQtrO6FieZhmhBcsmY
YkUVOevk0JNOkdHXGAZyLuImEIs2zBYk1Qin30PLnlc3wbxqEM7plUX8lvIvGSCUwsViNuah+j3D
YU9GO2ZGGAjn/kPsBs+ofjOJsJusDAZN83noHfPbmstIkznLGlaEHeDGirCuEihPFVJao0k9LcWb
vxLvoPrzzNfIkddx7Haejp1UUNRTQW5fw46Cm++MZUgHdHxN/sT81d7B0hBK6TPFBKSZ8rnioeeT
0L9Ujowio8RQt6DbiVl2x729bsrHuA6f7nMkN3X7qvGpk+6KarbG1Dzch5iJzv8IkiO7YBS3SxMr
l1Um5PeYVBZKm/UjIa+pTnkr1pKDNpwayRWWDnUPUHWgELjq4HZCoZlKduzUVf/xKxAoDeFSNAS1
TN7e/ZQ0yxZexiIeC9wff03czvI5I7a8yJNQkYVgqOzd6MhGwrLg/DUJd2+zHf2LdH47MaJMHr+R
5nzJiLxw0x31t6zaOZQyxq7DoUKhnF5yC2rdt86wRyBg5Y+WzOBdu4AvZANQ94imJDnqTMtMdFGb
9RucRz+/8Smz17LzGDZaxv82enFDVjA1aGuNnP+GBxcan+ZBLC0vy9lHd0wyEIYgSUcxI8NAREAO
IwqEGdHOsXQQVZ9yB8DL7MukCreXgv8Wh90XfsydPZV0rP2EeVUMMJvZFnmJw/r2JseBSNjDREA2
PjIK0FS++O5cWRf2BJfdTC7NuJ59+OugvKRcwfHaHfHy4yQ4JNJh0apA1envWUNkPaliLAjFYT2T
wQ38h/eAZIBc61xB9HJTc0MggI0eKdwytJEVGLZ6sf/pqQGucDlqPG8UsEPYpalb7ftBfeBbQMga
Uf9/tQRYuGs2fv2lT+elnL6WUCFsNo2FIB6NQOe2aROAE+ed6VShXuGJTiXAP4pFUUm8UZMPGiGg
bxPn2yKLqNTthWMthhUNIL7aElbjgkEWqYDCgAASeKsjEmPZbRYE04YhUzaJZLdyIivxH+Npu8Af
p3/im+EFY7xrWhAXmivDCjrNyc8DTSZnikC82JwY6spBT4JYAx9wYIgsKlB4Al249WfDnYXpBBX9
vVbNpI9xRqyGuF9l5Mc6oyZYdtBFz9wusLyCUjMPTf0XKB+P0RJ7VUxPk2ooZyhZ41PMdHxf+jN1
SUkUtY6JDM00yAHxRAazRubJykpW5cJCo+ZpFYLECc8P/3DbVb5hh7jqVRyA7sr/Z91WPhpwvi1I
SnUVDBaQWg0qOZ4DkOXqCfIKADQdgZKXlOkrntNvoxC+5Gb/MhXjs8Ke05O+naX7S6jIH52d/pXn
JUouLGn8fEQgtVhT4OwO+nxZaC0g21hMXBh5VXN6qzfhGoPWqYr1hobhZnyLDinZJ26hfdf8odVO
XLGnYlzIknokgAGsvjzlo0YrS/ie4eyu7EgWiHgoKRneBPC5MwNvCRaPnHlc6nvnzgXzIdaOMYCn
cctOkmryvRJMoQAt3H5IaXoen80pG5to26RTb8y3OL0Oxfd/N5NVwWaJEsAijBNlJT9zNd2aSQG2
D9nsneSTHySrcJXOFdnlbuxyJ/ToFnr0Gnx6TdgBPwagR0Yf67e6wzLjCFwdC/KcVCduK9BiCBLK
ywqilZN3oODe/yF1SGUSTXIkqkAW+upUuTuyhm5Ig435eLP/AeWj/OrpDEohv3cxLVwK2202r/tW
XtuN/WebOn0xsKV/7BgEOnInWQKVbAjBs0IUtNwKXKDU/iFHmiIsZDJ2khWW2WIWduTbJZUjCUwL
85qJ6XhT6/42YhLKE0TRiM7l5moi2t02dLWvMa6ubZZFhqGc1y4cVCI1nRb8wiknFaGmBGcahHVn
rhRG7qXXYd+xsn8tIA0CqcGT1mygtnHwcsg31Y7QzCSVHk2jrqPRBeGpIbGYiz9FyxpePgnqFi6y
EsoYjEFxazjt1/8QBVpvo+C0BEgoIBNQ3rLl6EwGeGw4JH61WCARgUJXwBfmjHMJ1lI712ixM1EM
IWsI+cKqhRDlwXLk+RupxtECJZLMjNQzxCP4/kr82OkJOuxJgD5pzQEQ8vMoFZduJq9rrKJ1mSM/
Pe0tm4wdq8vkaosargJXvVi43YZ6EkWbSkY5fdQppoo2iJLaBMLeCqiPEw3kRLVkWI6Wp/SvXYA3
cgF7YTfAAvHk2oIFgrkZj2T8eFRLuvqR0bJxVLMYOdE3y9voDDL+9WHF5qVEw2RcgYde85F4zAUc
XTWExa6EeZWfSbQBj+XwsZ+roQ7pp0KZeJCKeBBH3fszCvGzqDNpJK6ukZEAe8Jbt53m16zfor7H
SIZfc9gwrVrM0ocwUaZTiX628XWZbPixZtGVBLOlONtGhlK8nCYLTq1ghOOl/ikaWaTFcgRb9woY
/GgQOVA70oiFeEkeVsby3SEG+878cAoXhi7/MULF5EyAWXhH9quym6h7utu48whtz5PJSbi/sgLr
HMIuHWGX/jE53cLx4UtQ5JMQd5jbUU2m6zckSrds00O1Q/m/qtBwpp8FZsG4RD/vjpo7fsz0b+X6
ZFX8UvbhY1ossq12pJn29jWyu11V8u4Qj9sri19+2zBtmzCTqlAY3QSmVcJEIKMQLATFk3WEnCyo
DaRq7Rv6gFYl3Bp3THqvLrAY55KLLR4kxmH/McrpNbHwg9QMC5JzzgYjheW6vFMYdl8WmkDXUPAf
sWLdydMSaHlHDxgfKTF1mx+K1Ml0C5uWU/IYSJ0Wzd8GW24HlRsv/lh76oURYP3Ro3yTh1/bnUIo
0f36T6OWbktWWYGEaSCrTMBygG4OHYrhpEz6gB6pBFFyGUG8MhkHLtAO3lyKDMe3eJWg1hTVs1px
jepMJr6Qdg2mcY5j1DzWS8b20jbySQZzjVJEV5jTUXqToOoI1IbQ4DViikv52pU9E0G3UmI04h1x
IrKnW5QRVWvvMcx3lMYp7Oh+ZhoCjQSSgNniHGBgKJoEUAOPY1JsZtyNOECZCrKTIDxEOBec1euT
PKChl+9STprJOnwo1KV1TIsqmy+RxHEyoE7dl0bh3jOPJmLzoDNRq2VigeEHxCeZSRZX7k0y+rvR
2hrKRnytzYdkNmdkzeGu95zMtsqqQFezQ9uj3u4K4kX2KxMcMky82JBOcBtSOb7N3uIIXP0GEYOT
OXoC0TffGRIs+/KOvZncpf+tKEWwyGKAUZpumwQrzlZROVW9CcE1C3+KJ3VIH9/6rD9cQG3ya6Vg
3i9ahzCjjC+aIFwGWX7f/LR70qVXuouim+cm2gcs7fuhevCvhwNTKePTtH1Uwo0wjucACLvPuLsm
aQsZa/ybNC40oCzNJw2ilfc3LdlvCqZQdfxt4PiBpfdNTudXiaxxGb+zmj57SI6N3KKX2Nm0xJxM
ZMZyFUnFbivsNHd3GL7NzsSGTNPyB9qyP2AOto5fI7+7bkIMB8NNIt1RYmGdAOAjRsfpyp/9/5k6
r13HsSyJfhEBevMqUhIlirLX5guRWbeS3h/ar5/FwgwwaFygCt2dRqI5O3bECkPfGZwi25PQ4dE/
u98ZNKf2BG1AIsdH0HTxamjxyqC9lXCPZKZxWYyPvJNxF4BJUkqccE4QAwVDoLL5tVHbbYvAR31K
Vf1kY6vLqp6vSaGMIb/BtNrO3yh5XL0dM4xN4tA600QjmTEANiO0sDcWfR4m+XopIoqQyspbbGk3
JsvZ3ns6nDaP7uuUjY4YeBDRFWfQZY0XF0ygGHbLvP8ocJmTSfE/ZIxHh3ihCAz9s2hIsxtExZMN
lQfOrhIHzyaO4RpGTQ51vAyufDXFBwyJSnn19KDEWG96hK+/8gNBk6MKBsA6UTy9xg2tHjUJyeAX
xlwI/ryW9ywJ4+6E1+nceXSK0JVkUHk1NKk3OuFcIZEdvcEShww7iAmXAzVrF1GbomN8jwl5Ox1d
Qe6XLVhfbnmFpDxDL1Syev+3h6tGefDpseFcrEvOLity/RKd1PEERAyypecCWaAW15I+NC8J+9g5
V/SLcSi1YjQSiaYmaHXc/4XV3IaGXqm4eYp4fFHkndv3JZGo0cN5sOveu44/7/StcVtL3NbaALQU
t24sgY7HBJbB+TVlToSo+fhNh+FfFjYww5XzyhUJa1/CosoMb0y4O/fpXXZw3lOZzqRc8AmT+Vja
IeyrZe/IKx22VtAT3xpmAGez5LPzmPMDHrxD2rLEr+HTZfQccWVFXFkVV1bOldW466q9liy6Q5lX
luxdHa5c3AbVpDAPWwcDdvmwtCRUeNdiufbEX4XnOUf95YsyeQi6NaQDKoIIlssAXWAMTJ7yt2h/
Jk0BSc1xPk+hoNJBSE/2Dit0FDoa1o0jUeHdd0SJitHvsUuphIKR00/JU/xN2IdVHz2/nBdjxBwV
BpAMF4EWNM3dwtqTN1EQ8TP2RoApCFyXVWSvGW4xu5y8upbjgF/TIxnoUBTNU0lXafCheMXQ1XdZ
Kt+hkpn/lANJvCNagNaZXrZgcInppoEY45jrxWLXbjO4zJWFVcW4rRElcdrfUS3PIiewJKRH94EN
5n3Gxwyx5G3USLsQqNONf3sze0a1ddeV/oa7e5jIFTmHToIoCNhULj01SY+WIx9jOKx2Zvjsk0rz
VPLaH0oEJ9it0TBRMKQGTQF0Fk0nfamfrTmdcUIr51JyX5KOlW0ZPX2bvhHgZPx1FOHheraX9FoX
NTUCWPyjJ1MXwhmh3ij1tW3rw5KCMChrt+kwfnOoh5iaA4f4isn2TWT7BtdLF/OSVMY1/zvQ7dfS
7TcvJlQTCqwAkCdgKHuBr9o8mQ+N+uixhFa0izLXUDf7Wf+KqZCztXst79pEfYz2SHwMVqRFMxEk
EPtU4PyqKW+p6KU0caPLLd0wpvEslegxwlXQlXeIMHgD7c1yH8XXOm6vzjBe61VcW/yU/UJgqceQ
QZqeoIlf8kZOgMy0rpb8nZWRcgWN/NG1Jd3Rb/WqsBLa/3gJVb5wmJ+OTUbH0jwCv+xpNGw3UpmW
GPuYBbD0M9kVqR2X//BMGGzjnIQ/HPEyBI0Jy4FGMlNSozMHq7KxudrElcW9zKKp5UGpfUfKb8t7
4NdM3me0XR1CSIn8oE/VISJwdV9JF9vswwcW0mX2YPhylZOjYFAnLm3SQth8eTKWbaanffdl9KSk
BgY+6CAjq6ScltB+PuQfI0tm6TYbvLc1d5ZYHdr5Qym0h8zQkVtsNs6hRqK4lfYdldu83NFvSENx
dHIqXtOhLJsXTxwc7Sn1eMlCJnKrvZthaALIRb8ep4vmiDBLIA4AfzHH95q28Njp3bJP7hu9FjLq
PXuLzObstMASCAINpnMKw0nWqK2pL8u+eZOJxTcJ9R27ek/aJ52Vw7Q88YNiZjDIWKvP+dtgPVOw
zNfeal8hDAKv3Qs2jvR1ICkXzohBi1GAi81fGRCFee45uo1+igw9ce5T9MaPCMZ08FinHcDvIpFP
owYbZObBbt1VROkV/bOmK1JnOVQYRF7+RES41cBsMxBABggD2mS3kLHkm2PhywNwNtxDcbLeRrv5
GhME4MG8DpH2ASBAEnd8bghIBCg6cY2GJkyOAVEHi7i/IPWBgwnrAdxwxwnKZQyVm/0OfuqQ14Vr
lz+JAoxGto5cQYVy9AA4NA+cvvu0oGxHvClcNVaYCPIK1DjZ0no20jTIDyQrCByIcKuocx0ML/Ha
79TW3Bvl/K4v68e81p+u/InxMeiSJQAJxIQzB35TKUHbToQn2TixJWzrGMZNW2ASKJgWZYsG54gD
HUdgAnxDdWAS+kxGXj5ad9Y4EcNXlWB9/V8JwGAECm5J5iFyTgmU/816ZtQ2Y0F3rAw3wnakmRyv
TFqu5bcCilE0cyjuwzmarx6yBE0C2dYkgE0wpSm0qXcLOLA4nnfyGlPG0JwBq54zLvZq9jUaor82
Ju0vJj9N7THp4CqSopORXjRtwMQwBbg2J7gnoB59bBfsEbTDiOJRqOCWXdaMx6gePquZzIPVuGTg
FJLALQBmxX5mk86igucHx5mBA/pvatRWYfuwTnw7sfy00f2cgYLOo1T/zgBjZpNzTZKCkg7oy3D7
7SwkCHqZMe5SAOhybfv5aJ46b6Xb3J3ceh/LkBhogVI2pyWfgUw9h23hC5KmB/uQJ0HZg6av3nqY
1PMM5bmm5hrLBVUQ8XnZy6Qa8QvgsJCwvy6VQlGtcfxKf9v843YQbsWlo5O9JC+6HkJVpaQ1rQ4y
7ZbM7Jh0yJ+qdwFbz0TjKRT9VhewKB2Gi3VlP1pMQSFwh1P7WgdZHt9BCnhWEnsJp8DOY6gpy0/p
e+gStGX7iK9fws9eKhbkJ81P58lPEwyfxJDol9C++4SVMI9QmUAp5iaKH2hoqQ8qpj2mBVedQdlh
tLeWgNSLF6XJTazaJQb8MuADnJDFETwGlvFv4nfXLe/RlxYBO5UgUze86lCzs4q6uyRwpo/UMo7J
QVI7XCpwE2CMSTmoMyelrdCiqpaZ3IKetngynGFnzwJYBoeWW5ShR1wf+XqoxgqVkrmHKYkolYs2
auAyGCtfS2iikxBRCpsa+n0KGQuYK70CFMUXntVlp4t5U6LP/IQAiHTBocXCFDPFVbgc8lNq6e9O
fi4qAyOY9Q7Lpok/lb+DlEMYLKBNYWlqZtp40qDAqv5f0DviK1/X0/RWrtoj7uXbsAyhvX4kSC5u
e5gUtgBg7lGyLKC6adeyerOe5LBJFD1L0b6XavGRWMpH9Z6/dFWc/75qW9n3Lfw2ZLopXVxyT3If
PaJcfQg7e8T4Vxj+lVYcqGQ7MOOOuIQLSf9Pyx7+n5bt+PJz0bhbUzz+qbetwdRf2RZy1Z2JApso
FEADAY22ZQuUERIb9+j28hpVFSF25PCcXQpVubRcfSxOsmh+dVL0qluEIECDcfFZj2sYjh6b+FNT
pIelAJhs8tSmd5AuoAgoeJVf2ma4iNK8zGkSdjPczaR+QAojIQleBLtgul6LSEOGPHEX3UQzXtXG
4g5Nwx/sXDMHpD+LzKH/x49QRRwWOyOvhxwHyDphtCc+6HBy7Sc3t4DASS0ZIRogWaHP3ZFuqENB
pLCYTnQTIOhEPrUMfoYTw8C0YnyX6/C+WWvM4anUIK317kHKd+ZVtwgaEFrup4xOJfjfbhl0XDFo
5TUNyVE7eo6B3MFxtBDHSLb2IqlRUqwKjRO6QMf1pYln3uqvYV/YcKMW681quvcoOxVJ94ifHWUi
aU5CNJk++t/2sRsozjznV5Hsx+bijg/0930OoGqQL6IBV0WkrRiNg+qU3CzrcZa5tVUscNWlMQnB
wKabNEI1rQjxDIFVhuMPYqhMqMxSdDcuzLMuWHN1Nfkw+iemLhhRncriYaM4ac7HqvJs6ZygISlf
rF8Cg1rhdr8mHT22NwNlWC8mS+CYChI2mQUzbmkV79aqvJeW9m5Nyvs6hkuX8gpf30StvfIibJQM
HvJnwU2sLuSlSNg36iuZUdPMcmc/HQ5tM57MBrQ98HCTlxdcJiqJsfh1lB9bhgsm9WwY7vApRg6a
zd5uowdNx5eGFzXRLWrjyNcmeI7Y1f6Xr20ylnOU9aRoY4TsMGDODRBipAka6Vb4JCDLxHf0G8P0
vi1/WOp5Duk9/SRxEuHMxOIY6l84cFwcOC4am5en5y/c5vzdxSXR50BsbjddPaEK3gG/4yK89Gio
0KcHcU+W9DSxOye2KyxWKJrnqJBhyb+ZiFppRBfUoaVtLORp+O3xX+dJcqLmxG8NkmHtQTqspE2A
3DiRHGjRfK59xPRDOt8MZKxZpcb6sDxKujYHGy813MmtSqGZjxVPvAinyyrFvvOKKzi5tfaEAELf
NvPHqVvTk2LMvqd9q6BRjNNWwWI071kqBczr1QP/1D3voxshISPq7nZX3UYEKUthLYHtyCbjIXA/
4sYGjAYhi5MAi0z60TSyGWhA1EYaZHcn8iMshyU2+R/aS3CI+lXCbEcyzbdy3ItZU99XHbA4HUaN
D4oGVFV2ZeqLMjzfq6gIh2NVb7V9X8TUIvGXBPZGdx7mV+u3QbO2PSu3vsReYl+k3A7HA6SrDJr7
mB1QEpbNe236g964C/asedICuRAXo3Crwa0tFtCJ2/5dqJGYCc4J2IYbktlcOeLuCKx4ssSDRMPx
gpRTFc25xQw8oRUYoGdssDMSh3+85BWMeSkON3HCSq2dE2V4crILfEB+uzhwfh4GO1LYr4RTUV05
Z71JvFdzQpLKvQc+v+2IODGQj1C8vjJRSkyvo9zcUYbjkH7mqCgs9qYz1n06diTYXQRf2u7QrO3V
evX71V4B1cenHHpArWqnaHEteYaQUwWSmR+nlqlDdR4VAOyaBFESKKwmpmE8yG+qBzElB78aZfZO
OYt0frSV9kha4yFq5bF4+zHObnp8LGbnsbe/9L6+FM+9plGuqI4BujG7k0BV5jPjC4zmSL8oEMLn
sgnbVA+iQL9IOJxWOMhFZ+xJXBwq/HnlhvACKFSgAM20FO/cqiKTElN2NUME5lTQdW96rlyKhRDB
3limaywG3Lftpb+D8EoHpjESM0Z9TCZURjXd08TU7ZaeXil4b9OM0EUeH52ZbldxcsgPSea0Awk1
AePaqWI4YrtHSHBYD+V+AultZEiJlclXGFLwPWnsXWixsfhmU4OjdrlgdvKIY/qtXsFUh+RQY6L/
t4GYH9HoOLEwrZXb3PWPgXe7UPM3J6/fdVwZTpMf5D9mq7wEIZJlMfiZ/Cwb3M5OXtJaP3VbPOK4
vRfuhJ062TBD1oelt17K0Rz1189ch/X1Z9up6JMQX43Iq2PFqwV4tyHDIq169QpIscOgccR8oCWv
kvFkjgDeyhxFnD3BjxpDnyTMD/SHD2xaI4FEWtg+Gnw+TkYfRdLsdcdTSc1P2i2OpYv2Y711xN4M
GZm3OSZENngGIPbxCTIYaoPr9IMXKPc0Ke9tNF3Xuy2zUrE4TLAcmeW/CtiMdkurNtoet4WZucjW
6qP8SxD4pVd3zB+QUUdzpFudftyGPDmujBTEeGN/GJzpln5gxd7g091i9pnL7wzVqz9ruy02MpV0
KgjCayN4Vk7s0IRSpT9jEuG9pgUJ++667HfjysBiGiQzyp16HjFAZf8SoyTZyFpqOXWJ9Dah0LEM
pdL2LkUA+7v4TvL5ndoVHC6ADAqNJeDB7iOfZY5PdfK26XpEunJvaDrgC5OJU4DYoCvJakbKS8xN
YY2yrzqQsFXAmqn8zpoDQ09AvU4gQfjl3bGoYMS75l77nigERnvvrafE4WNdZbyUdmhdApAfWFsD
aies9Jw4KjFTdWmfib7eRWFeKzkOqTtgJv23zeyzl+/SHPDYblHVsHWiKznIu23Wj/KDOOKxnKy3
slg+2JT30kNY3dNqZpBtxIbi4Wme5VrH7az4yx6/JFSWwjnm9AfCjDiBGzzlfHsc6LaiXffBnWbw
rpxPKoPDCFOO/KsbzTH70J2yjhcNNO5St2fWr6BG3STJkJ08TV4Pc5Ee0VkrdmSpk/ue+ui+dE0G
1qIFHJpWCSEj+mQt1hByTYmvVscyzV9Y/kZnepci5W2E3TDtfiSCFiOoag2Snc65YoTPynesqZ8k
WQgE7ap/lSr7KBLzvf80NIA4qA3j5r1dUPLwlE006enPdmsvwRc8Vu7ozAcJoIu5KrSRVPv+zK4v
DX4+pBmfi8EIcTAs59DG/aGU37YkCR3fYjb3Gcc+k44W9l8tl3mW7hjNucq5r8DvUKDLXr+eFrCo
+ct5ZZdFWvb0bCKv0JNNfju1uXzhMi+qp8ZMk4fOEzmTSY5hKXsKc35Zpvw2SMoGPtzgeq2Kqrlc
66Z6IRoBZ0DWI1hwzBe6SMlWypZ21ApCwhllHxBl7dw5htJNlq0PTYEGgMbDi5nTjxLMVQTYJ7v0
a3lRKKZPl1erdC+t4S3FaaWO4aWTBGpl6kL/5BVLzEoPGBb8UcH3hro4HJksVM5R61B7IHI8UIne
xPrPDMcu4/VIW2YWBcI+jlTCh+lvzZLfYJuQ2KD5jodw+aIvHPaLHLA/+RxX63MJHFW9VEgvC8cl
yNZnk3k0JjWSNKyj5QpPmDkcJYRMRzk7FY3w9tF6LFDkOihygwdYfyoveocFz1Au3azRFWKmybeV
zuRhbg4IZ/I9cbpruEtW7hJr3aTxwAIz0KQbIRlvpkYxZHU0MNL0J1swPYDvs5wZG5d1dIr4PYWN
vMfglRR0tpuZ36CWkQNqW/isqLrTSXUw84y2a+GGLpMeh6s7sE2DAtfKTEtDeVpXTJQZhheMJP2b
lErPsWseltneXHhaMaVnrpwXRxpJUrf9yYR6bhbjTHjaEceVUt5cJq9XUa+Ay7B/GW2FU9f06eK6
KGl2k6ye6rwNccamUx74PR7aGGNGSGEhN35szHQzDMc4Lf2qZyEKjOKuzMN+yrEOKBHUi54TrnWe
EbjJDAfSwmsR2scWueOETFbeRtudOTmyauSlIuftu9qOAJWduwIHb4yprwgX9tdovwfBuMoYCVAD
+g4Fc3mYucBzyGM6c3GSO+Y9JtOxf41z/Vz0hfgozkQYd2JlMLbj6AV9+63U03DQfpfsjGNvYa/v
6OOl58gFAKmzi3NF8a7B00x17nHW3SpdQT2k9LRFX//oZjzPO5b5i3yZ1vHMvr8dWeTTF+hw4jSt
aS845uT7lb5MbWu+1vvDl/qoUFXNCshW97klTfFRsOlx4pDR1uUZ7M68gjd6Zfm/9EoxIX1px2kq
jxGonRLPAE8LDSZiLOlnaQwGbb0uaXH38gUWCFLfeqoGxCC8qCtTvAC2kyo37JY8TWGATgWLHMfB
rgLzfMmC6qgtynsxK+/Ot/nHTrrnZPavxQABE1+YczqdHAyQB+Oz4XEYGe1n264fKWYettMrbnmH
3D8L0L+q3j51dCBrCnP5n3qjbOXrDc7SrfnXaZazQIBITdTMaqFQONn35F4UqT5rtnTKCfBYJ9Xa
Wcxc9GcdE2gnMzvbn6Kzb8q3RLKXH9YWHS7ijJrSgva3SKM16NfIA3OWfqX0YWERPliYDIDJ3uLf
rK2N9DGQO1Fb7Cfm05kNCMWNy6LBU+gVSdtsJ1CjGH+0sNOjHStIjljKKwBSOd9GFWNfhVCdw6vK
6R7ZZRcdUDpdgRh4aoaRRlEujVSGElnsKv1HxuTbqVWY/mnSoGzac6+VJ7uPzx2TY5PuEzR9M5T8
aFyA2dMQ3qDj9pxczB1nOMErvpOqoJAlLJNesyUHZNaF5h8L2VDpsn0HuEXlnaU1x6ABbq0WfQCI
rxyhGEEuYUNeShKLqOkIa3SfvA08v0SLB0Dg/uOHLed5kHoX/AbwHlHad0fojylLHyaRw2u0y+yv
IYspH0neNHef2NKx4WBO0fqxjdsj52ere83G1uqY7rPMvMV9jFNduiw6feWQkBNymuOqPFVflitU
LpsBn6t9schwsCscRk7gvWtzETQqMy9Czb/LbLwU0b76lGre3HzwqrAdwUmDtqpu2scwoAjeXT7g
RC/eBgeqLbRdsis6lV8bJakM5psUNHxXPd+V3V16KwL+O905RT27+HfRbX3J94zU4WY34f+1vVu2
qdec6WjvgozZQkMpMIlR17XhDzjzEmggPBXfWXpT3EBPMtVBG9W5T3bLLvdsQ5yLmjaGDIxGbQZj
sRxmekLG6qIOFWUXoHjxp6ziPCTfuJn3s5OeCducsuNfyCGXjMzetNO+kXRPE/GnBtKavrDD2CAK
GxgqRQm20oMUmFh0FWb42TIxgcD6B4INZROUNWRUOTAGuAme+Uvemlm7dBPZA2wcwroRbbg3mfaA
XUsOEIrU6MXWGHqNrofZWwWuLX6N3pKOHpOhY423TDfvw1A8dcKiwpdpNgSco2R+Llp/4nF1LcRM
ZpETRb2TWMcKongFruRBpkJLsQPlAMmB9GhVX6QfKE/tDuetlpL2hRYfOeIxWY8qjg5FbOwxq3Ty
eBg4LnFdxRxhNbaCw+LlmGE7E7w202vUL37d7b4Mz25mKoR3JhSoVIijo9He8Cvhz4x9eS5BdB0d
m7dw91Vbpr99FZnNIaY+y2cct7njdupFE/OhhEJgitQdMw8HBe/mjwK/8WpUdFq4PVktubhl0nJN
wrxcIZpUOxnRcIOeOP92Szgv2ABmtwftvjjWbrnUIyVgILVVc/DHYgb2/LRVtHvir+3B6pqzBCjK
ABQ1SGk4vicDwBXKCepoCtsSJrsqrs0R2yYL59y8SJODGWwkBa9fhs98JKke+7iBjiaNMw7hxqWC
tYRBr487n0oharBZn/V+TgxXQUJiXPtfcLFF1HZAaSy+LF7p2Ij2JVV0BfRMCsfQpu2egqP6JE/l
mRcP19BuHO1LaoH56e+l0z94ejwNWKUDI8X2TbSF4jdf+bD4Kh83NP1/1MxPdXoQdSkAeX9RqyLk
U6HUjochEjOdyMmUUdsIWa8y9xy2mJIwAhKTdPaFEL6WQ1fcJT2VFKBO5Im/ytwf1pCyIDwResj7
4qhRe5COW19Pz7VTPlVJes728OK2aKmxw6hPw18k/9Hn0ZNtHZOo6sekDDvi7RbynX3t//zn2FuZ
w2pyZR2m1PJPn5RhG+AAwvMIKzqm3rZi+im6cJjYuc9bkOgh6BFUgZFMDLzJif9hXx81oR4XIDMq
h2/n5VDUXZKeLUiY58NNoU2qu6C8X7WF3fm1Oo3skLIUqQVI1L3/6LexiNsIMr1cO+4MsD62S/K0
9qmz8HxCBcbqkQNCQ27GIap1MTciOGmIIDiI5ilExCOe0fNnHsKR2kfcQ/uV2VUntzvsc/4tk3Y2
37y4JiUx8m+1mnFynrqazaEDjCrZsczjHHVI5C2g5rb7nglvOscROifdpSVhTCHaXR2xJBbHL8zO
8nlSKn8tZ9/RcAHrjl9WR8oEG0RXME8vfdlBRGHlNeyptzBAVxfTfFz5sWGDDKD1Z0wrPImPJJek
1dlMXsNO57Zi4U3WckVIuFg/9Dow05UEMxrP+lGTA517Oyf5RwUv0PqYAfDSqvsPc28X0SnuLT+f
5VPSDj4uF+TA0sAJgBH/wX7oHKdGkNFm1B/sUDg7wchkl9MharXDwnMH4NlOZrqpF1R2ZTmqCU9B
8RRs674mipOhWF/SUni97bakAoro4mhSWGSXkc+5xjwdDeVFFRqDQBZKULUVeQ6LSgkz0MyYv2Os
pbI/fGREMjSCyuwn04qQE/RZSrC9/oMHbrKelWk+c62dW0qZp/5QEUcExFJ6AVkGJfZkA7lRBqmn
7xf6nTR2/hpolbT9h2SSOy17/JtTRe/rlZeWpNdn4KhumTg7cO8Jda8BMECUFf7RFD9r/11R524J
SvqYjIzCUzBTmsyNukpN91YfuZ6GsrhGKtUcErXMunLDNHYvWxerAgvJAcLMeM6l8Zw+69+GUZG2
bk41YPJqnHY2SE++aSIv1m0YrI91UD4Npf6qxPI14D+Qs6clrMco63sTg0Qd75DT7qprZ9ltjI1Q
hpVeUnNwmL30ObCWbWTpVk39baZIy7IvmnInzniO6KImufpTgPNv7q1GqNtW8ehM3mhc8haSQI8S
qKzky0ucAbslcdw46rlyWYySFtHMix0at4w657HzY+dKpR7ADjvEDq8qLMTK+1zInk4yJx3Mm01a
y/cc1H5VBcuS0PsHykG9TYZ2INwlaS49rIJQL8hblqQshQRutQbmfyIuuQIGbWX0pJotkp/rymNk
XzD/61IT0CUTKDFWRrM/UWCTsaPvWc+z6Qmia+VqDkSyXfJYi+ZSa2LXJxT2jT24QSpJ/L+6kzzS
SMELHwcFzmTCskQZr74akxJ0BLT1JmAuacjZU/NXcvjpviN98BtUW0AvxzTSmQSn05zadBLspdmz
uF416Zap8D+iltEa4oTtjbsEFsFg0PFAvMP0BNCZBMV+YdtBVK+hU5sW8E1j8RpmLfNCoJGouf6m
n2bpSz9pV8cd0qvyvDdBR4pnp/7UCPQqLva5AeSnrAf1RWE0Q/4AjS77OzLMeDZBhgjXuFrgsdpT
b8JbRjuCcObMmzrrMT8NXyMEJtUen04V9CM+H5pLodENrb/VuWAno3aEB5GjL0cZQ7N4NOauVWpg
lcq90p1bbHxMo3qizODa91UoK0RebfDLrOM0GpvYV9ldaLXpjVdB5ptRe8phWu1tU8aNRgvTgqv/
qwMnRgi8p3ja+NV6O438IL6rUkvPlc4szoklRWh3iEtDeOFNEmOtRSPQfpVMEyaVCGp6kanYkjKE
x/SQjO/pzEKRY8q0hTbY6/Nj7qRfcrax7iE/rBqmdedcz4GKI0KdnJ1RvCIsdaXuz1hcO56Aw0BU
pTunZFTiTjoVksxihKrEntgGLosmJjaGJ8LJuCSbezI0VzEk4TuwM9R0bZ9X86ExefEgA9A2hXtJ
9XNIck5NLExn14XD9dzr9C9T3p4LSo4sLGQ45nWd5QlVj7bGlKonx7/FWBxHKT1W0LItoBravOwZ
ySW4gUShCohI7Efu1o9xqmbrgLjrtX8i/T+pI2znyxAJqHFJV/hTWZwMo/WJKo8BqDvkP8GH6Y6D
45Z1tq+0CZOavbdpdbfHFVtUdGh+VeTuVR+oqx759nppB8JOQWoJalcikHjifRqAfXQ5vQY1abgB
xiDXF8dPrrBYPXLoXSFTQXvAKiEtt2xobvKsX+Eii53xDdTsqeXxm6F/zmPHn9d4FaGl266Gysub
Pei5N5N8OfcgByxpOsH+xSJjOq1fBhtHqcZ83IGI5b7Z7iiI4B4aPu/y7TWWOahyFXceOFqIU4PY
Fj7HVAYg3VDSkkm+Yc6s31NXgtXSrgfNQH9hAT75llPRL8qSAR1jbNLLAKe6K3HLZ26Cj3UZx1NA
4pypRab1NqEKgumc1fIdO3Oc3iRSRyOmU4ICcUl0FjPhIk+hnEmXQEDnNE6lk/o/JaLVYN/gX2WJ
eIPwj3fPuWONM8DYcVrPvqQDnCiBocrCsAuEBlk7pRyxwCc8ROcJXKQp6J+hKh2XEJ5grT1ZyO4s
ahC9nL3Mhk7Ggt5xJ2DmNSkHgeTA8p3ua9wuCmdhijVlZTk0aBlYtcux9eNntmbPauLuN+ECJFev
Xv5oP3kMZLktgKLNh2yiVVAx73xdwgDALk4JkwLGMZdGz23tgbXrMvQgjljHKpCyiPF9RpyUJOWz
P3tlR6fwSJ+KIV24NPeySdiPMZ60tZf1ex1bssopo6VbGVIgluTFFE+5rF748J/GP85c3zLixFXy
NjkcnaTxNbEzKc4t6oPy81P/iVzph0PFTyr0U1J1pyh9ax1ItwC4tYajna0CDstcncCbINsZYe4j
mS5aEPj5tK/Mej/RQZPZcPPdVp59lwIVXsB1NeHlJpZHyZ5Gp4EsXQxtvHaJccur6E7L57NXMPkQ
ru2c4QXyr2V9tZlL0/oEfM4rgRblgKRpT2DolfK7Rm/GQvZ/LvoHq+yHNcVPi8x+5aYv0cZfmqp+
Sp6pFnCycg4y3C0AJZczNR+U/u6WEV/bkFD8bp0MST0V2XyaJ0J7bEWwHBEGtRrmBTBLid3dF9wl
nWZcapGdjfrRlZpLps7gCxhoYWnZ6pK9Ok/VD+YZHdtiFokQIR74iHXlbOd+pUywtjX6gscmp3O/
Idgnx5Zv8tCUZMNXOfQ5Y/ZW2OIlfc3aAiUNbrt9FJKBsAnjwtcmmuAa3xIykcX42HSJp1tXKWBH
oEjCbRygI6IJNRlzToEJZz4n3Z0832GxITVGi28I57gKyuVZKFKm0ZqMc49ki1BNYGBGUDrtrtMX
7rX2Kk/2tRLi1v2r9mz2hpc0YNMerqzdmF0528npl+PFt7Uh+9ruYru5plIUEvsJrd65KFCqBDia
pj5ZGeMOKwXdOMV/arw7xGb3Vs9BfSe2MvIYXX4NrTzzDFb+2ABoEuGzVV5rkt2BljylVH3NVouN
91ic7F9KE4qvBO3PJM5ZDERQmQosCn1KdfssosvUm6G1XE25POdLeVMNfG7YReuquXcXr9WMr4qq
zkJ8J5TbTYyXathU4sTTb77JRevLhBFAJ5KZWtlhB8Zbn9w+pMts9qCE8GtNLv1ZqfU/RJ3XcuNa
lkR/6CIC3rwCBAF6K1N6QZSR4L07wNfP4szDRLT6RtyuVlWJ5ME+uTNXSm7K4rIbb1qDN+52SJz7
ggN9uZl0rejCCdcU2G48hJB/i6Ngeu4EwPAESPZcQ7XFMqPBAwSVlMIOeQoA3bgboEgQuc0rj2IQ
/owbhVfbwJhgqaQQBnRObWPQlBnjOSiwNOmw/LOwlHD7eJRLtgvT0wrPJWTd6/gSGmX02wC+TxGF
XwIaSpRvK+FAexEoKbKZaXP3Oo0cIo2HOK1zljxKpfoDZDRgeGRv65beBSq/Y6/q3qh2hBSasBzA
4WPBKwVmsZhfFG9sWIrDkLhrbJhtDv+FYAPlh97rC4kBf24si+ParIBIVrAj2GKr+ysIgZGXuc15
aGn5ALFvKsTpsmdGc/cc1MxRQ68frLw+2BoBWD6MVf224Afr9GtV5iGwTNIb+pajF4buIelAIUR+
LMxdMrIS7pBcGAs0SjCA2pUbBQ9wFcu7OSd/oUIBwmMZWLxNLeu65ljyF9yElm8WK1IvD0H2yPPr
rctn0c0GotLTrZIhJaB9Z9Gdeh7soqT0IuAaIXJ93jgY/ZtD+TH11n7QJB5V2S6CqKgnH9oEShcf
xGvfrDSCTwH9GlQYdekLAxxR/akdQVuOeE9L+HnFVk34tLa0SSF3TQbbTK/5jEjn2TygKl4feD3s
4DilTgz7YU8IGkafTi3lDKwgrpdr4j9KEz4dMMkOs/ZKJ5zQD8neAV8X15+6TBq+VDnHiEyiyZex
tl/wJhXch+K9nD+rYLykvblPBumQNQlXJOmUs7SM3qY4OQMrdG25+lRt6fOR3XRQGKBHZvGd+GGH
l+tbhj2e3w3bude98oDMv8TKmVTYs7Hq54pRH1nxgToifWej7C2wmF7S5KsY2rzPwPoF4lwH3tlZ
JJ9CCN+i4Ed2UKdJ81p0uewLs/L0Reyw4aA2bVoQizULj4Y9ZOvbJ9hPIadxp+WsUmzQXuuJaFJM
EffC9zVcJootWheR6sKn+nKu7YMFSqPQ40tiLld+0PajOra+PMQ7RweWUr8QJsumQPSG4/GpJKUH
nGCQcKBNzOsw7cv62C10uo+2b1I5YmIGrDBgxLjEHfb0EeQVWy3CmNAlJvw2vtLeSasb6BvGUQ8Z
5+XhBWOQB6pi8Xi3A2Wi8AnX9LLuCw7QsWKW91+hzY2FQ70CY2cA034pRRGppZq2PQj90H8PjTb4
9Mas1aU6Esac/+/9tuA1M08pfBS2cHhP0pt1oTNqejQtVuEZMLOxidl0voz/EAr/N8c9Mwg17HRf
OW7r4jxaqLTZ2LqZ6qI0l2SSttlundsdBqOWYWOAl7KdXw2VwJvHrniPaEwYH0pKp+F4YmS9xmoE
I1m50llx1Eq8cowRIHi7efIAUEF7plYNa1Xew6KwAxgAiMHHemU1M1+TlWSzLvichATSLpDIXe64
zwJo0UpyTuUxW7+3BcIAZX/UYrwb/bxrK6pNiefNxnagrEimqCinqMiIxoC+rc1kVU/JMB9T9KYr
2nFSpJtg3zixk82CU0uoXo6C6l9dCn+0tlIJuZJKLZJu4bDVvwQ37r4EM/1un8TUHtI0O6IAkhba
CYgCOoRNJSGbNJ9tRcOznVzWrW3Zj7IzbjRhaebwiFTzbhMAmQTAb9LnqOuXRNMu9s1i41v+Xj/j
tjiLxNq+1Ez6/QhfaQh8wFHE8M7f7sP6W/6udfIwfEmNget0IVcZ+4DD6Xpo6Hpol4RkDRSJvH1P
IaK3OJKZgtzeSk9OUp+Sr4Q/TnxcwoJwedkqPObN45qax3YWRxqijzk2SmLXh4nUZx9KRxOPQgUU
VcjyBQXISYjewnDjPsHqqUb/gxQxgteAmJdAzogQ3Wxiv5aEh1hKQUxYnKz/kqa5FCufTMwIpRTj
iglzIHYJW8gapcMQ6pky2NNBOhY84MAcPylYeahygVP7leAP2L4S018u9E6covnVCP7/RdLcfuXg
s/mr8NiUK0QhNwII2aUe2dltDOqCMXqLvTYouNbHrQcHdTkh9gEimjAxojJDqzXyQ5RHO53RQJX3
hoVTQIoQd+LtxGo77/Y8pVsRHOwTOchdb7HrzPODJLQD2eDRuSjtjdlfiXuOcuUh1P4uqdJVteE8
DwifeLxZpm97gqCIq+wWCbNVxG+G/Wujq6MMgcFDziM0qmiANCG4WXZAljsdwbMm9jZiHdEin3bU
CSsYXZkEdKblMTslmXLCPwctY8+2de9c1P24WixeGhPDH1+VynN/vNvd34E1rZ6tRLv6fdYX+25g
XAtZgB+HGFkMqUbJj5VdwsNJt1P66oFCGOS+amK+5d0wGLzY5HK69YDXft+R8acfgyQoYeSY25Ia
qJY3Kjo2H/3Ovx0kce4of0nHnI/wsgeY5cuQyLicn7uxvlR42mwC+lvTHzjtM8IALfqxXeCGhcJB
NSGN0a+B0WQp2uARNXkIEieFDpLswEWWG6MXPLCHnWrIyLw6B/wutdvj5Ew4j+HPM4fUzCFZ2hwF
DyAsVy63CXrS0/baRPMFmUKHDsqYHTQK7dRrs02RbSOe90QbhmnLk1YCqddvlMw85RHEQcjMCp41
J7877Yxz7gXkf3a1ybpfGy8qTKVLN5osCPJd32xi9AseH9sU/aJDv4DkyQNDQDQpUDFMVAyBgGFN
/pqoz6rPn0T3H7HS3idlq8Mnjb97NT6+3LAOUsZqaFdyqDMf+sxsN9nUnWP9REEKbBSqjr81sw4X
lgXqEsY/o2q7c7FhrZSS+LR4ulKuNIthk9jAl5HBwca8OnFyDEARHS1QPkyHjU2V7WZEJz5AjZoH
WYZFZblEknNS1oqcNdJ+zLKuw89ZB84CPU6+NeyMJyvZadZb2znw59KbhDuSU87QzD3naMyTAWS6
m8D4VmfyJ9q24U7CvjxIFdeCwU5/k6cRveUHqunFLmsF9C1ubWm2Lzh+SvOtcqp3LidQzrQsftJG
Wo2oI6mFNxacTUagAzsAACC1Jb48LS20b8g9m4w1YgGiK/v10pISipJBBozT5OsNjbrISS1flsS2
gRcjvmQZpOL53UZjS7n66C9mb6UFE2eMybhqKl1gy7xqYxx0086EvgoXCivVNWoCqX6ZjBBr+rna
q5R6a469y7h39gcH9bQfhnP9ARmjVN9w9GJMnklPUrtknxta5FvDuL6KnLqrnLJSmsB0fBi5fvgv
4i4nR+DA6ZXZDELfxbfxW5FYbGOc6FsXShzaynQyJfKREZZiUV/jbr7RYrR0l2IB8FDO14HL8bBu
apzc1SeZknc6tN75jPeydU977V5H430uzZtBIMAWnPJPjTueSN81dDOplbdYLOmOQJMRJd2IGz7G
phw0fe8vyreS7uzYCFa2Vhna0eIkL5K0gjt5begpZAXyX1ULEOzNqyFn5epo7SbBecsUqszEpWvK
R/lEddEtRVrq/cYQm5m49dSJoMMabLLHXDkeSJ/Jh4esME5tLMUOmqaCw8ecULMxeiwvptl/U53k
Jh99hackFmWIcaxAUhLOIDddR/2wuxeGLFGkK5Qz+4edVtaRY8qpg/KG/k4763+tExtGEWucKt3H
kGThAEKzg9dXAg5V69E1rzlQUS1lua415/iEyFWedMYszLZnyUNBNPB3ZW5+cu7QRcVQ7W3jIer2
VuUWLljLX/ryke6fNpM774I25Rm1tz2JsFFY/tFwpMQzW54PM4btiztm5qSVMZSyUGaSdzbvcEf4
/rahe30i9ti6tV6+ctDdIbxBX4zhJy4WJdU9iyHh/qfXZB4Yn+O9Ff+SkAvLaN3liL9hzD3Mtfvs
DW3Bmay7BaJFSsNYN4LoX/zW1l5J6XP9Bp4loWFViGpPytL0lLz8EKr9LiXte2tWb6U3GQ18GHgf
+YXmq0zDDGAplCZZl17r8S0h61n2vqZWJt0hLuxTgrc931IBYDiu00eYfPXooQACg2li3Ve09Ija
12Uyb9KCbJza7ED6rUh5O2V4yIeqTljTsQe00SsH4PT4IHNAXbX4lFrseKHeuPgsubulL06omhAN
8hW8aOYRIjW4LZVxIyVywS8dE8qwdfp18Bh9pLznBzJb9ry3X/LpH1DCOgyCqdyNxZ7dB0cmSBKJ
WYBEoGWIR6Y5Tzuz3pBZbWMiOsPHf2b9F8Uzu+N42w3RfgBqEmfREddtdqyw6SV1GTZ44RcqDDzl
bewhlWhkPzZytOx0wmAdkXl7DyI0t8E7T5bv5EGX4OJL0p3DEhEuA6RPMlWule5cwczQ/p3bzX9T
QweF1tfOzpRlV7OXXcxD1bxnAqW8sjCLepZBTSwhqi+iiAuO214+A6872inDcbR9sWHchr91xMS/
UL1b3XJoIo66nHQj5aydzinWfwszuh2IXApMwwmi4hTjcsIS5MDeqVeS0RdsVahxzr5gATyhVo13
zU5OVD5T2tBQ0T3+/m+Uc1tXtZkcgJN7lnnTy3uRXojJvWjoNly2a9Hz7IB+zPzpdynhA33TaBf5
KviQGVKYtR8dFlPOlpr2rb5mLEYWHbh8E4wAqxE1HMzRPSWWcx615GDLh1U/NSDe1mIF0BmHCgy8
Kt8DJ4NtFKkftK/Q/TqFZKFhnOu7RtsN4q8x/ZOju9QNZwUcbIrxuyHJCkSaMWRFsZ7j0Sv+xF25
RdXzQcHG6sMa3/kFSXrRFM2N268x+jdzy7PRsIE1eVb/UxNzrH0tA9v9rxBHzFCdOM7ydEz4A2Yp
rzgYMRQM1bQ2PcG3Ha0+mOxIdm/hb7Es37iTrJ2cGlAvnKvE2AY8c+QFsQ0GCcyJ5DL/yj7sKOzp
HqswoRNRBMKdvYRoZns5j2kzqwnBzLu81sLl2sS0C6GxejMUb8ss/SFVfJkbpEbzM3qB7g9yvlWp
01Vn+tjrlJ1MFzgy9i3yogL0m7KBnuqOVMonLOTtZQpKcD6U6k1Nedbhh6wmpVw4ElPsO2txGbt6
ZyhveQBZl6t2EPMCmn3jCeU3nWBbQY4F8rlxlslHKpxTJqUClHbLYdfUoa3jCMJQ3TdtEMSncvl0
Hd/g+OyMZqsQxXR8E17eBOCsMAE/S8pGudtPldl/tIV7tZ8Rf20KowNzo+4ibEG42mGTEoSb/I9r
TqsLtMso5+qp0MFBywMpHws9eCTElRA1N9Ln6sCBA4MY721iXyN2RT3BAaTU3gJveYQVOFdHNq80
38gBfPSxfpsbO5DJqfJ/G0sasBjLyvSgcERmQNfw2jUl7dsF782Q/YsXc7BxzZLG72b8WfBCDtQh
FfZWIb6G22ECES1zL4fcRW2VDA8II/vrSC+5wg6Jq9xxSbot/TgEQn29jbzYfsehD6OEODH6WrUa
/PE3gPteyxIiEA3igBlL7IpCspsdLqmOEgVtvi7twGIE0OBKEhMvVfOMaTjTudc4Cgn7p0audkiY
rFJ33TvRfMujmIAp1CpO0J7yHEvh04AMdF+B4NjJfZ1MXvjTov2IH9EMRw4LefRU4y70Gk6lKsZw
kGlcWi/YjUKtGsL0ymue1xMABzemhTDGLMK9t6r3JT7EFA/iwuXCkj/T1jj2UcQnJBzoKrnPjUsb
CkqCkingC9+qg47yGsv8/P5WOeoGLTaRZoPqgNRTcX+Gse9w+EYqXqdAEdIR70KhVEeHhTkxi4ne
wEv1ErEeVuw8q0dc48Bf9T1vpz2eEE+ojqfIbiz0PR/lmnrWWFAx6ZJhP1CHZxp+IztnnXNvDO1S
Z+BeQdBRpFKrQVKM7LOKXVqbu7ZFDdvIsXZuMqqw4m6jjRgJcvVqQ3CnNuOmEweht+0qQprqkvyY
A7rW09wdIvDCVKCBFt/EDs1laoJSwDKU0DKpVpbwsUI/TLLvlh5CtgjlxcBGIwgnSIGCR9befEdX
SWqocdNDvYZ05RVPWcADwp9A2TpPfRDF86Y89yAMF6k46D/KdjbKC8UTv8XEMwdHjqPrtHAIwjb3
1cxOJtTCWavQY/tDZYg9iJmdWs9hY0UhuIldva82ChosP38tR1e/LCejoDMekXr5wWVBDb22bzIa
BlvzkMr9MfWNP88U1dK2QGlp+nmg9pRE5SWLflWNOKup+bZbc68sDrXYaV3+2I5p84xkeFhK8Z5+
vTg2t/UDflstNZ8C2okJ9okZMskJb0JVFnr7QYj4He7dtiDUujT2NQLMs7TrYzQ2xkfRhIocQWDO
j8VDpdyHSp1j9li+26I+cXNohH7sOmy8ZMm1ZSeMSwJzJJGHcwZzBOM9obITjSnQtAEIkknZMBj0
thyufFc5P+jc1ooYVM7ba/yvjPKOSfC+Iixi/TgoHwqc4hVOcQaFZKVlK+ML3o4r0ewldIc8lcJ5
zAUXR1QesHE6r05zvgu+gWRcOxYmbMPosTZl+6KuNntagKi2TVgb1c9bwdWipS5gHAfzi1rJfU2F
fbcgYsQhh0zagURsT3lDzh260qYgbaV0ocyFIOPCbkRAZB7rZ2/bVz0+jZN2bPL1ltXarf7NE+JQ
9z22FV4dRdrbe7PAM8CPREiXrdJBb52zYxqiNE0co+MBrmGZJpjMo5DtVLwQgcNKW43mwZD1o5Fh
7as+W24FBTSVcdPhJWh06+5o/SMj11a/rX9W8HWzNh70uj7oCTPWN7gLkInfUbIE8On1zUxm28ie
ckeRh4Niitc4A+EXM9qIGmguP20esNi+VpaA0Tn9qsi/4wQf8zCdS4BLL1YnDe2UnJUjm62ZYBAl
ZzqA7KymSmC4lN5qYVMbD4I2X8YRAzcl6KeEmoFEsDE95ASnbYUuw9eY24IiW9hz5pvSKchuKkdV
do46WOa0wJLUBQoIlCo5M5xsxciwuWBJ6MD3kYTmQi2fBmXyFXljKkCdxWnV02u56Dddbx+LLZ4t
Bqt6Kal0cTndNAFRP2YrBZ1Sgnq/wr5v3Z1NVTjFmFO6X6ksUn31d15tegXvhN9NNeOyBwhKoult
3Av+kYC4Gys2i+y/sbDGrChLdphhKaRziXkMx4OrxaxlFBoQtHEv9y48Etj+PwpD51RhmCD62fSg
D/XHMEA7W5zzqntO9tue7G2CRlMaqFWT7CesrDl8MNwAMZNSb1x0twSywIN8q/oxNWm2BawsNs5m
Jx1erSLjupkVx6fDcAt81KOC67iQ6mlpeFgMcvcLnrd0W1BT6U1TfOjZfWuOV2QNOa/UYx8eSIgI
Fb0V1A2wxnNz4c0zSKnkex27Syyai+i7i2Rkl56PXuuIAwz0at0MEICGFxcjmQhpgsNr0FykUMWe
na1FqF6jfzlTkJbDL9jU6bizMQp0pI+TAWBb8xhZCGQDT0SaU9Yl30bGAnUtEWS9U398uf/ZS+oT
e0R61tQLzRJjoexHHcN/VfOY7EOKDudVCieb1+TovLF2O0ppf1KV+JfFgtBYlqA340tk/tELFYcw
CVdjeocMkivVc9WqsGmMQ+dAKluTY1Y+zIn3Z/Swq+JhKeYdlzIp/nFmhWDL/FjaTdIMocoCo2op
Z07Vy6pY5yUBIgdUwqpYkrcTP/Tci3UBmo5mHXq6fsVOBnND81Xim+7LcCTjbOowjKGjmrhGWcRo
g3XuWq/4TWYpnTEHD6yEmA0mF4sknnOMwfVeTxI6jrLw9T+y5N6amscaF6cu1lKqub/s1DiOU3tK
6EfoYXtlq5e9x3FEoCkmt1kfpulNBccxtrZXaXi4Wm/ttlljoVvjGKdtp7n2dsknnwazBSe/l4qD
jQXs2f0weu6q194Rk+OUHPOlO66vsy/Cis1elPUnYcHJrX7bPVtJyacAiIm5L0OYtO2mh22hYxt0
LYd2lIKBZ9L29O6lx9zSuYMn7pSzTNbVz4YGleIbS4iBhQMiHXVtWFFk5UPobGTV+myj4Mx/578T
MKCBZekExAb3BkTUxuvZq9hmvsvYqozzsNP2AkKb2VXooq/vZUMAZh0CVdamO2+FKNsXbCoil7J7
PDfFemUBUAI3mxx+eNo2AnTJkXJaqBkjI39ounVvq5SPAWZgbmtxBq5fe4lFbI8rtVfNbT8ioFnY
HqIkzJMxTBToNttRvCpncm92VhImMFW81fzgvyN61NEyaPU+tb+KGBf9XwqQEiNGXVIQX0E1KUw7
3S+6JWA+IAoTBLP3SdLulVRBpYjCkjQZWyI/BeGSYR9y5XTypq+JnEoUTF+CEh+MDPI/d5jnfWpg
INNHDyOzq0BuYoy0fAhG8uhz0vF7gLyImSK5UzF7edoXL7NfsmWn3fqikyCes+2oj0GuWkEj5aFh
uMbiLTEDgzmFRbkZ/EnrfRQuiapQxuHooqMHnzER67hpPapzwBl008bcgOSutgtWgXHtt7Embf8S
QZl5Mvz9K+O5vtJwFIWYImWfo4qKMJWMQhmFqed462AdgT7YETXjKndyxtcNORVwIC25NCsQGcTW
2OANJ70VRQv83rxCSvP7lLaygkQFFYp4o1awS3K8F4tLmrSzCQpQgG2jd+vVLgWgU9NapZ07HdNm
uRk3A6anhu39yBExvC9TFAh/xaytcZION34J/5Gl4eAUzQFVbj+bLKk3bZ/uR+yTk9gQokOJ6/gt
l/6zA9ndHksA5KuXNyoJGg02BMY3NmLN767cSKX1JgvnLWmtt6IUV6s+CP5s5Kxpo4qT25A41y5n
M8mSuvloquZ97cRNWX307UcM+H260tF6HhXMvsoAv2wj8QHUhT/Mlt8uxbZBY+1lcxtBg8vkNhgj
squh1YEM1AcXngyzPC7eiZT+LX9Qb32MrRYGWs/ndWW37CO9+SVP+XnoyIC6g00hp1V47RK7Lz7K
Ch8lqUlF5huvFDL7+BiFk7QQTHxYd26/vFcasBFtDgtZI4IQ70qCehQti/igTmfdWHae+I7H9mqh
16jw9P2JRcaKFyIiUcw8qahE+PJLTR0ur3jtuGT2CEXQ8kykQ/u2eISnIRH5ZHVOXjFRm42olkwY
51p+jjyLvYZqtrmE/k2UrW4gJRUb8Ndt0YdK7HhS9lNZVAs0r84BYYfslzdJuj7b2LmDLT0R6Exj
8+w4hCHW6VL4/Lm4fGVuRsSCXX2bLEfeleqTcD3mUn0f6z75k0OLEUKj+ERxRxwNcIxDmcog3IuQ
A2WZuuLNbEZ7k7bkmC+ncJAqTTuBl3gdKMLoG2Xfs6NLNtao7HI0h4S+CBoWXjCeCf/nuFX0YDfR
kbmqv4sWR/9Ow7SgFSyUUWmoOCgFRXS0+yamHmJqz98sQXPNR2+vV/oFrbWFguV1fDQS7JWGzMbg
3/Saq6FqUtwFNgtHyowjRSAm6+MU1BR5vZSqbnqPV84f1zmXhcFPZ9m2LFGphNjO4BCkoMeLBD7f
8l/aMy1x1Z8Z1j5AKlZT1OQ8ZbxAyy/7WbwuctigA2qR4C6WAFhajgVDJfGjfI9g2P0WVoyte1n/
yBFluIuW32Jp99x0JEE0dk3P+mLQ1YfPrNKP5ngqlSYcML3EgF137gDxAUOXniEWdJ5sdlddIrES
pS6zXKIQXjIhQKnmoYZykh+V25qF1E+OsFjdF0GfjAfiH6OqmnDtxtBlYOhaEOTWxOs17BNcFEx+
vZ3eBtFwyYw2ffGXYBGJpiYcswWDHWW9vO0N9hnycsoo3ahqqsoCPrSn2I1vpPTe6hHNZb4xZgal
qrzbInqLkb+09Sk37aMropuFSGcqhAqu1l3XUbCt5TGR7yVhayPGsLp+IfFR3dqULkS88xHK1rFI
K7+S2ud0iF6mg08pLj940Xglu5OSS8fmD3dwOv1KGlhTOtA9Iptj+bRj5e540XMsul2GWIQoWHzI
5GdMnvG7Jkyh3fAXpHVCcxmE7F0yEy/JinXXAGCOiiBJ7ga7bcrUxVfOWAJ+jlB2GZ8yoXixssDB
sDcq3q23qSJTkoWGqxh/iPObzpUhy+/EmfwKS0/S1j7LvikT3stcgsDtW5bwWXj7MHk6tgqV8jNB
w827P2zmZvkX+8Cl+qctVyAx1GAu0nH4JLRCW1X76SiD/yLeLExfGzxnKhYzXf5lsE8ZManq3R+4
g6J6Our0Nv7oEpsoB9rOX0f/56THBP4ACfPhk3ILL/8x4R4t41tF+AdtDgXJwkbKxthmj0kaSL9R
qgWrk4cic3x/adTypqq8Mth2JF1+6hH+08nVloZ/1m77A9kegg0elmj8vVRkWklr8bxNf1u2s1/A
VnE5I19RuykifMl8w2ryb5d9CfouQMsOGo5+ft+Z779pkYoU3r/vak1KDY874h+ZSj4OYExq1FTa
tWNGQ8YylQfcJS1+xoheOt5M6ugriKYvQrVVnlJePIlE0bpLerjUM7BEyfH0W0X+o6uZb8V+sNJb
XRo3oVR3kcz3+F40Kr3ybyWxPso0lntTQ7NKPsjmeFJbYO2e/RGL8AvcgHNy0bk4nCKteZpMhRZ0
XeeS2uYxedqSuOCTv4zMmFP2q7Ex83dKQPwEX8614g6K4I+6BatQH3ybFGPVYViBq2jPBqt5kvhS
ua2ImC9MwLzo1Y++SG4OrMRk9yB8KTk79rjFRdG98uvtfEyZPROtJD3Kv0hwbsFT3ubYriERQp+w
2b0BjResw9kTLlwtiiPNFP6gSd5sy1eFox9TbdQpYYKptjYcNDGs9dEe390JNrqBD3cAXDEQClFu
9qph3EwvajlekBwuqQPqPlsui2iRo2yxksS/ZT182JQpmie/NrJx9dsa2yw3sHwOy94JJJu+bWgG
MqnBnKZKs1+2aZMFCHNEaKgIs4LZWQKhcyKoXkUdyKCL/ZgT00cjGydizqPKo1bZla9PbhTYy7NO
ICN5BVt4awoyg7LJSd029p38qSvDdZz4oOcMCdzzwMHRdwRZiLBi6ZcGdF0TVlhH+e8oSFm8qbDR
BH1hqJFOmLANMuWTzo1ClcyjwfFKiZM/HAk3wPc7aqij3XhxpL0JJhzFySIUihZOsHOu5q05/taN
0mN5jkbXb83lMvVRoOJ8JzPocBGpiLuwjw5JLFHqxycDnQv0+ZAnFzuXz2LcJzIrVkuczIIB00zY
j5UHZ6n38ExndjQxl1BajfOayykxCkGMYqWtKVVlbmI4R9y+XA7qgmg9SZ6GSKZnlP/hP1nASCTU
RIsWez8OGPnzSxVKMHdw3/LfqkBejYAJeTl/HYF2UksShw/IMVQTjBC8pHQnMq/EUJ8St8SruMbx
o+1Nmp46zxT5M7u0DkUlk2cASKIpTzTFBlCUv+hAiOlGXvhOWVSS9UIPNXFzxrue8Qi7OTjjgj/o
v2lYt7WkwmJBM0w3Swc5igJgCXFvJn1Ez5ftD8t7ir1Epz0UfaXMiAFnJAZ6d2l/FxJ1npbkW7nu
d2zoZzZ6hv7btBlk7ONoUr1gGCcnLYBSzZ7djq610JQBvMJBr8rIZadIOSaozl9aboREJXZZo20U
LklZ7Pc1CID0e2zWs0O3SmJ/2SvEg/K2ON22zaPQEEZA4BD3kiGLTTy8Sf2KLMnWMGGjAgYF6oSe
Hk1x0qmNYY3ILpcc8BtygDdgUk47II5P64+hJPuh1PmUnGOKWMuG5nQSROh6Tp6EgITImFp1/+wV
/VEo+n2atJvEZPg6mSjNILUz3ftZCRisLeNOZNWLU2hjBk7DmhK+efGUTA7reMYFTErHRt3EuTMr
LKd2ulazTWCUwXowcD/hHdnrKic2b05yf3qje1j1ttm0b66AVAF2b6eE1aVgoQOwWsA9Wt6yzGbl
VAYKt2YHb2FjbkAcOxVx5ZLde/Y9ybMno4aTgnCFHu1UTccDdeIGjeEPv7NrRiOUzT0v37jcJPWP
WXvp+JW6z7I0eWrx7KIDC5pLYPB0Vr8RdgPdoUS7+FBz7T3vm7e2nB/GvN76u3g6CRb7rDt0ZnVk
DjsBCvHyzlvxItWRx8pcfp81GGke189cpL7TpHsA+IA6LCILqtSH816lM6NK0z3Pp8K5FCkXFwqs
xtLeOpZEJRA6j0Ya+2PlFkf9UWur70XkvJt6vE9twzO14V3/GXUmLoVNhFOF1crJQLQWRxdtsTZP
oso4pDSrCP3fuqjBWl9UNldZ+5SkhCjXP2l96Yz6SQBJn/FkNhGj8ay4wAtBe4EggzfflmUwE90l
vbh1Xs9it2GhIytm4GDQdJKCTZK5LdJhmwvY9e3ir8+0JHRFBoJ3n2AKrGw6PiirAQSTRzL2kcif
31bHvMzonisfRzbINwvBPMdCazSnmn861l/B71OY+naZ5+1SUz3ifOr0cfTP2d6YKPPSRf+hqQmU
RQvqWkANqpjBo4clt55i/+EhHGqj/b/oXn1WQotqtLJd3KwP1VHzNWSdemKLKnj5kVIKJaVk3XjP
uD7NXHBA0xHrOZgTLAXqTHajeDN/CiLxiNtW+psiTe564/MV+rkJohR4UNKcC2wlPQpMLdUjU9DK
0sGDh8oWaDjb71EuecWCj2V9pEN0kiL7SCPfuuUtQ0NghCUNeP1P9HrIcqhrfL0O9VShcFXsI2sT
EwwFTcaqwOLG3WasFAf8cGJnJtNOH+/1xLlv8g7vnTPZ+XOkQXenCHTZrRFnSXkBvrkjqDKAs01A
T1f2dEG5xWnNC5Xbp1nhmVBjMsTswBTHLi2XT1Vp3bS/1bFC86uXL4GjUbS3EhtFi6RpAXNt1McA
yn+k2TuntyVIJX9ZinuN2TOf4CZCWqlYDCOwjL0ZZAMYyEFxMyaY10QDaZR96zmrs+viNdp3WZPv
AjSVPIFC1rwdsXMbwx15ysbbXJEObTOYzZijjJhnEokwg26vBlt5UqLYtSQ9SlqkcnHqHFwC/SYr
/oej89pt3Fyj6AuFAHu5JSlRoqhmud8Qtsdm751PfxYPkCBAMvGMCv/y7b3XxumjkDWKRF8ZKcQx
wAI1FzL0ZGza65zox376wInREKYoZ6LCGhmfCEYMlEiYoViv2i56Iu8yVvrrqk0vaXToEJZDGF/G
5Mey6cShugM2OQ3TWU8syMb7NHd4hdyluyvjdomD6HJf/MWbSv2s6pu74LBE6mFs3wvYmhm+yY43
omoTdzCHo8zAisiYYZeFvC+25hMAzFnPCXQ+VD0Zcf7ulhXDf+2Q7NR1chIj/1rAFBGcZ7710l5i
FtgwC8yZBY7IezPyXg4+OWxXJ26u0wBwSQG/TWiMIgvSJoKr6Iqr1qNb8PwaPQWHu2qAC0E2RUy1
K5vnXUijh5zUz3W+XjXtKqDN9dP6Gu2aWr3HXb6XisoVouEeQhVeowG4NhPuRr/MC6BzM3YzUiFI
F9SGdHBImTf7OQmCfL5u0/JBQGItdgmhpMEnNxbOyl7gAUFXQgNgBdhkyQi3d7PuKrPZMbNRGE9w
czTEtzoipM1BZqZeQZQhmjUqLyTZkWREoaW9wW9gSQgpzCEZ9k3YBEpoBHJbuk1uOIwEz+v3OGd+
ERe+LiQ+PN6Kzu8CJ1I+gnGl+K/Va+rabGGnYCBbItKZmicodGTLB53W44liFBmYSIpxUomv8u13
TEWixRqbD8q+eFJh2OkKE2/FhdXnw44/TZ0Z8IciqAYaMIGAJ3d+I+u+IVQc0hz6TPMuf9JoXRAk
jtHhrc5Zq/ftDqe6NajUYCrwKGt/KD+cH4abLdkKRsUA+Yn+S57EkwRuA+uH5U1w7BfNFRrs5kSs
pDP1SQe1z17lv1acnnv9SZSsq1aLu0x7XzZGavUaIYMmRAlIx2vQwNyNMRdhQA7ndh+tC7TVF4Fk
GFK6ZqnOovHio/jAaiAxaxypOetVsJ7JkVT1QcOmTLWgh900moxDh99iiTlCp05Nmi7jDMHRLseJ
PWlwdpkbzR0E+No1F561cdiH0Ji1BkMFFS0L7hvezb0AjpfaBZuQ5W1oUf8MwwLBxsiLgUlNn3Ne
58eiqJzoL4K9hMqFIEjwiwZRkg2rxBU1Kh9m9VpaV4VLZE4iQ+cKGDNUVSrxlHLmVvHgtnjap+on
RXoLuTDqyVtjwVnEIKBWC0Ns+JWy4HZ65lQcGOfOrQ2YcZ4ea5epk29zPz9pRvY0mTafixJeo0K+
lVl1F2v5vi2j1VY6Z8v5vddpI5v4fo7qSTZWO3KrAjLnyLZANQpYszyysAGvpLIf1UiUGV4hQGs1
cebl3Rg5NBCaxFbcggu28EiRi9KcEovV2hp4yrEUoBJXeN5MNnORUh2ygFSw070Y7yruqfCERzhV
4CEURg6R3nxyHJIeCl0gRfkvinQKvGVXx1fMKmbMlwFBo9zCmHO7E8TftHreJCimhLAp1pLxWQcS
SIRjNZ8tma8zDDMSbSNKwzs/4Fyn3wrVXXob7oCstKQA1U84bgm9GMm47jqa5HLGIK+Wcomy4lLp
0q3R6nuRXMMQgGfzstTFLRzDK1BVseCin/vKsgOUbof0Rm8FTtjU32OibYriZ6rir5vFfhr8WvwE
8TAn8Mmek+5YcfJJpehYjgSUkxjixW/RgQiQrZdkfSj17zSZB2GWDoMAXaCKoQ3uODxkoUdqajlK
EtwCsMnEZBvza7Jye/NfWRCDG9JPw4JyxiaVpZ2jdAzM5D+krILgH/ths6R7/uAR1nGTCYXAWIZn
q7KGey3VT1UQPWNyf40vfRsGvV6dk1I4AFMGw7EbS2BdVnVOh/zcJ0ZAE3YwBdE6e0mEPV1LPZnj
k6jyu7cfYkZ9dajvjHS7vXt1keCgEM7ydGFbw677YQ60VcIpDtsCEiMjVZXypO3034EKeJFAB4Za
4TI81a+KrmPf77h0yOAoiYD0wq2bNRfvxcFAUKgEKpOgwVV1BZODEwUsfeQLhnciSL3lOUFyNKOJ
3cWEpbzAAI7TEVwCSPUVGyntConeHFf8dAZWxWKv5NaNK8yt4blSn7U1PYLvPszNZbbAZXKBKGVU
nC6CghDRGRyfkJBoJKb3NYd9w/imKXcUh7vxcuQvqkH+8ZNGcgUzgx0cQDXIgZ5bBF6FPD9WrU52
h+t/PsKBmyFklBnMMpUMNsS4BvZoTwJiBOA/4lKSOSmsK2n8/ChRGdkrJ5lL1W5NKkdl9P3Ap3yu
hPLKfVAubcjkYOpET9K6g658K4glLsHKVZ0Cq3ntlY88bgJMpEHc4ImxS96WiHZlU0bTXChejuCy
4AMZu5UJHF4n8yQW+5lXX0f7WK/Yd6w9NV5t4avroyQTrqO2VXSnYyvqly9p6G90UeIDjsS3Qidu
vNYwG6ae72npzOZyGAnhZB99+1spM6Z6a5/CkS3zcScwG6C6bZchCcbJYwlq0qK55eBuZI44MjNK
92AX7Zm1cGAtFC2J1BEBVmgSifE1PcA2NL/JhIBVJ8e8S+wZ8GQkoV+fLaw9ZX2ehRE3RLILC3Av
Kfpat/mmYq8amfA3vsZ918LxqMCUHYJKFM/1FF7G+BELHNi4mM/reKHQ3lyQbXP1lmWE7K6YAoKl
688mXYR+1Tt6zM8H2xqrnsWwiEoery9801pdw2SMNIAR5BOXSV6Aylvqo2xh1euofoQyoMxroLQy
FYbrRRsxiGiYlCOkBqQDoeGo+KHV9LbUvqmf43IhPqHyoAnMJuJDuR1swAOPTIfUCvt/KoLQXGg5
457OLX3AxVKe20inzmSkjQOvClGGDrJTymYPiXnFG6vhBI1xgi70+CTsnYNM9FxJPKl3yqml4nxw
6FtUKbVZ2XBLlIFYVL5i4V+HE1PCNkvlcA4QeFYn8DcmomV7mUgdoIEBVMO+yo6qbJbdjjfoJ5nI
QqL6ADL9XfgDFYbkpSaZwvGfRF24bFIjyRBeLrm6kLNd41sEmam0iLXK/0TD2gE0D0hHm5ajo9Am
Jk2M0PQE8zX93KpqClW9JPg0SGgwwqm8tGajMAMVPaYh76GBPWuhh1h4RadDG2dsVPu/cvpI4vBW
EHkmrv/CvPy5KOn7HrHGTFjaT9ZN7MdnilseZdcQaW6ehuTaqOJlqPxJ+5x02Vc3Cd7K/dHUjl2p
bjMCiEl5f5Ws5cJ9R197kk6KelB4I6xV/xAsLECGsARGjLQzNk8tCBLMGiZx740gnVN4HEPO7si0
hIUS0GZkd5zOJiEY0+4q6+JtZD4KD9geW8YMLDQtuyAz5WKOjorFF/VhafpNSV7g2IUlAuezqM9E
50G2VkwW2FDMyMmjXTIuoCd5VO4x6OOiLdjkeA4huUudTOqXSP97aV6B/jNuGFoGfnBcp09paSEd
pMeUI2ZZDr4hE5kGSBASoAVb3+iu0JaYd8XdkEb7ZqKoDGhpltKnKj1PI7FkvNJs4fxERI407wCS
5fl5Wgs/JPc1VLcF+0nFi0mXBiOMZsdi9T79jcSjn2GNMiFKreYmZ9a9aYlh5TY+HuJf3YXZqhq+
DRF8oHSGhqQ5ad25CcRFe6EOUHodwXlrtCoPK+voSADfsgcOye9ZdxHDdzIJzJmGo64AWtFwuGoD
yQakg45rVce1aqKhRQVlr8jBKRtwJbTUsmKeNTlv9O37AF2539AAgLVKTCR4N9F3U9dKXizUCnVM
9mKv7HTNtJkDfYxJac+NQv0VpXCcMOr4S1E32wtZ/s1BYKFnQ3otGMMb11wOkDdkQI+ra7JZmiew
zJJkc24/lzWNHp/ArEch3UcECcfIxP6X2qO8OVnhHMYqojM8Y+J1K3QzBd1RG0nwmGAZtZzLf8p4
AN4wokIEHwmXh6jNLxL3eisEA0NwL4Uw15KKz3wGVAQaHxlWY70PMbCwmSedLWrZYcJOU0Ik6JNg
Nri6qBSsqrgIriKiJP+Rs5hP0nxkixmo8qvwb8AYJUuckjIYjWCQaXN4WnS+trJ+4LkFOp8dMk3f
st8111vcqRwTEWcWmhP4gr4CVYjeJplyBGOmbmbXf+jyMRn2bqpjyo9RdsBCyIISGKl5kMvXSdiq
R7OTQQCSVJNiZ7Jo8+mxxWKN1G3OCU4DRbVESSWTLY0YHTJeHFH9EFB8Vf/0w73L0lOaLCxHj2J4
kfiN77Ig2bJYXUaj4e6QP1kqNTThG1NM52wUV6t3+GUVolem12ClI6h5gyvmf6Fs3qrMX4C/okfx
2vLfpEztMCFI4up4TCRT30vE87piB6+JDMtjWx+SXEF+ts48mkv6EOCXa6y4Y/PuNqAgtPUoQfOV
Nqy52WPuEO2C5MjAn1X+ty0nISha/kETTTbPzqAtvggLaZ4emPy3pP2A8JXzdSDAy8/oG0peGW4t
xw3OSX5JRrCjhtLFs+BOZY4JYAQ0/Kf2bCCYk/hDqTBO9Ln2JaT8QRFOBc8pX15aXCi/aAjbNhuD
ju9TmP8JMkv0H0riRiKd/lW1cWbSdBbyJEglFH0AV3Li5G2NTV45qFGx+Qv9VQqkWYLKF+QUxm8X
6QORqkVCxipfKrahjE+DmhYDXSw9q4Z1m3Figl9m3xGBBG59RP1E8lHe32daYoGDCyniCk6pljKZ
0U2TS06ygu0A4vN+owuBGNhuNiFtIsDmB/MSYZO7cU/blT/wbcgRJV6rMxu8bKw0i+L4rc1F4SoT
VHydCxq8mkij+1M5Ja9mnRJEWY/R1xTu1PLfDFF9FfY5VLJNcgx9Q3qt/lLasIWMGTffne2p0s8N
gMWUkh+ai6LaLrRz9wZBCgjkXaVbNKJ/S3MkfIRlygOENq1cmQGnLeecU0f/ckS1x2JksBV0N/pO
t16LWueBpNCQriOB+H6G5cUrWN63Jg+BAdgHps3tuw/bQ2DZ5Zd9comFz2smx/UfkV834XtG4Bd+
CjpFt7jJYxtodo92IFpJ6tQOi/fVDHDvYxVcJ9IpOyj9ooh50Kn53xmaPPe/fY3PunTiXTTtZRQM
zDezatfCK8cw/CtLs5Nx3SS657f1U7pbqD95PNL8ZvZ2itNA3gPrNH2eSJqXTbsozxP46xk2eu+k
vmQCQOFuTFHAcApp76V4u3/AklXl7z5yHiMVHONL1jstYsqHob+lIHq5EO1S+T3PTw3zfuw8xbM1
uHUTSLrhswjpbyr9PI8oGokaBBJ3FoMuPfrTQSVn0S4UIe1tvjXTz9PfsvqWZqeoj9KIcaLmAkT7
bVg/G3i0IyTo+qvuc3wY3uQyQaaI/t1i7rS8tcrzZrxOIaXsZ9o6oV8oePOAn/or3yFFOy0VFWjT
W9ubLkYvKGOUqBE/DsHnYbAYrUdYPVtjzzSMnt3HoO5MjsflyWB6gFVlcTLrisXdODahDzRQHUAg
+iucCH5snB4bjGz8P/jtT0wEVn+J3DL/y20M3SqLuEDZVH+WjZeaSQ6ftPQq1T+FdU2rf28yhHzr
nCW5n6aaXw1OnGn+QB27/IPjptv3cebiaXYw+8xOTNOLMuCat1d133CkEKOngu2vLSmWN09TxdXu
dTZp7tFPeKJEyUlil/qai25dVfmVzgztFGnZUUOpr4zwJsZPnWVbIgN1O8V3MsBlnKX7hBpSz37E
/6GNvoUrK+MmOlYXCZUM1gPTh/A28U6w1UoebVMEP9czf0mF99PR5jH2X0DQjgiTYbg6dW84Kz+9
Xa6d6WnQ/TICMtetrGA9q1DCp/jJWg4rpx6BT6tZb7dm0Xc5ZOWBShWQA+C/wcV73JY9ccMRGt+m
8i/BqUlSByCSAx/YNQAPldKHtGH9SFstfLQqEo+AxMPy/a6whS4gJ5WnsVGY2FM9k/Zumj0mYocW
azn/ESeVRrW5mlWBmmlBXednnUOR+KL/5JMr5cVRx/47yFyW3hBkkO5Jaqi6bybxSf8hBLakrU8N
+ak0ORjZMpgzbAHAOV0cs0J4a9JPEVxvwcB+RWqeVW1PlnmP0ZfA3INhyMyFiONqRP9hR60YcV/h
s6wu4dxgC9JO4cRDBjO5P5b0BMny66LVXr72HuR5uxEzJ2zuS8aeGX5V81uj0sRqzKCOUd7EG9IU
ZRVBBtGAmA6JuZRS25SXpH73nOk0leAnWcdy6D0lRxvlYRgh4GUcBBtXoUdTgafIwBOntZfElBti
ZIosUgwSTWwpRlmX+a32jaS1A2ew0z5rjkRDKu95jzBcsdE0DTUnnStYNx2GcNl+1xy6YdB13WWI
dupgY/bzG8LX4FCsatsTnlOFM3xruuKsXOs/S8cxcUj/YswiHLyzd6mM/XH6URbxIsxigFhxSXmb
qnMxcSaJEp/5Tv8lV/He1gNoz2gzw6EWt8gzT5SGjgVPDr4E3whSaDBOnML8y7u/GDyOBQVgYqfO
VbBI9J1Obvwn49ucdQoLmTxxXExhUGTE1rADQsI2ziMqrd30VyvGOyx/tYShheI4psoTwLObZNHS
sQ+fLbqHm/LaEH2rrF/UmaGeiDKWWNs9wJ+5ZfLkmcdxYeIyKrhzj/JReBWXmAbcT3nZFMLQU1vt
IBjtEdZK5ycbi58TWMOjshziiH49Pj0NxhhHpllNaHpEf89rQJwIyIvqWsyZTAiynrV2l8aQLjMW
VRA9l57BkSHwUrP60tbYv2tqm+A7FYVDi0PjCqmK2py9UTH2lk/xu8QIWiZXML0NSvK2dnuOjsPK
ckOEwQ1E3DwVkfjNWiFHjxybtTqWOzMhnBa5bzKW/JgHvsPwk88CsH16dlhZiV8z0WDsx3UNa3/F
n5kvKuvBt7bG55LQGbPPId6wWI5U/XR7paNQAGsXv5jJATxNBKJhP3BMNQUSBu0UsGxiuXzuSA1u
9rWQxkJtozxQnmyFOASY0ZT/BmXAduZkIFCGpXcq6VfggCLjDaaS/MJbtaM8nkIX5tnAGfiAGK/q
tiTeF4F+T7yjBQEf/QFCG4TbwuVb/iM9JNn4LLE1sAHDkEo/c5h/SeULBdr4caEjyjjihSt0SAwl
g2LdLqfPDsDtwpmmHhndg8rKCZAn2t1YwydlPVbKr9RyT9GQnAnkS+bbyEexbYRYn2KXl5lL5wGZ
GcVVLYWjjr2niAEo0o8Ho8mkVFp1BPPSFEiAzN+TwRtL+Smf2ofCVMFUPIWCUNzEBk7iopWPixKs
q+AvId6O9rnAzRSNrV9xX1LjYBag8RfE+yKi8Dk5ruk741DD1edg1cwZ8l1ipiextKegrRZcSMpl
kvPdVNaO00cz/Z3DqcxK7B0qdiHLLyTSfga8GuxRxJy9BK1M32ixGnl0tDLrNdJw4Yj6QdXVI79a
z5ujAgHQnauKjqrjugw7f6o3P9luzOzBoAqj6e5W+W1R35sbqQsJkXQ1Mh6xs3Q24Z1fIPlLuEKY
SOeF3TGKior+CLfbKxhlCoqFp73dJ6ZE+Dalh7RHe5Yp9o4O7bkVMd4an1MC7Ivc0yAR6zCgY9Lb
aX4ayfiIK+GZS8oWxqPoyYwCHRbQhIUMKwNslpQGhwqzYk1d0dXKT3MBEWqkF64J2HnzEHKvyXSB
6Vqm4E4lK4BLKJYar5log25wvQ/7mZrjdD/VOjZfWi4j0xGlxq/Plt5erGy9iPM/kcBaxt/RQ1xT
znlkBNc5QARZkuFuhvk9ZM2TsJuMQZl0N8gXk12nP7SmdX0MBvrEiXgBtGbGzbF/GbPkkXXoFLiG
mIzPUXYXPqzo0KlRoAAzlQTs29mzEvl0PRrxAZllr8Qso9ILprdXhTfK2uAlbfTe8s+UnFA5sSa1
JUPi1twnCKhaTqYbJbKceHV6upc5asa0TtuLtAStEoKoZrGXW78F6N34Df6yhIxIZgZjFlM/SpPT
egop1mTgDvW3ODP+P4jdo5oNVsb6kNdfxphdqOHFKFsy5BFzTmm5EJhPZQazb40C0E5AU7bXChfH
E/MBPnT0nDTJ88ZtAVazEXejMmOkG/2fuNtqMgVUAHuT3maaiflFtGmDI1VwzPLkWYv+ZY11ivJz
yWa94r/ERDZ0hwZImsSwoRf390k5mGxG1EhXQDDR8kxVPTQR2UHpS2+MJ00UblNcuSEk8uqUfee1
Qtjah/26fhct6FuzopyBG37jEcsEiG+LKC9VctUvq7GjBk1VI0Za0n4JT1I6HJecOCIgfLbaAlpV
Xu3jaD4S4Tuo8kFWDqIKMBymZkyy1ArPM03e/BoTSzi7XWV90NgRY2dD55Sf0/opicB4meZr3/Rv
4ooD9q3LWJRAWSygLOJ08USNiIDcwjnj9BImngnhd9RulsxHIsU8OLhxyZeGv5ERnofFCCJTO7Fp
x9DoTVqq9Bch2UVvegxJaPrUuFjjT45Cd2rDK1jJTD8AGzcxnDxFyoFUKxcFE4LTxdDko/YsTivM
dsktyvVE4Qvqr15v91p3xitEApeUHvOSRrZbkJxKfDSq+/KU4ZujnAwL8ygTUAKJSu5HAb0tu0lJ
cAZsqgHyvzquggf2kc6OhdLzhSu6yJxlQyhKwlFR7LnEFn3rTnqb+TGL1iogWVAtBwakSyU3YQRa
1DruOYz4uyVRg2ipT/Jqt4Qa32jqMCFL0qUL5vLMXpeXzhSe4peYSKa8PKn073XYWEqmuea+UTlh
xqi1T/+KFu0Ke73QNkTRE2fFF6DIj5SUlSIGkiCeMt6wZnL6eXSkXCVZchOmyLEIfZSJq4i407ns
I8lqyJusESHPHLtKZu7ZjDsVLbn1sPxT7xryKT0GtEgjuTUcgxTzNTelM5SZbAKlmG4WIEB3xq6V
HwL1Y8m3mlJClktOKu3J5B+m2fKImknHGRqTQT9hKgU0x0RgApMamPf8I3TIw9r0GlkShq/bpuSg
PY81ry8muQ2BXWR0ru67+cqjtBgTBW2abeWZa026N866pxsEhLAQNWrvDFno/MfpQQWm2okwWXbw
XvUKOFUFx5zlZZ83kruUcKCpNlNB0ImXciGOZznxB21oIRQ7FCpQ35LU0I5FCGajMJJ+4PnLm83F
TtVn92Faqq24QlKeLEUNDCLbbRJzZGn3vcEZRWjdujw3y13F5uyGubQTGsgL5WmiIU1tkoPu4RBA
f/LE2onVH2ifkjXvdFIXI33udY+WqJAKjGaWHXW/9shSTeLN4Vlft/NB/54Y4vsQT++NdC4u2FRA
dlQuHXuCfMERQHuyFlGnpQnHIUU0NXyVs3Xe5nh16oOa2SuKFMDQ4YDLyvhAHwsEgX7QOYj5x7gM
J2RB31ATv1KuAl871Ec1W3FE0pZqOmaXMI/lcFxPhxlzToqxf3B0/o3InCwiI2avw525XDs8U9yO
NDbXx7n7RSNxppZpzJUDWQs2qHghWCBMXwupwgX2Eq6pGVc5FZWrcJVJmttZ1x/HeN1xe49owGSm
B/ZTw1C/MsYLpd+cMxAce7IxQwBSNbJlITot8XxaGS9yraJu96ozQO6ir4jiSYLWtSzQIcf9eWQw
zU2K30Mfn3RuckvU3nKzus/Wwyysy7LsoeOnMkacs0HTDFG7svNyo7unBMVMOHXZ2j9K4cYByVd/
OED2JlDQ/QrWi4a8nuky589Q7gGy1IEoCIEAwxN4/n/ZMof6mKTL0Ri7owqkQrpUhX4pGM1lrC7r
0Pu0ujmiyltr6NgaoKEDpWD+FQh9epow1ZgCF52oB/H3lmmmk2NzYHNEwl8Cs8mobMfW0GtPNTWN
BqAEJZt+a10CoktLeD4Is7NqDTzClIpwGYPVwo8sEWiNdoptywyJJULhzzmo2VYykOiwDs3MhLMV
CUIwTk1TyH8dRhLJX8A/sN5K9BL3MLkEwW7rdW/FEYUD8sXoL2sXHs1QOoNdD9Cn+VLWAEyM4tiw
15VgOmjDMugngSMPi/1zYfcy9DRoTYxq8tVifK8CP5opgVQAWwjkzBooUeVmshCxhbO8Yi/eIlQd
UB7gEWROJoPLtnbn/qcp4Pq1yG8M/SiH4lFQOV8WyXFWGqdGuyqE8jCRttaIzWaQtUemBmPj1qLo
T9HEOdZpdJktKuaAZC+K+lBLOD9UQozqr1ZdFZwUGLiJ8CboLX0/7/H6mNTGDTURPlyea3tICTdZ
ER8ZZqNCfeej5B1GgU7x2hY0JFw2f6EQ4V5iu6KJ2NEkcJTChEeNayRuHgMtu4G1K3Ob3zj2+AFz
tbMnTiJdkZ8zjH31c8uMoeEB0EvECsQzIiDhJkSZ0w5nDoswY0pJBW42SjjBU5zq/S4X9oqYBREL
1IQ3pRabi1k111AZzzJQ2GXAeoqPJZdeEwGP0Z9Cww045XyI3ZHpO/dsNIFwiC8zXsg5osCFagI4
8XkHGzLameTxmebf1LCiLa6rEltd6MsJ7SzmN8vTZyn0gWBqTbxfpfQQMvupxhcTNpoJe6XmzdR4
5WBZnNGgmANgBPP7hHtlGaGF0FUnMZAwuSDL9Y/Wx4zGpUAcX5besCNrOE5Jf8sjDzObsWlR9xVG
tzDr/trAVf/UEmLUxIpqigZzoDdxT08MJ3NEsjz9HPrBwdCZsyx02aPb0j4L0216uRgDbf8RZfgK
kjnl3taMX9Isk+xez8WsQ+D9pRm4E88kB2g/Bb+FrhdXH+sW2zGogEGky5n4xVRvC4sfEUvAn2hg
VUxS2a9ou9Q1bS/KoLKQzSptX8UYWyksU7hZ61tkB+7g8oOiflzTUw4h0Bp5thZYaKPXMS++1hA3
0ccH9HF9BT2idkf6hQlbJR6sJYCDTOZReJDzy9lvgMhzBLibhnYrYfrWc37tzdeF01ObYqqyMHBm
6t04zovxaBMJ+md6r2GVdHAcyQxzrLJbGMemjrZnaq7I2W4o+GZXW5oAsw1xYJMGsJyh+SH5Qyam
nm7Ch4Yoj1XtTpCQSffs5gnUY7A/aw9wl6wYaQzoXOtuTakF0BOOvM8a3Sf5+l6mErjp9FSPB/JB
XiGyKcRQnXpuTuxVgk6iJKE2uvL66q5rpY1YwVl5Qiac1HctIxCRd57FhhsxNCsHBuQs9SvEOAyU
mC4OID5RWTq6CCie5mC9E8swMLugHxS3tLhhYEIOEYPcRE1u1iDeG3yd48IYO628GkZUHEw5THH9
QkeAV8Y6f5Dy0FSNnZmQUogsgFmQuNym66dkig6Z/hRWKLZkS4JI+hRSHKgQDbRqGjvmU52Dymo9
nFmJ1JygAejvsF1PFpSCRtBPBuVxvfKMwslhMGPd0vyPGVuzUHZ2ObSOlbdEm3c9VndjixeU+SEh
46PK5MrUx6V9bUXuydNX3D+lsex3la2jyWbUk0VTda0LN1plTyh2Q4Vfg8tnv2D7dNUcBojqKu2e
bDH15qhzZLwbRrr97C2QeuP6pYu8QNwm+cOZ9q+dzF1g0NSzSVoZWjtic3JKn3S9fKpb6W78labF
fGw5WswGYWS8Iixm2SdrFRY5t2rrR8wrKgCurX1gYPIy1ysohFD7gSbA2qIUO6yMpI2w8PQsKPck
is4yQ2Lra5z4Wu6jtPPS1rbpP8W1bvGNNIm4sQQ0Pecw20rfY9ojiKCFlD1kk43BJVgNxkKDZyBG
Lgm99pz5JTKexRGAb1neRAYWGvYlZnfqg8eFi+m7/GxO8uGneu+xOnaMvpOA7R0uBZfzW9meVI5g
xjR5pNUNRM0OOSDd4m3t3rCo94ZOgUhRQUevMTlgwF7QFr9XgoLmzI+51mwAs49zoV0wuLVHvHCE
S3X9O8PrHfb4PZ4Tw/Lln1kq/G7CtV1o/vauLRUntYJZY+mVYgUHDEC6cE7azm3l1BMjxhAd4Yni
0fCvjAmX2FLzzLLTafl2EOPchyHQtGy1uYdrvYuqjxJhIjxHvfUyihpywDESfIsOY3UqiCXoxApm
MF1oBnxaaCJln+0snLEj+n4ktbu6/LWyR/oKvUI1MNMnsKuzuzUKtlzMnkz2z0yLw39GDL6ggGZy
lA6NFzbVLSu7W2TSM6uvtql+Ttngmf3oEo5EPSO/NWzOn+1uDOIutvzUCBgkNPaIyl3wM2B8FSp2
DaIIn4r3X6pi+ltDTG928iJwaVY/kLsNQTok5+hFH+91g1Vh+MMQhl1j21fQX9l+4W4tBcGaxK3b
zWe7XY93mQXIO9kbIMv5tnijLwK+ewLqceu5g4cUYGCTB8dXafSW7kusqPS41eMOoycoaw8AXE75
nFpagbGTbxqJ5wI7BYZOmfsy8KYd/u+aO64eUM8T03pD/AGIQgLh5ch3VlpRDgnpg+7IZZ4HLhP0
YNetzXiBfJqjMNItqtnXme7MoRuXaCTrUywWT1WOBd2I7w1TsJ4lQOJR8vu3LOLM5IxI4eGARy+U
DiP1fTVrN7XTHqQ5OvY4kY2s0DX1YdI+lV/MbPGTc/8mzD9YMuIZl3pH1B4f/eTtRfoysGlNQhUM
rXoKn3tuArjluYIDpEnKL9b/J8FpSIzLmqPStGGsMYsfxUJuDG2o6lU2RVI23BawRytU/hrc5BU+
5xFHb0i8OOTqPk0A/OHDZQKGEexFb0JB5aVR4FFjFvWJN7jKuiAKOU1To84FDZO6sTDwtAdswuqU
H4XFoEx0OmhQaxSuxfo/cHt8ChDVeCnYrrHQ8jDaqcbzpWhHkaYTYobI5kOF6kM3hYSbISJPHu+x
1yFeJMVRmSzK2x2+iSF8+HwRvFkZD3KMX/qeYXIdkehQhRraVHhYopjzN/bu60D7cMbttYgrcNjT
jfZNaGsdYy8xJe+i5ofwI35MGO6N9WnQx+BJn5xVLIj1hn6UL77RYZh32Bd5q/3R2gp444OOsa07
JOBCg9E0mbLaeMQnJiP6Mu7F21CSP++jIBI4fVLBDTI0wtRRuiyiC5WYQo+ACr6OI6eTDeD5DE7T
fLmJuFcZfzC7rVzzljXj5VdQFAqbHXMWSUK1nnoDBkAbRoZsL0jUTtKFUeOLGVFECfVHZXOuOb5y
uJQl4fw/ls5suW0sW6I/ZEQAOBhfSYAgAU6SSFnSC8KWypjnGV9/Fzrug6MrurtsmcPBPrkzV/J6
qadJwCQfwDrjywBJfZkSuu2g0WFV6odju7g9187qPYU+PXZXzaSYrUT+iPeqQjeaG74ZFWpRLXPj
dAyCrnzciOUC3OEqMVjCifjPMP5qZ8YF9p3xc6VuhODKEvElAGZyriu6rekJNU65vDNfvYzIwirb
XkzpCcCG7iIooCBHf+30/Eah+w3XPNbAEJdGCa+I8qv0niWdb/FG1TVmBhkl3gr0eg7icQuUAzfH
8wOz7qQfVE1zcjK6cMNOGlKqWZM/Oy3sw0wnZvqe2bmuMR+iyxLee7FPGXCz0Bk1Ct/xs0Fwrubv
VDCn4IbESixp0l37X+X1zkhuZiWAATgbp35tvlQug0s9E0xDNUcHmpbXfmsOwQ3ZgRBVcdI+pOG4
tAEVY1Md7+PknYenL8oDasuWFqBCSENvqsSpLJj8uNUp8XvW0/Q0qYGwlX2FtUbmkZBpKQ60moQs
0Kr1skBiHKhQrOir0rkkhV+p/SdjQlpAr3lhXNJT+Zab0XX4qwL96zo76NbXZIAs3aMFanTTkBmJ
ETKERYecTZsE+mgXjDGfzlQ41sDJghum1H5L4fSaerou3Rtk+xn34oA/dB75t4fT0EKV0WfYfJgj
WufnPRl/SJDv4uqZJ2zUdmq7PxTgjExm0c5k2jxMq+0FLeRNG9BpXrymEb8NSXvznPMcWCVc30u1
l8zbVBmbeqLUX20SrHzFlE9wR8iRX4GS3I0SSy0+0X58mbgTVxKpAkoE5s8eSq/KzocPF/RtUcsH
nfRBowFh4nwU1VNemteKVkfxE1OL+XfUOmeY9TfaCTYjZ6ObO8V+txf8KCCes97YtSuRTJ6HgnRo
pfh0IzX1ylKH/L4i4Vqb3sP4oIevXdCgaOoalKFqP8UxAcSMroLPUo2uHWPgPD6MEehklt01PiJc
FZRPtOxVfWMS2qXi91j+2QCCWn0ybes4ruBPWkjjpw7Q7Waibe1mX2lfBZi+SWa0nf2ZY0B9tVE+
hgZOBq4eE1ruzAVgHLu9zGlVsSweeyfkcdgJDgAgoHGxQRQXR2wS16R9pcO4U3W/Rfui8oQ5bR/x
Y5rDqccXVIP8XcFVVE/RwXtCpERu8nreCM1ABbJJAjH3auZBQ7B0bOO8RWxkhAZuctnvldvOUqaB
mnNVOhvatt5hkoGgupVnEAlU8dNRNpwkJPi4N4bRfv2cDcmBgx5291n63tqQ1qViAcLibt/H75Uh
Dj3eRcW6QJ2XqVwq0qPE1yIW5KdfRL44SHUY7Fxbsx3BwUsNUIU9T+6c3MyoOP1fI/cwvPfQdsFQ
vht4neiA1WHJzorAlIpqqvrGNWk3tFp+ouKiVg44mGERA2EfKevVHyku5qgLKPYQC52Q7hj+RwyC
a/pripaNEj7ExZ2gkCIjrrwNHNHriNHRwl/hYElLrIddt4FqO4BVGgHuT/mT0nkjtwHv1oSeo0vG
HiC/UmLR+s4j3wa5EhXaGc8WLtIftKN9BVgkH6CPGw3ZVAmcqEl0+mEn3w3FeR2dHeo1nL6ljWct
72qBQENxCzfHtB05JJgEqpmLNe9TCdcu/pat7sKlzmxvNW5RaiegQxAsGH0v5OaX4fqJHGAP+0gS
nK/Ybbsz7yPscxbOXI0nHgQR96WILiygt0ZIJD92tPiL4S7k6u1N94weJPGlYfddsfsSH7j/0tFr
I5puaaJjwKlneIW1twIztiGUV+BIVsz8S4WwBNIMHt45pIx8VM+1oI1HToKh6oI+mwPO8TWhzeE/
w5ZxomWHtsXn01BDGPChpfFELxamjdj7lRMxNodoLf3wc6WJqqcIbgzIzcU/uxPtTBep1s7t37Q3
Txnk6NouECFY2+DuIaBFxqKuudL1CNaPKC4Part7V5k86DWYjP087PKWRw3lBza0ry5aXd5eF4n3
kGZsj/ZxThKBC4YkcP6vlOii+hoGskion0Pu/+tR2MVR1RTkl8JL4Dk3OGdF97nE0aFnLB1m07Hb
HWCJvrlYaFcTedQSwMWqL9sl29G+1e9aY0G/L2TrTG3XpTUrws3lpeZCke8SQtglPuh0/2uRTZap
S2OdAJHiTCfvHr8X/fb7AC0Y4GNoHykxnq90Bo5b+2VtMI5eexPIlVNivBsIqYh131Ng2eubU3Iv
CRI1ePh6oIyUfVmJU9RnIwQZXVEtP+Xe/Dc+2El0a9v2phWgh0Lsb/V4Nfjiy+dUZsihMXLEcMmQ
s+9Lg35EHp3GFFhzTOXVdNU3+Ai3VXHD1Krdo9J+ISv6WlabndekQlnjHGqz6NKtX1ZDdgAejuVJ
0IYN/ivjUvG5qCDH5T4nLfU//2NY2XfiFK8rqrQcGTc9Z2G86DRRE6soAv18WAaGOV8gMSuOKNDB
ELv6k1UV/kPmJGrdcuz3eXzuYAKPM1iil3G623/bt9noHfvApf0uF7BGMmZ9IqVlyz5bY/qrSQJM
2GLpyIkZuu3Kmwuc+jQJDwlbJipEa50pbXZ6c3U1TX9tp+TR9vGzivYoep5h60jrtrca268CWujG
z4yOyUjOMMOUTVn8+lGnw/mEPxwLlBYfkSe9xtA9Ob1SuuDk2l6mFmuiMg3bnwA69m8iLlaeW+nA
fYEsNX7OljFDxdwBZWUY/sTqu91SeJnsjK/ByBE7t7U0Cfa3kFAXYU2iBlxAFuZOCc1MdWy8Kh0H
l0oGZ85uuFjX+iXHGDMafwk9nuqi9beJm/xoQ0PEPNJKIyqKuzSuXWxzKqz0eUlb4wnYpTH2z0V9
kIxRlUd60nGcjetOxbXeL9dscWe9edkoPCWkn5IyzHh+U9Z7CKLiu8CUTrFEt6REGFdGxY4uLyM5
0UmASOKFaARKvje+5mQ+Cq7V2EVrKz4pKIOo8KdR7M2SrFrBGgPLpNtiVmqx44W8cKswPRitx4Ig
fUho2rJGDBGIQPsxfo1suJF85SL2FRCcNNjb5nGFDB+/ioyxOCZ70UCOrLqbZii3D+Wbvyc7nF2I
jVH2y2+ruMucMn09cyCgOsywOMHRDNa5xq24mOu1xAio0qyheZO/aIQ4XqJ2DOAN7AHJcUDznYiG
S/KnZe6pVF8pcv8CmXk/AJ4sFQvB6bzmB9NA3VadCfzPYDvcQCXMImMT8LJqPNaZPQweyUWA9Cxx
FS+oQhSx7IwMb/mHhI0/5BJPuO7QN/aBD0OP9bBnK7DJnQRSx/JVldY3k8jLVlt8EfYuT9v7lr2Q
JeodwuhlJVEmbiqInqkZbmGU3uwPx1AfvFoi+5LVTwKc+YaZV/UDCHidGfamR/iadsW/lQIFahct
Y8Fwsa/U+KKQYoXwRGs5IsRkolaBZhp5D5Xv6D3ln//32Q6p4tPPrKkuBjZRDXhMpRK/Rzl7XMx+
epjqe90y1HAFAjs0JdFT/xa9r4qtkTj1aaI3W7eFu7iwaUAML0rqS5lGEzwJTekvTKqpBu5jOs32
fxLXm7q7DThJRkBireSZA44wAngssmmflLdkz0fW/C145JXYyEnGok4qb0p/0S3zRBA6GPzMAptQ
yAFPCQIUonrBjessIYDMZdfaxTXUCbfDwuE7LPrAROWfP1SYWQBs9qU9nMdcP0dNfpEXLqnRU8ui
pwKkUacDq1HgvC9vpgA1xrafr1lEQH4Z9/yclRG5Zc/+38Luy+bhpy6Biid4ycCicZeRTJuymW3R
dZkihfUhbz7F29SnZkYV5F17ljABs2+jwY8l+56SSq5CTF64MDcTMcu68r4kPc5mQJnlLa8h8DMX
EvJtrVu1HCd75JwKao2cbeG1ILRqdIKK8GoRyofFTwm2aiqdH3gCebs5aaIRT2nnWliDoe4C4cNs
XZK3rXadwnrrLQ7N08r+i6Alh5X8N1u+B5S4nzq9A/xt149kJX0KOnUG1PqNPwgnE110t3bUX/On
uepUdQ2XNSUUzxyMo6RUxsOmyPM6zpSdSS1f4YjwJAZisg3UM+CK6UT9spjDLfpLf9OgtHu1Gw70
Z6IF2OJuMVZFKV8pZqoYCBTDP7IpKfIEwROLKzYqoo/aiCRLzqI9yBmHr/qzbB9muEXHKNvHk7tq
4DQz+g1Y5F1iV1YzB/DLrlyz6zyBdXVxUeWKfEjCF+jR6p6+TT5L926KTw1WeNWCGfU9cxwlsnlb
aZgrEbtlmDHXbgKH+q4uV25/JyOk5SzXX9gLhXKJ3euk82WpOA4VdvHdSit9qT+k7vy7IkRGPiyy
Tov1nFhPhCxBjbfokVks6VLYGtWys/53hr4n4t2o1bccLbVlv5WgukvSo1wqL4Lw28ROp4gglo/4
LG3iBvnkpX96+TIiaKM/IaQTLN7l03NQIY/orFXRCcU7Or1BwBjf4BRIqKl4ojvpJvGdyA39oEGh
S6QEp/VPxpM2j35L9TtDaFDFjsmgiWM74FQ46PUP3GZsvBjTzCVQgJTDQQ2KNPSh45tBOomdHZpu
o+0FYU+p5aXCcctxpkx/7Fi86735rKYJomYRdCfalHZq7PQDTOxseG0eM12zxQC7dIofLYoGnYTO
1K0nuMks9ceTvOJ9vobMbRNRZh5SO1nGwvsxNXwMT3pL3x60hoXmQH6bfQe0ZJqFP1nepP5LWcpP
qddPzua3tW+8shx3rbNS9K7vw7E9izrkoYI1Yc+X/U0Bx9C+k9aqm73cT7sJT67qU3q9S7T/SsmN
uhOQ4pE8Ma7a7LGyUm91gAa7iSGraLF4cjto9ZP+b9Sojub/JL10CqFd+aKzmFnkd7Y4sjU+IZ8+
+3Uv/vWwolOIUPCvZK25QKo8TxFxOyr7jJtJ7M/aaugc7Y1mlTWl7KK8j5jkY6paCKXh6jaJMArw
fDmkiBXjCEcWBSglKD6SrYhQasaAyaA8AHXSMRr++w2wKp1xeveJCxCjokYzIJp/lpW3uij9+mhM
HxbBF9V4ypS0qlNzrWuyBOQpM/VggK0U8ifWtIS8YOd0IIR+i4pC4RugM6ZR7urZm8JC7DMC2gKV
UdbjA4BY3vCD/AOgwZ25jcn262C/6kzX3GSmQNVbv+YEbSJiA5ihVrKJoAJoNfswuJ4tmMfCeD9x
Vij5YejRZmU/VmgDwpWdiPVQYktKMxaeBIvTc4RHh9tGRSnNxMpVwxSvEKCPQXEYpOebgUMJAlME
xocrRPuniwhoVQGqGXcNxvv7tgyLEAdnXBr62p1qXDM81OBh5NyLuaxqeuXb6BjcKdMh3MUSy2he
zUZlQ4Lm5hHKMmuLTTrkbo1rHIEyC6Sq7PFhP8zMbnXxX0jIsupoC+ehPqQeBlQPJJQwu/2g/pfa
bzEGE1zUMc/o0V5BMbnFIDlqafwWlAltgnXkKsaHiOFJt9Zl7HKeLShHKcUAbG06WafGXj/nhXy2
0vFciRjfzrU2eI1WV4iKhf0EV6E7QUiXuIZWkIPZznI6UzwUWbZjbZFBJJF+zo9aC6MyHryp59TP
CkJr4MkY15fObdi+jyFAP3A7I3svPaqxMBLc2I1s2CKdmmGePoIzrUBP7WoWS+wppQyGx0D8Xew3
3TGol21rVh0zLPKiu7OBwAz7NgtOCLHeddz+WqWee84dBqA+8impvZtK/yrISM3KJzgPeMA//bIc
Ky6bI/UKC8C22roUxrclEfmZUSBxJIsaewt5PbEW51kuzpUSn6vEDKwFC1vpydivNFP4pvwlDel5
gJtmNhdUunNG/QSpMHNzT1lOhCd7UmM4BjhdE6ya+EqU75S8p2XBzVEpUEwwJPR/fy2ZscaTtdin
/C2JlyOpCqqxT3HD6FedekBr0ZrTH4JpLPENRebrR4mdemrY2tGJMWEsNalplhFb58pyJwQOiZ6p
ATfioP5eWbzhqoKy/89OjD24aDR3thkDWcfRyMGczzu4Oq6R8vlGgEH+UdpA4U02/zeRUWGy7RjO
30MU+6I/RgZNO+zZLeNlk3WVOcarerRkwrn0DCIiKep1zl/JSgzsK/6G6XqsTOVYUpiSjmhTJbNC
sAXknU2/TJGY+lH2snjzO8v4lfdJrxwikihirT3Lwq56qaw3+nwPxLYFWl7BIZX9VdjQJ2huc9zR
qc6fetJLHRM06Xk0taKxWO1DQeCLtgAwpUBMpVkztN7KMyd2Ebv1kj/G+j53+SUO40s8cciX8rlf
3cnGq+9wM3Xybnj0lb1vxoL0drOT6Ny1eXMn6BYLn41Txfnwqxy7OArD0j5xxTwYXm0/zeLcrpQO
879KU5boqcF8OJWWx65NRndNkm+8ikyxkNIgDmRcFyktb0bSGYiHWEXQJcGV3iRB2IJak1zD6XrT
M4VsistzMoKyyfTVyIdwrQ697mudBrO2O1H8TMxaOTXf4yROoyIFK/7Lflh3IQKxHu66z0SCbA5Y
ayIMk+Mjo3Phg4xV3bFkpcYLc4ySUlAFP8hAKNxlo33Dg9Ll5jO5JtryULfijqfyEdVdQNGGDuAs
o8ut5d0xoadEYLJGSwJLhPXYdLiULmJ5WIV4yLP2lvAkmx6otQmJrk6cI5byXZW9rx8om7BSTC/R
JI6Q5Jg+hrb/nKPiU2KDDfu/Oylk/bRQeF/Ytx4qj9qj9k9Kp3fjX0eVTIwdAehJbwDihNdmQ2Bi
PqVlEGz6Cnq7Lon6dlmgHOL1f5f87HXAOLz4A5rAXPRe7nMLjfbFYZ+uyOc7azZ2LLkJ+Sonoog3
Eh6etiY7sAwvIMTVUr1L1fSSND5igEesIG7Z6cKWqLGt1/lVPgJHSppT/hLV2TnJlHN7kXd2Zjg0
6UY874Qmw2Gjv4dlnBzkX1mHGV1ZLrWX4mbByyv0i6iJKifSJbpFtxBHuQ2JYUxCWFxPhnEegGTo
9AMmcR1/ysLI2S8nAZcabJSZOSsIzBG5ocCpxKB/JBbtWQVYgn1STa4+NK5OLKEOnZSnJHzjpthq
ytjmYFiemSxUPpg4l6IRzWWFgcQGeCWJSeTH7g8aBlxVnR15MyIOVRNbWeqzLtRlrurPqeWzkYCA
XcCs4EFUlOcc7lsISdodB95UHUyinDNgKQpP7z0o4YnqCFimiX7IbDyz+j5WXBsuCdQJanj88jgb
jUc0i1UgFEh+jAKHQyO8GbsqLi3iXm4XVq7h0l2Q0v2wU34GEsbCoHaITKw4ANPrf2IFLhkvS9Nj
baMJRMCIxbU+yfUFSLirNM+0HP2c1VFq3E2TVan4o2J45LmKMLpMymkQ7NLmc2uozi/uxeocmm3q
016XoVSmKJVe/jtRDnlHUdNxpAMhJRO906+Lat6LPr9FWXsJB8PnqvLbSzizvJjMuhwObE0ij4wa
QbCZmcf2oU2OF9vuX0zF9iyWUaDYLXTvTHgDchJHAI1LKhVwWHrxuuKjNNkdVntjoCrVqF4rMhQa
6IC6uXX/xGS8dal4FA1D+Ev8qN4T8oFcKw/WyyoTk26Y/Ys7kYaSFB/oKos0Hwgryoe8gbhCLORj
Gc5HLnymWT77tH+ESPwJ2QI9tV5+LNeERmK51lWJ51OHy7tf5OPMa2Kf6+gfcYl96VUdyNWGL/gO
u2vZPIsifnKV/BV3aibnc7SetAR4NzuokrkATp0tHFvQ9jUO32Cr2bCwVQUH2rf7BiUE8hKw7qml
lxvTpLXhI83AGEanSg0XXsCB6ejXknax0deFfTITiqr0nnYdyfuvj2k1Ad+ZvkwUd7NoM83+PE1+
of6mSM6jaGe/3GMrPTE5Z5ukcFHJX8lwQxcC3639TGhmyB+ab2GC4c6geaqy8L4Ixma/lGt2iKE3
cJKF/LLFnp0Cny9VBnjXaFi/4iBrGywlbqS4afhTCDryoK9YhHHSicYE8CtWeaIC7OIu/E5qEhOj
weDy8asUQhaGJuunPGhtx3AmuPYU9MlY2hWPUsJaYBDQ2hObhm6CQFL56e+ekbpLedLPdBpjPATW
vl55lb2t5tWEw+JQpUeU/jiAe8DPZHBKFzuusOd6iZnH1oMs0LjicDf3zzxg0y0TmQPF52zvU1m0
Tu9vZl+Wgi4r4uJIhBE4BJYLWF/Q5Vz+ECuGcMSjj8ambh9CSIvA9MFyV8mu210wAI6ZALVGDRMv
KisdhGVxWu70DOusXxaCAWY70B1yi3L7HMZnme2LuZc/DXwa+nVNXwhKQv2Dq+7pmAo5PzD4U03E
pMjwRaNfzky8N+5pmjwMsUNQiA39XsxoF9zN6lelJAhPniIp/5ohDww01HCfESo1cmQGik5my1Po
Dsv5RV12xtsVA0/HLaHgSVxIMiVIyRQpDzdD0k/hsrhT+m6kM0uz6jSABlt0qnBIEhDppKoOAZTn
7XulIg8iGhoDmEhMCjMcEFtw+wE2qXB7c9cW161PhYTXsMMtB+DZmKPHgFrWXYxVUt3e7/iqG2eL
7mpjshkwKmIVybnB2EM2NMSMJmOr3z7/Y35me1ijwlN9xMA32z/U+6K7OCJ5b3T5bFokgARXU5zc
JIOAJQJ99CeCp3zHIsdG1Ey454Qjjg5N9+VCO23MDG3ENkDpBHWjHPe29T6slEaH9kGhnDJcwQGr
7pD1boLDp6XKnK8G+gg8n3PyN8ERg9fXih85iFViIxlMrsmt4TVmlJBOe5Uxm2JcJ6Vp1jzXvB7r
RKmU7rIk4GnvJvP3ytxUYiRc4diNJXc9fnb4QQlCHHs2LD/CMbTAwDlQQPXAWbepjFwbW+4rUImA
EsdNy6leXKDb6tENN0AKL59z9D3XX0OqR9eJXUE0eOQejPHLeHb9v8pujnVPI09Ci+fwWLvPqBTu
wgSfYw9K2d0V/zJcfutmhM+joKabU8brwz4M2PqZL3wwIn9i3ZEarC4RFL/WuFICM3F9TtndG6/s
KhVLcqSHpAFS5qMdmp/Chh30QDzws/gg2NRq105R3D7p3IRvTsE9ecaePcBanKrEUcE0gyaC2RET
DMKrZWIQrygaOONQtluXziWwgs0tP+NsP4jlOtZUohz60oKXVZ35CqmYmxT8egiVbDxwPNqySiUv
3r7VoO1J3Wle/x2T+HcYiV2I0U5lHuf9b4gKS86wYR2Fp0VO9wEmAWGCbDTpfWxJEu8x9Tk9SftE
y05a5Ea1TJNUcQ7fJvUdPIQ6xmfFJz2xlDNKM8HjngQzG30kyntd7BYwOUVytkgZV8AqufgPMz6Z
AVVSORYNDseFwlA+uS2sxYud0+5tvuh4OZQXakp6+KeMBVu3K+sF4qKzgeYT9Ns6gXtDr6CwhQhl
NeMQkXOqfr9KXG0rP9HkrGwz8QlxQ4flwjM4GV3VRLcCxhXToSo4aCFVMJecwzLlj3a3JH07cQZt
yjJ7TpzDGsshsp5+3zJXAutnsYKL5lttQg84VnQJJ0CvnjqcKKkV8CI7lXyxU0mbmLA2MGKNYwdo
pthw1kjAYO0LIClSLc4TBsv5YCEfrPquFyfzCiQ7i7asFXMSxMRi9dA3vIFbF2C1nsYm6U8qww2m
a5V3m8/OzDEjtcCh4CctC3nj/pyFfD9kqiX+/EqrNbMWXSFby8JehpbmGHS0FtXTqJDd+bKY1PNU
L1h2/oNkeQpjX7OTk2KOJxWRpKC8sX0hBzo1yb2zlpvMkYVS3Kr0puDgq8f/bfEHpIgkad0Ux7kS
GnuzZSeHIjbUt19dUmppMpTmKebSra/KRTH5OwbgCBj6pMoEnWsfVLgvQL3Nye3Rw4TaHRRUqkuU
qkcLCxD3lKGUL5GccGMGNCfwt7Nan2dHL8MDTVgHy+xopwHoTU8TaMuIO0bD1QiJSMKJecTPuyC7
jzQ2AAYEcvxTw2z+1RP5FZnAijWVDu0wB/tA4QINfrWOQaynlVfDK7lbsuWdTMYFw0oOusOQP4td
40bGdI+7xtkAr+GFyAGshw7M37CN32A+ak83iKXfIshtW/ME5VGU1UpPIdNfq86HeGH2OZb4gBuH
TxrAkGWPk7iQDiMJ9uzUzsaJlQFlB38tSCHaTIuiASKzWc7blhysxbzuTA9btBnvEVBRkQHxuBy0
2Bkb1iE+1i7nl1ZIehyvKroaV1KZadQaumNLbNXO2Pc0vydNJ4OxW2J1TxHgNZpIcWK6Qs+ZvC7s
PLqAtUx5TfUvgRGfVci9Mt3QrM53ELwU/mG+NOgc3tSz9brrV04R+R29bCfO9CYkrL4mavREUjoj
vOGVZ1DNyzupZPxXf25wJnC/cSq52OvHv53NJsrFCVG7nT44VrU6ojMeiTa9sXPMqVO28SxSPeEA
O/yrMdyGHBMjLXJMIexUAu0q7rGH3EWYckuP9tgbwV1tT1Imi5aHacNMYdI71jLNQ84gSAgfoGMJ
RlHtKba86D0ckyDWjWBernhE0tnrOFaGtwqrU5XaB63HOmDKnslXPFmr40iVT2O/dNtR0gUdg8w1
udepfld5ukh+JGRfCms/tzE1uyGOFvdXJIukyXM+eGJYPUnVriaoigyaOwvkl7BtT8lIiKP2O/Ku
ORudbIBhCkqzcXuMQ+z1XFWvAgmkTH5+zzZwDknP6lYuki/xSx+29uVzSk1IwU36V2zKq9RawjjJ
vPnge892ZGy4FCDLHCPVMWkYm/AhUUwupVtSiDAb2CFF8ebFCZkelWutgvVZusMKWmFq4PcsnhY/
2+KnTC3+UJmaOlyCdNhZGkstrfHS78aXo99iyE7LxcCSLcqzVcJlbauridEV/175Jqc/0FFD9UqZ
bLrYQZU5rUQ0SIOmeC3LXbaVki7GNZuNa5T8LKtvDoNXC83TA/hTU+E0exJbLoVumJ3rc9KR/6ZN
VMoeekl8IFiDcQJySEUJbg5kzLiLb110616b7He/ZXGqA0MZy64EVU1l+JHYxbELmlfyOY84ufbg
HQFnoYLUBEGx4IZRjnJ/tTsY1tRggcUbIB0CgxE7gaGz7R/rajzyxXgsMFgL3kT8qmTGnbKjqMz0
01oQDDEc9CkSarthDDH214euIE02J6/rEL0y7uPDksnFLmB3dkmEPVJruaAH7SDvceeYHS/QZPrq
MvkdN1+EBm3UHpo5PE1ybKXxpi0YXYps176WbX6MlN9tj0qm2xQQTAdTy73FAF4XN2wIvGkcvF+t
GMpQRCvYQ+uwipspV5xDh4qN/TWrwOKsKzkUpuXvDDRIudI19jTy6ENF4+BmPmfUdQJ77CApryyV
ov4ylLiuvVL5s0gn7ktwXEy0yydVcih+cMEknnMUF3RYtjZT1FOR5Dc0bPPKkjDmbinRzulquCLq
uoP+65Zp4jda588r2nkSBxHbmQ9y7bXqfpTdByGC/RIqOC/js049pS4NdM+D6P2KTVqBlLPBoCrX
jj2gjxNdtijJzTizpfypScN7CFwhL9drD45W7fEjTL5l8HGT/hEicOOJTB+YZ1D3JnERrXy3FBJT
qeH3fGtx9R4z8eyryPmVZvViDAutvkJTA50LWmCmDwqypp2Bt1hBcCm1m9W2QTeYvkfjlvQf80qm
d6+LPb7k5cmO56v+yo0rm3EZfzXor5Lx0tMdlL0u2nqPRjfbL591UA/GLfG8hIfhbBFQY7sW9/in
FXSTgQCAKN9tvXyqzZtI7IvymU/5rSnMS9ngq49bV9GyoAjUax8esfdq5YyblfxZFp4u29psu+iZ
XO4NsCmNfVINaCA7HGG9sf+V9HLTl0mWkDdJXTKY8FPzYx+Z3kgpmoQ9orzFabNPOHGlKKSbNSKS
sMMdsmbnXY8ht8YDiKfXr4cOL6G4Mz0VoxlIFHMne4O6zf3ORA3c5cHA88SQ3HzN/BOo/xD3S3UZ
cvtoEEDc8iFtU9CPOHoJyL4YLwUPFF6S0O5ZDO6GIXRHhKcM4UljSY0AsBd0x7Oxx5z8OewBHjgm
j6Y5DN1ZvGZzedRz3Kw9hT3LoWK4hKM9ZW+LP36kWnaeAW9Fy3X4t/jqCiKNAsOMTuaSTUcoTW9y
pbxNR4lYXhCVPI+l+Rjd4hdV2cf+RP3NuPhVpHpV3YH9qBxRGudm+dGxEGPed2xrxPHmcCHH61Zq
ShstSeSXtNKQ3vTjHElwUqkKsvlO2aPpmUAKQxN5Mz4TUHY0lUmnii8QYDMSV/qKC4aSqa2HTida
Mp+xKcEUTBhaM6qliwv25tpAfAdUoVLQPU9sXqA5UEBpX+P2LWM4GFUCTG7GCN/fzAibBoGVUu8C
zxvHbzo9H4UW7lYP127be1Z4UDf5btL3ZqQf6yGGYnOmMP2sDBRamyaCr33e6X9LcnHCgrWvXwGa
+QmSDTIqqk2DD3FbRhEn4QTUuBFkKj1YWX6fjOhlSw9E0O+M8XIhz3UpNBKpZgoyc/HaKLrmA+0c
PPbY4RDuV6eHbXAWasZrI9OFks10JO2IlRzn/qhkiB8An60WU0YOVgvBBGZfCxGvCOtgsAE4WHXQ
J3mgqNR0XTqZ5Wlzr2XtxvQixG9jmF0dEEdJRATzwG7p+Sj8xpF1a6foWlNpuDNmCkcWZ0U2HZGX
wsHPTQCWw0uBl7a7F5O4RB0tp+Cyj/QXsHifXG2bMzJPY4Uqlf2hZPWqA+hvLdKraEViBd1QOyMm
JfnFwFYGz5Vdiohyv5VwSEAO///5fLNyRNbB7kIGJn5EVb8PmnQNXupIeJz06PqT0+8FvoZSnvdR
igGJpPhWMWzMb2bEgi+W3+CDsSyoBq/qp9MVx5XGhZHlbv002IGr7MA7HhFd9pTt8lFP5Zti5a+9
XnkS8PqY/VHP4pdw7iJvRSjb8p6NcLY3viVD5l7CiqZfTxIpxvaPNU3AzUGS5cmp1D4nnUtyMh3X
ilgOz6mxATkbtK9y3BMwgsg3w3zkmeSHmglEKHPpcUSRYhAoDjVYNHZPw6TABMH8iM1XJfor6Piz
uNPmOClAvJVbjfiuC/+Pr/NYblxNs+2rVNRYiAtvOm7fAQkShp6iREkTREqZCe89nv4unI4e9KSj
gjXI4ySS+M239147em/H+KkZyjPh8vyiq6kahYsYr2kmqRweDNZeyWtVdHPE7FjbsBX3C4KeUmR7
PNeEurhZ1pilUlytxbAbtWjHHHTK3ahApcHbkTLZC3BWGGC0p2r185x7EzGNC6oMJ9gj+p23jJnp
c4FXCxvPTRTZJR68TSQ8GxWhRMpbqbOnsYi+UsmCzajgEpnk0Anlbd2uNrcGc+XorDvZ2t/afpIB
hDji9uYFL/TgvzCjFVqrsEJabwFsw1koH7UWvQ6xfjPN5orENTUHVHKOSud4hcnQ/yg1+r5Yo3J4
vazGVzXNMx9dRjFnLNnkn8O9zoALIV393fUhRykJISB0KrYTHVwXVySm2xjrAGW9XgsOisQcW246
XITZsS1C7z2ubcPAp3gVGJJX4PoqIjODpLB2MDwVK3cKvxfYHUI7bGNJAqgTu+FhoTtC3RftsO/5
MrQR0ArOLKtJDRmJ2iwT3zMGPWM/iiak5mNBLKnEUNr6zY+2Gr1RVaoPevimy3zLRfkEQPnyEbzl
9DaE7zmXRQPP0rw1T1ILqOj6gckSt14AZ7gHC9YFAsP9NxP39SnqwRofZ7/+O30Y41Og9VVsaPPa
wcSYKZ9pnWm1nyvbUOHwB7hQZfShM01od7Ov0MWQ6wRr8r+ZafnjQMNdc7iZZJENIub2MnGlK1vX
ZLq4zsmSgOadld+g2fAfmE+0O/3EEwHTTLzBJGfQIFJQIZFHXShsDsur2sECJdjOyWzf/k2YyVvN
CDuuPTe/UtqeknoBX8dJtYn9asw2QzTZkYu3KSBH2l+O9PMFrwk7QoiPJl/jvO2aOi2xougfRV+7
Uta5yfmzk2cnMxUngtcy8VpjwMbqoaGKKZp13NaKAz17jqC56YAilfwoiueXOlhG3qMaQ0DOjXI3
/53p2GKxdBRes9w5LAlcc3hDia9WRCCIqO7HdxPOFKgeLgC/ChguFagpDdSUQGe2JNBG3m0rCZnl
dTgNnPlEAd3iAD6f+nW8AUV2gGl0wOh9GDLhMH8r8MPZ1yuYlaV6H3KHihIZLArHPcDQgTte/1tO
m1uN9ZrhC9/Wjgc4gCdQcYZ7mceJIvmI6EoC1HEWKT1R1K0WPXHd2i/DbMm5pXKhxkhzKXWuXBb1
HlDDQXOusL4CCAWrUcRmT7dUD/mXS3Rn/P3GhWGl//zyJpiteM3ufvAhRsvkp1wtlf2Me2l+z64W
Wu47WrhXb6rHpCZnmVun0ftmMB7JLB2GBw0FlPCCi0Te+24sCsbohKyimKAwnc1C5nIdV376XLtJ
H5TVmCZZU4VET8acXnvvdxPhP6jeCtd5/ieVxk2i3AZPlFB+4ou5ZPn2H4PXGy7mIaFSYSCHTmgb
cME6oaczIe5u6VkJ0mNNC5eBA0H3+/WP1ymGHYaTnYzQmoiuh/VFk1UbUqiYnRsRpqeJJVQxfXpa
dr2K4F9rQAbR0QLSYfCHY9FHkT6ILSN4aDsUqbUNuGeO+rx3uANhajb4R8ulPkVmeYrurJTnnBND
C1tHyegjL6kX7gCI8ibMcY71j0j+yACdgobtRCKCy5NTdLpDTIP2aSyzIyY5cUb3xCJVfmIr6yfp
mep3M0xujVY9A0V8n4pdDI4xWxBqwtp/kSeqvMCWCV5acr7wMr6769HErN+rRYPeK3vWJryj1qeA
aWKqRRs1BReaMhyWyKAwMH3HTwKNHnsOB0VA+TfFr49VLt3w7nDUrE8vQ2KUcS0BSDHBS8Tm5CUP
iwANYtnflHlrxxBXYXAbFN2x1lgeM2Z526BT4O7lWxrjbiXnlsQjYep/JBGo6gI3ISyC+NwM/Rl+
0mn9x3HJHxnf67dpny4AnaLwRHOZDHhe4OAIV4DFwdLIQXvQZTEBOmAkdrmAsD3xIE9ERiiDjVms
MUMKvdP1rJRw4v7q/E4meNmyt25lJd2Sa4FBTKlPgmZw+kouVJG4nfkzxiDIu9iHf2KHKdD3+Qgn
R9mmBFaqavEU5rSmz7T7cNJvy4fwOhXNWyqNHKG6jfbzkXHR4UfH4Y5Sc1za+RimIjhdC3sFb4OG
fewnCcX7vPY/mzh9LjhGukS8mzc06pLIlQE88DZD13b6HTHMS11lV1zpIStYgKsrANA5AxROsHP/
yn+FEGU+gltlDe8fyYPhFvQYycmpaKyX7i28M3gJF7+ApzrFm2Xft6avlJ95VN2qKLlxebxaxXBF
pphVE0h+fhni5jx4A+UlWkeuAm0tn7DRAdsbjL9FtHpR8By9qqnbvstNR3lKeaQvY5eaInYD4zAv
23nXczjazjJEC9TB9M5f/hBwmKwfIjZQ5uMUcZIzoxWBQEOUvFWY/jV+14FBCWOopfaKqfMMXt3c
eVO0q9+pl8bcQcJz5qVYb8EEoJMVnE5VRNPICVaSlaDtlX3A0yR4REPPzKq2+t+BGyTz3uUZxFRK
0t21PXWDychSc2NtZlHEPQIKDe7g/FrJcOR52or5HmqEYdSEYMFhOn7pyueK7U9HAoTUec852P/A
sTKR8z2UttKvjuNSPbNKf5a/hDZ58HazZzNPtBgi9eBu7A+GHwO/8oNE2XutFnZANdgAgUzgpfsA
kT+yB8gTmUhdRfS4QvxOB4HGCVzfe1VD4ktA4aM1SoxoTWhw6lHKhxMXOSrj4ajH8UUJ45UrLqi0
FETLBaxPIz777xi3ooJanJxkkkBaZByJN8r5sTqTMusSCNs5ZKwFeQJ1X6q9CQRABdsod3fzh0bF
xF4mMsVJCM451kB+bkrGmnfEuFSEa7Jsd3VnUrhruNGd4/lZBEu6kiGwrmNFwBn+nrJkD+IbV7nw
qqXr87zpBOEgtNph7STCDrpNjNCHa6RjIUao8GWeQivB2vIOh/aoF5DIg9qz3qnE9ho//xFDVKOm
PLXcy+CPT3JG1hWSDea3cAbmxSS1MkV31A23rVIPjDo+RpPsUljgJccFwMcjtpidUr4cN+lPggJA
I9+k5jtaJwSGuoFoFzRrEJSgvL4j8VzicrBCOt4m0bW2Jl6TaB9Ri14dBCphhMzc0fJ1ngq/pg0h
3nbY/sgq5MVhcaxyOJhqf1y73qXbc1lrVrdFsGuREcDKDQCEq+rHUqrj/KOuhG+UKiAysWed8JIc
lCQ5CqfCMK+jxmS/ReArgQyz6EVadW/xIdYncI9cbZNTqZnH1suy6iwp+qmiuKgFJyEbzbH3Ijeh
4VC2PHFqnYoeppi2JVOpMRcFIFjmXSOCDiMk7oyX0Eq4tE7H5cTErEDpEIZ9zbwaY4Wj1ctGyuEe
0ioYKnR4cKRmbJ3SIhP4U85RSAcCH82H2aWxKACO5c1PUSN3UW8gGFAP9ZPaYc5/CKNMppu2xhSd
aQ4nDYzjnZWd4+1PjvAFJwHKwC6nO021RUMk9bAclxUi3RiXp8xyxb9nNegyGGOWdzf6PyNQwuqZ
LsYhqpJDSty8EytPtc0jAzZKEcThJn8KQnaaIIVp41FEDVPSbN/gX2yYUAPl0KbWz/HmknZHX9/z
zh564iMZ1mato0NSZUIqAr2FKcOyBs+GajMphTdGZx9oFwZu12mXAdeByNMn6o35CPQjE/nQwBvR
OxEeiUmBR4jOusLJqCKxoQKJTIycH2umVaAmMXIBfpuKh+tTgjyS9rU3MFDinL9Kkf8Y94n1oir+
HfxG1o/EGuSyP09r/MPvP2IvChqExU5AZAY8/sI9pxP1ULW8QftShcVLG5ymB9oLCpvEhvwZUy8a
YMbpIfoYLnxp96c6aGzGIjO3klnSQq0sYzQqfIIVxHh05oLzkySflpZ9A657nMM9YA22RFB2FF6W
Mr01EBgojkxmeReDtwz8YRK8drMcEQ6hHRKXLBR4CuYl23bW5PYxJ6xhsAPpTcetUwiTs3IsB1Qa
qoAAcNvaA2cEQW5dRJ1HK6oQUmKebb+Ed0vsRpW9hh92UPN9/zoxLmZ+UX0HFGtLsQKjJnEkyEoB
8/2XWAk0qOWC4enJGYmKIeL0m96ZHJbriOuOP9JWhFMU7HtwrmGEaSNr90NJSOweDUxS8HaO20le
HriGXldzFhV6sqrhYHvO5YwbvPNF9ZxF6n4k39sRqB1KwOVkBcLNo8H2Q8r0EbPeaU+5Dj82Wj88
ws19JFeTn6SeqJ5qTwvWBiN1Cug7mlE5hYmXgw8RfAWdeRo5lMwi5SjLKC4U35aN0zNtYpBnxMyl
MYgP5RYHWEVyI4YTWO8KL/8FkcnPaObrROLVwAv4UUJA1cArRAKwC3bG3hhPpinc2W4nLXkqsvQu
99m7cZUSR4ePq6OeusKsvMZ72FYUP1v0tInygjEK1tpGMNKzagaX4Fuv8lshYEGR7t2JWgmcUNUM
CYVpVJo4ylLzrm8ASXCupDV6uISJuX0J5qgdTa3VPOIylMyItC0d5rrYfBEAqXq/Vm7y37SurkHz
Uxrmcz12AEIlCtL9SILgtNq0CS0OLedMpolGwPEQbF56vWuplBNNzhdUaQh8J/KNhQhEyLRucZLz
/ZmICXdH6kbT6Rp02XUOeRCD9NJP43mUllNNDtjSEaejzSQoB2L348cIxLOwTn/7ZzWbFyucsPGC
XIQWz8T9wNW+yxyieA7zqz8wWmn5O0wFDJ633z2EBAXmRlFXlwRRhB9p5i/QkETiXcjw/1FQEcRI
n+1JWBmfoOvMEL8c4d+y2jd0SxhVvTouDDW9ma/PSVMcqAwOzQVrzshgzAb9e+QEn5XTlHY1fb5j
n+5lnHOc/PQ5uoauiEzGWmSjHv0Kc+U074RN1LWP7Dcu/EsYqWea/rwCIXAAAgfTC7Z/ptSHevnS
a40S0oHTbHIjoquJ7+bf/pcczEgw8zYPwYDV4S1ZpDvjxBQ7D9WSzlJxRXwFCqbjDa8X/Ee7hINT
L+wbnQIr7nGjXZhkK8ViV+jKmU/qvMCQzau9BORKKGMXXtfCxghB8MhxQquoDSHekDHFvlE9+pv/
b0h15qQ69YUgXvfxEgFprLQ8oJSZuFTwTrJml5ERE0avpA35VYxAUeq0TemG8xIs4BKygCmitnDB
4NgxOXnXeBXZKfOXsZ8s2p6j1RJ1DesUPCQ1iLW+pf0OdbRSOm6wSocptdqYNZWfDhE+riSLopNK
u0StDozzS7WsLXStrd7scMe89EYhUqolYxujGZl5mJGmr2HqKEp10kHJLDm75H4GQV6H7KDMWWnW
JReSz4dlAkIov6MmOFA3BrmmIguRYABssmFeNLBNMzfcx/mOyIFbw4+tkRkxMK3ZQ6EGsD/4BJgL
A9/buS3tiK+hGIDVxDUM+iXic9vOMfnd5avAaK3xiqvPvuRYiqm/Wr5q6rHjfyKNe7q5XZNXbTbu
MHFbA3O/V4doP3BDGMP+QLf7bDkGKalOIoowOueXXmrnQZpJbtHXSjYVaOmpPiGEPaCdbaf8RMHb
AWpyLvEjQ1M0JI1C+mhHPdxZMpl0cRvXCdC+LFohghLHepf3yCDGOeAYZPp0qpE12QxHIRwcBU2w
mmJnkdVdKJdofHjnanrwUh9sTkSXutIuWLbEjYKZome4ptwUc9y9qHq4kJjTI68BSF+cVFnbfZ2a
vH2a/rxTBuNmNI8J6t50jEjRT7F6EX/VhHxz5MJizxx3r5fIbo71YcYT95OaE69pKd78XjKy1x58
bHthtM7xjDuzEXa92MMzPOXy4i/EmtocQ6YBFL85jQGDbzjKscgW/RCUq/aQz4161VGc8P3fLNou
WYdnZN6Eq5lijxcJGT0BjN+/JjSl9SwAgt1wP1KozCo7ZzrNzIInZsEJXUISk2DV4pDSfUVjuHJa
T/qrtcsIgRizrVfzaczbI7K+BQZRXUW+KvMKiDj4uyNzv6HsmtzmyJC8DTndkGyZde+pGLMfFHgu
1P1LPc7DMI7wLZWh2zUXUQmdwWocURed1kl941um8O+P2oh2x6BivZxvUoOgaZ9f5ZHGpk06clj+
6pP8IqyOsmq4F/tm5qx6UdCn830GDh9X9YyK36b2OMgMmLkBdOs94pgb+X3ekNVvuMTNTsK6Twa+
wV0mAmxoyOJoOCbQ3ahvnW9TVdhpkuxRAcPLMDSH7ARlqCI828FOG+kIxUz9wKt7kuf5WPPFMilC
JjTS68jEUJWTWbc/+ci5F70sDOHHOtAFcmdfrdScgCmcUl9T1TMggUs4sVdkXs09JJcDzoRMWw79
mRFJK+zkXWdWSISBHcQLbiWm2XW5E0gXTXx6iQF1ZDtA0ectnbp2H4MuNDVjv+AIBgpEZkHjFwZC
5iwbKmwExr+R62UXS/UaW1D1Q/AVfPVAVEXmUrbB2ZZyZSc8ayvsLc0gz7X+ICp+pen+V3ie9OFN
CdQ3Uz8optdOKP9kNSZqmAheVDC1BxTkDgVZTAYPfE8FPNds6JNa9s1ingIJHRfswyy0IJ00f/Lk
nRhjHhHgMGQ0zuAuq7MzplHmlfih5yHeAYIHYxHhzMt4zmzlo1H/tOvyLXUsKTzYFnR+xgLBCsIi
6wDIi9XyjW7quqsv1gDONjpBj00jVPS3FAQbNMkip1LlB8+y7te/jJKxB4epQJ9x/rb0xgM+rCJH
XpQ9Qw6bwiC6kqPa7+m4yCvDHRUM31ArugTXUhLxNvuDMHijE8bmQa/14yCMnIPz84yrglIgnHsq
X8cvRQs84QmxOB2wg1iyM3l1PtnpiMda2iwm0xpGR9aPLVUYiznYVV537I5qrF3D6ddUM1o3cbO3
eIkQYmPLOMY2KlEr3aNbM4V37D+veswWwiShe8oZ2lc2uG2yvJF1fJRPCdJa/sTfHrAtEKiaDhrJ
ojQizzZcEyzQWfQXYJ5G3qLCBS0+IyxfAWUm+UPHytLn0qvxWUc84s/CSfr0FJbLvoL3KBBS6wuv
ggcug9PtJa+qeZbULzoBpJZ6Q2gNnhhs4qDZhQqXOw17XDHaMhQ3jFUcQySkloaKKVnf15AmBNxR
XcW3tW7c7k3EVJzRmpdptkt8WeRxeS0vsqx6Qwbptp19aa5ZR041jNtYqA511h0KsIJa5majFwuU
8x1HaNBe0dsj45atSP+FLlAbdAp7rEyfkT9o/WFuCUh7Zl+6yeiFhrSrcXzrOHSo5oTYkg/7OFT3
ARvvXgj6k0S+ivOxVLdviGxlkO46KbH1e3TS09OET2TZaUyFt+NRi0aXUX4/Nr7GOB3lnmTxXwHq
XdJta/6XLb8f/QlbzA3h8J7tzYi8lil8UCv7yYHso5t/2kKjVBoTfSE+66p9Lybz0Rzi1toxOtoZ
+I4C+viqZJsZup2Tc7aEAmW/s6cbFQVoG/CeJovu2Vp3ns+Unuy+ofqLK+Nx8qX22ODBAC/QUEfQ
tUfrLpwbUzwC6j+yoch6cTKhGRbg/buDtZsr/TzFnN7xkAxmf9GsQ199kcd3B41MPV3q1gpK5pZP
qVC8bEUY0s4mFPlYuGBPtX5KEYMGNTvoxUUwxasVtDcTKeATTwnogthjVYErlB4hY+Kj7EywXOwc
+EFqYrym9pMNJoQvkkNY0hpi+iXm+OoW3U1+pehEWI5b0lihzfNgKxw5FqV0VFRPDpFVC/Be32vj
uCeXSLFTpeqEvgquicq+SJi8iu+aBP5TD50RTQM7ozTukkojZ4yXmY2m2gKnzTVwL6xlOMlwwAKO
39V6wQ2HOjMVVaK85hd87D3beLqrG4EiAcoWSN0iTCakzbW1a9m1GlS8zbGdklNVtyesdiKDP9lV
aiTMhi5H42MeBQpIKQyCVpolxK468jkbwzdTgVFu671oga5VysIpRabCfaj9oQk8Odnk88poPNaq
dcJcf1pKOBQuAwWLhiFDBidEaEt+nZZP8TVEj0rQozoMjviIe+/5ki9JbDFzslwMb1v895eSnBIM
1aWZ7DYa/DJxBCy8Pd9A3VvRulCktk6r0zf+W7uHqXlrDpH5wPU/NurGy7e4wtLoTz8SIa56Rxjf
tYjBasi3azZ8zZCZY3R+C0yVwofuu3sWdMpV3KE05GMzlu0KR6DiVsu3cQYDnVrDdea0O49rb5bd
bhNIXxl+c5NpoWhrIk9nO5D0qTbd/gAenLaCXVuAmMx5G/QvUx5cnZrUiSZ4CQ9sYg22diF/O4eg
yrYJ5Jterv6xiokIAEvPRhIS30q/MuSVfNlKQXeImflp5YceqU9VNd5zC3uTRZMIP/kAW5YY0ihR
WB3UWx2c3sI7LqtOC9RyarkBko6tNtnWNlLCaGHlJ2/4C6jJ8nNL3rZg+FKNSBAZgeZL6Qk3kmia
oXIB1cOCKXCwCdxBFF1boDQBDMcQUcOmsDPiqVrYt6c192inTfIos/YRzEQ6Ajithi0nqBg76joQ
UwAGDsoN1QSLiuCzr/hxH/uCX9xrYdy2CKFq1h9E+xzKySOPy7s+cVm31BJHVF/xFhI/KzvzRucP
XiprJThjP7RKu4nzZxHV7xqcB3O5GqJ8wd9UdvwesrKpCb/20ewX6pdFlIXk3KaNacEx8XBHu0h6
U5n0JMoFCppDSlBrr7EOsdFQ7ZQ3gcJPqWX7H+wiag+lQeqwvJp88XQXrOfTURxtRxGrMJ/msL3I
ND8I3UW9TDC0+l/DMN+KvXGw8DeW5XdgaKSd/uvkpCSQ2aWW8rWFbROVlf1bgfU199TxzAHZrA3F
qG5CQ/qw1L6cUGpQlYc4pC6A/Ubk0Bj2lz5kssUAiB6kkqpsjVvXYt2599iEieyiJ/sXbRZCMGkO
zwAf4QlQVBM7YZNA7MeGHe5nmpPhXYljsO8wdRQSrSVi4a59uRMzyKEy3fydSLG76Ckt4DNpA2nb
4K7RDFfSux2jSppSsKq/TSTC/PDZ4C+Fhd9Rjit/gccQH41yZzSySyJxZ9CaRomNzmWbgS/zVfV2
WEIWqAVcrISHBN1mqrGmEAPApLaFXLAtqsb/WK1ZjVcSao8lEjPwHriyKzh9MwSx4hVNK2Tbk/hH
algZrXgoRa/RfwxwLAlJTNqEOAdH2c2Molse8yjCb7GcoGS55hzWcw6TEMBFA8GQ2kjzo6GtOq3v
KgVQo8TXYyN0w95KfxEVdIaIM8lHnwh+pBZH8W2mrGI2YDfyCmO3t44mXUU1uBdugGU0HiUTmDLV
v7L0BtAJgeiN93AO58M443QSKdFUh/3AD1cyydC/0pLuZgAjaxaw2nBowiC3UTrznIakQsO/w0w8
KhY9kwQOS0AekEAPmpsBBlgXrnJXbRcsMHCyUmJCGgW1JVAck2vttfhWNH9hwCkSLCkDnAAKbIOI
Uc6KyuvgbGxj669Fo8Sn0UD/uMWA0Hz92glkDjvVmeuvYiJYqFWkeWAvqZs/Jn1/XoOdxSzeAKjH
ubYfXAytJoEHgMGoeMFox9giRl7qaovIc6fWNxN6nigPh1ERsBpSLKJyuSC/zLW/sRx8ll+hnJ1m
wTy0uCytsj4YB8WexN8E3vYZ9Vs19VtBHl8GQKeczzoshzmRVU365vS2I5OVzuHd1Mp7Iu8Caggi
rm6pAJCLpzCYxY1ILp63OShCvrz5LonFW25o164Kr9j39fSj7PT9yJ+kLa6zeScDGW1xVyq1edGX
6hx+ywHRIVQYGYnj0oOqAsE6/aTdetYknzgdUrK2Q7KgAlhcYtJDa+oECgjikGqOSNqQ/cjbc2ui
yEi/rfg7nbJDZqlHs/yRKOio6KPs6QwnWDHoli9SfWFkwcFg4Z3NR0U+FXNFj7dzYgBgkNy6Jtn3
stoMKL+xjnhz9hbkf0UanDFmgmtSaTG4hS6ujh4bt2QG3L0PVLerC1vTNE6oEG0mfuuOs/9cfIhN
+5GZx7ShjDbH7FzcRdjNbRkeUmjaiFbr7zqUpK9MBtopwLDlGzeQmskw9XzSKlyQhR9y3DS+E8kH
QCHnH23acU+COm3aRfJ75M4IMZe/sb9KsXkNFzK4TYeaHfgFLzEzHDjRZOx9IYYyG7NwMQ+rUqcb
ldfoK5raN2isb6aUva0GreusZKCXyRHvAF/aNSBE1KRa9IQ85xocbsHf9TTcvUp/qA9O4Ql0X0GI
x4IIPvhWu+IVd/UVU//QKo6b7rUWmYx+VCNbzi3ph0oGeoo1d/yLw2ATfJcLK7iS+ml/ECSHQMNQ
kyXfCiN2Q3mXwynQHuKc7Eyc4DrWjJgxJ2qoQCRQ18F+UKKogxp+M+CEmCzfdBxzbayjwG8t3a9E
DkOCHQXCQY9+JTBNqMaA5meVpm9oGY7w9bnhYFJvtUQ4c6a/tDyGHT6K0OwZ/cJau/CNj84iRLJ6
Tk46I9uVHLVopOHk9xD80rGiy5I26x5ce0BdeujoyORGBrnbx7TK95VmbSFkJX4ncJW+5uBAy1nx
ESbQEpfkCcFso2MxGxZC0f0F8JTOTAgTBSEG8YdirA7vorJeZx4F/+lS+wnmGjmfVnD2GY16GMqX
/ZSBcqBC0GKl3EQRQ/bHOD0zQDphzQcnwSnkoR3ZgzT9o7cVfCJhw8ETelQCnTmgFowxQYvivfq3
RImvPAoFIY/g0nV4Auk5sWQ3FmkzZFxusYDhd8x/51F2ibTPbPqlN6dKPJnVw1zdGDJbbS54NeWW
DRS60Y7OpV45qvqbI8lWAYllYYV4SbNZsmSxQg62qK63fEtzB/Vba6AvTud0yQ4iaRXcAD4u7Zqd
kZYPFNZ3K0ih/1NKeszS9BAHT6P5IJy0JYGzn3rE2RgfwX6gkipuUkekQlmiuKf9AG6GBbHfL7eS
qbQ1TdSG/KUxmkanXaINVLvxluTJA7OTo3ADc/p9G1vnrIyuxur7wg8uMjsGCm2dBdCoPD0r2IQr
E5fzTw6jDJXio9Lnh5ikd4f0OW6tcjoqZ90WMOwvtDBQVm17KaVe3dRc4l3G5ipktxFYTJyTkCwo
qJlAdu4MQzv29OoVMX1M5GIpha91ohTYgIXAOsxzCVGsPyeeBDC958ud/JN8zxJhh7UoPWPJ66Lg
POvBKeJfNdAcJzKcj6XOxaup0iiaORbdVoX2zWwyJK4eR/TQfk1tSgAYRBzUY5OYKQCZXW9LeXfM
3o+yrFMehbSrdaDEzMNgUF9V8CnZI6xJ2OCORJEWTCMsQab8/qJ0taintYCTatnoCPZbnBqF8odK
0X//6//8v//7M/1H+Ke8omKGZfGvghliGRdd+5//VmTz3/+q/uvPvd//+W+sp7KigE9VmJeammJY
Cn/959c9LkL+donhPlHOLifvFsuYu9in6tAzgsB7t/kJdmhLWzBIpyIvMZvVt0zdaRucPdaOnWRT
Q12Bu9CmGB3ns1UIt14M7izKUpO7c0dnB8RMHf8XEQku+7v4bPKItYyBDEM6WvGAk+jZ65bXBxyd
cHWh77lmze6Q3JdQ3MPJzR4Z5JNx/KWnmTtkkdtMgSOy8gDESO/SftRE1CMQi9FJxjJTsz0VrUwk
AZxkfywbAEwi9t8qu8kCTPN2vlyqq2Bq50z4VlLtZDWfGNv6+qA2HEEK1VE10zGzZLMg9WSYG4eh
v8a0djCvghinMHyw3AUmihk2NhG1a6KM6AOIHAuXNMPYxKsjdfxLGzE1QRO6V3/Nk/GKmnCNhuCS
r2VlrXY3+8825sgaK3b8Vr9NaQJ33RFidR+n3OdUb4wUT5okDyoyRb6XRTFgAFoup+6e0QDb93f4
VcPSCUZKgmJ2YCY2tV2GndMoGNNzmCwbc6xfQ9q8ETUT6j75c+wSjjCzhyDYNgMKgfJLUoHulDmf
PQW1WbOLkx+4XdfwJtTMYvrySWrjXQD/Snj3qASHbs1Urb1FwzF29KtAASXXlLwbHBJGTgD8pAd+
Yj7+0ATh5DQyGsbDJKU7wDPQexerKYZmYLAivmg2lkY5iARMai5Sr88QYbC+cFKIsvpSKOZVmqv7
IA8kR+BPM1CC1Rl0wmUWiLZbEPThd84lYX/51pBw0HHMKTyHhq54icUkov1p0fEGOidlXDlKvV1X
xdrLs6PScQbjmquWHFKA0RDlojMFWOpeigwvV0xXIfCKsavtZZdRqaDPnFytXYJWNQ7LPgCbMJo5
HBBcuOiaVgXPLnjwX94WeECVkDGPXfl6HDgw3xgRw7KQA69+5XGS3O4+e6oyoUdg/jJAdUyKQ2qu
wfFUq9fRII8SkECtl1f1G1ABuV3Ee4WJcEQTWunWAhTjXHbLnG13ukVkfSoChClSIqdOd3AqLgq9
SAMCmRr2UtPYNxlgDgHPHQplF5fbCPAR+hzYh9lNFsVFMZDT5iHIE6Sx6dGHzcM0Nhplh3FkW5Oj
lmwRXMNbKoM6Ms4CktrEAVAF1yV3xANF5aTRy9LA5pcpDMho29QHih1uyaloMc2bGtzAko4vybNb
gHiUpeggOVoTazqWkf99WZMM8X8ua7plKobILMkyZc3SdMn4n8taIXTGsEz55EnRFwb2EpvNiM0G
oFpH50sCAbhSd60KXYqmtBkXXe8WwuKiY7iqSvF7tHZY5yAhEm9ImaP02gab4gcvtcelUAqkn5mB
VKorpKIrYbor5xjjve4Im0WvvV4E/zG/dQ3M/4wZWgvUlRDNBNoPpu6e4l8r4z57GsZlXyuqj+J6
EIPsGOgy/sP0JHTiyeD5qUKglNouT8RrAPwT5CoD+fFaCQeNUcpCg/HgAovkEW3m/m0qyaiCOJTe
xCmjU2zAFiqe52vFT8qSTUxWBjEm0juB1xj0uDoc0qHayVyTaztDaeNhDDWmpfSJcBiGpDVRUqTC
oBmX6yhS1cHpKgyJGEvB/v8Tdh47jmNpt30iAvRmKpEiKcorQmEmRERmJL33fPp/qXEH3XmBqkE0
0KjuqEyJPOcze69d0dWbeuZ+kHZWavuO0rLuTYy1JoVLymZQRYwBcGyV0QGa/b1Ku5tQAYk2rbMi
ITMjDjNKLCK4YftVmy2HhkIQXI0uGWMr1ne9zMFOd2QdKo4amPIM1K7cqezBdA32Z2TtsAW7g85b
SEk/L/siFpDyTq4iG7vk/ozmnfKrSDpvpk+w+mAPyi2i8tJVc+wgmkmZRhhB6gAYE43+OqcZ5mgw
howL0i73xZv6lP6BhGN6Cm8yLO0Z7ZBkqP/yuMriX7ewoYqqoViqqfNvFXXTlP73cV3gTJL5NVsM
GBAmEumHIF68Zhvtpd3pTX3EjmKuJCiV1lkU1CvXNJXdihtmxQ1TdI03OMNTb83jK+WC1w3kne9q
FDbqimqVRVKpr3bYHwrkpRZa+afE1FqsXQ2ldQZnqP3MIlRgHuG+01xdhyXGqSxFIGnEXdPgXCY9
PMPGo1J6YXQRlz0fRQD0CDnH1TL6kxYMcndIw+Q4kiSnroHUFyfOxB8y6Xf5uYNsPi/dpmpfVSOm
z0TOWKJUZcgmRotnfLexEhRXxZqOGqVdKq8cGU4r832Ts9U8/cnNaxjt63w4IDTHKopon+gSy4RW
KwMw7XxwonRFb/SddsL0wQL/R0XJUEHB6KQRQJDhOpJD0kEBKmAx2ZRBgY2z3IVE6umYQtbeaWYd
pke1i4atiJRxxuQydQ0GmnXHJiilkUjG2J4K2e+GbSsuO6FTdhKz32gEjn2GLds/U3IR+RmIuifk
Ajj/R08xngngbFF/DCQEeZF79YnoYgwm5rBNq+W11I2X/GZOzPMSkkLRG1tNIJXGoRX5YC3kztWC
UQGtEF7Ge6uP7lhXx5UOsmznc9xMF2DnVxguREanXpOOt4S3yfBGQnekqcNvqWtHgp0Yq66vytI9
IAVeWzlYgsiY8Drzw+sxC53bDiDK0Pc8A6w54XDz2PGr9mGSvdoKWKCgVMgUKjrkA9Ut8+RgHXqF
L4KKzPTkY/8hg26xK+85EWzT0v6Xg/0/9eh/1auGqhuiqPKmaKoEIUr8602pV+qAZgZVKPGB9gRP
pGzlQZp3er8r/kS8FomKi6amAKUzyf0UMrHuEaPoj3aCIwf30raZnm6q6lA1/SFFNRYlW0tqD2mL
9juODpAhTYXqbeLyyP0lN7yq6z22eEAwzrk8M4Ngf+pUsBuU556PVRTcGlsFcVASJMALaJMRyFal
4UVIg1ayUPYOh9hKjjnPt9ji2UyYTrGdrwWmOo5cVRe9yS5TMWIIqZB19ue+CxojPhtqffpJjklf
7GSuW9ZB4HY+TJtbtu087aZfEspITXodqdBkIXQ15VxM1Q1CIkOjKSd40QypqqBmFsQV8bcC0tyq
DuohQBpq8eGa1rqt3lvzNCzS1mW5s53T8LCI8XaoQlciu1catXOmhZeuFq6a25j6JRLocHLpWqUQ
pmhWZ1RTViVdYbo9B/TA/6WLQIBE/lKF5s1q+6uZqedSZIfYBZaUHsp+PE5CeW7OtCc3Uxg2pdIG
i5Y/5r5/K+7xXoBsIEA2sBhARiagtO01BWUX6/vrndfyMA9qoFZTEK2kOVz0vj+R9XsUDkSYUYYi
rhHpnsJtIE05+ZWAkGDvWCzhN+sFYyn8UPYPoS3Fos0l9yGykCIOAm+cOPxORy5/Vy28bAO0Fz81
T3Sw7SE+hfBq/vmBliX1fysVUxNRuXAjqYoumZqu/NWARVXVGHKd656hRd6g6F6eyL6QD3v5it6B
abWJNWbe5H0DbOq5NgczAXVbZfQlhrtZQ1FFTgAjLntIeqRvv4eG1PoUalnnICGFGY4NOgbsdaqQ
tUgMNiSXNoUZoOIWmNBQSG85Tk+2iEm3fluj8CHtjlh790Zrj51fIDhqosVvmhplT2T0r2Fq3ctL
Nw8sN9NTqdj9RU1HIlSw+2q5o5E4iAxamKnuWKNVnKwFM1hTpFog/n3dZf3IgS9l0ile2jNbttJa
97nEnJ/lz6ibLybtiKQ1h/Ay5uPZmsuzMaunRShPKKlkKmxUho2Rs9iVfJgQvvq7AduDAd8x8P/F
T6M+lPoF3gda4Ge6O+lakf9WIzHd1ZSovHtm5I0wqyoKweKgEkkegbybYS+eCYKMFvJv0XlFzE+l
jAgTZgYtyZ75reyJ0SCSIX4O/eWdQTxtLjPhB7JmCVwAy05Riv26/dDbztV/gXYJ8tOElBkAT7w6
Ri7vdVHcM09S5tSXu2o/tbw+9Z9O0myjrf20MDxhzyVwmFBjRpz8oJ/9MDDXoMuxBXLOoECwM86Z
ivKoI768pDyaMbzqb6pV3DC9bOYEiY1evMioBcwOzZBXu4vZ2hSLtcQvlYPKlIO8lII0nAMsOBuc
XHbBkDUlDyvc5gL+0PQlFWP2saqbJLX7fLGgZO2Kb3Z2jnRJmTbuSVGyYKKZrOdzk69Z+ZxQnMYA
DxZ5/8/viWQ9D/b/Ovifr4aoyGABTdWQZPXvEomDX5KGsNB3iVoFk7Ye0jLaKpg4M7ZSEHRBv2qb
I1i/2Wd6dLcpp17zVHugssbP0undnuwetBQiG+R2z8qb7yFLMROJgxexbnePZhJf52q8jIeyKK+f
Lfud7NGNykt1s0f2hpN6pX5zolH16hjV62+iOJ1YjR19e9b4UvQicsTjObSM3ZnLWHFWwYAg+kRt
1EdlKk45upDFZRCBSh0DZsT3VvnJvtmOYY+IdvISTfTabvXqTOYC3TeT5SjL5DXcC620bYTwoYnK
q1LiU2yNm7BuwIYiJ2KVkpAezZ4QWQLxTRxq8czBxqP/LO8bu6lmZnLQQnim7Z5I7ISiRrAIgiVQ
JQairsBKX0IoBSxl+dP5w0BuI0/0gKlE3YnItR0Ux+KLcBWuZX3KgcezmJTkfaQ2waD+aSLL0fYL
fL6+3YcE8cSGhRtM8bPfQyf4qmyr7RwYqsDEVdpqTbiJSEopz2U9HWkuD9qAW9/qbYE7tOVj1AOS
EbCJqSbR1q14QdRzM3FHmpXsiXw8pG+JgF31nYzOEwKhO+rYI58pq43baS05nKO7JLuqb8+WnJ/Z
YZySego0VK8reDOkXx0o1IVkI1XwPLHYKE3zvDRaE0wrEYbQwI2aeXwPmAya8j8/y6r6V3dKma9a
IFdNlZ2uycNs/W+5r/SrPmhKjMIQ6YiswfUiPY1ufqdtcCEljspYVwjUrnJmeEbwE3aGgMTR1Qfl
VLX0AAhbcoDjEjeyPCDK6ep73ch3NV73RFxhEGs7rOg6Jj90VeNBMUokVwp0TRGgCLGXPfu7uqPF
ZcI2RNCMEM3SpoJPdQdsny0Tt4yvnuJkMg7DXAeWZ7CtRXATdqqt8WBFM+Zei6hHe9qX78xvbA1j
df/LappjkQPxHAuCxkMIO4SoMFqSLs9fp/y2SBSVfFEc/RFZqyGYXvXG79DqAAd3sRGGD3mm1BXl
k0b7oT0NCLcE48v8MSaXJyExglyGPL5DyAvSitHGVGV7pVADfM9DNLgIB0iRwfwiI81hF10TTjcZ
4EWLAJ0XMGF1Vywgg2cS2LwaoY7US4ROp5fCIKqmkaEc7Sfr3hMWAuMA7Y5+UYTwUqF7VoExrzzw
en1qWOMqJQRU8umpfRWmoDP6mix84NB4TYh5YAUmaQ9RsND1RKcYu9UkHvIaTNn6IePm6EXaKQJ+
AKvWU+8YEQcpp3hM1JSe/CzW/KJF6mvIxp09vZn9MqePghUXDKbNPMf7dgZZBoAu0GcSlpCZq9Zw
11a7OyJSf/SG+SiJ7yK2eN6eyc3ojeRdXNT3jlQdpcLoEPLBvI6d+KYt45vG2jMpydFMvak33UpD
KSmgi950LPXoDJyJQO0wCSC5Y0p4lIkOYonhplDROcVOyJhMYP4Emw0X0GLdZqifUGjh74MDbyic
2AKSQLR5DuKj9d6Pxq14lq3FJvrJ77mqn9dvNWIdw09rvXSce5lW7ZThsott3PRs4XMsb4mvR5ZH
9ts2Fb9lA29sAsK3uCE1q3PlthCPzVrPHC9W1p5BrABRvqTfdUCt76m/FXRr7IeH6rVmmVzDvVmg
a/KnXQbRe4LZigawwrhRPpMtYa9sN7at3vrYl5KW1ybtAlnJWC2bhzI6xikceQZGINYqAT/cEvkO
Rm+cs6ImHZT9h7ZGPkbCejIeyQuGM1ft0FLSGergvY3kaZXzZhpEHWciTBVvnBKvPAl1fyktlDqW
ubHGaceY/rRl6vo2EGIRRmcrH86iqpxlNAgylLsEZ0EtOIYbEudSkYKM2qpMXxAeaOm7+N7/UcZX
loUhcQFNJjjxCfRwBx4PtjlYsa+coemAQaThb703+pAdTAj3XTlYGMnym7QCFYH0D8A1hBlA0oWg
vBVD+WaMBAvKzH30/nX8ykaSA/CQRCZJLYkBEkAgGRbrWwxacgnaRdnl/F0afNxQRCHpDhtySDbV
BRqbCDYTY3Id8Rliu59P4LwgH76O17rAKc3KX/fmY58ydUTTHY3DYYjnIwGMZXjJ1OTWaMZN45nO
Kh1znlCtm/hKzoMKl/wTIRt5XblXEZOTfvY/WDBf+LJe9FZ9WY3qhZCGLauOF3xGLx5sGdP0BYXP
B5U155GvhaYnfWizdpST4kjQBrgkuP/kZHI/btgFeCrb9CWs/u16+E8P+9+ljq4b+JtEiXGhInFL
/NXjluEyZU2OYkgkTZsZhkSseSzhMg0rPz0spnhV1/Fes1BVoCSRiaIIOlp8DJzFNverB4oDogOb
nOp/kMJb7pvXjvzA+tBXG479YxXKx+Q0wtc0XXk/sVZ8F7e2ilFXeVdb8kJyJ3zGDWROR9CGSZes
0B7nyRdeU1dq6UuUg6xPB6El/UPdjSxcpi+SwC6KVp2JLN/24uzuILqFLmCDza7uoiOKiP3Axkyy
+xexyWwihrpEZwyKst/BDTebvpmFHhmZ5FGb6qaRPAkscONFLGYGDRh9qhy6gpXgdnAlWzpIh3it
9lT4rTq7RofnVHbLYvCSzXxvetEfYhY6LcFbHRL5pzhmrbea7CAl3IVS5L5ob5VBmpLdUYrlReox
hdwrRvEyiOlrfiYYYQj4AJJPWEyaXxErhq2iOL8I3/NESsuxuy5qd2Byg7ePtQCndo7OivpuV54X
fn95JxcVntcziYKI37a7WKudWLjOmv6tzbW3TpHfih+lN44cc/Fs3KxbqUkOJLQPhbWyhR/8iFRk
KzjCNiJJryBKfG7iPQgI33LK795ImRZnQYittCMNY1oRTJ3KAKyQB+DsMtbuZhNN8Hg9tkQc2CxS
of/MI3GkF2vRD6urHOcr+C5YFbJvfQmPCKZwk+1IH3QmsdvJjU3YBy2QbehSIDElx/XQ2U8I++eg
0TAkm7b40/5BL/B0o2w3JndrpGRupA1uhNqefBqBi9E+UHf4JUIxvb8B4mBYtjnM+IHuavr5zPER
pitOAuGodaxlM8JCJlzyrNoBv4QFV1GJPYY1u4Ya/4OjKsqMXb/WtmaClsYcuuK7faDZ0DcchEo6
X+Jb4VO2baQJi1F/CWOgcOl6SYrxEg/5Rc7js8CK7G5hWMlN+FL7tat9zh1vYl5fUgjlFEIJV2cZ
v1hasQtxlUTvoo4mW5T4F06B0pCD/XSvyyUOJfg4eD0igCpjFczctq8psXRYIZbwVHULHCsBvM4J
7ZkY+vAGom2mUNL0UnBHTqsM/UvTNa9VElPfL45BqGZ5/NMW30xkTAaeEQkLn3MhsqCHf856rJpD
f43IkBUE5hYCC1uOrlDz0x9QEYOLzUdHa8iQu43C3VXwh+lHrIvTZEWPIeDOsnByGAdNlA/VNB8m
bymKE9fKcRpA7JRukfGK5x6zvlCTwAgzXB+JjcO0HPzuk1OIe1HsPSSIuwkmu7Czr2bL9YRINd8H
15KJS82DKf0eP8o1xhRvz6mw+ecaWpb+Gpmbhmqxy5dYKlkyrGZV+98auqo6RDwZfUshkUBwT5+x
etKhU4ptQixlk0Ea5ijzZPqwnpy1CJpURQQRbGwrwoskZbt3rZvZYii71M9xNYhQ35STpq3nJa0v
7yWfDVvUfk9p2+CiTTWkefRkrEnC9VT0BpAPQ9AvTazh2uTimzfDgxkKE3ZjSNwjcxMuUdigopkx
i/1IOSXz7lr3+Z5tEl9X6Y88cWaTQ2dhsIOLqUCjYyJTw8gQ5n5WR3tjjfj89CAuJMpwVM1TUFLO
FTA2GjvLdOZ5MUvGYt/8wCe3mptSrrcnpyIDqFr7xWsX0n3xZCSx6DfKfRxnpy2ZeXSKV2yfqW35
3jTIJVNrf8Umrdx+amhddQD7QW63cBUlmKcFJHMdzTurNjuBmU+7YPdkQkdYyBPpoDm/ivHeb35N
AxrrktTCmon+uLhTwRS20zzj2NgrCFlTNNyWdrSe6/261PvhlyxnB6DBx7onI6cbTgM1Tld3Z/rO
qtprtIHJjT4AWlS77w1QPrQ0+NyJITN9PB1+8rvGTdl628431UfHjhVPnnoem9Mkyvdtgmlx6dnV
9b1Hdqgbwv/IQnbsxEixychKjN3ZxpInJxHxaLDbNfDyttv2cyZFL5uIfwRKpUnvGatTsTbcZebG
p6SY2F3gqzIxEldoubfla5nONwWi71x9DZAwhzdsWS+xsNzFaL01bJcIDhX5A4LWzhYoivyOhaVU
gAwKzvuaD3jwU2hc6r8NGOW/m01eFNMwZUXWRFMUdeOvAaOWNNXYi9j0oxwHaYTtdysCAOqDEYBD
L8XbRYWen0+nsq/OK+F5rbBcohCVJclPxElCajGJz5NlMikmIr3BJybGweT+r/r0UAhLEO4/Fwq7
BgBENUqQ2K4hjWWH5cskRgoiuy3TUloIfzEIilUgLuthRpPIaIS8NK7PuqLD7bg+5cGOGzSXbNi1
gKYRSlSl8cXEeL4QjS6mtJmOIG250+eYib2QHFPJOK79fJKgVjSnKo2PA0+PIJ7T+0qfkz+Iia45
/CrmlpuhV99DqKxZ1O2Fdd0K8fpaft9uP2LziSV9FW6AZCmWMLUSuZCRovtrpq9I8OxAtHg+3S0D
chzpgk0f7dTOhtN43JPYqHlv4369upkQ79Nx3YzyQh4dYBB5w1uis1U1NBnJ0nRaQCtUB8WdVuWM
lO1p/O+e6Al07ds3qf3PSPy8jMI5bvOLU/nd2r/HuvnWC2DWevJq1+wRfai79VFckJO481dMJpl2
GeP3ZTD9VuhOC2GdnSYGRTw8r7Y9NuC0qY4Q1uN4l6NmEQjCmXXW+ZgiVyzrKd3qs2jO7omdXhk1
11t2acznLflsiea5kEGp6vAp4vk8qMhRyHemhfk2LUwZ6G+j0jyFlJC5eXpS2WztN7bvaH78eVJa
80f+emX5DH24PCD/NqHdMTnCcH/F+Mk+GH/Wdingnj8VYIyOVT7l0Ej9f74yNF3+a4TI+WJqmvRU
BvA2SPJfYxcT50IZxVA/myqCo7cVmGfIg+a0KlR1DpmrrVNhS1GyN5gffhax6rFVQUrGGVpITmt9
GbLOGLFGRb2x7qPcegV1aoxUPZZLvx97H5KInxgGK+WbhiF8tp8JNbKyX8TKWZCmgAVCgCnuuy/L
66ur/ElC6EATZnVeP5U+Le6IxI7kg2iZtzaMK/LIdoPQuPCk8HBEX8tVyggm/cUIrAGCaMR+SFTi
0n5Pa7GPMm1fA6CbkzkoLT0Y7bhNLzpMKSI9bUOw9lrzklfthUWm/EfVNGg4oLSG6RXDwh9A7Nxu
GuKPaSOeTNbOlfOI84zk2f4gH0l9HZrKTWtxX7UmdF3zEH7qxzJNL+ZnL2AI3EuD8QRAMRzZpYzH
ZcbjzyQtfjm+jBZ79re8R9zSiEQZVBeNuSwBZUy7O5CWmxSChN2AyFNyDa7/JvpeSFNYa8N+rEVM
1rF5HNbxqBvbkHDczhFzXNVlfnrCtUphuDRmdu1z5dqZ4jZm9d0exmRjkScxfZF/bIGaaFmET87k
KEq/7YAKjhKYF5EGdCKjnWW0zoxfhDCtXCXgt81HyHrcgJhHgJr+p8Pzxn9XpAFgJYKEjD295SIN
datbkkgM8RFQju8w0uyuoIJEE2T8FF75oYyiM4iDA+IJB1q7AwdWVwiSBsdvGN0DpWBtUu6ShQR6
3lNpdmYGm8pbd5TYFrJNPBIIg3s7ZdfHSUZ2KOFfCJIxaFzhG3b6ZQ0qt0L6/KxmNwPhT2i/hlm7
dbV0Q9Abpif6bNJ04R+n5zxergwm3WowNyZjHah7/oxhEDv20+3EDVllEbyRz6UdcXB4fb66/Ry7
iHyk04hsrNgMgoxb+BKRnCn6pFCXD/Hu66XK+mA/4yluwB0EzP8Y/hhKSuICrIvzhbzI+Vp2qWtI
ituQtcaw2tjGb6YvDzgVusmpViNwkysQfY9VuIesgIk4VuluSy7K8JBq83XUkm2hkDCTYY6qs5f2
jTC7+1REN0nIL+1Snzb6BwlNFlIjU/PNehNVWyMXDlYP+qe2EJu1Qb+ue6vvNjUZM9XEVGmqPfF3
smVU65DxBBq13xN6hW/hxi8QhoWGC9a2fFEwCPJQmb+j14lgCbTh0vPt3iRGRza7ABd82m3S71AE
Z0dGYFjPR+lqkT+hbmpHWGncXpGjauPZULqrcWQ+IhDqIABdjaKvLFY3MznHhQo4lTeoj6QdKRC7
g/or/WoYrTcp6/f1gv0Q7X9Ckm83Gey0UTsOzVnqD2bP5Mcy7+Njdkyil/GcAHukGttkL6TavhAR
jb2FxgkiVrMNSQwi2nsvAyWpG2u7Pt2DlFCGdCRAc9MaQVJFRzMzgGqAl7OKc33rv4RJvqXPK199
SI/41iJhyE/YParuRRNVND7xXVKgZrF4QyYxYkyH/kIIIjmVRDuitYAq3E4So2Mikk4hy2UhA9TA
GXwz6D2SgFwUR24VAt1VB7z2+dQ/jJSFVYVoXG+CGB9Xfar5HyIO2EtyspvLO+QPXx9x933Ew6/V
qdcEMqzMQgNB4yZWCcEs5UApndEAWI114gudeGM2x6Gz65sGGi8hRVzAZpnnOGMHLxclpJjQL1AH
qcQa9uvZpMdb0/HO0pl3NeZdHX+qc4vMvSGhzCuLX+Oxuy/E2BproJvJSQXhH1sVji/KyeOC3kVY
kNuhdwlZ8GRoZF4z7nYTYDoI7GadQOESPgGalcV2xK7C+Oi+pb5xxwoecOM8qSqEge9S15yKIE6g
8bxIpFaPD/OGjwv3nEWoWpQDBIUVGxovfaqxJZ52sviaDtAxEMEYh/GjMZFoKUCFbOOgtP+ypVPN
ZzH536Mrekb8JwY+KEO3DE3/64rtFlMLNR3lHFYAFBGqbeF3iXsbKaqjfwKk2do8vEjbgUIqtyj/
M2aMbpaLjFWsqYU9kTW5tly4tm4zJzLJ5xSIgxNXLwVNA9wbfdL9lOH9u37UzLN2x2I363tBualm
5j2zxY071Av9e6HX49BwLdxlCdAo4EOKLHuJYnk5d3URd/TyGW8BieokXZroODIL/zCTkF+2yAv0
jEgCLkTqkAFrRJ0Qxk/qDiTlLnkYxOlILYhGLpgoDrDMBUorBmWoB/pqBmSGHcomDAojEMRLgzyZ
0MXhYa2DpxSA6B4jT7JoJPzTeV8O+V6OJb/UYMmnX5YGa0TT3ekkK6Yds8rTWC0mJQmHv3Zzv7Ug
1tJegX9Qh88xoTDu9YAy7ZCV47H67M/y6+KoxR24NaItichRn0PjJdwbpmdVMbRJ2YWvkE/rdW7F
sxZRN3YHq0ydVDA2devUc0/8k+IgbNJm+cowlokaIZLSCilo/S03jSMK4BQ1NuzN1wp4iqxyH0UV
jdm0r7CQMTzHqE4AQew1OierFQeLMFMVzFsRy2A8N/vFSvYm89Z2+t0VJganeGu2bOBKL7Xwly3T
YGO7SbmRwbaBtv+uPjnAN8WVrMN26HYWMoIeCe7yTATPd1rlW23z6I41Lh+JlhF32LA8OdDGDYfw
LXKUJgpaJE6hcVB7db+K0x498QvUzquhF7eil24l+VJzdMFh1us8CbiAupG8E1RAdY+3VuHhWJka
Dch/KMcIX5smT/dZGaA/nK4CQIKyid/0MXyVOXotSmHaJGGejoLxYRZf+fAjsSJNuR4BtIoTksJz
hDNrJZerLypPm2F8Jg254WJAbA6hLqCV7UnBis9+XeX2hDenijIPQYmF/qR00o7YRhdMHhOmHHD0
uGxllm3JU7k5Bl1SkQXrK1PvKkCURpgsR9MarlVrCxzrCYdnse+GmRsbYNTCJNYFVERSzihp72Ec
f1juiqFfCkpcO2Abe9LvMOFMyEli4W2gRpOBWET9eyE3Qd8QmH5Szyy27HZxYmE9JFMKv4+cMKK1
cN2kLbLQauNoBm4j/h9sMPDZbrKms3NGJ1ZWv05UL4iD3BbUYiZd2qHl6io3U0J/gPUQFqjY+CIg
0zF0n8jkqqOASnzKGvLTLPrSpdUOwtAfqiEMMLaaIpaUYbk1v1N93iJ92NWLcBphTiMC7CRyP4e3
xaLyQpCrgxQqIr/B368S+0saexExaqXUnaJgnJy8ll8Kc3jFhtVL/AXJUIi2BPWMC5r3FDrEsX1l
0eE9RXfqEAFakVLU+jzKlb79s+CgkRZUPbNf86M0rW/L31XTgZf5iXRk75MjVlgmkGqMVnQazej0
R/6OB2mPDoad2XxPeO1wk5dHEru0xul8tQ+DUPuRELLHJOVUl2niQl+h5yc4p7vn2oOi5BPLISN9
0hx2sq3kko+cBHw6ZHlJ2jMQCISSHWGxbOMYTID8rdTVCWpNvp6lMbt0+XJRY/2CIZ0HdUAyHnOb
MenIhOGmddGNGEGxNY6mIV1kPND1Ip9MrIubUci4oOW9BmXLQmL7dBYTlNbs0kVwku+iCs8DhkY0
lFG2ywayuqXf/Qw3jRA0xHxIaSbl2MxCAKC0ao78aX6zS9+CORq6k3haPxJiUzJ9O6ulOykkmsFh
F9LdvzSMxv+nOREV8anLtQzuMlOS/hqdFL0QdnHIKjRU2dEX6O/EfQFJIHwyxZkyljpr+9XXzuXK
Iwr+Y7V8/Sr0jIwO2Co3inAF3AeuS8FIywY4646JdI1TSmb1NuOY0l3MTgBqJgA1ChNziTMT7a4a
A2kRIztvXmqERAa2uoQxDNM7d1lWWHagp+BvJTcTJaawHZd7Fr3Lf3qAUJPdPXBwppJ0KhllxvKm
PFCPJ8Ru2UjCI+06vqPxPaluXG36Z6LEO9kYhODWUBKUu3AQhe7YQ6w3Y0p0kZc0C0a49x8VsT89
i9ZkPDWgActeJZrhgC8t6H9pVfl01QZLqxwylR6NX0tRQqxIgyalZSqGZz6BidmDlNCpAH91xLuv
9nKlpPFkCZl+Uu11osKK9I2m8v9ZsqVfmo1JgUJyI0nlsZjlQHem66hkwQPOKiiC9UMbakdPKSgZ
6gLIkQhCRsRqm5K6QTl+Vgigj4avkknvomBNgRa9bMGGpFi73ntct/M7FUoeImh5z/XhQoTdrfmj
hOM5jaazcSaD+JrSVOp0pKIfaYov8vNE2EQVOehCbufD6i/JSKtR+zPn4+OJLSTEBxekdGEOWWnk
xMLPkT45rE6xthxUR4SvM2YzYs0Ka0jsI5tnH85t1oHuC/cxY14YTA0R501EzGQVyGyjTLRbVf0F
uXDX6EbQTGowjWpQbJfpBRPfC2K7R3GMmgMTMV/nPm7Zezb0oWOkoANxBo1zhZGjIroz0vgZ6+i8
gd+TYY0NU5v5cUHFNXf4jDb1aBzbwThalXgkC2A7ZI0DQSwF2wD9nQ1MthHSCJ+o8dYmuzjGoLkt
foZs9vW6JRgv91X2CCBbMuQIkG7cTa196hdzInuckAqcvfEO7cV+XSkZmEGv4yMf6FbIKRuzd8LW
bHoBZFmz+2v0hoZRGqWuH0o5iiHzhMDgGW4NqZ0fGdFyBRAJLiQ6WIbvQDUstP2iylYSDily8PC3
rjGCWC9lTl3dktNU8hkfIPocKsGfavpc9lR5ACBzsMrrYK0Xk/iHUuXT6gkcIXc1dbDE7J4y3J9b
na43ZClrTuAfL4MlHeHkHTTQ+A7/QbdY94s/D1wEY+y5MK/4BCB1IK/QWHyX1x/TjuDfGTe9lG5k
kSyVeU3M8lpTx1LhR9hrVr1mV1448BxbxTeZv0/PJFFdsFVLsWXCb6WisBP4w5POVMjgCSJ4Gh/V
rPhDMVDh5wxIicrhSFDiY6+NRzQHR4bPHaACqZlO5jSccqLHIipDKMk46yKcdSMb/9ZgHlVsxYXt
rSq7FHr8gBk1uHU6uyJP4hkuoq+yo30V1WfuIR99xqFvJEQdhFMZlWMNbJc4vVE5oyVkYqoTNGRW
B0OsAwz/KF4JGYCsmRxE/0eHVKn28JCLQ6ppAbCcg9Xe+qTg+17PZXY3SvU+m8xve/ERoaIItRoA
8QlCHvPI5VwBJdAQVMAQP/dzcy5Y7xkjY+7ZJEbcyRR2wnXsacKpNAOL633UK/AkbPS0BgeJCVoI
G2sRhHDy6xhlyHSuVUrEDpsrbXRmE9htPr1rmYuZqje2ChbB/2PuPJYkt5I1/SptvQcHWpjNvYsA
QqVWJTdhxaoktNZ4+vlOkd2MQGISTd5ZzIJG0jIzPA5whB/3XwSmdkiYsDlo8hM40HHbddY2aOJd
lUMWJD0NU2g+NIIBTZ4A3Sec5b6Ru8VrMkC0kdz4/vSpE8qHV0PGXXP/nFnJcci1o4EFA3fpq+Tr
KLkF+nGF8axRGLcgUrQlrqv54bfYMwBE3QaApnPZua7Llha9czOE+S3lZUQZAkHzu7VL+Tbbl2n5
QJrwAMxqE5CDIWBMjwyj4Go6NDgv4g8ECq3Bmj3CbbUkf9fwzfYPMVQzH6oZozmcINiHXnzfqPBi
JJDAVn2MfHBUBqYdOzxbpOA+eaVL1n8p+oPD3qRb6nU7TtdgdK4BiBhdt0eFe+9k7ukJ7ZqXCJ1d
46mL7kJbebA78173DZRWabsgvRTTta2GrYyQBRC8CGc0pIdWOiOaNuuMgL0DTgoWz1Acw7BoJV62
EDOzy2SImflVhldI4dkfzDq4q0rrXrLGR+oSQyF0/FEeQq309GqcSHTC4CFxAFagUHz9w8E6U6N6
gMtNRRNH5RtLu/QTjamrulSO6DAdcKTZoWnycXjILPn6BK6JAhhIC4i91UGfnAPAyJNHuVkFITV0
1/TqNsrz+Bin2g2Vs03qhDfV9+neofqqkdyXFbIcKi8XH23jGlbN1gbdbiB4dQoLnHam45TQC06Q
/H8c2tEN78qP06Bv1Ss8v68hJqEyxysbqLQC63Bs5U7Lxjsb5V05h9DLvUKplNuq9G8pqtzc0g97
sR/7sfhkmsq9BohKzT9reuBWLaJjFAuNG0xMbuBHfo+6+l5pnbtyTOgQT7e76iUx0N78Qhnimw20
OQXa3AT1QYhtRHK9Z33CP1IhMvjAd8KtOWw0D6EJO7N5pOFORqBbUcydDHUxRAp9lFl2TnJA6+BR
Q2u7D18npGz4Q9m8K2hWGCHbha3eR5Z6z6u/j0y8Twbcoji8pAFlUPcUQwlBs2isuNihxdyjxZyi
xYx4465lAyNZ8fcWiiIAZ0CTR7YObZ7kydWpyJd0mB8S1PW6rSQk7x6CnLod2MyuH3d16ew0fOHT
Tt0PVyi8jCDeQZ1xOzYxDpHBP6BjPVFTdHDsQ+dhm6jjte5s1GMTtBzKJFu1UGCpd5WDZdHNd1b+
LjuU3HaUm3Ao7z6pzyMw3hizDvxU5Lo91JgSg8EY74c+O+BDMD2ZMXA9M70zvsrPVQkHAip/0kdX
yab0gPPcF1b/UHs637FSQL18TGnIWpq9sciWRgmf63Sn2A3IAXU3AikKYBEYpKKpSd18MJCTvZ5c
IwleIm5ssWXCSgpeIMg+xw/WY251H78onOhIDrQIVYurpCkPt73XZhCzxk/BYHuW02614qFVECxA
5Mai8h5NYE9RRTiRzUUPUiPd5d0VRjFXujbeqFZ27dA17LvmGjDetYxQA7KFkHXR15TBXGjsj83t
Sd5MckllbNrXdGnRIjjAD2BxfhBoicp045NNIQygw0HmUJo+jHLycfw0ku5wdPrOMe4tsKj0a3wS
PJXTzKy8Fl5YNX2uFIQ00dN2+qfAyB6DCreoorlr5OsfnIXexNUjtuwrLLU1c40XaM7IIRYkJ3q2
ClcQRTY1a34BiSLVMfKmxlc62VfOlQ8Y0QDUYGQvXTAdQYZuq+CDXYZuIH1FghQnFKzIMKOxcemx
kZyw6RwpDvL8KF6mLUIhSBmGEplKfR+cJuTmN2hY4Vfjgy6mAJBzq9YQsygRs6ByvFcRjTxpeL+2
v/rZc55ot3oIwa9+jMcPaT5dVR37TIvl8IkH2z81dDomyGtdGXjAQy3rtLXLiioMFpacno0/7Cuq
SFrFeMrh2CHPYfa38aOGdWFNTz4BxOdwG/ZN5LXj4ia/jWBTaaDmf9XRSk0fjU8TXeKMmhPgFlSg
EYqIH9JEfrAC4IDB64Bu1Ut566c+GNL4ZRftIvB+VH8QPfRRvyqQmH89Ri3o0L64D6bsfhpoVGvw
me/8x1iVkfAAisE9Ljm2Nngq2TpUHFr0ELrDJqZopTX6UUb7BAzFSHpu13t0OA4Wwk7a6MFP2AKs
ykIEt1rsma1txWYxPSkozedcgihkxgLoDcGw/DxWEZbN5Z3t3BoZirvZFwP+jkI72Nx8qgBM0f7F
X4DuxSPwMQ+yIb7j0c2WJlVaX7cTQOKBm1uiuwp0toTdXOIfE6CeD48tffHrQVQ6YW1gx43Tmk4+
V5PPkeGTH0d7JzB3FAYQsi8RrjTcq4iitOG/tIO6g4oro0kVYDfXdVeaz7l0cBUlcj+kO+FKIeRs
wii+j8b4QY9PD8HVVLXHLB+OQ6ShVWgeKSccs1uF54hQ/86sr9MJ9V7PhzgPCwfVSZKRg9PKu9OT
9CB15d7HR5ekEaMPvz2c8vgZ34A7w3yoTvnLiE0Cqs0baChhvE0pBBrBa86tJswdOmLfpr7fDvbo
UqjHDxbjc/iMgG/QHPsEGcNNoDT6Ke197FShyHqtGt1bntg+71BXurPhjdkk8E1Ei069b1s6MHxz
egM4KRTDZ9u0fy+T/68L2Y36pwzH97wYq9APmtn//vd98Zo9N9Xra3P7rfjf4k///auXf/jft+H3
Kq/z35r5b138EZ//R3zvW/Pt4n+2WRM242P7Wo1Pr3WbNP8SCBG/+Z/+8B+vPz8FU97X//rn97zN
GvFpfphn//zjR0JPRJUh2v9bgER8/h8/vPuW8nfP35Ah+Qc7bFP/41v24x93r11Yv/n7129181//
lEz1F0PDf9IRnB/6NRqbY//6rx/ZJlsiP0LwhgyOwk2WV02AZIn1i9gzdds2+BXVsMCN1Tl2Fj9/
JLORmo6p8KmOqjj//NeTePi9h/H7S1qWTlH49fNeh605qqFhFmEpAk4ArHuWPvq1ahnQzSdPhXva
28ZOspw7GxlYmsZf64LKW1ceppG8GnlFTcPRYixh/xbq0YamWlVodwqVtKS7VpWUWm20UyAXgKl2
k4TCBEU5UULInK9oA1HtVx6aTN4oQeFKarDt8cVR2umhLmuEiGUkHdFDwiX8BEokAMzkmPKvvtnd
AQz6UnSIZ/cx3UttyPZSiTT6NN5FlqQI3eFnyl9eO7woaB9KCshcKaGRJd9ORuhp/rBpxify6EOm
kzM6zmYoKmjFwALB4pwKH2PX7pjpaBaryJiFvWN4Fbc4qcLwUfsOo+B7ALsqS/A0wTWvcnqPvuZR
Hkuw1um9YY1u7iP3Gf3a9S9pbnCIhrU76Q6bVhHCXmzgelTVaTP6lBYT56lDEECgxiV0vNuwvHZK
Gs6W82nK0XIGKow/wuGEZkUu6QgMdUJ1PHNtqcOIx9yqhUOLA3+UXGWf8TFByA9OaG1Qa9nIdbcd
LLQsMZuOhFBobe/jfFi5dCxPGofDXMdWwUCd4vLOUSfa1EWNTCnMEzose2zK3JP3HWkQr76hlOfa
Gzj5G0gVKFStBBef/Wdz7vcJq6i2jqudDCRsjgQrhjYvImpdHlKH6EOMUEL9h7P1/McqORcU+jnp
34shMpozPaGsbBAhd8A6W8/Bg7Er93Q6D9kGWM1W3YS7k/t+PMCeS4MyaETQcERBQZkpfURNIeHg
6iP2FSXPNRWmU5C4vQb5VwtvUg4/OnSHgkItFHqvNKctYDg3BL9Xcr7GcQNWgEt7gXPmiLfHb1Yk
HXKgXRHGeE06HrLGm0zHs0mqJOyWCwvoCIhxRumVJyhQNTJhp+GpScKPcf5UtZ8l+4tMT3iSP8gK
VZQWsmIDP3e0APcB8f2BPPQHfAPwvrXwPM39Ewdr5alYXAV6uavC9BtQOyyg6Vaop42CjlAe0hdQ
qT7I7XWIFy5qdM9Vmj9n9COinCoPmlNKXjKDv7Q+eWgflV/xZNhOMg5BiYTqZAiEs6ZFUiHBCSJc
abUnyYSXWDVXbWZt+1hHN8R5kdXgwWy5cEY0ek70poVkHoL3evuhGbof8oh6c4bGKVZSrKNav0nM
j3kqPGspPkmqEPVCiTvCRHOAk0IaLWXDs6h69dSXAU58LaG7QRgKaJr/piryfaX632x/ek26Fotv
6o/uUCNTGRYeW9cNzj/0mIp70Eb3WfAlUQCeR64e9w+on71AEfNOOCNCJ3GVRsXmsLvhpnvDk76q
uaGqolurGIBVgGdmLCZExeCWumWJ/LWqeVM9oWeb+A8K8p41/Y1g7JH7olWtGXdjH3ixFbuUiTaU
nbkNSq5KSzhNC0hM9yf62EXvbx2sAJKWlkgb7MWWFsTdVosxLWwdtyPTKAxN8k69frRwmdpYp/5D
WKqHEZFxCE102igVORlyrVi+FgXmimZA3V3OvtIguzmV933zTY1SnDPGGIm6QB8xFzkZd77u7Edf
fiktxJxoDPvUbJycqq0OSDG1+sKL84yxwrbGlUXH3LTXESbTpCfJlw4ae1zZQJGNLXfMim96GSkb
m71IZrrhew0XLuG/U7ef0IQ+mZsm1nCPae+7rKczxn5lhM8yCJEp+lBYd1pwB+F6I0e4uAAGdEAc
Gp2xifkFuVM+n1DMLjqbbwGL9K4JuSnjdRyNiEMUOFPAvISFiii66wvLzMjYGvC2ivBjAnQEQZt+
ylmXqtfgiXUStM8q2yBfAJTWeY7ha0qYA6fKt+FUfO0nQL3ygxQ++JYPNRDpIoM9NEgCNPND1fFG
ddhO6M40XHhgGLskCj+tQHL5IxeX1xY6baun1w43S0VcUxXlgLfqcy/MJQvM8lqs7VCIkRH5QtGA
zqy2sVB4tIG8xBHa3ziuTbSFR6x4fu5x/+/Sxf8PE0GTtOv/ngceq9eE/O888xN/8EfiZ/zCRm7Y
ji0bJg04VZxTfyR+ivwLnsYkXSR2Bq05lePlj8TPMH7BLdahUWfYhqNZHH5/5H2G8osGmIANQaRs
Fiiuv5L3zQ5RFQUHG/kRFfiFbWtvyFk55K0hlxoUOavQpbuC5qfrx/dnj+M/OEaJYiiGqcN613WT
/5rhaHR6vakuJdIm+wzndp9uMb1y2boHFxbBFiPEFSFAnsFFbjAP+FNQ6+zcVipVbkyAchu6fN7k
ibQkd+0buGXbYl8f3h/eLHN+E2xGcNO7yS/sKJU2EbJ/2oEWz865Ug/RCpNunoz8jGOpjmVT/EY8
YK6tIaVNosh1JeFhWh3R1P3k3AUfacbsfI8M+WEtGVl8iOfxZsnPqXEsycqIB5vdxXNK5HZY9Vl7
up/3q6Mz374yFRkc2ZQVjH7VeSqJGH5ldlLqu6Dyt5QCvOqY7cwH+WFwFRCH6mdtS/6yxrxZGuRF
WPG1zmaKrFtRbLfAHzjXtxCOXdHl0wEVlvQBpJv3Z4qyPEg4DKaimipDvYwWab3fNJzfDDJHmESH
sUfjyuNs3cbBdvTQKvWML2uVt+VBmhYXScYjoGyXYZXCj7mIoAFL0rDHLczDlgC3S0pkO+moHVcG
edmIsMU8Vdk3/h2NvfD8kepV76RVSrSWZCIwEItCjctCegnoOS6DCmxIekSjDbXMydvP70d/u6Fd
Bp9tNchQnCqNm5wrQ2b3R6/jnDXMNSwFIzi7Fvw+QgvxJixAsP6Zr8TAQq/Q6EP0XhGF0CT5Wwje
JRnUlemyOJazMLMFOHatFGklYST1V6xq7GYrjun3n5f4jDdDQbtctxydJMAWO+nZ/PfphFCaw7vW
aF788Al96fc/f2FzVOERMCdMmZvavCs1TXTvzEoBXnRj7OIrfw8shD3YWpt0SysLoCY3QcOAFjRf
WbWZ1MrJ5r2re+h5tATCjXQvdv46d5tPFtLLd5oLB8yLVu5siwM8Czx7gEpsGqBqCAza9qAdsJHY
6Tv1sDbAn3SO+YtCVkljwlmq8kba1u+CIBjTyncBxVBJ8ArX96RrSBZbpLP3+iY9Ttvyg+Q2m8nl
zkKbx9+SbD9iNrDJn8GFfnn/xaoLZyzpDIUpRYOIpWmzTSVpVaXj6oSTO/7JkAU/QlxHrXqrHagl
Y1kDZrp+7r9Yt+ZG3+Es+Gtzu3poLKwQGJNUHizYeo4855bHJYWU7BSHLmUUuNr6NvH8LfI3u/SI
9MqtOBrblQWztJlqJj1WhA1lcjp9tr2lvu1nhgwlbMDN2rmeDnADsAjMjxhG7DtuFf5aRFF6m716
uiUGOzcz2yEbvFyjlg6JElmHE9kMXrlusUMQ19h2JE9Qzr3sg3r3/qtdyjQuAs6GaESo64PcpJmw
LY6Qsff4Y/iQHdWdso22/rOyUmdZeo3nAxRr7GwTwjbSVicVzbJJGr+ewvIAJJkrbO6//J2BGRrt
cY4nxbHFFzkLlAaKEkza2cBsEKz72nP2qvefDGxhc0CFGmMjjnxVl+cHhd4M2pjgCEdqiBza3j72
O4vUcC0DXXx+Z2FmB8WpjMaxzAiDNFNTwXG+S4IVMPzitOeMoDiqmyZjmaUuJ4R/mqLmVi3mBIv+
mkkoHl15rO/7X9dmxMKxxIP7M9psV82l9JQhKkTxsCmlF9yNpBtNogL1/nxYfj1/RhEL72w6aFJW
4l778/WgNXjAw2iLKtv64bQ8GorTjo7IIwnYZRz6v/bUijhaS5kEjppI/E6e4zq3KZrPHsCC7Vp5
VFmeFP8OOr8D1VVxahNcCje9q32Wt+lVftv8ml3XO3NTH5UPBXa34af3n+dSfstr+zPmbJLkWt2n
ec9A6y3chUO0AyKCnZTlGvsIqSvDg+jhrV5UFs7+i6izyUId7o/pL64O4qLSHNMtV5WNr25EARps
mRft05XBLkXlUq8ApIUjYsizvWSwZA1MqsQUTVAV/2GorRs2z8hNeO8/VLHZznd/W6WtTFtGN+W5
VJxRN4EtnXiPyG4i0IIjuD1xsz2hXNNraJsUMXzI4vh+0HllX6S4DEuzyai4tNOxupyyvjaYplES
Vd9XR+V7dYy3HALKHZh+406s+mbvXCXbZN99kX9dPdeXTjy4GyQXpI6kdbOFSR/N55aEKzTozh3Y
LQx8rotr8370wODH3hStHusLq0Xol7E2DdVS3pyxhtFJ5SnKJfSkICRCTvCdJy0Kn99/rGtRZger
2UpJcPKJkmVg8SLdw/EY/6GX96MspWYXg5ntN7LeNok9clnuXaQrN6brGwgtIrMa7VSsFz4Ze9nL
tvIBAfsv5lMbc+u076reff9rLM2h86/xUzjubHs1pgK/lIzR6nvV/VmDecWC6qo3POkudpW98Sjv
uKHdorJEPzy4XQm/sEAvws82o7iN41BB0PXnZhR9z+wNDmnUnKZt9Yi31ibb29tsv7bvLpwpF1Fn
m5Gea2NTSURF7PKgHKoD1BIv3q3eBxaWyEWc2RIxo1CSTkUAY13x0t+GBOHTwYN049leTptKLFHw
A3fNdtieDsNTfsRLZbc22KVDBiEGcnANY1zKC7NnXIURjaqObaLytM+KZxzEIWPfiEMmOPTP/8kh
I7Ld2X54EXL2gAu11OhRsQM2eEaadfyk4iGYBJ+MGk6B3T+9P4sWVqyhiAusDZjWcuZHdzGm9hTh
xotcFS6lQY9wSXun6dbu/TBLKbehiCqxbesa/5ot2bIvi8xXEZ6jFTdWm+JY7PA4uJlom2NZtBV3
i9Wy0EJach5TEYWcs/VZ0lWVSU9Fn2OjPnaevNW35EAHtd1QavBQHsdBdWWcSzE1XXY4zxxVoMEu
Y3Zgs5MOKOom/s0bPhdHhDy2WFlumwB+L4XFnb22C4n5MJ8vZN8I2QuRbcUR3+hslGqv9l3eM8r+
yt7XT/GV4xpf7WcxPvlgT5uVAS6FQ43BokRr69B2ZwOswebClG3FrjP+ZtEy9vfpTe8BT2KXXV1/
4tPmgzuPJr7N2eAmtbaoFzeiRvt7+fJ01G5FXY921EpKsHCqWEKxlk6BwY37DX9IznsbR1qbXsFe
/c3wTKyWIQ97sYt/y5buL+hot92JekOsbJK9fpu5a5fvt6vx8ivM3mUl+1qqBI7v2p3xWTJAgqqQ
9Jt0v/IS326uFi0RnBgVmUzoDa5BA3Kj+UUEVeQK7PsBhiQmsBkyr+IlrlWQ3i6Jy2DiHDt7h/HY
K3IfhaStSrb1s/i299WVC/ZaCLGnnoUYwzxvW4sQPTLvJtyyKalXQiy9Gg00EnsGk//tBjbihhqa
hDBPI7aKnTtNLzEQwvffzEIUzVZEvwocKZnhLIGycj/rAkgxrmbRkNc6RI/x2PSttU1j4YFpXGNA
WAEtcrCzuHxgYdNGeZnReG++KzsYy1vcAZFL2PgvAs8CM+DD35gFFxFnU3s6jZUs43GDklz2YJ7S
T4BKvfcf3sIdnid2NirxdM+mwYmSVqJiSEcfILxrXrRDvodquMeq7tvf2nhhG2oUyFSZPqY5x7Io
tSkhCDEGbj5urHvzKtul+8nfgCL/2fWLNmuT421mIOiNmkYXCbMceMCXw8NkK6nNEnlJAF2V/QWd
xlpBGHxv0bJ//0m+vZMRyZLpl4KfQLFttp6UEeUbX9dQm6pVONxZcYhUNIB9QBgmPOIp1R/K4nR4
P+jbfFYE1VV2dB4oC+1yeEoG/SJKjcDtckrZUIzQdUlDCMff34/z89y/PFQuA81yEQkrKKmKCaQ6
2ZeytzY1CIfON/xNMtU3ML6PbRT+iJUT8h+nflxbe0trXICfRE6J/oI92w+TscKp2DAh0QO/pnN0
wmVvE9dW8pGLYpG5WgV7VM6E5FFrI/JROyN2J4mDZYBjuJEzdQL1RxNxoBwW+dCAVp7P2yMeixvu
xbTlgWhpc7E+Rc7URk/wlCg0F9c32H+6F3x0Hn/279Zz7LVws+cRapgbxRnhgqN9BZXTI7v/bG80
Vz1ID6sZxWI0hWSerQ/7nnm5wcpx9vJLdlj5UcgWHbJd9QkZia9c1O6q27VrzELey7M8Cye+ztmW
VJh6kVkF4cCn7+JDeIUiJnKaxQbV963vBSsn+8K+ThlWeGhpdGBNY7ZwzXRyUOli4aYObHy/Qox1
JcLMAkO0PxkR4lxsC0jVMU0uRzTEdQFD0eEB7u29tcPl51pyPOcbFP5NBuVd+uEXf2dGKpS1cUAk
p6a7fBkTOn6sjfEpcPVb1O8OUOUxxbgBZ7ursA1Jf11ZAG+zTktXdJXslgVqIUB2GS7SfCctB4Yo
gfwVSeAOuSEs1bYCzGGvDW7pnSlUvizTkGEMzEtR6JTbnTIyuEnRtyVuGX0QAck/7Vqj+XE65Zhz
AOpQgkNiD08hnqGlA+43pl2hhh9WRr74XQyV3QnjNO4vs+kKNlO1ugCLnWHX3AA9RRYOJtZ3vF+f
si35fb8Kc12OSNat6yoN2vkFFIqaURYVo0eEzZx6hJOqzcqgxLk42+91+rP/CjGvFMtylCRNRghR
2oca5kY7E8nXbe2Jg7qv3dVXKh7TexFn87WwWidpJiIK5p5r7DARvO4wQKRTaLjh+ha6NsLZa5v6
1Bm1TOLo3PVbZLG2DY5deOF4rUcl6KCqH1b30YXT+uKhiq90trGpPjL9ScsQRzQKACR2NxiteM21
/AN8JKBEtLxcHbOAIfo7r5PsRxfdfFpP2uz4PhVOC2QyCn8iaXQ3Bm2F9JhLvowtI5zrlW6hsfAu
f9ZHBKhFwHcuB1py5TbTPsETPb/rcZk0McmDwf435qgQOwTyJgNa02e7qj8YiuTnJ1FL1Hbd/XRI
M7onwxagxyb7gApTuhZxaeGxvelUhMm66K5djsuQT0ad6JK4WkvPwQ+UkmKcRtFFfRKd125PhmE+
rYxSXXiW0DDABNKixN52fjzlSqnILTGNTXZE+M+FGoCIG3WunYqlxPvRlgZoG8AOqfFTaJ83zzN1
OA12AeKqMkKYBjnEyRUc3loEMdyzNVCZ+NecSiKkypWR3RrF6/9sBLNXhNe3NTTi8wPt49SjnbXS
9BQrZb5NCWqOY9C6hTgyex2j7HdVlAu41pVA9sW3Le3bZl+vPKalhJsWy59xZpl9YZnVCNOVuXyF
NDommNoeEZ/r9VKDsnRyO9wiiGZQoprfawNJRn2+y302wvQOk79jd0Xve1NhHrBWq1m6bXJ7tlhC
GByxL8yeHjqEWokgGr5GLXkkaTINT5PcbvSgSq/W3WcS2r/nXSxUMgU2HMhKs8mgt3bV1ANQVhSB
3fqbhixFtis/mA9IYG01pGftHb6w9pO/WsBZqowxO/4MLdbB2TzPpkqvk57Q5q25HzyOUKF49rF+
qt3ydvyi42thfHMe9RvsN/enX9GT9t5fCAt7MPdr00IMlqqVMR+7bQVaN9YosY/Rs1QfsvyTvFot
XjjQLmLMBhmW+K7HJTFOt7jveNkX5Ei8DvfkTXkE57dNKI05x7VUYWlkHGbAlA2u9m/KSp3aZ1Fu
jTxaynCodSfouzSS+Tc2e/MszLwUbtepVXQ6YYDgi0Jq9Jl+J9J72NO4p3vjW29v/oPVuLDdE5XN
VwdNxL1htkLwVc5H8+fgvmYv4qSGINsdUJhH0R1q+NqG/3PFzfYzk9qtLCONQJdzDiRSo2Qo6kEX
S0TZ+XcwBlxU4NoJ8ZJnVsu1BTYvlEHOJXfFfq0Qv3AYXASfbXIdwCafJJesh7vDMcTy08ubU7by
JpfmC5B5ZqpAx7+5m8dhhyJ0SIX45N/qWYs4ySFTn99fbQvHAgXwP2PMcpF29KMqTokhIH/1vqHF
h57yfq0LLuD/s+PHkRU4YBSb0ewy1FlmZdWZ3ZgZG2hwUxzJzb0eHyg0f6XNGG9y7h36/Wvi4WXz
ZH21NwqdPjxr5GtzJcETL+Zy1oivQbnD5nGaPNXL3a1MOi0xS77GEA3tXsXLAqFJhBWmWNP3nVw7
cLXwIyipyzy9/6CXH8CfkWdTxu/GTlYSIpfY3E+PSOr/9c9Xde6vYAfJgeYpXheZctHibeRK1rCN
JY3727f3I7ydjsLN4c8Is03T1CdaKgoRNOdb0SB3UjUbNLf+8qSn2wQsy9G4lZP2i29xdv40CUK2
mHH5blQH2wo/6U2r5d6ACvtKoLdnwGWg2cy3B+goJaVPtwo4YcH5ZN0JE+ECzZNmbed/u8qIBVaP
/YreK9WUy0ENoSHJOKQyKFZZthNJkbRfp1UsDunPMD9ldS6enV/bhsa21KbKfuwRzaqy65P1lPmH
96fCQj4EUxbRdnZeA3il4AidvyVZmqRW+bmcjzYH6HSAVufmR6DRLjJC7ko0ke7MVi19a9SAwO4A
G52nBHruSB1qNr473etXAq+Hf8BH5BZckI6P6zDohYnOlgvsHyL7gqGlnSHy1SFcgRHbDzv2Wvm3
PH18f0hvJoRKyQ45KsNgkgOkm22HjlSVaHXRIheQJAF61vbBAbTjX35Pszjq5XtqwtBwelxbXfMR
gZG9/aAAogaKhI1Af1ib5W9nxSzaLG01OiZMrRAtEfBpH8jIyat3KGRrbgNcfS1TFJPsYlqoKjpI
BjPDlKEuzB8i+iewXaoJFnnne5rDCg5qt66/F3KILFPuVsn+/bf2Zg8XAaG64FGgcpUWkgrns94w
8YGiwZm5gf9NCj5hbfk3Pp8qBz0finLmPHOTDKkJTj2ffypMqLhK9TKltvc/izGbeaMmSWOm8NCc
Tt1E6lFrv7wf4M0mJB7S2SBmUy6MYcfJiYIucY8RptY7nmKdvo8VBNbUUf/OE+O0QO8akjmb0eyN
+K2eN0hQulqXf1ZV9aEJP/+N4ZxFmB0T1qjFiDoSoZQQHQEdVKTYldQSGqdNka/cnt/sPOLZcc1E
HwMTDGDWl8Oxmr6g4tUzoxv4tziARAJnuzID3gbBr5czSKTppM9zdppUFJmmlKTncvVrMF1zFaKG
txJDfNHLpXkZY/7UykY+5QVrsG0QA40+SBjcvf9e3vYmqPWcD2O2GGGrw8AOCGEmOC9sdBcuvas/
UO2NEeqBs219kw/lp/ejqm+OolnU2cE3aVad2AUPT+BzRwyG0SPCgRotq2P+JMDkIonlplXB8lPi
q+AJ0jRHVLIy798uMjF4mhaiayuuk5cTpQ9t7j8I5Lljw02rfMXyQ+6AJEdrpcO3B5UGFA54gugy
0QmebReIPeanUWa8OhAZ5Trcj/Am1g+qtTCzTcOvAsQ3apRTqDpctXuEsLbhgw6o8/3Xtzhpzocj
Xu9ZhkRTphhGW1xNv0+78aOgSGJL5rbfoZDvsyt/Z6wshIUzUTxAdggWm8EmNZum3FIrPJYY2ekW
cTQypey6RT2bVJD69V/PlJie59Hm03NI9WksidZ4AgNHE3I7HEygotFdhNe4ucbnWVrn5/HEez17
nmrrnIagIV7fIwUcvUj2yvb7tsp3MSIceGYR7KSCgikigP9t70JypWZjgUNNn9cuqcuT8F+v6g3v
TmsieN0aoX6Hu4b7HlKSvE5+fv+h0QO4HFI+lL4qt2JIV+XH7qhsxP0X1zigdbLX7P+DabEWcTbt
O2XSykq8pgZoq2ASDtfjF6TPb0SjD0/Lq7XUbGl/AkyiGrQcMBOad/o6iE+OMckQ1ZMHpX2YqhsJ
Kl8QrK2u5TiO6H/rqAjMiQtqX1WIDiq5W26de5Qptv4jkmg/QGy5mktR5n6k1SDtVnYR8YLmp5uA
UokaguiQz2b9VFn2kJaMDkI+bqrIDFypx+/OPoPWvcb/X5qUPEgF9AIIBropl5NFaSZVDXwh+3v1
e4FG1NPXaVdL+xRyWQ5IQVKPt/UD/VQPGbJvEFyedXZg5AM9XEa/CZZCsNWfVp7gwoTk0qggJgFA
mHr3bFS4JOlTkKEuIj+mmJ6B+OYozfemF6N5OO66rSDWrmGq3lJ66DqfRxWz6Wy3UoBUd5OICqcW
bfj8kN00x/xR2iIUfBuktIixWvq0thZ+ll5m00VURhzwBUD9OEkvw5Ytyo5YHeMmsev8bTtu8COH
to5/knI1IPC3PtKFZYHuGb0+wbCl3zM7BuSodiZfqzM3mkxXUx4sw9poobmJ0tUO7cJaAFUKPETc
iUw0QC4H1w6Fow1ym/1sR8MF2ykgn1l+9Yt6sO+UH+9PnIXc9TyaMzsNgqqFpxsTrbZ686YZjewQ
n7B3HeU42LwfShzM87cG+hO/HIF9flMq7OoGOcKQXHxKvsbDfaZ/iCgUmvVzl6yshqW3dR5p9raa
oBgTOyVSjIE699dcclxb+1itVW3E57w3otmrgujfICFEHCX4oNWf5DTZT8PGr+96hPlRc37/+S2O
Cuc+UfASIPnZmdOXiFZZ4i4Tdx/k8iZpYPsiZmyvyV4sbCUsa2ipGEHAapg3AsZKV7G+5NLcjie3
L5uv2eC8vj+UxRVsQrFF0dCgDGXM3lAoGdUwVWg34Y+nxgd5W6Mer2+q7sO0TT3/fr1gvjQqi1s0
hxqFKCzHZ8uqbpK0ngAGDFVwdHDrU+XDyqDER8yngwXwj4o4bDHFmK0lgo+dppZsS974m7qdDspd
eowOAhK8ugUuTT12CKKhbiWYaZfDQdtOcyJTVB2CzedpJyhUaGfoOLWJy5qF3KmXQmHwvd/WpuFC
ZKEFqXLQ0CJ+ozVghibI7Z6tkK50v8mH5M4PbSSEG7fPqx+90b9o47hdebRibs8eLf4kDtsiZErw
lbO3F6SnTlVKtqkIo0ndHVsv/eCAWjFQXkZXPvSybi3kwnK7CCn26bOzrYijUnFCQgr2hL61ph0O
GLFbXesbxcUdgnaKmW0q1/FQwXl/uAub8kXo2Uov1UgOZafJwJDipXrb+I92tjZZxdefP1FFKAmS
UVKB02cTKLSdXg3zkeF9z25Oe/zqjsOj9ThsG9q1q9N1MRrdB3oQgL71ebv/lBaj3UXsKc334EXb
CVgs87TdGFeyV0G1e//5Ld1KNRWFVqGPAgRxfoZmw6Cafa1nbvhxwK89RdUm8lDFE812xdyUu3wX
bNeQGgs7zHnQ+VHaK1pbjDlB437C6d68rcHqvD+wtRCzZeBMdduWJSGUJNs0E4TU7uX9CEtp68Uo
xJs8m/ZyNfq5MxJCKHeEdDDD/U0NQ0k+JO6P92OtjWY2zeO4NPJWhOogugbN09gc3w+wPA/wGCDL
Zzaw918OppbTE30Bg+xmq+yGY/T5d6kvY6+RDYff1yvoSwcbUm1/RpyNyZ5oZZ8aIrYQynSAdV79
KpoR7Q1wYswoVmVBl7ap84DiIZ+9rxw/kJgtM3MhvmwqpdxUtIMTCMTpXxUcQlTsPJDYtM4C4d0d
YPVAIB+D4EH+FAssn2x6K69saac4DyPGexbG7hPAyiphemNjAj/YpltgK9DIYrwCNISxVy8xi9Pw
7JXNCkq1OZTYIfDK5KvmWOFyQgv7WPab2kOdahN+R/Y4ir3VTtLSkXY+UHHOng00mlKrzisGWm+r
o3Pt/B/Srmu3clzZfpEAZVGvCjs5h7a7+0XoMFbOWV9/Fz3njLW5ecUeHwzQ82Bgl0gWq4oV1nqd
DrR7cPQ09DA70Xf7eXtnOeH32fkxBn/IwjqPEixzAK3kgqFKgJqGi9/i7hXF47asy+6Ec2VhCy9d
pTYNibE42pJg7LIdOS4/QRYHCuk70xt3KNaCAA7JEtiV9idYx5ACzf4Kf25/Bs+Prrb4PRW22uIG
FcN80fEVuY0+5WIBgmEOJrAf21L4+oNJJlMHmCMC2vODJEGpy7VM9adMPTXK0TI5OtsiLpsA3/fz
QwZzK/QoJlgNZNCssXYVeUCtfTJ3ycn+1C3/EMRcBtWKiF2ApNm1q4dQu+q1N1kReWf+Ff+QwWh+
BujsDpCr9IVrA6B0h2K3r4NDzZFOfwKczHdpKA3j4Y4A8rKzyV4srVVAx0Nh/FS3dZVXG3PFFtJL
zRdReomrcythzOJAazQHCJ0Lt6kBP6ygOWyvVQKN415lPJzQ9I8xI0BNnWscSL0mUgRA+62kmxhc
rN5o30lvqSEASeCJQaEC0+2EcgexmfZFLZNY6SZcnwQV5+ZozupOw4t9/A3qW4Hd510i2GA8bpEt
Q3qT0buxIZnZBnjPBPOdOn9NsvvtG0StGxvuYvoPmCxI4xgXWb8JBGUN+oXwakG2ygZhYWQDHzd8
mwzwqbWvQ/WXMgoMLk8TAM6PgTyTlinY9/osF7FeGhAJkg8vMb4njeVk1Sfu61oI3deVicvBAVuR
CUJMTK2Pz12lOeaou9ubx4sx8HZWLBmtIir04VyI2VZxnDX0wgaoCmqnUTrgeQLu4W/bcni1CQ3t
9Db6dNHTeZnYk9tEUTWLumKEnoD92NEey9mLv1Z747gtjHc8a1nUSq12bgbV1hIakNUD+b8BM3gM
gr+nbRncAHQthAkHi16Sxykj1MmP/mgDJTXxslcTz5DSs8DEiCYOTaB2XHO3lsmoRFbbC+BSsTAE
FgDadou7wFMrZ/4VHcATDEAHkUDe3VoLpDu92kk5WKxWDbHIZdrJoBNArwpS+DVqMNNjeJR3yQuF
cahg3x8MV9y5StfDXu21eMY3Yu7VVmcYRHcAvVscPda1t32KPAG0ewQ0GhgxQ8rqfH19HJtyVIEZ
B/nLk0zyb12uCvZQJIIxf73UqWlUQESSf++KyFEGwXufL4CSvxGYczRLn68hN8M5z3UISKebnhya
4RO3iWAo9L+/T3VkpQNRkVuDDfQi/P6DnObOpJ5igP1vH8RljzIc3koKCxpEkG/VCgtSWtToXXtX
39juXHsjGIeQIU+u0ELvJl+I2/wSjjXyghaC4T5bQ8upCYDA8wXqaaTLEkDhUBgDreNjhZ7D8Gjt
MWiLrlpR4ZRrCNfSGOPUSNLUAniVLnT2tetsp+VOGaONFyObt+nP7W197xVmb9BaGmOlpBQ4LzWB
NOnQXVfXM95c4Ig6vVvfE7kGksbRPNC2QFRa/MgXGRDuawEt02DrIIhnLsYYdTJVY2FGaDBDqq13
wx+yu3jmQ32r+7SyszjmEd2qFmBDrTdzp536o4p+O1EvAyfcQYYRyVQaJmpITZ+fcISauDEmGYqQ
2XMsf0/0Oz25nsfb2RD1gFwiI8GJrUUx190Ap0FWhRCFZwPGI2TrrirBjtGD6LfX7vspOpkKgBcW
86SD0s0yQBSNGYRDBpbiqspANKt+3VYBjoc/+yDGPICpQCulCh8UdCB0n37NPRLlESD+F0G8wrFD
iIcwCojedeSu2Ws0qW3S221eupr+GASPQ/7v7RyquirSfpgnoFgI54eYoD2z0jL08agViCoayYvS
3N/eK07gQAvHBkX/0IEbxLi7RFWSeuwhIgczg+2XOsh+kJnYFsI5EHw8LgS1qAD4Y65kUvXR0plo
xiIRztuKdgsIk2S7fYsN8vwZUbRDzsAYgcoO9ddj1mjFBFGZ1jrB5Mr6vUKeQJi+LYZnvImCzieb
chfAgDJKjxdG0oV5R7s0lB0oOJVDeKIDjBQhyH5LnO6GdjqPrijBw1O5tVxGtyd7iWJzoHKDylmK
2zF42F6ZSACjc2lMBt3ogCXdAlbcTh8WcLBsS+BpA+r6IDJS8QzDY+xcq/UsHDu77iEhec2SXRDE
zrT4YJzaFsNzOwRz+yY4hjCydtEAbCWVXMUW5Kh7CjIWnpSHErYWHFyOcGSMujDG6ZzJon9fRQyT
QkaJDEP5nmj+G1w/B7g+qED99K4WmAVeUAwPA/QhjOVzQBB0khRtNsHu0K4nHTkA0ESmqAfYe/PQ
/xSNMwnFMYuD3bCtyYA9NZ5mF4QM++CbDTrIvXXKTqMzfaIugNWBu9TGTCVqOszVChs9lOIFq2tq
6amK5tAx8lTwgubpIMqaGLDGEOElrv0ikVIxOiwpAp03aZwIDKiAn5OFUR7vOq0F0b+vFCOsWjSn
w4a7+tzt06i7w2y+wBbxTDhwweEjYJFQr2VMuJwsqK9pMOHLrHnj9K0CQ89ABK6OVwtAvgks9bJF
AYfYIZUWQBhkMkYs5Cb80b+AkAkDfIbf9njR/lGVjbNzNtI1gGfBlMUlGmyhDZEcKgaNGnPQ/T4i
de41h2IG6ntzG/7GAKOw946jFe8D8LBLpkWBEM8PyxqboY4biUYyJQZbl6Z7BLLO5E0ZsDc0Mtmu
wERxjg41YKSI0C6GNAE7cIbQIjTaAALNsdzjxeEFS/BbidKjpGBEC5f6MBih38Q9qAnTl0ipD5jZ
2IHJ4xowuSLuGt6GE3hMAEpBlS7maAgIvvI8B0/hYB0TFWQyBSDmbRQAr5YZQFaNm5zwIBFsAW8H
MP0EvH9oLjjumC1v51IdpgkteqZWgiTjOIAQeUj/9Q1BlR3NZKgNo3H+oiMvbpvBBhYt4rSsPWgg
VkbcAb72QRd4Ns4lgSA6kYlJV1qsZVZDArsZ8hFbWIIlzOt/UCjYCA1P6B77s1tyeWZUICXZhA6Z
6Jg711hpmYxmsSCQEK+Wjkrysq2hot9nfLVWjlE5gtjNNUBzGXRkP5aZvy3iUgPOl8CYe3OkAaOB
JYz2fVpfDaHqtP+amwMw7uttYqKm1DSbCDBf4PNDjl6r2999JD+FBqBi2y6EuOQeaNYHLZS/f2Zt
UAU0dyO6ZgNfxWq6pUQg4g7DFXh9ZfstlgVhDv+EPkTQv68cjNVr02yEOKEpvEV6Pq8FyBB0+88j
G7p1H7/PaJhJyqIdh7Ry1bhxrfwqln6BLroEPUuIloft7eJUhs6FMepmK2XVpBoWs8y7aPyrVh+k
9A7ntLPyU6tca93sRZKon+PS6p8LZRQwy8xAbjUcEsljMN61y8PY+Foo+VI0PQoWqPF2E8QtFCgC
zxPW3KEDSlGbPqvcNNKMfdRgpNgOU+26TWriKoHde3GNLjJQHxvXeyPG7M2UE19aYsUZTTUUnC1V
+4uzpXgoKL4gp89O0xbF1Ddam4NgBeT2+XLKKtAya04R3NbDrSXXguPliUPG20T2EU1yFwE5eIQo
aRrdaOXZrO9zzQAQyz7PHozqpVa/bG81714o7yQy8C5IgDB6a8yq3ikq9LawwccdR8dKmp/+NxGM
thpjXvdqCBElSCFBd3ir9Obz/yaC0c0mWIampasIJi9eNHeJVG9bAs/8rveJMY1WZA2hZELCLPVe
bU1XZq+5GB8S+HmeGVmLYTyjHpNY1WqI6bPoMZeMm0qLJ8eM6y9arOzacfmEy0dOBs0yMrBtLzhz
JxTHzWaEas9LZ7hgTELyRMeLVgadrGBpXE1Dpg81HmR0UfI7t8CYV0fOgUCUmgyWj9oBusBGyRa8
y7nntJKinkux9Eol3VDi8uhX8FVWfqvUghiftxBVRrqJopAAzo+9MngP6bkB4zSX96YG+oPi57au
8SztWgBzYQbLmseUQEBlx4AZfyHFnQZIDl00/8b1IzQth7CaYKCeZVUII2p96OmbI8hHakpZZnmm
JR2qQvqadtJPvQRkIN4W4AEXIC3wjBxgYJFJgy27zAmihinZ1gDRqJYpgPQMJpAA95gH7HPtqqhl
3St7A0QoxlQIKtz84/uQzGhIjwA+jzpIlpRror8OomYA0e9T37aKNLphMQ0w01SulpOjWQy3o/GZ
W7vePPoJKxGR0VQN+DAqt+lU3040T8fYIqjkD9t6yLtL8L4YD9c11M/ZfuPQnHQbDM+Vm0UymIRy
L7BzJ5VE7V9cdf8Qw6INWkrctUYDMeG8OEmg+eNQo8f4ZWhEDw/BgizGBMU9EKmVEJLk+IYEhle1
uSMBQnF723g2fLVtFqNggZKmajtBSiAN+6DqXq0F+FZKsBuSwFuMQWDxRNvH6BtaYeVJL6m46UaO
fnf6jhgHCS0O26vi7x0wyeioFroqGBdrSEEZzRV0brJOhQ4yYVA7BKID4q8FERZKfuhCYaORRbGT
epKxFj1tdgtKfDYANPvmMQbI5/ZyuLdUBaIeqj4WkjXMrnWF1OS2CRubSXemfQpDgZPgbtfq95kr
KmfLEjc2fj+wruQAHN3VVQ7ztr0IrhFdCaEfsbIDQRfKeUnPJMBIUtQRd7Z/j9G+tgHtKN8kicBm
czKcSAWu5DGOKcZ4XRfRQLjzlN3w3O7DvwDzT/kNm70KJjjB8kR7yKhcVxDEvgOWJ81If/8uG7/p
Bc6Ae1fhylVoHNSahTyMJGkppgUi5Hg5laS/kWOCeli9n8jsJU39tH1gXK3D+BrmwEG8elGpMoyg
kLQE4oqxuK+W/kcxpI/bIribBshzJAUB6ncBIYYBjWkGD0zlJv3JTjBGFjyMkgg3gLttKyFMNJwa
Wm7WBEKM+NrWfijJ09K/DeZTFloCs8PVOWB5KDS7+U5+fa7jmRqpXZAgJ2GNAPbFm7eKR7+dnnty
pwevGsDJplr/CVZUeKjat+zf29vJOzG8+nTQ5CI6xvD+uXgL3ep5n+PEouIhIEcSi9KJ9AfYx6UO
O4QqOH3vsWFxPig9UHIgIHUAel0dTTc9dT+RC/uhx47qpJ4IfYFTiAbiAQaTUO5BVQ6tIedLqsNm
CQfqBWm3fw3IN63yUp+yz/Ve4PwAdpP8Bwi//HX+I5WdlACVQZ5E1E2ZGATzRxDXem1p1x6xSvJX
EuWgKUXeE6HG8t3SF8uPdAC4d1ab7uMcXQKKoluireddldVG2Ew4UNdyV6TIpbhAUB7fZnRdtA7w
L/bBYTEcxQV0/CEVE97wN4ISuWNIBeNcjFWb4n5uYpNu/x3Zd/cUcKPdaXR4C2TPu8yd99sazCnw
0fP+EMhcVlPX8saSoGHTLrkf98Exva5R4KODYqLMFFWdC2UGtI+FsrKC9inGIQEvEcLKGv4bs8Ht
PgVFaHsUz/VxjQKKHf/IYRyRLo9209aQM/QO2du76UpyG9/6Qmk7450II/7/EYc6LK1iY6qEURQt
1+x8iFsEC9fN9d8UPtINhYCi/MGfgJ/AecEl/VcaEz8uo21WRIY06wnjFhQLOwcu2Pg1eqSExdFn
3CxG1amRwwg5xvwYhURpYWqWCiQgevMzzm9z2J1K9GbmBHZnMhgdzFWlQ1MxZNj6r7S+Tcl1UiaO
FImK5pwrTcDBYBrAdcE0KxullnUOeooMQPRRZ89OYADpwlDvpVIUefHk4N0MqBNM+6NNllH0pCGp
trSgpJjnu4BcN1bl1NnX7Yur0pZu5jYhPNUAy4Tpc3AUML6nSdPAykgco2d+2aF+vY/cYC/doTG7
9ykHkfGo31XEjR67W3I1H0Tg0xzXh5ITWmpUZGGh+Ix4AOe3wPHOMYdOvlgdnmbFj+0F8u4VOJo1
/AeEXgWzWueeSB/yaY6MkrI166CEwVAAffajNUT1qn3vTIJqtsrRQht1UoDtob2GELbrpe8nGaRg
LQXr13YGWDPUK7gXkK8uzvCqexQ5ZPjSHzB/9A0DyTv7WQZOT+TPr1ntiNhCOSGUDWQ8IL0iW4U+
D0aD0rEDrYkN4olKfjOsfSn7A0jCFyeQJ1EIxTtINMCDCgfpa/QMMOarzXr0w2R0m2dnAv0jAHue
QNu53GaZUzgK/vHtYzt7gtO9vCNAyYZNoXjiFFuM1R9NLrs+HNFb9jfJLeYKAw98s17+DOqk4UTx
KeSDYrjbckVi6W6sHkVdPalLFgwYw9MkQDeAS278UgpJPS5ViS4Okz8oBaO/iXUJ0axVHRIkQD1C
CTMD98N7DXNn+PNd/6ubnRZgWphzsu7T1+3lcfA3qGToDuAUKKEAE77ZuYZx7BySgddXL4ey2NMS
NBgavPHXEtzbM7piDTgKTAcKTvRSj9AgiWENmAQAxVwMZCPJUBC5y0EdP94rwZPwMcb7fet9CICS
HoLS6Pzk+kBr20pvgButgjUyt51hNgXvPepnzk0qAAfBP4XhDNy7C5yDlvRGq8djDq5VBWUCo/Om
YfGtQntIdPAbIeV7k0+NwO5wIu5zqYz3U62g78uwzhBxK78wWO7ON7EfGK5B21tpf++ge+mdaCKa
0+J7LpbRFHW2wZAQ2bGbvgUPFI8AvFuDlwwu6mXvFC1t4ymHeC9hRurr5E/7dCf6Bk6p/+wb2O7t
zgbMTyQRcE/ExwHNEtJrtLPdabnp3+eLA1cVnDCn5fBcImPtFNRFO8OGxEx/LI66n+yqq+GVTpMu
bqn7gCeX9jLeVcGtKF/B1V+EHxbaHZEyZbNXgxXqetXQ/cZ0CZFfxny3ffdFAqhRWpm2vJPtNJQh
IEuu6/JxGQRJK55Rg4P4ZwHMBRxKwGVkpV26RboL49ipl8ppySOCN5FLojHs5T38kMTciEomE4o/
OCT5YQ5AMqODT892w+ZIWTgjX6iGInnMVUAZYQ4zk8rbBzfGjmJ0x9c9uk0oFbjITgq28b3ssjom
RPdFVnXYxhEjOEmHxigl9lR9eZZFVOCctx1VdiBaUVArWpI614gpSqokKaERgHgO9pRSIXVb8KDt
cxB+NgL1E0qj+rlaWCCDeK3vYT3Ra7a48QEIwi6wg46YshU/lHl+fL00JkCy2q6S7QJHFlXxvmiX
PeLIY56W3mfu1McOMncKnS79tKDQ5lZVnKHLAO34tjLst4VcvovPj4m5WGqeGbGlYy1D83VaXiPy
kA4/JnmXVqo/D5Ejdb+2BXItBSp6gMC1aKjAGMGubGvSVwA8U7URuN8Sunny47YIvmlfyaB3bqUN
eBxkIbDJsHNfZzxMtAOdUK6/mu+ZjD+AWeDcYWA/ohUV0Oxgvmej92aKgrzPwsS1D/qp2iV3cJpH
wFfjFf4ZCg8g7q2lMatr2jFWEiVKAKHum6Btq1PnLj0kO8uf4cf9wddcBFnzTvYwvwxnAjYIgdJw
nkfnn8Bc7tC2s2zqxgz9y4X6ngiI99MpP1oYmRbzpXBU5mzBzOVWzLnXIhV5qXLQnHxO0UTx+99r
DETgQQmoaYwws209MmgL0ybE/lFoju4OpA+nClwJqjfddDdiOg3eitAwaaFXEw8Qg2XTMMa0aa0+
Ttwp1lGl/zWIiBA4Q0zoUdIxJIjLKyOBwtgo1WyjrsLQFuDN6BQacrijXz+aJyt2unsaWuWl02QO
Mir9bnEVP/UAsgy1+YOsEb3RjEfFp9AhFRCCApaY8ah2agd2DGg6kEIG+xyApanb+WhHRaTzCRgL
LNsElyHosOTLDHKThgPGkoCrZYB7BaC98w2wYB0kdCYQYU17MfQVxxesBbLJY6JLfY9UBC6jbBya
tPItSTlhkFcQ/3BGd88WxmaEF6Atp0TDwjqvUsFRlIGhzaycKHNMPOfIIfVsL2gdwbXgHh1FEKPw
hpeJFkwLS2Y7SDQtMVxrIPgKYdYovnzsifCKuBuJVja8H0EigvHuc5vdW2pe6tkMvAr0l9mkuiLW
cpjG4ItgSdQ0XWgjuntp0g9TP2wbvGVKk5J3WFIR+pT0MvHIN8NHbmdBH/yf6D9/Yf8IZFNJA+gN
wiiHc5iy8TnqpAfLqu4TtX7bXphIDLN/mGWah0rFuuY8dubsqil/S6rI7nPt1sfmaYzrqTMrSuxm
yWH3kx7sdnTuFJfLmr0elJrtfQW8wd0sGlDkRK3InH7sIONtlj7WypRAKmp6anSQlesCYCOWv72B
vKgBXLKgoIDhgL6zGdoA87y21uKgGq9rPAoT0x3KDLZKvs53iMXvU8H14jz5zwQyhjGQR6xaRyU+
zAMnDF7yFnzT0gkdT0v4aIh66LlOGxhkWCIMMSANmG00keYe+6aFS7gLHupHytfX+KUK9obcE7Ns
8FRlLY3+fRWDRQC7aqUFmIqZ9hbP93kgCPl5+k4b9JE5VICjyI5WtqkcRVmM1UzGX3X1RWofJSF3
NtfqroSw76V5RnEK3eZUJdTTTXPEJLLvKKGzgIgcfLJfRASVvHcMyO4MRUWJnOo8c4u1ZC5i0kNg
InftbaIpsPKjFjtpGLWOOoDFCAVSCQXlBc290pDkbhQ1024JgOy7fR04DwMAk2BrLTp7d1EMlOdU
6jt1SdxiUa4rRXcRku7yPrrFUN63Yu78DDxMTjiOf23L5e45noxofEHvH9g66cGvFGeZ7TzKlLBG
pc6cHQJURQxdU9pe42EunVwFVsV86EQTrjx1xVsVw0pAY76EM430Yo7VJUpd9BKBIihU0VLWPG4v
TSSDuRKJnsCfFdjSktzanV8BWWFbgMI/tI9VMHsnL4CtjjXsXXaUX+y78KAd7FvFy7zh0DVOPjjF
rY//e6HXlIL7yEslYlBTQaiJaWQQojOqG2bDYExyniNCkV27Pegg8pkOSEMjj1hlB+Odd0+UPuFZ
gbVQxiFh0rVqSSUnbl6lzoKaRau8TaboLvAOjnbX06EqTNCxnRDltMCpVoDQzdDA6ypTQtylTf89
2QkK7yspzFqMUrI0EtawaMmjSr6o2mFbO3irAOIQ0n8WXMBF0c6MAzOVjD5xyXw3WE9pJRhG4Lnp
9e8z6m3rbZuEKn5/7B/V9Kf0MkrPRu9vL4Kn4WshjIbbTSp1jQUh8onWnylhhQ6KTtELV7RXdK0r
I4SOENAd2hAj6eQxRZoH7Tze9kp4qrteCZN5kWdtwpAiRNghcBbyA7FSJ1EEZy4SwoQYWpGZZkzP
POvHX0DX9tpg8qM6Fxw912hjxAheC+MhKNQzixn6MCCh0f3n3WUiCYKZZiRdGgxnAXd92ouzAtyl
vQMbgyMFDVBMODMMnV7HxZy4pjl6kty4k3079P++E4feegqf/LcURqnR/CuVSAwkKJBU1/aT+o7S
H3iIr4E36S4+hiq/i4waV/ko3rUJ5GbQbTKWNF3yJDM6mJuo+BYrR/CMCfwEf+s+BDCWhphxlrQz
HJGhLF6eTi8zHq8ErcfbGs6NqFHLRmcmHpBILtPLvLpFZtxljRkN1OE9xRK4SikJAJB25/u439PX
VrwTVTq4RuhDJIt6XZYqydIZ56WAy6lXr0l5UslPIxQB43PPaCWHOSOtt+1mbLA0q9f9mVxjNkrg
UOmVYR+qq80zmEPqZj3V6hIS6qjZp9rNbL8UA/E69BMaiaAOyFWI1WqYuxRU6iiDUzZxA3u8bws0
/CXJ/ZSm/v+mEAZ7m96DOwJzNLrVtfF3fOLXv3qgjH42ObPeQrrslf5VpDSkMMQWBkXsNHntlEiI
yVUjuE4iXWCcRWSkulIOBLG4Mu1yPT0CP1Cwc3wRFlJoFCAAb4PzlUT2bAaSOkEZMv1XoKdPspAK
6v+5rR8ymGUsTTvV5oDdKsAKPSM5QiuUtpu3J2RHaCO17cmP2wohWhbjNtSwm9K+hchkrt26s51Y
FFRxQ2IKe/jfnWM8YDFbdpdFUG0VdNeyD/6unX40YB8orYvtW9/thwZ5+jhyDKTTiN98zlJ8fABj
BC2rqWM9R4iqlZWjpW+gpd7eRP7B2YDdB6IIOpHZ8LTvM7PLDSjH6HbWgTJe1y74CzTHyn1p330X
I6hzbdNKImOb2iiWLOCKI6yIA5kWYwF1p8eqgw43ZzKmL+b01/YaqX5fGMOVQMZANdqcd2ieS10C
BoMscQyz243mKDC5l8TsKK3YIBCmpCCIY9g+D7semiVL8fymZQDNQwfs2/wWX6V49pve0Djo3EP7
jOGmO/uofcIGg0wJbSyoi4HPgL3iSzsNTQLZNqCzs8KVEuAfZQ/b+8i7cGshzB2vahV4FDSh0UaD
B7JIKKVIG6nnY49qLYK5091QLHHSVnjG7LLn3C/RtFweaduPuLTA6yMB98PHnjGXe8SVWkK6Z2B3
vl7wzkUvIFqO8gfiGb4JzAvzmhLaoUfe0YEXd7Cet7eTp5Zr+czdlod4ims8e9whGwBAejSAVzaX
x20h3MTdSgrbqdKC4aIJc0iZvo5+CHbc6kCbfPUdbQUUggUJ1sQWaGdD6ts51jHC582+/mNQ0YCf
vdrfR3SBayYIJvTb+E4SbKToJHXGohhW0EWdgjVSJ3Cb3/boyMteaTPQckt6BzWV34Vf7A0vvm2Q
vhADsKpUwobesunRMBsldYzwBclxzpz8kZI0DAfMIBzKvf48negIAp16sI7Kb/1r8ageREU74UHT
27uKV3K9V4PGxCeoD8vXvwsutWcYKFtnIHITNYOIDpoxOPksgy/IbHAvygwVnan/KoXBTzMqBPor
sDk6Y3NKdQQKUAA5oCJwFklxDPtl+4bQX7g4Oh1ZYDDQIL3BqqyRBmYuU4ojEg3VTlULab/MQ3Ea
JKX1qqyvnG153J1byWOUNa7CFnMzkDdaLeottxVgE8loCqTw/Do8OgGCFgA8tIsR+NmKoi7S/n5U
U1h+HdHLe73lT5/UnJOi7MdoYQAiHnqrmUdNnY2dWesIJIBN7WoAiEZMu71zPBU/E8FsXb1YRmjr
qOW0M1ZEudKXxtUeG3/xyx0YSgyBVxUtiQkc6gSMy+OIjKBcPpYgImpy2dteEkf5zlZEv2B1aY1Z
AYPqQKOvEpZJvoMyOBaKYpoIDF+0FOa+lpZUppaNSLbWgXJieOD7EpwOfymAPqXj7yCAZ9wZQOJs
Ja1HSKjG4UoKo+bn0FUP02Ile73OROSpAnEX1ZUxVYtooK9Bot+3yOwbLfFKrQE3ziRIUHFuLA4J
LyfwVSIUZ/NT84SW6HDCQ2MA0l5eXytgPymqL9uawBWCUgkmxlFZ1nQm8skyWUl6E1GxQgInkW0w
Z/QOdlJgF7hiMK4Gy4DhPzTinCtcoc5aVNDgW5lvB/Nmkm/CSpA25KkaJqUwqQJOQ0u3GJ2OG+Qe
Yo1WQ6TpbpCzqxFtaP9+syygt2PIWcWID6trAVBLzKYDP4U5F9OubXPkWNtA9bo2bv69A0Jq8h9R
rJ4lMeB31B43NJQLDMMMblN+4uTXEhjDaU/WONp5nGJA92dQfpdAZGIJInfeZVmLYAynXKMLsApR
XgkHoKBI41s4LImjBN3d0EciFeOZacDrY/IYuDvgtWTbh/QlmZBloLbmbzNNc7nRW/LyZ6lcjrpB
mok0Kx6wmDVlNHoxl1KZYhWvkiH4mnfd0zKKZi9EIhiNVorOXAxNyVHCyb5l2pQ7RS9iRaevDSYM
weAkrj6ADYCpyeZtqzjMcmByoz8taz1NuZ1J6s5kdjAe3pPbRttv3yCORkAcCm2YndEvkfdsgMwP
S6uiLWK+Be6hY8rpfkwfzOp1Ww5369BSpSOHQmhH2bm96dVmzssUpzM3mt+OileIPBv9hcuN+5DA
POOIPU+9UiroUmtn2yGhfr9M9uSkWucVaeqZSSrYOr5+r9bEeDrwCgdFtEC/tbvRp3OTNkZd8yOl
7aawv9sbyBuMQTcaNhAjeYoNOpbzHSyzSuuUBuuLrmXjKrU8mlvDQJWXf617QA0ejAca/oglc1zF
mWCqQqvYxGqXkc6OI9EfYUJ8ucME2q7tRbAivED1TAyjIYi6lTRoIUa/iRqvf0ELLLq9CSDJ6Mhc
6alCSHquTq52lNGYkjQgjepwfqTunFnZ5Zjb2j400dYxGgI44rmVjRggqdp1093O06uhvm6LECyC
7R1cis7utQUXqw+l9CZQp/5GCiTR6YikML7J6K2h7iwczmjGg2MXdLSueNpeCf8+fZyHzXinVtHH
YK5xHvnsIwepoDMsODa5IwcnApAwRzxpzV8W0Loo+DlaZhifEQKqqxwatL20g/USxcaVJInKZNxV
Ad2BANWOhvjsLG3UV3UVzwlFsC1/qH54QkHTT5+R/0MKQjShzuv9AWYyRiYA+m9h/JI5qGRAmbPX
UiCp3sy+5ChX6c3g5EfFV69E5AK8zQPwNM1xglT3olej6JRJrYo6dZM6dFP5atK/bSuESACjD/W8
KCDGAB6Lrj20euskImZIkQDm+AMl0ICbDAKMsA1R52ucSdhyS7+R9UrvPI10jPJy6G8OLaWuFSDe
UR+hePEpBr+HeUf7+uWDiHWCq2traYxFs2ZJS+s4Sd0I7ZtgS1+uFLDDOcMbwPyc+Sr+uX1AvIo9
eIcx2fyf1TH2zZwak6LEA2LibfRl3wD8vTw6wa4HuRaStfEOCdNPFGcRwlI8NzTSXI6hpclY6lUG
cBa5VV2StX4sfc/RlQQmUW97eVz1WEliHF8zgFyGEIqLUJSyk0+q7JA2Evh1notYL4dxe2E6Y3oa
5WaA0r7G5Gs+T44hgiegv3GhhKuFMGqxgLlChR9CTNkjbEgfOtnrh5soPdWNJlgOL54EHbpK4faB
kcFObKl5I8thDaMgqWg4TO7T7BQtN0EreMjwUr0W5pIx5wpuFfkiy6SYVd6NARiSjDsldiJUjXC7
2u+Jl+9Nz9gbb+OOvOugfJfd0lpLLBzy46nH+hMY89R0AL4qKcWL1rnpD6CroC9h1D3pR/OGVuYj
HVGLZWdbJXnaspbJWKyijzElpJtgMlGvZ/1e7/e9vv+ECNwwpB4AJn9BWDbmdtjJcgwPYr9m0wy9
v8qJwLLzFFIDOIyugjH9EmMS6BJG1ATAw6/L+yTy6vBO0q9ME3QCIhInle4Iq/trUcwlnnKr0bIC
EGU2maZDFJAf7aQbx3oKpVNXJa3XqlW3r5AO8fVJkj3ZLIsbuw+/p/U8XeGdDAKZxSxGx5ikHDhd
Zruzuqo/Dsac7AcjAjN5r4EnrFO727irAGrUgsdi+0i4mrbaLsZGSJnUhEGKN6FtBk4GmJE+lQ7b
IriKRQCrhQYsjGmwaAZdVAxjShkKlqL1EuvGIukhn0Sse1wpNjD1QceBJDvbHR+NaFcmOeVBsGRH
rZevSka8RIsFiTqueq3EsPYOSOlSOzQIHAhl3JMVZ0H+yTGN5UEC4ogvJ4XA7PEaV9Fr/LEyxhPO
aY1evAVR3uhOJXxvBN+rV/C9zQuImVHwivxsL3KFXL34EMrW9IokgVOihxYO1fOU68+dNQsQdLnP
Tg0c9QDPoa157NS31bZFEzdW6ip35p68KTvTjf14H1/TEcHMT4+L3+1FI1i8A4RrB0a0Bv5MdM2d
PzlLPVH0KENckWKgwllKWXdB9SOf5CmEjW0x547HfuNtXwGe61oLZY5QCfUZVXMAScVKdR2S6jD1
868sSk5tJEod8O7BStQ7NM7qSQ0YnzRLOwA85Xl7k83aF9WqfxFJZGZ5fStgcED5B68bbCeLhYYI
KQGKhwUSlV8zRuUeFzyiEHj6dPCrc0bbKSMveYyfA7Qj0DFTUdKCt05ADyIcwHwb+vEZw2WUUdKZ
JUxoZqoHuan3ihXs7FqEq8kVg1gQbKtgJ1FNRl3iIMlTAHdQtqKDLoGl0dz1QoYzkRBGPaqqnYew
AsFKaTyT6rs5XXWALt9WQYEMFitWboIktRL43rkFxuV8nU13RS6CuRQJYZ6IQWX1aCdKU5iqTHWK
e8UJ/fAG4OXzDlyWXnJD01eiOjHvcgGaBz2cUAcwTjJCLVLOjUXpaXr71pivQ8Djmdfy+LK9f9wk
EuZvwdwChJXLWUOt0EmFJzDAxYLv5v6dpdubmzslAgk57dASt4/wRQJ9CHhwGiYXWJ9WzfksVaOK
7TylPwbKThr7klt7VuSWz5je3ou2kutrKATYfyUy6q6kS9JpEyQCVbrNff2kocsAs/DPygPG9tQn
ijxU7UXdg9zHJZBxVHSR0MFYNrUQS5Vqpi24fwBjjTZcGu6ax8Etj7SnQhLMqvKUdC2MCa6tEr0c
pR5nrl62/Z1Sdrrbg0r3ZrEXEcrE/5F2Zctx60ryixjBfXnl0uxuSS3JkmzJLwzbsrjvC0h+/SQ0
c47ZEKZxrRvhF4cjXA2wUChUZWXS7WIzRBM6LVAZQnUGb/Tzy2YcFWPS+wiPWFIeYye5miZwTUTO
Lh3723jS/HHsHwR+yrVpKQrmtmXw/LGtRCsx4ilSUBgsDuSYnoxdHsxX9rEPyxCymBblZ4y96Ub9
JmWu6ENytxbsrJBgwEA1JljP12uvlVQMOh7Q8Wj7RFNPIF3ZWasUCNYo8/YVxJ8Q1sIzDQRo53Zm
py5ltSvRvgDenTbpAdzAAPUQWofLlnhpECbC/zXEnAdVqe2piAgW1A0o49yMsohFg+/7DhB94KYC
Vx1bfJfqcSLIj3DkvpNgOCh7UPzfUsRxTYc6P5GImBtjzJMlr2TSEQvZgb3ifjYIOYJI5G7VML1m
2qL8jusNG2PMVypWaY2bDikCOWrPZQ/2NEhNXdnXy7OJLgrEUcG8d4p+XP5iIqPMF+vmMlOqDLdB
R+qdUtT7hGg7NV8F1wHPDH3NYPoBHLuQnjz3wKmylbkmKIdZ04PhHCSUCUaRyjvXBhSlwBgGxOcH
HUNt6pa8zOltio6qRnZThVFmbXd5v+gXZ0MUKqz0vKKMCPzB+UJauy9KOSmhZjur0vWaVV+cXJN2
fTVGXm/mIjAw70CBVgJ8vZiiB9cpU2VI1i41pnjNPU17dfQbuxEMxIj+f/rvm/QXE5IomDtYTtO1
lmfVSe+vZv6ZuA4ILqhaqVj9B0WOTk2IsyRYxTQqbu3c9eN1kQCP2xuu1r3qEOe6/JF4MX1rj7my
ZAuMT6NMdw3zpqpyK0+WZ9aS20rjtRbnbtcK3Ju/jZj2Q5EGnDFsdr9azZwaFXQzxjT3x+SmN1aB
3/Gcm9ZnKBcgValmggOwfW1cOzIksNfvkjW6lXQ9TbLg7cw1YgLCATpOvMxt6vwbbwBhypINktF6
83JH4jeZAHieix7o9ISwJwjVSIwT4yoCnQlzgrJ5mpbGbnJvBKrKHn4OShbYHe75JEyS3G0SkNA0
ghyG931sW8aIFJpalH32fGFlCtpZo8larzKDVLmWRQyq3DWhxUPlTVAdYhlMFyXrrZYmZNMuBvtk
GZKdFIqbZNwMF3Q2/9phjiuQPf0ad9g7/fvg56AK8SiEsLgqO38NiiAWMhLzNg4IevpoBI8HCGjP
N24pjDiPFxg0UtkbegtIFcFUGS+gbi0wS1LmUpEzvMExNzm1L7XaP2twA8+QWgK6qlwTKixzMwja
uMcrGN7wgThhhNjimFMHXGN/uCYhYrmXda55OweGJ+9FSR73ozngXcfsu0Z1qZmju0gIsKmmgrYH
hDnkFONNEh+KH3TYMN2Nbi8oufEOsaMhj5B1IL5Ah3r+yTC4hAoSQd2/saCx5dc9cpbgcnzldpu2
NpiPNtSrPa0jbBhu3noNGIhsXz4YIWAP19me4tilT8S/rUXmBKtETUmNAgYQArlrSJ5U3cWTYOe4
zr7ZOSb8Rauh547dgbPTvFKXZ0k0fcrDpFvbRTCe0GtFRnoTnqCHyk71yOyue8sb3uobC+MNI4iA
PCqx4Vp+H1AOSxOPR1FBj+seqPajpEcZnw0m4ZvUxFByukgp/dJ0X2aMV8yCaEuXwUZ4EHn8a4KJ
8K2D2kxi4oDFbTK7evHqZOvOaSLE98nATJjo1cEJIcjGKIUfeApwOTIVjTzqeiWh7e9oWl30ggJI
iV5VRuZDaUjghpxAf2aKySyKfsDAZoyyUFXbN7K+3JB4PaEqeWUSGcrLyQ2uNs3trVVwM4uWyBzq
NHcMGaDX2htyNQDp0n7IgELL86sK01OCw821BdQe7RwCNv7hFZ4tBgGSF5z3u+EwSV4+u+WTBGb4
9kAekv14XQXkqr1SRdkHLzAj1QUUB5BbKBqz88XxQnQlTaAVD1qUvUQnzk2/vLbdyJ1uLAmn4vJC
OW6K8XZgQShclcLuzgNlbUpaB+6gDMTYCCvLzRS9DDpoQbuXGlTVl23x/GZji2WNAsVH2pk1qLDS
EvMoYLaZOseX5sktbIih2eMXhIaXZhSBUDgRDemIAeZoGRWVD10eorTjMg5oN0fGhM5L6cYiuDwn
nJxZYMJJNVqlbEDYxkvsYic7y0NlVT5o0Q+X90+0EOZbxW0H7cgC+JBlWG7loXnoYhHfBa8/uV0K
28MZ8lTGcImEmSWfvMlBtRtQoAenXpDdUjH3JXXJL4wLOiEwNqDXg3IxbvB4J6rUC5bKRjNo12pG
sQJrQ2bMBCguHeG9vJmc59HZQpkghkuOxKqFdjlAjumu6lTcNQrpfQUEQf5aTuuhIl0ckqb7fdmw
wFnYmSwjQwNCo316iSAx0dKDLRe0fyQI0jzoFaUagsgNkLvgR2GiZVP2qt5OqBERT7odDm0Y3eVe
eW3uqu+iu4fX2DmzRT/n5s00JBn4F1B3gC37HsSuiCDAb0chnXWzguHNesp+NG+KV99JR/GLgLuj
m5XSf99Yt6xJwWgU2jqZ8rvWj1FD3JIIZm5ENuh9sbGxyNEIPeMKX02+tsp82vf0L5FafgLlc7aV
THoUqSRPc5mW9iBFKuMCykSTZaKlMNFq1SvJWkoTuXF1a1hfLDxoylLwoBHZYEIVYiDocLMBYmJN
C1lJ8kVD9QHKOKJyIaeou90tm/775rNU+QDVjpo6uY0GAK4SKwryCegotFjkBY0+O8iKBxVa8ZcP
Ma/pcWaYSbcSTADWRo1N7IPlbfmh2K6duaABQU25+VKdYuQo/wmekkYlJqs8M8tELeD9JXuih9q+
aQ5qgMwZj43/RRZ9iu7uzBgTQRCfnLxZEKnU6CQvd4ktSJEFTmIzUcOwJGleod/odeWLnjyoOdpG
hmgmh/fyPFsF/RUbF7FIb9fagjmW8q39SgdQ8zA+ODfxI4RHIF8kGgDj3lx/ghFbPmpToEQVigcs
lTaQrOy61kUgIm7OtjHBhIgaLCplksMJSjWsNcOT8gq658VuVl+qXBD3hI7ORAsrB5G2bmH70jIY
F1cDcd3qSp71lNduDnErGV1aMRESL/3eXF5sfczu07zLU1TkITAAcsKnZbrKmsUdhcx81IcvHCgW
r96jH4VYhXMMBcwdunp5kEnesJ897di+QuC8ehJl3NwMH7zMKqbdFGiKvDvsxiHlxamsZcbzSV5J
cm1JBPARpXf8Rh/R8C4oMqKUrV01zldpUum+pRX5qdCG0rVNXURfw5E9QisMw33oUVNmRLaVtKDd
iGqhQ6sYkz8dHNktHiTwX9ReiSCmeGk4eZQfN/qWzQc18mMArMP55a/DKUCfgO2il+AAX8q+epJi
XAYId9AEYvJ1Dzo9D8vT+LsMKdeeDFZgH2QmIsQ450vAKtoKdNoIqBC2JTiSZkbbM6aU37Knej1a
5XFgBVaoBemt8Lt/jAzn1piTNDT5FBczrCG1DrIobKywfyoh2qbujBZQXr+Kd+pexPrGOcDUrI6q
LLhGQPzFXMVkyOp1jCR6U0VhbvpddTNAgvC37ke3axBPVynZFaNvfxFl2B/DOwzrEEK2TSD5Pkwa
2HhClw0eLKjWD/YXI80bN5aS/DQuqkjInWsKKAAMNQAziDfeeYzXtBw8cDW0cio88wzjlqgPRv33
7KwmfSMDIopBcvTWmCsflWFSpAQYgDTpXE2FVrf0I7dFxMAcL1EVAFLe8a7yhwf5glsX5z0rPOCn
rhQp32PQO7x82j7uloERuz8BiLl3x8FxpClZG8z0Lm4V7SJF8aws+HsjaHLa2C3Q92A8+fyTGBD5
nKOqw+cwMTc+nHrnKYsPl2183CuDKhf9a4M5UTmmx62hmLAQxTnWC7C0Ubq/bIL7tNnaYI4PJHjj
plpQroRsT0AvIx9DLGEBiIt5gFibVz6Cb35AyTL2zZNoooG7QKjeq6hbOJBhYIw7ibLUREJYTCfV
a4o3pxGgr3j3LGpN/xhgx4hrYxq6JB4wgWs8N+OpsvGueawWwXfilcrpnCDodFWM5nwgKJcVCNtN
kdlSCvt/WB/QxfPQ/KIk9s1RTOfEWxmYb4HpBqzF+CDcRaSid8BN2nqEtIHtYNQ3WfdtoaAxLipW
cO4RzD/+scXi5CaQOGGYFHfo9GvxKLhk2MsPM7jXS5C6RIKDxfOJ9xsLgsYY//8A8JLbIq9iXCNr
Mt3LuXGdZYLHG9fntyaYc6XpzZoVFQqCQHQNPgQW9qAY8xfitlDm81rUdv3+YO6pz88E8pWu8NLi
pWVolOvAMaAyiZHt8+hRSh1IV2v45XJPJQ+o1I78AgwlBpDBfdQBuPmZXYVWNB27AzqV7U9JDprz
daQi60n3ZfXUlavoxUjPKptpAvz6rwVmU5XOWTplATcVOYJL9HnwhwMJW9R3Bzd66IlbX1cnzMsC
KEf2ohIo9xEEIUaoZoAvAmwOzAUJ3ccOLTEDmU52rN4fjtU3CTx4qkuVd+mH/JxJKOECLm3g7LMp
XUcl9eRWwVCFPD1o7XoHzYDQGUFV1ww7KYVwzdiAjEW6XfHCbCcpkLroJjEc0b5zXQnU2+i2y6jm
28xFpEZpRJUgUFDP3QWSz84VHfxH5NFRxWx3qVBzmBt5MKlCtSZlFWnlue8aSYZRLTICLb7irdQc
zSYOtSIEfE+wNJEhphigVWkbR2vfYNa2OEWdelVm6yGttecmbnzBNcjfxT+LYhwoicDIoDp4Jy33
I0WcYRN/mQ8rHgZUR1lE2CVaGY2BmydSmVl65BSoJzrZvAf/QJCPQCQi1QSVVv/7v1waE2u0pdFz
I8JzOnpKT+/QwCtMzvvN1zVQ3U9eTBv3oGvfrK1OYyuOY9AoxDXy/fxe1irf0et7Q4T3EG0i4/jr
lEzrZACG3lgRMGBhJ39Z1+9z8tcNY6AiHAjUOLYJMBgbqhtSGGZbahDAGQKLvGq5SFLi44V3boDZ
sEZvojnt9dybtW6fpvldueiCBIV+4vPYfG6C2SrgJPSSFDDRN/auXm4GfZe1JLzsaCIjzAWwtHo1
2A02KlaNYGy00KnHXS9iQ+RZsXDL0EefjCSbiT6kbxoLtNW5p3bZ9Toph1ma9plhiSqvvK+ytcME
H33WokUqYIdS46t4sc8tSPVoRhy5c7iO/0n1k34G9jNtbTJBaILKTLaqsKlDR7iAcPbBhN7SU34D
Sm6KftV+t4+1P/9OHz71eN+aZiKSZnSpYqwwTbyRos3dBpxLqE6Y7hyYuyJ3cYN6f+8vQKmAeuVd
YJu9QNtJs4Z+QFxqlVtH+1H1vyq9FVwhXG/5Y4Ollh47JUnHDMHI7uJgnNPrPpeCqTcFr6iPoQjl
SkxmQ6cFgnIfWrBA8sWDNuBRK0nOsUjngzwDV16mzknKC9G1yFnTmTHmnGWGNkmV0hReN+bRg0xg
SW1RvHIm0guONOcQnJli3meavA65nbbAkcxACcqxO+R/H5lgwcLDCeBXSl90fluA7yDSSTIUXtTc
LfbXJb5KBgH8le4Hc6rOTDCunUtRlIJ3rUCidoiH2wRUrXXy3MaF39lXRvXXRX+4AiajgDhAOcVg
WZjyRarttEepZqpfDANKKErs1yT9e78+s8LcGWRt8kEjsNJbxG9N4uL1ue/jl8snlPOuPV8Mc284
lTn3cQUzxNOP/anyUT48ybfWsaZCpwexNBvX4SjuWtVBke+wefzQDVLfpjDYxEa3H9qlCi25T4LL
6+JbAS7kXRdatZk7ZLDXqZoS6EStEh1z8ckiGiHmnlFI4fxjgbk9MnNKSEO9QNKNUwUFHqge+XM1
CcobXDN4m78PbsIY/fdNrjW2QEmguoESpGm77fLDJkVQrIIESGSE8bUa4PG0j1HnVEsK1rwd2l/O
LAgD3C+yWQjjaOacOclK90sezZso6b2RiAp2nCoG7Sn92SwmburSajhD1ZTgu3HnnbYbAeGt9rH6
TtUq+aIcn7skXAdwAqqMxKL6+6LTsqiqEAhSUviSPsxhV+WV/wlX3lihv2LjAdbs9Bggw8aZGdk7
E157uajjx8lKVAUDPyg10RI0W2BXh4zYw4jG5QimZDm7q4YsXPq3ypBdUxUlBdybFFkBSCZQUbfZ
EVYZgkuR1UNqdjZ6d40x7p8pQGt9GzoREk1kiXEHqCXMejxDH94cn+IiXOQ3Y9ilf0/vAKezwJeI
ywAFARaUnmexLEkjrCzLfk79rvtSiETiuOdzY4I5n2m/dAUyRzQHHMxjZcW+7Jxdl4mYUzg1lvOl
MGeUFHI1F85cviP3FJe07jQAEjADMljvnJdOXCbjet5mZcwn0qc2HWcVm1dUya4ZHwqgxftxr2e2
OxaCu060i875QUoc6PNCyg1almviQebe78A10aqixx7fDOTv4BU4T+wQgTw3S1olBaKCczT7xXWi
a+J8KkMEI/0/RpigUOQEtSeaIb6LLz5kI6SoFcEDiX98/tigC90EHjs2q1ivkVXpKWApUp7e91oe
9tV0TdJZULDl2QL5DOaMgXUHbRjreUTp+jYhkClTIDFXvVZq6ksphMNmES6W93lAD0RDD0Q7wKJ6
vqoG6odKDoQg5mA7xZvKtQ3G2q53thV1gmuVex/hbsCrC8NfaNMyqa+prpY821C8zlK0pulISR7K
D1RGnlbtRC887h6CrBMCCXigwPvOVyY7eTyqEs6SrCn986gDwanY/bwHoWh8r0ySiK+Hd3bBE/Sv
PebsKiPS7kgxcWvoz0VyNyS6lwEHmDwqoslXviVd1zFpBAJcNgkq4kjRs6ZFfq8av50cVM5JO35d
lBmjMzWUUfT68fKdy3US2PvHIBNwq3QeSs2BQaPWgHI03DiW91ay/++sMB/MqUD3lBC0CDJIKmJ0
eNXTYBDSKonWwnymtJGlfOjgFmNdnJqou24tJ/bqePhEuEBvDDIdEGvlCNnFvR5LLVJuLVo9meSu
tELrXPqx/j36j74lgQTQUAs3P3Bw9Agj7TriBA/OLP1QQDPiS71Vu60zteHlL0TDKPuwxLArXvdA
HwBcwjwjplyRtSztC8jtNHd2jrPU57u/NoFBMLBu6RjXA4qDcYKkT6tsxKfxqpzctgoEKFXr78sw
aFSomC1A9RtteSaQ68MwSqOKDUvBptQ3OwwdLsO3y8vgPSQBssHwPbJI8AWzadCajY28FlgHYl1x
bd6Dfx/QWTD6gtlS8Zw3MWiWhwvRDRXDIjbYw6nOwHnAQ72hHYGNLzwrca04WCAGBzZ+CEj7vX2L
xhBVhqCNISJiIaXfhHGLM8NMeEjTqE20FYahNubq1r2Sfx+M1e3BYh5Xn/CP7SIZ/7Bk1Bs0mk4k
6fVoP0N2WeAdvFvKwFfDzSvDx9HnOt9GIklQSVdT5EXPi9cdemh8KKfogcpbxEJwIc9PzqwxH82o
KzINOSRyibdqXv8joewege6OtTu/6TvVFV+MHAEhhKTNCtnvNTZLR4DuBrthUB2sXXwvUaFl75dx
rOkkgP3O1kNc4dAgJ/aeGWY+3mR2dZ/M2FrJ+EKJGyzr2dRFfVmuEUwmmnRwGQGRqUR0pp07Q4/V
re1jqoGaK99XuiIoR3EiIaL6HyNsKoNpY1Alw4gUX3X5syTkzxcZYLxwVcnaNTMMjJ1+b85QQEzN
QBCj6E4w5xaLQKQAsRgGK1kxJ2BIVuRHYGunhCtUdSy6M+B6UliC5VkknkOd6pIxxunwaG/MNoOx
aXpw+m+YLXZz+2c0iYDc/M//Z1GMjxV5k8iNQRV+u8dJOzTao639fX31bN+YFEKS6Q2lwYQs3d0Y
0LiTl1Np9+783dQEZSLeG/TMFvNKi1ejzp0GtlTDrb/SZmYZAjhaXmuLa+5oODceL7sF/fUXPhQ7
MBSZltnFc1F6jvJ1NCyvtq6iHtuZx262Vu66Pl+2x/tgCsjDIOOAuRZw1pzHW0lXrbHtq9KDBp4r
abip3hQh/ITn6lsjTFDQSD718QQjejgcxhsKGLAfbEymZtAsWgUQa94Obo0xwcEmsjkYCox1HaZl
kCZl5nqdGjPkXZqHQVZ3WfXtM3sIVJtjgiUQQ6Pne7iM8SBpNrzEHszQKndOD3KqT5QsgTP5Y4Rx
xQEjTkqWYVkpaFwK41i0gn3jXr0bC+zwR1zPFSjTa0TVwYvuKQ1AHACdTHw6wy6+CHkxFnkmVPSA
JqMp9PmuRYaaOU2DoWFrftCLH20n+Crc9VCADgjDAIYGTu7cgJ4XbeZ0eNEUemAeywBaXZjkBQ+F
54QViG9yS3AtcdOJrUXGESzJJNaE19p7SI/e1Kd1j1rFVz32QacIi/WVLZxL452trU3GL5zEGrLU
hk31ngRU71r74tzgzeNnSJhEE/O8a4QOs+NlABigyboIxGWXpR1peLfQqU12crkrx+d52l8+UDzX
2JphglIaSaWT1vD1Zo5dKb6RhNq83E+1NcGEJDp7Zg85TJCj8bz6VA+ThiUdPC5AcKVot3+iQA9W
tz97x8SlKQNgwZ7poshp1h4NWfDk5fr71gCTtMir1iqTBQN6SMdK5j2IhKUneaf6y77fV0SQqtPj
w95UW3P0ZtlU5GZrUImEbp23KjGUUgy3GGLIDuf+AGkb5cdljxAujklgYp3YEXg96NHqIOOIQe6H
NGx9J6z95aeoeCXyPyZyqATAwsTE0izjtQDpnlP8vLwckQEmUAxDBQZeFavpnMyVqtcu/3XZAO9a
1xxg0vEeNejEyfnHAZF5URkdYnnb/xycXZYeKl3gbyITzPePHRTnrYKaqF5NcjAcUMOT18vL+H+O
6Z91MJ+9MKHe3oJqDkqTxq/Zl9w+tJEvG54GLjNcTGDfDVvrXmCVF+ag545SC6D2BvCd57vXtY41
jvQmzL/OGJ8pdtIJhAURoKVgzIbYwt7+kgTjlS5or3LTza1dJij1SmxbQ4qWIWZL8B4Iacsw2pNn
8xbEeriChUhrnh9uDTIxKZm6qmky2qMEczymMMC17mU+5WUgo2cQYICG/4BUk+c5W6uMc5oLqGv6
AlYVS/KipTpIeVCuhSA+cUPG1gzjoHqGbM2i7RzzZt3RmzEN82u6JkoUKprOEVpjPLU0SqVyIviM
80D5oVE8/UkJWIqTvVv268tlD+V/N7yAcbbpGADjoHhSGurSYgd1qJZL2Y0kwsnwgju4QCmPN/r8
FluGybKkKVUVqynW2Z2jYqd3iptAvnmRW0xPCI45dzkba8yXkozBkPsOyxk0aEuU8bj6ZLL+nvcO
/J/QK0ORDvkLwHznp5rYqxE1BdBFk9KepglTnpITfb38YWjgZi/FrQ1mJWva1nlnwIZltDsMJT5k
c/6tHDNUOklQETtU5XTwL9vkux74A4FrQ0MCDE3nCxujeZDSApk0HUkrA+jhAjl11AGlw+W470Rk
a9zo+MecyQyJ69Wa2PoIc1BLg35TYtUnqOYR9ICbZT+p+ffLy+M6BzjK6QwXyK40Jii2yWRqHZ2p
SWP5mmjr3ogWQajgevvGBBMG8ThBUW6iOfQEHGIWfV+V9hFIt9uoanf2OgjSW27825hjHHFJkxxa
zTAn9zPq05YKdGdT38aKJIqBor1j3FFu0trJHNQPFi0sUEIwM+E8ANcEXF6zKOwf+JNz55O1OTLk
HCacxDVz972ieYTypKuOrvyc7CnxuCq4KLkbqKP9puEsQ9GXCX9JJZnjumADLUSnVmvdQqvRExYR
7HDdAgEWpUba2WE9r4SodtOBetzTIN1dL4dZO6zZQxx/XQxBx5l/85sgKYKqE1BiGnOE+2zQ295B
YR2K2ou7Xisu2DD8cQdQgAbW7lT4GuH1K4Dj+tfih0LTJBvLsgLJEz31b0rnKz7SnMD5MUUBtE8h
YFQ+oHn7iXHMM6vMl4ND9sAuYUvjoXDH8VFPwsvRgpsxQl8CZDTAawPRx+ykTMq8mBwgetpg3UE0
JlzIfQruRH3XhZguxeR93Qvl+7iH4I9RdjPHVVmcTp8QgRtMxdhvxuwKlkWj3IeLZWOB2ThJnZIK
8Cd6RWIkrscAl/1IMPGM9j0l6J4jQYziBnlARij3qAagMbON9hglUBdAs7GKbqtqr0UHc3heRJJW
3BP2xwo7L9kOCIXpglVJZf1sxyC7NNZCPYE0SQ1Xaywee3tpnz61lf8ujS15gtC3a3UTwCJwjQTz
K45amIZGqATp6IoZ5HmxygDmAtInmKdGV/I8Po6LBn2NDu05CAwodz34P1yzINl1taovlxfGtwRZ
JqjRgS+WhVw08RihxoB8106TJNQwIB5kWdSHw+SIWHW4piAiBBk6rAw6QueLGghKlcMAwV8NfcAl
HJubxRAcZJ4D4ukFljGQZSNpoz9hU16Y1hxbF2koqnbQdmmfSAWKrNbPRZw33KVAuA8gHMhLfBhD
n3qtkzIdYJ8xsXcdqFznCQVcQVrIN4LpWd1AT+wD0+46QDJ9leAEk31b6D+i+VtBBAeW+hEbIPBi
BfRcxQdBMn2+X5kx25M6At7T9Y5b9DdSeTfK+66FwEr2GJPEJ0TZXXa49+N5ySb9hptvNGYlhEkU
fCNwfgTgOXMLKTk0ICbo0h+5c4sGnqs4MdT9RCkodz83i2X8L88k0EwY8L8mOsb6KW9vdJFf0Lzl
0trYvKYquxqE7ClgjrfZ9OgYX3pZw/TzlZJ+7UUEmtyPB2bEdxpeFdHifCPLtFuSuMB61JAq3peh
EjqhmEqft22Aq6DPA4VZjvq41bZOlyPy5YgSefc6zFlorl8uewXnLqS6bZhKtzU0YlmAR6qo4CHK
4wxydK2rLndNLYgMHCo2sEZsLDBuJ5sx+s4JLORL0BzKd5BFUwagWfTznZCXlt6sjCOYUGGiOg54
baMmdP5tBiLDzweCROmGapbWAHHXUAH+T9RGON8H2B6bkseAD15lw+rSYbSiBd23V2uyDxEHjFuE
iqhuyzFC8X+gh0EGDTFRZj2Iqna0KHjGr9HtRDLX0I6j9XjZB3hZGEyAqQRCIriM2OiNyW8CzndM
KxMvPWnQocHAu/oS7Ue/fR0wwy+mOOK9gkHpgPgKQSTQ9Zt03ZtgZJnEbsAuQVPo/iutEMfH6qfl
ybsqUAehzAb1McYrbDrmo+EWBFqdVbwxxqTNV42OYzfDi2UCm2Ji3EctdmtC7i9vJu+DwR/APIhR
84/ATaMHaQUe/plXp98GxTX6N0uE6eatxsTXAh0L+B0+YBqHVHGydJIzD1v7Gnf1SXK6yVsn9Rse
kAIgKic+gKadgkJBWgKsGfOdikg2qtjEckoZWG7c6oqIx4QTTWEBQkQ2AjQKBkyuTPQqqdNCRvHq
EO+V/bBfkP3LQiog3ndBSMCoK0CuYANiFrLOBelQPqswEJy5VEtxXh8leff3H39rhIl1pZKlaUyZ
ty113U3qAFTr4EES5b80w1xAdtsDL2fhFd9X2rU5P62Wc1Olglcud8OodpNl2WDaYJ/tIAG1Z+gq
glgyHt14CReQGCR/Pw9nWxsbTLUoxUs+HSzwRDughZb6qyWRoXMhUvLinZetFaZgJHezY5eUyk8b
DgYIayplcAG7Riz9xEQp+JEQ0vAIA40GSyhsLH05FlCq9Qz5rSeZ164n0j38vY+BVQh/oBSLP0yq
Y66m2isrnYyNnKCCiEbSDm6Vi5Cf3AhtAx6JRwOSgw9lG5TxSL30YGprRhxNOhElBWjwaqHiJbGb
C5kjqNOyMXprj/GFeTTt0XaKxlNjyJ8lmavKJ6k+NvkDCt/uJ/bQxpS4BhQu8AzMrVpgFiqVK8rQ
uXYB5rB+Ur5uxxRNyL5nguyaKD4XUjS44oCbOL/loJ0w5f2Eg6rfgxJWDnJgCLVd/39dG0hLrW/k
GrJFO+NweYG8EhXuB4xPA22KWXiVCRGDvWC2YIR8Rx9gqDkFwhRNDqBbfSIdY9SLxE9nzk0B9AYI
TyBBjuuCnZssk0zLUJEF1cg4hNCP9etGxAHNCUlnJhgXKdW0n4gNUgezLh7XHLO6VZVr7ly0nxih
xTsWCTHuIwdM9syHi8k6r8O6QLU0kX5nmnxKI4yTYMbtWfCdeLuGMiIav6hYAmDDxCYMskpDBgYl
MBZ0qo/5/vElVuSHrFiSq3qBUFLbm4M/Ovp8sjvLPEaGNd7l4zycitx4TdDX3Y9rNH25/LN4G739
VfRXb7IzRasbaSA0xkhBPb30w9GKfv+9CSDLoWCHfN202MGMVla6NQXq2yPxDNZa5ThPzmFMuh+X
zXA0U8GqCDVKSA+pAECwck2VNdszyla0ftR/NW/GgNI1gOXRUw9J4U6B7Hee/lNECs3bQBQQaOMK
rx88Rs43sJYX2yHRkgHzisaV/NAQnEBbcEPzQjRSMuTRoCABxw+b00TzmmAUCVaGsXgFxDfoc93P
62RHLCOUkhpaCM3qTnH3VCXRzSAnVxJi6+UN/ujAmFFCVk2xC3TSgQmljSTFSBKQvrUlLgfyfbQF
Bj5u5ZkBtuqYVeDxKGMLZYs2MLQbbQkb8tdJLkzg8fvePwVlI7OGZCjBqjiNuK+lb9pcudEiOE+8
TcJ4MSUahad/GKOwWmKoVS1BS1TODqOmP2WtqALy8foEwdXGBJN6RvOEsoQCE6Zco7ejNM5BIUaR
YaRLb0fX6STtyklE1Eh0Z84vOFjFTByoS+kQKys1o5Op7RQipaCDNNxWDuYOsm7Gs7P61dLib3dV
KeLW4vkDxn/xnHOAgf1Qos1KVOacGCbz6E7tvneg0EjHROB0nKoFXdi/VlhukHYxJ7V1MPHZrK82
AG15+lyvp2z96QwrGB11KFkTFM6eESe9ywfqY7YKy2h808IwgHtsYFTzRC5BsIn3ULeX7cBWTw4I
5SuBR34smJ1bYdwFpAbAIsY4tlZ3BB1rr4C+IZN9Owf3U/FL+9xX26yKCYjNpLVabWNVc1ZT2k0p
idxFEwR77jHbGGFSY9Tt1zJf4RoLiKGXfnLbWACjEn0cJlJ05mqnZo9i1rLexOpVWqB56nhLI+og
cZ0cJR8VNWhUEtigF1uLTEtzNT7PTWbcxuarpYsQxLzdstAudRC80TRnyZIsI5JMo+gzrwd/EbSG
ql0cyBJAlS7x0wxiuZEnqI2ILKrnt2Ie9/KiDFWFMswrVKnMcnf56PBiIHTRoWgPNmVMsTJOpjnJ
2M4qVjTlGYZBvMa8L6rfWh1ms+DG4H2frSXG05w40cy+wABpZ2B+2u5ry60MGxSpokDEW5KtUS4r
NAmQITJLWgrN7pUeAiAyZGr0dK/YhT8OXl8vLqlqQdTjRfOtMWZVawbgQGHgHswOw0FDKWY90kZs
LzhEnG42eqOQgMEMOpaFDObcD8bBAtMvkNCeqU01Qdl5fokr3LtF5yjX02gRyI9A4TDp9MrvIO7k
puace1VrYeBmyU2QKM7WDpzZ/U1qdSIqEJ6Tbn8cc8SjASKiqTbjWICmUcecxUyCy27KCSKKoiDv
RbUVp48d85esodHmRMXwblKUx9ZpU8+uo8RDNWQ9ylKrC24UjrOe2aMr3mTzaJXViUol/HB1Ire5
B+u3Gw+CZJTjqDBiovmHbBD5AFPG69oVI7wJzna6Jt3PciQQ25THCqx743RVomJ1Fetm8nR5Jznf
6swoE1Aa4GYrAm5xL7Oe4vXoVG+f+P+BTwCSCaXJDwRUkCxtIYQD5K9MVoBjGtPyU9KJJm6ouzNJ
FPjBIEwJaih0Eli26GSGAqLUR5VH6qlxIy39PcbafSk5X/VWdmM13026CF7HO4NnRpkzuFhzruY1
9JSim+kal3F3R+W2bKBYjFD2mx/IecRlf57nA6AIxhPggLCjzNnSgdwCsy7qoy3axIPuOf3JsB9q
VeDwnOoHoHVgF4B+GXJ6x2LspIXeOJYEtkGKsZtum9tkp5RuE/SH8hfmwHaRaJCS88zEmvCMpfqf
6LDLzDteaxaUEWLIVgJYRUdh62OCrxaSChQoK/TDwdobJMdJc1sRLJizp2eWmdPd5E4W2RXqdPpy
qxiJ3/Srj0HFw+SInnqcctb5Immg2QQSbLZlJqhWYGZh9hNvQdoAIJKP+lIGQlRQJQ0eOgSOP7xc
Poachy4Mo0qCrBjweJD4nhtOgLWup9Khsol0OBxjfcCTtwfKUEpcEQyPcxxhTId+tI3rCWC5c2Mk
wZBObBiVZ5m/KnJcQGX0P6Rd13LkOBL8IkbQm1e6NmrZ0Uiz88IYJ3pP0H39JTQ3KzaEbdzqYjd2
HxShEsBCoVCVlTkPHjgdXFPvoTUiSFo50Rmc9w7uA8MEgOe1ObfZ1ElqTDubQWS76NO9NE3XXecA
dlDtBHtIgZ5MlEG3CJPtqvGqXs0sywYdixLPqE0D+eTO/eMAavpJOybzz7x5JHKYzbeUL/WyVc6t
gEcpxmWxlUjLNOZWWHsITU553XhtX56KWgrNrgl1PT1EM2TWCIHU5WWD3N3EwwmTOzZeOGzivIIW
f2wJKlcQR/qs97qnFknvVqqIV4QjHQIiKrRKUbqDnjWkLs+9ZBiJMcWlVr0KWqg3fTAF1muNnPxl
3bRo1O60J9lN/X4ffZ72okPPERKl5mlPDs1G2WS7AM2cLbg36Im4zyI4pVvcJZ52FR+jR+1ePxj3
v4fKpr1xKI72D83T9/++xnX+JzBBtqvToe+hU+PNdu4m5TWU5F1bRKPBDaybhbK6iXWkZ12z4nKU
j1QQVb5ubtd94kM82pdrjHcUX7OddBANCPDcSEURG9xmiAXo7p9/XVvS8wz1ZSSdirWL08411j4w
Y0NwPF6R+eyh3NphD6VMigRoKqgaHvtvxg9yVD4NPm5jGlYT3/EwjA8JMWgsPKHB6/WP+NTAMsTC
gQj+eqGGivHOV97D8/VmejdWtWlmXoJEO65Wjyyzq42icpHIDJN0OAvWCsnizNMSTXlCQWB6kHq8
49xqdkSRgJfhqFgOmPRxL6PZQy/OTWAtygz/krahHB/VyT52t4k/W+66ix9JOPkNKD7SW3EmwFsj
6GUw0wFgF/RSmJCXJpNtLg76pvrXsr5SPdOLr7R9/CvVaCqwgkLMHXb/A+U8dUnWlbZ2GZdt1LaN
0hadBNPyqoNeHikhpwmRRc/aGcqhDEUwKF6WhQ1+WynjvLVk5Y1dUDFH2deP+b71Sqqk/WMpwt+I
G9Gp5KT7ZwaZVAeg3b6SG8iLZXL52S7wNrPTSfQ45e0jOgV/HwUmrMXNOitpj8SYMj1ghI026250
zC5WgeR/4AEDSMofYyDEOvfRvMuUWKJCnDF5kKNfc/bz8nXIzZyQw6BYCoZGYA2ZQ7Cs1jA2Zkyl
fLWwPGZhc7Xe0JSUTji3og/E8/2tNaZaYStSVKw0Fx2tvaxeLfVtKWIr52UUqDcDCQVNWxMds/Md
A/FBNJUE9y4xDK9LLD9vYlDZWe7cPBWiKimvDKwCRQP0A/4HBXfG42w5NU1IR1SQHJwCNWh38h19
HpWheCaNu3cbU/Tnm3BFeiM3J5W+AtXa7afbKG3Ac+l/xB82Vhh/mMDD10kNolNc4J1S32j7yF8f
xpfFr324905gTrQo5mtlhYmObYLDlBxGX/WsMA3mfQF2pwFAgtVrfyZHVUSxxLUJTn4gkenTj9W8
sKtkGZQY4qFLtl+h+kWTduEICP3wbLRVN0aYm6xfKskwVxiZPOcWKFC/vc6BAwVzgAeW3WPliY4W
9yRTBRXQ5lHuwVfx4o1/6EWzGgvB2eoDBaMSaWDEuMuIn+zlK0fIbMJ7VdIeBOo5OgUwMLeYY8br
Wk1I3A2nfM66bJ8qZuWmSvzTKkR4a26OtzXGXF16SobGUSF4PIT6zt7pHkC11xSuUEBRdH0CjCqI
fdHYOM9NNIWKtAGzAPQr45rqmo9ZPuMyiSbV18zhNMWnTkgky78kN2YYR0Hn3izSFieAfrayDshu
2AOG7+d37V2Xu41QYlG0Lub+mme1U/Klbz0rup2tx6IK6kTwHuc5/2br2AGa0RjxHG+hGJHKR5Kd
BunhctigW88eru3vZ5wvq/rFzhXsGQB7yL4zz5lBx9Zof3VNumui9CNRamuP8T+5jPW2SXJ6mKeA
ymBW5jVOtGfctJhaH7y1Ca15JzrRgg/FamHrcw32JQ356aKp14nePvbEuLHhiJc3kx843jyQZRfo
Cl2NhorKib/KS2IU/7MN9TYLCU2eCKG2om9HV70JU3FqpGOWYlVpdjDjX5mpBRFB/CeR186i+0W0
hcxt1tmpmnUJOiMR2iIamd1Y68MpaUW3Js1kLzkkEysg81IX5QhsmnxM973hJ2lI1S9owcuGqFrk
VdeiF/4/fDagt9AjAJrq3QC0MclK1CEC08yt8utdt1cfu2ABbl46qMICJn8r38wx360mSp8aDQ34
4Jtt8QClMdiQPR3dQBVKbhguvNc/clVTqPSfNTLfz46ysUV0BE90uycoH1ikdOPoY8cbc/EUjIPi
LHu862QF/BORvjL35i7dpwGGRB1ffdRv+5O0A1eD7/h1cPnY8ffzzSjzOMLYgzGYJhIEJw+b9VRG
19ooaLn8g4u82aBxenPWmsGmmjqIkzhqxyac931IfDoNmoOUThSu+O9p8Mr+2UbGQ4ZGzu1FQeo4
Aevj92tgAlKY7sC40nyrnirQv/tU9ls0Pkzvq/dn780s4yNk1Id1yjCEWtn1nuT91WTY7qL/pffl
Hv4DxVPDs9F7vfz5+Ffcm1XmxCt6qnWdhGyLrHuHvJjz0//3+5m0wNIlEpcZHn51OnlJAdURS8C8
R/fl0r4xeYCpGeM6GRW8vnBuBiWKQadaHrQEsiNOXS2C/eLMkCAlffMOlmzKNrJaylaUH8ZwCdZD
4c/PmuWie+pJO3UvDRj2EWVw3BXSgpGKTB/D5cwe1jUxiqZC9Efz9DrW+6tK1QNnLQZXL4z95e/F
9cKNLWY3y6iVpqjBRVajYveLLIXlIkceQzWtar+0JAwvFGN/nxPJaly51TXB/nLXuqm1MIcPYrWm
lpR4HbZIGg3J9g1Tcus0qIb6cHml/Kjy91I1tiaRSTI4zm24fnHCvNY+PjaBfTvhqksCTKt6Amvc
q3Vjjcn1Esvp47qH3/RB8YjM35+v7Eda7EQJ6X66EpJEUqd4dyw29pjLoDK0ysKkNDoSweJRLav4
gb7rJQ8yWnLjKniV0hn+3Ha1u/WnYLH0l783Dgwz2slAP7Baqb2zVEYd40ymyyvhMEYHYfXneCwP
9I41RTIW3ChG5TL+a4/ZXEVbprHocamryn1efNfMf03tgEO/+f3MZuJpXypNips11WIv0Q6d1Llq
+nh516hrv9s0DbUrdJBedTLw880tt5ZDupYTjIB16GpMlG9Orz0bczu5l+3wn2obQ8yVXSNvNfII
rvGn8pcGiW8CM+/siiANJUFizv04G3P055t1RUYfyUBINB6gwk9qq0Wg7DEcQdwQbR4bN/TYcsAt
hqZ35afxzz5yvGGpw8s7x835NyuhwWuzkno1oWez4gv1eoZcLrd/JWX1dWpNw5W1snMdu365bFH4
rZj7uZ3RPyQ5eohGc92ACdBTXMp/OWfHAtrkIaUqVUT6D6IPxtw3Vg+x9zyh1U39cxlhYPqvy4vi
fyuHIqmRqQL7eb6N2jybaWnDIWr160KWb8PSedMSP122Qj/Gu+MEolgKX9NQ2mGs5Ho+rRh/wSzk
cErbbwl2j/TRri4U/7Ih7nI2hpjgkPT2NDcWXoI1LbDI8ZNjLUelzZ4vm+HMtSMIbewwx1ZfrBo1
AarOeqSESvN+3bUHfY8K8YcCBECZMoWwaAbLGr9GsmTpIKbFzZjfqMG6j3ftid4XOWqnImv87YOm
CYZC8Hq3me1TzbXogISgFLLHdj7O6n2rfL68dSITzM4B/dxO0ozg0OX2XiqSQx5HV2veiTIK7h2P
TvWfpTCRDqOqJiqXaMr3wVDfDsSjZHnDXv80O5+ke8oKaAjAraKV0Z9vIhKKOW222hjw6ifzYOl5
59rmizpmghybH4Y2K2MinzymRt+2ee5pyklPgPuh/qf/dEwE213kUi4gUdbLr5ZubDKhj7Q2+Dtn
+Hvnz37+UAZp0H2XQJYDsSp3BBrVnW4pJeoqmm7lrxYy3uDnhWoZFDvOdzVee9WSalimXCwteEQr
1/ZHtDUXv4mBdcAbQ7RabrTamGRirjbUTiTFMIlqf+VCfslPc4BtV1v2jFaY+nLdZmONyfI7BNJh
beCokrXTj5qf+dGh+oTxPTcxwtVTfX2fBKIUWLBEdtSgIQ2GuiRIZlf98KlW4EHW8KiQ/HNtGaLm
Jjf7fVsgy5Wprr1uZxQeA7yKfE0p0iO/+J49YeIa3y+oQWjlx5BEFyvecVtp23Y8E2yqtpGnkSb6
lJmhRPDswwHdEqi+f4DgCTfCpvPPxJsZSKs1MZCPFOCIyFw5a0CNqUSVgOuOf/Ns7DBRRlNSe5Vm
9OlAoBDmku7m5KHOrtK5Ay0ijofzJbEK315/XA7b/EoMRpKAagDIAADH83MoNeh99vSF1r/Mfrrv
UlcNejxhCjcr3Abv+2PpL89RcNks93C8guJMGfwar9FhE1OtNHNA1o4naF3uErzmpZPWhJdN8J2E
Ui9hsEfTnHdNLgL55qICR81UBpRbBTwUmNZHBTIsQyK7opoWN6NzcJ2DdJzqCjJ3bB7jR3iRoUgH
VZFk+tqs95cXxN0zh/bfMXsI3n6mv19VumQWMmpmtWl/MmozGHX5izUWu//PDJPTabaktXOPzDFa
MJjtpEfS9zsLE0r/3owOhOIr3k1FXfrc77S4NuQEeGhPmTPEj6tKrlwr/fezt2AwxWi2CeUhCy7A
nN6qb8dkXeraA9stGIkeax266qJASHeEzYKpkqzyirh+JyU5rKVU1BocrRteI318tB9JHlKG6uKX
6BLjeQFwwZh5ALgKc+DMvZkr5VwBUNWieHTKMSBJtFMDGrXLH4fny1sjzE0Zdc4Y53aFbdOcJ+zf
/WyJiMREJpjvX6l4SLb6hIy+tG6Mdb6TY1GrhXcZUrEpiioCJYjMfPwyqbrViLGKRTloJFimA4kG
F0PYlzeL90W2ZujPN7EsTcp5keQFKEKQJ2TRYw32ozITRDOREbrWjZEmqeu+jHH47WzwM8XxUOk6
TU10uLwWblq2XQzjXrZBtHVR8fKWd9mjdqLc+Lpv39putpeBkBblK6JlMY5m9An00jU0bRTlxRg9
HUJWHfEvr0nkBoynWXKiZb0BN5CaW2nB5L1muqPxvDo/L9vhefRm61i4MJTZEf+LtfGaZuxdEMha
vo7Jd0Hc5JZUt2aY+Fzj7mzUARd2ngHFKnv5FVWuMjvU/Yo9mC6Dy6sS7N7rn7NxvLFQ+inOsXsN
BMfB+Wv62hTtbA1ddG0cPvIG2i6OSeyiNiv6voObK8SlDyBIZHmWFerAbtD0DlQ+onoTd30Y/NGQ
vinAdzLeoZZyaU8dbog1OkrjXdniZTB9I7VoFJfrHW922HKtOcdtKkVr63VL90MxxsxViljg6fRw
sheRsbHBuIZSq8U6rlhL3oM50VLcDODxpXgA187YCBJW/r7pBojEqAQiO37Trs68Kn2LbKS60pdv
uRpD5PwuamrBmvj7BiIcJHIYCmEzRZKNAM0pGCYYsshx5WrVT3lUx6K4x9+6NzP0z9i4OfRX52qo
sBwjcSfMokiucSp+0EKgtrom+tYdZKaU6w+NMQH4/2aYuT3KdVqLpJDwiuqjL4mmP+ll7LiJsjxW
2ry/fJa50XZji37TzSJrvRnXgvJk2IuRYKXL9arWJMhAvSpIIDhad6As25hi7xFHHhQywRXHcPCX
J4iyQrsoXL8P+xaSOKip3SJ9+VKGsa+JSqv8Oww8gXTYzrR0FuZvSno8asQBX81xDillbuSrAKkQ
fw1eBQB2l3eV66Ebc8ypk0fFiOscj1FleIwXDBckwpgvMsG8LeTEXOQi1oAD30k6WEd0D1z8s5v4
sYSmKPSDR7/aiaQG+DcNEG2YCHEwjcWi2nQ1rimeFaCiXf9Cy2x0VGLErBb6d2n4oVRgY41JBaze
XmV1Bupbq8iNYdW3cxEb7mLF4eXP9Q/LAtgcvLwafX6enwJ5UlOzLnHihrA5qEF8VA8mRDp/D0OI
oDfcL0eVkCkDA7C/zPVi5UmkEgXnQJG0r9Vs3GaGsF1O/+B3Yf/NBnu1WL2S6BJ6xZ71CVC9HJhY
2r7ofcuC5MX/Uk7mDizh6fFnVWx3QWm6ecWgKYVvVIf5VH6DiiGAuNWV+hdpME6HEVC3/aQFeZjt
kpOwecL9hCCkwmw++ARxBzHRJWpmp1PKCD2aUH6B1upxcNsv5WHAaqMH0YuL9wlNlRKnYqIOBHPM
+R4BO+4lrcczooGiR2NAlEoVoW+oc7OfcGuDOeCxlpPVmNXcK4CAOZhe/TXaUSkRlCi95QvKMBRT
3ezGz46vCK4+3qWwNc0cBydR9ChdsTwtr4+9RjmQCQTJTV9w7Gh54tIS6TZvLp+cqFNTRzF01SEF
WEDDCVNtAfVOUcbKXRDOG/QBMP+Dh/+5odRGbSTv7dyL+sE1ksY1ZfTmZ1EJi3vNgDkak/SGBnNs
HDFX3Sigy0wPAcUZ9956hYnZqxkic4Btt+5HAuTWHrOBi9qgIIA2mLc2008zdQBTwTSXrDSCegbX
3zfrYjKSCFQeUqfBTqXbQZbH+7UV5I406L1zhY0FJg9ZJKnqcypEC0QuysbjvkNGoAppOkULYaJE
LVu5vMaYUiVtezvq2tMyiPru3CLj9qMwt5YE1QHHVuEExQn4Rq/fjRD+yw8ZXmKi0X5uiXhri7lL
Vn3BfGyMRGMGJcmKTg0Z0UtQIb92FWufBh1kOJB/Nj/Auf1Kkf7H0dmHbWLNZTFMKNXIo/U4Lw46
NebgLXYjaLRxcV+0eorJPQxKgmbt/ORKDuQIpG4B3PzTBCWlocHcYopKtKkhxyn2OaCVnSZ6T/Nu
TxNzCRpIksCAqzJGR0cieaqgjWFUt9EOauEYlYQUhpXA5u/2hagby/XLjUXG/fVEBTnDTEtfSh7i
DfVQ6s1HgvrGBOP6at9Oq6qPaL7E834Yf5nGaalEJTy+Q+ooeIJZCOzVbMk7svspSjTa4lJ+QcFk
ngzUWO80dfGzNnQMaMLUd7Ujyt/offsuemysMhfWkjmkkHVwZVcn2qOPDq1P0GoaduLmD/0S70wZ
IKKUdcCeICd67pBLlKRFNdEIYlyV67FrNDeeQ9RGBU7IvbI2dhgftHJTTuUSIRekeJBSnNsvum5C
6U6E4RLZYTyP2C1Z1RRbl6kvxPDjpXNrSXB98G2AA8rUIcCKzOJ8z7K2BTFHi7WkjvVX0a3Ei9P8
NplGgR/w7QCMBooYCCuwsgfKklc2yBjxmEXOlGiQsFs9I/9+OWuhf+w7BzApGBUQDYBpGF9TnH5Z
+glGBhR1k+62j77G09GuA6n5APwNu/W3JcbVZrUeTGdFnQ3ykC5ANa5uf54KkX46d9M2VujPN0lY
PaKZ00q4rlYpVOQfq/WlXz4ARdsuhPGx2lGHYegAYzDy0Y1gCRDryx+Fn/5vVsG4WFQSBw17rMLo
UAIFcOG1BDrLx/qwHOib47I9brwG1h8acmgm4WI637SiBORfHwww98RL7NaDDNpnXQ4uG/mHRaHE
BZk6lIPYhlhJFDCOkS73mi+DX99AAdIb3Qrc4kHpJ4HoUcN37D/W3g0LS1PX2uaIpoVVap5MUtDn
vPSS43XytakLqrp8p3uzxewfmRuSTwlcO08Bhc2zefWzUfoKhI8p2ET+l3qzpJ5/KYzuj5kMLjUv
K78aAMIrnSBz5ed7wIf8/kpgfD630Bpg11oqVCkiQ7/r0vowZ+RkNU04dijDKIsfJSMSZ+ifrdPn
uBXJMHMXiGwM/4DOEQWuc/MjECXJRPuZxL7KjYfZEhxeLhyAKuL8McB8q0EvJhv6TyALrDDTS1Pa
BAJG6AK9lkFt1EkWvLKF8Huui2zMMh9uKlNrWAg+XLRq5T6V0/qmrUB/NCaWKvARrimbqt4DNI1R
KGYL62XMhmFCapTVyuQuKjnNQC8quSYq/fAMITMCNR3gALrCXlB9mxnZ3MFV2iS9QV8N0ox1FwL2
94GbAzPs4POjaiWoeJ77hD7rnZJYKF0rY/UMvNWtYs50LgM31uUQxXO+rSHmreOMpjXX6JV4qVqe
8ka+mqOPtGy3JpgnjjEmYMpObXS3QUoYxZ8Usrrx+mAlgvyY+9QAbBWkGsj80f1hDHVFjfK3jsZj
cjDXw294CCqCBmr9VRXQvF9Mq8HLJiElg6o00OcOnjjnH2rJ1hrNYhVnS4eiQ9rvAL3L3DJS92tZ
Cwm26JFhUxfLwjQLJq5lCziYc2tplzmDiRKBN8Z+Cc0Xysl5XGVAtt36oFzLe9GVwr3BLMjvgVFB
o3Sj9EBskot8BsovlsbXqiACRqjt85004zW8gBd7+CW6lrnbuTHHJBoZQbyYKxQhm2i5S4rYq1b5
IE/Lyc5N77LnC5fGfDolj3Op7uEuhbX//UgcXeMrIG5UaTUNRViif7AHpk4HZRLkA8zaxlSb5jnv
oQe0uJqDViitktQ/oENFZ4hhcPehBb4ZZBZYoFhSKVqKnsmL86UJ1+fCQds/e6iCae/sa1FXjxsb
QXD3Z31MKAG3nJZrNA9NKtmtTagIkGiXJv9e3pUi09/MMKc8QRNg1XKcOAXyOdF4Is7POYc02k2c
P17eQMGCHOZWac20SucVsbEzH2blsyrfreSvyyboH8seaAz6gAEeFwrmeJkDbTdTB10LuabsVYcW
I7xUuVDeC6l46J96yQ5zjFNwmzewBVqP9i6SP5sYyuwb0IC30BVu77ToNCNdnEWr47r8dnmMy7fO
WCudhuVRYv103+5sf6U1YhA2iB/2vM+1Nca4+zD3lhr1yKMSXC0kbW6yuDzUeSy4mrk1YuieIBaC
dhcvSCavGZ2krkgOaSrtk7nL9+nR9s2T9XUMVB9YBk8TeCE3fdvaY9LTpqucMk5QZB9DGSHf2tdH
5SoOBlf62kK6LAnw9hfV27kg8q1RxjHJEndZPCIQv+aMtHeOnLHwcfO4Tfnf5jnwhOLeOd9nNtvL
uOqgNBNZwEzvabdTYITpUfJIWJ9oK08Mluf6zMYY46BzogwTSbHMtvwlGcGcPtv94fIR5z4vbChM
oAYKQUf0XM+v0MFZwXHYow+02jv7qO0lfDqr3K14Ay7iC5v+xe9O+sYa8+GiTi/LscpadDCUUMcn
i/xuT/87vH41JVD35GoWhDH6S98bhbIVCGhMSHszR6IdDcsBXLL1JBNN1/aLVRwvbyJ/VW8GmD1U
dXAIKpDV9pRSdov8cXZw0HJfVgUfi7sQiFTYYHyBqBE72+o4SWxECUHjzCHJg03AdNcpcba/vBp6
E77bro0V5kGmY7vMBYNCXjdnYRrdOPOTtXxXpa9O8QNtFEGKz3dAiNUCkWsCYcpq6WlzXGj6PEFD
Bl0664pysFHiHPlUhh/hfLQ3ppjzZBEnGZqJphzT58iZ3X44JKPA2fgRYmOECfRGZabaYGI97aI9
l1J2R4FrtpFcZ53qlU3zIjfl3nSKb7KV+EM53zuTJAKkcAIHpF+BP0VZB/JJLDlLqjr1MknAo2j6
D0P7TIvik+CiEZlgTrKRZl1d1AueZiO67fYwHyH6s8sjR5Qncg2BjBBpFdo0MtsMTxZobBMnLUBV
Kin+cOh3TkDVbRMPdFWggbOD5T4W5sMiq0zMANe4RDKpKsAO+CQ5UlhboZkvgj2krsCcNErp8ffS
mLiR66W0xiOMNHL20KZjmJaZF+shplxcc7i7fKx5NzW4JKlkAuoDGOBmHNMsl7WfZ0yVjV/Mo+5p
e3Nyp7/y2nXuf/edimvrZyVCEnFiFqwi9iLIQpTpnSBIHY1jvNbQd3fU62GN3MwoBdU+3tP6dbID
KkLgo3feiTDKdttFtoN04JPsUf6GPACQ/Luxa246V79arkQPT653gBT4j0HGO1r0JrM1xtATVXvT
aG1OQsIvgmjwrUBomY6r4E3GBGJSdlkX42rxJLwA85f4gYKwkvBH/0O/TR40sHKLHmWciwwb+WaR
WVcfLWmfVEYLAtVbu/6e149L/tWShfTt1LHfOf7GDuP4tQUWxExtUOcLmhhZahYWmFZzEPitJSA/
gfoOLjs/5047WxgTrdI+c+JKQSZVRYVbOrKnJKfZkL2uuWoBzobWwQeuNXD4oWZqYG6GchhgCzal
iTZ3KnWQbdqm7w46nav088cPd3fPTDnnprKxV4t5hfubzQtIqyRJJDjIu9NQQ8KoFpwQvS/2jiZq
PqLClyHHPiFtC+odRg9CUAu/Yr2EpQiO359ZY65p0s3FaMawNnyp9yOUz4DgQUV43qs/lSgYbMAB
DVSEpcfLPsILI1A8U9B3RVHTwZc730erte0SbSTIVa/75gD5Za/0jB6SMhjKp2g94FPEvEScowCB
HEhfmUCPAg/ARGWoeSa1KSE+4ikzxFBYVDERKwXl5OKSix9XZMSiU857Pp3ZZHzTUedULyMak3cT
lAwc13nFIdgHrXe13ygE4/i/xBfe69QCXBwQOh2age8idVSTSu/HElv8VB3kb7TM73jpoURtC74k
fnDwXGlrjwloAwGpz2AAKSAbX/T1GIFPuBHVETg3HNaE04FFUZpV9vgpZZVmNXaTJGAJVX7FrSCl
FBhgKz2RYhWK1sLAukJMpgia0fpAtMIabCif6CCcRufx3PXtvqyHBjSCnqMF9o4Sndp+HAfOzg4b
SGhfPmictAeqrAYSVEzJYU6Sif7JqkfNZGM9y/iZ9J/lJMIIv5+oT4rtX7bE9/SNKbq1myisGMVc
o/+Mi+ZFC/VvxnPzXL3MDyu82w6Le6R3ofFX+f2yVa7TbYwycWSGqNsgd7jdwMPlEjUsqjvDEmRz
XJ/Y2GBiZFkspMwL2MB8uVfUR6kXIUT4XwnjpfhECEssh2pStyRTI2xdXl81w6dIfsrX56n9saQC
9+YlplSl929LzCEtC7yYyrQrvNQGg2W/uhgj8SWMrWNkoHqwwFjc0ci7u/yV6LFkcpAzq4wXYnRW
zzUCq9kh2lWgn5uPajjsRG9O7q2C9A1YG8zRQl6ICQ8Ae1lWEiPJX+71Y9G41tW8j0JoU/1QU0S9
ZpdcO/vLS+OkcTRj/GOSHUeYobCuKQ4+HbF7SLPelAnxzfZ2rQS9W66jo6INVQ6azLGToVZZVbGc
YwvHuETvbK9VGBtvBEY4qRsW82aEuawsaD/2Y9I3HtFCsx/CgUJQ1zspvcmz536cBcGJf0Vt7DHf
a1yjtFZLLCp/snf51brHqCBotZob1YWckS/q2XIPMkQLwI6Ghi1gRecRqs17xVkIUu6kRFcQ9Hb2
0gl2kPeZVFnHK8xCYvNuWrhp28UoK7XxFKe5H01lX7cdxvfa58tex6vk4Hn5Zof5Uv1sxE2bYHqj
OoGtPYDOzZG270Ho6Lf/HvJ1ZorZtXRZQIiQ4S1b99/TeT+lX4vu8+Xl8PxOhUS5YZgabXTT+Li5
OhatWOvMgohylYGxlPIOSuljLa2nGDspj+Pgm8socj6eN1DUK+UlU3BBMk++MtWACeuQr0zZHjII
UEjHyA0Uiz6pim8cZcByohsROJQ3OQUgxJtRJv5q2M1iSWe0X1BT8bXalcF85ane+IlmwBj4gbp4
5yqGq4bAgHwEiXFmngnEMRRec3Sv0TAueg+ypu7iHMxGEO15IXG7RiYRKJq+TRXQx+OufIzJ92WG
QMhw6rKP+OVmK+lR3DiNmupmrERYizlYXj7f28N1aQtLprw3A3AEEAgDgQbGfBjvd4wecz8VZT4C
FI0+jVARjjz1kdT4RAX6p4aIPIf+Rvay3FhkWV4KeYU8fA+LWnZqQaIxF0UIXQZ3UO+tqnHHZVcr
Qpy0yChzGFaTrKYeIfK3xivf4LzPvg+yu0Bz8UCZ4+l7jBy6nXFIX5w7UWDme8zfm2wwpyJxpmWJ
FdzbVls9j6Z0VfXSHnNxuOkykWwHN0JbSIVx8KmSOhM5kaX2XS0VgKGT5NQ59lNbxddKbh4uhzQa
st59xY0Zxm+6orOytc1bbxjV9Ha1ou6uVWoNDHegITXLqLnSzTL2LxvlhxdHBppRoQJo7NsibsBy
qkYo4OZPmuLq2Z4qIS3X9c7xpM/x3Wp5luHmd7+n4YTFBO6aN9aZrS0WiUw5tT6EWhwUd80BAur+
r8RX7iU0nlwZw6GxJ6OMLFg2N5QD7KVg1ZThjQkFAONg6iSp0BgFWOYWRbT2uVmVOqijYQ5Jnltu
EjWfYxBIu/qapBA1K57nvv+e9dGzbda/iga6dIK/ibcZoESlapD4H/Quz8OTY49tPRVwAEqTvfp5
MIPullIvY+Yr7E/VjQqiWzGbNG8rtmaZo1TEtlksKwBwkaP9KDXtjkyDwLW5Xra1wdwipjZAgkTG
zdmCFbvb95RRHXdYGWSh6Vvj6hIUjcoac9UobIAhSuRovCMMjU1Adh28om02XRinqDUHzQROMlHd
Wfb7rsUoqagkTHeKPcFbK4w3l0U+IHUFNxRtlhlQEhvd8aigOkWXlAis8T/b25KYcBGBgJXoPTrr
iSQ/jp10bFbdFXgk9bh/XhA00c89UomnricjbKxxoL4YYR6Me4wUzcor0gSE6pftXV4SZn/PzRXE
mZJuBNovra/sKHG7j7z9NeDfcFlSpUJWfhECAk1BKEVZoyYedDvCTp8PtiQJOs7ciuzWDl3oJtEA
bJxMrRW1cIQUZI6UAriH9qmCeXMxDoEbNjaLYkLZ2JvZ0NGztcxG52l1Y3ttpMw7Vb82jSu76p8v
fyXh6pjqRpQpyuLULajr4ObNJ/RJMXTu7Mww90HgJcjZuC8+bBi0VjHOiAltuvzNXsakn0Bn/ppO
TaCFh3ZdCGpMnzKxdjvH7wXfjhspNuaYMyxNK4QCaGJBEogejqEJxpZIRAYoMsKcXStaU5IuMNLa
jatpNR4rxl62BEuhv+Xd6X1bCots1h2ilCPtzYJzAYDBfEdCypcuAogJFsOSvsYjWZ0+pwNziV8P
owtsRT38uuxzr03CS2thLingwWVJS+EFfSB7mC735+/ynfQQn6TenY/ybeVq0CZI3Ox6/VntpEdN
8y//BXyv3+wmc4UVXdoYiwavbyHHSf+CJNQP83ENiiAORV7PPdMbY0wAAYGvYVcWLUulyc7MUIA3
n2bZCHJj33eCE8aNupoBPVrcjJh6ZKJuPaRykadAlKgVqCnHIevC2Jy/Xt4+Xr6ubYww36+ylQjd
bbwWltEnL+28l9brpQ3+PyPMJ1oLeU7rEUYGDSNgki9DWzdB6ZDcX7bDj0mb1TCfp3QkSUp7pBNS
R9Jwnsf2qpurZIcUKHLzTrd3HTrhntKreBK1chAjwdqXlZH7qWFMuwqofJF78l6d2w2mp3QTJi2T
TBigRcm5fImh+U6xYl6KRqrn3Ot4dYr5OYSbwFwDZLYImMHQKFBuyUsH5Aem4lwFwnKvHNnT/gOz
LngdvfkpcxF0BhltLceZUOLqPm31wCadwIHoJr2LMhsTTPBXbTzB5NUAuKoBf0ozeOhLf+1jSURD
KDoNTPxP4rQptcSBordTaa4aFccxMR13qjGD6WSHy94qON9sdWAgvRrLEfZNHb8l5Jtw8JLH/rH9
MO+IXzOp7PqFtnGCYnStL/oTBXvm3o/kJnvKD+RHDagplGUxJx6YO5FOAH8vbeiwWlChBIDm3PHV
dOiqUQHao2muLXKUUTtqZnGNhWsGGEzQWwGm+I5iZFH6vNcxlekN8Xjfye1xaKzFXQ39qk7XQpAI
c5sumg55GRmPFQDWmdNcTZDMVehpnjwLnZcULXZw7N87aOzHKjSTHCgLddeipgvX/TdWmRPdZ4vU
1IRCWsoknJq7XAaLbvt02R1FRphjvJBJ0uQZcyhD+zhluZtjECrNRMAmfnTarIU5ysvUZyQDOs1T
cdHYwD7nQQJhLds6pIkvh1RxRLR93IO2Mcl4Iri6MfwONS9QcQIQPxOXiEjj+E74t1uwR7mephnP
McSnCroOLiH5ozY536Vo8csm/g9pX9Yjt440+4sIaF9eJZVq6912d9svgpdj7dS+/vob7LnfWMUm
iuM+83IGMNBZpJLJZGZkhCQtEKYgGCt8o03BwBDngumS9JD6S1D4tZzex5OqvI+SKfamKdUDFFLx
8Gy16XDdOYQL3BjlPFBr87Tp7KbxXVQV46z34uFzod+ast6Y2D0sCDeDrAXFfJNLFaqkh77bykr5
rTftwJH0CSwPfnGX3QEDh4ROVoAQ+sbGHvv3zfUcT3ObuzZaIk1+WNUvwyjpOIsT5I0B7nMlOemN
yQB2G/zpqKxY/nogVTDtu32MVu2ODV1Bkzp07oyzdlPek19rLQla4iW6FmPrQDfr7Rdulkig/koX
EHX56Ff00CnKgnFwZGNswuiBucb/M8LlkfbSaG45EUz09o1H252JiWiIRV73QqEROD6jAFFMh4d0
jBmSZC0DOgxt9manluifZo6++EZlzh/ZtI0pLvke7JXYhTPhVaEek+5ucb9eX4rwQAHgBsICVvri
+9t25BIldTukhXketP2hpQ+95XjaB6ZoGboTDQ9dA4kaX2BDFXfqG7ds/c7uw0kpw54aP51UNqcp
DEobM1xUn4cWsnQDOFXnrkfJsDF/5tk6enO8fkrsdQ+RE8kbWhwoQG3GBrwxvcuD65ZxJVOz4CbG
2KQyBcuOAgtJ/PWxWA//GfaT1qbZN+ezUCjxsrkPQBQx33UZK2g3OmVm9Lj36Tk2aWC2N0UVh58g
FjqHbvPouPtRgnUWeTyoDGymes16xFw4bJZEtzQCkg5j2bX02C0P8RBLXF3kigaMAGoMhRM8bi+X
RebSQskddWY1ic5KUe1cAzg6q23vh2aVXF4SW/xFCdqgMobMMIa6beVWzb5TXb9NC3Iop0kSK9iv
fvex/qyKT37NSDUnp0A6Yy7AaSeP6vpD12KIbD8OU7EzittmeP37I20wvSoXQD3AxblIvySYk9Dj
AXBPZw7qpYH23upb6x34VSRfTBTRt5a429hoDbXRGzgiAm7i9fr8JaqS4PpqhJ63WQ3n7OOAyZza
gY3cerWNgxs9rDKaU2HphlV8AeQAihPT3Zeeh5bL6EC1GGCimzW0w2Zv79Q9azXgPS5tNYg2bWuM
/fvmGgSBAI16C8YgHfQJBCGflKqR+Jxoz7YmOA8oM9BI6itMKOhmrDaqXqPmx60EuC+KtVsr3Nc3
E/BlZjOskERJdrXdE68rWys0x/KmGaYb10Tmft0ZWPjmDxNikI6oh2oUwDCXe2cmpR4lFK7dmaEb
D978i7XknNxT1UNPPpBrAruk4gjhIKGve2kM/IPj3NO58NHH9wCbdu6tOCBdeH1Joki0taJdWomb
xdEqOuG0ulZoFeAsy16NTNlNliXZPJFXbC1xXj436jwvCyx15T96t8cQk6dZ+3+3Gs65UYK1Jlpg
z6byV1x0Xq1AFCSePU0SFUSHaLsWzhGcIbabOcNa5vUlUx/V6un6OmR7xfk2aWNDmWb8fRREvWm8
KQrXX2Q1OeEiGDwT1x0e83zulWS1oaQqNsuAloUzviSybOgNfv7uvPyxwEMJ7aKd0zGFhTGcdsSr
KzSOIQ7DEJqlDxpbzC49k30ZKD9kb11hhQKCZOjIgAFVBdLl0q9pG8V1bpUl3hvJQwqO2fGgHtzd
7Dse+Q1FdaA/7M8f+Ggbk9xHmyIH/Bg96wGUZ9XaKeXN0En8W+gXSFKQw6JV/K5BuKy2ljrjiMZM
gZmCqveKVMWUpSQpl1lhjrO5Ihytb/RkRZgb7R/EOObpl+IjCGSkq/9dCPd5knLUNKqySIoZKFI8
kmaRhBthYNtY4L5GDgIaqKnAQmKsQaODvOSHZnXeIEtNhacI4/KAX4I/DjQ9l5s1Lk4Dwncc1aXp
PE3t/T7tJUsRmXAwWQItHR2ECjzk3VwKN5k6ZL/meqYL9QD2lFgQbdbWAvfFdSuZrFgHrbpSgeGl
eC70JTBo60Xm7voZEZ5LKLpjPgYCN/q7Bx9RF1LaLuoAbTDt1qAIYgideNZxvYs+4b0SxmFr+osk
nIqX91+jfBwa9LG1VkctMJDzCuHiOQ2WYvBi+wNNpM3aeOK1ZC41MyNxi0HddLcsiHZj/UtzbM+m
nQSVK3QJsO8BFYUC0bv37IKcoehsdDMg7OTsWpK3Xya7VCWvS5kV7jmrE9JrSUtALjTnO6MtjnZt
SbIcmQnu1VXmcVrkFIWnviAvyxJ9hTJ4cN3nROEMIKr/v1cqjxIB2IKMw4TP0tQNpArw/PMmew2q
WEbnJspIt4a4jI2Oc9V3robJK0MJyFp8VzXqWVFx67q4/mzzX65Lu4w8ndGQcc5N9CytM3EGbzJ/
OYtskONNdoy/w/Ew0XWM2DJ8IVv05jKYbCOOlBwQ8+yonebXoQC6dw0Sv/sn30ehuu93GuYRys+t
dwfJ1nMG1R3ZZS5KuxH8MDrogDEMBd/Ln2CNi66WjDB+nM4a3kbQvNDX+tSgXOiOfiZVYhP65MYe
d3Vk61patNQZ6m/+CSE7NjgLEEn3c/a1MDnLiUGEHroxyO2xBtC2Qws2NTB2d1rc701QNU12/hGH
2ZjhjvPspFAnmQyM/ViYdC7utKHY2cWP66dNODW1/VrcibbSlprTgN2jr6axG6qz+qrscgD6Rx/Q
nyG76drAgKZdHFQv101LtpEnfs7UgqQKAegeOpaBvRo7i+SnuKSSy1LiHm+TDJsTAXSRNk4zomJZ
ZKCNjePh2MeJDCwgs8Kd7nyKhgk1Gzwx8H+CJjc6355biUfIPhZfejC0dDQLK0FddKeGNFAPA3Q/
dc8KZjB3KUGJsjyDhBfpBwpgGyd5m3va7CGTkMFJx6dqbe0faj2NeXIsZ2NnG23475yCCx5Q+CGV
w0pt5VrdQlA1NKP5qZxkl4ywiLNdERc0SF0w5WSUDyH3G1RToFj3pv2jMbsgz57c9TEfTuPy3Xbv
G/p4fYWiEt/WMhc9omVQqNLiG7Zj85X0Y1DmBDSEeYW5IyBL/SyrdmmbHuakkhR6xNmcgWEaZDEK
uircm94FAwWNG2xus+ovSXhEP/OhHxa/agfPnNRXTc0OalLtlHpHyTdd88kkS46Fhx4dHSiCGjoK
JdylOyXqVC0lfgLFGgM9KTyyrqpPcyJZrMwQdyCXxm6TXIPLRmbtZf3tOM+ooT1d/5aigT8HA91Q
VjUdh2kNX9516AuTvtbQEJn89PsEYrEiJLsupG+sNsBXQ4DoeN2kYF0Oq+aDPgcUYxjhvbRYWD0G
9BcXGZhZhLXxnEVxkBjz3+/ehRVu9+YKXc7VxhsmcuPHyBgf5945dVMtQR0zX+eyFYe9KvDwt9AU
4ZVWuhVejwkLwCMjWjtBNBT1cXQ610eVQMn8CQ2G3FM669f1PRQEaxeKbJgzRE8OMA/u8IMEr0fB
ELqWZAb8s3RuFXXaXzfB/gS3sgsT3CnvYujmjBNMpFleHsfCucnIMtysmaJ4pVaWu+vmhCtyMVSi
Ki7osfmT3bh2M4HFpvTz5leqPeuLZDmieAmM2R8D7AdsbgAjmQyzTUaQJKAopKA6lJ5QajgyER55
e1vg4ximYO9zJq4LtupLYzM1W6vsZlSD5t3Ylx6gfWoqQ8WItoyN4JhwJaAV+VEVe17iuq+xooVA
hcSw0q9lNRiSh59o3xzsG+P9AfPDO0qcYZqrxW3h4cVN9xyd0pP+1O5UP3+owICQSL6SYEkXxji/
dmOlX2jPihv1szmGtv163csE3wVvC0V30bgE+Stf447yrEGjntUdHCVM0UScFvVuyL5ftyKaLQX5
NBS0LEzTYIyaOzuKXtMqNpBLaVAjNcywNw5TAdX45gaSy8Gw/HTbMFf2iiyHExlmjVl0LjGDyObt
Lv2uyaO8nnvUOY1RA6SnwtiZ0/42JuvJ7XtfV4fjqqGrrtCw7xGBUejxri9dFDXQhWOlFgyPG/wx
Ntp2JESzsXIrHk5Um/vQyVQblT3jU+Y2MtUkwfd0cWmB/40Fw3faU9Q2UTlKI7yA7fQ+tzD0uQLt
v2jh9VUJHoSIS6qO/2Fk+F1BzE1btyqMtIQsgPli6mrgliTUMRkFitbZU8Ca0NXV4bpN0dJUFWO1
Ks42IgjnQ25LdZrb0Mou3GO7AFpX3hEpcJfdgnyQ3xrhXmhZYhRJE+eg0g8xr+5Xe7sFkwE0wIPk
ZDyZn68vSXC63belQBQeQ8q8dxa6FYEgDTXy1v0+5PsVTdR/Z4ALH84QTUrjwMCk3trK1ymVtABF
wRBBgyWgTNkT7EKX56vH+NzsdnUJejf7px7EJyNobhgfGeCc0mF7UTsD1TSFxSvo8L0jY1DmKq+c
ooe1PCwdn30hUFTfKQBBMprqJaC79vl/sy36VDquYg0YGYjXGFz6ROw01ucF8uNJab1Yy3rf5Nnu
+sdie8X73jaH4WKVjpoHaQasbtlP2klRz5PukeV+iL/+vR2TdbltFGTfQ3Gg8tNTVGSxi8bk58Z5
zW8T89VqH4fy75NBCKoBG6hqqJ5jCv/SO0x9GqjZLQAv0T73EiXzmrQ4DZN2t7TmsSldyaNWVCuD
Qej8oUwPNTc+ececajQu1ooc7RlpZ+jeM74rxrpmBNDH2I8YI2Qv6/5ZgQSQFlZhev8hscGLH8Ed
OqtOi3qM8CO6uos90nce6dyQArbgJPaj63Y7a1R8khp+2oO0qTIP1iKjuBO5K9QKcBMgBTfe0S5m
TUcxdADYWEa+FXPoDFKGNLEFE3AgMOJrIOa+/LYx9HwNQ0FGV79SzbtddgAS7lIfTAe1dweO8+Bj
SwL/BcMcYEVcaLYjx8hWCwaTST9F4NZqEglGUqRP5QIn/l8T3JoqmisWdWCij74U4xxm04NpF8GS
hRGIFotqr/dflfQDx35jlJcfLNQqVhEm0I8FVWvvxPeW83vKlC9xn+zkN4Jo0tZFKsSQY+zJxQ82
Q9dQrzQT3plBPnnwHHfVdqOROQ95BOHsiiR17SVZuzzU8WT5bRzTz3ZmAzRqVlOYmE774ELeEjDV
LHmkE6EU2vXFz6LIi2M2LdFfN0CQN6I/rhqmhXlL/kATw550t5zBH0TDbjxbpqRj9D6pQN0Ej30V
aBL0IfjyW94tFki4geQ0abc32vQffSYnt5Kxvb8/LA5WgRQUeqBIs3k0MYVaifWGJraLL7V7p8uq
FqJlqKhYWHgumoyb7fIwug1TQOlXiGu7MUpBpw6Y3uHvHdXBPW/h54OGmfW9Lo20wOw1oPwH3qfR
dkM2AGQe++a47EYUzqO/vzsurfFRtCzWdlphTR/P2fI8FN/XznMhTC5Ff7Ea2eW9e2mJy2FWY1IH
QgHCYqzWFkRU+95bYxAHrj748s9W7C2yQWbBKYRNjWHNwDWM24qv2y3DqK10YDYZV0uHDkd5a66B
aXswDopEzauoN71gnv9hlc4+sL17t2LdhpqNDnpLgBMvv6SiRrhBJ4wXrffZzQAi9HzHeAvdnfsl
ezZ+Wow1TtoDFvmoBrw0GNFRiH0H/0ZrII5GsA77U2XtMQoflMbyMK3h9eRGZAVYGjanaGJakQ9v
Zp5VhOYqLt/1nmSNZ6+nuJIEJdH26cgyEDnANolNvNy+bqSxvlQRSmn5Pw7ZOXEdzNYr/iPJ3sVr
+WOHRZVNhaYfBoBZdK305wrMQSjcDqYdtJUmMcOCA+8N2+Vw53oZ5w7dPWwZNWKvcX+pw2/H+V7W
p6q/GVvDMwzJS+7tI1yzyJ3t3F7Kao2xMFZ6YhVWpiYclI/pF9boAz8iK6i0XvHoBs0h+dad0QgJ
o6fkm2yMVlAfQFqqu3BJFKbeP8+LZgEK08QvIZ9m9FQxtBuod/Y+OS+HRrJqkddsTXFf04nyZM4U
mJrqZ6s4k6zzqL7XZVq5b6GD39ytHe5z1sM8RZ0FO8qj/RNH+0R8YJv3beElEJkF7PTz9RMnXBeQ
MVBOxojdu/FgbG6GGxb22nzJQEB6hlDvjTm6+6abnv+dKe4RNiUAhmpUL/1hAMaDEm+IvivW71WV
KVeJTp5lIDYiP4KyGV+uHM04gqo8DDX9jxoqPsboel379w0NOB90AACdh1Tou5FBfY4mCA+YOAaK
dkjotKtUYnvmoP01eP/SDpc513NukNyEncqsnhGFPbXv92AZlIRFUZKDmAgmMqisQ8aMc7xVhzKE
W1pIZJP4BoiF45rJylsiE2gxQeAIHQbd4b+LsqS5q8xA+KXrPif7QtY7f/8ER88HAz2gOlcx3sM/
WNW8w6PZYbOieXFCXNiZ8+LrWgQVx5K+VNr06bpDC/p3uEBwX4FaSRdMj2RK27hRCUZdc/AUeuei
0AsOC/Ul3+fOXof6m4uqRgnR87/nx4ISKlp2DtjxdAwKcB+LjkvilF0En9D2CaYrM3LTTl9V8lOy
QHYkuWgEnhbGII91mqgSXd5hWlotQJsV1O8zqO/WYQQ+vMH1HBVKWNBNC2UFc0FFCp8PKBU8SZli
CN+AIiUp66yiFCUAYF2BOU332v3qM0WUWPomFVoDNShaNKiiv38/ZDXoQOhUU2gsRfv1yCZ/msDx
ygfM0gUyIg2pNe4K0WJIU6UdrPWv/1mbdVy+9q03YiuXQ0EkiYHYHtocb2KBwLtynUmbLKneTS3k
lG6ZcjIjDp/C6sjQu/K5CEHMZSMYCrJSB0IRPLlPZxppYdIKHy4ZQgcowS65ydUv1/1RkOvg4esA
lQwhOCDRuIdSHjuYPRuxoqK6N+iT0v9SAYMGX2G65l5nvkYyWk2JQR4SsyraouVqA849/dnwlfSh
1x9iknjERFnZAZQ0lnEHyCxyH20oXXNxJ1hM0vYxz2sPbHRhlyaeTSB7rXdPaWveVJYuqfXJzHJ3
89rlRIHmAQXpT3zo9vle3xshNKv21z+gIEKjBMyaGyjEorTFxZO+jxZjtWCmKbCd5EBR2RqaMLHH
WzWVpBti/4dcD+bRkAzgSrgMXlkJNGmXwyXpzXpDw3KvIJJAew5nezhLiTzZh+FDJd4T/7XGne7e
NAdXYwdgOaVPjKYfqIPvjLaWBFJborC8tcVto9s5eZJGiJLqvbNHifTWCMgty7n/l4knQV3NcXU8
/FC2Z7qmfGaQuBntF61DFQdkzSXUFBhZM5hCvUGSY4tiyNYQy1U3LyZa94uyGDCULiYGdn4Xyeyl
slFWQRLisnQXEt86m37nXs/VlJld5eCAFen3efjuxn+fR4HMCnkzSKBZs4M7wEXCAGEUUb7praBM
n7WF+n9/iLYWuLNK17yIXAeephRxWMaLl1S/QCqsNweCUs51WwKEGz4+EhxMUNkQm+VbRJlljqo2
YLvi7zN428tdG3kJqixMNcwhodIGiwZ5BsYNJkty3n8pVPQAq9EtDPDrqLRcukNZOUPXtQlwpOZN
lr/UpqRg/N7d8PfB+mlgMNZBgZLzBNROV3WOQMg4GZ/tdUW5tvCQoUquYZEVYMwBqAEO5H21ppuK
tK7ZiPYSF4pnrhDly8rI6x0ZnZ/YEDrHaNMzrD4X7mhPcorKH8ba8aGoNe1Gt/FMzFH/tUcwQoU/
drjPQua4bFwKO3mB979bwR3inX03lh7q7a3H5NIBeXR29KcieQm9vz0uLbMd2MSH1ehaN5lheRqj
YEjAd65gPKl5omB5iOyf19fJnlWX8fzSGB+MFDe1zR7GtPqZktKLXXC5pVVQRFNQ9KErAyiJvN3E
2whsMAhNAMJcLg4jcepiqvDGuH6w4sSbR0mxnP3gdwsyIPqA97yNtwOXPFVaSusOBBy+js6/g4Gh
xEjxUnpJ9Uji8kJLOLKMxQHQQl5+xwHLrTtooCTq3S9z+VTX92v102wlH0hsBSEJPQZ273LrKatx
NssIHB969+iUvyIFYBAHY8yv1/1AUGSCI7DQx+yAJJObUErGqRxIiQ/TY+RGDRH8TtFNeVR32aMs
PRIe4Y0p7u7Q4zFDGwmSyjYpftTR8ISqpE9jR3JFSZfE3SDZWJpxU2NJxh58TrjRc1/fV8f1Vv5S
lS2Jc2sjn12jjsBvXkQnPQqrFdrN++tfSHhSkZ0wEgwHSEzupDZToTTzAl64bPknbx2vMb5H9KQO
+1jfWX8vAwlv2BjjLo16rhyncsEN5zQ/MaLYyhYjDAObv88Wu4lxBXVTq0lQZ1do5FGUY/Ja8vXf
p/pYAR5qDFkFXmge0+QSVatxmip8fOfEhKbbnX2C9Ofh+lcRpN+Xdrh7IisSircpEN2MKF3FqFoS
pPv5RPbtPg5leEihD6BOxioHyI34lyFZy8xSB5R+2kpBYENxtqWnoX9EKuh16uxFpJIEOeFl9Mci
/zQs+8FwKstFeV9zn7N4eFHyG9U95c5ppOH1rRT5BIPe2fBuVBrfylAbn5gV0A7TpUKNtkr3ZhJa
aGlftyBI8yB5gLYgq2cCosUTrk+UaMqSgdJ2Vb30e3U3fipQDHF+2d/qZ0alYByqoN7LiuqCajfM
aiaqp8gnLFx7l95uLmWaWm4Lrtlvw658Gvb9AZMTTwzdUezk0oHCjdyY4yJFH1lEJwMOF4AIO3u0
ArTCP7KR7G2mQ68NyCoutDa0Maw8QknQwJgcJjTzc3oqfQtSEs9MMnMIGasMOeJ9cN2wKM7ipv2v
XS7O0jFFodKC3W52zq3VfE4GJ0RrVxJr2Q7xSQQIHECqhQoujhl3GeqLvi6zgnnDJXkB/qCwdv2I
2frx9/XVCHD8cIyNHe4m7KBlOlkDtBwYSTomyPbOg/Lg3o0+IEDob2qZn79cNyn0DQhlWiaUuABY
4AJv2VhtjOFDAIPHJDBbJ0hkL0NBuZgt6o8JLmNJQBdAkhUUWi71FnSODT/O3ppWOki3MVkf+0v/
P+hmC13jj1mL+2ZrozhtXYPjKFe+rqPqjUO562WykkIjBtj0WYkdgEjO/6ws61IzBYFiXX0d+xd7
GjyMdn3EyTdGuCulm2MryhjHUG+quwjAKGxkDVWKD3jCxgoXlPR+IXZuxnjQdoXX6We0qiUWxHFv
Y4ILRHUfz6pGcAePYXk2PQel9eoWPT9woiA8pKGs9iw8tht7XNYSYQlDk0aVr8w7jQb5CpjlfPhI
9xIebutA5KANg7IBZ6eI1jhtGe8em4cDwfaZrtAYnP03TOnezXayGoFwYcCUuShO6ExD7/ICUa0m
alcLBhtdCRoA89oWE/j0q7EYEt8T5jPWxhQXIBJijiQZYMq5NX4jaT67KKfHv/43wKo4VkBEGpS4
IEXQ+LEiVS01oiwItCOaBSZmCxnnB/1Bf1tQdTIhPxsH8d/PguHrgYNdYbo2qIfwm2k2STFryG3V
5Atx91E8+G7xb41w20irzqlTC0ZMkApn0D/pbWigyDiU3u7ZdxfVZi1crIXQ/QJWXMRa00s+p7+h
PFJBxwYdrGPx0oUswRhP4269Ux9LDM2g/eJH36+HEeEhx02C4QGUzpAOcCFxcfTVHhc4DH3VTgDZ
/1gh9TH8tPf6TnuRV4VFF9jWHBccNXOOaU7BnWiYUYiPfJwwSn99SaIgz0oH6Hhimh3g1MvTlqnZ
0tsEbGiQSYvbmzb/5MgoiMS7hoQQ6Fd0NjVexKHW8yGaFUwGR/90O6beWwTOsY1xQWrhvM9DGR+f
IIKgBWijGYHxPcV8+z2b5Dpt+mgYetjLo87HRYnxo28V5HUx7vLXm4f6H1J4VNIRrXjY1pBapZ20
BcgN2yMZ7/IFjEGSp53oYX9hgztcSNlAA6DARlXGXl5N4LSsvSLfK/WtQgJKbmjzVOUnezxeX5vA
9y7scqetjdVl7VFf8vV68jryrDayWVmB62n4OiZiPDo572jxxg5AFXUsUQ6xc2+2v6lWUHS/rq+C
7Q4XM2ADE1tAQWAO592BHezUylTYSDNoh7rf9fbGmQ66+pmdpDiRgbCFm7Yxxx3YRqdUz7sKnmcb
AS7UwBnSvy9xX6yIS2V6gmFehZlQ3g7sNH2q08P1TWNn/tqmcalMEUW1vpT49Opyt2i3Q5yjLHun
gJ6MJDIAiaAVhYmbzZZxAajG5dHMgAj4zvhNs7w5sgKC5Dla9h3me8jsZRmmiieJd4t9749fcKdq
RlaQ9zOW2CSfRvVzZnrWIHE92S5yByie1NyIR5hQkpdigMha13hjFFL3XFqye0myHJ7OJyqpro4a
NtGN8qOWWb6+ntvoQZ0WP4N8gWmAdxLdJQeA1i6PA4u0XkqtF5Pqn0i9hNfdR/ZjuIdebdjtvNZY
eOyeB3DI67PXSgn5ZUa4R7m7WonBkCW+3p6q4ckFmo7I2i/Ce+SPa/L3VhLhAZQzJxnprZbonmq8
lvW9a6b76xsmjBpA5LzBVyFCzGUVuQuprcxsYGc89xj3TSTuIdyrzd/nopKpF+qY2fj7kTZ6UQ4p
UbXejbWshy1eBsrpgNABoaezn7G5du2pTFwlR2Tq7d4rzeqmUfQv13dKeKZQ5vw/E1xkSkAftdgE
el2z/lSvLw36VRXT2iuGU1bmH/FjB7AltBMhDcmnRp0+G1bvwFjmfuvGx3Tc57rsDhS6GMR+AdNE
7mXZ3KeZgbCxXbdtfRB3HgjaNmprP00keVZm88f1vZOZ4j5PrUyk1gfGmWZmntFQr7Kp73bUa6QU
ScLPtFkV95mWRNMdO4Yp2p8s+yZlpKexGlj1URt/XV+V0Lc3pthP2TgdHStgXLQF1MtjG67trd49
lOn4IU/485X42wId5WXt4AmRE++ddvZbqz3m+vqRdHKzFu7GSHskyiVhcaA5ttYxMcJe1uuQbJfD
FY5yZa2jtkZKPMThWj2rt44MdiS+0P+sgtfcbZyUrlNUAw8MYj7dSLzUSvfDdG6TUMUTjZ6z6KlS
ZQdJQKePPGJjlrsQ+lhtacXEs5VHUGInn6Hnd8YMh//T0wbPAtRaAUgo1bzmDS0XSxE8sp3lgrgC
BeWlWthjAwph3VLcjPVdZ2qS54Awxm5WycWLyUp7VkTAzEYU3c11d2c5f898iAFiE3PdAAYxiV/O
C6NeyxZjUGvfos/9GtJ+eK7s1euaSJJminZsY+hdEbPTu7jJldov5t/2sgI/fms4UXA9PojaINvl
WFw20kaakjvUQqLwqf/avwn8Nt/iRydAZanEZHTkjV/qL9rTdbOi78RacmDzQPsF0IrLsFS4ep5P
GUgdR7zela7zBxnoSRTOtxb4GGurTZdqsEAsy2vRzDFJWBrPc9Ltri9FaAgs8xj3w3iUzW/gUFaI
r+ztPKjdbhxOjvvdae8zVUYiJioTaChWoVkFJlIo23JfaoJ2e7TUaPj9R021CEZzn/d7VmpkBdRJ
3dl/z08IX9+Y5IJGheJKZJoIGtpoBHSsvbI/adFzNbpBPstKxEJ/3xjjIsSg9+BRaMC6mJRQPk7r
oDSdXaotkqeN6PLdrokPESXAREihECLmL8UQ7aIsNJcQIBJv1CVvUVFJ82L/ODfvc6oV9YqntJV7
eGAz5CLTOLfA3uGln2M/g4AJJHg/cE+q6Iuh7QLQn82XpKdmpL3L0osRkHx66zj3JHq+7vRiZ9zY
4K78ZZopoREoxCALsOuP+iG/rQ8MkwnceljsiYTERhgvNua4oJuNia7kKoJur3VhHNc3aUUl51ho
AtU3jBgi+4K07mVI6kjZL80Kti7Fqu6iGGP/MiYemQVuz/Q57tS605Gda1p6toFA3qVqNX7k62/W
wW0VZs4BwGvT1te6aNhlljYFYFi09gARkOC6FwhP7B9TfLak2DFKLbODKoGtPI6kCDWD3q1zJPn4
Ymfb2OEin1NacRn1oKE09ubrmoLbfgV+x/wG7J15MtE/zGUle8mncrjAp1M77Rpwq/j6sF8V25sN
GUhSfPECW6y5GOYGQQd3QWWzPqpWDTkqYO6UL1HbZCGdOudQoQLxVC5ANEZDFt+09tTtTcAPA4dA
HiPpezscYr0Po1p1HhK1dh6HcV09fVpl+oSin4jqKZ6qyHPABMQHEnVOjMZIwJSX/47v9JAN/QIW
uJ7JrgWHa3Pjnlo/e9S/XvcqUdvpwix3TqZJiQo3h1nV7LzcPk2KEXQOWODHOze5H5Vjp6WepT/X
6x7wbUkYEIj/gWNss2ju/DhNgmhjw7oze6wcXx6YMuqEiSPqRQE9dF/7Hdlbh2SnU/9AMbErOVWa
wPm2v4DH2ahGn7QurnrfKDMPE8reMv7oobBQ0M+O8rVzdpnxc1Xu6s70ovGGkslL6l2nn9rpZu3g
q1Hka+1XqxghofHZGU2v75Da/z0TwcU+vRXmNy9Lo0nJrKjYJ9v4gQpT04DE8UNJ3OaMcDHZbTtg
jBvAgKbhBwDsqFDfmsVJWWUvS8GOawzn/39nkfO4aOyg516AT6vIvyXlMR0kTiXMOTZ/n/MpmtcN
SC6z1qfuyVIewXPZpQ/mFAXuILv82Z/ii9ObpfBCQcZKFJ1Cs91v14pliCieeUzEuMmqcIm/DuXN
So7XD6xk93jFoKrNi5lJSvmq8StW5RoGsr/PBePOqo1WLcAPPKjjLfgZz3lXywK+MIt/I1wDmByj
f1w0bvQO4tI21tBMSAbJjvR3S/xUJGNwfa9EwQ2uxpjd/mOIc2mjd0dt6Uyw9IYI8xiaMQJzz+gT
2NiMzBnEfvfHGOfXmm42q1LA7zB04KvaY1a8Ft1TUZ4qAKGvL0ycC/wxxbn4NJABk/+g3F7IeBiI
HvR2cVakj2LJd3pHPjPibUQZDfDSlfdF9H1InpOhu4t6yYmVLIfnGVSTTlXaGXZWgBzHdtfmyUNV
SEbQZM7AQ+ds6F6pJMamJUcFIuCdHx31p+4NCkgC8vn6F5JtHfe+qkqIOBFGRzul/U2tgd1+zEJF
f3Zs2VNVtnnsQG+vhm4lmDKFpXT4MuTHzH1Jqv31xQhMbO9IhTOhJXBsl6UmsXaowDyyLOdVMb3r
RgQ7dmGE/YjNOuIOqOWhgpEcbGBVD0alcgHM9s5uCklYkFli/76xhMFBakwTLA0k3sfOazTjrW3k
e9p+ub4kti/c9bBd0ptHbgwBxxg7SwpDjQkNdnSF0im8bkHUkb8wwfnZSEbXXihMKJZ1mOrUK1vd
q3RMbffAK30leC+UuPbUKoVQkUy9TuwXBmaoEMVBqMJtpEXWwV5aFM2a8p+kuM+HBD1mGUuhzAgX
w+M1jyy9gpGKPsyg3lATz1Germ+j2AbwzwaeB1BTYP+++VAlHSN7zfHiRbnYG+iNVjwqoIe5bkQT
XBD4Vn+scNsFhEhROwNWMrbDYTAf+/F5Vs4mqHVQZteKI2MS6PX7yPjRmdHZLM8NQdcbWsCGb69+
T0/6tGtBaeF6hDw57anPyN5xAVxxV28qVskpkf1abt+T2VXJGsGzIoWCLj10tYNSJWExH5tOMnjF
bkb+nIBlRcNAowNRXb65pRVONY86BjNLvYHePRmJtaOZkYZDZP2IepDP1mOhrp6rkVxyK7A9f2ca
EtmoQoGFAFi4yy9fAU04OAVMu73VeiAiVD0tXYc9tOpAUulWMkChKCS4ICBAIw3EAO+Im4sYWjdT
MmDeMdXL/aqRHwWaYRKmQ0FaaigaoDiAE4Jum4cCEZRcQOYNXjQ2bU3D/0xbt/sPjBNdmOESHjNX
MZHvThgTBtVboPR94/8/0q6rOW6c2f4iVjGHV8ZJipZlWS8s2V4z58xffw+0dy0OBt9g7X2xq+wq
tQB2NzqeIwlyfGflGa9cyXq8Qb+oKmStFp3Jd9CgjYXK5aqvrYgjdT/DoLOxPXALyg+3eioPfLCB
dyogSisAi4iLs5DxXQL/9GVhxdj5KZ0WqxCKsFszEYPvzyYq95P+GpWfKiPFFnGQp3t1+KaXgy2k
hy67NdXHPHqV5cIl+IOAvnSKab5Rm8OIqbwqskM4lXps/Ep/U8MXWdtp4ydV42QI0sXnB1qRjnF8
lPvRJsSq8LlOJ3MZi6EulU62EFI30akeMWksAsNr3YHDd9e5qRyod/+WwvKygkTkG6Rqjt8CS91U
dKqiTNLOGRJ24AJ6qlPfoehb2NVLgzf9tvKn3cwbWrh8BolIbM/hL2CW4JudH9laklIUcxmwBv+/
Qx7urIAgUfB7axceAzKAYyNLeCYwPkgPYjTyRCif0K420lfA0Nmt3NuAY7dj66/r7wXzHoHBipk0
+AlsSFNv+zBMaVgLOoEPiVY720UH3dUe1p8SMAZA4/P5txmLyMk28ojv2thYH6XdkKiQV4hYtrWw
HD/srJSXu1wWuogY3BwWxEgz7AJGJ5eyWsgssu+v+WZAMPWwugUgZeHzAOqZNmi+6N6P63d58cCf
y6Rp4MQxz6e5gMzIQqCCQse6nwqzdTF/rHG6opfofZQsqoBaDsuSyREUpAC75b50m8+S3e8J0pbm
lW/iXv6+uCPZUpMci1O8vXhd3kXrpkz6pZevWZGkYlkZZunoir56UyokgSD/NvMpEYK3CyZAICtp
cKDI0oW+aUN8P2N280jzZgATaYOCvED5bc42yCKYSzgMWgUXaAdCpMpmKwulozR3IfJcLBzJYWVr
vBYL6+KA1QfcEBWNjwsgdmBr9F2URZXTiKFC5l9yvwkby72uhZfjCOQ4gEKDTUPOBQfB2qcjwC5A
9LIKowvW3Xhc/EQJzPBN7/a1sdflz7r4xhFK3MTZYwahsDURK346nBb9veJOSIwkTLAM8lIlzhzb
ZBUkcVYn+xF3trqLPvGKqhehIyWRCnTzeh6jrIPERf0itF8ToNgMa+pZcmzX4Ky4fj7Gp0N7FrQB
oLkB6Bc94pHUU5kqMUw7V34m6evAW7ljuA6MkEHRJRNzV2jRnnvFSS7A9atCNco19cE8fEATXchL
jmqwToFXA7zceD2w1k692aI2qChO1JXTScqt0Rd3Kne8i3WQrQgqXNO7FWi+8A9IpFK77fZT/paK
HMh3xuMIgLePY1DvcLYqodEhKnRU6Wuy9nYf3iiYAAX5DyeZYh4Gyw/A7QAYFHYgzr/KGgrmMqe4
r0YY9qZ1qrLRV80f11WLKQRbjyhRSgrcAvn/zYNYW0UI1rIeQxPDON4YsZ4cBDNfAABd13+gxSAu
ICoGG0XUdi4qAvcypvcroF5ED9h7aHj8CCz9UgH7gCkadKmR6pz/fCOrVDR5MDafLeMxbLpgkHn9
dxk/gvIz2LT9EEF+hc1tmcCMFbMCIqaDGWS7xsES+ylD4z1z+ZQxvPNQn6bVUgD9lW2Fb3GjDYJt
cLeVWHEK0JKxNwxrxGtHjwSVURqa4O3CeZx2j4D5oIH7XQCZgHJABH0ruvBoLi8Gu0x0yHoUWATg
BaDWwI07v8WuDWsjzwf4zoP5YPik/6fa+ZvoZv8C54+VKpxJo5xbl62h2meQFhqOeihPgJZ6p1Mk
KWP3dfKVg45lJgWEDbH3+xv875tgwDnGGppFRk7PjwomElWJiXAyYyM/D8G4U4L0VnHyAwBeOAbG
smXkBajvwLrwB2UAcyNabRVPcBhF5mrdl05rvYGHfXDZzyRHApoVshCg5AAJ+/xI47jMlVHgSMon
Q/XqffOmAJkgdIN78SVxtGBCgGsCqweojYnPqy2wNXYjnVjoxgLHfgItiwjps4/sE/keKPVui8+Z
k+yFYA5Qp8Pcoc/LN1k3S/aNAFOPkgNu+Fzq0Bapqo64Wamw3KmTb8cVnLoGF2+NfCHav4B4DdtU
cMeAf6G+oN6JGHyNFgIs8V7VeA3v5fseWMDVvboDDnfy7br3Z0VrmIPHcwYYC8xz0gQsE9BApVyC
wHTf7ol2AjbdXb0+MPYcSaxnUyMc1Qq0B0N61LO5TKO0JhrmUCcnDKbDBNBtwsJuuo1b79af78a/
/30wTCgroYFADC+SkJ6yPxXLQUqGoRhHDopbAtOyBqQ7FsHWkTZz7I+VzZ5Jo8IPKIdpdaFIdpLJ
xmnmCbfqveV0brev7iI/43w91gOhG9jogl8B/jAd9eparIBeHEHUHM1B3qX7uuNlW0wF2cqg4lxw
Lyfg2IAMopHo8znATD+QDNbkFEjZhzGxNWZhjfAiPalNQS2yBIKk6SgkjS2Vb9c1kCkAwS0B8Me0
LR1EV2NVJ8DYRPjZK6ckaQ/QGvu6iMv5PKJuGxmUd5raoRTEEDIsoGkLNtYEHxvBBspl5/6tdNOu
+mYk7nWxvJPRXsPIB7ECtLEDNjsb8CS3Y5J8vS6ClfEjRMAkI+I2bK/S9VatBZb8HELG5JB6Bkaz
vuo/wtoW778nTwC/QR0qvUGAoma29IMjm5FrYZkVoKhgz8OwKl35Ave8vIoSGezF6MkeMJROuwNz
j7xXbid/9cZnUivKHUmxuRESy/GjkANYVqSWAOOi/EdRZUteYD4QI5Y/5WFwo/AhHFOO2jCFmCag
y8AWhXIs5RrlJIvqEDk/2Nf2o/HJELza+sm5Q/JC0S8L6v8q6GpQarhY/mwKzYpkFXc4YcgHWAko
zD8aD5NbubHHy43J70vLwmXJuDMUEVGcp15LsMwpZhejCz01dtdHwdgUvhnHTrhIoz3Jg4+MA1eZ
chSFdY9buZT1yaVsplYOuavwlAG72lCfFGsOrt8kWwjeTCgkIg1aGbO8jipDS8jK6bIriibQZsOR
C5475IihUWJmZWmrIk4xoJqdcqG0ZROgkeJvo4HAX2E2Bbk/MKpRUKM8R5HO1mQBXdGxwBqaKLKH
TRJX03NOvZDloFB6QqaBvAxAGZRCgLS27nQLH8aUD43xOTc4NUFWbIHxZCQxOAigUygrRQVtENcO
b8cyLjdSlt/HFSaVh8a1OtH//c+Pu0IOS7bUMNx7rttiAzK4aAX2gmIFVYI40JsTzkvIDCO2Msh1
bmLcpUAlK1fga0kYITvGe6Ck3a4H007t8pWHbMLMx7byiC5u5Bkj8nWZnGkEUpDupL7gDF+1QAc5
2GBPD9cvkNXHQKhJIKSAfUSYdM6lTW2XtVJqkJAseSSOKHNyu3/uA36Ti+WI8KXwWiGgRj5E6UVR
FgDOE0FulO6jXQ2cNilo9vmBG9uyjBVoVUhp38urKnUk1DQEI60sPMAv0dvrDKo1O3Z1F0zQi7+4
mpP4PBd7ie4Ey92KpHwdsjDN6ojIzjO+J9i8ioEmi2lGr9oDAMmZdtqf1D62EinNrzHv3UkjJJo3
q2+gTmB5oLkINIfUCHipLPPLbW6UMoEkmUxlTvBcpXu8+HdJkO11P/NTTmuce42U6tcJafA279c4
FG5nd078Cfj8aLpG9+BcAYsb72Qy42igHNIxg4ECuW7Sr/2AKkySqfDsaoDquINB+gfhTnIrVEJE
WCCww531SGxCxH4l5tE74J2RSx490Q2/YZhif90gGc55+/vQA54R+O2M1sLvo6OT2d8JE++OGdZx
JoCyjkEIrb5sISB5NlsEcGAk+IypNB/zOrqvHUovc/OAOzPG8mooaykSiuYWkk4ac9vUF3MQdAB5
qA/qQfaknelKQXgXOf+GTYJ5xo0wKk0ai8QCow+EZeJuzl+69NVMuNkFsTAqrjo7EeXOMARltHmO
Hfz8ZN3NJ9BV32OQ3V0d3S8+8cGjWTH/mTwqndXTsU7qBfLUB/HQos2X+h167LEjHYtAxZKndmhv
wWKMCJKjk6xH4kw0MaLNk5RXkwr8W4j+ezets5ub0F98wAwdeeg1LB9AmvigssbqORAiKR8gjcqU
Zw1kmZ/JMXVUB0NQHtrFixYIQX+TB7zEnRGvYMFPA/cISu7Y+qQsQhlrbRxFAB3EfepVfb7vUIId
heSk1NHjdetmKeZWFPVOJFUcGZP6Dg4xuUmKkmeROuAn966LYTkRgMeS1FpEx5tueNdGKFcZwSKo
jdVdl+ZllKev10Wwkmt9I4NucMuzMlSKhaOskdsmUEQ4yi+mm//sKrsE6CW+FSC9Vp5YYlW01ZEW
MNgyVAYDY5os8tjo6IaMfn8iDL+zi37+QbnVAtmVd5Evea3DR/0lGn5NLOVR+srowC/6LvZvjFkl
sIL8wA3+WE5lezzKqVRTrhVSBTmdpx7MA6FdAByMAZhZQvq87FrN+ZPvuLlQyq2sSty05gJdAfXC
g+YXXupbnhZIr+rd6BGRcdDzPiLvNsn/b/xJE01ijsIc+Yj1XvoOvjo/DIYgIf0bMLo8DX69G9x4
J++sr9oPzoE5wt9rbBvhYr2KakfgDHo/uSWMg/qh8GJfIRSLZAcoc/Q7FDFchG3HPwkUkdhhnAyp
kQH+IcrXmHWkifH6ftsYOIYX91HLu1duOzd7kt0K7wZvSYDtUDciKZ8T1YbUAeIZA58P8mF1az95
INMvum0t9vvAks8VSXTm0lo+TkkFpxnIhIsFzK34vtj1hYnO+8Qrgn8o7Xpgn+W6naR2HfDeD6aH
3ZyWClWlScQOdQrR+RjE66OQ7czxmaNBLPcKnnQAERBSDERk5+qLpel6FWbcqBosHlnyAOuwl6CB
pfviMQc8NG8/lvkAA48MyRN6wiCRotyCnKhzmi4Y2hUPya7+RLILIHmedD8+8LaaWReIDgTmbcio
DR6r88OZY6tJ7YwLNKAfTflZnT8lPOI89gV+yKC96aLABiLIKMJPcfco/kHvGdQUHz+fuq5aV+Kk
C/GB1uW2X07ib6/6KqikbX4+5TPnuQWG/Yjfv179dL7LS06YwKo5nAmgNAwLgjJYhnGAzguD/l7a
oQ50mz+T5qi40295EdD/0K9fF0ZnHebQaMOq4EDgDXuHUG9ciQCb4yXl9jCIi6OdA0qrko7xSVAn
vZ9943/NapFLNYMuE/Ydgl85+KujYFkeKre/bqlMXd6IopzBqPZ53uYQFU0nKTwKUrCOPNj091r7
tfNQBhPJa5gv5Dyt256AMOakbrhP/RlZ43dyMPMYv0477ktC3PY1sZQNiWUrS1Xxfo31fnggKqIU
dnZKngivphn716+SabKbq6RMyhiFWlZSiLOEyJPrF+n3SS6JUW0kUEYVxaPaIhhB0ja/CUMCtOWj
jl7N9WOw5g/OpFCWpaWtGGXkHK0r+cWu3I+n7Djv1Kf1qH6tvcldgAJq1zdGav8BXDuOiGk8TBVi
qutyvnZuRUGNZrQWEr318wklxNDiFIbIZ6fVYiuCUvkpqrKmEyZAL7enOLot9MruxWAJZ/f6RZJ7
ouRgfwIT62SwEPvtVCBTDHMhmSSEI8U8aZcFk0/6kLyJf4banYmhgpe40dXkPWHq9W99KDvzyrNf
ngQqVhmrsLNSEpHV4v2YPkjcggsjpD87AvVFwkSslxztTkQLwEn9Ttre8TcC6yKD8gfTEbzoi+H0
zuRR/igTzNICGBSCr/YhkY+FdG8qu+sfnzV1ciaDcj5Js0jZMCH56930aXXBPWDLDpgBwKJVe8NJ
duNDhAkQ2SawzrwDMlT8TDjliqxo0tu5xwFL9a8YHGEr9g5CwV94rDK8i6QckpjEpdVNRI4SO1Ue
mEZomxGnWcJTP8ofRUM6Ye4ZQnL9e1E/DFwiDHIbVwyVftrlcbXClcA4kpGBzsnvVGR42W7dWd53
LcgfSQWuM22DxxbOiim2n4neG1+WUscUI04G0N4D8RH6PeEESI94nbzr+sjKcdAXBqsbkB3g3un4
WGwBuKeShz4eq1cZk0G6HP8Yozzo9fFntDYHRWz9tKi8KhECTapd3UpPxRp5hcnrfjG1hqBZyijP
Y/SLMr8ltAarI/t1ufEj7lsbYBS2XPHgwNm3uxFDWaBllhhTLQjgGpheSQ5S7qo9KE0cfgbJtLeN
KMreBhEnEghApzVLtqQfBvOtVh/klFdRZZrCRg5tb52F0bwMRxIVlJDm71LEmRXmXhplbC2mjwZM
2ROVXH2gtQfCLRlUG2/4SzscNaA7xlWZtSuAPhDNdIodz/dyO9l68XRd71lCAL0NlcckOgZtKV2b
i7nIczDGA2PtJJunWLifeAOGTNPayqAUrS4HQRCIg5qc7C3aYdjEVYGgaYsvJD9I/OgTz7+zKt0E
UfzXsSiF67V4MSPyJBOCsvY+88adiEpJ7KsuPMhLClZQbbJNL/S47SDejVI6WGvJmDYkM9Vs8WDt
6hdrX7v5HnxPp86pAsMj3lP90aMdhHJNZY/PkVP5WM1yr39Z5gu7vQNKVRMshBRlD1UlXefV3Xc2
iO4mz/CTV8NTUIf3Ime9kf23w79wp+SU9JuxEU7XdvtZQkJIaoJkn271SVITeYKjf+38yS3Qimud
xc6d+MSrf7Kiyq1gKqpUjUyQTfK0q8G4b4J2R/repAR5/XaZjmArhworI7NpBdPEZy5Pig8yTlBD
DT7ArcAX91+1mR60LzFcVw7ESGe/ePub+8fyiUTY0PdmX7j1zb+DB2FVEbZ2RMPr9qbcVGUCHVID
wtxkHAk63eCHdytq5PjXR86tkknxa2pDuSO4bUWvFZxUzi0Ml+wU8RSl95Xsjv1fZXqs0s/V+nxd
Jutt2n5IyjsNUmbNKTgBMGSU23LR2hhlsAG3mq4P1wWxEsezy6ScEhYcliK1ICl7Fn8qpxauCW33
mzrFd5wwVZB6+S2hUCx8/mPCc8IG5ZaiIZrbFX0BZFsqCn92g9ng0M/2KwA8KwzqD1yUQVbD9uy8
lAOKpUkqcpLg1ZYt+TU0VgM/6VEFhGz7wJ9S4x2RRpvLJPJcEmUlMwYjkEr7u3A/OtWpvE13WOhw
/6A4hAOSGQqU4oEKSCV+0RKR9W8IlMo7YXXNZi9wdytYud9WBgl5NrUu5JVmtnSIAno0OrJdCsrA
xs32hPCGbApzfQ3xW5cW+HEmygLH2ZKXqsGZJrROYyfDnutsj6j1t7eFz1unYDvrD2GU7VmKiVk1
cjgZmcUAivVkr/oyiHKvW94l8w2g6baXSFmeqsYJrPtdM5LH7FF/lg/lU4w4pP02PxD2IDG239Cx
Qgmx8s1/UYR458m4dq2U+eVhJqhGgpO2rji5If6avGg3+uBXDtF/x8JFEdTe8qIBMwQrvphrWNz1
JuaGJ6z577OroIzSLKJWyCf8IuWp3k9BuK+94qkP+Nw7/+Pt+PVxVWorSB2SRp1JeRE7xasfPpOR
phFNh6nChU93/LIFR5vogpIgj1Kqk4BHxNpTcfi7oASYzt11bWI/GB/nol5+JGZZpPa4waL9rkip
HelePXxedR640P/wZx+CKPeSZrMxjyLO07phoHxPdk2QfxFuBkRQZLsiuvuDyaGtbtDs4lk+LN1K
eA6m+JMaP868iX1WoftMAOVcBlVdx7zF1amBZasIZ5o3jKjukgDEU4tnBaVXBoaLmD2yr38z7l1S
nmaNpqovSd7WtbZ1BwY2v/RJQNq5hfy+K/YvwjZymis2r1JeJ7TWvNIWnJbQXs4YRmv/bg6nb3/3
KiyMauucCIop08T6Jx4lDErRw5htO6WlEEHm0CZ+Pw6f01y2jUXk2ADDuLGWZaH/omsqlvbpsdm6
WELshJP7BKtd4UVe9FnFfsSJwK1mrvG1500ZXBr3uUDqHQSZfNsULUaO032CSlC7WzCnIXKfisv7
OxdDaag8hZrUVRrqgf2jvAZGccwqzvwcTwSlig0pURg68AEGMjSbq9OhSdaH1cier+s8Ua9z9cPo
Dmi8yEiiJEvvc4ubyGE1lCXqBLlwurS1M+WuMPzO+hE2c2Bmv42Gh22ljSyaP6dqhi7UBmRDlSWm
AISqb8e4xs6PsHCKncxDYdOUtD5UGXgx5+FQX4q5MFgRODVlOdBFxVbWNVjbarU1FTsshcLJoi+d
PQ62kUepndLW6txmPRCl6sxTI6w/RMN+6OZAswqeTZGfRX8w0t5RDSzmKJhxPj+blEiAmEQxxqnW
veSjTIAMT09cFZm6eFqdyOkDXrbMiNEJvMKHTCpdzuspaabVzGDHhJE6gUtUbpVA9dOD5QocjCdG
0nwujXo6E1OJ0dSFd1LK6pAsde6WVXtouuglCctPZmYhV+h0wx00TA70Q9l61VoE182CZX6GiO0c
QBZrwO+ivLKgjs0ykkSozF4tNAmXSnGAuOn8NylUvCcD/TxaMiAuSRbRz94Z+mGXNjwIBqYf3p6G
CucGE/selYZZx/muR5QwBLGrPCbvy7O5F/k8xGeW+W3E0XYuVWJsNRXGYoESaMOPeUOmvmhK/2Pp
RDko5zLlNCNZNrEVSOmnrFlpI1Rw+4IKUi5NtOeYGxuQb0HbnSHDWRCIE/ViZzYVlwQloxR7+e7y
M/4KHFm0OUC7nSI231kAs/MkL0dkUrsYWOdoI8u/bGVTj0FuzePS9TifVT3VMtiY1EOhCH5ftPvr
Csm0PQOYhwp0XtcBDnHuXaB/DYCj8ewsh+a2OPTH3G5OQkBYXXTewgux44sbtSRgSgHnAosNlI2Z
nQ50NR2YMaT8SpIbsmYq3xEG8zzgjeowDXojjDK1dcrHpJOA7VNOKpZZZXOyVYNAKdfYWudcIlNV
NrIoc0uqKrRyGVOGkzPCXWJg1Zcd8YZ46uQE5GSvcLGQAl0pvl2XzAp/MIv7z43q1Nsw6epA+O5R
zA1f5dWRy7dYxn6N0TmT5Xegb58jxb4u8n1q+cpXpLe80lXK+mKExnReBkQHMMTby0EhhRxfu01O
iyv8NO9KgEq0QfyY7uIDb2iN6W2AbKRhzxzD3DSA3hKmQqXp+LKW4DfVSV3uNDjsRjuN49P1szLd
zEYSZYa1qfZYLMdRJ7AfWachKjiXyRNAWUQC6mLghyMYM5TPhQoOTU5cxEhwJOBBftwVZQVZGpm6
VeIhEAMzIElVEe0m0Ic4ol9641+JK30FvOp/uzXKGiplXPGFyFC/KPma8NKbMydiYNs2Vg2Ra2Ap
nk4zZjWvwDzeYRYFaIBh85wWsb0aL9ePwRKC1U8CcIlVaKxNnntGcV6noi/R3w7V5Ytedz9mXTjq
Am8YgFH/xXrpRg7xmpuAvDQEBTkMljN7PfIbafG7obktZd0z1/qozYBhbwZHU2pblbFjXhce2vog
DIrduhu8wUBEpqWFrVvJl9Vc37Ag2XGUlHcR1BMBuIwkWmO47XIWdSwXCD2KNfFiL2vNg+FlvXvb
uyD2srkLBOpF0pE2jQ4KwrbtD71Z+IVuHhar2f3J5wWwo4I0CFgclJaCgySKO5KqGkZ07OrlDei/
T30m/PxPYujQyBoFrS8buJBQOkT5sZeeloKjqMSGaYcMZLl/TvIOAbq5tNLKATpHHoHMauw0NxTX
arpP0jipoCdPT6kg7Ns15bUtyFe/JpVSW6SWTadoZO8KRdoc+51wK2WKygmWzf0y0H4kPFAYth4i
bbVMDKJhRPpcOVCDQlrQSOClbL6Plq8Bkb7h+EueCHLVm6uMkrRdpvcyaJwfkgiRV1t9StORFwnx
5FDKB2rIOc86aEW6n7zJdJWd8Fg4ozMvdrcf7hqfoPqjiHhdF5lpAXDl/v8GgZVyfrw1qRtLIcFe
ZbhkRaA/Gq+KgeKrdOj26nHobZl3UqaaSFg5J9AKIIQhN7G5UaB1J32K4UFEC6KjOiUWa8z7zCFr
PLkHDFmekrBeVIDq/JJHPdlRM0pRaQK2rdNHgIv8WLi068TvXyj+RgKlhn22Thj2ybG6eSLp+LyL
TtWeQINZ3LYLU002oih17KW8TkoVYMSVFTpFcpuObwXv/WHLAFw0dq5U6aJblSt1ppak+Jp26WPR
JYWt6LIrNMZvgwPgmQPY0T9yKNee6aEhWDmiNiFMd2YGTKcw8q/rN/vbf4igdC3qzDadC5SbrEna
Z2UYNMXw9boItgltjkHpV1y0c4SdF2TW3ycP66ZH0m5fD6JPZhf+RbWYrW0fZ6K0rarjbjTyjvTC
SB4PPI8A9J/vQ+0dJ6riXR+lbS2WM4pYxjuvtqcl+avS/+LcHU/VKK9nFHIirG2cOYV9FEAOiGXd
4v329DsTZ8L97XnjLpwz0d2mSIwToZUUcOdVx9kIXTWpveun4kmgwkRTTASjaTS4g0VPbCW3Ejuv
xt2fCAFKFyD3TUBcUUIweB1WZQQtSCWtsa1WF23wA3IeP/ZJPoRQL7o6CGkGHw5E1WQC2XSK5QaO
gZIPfOk6PyRQkaTRLQWGruE6C8vyQuUwrjfq6knLPs+/rNaXvOHIYyvchzxy4s3jsy5xolmDjiKD
cDI0zES3L230dP3TMGWgeKIqhknWVimlFiq5ttYCZ4qk8aA3kStL+TdhaTkPKbHzi6v7EENXgRdh
xhoNWS5Mssyw9TIC2a/+2KTR4zJhMbZe/ugh3QikVM6QEgwYKFA5I+vccUxQg5I58Qj7TIBSw8Yi
/lQo31YmqbTqLRJFqU5fhQnglBIq2mO0B02uNyszx4iYVW1AFf+SRzm4cRqNYtXxqYbFS3tv3ue+
4JHJkwII6xiV2vHKeAwYQzx6G4mUcoxSpkcG2W9XHyZM+K27Evt13+KfwNAnPc0fy4PpiPwVHuaj
8SGW9nrDpDRjheDhfRyVLEeux/xI1urrgNcc5h2Rbq+31pivpYQjrncDdsqUHboh4ZPmRaqtuqNH
3DrI7oQfE28mhemuNoek3FWSjthEz+F4ReFTYn6bJY7zYCyin308uqkUht08FRNONr6YgXTK76LP
ILDt7dUhb330KT7Mgl1xHmESP1za+S8dpZvtYd2Dh2+EULmXfubic5sbr1KZ3+tlzAnIeJKIY9s4
R6lVxz4fEfgZHRZssBQlrqg1mHsj1jg3yXaRqNUR4Cbs11OSzKQODbNDGIuYfLcIiwNKj8/iOnEO
xFaIDzHkwJsDNbppChmZXF8HQJOO+mHpeQw+7Dv7EEF5LENOw9Zcw9Qp5tAPNbdIZD/B2KP+J08x
8JP/uTHKUyndIguTnANpCIoN4s6Rc1XsMHYjgHJMAqCn5rBHxTo9Sd8VnzSILGcN8jdCKfcv8FyZ
aeCHPHo3vpKysUqIsYZ/EXJM1ctdc6/H2NeePX2XcYGTmE8L8Pyw0wyecNQ/z3UBXLZgczGgC2O6
7jXZ2KHzcZyEYbFVsXGB7vUHDSn0UH7Jo3RvNs0mrNQCAMAp0oJ49MVl4FgRU/c2Iijdy9TVWgxS
5qnrh3x+FgzdNcpvAMXivMpMa93IoXSvRGmiSFZ8qmLRX2MliuyuReditr5cD5zY5wFGIeB2kRTS
D0fZlYUoJOihS5Lg5BZcaSKCmDSYQ57VspXhQxL9UgiCkowNagJj2cV2KLdeA7xAOU8fJrA2huAR
uH4y9g1+yKPCXKXsNATSKC0O+c9VG0DCENqA9HGvS2G/T2CT+OcCiT/c+LuKgFrlJhqUQJN6nH8Y
30i/KTqNnurHbxiYBAhCP3rXhTJ9LCCuZdIVxWwH5TeAip+Yc2GmjoD+eG6Nzlg9/icJtKeIpVYu
owmnmpunaAnG+OH6z2er3a8TvDdEN7fWL1ISr2NfONjasoc4v83VHCy3lh2WPLQcZnPV/Lit94B0
IysepnhGhf5vWPDoiE21vY6Z7nxXB7zNA3LxF3HDRhSlc5JWlXO2vFPREEhpgj+ONZrg96ccERNt
xFA6N66jIvQaOi896KX79TQUr6b+ObU6nnJzFO1d+TdXVytNjkkQFCNGyVYD0WsO9X0XhAi/stY1
foL24Q9WgnE2ILaBPg3okhccCSHqR5JSozqKd/kE6MIgWk1OCsL0DBsRRDk3pyr0vEtai+CHdX6t
3cjzMQk5ASTz4nTQ2WBoAdDGND2CrLS6PtfQOaFdTj1ovXp54TiB96bFhbJtZFBaYJn4uY28oLfe
iRO26kb9WGbjfKpXHWtcsgzyoxzI6S0Yhe1cIgSY8dzYjTmrO4ArtsdRkCJ7HlW8+xiZPS4FWvJ6
KSuHvqvRsB5MQK+Df3a+rUorupnVTngEVCYGx6zC1NxWwM1VkdHZUBBsuQx6sresRarsVRE0zhdj
R0qbs5JPuvlk9QqytrXEc4gBCZCgvZEUp98tkdsv9ooBENBo84pW5IW9dr2UlpRjJqoraaAicLbV
OLvvy8XR63UAYXfV2k2o21VVf73uF5mPJHLwd7AyQhFyfk69NqJF15DvgwzNbqYxaLpmV8njCZZ4
k/Tz63Vx7HvdyKPudVr6skt0hLjaXfesPscE3QJArnYCrwyEpvJ14FXqmJ5/I5G61izVzeV93L+2
ylNZAQNSA/VeZT3g4wTXT8cwQgBOAPYE2LFAK6BhtIXZwKwACT9FQQEUsiXeiGXOyREYvuRMBhWn
hZOWlk1bZI4yN5hvKWxVfUxVTtmJcWdAVgSbKHBcFQVNvXOtsDIxDgE7lTlglrET4bauvrfjm7Vw
7osnhorQxqWZhrFLMkeav2jTfR/7kYGKU8rZ0+WJoR5JY1pkWRngG0tldWNdsXuMGBqLLea8lWPm
xyH0fZhPMfAXFSd1U5INVj3D0deRF69TsPTe1P9+0oG05ZcQehU4EWeplgfEtVm1fDdjgG3XRWR5
f6DKGyG0BnRaJYI5CmqWVSgTYMGg31+XwL4rQoepgLMMkMHnOpZ35lQUeLNQiMAAUY0npI+jfTVE
b/9NDmX/APpuVDTL4XFCy2mGPLKzanCnOfwTLdMtkC8DbhKnIp5282KkfVRhnARxRG99bteTagGx
N34eueVMRk4NsKMPOZQDGM1eEMUVX2b0yz0WJ7Crn6D/nt+SrU/+riDzM23EUSptCRVgdNSR9CD0
Y2vW98LYB008cFwB03V+iKFrl000o+aXQanbbjgMVe2C1paTYpAPQL2v24ujM08F2N5z3qPRkY2f
pehEWJJLoFWk/loMv58K4h0ACqhFICQuSHLXbBmWdshgokCzzKb4exJZvl7+QVp2JoZ6vKMGReip
mtCVlGS7b4AkDCLw69bD9J2bk1BWqndZLrYh0eplfK6H1O0WEzQUUgqqP5kTwzJVbSOLstSxXIE0
pMFPp2ZvJ0rtFrP6UrV/MOF1dmuUobaWHk3lAsezFoKX18IPRRyDUjE5/o13c5SdTqY8Du2yoIs/
5LYmPy4ashft68hrErJCqrPzUBYKfKYqF2Rc2+IMXvNIssDRmbAXFqEID0RETmzA6qds5dGbteXU
CGucigXaDJIv2Nou3APHwAZivjt94yEoMILiM2HUO2RM0hCCWBuDHeXPpr/Xlts5PjXlSQ8zN1wS
jraz79IC7TThwAIJFiWuW8JylQjVpJ7ZPYZlCPnVuKtSVCxlHwRUWEi7bl8McAqEcxuJ8vmzIeh9
1+b9SnYu4vvaNQPV0bDblwTrrXJbexr2QR3SNaq+5ALvtMAkZmkpYLew/iAThAz6wIsMJg8RCMlO
XnZuY5q2PMo26FHtZTy168ugPOVJb+uJ5YQF5reV/ZRNwaoUrqp8klsFBU/DsfIX1UowBCbfD6l2
rFbJDqPJzkusqVi+oGSBGgbaYLnJqGJ0P7HL4RhWmAVKYRz1oyl9qs0One3hQUZ93SpWZ7DGIE9u
rLH24tlb0JRu5eNq3mUGoDuSm7ExeicEfEbdfC1lIwgxS6Vrq43eKECWj/rceA3A69rsrjJDJxe/
1NK466e/LMF6w25CgHJjOv3ItfBW/T+KrmQ7UhwIfhHvsQuuYqvVe3m76NnTNgKxSwKJr5/wbWZ6
XF2uEqmMyMiIqX9FQtZ53jjJEGvl0NUV5WrVYW/6q1xaunL3xsVO9647LeY9gGmTHiu2zDRwMiv2
grTIofanSnJyHQ15WXq/CPzhqCYs9TbhIRwPwVz/58cVT+pDuIhzHGGHRyPPpokqhI3cxy22K6E4
tU3wMQ7vsx4LKchhSd/65aGL6kcjviTaiZmf+vE3Rl65b/J+X69cQ/x5g6d7U29ZXyPE1n1oaufO
JsXIncfRP7taw4b6jB2zg2UB9SIDJedDkNzb+af1bgpcvJ5k4auvqb1X+4Os31roTzkTxdgdO3Oc
fTcPsYUEz9dLWpfhUhfuFFbtmtJgSOg2XFP+GSlTjW7pBboClVK422sq34n3rKPLtu44PT8AmVde
/wSdza34Z5cm5/07NCHndgAlMG1Iaj4zMR1b+cpxMhRatTUaikYJutYDXZKLRRhHYqZCEVvx+p9I
BCJZL7z/+HuFxl9pGr4HkI8S5DfaccmS9rL2dY6R/MHZOPUkL8DNHhOIzxQTdBjfevZmEOJA+omu
S0HsUQ5wCWxO9fBvcEWuIHjlzrnv92LqvbwXI/XUsWvuo2QruH9bRFiSbi0Xb8lD5E17CRbjB4cC
k+Xe8ijC7ZEJ72pDoIHkOuzBaVmbAoLO0nH2S71A5IrdSI4Puf6RdVIkc0ql154CgmTTEY4wcXxJ
hcXUYs+Mg8GJig5LAytsHGm0HHQyPU7Rw+76NOok1SbN9PaQtKjEMS+XGafQPlpkbc1zidzebA7O
4bJk24wftRP1ApuP9cVJni0fc/C+JW8VTWDwvbBD1P8mW7nIE8fjNwxzwVWAsUOdb9aAQRWF5w5U
uFWsT8Z9HeaSOwgeUke/TbMpvvPmOd9JQnc8N3KKBO3COpsiS1uLRU1QPWn87DYhuFdzUgr5IPpe
OjE1xL86q630n9SYTPkcutAI3O86HvANuR/p0NE6kEUXymrt1PuuX0L/1bT4Yuzfg/uzOinP0ga9
/tq1WZS+rA0B6+ScECJHazgmuW6QbWGS8dSe1nnLhkHd2pAUWka5Vz+2sYZmxBSN808z+VAHCezv
5XifaEFlf+bTGQZd1Pe+unZ4cIK4CO1XP/zbujPXuHwdVDhw5CrQZa22sumaTGMsnjgIJ1Eprb03
LBQE2Ixih73dYITxM60N3q9E/LrMTNNhTLWwQvsqj0ZyD0l3vuxjbrqPKTjzxtCQzTRaXeqy9yB6
TiC9Nct25Ftwb7rwJHZb2fUjZm+9eyN1aZqVruk3n9u7zthfp0M2njNXWKI4YrG1cg1B5tB32D+T
eLgfd11scHS2btZJWNzGOCEiwiIJ5L3DcHZXDMDjherlsW3OsX+t+5/dutRjD3tzx5yd9k5dRcjT
nrDpOQd3qTqR/r7d7rd4KoVJjr03n8fkU2yon1tYBu13v7yo4E1F0wkewZk2r8t2W5ob87+kjfJ6
HKo9+elnLGWb/0bnfsGj7ma2no7jCLeg+Mfv2UWT+tHpjo0dC+vgdA4HO70lE0wT2rtQqQq/ldlu
jXfjWHtdUW9tfWnJceneGsAYaFSPwklxpXg0kt1/Sa3voyXWtN3xeUVa0k0tx1GSU2ISOEOY5qZJ
90V2Ab7TGLxP9yJAn1DWxJ96UE9bG3yk3GTBKuecKOew8uUW+FBKi9HFU9u+75v/rPhcqARLQi4M
yb0178LwrZXiPA7j3UTMQbkJnbypGr3h1E6mkvV8NTGiKX1eIAWrz2Y7fch6K6TpFtrp/uYK+yZN
e/E523JDvM9djP/J0BRBPx4bArDTpHFWR+nzIh1d7R1/JK7GArqE34SO9C0I46nyFjxKuuVzBWao
Ik7cUpzpjcp0eE79qaXMbe5gwlc0rT36Jv0Gn45VW7Fc23DI+xnqS999gUFRCXx49dVeLQu2Dnfs
NbPw23emm+PKQ+z3RzyLZS/ti1befdTsO038AUY3G7Zbg7H02sjmaiA1FDr6uR/q0vdkzlWN8+cT
TQPj3CdzfI1NklnYS6O7/otXc2SSrQkeShiwIDjxsmHTPfe0Ppg4WB7dcWsKkQz6NCVmPmiGUpWw
sNCqRqWAXSEPtKbYB6+GWP3Xj9tcspbf8wXBGEyeY40wUtzygumbM4yXLnUrsSK9xu1sGc/rvbuT
C6KWzh4XeJvKvyBaMdfWw7sL4+PcxEVno3tHQ+LR8o+ta9AwxFmv1eem1syPEEoRdyGs3ex1SEBy
p01wlcl0nTrx0tk0D9zh1WvdJ9bDHYz0uO+a/oLPD21wNNz38J2IcFTE7J82IwuAM7QsynPQx6Gq
b+ppmDx94KF8E7x+80dy21b/zJW3UT9qT84eQzuR3IhpsYqeLHlTu/duz45c9YcaYfJ15Jyb3afY
qrutZroa2MCD2t9WOqfk0CUwv0d/0bV+HnfOMd1F1bnuO/jsLBV9Q5MkeYSLaI7YjMwR3mdKnNPu
+U22Elb5iJUo0ul3nMSN2/6/3tngy+BB7rp6j87mXVi6lZ7mXhYzDfY/5ZTvTqEjVSQb3kE9hobK
yPLcC51nuSImafQRrRbnY7h/8eXDG8hxW5Fay81T6HhnF+OF3cyl1m5lROflJo5yttVVM3dgIfH6
zty+Sh3VfwcqY+16MOH4uftDhSzGIgpQeWPIpVuhdIYDkNJtxYyjEeek358nxTaqu5ZKA/qsDTIs
MJwQFQxfb31Llp6m0X6BMzvcP5VXjVNYpMZ5CAQMEFsXqwCaeZd2CC89Y1fH9xEQzrpC+clzq1jp
Ai2gWYLH5gjAFYcPs4q+vWai7YSbAPa/jUSzZrZnMda3fh9CrMtJiq82Y+4Mbeds8pSLfNrihPZ9
8wsvvjs1xS/aRg6t9/VZtCIjnXkhc5vrcMXukV9rOiUMi8vMpUGDlkmOsInq8IGm2GfWUXRqZthf
Jmm5ofkSy1qxIH2aOlwlfX3eXHiqOnWOXZxTx4JSutNTbPmhs7pyWuxnNioWlRs9miQ9bZ2txKgO
m44v2Jou+RhMdJ+mgy/Q4knNVpgXpKWJxPuugoNYQhc+UvvzkO433q+P9T4cog31dUnWKsScHHPD
6Tq65GkTLl1JXM4DjH668LdP3csU44lZRmrJXJG4FmWXCkM9zl83X8G5YBmuiSGXZG+DfK7lpycb
qsP6RWloL1N3uyJF7jSS9MfapsvjJnxlUZx5YroXg/8U97ZSs3tyCW6lRBRpY99DPt8wNzspIu43
u5oCzf7dTgAqIlwI3E9/GT4qj/TI2mT8UaVhEU/h81RPv36/RnQf9BFRNwTfg56wrR5hiWNIruFg
t3s1rb9kaS+RGcvJiS+NGcq0hlOqbW86cFA3FbsBF2Wr5N9Oby9BMlNfwgQ5jE/L4hxDnLNo31El
tn/CMZDokKmc9fLfCNzmjysdOHmMV3WHC+HQ+vio2LT9qniv8EYodrbueDo+G8MXfKfOiUVYpDFJ
eCVOV7lj8OxpzP8c6ZRB4526cD6FK3eoUW7hLdGVBHtp9r9G1itliM5ribFHGATXsF4hTmaAKlNn
e9zCRtNYojOLUGUcnxPqDMMIwqi7YeMZWaEOgocVZpDALJVkTrUJ9HX4fT7bADsIqXxCo/nhxfYm
8NDgPCX/etEFtCHzRhem71K3e7NCv4GPyuZFFMOosPcdGZfCquF7q7kP682g5OtwVmP73KImUBO1
P60YDg5vBB2doGBx+MVSHBiRuFTAzIGOrH5p+9ZmzSoksERabF5buCwtbE2q1MpDNPc7Xfb5bpv+
wTMRV7vOfX6ue3MxyBNp1T1vnmcGjJG+C1yEY3RbZkuX5m4ME4C7F77KDF1jEDww8NzL+ChXQHKv
COdi24uAFBaAdByOlq2ZZTIL5/Y4dn3Fmu0aRm9eH2eyqcYaOUwkczoEwAIIMlFnOgzQFNUwGp/Q
6anLTLpDHV5UPVERqqxNgTq29za9tPazT1scNWgFXHAXNr4j2/24tsU+ihyWABRm4veovXBAqPc7
ooshOqPnaYGHA3RV7MSC3419xJIVjD1MsiLie/QfQxRGf4GMtv2n0LMkeymj77l/nKfrLA2CJV4s
fwFQQcGkkyNomn4k4k3FL8o5L2JFrwV8rfj7aLaDH9c0Nv9p1DWrATtamev+pCd+VLiuU6OeW1jy
8S6P5NXBWrN5mtVhsoYOkADa2AdHndIUdMDklj0AUe80xbZctF9Thu0tjL8zNv/T/WPoYbmhQRON
3G0TlE4qcle81Hwv6uCjhs4eA6kijF82SVeIKwCa982tPMTzuLyQ3ADtfM3ye8ATsvlR4UU9dSYF
SPVfGxe712TT9ry0CF89M6AC3jwta6kBmlR9no2LgFbEwehLNzdP3c7OQwJDMyBvJksnLlbXUJMm
Rexd4+EW19k2wDMiluBeyiGEJ5eJj8SoTDoCsgUgk+ZsyVnUgs7tdcVl0zf/4vnwx9w0ProvPAPj
wOk644seP5HHQ1V6iJyK7GhRW7+UFs14XykIWlePbHTXCuzQ+MNWAura+RdvC0RavXoB45c7m8wb
1WWrRdferXfQbxzqP5JnvQz9v2C4TmKge5NQuZ1IIKm/n0j7OsM8qv5Ju4+ZZLwvlvTo4Hnal4i2
AV5HP3T1V2Aepu1sU3nqojXnOKrjANAMfQ6sJMK9hZOzPlhR/7fo5joy8FU2yZHIUCW7zF283Cbt
l4Vjwh5AktCvBfOCByzY5aIGBFHyVWyYZrfufupUirKQoATNjwPiaQa4EHv4T8qC2xAn7eak8QGi
39a+8vgRntOHJO7pPOKwskOANG57CP+KfDPgZRwcurslMhTtJkiwNnoSQ56uIE9Cn+7s2PjPi3f9
Kyw++2rsQ6/rwmAGKXLPL+DGc9wNaBL5zaeV+hrbxNYtGYyrGS7QeD9iRatKIxhB9iRLaiQXLgZv
rc3EBiKi9cqGv3C8wDIttO4IbVZ5SMX+igSGkrTvKXFL8p0s9THCteOtx1jAe2GOsnXOJYToGyi8
3CSXYLiZulzrism7SBb78hMOGP6uEWaADsiBm9NvVa3fWr/O6mHPXeyKTSMeDgNve6uyGGZdgaqw
cZMFzpHJ+hi2j8n87bjLU7ed+Bqc0X3kotszaDey2VUuyDrnFISwE/T2YlubK4QdaEk8UDfjuW1E
GctzZ8dSYoyqAnPl8W80LCdtbbUAYa0paj2ghurNK1dbrpL9McA1UXfTB0xC0CKsHe3nFPca6sW+
ljMeK9tAPGmnfJxREMilx9OEYLU8ac4uf/9b904bU45QyhjUaiGxEiUqRerDHiCALOWXQesXZxEH
gmLgN9gh7nUVDC+bQhJgD07A84pdXjh5TwFvG5e/zTG5eMApwDurKsX8TGwLQrenif0l+4oPAkKS
fiiU66NkI1XQ+XM1Bc/XCnv1EYEQ8u3UziBkNmQr6S7nwTkR8D2ZQf2CXouGF41CrNlpI7hJ8UA5
o83CydJ6lUeHw1UKGV/Bc9c6j828ZF695SG7JEgyIvOhC2QZ1z3aC3gRTPm6TXhBVgn+jhQiKmRb
pSy8WB2UPni7HUXVReeSgCtoUtq3XTEuT9PywtFKLdP+boP9ZFJwZdOHEYwKAgjaPbvpRxiA5sOZ
TfhECb75OV4yxiAPWr1DB5QI7LnjMzH2JcH78/buHO8oWIMqh84cwH9Tz/sXtMfAK+dAZ8qHzWVc
piCbhnCFCgL71fMxaDkwQTGumjp9TbvkYiTLSFQG5r1XBdHXfYBSqP9lYgSGramWDwn5tfYhgiWG
9yGdx9g97Vtydtmj0zykKzYvwdzGFoW1u6ywYoZgYNwHitaZo/aycT71/sMGQenS11lr+8LGx0lf
OWHPUXCY0HEqHzoa2eLAPdWjQ0PMM6Opxhq4zQb/wZ3drFVnM6HFmcrRxNlGeI4A2ov1IzqghkuP
CvaTtOsRQk9KxNWCtnL5yzi/Oi7Khv2CzPkM9BFuO/X8NzeotLyotKcRrph145VBbPx4a5uCs7Go
J0jC0moa74PhaMAFChOAl8X9OTVlhNu6d46z1+Hx3nLifaMJKdIWPi0DNGA4SHvUZqMDYrr/b1jk
i4dCF8oJIiELtH/XgsBN0wOkaHnaOYdaohByUOew7XTTA+lAOMFCd77bvV84SaW1W/jzf8HmlXb5
L8IPbd1B8/S42283+lC4Qha+PrLkffvTgrpLtm44Kc1Doy4Tr7OwTzNSD1Wg2iftFu0wZIlSlJhX
z3/1ZxB8QuRjEp6WsZe4nAEMsQ47ULLhPse18ChI7dMxWMo6cEt0/SirUJBB1UVdu932beZgL+LH
aVIeXYhXSbm9xIv88YnyD7z7+2OSvFrPnekkID3zvcroBJT23+lvP/Ae/VwO7slGELOsg//PpNP3
vC94KPwpRBH2byu82LI17Ut3qW9xxE5JsACBGYEv1vltkWTANJLyevW1K1/ikQ53CqXefSD90h8I
+inP+xLxcGVjcHTi+Jl1eNQZjIOnJfyI2FLJffmoMU1JxV/qK3d+QvzCCCXfKr7215WDZrH4e0B0
+S9Wq6+Nsf9SHj45cf/f7Eh1hBcj6BQcumaeqV7hZDuEDwPGVeiLxrukYQ+wcIdFUdvd2RpsvkgU
kB3ApD+T0rLpthlkRipMiKQyoPQNdFG9G95PxHmFK+fFHdlA3ZW0+bJGLyhaldLRkwr7a2D4v4mp
89rYKmiaG4/IQ8zsN5HuLe3j56junoe/8GxvGrKlXas1ajSeDTRgw0AeoXw8ErEc7aQfBFt+uZZo
Ku3YFHLBfGiW3V3tBFmtN1wTq/4he/zUaED4Tng3f3c89EDRHRTXd8zgLYKfPUyNyp0Oxnm7ivPY
urftDxezYKBdACMj5jEQ/j6w8x7CTHUb6EiA42SaPCZwd1RRdExC5zPsTdXuiJZXrPuP8OYzHMWD
lXWTgdFzsmglTyRZUCRr36ODaJZMSUBUhz+KYP+MNMh6XySPkybPKdI+wbmZbz07F7+FhEq7K+0Z
zFs9dK5m55eW1TAGkc29HGJwIPweaQ5L1sLDiPoT/wGj7P01SPmcije59RW34sW44uKaINN7s+Pl
23/DGLKsSdW933gljFlK4/3N3Qb/fY7X53lefxXOmRNNL3hxl7bO8JOGycM+hbhm3aGEmhtvIo4e
4N8FwOJ+zdafM6u1D5zubk9kStuq5vHWU+Qf8Ge1T+y4O62TJ9C2ZMy2w300A3c4MmTv4YYRBxl6
i+s51Nt/bmAREerCbyhyMXbZXPQjIS6Qp9hlTUNl16rX0QqoXqNJ7HlM1uYpQZYX0NQ0XCHYWS89
IORxZ5hMOd4E4DTPXRFbwKN0C6OTPwNT7pPcqmB0+muo45QUBm7vhT8a/lE7e/JoYDPf0NDo9Wpq
u+aKBOlXo+P2FphlvA166yGcAQhsuAeLpDRhpxjI9I3UqKebNs2LE0dx2YVkKV1cO3ka1BHknp7O
5plN+BhtXPIQ4rVoAaJkycrzGo4fRS0C9YGI9D/btbi7NN0ssRnK9zxSY3TG+vh2gsyrfjOJbs48
hV4kise9weEIvXNoCEKgx/Wn/6MkAKbX5yU2/ce4gNGdQbwUHcOgz+1Q/BuImOnaCpQ7GxO6bYE6
OUSE16Ae8PHARcAAlln0DIGwRxi5pl8e6pObb8meHkCmYXDHZ5WNcvY+CdvBPfI0RNC9lp+d6UFa
rsgE/yLhYFKwpfYG6Vz8muIyLcdw6KuB445IpqEtPTUhVn7F988aYqizG1Fy3fwNxPG8JcQzGZZA
/0Vd/Tn6+HE1E/PVKnf/GmGHutDNhpgOSLFXoe/VJ5wVcfR8iTTSdRwP3Qa2mUxqLlyAwDsW9fBG
8+rmIOXuUEJCXox6Sj8Wrwcvl6j9yImxTxGo0Y8Y5aSYzP67Oj4DMxltv60T+EE2tyHonEB64bUO
5VZahBIcBW/wB31d1V0bXmRQy4PXGTz1zNH+S+xHKDURvEGpE2Fgr7VWxQhRQIbkWLTZm0Z+KRdt
Oawry9cW/+pGLaHEj/aqbkB4axkA/iWTLuLUWQ41bqQqNQw/MY171m1zn3VBACAZGXldR/Hb9Iqg
ydqgGhhW/75OeHIf28g7g34kWLFbecFGjgENLAWpF3bs7P5BdHeaREMXT9S/JsEAE34n3aHv0ORN
iqNFCC0mjssWyxwTtY/WOmjAfWYK7rXqwvx9KdZ5f4cCwv8Jwmb4FjJiDzN3Td6t/sHBP+U9vG0z
ZA6Y8+pt37V1cBRDpJMECHUH/grALbXB/M6TYCviQaWnfm7mindTV4Rc12Ww9zyilrFfYTwEcol9
PImhH++iNbnWZsNEfFGvNd6ywwke/R6CrTUDpXo/yqbAmB3ZansmMd5SnXuEaOOA+ov+CmU8TQxV
yv2I5/5dMvfRUTElUXTAUK40aJuNZ0qUtgLOWSURaFfXtZpkROs0BWp+cnp92nyQDXNTjm2b0j1B
0WqNOqa+fLHYVAqMvXQ4bcWerPDAXGUebpBJYn5/gBRY0jjQebyNRSA+YjO84ls/eQADvrH3q7f3
WaQYPoqJPQ6Nd3H95RN0KBwM/fC/uvu7TKBMG5V+CiN3zVBlgWnrpVxNkic1WAvm1gfbOA02wcAv
r1v8xNq9OSTun5uH/446v1Le2m9vI8XEMA/Ww5ZjsHrcAuLk64izpJBr0m0Z9CnnQZHMyC7f9udl
Eg8+cb9tN3/He/sUeDVYrGWfaKrGgjlrYSfgGXfdjoGIqwhyN7rNEBeMHPFwrEbIhV6ov/kVLNsq
PL7VhhFT4P2rFTxNav1k0q5wdwX9g382+E3CeCvjvbnvJ4wCXfevGZnLFmSHncJT084vUI++aG3z
TnpvRMJAgAcY466ImkK3EUWX3gSFJ/2vxY0uY5J2WdsCPA8uVdvwNI3NG7drVkPlgY/0MgR6zWcd
PvfAvabWhcfJN3GgnwMzXgiIARSa+6aFbz+m2YAW48uMAZ474v9cZTkMoqZe5//xZt2b62MnDl/m
8/w3BQpSpjPhkaIZk1ICijm1V8zNUPbJcodhddXoCP0ByDirJo4xwXgeneTYrD7yeFfwCGoGmKgX
9zZOrGIgFbAOXLn9llkv/W8c4KDS4cGEDSrtZnMKGH4uiaNi9bxyiCAlEmmll/2skvq8w9cwgv7U
DaevfeVh1enxMiI5Aza/4fC57Qnmt+oYBAGjg+wPkwhP3EZ/WomD00SvtRs/oa5W7tzHVHB8c6p5
4t3w5brL2WBKvdZjCeqw1DMY0F487Na5rf1+iYfw5hDnI5l3j8YO88tR1E2hVwa0EDGQrgyD1bhe
P1zpAxQ9Cg78k6456uYLBvKvTdMeHViFFAZCqbhTZyzpP0SyLYL4nnTdnQuRkgBOw+Lv5zaLj6mL
iqEL8RF2JPPj9rkx5Bj2yW2VYZHgm8AUYc3CRByGlqNM1d9or09yIncYYn4bmO3QpQZJwCIzFH24
w5cRgowE1onAqsTJpjX8GYl3ckGZweHqj3TF0xRP4nue//leD0E5+Zvy4JvaFZRaMQcxbH6ntcZc
VZz2tJcneDPemV38oTKLlmG7behZSxmsPGvqBEOKNAVInfuusJyjn58hgpQGQiLL3OkO0//uSyYc
mgoX3/VxkGyo0jA8t3FwB8EP2KvuqxucS5h0ObI1C9HVhXDZmieQfHVedxWzebDeBJpQhvJh97sY
QDNar8Pgy8Pg7Ssma2Gr8Tu6y8FAH3vymPjczPhtLX8Ye+cd8wo84SO7Th5YR0n486Cc541PPd1R
VMEJAI2FDC2sSYe7FIaA1M72vEQcQQUOA07WqB4LiR461d6gsPgw1h7xKaKTBQDfML0vJ2kGOvl+
W7CUB08grpAmETNeSV8VenYPzGL07JI6KE2sW5rO8ZxPhH1MpDuhtL2nU7pck9bFzphjrmj7c+T4
vvZSJNiu2n4GRz1A2YSPxj2YKMJtg78ZjtGZh+tgGNw6SxYMrJVLHrkZwJ+qUKOVHJ/WNDqtHLyU
Jy4Cg9jnFEbafxObtYpa94OEvs2F790MF5+2cQnGlMBUuCT/kb5fc0LQ9i3dkCc4CiRKGtyfCYM+
zmo6ewzAM0D5DLa6LbwBtTOIwru9MS+Nn+LIbQZqnF4/647jV9kfyT52Bw4DQKzLgPlMLPudYo6m
Bmif1clD71sH5LonaLwBnYfEgZC/6T9nv8XlE88fKtZ5A76q93Cghl69/YnMqbdHvyzcTzZOP9IN
zY4O5Z98cXvu3a7JFdj7bcXUOYLpESSf57SVquSGPZqZ3/dp/CtJ+u2mMC/ApgUESnXiFKPVGM2N
7ldnyRvjG1bQFMtkB0w/zIG8Dsar/+foPLYkRZYg+kWcgwjUloTUqrTYcLqqpwk0gYavfzffdmZ6
uioTItzNrrlv5Cxx3u2sU3gUk80dleNwps19GGAurDXhGnu8/bpX7eLKp3uz9eoq1ka7NFprHbx5
bBBorAzacxkqbSerChCyYx3b2I31dhQFa7IW4uaelXOBaurZTHNM4gSsqcnSu1qyfqMq3GL6gMAz
kgOTDs9t6Ul8Ch1/T51dX344SXxdsvyDuMpn301WUAruKEOtIyqGWj6dZXlYcQDfhl+1bBbVltBr
hx/ufS+y40LcOGyPdSbTYGyqJHJd/JFS9xB1aJOUe4BKrjfKpQm2hvzMv/1PlHwv9vCTOvBdqaAk
9BY2A6Sm81s5iUO/K086bV44JAbS5Tgv4ahw09zJuSk3vqhMMn+jmJCVbe0lw+4b/PLMFN7suEKA
RqtLeSKEkifFAXpaiw7OT1+MZy9/uOrL+J9lKPmGuOyFsnaPjErkmky9bZEUiE7xvkjB+FzpI75y
xs+Thv+ly51eeNvRTHeGUM/x0BjBui6f1QBJIdyTAbHkJv2LlS1Xw22PKdnV1WyQykf9nQAfOqP9
ntrU+o7KdmnDCzSX5R93cD495p5zVNjXUfgv5hLbGzsvGS5hu/JjKsjg0f34+VNpGtBRfbnuNLf5
8sAAA8/Xmj0365PKvShV+bXWxm1pvdh8j0k1cJTMV68ued6LTaluQ508XJQfUz53xYoL7j5ot/HL
lvo2N2Ak03E3mf6esXOvaWts25munqZaQwgqpMeASTMskzI0m7FFyyL6uGJSJ3O5YRYo6y/LV5GX
OCXrf9b44Vp9oOnLdnXEvs2+jUSdRNJWFzOFnEz919iaNDZr4QQlrLvRBZsmfRpWU5PsLyNZ7qzL
nsn3V6Y4bbrRe6r9FQRNdXiJVfUd8wLp2vgEm/YxawmlBMuV5/P/EYVZv1ppeZ16OdKeLelGemKr
Z85Zw5sq0Ve9RR2H2IlyxhJAeJShW6fH0mn3ZXfLtD8OHlo1y2jI3lxphXkPXWTJrdVWxzl3d03m
brKk2lr0puvC5lOLM1V/jQcFIk4WD2Xk5lEatfDOni6fnJQz3bKPKnE+2smtQmv8Z/C7OwwiAAh1
zOkmO7gEa9xUiX7p1zTbNxVWom6OzBWknw3HKtsLI/7Pdt1pw06FA49MEIv6IhoWzKmyjDxt3NPD
q02uMcNe7yOlaLWln6JOV0FqGG9Ih0/+mP4u9rizegznpGNHh+f+lsK3EX1SfnCUtUX8rY3mWTMc
FkmRmAraxwIHG4/MZycapZs13uKmC+KYWq9qrzJmliR8i54M4SjaUKr7mLToSmM46v2uz8qDKf7z
kzLSsJALnkANya4V9FHJGE3zIYvvCzOWA6+DDaym15IO55S6mPNrbN0RSNtdI7l8G9+5V64TqGa4
svZDbKYWSlsHrNjYrrFfdFR/UtEQEYDrkxx+Zm1Ecmj1bDcOhYEb4Lth6i83rScugAJ8rD37jvSF
zOLsPbP9J2L96roeZqHJfyhCzaZ8yvNjQ6eyevGddy9iOsGGtpplFupuFuKcQtIOaR+ZNgfUUJ1K
DbOWg7d14jCv8Wfyf22PuDc1KigrJOekob398pe7b2og2GPYGAV6It2dKegAn0AksSEwEOxDVv3X
Yos12GlZnR/p6b8Ws+Q/nA6LX/46NbdZ0d5U4yHGeNhnxcZd7a3Tj9c0futMJrrQz61cI3by09r5
DSLtu2gRBgYIcYkxPsvfcdHow3iE1SBxwu3n2Ua7NuPbZJvfYy3wO0vuNQsTNB8vTbu+q3j2Ahq8
PS/EpXXoAyx/r/WQ0WZ/zE17U08ehT9LYMRfRXR0Xf8IGznRwA0zneK9eSBVmBTMvr54dht61o+j
v82AsWle7vTBBrLkytH0/TKOyVFP8RqHmIj4uJbvkxg3MdIQqKVp0zAMc7+fmzn9lb7NVLwqhaAR
2cRKT4tmc2pGa9fkJS6Acm3eVJoOc52cUKiec22N1fKqC93cNpVj78TasWvMNtq9n7oSA9w2tc20
rB/YWHGgme3PxEG+rVsdNzGe+idhd2o7FWXO2dPp46kwWmc3k4oJBmtBszPSAZxVo/BPmvQwPzj5
om/UdjRm72+eFxzOSECbojbUxbNm61DZiXW3cTGnTVZwAmVdZYdd7EK7lbxcfN15vFHs0AptEQ/3
nvy0xGOWyW0eJwoPTiu2IrxQ6haQRU1y8FgyEQej3Q2HftXzXcPs0mPezuIQa3n96ncdAYplUoqK
vZdyG7uVfRgXowxtprb8mR5lHP3SuOsQxf5MmV8duy5FQ7QtUfDtLb/Cn8bPpJl+K9m1n07GciPg
gqVygyUHxAOqryuqhqS9+Y3b8ea7hSkDq2y0PfKid1zdQoPZyQCpjKa2f9hobjK3vtLXdePGuh+q
tdaPle1PoPKiOw5uWh1MfU7vVIYr7xxj8U6N0wzQ4q1zHgxv+ZFGo9/LnP+lZUEVF/UMGzh3CKgG
AH8yq+kjSfJndiL1d8fQy+/CSPo/LCzIo5wfPZhr3w0q1/3n1+RdZKsvoZVIqfFVtG1IG8giQZGg
nbBUlDpfSDT6FWAeRRcnVHnrZnEXg3OCEoRZpO0pniwcexArlAM5mEyfy/9lDCZEeFn7T73Ed2ZF
YRxkeLGvXU81aRCsjKv4C6Sx/UkKhnpbqZns9Ckxdr2ZwY7XJiPlXD/ZZVk8RM2SvuZtqYcKcTBL
VmMLMIyg3foeP1Gp49i78akx3BHjVdTue1kaC1Zay0K/jNbE0qwFRrH8s1qSPXRjnEZWkWLLtbW1
LVc2ocxgZ3T4QkSa0c6HaizQCEYr36bO9FH1sXuQWZZ9KXvEq2f9EJTwmvVfuvKGXVHKKt7EtAY/
TuWIkK3a5ol8vLk3ROlctCyRG81I0WhLN5v3bhIL1LQu/mnqTL9nfrJsFzVYUZ5ysA2IzueyaHFI
tDQnCea6oak72n52xYttcnm7aW1stClJA1NT4zlnqExgmRSBArT+MvptzotXQHquJlxjWqHa2FWB
yU+DFrFoQ+7SicvcXrqbEJ524L1mleNcIXUospuFtWChWzGjmPTSfjGUhr+lo1CYrU1hmjKsd5la
pjUwFzSUthpOPifBXte9epv3htzYpfUdt5N14RPR/2tbFDg/dtO3blWMEE2scickgzGhwsSxL+li
EjNWrzKJp09L043/0kEgfIkyBQweShXIQk+jdtByDOoFGXTCbuaYy3n4XG1rKFJcYqisvy2F41nZ
WrtbvCxBu62BvZ1xyJ5YSuMH7mPjjxm7S1gasrsMSZwclWmJqNEtb6XeyGKSYcPIlovOM7OAcZgj
KYJ6DDNdVJesW+Sh9RwvosX3Q+KBedQ5ooxQt6leY1IThUpyPyga3Y28JMvIq1tmgA6V391J9J9m
MzX6poo72e5lp+Kbpff1uxzAuRZL/+SgBVpcbEXuVJvyI2VcE/mj1Z6M1fUppUfjbFkyYTgqOveu
0ax4601Jcqm4qT4wER0VUGPi7y8A7lQ3nv3jG0LfmssQ88KjDwfVlFr/AStAljmp2o/D/DdGLyfg
kICt0b/3YeZ1+bbPmGkSMNFMhfPEOzbGS7UjeuYey9Vj3Vlm5DvfzbqrWRf6pUji5rxkRfKvKV3r
Bc41hc3KqwsWwNuYN4KzT5l7WzCCD4aj/W140acwj1ftMFVxe29pJCELjGWfq7T8cI16ujtsUn6V
nTlsi5pZMPBjrrwVLWOtHM5pcCe8XzPHsUhQLk91OTshJEt38NqUvETXa3evrNm1tPr1XjOk74Q5
yds/cbu8j/b0sRb9odYvDj559hjX4vzNRbfvR/MArEkBoGANxKL2cWPfEcVO/Zjss9zbZLaxnQYI
ANI5n12ubeZ1RtZRLsN3OROHAQvFT5+dCi2BgMPF69J9qQ3k55qOVBIGfa76I9up4AzwVSd32zRE
Aob4uRGN2gyQH9ZIlVW5cTRVt+ZBcU0wTF5pEqSjzwGYMoZ/WBArfqYdPPC53Jk39LZRauiR238C
9vH57hirG+QUpoV4x0YO+5RVu3l+YL+Uh5nfgcCRRggSNOQSQMpIvlmAetD8+EUl5bczLEHZ5KHZ
pucsKe5xjgU62HLfrRk+SuFsmnI9jGsTecN0LTszdHmTADmP09S/T6u+4WkxNuQB2Dias7Ys0XsO
Ps5sY1yIzuVJlMk6Ca05LkEc0/24kmK0SohLUx1ilJZdO3rP2joOoFUmS8PdGc2zbG5eHz+rSfVn
FqDdbAdNsVa0wcrm5+IkBziQ+dGxM6qBIeEqburvLAHG0BML+zg1q5fCUSdMLPuS2XWzNZC2drmY
66fG6ZqzHEv1rQqo/N4cvq2Z5q1MklM3vvFTAIYLSkbk+jEgA/mR+738RzXFuBwyZ3SRQ0KibVl7
Uk+UUZs+LZKLMOx/a9mfqjTfZXZ1kIt7Xmz/qkio4Hvvy5lMZtaAzNXuQ2hE6AvMjBHiw7oCmLRz
yIIF6Et6I2ahIGCsOzuR29KWcNzdC7UGYFQL4Ein4WPEWrEiMAVuOsX+i9X0IVgYKAFAc8A2yCIq
lf0dd48IWOXvx0TfzK282hkrUUcvbJLxxmX+n++Lo4ZUEgjdPyYY1WnhXFlKgnvpAqZ0YxFqAOqD
rL6K2OTqqeI3KxVbcuZ7v0jNcJXqyQHQD0p6fDT93n0rinbvsIpCYKXDnkBRmjIf6GG7V52gVqrW
Q2K1xNF0XIuh3REzwaUaXBgenACr2j3u2gEZMC7MP/6qSIAoIl71cSbk6U1XUiJvCA5weEUoMtq6
dqTiwQJwhAgShFUMvV1elN+p/piWF6PlmqsHMZZtmoXTT9DnlPnFgcSDycgCj4s0sUs2pLj3xIEZ
9gsjwsC8Ko4oYW8VfSJW67XqragDigI7U1TvMLSddiyXFRilxWtWy9XyKx6YZQ3rVL5IN13A9cvn
RjfeZ6SYWsu6DdNKf7P/v2QCH39dAIoyO/Rb/btRzdtQJrdEm6+NXT/nWXEsabwZV/Al9J4Yg8pf
65pNB96i/04J7qOTwMsW60/6uDmdipliMufs0IfxJFzQVt3iCpUFoE2cDpeyzi564UeJYnQXK4Hu
jdk6IVqrTaINcSg1gVYy61Uu1ltre812nRrCFN6xaJG6+NSPS2tfJrtET611HFAMcaOH0VqZCOA2
7d5Q83nQAX4owwLJTaKvy6VYdLFlKpa7xVtomFno3edUMwPfjMEMPHOrl9YaNBlXEoPNzGOcaBP4
GKWeOb8NHZ+9XTp04FhMFQ9ui2wwccxRhJ2k3Vm71kUH70s/GAyetC5drr5pcB5YPmyXv7wPOUcL
9naQTE7U9+qfTmseYMfpkFDeFRKq3ugi409MbstBVl+Wh1+hN48hi0kSs6VwivIZxnqR4t/cMC8s
qfoDLhNIl5XuzF6ckuHXKBGqelSK/cKMEchDHiiv6+rI9cpPu0lbXjlObmEdbb//Owm2WqF6YEAt
53IgG9epo6MZ5y43maWsMWAZ/38JXK+YAsWq1WAtzX/EzyI9wd9oVyipnCe39rcx250Cb7D3uLhb
HsQPD8q0niAKSP8EfsVit6Z5maZ8w5zcGzTvVlCK6eSpM8s6OK79o2VQ64rlHa11QrctrO1k4kSf
jQVwP7RUuc0gvqHZjbYPmM205N8ugpE3CkKybZinh5JLw0Qbr/WclhqbgPyp5mlhw5DvTPO59j7j
ftqPrDQdzKBKeozUHAz5X1zjbH8O/S7uG2L0l2ziQTOQMRm+ZpJKrKuGdPvRRQwWSGWtO73FojzZ
cj4Q0Nx2zS2d/tp+1KGMNNQ9ufM3W9qI6n/DUQOtygepZEa6P99I3qOB7tOBFJM86oVkMS/og87V
1bTDQa3mjbobPxYLAQtcFZ/drL91mb2nrwL7l2EsK6qerXK9iEYs1Mo4KKUMvXU9rU32Ms7at+68
9QA1xK+KaHiMAfCopaD6EkYixHO307z8iT1r724B2pLfOwJMVj+EgxYqRemFLoEMSC197huLFQYD
haLLp546ocEvbUw0gwk8pGpaMpdtsBiCmOoSIVZs3DG+wuRvgTbCxKJf4NBFpAYtMAjGFOuLAIkZ
sn6P1LZpAYBjJ2RbKq9JQoSY3LVBJmbKf+dy3bZG/2RY5clSLwKxhpo0hKVEblkv9tju0J3A4Nf1
6hAuMwdSo9dhEJFeGlhE2qnTimDQc7Str3TR33W8Pm7HRwMPZYZjqUHxTyQ9LKe98Pti7KpwbMer
yQa0sah2kxq2miu3ml4cffy+xsr+JcWCQf2U9+VrUw4R9nzYF9pTrOlWRBF3SZRDMNDdE8sLOBjY
Qe62QZa1e6+hPirbYGXtU4kdTo7nKZmsUGtd9lvjpWSIhlM7hXYODKuc5YlKOBqKhfefGLRBTo+J
/xAoCYBpaPQVg4qQBbXkp5uf1kVcBdtSs5r8ZoekB1+oD4xlrWDvU1Cywl9+qWuJ8qS7IiaAh9lj
rOmWieN7YvZvibb8y0T/o88NL4cReDkWBUjmgEUfdw9K2WX3X3mgevnydP29i9UpM4tXImdnI1kj
OZ3H5gGhs05VGXJrz3nYyvLg2fQ3ct3K6j8JpYw9ccoUHWHW7GYN0DX+K8Wp8rtNi/FXwxs9PE73
m/NxdstNGfeXePnL1+PNGUl5WpOrMlim6IDOoVAKUhmtXCIdy6E0QeQGak4rXJ2Dom2s2YlTtuFD
ac7luqORo9USmA1soud9ubtEt2lmdvPykizpQdRdFKcsKTJeW6SQRbsyeHbjUvGVjGetH2k6o/vj
40aVxXexKEoge+dLh5xF4u8s0ey0BSRdK8O0YYMeaQD+5o3GJa1IeeiTgCtDymyOVbpEnrJoJ4zv
BiLGI/eXcPthgIWZfe5E/cpEymDqkqjroRGpRAUi6cJkAm2qXn2Hniv3E5AQiwkeyvSDkRnJ0pu3
qfHlttZG0mF0w49MK3LF3kks/i8mbuSlTtDpREqVT4yTkIPB/ah7LjwYTwFBSQKGcAl04p6eHOPi
I89jCjHsQcnv0JjHRkACGu4RtvSxl0O7PIJKvZtuXXN45kna1UuNB8R7ideJWIh2GJ96XrCuGnjz
jGs1eC9NNW1du/ju+Wnax+gBqrwu+c1AfDza7dRzw9Ftngyj/+naJbQxeQBqiM37m4kHUfTtWfff
KmBP3WETSb5zWhpGRDVh6ce07kJ3uUhxtNTOrtOwfXR2Epa321hEwgprfkunfccCkxoFayyMi2vP
O95BWBB66ZWAUDHubV66rPVDu5z3Bo8Ev1platt5aP+6Bteh3z4LY9x3qaQdbHFZiHK2n5X88Pv8
xhySQMuc6+xPXC4SXmTG/y6rnXT7SKYT+Z/3iphZnPW7llIEtSVcGBU5kUhBdn3gzjRS+WFiIVzZ
rKRztR2w6B+PltmqUzpx7aeqtf1DWgVWGYPZyELc5w+LbL/v/TQ68z1hBEHMH+W5P0f58iYb7cae
yZ21OscJDN8b3zUmcNr68DTbv1BXd4+hypCZWuQu7I5o1tBc83LTCBtatgiXhZAsMwd6VluPxF6Z
d06qpd1Rk+2NeSaIyBFDAzb322X+Yzkw5z1PuPk3Lq6G+OvI77kqNwbySrN8lOJXEmDR9Th83Gzl
tdTqS9t5R5QOUKVNKQ+m9dcvqsDsqeg5E6fm+TFeZJo+DKqG1HnB3w2YVwq8W+xjl72FJo1w+lS6
+baTx6WT28a/98Dja+GSfTq1Dy0gfi/ct0Yg2vywizCKiZhbI0kbe7PSYZouXFdshQvevNHdc4L8
5eO7d/8hxWoOvsm67xWYYPli0iAlZLxrkmsMYo+y/NkUSFncafYvDSFt4J7NAwjj17m7i4nUXid2
grvaBEUcDg0hYz5tY9w5xbMwd2WhoiKtw4qLS/nFSRGFSjn/6vVo1E+GcLYN0ohBhY1M4NEwAGnz
lbxZ07kj8CySz2HE+79mwzvJtKV+QM0c+2sIvFJZPz3hEaleHusPZ+jnnLZvnH6l9S9ed5Ok+vM+
ZvWTq5OXvtPkYJyp0DS9SFn612qz/jQFmdPvPIccl8TOgEGJcLjk5qT/llinzj82w8+qY9CoqEpk
yCSrp8RID5Kz2WXRQz83YdplHQWPOqBmVhtF3ZG246mfOK5S8+9A4d/0YudMc7ofyvGo9fIK/7qf
hHVL1uxfn6lLMi1fC1dmNk54XrXJ85WNgT6P26nDsGtTBqjQfzbjhrohwyqhGnX0CMaUkRlY6hVY
Qq2tLzO0ddWnO30sboNjXLNUYg+xfHittmxjPQy+D3hXvNuFeF4HcRh0QezN24KizxAd1XvTFifm
kJxjzwinnICobGlgmi2Lm4Nxtch7AN4W7MFkpTmx7aq+u3F61r3yeUzVHwyFqF/filW8JKtvbupl
WbdCJY9w0ZgH6yNQLoaNM/RbZ2SWWru8NeOJWccHo5mJtqxHP5Wk5GaOgHifm3QBDohvXcGs8U1X
bMJ2dP9dX1aKVhRCgUNHRmBj2tZlKNtjJ63dpFkXv7RPUCmBl3gXMvvgpvkfjcBWlTp/hkr/qPn6
NmbCphWh/qFiJKHU+mejn6NpwkkxWt8JYLRYaENOe+P29S0tC/K7fXUUmvOfuzDZUIAk1nL9IpO/
1yj0Es/amO1IVqm308iuYS30kaj4zHARR7TkRCfDiVDW5FG1cA+AllFfmbusG3+GUlvDvjfh/qni
SmG8ZrK5aIWG+VXux8Xd2WW+bhh49MoshaiRy65KeAA1GNVBMXmssp4rq7tOmb2dtA40opVvtr/e
UubolII1F2LZZHjugXDmO9TvIYEoD6Tng1gNu16lFO7LBy77tl3areF215UcxVrwv02Mm9JHPo9p
3iEtM57CMt+BkXeeD+Fhfa5Z89zmOUqDs4bMTNwOvfmRO/jqBB6ZkfDrq3w/WOILcr3d5Nb8bGpo
dHTqbc6nsBBHRse0xbGbTg8mxVoOnr9SLjAhxDvwZ4IBIrHLvnX9mqFfCN71ynpRa7Zz0qeMPqbu
viqS3VL25BweAwcPYw95i5ReIfVkksU987njm2F7QIi7xn2JtpR8JizULZmQ0zEJyetI11mCsq0O
WufTjk9SnWd+wzl278j9m1npd+DJoFpYezGZUTeo+8O8RCA8u7V4MgAlslH76jUZrbI/lozikoYF
2gkqO9D3mrTCDcnN8r9qyA4+8KvpVmyv9zYkAfZWSq286M3JF1pkprd2OuWg58XR6v6zCXchk5C+
GY4anlmEicc3inmu/vNz+8mnB0u5dtEPa0+9Ot1LbKE54/6lHiOUGPkCevw05Uz3wdBl/llksPFE
A8oDV7iWlr5LaXjGgXASNxnUVKRVx7WSpN9uVfaZZNQpPdnheMuYSuJc94UMWrOITcsQknj5qM2f
of+s4pOL4jGiQPLz9w/rGLZ8cH8fzUkz3RPvMBv3pJ6uMS1UyU+nqvhsOO1PNp+X6bmdv6UZAe/y
FyFQ2h+d/+tPO83vyyCHVRj+6iNZQkZcV1qxZSqWvWT3xpijsUyR0FG49DocfOcwunJTc9QxtNn+
tjJ913jw/DXmVymTCLfnaGsv1bSSeYCYtBRb6MHGexfLbY1GD3W4y58Tj2cOR1KCdHcmlU6qXoB0
GWfKQOr9lAF1W8l5HOIocTU88SUa0voap9mxeYwKTbHXaS89v9+3tR0NiEvlRBwNqGR9JOFaEZj+
FFUloEJME9uN2sY03xemvLSOsVsa521pp5RQ9RYAUGMol80z2M/PjrA2xiIOuV/cVNsw5YZYZF0+
xNKUGByjtvjLmyesW96rxrl0VRxCsb0XYvjjusZFR2bpElKN2rq+WkWLpKDcJ79cjqwIZx5em4Wc
Cp8a7GPjtqGxND/ZYNLfGclWrcOmy5NP/tTA8HvtLzrWQU3Ndimae4YVl5ULNxsTZmCxNplDV+tb
10pSCJpcee4Ip4uvNlXeU2e0l155zC0Th24B5iNGJTG9KzoN2qFlfWILfChHe9fb7Jv3hlMq9Y0a
vZ2raRvm1HzDdB8l0VRn0N9Mm4L2QX5L9knNphVMa7FrJQFdPb+uFW9WU9F5Z6Z1QcLaVWPJ7DJv
6z0mUWXN3sqQ8W1nOYKIhY+fSAzsxjVYpdkT3RqbeoD6Gr5GYNrMWo55Yb62iZ1QsxEwXwpKDy6x
qcBAgSDu/OFqEH7UtOyc14IZh/aXdLSgSOat6WbRolebRmo/aS6ioas+5qU+5F78kjQcLo8VYCXq
H+MPrkZjfullweyl5mo2441fgzl1SFyDNoeeAOyhOI98VFmIwje7Tr4BHajN5lNf1EcGJ+3Swk3o
6NU3zfhJ5P57OSchvVY4S++goyHnAoKld6jzbQTOQPbk3KhCCQzFefbguf0bU13O9hiDF9Vnqcbd
sNKkaOm+ZmgQgXqYvzYfMFAqJL/aKWZiPM6557Bkkm37XCb9bUgxycBzf4RfxcGc9od+ADGzxdmQ
za6taXjzPEWUZbACw0Q2Zse0PMMMzapDVBkwI4acN00YP93KwmcGIZSMKqhNv9vZC/P/de/sVuaf
cixecTmJ3wtAVLHljnx5WE2GQ85CDIw+Z8yQQZbaFRq0q/Osdy2VufvU10VPb2ZuczPbajLZAuMe
sQC/SH/9Tg7Ox+yvH3jcKmLy1HYtmdiADnBaHXMvVlltlaHFISwUd0QHHqaK18ztmQ0AlLHpfWh1
H7WgS0nNTG1zkBX5kNHOGJhBilXkZxVnnB20/K5HFM5V2xpzKBHzhVDBp2IKIa4dYqmLKepc6p6y
wrEOPS6LKJK/pa62VY+3L4CNc/uTW2aTaj3ZWh8bbDrLtiThMRXElCAzJyf9Yxpz0OrmDejkpS20
M6TsGM1kfAn/7htZffSGdXeJ84WYDwsJXAPdgIKmN6p/SYsFMBX3dZqGIOHps6zuGJvVmz/2ZAxh
ynUl0TTqO5M+j2na73PP+tMN85OQ+rs/UOi49BJaebPyxwQiN37mdaUvUmc+3quj5YyYKDK+LvtK
d/zT+/6lyifgZoHwSF7VmuReuiahTJ+JXfEGk4iRQvl+5J9NcEcAqOl1ZvIWRh4vLXeQx0Qa10pe
tYYsi55s7Xq9tBlzqfQlPa4mVDcxOohGMPGNqzdfmkGdYDja5zz49F09I+3qrnzPjeyqrfEQIhTs
2kFc60zlz0NufKzOeKyZA6BXXNeo7gZTGY3c3NIo/vGzNLQ1Zz95DOJkuFo+DZwxFCCLenV5loY2
e48NuGUJksZxlbgocCWytsfxlRIPgLVQ1HgWmWsUGqIZCWBZvGnS9cVSIOC9Y9/KKX2FyOP8ZiSH
Me/1+eDM9H9F+ew8NDewLcVcgXGpQif3L5ZbbBqTRIdXf4JJEOGl3iudoyu170FjDCP8lwFw7o9/
sUK+rDhmjow30VZ3h4FpTSJB7DJ762ZyKqQ1w/VUDilURoLJO6bXMK4tfby7QAM0AIJ4PcLMs+dy
sg/mNmMyrjN/cYQRs0NAw0hCH5u285xcnSz+Iz3tw1rlcWAG4SpuzE1h+trKdETvphNiBGxistPM
citL0068wT+1qYuAgNjMeKX/cXRey40bURD9IlQhh1cGMIsilfWCUlghh0GYAfD1PvCbXbX27lIE
5s7t7tMOZmNhb7va5Qms9gPuxiqptlKwLO39KWyAxYKv+qtIF+aBtu9QNKOY5gpbv5k+L6fZ9+ib
my5aLw8ijv6mtn7Gbu+uCq97dDUIxgG3ZWLn62AwtvGSapXeLRI8vJzAHGjRSwUcdWoZyQ1rPDht
/tqxKQt850wd8HGM40NUzDe39Xa9ehltpgmW+Pk87v3FR9a6IGz4MpKurEihrfXOeMYte1QJn2TN
Sq/Qb02fbuOK8HtThDCaDoWdrZNKseeGdNXS6RO4nPxBusNiylQYrVVWvbu5vLvYOHUh1waTj1eh
0rEK5t68HlBUuFixsXrSjeYisfCQnwx1KGD0ce9yrT7PHHY2kISkdNbBmIVl9ToP87EV45/Qp0cE
/CPppT0m41XPw5R2qIyaWJEH2LbNnwZWMXDGt5nTiPNzTcj3w0rVU9JN3yOCzjryq60d8VdlJZjn
496FcoFmsJlkQc7/g6j2qoXQEi9ITHQP261Z1tjg8CSp3e7QW/h4S+ze0nrR6QbjwF88o3sd0ZWM
6sZjKTxjrJ6GGSs1wxWk0hmxv4Xn2SrcPLyIDT4IVclxw/VyU2afszA2VlUivezwhhOXideWMEFI
pOt0dDZD7q1naA5Bkmz7AYACe4mgYWjQ+jDmA4wHaz1lUArxE4wsalPb3E/E0IEd7AXIKiZLOCMl
X3H/ya7UgYjXb+WVJ28BxUzmLQHLolnevUd81/lr6+5XVzMkue9DWcD3DNAcA9oprGfiy7s0SWnG
zVcjm2mnuSuG+UT8pvjfqtkM7Q4RAy5NzPsh0eaDFbNXC+5F0xzpxXwZUJbqHiCrbax6Cn0JXa4t
smFMn8zzfxNwi340r4Iw6pjpD1pPVjj+nDNuo1181R3UkCl+qLntaKN/i4P8ezQn5Pjo1beJX5JL
eUqT+F3F2Iy78l9TurfKsXFccNsDY+IYwV1Avc0yTuZI7Jl+QsIt6xnuUN0tJzU0F7CC6AxIMhWS
RM2JajiadQ50PCN82BkmcGpog9WobG+DjUmESxtdNbnHOR1CXpQCeeJJpibqSrbrCkAveDUco7oN
TXskhrIhD7xSegGBysNXwzK1fZ06+BktEI5+g8XwY6QCQrBHxQmzHkgbYA/fNAIQ2eDuDcM51CxW
2PxLxY8pMskABBL8mNXdbV6N02xBT2xDn/WUkf4jEwV1tF5bpfuQ+/k3/p+DhoMkiMYXs2kf61j/
s4sSosnSdFMgi3oMY3LlQZUz2WEnLa/nRjLu8Lz41tXOJsBBAw9s3TgPJjnzls33jNJnRPJLt+S2
xJms5+bBIa0x+2wQ+d2ojtwaVXbCLxJ6bDnGSdx1tlqZnzGkVNuy/qhaQfuNwujnztecjZwX2guu
dVrQuHZQ8Dp3fFYaabfpVT0e2iTT9pmn5agTpvHQz9WtTQBxRDNVHYes8TnV/H1XkXPShwjGHQHH
RZWGBoRkHBajyx29u/FV3wwNv2iY2TtEjXskUHyua38rLVYBDQNYETf7ROvCglw/IbdblAYAm+r5
hJi3RYk7Q+7D3p6FQcHxDFwJqPCIWlluClE/5i3mDWLlPLe/cT2vGHc2CZg54GM/Zubc5pI1RKw9
EtDhoMjOgken0ZKrG5BPiMafHPaOgr9t43ty2vfczr+VKm6Uhq/TxYjNdplc74YoTw+eBgOR/2YH
SyYt5X2GZWG0LlqVbnxyvV5sw/IGBwSz9ZTCCmMBySgYwcZwn2y+1HnqXbrJONdQJzOUAi2NuPl+
Uv20li42o7p8Hvlp66n3O0v9WFf2sSbTlVZQlYc308bbwuA0kLBKxhAsO6KqBft1mHHk4bRwWSsg
RtdcdEpv3nmJfVaxDtiY9+JU7gh73yN/uKnl4rosmmDaoS4/p2yjdMP6ZzUNdERFcqGRyd5rgwer
c59w8SvUTOJ9ll2GxdKDGggUqi9Rj6SSXXWdhfvcRrazZZriCEIEHEi+JoPzMQX1A96WTTazxq6b
N92dwXv7PwGOv0IY8kF03l8yESmp3eHoIWCuhCM4RKM8NAd3NyfOoXO1HfiAmt9aDISp4pdJgEs1
s/VYm1sr/TA89EKP+zkaWVL2HzJqObkU32dvFczBXqXy0RxqaBcOp2Rh8KqfmLRxqEG7Sa2LP4A2
TsoWM1Hfo4m0TU2GJdjbBt0aHjegOEVY8vmAW3btTpIALBG0Y/k2O6h3nSMB9wZJJ75gw0OXlS/4
0furMronPQKW3Qh5iGw+Ib/lJ1vp1UEwV6zb/tAZy2YMMbAzTLXPxwBr8GyzYC6DBF+6JfdaXnib
wC/warXdljF1ROi2QQO76WkmlBWOMSIkdU0rbBfNFuBsjCejCN6EjMsXKWv3AWRwfdBHzdh2qo62
gEfb49SQOo4KMbAf4u5YgF7i1lMF+ABiIbSdX+rPtcehnwci5nMEAAcsM2eUYG6o3sEAyAfXjCW7
gmqRpZNixzY0ht2g+MiSwepONYH877nGa4whQ1qHCHjFyROV+gpyk7+jHCz/0Mwp9CkuWli/O+Mw
2JCJAgYLJXP1Oo2m94qNpt8j3+mAZdpi3bm9BpYdV06J7uGsfbthC8jOId16o+Xss2z6mWc7O5Zc
oVdTVTjtytfNkd19ZzAFB7C1S7an+exybis8v2r4H2LqUdCYxerJiWxrr1qs+LaD3zHFubvB9Yrs
hm1sGwzNr975oN6U4eP5YoLGLTSuvZoh1LXmlIWkFgM9RhQ+QofnnZxDWhOpAnfuL+Jf3NfTqdIX
Jgg8HSBH/UdNoHWLb9s7BJ3VHjAKBlBrxRh2qmXfO5DzU7Uxr9UcGwe/trtNBxi5xCjM9ijLFv/v
gPPZAIO5BVUBOVO6KQdlXgCpsvkP+SVokhrAggFlnuQ9nLkkQspbWfp4B04XDsfKzXXUxxIkHC+b
i13o4PEaJ1nRCGoS9R2STaF3JaprSuMD91Gm6QKcaCtIlMEYGF8bCPrQ1tboQzU5SFe92CpPb2K2
N+MV0o824PHCbTuh6eoew78ATkUqCM0U2055ZCGTXgMDAFKa5e2NUBTsAiNaaGNi6p60aPKuMlPO
vh8JnXp27l3A5ORhq4b0wbE7DHtETNd+wxmr1Xn5EWdWzvrL/66cNrlmQSEemtnG8yRLeK4gnnmc
u+5OMHd+q0b3FTvwuC3HQttqnGNr14u+E4lZc+b7v5Jm4B3MoUxWTHR4rPhybmGMANbEgb12yFRv
PUGWR0KMWBUE3VyhDOY6geAtjewibKDx61Gl3oPWOPJN0yRnihSN+8Vltudtz0ggUB7WuZ1gyHak
yQ5Umdmu91nwc9en9sEZjHtux9YzQYiEebBN13UAWwsHbep8l8OLhGnJRzKKlu3LmdzIc9y1p5jB
FlvPjEWccETFrUBlm9l+0TOEspLVmsPHyZQN4a8XT3UNAbFkUTK0FTQIfW1Zny0XPc3RNxm/LBGf
HeEiQtgMEIZxK/PbxD+bV0kO1Z0yLuVHlBpS/YuvipbV6qOtDno+bOJ0wl/9Mk0nndtpDVvGA9/3
4SHGWRG7JvlXsutk8+4td3gv2PCyPFpp95kU1xFrItiaiPHJ2PAuCQekfcUuqilA/gbvLmwxAeas
9tt163fnWFDPQRICHKRj27+pTM5DgONe79NgA6Rk7TXDPs3fFb0OCutDhu2RgeHSe/VLLsWpc+8l
S/i5+TK608hVBlLKSqDgE2ngbJU/IhC/k3I+0oFNUfvqlcEtrrqdBYo+BSuZYmMhEquNL5XAZGyg
SjPJzoG6VRxeqZ+fVYZo20MQjh2yihXZBl4+f6rjDEARL0wEjX8DTNvxwV3EDkxGmT0+1gkDEMJP
f69jZk6wcKP2NidXnQCE0+UfyfhrMj8y77C2tZ8ggpV8SLMGxqgClsCqf/SCsOcOHRj9lvzWqkcG
9vS/wrsTmsMh4WOpHdiiE0MesZLLaaUN41ekGQyKBIQabTOgaLrZG+DxVY6YYcuL5tw1/ram28Bp
vxmxhmlyvuTJHlfzCaQ0yyHeJATQpcNxJrJHHZ5pHr012TfuAtCPNYRW7IawofzqXqbqniSLRdZe
ZcZxWaXaGRRPnLrCMDaTjd114GFie2qjFNi2I9iOR+fCp99hapD8nL48BpHLzpSfBkPVKqkJ1xQ3
YN24lAK5tWJ8ZOguFsJAUJ0Wr5OOGmc+YEFcJ3F9RH/ctu3Zim9xC60WNlk9Gge0TDbsGLzT8hAo
GoK4OM7NjcR+0l9thaql+kMivWf6beCvYJCrYTw01cm28IAMtX1fCGcFvqxmaB6mbmaTCFdF4o+t
up9qBJKaukwYMxbm21B+9dHz2D9yt9nzJzxTLgiRd5PYF6WR8qN+p0/3pFQ2rHUPHodLmUqIGvq2
h1qcAhczYl62rbHuK3Ftevb/9Z2cN7dytdKKieMWzrz2zqG+SErQiSY4aHsNbI9Og4g3PWY29Zyg
DifiQy02Aj9oHkoyEzHTcuCo2zTH16T4U9CE0xZ+0Z+OF7GUX3P+ryyRrqeQG+9k6rdI2es0NTbI
YoQeMp9HtyHdNvc/bKI3ETQsq+GHPAXIfrxcI5cwcvlcdGfPLI/mYr9dvJl9enb6xVayKh1jO0T9
ua+Cux0s4LI/vl1UbkNEeRHOc0vckdU4KIpXUAZH04Ngo/vD1hHlv9bAdELmGoEuHz+hsnF7NQ8G
ePyWXJ9F2G8dWeCWqZbdRv4TouPX7I18lWaIJRxvff+ZiWJHOv86NdGmrLunSrNZnKWbvEyOnuV+
yAxKK37TyhvfbTc7e9QFRfHSF3OYm3ElXTKZF1UjX8CA3LduvYp1j31QvymxihBOIETJ7i7vIXGG
/lCFI1udzNLxw17oZ2f2Bf6qtWCD8Kc8ZaDYqggRNMIO4eNqaAfiHxIrExCc82LWcos/Um6LWE8A
I92wUcBhu3azz5j5EBLfGmYhdxfu6C1wlH457jr+a+ixbpM9guvjQN1alKwQWE1Ypw/H1L9JySfI
LCKL34gJKQyE9uXIEgQlu1PHsF6H6QgFjdUyq8VpfMmWGAduJzbtn3X9lXN1EqrfjfE5sXUiCtU6
sYkuRhyxlsa2jHsqtYD7hqKaLNPPmvNmsAtbVkRT8G3m4oF2taOX7/2FVmx+M7/vJLFjPObKZJ1H
AwpBsZWG+JmJAAeVf5c2L5UxNsOq/NL671FdEsFdpSdvkVPKMhXeq8bdUbaUNMgKo7X/IMfiPMFc
Rp9GOorvWefrm7TGvSDc5EirxpbCum2Epdio5Dqr422KfbJnEROd0pjrLgGr2H4MfAzesH8QCq3m
t7Vox7JBtUikq5nKNk7XoSO8BXMdvzzMJ2Z2fJfLBiDYeg7cWcdce3ww2FUCDWMk8QhVRHz/0m3j
Pgmc+grf3ORXhGyeTJeGDS6UpqjZzuJodMh4wQED6a0sC3/2ucysFavVuE5qgAe0XFmuwXoIh+Ug
TowobyMpGDCGuJExeqfacBuGbl01M8J2dIMrcrbEYnZihUtoF/lK/BaoxORSj1wfNrEDnuzoIflp
w0OgPc39S1GFQ/WiWB2M+LErce6Y14gqrtL2M3O/autZDNeUqqd01j4MzkBNE1zScZrNlvs+je2p
Ku662W1756XCtdoo4EK+p06zNq5TpsksPvsFK7GE3XZUsFBO4V2yJdRPHUUika2WLCsWCf/QEjHu
jOapEdCXkhLyEFdSp2k/jbE/J/gZvQLbSZSGk3FLklPjePgQHt1RntpW33LR2+R03SBQkRsZta2N
9wRTSNhM08UtQNbUr170p/HjaHwW0wS4tJTrDUuwzsbC2XxzB4JpUazjBjPLv6S9m/ROAbjYVADE
hfrRZn1HEg1rvrvOSAbOwsdeFpzwCsqCwM/kbgm+oEz8K0mum+NDjG4KJpbrDCtgXp+K5zaAme8I
G02k2pHkIeAfhQK3uc8Ja9neO07dMEodlND8MiIouR1xcZZ0bATw5vAbsSH1x53fvyMMs/lBUa/C
tvoV/Sn2o28gRGxyXvHTHDqquuOXlsKY5AVgw04bd4V5ljlwhAh+IT8SBNsyda4emgB1mFkZ74Pa
2bPx1Mp7a/8RzjLqjDAP4aNml5tEeHk384xcA3q9+4Q2rn3pXHG7m/rHCG+qV2JdaHiIOg+zxSpK
zmb5z8muwXARyOL219DJDaGSbNq79Q+5B5QzCm2y8TBzgFQhpSSROCwR8HQjmcFcxK2C6QLu93OX
PZFjMFy2MCSmylA0Gzfq8SggTQM87Y7F7+Bto/LKRnRyz253mBd/XMxP9CHTzmq4qGezf8jfE8IV
3N6C9KGcHh1ir+XJj/AdaoTOdwq5jAsnCX+/gk79BoZgrZpXtC92/As/aNsnOGapMyOjKrJ7JLYG
KdlefDfxTScfQBHQtDeXKj3sQ+mbV4KL99l1Htz0gwt50mHjvZjBq8O+XDzFVbouKFJHJEQatkEG
fGWfLlQMB/RDPv1YAFHMo1m2F/JSabJPCaxCndLVCrv90fGKi66N70Ew1ptgqcoxS5pbtFQLvcY7
zDarsCl+qrEi2y59B07+Ufv4Fl9HzAr1OH3qs/Uoh20u+P/r4NFGgNG+9tDpADaM6E04FEewIyzi
VxX9I/F/8PqbCJ6S6DOV1Iy6q9RXLKT6o+O/pyaD6jMqDFINaLTiInFbRjPX4nM7QI3B8h/brCc/
6JXh8rWuibY46tWS8jLoOMV5cPhJVN5xZKgI0G4FrWaWbmyK4qX1nmhYCiYLFI/iSbpxJpGwJhnC
PSt19YOTfkg/C4n7XTry9cLhnCBCJsfTbBm72apPZsECPTPITPkbaVG4pw+hq46axd2am2QS5DuO
3H0Lr2LE0xjH2FOa0+x8j6RhNIW+B/wNT8fIPlUTzxKjOcfpObBuGrUY4/xCRVRPoVZ3JxLg0QmY
AkVKCJ2NmXlo9e6XWauXH8Z8atU/rA57Gi3Xsye/2D9E6yog9V+hxbvOi0VQZsrQivucHBtGGnkC
DznzQ1xKGjKH3MhP3fwm7i5jpmMszK2fyAFhZf7aU7O3EckAkoKtXmscejFkOb6elAhZYqOKsFk+
Fujc4NTE5K653hO+FUgxOwZjzN0m1DP3zyj+yLaSdcai0B2k8SVdQkbsJgWUp4iSydY7lawDAkAH
PaKQy5JJbUoZhC1m6z7CLtgljH2zZ4V2CROSZMJ7AInXd3nLP0cefWETeb4lHBWVjD2LLYGL3LFI
oX3wFEH/T9tLqhvY4VP/mMlz45sXTNMziYKYilEJdzDgtUr06IooERaUJDieDGMDyBJOYoTzjrd2
G/0DVt1khygxH5KBuiZR29bK0W3AfOhUjSy+2qQlEJPZRxV7xEvj4GKO6bfVUjU5NFCruITgE+ZK
PIZZRTil54eX+u9xbZ+iaPgM8hxKju5Oh9QWakUJfEOEmuiX1VovlU25+Wximl5amipYd5W7Tgco
pPDnXmKcVPM0npOJKLaf/81JdK4ziP+IIiOQGfnLguBvMsuffsqhOhZ/2jT8wwzCUTgrbGJmz9mQ
cYM0+r9gyv7NJkFbrz2NPNmh75WwCPJ/bt/3KLa8g+34w6PSr3DGw5hGrOi1f67vPGNAJ06zOJZ8
LiEvBcwJ2D3Mg+wrQavx6mh5UUSiuMaOwkXmn/omfZcKKb+vy3yFqRIHCSUPdjMwzWfufuSwMwTo
uwoe7lC/QbPZB071L66zh1zWZ6trD4zn3FAjk4px4Mneu56/FgXVnogIqbCBIvR73A27kRMoBmBj
sWNEUt2b1vzNJnbn9v43gVuf/wURJ61pz0yzG2BFodap39aw7rpjfdl1dJrIt3VsxJGZ6PCIibMR
UmSw7ChY6FM8DCp79uyoZJM03SdsMgGrxVVPtZXN3LRyWbibtCOMU/RmemKTFQ4PtLWvovLSy+w5
8H1GbQufu7eWtjiZrneaJ+eK1W5I7R+R6U860EWp2c9WOVzyKN42Hga5KutuKVSVDR6SA+/7Y9ND
6/QiAP41kA4ciACHaYAwOiqanPgovfE1NpHZnRazoTO+xIaD3zM6Br2/n7TyewhqjV65YhvP9LU0
xs5vmx35Xo86R/dNp3YqyBb2UDqFIlcP1eyClQEaNGWgpqRWYPVMf+YiuvUsuDrJl6Az6gF/GRSx
PHUvcRM9qLlBFFbaPsKOIVCBd3Yx/mhlz4mhVQeSh2dssbtEdCBKq4JDo/0u4LvQQbVho8b3SkPz
MTt8bFN7MaANYNP7UzZDQ0zCjyRykh79EqFROj+mdBhI6k1sQ1wKVMNqg5eb3wJwGcaKEs/62AbD
PbDRkhVLePBlgjQFrEC78bitObxUh3rDg/7YxPqhLqenTOnlYbL7h0Ax1ikTfgIZObnURIzeA12E
rNSpyHDr/r3msfMLBOREDke25VSFd4+CwdaCpUrCMUzZKLgZZkAz0C84PQ8j3Fj6d55wexLyQ8cc
nU0vk2NEmRIgEaw1JsG+mEVikZ/KFNpWAxnZ43QUoI9Xg2fg5hpiVkMFDj7h3gqPKsSiPZlzcTAX
xFc9HhNmfVvnJEhASRAH2lc9IvacwwfxoKZH7UH0CaqZu59LG8MpT1DTHLxmPoGQOhvdbzXrxGlK
50yaF8q49S4KytfwrhOag3thtjtuLOmWUJS2EkRlqwYxhj3Dn/IrnnW2Xk0zHJKCLV+fTK+TiJ+7
Wv34mEVyrXoEeHD3Yo8cpjzBEdxWKTekuU4+UjV9+lTw1W32UI7fwJ8fISCTQ7d2LtQxJattHPlf
mSdJzVKFqZlqhxvsGA30zHXYti0fdGN0FrF2tOOeMBgOHqeDJ4q4asEBdoPJZeXFm2cKmLf7ITTU
9EAab+vkzUnwrV4pqmvHLnmv4HdW04vtdRvFWMVvuTdLWjY8jBAuCcmeY7ee8Rb1V0EFb2oxYiKS
QWZEj2L9fKim4DRF7t2S1OVBRDeXgc3x1D5t9aPhJ7s2+5u4LsLLJuhaPGmG9gVCAMXFNbcKfTLp
4tDnpgWJHNHQe/SjgDq/+J7EOFjr6WLY6aPZdNdyRikOGJCz6lyD10gqOpRywgJOoT1kZYlC7tns
j9l3uFGz1ZyvpOEpGPIZamywsPI+TVPf844AHjGenCh/xTJCR2pykxi7utw+NZ11F2YXZv4FTsTF
mq1tn+lvjpHjUyt3OLzeh2jeDGDlGi4hXuUeIH9evDw5qiU7mFNKZozLxWyvBfrBaqw7jIxdzZBc
Dt1XmyZAtdCEjsRinLWe1WSeTRa+kjmXKMJPl0Zb5FLTd66OQgUomnF4EFX9XUYQ4ZPEhGfvYF+n
FIH03sjoCteriKtvktRHfOT00ZGtZkA6NTOg/aqbX1MTf4q5DKIEXcfQzp27MQxfiV48Go58KkzF
YleKq/DbXS8b7zJzaYcNhvE5yTy+yCMcJ76dr1VOT0ElgJrT5OPlN2+avlq67EA+VytEcmAATn6a
cqDgrT2u635c55HzolsZy0LiVpSfuca6nKGE4RMIC2HFvKr8x3TCQpGUxllZWMRYwyYeK05qtZ9B
p3JsEqsY0vmO10wu1k0okHGqbyqXPG5BB9V3A3xyB4+iOthJinCeFd02m3J7JwlZrA0A+tUGczNr
WjlH5rWbY5BLUGF0iMYGlxlhOmLnKxIMssIN0bbQdzRrQVdICoWhVFqE40ypvUXYaUDCcaXE36Qt
rAfaRyh4pVPaf+nt2duKMQ0e2y61NpYq/G2FH/WUaXOHJImdEWG4OYH5wmxfutoj6/UUOr9GhYpy
qHdizMkNMwjTjEZM6fI1iOGuLfsD4q0Ss9CU+4qSn77fAnooH/LJjQ4xKRsO6Tn5LmIkQl2Tc+iI
ItgrI9XOVlt3KKd59QgcyPug1Eu/W53dXFsT0E4V5VAUmLevrQdJog8oScHNCMmMjpGGoyZFuLCg
fs0lb3Eslrxxlc3DgB+FOZcNjSCdM3XVT+Q6zQd/JjrvgL5cvEJvqKZOm8ssKCSpiiC5UvaanEcA
6Cdd4hphm0nXK70wmylevLyJlrzZ0DjxJZMntVSrMfhNTZiJjBVKzhoLoDlCHzdeorBtqlgaVfkh
hW2+R6QRa1USllZFQXxSw7rpIEezWQYIaptsLjstYOmfRpDD4yC+D9KtDrOPu2oKCoW7zijCNpn7
t073jE0DVwqkyjDdsqpmMQdVPHS4nBE1jcTD4GSXZoAvkInSO062z+EVzcurKJaJtUU05GJKiPCa
l9F4HAjX8kRH3ZuooIFnAa3Bej/oR9wJ3aa2qCjPgCDhG2X3gnSRbuDWgJjN+GQynzBA37BAEAn6
Y6Ap/9gSTOX/UkDAMrdl7OArYW5oEDW/UqxPrJkJq8Q7nw2pjWZRmZh93c9A3Opx2E7BUxD8DTSQ
gJ7ECRrBgcc+yY7V2xMOho3CJmsuLg3Ai8DnPNbsVzdXh6JClhtcE3EYTYXrYO0gSuDpExhzdJse
D56z0Vt7enmrWUlIaaHEcx2dSIi1NqexgwB6aay/Mfq13DeY8y+DCza4Wc+OYFPZ8SR/YIrl+t2F
WPpYm9MxKP1zxZXfjV89HLUtzQT8N/xWHkFtYoFhz652wtznVrhELNs4ghlJ95gY2I4GBPs7NmAy
4WZR7gq4KyU/Iiv+Zxfd1aOZ0fPrE46mr9SN253IbcRni/Uu8LVhSVamq0Z3Zkr1ajArLMYltqDM
d37TmnF9pKum4Ryouk675n7Vfc4u9Vbm5OWHLIfrBXlF8kRh1N+oMmi46HbIz2RXjnPiiuXeEB/a
LgpCQ6cH1NeI62KDtmrjXtYYC1DxmoVmF+8C9x2kGPV/i9cZagTBTBpayvlEoIXBirCjQWsbZTvS
oslX1nDCKBEiuoExecouaUllQvkapw1e5T/B3GjiPYoSBjJF4VJ3z8THAqfMKXEqmUZR9e92Vg1P
dZDFm1IrHp2BP3hT7IuuC8GebUunu0HGv3Y6C23nLju+EZaLo4scH9UljR49ky5b0gPkrfQHJ0o4
zboTOnpYx+07cXW+SfrWShYl/AurAyjDZJ+D7IlQPCyIFio4L+JCwRPbYA6kXAsJ9Uvyvi5s6yUC
UlqN3R0/OPxwfB61eLKiz3r8LYKrD1uq0z9MTixzao5eNT/2RbZnNkBGOaS9TSen2NT81ZdnP0eo
VWAQm9Hmd/qqsDKaPd198cbGVNLh1lVk7KLuV4GTyxRGbl5NgLlwu9Oel+E1C0sbMMuMtRB4hBmc
pPlBqWzqfiBGwiZiyOKsLiWQBJDe+m8KctahGtnUD6R5ELx4q5oFTVcgS5nzObLXEa9gmydNJ8CG
qhiMN2/4Z423knZTVWc3KrO9hkgDHTlWA74e1QIf87EckCAwSWAXEQqcOIUBMC9M97nqh+d8CS1J
akKJNvmYqBoiZF7OvcWmJQnjF/ZHqkUwG2jb3FTrsdg3s3lOKFKa5MkC1elOfOwjYzBA2HQdR6zl
JOaUbNt5DS6jfGd75l7UUBlY++lkkf2uQXoqIW+67GMfkxmIK67rih12Y8aoM3K15OGsscDtSuVU
i7tTGi9zKbhuwFFOsJwbJ8djdzg0tJx1xT9zLAD9d3sc3St9WfqxIgLwSQTJ3sSRvseAXbPLCRbv
RLuMU8hbW2vO9pIMVGyxmqiPtdltMvEbN0R3uukBTNrKLmgq9nQid2SWoAZESIRFwt6GvJNmWPTf
/MakEVQGLZORNTIh+xnFKyIGC+V2V3NF6RlXgyQ7pz3RkiR6o+I7tPGsLcekFkFMFfgVy+zEO43+
HmNVI6ROdGvV47VM4XIRlk50BIFlTNOvchzCuHsu+XlV3F8bwCtLKh15OVTkpCOclRHld9j2dw71
wYHJMpv8fRyToTVm7bWKEaJVDQ7bQ8SxbSyIQDm49456E8YRl3hp49JW8EVDLU7Z/jnDktYefjT+
As+xlwW7jrvrjeoFe5PoEg+Mg3TjU0JEsTYxGEPwKtScCWS8tG8Q9Ztdwj/tMksz1/SHIzvY6XzF
HolZYgISMIAs7ODnOrc0HqBoAbUgZBHw5nbMj1HS1MlkoSn7Lwcz2cyY2DpJu1cwXjhBX+eYrEWe
vpotEzC2H4w4GeVpyrlY5rVRXwUNEHP2Bpcv1FlL6+Ufl7dQ596HNkexMns9eYC7fuXudottkkCw
USCXOsOPgj5C1iFg39g9BT6JBcMhZu2kOxZ2JyxY/I1N91+CVXnWWNizkgCavWwsB1M+inZg1zA8
+QiBlOHM+7TASxcUb55iv4Y7GQvYZ8Kz7REKWN6BNvy03L2bnBlcK4kJTmddJ2ukqo4dKVq6wYfd
kBB3R/XGShdvgeXw/rBPItGorGSCVUIdhsZhn43CNFi8VvPjUskUe/7jZJ8tN1r18izJUvdpzwrc
P5Me4Ji2cKi3LynfSmIQMORDIENXt535dye+pM541QK8DxNNFvUfDcpIi+rNnK1dZONFdo3fRJxi
KvBa/UqZMW75IcRVtauEHpLOC02dP/TyB0aVq2rcONIvv4a2XsNeXzlMANn8rnfsbfj19Rwccoct
OIJwlNJjF+wbE29LC9aj92DpRNE+dvt7SZImn2FC+mDke5/wQrHttPeCigalkF7a4jDV8kQhBmrA
w38cnceO80i6RJ+IAJn0W3lvSlJJ9W+Isknv/dP3YS8Gd4DBrW5JZOZnIk4kvrcfmRRHJOpIRnAE
ed1i0N75YH4rzr9+4H3tf4YczbEslvZ4E8ghYiy3lsZqZCQblexoLPqMOPSYEtKfkQwFdztc1gYI
WLRoOtPWGBEisqJlECqc4CinnPY75oENdJO05eo4YmWUCrK/ll6gK9bkwM1ppw7EJ82qytn3slqK
jukbHSDKSl3NN6YzzNXWwLwNVoGBcZzVCK705RC31waUW/pZtzQpqp2/D4G/T0rm1qr200NPi1gU
e9lPaUAaSngwMxpZaVC6kdoc8HDY0XjofNqDit2dCBh+ddUAEXp8mZlYQPhDZjWCKmHmX8Zr3/N/
vRDAoAh7fjP8MEP0W8cVSLcfBPvzWJ1G0iXLym6HoZmVjUPmUfMiLv1DNtOK0X00o75Hp3RPPOtR
Ws7LaKOnEh1aAVPMokXJu3ss+oUsmb1BMdgPNZkqGZ+IiwEtFEGbyNGIAiBRTeccV8J/Avhi3wBR
Ldtblr/5urjoA3pD9T1hpB2QqJ564yFtXRy8iFtqeZsugLH7VUfIoeyCCsQdOpjYQWwEBFVHEevW
kVcvNU9hZd9CVDRu7B4GzUSpTG3Cm8V8ldoCpYQogVpZtXGqnVsz5esFxYVU0K09CJRA7O5E/kVQ
/XwgmrPkW2vILDJTTgXYcWSOaC94/ttooADumDWV4bovg5eOpafD+Vh4aJQjDNdYgbE/6NdAFRs/
EmxqrA9TueAhP4QCVOioLZNywJTW/yNGhVtduYdxioKWHZMaXVG1r31L/GV4NnydoVJrxfMAeHer
cvaLRP1zxuaAEX7lusWGAHludloG2f3ZqXuuNdJdW8RpiU28QH+qEhL7MtRiDkMWO+WfOhxpybih
CJY0nY3nfQmpPoLAoRTEpAr+/CrS6FK75r5RKYgqb22p3wN+JU/pEP8P51JvOeExz9Uv1LZbC8aJ
Q6kID5xkjmiJLQ+vNR1c6f86avHWuBoOvYYNjzw6YzxzYv9VTAaWUIetp+p79Ayo0ScGnud+6ngi
0IwSUBQdzAiPnZk3n21t7yw7zGddTXAxSIa4+jF08NqM8lLjBaVWZetMguKB2KIIGYjDGj3YGXa9
ZU7wkWTJgTOc/5BMZ3THEu1zSmQ3CdcWSUZ4c18oAWdki/XCWdnd0cQn58YO8XGIKaT/MOJ8TZQh
o/9+Rie2ycYbYSgbyE0PkxNoYGOsjHjDnPbaG7BzyGwQjrPDps68Z6GjbGcQsYo03Arw8K3+p6Ps
wt5Cg6jsWf3Noxz7aPWGm163xRZU6nzkXbcMsXCw3A0cj3EImSRO/6UtsNNAfzMCc10U2sLIimOZ
Ue9i4AwCAhp775ZkEUfboF/YYGxoCFdD+OF7W5WYbK9VXnIUezHZ6qllFfU8jf1GY1wJ5CQ6rZlB
Chu7IiWHph427ECdAog7+ors1RYoOFsYh0S3uGhMaGNPhV5fY6hiGWViyjq4tBU8+lOlbMyN4K1N
aLgNZQ2a1iHRBIdAEKzK/O61IQMKFKeoL2qcJAx4NgJcYVjY4ITBn9AP7VQQQYn6DOyH6BAB2Jso
BT2Lk6c35QIX8WzoaOIGc6mjzFILdxGIszallIMTGQmOdZlbVldTfaRustMqUHOoZtHKroiog+mA
IwbmKIshcyshDOneB2UAoWPuZzt0C6glW1tzfpTCJNsrP3pKzP7ZaP7UnEPXzfDaF2DefVJw7U/C
PsaZjIJfLQ/2Wo8ZwRHGP0sx5r7VX5lEFwv2QrO6U7kLddTWKD48TlrG/vG/zmaqOa2U9KJeWkH2
ovoi/USzLpaf3wetuUkze++4oBkmVNeuTHblxK/2hQMYx5P3KJEXTBvpMlbdi9vjNKBEgVGjhRs3
AXSaIXti2W7+puKLkLfmotXin5Zmq9TyzonDF5Npwr8IUh445tRdrBuf3hAuC0PHy6CM/NKjlyHm
1tmFlEWBuVzGsPHx9G1G/McV7YddvKIsym4mN/S/rHTRs+WQ4VMeuD5ovm1FQxmXNkgZ3VzxcP3a
hJIIP/scHMiKleb0HFHByxEUHSZcEaOud46v0FVjae9QkhYlUspyBI/WNiJbDyZ65bGCbUDLNhEW
fM19H3NxVBi6q5VyMWh/A92lZxC7LkIziZUd2YXmsPGynsSgbFg4ojOKXH2VKiSXk8L4XnUasDQt
rU9F3KIDZMpZp5nFdd3BlHf2iUdFUKv8N69QlA0rdusnztGkcTNqNDfSvhml0b1oViSFnN/Oakdl
KgKfF6kntOsoJydyaNRmkzmO8SddOH1aVteHMB7SE7k92jsYG2VT27b3SYAHQ5l6RAVb1HBr7IDt
MH5pZdWyYseBV/gLMkefqRwZw8Vm/ehdT1vHemqtm6I2l5pMGWrXWn5QGiO7BiLmrqpaaHqma6Gv
LsU+MJxy41t1vEriRFmNUUq93kAUbz0+fEI6/Fxtch0eYKjd4c0m/9o8dReh0iSnHBneCrkf1Teo
w2dSJzzQesLexk7qU5ULlpTp0J7a1hb1JslD64S9zjvFQGHAwMEasavgr/QGtjxV2yNoYT0QfXSa
uA411iovwEvX+2qx8waCE0TDaUXIloL/IMgIlMzSt9D1GXpYSrDVJ8AsinJmNT0GN+oNtMN1jD3U
R840eFOLH7EudSvFWGkVKOGojduTBVtuKcATLIshhYRU+tW6MyzOkwj6ZdHyr6GoVOr43YHMwX16
JpHvnRKrMTbIbYyFbqXuSQ3RmeoQ36dGc1MELsNz2ficZQVFHrstSJmj+XTVssPpaTEpB4yPcQXA
pD5ZVYSx1ZQAzVdLpJgf81zakpM9QXa/Fl7l3HpYuuTMNsNG0lWc4qRBe9Xm9Zvp4vgdvDZeKzBQ
Uh1zgNBUhiIpYk7EOulOGoN6I6sIO16E8Wto03KbOXaA+gLEQhK1Oqs0bh8fqu5SqsTxWXZSrJwi
at5t9yidj5jln15z5itE/VCyhOm95dbIi+4C6X8ivk1SpA8RPADN1ripcL/GeEI9g6Sg0Jsb5G/q
nzKWMx3oknxjiWerR3ZcU9ePuA3FZ60SyGXtPX9Tph9CIf7doIhK0YK7ilLPFYt9h/BcnZ0WYyUz
xY8ShW25VR0/WBsFwwcFt+RO+CW+EcsgL8EymcQMyV+NPBTXOwIQhxZOHQlkd6kds0vXTdwkGjRr
NQnFnfbRZvdeZ4KOr2Bboh6RrNKHiA2OGS3sEGxYR7eo/bQdByZLWGHBKgvSRW78qtmxENqZxca8
d5YKAzQCvtYFCn4TTsrI9oq0sNG/NET4NcW36b5ZDqblKH6Pe3J0MmgzVYctmMeTmRT8x+UI77s1
CVaLvs30lmfA4KrvXseuQUIlrP+hWImIhZIDhqVESkXoGgcZee8eQXw1k+Ce4SF/eNmWKO1rudWH
q5YacwwiaAL/hDiXwSaQ0brxVhB81Eifp3Z70FokrthuhvjpFWKOIyzuMS729Q1NvY0U3LV+I55C
VkP0JAHhRPx1fAq8bEa0dUmFgt/DljoOTmX20dQ3JYE7+sNsNYh/yTOX4dXBBBV3Vy/fGmOwFZ12
aDzsKABefsoB4JtprEJOBYiQDp4BgFZ19jWld3lIYvoIfcoH1P65m5DK/a5n7yG7Ty/5w6U2w0AC
rDGfhzx3Rntg1D2zIVWDMnQBSsJzgZWMyO27HY+e+YMCcpH3ZIgffIR2yngMx53SK2il6MRMBBlX
HR4NPYbuTCQOJGPrGrsxRah104DTdBajG7lJWjCWkCEVfaMjdxqY0Et1XRBrAhZ4K5MVDihNw2jk
sYBi5TD5betlAP9cAC/IXQgYw5E8MTSKP4FzmLImiujBWQUNFlWxeimNW8S9W6CMSWHDdhRbE1+l
1F5MaobUXKKGnU+PqjOuNRINu5PSvI+MVyPrlDOdZPq/9BCuctKR5/OwPPMJyIPBCnS+QqEbQ06g
UZsYK93YdPm9ayrLZexauZhzCA6SscL/itKdR0lj/QoNndmiywAtdSw+EBDGbsxyBLlZvE0EowQ3
FgAwErgjKfGqVFnWu1Ki1wfDGG3BiRQrhkXgDYIpHDD/JZnY0a5hjzSTaRb56uzLXL4/t/loMMrw
msN2pYYeKbHsM/XYPGAZVFQXK2T48tf2wDBCZ9Z2Rw8plwZpqEO96uFCtY8lIgnP/DbDiyUfGKVp
/7KNtDlbGq5CAzt3DSgAmi+eMsqJs6HsHAaX7lIL/gEhyqwvZBjLtLs2WKGQGTNw/gSVBMAMyyCc
kx9gRL66rwmQTdg4ipDBX3fIJFsavgJoo4VfMyu9Kjm/XjwFLKlLPLEJKqlQO8SyJeMQ3459sZQd
C+40f0ebMM/sTwegcv1pQruLlb1JxGiAXFPL97nMlmGwsfJohhduMdJLN/2bUkVAAbCZRl9k46Ba
wpOUYIXjvJyWYNZWnxgynAiTBcU2rkr2sNE3avl1IuMn/Zlx7Wxsl2N8jyngJ36k6N8T+072K1Ub
o/riwCqhjL49TnExgkhEVW6DnZ12TCRtLBJW2UEKgLRZRfmvHV8tb+e0R/a4s9yo+IQo4+kQ4l8j
q5d8vygr3f6eWVjbSv5khkvVo1muzGfIlnfU32KAFdS9WLW7fxEJLzLYx3gRZHCH8PqCkgArnnzx
+IfEAAtNt2v+euzcbF4NocZ0ddG8CgOE6JvR/NRNVoMm7zvpNyPE5cmDVcGs+9ek9ibVmnWEYbCp
87ckaTA1O9AZ0CMScePz7ufpcJBj9oDQPCdwV1MOFFdzj6dgRAfQQYKV3T5r3vyqxtmaoS9iSaO7
wGqSDdYT4IXkLFfqNokQg3XrbsQMU/N7ITi3meQ4zYewEOyWKxOiUPSd0BY58qZgNlIZVYvghf4w
9sFx1wxUehAuvEosSultDNYP8EPAq7hWjsyk38qGIBH7oeSrAu3WgDcjVDkbUxARHmbVn2r0qeN/
kpDFFyA7LhvFZMqOe8lBX1AnZzTzEq0MxDDT/Qmnabqgohx/PQ4ilu0c7aM7NV0XdUDO34M4Nzyg
VMx5tBGpYfNd42Lkj+Da5rZ/Gv97C8v7CGwoDa1r7ouZYhGei1Ken111gZHsJv9zUmYL5PyzWvll
h7OWIZN0WGqQw/Wq+GinNQ+YduYHRcBpxJvEBVikJ8/ns6tk4W1Ys68FVz2gazzgC9tingwXKKL9
oYSp0pGMi3KTmXeBl7Rsd1XzJ5hockXyDLPRA84bEQyrY81c2RorngpeLGGeEaUgnwr5owDHoOGr
ZYrPL9BEPzrPf670N7cSG0/suYz88TeQV0FmQghw2Im+LQV0jg7fAKb+C1mBSlENbW2qA4QuwHC8
AveskhHRcNjob71JvcKlz4gdh1XDsEWuSvltJLvRuIzxIRi/u/qh8+MgVsVHLFVnVRANXceYVlns
tBJpOJQte0sCzNLhtYFqndovJfw2uhEhxzgfQe6LDnmijcSI3PjxErkpOsmXyb9nVwbrzsTrmJ40
80LE9bH2b6pCull41jnbaqa7AbZoof5JKiCfaQstB13sMcr/fGLmTcwZ3XiM3c8CtX0EhDs8wUex
co2L9x2rwrGRYiNpKRurwxz3jsh1V2Ct5bgCILBmJcuWIUAOdq/ZDI1OvNZhtNQBOXs0fDb0sbFw
5xAxUNT/5LAo8KDmCbNxrVtVrF2mA6vHs2f4B52VrV6+Oeoj7760UV0r9R0G/cx33ZWDyiwxN154
NXqkKzhVIQGHNXV3ti6pp6zEfPfhiaDSJJ2Es35Ca+CRH48aUOTkpKXr0L1XOt44eIek7IroWbf3
of9ndX+8ZFuVSOxwP9lcJCQlv6GzeEERy7TJdOgf/S7/ZxoKkjy8kfnNcc+9/uyrnRDpyuCXNG2V
IQNx9reyVMAlIJKI9x36lXTYGpW/SAKYuj34obvhfpFNxIwP6tdUN9ODWNG2tFeBqS7500TdetVZ
L8Cp30OvmOkCnV1PBbbKdaTkRQsHAKI6xbjDvLDOQNB50Q1KfcCh5K8HnBjcNWGA/YGQgTY++ZIV
GjgxhgWNdinAjotXjC7WnYNgY82xivwvQOtquOmGn7E8i95cIic07GuFWmpUboH6RY/Mqv9RaiNn
CJY8JFMBQYSi7lHu/rTNR+cfmRC3OiNqh/RKBKwtARz+ugb2UBzJcGTlthfAmKyIQoqxfK/rYNYx
e7kbE87MpF2Jid2rWfqGz74tFpa/1ZFiWnJLLtSa/nJp22udhTv3R6yFK37x+ZQ4XnqnmlVG110V
ENCa8Z5gJNDfEgaUrnj69putvKkIIoxJn19eWo+pw73Tt0EHINriiNpYA7c/6/oed20y17ttwPp5
0PYRzJoOHZ+u/yjhpZT7gMFeym3EaHQejI8RzSdKPTe7FjndaR8jBTX2Zf1UeF3VYq/7d5NRelct
e/QyMKAL+ctNP4NvpHI5IvxoYNsDI3YPobkuSb0OXp2LAuFsAywcv/x0L7tdw/USGT+GjwWBL6ht
fnR7XFk4opz3IN6pKkGUxN8EjjrLQVnFR5EHizFgZoRsykWh5tw6i1AUtuo5VOuzn75yd937eB5L
limfvYXihp1Krq4Cdhy9uQo73KfGVpAY6mGadV3gvq+We9c+kroUsQaEPzbvjU9wgipbIjs6JlO4
s3X1ydsoz3X9JC6wihChGC+DkRMSKcZtiURSBA+BfHTVYtbB/HLsXmgyEQudUiaqSrdnjRm3AOEG
6BXKJdafBOOapLiz+jVJtsQOFJUH31kb5jo0tANzhE1AhIWFlT3s+Sl6nM7hJcI+ruWfLrdh6bLZ
RNvXg6HkZEG21Lw54mZg2JjWihXc+JBPngPuTDryUxjix7ziYQl5xLT2pvwT+TPWBoLtNEosY2E7
VzKoZxTF7CqwSFoSIy1DTrHTmcCq2AwFlG/CISsLvLz/F7hHTV0I9AKFeB8AHgIlaxR3Qe28kvnW
Ce6at0tQHQTFtCUB6cvqyyJJkP2G1iXkAYFH9P6ES63Z07UXi8E/R6ifmXzWYQwvxoYjQ7JJ8tXi
6uwoUOImPkyBF1BrLRpQ/Lxq+ptwSJtMbKzkZvS8EBDFAIAFHuE+2c5viNrJrwNbgUx8KozeySlM
8+EQ45qBm08pXB1Y7iwb5BIJi/JcIC/OnyQUzgcX+xVmFhdaR7DtymJduF9l8ovWbKZa5HVSn+wN
o8CNsJYCKQ3/WD+js3cYGvZ3H+MiuT5N9tAY3qsOX63CWoOaqzDRZfZMJA89mtmOXjHHJei89/E/
CRAtUyapIK3FdeBD4soyxs3Q/BANzCnMppo4uDG8VPD7JMkz0nzl2H+noPUCnJBzx1MBafybzC1y
FmYF5XQ6lW2ACVB61AYr+ewumo8ifFT+Je6w0aGX1jY1kqQ2PqT956i8Sh0uSXvEgBKl2xLpik6o
Jo74dmPz4cgAZmQz6Q3+Ot/gaiwnonFWPRtOUI9+AdF/xQlXswVWUrKZwKp0xyw8UFNa7k6X51pZ
M6bfOKzQaKR9ya0H8owI0bJfR+lv7r173cP2VrH2svLb2KBaLngknfeKhknT3kLnQ+XxKcdbzbKu
sk8e9anHvljzf814N5AeTUySjblcuuotaG8RvY00z4GDYxQOVnLogZWUk9CTs0aF0oc0bQdkfqjX
A/5faZAwTeSPIBY7+9OaFzTxmYfFPyx3AMCZwe1c1HM+ok7tPGJeIixrNgmmOFwLjKtRmO0DkMtE
XFsDWw0bTMGuN1a1QPd9qDrcoHipCGHLLjJfZW2+DItsE9nRGuTWJqLuGTsbuktzYAw6R46JDdJa
pOpBJp8aL0BPcV+i3Oqsw4Tz6YROHj0oWY3qbxvZe9A05sBbJx5TsVG92yQDhnw2yyzm+LrHugL4
h0fJnshX0AP0Xc6zr6uv0vlV2LTHOn+Lzbv2Hjt/tg0UmX2KPjHVaPdDOuHunLnJSjdNzk573dew
M7LkXDFjYFqWCyQcslwOwzlPqUf+IHQQpUf8GPBl7A5LadIvmqTI55jLONH8tT4NcZgz4ZfU8DNs
UjDEAMMZjC/S9GGl+9C2vztjwFK7DDXE/dOdsXLqS1of8m6jpWfLXMtI5cxbO+2NE+CFlJqG0H74
KAuGDfeQ2mFOIiqFl2ZAhwjSsm7fCDwa070Ts8/+SNEaseiqLyXnny13uIdbfZ+pX1JwiJrJIueZ
bq4Rbkx0YBYhUj4aCGn6zNGRk6nH1kQOe87CfR49TWUzFiaN2brrv0v9XuEjY+hgqI/ERul8g3eK
oMJxTnZGtazzta5Jv5gJ++rRO4TyUttfDRORmneKJbqVniXqv7jftfnFa9CaH3QFPkT3KFnXmJeu
smeD8QfTXSu/gT9Z/TNvFm63B2ljKAecdORqmfqKt5B+jnOKOCjlx47XJmlcgw4aF/LhxWdRbSBy
8NVxZsVoIuOFHn2N8qjSX8aU4u68LZ8w6QmGXLGEw0N4jvHsE/Y2GxndSG3fu5u0eNrlXZUDP/qv
E9AfqJco/ypgdEA1lJyETq1vhFh54bNxlxGjlZhDfOhdKj8eMj7EyC6P2aeIlh1yTOS5lvLTek9m
nE6zoSW0aU1sGFPLjF1use4LUvu2BlaM/Dt1OFAOGYby1iEC5RU571H/xoY56Fg4byNo49reIYQo
e9cKlq3ZOTfOdMSQ09fTILF2sMvem2DtUM+BNY4umnJu1bvWXCAvIZR8cTmNxhamFxflXYWOXfa/
pGLbAFxaasTwC6DDFO7gEpLEvwN419Hc1u0PmZfUTMwnGR90OqAHTVlWzi/wcKo2Rzmb8TrPfmsP
rKXgRYD5EKKpHKEcMfcoMBq3HzlC5iJ42ALL1sOL2S5/KfoKs3iKKidVTprypzSfHZ8xPGhk3+EB
rxp2oNGbn/FY362KrEL5Bu9nAQxlFbcPNA8iN3EZ1svKu1vjsY8ugffUo1NFocl5bNGoAG+AomqS
zohnV5zdZMEeUcFAqIhrHVyge4OJBdZ3rKtDVHwQvDjwUsl9rXFR4xYQtwx7j0mc1TpRDx5sXiQe
xVU3WeYX/3J1C6vFhfMUsKf+w+7gmnKVaNvC/Z0Q6Q0ZmyZEnQifKqsKDeNJCYiwaD+wwwEgghNw
cnuEEbB+fIQXH1715QIrN8haGy0moRRJRh2uWnUKA6rwqqNOqo64oHHsu84jLKE1V/7cthzgG+Bq
OJl7gCOx4VxK6x/ikk1rKfvE/aiUe81CseieJuOe9CQxtIU2kAISZtyeNS4L7fFDlXu9JyAvoJ7E
ZB8ilbUsBgnb0Yal9snZpnDid92PhbJ44gHkc2T4yC7uLg7AHFfCw4Z3aGbHQL4Kiacp+kz894Fv
UmjZQu22PTI2ZtYU8L8T44INQeOAfUJIVFbGjHAXcrmVbD+Er9TWZlbJ9i+MESIRR8z+q+5xhXX/
CEqAmfEoRDTvK5h3Ul/13Op+91TEzTJfHW7YmLCxIdU2kcVmNJtBaCYDB6kx3D/l7GO2CPM7ehZb
3ZcUOf7wOXCPuO4JboZS8sBNCScPhxe8rR5Eq9jMEYgQnXT6ZvywtT97+LahdfiSIZpC760Zy7bd
JJQwVSjnWGur8pGxGo9Y9KfcvzXTMSXUAJOvi+Y3R3td7eri0KbQZBbT+FlxG26N65BfY+tQgeLo
xQslgq07fEi4vkhlxD3Dv++QsCbibe5TVP2iMWDzTA8U/NMzuLjxookrph67Kf0o774L/1S2OHL0
8Cj5xrSHU7orYobIfjylOgzxPRNgBCvgxnA6s0NHwSlQ5du0FPhN6QvJ0MItq+uwIaJ3HAZYQuJ9
ZCFKNsEfogKWEWHxz1ZlS8GK1hgOCieEkl802iBd4UmawojhkMB60dtDDCo0qu52ckgspl/sgQpI
xSWCq4olIzj0WZmc7eE5MBoQV90lcN4BBx/s8If5ZK7gyJhFnGHsknI4z0r8iPWT7B+eRlYaOgu7
7pY4mkb3Y+DfNVfpQkpz2afKu4Rv76Fv9Sws8eQoMIjPsw+d6Edkl+4YL8GNzRPpLdXhQ2Nw4rXW
ounkEis8s8hDPKIIOqaTrc75bbuThg2yUX6bFiTGTvO4PNnwQQ3Tgorwxq+KlqD7clCFNdWPnl0l
YL7+3JOl1ajXvFOAgyaI/rJl7yl4yQnHINwpJfwGnh+GcJ6+mjLq5E8blvAcW18p+gqPtAzssLlG
1eTNVaoUakX1lIQ7Vd6Thu/TYaKgliu32pfhwQMgO9Ikpi+yR0a4aewd+IqhyUmWaZxJRJrXElIB
q9umx0+H+CRqtLNFxpLcDawrdcSxIJtmKl1SzXi6BAuGJXaKasfLG7mHNHT5Fhk4W6toOqwaCIw0
W3W3NWp2k83v9I+sbXp91stT3N7K6z/MKUsJe3AiKMiwPU05N8qcUWTeEeCxlNP08OBDF2ifPcJe
i2cRW9+CP+HVX7GxiMp2rkRfvvmGrM/PP7zu7DUYXSdN1iqNjtG4Zgwb+ijTVPrua03raLpHCBci
IG707A5nlsaYpKlHqwyomT4bYJLq6SOhYG2wkyjBOHetddTeEnNc2dbazSNWRvw88typv1V1n6L/
1HKnKfqi7oN5VDz78tvvsnVhbiNi7FBtWThacIqExryByt9H9N7vgIVG48OMTjwlyLARPT0NGtqW
UBcOLRowuqelqv9ZrgVDP76TzjoyP4cVVrnBQsV1XPUd56Rz9dl+9sbw6bCW9ZW3GMSoD11K4QvN
AzYxdXZHuN35DBa6jRNsR/eVuEdsgT1Yk6FEHgASi8OpY5sZM9mVB2qMBJp/egmr9wZhlG3rZK+g
7kHriwoUvsxa16DActHk2XdYHnqTvoNNJ0N7oJqge2mXWPYNJWGZ7VkwHhm9k2+sNQp+lSU9cISx
PkQ2ZZdYO80xs7+qmJaTYMqRkQqOeLRPzDqR22nHIOJjs21y4hy+LPOvoWWbyZ9ks9aUbxrs59b7
Sfj/0RxzwRxr6TDjqmMiidg7eKfcPqjMWzTrNlD85c6JV5c/AnUim+A5AByajzi+dAxwiHufKxr1
N3/AaHZF9z7ACIvzq5etmYwbFKXsiX1mF/gO5zKFt8Pkrifwk3kFXLsZsw9l8v7nh6bcsxzZabgB
cFXNjWxd44We2YShpGBEevfgqY+eqiOmAK8rezFQaeSGc/TANC/raeNDgVwixezBuK50BDeYQ6iY
QitcpJEHawmpVaGtDYdRWBkSDTXyQ7bDgLlpose6IyJO0jWSAW9PWte3gJJs4YoabvgkkpK+T30I
YEPplroA08Q4TKj2h2EI6hx9XRvePQ9gdQeDPOSGBu/bucmQBG/NG/JFn5GjKRxxtzNaLF/d1LkK
xDm3GYGy+gm9KQadIHlfPgLkkn7IhsaLSJNJzVjsC4tOP2k47AtvfA5O1TDgHq1Zl2c/rR5/2Q4t
vZ0bb6I2dynptwr49Qo6tIKkRMJZNsf4Tc/8x6TiUfxmEyAnNLoT2KO13rJcLkg4dtwlc/i5mWA8
bWwSVsChByFemorreuBOGMUTIRMLOU1FgEVeWFw+zKH8MHxqtIYmOlTFVzBpsi1IbQgB1fIHNMGX
2dR/ORENRkM2Emt5pT4mZsNl5TAe4ytXFf5NaJpTTXDhuJMkZJ7bysw0QaapHX/PbacpJus1LHu8
RxcLiiSKXBRo8OioxIqyXtV6uClcAchQYjn1dmg7iHmR9jdRRos4eku9yXtqHD3onXVq/w3pPWCW
HMurZABm0ouW+VuewL3L27VQ06UwxNJJy4uFm9UliQuhKMmi9jOvsrM++Bwg8hO2EiRu5DCxtJHs
sWQFUSoMEnhh+pZjtjWYHcs4XZiuiRa//TI88qCZxl78klM471e5BHCHk094NufBQ+kj7Ng8cyBv
wqJ8hO3JiP03rxt3fmgubVIiFgIzh+DJyynttQAwUfTpMe5KUL8Eqbtz2Nqr0Ka73p+7nb1G4rWV
9h+e21PNCashRRkRLZJANg/aBM+Aom2wWhJb3VHScjVp9r5s0L4j7NGY2pdmxs8h8RhhfYKb5sBm
jiYysU8kee1lWwtRK0reTcKkHz/lqeg/fBHdSBOaqWaDWsErWL51OLoZ5agBcnFjoSJQ6MkGMHp9
a3nV3pbaDjTdShvFRY750TfHbSq5FAvrZkpQl4N5R+aPBqCmKEWnwIrSLn/98N43CCqTCifwuBg0
sWco7BfVze/9I7mp1iuWf8BHrmHUrtqabHbpcLM6dfQluNoKFy0SxRLyzCmppbSI0zX3g2+vYYX+
SlU/Oo1B3cd5Vzk/uGa/BzwnMfvw2mc8FvTtPM24kbPImYVFvS6n2i/3qmuLx50BUy7lm26TyWWO
hwF0jZjgKe5fITmnq3Ad0j6zRtXm2OXREudbtRtWBke7YjruXHc7rF7G0k2Tjd/IU04+chUhIymw
s/QkzCIPULqcLxmWHitIFWE2aDV+1hj5BWmeHj3FADJaYRVUmDGxjyH7CTdiMZ6gnc36Yhf2xd5U
v9KASxE3sU9qBX6vPT6BHmG3/oNoCRBNs5N9+FaiVNbBYTquehUS0QsgygyZcLJkCzYlRWMwYZU0
FuIAzJZWmS11FTxLZimSk7uLPzw1/GeWfN2ysz81Bl4l5xSv/KoDU2maUTyPe/HO/930wXiAx7fP
RvPSCPkOoP5oNOTSgCte52FxG0vUyqwzkyo8hun4bLXxluf2vbWzHbDNrd6zf9bRYSntt6MTrKk4
FT9aetCCZJ2yYQxFf3ZC9VGKBDQprBkgdTr5sGmOHIBrymazNd3mSVKdfXidaYGUgC1XhngFp9kM
UiApUsGPleEf9TsK2IQR1NhiMBgRHJgNLlFQbdWHQz1oM5B1SBtSqmKjKHJRD7TVAZE8YYXSjoAh
7TNB3/MfR+e1HDmOBdEvYgQdQPBV5Y1KrmVfGNKom94TJMiv38N93ZiZ3q4qgrh5M0/WsKwkkllL
vRo+wQ1diHsI7Ft6xg9QpPedTGiSugA+ZuVNagvKo0itr2rK6bMnglFNm170p0zZjyX7dxMBnlrf
HBGnQliesjh7NRYYSx4J5hZK6Lelsu7tQDxxhd0FkcvhbB0DAKvpT4IiTHiaL7m5JGMFb1tAgpI7
tRiCA+/YTGls45Aa+7fGdJtCjdvaD+4cDNQxoBcFU7z1p22dB/ueGEEZXELG4raPN13kPYXe1Q3R
BRduXn55Pw4989a8K3WGVvnPYPupodG4a9aGypu+6V+7VSqkgFT3C5fSZj+uq0GkCUA6x7wtr7ak
RIYQmAYrzTQZrPdkv+T9eSrDYJsDo9UVmwAqd6rsO6YEfEQw7lrWE0tPN8SnHwHp7L27ypiNm98s
XnTW8hPzYEt8W2uM1ML8Ubswe9WDy5puGQTeLLZHGau7uHvrSP5k/XgY4Kt16fqqbrjr4Ixuw31p
c3ejt7ZMnYMu6m2HrwNfAC/YLxKhG4LZL/lavEo8Qs7VT1a9pq04kzyHdEJUHtuOmeofWl+I21nW
04Ai7bMab5f2Xhv46ml67TLsMAmG0bs2Y/HSIv9ISW+GN0O9swR6TS+KY0JEZlVG3NXXMymx3M0t
N2wBRv4uGDv6UzA9E0fcerr5MH70WJAtt6rgIRLc15zljbDycytwhQ4B1xv9Jx2BqsSQgysnehs6
72sSEa0hXUdgwzoa493hpiHQvjAQwskG6M6Liusb11+rsTa0td3VivAqJtaQd3Befsh+uk59duIY
mqX/3UDuBLxAqdyyJQ/JFgYJjhmyk+1HD/09pSSk5lUlGGRhPu57SuHsnmWz1x5Tdn4dlxOavvZt
8mo5X7aTbqVlwcehbGSUB5cVgLD9d771a8uD7DnYZ3m88iZ6DdBbyoRsqPhLHDLgCyQbwPSw2PVb
V0Ehd+iX8Mhcdvyom4Abv0uflm6/8wZllON065U5kRHizaWp93OPBDrOKIWDB5lCtn+8CWpvwc3H
HtF8RAZ4PAalzbiCzwFCwDfwOoz/RXSTTgvnIzx6LlRodvR5eu6X/mzz9xsmvpyBjM5cPullOue0
3aR5vx+kjT5C1BbQi2Oc9xiGjeTL68Lm2GbL6zRXZw14pFnyXayGdyMUHQcDqlXAhf7RweYgBxqK
Yrwonb0fITpPY3mI3AibRXS0wurYDvnzaM9XXGknAgF3Xp2fYZTcuNJuxIzXkpa4j9nFno0NwHV4
NbjOf6p77TN91rr4b6YYccZ5kboZm2ugW0HzGmLq9ck744lv8TKR/hrYNmU6JO1pKCsC+1FQwwrv
C4f1DuWEIRvuO2yfdwJH1yyl0AKYY1HQX+PRR2M8/Zo4XEKwyZ9SrJDEU9yHqGSUnhXymVTc0Jx+
7TcOMkA3AoKXXiwiLgm56tlaXm2K3k4EZ3/jtlB7e4gsDjX3RKKdxCEx1p2ESX6KsnJfAfbyKhg4
HNNlU34bD/J+O0WfqYg+3S45Nh2zXVDguWncCNfraoU2hs0EErTBb+NW3vLI3uDFzqvXPMLqUybZ
ERTfihRy/y6ZycEBuyD+mU7opGdEThL5MHiW2I0uLkfCjrPCk1XTEJHUYXzImXyVQaS2Q7itKicM
VLcx+B5ahFy/vTrMygmX22l1jNhYGeMVr1IHvBXIKKWSXl0g93sRNc6WHsBztNif9NnSL1BTKmSR
abpruS8vYQWfemAk0QnuN0katrPHiE2292Wc9t643ZOhtmHfBLValYJnMUSbUYQnDEgXENaHnqKS
rq0F458DxtQFV4QloiSJ6G+d9QIjV0bxoiy9H310eM8EAATK0+TnL4vLuwEXLmi1+hQL6zQ4KzHF
fm/xNKgowEcgWJ3BpqSWdcY9E2T7NNB7E2Ek61xe7CIgELaeW2nxNMwhKLG+oPcKwpSAHlaJ4SeJ
KasP3f7Y2/F9bv8ukrrSVLy1zMBORdGnar+s3N9iXt1WYv6D//1tSOQplOFR0syLkf0BKxKTLXcM
nzxNAEQS4RTcSNqjrKyHHNsgflV8hvg3nLjhHd4fyRxQzPxi8u5+GJhp5/U5Kalkx5ATV9lT5xC7
o1ZVboeB3N00//VDn0cx8d4WN6dfzpQXInYnLy0flzg7iDG5SeGfAjd6M4Tpq8X5F83yV1EkeD97
fNfK0/eshXbOzA0js63t4s20ew1UibQB03qX8vXTynDxMzdE/LSuoolwvKHBdGLtlLQpyo1DFm/R
POzMXEUbuD1QmNv0XWjvVVTTKoXR+xUtX0EZ7/w8uVRMU3eVly53xlhPaTQ+8T58c9sEPTktdpFP
eH0241uPyNxMCNM1wYi56O3XNcc8a7U2TE+7xpq2HshUMWaHkZwhwz6GTjqfKUDdUsjxUWaYXkKD
rtIvuAQDm9l2nM99U/3pDPaLPPQPmMwnmHNWt8l4mGFvphiBmXGSjkdj8cBGSt4Y6UyOo/Ix2AXp
w1ymx5K9jOu4ZHj4uLog5u+mT52XvIV5epmMfYF1/YQh82aVLA2A5N6pfgXRsoBsCsAxcQhe2v83
usVTDEPKTswHDZF47HEEZml/iaT3wDT87CluYwtWvVk6f50Oh3pUnoSsjtJB442pDFtM/gpWkqET
ExDutlz758ZgOISWkeJDJ21xDuwcGXb6Td3YO5cdOsU449kLei6mWGhCjPY+iJbWiSlu9whMddlq
cn32O3JGcv4XOv5LmzZ7oWOBRRs0XocROFE1bqyaGtXicUihFPrMp7nHpIQ1GKAk15l4J6grCUWB
4R+MKw7saiivrd2cuM4S/gyPUW7tY6PKUzUNP41pQT9DA/G+Ss/5nTUwhWK4RuC9Ja5sEK//LTR+
I0YlOTETB0BfGoW0cc0yP8+zio8yI3GeDIo1QZ9y4nPsWQ8KWlRRICRWLux9v98vxsDAnb7TAdBk
3Y6/ftA8VoTNgHJLjZ+oFLyShH0V9qj2ccgqCFdo0lDk5PqYXm0kIpdpWaj2NCXTrW3N10BQp/PJ
sgsHtJM9Z6fRZpA2k7qFWuDNmh4L7WwNu8mFzzqwZtyHIVVoXjJFO0eHDTBAwBW+KZ8j2X0sTsBT
l5C/M3b8OXtxA+S3wPXsxSeZWBerLRBHYwV2c3idaYg6Rcsa0ihpCJ5GNBQns5lK/Wflm3fhLhc1
ocs5k6DnYj7Rdg6mK2TlQyptgPymjXMdoaQdQZqRvmFlTpHg0+j5OJ3JNcQkKCyMUpr9g9+4pIgA
4nZKsCjiEppkzUvU1ccZB3hfgYnIodWhCKldv9p3QS4CC7eHXzplWMnGxbQ1stwxMj3KrmONCP+J
JsS7ukiOlQSdUnFsDmhUW/4oFsMkn5c8Pmei+Ond6V5itPFni4GT0WETy37nB9NH4uK69TDYslid
KgYS5YAqVlz0I0ZHHDmUV3KtPbZd+mjl/Cc6zRRT+s1r25TEQ0Loa1QJkorDj8abLmILG4bLo/Hb
8I3zcMCBSstSaBdUDnisqXPdbUklIltYWbjNvQmJk/9+aSbsswpSyZiHG7rC+CZK9MBUlfZOO8Vz
abvLYQysW52Ul9iUhzFsmXJXz7569rK/WU94MfatnEYDzP1uFB3cHLfWNOw7tz73HTKdx7hNUn2f
a/PPzuiJwhSH6Iu9uYl3inJzNskdrhSs6IMYrGvrdn9zSUdLETMKolTuaz2+h3NOHiCvDxAP5g3S
CH1cXsk3zKqluPPS8BwB/+gyYspKZq8V9pqwJlJsQOqubIiA4DO0rZOS1ENp7zjV1nKOdUgRVn4N
Jwy7Eywq9lKNvoSt/6wr6zvBHuM03ovN2sP2UEJ5pzewFv13PrPnOGXxUJvvpss6ym4aqKPzdPB6
eR6siJ4Yaxt1WFyx/26k3X+SVWUSr07GldxJy0eun3tHU9PTKZzmjrIilpFysxiC092IUNHt8th9
hQ1D05sunV0nu7emLuEdyb+en95we2wLn3+1huuUGfrRqZ8D2jS6NIhXo9j3lkSJHcw+HDHri/Gt
Fi1gXO+pqUiFOfVVBNxcvHni+j39GRL7YATtgTNWltUHRaTR3tgGVEpIT3ejn1iFH92KATOPeY7c
DpYFwxnpgHenwqREPRQbo4eGW1ed29+J3wxHPkV76yTLdMqq9HvMBvLIHX5t7fH6wtmhZ/dqz4Yy
jvnsTQD9QzbYIeFL8vdD6Fz7EkP8KKZfuwtPncOzEVNm4xX8xBIirQEuupkklZkeIKB9WZV/MfZ8
TrMyQkVmShJd9VwE+tQGrBXpaeAGTnpbjp9dJvcQq2fk8wVeeUOmGixzS0aHyOFupr3aHceHAvy0
386gR9v6nHXhO/UMHtIf5s08Hy4hx95dowHtuwsHvSTEM1rTWyeK/TLyKYwhRDd1DKAjdGB50L45
hmn+jt3si+fws+hqEpIN1k6gyLkmwbUsZLsmj01M3vV8gdzkTePdoPT9zabkFuTuQ9CppyKnUBLX
3wRz9Q4oMWYBYx6jXmM9z5IXLqQzXmSOa63+Nj6hax1xw229b67FDE0SZ066V6l5jnX5kWv3ja6N
r77WBJ9lhQ6P0yueDUhOYj+CmX1Uw308uV9ZGd6Spd77SQJYn/v0NLpbOyID0M89wRMxjcCZUpTn
eedZCf6vfEehOEATB1Qps6cd0wmFQQKuwkjSo3R/07GlU1X5/6Veag5Dsd4pqF65xYv7MC0VRWIF
SxK7HpILrkF/A+3t3sYiwYmdvJYVl7nBXUjAWW5wLVE3rjb7C/Qwj3zXOqZ0Zb/xPWcjrKC9Wm2g
tunCZb5ZN912jyFE4TyLO6wtdkhYaRGzz3K4xj4cFtmaAovZalHo5y1/hcXdpnfRefuaMLwdtBPA
ddzuIVeofHjPdfga82TuwDhmd2Ecz4TmxsdedY8sTb+53Z/7ScNIqtkWRX2P5uS0jxURzZkUtk98
csO0/xXD6Q564rAdFd93C9IxwdXh0pX5p6KyLl/0Ky4tQipJ+y8J8dzZBje3x7Tm0FJFQBiqYzc+
91n/EbgkeKyO5oXqNNTDg2Ar0PThs82Kou8xLnLnnOIpIZ5T/DdGziNu8V2DBNbZwyUnkA1f9jO0
h71Okvs8sx5lu4a505ewiPcRlM3ZIdZXY9GbqrOyAryr1p6R6rfGNTbK+r4Y/L8N5XgEG56tYDw2
hJxd0/8pBgdHB+s1i2rdziRbR0b8whDYknTP7pnBAeTgBGxDUWSbRtY9CKPypBMOrNznTdMZhwEP
Zy8LzBONdeuwbb65Gu9mUGAYqAAP0n1sFTBsl5aoTtNUpyQngJshDbcR3mjuUDjMkEgzShUhbHnZ
8FnA8rDr8WuBpx+vtkYrrE+NFxCb8x9dle2aaflyrGHX8iN6q5LsJx8tKlJCdpvSZ6jR/dcIdPCu
dyvrZNkRWABq4++ElzMAdgwpST5/TsHEatjtn8XYH5RRXzpD7E4ljTzBcoOU/jwVDYdQyEcwql/T
L0dbWT9hOXlXglQbRzfnyiKzovLgt0UIu5hlOpCqx5Bu711W3qJwrEMaI7WO2oOtO4r/wrlcbosk
1Zt6pM3KmhcKaMUI0lpZZv+ZgTXkVD9Wk/9K8TpcghHu9NzZMFhRhWoK3+6yUNsbmom53VLDciJd
LjjOLYC7JKSPTqh/ajdobpLva68UrvUFQt3GbwHIh86EMaI7L6Z8aAvqnDrO8rrxUV3Gf3QeiW1T
EGzOM/Zc5AEwpbQ4YjP4SwsMw8bOfyRlwTjEjX3Oh0gRnsMb4hYJEubQEw0o2lQdsinwzm3esjNK
xKMNzYoJDGk8jWtuAGoGskS1xtTNN1qx3ogoYfLyfnTLq7MsATgJ+BjkPfE1iKrmOu8+2A2sWS1o
WsISQwSc3kg665qWcF1tt/fJEJ19Ff9TXkbNqrMfUvAdC9WdnrkUlN5v0pLVkBv03zqMOCXwu7O1
beyd2zNzBDE+fDouf2MBEjUfvoG/4d/tb74cKA9RT7AUDlHT/VhEwwoDZ6zmBZUutJJ16XwKvRhz
YLkPEHiB43MXIvCC5QKLNY7YUranPufWi1HtKuv06lXzg9bTb63mm8bPC0f97I68YdbdYrPCdLz2
D5WNkP7dg0Q/zsXA7ns5Dv2vmIonk87sIiQVHTaq9Z3raogP5YKVUsp0+RNDuWaNrumY7WmsUjFZ
SpRWst/6X7BQ1LaV/HTAxWNCSepVsk2JvJCaLAH9bOc0YidKMKBBd6fDIk7A1My7yU02jlfTv6Ln
/wAZX5KoylBT/pquig8yH0YcIuZsd/q9cUIuJW35B4Q49qmo/aBp9KVLAenk2QUl7JGmrY3nDABV
srOw62+3hreSNLvK58kd7cZjkzmRs3S7/KIwuvWzv+1GzHpWdWunH3jOBGGoCI2sq7VWiVM/fBeW
zXsWIzXn+TKeih74ipNTKIGKpk5+Gnt3WY/xLlyG+alLapKwbaI3vc0CT2BP6WNImGq4TmY++MSg
2ir70T6RILbWt3IsqZIz4P0c69EMrHdCy7VJIhT8fPPfcc2I9oZ/xsdOaQ8htwCqNkPpwN73Fan8
ESDLyiwxgHCGKDzk5XCJBDfl1LtLoTd2vnkLG0K/s2HF4FPPMy02EdaEi5llvVNmeQBjzLXS4c8h
uBHxlJI+7eM1/xrvgmzaczejBLreTzFOpiS9hsJMm26oYOHVyB2aWJbm0DBl892M5YSmRB3EpF9s
BUmyCrlBMukUE5Wx6UffwUyg6JerJ/MJdZd39FCxWC0oR40os9H0tEr+h7YFtOBLFzCQ/RSyZZ9n
2rhMwqeesilQPgdUVRlYQanz5OWUVzLZvRCQJw0myZp7puyvpehulPvoY6/c6+xhsw4XaEdSQgVu
xuHYRwS3R3/rx8Ah6fQK8E8kJE7ivGb3CbDRl1T+dZyaANFYVoQ4WULOc/42LebI1J1hRDl7TR2I
5jCPS/glVfnSRKS8BtV/dqssX6VUpE/db8Q5CXPdO0YpJUYqw1DjWONHjcyXef59asKXdhh/pln8
RXQ56JZzMe6SN51xNAcF5PZSFZr46Vi8J31l74pRBlsr7+P/2snnN6j1nyK3XykiHVGgsfK6uBlz
2eOswPcolsTZ09dNlUYWvHsyGO8SkzlPkhSVIJZ7YVVDh3GwarQgKkPwfVGTPyZYXbBuN8duFQk6
3IdF6DyOc/008SrzPXzCCzl7jtd0HwLd0FmEKZ04VTN8hZxEzBH4Psf5N4xxYVaDKfBmUmw4ZahH
NHOIhG1QsrYLbqXmwmPHGgyL2vSYjAUHOheKc59DpQt9us0KfEqeT/Yk1aiMDU0G3qp+YkVwtQv0
MyA1zb0CNgM05gulqWyeQ9p0K7MaA0soX9WJUe6QYK33q2W/sJZNpuUNnwsnI6VMk3zmxhfRBuRg
ipCPZcC+wkkJ65KSHdBfQ2sfQquoiZ9FnAl3zdz+rZzk1sj808kW/FRehD2LnqZKUYVX5oh+3dUl
MExTlgdacdnRUvY4tdFhbONzFHGgZQI2Ss8xErgtCohX7fjRP1YkvasBLScBLBmacxHiIVny7uJH
+nkxpKKCkJ11XQW/ZQn8xJcHU5WPQvzx8X4xGx4MfQ65A8gAp8dCLY2TDKzymR/spI13JuZjHeBr
+qBecjKVM+EEbxFH28u2vl/4R8tGHYmAFsUJeRekBUJ7UEVL7mgV0IcpeGtLrJEDMbgpJfgGWGPw
8/d+kf/1QXqwbO6ts4+IP3tddqrlr5OJfRrpgxcROVFSAeDIb2E6P+OteEgy/UDFId9Jh4kAlALV
I7xeeuFcswZZDDjPqyjnbeM5Dy1pHl2zdkvJyChKcDr7k8z3ngnyddZsRjVPi+NsJ35WWZNt0wk/
WxM+2bnFb5iNo9BUaX2RwDqJVelQBmpFDQYpBcgxU7QxbYJQI95xRSINUIKJthtxmhyGpvH/GnhO
h1G3b9t0X8PrXkTGRjffVHgWo1Hd83EyjpaXaUQQDQAAAb/szknH7yNA15o5P6e430cq83i4ENki
K7s23IAIO6kfM2tKIaeYIdx33zqDsdtuh1fZUPM+BRfZ+z9ZRhwOwsyilpPfJY8dsMkKNyz8YbaD
NDZkNJLkElxhLfburKHYt/8y1RwbKenV4YYz2B++89wgUnSrTRCH96DCNywjd9LlO4xpJZzKCz3M
e5Trzbi490WmH7OKfkNXUkjO98j4jbcSa4sbcdrIdREv4/UuTt143ldf7SrdrJfFwFoZ2xGxEeUe
vcAjxF7G9y7NeV5f37tkeGJOQUvZ9wO/vyROd0ItR8qIHVD3pDbjnwZe/1zIiw152Mrl1sC+aGXx
bmwPlMG4m1E2AUExKAMRjq3Ppglvskq2OUhq+vbcYx22BMTUcxmmxUZkLAlERymVs/QGJEYCWMh+
N8maNovin1Q330Jn8H7h2nI7uCkICfGMpciqxJ7i7pmdNck2uFEQr0HNNfsU8obfonrT42Zi4pho
BMrHN1njr1SxfhkZSCE33Rx05CH+M0LktJ3ptNT5I2zptxGTWFOoU8sSdeK6uInsd19T2yrKbQZF
KenUsaOPZOmahpNyeGAtCutF/IujnsgrLjp8TDIhXWBoIhcVw7CZNzlheEKSUHai+FdOhDQLv8Cs
RAIhT6rnQdIKLMQN5CkFF+m3bhiTh+FjrGKsmvzT1GYhIsLHRZvtdxVBaSAGc7sxSwYnDkd7Vdyb
gvVfEGj8/nL9/0k0TzS0+5ZsNyl9Vgq1IN8Zl2agUQHKwDLSp2hKWuLwCiOcw8J+8TKzbFBI2BJT
+gBoL2z3UzG8Qe/GGEyBl2wG+sdH90F7ln3yV2xi0dKXp3lU8My9V1kKEaKdjH92hY37z8OA5vTR
A9MtSE/7scdSMAu2qqg3ActiKnmoJj9iSNvlKJYbeosNjmn7uXLrfzjR4HLiLJ8ojtz6Hlm0xLj/
ZehrTBnxJYvpgqKqbaPy/1vaqSn0PCy9ZpiHC8VB9/4y/EbRGppvP7PyJ5lcFqmf9frMNKy/NAZE
lkO6tncrUKl2JozQxTWAnzeQMvfzXb6Iv9J1N9EgqGdkfyFxGK4wE+N7DxYMkilcLnLKNov87QQm
85T9A0iJIKRkgSq22LbvW5buaZOfnZxqGju9Z1kvOL7otLB954Kas2ws4x3DCBOsEEytMW0L5f2C
MxdYGNU8rg0fBDAMhBluUe9uexnBl6R9v36d+A5L62liHwSfDQeXF8s3j91MCWaxdosz7guOn7B5
lKvoUS7I1J1Y6++G537AdDasavivmMePGJ8h7Uh7tfCqwWdpCzgGXk5Q3YmePKOPgvosu/5X9/IY
ZqzC3eCjnIcPIKqbUsE9sCxymuNsPXt28lyjWwbRW0oBGDF9tXiPBv2aYxxxgxEqp/S4Lx+rkPCG
xW5taLcJvhnZLW817HLbCX5N0915YXSj5dBCdFhcgFmELzATbSJMOAyi0kGr/hMo/2ys12YhdsTH
hibmdF8s83BSuXtZFZvRJYMh+70o3mKZQZPivBxIXQaUIkokijRutm7B5k12R0eZapcVBMVC6gCq
cZw3YwH+23bta1bm5yLK/mM5TC1x+0JKGlcNLjFsg72e4RWO+161HxWLWBWwKm3W6K9a9mE3ntLk
H7sdaHrioVjGfeHNav0xb2RU7YfsM3JuFfaXTILJS+GtA/gph3lnj88Wr4ipKbmvGMq+oQ7E4qvE
v9wWETU3y49DLcBmscInSfZ0sLHWoyrd4JjXuI65niivBBTuOVeMJDdnhazOjKlbVvTfdmD/sYYV
+wOqwvH5fvq5/K6L5ZBW4IpIHoQ16SqGMOa6AyzgHZgw/lV83W2GdwEIL8FvSvXwjNwV4T8XhztK
wE83kwhO1dbPRka89sHroaB0Ee07OL/9Zk/QkMV/a73bYzdt/GDFPA4RkkSvri6iEYCQXzuiGEi0
lFdJOPqI5sbCWskydlMVhEgVY7sQ8acTePdWrG9Llb8oGrDX3i0AwKJ9mOL6X9wmrGbKEadYxGjU
Sc/ZLZIJDCGf8Z9enR2jRrBNIye8G+mBGNSwZ+hDDKci1BYPEmxZ0C+sfbLupHkFSRu+mULiwuzT
tg/L1L7FBW6Dwqh/ues7ByGG9BXTCa3MOjInYFLxMW4jmmysKcWH3UX3PlAX/Pf6mfZZFjngujet
w/1saIGHOaDkT2XAPZ7RKbuobNrNtSUvczvcJyYa4YjRi4UC86vWB0Q7xCZ6lrMbFDJvR5iNnhcY
VdcU+emeN12/6VX04FZzAh4ZS9FUkjxkwTmxbu/yY8TtYGOnPmg5GwctNhlt4ReQOLTm8TUIq3nb
2fjehJDj1e2x5Ssbf1424EPX61DS+RCh2Kl5R7+scQZ2jjkQBMIh6ofxvdeTfO+4oW8HHZBIpIIP
6nX5Nwsy2p5M/uQg42xBkMebbA7eLBB4Gi/dq20qn+1UuMLRxo8ocZyrWjPVNFzpg8/Xu6mTRe56
D3cBPoUBZ5HqT7LQX6adSI65grCIk5HvVEEznpal1nvV9P39PI3fegRG4GKIebfKpYHQifE0pJe1
SLGSB9ryOIeT6dBak/XgxX61J9/P8iWisauZK+AorUHaRt640wGzktArW81KQliMrrn0ffuWWRZm
hBJbWM/g88EETrl8oX4Zdpqj9kvIZLEdAMbtAWv5NhqKwPFpzfI4QiwCjlP78V51iOF9HtQ30xDG
KCZqSZLBT45e4/zJHOJAgkT4NslmkmzYKWi5dvYo2nssmG+ZQx6pHAMA46p/8UU+oexpiWVTT7xJ
cUN0vcQy5cThC68LbyvSfN7GqRrAlDRgHXJE885X0zkpBc4VTeYmT3jovBVDUdBPt77lPSRXVj+T
P/kQ37lNhDFHZ+LnCKeEVo4Z177Qm6JD1BO2gsrugIdhi0X1Cz+YoBA4XCODsp/sFkzzgWNdIt1f
ksTJXr0Ae7njNzh58QtqhalCSjc4K/YKc0KNfWFxl2ndXt1ip0fmd3DFJ/Kvkxbc0a19qu10n84l
kWAQ3xhVO5IUfsxKsk8ww02fnd09i+UXa+auVnRUk0ZihUTwHqNwu9jnkSL4fCQb3oQ0uFXZn7hP
z9mMgM4l0R7MOWsURiFz7ygmUFnmJYgze+P7Hh9hi7OQt6WmcJW6cUuGb2MYHUJALw25qhJgYwHT
NSqKm5+2+Fw0bpnk2fPVRoTsmKaULJ9g7hG80uiAO0yy/wyl99Uo7++kx0vazH/yitMNnxqUjOxE
8V+zrWK5dzFGg3+uTil7MMWCtxi5s3mLIVs+uhuT+sVOEI69m2HCRZb8b6SLHYcahXoc2R3IRq1Z
SY619c2aXW1d4CiuF9+zMX0VEbpk7307Fb+GwO92QWfgO6i/wwLneViKd+wRmybOVl7g59LT+IjQ
zeGe3YqwfgyHac2ccYEfC4oGe/meJRhGxgD7EnnTO9tG6yPC8hS74jOZvEOY/ZRpvB+4aMlZvsRW
/QKfbouq/SN4WzYC4pk7ZudCJO6J4Zc7XLqAGDX13dQV3xYpya6mfJNquIdSw/9AQa0G6M1Wad10
4v9MMVvzfnwB4YoDEeRiQqJPdv/Nk/+pMC2xe98YjRtjyaJrQecRL8BTgqml9gImoWo3VwD4GoBh
Jt3rJtrHcnnJ2/G44KIk28Y0GDzn89oIbtDGqrZDg2WlEY3gquhPpKlCrUx9BoMZzNICWI17A+11
b0uWHWkLxVOGUb9R7woV/m7W5Ds8GKtdknu3PPsg4bOwtLJ9fnBTSHSCcfzSs4DbO9y/eSh8uIoE
a4ebr8lIyUSGn8FsqZeqpMbK7nDlln1lQSlpGSQg1/CCSSc0uzEKH8JgMn9Gr6L+cWrlS0CV1L1g
oXLfKdAT/lpzT1WhdRm6eTgSbDGfKqb8cPCLgUIvrIzQbMHRlSBJk7ih0Ducv3rPG+7DDGzaonBe
DP7AVqjxqJO3dcm4snAJNgIfoRsOx2KYk0MzlQgYOoHOzbS8HEvNu2ucvOGatM3fsENlsjAcHlzq
RxCxlxqYmChpdeYWv5CMkK5/C6L4L3z75zi81T1ThB6dD3cAaIJXjkiZsBxOqMS+WCmSXxszlNjI
S8Rva5nzNwjkLzpuCMSuHh+t2q+Pi/EkvGxK2TDWfFp9Xe2dbnpK5tC7ZJFbnlsr4MhpSgRi2PUd
tReByl/i2RG7pVpOQ5ZuNXopIVGe4RlubdyWB4dtdhQFr2Xt8CtE0svAtdDzoFr7hwqR6xiqL+nO
TNcDpVlJtux0FbzVDkafpbx0Jjt4RX+tWRj2iSK7k16IeZwE414DChK06yXosx1dUrw5xFbTiVMh
LXFO7GTOa8DiC+WP3k1je6h8B0Sq/uNYyVdJNRo3Q+55ta+fC7d4Lhbnj0PKpa/VrZ9oemTXLStM
KEH0qBz67tklDNy605GumbxCRAi4dOUkhznQD7kdHINJ/Atl/kLDzdZmCdlyR4PyvSta6s/pFsEL
8tFG6lDbCw1k1hOzNiqf4k1dS56BeAJ007Cv9EM5wg2pts7/SDuvJceVJE2/ylhfN2yhxdrOXhAk
QWYydVaqG1ipA601nn4/nLXtYqJgxHb13fRkdzkjwiMQ4f4LmoCe1DlJxI8NNC6kHtQDGvyKtucL
8jHkOKe1VnzAHf7Rgj1rg8HX6DWpt4I2Hryy/RHV/A44N0khfykjNK7wxvwmTIpaGU26uu3uhD5F
fw9dH93a1ZNnNffEfaXh94ObAi1P7koq12/jEJh81Vq6EWJAGgkwGLNB+qa2XQoq8GeNw45egGPr
0Ar88ECKecDReVpe9Zpx6MT8jQ7PQTX8d3UEEulT7axrF4PK5CVTec7htrDnjOO000IamvWJ+8pT
1af3uTuRE6XvVgjVyELHtPHSXaUO30S69fpkhJFo5l7m4MbP7wk61G4UsFTyGs40/CY4UgUNjGNk
XsdxvUUA5UvqS9jeCMajTiLa9F1/KEl+sLr2CyrNWCojDw8hjKt1Ue6VrOvAXQ2Pk29yDyTsQFcG
my6Ri4j4robYORR+zAVcm4hCO/ofzQahcgdrnmNUJ1+8EVnSIY7Q3Ul+AtK/wRzrUAMfxj0DQTeK
noogSACvpdceLWo7McK7MpskcWm+avzgXEWIvalwYCkVFJ90CQZSDx+mg3EhVMPWVXEnMIPX2k2+
9QUTaaRg5+lqdD2ki8GUdzCIIjvTNMdCOXDTJw0bP74KJOEmRsc9UyN44f6eYrqTo7cgAD40gaHt
2oTHi4tkLmKWQ17v8VkwkaaQ2P7R8CYDM2rHXZs6cfBCI216pPS3TfHRaLx+UKhEBrimOyfpioNv
394TAYID4JNd9rT4piM27VMVMevhI8NnKxWyY8mbWYqvrAZhBHMbGtKPkNNP76I7pVXuUuk6bx77
dkBXTYz3um/cTg4ZcgMs0SjgRk+PSEfsxKtGND/y4UfqAVLEMShET9hqd4I//hA1J6hhL5TxLigf
Rj0rUa3AORsUoFYB6DC5sdoDL6MwvxtpqZUwDyjrqj02SZL87tbPfch7UnsaYuHIy4N+GzxDeL1P
svs9BE0vtnTmSzdARVG6q3gdtg0oau0KxONkA0KVSn5H7FDIJlOLDX6ADt5sqODDNJGAWaFKGKBm
kTkBheAS8et+BGX+lInaO/zYjWq6BxlasutnlNU7RwbhS7LBQKbMq2DIET/FimdH5pHjIM6BtmCd
Ein+VyjgRoVS1OSmkqXXOYhmD2+d2Ne+VkCVJFHcWj3AMH5SASvxxtCAYj22+ORElCALxHmGDKg7
8NxE8rcWEjm1P5HNiDUajt/kiKz0V8VQHIEHH/zId3SVhhd3QyQ+K8ogVHE3koYC1iGj2RXr4hEv
vNAALtiPOxGngI2Yas8hB42HLYav3RmNu/Wkv5Ku2PjkX0Qr2UURgC2kPZqd+Sh530Wsny330Zwo
Bi4mabCAOJ+Bi3XHFonLhpcUatJJyfV2OETddxFsfE5xy0e0JMWTZLgqMMmqRQPNZiv9HiEQLvJu
A/XmCLJwI/PBz8zuoWwnjJV54J9XcMYO3xExfZaHU8LKuumpoLPn9xLkC5pvmJEUNX6zABygtUov
eC3zf5W7Vn2OmMw0fKzcB3AbTQV5lR06yDdgSj8EVFn4qOMnWO5LH8EmBK30+gU25sZHglKGISq8
GxoY8Xclba585ZXSl9t9gE267nLS/10R4VbKyZNMhSiCRYpa6tVYlqA8bvWSmwY2wZwH6U6zftLQ
uVNxLgmE49RDy3E11NCV4imEpFcN77QFTtODa8lqaJ3qd73FDOXd4PzpvOlpDsKNB5qAsKlI7wGl
kKSfnr1gRkX1bYhfWgB+EtQEQbqhdvelaRXaF9+a/h54rhhyO0cybtT8l66R4QejCyPTz/86iJ7d
oO1F/SPZ+pik0aukQfyGXsg2AG2EuedR4NMmJQJtAccFe2Mg1ypy2OAzLyIoV+on9LEmcQAV6ZcR
2HIg3bsSwtZevxOCuwo1jBYKJZT2VlNvNLhimXeryqRs+WryoCLvizI5wfuFg8ttdt/y2NqkIvcH
kCN+oT0EuYuPSHkKBwTzJC522iHr30Lhpkj9Nys7CQPmc+kx1kec/RgCdYEOJkuKbUqhPrVsSHHo
TuY4IZdvKRtAx3zOhIY36JOXnprkNYfuRx9zD60J555oW8cfvXYbtNouwEIiFU1qth1KReO+S5Ot
0R+khlKQfl0geoDOisUrjfr3MTCFZ4tyGDUxnKQDu4rus0T4UKnO1Yb/VyvUcNiSO06H1zEGJsNF
x4ioIdKAaRIQiT395prbK/XSFuyNWyK6APq450Vt0v3SRutF7fF7hxiLV803D1JTiaCr1ChXgeXy
sdY2Qnvnojpo8kUbYdbKzX0v3HvD90LPt9lksdTjSnYtdYhK6N7PNBGOLm0hw+vg5H1UTfwoZNGt
3im3Y0JnO34tFOW1qPKbCFZPUL/pPvhOIzwaOFj2EEZzmToaMp2xeY/4JzoG+VvWtjtRdkQgNyPP
tUlnyEClTZfjHxI2XznKJSawdB1fAaMC8Y8uH4pkAgpRiO7gPwdoGu/Jyr9STOPNU9C41ndS9XXg
ATpSMZJdc1ePgtPRo4r5t0feaH8rMokwuVJKow1lpJa6OJeXMkMN8roo3sXqVgYp3NCYpS5s9t88
kameKHJ5s08BU4jAK1ntjNkcKqR0AZaIAjr2ivoMHm/rivG71wHkSBCsT8C9180ddTS0H55L4amr
at73T+IE7tOtigZPCmY5UDe1lL3gSbILRQQcPiL9h0Jm1k1yMpMvOfrQIKPgnJv0spHz8wSgNfEW
dQRUJF8bGU0ClCvR3lSAK7I7KTdc5ykwIh9olrvPuyuDcwGtRBsH9Cg3YXdHnLo+RU/+hRiz0X74
QFhp0uKJJOvZEr1jrPK/z/0rqrL26F3L7SvWNbsW6/qG/l8VoM/Dsg1Jd+dr+cYqdokq33f9sbKu
xuQkywTBPhUZi6TGaw+mC+Vk0QBoxck7QAAeGlxyeLxG3QMsS5IXba9o3Mnph8gPzAcgyd6hFWlW
YKBQQS/tauO6SOu3Hqydm38YEDr74KYRkRoEZQ3MU0+671g3cQmHHW7+pQlXbaeTfh+D9IHHJEqi
V+XEcTZyR0C8UQ1xRE17eLsiVntOqeZ2L91mBaXgCTCFbyw74CBaz5Ken7IRFvt4byJC5vpf6Mnu
GqRIB3ZeqhWPIq8bN0V7HyicV+C5k3J+RMOp9aEFo0UqhT+7sH4bYFNuPMCqlotTbEinHXCBRDvP
xRL9TRCQ7BcRl0KeSfuaNAClgDyN0hfXLe7xxUQSZbroQU/ApUo7SVTlmuhN4zPKVXmv4IwLN8Ef
kcP8a4LZKeZVio6HVD0hII3k0rOZBw5lFde8i1Gl9q0r0cWTAXaeOhVVOvXGwuKkAGJaaqA0muC6
NONrKgoxZ7Ph43ATocHbP4XSN7w6c++LxvMto87WBcNtJb/GyN8Xg+wIym3Da6MDl0/jeULpHoTw
W9DfQ0Hdp/53Cj7oanWnBEIA/tJgQ3ghyuPWDGIK/PpeGbiooWQ43iXyO37pWCHwCMFFBDuLnPs6
mnlqKYNtAvKS3KJVfEh9xDUAO7eSCfYDedHgEeMhKNGQjsyA1JxQKKe8fLOqvcgnnpKNq4kTcBHa
QwqTpxgwNkfENY0x3Em3isWzJAULxQe5MN0nPj772HDBAO/RPdv3auRUqPTwlPea8Ia2sxPB5dH9
r4L0qpvmbii/9d3XHK3SpnzWoVHHrrWTcxXkM21w6udwr3WN+t8rXnf7Mbjx5PZAvfcQp49YDjEb
xYOvweqQ3lI2Sg9Vf4Bcxev0KiiOAa06VT2mpEmP+6rfNhgVdadax762eHWVF4g4P7rKeOky4wvw
A5rZwC1jmsS46PlUn8TyKdbRxE7CHdS1gp0HrZXXcNejNySCsHEfrfwuiPP7FuXeEq2LRuRVO/rR
PWrolADwnG4NpG3BCsjlLp1uGui1WdBBFQfhE6AT9Q9dfMwBsBQGICrwbDIqJ2KGXS9GZiFzrkoS
LD4obCNWqyp3bv1JgySva3fhZJBWGHdy3t9SBuSNGKAhwCGIfMJTWHavVH8hdoC67F4Ase3U8rGs
v/zT1KxEzSYRB945dCnGb30L/1/tXjtP3P0Tqqxn1ngP2XFz5B05Ko8jKPV/1qoVdhL3fDz1Hnh1
QRUQ7X8aAzx3fKoye2jfZeUt0B//8V//43//r+/9//R+Ag2LBy9L/wtTr/sMH9fqv/+h/eO/8v/7
/z3++O9/mLKsSJJsyrquyoZm6abM379/faS5xX9Z+meRtFGdFwVKeGX42GLGKSvllNyXo0iLYSzL
VFVJ1SRNlj6HSUS0J1oIA7Ym29iLXwED2gKjt/09tYby2O9qGw0FZyWquTS4s6izwSVF2llhZdBR
unMfkN9DimufPrX3IVFRWUOj60qCk2EDGD669krw6R+fz6wiK6bFtMqiaBmfh9wKZeBNzWtb2zQ7
1PE2EKAcLCRO/sG/0m8vR1uaX0URDZ2uOquoKJ+DZaU/IGJAuxbFAMo0P5PwEeLo5nIQSV8YkmpI
5IqpYCg8X0VT1YWRBkVuVzuwhrueJUwewi2o28diO9oA84G7Hfr3y2HXos5WUSz1gvskj/YSqFtS
4yTjbpSaStLPy3GW5vB8dPM5bL2g0VIgX3Qf6/KhhF/Im+FyjGnR50lxHkP9vE4pnLCI7kcGuKI/
GC6G2CrXkb+6EX0s73A5lrSUgefBpgGf7e1BUhsUsAkWn/qtsKkc/V7dtDt1X9qpra1t8eVo6NSq
oA10XZvl+2jIbQ1fHL/xG9qc+RFv7B1+GMUWN3I7d4zt5dEtrpYpWRqyLKYmyrPBaYokW/AQsgny
cXSjlpNYutFHa+0MmVbktxU7izNl59kk+kNntTW4Anu4Qo31DQ7hFotLcj3apg6C79twJUWWl+0s
4mwijWoQAD3y/ah2xYuxHw9IIDnViaaSHaxGW9xcZ8GmI/RseCI0EMFHgsce3FvPu0LTSy6RHVlZ
LMlamcXp72dhYr0HgpX7sY2GNgKbNgW/Z6TcbQp2R20HtBhmpa0fwgMUKcdfWcOV4Ir4OXhnUbQZ
R+Dp6J9EhzxTtpg8mAfU3tKHOMtlJL1NdFdLoJ1lrHy7nKfSSgIps08fGhlt5fckKkhsngsONEM7
+PC3+NcghrlFMsU21vbiNKILSavMjswuCqKGmxU6M0f3ilvvDrF6Gxa+s/aJ/XubXYo0OzQNQSrN
zCB/EKp5dgGsb0AN7rS9cfD3xq74Tr3gNrG5ddtQFWwqgNvUrp3Yqa4uT/PScaApimqJiq6Lmjo7
DqLBgK+UohVVUVXRqmovSFjfQGj5gzCaqBuirGh83GdhLLNVcA+uEaFHuchIeDhBcG37auXoXhyN
BvAOzIZsIQX7OWMr36dJCI/brilUCM8RGFNcsDeXx7KUmJpucHhKIvKM8xM0V0z6ggEMciN9h70O
GebxcoDpoJrnxnmA2dEZ6qLb0VklC5s31XypaY0MtATC7FX1jJWFWdxm58GmH3N2whiiFpeR6HHX
e6JejTLGuI23mY3yF9oytvCgnuKPtexfvNaeB52dnpnkCxRUusRG599/7p+DK4iv18Od8qBc4cl0
ACX0Jbu+PKuL34fzoLOzdITqKrYhrn7oKBwbyhl7CPi2ZI836QemzCtZsnjpOws3Pz2TeIR/q1ng
BONt8YK8pXYIHqiv79EKMu+6rb5P7vov0MvWvhnTIXUhfeYHZ8CrTldz3G/NG9NJDoDutjjWOTTr
bGH1O7i2lPMjM1GjZoTagq7Uw2CjwHaIHjJUs66B3GwAP9a32Nd9Q4p6ZTGXNiHnla5qpjRhd2Zp
a0mxh5AFEAz/NIxHiC2+HV3hNnKTv5TS31/9aO/uVoIuzawhcVSCHlNA5M2CJmMC/ECgIdVcUf3c
03a2/a3+Q3OUHYD+tZ259DEyFIamm6jKmuYsX0tfzyiNU4bkY+QAQzzgEreXN0RfOTWXdoYsg6oy
DFlieOrs2LTqTKHc5VMT5G1ivhTsfkiotrupH3BUXIm2sHKfgk2TfHbgZG0jGWiVsXKGKjwOIIwe
sjL+ubJUi1FkUedezdeNx/PnKD3glWEsUQlClaQ8tUfhlb4UyglQwPikSzsRf8ONdP8HURUyUlZF
yC+mPosqB+MYNAGSTzQ4Ox6vzaN0CBxEQBSEZjlqYOAd2nS/EnUhLRU+qaopyjqBf3sxt1XmBWlP
l9aPrFttqjb5sV/hnWV0L5WMfrjmqtWjbGTD29iJ+hXuxDqOCPTthUYqV7bmwq2RORchL1qGgqn1
7GYD8D4X/RZmRoEw60at1IOeWl/NWH1DQwFBW0QRkg57YUzo25WZmKZ3dvJ9Cj0lxVlqpbzAgyJF
FS4eIefe19W3cXy7PNkLIWDWiTqXJUuGUTDbKpnrQmkN0fYEq4L+cfwAWvQ91LqX/yzMbJM01qjj
jA5UeDS/QgSgSQSMBmXi/yzKbKnEUWi9sYIZn3j4MkZ3vg+jAa7S5SgLW1GxyAQgeBwtqjR7RtRu
Y2WQ5CeuyYCuzx4470oEafqhs4VXqBfJADgt1cQF5PPCV1Usyr5MgcW9ER3VUfaN0x7ME1y8eqfv
xQPysZfHtJQGpLeoSBSOuGtOfz/LNLNqpaKJUT+yqhRlrRaAhP4kAua7HGa66f02LsPii2MoXDj1
Wbb1/IJCaGiTYHJuqLaE1ObQOkawcjVaXKGzMLNso2vpFuI0GlQ9nxQExMRw2F4eyd9X70tDmS1R
CsQ7Nz3gedUOg4Cj6qBJIm2DXWIf8YTFjHU/2rfGFbQI52GtprgwPlUURY2qhymahj77kg4qhuBZ
GPL6AKKaV7mj1uXKO2oxhMXFgH9fVbk1f04IzfJ0VFMotvWaug+E7FAMzcrptnTVYvcoyLYaJLsp
zoYhCqYbRpNiP56Q9FeGnWpP9M4tUltbSnvqPr7NtrmjrXzV5IWLyHnc+QbOJb9TtYH06OF8OhI6
VKfma7pFV8nubXPDBniiEP1I/07cwkVYv0tP96pZ7nz6AbNt4DbQOIWByQ07KDcY4VmHHIkRpFVA
CDYrmbqwtT8Fm22G0G3KQpGp/lnSz3b8rtPmjaOVDbe8lJJi8SKWDNX6+0A7Oz9gASB31qJrXO1M
6us8ufiub4RduUP/e2N8jbaHFljvH7yP6cv8Cjtl8VnYzh08yAeck63yw3JRY6GvOCbfLm91aVqO
35YL9owq64xMNmfL1UVZ5MdeVNj0y47WKxxO8gSjmfvcqVYmcnoozkJRyORDzB2PTTGvKyDaF5OY
tHkCUXGKIts14nBNtQP4vwgpfWx88ECa8HR5hAvHsibR95FMy7IUSEafp9GrBTkS0pBplGsuycqk
566CWzSl+E4wy7VVWzhbPl1rZvPZoNMW1h3Xmlb/ZmWvMN8vD2fp8/kpwCzlszrwyhJrSVuJ9oMN
h/CRRi6rhg4vjMiRwtPak2Nhk32KOD8ufUGr5b/1e8Fh4NLrWIGAbla6MrKFg4MwKglvcSbL8xMz
Nt2urKcwcoW0L0i+p4j2fwBqaUhWLobLi/SvUPNDcjRi6CgR114VffAYqVUxDj5W1mkx71RJ1mWu
OeglzGYtHzJ16NH3t9u3jsO/sovH4SdMTB0hko3/CN3EyfEPAomzuRx5cXBngacfdnZuSAjZd0qc
5Lbg+19wDYE6H608Cxcz4izEtJRnIVQV5QZTJQQsE9ACtMYTA3/4dHd5JGtTOB0oZ2HEPM48w2cK
I/d1yJywlVBiLsGm/rgcZ204s291X6MdXBaT0F/yzBtoU3ePNQjry0H+Tqr58ceN+v8lhDa7Wrfh
6KK0Nk1a3f9EuuBHmiX3RaXuBnG8Kiu4ZUXjZKp7E3lfLodeyQhtdiZVcPpKISWyjO5Y1uv3Cpoh
K1m3Mofa7FjSpXYYR4216tCeaN8FCmmRkW//s4HMzvLKzRr0SFiovA+uGrP72kjoH12OsTaQaTLP
kg513woqKjEU/Utfo8743Fgr22c5rzkUqDqYNPFmw+iN3pU6kxAGLRlRftf6elsjFF74738yll+B
ZmMBVNKHsUWgUsQJppAnaRvA1bVsPF0OtHh2q78CTZN6Nml1hgJ4IxCoiSWnG1vgXRpIE/+g9ZZt
wKu6HG55jX6Fmx1xcRgjeu4BcEnbqwCYsAJOJDn+ZzFmZ1xrap6KoB2HT/rSBSdwkt7a8izV8mgl
/xrH7ICTQF7m/TQOZVSBJmY/eDPsLDPbZXizVii+Qh47iMjL8inDtlWHUJg8Xh7mWi7Ozj7M+/Ig
RjAX3LCGdcGrab64EXYYQflH82nyhTdVNM3mF03LzQwt1whUpT/kSXcGod9RXTtkp2Pm90P2V5Tp
72eJOKawDBATntAb3Q7RJq5G8nuzF5yELnb27fLcLZ+rv4LN9jFGZ5aQKtP2AnIL3QTLv/8swGz/
poPsIiLOaEwBibdJF6LwXy+HWN65v8Yw27ltUIaB0ROikWGPYlecgtUTSqQBLJTVovrmcrjldPsV
brZzexHKhCkQzpB+al54sMD9xuGPDNX8y4GmvL2UCLPtq/ShgV8na9OKcm+HAXLdmdfbVYWeJyAY
cJSSgloi9BJLXsn0addeCj3b1VyX05YyfQ7U1zGKgym8BFh8NgjAKM7ol/vLA11bwNkGRhMasnrL
QCO6SANc6l46ptb7mN2qWbqyvVYm1ZpdYYZRc0vd5CIBFxgcAWK8noAsnqS4t66MBFVQ3xkG+pzx
+Hh5kH93a36bU0B1hkgLSRbV2SiVqMu0v2usKnTcTXkaARhg9odBHS9ygCponNF2B3b5808wPwQG
1ScbOsD2+bM1yHxT9YFQ2P3edVKqYDJ1sf2wh+0Bv2ojrqDcFtfzLNxsh2DhqwhGwHoiXQGHQNqL
kSJsxCLCl8R4GlN95TKy+C09izfbKAUVMjQ/Gd7Y+VsleTO4iSYI3K0soLhQaNAkndsOaC1J+w0d
GYqhC46CYrxYKzvBc++rJHzvzQF3yAR+TFzjmpWiGTJWh86PD7Xl7/u4cqRGO5FXO7iC+C4C8RKi
Xa5hD2TCYvUL5VTXwaPgpy+jK0GpLBxFEt+FSD7oufzIN82R0NSCpY0vZQOTEgnNKw0Dh7JNbktk
8aiqTP6qbY25pfgYxNFtF8Ufgx4/qe2kEBcgIJFeW0n2NeoQxgjlB9dNbmJcpoxW2Y9xcGiLv2IN
CVgL+WvksO47bXgwDcSZgXePCRZvkv9Q+wWyGT3cLgC5qtdd6/g7jKpxbUAjl+sR3df6VhDNa0jL
ey3XHxuhfW7h78LM2vmQWgJ3cgqhJlpITloVV0bXnTzIZhujcO0Y9yFVQMNbF/dopdiSVGOaw/tP
6g9RozsmUshpBMWuGHel4GOyM2w1pUW9S82PcqYhmRGWj0XTvKys+fT9+23T6qYBloRrrmnN3h1N
IqbYt7HkKvxFGWCx36FuiOtXfKiyvR7caNHDaLwGxkEWEEwovl6Ov7iTQCIrLLOKq8vszJC1OOhM
i8qPEGvppnbDazlNn70AmhAWfHoqO5fjLe6kX/HmIAK/gF+DrxUINijICTahKHyE8doVZ2VUc8SA
1ueSJWVEgX+GkTl8s/FbB/fc1e/yP2igUTf71wzO8QLj6FEOFYkFa+BatazrgBxW8Ta8PHGLNS3a
sFRYJSrm+rxXL8iyGCHiwhl0Jzwlt41D4tqBQkFrurhZR3nljF28eJ8HnH2iuxQddjwGOIwekKw5
Fk7kBCe4L1uYDvu1jsZSjVWT9QkRbtHz+q0B5fpo/mFJTLQrbV8ilgs0OztJO6yqcDRYmcylLJQN
06DTpU5wi+nvZzfgrhiHMhUQJPGC/FasTMeUCnTvlJVkl5duOUArTFOiKq5o8yZKoqZG6/tMYV9V
d5aW7eW+flGS/idSGdtcVCbe3H2d4nktdtz0FVuoJt3W4DTK7VWRv+m6v9fqib0t7GRY0X4+1jT8
y22agF8stOtWQ2OiG14URXpGGHoHC2DlozR9SufnkwrIDV8mUQeCNp1fZ1MlRUqrD2rL9bp6zNEQ
MYxrUZbhPScra7L0UDgPNLvHo4rdYGBBoEj86DQcwcKVts/vh4JsySoblUa+OmGFP4+k6VRgWn1B
i6JAXgFL2uGl5T+JyRdhde/8PpjPsWYXlKbV+3CkMWfX++BW2mrX3oP87jnYroHzjB+Cp7Vn1u8Z
/TngNPizZfIbhcd4kMUoyCmbvIGDMmA2sP23zyCiaLIpThceVZnDEfFcyxt6ebA3GrgM6X3n4Dpw
rN7SF2mXPSGhv5ITC2fQ54Dy52GVVuZbcWZizXQVtxvvUDmCXXOl4TbLbWT1XFhctrPxzZI96zED
qbo24WpwlbiQfe9WJnD6vZ930+fxzJKce4Q2IJk0dZL0v9LteGgP7tOwn5gn+Y2/8o5cgELKFjvf
nMoJNObMWVJIMK4jbdLu6+z4mD12tzEUje/RqWg3E+zKel9br6X5o0smTc8AEKvWbLncWo+xauCB
LBgldE05zfYlAjS7P5jF8zCzZcpHL4uqnONbv9Gd4Lq6icWN+DQhI+SDe7vaLFjaW+fhZouGRqMS
DSrdWrkuvG2XKaCApKbf4V5krCT8Wqjp72fbGKu/qLKKJLZV4b5sf+qEMjHI/pP503WJhgtoDxTD
P0fpPYrEvjiB8E/jPjhALNjhlrxHmwdigbkS7fcPCEkIroOvrKwbsjhbrAzYj2j5bGEtebfUlzBF
oqL+Efcr39rFmTsLM1sk+G+WWpIVNjBnXHLu8breI+G+EmUxwc+izGauwaWzFBtI9W7+I6vETa5J
K9/btQizL0cmtHXQoMViK5n8dTIQHbr03+4xf16R2bHgWjLygRpioOrwgZC8bN3LwqvmnbIAvBHy
PJezbW1hZtfIAN27EAdGXhjQSDNkM3WniPSVIAu3489jmr1jothqMq+ZBE736TOIDhk2JgwdvLF1
hAemxMawY2WpFsgsn4L+3c06261dJWJnZaDerFg38ofuAxfGS+mg0k3cNN9b6O0oIjrWzfTR///B
Kq/kyt936vP4fR+FeETh34NToSeWmyDY/8ni6ROtCriRNgcaRbkvBLnCBdZDvMtQkYR6EPBXuBxE
+v2azDxa1LupefOvzLvaQylW6Iowj+2b6Vh7xIjSrb+H9P4G47x763fprjtYB6S7S8fcXQ4+Jfv8
i3wWe76GboFYC7RszLGD9MkLKJVhsIag0CjvXASnt6j0fLkccW2482VzSwh5BiLKdqjF6GLkgaci
C4joVi53UClVNAxKPWmf1RiGvdc20RfXqqKt26Go7vYxRA1tsoosQzyaTZ/mXqYnL5hIW4+NWjcr
i7O4fS3KUdwiFM2Y49IDwCidm5IBnbJHlRR7OZQXVyZEWVyDXzFmRwSi8I0p9nwiwiP+CMEh3teH
chec9E1xzLbDYW3NF9BKU8L9Cjg7LTJsZnuv5GMRHrV9tPOfaCyOIfZX8CfyFyQ+d7ynH6kfXR7o
0qcQ3B6VFmCWv2O4TTeLXVMEbo/wbUIZDx0zL/jap+LKrl2LM/397FzIDJSuGp04Y35TeE+ljFyc
cu2H3y4PZ/F2fj6e2YdE7iUPsYg4tss3NgqX8/pgfGm24y7ZCtvVGvNSlqiiAnh0YkIBg/k8KtT3
OlxIgEYhlXRodvWxcoxbrFNIkprjfY12snS4noeb/n42iTgQynqrc8lU2p857Z7mYWX2lnbWeYDp
72cBwp6XfeuRhMJBvfJtSAo3Hlbgm+RkOYhpHqSj/mX1SbA2ibPUiIasLNqKF5x+A2/7NFEC5edq
j9H3fur+rUHnlk7X8zHOMoR7pk6pg89ynSr+VqP9solM/0sz4DEWev6Dh+/M5WldnNUJOUfJRZtA
7Z9ntVLiIm1abtDuIN0FwuuQFzcykjeXoywmx68o86+GQidHbkYfBcNWBYDb2I26clYsdHNkoN/A
H5CypXo0T3fX0hHiS9lc7d47iFeYmZy8Q7pPnPFW+Cg9gODlrXyIbdpz//7YNFHRUYNU2GZzmg59
vywz0YG3ff275p7wYr787y+evmcB5h0y180LV8efbrqrVQfh+9QvsnbqXeQ5Lg/TaTsPhzWWzlJe
nAed1dlb3MuaJB858ukI1PquB3gTJNbK3C3luwYSE+KpKUqWPDujkCOT9bAQ6RTDPtWLn3X7JUTk
BENWUf95eRrXQs3Op7QjaWDPUC8T+kcNAd0o646eKRzTuN3mZfR8OdxSxvP5V+AkoFYOROvzvmqC
FD3VxqWUaTlldzJWSyPLASxZVi3umb+BbPtCl3pPZOOaNxhm7JBqDDdIWAEFhFlYOvqwrZ1VfvTS
ccgb+F9BZ6PKlVQKesTJJ35telR3k4ZFjlnPPer88h65x63yfnkel77NGlogwIiRR6BX+nkekx4g
pFLzHOoCZDyfPHPXmrdB83o5yuKn+TzM7EqFzekohNIUxhZtREds+mNOvMmOKBXsi8PlaIt762xM
szPXj5qmKKcyt9Rc5caDVj+6tbeysxZjWCS0ikgNUjWz/SvUqGkXGXea2rqSsaOSv6rySoF4KQOn
5gqqFZYmc+x+XppmGFqxUfkgJyje46X6tXT9tQLg9DPnzw16N0B39QlLPu9MBXUZ5aPCMNq3cYu/
4BZH90N4m+5Qa127wSydEOexZsmdiVESZWgt2XF1k/mQKsaT5t/FGJJTg/n3M0CfZGdUGKwcfbOp
E+XWrwqEHWwazYp7HSsPibKSZIurcxZi+vvZdUktyQ1RIoRfNwecTd5qwVspmC5OGJU+ruiKyRV9
lmPA3VuUAcXJkMc9lPhfURDGXdj7mcsJwnrWSh1mMRwfCrRsAfso5gwpkiQCdoEYM9tR8WJhkDO6
b3iIb4LhZLb19g8W6CzWbGiwFanClXz+MJDH7hQsAaaja4SepT2qnwWZJZw+Yvoqt3ySMhmlo0A4
pXq76avuj8ZCixDpBY2H1PQzzjJhNL0wDkXCAPbDca3A4yIf3i7P13Q+/rZPdQnO60SBkubd1iBU
tFjOiVHqRzTjN64n0zdyAcML+zB6qjxt5XybzshLAacfdDaoMG3FShVYIK1FmTgZ967o3/t4E2MD
hVqGrqH/0NqtZK1irhePpLOhzk5vL0vECozw/4UDYk63rQHcHvESOeROIK0cFIu7GA9NukeiTPN1
dlCYqEK6tSnzNE3VjTmqH66iryFfl9fuV4zZSSGb+N63ksK+anSk5seN6LX7hHJ3ZA4nUQU3I7cr
n47FzD8b1iwlfUGqqiZlWFn0FBsBIPlXwVh5ESxOHQARg8+fBSFvOk7OMkQzA18y0fm3BzxSSyT2
tDURAnnaoL8l4VmIWRIaeZWOasPMiU5+dP+y3sLvmHd5Owl7so+JPz/eDJvuW3zwd8W3BiWi9GHt
Sra4eJbOZ56OlWJYswSRUzxrRSRbbeyfPpJYfsxT/NiK6iUY2vveiHFYqa2VO9nibQkds6lNxs2W
8/jz1Mb4igdlzbgnRCxmttIG+YcjuKgddvHrWksLYAeZFbQMS0ISzqAt8jle22UgpxIGyWmSHpUt
Z7K/TTTbcGI8Ug9rygtL2ckDUpaZTl3TlVl2GlJcTQrTzKlP7TCxtkJf7Mjm/eUzc7EIfx5nVlxo
BVEruF5xudkj67vFwGEboiYO+DC7pzO3QxRoJeLSnkCHDigYGJupFPV5Ij2N9O5AiNvDQ/uGXc+W
zgw8L5yCtQd5Xzvetlj5aC/P5a+IszGadS8UA+aLtm5ax1TJr6MEEHWrOpdHtjiwSS2QAgBQcGP2
KS0STa7TseSNHPbXaaLsS1NZOYqXrh/04/4VYpb0fmfGjTHdqIFLevJNJwIU1a6F6Hsw/Em5xOBr
zeJDWAY88HmZTMlE87HhppMjHd4BCMVe4PJ8LW7h8xCzTMCgVEox7WE0JeU0ZYtpu93ggIDBspO8
rwteLS/QryHN8iDUaKImGdfRXEMQpnst/w9p39lkN45s+Vde9OfhLA3oNt5MxNJcb8pKJX1hlBxB
b0D/6/egWivdi+JeTveLmKnoUkmVF0AiAWSePGcRPDR3LqPUSGTTQrB/15SpSSOE+1iBHQvGd8em
DlrMPWUF/j43Wxemn0QOPUEIBZiSHaQSd2wffrk9qbNjhO+ZtqnzArgQpmqUOoe6wLI12sEeHvLw
8fbvnwUoIMj/MiCcN1kZoBdm0FB8yXxIV47ARSAPCv1lDWKgngZMlAPRv0VGoaVxCTce4CIsKWsZ
CqAB29gUxaaofL49tAUTby3oF4d1K6POrQAA7k5M+dqSYgUJrJfbJmYjEbwDgG+cIbrI2KrinhFD
3x0124n5DYRgEi72trix5i6mqMn9MiOEiQbI2DZg6AYuU7f1zRf1la2ztX4Kttah8ZHrBxzZLcHa
xxndInkpwvNfL15JLs3zib6YyAq6jVBkNAEYbR4GPXMq0Iob4E0F/zh04Rp5wxiDlux9yiDZDh7N
4e/Mso5uTZzUKgiahEea2gxDr3Plix5CYFxU0Si2FHTBt9dy/ujUgXzUYQgsLIJLSqUMtZkYwKBx
3fqjDzKCFbkzPBQG16nff/w7QB3ztznRPSuU24q+wqyqMaR+0m0Z9EuZjtkdAL0OyNdgPIpIYdKh
MyzSTQV3KiDRkFoLfeiEE2ibucSJnugmW+Ge0G1vz+PsngCLJUF5DTS44n3ApnhbMNDEu6GZ3KuS
6o+sOjbyUgP7DIMELnAXdoToXyQtqZUUgUu+D0+4k9pAkz90d/zQmXbEo6+QPHKTg6U4gNX4y6Sn
/Pe/2xUX9oXIrE4pUaeM37QSFZphkK2sdr30uVIX/HJpPoUAXap1BL1wbH5L/kShCqNXX9Po6/9s
zQTXh+xN1qEZATcqY3iwCY66LH0qof922wz/qDemTCzZ2JUONlVcGF3oOk67rIOyqyFF6jmouvuk
quOdmo4V+s6bpdTL7Eb4vVZiuX+EqhkL+Ebozfb7oKnHqoj922Obf1Dw/gGkkXADN4QomSpxYeYT
3vCVdcq3qs++I489bvT/7D0xQ/bJ3f+3Oe42F0GZQqVbzrlwDj1oL4GrgpfPBDudesRVxZdeyhWk
iFwLYNR1tO5f6r1xDs7AjS8W8ue3AeDVeNfgOSU+bIBRHYysjSGKXei7tBq8CGRgYQcal2yprXp+
J/w2Jex4KULSTOV3oUpdk/aoWtsmeFhYRW3WRX/bEHZ1pea93JYQIbDiHb/D8mpEit6VH9VB9tpz
9Lfwrqhi8kw0+N1A1ny9jnraN1kNHXp3so9Wsq0hLnV7SHObDixueHO+/V/MCxNaTzFCMKTtD6iR
prvOWmmACqSHlizkbufWBzx18H7FNC20s1wPJWhiYvYRIn8+xRs9T9adreyrcYmbbnZABA8N2VYA
oBRB5HKP6yIaPnDAUGs3dfYqBQk51MEdEttHaCK+5HayAI+Zix9IWQEYZeEYBWTzemRVD1RQQxDr
Sy340ZMWkmqTRv/GwWkBIkxwXIPPXUy7mGgJ1jIL4yIJvbMAnnSgV+e2CtncdojZdxq06sDsB9IP
QAP4HrgIHSCrCDooA1Vu09W25uophKWgsBNNa7vVlU2X0uF5olDrGCKbQMR8Gj4Mgyy92CbkTrJ6
kFa3P9D72dVkRQeohOB1+p76BoIEVsgK5EWAKn4MjGFDdeMvz+21CSE4y3GRxllVVq4ZPgTSd5qv
9eH+9ihmXlLIpyrEQtVZQd5MJFaL9KJs0DvOod7Kqtkm/vBRvhvcalutEg9d3ZulPN3cvF0aVIV1
HCF3Ww3IV9coPcsRRkaSeCF6mO839fWoBGdpaiikJlZcubaes3VXJt/GOLGeu0zK/EpNh1U0JOqH
JrOpb5t1fGZGI62lbnwsswDqg6YOhdgQwtwZM9NNkBa105dGu8XddHju7BqtU6ZC9mwMmnUyZPV9
rwWgdZpo6UxgRfQVSbVdZYIgidnHoH3PxmyVxEZ4MLsObUmDMbr9FDPI/hmQ3wym2ng0YqasqrFh
DxCuVY5MLqdtoucxNJU7JFjarmSvrIViXxKpmQNWHPWcJrq8D8FSt2JarDdcac7YSHjyPJTQ5zy2
Y/+qNZKsQKLIypyhKXt36qDgl9sQxpL7KfjKEqvaBn3YeKNMa5dpdIDCHgTn87QKNnqUBx8ISyUv
mkq6VYosXw9GlK/jSEWus0oHydW03n4aNFL6xdToKzuEhuXCYs5GzouNL+wCpoc6ZT1/4Ri9pxWd
o+cbMwHhWbhPhr2NStvClpg7TW1sbaA+bMD9REYXy65b2kxTii2Rb5VVd469zFUfrTOQBBAZMcsF
g+93hGpf2lOvd4SVTWrVcDyXrbdrVYdmXLJE9vN+P1ybEPaDVpbTII04ClT7oxZqD60O8mdCF0Li
7GP0ciTCUhXWNElUxT0ka8aNZHZbOTShsCONZ4gkuynNX1K0GKUQW7WtbBNGxc5uRg9UAkt9+zNh
DQOGMBfkadDBIovHbQZ4VZ7nyO+aDYQmGdtnGkS+DGiAF9aDWgwoiNFjWxVOKhtO34MERM3crmZ7
ubOeFvyJr5/4gLj8LMJlqUjBDDRAcBdFgoDjRpUNdIULp5N82QPFvKst1JRmj0obSW300/FagQh5
oMFgRkGMhxFUW30JhNAFWjDJ24ty3CxpI8y61oUxwXuLRA5Q38To+vqA08SJpcM0LDGn8il6N4UX
RgT/bZUGhy16ct2QfSmVL7T7pqgvdrtwFVyyIrjv2GvQsQjwGAooiOb7rVJB+pzcN9rH2x4xawfR
RZEV8BMBlXq94atcSUKF66upENGq2z3uGejclh0yLTXezYaW35bErmmrHLQ4HGGpidlrolT30DFe
iF7zmx747jdPs9HueT2aXq/zyUhLvKV0Y9Ohn7lMmn1Edd8OwS7HulPNEj/EwdtW7SaK6w0SMNsq
r77fntT3Q0XaBlygYLFAvymgZtcfIzYGrYXANeRcpspLSrZWA8O7bWImquBCpuC6y38/ngrCjbqD
SBlutojUNfLphpt6NioS2+iN0Vp1skdc0J4WTPKPfe351yb56Xhx7YVMrd2nJsDLMvJ7/Qd9M3wh
W862Hh619eB3J3YIXRRg1tYzyiO3jb/3U37/BLcvksRIx2nCcC3aSsqYwXv6/nNEt7iO4mLv6IuA
Zp4KFccI9B56hS3gMlBJvR6jqkpVURGc8BxzVp2SXb2BnO0GPRtLrenvj3ZstwtLQrCCGFqe1yMs
1R7YGVzoba6DLSfltBz1UB+X6qcqn6FbIxPiFtTHw7QCWyFXrVF/kIcEnLD6tnUZZHm0TbeH5PYu
2ygOQHagrpW9+AQu0sbnFKHLamZzy3k5eL6DLlzJrAPSJ+qAD0P1tdl9NFPbKcvaCTvrrz/WrueZ
Hxq/TKn/aPDuJA2IxFyQsXnASyXgB0o+FTVws4V+VwehAcCD9PoPs8lJSkL8RWjWNcFJjZeyye+P
p+tPwifl1ydR/pGBFrDMJ2QqerfzwBTpxCvjU9rc1T6XjJM3lexMuYvS9u2tMxMVYZc3LqK+gtu4
CCfvCFOs2AIKmwAvD+nrVYY+h6+d32+Bi/Doc7JETcBX752rgRgb8UmGVILYbyOpUF5NsxoJhqSB
7H2DJmEAZt3bw5qdzQsjQjQq2yrNo0CHSA4p7sM69+Sh+zCE2va2mf/P7P0ejBDMhyEwQUkEbVYc
+RDoXMWryXToRy4+JnvVY7pWH25bnAuzXMMQABkV4nQigZosgfZj6Dou0hWs27W1hXTG9u8AKuAV
kLJADgjyGe+4OLKpZ1qva+hzVpvHoWqh4QlEed36t0czO3/osgcVPE4pA2oW114fj7aFtw28rwkg
ptRBSi3woFjI/Dx10H/sJ4tdL3OeAVSqicNCNRVLZAKeiiaxKw1k0fkAYErUv1YD8c0gX7iizXk5
wHumrkNxCP8THQNvbB0wA3ROQqi6l6o7tUgWfHzOBPJLABxg4kzjjWvpImKoRibp2cBLyuB6KKQ1
K5di0twpdGlBWJ1SN8KUqcOf512ymZygd1H/OelvbQzlkSkL/jC3OMg9om6HPCCB3127QxDnvZHK
OPZK8nWwTVdpvkQoiS443XvcAUAHF1aEYeWjlckjP8a7FeRvULcDZiPc4s2OniQoYN+2tjQk4WQ1
7RwtMDHAr0aPF472hU4DHpiPt43MSBddD4n7yoUvGKrep29WWjd6hZirx4MDDi/05za+tAb23w1c
er8EwJ4pE2Lfgj0fWmCoHAMRdG03SooKEh49dGh2KBImp65wNPQbZmsJzoKmK+srKoQtZrZcA/3w
sEw0Pze9gAdAnwYxBNRswvQiExEGtsJPE+VlMu6RuursH7cndy7k4njErd1QUEQQI0adsVgKM5QI
ybpGS16y7le8l2zpDjY3kkszwhIOZaDrPVoA3LiTvBCCGFCV77OFNOpczLg0wj/EhZ+ARjKICcej
kERZRRGgNzFdcPiZ7ieA2PG0AQIWs/augtBLA6SDAwUJcE92+xNYtzjVEX/WV3f04c9GcXlxU8/F
qkurwv0p7EO9aE1YhYbWLl9JD6rkjJ/Yp2zLtzXwDCnxbvvF3FxeWhReHWlObGpIsBizYyt9ZunL
7d8/kx65nkjhEiMPQR3jBsAfAfaZPwKinfnQoOFe85vnJX732dFw4K2NchmYVISNRBWc8roMLXpD
M7yhrw5GsoQ0mT3t0dwCUDRHm7wTW8p6EChqLXZS/tK79TZfxYAy5pvkMPhQiVhEQc29I1BXQhMS
6lgIU4Kz14SWVReiPcRukrM8NGdLHbwgVp4SErkLazX3NLy0JbhfosLjO64uWuOuXTqMRIBHFG26
In2HVoGEsC0LNNQHW7COGpA/36fNYl5zLoRcfgjBI6Oql21eYHWL8JiPP3ivBVO+3B7pnJ+gsQuE
WYAvv9eFLAem9BIdMKkKdaZux9S/3mqDWq0FATCuawbNW8ETI2UsFWYiRg1D4amUuk37nFFzdXsc
s3N1YYWP8yISWqlV1WqEnMHQf0xAdNt9tIYPt03MPaovByL4n6G0xaQWSG/m1qarH8vy0QyPZbKn
0RLv+uyioNkApQAFZHxiIpVBRp5WClijbOXHqHyTl1gyeKQR32yA6f76/cKNiUi63UFvuwKb5A+t
9Fvq486OYuVmqO7a9tvfmbbfxoT1z0arkEBQDkaTWFIcknxNMvO14Q8CZXqNFGUhCz3vCL/NCY6A
WpVSlBz30OcRWFVABtpWTlr95Ro3CuqyCmgw5hHC5cLNtrOnPlYCADmqwTgyqq4klS3EoLmBoA6k
G3jME9AeCSGIBFFTSAFqJ3QyVGQW7XodRGD9TEbLWjjj5/ztrYXBAOc43m/CtS9vQ8VsIvTKSpN2
HnrzoIPe77YX8E8ruhw6FHnnKpLPeONc7884T0tdQ0HTLRn1lX41xeVKG7bIsC+MZQZahKXBtU63
oAOL009wAHUgcjxMEnpCrO5oDJ03gmOkrye306XTpJVPbVz5eVP5RENmM9D82wOdixLolTBtgjs0
mrGEgZpZ0oPgEOYBtnBSTlqUUCAhIo8wwJxyc+FhOuslF+aEM6KIAca3TJgbx2iF7DGobUc0By85
4+yLxMazFJ0LqGrh6ny9fpZUdm0h40BMDypAz6Plqxztg6fjCyrAnsKf9gMeBfLCRpsLVZd2hVDV
2lJslSrsJpa8yutwb6TaN7OFlmMXowug8LI6391ewXkPsoCvQMseciW2sB1ayCdGMcODsmm2Adi5
LJAzZdZDMXy0y4+S/ElXdacp/DR/XjDMQ+G7TfLLMPT6ridZawxmIH/55wMd/XsOe5b8Bk3Q47Zc
B/5SxXnWdy7MCWsKma0hpj3MVfXK1M+h/tC2C9F49kVpX9gQ1q+gys+jpt9J9dYC3za/KEIQ12He
5Ob7woZMLYPAt7mzVuWizPds6YTLtZnYB2i3FTulSimxJNrhKM0TJLsneod+OjCwZLU7dsrXsE2e
oGx2ikoAJULmVYHtqkHkdR3IFuIlnvzZ+eZNW3AqaMqKfhWAdLcbCD5L3Tdb06i9JOlWGo382240
Y0YBkhgpF7TKoF9GCAlQ4GQmy5CiyMbPQfaFmplrkIVtuWRDeMvEdpmypoWNNLXcqVHQroj8cm9u
bg9lZvdfDUXYiVJZlnGIUgawoXQV1KobhPam0kZvmmwICLX3emo83zY5cxaiPqoC74UcKKQE+cgv
L5JqjhxwmWH2yjuWfDH1j7d//+yQLn6/cD5kRkU1lK0xpLBY0Ur/UMXGAbzVr5NEPsuDttOTpZzV
kknBIULCG+tbDAlLBiHz1qvyT2O8MjtcjoJjXmWr20OcdY6LIfLPczGFhpIpuZnCHnr4nDZ6CcLM
TcdPt43wDy3ESqRv0FuKyxFglKLKLdFruRn7ArFysnnuo9A3FJTxXt+m5muljsZDSrtu6XIx6x0X
VoXLBXoEiFJlJabSZxbOwWSv7Ms9/ZBPru7GPj3m60Ud89nlu7ApeuTQDcaUwCYUJ936KVGBXZ42
hmd/ll+Cl+jAaxOJZ4QO2Sz1Dcyu5IVpwVkjpdbUhsF0qL+0/adgPHXT0mk7c+hdLaTgnZnd/hxe
A1Iu4uarcGfdfQVv94ru1f0ioRQ/cN75jQ3OB3DC4AEkVlzKEFKktvq2gjIWMPe6veExz0ZSFWz7
29tOOjt/F8aE0y/slZDGHOWYTycZUK5mZyzhiOeyMArU9X4NSHxfRXSUJBM2ePq7/Rz53Z543Ccy
YCmlLTb57THNGgSfGb/Hc6ZesY8LLayj3Ju4Noy7+kkDF5LkKnjdIePO9e+qj+FST9XcLPJuYC4l
DrToG2v5RTzJqsoGihEhk1jJpkXVikjtSguXzk3uzKJnXJoRDpssa8qJKDATAX+TASsJvjvePRXr
S6xLczdMqID+GpGIj9HMpqmnkR8CXufx+3S001GGUT11v8gdOBc+Lm0JtzxSdNBn72GLV6IVD2SV
3JzxKUEOV3HpnoG0XgY8q98sNW0trJuoNBDV1CABH6Ve3SvKg2m2ThHU3m13XFg1sWJQQ9VtTPmq
TfZzq/UOUU9F8inFw/+2nbnzBmz/NsA+6NWyNCEU1k0pNVKJ88ZC04ERfusSMK5sQvN5tPIFU8pM
9hHI+d+2hJCYVyUSfwQHaNK99sm3MoZ+9g/V7IFBV52ge8mJPxB9fXuAs6t1YVQ4tTVqx2ligchX
1QFJBCdEA1DT0G/+Z1aETTYasdaV3MoU2XgOK3tTr3wzLhe4JxYGQ4SXlBrUBA3o/BYnH4t0P8m5
Uy0R/Mww3iEc6Xid4sCAooYhRPe+JwZQ8nCJyofe7bHcxhDP3rZruopc+iEpnF5zVVB85+4iRGqu
mKDwBnVkbAgyROK7RqnsiIQdon7tTYWDC8Gew4mg/xLiGpK7S1t5zvsvzQn3nrSdUBjEYKEitjEa
3W2HPbXup+DQJeHChuYeIIbhS1N8aS+iPTX0rKkVmEq3zVYB36O2pht18WozZ+Yt7Q24KkjnRdwK
VTOUrXk1JraebflA2OuUHdFY4YfJqgLwPqcvtz1/bgovDQr7a9QLU5lSFXepCEUsaZ9ZodON3xJ5
As/kEi/7XNWO00IBikssLrAl7DM9sQJo5Ug4pIHFVQEZXNmZA3IjIM409zHdpetigWhiLkV0aVKk
SbTroZbKCCZ7d/Amrwa7RehbW/muezNanMGLslpK987dRmAVGQb8D8k+ERvZTBZt5PDNKleuSPyI
OCFkX3hNl4QOUgp/PS8LUngbySHMLRjEhJk1RjOnxRDVrp2HLvoh0OGQ+Ugt3vYWvqGEXYDssoxy
PBcUhUDa9S6o22CyJA5pN5RPk3qOltKUc2cMDGg4y9AoTt4hWhqjttAiCNBxXA/rKjuFRYsGdeaW
ceLQEeV+dIwYAAfbS/LuMwc2DIPskZO7gDZRONzKCvPANIwMWjC1LzV2tErqoj+H5jBs8GmjhXNt
ZqNf2RP2XWU2BRqPUX/oZLYCKHmDdKzyrOF8i1DRTjpArcnCAT67eOADAogBuQQcDdeL14xFoyUt
oMl29CyBNBnEhwtBcuZ8U+ULC8JtpOrRCaxSWFBYBRjPgxISAA2WxjG7VBdWhKVSQ4oqRAQrnbFp
U7+GvCeE2IKxXliiudPsajjCGiktU+SJ8QmTYkgNxtkZZZd2m2YdquSsiR0V5Zb7oY1/ULVizgRe
JZcOMvjF0EO8sHhLgxb2dwdKVFaY8E87WVnJ3m6/qfIhi+9v7++5ywMISkAhz/s/wUEnmKkZyES6
pKldAjKlDuUBxYCA2g8zPlr1Z7RnOVzZLpOpm5PO0UCAZ+ZrGnwok6Pa+JW0ELznPPbi04ixeyjp
GI0Tw0oHx056SY2FPPDs78fFWeNMkujfFTxp6rRmzI0Wz8Qx9EbtrkAte2FC+W1LjJiAUf4yIfhQ
AGjWZCkwwXbxluOluo38aAB2+J+Qbc967KU1Yfm6tgRxEIE1u3jirc/VGsSvzdoKPXmFat1q8Rk3
kybhUmM/h4dmg+uYkrRoe4tNPjyf9wDEK8ubTgRUVaong1V5elyYzjl70OREtQfQDmB/+M8vrmEW
MxKIVr7Zs9Zo7V7Z/nTi1wf+WowB/rptb85BLs3xn1+Yk2xQf4K9vHZje2uH50Za+P2zFyJQmHEW
fRzceOdcGwCsLZECYiRu/dK8cb+TT6x/4/pqXqG359te/rLUozQXStDbiliFIj44PoQ5bIMQNW7G
wdgQ0A5+WMWT2Xp6sfhe5LtHdP1LO8LktVqIRsmEJG7zUm77+/xg1ei+4tzbRQ+JTBAukVUBMVVU
kP3byzaXyVBBd6MhfL+1Ywv3FNLKY2sNE+jn1uldC6IdAnygtM53y2+QGXU6TUWolEHSgrCJFqbr
JZSmykpVBjwM5D69xusO+UF2+ZUv45tvpTwoiJggckBnHQqSgzv4/DHUQomDfRnXS2DJucUFDAll
AqhgGiCyuP40pha0Vdnj0wAC4KHHwYnMdWWfS2kJgTe3NfASUXiyEiUd0XNNpuQlyIqBPS4huIdm
GCVZOH/nbhMXFsR0lJGxXorrvHZTvfEHVALlwSHmt9uuwjeY6KTYCQbA2qjHgY/jer6ydOq1MsrR
uG43x3pg27BMHaAXvbBK3Ip0gHya6zxfwmHOLtOFWeFYaHI1JnaRFW5E1IemGdHYbAdPVdO5cmy8
3h7i7KX6coxCkAkI9BK1Cqg7CIM8Zf6w6eCM6UO++xuJec5r/nMyUdm8nswub+S6YVCgCSo4H9sA
h+eq2vfbw5l3i99GhL1t5dbIxgThK8p2lpG7suq3ylIR+vb6oE3heiSEZmY4tiiKQovNSaoIXeN7
aTrraCS5PZrZUAWuULQlAhxivGNyAJwuKJQ6QMrENF9sST5JNRpijdEPCfGzoPAk0/T7ptkNduxq
Fl0IlTMDRboIO9jAwwAIGD7bFydclUVaq094qNIQvfGFFO9apX8OW/OsSMZfR4UgOQ/0C/BJUEES
X49tCsEYI8SGrqRDZHwMw9c4+HB7OmeiEnCYCH4c/ImWCMHV65bE+VTxFwjYByLrbIV0acFmbnSX
JkQqMyORpWyK8XKT19YaKc9NvjGcABkuQPAWM1w8DgjhCcY4ZAhDAkhJCE+WNVhg0wDyvLGfdXMX
YETEt8K1VG3b8a9nJ3FgAjymgEQbHikcHWkum5UBDifXUvNNKDO3SSY3qssFj5u788AOaqQYEfpK
3r0xNLsZSk4Tm3zgejftOkf/wMfEHc/VNvXz53RH75ci05ybq5oC9TxAPgmY6a/dPLRSOQBEDYoS
WepEEMsw9hZYE4Ygcm474Fy+SUOikL+woVzx7gAuQZWgsx6oNRwcrVNN0T418VKzprWqhF7KaTCq
6nuKakBtK449dUcCfb3Omh7AYOnHWXGOy6XW1ZmQCedBZObITUClhE0eFFkwkhzoQ5btB80P6IEF
q4Vx87AreCrUTDUAScDJDzJ2ISwbEstGMwTkqy2hsBs8jG3isBBdGdl9igUusvvI/gJ6YCdZMv3W
EXvLtBCsGQUKa0r5jpQOoVo6RfnNVKSVHCWe2VZer4DYwKBOED+O2dd4eEkbP2vxZwGDQll7LrXp
jlmMOkp50CEfRlKv1I6x0a+S8pwnd1Zkf8Ll3YkN+jQpGzV+IdpzKD8b1G+71gGBg6ObZ6ly6lH2
iP065a9Vv3Rpn1nCq+kVNqfcRJAENTBG247u0sy8R7fI1qyShbvCzD65MsPj68VxUNiJ1tIMZlRo
zoN7xSnoLpLobhqLh9sOMxOprywJPtkntCRdUuNpFaSOqnwLpT8D9f/6Ovzv8Htx96cDsH//N77/
WpRjHYW0Eb7997n8nj829ffvzfG1/G/+T3/91et/+O9j9LUukMloxL919Y/w+3/a916b16tvAM6M
mvG+/V6PD99ZmzZvBvBJ+d/8T3/4X9/ffsvTWH7/1x9fizZv+G8D9Uf+x88fbb/96w/wWFzMNf/9
P394es3w7x6LtqH/9X9+1NFXrP6fv/HXP/v+ypp//aFZ/5Rx1dBMJHGBfiecwrz/zn+iGP8kOvrO
LbQ7gciJq+7lRd3Qf/0BafR/KrybEYBZA7C1tyDKuC38jBj/5Hg2TjeA9C2aRtU//t/4r1bq98r9
V95md0WUNwwDEp6OOLhxOoA0SAcrBBquDOF6HFhjH5dZHvk1NbuVXHZsA1Iy6FHSrLvrzSZehei5
9dS0IPdVnHyU6/6uBRX40VZN6VRZgb0ZtPJLlQzSiVorvS7CQ2pEj+h0GXc2C/MVomTl90XXb1Jq
byy0GzyaRh6clDEHawdtlt5lOj9hLoIUHxJIWHA04LHIqaWEndVXlg0ZLzvyodMHQmXNeKgzowNS
jUT7MEjlj3JI1r02tI8Vo5qXh+10sii7h+en36O+WkNVI6NOlpyAadMGhZx/f8mTFOWUKH6uzPTR
SBv78PYF9AzGgT7kLO7X6UC6c0AHyWNNHz4xSG+5kHzQ3clkyabrOpTasyiAxPrANkXJXKQCm7ta
HgHgqfQA5bw2fc6aGIwSpjntdGlMP5Qma52OVMOhi4Zto7blPtbi6NQqoI9JaTj4b9+aeSHvJj3d
2V2anfVMs7ZZSJ7evkvRWre9cPafznTpPHBXkz80fk82xFNQnrCA34HeJogUUBy/DmMkYrjpdojZ
kTK0uwDjz9MgeGyyKFxB+P0R/ffNuQgb/QAUBXrJzsSi+dPQ18V+itPWKwDV+tziz42+GjZKoEIZ
WWqVu0ke6l2YGJ/fvutpHGxI2iGVl6fSpiqT7y01gnXPMnXHshCPhg5di+FEoVZOgK7M6wwCy5YR
7sY0gSbK24+rsHcDorsMF4ZPXSFFoHEOkNQK7B46Gfhrcp1rz1IKNL/UWnsLWPGIyPQR5QrqDV1R
rBUSRo+5rEjnyu79sAb4WerT7pQUI/gMbAqOYasIn5KwCdYKeLGAW7Skx1Ylia+SXj4UDMrPfZtU
r9ZgunqduHIFht6JGg9yGOvn1tbB3j+NQGymY343JXl+Z6VZfEjTbIP7NhA33cdMA/+UUY/9vhvM
fh9JarULQM7VtHpyKMI+OeT6WK2AIEBHj6RBVV0d02KvB6HDmKQ/1bT5WDUSPU36qD/FESdtD1Vz
W0u18QS++B9d0GVHNCRkz/mUuJkkBw9WnefPvTQdgkrXT3X9wqqanTWqsrM86oHTYI5Wnd2mntLq
xipiff8AaRpfR9VzXecpcc2ow+4vwHCWjiU6GFKF5XfZZLwYVZzvQImkb7pIfbXRAb03+ZfeCMvS
ATt7tac01H1D6R6pTI5ZOwSPb1+QJDqrZTmcajPUdoSwzo269E7qa/IQtE10Ro/Lt3L6RvW0duBy
0W7Ei8VNMWS/Dkm0CRpsxo4G1qc2fcxsaJSmZij7XZjok2fhIEQYjPq1JmnmsS3ssxTT5GxGje0F
pRRt1CEfPpSF/GwNxQPr0Hc8dg81Mehj0iq6R+ixgLDHaSqz0kkMFr9ANXaVllXiZKFafUBnlA3Q
vEz8hH+babAP2ROA6+voqNR5kztg5TJ3hH9hZmZupJzE0qZU+ug+ryeGWTDW+MTjxzbEfVMNtQZJ
gPa1TyN1TYsq3799Gcsp348ZzfdyrQZeOKmtw08W34acq9MpUgdyMTDJuW3flf7F91CWL32tT+qd
3rePUzPUd29fhkp3I7NPThZw1Hdp54csNY61ZFibRukfxkDt9/KvL1Rv+n2ZhEAM8P96+8HvP2vL
uN1J1ndIIEbbtKebKJiCfcK/lCDrASeeNa30gGmqlxpsncbp4Ma5Hq2QOCB3taSAnz+QkmOXR6+t
pgRHsJ7aDjA690VUSXcZ/6KnQwbyj93bn3QkCO5Aeifdjeg/YVku+7gF5I4OMusDY9qzQgkKopOB
Kyr/o7cvldz8/C94Ybo2p/rTZIEoFGLnNl2ZiQX95HAY2J97UC+1YlzJEv2MakeCuNXHntqrnWcy
kp2CuM1OsRn//C89Dak/DAoYaFiOZoO3H1v877QGfndeAiH/9mdpg16VOgY/XEy0EpdkPZBde4hz
P5ak1PC0rtOOpHoshtjRSd7f67hgYtWmapW2JfHkUUEWrAEwyvz10+HXT8dCsnZIk30zynE8JbkE
hWhA+iL7PpWsF3Qp5T4daXFC1SpUnBLUsqfMhMBPK8m5L5s1vh2mpymyzD2OrkOlpPRUGWblq0mO
uG7261in1hcSjvtuosqnorQrRxtxQGK2lBUwdsYOueTwBOE+062Uzz3PqzvyZKUrCoy4K6UDaiwF
7idNk4x+oGuxpwAGYzltbGV34Ch2KKDUJ6jOhN5kBrFHAy0wXBNdt/s0mJrCsfpJWZehtLbtGHqK
rHuKar17Ar/oFs+pBGot+KNSzSUn1AjdgZI72tgZ5h9o8+jYtnl8lLoa7C02U723b3//AG9cZVME
3SkYDLqPhzjaK5kJVb6L/8yKSXH1EMz3JC3ZOaaFum0t86MVpLYXpYp2UtrmBKXJ/C6Rs/ZZg+Qy
WIPs0iOjYu4NeXAxrbovTQX7lHc2+smn4IuMLImraKw5d1YVHSoonnnA7DaveIMXo69YURm76LMb
D9Qc77LYwLd9oyqb/0vVdTVHCnPLX0QVIOKrSJPHHoe1/UI57BIEIkhIiF9/e/zVre/eh52dbAYU
zunTp3tGPYZONfgnxvJC7DiqPEglQ05V65UHb+ocH3YeuOtY5BbqADBjxd1zEEfOuV6r5jA47qEe
ZG/S3+eCZnXPQ+mpDKsmYPj7+35vGDeKhjE2pVZb/UrH2vNyy+Gc1pY7nplfDyeBdj0P2/aVtEOO
5V3elN3JW4OYI5cBJF9kDZofnM7qf1rz7vj7qohRAzZOCeOFev6Ab0zwbLdqu8FnPMF+6j//PuUw
G0O0YUU3QQ/id+fy7zuXN4U8h2InZGXuu1m0LBJ7+hLmfig4bZbNftKxb4ogZv1+Jk3/6Fm1RUux
nRnT9tkJp+7RAxuc1p0c9r8Pf2/6tWXJ4k6m+H3YbP2hlr19Uv38Oq6d/waCvMqbcVyK34dbxc+9
ceCuGKCLwqq6S+95P+CcdW+Vh02C8xE+GrXq3lqGyFS4tbw2i9DPtmr+87zTT9Vh4mxMfz8Vq1kn
E/fkcRIbg39eY13EzOjajtOrKUmLUWYJWoWqeYPUbJ3rblmLGFyMN+koEE7C5YHwbn1ymLWz/Rla
omMfpaiCTOlo9+5FMqc7BFY9FEMko1sEp2OKPkb1s7gH+BAvhyra1pRbIr4srr1nZsTa4+jNoJfZ
hcr2PawysokvGq+uZKif/Clw0qry/bTxxzLtvIEce3h9PdiRCOlKVESjLuiOVYxNFIe87E21ls9B
Ix9Kr7U/AxtclnAww2VePThUMlODqokX2Lg8x5W2ac3t7UIQBmVCNXUxByJ+noftAW3RHz63yUuH
k5I5/ipyRwXuS88glaj5LPLfuPC/D917mPj75t9Xp036N6wTOZ+sAWqhrv/gRYhXpzBud2U5Vzfb
xk/oFqF+PIzUfu52CtqoBQprY1r5ujy2klQ3pFUVDRtn/DTd4lIm/e1qlTPZu7w9MVV1aRNt/ptV
Bg+LI9m/lcxZHTTdlyCmgUp8xW5zjfSlGxxxgFEtsh6o8AS+3Acl0QeXleJAFmfdV1svj4Ec7N06
V/rk6tErginezlvES0AxnX+Bw0+XD/32pwytewDkNteyRO92wzf/c9TtbVurIXWmNtoLy/Rpu2jx
2PhokF/t1j2vurJ3hpnl0FT+evQFd4sBEW9rR8OB1L46qtE3uR/1zQ0RPDMuuGKTEAfZS/IKCgHC
yKl/67wgIYKAje155u0Oq6d2t9p7Us3mrd9CtCVE3gvyJVQo5JhhKfLfo/HVb8v+05YlzyQ6y/hE
HqUdbNSZDfmGC0EW9rr6mAbgIKZf51PYt+zSGGCGWLU8WrrDthuCTR+XknvoWp/kGcEiA1Q1Znpi
1R/eo3rVL9vXONYYmuUyvIyGMQiOVtZfi4C1604f8Mz6cMjP1trqCV+knsaokpAuqM3u96FxZnQ3
QAkYkxJvabo46SLYNuow2PI63gcL/gBzlzaFs194ZtHsn6Dr9Y/ZPqMOF+oRI0JljAzhlXkYpKh8
j5e4hwLhEnbhCZmq2nHdqyN3Sz9vSgiwjTOKDe28XH5vtvs9m2E6YSBC4iowH8RW419lg8JHnKlG
Q1eTNVsz/2AZ/Gus1vpTSWWSZmnFDeISd4Msx5xDJdg+Ulh7eOsvNJKVBV/fLTz6S70VqlzCi2va
LVuHrb8NIy8TuyHxS1z1Dg1DVX0A5H3rbRBtSAS9UF8NDV3T1W8BGi7E5EFpOz+NRf50cDffC4LV
Abt1nbLY2BfmV+2R6KHNy64dX8HHehUsWH9EWZ9V2wxvbNZ91oetOqnIYedalX4aYQ1751pDQH5a
fya3/fLXRbwou1xhDiMUrBWIwioxKcDI80JbTw0fWmNFaTmJz8Os9KNo/J9hrYcPt1t8JJ3DcCpV
oJ+cmTwyKx4+FDrMUhv6EQes3PaLqPTu9/mJRVtWx/oH6jA+/MbK8kWH/WFoCfv04xEdAYBBsfQ5
061zqp//PC/ckjZe4F88yOdeO+2FtDVd9+na1l+jw/qmQ76rBUHuV7Yf3syhMj30zdGMqk94Hziv
8ybtQsJNPft9lZfIYjwLS9Hvq6KfETUHlgvvLry5tv3n0hHW9fdRIBmVdlg/ds58UoDSdgisyHEe
ZY9h2oeHzsfuA+Kutd9ayMxjVHT7yXe9Y1h7Ymfbk3taysYpJth3nwd/KXMVYxMRr2K7w7o2b456
WREsqWlGt0DHnWxW7XADDGbv66lSdBKlPC01CJ3GDZGPlIudr8bhL7OpvrUI9Q8p2d6HuNX7EBMv
HTjvz+Uay5Mpwz5jyuZvltOeTSz9dA6j7rTGvaJVJZAjVNI9VpX00hA8K0zqq45F+QFFKQD4puIH
jNv4to7k7+/rXgythCUwzS2oHQStBv0bcWNldWsvx5q37tEanDC3Q+U8TsozCbwwyzcf2XQZDXCU
m099PWCln7fmT8C27a1GUTSplT8/QsO4LkQ5LcdGCfc44IIm7lj9mS1/vqw6agsoeOlzzwQppC2d
k2dVYheqKTwOrV3DTIg0x3gWZF+G3nRoBizAtUe2vQVV4mM0sHjH1FidPNMPOzG3ivZkgxsRHHWe
yFx7xTpY3n8e/j4njJvWmyce2t7vnqKw1jkiLmzTn5AHLZ8aWHhcllg/zETyZxLb/bODvkKOfOhh
mQDzkC2Gak+UuIFTXjlKr4WuAue4Wso9SN2xnbUp/7IIrN2z7ZongD5dEoyQbHR89c5wJv72ekni
cFA1HdWUonwb/PC+/6r45Lw1IkaIK/r+CdKbKps2rIzM02ARDMoq7BU5MZqV/EMTmWlnG9VcNtWW
WSz64LHUMyQxx/jSTA4ywLAeRRohvdZ0WEF1DOO+TkLWk2IbsaZxGcVY9uuvbiXWtYXe/7MTy+z3
6YVV/qFcSV6t2LUD2amPMUaTuPDmm9WS6GQ0Aneow7APcRuboT94Ii4ctxRtUTeu2iHPe4zXKBbU
BMtz4HgoYG1b3aUCp/X0e1N53YMOZnbAxa13ziwnaiumrpL4y9W93wvcsi6gp4XO9Ptz/30B62mX
R6aaYYr2/16Y5njKJhliOSYWGnO86oFou79xMw+pwYHlvw9/b8xorkGHJXUYKn5zY6Bmte8Wwh+w
ot+fYg4iKj0eccWxP4hpvXXcXW8tUljovpfW4fc5bsnl0ltk//toaRpzg4y8yhR8ZLPfD/zegP95
tLTHLr+PLHemJcgxR1TtypOgxJrj09ag9+D3hk+tgapqR9Apr+f+KIS/A2cBfI/NDlPfVRQoO4Qw
efvXWQIni1kZHSw9buBte3OKo5SHvpM5mr9E4i1mpSqau0JU5hS2zU7Bb536MXTQJFyTthcRgtzR
AnO9NvaxRnNdOXyEPI29g+KHcHtpSvCN2i5X7VYQp0mgs1hVjGp8LJY/i1+nfHyyPgNdJZbnH8cZ
Ebs9ITWtEt9/bFrI9LsfXSeTeb1FJwHWxSj+jWCDIvL2ozVp6lfbCqhvKRpwnbHwtYqAAOgtqZfX
teHJEP3T0d+VVTs/bPd8vcY48ChAz5ygDUTHR+M8SLqqbxy/AmvJm6+B88ddAVHMaCQZV1CyX0PT
JZ39eT8cUr5t7pgHQZeJ7pNs72P/8xu1rDxdUaaDNEMwdFhhDoTAaAb0hnIoZlZTa4kTezgLdZQ+
y5aQJTr8nMFGg09qHA3oYBKJLd5B+6ZEfNZzmDQQ0mnd3aBn6gTvaPxNK/leySXtcJ6VZCnOtcaB
ls79UsxoIeKJBSTkAe4+1O/KHf5W3RmKoH/Br3XsgVbOacT3QHwNxnbInASWPIA1dnQe51tAHmxd
QNgCVbE/PE7DDa0DuFBLFCdV9A+hDnXtvz25TR2Y/hphF8TPfP5tmq9ggpRN8wUvkGIe4BpqvzA/
TMv1geDC+O6S1MiduxX2GS3F2Oj0hxYt/B0t2ozQ5xgD6oYs7csPu1F0uQ8AoFYLebD4N0HuGE/I
bxOGc2ZIS6f4RxAwRgqOL90291818b8RehQoLoCS4OrXHZXWvcpSFVX9OqvvyrqfwnZqEpc/w0I2
YyOs2fqZypFQ+HbDYSeBmTcd+yPzDbUiqqCYex9uasZ3sQmCuYoysfPak5q+IZS/4AyaJDZ7FaS9
RaMfV6brF6RUbIPLnUgrCaEkPuajzjs7DcacrUlFVw6rGR9iOdTx3H/BU1MeAsiAWpTYMOI4bKgs
/fo3AxSt6Sw8B8r8a7a51esyzmdgOuDoezDRgBHFPq8RicXjK3H3Dn4zB4yQTPPeAecQooQx9UuV
MJF54jD3Re3l25A1KoueSUW12vlRblQ2I7N0sxHAPFCO6WD9cVnK+te2uy5VsqGB+q/le9gikqE5
Al8kIzL4XISvwbILZwCkdDOpA7/H5oi8bHKfvODkjZRj51zyeE7mqdj4XrDL4ObMo3LCLlSATWRb
qJIhF9yxdaSTlwqdBMs5Ws46iKlrWQ2FYQfUvYKfctB8l4HwzhLI3bLlGEdZU0IqZ2dbKXBk0tEt
SiYoNpncYgcb0urzni3gbWfKpzgR/pRH/bX1keABHcxak8Xxn9h5nu6NYg/EOah/sCdY5j2mRA/g
d85dBBletgzXyTq41qEcrmjPW9XnKEAhmB7B67G9WzWdp+1hQ70auit3W/bpzcXSVr8S/xFeClJW
NBDXxUt59D5ZSNhScoE5vaTGN8D+m2erLNMSVX2MLuclRItcW6xtEvuHsdE0+EFdRJL9WiZcJG13
9hE4kChHzBysB+mfDZrCATpDdbBN4+YqrH82efKsm7QhbR1NabDYlBXsPNp0tI7N+ClHnEAABQ7K
+LlkCSo6NMIKEj7MDq1aQAN0QncQzldwjb8CqH4DZWPZfSTPBZb8wKLbVESaAgDpkLPGx5KhgUqf
MK0QKAk/GUOc7ok2ADtWrJpArADMngP+QgDYwWoGKJqmc0RbUawbKgks41bC7duCrUeuFR2aho5B
ISbK2dUbkFDdfSJjkTh+saBepPeB9xTogfr2zRMfi/2mTQEQS6qHGvLrbl6yBsKqn47+FyxXPu6Q
LJcMDPT9Qo5xcG26VLoJhIc2AWobg4H5I7I8rPhq3NXrw+xDm6HtjsBw0mnlLvC1kiQII2llm/o4
49hyWMUIdhLxS28dfHj2aRQULgHLTbDzP1R7sHgqpjTusntFATwc5G11gsHRE8Agu6mlrf7G3N2A
bRMat4dJFhbJkTVgPYCqnl8hAN+1QzqjMlXuXNB5gQSrPOIomOZ6yDtQy0LA2dIBkQ1vBqEHExrF
uvUQl0lVJffx0X63T9hRvgaGmYUBSzGCtvY+jjZJibfzBboV6QJvoRk98Sz1xs/NnMp9X6wSAmG7
Ru8q0Jff5fQE/4jVpDhuJz7Ci7eFnTbYoqlZCxxtK1CwO5rVSSKEX9LyXChMiauGnVYMIY2h2cOE
yhkAPkdYPGUFdhHG0RDvlu3oGhRzgsH4Odpeg/PvTahxeFEqp+1AqmrIJqaKMu6hbNSbPTzEEYcW
6P0sbDHu3J7TGasar9vjbF7mcck7ILjcWxVVqLxLNp7rxkk8JMTdCT6ZGsc9H+cJqS8sg/Zei1pH
vyhAOuBjbQCd0wZlPbqeybaRIw8x79fmSUxTfWhr9KsCgjt2YvyKKzAAQkukCG7DHUrWdUG64DqB
Inn0WgW4Ah1mIOX4XQEEEjnKgCG0fldRfQiRTSPO4BQV+uO6PksF018NGpgRcjgIfhfcCdP7ltVs
65H4Bt5HM2Zqk6zw1Qrlq48dt+u9/WK1uXLkA8qrtAFRpkSsX0KjO/4cqqY9RFs5QDQlyrBbYGeW
/fA1WtN1i+ePYavOgK7KfNhAxmKxhPMZf7AmMR9+bwC9fUHd9HXoMBT0SLtjDajcR74pfSkxescL
NFE9Oi53A8bpe2UsGZF+E/tzG+olaRFldfpkpLHSGfvvptC/L59r7z4fA4r5UHloyZWIQOzWO/S2
hTgl870FeOZGI38tcBqc8q28469U4bkyAuqC5XNQBUE1qar3xO33JQIs1dg1ZUtQ5VNM3nx7MQcv
Cr/W4WBtj079LO0EEcIAiyn0F9xDuQihx2pnJKTxTe0qcNHaz2ZTkJPriyo8Rc3RluILS/OSgrSK
HwHjvkihaiA/CSDBNISWWBlA89d0PHFK/8dDrS36IeRqzx6MqCqYa/yM0PF38TyHT15kUR//4q7e
+xPQfG3eyrApovT+isc6sxMSHtAASgNU10AwF8W2/HVr57jpHnyG8ajBZN7AiAyqM14xQfkaRu1J
uy6CObylfP69O5nuBBz+pOjdaMcwxBJiPwXbg3JewDC/tfP43gTze4f/1RJcF/PmDc5L9DP70zNR
1ecUYBqvNrWaZ3fV3aOy+mo/GIwBCxU15X/PE1QqO5T0nRprLMdvFAMKGtNc2hj+Xffomy1pdZkZ
nImYy6ST4D+4gJ8i+0e7TZhFKHIf4I6VYp0emUDRwJ8jpHAPED/klPlxn+i+tPZ+7WVWH0lw24KD
QJyPRjFaa4GQskUA0S3aSlBNAD0B6qKtFMEeC5+u11f0yqyvclk3qiGIESmtDnP5PIgSq+C0jDSu
RufgL3i35/Ivh1suRYad9SvswljG4MxjXQjDmGlXKqwLgEeLnSqNZRqkFPsazS1F9SZG/eG5CjyE
p8UY7/ExlPIpAXGHAK0R09+t0u8Tn3FWnOd4BQOQafh39ZTzDxCHM9tt96CHHMOGpxxoui+Kdr34
wWuzoGdjeBJ25pS5zQwN2n+z86eeJ1phLGxQ8LaLFtG6JGkw/5vqZ91sUJ0zmVjWd6Mhlz+a3DRB
0bNsONdPQ4KEjlY0xvhOCRLyBusTlFmBdbzVw04OO0V22FhCvrchhDEePHCDJvut8VOH7Cyc3OXB
1VRhOoU0NGn0E4VZPBWhk1U6w/1B78IhVSKxwg0h/dWK8tZKJmhL5mKl25j6uy4IEUQalkYbGKAg
E2k/KXkeOcdIZW6QRH5q4yjBwcUygv2g/e6mjGmEb2mFiAoXf8NcBC39UpMrSu8W3I5Ta0CpMS3d
44RAkGVySCsnh5JqqfYcK876inh2LVPmpxzVQojRAp2q2jnHD4nypto748HZYL62ATTNBpZhROBz
1V9s/3gVtCO6bmnt0ObQPOKXhmSHeRA5eRc9xtMf1zkaL+3GFFLxfNhNS9oMCc6Gw/FRKPu3r32U
ld5F6J3RO8/aCesmvLSF3CvCPXkNEQNN8uqzR23t4vAxRlwnhpOtzmGUr1E+DLmM8q17q8sU6JJj
pZjrPMi0nS2kAAsEbN7Y38NM736G/UJNRVMdPJwBAUW3ZPOh+Z9HLYDoXaX23rPasYJc5A50kZ/t
uB7Dm/eAmsT9IhV2hxKxxv21XU9aLpSA3NJljpnsQnnsMAJjnYmBaGOdARR69HxcKvTUBoBMa1pv
1KxHlK8J/3exx/N6D6af+fAjA3tvhSlQ/BaXAxAUH6YVP6xsKVyqAbsEpAjAzaBaKid14+gsnShH
6ZPtEFH7M6b1Vxl9sqhwnANIHm6Vuv11NteqRVH0igB+WBKs2cbKkeqUCNBYe7KtfBnzvnuV7Xvc
XhGzBgF0a06b+NOyLgNQPN2h9Evfhwnpz2gwsNmrRIDiIeqctxPIeQP/spxkaf7W4Rm0YU/vIavc
tu/KVlh8csSiBNgEuovv+Yp4uZ+9FvKjbcWLeXlqtufF3feuA2fzLjXTrQGDoR+XpA8vK06knA/u
dOvlC3oUKOvS0Eq3CrM//lBlSO3pFss/lXjAxptt/s77uzQIBD2M8L/zwhIHKGID07+iIlC/RxNb
Z/+1rGdrbnd1dN6s1CofRfcTWHZmtnujjcfoUu/RPqjrfWn3CD+rRLnfdt3uIZ9KoRe5SXfnYLqO
JCPlY4lzWrpvrnlfn4zYABt2BULlOI8VamRHYtNwRtOjexvjj/ouusoPVlBsPfb2r2kgMFFLPZwQ
gbsomSk7BfGu4t/h/bztF5Dt+weOoVZuzy5+gWc3aY8mfuBBzVj857vAC0iXFiSLR8brBKMeO7s3
HR3kJvP7NGSRs7P7nY6Rsn4jILQRa7fdDYdn9S84FNw3yEBUfUHnIebrLgrymWBeYvjpFBV5znNk
JONoJ9GnE2QG4gtxOivMmQC5XrbWF7FYmPvHluVEFAS2x+6FOJCLqGDPg1a24B0MqKRb4B5fWCWd
XCycjKr5gLpxnOLYNrSxOONbtO5jkRIUH10U8BtcCAeIinL4BcVYPzcA0cKahHmI0EaGBu02OA1W
WYzRchllG6esxXo4L1CJaDT8anzz7gS1VcyRj916ITl/B42porXwN/gk94m92XPmQGgCAyQiaTQv
8V64AvhSZuolAGoB6iQES3HVI5gWDH+jlZxMg9hNeu16Hic7i+UkMfebMds6/jiMAME4hD3dUReG
w5pzyycS7EHIZRR6tQoW1VtexSOqIA8cmLFW3pOLqhq1JEpfVti+aTV7fxQsiTVffpoORUDumRXI
M+p3wkVAVo5UQ94K+8Hy1fr/IIVp2n2zsdclGH7itgfGseSi0YfBVJlh9eNd5XfU82vg4iBs4gBH
QnGH65uYAUtVLEqYIXkHtdcOAKlVoTkctntkBWK0/v7/v48HcqgBjHjP9ydEjDJdg0XH09tyB93r
pBqQc7prebKCHiPaviqwqrK2OpaYTgOJALrgHFCx1CXq7sul1vHFm62LRrCw9mFulWHh2OZt1D6t
NpLfX7u/Z+Lucel20wXgaVz3dPROiJpkJOBuSqtdTC1SA6IQe4WoYYeCCLuVEVK1F6e7wwsPbgST
YvKOktayfpYIowd1q5EyguNZQNgvZCfZ57hUaSlyZRnKeqDv1SNquKiTv2kELZ5zhv8snXCXsJdp
eiDli496VEcx7mMKQ+yXkCGxem6ri5geNE6sQeizZdNyIhLJ8GVzHko0yXQvfkPbHn00+M2eWyj7
UuMR4iQwmpvpgvdU1sUKbiYj+WQ9Ses6wCVtusIFik5ozoBa2VGFOIkcu7CiXfVQo018TZl3EPGb
dq7hm9enS7cH2HTDm7D2oLiDBLGZH2r/BB1aezzG4pljugaZ6k5RldvksFTQd4kTKR6HAWUNOFm1
dK46LEmwjL2s9h/TnO0gH/SXa108OJYuNzVdbWcPvnff7e0IW/Q301+O3K/i0RY/UXMO1Jc7XWBz
Q5cLh2VFlccNDVC+R4nSQVha7oOhkBF2EfdhU9SgNdD5qNVhmf/yeGfw3ThAHK+zFwJNOciEc2m9
OH2OO9NNDBk72vVbG9VY5BdqN8kr3w+d81gH/F8YwYgUupt2vX2LZs24XnZ1H+3DFYG0GL5HhZMZ
Ac/7vel4tPdi9abdMnfH8a8mWIYXTBQ5omhurU/DFh1bob9jFBMTrp0/oL/sFIgu0DlBadkC2Say
zc7eHESHTo9kI1RF1MxvCsUgYckfz60OIABJWMOHshgMwi8vus1z0+cdAu2mDEGlMvBfdmr/pYsV
PmE1V9BP4DvWx0VNmNnDnLAx8XoZx2orAq7QNIP9Cn/uWpkp2re1ONRkTWNBDgxYLpDDGedgVe8t
GzCw2wdWt1GxcJGXbqWeJ08XVhXvuF36CYj50VJfIBHFUgMrYZRBkKZ0znCTqkycmBcxCA7Z2LrL
fliRqzixacF3DqKTjfro4vvfAtTHCKyBVPD+hgbkMZugd5Wja73KLY3Nd9bBO1RAMo+t4rWJ++DQ
jNGLrTbgMfE8vaEJ9S9CgJ3alDkbzrD1N/aahwhlwYnhNGyPfjAuT0A2sITjWwdEo6DSBSCJYdCO
unv3WExRsQZqJkon4yC6qBXcfHBzY9960hVBCnK07zizi+C8Q458EAJwqdvYIXBgD2E1aJ5PTQBO
TIvYDVz5gY0QdxlRlbPH0brNZTM8giNCSys8xmCjXbzODOfoztKjPPxhui6vnfXCtTdcBdg0a7jB
GxN7KMyZQcVZun81HEmKYUNcEfIwb2OECBZMNnKzNRaKcS3IGagbykZHAKIHA3e3zmQMbCp4liGd
UT2SqK6y0wZCaydiJBiMfZM7lf1KllBlG/CDu4CumzWzATu63Rz08HvWd83DfSRDnca2wE6tc159
s+PC0fQ1ApGMDYohZdefvFm9jWGnaON2EDnG5mKDtObFuRcECKRJTx0slM4CL+XS3UF1ClGZThBk
R6/bBOyKPYFdjOV/p32eorx+iif7zjP5g/6hR2/5ciNUaYNhq3dY/dpB32pIMqay9TGzgDbB0FmS
6Nxsn2xR8aEMq1SaiR8aFL5PogqjI1iKPmnxJ33sjhMp1I+Tzs4CeK1rHSpwlQQry9wD4/PoWLLZ
MxAZjY0v+70hUp2k7duFxzQUzxTJ1pFd3Vk5xQZS4QmUBWu3jBWyaMhdlT1Q2dq/CFhC7ExpdLrF
a59MkknwBcM+7Wv3ZZwzdBd5uWuBPkfjUcLW+X6jlj8eq4YCPutndGehH5kv//cm1JVABW6AIs4d
B/vvjdtI4LW/j//P3XrToK3gR3+BzpaRAR0cIQZV1bsz9ifhZUrdMbQOcvQR+lTY+OV6/GezscTW
0tktcXhYHT2epTuSfSXls8Mm89pWBERULd4lZzC+50bT3lh9XvXx+L6x7YoWV++h7mqMuArtzIdI
cpOybp7Tu61nYA9qz4Bvm86QfcSHwmq7HjmRWw7U6rY2d2SsTnbF9WlusdPaKhxoSZp3sJfAWSpR
oFCqfCglpuWwxfspBlxSYnmI3q1+8I6LLfoEPqVO5PD3FS1PkPVAGFRnTTUpgBL2+sYFSpObuvT1
UzMtnHb3erzdlg6tAV8vZNlXsd8/dT3jxwWd6DQaghApypRXEG6/SdAY/oei89puFUvC8BOxFjnc
IgRKKMuyfcNyOuScefrz6WZ6uqfnWEabXVV/KluqU8WpzGliQTkpS5Oghk4AgW6k8i7OarCEvIqA
xtWdzipmp5v6w/Lyo0qRdFTHZtjLtXQdY/1RJ2BjImx9IWvO0tfFWkjk9w4DLQ/N6txYqN5LyVx2
ZmC0mzEV4mPXdWyZXNSVHpazN81gReIEbGaOFukUqoxmQX+BSKqxrfty3rMNYG12SXSEcjzUIlMg
Rqh1mlfVXqilD2koezdJEL33JRpatSvZ4BjkbPDsAfvq46BVazbgZHaLPXGtHZoF3UyO+BAkZjbd
kRjdjZs1xUsDXzs5+mXGpTyBqhhuL1+6k4UjJJCsF2dYL8w5+S7olR8Bx7zblpCBRqvvhYDxqzVS
ViMUyravrdAxE3XhFjF/JuFbtsZ+XVTDNY5DBlltpHoWv0Cm0k4dzP4yzZTwthc/l1w64MGJ94Ml
f/bWUG86ERisHHrYjzlht3tUXY0+Uy7jlEjHQJ2BHiZYFqXxlTqP3KowKyeP559q0pEPTLW6Y6f9
T91F06Wx2ukSU823ZZBCMXXqdCnzfF1hOANNAs0Yp5JRT2fBfCW16+rUhJGLFNa8IE4zL0nbNsyL
acyURSnvW1eNq9hjmTArxC0rcHTN7NdkStd7RVnehO9k6TvHSlU3UJRfi08RmedZ1WyFbXaAL/ys
DDREL76MV12UMfkbcGiFdU80XEXhP21J7DyDqgohfBLTEURkNtqxyO6KWq40bp8ov8zhNq1JLVkO
9eijgbJFHfa22DQ6XZ8KYdHMXj8AOLLwixSZFk1fY6MZ3FfxCQW+bdSw+33h4sVbzfmVEuLmlrrm
W2dR3aat36OZ+3LTttlarbdz5Qso6UYqeLsT5RfMqLox3XZTNY6CuLm5NsVm5mioUNKoxDATjbKj
cqDNW6S9zxBXqrmsamIMBYbB6MQDBT+ReG6giCCoGdhPL+/1QnPrZD9GIts+9sV8sBZCixpivvxE
5pM8Yji5Tv8y0zzflHWMe2i8D6lsuYTE2QuFy6ieM4k2ori3kvdK3ljMKcX0WSQ7TXxwqQ3ibjCP
MlhJekPDT0bKT24gxwxlm5+zEsxjBG6g7abirTFwKKX/4vEZM/rwl4mGpY/F9Riu49k140eWPs12
PSRbId6G+jexY31yiDtPlg9SEtiy5U8CxJP5SHqCdfqVmqOcQOJb3sWxWOlYbA2YPEO+D8kzr5AJ
PWPTA8q2dQJBBejsSrqUtT+lt8Y6GpDpaavByPdOum1V0lekwtHibc44EEx8p3gqh6ZfNTIyr5Ep
A8ryKwKpn2YQG34c6+151G3JwHqETTednF63V8wXidpLyBaavRzJzhhcO/BPCyQV2rJ0Z8ntGPH6
li87g8Li8ExOtc+LVYtfm9tHE0jgjt+CQ8n/oR4vAdipHFzDAe3fvpHWQpCyUVunYMzlS1e4eIbW
ncIRDjIvPGWOLXr7zF7T3KxEtipon1W8nbMPtnio9UYIOWpXVTm3ghcmHowgqF4PDV4nngLcLva+
CKYWDB9DcgqEax8i/Ev3YFLJ/K/FDZIVfhaX4LG7RnWHsnEa9X1KdlBKKwXdyVjX2wopVN+4inHs
kYkQGldsrP4vaE2vgRoUIDjkR1suNrKfbHSHl9eoYyGgiVVAPorU8TaC8WcDYu6nnlzkdGe9E3Vn
8y5OJdNXYpfoM7Ky3tXROYNr5DV8HdM6hkvq8tdzoL/hOESnGViSait1xWoJ1h07Ks1N0mcAcadM
9PPg1DIxBPJfQARjxY4MrqEGhk48t9FVYtqfXSkaVxIqDDM+zO2aExXIP0wCY+/PENX8lCYTDlF/
JAag0nga7SpI1hmzOzthPSO0kUevtGu7tFfCC3w9lCH0vJivVgw2xTTuVM4W8s3UIFrOziF0sLOp
cbmHohjAdXTVsjF5OQbQjQykRMiJrfg0sJtp3kwZQaYNp0T6p01rPkc9KDvw0wh70AgI32jiypg3
mUIA1QRYFj/nEG2EgrunrHiqfDv5HrAzbLaixiruCG6k8o02Qzrovf41xAyh/CcRyacQ6dRSB3Do
VLXzsnOipglNjy26JCGsKUUVDxc8io+JSssYwcEBTIfYWknGKrIG4B23gymWuV3BycjM2uv9pTDQ
7fmjdOjb3bBsedtT5VcvFYQ6b/IQOZGmH7ri1yp+CJHh9/wTMjaxW2cT80npx4W50vWHUMeuGD2s
Qlmb9KwKyBHMAAun+SXjyLSFIFwV86fUy6z1ukzaO97VbQffuzQ0YfRWr4l/L83TKldbu2kPSchD
1ip74fmKFqraH/zlayt+XeuTLUoakkhy/6vPNIN5C/atcoScS7uPBHpdK9eGVH0rU8q1ndhh77f9
ptUPciw7ksZYXmXegN0AjZPa5KC2OCTVxRazq/AlSgfBwmWUupEc8eslDt+HZN3yLFmRb8S1P6zJ
btKTg0UWNlqUWixW+JEuiMydBtxKDmnMqpjDJzuBwnzxJk97ubnz0SVDw3JzD6a90F2T7CktW0vE
bIocB3qoPNbbKDgWErROsgqa9yT0TeMxQPaBJiTgpCSG8tESH925El/ikAnSK4dLPmy54hLNDxiR
iyvZxPK0m603tCJLc9M0v1afaHLEDq28wku7LcetlUrcNykOrRiZgxfrZ7N0m/Te8Pdxui+6vVLt
IiyvqlMt16K5xX+QH0tiHoeOIiW5srhveW4o/oSRJ7Yvg98wuKY9ZsSNGZ2jkXiO1G/jfdo5hX5p
qEBwuaygGXdN5ckM7raW/lvyfY+ewnAtxSsRwy3JTR6gkfFP7dr5OFt+22zq2i8KT+889dWxcmz2
GfYWa1e3O0M4JNIulf664ihPAFN/UfCMjQ2CHggFOfDHdo2ivk8eU/V7NOenEhyj6aE1P5rykVRH
GrZO3ze9gnghsvvAD9ND3L4PA2TqW6HhxdzwQoCCAIIfkDmF+bUeLnLfrtr4HA/3qFoXMuxG7xea
H0vY3mxp+E25Ac3pXZE3fXwcUGoVxiUJ9jwAftNA+JEGmOD6E+VUwe31KiRcSDrmTtpo26LwWzh3
VoGCeKh/i168xZ4njHBgUDBq3adiN+n33roKw48oH0flHFd+orqFSIdbIbnyZdHVVH9AXFTXYHy0
SC/a7GUmXMHXheZ6Vui6BncUCYnD4h9+ZNm7jEfaxCmICkTIt+m4E62rUsCsYj/0mD2NfNMYbj6m
3IKXKPdw4SgNTjd2JxP8bWzHetvmA6/8KZcPs7oG2WdMS0E0Avlf3fO5NqX8FqhXrcTX9CjoMtpD
uyDGIZp52Yrlqa/9g1bs9XYnDY+pLjGst2CdoP4h7/hTgrputkGj2aP8byj+2umJoCPqYCi2naat
JPF1WpLyKKgifc1jSnddAf3KphJzplZv0NHOxmMcn7JKh7iV9e+68lWiR+l56I0KnJntzpxc9fX7
gSnqTjHTc9zJQyqky9Ae8mazlG+5gKBxJ6Zubnqm4WmIBjEW2jESseI8t2wzUKgIDWbrAjZ3k4mI
PM4SD5CgPuOBLk1KoMd3unRImu+KQya41Rp/0PRZF6fc8k3pEAVnQwXiXGsXIdlM8bOmasTJYTa2
EyrEFeiAVWFpS28h9RF5cOjwJ6bJJ0RZr38rwTondMa88cCT+aTOx2rZJNYxGr5yzBFAvfI/Lp8k
IqDNQGq9wj0iV/cod4YZzuWc19sJ8SwSFG3fVj6vWwmIhn7TWPfojJTkvVG9UnXoqZL5ajR7sd/0
Idm13hSdqPk6EkFEDSep2SOOmMddcEBHZnWtnaW+Nh6AbbWdMn1H4ycaYbSz/PEIO+bpaCGUCNeU
Os04ivrDQt5kbHmIovzbxp88GUSPoeDyHHRCHrg7733l550nnhrRy9X1rD/QIucoeAfBFvSP3vqV
eF1UN3nGCVKtbRsf0xCpfHwM9PXSHnP51kRsTuiZFtdd5IbSfozfYCvsOr/2MofuYqE0prFHg3Nq
9EtsvKH3RfwXMFQG5yVz6LxRIE7a/lWV6I+1xQ9ik879rUk3rbkN5EPKFFcr7AS6yPTakdO360a+
M8TiZPlUir2m2QUEqHzg94ekRJGxoB9qD4G1U+Jn1l7RnrXRYzCouZcm/afqW+FtFLyB+2b+noTS
Fj/M7qMZ3iz1M5f2Osn0L7nYubQQT+LOCxxkmHp50JM3NfFic60jMB7K7ZTep+ySt5/yeIdiVlQQ
7hBh2yNTHtSFdrq3o59CUDfitWwexfRXhzcKBLxqjXtBuxXy99g8KpU12cQjrIuArd0aOAA/Tnxp
/D1SPe5IG8twN9efeu+rTefitSOaM0egdzLhySNXT44mGEqQQKuUW3HeFeojtcxVk7gN6A29p0Rj
iyw4g1zvlDlfo7l8CZCDkttAQmV3LyhN06k0T5yGavGzZCNMa9qaKbmlGeSFbcHy1K5q7Zb0RaQ8
6ZkqtA4GJR/BtoXmzK2EA0d/7PyKNmks3Lj7KMn712lSGO85LMZbXDxeCt70H9ddws97FxAVE3VF
x00nJ+JBns9TcWSMqZJNOu4NdW9NhZ1XlwVBqnls84/Q/KJocaka5rOkR6SUoQtGtCsPtyn7U6wz
11CtUB9tIJ8uYvpWd7L41vM523q7iN4MQjE8l/HzdRUZXgiVbp358bQLvXotuZakt469dgNK1PJM
M3QpuCUr4Twmnzrp0SHNhEqhV/6lGACi11nkRlYlKCnpErTvKv9jpLns/gNn3SSSh2sR4sZfuECr
e4rCP94CUiJpNODbOZHBOmRK3OqFWyWXufoEPkmgNuKfAbFGfu3a/ZjsK+vDktYGIPp0EaZfBBfL
+Bem+6zxxBBYDXkvWys4ABurkBx3TJBVKgH5AdVAUy5yg6r5ZK0myppMrbUy82GonlqH10pGIhBE
p7KJvwt+MA4gYFlCTmwpdo05sEdxcIc5OWXxsplz7FOVudfQd/AbiJ2ys6LWzdFfjUHrxe0nCThP
9qSPBPaEXgAlhT3iXeoGlvUZXy/jnWRlfpdDuvKapUiIzchYLaaJB9DiPVaQuF6bV6OdmyTbSchS
lFWPBB5MFUAEvZMIGfY1aIa9NMjQWwwP1vIS2qmrqg4uBruAYGjKnaTGIkRy1RLzEHvp8MF+xNjp
dhqsQ8oKQfFDircjJ77dle3aJC+7NraHpL02i4+Oj3FdNR5NYzczTYD0MUh3agOlQirfBo50GXgC
6AHxlpuK6NjxhgahaRiPbdTUCdiduAYJErcoe4vuD4V3JCFMeelzRqbveG/0f0iSPZoK4NQCbWL/
kZWbvjvpZ2u+otHBoM0wlpgXFEgjCADbLI+CVXf7LHtptdWJxmkLtz90ua3Fl1r5mbF8yIPNfjXC
YTZ64BoQzbXVu1FxbN+Jf110R7+Nw42oLiJhQZp+muikYE1oxX05rjSybRpke8Whmq9LfVNwd4PM
tKiQigMZMk7P9JAZF+B8/pOJIUY6GPspXO9Tqm/kOr2GCf6myXyhO2tk64nGIe9OfXKs2n2FHVeN
z8Z81eZrVe1mhLkc14B5sXogbxaEvcE2FBawsWCIb/DQlTOK3d7kVDQU0WLonNx4UX8KU1KJTLtV
4jccdXiWpTs1DjG7keyYm6vVS3hXOwbaUu1bjfYkwivN3si3wIp1ctRUeI1Pfbgj0Zbl25wtL2l9
Ou0WZZthNYPn+7BUBNG/g4pYk6ADsJ9mPAyYkvMVrbXBjbn4bDCBimbCd3FdqDFckjfJmwxTduzS
cUDcW6YbOMNT6auPJFseooEgciiECUc5ZuuZZhINIuK/8owNV1WI4OuwkQVEIZxgJ7h5zPlIfzVx
rsZnIULK7VHpJ9m/2dpZ04mubOw8br3CvL3gtaT4KypYzBeMVJ7ZM9R1h7G5WMW/OQPd/GxeLC5c
yl1qfoaFqGyU/26W0eh5i3LJJpCpg1EdWW2iiCi24GfPuvFTqwfrH558/hm+zmFZc9VUk4E7C4WS
G/Se2W7T3I1y5GInMfRwZmsCpf02Mh/Id3l8Ip0NaoQoLjhiOt4iaWdE9xqQXn4OdAipbzIlS+sK
2Znwy7tgBdo6QJtLFhDRTyM9NLuMxKHjiNYM41CytjA8Mskr6G1exmvtR23fgxZNxk2aP/PkIYxo
4mrfKn+TCIA/WtsvO4lofaFEb6TLorqdtmfU4Qnq03EQPfrJ/mPU6Qq1ZFVpjCiT+zNJileNjBp4
03dZcSyCmkvn0A7PHqdRQW+Jd2LGPHlqpX+i6WUFBHOzFfin8kcunq3hK1ye0/SotDubmLHZS6UX
dNuFpuhH17ZdtI21jZm4xAoh9SjiTUkpizdNjdYfKewhISPa8DK2VtaAD2tmvDbYlt02Dbz43Ims
JX3mwQNOIFE/5PRg9VfV8uTqg4ysSPZ0Y5MJ5250mups0AIFfjU6Rr6n7NDsScYNuxPmJV3DKgjv
6Yr5IeSCRdJCQCPGVUl3hOk6y0/az6nycsktpwraFAp71eHAENdhfIYkUHt/Uj0qh6H6QsvMhnuG
6NP3OX6Dt+3WqTb9FkG8SZHMrOYo4fIxjEce6EBdAwkKdeCAn09+kTKMhtSawhFb36iupF8wZxe2
lCHjpWMvxNCtVCIyCZdqlt6u3oxIZmwMUFGa9K240Lisg4q7CYz3nvYXeZZwVBhvBpup1ghiVvLC
0iXtt1cwJ9hm4/RNdQtMQGtguNAanNwqN4Y+rmmClOQpW9CxiE7sbNkWOSPXUSt3QWfauYE7V3NC
xbV0DxG7ymWMBCXi+UrkDQXwm4RmSHNv6+MePFjEOhaJD/E3b7QVrHdzMYWO4fxBfuO/QFA90JXX
j0KT2DXxsewGxTZ8kjL4AGm+MjQ73oLJRbhxQM9NmREYO3IYf9LVQdgPnX1femQPiCRZX+V1lFGL
zy2WrUMPYoZfUr4e9e+q+B2hZfDmc+lyFeE1CQaQD1YXedWbYCBdUQhksFkbvWxUGTsJeUBIhFyK
N5n3AxMdLzK1x8nKH4HqAodlC6jJhL/QSh1CytZ1oaxegFtrnXq8H9VRbPxmZEc89tvqvATY5Y6J
6jXWmX5oBFIV/Qmpb1jYI65iGUh7JlQt1K81UNAMV6iP80qiYMpmSyKgjo6VxoQXLUuJBuOvwTS5
cZ6sBpG2FdFMzbXLcx91YdVyfeB12dUCT7+ni8e71CLqpT+r3uoebfoZ3/cKozOasaNlvAS0C8L3
kofjyrxfifCuSaG7SITTDW/9cKnn9wULcKWuE+3dqH5QpZfjs64ilFeFE83fRerXxldfv4OHpWhw
MTVyAL1SIbk8ZJq76fljJj1rJU3jIUiFLT63fcE9QSVAG2pBFDTAfUb9HYiUR9FYo9iyU2k/qH42
k9m3zLjBkCzMUuWM8WcNCyxzHMCzSgPc9m4dsw45XUStpXVUvQolnA0fEKu/Jhu4cnGd5+0qpEkp
1DuahgrOPsIeEthZ5VU1vud9V5/r+EvjUsCxQ9dPN90ZWNJu3NEBOtQI2X/O17WuEXl6r1ecwQol
oeEk2AExms4OupRI8WLQqFRwOuU9RR7YJpGbxfUmTpJjCRRsaB8h3rkVOVD2yqBuYSLYIMODdm42
/PdXwpBb0Z1EBlBMs+4sjGtht44/hvw5IFcJ+sCbJ9BqtAFR0TmAHYO+l0f9prfRgeRESKR/NXA8
qGxo2mPDCc4Ce+gORrop6uOUbSZiodOHXt8Zy7c41bgvq/oMMYJlCGAlGOj7sSphomnNHyG/jS93
nWFtJBCTSjPWs5i4WUcoSeuOOr5vRE/G+G3mglN2d2NRYOjzrVq3qOgCOOkNKg7p2Zgz0v5h3Vuf
S2o6kk70E6QXo9CMe1Irv4cp8I0ycPsci2CNGrtusOdOmMAy/nUxmekTOLaz9asa+m1oR/r+sN1O
MRZS4jIhhdpdP8SPKJpw/onrrI0+NVV2cqS+MkqvMviRYfIr7RKo2bqS4nWIqi2DnJGQwg2Sn/Ou
ESOxzSv0+uZeLO5GgxcGXUeBRk2ztvzByqA0jAb1dkA9NWn4d9Xoa8Qgs1iaq7NfXUZh9/poS0pu
zK3VF0enZzQLsP0gdZiTQMRTmiP44ym+S4XEEjrkHLWTvShQBJ7lqhEScgNHBN7MSILivPwgrSU4
0hDYghr4tFvKyHfTq25N/1ZsFe7/XAj38ByCyeiPol2UVpkh7dtO3M2qwH09Mta9ZcDnPYNak3dO
1PyIYoXNhdzE8iiRiUlE22oetU1vkovYot5EZhEjMVfLl4cBkU/Onj7Stwl9q9rZieBWxfLdbMlg
Sc5D/9MbiEQZBWYDwaJC1aF/t2rTsVVN/tPFbs8NyTH/6SqeY+XR2bWpdm+Eed11Cskq8laVuaUC
BlZ2FfkvlK4dLLtu30GgGllz206ygeekF8A/HVtRtnMax/b1SuJvGpmYwKqLP5I0bGP6Ntt2VYvB
2eorELoWkf2nRkKZ1lcMxy8HitUf0IwhETcG2CSBBVt7fVDXh5ArGVeAwo3UmLeXg23MEufF+caR
CAxl3ohxW1bltrN6np8ToY4rpnWQfsyoStr2guVlY+ECVtAiRPj8lOyDlDV/hmStHbwGQnhaxoNG
NB0krm1kQKywwhqWbnN4JkPnFf80PVnl+uQMBldGTExBj0FoEC7Ci7HX/gxNIe/umpSTCj05oF27
VUN2beBHxT46jHAxMgwr/Bi8W0DRl5uTKd2qPRUsLk2+poYTv5MVjJaoFUpFP09t6bWInYPgM2E7
1ozfNTUi+Iiz0GIkG3cJ+ZuOlSQS8evpqkh4tYwRwb6W60xufLSgXRk6v27Q+fp8zNBWZyO5K6Pu
ga0ThoHYXPRqaAUFvLVM36oOXbYU+QZymORV0yw/tTJ7kPNdi4STDTGwUp8ZfX2UWit0vjl3Gc2C
rWnj2qInzikkgbShK5+KdDvkfvJSz4cGAp4qt7LNKOqFTfTtN3Gfzos8e+E8aJi+AhDbZKSiYk0O
k68+4coH0gzBYS6vr6J++dpAVZt3UWXdoLYXxLvSPYD/uBcNHElm0R7U36glRpSplx5d3Cky0tLU
RGJaKtBPZsD22Kz6aytue4W9VYg1AxfTHzBW5AgmZpjky8RZXJ6aMYUGXDfCU6F7SSgMKhwXiW5Q
9EZz0MRdRQ1RTo1i2H84tBxRI5RQk+Yz6juBFDbWJSNBLxw00TYNc9G9We1MqGNjq+29p7YO36Px
YyynHj3wiK48j/Zm+C1SDrPsmTd+opXMjEKyirrmlhnQD6EwroizEmUHbA6aQ564YXw52K1UqqNF
PxKtZoIVDOqs4qsFZsCl/E6XooI7JqW/GLVTXeDVxwpS1OiYWVtaG9+vmRyMysqh63tPG7nYGahQ
L1CX893Y84HoKmOihszplvbv6CcFDKrAPcjbm9U0fLJ6xan5RMzH9H8qTTlaKWS3x1L9FjUCPVVS
vnjc1rjYsim4EzE8ZN4TUbEkS+CgZXJ6sSGaNHY0rLcNUXfksXHjs46GPyLHbZGM5PeUOhMlmCHT
iQg1l2I5tZsUfTJbJCqnE8fxSnzc1jIRqCaZROFPUo/YtohRPkF0PimIhSHIRBrgSZdZMd26HYZZ
m+gkm5fIswo8ZOiXpcpbuspZ0p3ay1+mSk5YLhC/1RTmfc4ZXtYD51laQMGRnVognAmt54K5l/2Y
XGIq7pr8Jx+PtL/fOVOV9L0MH2Z+KXQQMPEg9AddRBKRif2zC3FH1nHfrCdgmqG0AFG09MXazfcl
143t3PTxqkm13RDCTxbzfCepdp9L0iEYBXmljegxyqeVLmT/fPLemaK5mmt5rcTKPc7l70I2XvAz
r34gNN6ETxBRlV0lw1dCPATclGEPInNWMk8fZCLZUkewGPZfvYNpK3EynkKaE3X6s9C3Re1fR+dj
aLBcsum88juXRt0wl874N5g80sgABNFRTMy8QsEQWLZCqgIipRjLGsAcMFDoNnIk4GyrfzidKvHc
XeS0ZnMPE109gtGy7aaHmtQ27UT4ivUxZ+h/kr9A24j6xNl7S+rzJByxrGv6UdZPS3+Iw+xXMMX3
svGN10a615k0RAxnBIX+sMSKNce1hqlE3FQvQDFbyPYf/LyebzQIWY/HkNhihnXQ0s5ZVAfVljm+
pcIHhgtnipejFc8swKrclv3FKWi59jVl5+KSAyVmx2ICEpxk22jadStfx3l505T40IivuHo1f5jo
LNxJEd+lWC79sC0QPyBy+SJeS1HG9RT/Y1mM3dTo3N8bSjz21Ic578nqXYktQpKWaLVatwgWTLt3
8RVWLGPBH+deRuxQsU0qmDYk+RLjkKXIj0XgAW2Znwm1cpzEj2mRdC6x0XD0MN7K6WcaqrxawdRR
CJluhibmyuhRsqcpntxKnWEbp/dZY26F2Ymb5red4reWtqsv35O62PQsPJJkjl34L+xv1byVxs4e
jlH7A2I5qOSd1LQ8bVXu1CXxK7RfXm/oIWZ2a0uWLdoGsX2WoURvnVTwcDpLrjSSk1JD/JjVcJNn
Orp3aVcG8mrB52r2z1A6xsKpqn8DUFaCzS6dtB2bcPELxXxOI1du3WkIzkaU2y2BaZVWoy1mWO56
RmrTpDi1gviMFLKm57ivd2lAX6fCzvXENfLJTLsOCE3O0Q+wVAMhU7ig1Q+yVdsAggWOgjXRqM+C
9qGj0A+6cKXjoCDjleFTwHaJhGMj98+Cqyp/6avrl4hnsFcDQ2eg/OtYkjhlHL3kxpa9OCb4wRtB
CkIt9Wo1/jJ1PPmTKWDNjJgcB+GZT/VG6cAisdv2jLfZSVFA7JZ+Q0g7EovuEU3kOBPX1ZvOkDEf
S5OrW8Tt5PdZEH7MhKFderX0SZ6w0oI/siDYDNMiWHhSXzUx/QrHaC2Ug+HFieVnknwaxPaG+tEp
SUEKw8Ce12KMjHsAy65JWQm9ZEbdWZ+HYWcw0iBqhVzQVnL33Sbb8t8oped+wK82z3XsKLUrqgSR
tnn7V/VOO72RxBwMnqZctOCW8iclCuZb8lVi3S55GP24z17X1qrrr33zIUQXsgrmZxlN38tsEVUh
rMzwoIRPvfVG8ciLv2KWBhOiO1CFk0K+WDJfivRHMA5xVKDE39YNas59qG+y+ixafsxPEL0o3dX9
xox/pATYvrhOyl5svcjcq+Cexwaz3ShDZZS/eWR8z/pvw5xh0AiTAAG21GN0fTnjsh9pIR0gpPOE
RiJ/k3W9yt9Io0MUoRTvMtW8WbP8SNXwRxkoVFTDW0s0JvdPDCkTBYYjteGXmnQqCWzRlxgFbCMy
1Z8AsCqKDrPc2YRKx+n7hEJAPs2kRJPsXO5WS/pTZeTIuE15HfAAn2ZmHDNwVOyESDdMJlpA3PS9
Ti+I/oVoo0mU7i6/9UaO61zovwrOAtMshJTW88VqBj9K79+ZqL04k+/kcX8tDYZlsumJHuk+olg6
ZKrXLQd9WY/p2SAvJ37Xog2XZpTtTOU6T+9kAx0WFkMHwL1/seUIHTHfO3JQMXKKeDlnuMidlV6s
5ZpMgF9PMyOQ7DcazkHwFslEXiCQ0N7NQLwvqZcP+9HaNJEPNw5XTnqhG8tIp0cumHowENcGoOK9
tIrD5dS0wp6Uv+ULk91kyyMYWzRrp1meNhBthFaxkYNEUmQspov/hZydd9yvMO0ZeraIrJ8tkeOV
xhwu+ml1hGO60heBo46Fydl0SQp7rwbxT6zHK791yYuqE4oyzOIqyvYqC2CUddmhSD1XzJnhmxGe
dP2r0d2q+icIZzl5FDEfKduJyi9MgJL48IHTV3iuAj74Y6y47O6Z4uXCiR5Jjg/65KbBLp2QXPAZ
3X582ZrVLDmSnXdie7O+WrKKPLiaRGaDuIY6Ak4ywrOZy14rdYSu285cvEUhQXW+rsHDeM2EJvs/
R+ex3DiWBdEvQgTw4Ld0oDciKVLcIKiSBO89vr4PetEz0TPdVSoSeOZm5kkLwQ6HcueMIBTEvfR/
K8ORIgcKYU0sZlSZFVYQlQ3lHfuEy6Zi1Vl1k5Vz2uy560KkQI7EyJOr9qb8FL7jxfsEiWu6hvu7
qlmO+c4vz4FyrGXmXGspnwf4WL0P/syedvSLhyo9m2ZW2tiUaj2fMwod3DvWERsp3WYyMsIdjCb6
EUPigJIj92F1Vx17YLRGjMfdI+sfgfmNHq+lGBweKHKScqmIVQEME8OxRqEVvzWGE0R3eFz4aZrO
0WnSRo7TtygjUrpteZkmOLx6HIbxKmcUD6AoB18uZ7sIvT3HY74uK7Z4cqvNRZUfBtm5FDd7x0qo
xdtIHMgrq/LekmB2H7RPSXy01sH3PqvhDS4ArXNp5PZCxaVnH8byg69dMH5D8eoCsjdgaRMN2IuC
gY4v0egvq9L86KSzL/6Ex2BFDZOHpS0K5nemHewBHcoz8Ok3y1PX9Bqw8fAa8sId3HAVjncNKk6x
YqxvGjvTZP50NIN1Jx34yOrEyQPAT92Ab4T7VMIkbwboUI03jMfUDG/qdBzNZtFgXMOCMI4R3oMB
YnEhJYtU71r074zwKAY3xxSwkREo5h6TNk5xh5DOi1UdqIeBIe9MrV+ZGzCSODN07UcoIXxNIbuA
Hh017d4PcDk/2tHxy31krW3jyetl2rsgzF5lov/ogcJ8gBlWVwdYGeMjE7rUwmV367LnyB2AwVXh
H13eSg+Sg1n82MWPNUa7KEg/ctP41AoCD/QxX0KJjR+vUSo0k7ODWLfWswiTNTND5DU8UinCX4CI
NKrXHNSKefFRGQt7p8l8t2uv3w/FNe9u2hBcvaAC2oaHjjDvcGj9Ta7uBp/8SnfMg23jXkIZMwO2
xu940jtIQeSMLcsBnFU0+jhmbORisV82XYzl239JQcs9FOwf8c6tXuTfXVwHK+yoGYaflNRE6j10
4arzUg+/JaPbB4XtzyU9+ApTDEiKzQJWR88sT1Cdu72amM2cWGGw7ERZgQLllp1O2nWM07rKGWa7
asE4/A9KizQzNeaJHg/6njnFYHz08qZNnTzbReRSp390iZNTSf5weUXWJiJvwPAIPR7jWCpphJY7
+epbDfsZ8eRZp+VHrFkU+WbELTKOOWYFDklRuMGFXqnMQx//D9o9r7XFElVzm8/T7NhAwvDn2ssM
FqgEbXeTUHqwjuS4j23tPKntxXwUHySVihJU4EInz2otCH7AVfLyFeyDRtkMI4TTJX9AvTlkMfej
bZZtDK4/Gvd9ZnTrhCQ0JGk8PEwp8Nt26t6q1i0Uxrul3tVgm/OnogmlwAKx4IfkwIfYrsvLEBsO
fIhVlCuLuQq+fVQCPLcVKg9MHzKKay/Z98IZgiVjN1HvEuAA/qU3CX7wobGddruhfqLD4Q7xI3rd
KvdGkQbDGpRGOTLfcYg1jOhdt5p9yZZxMiuGRQ3HE5kang1+RnxNxtlsX5EOHBjTGZJoloFOW6ja
jm3WrUmpxxc3ApMzYMJeKSrG/N7RxWaW0z0TH8mYSd9mcuRPB41Tq/Em4mBej1G7YPd4wlBIkR7C
MyBuUokLNb7Oxl0Fu2C6LKQa59xMZ3GlsgbzjtazMvvpdczeiQ3nwZj5Ytu5p959CH8p+9nkF24H
PPX1mh3VqFgeSfFy8iwOWnuJMdRXYl9juKXDaIblbQbwwjEBzT69FEt+NSO6wjy1v5voJtO1cabX
f002X6kcGdvVBrNedujCZgQ5rqCxZ1iPDnPrFPhLgoVN8Kke4hw+prrJGUZx9YLyapMkPPftJ8Lz
EM098QYctywo8SheZEJEf0UC/41dRvnUsnx1jOcz/Z83Pivv2pZXo/wV4osA8jB9y/QbwZzaDeFP
Vp389IBqwjo7fUpWDlLoJG9GqwRL88+VXtqZBfGWlt2rrxc6KC4xnqMGfXbVk8L31YeEr7pe5+65
6G7+nw8IjXtxc4rojB/uGZ6duMZgfFF0yTGs4c9c9gI+60phYMHvkK50emjCcRMZf/Y0SPmi/UTE
8aJrwhUwVU0BBAVA31sL+1mWB4MaeBLi4oetLmrBG7p2fw0QERPmJIoDCkcJf03jqOBbYxQlARVB
/8jvcfMnJ99Y/3F8zDT7l5PDzMS11eWr2KPcph/nyT+z/crtp6v8eeWB/U7SExjdbChSgoLVs9N3
bbRPRRTP7Dq9hiVuRS3/olyIFEXH3o+1euB9kTxtbWjYQywQCbWL/zzkkVCUG2G3yfaPdRJcweq3
KeHh3eNs6Q3XCXlWMSyFAfMpZUvRYSZcMhhofZah5gPratljjhgWejzJqTNG8LfOINn/bRCdIrys
3ZruPLIHlruVn28Kk3niUSLslPkfJW6LcT1KS/GVt2iIpAFcplMhqWuV3HTMb1jUiwq+iYbzPXgn
GMnL7j1vRY6kOS5wG5sZijGnH7PbM0wP1Z/GpoVkr2qYALRrXK4Kw983gGiVPvBXpJjvrh5tmMh9
GvE7wVKgHhjtqDNRdOhUH6nlLMru0NXPAq5xC4zDkhZqQ4OgadrLBLULHxhTnIVOHZVuzJWIBY/L
PRStlMG8Xf+ZobKRmFKl8ATqMcYiu4vCbikxJa7sv4QTHdVNcgsUGk/T5Lki9KKGkDj8gHtARTUi
Eo269oqbqQOWDkZ7xRTX1bPFPELxtLx+dNimWJvsAssw1yTLTB050ssPeajzdZLIyaxsOOcLJ8i0
6nOw439Mp5Zl85301u+UJaK4bOQqCEAsrC/ILWQIaDzxQiwZb663kUHh2LesKXMMg4r6VnopXboc
xQ34Yq4MxFDOMAWqK+yjDCG44Ta5deBmR7vjAneUIvopXjvnEpDJ7Gg2Th7DpL25iwlzJDRuqR1Z
npToEeHWbaH5S9IDjUjZpVJoNDqMSDW0VjWZ7ZmhAuQb/OEZUMfGJIDxc1F79KVjLC7AjYpKgixo
eq8atYQPEQRfk9tzunMJchTM30xLmQt48w2REwZgxDEFtZ9jc3dsi02rzJ6xyayyYTokWxprrszE
ARryt8FNIbfbV4pdo+Rivud8QrJNkQ5KRP7bjxBFzW5YJZr5VKrqSGKuMYcC4IrxorPo2DMWQtAm
ql2FVJbVeD7NbJroEoqGNYxzLIEkVEG2sgw29VLfWYb/J8XwwJu6RpT0SyfT7c9CqyWOk+1XPXAn
sGroMvlsUKtmXtjIhmMsvQmR3t0MU63cqoS+QfAhiPutIOoBuMiE8VooPA6y/ynl8jPGlkjdVtvZ
18F96cG0gEjJLNBFOJe4NEGNkI1mkUIg843cR67mfOLvsYgbC1JJUowxWxqYnHnM33PJdpK85RII
CklFIyjqmt+7EbcyzFrH1qbYZomvwy+yfhcB7nDdgTaUrCHXS1VVwKV5Vpj5lZH3Zax6c14PaD9F
QjMcnGCb3XPyrIuOdFI13KU0vyixpqxj5f9xAB3QYx7KFx5mXTaBgngjFlLL2no2tisaUH67OiyY
dRU9fHYudzHjUZUOafqk43tpPRF3OaaL/JEpubKKRkTRGhpYFKW/PKopEZIoO+jTf1DDhepKcwCy
IgsOQ6csvAhIZqH+FbegFW3ut2NVLY5SJLPaDlrM0dy4Fr16UduPWhzMwsYGYW2FR9XENMCz0oHL
HDtOo3MWSjh7Nz2RImZH+YeGHJFGDbQb2sCos+BAavBHQspUAj5OtwzhJGPIn/nkuVckY+e6XzYw
2lzr7gohnH4Y2Sumv42pOYRHqkw48nBf0IfgSMpWVspvEO0jMZ3soBUv/JLNSObguzDEbACQJ58h
5ZDCcc/1X09pigf1VssOLj9Cof3q5rN+x+3bUMXM8qVlhNewrf74JfLyH4hJbNr6gN0Gi3VB+rwg
BYIKy5yWQjedS2mNT0tYxq4oxdKI9m37raJ+6iHHqgx9/JZgrJ/OMm3B4II0xy5wYbyySTGFJJOS
ARxCPVgO1SazWyC2YjHi89ZTbc3lCZh3vSBnNy1C/SwYBt6Vb58au0g+W/mN3yxBUGGZt8dN5TOI
YY8l50eIyFho3EArY82QqQjhQGsfDaepLoYm1tSEcNGWsqOubgplB/O04wIvlVjnyL7mGHT/4hq8
1iXtTBjREburxWXqHHUIcdJGSH89rFLN/4ECzO+Mxp4x4kSOE3hbVB1KmBWjN15TvGkix1ChQK9Y
Me8Sy3p41Q16QppUtiONWHIkGV3MNLNdSvlLqPI3w+Sakbzp2FbCXRE/KiLIPz5SdE+fVJapbDEM
cCxrcjq7+BUAAeOpJAeieXwh40bnAZtSGVH0akpvbvGsx3wpGTa6GGRSQdw40P9J8YLjflj+w8A4
fWyB+C1MkqOMNZa2B0oL6rSur7AlehmSrsz3R3Yrz1cdQTk9XLca8T0FQTu7+ejFGufGQK0JWrPK
yEQ2jF0/HkgZhcpBU/da/6h44mxeFxHcQUfOfPvKKQpfjq7czBTDzKoV66LdqPFyHDe+vsOt4M1q
2tPTvdtvpeZPr/iQIJmpszj7LDIiles03+G8zNprV2zU6NqZYBPPhfbRdTucXFgYySNW/pmwdK2+
FE5kEn9VTFckk8KXn1jgjayok4ZJ3jA1MC6JcrWaTUGullK1WQcqYEwKPC9v28X9/q2Ue/LUwjoZ
6c2VsXk6CuZ6+ZKE3yQ18v7EqhoYe1Osu9GbD4TGmurU8Asaa7Cqg9hnBqZCmMC2kwWTlXsGEkV5
yf11sifKNwzLVvXljlAVoOdg5uXunXnXwvURPK9ufuBlLP7NhvSeBMfE/uPAZMqXwPhYtumf673N
5C91iX5wLr34nTZX258+OoT+KdSebQ1Pdko2FayQhH+FNMmjABh7Npdb16KvHf8JY+P2R0/7KNDf
J2I6zHj8X43gEyaS0hFbgHOqniLJUXlRC/s9DEdVvrF3L1tqu0r6qBL7N5EcJBFbe+JxVYhI+9zk
9qFwIvcgylenP9zgrIo3D7nfffK/mO5uSpVPDF6Df25tFWumWKOyJbMOAxeGNMk7oR4Fub7fMDNO
PB+G5WIoas1dn/5OLHOM/tjF6uojIZzU3Kv8xhw6aS+sk5p/9PKLIf9yQaMyqMT4iBtSRdV628Yr
y99JTqhII1l1EPo5AaLcYI+IBqQi8yJQEr4A3GNStpCLCebxM+rmbZYXDxKJaOuqS7fQuqi3pfdE
hNkE6UnFo5rsk/Q9dBe74y0hwm8myFz4oxUqU5kZR7YTlGy4u6BkNLUfzZyL+AkRjUz5tDymMXCJ
ypz5XGY9lXBY9vCtW29sIfogSsxC+JSQCDyizZ72oCVSzvcqgZKpIHw1eFehd7Mww++zMcUmx0LL
tLhBXApO+gAsf5t0G71bmdlprLj1b2t1WUmP4Ghh+/Pho5xwS+rZJsn2WrgzxBGVyl4WxSIAQ15t
VyC4tjV+Xm+bmWz/TlEyVnPK8JbnDzIzgbUrvE0FeaKGQLsZy4vgVVVZ3Z3e2oA/quO90u3c9Hwz
AcLGuDGxc3kHObyr3sEvd7WJIfkAD6O2LjL6pu8dDPVfIa0kc0tGKg/WDBmX2oygYsdQsifasdZH
Ht7tYDojtHEcG4MzeVZsBj3LvEDfOCm0tbLmtzhZs/0qseGwTMf9XehewGQldKkahzS5+JBCkqNs
EzxZdJRFRkd9WWOr+3f2A2iW5i7kDtU/uED9bwnX7BP2XZa6YNh59GSVmyR9cmbcQah7tsoXCPz4
0WPQz7ZZdyvRTIMd4UihgpFc+vqTQzCxqKhxGmXPoxW5bD9HfuZeB1x0dK09UL22XYAW2pAwM9IP
s/2DVs81IeK7wG8ELjNYqsYh2abmQbVuXbwk8CPcNa47VDI9WyfGwxs2HYMgMLfq3rAWXb8hTSOJ
pdyuscvSDIaJsgkcxnM8mMyWVIc1KAlRzZwwPAXSCg8KkArodTiZ3HRPTlaoV/Juncapbx0sMdaJ
uTEUGwVzW9OaMIMEOSHWcHIo5ob8vkyvZbljlKyoBCy6c7T1gd+oI7vDZYKqNN52qiJsbHGOabMd
etQ1kM2cIBmBqwxayPanJ813tz2lFV4DsMsYi6/cS3CSxMmz6234pmCUJKg7sDkIMoyI4jH4leCn
h6OlY/wtt2QuYwS5Nh6XQXxbzER+qoJ76x1qejRKZjMQQD0rX5tT5RGcl3SRlfFyUjn8Sn67qYn9
H/tSkHB1lMqpgbDmG4o0+1WK9rf3RjDJkcRIMynbbV9ZN4MrciJwfWQerI2Cf6u3vxvynliROXHo
ihPcmCsq7JdEJdpLq1EtcM6pGx4bZRZKqbHqhT6tAAHAts6BDOgtuItuuIdI9Z/MKFCrT6sCNa8+
cQ089O5XbOEoDd92R1yo7wZQXJE/TX/8tcBea5t0uXV5fcW+35Z7tfmkC9X1tm2+DbqlLqvpLEPu
T6yyXOcjx6z0IvmDsVPSNf5DwgfkkqyutVehZTOmIG2IWz3blMUaV4jWrhV7peCSNubdfdCO+L+7
TO8d34byS4S4GC1lY9I3oGrOmLXjRchJ9qFVItrqAoqg+5NJ3SdMRxbTg2hih1CZrnSHfOTfqUnZ
tBH0ZeubhlcHKyBuDkW62sTlFljebJfDp0c9QOzUXKxoqOqBSsqAjexNp//aUHQ8LLUac8+BUC2S
ap0dI7Ene54P61Z5eyVjYWCunxkhYVWpPzqCr4Y7zOpSPbilU8c7kW8Y2lHVjIsU0j4OMJ6CPPsB
KcfARJ0ouzXBodsQfxiGD+Ur2eBUhx1asany7iFQu8PDHkkj93x1jtXuPAJvMTWw6kknokmWJ5NW
shQm8wbC9Dwgbilbn5G3pYuRR5wZIcJV0X3ZmL4RR2yYg7arnCVNMl6j8l3VAZalp5H0F1wOXYEi
CKvZ+0zrS1RTlnDWYCCqREt3KhVFkBfjbcPYVMPNIjHW1aGCDRs7cRpM75NOGK1aEBu2zdFsgl3o
sNVdljZS/wVhiI64bUiUOxkeOHK74I4FrfVPabqJdUf3v1R0m85appGPmfocDJ4TY6KKGbWAyEpR
hlhzJO6H40N4RA/XhbzW2M0hQ9FWgk3cQs8hj1zPdPIBQfMOTX54QOf07GVB9OhF8iH1zUfMtbPo
BNdZ/F35UnDBBm9ILc87wjXIxZ5hnQnzluDrgQ8zSPcca1bhlLJMDiUDiLb/a/pDlNAIwuni7DfL
qvo0m5xVDMbqxhdoXRtz5LmVkg8b1kxmk5AkV95aX+hkCKjp8BFWsIQ2fX0upJ8SCSk3Nrm/a1vm
OM7gPQ2T2SmAQWFx18k8ZneNS2xWw/6Q1c3GgFtGdEutdgordxKpTJW/2/CrH35T7w46lpZH2k25
gimU3/7kWOWGEedXv2pxK0qAtA22hun4hdZU7vRkI1pU6q1PBjFnMjrTrUteLFMoKJ2/Tcq7221K
ZqQggHMjAF09VOmuCNBEomhVPnAoqUujXDJ3RVyoDHdnj/nFVrYQirsSjeiLjcH1Pv103Q344JN4
5Sr4QQAG1Kepo4NXKWwRdBEkjEURO1Z2tZmiY9lMlI1fXRSMNWn8EpoGZxLLI55271BWzb6QOn42
34S7qL5qPAYN1anpJbTOevgbazvXZma7zulHw/2JiNolyHBWwnqptBgNXLPbVRHtUGbl4dOr93Ey
JT9tgtOkxpUrVKAZuviiSz8kL4URgC3QrPH9kp/Vk10nXQZuH1AXZLdmVLVNAIPK+g8iI/dWedl3
ByD9lNDb/VfK+pQxLqMPj2sk3YPIIIwc3WThcaYZdMj1XAQNz6q3PRKNrhtPKU6h4Ih1GXCl1LOE
JxP1OGGc7fbDi8TZfJxr4cssvw1jzY6auGuONKEKXeYgA02SP8RkE7h4BSv6Fe+r6eKHcRiS4PmB
F7YLVAefkmYvjbcpQ1/HAPxIrUNmwkx6pnhddDTLdjGW24jmmwQz38EaX/WYzpv8B3qtRxzGxRJI
qFOpHXsw2OOYnG2b6htFsMt/8SSlkY0PLD7VNlFYbPwoa6GYV6X5ED1Qq76Q5pnt7XrDZjI+zDkz
6d4zLX5wVWDxl8p9HF4sDv2KuyORgQedSzkUOkq4lta4K+SrBFIWE97MM4xZqX4F7gzu17zGHxnz
o9XSvvH+8WtEYB8GGw9Y8pbcJzU1gBdnQUC13qOip1UZ5UUKkmYIXjr5sLUV4ZVM50GYL4aOsBXt
O26MyzGHexRyyb1bmn+aUEr18C2zxFemzoJSzyP+fKRFjYA5JoAaxkJy/FngGOqCZ8MHb3pHpkpz
QmeI+yCe02VXQ75SiSBEFaQs+smYTgfez8QKUjkACSSozDpywxMtCTNuIBZ1JpHxgDGatwaWnXPW
/Iup0YxdPpaEBJgWMKkm48/Achb6urYpYsnpOdR7ZGKlBumEAw5XeOjeOS91M94UmECrZAJdlvji
IVVI+keYt3P1aZrFtlJjx/P+rBoLkyrZE21snMvsZTZ3DpnLDtZrLpoR8ZTchtrgaavGM/ajEcwH
/GbKFDyH0R5wNNTRWim9o9fLZiT4tJrvQdJXCT9vgpu7RLHKWNJ7xkwlkYKkKjmxVdyQdV5wYwFE
fd6ORzFieAx4LmkRlImXBc28UjI+VB3rqeftOuotqQVlupsuBO+dCrreumJndQBhLugrXkBsCIYJ
aAl/IdUBg5n6gbhlhCuQl26z8ryU3knlJ44tD6e5h/0ViKBKC01PORZmZ3mRa8A+P1PGbt7/0kHw
pZfkr6z0YngDNzewwrWQmNNzqPPUI21+8rAU0EqRkJO1Yvm8u3BlQ7gFoUm10pB+ZeWmjGjThLSj
quY6BQ5bt/IyyzFG5PA6qsH/F8o8xx47V99kP2nY7VqjRtWsj1HJ880FbCwG6kStfaBEd3nIQAZq
fwD5PgQU11JcUpWJA3ULq5k4iYniFqbNCsAgD+bcHT/NViHoKh9Jnc2qfbksrRzyZ8s6mjyopQVZ
CKsRm+q+hf9dA1OGAh1TGjDyl1/CQUmA0w+/WvArA3Twk5O2lCc2kGj5JmUe8pHQB3VaXcu3tS3k
XV/fA95uq+wWQ3XqGO5Vu5CZShR/l90vDiip53VQV0iwbrwxthlzuSj/pXB7PrAbND01nSg7NX/5
5MUkoim1ydPTY8koP3G4ZiBah9p+CkzkXK2bgHPg4G7RNUcDMYGDmAiHo58B7EuJHkZEQDkImtJS
ptaCeVin9Nytdx2HCRl/zLCBTeIFJMb9m46FCqrlGN7KiFD/NCTBLydPOi/XiexZjZdmfMvYLMr4
rVs/g61xBpvGWzepeTbwZ1WJBvog5czg/Q10bILlsS4jce+EhINn0ZwCE8EFg9Mi/Qv+BY2vKQqe
Eb5WKfLXYFKPYQ3emHojXSKiyOd0dU3lSzepElJPRi5jYuwZfYFpffstRW3F8LLCCY+FDRhLR0hm
vw9P4LFmasho4TDIFfEba0n+fmvCHpA5hxWMOswwnd7B5WT8H4qDnylLlalulIWLotPJ6ZiwTSAi
9JTsYVOwAA639zynErZM1jInK7oH22gLe6Kmgrw1tp3/0zSv0lhmxUfvE2OekVyuG0gPqroo/fKY
xT9+fCowOw/NafBZo01zVpDHSchXaVazgzVMC4WCnBPsFfJxRvDPd61FHz9bMHkBLPh2LcN3kjkf
sYx5ejs3ChfN2JymxCzQ1+RVY+Fq3IjsDlHvEgnK3fpsHZGKixP1y2R8mWgfA0WN2H3n+mjPVfUd
4psoWWxdHzyVMSvKn4TTt4YDOeRnt6e2spTdKMevn+nD+pBplz78ciXYapN+SlVN5AFwp69Qofgk
EQ9O9sC46HA6KwZFGd6/ktBMW52z4SwTDe24HHhtj5HtXiN4Dx4NayL6VHHFtnK+yEz4KIKTF8UK
Xr32bf3pE3bQhga2gHX18/pMJfSeolRH4V4zMlkkdcIReVuF8WIKzybEmVK8YimVkgVsD9MH9U0K
VaWPZlJjwpVGnr/CqjisOl0hPnbLG8TYBr3y9U9VZHpfXTLr4yIGR0GxXUssw7X+ShHMTWKoSkIc
BB9B9UtDrDiqQsdxoy+owOzoUlThIvXtT1DQ1mdac13+10Z0eIhs43u9M0DVOdXZM6vqG4d7KcLO
yRbbcf0BBlmAHhHSRiPOEwz0AACYIu+tgxU1KzH3yNtgg63FMIXWYKc8mPRKKrkNc8OcPEq/Ii7M
bU1WGbZSbuyYvNteu8hhBTFlo9NMbh/2YK5Npmgcj81g7mGm00unUHI+74iBNg8ImE4RnWVWmI6T
Pmwfdje9focJa4rurliBY7+eKyRAaIYK+3vvPePJo/uqDZlpA06v6daCTpJLHR/qSNx3m/FUAM1K
7M/OJi3z7fo/mUdi/zOhhFOHZDrFucPf0qcAEx5HlQ4r3y4XCft61RKUi4YLTQBzlXzqVBJCDg69
5LfHDELNAAVCXwjpTaMvCunVgOahS97peEsD6aVwAImjcdXZCYdnBpy8qMYDA0c48mxvIZpCAjX8
XUby1KZDS2YOiiUh+/1/isMvGxeg6fj+B6rkumun/EoBjTv/4ph/0AZmQO0kARAqGJhVgZJlglDR
DRbx3+30funaepqp8v/RVXe0U2LH7muSsqXhZHvcCsIGoqGKh/uXjahQrn25H+Vtkt5jqJcS6doR
ThWOZW7K41Kn0VZw+bWHl6wb23EA5Mwhh2LpHMFJJ3+m8tVLRrvW0XGAA+FN5qyF2qRJ73Biohwi
IaF2P/xil8R3z/pnIZdURQgI+JVP7xIasul1jlU8oZF2PaU/OsLLRWYcL1L2GDxyvSkm/pnSLlJO
G10hESs+FQi3HrtMzihJbd1FAz/c7QbGlFDIi6MV3VHh4ZPi90RySjY+zTDZbSSvTVSRLPSaBlaP
Q5eqnlosazgJBKegAgcQr6lfPcwcR4qJMkI3De4wBug1PrOJzKxbiDRQ3CPG9AUqgfLrT2dfTPOy
y2jJB03AeRc8fm9RzZNzjIwedvhAUIq7BJmMLjLGxNZDHQ7kf8qKWNe7MZhalP8mnBzXRJXkvzlP
y3dxiox3XOnLyiULWP20/rPxWkdq6GUY06WHa84SnxhQpVLlIPnHgCUonir9KZh6EgWnoOTUFXSV
hHSydh6kC/AVj0NM4tE8yr3DmCnytw28UHhUb1OkBFKRHDkmCIwnVk4DGZemnBVbI+Yhm2fb+O38
S8DkTdAhmXirRt1a3kWhT3rsbTy0fFIqB+Nihz4C+67kypWsXX3FDl7JW1nd0bC8sojQW+M7bB5+
XvA1oxDRwuiReb+2eCA4UBn5nYlDY37mxqXhxp3w6TK6Dvx3IG0F0yCJz3VSJiMbvitjJKdwv3Pp
qszL5JFTVNHaJCKm7GZJ/UDSrjjjgygA3igXc4vpnDRJGYx+QlJH5riBPc4VgDFj/jUI/InhRn5a
rIVuyyGLRlFzRffVDUj6MNVS2TfmJalBGr/tFjEmvSxDcoKrAHQ0yrGj+r9mgBGwAJEHxcXDZlWS
keMubBG2ibKVCRimTXZ4DzEn5LL+jgkg17gWvZqyyKmGcyskwoBcMOrmZZmop/Yixb0pRTupatBb
rbmvUnDzoHWy1/HDjNwbOSCqu5aKGIH9Hrm9HM25tqo8dB+4XrjYMFpAA7hV/PQ6yji8UbB2+Z8o
n0rBaYbpKx0HC7L8s4bHQQGwGDiNCrbUBtvJ/xBCimCbn5jBHGGlYS3URUQPU3tNJuuN+IlR4DXx
a2mgeiTe/zyqa3yO/FOU6I39uh4OGD7mveSivPKouCc3eMfm4IjhmvxkdEEE7psUW4FdZ3q5owSv
avo1ssCY+rBIiosmM19h/mQFw7HEXjuQLOmm3b2/UnbOpaeYMbFHhA+LTwk9AwgKxtOh3krk00vi
KQOH3eka5rtk4umLW1boQCX34sjadOMxxnuq/rl8QjljSyn/rIG8T2qvof6whHqNuYhVjswWxID/
yxVCp6n1m2KEv5hXrQZSRCROhtco28H6xxHzYcaljXX9knUC1erVuPeK57dnySo44gR533JE19fj
QACETBqda3A8Qr+9enn3kUkxY4Gcx5wsD3ln5Jesv6rV3iApGc2JQsxi6EEMNVHcocHIQl6OEhWJ
ifHpcdnRFe5bwPWEzPnarByhnbWeItAsW4vcOtGJMGLNaHcaFn/UaD1lcCQl7I4WF9gMFGkrjE+1
4xktidXGuPPswP1OZQ5Ppss0qo/LZwehJdxq2r5OXO6+1ozDG9s1+vu08rl8GAmD+oKzVp6XTuun
2GLbdCcbGcScov7q8VoL3QsczQRpa6h+u4zz9tXgbQZ0o1mXFFF44G7PdvHOqkM/siWQ3JLZSZZm
4C7DFDkWJJuN1von45ZSOow67itLWEvSepVWBjlaHzPryhcEGg3vkvsekuegA0SgewE/8MRYmKaM
8bflEhckLWF5X2k48hJzYssKhhiYaBklMkBU03cGdBzbl9S3M2uKNeXdhEHm7L/sZQyaph/fs8E+
UlUkQe4g4+bjzxt1mEZ1J826jEH9GP40Ckk0LeHEO2ForGSlyb/KcDBosML9HPQ+BOoJlhxNXhc5
DRZCNMATUv3e1CPushL1UhA9Li+dy3SqTya7NARvbCqR9Wd4tMuGPNftSfYr2k56J8yxSrulhsJK
u0AtWevc/+f3jgnDN5N9J3cpeIJm00lfVpX8mT61qPlp0O6KTDlrRY9E0f0D3sB8G+iMBRJFGfWl
TEUCrwq4Do9JdQut7D+izmu5cSwJol+ECHjzSoDeipRIiS8ISiLhvcfX74FmdyeiV9s9ciTMxa2q
zJN+LfKsDGIWEyJ+pFq9IKIQ3fEjnJYdWd8xxWHWSGogzcTUiM+MXyS5wd3Z6IsOtgP7LGmRSPDA
O9qMM7nzdsnkVNLHq3zr6otBbIUrn1BJl/l3rNK8pRUw9Eh85ZQRoT6idlQsSoWmizZp3czVUV0q
sgRjwCdVJNHJd82QrzQGUPNcYJCJzt/1v8n2WOncioiwAABJnbb1Gx6dSmwuoj76NE2QasOwTSMK
Y+ZFW7nCX1oRpgAR0o136vcQenRflVU4wPWGENG4BHwnHDm56WdGgL8pTTYFRZSOiRT+PjMU1U7Z
TPUxkaWy8dOTasXLop7IJWRx5TRd011mk4nf3IkhlTPSukuvW1RVecIPummxGGJbJKgQ5ywYYaDv
CBObhS5i1y2sjskSq/IwgSPb+pIpeJyDj0i5ELbzIXfWJ+VgCbhf4WkXueVcJwWHARDhh2J8acOI
Rti31wintIpuqjKeMw89eyMvAmbyxqdXe4e8s/y9qkmUIvM6Z7GTi6bbDyCkQCqw31VIORx81M7k
3ymYVYbPkj6G2+zd7MOlREk9pwtPaPhSGr+W9ZU8Jb6Ft7WNE8D8bXSuQsoHqZ6lgrQShm/EFSlo
/E55pAM2IE2A45G7X3AXcJDWP8zB2Px0vGmM6tsq98lLqvCmliW+pEYU9uogqEQ4y7ND9W7kWxY7
dYeajZiTGPKrmjq6yHD01y1XYOl1LIHyLAewjMaip15KmhDUTX3dJCgIM31ZeDvDe4E9ANP3HsEy
IBcy+C2HTVfHiyLWgN0k9J1ZWkjSOPYYEsT+NAROkSx0nVnlXIKYZriHwOXHiScwGHBTdeTpEj+o
a2ktWNqzCVMyK5IGh672ho1i2mfE67z1WO2v8RitwAhyze5UNslCt1YLNOIIhnKnUOahu7OqDzbD
qXFQWpByxs0gpm9EToGXRJ72faiEiQwO66uk0338Hnryc8BVhNxFGbbkplyPzTkHQ8DO1gzvI08/
iWcQoL/0UHTGsc2gpJRpzTYp7yAuGKiB9IRtVctmFoffC8ajtBSHA7LHxFjXG4PKugwWDXR8sies
NVTaNAk0p9MTurK4INI4S2it0aON9XAZfQnkZhI8DLwdKryQrvHmsoWkEuIbmo2CFb/CMqsn0t41
GJVnOnHQA80hMVvpGGsCHWFyXKLfYrhTMNHRF1VTsru0VniX4tMt6ptVr5IV5mpUeSk+4mAV0Wtt
knDl6saZZpxHvZQyDUgIZ3SVre/mZy9BSFF9o7OS1V2T+4XdsicGgbMKeb5HPreRIpkboU1Jla/u
ZQc4mrlPiy9PmRoGn1FfMnEkiz6i+A77xHTYY3UsirHOri5okSyV1XjxxnijpLfGDx6E6WxqoA+1
jViM51tQAX3KJletsuON7cag2DSxt0xxzwlI+jphuEdFfoFemsY5JkjcDabs7XUdkiAygyFGBh24
3a+fIqNMIfii7syF6BEk8Q4l9lpkBQ+VDcrDaLAcQzYRcbPBppdCz9RAk2oZbU9BihrHSt6CkXCt
1kCh5hZkJUGumlZPz4FIEqFYCOedQTlSf0WjDvVOZF7V/YxYi3aGyxaShK3AqVp6TaC3ITCRfW70
HtnJqETCnCPSwp8TjIQRYVH2TunRxdQtIqHlgl5iLFnY71JcipJWEwqDyyLXeA59Jmlwc2PhWCLZ
aMhA86ygYsXqI6f1vV2YXQays7Bf4JNKk0su9ARt1PveGwhg1Pfu4BN/o2/ESedQ/wYBNWUt4a4M
iWvNaC6Z7qsBksjgAGSHnGCDaOxM7VYGPJyWWKwsE1dKeiEYno7LB4LLk8QYFcICcYMyOWPsnfK5
jyhXrLVdlISfQaXtdC5WTX3z6myho8wYgJ9xYVrMsomC6ENjJSoSIU7IbrWHaEi/LaJRBA4KW/xc
xGUh7RtzPPbpaGsg4HE+GoDgdQnBQVnQGYHPEpKBUwZDf+l1dvyhcGrxw5PXB0RPfo3RpSBnJXSC
vXKGzynk5Dyp5Um4p+Rd4UCjQ2JEeActay9lsbyuXLpesnkfSvmAMRq1mKh968w3ChTrzNA5hO3K
tRAmDT+UyB0hEiH4IutrUpMiLPKwadPqjo/ePI4rTD6ZzPQ9NLnZAHh6+yjCCbgzy5VMJy1e6OhJ
UDYy0toNnyEAI1xvBtXrr9fOaY6XlHJYmuDjJGuTiV3ooEIau6sMF0vYqgK1zw8ZrajzBDV2TO2s
G0a7CMbkmelQ9Pfc+f4rvJGnQGOabhmCAo/OWOkek+BHBy0znJN+I2UbZj8wwCR137lUT/hDZPpO
7vD5F/D1Ab+9NBfTfyYlnCeeTHBble1mRpocDTffIrv+Hkfz5Y5GbGesmnNtrpigm6se4oLZEziB
mo3wjfbHaMRm02vjzaq5CLxueGnDMX8V+XtAGDLbPIRLtst0tcQQwn0djhg9t6ZAeez45LgM36hF
qL086xw32lwCAADDcxygdtujuh0oQ3xyjuU1DC1AHxjjVhKZCsInWC4x3dGqNIMrqSgWKsTGhP1T
fyWN9e7z3KYsIJqXZ2VTpj6Mw3zlNlMdJkBv7XsYfWOwN4dPIxaME1hI2Er0Z3TME6pryrbSCWSl
lVzVdSoXQKyCC/EO6bGv+UXoNyD2LqpM/FCksbfVnkFsPNmhNPpYfvBeuIjEHWMMjgTeg+LmiddR
nedrfRr5h9c8gD6jesSIuFb5VoZRs1FDdhRal6+NkJZ1Y3D9tw9meVtlOCKLX6ZD89PLMIfqODkY
SF/If5gkk9wBCO/wpkI1QbujnYx+RxAMYhmugK5dlVzTkrbs8w1XHH9GetXqOkmwIZxJAVXVyqGD
WCOIt2aqegv94i3ptDP1kONtxgDnSMcJMd8mg6MHEgCPUbDA1dJpBynBIeyIJkNoR+xWfkg90j87
XQCQLc0HMq+LhyV9Jz6bi26v+ptRXbEOVAKGbGycC1k9GDG2qWkQGh5wjyp+cBITFu8uCw9olCUq
3E4OV0oyp2GLhFQkOZUFGUsHgRuJndf0KXwbKjVP9nJLPrHs/sb05pCTJnTReuaZ6l7Lb3W/oz/d
eCrAIdQTMx0DV9wBIVm38oNk6YS9fSf8Bt2bwoK0zhosHqDLiuIO1Ftij6fJj1b+GFqMpzwJyYwc
vzH70A/95GcY0b4KETh8TKLaxkRxogHdtBP845rNVY4fZmDkGxzBx/BbCPgOqImFiTVfq/uJtzKe
SYyg3yV+AfIs3BXbscxdkaQT35DdqSyjQG5/plyF1u5FPDdJh5jBxeSnZvWrtS69h0N9qDVmQnvP
n4/uSQDUh7o4wfTdZLA4zHE1G9D5G2yAEbfTLg3flKKf5+KHl2O0sXCXiQn1m5yLg51kb6q78A2M
rbybea1jgKNUTk3oWraVzOHiRgKVcLnW0LTTzC7ZH4kLD9yoytays0EKOS4VlPSBmYkSjBny1CSO
WLr4kWF96qr8IpvSr5X/BsnIyA01AYakkh7uu4Bj1lr20Y1dHKgZSFVMPZlHkn1G44FkWAlizxpr
MI/Lb4vtb5MkHmoV68pjTLMJDv4RSmmV6syYvYyHl9yflN6kQUtYYyOrpAM11AwMFz2P2PFriTNH
0lpM4+w80EeJxaEhDkAbtJmSWzO6yY42UR26bJvIxUVK2/MoVBcJa53rUz+U0kIbt9AsT4KR3hOs
hn4p8uzIF0bKgkDVLPU4BvkfQWag4dK3VO7rVTqgti/l/EdTO2w6cCHTdlH0gAAgeWpYQ1rxEiU3
zD6zSOSYyxDu/F4Dn3IN1f4Vi/QAxWAKG0NEAdiPGrakc+y/DZIA7mqlVZe4OxDEbGZLpVqTssZR
3jTRrYmA8blGe1ERAsX7XG2iuSh/jjHKF6+tF54xkv71IbPv8iOs+Mp4C1LtpPBCWmxC9eB26BtK
dC5F19h1Lb23GgDQXHUYRF1SIptTA9FbxlyYqD0cSkxe8M+ZeIC0ctWxFWn5wfT9Y5MakM1MEl8q
Jo8iBiAb4q+OaS+hAoZOAXhJlh4jtPrB1GlDn1K4D3KcOPVEEEh5VMssb9eUlkVEfGGGCUfAIVy2
nx18mYiaZRqvTZdHL/5qskG0Eq0cuxFblfakhaVJlxAC13NRNW6xLlMPNEx+ZVnYZKUMyqTdkx6V
8ICF9VRFXAfPuvS/Og05f6TeVfbW3lZRd4RzE3/pQ/ZGCSlX73Gf7qcxcartCP/NKH/1Dkaissll
7BWpNfc4CfihRafimySy30IYGtWw1ZpbieocXUnUnpVm6avEwGQN5ufgQ6a9rNPKKpXngHGiRuic
vdECrVSidKAMyUMGgk9ZCOzSFDAqGpl8E7dd3MmuvhI79zfwutWQNb+JIjzB2TwSF5Tnya8YHRdQ
AitxJYQIjFXJqRDgJMZ2eNGONqON4zFxyN4i4TNknevPNdu1mPQPagAo6cA6lbPLzM2y8ti2BCrp
kOhaTVVtN5BWqkXEk4vu78616LJKD0wc6LaafTSPZLSXZgTMv8IUJGzF0viIkexhtVtoeKgaIJwl
fiRdvLcmaHOACa4bbzHYtdSp6tMN6N6p5Sprk52vCrYumbcct5wXYTCTIHAxR+VaMoRER4fIdicD
l7ASS2m5qMghTRmVjvKzqnZa2D8siLleVeDhgDfNWERH3676Pt4ncatygWaZt+jmDQfRzDG0VOlG
0XZmn9lqjAiy5cl6bRHWKupLfVkgttxa/alhEMC9Id6t2psFgql4jXmNUTpwmlOR3AacMzQG4agq
qMgKSDqqmWwETpw8DlT2cncPa/nk1XR6nwWiL1yYqsKWOEIsPG03P/1gLjVAvRHjRiUum25VxAb1
IcBtSm5/+G3cER0Xewe0vyId55HjNWAHq4s9wiFpXje0HGWv2HnZxATQFgYVZIr41VCvCufA05Rd
15PVAFMgac/lwC6cUQj0v95alIgVfIO6zojoDMIdoKGp9LSP6A4NBo1pMmHgu/PYbnT3IhuT2YMN
aYW2FeFG3coUoyhNIn89xrIFpJrtqVuReeYLsKvSxVDAA8rhK7Euyfdh+GjyV5l9xdq4cKkh9CnC
CXiEKgnLPMEDLrQbi6Yr9/4SC6ST9RMS/gzkajEk4RK0zbuoQJY36ln5rQrazs+5yVxjl8Y9Z0U6
e+VjqK8VVBOh7WYLvQ8Q6YestGwlY0D0seEiz9q53jQpyWZ68TRECdNmPVcr702Mgm0aIkNXyGCe
yz4wf88gcIboQoRjBmyuOv3s62057kptlQ1r3WPdLr5I28PpAlNVe01CmBpcbgk5I4Aj6CkbiUaq
gqFI5aYsqEbtXBKOwsAJLw8BT6ok35YZeQt1vjDLzJZfOp6H0UcCkHVCStkqObBqZ0JrAak0sVND
4GL8hnwUWACR73BKs20uqzarVkLBWYWvqjtK6UCDF50qq7BvWLZcPFKjXcs+IlwXn0310ChCfO3Z
IeoKZXXvczOxJKkIV8aFoPiQ4ahKi5aJWJIPt7QcaHE4wugtAF+wAlZnC/d/h+fKZDrMY3Ok1+ZC
XS+T8cj1tzLSDkxMccx1ZeMHLkDPp/pqFMSA6pOWwo8qXEeUtqRPOU1FOgY9gXoVIOVy+/ggchNo
7sjVTXbDuIlGmVoNJLX8EWuQR4OSLY7WOpmMVoxvM3Ns8wBNCZFdy+F31b417tmI3jAxN+xQDZdt
RiST1nQx6ovQnWrrHo4ayXNAPjH8U73VPi3z8Kxr6armVOr5Sezj2UKhRZWDF+mttT6NhdOMY/NS
CZVQjcGxijczkxaC1hyiIFCdLIrmpqyi2/Moj4fso6wJLMIGkYEmT5DYZjTKyVg70ahGf097lTPU
5d9tTdGnznOV59kQ4aXr9gEDQjkW6V9X1SmB+6+2nf+RYvW3BMrorPIQLxmI/gqVbLKhf41V4phI
IksVDpQ/0wjGpcxDGa1rKJ/BWF/kD2v0cQhg5fZ33kDbrVgV93I93AU/OifV1SrGUzHIdoRTYaYl
Rs3phvkjiWfQTKwA3lJ0m62ogeAVmn0SHuqqPgDrgdcvc5ZInE89jdUwWkutue2TbhEyNslQZWbC
eWS+Pfpc9Rlb0hxnhtIwGmvfKn8fK8ZRdScwHHu2Sl7ogoiChAeSIV49QHFT2zkknCjk7Qqjvk2w
kg3noXXczDXmzM9ao5hgjda90oZ931e902akfYrA9jsC7TPS0aSaUD4DT5d/lKCy5AyFVT+ZB8WH
kM+zp4kU0wJf4leXRAxFVKNeuWiE7kzuIhsK8ZgYoMaMWcWbTzsrnJaos8Cwko3cuq/WqYQ41WNF
FzPtN4NJbyd+sMW05H1yQrBPNikSNfRemCw9YJjd1EWRUMsrIuImDpQy0D8WiTejsAyjaRonEnjM
DFlWh4WAslKPjq6q70MBr0NXAyapV6EC/E9vT6XU4Z/v54kkoEZCmyCbtMsSuTlgEady5lRLJPMp
8aROXEBZsk132Bkd62YmPGr5kftfYv+macWGbSKU9RCdt35QQm2q4uymO9+74mTRqYhRe7PtS/1g
3UTamz4qARJ9HE5VdVMniJ41xquqbRvu/GmOOKxqtV+zf6wrgqGw2Hg6xAIZcVBCP1lVD65UrSjR
kV+nwbckmauAx5WV+l9mTOZDB0WD8FSMzEA6ZwWCuxw4Y4lO2eX76yifo4izdBk9UkQ/iV1/upHE
TYU40CepVQKJYzUPgWlymwrPisl76cpwDzO7RyNBOyeg2PO+xInvQrPGqiSuZY2Fjt3zrkPO1qC+
J46ebtiMKJ7EeytaguhpCDCvZa4ujh3s2hZhghzco5o4EIs4CApYReCxYrF0yteKsj5m16kr7aEz
r7resM/Pr1Xg7aWcUSpDhSkaLqt8ByJA0t1qt3MKfLmVBGI+OYZjxljOnOO+Wpp97OjAQSQySowA
khN+q7Q1ISRj1ksFAu6iR0bLIY9xDpnZSJ5WhdXWdukuBGBYSneKjaUtPwRHnyI+tdhm6TQSQL0a
6ZvlvmnMy9ObjtERVSJ78Kt082o6otngkJbWGVcXDn5uZluTEW45Sbab5rMrah+ibrfMRP0dcaDZ
gBYhWX7JNPTWjsJCooLn3FZlf62Um2wMl05lQFXxmTdD/QTMhcF7QvbxdJj53JpSoH9Lg7hvqh6S
gOVuPILIXVBEAkehiQ4i9kmfW7ww+puOpsZC1N/pX0MFJ7sB3aJ57aku9IsCaFkl6NwtvjSVTWSm
LJEnfwDZPnUK7piaLLnkHIYY48eN4EW4KkA7MCSrZH1O64lrRKGFG6o/HY0KPaxYar7arN+pBHNN
Kql07HelhzE6dEunVltHnTwZhLsEIxEV6rMT7z6zgSoDGpYRmaqfMFwluswYR3UqubWFKUwk/C0z
n8GKN69jlv0uXDtpbS1UKBAJE5Y+XoBopfjly6sMi6jyOzLZYLy79jNhk9O37lQntFhGtJG8BoHi
SieRVcSHvqyxZvQue+uqmOfwQXk8qFY4t3izgaW8ycWkeFJESBhC4fTEapbMKjvsW1GlbkMyR4h9
PPsUAwQBLbK+eYfavVfYI7QuTdvgQioacIXGkRR6vyTU4THi/LWk74FnZewhLVxRRMwFNixYUMbi
ITXOVBA8kkJ4vUgj/IL5oyiB2+nl/KPsy6XCdVkOkcP7ydDXbvw8eauh6abwjdo/VZ27qZEAiN1X
zJIeSqR7J3i7puiUkKi5pMTzJOjkyoTbPovAuDcHqBrs6uyaVlkK1y8jSXdhuQaPp2gT48nR641u
oSmlGN/KGoU6MUulnh8Gnq+az9ChKcGXpsNJD+vvJAjmIum7ViA9UH8YUUJ7C5tTEk3yQsYpSHmN
7Gf6o6AxHUzrjo4j22Hg1ssQcxNYe9g74IGjlRolm76rGbS7ZBuYB7rxgEKj3xgEdBVV3+GA8NwT
sHLig9WGxZQ0OvZ7MYXe6dZrIrtN1loD+4kl48w2zfeUXkFBqhf0vXncErolsyzbI7tFPEpTELdu
MmMAK9pppQr8HmzJq2vUeZcJTmMGy6KOlx0gkJy4r75ODqrVENx2Gy1cNhOK3wyYg49ddilT1AcN
zoY0u8CC2Y8y2cnivKTKqRicdATaB1MHStagpp8VD2zG5OH36CdCZSHmCQu/ADG2MzJSeYJlyoY/
C/GnoSUbiYwM5uxzmbKmNl3ZhAqlW3Vl20J9sAOwGjwE4IHhGtYJ5jCvFiyhPNYRZzMaFlatfvfC
ZI6zOk/zuSfFS5WhL3qFVYauIm+Fxehrq0QjrI78kDT8YtgyiZX9FANk3iPHaslbIgk2HXdNy81R
6/J2gd7fWXjAzVjypAo8VVoF6abTNE5ixbQ0iQVK8Aj4VA/1MyHJ9O9zrLYUT39//ftgPQOm4ptB
r3mcxjKkXnMArCBLSboBXgrQKzUu/jBCIRKKlFxt/vbvP42iOMtMzjuJuVA0fcHfq/j7UtwBMbaB
tZvp2WYMrSOjbqrw6SWpZZ1totgkMnX6J/xfUh/UhNeV7YmvYFr89xOyiGy6AYQwGuum2LRV/N8P
Xi3tFEkicS7vJu++oPMJUSYHWWb69Pe9f6/j78O/LysxPLzMmeUQStS0CLEFcfimnDmJI16EwaTG
+uc4/Pt9vSJYxD972yQwsSET8hrhp3XawD3mNW1oxizCQGaN0A3kSKuCshBDUl07REL5dD7qPnV6
/xZkDPem20czxwze8HWsoXrUiUm3skCSPzbU6Ep/mH4eG06O0PQhFpjCxOhvwqgcGSLTKSnVwFgx
VMRGZAUnXyOJsZwsSlbpgfWQdoHqUmAI2kqeDrGLtDKt5XAdhpmyYK98+Dvefx8ihX5PBJMBXw41
nDa9ltEM8g1+VZyX0WsIe+w8vtbKdE3lL/X/pwDqsOl41qzcNOgO0FGX+ebvO//OtFkjWRv8e6WU
DP+CfhMVBIenxC/HgrL+98gkfqzPG0W7dVkUS/O/k5tKPBcShV5H5oQdT5m4K/tNoSckhzbYYk0z
4OL9+xl/H9KWZFHJYjH7+yfZRCZd5+ng/33QW2ILQlPrZmro6pz1BF5PH9CuVq0HG99qI5hGtfn7
WzK9FfgEUhH7cy/nKcz21TUsAAUmnUSJkv+fu8bU0Qb0JCFhPeb84jCMB/Of94V+7L+/+e/XZ2OD
QdEqF3kg/u9la6ZBNzGiBvi7k7q03CXuSNp5M6Wjev5atLILwq9kEyhEMCQ5K9jfD+vVrR8XKxW1
CV0z8HuIdg5il7xR2SHL188ihzISWeT+ff9CcMEQ8p6HDd2ZkqWiBXuUeCgWuPNQxF7FQV6QDUM7
p1+yClxMNtlp0ULGCiKDd++i+msnd7hEK509vkr+9yotkSb+LRehlgwLe1Zuy627gp2BfAFVwcJb
YpRFz0Qh0q7Llbfs7S999sOok93OoMz7HASLp4eLtKWPGNZHscMhonXu4MSHGGz7cURLlCx1YQEM
gcaE9IJxerWQjyYO/RN0zvwpyrV1J713GA+m5EC7Kz6Jw828OWoAEoqnID2qqtIpzCXEOBJSoGCZ
tc2Pg9Bo5Gi/EYo6DOkoCgoVWgK9K5IrHMWwcYL7yL9IJfZtvPckDVbYZSkoq6/sR7lTDtHkSWRY
XhpAr7kcQHokhtgUhgbJTHhtPdSP1N0kBLcv/8qbm/R7TJmgoNK7iJGN2jFlF/t2ZQJNCkT8yLSX
oe/YWWKjB1TbGWgWjT2BM/03HnLME3DH6YiW0U8giLDp3yS/A6QCOjL0bn5hs+Gl13BcgkCzjT0g
ZmI2fJ2OIvgku38QzrVLe0eu5wq3NXr6dE7MhegTXjTPIT1YrInkpTig3JBAYW+n6cJisuOxxl4O
Wv3Dw/g37fHXCCF4/dSWVHDUjni0ONZeMBPoC0CtILqOOTb7NJuMNTKoW/TKjG/KOX2RCG0rWGkn
zGqnv7pwyBC2op6Yfh3ecX6P8eqvhCF0NFTITPyqH+wqNU45gDPmCjY6xeDXeiHCqx+TsSJZYIik
VIcXhX2DoFxGmYE9MhN5cOgAWwmGI7y6dzZKCbuBX0xUruC0dwu7BP4y+NpAyNi0EyWEBuHp4l0z
9kS6TAN0ah8WBfpOjkZ598QOqhCDePc+VQRbmyJ3+icFTfnW3qV9f2AcG267df/ogJeuUEajL5cX
IIYZJr2n1/RBVU5xxRtwf8qH+ZO98wW80PSsvUJqoisiaI6CPAnmZiUIpcT2Tv55fGXv/IumKjkP
cWHHD04qVwLXQ/mYRmqj3V6ZZQ3422fqj3aXf/pyNr4C7Izy9G18zXjND8GJC65myAHRcvpvsDNM
yFoUWI3Nlpe5d37mq3l5vI5paIMgFIDYA6E2n/ahGeKcpdph8/lK6efVc2ICsMI9+A7zkx/IN5QP
0mXyZsfPFkyiX3hlwGIe6RltJPVaiDj4YRHKOgtOnBzeKaefF89Jx0owMvawD+YP3xy966iq4pn6
icCpfSgv/k/95Bd4v5RryfRZLhbvN/itrx3vkwPeo4W3KS05CKK5LmuG2icu0oghEXEtw5y/APdF
A0wTBEIjJbqGqmy6Tekuxlc5nq5kA4wUa88dG4UrgeKkELSBy7BQ9Bvt7rNJsGbmJb4qb3xF/gp2
jCOrz/iq4zVBaT3Xj+YlWA8/+oU7niUFmv100Hm/mAV2KFHld5OEgnNizQbavZjB0eZvA+LCUXAz
scYHzJH94mkRviI8B+lGPIXfIFlgHXwYZ/OkrtmwhoySRXv4EjSMWuAu+DetbotAQJRuGRZoBexW
2pkv0QX7jyV+a0wN+6LC56hBpRsCgTBMmERyj+ihbsxlpNbqKksbYnEpyZek7CHpsX7KOUMkvNhn
Qp3eeBP4YtijAQ95YmFhACwg3Zy8MrQ7kWPOitjmPVMtaHseImv4/szSeAFcXDPCddCIIq2bDe8p
yM8nTQ3+QReEe7obFwqIYbSODNUqx+hZ9dCBzBTOXGFbBc0Jm7MLyY2rZh42CnGNxtOv++ggQ9Ix
s+gglQFt/87naPMCyy66RRVN0KTufq2GRsY458LhEcKV0zTQoRkNzaUEtxSFgU31gNAaihKs6MlL
RxYDSzUMJUx46XHiPhBzxXBf4cXOc4Tb+LEH/EBzrzoSKu7rGw1tAB1Gb6xBEITSwvuthhpCRoUt
UYkrvISjeZ5XqL65F4MTC3KzNl7mZ3tl8cZyuAOBtAYr/6l/1qyKxsv7ZWHnwpmWiFd4FkvH/ZFe
E+DUiU7qD72KU37grkBkOemOq8W00kXrnL8/uIEQ6EKoIWSUrpDNA6gosWgRczA9iXgyGPfuM7xa
d/LVwSsob4Rsh9onueAduA4MGONbeI2vdCHoFk9G1jWzPL38hItVDw6tcbRcA73QQCw3AXk7ywug
1FXd4DGcQdXwCHwiypmTHjmAEnBZaqh/xFWd0hk8cdeT6XHPGgzel/IDT++AIldwUIMbKFKZm9hG
zyrbUgWwH+uZaDE4ADG6FOhdYKcilBfEHb5hJBpX6cqqjkczm9YiGOW+oy6Sr+7otrOpbXZ0b9Vx
/JA+SC2g7Z/OmiMKxIoHGeBF8pOYl3GUzuUjBRYwLYn653ilawJsjuWON4Q4dov8uHlndW89dBux
leGZx3/v1Gc+AZrzV7kKG+lavWt8H1299/Ss/3TanDUNuN05eucoThDCK7dDstYQxM5ZdeQf9cd7
Zz1i98qDwX/QYJJ/TJBpx3oOWIsHKcQHLmc2LJf0JWDYwdz4oyNWJ2OJAcmxtNRq7aOjXFouU/GS
jLO20RGlDv7KVDP4CW1bHCDfICDIAZlQafWqeVKSJscIM5IjZJJgKI8orLK6+tZLqq3aFENbUZqO
YHAo+qRrMQtaNzpjSISeiIVbryGXmX5spY5L0+eW0DRDRaAG3UXSzG3Gb+fhpecLihfIHftmZSAq
zmxS6ZCE076gQxYxye1n+J6IP9+Yq24tI1ptl+0HTjQag7nTRg7RLyZ4b5yysh38AJ1tqwexB6jU
LX32EOPigNCdbbj6rSB1usVvdF4DZJvfPJtlPOJzBqokmcTA5tPZiECIdfOtffYfsCniNxEAIaFH
VNjjs7rwu/J+prPB5ekf2e0HP6P+0L8Rk0Bu5UKkCwpZRXuyVygu7dv4JPeubJ36Pj4Tc+YGC/fb
+6zvhDfpt4SLOryrN6SX3wGbCMYHSHfEWXfzLvz87qacyg8OUuvZ9RNfJ6FyjGwRW0Lv55DwKvK9
8OWSyTI6GK4yIPN0Zp90WGsOvYk6Ghk0PkXcDzBVphcYRrPy6d/xWrBp4SsY3nW8AQQfdFtNZHso
z+CSc1psEUzhcyCImZOcM6G2bngF2NuhuxPJf0ViijIaacys/RQ3zUu/I9nmfmWjhGOeByaf42al
8Y4p5Mt6bylboRzhuXwvURKKdnQDvptyaAn4fGYEEd6Ed2WSCTnhkxmbe6b1DmuYNDiuBAIwCMvE
nsUVGKrgV/ie+EOSFiBannwJsq4Mu1c+N5kC8SX7kfHYU8ZxCEibX6mFDgOVBruSYIu3+sm5Lj96
2iwEX35zsdU6lfOMG0EHcYaNt5uHoFGGZUVnNHICbe3pS6Vb43TnaHI1FYIdQagfdnE356zIEuzV
LT7wCUXNoYvs0IJa4DQwOe/uVmBaEBMbOJtCjUA2YYNv8eLDY50RUsTTSzWOQOOVh/gejNuwROEw
Q5QeQDhgZ6VP21U2TaG+YAUKz2zFot/gFB8ilgyCP3FtsdNiC5TGK/a6I1QIdo/r0Rp/vfhu5QUL
h4yWMYw0PEWdp+KC75nxheWlI0TQooqi5sHDx16bnY4GPMbuPge2giXqxQ0PA9YW4d4WvTw3Y+VZ
kbyc/NBdZTlFasczhdfnp07RYEleYMdlhyqba1OxO2OVNXTYTywMYbUQG9xKzvS4ufIKk1P5oERh
p8Yelk0qf1GoR15sE9qXOPConj7BJnGk32bli7Gh5PO7V1Ka4P0X2qtl5x9MX8N2j34OpdMnOzJe
NH/FjeQ/MCgRUwrLlS0m78u3obxRYyfNkhqJ1txQzUv6OOr0cRwgcjvUIcRaAn1GRZq/WGE9OuQU
kwPHzWHQyc4F8ZlaOOJPIM9wvsKqMIit5qfjvGZPTciYO5+qQMdttVVcCkSgRgjG8MH9iMcGyePF
vxIOXLIl5RBgTmDoxW5DXfADEIe+5ZQgVJbDkU09A7m/co5XTn3Gi5/aiSXySSRHjsSO0ERaMm1O
hbv/oJAV+v9Q9WbLqWtNsO4LbUWob24B0RsMGMz0jcLGRn3f6+n3N1j/iTj7hmkzQQZpqEZVVmaW
EEyROvIDhkJoekah2CJB7DFGMcTf4j/x3XXEWAOqGcgPkJlmlKyMjmT3IGuTy4V6yR+kk6HCIE4y
TCgEKtQ+fGh/+QVXbsBNkZLW3JuouVisv9FPurdLGV7b0XdMdnWUJcx1f5jkgh60ubkHduRoxXs5
BMZGiVG54b4Ghyh8bzU4v1FudftwoIUZEQajCiO80OKPtBYaY4XmULbvYotR9bLz1dTdb6lLz9Qs
1IXdS7vSGuWFYQ0m5ju4SGiestIn1Ixx1Unr2KBt0QHctn66UUrQqyaAgdqaOauzJQVUVMzJYXw/
5CyKtkX0EYVxzNRBlHWG4ZPCxkTqXiEToG/DNGX0PGraHgap6Fwt0n+6EB6J7P2MBtOyCx26TkBT
MDfUdRVJzlwJ0Qf0RQvTl9GUU+tkLnYKEoj3oq90ZqPStzEsSG1hggKqnMgtK4+5fWPJIkkmXOXL
BtQmziacLWd86MjcUUhQI0DjolYRq0KHozi901BsEaSgHCb8JY66k2L+dBNV2HpMZGZKC69EimFl
pTcIip8NAOLG8j4xsGK+CGbVM48RkXXBOso8vVrIknYKXx4QEzY6Mp7utBtxzDBIdAMSr3zoKJ+b
yNlDij87PRMmZGBwRoqQj1dfMHWGnQefjN69cjSwRdRrA64E8+3cxJwc+A1ev5xGGGQBVyCYSHFM
cGU6vB++IpRg5bRrIuH3mzL/cjCSO2tuwr34W0QFuHtQXp78C4wl+7vqEDD+cASz2wUU2Pkub+4C
YqnXOjKb0WWKCCNVnGndY37Zruhka09CahysyDHpRrbcVtjAYi897PaDoiPlrW6DBT3cfPAU1ROh
mgIuWCija+o4wrnM4UCy3WNaSckQrWNh/MXA3haYFQPMbNm3bmLN3g0chK3qkRFdei3MVqO01uyA
T+SRnaK7Q3sYSNsOH/VJK2H8jB5uPWa6kHxl/FQ3cTq12FsbhhuaGAO2I/3qDpUOQtJZGJOqDb7+
VOyGpgBeNFKsZjuWI5eKwZlejR9C0kD2hi4cWcq91SdKJviTC4dBfaMPGSf1QLiTHmh3gn+s6v2m
dhC9S1X6kUzHQ4XunkJzSQlPhW8OO4YNAa5wCYB9RAltz32RTrMxoUKk5jfBYp60YgEgiF+AZ1Sp
I36Y+KWw1eKb729xV9DsbqsM4FC5ziR6K8SWDKQm87/TmKQqwqizquVmUanQ8keav0Zso3S14bWj
+Zt1+Hxv0iay4DFya8vDzs//qZDjW65JU4IsylOLXGbCtDSUVkHgM8Yj+O0qBPtm6RzSd27DLF/l
/mGi24SCBjrTt4KYPEYzvSu9o2buqJ7YK2xv6xkPIi7KLrYVJoERrXvJdkdkyGNJ21E2jetEmxb5
X+kmcUDuZLfHUq0+69qpGX5sLSsqysAVvUIqMARZFBMas42P8ccYXb3aBXtwwMUM2mQuK7amgIv2
KlRn5zCYO5/kbWBXYGws8jD/DQtur+Di1Z+SbtJnVz+GSmHYOZieCOwU2gm8DHWj5m+dtcQls2qX
WPOWzdGiRUCSFC1ghDdGP7wZw0g975ISwCBOUEU52w4GjITsajW1uJw1Sb6H1XU1TePc9lCTiwSw
zUfaR73pD4Rww8ei367jAT6EceoYW6Ez0EYLMOHrZaxKdEvDFjdkp+1prhuGzm76Lfve1ijQsYRF
saj3HBIESjqxZph0Td5Q3Zob92XxbW31O3QktnfacsAyhbqd+gX7YfVEggPSF+BeA+dsC0TIlHL9
n3QekrfwaiLZ0fIp3PRS+FEV/XKQJMMtBuiUZoeFSMIpRxmKzwJwjkdbDEopg/xI3M20CVe9bF07
j8HkuokEv2+777BU/fWgVNcsgRqKQLk1kEVNQ/+tW++RqQJgNCiTsaba4TIBEMXMDXQ4+gbqMCMc
XiPUW26SgpklxJFOcu3apWxnWYHqgh4pKSuIAol0GQb6kqyFQNw/CPSABdqXQb96aarMdZynyNGH
M7bYNe6vjb0LZDjsZb+uJBCVWkY0mMnjxkiHZVmhzinZIYieykY3MN1XdHvVZf2fpZhHZov6o9PS
Gq06JG71rVCqnOVhM+OcoSUtwLRdWS7eXyCOcPzvTGLbKjYmGsgQ612itFwx/Z37D9RLly6V3K7h
YrAyAThNNJIT5qBUZsN5VGR8N8mVWgUKWGlrDAgqY3OT65Ir0Vihqrkl5jVAHAyTESPfSnNpawQn
WzhOMmXIwP88gEHJaOlRv2Vqb2ATSd/aYf/AMy86DaZhrL2KWyjAC0eXxgbuB4i+Ynezc6XK2U7y
mQiVxWdwAxQcIlmGqCu6A+R8RE585gkePENSp+g4TS66J8x/9W4+fEYFPAGnGN/E7nyLDuodhAmM
sruRhIKr3GSUU/8fTk+Bzr0hnv5WgGZA4NmpCJZcdZJckl8eqY7935KRHTespSj1QZr0e743L+Th
0oknhmdwIEe1kfPMlKfY8LACBbV95ba2veKVD3Jb75KrIpnmg/+WjFXgYHxs0vigvwYH0l5ydzBJ
Gy9t/mLgms6Mz8ltBqgE3sOUKKCg7tbup1u0drZABCZUXM4xk3NpsOLIMt4TYwn2ILobNP7Yp9GS
uU68BdEHFsg//H9k5YDnzFPFGA1QmUyVrY5EHKg2FOmry/lm3+RwGObwJB+ULgvnlteAL1FbxHt/
4zRL6W9agQsmTzLuT8IsEBSgKNeJP81nFqDcybuAmqJfflhfzhXxhvQ9ODv0XDKyEepICncEwLiB
prP8Mf4CQUp/8iV4Dmdvb7+zA4kxQVSd2to44/zEKCmkeZItYMdOnzA2ZKj0jXNO4rrlrwL9IjpA
cACNm9Ak8nzCDxcOhqU67Gpp65tnceId3EBc0g8exQw9YykcpgzGR++EaOF1m3NUzhlYDWuse5KS
cFXV+6uKiT0WCyeEpUMkYG3ys/RFn4RWVUcK7pC+zsguaDnZiqg0OATtKs4cFQA3PYs1YPOCm4zw
gVVxHO/UAThC07tOtZOj9+8JJahRFf9gwX9UP7gwGTHA67rzdj3KPmlmHKpP9HlpyaiOGe1NTC0k
6mUwD06phK2p2L4jGBjE+Z/6jVdou5ppSN1SwVAFASRyCMpyiWYc5FY6K+LXmNzu6DVk6SC98+Ez
OaZX6Zyi0CDphZiDzx4gdQGsKl4dYEgQu3pZIUFPSHu5wcxguGI4vOog0BwVJbvD6v3lZ2thD4BP
sFMl2mEIu2FmHTs/sjbF6B8zVKxlrrIdYFE2SzKJzhjUI9Vs9xkDR/2Uz8sR5zbuS52/8bwIGzbB
XoMpxIzcPjBPTQHRXrv2KoByD+t2EzY0B+0C+u5YAOXl9qavwRoWlIWcakB4jMM+sUVCVuP46/Aj
VsXdIH0BxDkMECjeRFjHHhybcTDvcS6bP1J+QzZF81EZ57Vwc27l2yS77C310sKQcJfR65Zlad13
Kjdkk9ARk+fNod1038N3ScebwmyPCQ2j8Bx2lgOUX8KL9aSopm1DdUxzS/RPfv0GAq5L+4ZeIP9p
POV2RT4rmmHOileUH87kVuf/0jhuM6pO/SGzG50IG6ylp3zn/jNbuqvm3f9taLIQzdR6LXCJEJL/
HDiTkVHhP8KJDTApgiOtwpI7gCdgVovNjAMSS7yL85bd2Mq5W/jP3mZG25z7DKCBc0bRQz06Q9Tx
jk/kuY3qhwm9c24Gv0OXeUj1ZZdUwXgW3/6/6hAdyg9AmQ/nVO75k5kbH/UHuClZQ784oMWneUTX
klntT/1BSIsml4bQspoDrc/BOsXblgB6cyLGzBYRz9oiY53LS0/01vS7fk9wcVxWB4O+BFM4Xp0r
hFKz4Ixb/yb+IDSetK1BxM1YbnOu+atZ27RsPnFYf4wKQbZZV6Nt76yufzMdqaB5X78R3UPDpZvQ
RRvcj4gsQb+gOo81LFyQ0M7au3ekX5Vkwp2HeE07A7oehPfcoSEBkkZfOTpbyXYK3hzKCkICEw8y
t8NthO6WNUs18L/ZuOjcdome9kxzfTttvcv4gEgOyPEgAHEF/itj1DuancXV23Eax7v0pV4cpvHV
LuGHXhchiY2mJwVmyYDs2guuMSGu9QHFFoUNXMRhxrtHtkyhRbbMecCuUSywGSGve5JNC1x7mtMt
TFEuvBrUrBagpiK9DCg42Se5+LyDeSFUtzRoX6AXTW7aErxRDNLB+YmFXs27M+AZtyFNwuzMS6Wn
aq/pgbbOD/YV2Mv07VaOzX80B2J48dFS6td6+uYjewF2FaCoq/wB0slw+Ih1VOhYq/XLvqa03Xvx
EfVKvwNGbH8S6qE1fx5W29kqZ9oVcp9GCoMobZhNfwQNTHtzmCX+vLyU2CXha/Cp/hSAhCBjVyua
Gf/sc/mTvP32a+bFf5oVdwouOTP94JDE/GGPjWQ6upJF9q7eIbv5jOprPP45JpaOB4PxdPBGGMkZ
zoVVSnNzSIyGAxYgVU6s+DV3CeE1xEcBlBZN1dpKYCtiMw1SdERaVfNDcHBUTPNVKKbZ3KeFCLtp
llE62TQx4xS7M2vHErKAuIDn5TfrRN7QDju12artilZMrbwP5Xvsv9Oiab5qlMjKme+fL3AmWFhb
72Hena3mWkDs0bLw9tN4kpVzzAWlUR4x5BgoGkENzlw+Q2oR4CKTpR1SyPO6BayfYdnXJS7zyBDt
SE8iEiMVMBuSP3QJZy1aOkDvA3h8d6U6xGwkVIk4Mz7Mf/2eIV0DSFAOCgdkeYFogpeB43M9APfV
H8UkvCx6Z6kaRzNfO/0bl5AZQ/EDAAh1aP3h3VlF5r34juihG8aSdh8gezf7R9KVfqh8P9Ii1j9B
lYVKkUIY5QduS6igSLjoRQYLAgxb8hQg3+P+EOseXKcel+zm4m6HTKCAbm+wESGVIBryYm4vVRdI
ArsJmz1oIzcMCCT/SyeO246MjdDAngHvxBuWVIkn4w0YiCSg8VwQR7rMtOVg1OB7/ZzILvAqpfNw
p2r4D6+EmOJLy74H/BDdYP1dx8aA7ZmmAIJzlnI+Z5uvaH8gBsP6DzZml+01rgolAD0lTd0aOFAy
I0mZj4/U0xF2jZcx5GJj4/4zhSFFOWZCpB5Izn6dX/yMoItJH3EzG1iZsEZ/8CYGhecJ2ZrR5EGm
RR4FqjiXsQdSlijCwP/9bjlFC3xWILiG4VLRF063rj3KSLZQzKxm/Q/dEmTnpFRO/h0bx7aAgi8j
VrgEtBl8kH+xKkhY6FBMC1yCgq/mD7yeVgmrYbS2peqC5mPrkn3FD3D6nmXCGeCL2zCXoJvP6HfR
b3H4Kzz+sUbIm8YLzjPv4YO1ivdGc3Bu07fzhMqQQDUCo+8mFyEwc92wl7vRfsa31HoSnkn9m2/9
DrqkKCv1ro0upR6YM8tjSl2K+XpBzkYyQNJHhUuOzJLxmhXln1ytvRKzBbfud/bFQ88p2szmhctO
UgcKXXiuz4oQkxzmbBbUwRl3ogX36tdX9kW/Z2ZAA+6K0TM8K9rNTHifVDp/MGTZbNFQaosIMJTQ
g3g1JINUba5aEiDccsnThyclC/U3OXC9hFJCKkEMBu1hG4Kr4T2AhSiCuD0o8Vj+7EsZY87bFVST
1/f26wXZAR36jikJjGwx+QPoePBlwA5s2XQYjTGU5g23bC6CEbst/F9405AzjQXXJKSt9FaHsMIH
9cvECj1ygkuFZzdCddQn9RxQuaHF0yyYEiw1gD07NJ4+bRjmciJqmhYKMAeeDTldDVQbi6HbRLFr
vP6rlslRMRxivcB5X+BRxYqh7yXRz/gjGmd4Fx6tjbEZ8Y/Cz4KBsdQWAKR0nfCwwFSgXSAXachp
1V0SryYV4eciRUSs46y4b+VF4riiIcjGA3pcy/T/5wYThA6TG+zYbnIkU/SX8XPFlN6fo0bSBlpu
C3s5TVe2btqWipctfO2s4z9XzKI1aRYxMZNdDIWlAVKd25n/dA9/hxmNI4aOTjWrdsXdSSooVDj6
nI0abhijOBETlB80aqyJKLWiGiV4tfWavhIAHEmfIlgANJpoSGMgl36wCVOR0FqhIxP+0lRik/Z/
nVNw5o2USqz85kZ1Q8rBqmbHvlPVUR8LeoIquDmkc2HjkkUm8oakDukMKQFbS/eEREAQTKINkQ5s
kC4NNwOZBjU4VR3e/e1dpvli0eOYk6OU+JxgA4YXSopGbR6A9lTz/h/Z/BZKtlFRkyQ63YvUoG6W
pHib66oLSsKBuKdow0h/TrFiAnP0UySL1mBSYBTQd8m++ax8g/BDOYkP+MB/yV6LnAIgRJ+T0HK+
OfU1fHREuWyQ4VxIMshXAAvhw9Fioz1WApq6pFzRWVT8N+Ssv9hZcV6RgZLDcIuQrtScSorvetEk
a6wvCQ4aWrtJpGfwy3hxZ4PGzg1nDvmBCxJmy5iME92eQucc5sEMpQAvjsYFpAY+AqZZrA9c53OU
XOfmO/xNzvlH/RHjgPRkO+KikcyGs/Ifa2K8hA8B8BZzvkUALsj4PaS3sGOUNT/Xr2PZ3WqsF7a+
r1G9O3AqKNwmrOVUNExY0WKCmUbLVAZRQ6kyY6vFFpkbtOyXnG79p/prYhcuh6265BIRhib1vFeB
s5b6j5lvenMFTZTYWtiI6CC5iYY0wZm2aRZsS+OYqqKFWsU7Q78o7REBLPMU38L0RKwWL1J3dMWT
mKC/zOIb5rbcjb7qZtDUG6bEYSDhagp59Co38LvAi+8eOdm1yveS5aIHhAnL2mc+jzCMxtgAHzqy
BDhxi5QZPiTJNYOfZ9p7u7N+6dRhEi69O7/mAf+BbK69l4WbXftP6Te4Jn9EA4JA/2kCfPZzdjp+
y3/8S72zD9o/utIcL7q2O+nD+YVLTEamenPzbHBYuu7lZ3C1MKSASYWDHZq5N/7lCPCscgpHipBy
Fn21sjhZdKPlXVIs2azYmUidBhOF5oboGAzsDW6OvdMA2UkkVnnzycySalq15irGZ1t1QfXExeIy
JccpXLNwjFu/J2NGZOvPoRZABSAmkY7Zn9UXhAaCcG2L1vVA+GXYCMOw0WcQzh4oQKFe/Am/YtQD
LYYEcxgeWrwoL/8REbi4HIAxABiPKkAC4Adf+O7yPtmeEcpJx+AvsLHauJju2GwJfVhlEQ/tZkZK
rsVuXyzYqK8cD5ZC9WdqV86O9e4f5U+OS4rMuaGxL/nr6Cu+YG9IkCYS9z+cPOsddsAnyi7pvXlr
d5k4p8Eg+B39T3bNkUXJ5PHjZ/kT0+3AAugDGgJmZaSHXHU4JvTmtZlp0XkS/IL0M77wJg7MBdbh
Ev2EvIyFhMVIhPfrgkQkwdfdAY3KB5GPmNpaid6diG7FUjfoBuG8BNkgXWTXgk7DF0JY2rQYNNHq
A3AY5qNDtbaoJ+bkrVtnFeDcMQFQu7Bp6c95DPfT/pF6AxHpIhzD06JbDt0yx3URbe3DxjgDe+8F
/tpCT2COnzo2z7CWkgPA8crYtnuBOhKgnnwKb1wSiWWUQnTfKbufWJES72iLDbS9/BWJayFCF4gm
hN5Bx/pq9V/3njDOmKIkOwQVboKihQ4VUwCeAtHLIE2Qq4Jq8Tx5CxkuXRJS3eymPpxTcQM+/Ui+
8/0LjySNzT8YYoL1r7SkuAD3C9+nJxkwRAM60YjFvjCfHL9g5yLDiWeud49/BTTxjkEyoFy2SDX2
QzFGV3rW3irAaUOpUSRC6FypMJBx14D+B6qP/STTXagNQdADDGNc6zbANm1gCoCgR0um7EixSz44
UK3wc7vQd8WJaQye4PAEFD4qAXBB4UK+Z/0ZbMxMaiKlRk4JVICzLy0LLGX/pjeNuQLUJrwOpxNu
xTRDHrlU0azFCwXvxnjBfUuUZJQX9xdEYUtdRsk7Kx9qSDSsrdjV4pVcugaR8Q8Xe/q3cHpYItlX
xQ1G6kBeXYgMiULTZiApvCUYJXz2v5ggY7uTseAl1TDHz4VIzffhW0FyosIy4tXwV8Fs4d5j9BtT
VgJxl/NJYTUFyUp82XLJzWlTnBHVISfzVa/ejzCaakSBRvUc0FRnwjK1mTnn9m7fMRAkkzCBrh0U
nmKnJGtgWdVQxVmbQDP+KXEEL50nxYU7FOoKnvVIbQ9cjBXpOyiRaCFqT7oqv2Qe+h0oCHcPYFXa
1HBEAFHMBzAACScFFikFpX/PO6G78z8sRGtBfcbBaRkibhWsZuHl5s0QdzPemE3y6d1JYrhLxIYo
sAY2y034Sx2cruDRcz/8B6YLrBoi3oM8xDiBHHF4fwF1o1wA7ZnlIt4rJ7j9gFeIU0GlmWvbh3vn
xfDMHaruOT0N8vNLQE+Ag+GWLQQJ0LNJDV6Nhkw0EUh5+AvepRkZP+zyF4HiofLxYXlPJJBf+wgG
pMRbim86Ah4AP57ZkwtYTwiopTeM6kjKAZJJ0Hg/lToJDPhRWBxxvBBWpeAiNC5OzRPQhe42ZwPk
JH0H1wGJhJ5z1rYAN2fmzCAU4IRzaE5ikdGKnWcWEwHnRg2zFkNq7A8XCfCCsuFCNubSQHTJOSmO
oX8AdYxDF2cjGuemgxBklcPFA0tLsVYTl5y/ZgYL5zlCJaVAqmH50GLlFSIl4kq+t/IB/i4kTxZF
ie8mTQkVjRQcHZdWDTx3+scCkdQfxffAXIwP5lI+aGh33zKOQlws0jAqcOzL76wd/5flxeUEyuJ4
fGmarHxbqEOsi1zGTVSU7CwrroaNXR71V4i7EPEYSBibaKBOERT5AXSEYu6DdRGjMXitOYAPkjvr
Selv+yvWOWRjus9QQYoz2Kv05OvZDwAvopv9kO+5cR6AUB70SFBtEDHB+wsQTwYr8uXvLGuQMlHW
PejlQuUR61xZ0K2m1KfBMjKewqXQa56MtgMhUEUPAmyUpgvwImUl4CNfmyI03PCyOpl/omIJWJjP
hK4peXKMO5TIeonLn9LVeQtuqlhXFoEKjgTmMDTjPogljDZtNUEEAqtoSOC1FOscD5ippPQMBqSY
RU851ltfjar+K/PuX7yHG4gDONobQv83X4w1x6dhiwDCyPdIKvkOp+lAD1q456LKBenWXgn+jTsC
2s6WX/lgvBW4SCOZcKHwc8A9+wdLlyNl8gsLhoEMjYS+HHgVB2XYEZy2iiSdTtyv0I9QNJRMk3fN
B40nquvyjk6GaoKzy2nk83ABgEt4Un5wH/M/FUcTLRHwEa4Gz4GacN4FFH8yTpwi/ULZwafjPQp+
iwSl4/iAQfsCUdp79VShF6cr/jTvBJ9JvsVfImwRpV6RAfKU8SXsq7/AbS/JN4zoPc08/pMTxtfg
Zyodjt1YC4YrCH1Fuo9u7IO0mVA93ORHfwf95kwM9PorUaN1Nx/XPh8AKnxnfdGHfEGz77TGjC+o
WlT2NH94E9AAIC2tIT4OH7Fjq6f3MuMb3JNv7xK+x6DUwEucIJYa0oYcIJkz6swi2hsB1kuipV7c
iJnOiXcc2c9ZVLfpyQF7MoJxyQ+8g09NnsAgohObNs6lN/vSL+UHH0g9tg/ACf4wr0QgEX5wRP2R
i5XKebJ9V3w2wbhHHzeD5EYTU1w6tgWuTY1Xr2gcTlHFhGh2wQo2vwRlXtyl3Grs6KJS/iMZJh8k
FQ3w4riGMCZvPRGJAvkcSm9ESNGCAxMjIHyreFChCfJ/o1e9xhYgYhNXFvSZCAG9fZ8zKGjBXsbA
jiJ3qdXgcSNG7/flB/DNcCOkeUy2nOe/ZANAS+Hd+qZokghLuDnoUA9cCjbelzNnzCMG6A/RL+a+
pumAGJoOq+GyJ1LkDTDkg0NzYwekQKM4DM7eg4Kaxc4dz3lf1fvk0C6sdmCQoyFIiMVoMDw4oQSV
PgsMb8wBepScjOl76aBpMaoGw/Lh1FjcQDbvwPUoxgTZXxhwFGb6RMjT2ighGSFJ84vszUwY5a7W
xn7Q6u4QMjqDy91R+7T0iCdP9VZYEsEu+sn8OppXvrlJk1HfmmbnrKbBZgpHDPIfBq3+McnMmWs4
1rYNnIATWv4FSm3uu9oWaneak4Y+ZDvVoz2FBRitFQh6yxgDXWbooaLzUHEDLTbGtlKYFpm1DHhl
1JoYvux7p7Zy7F2XwxW1nbj+TqR65diBdEuNflU0FHnh0HeXGivLI+SwTaHajBVLFO4SLXxTwIFz
LwS/yztsTj25/ium6a5EevnPV2o0ZJLP2VbxMlA0hjO8HhCly2vVQkNj0sVxIkTadaqqV0SplMN6
I22KMNKueZH/71ckpt2uqgPQ13yEmO1H8ptk6t0nSGI4mliCDQOWVuaAfjFm4fmyPOE4gvWwHTgO
lb8locLm1xELzhP+tMUc5hzm3+K5Qjw4NYloYUfa8vXc66GRy3hhl3X8/3tuSp1xMcXQ0l5ve72u
SktAdXi3SpXIkH8C41LHkUCmuh8FAXY1141xM1TlyOyDxrhoZmiBWATfldKBUSdlf0w9uT++fnKG
7B+XSkbh8f883xbm1unSBv8JC1l6Ft3aFi4tFlzseYEZ3qoWDDdjku5aEf9bhz2kWkOusKCyBLjZ
ou+0tOCQ6x7DOaRq9fptyK35YHvSVQ3hp09YIWCXbUGMTcqvQg+9f33Yogc0NHsLr45Bs32zxLrI
+zdISr30K2h8r5dh9daHFSBIGlhrxy9NF7wISMLzvbnRlDizFfo1K+kUjEZZbBwFLZ+fqwNxINcv
rQ4EP0aZ8WX18QHPgPCWldDILRUBt7gohudI76+HsEl1dJIwK1smE3a9VV+MLPAv5PuvX0w5ay5F
4bATOeSwWoNUus4tfce0gmTX+0yDaONCftck5jAx3eRkKKG+Li2lvPqljhdLMh5q8VuIRTY6S1vZ
v/5zimSiZIUX1GQO+rpJ/XBjMS2BCayyvUuqoVtlsh0fS3wAXKvTzXOVAAmHteLdwhb/uDbE8TUO
1XfLMYdzlrBmGhtdTe4VJgovJkBASP2lKsjLgVrNtHZFk/UPDVK5FXXll+KPDaMmtfIT6BjEHK8c
+p0QcqaycE5NhGWQajndsS1ja0kAyt8MzWzWoHDpTjNL9M+KVW48aYj3UwzTVyrBPby+t06NE1un
HhdM3SiKdZdxy5eV1d3yEJuasLX+OV1lLS1bHVevXzOFYR7Eym3aMmbOmdT63MYjuESiRtvXr7ET
OKt27H7zoPr0E9z3ZU1DlZFLMCeTQflIAqzVJb9H9+kNtIZYL0omE0HSo4qw/0Nm6isfuH76lubt
Jl8fV2j8z57Jb2HV4j3bFLBx47o6WOIhNRk/N9mAYJmlssWI58wesHL2+p800XZ6UEXfTG1ZdQbO
LDGTDKCVasO+67Ronwxu02AjmyoTxIMuO6mJzeCsIi1BdsWPYR8cqwLUEBs5ZiKXxSkIur/cCOIv
y4EXYiSahDs7hs+4BuSM+1CvNKWZsVSWDP6FP/GGB4OxyavoPWmxpIKZXeDRXYwHHLd8TNo82Cah
k+HfxnCRMmfMqN+G1SUIfQP6dzES2UKvxSJMDrA27VBs9E7xA8/5Ww2V5l3VKJBG7JSWQVnBnGTC
8LvtnNIqx7dLPAx4NW08m8K8jjrwT/wEXg/qgEmALB7smsXHPQtt2lyOkCsO9ahlK1yBujdP0mSa
z5a9j/zwYsW+txkTW97XfKGdLZCkzJHfVLvwtmmCQVAO1ZhxaRnUVsjdZFj+dPVQf+POZqpD4HZd
GB4HZpnLpSb/eWbzMJmUS0oEdkazaxVitLSQowY/E8enDdxlCqvTILf3dUh2QzOtpBy6cB8NKlPm
i3uMqw5Qe23f7IER77kzqu8pazsxmXqbtliWaTjNLuNalRGrOMEaQZa663VZhiBfgeyPab3zkA/q
QamvzbaeVopPHMwsZvxyIfMf/EAZUcGwEr78JQuDN0xEvLXmTcHx9RAp4T/ueNiwrSmd0ppksfNS
87f/LMZh+O1q6klGI46nMbf+mqDFjF1WrY3uGM2brlsQIarBvMiWBBY9xMqKSFvuCvHA23fNoH7a
ZeFfC8d2lobEpOk66KUPKe8OFq1DREsEZScIl4UmJ7fKKfRtUClY9WSPupOiQ5SNgsqhjAPJAmmL
P9HWlov+RIBU13HZaC5e9/2/NClPg6ZQkzeIdyD0ArYiC50Ms39jkqS8VPOg306d6h8aJ7rImeJ/
1HWyGk0NTZ8FVkO2YNzGMN9A+4ThENA2VKcGVF+KIBubuEhlaZ+vHEOWtvi0VXtiQb4sjEY6kwUB
+oQRk6a7+F80Fi1jajFvTiJGTulZ2L9XHuVfI1USFjaKsR6DFOtLWZc+CozNk9q/KAPn2e9V7ktW
KgPuhHbhbbINFBoOdIB0ko2dJUEEylJuqqbI0oOJGgAim9Iv6kuV68MhiBomjIoHudfGg+nIl0zN
hE3ZVwrVNmV4RJIW2t1gRvy67k0HigW3V1AqtE1YumfOJ8zkru1WBv6Omt+SdluejcuHnJ4MRif2
ORK4kPbI2p5SSFS+xWzDeLq8HnJs+W1Zjk5jn37FAdLBWlJYZqMfHjHCh26vddvXU6+HYVJw4UkZ
ilWPvbl/PSQTsS9UsDV+/Rr4lbNMKxByP46Z1OYV10Sps3dfDv73oAUtEC/T9NZVVnk7QzYm9+Jx
kx+nCnUGrFwQf2b1rky/yei1JTSVqIQ0rZbf2tZs3rTWThahTG9Pj1QV80NCmK2bAWbI3v9+gn1O
xuuHa7u3sZwqBd/f0Zyl1LSQwswWWwYtiYWRmTmdrdqBa2oZR3VK5XNaFu2mHXpgQfGfWCDqC3Po
pHmN+8lOVSebylX8OIlolLcRPLhCVxa+LpuH3tLjTT2U2tqszJOSwOypM8uG6DcGHSaIDLpUOvzA
kgmh2uj78tbQClr4HlSqLNqTPXLrxp6yk1EsfyodGFOreleri1Ec9xAjJr9i2KICrN1Zeb8JvSLe
jaM5AJtbKQQ7moxsHgPOoAYqNSQQk6/dCeRZmrefQ6RKu6lNGEWtlwd/zNZR72lveUffOC6RAmjq
qL/VU/6/h7iWGdrkMSEzDKbsTWoAN2qtszeZRzkgUUiEhlquKw3u0zh5xo5kCEOElgR/6uqr49jR
nwRRtEUCDaZjzxKdqjavw3w/xKF1GvQyWoZa2EABN49aGxSXOK4Z+ln48XtfMh5LLXT8MPWxV1aM
4UAwCSpmkrMig6ryJduR/jYRj0Y4HHn1Jo+LQdf0N4+1vdFjSpHJLxy4Lqa06hlEcPBjdU2a9NP7
KTgS88X72f8pJ6+M+8HCW2Fwzhk7bDEhpwM4C+SQEenNcTSDh2oxKMlL0OCwEW+iPt03FcNrHBWe
dNGusXfMaHiYZw1kysNnuN7kTP7GqmfetupKkmODTXelSuql0DIUtx9cEFwHetAfVaOviO8xws1q
qp4dFjVwNiYgX3KnLDG/I7/7KVqdXpwy/EwFzTsbXJR8VMGl9IB2By1wZiIDbjE/5u7OJ8YzD/1O
ac0ZQLbyLwHSrt8x927KVer/pT1x9Bja16J+BPUjwsNh+ERt0sbXSDkxWjZRrmF69ruTGt40ttdE
O1bV2U73jvVBBlBA6KGmQNIkoFEN2sKK/PclVgT5+0YxCGyodgwnJkUQ5iZpsgS69NsVOS04HY1K
EJoUrzqBPVAbE7L2PC8oZJqA4ThaQ2Ng49gLDi/fpaezAlHL72EoDo3TdL2XNYzlqMPngRicBDC9
wYgGEAbIbPzlIppHvRV2Ls71/7J0XsuNY8kW/SJEwJtXkrD0FCVKekHIFSzh/dffhZ470VOhVpcM
CSBP5s5teuKg8aHB1g9PM3RuQoATiQa8z2bH46v5jwLF4pi173wxleHZ++Yvf4eJkQl7umGwgGvC
c9rMv+bPdKODvYAoV3slRViyJaupN8/8OgWAXnuw5DP6PJRCMP2F5gRhFvLyeOFn43EGRKJjjd5W
1xLXuy/Qcm22IwEr1z8QRn5hbNuSA+wiHPsx/UsQ1OAFkW/nX9wX0LlxR7FaOwrb6TYE/EjhD9rs
c8N3rvYjDEp9a916EkLICd+o2rZlvYVUTYTl74zvwEJscnCuGy/8JNgiJkxqPuJHYEWGatgr//TL
dBsjLKvZU24XdqDJSihdeP/zm/nzvBiudpw86xZF2+Yhf0y38g8HAWilEEBWK5sd7+dE9LVbYuRA
q8gvigEakgRMvCSnKbxkK8BeAZ2BC3krXTB9rNg20H2jgF/rPl3nX2Xx6bCV4wC4ZKY7A91LAWIO
Q2vGVWsTV1BssF/YTbfqi93XopM5vZtzp3wnEDJclG1h7fX4pmHZYLGl2c68nsHjLjDQU6wUMHeU
T4N8llGSc6/BbwAhs16k8NGgxsAxC3ykc1Fq8j1h79JtC9zzqUeSDYUcxw/JyY1rpF6gnsODgiCY
7qBycxpsk/pYpH7+r8cmFMbPXS7uXJvU2MEE467vE3t+OiwJwgy7P+JD/ar+0ZfLEABDkhdFGnIU
BUZuYy8l1YxAjkVcNkQWfgDh6pSFt2GhE3kVBZSu2xihNaBm4w8kXZYOGa99/hZqF7jXMPhutHfE
ZeFrCfO4mm4KGRU1FZEYRdkELcyO6LWs7pTjhFj4WXcOC4fngAeOQFb5ZUPwBBkm+ttMYuWm/DNU
d5K/JvW8VrLJ5VbTJBv/yJEyfJhgrdVbHlsUAs0JLgOPwPTNvU8YKCb+2DyS7AE/HAc60si5h5+D
bT0vY8HlR3QMTDhXr1p+FCC7iHbc7EX8AhDvvDW/OC9ygxBS3oM9t4RWgBQGRI5E5SumE1XlStXD
Ut5j1U9rm7/AjcXf19jnlQY5NttJXa8Fj3vduUVxmtHSpyh8rOpRduc+gaGD0gHlZcmHOr8V++L+
ZJD2VtsjfDLWe+le0ZAQbeTJUwloZI+wkf8NCVlumwmCFFQt41gJ24itvWQvVZCI7xJf/y2xkRsd
PXtTY7oP/YLRVtafsecceUzDu6afBfkbxjwmw/R2AlaAGMCAmSMZjh8qBA7RxrY9Ts8YkycTOyqf
30YcMG1eDoUJXb88xi/ZKxnGCqhWhEX1viU3JD0nnzJnaL9PksDgriuMYNCP0ncPHE0sghz/iuVX
lV/hivJtaxnM6cEyiAu76ed7K9qDYsumje1/Q7aX/umI1mHMf2ZlT8K0HrO3H+Gu0Ldtomv3IBJE
THEXPZe9L9c4ihjcl+KLfliIrh/++CFI08oSr77XTvvkulcTPI8rDpQZVzC/VcSSFF/R8xaKjpBd
aR7Lysk139grB5h/eXwaUqwPj03/b5AUXsxHmX0bw19fflnNC5dFVfajRH6qj7lineMMw1VS2AFA
l2ETxCKaML72IMC2MmiDkKNZm/BNePSvvJukIJPXjmkNFhlb5MEkGsslFlDGR55d8/xdxzNBxZGU
NfM1M9+16oPRr64uIZvKYRPty896DobmBdIlAgrSt4mxzvLTM/lDtK16PMBD6XU0OvMtnr8b495r
GAjcF8JR9Qt4khmyRCFtgBxKX6+xiHxb6ge2+2PKiuI4kXTEgdnjEblqySXhUFn7Ljty39eQFWa4
ZLZ5DuMbQDELpfTLQCX4yXGiE7h2VAX8ix+G6hvLTgYyqXxNuinzX6G7E6zIjNCar6n0cZzGtXP1
3TSjvyQhG+BH7Xfz7JJ8ZNFpECEdOxVnHL4NxD2RtVBAFtp17JDwyr8ssWNY+/WJCldiiOTwgErZ
VhJw4LLJe1vYUnIZJK8E4z5+a49lcOj5IEdf0keUonXZhne+cfY6QmLNsclUXkgQK8TrJH4M1Q+C
eN3wBekjtI7T8Fp1tzzzzNV7FtrEpicf0vjX8jhj9vmZnicv/yZviFJR49kDpSzdFA8eIsG4ixpX
O+YR/eoxogh3KEEK1vejb7Da0U5cPl7tkyChW0x3qV4a2asHu4x/8xE3rPyqraDVtploAMcfDULQ
zTIdmkMdGolpHDhhWsUZAej5+XV5wCKFkGAeXnNAuCO/KMLKznYIJhQekmw3oMk0Pjo+VKyCiMit
9in6mJvM3mg1QYOHs0Xl7VgkgA4Xbs67HAc9fSP3eASNATeDHm3LNjtRH3nXw2KbRYH8IjHzb3Bn
ECt0krSkqWDrbUDiYpIzSui+qMOcOYCzRqjdpmCegnHwsRKvaS4n0nDt6Zv0wVg/dqo3vxLCgMpH
mw8pMXHQaTqc9pCBUid3lLQncZYmDg+sm9uF1Lx0uMjJ1Zr+KZLdQuzhwWyT93RId5r2lsundCAG
yhZpoYWRfQl4BKcRhzqTQeU89RPvohmhXAz6kVA6t2w/+9FLiJWkXFq7EkYQkkD5fVaCBIPP4exE
oQkS+6b1FzVptiUaS51fS17uRtz50eQ9Q57JFtOF8FJ0h7j84WrTJ5L6tKlfHfJ7M4twiXEj6eO2
xD2HHIqMtN8CP4/hYMA1zC2vjPx16hHV1RCR8+KUzhNsIR15MLEm1RkGbfjIFMiIHUokdCtTYDw5
DIjpjQQvYumfcbDgxIMtx7sgvjbD060wxREq9wnjqMjeG/kaIUTPobtaxYZdxZHVNgYwz1dZe5HL
F5RPGzTe+A/8U4U/Wb/IyBSZPvv3sruZ2UtYzRvlHdqMSKhqBO1lep4L4WhkNzGPCDrHh68SdyZ0
5ASDBAENuBHt43lf4japsuYqZcFeAL0WVkol1I9C/Rb/AFH6zxZPqM3wMh+X7+fr8y9+QQzGaa1+
NPNO9pu9Zeu7zkPos8Fky55Pk28446kO0ndrD9/hld1WqDLl0n5ulAfmXxpPOL0EqbBwFlPHeGjf
4x9XQ3t0aHePi7c80nMq7My/AXcm+k5fcwZ/YRpHpoEhr1+xcILflW0mLNYHZ9LcbLRz2Y5fpsdE
RDTDJ9GN7drsI/s1pb2heByOuuCZNIHq7nks6LJMW+dMNx3uUz42By/KSAp0MN6N+5M4+DTAdDua
imHMDhv8quXO2DCqhSCjcOUnEqs8njnLJtOL1pB4aosqOO/oA1V0SamtZ0zh6UeluwLpacI2xhAB
y3B5j7m3IdsCfDlqFyz9/FQmQUTdqCgV6591dqEgW3DlSRlD4CM5puDWg0eeA+bIscNdsuDT3q5C
SMjT/ejS8wJV4HfGDF8iVKJJXI6Qx8XaWwyHSqmJ2GDv+WvEgXHqtuUrLhzsCxCToy3AiEpqHDi8
aEwhvarM9uKxVO1na9OTCjNn+KtKBqIUiCpJ1K4eBhgcQ3gxEH2zkAOSaOQzfvYf4gs4pIj9G4bH
77B4Z0KCSGthPX5kloi57lAGwdxgUcFj1BDp+wJ91XjkEnL08p/omtIeo4ZtlANHrr0vJhIDnQ4k
SX5MvGkxddgi6uZDbiI6EUSM0oOsFgIVWy65eYiNc4z5HftkDh6zcDXktRTT6gNnOI3oB3OXE3iD
M80v39HYj6/PT+Y6burpmxmclHGTPUGKAdNWeDPjDfvOJ7lH0Y7pDEgcGwc+g6EOom5MEEA5mR7a
1oPgh1wKjkH8HysE7hDsZnhEnYbwacfEtU6HFuYAG3pyrsEz8iT0W5WtFtsJ5cS4jlr8ZIYnhkXt
BqLHO2KIZDTtRFL3DvIXHrAJsW5fyuKYkEX+ReSwkhQV7UPhZHaEy5BHgjgCzev6j2rZ2oHGxkR6
BF0UB6kICcD62Ik6R+c21C8S0c49filk8uwGzNN3nEckZor4EIKJjlvu7RLgK6H9QgK/S8jpLByc
1Gtub4FU422XUoSRziNfwa1+Qw0FqeHPWyNtybTFgZ12WijpqWxEomSy1MINF2ueNStEv7CNaBeU
jflbfNfSXv/QNJcjzfim5PBwWN8c6hxzC2QKZCdf+hfloLmE/2bWWFjAMUb2roHPBx7p+P+Puxz6
ENI17mDEkvA+Vu7lprtXl8UfWfM51r79XFKnzzCZ2HKiwgT/youtyberQN7WSIdsjwX3AL0U/Mh9
En5V21lut5PPVaAT1gAZIpRIuw7zg9WeYUtUokhj9SJ8cyABgTEnkWkwEUNHh5lGSAkgAIJB8CTv
aK7Td/GoCaiMdwTDcpxm42E4K8lOeABFa+JuxFVTxbISHtCm+EW634Hpmt66TyOxSNyiaKbRRUef
Kxu8B0aErqUbpVu+OuEEH3YFkriVJWiXnzwkcmbXr/Uf8ykLMIXaRoITMpkSAtg24kiFjmCykrRj
81phSFe7FB7mEAwTO1S8zUsv/DNJotbcZtmJaEdaCguIohNrrkxB+uNzAs7i6X6R6MS3VbmrACUJ
26UprNyQ/OwisIiWFJk/1zrEVo4ipBVrd4ZgaOLWC9kktf7cBVBl1d5Vc0eOd7ADwUUguYnhV2/6
PG3wau5CaLf56vAE0Q6iW2h9IVqHUYPLJQZUKClxCgZmQn6wTtuNh2EGJYwzXJwcnBs74aCkAZWx
UZ15ggfpFsJhleFkDrYLsug8wSBTu4T7DZbI7Y6wpMesAfHHhjKKnVyvfYgyZ9rAZOFLcgC9Rhtp
09aHnx06clKsZoTwUcjBKvf+4ZcEwg6R3ayAkqstfioHs3UmKlrl564+IDQ3DkN9OO7xWDfaA40u
ryKCy2adMR3NcPmWgkW6Eo6YzQ6YAVbIT3o7aizOLrtIJuzKQxO0K6FtKVsQMrhAShao0VedO5Qs
6EC4I8NZKzKvxEaZNpD3B4BzthMSm5+Y923mMzNnrWzKzElSm+s3XgCM0JTRYVOPaIbVD1xHf0WO
DkjSXOIQ4iLYJLfPh/oR/VGx+CxcCfpsTss68sh/oJhQRmAvf1PlGEeEZmsatgkTG60lGoBr8pm+
1H/93zh6ynd9JBChOdOm8NxfO+HO+7U39sPZ2GuHJ22KLQAxEdNHy7af7uNNOqiE0m7bW2ZsC6d6
Mb4Lh+wyb/KQsgPKmH6Z2fRd0iP5pOjljvIgrPyYnusjHumc5P7wiM/6ZTVUZW38B3wDz423K7nr
mbnr5St2lxDXetc6l09M91w1C0TJJb9u4qoYXgMzswGU2QhnHcyQ+f5fMjEg0FU6RCOGsMvrbdPa
HfxouHi4cRUkx2EuvhKDlZgI4u0ownu2OxdVUZNfDH3bIZX/RFH3RMyHtYiEUAT4/tI1vqntNfM1
xvMIO2skIkh2bZo9QdkaUJ9y4KNCdWMejAwOMqrj3aJ/dspXOBx5pjPmDCCzNVHeQ/Ff/z0/6e4o
XD2VAYgUruNCXqYryHSOWxF6u2YLkMh7d0LyJe9keHdYM2MRisCHl6C6nWE36k5h72GhxrIlaR8i
0cJnkL6XZqdcxRcjjQqhmbGzAEBwmnywyoGC8qRXhX9BGCck2H8ZSzIRUDSAkiKuNNeRfeNWQWIS
kcv9QtFi/54LuIetTmUqB2S4L8W92H5I4mpjpiqQ2j0B18mFNBMPkzbyNyH8gY1h8w3gs1qfwVMD
BPgJnfwB8BTC86Rmc0SOnjU44Cjr4b/etqQL22IGZQNdNhnTBKzQKBMPsKXn46xquVnLa3mFO/Ra
3iYoe4KtTfsp4hg6T6ZfxWCtG+VHnFnsbmcezye9xkb/RJvU/DCX5BZugNvoX/MeHmMsFbHng0rJ
7GRiHOObs83gl0GSR3qKvgkeI9J7HlIIZ7hwAJdXt8X6MW5Y/HAid2SFcOCSdUbjALj9F/o8b4yl
+gdjLP9035zJtEfoPy3IHN2mvo6cfS9PuhzQ6y0/puwO7b9Exgdpg5KhlgNV32MHUwmBwQGKYIFp
mduXm4MsP5huyLz9+pTd0stwaPziMly6F/p24AXesxa1EljZB2O1CZgLHPDRfK9q9lP/MaNksVYZ
/P+MP7gcbJEBP/EHT/8pnzncj0/jVXhTf2nAqu/yT/tmx/XOEUm4EviLGG3HTwmA2to3tLqibS48
QxsOXew+HnTTvQaejMnXkUWAggUGPRReIGQWtBCtAM68+IXEj1P5U/9QKuf35G64UIHhFbKiaA/D
2/9sXODwaUF5NwIEpffpLfpY3sRdt62CqDwaf6QeQgNS7Bxfol/pDY4wBGhY64ud3bs3/YdtE2cT
dRgyKp1wCm36vFx14D4eMqICN5GbHBlkFwNQ5SR/0O/l32Ae+m/nSSCcGFmS/ho7vGnJK3/ol+47
fmFkWvtAZD+epnpWSVlip0mWMtyC7UzF0N0Wofq06V+lareW0Rf5jyjJN/m/LgnPtpKtis5cuaNm
pbDtCRqFOsxqw9qM/I7/Pd3/j2ZCqIfHhJYjSJNdiOk8UVdb7aAc8o/mgo0KmFrxq8UuXROGKjTa
1I8RcTcTHlhntQO/HhiW6BH6E8NSQh9Hk4goDFnwN1ei5UhAIMS14WICuLAYeWWSY6Sj0adO82J5
JVr7wgzAS9FppvBtJdl02CkDyr8tvdiXxuJugF25VRdmq7PV7IoLHdP8xmuNUYOBy+GfwTCwfd74
F9KXhdiuT8QqKpzLODsmhAQStYvxylb8V0MLZUeFP9eCD9kW4LDBEF/0V3QAIYLXI7VD9tA5xQev
XoS1Wm263/mkvvbt6wgqu0o41n5wfcpk26htS/VYFlNc+1fxb21pAVUgXAF/oUsB9wIqDA+wmbiD
4xpO5/oCFVJ0Ua7/0W8mNOt0l9WO1RKliSEn5LTljan/G3i+83P/Wp0XIIxmm+2jfXHp7phuQU3F
TAcqMMaC+iZk8rHc6i6i/2+OM57QyyMnZ8haIY0Fp+3OXp5OrOzog1VI/9GmuuSskzbKLvPYhFqO
+SbdgbbTn/CNafyy3NVXGJMC99yf8c1FmvUtJXP840NF3LSRX0WHPvK5F2NaXBQv5gEmVZ25Wrij
DLUMcqqvQs1EnccrAfPHTR+D2hca7/S9+eBWay7jtMvxj0aIcBjuiz8fn17ijW/qvwoJCRxApOuZ
HxW7ih0rhOB3PoGJFecuWweqCWLMjSm5HI86yJKT+3N05OgqfO2HAqohjHgHs6fMAmFRWjnVOeH4
oIal/lN+CT/RbXH6N+HMzSHhUuYPh/TyPFEBi7v8b3zrvxocf9C+8Kb9k2EkgDKvb/u6pQ9mAgfA
X3gZdxlxC9uqX8AxRk1lcFnqefMp/9DfmGJkHFFFp/vlyqcKg2h3Mb+w1eR24K0w35oKVdj2Ga03
7joLIGkhNzeYv5rL4Fcf80Ilr18BMFMAfSTuXAachZ3yRzum67JS4xn10u91Sfyr46Lz1wLBcCVY
fzYukzeGYgRkca6ulQVHFKAbRFH4MYPKUMyBO1AQPgCMuXUBhfsrJwZc04L2ipkJGc6H+Fbcrffk
9t8SBDyclhBqOLTzQPohTz3iwQvthnr3rd2hwehgfFiLjjiFYwu0qx81or5Nq3gxh+oDER+qPB0A
eHD4UyEDDztpIEJtu/ZBnG4ntJmGQm+wasQzRpPUxiJojfgEctwh+GzZQw02+ksBuR+7RHGVXmLE
wRch5JT51u3+lx8+JgQW5r8pUbP1NYTYB135LcKroduCy32wZx/Xj03UUT+LTDAoT2s2IWlZix2t
JyRNrkZ/qj6aD87S/hUE5/kH0Ju2e+o6m0YFFuZg192uBINAm2ZsWFHXwx3E7JtdmmgeTJyJcbTg
khW7NvdJCTYwlAKPgYz+peLO/jYSUqNBXQ2I5npOh9Q4aMn+qQeQYnBF1lHHp2THI9yFnrDPnugX
9xAy2uWcc0Vo8wnsRqwv+vGyh52pWJ7ReVWyi0r7CRCkQqrnft+LEzQPF6NQMQn4VdZaf7OwL8Qm
rPWG1hfloAdcXW3aXV3bdw1xNxcleQ2XY5bh8r7VATXam4ltUs5LwEiGreEGHvsTbWHm8Bk6vQQ/
BIUV+m7obAnKP5SR4lourjwxdyOA2jFM66w8h535xc01JmA7dk3SbkZgn5ctfm68jqI7MS/SKaC8
aTD62EvSrn9yG/MmE+yypYmKanyEQL7Wh7bB850yYeDH4FiRK9O9ELDZ+SHf9rbcwUSo2DUD/bLG
1HEGL5AsxueXggByYMhJtzR6n/Wtja6Lws2wugdvaxFnDyfKH7wfhbui851d4LOA1cVos76jueag
U3ElSN9APLjU0eotvVtbkD4k2JFt2qyRVIcYKs7ot5LKIuRwEVW/jua9ZDUu+z5J/2h1D6LoTs4n
t+iISGPR9gSSzfh/WnX7Mvs10E4+cauAqUOkmXUcpOYch2PQFEeC0P8WKznpaXwioThoWBmYNYJ0
/jpSaLIlhkw9DvNgy08Waery1hCq2fF/3CaTwkBc+dcbuGogleBNMrUXtRJQMeb75+KKXKrRXv9z
Ag41NQbk1q9CuPM1S8thhrTIUk9r2QiTbdZ/NolJE5y+tjgBYgvsEIkWofIhvWfsLSIARE/Ujd3K
nWAsXIWdEtQdd1FZgHv8KTbqXs1vc/wjIYgdaC8MHueI9Z5CEvhY7mclO44mjW4LqJBQsAXtaHHc
11O9MjtE35jBgTWJgmQN/4ZyaDAz6UUKXFCL8sVivMpV694+VTRuyqkyKVQM87rcvrEiHQh87TuI
EVmXoGdAw4NpgFLOlxi6LLNcA/KUJva4pBhIYr+SAkWjVI8UaTsIDIRNS7dvNvngVBUQX6YHY95e
m5yQ6wT0oS4mYEPF1ZmkQim61SExyflPPKSh32XIhFCEhkweoiA7VYvxbMzvH8zkrjPKjmFzqp/Z
lWhJrFgnRI9nQcena2zb8G6JWaBP2UWZi2onWY5E1/gVwQQFew2ATRlwYtLHjHhyJlWi0kfz5ENg
sktT8OUGFwS9Wf25K5T/dd7dZ8zQ06S/zOUBJqBTzFikSfl5TtGQErwzq1DQgG8b6abLolsqOvcN
EsGNLPw16lcSe3EInerYcQ70yqMjWY9IavEWYQjBqYO0C/cgjTuWnAd5D75Q5zcj3JvDxyJ+S+k9
l17GY2UGYfkFJ66HM5cK+3Z+z6g0efmnqlDcd1ZzaIttflHRoUo+RY7xmK6EEQ/7DtbJyGcB6nB1
LrzhCS3dhwcyw/9GXwjAgrpi3w5HPbkk9CgcL4qXrWYGNsAz0gU58UKgVhBWsGm41CdT9GgBmVyV
dmcw8OZ0VeBMgNILS2Y/7nBSOUTzvRbeGjatLYOG3z4JGHNFGM6iN4MYicfG9HUMy8ddD/9HDnTQ
5Nl6SYRLbOLnOVCTYU9jul1eOhD2EC0ZFRFKFzZ5C8LHXilwDAwhbiBfAqKEVMOGZFfmP/J0V55X
Zd3eVSiKdXfRz0/kwDU7V6fM7QKpsRAd2KmP1CfNfxbfAskj5jU2gpnLYDAXEYbM8rcdIcMAB7rP
8E1rgEdjxvRjK73jgDxtU8GNGtZcL4XlY8xNxHoaudZ8Wsnlk52gZJwhxbFYcipxH8W4GxrnBfYQ
b491tcTbkB3GZ0ov3LHEF8aTUcQAnjKymuycSO2802ThI280zwS1cyaLbZmXR9QEkg19XbmnnUdz
K4rn4skQ1PmKeigJuzc3MVry2KbZzUqXRzOCk+gt9+6iiIcJ76LcJpadSUmcr/jFytVhUGHOIyD0
FRGh4DbuPc55k2aSeXc68H2mXXLjX60uSJt73tyBZLOOjQ9slLv+DBbLGxVXXIiCusmjr3X7AR25
vGdtK5X+ghkdhg7trr5J9JYSVmW3fvF6e4lsqdsmT9Jazm12xSNpUF56BnijZoCh39db45VETDLY
e3ZpU4qVk9UHdJwasNLCc6yUnc+GEJp3np1pt01+OOv8xlW47fq9Eh+eiqvIO2ew3CTzh4hVEfSx
INP3CtHa0VGr7mr2omvvZkv+8p6jfSrONTeevBz7LBissxhwO6K+kIEy8D5KvgTlQOKi1ruhHFTC
scyxq/YE4nRap7L8OTzVuVfK3CSeCa7QOPnsSKSjmm4z7tPkkEs78+lphtumpJM4kcSAAAmYpqoG
XxLN5Gd6RzjEsynKrxmaMiXgcRvrU2x5NTlUnAS0OlgryYcGk2Hp3mJzLl2N5FAYXgx13QEriRQm
yVBnHZL19DVwe3tdik6ZOd8EyBjdy8Bdz+ISWpK5Q+O2S3vuG78oPwzDj+T7k7CElvDFbUosmqT7
XX3VwkCesX6+xiUr4G3TCI9Cst7K62zaCjw47DAVWyR9Cos+5mxgREiIi2/qWNR5SRZU1hmK/rjv
zZdKOpS9YxUsD7xo3UecV7u2dL7J6nwXiUKW+B+8StwuzO8w0q5PoqMH18KijN056wgwol2tsPDx
4RtkkzehFh0Qa04elRwWaJuzmrtPHBcWXBi2eY5OUUT/DR6de5AMFiFoRd+CJEWMa0voQY5j6YfS
E3ePf4f5jyxSuT1UIdjhEdqtIINfknmc+lJkV5A9oc8FXDw+T/232TtzHxkDR1Fb/lhkULo63Kss
jRfSoGFZW14FkXEGGt+A9SWGo+svQ/9CUV8al0pr6AGMg5VhNXrGfOj0Y6Q/ROMCIXhEGaH5S+Xx
58Qeg9E5TjdL+Mpib8HdwvQMAgDr4zA9rOyzfROX8yAcEyWQxFNq3JJnIAqnlOxk0YkxwdVPwnCS
6kBDnUIDiGU4o+dPsldtw+FhTzonjd21xiCIqU8zK4lyH+r7Qgjq+i0SPSt5LSOKD+ZSo0V8NqZC
ePdFxy59Fej2l+mlmF6S6ndCfFpKtX1Ui7+qC4q1K47ibTrtCZFWTF8ULk+os+hTyRkg0mFPcuNs
nYbWhqpUdS7ZmTGsQVk59rGjKj78pdgJsRlXzvWIKUtdM3hK4nIxxP6opcq1DiTjmOBMRQYYffRz
PBO9U6gIOKD1e137Qulm4Wo9obRPf4TLWv+dEOBlHNCgNUt+VAq/o2BRF2GElXYteWGAmBxPPlxn
+EoHGcUMIpHkfpPsDAKt2ObXrIjJOWEXga3ySyF8SB2cM4/bb1ZoWa7PGSvag2C56UCGlktupITh
iRk+nuJRYlWdBSMyWSawXnvvrGO5+MbwsAD6rJqlqV0uRzUNStkT4n34p0uzF5vC0cQJM71V816M
j7yNIYtZ60WQD8r4EGZ4Hu6bKgb0Iktrcy8uzVXSfjUWEb6ZY2t6yCykNS412TBvJGyKCez3A0Wm
UkFToaggtnXawpUxYijwyjQWEP2GgzUgGNkibEGz084G8aWoyv+dRXzvpQ8ozfCdstkjdrWuwb/o
/l5ZxrXGQwrh5NhSwnmBcZkLwBGylaRopvwixfNTM3yTwb9Cx7CBtcMcyxzMqGdE/EX0ff4cf+Sv
ZXrWnpSNti3hJYQZ+dHV9hNIrGWwW1zIIQp7dliFsEXx489sOr47sgK4NjF7c+b6XnEUWChoM1nN
tdcRp4TnoWy/UsBNvOhB5FZDe43to11bBLE5VfGOZ7CRnpv0bIjfT/1isiHDvY3FWgUoNSy3uoh2
uvBb6QCjtRumb/NI2gnchCRY9qGMhJsHq8jvE83FeJz6k2B8aqgzjTM6HnD/FhFTJp8HHT8n/6le
R5Rq5rpGiW4jTiCRG7HeK+8Wb5Tg6+k1HbwaBdFjTJmy8vcWg7WOdFkW6KKWu1W0XIsY89UB2YU2
CB+dbwYlWyYlYB88w6XShFepf/TXBkgWrHnJz2n/WAeaVACog28g73s8/v/m6CWvvAn8ZVp+aZeK
0EE6RzNXENse3VGZSPlBWc1cbpp6MKt9pAZciDJ5Z6KfcxSGR3BRZqZ1XKs0XI8cjDxZ3CNXqYdb
WW3X7uusNmx6oZg34QrNLQSoqaj9XQ4QEVNoai1HR7+1DL8xvIkSYxrMq2vW3WnW2cthaswSYrLO
rH6Uc2ptiokgodug3BLrMYyuXDvocUOuCCX2I00PmnQwANyUg46kyC6ihGUIYel6oGNJkytfenGL
F4wxSxbYyqPGb4YNCBw39sNQazjsQpNu9R0ibLt9NgetdSNI56wMb0v0JqSO0tDtOr31piX3pbR1
+VT1b23o5aqr9j6sh6F2mYGkwRHjQK+gDXus15EdAodGituhfQG6/ao+AEiaF2LWq12RIT2AKPjG
VkH7Zn1f6jt24cO9/+/ZN2AddW4K6YXdC0XTSHEH1L0cFF5ijKIbVLGdCb97C79QKVATjFl7uES9
mP2VwSBvgSMYnWfzwjACOjKz9MR4+QKQDGOEy1EgawDugyzfYAK1IhxkIww8o+oxPsbaBaBGaz+o
N0PExOAK40sPCsf6c5TDr2c0fpoRLpjAs636UcJbj4kPU439yjzDn1TnFu0lP83hC956+cNSbwtg
LjYC4/CqPT+UiQXxPz7FnQBWSXcDNjKWpN1ec+ykWBNL14nlgQW03YcF+oH4mM+P3PJ5fOAUyuW+
ohYVuEkJypuFFTOdWedAfFj7HxEnQuwqgLXwkWY/ygrb3ApIOuQggjkPBHlW44A0AU075tir0py2
e4R22XiFHDVOgUl+4PP9OfmMGiBbhbgrY280bFk/FMNbsS4I0HeNh2Y8qPIpNu6ddVEMRyNN5JcU
ELpuV4CsHt7L6Ypf7Xe6uh1V9tAzGa3mFxGba7QhKqD43koZ3QJF9LFuCXv32VZYxL0SEWwlPpr3
QgtS8IPK7Qd0v9+5RqKwl5GIDieCoZZdXXlW9XdF+dN15suvGOcJAZODI9iUNiOhem2fDBi7DnKq
ZTeqN5lX6p6ovIjVq24coOwiXH1mvKW3ciYg246rIE7vgoiXjAenWaeBmgIx9IbYgbK/MD1iJw9q
AL6nc8Q6XL+n6A9hoKb+ND3oN+fuwO/AWChNdBnHWWbUOTEdiFIwLn4SHccnUI1NEKcF/beIXIQ0
yI94PneywqRxTke/owKL2jG0di2GdMUO8JQknHI28X/HonUkYww+k1zDrtzL/cFqPVa9bX+I1yPZ
ZqWtS9D5nCeJJI3XNF7LWEzXBhqjMNsGqnw1q8tAxMZA5s6KScehqzVHs/s2a1DadvGVKYb46OfT
HkTr0tTHXloPX/NayveWb9UGhuFOwjVlNWuYLLS05LSwGlLqa8tedXx6be30xkMbT4m1p6j2CPmE
12Q49PWJ/oN5Tw1PYoZ69jBgc5lsU/o5QjAkz5n64CnYLVHC4z4PYVq7iDxL0JUmXvwBbJleHkwm
+z+Ozmu3dXOJwk9EgL3cSqwi1SzXfUO4skns/enzMThBkOwTyzb5l5k1q+jrd1Gar73MLFe6Z4d/
IpagCvNW2mg4BuJpHt8FjMRWRsMwFJbGHc2frokY0EDWlbDuWiLFwH2LMI7wAT06fq21c8KNWD1B
Z5hk16odqDDLeH3MHv+Q5JeaaMHuNk8c2xwpVvFsqechuWWw1dIfOKvTeJwf7+PExIBunXRQaD1G
6y2Zr2vu1la1fm+dgQ/hEIz1NY+p8jibGW6W8mob6lM1fE5oBRRnFDxTxlPcX7PTpP7TjatYBrMU
lomPyeFCL61zFtMaOrDkst9mXjzRooct+i/5M5a9Hh/2IXr038vdl4QzkyFIAdW00YUM0536812h
rjnosa9bzHirl4bVn7su8K0S03Ng4enNKlwtTg6vu/ta4nX/Ax156mjQcmiGhKiFTLmWL9Q5fRbK
yYeh2qhi8D08Fe1bSrWhXRQ92igFeQXNGT4le03cbGf6S8OB0urg5hDf9VOK/ME4WknUpuHaHcfu
WufsyceuZ5CoZU+UhLTwqC9E7r30o0AoHI/Ay+nvyPgPzENWwuXu5c05IeGj/9I0gqKTrbukKLvH
3irY+uLly88wfWjFs8Qb2iASIaRbWe/XJTloUIMA/MtoEUPrAV5+SWJ/ns9lTO6GXbZuw2xVIrsM
mN5u9ePYHDYKWO0xSiyyo46rEqfyuryt1ovWOSmuYU7Jxnn89dmLXNwM2MPx9A8ThXIKN8IhWHsc
JWJNwCyWLiouOp2+s++m38KUgSkkOBneRVCVVP5jACTv0TjXTiiOgyleVqjayiEWHEM8DQW3E68K
D2Aui3mTLBQkfTOsyz346vwrJ9sGKRBvp/l8uMBRc9DvByaKVXqsSmeAn4ARGCjR/zxMdNwxH9U0
1E8NzHZ/mE9S8ScxU+utMEvhIGahZn3oFTOUrHBSIG2D0Y11l/0kfjWKqyG9VMLGayrXf3lfcerE
jAI0ugoDDkYk677S/5TG1ezPaeHKs12yEhKBQXX8P4a1REZzMyC8PZi3Kfe/eGKImUVpdhaTgz59
zKTJiLe88bfcvvUnw9UPmxLkaLgiixE8e6qW6Rf0hAmmQu2LYlMP66jBC3WVEPpjbjT9D4r4D1JA
J8b9YjAMLzKGZbZqEBvlIxrWMTiSzQXbwU7EYxbjn0yS6aoYdd+RgoA2P6annF5J0j8TOIZddmCQ
PxRe31LjhkMVtRJTSKYAqQFiD6oLuTqDFFfwpnFlPxr10UDn2UOzKSGCSQ7zsn2t3vIF3ffBQpCF
TK07N/2pB1B6cKEFluFVD0djKeJrZO2nJxDAbD4mVoT6oJscKI6Pe8CQpOvcB2kmi7PGtIO2uIWn
iVetYYljn1xj6sfNr6Bg/6qgjcXY01XcOvHji0KwNJ/09idl6EZjBlCxjl5GJfeI7sQ+tb9x90px
awzQid5BiFI1qutzVYV9fzgKaN6pm9wqC7o2updRg0dd5xcDRs1oV4z3um0P1bL1g0n/3FkgPlAi
sfLUepSw5/judxbJAO+peIMEKwkvZoL6JNLghTdvZX9Sx0DMvbsaiEqI9uAunPviRY9PBp5vQwRM
tSTPhumvCsTccCFBV/b1GfXR89IdpPU4NT56S1Y01SvqOGogq2J2HtUY72g0ucdmPUgW3EnfTH0N
/0n9bVC2UQkQXM/eSdGBI4PGDQkNGmS0Q2beVNmfM/Sz/lIdmrcxfur4ZU0rtAafEAwTeGfBm/g6
GpwpfuJDQmh7hgl2b/qx6DcmLGIwk4uEbLZdTyrWDTHg//dIUZANkQ4NcXXHhdQ0r0hcJlQA+2Ca
bBTYoVDlmjSAbwoG00jBupkPenF8quhe7uTaObCHQQnW6XVST40RoYQsy8BQAik78yew7JlASbqX
Q+RimRafY0y1fxysvcCsGLZQkCyIq30qmTYBAd3g33mivDlUUJ9zP6exlg/cEEWDoA64DmMot6tY
K27/uEIprUanmD29jMQ8RHOSlsfuXwwm33k07Ywl4yXIKnsy3UH86nJSriLJiBLTzVIXvLjFbp/b
fvAyJquz3U9kLAcQZJUkZAhowIZgvImeNFAMf1n9uxyli9t2AIzeo3VFDM/ADGLEl+66hJN6FUEy
R8h4MyqYUBGO8wY9eDEpctvz8kt6NHyKyGHcaZXbbyHkTjlfyxL3DlDqq8oIh9fXrEqQ24L2D10X
IwhicYb49fGPqTtbC82alXqUZLlFxUafyDXM6PTcEGRsXif9n5V7hDtOw4k0G9yZMWnsxfJYloTr
sqfFIWIGNdy3ee1yP5Sruw4e3CvmSsvB7O16fRLaUMGEWB+OUulLc6RC3B0Qs+yQ2hEK6hiDB+Mr
Wc/cI0n9o9DeNNPLmH7q8jVuXkl6nDXOicOYhNRJme5KwzvEtaY+yZoL8TpNQp4OIE+aseajmnAr
/J0egLLnaXnJuOuxmFagorrZ3YEYEiP44scRdi7TUWakuX7stLe89rPpw8SROyagoPTFjP4slNpI
xEtu+VfMN6Fx6QtoLjQ8DlJagKu1zTvP6PcUzn+UdviuNnaV0Sb7Qu2r6a2u3qf2E1uPmka4d91Y
vZpzAP7PVIZVDF4qraFWRO5qMjxwajgaolcM8PSG5xJwYyzxzpQvRG/Cn9SgsKYz8RCZnHwm7TT6
9fRc5DEag4VWgRzNsTSPGZaVq8Pxkq8u/RRtlL7sH3+yUrwoxdnSAneWnwrOZgxTMk8Yt+75/jO8
2u13wesnYAVrZiMahpOinmw8omOFWzPnxGzAOx6FzJaZpBd1RMJVGRCCllL6u5sBjBLic5r8OFkA
My48HUvdQ5sHr4KnaKKBBZ1dgDOdarEV7PkTu7JOfXPsK64KOxaPE/mI643CDxbLCF8lCdvkhKeQ
wMrSXZBRLTmVg8/nL2kAF34AmZ3cSXHhSei92ygeiwliDr1FcffVPpri21CfWsvrAdfhkL6i48oU
F1VHZkWLdsotSowneYTF65FYgLoazuY0hfCcCzmqtZCZrj8uKCFOqwyNIrvM+bOYE1Xyh3LSlLdv
XBP3ys8toMn9vus/i/I8rdBegWoDpTm2M5MfD2aQYnK2emy0Ef/KT0bE6AfK1LZnFNU44xCqS8Zj
7eWIF14UqDupMBzyaX/P6asOjRKYKnufFAEAKNj9mgihFP6D8jARZkxVJJnfKCuY9CtgBvMKJSES
F6ZV73PLAQ+ibrkWHEwB+MRGs1USCJBrf9UQqRAUtF8J50JjDrF5aUj8YbpLosTmaI9AE7P+/aAe
ReVcsHPb0BiOj9W+z3vROJR3unD2BGnT1Q+ws9Ht1QWUwIOTcr8/I36jcqP1ZL5hGfA/GPwe9NXn
nXP51koEegKfz+quMeR5Oj38ldHt4huZ2zB38TYnO6ECE0brZLpG5jHFFlW0SxHLDVhOVd2q5W0e
hM4u2BWQK0AAyShI+A8O1I8gQwq/HoOHHQ0QhLytwoDCYekwdl1R3bgsG1OYSJDtkFODNfHrhDtx
NRyGIPr8PZhub3ypZhyVKm0iEV4GXZ3C6sqbq9pZH/ehofqBuiuSuO2AwHRZsA6+MXnXbMX8iQsX
1K2nuvbA9SWIrdzFEXSvHHkOcsGNQeTEJ7hG099YWhAWExkuHpDUir31Q/9cZwZ2V0oo4MdccEeG
TsJBJWwWnQ8GsMt7n3MSHlb9cge2Ig9ibZqgJhSLNpnK0JFMFzGFjrEBaOyGBu7aH5hrxWfyYCRF
+8DPinlq0ILAKML3QLYBNqaQR38A0WYkxTVyaP0g0sXhur5xB7XuuAxfunRUa7iIUPCrypkxdF3t
Nt/jXiwncFWGANEOajUknfgZubAB4XvOydP9DpcASMSnfFLlYz+TTp649/mCnkWANHu/DtI71NL5
C2UPdq9IFwlCuNMoJ5Yvtd8DoUHAAouPLl0vib04z/l5k3JlINm4MHjgeFAmmfA5hvzK+4AkYb0n
BIeDeUpHRbwIMRS1a3b3sbTKVrKDgXJpPuFEonvvYfWSpxllkv+A6AnDD3L9t363tQaTDvth2WZp
pzJUw6PCCVtsI21GXMhn9T9IPwKJ5MRb1s6KmEoKCZXRD6UUWs8TrtgKttnsfnXF7YvERL9+RIbM
iAEv35DBYwt7QPDzmYk2BcmpxmJekUF8jkp1pseSML3BMZjS9YdGlxikHTBZtSAWiVaRNCkHZ3iz
cbAPxw5f/8LFtH3BA36BK8EoRW0vYu+KaBYYLoFZYdSRuMPdoScsCgSBKd46ft6ge/WU+7Ffoops
PtzsuxA6HgmcIA1o+LqAMoGRlAmlChmb7I1KxBXD85Y/uyubXqv8kZl9wYSUIR4Z5IQR7yj5EtFj
9JCXbq5cqErN7LfWz6bitn1AEYw8rnrtUoSDTFH208wQk7OQaSYGJCQOBNV6FntsRV+XEhrACQw0
JZ6wh7keZA+nfceq1KopHtS/eFHwFYOVChRiPpvkAZsRjRUcbVBA9r+SOFDDcDLkS5AzAHRpbZBh
Ws2w225WBz0EOWgbvEUVtmOKhbiLEduoOvDACnM/g17nxPxFGtR56WItN5OoVaQZsq1jHfx+JysS
l4MyB7nZcF1Fiwbtat1fHovN+QyEg2shbXkL9bdARonnVjCh68e7Xdobb+Yv96UOsQKBIM7RtG86
YuK9QgI3gSI1C56E3kOeh4N+6On7sZ0YcMSEuY9nkvqUVfcL+D9OCjZ01GI9o/6AzmHuW/qldN90
bsNomAVN88KkH48UhAh7RWfGJu2ZG15gpOKXV6y+/ghr9JVYvtztrjjQa7ZJOD1Vc5CvkQ6tAMcN
2VXw34UDLyDjJtGAiVZAL7BS43J3Q4B7MPTzGjlQ6fAMyuUzU82xfabay4WzTPiRZQXt6or1yVoI
VnUMTjfD1yWPaQ1zCtG0obQyatd1+45byIkCPkHnB/FedHLu5dnNsvt1SiS33zSb8Y6yG9at2Lnp
B7enKZKO64/JCYTZMdF66NxJlBYBbJCScU0ZiKnbb8pCSDxnfF+hg3oGIAc0M8XlL86lKjuOj392
3wMmuyl4Oxw2VOLsZeaNgj1T7+XuWgUFqBM6Yyp+Y3G5lgTDgwsQg2IixIHI9L42/OwYS0O89vZy
d1Pk0CjgshK/2DK3h50tx7pdUwHG2IkFWuHyzlgbeBhXXLnEKBwz4BV8F2EDtpj4hCsWcp3DrQnh
KO34Unx+bGADCvByYWW7Jv00aKsYVKKfiuS9urAVUciX5V4ikKa24QNWt/uSn0QHnB4Go0kUItYA
2R2V3sEY3Qw/lcyhgqQd8nQOVEys4UuQck48VOGX/SERmI9u357IJY9+L0ve9ea1VaMHMXK9a3LT
MSAwkDb7gP/miz6r333bBPfsXzqThRdhF8DcfcLnAatH1F6La60XjSxKPcRXFYIG0b7MNO7w5hij
coM8NGAeAGgKGtgyOlnQ8MSRk1k4sDwP7G2gwuLYKid7klBNCUuOBEPArRolJzIkfKdE7QI7EtSJ
R9ZNNhThQnI2nBIfcg15N/7wRZxwuYJ7WTk4Z2P9dNX0uzl2Df3yPB3kz3zg/gKl8HS8wGE1kJgm
uHPGb7tfcL8V4QHvYKVyx6sPryFEQ6TpsomU0dVAqqNFwG4ZXE6kYMLCSQ8Wxasf6Iefmv6LHpiS
cdnw7m+2FDg2VKbpjuATdj7JFCcT08zxl49UIb3Wz7nK6b5POOfnPrkTogXrWxSdIevDKV320krD
ps5F6WJnOeM2dv+mHH/A1IOJyTuQ0HoofnkDgsofQNketxv7IX1sHFw3QS6Di9wcrYKPmeYTbpif
jH0B5kCR8EMZTAca8xy4zJZ4PaiMxm9gJpkmftgxSdN/mcikWsAMrb1ZIYJR9bU6bYuS3Hf0XJuy
lQzV3fiGS4z/8Gko3eRTuc2MGKk4COJCmDy6hX6kOpMzd8Fah5oQBEsgFIKqbk9jOeNhhiRgtRVk
w92+8eeLJULP3cHQZrTXuthZhmKiE5jUJd6CRpYOnXPWlsWD+Ahj+JxGMLCykYWh7EFBg6X4EdeF
sPoSfO3Gv0LNRdyx8jMjx9tYff1P/sEQgmfE/kPGxJxUaYNNe3WTPhhjzy+JtLthTQ2WyF+EdUhI
WvG3gHEL+BurcOsrBSKg3hc2kgsm1WvY7Yd/E73wrr1Rp2Vh/zy8InT7bvycWoOTdouqo9dXRxSn
yOULtzmVFwCMOy4QDMqi+KolzuToB4gernCKJeqTXeFlnvIPcyTItfUXhkvw3QzKjR3BnxHyArf8
Xp4UrDO+N3EY1OSPVXIpY0ByMdfgni36p4Jbg/7C9OLj41VF9YCSCoaYTzyc7MS1CzpyLP0BxOVj
+UjP04vJNwnxnSJT4iofSwyY9pVjnY1v6wbbJ/tLPeOSuUw64v8j+Ijpk02XomS3kpq+q15t8HMo
EWCp9MJ0S0Q8vGNccux+oYrQs8+qD9uwdgu/+wQDGQ7rpYCpj13Vh7nYnYEUYC8Fw0genPQIUIj7
GWL05ol1p772kEf84pqfMYHPafvIjUZMv6vfCG+OAyoerBIeEFrmYPmEzmTzCt/UC6RRy8kcK4QB
BLtzcFrbKl2wA+zmIVYh64cz4ch/gOLjcCjt5oj5EARYI7xfilcg7/hI5g5Chx2FSasdFb/+Ybyb
YC9U78aL/OKyAxxKB784xheOW7d2E0e9YAN8yfAr3k2/6bf4gkqASuJr+EW+hIRyc5hEOHhFY+Nm
vuyQdOig25o+qnwHJBm1YeVJfudNR+CXr/xMiltASvKxehn4k+aoPOGg6cZnMnouWZB5wFjeeGNx
/2jfzbJjov58bb5ica+xJf/Pk9Iu83l5enxh7Y7iDSI/qMG76UCRo/n4jd/ufk9SkvKRvrCbeDJ8
YeUjQtTe+4tKLio/rHjMQlCSyK4DKHz2EMpvQiBE1rN+GsKJ/xW3xY9PVP00RmuG+csNEd2Zl+bX
QfJUnCSXWLZDdsXSz1Xs4ZSEK2pAeBZP+UdzaoOjcGYvxldYCZf5f1VSc2pO3YldMvDFwo2pPBS7
+F/8Er+8irqFoGcrk+PiWvi8IUxeml/kFSzAlZKXW1xzIDzEtM0Yp7hsDX0zMnsGO5nlfd556YRR
GqZz4EkBMjK0+ybGs9J++kw+aWerZXtMuNxS5hKBVrFeJJce1Gy8UaDn5MJ5ZFxr+FJoFoOfg8mV
iHwhflWSiAMrf5yhO/1b4G4gJsd6oULI647MWmpMPdEfMZBEfo+FAHAf1Tx/ljC4mBy0UsIbTC24
hloIdepxLW8QVaB1qxcTOImlVGFpuBDq8wqAhKho7py5DVBwzLlDjqHxkbwhqmDEOkmHPn1iJmwQ
DcAVTT6HHMFSRWUYcceVOAZVO3d9R84JX+OVdp/edbUOKaZExk57xuIGab0pv1oL7PgyWfGlMDbJ
zEOJJopMHcTeSFvoXOSBFl+jok5u0T4I0BNQcs418gclf+ukPabLaAIKDDbIjn3CctG3wiKEcuSU
wQDrYxf/oY2FbQu/6Ag31kcW6GNc4qNvD5eT/Cq+3n+qp+mTu/S4XB9vTBaIXJu2u353/9VQbieb
0mcLU2OEB7aKZYZLvK5WHfvo/iwe+vepf0rCDnevp/Q5jfSn8lhAtuuECtsBgDwze64m5eHL0nTr
h+FdKSrdSTNmk1kj3OqEPK+Mw/ajv+GFxvnWPhch7CiOtNlmes45Jiq+CUUTruoKjzjsKfEC5Xv9
sQwn9epoOm0cgS0PPX5mBM7phacNRLjmyeZ47r8pk4EqugPZE2dURvhZGF+PA8fDqxCfIZjlFtKH
XY+izTE/EKV6EOWe5neJzHE0ZxmQ8d469+/xv2VxkIJs1icQ7FY62OD+XEclQn/UtYs9fMHH+bf8
zdEApL5DLlKfEe7vVolcVEJxbdBpCGPpC8NfrlSy8pL6IEC//8U/763x+/c0ajQZNxgTQ5nxg7gt
5ujyjn35GW5a4j3tVfcZH7sDWggUmn51UyMssYKliW1kkSf5dwwklxyjr+mtPIpvcLu/E9VExM0y
eujrLQMRwQaRTOkJ6cayzsAzGS85nvHWkCQMf0X1YLVkH6T377FOccHRER1WepGc4qZhpNYVZIG+
mA/hWOud5CaZ+AZKVUgvffOvMT+6imRIToB9LpHU7MBHndgwtF18D5xV4Hp7vFCgnlLbz62TkZ36
XVo7BEP5AhiLRcpB2zCNU96gyYaLDTkOc9GDkb7gjc6gTcng8p8Hzlms3pEAmTaT7QIKYkqq256x
C+tVDCd0PtqWQ4y9sukAoI1kQOJjWEbAixjsSmJYU0eouMyFkDVmRmV3ZmLLI61PbOdeeG8AOauq
tPxcCjFjwk3V4iqROuuzReuByldRbKuWoWrQPlSpgpQK6mosTYda096ogqbqgjBqZHEYe8otdeGG
3I/zoRkuiOOIUewRF/+ImyXa/qrK+D6lbfm1wDajkltWfTpRtmEpgd7nggATBhEW4OQ8XY3HP6Yf
7XITledEfS5Hb+bXXpGIiX61QYjU186DzFgHSAeFlo48LI8SPZRqlLLaEw8aRcuGJdSvWYFD5Q3S
SZ14AtogeiJrvs3rCVgori7deqTJ0nBN0fZjzpPyKo5Nko+wumaBbxc/GACT7jr2C+rIx5s1HcbS
JY0CevxYnPrJEXVapl13XjHEqfad5S4QNtYnVklt0wSOBItyfHHmfyOmiZWo1l30FLoaFY9ISAPE
3WPmQysEMVKMSAVPGo6MPgXEoaACWul2SCwb7g0nxl5zC5B14r3107xVbykxZaqdxDYmCIxp9Y4p
5znRaAzHALBvYFkIHBecG7Ivyr6MG92gUseeaYF0jA20I35gKOMOd2Kt8avfSB42kZUXVX5JrGfR
+jCpnJZDkUEP2WHCuwMxTccPRXlT8tOAILWsIlpURriU75bgryjTtNMyhNZ8jMVIIrRrm9RjmOV2
qv8ynBMibCbk8lcYm9hHLaB62M3qEXgrno4qM0ANDQg4BL4vSNo4loOHdmGY9Td0QdMdS/Uw3oO7
AkncIz2uee5MBIhnS/nIm4ugh3Pp4TjbPpwSC8HiWCCQIxodC0EGf99YAuQo9d4y9HgsQVBn48aT
LXLs0KJ1vHJppT+tcmPgi1ek/KLll8y8NiNjB18rvubx2cgAJS9DfzIpgZMfUjaM4ZncGKbj9NmF
6uN2PRahyHyfAD8qVxqihQDoqJFPwoOxpK9wEJ+SH4ifW7Nsq4ltggdijmXNZ0WIsvq5K88F9iPd
E+E2W5A32HOC0df/ws78whyR5YmUdIfiva4PMW6C7GM3mbEPC7HL6qtwFi4NjjEkDAbgqSv8BQZ0
GA2B+pEcj6r1rT8C5xpH9fxAbmf+dgna3Fe5Ogo4BUFue3g44hol3gdeQcaKFGkiGLQ9kW2D7dQh
K/1ugYHndlpIq6/JWFN0VC4E5kTJqSO+pNhOLLT+HGM0adR01b5xm/rM6yG7bzRC6LK9SZx8qK+u
urrtyRy3WLSFK8DFFM5uj+mvdBGLY56dhvJ1yAKzf9HxP2O5VgceN5k75hzF+vX+ch8dCDzmqUG2
tAW2YbO7Bf8RtPBwY+AlZz4KH+yaaXzty086hxabM3yntuDVXX9kdn7CVKFBtT6HRLb/FfWOZKNa
x+QGxip5Syyaoj7Xn6YZYB5kvk/B44a7zGnhJObEetePlYNp4I7mbodbw4k0uVT/31IaoPFnuc0v
HZ1qZRukPuxrb+Z0xUE5cUfKNxpX9q7iIGMzAHWxapsco8DM2KnhyhTwQHdbttMK52opjo9Or1yV
xJluIRoLRw+UxvvueYFFBIkEaJU7vpx2ja/ZM2+Ws5fC8AnW3EGhc6XwhfCL/S7W6/JFFFJAQmvK
7XVSfu5HvREER6rw1VTEU89pTLBe5wAK3JErKE9z+77W1wGCqkA3SadOmCFGRzBDVr8EQ9C+M/mK
5Keh49oB/QEMtfSy8IMR6BFgjS/1nnElZB4qR8CnzRQh3Y/vLSFJ8l6OKQvZlqBQ08ZJp9QFHr7D
DFXdh4pSCf6Ng/XWIzs+mpNlefC2QR+puwUif9nk2Hp6mI+qFb5lBxV/GEDy1kOMx/D14UOKWP5w
HYTYAGXBkC7Sglxp0+2Zn5vnwHmlL4Ob6GK7p1LBH7hYQ1nDX92tsCuKN9kAkINN2ZcD7UFxo2LE
oNuXNsdYjUL4kWB6cIiviowElIqm/V5GG2Bb8MEeYtVlYAWXlr/ze1A9U7N3n/rDVg9MGE/GbXzn
V2fkVeKTSaQuBGcotpHxo3xAG8M3dkdY96TupZf0WtzyoxKQPAs1m+OdPopGFznsDiV6OV3FGkLR
mdO9MwjOOdFst7OXYvWAhQv+MpdJcphZqNBH47CBh23Z0kX5X+BO+1WDT0Ix3yXvGWFhaqibuxhC
Eb0RyMs/+EdTsL7IX8VNZhd5zZl4TIETjvzULRZU/eIWPM6n6nJ/Ev5YZk1Q0M4j12NZ9D4bnk9Y
IaTNrlXBS9qTPGzJLnnMRgUahTekPSe35a0o4djvBy6kNwpyLhC/YLz1VL1p2EcDzFYHftttjoev
3cgwcdPdGxOMul+FfG66U364arvGfRk+Jj6G8R5AVv2/vIehyU0p5CHfRPhoJwfKeXnA5p+mqN/d
8n+0BUKAZbP61f9uecT/UDA6yBlvXPLK63idP6nsF6JC/0gBfcL7VDJttnOFVhibITAAvhe4EgwS
t+tDIcEjCE9Vp0TKjOFjYU+jy49e/uPzr/0vMUUcQvyW2VuMNRGRC1BemyBbfdrPyWCmHi1Mqqk8
cvTUYCn8rX4vv7WbeC2/qTGB3rb29g+9IKA3lUp30ILU65j0bZ+cTkE6bJYF+QuPakKAgMOeZQs/
bDCIQBKptntoshwkFLCQzOnfaYO2xYVRBF4HcKVi2zAwZwQt5u34eoOXr5NTzvAnNDE/jzCNpmvx
Kn3naNWvLGwI7JoG6cFJDKxIdtaufgYx0/F6xt6H+gsaICOQHQseD9C8hoT4Q3VJ3coPxACaZpnp
t43zMinLhDFvecrjEfEOjkJfjelSWFGtgVYxKOD4FZF4cbT+NEB43DUmPrkUNXgOPpsI5GlOvexN
ww4OpuhZrgHpT+irlcGRWFdEKvLDwGz6Fv+1yRNbk8doHpNX+bRe+BQHLZazBPfT/Sl96gEKF7e2
CYqEv02CEWkDeGZh+LgvWhunM5Ql96fyUP5asAF22oua2kZKD3/i9qy1zTAz5UaE84lZE93KN1Cm
DvdtG7s5C9cevpSt15qEWe7ir20dYa9JHQp/BPFrCj3toPRnKT/NsydcplseYm6E61r1PgguKnfj
jzDVFqvOX7YiC60S9vORM+OxhCgkuBnS5oL035KJhvUz7D8IkWTFsG6HKZzTX8r1zmf8rmTQTp3J
cAuwPQHFxJEjUK2/5c1Pboc2DxBA+U7b6+rWCaoW4cLgeyNE4zqMRpmbuPFKlVELEp/rEIdAAnHv
Mr+SCaYj3sz0GgNEGeE1TksuxC2LaWOJpeie2GI49tZfWnm0fXjr7My3iskiFIT+7t2r0ibrh/g3
2uWVwJYWVSaUoEDD/AC6CTfvHS8trIpDAUSGsK/ihywkUo6JAWEJq8AgD3+R/dF4zbBoZ0/h1TW4
hRI8hl+po3AGLvXIXhkZoMd8L09i8Yh280GD/52C+HGxqTswab0Mmum1LSgP9rrpJrBf1aAnoJpj
DCfX0WGH34mTwvLkA6RBh5mVocqFDBPF1YH/h89OuLdkugtHxv14Clr1rUs/9Hj/B71TRX9iuZSf
sflcrU9mHC645ueeClNpcCv9kOiHpSPoLjTysHkcVf1YVAE4A699lnmmQdXv49G9J0E8IP3bkejd
4O72iv8xfEohP5B4ZZQ2Zgi4uONpi2MqRClGJWALooTDDO0AvhB2hUyIcMqGnUqEQUSZSiFqFbvy
tfpYX9b/HwZTF4zZFixVhO2KmvFb4LZOcakAu4bqwkx/C2YvBMo96MuRLEa55WxrFA9x6EOYNI44
juxX42T8ErVHs1FUB2PwIW431OWPJ0s5xXW7s0uW/P1Y09T254kMgSKMTRSUvoHzCgzu2kkUyGYu
/R/sEtpnHBigD88AUVf0Sm2D1BAMwIbdLsOroxDBAkW3LYCBfkclDyT0gwqP4UBnuFkcIlBltWQr
FFj/7qXLIYX5Oh968qtp9bCl2AIpbRXHs8KJFb8ffUuA/hPk4xHlr5R9m1w58YNZMrpjh9cHPGBW
dlq56HEb1WORcMHwQYxqppGB5Y7zYeo9Im+ZR1WJYzJ9oPXEcQJDmMoH62bgtLaIvgJGGZyfeLNQ
WQ4yRjsQjN50wcbaT1q9++rFlmtUTzKMJzYIThoCyJM9W86AQ3BxorOD8wXfS8WpHSN4IWSd8+zF
GRoFtjNX8iNluKd5WCMuqKCfQ4U7t4JHqGGFPkCyKfzG7EVInqSWjoRPpsXFcoU2HrFGAGenUpFM
HBQa0eFk0CXCDMe7k8oKq/+HB37OiJ0NuNUfeGH/345R/+iMhfBKkGlTPGa3dw56nljuZaPLZm+P
lCLScujqA501Te8dJkwR8vx1YL00RUh/1TAo148P/VwvV6ypyTzvzN1UgxxEPUaOld9p9EhRZj7f
Ryy7o4TKZqspnIwtRqu8llGdXSrT5cZtkF9hbyew5qujvPggZmPKsOfQY2ZRvjwI3cjCHCJHclgJ
gejtjiPEfC6s51xmqV6rgf78rRE44UMRZ8AY95U+XIyDoF+EhYyEPbk/cnUo7scW1SVDAgPz2cuD
1jPD3Gvzk8ZN1+YhWheu8VSz8/upXJ4VrBvH/K8RxJ+YLdAnsGMG4LhZZDXwINiXwGfWdcIkYkH9
JrtT+S7rRzXB+c+MtPkq4oeQcpk7omivkBS/CwTwzpqBfpr5cJUrqJumSh6t7uTskrsPp4lRvQre
DyKJz77k6/9jUtAIpskuFxetLbwDFfrG4liJs5QhE9FYOgh5BPxCmbS4SxWiALoPBwW9EGVw5+Rg
Obrf4pnfkQEBSQq5A0nwHqsLchKPn+mzjETZ8HOQ+QdPAIc9kOoIi5w1dVKyzOFt0PeYNmqDovpD
/zGUoVVAPtlDlgB1TwdcveWbJRLl5xDYKWSOjP0PYlBMfhKn+lNQ/uEuxPRU3b5W3LSBVD0OUzej
dH8qEmRo1EomNV1YahddhZeyN9Dy3zmqAsUkHAF8p6UrPs3VMSHwo81CE9Rbqo7kevUfvGP1fjQw
PXEqfAJzp058CitQaF5UnQPDeIw3cWWldLGVDyNgAJMemzcmoH7/wuHwYJzrjC8iDeY8g5nsqMEZ
P8AcmWYcoVdEZBUszrn7j7HzWo4cy7Lsr6Tl86AauNBtnfXgWtPpguoFRhXQWuPrZyEqe4rBogXH
rCytMiNIuENcnHvO3mvj4qsyrVoOg/ukFu4mWdIsJAyRAyLWp2pyDu0qvjnHaLsYW7K2DFMqdLql
+UUsrEVz0LbdtUNOxBp39Vz2nu66Zk5GWgsbEtpjwnss/UX5wuvKJiCl30kzpBT2xY33EU5NSB+z
xjjGCIGYID7B8GAPcV89aci0J4Te1nNaYLB0XysGCvTqnzqYQRs+hW1MgE8t2HqAUc5WAnYcTxV4
jgUmQyClcoP+cqGxHeEXaMRB0MSd4Cpf8jqzgNiO5hfeOWm1GUcH0rHn5kCwhvbEGmZKtMnxwhYz
Ewe9jC0OmMRxqBZtwZR2wrdkRxDkP/cSxMZw2qIDVUPm40Kc2e9RMitAXIUrtVhU9ERapIxXp57b
XBhOHOFS9WaMUw1h5yUS1Rv1Zdpjqy20w4D62UF8Yb8bBHJN4j7fDIO21Zt0C7NgV7rSqxNU6DvK
ua6YCydt3hDgZmvN8J/8wL5781WWhRuhkQh5rZs7u95TBeDNJ2CJua0FFAQudcqA278ZyDfAaNMo
2xy6gTnK0tjlxT7WKgo64uZJztgI8mxA06Qr3mVCRwb5PARv+YAEbGmyE9PPheZOu+6ShJSsB43l
JJwWh54aXl4KcTAL4tCPhDyRp8RnBkpOXakQTUKW3MDMgwV5YcAz4ArFVxupfo6Qf+ea7K9Ah9Pu
oibwJmOjBgGeNrPrNWpEWXmGR9I4oB+ro1SvVToX8aRnj6uu+cIYF5RmnTDX8ChP6XIQFIVcdQm3
HQkqM4Zwmkp0Vha+sQ51Gk97Hc4XOgKJJ3rcRlD4jSJQXKQjcmCtWQsymNtVbW7k/s1JV7mLR/82
sncCdE+5LJij+qvG37A0epCeig0j15Yu800LsgXLHKerG+MjaOQQuYKdEBDSSnjEhlSbKj3I2cWi
jZ/c9fZGKbY4GlJ3hfc0h1e8G94LdVEzCRXSzPT3fjv2jovuMshiB4GEaFqY9JQF1DrzzD+U/qXN
z1Zz58NjRyEVpTt6XyJeV9qxhX4qGTv0GpL/mmtkR9E53alAbPFjyacyukTJi49UjlbqmtI6Y4CO
isa+zav7CpxHe2yITxg2WTHVGV86h9C5yjRZMUdg8H9Ni3lb31vCP4VWu1eK6r6T4CAWLi1qNo8e
RvKAk/8WyZk3o/kG6ITECHUVE3IjKVtcXCxrElTXac14qJvFDgA7fU6cebcsz7x1yf0b7JMXP3cA
MfCFs3mrSMHj45JVQ7jKsJM1bK7rOF/Jwx0znqbbe5Cf0PPEW22MrqNJyyTPnIRn/4EqSXhzQ5+z
koQlwo8Rew/RgJbLTRDo7OyARg+JDjbr7IbxnUFuViSfs6FrAczHj5KPFDbXrJVqg4/RI+zvbAXL
5N6NPapGp2BBUCWqQw/tWFqQO6CxpZE0FCIFg0fupfghs3a44IKMliOrabfo8wfZ6Jmkr6I79l6v
qDz7+mi7m25ZHPy3VELoMm/YTcEr3JooaHQqa8QXBRkomwI+pRxqkwDxXJe91d05ByeJFpZItGhu
I0HAkAqgvXTno0WKqARz68UrWSc65dFG+D7G2ZlDP6vgyDAuR0HHC1ZZ4AlB4otSOCHjiRJAWiHK
ImpGXILwHjshBT5gbiO+0ZGGMtlaDd011+7kTOKhX5ngj5pTgsAhzEZ260ai3YzUDHVSdaeDY0n8
2QAAnKfcNU6+c5PmF2K6TWWThrvI31uANEiGL9IlkV820z5e/ah5cWFLfFL6ytLS7ObZQJzcWlyE
v/SdkxSvc17g7atWjnHvWK7ZuTZvnXnrU5/qRAQNp0J/ytm/dpuRseBOjF24NsZTkIGa6QGbwPlj
0x2N+RPZqQv2IeOyXbnrYmRKq1D8oI+jA2V1QNJvO+wFPIAMsaOd3k96qLl8MH8JpJy7KqkRBhLc
R6hiMc+MQ98eK5g40VZHcDWPfljq3EWuyoY/lJ4ABPr3AQ1SONAx6HlmpRQhwTzPSWVid1D7R686
EORhF1tdvdFSJEdqf2kq+ayorbHMfZ6xXiFVxR/ujJopYbWxrfgmhzFM8QiTmx4CuW9oltGkFasE
xuhjsL+l+UPbaaTkhQe6NMOZaZUvpqbBpHNe2rDqkazh4VvF8U1m3VcjkGdZF5vIBnM3l/2ZYkPN
IhOSZhH7hQ2v1j4CFDFhclNCyjCQbk7UW33Trvtzj5osWrrOonoq39w3eMctqDuPhsYOJ6NT07Rl
qkBn5ikCZGGtbLy76VKCYzVt2bpsWAlnU3ehPnZHml4Z3WqfAdA+Dy5Nw0L5XLkbRqo+5Wuy9s9M
18hwY9jChhOfcbLz1RUvQqW59bmRanZ8kw6lIHpjG7j2NMkIGjuwECHJosKl6ejTY6e3lFGGzdR0
jyErQf33SjeVFcgcc3loti3YLRmAHN7yYu5i8EE+CbsLwy/p1uoh6DZMTbG/032PsVPC3qjONjQu
Yyl4Gwyo7G4NPDSGsvSr4a7XiE9oYZcIUoxDfPqungEpsdFftRXgOWGxvzOGaNKLlmlVBOHcKpKr
klPOK3IFfw3RPX1Mmrn7bpgzQqJxkz7aw9TCANHNgn6l57s0YztNDg32i61sL41yxXnvzxV6QZv8
pGUf7Z7d/EbHVdVvc1x8EULXOQEuPo3w7Ggny5YZKVIk3nlI23gLehj66I08quFDVB1aca4MKp0x
gKHWZjxlPBkGrfuMPc++AhzEPa0TMI64F3fJ7fBSWnPideJ92N2yxmDsJvIGZGXJjHEYHwQ0aoq2
9S3oALS5NqGgLJ+q2Zi0WOG/A/QBgROVY7ix0HRYmKpoI2P3nrLUbDqEMeZKT4+u2FkkdsvojZl5
T/kx8hWS5EiQZKISNbAZyqPqXeJyE5JLBeHnpouXBDtKjGwM1rSlItYZlfawdyx4ZJsGd4eOon+e
ijEFhvVZv0rIvDjPCWhOdpTjKE5SVyoKUpPWJ/xc0woQEWqYaFQs28o0Vo75sPDyA7NOgEPgO4O1
HzLYP6fxon4zkfLh1Gsop2cKcltnX8Hhcw7qGDO+drqt5UHLwAgyZdU12YQGO6ekctzLzoa0R13e
pCAvgEI1+5y3SYIR4UCEEKlq8JAyczPouOO5cjObrIH6kdRT+dWDMVXC/d9kJo1DGgULwbAoXiQY
6BkMcfOgC0F4oqyKbJsBih0WTOPio43kmE5+uVJ5k3E/c48o6iIN9UejYuPR+KCxG2ek0Vr2xlXw
aHeO5c9Lj1/ZXb2cMewEe3hL97InZX2l98vmSYFGSd55NCdjcY5/nPkwgwre7hR44CqpiaA9Sv2y
Ir0RLQ4yD3hFPurQKd1W4oIgu5c2mE2QSSx5oo9gitc8yPHRinRlmbsMRoIGi2EjlYfElZFZmSCG
hhEcqinuq52DoPUcnGs6OyRD4J4uOKVB1qbTunC47lAeh1L+Yab9IohshIKN8UMNpWRTdBpKMdwq
KTHYiyI7VCK7h5CJL6LUMRJS8PhVXwK2Ld+zthmYoAG7DpteWviigspUbgtBK9Sh58Pcd2PopGTc
pYhzDZYp5OcV9gKkzXxjoeA14clLjZ0KaoG5GfeeMeDVzuS5TTZfjxIi07i/4POnOd0jaZCrfYvh
cihxF1SxFLL5VnZePLRHv7cwyVVbuyE/OZLfLfKWoIH5/omqKSC7Weh3oXqM06eiujJusjC7XVKC
EHRvnxSvtbjTWuaN+T539mY/J/uDoE/SSgGQ6MYlVM+SDSabVra8NUljKWcKrUoW8+oksSMS2aNs
nNr2nGJ7pPpr63Vrn7LsjudEGNydy3CnuSeh0PAbjRM1Jh2c6sFL4IMe5hHrpQ3XXjNORsKAzHnW
UuaUa0+9aHDlSpWm5qq1rra+7YY1SVRVAr30jlxdUUOY2Go0KTpT8rcMSNiEeGww8vYhyJYWWSo/
soD086lDVWcrF7XcNTiwkjfe2x6aJBeDs2PPaUHTw5gWro6iTmxYPdE6vXckWPmW+1Jlts0vaPEJ
ONqzljEdcWKA8hYUR/aYLW37uADqV7N5dWNR0vx7YdtLEBa8GuG+tRLYxV4djaPsR30yKYyQHw+8
AC0fpVJoI5wWMhwSEhgkKbOYE7MBFd7WHJ7SGMg+gkQijWl8GE+gNPtiJUwK6XCw9VnfnjvSFkhJ
tv2MhorxorusQ1mEKsWzSYAUOP1fSvtK0TIcGvmSoaGQnR8+db7Svolg7sVr1btvg6Ns3ylEupZE
lnlHrnFUniT7qBcYRQ5ZcWaBJ08s9TYlIB8kjnVej+R1trlGztZjY5m8U5ttgXLPZWBnPUpUP+B3
RLsIcouNg05WmE0+ny8QcWwb6C8Vtz0V4LudSBxXhhEkje4JJqQmZJaDnF7pWVc9NeltgJ6lvS0E
ZGiZvEYDJBfzpqw6xviGuqcCVgbLf4MbA3zRQ4vnl1Pou5CS2tsyWIbqwfdePedo8W5R0rdcws9x
kNQFr2ffe/P1g4qktk3565e6eCIuN5NfxJj5ojIOl2BrIoQwrJeGEr7Hbb1IkBon8iVnShVXj/Qx
8uyi5wvRcgmHCqDePNSPiXqVeXJ97wduqtSKiwlDej9N7j2lqleFxUDQ8xiES4BXnP7e0aW9W3bA
V8ubx+FHld9lAWoiFtQM14MuHnOTWgfckfSK2YAZp0NeRLGVjEtv0uyfwW0zoDh68jVWjGNXhCyv
+/Kx7Q9Ndhiyd/ZFKo8BgASaM8y6vXhZt8sq4024CIJL21zyocEw8SNKCCkJtkmxFagD7fLZjg8J
sAFt31IXFDER8ObEYSCJqzojHpr1NNhX+kbxL+IYJqdMrVY1v3fMj2+GF3iUtlFPdOXZqG9UuDUm
GocHTzzbYhW2m6Tc1cD8ii1wBQ+xFGOLWtla/HyUd0SQVExkIPZFwyQzH2P0RBA5NZj0LTOLqxP6
VxIZO8k/G+TL6pc4PHXKXonPpaD7/Ow71xCFWeU+JIz7QIJVF4/rgDpleEoOLnrAYEWA9nAILxm+
45YDajsESCNbO8bDU6yVjVJfeRw4bwK4MtSc3n2GH2XWp0LddP4ZYUeWEcQ6TQ5M3wzr2kBcQnAc
Z9QPtFIXI8zJPsXhCyUXml2Kl4rFMwjPUfoaOr4HMTjamElLIpoEZVjlSWbay9SZ+xGuo6UcveQ8
KPvY3bKXjoHAqYxHorErxwiod8S04nl0yq2kH2sKLdbSTjor2TZCvN0xa0NjitUx23vIpo1sr/lX
raUOmSj6RifxC1W9uoqSteW/EHGqxTuy2fURbbvupmx5ongp3vx2H5X3iX6TYI/XGYWXWxk+9gD2
56FXENTUgol/3UADcIDVEX+h/shQttcwGrlEQj1J7647x14tbycGJMDAuphc7LbduC2Ezh7dDK/S
5DEOngzI2CHNZYY/u4CdenPfqyeRLPR8q6N004+ixsscLCX/xhJnPcFZly/K+LHr1xWFT1VfVes+
qp8NeRH6wKavvOj8Ml8rhEBkDk2jpjjF1jKN2tGTmyEEVTx5agHQzJ25LSh6ZM8icQP5hd8zpU1o
cJUJhBArUc6eap9CBSScLHGFRGJvJB/RWSPnCF8flaJjEUswjIlq7WLEokLFdunL1UNlLFp3SwGv
gs+Nz6H/HKm3Xfcsol2IP8xk69yCN4UKE4sjm0Wlf0p70MkL/Yl1q0hfa585P3BhiGXaTs7WlXk0
jL1U6PRRb3mXILXwVnZxDRE5KSw7jnwKimuDt0CLLoUH8GymRitX20XU4zu3ZEaJHiKZcS/QBCyy
aSEuDAJT9VWTbnvvWLzk5sJlDgQnn4HekkDEVJ9BJakMKHcPyoBeXVPwKd/b/YuSn8MCDFf7qpuP
YYsIZkGbsLZXidj71UVzxkZDGpwqdz8Y2wzQnLw0mLAxqedtmd2ZIAj1+F5z1nGzVfNdDcg+e2+j
p344mPldWELnfUmSjTksqbvMiP4GlAWANzAKf9TMp+uIthjyBrbENTMfY1VjD/QW5Eea5iFgnG51
R1Y4cthQ/qo/3HhX80yHrDvo7JHzMNfM3GnAx0iRSFA7shEjOHxXIS9H1y02QpsTvOg4K2D/5L6G
oy+WnbKTP+nihnBDCya9cczUZ0SNdrLh0TeTdw8Kn3OsYvQSq9x/csDPRAH/bzcsc2fjvYQZaYlC
pi4q/bkm7UVBCUY4uPfcFK+lSYllPjTxLC72vrbTnbOjvVXxDxO3fHAvW9cAqW5BiT2y9tYuvWrS
uOKNnhgQBm4dSOe4hOlESAg36h3fgfaTVO5SvKMRXoJ8QK1MW76NxapIbWNRG+A5pcZHhCl2P2/l
Nmb4FlHNuGh8zeLItsWT911XTyIdjYfhnKDtR9mWDnHJpkLaKOTZ0SszkL1IBaHCziMz7KG4tum+
dZZVDkMdsQhBSBQ4xIeAzhh2YXgjzZL4RdHOcnyLwjTg7UkIic1FBpX9owVZ493SbLbKHLrl0dh1
gkVoEwW3TQmFXn/hFeLn+3u7pO9Te+zoLeFQJ8E1Z7DXb5CrCmtV7nj7osu0KOP1gqaE9KMmhrPN
1lb2KLDqEeMwt8PRALRy0huluxrgFctyqXaPxbBkulrq11K60DlPKWxZJYqZ0t/oEj4Dr2FGfSvj
3VXfXW3KH7bKQUaRl8z4Mrm7lUEJw7lt6MaDQEGcP89bIGHHoiVFDEskIS80UwoSAlklfm6Tu/Qu
GsBMPaQwHNNjvBblA2vdxB5Wpn0w0Q25aOKVw5AvuI2N9uzqrw1WstYiLXPaGTO/3WjqMVUPHpNQ
BG9BDXVbhvs21fIxdlTC1Skdo+ieNEELJYtzdIHYBeasSZHBbtCbJtKx9lENgABRN228CJQVe0T7
mQ9ZGBIcjS36UdmCF+5NxhVcDx6NujmWgbkJbxhsVxAk8D+jC6Zl1x5S7wBk1A6wHZ/wAGbhXZPx
AtYPEf46f2joIz9m9U0/ToWYK1XrWCaNFHrkOnFRukFwxWo951aLCqjZUzm5aPnc6I6ac0uNlKgP
gtGYcWhgRfzg2nBCI7Fp1NuAruD70D8OBY9ZTaWZ7AW2Ouw/3sYNGWruYtYyUlFC/SkLj7mFRAT6
B1W3v+mGTTDQAL7t5deG4INVn5OyiXRx7KEJexWZ0+o2HnY9YntijTDZV1ON7Ch2unzWMMOyC1Zp
x41PD6fBk0TA1DDvGqYYkyg/iZgS8q7Ia4FZ44HWi4IGlIvQPrPV9dRHRoA0OC0aavmUryTpC346
NU89voqHUoNrshzIY/KJRZhPQO/6FYlgzMThjfz5x3/9839eu/9239NjGvVumvyR1DGtk6Qq//pT
E3/+kf3rP6/f/vpTN3RharaqGaamyZqimSp//vp88hOXv638H8usLLUrepLbwkVmQQyY9j+wnVgo
pyLCcMgbBNm3AEsSJvjlFehtRQ/zdkLfXyEwWUOpcGQMNXgrTb8pSXNIHrJ+Wf5kdcj+TYPyXZ6q
CezIbz650H/55JZiqbJsCUDnsmbYmjCNXz+50+ptaDqM/EMvzyHsjeHhen1r6yMmpZGYPKAtcTwX
nFyj7xwJpJsYFPVBJqIiVQvnpbVVZg3twMa/sCXUSCbDK7k6mXzBOihumtAyj5WhIc4DPz+zVNde
lo1z8/MK/Ncvl6D8eUle04xBsutVn/71n5c05n//M/7M//s7v/7EP/f+a5GW6Y/qt39r+Z4enuP3
8vNf+uU3c/S/P93suXr+5V/mSUWn47Z+L/rTe1lH1f/eSuPf/P/9wz/ef/6WS5+9//UnWXlJNf42
lw3Qn3//0Xjr2cqHO3X89X//2fj5//pzWbwnz2/Pn3/g/bms/vpTMpR/qKalmLKsqFx5U9X+/AOH
999/ZMlCtS3DUgxNNsbbJkmLyuNuFv/QVVmRbU3WGc3qpvXnH2Va//wj5R+2xXNg66bOm0pVxJ//
+83/foj+dcm+fqgU89dbU7VMocqqodm2YaqyZfFVPz5Urdq5Uiihic5YwEwToR15TJqcrnNMgwVq
bxsnT9cQPgBV0oXiFtBV7CRsXNK9C42qAS2ZKdnqwxn86ln/5lONS8HHRz2UYssu+VSd8WxiBlWd
755JTtPH1cT6+4vbtqobPJRCs389hFOUDk9kwSEWzY6k2YWDK/UESmZRLIdgFkx//42U8UT+e/X6
j+Pp8q/Ho43T9waMWRzF6HCZ8MsG/cYK50+gTy3GmaENJgjdl3ixQ//xm6Nzl/3n0XVTUbidDEW2
Pn3bTm/yQDE5oWaNtElDuUdzImRv3yTDiaV5VZj+vBjFai4b50jDcQ/yHDyG6bkPv/8s46H+40QY
432tWbat6eMd+eHaDkWtCU/ixBcZfreXyLy1qYNNICumMrVqBPqNvPj9IT+tv/+61h8OydP08ZAl
0zQzc4jjUYdD5j2mOBCS0+8PoYxr+O++1qcznCeeayd9BW9qCkllHh7cFciWKx32aT2LudTTlBrT
+e620r88rqUoPL6qsA1j/O4fTmcvh7ITWxxXg0wsVZAwFRUgYPWY6BGj8aZbmohfvXGzA2nHl5+H
GqmPeDHQBnEbTjoFhTHbpbLpcdzcehmIG7kwD3mirIZCv3QZiCHdJz3DXWZGwTBg9EmZC0l6ykU1
s7tkWw4vSXCtma0ZMD5rq4WJIR8zP5tj4iIyKLmtGrqiGgWxdiZN4qRH8o0sb2zX3FZAKJuSLXv1
EkLbaLGU+xLsTQbsSElcXXv1ER4DHCUuBktyXbDBFjd9TjgwKQNx4J/NNt7bSJ27jqFH0Z51i5pP
wVcQYEurWNCSAaysxzYYhVSoX6NcQx2koyWsKUChLyMjadSGrvcw0aA+cp7hU+tHXwPhyu6uhLxm
qyjweuMpa5S5RPbtoAnEcrT1tXaexiT2DInzZrbqAXMuvjEAW45HsgvUEUMjjQ/0YyjZIJvyTQBu
0KE3x7t653vx3HP8mVwhxyOmMCJJsvEYJYdUxxEprxrDJ107aUWMLoSECZu0e4vGj5bfWTVT2Thd
tGa3FL2NRKugg0sILvapQgApxs3gWuUKzaWHemHw38OhhW56n6OQd3DVSTlqM1y1LeymwMFrChCT
OQL+bfmqhTC1WRQCmYkvmJo2QRaRJYffPzLiyyXY1mxFEcJS6WP+eutqbptIdEUCBnMhA54YWSzD
rnolEgFdkExrbuAeEFtpYeUHvMF/nw99TgndS7cJqcJN2awKPKwJFC7k/bbTP2cuAlgv+OZ99OXT
PS6ewpRNRVW1T0+ZJXWRU1YsWmQLX7QfoDKmXGNU8JMcyT50koV6jc9sOX9/ir5auD4e9lPhmNZd
b/Ydh80x1sSo6XOq3ijUvilQv6wCPh7n05UYGivqZI8FEi3zBSzSXX7AP9NNiKeYscvFWH5gLwrF
a6Z/d+ivXgdCVjRhaIop9M9n1hOGXRURPjHwJHQ5fJAjGHhYSrDg05w3puo9Q19/Z72yDljuFmLA
+vcn+asSSAgha0IYsjD1T/uKxuKe6hv8KD28+cDnk2hgGPNTJ8O0hlf0+6N9tV5/PNr4pv6wXhe2
lcWGOvriUGxKOjLFXl9EBXNda/77I311ZjX2HGLcewgqnV+P1CqisFXB9/EYcA3oqGLgynU1EozI
uwX3OPSUecHl90cdP//n9+DHo376fgh3SrVv4YRb4H80H2lu+833+vJu1VRLly1DUfhen+5WKUxq
XZJgS+s34TPqk3W2libZWcfKc+1fRTpB3TkheXhhfvPdPm/kfhYSGoW6wc1iWbry6ZR2jdvbqgVz
uJjRjpuCfZqyblt3xAONqdFI1qcgnGfqtLwxFsXUm8fsxV+gHF2/e/F/tTJopmDvoOrU7z/P0Yfb
qFfkuAsRcs6cpt/7PU4UFQoiUsjfX80vFz6Nxdk0hKmwWfi0P2gS2WprlRUIR/QR0Vg+Rae9jpdE
Hc+Tu2Fe8SVRSnrfPCVjRfb5LtI1S9Nt09RMltxf792gqoOGwp9qqiDysUQBTIK2DU+LwXDwEx41
/eaLfvUy0g2WAdUwmVpb4wn/cEKd2MOpFIRU/vj8nTRbZ8QW2/UWmsM8JhXYsshJ9zam0W+dVoad
3X3zCdSvVga6HIZqGxrbu8/rkMJdXakmuelM4hDrZU+xFRK3jBQmxnCGQsj0GmZD2UrF01AWCkp1
pm/ZOA9eDwx9GabGtIg9+rh25gAV3hf2fSFFK7lP1k3AJCSvSAxmZtJ0CP0YxLk6cn1Bc6t+jWg1
aGZ2V42VlSmmvaXuf3+GxXjNPl9TQzYo4ylU2W9+qpDZHLcAq6h3alb4ZibP9ZUuTzze8bQ9JvEJ
v+skuilW6tI9Fs8xYz6SYl+DW+P0+w+ifLVEGZQbmsoxudqfLnXTSVkukShLqR4eyPUt1vCrtmjS
0HkcxCIZV47ZN8f8ajH+eMxPb3Jya9PUjMc3+RxN6kyahHPKypfk7C38JeP1cF3doSM8Ic5yJ6g0
fn/4r1YL1gjFtIWu6PLn1lleWo1wEpPYZJRBZrpWnHuv/+b6Kt8dZDztH56gSBda5UccRFvarzBP
626CsnCZP2gPSOnuIOoTJ/D43Zn98sQK+iTjq0Cx5E93VWK3WdjJnNia3mXixgsZlY9CvIfOPkQn
f7NLscshKv/9GVW+WqGMfx9X+bSfrwIzipRofFrRNUjGKEUZ/QOj7oABcrMrw62FLtqVN2wqJhYc
uzK/47mYaslJN0kbZcui9OU3i8iXt7Yq20JVNIO9wadbW1K0cJDHPUWYjqp4f9oSqvvNN//uGJ9u
ZZvWgKKEnHH9xrntdswipsB8puZtudOnbCy+7Z18eao/fKlP7/ve0m1RRjSUE6RsDj5AkzYJdPWa
aKK8/6Hhx/39V1S/atYYH444fqIPt3Ijd8wWFb6itcejCLaCut+ZqqDZ+hEKG946M6LsNvAaD7RK
5kifJ+mZfy6SDekIy2CDuW/lffOAfXfeP93pRSZXutTzoRw9ncgjIyy//v57f/0I//t7f25SmZpR
J9G4StHEX1hL2j+rZju+6plMHRgQTJPpd42xL3eB4zt+rKtoQX7uB5WGV2txzrJRzZSH9FCfeiRw
6VS/B9CiHc2puSTwCHbbXl51V/rlNySBM7z/puD46uSaumYoFhsB2/xcLLtRJRWZQz0Vujd+dlWy
4ZvH5qt16uMBxg/w4ZZym6wzHJsDaEsfiF616hfaQqy+K5y+fLmZuiXrbKdo5xqfCjbdMno3TjmO
vMGMfoK/3az9jb8fblVEJ2/OFl3K6pvb5qvKxTR1oTKYsWT58wu19ru89TqL1wskThc1docS3sdS
n4BR0ti2Inpc972M0bGaJinQ/HZY6USmJvWAbMWb8Iv/Nav4ZVTxcVr09Xlg4yPrtq3THPu0aKSV
o5l1TQWJlR/0y5yt3UKWsEJwd+GkJ28ROMLb708Ev/eLGoeXrKaoNq9b6+cM68NVrtpahKVp+7Om
2AsU3XZ0I3dPUrUKMOgoQP3pGKQWfDUXuxLldEigBUGpqvNk1d2t678LmjVarU3S2CIjRMxrjCJJ
1NINw4qlEiSHS1QD06DoVKohVA8MdBku4sA2mAj5O2OkuokKvrB7V5K3ltZ3cfge6ObSBQ/tpyAh
kp4AatTHJcm4QZMykSXfEv2hDDqvjYl3i69GgB7MvFMIbG3gotRYkh3cck0ibQVoYrQdswZfq+8i
v7VMUmPjZed1+DNH7jbOVsiSJmBefF6JyDY5eiwZHpBODAUhLmktv7TE1OHL2DVE6npOCJgHtUKG
FIRs+XUKT5EfQH+OmUxtJknsMbfG84N9xSre3A4+lv9K2TshAQ79jew6k8EeiN6FFdYBw2kaJAOm
fk7aOwkiMO4pvOPZItXlWQuMShfB3s0VnMgPkkNZolUzKT47sTRRcW6b9LuIdzbICxejNwk4iwVe
rdvEPvWod22wqalmdWzh7QnDWcoywpPII+GIfUMVX3zknE3oEksDYpo0Mw9TuDaKpGWXXmS/iVyM
+whDI/q0bavhfUSfL5D0KU+hhrgKJV2GQylHw1cifUjBpam1RGxDBkSM0sK3nmQd6wHchyZ6KnCd
W8jQVRmxocRqab4khTEvYCraZbTpR/oDnnIlxLRCtd2xYTZfPBNZOEBy1+uQZjibOBazKLom6CEk
HHoBPqNUk3A63EsZMaSI1KPeBDGABFeNtwFelAFSQw2xOsEWHeCrCCjXiY6MhnsFLA1zCIT7UNtQ
MYYVLvQyPtWCKJcxdkABr4ryx3gw3Te70t4JtFGzctEwdK59ndiQq1TbEw91aCbdeepB0p5DEyl4
Q/aICOH1EFJDiCt9j3nTKBO/6eZ2jumlzJeud6Eo49ILNJqI95A6hxnus/p+vDjpmBeOGqdui23t
wudHkibhvsaWQvdwVQuQBSOnn8FXLyNbI1jGwnkoe1PJcmaRixm1ecp5vqQWAh2885LclAEtbtsy
T4G73IFYilA9tVBWeBpKmsum/SMpbys/PCu4Dyy8O1GtzFT1zcXIHBYITzrMMTnC3w675LEJesL9
UOZKwyKPpGll4i9lDbOGBPCmUr94jUC3Zdy4ivlD5S5RvWJTRT2hzM+cSqO0tll+qgL5to5gR9Xu
3uveotpnF9vcSLp8z3Eundtt2rx+lbnEjecusf4tjGF4ievwPVNT0FkDi0U9N+r+XiFMxGqTx6IB
pl2qt0PFGmEAqVaHa2ORPe24oPLdi8i0eyUtbmuVAQSxoHH1ZCFk6mnO9vSAClKPi6Kblw13hWoM
yMMtRHA2yVbSJohD5EURtzG9zbrdeMJEFoICBSEDM4xnKa32lYUSNldrwi+5z2OUWrpyLEp/FWGt
NcJ40crKLoanmpDt3EEn9QqDhPqBtQjWhDPk25QMQGPAWiHZ7kRlHkYK14BYN1loEoaJXoIAGehw
5wP0K/mx6a17o4HyEyTZe58GD36JFTTMMWPVvNPYZ1QVjV+DaCe47mVIqK+KmFB1YCpUVrAZEL2R
cDPPov7KKjAbCOWMmpeYPSbqDhUSed/g6qY6V6x4KrU3NSjLVFgXXYLnWFTTzED6iBTGSRB7MVRo
8GNlGL1KL0WkgFPWxaxNlFKrSWQTabtStieVki7Z8c5UeuQKzMZIVzH8APEuSBqjFeWY4PB6bSEL
9GkSWP7hohIUJjDHJmSdtSHq1KCFYOr9X+rOZEly3GqzT0QZCRIEufXZY8yMMTM2tMiIDM4zAZJ4
+j4uqbtVpTKp/2UvVFaSKdMnEgTu/e45L2bJz3UnX7VGIBKqT0sU1SDVEyC/Tb4edGQZ9CACLOgn
BIJ1xKMtEuFxbtxH05tN4X5pn8WyvjKanDyRpMWMW8kvkq71abHy4FM6c+y3AtRb6ba7TmYPSZ9u
DTgtaQAOS5j7htjc2iGTKkPeu+TqKNPiGJEeBrNWXjAmPZM7KWkfZgJZfQki9lARsO11EyKK/KWC
fKfW2KJKDk9LS0DrdZ7Eeer9vXYXhkKeHL6cFQlYfQmNkv7PwDlM5Ysf/QpBkJRiOjUFZqn8x1T/
rLAvJN17luErkD94PJ7kMJxTv9lIHhMT1mHBh/IY25YuibixO6Y+ZpSc1nkMNo6fNK9fBr4txaan
C7CpRsDxmvu0YJsmWxiMDRb2L72SpYzhbRONCwmmDzxvB2vup5ThQWpCNfTExkVU4J4UWm2JwFq0
P/oKKOxksEqe8xglY8TeZ4VHkD97VbLL1nTfry//ecMjLqfcP9d0oku1yud0r/zwUvP5l/1Op5Lc
THT9dr17X6bjpmsK1j2CYYJyE6iUGmxRVM/H+jJ6lhzscr8wy1O7eCWjnRbE0AqxdYjhBFy2IvX/
y0Hur7ZjkZSRCElvSjIYf3x7cbx4UxEz8Rcw0BGJgIWoBqb6uxl/Lbl3/s9fxl9GCiKp2GIFgsCP
/6cvQzs2jyvNq4GqPCClOzrb8SCPAA+AFP63usffCwz/9tX/y6v96YwayX7pw5lXU/fLjX+qjyxP
Z5KYnD3/8+f6i6NR4MXuJacSCUE98I9f4iz6vK8tT6HeYUDIBQNZ/pez0V+dO//1Jfw/FVPKmRpz
bS7FlEf363LqtOh+t9krYLlDe2FZRK9IX/7LxfFXJ88/vOqfro5+8Ou1Dv5+RADMDwzz3gcetu7N
03zM+LQn5Mxb/4qJvBt7K07rL+YkDv/5u/2LC/QPb0H88buNy3iqnZl6DYTDRn02AwA2fXE9PPVz
/l++5b+oz/3htf50eQZpztS35UsuJIqtgv3a78x8/8+f56+OXX94kT8dc33ORFnfrcjGvoO6+cZm
HDz45XscbywIjvTxv/6Kf3H4DMjWXVp3XJz/dtDrahUOfciviJ/iOvXwcCC6aQgFq/RCYMOHlv1K
+dehfK7Yg+nkQRUAzL0L7KU59M5v22ALA2OV968Z5MseX09Oc34kBMkEbp+QtZzEP36L/1GU7v8t
J3ff/W4Yo/39e7p97/4/CMspLrv/E+v8t7Dc1v7+yPL3fw3LXf7AP8JyXvQ3NoVuTPlFUEcglvW/
s3Lk4dw4pMAbRzGXUBSw2P0zKie9v7kyipjtotgRkSfisv5nVC6I/iYDEXuxBwPFlzJQ/5Oo3D9L
Uf93yVWu8OKIN0FdRcSkbeSf7lbbLry1ImoQj17OzUjJvKlprudxGbZTF53nseiAG7hMjrrF93Z8
rccyA9TOvEDn63ybRRZ5XFuuPPeDc1ozuzCh3sYrQfl/glaW1Y+TI5OdzRB7rXQDmDFPpNv8KB8k
iAKpW2aBFuc7f+DarZkAmqAgyp5R2jIS1+nU9Kc+wLvYQtELHWALviuehmHdUbBNtoxL+Rqkfxu5
7zqtIKsxK51X4T7PXCRgHld720ua8AHON+0TiR0y+dC4jGIJJp5Itfc7JyH6vC7NwVq4x11n7pVt
Z2iO+RUn0oADZvlgdQoEVtXXVTnQkw3H7BiOF15GAhxt7kaG8gjfV/l1HVAWl3q61j5oFwZ+I4BS
cbJzE1RKXQxjp4ovwPTF/5GW0S6V6oqi95forb7SXfWaMEcXxuhn7Jh9jWP9Y+qEOM7gv7eCgc2y
wfMk8B0YoI29jG8JK20LQ5wgmQZ8aehpXAVcV8Zsp2HaxOuMC9RjXKzCdFAjMGpQH3nM448X7JTA
mrymM0xZeYK5WjJbUczBsfDCbrum/i4bieb6cT0TUyBpXTQM2nnnZC6u8th3t3Wjn8cSFU0L61Se
1zh851Jj34cFeh2G6rpeYoz3BTMhK+TQiR2iTkFf1Un0MwoMGPmyDE9T6n9P5gtdqH4rfc4D7feq
9B4ZAGKiAqMmVq7ml6Ymswkb76GYtdkITCVLe+mnxQUhdVshakwu2mlfAAamtBP0BWSIdryvC4dz
jclr6DF86CX+Li16SFOtzs76xSmJ7/JifR6Q4TJhlG5jD+ps2RZXk8eQF9+wua5JUpmauZq5DuDo
QkZKZY8xjFIROAmuysD53YYFFbCrYZpfUxH6TFpf0I/2LczJuY/0RJLY3HZTyrRNhi4IS5Ge1zMD
1evWuZiZ1ZL+7CodArlgBoGKWccE9HIX5P2ZTdFtKtq7OG0JijBMO3cd6hDf3Gbh+GV9OPwyYJSX
E0eanMHpNqnKT+tCKY5790dnwTIU1ZJwCOZE4AdUApycGTwKE7HnupilQH06VXpFzmtP4vcNZSkQ
2cTBIu6wxxz7/NTzH7c0HYBEDZGtiG90j7FaMwcTug4EcYxDQSFe0jW5MSkhQWCU9RKpAwatvQ7Q
EQJ48uCTYm9uDEWbYoVmaUv16ihNYWUK7203XKdzd9tHgDx7xs5VWTP03jDZK6oo38qcBaDuKer5
cgYC6QF1kZlDFCRyTovIqPPk0GMTvDmflcQU4I/sz3Mup4EUXpoWE/E6Gs/jCuckZ/AvCabv8Ln9
TXZlBsUw/ZJ1W9vFN01j6JcqDFgOsKDaubtA79zOuy0KfTUKPZ7GClWnv9R7x60Tpgtq3En+YzIH
4BTzp4k1j6mmsDv3Xvlzhu4SpJrCwSKpwugIhU+sjy4CeWa6qdg6ftPBioQuUwz6Kp8JgEmZuZyO
4VPCXWzSpLimk84ogCL1MsgKDBMjhWLgvJGo9b6umaroq5UsXU3NCRasJ5qTEDNIXADGgf/e5C4i
aACJxWIZCuD4rRKUuguoNOX4MRPeHgXkNEM8XYcwcJnJZ/JRv9i4DbaVfGoUp3dVRx/G7eaNE0+P
iWtpyZvT1HEwuvwoKkqYWwiqj8Jfn5cEl6LKoYCneHCFk1g++LRcBXcDfY4k8L51Mr7z/eXDz2GF
M82MicErnCc3pVpmnoZVjfeeSc03zrx0P2VJSULcLRnIhcDXn3VdSyplcYlDHXeOXpjNqkMGUYaR
xlm8sE4ZMz+HMmK8xaOtVQIk631QtyyDQG4V8xDqqR1BNXMLOFtWnZ0TKX1ftOFdYsMboz1GidlK
ioyjakMzW4DnLguMXkpmDLc4PyZLpNifWXlNA1EmFtWnhl5wtgyVpKlnCHwFYL/rhbKr4KmHkFYE
3XTu2xjaeYV82pvh2AT8k8HylJmOGbRQbNEc6g68ZnGZYauh7NmfXBeQ0kJV3xsBsjHzo5MzdvfD
AhS+9vuHyECfGZW/L0LO30VJ1psDlGQiNxmDkhJLgueZckYZJcdiLvrzxIq2aO9qcZhIzdD4qnl+
Y3d4kM7FtTqSzczcDBRi3qHugGeoFj3vpnZEZJM33MdDC34uX5B2J4RxY/vljvO7o4dqS+QGyln6
MMzBvRNBIpcxgI4pu1B61XsdwweKDL/iynyb5+ubsmV+R6NXz1O07Oa6qCRmc9ifOTDP2M/OdWDe
Cudrif1vVYBFY8lxwI2t9xiG07kh8bopRnmlc2qyiE1eWlIlm5aKqdFZcvLC7EF1zADrmmvd8U5N
JiTNBlDwc8AQrSyL8ia36ykU6fyoOvnUDllIWWeAkFwkAcXVy5CvVduyhhAQgBP1Jw+Ld0Qpakim
4JqV+eg187SL+rG+Lu003yeSW6GQNDCiUr7nkHTDQqv3NXTAU2K7nxr9LiaHyjL8dlFGTwXpNdyk
2LFtyHk06Jiqbvx+PUQUUHYpFRxw0vmuXhgpnH3ewzJDVkn4JyzWt2XyB3C5AdN+bEt4SM/VuXPz
cztfZsDBfnptMaGxKKkCWlA4TZvcJS5PHwPQfluCrOpBYo3LjHA+axi09NqzQ/JhE7TjrcnHZsdQ
BCKpfDkpO5ub1VN0wYqc1XVOiUl1w61eigTpqmQc3UTvnY8/1ispC9pL4XeufMntD1phjfpryy3g
psgtc2TINnbX8yhGfMK8XA/NS7ShZgaNSncHMI1dHHAkKCAwHUoyD844EekpmEaNMh8yWeY+xNX0
FSxpddfF/ltk9XI0CzDMhW7B5aHqnsR0MztpcGD8BBcVx58DpSdcNTCIR9sXr4PBC5W1DL05l8J3
YSUcDfaHJgnX+6Zxj4msvdtUxffs8DGdlhWuJzJVxEsvI80K9yzM/m6illfGmgl00sH/eIma9IaC
icPYWjhj3PYgstt+b4Meilgy79dBVWw6VIGarWZOb30uqLPI3r2q6mbYCDNXl5x0Dm0xw3e9Gpy7
0A1OMQoJr2ReLjYzEp0aqQ217sdwTdBd9xUWMIe71amT664lIK0ikDdl/xm2fYwDGCGJhHvTSiia
DXW11rPmyvUjaD9Bexfo+YZ5nuZ2xPDzzUm59RvIAta3B7fn+V8kQEonPaXb+VI49rqMIK1d3jld
2Nt49m77jCldC3e5Jeo0qQs5H+qIa7oHNymj68iBdRtSYmbgvt3txqTX1zJHs8jzNkUuO/b3Tp7e
5mU9HdoK9EsYVkxy2ACwYrAMBzegDuy6Qh5KoNPFOlBzJs2fDNU7b9Q56UFh4xibK/iAv+FCRXBJ
oCsEHfTnIkAy4flgWDuZO0TW9cc4M9uXeA5OXizCzYy21C17b2vnYLiZOvdKtBRBWxdy2dA798WA
IICI6c5PmdmG0FOW7W+UqIutX2fic4T8p5t6HBl19pjTdekqLCv7rLZwXrqRPuRoL8eIhUm/rI/Q
mxcaDj4ks3A9LyI5NSFi+Hl239qc43lhENESPIUQveCSqzFJT/RUAiKwyB1Yhk3Ibsmg9eyQa1Zt
vp/Af8TVRTBG/PcA+04GMWw8L93Qd+XpKC8BNGTxNpL7ug30dnVaei2LPeABnlYF0mZkNFU7431h
Oce0Dt05FobfmjKwY/rf7EcxZ/D5MkPXdQ7Kqz4k6L4k/ck4iCiY2gePn8y3w5RwRqhe2q6nZxbD
VfRi6k8DAapK2OnUOtAGipGZ2lL3IIYGpsDFVKzv1X0BEb/vMMe7Cbh7zeqEmxRBLADIqHOX3Zpy
4xWND25+HtmeJtGvKkBfMMv1e9Kp+y5dqEs780sygIpep/WZsatgn9SMUTpLPe2IwUIWpykbrKh7
GoaGHCC+YpsqL8YkQV9umFgIoLOo5tvKucx34hDQuoYwOcNJya29XyXQ9gW/Cu+jvFEGrRpRxkdb
NWATYkU+OSzAWy4fiika5js6zkOoeLQ+GRIO1+6aPNUF+DAOkdc68bZtvPrYo74CR5xayS55oPVE
gb/ZdjRs0tEgz1rZVPde+9YJsNj0Ti8No+lQJsDOax+R2lLeORU6TVF8Bc8Be8Td3LXgNmdHHjMk
Sq6f3iZlsV6ox3vvWBfkjSgVPutswSaeqb9zkUim4tq+vAP6GQh2G4YVKtdCg1jj41INPhvodNmr
nrJTj9i3ZJzNYQVLTeSAyxOMfs/B7+RnYV7mBY/TOPMZdNnXW2kCBlgYXW6TtYeW5R7TXv2MDRYn
jz51M6PRdstflWTfZC9H/+x3XvHv6cxAim/o0/FkVymwrWymvRCgyVDLeOXyZPWl3Tgp8DMRMlN8
aasA+2j9NjkMU/8uneBtqEr6KskxX9q9z9xwLLDMZ1lEbdSsH+Pqfzm6ve4y/ty6GJ40LrX7ELg+
x1QISIpbqC7D9pg6vKlfJH5A5kzAKTItXiLScbZP2YKl9rspSrkt0/me0i8DrQ3H0Nw1yb6au12n
eoeplviqTGLm4xd19MP2W186ycY3zCOaxP9g8LA4asg+cziwx1LlfEg1Vf4qokNYspnaAqBRUdUe
/bbp93FS3C9uQNyyQkmKwspkFCTcvH5KLQaeUvJoid/jHnOHKhdWo/LT0DbCT5jfZtHlFCHGm6Ts
nhInOhHLvhunDkyxSoKNmYFvOQNucn2UY/quggsVMyh/LDbWBz9YfvZJykkuMtcOkd2xg+1vBCyG
VmALGXju1VX7PGXeZxqznfdTbwLag0IidZCIzrJ9yjq6cyqhPNM7VEdy0HWe4MRZrR32t85MgBR0
e3Bq5jSd0iUMzsi6rKih5G2IwGAYLe0t8boMwb0sMoY8+u7bSl7HiOG9yVYyijWo37oyNFjDgR1s
sTFe9F6GlThFKC04Bh5dqUNcfYwMMSIDQgDiNUmIJQK1m0ykMAoW2KmA6MSxehuMBikPBFUTgiCj
aXs0skgurLSvsuT0QQGqrGFODd1j0wifGxMH8jyx1HkKZTo766Oi0OSkdMJGCZLT68arkT0rzL7s
rbw0Anv0BskYqVOoSWDoQ5DQJXUSf922DbsA22Fy6S9b+7z5KbzqXknAbjZFgEXdbuvAcWPjsqn9
JtjHOVxJW4T+Veuy70sSeT1BiGwCPwT/Z9Cyp+AwlcjhEwU1nbakQSWFHNz5zqQbPEexPg6j2en+
UGS8GVthgivDX4OrPUQMrWXVdDCxjz9TS4THr64Nji8/nwIYpZQ5rHorqdJQhvsSrvTRPrhEdee4
QUnHw7KLhmszti+yB/WyqPWaUtLDHFG8aQp6F5IfLBgLpEGx6rhg6eZ2IMyHNJf7v/8/xIiHtwCL
JVLQ5C6RHycMt1oyuO8nyT6bh+lQeUm/ocELNzwJnyNNhcXwzGe3DRKfTf8tIeb1vAbjg0V190yr
K0GmMJFoRtekWzU9+d7eioJY5Nhjsmv1dR7T1E9dTpvapaC+iug+nArgCUH6NgTyMBfDiyrLj9KK
uzFL8Cq8V1UOgbnCpFX5HZbC5o4dBStISNADHt/z1Egi47LkrBK8ZaUs98wJ3BHiqUFYdaj8Wvmr
d8SvxHL/VwqWH//LtvJ+jv1b2bdnkxbVbiDFFMbEOiQL9K6ppD3Wdfot0au6kxeCo5cdVev57Db6
p5RQMzT79NsUFA6bgqLmU5qNX0ANroaRZ3wDVRZ+JCfrKazLF9ITEIhN/tB6FGOiDPxFFqC8HYJM
7aY83YfW5Mc1ItO/9JdHaABKZgRRW6YJ7NO7MeI5FhWYvnLR+QcnKF5ZaJEOStg1EDNoeGbXsx4j
PAFEnRBRfi0g2FcnRR6G/6iaEb0Iw9o2AhtyKN7Q1YCCayuFNNMisoVen1Dxw6uaY0gtusdQx7Q9
OOSc2XdQTnE/yt4fgQTCA1d9RyHCJy1jQEeSEXXxMc445ljLxYiC2EJR6auuvhrJKeXK2TFunm1B
GoH3Zp0/VD0JK5Bc20muO38dCUnbfDl6QNMnsdLycqpX7WWEOQJmDgN2VsurH7UYbtKZNrf2ObsF
7fVUYgog94BuDgFkJdEQkBwDg1h8a4uFhZW/mFfmATFMCFopdwVo1m+MjF4Di/RWEzs80qUG1RNS
1uQ5GmZI9gYXH3MYjK8FjtjbRuDclUV3VENzEy9hCUBv/t4FzrKdbIPACd+e56YvJNh+Q7AhcsFT
pspuEzU1d06c3M6AkGRV3lCD9/Z4MJmxjoBOzSnyDM1GDDd6FyT1vurHV12arzFguDWdyruCqs9h
ioc32SI5syNb3LpT+3LpUJVTSkZgUAPoA4gbTgxu2hL4Wq/43Alqi2qkrhRRUNii1twOE78WmbWv
2SmXb6J0MZ6bKx4Sd6LBhZsAguljh5lcp+p2s0d5SyHPcFsIp5ZUV+bKYQd7k4ez7b5R3370NNgi
v2smnqgM/6t4YfLIhQ0qKmwqa22eOY3gdIGHn4v0ws0uvsjsIFlcH/Q4s611MUpUUMrEOEAmTOYD
688KmDU90QKBjeQSwXB8d9pkJf4JHm+naCVHkVEi23UNui+TILnTS4aeOPa+NUm+Usvivy1Z8AYJ
6yaLoJ1pyJ5Rrmm8l1iowuZbrXhYph6Vj8gaaqakg0DKRoaTimoZQGmap6USyOQFvNBVXrf9mNxV
aCOrtqp2zaPTaArsEbk8Ho6+yV9ECOyG4p+L5vRQlytofkWsK0oEioA5PwVWlLuUEsPGJYLvDoDT
U/Ou4A/uGpAsmSiuufvaPUMayIQLYxApl205MZALiUuzbYv79KgSTdzZzw5ubi9BPNtucu7LOg0h
ZxWUzPNOnsIROOHl8uDEUnf3U9xzPTb1rStq1IZ69TaexmOUUjdPnDjGksQ5cTDsUgrg27EA2Zbq
Es44mF5pS0zY+XTb+b45Dou4z73kSbJGbRuHSzdIP/yMrBUVwHJj2kQclVM9NZpzjCfYMrgLZK0E
Fk0yI5fKlxHjAS96csKB2Z4o0rt+Cq6ynNSeHlNufQpKU0Mup8/ahBZt+EmlXGx7me3G0J4bA8Gm
GK04+xzsQ0hk3WjmA9OM9XEoZ4rt4J+9TsOzpwar25VspZc88A0Ph5qxH4Cd6pYnAJxdDz9zj3mL
U9hbKvLmEBXzNi+XHaME3pWSL5wtbmUc3vPAY484hNd0iyNEuDH8m2zBWx9Vr02U7gUa5v0k8o8q
mIONV87J1rX+fWKmbKcjwn7GUFT3qL2CjEqoxYxVsBztVF9Tl1jpopTY3/3FfheV/1gBKGR8W00A
D0zPBFcZz28iTF/jrl/22fDqwYHa0BILWWL507Cd1jR8zTUltqrzUCKpCIA/+9DQ5ZjBXp5paLXJ
A7qHblXF224aH6uRMG4r2Aj0k2+3ItMAVQGj0kY/VRVtE8/hD1uY+lmSstpG3APlwmklizhmFcTP
MARzSgOOSQ5x6h+yX26QUpWxuaEOfsn7aEwZrsQkzhO3966LuVGkX7lG5r4HbQmWvC+y7kT38tDa
5jlYTUn5zBw6Ub16uemvmfIGYlyWPJlqDRHcDuoQ3Xid+zlOVJfsSJMy1FxcDgm9GIR86PAQsXOo
D0ane81vz2MOlHtDy2MR/ks93fuS1iez5Gmxvpq2Ih1MuwcUk3qAiB1yPI7x8CKDBwASf2Nsp3Lr
p3iiheXOlb720gC1Z79Cfc2bN1eYbWKBQOUerad2jHjxbqh3vjs8R8v05K0i3PY9OMWsG1O2haDm
HSmOLCTwx0ACWENVkJM4oP9VAxiiPMOcEg2nmsMGdaoGhuVrJyOfnPM5Yot21bFDX1o0jhFMhplr
cQ7r9yIPPvqwbyi7c7tlKnyLOg9zjEOScmLJND2XytDRn5pCQtYzMwKckfAZGCfW+4JGEhv37lFl
S79f0HVQn79Rqbj1kFWOEhB8myTUQTOZHQcMO01Hfhvpatn+shcfN1rielCvWT3duVbjbwrKN5v5
X3xyb9sv4jFtOPslvnlYaWqeTBp/VYATRELJqlE/fPqXSTJ8rxZ9E/tU+Eo9PzRrceNgQVMYcmSl
h+sS9VmdZOrcyJmDcNwtUKX9V5chhkCCB2wvj6tL3bZpXbFpVK82IoDAH/bujO5J3GUeprCcKCJ7
9LA7eqMLBNySunMsNLIS+C0l670zI9cK40PRNuI6HLDldsjRa22OTeTVW+2bi9JquQ06ehXdGJMe
d5PXMWBYwbr+a55KHsMuOw9b3Fd+wnlrzdI7/oJNt3TTdc1+ZFrtZ7teuJCCphmNwtf1ApcdtN8T
IpXNJuqqj8mOV/NKNm9cIJ4ygEIBgE1JrMpnV/Xi3CSPTe74PHJ/1zJurwKRv8Jxr5EFAbnbzh4S
xpW+1syDj23awCPIAb3uTyU4hcKrIAYEP0wboJTzRmq3LBom/pwgYgN0IPe8yo9hulDdM/ujy6AK
FA3p2i6LQJbIItxY3/2eur2GCxTjwUgaSknDRYEQ9u9Fm1A8wGDPA46iOLqGPAyCI4vCrt9oBX4k
AImtNCXPQlxop/OjP+TrsSSL36EToiRHwgELDgvMx9iYg5cNMcj0iPp/DbM9JLEjmhWNWsAG3cOH
V4FJ54h432XN90Dr1yBk692Jfj4GbVFs9SiI1ifshIAYRvRRBvKc7lQkZP6ycwjVJGLQAHw41a/B
ysdl8dClDuh32gvs38tn8Hb1S6MvrKNYvJZV9eUU/nVn9Utetz9mnWH7rThBjf16O7LJast+P2RE
C4TLHmNp1oiSwafblC4V/HOxahJd1L77T7KhFt4fJ81wEHdeT4Te6Vrcb/VHp6abKYatuyrcQSvM
p61ZOUXlcUAXC8rWXk/ugWVPn42TYGOPXjK2VVI7P4YkhkNHSmUrRyzwdf7Dl2C/kHpQkGhPbgPZ
0j0DOl22bo0LPeJYDem82/kqv1fwZFA0MUol0DtFLbKmEnTiuB6mrsY+FCkFQRwI+lztFjMjVWpH
GuJn7UKD5uFOoWbXZ47HX4jnyKO8hEQ5nay3XQKmCOpGfamaZ7lvvYsJr/rWMbQx1x0cvwqmZEUb
gy4zk64FVALBHRiwmV3G6rxk0YfSMCAk3bk5Zk6i5KS/91168TrV/bUH2LzkDMVgBMy/VcIDT9Lz
SvBru/p8DjOrLRR1sMuihBPKkSB06Jp7TvE5K0eSEgtxBFXTj4Vr5yACvucgrrGqBJ3GCmDfy47c
eZM1FS1kjnthiFkorEbaicNlxxn1BztsmiZCSFm2B9MTtCf+XZNXCexJyI9OSsYwUsHYOBWpfShT
/Eq6fB19F6VDDil/ybtvuoHeWbH47AVn6QOmFxSrhNjyKunO7HtWBiFmgs5Mffidh/l5YAtb/Roc
Rdgmjahn0g2meowRQsnuRSzke2awowErE5/ft7syLB+bJVoINjNxRaGBx3qDj0ZEyU9kTKp7XSfK
QPHEJmzh2/fWSdwsqf9gAZNR7WjiTeOmFTNdLM8pD/B9C/O6K6LHsm+C3UKegCYhe7IL1CoJcY7E
2f00KnQxo7sfQPTv2mwcQI1nMYMVrEmFJdziqQJLFG/LXT1v03p4e22GIyxOqZQHKnkMaVl27cUf
WZjX2sH36i1UGIaHOQDDWWYZ251m+lJdf9+EE2zswcLp6O2pGGoy/KpIb1zF3BGWRlIVDI14DfPO
Fhmx4915i3jJUfsQC0qAhZoPftljEDsuPevL95buBqPfk4rKBBrvGN9YGTAwplqQDgUSGI9JAUNi
ObbuhpY8Ug0el/V81dJBm4j67GMd/KC180BmgHCh9h4BOVJpK7dr/IkKQt2GmXN2V9955Ic+lU73
0nQzDg6MC3o8gDCOtqKn7d5PhImIf2HMKF4zyaUXRHyPXBlsjob5sCz+zcj0x0bQeWW0BQRikDnH
3ock4uryWyN9kE0F+89WcfmFn+5IY7MFKk9bMLkFajAB9eFU13NGCZ77mMi5ViScuAk5p+/nGRFx
DrloJ0hMbbwOFVHrQ5dMvE+HtZE4RvPaWvTFAR0Gu5DaqSP6sZJDcGY/TTrtZF0TkPN464PFytlP
tND95ylJQSU73m0Zjb97VuGdZZznkOU9uCftfIdG/VXY8FiVivlA3K6FmZ44ScGpp/BHOiBEgTTR
rnHG9k65lDbFrPyn2afyGGa0xQSaJEyLST++e4ZRKAlIOTRBfd251Wapw4t9RZFP7Q7ZapFJcXgm
cwM9KPDELlBxug0kJdV4YWfb+szKEQvkHBqDN7eL0kf6cZlBbqnoXW2jKX4rvfSz8NXLTKjKi/FI
E+VJw09bYhIy+JUywYwLYxh4kLpnP00+CIos18biKQV3+eH4wSNxwauk6+l+2uahMlKdgzxg85Mx
i8RFx3LCGiPFiwwYg5m6IqMcj2zN0lljFBGUc7x8Uk91UEb5t5WMKFWHEcOGgbO3lKJJ6hhUxAax
TFqj2Ej1r8WhKk6p+Xa4/EAsfkw5mbE6MoYIZt5HdisuuqCSZGN+WYSGqI/2bjS1JwdpxdyZB+2Q
6aDfnvIOkZo3NdJ6A4UfIOW1sFTxCT+yfSJqSHvrOF5iGa64LPcSVfHI/d1WVm68FOd968BvmRlG
sfMxhSacc/dwJ4flbi3MZSWkpOgF0+f8U46kN9YsqfaOl6ij5qraKLYXXc8+425drIvcgpo3Y4eM
wEimLdkyflcla/7M49ZzPbaMxboeh5FzozTTczxnjLOFENCgbUAsoFaY1I2zq3KIGRX3yTBArm27
8QGfBdMhYUqiONYCoLs6U0tLtzS07pMgva46emmx4KUYJfE5u+FsIJvM5HLVmx+LoF3SkAbbEOJg
Rk0jmDYMJ22GmlWxw+KRNfGHDAgSlo29rysbcGCfAflXtYtB9KdrCIC4FhiwakHXpnDFGG9F8kEc
XzBVUfdBcxO6fCGCv3fHyTqskLtQy9pWB3dr8zA7dWH3EaqYk8mUxJsiJDk1KZbXeAzuaF0eshYQ
v9uSHKkTWHlZTYJJLf1tWdhnNVxoQSHfzvhoTAHRGhrJMucA0uWujnV4zlO2LwyKGFqU2SfBnNda
ibs5H4DjJCFgWlGBvSWSUbtEJqM4OTZTzFMm9s6KBWPDIby5OLsS7kew9q9eVlMRaKgGKFTQCWNq
UQuKupXzyBkJ05AZnpPZQmTOTqWiGFcvqAd5Xh2WNeuYxYqgi9P358rO96qNcZf28a9qnW/zhSph
j1CB0v2zNBnDIUyybIVt/xdzZ9YbOXOd4V9Eo0gWt1v13upWa5dGN4Q0kljctyJZ5K/P04YNJAES
IHcBDAMe+xtL3WTVOe/6rtwrLZl4h7pl5a8AjGWQ1iuS2t9mdAAHWBwfjyMI9SIfNJ7m1n1uaE6Y
FPn+Au0AOKttULp5GgMIzhw4TTrM0z9xGBAqM4NGICnLrOiRosJEXfUMA89dxrB3SKgalAKNmZzx
W6baWjbjQAtbGqcb5IOkxTkBViNzJrn1vhEk889oYtCzMDgYSWp1DHvSNuzTwbVuNx6TW4cd9hja
7fNot2rnDj3qKoXDVF61JkN4k+hyjUqXCStGvZu7YEILrG6eoAiGBL7elPrYWkMIQpbgSaRVKZ5p
BVAVhQi5/8jKwEzf9webk6movMdiQXyHAIkhL67wwNGKONUPZfQCkAedPwsIGK4PKyazHKSQYc5g
pEWx99M56m83oZxFFnHjTyDMucYLYVyA9T77TiwY58CDHkLvcDPxx+CdE/HYnvMx2xMrg3yTIv8t
CvNaBhJT3TAQweQgYcgjOzmih31aXIslnE/bo6/ZMjRIdwl9IJpMh7AWxL+UlHjHNrg2RdNSTRSs
1OXE75WR4+hbUJidv/PpBMsDSoXEZHekAnrw3xNNhxr7sZ0i++iwQeO0Jte+qQ5OHo0nMdOBxiUl
BGERwbA8Mvwujxh0aTqkSgfOhGzDYB7IkOc7UeAeSTwNW8ebzmZw45VP2ODGWJHNTsCGC1pLhEzP
ejkMuPvD5qvsYt4SpHzTFKEz084KPAM5d4dmMrHqTRkO9c5YGX1c78RtngIbn1rs0rrSoE3ty+KP
7Xe3cIyvhURbUuXzVzCSzlhTvbboc8f15qKKnWmH5zo8xPSudWb4KAKYxjimByUPrulMZADQERa9
6Cx5GKsZVrMHfRkK/3tg5F85roLHDj/aaUR5WDZQegCYE4r1psvaY1cJ+rGtxzzNtovWJ5kHWwm8
EIcDRaplme9KPZ05Kg0L1AEJN3psOBoO1F7tUTMS7J2Wm8xiG0wzD4Bgqb8sOnbmHkEz7YvPgZc8
LjJt1rHpIoJb2ndjBepUWdG2dTp96HL3ehFdKY8Oya33rSe6VuImQ9ydT2KnLOeNcqecpxcNrIvv
uUl7uiAcf+eqeaL2ja25cJBODf1fZ5jOPnojRHkID3InODppT/a/8HnPGFfZC6q1awOJJ8V5It7k
xh8CuenINFi1U/Jm1VeKCepmUvKP6XlprQCTd+LjDSQZ/6iX+jfO3HgfVyA/uCjdzQLXuSIsrMCj
PdebcR7WjebIQie2AzY68sY/OC2kcVty7rSwa6qxQBmJWqMZj9Kp2MEWJKkeA0plu5VF8BPKuAIZ
9LFj9/xbazrSDjv1pid55My4DMJ1byC/fmRBu0Bqgm03ymPsUH8doRNRvkQyy5YDfA9qJftjdJjK
dLlNkO3i6kfcZe4jxdOYVyB2c4QHQAR0Hhe8U8QF0GppAw5Si4BEt4rHh6TNqf7KynLtDJS7zQGs
mresxoZ8Lr9EM9BLRNF2LM5ejDBsAM6AaikI2+dS2kW5UW/FjEZVZtff6J9kaoEUL2WlNYXM95Yd
PJUTN3TT5I/z1clOqisfTaKow+3BoMZj6tH61KDWD2UQwo5esdTNbKg9FvJR9x2luih9QxfHu44F
seIWLaOzpT5AT3A6W6eEYoEsy+gBymxmCwwBcLDJwRspCKNzVo1n0+vPhPIsq+jFoUQVvVy5k1p1
ZsVpTZOgYmIFrwbLmPMDs9lTU5d6n3RPJqLcBax0o+RVAA1DP+fsqonBgev4bCwmICW0Se98i65k
wjf+OqEN9bUrXL9cAzfRRSV/nCXGUh8qQMbiU5CYskqv/vt0XnlW4uNJx27gOr1z5xh/GztJdERH
dmolDHTt0j2yBI/9kO+ME42EqS2vgc6WdTjmv2nELF/ZnFLRVeLjODT+LAkNsruOQmbrNbZRPsRO
7FA9U4hjnF5b6rmU5pavBLaaFqPCUqwL8GrCuZQ2Q3jBYAFATpmwoAYZ7fzBxAG28K5FizgeEe0l
m8Wllq5pAtDz3DnnEYAcpZeOW94EJdBFiFzQ9odNz9hNonxwClKvvCtq+c50xhnFEHhkWpoeVI5I
vonNHtpxvBnCkYDbxN0gkv7u6VbcWRCGycIQrtIXFJMVLy296ksFHYSElEVpaXecjEcVeLvRoeej
KUGUeV5+RcLBELbuY4Yahe34W01cPW6FREbUrLhF3fztLcGV5tLIucT+SS32cGMRjmrP3AzxkNLM
Zl31a/aI6LO80dr9tmj86cgsIIDeu3F0tatpy00dv90Fo/VHZ8zKw3KILCi6/gqT4FXa9w7xu35A
J1icGbXxFe3XBLXScG9tHAcNkqiUWdUkCtu5hGBJDUcwUhXtvU8FFZFL9EvKr3d20LiKDi1Hrkp7
1/gnrV6HUh1b7t3EhJQdWsuXH5CB5qvv5gqvl0MB2r6yxzg+Lm3/ir8DlLTeRl700YRhefyn9+z/
5MIjzZ5//Xdj3X+Jt/8fjXr/D7PqPUys/4v9ri7q8uu/+u+u/8S/w+r9fxAtj7yENYiM8FDi3vxX
WH1o/yP0yNnyCb30AzsMcO39O6ze+wdZmAFZ3iKIcNqF/FP/cuBZ8h8OVjnC/kLC7G0C5v3/iwXP
Ede/6z8ZzoHOPPZwAr9CBwMef+d/i/UJckTWRYRCxG1Ve7F7xXwMbxMlbkTHzGDBwm+afBqCp74Z
J7lPCCT17uzcMiyKyXixm/Z3oczcDcbfTBN+/2C8CJ2pmA1Es+r99Dc0yS7KVAIvUzxhR7zIiY9m
2/tMlo+kGSdk0saxoLU+QbdEqTLNbMV2sUVDEBwpEWQNuVqPz5XiTV47hWgZSMOpAAuLMwCozzGs
YVwHO6xqiEh0x6AQk4KlClVOKLfKG6QYlZ10j50a2Y8NaSsUQFZI3r7GWgzNL5RSOu6AAEF7J5UH
6AYsbntiBUY6iWM+hupxbLIFEWFFXKbIBRmdBQRxwR2CFx95o4XwrywAMTZJLbhSpyUbnR1EOSiJ
Wnxm2bodakYVhmexzrrW527KM2MdaddS0YofzS8OSlYBa9XYxM0mLpKaViwDo4uXJRi6dFWSH4oF
0Fg5g9ncLE6zRqdA5W5G4i8rpI7mhXbKXKTJX9GX0UdQdSjMs9Hv2Avb0nrwWo8KvdrUIat8XvWf
KOcL/mSoKwxyrhIQS2RcBuEHuxS0bOuMU/xBlFdKlINBW0FUBc1Z2buc7bQ4t52nkoMm4bdeV2PN
QSt7Ny33hVS0talIWt06Dk29vHW+m9mbGV1MvfYrbdmQulYLh3kTiZ7M/Li2eUwcLZbnYRLtnzSZ
rcy+6V07L6/2Tzx69Hc3tKcUWOtXkacDPtKiz0OqxdIRqVNWddar1fL6zOCXNjL/fE7FrwXejUUJ
vWGwi6j7INvb05l1bAsywQmUtSkzqUuRZgL4de7TEwxBnqJT5cY68YzGpErYNYN1nGXRbsRwQhOV
dU1Ot73cIGTI5smi8DK10UmPRab7vR0zjdH44DC+E2leu59uNSG/SZ1g1hvHDHn9SF4CLiZXKxxr
Eh9DfuAFdUNkgk1T1zfViH9B34yJ7Xq00ia0fbku58VqzMdI7by67wXrY5fCbQxo7b7y2aVc0hUF
qHjqWp57CPnd1LYMRbng3ZTFyEMJMKdeohAX1mZJ2Eg2wBLqLYoncmHatCuiz1j3GbWBtbXUfxfy
VKhmLkwarNu8Yw4M8nmu7yNLhbS+1MhddkXd4we9qWfTP7WCr3qtAl1M72mXDWo9oTCovr2aUtbq
hnAFUOCOeYg7bE5RNl3tM860cSA9Aet8kKZ5HYDkTduphxW+tZHrVoqYS78zPWcPxw4VqU4RPyRM
WfHaBa2Yj01ajMCKZU3FrNsvInnnwsUPo4LZWsUJWPlBDmGM1mYcxuYwWz7zcJzG0r3NlC/4WFTh
aywxakJqoqMyWKEGGO0DsfkloCUkD3FSuk7trdd5E6n/Zkxz5N0urOg+ylnDjrPuG/EX91cabtJ8
EP7WjGG/nPyJ94H6q3wObger6dqtlQ9w08okc/tHRrE3res0aLNbRgNDaaAsrK+QhjnaauMloLzC
IpgfdBWv7a4DMUbeZiS1WVD2JZ6Bm8LYYPnlgmj9b9CF4bPInAIvYeUnuPeNTbZQ1nhvcYGtDLG+
LJMDPjU+Z9waMBVT0V2ReYyUFE7WEs7fahrrT67QzTNsEHU1OZrFTJRBthtzr2XL1iA6HQMtcUIS
X+hNoQWilMQfnduSR2LacHx16Rr/c347VAkjEb7m8NZ1nOoUawOE6wmkH0VQ2N9KyvnLMx3avNFv
xpPUynTAOf30hKbRwWHBPtMTEk01KYryBJxwyuhubGTsY6IdchfwHVVusAZV1aRJ5k6OpiFPdP9Z
jBLXqecIs6w7KXtuAby7+R5Win6tZZQ9Q2/nIFbfZYmfYYNzhxmDXBejeN2EVtCMR39K6ZNHvep/
UKrmJCdYuAiRFaBN1/7qNrXmFwbVUpeI8XpaFTLUIaXWL/SVYfOO7hOhHnVm35rIp/CpmlB3oSFc
aufZtOFjG8gJwJNTMLAdjHdySmk5Jncs70uKQnmm9kJa6Z6Vsz3GJSlvYgAw5Q5+R7d53zchWI5+
yGqK/9IaAaIlaN2aoGf4PohOyip9tqR9yssUS9LsTocwqS4oMV9BMp48GzGEPRc/U2oe2gW17eIx
Qo+UISfG+mQ1vmQuF1QJdqRmV0No9t6NJsv7JKZOvrlORTc7UUdHJO77iq6F29BFW++17P0WqvFt
0sLCTz2OZdfKnwhPvQ0zplVb51TG1lWz8QxFnsJLBvBLzENJpXdeHgdH1I/Rznbq5EFjFLomvV31
5MNUlZcJY53Y2hjgdkI134lHg7iyDOgyJxRiGf8ztfLkpAxsb1AbmsejKF+roeQ6E4tEitToy6yw
GJZFBcY9G1y6CeLSNPW3NFLfcebrT46ad2u2MUVnLjF++bNFdd1m4rveGQOUHXvqM6pb+6JKo3dx
zcAfpRKfC8DoVnid86Mzk1+WdPqlcoBlV8yQ6kVwtEr16CxldPbN+DA6Qt3kdeXucroJeMGbmOSD
5rOoc/k4q0m9ctOUR61ofK5N7r3P2srp5sM/5Y2Ri32dIy61qy8c78jWmgF/dxusEbJVOMztGKOA
RRhVh7ehH8W5KIoTkow7vczTCSw2oywZbsbC9YFbP/xUecKeV0G/OwtChpl0uiBZKDDq3XXrAtvq
qKhpjZ23gAX3fHTTSfJM1RP6t6FtfkreBHrymn1XhXtqCF67xfmqVUtco4TX74tz6i2ccdQcRzkJ
Jq1Cs+502UF7Fc3d1T1Vt4chCf5K3R96MW7p5rz2UJjtZK5aP0X2oEK7Y5FuOKnkOw8YESpT0lhu
kLdnc/Q+RgYP8mzvgonYgsQFphtJuAooTx6Es8onYow5Bh4Zxp+8xLmNl+bUI+lDr0M6FDH+tyZD
2zRwhjpZYm004tiVVmO+jbEB7C3L5RUer0oWZE0+9ktBaXqURM9ySesnqjL6N8Lux6fE1YIaZBU/
pXM1ZMCunU9qeH2dg+NZH6OmsnNKXjTDEhFI27LOaF5j3FG0oxh5imcmVUrRh0/uLPMSpGH+yP+k
uA91qNcV6V5npXHEqMLAneGA+WkCke5dZi2q5aPmbiiX5H3U8XyXz8ghY7vyf30Z5vdYQGktn1Ea
3TGS5pisB9tmWkbQgiR36N+jBEvbvrKrhWLIkfCZm6SIycRIwPORyWTzQhE2cokBWWHSf9GQ5oKh
hgk5/iExaMVGdvP45M0KEzYa2WA+8BqilhkBLlOeW+D1o+sPxvvAZYdgI9O2f3X+yvpPyuU8/ISF
SINdW9NaLNftnFT0J0Z1h3UEugpAi4Kw5CEter5pWAVMik6eI91PZ4MQV0wDcX1i6M44x8XrjAuf
m6CRRzG3FcFnbQc7PmUaBdMQ9AAjS8OWTj0v69F6kWXX74J+0OOq6waLKScB7UJG7Ohob1pWB/rO
Y/urtvy3LLQrfCEmuM6AuN2dZrqkAdefTH9iJFwwUeYS46C/6ah8/ilQcu6zXvecijn370RQW5mU
5Gf6XMR17oLkxTVRfFlmHzkOnotAqkdjuva+Smb3lomY1tZZZIduFId6EO+V7Yu1aR1A4gzsu5bu
q+68D1k0/sUJ6qeyDu0P5TQdfLrgctY4iz2vnehYt36i1hB8YI+f5DiSH4oLGJhuPmZpChvqi+ri
EXF3WzZjiQop8s5Ms+TNOSiEEbFML82MpQ0sId0yX5S/S1RgGY7Ir6CZFTypMMV1nRjsB1Rd3l7L
QW0y2VmPrBViM0UjkD5L1K3nEcwqoyYHOJpDv2f3EdaxT7x/ZjI7JRcEInjfuDyKbdbvqrbCCZNI
OEAAxzYIxpMTxFBgXWiTb4xG+DmqRH3rDQ3j4WKHHLx+eQ594FJbT6hiEV7MocHjXcUGj1QZrmpX
v3IuKH6xcFtcL4vYDHel9L4DXKukte29+Kojwtjd2ulj4ro/9iwphBqfBvtqY0rxgkTXxIh4jP4Q
lEv2ETMpl/xAE33r4UgpnT+Oi0wtuHIOGAaPPrqK1aTGhcpVFm3gp72V+nemce86S782DV6lsldr
JBQvWdPv454a4UHTDuznn4PTv8uKoSETNlSpc4r4Q23jrhHhbrLJj4ntud7nXoxbnLLOXISEBFgT
2TnkNWxnv77DjPVcjcP3LHpsOkRfMHedu1loGicZAdw4d8mBlL9RTV5HOEHudrkggtc/wEy4+NEW
dzO6HSqNEFNHQlqnQqI8pd6hi8WzTqhr9/k5fEn2aBVpveuwTdyMsv6ryJXaDjqt1zGXyCogoWCd
QHJsM4igmzSnDNtObG9lIT7FQQmWS/NpF2Coyqe0Womme0kT/0XTBsXWgfVM18MzUYW7AWaIgB7d
7CoTjAetogGBIJbvZioe9GLWXY5mJ+du2NgdlvGM3MDUyu6ikTBQID+z6kY0BD36bIyP8yuJGycB
K7JB2r9GnS74nMDz2ZKecfY9CL8Xu7qGv5wnipQ80f4F3OhvppBYT8IkbSOeZRbdsxIeHdVfpBch
GMrMeqrS5KHpXJitqdJ7h+31JnOuNqy+Bay3i/we6pkulL7DmpDBe9BkhQ+6yHqfvynFBSB8TNQp
abaFB7QoBiWwL6ensQSlLJRYsKCKu8ULLnLuidqo+GnCTq68GRZ/EuFtVCO5FLPcFXNaHjqWZnJO
6JO+5jEudoArKkKn7lqg7n70WAcTwSrFec5LG3Oxu8/cBOnEvEGkDPi85B9gB+fem9+KsX+hbWva
qMWq6ckFR+YF23PmNfuwS0miG8BaGYwIe60WixQKZtSZ4wUGgtjeVsYJAlM9VedmBjnIi/h5rE2x
acrqhQjTUwks9SDZCg8zYZD7tnAopZZFtx6SqD4JYTUHpriW0KFJct0EwyuzqkvLCh4jxsCwO3Q9
kakru5UeYdLCuFtvGYl9LnTZl6uMng9CKycaQtu5GQ8q1zamvwbr0Q022vhTD7kZNsQRLd5euB53
olflI6IvhfKGMlg73UZpPD5aCMlu5UIvtXItSjeBrJ7TkJcIl8Uv+QbVbhbYrxJXkqDiy3g7IBaB
jY1m0onJvRi2iSz0PoCJ22PLKX+LawOD9kPiM66KhMK3h51yBt4/hwQJenkTPw35h1jTbgbFL9uM
fM0WJqVdhOxZwhnGWJsXuu28Y0S4i3ubl3l/lo41vJdwlfUuowNd3ThYH+zDNQNsl0Yp0RjSmqIz
zQwJeRdTzhsV5XF3qErWaX9x+4voHXFZnDi6V8qf00c0Ur05FHpxT0sqVcEHXHVHU3bODquRuMts
5pkdkuGEGspKFjYStLHZ+O5sQ9jlLjE6hdl0qTa/Kg6qDUuVvc+XmiA6NPfOOvS0xXEA8UDW8INn
LfMptYn3c53ltnG85LUoJ38dyyy9JJ3on+wueaixqoA3vDgdZFLtMKzOfie3VRo/q2wh++lan+27
n3M2OSTY+bBZJkGXGdovZZk9oLC6GzSZB9D993IgoIgy8QPhHHfSlDj23E0diBY7tfddZM3RZjMY
O+sD4zyCTNMdF1UI4lHqNwaCS2NXNQ5qmB8b2AxnPTpQp0Xr7PcGLZLj00Xg+9vEJdGaPXTtBIPY
MpqeYeeY8P2M7OD0lDNCEoqD9YrvZO/P9dnP6a0PvI3VGYTqV6V7VwArlnFUP0gPDGVAJ7O2E0KX
JPDuJqxJgbBCtgZSn6Yb3QXuMUeZdYnYCy5edaXQARVwwMyo2NJO8tNJ30YvXtUat9NQnCbE7Zuy
FOLOEjJbOfl4JhYHBEE1FR9L6UFUWDu/qE+DVHv8Qk9unqFTbR462lMAl7E1GHn1oE05FiWy0OP+
xW3oHbaXPN/EKGtwJ2gOQeJSDo0PuWTH8WHysc8ZH/u8Xt76qY1uRhM/Zy73r3T0u9WRlZBrWKXA
hKteAv5WwtllKeWraaHvBiQXfh4TcWzMBXz2qx55noP4LlDlQ2acje2QMTrPj8UkCX2qYHXLgHN9
yK2DPThfluXgHCVAibyUTwLuPuzUWQ70nNVrmtaPyJ/vYwiv2Z/POhHEmoRvZpo3BMS99Fh/QU3X
ndMfpFp21TIlqJ2rTRZ2+wVHKUIAGzdYMJ1nqX6dpD+WizmTyfzQe94Dx85DYCUvCY5fjySmGgQg
ofoM1958QbhS7RD6LQi9ul8KjIG70vnVWSakNfE5AOvsG/1TB/KKIr91oXpw24B0iso6SBhby7Yu
iVt8N/W4sYzLG0jW6tTu2YwZW/h6PdddZzUSPPKuVr2HKjTjM8JQPMZ6sxiXTGJ/JbP6fnLkU5Ei
mpEIqa8xLPf0EhK4hKQ/dA/SwJn6ChlL0665gj97tTzmMbvefDV4lbTp4FM7pRHeMQwSqRt+pJrN
LGqbFnsM7hj4BNStrthj7fZJaoog8YsZ+XBsIWWNc2cHS3xIRksSL8+l29j0MPUaHB6VP+bI7lqX
3rzwqV7CbDwOC6EiodlntbiNRqasNkbX5xdbUg5u8xDWXoKmMEmm+DKJHzQzZl9Og7dSRFQ+VU2y
jRK04TghDhaRAZjLP/t02jFoviShS/ktpaxzdwdIdkqK4W86a+wXTvGcZwR7LCgUTEO4h3tpC2It
SONZj0C+uZWdmFk/Mj97KLKYnBPwmFLT3kvqPx0NvIwO/l5NTxUgKOZLNqtibC9aqbegSZ/rvEN7
WrXJXtXdTz3ShX2F4Rlx7HVTQtDSS4KtLPoyffylc2/bJurZ7aNPS9gtWCQzYC7MwVLTOU+KN7ep
Z1IY3BLqcAjWdZw/9RDjfL5EXWR+fwZBtSEOyBvJ2R2QM41865x00dJbN8HSik0z+vdz4zubJA4v
3G4njQpi3TjmByPceyTjlpQsC1N7pj9GsO6dL1W44ojrt1KH99cE0iUrDoOR90S1WKsmQZ7c58bb
oBR/TAMHL9CQHT2zvNg9oV/OjELSW2izDIdLEXo1q1x527fmMa8bIuayrXfNPZgXt9hOtmnCbTrX
0e2iF/tjSNP4PEPFgRMvYvbWIxvqgxAkt1m10yEkLPG1k3yxCs2S3GUqo0AAFu2vJEJ/NbItv4eJ
RShhYzP9u/EiTz6duU+wN8ujrOfl7BaU9EKP8WRL9DhPFi6bA3CWOZW+6P7CPeANnTAKN4wp8bjF
v2j+6KIk75D9/zZajP2n62T3CbryNbaIZZzgir2MCvO59LjO8QbyH8t4Fc/pfVcg7lG99RyOdDJU
XMt14BWrwE03mKuHczi1hAlNzcW71rb2w+xgzbFZGkqPryWd1rZFlFSfkYOYON4LchAOg2uBHDGj
NwugB7GIjv8gc3m03e4JRpBnMwjnrV/l7n3qIi4DHhVwUG2xnnM6AObWJ/ykqPA1tsE1e6l/tGpk
K3XRrqMlfMOaQlFEnn/4WfBFnBQpUgrq3m3Gdu/E8RuMyLoIa8QEmTBf+FHeZ8L43r2+3kErdRuB
e6DU4hEBxFfXut8KJ2vkLxZ2DQADOeZYwI1YNf6MaqOl5LCJmbltbxEH77qNGotFnZxCrprRPRTD
8hwoHDMlTgedW1er14VglDvdOvOaJ9HfJ/CoxB/a/drndkdDicoClp/gyMzb2lVzS40J0TOYNMjb
fAfCuJRB91kI8ZR67XK1ln4t/izu7G7c21I+xTxZ8J8A+MaFGCQ2gfDRo5lbCXnAMFPGott74BVk
HGo4CcQc63wcsX9Jfnwgk3s5owScDQ0okZd7H6QGgDVUgUScVXo/dZtWJ4IobEwYU4tixFFPbjOl
T6YilMlzaAygr8NcQmyogL6NdH58HuQ13GB2QQPnxTd95yPvJdqpAiNW2dPYOsmdPVj1bR/1LH69
QC4JptIWP2WnOBYm+kG+oq4gra+NYAN5Wldh0U73fqFIhOoHGhjIDXhFHuGeNEb/g43QJNn7pWns
Lbewf+cBzh6soJb3i/blOqxtD1cJsjVsU/DKmGmVvgLt/HiOu7TrHp3uplCh2RROSERWnWpEW2a4
NiAvrW4eBuVyDRLgjIW9wERxMGkH2kl/LvrXKPvtopTb3K3cEwZ+1OSmqk7uWAdHt56dfRRZ5S9O
1uR2tOf2IbYjn0rbNO/5P7Ur2Zxn3Op8TSp8zsPEHPKlag+Rq6Yj4RDeJteReLGSwNUEw032uwt1
RNY+qkgwqOpOO/U1K2qc9rFb9ztbdt1tbUfIv5MqIBKB1kHy84nXQeyY3Vv4vzq0mJq+Gj6l4aV0
a/fVvy5ffdjwgY4uW0NF5wSzl5fejVMjYcb0sJlCP7314ao5CVtKL0kdbbbhwvyb43M4eJOtfcS+
yM1HbPjdTRqQbes3cXGIrcRaWQ6Z9CuRTPIWO7/7W3pJTThFoV3KLXWUb2ydMJQvXhHVj3bRo/JN
eIEIUWAmA/Z5IU7XCVdjMqUfaG3UKwwtdh/4h2ZNYBnQUD4t30lo+esid70P1+qwxQlQzSJFR5wV
ONnbKBPnrDQ9Q21I9GItvYuTBdN95y9opYqmzvwNJnMO78Ekm7z3Oo6+0HucO7ICAUzQ+Tg9Ei9M
UldFYh5MR0f3yd42NBbE5OXdIAyEpcTxituhGvBR04jkY23VeYYJMhmrHzt27e+4j6bj4A7LHxEX
jlyNVdx/xEASrzPh5FfhkmuwLy9peG4KV6Fdb5fsAwmY+aiUqL0NM4z2bv05srj6yqgzNDRnvMv8
AGwPOLL8HisB7wR4dXO15UVuZ3NPBKMbbxDyeu13QX4lcbtO2qEMDBQHQgf/1R4gKxijtFoC9hTF
YXVQoC7zlrdRvZCQ4VBMLQsy/eKKy2Yz1HFv7WxaWv1tMDhjgo5iYnSatEbgNgyzu2ncSBfrIgIF
RDpcyXKTdpVLXFA0MYt2MyQfIkePNtclmihXIKAsHKHPnPhLZNju10jO4Gi8sWaa8rjYP8gHvJq3
vISEwLgpcKBrmgzCI5ETwYMgsnnCRTTsoys+vYfiRflL9gMuG1Rf9swCbhjDnYLWmofSda9ubAcg
+buuKD65Ca2Kw9b3h8FsMUiDqKIbZa3lv0TM4frdFZKKFybJIXZRY9mSO3rdo6f2N5nAgH2ruHUR
LiOEbc/+mITpuTYgwp+elxfeeaJj2pwxl1R/+myYDL+BU8CS2PxoSLqIg17FaDfK1miGozmOfnBl
er+xHxM7sIAY9qRRmvIhVKNVrnqAo1XWIYqgM6dewE+Qj6Dg63XY7Dyhq3Hdx0le46UHTzoMkUA3
ajmQHYKxRawLtaDoRw/hhQ2EKo46Dg2dp39L5O3NptHREIEmVLjhSLqJ5kdbM0iLWpfDbZGmDKs1
wDeG1mAw6yGOUeQIZNtiO45uf2hFAz2+QPDSjWS14syTOXTrJEpBC3QSkStYIOZhZSSAKsXV25J1
l/jxcPY0/pfT7KBt2S9oWeD+88wp1zzk4NSeyyeH8KUJmXvyOmXeRk2QmrPVt0vwRMSTTDael3YX
f1hIR/ETnXlI7ZB43AdZCgvMOsf15SWI7Xd8EAGUWdAm7MAZxeNbhAfylAVFc6OthtRUuwQqfIL8
TsezMyQjo81iOch50NKi7aRFymKqr0J0SkawtRSABsjqU2WRlUPIHToFn5FhY48VA/IYWDYCPtQ2
BLRlvfVXNUK4pwbRDmAIUrwEXXCbfZslQKOkfaxwoUe1x9TW4cNIdoTE55fjRWCjU+7KVlD/rHIR
PFMp4gihyzyZJyRDuOPB3LL/IO3MlhxFlq39RJgxD7cCNOSclVlD9g1WI4MAMSN4+v8j+z+7pBBH
nKptfVlt6fLAI8LDfflaH+3xqNrPMGmn3yD+rMddb0VR+ZqlsqGsG5Mx/0SuQ5h8EtK34FNqqsfs
XkHWFngJfwWcLRSP3NbHQKtJiLo8e7OkKRnSpShM1pZV28pKbvjXz/DsAXlHwjiyKF4nlelaaYS4
jWJTvZIOSR08mbk6/ujLNhi9TA0g2G2kePxSM4+b3AXwhIA6bStHotlQIvurJVX3vYx4oAUU/6CZ
yKAI56wKi59wIcKMQu4LWniwjKGD2wvFBfJlLebJzCwkPaJCTfLeLfWSeaMoGoHBG05dAbJXLfuz
A9rcuWn6Zm/6qd7lEiN1lgqDw15vyZqgQyzYVgOiO2CLmToI6BIghiVB/ATj3hHZA8s0SwWWMXge
V6opg+EdeyOjAMuUNYU6hfHRp57Kd3AXOA0HjU7mjUZrFsWGF5lt91zJrCdDD5XzLSxk6d4MpfEF
OvI9LSgAxRKi8JYawuuaOdKqpGo0wRyUh06DnWmjDRAlx61jMS0zZdhyAqHVpCTMfXUMD6NxU0gG
9NZNx+X2QGdMfkqMND9CiZ7rjHkxE7sn/yl5cId6PbIz05rhJLk3nfCt0hp61xLsUAz+8+sB5Djy
B7lTwBilIwN+vs7FNjV7IvW41tkXwUvEhQIP0ai31jZQddq5SAUCEd5rGmMBMHwMg0dPKoh2xt4e
m1vo97hKEIDoa7dzEv4f+t6J7lZOyWRzTCEne1ZBNYAOrvIbJxv29UbumuIrvUfU9RqObzg1YFQ4
rI0wUeKPaRYH8L7oDSPFg4021G6ooEC4N+yR2n97bOI3zZBimHHzIn9OW4cSeSlZFa0pGPwowsAN
XkxvZXonR+aP0WA6MHq6tisZ0pEm15jYk5RW/6iqHO00XXIulLRj7/lSPAAnWxEEEBYyKz3wTGKf
whVx2AM+yUweq0B+yNnHnCFNl5E+/QHAiBVsbHYHqoJKDT+Bdqx7B6ZzLRzoqAOAZzKRrB2k7tEC
hjKaB55GfVQjlsa6UwvKWrjyKZzo9m0TxaFyEx2o0rm6mhUTtroENvCx6Kuk3jIk1R5d61Arw43B
NQQoP+37PVWxQof0fSKVzArNHbsIUbUT1OvTv5INp+qQ6rkWCjBSU5FtmRaWYssoUk8Y2FPdotxE
xqAPAK9068MDdSi3d3uG7t32wdjGftv54f1+p64hUfLze0iv9m8UAj3bBSH+R+o6//4Sx9AMTTcN
GqeGoCkxNPpw1A/wDWfHN6n6Rtgs+Croo8BPZzsqAFzZkWUcdQQDzGFrSSRRDNNaNfoZKSE4KATp
0D8r0vy57JRQXRDWUc5BurZgUlUEk0NupBIVNxWx60kIqd9ot5OMLF0dV7k/vIReu+Dj+ee8NChI
2yRKOKbseBVytXzFHCYTBrvAfr0eNMr0V37Lf/xrxQDkbGoKNGKqIwQN6MV+OKg1Et33xncAwRsw
VKv8F3ztHtxR2yWFJ0Eb6H0VT80JuktREvWBUTCUnBW/EqqEXCa3cYNQmlzfOe3bgnPTNzl3zlGQ
T9FlQwWKqJnTNz1R8mpRdYJqyoQ5hp1QPdWb/ab0Wo9hn7W8NZ4WrE2/XbDGkURgmhrLqU9o8lNr
lEQZTjWrxK/9o9e8UvNufx099au2jdbwQjLb4ayCxx4lODd/ruN1fXv9B1wGjHNq3xYCJg9J+RqI
5Tx5AACdfGkUaQNJxx8aQVreslVTUXQLpIoiYNUT4AEqqFFoIvtvDRQA9QA1Cpx/161cLOW7FVPW
LR0YIrD486Uck7y1i7DUvElYeH+z34w3yXa/LhdW7GJPC2aE+CDHsLRMLjhGpJu99KuWk4U9fHlq
CBaEmJDooaCAgSMQ7q6BAIJL9SErizfwuXw5PtjgnZ/QRbi+eheBIBidTs+TsB/7gJZ7hFuKWqUP
qkzBUAJczQDs3v5w3dTsCk7HBohupiXe5chOTNnVMeWNEGugUCivltpNHTPxdt3G7CIyG8FhpZiq
oRrCZ0o0NYZWjZiDf+E76VD1hM4tt5nynGceWPu1w4zQgtG5NTy1KXw4h1JrEcHf72dI2DqJr2k3
IQSUf+4ZijSQcHNVqpasCRpx3JwHs2fIC896v38w9C2ihp7lQju8ql8rt4u25ecFm9OJfnZMQSBx
alM48fsqPtKni5il3pg3Veun3n7TrqUNFDnVZsnDdyG9a9bU81hUG6XOy5YSmf0P8HAf4ZCbYofO
u/mRNhLMWA+mG/sMMP9IPwXfoYVyAQ0+13flq3qX++gn3Vu76/7PfFhTh+3FRj7RQklb2ByWSsdc
BuwJ1SO4rYiRifjeWroLLvIT1liXda4di0auLkYsw6td7AwputDWrXlo/aLgsRz9KOthwZuL+1Qw
JISpbo8AeBR5zwzbq1V8CZwPSfMSlb+gDvb+Zt1+uySsG+3SaIShlp0OewGsilG3tVTEfXQ5Ov68
bmpuw7N80+CVxTUDEdd50FA7LafC5nRvJ68I12yiR4AhcIGuYL5ywSG+2X9+4Zi2KqvWNI1FfXi6
kE7OMcjMYhAmeIc0jPzBsmmea2WpAwyi9QW6IljnoT4wpEz5vjcmdp7rLs8FzIl9SzgIUrjYOx5K
8EmN9gvqyF9GpdgxvfHBZJ79uqm5kOFkY8qXc0fWNGFxbRloORAB3VOZ+gzpjfSpgYwVxB4o8obB
UuI8t99OzQmSngzxTzQqmIuc76BSYHfj6c6A03WnZq1oMoyCumNapLPn349R8lIaYmbaa5DtTfix
hLAfFe2FPTBz25n2iRVh6WS9ArxtYQWas0djrz5FivXxv3NEWK6EwpKip5HmHXn2Qj4AFZtVGuDu
NF4A/50pIeYRJpcnwi3Ns45PVecCrvWN1ljYWAsfxhYCe2AOyTGHacmKJxN+Fqktb8jXX/7GFZJF
Q9d1zZanX3Gyfbt9FtKtgMFrRJIQMsH8rSxpB2Rh+ldr9tuQEGeAF9A9yzEUJWhTZdYXK+m+6k69
cKzPB9pvM0KgHTq7HIcxmaqQutvkdEezbHN9yTSVNRFvZuRvNYQpmYtVxHMgyALakBK830gXbRov
+zCuVX+8Nd0CvN+q/aRBKedGnuHDPrzSXOouMHu75e5wB2uzF91U7uGpfQIukiz8stnj//SXCXug
D+CboYvjeOoz2Fmvewl2mRt91jZHP9keHtON9Xp9Ld5fLdfWQtgKB8BhitOwFsNNT1Fy1TMw4ze7
+Mb07Bfda3xkvA+QHqm30YKzs/uD2WOFqg23jypkY4cu504ZLceDhNCTY9VLmTkCo+8veLhkZ4qG
kx1CE4JqVWlNVyosIGAp81fddW6Rb/Lsu/0ueFRGX90ufUp12t4XC3vinvCQawoGkuBvdbx0B5eR
BEXUCjqP9j7bQOn4bMHSBQ50lbv1bfNg3Ry8eL20wLNb6eQXTP9+4nhE47GGewMoahweHyCnOqyh
z7D/5lwAK0PCojFaYggbFp3EJCqtnACqgczCo9pAjNCFzoKZ93C4XM/fdoStMVatHicj3kC05RWv
1heQ0Rs6+Xf6dxj4PfMl2zEp81C5FPb8+NfSRlHnV/O3fWGjAOZHr3EEEqlvbKaoXOj43QMFsXAL
VvCtCVfGQ/tFfunXgwfn2Deot39aT4q0WsrXFn6HKVwrhd3GIeOP8Iodv8XZRBoZLiy1MrtjGIKn
em9RaNSnfz8JHNR3Qb1GMpw6q86zJibpFZyQHlKg/qSXAaB5HVE/XVJcnyLl4gs7Km9dmTBCd10w
S58OSEeoe3L9k5nsbn/XSh8i5+XgWAsezq7hiSUhlmS4MYtBw1KTfNTJrrPhx/VDZ3YFSeJNE5Fj
ijlCsKBCkSJUL2leNiYbxdma+riutUWhdXVmxRxSd41Sn0VPSfhQWdQppRHzoZyXYuesx63japv4
CeUWP3f/uIDJgwvd+KnU7vBsvzivw8Y0DaSzPFU77lQDikpUSB5L6+BJ8Df1rf3w52s4kUzo5rTp
bFtYQ6OInKQrsZfJwzp0otvo0G8YGPavm3kvX4th5yhU9FRbV03+Ow87MHMSupRwEAb3R4+Rscfs
3nGNDTTLn6VFlXpl7rnjUNZDvponiCwLXh2jsZGyjNvITj0GXr3yBnY/mj9b7T7e5V/7OwYRoDH0
5A/X3ZwL+RO7inBsKEWHgmqrOFBI0YKCuSg02vV1E7O5BDVgHKNAStFZuNGjILZL6Dv/PTfSH3vy
pOfhPvSZi9nsn5znaUnhHF2urU/79eITUpE1KT4bhiputxKliX/zeaZSVpr9PUkGV1d+5caDCtti
mv/NWtpMbqsa1T+EZc4jpkPzW41CIjMAuqWA7M2C54WlnDtAnBMTQphImRXqcUAa3MUmUQk0IC8L
+or1k9lYt/lBZag//uCE5gell7eMHj6AGU9XzSG6RxHyZSibfHX9J80G0H9+kSULAWSOB4c5FpzW
YoBQe1rnu9AOD0sxNKVFl5/yf9bWkoUYgjXwKI2AXzztEdroHe1vjy70HZ/V1T7mm6XbVJkPnd/2
hN3flFXcJ+lUE9gEMLbfMKjpQ1H5krxoD8BnHstulX+gxfYxeFiqfCytqJAhmshIcdHyjWPYlOHc
XSWMP1//aO/b+nI5bVOzIe5hHEC4IQIgOUxvYoOs5VfmB7twFz+1j+gJutctXQasqkwtSZPGBaw5
snB5p0BPmyJjzPJQPNkhWCOboSX9j68ElfKNrZkGlxAVRmHFUhWy/TTqGN82QCbTtEAZLKAVzpD4
Up91Jgk6tzV9vZMkSM72cIjuW4d8kzlsuIC9g+PHfuRFHGMrxbXH9d7LnPVSB3nmFFVV3dDALhga
DTWxINfabdekhQPl6Gr8kr8iyatvGQS/mV6fGtCeR8cDsHzb3yYLn/Ay/zozLFbiegSLkHTroX+t
is+2k05j8ch56oyZt4wEdYjj/HHMGCaDh2gj0gK4+Jx5qzn01CqIKB0gJekz0zYrSnN/7taZFeFD
UqVWx2Fgh9fQL1fGbZS97qX1xMVrQt1w3aOZZEI9MybsNyizQgsWKZ2Px7tvzajKJtilt4ed6snf
lt6Yi9aEmkyoBiDEs/c3EUzJtwzDbLVnkMWUinPX/HDdt5nwICRNsiQFIhaaNucbojfatNoXGBuz
w8psnmrpIa4mzTdeB81+4R64PBtZxxNjwhU7aVKb8CWjnOwoK016OCjfrnszU2o5tyDcsJ0CJA6V
RrpOO2ZVBr95Cv1ss3f3d/YK5vUfSIZ5100u+CS2vLiTR1XKugwNhB+O9tzHj//d3xeuTq0/Gg0g
Gx22GeBX44isfbywY2dewWer9l5aOzkVj9ag5IHag81FE3Hd7DTI+teAJ1ZAk5koXtuvUOV0rrOp
tsMaRlCgzM+o7nq5271d91aZPtD51Xb+U4TLAGGaFuxENG21+AGQ/qbaqZ9SD1VHX/6CMoHLEPcz
gHRfelr6krPBY6u6Ob1NOKYNwXYTFUWtNZoEpm3V+lBxwljjZm4A66iLiB1Ka57OCMpSSXkuguDK
Iysi05UBdpxvQUZma3ksUQPWoy+D8lOBl/T6os7c4rZucyTKJg1nsA7nBgYmhsqyyNEILn6N6bOh
vUbKl+smLnE3FkfIiQ313MYeEOQxYtrMV5/TV9oWG1jkXaZbN8mH9jH0gqUjeebcOrMnfKsgPUCg
BmWd36whIXarxwy2y/2KQR0frtdV56PmjlDWS3sL3O+6r0vLOX3Pk92SO5DoGTa4mMPhaQx2Nhpg
4dLDbsE9RzjHrPII915iaB7Iuty3lP7WQozLcKp75OzubNQWF5yau3VOFpQ37LlXkY7C5SHFYnoX
P8TbcWt7dNGfYRj3/g8P5pmYP7MmhCTct2rfZFgDeX74mt+FWxgAald+aT193fwT3RaLrfu57W2b
YAkdzaCIw1P93MMmAoVjwYzgK48yZXHV399IDyCZ0S1wNd/E5J9nthwilLygg0ZIEjzjucU8h0Up
Rg3Ek52XFpJn6/D9gGLl9XC8XMpzI8LOw1XpeAxbwwtae2NFv47RUstzyYKw10YKeNSIsQDzEfTr
KJO3v/47H4QtBVddVJoBC1UE0IB3AdTi5ea6iZkAP18nIYmrMkbrEPqVPOURtdOnqYShvx2+61+q
Z8lDg2zB3NKiCVmcM6JcEpeQLx70df1pvw39Cmk6+LWZ5XRRMfqFiEl0My7cn9NfPb8+z50UYlyS
48FhgMv2whHZiuMQ7F3oON7iJnvb9+HXBR+n0Lqw5gAxcdCLs02x7FUeuRGitAu843fkV9oN5OJe
+mvC53NV1t+WnjIzyQEVNl5RloYtBHSFTxgNaXoAMSx5jRd+oIDipo+xuh7u0c6gJH/HyLiffFJc
2VO3Wod4zUL6OnPJndsXvqmtl4kUhLxUGUxz4U13E2+s3RzJqLvOz32IOpY292Uh49yi8D2ttnSK
HpiaB6WtAQdW6SdphNy6LbslZFQFrH9L19tc4J4uspCk18qh1OUSJ5sGziTociD7vh43lxfouVPC
5VYdnVEtZR7hGXPBx/ht0lAHq/JXVmzO+wlFobwjuU6u6aY6Hgtrr6lef0QzqL07HOytIe3+whXT
oUNGlVm/AJ9UGcq2ZcfrGhIUtCT29FrR5bFuZKtrFg6wmd6jRuWc4QeHQonqOMIxjKA6zOK5wW28
632ECtNN6Xd35pT2RGsILV6Sb83K2eT+CMXuno7Z0v6bCUY2O6BFRdZM7aLs5DDngEqezWnp1H4H
az2Hzb0eDdNwsmsakCH1tX99fWcq6wAxT2wKW07XkYEA0Q2f16a5o7AevSKeisaBCXiq+KDkXtm4
o4GyymoZsT6zE85sC5sv69TDARZiCFXMz0b5KU5eF5ybvphwfp4ZELZaxCz+cCz5our94HZ3AFy3
iafC6LM97A4eKOS/qC2cL6ew9ZQo1hLDxqXjd+SGPPgwaF0j4ufR/6s27XbBwZkLwuGwduiVaYql
iSErA1ipDciC/S/HdXCjUfFawZ+/km6qzZJrsx+Lfpmi2lTYdLHPGPWD1MoJgWLnv/bdW5R/uu7L
FGjit+JuUWxguzwR30vOJ8eJUSJzkCi57ZUMVZr551j5lNEIgVnsup05P07tCF+Iy0/ppWYK+OBz
O0KR0i49BxcsvJ8zp560ENXA6G97da08O1L4NWMIc8GLmWSbA0LhO5icWJSWBDcCZIkKqJWgVWpd
CLG2DCtpzar6Ju+gmH4lC0NS5cX5cX3tZi5oXSYVpaeJorKqiD3udAiqEE6g0D+ulfWoeYW+neY/
mEV+heoD6ejko7Rk8/I2w+ZUHiTIbcMUsf11Nh4YGeK+LP3BhSzYS732gPzPKvpk0mVgZh3Bsu3S
WTzv6onZ6SuffEX0l9omrXVpKpR81dZ7H52R2K2/TNgm7We62X/+i7VlRelH2wqzi2IPh6oajGxQ
YgH9Dzb16vDc3cYcHZM9fRu/mAtdAWV6HJ1vOGDNJ/ams+XEwRBpLSSIoLOqgwGCdm7WAVlrWuNe
UEpoFbY1vDj7iknpAV3qAtauFRTZsrvg9hSo4s8AU6bjsUaipQu3rhpD+l7CAeYnu25XuoEHk3fQ
76I1FKbdTUYJeKL3sVFpX+Ufy2/o7S01YWY/9elPED41WutcyDLzybWv0z1rN9lHyWWA85O+ztbS
2+HbgsvT37vmspBmH7vymBwVE0GWl8G1N8X6uK17kI7r2B1dcx3dUF/VFk+Mi+9tQ0ZvAHbk0QDd
oync9Lnawj1OxuZP+JSR5D6+CdbWRvWYSt8teHjxUQVbws1uQ8kf6yG2pkEqacU8vAeZkbPu7y0m
WKxV8a1do/oH5cNq78FMv1ravheHxvQDLEQFdEsBte+IzpqFE2uBsfdDGl2aAcXuP8kf31jvNnRd
fUd40EI/30CJBD7FzGDKGIMjczowWh2ZJuZZWKhL63kRMfjBDCNnA5f9NHd3bgplEasJbWD7ElRg
iGnsZJ6gE1q174ifdA+djLqpj1DNKhGNqH/GptilNnrkS4Cyyz7b9EssugwWCYdCUfL8l8RlaShU
sfa+vuFJWlJR+GFt45vj1vGDra77dH4V/7Bm0tqBBvhP568wriuyjDILOCtdFoyHDFFDS8WKHw8I
X7RcDVD/F/3SkTS32pbGC8BGbZGDWPiwY531UnRAba72x8PKAiFUbNXHoV0hCevlfr+toHBeeH0s
2RQCtkX3AdbgJvO1ca1z8qpGteDWtOfOTh0Wz5pUbWymbBmOEgqQUuVEDTRVcPhL7ImiQIsurNJ7
Bpe0VT6E0ipuzYUCxkVOh0kbixQFLTrp4oRjA0cK7FkspC6HO1MGzG+/wfUO/cTP6wfO3OqdGhJW
r4cBi2nmNvXTiUazh8lp/+O6hcsDBVcMkGm00XmHipmPJbHXpQMWFO3TaDzW5X1hLmQAcx/o1ITg
hGYHBdOuSeqbhrRp+gycnbW1iu+K4/dRv5BAzn6aE3+mH3Ny+2tdp9f0rsFvKUn5JTrayc3Y6srK
DiGnQvpDWniqzH6hE3vC1k21HmocG3uo+bgHNCND+fv1L7S0fNOddOIRMDUbugiWL22k5xQq+BDx
MvVec+SnEOHV68YW3DGEzXSE0U8zYsJhyF6i/lcIL8l/Z2C6zU+8ieHejqgMoXipfI71J7UoFzyY
Dejp8UDBgxRLfEDEh7AJpR4DmQGRul6yNx8meu7rblyGGSk0xLPTcBu5uwigaybeCW2UUr+0vhyH
L8Gk4QZ0wVH+OLywQ9GEJFKdpoyFC7I0VS0HO0pHqkEiW4Y0HcFYzb/uzPt06vkRem5FO/8oSTdt
GZSW/ERdyZKvA+dNXPjKGi9QNrIPpJlZzCh9Ofoo6qwttw3udSbHEZG4/kMua+2cE6fuTuF5Eh2Q
ckVRBw+9X/ZeuM3XgdeswBdAz+NlXuQvZsjT7rx0nCK0qTq2yUjtuT2ol/oQgpeMG7H3j68Q7HyM
b1Mv28AW4Y30dkAweccJmJ8uuXq50yZXf5sWTsXqcLRTM4ymsRMmor3Y31PDCZ4s/7BDURMm1tXS
xOcl/GtaXQDVPEcsXtjvL6eT1T1AuotkEibr9KXO15nxpjg/NTnyjyXlWjQgtQFadGUhubnckOdW
hRBGMweNhUm89ZDdHOhRy9k/Bijr65GzZESI4DZE6wDwM0kAuOCVljV+Vsiv+3356W/smOBe6Pdr
5MjnATMoEMAzzM5X0z8gFw4D6avZ1gvOXPYr3j/UbyuCNyWknHphYKV1a6gTml15k3iwekgACnpv
Uh2HksWTV8kNas4LxudX8rdtcQvKyDNIHXxret3yYP0amPAWWspC+C9Zmf79JBRbLQ61wZzWsZ2E
1lZD9QWyoAUjs1tM/+2KsMWCnBepEeIK8J57KG9c2zK96/Ewew+cmBDSDVXP0VLJ8EO1A1dFXNum
opzzxJdL6f66qf9l+/52R0g1AMehGgrv/ftDN7ytN922X2dP6vYvnrnTlv1tSUg5hnDYV5GKpexT
+7V6lX9N0zXxBj2Tdb3r185GczOe2Ia7XI5dCAwxAYnzNCrljAm0PS/qJOTs183VoTcXovz9PXdx
8v92USQJknrICkcNF2sfsY0BUngXpngv9Jn/9QY2Xb8Jb5qbeDOs950rb+0HChgP1j1zf2+Z5+wO
C6fkQqyKVEFdvXcgJMdvCyLywEDaYfy+ED/T2XThssnJzwPTuTy77CRFZi6Hjah344ep8odywRPK
h5sDkKwleoVZf34bEwsV0EkViREyCMYUgAbqqoyRHDtGYA0WNvllSYZYPTEk7sBE7q3KZpP30bOZ
gsow7fUQDSvliCK9fo96jlsdFt5/S84JO1HPYUDtpzNyYt0eMoYVm6Vbcz4noyBty9BU0D0QTkiA
tqXTI5FC/fB4B/vbt9h3YIG9OYAs66inUT39MkE7Yy/dTABPtJKXYvKyczjdQye/QThA4WTfI3nB
b5C21kv7KfqBqosHURxaAsoDglqfpI16N94z2QFt3YdsYUvMZ4Mn5oVPO0GfD4qFeXp4u6xwARR6
tSdtnE/Bt9hbgvHNBtKJNeGjxmF2zIYOaxDeuaPyyUzh3Yw+5v23g1ytIv02cJYcvHzaTesL1wLF
GJm1Fl9bnZrFXCFkLXdqBUftSnWz7eEDBQw/+KFRQ6UHcjOdsoj5LSHhZgMMwV2qF4qqXHILpWUk
QeRNEEOjN1SrowfJ4s/SdR6a1X43bkhDN9HD+IBePFAu+RZRW/f4dv1Img0wnmnqe5BNRc3zNAAu
w8qo9ixA403ACNMtcb38uKdKfdxK8Natsh0sVVt5q6J6AdP9wjVwietn1U9/gPDR911kBEeZH6DS
faFKPnrFev8MI+SX/kt5J3uIaK0D/7rXc4F2anP695Pcx04rlP8GbJptsUZG8WtQHCctIe2lpsK1
QirmXqnIz1mXJX/nblcGECfyBsoGzBOcm5ZTM1GMsMTdCnGUD63yI+yWgnr6G+I1Ay0WdUxn6t+K
5eMIqR45kqj4QfWUruNt+U6lpn7PMgA2lfs3oMDpI0KI5ECmbABIFz6iVcEx2Ul15lfvQ3RMs928
hvcd8Lw3OJHelg6KmdOf+QSNEWfbABsrTkaMWWs0zcCIoNFLz1Y8+oPydyYsRHR5Z1imLBy89L8R
ngkwUSUfIvVrZS6OAl12TYz3IYv/sSDsvD5LYu1Y8fJNdvE2S71yY3sVOKgcRZDN4hTLTOpxZk34
QqnVq9GhpsAQms2PfWy/pEP6GvXxd9Cc/wxFcpvK0V1xkLyjWm600riDyXuBDOxytgsd82ms5H88
FradhVAldSF+Q+NNc9pIAsHDNB219g/GJH7pa4bF1+o2+rlU1ZjZdKeGxVrRYUzkBtlATnlz9PuE
R1yS3TpW6V0/Vi7R+OcOis/7/ihXkd5iR6MRFnzseDfCjF6wJ/Rfqjv1qqgh3yqowkARurKo+UNL
r3K7LEXvZeNR+CVTOJyccKg5DPmgsdR1tTI3UfE+DKA/gTVa5V81CAAX+RSX1lg42HTYXpVuCmfy
Bc8J0Jd11mbYLVwXS1amk+HEryauBpQKsbKXDT/pQrQWwdPlCw+9uZv5LGCmn3FipkyBn+0llg+l
2w4dOxdNFq+zVtbtlAmWG8cfb8zvMBYNXnLbfWwfI58HA7qe1wNq1lu2CykCHSNb7EqNWgdFrU65
SJWQNRq+Od23xFmi05o9TB3VAKGmMrH7juM68TWHiDavM4yk9ndUZFaqs5BjzBkA9oau7lTyMiyh
4NzVQ2FZ5rT79uOuJEuumnhhoeYSVZqxv20I8W47mc2kKjYq0hha0Kvy3vG/WxvNjx+XNteSP0Kk
lwjpykPKgo1lWboqxEgIyy5WJ6cDWbjEIcai7EwvFFCM2FSrwqK3Owir8Eh6DG6cdem+1yfB9rd3
ya3mBjS4MwZ5/iboFJXRUcqT9KFFAqs2tjR0a3mXx4y/GkGMLqqKVJbh/XlsQ2wMIZfMaDpqe+db
LEU7/ai2+Jc4mVfA6ZPlNPARxbtu5hKGyEl4ake4dOok4wmTYMe+t1b/TI/ucLUDo0Wlt/AR0Nu0
8moxs5/buL+NMod77pyVSyg05Yf32sZN9lXxshuwj3fTy5H6rv+E3Ei8aXx1zSSzvnK8YdNvC6Tv
FhmMJu8uoug/q+yI0J9eTscE5jieVAyH1ZuGelUEfelSejG7JTQLlgkHumcGlc79dY4waR+gI/eN
Su5eqrGIHo56Z/nXv+XsltDBRIBNmzh0hU/ZIuLKA7FgSxQyAIHE64vR7Rt5pfQfjocfZZMt3ANz
BT94//5jUayF5QfrGOQOFvVNuO3veffzMjPX6c3SAi64JhbDDBggQhUCdH/slM8yMrpOYiHgGT4G
DroSsexBY/3HMK1pZ5w4J5yZdWb03R5hAhLQakdyst5vNGg29O1fniknpoQjMykDWNBkTNnKqxM8
x+onNXu9HhxzD0kuyom5ChiJbosUy2Wyl3QTBShCXVs7t8naeTA965/O11yqMz8tz7xfugkusZIs
Id0yikPTWa2JeA6lUlq9DkE+9G5OFl8yDg5o0XgePOYo1paX3iyBZWdvulOTwlYrpKC3nXYCW+yi
H+2mu23XA5ypcKnTili6CxYdFB4pgGG6fZ9gzfzH3IyeikSj5NpvTJgx0NmS3nr9Nvx8/UvOHZ6n
Hgo3Q21EpOYGNh0Lfb0CIJf+Gd3EhftnNsc7NSOcJpo+pMh6Ei/qMzywdyR1cJAhBXSvr8ab7rZe
o5u7618kJiDze/PDcrlrwU8RzatWYSsj2EXppX6L5Lcqezpmf14mJT6BGlFwMJggFe6hpkZTulHw
0Sx+Sshd0Q9duF/nTv5TC0Jyh1YZ9CP1noeGFX9vkSrN9Hx3PR5mr3AIWMFPT4gCrJ3fLghdgisq
SLgmqrG0c5tXGzlJH2X72z1CJTABInhWb+L1UvjPOXdiWMzBxiHQ7XRqTsuIuZUOekfWj+u+TftH
vJ/pB9jQ/04EPfr0C06S7wKdGxuhMw6tIxOV9gd7/60paYEc7+1BX0qSZ9xhqIYX+ARlgOdZ+FbI
gldVk5is4zP13DVR7x23IxrR1B5d5ya9CdfDh+v+zZ3KZzaFS6ZkcNOIUUfyo515Y9wmL+YTMwxT
12Pibhy2JozZqPssROXlspLzgeumpisz4yYiu60mOOyLieq1PebQdoygKHXzqbVrj7rcW2s4m+tu
Xm7lc3vCZ0R43i6yEgKzXItcO/nVqopbtgvn4hTm57FybmT6ESexoo3QqesTzZFd1jYSIeOHQ4cY
jtn8bCRkb4MycLvG2UbjYekjTtfzhWVmQWDjUqByEXlezApx8KSDSKqhlNHsVJi6x9tma2yme8f8
tgiTmLNH9dJELUE2L4dPDHMoD2oBj5pesONVdE2RFaT3Pm5a7zixQ6JDsVQTnolUzpcTo8I3pMNl
RDnwT69ZM6SFwBWG/PAGqh6HZz6ygc2Dusoely70udA5NSt8VcSac0ceJr7lOtDctOVlYAzH1Whn
C9PGMwDbcweFzOGwN4z62Dkgy27CbRVBXN8UvtyuLAbP9o8GDE/pdtjaLppa365vj//FNABxnpSo
NljTfj0JXSSQ+oOdw3ZW+4i5jV71ZA5wcE66n2RM9lNz0yLf6RWdFz0vJmnzK/zbuJBP5KCa+2xi
5QtLFymM/riKvPxb+T35JK+Pm/0dr7BNGK3swVvwejrbxG1jULb5H6+Fe0tphii3J4BR8A/SW0/j
Vn+deDD6nboq7pf47S8P9+nr/seYSG9cOgx7I4xO+IbNuuoRQtXqpQtkuiCuOCTyXbR9Z5q9TazG
VYnoUFreNXW11oP4sdDQiaw02AeQR43N/nPVjK5hSktLOvstaZ5QSJIhC34PtJNA6gprwt7TpE93
5UP/j/EteUeoTdlo0NGmKtzgYakJO2uT2hXkgJOGiwhRqxSjRJeT4I3lXSfXqzx7UfaLLA5zV5Zx
YkXYncqY2IYUTexjGfqJPDfrjfNBu0/l1b9cHMltBV05TxnG4BeNz0bqiXFhf5phFQ76AAti96Xz
JgoJIIir9Ov0cvqrbpHFOA7SYQyfw20iIp7Dg1YF/XTSSgguu/Ivk9J4toFBrPCVX5pbwzqylMnN
PJvosioMmIHyh61FHHhXo0GuhgYG0Novv+oAL8AXrpVfjRv5gVutF3b+zGY8tSY2HJhyQs7lX2vK
GvnYzXgbeCHwHaaNkNwJvaX5uUuD9kRtSq2Y8TnFkKcPfLIv9k3QOoF+3PtFe/wSBvINaA//ulOX
6YfNW8JArELllFHFrmKckGgFwyGhXGC/D4S26/5umah55kud2xE2QpSGEGBrIFYsrUXN0PTiA8pg
XewdYtitzPrB7urd0Wl8XTp+MZ06hy42XjpoZpydxs+1SeqPYZ/3H3mynojPaYjMvjvb/f+6mf5/
KPvMFJjex9z/Y2fKhE7syG1vS3tDiVnUhvGw9wqMW62Wl3UmQHDItoGeajCsWcJdlNUBQpkVq4oc
XlahRZmZ2+vxMX2X88thcuU/FsQLqNMRbT8eM5BG7O7VYNafOrXeZZG11my7W7iK5r4PNwBRqCLN
BITjfN2CSumOx4OR+EobofSu6RszD/OV4mQfj1W6Bn91V01MzOFB+vO9jY8npoV0omUCLTmGOpS+
sOCs80OibvYKNKp9jFBkhVo4wy/2uKIS+mnIQyR4kZ2ghJGDILKjSQH2mG1aa5Elem75JxEZqvaw
f1+MFuVDlehxbk6alN2wqqNgq4ZJ7kbWsG5saUmU6PK2mhbhtzVhk6bFSN4uQ0wVDpZ7MB6i/CFK
f4zmbdcthNWsJQWUjMGZCa2yUMJAyz4dJMdKfNN+QCHRg5hnZ0av++gu0JcIEKdPJ4QwtWVYUZDv
ULEn2Mr3AVVrOBf9IY+0T2g5gsFvM6KokPauMRrN/T4Mk6c0cNTN9c1zmWNMJM6/LQtPc0sqzP9H
2rk2uckrCfivbJ3vPgs2GLy1Z6sWY899kplMbvOFmsybcPEFDBhsfv0+LY0dG7uGN2crjkYIodal
1Wq1Wt3LesVNxmCbocvmeAMMx27+n0Bai4Rp90ZVf+0mk2CYjWejDdMkn2wW6dX7bTkzN7Fz4aDK
K6sEwo3juWmVTrKq8MEKTdvcFhfulYjMy06zAee6DKvXA7M/YOFDA/EYDB5chviKwTN4auMIPF/4
M+s2DJyuXVMXGMHPAwo96y9S01rjGCtBXSH4tfTL3hgXxw429Rbfs+dfODz/8y2hK/a89y1rdWAT
p/gKQPXIj8vH+eIhGPy1mD29P0ZnBLsuF/wtmAbM5WHxs4Xq8bwY2s3Q5Ors2ht9qz4uP0RcEq4m
OLYYjdmf/A0jJOd6Ei+csCcDh8PgtiHVZJVEYRUAsqg+m9FN6uAqdvvl32kXMjvEaXaf48sWVgQI
EYcmmtMT4zq+XPrF58Xn8A6R/EUG51Vgy8uzO7pSSmwTDWQDmMno99EidFqjFaVRWceZ+LgzZuNs
fWmH3+2QI82ko2lnVnD8jHLdiDtPtK29ghdr/DqbW3zPRWUiN+vxltRhsPK0JWxjME2MrVu0XrmL
eIzqWb9uGi5vItwfldNR2Ofu7/y6woRRvg4f3x+nU1xAM60vmIBZKFjWFqjGiC07rENUDZPrfHS5
iFH2/PPWcKF3hKY1hBz72C2OZ53huwTDkIHvZv2b3MFhu5k9Lh8X27wD0Jm2HAJqM/vzsEnxR0xb
BptplXPD5i6af3y/u5Tm0DGSseH93Zi2ZlEPvVgEujRmGN0l5dD05rPKX8+bK+6KzsKHNFhMljHG
M3qbm3T7433gXe1rLRvZiOvgdsSuv1j+so2/hsH1hr32+zDOcP00UHw3QpGYRm3RghuU86WJr2ZO
6Souns2nkV/0sFMfXXK74nsXE3e2SQfQWk1yitGsjBzsISXmyBvgAyx1fvbo1fcbdTpjRUqB0BRl
fxjj9uF70q8xmrvGg7tT1d7a/dx3us6nz7WDboPfYwHsnxzvu3nPTrD83/OL6/VkgCx2vEQyemU+
iEXs9VPfW0Ve9wb+XLuwFoCpVZSW5UjmmE4gDOb8tYfdlEVRer1m4PWrX+/33Bm1ZHUdWtxMwIhh
EOYYhNVPt+vBAvt0wV1wgWECEzNjY9scyyI1RBw7ahBNVHex3yRIgsNvcaed0jNdSxuHSJlQpYX1
bK37VbJNestF5vp2jrd3+9PQ+hk3f0zSubouPjDF8BGGLVswzNpcWjNBeizHDi8XveHMn6XrxeX7
nXlGGfAYTGuFclaBYS1dwGDK6SK0PSRL9/nN8nL4Afn9jRN26gKekaULRNgKzmBAzDbtXdbb/tIU
Y1X1eOMbLytuTVSX4vBYrAB/au66XU6cBylqS32EPCNsLBxjTGDXqWMW3ACux+Y33Ho2T70f4iVn
CFQUn9GXcr14OuggzGemAmove6htG9LrwbbqGaMVzngsnL+nN8mqa08iONCi/Ohgid8VNAxGJ6Lz
/gIVrHIgRkLTIXQqqX4u1gsDLrT6FuXGwyosu25ynltsjkC28AWn6Y27xRwxlttG37DTdsGVWLkC
PMANdxF2EMlz8+ywfa1xMxZmn50rxAT9oUnp5H4YoOkW/vneB4z83Y1t6YRjRpWzcOjGxrwNse0U
vBp/7sZQ6Dyaen1smBhc72oRrTIvnEV/BP9khPU4y4deFGGRAkOefz6fLTgaGxEqEmP0No9Rna1V
uIxnCzlNMaf9wjNLr0KbWG6kZhnXkUKs0r0P8swgHUGUaXCwCTIyx1hvhhuMJfZqbzhPuNv1PO9m
ArrAyPsDMMUyWVpBtRLLWM03c7r5ay4+iKOp+SiXjrhzu5rMLzZdlgTO7IVGR60TvvgALCLP7cDZ
zEf+8BnPd2gv44kUK6ic/HnWa9NM1p9w9Moq7r/fqZ1wW+R/zd0XI541Ix/tUUzEFw6XbyLffBx6
GIMJUTvGYvzfEAWe7WWUidGiw3rKyT5sFadcukccwWCOJmbS83sr6z5Jl9/fb14HmLYwJYpWq9As
MLAZNh+i8pNdvfTqh/dBnO1BpvUAw34i+m5rBNpWyUlMbyszIW7GTexHzW3g968242ZSNp4VeaP6
6t9RZ5NbW3uwbbXAupkXGdduwsmy4n5U6XomWkqDqHfxfvPOcUFHcFoEZVSv5s0gw3zYMsa7nTW2
L9N64twbV5ub+LPz2b4wfC4olZ+Lyxnoc2P8iL++X4NzY3jY0BafbKHUucaNQTjpofa1iP/qLdEz
s4uuiSDtaK1xouKOf2Wx5nFintSqw3o1dGhnxayvH8NrZ7y43UyqxxgduvdbdOYSiozdb1ityd7P
LNPO+8ASo3/G2PTzD+F1gf7LI4qkzUN666AIYyZ+2Z8G466rsue2OWiliFUUnPnZWNc6JjWj9Wa2
xdNMiDpM5dsoI7tXQw6F1RH0dPTU0dYzvIPYNhQbeGj9wBUdQ2tCLqI1ZSF6G+CNPeGy20XpLWu/
QXs8R8gz+phfz/xgknaxnGdG9AiydQx5Yzs9PFQFjOh0cZ9/TB/cK2z++cMKetalO3sGSY9gyfsD
8r0pmmG6cEZcI6rCabjE2yXnKa6z7lh2BTFaSHoEpoU48+USPUjDYZNd9iZG8hyX4djZPq2yjjl3
jqgdAZJRPWhPGBabWY8DgsnocnnVLKbWT9EbD6brETwYNrIjb9j4nTo3MpVPmsc2RDBFzkdbUE27
vyp6a3AF1bAKi+DBR8sbesNUWQTHqkJHb55vpQNXq0xFIoU8biX7q8bc9PCNvL4uUy+XvStG6JIx
pka34zDw5perJZrxwUvHnDg7jAdwW5iJHeRBFDa0M/dt9G3wH/Xd/ibWX3oTu/Ds7cTo+4Ox4c0+
dYl1zzYZFUbO31BfQJerxVebWTOqK7vAV2c0Nq6t8Sb2lT81LK+TOBhXD930Ttjn9rBy3j00OfiW
wW1NDtTKt1lVjSJ1aisGKwYXxVX38eK5PSYKpr/htGaH8KML7sujJeU7XnNbuR7WUoa3m7G4XzXR
7rnokrue2/EdgWxhbI1MKo4XgESNYHkr62P2aZh4I/H58tTcc0Nrml103snqbGlrFKt6EzGF3Aht
VLkxXTBX8FTEgYDcNvp3seagZ1sbpF5cxjX6MNgImpbRxJp7iEN81qps4Q1fsa/qYQVvedElITuP
rIhNbW6PIKNob+FnwWhZZtw2m9TX6h7jZMX1h+gHKhpooSw+cd2tS0dDZt4JquJnFlOiA3QM22oh
Tj7Lt3WEy7rE+ZXnMFRpx1nOmfuZHEy5yMrYTnOfri1vqaIyDcq+Eyll1Ghs3kTfVvdLRI1u5lU3
or1/Zy3HKMVN+16/x2XUfIpJnOpzUcEL/Bt06LAuLTQK1/3Bqj9axlwt2dw2r8lH+3b+IR33ufQf
fFpdOV/cm+3NqmNdlilx0sUHHdDCpVGd9pfzKu/76yKeFiX3F0d/5WuEJMa94XZxH+co7UEL20dM
OHW3zTqoZaLUk+gvHNRij/am9DBi823xbegFnnk3m4aN/37PdoFtsVhhkueDUYZNrYV5uVw/bDeG
l9upZ3U5+jmjln6ETW1HtXVgDLHnoghBvOWWLWqxH/JLZqb4v15+kak55EaB36XcfH5q/h7Ftg2B
lCttYRMJrf0mlvWHYubX9ZuLarL4yDUobpGtOq+0nSd7B0Bb6+ZomGQNzisgQyFyRBtH9Fxndhbe
bLzBdPbYCNiHdK2YZxevA5itxcvsJ0MsONPQudMbp1HhDZKnYnXvrq+iaOOV4VNZzzpmyPlV5QBm
ayFbYNd6GWHRFOMJmANBkFg8Dtj74KnhA3cAfDTJa2+xQlG2S7/qbA+jmI8lHQSmHFO2JmdvFpWF
w5EV1Cl52lzF1/nlq6yf2NwfYwOjgwCd21xy/Ia8io0BEu42MeTcPs9WAk7uS7mWF98YX/ovA/tq
9TO82GC6Ib9eFuwSytnFpvDkYvCPqEOsdIbis4nGpiL7EIzutnnOql5t1vM1M8iZO37q/BWgPPM+
MTg3nJiiRK2bqz6GuLo5ZjO3dq9nmyubhROVynDoY8WNpdp+FuPnzeftV+vrfDzqWGfOjeQR0BZn
YizXi8acBxF3d4sv/S8FK83sLvmyul09lePszuiSoZ7bVgKQk05OUtlAn6COm43CyAJgFHsbhnN9
Efmvg2y8mQhvkE46OlXWptYycgiuLdqxUcLFfzedamNmfDuJbzaf1neDr/UF+y4fV91zL3itcN09
zi42nTaUu4C36HtTuFhwGAG85GL0+kXsxTyFbMi8xefmIr4aIRRJI2+L7bLPXXPmLDZxosGcYYpi
Tb+lNVGE61Vu9bN4EnyOPjb+DPezlZehO47Eqfat281zr1NMeOai2mh4CLTV4LQcVs3cAajxUPk9
BPLOj9nP9eN8Gs688C6bVJMCD/M38bQfetHPNdrls0+dYhPZjrWH/LASLUmQ0cy41BymMSKa4bVY
CYo50bE+LO+Xk3zc7fv2nJjmqNFSn4NNcDQfGNU6z2OmUH7rXuPd8jL87NxwT2+EJbyhj2WJ/nTA
midimk7xxdnWcuDuYvcLAtVWL8x61rpYB2E82bzOXsQM6twcO3fRC3eWvOTBDTt537MkA+dAe4iC
9QftNa0IqZUDxK01jZ6MieltLvNkjMdQ05Z9+HQ2Hfy5d1x0gFCgRKPEREzUb2thBMUCzcwaoJyZ
TdlWTNE2L/GqJ1dsVj+6thTq0PYEhzDbwwU0pR3WWuACs8AkdMPM7V2KUU1jMpoh72bLVjyL1b+5
l9ybeCcab68wfXyZo5rdhcZnGAoavK9BW3CbLet4sTWgk7XzFZcjXlhe9z/2OVVYo5jd+9BbP3RQ
ynMr3CHA1tytOfk11muaXE05Wpgsae1FbyynGYvp7JO78NjtXPw/Ybam6ro061UQANO4Xn8x/fXF
8GPMeaiI/MaYcLvr5iWEDzsZWOWh1BnhEWHY4tPWToT1/B7dOjBem/Ljdni1cLv83Z9jt7EoLW5Q
NZDWSl6OUPDFwX08Gawxldbchrln/6g4xt5cix2dGIONqAEsOy/WnBJ98b7KhtFAM4UD7fYZb+MU
QW+J2wnhCCfBdcLO93WNl1TXr8b9qcltm/H2snMUT7YxAhU1VCTVyIrstu0XF5WefF0nMjfz8MJy
sfDnL/1kWjFD186ltR7H6CV4QYn7rC6XAafUqAW8NVNrM62zslRNHkzFY0zWZ2UXb1P22F777C+6
ZuYJCh1DbK+sw8pa4P0Qeo9rIn9VfQiRceZVh6bW6c4JKCCQydEp96G5L3VMZdNFWQ8dh013OfLW
X6zJNlUaJWgHDr2c630ZV73/WKwx6qOSzSVUvJfis6BtCySLS1zTDLghPY8Gy9s02I4+bmPD6Zj1
Jzt7tKaUyyasEKAooFp+sH5s3V69mMFNT+pZ+teySjASmU3nqfO0KOPreJF2bLJPhwspMbda0T0S
m15t25j1uhqUzEbuotrf7PIhdmdevewgnqcz4BhGa8LnhZ1G2yXqU7EVPM7rUeKVQ/ervXAw99b/
9D7RPKHTXIk4bE+LY9/OSq5AJTivdoIXa/FjhGmn9wGcmVJAwMCi6SBUk0OZY9RLsqrAxQm3EN27
Zlrcy0kvDq6u3ddwnEw4ep68D+/sAB2Aa/ET4qG3mc8Bt1lV40H8tHLoPmjk+1DOYN1Ro1p0YmnN
N3hX5CaXXZrezE09e2o4L9xjreOmA9Qp98AQyb0xXHKxN+bg4LgD42WTcZ+SC3LlN+M+fFl+K35t
EUI0X537+U3yJb4bXGCn64t9HXgZN6y6DDKdwxB0+NBnH2Dp43SLZaxGazxp4d6cG/ReNEhuQ2fT
YSHvFAb2kPEGwt11FhtM6Rw3cdVrytkoAwvTjKMI8ynuNJLSZmwpF+VoCCCWX1BXbhtqDNaVO2yW
3OTWilnpBisK4cXsyopRj7ZtH56kAxFPEB+QroWWIKcenOFyfbzVqLCM08R1Az+BCRGDf97qszNx
P5nj4qpEsNEJsI364scHN6gWiswmO+K2MaKgNqOVnTg9v/kwwFfiKIW/TKbOfXNR/prfm18wzbLs
NLR0csVZoI4gIajzodh8gh9BPtg0Rb4JsRhf+SOE9EmJNZEYrhZJyqP1aevjNRi3Dv2uiaGWxkPu
qwW5vRufO0Y4b0bbcFKX4cSsQy9IEeis6nGCG6dysBiDqDdR2Htc5B1Us02hFWQs31ji5hPRQ2s7
nDblIg0CIC8qy6/Y6s+KlVfUGwx2dxmvODeo6NAOBGe5G9F2KpL3wpXRDAw2+umvxWpwEWy4gNU4
0/fp2dkG/YYyajUIc1n9eD4CSjn/zPXCG5gJb+TehkXXDvMsIAjZSE7lRMf1eFIgBtw6qL7hGK7p
j+te6I22S79X/kiq+dX7TWrTFDVGB5CkJgeMwTxbcdBaAcleja6zKJhs8rxDjHeyWUc1kQsrSPDw
Zmc5HN8cw0iHi6Z0a9REMpyjzL38tj82b4MLLCWOe48zjGX3HuriMsS19N+Qhp+QNIzV0Y3cyOO2
kW22TWe58wR2tdlwj3foG3Ov8Oa+46AQxyg2k/wR208Xi6/v9+kJMmJnCoCwoiNuk6ADfdxeN18V
m7JOZ5Ph6r6KP+Srm3nyp0Z8cRPCWsc9Pou+hf9v9ambz6uCA5QZO0eM+FpjY0bDNojb7ecVMicD
+1KdlFN2hkeURGByNj6EY+XEUS3BB7iSNhjLDu2tduQXXkbjHKviVyUWIqIbiz8dqHlKM1vwpD4H
8Jr52ppFVsPdqtSrQj946I+bpwLOqEdzOZabjXPHxyzsxRDJ1sX7Y3hyGEgHYycMdowVfQhr0Zrr
6yYLyvWyxw2oJBuXq9RLB1fLfo6iec9fNtbVxh56TnY9xIp9Ga0+cxY6bcwMfjq6gfedDCpjWiXr
q2E8GDuj+xh3stsm9/A/lPQN4fU7SNPJPJbqIqzhaAIDGtgbO+4rw5pt3WgeIc8NHzdh7Tnxx/c7
5AQAV+jk/hK3RzntPdnEAzzjruMmnhrmdX/o+Gx7x+9DOJk2Llf+XbSlIRUD1ugWT7pM7CrLasfw
e85jVv3K09x3w66N0Cm/oaBgkc2y2O1BjY47KgqsQVoGIwOdwPxqPWn8aJzezb9aYPH2KvvsdpjR
O20UqpKi7cuteO6ojlrsjdGz47m1WaBHNguGl7kbbz6kSRJ6bhJ0WWptc9v44qXrYGkgPbSv7Yqq
WMYRVxKiPvvvgJk5LAvzqnYGWOBY9zIviVazy+2qY5qcYAUwxTynjUNXE9lZe8wKI66aYtX30y1n
UezNt/WqY/noAtHaRKyzwomiDBCrolmhqQ/dnY+LrlPTk/MudKpwMAUDDwvBXq99EhRkXEvf4pcQ
Mc6y8vKn2WT2HF5aEzR/MCw0elhie9qL/eLyslsL58SfUBu4DO0BpTOXdZpbwUpMX+exl/lyWsw1
jG/1C7bSJ4P7+BaVX1NE9yyRXRKIk/VZQR8iW8bU6ggLAK0eLriGFLkh0K2LujfZfCo+2x8W99Yk
vZjfzN2x8Vd6Vd7b6Hs1bJs6xb7tGdKC3uYS8e89T+ZLoK9HyXjhhhcLNxmPhvxZXxXG42K19Wbl
66hnTsJsxL1kzBnGuN8somkQJw8LF/fP6efMeiisuZ+GtV8Gt4Msm676OJW3P6ezrmtbJxSkXeEW
qa2W3LZbWhkO7L6gtGBNNpcxzsiSxzcJUafF3ROxVBtgax0cpUGyzKWH7LWXzlH1RVI8jT4Mr+be
8sv8Jb+3OuWLJ9tpBVOsVroo9yCYaGGkm6yyWTNjOsgxWolVr2q6nQyxAhorM4jihKK5Xl3NL6PL
Bc6UOitwghWQS/bx3DxGLsZlr1Yn2+U8Zq/CpBsub+KIy1yz2ThdB5fvLzlt2oJBJHFfL/sxjpdx
FXo873D0kOZpA5S6Wox7xcALi8p/H8Tp6GGGyMWVg9zPRKjYVutbrDf1oo/to6nthffRR2e6usBb
r+c89KfiIkwMSL4P8bTrjgG2GmVwYabOtgsMtuav9eZu1sMvR/byPgy1AznkBRE9c32aZkEuEFcN
W/gRLONBvC2Vr6J6MuIm4T1G1597H9LHxRcxF8um727wWHHEjF0iLMrj0do3fmTYSOzU2Zb2vFOV
9t2dNEvKaJil4bSautfmpRhJkfOwLpH7Ka7QYhhClgi0BU6ujueDIF7iWTqZWj2zmvkN5hLnXrTJ
nHrS0bcdkKwWi4J7DvQx2LJMk1v8y18FF82V6J8uroufZeRxn2BzOfSryVYclCf4I5mQcp/fLceY
9Xq/KqeoNOCqN7sL7FqxeVOk8GBdSth+LqIGVCqDD4voulg9rbZd2hAdMNT59gGMyipLE6eA4TTL
HpYYD0y41LP+zu3/+S/b9kQR429ZmZJOPMYamoZesagSwnCeNK0a9Js4yJNp+JLgSRqbRaLW7F6F
t2Js3PgbCHSyn7FZYQ9ByrgftHTg9iJughfJ1Hgwcq+eWOPiIhyyfcBxgJxwFv5mLnd6cF8e+n96
FbENXIbhAPiy6mdZWq+Saa+2isv+cDb3h/Vq+efU7qiN7Xuxy0FYD7bpKpxad3MwF4vV3D7jUsHX
lT/CUdHgp9PzrMf3sbQtLWk1rU1h86ruJ0mZhdOg/myFn1B32DqvSZcj4bN4+hth2mZmB4Nq5TQZ
s3Iz/GlUhreIPq4WnW5fhGE+RksbPhQv40iR2Z20tydxxmY0iNLFdDMtVuO5+EBpJlXKkebiUrvX
2jb3m4VvToKv3aT0lLdxj8G3ULQYVItoI+BHn2LzbvsSifsVv5yUg6e/5xvodOzQvhKJM9LfEbS1
tY5gOSCKHByqT1k9p+Ymul0Ey2uux1yXfbsDTU5ZfDoW9+po2GMmQ5yRH0+BZDCMU6zp9iarXxmE
ZjZZcExrIoD6qPULFlfmr+Wj+VJ8ip6t0Osy+3baVMArxS8sWqGt0WpqsbTTQZ1vexM4m8lsXU7D
4rpvo28WbroOMkU4cYxFsPNsbxlN9De4vXjcUgt9ICsazcWTYD2JL0VX0GZRjP7c3jgqc/A0uFrl
WhLG1duyLnMzXAy3TRBPm435uuqnk378sErtO+Sx3NQY+otw7Yd43bbtT03QjIvttmOJkqYcN3WE
hFT02hymBu56j5ta9+xBzmuWj/AlRzvEqL6zw8PQwczLyo5+PSUBx7BkhA9oaLQdbhdFDCwXjYk6
abzB6rEJyg7+7VyLsAyBxBQ6YHEkfAyljpfZfLVxwmm5eigD7iw1eJndYESr/60Xz6bv084zTUJY
iY0BR84fgXgMrDDqUVWs1lyi3Wz7+Z2dVsmjNdwY9hiTHva/wQwzFlz9R3SJiR8Ovo/BudEiMiMX
Iiq2usXCa53izrP00qvtrWj0zO/sP5RbofYogjxYVeY+6hktZirIU8eZRUY05fb85cL9EYSrq/e7
8AyHfwyiRTT7WRAb/TUgxErfjI3z5pJjyIl5McJfAjbQOtfyTogtpLeDahuVJRCHzji7wkUDItHm
op7O7sIrA68hyUMX93tmZThuZAv3sd1uxL0KkP0H92KIMhiXTOFYFh9DtIb+hty+Dya05jXjxmEn
1iQd0YM6xpRmbtdNMmui6fxKbtHYPyLQRNkt+ZhddNlwPTPlOLTFHx66zsg53ZYYqyr7RciOJ5qm
TjJORtfOoMEWsMEt/b+W1tcOdDld4nHuiktHVgD84uGd/rhl6POkxsIWjPSGDwY3c91xeMmNuqvs
psB9Zv9btho714aPqcSdrOc/Xzf/Ff5MP+oOLP7nv3l+TbNtHodohR8//s9d/JqnRfqr/G/5bJ+t
letD9nP5qcx//izvXrJ2zqMPKf8Nvv9Svhw9TJZlXG4f1j/z7ePPYj0vFRBqKjn/7sv/+KlKedpm
P//1j9d0vSyltJC1+h9vr67++tc/ROn5Pw+Lf3t3/7Lgs/9dF2X+Mo/Z5urSdp/8fClKPrZH/+RM
g6MUJH94ihIxbf1TvTH7/8SillzJ5TSH8xZGa5nmZfSvf/T4ZsAZHWfW3NQV0w6MdJGu1Ttr8E+H
rcWIhR6EslxM9+8qdzRKv0ftP1D7/pjGy7L41z84ET+aDkPuJbH/wgMABVFH2IhjpKkKM8bnRW5+
rge1Xy+3ntXcpXN/Nrvk574QhFyXUWG98Iv5JeE+wqP7QkAWiQ6edgnGQj4v13jg9chNnB+Rfck8
utsxQie+0G+J6LiOEFrYUVPwDsM9bKABll/avyORn/EsT3OJamh8pyP7j3RGXR6ZVeX1S9J2Txou
oc5NiXlI4wK2wb4bS5HGM9FDSHswpO9h689VwUT5S00pNYn9rKBsPE2rzNRDlcdfEnZRSuGna0rI
SylI9TDF0L88Wv31ON3IgxFdSiS6DGc+YWFjnnAjwPYv5F2tctR3RNK7tL4quJqAwQlsPuvfd/00
611Ya/qGTyiatGx5N5Xin5tn2k9n0PQexuDiegq28FOV1jUm3DVI158nfpT27L7QPpqg/wre8NM9
Q6j7m5TfbdtXgHfAl2qrkEhRP+lQql4/UV9da2O28KxMHgwX0853xffmGT0EjydJiH3CGhtf3wmI
zlZPhGF+1zzz18X+dX5HqH9pcYdTTOKEumfeeus7QN/AVdWUD3W5hJJB3qq/BBqlBlLveiC9n1av
hLSHl9K8XTychLMblZt3MrS0GGxhgCWXGmC+kHffCUhTf4FEVBf1BlWlUJP9I5G6vCOPqph+I92j
IOvCqZ37QsCTDveVkz4G91/kc1oF6uzwRRdEIhF6X/qd8WYcdUjEeJboVogHKEICWEP8W8TFVUVS
SCKyD4lolBD8ftaIQJrqlJlZc+1A2r8PVaWk/qoDdNV4+VbH4ZPUVPWjRIZPuqXEpUg1jfRbHqVX
d2inR0l3uO5o6ZGNfC4l7366M3TrKZMOIE6vSjrYBuLR5xrF6B8wRMd3mMff/U8hn346xDxSwD8n
viRxUNiT5eauYchi+ZDy9E/HD0NypxVcL39J1gUS2eMxKYLNCsspX2fTgAibdc8DED++Kb7vC+GJ
n4y0ahitBL40lFQZeRLc8omXafhKnB99Qb/IO+ke9SE5VKnyFp8hUuColD+CjWqyUi0pdxcSoU7F
4HZCRXRlCXvYHOEjkvhBkEYX1Vaq28vSC3qI1hE2z7tAPxNCsAiNZ3LTPjq22Tzptvaqu/0P4kac
0HjmA/VXBYO1JM6MJ0KN03olCOecIs2EIBIqjCeqlk2dqgvmo7yWT43nXWAtX1WUbJRHK7A9UP8e
sF3bNAJw8Wms6yotBBM2T7rgRmopUVVXCtxHqAaP/HREgytKqGNzR9UV0QY2fwn1fHwrqoIYSkmq
G3R5hHSA6mwqth8K+pPH3jr+oHp74E5ywS4e+OAwlFIAzSjxmlCP2G/klrwMqy67eQaAYCIZ9U8j
BXGNtzoks/6RW78ivcifJPF1Jn909VStc5YqXW2y6s9UukASFOJvXPirJ/2JdDeJUgdqnhhP0pzn
fIYAVQqVAQDFdrhGR9EeHmlPcl1h8QTcenv/uu8IPUg8yo8u3vWRznkwjjrjfijJrsdRDyWPGgkP
mNY3vvCQD9T2rA+2RXCBCAVMrK9iRWyIea/WBjoJ8KObmr3g3oLYgBWgzSFuQCY1nmiKregyCdDN
/Q+yrUkqkRBb4OSBjkpOK5Z1RZNTHWpy6r642ych7XviTEStRBBayaIoN8UxoewnDcjarMfUIc23
CNOft0OODeGL0uBuzxsVm1igWlX4dV83EXWQxjMhnxPRIRFdbyI7/o8oBr973/YNJsEYu0MFCT6G
9N0M540uUBeuHwnlC82i6XVc8S80nWxMPkK6dx9S3o6BIk3/dN/q+L5UHilDP+qIBuLaPSGzmrfQ
IVi6hp/QnSh9rpYw/ajDcIYpuoXHg8q2W04phx+ph1+8pexYDT7dr4Sy9MGLzfzKnW7eiL2UsV8p
6ycIPil6XSDCaiBxYZOI4uveYwHYM3AsInopkaVGrTmEEADC/WPt/iDOdNehns/7UM9zPZPV/CaX
fprFC6Exg+Ur6XoiM1eZzg7mE/UE3k9NprRRPJFVOEhNgACof5RBmXuAOqLroqjI/r2GvIcPyOK7
plKkUSgZddN0uSTSNGgYj9boh6JM+yI0tYQYkUKoq6tDWgBdIK7XtuaZLLSQXISaNinQwKJXKVyz
vcSlDqks3HoNJg7fQgh3qXk6GSRWaflS8TFE+Jkcv1zzFzg6QXcBcR3Zd4Dud0IqQl9SReLS4YpE
UmkeddUJ9xl0NkJ+Oo/EhU47xfBKUlbrMUmAJ40iiu+Ur0HrbhIKTgbddiLkIXyDpJZLHtH2cB/5
u/phBGPe7emsXux5hNTKugfwjXS4joAivNqT6UEsRF5TZ0K90DJ9iRDyY6ob/SfNLpATxkLxG5oh
IKxGmw7RNTpSR7t68ZEANR9wgI61PcShbaekzqpXxnOzdO9l20odNHToh6Y7pGjufEduiuwe34Zp
WF2hMY/Ts1dN+6k3ZFL/hKorwqnJm6Y/xNPAZu/iwzjL3N5tbIjvyMwuEm49TRVALSKaHuzIAE/w
jvLV5uKKPzxLcWpHpcNZ9YSjD2E19x/zgrIISTTYiYHHPGiMPAzBDI2aoL7GEh1q/NmngC3Ehdlm
oDXGNM90pbDE+6FvMsUUaAzYz0PG9RCTD+OSk0V7GidTHdXYsg8ZEeL7kDzvL+36dtnvpZ3lHMtP
+K5Cx9aSGwrtyxcV4s7eps5RLddLuxp6UECP8WzoMZFlu8YzI6xDVmEtSDGeNAorlNEIRFS95q9K
3Qf9J/0xpZAT3OCNxpZ9CBa9rVxzTGvsmAIdYVxl3VE7LR3uR5olhjHejzeo8bbT+M7Avu249NDr
cE+YeE18t90nqt/oCOjQPKttDl+R9LYRUXGdT31YCBD9Az8KoeA8IVc4twAx9HwKFdIUD9QhRcId
06i2Jnr0QSoi+qdxw72PA0ng6fdWQcU6kIKrz0ckQrBCvFQiknYQCuLtvSWaxvNHafSTwPz8RiIY
791A8nc/0pqMiaiHVOghITkZ50NsIZExhwOL04uVYvwQ9hwU+IZLqtgdq6OJif5yjx6A3UMmIiDV
RxqjiCvGizc6YdSbOiJBJEGH6jXRfbH7rDrLDvg+WeRStIT86hV0kifeMjSMgfx+79uW1aTqeYd7
QEZKDQ7tI6urFye2c/IQX+pl5E1wSBLP8gCAPRjg6h/t0XXW3QIxnt1L3fZLkYLDd4B8g6YkcW+D
97YN5T2lvAEBjm4ZIaVCy2kXbJ7esepNrB6jfS12lIEE3Ym6n4grgYz6noDfrrv5u5NaKfErUCRJ
yWaZ65q31tsAkXgyrfFsooZs8LZbIEkLXYRLfWNG+cuPWS77CBHALGQDsf/xQueQTEomJVkV9ZCV
QIRjEihBxFuW+i5wJvwY7aWfYwKq7xGRGu4EcmZvPMhkAeMLfulcViMNCcCKPf79UoshRb4n8PVP
5Qao/oxQx3U16KTv5JM/UiP1koh+qR/JoFrBkkayXtgIRYYCuZEkGDG9xEkosk0ojdoaMSAGDnXp
edkXpeEGn5OstpDh/JURsaD1G9hs/pMmKzwDrBAqNMI3OYeg+k5eoHGMECQh1LOeEDD7mSzYtXwF
RdkkUxrpkqIXGI1bCkDzrGmfDnvf+bcXDQhkLclgksEU7UQuJGsU19OIENgk8j64HHx8EzuD69Js
2Y0B+a0aemJprN4hs8JLctF0QplUxDT+8mwnt2jBkMKP8gBDTeT3vadlIMx/RQIOOwgRhZrxgDDH
XBJhlmqyoMMU9pQ66T5R1dBRXVVdFd5TFcVf2aMrzAqogwwmDjjJfFDzSs8emTDSUrWXJkJOiiBC
SDbCfYRH/SOFrqD44zMRkrFIVt7ylzGSKih6x2NSPUkXsiNXJETXF0j6kZzk4beHxysNiQhV0TVl
fpCowzBIL/YTlgjbST1PiIDLgvJqJqi5o2XmiidkJd5jPxGWZLKq2ae/kjlyMNP0pDmYa3z/9l5t
MCG5pexO2dbsS9NZ9o9E2O7EbPSkgppv1bVSBERNcfLo2cp7GAY169Vk5QVfvZ230ExNIshF5K0s
VVuZ9Kp9JEoZbz1AGhnpQN1pspEnpy5kX4J8+3aUQPce44civloKIHhCVh4k3P2ezFxk/QAi3DVx
X4N9hAq9dYtQoYBN0TN/d1/pAt4qratOfk0qFWnWGfR4y0cMNiyaopL6KxIFlnSdKpZQvtGEXNWY
2aAS9s2WjLtcRChHZ3Bf5sOL6f5R15EMu1Ehl8A87G1BBf3bo5cwjXykn4XGaoKrkzQJ1scmOofC
UI1EbwT5kFkkj/CLWhKuOVOShGonaCWqbbZiInWiZi3hHnlDKS5WbkNf6kMVNQjy6RYrsDRIPpTh
ezue2J3TkKbFNHyph0P6WQ013/NWhkB141uiGgVd9Fv6Dhc1SN1wQqmXLFlqYydEh4VYoC0uRz+q
oWAURROSYTdw+kRKLWIKtu5wDYz4W3HENOTjNu7bLe/pCvpO2uxeUBH6S/Uef+UjxX3zhkfiiiMn
4ImfPGkRsJILkAL3TaIOk2wmWzstfJAd3U6EoL8kHz9KJtynaBB8r1ZbnnjDT0f0F3vZgxIU7au9
bwKR1PlR42FCRNq7cihBF1LIhmJfqk4mVFIcXRNd+wrHDo3Ir7SIQwTqrKpsWmVrISIq3XIifK0/
VLBI2JeuI/oloY7o4pV8ReTk9Aop0j3qEGXz9Fuk8rvg4LrwkSKRQKhapepL4zUIDVRkZ7o/dgPI
W52HL/WPnHyqJHqHtSNOLXRINV/iiJ0XefW02xXPex09jOzOcknjS97rBurHfatbER7JxoykVnzC
o44wuEQI+bx5jr8vAnlHl/D8JobSvaVDuk24GoVbnJcfbPCEs9ixPprLgKPQiYTEFb90GMh+QTH5
WoylAZB3HxEwu5MgmJSle6v2HDWrPuWxhqs675ui+s+2pgmXi9SJHIMDBdodgUvmLyMYDYUv+ze8
l00yqXokDyN8oh+J8Ja5q+cxgyTxFNt0ilPV3UqohobM8qHQXEUACSkFODqbRgudiboTIdQRLQNU
e+u3IzG64HA602zV569wcNK9B2dYukfMnmfWHnHZJNF5eoxUNp1/NPD46X7fdaNm7+h5upRcsE6c
1yguUZ+UqeHTQ8lrvWXT4W9eFaWHHce13mLWUo4jKE7YUfiqHa9K4u6JKF9QHj/N/xLKe7UHJxdf
E5KiPpbs6mMYsvlHbA3zpJk0xSLonLAPJO9Dlgwe1daO9zr3/jNy8dNcJ23j4DR6TbByT8NW64/1
8DpPF9gpXY+lk+HfE3vS62081SP/R9mZdbd1K1n4D7XW4izyVZPjITeTldzoRcvXnUgiJVIWLWr4
9f3tvQHwUHI73ctwqVAACkMVCuMBsUi6LCLDxILvt6vNv9BZHq1HVNpqZ9sMebLDHdkCCQaiBbZY
UTS2oZlnZ1PQQzrDDVq11gijUcLw5nDQP+lsIkYLHU0a6FmftgalYDlmjoX6KpVLPqETlRKEEoUk
QsoUhcRLoX2fpJ0z1rNQ4vnUMmaBfeymwyQBP54OdaAYV21J3eEnESQS2Y6bVZKvNTCQBpKpQWmq
ejL/aihJjEDSwhaHlzTA7G/S+IgThkQwW4BzKgcd1DMh6Y2kK3UuVI/KtBPJ0lokiLORSCwIhAd2
BiEIbJvdv9GBPuFxwYHu3fWvPRqwKSzF38Lso2nt+CI53tq0MEmrbrjU1kxEMaN1Lw4OxNMwmhjJ
wuajtBYckwZmCCcuEYj8W+/uDX9whVSNDZQsGbEfDx/pphC68PtbebkKv7u/y8VCNnj5tpjPHXqv
Pusa386v54O7xWkxDbsL9Z2VcRZyQDp7IEgMCRYgoTYJAAiEyB6wY8SfFi2IAupKVHcHE71BkB2n
/YfOqjX8gV0khinE2Kbl5g07idB9ZwwaKAsgXC/7x0yIiQ+1hOUwAg/mwWkoY8xoNeYx4MCyEUaj
PfePbofaE8GlDVIzIA7mwKxwk33WW1qsZRJMdiAPf/Umuq2VqbYsVNvvaebqhQn7hadU6USUNTBr
VaAMmJYO9dzYc+tMt1O34CQkE0G7lk28ZTLf1hLsoe8shIhFtiQKxNSqH2cRg1Gk/1MSSI+8x/Fe
nc1GEwLxgZk4AOnyuBxbdnogKWLWA+lrtW/H/ocsvsUAKXfbDfa0vOwPXO2PjlumKi17Yt1rdzRF
XYL8uvnixW5d8qhx7NIUOUVQ21aXAUJNTQ5p9zRDt64qHzGwXN5HAEaMafrGS4jGJsigblxtISac
JuuKo0yNyIVWTnNSACWuY5uQPykwqWgGmEgiHHbVGZPS1XmTktbVBAjNHFgNapoe0Uxmb+91NQy0
WEaEgPWKKJjaXpUhx4cbdQVCApoASDSgDsiwaEkZyygWnEFvZCIzMVoujpcrXpDUFKw7IWJiRdoF
dl3WgItbvhCRPknAGmuMp/ZVr0BaEQmnXhQFmLqDxFEskFbQrIRISEUh6m4RWIbYZsvLmW5nAp2y
UlxywsilVMC20Ulpd/b2qM3+/cHl04lsEEWnTqTDhMRB9ekCvnrwUCd6qr1C1Vr1CIhWxJEfMMTg
QEfkb1zKVuao3f1XuDaXIej+y5v1UMkSO5AaxiZ+fyTiNbdvnCl1R6IXH6zwyRTPhAynV6dqJepH
dikP2aXGGTtyVHBGjPgTqZ7tJCamlvBAEHGrt5+xxT619MhAjOa2hpno3lYlSIMFO0xnZXONEYO+
hRWNCf0mPD+6X+m+KYHp6t62UtT0bduUdOzSvb3PmF5Kb1Rfdf+Ex3Q0L+arroWJ0Bzamd6bHoa3
69Dg9Z8oLLSyd8F8BNVInLoauv3XcnokHSck4aXLaBZO1NrVfRQp3Wr9tG52ox8Qo1zuewZID47f
1xF+Nvy1jvQHPIA05TWZCa/JvPjgYO9xOuVnxofz097c2kHnQFhND8CzK756Phzta4qBa5KXFmg6
gPgCn37/8ujNqcH90f0pcmYgjmwzNCOzbDl6IwtfAk0z6CpCVkrZRuXKcNSkKQuJm7P6RbFSDqlk
d/8VttGfOjSRFIJcG7CDdMcnD25YeY0LOfmRGnmtjpZARUu2IxN7FdkpQ90Irkun2a/zZ406ujDR
mVtkFCmbl2GVgQeepI5BBUFhMKXi53tIeJs1Bd8ZObD2qNPl8ePtCYoSzQIKqTYtdOlXZ5GMsH3h
MenRvCQFwcX8JrrVEDRmS8nMuh4qKa/Hj1dfD1f8mKQTeyFaShK+Ya2YNq2KlpIYSahSNW+dzv+9
t/rQCp2uEQiRkoB/v2fwic83egYfC0752pUT+d6rL9PG/au9xfn55SnVpVeQCRC8dY8ugpG0FU0H
AUIgRYPE1bBTL/A4Lt0IMg6dVbiX/9Hf5i2ntLGSTd+jy02H0a7gIARx/erhLb9hVA8u0S4Cyr2x
KKcmPOhUJleQplx27nEWtbuOjJd40vO6fgweb5QzFPA4vG2o3+onZjNSjzGMpEMpusJAu73oLNnW
c76IFzkz8P+znP2EyYv1Gp978bQJ73dNpnxIjR50vvbdDK8e7ns3k77Wa03O5Nnu3JT9IMnkHT/Q
ikwjsCA5ir/7DA2BepHTlWekOuXOLSLCgx1ERM0eSZI5snn8SJBCfV6D7bMsJVcGuT9lpupgx8K+
LmuU3Cd5xN788Tj+kdcIV6tDfCTx3DVa0NmS2W6/xMZ4myAyBi5uDvkROpA2kdN2A8x2dsARMbKO
3JFnJA7Fuy76yywIa5IbhGWd36wFfd9HzZrnamMQJUCqUohqpXzyLGvkDcESeW+uyF0TwO6lJmwk
9tVB/mKsgDhNeIhKb4UU+H3zMJ59yzzwNuKgP5zwhiDv6e6qzd5wePPlYjG+PG2GAX3wfBICuoKP
gqCy6JQMB7dRghFMWFziBWI0QHCxHihRoTDHoOIPB3srXVlrdQSBFXBnuQ/fZNAYBek97+lCQmxO
PYamQMRPscgMJFlO+LGJsTYZ4o0+NwgSRwQcuEdqq36bGkCVYvtGB5FG/Jr3mvNsGHpeSTyh5RPF
MDIXUDqer6UByyRRE0YP9/Qb9NU+zzDUWdwXgqTPrE5Xf6H8cSlg7/LH0d/bIsH4E7cqqTvBXgu0
qocGmeLhSOMSgSrvWvNWQOYlEGuvTzgJ4BIXiw8lRNW5XDMIc3ocv/PsYDMJShjJ4eb4iQkMD2Bd
voSgSGyf40HTSVc3oI22NGEIhNLKGTyQ+jVEEUrNaF8u5dCYhKutd41Xa+cEyWszJUlwmH6FMBMC
1Nl3IgDx6/iZPy08vBRg04c3CBAHL1o9paIoMpb1rlCYVGbhR3jIOZGlMHGs4VWwOjaSCcOfvPeU
xHspmMVM6jJUkq/oPomyHcTnud3zO+5dhw4Jq9fZcMVcshPDTK1DI1KMKpDYgVkRAzNkllNE29FQ
2JzBEjJ6TvjJPN4w8fliM7ggJe96zArn8IxdxpvIQPC6RgEtXwCFQ8oWVoHEwL0oJLl7s5uQuukN
Sk6ByQmceBTCmcHNbdDygQC+ejuavg3NmxskwodLjpXW+GbVxYBCFHA6gPb4CU5AWVNlqIGkyYLl
9r9k3zn4IkPzSsYbXmbiRxBV8VYYlz/FBsIXoXe1okVH5CTCi6uVfnj2Z3lJwrnz9KD3+J7wcAep
VYVAm0llqihTNX32kDvQOSqIQjBcggCJ1HAtOvEgjwJ9TR710fhRHftA7AYxbEBpQ8j/ZYjMs2Ev
ZlY8xjzgvRYe/+Ep4RdD5N31gje6b/dvTre30rAwGZ6ADccoYX/xguCwZzFTMXzgsVddyIRYw0O5
1RpmSQTEeZAhfVgAZTtsvTMqbT/lxQJgToCYk8zAYjoYqzy4xIogzo5daqYJNQDHJVbHBJVknplj
vZJ6XSZlMmf7xwuUhKTVQnr9S+m2ZjE8wl3ZeIUaa0gQeQdfvIFZfBiyVqQEAkkKMUF4SRpOKROh
IXZ2o5M06wasYLzJoUwfYyEhNYVHlXH0m7gYT/cCZe4ek7hsnted0rZbTZqofT2davaAJrK5hNCQ
GBwo6hiot6aKXlFG7en86QJ4Gw7SXOjpEWWV8aAvS9ILttOpq/HJ0yFEErI2SIQsaXvlHiU8lHPb
tCxrmExCSVZ3TjUl9cHTzvFPVNWbQnRjej8NhKPwwFCweNQTuwazZt2UJXNfr7t3SuANJPKCmCI0
SO7gLs7/Za+RX3tRZ37Z2fd5N2na4+c59vlZid358P7Vxe0DrzrzWQPnrRxR0aPrXW7QVBVIV6Sj
N9j6NMRMQB6uDy5+JSIEnGc6/O1Wajg/eH447DRt2b/O7Iearp6OHy4Pp5/2lwePP8GKTJJ/eOLt
ImmatErZTg6nrdVK6jqviq1ijHabApFNufiNh7i7u8pJnFlvrheMeV73nskwISlIg7QLc2IsQl5n
gE6cMAWvfJ2SgNSLgFajELuUBAFhDbTFpDFT9qLqqS6paAQgTLquM9mM2EhOd1j1Dgb7HIl5Fu39
ZHiSujZBGL2AeOMoCgvn33ualCeOZ/8pZCUkajJNd8jgB7z+5etYXURdQb0hfxEECDAOnL7UiCXI
i8j0kJiJejGIcKpWNyGIoUHSu1PWNYO78eLg8WpVjhbSTKl3cAoLQsF19xqs2yboDU7CTYdgbZC4
WSRkMURSmiQuI1yd9HqcYP4r0/9iKu4FEcNWBjJHlJWva6CQoeAIzNVfB2bM8chGGLa2M3nH54ED
648Fb4NIvJoxcwj3IoY2QDFdP18/fGAsqPMmUEx3IJxqSBs86lSp2n4iwyQQBIcJxGXdlxZIZQp8
LO1YWlMXykGBUa40aYO0Kni3nWN4NPTSQThG5o3zwbisd2pjuuloHvuTICzIBsT9ir/R/sA6O4GM
S+HIAQTYSpdlnztQPZ0iRmxMtThJGz7AVKupHZQaMRbCV5LSl1FoELQ4kJ4uSu4H+HOW1Wb2w3r5
fn1MkLSzrCDNE4CfjsAA606i7pF9W3cLvM1RGnLJDh3FTb8B1lNLT9YRYgQKRA2acMETFJgBEIjX
6XQPkjL0x0ePj/qQVPVhBxNVzDzkYrDU5OP+9mDyoU0uqvoll2TXYCsJCC6Tj+SLVYGiy4Rkiakh
s4y8INVg8BcfLQNMeWgIUeS2+1QQxaqd09pqwTXJSShXbFd8/fujr6eFacdQQWktDeINMlocVGMf
csMTo4LMaP6qD/i6LorThXXTIQcAr41lNaWpKnBbWy8oMJEUosFxf811sotiHsnaJSUZMeKQJ1b7
DHUkXXf0oPgudaqBSSR1S5i67gxX1NIVbZ09VpTfeZpv9CRBt5bpr4HYDzhr/k+MLAbKURHhzYYG
j8UBp/dj6rpwttbPokBBzfwJRZJC6EZXeJ38B4cNlDgZ0eAytQkZcYXPM3G8aR7qToGBqXHqm3at
yhf1aLBpi4cs2l29WN/qMGzDhLZf9z8GJ8T6BIhIIJCAQIknYxgBCIWAIpp7n6zDgvJBSskInl8e
zS6XPF1fSmrxYC91o5LY/hsu1AfE4aD8fVHHGtJYkU1O9qGAe0oCh7RLY5HyhR0Q1zJqRCj7/YPr
83dQ0Jg6uYnyiHZGjLQxiDdKxYcPt86ik66GUvIRuV7Qsp8ocaRUmEZ4/4U63fiDoYQrQck1pQ2H
xxoFL464LseLfVjIUWw0F4SIINNPo/VndA4fUIS871EHKvSoqbF1qixXGZ18FIFaZjmYuUB9W8k+
pQ2hTiXaylFBTChu/YVMzQuOIravEeruLEyI4q9QlJ2ZbXOvC/AS1BLVgkGnk73ytSK5JNS91S49
MDBFSmaK4zW0hnp9vKFAz52SOrGKNdAfOD7cfC6Hb46YRERvfClYnBsB1A2r4rpeQRw25a6tkYRw
TsNpTUoJhYgpBXiYJ9ETTYcfNxmcfNGNtkQLwlnf9rWwVhfCQr6WZiQ7YM28ooQRLcEkwfEAjCAF
bYkUGT9koitQnwwFbbwhJ2/Yjf/Y+LvNxIKAU3j4a8O3ah5ftyUjs0xtxdxY49040NuueEUzFW45
Ih9lcNMpNH71TL3sRn2mn5Y/Xe4dgWH5xT33BIv0+eTkRm0EW29yN1kTsyiCEuDL9pDybVcdoaba
92++8AAHIr98d+G/3m0WW6byPP6nVLgzpp7NiQ6Di6/zn4i1eH74N1FWX/c/UHxKgacLyYfIcGyh
4KpT/1wq4ad7unEIhQxMqoYnTkotbtefuxSJv/aHtAsJQ2kLDxiWnTJvvwf3cMp2PkZoNb34Q8br
UZXXd0qqHX1J1spDr9oPmnJvxzy6REJ1geRGTGCiAL0wJGkIBF7cF3uXuDCC2CDRWtIQzQBUi+qE
ooHaPCQZfyEZrZHD7PbjcCC+jddrhNC4BIEjBq3eY6SdGcTbmxN+Pdk1C4SmdrGaRjBqZTsaN8i6
zAjwQcMxUQCyZoKtro+9n4rELluo3C55OJ9/ZK6rtdrkP2WddV6/Ldk50cj2Wy5F1RP/pNT82NdK
LybLw8WDFnOj0VTTFa4KBJIfuZIf+3h1t3H9p/w6dAaQtaDDgCof8xyFgGaTsdx7JVFKH0hdCfbG
QL1ShM+yiT6UyxB4aLu0E0IjcVoJuPprdRoTr7woNUeBJeMy0VLRXEA9ekd1s08J4uUCi07WD0Cm
7Qr8uF6XfTkIzdXjGQjPnHTDj0FYdRSo/JOLvLSEb422upIn9LVEXMrihlj/ebnmR+RoIz5/TYMq
Rmk8y91pSAt9fv3v/r6ecAlNzJxQfwtz/xWohQAhGNaU142AL6X3Ap/W99tRaUFnSIQwDAyDCNHa
B2H5dNTf20hVojp1GU/7xRHixvVfAFRarovgpc05CaHs7CrA1G0Jv5a/m6EUouiS6u6aASlsoSqi
rlYTt+iXdVAxi5waF1/nVWYlvhMlVB8gF4UFrSn0l7g5QmQnA4XFWyf4hMp5hlHwBZ8xr1eMHy5q
iMrlM0yV2lmM+XKQX9JxUgIffuSHfQ5+JZJjQlcR7SpXlaLFfyEhPgOCswpdVYNMXKZCozgWNCw9
8NZah6GyhTmvA2m+ZhZMyHiZTOuc80Nz4qWyDImjg9XUg5geE3r85cLf8LZCfguhKXFa4hih4xDL
lU4Zq9KlcYCJpkhFSKb51gsDEa9CuGppSCWCLy/SuS09OVVJKR2l1+tqV6tfvoz/eHrgFA7WKjXP
rkUOqaXL/NlTVZq/vMjm8jlfseYNWLcMRa9TVVIpqsqqHSLHSROlJKmEW1EST6E/Pz/xY9zn1hmV
+Yx/BLlQEGkmwdQsbNQEFryInmIogqbGeopJfXp8rI4gAvcVrZ1uH7eImkajR1qeWrjELSeQREOB
OvyP+k+f78YaZWbnh/rNaxiWMqXliU4g5VJ+0VIFfLbaL7BjY1QZKzP5kAh4XEendjwrrHi4N8Cp
1KH5lcQ8+aHc0VA6iAQslBrClv+71RtFUvNJa5WZ+hIOdipkQpISeeXdA4jCisarRQpzK49ycTOV
aO4xLkmEbO1VGezIcvF4c9ib/Iwfrrjh+M0jT78TLxyS6+qRr4/F5p5DCpqgZmE29inbPZVFJGkm
fZZ+S/KSLkFi1yxB1YkIQVWWUIa/vU3p0AgSzS4O5k8fCEjjEhQGzWtrJ8tDI4qFrAUGTi1hEqWy
asrcagIrNVU+6UTgXqlVmmuhzkHZa4dQ71JFFkd3kx9nPA1a+pFTqingpSK/02zaApTPjmG/4SBu
/qbGNse5UqJkTmDeLSZT6qeReTowhRC0zIlWck4oncjrxUZEj1AAPwlCiCbyfN6UmUibj6TASlJl
R7s7IWk1NBlmAnD9frn6Q4MiQx6zDrAUOjyARI6DnubfzjAUbCkGwpFIZFCQTHHq0W2XFxwV0xHA
GWOBd+v1wezmrjyO0NteXwDNQA1UAb01j6Q6ZHDIwIb4SgO0XEQBxuX2hjeEYZVd0SDhrOmUXvHi
V+gXm8POhjEBxCYSSHIGb66WhppDAxIlk7jEZeZ6c3d0/lvCoTlB49OQMCSLIKkqXhAgjmnfxef6
1YCZGOiLApLQomLl2TOfLlECMgTWDHPWjQ9+uHbLA2HMLn567u1vH1nYnUEROalaWVIimkQZej7F
I9Oj65MUHJgIKTXeIK4BpYTgDHwzhdspYZLip/UoEk6KIksKkK9Mr6DW9TlabjQdpAvpu0wFDi5u
PxQ+HnjaPCkMq3LDsWQVU0bm9Mc6mDQk0QQ1jvEXZY8Wbz/poGqpIHWKK3dX8dDgNIuODdwArb6O
4S/JxJPFDnHTDFUMjSsIgXCJC8eqzzQv4ZtPlzN9Wxx9jY6Xm1b6ZIS9f44XgGzREtjZ/oeQEwAg
6dN1QDh6AJYHNHPlJ/GSIFdoOXNYPvywPGXPlvsJ7N96T5d4oOyh66qAguq1fzZRSQ2Esj2n9I5j
dlxZoXqD2eBZr57BhSA41nMgmsA9lEbI0SyV12KIwvpEI0UlqHcG6H7cBRO4kbVbjh4SR/+gceGS
Vg4ChGEXOlMItN7Fzw9XWnxFYOESFpEfsfC6j1Ja//W9LzwwTe9MB+1ECwNgN184xUF3xZOsoyAJ
IIx4jpG/lNIX5Wil6ALkIJErOM3RxIoXwUhRLvUVhxtSctYRUcLUePXgySERKmhDguONHgBx9bzA
aWDiJWyqyAUzSgVOT7j7WM0u2bl6NNve9UFutgHxemyjr7RBBYTG5FJC/TBSndQrePQIJBs7ZTeN
/SI4MH42CDKfn1yfZB6QGY7HPrp5enq1PWTwNDqa/Az/bEdsn6aR9K+OJj9N+rRWdIJKIZW17g/h
0llTUeoa58oalJdW1M6dy0RSUh/SobA4cChempKFaimjWExKXVKbFtsE/DKaHV1t9xmiN5SCqlC4
przg2o9QLTxiANt4QezYa9cnNQAG6VzD5AEDehoV23C8C0OwRGtJoFTxPp9FmMiWqMTY1WXyH8//
eH7ntlQd60q8CISqs3iucwgNdzbG8KkicTX0Ca+/+GPWJJFrA3Q7dULwzJs02VeYzxkgabixI1uF
8SeZAsmxwRQp0xf37e3DyBSDmHtXb2fb51RqExLm2toSmNg6LfSoReLYPAFuDqermDW1rW+2vu62
TU2C0N2sLv5Ln5Pzi3q5mGUbvV4d3fOwva+X+Zv+OrqQDWVKUYDIlQJQDIpFxlAaEiNS3kxos63B
4ABHGI0QjaKFO5rl1oJHFXl0Za2OAoqG+JchMpMJC8g4tb6jmAEEipIQkLQi3RJKkjpWzYPsCLg6
nHwAw6UWilsbHUpz0ePyjaWGj5yUV6jeKKvYGvZx8ebyoHwhobdP1N6kqb8uEXE1JhGNwxNPIVzh
q09eJ8OWKHGAQsrHKKRo5K7hhShvvX7n89dIWPcsOPEjAn7i6HIZfzhbhWesi28Rzn64O4m4aVGr
II2Uhqlzi/goJRJvrQnRfRsCkgfufBfeRpKUu2hn8qUUKjM/kbk66W+OwTMzaMMHh8FwJzMUAMZA
ilQFixnBt+n9ePt7TCxRQYgdp2L+fDHTPeVMfmi6NC05FiSXKD0tWP61fHrT2o8otEJcan3x39Ph
B1DYpabgRf/DrIkNTqcSrF1GWBomgiNScgdSetagrHgXcxYfb2uHgTshwNpbQMkLGsUJxAsOJCih
wFBaEI0ATmmB5UoJRcCPwmkaWKsuCVgLJI364dv22hkSoajlniMeBlaUKUg7WAbB2sa74EQZjBgN
BiFlYtRLhPg4rwASAoJrF9FyjpFBHM4x4lr3Dn6ccsiMKfackbQa5TunIcGJ1vt72n+jvz7V0XoZ
C4+HpDkmBfXPSMnwd9bf9cgz62qF5Bg6AwPrBKYcvplDBdHT8sQuBfFpfE7WKb1OfFKzlNHH+bp1
SFjKSMFVY50L8ZdxKLWlyHzI/PS7aqqzonJek5MHMteA1SkxY1S8lDTjlb/6jU9msy641Xcyf/Ja
h1K1rNe83kop4AzU4SCasDm/Pvy6+oVo1FO6up3G40ORpDZ1dPEcP5qmHpHeltmMYPuMTumSyDRY
+G9UMWylih6xQJpCeizLbBKa55T5W56ZJYWwx5MlK9HdC6EsE3UJJI4W5gqEWj3fgOkYLq0epESu
quW/kegOCWbdVMlxTcWhRu0TA9xKkDwt7BbQjXo7OZ1vfoPy4l5JIkMHIXV9eVmqRfWJTEsoW8Wr
tQZ/UQTSUwfSE0RJqlpCdomSMsngqsEBtmWkOMtVncTJpT0up+UGeAQpqZXX7SJLKwdy1vLQuOJl
1GxKYy+ZESQ58muSHgiAlD249Q0fUYCUCIRC5Yqs9Y54Wl2GB1BIHYHjJdvV14PBPAW2kVdJbPgU
Q8VgV8V/SS50/vvez8vLp4PNzeTD/hPHdGf28Zq5rOb1Z60mdQGf5Nt78LXKLkwMfBTdLWMAH/3k
FOTWWmU8VFMVfkHpRxCu311evVN0FzuMnILH00KuueFjdKFAjDQlsCzaFK9lSRxCM0aRBfE1FDiD
yuli7+jmp5pVN05wONzvHY7+s7kbH2dDjcEIx/iyGB+vBwcZgLwuaKMTgc3BYP1nmVrJLqR2fDmE
JwWD5JaFEN6MidolwcMAFwjrjHqM9XwwzGfDUDLYeQJJLGwdCRuHIMxosgOTWUSiJYgSgsC1rmky
mnoOBEoweQHJhXICy69I0S4Eez7vDeEYY4rrLSS9QSSDzVrF26VtZaZd12SvIX+7LZaCubYEpAwp
YJozEIpnQLutQuxUASSO8pIgE6KU3VucTp58jy/uVW8zSuKrwQGO9Kpy+fwFDq2BqTpaRiCi1BBT
98P8jQ+1ZxKuAUfnxq22rDeTHTBrz0zcYAqllRIvZcAblzLUNSOtDrlsReFBSQLRw6rDRZ3SGWUW
pEnWJ5B+/4QvH0yrC6Nmc0CwLzExWDpiyQhiMzOi+zOD2NRAbCUuZpkBM/gZD5SB4Sdg+ulknwY0
DszAql0IeFfzhtWJnQXCF3IZzOCSMQdzB95c7D0GWTkjBAY22FFg/IEpngsOO8X3L9L0hj986bfH
GWX2sJNqGSNpFLxYXMhntaU0FcSc8pCj8yHy1rkdSehU4RQ2ZBskaRxDNI/lhDQcBJd6F8jAQl3x
JN7X1ckssw4qR9zySBseKticRcQ4FmkAgwNxNL2nXZBBQ0h4ZlvwIi9yjCBKJmlO5l6dy6/2edTV
8+hq9+HPXGtNLQJTCw9ba8ZkiP5Mh6ipD3l4OzNiVG3a5x5pTg+KiU4O20fwY53bzW1e4WUE4Ndo
mGf590RIgh3CYsb4B0JMB0E6BMEuYlqODpbTY9t4wqF5QGuxkybmXoEaPQgEsjZa/hXUVZN6VGF3
EUr29BEbQaZZ+ajTshpmYwiS7Ca/i8eP4+Hf3Hwue197zxf6qhYT4I1AunrMFlYGvCyy8KhImlmU
rn3zEyNWSpiSBbpKHmupNiTBTCbrxiTEKJU6epSuwfQ3KYHnXQ02DYICjgNB6MRHG8E7s8XVp9Wn
0Zvp+XG0jSggxAJm5klq9V9SxSVeeEIJ/8y3LCXKjxrUelBlawjtjlal9SkJtUK58AaPQkIMBRjF
tbmBXLbfp4u/Rtd6vlKNe6bfZXBOycNa5G10IqAWihPHR4BFDvoc0EIxBZSoYqdeoshaONgjuqsA
hGYyIFWgtCCt/NAvvqz0a0SQgARXZSTbMu9LFm2Gk6wJDhIlzzRDZUlxGySSOZUvl6PzSaxSV73/
YTk5bP2hRYId2u1Nnt4ZGH7UMzqPCaD/q7L8HCZaPT8fvVenRNVSijKSKchjqWZEeLRGJyg0uEHa
XF5/pCQtWxWsNDYo2eHcCKkV8RxD2bjeIm9kF4CJQpCisKQ9czfBo5JGLJabvF1XTDeXNmhETekz
JJAtiVAuTuoLXak0k09y2m15L87PnKvzxwH+PsXpiFTydmaKRApvhjmceiqdxMak+7zIIJVwG7je
1LjqoVGaLYc+9ev0tGOd1tG8tKrNDH+b81Yz/ZFu1VbWPihk9paF9NvV5DBYYFbamtnVDepykp6Z
TiY4TGdAyK1lBI5LKYB1dqP8de5M7aBKIflDyYF3682/kWVHsgqW5N3fXV8ATQlBknVv6PwFrT0S
6Sy/HCwHOdxRZJy/0y/iKUKS0JCWTQx9EudRzSAd9HH143zs54g8/tI56aJG69+se7XyhpKy0gpU
KFPoIEAqJqgnuC0yaobMS42qDpeiWvOhefvKtowAKVsd3KJ7Ng5Vx7QVpyjawMjfVI6oNbarCqBq
xNBnuBoCNMHK4he7LYKmJgf8Ur0R2VRGEOpGEo3l00/hrszV98qL1xJUaiEaxSU8EqHMjxpBdycB
ECof0LhmH/GW0qXBgZkHkQThcHlJ6+M0TP0snNoO94/nsu/hBkI6sTIsHw+TstaxTCaiTlWpSBUh
FlF4JQ8On8DwV+2TTbh7BMs30xlvt9n5W+sd7fEcK6UAcmDDIEoDgwO/6Rg1E8p4CUIZqG5K0kqB
l7IAESZQstK01ipRepUFshgc3vS2qhQtCQyvwCjJ9jH3xn789ejSh+BVbMQkyX/tfZ1Nn2fPX69P
sRw8GaC9xiybdLzEwtD3d7u2BauitZNPtYDl0VtWTnSgrBAb3iggrAndTDQKE4u7z/gyq2hIm15A
cf9kzdo+5fGDcMRIyzQVwbvd+tWnW2Wfs3d2s3j39M6ZASADSe49KlCmOfji2ubiE8temQTeP2Ij
ijwoCAgUEZlKsXPM5lb7aKnOq6pmlD1VWlaZ9T+SvDCR1u3M5TTZmr8d/ULE+iEVKAnICejB45ln
J6W9Ga1Rhvnac2rGyyg7kN5LQB3jQWnpZtFjy4G+niNzf//LxfRvomSdG2lJgCG1ZTCnVO3HVlmU
59Nlzr5gQRoiB9YVPoQOio946FAOl8tvs6cshHmRHxbff3ds4B8CfPHOwnC0Pxz0huPRYMSLdS/e
WVjf3V3ffpkvTvWiGK1In5awJLm6Ho4sgbR2iMRDDcCBSmNv1IM4T4e8dAEtwtGcGOXA3/gkCVqS
SMSLg4P1KlzLes5PgOuqfjbvobJ5750ZOhg+YHEZ3umKqOz1nr5jyScviZeZQINK48u1uRtgqBmA
Lx+M5ge9h0M6qnaXEAyyJX4mEkkoWDfn1efLuTIyxgckbfkJDHm8b5XDTAs9qlBgeQoqKhAFCGRY
BQESxIAa6P0raOeXR+f/RndBy+wBz/XZ14XUGxsXCBJHXwJRj/KQadSTRXKAMZAcqClrteEHPeAf
53sdJQsoygnrQU4aMzTs4WuDCHgoQjwQgjSnEuwOWPEyFKJz4N/X7H7/Gy/qodmTCY/p9SeDyezl
Q4y3k/Pl02yvVx7OJxMU0J9SxsBExQObaq7/Xk01HYjuBqJPINN3D8/HoDi0rsHpGANYb6A05OKC
a8XlOy0UomiOr79Zj6Rp9RAnepR7Hj7bwdBAA6JE5bOSjtZUq1FPTBFaZAgSoSHPpjEIJzgIoVqb
09QIUFOY7asz0RbNwh7eLrWVhLS6AqOV8AKR1j/JSS+5vLRA4z6PHo4Hg+lo33LsPJg53MwG89Fo
nWedNJbHVEQw4C+PaZAOrQ+MGQHi7UK8bXgiYn6B3ksBGY+2GqgXfk2IkCKWwJ3uXT/tkEQsFzqz
mnn3zfxIANiQCCTyaaIgYfDALA6z6QnO2me7BlQ3q46JmGeAkkud1b+cnBH2D+IZv37ReTDjByjG
+zjebt5/8er33cNkOe0/TR5Oy+fyNHwTTUMgltlH3ZyLcBoxIqpEeiGSOLt729cXBlBtlcrmRZjC
EachvzMTAVdPVApLmL8warCIOlJG0HL1oFdyf2XqkTRGGCjnuZsAsi1yrpduY8CBrP0k9nKoEDHj
a4cK7TVwR0myLByzakQT9t597b9da6TXIQgKAhY1AWJqg+csJoa2rQXVZ60NyF+Wti6IhMfSmqL1
gubDVhI0orvY+Aft6Ev6u513MBvw88L9vn5/ejju704f7u7P9xfns9n9R3VcaUH5Dh8UOdYNVyQE
AdgQvE0lXndfKDjkCCyn/O6/BpoH1Gt9dNKynv8z0qVh/RyjRt16oTe4pmwIJA7J4WxKLTs8SOyP
8z3W0SDIAAqw+iKU2NDAb2xgRjZ1NejNFEj0Zz+Rl0WhR0CEhcL7rMALcASk5vvnMXCg59Z3xTPs
9fbH08GMl2Wno+mL2d3d08NwsLjpjX9W56UzHfV5pdlTOwlg499pAEu/Kr8qm3mcrioM9fkuiG5Y
3H9e99jScoeLbAhYDPb8IW5HXDt9MFM2ut5m73D8nwgLH32sSKsh7ny1N+5cgUd6/L6S3hCOkAJj
UiMq4Gzv+Ln87BCiWo0vltpuiaQ8hyFOzryAESYQYkxwYBkc8SCJwPSs4OliUGSA68QmOPD/2c9e
//bCsMfbwIMJ76GNh/2XglwOrr7c3V70z7XCWt3Q1fy4NKLr8XwG4kO2sZW9Bx4BmPFB0O5cPX0P
wYFEfE2UzKXvmZ4/amhspnP/68HXhabQcelkEpo+fepOfLe2k88j09P09mm62Xo9P2a8lLxZD+U7
YoX4ytfo3r/8EsMIXDzMj/81X5Weh3jSBWn8CCyItpWymEMSkJqEQCKbUGIct+Kh3JESDQgSqA2M
O34vmc1aNaWmxjxCAvy+mRxONdd82Q8H4/0Z4yc2crb/8jW7wcXtavnl8uY0s9C8dBJbSca4NtB5
xFR//FW7KRrsAEjM4x1dbvjMrboDkPLkZCQmU1keMqaxkRnJtBw6uPglPQ3SWge78ukvfZtctTZr
isLGztXB7Yg9YSmLZ8spG23lUkGGAHQMlc03biBQvjjKgTfQwzSxEu5kiQRahvDG43n0oVzmTXIi
hgleHNXFQXS6+pfUoASbAAihxklAjWxqLVhNgB9UIwxNgkfKnpWjpvWhYcNixoC0XqAbVyvAjESM
41wt5n+1Z4QI9xRfeDk5B90OQ9uJPIqOPQtseo9x6ow+/efD/b9Rd6iZLwQBj5dkw8PxWt/sEMtr
A0j4cA1J+oT7JznJkvDAFrfxjKkMf3P0dIXYKSkJEpYsWi4gyagheMEzpWmpkrZcBIEjdgESwbEO
yQZYM10NGNF1aXnvx9v9bZmTJpBMcERJhkymcOW1WyZR9OvdlSsEWQ11+1wAqstmJtpX50fTf2kK
1VkLebDGeNhQNNNC94ABXvoMI3nOReFLIaBrzub9eKDTeV6geTuBXSd+nrE5F0XIbqNs1D/O6vuv
Jwb8QEF/NB4zoEyGjCi787bh+GH8dPt8Pz/VxAPjQyXo24HqcN7HCyIjQVg29ehi4EAcW3feEex0
NHpTfEwZQNK/9GPhGUbSxdSd6rRcHQmTxA/pfcGonWjOVr9q1NOweMoWDMNIVIKbtf4t0fUHfmEC
WUNF+s1FB4C180QXED9xO4usLIE3PAFTD5usCgCaPgcoVT6RdIQD9AZ4aDQTEufaPZfvvz9k8KM5
r4YMJLQ/0A8u8cN/+y9H/OfefX+9N57wu3/eBd/uhNKubeTIsF9/R4KYOMK7DkHhjWBo/+AeTeLj
CxoCkRciyn4ZSAQl+9V5EAOv990Il02zfQMJnutQEHGasuVTi7XGGrxAfbzBgYw/BogwgfXjmggx
AkZ2IOnIIGstlTJ3a7KFks6NFEE0F9ei2bOBskjansnQydzn1Nmybr54t/c2iyLE6O4WQa6za/x9
SQ7Gk29Ikg2OQa/XYz+qP30x+G+ub/bWzxdPcz1lK/n4jCldbbu30RVc8IgsorS8Qm7yxEuUOBZa
gx8f1uydsF1qg0H9qHBR3XpeghdH1qHXqodGCh3Po1JwgLl7PX+jY8xGHngV0Tdtk3M0qYunxEC0
BohOCWZAjSJRvDaYxiRImfxNfXbJskS3dmlAZfqyKM8HZINM85woZ7QwTFAvkGgksOFoXiNGQV8s
CtnAESWfaWbgCUTxULLXu29WyPujG38diwejgovKgtRDA4/tCq6/O0sYjIFmkL9A8gDi4OCBjr/Q
gG0Ii4pjv1pQN5GPm0mf6EBenmLY27zhPlC6iO4o0Cdi79wXsHH8Ja56hIfAIFGKLu4ByxtS9BzZ
xyx+jBO7udaZdJYJ9fs9qN9/PX2eaNUz3J/N+gxYPW31drYIN+sv40lvcZ1fFctohfalCwUBoonA
x/Xx8kP6CL646CU4SKaS3oDCV4am7eYCHak+CmBiNKurX+DSKcat+6Ppo3+1UVcjo2fIG2RnyCoz
J+SOQ3RBIswIHgg9Yg9EckQARqwSIU2PR1bOTvLwJZyOUJAcbb9+/3SrX3CUAfAWQ6YRsXDfF8zo
G3vsiINfrNGytMcm0Iv9heFoNL+dr6+v/SQ/P2Y0ehehdEWDXCIapAICVMN3YGdqDzm+wFiQ8qkn
tqOucWJDZAH8abeEodWORp1qEWUIEfjkozgB6+97tKSxHOFB0jAowo398QCHOOm40IHg5ePwMoB9
+fhhdiMbkHSJSCzP97eHvBF5IJGDJIki+9sNkGQSOhlAoRIqpsdmq+OL4Vil9wCcaoRHKMHRS19T
DlNoqUUqKwN7PjzA4adp66Ya0TR8h0+XW7gA4eIjbv5iPlPW7QNYqWJd3qS2zNmi5ozkDYmO40XT
gbjoO/QggZgugro9pttLEpkIKjZzDH527PowG/MuAmUkkFIAg5O6UXLPux53KQqfR+5mrztc9D5K
Qa+iRPQq+uB2jugjtjqdJzxxG/QxWcjQ6l0eWMnHdSj+4FF/tnEtP63q6wwlyKGKE1e3dUlCd6en
AT2St/WCultnkkEUukLrhm3rCEOajgljrAXRgDAJJDTTzETT9H/0djKXeSc+sLkUocBctcEDa2DL
uG400MOhte6vPlqW9UHrZYMWg2DXrhzpZzO806gURu1E+3Xux6SEaaHaPFpSbcvsb0hSWaZll6fc
9fi+cex/Y29cxnE26/Gr3aPJqzXW8nwwvNub7V3+olGxNaenVdS1NQ54HC2W1mFZlcZoMBMqIJRM
2OmFsouYszYdkqmwc/fWd/Hq1x6rgFuHRdCrl37pJpbTKzAi05mJphkR61gtv3Jwvf8fuk/W5/Sd
5ujK9Bb6DNoNpNusb/3aRKYspd9E9YF0mvP+4erSQxmf40hkFlzEFIjuRUZRQvBMmid31wfv50tv
4iHczHG/LzB+jPHVRH2/Nxn1ZvzCzHDGLOTFovh5sbw4Hzz1L+pRV9Nin2MgQcQTIVmb8WUHjCGm
uXJTQeONHa0aQUgodrSwltQZqSJhXYIxS9hE8Wun8F+vEi73f9j/bfu7EFypaMVLLwbiKGXpsFq0
p8xA8oFx18FZQ6MX7KgQeJTMY2h8Kk1eloyONU1D+ZqmMWxItepjK561e0xKJMYR11qNIPLnp8XP
V3o0CeMcUm0UgmEkvo9v3mKp4w8iXIykoNpLq68jEBqFZQxSWD7CabdupLbea0Y963gEChnYnGdo
IZPPtmLdwTWTvrrMIE/VoNupUFRfGkmpU5ztOQbcKQjQeaVY9JdWEBC8KRFIcPoMiPcxCPFIJT7e
J8uuOd70xkt+Inh8Qmz6ZCaP2fAod/HpZ+qA/nqvdDuPJWSLywzV/b7ceKX40FPihpCZ23Cxfsve
S53LkidFSIGVv04041I4X11KMEWA5vrUMxkvXwzKNh1xZNDLVctiH2zhNeZSDV9uoQ7NNZNOuvkb
LkZCoGcAMRLQ1izq0X7MSGLWG/gYmPXgvK9Dy1xg82AVqywr2xm78Ibim01OAGOXk8Yu1q7+PmWp
gYZ6xfD8PAj54wVSdlZWdRyH4HUWBWpG7/uWjT2G8etbFtPBiOsVnE2M2fYbaZOis4R6Xu09j/tf
z5/9491UgaGPOrW5QN2IgOYrMrZ4uaHl1okJqVsCaRwgjNIyPiDAF1pNkj1D4Gp9wuqgmR+sjkZj
qkt8GsdNAMAHxFE6YNsvgTEFqLnXskIiQBbM3w8B8XbKQHYpNrROeydL8i+zMQQBGrg8XA7eU6CU
CWjJUJQQKBZISlk+Esdj9gAyI0v5yhe5PnPATxMRAKSsIEBcrC0I03sZYn6J5QxUzbnRbbnM+lkB
qBo7+3ak0cLgTCdAKRFVj+qoFN5kgg7e3ztZ6q0PFbGVDn5x4mPNBqkrp+knGIUdUCl1aTqVDAw3
GFZxwCxsQOBECNCBkC2rqhwKyg1PnWBWZYFteAZe/Mol4dwpNZ/wBiZ7kjUH0WVLFMggFCIIeCK6
CAbdCrTgFF8jcILjD486zFeNSyJgnaUSzY2XRKDNRbwIEYqe4daw4nXcXv/w9lJXxnBMETQ66ll4
nK84uq3MPkWAc5sOZru9igrGYV9SZnSGWUPIAa/3bPkbH4hpGcJEdhHNlISbm8PHzYFGfaLjzyQm
RRWD+rQhycOv7nxkMIQfo4ZGYj/nC1ctIxVWD/jrpYwyvczwnHkmYwrDWkYWBgoXidKpuf+HrrNd
zipH0u0VOcKAAfMXGyhoqqq7hu4Z+OOorpk2YIMxBmy4+rOeZ0l6t6tPR8jp1FcqlUqlUtLe+y2P
+YrB4iecV4YL6au57R3tDV9hrtA0Q2Lv3iYDk6nsXvPEdlj3BvA22Sz0eQyb4WAKRehxrNbgMNcx
HVgFQ+0F6MaiYz3QLKbVOMLvbobJlWoXL/+1qhLvOTUl3aj05mme0ZILFQoL93nOGaZUWaEsAVEZ
As0SICakjDM7xWopVy1SDHQuyIPHV3t50sMocBscCiSVxP561DikqDarE5UQwnIlyaPfHijzqEJk
QI4JeAE1+EA6dsVCLbsV3soK2zy9gjEFwh8Zdy4e7/06p7RjQ8YcGFDSGpsWGGZJIjhRFzTd/sUI
xxCSyX9inYWYhaYnzkk2/+gvWogcAjtJUB2FgFjAe1KjokZO414eNBX60xWdl3ITguUsv6gsX+0Y
KHLKtoDuJHLRByObR4WzPFY/f/DLDlMoSH5aBLT1+q14ErUnVKEmK8Oj0ycPf3WFmJYNoVKOQNd3
Vm8abloqydvibIx0+a/s2hCY+gEkzykMafojJLHawX8S2ghk0sLdV1Q2uT+QUnrwRt7YIdlpkxxi
HuW/OL78bzTImbbgWKGrhbRjaOdo3QZpigbBgQbEAoHxM0in/EDG5zwLX3Yh0BapRJJcSlRcSuBb
ekQRw83Lb1/y2xwU2dyH8JAwjz9qxoYx62ogrhXLfmpgy5jVvJIY04Wp89eq6sVHE/us+iRLAtQo
BQSPMSsek3bTLVZ/xQLWKNBKO2DdBdPUpBBEu46X5h6sMCfflDNpsMeTPyg+LThfqMcc66548SSt
LYRIQp+b4F4q27/Dc0xHjyZWi8w6rRuDj5lg7JaBVAuIYmrAx8ZZu8OgMYDAuebPYSXJoQRuAwPq
OAJVE0gSvlwffTpIy5DjJfK8QhSq88UrShOtNRseZrx+9wVxP9kqxAmdAWaTPbcIic6DNu2ikLZo
erRFhFTUE7evu5Nqu/oNnHMLTlTKpZpdXTE+DHfMhazCOZXsgjTCv5O/U3MRufcU26IohCr3ePqP
Kc/YktTBBiU4+g55dYwEsgkqnzmBnQOtOTSmJwSeM0SBc35FNkUJaMmoGUPJucB0wmF1Dm+/IVR7
srpDLoH+C0Fi0Nd5B4plC+V0ovwXpVFxYCZohQ4lyAs3a9NUgiHhfECKMgTkRhoBxOhWnrBDdPeQ
l6KgtANUjYXUWFnf+BuganWSx/oHCWMiQHLCL6nT9DO+GtVWGvx3aaE4OZ5xkWntBVcXQJAc6UDo
ggC7jlKVQHJXUf639cNzvgP+zGWBtJkd94662zCE8DHTaPa0nAccHrnIQZOQElOaC5FFGoCotPbP
Hj5XlFvnhRSVdSnc0MNq3vfTFw/62fKM9jRu4JghFXAlLoQsTBWmOAaLo6zN0Wp0p/MNnmB0C51D
g9E4G5OtauFUxcPfMREYCoxDr2Z9QskEDIM2A02I/dAznf4ploIUoIYEeH148ALJURpW1B6QqVzk
wOpyOTYSJjlapHwV96YeyWsa0r9tKaKmfP8HX0RjZEqJ//Q6isBjd/TagNRAgN5MZd533smnLQBh
pBYKSiWGxsELrYDwW2YgyhWEaQ1k5C0ANGtuNWb9kDp/fvEbHBnkzurWAjpQmaJxF64/83sHPEyl
bG9fyDAUJGNdgbvLAEgoe3UXSIA/oyJhup0BiYpuPBWiJx+Ov+IWp1PZskU/H7z68OZrlljzWtdO
Wi49md4rCFnocKtE0Frficy9HfInx1GgVEahkI/7g48wj2d9VabbvpzwTq0N6Wk+RRzM8NxR5bku
jveNusCT7kNDeZOOCO9lHP5+5+DZx38SyfR6dJPvNRvR2QAHYTj7uabecnSVsGNCyoAADbTY4c9t
CjhSIrdcp/hcZqxhytiHIslZMiNTt6bFrdTnVMoHceQVaF+XBPvQAKbh3XG/RTCNhF2x66N//mhS
Pkk7+L5+RSnojW4P4a8Gdo21SSrRR3vsbfO4F17+FL58jZUXp6l+c3R6Pxw71HXZQPlvH2sZzQYO
2lOmU3GST2a4o8SIFaFfRJ3nSDHzfMouxbbiCgE70DMENat8XN48vjwdD6mHvjy1LYzFUg2y6BbQ
NzDB5UQeSDeM8p4U9JtX083YsqYKSIB6IPVHlM+UlvyHbLtew4WoSXD6OetUIAiuQIF2TPKBU1fS
Tsi1MbDEI47P/33nwhzpT31I7PX1tyeHz6WVyg1EXSS8VO0JAQaVNOAeHwLJdscYMFvu28VbLacP
WKm6PVpjYiwtLEz1dlmSiJHTAw0XIshISQSYBrs0gdcp5v/kyuyYSwrx1imUOfr3bD03AfMTF1kK
wzTlQ6tBFnrYTnaIz/XSUkBDaGcRJabVjlNNhDNP+gPSLHcVuB+UpQbJprQZUBJIHtcT58efTo8+
5ftaNDpupLsO88VCvlu4vYEuKSrjuT88/5CfPh89qNNPY2E7dyF9QHX1xFTqmUIdeQcSXGOAWUT4
hkjuIMoo/6lDmBK282MboVNJHcL0C7PAm+JCBZ51sSvQdh1i8ZnrZ9YhHvalPNShWQKgkjn58Kwn
EIuoxxJ1K+pLkEHVFcqITbYkvcpy375BVK6kDqyz7+c8zIFatz/Sawy0ROHTVCATbrOotifJ7qLq
YrCWzGGoapzAO+eZkM7NTNXxuQbaki3YFaEJEgmn746uxxekbBaIi0GLDBBlfSe3+0I1qtrtRpGh
3u0diVBge9nWazTvo0jOx7jQEGti2vbHPZ9HrRyvEkgT4QYPnFIr0ZTe5vVgYVvB2zxTxOez1qTJ
0dXz6y95H8u7sbyzQ/fgBZbD2N7p849/411XGDRkYtd8EKUkOHDzVck3i234tM2BHJ+e5FWv1fJ4
qZIkryWhTF5lQxoxYFiAE5ibHxYasp5zjsa1XOHjL3soDXw5fQJ5Wr2TN3dYYuldbybDv3aovWBG
jpq1iM5RYOdhMvuRi1yEfcOZQbXJYNoCSRpW1o0P7aCsaNAVx6T8uz21zBoq1t0FelXlnidyluiE
kOX4qulMrdeCsFBZ+bwpEkJcS6eQHjgP0ZM4HivNwFVqt78GoDy0f9shJZ2mkBDdCzKs7/zfu1ml
MD6cCK/0CtidPSj9IHQzP4YRwY/hmxoE5TEOU5VmA7Y/rfB8kp8W0REUqnfs/O89t0loEcgVH1Bj
aW2W6UwWb+KdWySaThGrgCAmEoX/NkWU7aYP8zAIHqcwgzoh1pqQL7P1wc+opPNkdJe+zlK1+DX0
Js11jJJF1QBiDAN4dI1zeaQbSczTzWn93V3NUyKtFoWyPGAB85oasdS99WWfLAW37CqFNLs4P60O
wLIm+cErcsAxpCViwjj7IKKtxT/Maibv1VOO3IiZBjTMbhtDSD/e9LMYyCoRT9cq10qDZP4TFplN
K07FzBTY7E0o7dJVQn0fYpvvFc5R8zmLXUvjB2/anG21CSoT232JB6IRyVhzbYWEzRpGbAVlCZwr
Vv/n/G3t6pDl7StxliN6abtxN7xzoSWk2C6ZqyScoRSDyWErSFIiiMJC0/5B8+b98f3XKhOxeC0U
6WAEp2qjAOhRgARCPjpDy1fYNHRp+yqSXNFd2lrLaJkE+P+Xw88ZF5nfQkuk7rQX4BVsR20SWAXq
E1TBi5mOaK2upKuY5Chx7gV4T5J8egK87QgnoednTADN8JZWZk3ZKZhkt03NBqmLaxDvo89mDTiP
0plG7pp0vn4cHXCsto65OD3qBpQiw33p1t65JzvAwUn/EV0TtiTt7OpySnfG98WvOE32jQIE8GSD
ceoSNvLz9pWMBVdx0qwHvDh/we/n3fn58t3Rux8ZSiqWKwAxmG0s/lGPbKg75WUJoKEMU17S9jIN
zGNJUvgKUd90wsjYEvlUtohC3l3N6OkB3WJSBxxYC7WqUH28QBD63cU6JOP+nCQyTAKXhEcTfSJ9
NzLjDCL88DLqvdOXdzIfxpFCxrDe5jwqlxHJ0QBRcaDiWP2uXHJeQZY8WphovdfU64+rtWvSBWaD
GXcW0I0kcf6z0iVv3Ml0++l20901+DiEsiU5u3v/+DtHCfNICYayx2UkmdSEqgwxhiQjPg/vHSHT
7VJE09EEwS0Hz1lh+2HflNJoqN1J57qFTl/SajrQHpEMTho805S2g8ZlC8VYJ4q01p8Z4v/ByS9n
v9Gp8Mmo+gY2rdpPtJ/356rCKiE1Ukkddj+2W1mvP/ZpKJvsT0PQNMWtytBUd/NCF4nuRSgLn9ag
8LIwtEmgwpx4imkxSiZ6FlY4qKy8qP3v1pJEAmQgXJ+xI9MdTS0j9KYLYHPA8KYjAKaqzVEKE6od
jdMqRn95feBzjZ1LhMvKuLBd/NXC0gIJ9Bve5JCOghP+1NOyczPGJ5G+AmJReZZyd4okOMikmUnB
qY1/apA7dTLbQXKgTMOxdlYlfv/O8d5/8X8lpPUpH3AHg1ogYZo716/+PoeZLT6/cIZKRcGn4QZB
aYUgqC7iRHXz2+T8y4xEj7l8nCc8anZUvJelsN1zxqnyua8ic4QSHEnM9xILpZ4vgjjnJenBmVO+
ViDP8FBl0ktLRGFPOky4Xt0aG7+dHpo1JSCSGk/l0KSNxY5go7lJ3t0GKECHEgEqW6RmqG6Ckk/m
3PEo7oyzTzhpLjICvWAA4TF4aN2LWlEsJbOA6Sj043Rk2OYcfhopeSo/uv/k2wnvLA9mqNi1iSqd
vtSgMCK4PDq76izeLWhksBaF1XImnhHung1KFAASmB9Mm8CNd1//3xw9WoqIsOFiQwaePVGRlSUB
shYlcGYikJ0IiWsnFwSC4wCrJw7bPE+2SifUyp2zO9RaKz53tilQpchqJy23uDT7PK/8mSxnlsJA
2QFqf/w7v0aZtrIxskKbkvtRCzeenw0ee6PyRXbNDAUm2jgRTuaeDf80Tmgd8eHjZsjdGcMCmUAI
jMcH9PY0nhQkDI05eIEvGj0yUGLYh3qGbQoTx87ajyxKoXVBGWeqadmxSUYXrWlmSDAHqKJUz4gR
5k33JElhtp1rCzo3n6QhVfakQHCfEb+9PzXnx5ujz++iQu5f3dGCi1hjQREao4BNAi25KppryWym
pTWPlsjtm+CkYgOA2AB210IyTeRGJNV8xIXPybzQPmlISM71CLUwU6sKiKEtgcIBEDKL+y1Oov3P
0ROfsicS/asKXL5/enqHH363ACV7TpKzaWvllIRzLsiBzfOm/qcGbRYN/5/zBg3P6QMpSWXgrJLT
q6v7J/muwdmj/pbixffNT+o++plfIaQe5HhScp5WQEK6QHApPvz45OZdvj0OaY8axlvy4wWqzks6
N2dUpqCWZs5o5gmBxP03774cXfSr/JmFNTaj+K0H2ZktVGCOMGFynkAE7XYOAdnIoam33tWPzc9F
xVgUmG399Fru+zJK3EjNX3wh6nGLT4g+/NvNt7+TtgJdF0dnQHqAQ4X+Z636xAfTj778i4Xu4pW3
QFvKVEh9WjUVqJCBtEde3ovgH3pIWeEgs0mpjqmqkwXZgoyIo9NTVRIMpIEAqQNUvUzxEO4HokSi
DOLSRcdtHg5lUDYrhKdb/m5vTCKtGw7+52K2Bf1yIWcoo1zIkd0nSyWFL4stHkEsv+YCzKFnOcxa
PJIXNjXbG0QtQzfImvYZ9j3CW/c6lEJlPv7M9yijhMOEg26OsmKnY+hqvsl6tPf8/vMeNeTaaly+
dF2wvjQpqDKWmCx++9BXPCkmvyCyOSq2ecobRalBysg4vRnrgu8+jrXCcws0HiS2u0cxFCSFh+A1
+0CyktslwNxtVo2/pYAsEYQ66KsOcttqhlKHvdGRb8k1Oo+njFX0u96+P+aHLd7l26C0AyTQ3xVI
RGgeBtmZ0088Zwo6ObQHQIuOsxx7TVKX/Dnckl1N2GLlaeXdg740QFI/xE4lWCBYZnduZpuUXGHx
QgpO2XwV1uTNesoy6koqgkOG4/Xvj4zU4/v29g/bho88wgFpxXHF2RWjwtjZoQrva+47tLQqNuMS
Q+xFyHbAnFpAZ9SfplYXjSxGkDPLKQeFWjWsHXM2NqmGUmKYLBAWRMLF4cvnbn+xtcPcdqOAncL0
7r5GBQFpBPozvtC5ysdXtrTH4trCvNqV4wCMdxbfHg7AD9Hx5ns5pLIkgDKGVdHg0CFkQodc5zWr
QnrUpvlPoCBVgdqnabmgSH2ghJAJyLg00hHtGfnGtc2knoFx1CAwrOrWGBb90tbK/Ji+df3eMcRd
IvG15qG/rNETUrb4GCxGfTnkw87Vq4B7L8G2CkEdml0zU1xmq1pjasoJ6Z03tXpnl8/unj4eE2M4
Jqcf+gP1EEXm+3sn+T236Q3C7I83b+8/7bcSYfvw/Ul+dg0sHhqY/SN+sH+T5Y9gKpBrNzZofeEQ
uApf3/sSFygFGq5OTrKUU2RUPvxnyn4/eGK+7ZhIA4d5+f7wlGvifp/MNoFnj9hqPcy7xoYLPoH3
HLqhhf6vn50uZizo9cm347ufXn24jI/xlt8sqjqhSyAqGj5ldo8+g9HHnC5+vrjOlHHWjN1zT3co
xSZtot31Fkggm9XMg3kSOLNIc0cMQqB6v7Nwla0yIUaJJ4+wOpoiLJBWaz6xWy9f0wSEfPaNHO/K
DQyFeT+n1ZbCsanlgCbSfM/fmJrgPz49+fKXVGpy+PXxLk/LYKp9Z2sKlTSXLh9+j5iuvvAYZK9j
PNQBT0s94BGymYZsaJaarcBRG7bDpGkxFgQhMB7rYCBfi8RwLAeQPAcNmPGeA68OAVHuqdXEllWg
LPqE8p/+7/nN8Y/L4Q+TP4xFr6DjtqySIJQH+llmZyM48w0caEnqg/Q1VluYMTMoSiN+8Y788rYs
G0XpgTBdefjTwa/8N59kgq5krWxdWHtsLWRgv2NIX1O4c4g84mRMOdBs8wCgBngCsX+sTkS/8QAo
JkZ+d5eRZ4cvPvDDq6kZQ1Kyq2Z7PT7cJ9PlkYYYMEZSmDHMHiYHOWTdLjgsfhctMsN8fg+SdoyF
VgONgpguDuzCQvKSmIIRUtbiFNjUIEb+Inf4mN+YJG2bPCW3Kioo6sxt3ETXIFvUVXr97pPy1HBj
7r0vlyemwGZubieJUyUp41cJ1mxhNgWfR3/ga+aIJ9oTbuTSh8yQixOKg/b5lCA5Ct19C7IgCtz9
zH0i3Xwz89QxZ9sSPggqxicfQFCd9lqNGo4/Yknfu4CK7Fbb+fxDdye4cKxcceTe5SsGrmVjIVtL
GtselmbyzBapCzmLIP2qDcMC89enz67fjWWKHMMaQqLqs4VT/vbok3L07W5SKbFKg9ArUvJ+Oj2L
B7cb3552DSfj7MGz/B5jpSIFYGMSGD/XDRNqRj1iOtWDD10sBQ9EwApbiJANUIrg3RAO97LigzPC
8lXq/ehajPbiq4DaDji9hbaQKAHdiXk0UtaHjPq4JPrkNr1uHha9Z6+8KsoLo+Db9SkrGNfQ6Kbr
wFwwSVDhRcAzFfzoULNog8Roc6OuJaRsCDgXLEipBFfqrKbWBBLQZFKAZRVSrLPzVq4rm9NQhoAL
Of308tS7N5OgspDRRuea+GqG6HpgFxGCI70xncaHH5C3Q8u0ivWkWMrMj8pTOHxzhmXNBUEIjosI
kAGCHpDAmdTh8adfwJyN6rlmR3yloHqqxS3/mKLrQahzfi7YX2BUTavSqCkkTKAwUajQPsEm4c42
QFDS8hNPfNIic5kFtXS605kB84wA3JboSpScDJUcxPatax23Fx3nrDUIZVg0BHn38f5TEgxLdLDr
GkkKTQA7Pzf/aYWYE5YuUqjOQb/iBzEHdFEFoTQBwiKT6hKM83ZMWnKV0jgEGzN02ks6h5Byhh2J
rGO27sSJLtHc+k75GEilqw2wIDRqYlZ/hpFuBaWZZip+EMejD8OQZm8WhPEpKSVUFwCUjsU/oMYa
qDYKwcFL+YbQ9GiQjLPAkYAyCJR6sEq5JaM2GJ4z07LJZHTHBKGYQ63TEKea6UxAJep6Cqm4ZvZ2
+XTqAglO4KSM9yxnEk1tDF5RaTQjNesak7ZrA4q5TNdeUM4mgLBGwavXoZDlPSX0svvxnFFhMD9q
db0HJxNSQKttzJHVUnyW1ahR8CaOuU0Mcu1tSVx/+GO47FrguRMIueuffzy+8+hpdw5jW1ADLRPT
ka8ISDJsGZBTu0532+iI1SyTQhShl5T5adc+VCTwUEGlXL0ZMhnttTcYn6hZH5NnEhJQCWAv9Fh/
GBsh61Lf6+hBD0neka99VB62QFCKTYkFlm2gvQZZXbDHFc8cjv4Ps3XT+IYxXzK2S1YXXxS2yDD5
Nfy5S6UHJAlnh4gRjAFFmCTiIOQCV2AqgWPBKOAEBa7CIOROR7f/SWJOkroKiQPv3n1MsD7zmxSM
P1PbJYB0cO3PMiR8gy0uTTIaiM1yydgkgzNc07MBodzcBNAnTWoOIlb3tzzKLJBapovA5tXr+Gp9
xHg0PVulSZjA6mKbskrhMbHi+HYB8XC39eiovdabFNQQF6kXO49Q7ZUWWhxjOj9GFxe2Z9kgBO4D
//l1Ly4kTmyq9HyaDKJCsmSb9uCQqMXaJDFarZVufFUEGefO+NPjKnE4pttu9F52DlY4aG/SwHj6
XK5mG5LPiiQnwCBjkEdlfkC29akqRRF9fA5fiQopD0EK19N/8Oj49OpoXJnB41I/EEa05p9kUOFY
Z4jcklCjUO49x1ykJCFRoFrmqt4ioaXukKVOozh3/3J9GR8f+gbIDjfEVqGwZhur1pxGtlPNUxXJ
szdQX54AlaPkHB1DfGjbbIgUxAKMAF2DC4nuv+m3CefpeHqKZ5QjovHkIWVAEex6UJLh/3p9/OEf
FGIQclCdlyRB17k4iDh3CeR78lQhQo1AWYceykTHRYuH+ZRfASJtSXrAPiIEOSwssM958Z+weXbI
2rYPDpIdQ5+rESe6EFYq8JytTZ2UQ5h1TDJGQ9GDVrdBFCcIXRkSnVcbSelnAYC7KyQY6OU5/0mH
ziBV1f74jN9Yp2FyIAaEhnwAEcuOEhGkTaDPQp8ySify2CfJdnU+rUWMZOgBCUbFKSuShSs7LmJA
Fzfw7GdW6pQ8BKhHIIdAM5SncAkIEGaq9agOyPpGEVc24FzXXLeyFta7iHUJN99//p+3X8dDc8Tl
V2jfVtMg3qXIiV+1QjEcUrdk4WM+7iKfQtLv3T3+xO1lSPv1mKDICUhYbYFTmGh6epUPZ0nw7P4r
0qOHX+PugMDAwXskNg8wXfXp4OFlv6OZrWhdSX9eh0u6aEd+bCfvIuyd8HCBb2rBxMfDm8d5aQvT
eNbb2WgLmtHQdQGVQDdiOtUb1UW9Ic+7I7uz6R8q0y7Tq156Mf++Hj697qE+eVSkoc4EG4Tqj09l
IFm1yxgwi6nAnx99e0oGkVxyYpbwpTbOF+7I1dg7B61vljH3myJ4I2xWgZozkJ6buTwLydF90PQR
BXHxBjn84+xV/jVg9K5eawbHXsQpvCYyedanPDgw5bLozO0jAt6dm1gKo0pZCrmbwgzT14Q3tedj
Rd+KRMEAHZksQWljGv7g4xe7pETr8xW8baHyElrTcg+K2u+sSDTqsAMdeSCJDDgp46KGoVYNllZ3
8AEqclR7PWtISVLNm4qCgUE1SIORrK/Xj/cunmq+o35wRQdoVTGvHiy2QZROUoYpTbemrYNaaE7v
5089oi/9kJ9rEDEaCEXDrLRqKwBomLKQrm8wTYAGmdB78Mvpx+dZ7RhfGbIj4kJ62BGwc+Boczfj
QPWSxRgVQVeABPQDSAPAcZj39vH55UuqLtGAGygGAtwiRsP5XKOnsEmDeWL0kqfRiNqjdApFZog6
ZuQ6YK6+a0DXkJuC+ZpLhuds2DDSMJBAA4YN5Gz/pJvQGEi0hdpAwip2C+nLNhp8bLBZw/RWiyAC
d1TvcrjoLapd1C3U3oSBaZJvqzz977DunAiIICCgegykaqm8f3t8xwcKyCWRBydxWjYP+t559/jh
vZcx43eZDztu/vwLNGmiK8pcMV1ohtQO7ufmC8tvYGlzl4vhcx+Xq7N4G/xjoaBvKf4t31ImQIR0
N9emQIDNYHasF+d/kB3TmTUktXozRoxkvH4evrZn0JTBi89dvtsfEvnvmgUuty5n4JQfI81NIRGT
duWqEdnnriR4txEp0YOlD5ULjZkwY9SMRk8PHbyjh+Y6sYejtBmxjhyN8H9B2yQFcmrOjqP2Ki+Q
TE+FAjpBMPP5y09vX1O27IyXmBQ4JC0obcrMYnbt1veWlXZPgUAhwLiC8NXhID23Hba0TKjnVWip
A2FJHK5knsGrgMubqC4MJSgKXEWJUmD66kgQeQGHpZ+Tv7qtBaCCcgJZgWZJhCgQcqQj0a2YwSOT
8Q7OFAnlfr6+y+JOTauh+oyelYWzx/4PzS5FwPDTB/RgWd52ZeYgywntURFIFFix8H8nJsXh9IGR
DMp89YBy5KZr+cLk+Ab2/L8yD85PhgRIgsLHb8/eHB6wf2JKzTOr6zv3X6gh0Kejjndn3hbt/Nw4
uBaoR0ttS04l6RkgqQQOIja5TvGqkvOwXwLs/E7x+XWUVOkRFmdVUbbNZx/qY+UIawa8sOu3f8TN
4jSUgDM1jn7mgzw9MMUd6u9d8V93C8hS5somZB0zpTvbiS56IFZesL+fRozgBR91LEUKuBAEyoSU
7BO1ZXncud4+qLH2lilqw/e3Vwj4ariXdI8YRAK/vULoSenXTxyAkVILaqXpmL7eWQRk3CHk/+Wb
kylwRI0adoAGzIEx8ywHjRRdw7l5VIFkVAsIDzUBzhk0Dr0WB6qAwHF5ZBLxbSARlR4mev7ctLrV
o0IaMWQeULLrl8Wz1oTUXGtAUnReUUFZ9QpSKpIFn/SZFGm/U8NkZsP3z//48Bt0aYxMkDlX9390
BTHl8Ot1vuFmnqsNdmXkZcOZJSp/pBLOfvQHYC1uEvDilBdX+COZQAJvy1jk5PMfJ10cSInF2OPx
IqjwGUpIx/aM12pwg/aPri5zj3i6d53XcghkBkK05MCpO76RmbosiT96DgIWkuQy1MMFyg+gUsNy
5IyPZ47kcPd97/G7O5cc/v54/ODt+MF3FzcrhX6IEfKl/ct0YIXDw+6FjZ9+dWX/evbkkE+dmpjq
D3neCK7JlvAul/idR7/v3ftf9piWv/rISNx5NZvEakNB2zy+0NEsTPIssnnSXxIQpc7qA4lZs/2e
RHc3uLe95eO/P6CqUzs85zdc+n349T96vrq6/VUSfYPA6eKCL0dBpseKt1YfmVuyASHFZeYWx6jT
PAmhM4xcxDCDiskvlPI7pR1uEgzqeKaBK4u+lxMJuLwhsqnQGQiB/O/xiMlMGzIhQg1wIG6Ts4u5
1jm7bTCVfMOtWWOJY+amwe2rb5CoEYLyepvUVoQQ/3dEu1FirXz4Ox+N5tPRc9ZPH4euOfWHkzpq
5DbL9HRjdzFGzLbCZG+VgozFTtOZJQyOeikBEnwuWis9S0G+LUQNC+bZeXNZLsaD9NyZzfEZA6BU
FgMyaBvAyYkDT93lHVIDaccoztMjjWd8v9WjNF9ngxSpgfAo30UsoI2ETq/FkhOhpFxNrcOGqU3j
6+PX0qaQnMbxP3xycZCe2giIQhvRim4lKp2uQkkb780izbG6kc/DOJba5/Jq3jj6DE9hhyaePQ0M
TkHePHz75PyvSlfdpWdE8zIyeg1GN8wGUmIXqtFSirmkdGZS91lSsui2PqWhEp+MPBsaSaxmdOy2
86WAu6bSIdgecK7l6xowOy1qL++JKizjQNWtEhvPOXYy0HKEsFkEoezH1KOyy/GaQ6KQN6403MM3
PUv3vReEBXUCso4xdMBpPASBfAKNt5dLk+aSIh7/YnMrnQcQ4jfljceZ48wAUkXmtSrpQpXOpm2X
xFd3rv6LVnFkdr9wmLL1UNJyuxgZTXbSErsLPptnW4lc8mOkHf/65Zkh9Fgz56Am2rV92sKwAT6f
5ZQfGR7Nt20GioYvHhw9hxFakqPD789iBZQWyMEJL2bNd6wpksF89wd1ydv84BA9qHdsVwIb3dy4
K7fTm7e/ItcU4A0cJsl6JNTnCd4dv7v7+Kbu64fjB/cff8giXWcCtQZ1EtzuuFMiY5H9Bx0d2TX/
Y66Ru+RA4xmDLAFcjf/I7Dd0W0Bnq54abNTo4ugiz+ZSRCGBVxUpCNo6uMZM6RDB1NBObfUw85Qh
wBXZ0qxJN8FRWRrTIpTm/8pfmehY23v//un5U0e3TVGYdFAZAiaoXu2ZWSS6rmlZ3K5hwG3LVoSk
zPXNTMiHKakihqpjWI+8SxR9u/zw4uRFFRFGmx4lpKjDsL5jQqrh1lcMbGIL54KYnjTEvDGy+BPz
7uuKNzVM0RGpK0XCLGeqUPXRPFKEnz7lOzewN3vAf3pEDhCc1RcchBpAwvQXZu/MbofJtdZYv+ZI
USQN/nS4x1fBwRQIRSXKU9h1C3WYKOx+HYcLfHhafdXIAtNRTMF5fADuwQc/04jwoUsKQZZFtt3a
7bvIc5WgKNUsBG73gDAbuDGomUPZ69C6rYwRqWRIlNKUEzGI8tmQagP6SgLUsj9aDJKkevSMI6ud
7THgVEMbxuylNpGplJahrlyaKVz6GgqdR4E1byDM30xhovnEc5V6wU4PHSfzY8BeWxViPi9UE9DJ
Pw0b9DBsGMXY6Rg2H1yLcauf8ODjy/9zixzWupaEGrX6Jj1dgYPJTJuXz0qRcUGsRRUZcA3UQhRt
LE+a2OgwooWCo2z6qk/U8R2DwtTil3Kwc9wvoG294+I/+wD2FCIoJ1GUM8rXgyWuvMB7RMw2owf3
lPB8fT40tte7CDcmQII0xVeKOw+ySs0GgeRffHuEBJgNbC7uPHr8/u7YkA3dgwE69e+wpilCu/fI
CyY5S+O9VMlzE0QM7HVEsjWjEp2kNdqHLjBS6wE67Lgb8rJPnAJcQXjV4L1G92XZePkz8bm5ilyp
rWyCNIVGm0yCciIBHDjP3ZM8Hq/gP03RAiXY4tGIcDy80RuOUJ4fAZBWUtJWs90Z9hvTTbc4MD5+
H0u69XiOqR4gcRZE1JQ+7mpsV574OmoCpymihNzK9EEJnsrIRnXD/5CPl5ztEWWkY0XwPpIhMSGX
gp5LbV7cJodmvp6//H081E1311DQPRtVBvbZa7Gpm0NU856PqAF5Rzi5EBv7X1Kia0kBtRQxSlWd
hlYRtSpqS5mx4bcuEH3S8EPKQw2mac04c5VMYjGMcesA/U9JkgxNAKUY0zgH8K4rJBG3TJicy1fL
Ayh/+fjdxTNLALtekJoC915x3Nvrov03H/7BMyBQMKszCdRgU0AqLRzEloVx8ku+LYNhiFgHfMUp
LGPxqgZ5BAFZ5VhDOQsZ84q0YqYk56C3gcJFshU6lSZKBijTmQn67uT48Bd6EVFz6NpXac45en4U
M7150kc1Ra1IHo8kmdRHYklkZqBxBqKGKH49ViaDc4NloXOE4tRvnnQWfPf22e9EaKovPIJONkDR
YSi3TXS5D7y9Xw/FksPa0BkqeQ6YqTPJ9D89JIm6EgPmrh3hjJmwuTJmJpDeOTBNA9alz7FFkn2G
3SNsGrZZe20PIU0gZcHtBBUfN7G2TXukMvtptQ0HaLA654Yo8w+S9lDaNAgyD8KnMaCTReerob3p
hXz6Na686YeNuLL0Rps0gsqjpownr1A0FAX1dwag6UxLlHd6XPUnnVLTxYxijdnZ3Gh552p1HuqH
v9MWhIH57CeUUUTpC6VUN7QUMpGhuiz/3k97f428Yv5dLppV+UGU9KIj385azrGqBkZN8U9MQbAg
ihekBSpHpUwSst6Im2WNWB5tz2CNl2Mpu9WCzoM8OUeiI78hwOgTu/2EXB88HM8w7L9ZK+ftxxrs
WVUXAgbYs4H54k6fEelzHFMQLihIJPKJgsMUugIbU2M6ixTCgkNQF895B7U4Epr/kZ1SG4U+PTze
w3ukLk4dIvmCIvoVE9/CKv24gnHFclcBwNnTA8wxGhFK6giCxBfEVdz9o+QqHxdx76eDvz74cvzu
7/MMQfsJpE4aqTll3vRWJDYdTSTodQvjcmNzKYq7ScCptT5X3KQTSIEW68E6CIB408gM8auerE2H
Ort/EqmSuhNaYZGgG/xE0s3L3OvJEFOjh05w4DY560J30NPdNyFcv47zOjbMMktJgv2lkTKbIwxZ
/tvpaY4tDFSsf64kEWPeX09WRQOJIDm7fEMrcEWUOQ90ClMgrBbekiARSJNhnzcSIIHQQSBbPmeC
jO8dvf3mY/gpW9nCEbjw0W/vf3RbUH0hDdUiM+9apkyMf9RqfrTWOU3ijw/PPv2L/05LhinvixJf
c2bNH5DaUZYfUKYSk5rphyoTBU4ja+Y4nVH/UUpIUmY16+pAounlr+3SPuWAEl3Uic4GnMXCLLh6
svuXL+7qDcvaNAH5P5cK8DW5p1EcO4fNzYUG/uvls78tU09FcK80ashkW/7ltI+uw/cn3lH8DXMB
FzAvl2OdgVFNIjV2ZuXr3uO3588//4KVocKmk6u6ZnDYUSLSsWM0sOthu0pU83X/7tNP48fZ4Tym
nc4nLGeTcuQQQOoK3frOBusNRes6deWYy8f8Px9kLL2Sb/sKlsTNjsURAJLs8NCNg/OnWExEtsYc
ZCzlJiEnRNyhV5EUuHBV3OgrRZVtTSwCJJCwoEhlXOAgjd9EjgPQjc54gixd0CHolggZpZP8g+Jt
12g+KLjtZvD5yD91kDtyFqpKwIid4bcVmpM9GVZzJpeoC/MODh1++ZzbQ2pug+PSoXZoaen029O6
yowmjd4aZnwGCswjMb0UIEGzpk2Ld0HcDQYILrteOzDrA0YG6+b6gMFazr6165lQy5Ctt+QXhApV
RgZ14AjYYhvm4J4aZoN067IrOL0s6+IkDbeoJQEzJQRPnhw827QxG1qkR0vzEz3UprSQMhxfgFMG
F65FJEUCmVZNI+PUYdB6ex6XkIEqH/6nlFtDR15lX9q6UYGoXL0pIOqiLoCgEZSCGFCNC6zWjsle
92+crpARVaxeg3SC8l+ag0JdbeqGTr+t1+11qk23SBLAzHSISS/l529waLDGZgjq8jfKdXbNWmmI
TxTeffrxcvxix6JOcfD0xXlY2w0+0m89RW0a0qQG4kbt2cAhZwLR+ONRuIzcBpKc4RpeOKpJDPgn
D4hdZw7Zpm5nTd0s+A8fPRs/eseyHe3uMeX4BjCVmArjmFp/xMUdIl3713p/+3sbmT/1B1jmRwX9
nfhe02XrzcP0ICxlvVHbw/ZxZr86B+K0bcpNt9Lx/CAAZRBrVyiIE3EROo+UpmlNQLBIgoQIsRNT
nBlhemSNzmYWgA5q/Xa3RZxFHgUuXItFFUaSYrQ6snpoyDgTJev08uKZ9IFystrg0ak8WUmDsSeM
MjkEeixUGOE6+yVihP4uKknIAUgCiDmMG0hN3LxAgmSShqeMPBloakGsciMvxHuFmoHJJQeFgAZJ
53fnFDyw44ju3Pt0fIcPudRNdDBCgFGZT5RFc6Y4p2Sn8UJWjgAimnlFl7jpcC0Xk2POIvY/hy8j
7K5s/CdABUgtcceALjmEbW5nWpWvc4kyBPAVRSZGgUhkIx9kQd+QC2F37aF640vlDkyN3P1HEDi2
xNFt1ftvp2fZEZWs1DJRWUtyO0Xp3bF/p1pJWW402WTnafYCaysyJui8Q4IWeX2ml/+jcZHliYu8
dkuRxsdvSI8Kze5GSNbPjp/v3+TRtxDuxsNN3eoOd+nIaPRkaz2gLT/ImhLVQzXwP96I0Ya1Rt3J
Aqs+j5/9xeyrzdMP8/ZboSAy+kzdORayLRfmlG0oDClYIDCXIaYSq7j5b004R+86qClWIVgRufd6
Y+7C8P7MBqGE0E1x7n9zpdxzJjbI40nMjPKtu5FPZ0d7B5lxdtNWwxGEITnIQ4k7lnWXf/3+4EW2
KqHLBqrfIE3k9jZqMDV20rlyYmRgYA5O1ZMZ+eL6B/d4pDbDMswLYhR2MMHnzUOMV6MW0VStUqsF
EHU+Jkr3bNSkHlMhj8rybyjIIG8WkAHtKgikLUJ5habBTHNIARGSHpr4hMTBzLAXdpypR9bwDPO0
OYPeNRRkTkO1AGi4/r/9B7koXwO00xvVI8PEsQF0DdO4E/O8beXUFI8FINIgg6SVPazXNnUUJqn2
zdIlk17edh/232SJscifc1bF0YaMxYSOdZT/ltGa0mCbBogiWkoThndLYfMSx/YPZmbayp5USGip
CaAKKm2ga8FqLaxkjb69RKxy1LSEKQM/f8yPvKSWq4nESCBb3AZXitUWIVYfyF15937w8OJ9D+85
a2az44F+foSUBYqCrEApyHzrB7cgnD0YTgINUTxRMMoGctyZl0Ln5UlRCNxK6uZo7mCpRD4VmtAV
MD5taa8YJTgjYLe53UiC4y/jqQOXb47bi7uaD8j5+HYhdsNAYQM6PB/Y9sx9bvIWuXHiOU5aeEH4
7ZObT08hP08raRWuCQsxurzldKs7/fY/XWg/gTpYiDM5bD7NWJKIHCv5QPRQN7qQ8STl4a/8WLwD
LKQGQ0tBToo7YNKiNKRph/OSvgJFaX6eh69mQhmcTCB4ZW8mabbvAAPn2JEzBsS9xZ/EjkB/0Beo
kb3bE7kvHxsOqrh/vjo7esAP77GxiMIoQWJJ6Ka5257oASm0SyKwOx1lR8yQMjBeQIqsK/ZkTY+q
fVz5IO2XSoGmMOrgPcRQP9bZB1E6toJ9Hjc76tp/3ltdnB2dHDwP7/3Olq3CyeJD4e8+EeDkBRqY
oQtZq0CsQNzm/Tfnf+WJQ1Ybbb+LS17I0JKzBIhcfH9xwfsnRLDg+BJXMem7BbdPrrl6Z32ImVab
NlZ1ommVvz71TblvL9/u/dq1gLUHBuf5BQVI2HaUHncExrw2GuhnHnqcx/EKYs4hC58oYtjnVBtq
sTvLipLMfamUSts0ExAsSO0Ijx5EiPW524+adTWEMr1U2tbHY3z3k78LWSM3XrFWJkK6XkrQBXVk
1vj0h0mIRf55R4kSrsYMUKULedKgJITIJOZgCxEgSIQaj921nQr1Ffzybk9LJ+eQo0tAulTV5j+W
gGxtQK6v6ThtbxuBoI10Fafw/+cJcQpwAzLWTiuXX1gjBoUVZHK6TiST4AMDzBoHNGOJjeCfliDx
tz+9e//0jO8aZqEhtoZmIaTbM2FGBIaIwICchcnezJnomwFweFvg6CXFSYY3aFIDUbmogdD91Upe
rX1OjLTwig3zGNHzj3kIY42dkVl8ShnJw9e4npSxuVJuS9oGKfQXGKTLSmCPgCKH2pBxTN4RltVx
iLiGVWk4Io6OeoQSRZUyddfsJYFMmqM2UEOnfQMSZSqOKKsf3GjoaoRJl22geLg1DPttP4AGMkHg
GkkrdaNw6dwkS+7ff35+/1eYk/+Nf2lX/qRuc27UDHV2YA6nTWLKUUl4iGteAzfo1ojRDGGRVCRA
5+2cetAgeAiBG736SQ8YGDvUhUZ1Hjrc0QRPqXZehH4SVRBD8rhddJ1l1hM/zhlYuSi0yCF5BmO8
Ek8qIl+QSkTXMiWCnnFBOb/Vyp7p4cmTL090iVjoWN1c+jC4Rq0GJNQVmv8pAXlgTttp1DUvM6JW
ODzBqTrQ11qiJf/6ctEvlC4mZZiotTa9QygmgwTPDUl73i+fm2sWUNkhNfkGrgC/8knXq7fAwfLi
wobcQSILtozUYpvbTzuCKpOr14/2nvx4oly84FitdKEiRlMREM8EwGwuhZYMpiQ8h11mw+e1nBpV
iXVxw5inx/snR5f/tOd0NFRndysQYxCPY6Xw+106Rn+vDxnwv9PP9gcXHaIh8hpWSUtdSIoKDLJ9
qQlRMy2cK8JtlClCdeW5kDTUHkYlz57wJCJIVBlRIcdKlVHB3+4Yge5fvcq9jx1acNWFMmFeI+3f
/OUwN1WIv/d8Tf98c3z+W515GnGYFoIQ1lANb54kuFzSCb79MEKt7Iero4MPcckNCAIkCyNztNMU
cRi0G+l/ujgWtuUOKp0IZUoKOkQDd48tEiOf6iofiCp3tW6B753/dOcf9htIgTWNReq1TteVDkNo
K4jyhsypSCBnTm+kQALzOWksykQGKbA8EsK/YuTLkwiQoQNKYFzcaRegfXV0+THXwXYfDYgEVPz0
uk+oJr5ZLJTBgiJo5RDcm3XsFDeVT3HCVY4ocPB8sv/sCed8OLXxa3ts1Cdz9WmB43Fej6d6y62s
MQSRVX+/Zpxdzfd9zSKXpvr6SEn/P7bOtruqG0nbv4i1zIvBfLXBhCadJ+knPT3whTWd6TZgYoOP
bV5+/Vz3fUk620mvJZdLUqlUKpVK2traOkwf0PU8CNOOhyeyzOvGZDdUMsF4RI6jQxfHT3fZSxkk
3ZUjSnD1DXGQL3998vTZu90JbYA7KQPeuXN08zCb1teFgxDgYtOBaazbaGv3DGahWDfHULQqKJCV
zRSXJ0JcvT25vtj/KNg4SoBeoIBn2azi1fq4JHWRkNshSvXRkNudbk3ial67L8ykyhbhne26/Y83
UtL9Q2G42NjZZFSGqLvsmdL0oKxjetv12C0cN77W13tnzmw/Fu3wwZCXAuB0NS4jJZkGCDV0ILmk
MEpWp8623ZGtXUCvsxJZW9w0gRa7GoF4u5cMZRqwefsjTmLMLKzzCom2gbaxPGh1XzWwp2fIIPQh
r4CiFhMu5cPj9xcPDn+OqmIimpoqA0+Lu3NiD09d2c/AdU5SpQFVkO6hvV3QgtCnmtSUR5+pssq5
2ts2Kh4DKOOXfMqQDrSVJI9m0O+GzQMsHX+xOznkVFbNoCOIBumb5+qwh5hmxJ5xVZit/aPHrw7y
smqtBLPY63amKU6FQOfBhRDtgtMVNYV8FqfXfSKPbbMt+/hXCLe8ZQ9MkTzaIRAwolAtLP92dv6y
S1gK7lhcMOuw5gGSTZLygBBIoWgfc6yCGGkmi7cK0ISNBbKQbcegYwNqBklfpBsCNLg6U3BtheEN
w9erDpFNM6jG9mRQnz8///gKTduRgTVXmKebO3prr8TSxbXaOtJkD8ufh+YkmOTKKWzPazEQv6dd
iIsNkHT06EOWvUgNzEEsTHMZN0lUMs8/mWNJcIvUnB0Zwr19Y/SQCbF1A01HTiB12+g2hwRj5pO5
kNXuKGUehRuOrcNHve9i3YbTj49fpOH1glEUA+X8OZ+4gViQMUEpYFrMP0irk/6fgP+DtaM0AxUO
Fmw3UwkJQFlYoMVTUwSSXkjPcFvqf1AzWiKE7+wIlDb1GPoexISESqUFkrjF2089BrvxNaCc8/qU
lQsBV4ScyAKbyOenifKklsUNxE7rCucPngwnr0vbpXnpmzljqei9Dqo0GkXKqHCmUPn4eQUrb1P7
mIEYVo0jVQyiiH529MPZz0qSs1dL1KUEm1dGigec4oMSELyrYpZmLMUCeTJj6TUe2rvonTvXWZGx
/OoiTDyrdDBWXv2frOyA8N94lrihnKu5y3fHb+/3XFufcuFGUQPeyQXcnSq6AKT4fJhJZgv1udky
Pg3nWyEc22ZPDBejs1tOFISAc812JJiObroiyRhgJi+HZEodqyiOKbz9kHt8uNY9TEQbOyttNrql
8dsQBU0NgttgYFtDjg2aMRKiYHu8P5JDt9vzdNR+qW1PAl1f57mSjndlvX2sWPLAOL0yIYh4txIi
VEVDmM0DR4UiTxGBW/kp3h5C3PJlHV+jIWal8lcVqU49tN4+h8K4j7Op3HdAt+Nyt2Wm2rKtBI/B
95GEFKIENOPzSs9+n3/5kGfx8wcPX3VkjCL8IzXU8yJqFuTc/bjLuGXcAbtC73RGJPEuK0R0h5u5
rh8Klia+g7X98I0upHUs+1X08ifIqmPLkqPCtHhcgO/EeX3iHdLEEZgAvUjw+asSlG3rGOK75+cv
zcqKGgpaQzYIJf25JVKGn2gh0kOw4UsUFlFkjrkbemWRqc1A37qh/XFP0qEFkocO2iF1LO0J43U7
kkA7qSaBljvKUAAMSCoIMC9OYjwxrw9vH70iDzOJoWNpkJD84BO/HMUZ6WVjtafxmP7y3tlfYoLs
Es3zvI7NQU6hmi7/IUM+q81rBiI+6yLG2EkjPn9hIbXV5mvQrRLblo1GzgAkShHa/vDzyeHHvLVC
fkLNF81O1VADRMBU1efrO59PKBn8+PrNi4dtuSqIStaBaoSWB/COlhCFQnCiEHgH6e373N5FLCF7
SglzgM4hpkLu1js3c1NuHh9c3gMOy1uIwHb/NRwOFB+yFqMuSUmkvnkGkDTwXkksaZxuL/QlGWbx
jfFDFRgZ0teVHJwaZ2fYlMjYicjNcBKXKWgotQdeJozCNQTZpUnlO/2yCVRtu4Dj3Tdyzbfdo6Wk
sP6G1PbaAhs7d6inj4WIvQu5ZvUOFZFVGk6slJxvebmMRHSJvbjaZgsD69pXFAnbSAVXIVYE4WpE
3/eSWVKZ+D5LHDrLLzj1ASv4ICDyR3L+3Xl7YTNstRogRYWQaDuJZlLe7ulDRN5od0qzk2wplBI5
N0e0I1O31EHuzlSjI6IvTP7bi9ubCGuTQBKmrc/2zA/GGs8sszbFGVeuzRi1IPhWsnDa+FBgPtIg
Q4cqHbgOmPT6XG64IBCD1S7bBgTcKTHSwEGADGYRYNws85rZUiRJEqAIxgAtOHRUCg4iNBF8BbmQ
blVzRdj/BZmEOoHAZAWKZ4JjQZv1ravcCbuzYBprJJFF5SNMf4sny2Jnz656nVSBQ4F/XoF3/asI
rR90tcdmkAxCwNfZpG4TDx2hl65v538ooKMMCeBt7UDZlcdEcLxAwxhuJGEvUMWCNoOrTnMY0LSh
2h9pc8FK3OEhJGoKEMsGYvGYMzhws3hlcwCTd416+PHk3s24OIEB4PIUNYMT5u+pIlkr1aitBRyE
sBGHtNUIaY1ClWjd9iwR2rwXQVNDSb6FRSPNoqRqUUWLL4rKAK3DZZOh2gZ2tt/tN8soSypB/tKB
j3MSZMNihdQ4XySN1yTTS+Oy2gHIPb3X9fmzj+OjmeYub9FeC1M/wZhOBAb4LWaHqsp8lSHrqUGk
mChdSoXAOYAQndApU3WNh6k/NATtaDqVOYuSLQEVfDrh+5+0ZbYPnOQFQZLrYSdTyUbOUQC+7cZ5
SGGVVWLaSRjHR7A8DA3j09xii0wzXOB3fvEc61rc22iNuH4xytr7WlBPCgGtjRTLlrpAgx/1+pYb
Wtse+du/acLQi+U9BLOpTiGSyST+/W+f36bl5keXZFTWDF5wwxRZBSjkzkmWiK1HAR2AtBqU0MGl
WvpFr4UztSltqwHl/9S4GRAOSaxdmg/Pegd2M1UFVUMgXmbEmm0/1pQ/nZ184leI8unsrCeuzUHp
uAGyIti9BlDQBeeyKOoelv4GOscppyvAHXcgNViKkbA3WH0d/Fzftm9sXb6uU0DEXQ0GUXognTFe
fFXvpJhI28gatw/T7Lo8AIoOn+l6oIn6VpIZJkyHZnVyBk4dLvTPVxxTuX1qjwrxpfpYoRuwbvHm
xf9ytW4GkJ2bAZmvksm0xsZodhN6XMBtW9wy6WySAjtXumMPifNmClKXkoiAw94Dw0cnR1/i4B/9
5fLjX5RmVeDpBIwWdXFGh2I0CVwoR3CYkmiQtfToWTsHWvHc/rUEUITqQdiUBqFyQjwCTNKn6dqe
GOy9XKidmHMVSDdBKGW1MtytUQYH+2DeNkHCnwYchex3LYyut6e1AWrXklyr1meQs6VN6QYIR9Fu
KDgsgFr+nPgz57BzBCUj5k+O+Oj96ecHzyMEtrm5L5NfuoS9w3d1BXpFHzRANdv8BVELYZ4wmdtF
B48uf0YNjgW0Y9Eq6NH1j5d5CFBtsgUSJYD0+QGWxIAkALUYd6lcICw8NOuOpWGLd+6MstMefTw+
+H4y9/77X/Mev64FPwoLMw7GcpC0rA3xS7gpdz/dq3+9VnzshdD6p1/ZarG4QgjdLj075n6+FN/s
u7CuzvowhUXvwOzauMkykpMwirx/dv/tydU/0Y9aBbGNIAtfKdVovyoyW802gSzIZp4lLr+fXI6b
b6Fcqt8oDLXBSf2rwnGrKM4h1bt9iHuIBvrVUJLQYC+ojzepKsmNQ8kFl1X255PHl7zoSS/YTvFo
bb7vYjMffOnJQ1xKuWAFjfuaD+E0i+A4x7N8P3n0hPFA01GeCgB6fS/SM+SrD6eZDp17ny5fMBDX
SrCzF9MUgXxG3Z2TQFCusIbsGMdzWGfQdRGU9I5BKFMqM9l3pmEG76ef+HnKuzMZmVaYyYwSzHYU
Ui5ntfnRsDshXWXKmaLQwc6pdJSZZNLADoSsr19P7h92Ewr21JjsSEZZ+ZAMTvuz50RSRObfnQ0Z
yqVFDbQRxJam4Vm+wFSnpzKImrjScR0QxMvyb//Yrckvw9dJ6a7bzXY3CbDDBmB39O7x39pn+zqm
833y8vaWCxMgJfS/NDOBWEIOFNGAsfAaTUFgTpze/UTfclQL4lpMEcodTrSEYP44WkoEkYW0ak05
51/7npO8OVQxU1hYux0onFuD39+wnmJVBdFu98M56yaeHftksp4h6SQDJek+ICYx9iBHh839svaX
laG827/yIyePf+InU3+kAdHJtGWaBt4GAgyQ5MeI0kkYyKKQbkO65hko0YCdmmU0DCC7/nLy6dH4
tlIFWcC6rWoLoSGaWmavwIcJddHTDFJk3t6GXxtnAQvLBVwklodgGNS3k/eHpyQqplBrq3PpjE+2
XtY6haj87kCeczQZdEEgbaY/6Cd6AVpmc6IZVvTA6OW4h/TH8BSio70MEhyAgYwE9y3ppWnrInM1
rh6qBMeKA8ltqrl4GR3SS3/Yo1p2Siv/enm/37p26sFoMU5csOoAEjWgDV2zBPNlE8lMICvT1RhT
Q1L6Tt7phSgzCLlkhU0/nQRnaujGzACdeJsGWLOL84fTdN+KhVs+uV5jDJaIRXKq7YLDxWHnkC4P
Sd1OdE5hitFJizrIHzXNPSMG3toN4gxTP9/LXN5XJ3NPjQR20iiZ7bbizGu50oWNILfYOHlCEhtI
a/4LW1YB45iAmcAgvNruOR+KEt3X7yKjaxu26bY7XOUFO1TDnNqfJsgawwoCI67/x6miVPX67Ozk
7Hl2/9qsVSlG22aHJsVelQgUXb5W4szz8FOIzPLzaEun9ObBNx9kwMOZPgLZny3cdUBu+6S/7Dh7
kG/Qesfc7GX7Emj2ssTVzd2R7QoUc7D/IQKvfZpQZtZydHV8/pN1bm0bnAqElrFK4FE+q+Q/yVv7
WdGYUC4RJSHU2ZgYa+hWSwTzM9/BNSZAHBaDklLUuoKiA62QXEJtmLS2iP8rkDeu5t4m6deAcB2P
mFREnOopsR/ucl+NpsoVyLKxQsYpbex2n6JSn6VXxRRtezvWyCNOo8OQi4zseHhhKww8zKXPmvdf
fT/8fzGieXJmjAqNtUMB28RwxtYre9cfPh4fPjqNcXXXt/vVoNjsFhI1mAg5UVwyUWCi74+/nL3I
6ckOCzaScTw80j85/nT/eQ7WXHx7fv+QlS4lIIfoydnxx/s5hgJZrNoRsIt/SBSRQcIjOR1wj/ha
8MsJpcmcEz+KqT2p9KXu9rCq3v9CcNQ1L24YIy1PuKoeSGn1LJvyUOV6X2klBH5/dv193CUh1eie
x7/SOvtjwHUZwHJ9bZ398AeI18Bz4+tIp52037Bcziyqj+2wj8OoN2Gh1gepaG96k84D6BKTiTXU
tbWs1tNWXh7z4Emrk5Shh80l9KEkc04e3iJn7c0qCn9LH7VS+q3yKjLQQCLh6JA18LeoRQ5yg0NC
lTMk6+khb/yvmfbhCLv3Tg+KrQkMhNFR7oubUeWBswgwQsa6OtCnP+lOB02mneGLR/EsLhEF27Kt
vkxWgZhCv93Ctz69PP5w62/CwAVtRXM8xf3+A02W2+I5WFRspQWS2KaMCjuQN8nNsyAwDeGf+bYQ
PI1cTNvDo9nTWIhKI+IIBGJbd3622tHJ2D46e375o0c4SeNVFMOcxRgrr/kz71bIgO6kFCHG0J39
sm3UOG9qmTbYRtjm/J45FFgJq8WH40fUktXPkDJGdb4M8izq+lToSpWoSBbT0PmwM9dolEp3U4ws
w8LhLe6oJ3eO+vklHknIoInQreOQD2tBMpTHFVOuUSXozZ2RInguWJU3cDGKccybxi9+/nj9EmZz
YpVoJjQVEcP3p93BS3iSJUeQ6gbQ/1QGYyAsyAN2LcuMyJJ4PQYiJPx27s2xmkVzzplozQmNbJWy
RWBImGr8439zIwWPlUcvvv6maiJFq5OTYsvbEuRSiBTat3iAQ0kicLVUJOwvj6/nT/GkYDqWQGlL
/EdEjWCL8zb29ACjPVa16o34m58hrE+kWlxnJ31kRbIH705ueuq2O3VLeMsCU2DunzL6I838JSms
+8P1yad7Y/7BhzhDM/zinKa3dGpzcOa9sm+ROy56Cnx/feN07hSF9xrai1nmjM6TY9XcsYnh4ZgM
07oQeikPiYkSQDq/ql9VnOY4jr6wGd7WHpxwGpp0y1XF0cG4MCOs+riSsVObRO0gQLKEG3KN37kn
LU4fMTtkCJklAoMjP1uOkW82JUPsJmL9X/RbJelyUIz0g6zTpsojK86rnhK1gaAsnSk5mTrCt+io
YGZ245Mc89sJrMRof/ZLqA5ZbU+mMdQ+JFjbfpSrMzd9iWstQliV35BwTrFE6d4H909/P/ny/Ow9
B9K/Pjt79/LyFzuXslsm4BEJZd01tzRuLb/a8atjEIkOGHuXidRuhqBTlySO2RtN3xmMGg7tx1AM
tY41PGojVBAr+MNPClmH8tqIdIZK3kx0EKgTkC6N+M9DIWnjFHdmrXytx3/C9gytWw7Mcbxv6kKX
BGc3JzggOw3MdNnBmwtWjhPPD0PKWYbyn/X0/JzPp3CHjD4SKRdQY62XbAWxanKMkk4gOr5Egl/y
rn8lVTwUXGlDKmtFoLUALTfrIvb57fG32xAenO64Rn9dXK2/8bQiGutH/9GjOu1Kbi7D51CYq4th
3+p+mqax6L5LsunRYnd5N+DgqcfBwAwZx8NR0OOkxYRjUNtVWGSr4cEpfHqVm0MqpmleCtXedang
DKq54iYW4fZDOG2c8qXJUQJqRfA/ffWUDp/2Ex22V0Tos/RCx9Vsc1r5Hw20zzCMs662ctI8POhA
mLevCsKOZ6mOa35bsfleY0va+f3DlxRa3b/pYpLnsc1dO2707ZCmj05wULJSoPYshvuVUJD0mmoC
TV/MxJmTAk0HkAYtiBBB5g25JJgWktznu3JkC8xD73B5o15pgcwRIcsVWq/j/UckHH33WhfKEic2
A2d+Z/fo4af8gFa+hIkb2cw2RCHRvSAqtMAk5tHm6ID3LW4h3LlxoeYJHXn+iK/OihRMNdw3GxYP
Tt5+eZI3sgT41pb5LxV1gFhOfsvtJb0/cG8u5UDwjyS2YU6rOM+1OJrTtDlWYL2yIGX5WqdnKCEA
p1fncSISJLx69+Ldp/4Izr8vj3JbmeFPs2xv7ohHt17gVgCammUlu9hQzJUwdYBaNbDzwZKFhJWj
mK1SFCoWd1mMuo+6PytCGSq65Nzr+SGn7D58OYWQQsLNlEMCtNSPvroLpFQLmml1wJZUINMmq777
MkPZPz959vgXUMhMIFNVRuosKnNdF/9IbBciCUunHu/aVBR9IowsFi+LwRFESxndUQuKYTs+GAWM
D0cXkLBZNiShuz3rRSLds4xDcWFrF/c9LzGSK22lJmLtWG6E4YWxdWUQdqSDTB9BToSKZ+8Yjp+p
4yOVgDdN3nRCc1NLLVObTV4I7O0j6lUtUhI1ZcpKTBSEH/E6fH710rKJ1ybgA07vA2Gy6eL5enMx
CF35MTBv/udt0cXN4tDCBJieIwm5jduANdjVdTl3+gqbroqqHFSB3rKELcUf3Ui7gBLffzx8+nKs
8ukDShFIBy7NdwFUpqoYpYMIg8yZJ7PMk+fnOZEfHy+LkH2bbk9pzn9i45Y6oou+WgCSQ/U0CZxW
2JboI6+o69JIxRLXjHv95fTede5tpCWdYjtfp9rD21P+JWzMIqvrfLf8G0KSBcwP31G25tJTAnM5
Cml/FK+PMVEC+/395Dlf7GldrPeeHr5sP0fwaJnO6gPY1uFWyWMPEElpDoTCfd+sAmkzjjw70PQ3
Ic0vpOMJRFeADyk1D1lSUnvo6p80Y8BokMqj3eq1E+r1+cmTao/2VYcF0d7meWPbtzY8+sumaGKZ
8VkVAOHYFyUrixcm/7rkRwTSZWMxB+vBorZFNTwRpux0LgpCeiSoUMI/CJEi0+RSX9c2wDxrZtHU
lWhlk7IfxZOfULHHfyUOzbj8H7sjpuVPh9P/lOx/5YLmkmtEv2bzGJzETWV3a8gX+CHpqBr7mW6f
y28sVGxySWe9WxVs7RhuqRZVMsL2vVC9b8YnEvEy6Et/hMBbs95H1ZARfDMknqb53WlXdfRmv1w8
6HoQyALP1Saw70b5fYC3WULC7d3Fyyc/wSCVz04QiZRR9XoHBSfS+twQD6oRY9lY8PwmIeZ99dsa
Hcum0cgb6M8+Mx9xiy8zMptL89geG3DzRWkziN9//Q4Fed8vXpm1DMFB1NOr0OGyOTXRcwjZjiJl
wweULask3MzXy4vHnEaVHIlBGLyI11b0h4zWAAX5Q2tMIXEFXSAjgKw0dJwS4S3xeOfPu+IcSjQB
JPg8BzAyyBsZ/QZFXA1VNzSF1c1qMJeYILU6cfZbc6CJVTeFVnAfD77zBDE12gfzZX7zqFKdEoMl
xUcvkBqldGUEvmof+suaybUi9UOocqMQb4La7IxRQtXp68Z0kR/xrf89PGVWqXUNvc6FsArWu+YR
L7bIWpwNS1bvu7xFgSEpyogAyLO0AqIBUDsIkKCcFIyceSrgPwE24Kt2o6TEA2S9r9x9xNh48xpP
m4Dq6PicGJofN63eJYuAVhfMoZd2yR2aHiqw++dh5Huck8ktMTWHaRMjMk5022HYCSEvGaG2M1EJ
+lhLSk3ELgLSNKE9I8QPVUer9SgGwkWy0mPxFCcbuJDu/XEklTtTQ0AxCaLeLLGlJRnEioaLkANk
B//e/deKDB6yUQxw+mLefjf6JJ04dkzJxEIoOJa6MZdOSSAJc2mBhwPX/ZHOzNNvMUWXS8xyI/4w
YMxCZU1R/Mnjk8ubwX0uYsK2tF2bbMvGp8KOSfXsHIfaSd2dRvctYlhpRjb8eFrNk+zNbzxPusbS
/oCQEKKoeFaCsS103XJ3xxQjDkneHUsKKwoP7bMlMe64lSFKhmp/OowOwXjWQyHZZSMZsDVSIuyU
UanTikyQ80kffZRUacZjCkN5cpuS261Q3b49fnr43PIRfi5uRap0e1cI/6i8e8fh0dcllCZ3W7qT
beTMEqcdMnpRLvYh+Ozy8By9D0onSsGECwLMB8HZdHeXnIJjOQBrOQopS8ZcpGF6NDerk6h6bwMW
qpVRzNBiLa7Ak4akGLQmXstWzlh2pSQ6xM2qA8KRD8IaRDZU0dqqzc0vGMt5Pqwhu2+K8guC9jEQ
PObkMaL0PwmYkPk9P4J1ENNS2lQtbLP2NS/GOGeLyzP2pCn35Gk06Ux9cO/4/PHx7l5e1RH0Hzo4
YK9LxkQ7yZsN7BCpm3JCEFLUgD3DnBCzJWmVIwmckJ7Jjdr8N5BmdLR9nKeg99DlbBPFo5RyAM4l
U71fGPRxU0itrZqbWLiOpcIIYTB0izYZehnsiu8GC1GSpYUJ5OWzaUcadfj0+Pb6L+RL2IecSNRl
z2qRvSUce6lbM8MOtL9aWlvGpL0ZictMNceX+EWSsDTtjV6P5ZlZYxux6ZljYvIgAwQ4nnowrI2p
k2XM8uPEEu1BJruvwg0XWWNDh7QLknFBUr3rfJ1CzrbahQ/Ddz9iiE4T+gjkhLGGVT6dR5ref9LH
l7Xte9D1N3ClzMeLDEh+/uHsx/vHuqZ1I0+OA023To9V7GGGtnIOINtkj613tKjgrlFRRrWAcEif
o/pbLZEoG5S25TekgZSg3QAxGSDqVBCrpmTewYx/6Zu6WjKXLiWXGbitElLsv9/d5Jqfji7NHZh+
zdIeci1eCA/eofImdTGbqursobBWJ0PxOShhbA2KnlZGyApc86MbyYppzZdUEaBLS/jdeblg64Yt
uqDAOPZn62rvD+4dP/hyvBYYThZ3rgbCEGJqG78du+oDGQhC1T8hxTpGD55hzT9H+3Rg6aCsrdrY
pQlSkZwosNkklAgAi7Tq6CQk9getnx5GgsQeHx+NA6kSRZp2I9FpjXCQHYjanX3q2j1KjheFSMbA
hUSKOysZqJqwer1Nxdlti4MrD7Ac4DfdZOmtglwQCISUAs9Lz9rsdOrKnB9poUurqL2Kj277ZX3+
Wf+UBo4kUCdygoxno35mRdYSfp+1OdKgWEDCZsZayRFyZPKfGCGWyIYiGHNdftIKrIY/DZx4BOoK
UYj3JAXtn/Mmg5CV5dckxfiVP5E6ms6zxKzJkZIl09gby1M/JYaRKdz+7ORq8LbZJEonjN3CnEBc
BIig89mKmALntc3tp2eH/0jmnGYYl3OULt/CIAEnp6MFQCDGKiy88mTZAZ5x6kmx7jGSuArGp8+5
ialnbNwpObBsSOb/mjIRSjW1L1AumfFYVEzWFnanjgSCIlut9VO6wsJAPzIHAcyH9e0xRCHYBZOu
D1eqFglA7DNwkMqWhHmkDEQZgIpJ03+9f9WdHXSoD+qBZMRVtKmZtZLsRqGxcXUBhBhOVQ7jjh6k
JCDPFN+Y8t9NblNWwzb0prnQEd99Y/lXFZx977ujOQzhyBgkqwlcVv/jwycviZK4u//r2c3NydGO
H++8mdOJAxaCs8d8OPn47Un+8E6/93jOlyveIt7/lbd9FDi6zaGys0+/JfXgzdMH74+vnp3dHD7P
H5YOqzxtI3dOkO0+9+bW/IZ8mGX7JHRfrj7dHvNDCPla5vboEffo9xujFLx9dPGCZ3Oe1jPbJfOK
2zB/uHh8cvGQHHg+4bmCij58fPQq2ePZfr/DxfM+ewi7tyesgD9841K0fmoE5McXKJddA/bBSkXK
xVG+C374lLPw+TRHGkQbDPy1BjiRZ2FwEvl20SguDlbgwB0SdycJAP3a31hffKTuN8R6mKy/3Qsl
XzcVhZydkn49eY9vmPr9hVsf3S0Lw0bdR/NDDXCKwWRuoVknCfe+nPwbesUAzu+glJqEsRniK0KX
S+Sl+2o8QE0LUvdKKECvAq+f3X55xX/zKSQC7C0KUIMC2VP1CAbw4+74ihlmXgOE3CTmIhwE5gMU
G2HLVN7cJIzoOKw7G6SkEVA4IRaB0IjTOWPJpPxEGfv1Cv0PSBv+B5bZkgrX/t9sOpE1JPACnMLa
BkJSbVG1qFkAEUBcmchlZ7lXTrHAcbVL03uugBgBL3LVoya9JTyfopuOHwEhzqkGd/65c4p3NS6X
zQWHGWTzsqrJukdqkr6vCpSKOKtycDrKeBWKVMpAxjbYZaTkzhboCN0mtwjpi2BtoFcaYuQQRNxa
L2sLLFiuPN08jaCNlHbG+W/AGiAAcnIIKFsOzvrh4rhQg2GQg0X9ZdBlPguhIx0zwNnZ7Wq6Et6w
XO2ZMlABPHev/cZ5/EQGEc3Cr54mi/mNlNaLbaSyzZgjRUMBietz+GCTjpm4cjGSsNeaqblQOiSJ
bidgvlmNHycbegL2DOzEBoochilgmr1+O6GfZ3V/lW32eUNTdtwjvtuulGtCtWVGxp6JUMFrkaOK
EamS0UV29lEpGqQD6RX0CBLjJklFt7sxY2KEWj0ltDJok9wjWKYs2GJkhhfmv4qQpFlSltH1/vgs
FzmS/ejpP0tOTOsB+Y7XTwW14N2PB5e5QKicFXrlNZkYyRQjYE+WskV+jopNxBrmfTYRjQNhMmEF
kDDfzd2gxN51DSQ4mFMBi4rtRZnVx8odrIZnIEZRREq5QvMRT2RFTVFyEhUeacHvXtvmt3vj3Qt9
OVqHQ7UYLChmR9JUBxnjYA2vGE6Z7A1hmAfkyYkxRUle815qSS++/HDx93uPnjFLmRBLXYN1se1w
ckQ5uhgu0PsWYEyjxE0No35zSRRqBx8OmYEUPPcTNNs8qOvJmTgmOuNvOYf7LeMPn/CHLxEZeA6/
LSSRAFtaAJzsMqYi03jLRE6HZYbTZkgNEq0p/YOyjFR79Alc7UxgfR/6Bx2jy/uWVpdE8fNt2hiX
CACLyhIVVyKFGXOUFod1zQmK7tfWNDQqIwVIlFqZ0ogyiCkHsuujAkvl7J5mjdz3B2ST4NvSHfYP
YVbE/C5GTyCEPY8GfXlLGai79C9IvB+rZAhlFEFJnW4BAMW9iv63ce953sPCU6EcRvOoKMmE81+P
fuMfYlTkiNPrroDT8/c/NHMU9r9lFgShxKyA8Y4OZmwRTQYead1UCcXN91NfNrf2jV+ErN6TnszE
q3T9zwBsJh0A2puk7HsvoBHf3ymIBZBETydgaTCkz6UatwtoLTEVqeZCZ9kG6bWQmE5WxTVFgHNb
hyqpzCIhmDYFHrtuxvgqmiSijEdH7HwDW0qYUXQOESmtYH9zHKkMYIc3i254EQ7efPv0fPdqjlZo
cnKOEQgdkHFLmVTL6lKshZLSVfoY0+PRKOUgtLijuk9gSZy3Ji7eMIBE2PITtTFjru0qnepI7A2X
KHqrawSmA5LfoQj8+Ms1VyDQuHk5CmKTjGtKIocOxjm++aYZechemoF5PUsmYLtydEJ/xcVa4CJT
OQ6+faxhpT57TVqg+QuxqkC0ggaWRwAx1DJB87qfYkQJ893/dEhv7t88u/67lWiW4MMX6rVyQRMB
zQmj1zZmLqyWYGgeXJhngLPPJwdXeS5EPELXUlmWd5/QtOANbiHOLSLSWDsRuoxiOeWeAdn5mUfS
ibsHc8SLu+xLbF7crf0DnBR4tgy6t4HjEoHerYxu1Ege2uzu7XheRDSEJgJEXkSzTfv14twLY0vI
9mAN9sz09NHSnDxRigoWqi9YWkKTij3Bi6oXpNnIQApQhIaDLIgU2WuTYowdI8BVDjZtWRalfW9F
eTUIrH73u0LoojrpXsleMUuJfbOgEoEotMeegs51VXXsdAAkx1ln5hNLKQ8D4XvHJLHpiFHrl7Td
li6EFpgCBHeDqy0gwQ2ucZKarPDpnjmu/90PH08/fDhtqxCJ+Nl5PuuMeHc/F1FaJO8sF9CZLxPd
awoQS2OdBMccKTHTKNbZK46RdwVFnhuK6r/dhoQR2repWu/cNlR4xUNkp3F87HxTZQsQou1A9fxP
5mtOi+XMmGZeYZek4UKKH/KX4ObDi3+N7PQdreixgurI9LQ0Ez0xyg5FJSFoR1TXBgqY5K4vaoc0
GxVggiDA/VMVj+TEl4kvivlalITfj9/+np18wuIBUu8hO2J1FCpXiDIJjAe0F8jWrGNc3Q48Y2VW
hRBTOv6LwkJcdlQEUguDLTF7zZcF4rAnPTvWvKPvW3wLzf0N2G24IFkZLlYZevQd4kVu/BgDcB1F
SCSbllDj7CJbjktvHjJJgiMBimqkA92ZQS8Tt5LMTlMqdcHVZNiQCDTY1PajHWUJWwIugv+6vvrh
9r/lQh01cv5v+ROF58wBnSMAlDxrsgmj1m5Tz0MGno0ZfTdcE/pAL8CYZU9pdN+MWv/cSGQj6Nfv
uk4Fo+b4iDf5TuDfFRRyb4iqOmGqoI2BIiQwlG6n0+0IEx4LRkxprMNS4BZZHDQiTIaiJC4GtJYR
VV9AMrF3955d5L4DYqoWjgoGAt+tU5e7xuJOujxgU45LlfBb4xZcXUap00N8P/7KLzDVxS04zr7i
thnqgbxTPrr81e+2TErq/J4IfC608Rg4GL3odCh5mQ5ra488s0sRjHTcWWX5eM2+8OkufocQFu13
J5R6I8+PDCc2aPYZPu8keTzQgK5q47L+dXSYN+OkSQpMdLj7UVsVQbJ9Givpqmb5EFKWsUBDIAWI
+i0iYv/Qb/uXdxSzwCojYucCMVJhkHGMA2tz5oAhUrHhcfOqHTznkD/1Ngru6nw8eVd6Vx5NdoGT
xY+LlSaC9lmgkQJLwAOpwbd+XFXQ6hWW7CJxddifgT5GIrgQOj7nMka1qZHpN4jBojH8YSf+EVHs
LKv6W689ZmgDkI7keQtVF3RzZ69VqXagFcIfvLX4f8Hb30++3vZzoiGC7srRvL87cDXLHuh0S8+s
QYYdETTfjgNi490UI4Oh0gd97JEh04dVkhxSPHZ2oOwtHr5kaZkijHWyMQ6Uikmks4e7FFWMTiYk
RK54TmR+/On0hutMenNGTR4Usk731tqRqPCt0+VOD1mz47D9QQYkpqAVwpoqUldTaNw89k7OkKn5
VJIP71AqvUxkTLdRLHialNZu3q8qvyyiglxHZIMGrOpRsUEtmQVOaLPClCVC2Oi814mdLrdSyVzt
QSqT4bDQeIQOiddO7tvaFpFBigNTCIdVC8vQj5nxx4veaqdpKiq11u1ZqxIHz6cPhBzLwOWiavsB
Ai1A37U+oW0fUg5+gfVnjZURqSnVM/u2TSLS79pIio+0dwfPLv4/ZOmsu11o79CmWlTaNl8VS0vX
5zMNyZybul7CtT1++D0T6O7R4at8kNiXwFnkfP767Nt/BSGTEuHNl5BYSA4udtIWYiKw5dNCqqz9
ABi5QENvmwWFznEOdcxqvM9n6iSZmNQgsL3/+8nD6+cgsUFbA0wno7VaKnldEAxzlb+FFw6lOO0q
HYVW2voEAckj1/wiod4W/+WLq/Eoqp/V1fIoSvPmEhuU0nWfNgB48Obm+YMrHnVUA/kgdCr/L3j1
O76HpOFoDJEJfYJen+8go60VqZ2PmUUznccbHNedi9M9WaotuwDHrLRBJ3PnbCy7XuqOGfHUzWdl
neRUkMciaEG/MMTF03abn7b3Jg3fZ5JFi0kUme9qxtxq08kFIbTHVBPC7g9QQECqNPtsk4AoaAtV
GVBRVSI45W0CWSAUWVGJgWmnLZ8K62DbjDjSIajeosI6xo41NWvedDLV8GCbWruSXEPPEpMVJcP7
Ty6NdNh0ZgHVxeBYgmdth5vT7kno4CZWPdo4WlnTdvANf4oyrFsoh8/HRxcnORWAtrFnoH2K2kBU
PpBmCLk87Si3RBPCLwr9mhYQUUdAA5KZEle1PY65KBYixYKz4fk/57dw89eJ0AIzcfVHLoVQjpAo
zpbouHYET4o7NnTynovexXghw5I8hNyz33GECGi7gAiw2ggyDpzuGzmsg4R47zZ5cH/97v3pPa5y
IIpEEDhBjAOfiEcqS3NWE0JSJKILYwJEXLp0uhhaqnmQY4CO9DFtsHpvEbNGhKYUo+8JZJGgHZR2
dMWccYdfIYvLkRrh3MC3X3T4GFXKP8jBl1/Pd6iJY2+xc71yydGQ1fisQ5Gjz5yf6VKDpNZ5+/jF
03+m4tY69E0mP0XLD9JmGe3lVrEwP2JwJrKvUgPWN4+NwyQixP/jQsnUXE3rcACQfPrkad4sk04E
CN5CoLIQktnzhs1zFEAxPmNNmaue2hljYjONhWo6JphAGtE76zGlkAVHYQUF7UCdj7HEWdOysp0Z
Q8oco1sCL4RSV7kPioT1rAlCIkz55PbRVzegOXX/6f3xo3v/mNNY37Zt3r3vHybwAUxz2SNergCE
duIN6NnsqhKvl24KEQIyqCTFiAx1/7TCtosIkVaZiY5u69VA4MtmICDX+SaWWhc6LSvWVy+DzYM4
ImrdsDZzQUZGczJCdKkTwU+QmNUWD1O6FiK4CIanT8oo0bHUMSiHMBkfG/f/WHo2uRVFoA7Li4fn
x9fv4kOIA9NrY7FNrG2xgMOpjXdoZHlF69OYmyyqaiH8R0HoBV2AhxtPRjmPSQZjhdjX3ct73I50
EzMzH6iqgek9/tFbTsrtvjVRU8TMZdJESbQrxResQMSspDHQIYhN1beArzAcl55xe9B53zWZVgc9
wzkxVLd54GAojZjjHoWQxCjYfcvX5OBAhEaSiD4+M1Hsg+84KhQIKdnIzPjwRDukqwy05AIJs5UM
1AOODnIYm0TUJ/2kQV+MN5K7uOn/8cakW/pkj2FjARQexc8bI0icY4qiBBK6zSo1CWNcZdXYNln7
gphQtzNajzQUJfaGqyHAIASqFnCRsZE53Hk9MHltgPSrIFFlWKzNkkyIVkEIaA7jtDq6UfbUCN6+
SLXp0B6utSxFKJ4O8W0R1PqAlgE4lkAefXzbCGMDRzr8fo+kOsWMxsCsH2dPX0FJKgCGbR6Y0r39
JERYOiqJYrKkGgraXvI1n3bmRmFXxXPx9+Dw2bfNDwjMauFEUP6I0GV3omtxznSdmR3jZ9qOL5rb
ZK7IuA8IJ5TcbHfNTfO6ChkDZRYN9WFwQQy3To6c9TA7qOayAYL5raK0+kFXJuMlkJGI0O0RogyB
q3+wlMFhfmXYpcKuTXo0uk2f81jHzhxAdHWsYFztud8MiXyze+ykkLXP2x2gtDK1Je03yMGBY8lp
EeKWWmqB2rVtNwUxXCxyWa0TVIoOccZ23bZ0qmvTwqm1A9tbVDYNhjzpmrC1sfRM+2Q+Sy/rhspM
y5TDqswqU7LttO5UPJeNlcBOIbNzB6Sr8dz3mUbg4vLjinM6IQkKIaUcJY6YeoE3d3zBmE+cbqNm
uy6Q4cc/AqxXqkOZCu7fHj/8fpqNRPJ0AlSF1iMPXihXWkBmcRLAzSSlNjOAnFcWZF2GNbeRwa9e
rfZFCciL0tXyBbHbRSABeX/54nOecohtg/6AlKPtmN/0crojQqZQnwyoA1yoONFhhFiXO5VaRUlK
7qffTx/y9G+8rQKVbblpmYscBC8O/PLu6zBfmBiSOnUoDqnUwO7A0tAqDToz5NdjKfc8KZbTBL73
5n8PewGZmUhjluJdVV5R4SW6p8ykRYDVVqVo6Q0VqFSQuS1sjba1i9663Yy0y1+4KFAjjLEyAu5e
wKv5MxSw+ii+D03uGM4zUvhKBsEBrzD6i4E4LnACw+MqhyN9yJsJORrElBF1sauIEujDSFqzRBBS
KpwTEbFlYLNrSGhvUaqUzD6Zr/I5C+QL0uavP95eczAerLQA0bn9QcI2mBmRyoZobHH2K1GzgHlL
SwZ6JnUVk4IywxTHV9lWQWb7ZlG7yUSmXOeIsj6YaNtGU1/WR085BPm/0HeRUUAk9sg/n2ayIuti
i4Lae3VEPsmsROeob2rMpdwgrna1kI0rIINyq3MWUzsqHXl23tpXLy5ylKAkijHrURI1NHuUNKSf
MTQ0UTII1AqcHWwCrBmfMw0KlZ+P3ok03UTgChRdQ2OSrMyF2EPopl/idRFmklVIB5/mEAP9c9kM
Q+hLNrcd59g0q0bIpNddOsY3T3njfg4ilJsbb1CvgQ5Hgo6J28a/M8DRpLVTaq54Kb0CbW5N/Skp
IpS3CIj9A7Sv5mzB92Qdh7oFoJ4BOL0w9HEMPu110RD3oJMoHN7Cp4ovvz5+eHzzJD+FQKm1sMFv
jEstSfIBDydB4IBIvQWAZDLnXhGoFPMN0J1SfGrQnz7FwyyX4/Euo5YG9kx3BwSmSevHelK1dBcg
Op9Pampvbr3RXSjx8PL44fmP6Yr9C2wLaOznB2+jtNpYTcAuoiQIcBaTOo9QUC8tu5hAufPa/qHc
sTxFz/hbLsvnynx0SIOAvM6glb7U2L0++5nT5LdXx9dXvA4m3aaD9CMLn5O7kEmfwfb47Jc499mH
8AN3ZZO1J0qnTPfF4NGY/1H19b+ffMuXMfPQJxon1Z6gWvjIFv5doNJKKr35+4Mbn9tXpQoQ+swx
hEgRNJuH/KSyU8y83xQhqJT+p7IefSXWpla6s5/PjnJoVyrhLupDInQfLNVVod1RQAFWmuRuhwnp
VBdpmImdBSTFBVkQHyraWURhEpX2vZQMgSrSfvr0j+8X2eOAFkLGU68L6X/XbvC3LiisS4jVrIBU
4DFbBj0WhYlpYMCvpxcf86MfBshAgJ1BZoR4LVA+Y8E9Kusa2E5SRsSMpB+Ov1z+mCalS9SkkOiw
EazP1pKRt54h5BcgUP/UfbQbpYczz51dl1uviq5/YWrqGvkPCpjJZl5+/Bovf5+zr13Weq9KGxYv
Sta8+m95QpC1EcDQhRZFAwfSpSQm+pz3pCTBFj+LU+4JTn/sjyUYCazIQHivsnu+uxhfkuGh68qt
DO52CQhhdcWqjIoJ6UCS9m8D0MlGD0tPaotoumJYbnQ7Pa1KB27HKmqinJBWtdie0eRFoXDq2Bd3
zAL/xbE3ehSrlAmFYy/jt+mUE7g4ky9/oDy1HNkCw3nskN3t37HTjCFE7zzk8OQUbvOg6u3F8dOn
p0OKzcPO3m8jBEqmv1Rs+tU3/CyH4ClnUkGgO/vehSfCE3H1SJ7OunvDFPn8+z8ef+656tpIlydQ
O1uDpCV9dKF/TbSjSU+FrNfmrA+x9FuklUkbpfZ5I1R5LEMWRSNBZEsIiRXLzlq5M4ubsyAjcS4L
t4VkSUoejBgqGLfEVg5++fjyBZGxsE0CS9+xsEyytWnV4BA4E2YR1n01OZG1RJ4PHysN5ODi+f+x
dbZNWty6uv5FVA2El+HrEEjIStbbzjp7ky9UklMZ3iEMgYRff677viw/PexT1eORbVmSZVmW3f10
v/370fd0OGMAGcJ58IHBryeIEcyOvzZMDjw4aHUY1UaJWyejGCnNT/8Z1Rxjje9u0IsNLGe4RM5R
Pjqp3iyid1zAkZhjSpRMngwXvU3p+loP837rhOI9MkdjqO3sA0ZQuL6I6KC+7znTtAoaLUG2hp6T
fuqS3n9w/htEZEJK8xl1sENsbTb5b8ExpZ5rm0Re5GeTiXT0krR9+Wef8JYKKay4aAk8Frwpt0zU
LZhZ6M19+PlvBW0BKJPPZNfcWb9zZveLLyft5lgXjPPVEVPMs+M+bb8eIucuSl+DRxUXaF42BD69
qBh+DIsSzAp6FIx6L9RzBMhqGwC6lrWEUorl6ahwfgDLY3cJxWa3LwyQhfDfH3/P3UayWSlpTxtT
WkoOLIhKCCCodeaUANP4MDOsn7kDxm4p9lEEQ8eQO77qnMWauIkInIr83uldn0bsT6XY3lMLQ1Ku
/mCQ//s98nlR5XobqxLSF3XhmcIpnPVxRjtmf66enASMXsihcXydKqYEZXQY5uZ2lDvLZXo5QYVw
svMhmqWGKg1uzCv6nLiX/17Gu/QvFOkDEqQjirSxZLF69Prbm/cffb6Iw67TIa3aX17dyB0mr8i8
7jAhuxOV2QNcT3T9W7z7KUXbwq0E5Uqa67T+W6BswHc/fP2ct7uSpy90ZN4Z7w2b2uFWP1TS4Txh
Qku4SWsD6fkoKwAPvX3HfwdXY922o87qeRVu9hZpWPNTRGyU3J0qJoiNlwMcjDtN2qrIp8oWKx1p
no8yU7RJipRb2tRZzUA5gUhR+rhTlK9ZrbvjTGCFaHyppcJbGSqOctEPSGC5aIASsk79FbywdsF2
Rmz+S1kCO41+Y35SMZWoyiXoqo2ai/4yrnsTESnSvsar5TocpsN66UGLKTolp0bdoUAT9itqhF12
VN2KO6eZ/LO1OpvPU0ChwjM7UZFLT9d/VKxCVlR2XMxhssS5bm8h1oEL8B2GFvmu7S/WnOQJGyRA
XCXcKcDr918//S8q3fXDRooll84ZFhRCcGwBcGNhI/kQWVjzn0crYisEzsxF0MhgLT0l7aQ9++Pl
xfmrHF3SceIAux9NNPCMZa2NlYFGjlfrAsMmT30hgKnWdcnp2btHmV8dHzim/3tcowhswWGlh+sH
QLMTv+LFImgk739mAfn88dHZ+Yt+bbKLkL2UT+cbPNL/7uxJa8d/8oaSRxrW6SQGThCkfRsjQ1pW
tCVgwqxIGSsMvchpUtGptT3V4NCytgbgJcXWZHDWTtrbI+u7hbREZfJNehAg9OpzM0z62cOB9fur
BzffPAZ/97MC0uj0BNL/ep9yFYolcWaB4ADRQA8WmAZksSwufhBICk5/wpofuQKvX6/2F80aIIX7
KubZ1Y/5dSsdvf8xswuCn56++BEeed4IP+0QV4fkVB1S+5X0DlM0RrefpAgAlO2FvtA9mNhDkUNw
FD8EUjFPslqGqhZQV7dazMBd5oM3u75OCRJp87YBe+jNgurwpmUdVNHktwmkreWLwaaY3qVZLCtm
BRrWV/RUHBuuZUxSTad+8WWmbYuYqV66xdOuyMNlGkqe3GK8WLZ6cFp7yKzpcSrWGF0GcBxkDwtK
G8I63Jn1uw9LNeWLFC+efn3/75Et+vB/ZPJSc9U4zTACG3ci2Zml1aUtMUOmZEOzdlQ1lWObHtaL
3RBA7qe0MoQATDr3RxByLiNaLi0oGW+3RT+1XLZMgQ1WYz087p6JwdU5Kch0Asj8/OsRb70I0Ndl
sFbdPv/2LS9Auvzz2T/yPz8SCKMbH/JPDV3FA6Xv3tPvjGgZU4xikF6+4R296RKzL/40Hi3gx8RH
S6WxiB5ZtmNqZUBzCDyntVKOBLMdKKqOzgVG5xVrwDO9yoRVU9AyzIrE9aYIePQBLbPG1AVy/TwC
rwW+vgudeak/UjVX5UG+MkEjvDWNjuyyjqrI2vCh++lmjUAgnWyDpeYRFmwcWtr02tTfnV18de9i
IyM2FCK2MiNbh/zqyZ07FxyLITpFCoYsP13+VDFI0sEOnYZzdefNPzsJI9z1KbKGfJosHSEdxKFC
WpbwKTjM0MB6wAEdNcxxYU8osE+ojAEoEjBSEG/Bnj9lQK+txxRIfqX1drNe0dOaJHXrt1zRPTn6
yr2d/tQ2Rm8HFLyyvzl/8Oxn8w60axZ1G0mAcubQ1ffztoiuYjTxYo0DyEfu2Tn7mgVWuBv8nL2/
wM5mOzemSfYP38lydWvO3ppy396Q9M8f2ZfvX3az7M4PTTKExlmNvZ0dc47+x8uvX/+UkezVwcjI
TNDBaE4Ig15Oqzrdg6ydPAyr2lAPwqZ0qB8uJceFtLQkBU6Nb7UZGyn72theDOMWkKMzc6anlfe6
RC+5HCfSPRAKSMrlGAHAFQRS4Ar24ebjG98py07z3fs9Kms8XnJy84T3aKBnXrqCqj0L6fj01/Xg
zSs0rMro+caLj735BkfMKnJ2i68KKaTEeEbBgBHES4GhTNZ3eEBxvcKq4+2oo80trk3m7S/kbL1e
oEYmwjUF8KItACZFitCc3pCS9RjH26W8+I6X5f1xIx+M+Jx3L2yetq4eNrf19iBwIBltnv2E1MpI
SjkUvCJCwjvfBWUKHQBniP0h7TQSEUU1Jwao6Kz3xKje+HTyycvcSknTq6d9lwoNyN6+zY8IquKN
bMOiWlaKgJ/Of8ktTNHLNOEoFUU4v2QTvISxHelBkoKDTItcuV24cSmINKvz6+1X1Hop1RDhTVVl
SpLqv27n5Uv2KPnzX7jSAuDD+XrxBhUp+oq3LL//4eX9pxfkVgd6B4/6pZrLWyzqIlC4eFQQ7gf2
84V/fP361aOg9I+ntJ893EH72Q1ejkxVBKlFpwBeKIdLaqRcZKVvW7EjY5lau3CQyJZRM/VgkbfH
wHN/tROqfsgpNS7J3Pd/Xn1P2xZCl7l3dvfpegPQ+b1CstvN9kvzxs0pI1gibqAa7J4YDCd1i4JA
96+esn+tMkjtrU3phP6OQnxb3gv07NXFxzt/0z28vM+3wrgzzx6Gfy8vCbSe+OM6W3Vz87m7dAp4
61+w1o81AUUC2F1e6y9u9c2zN8QFvxIR4NCzGeqRIzCNuujhaCEVL9yyI5CjC/JZ2hOvsW572zGY
vTMOQNukoCgTHV+/9Ihics5nU3nAlBLEnHBHdkYXdfGpLnlkRXwc/u6rPYUBjSCUKHJe7CEbSiiX
pBxIExKs5e385+f/4SgvCAkFaFRK6wUc4by2YyGHemnc+8dghdy0UNrqL22g0ggj9SW7fi9u7JKz
jHWSwxnOPsbJsQdi9W63IUw49ABDVjIhJc768LfP7x4GvLYfTcbuzrDkIQIDMKRHT9RSAkC6AbJd
XUGJ6Cr47NOLWm4CxxhnhpcF2IcTJEP5poEVO01JY9rzGSowhTVeWCkIDQEolAiwJTv1mZQYTnYa
9AHTqQFotzToSPUTZtE5EbNdv0qEF1HXM8Dp0hoH/jfcXnvJFjMUqU15QXK7AADVl2A26kWi7MZD
fs8U5Z8o154k1cMSh9FdBySuDSDcuUdG0R7lHbFC9Bqqu8ax/3QzPVVEyUaGvVWsOY7FoiGnZLoz
zRS6aco4Vcg/N2kAQbu49/kXGnKf5N/nP9959PnybzFRD8sTj/fDoj0viqiVUFWPGKGyr2X+1RTj
Q4Xp6Y2ljDg0k2AK2hAo2qqGWvsk6X8wsQBAkcjSbGcHi//UcG27zAd4ee2XS2FpwcvFhKV8tsEQ
DYN6ci2ZbJd6KduGqGJhMSn2UamWPM6/fVIMFzZbCJfiZn6QCSRFAAg8T2M5h7+oJVtuZSV3iiL8
df0VyRl2jbgPZqWbTHmm4uChs9D5kMPoqroVyy90mJTr9ftvX3/1IK4mjYnhsTQYOPi0TJbNk5LJ
eadImRCEPNVkQj1rnmLao6mzU6bPn3391/+Aj/IsUKGks7N6c/fRuwuCS5BICRQ+E7Aaq5Imum2k
KyAsPSnhd5A7X/xFsGWYcCrU//xyrGZFI4DmaKlh7ICV3UHfCQvSiX2YJcrNW2L7pjdkwJQoNhZP
vV+94k15fSvcClKVj5RLqzRWtKTGVMLi4afuJwC0PyuqnDeqTpCZeHascEFSo5VXyUR9ebngrUev
b653paYlqFT/+hKTQQfNkQCCKpnEPopq3lSRqjMqzVGzYYlRvkuoJVtJN6FDwZd9B2d6BRZqtREw
HW9PpJxObB1Oi+gBzGFZBbz/8+tX/6ZNGvDvKFe7gZ5/fv4sbbzKAyIr9AXSA0mX5qBd/fniYQJu
ervYEdoKUSsX05GY4oOhWUcDCBw0Q3FiZP5J5e3j2+eP6WQF5z8VxQ5b8FaPBuFAiP5kNZwZFlMC
X2nlXWFIGORuDGC4L/C4yK49hRVKJUz1yFJTotTqYxoC0fgSc/YfkiZ9d8FEtyVYkmwbFWnB9AIM
hqHuZjMb5MGUCqVeZAUqokikEWfKjy2unlyyU2kdnMAoOG2RaWZKaZCAstMYXuurV4t1ixsFIBsV
W1kqcTaA613dwwyfqoQCLa5AF+/4Mk59FzdH7v0iLT1y66krMkVVVfdWLTxB25nbmlooSWMYbYpU
Dkn+22CEJIddUfzu3tc3ommRN55ZuKlkaN4+W/oFRsXbO7PBYi67zWIdglSQJzRVmJW2MMpea5nF
MzIp7GOvX33z6uV3mE5WxMu7v0BLRNYmqKdEDX/4AZSRwxCii+YKXRtTuIC6fMtg8T579cf/sFKC
m/XSMImwK8FaY3qOz7MdawaoSIOZ0I+HLdIo+IahpglTs37l/FI0csSXC5UQlk1Ibpqs74jso1Zw
Av/vl9rsKNXweDYkcG0BTBSgQeCN298ksqVE6UeoPHazjoe78zqJ3ma7CypiOmS/6Qv164wwXyXO
bTkK0zFVNHpbnTT4rEojRxXcMuqhZFMUj4Z8DzDl2disgZ5dF6V7N0bUczhVjmLbyd15AJmr9eYy
eM1i831IDBJ7t0fJ0z++/70/yOXptp5zR/nZMlzfAoZZ95wBRjYLGYDjhmGC+wh+wKXLI5XFkGvB
wls5psFQv3z2XZ9AAYHGFG9TW0q98/riTV/BVvN0gKJLBoIMeiQ9a/jayQWY+T6BqZX4DQHKQXj7
+C2vsopvJbMvs6Rc8ZE6d9NVxCKPO8is3q2oB9aDA1ytrycAwuPtY8npKygjO+9ij4udVWJq+L+v
xYUWWF7bTfLpM+dUd+NT9QnU1zPoLQBxBNoXaWLMepG7d799zq1qbqmg6rgKLHvpsJqco25quajh
Wru1jsRMI6c18xfbia2teyE+OT/PQugHxmAyqp1nbh8datM1UTtl6EcKn/R5J8aLNsgZq3Dq6Nle
Pr84u7F/+YAS0FhHfq+iljWeAWywQV30UmRSaK4rvZLVmvQIAUGKNjJZ2jrOFHqRhSYp143fPrxV
hIzZ4rNfn7IHdK3V+/4DiFe1ltPmJ6zWYEPdxeL8FzumAHI0xRoBSE8bD/ceiHPjt8iCrI2qa8zr
UJMgjGIako5u+v/84uXrHFPbQdOZBYhgdylWHACkFctGO1vNw4Zi0j4ogRSibior1qK0k4ly9EPa
xoAr+NnMbE5KSdFgV7Flu/FO02bLQyNgMCJQNG7O4ue3LrgoHO+h1jvOdRGtArdi8t9mkBhEwMQl
hyhAeJmr3qmjSrnm5Uq9sxQKY5TZ4/Pv9NxmFEEtbFfbuJAKUwFGinZsJSMqkh26HEJTsojSN+gu
ctTtvgHIsPbMfaj3j/jd/fJf1pBWPwpPLrOUf1ndnNVMop7xMsVAIhWgdzcePOPjRy1z8tWhb1f+
/Ovys7+nDsLfwQuz2c8sOzFvNWbRowQn8U5xPl1CkCJ6Nv5B05zgVRJTqiYOAjHh1Sy31Lg8ffrh
9YNbb/599eRAkcbUwwu6OUhEHpmEXv2YfJLtsz72m2Z3Hz+98TjudodgEK6IJQ+Y/xWYFAl41oBC
FnhSsgFO7y00cKqqF5GSoqVZO5nO7weD15ghMTJF7pgb/7nAfv3Hg9+/+r8tnmTQyAPS/KRLVXsY
WCYBvBsARYYMAYIcZam2Wwo3cJaETAnWH52lXGQLU66ZlPO/Zk6SvjSNWbglhx6lNVXNov2LzUtQ
4kiYtjw/sB70nIATUbeqKyUIXAVXT3qkueCc2y4LKoq9KdjyheZwzDiPQqoKiG8kP0kZxc0obgUB
IDk6QmZrgZPN0XRZBRUV+oUXe7m67vjiZLnq4df0szwDqr/xuDFzIC6O75l57Bqxl5SGgWNu2Sj0
ETQF6mjvgt2CyhDaJt4JMhJXfasH7SEVa/ln9C7Zla5wCBykWjd7yCg7qT6ghkHiBSYAHQPoomGD
9HQcE3yWSAjWXVFNMUqsPj+9uP0d1NHjx78e3tH5Q612xf+CJPLYQIM9WFsApXHNyqWtuvDRksJt
w34mSBPmhI9a78cDgBPzBbry1ALqXBSTIvv7H3eBvQaTa1i3OfnNNvdRWcFoxE31H9gk26qW4bxp
e/FbcJu3it+Cu3xEJyUrq9HK5NbSs9FRhLhX6cDJw4NvVYsOVMRG/w0P2oZu8N9Yo2HURCbTbLQN
Vu+Z8h/6UKIlgNmq0YKlU3FIucYq1ySCIiKMuLsTkCzPJXSD+pTpvJifWuWhNbXkYGCKUZUGePzf
lcxWHoEgkCTMz1yf9VEcbzJI4CpTMii8je/y1/t/56FAiuJsO59i2M3GM1FMI2099WS2kZ+/uM37
kyk5QwyDbqhGERlqQJQmR8qC0wFfwUjk41Q93Yagjp8m40iZ/7qA7QimBlkQqjkaFsz/Cj2uJTi9
+Fb1YxsEob4jwOpe+X0xfbktoKbBo542dvmwuLCh2r2xZ1pHpwAgV2eNNgeGobcA843wlhKEeP/D
szuP3iQMYraonU0YYEVa9QpIub59V+WKBoGi7UZqmyySo2B8ICmF28jWoTjzF6ZjmsHvySAAJKlR
IlIpD2JIrmZTBAKlpDOPsL7hNo3RJDKQRvV7uQM6PbNVAiSyHOIo0DKKuZx4VS1iDsNK1Dy4Ux7V
HRCsWVR+PftDXyDJNUo8lrJ8JQXloTelFIAh47KGkoMfgLRXe00ysxI0LuqK3P+VCBG9NsKgjcDg
FqRcagCojpmAzk5qnCUoy3YX75zfpfpfl5c1+iq8E4Wki/FqvA+6aGcEskYlpJ6AxH9SjChwhw5T
ChNnf8PPyAJDJAQPkQGUlt7Zo4g95oTqyJqqWGDvhb3n/enU9Sm1/Wm23IDqd/l8gq1PflHG04Xc
ogKgKWmwrj3Xxo2q3Kvyuba+4JwHxXwa8eani5s3LmBgu6R5eHHnfMDMdB5itKWPmAH7huH1VVjf
xiMrKM0XpSDZp8mGvqtxnm+jPwhLPenmmvZ9EC+Mf3r2nzsf8lZ2MvNxVfA3f8XpN1b1Ia8fvTz/
zi6tO4jzvSHp7mflelPPAVD7hgdRPeNAW4moVRUPY7IZ5bGBOJUYiJ64zzjn/O8QnW2v3Ilubn5l
0HMaaGHa/XGv6YqWc/ceMLQxcyDSORqkTSnVUrMclCGlJUZplqXzh1cx1lVdY68lB+f6pNGMKceY
u3qVzLVEmhRtQJ6I4TS6JgEEuYIa7kvYMidvJaVlQG6B06ZzqvvePrvRZuj5sBOWdvdypSGBAWnQ
FXp64gx15q6dZZ53Crr7SqY1+ZhCXxMC/lnnLiV1u64EFFPw389ffM8MHndclOVXx5VtR7vioXFc
4G5MBrI/w0Adaih6iZtB9Gik2mzBqNBSV+YgJt8UuQCwQnpIYc4n9VUnwqMpiY9F5reCabBDmNBb
pClfdEtdM1eFYO1HZSBYapFXA5j9TAhLu/+sLXXEgrT19oBU2WVAlQimCf84EmDdMJ7KCkkO73t2
vjbcqZxF17CBIaKElKm8D9J0r6Y4C2e27lX/o8PwS291Vn56rU6VuR8HMs40fidPdluGAJDNHVa4
dnFTgHDfR0Znz58+aKRHXTpwWgw1MIqtwWB6t+2Sm5Rgja3ZIeIUsGjR4lMEBCIIXtJzR1ICJH/9
D09j8J/SGmRDKNGLAliKEL8eCjEK1IFzQO7Wn6KMX386EifYYQPItKdij61AqotUE3ZQKwj3fNqI
we8Uj2Wk/b0XD17dfqxlpWxfa29ZPBLi9XDoM2+1qx04IyAwYquqdbtiestcZH/MxL/x/PH9tU6z
WtN/0kECvP+ve2//rkpmeBrXgAJpRliAFBiMntgCemFkAKx4pCwwmAsl2Nk1g9PA+hDJNrCN4FoY
84uxUQwIY4eFNIzbSxRotGFqR2CrlJcfHmbzfzK6VdwpoqymcAAw/cwXSKEDqiZF8zi1Wp/KoITa
m2c/fL55UoTIHV0qGwBGMWu3axPFa3Gp0qZkacCV+8f8o8Z+qn+yuXUjAatFJ3118dWdv1m27JtM
jX0KvYekxlTRSGgZd3nomo/y5hZ1aynsmc8cduEt56sZuSvEbQ2+W9Tr04fbD2PD3NWem8k37//z
/Zt/hj+h4p2n+YFPWvhYJoOG3cZ6dfazDoLkjCEFjpE26Mxui56TgWB1qXbUxk4dcLIApLVGKOUJ
wU1wkXXRIwNBUrBVS6MM+K4Qg2YuJd5+5q5o7l39xK0rVti+dQPQi4ojQNBClkJcAu/UmJft+sYa
gp29jkDfdeT6G4FsTLoJCVz7cfohJoJMJJ2VCMHpBSklAFx2nBJj96iULlNKupxElasq1IaWO2eK
amKxGMXIlB4MZ9km7dOtV0/m6zJrKOPCEAFBTs/oKkiGbO1IHRLkQQKKTR1VslxUfQGA4wWaFwhM
ZVL3ausjsXnMjTImHFznWIuCIw/adyVD+DV3+Q9LL5Cvnrz6Py8Ymxv7l7spe3jOU4ZdjEERN2ww
6lAJyNQedQeOHDwxDyqQbTrzdvepGddRDwHOqGidA9iWBgvIYILaozhcgBXUHTEQIVVu1DvbbSwa
PHarZRhlO7zjBUGYMkFbXBf+gEQFzkuO+A4Y/X7vP7f+EVdjdv3MwRkOaQBSKJRXxMsxyz5VghIY
WNLyDFdPtp1r+bTUzph+HqVhc1C0i6QMSRbAeLQVW/Ved5AX2bP7vE2HJ/l5dIYHeQ4v1QFmSnP5
M3+cAlOTrA9H5C0HmWV97QOzgzqyzh3SIwAjsmG3xI/sWf8pMmA4dTK/DFE7apEu0B17JLBTuoYB
G/ph+u4NSd3USXidtUgRWmNVmyxEIAgdSkiFXRmBBdYPp8iwLpMaEJoVpjw72QaP++U7UOzAjrWY
x2gBusYwVHTy6upFFhUKSVEqv/+EMy1JK673FgqC0aVW3UiYGxBgZnSJ06JklWrIvwK16p5k6dzt
xEToEWOFbfz/dOfzb0paMSEd4eobIbDGsZQQsfuvEofRwQ9vKwUn1fvQi/Y+TrP2Rt0hUX3dsZ6k
RmBlvuSQ57tFLaZT5khOW+QLg+O7ero6bwOiI1xR0sHR8ppLDnLBSffGmUHniwtWivr207dv/xPv
70JTVas2pAhWBmBrv76frLIB2IvTRgz5KWLeUbdmJnQQ5GAtNQDFBh1Rd0oj4J2e7vCATUX6U/sB
sP3JmZHnWnnqy5IEu2Qu2EwSoKFUmBh7Kp5Vab5KuY8L4u0/XgczR2P8s9ekKMguLj1kURxQjWzL
ijb2bcHUBVcFR+XJ2SKv5ZMGsoAAjBnmhIZ6MqRUgN42Dg6pnCUBlpSlEyeBORizdZ5t02kOvXRU
4m2yw+j/yZDv6kq+91lgRdF6qNAMXFCw8BcllKtHcGhGLSWNRgGRwrkfD0453Yr8PcdUGwcrjGml
0+n3mqVRCPllsaPB6nUpaOtKRby8vPPvLakSqQ5M6v8XHYV4Wby9fcHTPWOUVTzNZ6+HrmPilZ1O
LnOnN8m0W6QCs+TSbyITbAsd5B+YV+lO7sjzb9ulPEs5YI9oycGcFBUKp6qHa0xlAlIUYirJic3B
KqGsbHR3r2zAXiBsNbw9//5xsEcD7TO5g9EhjWrN4yrPH9+693gFB9gTvU36njfn9FRqVp7aV4Y7
4udu6kygZdIs29QgRUPiiYvJL9mMThsOK11EqowSIO2J2zok094QxoswnFWeFFNqmG8s7uui1oKv
IsvZJX9F6pYb7qvgWmQHbbymlphR8jY8M24bPRK089HMxPIKDzIAkvOsrCO6pwPITtVlSd3Vh7h3
5VF/yZIEk+P9da/goCDUpKaSrjkCL3JMzE8fH54/humnr9lYX9749vY/IXn7H5f3vo0CG/GrV3Cn
PWwc9sXMzLZFe6MBh/IybMAlHyUo4CTTsqmZVPtpVDBqB+sIWcucdRSFdbf1ji/ivljnoGoz6ZMw
qJI7jlIKgRav9GDc6mP31NFYM/NwBAsdcLJ4p5MZeRva92vvbUAp9DPKzOZkWU07BHe7AhcliV60
iC/olpnqlZFrzQqEqcigux/ngHGeF377+8XbxUJGyMkVdpMKlLyEIygzEXtF3naPclpQjmjpbZ1P
0tPbh0RxpEchR15yuW5zSAQRnwfpAC4RaxDOt90Rq44pTcMAZN4XEslnIm0JkUa2i3m9w+4j7dPH
scl0p10D2c5o5jsbUTtlnFYbX8DRiMLwWjWTftpzRY0xk2mvALUYaId8346hWYyJUpy+0qV1x4HW
lE2rRWNJpKCk6YsbIw0lLaZbZU/BUBlxyNvdNYNHvDSsZ5BUnEwmqw+JdaGc1ZJiLszPFFdPeEBb
Sirv2n5JhzEJGivk9/dfB2uOXlFdzW2T0kGCGMqsDgiqkknrHBkue86UQ1rpp1tRS7Dz41oOdNja
eazD1q6/PHCvl2OYfh0D798lgHEAPL2fmQHQ/LbVAUDcLEBsj9c4ffzt/u37/33r0wUPZ6UUpl2a
gdfKg2h0gov+UsqF4CDFD07Yo8IqcxPIhF06EoaxBEAuWQRYBbtM0qZyWvcWotsGIDBUClIUDWpG
IuKymBy0WBWn1hlakcHapGG5Z+asy5Qh+DhVUFHqoeGOj2a5OX/+t/NEPFqEKjLVBKgydiDLBUyK
ZbXnESbdd9DXCmgflyK72bi8upHDJ4sO9koZsqXfHRC6ftrcWZEets5UPuBRvgZVolQENeIcFRQi
7egUm1PHKz7UeGeQaQGhncqWrJaCwOqJrIVBPhkAuYhRlgE6VkeeNKIQaU3Hz/AKgod/vXsUkhk7
/mvU0Hj7DYGubqttQ8F1wIgEWjXUSpGGFUHb7cSgQHpu1ZONwKICFmmK1mZxFtiYPPSkI2Jt6UCk
XdBrgg0gdlytQoSfBkwNXF/9/s1Xl9225j70wd8yRn1kNkzh1TW5DyRHhBF4wasHe3iWXxdtd62N
TlXUKkiEC2NvqZ/mNAjV/6nC0w3vRR3s8LSdODvPxpApgSjO7xBX/sjajnQKKlvSVCMj7UjXYM4e
kvplNcyKsRTQ2ovUdCs1MyZM67/oVwdivEB0WO4CELDnAG/fPnibJ9m5Nm/gTIOOMIXKJ0IVYjcM
EYjM0d12ydD1Aic80rkOPJmIEJUGYV4PiL83zgfw6pn/SlgTeIMft4rypT+ujQRAlqXDkv6EjYKI
4dd0+s+bCKa5EcDGwicg+vOq6LY/vyJFhtOeiwpCXFLfckm1qJG7v5+xL5bvfi2gSgM/OtLgOosH
TFm2yY1ZJm7TJmc+m/PwLIwPhiacdVdDI63/5D9VKcsdW8zvUM24lekeYIA1GSWXvHHkMFuu8Mh5
xSG+41hrqTkymqxV0obNNmLscDXJk5FZKboZRq64zq58G53WMbcxdZ3zmtISzDtbMHJfu2ZnoZHn
HMiYh0UVd5Idgm9v3fk+s8SjZvuTYEkBnKZqSzprOas3X42incpiUlumoFO2FZG7W45OIHJL/jRU
UfrnfYgOK3oVRN1zSZG1ZDcjC91IHwn4vw6SURUUWLNI6Qek9hicPuIQU/1fB+JQpBBymurY4ObY
AhnChGJow4QljrSqvooSghHzdWiiJlSoPCJd7zUt1uEROAicgXI8FKDdxJdANnLVQ9KGCx4C6GED
zDrQcDlv/uvZ2QrCju1c1qR359mjF2cXsA2xGTOnwwwOPDSLlbprp4kVEcpgV10sLWgzNAEAhTpH
Aj1xxfBjYR0cjpM+f/wXeKr00OcKBRs5dVE4mQ4kU5+hH2+RPuiqSPF76wUsZFw10YIXDfeShT4R
0BRqkXQN37Anf/+vr2+c5UXGiqJDJuUK9Vt4cPjhDfsxN70iafgYjc9TRpTkGh8IuXAZXQurWwcl
hqGaosh6BfQHXD3z35zAclqwpLZ2fCI+t4TUz2kegKEr57ZwtHT6+SM1IJN2RTu/wycquoxZXk2f
tHmcNa6d9d/rlZg6bsZJqVwicXdd0VRm1NfjLFLGcz5ewHJEzUlcCCgUwBZQGC2GPFyoUKXoWUDb
PURpYKZV59IGrurBOiQ08I1FB499irXnkAviIEaOprqHQ4EWzUhmlDwoBZNhJE+KMzX7ReG9pw95
SqQbBwbWsZ23bJDrKTYJoI+15BFOKNKCi074AgjbkW5AkrYc+ym6FeC1vfKRo3tG77FIfinxnLg6
knchBRU4WGHI1WNh2q7u1pVlooMSW777SzI0WZu7nGOnCrXAZyHG3ClEbyG0rFyWa1D7E//ofUI6
JKQq7fXyZCgiKOptkT1l3edC2NGiuQ7ElC5ZDmVLZiwjW/wK/8PVcS4MXg06pmSwdpjY2/LSqCuU
HEnX+ovaJnoeQ6QR9ec/37r56PU6D4ShEizv5784PaUhjXLHArOjFF9Jka2uAIQxZ6o3BgAMIbBS
Horp2rlnhBPEFQMc22rV6JeBQQkOz9wUyHjOnhn0jCRdKlXTMSFGl5bwBsjopQ8N4SNUex1Sd/9x
9+YpVqMBhla7aAJqtEk7ahCIQpoCr/UT6WLMrk+wGgdgP6pDhELcvTWkrRQglWM2nImybS1vISWC
2Ns4qqAvCj79mLcvEJ6lf3Sr9mtf09FrTdo0i9nQ4H9GoO7s7flDNrbClnfhwzxxcnkn2ZMAsQxx
AnrrKW+PbgSKOnDhadx1yVTbBTvZeWcCWRfIC15OUZurV7WpItW0Anb7MgvauPZlQWUFRrJRlP8B
O3Mkt8sEPl/c/PwivensKIElAPVDodKQV6rSJyeBs3ecvR1RU3N9/S33O5+//9FtbYWDn1FCeWQU
StzVZmVEWGymFVn9QD9uvQRO1+x2NRN5+plJy1VbdD4LFOVmtRHgsHRRRAQ/Z9yPOrE0ulCyt+Py
qw4g9kubiJ3lc7cT06wNs8XrUmsWmKvN+L9I8lWw0siz/ofLt9ryS4O80PYnn7xl68lX5/wZAD87
oPCKB/fZaPZ3CpbT4o/fv/mXXwQmk21ojzcBuGBqikS7Q25JK0XKRiLFNaW8opPYTXuEtgBMV9AS
A5htaeAYBwr/9OnhyxzPxti1z06CzH8wsikdc8uodUAtpZNzpXloZdj0W7NAcUuHGzsiMvHEqcD0
rV9E7Q6cXthv3hl4J59EJAcCGgFWQQJYYwc86vjqR/sHblVELm34QJkhmp2kVIA7DWty9CFHbK6b
CWULpXWwpMXaeeRdwHX0cZr2Zy/39D/O10ehcDvZjqmTLPeUR6v1raABcKHcxg8JJNwB1xeXwZoX
K5ZrMBv3lqvjkDT+Yc1Vsy0hiZKJVoW+PBenlH45kduAHP/teoDsiR9x/wntLCmqLOSnirQfTKAm
JOaMpm5E4Rim03nO1Qi9FnbdvapBeH7RjDZcpNDCKGTOJ6xDSWCQwhs9Dh4Fp919W1ITVXaJzHkz
BPvqCp626gOEPvycWJFnoFrSBFSuCS99mErU/ASnPxjyeXxScXdq9JmHGKFIhnQ9cJVHpJPjd1J9
9TowwPXfLpFLES4jToQggXdxP+Hcu+/Lzu+fZAvQX0P5TBeEEI7U3wtERDOkYCxJ+xAYJVw0z1Up
AOBGYbkCeskbuKwRgwfEo7RnAaAowyoLFowKXaUeNQDcv/Hw80NBUiqryQHJA86bQzoS5KHSUrEg
Ahp1FJPCbahQw4//P95PJ4BJaWE93b/5+cG93/oLtYZcCXmcf9oKAXceot7zztKd1mTIwQuUyNnn
qSnpCRn/g/ruh+5FzLWJyKmbGb9QmR8359XKkBv6oiEMtPKIpfnW5nHTJSINMHKlAAPcE4dmjROd
CJ0f+ArQjfmgbmzpVCKlMzx66qsx3/7VN19RFP/y9P6DtROjbTDinyDw6ezNx+jv/BPfKLp3fpMn
CbhzyDkir9B1c/JrokS8QiPcV0wNI08Dw2T6dY+PP1bUX89fMRxRUT58RPh3TouQyu4kH9oRto5C
MOr4ttvU2cBu13SFubj3ch28UAWyH+DZyJScXVXK5WTgGqW9ZPPufog+gB3XQ2dhHyefBczr4/v/
4gW2FOOd5lRWJ0z98pT1u3WOIdSF0MbQ+fTD88tvb60FMdWLtMKKXOokVO9015wKuxc4Ba5DTMyt
vRR31SZNl5/mfXeWIAwlx5A/wqSOFW1wdkH7EXbtOViK3viMZl7todSDke8LiTBLUxHCZa1cBhFG
qSkFPYsWGFuZFAmvNqk3MpGoS95IAOq8fHtRWKsNZJaYE4+XlT9xXHF316ZgFTeMNg2LRvz0wIEt
5tbWaINxq4YW0gwklkYJ9p+R8JzQeQn+uIQ/v3v/+bHr1Fmf5nU256k9nB8Vprg7HSXt3j/v2xq3
txSoU8UZbrR8LQFsvajtqb7314+6W1HxmzDAtYPJVWc9Hhs8iqQHEiRI1496aY37pRqh9yrL+kpJ
OtcHrHMDhaAA2hNgTyRO9Emoli/Xg8DlfoHAY3YuUfgpVkCJawQwIwI7w7sVydz8/buvEq8a3UnB
dFOY0YMOI0HqwFw7iKYfOAC6YmrPKBToYkeOCxTLovbLb/gGQ0csXqW3Kqhsd/p9duXaJgZASbpT
y7kWdnLm2h0XaecH/bGAFiuwsvUy0k4PzFFK1RCYv39z9+4/KaOpNQCbH/Cy1ExnVYFBBgXFhk/V
ONEbA5NN2ky1L8hE/QxsvvxsWM6I9iYc/1ueEDzBeXZfdMY0YTnDDqNhKFtS6JMuqdsrmrL483wf
b+dr/A8g6eOnmq2ivPf84A5T2Jz/jIG64Wp4k0+OMEcaCvmDcIjfvPnoFZ8UAZNwR+QdBjUAsrjt
AGlBmh1dRYMzlOw9/AGqAPj7Md7RSCvmjiQZEEA3Befl38/fr+8TqjIEAcudIR/NZXMIG1qwS/LL
xZ18lCHMy3cv892f/qydacxFISllr3768DL9ArSDnxNKconfH46KeWyVBv3JHwCXCgOAXT+qnhaH
eptu1Qnka702gdVbImy68/Lp7b/RB1XI3hcYknSoXxemHQXyW8j2FZytC5FIKVlUqaadRWk3lwPA
RKqqOxAkHg6gZGBNchmjn/nSW22DxBQ99MEyNX6mjPOJaQTAnCedGRSUmWwumkyqq7W2WdmJPetV
kF0Agfh2baaAy2TRQtnPCsQTzNO/lnZ+Z7K4bnZlK3dbPuQhz5IWhcYgLn+xejcHtBmRk3eOinJi
gn+2AvWR9eoeHVB8hEKPywd7kxzSEXXW8pN81QpZ9WgaieZsWXecu14434bCOFEdKj4VuL+YAuTq
uaqgblhUUsaE8jYvGZK5AcrBJVUirDDVsTumBq46yD2+EbZh0jpfRuwjxkQCq2croLJ1dd72E0GG
RoZhUVQFReu40ewxb8FZtqP6yiAtaLoatsEk/A83FwHpL1k8fanllp9CkVI/rbf4T84+Pbi9Thkt
JFisjS8GtdUOmR2QyRJssS+vg5AzH2IXiaCDpoGXP5jFIMO1bH39i7HsudBF7oCtkdG4yGW4YrzA
RaR9K2F5/tc3j09sKTjwG75Ba9Py3Y1ryW//+NpBiTxtXcog0br4pVJInqdJGVZLelmdMkdBWhpX
U01symZnndz66OlUQ9V8hLA93+0uH1z2ZW4tkGVBNV1VkV/WQj3l+jRgx1tMYH3AesYFlSOWKYCO
8qCPidkhQ/XZn988BoKPfQnc7O60JdTWNMmlVTVqzai4fT0UAebxnl9f/8QX55pJq6UDCazgKxT3
mFLGG+z2C20Rn7Y9btzODMdG93aKb/MyVE0o1MeWoHpcJVaHahbAfCyRTyaGdnpGosaQo25zApTm
Kdrclmhg29Zmi86cxpKVHUO0RunzD6x8rpNZJOeAlBIcN0sg6x0AHQGAWflCG0Qdu8Xx4/Xm134V
ofQyBYa16bLDdm9Joj1VKgyHQlwp6d7r4Ikpx0XXOZ8tJ81/igynAYQ9oiNlq+E+hTBb+NOHh1eP
2YSAuNP6Knme7mqVAYIjgjEu6enUFWFAiIFHDohVqMvzby/zi3jE2RdsYS5/0my7iHbkTX6OCJWO
dG++wPL3nAC58vELaNtJU9pvYPZb/Q/58PIcj8yQ8H8itznDAyBeMgU4Xg14CY0o2+JClYus8gLv
9z5YRWqP6QcAmDk9zMcs3AgWbMLw9D9Ytx+d3clxnyikUiflOmkMKe0LGPahb43Il0py4Gmf7ArV
qItDt60fVAcHLQOqwNAizVYUJEha9PLjg9vPU0L2cDppAWW2beWz+w8+/nzqEJqQkGZRy9BOwCbH
hUzApJscWS8FWLtyUJHdBvMbO3JiykQKtsJO5pOWFXm9iYcJRCPfLkGMgixwViIAqoIHtOWpEUPY
eQYwBRujMRRiyB0gJA6/sYeopEEAPv34cmG1jLrSbhR2vXHLrQcVgHT1xrz9EFbPIhWPREmt3zXI
SYkphfzyrL++Sv/Ietmw6gvKdNHKe79xLgyIund6Gnin7L2ru48xvj1/IZHRxPxzzSl6zI2aO7ce
vXvg4KUEDGeKAGSe3nzw9llO4dHPTyAG2le2muCTolZmsq9Ig7PNKae7Drcqefn409Xqsqqp1tvZ
3dNDTsGcH1DVZOg4bfvuAXR1vCAxjQFpDOrSiQdO3h2BHsJSQWpv06N1T8LdYHOUOptJ6QqXAKkX
y9XspXFPtLS3lQ6PjVmQsky5wh3ilETW1ro2klKy16gsTSsgOC1Uue1GjjMM/rc2xxk9Bc26MDcm
c7MtYnCuziro5vKQdnvK6koQ32WVldOLZdPFlZU1scLTO/nwgoKd//zm0avz72CWWKPxnWl6VqEm
PEcSOFOcQ3XFIL16cu+vBx/ym/aZx4CMjaYOkAbtyQImrFc7O0QBB9WA09CjpxPonY7QT6KAndK/
VvKfSuODs5/oXoIIbjbTxY9vL+7wjjFvsufpamK07g4BE1s0wgDYl5ETAlGSMFLlkN68+Orye8Sa
yHYNXnWV7pzCJ3NXGb3zn/988eD9fK+wY0epJgEaajQr3Lig7RaJqhuMVFdXGXVmBxk06zSpqsmh
5HoXQHPoO6jjhPcgZBzihcHiNC2PnO0hYjbFb5LfRQ0DKL/94eGnpxcuZ07U49TjlewcnjjPSHEL
zKLMNpbKP3/MXJvDF4A1uz79+PbDxa0XHmQ56WQMYcRj3fvqwZ2rR+QAudbCySID2tLA4RdcVYk1
pPQKzy094D1YM4BorbH7ruhgkXBRhsKTBsmhsCazocPXTQQ1maWd9SvtDXNmaca+D3324PbpVxdc
yAMWN3Ayja+dY9KlPaEIP08UuzXO3OvtI2h6+4c0r42aX6rTvxrB7vCYhBXE/vntQ+12diiQat4p
Nzn+rw4795ulhEs/sGsjYoRj39ZDm4NNp7TbcBxiULTxOZ3Vl8EoFOYiu6dE26iqaz0EgdHsfcxu
rxDl2INspiLdOmauM4YsV7usgxkw/Lo1bBuaqQbpfcyRFpcYGxhioBZPGjn5WA9sSEP3hHPBy5jW
IQnqeUx1OG5igHMgHb79PQasIU82iixMFm2lxBWh/oaSSDFO1O1LrW42C5kI+7E53QVhngDzCvtg
onFVMZvl5JZG8xRGpO3XPdUKaQ8o7v5If3G9dM+UvtnxdinOui5c12w6mzpy6gBiAJxlJnU5Upd0
V1EOO/Key9N0X9IwpVBipIohk8vnDz7xDKAZ0u4oUT3aJp0KWpDb9DgdBF6DG8zeFNJGujo6PqYO
RaUVpFjfkCFksey13nuxfRf652KQbr5++Pk7xkF/lQGpCyTdlyGSsU4jwWNBHgcBk+akh9AISm4f
8NgAH/8fW2fanNeNo+1f5CrHS2J/lWJnz9szb3pm7C+u7p6Od8mOYsvJr5/rvi+Cz5G7qygIBEkA
BMDl8CzP3evsbti9A/eOiMmamdr5OjAfpCvoUJxL0IYUJSS4mrJWMFTpg12yPxuiCziw6xL/aWUH
Rkt0gsC1eeoA6MBsz0snD4d065JbDdkQm6i607bDWiJk43TRq/7OZajAOcOLnxKeuHWCUG8bNHOo
fvJzfMt466Qfhx5GHfjOOgJDWeclhBFp3SiEOW2JHvgIQcL5+qd+82CP6KssGpupeJh6PqoirbPU
Gs0+a0KopdVuyA6wFLSU5xfPzn/LV7wSk5075jHb04MRVMSvabffesHw1AbikI3oDdx6RHTAdrSI
XsrN3WwP5vNOhBs4lHXN/edTgzF1DlHJhiF13J3PRoJd4N6dw4c7NO70NweZuPFwBxIO3X5wNwm8
jy6B9oEhWUC99+nLH5nMZgPN1Ea6/ZQtJf8JonXxo97ISMozUMiFB+nPp/lqG0bREDtQQbRCRqvm
1JbAIH3qzrn5/qtvX/2Xtta4HUFrawaF6rIFd4CTPezboHU8QZXLWhvyDLO7EB6XgYkbj8QKT5Lw
aA15qFQ5qgfeDUXBYtcw2NxBjoqQRYE15cw1ot7Yzomp6knocYuXXde/gPNVL5yiezekAvhchc3z
ZtTOx7JxDIU4zerhwbVDr/7QYktWX33g5eI+S0qdBmL8V5+KRC8D7jq7WFT7yO+UqZ6e+fDn42e5
wN4GmHMzaJ8ldJkdum0pLwGj5syBLNhuBK6u045GeAe407EuRLLCI6e2bmxYdjyl5BTsXjbYyyYs
D3SeBssK6/k/aNqBEpTKICavvYCrcitlEGCvGaMU4Qlgb1b3Ri5lMSHk7dsuZ2gBe+BpfP3BDxH/
EM/0kUV1nBMOxc50kWv6zh39hDB8aOVZpvotLTNMKZm7zjQyzSlAW0fh0b8FNI4SAyOqWRHgq+8/
XuduNi0psT1wbtCD2tUSrjgjpS4hy91kQ9bwZWqZOQc0akZTALVN4uWihkCYm3h+mykw7jkegWS8
5Sx09gSUX2WZ2XP/utfIkOdwrGs8IWaiGQiQuKHdTC+N767S0NkNUNSf2+U/dYUgJqyGvB4CUiK7
24/5zjLF5mxAvY0wd2SjQm+1+djB7gPpMAZZyJgAioYQef7y8bPczGeoAjtJzMbFa1ghamivnmjm
/HrrjT7rmtZJ66vX3/z2Oq6j4F/G6uazPglqk2i+d1bXZ7cuHxuAaKQYZd/oLX1O5z798uneGSmO
JmgT4Ex6N87XV2woivI0qzTYm20jAITOmPwnIRSatl3S1LODo20qTzbAHnab2xMswYtpjdysZzRj
MnXaj2c4iKSLeeoVcyElmfW8rPab34Va+xR3Inkok7BgGWolUGOSCAq5J0mGDZQsh2R2nmKtCqIs
so3+TCmohqWY9rVXIAcTYzKQY2Ke53cSXvwV09PLnPnV/H2UZrO2S3Z5d08NzKrQDD1oVUYq+s+0
BwfKjtqbnXJzlgORD+wohAmpo6+VyajdjUOc335+8ea7/NpiNUgRiAnbIR12tHRdACELDjR54N6I
p/o6x2UvwOfZUxN2h40B7nK7jD/dbc71vLkbsAelOv4qk1LeWA9L9py7HsW9ll/VepzQvS1i+G89
kF2ueEtT8XQA4Z47crqhV+QcRFz+9fKfMnO37PY3jz/SJTJ0neSvM4LkB+Dzr7MYOosAa1wJOurq
ieK2gk69wBydwpzkmRAkpa7LxJoVIQfz4h2TDtKJQh2fAcfw2zHufOMkkgBvPAsZ0Ab2HtM8tAWR
LDXXisXTZ65RwCxZ3qJ96rjf69YR4fqKhA6qoQKZPDqROYvAH8TQ2T94SU/t27jc62dMgl+W9Xw4
ngyVgamvEckfEw4gi2GuLs/uvVmXxjSYx3BoWKseTIsbwrSnpRSzsGlXTkjzhouqQV3hTuEWorsj
LVs4HZHcjaltDrN6eKsY2eL8CJ4+gcNvtoXmStgoqkAAIuOYZoFWHSHljUiUcpq5ePD1u58fvj//
+CCETNPSP9/ULQd+c3Ev94RwGEtC3vNg8diOJcr0aopnncOx4PoZeCN1e7+Di+0KePZDCa7bubyq
EOZlfwmiEYMEebiS0+LZIxZ3aCtEszSaVAy4U+gff/r11vV5FG3UWRV7WAkEileOXhPoP8zHlgA4
/sDel69/zK/ZBeuUvSy6DjCoqE9sRBbjCz/zlRKEN1+78ZrXdXigvd9moNdaInua+naxgJ/Dfub3
LQaFcNvVk4dvv/nROEMtEnR1RT8QoIoC4dGXfR0g++1eB8lVDyrmbNfbXTPTEvSs3plkjzeGtlTE
iM9VkjpgqYyz/v4GFiaLbUkquVVl+P3rxAcHegpk/0FDA1SHQse5OnojZDEpQcYiH9sKJ5x80BNI
NAKJzO7BYYwEYI0Ld+VhcOS9/fDD69geEUiEPwj+CtLgTbYUXQnEg3MJC5qHQq3TfZd1gVYXmYuJ
VU8ZZRoZM7D26HRo0kmNolqUQgcHdoTFMk8xs5fB9AruVn39dR4bOd686WA08hTn8ANiEu5E776V
4tjefbDQ1iw6ZIGOeiBprEGJjYAKmCMhdNagdm1bdgzTowHbxqQ9HEr/Zl6iaDtnIzdKe98cvr/f
//rNf3TPS0Y5NlA+jGxG0ULGuZ2+Ut57zAZfd+nU5K567BmLA2AoH7ulN7yKBR8ktdJ0WPJ/efgw
fcFN4vD+8+nLV49fP6YxD1K/gRsyyHz1/u0ZLibjlTFOZ2A5GjvMj4PNuQAKIe+ABCEhiXgRog08
gDA/dinaTnyK6FXo9MYgmF8wo+kX988u/shhVJ8Z8IKSHBowxhzu2RZ1eZ71eo5R9nJtbWCHKP/R
UnUDObDQBttEHZrQ0Cn2prbRb4fEj31KP2ZEg/zv76++SUx7PZaP1od/I1Rj7Mr7gSHu7axQiB2a
NMtt3QVJY9GUgjrdChGUCzjMoaP1nzY6dnzj2Vm9eM/jHiwQEEn5GQm+gJz5y3mMHpNufXj5/7SM
yqsBOhupn365uPPDBTdoNQXN5/ilXZ3at14lCsjxfsPJ2lqjkAdKampq7Vix8TrssV9hsmqmdNt7
7NVJghJDaI/yaw4LmEIY8szZnQ704jpsPk5rqEEWFgjsewYzu8wY2zLZ6+TFwO7W8i1pbMhQwXYg
WB5E+9NhECDWpIjuUSTETdDtMLgWPtm5ovgiQG+BuMXlCmBdAcPTkYkGilBcXHk45AMn0Zl3P7Ox
i3Po2ymt864VWq5FhczgmG9bcL2VkJGA9vYNvnvgoyNZYA5EVg8aE/Vq5K0pilPwTllI1M5/Pv3q
z/NPnxJ5NF/RQwOZ4GLNA0ULGQibqOYR4EMEnUEyKjqPAJ3noXjtwqriut1I+OIfrzibmtsE1IZd
UhfMwLnYAWkPonxDVLlUQTTQZ6OUCySt96/HFql/w9iEYdeOiEsZ/Yc5cJ31wNeu3jj3xfJU2QFk
izZeU9isHbFIrL7Hqb0JnO1MB8sJxMUcK2IgAkknE0tbIGKV3AhQMApCYyzRy+WXGdPpXEe8/VM6
Gmmc9niriAWtWmte/PPir+SpWItzall0e8mNw8WX57E7iRgF7mIRDp8sVaQ4sKzQ2cAl4EhonsBt
L+iXaoGgBCFK10zS4QGivjAbRetN8iaoR0ZpwGzx8DHb8ZtRGg4TZeB1hv1TCIXwWqkVxdNutj8g
mKBNIYMCU65lDntEimKr4dd5UC6ysDWWm40S5KlUV1BBI4hQrJbYJ4qa1tUXhaZMGaduTB/cPBn6
Y87uSTZrEAVoPaEsZyApHeYi1RGU1OcTV/OuqSOJMrRNpcxHOvkIIepz+QxLvRlJ4dZfP93NSwrf
ho7DYA2G2fVQKuPPqpGtBKqjVQY+/1y7CUdKKcAD62yS8QmJAsYkq/bDby//4qDsiCSE97TAT7H3
FM5R3BUelNFsJRcKKVYBQszF0/pWBwQXM8jdSpljm4WwfF+J5cjHHTbCdZ3nZz7AE9ijM1rmnIPS
9WTaehUKOhqxeiEWxOS4PJ1AznIzuxQ6QJ8zJao4rXYPdue25ihPbaCINcFBhJZqRYhl/RnYJyH5
bT5dErdNwq/iBm5gIov/zLMgxEyQw2B0ggLOqKVWh5kRDzrTWpjMVaetWMMabjQxxBKSK4gmDnfs
UcnQtsZ3t67P+C2N2/8p/0Bn2QYn+O6HFaJOhysIqqpwXoBk5ezimasztlO9682BHmsHWQ/3eqdK
9vCYuQmCCUnKA6LuxqPujGb3wm2BAhfsny/Po9LJWGU7+bD8mKmcEeRIdOP2+aPK3YZUPMzUQ660
BiEIspDyDyaJhLxce1qJkbZNGq1Pcws5/QwTPY/BIHoty5wCS8e02x51DI9GkggQNUzwmagoCtgc
qSdOVTse7a9/eXj3jBQN0jg7kFjD+a4Lj8IoVdJa3pymrDZxTZ0GMhWt3kWhJBhGxaqeaoezPIhV
WhqFZWMOGC3x5T6GUthshKbnH//555d1dYXYhgCkJZ0GatJ638dD0xlT+R80OOlx/UsXooPSNolW
01akgSePuNe0K7dDyTnwbjpPZoul2lcg9WkHNGDWmD0xb1XuEL/6PnXW8nWDGXFXq9cBDo3hry/a
OxjnEKExHt3j/XtnF8yXXl91M31oragc9aRHTZBsX2/JTk12eU1w7E91TkNtGS1O/HoLTeXffP/i
5fdRt2468qbBUffygVv6svlWb0VIawUE2bjio1qRbHtJbX00h52vwrRc/LeyVcLcftkhAqpPKkd5
zRTO5tpZJpufLq6/y/ZOS9bHq25MukRdvMmyPnLaNJVqshqGXAXJJZ1Lh3YXVOVE3JsVLJyKq8/u
If7tTJNa7U/deOvjo1u38rTKUjXSaEbOCaqS471ZcChfospnNlouOtWLqurbCtNFZdLRZYipki9B
KerGtNDThW1fjVn7jAiUPL+8WHt3GdhpBK1UF433Jl5XrzMryn73xj6zoXAP0ouq7gXYKkAVgkAT
Wo+eQwH21g7oXjvQiuzpCYElqb6sB7QJEJuUgArqCRRxmk+2V204aq1INHCxA7lhOd27w68BS52k
BIdK0CJuqtCL12e/fcrpMlmFgqtJKnSsQt/vs21n3FS2jqGeyjAa3p+twy8oMNoilSqEO1rZPUWC
02dsqMmxOokNHZB9Z+/OUSjh9uXZ1Y/kZtNqE13wGSTL9pBhmCa6j4ZQTSgHEn2hzrpZG628HQAe
4g+FV9gv8rFP2q1G89xCDph/tE2PojuCr570dAYKGYgk9Yp0Hlt7+Hcg+t94uuNoUCVviBG332Lc
SaycRNADNjgP/gZx19fhQClmwWesGhgTSuFe32++ZE9Vw2OH30TS7W//uPNo7VlK6/Ltqg50YefK
l8aYaLXvgFea3bH+x1tnFx/z5I6t3Ai4M6Bn7EHpJhBux+1pKN2hAk19MUjUx3Ld0LqD7TP57mrn
+fRb//PiKltcHvDO7e3NDZyK+QxLjPvy208XP356tR5fwzJQMv2jL53TZC9vn917kRuUdCvGLkx2
maaT4y4+rM5UkFwaKOHYqTJGlxGmX7MJAQLZkuG467UtAJWVygST2q40OsChCSmztrWiarV1ysrw
/ebUr+hWDac6HEHbpqRXP9199WjxaIzsFq6Q2TmnA9FqCe0KE7Vbv6WibTH9Y7g4Ec+x25yy0tJt
97ZGeDXSQeghzGoLFSc3uqfDM/mBvznnmzpGMPU9TLQK0Eis8RiyrE3oszTpOrLOXdXhqIkKIAci
gS+MYk1O1geF6gvkUazlEEWl++8e//7pzMbwmqlYJm0ew9LsxtojE+f1tbM5tDxKaVO5ASNhoFpA
IYGTZmDTRha2owRkoia56HL/yadW0yTC6pCep4KLk3pPoMtQFSK5fhojVQNIfWK7GSeNksjrKbVt
G4r1qiU3bhVksPfylNYr3CJtVA61wRRk7ha/fPb1g5/lr+QlseNiyejXljho2/pkjsDjHbjt0epd
JSljwVS5QTCrS3iA8DtNXM3av1QeI6nWofN1FtprgdPyElJveNH6uK3CQ3YaOsrv0hsrPS8Js3ue
rYbyjc0sl59+efv/n9+OvdDDwqoMO1jLdJwJwQTZRMnH9bQdOo/BZOOZYneY7XM4TmDaZ5m10xSG
Qd13GBZpkOBJzYnoI56JqVpe5LmXSGhuI9WvzY+kcvw3nKtx+6EDgDQjGK5fnb9/9ygnwWMjkANb
76cpu0xoNv+NuiqS3jS1y8wV9Ncux5FVaCwAgxsPwZDfaQwmAanq6UG14bE3QvNs9j530MIb5hQK
DiS8XjM3VKPG6IOYlvCfapSIKLSFIbRfIAYPi9dx0YBO9Rvjj3s0977Rs5RuI1UVc0jSGmoCjBwV
pYZap+3L3MysUSRD2yxlBewE1EMTylDm0ETVVv/xCkWOD8T//vqHN59y5NR+KRNYgv/RK4OHNpfn
HIup5pQ3RgoUqWpUHg1AaYF+Kgp5q7cRipz2gBDzGJGXH+Qpow3ibo492QppokAQk8KBLMVffPj6
978aLtSi3+GV7nJpTG1Q24dXxxYS0VhF27NNrgvClZuinVKPOtVvUZOlhBYtUlSDS+ouyPX59KmC
ySFVU9GgaKUfqslueIRjR+siTziHUx148Ym70LfP7jx8+fXHr77IKPiTL9hbW5hVDy3mECEt4fh0
Vbt48+H8q/e3zr76w7cr+ojOWg8cz2kwXc3FnnIXddSAqIUP5dsN1O3xW7usOR0AS7Vex1FJnjar
SO0XoSmK1iu+WwpYIpZOEoCmqgIazqcaVQLqy9/PL2+dYq6NtmhbLePHUaoWTu0xFW+9wtjfpAcp
LyHc0vKm30e2HpgVjIbpy+a4mvZKZfWqwoblqmgspJmVYFNO0WPqb4Fq2ybd8N559+29Wzm9XUxt
sHRYzctaZnMVsGyXdgd04slRZ/+X4vSfD6ceGNYoEZqJ2k6HU8kx3rbFVKygbYbXj7mLR3PqqXxY
1a/CciwTmxweF9g2aQsduaeCLcBFzKxwL2s3NckxPjL3wgRCliZzQbEJ0bXTkBThnpZjm1hAMhOY
XGhklUbJqj00VfK6X+5XD86+vJ0d+rDL1QGc1ubKuwx7p4Us7jFyO7APQVFtvTMix6Xmiy//E2aQ
cq1RxmsX1oeVLm5f/wfFV0+yIF89QaN1SZIjBWSzvUuJ103QVgZ2ZIRhd/UkkMrK2VAKX/OYe+de
9mxoRdRCwJI9OHVotWtaR4qQJqTe+eO/p2xUb7cs8wCHlpCB81B1KwHamjpWkACEE8TyZdzPew2n
O4xUIc3d0j4GXc5h8JwvQN/pd0yiATk+uPDuyb1nr38k70kOvMPhwd9XRfLzEBp06lQo/60uTbz1
qE8uT7c9+DtIv2oThnOvUvUpUeO7/t4x55H9eh/P2Podv7w2MC+Uc9OVk7I/3z36/Yc+Bc+XbblF
m1ff++2A3sU9fKqAsn6Egf9lyg1eOMAtBUWA4TlvCwfv3V2O5lCMB4Lnbe+rJzTrix1UUNrmsG4L
D5O+vEFhPyZpmXCaIy6vP/RBK0pg2Kpp0m/8pmtkSCqT72Pw1Dhv0B0+U32qRD0L8syg71ioOxAG
6+l9xP3+iG9JXPLc8f9Qsj2BvxsV0PxEx3rKWQ3k6ZPR4LIEysHs9qjEMpS9EALInD+DOkSEa3/N
SGF0QwqcBQWik5OQokwdWeUCZlqVxvzqmQBZt2fOteJsp+RNKxOlxyeMaEUFWZ3kjEDpMuymCdQc
0J0cW8m+gMdBik/mtb8CZkP6ZBe3AnRidlRbrDzJBrm5q6XdLoVZtydZU/LmAP+xMVMY6e75F+9+
IMckxQAEAVoCJJsnN6PDaR1HHEXzlFa2l0c3RAZm6H5RPccAqolSpOogumHrzesTimQ71UMP6hw5
6qPoURdo0C9/fn7x3XqGi8Xjwb3vw2NiZNZGYwVmIKoa3l3d0pG9avc+QWXbm9n+yNMGnjrhpvBq
gO1SsiRsOjMgljS4MS8IWYy2EbL1vOvO5PgP81T1yZcdEEbeSVjjgpUZfhBhArSOQpxZ580eRp0E
h18eQJmBCoOezlPCPGw5dUlXT148OP/qzborkUm60zKN20PmDQjSRIC+vbSzIDAyuztP9hT4UOnt
elY4fZiBDR6Lsl4TJMDdP5B69hXfoKbpute0tm22akZ/LDbOCXOAk6Ia0EAwHLMvpqBjjufx/sij
zJ/VagX5puZh6AcvxzzJl53zVD1KEF89XPPTqAoDij/zo0LCjDjYEicuqa9YCIZtYfToRBdxnSA4
1+eho4d/x1qMYixuOHTVh0Ch454SENKaAMgjYKVlG2O+B1kKCszlkqJA7aXDFJzk9TPINSMUJeiM
IYFkskIQE1IpBW+QkAN1O5XnstFmqbUuDE5mOXp31Bg3HNVx7rhij7e0nfNvDz8KY3NtAZyJ5cZ8
iBaKRqOMUp4Kd2U654xCm+1yuj7GpjNwpIP0WsOv7vc7eX7w2GV1Q1f49Uo6GbxnOtxVgy08r/JS
+YePZ89uxcxsnmb/qBXnSejVD9UzHMEv/nrxT0nApDHL2JJe9PShNtWI69EoMhwbe38I3FtIUrzL
BL6+AtMvy3EbCQHw24msHN3I15IMBsgHb5PDsMCNkIUFWe93rNnSK4sOE71EH0nGq2tqg5Z27Yss
NhwaCiUMpMvtMDlFk4+5RKgXmBR1qBDrg3TTirfJ1f0o484eGqoCUfvy49nl+hJubnOzv5p3Ibef
ZZ5NGkwdOXFv7qIqCAgzUiSETFO3zjSwViZmKlgT4SDabE85dEhrgSQlSpjJ9lCvw6Bhj71idwye
QJ0jE2wTxAMB6dsD4cuIhhceWD6rzFUdkd/dev69N8aYPED2FIJ0cA/p2EchIyoxlvlnZs2vdU9E
1NVxYgc2iGfmRJZR4YxWXVAHHpgmI55i7YTFocak6/uAPrxJbPTetfbVM+DU3vDzZU6nA6m0nmnQ
Dui5E0rU9gXJjGqf4enSCuAJUiIWkgMpvyXBsAtpgj2mnAkZ5Di+6CAtocQoh2fVnv/549t+//Qi
09rihFPX6qUOUSxBwP90bO4+0s+UrFBaaGuduoRqTaceIz1N0mrbEQSyfgC6GtxwumZE+XfnfNN1
ZC45DcKlaoOA45CO5FE89VrJLfNhwqOGDWtiDEjyHkAJRiY1MleUid0BltUiH7Yb1D2mclmzqNcE
wLnVbj/X5ofRijIn64whFXv++st+IgZLEYkOdOqSZfIgTiEatcas04LVPjOuht6XAJh7Vwah1Fbo
1l2gV8HuBXOhyme9+nMUN76AP99NZElbl7m9dM0KlytJeAijXH/6LB87yDxY3d2WInynPYvujoJk
QPFK86+9HM/1Mx9zQnsXTCfp7ljZ+b779c+3nSOZFJFpou5VBjjJuROe4ECSttQhzpvijmhMyNAx
MvEHRUASrTbSWDPsslubrdrFH99frJ3mjovsH2G5ZghEhEln2Rff9rDRYBXSaiY0UKQ4/EGYJHeW
G69Znvt4CETSrgw+we20evp2lPNH4Pv8xAuJtdHxusOv64OX1XZA3uAMFXW54g0sgxtWnyV4ul3Y
yHoupZ8/hOhX6IT5zXtI1NjJAr7CCCXB95RyuoGUGUWD5rcG7EKH2POfb799RE3qaxZWEzV2iNMM
JI+SPlhPb9BJexj/gOEVIPawr5YhI/aF2GdLJG5zwxFKza13rAunbjp2PZuNW7QiDXb8EbGGKWEC
Aky8rB0rcWhY7ut1+BOK9/77w7sol2ga90X+zE4oPVsfFUk/iVgyxuCKxLZFHllKhSAPX3z7bq0C
CJMxcujKScIh7KTbNY223rfTe5gfKs4BEQfiY6BE8Dx+tMuoDU6abx+bu0mjKe3i8ibc8eKvfNIG
kXULeXSFE4iwBgGF3JuboK0JmBb8p732AM6njjr0mTkgMTcAnRW0oQYCwrQvvdxYzLpvPB160ZZE
Q7jFpWROG4u5co7l9Ubce8MPfQ6NDigUdSn2enFHQWM4I/sQC+KNQVD1jpAaAwTiaXPYpt0WnvaG
e9rc2wqboyZMlgpzGQw/LvLhmaIeaLz7dPbueT7Ozk1SpKPdmlfb1dmjWB2WWzUoUe1kBXISgPTe
rJRwn6ZpsQ2y7TAIDW2buOCjYt3l4Qk4xDl5vLB7vwzLtU0EdWz2WJsh6wpMvV1ifNSbMIp/s6zy
3wKgsSOkChomVHo/J+5G7rZTurQ2NhRhr+7S7K4bthUW9lSvoA1SsC/6maYHW0k7oVL0m/dWeXsV
RcHtPRD8s9kGIbmi5N/d60cfn6+9I9mEWZMmPUJHl6MRnHnaqfk4JbBaQAceE98Vveb7J1kcIDPE
M8q7CmdlWvPax4+PvvqOjBIN7Bu52095Mus+P9KLzVTiykOC1kWhedxkODBNUM+hoXNqZ0Nq9sg6
YMNYgCifV65TN/LigfUDA+SoREKMuItDHAp1BC1GE+1M1gbwmPfug0e/MVFYLRYn+ulOQsPjNIcT
7BSyEfkAkQ+RCGGOAqYZrdE0Ss9MsJvJZUenFcLr6YOXj18+vni9elUj0gruDXw4o4nQkCLUDK/n
z87WdEcBVCqZKCaLGgQxIlAJ6TXhdFi1jt8gzM4l6mjX2qORkc64G6vd7746+/M6Bzix12lvJQGu
sjCLRBCIGgQ2IGVqOfC0V5DfEbql3/as6gfQobIYjRszxGHJwodFuk5sm8wHBFEHWvyAiWR+EKGm
S9920pCdB1HQLyr3nwYDYgcTAS9SNbc1qG2TszvPfywWszgHsT88zKG1yGeEX29d/gjXJXY431Bx
3Ebz0z1uapxMf4p+6sBtdYFMlGv74DPxBFn7XioXjVbpx64cZHa34HacKiIMfHBnrNu8JsnU4zQF
kjexXWtqO3cTNHNSoU0EHTWLUINpkac7NV1oH/se87CDF0xPSy01MAVchWNDyB1ixAoh4SP1IEhK
aLB2tAJ2hJLGHdY8isUDWco82mv7vrMhXeGB9I+3zuwTkHL6bUws59V66euK13YSZVTAsSv0HaGo
E5VZcail1tMBGBvqIGjP2Pn4N375R3luolbz2gJcnojnEtAjNCBMj9eTXknCGEQJlXc6AI/2wxAc
g5CVuALiMDxqmXVm2Dkblmk03s5DOX+RYACCwwVoTIgvvjRaJyDozNIMdEmm9y7J6ysJrbYXaW2b
uZoGmQXQl+kSGZqK7J6n9jUKyrYbN75Bu06QcG131Xs/TYCLu9rOfpsuQM6LAqzPpF1HhBW5xTQi
ydSS1US2h4+9whCazFzs5zdT5VV2V/SQvrHYYzZCEHziE/Tji3/UDxmgVIcjtahLxVzlUsPwDRcE
kTnqTgslqbP6qPnqbId9VaYdOtJC2J+UTY/6ATckgk/XfAejJNnQVs1QLppuTWDHq8ayhq9qALO7
qRlB5rI2dfOKBinX25SrrxCqInKRRbfN2HlGLbWBK/A61YDvOgRYL5DWOZUXQrk/mWXCqBKSTXg5
z3awhLJO0EHTv7QRpXln4T6D25aUl8h/wngOiYleWK4pRfatHUYu48NxbUF31Ts/XL/PnWxqzpQI
6qBc5Ew3Kd46jyLhnmaMtttXvzDBwBWlwpvdwtpnf7ZabCafX0nTIRL8MCSxp2WNDXCcA52+lF0q
rtWJD35cfFgzBI1r+Ilx/lOzsT42pUovZ/lPUmArwI+cqUzKTAtYbUPUsS0xC9LnYKu5NTpRVFMu
gpg2s450NckUj21McD7OMRF/neMxqmZSIjx3Va9keKo3UZl2rt71GZStuUptqJrpwbKardNi1jHX
bsp3Iw1gVlxHOHkIoUM8+miPRhCH4oJ/nN373gG3IeNoj9NaPt5Cg1m9az7dNS7Rj4gFWSr0kgWK
vTkiJ3dvJWkWJ2U+6OneMaqwD8Geg9SugCwi4F6F4oeeibJuXJ2uV6GSPDIFocHcY7TEBYi18tHV
3TwFhvuBlAGRBGSwAte6A6mHxNaRhWwrFvZRaX4/AZxCSqwoQlNbixBBIIpKyNlD4GdJ0wG7R969
/vjV1+/uP4Y/TBDXQuTMQqskuSspHSFWyQAPA7+cAw6ScRRZfA2Sy86JXmPAkdP4ZKd7OvCTA5Wx
XGSkLP9lnLmJ4dJrJwMpkMHtq7Ev87lpxO2zSx4scykjJLscuA6Q2yvZ7V+v/is/uU6gGqtbAzoO
DncgPVYn8KXOHFmrgdoo3iZ2G0jWBEOLZEuTIDWQME0+Oyi2/YYbcaiSPd3YctjNqpcRML8eTmUK
gVDy6qcFDmBWVPs9P0GEZSBwhAAEz1lChzFZUxfsipGvcoGGK1FDDAENnwYTKJ1neBxy1J4FqobW
3FiEAoLReHcQyAxcPmYv/8L3b0AJFFqsB4RkIsTWIFr8M5xsUmMHRKu6NkwJtJ06RdFZXzChRp6M
TszNG9n43aVs3SzYVzy7Bst+KyOTyoetwo7wXh10THVAIHxbBBW5LgDu7oFjqVl3jUhYG08g6VF7
V2HmZu1TWTgkdTYGaWEvpr1K6fNxiHNF23ZfV0kOB3vRwfnls6+vHj4uQdXKknz5Ry3XobW5gNBz
PQTA2rlFrwqlr8NcO02ThZTHzXmhs8MSXIkYWytq9PZVLb76joMv0Njk5HlQ/LsJFNYg0k6PdWA6
Rg2uFhLzHQcz5vqf0ZKxMDCDJ78sBY3RRE7YmzOwWy8bwo8KwP0tnf4wIRMZOuUoQLtoqfXEfKdH
ijELkC7V/LHTzJcgOCD9NiLCiqomDdBugnZb+und4xfrbSJbUFBT0AJdSZ22bSmkpM9oOGKFDN2d
XBLRnsvYPrjrHc8HF+fP3+cD7ix3G/Zh2nWrkjUKZq5Un3FltPea2BkiV33Nvn929gcPj8yxmKZa
tx/IaBfUjTmWueiCuYRpB4ODtH1O4VMDYENoGeE8R8hHkPAWBbd/O3v+Pq+c74SDdbbQabS/H8Zc
WrdSgzTuUvKGyFj6jaIpqsYU2T9cDrK+4449SJj4CBsxVIPGZh3o4PF4YfbpcN3BA54eV+YJ72BK
/BFKq+o6i0nNWg0EqwXPNl8DEikwmyEE6oSYO1SJ8af9ei5SEhd/u39nbZwQ4AFElcdnqm3PSpPA
LyHze8jUJpslBEbZ/PDvoKK5rSUxRKLBhptiqO2IRRy4MEbuFBXER1DJO772KENSNBh78NWLi0bT
zC4UYgFgB98MOEIHqjB2YWZgXiFkuryCop+agaCQMMjjB79/3xv16LjTzBBuOIHoA0Rqfp4gvLqv
PEKI2kMx4tsMekKIKzCA0P6D7/4vo7tDm+uV9LghQShoACjHgNhfEXPqu/Pb4w8ZUTHAfE5s7zgY
N5c/37545OzZH+Yr4Nf34DqMDTrX4RVpcIPnZrsZgsDT33fLoOxP/D33h1z9FT/eXehrEfNuBJMU
Rwuf8uNsPMtBj0xdZOho1OhSA4JPV/xnR57L/Tqe/7Ne+zYaHjJoWhy0XDvFwlIe4TdTms7+LBz0
EM4zYvn5VX6E9cGLR9c/0s60bnAkgB3GyALBh/PkT7Ydxi9dmestFKj29AfNpg8Tv/2/roev2GRj
aioK8ZM4WRLZdU02ES6ROhSZxga1klYdG8csnWk+3fv6/l+MqqlB9Z1GM4RA4/JPe4K3pBIylZGb
XQFl9LIlKNOadnXMT6kF2TbbOaNp98yuAPuNEAKL/nziu9qPRQ05aEz4jVkIoBJ8WmND4nGXckGS
d247czK226WYGYXUCT0pXXBejm0PAJf5SZ05bkM3dH7wx/nlm3gJEUIQJfbih2EAISOtiVGAmkBe
/MlzJol7f94SUo40u9fRn+QQhsEjZs1hKIGes3/ZymJM8C9unX1xfSY+cUXtuon/8ABufi2hlUaA
JbwthENkX/TH3Zg20GK2Yh/+OLvz4pweDQGUYiCdp2emdeG3+54u5nrnU36NEb8w6pcJsMIhMTtQ
1Dni6gkYz2v5ghRIsqHl7See6PLnSpM/zDknOZTfu/oHSYV2LMSgBs3dX5zrZqQcK6b1m2dLtaXv
enOLHD4D7p7s8mj46fzydfZflEa3JpVP6X4wrR3pLk2a2zWfULv34W1/pXheukpvwfsDNSC8sBX+
fCD7wd/yPlbfubJb2HjPvWs2x791/62OdMdcArmj8nSN2+NdfK4f4z7iAUfjbjjkpBf3kmiHqMZW
xhEUIwZkt5aHGmlrcYwKgrX+bRGlVXn+5wc86aeGfvC398/P33+ix7FiL575UcgGFRXo9oomRxIB
1fFlNFFhXr2LU+bnP2WsBGA5S6MWHKsHHc3BHwZjGg/sDYzOcoweLEPSlA6iK2YSSKzc1DeRzdQo
KZmuR7IjG79c/vgrvGEIFIEnZULoa4TyqC2mg7od4aCl6qkGZWaENx5eSrv3eULv5f3Hf2TapZNw
bIBESRgtwKI3p1asdbMJohMUbMiKecn6mAOuqydcI3ClAKlbKNZNl87ZXpahjSlYb9OwUmKIveFB
/LaOyNoadU31QBEBrMxuJNEMRHXA4W792Yy7n83VLpyVBUL9CFoPJ2F/5ENgBGaU9QTT0ZinQxEn
icc50Rs8CvRLvodfQi8tW8jZUc7T8dpAiHog4nNLXa2BKAVcjz7Qd7Xd24de0vikRbcTsU53gYQL
SN9lhrMb0+k+lVZfDblEYbva7gNoqZmD1yQGba5EFmmu56VEWpdHp5REC9FJQCpnw9Qub5GoOtJg
sYh4ws+R8/GnNzmWv8ndoGQod8itvQbSqAhk1qE6CLD3p+k9/TYEMqj7Cuw1v3XpnOp7aD5FXPed
wPXXPP9xOH/GidtVB4dJpsSkz8DXLVCwHYuHkQOZmrDpd6Ntim9B1r1fMon/3OuhZ5oZqA/xJ03R
fV+weFNZXZBHUrBycICIIsBpDhEoq3XMBAkZ+4Tsy/OPeSXH4NZSSBiT+Pz1XODBikQxcEokoAuI
6tQC5sYYNgH2UOHd2cWXj9XeFuAZ13guv/qGg/uwtj/PtcZeF0AYZOmDt+oCFU8BPIRSyJLASZpi
I9oEz5C0VU7g4YWh5Sj32uDZBz4sYoSsl2Ounjzh56jgBv/NGdFSthSKTFB0DV6AgnPxuZ7XFUAc
IH44RCAsGDsZFx1Nsznvf6j4MGUdvEBuhn3DP0hSGZfirR+HzxGklyJfvv4pFRhEPY/hf7fG17+w
csCnA1Ae61Qme0LWHy53XGSAJNf9r5+9/eZ/WE4g7PWfxi71EGelgdAjG/7verY5HJijCjoIKWSV
A8KNxQtiJ511dohwEqUl2u8uYftShG+w3spMR1mWuA6z4jHCmvcoXqlOOM0N7774JqGWoFu3cchJ
AOJKojvTBxh5/LchnuYTDj77gqexPsJ0c/Aoxf+rJ1+evf8jP9YJf6DxZCTNyjmCKg1A9CiFajvE
bUgpgwgpU9f9IcPJ+TAzSX93nDB3Lky8N+Q5euOe3dvzqxePXGhdZYHX9z6tR7wYLM5LBqowcdVE
/9KzTvQaNjadaV0PYPgdlXEv9oG0k2Vrt9kLDNmtvYlcqQ1SJzcYakuI7ndODyUQFInWxqA4WR+K
aOwZkdAoJBmNQCjGsRWAbAshdnfKxvD1HaYfLhru9syiO85e6FHRRB13pKuyFwobgpRVrv7WBjy/
ek6frpiD+iiJAUMIYdAdM+BaH+T+m7O7789PX3ihAe3x+umOqE2BJMqOSG0HbSca5kCX/JZp/Vki
4j2Ug3iscFRtiVhbZTnjFFoA1waTDIyEOx5AqI2bhNu7VFxn6t0BUDrn4QQq4c4YWIG63qahE6Q9
EMDRz/mduj66pWFnhuX/xaOH31Nn3u6utdKtJT37pYWiDZgT8rWrNTqpLlBk96QmNpzdqjiHgSd0
egedUqcuJ1DoO0s4Ohv2VFuU2OLajlpB/hbArLLO0WHYs4w1TtQFO8+egv53GaZnoBoKSMc7yUge
lALiDFjCUB37QAKAMpoAl9nIuJ6F1CdYoCA+G5taVIj9sI9EEIjAIPVzC6lSy31m1tIOl2EUr66q
x0mVCVgV8EtLI6df31KkqkSDip0IW+5uA3hqq1oAFJYbOls7TxuLVCdd3jt//b+iQJXDZlkHEOzw
JQa3DcD9JlgH1oOr8/cXZ8aoHbAiECIMs/1AB+Tms0OP7kdDkwrtLHXB1RgcFYAk2UQdeFIc63eK
0RmbohnrRKpsssYjCyu6DVtwhbJQKEhNwKEDrSxE+g4gBGZG8bmciRP40yq9hAsCgORBSHK8sbGE
VOfAl2rrNHbNU9Dylh6CkWTvOoLpd3xetxtl2RMEK5UVhYQeM4A7xG5ffv3+v73VwqjNetEdCSOQ
8SilCwslDuZU8Xx2HqdzYaF6dz8uFEJWidJswGAXoaoItcqc/9BIIMwEeZwRjDoHjpbyTYHwBJgf
CVTPEuM00+X1968/Xv+gSAqxAp2h/3RPc9Q2Pe44nFhbDRtRGdz5jfoxdL84Ht96EtxtV2f/2nO2
lLvtOkPCkCgFO1VzKebHg3//cZvAnhwhCrswsxKDAyndFUCcJe/+Eju0itU3S8T0bHkzAiG5OPeY
lvf96CCOp41uBhJqzIF37pyRxInDGVJ9NI3uGWauGe7S1w6Ustipl9g1GYTYumSEgQCDrKlQAjC+
QLz5gyWzE6a36ndEwBMdPeKm1fLTrFmbr0JpDlK2a2tNQ5qb9AgMQUhYCRhZDTEQZVm661Dtq9/+
44vH/Mf0kKkODhThlC5FfDqLE1VcxNWfMLV7ctq9EoU9Ef7i2z/vPIJCEdDGQHiFxW4cFnylqywy
SOgonfMSpy9d5NGA7dA5xrYDQLutNXf/txWoYM9R3MRYIWpNVNt8ds2NWJ/mIA/vP/r4LLch3v9w
ffc7pKGlcxXIzekq4TIpX3jNu0VWonmc16z+Iyuis4FRqZuO3lxwoDng3VagTucRe9WcGqL2MaFz
Bwb/ITuSLj/miV6+GNZz405StI1KE8RqiIlANJTmdZwDaa/RROQeprPVgSIRSM0O2PqMSv1flfdl
iWbUPKcby1KXWbu6b/z2U7788zC/15pGvQcfMEdlp/vfEI+LyRrg3Q9SlE53hMPFTgP3YgKe0cvf
7Dhmn0L1yJXcFWj2IimBY+dROULp+MSEEHLthAFPj5xjHXyPWYApyFPa2hmEhKGEVgG/fHB+9evN
Bm0Fg5QW7spQTPKUDtwIpYiQAiSLy26uTRmqfeFayPQKJQf91IREBF3hjQ5pYstbYxnq8Ucul0By
9SUpDVrGaIcTOCNfCixAmBGogwRTbkOj4FFHcCQL3719fDd67PowoRtq2jt1tcfBshqoYV/AOKMU
yHMrPL2SpZYh44KbG4f6Gqfu9K9xEZcfLohn9qIpfCnJgomQ4yjC0FDsFrCjGcV3x0DsVibDBE6v
FVEeHKawXgHlNeSUQqeOsJPnXIR3uoEePfvFFBBrlv1poU+FSS2aawnWSy4TuCnzHV+lYY+3EwVu
/EBIOZHoD9gJWWz3oQSlbCVNeVSF4ZgBOhAz7jHVywsUoRPregdGJEbzEVLo7hjVOiUwp8CPWnJ1
yd6Tc2cRrIAYeINoEeEcRjkBrGcmJlyoMuYCrXZr9jnMTPkAdV58cE65ObPAFZGVEdYwqc0VDUxq
/zE60Yf6dCyd8GGEvTnZmh+EyNuAQMvVgYTNmmga/32ohLiDfLXie/ZuCc7eYr//7qdMQyQqwipj
qTgI2V3EMnT6YQCohDDQAcUU3+0wHOadHMre/teHfL4VPtBlfqhQFBB5s3FTpMSU99HcjJU7bKOn
Af9hPqsZpaxBQOYDIYhTU+DctXfjAv/eQGWcgZKqHb0sb55Z+PS4E2sBNGpsyE3cdWsfEk0yStOs
HQeiU6lys2WMDmZDCvADCQTX6zKzwLgNKotvJDJS5EcGhF/o/eIfNFtDu3t82hDTDIKchvfIfT4J
yumht58ZoxwsMjoduBuX4nVbzhHfnu9LN8YrOGPMUUdAgic6GYJm1lkpW2vUdUB8Niz2QJ6xR8Wb
kd9Zhg5QACQdbUN27WyXL9r7mJq73ZgSe2j32LjPhxI/WBP66Vb3eIuaJGrGpPn3f4ydW1PjSbbd
v8rEPENYCAlJDh8/QEF19WVOTU+VPdUvRHfPWCBAAsRVn96/tVbulKDnjB1kJDvvmfuWOy//lLVz
2n3XaNvOJDZXRVR942cYCxCfuC1N0xESAiSZoNVB1wgBGBRdpN00ugW6AjQqeuamooOdpr6txJ2Q
Ja46TNPFrLTcXTo8/ZU2XSCtSgu1Go1yFulGR9RIU3/UQdjiBch8Xgtd6mTBujkZTWRa22AAHY1a
DKiUaWpLzdo3JQfNk6EFhECV8hQMoDAtkQefYlQ6+OX28vjpUMcXRFtkUYoxy4wnOB+O8gwHcpxA
TUQwYAAZcYFolnBckBDfWNleq/BI1bzaTpkMQ1n8Q1HbFTDZdrKnUHxKA4QP8N/M7NEE4VfkhQHE
B8DRc/lMMzZU6TsxH/i1hvTFvU2H2j0sAjSlZm3MMKjDyafX75uVl+7ET6fwO9C1XwAsJ5KAY0hB
b4IZREr1/L0GmiMD9ccnQ/LjA+N2liCEmBOw7zy17PasV5F6a6borfT+EwMe3uuaQlljAz4XGJ7p
F9dKrdCg9CW4DCsQJg2f4FbWaQSikABGaWQNnZIdvx17SDDoApi2VgEskStQqW0y8X/mhiFcaRnJ
KIn2DMb/YAgg2ApAt+gJfVgsqwNmxN7pMEJ4gN7SOzOFvQwrPvnIZEPwv47oKcPFCb8fmkYYXwrj
J8Y9KN7LwrztuenD4GTju7+OL8W2lM3gqf1SlHtKXtqsEWmMIg1Rjs1/fC7FcTUOmp2/iI6Th/MT
ii+eRB+6BEAVtoKsYx2g6tSeWkj2+N0WCaU0EK9ERWm4ZZK1h+mDbv1jjmP+q4cUbQUTJrY25Qnh
Mg8y81Ie4xOf6VaLGF/lz+WUBAXn9rHOwpmFyeIDPMA6tgekhfhOBjx6PD6/Ouspmandj8Slo4HT
w3c+skIefOLbjzaDgF2NE6UjDNi8BHkdCLJtZID9sNybw2RYFmaFIAAWBTjZV9GsQCO2+MSSAWcV
QAQq37oc0MLgYngK24b7Zfn0MeKBEQeQRd10bOM5hGdAuy5DbDsIEIZB4LISwKdMXG0dMzbGjAMw
PxQXZphbA4I+0XN6rBm2PhEjMo6+AdD1mK4UJghCyIyfPBl7sBSYeAp2ODXgE7M6ZmbdLVfakDh3
NR0vbh7cf/xbxsHDmOw0eUjgog1WvA4yiA4+Qtr4imySF4zSQ+J2C2QDBPS5OVXRt4vRk7kSI+T6
JNPrLYTBd5uI7UxG7Wn9j4+mwVZukkHh6ICGiJZlsEFfEEow3AEAjoI7fa/I20lH2iOAS14/Ph6h
TM7P2OW1xCLRw+PBWY6/6gO76pYGb/YACHvkSnq91EKfKagsNUWnRC+UQdFd6S+b429OwjwqvJQK
QJE4Rp0B9zEzTCJRvBl4uEf84UmdSEsXEYDBAT7jfl5+fL4+fr7/HRis4HYmXJASucnEXjs7zqFF
C60Eq90PYsuiC6aJg7c55Z5c6/SHodDT+i2O4Cho6kMliGNsbdiWMUYeYoPt3fxeI7RtvCQpNV+Y
NDEGweHoVJy6rffTRvzH0Xejg5OSC3XTetmbCNkZoLPbFvTE2m6t6r0G5wpUo4nVKQU3AuOgCB2g
Z36FoA8GwQBWoW/7LkwmI4uq4kgLlQm+sd2oWpT2ItvaMKQ1xUOQwcnVX1a/JhOJiSQYuhLEWX3R
Rm/PEdRdY+J/klf87NLkuGclC2U0suyyh+Vy61R8+OvIMtd5pKyXtG/tRD+8iUU3zFzR2WzukSeM
KXYjlUBbLdNqzQAZlysC9Me3Hg8B/icVgP7LBqdLoPGN/VUakto1+VRNKekmeyUA6Vy6RcdbX00A
UrPsXmP8IQUWR9MBDAVPpimqwrs9tayF1sJuucagNZ0ST/HQp3aSqDq8BDlpUt0yFzA6xdSUaWQQ
l/4nJYn0H5f4wMSHNFYJO1TyANIJdZEvJA5OX2GAbbcytLYIAru9OySouZ/RMfwnOj6AkZytlzvv
0hJnqgn/1Thj9lKVoaJCQALFM08KqKFmUvVQqQRHyvzq0/xnuqoOu5+Zto0+SxaVJYEWAtNXja1s
e7XGDwFs/yl9h0KupQjH6zshWupMvlQLnJL4TCueS4mDD6zQdtQF+Rlo+oC/Mw2iGaLKpC58YpG1
XmblHGG4ou11gViCMewwBhPsPturJGENErPWbZrcsJHpmiL409+vdOuaHPg57Adm0sZH8Y3+Pvo7
/whraiQOdQkOmkKvZ0zcz2CpcCUsHzydHqzOGuqN9KBEeAkagqi9yfP9wcHd9OblayxjbcP1K/0c
GNbXI6QmQwC//svuFcZzfvgmd+C4uTz/fTh6PD7S+SMV+RpX5AA/C1YYKDGwIy5w15SReBa4JHFi
QR05iaA+NeZTibZdiAL3i8V0Utmw7P1cceshav3lx5+z36aSNDa+Ok2b+FlC66SEsgS6T3+Mqyy4
tL8Fu4OtzINZ+uOb9duM4pmIQpALInRHTOAk8TuiN38LkeITnWoAQir8sEDfOt/ehe7XQeAImJUc
7W57mATuoOjWiiJMRhzJ5L24P75enbf+EJW+qQYgeGrvfj4dzGf3483XIEMnSS9aBPjLHNSBdUaI
hW8T5HZ0cnh5LEJ5DRCs4utcSBRhcvAtgdRFvcnqKQg6o1eD2igt5BfWALZ+queXCCchas/JtM9/
XFgpnQJ+x1m0hquZiPIqYWnzOhIQxATf+CCl+yAEzLV7L03ikArEtF2jIWfkG0EHdgolVpPfCElJ
OEYp/A4XCUBRCcAkOZNUgEPKT0+IT04AgsBSF4mqAnfX65MjEXpweX6yt//4tP98fbN6+CoGZwVb
HzSVkBLhL9VZKOt3t8TjlhiGAQufXlzqeyAS6G9uAFj0iYA6itG2uenO/45lDHoWwswCekanTTOV
j2hR3aQI+svuMCVUyntY4QXxxe7qUXfwkq5zR21FJUI15Z1obiW4IopRhdrhzqhhosO4tl9+uFr8
3RkTTffi+iDgqehBZgQ4Azj8sTvXd4aknYYKQ0gpSSmomZOVJ4uqm9P5X4hOO8T1NilDsxK4tl8J
2N2uPuj2riYc2DFpAQR/3t+XcklZADodGIDZqe2jEqAbJFjTY8cQEUNpjdGUAH7sqAy6d7sMCfpO
r+MHZeCx4w5jY/6zsdvlHqDZdRRKdaaD66GqODMLBQl1cxzg3VCkEzU700n/ZyiA/iVW/pM5SY5N
BGo4Zp+R4xy1+qj/qSxVAcfNPjysOEYioN0EEkGHCMpJjVV+xhJaZlDAdJ6cbeWDtnf/aRM6Iav6
BgXxjDLZvgoiu8Kda2aGCZQSxGdmJ0jFqQk/9kafTn7RvhRWBCItSLMdvySHDsH4iE+zxD6vOMlj
1e2Pq9B9nCoxKw/HP7aCiDUloiAGT0/auor5ourQi1cfmMJJJj5AJlXi19+kGPwVkIpLZfSaaAat
nhnYqmhx/mH2F5sGyYZPHuWgGQ1j510rPxNAe+i9uKuD8SfCGYNVLq0d/ZZ++s5ygeTCUd/qx+n8
tIwrt0tbbSRB13S0aL8qAKIon6L40qauJqoWGCBwAHxo075d29uf3d4eLGbXG1lMqFFGFh8gjmCS
NFx/WiscGi1XP4xOrXyVM0kFbDGLcPpcMH7bj1y9vhwTQe866vo4MgJ8fozRe6JrESeNeqJGdCO9
+Ozf2SqzhzDiNOHC1rA76ZF678YjDnCkLWnLV8nk9QkfmCE1UYFkaaegvuIDqszD2nMFwO8ARRJU
WV8cI5h64m8/NWAwDKKsY0LAnRrAtLK3fFpeTWfj242mv4x28HwyWuhj4Y5ceOFZfBesP+sLg5Zb
zyaIQiZM98GuciNI/lzq/OL62Lcmgvr8JiV14EJ1cMQMaWvl5vW7o6/gEVWB3zYojbggsm/maSpg
wGCn3YiwdvjjdQhpwY7CFAiePJMEldrWnn9a/jVo33uavs4n5y/n98IJLIWDa6LI6JSnMUIhMhG1
dd425ED03mJ/vnhZPb6uvzaW1C99SFWICsWz3Jr2VI/iZ5rGX52PT2lSVZYWDnHVTRvLpbaNEcZB
gseBSox67AUB9jbD1fjo8Hxy/9W8Ce339qeP14OLV0fBtRoU7f56taSe0d+v+KVNm1OS1W97m8Xh
9cvi8mH9VX3WEKB202Asi6PG/GuYLN5sllBZzBIGVFsUIWWwhb8dkXm7dxgTEYutHb7Lml7ezWeH
69cLW2aiRBhHNfMpNFczbz7MzhaPf23o813NsBQ++b3Yrn0BmpHrE6XnxyAQkjBoGZAZe8I3n4dD
xeNALj6d07W7vafl0fTh/vHlTkihGSOkyQfGwQ4HigSHr+eXm/ntlNzOKg88Nh4wJxQemRczQbrP
jA7XeawDmfpJAmDk+HFoHVGyWKldX4Pu3oSBe6ib8XZXMkWEmQo9RFZ+PsbHgzJzBv7B3OgM+KHQ
BCoSQmpsGDe2zpdb5Mq8AEAF3adUggA44sssT2Xx32wN7B0uN0+z+/vpy9fnn69mjer5aP5F32SC
RPEjRlJffQKYN8IkwFZZ5v4gjoQA8WlWbAFd+QfTSZ5shgQADhBOKeVDNBFgrDvtwjA+pmf8IACV
MV192Z1ugow2F/sDPXLuLZer8eR6M2T3gLV1uq8BtYuSliKoX1ons0szFAl0F2YIY2SUIIelG8dJ
yAMxynD0pWe4/jy5OH3z1gd5wCq+mhfqOmgUK63r7mTB38FtUJoGonCyIcoCuH+cGUOQ8dSQyC6w
XXmiCgZUYyXN9rxET8eVuWcXUF+c2FaBmyy54apiLEJOLd2clX8depJKnZHr7ddCIrWXDZ5K4AZU
qmq///Jw8Mk/Kuja9IIrzZDSXQ8CwFL+lWx9oNh2F2iIuiUv9RkkJdmz5zeaMMngGLiEkl1w9vaf
ru/OVw9Xr21HiRRoIWry+cTHqxfREibEcdn/PxkKde/tD9dP16vby1epGlMm/zXz2JrKVL3V5Jm3
ZeaQRc6q3POdDDUTPYXJgoMc6UVYDUUP/0ehMDwrFJQMIFO1JMczVqZZq9tkqhMkX2TZfjpAmVJF
WoeBIBCJnz0YR+w9TUaz+Wz6bGMFnNC5+OAPGA1EL5FB9dWWB/HSrhoiGfGJgDOdz6MlnFh8R1Qs
1cXWlslL4vOCdTrm9ZgNj8tmQe6wflEHEgVs2zcEwD1+JqaSI1MHj4r1U2H1+EeQjU98m1wMZ5BE
BgBVEqDaUQfOvBFRIkjf9/UCoXRFroxdY39d6qPWtkiDcNTiH/xgpQZhqAF50X6v6cj/9ho6aSFx
VsHaPydMdloTnWWE4Uxb19AWzUwqmg3fvhkhnuXKj2UB4YrVQjAC8rh/MvrN/CLu6dbBDhvVtRgS
5fwriz7K3VssX/enN+OLrCiyWrHub9g0A2uuMIEzbZgvrCR3yBfz5flg/D30KToFFLVMM5GnwzaH
XVWi8Ql5ZqftuPBnWyoSgJNwYsn79jUZ4u86OpuqgSwtk5+ElOo+wgFMQRz1BMAvJQdYsyqgNY6K
eFTUHvHWJpYGJVNGD/iEkzzpRFVbHUPr7uqMq2t7YzAh8Ei+ww8vgzN0xDuuLLMGxvTP1ThMOYVd
v9h1Z5Npu6IiuU5byEMIn4L9JiwxFHR9dLpPMeZksZwdTCr+JBB2hYECwIhaANTWM0AKCFB2lwGT
qNmbo9HJqlkIpBAZq9uzlFdu8KRKc4OgfZ9GKHFqP6dlTvmO582nhyenkGQ7D0Vo0hVlUFXa8FIl
O2vAwN1nib63ubh/vryaX22+gglwEwxFURMMg2ejr2kjXxeOpRysl6XRSRJcEwS/lUhcGtj1k6W1
UaxCpDljMD2R9UEdi+fj2eYH4jFDzIAyC1x3H2IoElTBPsRHHVlBEW2NFU0kveXTqUxCzoeoaF/E
V4Dh+YgKsoFbayUMsmMIQEvgbgNM1kefwDFsgA85hPe4X7QXhBCDY2rTjE3t3j6hLZqwNRcwEhpp
9QexAZMoGu2vl+OH6fzuRRO0HEJnPYFP4SilJCGSUVwdIJ4hZMGA3ij9In2hL0iYofyZSQgKvonJ
Xm4EPD6RNWmJDKwgrMctOT6p9sxhVNb0oAlj8nh8wXMQnnaceP7D+lG6vZgz/9sVVQdCSNFVs0qp
a5JqgnFUcjkDN+sI4XzzTqWmP19uQn4o7DWKk5Ir9GAmhwbg4OrLVPQRNuqcEPqG8gFC8dgUlAl3
sMY9fJ7erC4uNja1YjVoew19k1cp2PiD6FLjTB4YE8J8M4yXZ9fTNkuAWBJAcoDQToXsjPZGgZrr
b345osKHqw+wdIYUZvdsB5YS1w0s2UQQi1hBtVIjWRNy8PtGu5HRU3MJB2HLTqsgKsmaTfURm9b9
3A64yUIGFOw9LRaz29n1w+vX2V/YkGQoGqVWXo2q0U5U8G1vcjN6urt4OrB9ltnXi90YmAwXpaHm
OkeYCdyLzS97i6vN4mi2Xlx+zUFFKRAti2Br+Ds6xxNQ1/3h4+iemokyh5NCGfwmIBEHcoZMlVnZ
2G/yTW9NWsOfXobH+/vfkxE4KlPWm/WlSr/oUI86Xodnr1enoEIs8fwlPgSHSeKaJYoCIUzfaSZ+
AOAMyCowihXwnYZN94gH3dGIYYP53epjn+n6VE3h7ijZ9T/lg6L2vVqwYBMg2EiEuLcbNgWHmYmX
dJmU8ttagTEyuMH+2dXlMbB/fhb+iepDIhFBfGIii10kImnalw234VN9RDj62yqUOFLiAqc2fKcj
2716VaStAAgRoxqAvsUX4JEd3H/8QqaMGj+j60CCrZseo5cZkgcLN3jarR8Yp0K1rU9DdBR/LW3d
6i1tHfQlO3CCqZjshVvKo2qMbHz1RVWpHXVoeHB2o6eosk3rqK2h+DzjUZxTjlApCGJwIJMgQCPA
9g0DKTgfIoC4Ti+03PnsRKXzIqYEHXYXx+eXjY3fOY9J/rX1u1aXo8nplVZhdNYDoQ56qUaMkTbc
Gon3kxO3uvYNBeOw4yAA1WlWrN1n1W5HrQDpl7BcVxhSoTCVnOqKXNumFjUKzc7T0OvDgqPPryO/
XwlSqL93oKoq3iJB9dSwlQ/h95CTNZ1jn+r14+qfQpJaJwP/e9kEqzOtCa9mVVN1WyBpirIvTJqP
6TeRwbCW6mb91KlWPDYQ5z4m1Or4w6hVcc7A6PZAUtU+Zd0SvRaoyuryqYsgjv7gZ8iSZnXCTsnb
ztPV6fhk/s8gNmLPp5a9JpAbGn4/50DOkrYzimST344hehMAwgUWENouGk52kI69/dyEtDZb0vlI
V7tXZMvsQrQ2U7QlpjgZqyhJXJ3pJISfNP3A5tspI805tbxEtX64NmCqoB0cMH7mpJZzd0ubYe86
xq9hlh90d59RA+/8yvcRL0Fb5m2RQsk4pB7mKF0JSARK853T1pQUAzWQBSAZA7dN2R9nN93g3c2h
rDmPJBazjPEJaTbx8RkSYxWdPPHmOlJNPP4fwappJ8RnbNDBrBwkhO/fDd8MFt6jYTKipik2XGrw
UHf++89Pd9IUjCuyI8AUCf4hR9sBhd0tpOlruquWq1uC0x2LAHUSTNMkBdg+vU7zIQYArn4CF9zn
rkumLXyQF79W6pipuKw26wVvv94xvj174HC5FiZl3xEh401WNXWFYNH0ITQ+kb6rE5qnds0YwjF7
ZXWnGh6O4zu6Mz47J9AeG46IFPPHuIovaurB2xRsF8FC6HesvFqdrPShvBBnVALgoIqnukTTHYCQ
UumefzWTEujnTbXP57MHEkLYUIAKCEq9dCUOYWmwEx3WBBbd02uzqVSG2TTM17gycsvQUkb4MOvo
vehox9RNIQGxOuZoIvPG/W8H5yceRPhGsdbjHo36bQnW8jJ9hUxXT18Yxx8pQtPpLguGzdmmjQbk
0zP6LqPSt3jbCu2RLwwHX+a3+oaWtPZBlxZyXHAnDwyjK3nhG/xaV7BWqFWAGUoGvhjLCws/TPvL
8iOfN8BzJMlns6OtHRIXw96rcnKwBZKl3fb7By/j0gUy0CAwgKOrG/QosSRn+YLPal/xeZmPnClK
VLvQq9ExYgzhDPoNQvQRQNawXunWRpH/i8rtmjaI9/cCRMU2B/AXoW8jhO6y5AP7pJHSRCfFVAKM
XHQf/hGcG1s57BEzejUBgWEkuUyEKJ4XlFnKstoBCNfi12sTLlLqk5pgsDSKn7a0h5YqwkDb857W
WHv1r/fVs2DK9kpchfonPEIaBh0kxw+u4vfbqRTGBT3q+uZk1W5Xp9qkp2vx0yjIISn++fzspt2m
iEwoxeKoOuhKjpdoBPykKVXrU7ziqDAQcbAKPESu3a5TCTW7KlJyR5uItJam8OmZuNlqNjztTYx/
TMYniacRt0czAvNpzy6iaIH6u6N+Oprm1OOdYRn/6UJS8Gnfa156QOdpIZv6ETl6sOuITEcT6bU1
IN3zu6KWx/wUuEcU9JCBilWu1pgaiS+/8uuPZRygBmoV0eeW278sp5rBtnOWD21YBn56Xp9mIiK5
5880h6rLDEeSrAvqJcpGSprAr9bIQhourWR+JFjXT5OO353Piji9IyKXwoBBCzu1NBqk1SE9432P
xbw6EXLbD2ZAjnLmHGsnD/HBG+Q2XpNdq3MoR6ATHYCYBIlPqqjrL+4A6Ex3qRPffJVoCjGGwPSl
7TlntzLb0MQyRHLUD/jUGhp8xr6rxxFAIHFxoZLxzR2QWnCTFrzHJ9gxbezjZSvVoaTRF+gDuokL
DO8E7w37ddFPM4fRKbaszS46bv4kBcfg4xNNfQyMjqYbtFZHvoA0iU86fnuugUDHCN9L8dUUVQk1
eVbdjVs0hGfvuAF0Z5wjGegLvsHdfZ0hcry4/zT+z5BzzRkX/VM1JToA3ubUKNrNI4E1Z5ps5FG2
N9HpR+Lwq3veTVX+6mZm3MKZERaeC+62TbbBVu+oM910r3rbVH119FGKzI3qf03p26O91r6me4F1
DEeJJT+UJAxkyDpfqfMKelhfrZCept3FjES+h9QTCZLLyGdA6W52haEFuYisLGrQTweo8FsOIia5
4pNKaYri42RYxDx5OuWFXjfWW2zvQ6BdPRr4hU5QX4DcHZIt1D4QeHtOQNbkLpVLO9ZEiACM+fYw
VER6SwajTRxqOmgQxmmFUnv4yYhzfr27xhcqZj7yeyD8J0K4ahEMmYETp7H7wSaCa/iWqMyVu2kp
3msI4iBbt+mq7rTwzk+V1E/FCIiOaEwO053E0N89JIRLz1ILcLqoKUE2u7cWmplcR/bZAMD/tpu8
3QCL2qo1MKstlAbaA5cUAGs6SBIX7SHV4VteW9rS85CoSRTh0Ec8Dj3ovbKUFuNXA14/ZkQZVLFV
hpUUWAsAzKzBP/8YL34zSpkCbGERYzD/+bnS/2P7kuDi4uNMHwKHpbbvLNOJqDvIhPbtPVV/fUYe
9jH21WFzV/NLkVjq6RwuHKMu+syBjER2SgPLwnnH0EFj+/WACAwITU/SvcDpZ1POFoP0J/OBWyJ7
OFlWFq1R0P/VsJRLunfz22D0UVY/uAoaZcbVZ30giw77wEHRvzqAR7zD/MdRFN8bPr6ARLgbfWU3
x/7DdzZf2ycbLnMBjLP55XL94e4LgwYJUQqxOxpNmiC/DYUM74iRwTJEORMGQHlsb1aEFczzwelj
0LGDIXITCqVSS9fGOxUmJXnJHm4lSDng9ltSBBjgdqWUVoit5lKMEKKOj6gLIYMvq1/5i9mzc0Gl
6gLN5AHpVbNAP8ECAGfHJo79y0KHXoFWMBeOkuRFagkb8xwjINcsmvFL6Lusl0FJBJkTHaCuSLg6
jNXxKV/RJ6lnpglgXNpKMHBUhe6BQZwUIArqtx2bbnCS7KYiHSmWKojBIcgUj12jbxU3J9fDv1r9
ldZqXztaZ5GVYXaFVnYz0R5pkgsRZfrtxKZkqshg3/m7Y9Togn4GQQKwRyPPIks92ePKR1lUjlu3
U3ZA6sbZTtMgUOg4hChbyLvbmtreweXMI+cobec4uzp9m692E1kxa02EnsD15bJ32qmHSJ3VArW2
2rYLzdfeSxrMGZS+6wBJbB0xonYgFbZS2FZwN4rJF3wK0C8saMj3mAv8J6vH+4Z85EvhtRCTcxlu
hZKX6OnEe7bkYZxsAqXV5A9L7zA26TgKmhX4n+/k1GG42O+ekc5PgIwe/fuPtz9lRKlODd7+tDdZ
X9yPDyfzy+0NBKFC06mwU1tyiaNxIukU/pMOqo++UUe6BKCheT9DuxH66GAzOr3+FFWMMMdFw0ae
8YmsbXZfKGmKwpo4yRQAgN9gssnrl3Cd+NArn24AWacyZ/gyGcnKUbrJOk+qArUpZ9VnpenpwwY4
I8zA2o2Oju69yXg8vJ0PuUXpgy/GDj9low9Yu3w+nVj9c/Xm/newaASCS3i8WTCUoS12oX8WUnWF
wNt+MV4chUcc+XqKaJpyiaJz24u33u4R39ulP6IDVVNGWyJ9egryg1Ewn2DLUfd5EgnKmeGqKHkL
5NGNlMfvU6OeQ51ff1r9HPrrhjHJ3flxF5ssnncT31Av1WGqaDbMYtB2PPFPz6eL70mMZZt5z4QN
ebtPTZoOIbfmBV/Vja+yMSY8DaYAU5OcVyIxHLavDdIzGBDfnQvPpYYsLuKnhvaexK4pwgyIa1uS
LVdtz9hwIpVO0ASrSACaJxfBVoo5kQC+J0c8ehKp6cSCLhEL5kLRiBdcOYSKjHVJ68OgmKmYUiFX
0bnnTt0e9NYjbwoTZaMphUNfqlMTHJX5hADAufg/2HDm336CL1Ukb0pX0+TuPQJILcliI0sVZTM+
Fz1oFU5uu6Kl3cEUPbTVwH9C1FohInB8Srta62c4gUnsrQK0wn7aL10hUoSDEmXiFg/U+hx2gGbZ
v2DiBs6+RjMZ2mfFfQLtql8zg5U+KjJalyC62rN1mSiZLkimmPy5r0EQe/cFW5L/tE4x2w6pkFwB
3FBAJ3uC3TnfIX3zi6uh1ztFqMDX1lApqQsfRy89odCmZ+n6fLAsJKpzjXhU5v6n8/i1kCIh2bov
UygWGisFAjsTZM/cep8ppTae1COU4f1PD9OTe+ioJtGV0oC5iCW9aHvBE5ZXgz2qFCkaNQWu7s41
F5IhijQnS4Gj/tvZd5Di0QU8XR/+SMmsH+kOHcHP+IBDnuDk+Ud+fpcIhhmMUw5H/TZ6qI/2mYvp
VTsnJYlR40wQqlN2PhrbXL4upg/7j9fbmUUa3bMEil7jzCGSrBuNH9fMHxtVTAnK2/PQdMwgj99T
T7KkMtXnWnz7MMUooira4nrFxauVnrCPAz+2sZ4/14WNbY/UFdld7d47Ak2M5yr+R6Kb/uPOZ14c
JYwYrllmRgfiExWNiWCiK63qo1m7jyyTRe/HaiYDzCZDotUE9REbwQWAMk2ne5G8HP6wPGGmwLl2
1aWT07ArIg5RWb31GjwbRf6zG6BBtj1rMCU+s+FmakJHELi3eb5cHR0tZ/WkAJnIGoZrZ8REGTnT
XzfHBzMfxWr6llpqH0J6K4BRMXBpqq7FiAIefP/8qhv+gN0Hf9F+xETLAZSezfSS5VVN7kIgWcoi
o644xadiSqeOXLcj6FUw//t0EJizSGKalaKjIttM+GfXRx9jpOCLx3Z8rsh4Urkaf6G5TDarh8mP
IKKx0e7BbHrEOPqoAIjUEZetjXSWkQPEZ6kpDvDyERp3F1Fu+g6Cd9EGDiNImMF6DAvKwQFJA/YM
0PiFV2XgrvAYQHNtC5QfvhM7EwkRAfB3dlnMvPWKLPwOYfHpMkPUxWgCis0VaRhb5NWpQn7+mJ55
poLf4Dp6hY9jJPGJCZ8CEOnV4M56uKettS6hSI/IqgFmpaD0J/9oA/aGZckHjFJ8u7gkCy7tOoVQ
a7BJSpIrjZyJUGog/LjqK9jejdvWQ0/IQ1prId0nu7W38lWyJx0CON58nvJTic6VSfXyeP7Zleji
6fXlxRHktrza/DFbwUOdpNLce4ejp9XNw9XoSksDGy2dbcO8sCu8B4zxwhEm7K/4dls4epBe+35M
yuMjOaQkt014SnXpKY0riWhrCmXOMkN6WhJVatxqmuFbwpy0Gh2vNPu1Mm2draUCLTQpj1gx1kgT
QGLwce0bjAQYW+7e6kiZqFIctuIycGI1/KG0d5gehjbfewsPhiYAMwN03HqpZkt/e/JAYmRPuXyq
AIDODowsNWdF3ts6PzhZXehleefczUVp9yJxbV+XAJKL31vLm7oELZxZQWqpqbKOzHLSJYioJWYW
CggIHBX5ibDgiyFh2fpZLMQnDBtpIcVGlM0fonBmSuL9nzAlAFM3wbJRiCOEKJqdAcP1cDgwnPow
HK1Ht1f9U0ATHD7gPwySUFSxWasziczu2Ny5z+I7T3BZzBCxnJlnOfhwPTxZy3zoNYYXxWvfxB/9
6jUBq/PdvVzv5JkNGvUbwhVyTBDdjmoaNzWNaD054iHfwcxHT7U5DCGhE5maZg1bZApFfw+/G9x9
z3/RzcvE+CE/flxTSUGvAtuIDpuiZbFaDSkTeDfNYjOWYqurX1wt/RRdtHf/Onxd7I/mV191cdT7
XdoOaNJZOwRNyIXh7Jiyz+r1dGZApBUgEw+2DmPpQ1Nn9g73h4vbx9U5F/tEvDQj1fCtTdKIKZTD
ZW8jMHlFzmgbaxkFa89D8XGuZ6vaUkZGKZAbSxUpaS5JQdXPikAznM2YPhYbIigP6SErDEbLZSVy
1WcPgFAI6gbAZ1XdYWhNOVLxs1T3zJp0WZX+/p300gzYeEgWNNNmC/8itutvx/y2qmLLRay6n2kJ
HxcTAAD8x/hH80AFutkpAkeYKagAoiyPBvOnxcvsQLfUEGmQgi9Ki8wSLTCGi9Ue8TR/BHvRwsFS
bgSBLnTty83ZZHgMQRsXjz7wG3OCpS/BjP5bWcnW7XvT4R2yJSYd31uMRqvpwfWAQ0stPMSY5gOz
pxYuHIv3q6d01Zw7mR9fH+jSuEfh8WQInqvU+ZeTedvSIpVi+FO+uYL++/sfxudn9/fnJxjyIu/g
+a8wN/3S4Q7/MlvkLZUUoZT5JdT1kAa//G20+RH8u59BanvFB10KNYkCiDIlaHGVQBNPEBpZFTeb
IjHOplcw9hf7h5PHR67UWTDS/bVJFoUIJ0rZ+Ekr4bvtEvE/1VPJ/vT59mI4vdp80Z3JumwYIaRa
K1Wiwcvz8+mVvioSGrOZXUBr3p2geWMxN6JDEhojCzBEefOEEVEMJiwOjIJ4pP7s5ugGZ03kROn4
JroFPvMyACwTARXwA+NDgsaNWMAMOQk5CgrBuhgLM1rKWZBrt+V1/cP64fji7nh8oNcrobu1ONUk
OwDYS33t8QCxA83CJeuDL9gh8movjK6pd+l7W9QQodOmc7YAfkFO5HjEM70WRATjhTdOgMhMAF8U
0SOu5MM3mNAWS6mCvACpxNneFEue+KXbdkIUY4REBG/xnY8Rqhflk7FWa2nQ5mla9WxALM7Ia88s
prLEIxARc8110QIGwC14xq9ZR2LdmSbssp3RkA7YRxwkK1uqjJ9Et09KtKDXRCSjS3ZVodrvm7Te
IiFVR+zEPl2+cnKR7bZv+99QyLSQptyOZDIaOvLJZkZ97JOu7CplYFIp0nwf5qCuyInzUGB/aYC6
AUXdgQFUbvUlMWlzq4sjZshV5DE+mQCQNwXrJoJVuiL4IEND8RIKIA2kJ7SEA7bZl87Sd7AS2Ec5
vUz1JWU1gcyfRo/LwfBVs/paGogs8WXOQ1DtFXTqetWyHCz3l/ODV5dJx+kahdpZV1gAhYBs+iPX
VmX71BHuZ4qxhsguLZp917rDfMgqHZUVvaaqORatnQmYNZwPUIsrixbtsU34oouGsGf4tHNrY1gZ
gzbWGFMOBuoUnIg4m4ue7JTnLXvD88kUbk8G8giVm/H+9evNxYLFnJBZ3/Bk9MQ06hpgSGIftBTW
AoOwoiUS5ui+ySFu8aLMHwdQ87fcA7dx996jKO3E74JoztJ9FviEvoRbAMS7DpIfnKOnwCp4PDsk
tnZPdDWddAgyvcPMWvonLEMYehZATdrE8GvTZTyjtMFR221Ys4cmmrWnoUkwb6FZwKBBTdR13gZg
tV7ZKEY2Knxdfrf6374rUhMEkwJJzqjWsrulRySk3KWyfGWAou1t9M4OACEe/i5ALYqpZSDdIqZX
TQMPi4//oD4yqSMMirib4/Obj+rf0/Hdub6diosOiRwSA4ArOx6rHim01KL9kpwFAV0jKBgSUQfZ
XA4w9e4tbi5W94cPq4VWY+I1cwiya+NKTKL4eIkLWyQ3vpNV0K5xKNYiUFXnOsUmVuT4kXFK7v8v
OFbVpgEKlN56UzY83Wr0TnpyUkN79S/qlHyMsKtRY4Rxgh+4MowZPmts595nY0PXx3GDyXn77YdM
UvjwcXwI5Gkw1kMxJzSDsiEj839I3NjApH8n58nQOUEvKVAFBaiC2MYPUpeEbCJTfZkmO42qibaX
Bxi3VTcWhNTRUxN0lU6m/spGDwipIS9AwfTe0+H9zflgeDEXY4DYq8XHAS/vsdfEfhBVrc9/eNTv
84wuzi4HAkALmGfLarKZXBy+Pu3zRJ3NwDf0VQAKLo75RFQV5yGYdnoGAUAyKCCaLuF3AAWdIEC0
dpYPzZx1gIIwvKUi3B1bIHOYj520/KSTnnPhFHIx1DK0pXjvZi+L+eJo+RU1FZ7JjgO+BiM2hXcY
AUB8KgBmWNMR/e4PlIHO6BqhxYthcMac4u0d1jMyPfpF4Dpmjnx3v865bMAw/+3d39+83M6GB4ft
6aUds84zX+3+rr+xyNubLFbr1/vpw1C5QSf7+ZldppcPD6/zo+FXvenHcNDXjBXAlv74tyf/bGiG
qnFgE4ky28f4XZk8qyGwGODh5Pb2JCCIrl8375kYL3AX0L37u8Pp9Hp4fqB3CINGz8E0iQNdVLx3
/zBY3d9dLYbOJE3BYKIkKBJuIgaXGlAEgvmpH+jc9EFtQxMTsrUCbtXrWoYPeeX6pT26wAgjMxY7
uAsuj3ySkvTuy7aBQS1QyUNmnIumFhSBk6H+3v7t6u5gPJ4ciDa4aET8pg41BqYxXncAXxmGoqJT
KfHtih9uIvvzhbYKpAR7PokoAf0DgTIWlcNXjixvEaMuTAicjB//6E/gSJhJge6LM3t5Z5lwts8c
Eutw/M83ruEg/Nfbs8v2VFzDqTGbcWZ4UNByT13ZKwCgGvyYcTqxgSF3XoGBOcOPASRxPokXPbWH
bZsY2cyb0d4ehrC27mA7+N62vPRjnaE3tVyzc0gEOeMgIYC+3+oKydTFI6KOoJSmL3MdpjXhxoYP
QBxdI2Y3KTHqco12vjhZL7Wqjs4BCDsCNLWjXTIxiceVLsRPa/ig0Zolg40Wx2cMghk04wPCb3NE
YhQtZ1NUmZMTiFj8DiTo5M/7C219dJc8CdYE5ORogPjWTDnB1Ltz9es1pXqRTJhU2hnOhWvxxcJ1
4E8dRMZooQ+yddAkRMVn0MD4WaqQ+KD8iA1+qnLF2f2kGuJIAZBG8Opsp+HXD3c3MnCTA59GkgnA
DW+9ds2Sps1WHe/tjk6ht1a0QVLHK1qkzcbRFdE3OkiDunBglG5HdAeowJNcx8He4XB5vRjub1An
FikYzhILm2lvgMgwHFWIXKxTfOnIFTG27jTmo9+Cvr3J8nw4uji6GsgCUE1tgvAsYS+RsFJVyDhs
qnhY1E64OusevyEyAQiBz5HAzfXDYH7pliTKcHSMm1/2lrPhxfl4fOVZYs1WnBQJq9jFzenBxYht
fveEvqFs8OlSxD7CwsgjIwHUYe3OgFmQDZZt0AUklGg0Hy9mViJ08K9OMo+HvNmMjKCBz0SGNrBT
bHF8UBk263yUmMbkmqGIQIXvHV6+HowubyYbVnsaR1NpGU+jmAVKpJMAh+6U5gXXzeN4sORHHcBK
vXrz5z/9t//5P35/+e/zf64+r65f56vln5aPN59Xl8uH9X/8+XB4+Oc/3Sb+0z/+489HvMI7HQ3G
o9lkOphNZpPDIem///rz5XJO9oO9/dHmYrG8XWw+t89ZYwgU/sSkdeEcnEFxzaF0FUee7nsipCgZ
2jY7uUGu/Jz1G+PUxf8QL34nZyl0sTglDn7n12hJTPYQIBhKm8FcmsWCUTb/oimdomJS14czF3Ys
4XSuDTLDw2d86phe/zez9BYB4tC97hr9wmUe0+fmmRGbjMjyKk6FyDgoJmrbRIbmAXjm4+gzIkEi
8780mO3QLoBib5ugtOj/3QegEL4qoqmEGz9JYfQMVA+cRmhBRfIqQaQRJgaIE4cWHxMDjKrAhwO7
8glsnYhQENItl/U3uoFjEPPbszlPwnvtR3MAKNsavtm29ywD0NizXV920X+5a7XbuXSIGFwmnWjt
dMqTQnCcruBvn6FnzJSi1VToRQKlM+TEUX3GTjBDBsBR/Ts/0xzx9IIiTEqZl1AcAO0OUA426toO
3Ed+fLRJeFhwO5SUdi27JBJF0PM3mUg0i6dU/GSKCfPvlcHBQML+XhmMD6bTw9H4aDwbHY7eKoPD
o/PZ8nJ5/vQlwsSKF+lARlCqEUT8DiBniEj3IyDExMojGKDMx+0n44c/vNyd9rNesRLcXc9YiYMs
HmFhGb/Qj0A4F2pAt9AyMH4c8Z1LAvB9zM3Z3YNeOoQ2oZD2d8AsAel2fwfUNvoImy7Bu3wTAD8E
ChD0m0Cgh7j/Bw2m/5IGw/FkcDQ+ODw6GL2jweZo/HT++Dp6/bLVVbTf3taPSrWqshf9bAu1zFY6
GKJBmag3aBKiEQNZAgN00pFBdv7ODVk0kYrv+NrgQ7ChqdSL7QUFy3KPQviXAu+7e96MiQZAUdbd
WhTZ80/bi1qkR3dEZxB856Jh2k02L5Ak1hFk+d5219poxQ8b8cLjJr+xYTsQYcVl50zPX3amAXjH
N8REqMM4O9oPtiGOfWPSWYWTMXvICDxrfls1EXX82A7hKhKRZcE2xuVnO7mkv0t8WZPhOXzoCZf9
/8j7cHb0L+QdQZ8MZqPZ4XA8fDf5L28Wq+Xq8eH5K4xCC2IXn2XTJjN5NjeIF6Nk6YxeCHPhb7kQ
zgmntbn+zfGYD4uUkFz4nlKp0+8kSU/o2IsKaU9+XbIG2P58NNmTgK/u7LA0MQRx958O+BWD4mI4
2qZmGB2/O7gXuD3N1BmaY31+5t2M3dmbbDk0dU2arf2WEkwKLPa3UhOwIweb4emBGLcpNgNRZkQC
hLkzN8OxBNs2J1HiRZ8gBYana+1CTk1t9XEN6SRKM7aLPKmPuc2GBS2laqIlQ3VSVNu0Ok1wfDLi
68ad/jl/jmPUpBtoZq+TBkfTnybXHy6mOnUnmV4kOfIVHxnJJI2YaKr8htxI8hhed+9kjmyJQZTI
0z6nb2q67mQhNBEsfM7lfXzzh5UxmSJ0kjJrcWpBAOOrCn+60VPJk8nYQtl+e8/GOCnZVKA+JJES
3c/aJ5OBP0GCBzSj56tvmcEKrTGWgP/9FDE8mvwLsZ0Mp6PhdHY0m03HEusdm/1+tLl82cwGL59V
f0Q3YhHdH1nB70CEIjGziw+LfwSEzwFg8sf53ffDw+8zYeurKqJ1WwfeDKMjBcvHH7CXd+Vj57Jt
rGE43hqdYnEw1C6Q4FrGKq6LQk6g2tYf/CvmPLr59fGQnyCSYNnWbL7tYNVTljVwDwpWNalZ04Ra
0o5ZiWcHSABer7iCI+NdtVfVsq8lamWINFlBGuD1yISFktB22UuT4ezaoEYoukT4PijcHRdOhxsJ
yl6EuTpTA/Mby6vvVvt+gbleGhAbmzvx4af4UdKeOGJvNmGROUOFYmtbNIHFuRUDkGB81V5JxKRU
TwLok5P74FAyNYnYKdxi2hsHVOvcqcwikb4TwTiYWiy9hFTf00/jhw8XX5W5psUOaNSRRoYNRKay
jKmF1H8vYweDP06Ns4PZbCwb7HA0PZgO3srY/uHR5PL+UJsWzHz/l7Nz7U7kSLb2HzqsVVAFFF+l
ltrdltuX8ZwZ+4vW2GMjQAIEEkj69efZsTOTAult9Xp7ZYeisrIu5I6IjIy8VGkeNa+Dli++Uw5F
TVAt65D50sgUBpWZPv7Z3J5V7ETkkDzactxbRPwkhnZ/Uv8pyWMsNCmy6LFg0Y5PjCByiLTBkBAr
U3Lg8ziDhQ+DHO4MsjK5P9+1H2Lh/Op8d39m+9hxY7riYwERNFlYzBvT7CLbHgIIJ98BZByOb6dz
0vbHY/5PRu1gXNXjcXXiGM839c1zdf80v0r7otjYAQeJ7ykbiEKp/8WXdiNLNv2F791ui6nkZz3v
fqril7iFCMorO1m6/FNMFdLgIfwuga+VC9yVU1DzphzqqXZQ9CEEMpwXQTrO+W/s+2i/gtE23phL
OAlDgnFaDPgQRv2rbbKcmSGTOxSk45b+6b49F9MEj9IeV76Jz6AVJLwq7SUTXTm7b/74NGW41I+G
cshzYfLvI4Ob6U7agNKndRTloG48mAflsRFXjm+EunCptcQvJL9prK2OYexDpV+EKuzv/nSzEnP1
EpvDHxGdAxfeXLMy6bzZ06QGYKyOvIyfa1resDCu0PLOKnYY7sq/N/+lGMm3+mFxkwDhZxRkDIl/
f/pyTlbn+Ku2Jc9kLs0WxbmBOsPltbinXOH6V+uUKb/VAmia9cuCmLqErmvu81oGF0+aJsK1adIB
wo4M2IzCcHcuhpFV4zdy4PqEtz2DIVkUCi0/3b+CQ8S3ebhaHX5MKcJruZSM3WJ7p7EjMlQp8vMt
ADBtpTeF0Rcv7D9QDAkn2R6aSVZRTXt7j2MwuLxXs66T4UaYoVTKzN5C3Ltoz2HusR/FVUrxNSdo
eqvYH08FwrVp5szVi85ueV76IfHswyNLcG7x4W51+bw/89zIbQqTJc31I+kO3bBTY+z+6N+bZaZ7
b8r69v6NfCGDQ+dQvwgOlETtWQusZQDnTBfgbEncXDzrXPnDN9dI/s38VJqn3FPiXdRPo0yX+i6U
ZL2UTY+pZQVK4a7QlMtheLDfCUcSJltCP5yTMHI4LSSYgpvhd5t/GBrycLSeEdG4BzfQi4x+FS77
9fhK9UqZ/TKWmlCIy3JlwlJ1PLC8KbxfEwr/dHPRGzPlIX5sO/q+0ga9vAzUQsODlHM8Z1ayESN4
t5fz+WW32YZf9PYaTCEVsIqPC8O1ujzmGlDG9/Et4q0587A4Hz+ckeckwNO8BGXEfSP2W+B63Gu3
VH6O0rN64f69VmoyOYRaMGD821U4m3Ff7hrGLiQLa7tAaW5E0c3q7CE+mKEbbRQU5FSqutggUjUV
dZc8HEmVFH48+ZhekCdQSE/LS5XgyeSyrB+5PyEkw34KxJO6iNCgq5euKn6RO6xQfB676HbFi0Mu
X+gxPh6qEtEBNYND5EMzuMkchsME4cghHsqS7FyRb5/KlAL8SCfrpl4sheL5G10UsvyKvBD80X5R
vje+W4Bqke1SI64HSArKI7gTee6ipLkQcgc180UFvbSDp+V1YCpcLGuxnCFQvje03Bwm3T/eN00+
cFaS3fhdPEnGndctqR0xQre/2E/POamP+niEIGjxYNO2FwrNUYv2W2FIRAyuzx5fLrUmPXxU4DAo
pg4MGCNoLoLbupjpCq8F4P1d3+q2UcGWDN7flQ3lUaa5F8fNyIByxrwlAloYXkE8X1ZLL8Ogk3ZR
cfnuhdyqeyG8r00UD4Y2mYNCYWivoSTaZ6jluLw5z+D9/aQTqrryAym919JCsEwy1v3NlHExKJ+Z
9fvyajB+Wb/m8cBzrmFeNj5xjrw7dQb2758vR+kNus/oDtFwDXcHJj+Dw+iS5Jv4Mr1XAGCGojDQ
m5ez3Sh2mT/uPiMMnHW/17IbMve28Q3dodNk2dCNI8YW+L9ZuWRyd6gZrvCPIBOGTB9CSWlWOT8Q
6BxbYoYAfC+6yy9rNrzzfoTReYe3CwbWeOUYWBtbGBJG1dYVqtsdy4lu6s727odtezaqzniGPMbc
XxbvWEHQckgzwIaGOhWXl0t8oex+DOZGZ50fwi8kuMav5YFeUeQX4ermX4/rNJw13/akDZSJXvxu
OdVcAWrAr6CXzW/H4ESZsP/YU8hDkQ+Kcj1nIkBCVSI2fnpISFfo9SWJaA1sg8xjVEAdVEkyh45u
enaYL5Z9C4tnGelSWyRy0Jz4wEzaEBuwSRgmM0lVGHH98+RmHPIQqO9qHsphspohYH4RbsbvNA+D
Dv6/1JuzLqxiOQEFmbv/3EzOs1ZyzpUH5XQETAfXmqHXzV7uJkmOAIUTUCsNEGgbv9XL/FcuKTfj
JLxm8VDAIr27+5MLOexSDksS3JYsoczd8ivGX71bSJTekPP8Dj8wl81/84UurVfwk61Sor9vzm7a
70HEZqsoIS8mPQyTcNibkFzJYo4G+3V5UYQfPqlGLOzrakEOJ/M2qovLqkkjRbym3xTKrd9467vq
H/f/fbF4u67iZnpwXksQkQasA79RlRAhxSJqhh1a9W4Pk8O7lVXewS9gqt897Z3JDFELqCu/mvu7
2piws/uoAVDKQilgxeYs1/Fq5KeSYVtSdYXl6lYUvJMNxfY3349b+qccSYyr2nR5q4+llcSerSx1
VuXbGOb+aPI7ubvtoE2hqX1N+sn2MpOjibtJb2YzjY9Q6YadoGb0moNwQ07o7hhUDC2UlPv6sHi3
afWWveL9PopyncMkvAInklnu8UW2CJJAXye/hCvIlAe66i0z8IdvvnYrCZ76gHILU9cQ1Dn8BsMV
LXQRlP1D+92+95kN4UInQNcNL5jAs4N2/pADwyWhdqa8B6m8E7xkKJaT6q2SFheEzSTBPkhWaexg
AlW/OT+k+/L6mKehMRT/U98O5s/7JXE8281iQLOHa0OKeeR8fGImd+LAwYB1Kc+ilqFbGpSKDxDw
mECYt+G5+j2Z0WtZSEIN/QRZfWqCh1I3YbC3v309dDmZHA/XROCyZrIFk6yqCQP77XEoub5er/bN
42x+lWIydNT8UxgAvT1jSxpLnn8VfDMB0OhfWeahyDwJLz52LImRePpR8rwdqaAfFT1TmsPUTEZj
qRrG/Z4pekB7d3fOJ5z+Gi2vNIoRCzX4zWr+7j5euQI4JiFNYmyF4CwvheEwy4jP2AQcxASDwgF0
TMCGk3aHuk5RcYjABO8DSgJH+K9Xfr9SoP40bFz3x/1BfzQcD5pGE+A6g2Xj1Xj+NF03syuHQHkI
Km0hoca7qag2lQ8MXQV3RxUIUgBveh0xBzCI0V65AnnuFrwg6Hgd8HZOAUIlw0UAEVCApn6K698U
eVT9h8tQKFVNPnR0htOtLo8Pex+fXqKJom/CWWOhqatCISdZF+1Y+Kf3uus0gkUpqBJcROvS1zGY
nExpsQIMxs0A6W/Hw8GJAiwfBuPVen49u0rj+VR6AaBEHaUEKdJcNMEoOEoYMQtqWQoSYQPB5Yl4
KbIS8TzpRET1Sq1LCbKTBq+UBglh00YzbomLHTAAUDTBvD0OW1dqGetqaqHnMPUCMDaudFkdVzrG
poefrq+eqLJzu2exf6emT0aGo6abUdOO2mE9GHjkuCPsy3r6PF/t2tlVmbtBXSLvJBgblS4tbWn1
gvWMvfCoXGrWFY18w0OnawLvceIwbWK1ONs+nafAqu1QMUIw9swl+DleYI8bSsrzuiJu4ShAGjF9
uGB3Uyq6ukWL8gJVKpgkJ6PXzjap10Hdq7rdA+nYeTKp6ELr+dnL/ry+fop5q9ETk6xHn+cb7M1b
wj4c9avxcDyZyOQc25u63S+b/f34Jqw9E+fQqIJBs/Jiw3A7yFW03jLOgRnVd8f2dHFIH18BDtez
RD0nRFlWx1Ud9sa1bYFXnYfVkbhT2zYztjHbm9iqroj8vn7Q1nVpihRSzplCFzumfTg6Y8k/+DMn
ja0PoVoDh9Cnljf6CV2b4/xvMjtvmv62ahumOPWHE2amHEOxuZuudlV/Prs68i5V76ELKIUtvTWC
mnd7u9jvL40BUi1m9KvhgRqePNeOkzpzGCDjaD28mG+eVJDbQp3cesMTUIZaXUAS0KRXk93l9GH+
o+CMBj0CgtzdOqe5d73++fpGW210sV+0XJeb/Ni+AQ8mz9BTUxONUpeRkESfGMFIDNMdeLtwiakR
Hgo8ceT5WMFmhxnFSb+ZX96MPpUxPu5gN0U/caCF2RxSGzY8XENl6DAGASlTqhy+pPRrw+iooS3V
AVNMi35Bx6jwI/xTjt1HDLp+NrEAZJkCRHz2bXPBxKbt8FoBq64KWBGgdMuhWB2SbX3xp6UChot5
MX6ZAz0Z7SsxCWwOv8l1rh9TotqhodtVTz+R96zqf3yKkbuWLnJLP27X/5vaOqrtkFoqcjWcSCg5
Tb25YqGuwzy64oqsFuNPYEHiLGKx+oW9cxHm6c2n1c86zoMZ1OchbsvL77UlSsSYg2rYTS8Ztsb1
7demXvc3mOP2mblj/qqUCoUEc0/ub1tVHgSTxHXxob6/GE5+zm37KfT8PKuPBGUyOcgIP8Vl+SHb
Re9cgwe8E1WQf7xORCHeBR7KBX7h5T9uqgMc/k0HRch+gnNsMLGcLnZCOZRUpS+U+sdWRPrgnHST
LAf3zYfHfV7MQq5eRhHytCyAot3kQGVa6Id3jkSmfokkNEeHzHNoaUU8YaDFM4EPL50i5SLzEuVO
MAOeHMw5jI26aerwxU2qGY3E48f2T8r4lWCoISgv0vthPRarvD7TyDraFW9+eO8IPXPIA3ldysM4
+b0jYsR69qaJmIWD5epB5GBU6kqEcxWtiqILr90qxpbv2kuZ/X7vcrnSBJ7J9GL8o80RwkWyEiFf
Vh8rFJJTtMlyhjg3zCXmyvn86nZN43d7Nm9GquhDl5j3e+ydN39Qc7wPRyQzvNsGfYqpwc6PYJCb
QBq/Xm9J7zs2c+SIEpzRxcVFJ1ycp/tQcarb49DkCf7T0cN5d+4Zr0kJqCuY6A+MumY5QkSQzc/z
271+Cb+KX1i/Zvod80mAbrEZfjLoIGgou0Lkjoix80xN8zyGx7tyoPXz/Lw3WmnHf78kNPnSNbtI
UNTvpXeMmoWSVEtHQbXenHn94WakkKefxhul38Wj8nYf/o0p3/F0gqM/LPefOOObcH9N/bRsOjpS
fgqBpYcei2AMB78c5vnfs6xnXENGqRPfAhp36xqkrgm2iSwDbDJdeYvh5PYlsxqNuq1Zl9oeOce8
aadVlL2KMRAoL+guDwxqrOh6vDLUjH9EM/kDphgWKvOADtVHjVBbMIcw0wGvp19TiL/EGSlI/Y7Z
H4S9Etkx0TCoyjMGEi+mZApfL2HMYyX46URNDGbdNJ95jJ8E3T03nxOW8TIZt8fhJ0uUX5uSFgCJ
lcon8Qm2vAEML+F3KrxfRh1ozT8OOSNLbzn9bvLpYf4Tr0fiSB1cLAUJzyj9hlAZHFx61//zUt8P
J4+Po5srBIH7U4PIz9c7gYP2ZE1f9AJb5vMzY64ejEeDk5ly4+l0seiv2hv1AmXoIt6EM0FE045d
nuCDqSNhAnHWzBf7t27Oaz6srgk6twwhNIqfcgto14aqdY5U7gTDJblZh8WK6qR7kv6AqQXfG8Wk
8ZmDLEfDKNdITWQk92TUEve+a36i+eFrpTyV94DyXZz9Uktq4XmaKczo5fyxTW4Rz9Oprke5YOyK
Zy6q69SZsmtiOl2wbi493w9HGdXaEcvkGA5qq5zaZ5DP6qpfIh9KjkdXE+G5sKOVXIpKvjFMXQy8
lbAY+PzJwxKF4Lxl++jrR9aF/v3T+cNTq9grGQiZb5PvwaUlIYTwUNTFWgIlSdphnj8vP1r2pZ4h
9xFaR54RCPK0hYSlAwEjq2CTEIoehYtSWkFQ/qAv7vTFPpWOAPgVbYD8I3lv2VcikcUyFftEaV4b
9yScCo669eIfl8LaLPSnDviBrhrRxQfSbrbSCCfJqg7DmxXeKu13hX5LH7Xffys43DKhtY/Zapjc
Ojzuo75stvP5U9ubXaGlfEaWhzQf2+sLqst7lVOx3YQqWcTJRKadFi+LC6sZx/Za0heRkUGOoRZG
U2SwMEVCYTqyKVYTWbqXIazksH3I8A+ziLMZqIV58by7dK5bF3QE+MgpFPQEaDQzdlOMGvDZWEPB
LnkAlkNDBG+gEEsS/Lw3/IT868AT5THI2A2ObXnBb8cI9e7Csgb9uqHtVwLnOLaMre0PBxOWT/fb
OtZXdcJt9bDeTB7wYK6SCoR1BToZPO+WDViGD8bAQW0jC3xGzBbyZL4ZFc7ZAoT5cuja55BUeBkp
Dog1FyTiUJXulv8Ej3BkDAo1D4NCQUEEaj3qWA0qPOHDR3I4METT3oe7H6l4jqApdZrSolZhOb5V
mU7XrwIGMKBNk7YZM0F/cqJM87Z62j2OUKajGdtusEyFTNrpySzomIFqc8aCCseFdwOSurhFoWJF
DBpCooalKm6xAo8CCadeOWGcLAoiWNgCMAKh8CgFlMp3Qh2kGjS//0VRqG8wsaKAAowsvzWjUGpf
ihLeCbbMqQDAIQJaKFYH/v9HL9CJCoNWj5rhq8UTs227YJ/hVUzVp+J5orWgQEHt2oKZcWW/plaN
CFChHzofHXr7wjFrsqse7X/Gz9Ozh5ebM7nTeTohqBRsBJVXGseAmBQjlvmkuKhbczdGXSyq4UVz
aUPV3N78SNUbCRg3nhw2w6czHExgIMtgYJbEEBawRgTHVgRnj636O8rMaBgf6ulbdaP/emigbUeT
GndwxCDYuD11Cteb2c1m/bQ8GhpIwT2DEFFNI2SzhfwbJFsunMSXD3xg3AElkOC87VWpa+sGte8Z
rZ3NbuQTRUjEiiGHKgYCtmpmsEim8qu84pvqJxcoYksY/pJBQvwj2mDrBAUCkhlQ8KGZo+45WWBB
fas1OWyY456Ia58zs+sP7RdBk3skxojznIRm8wVrrKDvtiuD+vWYJVasz6pcfPh6ODods3y5myyu
N7cPy6utV61Yf/ANDBSHMIASk7Udg60XV8NVms5suwUWIGUNSqM2hkdZhzCxdKPTqZQN067ABguY
YjEcWTzGthLqNixewHm8TrxLOSLDr2iGR5qJmcs+6tLDXmW8Tpri7BfrTOiW8hY7m4Nnlqu8wDVL
kxRb88BYTBitnuXHFBEiE4kx5VC7tszvPtz+b+L54xRNY+eeafIqgsm1RSbLrYogmsEOsGaBleg3
yblmXzD5mxZFM1A2F3I8RNsz2Xbbaod5iCl5SSIltj6OU85FGMwgkxZLBDL1gTVgxs3t+coU8bGz
WKnOFaEEzuOpd8uz6fTK0l7m6HA7Cvq+Ifkc0WCQ8U6DcboLjRpu/jFE3B+wGU31SuDvm9t6ue7f
5YabH8VT0iIVi3uXFkGkw4EUcojIwxQqyxRhbxgajunsOrp/yKDLKrvTvnMopVDmk3xeDqDdJAVw
Ax+uFjwilpJGkyVweZDNPA28c5AT/C7vSPBabPbPzeFr9TQx9n9johssyEHTriLb5+YXSxZ5CJGL
ptgL0FIYABOkNmCWk6ACM3wCGFdvYb6O5qDfP3KLW7YR6o8rhR+aEev08I2P+zT1447JMKvbJ609
W92xWCNWW/FQKr+k7ePoF2MHtXEwTW1SU88UrrXZoUg3aW0caJUEXsCtQJmzjG2CNCIP9hsQBYMq
/+B0sUiCmHme/b32mqMAd3BuxwrlYgePW8EKMMcSAXgRBPg0DbRE2uKzm3nJPFYDI0Mow1e84YEg
OBQqqVgX486hZQDYS8AXAaJ8EaP4VAS3sany/Wz1/HRegNBfUxHW8LN+mrYadPc9eAKPcgyQh/iB
UHs5nheM2JF4EaitR2G6AkeHLDediAFmRA0bfyyIitMDmQXElENLCnfBnpHID8Om24Z97DKc9N2g
3+LSnszhQqQnfeZTsOZee+Nob5ZjkR7fLCfN4uH2/otenDfzW/oVkdLpC2vdoieRRLpafaz2fMTs
enTl/O3D9X+Ht+e9R4konlSRXbfRrMGC0WAWokmarz+tfyQcDKsWeX3FVwwiqpSkbP9rBKPCb0K+
kKGyZwMAk3J4ejHhU68dQXpeVRd3y+psX92x+gmo29s/+QRxldxb4DXsQApzOq3TJiaB/pHQkDG3
YYGCELAYKtN3bMtEbuqhyx1ADGu63INmPKHFaOTmdrrcvfp5UNf1ePPlaN1pkR6YsB/8xV3idRRQ
YYo9328QWHmX51I+ChtGqG0MJ+Hbv6cTrQnjqGAFT4p1jEBIaWGpECkJW8E509RX0cl8ib20cLGd
Zep7NJ9Xt5/dYEGxPdwvVsVl/82P4LacTmYunqvH3Z5Nf/ElEh/Zt07PR/ITTRf5xXKZZ98u7d51
3Fv14VZOebhhEj4PY8Y25boyHERlRo4M33EAQvYsR4YsmmkYPvWuOhv2WFSxQsXm4DCFBJJnw2M5
xA5hb3wqFgtg8VhA4q8sup+gAVMe3Z3bFQvErBfdZ5enwvAcEr83rLFfIx7gjLxzg4vxLmTHgCjf
8NI8GL8j74VilHcsr4yh5EIfmiaHjAM308yOhkFxYgeScMls3GRF3VcJA5s3oES5eBKXcAdrIZRM
6LK9WDaxsiIaeq52vu8H7xyoldQU9eAUFIkP19IZX9fafvhvx1pb132Cm03D/5adf4+1th5s9tt9
tbv/UjWrn+jOXzNrQArgmbChlZgLWlktrofjHEyhaAm8KaoAD7URtb5AU3g/Ndmeg5CjZ0hrklwL
74nAdpbW0YAf3DkHNREvJFxCFlNmkTHcOenHvPkeeFMAP2Yq055bJNVR4BwXIWOdABt5eYOQInxI
D9kkM9A0Cp45JJ+zOO5gl1pdjV11BrA4kUeVtYsrJ8kpyXIAdaJ6zRTsObSxxj6+/P4O9ic7achi
gz3+/XAwHiscdIL9fD57mvbu7jZfUlCORxlkKKm5uRHogFvtRr8UyAG4eqADlXEG7dF8c3Y/09QU
CwDmUMLg5ePkYutA2RRG0zGO7FW4aDIROepjTIWcP8IBJGRR16YcktD4Qo3Qqn46U7P68NJ+3/uZ
k2RXq+En/eGSpv4ejsug7PLPXv8wxX+a9v44eOw2AlLeHDcFCqwBCSZPWcz+OhU3/6GeX7wDUAwH
vlLOA0BDufOdJnW+e570b2e99Zf2ZvSLoMFlv6nPN4P/Us8tIXQDZdw0hVHV/0xTQ0SACYxpUqO1
k6JgUjS12f5JojzwCCvH8DxVKHzqA3ErYvUtLYrws7ImHeUIcKCAiHriPqOVMKv6y2p/jq2//sfd
5sPqmS3gpn9Ox981P1IcVCgSyzVZdoqCX99C0+5wnARxKJ6wGaAT6Aw68Uce9SBmVnOAiScBJ/SF
D8EKufA8u4yUMRQQCAtDpqANSkXCQMn5FnM7kUa9ArTVbHdSNTi1tpunarZZN2ucVYajhWEy74AD
ZsaRbA4BimTQTIXeiyY0wmBVjZuhM0W/gBFgOCUty70kT4QP+0oe8JjCYH3T9wWih2TYyE/do9Q5
yW5BABgmk3oGEEEBRDHIRw6Hrv9CUwjculRoqvyIp6jm86AQPKk0gV/XpcHJCISNXV2PJpr+O2iH
7Yl7yiBfdT1f1PfZPfUIPADghFLxBgPqlo98+JIPAvJV9Zl1ssNXjAaRzMXd/vLp38uNlke1zBKM
/Oy85sK+kZ/EvUhxDwOuC+O+frTLUiQu1pPZ5ugzBySOhHXwUPg8ng/mZJg6AAyPNjoMnHvJzgN/
zuSl7dvf5DiGeOA4SipCkwvDIYKhQ7ar1XV5uS48qswJfMnCt497bYqMbkMPbiDigiUnGBghFyi3
tHjhL8JIn+VgIlAWpXxk8ULXucNieEGHSLcK+XNBqDX/0DZ7cFkjlTH1CwsvK5BdM1mBaKXDf5M0
/s5wwGh6tuhr9gmnbeQtm0UeOYyOchDw4vjrItrvH+9s9VpET9rjerJ4tC+W9iIHbRLygG0IieKx
CIvlIDKKJFDO/RjnIBik8Y9MrQNy2PSpsuazhCk306WjgqSzJQwYWj6gWUT815TzsRyXv2SE2ICx
wI7gilGHl98FpDbvBhlYZdqdBYAck8xAARnvyGZd2DLRnT8lGV/sOUzal82YClbc7VjTLehyUM3Q
QZ2M4Ttovdk4dwxK9Ic7jfNyet2b3jy0xaAAjgGbPsakROOBERd6L8yawVVmCaOg6V3rA3Or6ROt
NTNTvXixIMcpCulwC1jjmGJbTXtxSYROwYePO/KJR/qT61/rQYqJqXc5Ot//1e1lCjlrdx7l6UIG
WMnUo47C6GjmXMLJi83kVsUCBOab+oThUd7+qmr6ag4KYlXv+kw7IOznfMPk3w3bsrear6ab8Ke0
FHTSgPQAbNFRNxZAmlDtNhbRRvR+62XX+BsU8XjqR1LEIeuh6qY/bEdDne9Cu7yppi/X7eYLFlkK
F50hUysk4MDI1QIpo27GwAlqTXvmDH/J00JWn4I6cQIcdS7WHVjn0qDdcYQ7aV9YaMAEQDRQKfpO
OszxTamgR01tsLXBYgyHhO0Vi1lWSOlI+UIdwRRkpIuZaXaY+8DULvL0jo018JdZLG69w1JK+8Jk
JqiUE6uKw9Oy9nGqaKIavP45tpYc6vN96Nq3bGgzrAaTRnvnDkcnuwMuH0f37eLx6e6LF/iEkxxz
7Xg0s3jSemM3/unriPWmubidpKHw0vra1oIgAoAGm9neny+W2snWOgrFEzPEIDl9YQFCaKgg9iis
t9gaNZ+PBvq2t0Qgb7XmEHCNLxT4qidMw/6H0cOH2T/dGhdMQdatakI/+9uzf1LafWO54g7spJbX
al1sMAwjaijOMwGJbjymhGsQDIuJJGH1Y/UsUSEhCCQYq68tMvzLxaR3YfnQoK7lh2JmTC1X034M
p3CA0EALo8gLBxY1n+P2tOEatz8y95xU450F7sBvf995hnAn/IxsqSmnY84neyyAYAtjCpOa8+f1
xfZ7fWJ2fHt39k4jMTme8GlLwrK/qm5HFZtVRpPftSTTWTN66L+swuvcbmbr2NvtafSJt0Cw2Jiq
Oat6/c/wFjiYaD92fCJqOfqFQ9K+P0lWBjFE6Np19B4sh4jf6j9NOIayJln+aAU4TFOUU/wRI3Po
hFvwfp/GX4QimRbHFKNd3yrYSNLJLG3wITgWM3zBxfWjZpaBOfl5T0x7hCqbHQTEe/Vx9Zy+YjvF
leN5fiRX8S3dM2yuFp4rbfgOSFgweYn0Ivf7fypYOJlozRB50+VS3iOT/xm8W42e/z55nl1UXRIm
r1Axeb4CIschUoeQWvYslNDh9rKWA+LAJhs1zO40N98pTYCbP61+svWz6Vuyd5wl016IcvFLDhGf
YLtX+DrJKK3bOs+O09V5gpAllRJmXnptiuEzReG758Hs/B1p7b8O4dcNHaR+Mx71R+x0f9JHmt/1
pg/bu2YfAaHh+gf1Ty2B0GIEETuLoRkZvvBYutJn62dP5Ijmpg3oZfc6XkkShjJjkbiAvqZRitTj
s3WVNvCzXCB2ko7oSYjPw2nHE1fBF6CBE6bQ6CyQYXtjAwbc+B3wckNiSL7A5VYtIWYvM7dwwGPr
YgaaDA6gcfAtrdxgeDwNJZkVLZ9kauq4ZfX2sYNST6fD3s3tZp0cFLueYGRcYGwajItpMgx1uCwc
KCq7mqk7xSL146AudyFHiW3bgR1gOSi0MFqa7P5n/cP45uL2J1DXemQAVyyCj/naq5HxyOO1QpRW
jwhgRhcxiO4pf52m01hgCPAkStl/VSZasuK7jY+xaj+cHu7Fq3F3XkqzAGOTQkdBuJmNHQ0tfLpN
eFGpnxvC52ZVlGkpWoKIGMnExC5pFOS6PLsc14qIpM+LxoTAlviUltzML7bD5U/tbYw4cztskG4a
/d1id3yJW1JTm04KWExhzNswIa+FgUcecdFXZ9srSvuELtMcuCLZioG6KKdg3Bme82klmSfaWv4g
6YimpRtGct0xVOGvrRez8/XTTi1nsUd39ZiA7MviaNsQ2SZWhrw8PdykfO38woBJ9tm5e1pnFTnO
h5Juz/v9S/XO9r9iLMnw08iBh5LYW1bqRYFto8+Ck2wNUSxOv2MB61cTJAiJNy1fXKoatqUYDU8U
a/nQ3L3cP2+WX+wh8hCUgcQzofPR/IwuNRw6hdyZQfR8uNrkWapFJi2ZKERbsQHK8ZaVReCT2Iet
k34gl9So/kTDG+0t+YhKoREaj6lgveHV9rfr+oxEccpA93P8zWgpLUzkWrwKNYN4UABKsrQU3obR
NK/O0XK0EJQsLZxGfCxBZgrdNLvYTOjYOho6qK7B1S14448yTMYhmA4eLxcP2i1m2TJx812MT+aG
J+PJdzVGA8KBdfNq15fNerJgDc79F4VZsJVYT5k3T+izEXVbB6rquHPSyYZPZbNBhAkDCMBiGeWV
QWJaUzj2Mno/s15F1icyoGIwfuI6bZ+cnkj37P39V8HxdE9KrElMHAE0242CJzm2J+QYyRNm/3Cx
/RStHhDTxnE6bUUCqG7t0Dl4aEngMV/GohA4JyoL5utq177V3x5WDEPRb6vaYXXid/TGU3YhmdVP
4XcYEeMABQrhEBSGRE1DacIaWq4Ih6vBSS1a9Lew+2lpdGl3VOlkU+kJiqh9kClVbwbTDxMhLJY1
0YG2uad+bbuLBae6SfiEpjBUKcYWehiACIXBedhNz+v9RalgsqlEV7OrFR4bh7BzCKWW3xf8/lte
w1CfN20HfWQ/JiJ3OiMvvXX1MJqv7r+kXrBDmd1dwm3mvL9WRKixcJb9wlD1NntQqwkFhMfLOXsI
mAchkj0OW8A0jRQEOJY+hPvn6r8/Z+toawNVnxgFpYWIexTh6OmkQtCj2Apg9AfIAIvTahD7CVD5
DBYh4eQmOo94FQdN83B++8vmKXU+rQZQOfTSgTzyL8xCDYySeaNUKODYlH1dEfqxVf7pAFEHotOP
/u16bTNjhvH6S5phmf7sN4/nxcl7ulzeXmozAhAgtYOYQWOYoBW90BSW6uJg3oYq9Qo5AIH2+Vdg
sW6UZa6q/fB9ZtPvBvpGjTwaz/9GQ6hdjaP3fhhhtfW5GTKm7aNGXJUe4rO428UuxZkW+8igrtEV
6PY6hwHRGo6pehicEoZg7X6begG08TCVyrjD1AkqFVRg1If/JmTe6hvVXWROZulvmpvddrmoVll5
rCrUPwwKQ8Wbh1LVUFLSBod7OeCEqcFAFdg1DN46ctgJXQoSPjOMeQ5T65L0h155M/we1DhvCmQG
0ZoDBTOrEAjBA9zmX/2VRnNQHeXlDpM1yRYNANtd8wuaVPAqRo4ckJnOQHu4vLBnKb0Z7NMkCA7y
It7QIlArAUH2uDJ2XbzML6f05L9hvn6/frNlOZi8+sSf680ex9d3N73Bl4pBYereDp2xKwrFtJc8
sUWNz39YhtwPL49+iTZd13Vh4+Dpj+SgXx56i79GEZPX8Qe0zQfwGLHo7pglj+EtdW7hKE97kz0E
2bgIuCRGEZjNH322/cgmMLxBtU+UkJ9n7Ao1iKYG0C0TPAlwAZazUJInTOW4fWRQiL/gCHX8I+9Y
lu0jOmgn0L5Cpx+sRiyibnwBChc+XL+YukRuHjYj9/2WLVy2V2ZzyOzCejIg6Bvznjst2/z2af9w
Xw2Ze+hBmPj4+34/TD3bAi8wWi01BRQgBWhMF3RbxWlwDAStkoDEFvyevGfsrGvglZQu/DjB5+aq
tF/ZFZfplPfNlAcH4/M0FqCI4Rbq2aiMn88f/tYICS4G453NYvcz50iGxEx4cEYHTeTM8TzQ1Iuj
APWsliu888ILncDIalco9QNP3UHfa9He6lGNamY79Nn3rGUg6DhUMd/fj6/b5m77hV1+FOa0YwcK
ZkAAnlqHChAW+hkXZWEZAxHQofYZ8GLYS0h5mooBgVqR8n5/1iXwINtUulSsYQyRpM65NyFygwZK
4HBIXtlsBMilqq1UxgGAyEG1ciCJIxIVDz14FNQ8WaUFK0CAgqAJSp3DGwsDAf++jrw5MjJCP7Tz
ALHo5uTbZLvJeroaP2uiNHNPqG2eBUXkYXDkyoaXeWDZmHA+zCNF86QG2Pj4i+Xl8L0SKxd3M2Pq
R4T2+yc6IFa2fOS8X8QFU/GOt18mEwL8047258zevmisJYQWpQRyeMC2RkoCukKQLSsCAdyFHqYp
GP7Qy85+ri6LmHDF0eA2xW14fV26J1KFkFiqsopzqohSYRAopIVTvkmU5U6c7zy8lKao+cLYDgxv
z+r7c/i89a+m3UjkZAxOpC8J4LH0GZcTGXzHDDRqaE8tdEf6hiddvPlkc/00e3h8fuU+gXjuaWAR
rPumAA6TW1fECVVHKA9TFQCZlMCPr3dQWB0How9aHBl/1D+iJxwaJZ0MKZCTpFKGVz4utUwZgICK
Z6Ah7lQCgRS1O8WpWMwWEUOt1wiHytdwvQ1GYJnYsBpGEWQAkmQmzZXCqJ9YixxrOTUZHTuOAhlD
6SKWA8WkKt0UWrl8GuqiUIolzeWA0oVSiHMu+q4VenM8bNTw8dzhoN/2h6etwcv6cTXfLOqySMCP
RQaK+sOAOmhDQRtGcyTgusmScNjx0pJgmh0rId+JuoBhaQ22vz3OP/5lWSj0MBPC6viv695h8BM0
+zfnL+yoliOyZYK5UcQZpjXQ4LhGD7Kv5Kkpgo60uvqbP4LCW+hESIUqpg7I/LrCnXxA1kEuVhSz
b0U9YOzx1Q6Lq+F6uJxtOx4RFcuTbJU1c8FcqXpXOpVsRvNDHVXPMxSo3dRvVJXlKYZJ26Ki1WOM
Slddd5hQH4hVMPmuMrrWF9QJ9YCfbr+r6nOrClQTPPPMTuqWTbOp6mTcbNewWYVBbWzdqEvzMOSM
l+e9dYSx8zga+W66aITerfj+m2Mz47Yetg07ULDFz0k7O78brK+bp0WZF0SlU8nV7/Z38s7SkRUt
qzoZHAGH7WDMVkiFY96BZ30CS9EIGIyjPKFQC0/e1QpJbKEHP/KIijD8LcixWgBPZACfFeMIso6z
pI4K52wdo+9h+2kPCopmcFLWMvqUjo/Z+EFBDHMXJtBmD0peOXO8jMOlgTSaMhe1p4VdRAQOjlUy
kmriSAVy89rVV86V59tb+cIRppyT5uLbykHftXKMFLzR2rGhcjWosHSM/58EC15exu3wvpqtvhw+
FQ6+lgQzUBto04DeoLuU9RIKxNnxAnYyJAXVp8UXSwNylafzcUsKC2w3kjKHectR+M4Cb7IpkwSG
A87abTK1nSTTShyyYimBTeKSvoXJEUltaDAWk+QjWSz6z+dLJoF5anis4IhZKt0RCklL6T5lH40r
POJreTusVOIDx3zmmGtkMaInm50si0+RM8sPNPvoCBZFotPr2EWaXcKBjXaxJ7nRjXU/nOZ7WXkS
KXIVZ8sYmq1OlIwTmdPov86J6CKcsR9YwK2jTkIeOQRzKHyakwJn40T3OZqM7EBTkHOmUZzTSJBb
EW7x9VaELQ3eEeST+Mnu+nZ+v3tqZj/KWShuAlLYFV7LpUUzy6qPEEkYZI0iFk/49d1lrW+PkSys
phyGr3cgFlMGlRFFDS27kYnDsG9kcKmzC4WRiKr50dxkXRqiCU2SNNPaXjlwqQWKXfY4h0g5Waqg
HN6Mv989xjkEyVlFwIq8kV+uIdMJewVDq2VZQ14QAYuaZAHEP/X2Go11AjyYXo+PMthiBS1GCrAf
x2dtv9aabQ7eAbp6a6JS12Kd+Oe75nY12TzNNtliBY42RQAHc3d2ffcR1kiCqvGEtlXMKRCixVMz
pJrACohqq3Z/yk93nw275P12/cW9GN93oN903b94GWuysPDbRRQZXe/CQyujtdHOUuzfmHAMU2Ax
Az02AApoUdv2HIqm233QVvxHgRMOqW1oYULtINSJsq8fNIr5dThO9uW398ZivOFwMh7W1eB0pGZz
Px0s+vfbdae3ZBSod9JsePmsbf+cqHgxX2gVhEEomxmjkNSoGzSxwYc64L9enPeaT8kGx/4v8Jhv
lITEPCqqnylWrm5rCvXsQ5gi+678Uu1mstXlSDVv2ReNKTaSeWqxDD26usPmxewA6tZ1DX23oe6/
JfZMdmJDpHY0GrBu+VTs2/6mftlVqaLviBEz73D5ZX/9qE6RG2QoQq+xruUFE0DhiUkU6XdNQ8Nu
ucZTxLDMQ8nemKxSGYDMdiqZJ434R+fUBswtKXU9X/+L+YPnaSiyGqMS0TN17WtWvTnbJlsiqhoG
SrIZgoID1GP5mKGCA4yTcYDeL8/abYzNg4b2bcs64HaHQzOmXxf908+ChOx3IYk1VJ1Ybn07vR0/
DFkjlfunU75CS4fq9vLpMnvKHAMAUu8RSNukQgskXS1Q2AAT5AQKdnUs/wi5hD/vfETdTzfhs6ih
0G41WJ8R3z7Q9PggWrEmGGyVVuyzrQk4pfLNu8LhHanV4kKqjqqHcq7QpAI5E0HnlDPDYyAjmv/l
+XKlO7jaIwtp1SSJr0MwfmsaID0Y+ujDIS1KfaIUm3212bMD0qZrfbxpnhWCSqeunRykcVcEamt/
NJKFSsjQ5CSbHm2yqVXCOmCL3zH6jsLETCuq2tWL6YdBkksIFl7iTfXapFDdMJgUU88s4pB67I6x
v29N2jdi3azHqIh2M5uhtWh3RPfllujG7HnqmSWHL0yw2DyaUGqv+r36e/u/OE/Kudf3Wi3EHFqU
OSxyDK/OIeecEGef45DeW7hU4dUHUe3rO850KiNcDk0evs1PdAWobuq90xd0LzA665wQGt3U8crJ
B5/YcwqEinki23xaWK1+YYTDrCqaq8Z5DqCcSBoTnlZM08yRzvyXJsRNC3rjpsXK5EMomkO+NoYK
Rz54CIkzpVS0+O40elMUTiIOSqF5Vq+iefbUcUoOHntu8VMW0oLqxYFVcPnP5V9oonqSCJZ1Elw5
+XVtfGtyTNNWlcZQFLt/FclZT+/n1y+L59jgBBHiIVDJUkQHijKWgSwYa+Jizs7no+mH/hVLgm97
578OX/jW0pE2YvYE+/FgCfgCq3USarVM4TEdlJVcwOpEvRfGPLQkqrxZxDfwDnpqJTUkRVXD+w3b
JyMYGlvsXWH4/Zz9eiX36/Z1R6dpBy27XBGYrPpD+ccd1R0vR8OH5eK+ShP/wBPtM4UpCc0r6omu
cZh83u7KOs+x5Zw9r+b2OsyfZ1to2BcQ5A1nk1gY4eBE9TOBTkAENDAV8x+tg4Va8eQha1m1Vl5a
vaAJI7QCXAq1npRDAILPzjFHmaWN4kRa6QNSqTHqak4aaRROoSmmPmT/4WJo2ZGezHq2/9kd4f0Z
3Z5w+MoVhGL4AmpM+LQa6YJJqxvDkZz7Tf2e/hv9HsbC+u2o6dPSDU+9jeXNYHT9Ut8+h7dBnzup
loyuQTdTqAwywHOOrCQB4XSH5YXYA8y7/EaHJ5vbsMOgVwztkeo5EhfWV7h3fMHSLmr6k9BLCyz1
XWnDG39pFh19gwFMt49WQi6yddRGd9QrB2D6GlYq25kwBR/jYDuItx5qSSkXARufh0ZM7f1mNZbb
nYwdMSd3xO5C2ja9GZxEVF/Ww1H98Hj//EULtqh5q2WONBRojIlh6eJz+xOT04HFZ8wIHyEROhmI
Wq0B8CThxJOTIt/6sLY0l8te9WDRVHuQMGrsvDKhLIdNq1HCYyww2aXp4oWFVNuGBJRmE4jNU+7g
ggKptV0Ckfu9hSGT5NufyAKHlgXTbofAMkF+ssgIwW9G2lKRkO4YZnIsAabMmkYsAhmP8Ko7FYNL
7S5WYbmFpIwTV70vL/Ub0VfkhW98jcesAsSRPbbl9fS+aXv73ezH15O4D9/5cru537DxfizUBH+E
Bgra0PCm4oTlwcJj3iJECR/meJa2rO/d/dy//5zESo6Wdb1LrdzkZC1Pn2PnEEVXlzuo5cXAkyO4
cxjKKJsWlDl0gSMRKUURBXiwt7AhZjAg/Xx3OYh9UNLHORym+j/GzrS5jVtZw7+IVdyXr5IlWbHj
7dgncb6wEt8TUqREStyG4q+/z9svAA5ple0qsNnAYAAMegHQ2GwV8WYBjxUhNLHNIOCJH7BRSfvH
wq48SCQkeAAAWueLH7fZSP4LbXZ9u5La9Fqb3bnvdeaPs30Zp1h3Q0UQSJgWRoLZaXm+2NBPxZbr
a7bDu9+k+HH2W+KQ4GECSQ0qQ307cAKBMdr3BhizjfMwTHyhrdmgZpRlk+trqzg3h6Tidf7NSomh
fAFZLBhbT3+f7L84ncJo9U1VtorCRTg0kq5sEJPl7px4q3TeA4E5Hv84LBKP0U2vprHln5iZEaPL
J9XTnEdqpFtxAQ7pZj5GZZKsYK2d8uvfJaL7W2E5c7DZF5ajGNK75v7q99vlUJv+uh+4QYJ/XHM4
uyIScqA9Dubq4Th2/hHsdIA48zYTVJ3L5koBOHIAwuaGIMVZ3blrEzJSOkskhOPV5DhVpiQCwov2
xoCjJEPCx/kD5MHiYdmweBSIKIB3tlXq0LgNlfIbXM1u0ICoSSI42nlkHhO0m24vja3ZqEB5XNZS
Ti8LRMJjRo6a8kcV6DcKXN7F1cRWA3yJh0p8AiFpr5C/h2LhdF0sX9b9hwM1+PdH8hUuNF5KCLSw
gxshgh8RUpy+ms4df47nB/aWkB9ripeO3emO2s0hlw2y+LkVC+NrimLQu5svZutZ9U63ASD4tELI
nhWFtUFdhmviCZplHRmVOPY/A8HFwTElAQ5Dh4AQZifpsJi4N58l0eZtqfhwx+0FOvEIgsKRQIhk
doQueIPrQE1qqDJb3ryLnnqANCfqXvp/mqvjvRkmHRSQy6QwQQpZXO+/NKSKXRvn3bZRu8tyM50t
1+2e3bfZeJjer3ejuWv9z+n2hszubw/dq2zFo+rL6JVnx7bZ1DCkuq1xVftZmVLpaMWTZezUfH1M
pfqPahehUDC28IWGSdrFio7mAFrYxqcJIWrZwlMQi1CdLqYEIVAFB0mMQAMepWFTmgsUEcKooP9k
iqL5TCjjX0ZKpo8EIRaGIOaTxW3/Hf8/loNW+4XpvO6IEy2Gg3a7w2D3bDpv0Vj0m9vNqBWzPDA3
eodaxlH9lghwhed5O+N1AjgEAoBADw9xtSJTat3d6WN7AUWggklAk4d2n76Osw0Ipd4JkKjk9sDx
HCsWPYdSw4/zfvO0Uo82hYqGMKHH+XeHmjAcdCEEioTsCOiMAlOIvdx5x4EIZ5OhuzyQQrSKCSAI
Ai6yZATigDMGir4vlMH5uZ+AGwGGQSjGQpauHxPxhQNv2YegJZyjEeNW1raf9noGm4feYLt93IQ9
SPeqW6EBoR3yZIUGyTgTAGd6Qak6Et2PIzguqYMWVmiGJg1wyfZ2/nB1miEpCsmnRvGIkCP0QkiL
kx5gN4I+9ptEQBMSaoAUaGqJmA2dEINLtELWTChDqTW7r5wHQ0eU6rfpgWC0mgn1YwK4uThTbL0W
N2b3RYAem0JOKbDY3N11htMkRa59KjdrNWkyzxilZT00+w//JYJF64wS9gJxQRAqHjTtlyoChWgU
Z4kCiiCh44xT8QhMEAMBkc8nudGqUOdlsGiEmg/5QHL4p77XX6nlOHXLlY/5gMqGBIZHkxCsTlDo
NQCo5UAB4eSN1gbv9EtvcxSMIiEgv0SZl6bzuPNnyGHQfY5m6sV2kFpDv2sNtpvFrjt579EnHFB0
G2QBl1gEcUDCsm7VBnXyKA7U1LCKMzmOK85LG2Nk9up+9FHVnx31D1ms29ZfhYZEhCZLJlR3PjNF
TAhDMXz0QhMJvlK7RRTALQrHJf8IQZEGqt2jtqyyCKCeIYKqPdRWaV54ZNX0aw3/C7bUOhW6Z2fw
zDbjRfW8bk5j0YgJ0Po2Y2tekIAAnZNnMpgkOhcLQpSqTysKQh4INA3Cp1MLJCnPN7eeXeVZEQwj
lgrBEA8jlo1objJqGdEoxRJRICSAHDjIYWi6EMHUsWUNHHqMm++2o1nacQ+tTDEbVdwns4QU8UhC
UvrOpWMWJDJZoNgvUeb78/9HXFrSaWP+btIN4Br6U83VeGisl4t+v5UPQaT9p35FhHfNh6uktirO
fbiBHHaeTfAgmbhFXkwsU6cOoU5alxt94gAQyWSAQnUEL9QoFAIRccJZgqDRZvlql7c/0QmACG5A
eORW33SzHoNc0KAuQxYfFutCDHDUWIEHDixCfGzfsBydEcfCw7xrOx09AGGgkCXLpPpJ2/LSBtA+
N21wdNWg3e/1+2cUYpgyebxvtBrHkz2givVYvW0v5JEwxHwP/WGqGZiajiIYRgyp4e2X9lYiA1qX
F2rd1CgUQJOpa5zNmG5CqPVCASrbdQ9imaFq4y5ikwGfKDF6zcHSIRiIS3TApMCkunJbTjVbSKTD
cjMCsp5f9jdaDgVuaFWmvlfuh0EFvL8iLS8toe6zUZorUPqDbrt7vlZ9NV08TR/uHyAFo0ZYnKyQ
lGjmQQnAVyAEAccZgSzgQOrduO3IaWWIqZEHjf6vLYaSROSGXfTIbbroEc2Jl+RAjN7s9ey/UMGi
YCoArbCAVDyuIKYDsIMlnVq1hip1Tq1CglLVrm3dWEMV4xH3//G8UNv9S8z/knrSYTZN3RbHyQzn
5x13ulV/Uq02LJ3mVgBVJ9ueqWTXNpAZc6QBJ42FjXYQo3l5uOWBldWxDTe2bM5ue+vfLCSIDRQA
B545D15EE1pzaOKTYiwWEhE36pkYUKLaXQ1vLSFU/qTRvZKewk7FpnRbXob3XAWz/CzZYJ3h0+bP
unqKQxSZcfut9aABSSFLQdx61Mf1FgzgkUi5gSckzi6z1OgQFtEoDyFNMgQD5MdK6iVzyrDTb3Zi
Sx+CcTZX2ugsh91ta76OEUh7db3VpZimE9CIJQEcBGgKWCTAjVg2soTskz5iP7rFwxRIdHBbziFA
1L7biQKTSNwsuxc+B0zzY8PH2VWxhVG/RIImeZUBqB1UAAFaaEDqzuSQhaV0s0wGvJKVcJYSwehw
gVgbDSYjXbOD/8fV32rJcHI6/mA3ZYvb4rjPZwR2vqVyvF4vpvezTT633c1DqXeQer2bAOznKJqp
LgWIwMkNJ6Xq3b9FBCCA6ryGFPXEVZYWBiCVDUyKaXR/gXxQ7Szkf75q9XSKRqlzgsENXfNAvAWC
UPOEuP7rBhULQmonkl1FKiuPOUwD6zFIBWLCgIPEyNxR8qoNfL/SeLSik3tOJO665KK4doerL+Pw
/dpQZDFfrGf7p7vGO4YikMCWFsuJKVJohNekGe7nmt6EPIY8KLJSpxm45wQsOtghiZnw3OLINuZ3
rORSnwwPRw6ky7TSXyE5yPB5fAnlTe2k/0pLFB0CiCydB0cwGQ0dLViGJiu0PmuICpV1pmj3+Y95
nP9gkp8RW8IGTaCzbjHFQDOc0Eu7f7Vr3+hIProQZormgtODsIQTdmiPL9OYyG9CbB3HR0ToLy4I
jTm5ux7rCBZ8sMKZgzycNPVTVdkevCSrXCLc7/Q4qG3E9Y6nPe7BdrZtb5eDvvpzky0b0k9v3EqK
c8ehad7rU+t2FzKrU8fiLlbwuJnqP15vWfyMSSAmoUWsvYQPxF0FE2i1f/tJ/TW6Rzq5g/HYkrWC
xENUJ/0htspv1bL5L28RZbb997GxedscsojkbskFRMVAx1LJNe3saL+56DY+0UTmbos0c6hlI/vW
1e7Yh7R2FrPkfZewHhFr4wF8OgM1KxalUvQ7nvKuvoyRwVetiMnZK2Pt9WUWw430ZKk9JLg5o4Ve
72Z3SNOqeYGbko+XDFOiTjpgnG0d43QXWQvazN8wqvkbpGgucHM5HJg4eRLsKI78C4CDA3nEYBDc
Q0JCxJ215rzwJwhMqZMg+bPiApnxOZw9EodJBifr4Zm2I6T6zOvFJbYvY8yIz4vFNRr/NmZvJAw2
DIQ9hqfuNMSdNu6gk+TiaZRTjoO2S+LEny2WHxq7+WclEx0PkPXz88Vd+/6isdouLjuH9lvnOmvM
rkge16g47as7G11s+4eTjXmH9fhS500hFBZSEB0Nwjtgs9HiA38H5iZ/3KCOvl+22WX997DX5x6x
ji73PJXRzqa7IdvR/L12a6FKyQUFbAiSDXtW0gQkvbz6hoR60hgIe0tIA6JIkVT0slg8Fnp1q6tq
cikeLIYiy2tAyyvQ4po2ptCnfGzdaAo0m7nNfzCTuRDEXAiEpewFGk+L7UXBqE/N4eEp5DMOcQgx
3V+Nuzf4f6k9bL+kCLkWrNNk/o3DB85PNpq1D9snLBNzmebUg4+rhaJqc/1Ss3buq4PnS7pKQ0jF
GjdCbYsE9N8RausXHnTnVxj543iVWH6lLYxWnNT/UWUGLaQGQtMBLfsxxEo6EznO06lUsY8VzYsw
IsBVXqeGQ3iYp+1CF9j4kDoyJkeBokMZ93r/STo8UaQS6v88w0DkWIslsQqZM71iwuHHgvFiJ4bb
9XosaeZI7Vanf9Z6zWaL3bw12uxqZ0ZAuyIZJhcUwcj7rPtM7AiGLCaUQ/BCVGgDggOxrICbbD4a
EROfNquKTOEgikUGCKXWXwmY7q45Cj9oZj1tGO0KwWIEd1it7N15CdwRIx2AJ5TKKhsoxvMCQ+jw
8e+RgWkMXgiMFZDeCF6gnTohnFllg1IYYx/ec/96IbDJbCi5q1HU3OCYhKeYWT87pghec/Qk8P6E
4iGGZ93WVgcJ5XIaVh1zJdipLpztnnZ3d9P7cVgIRbywEEJxcOiaZdW+QtzvkbDWQkueWEqhMO+L
C8L+Dv3BcSBwAVAcQRenM3nb0qYxhoEiZP8zomsdihdENA5n0RU5w0IC9ZIaDQtJOm7HCtWjEmRZ
lpK8WRmKFqtJ6a+awECTNs8X4kvCSzMuT2wxsPUE0kE3DxBBRMOgWxJwRop5wiRRNcjLsVhQzwQH
4RFvmbwxNAGl0oE/JjDn7kDA7wjMMTAjVpQPmZk/MzBieenRDVw8JD1MJhAkXdlowZZ2rh3PA40s
0CAWX2gKAjR9gZZjPc2bNa1wE+2im2oJDUmEksipCJh7ZMYNLaeGHlWaZuCWTyhXHNHADTmBY7m7
WN7aR3ARYAiKw0uGZqxUMk9Yx22e9+9n8/diuayCanunCeYrrVvEhvfcRBMG0/QBoXfKN0RDgs+f
IKM1M/o+/umM+xQjL/igdMUVJQMSDcnq7vJ+rcEOzAdjAdEywFpPc/ht/tnvAYlDYkBw2frgr2Tr
i5vv4TWbMDqzd7MvPEwsWBsaZS7Mc96wqiMBcbAKr7nfQANUknC4ddNx8zsMVBx8Yxx2AcmTVqRg
aUgIMpSL5XydMoFkSo670S8cDvuCaavL5EhHkyMj5hBjgrE2au80F9txYz3rh2nrxbEaO2BCgVF0
BIKPKdIAElqPziDMYo223AzeimF8wGKeXCekcD74Wu2auMetWoyu8cIrwOMqOPM5ZAUpzG0v0CwO
uevrvk86IXAM8c5vVKDSzQqufcHvDO4meYFQAvwniumFo/q6rR7zU3EMbH8QRzPXqn7V22zHi8en
TrZqpWOq6ChS4cVR7YyUqfniPP0BM7nG08p7TRRStRDC1S/ZDWGHFK7+6BSaMA5TcB6MbuaXg40O
m09tTVjgQ65JqMi1EmX3BbUcm2PVpcj9m8QVsXhczRpRmQHQyzE2cLnyYJici1OaufNDueAAletU
T+IVu3i6TOuYomTml7REpujAgpTGLk2V+V6fwkhwDjjMUxiJEHFXOm4c1M7B4EZCA+GzrrFWEo+5
QSRU3BWybTaDuxrV5b9iu/Y15yGASL6zoU74dwsJcw+3PATBmQ/zQ9QCvBLF0cwepcORvzUmuELJ
LelBWuq0h0UsX1M+4Cpj6J9SLAKduRHwrB9LIXjiogApy4/FoxVHhpy22xzn021x2zWLt0b95tmd
RCxqOHRXh0M3Omb1JrqoI+tTILzntjo0UlJE0cHSxkwxWNqWAmeFFJjDYsgEYypCiEJC4L1o38Rv
Pg1G/XR+0fUiqnmx9L6kxmKnYFr5oNbPG1csJjBrXNxxaozXfr46M8ZSlACZz9KOP+gJi4Zmi+5Z
oW/iOvfNIDx0DUsGhKmROpEx6zgoFTf8xpAKmlaf3c50ZheHSmfuEr9AUjojNyG/0g/n4MrTbppO
oB9x/jwGww4XcXAR1Wk/vDM8dEaDwfjuY9rzgt4ja2C/d4EDMZVBCt2tfJLmiT5arRcuvYg+seKB
aI5mbiGweMEJNPSozAsteMWutIq84lIZqRcJ3BwI5OnqlosknJXL6OTpLOL10RCEKPlQ0WIg2DAu
fyjaMHMhseC34D5iUCf13PEiDjalOrxAkOLI1cUDiSrin6wFUdXkUD45ZEJpYE7nT5kfzx9RIaN8
dRtjjE1cSGDIjP9BqX/KjHPDAuRTJDfS4cjMbMwNe2ndvCSsJFMQ4uGUaiB+DehOZuor0BAw0LHi
D9MR6tk+ILj0/FeFhaHezQEi5Y4D4uQoiB2BFj5DwkF2f09H6Xq+ovMVHEvYDWPFqyUwbmAM8SvL
YEPd6gzKPDKWHuZFyamNmH+Rk5uhUOcuBnk4PyCFTNrcufAeYk8MHgDTkbWEuhVCjYNLpRs5Vebk
a6Vw+O8IzZnHfk7QkCWipFSy9wQv1VgUFghnANBWctGdq4li1J3fPVqA/KUufSmVkac/mstkAaBc
LhqMnWfhQVFaBGNIA9qQBkI40Jspvza+OoSYDv9xc0SL851+ajU524zl9FyVwSFXZ3OQixXHluzG
nfFbkkfkgLqc2B6kn6D+4fb5eXtRlKf0Q23yg6iSqzwwsKLQ8a88ILQ8tpcQpFNJ5MkyvMatS8iG
PJ1cDFlcR4LVZx6CaJCre6aerx3TkIxLh1JZHMIE7NSBoR4S0LK0em+zRAIpuIuDAqmX1MUnhKdA
xzfOOTYf1f90k8w2HoKtVaQ2ouG19Bu33BcFAIJME0ic8qJft1KKuSEC/IZS0qJEXmAcgzKI+4IJ
qL+L1bWsu6DgEMA1RanxdnePLHdb9T8hEBxuhGTA5vCx5cOCOGtiyGerJMaS+4+bnsS6LogH7mJA
6OB2QZkz3T7nLhcP4N7iug8XD3EcCSHpyj4XC4iDgAVSxKLYXcnf7dZ19bvuiWLE5NIqz+6GJQbR
LkERnV9EHNiHm1+udEs6NYEzcxYWJUlKYEj2sdYx7gom1FVnxCXN10L6FXF8eZ+8luP+W+LZ0XWD
36ghMzMCr+OGoudJiFiavdlMmvBH3TiISDoEH7VABqIdnS32V4O5Qok7aO10646DgODH7UX6WE49
CSM9OGtqiOEWlW8Ztm6YMczlo3A4Sk0IZaUu1dncab6bQDtCEu4DiI59kP1nWrgHFvqUi6JgTzsx
bLb9Lv+31I3Cif2/+n0iFI4fjAev9x0UR4zsmmPOqYT3au10NKQBlK57t4HYq8SzgIAgFkAC86AK
H82r8weXDNWaYD1lb5biH18RyqogWgJSo20APq96F+3BrYOAOLceRpaskyMLOgMexuXZx1g3UZ9R
p33S7UBZjMkeN2dyTZj76WFM6N5FoQilMOQfpWtcTe90W98QDvETgpVtPCdzI5Pp/LPKv+yN0N/v
nID6Kd6RN+pXV7vLIaqfCc/h/7Cujtvri6dX/xtPBpf+Ap2fo6RPrF5RFf5oINv2Yn51Nfvs6igQ
hWJ83dr/3estLw7bTwSU5lS3yuoOiXW1/7v7tLh52qxnFw/z9pS9adv300PvfdW5717s7x6Z8F91
tPiEUnkqJw9BKEApSUHIZOLNf87fBckj3PzvLoEWKkivhR3MMI8yENh4wnk/0eUgGTQhoal3NGYK
I2zCjlh7zQFAOyTWSNzCU1vZFaOVxQ3zqCUuORac9yKG30d+eVKg+xyhl62BOYOTq10ZfT3R8R0/
zNSHochitHzKOd6H8c3dVz6AmnEnC4g77suYty8fmjIDoOpJOKY+jEY2OuHB5aGkdngXzOC7FBTR
jwukaSHQxY06EtruffLLPAokzrrmHTzlTZCC893gvzJI6/XONiAzSDvtBJ0thBv0+5PdYDTLnSDU
pdsHa14gehFoBKWIV3c/z1dcohE6dHw/f/VwSPtEHKGazN43F48fki9GLfN59Wd/Mb3o33ih44Bb
5qT9WSXp1kiZZIXPbbb7kQaIdlbd4GhhoIpQek7Npaawccv+w/OlTjJhP7wW52+q5Z+LuwsuzKXu
xp+G04UsyGahp39o3YuPsE5vceNjwr7t7pY3pjnkEMHZ3BZkp7SkBMSlNnw1XnwQZZAjykU6k93y
JmYxdVcHT6hOHrjPGOxsEvOE3IHF1UkM7tSqh3uxD9mP31Gl5AsKJFUgqfIQnEQUSNfQLXWBJp3J
BKQZc9W5PTOk27Dc9X5LnYm8NVSKePCf6vHhijZovm5wsXx1TauRmiEee8hLUGqyoqOHV/o7nHRt
KGYaA+lpmx+jicFrJa3pkAebc2KcWdqlUePucje+plQEddf9t5ogB/Xg2sF4l/fbSz5A6UWPc7j5
a3KY0YzWbqnzK0QmFiVTItH6GUa7gCmHUW1uFhW1yotyeE7JHTd6o/qmaI8MizcSUnuBdgbSoEjL
xLGDfKtVteD2ZqgrXe2IYv1MFHACC0R1gSfHBg9WUuBxUkaAfmG5j1U+vIHfWg+IQ7c5kr3gaMh8
0hs+BzsialFvcyjcBOkDPSl1LnBccN+i/7ZsLLWqo+5K/kPuq4oxu0P0JcN/uvcL5iq5GZpWtRru
PmqAnxeLkBXtG8wAVM4xpgfqFBFdO+KuTLBOqWbecWWzgJOE5GL2tBgO4jwhH4XvZjOKxAKIyTiu
4I2bLylbcdRDfd4BTU2IG8o04UAQc+EP7xFiwoFS/atN48Ijfx4jkIYFkRLJbaGRolCsVmKkJ4UQ
qgZBlsEvZrsUGK8e/pohgmrbyGjR7b+6ny1+Wz/C/2yBh45kaWqyR4Sq5otMWQIVEnwiSnHvvQnG
YyHj3RcRJzPC9rm6bT++F/mI4GAgjgwckidjnL5hMS/gdUUA+ezc3vENroQE05JX0lQkrxjLiL43
t7F13Zhmyqz4fmwHGJ7fvOMmMHZ7DXvsRj1fIXLozu5bs4fe3Uddpqj2xecEgxVNCo6VOfQyKpRg
YAzLaOLcyhGj4oDB2JAHHv+xjF/JvLR81qnxMhHcroGDcBo2N7SvNaLC0fTl9QrEI1e/EEd1OT7N
XYqqQ538WAGxtIsXYqzmdyk3ClwpEsH58wBHWHkRr9MhpCRYK0M9IjjOpYooUS0EuYacqx87KpmC
lKxzspMnjr+QmYX3eB4HzdtHEhHgf0MCCgKO2/ZZiKcac4EN3aQB8cZUWsy58SbjPcqE4wGOKvlL
o0AfU8jzKBUPSiaODXSTWbwliYKwMDkMLWpVGTRiZ1VV85i05nuGtPE53QfW0HJkD9zutnv0arPk
YFCEn3ErkFD1KSwNEpuQiaIPjFCLTkCxYyFNYlzXHFUJWck6qE7GfJHLUupJdUPNX8apnKTS/Gv/
eD29QkHhAVISctBRaEfTXEQDkAkwHUZhgpKRPjMc+ZqpQKhc+lRPiT6udJPFJKKFVtlinpGW2zhN
7kljH1Z14is8z4mC0AYAddNxHjoSogYjphRlItIDN9gxskyPs9madiNi0zPgCb4ypapFwjxKPR5n
SzeBYrr+/AUUNp3KmvoZeTmzlwWTwMlX5MK7I8LT5eVyyZXN86vyUaSrt3J/iELYilDvnvA9yYQv
M0EU0f0xXnZ/zLC8mq6Cjs6MPjkf7+U2Mw1xZYCn6e3/o1mqPHiPjgmNalzaSlPAG25DgDQeeQKM
JwS45XabglfR80J6t+Wv1OOLi4WAzm/9lRxVjryuicyUVOTDQhadEAdpRB2P8AOmKWIPhUt050n+
IEAXhGYJb73Fil7M6vf+6vZp/0YeCsPCG23u1w/TOD6VyjdfB9GgiVgn08K4y7V6vNrPkvWEwitw
yzvxDSQBsry7wITlQhlStPVXFzEmCOvjVXohFCiulQD1GNWN7Int3Q0oAupmlMRK0rzO9xoSThKG
pJLGuzxWp0bivfjGcAfnZKxtBElYTbX2MMSA2EUgUbIpdWq8ZOaOAl5SBR7+0kiK8/qUQ27vSXt6
sZ/rkBf0GhCHKgGnbPHV9DKG/5CyO3XUvA43UQc4liiYV5QxnVXPDa2v5rcElCooxYv+SqkNigBu
6K9R2cieoLMSpmpFmvNC1rDxxupx2XrJod2+wK1FRchkmOd/XUtAHE+MpG+LeiGw1peK9Ain40TU
tFmLQs3vWO+s8z5CzIjghAxJgicE4kAIBOElh5AUCF/JhxXIV+GIkz5P9K0H2JvoEY8IEW0ChtEW
1A0PkCdAWokf98jYKvnCzEynw80j/XaPY2Pj1LTaOppGY7Jqr3rMHGsBDeqW5o3GhbzUlvl6xNr0
its79b6ISvMT7fdwdTF/h4ezeu61D5M3cY6A0uYJLZOaGps0UOO019ng6xYpHQGdFHse6UoFxESH
dS2KFsTNgyHyD2JIZBA4ePeavSXi5NTeOKrSYs9sNF2L99OGVIzix1sg1nggUpUxwhGXl+OKJxpJ
WhyA4CEN+R+GAMUZ6f7Z/dMe+KIg5hqgGacgFo80QYkHsgeTumufOvjZdAjD6Pmxy08O5r/jNmme
mg0VOZbugXA2eHULF4Gay8xohjV24+FPWGz4Mov1OCBcxwiN4pavGouttk8PFbdMHz7YOLNGGZo/
dLG0GJs/eMO8Bedx9kNL0wgwDsEFcRcLViqOBludbiLhYA0gfHWcgxM7yVpmxyPSMh86ab/okHjR
CYCKz3RVjp7lzpL4KLpGhUuj10IscVVM1xeuFLdxhNvg4rGpvVG5WRXP6Xpk8xvvrNP0mobSmJl8
Bp4ZzM0ZXGLO1MoxXtAfHGVdXO5YUMNNTLMaS9l6PbWzhfOi2Qs1aEWGCrM6E9MRER4yhDNBgvsc
AaOqAspSKNgF1or7bUCJLs5yaxOXK6UBZ7FR5wl02BBC1xnPy7mC8aAKHV9Gbj/nvf7Z+uUYcHJW
b7Pb6XeHHU5zO10YM1i3GnezQ3X4oNWlVmlWT+YAcwZktxdyR4nc41a5sJvwIk+tC4Od0oDTrxzX
QpOukwPClyQKzBOKpHzmzF0n/VFYBhKLoXLfB6+InueQwMVC4cxGwVnSSyg7z56gv4gGJJrtPO4I
YiDLjGMGwwc7mEkKLKyQEyaV4xpBeKEwJ+8G0xHmtwkAxzkNELETZuEPCeWws1h1cbLC2GwExElf
nSL2mm9qSopgwiAJyE+0VStuXKstnUss02W7NDu8eHxmpl/0prv5dLGJ1ULQFC5IaxUKdcVBC+1P
0HlaPAcz8besYHgYzjznKsbhVH8eOkp5HQRewPYjTSaV0+vfghEGpG1k87V5BUWjwO03jalRnuLG
sNsX631Jc3D40OpMNehFTS4vuhtNC8s8v+/fmnUpIUEy1/sl56i5A/Kw4iNICxrwe2SNUr3ba5KW
ggzbsdJh0sA+6lKfcrTY+flLdacP0DJmeJAgOFfsDD9ie06NfIyhPGonLl9HfmkhFfkoIg29HXKQ
B4ldrtmmlEodh9G5i5kuq2NiDxd93Z5tEZLAbEYaeylo/zk+g/Nc+XLSAPIJcc4WWeNcFVV1rzE8
7mn/6vm//Fer3m/rSTM1MLzpaipIs2pQPe+cCFB1QGpjNpfmryf/+F4CXDTKBC5Hs+APX2PWFIXx
IiAIAQ06jA0il5adokEtDIRZHoAyH+R5PqgMf6gt5U9aqfd+thLtxcNP32ALMwff1XzqvdHxicM1
g+Gqf2uGSFw6GSu6U+NVJ0BKvffmcSWEeWXNsTNqxnkXiDhgTqFExxUXqxkmjum1zSWkPb5iSzU+
3UDy9HhVzVTO9Xr3Jykwt7B7rFRA3GROrffZWB6CBaS+sVqth517CRs+IgGH/e00dUOpOcKABANx
3T3z2cZyvyDNq5gr2dZhkmTq4Lu/ns3UxmpfscgUlKqm+1eTx55OB4HxNOkVJjOy47NTXZQiqRAI
s6sFjz9Bs3AE2UMorjlgBqndf2ufnzSXcdGyCUXZyRFnpDlpXO6vudSmZFUQ0VOWL3IA5dzMP8tb
Rngmgkex61xg25xEMHIJkSc3K53zzf6So5pLXJy73DQSPtxBjZK6NK4+r1ucs0d31bpsdWqGBZ9z
PnzqvPGEAf2fmA8pt57TpNDS0HCAuHkxJOT7dkZxMLirRYrRofsuWn4wX9DXRCrWi1nZGXts/Wqt
qdtUCiOEF+l9Ec99MENSBwHSvM0fLtfTKzIDx/muURAaPEFkkKFgao8pXMlReGOnz7Ir32Qv74JE
94t/tZ55sMAXoRrSrYZMrPBZ7lPKXkOpqXLbctzWu+oMSaMgzo/SD1O3LzZAEQNH5v6gkikhHlpQ
onxzJ1XAClB/EBGpDqcJIi/LIfwRTpBhOHVcfdbh0a5h3gQxpI+yfFjeuIEw/F5dhq606uRFJbd7
vBxu3iePvp9AEjTE664PIZQhLUGhbvA4iPK69xy8leuCxziepSkZvsKkNknxGjmahTRPhA2iMVZV
4vwcxJ2cFLHRrNJWKrS3qwa47Ox14omqbvP7hhgfXTagq7MOXbUkHEMHCJDOn3Vk+WNbGK/gTJBS
en8D3jMWTctRKCrFcsktNC68Ovyy0oTTwJJ0ZKfDkvJ8cd/+jYzgFX33aHixHqqlR3PIOjtk27g1
bCGoiVeH1h6JghoSQbukMfBlezHPqSPu1AKC85V8K/UFJP/6R/u79ZVhLqNcxKGwdnWdQDWQV1r/
RKLJiYvMNjoMyKkrLZ/MlGdKZb6kFlzvjkRWZAIOohdQBxdiqVwUqpYnCs4MlGo+z9i5kRcRslXw
bnY914KfWfv3x+lGSZk+J1cZ8xpRIqoWURCpu59eDVfi8VIyENxaVjMVj9IPOEplhGknIvGsXnxi
JZrmApeSh0ZyKcQZ3rRsxgESTR9lzHm6ToB2FA/EDFYStWqRmMyv+RCSJwWSBuLs9WfiFZI7QOr9
YMD0lIyvCHSHyV9TdfL9jmRLkDNM8Lmrk7RUvG7nTWEMSmb5OHI/GdoaC1LK4uLUy+JCHftjmthx
BkDSB5I4jjSEcLetlqJRgGySdMGihgO4CDIYX+7aetlJOBgIn/C1k2mVtAlsG0R2xUNZEgTXQgXL
CqKAxpaxnT+emCTAUs75oPNmguau3ZE5nrwnKjGAJIjjBRe1u738ygM+CEiQEX+fWr79ff+iI7Yt
zjES4+OhAoubvzIFqUjXq6kLtKOPCMJ4B5gXqcVAED8sAKSDulpx6snP7FYjnVZQHwf2R2yHZoth
m/sFOx0MCKemg0NzdmhU+8WwdppB6q496XAscHpWpa8FTleKPtXyXZOLH8PIGcOZV2krDQqQYQrQ
CPpOKtE9qOhsWhd5WA+MrhRhqRtRBBuKcLE818ubNMBEo9hKUMhkApsGJgA4nGNepK7BrXNEkf3n
zvwKpsyUoTZNjjqDI4eEA5Psue5/Vu+ciXx2+IdG4O3OoN9tcxE9m9fOD+BvPDyPZ6vuqMv1Yzr8
AwpT2SA4EKp8yQlIVLhJQF2Dx4G8isaJHtPZewKLW/aXN/Lk/UO6h0ODyBjXAjUu3Tbv/9xu9zFG
1XiMFHmFxPTcrVv7dwfmsbE7yloBvpw+zZRiTELzmriAbvX97fKTWIBl4V1Gq92/ef502W9fa7B3
v3k9ayOj+Sv8LXm5AMHlSR0BJ30/VUYamrpP74qhbuxcCiAFccmA4rzdt+HNvM8gJmcISS1IaQct
HhI1JE6O6OjO33gpiOuHRyCGPNIomL/mbPCpWnMhdAzzkwWAeFp3Xc0f1BovG+q6TW/XjXVa6oac
cDvOJXVHoYmsosf2elJ3CUi5OJsSHF4i2HtiClahqHgqQUn6BMfYYfU8v7lTsEVSIpel0mKo4uX+
ZZh8ec5+CBa/OS1g3RH9mFLglmygFlDllIjmjnt05JV9jqvqqa//S8/o+spQsB68nXVecS7Rxbrb
/8Qam0+T/VLGKAhpPQnt8CI7Up7VZ04q4xE4TwWzLXO5a/2LRDk2XMMDnNkHxPWLV+yTbRvmefjY
9afPhsGrq/lvQnMV8vly0fVXh7A8I6g5nXP+I8agIOvx4HIeEaQ6CEtJ1LMSjABDUwZcSKZJGgY1
LjnpxR1FKUw9tpk9FGmcaBYdZXSlNSktl1UnEM1IeQuVQOZ3o2Skx6P5+eHo06Qbk6MEkALweMVh
SQgEvVug0s3NpjWxofWxOnRadt+d3b2vHljPv25+EGOJT7c6Ng2d4fpGzKVDQg2dQQtIzFUEgO9D
KSTOx8sLlgo3sdLgscwcVgARi4QeB9GOFXOHFa0US83cyCPzCsmhFbhJ+OGmRJRGNtMAnR/fAQLM
C3PMWkB9YearvGaKqH6Th06IkM41ar2kUz5dlyPV44PjiBdfXRIAwZl9hTA8ESfaaNjuvnFzbFlt
ssnIbGujhbgnDjCEpwbvpotbSymjAxiHMOLK4iiFIvvs6Tc5V9NOls2ibCwIOjXRrF0g7JT5+puK
oguaRt0v+9Xisr97v2zSDqqdyS0WCaLI27vhNU0je02X93uvnkEXTi4mNGPZ9Lpszz/jIXHndYLo
m7PY8bhmCiuRc6mUggs5vOPyjqe7BW0aS+OsqjrdN+JW9XSqAcuyQ3GTRiBc5cl17i563rmGF6c2
glhaWOOEnK1etDaxulBlLAfNf5e76mOz27weLuap/SaN7iD2CqOSzALOCApM5vtX+U7oUIhwFfx7
cm0Mr0C6wm7pck5TkxKRCs7Id9OMvMuTAmUwW+9iqsjpAZ080AkBjTtFw6rFahVvIyZAtfG4/8If
JE6cuceyZYUasPdp1lELBYeKD0MPQpnj3KE1W9FyHB58+E0jAF3+6NAzfcULeTbb2qvPUXxP4/lv
y0FP123RTGkHkEca1ayr4X8ahDM0Zljp9KzqgFZ7wPk9N+T0WV/Z7Gj8UH/kgY1GNRzYqaGBbA0M
KRq7L4vh5fRvkiwampSMgwwnCEf4CwThTWJw+wcJkrIGqYSmUz5Ph9rho2+L1gNq+KlesIzsJOKR
ZvjSoDNPR0ltsk22dIFJvv45eN2xBqmGMWr3Yh962STNNKoy80LmyIbMCCmZGMeLI/J8Wn3pzNe3
m1HvetJ82F1MRlxSYaMpBImb2daHuPE1NW0iSVqXEOS0uMIgvOXmyvN/iYhhDDPZXLV8jCjJn0fF
IHyQHd9EcWWzIi6ebA7ARzgBfCS4pgnFiDH/6EX54DworAiCtxrvTiw5GpY+cgw2u1TONeNySs8x
ukWCWQP5SqDSAYj2mIf6wJ0EJ+6gIwApitc4FVYaNy8XtDBRUluaKuxvzeno/5RCdbuMbgtfMabe
dixCD0EbjmayX6oumaXHBIVGfWSCIVYGks3R6lWyJZQ3XATllVeqUAfEwYthSzBsW0gYAsWjAqGN
SEJf/ekzdQY+fGABQFBleNHcv6HaoU6mhilwYiLClCKZois9+ghnvH5uXw1Q3W784Tc4ms4hXhCM
FofeLYkRHfbD8kEEsyiIHTFBfHujhUcp1Bxbm66arcWH2Pp1wvFh2tIu392q+kiyMLlhJJikTrc5
yx9mHtK1MICczvuiwgljSEhcxcpWIaUZ+YxXN+tpugZgx15RHhDVORmmiwIkbOoZD5r0ZVKsNNnm
eITxuI4TQv5AbYDlGc5+z3LR5XYI8KTpIRLNQXHDvzuL0etG43Xjg1IviyS4GdMr8gO6a2ZIH17T
yTQfJHUGSVbmom5vf9Ebra8Gz88TaT+Lps42WC+qL/hgI9hk0u9epaVCLHdroZgHcVKY+Gk/fA2H
+cUQci8t5HtNzgXWevMUxQZR5RcH+TwXCaTQk2r4utF8eJt1NelTAKxemOdga7xkRcjRgI5H/rBn
zG+r9RUR8Gm55lIygLMCQWaUAlMSuaNQEMl7GFYQLeNGgLwL9B6XJITM85QHIKTLY1mAlZsXQB6i
tJurwVgbdXBLm8ZcUpfKn8azWJKICFNwl926lOc4cDV3IbYiwPHoR7iTBssVa0itth+pGm2cw7mq
03Vw0WcnghmDp3AE/BZS4hGeA2BGqNQ5xPyDU0jpWMhIgcEHUXgZkouip6Y5kibQkDiOCUJIZwyx
Y0yJB7dpj95uvii2pbfffUNeSjI0ECVPaR/lqzSy2t0fTFS0USxl9ctOklSKfZYqTytJ3bQ6H+Lh
dtXvs1iBxLmokaTsWnmYIyQbkolbvoiY4GeOKiQ+VTjoc2AXu85L3TgNlSu+vLFjLyxjifI5ucb8
2PFIHG+BQSrViY+6+otbS1BJRD3L5Psk6qkYj7TSiQiqCp+5zN2baANXUOl1kEHow7wiMFVRVMVo
cIUTBXI5qQHwwlt0NtI2CZLxVwnq6xFCTldX94Dym9eNkD9enqNGgLj0gVFIvGRQoGtHBNNdI4s/
Hh+6+QiuUi3bBUOM2cUKMwjfSnAifkkPTSoOU6LBiEThBZn8LXrinNh3QdHI3Akv7lPpeCe9mbUw
cXaLu/fHDHlOngMGJMedzC6EoZipNRYtN19aW9Qd2GwYL/EobV92JvHB31JTa8rFd1gMlBDXuIaN
lrKTuoupKktCVGpPSHXJEVQgdrwajLGaceB2UNSE1Bbgyf3TRXum1RU8od0CwudayaR31QjXhDRX
JMXhKev+tMpm/ZkKpWj0P6S4kgYXqTX3UZvFMN3NgCZMTvr8E0x9FUC5xISQa4mM24OLZVM6QpFc
LVPNEtW/4MeLwFj9fGb7Dwv0sNMetTnVsc+NDKe2/8HTvqqa20X/bbKJVOvlzffNbthGPYDkIc4j
vDpOyEtGSKLwnobA2Q6SI9pqMOxh6WPVVGy4pXWzBUG9ybIyMDdzNFwEAuNE/dKe0cS1W08X48fq
6rjF1r3ZarRg3Mhe4LDR+eUuy6FYeJOOhWjOp49qGs+cO67OollhuFKc4+6VtN3TjTTNYWkjwTVh
hZ9mERbBD7SDiWJ7ZfRlB/AndA9ul2p4vOxx6l/IJ5QnABYwNCPgdRcl7Rp1N4UYdrMhyjvUDOxS
EKdBCEhISQ1lEZMlRcpOMkHnigAgFNMFQqsJXWjryGBF0sD5nTw/RcsR2znqGZG7o1ouj68Q+mPm
fXEBo+as4FtmsLi17ewY7sN9o3nYHFa9t167ZUgRbazjW8yyBcJ6sWKQf6Fh7pWJTYuOzNQEgySD
RayH9tAH/oQn40SW4fJGq/KSFcmmDPilIDyBWcTBeRiHmWqSmKwwVljZGMiJ8WSvSNPxYArJDg5r
rmOw2e0OX+s25LREVePdmK3XmLJMdTLfulFnElefkoXz0vBfuluHiJmXQlOBmgsFo6crlnq+2W21
a7aBntIdb+LCvP4OLzWt1W0ldLHGVqJ9OeK90KDAwgmKljseZiCb73/CDnF1TH0eE13Gcey9Xq/P
ddac1n3GDo3qaTCfVNN21mXmZ0OYwbxtrrBaMs2b/bhUq5C+MAArMsOYd7+5XXyAD9r/e+r/B7UF
baE2mgpEdA4FBQLZ0r3t9jCEJshQSCxePq678BBYtA8H0UB23e7FI6dcxCiAICNoEJCiR0CgKY06
LZSGwrrCwE18btLwIbw4EUSIWn6Ls8liHLJkMXUD+WOSWALPScKh6a1Br9PpDIb9sythD93qubOe
L5oftFzTczAWziKi0AMchhruYokxHggA0YCmGAiPwU3J8n6s8xtcbHqfCELGy2t+GehvznWi41XF
ylEvhvZGLRCg9J9u2hOdIZLKS8YlWRfCxaI0pXAqmdYhe5mh2QhIiYBu+dzWHVs8+KPOQXhxpZVK
3BM3U4nd0v4Mv55m9hSelxz79TBqw2ZKyXNJnpnivESlbJdVEvGKKoIvwWFTKRWb3mDE/2fsTJvb
uLGv/4UeVXFf3kq2HC/ZnczYb1RJJkOJkkhJlERJn/75nXMAsEnP304V6vYFGlvjLrhYGsiwUKct
trjda60IJDqw9IoMUsWq+a9DI9bK1l0EjmdbESoLxgZaFdXZWsad96/tIZ8ve9Zjrvwg+eV2+Zr3
qp8lBBjZaAhZJwQRIND/x0VwAmMfx2InhFhAulNg7LfklMgJBJb/DWEoIqHPuE/+12hLPJGo6Ed4
CQROCj+ZtQCaJGFqg8B/ovpya9ZOzrgQczhE4XEt43jC9ctDH0fQ+fPo8ehlNGG/zeRjOW6ACiAU
kQsgTJtOEI6EXcOjPkmgvYkA1T/bwtwtal4mGRDeDU63KC/bCviySBsI35smSRvszpFV4xSNY7VT
/jhxBF4kaSLxASD6GqovwayzSvmO1CzVAlIJL1v4CcBFWuip+cKEAFNxZDLIbqM0AuAMyNeLeDz5
pyClBCYbykKc+t8v/zNnLaGzagJelt3IOpIZQazru/E14QRBeGxX84EUQaa4hqjn0dkLhKWYIGTe
at/FY5HwzfRK1z8/jGvvlB8BPUPcrYCKrgYKeFQBQhcc0XetCcappmXfYosKsnP+k9rAoVEkvG56
Rbi1i9Jor7K25ZJtt6XoXlXWvlYjhDilDq5mqzWBuF0lXAQVJwSrCk0BjiRTh+iKplHKnmeUl3L3
Jx/+9pN0QHSUOunZ2/XbdMVZg+cr1CD6LKffDQxaWSDNkRE4SiRv8bZ+HRzHqyBWiEnXYlFkJt/d
NKqz+QskbdEQfbl37uyGYUSFbQuXt7YlXZIGgWOaKdNdOtjoG4lCvirVncTLzev798239/VUmzYF
8nFANY7NnzT0btEu73jNC3EFaykK2q3Z8eX+Q5+W54Uoef7KO4fxpRHTXlH0O3NKkU1tkuysZEJT
LZA4Utd/CFvDUwQvk7uIQ0+kRYI4Xh6O9+kvUFZlEOaJuGL8xgRmcoduoTjrQ83J2QpGlYGj2piK
SIQovug+YN5Wq4zeIqYcCjU6tWjZMk2Bj+pRZR2FAGG8JWTyp9oWxrXjw0KMkBC5oNm1mEbCNJgb
v7YJoRVNk4Seg8Gra11X3HXYoOlHy6CU+CpMxyvwJG8QUrfKEEjuiZVc8eLIk0Bg8HTceNM3p8NO
W5dhDEFq6HplB2PQtPb69Gi7uyUuLQnsNGm6Fbcu5lzIAEww8QgEblhlQBPH4OMdQgQkBFUdl61o
TWejokfsW3nH01Zp0hCVCUsTzsc9U1CjIXg9pCnVmx+9Hb/VT0UpmLTkHugeiTr0PlMsjqLWm1Ne
EzX1AomjAiC8IjodGAghQHUaWNl/ZNqU6fvPYeGYPJricw1l3HSWrJrl3Onceb/jW7N06g9sLUoV
wCkQpP5Cy5eHbFBOpTIF2BWcnOpA2Y9zNVLqFaJHAIBqSpGaHLb37we+Apt2pEZpVlWtzpYlnNYB
QYgIz8qVwjHfVDRo1/0Tw6x/cK1QDLPxmPm16Wzan0x8mXbXMBtenz09TUcc4cMCPC2Cc6dPy0g1
79Mt1CMcpG7DmM7fnBrvHA3FSEMxDGUoeBfK/zkwiBpvEGXAUMFX+wAz6FB/kDmy0t83vU/sONIL
UT+P/tDf2V0NE7m24ohkA+NQEogyMLIemc7olRC8QKhNHGmRJvViSWhUqF4n1AkRE3goa9Ei4OeH
2zc8xJSV+PLWEMJFc3sbueGLRIZrvz7k5Y/rvRnVUHw2n8zmY6YihuPD3dTL6zMM9IfH3m/l5CTK
guiR08HzycVUpri1BNQH5SUQPJJq8xIULoC0IEBtH6KPPro/vvdlBdBKFGsmQAZ69NPZzllNk9YB
m3AhIFo5FGSMJiT2kZcAu/1kU89NMROSOSX3hdDJz+j/TH9nJin0aXSjmSuhoqahYBE+0WSfLNAn
OiTw65QZzPfPZv+SMgfzQ6uXwfZitRyjQ5nMlwCybFMOYNtE46MDIEd0F4hoYOpF3XeVPiQLhUBC
rcgy3oTg7Y1POTEEbx2bVMkmQTHSCGmuZQBCDNIlPnhc+KGYc/5dGC7Ib8N15pakSdSQbjb79ZBp
bcYjRYp0R0NZqVKQ2JDgrjGqhpeatCckFmXMUw8YYpo21gzCfUHcGgSvhV/Fi8bDffEC4T6Fs6VV
isIMCRL+hAm7zIn38fn1WOaCTZdcAkZoUzo2pPEpqzpvptgWkT0psY1KzQjsiktqg4ZDTKTnqi1D
IXiTrU604gUeQuMoMrMbyEeWxJv6c5Wi7qLkSIfE6AQVQp84lnl0nP6O0JvpqyPpT+IEkgS8QQqe
/4kPxUkBWpsa35zePx2n29SiO7GTmFhtLpiConmBRKUfJUSWlFciIrlRroHII0jUZ2Cd5MWXKneF
OKqWV82lz/26HHOxz5cadjAf96fM+g+4Bcb3wHf61OVw2b98mZ5d/SapbfIKC49vvhcnI6cwdnPi
Xf+nAAKHRqKR8bA96ZME2JJI59b1KvB0sGF0IEzngTb8LRbXVuami2GxsL14zWPUsFUggd0xatgK
XoPIjbOCA3FmmkZ1CBoGAoqs1dCOpX91sllrW1sYMNzXKA/BcXXblOkeckOzIKKvu0q8to+tuRVq
S4lWA/kn9GSd5kt60l3OdbfZBKoeXuG0OnsanK22V5wXyVoUZEhf2ft8ffnu+V3UMLQiFLvlM/44
IkZPgSjERnECG4TiidMQvM16apRl9gRyJxVZgQeCEB9IcnaO6R+UeECSo2pENhxkAYzLu8QLJKri
ZOqGuTK68mhKGKQMvTtb9rJZr/BO3UOXiQcZX5pb5apn7QH0GCtBQGmg/NOZF/LbwRNwDjhwp7Os
OSf9V5MfHZzXUbd+1ZLkDd4WEobEC8IQwf9opZDOUWV53WCNnSoBUaNAmBVI4rjGr+Qcli07ZmFK
FBYcCOuDByYEEyThwLByhi0eEqLcqvnBa5yHOUEDM20LHqWlI8SD/RMbxCdAHczTzibcCsOl99Pe
bDA9OKVnuR2Mbp7Oe5ufdqzeuLkZGXANDpaBlRqngcA0gTBUeuNsp/bM/w40XdRF0FLp9+CUAxeN
lDl7dbyTM/8YbK0SskArkBAHJJSBRBAAXHZ7upJnRrDvQxtRwrs8UCpqaFMjDZsWj0IBEhj4jW7i
4M5KmXvj3mjaZz581p/25h6adbuJl7N1/5Ll4d9izwGR8EAQWvhAyNPmtG2TV/9qp9ntSOyXaiWU
In5IAyKSDUU4nXdEMtNJW+bBb1bfn/LA1T6jUcjrLFpr+SRC2YAX1JQOMhnK0YXQVZjOFKc3mRv1
D2Ppi9L1BBKhOShOHmQQKK9NHqDLEEeUkR0o8crpWxFSJDQcAO2Zu+VAiLAFtI8qAKZLgiHAMxxA
LiOOYojc352hGz1O+XWYDOpogkj4vCWqinoVZngHdHX5erXWfiO8sAyQsVsYqstEMu3RNVXdpH6p
HNYVwVEXQLGsXZkT8ZwdvFly5ncyblKFXb49RDw4HHoCO/b7nAo9HI90YyFrNgebbm7ONhfPD5e3
H8pqTRgUdlwvLy7KDz98FFwEg4mjbKCLqcxgDYKYv3jKLOGltynELi/csb9IGO5qUMRmh2O6nJgo
i6PR61i/6AKCcHiB27OlTGExwwU7RP58Hv81GF+WPoZ25oW2vDbWACE0PBJFodm7M90eeoqftqel
2RWGdhBVMxjs4IcbUKADbaINXffS0JnU0TItnq+rjuHkYKQoAg3HWCITrhrsjQaHFubq5XHKhRTj
1Yedmkb4pTVYx4MOVARqJSiwkQhvneCBIHXqjtBCPp86iTf0lVXhOHjrD2LQnJShfPBK5Nkf55tX
R//mbfRNnZ+TeNg+S0MG0iwNCU+nk6MdcWFsJqGpSnRi94Mo1t9BGC/rnU0EObR9K0hw4qe+eIMU
vSeOrWj04m7NDTUVHrX5nMxJXO+BIis14H83v/OIhy6xfXuWHjUSJZ+qFEG7bv3b+u+m6GD68Hk0
nFSetJ5Y3BszYlHB9KQgUJoycyVZ42FRqayNV6ufkpS5Vg7JuEy/8UWtBq6VYlmlg1BgIIlSvhAp
eVcFkFmZ9MWqloeeWYaSfHWWKZAtn3YYZQf5OSzHy1XIXYx/G2P4iOGJOfIjDy4pfKSbqYFJTriS
KbS5qE685J1AQqyuo+XLMQebT7xHyoG8L38iEQNmI6gwpGZ8Np/oFzafohCcFbmmkKRtmbRwEBms
1G6sET9VTCOwg8+H0RCQDLopEgKMS65E8Jm3qWs6KCpJ9XaVdO9ECC6yA6Tenqbv90+vdIxXghBW
XgDxBv+6AvpiSGQFNJkN2TgzY12fsdF+D3HEaXW3Z9PN6sNu3wwiEBEFIib1vMVInMcmEZIGYUWk
BZnxX3coGlJFlBy7TgZFlXivkyVVy9jwEj9bwqvpUMLU2C1hZsF94yJcDf92WNkszYs2yWwxNyA/
IvLOPsVh4+fo2P9ISlj4rZnj6KQ4LKQ10zwjlTFXOMIZjiDEnKL9cXg3Pj258HLeXf2+RFWJm2AZ
HGggCK4cokwQ3FIOFXewuI9Qc70DKoC3YBx8gZgTm0/YFyT/HxLQ1LTEACce07pQFofKbGhmR9tk
tccjjgCP4eA9X3TJk1DWb8K9wp1dclbmLedOUNiWXsDMnBdZA/GmPgLC2+kVvs7MXH25P743M7Mn
ZdSbzgfz0WiuUzA6hvhwsZguh6vnlU65QLvTTL48LwxtVgZF/8OcQOv/Q2blVZjTkzH4dgcswJaN
n8Kom0+PkzfzP+Ek+KqrfMFR4o2pxE9d5WuOBRQOY6cCBKZD4CIqjmfySBX2whFsXckL72WC7OGd
0f3r7dluEUMGD9SJigGJWhS9CgeIXk8foY6p5idEkrUMI2w/Xry8mv2S4ZLpToR/RqH/SSLmYGaz
+XTS4yLtg2uVX7bjh+vV5BoSsQKJgqkbU6opE+rUHUOQy0ZLDAfeRTGB+A0k5Wm0zq/zKq6qLeK0
aFFKQNHVY9wgyS/hym312kdQgpoXiOox8pM0ScZVQejUq4IhoPbCfmqcRZhj1JtUqsHhJ6U5f0Ac
AVTUyjJ1A3pHHq+ZN+K18vMWDb0p5V2+46yIveYik9H01frlBCSFACEohA1NtUCoojtbHVur0b61
loQlh1CgHNnZcgSpjQPKSAAoXe5wsueJo6ZAqh+LSlZUxKjWnyeOMMShNznZ/i0x6qwuEVy0cp25
b2MGdThtQRKPDCMyaoOS5EtmVv7kgiMsSKEOflGKsE4kxbAllajAjJp39bIwaxzrd5FkRWZRoXn2
DrPAHOGYs/ofm2UaQY4FgZDHggBxB7BvHqmb8PSsXxd1AP4VF+Vhewa9UzuizloF5dXxsEPRFwRp
UMxoqex9yPgVBdKGsNYd0iQeRXl1zSBqXn2FXgq4P+EJ29kHwKGeKKWU5SsWimmXonhNpJQG0iYe
1cZ12sAmMpqSALWvpUV2RGMqCCoad9YtEyJCq6MXlbL0nKkJe0WzaohzDA2aW9Y6glB/JVYV8msj
QbRuoIzmck54ev+qsUWyikOm3VxoaJZXgYRwqdnmA0/3/4lhKifPQEWrZjk4zZiQILQcNSKEyFQc
PJ+5CZ9WD5+pD6l8qzbFTxqH7kCN5xA32S4jZD6ZFqSmKnEtTJK41thVkJyMWM05RqeoxedFthbV
sPqsRewqkSoDVQmiFfGs38ILB5Iwo6zAGsYzMfJ+8tPzyJJb6a3JbeKsB2NRhSESRM5AiYb1RHYI
32sWYESM+pUxkJVL5TVKAXUzqLossI/0I1KCm0bqmBCqp21SN3Shkiodi0IfTEWobU4H0KbA1JMK
xfF5YQYgrCwe5UV9OtCgLit241MvvFF14SVVBlkjB4oVa3c+n0ArEJ7k6ExhSXzAy/+sR1ylB4bD
cgFGAyDixNzZLHi6M3mooGK5FOPFKiXaAUjsqg7T3kCyJvhofHo+k2xQGK5qNt5QIgHFYm6bfSgF
vPeZtypQ9iz583/UzUmMXnx+Ed0lExjM8QgGtc+6rr6zxaVg5Rct6AnpRJbJVZc5CZF2rHY4H+3o
+vhdKWSR767VqE3xRXndjYDOk8zjMnqkt6dE7YMmVJNNMjq8LYGJreBA+nyi2wIAdcfPE/Ytw0Ci
sKhVVqhcX+v88nVqm9j9xf6nqJj7vh2MWDV2xrJe/SOCTEEVY4MkFh4FEvL079VdahNLxNVoMcmE
+gAJOdgxcdn7bvN7TA4vm2GDxEIJzCbmDcsJtKfq6k1hND0eEyIftCMy1HQDMyPIvOBu7habRcSi
DnyqPoMKlUPfVCmdCJf6ER7HR46vTo4eNOHLW0ggk8s7BGmJ++3JzeiVhuLs3mEPT82BtHXyzmg+
l/TwKRUOtwaKU3bMSeXwUTkhn/MEDSJY+Q+8t351+y8qQY2BZUKSqlFYIwo4RMin0KiuDNruc0IC
zRephmrSeL6uz1AUjlKoSCnftXBTqk6lqq5v+xYzVt2tmiyAVI+zfB5PvzGSHOl3oc7yWUaSAzZV
jbWmMx0f/E60fHpaD89X/dUHUZOvb87jDHwhKxSI48tFTZu9QWyahG1pKFxMYSCxdkdYxToh1P2B
hws50FC9Bi8NeGLgdHqM2rfEqom1g5qWqzfVoqvxxlQCl4L2Xhd3BXRDj8frtzGxeIuKROmj14kW
VQ7MkBPtWtVttGwgagkEl8mIqNCOIrVgWZlBwcKZUrAQl6SVRUTqMj0BJ4gfzJthgt3mAELDLkDe
9T775Ptv0Hyyf0amFkvYSNcbMBHPJRVcbnJA85f15uz27mV87b/6IDG8NTubSw9RbCNwqBtv+Z2V
oEQCQuh4L0e+BYC9sS1pJCdiA1zM55o0AwOGO8CxEXYjK5JqSU99sod8o+3r7eJEg5xwhMdKsi3s
6K5jIwSxHcN8sc1nyCvu+FQ69gv9D6psbfy1g3OUHDtXxO/+c0Usgsw5fpI27BKWIgw347hAHrBS
g7BH8NHl48+8CMeAnB0/vJzigxXwBeKtY5L1tHNKc+m17245MqLuIAoilrGDh5pOJgTthYN8QOav
+lUBdnmIt4+j1Ztv8NBw/y/3wkMcr8r2kulkPO8d3HQyPJ8dPa0vR9fWG40pxAEPrNLe7n70iWbg
RVdFpHcqrOB1tt05ZjoQCcLjqkoIS0BEmAEHIjboDG5E8Jj8ppciVNfC62ggjBBDufzUgMeHxkBC
3oauB6SFZrHBeBszDBhTL7Te7Iaf//M9moGIZcQJH0DJRmQoKYVRiSylYNqCQFiIafKG0oQx3Td7
fnXWO6FPRWEwBUjg1+k7NP32+4XxsN+bDjkElE3WHKe7P8P4Mr+/vty8TK8+RD9AYRgJiBdCgqRn
lnR3tvQsz99wtqh7AWqWvZ/p+UmBWzw8nEz7j6dUOBoOZGdGEFSiyQrjVaLp61mDPuiLUpEFi7sy
qWiEVBQYl1pGJVEj4oCnao4vPCFhQ+blOY2xdvDeFZVPBOKIisu3Cn95PXuXMJKDkFuQBnXJLLNA
3BYSbhbzskec80vFw1WVgeRqbJ0lBveFlUEun31pF3y1NyuALxxcONyCAH59Muif7jM7vix+lfu/
klHSJY/ED56odJSqAaqRg5NSdpu0hfWJ2mCTEMRn2Tsen2v7Oto0MG+Jv4vmYVO8iAL54IJEhPAi
GODWjtquLiGx4oxIebKADDZHFnbKpa5t9oQXKQ6EOShyE8JZ5ost48anXzWuIx+g7mnQo+7jvNi8
utVCAwFAzqZ8Tf/uelCBdPWR2NQHzi4Sqy5+rHFGZBekf3Tc9w8z4d6IL/juSC9fnCPmrqZBEX1n
mqyX3HrS1QBE/idCPh9oe/YXQs4x2azLj/o91uX3hXy43PRvFi+r6w/b2egdUqHLquDlyOHozexM
okUAEPc0Gn0/nUre42D52fpM3XpzOvphtBpLMpKSNxGOBglPchDl4F8ukkGsA6DPJeX0OQ735A8d
z7gqo9WbLbco1BXrFjsbNZQFZwtnV6DPOE1vgTwGAc56HI3iyeIUSKVSFxBGx+d/bbJpnQZAiaQZ
9BM9VU21g5A4ueQTkldKBqfAPr9xbbynG2nTsnrLNhmEmlGPQAIpDkiuXYi33j4NY8AnMEKueQ6b
EbjbKcZRJ7E+R3+yI4/Iib/jLucgr7jWv4KE2xrvNm/KoLA42gE+Ro3j1YiNKqYvoNV4BySkC0vK
7UezOD7nnIuytydHoz3jlxyIoZ1Byj4LwBQyepqXUjw0NDgoDy+OFleFfFl4vISAQIYQJvxTNxNw
8jZvZFhe/bX+vF1fro6z1ACZps8jn8zhlqLOqXngy3zzZng+1daYVBIkTVJ+SqFJ0vFIwCmfWN1m
gZYEXp5x9EjtMkF6N8+/haFT1+2EtSIvwugeNDj2aXY8HbB8xC5elhzCTUDiAMXRrFYwKXw7l2FE
9yJI6O1chjMOBQm8HFaPlDtBj/N+mb+Xz8fxqBfQfCbRyRrHmyAN8qq+T9btjYPrO26x5nVi7OJ5
qYM8KQfYkGKCRXM3/Y12joIGoshR24G+/GbuSzASllEg9Ui20+vZ8bycfB0GUBe8ebrYqSgaOm+0
EM/Bw2l4D0ZGV2eqNq9T/4YrfweC5BUInwAexAcnExBfG5sQoknLNo0Ikh4IiFM/pMs19N4da6Zg
8fLZi+fhO70s/4WlYyW8vHWL1F91b75/eHV9pUEJuRKBcw9Tggrx4DU7TcE53wQ1UeYIsUDxAFEe
sUYz+/PCucE6ZpK9ZHV+n/bHlcMiGkmSOV6QxeT+hHyTO7A3H/1Ct9nKQPWkDCCnp7TVX+pIxZUB
XwxGboEjrrvKB+RjVKoJIek1g2HyXMuaEh1sCFUWDGHqbDSp4kKhEAm4XswLI4Zie/84U4fW1KlP
KhYeBdeVJ55X5i2OOl6KM80hzbyjxMu/R1MdhYxrjJFBp1bRVIyNpMDkBdTHumHSAnhxaqTOsMeT
I/nUNAJFwMiRW+RNpiMuGzu4PqDuO6wy51WdyY/M9POlaWPSMK6pO+GpRxgzyzTmS6qR4FQPPCmB
rZIgeKltM6pS+caFR/+9981DsAmxdqZeYUJ3XvBL6bzawIjTQS802MGhbpsqDn55NnqPxsXVzmLx
Q+9aFkw62ihkvCBR7lHkdFKfyYGgdMuli+MlCruMyeuUOX1lqWLdiZ3heOqknrT2Gkwd1/1Sm+sz
3WmTb8WclKAszscfwl40cFoyDavGvF9+TGuSKg0XqKaygRyjeNdsaipvWkmT1f5LzVfNSmoIrrO4
KVCsWGY6vAoo5dKdEKFmqVxmxiKq1KHVKhW7/YjlvLnheMc9y13/xFBWDGcdIoonVelC1czhqVlg
I42Hf/FpFX/ze++/9LatW5VBhc46WnNbnqkJJPPgIDjdbYU2U+hvq22ZNoFCmDK45e34F7KP5+tj
58HhH8qaX+P35MmQjchMjkx8sXBnd87d4OphdbsZX33I0Ldb8dh5MKEHrrIIbAWDiNkejpky9yIE
RgEBnlpNBwWMIQPkJSqQ/ouPa6MITc83x4vWuOCtiVsrg+B2BgzVQAZQHrFUkQRCLEetxp4QTkVj
zARXxdgJxwN/IH0leKsugdV4yYQwyooo0eIgTWVGX5dtDEWNocFiOXSudusshRIrPnM0OWVip2jW
LGZmTbBO7NRBJLxsZQfvxing7mNUlHc2EuyRaOnRsvPI61Kyukutq7qnInyWqoP6fb1YlN8zm7BZ
DyNkOrYj4gX0CiPlSqHeMPvMs9UlSNMAdcbQzwxPs7xH7VBJ4X9IbT0QPpAPi/Dz1c/3Y9uyXnyo
RwPB/UZ5dpnh67Iw/3J5YTyez6e94XjSHw7n3iXVEYXpxdNme7U8ut5dxwQ/5WZjGIx5wjbkEet4
Chmk69q4SjzUOCdsAwvhYBBNrDy8Wk92tx1cPqI1up1uNgywktxaPwjNL/3GHaC0+PPj8a33wUKJ
ND0N22gAThxWcAlRE/NTaKQsrR+8wYqow0LvANN5oXNo89WCeSBNA3y9wfs+ku9gTI/GGQ96g/mM
Wf7RwZh+Obt/Gk7Pt9ccnnZ2cs9e/nVZgaPh09i6byWYJNNDtybKIFWWI8WByPLs6DXWbO5BITDS
Cz3U+tUCE+/bDhNSBxE7sbCVLkGowhrpkEjQrrVHoukjB00aGhJKEBcEQQ1iiQhpQqzSL1oSiHj3
Zjh73ZbCocpXqCVSWY0G6UJoxis0JvAbNDu4NtyT6RO6iz6n/Y2QlenBZOvwaLbZ9uibPxT1iype
fXjaaNsg9MGBmDKhIcTz4nR35FhwfpESNXyyEQhUYjf5j+dHUFUUaz/Z1pEiIRAky8SOQqyQdn31
V0hINiIqd5r/vX6W/RkqA4uTmRmDNjNyEFLkZCcxEgbteNcI2hAIAx6CIoJBQj+vwgWN6kXiaPTY
E7FzbOwUi4dXaDp0YCKE0lqfJwsZa/tn2jiyRjmxSZh592JxXbuVMYhJB+EDLaIGMTK/TvnZ9MsZ
uBnnBI/63BHY47fs6cFG3tV4+Xx39jD3NDudbu9kc6vjlSF2YMjvjjjCSgCDHK2367pm4tUYSYKv
hcEmuOYFKac08ClJRRnu1fER07kS1LiO4FaLxnnKRseoJU1XUwfXdBcmAf9RwhYoCtgnUHypCYRE
kw2TvZ7wqvLDzf64v/rAvsm6SEg6QoHtG1Lt9mFOmG9suQYpc4Kdy8ZSCQ+ZPErED6NTRwepKO9x
LdYH1fzUKlz3TUYwnLq+q+l5jv989Dc7aCOhUCYloxrPheEhPVG8fyz7Z1OdZMtODv8+zafwcTQH
3x+Xbw0kBYH5XLeqvoFGZMKDAsASwTYkaN1hm1j6ZyifIw3AGkSd3ih1rjOcyaZRRLNo2Ftu1tRV
CZsyiV3HBO3kI5RKlUHIJDVNiCpZNtmmMq69PtOsM3h49fBbKaL+iFnIRo3d+gcgle9QlQCaoMwi
N6XnCISn+d348QFnf5wNj3GgpoufHhtlzC5V5w14ero2DolWrd2f2o4qrmev2flmCgNaEcrS/WPN
qPICNREF6q+kKrBsfSN+meKJDq27JdGcuPSZdWsbAX7NkQWjK9kyOGvSxIyC7arZi0/ctkIACpOo
UZuo0J2mZc0N/YkKjiFJpCjl5N1g8uTLvYDiIrOTl4Ak0EUiUtHZZNYZo1qZP25fL9/xumjkjGI8
kibEm2H0koG3f1clTL1yTFknIttuUiK3aWdpdzoXKhIXEyO9kkcF1F3t5iZLL+Q2zCcBSUYwTcDX
duyM8kEkrTtGtPN188lHuqVhSNxycUoDWpks06S09c5w3+vLlFnSp/3KdmU89bCQWPn6PD5dLu3l
VsHLLrR6BjXNccG83JH6SLXjsszMeLuiaw/X2lrbSGUZwI3hVLMiUuC9E0BCYcTV7LSPKc7mURK0
dzUacXAEOyApGqdbBCI+VTMSo0hGNRiteQlrwtMQArsulVWlJXktF6OdemGV8CGyMnt1sq0KErQi
zD7ojI+0mZplpq1aJWmlsiwZ8kEdLeXTmmloaGl7Q43sTY3laZKp2at94beFnoTzXkkqaRoiktoR
QhcM7g2HomyzSQlnmOrRm96L7bvJYiiRs/fzXf+66ElwqrWTXJzCAH9zD99t+68ZpTBtRoZYJbI+
n2WJUprtBfQ4KDD9cXR9Ccly1uovGjNtxe87/MRDO1HFcH77ajWLKl2C6zBWRhiRiWYubXIkUuXq
eEkjPt4EEiz5w0+ZgRRIFcgDIYtykzEourQpEzc7n31yOXkTjUJd0jIN8lUEAgnJdMnXTUB2zHyx
CDvvTSfsxOJXIQzB4YEJeNcfLWb3RxeXH7RnNbZXIN38YjQvhpY8dvSeOHrLIOrd2oIpew3GR38+
LhZee0Rs6I3SOa7Pn4+9nOq+KmESq/r7AMLjvqwEuEcClybwVZYWac0gC4llj4ShSVlphwS468Hx
80P/XxGjUCU45GgOcoAHlr0w0B7CLI4WH24fjha6xivKLfZ5FYLH9fh0unzPW6hxQKWQCPr8ExP9
4Cpvjc3mvdm4P+Zkgf5wBqn218hftmfT5fnRZPkBcYjhHLg/OYYIsEkECkGVL+kU+wlY/twp7V9H
aWn0kEMtHish46tMe3UUcNkFT+vTyO7EeEaPARtCM8cbJJAjrpAPmr/BSF5oQLikzpuD1dCeds9Q
KeLQbfeuXPyTeYz/caID4sCuVGZS58M+t6nst/vyaLhdn3O92oeydSIaKErI+mf8LvtzXh6eT+63
tz698+psJyVEOpAV7MtQgqbGwATiQos9EtDLHFDBHRp0wbE4grCk+elZaPzgII0Qswf+2Fl/zLtC
Em4uxG+CEbIeeOMfIVAmECTuan7yMvoIDpVwmk6HKE1HhjQ7AtXp3S51wKOyTJrQ6ht6yzvA9iea
5r35cMQc93g2nk8PD4N5uRmcj5+2D5edEx3SL0QWgDhkAZhzU8FB1ndce9vZgxEaQQWQWQ+7wgoN
TQYyuTl9eNJmQOgkw5opiaqwRELLSev2g7TwUAuI0sJokepqGz5jAdLsXRdCQJsuAq5z4RbaQE9k
NBoUCb1OHgdvlus3P0SWiBi1lr4mECK9fD4/vrr9IGxftiRSsdcyN+g/4aPBQjoi4MDpir9Ou4E3
9hzQbjLgOB/t+pmzSHFwaNLqbDJaPi0eLzxJeLkcv49OS78TsoVywBCr7dNBgpCj6eOvT5MyO0AV
Q3ggaevPFPgSEAQo0hP5oI/D20ohEmxwAOENZeEzgDSmuxzMNUfVJBiS4+AM34QdBqHrshTngoX0
WxJeVuP5AIbXZDDrrX9aLk+vTilAIu0hsHK6fMWE2erHoKQKQlaK1T3cBcnXVapkrwWHUf/hZzhL
zJZ5r3p4BFwTl8WFiDUMI+HmeEyfOxj+6b+cTP/7wsBLF2OF2aKtkX5iw0IgvlIsurpjPobDNCe9
nP7wyDXHmQ4rSr2Oke6eTniFeiA63AWM2gCBzUqdUDj4o3CQB9WHWBkbJj+8IMkG2C5DUZ/RMaHE
4/aC/CPjafTFNuTZVHfTDGezMVuROWJmv5cYPr9cXd1OZiOf+wMnwcdAmEwXLsGMeMQ7naVD99sG
hCYu8UgBjNM1z6MNR1TlhxvNtcWRE0hvyyXWVmuwKgj8FB2mvmXzF2wEsvvvAUaDNYHhUfA4Xd8O
b+EJd8JLIOWUKDRM01FiMo+7ehPuzHFPxOtu1zN64ICh+jM90aEZr4HgiloGOed/cD0yHqic0OCb
J99yR2jXQV68YbsoMwxqiBmuCt80XgjZGzOF5sPh+Phu+RPvoD7MBYx6+7oy64+1orGnzGazwWDK
qZW9HqcEg+3zwOP2abW940yoDyHY9o5Lez3DGWYIrYDiBR/gDR51BqE0ke4eJ5TUqz8gMk+IChIa
h8BA4nJNxfI/oOW8BPQSlIW+O/1RVRDhoXCDIV8Ijp5QOIqDny/ECqPxebmxuBtfL2x2J76Mb3FH
Z89I6EsgDprJtEB1gDUYQice4c0LHjoTEkSyfjfcvuZGRshJGJZHyIwhSIhoHLswZoeJC2VD4jod
gS8ssWQVLm8T4ejmeLrSsDkx8spzPEHDJuAY29/s9ka9g4OkZ4MZ1/Xxr1N/wEmn/PJ0cAbM8m45
7D3Mz29sssAOYROQWJKx4MUIV/9aPJ2p1wn5QaBumCAIVBcLuMsAX/S3r2ZPvT/CShJ2Nq1ymWMi
AOk5ts++XBqmiCkbbu0qHkqOignCBobbYir1xptHbRzESctYxagrpKXIoDYjz73TtZK39twnW9gZ
BEf+LMtMtNf38uzi5hgh0FdbGi6GR8cDl0QxROidr+7LuitVzweBcGvYL3wUWIMgUm3Mx6zpwD6T
Iw1KjUE2z1yMS9HaNZ/PwAdCdkD9+ZO8abnLzfNvhHFJmyqkdnxiqvrmZnWyeDn6PdEWL+vl8cvF
5Xf9x7PfJYe7S7RTwVIn1+b5hTWVhysGXx2jPvjs7fZRl3NrWwwP3N4sUVQwtwlfvo3CRKBGd0uZ
5ghMc807e5pJ6+L3/N12OHptBJ2pO1WjRlGpq1uuKbV0RaLYyfLy+eHj5GwpiSO51O5qW+aWkMDh
ir7i4fE0JgD5HPW4PHXEBZ3P25/JI101ae/mj6dTJkpT3egDakS9U6/AFAJOxShNNkNe4Mk74NXi
dPUiI+J8fDy9/WV+Mz1pH4AAE+NoPdG+Nto6XZSaz1vyNTVIhumiPOJJp9RqxcvgIJvh8H1KB1LR
VjkqU36PSjUpXZYPHrXa55fJyePfqoVtGUJpHJKQSXIILDO1JZGtHV9ky8YhciGY5MsN7KrZTPMH
X5HPCax75b74aZAPSLMCKbc1cdowlSH/xZoZ6B8z+9VqIS3byKav4f/sm/l/VJFyUMTL5+mwHvyZ
L7ydHV9Ork66w/M7XSgZDbyNnq0XCiL531SfHPd50NFKfQ6HMzZz9Of88nXY0b7cXd0/LW5GF1V9
Usp2yx/N3Pr+6/kUYdamoa421XCvGlaKbM3Dpg/Jt3+pAUkfC4IjQjQCeFkdRL+w5iSFs1sLwre5
X/+kwGr6r6bjv67u32spSlOHaMLV9uM0V03TfhQeJRkEOJXIs42n2wtQFXRV4PR4fqQpBRxqiPo0
i0F1YwyUA0ijbpp1p/qwd7b+ik1UnHQYSE4vxZPYVBWGK78DwXS3T8e3C62ZRqQCdd3qZm3dSZ3T
tMDUq8EUE40anGrh7XZSNCeVa9qxIQRSZtGXtfBdLTz9hLdJeKyQMpS2bANs/+hrGFRVA5xmbI6a
elRYV5hVt+fXvXc8iSOfHTjVDx6EpYI6ACUgJFALpmMgZIzo1s/im/Id+abA9dO2tCj+NGoGcuBN
zkm2GKx2swFF8aOc6BQ+8dOotUBlN2VsE0/ZuYuRLQ+m2NUpy9qclLO+PV5rkzdhgTp0AxVStePz
vy+qTmRGNXqM1/kGEqXyo9nrDedhxA/EqQ4gC9ZlTav19i0FaQmxreu4Somd/EiT/JI+dQZv7UGI
DsKgGXB18abVpRRJ2eGONoJhAMkZIoZS719MjvkMfr5NL2unFO3ZOoCm/dGVBJa5r7qWEXXvNnOD
JZeWXZotOUYNAxtStvKSR7Npo1mjgNEPIEdH56t6X/QnfjMjlF1bUbKwNl7+E7p49jR1rOHMU9f1
ndtrOoPooGQbSAaUBZz2+fNC2+up1q4XUIW8OEEk9u6z/MvfzNvvL58f/h0SrRecIChelNfveE1L
lx3snfXiXX9F40DQBtNKeBtCFfDGBU+vBR5E61TUP1VriL6Fq771PdWdL89Oby4mvz1ue8fZNyND
fvtxtbrU3wa7b6XxlU+dtiADvGQIVNNuPvKKCpEApMHSUC1xkvkoC3K/XaKntVJNPt2tX4/XGq+S
s4pIQYYi9A3zeemD60pTa/8k0H99wRTdtRMf1MkMAnHqP3igma/ecs1jdz4hqo+XJEmfA64+h4bB
H4gmp+8kKiEpDNhaA8Tp/7oYfjf6BVRtavj/Hodn69Fsub34AD80xROl7xnfHUjhFhkaFtnYfPrG
+Ht0uIdpMBtx9DpHas5Zw5rMBwe/gh9tttPV3fp+9kN3qZD+Pd0VCjxqHgQdHgiCQ41bwQctASNs
3wymc6GSetSP+UwgSqip7+ghYPRWbM9oV8W3i9IqLZM9SRquJaPaX8RLVMWOZuffNXeMrQziBE9h
2cPxQJLuTI3/vIl8xR7sajfYuTlsWfDY0zJR8egBE8aJG+ofBnAQLvx9+evF4w/iXhghvAKi30Xh
DZz+ohMvld0E4SmlrxKGTIqt6gY3kqDUgN9gib5I3p2SGcg6nLM+wG5GTuafHrDE9O5udL+4fjh7
D0uoP+/Mv+GlimGJBkHS0QPhCjFJ7/J1uIR+rA4UywFoWABQR2ZUdh49fXzYzo6vxz8QCpECN5jE
vXNvh2xhIWKl418hZaD6O6nCOm8GPnrxVAs0hKS49Wb2XX6IYB6XUJQk7uniZMoxisbptKAkza4N
4mn9A1joVudIQ9vhA5fDr9c/8bIQa3syXB6v+D0Jf0Ijx5Zr2pSwb5DMy8z7JBuNJpP+jNMchkh0
73Am9W78dDF4mc/fl02CFBglJi1VbTkoAR4ZBpF3wJmenbE8QTE7t5dn/iHXshyTN1BEMwGbDdoQ
rVJHGEOjQxnEPn4dchGrCqIMjpzaVY0paAe52NWhQ43br+CirruWIF1cRNOOG8LS78T6CDnTJckS
gRh4GhyuGPtM3mggSVgIrXvDLX6EtIh5yyT5AfVDWSBtTZwOib9BXG/63icuhgX/eU9G815/Mpse
bAqfTnov28lwfVFP68j89/8hiZjZ0Baihq4NQiZRt47RyhVqB6RFf3ZTJg3JIDlwN5YrvHD9nVdg
whB1g17ITlKoTH6CdmYKLcJsdpt94AICAvfGJnggp/kAAEocYFxCwEP0hjQeSEhslyU/lkHdRnpR
erdfK8QNKXmThE07kCGZoB1kbqDD8UTDo4aj0qWbnzTZCQJEN0crk+PXuWDoI2e/4IKhdprPRnOd
xr8/UX538XK0OBvcLH3uDySG4brCHcmOWCPikDGCjkKGdDgQiALU4Pfq7M3qPzPGX1AyDrKxQguM
WhblNCzxIAkYR++NwIbCxCBls2dNXpsz2mHZmawjAe9eVt/d/ItnlXvll0FOEtbwDn+YTxIeJnGa
ZNfMBXjBW9UULL5SyR7YJFslcaEtB63ROCOAzG196PHipvzjqRySiROCO/mus6khCg/HJknaRBmn
dO+7oVKp/968v37Q5Mai/N4EhOms+1J/xCGik5pUw8XjQbJPy7pSe1VIg5CbqpM/U5M1laSNcOzx
rOdqeDWcYnHwepi+wehQvEHE+nj29zRmerGeh1OPO5Joeb8aSKwUpIJOz0KBXOCiK5GOumwQcUEM
3TlWJfp47VtPm3QqQxvthPSnz3+Pjxazk8cjBR6dPf4c4Vvejt6nFB1KQ0yCKXtz9v5BFlYyAGK1
J4He2yRPrVJ4+udNJpcIQqIibEGAyBUwehJIQUlJXhlkljPqnzfTt+uXuRZMEoFDnrhNKXG+rh36
nPm2b7T5dp95f9zr90ac9zPy7T+df7WOFo/DzWVvtf6NjQE/Ui2KDOz8I9CtdhdHO9SfFUkD/3V2
AeSD9ZNgy5Eg+fmQlJAPVINXR1MED0JKvOBB1LjxuDTZmLwg1zhwKgROODA4EC+w67BV/GOTjcy8
MEqHRGSpNwLLX0/ppBDTutMcQcG3Plmv+WkTTOoI6YogR6ilG9yDSfAsjxJwu8i+moGSUjNUa6fd
CKPy4RXyJ6L/dwjigVNes7zRUwVaTjuMykeHg5AduEsrEVoa8qm1IFYty0E7j2tWvckvtQZ2UoE6
pp/OGGqgYHUCOqn8bgdq7M7MINFrKMnjCAAB8gVAXM0qsXnpPFvsmh/f4LGHIySLwOQSvPsxblf4
lzAFe9NJoLNo/SXpCagHiBIVX/IpKV1LCPryavz8PqUlDdAtG8Lgawm6xZJSM8bwkoTJQ1O9bj+l
wFUyoep1w3jTj4q31Ct+apVJCUDS17J5GYMsfK6/LY45SD1h+HgvU43o6uop1bPWFAgPiwXISs0x
+OgGUG4wn+nsVgKQtFA5h8ElyFF2ZyERGJfVQu20cJGqJ3g+Ie3UnX5PNbXu97g6ns9PsxMon0ca
GyhpY/IhQPXLHDyfxcW/rVHdogC+Sk2g6QhFp90JIbxFpHlDgyAS5ki1JP7yVX9++sJ/MSECeVjW
PUWgfLx/w11zRJ7em2lV8Ewzu+emf0wfKwT7ggfpEo0x59O7u5e3dLQZfqbHJb72PLdk/pk4fTXR
dkdxE2Hzabz8bvk7OdoDCArSCm44uWd8m91KQIxW1cebmohGhOawb2G3OrNBf0/EQCY3wFn4itXb
6hwTO/9LEOgMiIjTJRPH52pIPJgeV5M3p7QfjrZPw6fVBesPM5mIwVaitfxH1+YNs+RJ0+xQCYVn
TS0dAoVCxBMand2ZwCeElqx/MCQBpphoBuyP36qG7aho2sR0gLDjMQuUOmKBsOYqhX2f0M6TryYW
CI17kIhwmsdtsb/XvXPmCKnSrkkrs5BU2G7YWlxq6SoQh/z5hJ1lJ0qy3pn34Zj/z9iZNreRI+v6
FymCIimS+ipv417mtGfse073F8XM3DOyFkuyKEuWfv193nwAsCT7uicCkZVAYU1kJhJLocgGL7Hw
Jq6rIWSLB8PQd0Vrw7IBNOpsk+o3T5YDtC4taZi0Ij1rY7GsYVYDPL+cocKpYAq4/vXVZvHiWbo0
KB9qDHFggoXXRZhOrcGVYbE+bSAjWzRgO3GVkrsMUlvxYm1RIE7mLZ7t5qzFaOlm2acTo3+XZdVJ
OxCy7y8T3PuQYNqAq1Krfcgeob4gKu964/BdbI/4TTPFK28gTR3wjiQDgogTA0T4JI2h5E6yygYU
WoJK0VjpCceOx4wmaaawLlmzSPmHAo7dDsJ7zbYgTHGXR5f5VP5ZsFEC+3nB+gjl9Pjl5q+EMkpo
bWNnY+VliKhlci9lzBcwuLbETd37N1i2aQpZwKEFTsCB1EJ9lPq3j0GsirVtFWrr7s4nrI5FYkrg
lYBCCpsiLhuFToS23ROylla01ZWhajPBZDrabwEJqa+3aq6BdUwtWywJNVm4hULSyVqlBWU7Ex8m
4QuaeKspTqQIl6jOHtrHJmQBeduSHzmF1rGlOnAgdlAmTMRRdeAprHqDEsmPguoWdC4vfrG5qeVE
rCbc/SXfoJRBS9JmHJT9EIvCyksPodn2I2U8axG7PmBqja3WSUgK1VkBcsMLbGTu3j5n9OXV7Gi+
3m1kETgyq1MEKZGWmY2/SbRqFgWkNN5W5MxbKa/FNh7Z4Uyf5oj5DlxnjOGVFF0upjkkXXd0ZSM6
tbBfK6EV+vHUkF9oPvt7Y6aGi9wSye91D1b8c+r5RzCLu/mnw0+HVx/ov7FlRS9SHFDGGFCDTS/m
FBEYmYHgZfjWPAD/twYwMYg6YBLXJxseXgDfGWQYBWMXAOvAMyKabDkYR/ZEz/C+qvUM3uPxPTCm
s9s9ZVxoXxChjFht/GHpU00czbG+VApkffjmNRhOk7EbmZz8eHxxxem3VGBwuYddzOXJK3PtQfia
Hd2T9mdfr21SswtuVneF2xn/QRQiTubiZEYAzUU7ufYSUdOpOuBNOb6kHP1BALC0WdOjxejh5BJS
pYdUbjchm7kLUhaXXysnBQiI4oGHc2EJHlaA3lAhsIoEyruoK8hDqUDc1f6bpqukak3buB2UO0IJ
yOSpegRc7wjMTIa3q/c0G1cMaZfKeaM7lweZtbXozAgolEyAJgSpeXfitHlLUZ446UPjVUjFcN5s
aHACiQkkqOoAiqMmwKgKqUzjpTVQHHqP3mFcgUpQHYgjDkSuVeSTy7erv0K2RlUKITWwRlCehQbM
3/sC3MqUcA5fkTVM3m9plbKdav0psWv+VOmJTutwoyNGjIRAzfirD9pkS2GGMrsrJukPJJJakQ/R
25qFGQ3Y+Zga2xAh1CPhwKEMVJJV5VBpKNEm1BsoSSXfc8ajoEEde1BWvs/HgSTJUEoucHSNVGZY
vJ9eJcLFC/58WQEO3LOz4mnr2vunWMqiLI2iQGg2zZIkgzAivLU6eE0CMeuLxGJG3wHDfGQDhhMB
2k9KgNaKpkoGtCbVNXiVfrj88vJy9SIUdFjt9hJNoLkESjm9UEVyUCnPB6BpqBheq2c1SiJsHnDq
4Ix4XQuRTain2hsoXowDt1z+/eMMmQbDDa2OrZ8Q53e1uJ61/pqjgDhTYXbkdAOIGczMAvh49vbi
c/v/8tTsO/zp8fLV1PADj6aonZDF9cv9PX4HlOIzoozZJQG1NFMTTkKthHWlNnG598EpiggvQZhF
9amo07O2PO/sypmL8yeuO6gFhyIBKc08ubhQsc0Gx2r12+c3oYbLlVUnX/MS/fct3pvCbHSfzy6R
URZG4ZmMtMl89R6yX/6dFzioUMWbyNY/qUq13xAgVLjn2EKwmpu15ucGcqoyBvHx/9TN4vo3eJwy
YQuZo6uh0t21OEUEGANYr1hoXrxfvObf8+H+JO5WScmCbF8xKY7XaRZRDG8/JpDz0vToKNsGLIJW
H9PQ4Vz6oYdZByguCLWrNwbkFZRrja2bRfw6MUn68gxzG72E4JiVjTkaiLM2+t180g/0XFUIHGe1
ivHrZUCvBEjFNInBo0pElM9cMkBA2pZUuGfEIhG40BQsGpz/mo0qqrblbIyi1GCfX0dU2mHr2m2r
qlZ1qLxS8KRuLK/Pf+ZFiFtxRaArnBPqysjEaKTurazmazMOtaHdR5J6SYL5w09flu3opI3cSSUZ
9524Ls2k0LXiXATsRLV+Egi8EqVSFStIr1rqXImIe7THRev53bUhvsJLPXQ5mVq57b04vAklElwf
i9n3MJv/Pvk9BYUaeXYOqCdlf9MCuJtIjJ9lCuMjEoLy8L4YXD9Bvq6wHaiopK5nhKksc+HmH/s3
b8zESliQsSukdvCr+XitO4hks8k0snFniJImSR9bTuT7+6PZaWhBDZJnbzArfkmh7m8kIIoRg7T/
mPbmpnWeK5+cSCFkShSLmEKKq38rWxRwIFYQb+saZBpZoD6JlH4peRvVrpr3Ok1LSFXR+/3TslSn
jjqRw2iiufa8U0A5qtDCunwSbn6jBEJa6mJEvKSSFerQHeXdc8iVOCTZ//zTArMjF/tn3qQjnIrY
tWZLZBiEWlZFi1cIMgtgimxiN8ImCY1aGRDzO5rLCF/O3uT386lw6U+RnJAnNFc+tq8qLQ2I4/g2
JY/4BnJXz/0RR5d4SdMDS6KoUZJWv4SQDtL5RybBgS570ruz5+u7BES1oaY795nZyDIZVz1aDXr3
MIqbucifH+CFkUr7jzHAoind5SgQ5g8fX93/8ohtiT3GshRGXNw3BwPLMCaKLuabS0Z9OYUQrDlN
uWxK131KFODyYK2BgralLpfYuv345FMq1E8RDGkYCNlAdUJw4ISzpFELl/gMAxmuLa79QXl97ZUC
F59fHFwc5XTW58ujzfbJdcA0ynbbulaxosR4pcW6mw7UD/26XSsxysAnAVFxWO1AzVroEpM/pjFP
JwCZxWLiunxABPMQEsm0ICefr97oSVTOg/6DXCQ0Vwm9YeUUf+YMhEGMbOncvIcYQCig8xipZIc8
THB0rbf7dJzCB2eQkEzwakqYJ90AC5aNCYviNGBK0JomK/aXQ8Otk2X01oeT0/6jV0HsbWBsVlOm
j3tsWjaNZOwE1qp48QPVJUA38IGQIsvexB+Rkn9PwAo56+Txnh6d/NbuCDIxcOQiPaANCJGnMGkI
Mirqu9cm4bWM3wip+eY0gviQDbiNiUOrM3xpbUvfnW5RrUD82/fpgtq1CZlKiztMab30YQLdWAoG
vbK+Pbo955BrdFZTM9e/nGQjUn1r0SrBMhNjeCXz6hbL+pb6kkwi0rbqg1pir8YTjpMKwAqr+8pu
37fTuQwQpf150ljqNWAxViNI1arhMX/3Xn08fV1sZwUhQHZm0DeO7QV5lTw6/4FM2kpLyA+6EyyU
puG1GuObLVgWgyNXq1k3lftgaBkpplta5FTHPDCF4TRpJqQC/XwwyHASqN8+Bz/BW/BD+xwR/xDR
pqFq3Qx9gBeIQ/pxpbERc1AS/X12k9PFT+bmSj+hrgyBIO5KvPwMJA6FA6lWdeWUwX1ZKrVAj1Zx
AfqHbKiGyaB6/Ul+lKGLbFgEvFIFnsy/HqHCeA2JjJS5SuPaCbuGJWo61Pt2N+fY/h5beaimvAh3
lZFBZ4kk/ZS3RjaG0mmJikmdOiYJqDOUUiKgVBNoT1rfKrLtyne5brWnAnI4uQ5E4bXAXt1dvb6+
QERTLQC5EVm1qk6E0yi0hkvqCgoFcdSo6heUf4NlgppDGRaPpI16gNiuTlMLbsWnzDB12TMZoMmX
EoGUfvvv9UOmbm1vmLpRWim/dviw16qC+7uKgMSYLZVLg6Y3OpM/cW2XTaqWQGCCJTNINdrmVjGg
+oAtFf3GGEJdU0it0giNQQsJB+poaNpcqjDKd9fw4i4NcxptYitA+r4xSwA+oFQAqXZW1fDs/cq3
bCQdqY1cqXmNQ3BssnCbihAJHQRihwmHDlLrpPbqoap6sTLpUv2C7ctLywNSZP/rdR9s7bLaO4e8
MRx+v/vHx8P2yzOCqBs1LLlMNWtEQ1zFkW8QVE61tcCgAYjSQXIQ4lUNyDLKgEA+XpMq4HatuRto
0eJJAGY8Iyk/spI0cCFzQBEWDFmjAeJl7qnXFR2XdhDNttOElgdtS0XMZSffwLahtfRHCs4YQGPB
ygAqMQoPVV/wFpzW2w19Mc7gJr3T6yVH79BCeZSmD5JIBiwv3g6SgJROhRSq2oaMv+C5eh09z38v
utleg0FGCjdsykYljOHDki2ckqkRGYJs2+RhVDHVonlObGgLFSEVzhy6SY6v8xUxkqI21tRBfqud
RUHoZlCZABJ2Ckl4evRwHkKCJhvltOnDQeUnGqSYkApU9QGgVR1Q3OMfdAz1VX+XziQbXC57sgQ8
tHfA3ZGPKX3IakoUMx9Q6mXQMJ7VERIiQiQQnN2Kt2jmCFjWAe+MBNQRklxHA4rwVluGG6OPBQ9I
QvBnzgbxyrci2/T5cKlVzSTgMxxRGOHLjuNNqrKXn/P4EtguJCCOHBgzI3ZJ48fxldrYMsR66dcQ
MM1xivSdO/yQXtzmgWuW2C4FJSYwy6+TLZbB27GIampqw4qk0EcfRKB5QpARCMIXQHwAHku9Rgyp
QHgFTGkCbodU1lovRZCK3K83hiC+0irKvDMiyWGSmlrvPgshVCml4qF4Opgiug0Nmsr1Mi3ZzMEb
zSkpAl4uZO97q3/Uba4hTemBZiyO/Zg+U63zBrsmUB4eoeWRf70GqPXbZ2t4yHlYnalA7QKVDZop
aYquyrQ6eDVQbQ6lk3r3773cQyO08zrUkh42gfvCcIf3AdUEmvdOrcMrRMshdDiBybGMAT7792b/
jdwBRMO40coI4DgQXd+d82+m5CP+r+wZy13FbrtdW3ejKHyUNUoksQONNK6K0sJeYVAc7ZCe0lb+
GHTuaxUGP6EzPPSUtjSbgNCodTUxYApvDzE22TTJk8E60U0EpKbDddpnj9HGQQAaN2Cdu6WRkIAw
mhoOIBNKAcrTrfetGFBSMC7ACOIDkqCdICguKY6URvF7D7VNS+6Vled5wlGj1n3jlIoSVm1oKHur
VJO4FbgDvCbQ9Slw1Q5pDTfvRtgqZ/Rf31U3f7iFuG7LZhknTNYZqC37GEp06lHle0StzjdQoH94
qRc2x4yF+aaEXqjCCQkFKU4GSuz77MWDUCYwG8kUQrnTaoDjtHlE5HhlgPjYNUACtX0YjNmnY82g
zCVMHOsQGWtlkMuWTieRbW3CQVS/sfC4T9sGr5ds45KIipGGGoPjBicpk4RHPomRqAWvLn5a/tTP
i/enFe2yOOKSwjbynsDNP+zSvC/dRKUgXZiqCAkob8hZDsoW80nhHtpe15vGDuBv9+7D8q075OtK
V3NYJFtRrmGhgH6g6nsi4ERGcoBP7vvZDQq8pM4RqBSopFfl6ItWueJP8EmTQGl+MdXu33QwEv3V
P6EBJUDyFTHtS1JOwqAokaQrBMZBXWDrcTAi4wjdHWEh+jSFr4laLDWyMCN5L5Z1ftprl9WZB+pR
Ql1krYZ4mq5QP5eyBcLRlNEsQlJR/sRdJxMnxweMopRQuTp5SI7EhqbJiAs2OyTuwfWvaWVxJuGz
T2/OL3IoMVnXaQka62GX2keu/WEapzBVsytp52zJEUkBI3sgbU2B2jAlI/ZsmJUuLxLQ/8WEVFEu
sP9JKrK7S57XMA1Q7S/bDO3suKsehZsqT+Dy09GnLZcQkcz88oYRpWlZMiHYkYixpN2ZMQpIUDmS
gJg2Izac2ktItr0F4PJmCSFEIGK1EgbQBxQnqiF4iWV7wcndOLm+DuoNAoYP9dMvdlBxAGF0hkSu
vvhWTcq1FAFifqTAa7qBg3TVBYozXckAmnMiTBZBVmRiyQNJNfX0vKxUz408cVGIleUTzWipZAii
SQNS2cCHlY2pJ/VS2sKWfGqgSuVtVXWaW6+DeSs5O0Ob0EENm2Panurkbxyn8wUlWaQxSNaby3tK
/iY5n/wQlWBg2gRGBsB+UqOfEiMUijTH7DwDhrUKt5WOLDZuTIi4hIcjSoYkys4Igb3KB0eFqWr8
R2PX4cKYQKlNyWiV0whiia2WeFpfFvYEpPpaA/3OFkIqp8mTFJXI3kqvMIxTk1ZrsBoDkCsF3+Gm
mhHQh4RubxMwQUe0EMGxpAaSCHoPIfjyxeUVG3WUgUwrykXEZFZaQpJ5bKvgxw8Ht9EJUM2seklq
GmDSpqwnlyiZYcuzGX7NZ1GlMaI6ypxNo/O9QP+JSRUy4hMn0x4GzxpQVU9tIpQbl7LHyJhLkzJN
assi6KkaUkOBZF9VLDrSmqJcJrR9Wa7m7k6YGbpBtm0xhHzxDeiY7xQNHIRK1xQTH2lq4cJVDXAR
FhfEQcT7yi+LCrwBwvz1jUzWV1eXv/xvVmHbIjApEsocsS1BFGIlLRloVailCGQAp/14nTn6CsiS
CN+lkyQZ1rwXnHCciDmTcCQBnzqzDflloNC39DsQXJcOFC+6txGGoAjnGbNuc+wGEl1R6w52Ie/8
gsWigDQiBZKSzi8mSZc2jiW0ifyEb7tg8RKtYZQh/Agr72PporOVXCD4VsM2byKuNe874Rvam0TE
RWrLFkCulWMQNFUpZXQVYeotoSZ2OzPWrjIljBl/nalJ3+fDTSJPU9UiZX1cWafYYKI2KtQ+cGtq
52RaZlOBw9Fi2poR8xEdA52gGhEdx5usVe+UuuzKZXV7tGXPMALT5IM0hZmEkp3DgZB9S3u4OMJR
NIVaAcgmQ5DWNSBLKEuDtEh9XNWXfEC08378aQLX1X/70frBfq6t4Sr75WKxv3l6p8Xl/Hb2+dP+
F75MYCkGc3i7emt3A49vXs8f8kuV0aN2HdDTfmUB2zH0EV3L8jxeO44FTnpFvA6ktA3N+uQ2x5Y8
HFJyr4y7XtfOPbgszOo/sq1QgyuMEz2E/NUS4RBI5VzB4WVNOPCVDNG1oNlDpM+aIDbdHzHpXSwO
xQnBiQjtPgLpPkL+pDPm3+mMw8Plcr08XPHLlOXzf3Y8frq+52aBg/N34cp87oPAbW6Ozv+KANUg
CUDkFKflpm4ZoDMIgupCkfstF4e0RfykuXyDMUKAKUF09FhkC6+nQWvxOb+5IRS5c7NFAQQOjf0M
x4uL3u5bLtHKBO36k37Dc/H4l8U7Oggf/cUGCI4+AsfRM8A+UIAScXaBWJ/Vx3O+BqruQOjNvePN
0eHDh3xfR6e1Hu3aNRKaXs1q/+jGKa7Km8If9+f8+c3qfPazOpjNF/v73Bp0cLisC2UmN0Iszhef
zx9OVxcf2moIXEMPUCIQsUrP9CUAvDsrmBcRud30364j8rSrxRenR9dLri+wR+3OKFMzJ45I5Uec
FGIgHnMQMSUh6F7g7qowPMuL49oq7Rum3/Jcla9OLhXwbKtIjoGB5KFSBxx0c3cohzvq+CYDemOZ
dmA7I7znQtAG04G4ZD4MUsMy6gE2aiN/xwnhbd/60AfXgOjEY950jCcDLKOoekKe7EcQSMR7WMxS
5c+kFuMdCJH6AjVobXKaufXk22y+0LZ4s2kZVKLKypdA0w1Y+qsAVeB11hl52UauiEIfuWoswpeq
ZsqMXYliqyFGHaZ6Y4ZZhgBhuM1f+XZUFB6tNQcGHS2AvB6mAHkZzTFJffhjsVnsP7tmXrFZLJbz
1eFiveTP10/HpMXxx8X+14/zqw9LbNYNBlpfEqA4uDE8mikRT+AzPidQfgYpTo9ZQFNrRk3ta0Bu
3pp2EzZtSxb4yFIZrWIsdFqepQJ3U6AkwabmSt6HV6aFZiMe8gKu1AzZmcpfP7xGrKmOSK42uS+u
14IVwWVLOTKPzMlQt/746uI3UTU8MCohKnnGH57KoprCiWCKogxGmLIL1CnBKvjo/OHaKc/sGiKq
QyaRYU79JC0nReoueLcAy6wuOY5s10EhZMIDQgoHsN77i7QSRIJqhID1u3iC4uD2iEP7bN+aRntU
7cwdvFn1KBlESH0xiiKEcLzN/jBSr0PC27ESnhQFHG5sBxJOREY1KrfbMyNIJUGCXntjAnHWXb0T
G75OmyLSDmnwJxGAyu0Uys59kUq5FPJGmS1tUMth5sDrkZU4XpAuHrCbOYj8WLLnz686Lcne5+/q
B+vDFeNh/WBiMiDefL49v777enhRkg0bY9MipDF2aiKhRCs/MDfeyYqGwgBUsvqbEgYi10JXliEZ
4LJoQHhmKCOVgmTepeOq1R3YXJfFo3VGMhAyT2ZlZ3XFQ9WGOPu1HjI2BNB2bP59wqGRP3xtAiIZ
Dy8yFq9/hEeqlLn6A65DI6MjIyqWVBnKjpWycji72Vi8h5Hlcwxk9ENZzO0MUsUitsNqY/8IQh3F
eHZQSR5XcGHVwcmWjEyllPqwguR4lVtwxB2c+HFMw3mQS1810AckzyEHIHhhfqGCAF5DXEQn8WvM
jy7Z6QqCJ0M6uTzLiCyQlp4R0mTOlW3bbFayIgU1idNcrNUXUiJezxwcQgiQFIwjigteOQavyI8l
ZX/17VSAe0S5Dphfraz4V8A387KPX09n91/uGAOf/j9UZuxsCF+G33nIcnAgOBAvTl4Tat/xSq9I
bvOhJ3k3oPodGaqjPGWpQfF+rmfwQuL342IgV79yQztPJhJM88yv8jCjyYoPWZnf9OxKH0TMVQYF
b8w0mIsC6Nr71zMui+5LMXCEbDQ4oc/5UMv0qDzQL8qb7P7az3bv6NhiFJKQkFyzWseDmG5IySCd
dfIsdrm8f3sZxohzdaWQpyYWL7EzSs/CMYUC/oxtvr1oYIVynTOd38wPN/PVs385XW4fZje3Xx+/
fNiOPRU4RqahWLlEWGxTH8yiySZzjcFMRFPHDX4CKZtK5onCejW7/rmrsJodeEg4r7qxL+80bz+M
7PyfjqaX09F1gmyK+GpAFVkxHAtD0BE1Q/T8BUBjoyuG8OL6n0ACGIiBOFgDGNbpznC8vKKH8QJ1
fdmNl/S3kDdOCnYnPPoeE3EGI4As//llL/cNDp2h5hB2juij7XgHQu+QDASBnyzP7xiqNE03zWuf
jsiMZMA/4aLDZ38Eq2Gan4cermazGaN0/bpyMkzvzR++nD48rJcfNEaBcNBu77S0DmDKKYOzplwD
n0wdXIHyiSVKf3+fUSasQPcO/pgixQoFGHocIImZ4RBPfejWhkaYIHmEXUB5347hOmJNBhX6WPbY
tvVszdLp+LT7aBUNiEMvdoM4detLWSmq3O783WDPKTfKdUNjOe1U7QDbJTs1GjX22g1VMMRkmV5O
63zFO3SKbCQ/AeGPZg/Zj7336Ki2I1iLtXQUIW0tslYhYWEyJLfA0mvFfbX70adO7cZ0zintMYr8
J/dqP7sdP7zIv+kWs9VqtljN5vNnC5SLm6vr5d7eZu+3toZCi2gBkNqGJXlgEIY/+2a9nNl3EnmP
FtPttgVt7ZQ5k09WRmoRowDsiv98n99n1Wd7fShTlTWVVQqtuBC9sbPWwm01/fhy/+Lzsu6DjT+n
2KK6Nv86fw8bwnVqqm7ThA0XL2b583bxoG/x4Vwsk4vgHHjGcHQTiKoKfCB1BBmfWk2k7/t01nL8
komEcEv6fbLsSYheCAzivOLHGoep/TfL0PQy/1HdX28O5pvN89vT7273bo8vWS37kM+60r/0LA+6
lfLohQxnevqRDd72QYsX9C8BDlciQLpXCMIrvWRmZBECk31d0UEHZ4MZg73GRtL2Eohy+nj0+TTc
RjDQRKyqnvxNPkkWT/knmxi1OUHc3Vfw8FIx0pSLekB0S2lAXvIzI35p5EAKTLg3OdSyunbWyANk
wp1RTZy7/nXJPSGlnAgAmToVYmnNKKxSj9GLNVWAC5lFwFSdOQcqw+IFwXW2JQC+3G7/cp6ZrwxZ
wyihkwBoS0sCuXpSM3Hagvye+BxzNKPD/6/epc2pKO9V48KuzK0WRSoseKkazioNRK+SomAw6f70
23weMWIfZ0zBawVtMiVQRroy5JhOF+AhqAPhVc1ieFIfihb2BQACKKuIVDYnVaLUhML5FGMVQIgV
Ke17RK0GJZ8KaupIahxRT37jQz2eYyxBC9Cg6WqCMt+XCZuG/57BwlCC7ANxyj6QEKAhQIaUaY3c
qy7z5pnawFtjxo8Vx+GzH2U4OqAuDhYYu+v9TZYSp5bK+tPBzfnh/PxDO/ni2gAiqk5QUIfE4gVH
KHEoAWUdiGQBWbOOcB7UKXywxpv9w/GIVEmTULHpnzIoQW3UhydlDLoTBw4sWQkPbPJ7KrQ3OL2E
w0svAdt0Y3QWHdd6v7MgvZVOv/v1ePkmbNEHfqiL2zy8PJ7lt7t0zI/pvD/7zsSiphXzg/V6udis
n91gdrldnK2u7y/PPtTU01Nh0FgyL9+dnL2FoLg6dCN5gaFqdzWmTvd3oTokVsMNtSdSIykvo8lK
mYn4v0lNvdC/NBew9Fj7wKzrLKk+INQGh8ggQB3dYhfwhU8JH/1AAIRt8z3Pce2WCqS/XQAMj5dh
FBkcHjtDEQFHRIB/1h/PTfTDzYyZ3uGaH8fTI/slGBPGvzy+XV9v5tvNu/B6ndej38GFIPRFfsQs
JhzdAmLnQHwQB5aoZn4fqnUu+zch8JLkzv7KQaheNk44v9+2EWVcy73D6OUtRBbaF+IE4iIOhQDp
kSnEC+8PWAcbctKUwLPZcT5Th/46FJD9ApntlNY13YiBJrw6u3tPn4CgI/5UQPjp+zMLhg7hZz2z
g/nBZr1YrGtTY9ohZ9vzi73Dq/W7mlJTBqIBxMQG0dBWQoAXh29vPnEvS1sMBCnhsDeETI9C/exz
6LK0mdVNcqM9QBxvCLNz1Xy8QskNJlDh9Vya79/b/yMGPNmrtVeYgFyABFE+EHxwRrvK2iAg9QUS
7/jLL5+PcqURhZPm6fyir1HxwlrZ/MTrjowIJK9YXjbTthGKl3gipiSesS0fr4yb6kEr6gPsppTK
W21SVpw06ZWyRnX+T/JZJ/IUWfJRzeMLi6u+2YG23OH8tY0Rpam2X19clfGyU1klM8jJbsjoa7HZ
1zw/vMiRpWbI9M9mtZmmA4Q6CvjEfB/Ll0+OMCAJyIP2UPLO14veTOLmbd1PggiP3Vf3YrvFRUVp
kpK9PZu/3O7nlpj4u4lI43bzaCT2mWzXqq/FI+84ZRyoto4Srg9aSWcE44gj7yP+5uq9cbD5+vok
desdXDNwOtwu1vot8/nTH19cOegKqzWgFJYtgYFI6QEVkNaJfaAnDgTaqbn+v0DDzS35VIa36/v/
ueFTh9J8tIymd4pKyPOf7u/bZ3Thi3K0CyQ55cSEPhY5wcmnLy2QnIDiu/z+OXXubvbAGqg2C7Wv
63ZoRlry9f3mIf/tSgssX2itCaQw8YbkmqnLl3X92I4SlSMJCVEqEQSFccggyHBkAB65oMLKRZrl
pKVakQpVy0UsCSidE0hn1RmAVM7byGt8b7uJudQ6LFQHR66+LnN5HBwDhAN5AaJjXICEvCIqLdyc
11XjMhfQ2I4zpifZ8vCf3YI+2fsnIz9hmF5azgwlfDBK+PWMX2Z8vTjCOiN9Nt7JHx6IzZfC+jbF
8Zej+WG2QMgFuGPnXkUrmjJqfMuuRAy97rJhX+stQA+B5UJPMMYs1CyjWDN1HQLoGYcA/hXc1NXi
vYwSU6ymjFGQjHsYbd8OjCgLXgHRiI6NQAwKmknVddYYPCpoMrcAH3SCSHjPfrq7z2++KAenLkqZ
/EuOUF2Ku2sTitnm9+PFf1k0bykXqKZO8yumgzbw7BIpqFoSj8KISt6X/PMsBXXLmES7g3On+X8y
IduzT0ftlFCzrrkY+vYwqrLWWR5fHe7V7+u6HUL2cklxBmmgQU7QkoBXKdby/8jde4qSG2/gJIx2
54FMAwmCEfpcGZQwIQj5AuWS4SWwyrUWQAKi+0kFZmSQ4U5Wt7GISB/u/PRic5WfpePNP87DWW57
1BxyfVo/YhvdE9oVD4Rw3Um1QexpOJGzr3r38V8xQPw6pE+3CEFNtNVGbQL0B9kQenrwmtsRauR3
aJ895uNG9csUwsV4h6IhCew8dE0sBWMAB0IM8CihigrbHx68ujs+ijXLlWyoIpQNUPWTHz7SbFpF
HW2bTW0bxtgx1MBq13mRYjS7HlgDr2zUZ9FQE+ecHWLvopb2IJyuEkZx8Lq4YbACPSoOYgcD5QYQ
+3/kYCnA/O5cTrR4IDl/XR7hwGmYkEBwYVrbv5Or+fh/NDv55r7rGMMHq0OuvGb3kqOl+RP6xBje
W95dXH68Pl2/e7JpAHtAVDsNAoPQufabcPRyQ1bvg/RzpKML6cU4fuM5hpDd+OEo8jv5z15ww7Ad
CSQn4EAo2RCLqmGWMN6PauEdDt4RJ/rOFITPCI16TX3qkhxHPaHcxsAnMryMcY6GIkK0BIHgmhJ9
WJlYSY5+sAVcsl38En0lv2Ar7k6iGTrewTbDyUjC8OFOMziVqj8QRB+Ug08iJHUI+ev90fbq5fYv
J1/evBpcOxALoy46ymOgEI4RA3kZxYHAmeuH965qOeKN4tD08Or+3tE+lxRmVq1s/ngCvZjlENnk
Z34HYdFDDj0fbA6Xs32OZz5l0fV873xxe/Ewn7Do4vbNxWmdGPmcsXTwQtjoMlcuy6Wzx7reVMZx
hM2CJt37hEM1J+tWv4+N9WRA8wWOHM3XDGEdlBjw/OB9XzXO/4IMjH4reaBcCkx42a/wf9hLo6/+
3BoWm/IXeC2TyGHxMUYNW/N674jEcX39OXakHqDO7MDP75Y/80gm5RwAwdvNEHCG4yCIDs6AS8Bl
xsGeQ7fx72p4JUNs2KTuSFDR9WkOMWGL8M3q7jW8gwee2n94PFp/XefPS7R//d9fr9MJkkLlkMsN
txf1J6gEd7sUZP7lJfvkVDqNr9YQYbQJJJHLXM5JFCy9OuMitIVAWzVt3rSRmJbPpG/9cfU3g4aM
xDAhG0KFyHKdXDDa3vVV3VlVJgfNxyGWjyi/YJ5u1lR6OoorNTnPD6fhGbx3/uU8RxQRM8yos48v
9//leGeEGpHhR/QaARBZZSCMjFYfVNHpjBahjTDZ/3vmrEavzAsuGSQCqYSGP87uuNGbEIZjXv1Y
0r9ZIi5BX+2v1sv1ZrHPvzufCvrll/X97f2Xzwfvnh/CXv7E/N9W21pwEMQQZMgmVjQ4csdJh9mr
PPkNNqylg2NkM6VHxgsPIYNcyLb3ylkN3KNaz3wGBqnhv1uE/SkrAXEyFBwAIh8IlZfMGRABFapK
NCLTNXc6ZfqHeShb5JXsndKE/pjS7NV9T6euDvb3a/Rf1x8SJ8P+5cnH2ys+X5jX9wsxD59xXj8y
oHJV32UALdMNXWaIiIrVZTBCoOxQduC4SC7Uv1jlx6FgivAUur3lhDeLxu0cauk5eoQuA+qQalJ6
al1dYo6WzCsLFFl+Wf4EhiNT4Pz+3fzsN3DyCuxLJcG9zZns6VRe9L6f9rVaxB63u0enO3yen37K
uiccsLsolL5UIwrxIo11MKBJ5RmTlT6OK2z9RZNbA8MrSGMJdvHJ3Zuzs4/tDgtTWELHv+QfE3pa
Dne/bn9+uH5VfEUQTrFGvTzeYRVvDn7Rzv4xuy2W3xnCN/szPrs4ZLk1/9x8KtmL+fXF3frT9qDY
bfAahUeQN/dN5clsQNyX1RFOflOqgeErj6XAi9SU1PJuNOXsj7slX1h8Ov95sy29ydu+iFioqmPo
DRBxEfLWKyLMSgn3sZeSseMCPahfKhXyDtqKSFHwojIKm/nX8+OtVpriiEwTQSgCKE5DB+KiUq3g
UKO8GecA4XOC5HMX1TrvKxCaCPI9sWDpIQbiSlKOmo5VkbZ6w1rk+SHXCY0V/7ruuGTZ8oC77Js1
kg+hWdoAUk3bA4LXig+kGfBfI6jTJSi804qDW/coaArDg4a++PxmcXKkhkaGnxw73P6+fnd7H8FV
TqcIEpnW1I6ezVJMwUGExGlDOEF07JAmEWQ0+fbPW2L241dTkIG4uiHxug0FgpFQ28cEU0ZUxgnX
kJQdgX84rCi0yNXikkHHrpIGUU6lqE7eseUumtLPb84yQrmKBvKwd/KX06vLZseRLWE4kZQySqVs
nA3nBdYZsLW92XKT5i8ez99DDjUJ8Pzm8uLodC/aBZqgkEDG0k8Cj2/zri0uzP5Y/Xp6cv+GL8Ai
KkTE/Vi/zGfPN5exHDbr1eH+fLNaYDzUoZXJcHY2fzzcP/56vf+ufRQC+6EeYDkEDCg3AmtFggCc
qgUEJi01IbMOycM7ZV+ZOD/n0JzAT+9MIV4cHeevwdNrLmN0Uz0SU7isbBeDB8nRN16GmyoPX9ab
HiPGb3B+O1+3pTP48d5KiACnSLw/nRz8t8HAlPv0xF3NYXnT/vBI8fBFKvF8FYxgwoBwr2OeMGzV
J5FMDDwN3i1kovNSOI0I7ja6SzPwYbOPnNx2CHOhauGZ2E0e+1694JcsN8wTeIdbHH89gv/kKSJe
bvBH85qlM1niseQ5GDgpawgmIi5D6sQUhl8IiXVbljqvhj7/Mc8eZmHl2ayWvXnObrI5vJozv306
JN59Pju+wODdf0cBLM7BnEE6BNHJqVO43GbKyzg4XA5CLM/4xrv4osaCyYBg94d/i9Wm3CDeGKwx
h1NPNhvo76FaGBDw0uVueYE82/WiS9UibsfbsU4I26bX+nOtgUl7ekPa2xvqEEKGGoEWf6ommEh8
h+ab+fqAZYRDDsw+P3N992lx+nm5vH18h8EDeenmy4vXX5nR4PmOqaD8dyuc+pBMZmFYx+tsDOhy
2egzh3dSY2K/oq+Go8fsOk1m+qSZM0oxmmX59ZSP80tvRBFwfJXJ/fzmw/HlP/HrCL1iKR0PCaah
4CqI7fLudYS9f7qNcnkyqWEQ6xKe5zF/E2MFevbi4vikbcoket8qobfBYxCAqQKEyrQQiQNpkAXw
4cl5ALqbNxHBfjr2qQlFZHI08UAGP8EyDEqoCLMRgXHwyj57d+dtJ8beGZA+2v/tdvFXuOlk+2J1
+CcT1s3zozYMO/DRar4/4wz/AYz1VIbXx0zvrjezeQ07yCjlAOGDgXSuUoDZ/6H/YQy5QIhXdmjT
VfuVQaQNH6XjkdTWu6XjYQFC+KsD/3YA0Sagx/3JA0gUOp1G7+IGcp6TfwTQjzEGJDsEByEI+otL
+X6Dt3Qf91NI9D6BVfsquWx4gfxYTS6++TJbGh+ulqvNbLHgi4mnNL47WG737k/u5u+aPZG+XPUZ
wzCknQwI7YgZhyfafls3AHiBg97poZOvHEqOtcqYlRWN9QU/eqotqNyvYB5KdPUhKCfISm0YOmC9
JqUBKaMUAl5rJ0Jfn3yuzT25E9ZE66tThvoYuZCGBKWcyBA0TDJ/D0z+/eQHCCFlT8NB8fnvsOkn
3TUQPOMk7MiTt3IUEG759Ga+V1d1w1foChyBQZabsIsGQeOlMhHgFrxwC06lUCzE/aNVwwGrbpRO
3TKVOmcfhJrCyWFaraPO3tP6gFux872Dt1Sl1YZtVTrJKQB1ooLNbmnnFC667duqWvxPxazqyUcO
0PSFeCo9XfGLJCz4GvbxNjt325jfypSw5kiQwyXGqeFvSUKJAhwUYb1oorRphTIMcs7Glk1szaus
KSCBDL4hbV+JAO8LTxSkb4/jzE8tMbyuUyq9T/ZQm/6tXUW1JhA+jPq8+9Ub6vQCFQI48/G8LnSK
3A0O3dzVzi79GbHJxKZfsAsJKT//YUlpz5RGV/etzKc2F4G4rXfVwPkUjcpvUkj9kog1lA+X/6u6
128qcass/LH+mS+/M7U4nC2XqPmD5T4HKp/baXs319fb+7t1n1qoY6imMjoQeF45nSKPvxwcvoXR
E5azT5wjVvvk16lEh44jEW/6bJ8UGAbtBKZy0qy6mAh9J6HxlrsXR9u9vylXyDA8NWWuGau2shnD
et5xuTycdLL651hGu7t+efDfO2YtoRzZmdc0X0OUhzIY6zfqHP0YdkNxLD7KIZojECyKFxMSHras
ahUolWqlIfl9jkQhreTd1KUKI1teTA6cmCvZU46GKdwIkul07W8pE90UqW0LuDTzislwphXqxaaD
u1DS4GFOepq+RxJwDixAxkx53Yym2cGz8GuYOZcYDMunZjdk2aKevfx0g8X38Xe+Du0TKTK9m795
keq+OF/FqCKyxXz6r5O9+JJ55S9CiJJgvfsCX1+CiiSnIsccx6l99B8LCUt43xrWT4Tk2SC9+Hh4
cnH16fI4Z1ynkxmlYxAMXtcpI/D47ePrx/A6ARpBcqQzGTidfgZyXOU+fzSscWMKZXQZKHgNXyCO
YI3bc5vBU3UKvxACXya8z2zhF8MzGFQ4iDg9IOKRIyavEFwIMnWtU2qOSb+nO2p9hHCEH0iIXbC+
wAD7D863LtffmVly6HV/f7E+WLOJ8nwb5ezz+ebm6nK1arMczJG7T19+un783C4nslMGhPRX/1h+
Lb0+DQQfGirjd9m2QMLxDjiS0Mt2rkoN3H5N/pMOfvJFiROYdNtEqW33jl+QaLed4/m52/UvT7Rf
HX2LHphUTHzUbdQThAu1Z//mSc7x1V5RW4rk6N7yoT5mMoFRwGkDuK0STuvVb/alOGOZ+/zFp1X+
mJ0m1fYweDur3T/JJSJvk1cuA4Lxz/kAKKlrwxjmXz5yP2D4vTM90WkqTu5XR+JVAJanB69gedkf
BMZnJgBEH3pPx3z99vQt7K2mBGo9AGFsoGpSCLf35UrkIIy/qB9dKgJ13MnwfuIKX//++o+clLUc
db64pdVHdVlb7qsJoxJaER83P99wUIR/GfR5JkXiljN+qPV6efDYLNEaWxqgbAoC0lrgdn326v7s
nJN3dciybE24Rj7z2C9UChFrMU6dMSAIzmEto1btJN++Wh+/0sKkMRQ2GkY1ByWpJt4vj6+Pj6Qi
Ac0S42h5XzsBSSUnCooy2lnUOmtLBJ2NGiWQG+FAnPm3cyTjRca94pDL7YuD+uTapsgktimrxoz6
5B0O6ceY8VJO0he0BArB0QIgWo/RB7aYmnVovRzoe5i/mrVFNEIcjcZQpL7ro5HaDnXEUITMOJlS
oQAP916vc0uh+kQkklPChffm7T57MRcpggzZCbh6zVkXxzsyJAdgFmgePl674d7GyZxCQBWTjgoa
f4dsDt76PUh/a5VtQT6Z3Tv5ae/q9YJ9xOShMVpLD+aRbX3D79+3qwNvDv5GTW5ulj+TS7X9Pxlz
55vvjbnz/cP5cn8+Wy+/+fT75vzg6vTh9Hr1rt1YTinSbgrRWs9ICQkJAeJsZmtVjU2QURLRBPsL
iGYXghyevNz7nE4CB5I/kKxABgRR4zcV6JEbJ36Inu67YsiKFZx69b9cptE3aDUR+1p3HYNpOnCq
DwuX1c3+/lOdcR5REQZxEONNlsIJK199VDpqTxtm5+u3JKMd5toQVuJVyCNLETPmfo2rZoLTGMOQ
Nwp5vsyOLlDaH/7ntCyOJ5tKk0lfR5V2kuHAp7DrZW2V6ONosL4EhLC3+9kIpUzqY8lqGDISIVMQ
4HDkhwow13anwtAEyEAurEVmlgdfs/F98/XF5fmRW0h4eT+c8qfUCAnR4Q1SMipLyoMEgsiSQtjQ
kKfmNBEnNyc9zYtvNJHa2iQg6dn1w8u9+d/lbvNP6N37aVk/to5X39ySliWsg/3N/np2uNifz+uL
vcnu1M32ZHa+Wu8dZKk/0lir/bVs1JcHkaGOEkGhBYmgcl1rrCHQbq3MNi8ia3lZEFYE8W391Vvr
WUiRSOpwJBo4xTCDAeqUY3ICQeiyJk5soK9Hcd8WbQV6NaYRiavzJSoAoaqZcD+Wk8H54l9DfAaC
etierN5u7q5+I4yvJfwM5uri/l2G7va5RWWFmPoZxKe/zA9ePvBtT31eQbKriy/ZOk6mNSkGiajX
ROHmbnt0+Bka8t0fer7Mh3+1mbHSofBENNAue5uWlNH65IZh1Dn0s5h4ER8TXtwy53ptwWgz5C7l
UIUnhh15p3pdf02RKIzD+w9pe7dXyG2z99ButICmvJiqVUPOt4ftcCA5jMzT6m4vgsdlL5BqAVlr
AmIqohRUEEIar5oAigNRDXhVECJqB0JAoixY/7+f/d8v2zcnn+qe693XUFgQzptG5LoDSJ1j3mYG
LpJZ8OL/MXauXYksyRr+RawFVAHFV211azv7Nr1npvcX15k9cxBQQFFAfv153ngzkxI92r2yw6is
K/lGREZG3hbPpzYqqCnZNhjQ1MP0+NTRbA+5J9pqzU/zt/Ae7uSj+FLy/b1co5LLhv2AQUgW+RSG
C+vApJWVlBGytNxehpUnwwnsYTQiAfwpvjIryuIQJt6vh/IF+gjNPKfUddSK9pGdDT4sX03iElN+
ELwpP1FPuduc+1w5US6CyfMTYPOgzZYnh3FUaYYPI0MZQUH5L1hFZnHAkQ7zWIrJtD3m3OhyszlT
t/uENRfSiorJzmUDYjNiu2CrUmwIEut8M9iso+g5xscmiMssOXwCscf1N8kWuPKzVNnxI5AA6Gy3
ZPdbckl2wC0IUXfdMxqvtVwfl3NSD4waCMrPNq+CoPqh8R7tdw5dFPw0mDXxIE5zAHWldLyNTsuA
lt8P48Tv51dlg24TmduCOmJtLqRcq2HqOzRCMDjeDOP3wcMsGC1Clr+Zbm7/luNfwTNcRPxaLnVi
WPeFL+fYd+hlURHDDGen8/oSJi0cw/vssQMQP4Lv4xcQtCIgDEMqvxLI/CvzXGvKNwLA6fFRq4dj
zMtchKaOtX1c+/beGz4+Hla9wYB52KOmPzgK4HYe7+qbh1tmOPCN6Rfkz29/NbxRufuVVTn5AfwM
MuzIFgZr2zC9jCiVKhlXO2WiZpiU5cvVMoKspYHp6OVrM6GKApvvSqRtcW0boIVp67/F2moOb8mG
wgvhGQtCA6ZRLlgXkI0tFCCMOUyMocg97+BA1o/g8N54h1cwHIcINy+r6eTuafzb8WA4Ct7JQVVL
D9TlT8k7VoOBAAtTDXgo5Y85LhV+87K5WKryUwpj3jbjlHOy1jHGlAG+93fnz4oDUthQ2dLc/jZP
uZIzprfjH8X6GgMol7joTQ8Ljqm6clMZuYdBQQ8p9AtlopxV+hjX2enD6szqDP1Y/FkC7J3Q7Khi
CkXVHwxHg/FRH/Xs8Zbe07t+/ZvdTrS3FHhhLO0cUtokSh4fhW4f8rEx5MMgGlDzphxqZhh/SNzW
Zlb35xURW3Jt2KHw0p799ryEuUolrPEM4RYZOvIThoKxvlK9ml03+Hr6F2g1TwxcjCDNYZYzYHFj
uZ1rJ/O/PAzC7hg8qufGZWqNeTCEgdeCdHnJc+sdlEqG4Ahok94FX95FWUyTB3GdZGrCJ2sPTQ6h
FhgfLprB6erEQS9THkFS71ns0oVEoaamaGrhpcF0jX3xwvjIjzOg8O+ZVOCbvWzO0+Qu6qQdmpOR
BEYnkLPC6XHRDIPyxM14ccGfYit8jhzbCUa2IrDwn4otY4PfE9u6N+iO+6wo1j2el8ZMgN10dn9/
81ta4zWq01yn8r0WwRjPx6dzZLmFthMWQ5HAsBuSoOG37b0aGyFrvccLhcwsLW1KZkhOpmW6c3aX
aQNwgd1lxAlQA+hiQkA8Iw/stL2RIphCf+48X3Ns9yQteEkhc+yRarYZLnbBH2DgiBhnyt+MUfiR
8n+zrqCarKMBS2TQYNV6+EdTMfa729vFanoz/s36j+2gzHlToS5/cih9Mhn46z0oKGuZjzwVg0NS
steYaScKu7Rq4ClLU5ijRJGqpD0XQ0qlovYy01YrKMUKlX7Fnswu6OwCcmTznDv/7AHlcUjZ76OI
F8PTV24QxUySE+wCd2ljPzn82Ej36rexPLprxqNhzTKy43FVHVWOo6d63Zv1bqss7ZQur4OSaK8b
BBiLuitKitwyT/HD0OnQV6DAqdtjRTGcTJbEo2gpdQwwDHVim7qKjFUblJ3rTPNCgnCcFwArrUwe
pYcQAQsdIt/PjKCXn62ntupeaVMadapHinVT6RAN2z2z7eH9mfXnPS0yvjae6+vuUrEmIb9tFJ+2
jUZ74NXUVP2b3HxahLtv1b6+2jT1FarEfVDS8GZ7MWd7kRzLtY5xQmBHty3MZHp+c8Zfyh+qVhB/
SGFpAQg1/FgS3vGSej20jWFOVVMz5OlI7x4fmvlyNn1sz3VEBMLuWRoAG8YUgK16iIX1zuoG1r37
0+rpTA7q3S51KxlCzjWMxLQeCrq8ZBC84IlkAxhQBTks2EShF3yyiSPPyEgFo5aEwju1eVriZBqo
wwSZ3vbsaTTQHFdBk8f6AoIwIXA3TYMuvYUuxf55dRP7e7wejcvE0ro3xj9iNN/o2EsarW862+d1
Q7mH2k2e2c4gzy9xwIwyTtqHzwO32pzOphrd2bZ1lHH9xDiPVkgKnRAMoTaP086X1UIxoLzWSNIY
VziBgMueQjYUeCcNPcVcx7E1CwYPqOBlZTJNMV7XSY47AI0TWgJD+ZdqCL7budEwQJtIU80DQLDB
CgoiSZNCcaw+zl8QXOM0IImGY4JqtJmsKeRRmEIzd4dHz0puOf+ISX27gP24AdERDb+xKjBU6fW4
wcf+03T03O9gUvNY36xI2YuwHkmDcpiTHJtPYCXTvF1XeGCc9+jMA01XaVyOuPhu+Hr/07rRNHY/
EqoRf36mn9amPJZDPzwtVMQB6AN1YXwI4JKTEJLDpc0D7dAyAHj37e58NlO4MQkGQ4C5w8Mpsmvt
5/qhUCc/ejI8bTYSMIlZVAQWQbvKabawFijy55nqE+As3KaHD9DgY+KkPLE1DFmBUAIXs/orstgW
UEsntC2dSGZJFk7Np0TcLIcw4mMKMjKW3eLFLrZWQ96SMC69MaHlj1kCk4GaWwjj/Omk/3yugEbz
b95r4wXT9sntmaf3EoGqu0RcXkVT/qznv9x0Z686HflAvTw+Yc8MYGlGfr/UIYenUo3Fz2gPJ7Ep
zAoWWsgDuEiPCV+/msbsPp5pD5wTrqQ+ro/e90wGzMZlbk13xH95Lq2+i2p689JfrSaD3MsYylOk
PqsSkmy5L4rTFnXzaJADXrHtkCL3iI47KZBLeMTODHwReclTCP4aFLsDph/HSV+YpZErfH9MhQ8f
pzyAWiriMn6QWpMSybClUIs3DCYTXgEZH0A1DlNS+iY8gJxYWmxPOZw/Di7JOvJFDlWcxRQKYJv7
sf6Q9rvB78J1ebp5UDgRXnNb9CcHZGBc4UHhfd90cFE3LDDnZoLzoJZpUfc9w30iDb23rTJGFQ2b
etQllkBA4chP3Uxu1vXteNb9TXVi2FW+S9vNg35JloHss3DEGahTsa/YUPPYU5jkZ1oejFihGboE
m+QEqCwVcifDRwEmnWAWrzEDFU6Ri5VxE99A2u5wFgZaGFTSh20GPjckbAfQa66SNQCvYoUKA0SA
bJwLXAdcJj/t7v/nPxWmYnv6I0G2Xv/tRNteb0gPY8NkuHHVHx0FOx/nq91Dd10zEc4jFpf3qFks
zYFfDA4WI7Wpu890VOSewRJ6g0lDo45acDVD1b7uHs6KqoIOvDWPgjYjBKbb33xsWmOp0EG7mbFo
MODVzwwVT8DlvwKJcYqcTf1QMUoFlGg/b282Xpk792cfVR3oHlCZmjFQ8GYOEztRGjyaETVXQi01
BcFTuJmGesKTBKM3nsoTHW1oQVVTGvnDMfRjVeu/E7amq5h/Tb+quyPWVH9teDfL7ejpacWUacVu
lo/LixK5A0Prmq2u1Y0ctAg+1tKRQu0o9xy/Bin0LbUGDaHxg4IZCmYGLGAMnHApSWqG/uhMO2a9
nix+bUf5PNIjm2U/E6o3ttoZ0uewwXgGPHE5eT6d9i+H1XOKq5cP5FbS4u8seqdnxW3+XH2ZlgtJ
MkQmrE2Adq+yeBSFR4iQDSu8GQQDPT6iFhUo+ciIqPcrtC/8/8iLRUZiQj+Nlb60c5AoeGi617Yh
ZIxMLpZvcGTAyUWcoI/7zbnG9qx73+Si3Molxwr5gW2vnEeReMxufsGCAOGQO1rUFmHExodmbAk+
ltp37Q8yO6Ytxdrw2pfiSGr300X1/HRbJ6+bl2BjLK2mk3qcA8r703okSUZKLbpmqv6X1TdEgCPT
NKuFA5mXxZeQBx3dTX+Z9HAxI1cC0nKezZtm99eXkBeSVF/Nbr6Mf7ZUYXUkQOGdIjYaPfl2X2EM
kcwRw9D6mn2BfNhR1FyqIjvgZD7vXnq/vFDsKfl0buQGYJspZ+5pRL2yQEIyDM9w+Od6GkPZJFTZ
EEkuIpFjCH+k+dR7Z0Z1r1+Nu8N6wLpLTK0+qumrVXO3XC/vqOmpK8CQdzFdCgpgtjuFkQF61HxK
44eeYa9iV1POYHaMoqt5RQIBwNV8CxeDa2iWw9NLAwc2QGKasInBrZy1rrvVm1onVCAUPgiR0pxG
rnIW1MpuI2De1GjB0xUfUfhcVwRUhk1RCUJeRVOFSHbnUda03mGB5BOtemfF4l6fHV4ApB72m95x
ePBxtet2nreDMgfOVQEwtPHgsF0VaCVS/TcuxdsCI/jUigQTdGJ9N9QgN0dkoW6vybRuv21ZUGEy
H0clYb2ZnE4UqAMCrihAkMOh4+Ie5huDj8HHSiMn7Mu2c9Vl4hJYoD1WIFMKnwQQUDDY0/VEuVd1
fUUepQpFLcxbPzYvDMjMNTYMyVpyxLQidcHq0gDOusM9ZhSf+CyYx64YWLujqFLVH1ZVwyBNdmw+
Xpag87iZLwg4bfNI/PXygheBSDGKMIBGIl/bCBtQriDppzCYlD/+RgRtspn+wpncCLPb5quhYAvl
YTCWBmukFRDYwdsX+0qugbHQJI31DVLateafcoiqzm9YgaM1vvOu2p3s539w0mIFbegUt4a7cw/V
7sfqtkQFeI6krBcrkcUmLe6VaXWgW/wYCLasT9jnLNp8uickTJKIbV51/1dCd+zwI4odfP6We6G7
wr2wUX+qJuezbc3CXThEEYooF+ixYfg1BBvbH40FqKx8dOsgvMXTtMweSS7SiszaWZCVp3Micko+
DC37zrJEpFsCnffdK80Tft+RXukLQ9m6nUvWbMpzBqMQoli4Vz+n7ZRJF5nSbUNoe2eeL4VZDm60
kS4/xEYR3gn94mv9A30KvpyC0W/BH9EoA4QSPwQqpQyH4+/LbfOz3RBTThYbuVjXV+ia/RqolgjR
I6YT1X26bDv4XRzLYYUPldXZkr9oFhfmfqiyG7ynp9hXAr9NTatpfOxr94bbp4fOUzvqXoxrDnE0
N2f1BbkkqVqxrEWJkrqcMQ4KzfCRpnSrxzHPQ5CcR7wMaimPOjBXhICvE2lwY1EubhcfG/aVR3E7
urXs07ebFgTUMpvIgsTB3rX1Jizz7mTTnKsb7XHxdRfd5oxRY1oF0m0D7b4z1aRkWeZNkQEY2+xC
i8yYWV9un86QBI6Sq4NGsL7w7ErVp6ed7r7ZZU2Oa1SuAM8Fi938W/Pv56EGMqXRVrmppbp18w3o
ERbEwyYemm25z1g0aFBzFTzwFLv+SU38zkQ3AiCsMDOoR0wVpa/myL99Gq6GO0bjt2aDymzzSr8Y
BoHAWCaGADAHpHYvgYHVSk6Sh5AN28iQA0sATe1KKzcWQbG4RGs6cDXSUFmtsF3RT+BxCIpmvWkq
W7OhGAGQsopD15en+4XW6XayMVMdnOCk4A1aOKrALEVFeYWvcYGCnWjWWwA4SpQPaH6CR/Oe5tJb
xr4yTTNiFYYjzd3XL6tO87irI95hN9V1qytWUKCOpPj39dndJWoJqzotIAIGayk5DfENqVNO1i7p
0fZb0ivAIEm7Wo1NDrHA5Ki5oCtyS3oyV7yFWV1VfcVTCc3fpZ7YQff32XI+0Sqk1FpMd9IKdRz4
yXplfsWcvmdB65qJiop1QItqmkF5C6zrm1iyqw1tsf7OlKovWWb5HNQL/Ebdh4ALg2U/QG+8oYYa
7A2/qTSYPtew2V7I0LBzsbWSQ4YBNrOzzQvrgPzph+iueCBn97v6qxaYjee2mkIWqD0RX+7xAVfD
+wWs9kZ9bh7fCUbjyvx4Dnicsr5U1d8fXmYpuOqbXQn5zh+rTo53hKXriZBNt6mG/WE9Hh7vir7f
L+v65pmR6muCcLPR5a7PWrV5iR9kz6YCxkbClEPkEL7pRv8i0mlhRUYPY0vbd/OY8ozCWLr9MKgZ
HgFTKNdg+39D5shC+KD1bHnhAxmcyJI05+RTKTh7EzUYQm0JRmJLQnRRGAQWRjaI4BgLkSCFSKv9
KnhSMULmLYJQ2tPreax+wEFbSC2YWl6xU5+v9rvT2J+cu7nIz4DhqXrSjOmjMfebY1wWbBdU6xJN
hr9b7BBwzVvhwM07yWMM07PYdGaeNBIOC+eQldnsYj+Td4703D9PT5r+5SembCRTddRYqBmiV40a
NtZj4NNRh+Vovuuv5087qpYUuo2azCA3q4gx8iH0hvsr4BUZtM1DbGz2YEgIDsmWzxWPRUmGTmPy
WiE7jWQNd1xgtqoiHaZuav4CJ9S2SXE3BMNWykxyyjkoMqTLQ3p8t3nJSdwZN8Bub/+SyEQlJgYD
Jxx5ToiQ7/IVvtH55Qa5ugogat6CvWgYMpPoxJRKe/KvPGIuIiErpsjJzQlTNyU8rYR4aFoTwqP+
PgTk6Y/esySGNGIMxaB/vpIXWyxhsT4WJsV2yEpXtLrJq2n0ACFKCBdUsGLjF39Vq+0nA0p6sZLr
kVgxIwlb1IwGbE593A8+m897tw/V7iXG3TYbCrg1fhur0LYiiI5tBhQeSSEhOhxmqeEvR8Csk15u
xphDjTm0MJrJB0BgV8Rgvol2oXJDGpJQtXwag6oKVVMoVPkRcYuHQEvyVYcJc/MbZPSmvvSolNez
KRAHCwV4WzSAXILW3x0WQRqszystW0U+yMNAcUz/8px/Adnu9eWkq6zodTYLjsmAhDPEIanzMP8G
uk4cp+VUuo/zs5vbYX1Sb2YnH5uSd+MOQ3bYG/RZaZUFfkdHXmpnur7rz/e33VdjfjEQthGOGthG
GFywRgw4S016s/y1fwVLtK9ciA2BB3H21WR3zSIaGAyJQbR2eJL9WpmTkBckooiKr6QCQRRawT8L
TREXCcnwG8upL5nszwF3cb3li0P2h7AkITPLP5b/1X3ZonCiiIZ5C4hNEwaGpQK5AGPgy3KoqtzH
k7iDgTWcjwlhdr64ASOV92VypUecIn1HyLUDZ9ym78mfkb5hdD3/r16YGuxurcvMkZn6KslD5JBM
Xm/59MwhMp0j04W8co6UBDdqOvi2vYLHVuU91bm9tRpjenBYN874NmQY3sKuaDVbVVNLRpeFjVa4
Y7Crxz+e/uAE5sqUac+01LK3Zrn3SUn8m3YAOcgXp6Dw6tQYsa6dnsXa8HD84SB6tDWp3MpFJs/0
qfxYDQVzPgyOZTwBShp838WLo2uPhzi3Wv/5+CDeN8Jwu3noq+52f6KdyY818r1hfcNqQJds3TBT
e3S8iNBi8fjYDB5v8LloVsnK5lH4KAiHTuatO0XFUCur2GQf/XlWKlRIuba/rrYRvuSS2f5GQ2T6
x/AphuCEtZXMRVvCTGpOSOpzW7HIWDX++fZnhIMMZMWCZrlZrzZqPljYLDvvDMpxo9/YvQFRwlBQ
MO+yx0h+XPDv9mPgUpEYszBmA8ajfozN7d2UMZXr3sEU0vV8/w/Kl1eWoqcw4Sl6F7cwUPg8bJup
bRvW6WH3dHLP8vIbjSO3gWLtmwtxUeSAIKOUk0bqhR9EmcsmfDckWMFoNr4aWUlhvxlTSVGnxCIc
ReFhXPRWZLu4aZYlB/T5j9VscrMdhourxVhaYk2QGoRf68MUdYn6CgxQjB/Rgje+CDOgGTbCztGa
C91jTN7RXJRq1dv0Jv3O3bWG0lLIQGCqWWS8EgxMCzDg4UrL+RGMy9FvbjVophzGGfCCNZDmoexF
nffYAqk5e3bgroS7CwUyVUQxz/YVfLn5Y+ySbS8BaDux9DZba9AjIRXrQ9vntPmGL/oFA3Rcb+ob
Gc7OoXPAs747X26SW8Khp282X1Y/BwekZKa5RsY3W2lATgrHpizPX57+4IgEmoI7xjAYdENsj+Qz
fTtq+xpitmzpy//oDYdHHcCL+2Fnt7hbza5p8GrwCRCvF1/XaWKosQQbIIOSClRupwAVUKBsShsN
cOdQ1CMLBFNutUr9osI1s7xg5p1ULXsEgCY7FxU6DI0EKNU+hQ4FKgNmbEwPMDxddVNzgDxqVS7f
/2m2qJxwoNakcBMOHovYcvQLHAUJmNexSzJs+35kPFC/f7R6neAYjZsxq5RqK+CqOoLj8WX7Mqjm
d3fX2q2dsrbRyzFt6x/ZRYPoyDUu0pnqG71ACYLDMgRcrpNH7cgEkM2iYTIuBSabRzAwSMIm9+3C
2zGLhRYjVAAg0/4JiUK31vi9RzRJR3iarhQjhqr1llaLv51z2pWiQnHPd5fPm2u+XWMP+Qh7o1wC
b2p5wla8EJdLswp1P4F1nQrJKpSPLkl1KA3zMk3F0oWktRnkxTlkakklfplliWMzCNrrGpVdHacd
rafxMj+tHxRip2m5HMUectyy2Iw1/JVshLAkOUAoupVetNUaefRYWHSfXGwqDEIAhZfTn1eLQCA4
tKLWi8EVn2jpX07p5Io1Hw9b2fmb9TG3JwxB4YvSt8RYfn+HPwIqr6sVx4PnpdBPDFH0ibfavZL8
ptuthnVdMYCqOQ6nVLf3+6f1/Wh+naIk/CJeRDOmeTld3p2oefPOlnbWhe7Ws2daTWDEhnMWN7Vw
wgHjELmQ7KyIxOSDIvFmJDkts3SwTwx+ojsyn5IQvu5Wl3RFZfN2HGp03bTGNoCNhCr7a0Wg8uDF
vCyCL/Jp80iRD+PSA3Gr14OSLXZHUgaUIAtwpkmwyPXwRkTK0CYJ+zyyEd7CG4Tpg6n6PYb/s7X2
676Y2QPT17aT6d11mtWdfWpgBioABnJgs22T2udABjwJvGxM0rA4HAFdjeUAX0EXjoGdBHsFQjL7
dTCgJ4hiySJbAgCE0VxQw7rdnDWXvkyOdyQMnTpqXvXYYha4FUoylDAgU3KENyecUD8go/MY8+mx
buVm33B4yvNF85cfaANTkLfKBtxplHJ4EWSXOst6m7SXfRDnp8OnQ99scRkNNFhTgcGvS/DS5oTS
d4pqLwj48BJdyB/bHVPg4Dk8BCkiB0YtRYtR59fOTKErbvnYUsRIpmMxYrwa68L3WMWbZeFfi1Fn
1Fk/DqruPJxSvjWJT24d8FGWIKjkI5oJVI1vpclidTzIsm0EkgBllS++ySvpoQsWAKnzPM0R+Aqe
RyrbUlzgtWeY2mLunAe83Ean3EhGkxI94sl57ZZQCOR9XNI4+q9D3GGTe4OGITE9jR+P3rzWZIJR
f/m83kz682v11SAfBXxK1cEmKIkyp3hd2tTn2kbUiSyfcFnrHJzVODwSWOs1lDPySuh/LzW9wUA5
2wyH0trcA9dusdn+2uPXMFUrOK4k8ODpF3UzAx4sFfik5QuLpsJQq6vR7CyA4vjVtCuy3mtBg517
zltWtl1/oh5WjRuGHGgSCxkfAzZ+F6/xUJ2rQzZfPN4lrDPcrLrb7mKuXaEEEcELUCvJmIAXJR0I
XtGAbbWZzYMEBlUD/yjiAEctYphCyYdf/HLbUV5JzpZufNcs/nC3sHkwCYbkbuXgRTO6iWWNs8LQ
20nRUuyFUvLwGDkYDVRAHew+WR2kLtFSEs1OE7z1xfMQKQnGCYZ2hMZw/AOKcrSEayhKv2Y31v6g
2x/iyLy2SZvd0+3dcvU8v5YB1Eh9ipdkGGCsIDAv07uf+r0LK8Vq//zTbHCrEQeUuCkMSUtJ26OV
O0vdFsOlxORGlPEoRQ4I3Z16tE8maTQ/OZQ8lMI3b8aB1LT+gZtXOYjBBagEumG7lRgvJuos0DAD
JjAcHjwQfA9tBq3/wNVOqdXFPYarMBwargJaYQCpZeHy0cf60q/VR3dcl7DCTJehiQN2K4jmWMvA
MczsZTsm4n+9djWIeRrSjWHtSSuquX4BQdLunDX+zR5RsEXPoCT0CDATs08DjKxcYAty8Jg4nlA0
zkxaHs0yUN/dCG4uN+gFcYOe2jVRN6V5fj4BBXhTgNeS/FwbWyZedqu/Sx1jygZ03htcLtmDx1pa
ZAVLaaV1iIV8Unpr1nfLlilnfT2Md7RAkvT4PKYU66v0y2TEsMBDYBxVR8as8EiTr+KwPUgCOZqO
L4edK2pXxI3rdcs6loi2NB7REEiLp8dFKMy2uf+ruMYWOqiMiOZkJXEM/zjJH8YkWj6FYquRAygp
LYhjKTHoQFl0Hdy7f3avti9nloBotgTBxeVC50JxSviEkmy1CiW4P/3LJymbvE7/65ajfwq3lM9u
ufVR3fC5fBhXfKw5Hgr7RnOGuPFNVeMbxKLWbc25u7uZPi3v5tepkuEtKorJTdplh9LiJ5rCyOC9
5LVnOLbsQ0ljJmj9p2SgCa3u7sl8xzqK3G3raDVBP+z8axQQcukkS1maABEbTKs425BKfgn42pBC
zybzr2QgphbuJMqt4TzkOCHNYugF4lJbUY5TBISFoRjPaufC5hQB5aLlvrpCohFn07SdxXP/5KE7
+51s20/J9MvsDDGHs9GUBU3D8hBNBJR5S5V2oUcaLbaJKY3zzFDcQE0CDe2t1dWKZGyjM1lr5I2l
F/qxLDBb5B0ryozT0aAa90ddphu+rv06/dHjbvE4nF0fxr0AcQ5aGW3wLYxWIQJPRxBh6EA0/MCL
lYMnLAWVOdRezfSUOHqfrWEIiGXB1tTikDd1zsMiDKwwC+dFEpBdR1nPVotQY419mkvNQJ++7leI
iTLAG8a3m4cWUXA+NEnKd9YLmvx3MmFSRR7AjJylZNOI5UVOkCFbtFwFc4RcQGXVmn/zkpK4HV4V
Nx2cyBTCBuVSUyRq/Nvj6j9+no1iW8qcA0WQoBov6M/2c/VzeIG3MtFDc+emn+ePgvqRNGlheEw7
+cG5edqaQyVD23LVEEULsJgc8n6nsu+yupJkISxJliaOyCuiJCnJLQ8EgkOLhRlk3XJvuq7GqpX9
QGixx2SSuNPUN/Pc7DHGAKNsqttfzefznEJtaqHkOKrGD2XfmlJWKDilBM0uUQm9EZR2D6tNufTc
NZB7Pzep+uHlvBD6iQ4fb0IQHix+K6Myx1UzHB7PFO7Ud03dTNFhlw7BAUoBvlCKJmNAHkllRadb
M/za1WwDEnaZMrT3Yl5joMNYo0LoaLP8d/O4l9zJBHCtsSuMlXk5ZGybZ0Nyhjc5u9QKPXSVcdp+
pJ51WHafo+j6x7si17q82Fyo0am6oTRr2g1MLYrAd/IerirJFuUwYqY8Tq8NQyIaEWYYK6nfyp2+
BkrVwzVlkkQYnRjaXbTa4SibhjSFjfk4DDiy5fAJrpYvhX5SB6GENhuoKLwpWgpPajMoJ4dQ8guF
saJCydcgGc12sHuUow8x8DO1uKS6acabpBI1yJFE8R5E2rqAxyqf7qu8Cj13zfcNIn96t1ZsPL11
z+Keza6RBWvucx910ZTymTB8G5Q70Skoz7Ny6cveflEeLsAnWFWfHy60TAzHVp01vn7Wv/Cn+GQ/
x4x/gXPalN9dnqknEzoN+wJvxefxn9eux1PErZlMJKt6uFrdXmx41PK0mHNxt70bjWbXsodZCzFd
vA1pJSPpYvDUqUeC7EOrUBLnde/mNLUrs/OElFqeGaezPVR1riEQv8TQsH8VeylnkEKfctuBiAsf
Rv02TMsNZktKWSX3GQvDJfwIf375HWbKb/Lnm/JzzfjXpMhddCCRw/utd5FRPhTGfJs2vdhhia9O
v2Cw+BU55CAN8uGg1M3IJIckCyfUjLUKySzJOcgPOVAOc9QixO8wbDoEt8guUiVhwt0Pky8xilGj
qbB4DIlGEZSv4NkwfALUb15+63YO7iPa4mrmoC0tKeelem+IsnmiVhz6YyTWobxF0MOF9HdZ2m8n
P/W+F5H/uBpikOM7riTL/xRhP3Ilq12zXTw8UQ0dGllAXqTkiOeQ5MrHlltSF7HeUgvBhKD8yZXW
F2h9VceEV+cpozX2LboUHv5yy87Ur3BtBY1CIaJOiThpPWWuJBFd4xug5Ram17JjOp9BTmxBw6/h
EhIZ6DHUP4LPgIeSuBzqSigttcEnqjpBAXNltZ0ynFjLxnG1qzfXPXjLXOnrpefR5tG90bixqvBK
hfh02o0mLMHum5YaQ4m4RNYgK1SbQUU4VY1OVt3kP5JD0twHrrNGRRg2aRJqRNP9jX+L8DpZkC3L
0XZXds3gv+/4tTyueLcwXCsFmNC9G3qw/s7P4GMpAhWS3h/By+Qe+GeUH/PUnIy6+nkk/wxucJn0
Rs357P5f/inkwqRfws9NAf73HGI+w19e9NIaSSYrXouvTtULzPFhu260MzXvNA6BeVZa2yIPZ7c2
urcGtSsSJqNAE2IhsVSAkWOLpnVjcHfaeVajCrEStLl7IcUN0G7XaiATrjvfcNt86QzOo6dx83LG
EjU5+kcpO/HVlHAYHX6ffutLrckBZPGCo5/sX0k+DFQjXgwtByTf43PQ9XexAMmHOFEWMFCKAvr4
uL6aqehspGBiwzV1WuvHxKBu2axW1IZD2a9cSzv+S/GQafqxsYo15o5DIENmCw96FTMRGSn4utk7
ur19HG9HM2wVYzUodyPRZkDCeFjH1/dER8JkIbBmEE4YDsO7DXJYMQw5LcILT7h98UtbcCWo0Skt
uY3OTXuJaac9hqWCkfUHxsqTkG3+Xf9rmWsuyt0gwThmBlq4b1C7W+ChQjcYLV/Q1UYEy1yHUdQU
O4IKQ/q4wN8MDgxXaDim55gd7ca9XizL2XaF7qrOZr2bM1iJMDsli9sFJdnqUsr/un1OwXUObEQp
3O6eiVkxNIYD51Kw8GHq84xnsmQO7d9nf8i2IrlHYRhsHsLEwaI1pmCg3l0KWoWedQmeUoSur+fr
SysBRxQ3ekiCeSv+zkyTGIwAxV+Si1rSHivMah1UZnQt+hpBiAyWqruIPjmfIFG9M06pGfWbYVWz
vIH2+n0t+/vNtls12/vZtWo+AaBgeW4fFkWwjENTc8/HlLtl3oyRcEiHAbJPzU+zWjNyyzWl4Yc2
sT5qzWqh3EOpG6rCA5IzoUIjG3eYYszN5ElOuQ9fyxUVyADJydiZB5LCpC6Pcp3PQQ8n3OY3vr27
k8fRV1TIQCvwAiCoFxSVgq6bk2FXg6jhSSBrigYJZftkOcbHYTjTKJnrBzKscJ9g3H9naCAriQzr
iokJg2bwZim5aj7ZVM/D6XVzO/ydygZYXeVY2wB87V4TTnBgCuMEfLZ6pnhluiGcG2MdCBt8tUvm
zFJH/UoCtbShKllcBk1amFXTVTdUDWOHr7CD6vx1I8Q9XQnxWAEaHlBT3xcXAaFU8/vw5OFFnfiG
tDCuv9LGbeQm21mGghX9tcICcfeF/ckA+LCiLQBSWUGFqisr+ukMtJEt1AzFCBMQfwzoe/XVmCm3
AxqRvaapjteq3Y9enl+q3q07u4znu7CRCXjQWBS+oFb0ERANG5b0MHoCfKyP0DZQ0kT7nRFpN1AA
ocgGi79RPZWGlqa75nqKsjVP2d73fu0fJntRzOShLdBX42pT/RRFPbtiurNdARX8pbaFy/GAUuDk
uLRh6I8n/+MSf7fCGpPLZhZjJviwMM9rM1kttut1PZ54AAUl6QqLl1L86AW03VJQQNzD2A81l2fs
vJ245bJGSWAoU1OZvFZS0TMOSaNsYXVULKG0JFVXVgqrgkX/5u/3j7KBPqKY5ffpTyuMRGH70ECk
hbc4oCwPQKQJHwcgWhgIhmzUbMAKGA6nfAzGu+LPIEMtAsD4s/7xUlez5dN43JnclF4K3oZIQ4u8
R/3lmsd58G3x39yf7jYKW1r8TdXWWH9XV4UhgVoVhEQE/MjRGJVQAtw0CX7EHWDydLho6VDcJIzM
8xf2uXAnKGVsK0TxF8ZFTo6dtVdbhxsBWZ2AQsLvBn24xeLDXWsev96kPiFwoPgpclZu+LjI3+wK
IIeNrW0bJnMQVO4Pj3sJO6tZb7O/782u06pUEvuVQkMwUBJa4CJWNZFXSKeISW0loBsojVim1FWg
uVecUuZQBW0mXGIOKVzJ/uo8O2rWAKgLH6OTFg2jiK0C0Ua1zJty5ubvw+kf7RXEAIGCL8mtvKj4
3wkpUvo5MkopJyyYu1yfxD4NoFGCPkbBGvAJCoN3KvIx1oel6quKJamOR8wt1je3vf6+ijH+ajuC
tSX/iAIEOSUTCOAn3eVFVAQAJAMVmTE9gwwgIs+xB/Huj3V0vaBUkBFQNk8BF7xtUoImhm3lflXV
DeTHDqjZpHH/4YZ0dcALfjzsMJwb+AzppBc74RY4C2PbBS0MkMJbtQLPNMYrALQysdnDK60KlTKq
3T+plsATSka+/NihS6p42dnKBUQT2YprdMkNoO9ky+egW9hKsrVaGZfDWTx+qKp6rxN3XGnDQ1YB
7HffrF/ZQYHvHzvP96GqaQhTMZHIQXbu6+VL2vbVsgKd3X7pqb/WsgGDdvowPL3YRTmIMyfaeIxr
W349IS0yrNTwgAlvaqEpolOYJD2Df06uGnaMReWTeISdTdZWvofXtBaXO/ux2JhoUrubiBfe//kc
osaD/Jr0spBWS96buc0Sw2JR9E300CBlmBekyUJoBlqkD6b5i02Pc31aGIQwZI+/SFL/y8Oj4i9t
SYyeGcuXVuiwREnk/lj8V4tvWJhMOSn7El6ORsEoauJQMIx28MGNKtnyUl82J2wHys1OFuY0qjGi
xK48kMS0nrWF9oeaH933rBY1dTWuhqxk/WZrhf3DaDpeMTYiRhUgOYj9bn22uIZ1pY25KoxsUYRS
ESPXJzAlYZqAl8O8jh4A5166IjgCmx77JCa2UFDEKUIr6jLwObCVZWLiWIyj+ueU6i3ilPiyDlIe
DWCiznDbL8MLCrCHDahU3CmsEosQpHaC4vKa8Wo0DaU2MA5bsFieLtSOAALTaDLEglw/4j7hIh2F
5vtjYlzMiKXtMGap0Ppo+P5ivVg9rYe30wi+sMbp21qk1B8wxNfrK6EWSRlrT+BQPe/O4wh3wxeY
zBgpBbnp6E1DeApaVk1TIwclMW12qpULpKXo+fTLfvHT6p/KaE/GsA6ifaTlJbP2pIhh9+1b+TzU
jE/Bm4G2lDO2XCcLZKGoCoxCNgw14wBI2pVAAEwef6FO5g0fOYiy88kJKH+gCejN89oxywBRg7a6
9aAaDo6XCd3PNr1bRg/TpmelXFBZdr93Z7F8ACL5P3wAqKLOL6OTZe9MUbZNdbqavlqDQuO43HDp
/mk3Tl5d6F8B2wyZQGoeJuw9RwAMTVMF4le6RrMye3KIPq3lmXPIA6DcaAZK8mGSGA7zoEo7KkgN
1yTvZJcXZCv+eSzIlodO4j2GA5lEy7575EikWh6I5U3GgrMeTcZ0s3KFry4U28HwtVbEAl4nt397
/GdvqUYwR7IejJZkAQ1Way8inEdQR1vB1ibVJzGQfbtnfFcO75aWM3LsqIQvtahDEeKSA8Nh52+r
kWokEvLrS8xASVyiGWM8mQN7vaYWeKQbJnVvWuAJepHlE7Zwr6dgFkUqjN+Ulap08yOGKeopo2g9
sra0KXrC4Wbc+c71No5kkRAc6NN4Qn/I2bL+fApKLxbkOFajMVssqH3D+gADhUfbgejpttOb1f2p
pjJ15ufj3qE/xirhZr0FVt0D5KJZUEs1J5xQERiJ9I5xXWErLdZtHvlO6xD44aa+tdtnEL8VzdSt
JujL9G/36//AoBU8s7g7tqWxOHyxoxJfhJTIlIXTNElntFfh0xQoh2uo6FCdm7HWis/eNrhatixN
bZlqQ77+Pmk2aQwL15R0Pb7XgU2xZa2IHkysjsFry/U8Ex7q5PvKixAb82ag1Wlv9ZW/PCtVvRwU
nwhZknQVnz63lxGlYpdhwA9KZhiuH5kETDzibU077BNdr7SRB9E6eUZt6equqy3rld1fL7ssRdva
Tgw+o67+5e7gvHnU7Df4AvvkWVOASycSa9G3AnM2W0CtJGcn27lWK5k8wK5vFhd2fExloGIIkszU
ch3bAeiyyI4VXRmYCBwWANsayr8wRoqit0HhsI2t7QY5ICKzkof6yCnFAuQAqlbgNhiCKvs+8OAh
j7SNj3aNYZ/C86Z51uxa+6hQbWXE5T/iI/WH4yPkNLWxGXaZBcIiwr3u8STW2c3oefWwWDdfNXxB
0+nfHUeHbtsytBl1Dlr1QROGTW3vfgVVV27QV0PifL9tCE/hepsRLUbHsR9Bbg61c7/2QuJ56vUv
S5zGUBmEIv4ybIA7uIQ0ubtc/s7NGuCnmeN+R7A8iqMUm+dA8pLHC/gwSdnr2lMmJccho85T/YZ4
IEHbWX1VREeSoU2L9NiyiAAHmC3T/Ln5Kl0YXwGjK3KQAD5XvZ3e6YppNsi85T0YrTDEcZrU9923
+sVQRkEt/yCPj4zvjCWt4JzFd/vroepmSFsbxA/yFe6CeDV2gJvQCH4fyQyUNGFVK/3qXM2iAPBO
6EM4mr6ePBjyoIWvWaxww6L0ZKihyCmnJas+k4c74AfWdQRxHTPUKF2NsrDfSmfUy+75N2atfpkt
n281GoHkIYG8zcpWGB9a69C4pH6zi8dqetlZzu9OOhO2W3FoNxaG3bAouc2oq2a7ewoJ3nZZpa83
fmCGt674JPDVPZ4Phzo2AzYUG4+ZcEwnvdS1ZUirbW80r17Gg69SlO63o9qTw/U/WKQ6V8FtvUHk
SchVoRJ4rkjjTFyJhggGQWIsOhYyeCQDymqKc0kdRySYtuS4IZnGdCIwlguuaAsI9tI1m0UERAsD
DyiFqlIDeiBVFg17kOF8sZ4ckgDG1AgVK2qAoEw8ycOaAAr+E1RiCZ+281T1WeWsGWu2wLhLNXdc
va1ehs/323n99TDT38iAUqnhQMV4QA0GOd0NUD6yIXGrLeDzpoPJ7O5k9p8E2+RGGGLMcIDm1eBr
ifZo/KNaBepXZGOdDJ3gWmx/4z3cs7k5GbOnYPWNh+kRrybkxewSkMb/l8cOrE4F4oR4Cg4J9rr5
CWzqcX2WatLo92KIRtN/OV0v7EZ5/ojtxJEYcHOSiinT/B5lIezom1qPTYEXBtihwnz3LfYZEeq5
BWrekCMH7XqTTPs41JBYgEkvrAavs5s+naxkNDju7GMxcNXVj8EdBK3/xLYmEeDkRS+rs/VXjRNu
v7S4UeXVP1IhU+O+qZArXHTtjIEbxQTmow640cN8tL/Bx/r6ai7sy/qaASHhTOGo/3/ShExZklrV
XqqSrP6cRWZAty1CPrQkwJMKD6TL0+VSPnb4W9b/V2FrMGa0nMG2npuSA+gBASylD0W3TRdabUi2
n8K0lXY0Kfe+ZdQ5XTBQXEkWoDWI8VNVH791h1gddTBkRjL/WOz5eJTI4mVdP69uul9l69FuUC+U
0oWPxb1gUboYk1nUHp1zIx7GSY6LfFkPV9RKzOHFooVuf1OqgYZnwLrQKXEDAKPzDOWjyDC1oq3W
yvo7pUtJO9vFW/i8Ql+UfhAUgI6fg4mlVFO5h4lFhcghwUxn5/PzpGjZYeXwEOH5gTAPWz6/I/Zs
6lON6HkeduvwU1sV3/7lpXM/7D13v649QgPlorCdiJMmpjld/6+FH2oQYJws+fAwmoNFzJyS5OCI
UuR4WXK14Di9H1wOviqTQY382Q9+6elQ1WIk4UKADt8LO8gB1Emty+UL2VH9mRoi40I9aMYUjAoD
dlhBG0W1JJovvdFX7uUaYIGmAHpLN0YMdA0lkZnKamFeWpEH3hi4QhNqXHe8zXScoZT3884nq4O+
2dqbFXEathVjWeqaheyb0ZESLR7r8aZZLoavNkZFkwAMuu4OL4HT2oT2wAOaqbx3sjhGgx5OaDxp
IByH6JCQ9ZBZqsWCKStlApaT6rfsxgCUk7ALVRJ0waRRBNgy8FiOn38DqBIF9z6dRgYcvi9ZmiAP
TTUDXhowg7IM+2fbRq4nfLf7uxeEzL0O2CZw2dzmnUCBxBUGRQD/iYsSu9W3XJRBlHndr7uDqq7Y
OODIcRw9PPW7y8kmypx6Aj+IErUStT0UFXyrz/r/GDvTpjhzpF3/oUNEsRQUX8HYbbunF4/Pe8b+
QnTPmWEza2HK8Ovf685LUj3gjvFEqFSpLbVkKpVan9HWj0e7y3rLKopDG0QA2kLM8fyoVI82bNBp
aOf6EmafwECPJtQCjQmNJwgkRdv+bNMM5t4nu3+OrjP6zbfD7btIvGnPAabp7R7YEGdMOAYwPPVx
wH8m7yDSEHlXj++u3rhNBC0mT8BXT4J02fBe5APNBONU//8BzV7uT0CzvV0+BL29s5dbqHSa58r+
3cbj1vnp3eLuQzscav+ARFAMGzMGF2D4Hye7ko/PHiwMCfP8Hf8jUvxKLNKLAGJvc3uNLUtmD/Ye
HKFhZGBZkg2XALZmTcuaCeBJP8KGcsNuc8a+rhZa3izyYVMMdJGU/XR8np6tJTHFo5MFYmEgsrrh
7v7br28hJFTEblTEgRiThALYEBV7DTz0eRtekE7JSI/TKT1/QMbvvqMIGfkYJnJuj57HPZAXL+Dt
LW++7Z6dLy4/ZOiChvY65d3u5b/QliVs+tNkHQVYVU5/6AQwbIBS4kI0CN8O6/TXiqWTY5swxOgA
1wr6kr0icD1u1eKFOrvi7+H08P7y6Hqf06TTm999eJIc0ECTxXOuBEGDteZcL8jQzlDibtVf3E3T
FwGyyavAww1wf/16Pw1EhB+Q4S8kIMd29uqT9nN609YLCXi+Ol/sXB9/u/6Qpz/TFTY/SoOpjb/N
jT2FpzToy0f1X5ajD6tNaeXPNDskoVNFxeAhP1XrKHrPB6LZzcZ6BcdeIz2wd35bLerzscAq1Re7
fMYAqRg6IBhrskXnuGFU4fmd44OTevXH7jI6yqCMPcU9CNZGIEbEXV+F9IqGtqTauP7530Z6mldc
e0qI2A92IPYwa7XvB/TafrHUgfTjfu481+95PpxTPi8m1Xf7+/fz5ben/f7dZ8gBpbCHkUa0NT7D
BtBABiKEDHVP1itEgfu7ivQCYBaDAaIFoL3VvrhEQIDVUkc7c1uvLV3/vKhPzymgFGCXX+4Pztqd
erBAY9IHY18iCTVLMXRki1ZI+qCf3HUHF6RDMmKUhwCQEam3fci78LqcsJa6MbvKonX/UJ1Sb03P
WhSBZHSqEI6ZUcg2+aZR3XnLsMJQQqvSF2hDYCQOAO2WlJVYwLQDA0mg/Q8oXh+5eq6j8PGrzb28
FbqXjxu9mNpuXPLB2dnX2c7HtjekoAwRSzekYHVkx9HP8Ww6qkF24mIA7IPAAnbQSV/tw1uQ8xJD
+qwJTSvXAMs1hMIpUDQzNnzlKHEYhg3lv+/jEL8mE/KEg6KcIbzMKm1NncMmpX7mCRs825lu+aSG
zr86zVd+tY8Ep4CsxkmZRZWoT/XgkKk3Ti8ssXPkC7KyENQmmtIC9nIDcyTs/Icc4erH/VH0XFLg
xAYBNhLiBYzzhfDARynCqbA+gyRKf0x9+JVs0QUHjFQOD/j8eJD47lsVETp8D3F7hy/ozPMZ6+cq
1/b148nV2fJy5/c2SKgn2yXIEQDy6xwwPoN3gDFwg0CGhHpIgF2ti19GxD6CEI+UKFzY+RhXyF6n
eLrKhQdxsDF1luuab/rE2eWLMLzTt7syyJc4iyz6/nNsmZkWl+UYomIIcYPOBY0BMALYAnIRMIBw
A1hqh0FwNCWsxnz45eq2XoRtg0eNHeEJZBFm46p/0Fh2S6w8WMR/7K4rGHtIG0QNpP6xwHl5ET1D
DC+0znhdbpd3Irj19pzad99Ovyw2N2YMMXV1u9l9hFHOQDQoPeQMTmCpiy2lsZEY65U0qAIdOhH9
L4pBahWCMQhllhTZArXq6AVAZEVRPGQtWECJsd6AkUD4Ckg7CDIA/NWa8URTo8mlWC5u0tx2WMhH
MDA2HVkYeqglSCa6nkAoWX0ceggD4APBpFDgvqVsn9U+/vbn4iHX6P7zmLG19RdawjMSZud5si50
d7N1PF88zRb1kXIopoFiABCKjuUooj8++gNgxnocsDIde/HlgK+khpjWrS2MlDBS6HBEYo8HVJUH
oAelsPbI3MHUrOAPAPmmuj+g//1BkQweQztBU+TucnjjS73jkz/7NYhISkzspvbDVbBbmHCiYyoI
ZhygTLoSGbDR1fmvm7t3tXlTuo6aCToOQNN0mM3yYQBegHp2OgKmUl+Bo4DlK+zVJd/Iyb1Ylg+x
5SPYTCDyoB/RhNFgGQ38kktI8iVsSu5quS1PSkAmybNzd7LqqlGEmBdtRqkoW8pQBQMAMTbHd6YT
FAUVNkWyMADL1evj+zogOhE++FvOwf44B8tTeHhc5sDGLN+zJbBxfrrfTjVPg4XzqTi4A4ej1w+6
wXef7ook29ziXg4fyt7O/cXn3eB873Z1uvEFSfbslXW4n0yxYclhwzf5nG7Yp/pHO5KRfvG1Dhy0
pe3StV4kz5keUikQBz+Lqq3EwYZkpVzMHlOewtqiP9WQOELg39Plq41/LP64Wr29aov2NuYY3pEW
ZE+5kMsbf59vtrt6ZI7xpMgoC0XA2J8B7B5ucP4zvYKZmF0Eu/WSyXq7PcuZAPbu2+ONt2GyMn/x
wnF753OwG7w2mA6OU8piy3H1IA2Ev6+zSA6/2NePGzyL82oBR7znH2ROvMPT3urrqyMJ6lvpBNkP
lp8u9nlEvD48BvcvN9A0Gcar45gelWB+fCDSxPhUmqiiYAwwAD7fMxEH1Ltv4dT5X/LHOLV0TLG2
o1D2d+z2CgC9ZYwXwHC93QkC25HwoRfhBIDGEl5Au80A+B7Pl1f52q89EruM76Zuvb+qD/ikO87b
9jxY1RbMwczTYUefrWzJcGT7n7uir9e8mMVwg3jGw6msb/P1xRezmPOr1e3F6vJ+82NOzDg0wPbT
Ucjuw+gg+8rQxMGJjTMcXC88xcJ38PUQ/n2VgW41+4z8P353e/nOccBpyeB21tW6BpkhoTQTqY+T
ESGeE21SVQMbJgj8yU6wvgTgKKAt38MbADAGZrCnPCOrGjR6CGwzNYTixIbU9QU0wFrga9qI2/50
pWKGMNLn+uKZXNXsovDTZ1VG/ktdlK2IAUto14Tjv1qs3XzxZGDpkps8Z7TL89IsXNTh/4kisnGy
t3f7tHez//s1DzpAQ/hr2AD3F4u3d3lD/bkGMoSWlMXGZFifagNDYCmnsHe+XkxWLSDT+X6tX/TF
ovXQDaEGxSIwMtTXusPJVV3tHwSTSJAtwCIPvGmgzZBnANl4shtCibzzEYKUsYsNezT+oAXt/nS1
877ue8yOD2//hCYYwqdA6/8h4X8zVH63gT7fnbPIwEosfZSV9dnLJ6XvNk7uTldbJ08fUePa3THo
Y0dtyx+nh9ePR60rLniRJn0QY2cMgSDi8/Est4YlU3pk9TO73bM+pyLGva6t99fZfKSDDZu7eww9
kIMOpy4ETITJhUpeSLyOkgWRoOEgzwDsVVLLoQcYPR564cQOofqL3hKNVgYICSI4kaurQ76eMGZe
EuGHavt+di6eycjQYI8Tn7m9vb3/8ptYT4vr/Y1jPgnZZaTSMadnBimij3w4uXib21mBiwKDCJAC
ww0MqCQptJ8N9DXxggAXi36biq6DO83ed56uH/52ss/B0JpqYafRn4g+vXxHj0iT95GXgdCxcDT8
0DLtLLY9Nk1rw28vV7/b/uPFLFueGK0L9AEK/5Cj+oV94b/pBn8xcYIEHPjm5gufJMuVpBca42z7
buNp+3T5W1r8KhvoSiyA0vz4H4ORMA2ODySwzcegFEJUb1h4WRIHjVyN3ykwHXCA27Fsmltq3Hw7
P+AaMjRYfYT36QHF9Sc8aYbSQr8SpR1MGn5PyTZgITa+1F4WsZlrX/7+dd7WUMgLk+y1WR0hAtE0
YATAxlAOC2eaUdCEuq7bV4ozPI5+GmHbVTcHwOVFfUtBTsGGla636o0AvZanRxfMoLp2N5W02day
58IkMo82XfXbzevT0nj4mE4kbldq9vbPj+A4uIc0JWhlsJ94UkVoKmplsgyOlb5L3iRla4LhOKgj
o3NBC9PX40zXVv7zZW0YlsRc1D1qXVhWIl46gRKHfe++igCQPDrrA+SRZzML7/fayPh7kBMGJeAH
mtp3+6u88bzNxtwmV/E2OSv6cvln7/H87HHj2+rrr23GM/qAxZf95XeCYHNt/DfnR3f5mDvGcPyA
n03sy9G6hBN7OSzcFzbK/XlMW6RrbIUAykESPhnGWMAFhRJTcrYdo9b5mnbulmm/P4BMgudgK2wZ
CmZzSBCAoAIqVi7wKKUIggrM1rGFAaZGkmGHSo0rGnvw9fXVW73XxKtDWETHZ7JwIof9gIwcsnwx
mkBHvvW2wwHMLcZ0buW/EGXbD7PrnePby4+u1o4120FGKdnsOvlgEPRkaMHGqI5rh5R1MRxblQwC
lu74rB2Kja05bQXAuIk9OlQO5rc9Flj5du/V7u8qGDz8lc8N8jN7feGkYciVQgw7/FMH52Eei95G
zL4hNhHZgyEFFn8M6b66qqHU+pozceThAeDEOIE227xlA3tGBn/eebM4bntGpEgNaNXRvFMAJAYB
VFfABQqrBJDAWvjWM3N1KhdHX8QK4LlURbYDT9GLvHuNZ3zHsT4/0dYmRqYA1HQUgyT40NL6EFRP
F4byeekJX2xMItV3EopPChxNRdiSPfzHw7P565OHs1/hblkaAAPhIQt2sXx7Q81FZYkGIpqwVgsH
TkNS2FqDDn7RggcgtxqJC15TFGqDjIYNw+ND+KC09cAGO6iDfTKc4xQZYyuDDE7QD89ErqKAFuSV
IR6A/QVLikQ/yOOtoLH8ZjVK1N7QMhfLMAoAfr5+xjfQADS2/QtK4Rwk3spBdwzUY7ZLMp7chZfN
1M4TuH1QzVy37998OWtrtPqQkFjAsAKABpjyFT8RTrXSkp7ttIuZysjC0+ICW27sehAgrmLrSP6m
WNh31D66Agqvo1XQMWoKoPTHxmQfoBh+BGUUYAt3p33K2VA+bP5YG0YOJ4WXEBMtGU8blDk8mamJ
1eZSBp1eGFLEDLWmT0hIHJMzWfnWUK0JqwObR0P+KUUL+ha/JcGlUpRlA3JeHe6c5+yksZKmIphz
hjmLYB1qVLSMy+CvLGgob6Qgkoidy2A0LtLCmgyZgTNJUe3ador1w/Zu2DWPBBjHBin5QmmCxv2X
bMfWLRt8U64yjMYpRkpdz95k13b7/PDmft3KjtuJTzQKnu+UZFpR2ui6KfNECxu8aIos1TkTF6DB
oj720ZxWFwXNk61gHK71tZWY3DDKaF7fEc0nSkr1RNjXmiU2WedV/aJcnO14XVNW+/dQSMlrSmgc
0Gd1SIlJQ0oAQtrSISe5dv+soGQHF9TW9MbrC67pTB6FyOoCJSIDbSISjI2P9vCfKC4j+jRpYBoo
j3XaJug2ANkySPYLTu7j5L8e8yzPijzFYQR8KESQVCFswvZYXmvJapm6qgyxOPJB9YmcRnjIcioA
tbZNElT7JLavNp+PqMaurylLftP3Jh/J7396uH4HDiIZD57KdxoQwyc8j853548uvrxXaDjyNVnQ
b2fUAi6sCo4wcUejT1DCuTRZX4FInOrZoASguDKxmVsQiqonABEwq8UiDQAUOhPLBvKz9dXhqQGd
gRlQ7xVBNREhYsa2HWRlYIgBPEIFUir7TDUMnr3dLt7s7B2Jgkii+3D37Wdw4A7FSLg433kvd2GP
E6PQTV4oHskMq6+Dd15svARncDtBpRl76M3OznDenf0tl1OYmKEp48YG8/rgPDozbjXq9dqYarcI
gfleV98MMCZODJp2bIbg2Wf9xY4/idoRbxV0Bib18oxQV//sZzfwMxPw9JMeFIfU2paDWJUAv2kC
YMLNslXAZ+k5H8dM08kmwUQimP09YZJNYVFgi65KIdg9KBsJiDEiGWLOIq0G7ZUg+OKM8Y7tu0u+
XdXLWHGsAzFHNYkNXBfzzWPYIxuiO9uhHmjqo7I0JkktwZgOWXWC8Md2FgQqNPto+fg/RsvHxyC/
uMTiWi6nkHcvJpwL94Ffzi9RBbHCppO11cEj4KOYpG/PKouf8+OcIm8ZOWf2KKVLRDXfQOsqPa0y
BsHJxp8FUqO4KrNnp4kUyxTE8gnQSViMoLgk0CbxMJQGWPv5Ky8v5om9dN92DjA1Z6L0lI8mw6ZN
rYzVE8Z/ALSvMfEcJlvw6GWYB4Y0tDOUOHW6UhFVQbu2iJI2NE51M5Q3PIeeNtJ82zjYnceoQmKj
B2qMPE0lXDMZBCwu1DxitYNkdWI1yjTPNlBsHs9i1QIgf2vlOZUrjiKktUpf/6alaub4aveiTSJQ
5qnj7PPu3ZeD9+iiJi7ktpaogAEGwjGHx3O0sTGH3V7cWaFM1xqRDf6i2ckRpP2srJdubFe8iTsS
QRV86uAu4Hq+O1Rs2moQJO0mKerMmCXHrlkGaDTo96mWHW5k1d8is/ZGIKllaZj60hF4nL6QM6X6
z0sOL2+BzV1wWGxvs+W+s7lfF1wmez3nq2Mu537d3fq1LXdl+uTcWsbMdKK+IUpdaYY6/NWqPepf
s2E95Sc4CX5Cv2XY1safEW4M56WxMs62Yb2GYJwZG2s1MooOMCr35uPhlce7OCZ8wtXQpimN/k4H
19CpvwfgGzy1kZXArcsrEQdbjeXIuzfbiyxHyhPuHkABOeOHzb/53V4bX8nlObe97flsf8GG2ywL
QpP23944u/t2/nhx1Y9yQ2SaefTrPo/HTykBMO3Z/ZOttH5r+rZEUb17/YWcF7OKifYFWVRaml1z
g2goaFBnr/LlAImB6odXhC+KRlNES8mP2D/hufhIW6gCGbQVvkPsOjTR4BG+SBeY/oUEhe/tD+kJ
doYuDWaf9/eOMHiXHB7dCw9gGm3Y/7l/sH76YkVusb23vbW3s7U93+Jp3q2XXw+92rs43nj4dnrz
SyQYh0T5k0Y8Zv4PqCFBsOkmrLFJnLvTN6c3B6slE/v6fBq0SYeYHt3A64KtQ3qAnYFJUZvQ9VV9
9VDJEl2yn82E1oPcEp0+RuhJvsjGAYOxaz5/+vkjEcRDRl/f3D69478xQ2aWfcYN/kSbEB8fqBx/
T3njqL6HhVEREKZTSesBSHS3kux7IXqRPscqoDIOSDcYYNAd//Nl3TijR9IHtZtcfChN6bxfsSa7
wV0ix0knR/fAJiV2+3wDjpjFz5HEQPbrMFkftOCf4ixZ6Y59M3yUuz/gqM2/4Chea6PP7/Hu8D5P
rz7v8k/78+XJw/3ZRj+Yi8gdfbs6Pjw0uAo4pO3n7VxzlN6NnXDAI1BSA8GlauzBSjUt0WeZCf3x
9gEmXFUbtZlrhdEys+7/CSwTMcCO7pQfILwiAIBgbIz9HwAyCN/8wnXPQSN1QmgO4ZoEgEJQQOrL
EtAH5/CcnqOFIIQigzkkHhUDt2IZYP52f+Mt/+mh/P2AZLM6dDbd5eVF7i1ejkFUz3lWn3dzn9Ns
43xnY/Nx6+Tql3Z/TRGgDa2WD6wrc0YGED96J3bb7cVLYkpViYn8NXbRuywSEa/WBI2fARm+aCt4
oiVkACbADvD1w2L/PF96040O4g2J+lQRrUkq7KxlEgGGm+0dH2act1DYSC+KhgDLIzVAw4TjHM6R
XkgzAmS/JmZqkJ8OL8DhohrcAfqmp1HIPYWsb+MAgHx9om5gnl3svSV6JGSNdnDX1jsL5F4GIaS8
OOckXNa3qQ82pjdk02WytlqkIAjAOALYIMRnfQ0Xr0YNBYviC0aGb+FNbFi3Tz5h6nDxZNq54tsI
+g6GHwKKOWPDwHpzBNGYcHXVMDzvXlTxNbSSweFlSOdLtOxOUlN82vOAYyRKzfNJ27RstS/A1ckf
N9frPRl8TjbqrhhQq3nflMFJg2K3pchoDVIr7ex6SwkVnMqYqY24cIDRVmT86+v5m/P9j/ss+Ndy
R4QF+gQnXREP5EQxpQA2Jx9SNEs+fI2UHLkVnVgU5eD6qd6cTFTPFcGDLDP14lICinv9rR6VTXEc
0UqjTPasd51c/8ZfxjLugl/vHl7f7h3l8lpuxJ/cnv1KzRZu/U9eIy3RujqrF7k8mDYagNoHdihl
XlzHl/GZNhXFwIeYeS/z+PSn289JAkA9YONhciOnyh/pXzwvrV62Vz+VSvL1wA96MscmZwvV1Qpc
eghcP77jdkZf4sJPirlSlUW3zg25xYFjnYV9T8WyaZkEphdawsUfX37jYSwcVGnYGaVWd/ttHkD9
6ks5rglKIBtntNgoLP4RJNXCAsNmzIGMlhw4AHOFsTbqeDTsi/3jLOc6MgFgVFjoh8uMe5QmqLv2
45iITzimFkzr69jrVW5fd/TkjDZ9HnkxPWxGDi8/TmEkxcPFNfQvCVKDJCWxSIQCYBuIvfg6f4ub
GNjPPzXdnqVFWmxf7bdZ9Wq+/z8zjptkY53Ujs6spO6d/IrTNhHQXv48uz5YqFQp8rDbYlUbsRFa
GaK36u+vZdd5MpKZXGjua/uTQ7x/mb013fm6+CnfEL+7OVxtn71bn/njlFjes5PGs9vHP9oZMrUP
2n59fhn0uThapB5tiWd2LbKjESaZTC5z+USGic2Z4rv7fwyOsajIES6j1hqSxQSWDDoZDwSwNYai
1YDJhEfL7byqgHtESuNSIfKgqQioRX89cLWsi1SJUkouq+F7x3mHbJiBE5+B2cg4KYejFvD66w/q
WVObwcSRx+3+pjTU8hSqFeMnrEUc1SxsvkIwhiYHKIO+XL/+tsoOJZFHoWmAP85OuZG12DxY7sw/
ze5aFySAci2Pj9u1q78uMK1LXtRk2Cl5rtmlyKW652yPxWijZSk9GSF5HomZq/p7W/iZaAkUmqXO
/mC8WXTkU/wNd+U1fcSUHKxrrfU0VY7MomGc3Px2slsjLRkiojM4R0mph9XzX4M0AGGaxR/gEyUF
a7oL+MekwFQt7V3OCWY4r3E8b/1zFr8efI6yqNnb/ZnY5oE9v58fbOxEMJs5NjVLhftyJhTAzHy9
CvJg5rO3V2dZsYaRmhxw/ZwJnBQhNU2HbZN93Tjc8Rzs+43mS6UME6BOOK1stZzqzMZxfQcAXLAO
fQc7k4TF/eGzl0Atb/+C9Vr0ST4qlKw4oFWvksjJZGUJTWtZtMlHRQw7FenXZB7Ozn5t8QpjSt4B
Sy7ltf/Pxub+/Orh7unyF4Tf4vbrwWp/6/Uqj7nUiO/ghT1MfT340yDN7HOIAZvzIKboscF9u/P5
YrX5OrMNaGGXEmArAacEA6B+wLVIDjgVBnj/52nQfPPFg128eLrY4ysEe1t8T541kZffqnjYn+/c
XW99nf8O4R5W7+9zemHKpVSLeYTnGorzB8sBEJG6EsUaW89hrw+HEIOo4AEQthfJ9nYZ/MGojY+a
CQCecf5x/cvs6qg0lbJQU1BJYtdnBbCBxUSKTHraM5r1jyaS4tbTStx6FW0ws5yjsraYsQrW1TBC
crW6pknByVo6T/uAlHom18/sZNdJn9ZS3jtK4LMTTxYHv+SUqQgxMLia3lWf8ojzD7A2/Vd1EV7r
yp5sNzSnsF2pemz2VxRCjEJIFF2bAi/VL3yB8SQVQDZhjU6JbJtl1bSap/vRlhQrtwz5w0EKm3og
t5jYDaHuxOvrTwJrJSyKqEsRtQRRhwGaR9v9p6hqBQKxiyJVTPI//XR3X0tiOxdHbLFNFPOLdys+
cZGjHilglWBkDxA9oRuw1ia0jWis+E2URZ2lPlse7bZQioM+iY2G4dhtLwYWsCPbb+3L+AggogLX
W59DVhEUWVUHUZt4RF8DlzIaG9mJnTCwLtvbaUQwy8TcObz4//yDavmpJEcXH0peUhMETBwMZVDg
WAXstuGMLwa0AsTb+cfOP4yrl/UAHviINLCyv8rNbdKPpST0OdFNbRHiU/uiFkhFNa3Ttxpz9R/B
U5LRbAm1Bac3Nw2ihhtvvj0dpZFS236pgNCMBZPZOU6kc0ZL1pzG2BMK9M3CNlhMtJKsbeErHUBG
Dnt8pI8/TVsCHbu0oho4M9zUiIONeNRGMQAlNmY5ztXlVCYeo8AAxNKeFhAcOEGGASCJWPVxFGZr
b3XwdfH6P48ZXD3/frlzwUuivJnNs0G8f/LyzaDt/cv51uPN7vmHlBuRTXZKwrbaghdyDht5EsCX
PHArH6//2KlxwGjEmRoEjk6ACJ8oWmISwG84we2hwpSDJsBxefHukYWTljlaVCEA40g0MnN9bGQG
YJaTEaPJwVokQd5YApEBW0fkaZ3668tSkAsiSAGpEXv1kbpTRODSAG6yfRpz9c/zt/PlO9C1wWTS
NHjWbhD/FpMc+/YQfhQXb/wsOk84zNqxb+QmI0qNUmNIIoFpJk1qWr3BxrCUsQ3f67v66hCIUz08
CNU2r2HjWYdGxU4V8ADuaURNbMOnAAXTaQrslhVRp/FMOTyJRyi2td86vNx9rR/eIx2BpjCXKiKx
xOUcAgpBj6akvGilKv6EcwYuiEtqbOk7lnzxacvIiYE+nRTOHjrXZx17vOpkjwnb0mRmDhe5ehs+
4Aq0ZaUPy9j4gpAKylN4kizcVIdfg4kEoDUZYSgVsXTbMLYQT+gtdt/P2glXyW44MMa2ddD9nM+R
4WdKQjjiAFpyJ19Q2/0A8Bw5dQazwQdqnMB+1M88QAynYlcxzSZ+/dPB5U0aYmuiJhXliQVsYuzL
xavLD1FXjEzZHzeyxPichEVVfCkoWADAAlA1xdXYzyBzwibO2f3ry6eDJgvIRF2nNlzJG22BICsv
5hf4zcgSgxCTBTSQkGFXWIbaErVEU3obmZTa1vSUUvzwWT0cLd6q0pQ+gxVTCd3x6Qtf6CmEFBqC
l7UlVFrYYn548i9QUHu1smhPiRIv739QLQuId9W24hYEzkSf2uORNwJoFmxNCpaJVN+aLGWX1mCh
t44eoGkTcaLN8Qx0LVnS0iSkucrJP59a2Nmuy/pZQZ6d1CplaPgETdh2qP6PezS4PvOr88Pz3wbf
SIhiLfygFR4XuwfLjSy2B9uEwbJzEqFYZ28GfmRk99vZZ5mb/rSoc/AkxXDSWzmYLaRcQiAP0s5W
9Q1tcImoXU9Iby/JvLH/69326eHx/CAvHSTNXbqakXtXJnXxNKkiEKrGo+v50iyeJLYoRsBpR0C+
4IOQMI4JLatJes9VTuGHIdbJL7PLnGoid2z82nmSip4PTHJWCazLXVphmfOCgUhH5DRG3d9TXows
QUJovQd5d/O3+ePu0RCXCRpn3E+e6r4ywvGORukP4ZRs29mh7UvGitUMIwlzcRYX0jECOqWwLNWa
7Q2K1emXj8hq4lBy7IhnxBqOtSzHYWLaCxTYtuNw9UvyMA/7WYTT7NjyoCSgzcK6NXEM2zhvZZQ1
ErELxNW9yBJfjADNIVZtH0AFE/2wLvqWQkDyjmHyr8jStpsBpzMyplPLVHljdfhvaj811JSGeL5J
WQ1Pc1AYKYd9d3o0R+I+MnN9zakHkN2/unt8bVs/W6ErBSkj7eLy4GzjPZltXn34cmhzY68XyEA7
+1xogHqTW7glhE1pybC2jZDmyRcn4XKGsDaFBbP+RABOtPGmXHrfc/zEMAE2LW9lsUOhsolOoXD2
8gHWmheICfur0jy8vj9+R9jx/N3iKC1KVEylwhswnpBCR19BC23aVwHSrEQrH/6Np43fqHyCvNnf
+HhSMGtFjCUtyF/xMChY+cUemUcT5VR98T92RSQp/9h4PH02AR4YPHBWKfUgEqc42KQo7rFg+FWM
+NXJQ6JeLb7l8mbmMrXgF4syYOJVk+CNmiXhLC4lDR6WFD+XtVOw/mAgBSdOejoEIeNBPHBSzN+/
3vJB5dQDHCFg3UeSMQiWz0gjQJ8CwAikp9jRlEiiMBmRurxc/4OIOArKte/m4k2ypmtip5RdIcap
j+n6fMXiWIROLuJJq6ewBtWhFNjWHhichBNE/thhddzFB3q2q6qQTbctIk5gWgQbLKQHMHT4p3ye
XjCYZEYC6NngUaBhUJyo9dqFHi/wVskgBoGGUAdgyiYgeuyRbhkJkLfANzi6a0BLXBc68ePEcS+X
qeJcfTw7frX4hQTgxqOfNCkc+NqOxag3+xuvvu2kZuVkvg/HYZNqTMHZZAinlsE/xrl9wSTVB0DT
s5lWUn4k49C/ZCuhwNoU03YBgakATLJa7LzLNkh+VV9CzKB6A0dmZw+vKYBZk9iugxNPcaUR6sxN
JaUehIwK4Qds9NRjWqdzGv+NQdiY3j3BWG1abpLs56Fc/s2eUOJip+ebkPwFRu1wAjO5IF6mGLBa
+gVjy006Ny1FAC2F3Tp6oIezX+VXMuuZiwkPk8Vm4IF9wWG3IqNI/4yeNdKSkQH2Svyry/V/fUOo
3oEF8NeUKhlBgT/qzsmH1Rdo05eI10KAYOQCMmCgf36kOyjASARtAec4SVVrspPv+hKLwBGX8L5Y
QNExpMEOVh20JkWwqto4CapcU7jkzj/tIwDcJ4pES3ZdV03sSeFZ79ulyqbq/8SxBALAOi2zCMmK
UG1TYxtkKpwmFMC201AXYBMSM/BtvqZlqhdpxVBkIuT6y7v6UmrVHHdRoywxYmMIECCxwNRpqDZ4
aBeT4DMSCkx0BetV1Cj9FffAMLLQp7o0NYV7lwo9lWgrX4W9/B8eROnFNhVFJYGsD0DrYCs30geI
NBoMoI1RNR0RL55Ww9Lg7BNwklpNbKthjlYBm6wNsq1BIN9io/3qqU87eVZTSyd9NRNGKyUcG/O4
c4Dp80wmn8wPsTm64fzUWDktUg9yZB5c89q2jdCPPBKNhKABQd1Ry321mkGvD1E7RU3JMv3NP2Kt
T2ydGIOmT/gTm449iAVA1V7YUycIWXpqSxwErFV956uTIDzs4aOB8DFcux3loj9XQV0xaOsG1Wwp
Xb99Z9HTMnU+gjoELuNmRu4Ssu4/Dl1kJ2ADudWPemZJn++kseLu+v5Y8cfpkjy7KHm2jRT850si
OeJBRrlAuuABSnLL4oN0qwKaP1HGQR+yx1O7HS8hTW4dXjDIW9JErr0jNn1qpSInP6yo7IBvbSaB
+Pzp1f6HvE9RrOCOU2sByoG/N4/b2+ZxkQgDZ7TDYKNByeH+7s3VXuj7TygDNXJ8ivAiYqPc9s1v
nazEySbianOeA9mED5sMFvPKCl8chiXbopgAtcAJnErlK7apdIvDWaZancnWFZGMamMQA4Crvlz4
Xfv0q4+yezC2dEYn4tTQzsnuBask6uScHWSglT2YZeuaHeUpliS6tbMWFhNPaWS+sRtRJiUAczjA
vMwAsVV3W+ugOhpt3cssXgMM+61vpq8zqpZIjhOAAj88feCk0ChyDlFVOSi+1SFzy9xaqycnwtn/
5UPXVe2BtzCREI/YfUWOyNN4ya7uXId5R04AA/b89UCBfx3jozHAGZ63hZLY6hM1D2xV/YBFZNth
t4OYBNAhMa0zBgsNm3fyAkZMJkuqyOE6/mhmva4WH/0arcEtg0qV2CmG0QGkDcfoimt6M5LE69mV
W0PQr+3maFYKcPH4RwRG30IFDjXr3nalT+kNzYXtBM+f/l0lLyaDTiFVHxEokQRIDArYGw6Kbhyd
nr0GMVEUL62Bsj+JX3uhtRWkLmAjxRB6ZMmWJYXCWLoU8DqbmJgwDxnlb/3tpLqdTY8rviEUpM/p
h0cCafGSU5aHiALt8mP7KyZfWxfnD68PbjbN+08LQSl38lZfFbZJ53oST2GNnd1cq4NNogjzio1N
MD4jKrVjZpM6JpkuQLY1J7d48SASdjZAubvVtjufsn5UM6MEoWHoyGQiy0tEBp+osc2bmLU1zT9G
rFesXBAhe7Ekw7tt4rKdipsd3xNGIiJYfe16VT71DH4+yiJHVW2f7g42T3MqGdMfnwdpuZafggsw
yYYfULbN9TakSECRcWFriGagQEWhgc2bxAIpTZVD28OkJ7+dLH6yBUBB3IEL5yAAnjQ8tu2SZiB4
yo/zu4OHrYy5+I/SAYtOQBRGACYaNgaky5wdWB7zhvSyhn86SCpQT/ddL3eOQHxx/PW1hxhhz7gZ
zvmjbtYHWEMGANjD7NysXpV4XVw95HNjpNk/2X51lwdkcZJZBESTQfB/0xLsMvQQu6sdo5ITObfV
jOAAAQwGOjpKAH9xlqlbbcS1FyJc0wV5lOOaZQuk/+icBTZXjZIiwQfDUD60WFZYM07njVN1XXXg
EYW9C175JXotxeLtPCLr8/RynwS8eLu6ysfCRYC3K+ETPZyQiY491HO8B+ykCyyZZfC0l8jUO0dp
s1+LAyWFgLUqybH/fHyTigx1kUflHKej8KSGJVK/F6yRs5PtHZi9q5e0mCG0PECz2wihC4IDYCf8
E/s2KEe5x5ZTVVGg8GYK1J9SAqFaeon2EKR0gRq44grqotsUbStxV6LazSlxrv412801PIsJCmBw
aHfdwZJ21iCqxmQG4tNiqXiutR/HTWzYzMdO/onjmhWOMHW+Pjrr8mD5iWPQlNyTMAAJqfdDhNMj
I63pRvYw5UqdJibGd948IyHuDAJGKCkoNqKXCz2L48UFEjvwm9vV3+nS5HFxx8d66Lqcea+cx2fl
FaSgmO0eN9RgvX44uH5r0ZJl0xxAlV5Gk3TFbXZ+cHFeggIdhrlA8r3/eHn36vjvpsZDg5OEDWVV
Mf7cQ01le8XxSmV4JLolMiKxcCubBtBeRll+hUdJVm/XDERp/ptTuusDj21uMBjyTVhwLRB3e5xj
zrWR2ZITt6UkQQk27x/hl0+Xq8Pb/e3fl3u+ulLyLBwRdgQBYJK2F3QCzrd5Cnpr611ET1cDiLi/
/OXu8eKAUumbzPDe2Zn/HO6ypawQTQJAtXUWJ6QRPsk8gIaFdEUWY4SQaBdhv/Ztb9JHnkeYl96x
4mQ8nHr6TwLI9PjL1avj1bt/nc1m0WeoeuZMO3zSnVqtOIJEn0m3qSOVyJWa49TCDpBGX6QNgDJH
f4TPkEIAbeLDTB/MiC6MKbE1fLrvMQeZS9TWQQ1WJohWXiM7XMDaAHTiLz+1bwZnPg6qkr9DWJoP
dglj/pGnRNIegZYgb7PhBcaT27rwN3Iq2Y5/xCt/gUrCRqAyX9/ZOMjTuogMRariNHeCwPC36803
YB3rZODCFx802a139I06TgrKtsNAoIYUqwVaau0k4wVgQmyia5N69tmGMtCqjLismzqCZC+UVpk2
zDoBeybXl/2OY60okcht5MnSEkhHLdJWZosvlbHdwMgSUq1q4UFelsOMsI07Co8P8HDSbMDa7RSs
LYmtQM8oUJ/8y0TcE54ZQUjliII3RGgDiueA6/2LYCPAVM4g+kpQFoNq8FhGndDYca15LTBSGRrE
alTtAEO+j1QIYw1GbUYlUm7Yg1MeskaK0KbJ05WoGlPpfhYlRbhAf8lNrsiFKpxyRic2TmwBIkTZ
UgZGoiI73q6W7YP0eDOwRBj2qczZ8lVNbIbmCaBBN0RXB45e76FFdEXUeOANzhn6RKobHv0u49gl
YImx7jLy75ojC/OYWsFEe4+ksnAUZ3X7t9k/+MeQWxtIUhsFZq0DRJAypOBFO2DHlPoInWq6R3wA
m2FqGwu7RuBqKIQdyRmE0g73bCwc8rlASoOTeLH50iPBetV3BEmHekwQw6yD4/PPFixOvWNUS19s
d15unh7s3t3WmMSMlQKBb3nH8YfoAtFxNI3dXIHs/JaqFLEBKGhsBibE7/JT41y4nsraG0LwdmgI
EIZCqF7fzt9FKYQH5VLafefo237kmcauJ79ic3wAe3BwePdm/j4BXdDAxQSLbaCY3XGXMofB8Rlc
PxHWICCkVNl8IXea2hTayTpPTCpBiKWMymktItDxlMQEVydcfAMVh1bY+MmHfuFFOAouo5K13fXE
kkXYdHJGlgj4YE8BkugjQKY4xQO9apm9neSzPNrr4k2mANMmANYQExIBh1DrGcNoVUKIwkXKL7+V
0MI9ezrcgc9KVo20bbyUY0QNC9WAumClccZ1vfBF2P8epSX7OjRmLUjbvkE8f83UhOyASYot+qy1
Zyk6gmmc7gdTRqvIpy5YyVzuime7BFtsihu27LJp8ZYzaDDs1KhbwMJ4Nm2uKT3F2wSDOYu7JsJh
3GipeXgt4gxxlT7w3KY7DjE2gJqvE9IMiz3vKF/JvK729ik9woZkSp1afcDlvBybzh+cyCn+0IAp
pigJYOVtNEao4neOaAl8aYphtwoNgVWSLPVDivVaAriQpzwyG+pKZuRE4ar0Fsvz/1YGnxTsDyJF
tNC0rEPVh1VAgSfOiCyheJXAJB5wzbDRDIljftggw6kRxu4zlkL3Isxi2IYEERuDE3+AeuywVaMq
M1Iv1x/8IyqGcYZkGm6ock21D1IE4r3kdvuX9ty4WdCzuYB7sWKx4oyckvXxw6tsVOQ/cbhMuven
WS5PS69eXu+wBfAqU5Vao2Nk/LpzdP70dn63eHWx3H6/3Pj6eufp4fcsGXTNwC4Xwrq2WPIVitGM
9NgaecpL0k8ZgBjGa5I8swOPZwbKKm/mFbQ74TXxlW8GiqS3U5WdYYAlcuIHOvnpcXVweZ2l00FW
+kp7InK0etql5jzHF693v4baOrHv+ebt77bPsGlt4EFBgP4+natEoAtH7v5Zm0S7fF1XLv1yFbwk
Xc/uEnXSXaGFk93kdUJrhqvNl5gC8PMgmSUhSO40H6KNyOL3Wkm1ZX36K5OwtEc+s1WtdH/6+vz+
t7Q38x4GXnyJvdjME/3M997VKlKjB5lAsFIzarzFQdzQMGSmgtgnd3VBOd1n49uH+weu7UGQvCBf
OxHtK3ejI1vK4kXWh52xZvqV9rNymVkjZ6IMVXNlVS2ULw7DtlDYa08Xs2tynWipsBEFmBM6/S4m
M2XqscWHU/b3D0eRCLHdhw1/XcOV8JGpCoy8DmKSp6D1QiX1ay2Dbvf/Nq/TbjGlvqSgcKzlU/D1
0oPWkmLTbsQEk2zfcsyUE28ybOtzOPq82ugEtSJJkbYIhLeGQn/9iMGlVKyKw9Xua1IHDFWmHRq3
gie5KA0pB41AOLGKQ/nPavL87O32TdaOL78ePvJNrxLM2vAqRiFUIlBRTQbJowIB7FXYGIMsxLIN
TXI8HwkqQawcpzBkQTyM4dhZkNYXh5xGMFGNhw16EwhIM+PoY0yLaUzHFYuGD42akaPjBCAvM8Vm
9HRJBsyjfADz+UGUkM8nn9Oe1YcChKBNVupv0JoHeAt14LaY2JZ02VoHF5mZQToZTcCqxf3fbmYH
23u1xrH35dUpH72pFuuiJX2z6N1KOZ4BAD+mooHZetrAw2kRhtNQPUcQAGmJM0JpQTyxR4M+23Ih
XtuaIBFGTDZ7ZyBxNUkerkxzMSols868xAE2Y2Ao6S05bCQ1hqCqXULaaBuapf3lcxgMzaHGn/Sb
oZoNqqRz1LCUNBGA/GMTE5uWT0Tesk2pqglqTkSD46Ftm2NTQEyVCAtT2ld9iVf/qvly+dPFxwkD
ggdTChsZAJJQPwDTpUZ4GZy26fxKDCo+TVN4qLACqIYGK0+tKC7sWRzb7BqYefGa+oGKRK5V9vFM
xMmk+ItEoyEVOYURKyG2l5cfEzr6FSGgGIUcMMDgIuFqH6oM03+XhhgjAcDs9XIrp2j1w+7KMGBM
dVhK1qqwfpOi94VqKGKOOraEVShhiWQm2pQNg792ffpbna5xu9iW4cS2nwZ9jC/jGvvZXtu0EMVc
Vr6ISHvTth8ebrOQ3Bq/n1mBESQ+NvmRNRnJYvXlzoijoSaTCWiJs+YlGYmA9IA4SgKLFXwJQEsw
hWEOGPEqw0Rism9tY3c+tlImCzHsgH1xt+/VFytbCVBaCWwbzKYCxiRBqfI1aFYnpjpUUNyZN5GF
TNl1M1UPa93qnn5GmYoHUB/yInpxBmWnK+R99RqXKAsNl5Yovre21g9ETSDwF7bvMqWNvsS10gC0
AYZ0rTGq/XsG+oWqPRsAPCO2QGq9mppFpgOpeOMDazSh2Wv+rAkSXu1TR4Jao1iJVn/rlaa1mBbA
pkrbdPQ2ND17RDOOLUAmrSmqacwzLePDWDZwNbv5KaFqHpc2A6dReij0x9D+A3HTfHBTfPKyK0Sw
cxrEzYMUFRfhVCL1GJewLXO2c/oX9aDY2J0qSUPONm+XDXiQ7GB+u9tEbR5pVWWn5vBr7WiFRJWZ
rdHqawvjZcUoLvHSHEX90WHIonJzq95As+0hulrfFCuYwCpu7Ypsw6SiyHGLZD6mqnyISPsQSNsW
BWwqvJMAUo3W/V/Ozqy5rSPL1v/lPhciMA8P94UUKWuy3bpydVkvDJerzAEkSBEkQeLX32+tlZk4
gNRSRUckNnbmyXFPOZ48a/WB5N4gARmJS/cSKkTDbPdJFNzRenwEl2qrvIynawye4RJpc3l0/mt8
1IawRoY07vzxtRZ3IxCBRMKBYxN4RDNTb4Rdhi0yDxQS5dAfSXzqSg0IN0Spu9mrXuFvyuuwn7w9
/DTTHN55uN6N1dysKoNkjthRdCQDSDaBtE9lX/wpjb68ePXyD0jDU5dDc4KGBDxJBt0oSD32rOWn
VuGRJhRzFl7jU3LzICGpoaZPoZRghjNiJYpQqMXQNROHHetSvooijslL7qZIY9RapIgvheLVzWT8
xQ+fQPDGjoN3+1POtxDCXQY8pX+kE70XqvcN/nq4xRi79iqaaDRW00eanR6jVYVn4GX9SiSqOgKC
S0jwQJWmYzNUqzm8BAO53ekPMHekSWrWayWlQ26sD3FDYp/4qHou8t1y8Q0kC9PXk9WvLWpICqRc
V4GKw5F1GXeaSUnp8wB6lJMAHrXBMQyppRtYPq0QAaOmVULJktxTdSB42uYoaW+C3cQ8I5juFtaU
kQkREifxTbCQh4AwCRhWmljeoE2L7j6MFj9f/FwO0+pzepThFStZqE9kQNYEqWS2FiqDCIS+2XRg
Vqwe3eJGBFoEzlca3CnjI53LgsJ1IklyfKEveBwZgpCghQQPTHwgT8PPFr5cccHZv/JoLeZIb5O5
vUUZia9KSgVhldnDP6HmKYAcpGbY1zLYkBGOrD5M33FzPL1KSvkaOluqFqGgjOi82awa812M2NbU
2jE91VHh7B+lFl56QFqkRKpKDaU84imUP0LbMwmwah4jkWrxHDa4IrvtdQokkffK0xe0uDwhRciV
pAkJK4GR2doSApI07CoGqHRm0TlyURbVZkoIixFG+vJpBMKqzhrV8ic5kyyCyzIqOI/wzvmyrA6a
xZetPwu/nhXd504qr5RjnYhJTpY4/lMXEFI7jP/4ggQH4lJ0cm0wA9tyhR3Z65p/Hpbzg5z245yB
rSL7ODxmp4a6ZZcHSG2BfnVQO5W+O+7509NNfSfrM7uVxM/uT3nDkE8zs5G5fNHXgGfr6Rv+co0M
BhiizP6LRdI0S+TiqAwtCbFA4qggCDC1B4nZVq5EpcKVndHxlpAn3niN1QgpKZxgXW9DTdK43BwD
Tk0vjq6/vHfViXi/PJotX4Nc/X1ypaX/VAyYKqVWrbi2kDvCXhdWWi6gG4VTAKHlpuaUGWKIlt7v
TXXUBZnuu3AoyFlMNoiJl8/E8iy56pwi9EM+GxXriLcFtJo3owQJEriWLBeTwtOcb+JRk3fhVkEQ
Ug1nby7ftBaDVNGkaYkRYhOVEFp9G2JQ2ev10f3lMW3kKyR5HEgISKgT7pARObeb2equUYtIdCKK
mCZpqoO3pYig5Gk52YpHxCsSLNIiuf/eTo+RJXw8Bq5/L/nyCtwutnmDV9vxhtrJ7FwmhLduuqM+
GSdQxZCj9EX4qSaQanYhXlzqq8tIb/psCnpf1UKhIqVV2n2lRDZe64u3LhGp4B/HPiqwvLnHdmTe
KcpZELzZDGVnV288+61Q6qwTxK2RIU+aF/1Vkezk1jMHavNu39YnDKhXKJGoVCCR2hYv3jiqQ2LC
sRluSYqgULyNpvV11d6b3qa+rOgaJH/ikdvqt9W/VRF9ogSO8civPxKUWKqCwmydUgxBSavQPC8f
rnVib1crvZunJDKJ5WZYEiIzFATTyn1VjVQ8iyGK1EalwYldaBtTmSvGMJy5ZYzayHIeuNQL6Hcp
/Q/IC2R6rXx2tOidaqNcfPabe2zMUxXMAVBFliscqVWy7gQorLKzWy5UJFyMq2IVQfILuOFnAsqN
AhSJTMVxFIdqScTu/vSBgdQKyCWa9bICZI8TTT4sVRLyzW72x8mIR01QkzQxdvcR4NfxLCofR1Ur
5VojRTbTErLlNgW8CSRTkMC0Bbz3ZeNr2/WyN4ezSmTTRk+ddvaGQzUkTaL24j1e2DFjW4rmpQjz
qluOA0LSVCtkJzaLhFX2TXFyc2OSUbfSrU48KnKcSGl08AhlFCBQJZlA0SiI4oDUqNKExErv9nbl
WOW4LBLb2jzdHq8u/lKJCSGD5+PVknMPjfTU0+pEM1xkeWCDAZ6igFXnUgalkrALk07F1uMjqaLz
JSztEBLnwpxvpzJKUgcrDZl96bFb4s61jmLasy4SepR6WH1KW1rhZpmUrMqiIpiKgWoblmnjQBvq
2uq0hVikcH3N9bRfudELdWq4l7/oWwI+Q3oYEB9VB1GRxf9Ex0UXgonCkTWwM8FKj0PfmF4GySFE
gwnyIWZZPCpjCA9zGUbxIL3w9JfpQF0XaQJBmqMs8EDMHxnuRpKpW2toIV6Osz1/Ovv5/OoXqILh
SYUy2gSWdP7CSCymiGfpIH+RG6/NuMUhjOdJECDO3RN66Xj8o2xFS+nYMT+xTzlr6HNQMkm1mwTJ
CZ5AvDkNFC94PUaUsz06xTDU6QIf40rULsROqrZxe7YC80nmBGHomsXE65Ncepl9/2BYvDm5Sol4
c8QoJ4oCOZGZdlADkPq6bNrQntASisSbsmN3CcS8jRYfn850LQJmT7db3L38wZUAfV0/AhHd5arT
6JCehjXqk1/wIB3z2KFB7CjJyhsZtU/JuTQqQ2Iq06DaUfsTnvKIEJwqbDwILS6vWzsymbeslMpH
SskzaZN5yye5QdGEcN/wF/dSHdZDd0rYZ71eZSZFuE0tggD3DrRBEYqjvdRBeETQXSyV1MUMUGTN
MJ6saGhqrYp4/kUIiVoeo6uj7UbXO4l+DOZC/fiJ2rHFPEGVkla2Aiy9vJB0AxWhJNa78jETKknZ
ZBhY+/JQmuAgtJHnO8K77b5RLDRAMlsxqZzbqxFDN/fkQYtxUB9Ico8Wmpj73Fxoq+JG4n/5lkT0
jzxIGm0AkkHCqUJBeO+lNoexCvWC3jiLJD7IBj26sqNqEiEPgODlgsHGHGpBwal/vXSBMB+wTDrK
VDoudtl8Sh6EhChmRlAg9qx20i2MCk0eXl381g0gN4ITkszxuhGIUYLzXBF9KUtrAOFpHwhPEzn5
AXHJj2pw0LNIK0Ese1nQki0wjsDl4Hh6rjucyIr63/OylyLRTdarhvQgRrn210nsC3Rslyv9kzAl
mRC7TsC9dqQ43QJxQRpUUhdSzUtySbuLsOGBa2EWkRMDatDqsGWtN/1s/CRalvAoQaB7icro/Acq
jRMkb6APhWLGCKYkWK8n3ANbY5F5kjougDUzC77t9PTieLp8iwirx0CMSRZlQoyDR56x9FRcAu/s
VMZOEhsKUuUyZRBQb8aHbDiSh3ggeHW7DXHwUFiy6XSQIeHm5FyfGvrAVGS2U+REJuH8jxAY0pZP
3MtEEZ9nyYCoIBRQ6waa4oBpM0jigoSRYhAJ9ceTy82raf91iEu+PHBenbqWDM1ieHj+yHt7+3eo
0dyS29c1I8MW6LPQSLUE29o3/fl89Sa10kfuyYecgcXg84QaxpEPnWaJa+tbqS5is7i0m+qBxlEw
CGlCRyARI/9fVkfz9XGiRQVaEmsTvpaIbIITCE7VkzF1BU8lU4NEaFB9ALVXF1V5STPUuNXj8eBc
bwgnP2VJJMU1C8iTiLjQnnDwdOgJgbeERJ4TjfAi6/iTnjoldqu3dBiPakCePOeLPzevEzuFkJhs
zH0itoRUi8piGAkRp8g3NV0jRTwhi8RtsEtUAmlhHhHZ1sUgyaAjoYlEPOVPZVIr6rNrH9XGQ8Gt
rt3HiUftu8QJicg+LWiQ0qrBtJFM5TRrA0ttai+SNATHpSWJ78YQgEAzljONaLe/U6z/TPdsYCfD
07tjoiX3Vp9oAt4UydNCnPjxuOehCJjVUiUTIC7VCSHLsgLUOSCQWFpf9PHQGloRBeJY2RMbnlat
B129f17rFtGkI2ZGbAwDcI5HqohXCA/uHGRuPUj3GggVC31oae2noUulbWt52tvjXq5fG49ae6VH
4nTndjF57aiiiwWQkLBAkNqYxOM5UZujNbSDZgWC0BuA76C/xdDyI3nyodUpEm9yIy2OCOu/9/8C
c7m0O1SttaBakDKpRaDk1uqjCsxe8QUxkFYxvzCRAHqpVKEVjtfMI2PQUpiZ7CctfxACauwEJ6A9
6bYDnBI9MDfIREj3EXPMG+oAfcYuKOcJ2ulvEHab+GrZG50y8D4Uu0oEebdJ/3VDTZvrbJ+xVcRZ
dWVUbvXKa5Pu8DNfK+TyO5TUmVUmQiBj2uw20YhYikqMi9lPs//nF9x4RERSJHpwIpMOxcGLZGZe
s05f2GKTMgNsTNGIl2iLUkbjIpZRPZKTSZjtSAr2mI2wFFLnEJ40uO/bCb2XPJITEOc8SEqmMtLd
RwRJv6Mo1LQhRCqKL/OexqkwEsS8gPxrsnq/i4ct6c+Py8SEBBEEIJyPVwpMAbt2G6NUMkmmqRoh
P62mx6mLntmOE+qxLksRNoexhTKHXmohHniDIF2XQkpRNTsSEgIUVagACVJUS1krSHAxFySgSVGM
xHecpCstWz2dPPGysdu1RghEiVwtt3+9QajS6BQlrKrCQxxFdOtAZgwk6jpwaBbGztm2oxJNQEiY
CgR2w3XVGVmXx4wQ9kb6LRW5gYcsKZI84Xoi0CC8EfSY0Gr0pUy66c+A/277qIa8dQhRzViKIj8Q
HlJIt6gyrSMttU4OTkhFCEgJUA09R5NNYc3X6To/rL4ULpSPRtTdiLIY25EbCqbICFDqAexWQpfH
0jKKp0cmXhfixZFFF+JNplAQx1cmvF+iYA9UA81claxlwpLn69VYez7p+ZW6ZtwqlozNtnADinXE
hEqqmDRJQw9yAyq5hTxpEsXJghIMEoiiRh+oKxeJVHOj2lQ9Sf54SVEWzlMOQTU5PFmcTs+Ub2sR
SLyqWNk3S5hyR9F+LzvRWXMlJHQhTksK0ppFBFynHTyxz0B6gYhQR2Qlgme6pRlEbRIdpM2N8RJH
n092YygR8+eqUxrpUmyQQBu33UM3Rl7v36Qk28/KrFxTqz0y8sWN//vxTsKhnE1k0sR5BGmtr9nw
TxyXKNQ1sq+yj1B3Nm4smfs+aZIUXVcxZexEzGTh9DXLGpQmx9diglAO7QChlP0P7kLkssAcS124
J8tPZpHq5NqFaUJCFqMjHCFqjCsKDpLyA3kEgqQD/3Y1uVu/bHuXy48ZQDBowIEzVMgAIiFrHdXJ
ezYMG8A9pyeeu6jnV7PhyfNc3yNVNryJ7Ol7iumaDGqzWp6sbjX0VrW81ip5sSSygs8yO0vuEmOC
WKXHk/1KbVpCAR+FyI793+7Xl9Pe9uJu+ZE6ukrpATJeoyLIrTYCsthP+u9/rGbgD5jtfeZ53B9P
pov+fLzoT2f94Wj/M89X87OHQX/4MPiv2M5yEWbsLJpTbXTsrJSovgcdPL07kGqHkuA7korwuXvg
Wl8xCEOCwIhwIaM4HgnRATb/AzjsAMzhn3LKrx0iqgel2QHpnCzJfghUYh8kWyHZUCEEhEUrIKzM
6lW2O8JZSV5ELfbNsGpqlIpuDln4AfkHY8jbIf+8P52OR3xhez4ezheL8ezgK9uji/X6YbTpnXuG
2iwVSMYY7tgABITGWXT1IN4jXJ7drk/HL7ykAkOIgwOpi+AZaW9unqUIEmurBsn9FnPYwdCbC03u
TqUZ9dU16B7+aM8pR8V1eJUTLO08OLTmITCu7UYFAeKgO7AeDsEXhw7ACCkI/isu4ob8sRPFPtgk
FrsIX3jseR70j5IREKbEa1PPw+jq9vOPmCQdOGTSeD6bLfqL/mi4mE/2deSp/wUWPU/OPViGFXVs
Qx2gdVURWBGdCLOCB4YpjTsgi9ujqyddPMW4yQvm5SKY8v46D3TZBUopIwaHPCeS4hhp7FmXo6FE
yuwIyMNwLQcii/50zghZYVAPGAf9yeJbW4fhERAGYsnXv6M0oFEdAqQ94lC0KBwyp8SkarXBUaLO
SCV2+wf8GR98b0tKNB8MF4vhaDDrj/qz2T5/trOr3nZ4sTjTJ0DXDJIhOgVFgwjC21n2DZuAXrQI
T7C2zZWPz0hDPLfvRCMjGEKSwHYTLXxpF1FUnVL68Eo3g92+vL79N36e4uCQOGgEiIKFYbCK8JwA
K5aunB890DE4xhmJ90sdl4WFPPVmcrQLaI2Dd6DlICEe8wgWkqaz9UwALnyuKZ2c8VfXWsJylE0M
d07BgbCYQOkhTC/XjCtMA8/B4PRa66HR1fCeboaQH0hAX2ZyX0Pns1F/qI+tzRbTyWC4LwH3l0Pe
Wn/6sn2Plc44HdgcjGxLVeCwOjA8L6sRZixslPA86VoDcDhnW9m9lUYjA7/xoCg6SFvujArz1E/B
js4RVmsbD6GyD+Ll2B4QPhATiMuJPOgPAoEfBm96b6F+OU9YmFdpL3qb2CAidRvew59ygIVgogCb
y1gJHqxvXz2eHX+fAePp1yoIA0az/mC6GMz7g8V0nwG9p7PLy+vr0fb97ibtaKHNJeTmH36AoD7A
IHWRJj7Y0dQxSiZO5YoiNO5i+fvo8lG6l94LRAaRQ8bc1EcQHvk3ulFGqlb7MmJoN1JZrzen1Ars
9vx511ni99pZHgGbG17fvH7sy4AQB3h3czo6zaIlAbECgbEF4ytWk7kwZN7j9pkZtyFTLrf7iQZe
Res/eBaLnxaTH8iHzVDXYJFdHBG90MRT0MThOUiSAG/7vuVQft9WwzMcyd0KfYo1GQb2r54umA7z
mPUvIGMFRgxJoMDB7etkoMu9wFJYIGuHt0f5zhIB8E9nsupnalsTWopKRQISliiUsu7xilRH7RTU
kQPw1AFImjzlM2euNmHQGEhwdHW3uRyeA0fn7/nkNvMRS4B476F+LG0ZU2ap0G9MJCQqqyGNRjbV
oZTtkDJKK22uI5kg289nR4/bUzwxm1hKcAwk+osuo7f93tlR/PVlVQz8csatNtNj8k4JTfmj9mh+
7EM9zE5WZMtBfp4nrs126sOTPOcheIMUDg6sJv6xN/j5ZnSnr796qJbM9N1rVksT5EceUF984fBv
OaucZ8CkSGnxpsBWpqjQ3narr4kSH5djSt+s6fKS+y5d21CqTPvjoQSoOp1eHN2Ml7ryhAAd91w/
Pp3ie+LjVISsn6/0rWgCYj8V6TMB8Z3frD5s7vSyK+FA3MP1T7NHDu4TQKUJqB0l550za9MB0vY0
caiR+Fmj8pRBEGkJx/QC6faICX7VP9Ph6dH85L489RCJ5zxsECQugcwfNXnUdL4EaFZNDHJqgyse
62FngBXDTkgMO94g3zfsI3+r9KuedTFhejKejYbjycHY9350vVyMz5bb99onRqvpQaLbWAN0Etwr
fwkjIHoapOForucnLRZIV+eDB0bXZVW/HPc1Qo4RIS+vaNBQqgDFSn0I58RIo2+mc6Kvx6DEBgmt
AjMK8YyhrHBj0zLdzXiB4mLiQDD1aUOMJqU0LiT/XeZeBYBv7phbcNaTqC2FZwJJ+aKcF4RTLKUR
AqRA6AKEEMAg4OkXoQSINk0m//10p2M2mDiRx4scLK67LwxMWMaY4Ch452GsJPmWkS558JhOMwi2
E68S1A4UvFnQGFQMJyG+qDOvbuPBTDJFRDuwBUAMHlBG5CFvJtpjC9eMSLLJ2DcWpECSMz6yBU9F
GGipHR43N0hCcIbL1KUYoGo7KYIcgLFo2ARwYKwFkDW1vDeoN69Uj/ryEPFwpeoxflynhLoTCsTx
LAiwY5HJNKm6URI3Zm5+7hcVEwRcjzkk9ltix9LYxOzmw7EBQISOCEGKaMeG7AtbE/DI2/ctwaCv
IdzXlmA+n47H41l/3tcQ8M8/Pl6uztf/9/8M/rZdjB4ftw832/flWEHUBYlt0ouu4Lq6jZTVhQme
IGCK4vlu2f2jQ4exRfI00xW/LdFhv2B1Z6MjHF5JAAJxfnxerliLJCADPAGKgYaEF36+Oq/35EL5
sCowrAxTgocX6dT16g7Uj6kPD/Y4Yd7IJtSJEDwILsQr/TAjBuv7/FhoUnvAjsV0PFksBqPRdDSe
amWpw47R5nHwuJldb9/vDlFB+ThGekFiUvj8or7g2TnfQXiGUgRCfAyL1og0iO7eFGob0CwB9iCE
B+rCqNgE1M9XL0B41J9Hiw+9yzeZw0J+CAsHGh+6SvK1QhEZVYHYgmxTYczz7gQUjosOgENePjQm
OD5azU9icCP3BIKcP78c8ZJizH3v7OEHM57BaHFI/1l/OhjOR5PZfDQY87XvffqvrtfL89X2stHf
5wpj3aF960KgNPoRyHCaDXlwXEbDkB/XVCMKkrlEOAGeqQ2PMONcmao5htUkSrOvMdEeVAQEXkR1
ggBhQ7QnA99ir8OcxqJwTCqkCWvUJ5CAuNH96bNe243tOkA64yQ4KaNHtE5g1Ku8Y0eMMsYpg586
YBKjyyCocJ4T9Mvj6YPW1OH2zS/nvboPg5rVI41h938yEhp6lW9P4cTwyWTOcvlwOJgND5Zqt4tZ
/+V2MX/xFBeeUhZDhwOdg5Xhb5AyI+N1fM+a8ogkEQCxnjsuGHGvdBSRPJ827x40Pkj0RAQSkRQN
guA0GvCixW55t4lKVw660tDEIjIB07uIV99vhxNdPGgcK5pRAJCFDkGvVTVZkpnl5lFJktNIPrhI
s676x7rj3ZdSL1/TAmgETCMCy5enSJemcBs/6290AG0VQHl3lrJTPSKnbg36fMj9u+fRm7QxEh+8
vCpNEHXWtM+vxGcEgIEiEIkFwYGk8w6UQNeXKRpSXkNDjiPKQAQUqdWBCf7wRGZfhr+tB+XAlgcO
ZNFyiVpoEkT5UbMYy6hXKmU1IglhiR9bWZSJsvCrxE63FLxBdUvuqxqMynhsjdlkeY4MmiNW2pJ0
f91fLctRCaYt85/14UjvwZGSIW0jgdLznrEJoebbkQWJgJSY0v8TPf1qR2vel55OUdXRZDyazoeH
M5b+9GU5HJ8zTvFUBcVCgwruhRS8OIQvEBEM0rv86FWhxdF2+hHtwkkQhx+0pCNBzYEli3PEE/Rq
c8oprNpTRpsklB6lBEq+7I347W4HkPh5hJLbY+Bq2NyFkRFglRjLAHxeXnKpTbYZITfiIKLrfcsQ
/3H6ev7PQvhsQddzI+KDu8hMSL4/LBkMRN6vzKQWYydjhiaT6YGZHG3H11fr87OYSQgLkyE19A/B
v5otYupiB4jbbELMAuFZbEuEPMVQXP/KXcGwhoCybULgRe/V9ekXDsXGPEBxcaVCkHAlnJC3cihc
wVvY413H8EVzC9+3AkdiLsSyzlShWYnYisDt58nw9fYPTMZuHBP+SEHqrD4hTcHgWnB41jQlfEK5
PF/9PqdG46+2tVCUYX+0GC+GdGvzqZ53RpBPk/5mMF0Ont+vRwsNUuCUup6ZP4VYd7Vgz8PFx+3i
Fx7RB/W3fj0EhuCKJ4zrQjFm9AmmeAEPH0ok7o2kU9ImqU9sfL1vHu60lXUG9yhSHB1ObHe73iMW
G0bQRR1Of8VFh1GaCkTwPBRWzZlgfzxfvgHFMbzvvsdd1KaupxdOZBWBl1H2hxexX1o9KB9ShzS0
PpC8QSibkIgtMLQhcP7H6PLobqwTmbjz6ze3OrMAKtviS6tb14kxH55Mrn73BdSfoVY+nGqpT3Jo
SeLl5BODRFaZyzCg0JV8TNre4Pjuonyv4vzt+cVbCF3oy+YFBj9z50zj62VjkXIIHfkG8jWN8fUp
SNbWYpVsigxYEVtfeaTHk/RYrceUEmADPLbnKXIv7cvuf9ZpqyZGJXO0s1xIRFAZXLTumkpIHX1X
TPCkQ2Xb6GS3DUO50eXA2NhAKkNG4KkzLQuON/VskPC0G5h2pVHAMkNEnhAa2gaMOQ4iSapiVHpC
d79oNuFSdDt9exqxwlOPAzXzoDt3UiP3AOnx79FYisHDBImMWuxWg5RaXsVPUQ0eyPP37Qr97Nc9
wJxjDawgTIaj/tgLCR27cn+1eL7ZvAyfvVAgNagH/s4f/dniWBIURSbkMwB3fsdF/VVRQJBwP4pS
5cnm9t1GN/lHm0DGs4V0LG7er5aJtARJqeq2gWyCp1zK1l26BpSDxem23HBNV4HLMDL9RDqP9Odd
yDAYSVJIrrVBNJpkgeCNTHUR8P1O3z2IrujxmlGEODwGvzvacpi7zJn4h8lAGBsNWPeYyNUuqGkB
6U7Wo/cIJBgQRyLdoaJRGAJSR6cal02PV491gdTrlsgdnUwgketCK2EaovGBnx+ISP+rYy8sIGnP
nk5nMRwOvZ/bEZHtzXR4sbka0fWwwMKYEzbHwduug1944R3dSSAh2L3i2F6DT3AX6I6f/zBO3Ym7
f3EKW8Pbb2AEFeZ1xmOEYEAKgzzjLaDLwsZUApuDwsFhDgjeMAo8WwRl/xYOalCmyYAntdUDqZsj
DPrHmw4G3PagAlhB0I848dXO+axP9z+fcHxiMWXntr8/CLj6snhen/XON3XjFjZQELSG7uAoEjgQ
L6QPDjI6ZS80WuazRvCAUKPusPz1Dcga3oCI9LW3jj7t+FPtP+FhhhJayQhhignMglJ3VQ8iw5Tw
pW2ShQU8QgtsNkHDnMDdqh6kjM0Oc6Qlm6Pera4cwk6jJeKG5y1NMwiBNHi/z4Ph5KulPGvDeDYc
jqZTDoNpqamjDaPh5u7y7mLz/L68ktcGy1GFUL9B6AyOgxmiud96RiH6W6kSykv42cvR2e07j+Hq
QK6tCSajJA5XyaW5MDLQH/QtAzbyX874cMmfmd+rIOtaIHlmNHL1r8m9Bn6q5OjDXB/8zeEzZvJN
HMJ5rC0Dl+DA5AirM24hclwiEI7XQ4MER1AapDCKxLYTXcOhjuSRMd5kA/L85WT0LnkkU/CSO2PO
clNbkT6dRqyWm89LeMM0c7XI3Xx03L+XGC7eblcnMQdIXqxAZDHDo+4ZNyQMYUT+iqh54I+cEt+R
I6mx+rvRBZFtQO4XTq43JGYv/rxLsnlkZfCf/c/ItCaG5dRPk22lrusC2uLkwksvcURTUlMgvUZC
aMTD6mS71mYrIZ3auYrau40qKTN0h4LSoM76XRqJ0lByeaGDOFIrmz2QaFaQ7+sUR0++NQhZTDgO
NpzPJtPZ4W7Fy+3T1XLBICTnWrPhlj4G0d//Nlg0AogI+Q15UCJFs5pmdDYyEnVz8az5qVez+EfO
0IHe5vLtw2yq0w7EqmnOJ7evyYgoBGoVd3k5e6O5q4YcWduK7Opj2u63og47wd18eHr6dXLpU5oI
bP3aF5FVbr75pS9ocM0IWVreeSa8jrGDpApqqD4PRqFqH5ckEBkPCUnC+ad8BjO569HFT5N/PvWO
063iU6WJ2comKGUpcv2KU2qZlgQqpesjpCqldN7L1drU8RJj0UdPUOqR4KqHdYsvY6DuAKgN0SPJ
yCTyvOX9JQQutj4iGa2ISnQVQxKsPvobyqPuoW7BJytUAr2nJFQlKp9SgZQSSPFSYI29vDyT4ikh
XumB1wYJAY9mAPFmLqB687UrisrFVUWdq/FIsj3IB4mSAaG7By4k4f3PpfVtvZ2q4mgUUMSi0rjd
bK7aJJmVugaVNEQj2fZk0TshUw+aQhXoEYsRCoUvpCFBIO0HF53VxM7UqVFItImFrGOkNIdAGuLl
kA5qP8tZP+ybF9+ay8xms/FiNJ1wsNAD2U7XfD+dL19GN090zXlRmAEAfab71NZLo9I4ggOxHCCo
VbpYcGyBtMxOGpNtfPQFjYvWCG+qYfU5mKNrmp4P22j5w8N/+qiQ+wDibTJ5IJnmZblYsVrqRvKI
TMQEuQQJZLYYUkcoc3TiRc+/b7MHc22ZHSwdzhej+WI+HjMcnfuwfIfYq8e758vzL3ebOnGkQHZY
RMB66KQRWaR+zrt1prUGMhx8a2RuCPQGh9DEwPzDk+RBIHk0Fy9HzghJ2rpJgW94fDM9TUa2mmVI
k8SqZF3tIeSWwwIvWt+hR0heLUcF+puMfb4jenb7Go6H7yDBZRuLO2F7O2YQ1hMIzvwPKCS3ryIA
KFggoxJMIYIR1kf9gHFoXUKswHAcH2onyJUScNf6G7EiA3INJF0kKKmjyMRFeaPCTHOIXL+/Sg02
vbfsAt9/Illi+0DWH1ybnLySDBwEWHZ5vW6NmZQIPn96Xr6+OOJf4pfXngzLW3zfFzpOMH1L6NDt
fn/IqnW/fzD4vhoPz8bjh5uNjg4jGlHwCJxHCXX8HLEJz4HNa642TlepQcd9+LOuR3ogQKxmHEgG
HqEiPB0x3o1u7zjp9u+SDnrmzrEcQjAPdLOIRukz6xYDnWqRGs+fEBlZjvLuRl01uH2avidLstGy
I0kYPas3dhCh6ZkbgrdKpZYLwVWuZ2bsb1ooWZxFDsAXN6/f8ye5tCxGlJCGuNqBVGlEBGr/QpC6
H4nAZ+SLQkuPn+x4XHejQXHkHKRBivhm/l1pTV8sUctsPEYPDQAJlN2zV4ju2kkAsPOuW3kdmMU6
qqw808X76rSkTn7gSDGwZQKOQUW+QICE6yCbPoYrQzL45HqhHKlYgy2jlh0pi9M7hKDJDfkF/76S
DPrfGk0vWNNjijrkNbHJwSrB7Pp5fDOcXrdVAspCAapqxNdVioh50wqEPbjtX+/obnGlqao6Qpvn
fKVWX0Cv2zcvy9eX8UQYGyzCWPdvysJO7CIwEzdJDvIX04igdAxU5DC2CYjwIINd2JFHrFtkB/Zm
2BSIbRJ764BQdkqTmfoifTgLJLTDmR/wZPoNniyG0/l8NOPI/Whw2Fvej1bnVzfD+VM9jwDn6eBg
S2BYgBcH/QNB4nzCVEJVRdMVbTWHo+BYxEASZwJVBz76Imn4vb+f1/jeWC+TVrtUig7XywFuLEy3
A5SR+ZapwdrgMAOybNw/3jjbLAOMhoUwuhkF2ExvBGvhMTiIzxEoh4iOt5jAm8yAZKkJ+PIPvsKQ
xSZybGLUyiBH8MAmOw1Be8EDSy+bSxYIapIEYfECcc1WNCThyA8IsHSD/9kZX97P+KoLZBed8e18
NB9zvOVwkLu66i/n25cvj16NhdfpA2GbPy5rCaqq3hgceWpsDmvxzrfe7yWe3rHgzyrfptLp59D3
X16u+GjPH9L5dHbpg5APmIJg7J8YSVjjXviGNy49VZIqpje+QJprCce8zd4dazeRI8bT/NR32yfP
GBIt8sPLJgERsUhZ8HAdPGYkjyIZhET0Ym3cN+V5EZUXPoHoOFgZEKIhErE4eN0Nbse3vyIVhAPl
dCjqiRderpa8g5wRkwdN5brkzJbc5RAxahwxAq/2CF2OgFXLRW8I2pZjrjjdR9x0JUBdqPAj6/XV
adL5bDwYYLbms8FwOlwcHF/sXT2cz+55v6auO1MM0kMlgTI32hrKP+iH5YWOW+FvEVjO5EH5ODNi
FocYZrKl8Zd7FyFPWlNB8uD85dFwvvbSZYRkw7mV5Sd9v1652TpGYDVQ3+2oNgkLEihR82CpiVcQ
nZTyAnYggbFdGSTJyKz13cs/ZcskD/W8dGTjEN7OZZcyNg8kRlv2QJKSAIEBd+fFPw6RaZBua/Nw
sn6j40VXb582mq8jATFAgXgtXqtrroO7WL8arvQGi0TPo5snPvgIpj7PA3MQCU9uklqc/Z2IeuZB
VBCZrTqFjOzhDfIDWTp8h52jyMjSYtHHsrGTwXEG7Ftn3ng/eez3x+vhSz0K2zYcIzBAmBlhCh5e
B0dAunvyMVDljAImBQ6rz2JRjOPGF+cZkxT+15WssP0AxoAAkYK9tSv49T+PZMPGcDB4+Gh7AIAn
Qsuo0/1JrADRoD4kBoYZUnGPTAg82PH9X6yTwILRgMORA94AZBZ1cOiq9zx92qy322vPojyRYhSC
TqOWkFmO2Tpkj8MfFjQIjYNb++Kr560yUznsGG4vXsqWHoSHITvy66yi+nVcQR5Rfw8O8EPb4A0J
nWWqz/kKyn3ZO8UOx2kTL0oQSjcFKNLeGURBcoi9P5RiEMX1vN8X+YkPse0tlUDvaX88xnJiPxcD
DQ47Ir/dcmvDfD1k8IeSDl7djY5BIHkUTGdT4oGoMZl4d7tL0N/WlTMxCs/hGNvQdNTohBLahgLR
ifFD3my0VZQhVhZ+ZYWIsb0gMSISvI7TIcGfE0BVughVhjSiGPJMhqUJtuy1iq1AssfF22Cx1Z0F
muhvd/6MMMkQW5VBEJWorxDfgEaVUjFqErwyMR1l20GgfCKm8eAggRFyYKsgOHW8+teC6YW+UI9H
53ToX1hqH5/P3hOzRQbZF39qT9huH5Wa1t1t/rW/l/y1xLS5/kQ9UjaJQGALl5YuNsIpMRxdbrkH
+WHyjijOIFFJSYzEU+U8TfNLn0qo+7IjA/hAOGNUBu7sDlCnQtKDhYnstxft02f66Pwgu7o9j7DV
XbnHI5z+DH0DaqzOh2X46/ZscLcO8Youb3TBG3j59CHzOoYqeTbnCE23ECL2l+OPaHmUvql+Qig3
ZqB8e0rVqstlsQzFGmAdZBoYnt3pg7uyvg2suBYq9lbm9/lTluljihXuNYa6sCDJp4tUmN7xKYW4
284AkZCYIjJoCCPUSOneNpHFYf7Hw/xo1vcbMdNPy4vNaUQ6rGnDXLxkgheYVWWQzKmyjiNGfHX+
qxDHVhM8JAChYv1rdvdrXU2P+Cqa0ay+9HLlY+HKSp+kx/DyBx8I8Kdk9Rkv8N0LuIrplSPF7SxC
4k0RgSEOGSE5yS4Jw9NEBgdJtdmm1UA7LsTNLF+3n3lwLfteh9jwKTwNwwTNOSB2Ic4mHhRzIFuB
+eIPU+obOykHEmjnhxpoh6Sey6aIdCEJzBun4CQoG70ZcpXNF5YfiM5zcqs9fpaa6kqp5KkOuagA
ODAui0zg2DDg9/ufwfCrpfr5bDodcrh6wAnfwXRy8L7/dvJl9DC/W115+L5evVvr3VAIEBgrBI6Z
yctHsTcxMMA4DAhI4HzCSxJ1lA4S8WUqhxmq0itJXuotBOyJhLkaB6S3d3JxecrX2IudgCdLX8Sg
U6OXskJd05DDJJI0yyJc2n0CiNDIDRC+BEZygkd+9k/2eMgVTuxg79nvqtQFlshR62gsQQYwaDb7
+9NKPTgMxcGvwMzIgJGz7zNxOD6Yg02mE+b6k8lMf/3R5HAOdj/erC6W4/vn38ode61zg3NxsA0H
Hs7Fm/4wA4juVX8ZD8B7ohE/3UpgeEx4Yzk47aVzzPuwdZgSmQn04eGUHZhMkwW46sTLJuUibl98
nTODvvSUgkmV2gBxXoMPWhMpC1e2W6/guymABv/Zn6sTvgwjJIUWxCaOIEUodY7Eh0l0hLwaV034
EKKI4u6IagSRByB1ZhAx3A9L10gYVs0v0qrXrC+mEqwPYvJea12KIMSBgCbIpesiaF2u/UlBCHWi
J2Zk3AsQBGCUlLF+TigUJNaW5/ReeDFSsbaO1XKzL9m7cKIldxJi4IgHRGliEnnUFEhInW6iEXiB
Ug1rVDQC+PjTZvCj84mDg21fa8ZswjUnvNg3HvA6yf7w+un+ZjNcXl5oZR0hys5Q0Lo6RnDMXb30
AjmKlILgbq/fjt8iXh6hNhnTs7z+atPnA1b1FEV66EAECWOHDMXYRaja5xvL2WiF1q8+kkADHu/B
0CtyaKJuExNmXkd6qnyEbcA4uJKZZTnPEz6EFeCQHNxDF9Dl6eWVzsmFKbFUvu8n/AnEaOEwFXi/
b7fmi4P1SnFn0F8MOGE87HPjzFfn5QaD/np8+zj4VZvyImn9IAa4LYBZZY+41xmmK7L5lBfzrP0e
58IpLAOQcS6rH71/YARAyxQUT7qkzjAc9uioDSOq2IsyFSEL/BQS6FAGcGwlsgXtd/z00oAriPCm
MrW6qSlhMVJkBY4D4RGBwXXVc7AGXUxKJPL2/WTxRjOFPi+c8qXua7Fq8/jro/59RwFFw8jokLod
ro7lMAaF4AGWSeFn8ved3a1iBKTMziwkdKMQHCQDpiKaK0Agk4zAJHVF8VW6gO4GtjWc/0oyUE2Z
5svXa75s5QNKdStVSWXUTT1qTAFGqSyPaBtIKu5gPtzA5xtIkTCVoZ4jtU+98abq6Kiy4KskPqOB
chEunaxvXwQpMzSma4rneaXbtc+NZFZaSVxMfGmHUtW1am9PeIAjUaMsHAoOftc/Gs00yMcxYCFz
hpqoVt3gVSwGOyWJO5668FE+ZY7+k1l5W8YFVTlOok7ZitixOmWU9TuFOo864iKOnMJSDyqkShAI
Biw7cHR1fY/psfMggSDVDIE2G9RFMEaYJAbIGQDb+MgI6f02HugIC95ipT5j+dTfsMtNfRjxAel2
6970Oq3v1FexJJiqfT3Haq5A7Q4neUz7Gzfwksfw8dXjb8nLs6iEktpME/TwlBhKHmqaSDUiT6BK
YyBI+ZZtBqNQpLnazapxdpCo4XVPk9jpd3lCU+tpNBAIFdg6cKKkFMdNykBISMXKh8bw+N4iHtGN
JILrAlVTfaAGNn5fqLSzyshBmymPEFpJoxOzhEiSQckpHKvvENOjJV/qGMYSq9ZX1UHM+COQinUd
xMFLTBoNzIAFvMkV9ABPP4foEAdHErIiQzcQ9P3iRpmUoRSP6TgT9fYNb0ER4CMtZIzLxJ2M48hV
6cImj3yCtiqAEAeYWuxOByLXPPAN1Qg7Pg19sCi8QqyfZL+zjuAAhUsx1DHznAS8Hc878sJxnGZ/
Q1h6YyLF5NdXOwhOQJDEqg81ny25+HheKkceVJFwIDhIgdo7CsoT4mZAp0Q0g1h1t1xZemdKbcJD
oSQDBi/trDvTabTiQSvPq4mMy0CRsBQQGuTLhGRrIpJG9fFcyrn2fur9ipcBya7oWgX/G4QglU5k
AlrvrvTd8wTVVOx8KGcq7xA/KXknlu5zUgNbU5OfHxJOVVoAfa6zJ5gSgTzhOQiurjSA0iaVWeik
AFGHNud7q+C0MTH8MC1xJV0NuFSuByQql6OvhqxnhUqCFhsS4pxtAlqDHZowwc4stUxlnYjEaYOm
lHTK7nppYPpdD87opx3VlSV+IwU4MfF+f7x4eFMKh79ns+G0v5jwsutoupgcvpF8tZqdjx+m44+7
28CpGdWkJgwGmAK8z9Q1MAumQI3/rmccIN+tUnhSONyo+6ATB5buwkc2bfzHb+9QwfEbugH1hD7C
rK+gy8Den+lIH1jsV4OyJYOHY0zL+cMJF9WMXk4m46XetiQIYwGCBQKCY2jW89E7sGZFtDY06z2d
Ri+BkDe4tKCpaVU1AsPip4uFsHpLJyg0gfxh4PeZwI0o+4cMzIXJlLND3BI5GcwPXzTacszpvj89
63/cW2wIC9pILWMzhIXwNjgDwYUtXWZQz/Axg79kAlzM/tmb/MmtYOAZz2qQ9+ItBljc3yz1ERqF
1VzhdEaAgjkMT0FtKABjcbCudO8HPXznRsGwF7h3dg0uxs0v1ly1DLeZreUMp+f7Bunl0iM1qLhm
PiHwuwvxZhHT/YlkgDISIZISHEEIgt0EKQcui6h0zg+0XS1pti8MQBLkfFjth0o5GB/cnyN5mA94
44xbAoa89TQ7PFLWWy/OHjdXfV6AFq9gFGyEY8CXm7/OJu8aPyMO4ReBcG155m9YCKs7ieCRGYlX
eN80nEg5LrDMkWFEKbkBu6wv+/1NrSMAk/Xx0630OS5L6MtVT4Pd5jKkK2s6DI3CiwxSIHu8DcK7
8CghjUfEDF7m9eSaxLyvc6vhVjIEIdhSQwbJg/wacj7klEtdjqEs8EB6zdx0iA0AB7r7pMydmdCY
gsMksRKBPMQ4NIc3JgKeEfgDQ3F41tCCgbmeD/vjYX+YpefO1iZjomsO6y42H/c+Ctb//PyP1b3s
dUwGsCE6+R0/sAkC79qXlxTRZcXNLR7M6jRE9Qs0PNDgdPVq/sUTqCg6QVJ0D98zmg8OsxvCZ+h/
eh6c4JdhzwyMIx3iTG4e8/IL3iy7LBdn3v+oGgr74AiuIeE7SkrgbjOAMQ4sCAS5ufj/jJ1rVxs5
tob/0HgtX8p2+SsG0iSkk/Skz5zki1d3z4zBV7CNDfz687z7leTC5JBeaG22ZFVJtW/aup+tq50a
38SYPFyMfoo9h69mTLTIb/OlF+e7Naacgy9DVom16/6wYhnoyRT/frZ7vFlOFg9fQ8M4nHETF76t
OLFGAwXW3jIGjGoRbLT1azSiDeRRNCa1yJZrngSLwQjeZ+MdLgTpsN6B94K4AB/MiBKrsFhcnyet
1dPGPviwCQqiuFODTpcFBvb/tZ6frf5ZuOuW21DdtIfYAgij4DQqFkNrcBXUUJr8V/shDYPm0U/Y
yA9Fs1FBcCXmxkPl5ZUK8hTSoB4k8pdR+RJ63fM7fU0e+ogvJY4PUigBDaB2HhlyjsFXXmeBJ6sJ
DmwG18eQh2i54rylRt8VEpFM/XwG4zfyEscSNZQh5YlsYRXl5EC7crSuaYc+FDsFQYvBohslKjYs
FXjrbv0OMQ8nl8yoxvabhieRGEgZvwASmvKRIAeYfze37xfv9Xt0pVCOcHX5z+PoDwHPNnePrD6M
l0VfmqpYLZuQChGixeU/v5i1Zqrb1jQnRIRyXbQRl0fBRF2DVI88N4R0Ww/C27ZZJc03CYcy8zPJ
rbuz4Wr8tmJ3qpO5PCn2qIed5YhXfhz0ThR7U0+H3e19e/s17XGiZJTP+4X7Z7PZNQLZFEuiRTIt
hBLNil4aTlLY1cbw0g9kLYZVJHGsqGLWpkSTnMWwAKJYhm0kXI68wJBAy2Ee6Ek+lw0wrCTAJ7IB
wc02IX/NvzpS2FgQN5XNLVJwWJxTV0u9qGKLIx5yJSbnPnDuR7mbJjZHCohxJI0Hc59RadHtSvY7
OkOQn3TDn7C6/WpeY1gPRhWtJz2hzqgfO7Aabet+v3rcje66tuGYjmxbYS+xu9uzfU+jwARYmJf3
mPdAcx3E1jxbIVtac14TclqtgqmFWTa4tihh9yQhMjEyqrG44/B10RkPpzpM0iENhsEmjEWBDEeF
6chDL2FlbV/NyROdhJ+oIcz0HDq+DnQ+mopQTzgD5wTVUed/NghmBpDwEwZEL6fZiLJKsRpVTGnU
3WHFlTsny1731ZLLRO6nd1/QZlgMoQt0Awp1rXloGRyA5KU5cGOqfmcsybLqicS0AtsWV7hw22v0
WgyhNUomRjCIycZQKU/2YApOih1aaxNR1AfotaokigV5qI32ztpkheInW3NDWAACdLAm2T5qvUto
yQsgDYoOqnUgVEyc4t6txgIHorCnd+uL1GMQxwyCgj9lUK9bn3RTYVCfdcmc68lyUtY16PeGhsye
H2e3rcfF9kuoBjM2YkgMFWzn/WOfBMYVqwgjiFo5CoRHsIElU6k/aVUwFEM8UBxN6fT7FLWQ78Zx
JmXvdLAqVGc+f/xd+YN/BSGKA7qPLsgLo0uOFPISZ8qzXqpG4dwaWS/iBk4nAVMITe12PjztPqXS
vkEEhFFmIbpOfLrdDaC+vnO45MsI8qN5Juz/8bXxuUX2jAC3MuoIlGEkADTG7A6/3Lm0T5L6+ptA
yolWrpyJmU6nZHm/dgSRplLsqMR8hAwOm4IQ2eKJIM1Fjo0guGQAEi1ybBw57m8vezrePb2gLB3J
nfu0hgQd4JECy3tArAwJTm436Z4/lIC0pArrwbUr45oMn8a7/7oKfmV5X6PzzzwJ2ibVmcy/ltFX
vTb0SAoFp2ft6oMLMUSrCjIYPp/Vk+kFaSX0+jefiLgh8kSuxECb86hEFK9Rh/3yL3s8fIM1WgUH
TsFFx3mT1Dx7XKUUl4AiH9eAImYlYBRtCG0FLXiWD1U+m3CVZDsRR+m3JrUHTsN3Qokp5R/PneHi
pr1qbb7wGdQFyXvbuneHp56UjAceVJ/DjXrDmj01L43HajLfLe/WT/dfIBo190IZvsU23h9F4UFG
Yp63dnLJIn0KAhip/7DKEUPZeBINAI/5a6gBSigIvxOlQQCSUeqZbYMWMriJKQiPqTZPF+33nEnH
KnhipKXkKMovNHTJhrJqlJFGTEhDGYGocjJxrPjMLyAdPLwF+iKgasLyqodwFdIzOr8CA7ibj4fM
ZGhKTVr8RTdh5bZLCXIHrd6gDik5fiQF1pJCMJLWGcaASZ7mQb0I1lQjCDUq5mCNI322fvcrEcs8
3RSUDDy1Z6iaM2Z94D8ZgKkHj2IgaLlrVyoeFbS7o4EejRLEmHBUkAq4bkaAvI9iSklECcmKxOhe
Pv9V/R5bEl1unSwKaQ7oQCgtX8EnkI83+nOwH1RTQ4NxgAy49ddQetZoqRUNVSOxaDEpqLBNxW59
OVKTye8EI/7lby1F7P9Y6bg8r9JKxF590mL3Hha7w/6ut/miJQxIOGUVlYr1ZUgcCTFIwX+k20YF
BAlGu5b1+fI3K5cS1OwQJLX5lgbpcgxO8oxfYRjZ/Z4Db/uDZ9wipnXSyDVjC9vHMQitUbTmRdaV
9qpJdwrQiAU9t5K4ZiQfz0OEgQi4pcUyjCiRaBwE4aGVA8JwwyLC6aRhPxCCR34HHvdT6RGdFTR8
v2h/yr1f4ki2hLAsoE1S9n3xZdeX4PlYdg8qIyXIh0XEEpO7uZYP0t42xJ3q9HR2jsXHjWNjbIeT
zTi0u3viZ2/q++5oe9huuEHvOA0QLh3SgIRYJgoEOXS4+SVsM1wFaUL4GqwGtGfD38xxRIB4CTDe
2XS8D6Zr3/9lNKvFeSKGabEH/lX2TzAC4DIFcXglZkB8j85u2C/bNdoAj45zymbjxHEq4FCk8nX9
SZEgN5qF5I+Gi8ZPlEf9gNlno0g5oRjywy/r311TVwOoINvrToL6aoiMHaKQIUSnhMX/zCAnQsWZ
YbHYs+im9c8qRN0dTEjU0VQErrbV+9hVHcbF8oOVsd9vigB5DRDvtGioO668laGg3NOTMbLV2n+c
jKf7y/1o9Q7BCweB/8lAsW+G9+VeMR2xLDKk8hFAqmkcxGQtsFRcOXGJoWsQNf4flohXdI7J1vgF
QuunxIa83KQQnPSCB+XdopG86I57+y6N47HpNSPTqxiZznWmPgqb4yQLPzlYdKTH9hXL8Mbq8XBs
QCAQBJRae+AttwjsJJy950d+4XcQZ2wiq+nDuPfMwgnnMR+c+b+tw9gPmPrgcBKYXEHMryjZ2PTp
KNAiYwRo2SmIGWEvCI9De4yJQB3Dw+bwxY4Ir/FD5VHeFA2AF22Ri6fsQpltekmoywk0k6wtR6WO
QY1YlzT4E7bwc4KHj3e7s95sTFaeJKQLNaxXnj9CrQ7PMXFslYLzGGTj2F5NKVAJV4vXghTOq3Jc
6BrbmcGblXNx9YgDEvICMh7Li2++8XrEbLLQZCIB9T2BMRLjH30mMDjVcqBaPAE0QqujXXqFVK5H
qRDR1dOHXbcn/rndhEHzDsuN8S4xmQ5+XOvnSlIxp6IotvSA55I7yCIFQ372MrP/uz/v3/xGKTAc
WAQL2XI3fy7JZseKvTdwPkCdm80uTiQhWcKfe1MS5WjQjEiGc78G+0R0tlePw30myvhhP4BGdqBr
IaipxdAyWESy4YdQZbjL72mQtYgiP9R9Jn6zZIMkeQhDQhQaizKHjw+HL5MwJW5uTobbcAMIsJKG
H6EPGj4mtUL85xVzqs1j6pShIW9EVUr2xkHM6oIQDesVAMGuD9Q0j99Kwl5e16OUkLyErM+26hVP
bzhbSEvPSS5ZiDoFaLEriAWxfVh9nm76145lHwYekw+ozTZp5J4YlqmpZC7FT5K92v5ymMx17D4B
6QZ6E48EpMtpjFogzzOkg/AiRMqZgSaGKJFD0UCtDGn9NuLQiW1v/dmUdWNhjvLo/eN4uWmLzATe
UJBEY3sUIft+PySVIcqeZBOhXD9lhJxE09q/15wIrxXvOdbEaj6NzDU3oKsGYVWtjcgYiLQxRl5A
YobUFs5wuokbguIMj8E+HSpUqGHENMk7w7J3a+GEspRdvtyEUHEhb+VFfkXaImjnhCQeNjfNX/PH
EOawWtB2OOattGsod8rQCHDxEgVh/xpxv6e8jZc48B4SLVlme0gbgpLsSnGXSzNrC1JgMiX5qoZY
tkXDypBWaV/Jolx5Dl52hkmxhiVz/wdrQRrQoeDJAkY6gsavGJFiYGByut1LTfLT5Y7xHvyqmFGj
SOoZqCtAQms2yrbP1xgyt4Hu0mzxz0yDXvPF91oJENFB2sAw2XV9E4emVo9SqWJ746RBjC9EKgED
ux+Mnw/J8MreZiJp7Oh71X88QxWpIK/xU+QB0VKG749P726Gi0+cle6hqvgIfUwOnACmoT0zDWYa
J7Pqwj+S+K3k0DQkzxIvbxDCIDs0CacoaJO6wMYLzaAsKUTD98TjISaiwwq7s9nn3LYHV2o9WNoe
twSJdaO7s3ZfBy+bcU3Efku0e/AT1eRHIE/hVNO8Eoga6jRepgvqx8EV1SGjhYbSLCjAdMssr+IN
xEFcJjgp4CwN8ocY+ruAfJpODEkrAIefRlOJ5/FiYCIO5OWtxnmf3woiUjEdkwXG0qIzZ8HMicIM
eFMNZl813hIT8zxkBUW+QIBon3DuX71NwzjWR8Pb9cf5hCM6g5O8jE8xY1vfWt9Irf53HRucyE2Z
QELifm5JSLFgyGFYsTiwVNFPaCPspLrGBLFABPOKoaGW9vFYEJc2xJKk8MDsZLd1NmkvrumFybaF
QQXxNkYZ6tvzzvp886/clk5buzEGiwVC2LqjzoWZorvPxxPSoM9ovGCIIr6CyqVhrKYY+/st1VKy
/8e33+98JsLLAyh4JdrH64FVe6X9XWggkf3g1/18o722WfMoh2KBFCIYZBffAwch9L/1hzef7FEB
kRagfSm7VsdEW0AkiUxFvCy3RC3DCFb1GGqWr8mhclSJGshO5BFk7EpcbFTKpSboJS7dcXqcV5WC
sgNpSeaXNJBgabbWmJ6llGZZ/lQK48uTYEEwHjBXTBjVMihk8iSanXSLLyb991SUV/1kNOXHc2Ij
DuvvsheOqeOTBbTP6+Hdsj9bM6yNmWoS2USgm2xSAwnJRjW/Hyo40OLUNy0dj2l3wl2rbdX/QGNu
v8eQqP2OhlspxYnomkZKaoMyEG72l7wxRoST+4OzGv0C+T9ehutVt0TRlS3U5GF+PG53sPbZcoBb
ZxDnQ/1n9657uVxqnKN9We/eW7nt14HDJeCBFgzM8g/EkIjleITw0lIGnNUcIBCc7M0vOKswFoM4
ASmAtZaFgkNdcJnS1dPNKp3IpP702/zlJNsfzHlyrN+gPdAyEF/u3pzzHC16k1V3tP5CU4NmxUI7
j6Z40s+shPGS7jwyVhCYmfsq8V9OoXZWWQ/F6mzalbP3FejOHpxWs+RLHFKXLtzb+jY4uPrEnU6y
f3EstExg9JZhOUXwFoLOvHe9mpAfiAKbdaQ0UlzDvGU4V8z5yGFEL44SNJRHcXbFQYpsWg5JoXpp
br0IcAfGyznWr87QONC3yCPfon6QVkLoE8P5tFTqQ1k3hRjadwXBqut4DEsmEBEzDkJY92JfcVp9
ulz1xpNNnH/Iu/9T98ea+TxwVP1fvFALzSmHx2Nq8eSVvAzZ91sLRLK3q8PvCDVJMk7IdZpljGaT
33dMRmuiY/l98I2P9ueAUJI+J2Caf9VC1uyNU7oDOkS5QH/ySQb/Sk7KN3TdSF/V53e/0uI4gcqB
HG8SR7monE2n1bAonREsKSoWKw+sdkULC+K+PFbVthWIagCRMKlLzE8a2vwh4ZZFooi3dQe5KhLZ
FMpTxUHy0pZTy5yFCkh1HKhmjJ4zhKnpmogCdCCpMqSbMf1dGjx9vhlcefFS9nXJZqOjTPQsdJpc
azdKDU7xgZq0o4D0SBTBG3rMtJPKK6AMAdxt8tu2qdM73esbU6ocBV1X3c6Iv5PFab2bQX23WW/v
v3gTtqdkoKVDzF0ahXQmsSnOUc6klAAnbACqxUStCBFgHp5FUokRLLsgsjmhv4hvE3kxisFvyKuF
/QjVElnijwe8IbUI63q0V2vBj0AnGSK0B07QuCJZaIbILjjSDbRoHzc+woMi2mJ8YSr459bsONwK
Z0JMxLRbdZCUOztdZqwYGf3J4dV+r/WVbnkMZ4OZlgW8zdd+TxMwJwuhmCDnoDBuiOIMkdPbVFft
29V239+uv6TBXrsSZmW4VLCRGNCIVSnri/lqI60RMFqPNBAGZittDput4qyH1j0CC7u/WyUpAiR2
M7s0yonWixL4gRgI0O6KYW7llCUGRdKUihq+5LZQC4LKzOt5VvvL/t2FnI4YN7N6pzrm52IExXW1
zAEpLHcCihwiQOCSOMkaQWtmAiJOqRWI3hBywyb14Z950KzTx5W4sKXlN4Llj5QkiDpshZkcZqxo
limEb/K3UA/GQqk2UX5WjoyoLtFiQicGD4ft+qJzPzrmXbeXK43PEqaL209lFkzxcM9UJnNKzMhM
57EiiV9I0PfGElHjgvXjL9PZ5/bd+rN+DGaWH42sp9xukijjzpZ7Wh7XypNU7ibxzf5yIHpnCFIC
qoc9FPQx6TaO6N2QdU6oUgnD28GVjkh0gjVsv1yxMoYprNXDmAf9k+8w5g1J8zq7m7zVMnTyMGz9
9vB0LY1000Sfkk/NhoovEyHpGfqKRKD23WJwtIKcjBKwCHyvSFSOmORbCW5YY3Nvk/82Ovwe6yv5
XkgBjOFM76MtJKHq4HwP0M5t6+H2E40rEb4bvwBoywTkoxWN7lWskbXlIdk2x9+J7pMrW6n4zw+Y
euCLexdQ0Tw4YsU1tCojg5iKpoNJSnTSy8CQBd5fC95EjFNl0vl0vgaoYQUq7w8hiXobB/ozzVWl
05fUdCPJhuX9vJk9ffSXg3Ik8yIgUWDugkchegdv0IrUUe+MkBtuXgop/F6RLHcV3PDaTqfhFlHk
5SymzBhF66QdfjTFIFQhGilBVJwYoXnV73ESbjO7WHXkXVCB/I2Fj6VqzXqR6EqRCGLnCfwfm9Gm
Gi36U8z+zS+dm19nrXcysbFPwSSvqj+lRRANAv2jtVk+zLv91uqLph9UvqpgXr3dInV/tDS37las
yuUcS7amxYa1Ri+odZiN5ruHu1X0cqGOfbwsb3yGKQZ0gFgImxsoIN9hqA+KNkO2s/uxOxo/zWpm
28p8SrglzkUDAMKIwXupNSGagu1u/ZmIWxBZubvbb9ObW83zyMjl7oLMnM0/R9/Vg70mnEkANo2j
sqxjs1pySsIrr68O+wtsRFX1r7UGCVG06w3y2j8h0QETAWL6Zz4QCxT+gbK/TLMpSIB0ZB23QyHX
sbeiPF0QXoapKZrB88axL9sHPigsFsbaPXMP6PGAg8e0eOaor3jB7bPu9Nq6yvITqxQI0mcoyQ2v
lRTrj8TTS4fs0L9anQ/vLeZHfxtnlyQZJ57hd4QByEhIU07a35f/gwteJCYvMKd8VQdG8Y8HDHnf
2yJ9emO9FsGM+sN2d8RmrmpUx0WdDYme9XbDm4fp6l6LYKimfWd/ozUdaPm1ICO2D/X54FmXVyUR
5s43t/9q7WM9sT2a1Cf3DU3R/NDsvDgtOze1h9uz6WczHLYZAcK2IknGixS4cfHEGvzzKKIZST9z
8R0+YgbMR0hnau73H4ff4GQ59w66/pSiGILXbuuoP2LrKmcOszj89LaQ3u7p8LTkBJ8vp4OBMLnJ
eqIQFwh9jUBQouE78p9YoBgAZWVWzeaGd5B9vjxcuvkLiVNZ3iJLXud4aZb0ipejM5hxFwgsiKzN
Gcd78p80DW7oIM/s4SGOhcOwV04GpsN+RpgZ+RjR41mvKsbBuLDYfgcyzEGO08GfKCq2w76VeV1g
nJ0Bn5ucLwxvbjYgQwk8jYz4EXAenx5qGRmHxfRyxbLlMnPkRSx2tXh3ai04bbN2u9E8uJoB5pg/
Qn4IQWUT/G0VZL3ZDwRmMOi1BxUrgvucJsbvDR0ctubr5eypt/jSbJWDe+3vDC3AdWl/GVeVNbn/
q4oT7CQIWUG3rbzj2Qxl6VVqbtyEaL2R3L9jt9YxoNsDQzimtiE6D9NpHKDsiFjZHKthfj6tCYH8
1XMMR4HBjmbrAO2fJvVF944j1TPfSANP7Ho5lmSGu51AvVHPMowEHk27FDt7UCAKrZW2AUrRiRzG
/xW/1uf3/yIq0oWaA8Hf5l0cG37SReVK1B5a3mUN4ShWezdYt39u3z2MNttFOAQwBmZQDoh1mqid
JZtQbCYI0MbTjb+Vy7A1H/cfNi8WgUnlGkGscQc1N/HVLXt6ULuwszTQ4GVuerP68DiWykWA4KV5
9KwPrWIJ2ksJvWBA98Ph/uKoHd/VO7FtTU0luhKKIoLrCEvaqsPXWDLHf3tywLdJ3emebkwbjTjM
Da+rrQM6eijLSzWZrTa3i+f97fLLFpcbEqMXunwCiiZ6s3MfK+dAqm0aUSQeSDTMabapC25g3Nxe
QPjD6n7Goe3WGqBtn6GXd1lnDOFGbAXPaxnEjghSnLxyBtysoGcJ8beth8ti9orxA5H58hUPqM3z
5qxzM0Y5Gm7TdsmBIKv+FfrCD8oe7hC4A+xLKoN7wuS1vZrCrfbm3T/dCqIfpJK3/Ea6VCl8HUP4
Cd+6s/GalWcxYNebc/PB31CcTgzKvdQcWk4mi9hTytkOo7aWbDc0Z9Z6fN4/755mDW7SL39PYdYh
YAkwExwIGw3NK3PV+GumeSCiQnhRGrhm9hmHP6QUHIQUMTAQWAVivPzkRGC9QPzwB2fVBzg4X9Us
pPt/x6vNN3hVEHC4AN9AgKl312qHQywu5S4xuPjzo6E4GBU3TfGfYAZ5Cws+gLlI4k91sHq1wR8d
xKfhDuK6i8s4fLU5tLcd3HcP6+nvJ96wTZ+nguBKNF5mZaDmJD8UJDLp2/x54e0ihOFXN7/K32aI
i9rfvp9dofgqTwdk80b+8VY7ri/K5dV+DjoY0en2NhyuR6kNiOUK5Pl7ye/m3p6xrE32rApSHorP
Kf3i2GHPq/J/fiWQ8PHQfQeGxAIbFoeEiKkHC45NojOE7yWPOnwvDIs3zGZjEzOfFtijnMawch7d
iSVUTArtvso8uTkHfnMM6c8oCRJ+nf3nYT1OrIyz6uIxZQy9oILxv7N5J6+PN5ZQokYKBHFAXTzQ
lsbCY0xSwHEPvKUKoyglUHnsHT/HWeDRXUAB88FzZONXQyPHY2dxNXn4cUwLqPdOH8dsILZaBwml
/WW4tyD5m7zQ3cmZckcSZjPRGFplks7zcamjTFHlI8D1EbmmtgVKieE3+cWYESrLA/kLnTli5TmQ
8iiIozH8RoyA3SDNnhMOLjiBROc1gi/lnBiW1FKEb2Sbo6EslIaHgbI+GqzKK1kahslPkk0NipdF
kD+2vdObrq+z2bJ2B8wDe/gHoeXFsw63muJ0JANKCob2RyL2jJgVNxJs14DuWPsX1LKoK0hk/Inj
8erwg9FoyO4Qrh3lIo0+5x+crm3oV9XhfjEafE2r6CgZXSaAWK/BMQVUbQsJEU+vNXG+ktvP8ABZ
wW0EwLM1wCmkj42+kxB757SlNk1ZkIr8oaFARDe0P46ZdNyiLJm2BDcVnkpFB03P53YNpOgmih8m
I+2qb7otSCgyZPk1LEK93r/TTll+thsPErKIX4mE0a5tlu9DZPihZOIXB36P3JZKiVjyShpdsiyA
CAGBGIITYgSZQWE28PFwtlhfkoIckOsnnP+Bk8Ktedyf15eLQqt34nIO55tu1WoNn1hvq9ERCjHX
gfBGhw+Bue0DIWzWnxadgRbAmM9AcHNYbM09bXsrSu99rNv07JmgEoOOfTOboNw14zctk7fttsEm
yTycf9RVhky2Jq7Krja3M5LcXtbY9EoLaj3aH6alMNMIbNLi1eJjEje3SDGjiBrRPkA4QsR8E3ds
MuxQulEPXYZJsEeLwUI3V8y9EEcpgKg4bHybadWrw6G4FngwpCvG2c84MKPhyQ7bXmtbDaa99ePn
NVdvQH233HCJUDwUcwgGKMPpUcniS3QbQKyPaphRL7jFtlM2nxZNJLEEOHKiguYRUCHanWYKfCr5
wV/8pIma+g9oZPrl8UYrA9QDKT9CQ5MU5MUSymJ6YkgnnCO+yyG+29bH0LPh7pzKFCGR1K6a5T0V
RDTMp80ajUE+qrmuztY156ldTyWfGBN/SLSOyB6xJJiMIeunaPzDMyBdjnTMTCKDdFuROYlruABZ
Ri2HpFkyEULwzvN4+F/Q3FWidg733yfRtBdyUyQhvBdyiM4vrSM/djuXS91bT2X4vckKR4H+BCDZ
3XAnTcJeUp1Gwy01ajgm4FSTRAfNxfkt27QKxvUztfLoGQXm5e06dXbPYY8uorzcb3NB4C7CBEIr
/SuJRW+DVL0xBxTQeqvbEZ6Ax1ZeDIel/XDS7mjdjSCFqctPAx6H0+Ru4+ojx4SSCQk0tGQSlXzm
8RdHc7tOzErpBRshmFk6HYkZJuTSoukJO6skkETrgxqE8pFpoymf54q7ytRJ1x5GbeOhOP+VehHi
NyHaZeZIXnuqWHSPIaBzNubZWgw4xeIJ0yCMXfrYPGBo+1Zg0VCykUj074wkMsT8aiSxZix/WPU7
3Xo4GoQn0+hUr6bVclGvOofPyQOptrEY0y3UaHreuhfxSqjbaGRe+y1bt51oaEpdjrLoDnrzSwkv
fqNLEmNZwOlu9ik9Sp/F21uxlmicLIgfx+QYOWxzktvBmoOh3NWRdkWB/iEu7dJ2WmluJ3ZwkY8R
6fXir2ggk0UiqqaTxfVNzz30nCdJ4xervTApuH77C8dIyOHj/mw3+aDkaFPtDyVjIGvVHtQxhHZ7
/tQ5Zwoff13739K8uurc2LV5IAP+2UNfVzsQqJjoQwPiLyuQVAQbSI5h9+xxyZr9x/N1/Xk7erGz
7bD6sz6URgp+6SzDuDfMBQB5iXCOs5sNrxR/1GoUkTTMIsj94P6s295oDS31NZw89/79MP81VrZY
xQx5m9nMfWRu/qgzuGvulOYW4ThZKF7Kl5S3J3r3R52z/s31qlffnOmt+VCHUjPyqVGZc1kpaa/c
HtLgwHbBAf8xDu6OfqO7j1QRVMOMgBcRny0vd6z2yCTypx0OTEzQ5eYsvPUkKJc5RSrfoN9o/hyh
Ak32SlZJ0nQM/wj65nT+RHTRnWRYOEBUcsQDjyHFljVo5aAvjOaAXYrrm/U7MuqH0lAdx3q5qkjP
8IC7zup2ytr7FFDklAhZgLQNBXF7QMp8xtfk5gLTSZKbC3Cnu8VQVxDajGkpikcP7rZD/T+v78Q0
kh9jGXZztfirfY+XwKDyirUMTFjwi3/HJEcTGUCVw9GkbNfLzVazWsazcSemWl1uq01aQl3mBFzA
nt26017vffkIP0/UKZxbB8I7qNozq2X01H3uc6yn67PBeqSer+sKQnAR6btSGzC859mYWXRjqMFv
G34/g2kHISVaGtU5Jp4O9S4t8hblgiRiTh6TB4ECDhCb9eSuPs+DzPesxU2fbYJAV0rhV47VKQQG
IbFAXdFKpFnZ1WI9S+uISp2NGCZPPn0emw2jdVvuL6s7eez3fQznQhKw/XY3PG+lvTd8CB9Z6k/U
n0YKiNOdAQj5C2RyxzmBJDqzEWAz8JRJmfqJRFJdGcR4eoeEMT1hYTN99eHo5XOtecDe4+Da2QUz
857vfHw935gdaSN8qVttELfRRGVfynWZbkyB2Bh+qJ7WGtKzwcFiyD7n9hJ7cK+jJao1y2clVZrP
0gpLDTFCX1YYMmLjvlQRabJQez6yCVfzs82j1Ck7KD63IK0m8iNRggRQUf3CB6cvZ3V23uUDNcWV
Gm2561+BUgWIDzQCyUAKNCNMf0MqSiLw/p/T/i/H5U+FyHacogaJH6maPJ9qGq6VBCy+NSlTyFt2
s6h++pJA4IZTQJyeh4T0ivjY/PKI+cUWYeWPouIaKGK8g3Db+lDHHdZOse4W3r/dKeW0kR94Zsxy
cIFalxvUB9XJGuXN7PZxdLN4ePxqlxeIBBHC3aVURMguMfji6plLD9NhTDqUvNm4IV/5dk6SHRC4
gsQ4MjE3Y7RcasW8oJnmVy1QbrXcyDiKw5IHQUnASkd75YbGM4vFKUpr9MOSS4Pz6GZpbEjMi0mL
bFnCLFUklmYgZbUY8oMRIA8AixiWRogUhAp4bF7gn7XFCDD0xP8LLIIjJCYs7ZQDCcW34NefsP50
a9Sgw50CA24V6HW4S0fO+cuZLtZ9HoaP8/Xic3N63yyHT0ZkYTI3OYSD6Eue8qP4uJWba/zIWbtU
5mOBzFvK+QiHS4mPX4nKoTgwEHPiXeSBJDgIx89alfbay0PxWJEZC4QnDk22wgoSxahot8w6MhRm
6qc8kgSeG3VQuKad9S+Gnc3Jpg7bnrFEo/1VNi3bRZsbOCm7kGHibeh3YS8U3gxnF2+zNY6Masxf
1syDjXSIW1s3iw/anZNB4f2qX0+qw252nRZmWJ1l7PN2DxhmtqKy5hkpZqt4GW5mgt1Y0kzE/DMC
L9aD8foh8Yuf5Caqk4L3GrP98BO19IitHEG7FEA4wkw/CHrDERxr7RpIXArOmPhmS5MhtKJqNMqW
zdxcQuCH9VW1lVMAjdPofd5d/Xf6sozVvbSYJnCnXw25QrTLOXrq6zb6sr3+fnLf6t3NrlPTawID
IeqLRRW6Rc8dKXeDgHLSIR90LBDEcl96GP0nnSRnGkJPKFtsXHvOTRCcXDS/6V9Z8F+Lfzqvfb4c
18dz201SYFC1QWCMFrG07NHNYtNchQ8TUymr8ar7ATITJr9OZzpe0SbK8oyhsrmCEODA8DU9r1Iy
grwt7tyd9yN2cA40t4G2GRSvThcpLTeb3X74MLvWhGuNa0uI4e8i8sg4qkYUeQcaQdLtEWHVLP6G
SfBDCVJfylJvSIcebhVW2WAFB+PszrBYcBTm5eFEYjogJykDAyxc9YUCKH73cVWPb/6wRmCgHOwR
FZcUhGDnBh2wtcG2eDbMEMVoMi1bKbcxsj1hq4AFn95eTuQ9kwZtDIm+zRzmon7AnEGHQ2m1P5Pj
JU8uyni+uVvse9vl7PrFThlKtLoUboBA/nlZKEMErqUGJZoYvrhUHsQ4MNwtWdIYugOi9Ho0jr9r
ODEuil9A/GpbP/BCHUl3ppGpwvsKeerfbp/zrD6JeNDxet5nuQKWQP3LJi6EJS7izJJHieQjB9Dj
GuAlWP5oH2+Wy8vZ4X/zcHdYjLpXfXDXfXrHxT9IX3GOHqsPdqOmd6MYs4q2ld9LaPf+eTXfs2oH
k6I+vR+fPZ+PfiNPGlUKW1PvsDCxOYyR7+mmumAkvK75yT1DdmE2/CSsBwEjbgiibNEog7Q33M6o
/aBuf7HV9VXT5T8eXsHjiHHajUwEyU4HY+w3XomdW1hEoQRYRl4C76fxAFpxwDFmbCBa0cr0/00F
SCHba0ihJKrom7yJXUtfUDVbQ7fnKjAaHQq0KBoiICWU5btva1GvOtlHGC0OF1bXLIru13Udi/2a
LU77qf/Yuhnd5iYd6Zs/MgsiscqbwSKCaNXdwZXluwg6UcQLuO4urw+rSkNMJVjeGKGrdk8x24dY
8KT1wOJvA9+uON0nrxev93FrOBUhy7ELyoOq28tRr27r6f1g9Othu37n31WTyFUykhKthWlK2ZBS
ZI2G3C6wIWodxg3WkEs7mWBPrJo3g6TBEaizPiFW/fEmN0BpbdDT++X8vQ2Q22vqgS5SCUMQ0wva
TG/Hh4ttOw6MJREVAx7PjLYyet5JupjXHVuhUrPtHcSstws3CshTDn7EiohaauQ3hoBLey+tZHZq
sbo/x79O59OTn6DKZdeBaPhf0mkjroChHYik0Lq2njEGflGBHmSejHfrvPuKg0bYtK+X2MnmMZQn
6zt6jZqQwGarmD5bs6WfROqJa14U3w+Rjf17VnxUDARXvHH1o4kHpBpU3JXx2W+aNSauzw+LBOSd
RFWr18WoBW3H7VSUSTkECix9M6pMsIqTHi5QAA3cICZqX9cPN5IlxMhZyZcGQJC1oY6MijfbdpU3
8yQ/k5dgw6OvjOImZw/Pl0ZzmcScO23Jo0YS2+/H3XdEJb8xMAAeOjDRQYNWBYsx8G0L0+n8yIli
pTfblAdMULP+8cSnXSzYP9Rfzq+3jK+iDgwDFC1t12MtUyNufTViDQEnGG9ChJN0IInpomhLPHwu
AQky54skwuCrdX29/WZZEL+PI8xpVcFhVr2HF8XvbfT3zSKoDEKA7IX+BXGiZQFINLEkdjniXVkI
itU3O8QX+1BaVvzSm4I74YTYZhVrxYMyPPkKMpvKn/Ct/cOWodaJ//1Ka5BP/KvZ02G/W7R6s2vt
oYc9cQumfC3MGzUBemGB4fQ+ViVj5QjiTKz5BqFnwjQK7FIXJc2vh7GyippjhV1GinrKn8ij/ji9
7rDkdTywSbakuxJDUFxOUADJPAOFMVYZwdZ7rsHNulsacngEp0ati+eLZ1a2wBqiTQYxvi89Oox1
6Uxjxld6EwGOoTR/iwWdkyOco3HmDhouJxm2e212SbxUndktNzEctsfuoMnu5sXQzQvQJO8+PZ91
V+yqbCgOv1hZlPjIRrCY6aRVXu8HusRRHIhBsgMHHhQFAoEXhtKYOduew6LLbkZHHMR2s70nryw6
hzYV61ysOXzQxIc1B3ITt54Y3v3KURVGrTL4ZkSng+pCsxawYsYdHvwkLlBO63z5acM+wB92TuAF
C9H+fGhpssABJgnxin0YheoACdAS+LbS9EYaATkdIdEB93040x524/emO7Xo3q+fDwd34GGLnRHD
7X/XtU4zKzwDt7KIM8xvwimHE4t8HAzg0aJ3RdXMfb3j1VCLB8x8cqWyWZNdHeLNEEdG8AZlc10o
wC/d7y4er/nJYpSgh2+QHMSEpAIRmdyFlTJnGZKmRjTmDSVmevJq+pvOnnLFgTGQ6wLS+TfxLrKT
KGGM1hxksDu/TZd/tL9PJhc3+7P+Yq3mJZmjsEN0gUxgbA+fcqQjRCTQzSKVZwwpX5kyU9KTG9YC
5W1/INYeNThxBq6rlStZvlZVjS/3Zxv6Lg5wAspj1yaNLBe9wd1AQ/gNW6U+TngGw+XFaKNdn9IM
2zA8N+J+7JUHZWVzu0R+AriVzGWnSjRPe8LH4oXks+YCiQJxs/w6oqpTbGQTEjN4+4tdD+Y3xq7B
KakENBdja9V2C2jNpWWURqdZkufvu987D0llSS/qC7Jhl245sfrfw75mhIrpBUGLHTWioUk2BLiT
jqSnDpdrYJIUYiSSsN3EDQJQ2bX3x3vvTN9CFBPI0K/yl/OezeP54jd+0WpsWC8y33JR2ZjzjHXi
JusjWEZhhgLhsp70hDBP82ChmGvnClFroq57mgmEcKl9il282LNnlnfYzJkyollumiCAcfsOb5u7
TvdHvh2tFF5Cv6NtEie+HXvQHobtCVehpQFhN1BoVDExmgYkbiWzRSl2xRqG2hUF02oOjFjczWEF
Q5MINjBYM0ibLEG2OqSc3rbRnV49zd8l/yJGO8uYZzRlEnHzKAbSYDIxDX3ChjgfpPBp3aX7MTa3
YBgBvthD7+MxDM7gBik6WYl/4ffDR+TcTDRPzUoSiao985h+9AekAjlI5u2fezIn0mGeM4jB8etN
ddZ/5Px3tWQkgkBr4NusHZ3M3cFUxvfbo3o06I4GHEVzwtke6w5Wow2cZRWwmHcc8yKWB50KP0kT
39x65FYIRjkRJAzro0y42RcWE3T9n3U249lkmkXkRIcSlzKCBfUsTdpAAB9hmbkFQij6CAIPgBAd
BoR68t9BQ9KQFWY4iLLokff3YW6aGmTX2zS2Nr1N6U5cEPrSZ4DU3WF7OOgM+t3u6T3crf7TXTWc
VLfXULGxOBCSWYvcKIkJ0TrRwJV2rTnGZ3KXFr9ojQlOtNFKuR2Fuia2HOvwrd06qHHCy3tA9Y7+
dG5kSHo1u2JiQ2lIXuxVQdwJko6I2tm9Brdk42FL9MNokWJ8csEockmOPhAx0z86Iogl0v8TVvQ1
LfmKFbjbbNMbdrn+8aTPs+/vRzf7VlXmXyjQfjaSDgKEDTZbwGK2YAyS7nQS4YpEu/vx2D19WN2O
OScyj0fAjcSC6IMyEx3+SnohLgevMz/T1DZr5PLMppCyGHkeB/Hbt5KXHj2i3PxYgawxMm9wxLtk
3dZbYwz5yQhjqDFzZs0xS4HWIqDdczETfhQn3HyDtyQaB8pkwdir1np7Ydu1/cZrMZ/byeTs+X68
m19Nuuf3e23/LLqpVxN3m3dcc8/7yuvBpauzczsNeVCD8lwqCMHCgmXUMQHEfyIrP+gfo7bcxsx9
KtVg0ImR1YarP9wsnu5b+/vb67QlosiK1DiCmQpehAMELdQxiyXJbCaa+E0XGQ4TsQIDFRpX1hGF
sU19tdYykK5mLOZ+MIwkms32YWwqzWZwECstXIfaQFJAgAWB3rfb87gNztxYsbeg2MzEhDCbJruY
HbyA2OCFBSChwG8zgIsHf6Ssdb+q0dU2yww0QdRgwPPzpL/cT59vY2BJ7nwM/OKCmPrYyRjANl+A
8gqzTXUWoiA2q9Vt/z0RqzsIzAOaTZ7HI59V/IRlaVmoNt3CuaKeUnCfcCmPn1HeNJGdfEMxLbgE
lCHOHSVZ5NBkoB+RLY5n856NsAkB6I08r9rjzqIfHcs8subPbH4dn+/P5IOEsBiUbwEjTlhPRr9o
BEc2q2HXiB7Ho7la7eTCkJqlgRZUfYAHWkuTQjPqz6LuRvyh+hTkhX/+fIlnY42O1ipb5v1C8hH1
Ic961ITYfd38ydJozXdKYo/XwVuQm5DfLemGlnEgAalmOXN0qTBKWCBw26G4Y3kw3v/HNgdYmiuk
WaJf9hJGk4a4W83mI9Z4hnEXE81BKCEWNs4qeHG7mQaYoy8FEhdm11PWoTb6BHyB9c9VBiazWPxS
as/XUXVDGlydCq5DEYu6MsW+1oJMKs7LOI0InBfbggOHLftD+UvRZJ6VPufAh3tc4oF5vrVcToKo
wboBUwSo3DYD4Z06qifDJCCFuFPuihS/Uk9lj1fPBu78PA7CqklTX7CxOqO83E+VIoiCh8n5O72e
H4zxDNpd+kLDPpPPnSouXmvYnf1ut3u+O+CvnXZ6iu3QZLONB9BK1oTWOVKSIeFWF8m4h+Je+Gkk
WwG2adha8u9R0DAKCN18/zVtw0WfEHyfIwtrwZt6gGgQBSI/yEuBSA0EHr1/Xl0gEpDYUHIC/wtj
8tSkWWIIlcWe2NgBfNu+Mz3wA/veHfUrrq6re7qF+6V9H7IL8WHQnt9eH88U2g6YPU79D5s0Exha
TqvY+Eb8RWh/JeqsQOc+eZJEW8Xt9nBZ30/+zdtKWpNv+HX20DBYPDGt12fTLYrqnR/bp9Gx2cbi
zdsMK2SHz9bA7ISBNohA3gQ067WJghxqQOweMpd2uD9rr3WWgwPsL0j0XYnFf9tW4F2PfRL/smn9
YftvKbF8IAR5UToreviaPFBkMbHV2T5ySnJ2DniCVEdBvMjcPqGNC3CrCwIQK/8IosVuPOK3S0TD
zwAaabcm6j2XwCHizftheFl1f/PJxaaV7D3215AgIc0jw+ApsNugGBGSLKVA2wVH6c+CvC2xo5ND
sNRnZtnjsBrSk6s5mfe097B9ft72lrP5dZoMtuQBTyfSESrLmBFLHzhysD78wcbFxoCj0thwFKON
SIulQ3LVP2eDf5YUtvq45c1OgxvKwyjmWzETMiNzmlaoH7vuGdYDt0UowmAmNdkDDoULlHPOCnyb
COyDLTLWoPrw1L9S83D4CsmhNAE1MwKlcw/u7xjkbv16GGrADGMH0nPPJefxn3iCq33nab0cdOlB
xxJjCrEpBuLOEPAFmwQHb3PcF7MSHu+tYrcM6i0CB+3TTBWRpJscdGp2+j15SQRp5cUu6ml827+0
hScBxO9wSc3s5TkQinZm7U7zw0CKTi9iIxWkXA3GknGwQmNIKxEPwsOG0iiDaLD//zg7s+W2cmRd
v9BmBOfhlrLkkscaXFVt3TDc3l0cRVKkxOnpz/fnD4CLtLfdcUKIVC4QC8BCDkgkJrK21rPKqz9o
cYVjaCRq49BZ3NRewk1Hx0VFiAWuX94wlVQ+QlwYbUO14msOUkpuHkMe4cf9kYm2bM2K7cKxQ4yV
l6AOpvCTFZUhjCnPgzZ/kjr546yuDAvDgphVt0+6w0pdmiE6BJwAh4KjmCg9yUjoVJUaIpJsszAn
yd02tsqk/GppFKXpf4uINRi4g6tBaX4EoWMFdxVKfKktq5XOmrTYbOkCF5Jb0qxNrddoBwY+csOo
HtG/OzfH8A5IgZPBze5Lsh6JdI5uBiBNUmLk5YZvJL4Z1mZva8FXGH7vl/t7OEu9fF7vyiM8BdP8
vKP/zhokHTTQbLOlsMVa8evF4rXdZHt46c+X8jUisvY1FlExi1paYEYQhMJcaaSICY/pfklIngdL
5tnRm6dH7U1MPTfyhArlRaA1anapcKJX5l2zLFnBNHnyGdSsYp7xmNtJqsn51fwNpBcW7iUvZahi
YsIsEPCqY2w2Xz0mrjYVgWZs+5AhJFSDTUQ7d4KH91rnAb36/37pvub/cv/L8k8UhSku6M1CJT0I
yciBYCXCI8Fkh8i10e43HkJx8x+ikN1POszvuNsGTU465zSsns4AvNbbq8Ny3x5MHj+mZQVFV5n4
fjTlgdCcwE/Q0ZQ3AoxNuePF/ep30TRm6SCKu0tTGXk3oW2JJSUQfSbUcXA3mSjL+RKQxmSytAGr
9NLa/+lwP5acEYoComV5tLRBMPWSmUhGNIaR+4qT53SMnBo9ToihlR34bhDDH7c4W2++Map7nC3f
x9ncHzBB3b9aUrDjvqH+86C7yE6Tq74S8aOvpEVpbweTItrY0RnNDgjqKeK8sFirsiQEStGp7U+3
fa1Th3X8ad3xcN7w/Qz+vouzG06r4eTXeg+7OfKMTpZMqQJ96lGWP0+UT+b1E/6FrA0cBSyqwIg2
IEN1+S1W9ZhmPh8wBX8UhgBJDEHfwPCK2x+SUd9ut98g2GoKVsixARSeWn+cre/9unLIJ9kbQTuQ
lfqxCLAUt1vJ5Ip+yPCsYYrLNiNivqn2u4ojP8fxJ2H78yJvOYTrA7Q9xWkT3SqJy1vpXc8Pm31p
Jwf5HiHFeVEl3+Wmhg0gkH4Lw3jrpVr8Rps7hXFeODNxDPfRH6k3sUaKKV0iycvaBcS4CwBa5WTN
wo/kTXQ61Wz3VHs12K11wJkL935CE5sYE5uKgJSwr62H8+bLEF4j2FSxHkgQbb8dpDG2J0Kasao5
jgCjdWEY4Ko5/8Rqpdnq4TDa14eJf6xBTLv2CYaoHIN4nK0+NBeHe2sQfoEiLOPan7Zy+tR5KYjz
ar7gRPt6f3b7POq/qi3nOiTWvwDnR8wmVt/wrksxWcETfdu7O6c3myYa06t48ZM0k+8WREHxI5Cg
3Kon4nNz2ORuVle9CO6WPBgwxPIpayrRZmRqtWZvATh5AqE/CBA85qQfV5rWhKhlNCDCHz6pE4nd
n9CW8NK/28sPTzC9gaUT49Veq/M7urBk8k9t9c66kTdwG8X+umq9KN8h77yrTFG5BXCQEcCL6uYF
/2SkQJCYvaVC/J5GmYnTtUaBAJ8SAdSlBjxTq1Nnd+dEQLeB0xpu5vPhsvNBg9XvTvrydco397tk
qO+N5qESNhA9QUL3XwJZ8SsNMd4uE4Xam9/2eAr8NXkWOv67G9KwjZJsOOQ1F/4YVSAL6D/l4mmi
mKUILxGZUvSye7ceKpv97mbf+MBbGtSzXmygq7vcBjsMf15UjuEFVKIs7Lpyx98HV4AAoUlxYLrz
BNrOMaS6IKULpX2XzfYblok8/0nWDrN5977ajLPl6ld/D5By8riz/rDjYGbznXWd/Y+kIpLa/Lif
ZdL2ckzKkSR1/Fbt/qA9qPc7/Xrjynu1qW/Wi8506ekn1BalWqPp/Fa6MfQZzwWCoKk0/IubRd0t
UzV6Y/eAJGgPGFllXU5qcBQgSLzp9WNXvkSrE0M0CEgov4yOP9Qfk6Ilp6JcwdGilTEuJeU5f38E
UAwgIqSNyKCJ+Hl4qsVmYojj+nb7Nu9x5rkkMy62CFoVyGeD7/BdmGA604pUbkGPDvaTjpbZu2mS
H5bErpzbbPnuwN1B0V/0OBh5sVq94we3GV/nljPsN7lXO6xGTYL4HXcwBdIHGPcIQktORIpdbITn
DX6kfCDBj+NappZJ1f8y6sz+Mx394XyciPIJjun7BkBS66yYfX+fMnJKoFOqjMt9Zc7EJk+/Dh/A
BNpCzSsOvNJYfVzuDm/AnB3vuClS2ToJWDm33gP5RlIFxbc7dr7tOPz19P755Waz0tXc/KZvj8Br
q/FBZgMpINL2ynJwBQokObjhinluFRk9uWHYlMrS1lrcqqxdEmJgPKVRookIfnGOCS/pPdqORUID
Fqva9GPSKiqrl6CH5r1ASan3MxOY9Lvn+0br6U5lsrzkTbzJy1SsfKmrTnLt2th3w+FMXq67EVOB
GIIZgpeyJBHnHJ3W7zmtYjac77ObfD27u0lMHs+tm9acbpsZTpxWvcgiluOU/ElH6PcxT4PDXWEg
VTX0J6rmrPutriRICsGWR9YNPFGrZPZg9OpMnIerrN16MeaaN2MekE8gyHBm9S7tl5UN+ZCh4Zy7
HqvzsBRTvgKcryhNw6NxYLqgVFjIIRA8iWKsCvMa1/G6I16xgYdRd3pfe9pLvV/sEaQC/ELDjB66
M7Wc2EL/gmqlDi59P4kLSqQPwzmotvAliOGM1UlPrmlp6P4JT8uXp+F09ToWscYax+jk3b0bUimC
1drL6s1WlJ7dc9avOyZtwiJH6umqghOoheCXp/Hk5jiWqBKuKpyai38id0DqLLqj4TBHzQBqJPU2
rrs/FWgdbF1e9f1Qzxk7TamjawyknvImUj1iqYMhj2RJJWEXIl1tIHlXA3WBhkA5WnXbQrHAY/aD
R1gm7GzM7XXtL3LLTnR/tKHrXcXNH8Tnc4ipBL8DXZvtX/N6kmm/XGCVs3TZYBqO8Jq/zFmQvCAI
LFmXDApOTrqAMzSIqcdPEPs81iXWuRjyM00ErrzgRdrFTSaSPXCxdX8jrzBxpQweS8GUB26Y9F53
e3fUCVBoQ2BZq0wR5MD3KB80dXIHuzoFUo4Dr7oeQKrCI6xfr3XvLQHOdvvEc5I5fXkMdK1Pjs27
bqd2K49wrNF8cCZpfXl6yPoz6/4iXao4DTEd/aKD1qKI7V/1f6x42q0Vt4SSxJUSYtNHNVRtqHK7
ST8Q3+Ki9t2FxIe0hiBu+d2r50FNznK9xHHs8hSqhbII6QyK3kA2kSoUbbF6Pvzmml7cnKivZ2Cp
TiTOcSsF8aIJhPzN2/TP9CD8SBauW8TRvuftvNCKBAWq0VxDqlUN+uAGGXY/3fUGrylEbQ/7Od/+
uHc/7nAEeHWZvT6sm9ovXWhnyhU9LemJ4+VCLnX8NTHz5j+h1Ujb3k8e+OevEtR2AJE3tQ79cMxq
uBVJCSJN6hco34aGvyPoSBpH50sH54u4ykMvRtCvWdqSqeQoirReJPMSyN/kIo2qNUIZH953/t6t
05RF9BEUan5tLzu3PJhtgVXEOCYzSJl0DT8wb5DpRQs6O78Cnt7FoQRGCJ3AZ1jWTVw/8hVUFeiP
BO8M7k/adkHga9xyZInUqdDQk4JlaVg4DxSzZhBB0bEARQ6D2IzJkF8uhLSJCtRuAC1F4eFitoWR
WR5Kx38PuqvjZnAPNo3YVUCMgyPZiaOdlvJT6ctduBxV0Q64V/ujgfZ3ao7SyxJxluGDeDredYfz
mc7gSpsMPEz0cBTIoNDBA0SgvAd5WbzHovRjHiAaMaTTAqnF4BQcNRijElDS4hljeOuc/CpZkhZ8
9ma31wrGE/cr8qh95TQJNeFD3TZ8xmo65OBJfc/l0ovigHCDkR5k+66+SsN1nmKkTr15k6UYEXHl
56HxtIuAdqYAwXzcCXgZRNMo5H56II6gjQjGSi3JmUCkEUPKBQG6TUmsNNTueKcPdSJi4+xq/lOc
swVSDUp0E5AwfVu4DeKsWlqQaL5Ju+1NmOLxURsnzwqoaXCmDmumTC1gFYFmPKpr1lIQ+lQGHvHF
lF2+E8StSeHg5dGfSqU8C2NaFYpllic5n+b3DMun8Ri0qhKMo9bKp+h78hWYdvIXsy92i/N9uNoQ
vNWWHjGOws9H6ItWVxXSnRtpRhLJ4HeavrI9wYQw9S0btMGPxQPu7qzvnuP2Gk1B7ORdge72sViE
aCSSmfE1U1FxUBFpk9WQ8bgIdvazEAFxNBpHh0EpkYjsSJFbyOmVZ7wo6CmnnI/InXfmUwpCidjN
NsPDepLWiMDXoUSAakHU2+fVIc53QudJTrLTVAo3pnpDZ/OL31ASL4TgdRrV7Q403aG1cR79TlKc
vJ8XxPfHt/gSzkqy+nLJBcTsV1jRCALA2YaccEijzyZeoRdNXm14ffX5O+ELqqIZxNWRqeiodmFb
CldVOJrVVedB5XLBjsURCIW1xoZoMCAlA12eF9dBcZHo8Kn7936dPJLUQcQJaoBADQJUNVmy054n
0SwHKApecd2EvG7tFKg/9LiRMV/f4AYad59vsjhRKVrHVaM64GRHNVU1OxlZHJrdl8To1z+X/6FA
MJ5BYn7DEUBqq08IxJHm8eaawzi1j+yC09luShSlSojGOqnRYucW1mNWfVS96Jv+17laczVlS8kD
sQRLI5GxupT/DokymS+IJB8zBbh1pXbv71scgkKdx1/Rr66CEG8M7A7+Ch1gNk/dfHB66mMRDrpd
2STFSpCJ4G1QyMZv47HMdfN2EhBEiU7YjG5mSytU49xu1TvuJOEntQJrDidxOZN7IUM+m9/08Z/p
+KN74qMcRaxbYPHy782X7ebV6iV4NFSzm+EMZ3v1RLTG+LBM7AC/Qhii6ovd+dgDGs8sdAWrj5mz
6k+7O4qgseej0Bs2/GxE0RpGaA21DOfRql3DXpPc5ZUrfL5xWoD4tHPTgmjI51J6FY6bee3I+QuD
Aei0EElSl0Ar6eW7bVNdJajfMG5o6TB7EUMCgqVZW5rgZjeVOBuxCe3N9hpW0+WGIFunpzXdpk6L
AE1b7Zv58R9dJUgqF6gSTly00H/cyUqscghfzKOVUVFJfPq0OSSAENInhUbi0fWtQn9ErLYuMh5y
TfVaq7edwVpanze249mCzeXTxbBdG/xlhqKWRtrrzrvzGR2kJvrw+Eerf8Rep9zcs4PGyWWuCq9b
kkKweYWAkPl196PgFJ+qpxZNNktRSyAKYVEWvF3nZj6pArdhNH35en+xG5jsQxnyY/kWEKKrwW9o
yTdZUp2kyp0EYhJlTVl91S8Z8uuq2dbldrwDjFtKkt6PbyJOXxaBbxGCovVXmaHUPzzsEc3CBEkG
sGZivZQlng+50gZU2dUqbQ5CIJ7KOBIkdh35i1xN6K/KetEKrEa5KtoIQxaX6ryqEF2sLYKOsu6k
KD+CzNdL3blaLRrcAkU7UrYg0w0Qk2Zzk7h5kCM9iq6uqGF6JZbC0mWH7UscRfe/NFavNn+X0ZeF
p/dhsrw/nzNyeiClPiaPdU6z+8WTKE0gN/OFm5BsC4nHj6Emqe18yn5FRi5UB1o5Qamjfo/tBe49
gEoQC0ClsapzxjQLvxHrxqpC4snRkGKURWbRUXP4uHtDMcQANXEKryjQBnlHbdKg+cwdCGnuMSyK
lnhwamAoenO+47aTT5VQjUO7VuQ57k911V0twdlIw5bSCFTFtQPR2ZvnpVBxyFPWo6SB5EC15nno
o+jucHKSInJOQI1nrEGRI3gFziAWaPwKsnvdtoXTZCh+SimZ9vbh1aXZqT24v0H4kfEy6uLxjw+u
B5AKGK+tOH0/dElshIH/aQVT0giwtJGR8WSvRuEHAohxQ+pHJIUSzIKhJ/ejXWr/kp15lxxh39nT
13V/K851vf2+IflSU0NLthpkxrKcxCzBMh6RSAFxLXVcuUHr2GwDkS03e9V+HD5uvX6Itb5EAJ3E
MG7kIgspLG/njaVVWKm95/Zb0jgZmYHE5DADSLIhEAFB/DvQSWqj/n+77pHLAy/WYjFF3Gn1OBNJ
y5brPTaxXR2Su6nP99vWdD76oAU5+IKeX+32bykX1AFvEAiDKRB7hoD2CAHxCBnHmNEjJh92y1UI
j1d4FdP0aXb/lhI8r0MG6Qif5Cm0Gwro3I1QpD3KyX7yqvTsu09WUz6jQ8Zl7FUR8tlKwBGoQthT
Ap7XScne1ODGdjdDujh1IunGOHICFisHNs+/kqUDOYA4HyXHy/U5bYkRc+euoOgOs3+BVb6/whED
YsyuUgkwh0Xe8suj5deCRo4EXnDW8D3FhxMElOgSLLI8ZjUUupKsXvBM/u1cgZ3nVxMtc3AvDIQl
xZuBwM4laGxlORBFY7sLSHWCwcwDX1Ej7QlTGedJe5dIvkZchsXBRRZIDpT644USjauL5iwEHCvM
cbcNbthsf3Pk7cuJre+L3eRjOpwGNt21btYMkfNXUH9w8b/FJLg5T6nyC6wZT/7O9LVNCcyaUfY0
XYSRPO2V6U/Y1dME9jyHbzmJ0k7ntvI7TnWgRwceThXGS+zHWEvpLv0O7snE3zZYdJ8KrGgoTrED
wjxTIL2z1SVKFwRGAcnuPGhnnjIj8ZJYKPddRui+SOb41WryMSxPItmIkxd8VzopMVf0XILF3jPl
C/2NQHkQILzwY/o3Y2/Gect9or8uN67XO5w11r3aNDPjstz6ar2YfHOMK5QdPb6OjXR5Hy9RFbrH
RIFOuU4zppn3t0ufVxYTkGg3FgdnnQoCt5hnKpyDtBBgGEMQ5g74nUBMp/fLbvSl/MSvMAcJpHOZ
cYi8+RWEn/wWRzuOT1p8Ip1KiQ68AFLg5fRVWnBamZYIFLUJfxmareJenzwmtVYFwmnGw9uFiUdi
nZIRt4GiGGEYNKihGckv6fxgkpICKL7UDlbrXSfmLdIbwl1he1nlVRVf/BL62dqYzAjSxgGfJl+P
n88DZnIj2DIl8yrjw/XVGBUdJqlq6xmMkCrhV8MAcqTGqnSjpVP8qBIBBIEAqULExTGWG2w4fgUi
Eqj4iwPHipQYaax+f57HaQahiFGbqERrSCO2R6yHzRr2YVYsiysRCyuEpOSiVQrO0pkB/cOPha7R
uNw6b6FjDXiL4xixQjjc+nJr5a6/nk47y1XtQ7BorGGiIJjTazO8xgpNTAzx9ZvtU1of4VRmZ941
AoSpLRcgDp6vAj8vuS7ulsLRUFV6NFwtRsw4QLOn2McTRubocMtp1av4x07xgJA5jwo8yMGAgKam
vkmPMgWBvxwgPQjkxlQ06WUz2iXIaXEidx7WQ5kqzYoqDMqZ4D8m0OB7lmG/z/FxvQYLCDl/55I+
rc3mcTlddMcf09K20Hpu+wJp/oT7GLNDLNIyFQRrOAzytL30VFiL/XTrWHRqtDie55e3avkcUvuH
3YYdxaNnLKACTU4nBqRtLWxIp1sYBIEiDZBAJBBHVl3uOtFm88lxJgWRNP8t+6F4tjAapi3rtrN6
7T/CKRF2vIhRETkko+wk/3HbN8LsvuqR+o1Bp8PCTe69xSq5bPzZrrPdLVvTR+0mpJFtN2s9Dkqe
Z3cEILRuCW7dM+x+2jfYcBDmgybo0/qIrNJhbssAyGrRfVeaH73WH3BFDb/3dQw/q56P7frtcTrr
aSrVcgFsTZq/LE71aZy4HSqWN9sssiUn6cag36R7Gp5mcxnFhPNUEsSTXs2Td+AOaesYYmFBAUIJ
HnEszFnOUBfVipRYQpbMvVg1IhaE1gunA5lSL9vpQ7u5GNa6y/Zwv272hqNe8irlZbnSeQ+AZW+H
X7r91+NgmZaIVxUg+E9oHKtvr2nc0kWpPS606IFd0ng5a6wGh8NhHhctWJKA1QBp0WvEFNWm9Yrl
AaJKtwWEzKg2TMcCoQL05UB/kNWBQ2XpwsHGIy4OnaVpKSKSsOkWcr8hPjm2dSuf3xDJuTyTH0sQ
C2RPirz26dh101iTxNCV8H91roW4GIWoPahpFWiyymUc4jYfLYfTp/bTsLWM+U2Ln2CYjEk77tpv
RPXd+96g/79OIsGMcFz+svr7J2TrXh4JEP1Wn7PIOAqVo7L6Pn6zcvTCsj+Zryft7UI7BVePmFZ5
HaRsvlPnOFwMBjfn7S2IqmX2ajGa9aKhqbjfd5h3kTzzXIJHA4ZaqAZReBCRvlT7MpOLaNPGj0CC
1KaNoBgJ6MASFKF7LrSgNSYxCCDr8Z4/hcvQDjonIgU/l0A6p2b3GbhlWDFhAZYyhWAeObboDfIC
R4cDpQ1KBVxI7kDJjl8IBSla++l+ufhls1ukcQZp+CmGGQGkvmEItESBcEqesTPrAN2fgjzOP+3H
3Telfy0IHRt4utBzyaHhUgeP7bc/4af6d/mJ2yMG3V6v1erHXdgVftq9cBHebHSYfLSqNztFZ5vH
Ge5irQlk7XjRL9j7fVN3oMErwH7tlhYPtPCMfqyuxucH2l1cgrv71ihQgh2KvbpXJ2ns8GckNyo0
gtp0vVAFWOwbcU44OyHGqnWQH5gACYAIu12a9uIbetVFLEqdvVofhutxHJegCLV/FvFCi0IwEyX0
NQ3F7z+mxkA691onc2oCR6twEB4d75XRs3lZNw+D9uPk4/iJ9WqMu4bL9u8Uig6mLa2bjQhi7iCt
DhZYy7Pb34pZiyFpcHfAIbYAWruQwlRAWkSICMaB1SOHaPuIEUzDDqTz+Z/e8UY+dH7u92Iyz+Ip
6QnxNGGsck0O6MLj2fVDoxMlISmjcVudhjMdcgdJgJIANlE9vf4Ng+Snjd9ofcfkZLuKNuFi+DTZ
13jZI87mp0UHZc9lCqFTDXsfB6x1yKNnNz5rUVmRatwNL48h5KmPa1r4keLCqeIhLod6tlhlForV
hDGR0mZtHlhsWMhSiFMxlkSbkJMqkfTGxagXmiQCISNWnyBIDdDB9IEUPFp5bXUkHSThyZLEj4Tz
6im/AnSKaiInpf8EMTQtPZwIOUP8ziSWiBU6FwT5sogR08KdNPuzNfsAgU1zk13DALAfC1yjfnm+
uLtTzjBirxI3ynPY55XvhUM+X17mj5vBh/MOGghoek9eXv8rK0FbQYXkIIXORoKE2VPc6MSW2ViW
b2JmSlr6oJsRwbBsQNB4XKW+ficChvCZtCZpUoE8QIRCz3PnFwasqWGqGgYdAdaB6dAsji+BSrR4
ukk0Bn2ImOiB0OUxBq1v3NJG4yMRJsb/DxU4+aA9GEACTnvXUayVTmi23Zx2q17SezS1Bxw2XHhE
rQG198vt7hY3jkwZKQTgseDaqsBuDFultHE1JHGyUNkSzctEIQUtLbPFHhY9MPTzZGE2EiAPjeyA
THBcOwGE4IG2yWHdd6H1kBRaP2m91A1ZGIjOyNfaZ/4qpoLokV2QBfkJJVrfykObUyjwODY5+rPV
aV7pwNN+uds1B63Rh60XLFkSoIcNSVPC8yXgWpHNP9PD2g1I6wNRcwwGgf61DAxXLCEP1yJplEWG
IAQIRkrncGFvEnVFPC/oKVSUwcBgEUce/rxCQDkAe789x1pDNB5UhGzWhFAOUkkNRk8FAsGIMdkM
oRHJGEn4VyIL4gRQmlegcQkQFxxDozqwACcgTh5eQGOPNohxPAj05VcEDNxiBnT4CZWvzm+T1ms3
u90mvma2ZeJ4vpp2a61GzdniyNHGex/qU5U3k7hAaGJHr+lj4giy3L2MAAoCNaCSrkogylqOZ6mz
TL4SWXTgaNp93e2z3TacBM4KddlmsGHRJSrFctpiKmH//nl+03uOm3ZiOEgZchvwLy92hNCK5EzQ
0LDA+a791mwiiHT3cDAEBjw7B8a9X9ofrWPtlzWPQPAi2qY2pDY7nJliHAcXkg7O4QXSGSGpFsWY
LYhqraYfZ6fPu/32ttpB8otVQI9PTVPmlZkqfls+7X8TH9GPxuIma2liYgfVbtLRvXNVVWFDtWrS
RJ+mHY1kV3Y4kQNcALttPZuG4FvJADUKkZKNu9/QxCc5LEjgkoz8hEWv7oHMLNrpDTiEGBinc1e7
hMli1No9PU7i4kHKVAeQtwyhf6gOMapUBHD4ExzYftMOL0VYXkTBeotfe5Pbfh29EKopGcXmSeCk
9mqp3TXButEz504BJoWHDMVaqWs+28LM1u6PXMEZSqUKYQmxTQwhYYfSTcAU4FYehmYQLCYeIWuV
HWh7GMeqYjq7m99BJesLUTj31eDQzcQwDX9CjG93cqMvOC6ljy+WHrreu/IVbZaT2r7bWHARDsyh
Fg8D+WKUaGoUmhSCWMVbeRiaBhoYItU8WLbd/KKAVUh0yOCl1UEkpeGQ1SxNWVXkH4B209JX0/B5
Ft1kQJitw3k0MYA0N7DZHBJMCaQVBBkFQgZav2LHul+GWCBq/XNPnVbYEuN4ESZbtI50PLBIFXja
C0dbQj3/8BO6XZ2rbiHieOBer8FFxNxNp+P6qkLUHDTXm0bHdIMklIIQAcGrASKNf9/HYXCxy5Xf
Sh/Pb9UOoEpDL4QAinihvUFE0bjGs0pLJCjRUvuAgqrSvyZpjFnSLgA7fryTxLQb77lTLchmWCgH
kUww08yqVrLy4AhQqGXhgWamHLQxIYv06Aii2WvrQahSlSQef0yR1nfGmMzvVyiiMWiFIr1do1Xr
7Vu1txpvbBufTJHkr7OZRYNDpG/bHyoU00iNzMnE7LGrNj00sPS46dXoHjUWMfosF0u4VoFq/rCY
jAORHaBcdJMn9i1oWG8iGIH2lGotC05xwHT1RKG/KmQpztuyoDTVIhSSY0LHu+kDrASAfje9HvlQ
Hb0bXyK86OPPMTPwsrobaTUf8Z6Y4QtarxdcQDiV1Ybcwy7AwVP35jTk4523dAfXKTvbkudqzG1Q
XkwTPss+S/VTi4xmn2IviueIsRS/UBnKcJW8sIFHXe7HG6fR7ZpDFGLQsO0sf6UC7eb447jffkdd
t8+tt5tW/WayX78ZN3a/8TaNDNSkUm5wdxwwsn4KQxVL0x1H6T5A3HcYptHdpbkAs5vfDeFoEKD1
0qw2k7lgnjfsb7s6+A5WBKKb2m1WVff/mi1aG42/NT/LDCnOwtIbW1kA2QwMLAo/jagn4/XNcte+
W473Pk2tNuq8S4W6LjJCqQ+FAfWWexhgtzMk5G3PyApx5E8yhdz/gVAzQxC3Rjqbw72pP54fSGQ8
t0JagUh2VEnFh9kDHk4+P2lZDl8roZRqodmhBeoG1rLSyUdNk6nKyEM7EGIUKvN31IDci9kF/t90
2d+z8Ftc4cCBoPVWm8P5r0fUx9Z6Me2ysM46xZAv4CQpzgRZvittKbrlSR6QEOjkwDJuVZME/dse
2wrH8m1JRSYsFs9vT5x7kuUE1pa8+bgm2vCK1fMpvJVFPrRv4XXa3XQ1lGmMZsc4Upt77aS9F77m
zK1slqCJZzuNq/6rhr48wC+62Fajy5GNbc2XdltXXeymtununlvN9QftyLNMmFcsFqhxmg7cjQnz
upF5pGGNg/DYZ14a7VTVgkUdWmslRVWU+aU9evYQWWUD7SpH+9B6k87dUqcbE3giGDED84jVA947
fpLgFBYOZZL4ODkqaE5H7IecZwVKcFyBITsBftx9Nq5unEit3WvT4ngnuq3ulXtis580p/XJyyTf
yAgb07YluKnd2obEXAUbLZ6XTqZL9DTnu/+qLC1O1sCRA9+j94EGMC64R5la1pYsF9S9uRpopU3C
gtPC4H4E1zQFD2D+AVhl77TY8kp5weo0sVWKG90xpd1BtO9MV4W1hsuViGMN9hMydL6dp2i3WnXu
m2gxHGi3ulf+g9PLfPcyGxyq55LT3CYGPF3fDMd5uQzxxJgYIAiAFPjLm+f7QhdbNcmeudIwOhEc
AhB7PI5/7z693EvJRKDp989zmTOlB7eOEU3U9Jp6Bkd4Rs3p/XElzyozycUqsi0R1gW/EMJzNFq+
1nvYqY4EKv9NzEnbHIjhBxljB+SNBEXmTGKEyzwAYcELqU3wQmokzjQ2tCJLFiujey1JvBxmFFmb
LfP24OhO23nmChYg1B+6zefhfLm53aw4DSx3OejAU79zf+ofv8w0hId9yFAhRix+d4ezDMyXPqEy
wX/MPs1YWnA5zQX74IHqcbVWQ3OPl0Zwa7ms15qNbf+DzvlRp5SlmOLgDpiFYASI3WsIw9gGxngM
OzSuBOI8ATQvL5ALDCaTpbqW8XeuWLQtrR8zA/I6eaJr+XhsGRrGdaAC5GR4VQ0eVQEOjOFNMjL7
khGINXhl+bkHQwH5Df6xKjdiDiTGrCXuYrO3uG3/aQ5dbSZrCbcWvxBpjUO0bFyqGtsiZVRGgL9A
gBi8VXekeQ025CeCke3klg1gJIstimbWAkFICCTwdoHwq/HCuDzGvi1H0A2THB5Ok/vU19wPlEhG
no4hHdUEdv5ZvrzjF0SAJyDh3KsXGQBBnT0wQ8s87eiZUf/dcsJKdHVG5mAj0LEg4PwU/Y8ZGZ74
KRf3+t9xlTNhzgqMRktnycYKw8pQbtnrzvfH8ab2gZUYsBxMI1Z+kg0cnhH+m004WJzjxc1+MIsj
CweBUDnehgklD9gqaWzoHMmGfIEEOM8GBQiBzOC/2r8mW40GecrraePkHziaLNO5wq6gOJez91R2
uokV1PUEUfSp+zv/SIdU+DcLhvECKcuv+Xtw10qf+CPOJVJoEUfw9gG3cIddNzhYQs6uHUjZ0KcY
5wtCILGbtTQCiGsAdDuAOEjcrFUokcHD9HGr74U57EmzjuUR4wguLrwJEzoQY8S8Da7dj7xWjE20
Je/bqAe50p/mPlrDwbyXqnTRGsEsVE1E+aaHLN8DAm2tYM6zxTII89Q/L/t9WsV5uUkMqxlh9PB4
4f2MeUkrJ+WZ5yXVw+ahtnpDdFDFXSNNhI8AjVVGvs3e/fSe3jDOjouDWajyOcc0LZCcQFKAxaiS
3nPvW+au+RxznXnMZCeSL9Khx3yDvxmYtups7htx0JG8ED74h0arz3v3V+aEPADhBKBI186fCU6M
v7FUiMd09Dz6VaostCxMg06T6rXPN8+twzek4WW1V/6muKSXhETUuSRIBTCjSDoMCWA1+H1zny4c
SespSAILAguzijs9zQBW1CfcCp42OcCqsCFRBYphkwEvflXopEXcsDN6gqgLTxt5a6toTHb6e7+t
LGlcX0Me4y5rupb4YiBGGJ8uZ2xTDgMICKQTN6vyiF9+8SsRZlNzuqDvVr6i3qp/u2rL40UTG4aZ
Fis93fBy2bjxXQXOxUW9ijkoQCyRVyummUui/INhOiOJvEugCldSUQTjonBI23/mnEBPG3NOhvnk
CvJIM8ZpvaAElrxxDlDhL7dxYQUQNy0d9lbLNEqLa3WGfwVCeENzg7vji/0uVlNigskvx+ZtPSst
e6o94x+9ZtFbCCAsYSgHCAcvciuLPTD4fzj8NE0zfXUaHkv68q4+sLo6jpoRxVCTaiST1wd/xNwo
OhZeLKE15bTNrEZBZPI6Z/omnqOfCQuIViPb0nbGKZjgGhg3RCr29/Pxr26lvPscCvg1YPCtiOMY
sfNX6YKsASXCL0+DV9153HlGKktz9VVXiRgIA/RPUhq5HNeWKoGQBqPIiaE0kSYniGQ6Rua0GJMR
NDHJXPXk70sdmjxTxMcWOqPVNuY9a4OC8Cu4QvRmJp9gsATtjIuKa0a5bjaMp//ptdeTQbuJuTN9
fWz/ipAhWSTjuMbZvcVZU4qINA9IE5AEJqazBaolYmvufN4Pbfn5x0OLRu/yAiI7CLgPkeuYuZWS
K5l1O33FKDvNj4dtY9Rm2hCDKRavU0d0jmuYjoSlYtQT6EpSW3DVNlqDeqrCwfxVJO3Oc368H6cU
V3N3GYbO0DkXmGckcTvwu5SNVMvjL8f2kMCsCcoGxRPJrAp5NZ1jop6topbArQQhBLi1nzWfoUeq
FeUSvRV8VRUT0SOb+gWBe2IKBdYrAc4CB8I2QHgukpAdqbefqQrSYShJCff5hUMqL5qh9IxSIO97
8QWI8yLSEgC7kjUhXfrNM2U7iJWzI1ccFmQDQi0PW01CaEPHZqP0J3zW+B6fceNpo9noMJvTvl5B
sWlsTo39aVc2LlMWhHfoNF7V/jAK/UAKTMc+cqZM5fRrH2XsZLAFiW3tgZfVMM3FL8cvyXArnGAL
S5xwabaZH8QSYcIZSdord8xE2ncRfqx8mXTWpmgjyAGtIAcQKlS5w3QhxjRCkROT/If/sOGXJ/9i
rrlc6hmLzaR8TEB3PUD8LaYaJBMdA/6Eat91H3LPygDvoTRE78pv1TueRpvj/IXVfiZXRUFYRxRN
gb1iiiDoUKRQ0KQxjYqIXhCmUAUyOCAXUMJwxaz3Sr5EgiffEBZ+tbmSxs/WkUTR9kATwfDy9JYq
bWj1OocKfUVOoZ2llbi83blMgNITHN4vDsPn+VvJDk3vq1fieDaTIAZz7mR/TIGrO9Wtnvv1bqfV
ZecJm7qupiU27e521apNRx+0pIQGTiNAmr1IhJ01bnYMw2nrzVM3rZy1tUYDg2jaUeoyjiC2TQ+k
kdP1qeb90u7R3DLDz22ddyP31jeTXpxKl618mlVN2NP+AjfxVUPTrg6Jz5kzg6V5KBBt1MVbMY+F
5ZUxonSVlzRXzC2UlnXVj1u7+Z315FwdyWXeg0aHRX2963vVd81T/biaHGZ5EU3RUtItoa6MWO0Q
Q4PT8rbHaWSHWMOv8X1xtHE0om4S4AUG5pYNcI6m3f/JE7kRTEEQi0z9yLWIZc6YDjBODiaRU2MH
83sjzSrCDBZAoF5qfqImVxWD8qjH9jMexLKoB+JaO8awNoA4IK8y1GCRxJToWqaa5TEB0krPLAaJ
oWt+nWjlW4FmIyKNyGcHphDzAchtiD4RIEBNLURuZOzsS4ZGVjcohZIfSMGtHXLW7tTlfkYbyOi8
LIdkflHpk4qJoWf14ExYmbBqsmjpm+1vaA34unO6PXXTqVPpUC342u/xs2UBBOmoSgF4OifKdoJl
AYYHITgp9QapdhweBxjGYaSa/EhG7UGLKFFR8rXETV7OxBYClSUfQ+LpgPRWZcWHy1U1JuymqIzW
/eF8B19AwAThfdesIK4icP98u72XrU3u5cNAVK34MBBJtXVpZbziQTVsjeT8WLBZn44Ze+1BH+B3
7DSaPZaTfLNVYX06vTwf9tO8eY9SLIxWoxY/+N6sD7crbEbvR8fhaPUWNkzCHQfpJh0KicM1YjWq
7iocP2ZhDYE875WdPnRS4oSYAGEG/1ZcSYTbGWQ7erN9pTPJSFL4ESRl44XViSpBG95RqLEMKawO
USaPn0z3KrTVUTmVZHWze4o9y5nhTB0aHwQIjTbcQZ4xTRcYNzLjAqI2J5nqjHfTTF5YUvDAqz8j
oCYqrwjYHvSZ/BhgRPbY4Xw5TlmyLXOxq4/RzGGDMMgKj2xR0FDTAcJJtWaIKiw9palsbQahjZjW
1mwJ2pfCA6Q0BEFRCIZpYhJLdXDwX5VWodmk06x4dGiXxrAVconAJhzkAoFEIEBwaxNwyxIyA84g
FkGCepyVHQJM42bhl6iG2wGE6CrksUgYCHSxpZ+9/PjgifsJlb63fq7D1XzYLX3krNW52h3SW7Sa
m8akMflIm8MHQAco4v5Je7BMG7d+oQHIYcdFsTf8ajLY+er29+xzoQXt70BLF6KAQx0Pq0wT2r0M
rs6XKdLQJgjCYp82MZYgmhtEzkL+CYvnp0/TLbM3pguxSdPB7TQyDzR7uApPD3+81G6edYeiKVFF
RI+wYyRDOBCzBQMD/5djrvb3VqFCjW6LSzLrjS42/KXM1B5rx6dR72mdD4vSVMaBq9Jajf9cyU1/
2sBm5OxdEw24b3TjeBWPK4iY/Mn5QnLLQ0seLWxQFwRZMtzjN9T9AE5SfgSxah1zn0r7efWa38OQ
hehUBEgEsCDwgB8Hw9lEWyZ1XQj/LKvT0/BpKruEtxxSBXxwClHlfSNA1Leu6nYezpsMCkIKvskV
LtB1ri/Xv5YsS34gxslFSNyZIGNozblqusYEHP+EOdaqQ4yazSKSjOKRBEQ6mVkaw467LcJ5Ye8G
vL/aTD+609nM7iYNeXTlZo0eB7iiu95zdYilgR8lCvOvIO1pV5P4jgKhV5r/OW+MtURAlWHCXLeR
qHXanbfk6SKfHqgdL7ln82ZyD8iyq573yU455u0AGopJ14W60+DZfnvJYNkJhKA5IEUWOnTfeNEf
jvuYgn5bxxLXu6PhYfnXadlVeneZXFKflpBQcRK/vJ+NXg0+ZAvS9eiPB3iVNfdCZl7SDHJRle6u
9Wa6jZs6VYXWoq2TIV0tKkvNjvvJu+bk9/qYBogKp46Vu9P4lWC1YCT0QtIbocodTQxHqKYXo1/e
d1pvym9+oaj5+SzMPX52KD/zOO63dFii+wY6Azs+1SwVy9IZUyKIc+XXTWsgiytpqDC9Vsv3SWkV
1WXkrKpsnMVgK3SWOn3CiSvSYxuDtJ3tg9qS60iTDxBEw+IYKzuFIOyVJ1F4VOLd+x4bNWyk9qY+
Fmf2crPD4F88vZvorAelBHothwtIL1uvjrkFlYsWSSNVmiva4mZLq9beHmPc8UREf4eSCbQ2er75
SZcXDtIrw6TTqPc5FKfBsXzdOLGv4kBttSfTTX93WOcNYJ7cRomgjV42d6gOej5UiSEI6uLb+ZsL
jwhCGDoECSwaw3iR5WRz5hFVSIHkIg2pbH7IS0WMlz9o9BNTcl7kBg53GoIQ4BgCiO0OcCPJbc4D
ZICZaFrTo+C0baGQaJBpYjw3Pk/YbvXRzdO/1ft8YFPw8mm41FiAZ+B/40Dpdb5jOFbp07r2oHQa
E249XS0/kD3jZXddnle2yneMzRPgdt15a81P7wBCBzSQyQKKmoZyKEvp4oD7eU/XbfAAwR7czx2O
d61tXCJTx18dQwptc+ZyxLBJ85w9jEEBBYorXqJbBSO4axqThR+A7NJp65qZEqE7XEhHteYz9mx6
fTt+AjAnK5Ca6ewLSiP4g0GonMsnk+/1x+VH8jFeis4u91KCfB7r7asZGpSeLxqHnRHTkUoguKhV
f9TSCUPQgThxQe7BXQKPzrAgfuQLtzvuadaNe8SwWoPb7tJXMkXPDT/7Bdf96CKcRE2hbt78Yc7S
zQokmyuoQpQ3QLOp45evJKAQgt3K+sG9PUssuOwm+Umqzh+S2Gy9MFijM0c6JeTuYGEgSzYZXol4
WmfvLjuJdHZT7LmQUl1rdLuMJ90Ll75YoxGtJ3jmSI1neXn0Ot6gsqG3tnnNlbL8QO6uCLZGfIo/
rHxhv6ytJQtnZFhVSa74ds8eQcbHMROzfR7IhJB1EQE1RWXB7+utP8CS54dvsIaKPYQL+lUW88+b
94ftYlhuScjTHugoerU40yabT5R8txg03/4fWtINkioRviEbT9TMlSsjdtZpKHGs1nClBDnn5GyL
2DjYP72v/wsU9YgzxRANyVGLW45+545eqsQCNKAzM4m0vQGsTt/pZmhPuZfMLq7J/jeSOt1hdrNZ
3zL+lUXllskLKcJ8ogkcKNgqW4ZBqGwgpoH7f3f+hlbf28/jxz5WX9gVrHRVcdNXu27v5rDsq2+g
sPZ8sbyhj9jWXu5KJ0Ep8zG1vvA6ZDOp39tMuGbkE4n249M/rkuC3RGH+buO29Y7HUBcredivH8z
208140H6Am2yMEW/1lDKVdch1eOaHE1+BuKx8sfZHuKt1nx325n+i4OJbB/lURovVvN3Jk5SzXC1
3GssTZSb0UheqEcOOjidjyFeDxnx4/9j7Ly228qRNfxCo7WYw61oOamDY89YN1x2Tw+TSEqkGJ/+
fH/9ALhJ+djWgooFbGwAGxVQyOm8Z7+5/TruD5br7fvetvUhTFjN2y372xfd4c2T1iuYeYhNxTmf
1qaXBvnwu3CuCJpalSxtZyWM1lX3T/S6amflYierbkqutd46yIZTWE1YcG+udmloh3aVR4K5Va7d
OUWMMF6d9s4txO28f5pq4qqM3evpFT06W1vu5uaFhCuumFZ42H2pYFE8lSUGIJ9njhEwOX6oTf60
bZHmKv2yLQzjdKRb30BJASh7MVsdDlTKz76MxMPc4wkorjq5idcz82m5nRsKd/ZokkDQ6HZuO8DR
h0AtYTVm/ZgO9dp+ql99zlnW7vrNa9zTw+L6Yfn0km6z+srHq8W76YQroJq9/y579XeP+9aA2uEp
jR9wMdoMjuvWbZNF1KLdlLsuXQGr/uErMeWwjzvz+nVruNGMX/r+ivVL4JT19kRlu838enJ1SwWQ
PuE4I3z6z43f3nf2crBigNNWmdnVLOHl4oFtb3M/2ewWMcBADbo2ga5QoBr7sHdB3GADaVptQfle
MjWG4zfL92hitSIxKZWUd9bNecYgTRcs9r891D+raxmLexHMpLgqA22WVqARBM+K24IGXL4b9TU3
DwqExRALwXBUJoiXLJoMsLkq1BAi4IGFqOkfdyj631kly4m2tXq91Wo2WmxJOh+0WTSvmv1t836u
jUhiQW8ghoriRBaMwJwXFWwDpJghrlrZGhyRoyEJWs1sgdBgMmRdGVygntWkp+WG2gBAlQJpGmid
UlNUOvNqLaIRQIdVuxEoR+oXhyK7cJZzzYqIcT1TgR7Ho/qtarPgaEUK+Sh1XRj5l0YsW89YuNvg
QAdu3O5y43at0VT3odJ96x62o/liNcFgZYeUBD/v2Q+7sWgCI7ByQYp6wPgxnpDmQXN6eKhYqh9o
PIwVEaPSqyteGQ7ZyisIDA6eIPcawMl4DN0eVRsVVz8wGkGe+0VSlqWIGecULCl+TFJOp0AQO9IB
gZj5+opI1cJzWmEC+7sxKZS0sBSRQcdBSSAOhgbCvCCG1FvFPM8otUe6OO3LkZwlFxPuTuTHMkd3
HSqfdeLFBR1WR/XbHJ/AER/nXLBYPMx343nvcFuKRgHtIDgIUG4Vx0RTbLt0/D0Ftr+wwuioYUCz
gT7ytLA2jwnCBWIEC55OMYJCjNkFPLGCyGYmyMNs2g8YQ2GFDdIpO7/152n/GnQz9eq1N93lrfkC
ShqxQOKVicGP5hcaOy2Ro7ITMVXvcmFmGIcGIAUmPUjz8nTdmGqjK4/oYYP8hDbP906d06ZxMYq9
mvfXvatmq3abznKHRFQp1Mj8AurqB6HKn16sDmcDvYQFLYhkAgEJo/EhJB7qGmyRN/dTCXTDBUK/
na1Zi1h8kY/R4KFfLQgRnSoIQg90D9AKIPdT8i9khfiW84KY9JA7qV+1dR7XgeRxbKf7JSJ8NifB
oWpxUH62oy8SQdF/srRbTTgy0AxSOAKkOBhA7aFnbzkJr/+SkCLlIDBBgXlBZV5p5qjmF2mAiG3h
JRDWIBCvmQW9/lNmeX4I8jmvxGlNVW3enjwurzgR7XZNs4nYkglEFfL4d9kSUUbibJOY0u7oi94x
tqNBd4+Gz1/r6MWjzmM91+AmoqlmUoIbKZSjUxiL9LWscL56MfwIQcvYM5QwMQqEDOBAq96CULHg
hme9AoJSdXPwySOjrVlEjUABV7mJAO5ax+tm9cey+ny1UhdbsNbEeOFmhm6jdznWNtoc+q3JYn+r
ozpc/cDt8poTNaADFY9Dciw2EqGrm1ksVrI4VaUI8bRXNmEsWjJBgAhIuz7YtqQ+JSz5FLJ0I50O
HkiNXWkuba1QrdQv4mEJMHJR11R0NHX0C3mitXjUouvZsLA/dVxwalRV7psPo/uhGb7aNScYR5cE
pUWUn1T3d1qtBsfwsT6s32j32SF43mpdbVc8WLeuTnPiqmQNfVHr88bbIUcB5GV5BIq5NQhJXceY
j1Fb5Ukllo0EvTZ9Hh06AdvbxSxQ1TgXk4djdWZunS7XRbrCXedAW+DUMKM5WekQ5aiZ7cLgZ0tH
oILrmNqVu8OXKj11juRN7B0HkxTtQqA7fD+u9Xrzu9XeZbSfeq+1WE5yUe37TXu5uB/Wde8OdQms
jdq3Ue/gqn1u9TURgPC6695IumBcvSBfCh4DjKcD71XZe+keGNu2OmRqvnyYvzSJFJM4eAo0fYC8
lVuYrKqIV/SUdRPxip6aNceMANFgZLNfo1+hsIClb5Xm0fK6yocddzD1ZIzaQUAEiSt0Yg2s4Yg7
DEt3i6etGQfK5akpxAj8ajP5c3n1YsJdntB1mPu9PBRBn5bvdIw0qANMc0gKgpu0V4NeUyJlv5Hc
+bew/RLxG8+6Z1JxFeJfdM+ODxtOiWvM67cYO9CVrICFEWAHvDgjQBwEdIgFDghVHG6kGAxpLhax
I5JEEIoSZX0/u0l0F62zUEK1XvWAN6nCGGy1WKZrOiAjfug5bF7jRNiYot3N4kYEmxJACGc5hVzF
IZSIJvOKIHlsDTTfvhh2ooEJZGokGrK5fsXZa2EFQOMSA2Lhnc6/NbujPwg9Jx6+oOMvq81699mU
0BkNe7WLZmq6mzafhpP75u/VRbWmGzAOsOXXjVSBUKS4Qr/T/icoZeVYVKRHdy10NuLB6YoB8Zo1
zBfGnZP5oqKfg/42YD21YPrbvOT8071WQljGs9BLdYSUg1jWydNuxPXqb10CYLpeBZ6wKJ8PuROG
nELuguB1iEUY3AiQaGcbqAiSXIczwcFNaZmGFUOQQOQHta2ud+gS86FzghWD9+xzjgS4F5NXPkZe
GrhBeVRXGYYN6ry4T2DxiqzcPACDv37SNDxfLx+c1WaxTafTYrWhtEfF/pzuJ/e91aJ+uE1H4KT2
oPQfg6sgNA7Sw08mdxUBN8k1CTVbY8p4ciWOqjrOBu3HuLKtLN2GjNBYLoit/kOYoSYyuHkvnSMD
qalDKjiTWqwYVDWRqe5S0wWhvnFxN4cp7dpPDTVBp6Ec6K1J/xjFSQTXATNZyAsCJYIAVBBhPyFD
I87TuOjPN7jtgo0m7R7jOpeDaNvhw/y4bHV2t7XpMwVtZU3FF+EriKkBNHLea7RWBpZYRR+ARNx0
oIFn1KqrCN04S3nnwZ+SGjNwmrMToaJNB7HpCyS2qU8L4QhAJ0E4uFyQPeFB+bi8ikL6s8rHgeBc
ZiPbp5v9b/6aE9d5FpS2pyxDcrnOCh8fIpUXQxi9A3NgwZA2xWE90sPEIe3vVlbJLVbKV5q0kqQT
Fm+fncfuccxQb1RJ+Rx/FAdb5JGA8vXV7MErFC1lOG2McKFtELtNjongGD91isRwpk7X+YJrYZsf
INkONSQxqg88nfrGkKy/EQjleKaUYps5ECqS7+T6MOPANFd4/IYlzhtVx9uq8+CBVO1c+0F+HgiG
v4QXG8Kv8pIzFteAi0SxLcSPmTVm7jilHDHASVw2hGG0Xf4ivrSMPJOQ3fmO+2BWf4cIWpg1WNYp
kgGp42SYoJVZFB2lSkM1rpr0GS4kKcVdGvhS0rEKm4RUWO1fJgEXMe2KdltJEGo/ZmU0xahhjhj8
9wLbNP4VY/5JfcUhZG6ymPjylFueFiBKvXU97mtLuKLkJg1k2xuvNF+28O2/uUfuhFB21oHJ604M
I96Tv5nOSxrTSepiHKWNOzLB7AKmhaYqYZjGupw21nQ3hgN/CI+SOo7yL+77p0U7ehYK1xkBj2PW
YOVRAhW+z6KuyN85bzZrTMaJ5rMI0MFzbmYrCcTHK4ld+rTyjSDW77wa2t4rfGjnkRXbz24gGZqB
bPFt/swTNaIlGde2rx7SwjCXFugCAgtOYnhP207JxSkru1AN8KyktTIphde8kmQ5xu6S0gnZQw0W
TgOBx8TKYWrrFBqwtC0tr8tIhx151aIa39Q4hO6x2lf6SAOeYGYlGOpfYZaTEGvjpYGXWv0yfHqx
uWq8yQu+3LiHL+2FU4iHmNZfSG/NJO3T0/vt9q0FQ1LrpUquFA8QuEaAdggQCNBaxJCPR5CAqo68
8WHJHcQUU0FRK4ZUSq4hWjbXVVigLi4QUR9dsaMmDxycpL/VetHZXeNU+PMpkdPboVJNNxQmX6Yy
5PYSnEe8TqnIHG+xyZWt+7q5gtf1lta9Epqcjrm0fsqZk5JzjuU3MRxPcQmFxNtG/bbeYtFL3DIX
RlUYV9hOUj6kTFFUgnBmNvCikcojELLVI2QloD4+SmUv+eEVD1Qcj3B+0RFKNJASs1QcIYlNFC9/
V0GCjxzZBFHk9bz9gTClx2oQGYuxI50g8IolCWpjHaSYjiBoHHsrHcj5/cuN3vU7Njr98nISsxI2
OXnVI0NppDnpwNyvWLYGs/8SRvJbNBO77+M+Rt5CPRGOYogBI+s8+UJtVhGpj1B3ZEgyducl5onX
iEjP1u48eRmqk+EotKGTc9L37+cf2cZopUQQ420PsbT3eNdovJi/0zzo/funtnWdywWMYzL1TMo1
HM1N+vJoo04dHVelISXj5Ug46ra2GA5OB5q4iJHbqYjRIyLx6mw2ut0OxayX1DpqdAa8lDCloL4+
qH1COARdIwNnw62MteZdt2aFQl+d4ocHx8fZRem15zYKaqKRq/OJFuEiP2hMlkTk/SitUnO6rrF2
49XxK1HwpSolWu/bpqPDwqldYF4CA1o+xXh8U4xVmRVIp4rEx54Br0lydpQ7Zdpptm6G7eWL5WF2
yzOXlrxVILLA7+x4AzPBZahQSqWIym1O2jfEhJ9iGpb3SM0JAsWKtPuEEtsjpSYYr7gugGId4lJL
fpsg8YgrwlBlCXvF+Wqpt4WijGd3GWciyEUBISJM5EjAmKhVKozMPQ0Y1VNCYdqI1cKEIaSKuKkG
wnmnTSUMW7tVGl+9XTQ0HV+aJFpRcIZBmy/dUlv7h8VL+0TUaGcpRHJ3lhE+187E0Xh+ogPxSm2B
lDdV2YnLYwASvz4nd2HtdfnDqPnXcfi0bY7r9d2tlWr0QyDHv7bt6XbTHvMgGaKUmSaglJ9qe9N/
CTN+XvyjVT7O1vlTejSsVSQQChoH+XFv+buTNi3uL6mx/KHOLZYXc9/NQ3+9brT2tZgzox6TeZZH
NQnZMwn4ktqn7K5nf4RD+BqToiCnj910H6/n0+XAho6NBjVW0VccT15yBVq0cDYDaJzc6qSDMPz9
0aaiUqiQqjYBZ4CZ2jCZQQoOMcG1SEEkLptQswGvWkbla/FahayFvkHTAL80Z/O9sUdOv+AQUN3U
2r28P6nbnk+79506s9mcu8hujjyETJXCU67hAo1QsSJLME6BhZXCrDQFUucr1XaYBslQ82Rz1LWN
AuqdSgdX1Yc5JhXOMDD1amgEtWFHNYO4sg2jnQB1dQPBk8JF0yTN4hUEoSqoYao+SVOoEHAcn+3K
p0bw/pi7WYzGkNvlUBCV3eQ+yT7n416eOrjqtY/3u+FVjQka1IuZmyypUTsbwK7gUt8gcHfp3lpi
qVch5R4GGV9hB7cWu/fFDKNOta2KH7TB1WC8fWkUaOcjvqh0vGecbvYG2s2Gf7YOjdT8EFT4m3pm
sen2a4nvJ5CnRDFN8AaRTgOzVDSPrGdATJIzwoRIEKG2fPH4b54U6hScKgRPRxt4/mPLunQ/h4Du
5P2EjM/vWWJktcVVAPV2j/vmOnEDb2VkddtYzzeL0X6cKEi+UJPCucmYLG8Psb0BqlktFeVk2gHp
zgCRFPdrFDKMzouHehR65zjlFVM8RePN+urVJ1FdIxBQl182opWBuDza4VYgPa90Ikz+0eN1b6Gz
C8wBnhC43Atu1QeBLXMFgaJVMuO1s83mll6msEPNBbKd8WMsAKFsPl6mMmwL7TCU3axrhhUqmkeM
88T9f8JBUFuE/5jAjZh0uZTTdoPlV/1Gk2nry/truuv2ftNtbmq3usoR+bOM1u5+X9ZjB6hmti2f
QCiExALBi7MXejjEiAeQ3DeEnKr3IFghW0FEMH28Od7K/2SakB0PSBmkdlf/e0pnIfKuag5CSpmq
pQEPNR2AEvlNxwDmxxQF1EwHU8JeLrd71/LmbraazVFcVEmp4asqFJt9ubqheTWHaeQflYHnAuK1
CgExDm/hsJfctBbbadd7GiQ2gocwbXhy0deCX8wyhuZ1N+faeq1pxtjKQEvu9oWMzNakaJ521nhJ
HVgMfZoSOLlAuFF5xEicGRUI3RKvatkgAYvOQAQDC++PufX5UbZoo3a7AxfTorQ6l+fETJePvXGz
u6ix84V1RTHbb+4oPAKJjYNYF8EoIKJ15fRGvNI5blNM4UJtWUrRuQcRjXPv/9Rwt3qvVbF5NRgI
degZeOrQ9QkpwWmRgRXDPxu8SeptE+V6LFVp5GQS/UJdqrqeN9FNJsw4OKCtm7WfXQmwmGyW/WNa
tSV5ymtwqcF0Ap2lDIiOfvybegTlKdBGlL2Sq16MxIMRVCAINW2viWBIYNWVaEgiuOWRzV+IJF5e
wVggPgTEiyuUzPO1ll2R80LRWMuInHngyUiCJm3eDgSBPcCUFnvKoxUWyEtxx7t6l6HfI/tThget
6i7cwri6uUWmXZujGLjiXccuUB95xaQ/xt/AVw2X/33sacUKn4fXzt8Gc+7Ge1VeUU69xuymt2vf
Hvf9F09r+rfBzsthP1Xl8uqAddC4nU3n96dzqE4z5dSR2bpoM+2PGt2zxZ2zNuNkv8L2hfNb3HJ6
33vffdCGx/s3Rza2FuVP+Siy6Uh5XVA059lliw4t37GeXbFVjgUWMXFBkYT4cBfPudUnf1IhOHOZ
6mqFkcMG4tVm85/5aszY5f+m8/GS86c56ibEyRDlpKV42jqEFkttcD7wW1qsutoWASMGsCjP3BAT
ZrdiV99xQ/87jxukOYDykhEnYHEGWicC7fgKEMO06gHLycZTv84Ugvp3s/bkQasmQTeda5yr1eLI
u61J+y2puGlMqRBM3QBVW5s4V95cBKw9fes9/JcHxDC5qlB7OPFT8bSI2sAKiVTNkRpmBtkYUiKb
ey6uEn7Gp4lJedmEzi2tlPPV4d34TV6e5eRdJpfdOOF8LRBHqWqcuLZ45X2qhOjjKuqECHjLx4AY
J+/eMY7tKo9dHJIwAow8YtINz4WasIIw5FFBJNCMZ3PmpW5SykqL9zki/O2osfybEUTtSF1fMRN7
p20i0duh2mobjufBAjRL2IwDal6c6hRRY8yFGqXI1AAO5KTYQri1/zUoXDHBXHnxMaoeZV4kMr62
hESJpUKPN723WsfE8Uxv19MRt8gxE1H9mtmhfetUHOraMhemIu1f7BYNbTglhqFYZ72PWneWfssP
yVafE4sA2I88vxn9UVGCLnf1G4yTdtboBJT0lHxM1aZruCJO4UUSm3ydMBWRmZPohJGWP8CfZOgk
Cy6E665dZA5RicuQs1Q5mQvoJIESn+AHI9Zkmi/ddl71v/GIRGEjm5Pg5ioHgqNgq3wmJgsbc3m/
0TJDDiOpxYE9MabljAxba20zT7l7/poPjY1dFFUFULppgutxNHjkXKs0pa3i5OaZxMD5DqALWxA9
itm4tPSNqo8S6fUDTdoY5s7rggmbcbJA+RT84HJMcncGb8AsQoaYoiWEGDaoYDDKAfRH+evSJI4z
UmKe+3rgTPJocgm6mMfWRmWKTjpUMonwKl4nUJgq5qzS4gfTghLbRS2lsKi+8kQsQu1Y8Azhr4pI
8hDnyjROOnjJvzhK5FoF8jHmi5QzrRbVgocV7+s4ajeqkTojzBVWarFUYUFUkZO/o/igvKG4wV4H
pvTeaXO6opRRp0B8LJO2T5/tPZPpElv7LnIlSTsGUbTaO14PQuQbQcjz7Wh8WuKmlBhq6U5vYi+z
D+LHiiLQthTGFQj2lXtBhGNGE+L1kL0xdKnOZx1a2tNMEBB3GM5eDVcab3QPCmR2PxzgcRAwTnd3
GiRO/4cwe8nCsRx9PflQW8pmsLfksV633xCKw1TAiucxCNBIsvSZNwMjkvtus/r0xtGBo3qUOjZm
7+rDL7zIBxN39ob7dHezz60DOxMIpYBAl84IkUBwVSSGG2JGwsnEu7zFeQ8aanDJ/Qiv3bLRunHh
S/JO+CJtvP66Exw23/a6f48O66+kydvrYZhWzgDY2rIninI2n1Txrc1Aq8udOEhs52YJ6/Ip+sER
wnc6KXeWelN4MyoESCH1KeF64w+7el3HDVVGRnnHPS2yqPX7ussWf2/YP23Q4+1D99s8qhKcVIk7
auYTgFw2zVqtdSi9CwGC81rb2n3MGlJWHBVhhB4xb5YQ9ebwyDbE+CMWkILgNANXWc5rjiBxJ6O6
iFkRzReSoGc3KSZ4lUMdAuQ14PZw005XfxNQUnOaqrS1uNlUI7rfI8kRa8FLbBA/M2Lo5Ij6nUM2
SZhIQD6IeLxMPJAqjIqMbi65ExVYcnfawbCgOB4KYhfaX2bFYhlNzBs7bR7Ph083XHbrV/wuJwvo
g/BUSxDpE209Hw46jfH6+sDNLVHHu4fxn0Qml9ojAziQHJ+dkt0v0rn6u838S6210lOPrPCGTkU6
Rc2LXnXf3JTGj9ex/CmF6ZeKjwc2KPzQZWkeHqw/QxBY3fv2WZ/N7deaYiSdslWehgUvEEt/Optp
DoWi8N7Vl6svW04Zc3eDp8qEamxdNd/G96cbJD3QyDsUTSxKfAoFpMBdzSN6E7B6Qvvfm9NlOuGQ
F5qLjRYxKd37F1OWvqauEvHS6JOqLIYyIYMukWx1mm89wEEwKVDntSfuKO9/O9betIfNxKYmBVFA
lJISjCkKPgucDPmcvCcFdnNMIPkpyfWn0xA6N/4Rn3nNBMtyV77wigGUL/rNUx3HO1UhWRCi6gEj
yd3jTeNWXxlZizZpXl2Vuv9EDMdTDhVHGhTGVUCNaukXHmK4zpRg0M6BLgOBRgzJAAQHYtzQ5Cac
vh4hPx4t639nzqvNPiUOf9ea3Pblatxmezo81uoTzzDqfEBywXIhU2BxHtfBXCGEQZxaT0dBJqvf
3cQ8NqrlUzLETsunYjhexk6lzyS7z3YLoXZ0YHXoic0Q2xgyMzgmC6WJIaCttJAfD1AHq/IDF1eV
CUxhwTcdDDXXONYBZqJbEDXxB3aiJIcqd488oOt+uv0Uo2n0TXj+4xrndrjnQ2rteqtWa7ebXBvX
iG3vlemS1XE5q9WmB19kraOfyKZUefSA8JH/fvf5NMbt7m4hCIhtScFdDHJWKQKOMUmlr/e7l+vG
dnw9XX3pL+bqxyseXQCqHyI97caD7rj2drfidEi6E3krS5APOupIatuhhqaj7Pk6J2os6uvriJE7
CKTtHFrTB62Qpl8Adf0S3lgRgA8UqOTzAqyKZZ27Io3Dw+BxIF7CwMVW9dw0I+tOkQe9ZutWhzru
ZsP4JD+IfAB6LfKGq4xrLEvbeMSjPKoWrlJEnjg6iHd94xVnVvop9tIgg6RtI56ixT9cfB32aQfv
+5SZ6Z6vulqn1s42t17No8V+m+ThdAV+GY0mf/opkEAiAMvuoIi/ezH5zFVM4HLp1A1FnJAnK3Rj
tdtstP9KwZAOgoGWFBAejzrfWB03aVzjYuCSh4qFTPHjmJYjvf6f1n/woMiL7gU/3p0OYiLSqJ7n
py2hu6eeLHPkMcFJr67WkqdoSRy4WwQZSKP268eP1vkIqFSulwNM/yYQJWlo/Wn7yO+iZ61zgcnQ
on1DYB2VNzXdRpJu9U6NMLnjCD01Hh63ywo5j/NtJyOuJuIbKuO7pX7+P/1TsWcoJxlRTiDl4mDM
QdqeJWWUh/n/v3aAN6bb9oe00Cfm+TxGtCpHP9sgqLYT6JJunQ17sfMrf0/ScxgJoevi4Gi/BNyM
jx/WzWiKUlNHgaiBaIv8potKSCmq3yak1LXjO0J6lzOQPDsZW2911s7qqf2hq1aY90PDrriKNA18
HVmaveDYF7wKISWbQDoLGcenEvxjXVxvna9A6LQ7vUaj04u7O5kuasQJhRVdfLVtrO67o9rkI8kz
2kbj5zG3qqIFR6+58QOR/mz6ZDZQ+vIpLB0pgS8pUSs3d7orSjDUyknFILkOkTRzTZG1VgyCEO5z
ao1w5unoTvqQlqskovihHJVOBUFtcOaZ0gzN0JwOHrhElVMK4GarBJDi1urqwNlAHNxqCFKEFVwW
pU0sG43BJ4klENnEcgoN1+2ELYs06zQsmlocG46OaniDA652g/8ltgl2c5TcGie2gBV+cd1CnEt+
mtYO4rdbXDShLdqcW96QbVQh/nRfXzSnk9b+o5alQ0h4wBCKF69HXz1waE4wyYFGTH7YA3o7xAhQ
vBDTF1r9A8nMEZ7L8JBZtQ0kAtQ0AxQossZQmYhLCyR9r4BojCByHLQLQUVpPUO/A9HvOUDzVIrN
LW7qgIaCr6gzswDEBQGaB0CMA63DYAMZ51ejN4v3tqIMRf1sRCUkSEt4XnhIRJ4ACdBWDUezgnHX
J/QKAyCJgfyCooWD/CBowaQY8iTHT1RBrFK55AZOd+IG6EabA7MuryHgjt8hMxLt6aeT0QW9wx5D
qULZuArJPMID8wjBtTurBlCT3wgQyzdPKnvEUhNfYSFBEI/xQWczRUGgG7jpD81BCEkU/0KA6BoB
QOgPQXmIfQyuETcI6N0Np3aLoExwUOgcAdWBjUJsE97QjWxqWxHT1F6JSFWlLw6AgGmJiihFRwla
SrCDfpCttnjzuE7331GBPKJGifcTEjZ1ptklCTssl+w1uSemwzUx5wJ9vK91J93ReqZrBbyHBSqR
ockFMYKa/KKU7yCQaQgkyLRziAXYgu0RY23ewslwlgZm3DgfwODdFqG1RbdTv8ckTIQ8synTyL4p
GVIrVNILHUVWbEmRKew3EGiM6IKYZuuTsiYMYhVlrYsUi8IGgU48Pt8RHsSSiL27msbYlMUzqBJS
a0m1XIdoQyjLIDUpRKs4TEJICyGBPyFkTetaf0DIy17ponG1Wozns+knnSsEMcnFlLH4mXSip6/U
ES1xMYSfSJuIFzMGEW6aQh/FjbmL0/wBROIxcnShji1/Er6QuyJ9opGNcygDwt4LkwmYRS2PSxaR
M62AhEAVYEGgk3ErWyDetBbstC6EYAlb6ExLnWgZIZAFmoTs2awKkv0CYZ7ZS/1+u9Ph9qUuK0L4
u1yQPGpvOsP2bBmEgSSmh0XMVEHEdHy0yaUGkNlPPBALh9/Q5JEc5R6j20NDCZJ6ixYe+6hzEEMo
QrUvd2+WqZMUwkOQqZK2zrutA7rOgXbULYhNHYTE0mOxyWOF0EfLZalcSINAgNi5xqOtcktmayV0
HdVtUbGc/JKKa51floPN0md5U1O3QWK51Lrdi13sx1W302xwRv6ntIvd5mohgGlgSNVS8UC8wLyC
0posgvdhcEiZ2SaxalPtYsqMBq1dbGcXJTRzVqgBkYgD8RyzQCLESTTICSl5rYtpBtlwlh/rOLxG
tLwSsnmyKZ8VGdouSxL0gkYxBGjSQR0LkJECLUaWodNqZxGxDOZZfrQIDUqKmNJkYXi4seIBqfCK
hc027albJOFz5zQ0o9IoDGCTNnVteh8mR9IluV8QQjVjZ9oRHmDBdLvda7F9vtXunDdzzQcOF+q1
Ho4fL87IyG0aVLfEXcidVCPUFy/8b/1XNGz2As82B0N+6AYNd4/XtaWmBkX7MEC53atxa0JCQstb
oaX6F5DIIgd5TS6EbZ2mUth7tB6nM9CQOE9+hNDlXrPl0F37NGhtUlQFUWRwA2UjIyrdNAXaWQh/
0jA1W89MDOqe5erdXlcHabXqF+eTrLoP01G3eTh8VMtE/bplAiG/qvCBo+mARjxWSsjhr0fWl7Tj
DmcIAREOMYkPbicLglu/7dH6Nnsag3lHxwy1mnHqPBSTjMYCCKWmNTYOU/x0BDsxSIYEl/f7Fz0f
Gy46t9b9GC/TL4RtMbRvisvD+Bgb4XlJF72lH+mF/ScdaEOMQ+fxmkUDiSnUFWFXZtxoUviEWGsO
wOEBmCbj4/BEaYBAdCYBcckT1bF8ZORRuiWKQe41zhvi0X1/NWgeON6tzqbDr7PjhruZeLJkhZbG
/NTH3rEibdS+bi2Xr+SllLwHZHjy91194zHqh3eqAx5v7l91lpPBesJ0D2c+xmgnv60Vp9NzkFw3
SEICaciTool6YSkAddoHFawK8RIKUiUysBj1wlm1zo8GGPlBT5omQFmOWhCkpGLRIs9lgOgn9xtJ
HK/KShQwp8zLLoWSMMW9lmPRuXl4eq/VckQhL545BWUvFnD5lGSlnXUgIXrJ3FHTgZhkGRrBeWkV
jZKovuknwcAlzRSHtHDVyMTAkZmzAad4/iyiCScHnrk4kbPinLJk4Pmwejd/vCUuH6eHXnESb/tN
HvE+sHwOI8yr/OEldd5N1zFomYZ8UR88FxOwWsb+AqeTm3aToef4orNUfE1jfJSKFfIbS2uIBbVc
EoL9VQqsyGnljfjekl9Ox28RrXzUYf3y8ZhuVlDZSY66SCrByRN91wmuSx/j4Mf1X5Ntuv+CEPIC
Uv9OOueY672Egux/4+yRUgh/DN7zqE4yknHUnCIJUKHV9JwCqu/0jmudB3bEjtdJiV+iGYLgSlL7
6ddV5x8eOVqURy0auhcjyAM0PMJLnKqViReX4jt1EnXSTi4XQNHUw2v8niTYD+TnfuvQUalhRKkl
1RZjbmgzXFrdi/mU1zDRBso6wgSdeczOPXR6djJqSr/ifGZBtlZRpadI0QVRg7v7tO293MdpYc+X
zNDYKvdVmsovBhPhtpls7habSdP6ve6Q5aQ+w3jDfBv/RFeIJt1Wiz/q04/Rx+EjlHinF11Ujrqd
3XPBRPROR6t4SR8c0wvKGMsOT611w8m8+RgrEqYX62IBcTQLvWnrFmx5YDNCmOvEwsXpuU9xHRQW
6rH51sEPnfag2f8jpdH7pmv7dg+LeCNMRaXb+8aH4tJNAATZHytjwrKkS73+UgrrfOMBcfVpsUiD
HEf90Z/OSzMk6y+Hl5PaO4WveF9Dar03yzf8On1nBDQSMVSMcrUgS47Cuu1t8mGwTtzUATdiyHQH
do+JZbs2TZFj0abJbo3Vq2/iuW4tS8Aq5SUZt9F9Ad6/H88nHxUrHNYViM0qIGkROQUePqW5cE9c
M0lCVA331s67Q9hpR9apuhwUMPVWF9u+wgg4buD4q2+adSEu2TDZonjR1a32s5hvZrVA8/51/a9s
BPqbeQcD0S8YUhotH+Bij0+jPQRnGbftRR6nYwzJgjp0ApqFJ37JlVDeVA3GhLBWMZCHqownVMF0
Hat1+OBUeTFjLDyNTObfBcfHxDhY1Fyihc4bkPMKAXoc6aUUnCd88KbUI0+ikx9Q69I1UuMkFFa6
nSKtUo/OSopaWamesoJgVAaQ77WLszupjX3t9TZuMue53L6XtqprSUzvONVKJdcj0LUHhOjUll+h
4kUk4lFhwERm84w/wV+hT9NUwKnwYaerwmA9rZ/gQrF57P7tTuKiad7QzQrNRTutxdjOqVxC9aGx
noMsZ+3Xh/ZXAsET2VZPNOUQmBBVGVMTegxtXRBllwiwnW8GU2asFVQhrTI2wTnz4f59F+s2xdK9
G7xMaTOt0mKb6bpfmbazxDnV6Sw+Rh6mN/y59EMawy+93i6uj6jmbhyYrlk7xn2v/mY9u0s8CR5L
baDw/tOWhbUELMaHKCexTy8EB+k7qY2HQbuh7dPx+a4d6vEUN9FGJITKSZ9Erkr9fFJSySjQFFGk
6P2ClPR4w7jjAo08jAYPcbqcOmuihIJz3iEpSpkKjr5cmhsQJYPtUcfuXqaz8arNglsBq1s0eGXK
Cp0Nc/LcENnnKTiOT8UZ8Sv2lsTivnme87DIAghroP6wZKVuqgUin7zP15MOkDeRBkM+DIHhe103
eEsFRDW4gjzqkEcNCMOVQ1epFdcNSDnpgQilb2s8PfXFF2lKVZf+xsgDXdOuFgTEqC0elpAAsZW8
LSssJwwmjx3Vjr5iIQ+Kc/IBIkXRxUGz69U+XxltqaBU/zR7v/FcRYj1ZhTTOF4NEGsjqkvJwSzc
Kg4e48YO400Tm3f8pbCWv5RHZSjNCPBf3S53D28eHw8fMcqwvejnMTmqnin4P8uDzDOMJQLygiM/
izUnGHbYzd3G9X7+ElOYqGH47UNZQZ7x6/n4etl60nBO0Kr9eb8N1g9u5DnVQMFD96BjoDkBUDuY
Al8enfrxeEOz+WwgnOGGfp2jjDvcgcClIxfjrdPesHHsj8fHj+kKDGY1PBzucT8gli62bwz9xDep
O2QbGISqAurrw9mcBY+tHTKeeRqj4/zibDXHw/MH+EgzRY8fNmwMOHyfB8FHFIGyeAzEEG9E5D0H
lJESr2MzJwevQN7lvw8LjaWA5t0xJBBpCOgDbeGTHI6CRs4ul7+bYLzGQTzi4pD0Xe5eB0y7ROhS
yj4vx0GKZWJY00zCsxia4BeWCb7C8CfSm2XvN0z0PNpp859YdjHQkecMIhD1xSPC3SHwJC1sg5dA
XOwJ9kOm77DygUr1WRfBI25K7LTyp7bdvkSPVXUkOMkTCDSiuSH70XAOgn9xjmEks7PVmiwAbHje
Suvz5SO6JxhLFjx3woSEUb1f//Yb36IcbevaOl779jESiDXp6zQmqORjdZF1tUtHJHtdRmtkcGva
tJQHj3RItcmKxgRxRVYR5aJqgs1i1F6WRRJdDFRiptfvuE6BO6FyQxU2L7mSvhRgwNT2aZ5FOcTk
JtBKixycG0wc05+hFvOkDE8RAiBPgT/TEhrwrQ4I9/v9bp8Lcmq9Vq/e4nT/8wHh7qreXE2aGmjj
XivkBVGwtOV7L0NGLTRFeoqwFPHhTQIt5THhxhfxpa5OICWPa2b16bnd4uuto6PJye0Oj5eyL3Lr
4tJQBRZSYEGIg8NLMSyneF0ke6PjrpTyAJMGyO57bxcaJbSORzhxFK84FSAqPA2RUwDXi1RJ3gTm
ConpKeeZNCLhlAeII9dSnoJQPGvWolAJiYYmHdlJuEQ0dkUZB1JEAl1W9+8RgYuJYY8d3LHszHP8
EvI8M4zoW3FYB/DE6iNNnVj8HQROyoZOScVRbqdg+ZR6xbGscPI5omXtojxZgouMkjCw6iypQAIt
phcQyUGEsJ6KlLrDEFJmrkL6zGRQDqSKn0LUoQgNFBsoyC33qvXl1jDVcuUdL5TGuk0qS/caEIkN
J09aQ4yl6Bcp/ln9uRaJyUtOtHymk3GSpBd7V6Ldz8YggX2OyvzL2opPkwKxFYWHSrAw6cutQsqy
qNAlYR3x1XnaCJTmnrXIP1YXXP92ri469Xqvz51K3MfSqDGRFOuiKuue6EFw1RL3H+aVLm6fLZ1J
SsIwiFUvDkYeQocUsbXA8tAvVF8mBIfsVFbG4EN6sqlh8bYUAUN4AKfDXBASSXYMsllUxLqMgGlo
LLDsVyAc7FtCg+shMA+ho8QkFlV41RsMPLx6+W8TGOLTivEmEgWZ3aJVWRyqBx/xC68EmcUquXMA
Yu6GHdycpHl6qGzbn1AIbVhheLcwifxp9pB4mewIQEapUnwoLvTrjzmgeXGqAxP49X6v12D5ea/W
7XRblwe6LEaN9my8uaLWFn9Dq6IdyZtsVYJyNjeEtktmHx4TswpNRGDj6gYXKtu6UVf15nF7yGKV
GEZVtqysH60cl1wGpDkmUTe0k2AZr49DREnNKlTpfwHV+2Ep6b1YJJ4YIjQuTx1dup2kbBai1dN4
MF9RCm/9zhvBqgQ7IMXUy1oG5KF0wTAWSR1E2ZSVQDEYzFsx462ymUe1+TSpYD4LPowocCk+WM+I
viC+Q18el+cIqehocCIrxFPyxC7fyMuuVSaACHdV8X4EElBSJuLTbNB90lFYOGeRMvrCQ+Z4l6fb
jHlAaYln6OyLEYgoEZ53UiJMWf8+V58Ii/rTCA+qUmIXBijWnzWmJaq0F1aYts+QBNoOoL1IjJGq
UrV9pjihaUGQRLJwTCerF/OYw9Pjdb3B0WOEyaKpuNDABFgWEAcckkKKaZyCV5hKj2FNkktCnsvE
Q2UzYC88b6g8eXhAwdEq6FDNFC1br8SjeqJRocygrhyQOLBzf7y5StZ6GOlOM6WTmtXIl2THN/sH
JX/6pLTGwV8CJDN319EtslYdVD73V3Ya0cY8a3Y45q3D0qFev8t/52J13mLe6HQai8Xju9Mp0AiY
MwVJyy7DZC1NCNqmmGuo/hBWZBCHOEoYsQX5Sd0599rM6MDoniGcMDRO8sJLCMvpBSSE51k84HNt
TCKGMN6T5AAkNqGQCiwhlp8CLcaIA8IMFIs/fYKE4MCwQBSX9WKyQWKBRAT6OdGJVYXmBAILS4C3
p6+nfxHL7oarnMGIAFSXK6wRv1LeMrfoqSUNaO41hFfKgJX4JosZiL3wR0EIxIWxorDoCwDNQsfp
q2YrRqliTAriwmHA6BJFnyzkjUC/4hGheJsw0gDiftLexeVmlQ6S2rt+jb1W/NX7dVZIXXSQWpPZ
rN5oP75LqzYokVmvtG62WPDuVprGxYGXJgBvqH8HuEE7WzFTeA6EYakq0xCCveoOAQ2reEnPnUlp
fpyDmZODg+63b8krHVZUBiOcivLKlpFZGwjDLQ9vl6/SzUJh+HDv0/aTmVFGPJNaVtowSjF+xUTe
TGetbOiFOTAHjAMrFYVNCDgQpy/NO7iMAAl0CxRGWnysWmcQ+F5CmFuy3famx0npkpNwWG3lGYhL
DQTnEXPrvvKCirMJASx4qZacdco3JJcEiCgXuRvOB436SzJ2Nyf9KlvQcgw3+fLtqqw8J9mpv+j8
uX/6sNDmQx4AXTVGqBQkjipzoGXQNWgBNKS5IJrGMIqg8cCyVhAaM6tvy5XFDDx0tcMYov1n8Vni
GPJDIM5ShAJPw9XkROvgYrmpSg1WHsfFW5pAd+orqcX4Bck71Zzt8U7+uFocQaIAPIhyBYhjffIK
b3kQLaIx+gzy0Bwc6zGWGP1wyVteKPU9eavIHUKAj/opkxmusTMYyujU5UI/4fhCK6+LZtI150fC
w1W9Bc8f7l8i+rMN6aMRwgHnobkwpYn1E/3VvljxF/qrroNSux0WgDYvm85jd3/ct+oz9JePX4v7
zfIAfv51ZarKHge1wWw41OIi12rr/rp2lLfq1Gjil2zG3QEhPZeydD16b2myHFXxIllKwauQilWM
vNnSJgOaW+s1ZRjry8KEJ4wXnaBwptP8utQIo6zMc+l55SgXZDcOFpnX/peb7FJcpxNQp5XYYUBb
qK1jdNLI8vPyH8JwRXm5IJRY2UVTv2PfnzA0RpjgeiEntTteyYi3vgKiBmjIq1oCuUdjWG2mJHMf
gBRjpNelUprPVv2f2wPhQ52QPglaoxhHpPNoLSgO7WP98h3jEpY0MwOxEFbX9XE6DMRJkoMR0gFx
OoanddC8K5dmVSUuuRsrudAVI7kdB1ms5W+91c0pocpI1gUHluzAybF9f/+6yy6lPFdHkHUkJeCr
ME3ItxjZ4JZoEDJyOZw15bCzvkI+QZDPx9qr+W6kDfSIAxIKrDp4FG/pz1pGel+d1LHGosNsxjg5
K7TZHiuOzeWnAsQEGIc1oJY7PU3FUsKLXou7/9msSsXXxChR7UiuiqhqY5hIyPZ3zKvuTflGKaD2
9j3fRdCPdU7/YkzZKqfXZUC5WWu22o2Lha6L/f3wYd7tLt8lFU61YYnz6VQVkNoq97dQYVbUPDKu
FWqKEZY68gWihVVIA7ZT/fFtM8zwMBeKhFjgJHPnloJkN+yAvKw/ls/AOXZwDc5MZe51SDJhRrc7
VrNVWJpJYTeIp0kEqhxOe06BqHuFu8KJZgToli6GSn5c7wzCXHaTmmxK5Mj3dqeLwudshnNbdbpe
37eW9/3Ju96684Z69eDMBe9CgSopqHhimoNPRNAgHiwCJCxPxuGDjkCcXzBCoFJZ6dhzCwQLlQ9/
+aHoF6fN5RE86XQm9uI0LQH8hpU+FmHS+KQAB/C6kf/j7Fy700iSrf2HDmtxKaD4Ksl229LYnh73
9PR8YfXxTCNAAgkkgfj177NjZyZFya/kdbzSocisK7EjIiOvxe15LIkS0dSo4+qSrDBUBpQktVER
6jI63/03KYybZSW0dHyXnbTjOGj7o7f05aEM+G+dwZJI9Ma+Wio2pZbEIa2/QXNbjf5Bd3BQZj8P
Q7I7k8t6+NTV6JuV8OlPtv8mhyZCc8dwOGqKnIp33VWshqVNxr00Pyz+N8bt/BTrNKeklp0eme9U
GCZayf0z5IK2WpehuEmrtuejcAgPIjXPo1x0rOOb7Y3iiDTeLjW8e6N1ZuWHRqDTsACKXrcAvkb9
wgJGveFENjAi1ql6rY/4jod3i/GhezP5cnQ9aE1L36W7m+9oiPUVhhIomuINMjWXmLxim1YHAadI
A1CpmECAy3GUEXudRltBLij634qycRIlouGg5JTY9pTzJptL9jiMpkNaXu2LUSg9xP1mXtBn/Ulf
gEKrNPcSkElWHkNr6nlrBWDrTP5ugp3VsSIWsrlOEYSNuReUk6LwGLWSxatQrt0ntenLvlKSdqiu
rj5xQ1/SupZC1TkR3cdeRW9Bf7o3Ch3T9FWzumzCwgq2o3mxvmw1PDxupvf96svJHvZ4jjz6ANol
GXOy2Y/gUsCaHFSxJNUPE/KFJBPI/3CUS1OSghSo5mEGlZiPqI+sk+qk6H71CUa2lBTGKJMFYc6R
05FNhy03nQZI44Cg4CqYB+fd2J/OkOdwzli7/UY3PFgUi5aRszGT92GiWROzsYCDwl82iw9YtjPk
uQY8RV+0ayhpoRuGnpuWBeS3wH3RATig829Qjep6Ug/54IPsvjHutFmtD51DPe5mcFElwAtkT9sw
hhTUnQDUtu06CFhBHhp1jasJo50qCzIAR6Rh6230ChhP02TRgXwBVpBqUMEHVRzmDkMyzGZwAPEB
rmgZyBvY0DOTBk0pBW0rwlbzHUq/C7xRh4IqClFo2s+K+FEwRuNVIb25UiTsmWoodx1hN3R2MR3/
HfQc/WLhMGlGAKLGfxbUiwYE5uRs1aavw17FZ1NOOt8Euz7HXrPZUX8cnXMN2A/LLl/dPRyew52D
KAE5FP2OprIMnVdzlOMgBGrIYwARoI2+zDmgx5B1G2IL4DLMOHNQs2OHeRxe3P6dg/wgfnOaO0Um
q5tZ1yjcnLtBOWiPolqjkULTInzyZXp2xFtNxjyXwZD0Pmn7XNUzfm22Hufd0E7ezK/KfXiJ1hvs
1pe7tIV2hFsm3sk7/JqW1PpJfk3uBWNqIcGz1sNGITnxWIRWKIyfn5Z0peqPk1B4jx35uOngcn/v
NVq8uBN3SLzrxXczVoRlTxmNWueCPZqOWs6+J8ypXerlgMr3jZvqZaLK1fXRMXcsOdqor/MRaHTY
67LYtLRcX+w5nahBLliSbdf7o7hEhVF501vKUdEY4rLtQtO0A7fUj3MSHBJCMWasHsZ8k3IoHDt+
mQZKZjkj7wt0rNrTXGb9wUDdjnRdYN9hSsd6DlbT9K7yaO5aeJ5L1m8CX7IuhGpczhlerXkeWdU6
7WkMOYRUhcNb/aO70Q5H8kZR3Zja36jvf3V/tkqHYggtGsZcZyfH2cXbwfPWJN4xQuMsZv8WKD8c
ehxIJO+fBA2J8pfbiZbp4H4CD3RLO0Kn9BM4pFoypqHGz4Db/ULHanhWKL/CiTMLHzUmOTsxaOvH
cK6eFol7wOh+RTbBc7lKeEIMljyxaa5d9/8MHh+XD8P7/fMXKWOZnog6o+4YENRJ7p3bPN5/+Du3
Are7s9WI3Z+yKCyHA1PdXvfqvfg2U8urs1lKt2JchUq9bm+X0rlfzaezx+XzF9y5/bedWXHhu5tr
7YziFiUu8ba+uP2Vv03PZU+pkpgjQGxGK69U3PxE/+L0W7MzIFsslRNsr1AsFeo+OVP0ZD0fXrHK
x3Ww62PEVBjOqL8vNUwMZ71vUZSDoySPJiNRwLQ5Qvt3bJyW1hy4hi5Qm4kPyGUlAiNrEDi7bkJ6
lLwBzsv+YjZAqbosUh6NBt3JoG5FWuPhzfDhaffoSAt0nFyvCqy0IwPiB6Hx9bubry+BKVWKBrqA
hQoEYVv5wnVn/22HHjnEX0CD53z7WV0YARKFhki4MQzqM5SJswt1vyijVwRU4fp9uZ01Z+V2fcw4
BTkO2z0DHlmSvQSUkkINpKm8WkCblkCQAbFmAi1haKMt1htuQaYboMpg2bVLI+hHspxWl6WRzR3Y
eC3dKN+F0ylBBbi7HCJ5m779yRv6EBNAW8bKLleD7ojdJieMI7R2DBgP7kb9m4cn9IFOG1w5fyLi
5mmZdWyj49FjhD7AO5m3hkQchNK4P6dpy0QenAIl7Jg/vL89RHc+hbm3v3S4NwbV0ZacM/ZWn6QH
ChfMFoYsSXBntYDRvGRK3frCC3C25kRT5Nulyl597RwicT0UHwFNrfbUOE+VKErDOVYdOwbrECVo
T5OSzdU4LE0z6xW+wP3WxSlIA0J30sqYUB9KjLsUKuoC98jozNC+fXUx/ErOCsO5PpKrn6Q7vhrk
sibB+r5bdrbl6OsKVXVfdlLWfJOSmJ79smrac+0umoen2fT6cbOPmB4twalYgUKteozyjVNky0HU
hUTUGj1+6AxMRLAoC85DKsM0DsGSo3hgK8koCsjc+QK/jQAu9EOEQ4YUnkMiPEDRYEuD/Sq8AgzP
hTGN10mb/ocns1PjSfZrf6C86fk73h2d0yNzUApjjUSjeCqeEpEbgtS8QT68CfZhJjd3OYcykg+a
t1HBm4E6FWmlScaSEG2J6AL162367ybzhtpn67HeN7+Fjrbzk2UQvDuzBNSWxYFqxW3EW+i89b+l
/E0rqK/f7a4wBXnRNd28GlEKU0hhF7UjOq8x6sO/Hy4PfB4opGNDw0q5dUzkjfmV3MePKg/kUdF/
yl9uTPKjoDnI4wHkcqdYWQkQnSLRkRVNYy+Oimnq4aGxC0VN4Z/t84uJ2sjoRKEtvfgy/YwJ+m2F
7umwAw9G8hasILdbsk+ia4BJxkGlm5Gkv8GUS0q2qUY/Wsrh5cIRoCAcC4IVx/VH3sGSMXVtlihO
np9Vfp9/ol0KhbP5+6l2D3eBvMeLCIXCVKH5PJ8q75PrMPkeX8cxp3wROVQ752Ap8CiV7IHM6SIf
qiGHjZgBni3eJTyc7+pblXuaqT/Pp7onORDlDqLE+zz0dWc3+ZGvo1+ST8JWY1ZYxEhZo/9icHh4
YrrsYJd9Ha/De5rGCxf7zZWjvQwURxcbt2C69jN2d45z1TxnEVuk2f58NrxITib8mdQjt1GPCuZe
pqDpY/FuHuVhg6YNSUWjqQTj0bCWwqA2jmk9N9KRrbTGMyTduQgYWJCHNmOGA3Lmt0NfF3MvWgwn
QUpVEaP0hsxJH9b0FGnrnYacn6bVYruuNssvaX5gEXK1ju+HIuYyR9DH7C95m4KAS5C8S2A4E/fp
EqhhoAQkoGAg5zr6Vq+W7xC/8AmK+GGwWtPV9dn14QoeTJyOHQ1qjdmqOYKTFc2OAMY1Q3OeOSA1
k0Gym4MCkrsCjR8lGCzep/6yPuRND3JTnlOcohvAbmD2dVar8VvmcHE3NwMNs91yARtrk4F3ful8
DUP/DsWGbHkbtq4mUxKihjeNgaA3dGCgLVdbOkDLpWZnMzoLR6Nxq+Ey2Paub2sU4cuWuAUMedTs
7jvWbTxzvZn/Gm4ghgFHaEHcuFNoJu2ZErsjxbnGH0uM676jAnfXV+PHpaZ/AmhU+/x1kjZ4PorM
Mn3d0+4fSsARm51HuNnDBf1vcfK2XFQARoHmerHS3LtUq8Q6FFQBjFUJ8ukUuFn5hAXQGlIzqEH3
/onvfUcIymc/Oah+GaCibHDYqRMF9JL5RrgpSOVO41sRgW9q0jRRtsO1W4UabYOMmZPsXV3yFuIv
vGvFgA9dw4O6xxLewbg1z+BQHZbD8fRp8vm4UgvEnAy6QW7xZA14RG7kgK1QwOSggiMioOj3zDEd
ceHzNyNsGtOOGjBjvEBlizZ4hRpFm3NaFyltiCCL0iajahzQQJoDAOwxZUrgw2EDHawKJsuz+juw
U2IKY/uHpl3sgFdu2Zso5FobpAS2pgBGjQxsBTwzAAZ4NliYLSaFXFVn5treUJv6VPg3EG59PZgx
PT4c3Buy6IhmxKjba88kOQw39d3NdDjmq32aXMBbmc7uz8dfbj4aar1YhMHFYimBdzKy5lV50mLI
AzwJxuyomy4a5OSrHQXv/vb0y77H5jaa0wXFBKHaXsCRnbCKSAtLlBXmhBstcGBfCRQkf+xJRNog
BCXZxsxDEaf5JhNxFWLgCJaVjtydjVfnNjH6hADjDRhi1PzEtQYMWkjOv3rYbVWvq5vd5KaqF5vP
aedIy93tEbwmDDEYgjYMZqAIXXwMtRc87hZ/dtYxup6r0LRBEjYHMmCC1KF5PU+YH0UpuQ4tAU7M
2gAsm5ap2wf2k6bYSzKZ3L+D+QATW/2QikHBUE5KfjKYktXmNp3Hq8/ACJgY1XGPQdAwihlbrCSh
mSNeQZWCU9hjf88bUL2cADGk/25c9yfVoKpAquUTn6qH/ex5vu9/Rj1kGDFvzXihIQaIrIOaGCTL
7GnPHnhxwKiFnyQevflKf5/jUQDimNrequW8oKnhCoViNC5NbU32hkI3euYKpsVjUuJz8tBPWrMa
ftBREDCOby6u6/OXBgdQHLUvLO6weERDepyRaMgMEsdgoIB6+2XWEZg6EiCa4fRmr1zTWBse1D0u
eUg0cMYaf6qf9geuccC+86MBy7eBmxbGacg7PnR2w+6gP8iVH+hih1CDbYyhwGRa4DSo0FiTZiQ1
UKBwNbcrwAQ0hG0k+DVBLvt5huUdgcrN10CsNNJtkMLyR9sbF1M0YlBb4PDmjK3znKUkN9WNXNox
ysiASUYDyIwQ0i4MfCtlv/kTzvHFBOuh4g+sru6y8zvb7J4Csbpe3nS2t3f9zx7NMAIFhwg3DQkA
NPGIDVUNCjaFZSJ8QIF3DAIwsowUgyByGVWmMIYIpvAI3FnJv9GMcGeNO9G1bCL12IADVrTV3AJY
113x5UCH/xQj7QKHazJXYzT9kHsKGW8uHn7rPaYKTBCEcRgLeLYK7yyOA3wtXMj+pIVMXkwZGRI0
8B2f8YjPufdH7f1PBofl4uaGkbDPatoj+OIKEXULJB3N8f/sXruYylOCDTRtsor7A5mHj53HTwyP
w9puTtYdg0hzAY/Qy/EguMgc8kgFFZWzGowgwisRxOKfLNHaLmNTDpuHqqlsIViFPkPJn2OadbS3
lo3kOGhpHIq14MoMC/LmkEGgpIkG8iH7Rn3Uq9utMlAY0gFSTyYMBMKfWsdi3B/ezmbj3mdt6oCD
UqygfReRLLQwlrgL5ZlGl+wRk3tYYUg2j/TBcTetKULITuAxf/d8954ah5DBU/8dNUQcZwAKDGh9
nnKlUM6bAThYiJFjhXh3dCICFNI3EtDodMRYSOBiwzFjQGwkZeM4spqRs74+m/bSpO6mgcAbjJh7
ZYwEkAbGSSgpZRQcowWKyFO1c/in8IqJVKehXtVlg+JufzwcjgbD9nDPZvZ4/zSeP3Q/86hSn8AP
t58WKd5uQpdsJNcx7R2JAaWYSu1dhO3FarasY69gQCAPgDCaUNIMGuCTyWQGUCgxVSsKhIyTzQcg
7MTSqjTwmnTe8XXqCOuKxXgzQbKqUpB/MRLDAUXq+Lbl+/lCLWbXMC4WBZtABR4sSGSNy+TiYf3e
7uzNeqb/gyCcfq16wDbuw1G/660Zmn1c993rzvPs+SBkBMFxIU/DoIwNFIceH3p3BWNqOwIQB3TM
qldJVDCu+D3e5i5GIZSwYVoP+HDQtNgbWV9XLd9pb0D5RJVlkzSuQfmAMEdSskEWmhkaV7yYI4o0
3mY/iYWeTIqzAdoo4WGAvlADXbSHG7pZ4HtpJYD1hgso8r2atHkv+KI3MPaypimUdCWIUliNYJKO
ZEYKEuYMtb40qRVHWyawyI0MDhEqJxlz6kuzCgCdQCz8Ax1ynnnrtqRHn2MKpwemy85Dje9Icg0v
58obpih2eWM0Gd49tlLy/OGcn6yie3VrpYj6bXo06/t8Q7Lu9pm4e1o7rDadh8528rS8Sv22oclZ
nRHE9p/dv1xHoNJO5eh9msFNMULhLKh5GDTRvGuNVE2jolTQHFt9ue6E24lGChqKlqAx6p6zAlp9
0I8wFdczWEp/ePG8jybPqY5b66FcrbvR95nu6Hpf+y2crkbTY8qSgxiSLt7Nt/F7QB1VuynEOVL4
xtf5+Caw1DmmBu9mH3ZzvtSlXgc0t9mLS4lm8jhqK9qKzhaFtRIUVXh6ejf+KGUI9WVlUoTjaX1Y
U9d9hbaWLNeiOp1FdC766kK5DaByXhli49QBk+F5Cw7YQsxzDdWcX8B6SMmbXrXXa23KHxo4YMXA
uBqxRLJftdrLh3q1uB70NrdXKJA7mWyC1jqoE8qE/TVVDSWzwqFOMK7moJoEKT0jHc7qu0vrjj1r
9GXkDg07S7tEKUc4TmnNaahoPUATKbcLS40q6wJFdmRQ+0JTsirxl7vt0pqeDH0g2ZMpREHoBjW3
qwRSThw88BFKg0FGKapAGGADGFIEKUgQ9vUYctJa0yGIBkwWg475MFO/vePMYnV46g1u61MnwXNB
wyg1mSZvfEzDjmGzPUfpXj4g8DAY0KitTmhAkjrpDQZ08pmvpzlnu00rzAwKENgiETw8gochwQCK
ccjNWyoQClJnPBl75UIRNHK3uAsAljgUAKDs8/S2ZbQ/cRdiJ2LXFj/Mu2cPyVPf/LQd7G6e1tXy
SnOgHbkXipQNvGYE8WxSZ1q9m92vP/gcgKHuenw+67Na9E83vbiiaU8vDYu7OlDJYAmkmN0no+o/
Xjz+ZoSgO3asBauXcKlkxocuftTywlgYZLNDpZdQWPCJ1Qg7heWpP+bk7vPuN31RS/FlDhVkVbkB
YF6oxp7hdrtQSgwrA2baqIB9RnSRzdB6wCmFsRlC11/5iOXRT0sJ8owEGSPLnA24DHBx8RcfQbQO
uPTYTMi9HQd2XX/dGF9M3gy16E/G7IRR170R7bqWWozuF+vOprO8Ss1q9zMK72OzrmmE5m2E2f4o
y+xJ/WxfaVt8iaxdpagjxvCHxVtGJ4dt8WRaFnLP01KAy4gJEtuli4Tg0S7vPq9qeUOKPE0kGWea
lBX1FIcRuiwzU5gjz9cpXyDDUduMm29v4BJDIY2GW+AyGBJDTajJunyX8hSXw/1m2K/3z8ur9N0z
xZAYLsAYIWTe9JmUU0LC4uCNj3ExDRsTTGb+v1uWGKcESbTUgCR86ujuPV9eoSLklB07UPPHrYAM
ny+VAWJ9BpL7YGlNx5rca8z5wXIxRZufKTZkIEVnscWoITV+RjVcreMX+vDPB5upAiEPZmvyvD5Q
D5QO5WVoefoCblefHQVKSg0olBQGliZdv+16e62uK2HJsGa3HrDrUT0ZtPecWU3u5pNZvbi5qvaj
K+AwcE34srFxkJStz6A+rg7n/YfxmZsQbjZAiU1kdIP4Bkj9aXd4B7KUJGQDMhChkGhE0OQO/GRx
uRUOOPvBx80lf+VPGeKlSYX4S9UHD0r0nbinUdnsPOGdAAamOERCVXvDPBmB4wFYG8BjbQmCYAwu
rioFG/wxDI0eLwGYm12FsRWavmWFrSHpQE47qo6ZOt0FvNYkhNXu+uFhtV7Pc4OGhe6AUhIwABcU
uZPgeSsUiFeXNqFZrkyTDdMV+bh5z9UYMxcBKJREiW9QGENJoZkUhOJPMT+KoMBpamj96SUFlUfb
S20VWV9M7wtDjOHq0AbZeFYCM/X6mU91aMqCjTZPQWM2oBvX67P6WSuc9cUK980YZmipLGe74RUO
mPxmwB750Z9/xNQ75YMjIoLKCIPKDvM+UfCgiSTfQHPS6toXmsNhj50O+dIvX3hud4aNRw/Dyd12
QuTp8W+eAhIFTcBF4mQLoDAxjEYxmt7/VA5QYPtz374rulLdAYmTnSWgxIZMCJni3Jh80SywzNUz
wgVuXtK6FZx2sGD1B8WENSrwzKLG+DUBEOfaaj1kClC2VKA6Guj8TO3K6GMBJjcqMdNm/5suDL8M
rsWsKSnZGRNTyNiam7UtPAlXDD3uqiBL9hBc1K6CPjNSgEbzo6kDVgNoWgAMWgUq95b9RKzCzbkD
KU+T5ppyY6mB9dDvw4Fyvt/E10J/ZtBv0upMD32sh9TyddXjU8N1q7tkfFhXz6tqu7xSSzXWzhSN
LM6en2wXUxwNDOpXkj1Ee+Ci6J91pUnVQV7antnppy5z64spyBv8vIujgQZ0J2dNXT2bllCZQ4bd
VbN55H2C/+6bs7gBy/6IQKqXkQkAvO4LGD8nfmrFVyw87rEEguC3qtsdBZvqpjeYTwaLiHv9PQRE
XeRvL2BaJN80f8S+3MfENJDgPGgTGCKjslR5LoeCo3n+dLuUCyF5EgWVNzyOxOm4YzTocX9jaCqX
oG2RSq9TuAWglLMOGj4+9atGhOzZRWlTjeWBPt3QGvsta40WhFJK0c3k44YvMgbvM6C73vATD3Zn
h30ZVNPf9Drh5Hh89zoWs7ZemMNx7JdqNo0ZBZ7gn8ek7Svxb5xXbmaGy2B8sXl7Rng0kWoVxs6O
crzSyyiy+Kzdgi1xIjSxmjKSs5s+aV13/eHYaCBjT4ZLI7km4wIYdBYGjdb3ZdSSI3fa0udYd7B4
5wmVTRU/3b+TIzyjUG5zXEeJxvtCM9BkEsHYKdkqmjUmqkpwwVEzniSNEUVqdrFxVvNqX8R1eMJe
56y3O1Ozkpdbz/me4uZv8+sPf/rHm9JM6u7q1G+OSDzBv7GzVNTwNuvVzVBbEvn1f1nVV36wfwK9
hX5b6OvW3OuedjwTWzNFdNDrsa0jQ5JsZCxrbwymDAb7+egwm+4v0z4hyGS3Ytew/rdWqOVxX1Qd
hUfbUUOGf+shDSs+AbXmi5K78fqD8lL0SNJzf/ESrWxqqLPW0ELDCoPMNjspcWq8WlXRtJKQLjwC
r58f/sWf7n7/JyhYE7OOxV9/ewlFQ/pQgilTRVW5P6HADiOEG7EU2dStYzRCU1wNQm8PyzPtFEBy
2evQtOo4I0PfAu1YPl4yZIHoKTKH6vrx+eF+27tU/0Lxs9HeyY0evCeuk1QYZ8EKiPCQUHsme620
OCcFXTFIX7yIQMnt0QDlu7uBoHaTBEgwQgXXQeZufNFRkOOAR4y/zwY8gCJ4Gj07Uv+IcLBXmOP0
I6t/kyJrskgVxsl8oblTh4Oy4I+r7c1bAW/vR2ahifR8IJglWsO6NanosB7u7vfjyf4yNUB4kAPe
ZnjhGsmSnt5ePGpDAYvbFRpy1sHy2UNEbF9vBlqkbzNwsCH+xfT3WYfeN/q+c7uDk+rF2W59BSZK
0QA9dog75jQ0RgNaOuccu9aeMRGWIv/KbGhgIuTAPOxWsZYmMlqA3temyILCjY/YwLIgY0TIBkQS
XRnMixKOzLbno0ng9ubszNZMsGQxkxEtFTpr+cBwa9evTvd6NJ2u193LNA0a0DAMJxuJAog8gGHz
MFIGLlXtLNWV64pIYsln1epuDABzDmWMCfuIhoV9mmlCM0wIm6EQiAxl7iPHaCgwVGnlCWbjhse2
f7YcqveAZMDwZ9VjrEKwLTXtB2C2fTZijI39ilsDGfj8GbW0qwCYGJ+wpahlyHMq0oFxgl/NHt9e
90M3+Um0aEzYhWjEstkxY5vtxQib1ePTfkkr/DLNmH1pSOAARARNBsS+y1Aokrrlo8zuOdO3DwAB
xJ5uz/dPGpSH95k6TTjEPBhGJhmfJMuFNil4WU70a5/YVphNbq3nzhnZWbTfwAIUZDlBmzgYDSiW
otql7JJgEOzvoCQ5O9U4gQ4MpmNqG2oCZKSQkQupV2Ber1d+DIl2xRvpa1gDaKtiWd5vVvcP3e5l
WgnEUwCgUadkFulyoPP9mm/ANYbdu7PO+e38fD7tnlOsuGA6+WW5ev7N0KmAHrbd3Vf+kFJMYGgE
pff4L/H47pv3Mc6DDq5n5MpwXzKWPKr7/P5hdHmtne+Vqqn2fHMSGNvVV8Vh1d1Q6ym7NyAeESm+
rglGAspxwC/j5w9NNDqL+KpiC5HsuuLvz1T1rV3dw0gUhtHV2WNnd3ZwP0VkvF7Mr9ezefdyV1ef
qGeMCIzrHKQMYwgwgCJmeSTWZ/B1CHpG2aQLLW+M4Unncw3TZOSTIh4zY49ECYzaq99Vm1T1LxY+
FmAI7JnsnFrWYLPwXC/kammrDwMtdw1i7T/pTc5dF9L4qErsjhRy/USrtdc97TGQiAfDejiqh4xt
o/uD1vS71eCh9/ywOuxzNFX8EBpepAyPTDmEQK383nmDQh+iUPzojLGU3JOQHNDgb7qi7BOEQDlQ
MKj/jJkWFjyl1eKsu9Mk4hgIoADpQ9UiTFX8Lr7v7uiLIltFCsDkl2Lqg+GBahs81/bYglECFoAi
CyDwDrzg8y45gMOnQWMXl/7wV3QeB2V62MeHPsHF0KhNNP/u5s/PoNOaoZrAGTGUNhyxS2qvDc6m
Xk7G17tJlx7a1J1jSAowsSgU+WID0JLAIFcJrgwowCKgmsaNdO10OCY+28Pp2IshKbZANgwhE8s9
dfIVh4Q8EXLu3rETsrCbfERWFFj0IHEyawRxHyUefbpI3wK3A3LVDI/MoYwdQ1+vDGLKwLEzJ0l+
XHXZXmzCZ4yGLc+z2o1uR5N9nyqYuQ/oOJ4H6fJAeBK8GQse3mpPuZlCbQUSu9S4sT0X2XBKlnPB
IYk9umRTCOtA1jtRIF3HRXgf+Os/V7UGKhEm1Iz1uyl1JFykDUMkCz06fKRtR4SQk/DD85BFsJY8
X1Bc/24dR/yvC5t+yRfBEDNsxt0+/pO52L2q5YQO06f17DCm5pWfR5jWb0s4VNwTb3h+ETwHzZsi
bxiSJphW+iz0e1W2DV9ENgVDQOLIqe48/1m0Pwk+7aMWMZIQC+PY0q3Lz2a1qDgefWxt+j3Kq5hR
Vf9CVfjy/V6TiPSSmONxMDx+YbmPppejVeuz6uGK82Drx1s+ptP4KfD6Dfy+0Tc6G3xDF+q0WKDo
Xw910k/X9uj8cP92KN5Tv5ABgGhYJf+qQFxjBE6p+4/eMWz8OAgQffnMLCuqZ3VzVq71YaWBANJq
0vnwUH2zuqK6nAgP5dzoNYN1zox1lRYZWXin5fDhX+b8YbT+Wfe9TywUX+IrtOiKUik1EOQH+s3K
k/2s8rrOYjjV45bvsT/qBr4b4xiL3W9kSXZXnce5PtnuDNW4DjDHxc/DjjhgI4Iuq4dP/eEXrCim
ZFKiaj0332FKFnVxlmBqPPyIu6Faed3Meq1F8OHU2FZrWA9GjA+M+zHZstGntZkfbrazycI9Jyic
7alJixYWBuVyQrOaDApItlCO4twoSZ8GaJ7qKzm12mo4jAQPbYZmNrUfbODPgYf6bNxVBzHLkaLF
I6MsY88xcmVlLRoM7JRA2X2EeZGoLrzDAEauYAAQ8K2U5lu0KADlhQdaZ+nBtD6AaJn0IdT13SbO
gsq9zm5j2bRyaT1gR58U50T72+J17XihgG5/C4NuQPWVZbg3VGFwuheuVaGqunzvgXn8k+G41SUw
6N6Mt9PrQTfCvqYqGHjrRFEC13J45aIrPlTocvVhN1YUUn1a32hEAq9jWvzQscFafJC9jxxvgDhj
bUb0xYMdJQax9OFoeV/DK1sHrAYt9J2Fgm+hJwvNuDXw2/ytENh+MwEZAMt9RbccWUWHsu6csNbj
V/kMJHE84HV2Z531e3hQS0N+MUvaDaRk8O4kCl+ASHVm7nV/HeiYTtCKYwgeaxq7g+6Y/tL27NX7
/WoxfZx0L4HKlWiJIMGHQlPMFQaKWcI0rRTeU+w8699DN2CGDYNBtZo4PhdiRpLShACTnCltRjGp
lxQLLNYICkCg/QngELrDF5iSqmU2oyTxYkCWONlkOrE3tUVssYKSmcFw9eGnRlxP557akBhnHbPg
YqjlfernafjU1WDan+2faKKmzZgQaef+YjI79rAtP9ebWBsfnjRV7xZy6hKIMTLcZ9Tle4tVNHWl
IVYyJDNQ5OsPPWU+TdPwiB1fIaEVpJPZKcByLgK3dF0Ij+Qt9SZF8HZzVn7TxvBMruAQrnxetI4Q
OowUGdDtwmaPn6e/UqKvdeDISG/o9ukkqBA9835H9aAe1azje7muktWt48dN77Jbrb+i1iWBgWfC
QBFxkbXqnAiIrN8oNAxyTa3TrNGS9v3s/J4ZCSF5h0rm0ecQ/kmHc/EzqHpaPlLEjmBJvd3FZhEN
UIRLXqJf/NrdfoTBuZi6noBqWBBpHn0NcXkMyxQpI3q5GqYGzb/nbhgr+usy/lH/QNXV1n58U4+l
/VXdCs077MQ2H68Wh0u8x27zeI4bWyyuhmf8Rczb55j5i4QRPnR2+48ZK0TDj+hwDlpd4mrfNMl8
dkfDKK/rFxTdaTSUoheMvIaom0re5PPnyE4dfZps5rodUZtZLmLTDPKoNmk58X4o4fbx80aguBzH
dcf1X8nBh7ZrCplVXygc01nnK/hoOiCFsoRw71ADwz619CT/30HCEir2y6v6NKVatfnmevz8vKsX
zzFYKe1X44JHIXZTsvAkM0IqEgDBJHPIS1bBQ9W3lymAVgq68pw/Ofqc7OgNCoKGsS247g53RKOB
4pgkltuuoMAJiBzGiBRcjI49kJ2QS3BCMKYp6I4wq0RfRogT5I8a7VibiWEyIkikZMc3HUVXJHoR
Hsfflr//X+ynYotyNhxickgd2zE06odNfRhtp4P5c9QPBY+CymnbT+jkTwT+e/X0gfPBplBbjnt2
olvNgy62nzw9U8JuVBXmKbTnclc/fgrkHFp1GasnkwCytdh7GR1DA1gkIMBWCi42lzxORs7IeHJO
CnRD2HJmmZHsFSWd/yWkchNIIHgzvYbVcBRY3qw4ei+jX5o/ox6DLnQsDzRX/bTSHi+f2Iypc7v+
nPob7MwKKM05mci/2Ax81R+m7dMLMKACQlDt/5Tmys7uht7UPFDZ9qpL+bJotsh2MhrwyxWfLqJf
0WVQVy+Frn7fVxqgwWDA67gwnxNI1PM6k9XJu+fTVQjAZhRBy5YGNWCFIQssUG1z+EMD0vQLoUW8
Gru0AZOrcih7dLEwi6ttg+CN8+/KRsEtGWLuPKUEtA/04sKlGzY8JLeNWgwEYN8wwRiTbsbAve6Q
hYP9wWDIKII2lT5Fe3E3WD30O5unzylEKxEwwDpOKM7QQwglSADU+eHsfs4KFU7hdEAn2WWe9rBa
C1KTFosESfDOvdhCN9uleVOAtT6Aov2nGajnfRz/0v5hEMLd2ygDewLIh9oR6+7060asbUon+rL6
rJt5Kle6D0/1Y8p0JzsEaxenp5DRquPoEIrGuI4EbeITeKsOvBUo7XRDRkFLDhADctk4HerJHcRw
35ghYgU0nmoS/jqphd0B7WBm9uy+/edh8cEqgVY4egc7n0oJDBRNhJI4k3VOPp+TO3y/QqrmgzCL
VdlvLnsaruV86Osq11qQptXx7GYwqmqmYqJwdCOfatzqvjvarevRbewsYadvJ8LTyJo3JZuaBI5U
rXumqFH18HymgUL5DoJIK5F8TbgTqDBzmATnw2agZlwjhzrZXSRXb1WSn4iuZM3ABnagXj7F9CEc
BwcB2hSGRKERN02O4yXi8u0RoBoBQ1XQMEimCijXj/96HYFh60tngoD59RUmzx44dZ/JKqcQdG6X
o85iWfW/JqOPkAiRkxpdr+QwZmEQUVBh5Omjj0pefqDeDLd7oTKhvM+KUGmYtbOUuFDZcPbHclko
61xiMWfxDXdXszRjwoCVA3GjZOKe6R0dI36Ab20+X8f720P5/Xlt/4o0/NB8b94pP8cDz9yPMpJv
ppXOFOEe9C0qHnN0TzHbl+//Yk+Uc3rollh/NZ7HxN19Oz+Uo2T9jPSALBpn25PYR4uz6XypyISE
E6Mnz/y6jj4ivY6n/jiMQXWPs3zYkz/tmTK/WM5oUURlSH91+gxbcm/739mRMcbSdas14TluUffn
5rvB8Eqh0brP3xhW5Ezd9HQ57faPzt+Y8IVZbK8ZHPQH1/CYFOBT9dw8eQJe9wmjskstXrXEVBhY
I5rCqnCwyCw1QN30DCpY8iooRMujEA4vL2/vCQLJuntXs03MrDk4PIjtfEA6Ov0NNr3wgYxrCmq1
6Dk1sqpi6Hct63f0O/9I0vOK8jwBhN8Wb98MLiiwm8D5c+XJiBMOQhFHTMaJsdbsMFRpqIAr8Rr2
LDAqjnhRNOJ7HLsdCiXwrgdyGMEVOBaKtXMC4zZYBvnuI2MDT8xNxU5638bPX2/611q5iieqn5i4
3PumD2825mbZRztgwEXA2MQox8RSHKCVUjY7Wxs8gTlvkF77hxOOVHXx+pyy7J2PZtEKYZ2bSnXh
903KROTFb6N04xQ1HVka5JRrEiQZftxqXGuhr37zcetkPwVKZWu++cVPy8+vEdfFFu96VH6IebK6
mHJ6d7xZTco35rlx2Bj4bHt3SjSbhj9E8hxQxby42DJGM7hjFhyfnqJQWU0Z5iwtcmL/os1luiJq
an8WMFfacwK5f3ATww5D8tuY8W/IFb9fhrv5oLNWDXWtW2BIoJxR6qana8n39XqJ1jj1zkkwytRJ
Pr5Ju4Opq93JqD17dVPttp27ZTdWCaBPN73/Hga/ok88F92C0vqwwm2fYug5NxGP+05xntWwybR2
5xuONBu5nIZmLje799yY0tIn5jCDEjf53ZAUH5Pq7b99C67n5Lhjnnfms0u1wU9QF9FuqOFy/wCY
zj9u9qt3GArJsbYGaMno0ev937ljfCKkvEnavsk3r/b5blzB3bgDF/hu28fhJVelW0VNtxvPv3TH
sZcXJ/sSaN370P3L1233g3fVXxg4L+jE8d1+zVKsbyeXdHED2cBhSDzLQiAGUDY+J5NkRb3pCd0W
GTLBa0Il9f1Em+bJxeo7VpRUh0prIOB0UiN8UP22nqjK5VIy087H0cdquX7KtWB0sJz0b+FVqQfU
ueV6LFU49+P/kH+g2/zv+GMKC8UlF56LzVfLJ51H/vHwfsru9ZxFxu6b+UveEAknTokifWoFDpPS
9A8eoIpikzr1dSAqO7cfKIdRTRatiG4net5cBbpVAb3/Nt+qb4HTeE53NT13zUFfwn3/+3YwPXOv
guflRP3AukVPgouhPX6vH+cb8yxeltfwi3IzGP8s802qId3BdnR1siycX2TB9Vaa/KuYwL+zUDFR
CfIwP69J+SWHf1/f8zvSpZxOsnA4EWbGorfyWoUpbwkTUIz5Vi/OjsRLQ/FkpcldCmGWi9n5qJO2
EVPlGu0rfBsMlNuRuAU0D5JLkNyLO1JeKIVplw/VYnrE+nylWgYWamcLjcqWgvHDNO3xgMPECciX
42IxKNyZ6ttcK3M47RXBATI/MyLTDxfacrF13Wce53BIK6wb06EbXW5P9/ub9eT69uaL6samocPb
B9lvFudYGOw6WvVBsFrytnkZf1xcVdtP1e1M4zn2L5wCD5UjoR0xmShTki/HZdSH3XtmZuAHShtC
PiHMv/7zeflhHr1wUUQpt+KZuo3dpV+x3BaGO+srtNzNnolJV0Q1nr7CMW7uftsSPMorRcK1yDfF
tCIHe+LLLhYO70zR7+p+dbQj9Ha7X+gDpHBoOKoE76wpJbYCH132Ftpe7eg7UKGmJYdCXZ/tlx+0
Jxu3iDH+EAcvrndPewXwxvwkpTIiQEY/pdFlRpbkyBj7hZeH0l1jd4CYb9KYdMKJHPN7L3fxs8oP
ajLph/IREpYr58WozfVZtkuZTWwS4HPKLy1HbUGUY43w6VO6wTsugXpNk4MlTAndgtpooVg1onQf
y4mFJ4ulbL08n1Yf9YScml13fo6t7/XQhk+3vwxt6PFgB6Uxi08r5rafNrmfOsvDqlod5lfHoVC9
fv46jVQ6JkXl9jcFHIc2GTTbJTCaUN3YgZhyjIxyFB4GyoApVJWwp1NLPfJgkk0LijEUXhphrcmW
IJWJGdboC2ZgqpZUY85I4XU0hq7n3a+xbB372N7X8uVSslzhWHeg4b7z36MNoE9krCsgtt29nz6k
Ab/uv31EStJq9ESga80BRY6aqluLDKKdvuPTK/yl/A1oW5s+0pvCula6UdlQmE+wsvaqNQrIhgXT
yfj24Tb2DgG0gDDj+BJEA2ooC5XDur243l50/mX2uK338PcnPnUX5m2o4OWrIogCIaHob1/kRq+q
fpyWOwGia1Rf3KJ+DfPOfwHFVW6BxjA1KVZF1hZmiNLwa8NNIV9OgJKMTJM3DpQge5dTElWe2xmw
m+n565D0W1uAJEjY3HkwYdPHMT3cp9Z2uN1Pn6b98eKLlhMBwcmihfn4ov+sPW1dSSF3WhVNVFxb
GTmoQXK2AFYYwwUdvL+7fX/c07sgxiEhFpVZYZw1DU88/ugaiTNcKenURqVkO1wMfhn+CtrCFt+f
P7sIryqgTGLmWj+13JMSki2cU23YMOiJukuybZ9MBOIhKIh1pMmgEQ7RYrsRrBwFosA1G2FqxMmY
MedxGcWswNjcqHJwROsag9DZGmXtUtAlc/+D+/kBXOsbQ0m+CiZd5WmFSQ+jZsH80T9uIkatfKfb
+j1rseCJqdA9aNI8JhLY/0LtfAF+tT7rdbRpCDwYQ0kMVCkYtIKLiQb0cbWC+ux5bnm6Hqyhbrez
o21eHvu6qr+YwxTOh050droZ4omGrSk2B5baLzvXm8UXqTg/hN/mH0UwB+P3L9S/iAoBxpWDmGit
oTBoixOq8mMlzMER+uMQQlNg7fVVD8T0QesGc1AfPlklTI2iKVE1DBShAb8p0mvK2LwkiX+pzla1
RsfAzw7FQEJz9Az7umRfLKUNybIrOZvRMEwxae+AvdptHh56k9XiyrpB1IFWmIexOyBrxwFFyDGb
CZaEXJs0gmbLHUHHwb3cgs3U1mmaPEN28GQRtk0WXq59/t2G77jNNDy75xxDkbgtrwmAG5CuXqEO
0TAmST/aQ8jajaHn/rtukrNlbhqiRo9J2+kl84B/Yh5u/wd9QH2+9UWUxLb87KE8aA8/Pw2fq87j
8vYLAi+GabFbsZer6X9sn9DuX3RgIE6ED3WymOHVs1/fVxfLg74iSANjPaN/xi2HxhgGZwJVdBE1
IfPNWiXObgfRA6ILo7/jB3OkDCOQJjzD/QvJjOf6v+vfQLMUUUPrWP5UJq45Do4+0tNhlmPabS9u
wI25ksQhl/gcLcKiNC0UxUbRg9CNIPbI0MKwVPW3fv/i9mvxtl6SxQn2y7bTwz8nbLbE6qzUC9Ad
TdXRUWxe7SD0jpN9nyZT7gOD3rXng6NbtnwZfFg7jIw8+Kfq93GehaLCPGURhQjjl876Orvk3LO5
eKLnl8mmH0sFUZ5jxtS3LFQ9uGg3ebvrxfPTe04k7+Snuvp4w9u05+v1ev1elwVndHzqQ2yjdhB5
e7ie3C+vb77wDOl57E+tPnd8zv131FsdcWTQOShqSBGbvN9rExFyyz6a4Y7D3BWnkVFts4CKoi3F
0aAtxdHgVpy1LsFrPMsZ6VYEkUd1QsWAlySlow9pHNNSySd16nyaLVjemUMBGFfapuq3ct2N60Gq
RgalMBTAGD0p/LUXkgJEGvYur+/V+W/fQ680DGKCvg7CiyWVbRBajbTNaL3Y8/XsG31au7gfgxDx
vCUPNeP+ktJhDINzcfpBLLabs0PGjyrW5NwdjEXFiuBVsSJWJN2iFjeFSejPlRaA29FjdtrGr0gd
BonTQ4mDL55ezj7LuEja+o28Leai6Aj7DRmf7vGm0LxPe4mv6zDfZEC80l48dujP+/fPm5Axil7E
DE9Ch5GtBQuPclurTRWjRMNWuo1LVz7HLNLlGA0knrVEHTIrwm2ocuqVdXsI6eLCEJ9rToRooRYV
ps6UTCP6PLov1ZjR2eh6Eyo35AnuSDBmtFuUyDG++IlUf0ZhvcjxtDuPlY+M4PdYo0oEWLelSXfD
9vHQnV9p81j8AE+R/NL6KXLyDbkfASHmz3/CIu1ub/Rxt7n55qso41QnC97z7eAjfOFWDdYarppv
zT4u7lmAggdKvtv9P8bOtauNXGnbv8hr+dC2218hkACZzGR2st9JvrCS2fv1CWywwTb8+ue665bk
tsmGyWiKklottVUnqXQ6m1+WqXOTRmolb9cGr5lg4o+7ke7E/HqQuu5fn/DcvUxoBQJ96Gs+Pz+e
bHdXo8FfkC9mXk1PZzA0JXkLGlpmjAAhISlA8PBFzHR5eD7IEqXEo6Sa9pOUJOhwbrJBUiJH8B/3
RruDXxmIil4R7iMOtRwdX/zcq3ej0cNsdvu7JpLoYubuqAncpDQUhE5O58bkcDEV2qb1NCohbAiQ
zM5fb/tXxkxcd24QMvUwwj0bK/aKKYHQkFYwxp9APsMjr0N/jFvJ3ruiuzU0f9dn1JDdYOY8MWmc
1Ojv88cVSCIagDxAcRuQW7SKEuBb4Drzm6fx9Wn2lKSeFTxHApxSmE+DXueRrviVvwv+gTfhFl4T
B4ZSVmJ2oRQGK5oDpjoKWg4E3yTNsect0oKrgtm+eymHpSKWLjbWSri6lMoX87P9U8fzKybQwpj7
5+VuJF/qHwvcl+mfAySQw8qPwl0+n11+l3FDywu4RcZQyxaKOuSX6AfOT1a7JCH6bdFDMwdYYJoy
A8MQPRiQrwbVFYUfldosCVxlUPD2tDc7ga9gKspuFvaG1fq19GG9ehx0Ty/teJi9uO7R6X+ke4bf
Id/mQn3m2fbl9kkzuwQ4FWipcrRmutQ8yzOzrdiZyQjpyvDImpAWp0TRsGYQ0+ar/6k1+b3QMHXC
9/16lt7AeKKmdWNZv2/7ZUhngJAXpWVvBW2ppkVeG31vNzBtXEjlpgUy8b/+8Li8fL19OZ/qhX9c
njpWI6PgRmyqOO7/jh8Wu+2k74OxaT70G5AWzLbMMT2JwBO0AA1pSLuqUaOB0U/CGe7FoE/NejdK
hslt3GzptIKLpnZoLx4mqQuMzK939X8gAbJjoYE6jgLrLSX77iPZKNre6gF5sgDplTjaHAS5gURF
ntxFswzZG0Kbp1kTj8ezJ0t0gdPvWLE5e9f/trNmbViebHMsAEDN7Jl2phpNSRQZo80wHpSGuDhD
fXbdZ1OiutI8cRowivRrXmzKc4dNXasb/jr1u7GH/bgbowPRK84zYUHy8YE/s5vRdDdsLxcfqRSD
tcYZyB+bLmCxCU2qN0kOvWucfNAc7rB98rAnDNYeaH4sYlaT4oOwDykaDtS0orRYuYJMvw4e0thJ
+UNCgalTE/vC4Yr2WvO95zfsSkd6mThUxjz6p0JSXRvcHpeiZp8Afp3lurrUW/DWEwt9Yv99fpsy
/J7LU7bsPShIeVTqIZtzPs7e/zflg2XFkD+Iipc5m42oORzEwerE1syWAWjuNZLXQcDCJBSHHuwH
DiQdKO2y95wqAacriR6MgMCMQ36q8lkLxQZRMvIARgTZ0Ez8+RVvxlIuuFHygbicLrpXoOlNuJx1
0rPlH2Qwh9vKAOEoUpa3ZauS8nLjiqsM8RiOOCgLI4S2p3I+159XfpW+MALdfh75U/2ZFNP+Puqd
EJxMOSBwNs9fF5xf+Ci73bZOhRhwcBkX9R1pzeFNfd2ZcYdieH8RDgs5CAFJoGZEB8RRpIRo7EKW
gsy6EwZHloCkpMWwaE6zvTnXnNhgYjZYJmbMXOmo2C0dfs2b6XyEI9aS28CM1YRzVupwX1CMtPZm
SmQNRhL81vpG3ISgKaufjy0R56DtM6OQDvlDjzGWX7Bs9fWWZ8j60mDR9ByB0h1xheXg+JT5582A
zWbdbnbYJPWalRbtPOe82kKJ6v50vlbUDQ9JaNO49dekAUYnYn0XXXBnJBfZjUMOR0lJTkcfORe0
Qd6b9KLtm1oHXOQJTQJiNWAEBeDo8br3ogmQ7qQMer1LLabyEyhVEON2HFpHAAkQDfj8ff6wOc8d
xUPjJo8P214stF7DGKPnIFymHgR+g3hxqN+Rven2Rj0OmKsqJOjYydxrrwePw8HNze/pgDkrBQmH
jY3GzyyMdYKHI+s1S7xEMz2CurecO1KN2HUAzuJBE8okAhZ30fKKoXAegPOgWnDIb95hiMeI9xA+
hzTq8ql06hzGpJ0h1ANJlGzYLElcY0RDn3B7yjlR0ureBQOV9h1FiBkREiHqPp14s9fyq+E4WXi7
CaEtUSBFAXka1Abkvyz5Zus6DMYzw/J+HIPEiyd3HWV30UZcACkHN3kSJzuQQA76tEYM82ICNDUP
ZWXQAHgYNYowy3k/TcNJI3UfzIaBgMWAr3NZHIl3zGSVjhBr91ATveMj81aL2eqmHi1v4wogrZ1G
HcMKhrACCJAU88cRB0nO89g83C8k0L8BWtI9IOcWyCaX6AJVeqjhFiNdPOTNwgHdUwFK6ll0zBdt
zmLKdzTSOaE0pXV1k1bBJDwhlPYfszYPAhD3oMJQQ4vVQ5ziQZtLdR8fW3go6rS4VjQje//gpp2X
e1y4GI9xWo8DXUZ9bOSRL3fTWT63bvuTm3zTjpvdrV2g27xABPMIJ7rtvs/GMQxl2vvrlodE9v8W
IQaxY8IE8gDPJJMAN7zvjia1zMwDzyTN4YCwdgZCEFwCqZMGXRAghyVr4uIeHqhgMQR6pGeRMLRI
IQkMT8iA24z8JIK/zGaFTTr5yaMJH/3hdA8ZXnXk8l+kCxS4RzZs44+DDtTvasyY1I+P57c/ofKb
ehyD+tIIc2MP93SjyLv90QtncjUfbe+q+u73dHhrqN2se4tkFUHLq8WhWgmicF47JWoy1W8jwOvr
9sX8k/5GVwnuYAHe8+kynTdFbmtsHkNgYAq4yr5rFEEG9adKZ0p80dDq2XJD99htFIAM5ghzCnDJ
edIMWpwqnsnWXMzCpqLEQN/MPnuonSuPsz+uL8hHHgTeXbPwh6euWZOh4AgzxfJjjTcpdK0ZBejw
/J1kVGwZvRYeM+cYailHVBUABuYD0sLsUCbmRFfnGl0ZhYEUvUKVLr6UTVQsCePBnzAeD8yShQkT
T4Yrg0Q47v/7mi8wx+EFELgR7aMlE7u/V9iwvGjCLKPxwfNpxc4lGXK2TExPb9ZpjTU1u04g9WNE
XKdgVKuaMgJOsH2hYvDXTUznVwOAgU4BHYwqzMxoeOT/b9XXu4eH9m39iZ/Ax5cfwk/gZ0YPilpJ
Bsp1VbbvODNQ/ZfonxSvK7+aAC8fQWWmxcqbe2Ejo8soSF4J4VJKQYiJ8byImEWKkhSJhYXD57xG
x4fMcLMhvIwULNUHWt7Ebl5JwuRyrN0ClgiJQ4TSp43RN0rVGjUgzxi76N08cCmIxCQSEQoQnD9A
ca/tZQyW0/6xp8Xdyf2Nzs4sWhVGtm41CxfBKAjMAg6ctNanm17qvViunIlnRA0lQ7AU3DZbR1+G
ZOJ7Xgv9axHxG//DvRxKmtegv18GKbucwB3MnMB6uTu55zjDfzC72unKSXrUIRoMuY+rwv1X40Q9
2t6zuO/M63rW78nLo91muJxgG1gV2AywCAHGNGKOacLgHvNSNYwzBzQLMO9wwDVK2Mu857SbjS/U
1lQUrp/O6v0XiGrygzgUwhM1DgeIlb5heUk70F3Z9W/FZQj5jBSVpdsuSgT6mPKkhAblL1xSIIi7
rWREsybS2+cwn+b+FG4VCOiOlZwO31O/NvSOvRDoHXq0InD4MKx3kH2Q1/XOi7NXmcTlxI56qDvW
+l0cEFC6sYtgdn+/G48fqztNlEM/qx10y/X3wUyzt1CzjJRkNhtXC0C2vWrpaZVyOvwMHWDjl64p
iQEPZIBaoooXLWLvTCJg63SyOedv9jiApnUvNmt5pFNIRUMXOoEQbYbs0TItJE5a1odPlmZXy4cA
olQlRqHgQWhrQzV69j243Umx2n296Y8ufY7587rXbnNUYTXgRte4hKDR9Ku73W2rum/38h45KrEQ
0c6QAlgC7VxGmG52dU7LfBkNK70bPQoJCO28/fJ8d/ZwlS4VVNs2wrgbmx1oObcvPAxOAIHBucyj
dclfs3Zp2cLa49bPvfdPjdhwEqpZ1b10M6ZGjvaM6zNK64ZB4xdr3PB6u748zKnDov1eH30xrHEJ
DI99ab3rVX+1u6kneRk31aBzxMlpNt0xoBCG/Dzac3LDYJJo3WQ/TVoSTBItbIhSqWbsqwszR0RN
H4zuwTspGCmZKnfbwiOMJVIXjrnKQgBP3JkGNQelXIGyUywfWyYSjFmYGurH9AAHEUmW+AfC2NDq
iSzu4EcvXxPecRBFNh/EzfQgUGM6O59rcyp2wgngmTagb5HmpeGANEMO6BuidbrMgh+qm8UDw7v6
fjb/mPofQRHqbhAH1PRZ/uA/ddItBiRCD4eCWxjSFNwxYfJybUhgfTQ+Gd99POpEiBR58YLmgGh5
CAT3IxoFkghuCFJwGt7RQhqiaH5HTSOd5gdpiIhAQYZEkLLQxARZtk+6w/2pWgy+oAhtAxn+if6J
dQaHRrzHYhMuZuBouXrI2OuQFsM5RzaN7h4naVmsVkplVwa1mgYvxll7lcSOLZQQcSBU8WgZJI2q
3QuUWnJHMC7gQzwkEtl/CW61BGJLbbjf/ElzWkU1KWB8vf4wj74XkoGmYrRBwxsiFuDp4oXS8G7+
RITo7dOyi6f3i//yV8wfPiRwApqfrs2b5rb74kIMdFPdb3NmypDDsthmcmxvd73d7VO3fvpspqfj
hKpnkPnD2j9Z3O9ufSAh9gYhFTS1mjegG5yHuQNFAofKUZI/ntL5eIKmELNwZWFzsTmVGC9HPS7e
CeAOSJUp3LwgNY94i9mBpiJusu2gkC0sPAQWmTWoNXELIiqr4+2VGOHUaFLZQlYkzAjQiGUrzkl2
pVGJKvs8nstR6WoMkXErXY0j7Ex1dx/ovr6l2NVTwZHl81PSc8/Cn8E38MRfovkl+nHJRhKBz4iI
26yHE98xq3a52WoejASgkLTDQQNUpeT5MihJHisAcyU4XxBDQBKC1muGF+Bv6OlfbEaATTtMhnAo
f90dxWi10TfpTQb1djEejj7Bne7cUzeMAdMUhGjpphTXmbsp0sTfzVVAYuYpEEeBe2MqGuXNa8FX
JBCsK4CJg/Kgbn/4FM9yflCFUDVSL/Bh9r551EchiQVi+KfjkvM8L8wCg2ja5M/NfeoRkRdm4AkE
xocONJtmH6o5hWSQ1GmK/hJTJ+YdPzIkDwzjV0DQUWkXKI8JJAHNTEZICU4zNx0MI8hmxin8VPio
mHWYCJYwc0EtRxtGfc7yOBMS+g2Xo/Ob9aW9IS7dsFTjcomaCUEoKx9TgYoh2UsO3mDCuPfkyECN
2FaggznRlNXxoYKtzV13ur2+G30K985fi1WcqMGXW2vy8eDNYAaFuUgEErW2fMl9GqnAMOLTDM1y
RGEV8dJ3tJ4VH6aMcshLsRTl0poIM/D5zG/eICNQ6ynrpy/0HF2wq1LB7qZnKO5u+gGjmw77iWHH
/T/hGnNhE4FLzE1Acw8pZkNo5xQgOOlQ1jiwejjbsgYzGC4GsDaZJIDYajI6LTgpGpt6CVee7yOz
AwWT08Mqq7rCOOKdsLDmGsOmbqNzA2fCOcD28t39WwdSdn7R0RxVzPXWnOXa506do47mbDfvD8et
m2ks84JTqMf8IkrCOEzpgkFQc4ghPFOCqSiX1n7pva1domH0Y0xMKFzICKK7NnVSHQ+byeDoGahZ
j0f6o56nBwGQG0KlHVgidLijICih+PlRG7Q7kFbWWdFEwICp0w85aOFEgu+dx3cPXx0Hih7Zw19U
Ayk62tD2xrKNNJssOr+A50QkX+0vfjzjFEcwyzx2SLsq3hD6X8zG44kYdlk8xHQb/zRb37A8q+34
cfo06jDbE65cQyhGsF/T/VR6Z0igv8+IBdIiaphWyELSQl4LtGm7P6r9QDZtefrvxrv9aZVIqM2F
aGiXEqw71tIJyAUiojWmdCygJIJo7Vm8pWhs3iWn52h7q/Pd/l4T8kLv6uaco1Agq6MgBOTMtAaC
W1kXmUv+ozIv6pU34UJqEtc0NH2lUYm/RbyXe+Mr3Bk9tn1xHJ2cg4fEa61X/cVm9Xz7SYvYIQKV
FeKYJk4xbsKANylUBHA76J9BLo0jDLNnGSm8727e3/aukDtIZ/0KNEJjuwdgtaq2jyGeEYy5smHs
C8k8lZHdgSYdhDD1gKZFgaYI2QpFYpss1JhPGRKFHiVPvuMyq83Z2ewmLWqCKA6IpSQzOnzWkaZR
kbE3SRRXYx/a1IoZNtadM6GqXab1EYVa1fKuXgxvYirbYgUBjCAlzUCzE5XEcLMrx7t4HPDy5hjo
kRo8VGLFAqzmGNvdLkPLSJECGtehc3v2fGnUbN9kfvDS+KXNSVQLo6NIou2QgdX8ZDiPG1Fitrq0
Mn2VPMpz81p/oUdYAvuGBAw1fjtqX6aruwyn2wPucjver97rPfSXi+v65uOajjm8Ty007mzyrpOO
u6K1N+cP1/ulI2SyejKE/2lpS4GR/Z5EzVSrW1162+DQx/JBOSbRHsaqWdLrSUu7y5xbwzgw5Aq4
n9UsI7lk3qITjefEciWhCgEDCS8tMSvCA4EyZQtZt89x8s9LYSLliKRETVvkyAR3CniT5iUbiHMm
94qVIewgXvDMYGMY5/qiT82L8dcLHZ3V29jyzWjmpxf9bPHTkQ3ldGc4ynYSCI56A/EQ7Q3W6kg0
j1kLo8i2kQG3ArAc5VB0N6P7xc3iaXKtGUJ4CgsILxm3CGMfY4gPXUmA7kaAxo2YqQzpncI8YjCe
OZDV/ES0eXVNjLQawy2zg/o/MbpP7LLvB1npuiMrdQvjEIE1bC1BkjKYvIsTvCA0acCXHR5IhloN
qolG4NATgms7XNhDaOl+KsQ3I4DEuBuigRYoagUZrQIGn8aLC9KIQTjgGyRry4V2RDKcnCxnGLFs
aDiIawkbnZnN9bw72z32e3FCrqkFJGRPNChiD8TcpA2gplWBEMq4BZa1KBDGRrGci27ZDeKQ3QIs
yhxOvJAi6W0EKACZ9jSCAKZRnnCJv7pckAYvk6KQgyhUIJg0IGnFewwVOAcZcogEEYaDjW4NdsNz
t3l0RcPm0fQOtD6I4Rs0iN39xzTAj0GPhBXpTK4fjQSG40E1nd7Vo0/SyLQ0EgOkLiBiRPPTviBE
QYC0r+99tEJ261s4Rv2zzbVkxeKTNLOkaMeKEqczD6YjXxALUSn8n0BoYYhplLW0Mt3vZFrLQWaQ
u5imjlxWEgz3HMNLxgNLCyQpOCkE6KHMrLiLRV1lzFBIhXiApzNK3Y9sqEMECfVlaNUoEsqBRTKh
II4CIZtxIzQr0QKVeM9Q5R8sGfrVJDT+qWrYw3c9GPRxqR7qw95mzTBh+dD9GDt5/rW4Xad9k1CM
LyhQBPQZk6Y1JK5X/SvT1UmmrokKLhN5s/206Vf36vZAGYuVaJp8TnE+l+mYVV+a7fT4oQGRuPE2
DrUWFoSHaiJ3sqWN1TXyS+UjmTwKBCbhY6meaQuRTWpDyWCPEefdbaVxw1GAmNvnRQwSEcpWm8uI
s2kzYpoKsu6rSeAmaTcP1SVxmhVoBDpjgha9xfvXJdYbh48klttYuG5IJ/5wocTR6oJWNZnN7tYz
n7AFtbLfGpQd9CYtOAQsBDUxmxAyZol0RtMY26YzH0iCpEBkFOgcQBE/+46ihKgeywALc9sRdx5R
PWn8eHp2IOpF9k7vpid8maI5UBb4yxL9FaSb2TyxCISvDM1vRAnKY2dUKHP3soOdNKQkoL0dUNvm
rPjN8eX6KY2F5RgOSgSSz3VIN0U1VkykL7cfll+ppVRhI64qwlJofowuoereay7zMt1AktFS8KTg
A6fJ8E726sO4DvByqD/dSaTQPMnPX1Ogf9BBNIvaeM7PVZfisENCXl4C6gfk7iqIPjhS+KTluH/2
tD25XZ7TZvwyPtwSdz0/H7ANGR36Y/WzE/fz+NVmAVv6Km4Ule/ZjnA012wzycsX9Mgz7NldrCJS
i425510Zggq0gI04FOGzDY9+cfo546VcgqlKmYj97ZX8Kj1qVEkKP8TaoglFHH6gZpj1N0+mFJWB
RgA3LI69WOBdinMRFEpG8Dx4JoFKm3U5i1PI6yi2Bw4gCkKgJvYidM7SAUxE1Y+L4VsopP1efAQu
7JCfpyx5DThdC0TUPmnLqiAzX5h17QtAEkOHxPzKC3NW9Bx1GEfGwRWu6zT3SoFoOz5q/3W+Asnd
GmtFFwCOe5PcIGuPAnXs0fu8l8i5wh+fAO2BKQa6zWkGVRQQRC2RTS950oCntWQTsiwz+fzYv06e
a+hCK7vF3dxucSC592U0lh6pnnAg6ffQOSvncvPD9YMy1EHjNKe1YG5X/krbNDtQoUpRz1kf8Vza
zBLP95ZfROE3XzuT/9BVMU8A17NwpKQlou7R0+5uC8+aq1E2v02+9h80byvHJCVSFgGEzwOBBODu
fPADXjdT3G70snOPL4ULxUc4vYYsUT/qf8x3df0wnU1//8VBkLRF73Fydvf8CVVvK9XsadguqDVy
s2jW3HNnJMlIBfSULnhqW1aO0f5FBooYPLMkTr/ctAMZX7bSwIZkt4BcfsgDTaPObhgvHoDvNLOi
NKREI0g3M175d5Ov4NGiuqcEBFg4Yb/hxi9SAj8xFgzgpHhiJ3542vNVmcT4HUB+XP0YMsl7/mnl
GdGjICctreWmKe1CpuS9fak4pVwPBz6bD7sOOjfW4WiFNuUR8hAsytobaz8kMTiXmNl2/CiLZTKQ
Qvrdl15Xfx1zLo/RgChtUVSq3IMAdRtrNraWfFLrbGyu+5x8cfK4OxncnSt3I6DTiR65YGzHDFG4
MiOh/e2GAUrqud5h+LPYAKtgQ2QfZD2ntxH6v8Cnzcl9OhN7fcuKols+OBS8DohST3T6btS6P+mF
EYpKqfrgM7h6snwKzeJmBRbEPz01AGvXmB3j99H5KB2RMn9LwXYhQkmbWxvralSd2e2ebe2S6wAO
llI1uxz+tdaA+tmhYoiiBImCSNfEtIpVj25/RKZQOOgNejHuGAhyu0ZpT9qMtwkgwqexAAuMAoFu
NiC1rL/lZaJ+UJ6NBw/pCCVq1toBf2T5GOaRh/0nRmLdd931Xzz094IQeIWCgPNlUKkxgAuLQJcf
ubVdAC66c8UJ/Crg5nbwEUwhu7TigK0QdCWD2DBpYg4dQZJ2ZUBUlEdoiyw7lgeaLJaRURfKOQ8q
yyeUivPyhlR5rr/US+mN2h17XWl3fuWRqThKJ7wyvcHweNHlcLh7Hj5tWxNv5creAH4HAQ1WXXKr
eudv/LX8WgcemIULUzc0A2lmaLIkbxncTJIF2YrIGslQIrP9LTqYYvIIcJa72Io2lwVCdJ6Z9EAC
dLcfBn5q8ho4rW/2ggBE1U2gNUWTIHxBHOVRQsITAydwJeX9T7e/dTwEgDTAN20nZ228tJ19Vh4z
vderOCugOhq7L1qDTnvzMBpdySq1P7c7y5M0ngoymB6YBc3TivdknsJk2U7xXA8DghT7YQMxmj6e
cPbI+bjixdDVhsV3BnHKYIttnNxhtx6xHVY6GgCh8l/Q7e3ib3rAvd9628npXfd0/bT8g0xJbXlP
HqrcR1Vtr09F4DziOCCv/TjJv3a706Z9yNTUKkQh8bZnh09oEpOcB5AWChaEqMncGi2rk/Wuf6HO
0nC3+2r9BSTcdudsDPwEoXOntxBfhK6efvDHJG8ilrwCYYI3pDBm349G+H0WH3JvCIP83ov7mmfT
x3Zv3LubxtLnetK/euashVQhyhCpQu1A3qxneCROKGxh4k+X79lPFSvSbWcgP5QW1GatmDXkgebw
M215DHWIGamn8zNR3OPKPPC1xWGEJan02PePcYsxrx9A1Zwj3KfNYxfycCiR0gYiWwoSxRGPwWLC
8kYWcFu15OyDScInbubYLusP89ENO7HgBictRxuNrbEFhrJBPLRtAMIeNiV7d584IoZXqGhwMUL2
jZduozt5/YtRdB69qGftBWYaTbEtIA5qgDb1n9Nn6QXt99TR3GEvTMB6MvgTbiIC41iB/AMO+sU8
G7MgHZYFtfv8Oz5npHcz6y3mnZv7uO0QvhCHJH6p6+vTfudd618kNLWEecS6Atx9tT2/SJV3Rwdv
bOe7z0Xr80rBxT3P8Cmb6x4++gGVgWTTECgXJtWXZOW1dAi4uQ4opmu4CMEdhRN4JN6I0O2c30qj
OEB7kD2PQHuSoLsDdE/IevG+nvd16zIJ27tFWqJGnAAXAuEQwv3zv67nwytHgB6F0n8wm+ntybtd
53KlXYSOlULIDh59DzK5CDgMBKYDHkynwRA2QMXoWOG0WrgmuZzj/ZgrKKNLsu9+FCYK5npdBfV/
cUIkqqfD7gvW6Fb1i2M6h5Pn1W56v0AFeTZNk9yBqRfgoQy7XxZnHMwJyxBQNGUUgm4J3782mEJ4
w/bqZHx/ih8QepsbgGaZwnTwRQlmwLSmJnZHWGaSxwJp432SXJzLMiRFFwC52lV9MbrRGl94D1n1
aBmIkFvCjUjIGz0uRJIUiydyDKJRrEphguDQlcnHK72nz+Hjy28h6uXKpPBFzgZUdPW32wpIW93f
Xl5f8lc9JAzn7eV0eqlOf14ZDu/zAclhkyWZlBLcMIa9eXXJF+vHN3oERBnu80n20vAmv9bvG+Fl
XeBCkotJ58kT4duBvKq3g3QlWhD/OP9KQ1oCxMTsnU+2/TQtNH58jAXXcfJdao3MD+UFEJQALyeI
uXISkK6GcJLQBB498uP4EpPbTV4anhrc0lxIPv6TuSd/UalAxo8MurTXTwypF3roIfE0UlVao+8q
AkU/p1hHIayu/jdKCDTZwFhbY80kV2qYSzSFR6IgR6GpPmyilDn7pUBQPkkb+vi/6EtJJ/rWRTBO
Ok5DZb6CONBfZC2pT7OiDOcuiZ5x9heFEaXK+IveIhAzwrfxJtDfzDnSXoZpA88j0t1/c4Ztu3ew
aIU3qc2Va5//8ok7FkNHN/f3uHx+KQiQooAe0oH7S0gxAnTOfComWVTk7exLNdikC1+o8XE3O9f/
PCOHq+NdcIJrWQzO7zQ/1F4t/uBPM2gMar9gTKRjBdxDQDMT/G1JtasboH6IVjDzh9+wn6+Pnq8c
03J1uxn22/j8Zf4goD9uvTypbrR9KXzMfuj28Q8nxd9J4qh19nzmr8jE82Ndcm+sZC8/zt+uLYAU
aAqq75R85YmYeDjaXCZDzB8JZJMAhfHTgNTtb9J3rmQa9cjnyEUT58/xbyIXyNH3k8in+GvcJ+OX
0MjW08bRx0VngxPojwFRdoYgjX4WGgFltldjaC+SEHxgu7P7amsm8xIvkZcUvYFjutu/eN2evtxM
1GVI3aU7NupzfMMg1nI3VzoMrueDp06r80fz/IbySUWz8nkoHEeNG5LIAgh5CIte5AGqkBQgUo4m
BPJUEh+TJ9MTLlCi7XlmVZH1QNFMRjSkhqQmLwjENCy0JcW0NZmAz9+hldgmCUKaAnfvxRCzYoQ2
lWVtmBsoQLRBq9cbuxM3Kx+Mn7qcFMwOorrq96sRY+VD13OrPZpun7cVHMVoiXODT237YrhE4zpU
90ude0TERkLHV4LRompUCME8qDG1KsckMMTYXv/GE3JhHVLGVlz1RZaqPf5/skc8GXypZnEpVyGJ
qBBhO/vP/HqkS3WJAx2smhnwJJIU/XA9k4hZpYRWQLwsR8tF/+O483DauZufbB6/QjIyjm7ffzS2
l8oxC+1CTRpCPUJKWV7/2yoDnaYd2P9rgqUQFmKCi6ScZ4eyu978dT+I+al0IA5PzROGZNOEBHNB
6bVgAzNDYQnzA5By32CFlxu4WSrNlspRBy8KdxZVR0tuh53bx93u/mn3GemWXMWxi8bdYYCYIMAS
oCC4yWsIWaG+eABO+M5DM0HJZW5wFBj7HUgjd7qcTewUMxYxAAKlREOekI3MBO35UYX5cEeSUt+j
Kd3wjf0vDS8+Ek8yXJSQuMw3dw1I8xNxmWyPgy2QoYSfGbyYnuapFqTBIWm/p/otoR9IIvukf76Q
QWmodds4WA79zxOzmKHZC5yOC1CbdVAdpMIPMJ3YxRN0oVFiD7ofxt419D8vOR+8Ce4UeXOslUiy
2SATuBnYL1B2KZ5L4GdXeQYwVZAdvmSCTeHGAq2ysCeEp+HJsnOWbYusw1tMyp0fx+4+mJR1HINu
Z9BhP/ZAzxvWoTfYLQZbLtwK68BxbIgCvJrVVf4L1b+PxmfD33kGmwAJv3Fqk7mRI3uiJS1HWmHu
fjFPze+RgVguD06lAMOY9XGMBIL4MM9HiTWDX82ZFEHwFwDhdg5G6H3xe66NNpLlJcLX6HGeFS2f
RF1+CiQQzfeSEKNUp7lMQ79hPH4CZRFIJpQOf/yQsJW9kZ5Rv4uKV0DrJzxpWuDiZFcFXpD4jpzb
+VwNOfwNQOcGcohSXo5M3tAP/NVYjVz+2crOfB+F8PFEgGQpXwzuFJdJBlJKaD5q1mTbrxGKBiKY
HdZ77E7BCcm4oBMw/OE6kZUJRMJdHCh7XYD88yTtsCGCENuMAOPyK0Tfgr3+ZsuCrBGSGcnmBcEi
Ufef+3Ns4oBGqMIfAvJwfbWRFUTt7CtXtfiBrWeAGiVY9fBED+9i/Uw+vc2J9Ob5JB75w+J0Br7C
o6fQInwWhRmiIKhPZUd3FuSp8+42zhcDp8T4ufnQPuJWM4blR5M1PDskW5vZbluZHm/PJjMP+EB/
L9A1FeiGVLNH302UyvR6obtJKCqbZkzerrRX2L/J3XLqc5VeM0etaqLBT3+E6waPn5taLpPR30N7
MajMGjd+rh5UmHKtoCC4RZ2FqFUzeh5V6o47UBo4PC2GUrE5oCTUgw+9C46KNXS/wGosL9bwJwFL
oHLwdBiQK7Iip6Lh0/vkvqEsUinXhQJdLin/xG3W1WrZw55nX4dt9lnPzGV97eNFl5t+fT3qPnfr
UEvhf6E+fGRtue8RaqS7CHhB6h1udnUrUBHkKXrGeBPyKHoQ1gSIPS8ptPN2IsqkIkO5Wlzl8Hfs
hquzPiF5u2UfSujZakc+YjTOUSsRxeAB1YYc3GfSQSgQkwsNB+JMay/mSXunvC2aJ9Rbb7D6DOhW
TI8WvYcDjzR+sp6Gf693N//iM/V4YLJBpybxqNcpQPIYT5454ttFnNpFjaWW7dl2qbse+N1ALFmB
SYNyQFU0Oem0amlstVA2Cjyqf8z+M0I+tIg5QHseFxnaC0TO3LGLv7pors154+2YZtFSDOlAqMU5
WxXH4W/iLMsYsUVXTktj6fs5k2pArRPhe6rncuXI7svyPibslM0zbDd/k0UaIYZ98fmPp93Hd49f
0fyD3ub0dvFz3q6u2t3qyl/qd1EcICgZkPV4fhZ/Uly7M9FmKJl2n57mlItTnmJ1rt7IPnkQq6jW
pwk38qWCUsdSasmLLrj5RDalXlZXUlRSSVkRShm1Hk5RTpTFGyoxEHI0EZcU075D71EPPaqiQuOj
wqSb7+ZXSzn0hYeSmK/6F5r2saYCktzEs2M+/iagdVXbh/7HpMCjg0v9vNZUmi6FFCwM1aH/gc+D
k/7zGTgBZfTUnZxd3y5O0h1geSGaFNTs3XXndDnReCgJlpRT3JhhTofH41KvPFIyn4e2spwhWTAc
3l3d48LXuErg8yMj2Fi+Qap/7/R6dnLLCDX1/JO5oKPP9x/9rqq10e+kgO34/fh59gmM4ObUj172
P5ZyeSAzT377DWkm8BJUSO4xGKcY7rA/j5UiQUGSCa4QRD9i1L54GIwv55Woxgt72iTbjcOBNiNS
IK3oxtUKQjVpnq4nhxbp5essSVdKGb027IDbl6blKY1KtkaLO4GHbnFplu+gLmt4H2e8NyaPRcGY
NjQpgUG3lP1G37PZnA0vUJuz973hmXQl+pNagG8MfTsvFuB12QyFFeKyiREb7o6v632e3t08zVu3
Pcahf0sJ5z64tNVdmj/Wz8odzoKggUhn9m6aLAQxlMty9SSHiIcCxME1y4NisQuKJCRXSTqSDpQE
lEZeLBBXJZFqPQIiDWKf1PzdsHfhM870WnZPH5/dOex8i/3AZjOYxlxnXUCih6Egkky2A5DD3NuE
SCcHdJGSNnnATUUUxVme9U3Oq5GsD4+BomgwkbmjNVi8J8n27w3KdV8s/+gORwPOHuoMdO5Q93gX
6vPiYTuf3rQnnyEJvAHEWHoQQu2YMqagbOGgjOx/GDdDqGIrB2IiNbep0fgOiRDZAVUIYVUc+sLk
M7nKSzxxCgUoLwSMaXpwWY0wHDzyfH3SM+FWUPfWfdBGZx0KSbOEtEOSgkAIogmm02IYUtG1M7kg
CTgwkS4tykwJQSY9KaIYXU5EjBSIRhsikb5ez1Ggei/8eZ2UnLD+okPI5Omg1jxqr8dujaNTpDaT
3aDd2i3af6h8SVVjY34eZBbBK4gyQtlniaBxCZ72tpraheblYfQ7iEG0AtWnSIeZUDK/GkjgZVdk
hIWX79vdS0bwvBjDZ6ohwEUkWNqBYqrYHZFWlpojEP76x8VyoLMACl+I/tVJHPu2/pb4JLiFj4y+
QRktgcjXhASbPRKT5KU/MAwswQAvj0GfvyPycIYfIO9177S90pwUob3ZpAke6qQk6jpYLsarlBZD
OysOYi6Ir8R3xWJEp5gTwUGMY50c8CzJUsX0cRp0HPBeYU/Yz89TrmBV86egTjJyXj8nquTdlxWc
PQ9PVPDsBjfrNxgXziycagX0OqN2Xt5M0637vUpbxQb9btWLJWkNH9RmOt22Hx578zgsGP6wubDS
Md/oEgA4gmD2AYFNDNctulqNZ87hx8184IVDeTqe71RGezb8c36JgSgqxwjaJSkeNojt2Ssbjbxn
BGpCcUPobo4jamYT9OIy+zcheSE/NCZRE5GF/0q30tbk4fbdcDPV9Jj5oYmYNyAjiUCieBconmCO
3BshmIYkckBuIFEtpoXkTYYp7AGpwUXzKt/L6i6EofWX2UCepvZqfrZYxA6017mC46xeqC8Ot+JA
wgHnEjKBdXy4/IqrB6v5fYe1vou/4QXqhBnl2hsP4r55EswcwFBn0ilPFQ7tz9ZRQAi8rGer5HMz
T8xHgwswQjW+/lAPNyfth/5npyixMftP56LTPVlxD292GRqJGuEnajDnGfI2CFBfkh2lzuNvcSXV
/S6sa1aHfsHPDJMVzRuKYT++ikQgq92XfY7jZVw/76Zj/ubPjKPCQ6imibZwR11zUHzIoVv3f6h+
Cii/Il2nVj5G35PuUovRnyQjrRC51t1LxGF1mN+2XNrPNjnNOMPoJEjdcrvT9KufA3cnm1qbvUAt
PJYcSxSJdPCBJMLlmHWgxceMXtjdB7OY9ZfTOH+HCLxOsHCY+y1W9NC2/Z7uTae8NFlOdiKEeZez
S0KlV4818+v1h/U1Ltunh1M+EPncbnqXv/wGVdjtoNQ7GrxIzmaT3/ndI6bF/Co5+AAgz/FusQoM
nKCvaEB/FwWQDjTiXyEHGBgP9r4na28dW2kvF8JLT+PDcDzVBCmoOysg5BSMbghHaMVK9RjmePpC
xqCrlUsMmhtT4uQ7Pi/F5VKQTUnUwgnwrUprzNEcrsWWQ4fIWnLfUA8vp7VRC3RrmNnmCKlRZ3i0
TnnVfuzVrf6k/ph8MPRu6ufNX7cnT+uPMDJsT730VNPmGlsT91x55hxH0Pxf3zx9hfOLxFoYgfRE
6KnUj3FmbXl83538Oe0/4AO3Tmmqj/ntF0SDjorENzvHlzsbFBzQkSphOgzrAbMxqwt2YWiXES+2
bxHw3tNXCUbD67LtzVX+/emgq2U3iEopCEHcspmAOO/4mcSz4e9wVIdhxZ0IJedBfmwfpfo1kOH8
8+5xoevTCJZVQ5m3Xv+jl5fkdUfL6VyTynC/1nBQSPTM/LJzZjtZtSe/J4c7ooCYCYa7poiOEy3B
CMDa3SbyEYhbavwOuAWNR04f1x/GWllDzPIEtIsle6p5gVIqFrChc+atYTgpwlXBCeWsotXvjTGG
lFhpj4MmWELWbN+jcGLrFrNRId+R4vr9xST7W0As1ESrx3B0OO5pS3lWEGrPK/LAAh+rIBBZxDPt
OuSRRR3ESsA5JY3Zzy2zji+VP6VfBx6egJj+pECXgSC7DJC7+fzkbpJOYl38d/F1caPjb12ucnmG
fR9ns7qrli7Ijt1wRmy0dvqh/6cfABHRxXr7bsO13f5syiMZWBCi6bfHqGuvztA/d62TxfbD4it1
k40AMrzAzQFqrcPFElGcLhTmW5QlfxEIeYC90ebzajy42P/o+IjeNHvGFuPWv2e9jQ5jdpiMP3S+
6cOJuh5DdNBiHBUR5xkdWUMscHyJ8wPJCXxdJ3ZejvjUVepyvDY9JwbwcU5NoyOtW5K205u6EzdV
o+UIzV40OqsENBkKC+huBTiaRdCrG33zDknWKDXuJmO29uMxk+A298vlHxbpFC+KgZNb8jFsrzvq
Nj8mI+2yskQgBSVwjIzsTwx8zB+e4iEFPkjsDlvEbuPF9mLxm5ix0LkQVPzBBpAm6bNzzCxg+Do5
GGsf92AhR7/DlMyoxx7UUaXnTXK06+n6frpuZxNFLSYKCLYG0sAgQAdIA2IC8bT9HRmlGzfEk623
vKKWBUVkIl5+JGwkHo5TG51I6STW68EF+aK35/qIFYNXEB3jff2JWkkB2ogZQn0OzwTCIjqvIAwR
3xvmK3EDxuX66YdXeS1v2D+/pbtw99suH/h6aHNgFHEJlmASQ3R1F709p1zNxEO0aozWnTWPtPwA
SCFYBZC4sCkvRfWDJjRXUhiJtm6kgPgj/DRBzUa7j+peJjhKGq7F6lAAjEkZ2nUShfGUaMx7hnXr
sHb5ZzZo6UmxBLwC7gCPg6i0sEPgcLoOCCkMr7hvp8BRCMdD0HSpH/pQPbTo3cH4PDDXgzy9u789
T6ccW0rIqQwa7OuN5FFUaQU32xCFc4BE8Q/nbfSSrO86KyhsSiozeZxDNVPqaN49fXhYXSBbUUeo
PUYDedToCoAwX3QUJYTi1bi4KvYs2wj9Mz/mi3Utkj3u62EmFPkbdI+2gM8m19tl57reZNnz7mds
KeLDF0miIpSRY8QQAstBkQYjCAEIYhG+ruSGLuvAG/4D8Un00MxxRAsCrgDLHzim6FbopdwVAlef
JxgL7nP/R2yY5/DnXzheHdYJfxS8BGoWBSHqFCCs5BQQp4OEm+n+CxcYRM8fyvIoDSaIwAgmthEg
wRwE6aBijB8gm2kJQqA1n+7O1leva89O//jESs6/79W9rs4YHoy4s/qIgov23eiZ+09uMgUL1YJk
VmbWW+CQxpqzqcCKGgPZH2r9dP/jnnPIs2mDPiKRVz1scSm6ZMhNMM7rjoK8cHaqEsbGouHBnIPY
YO9DytMN4T9C29Sj/kXWbKY92oYy1JGGdrFZvJA1+o4kzy+26+QOImaLCaIXRNr2E/fp5qXMspv4
SmwmbSn35nCWRT40kN/PpVAUAQ3Svznp3Z+q+zlb355geGGE48DhBuaJ1gyz+76sijZnINnwz+t8
cWxV8RGORh1uGxy1+9yPULHQ9tCqzjgms1uPV7t/JQsHX9C9Eg/kiYpqccVd8TGJRHK1jJl52GPO
RkWLsUmrVW0ka5B4T38mekfuF2H3nDHtzsBR3VxWRZUuwftxVEC8TKJfMxRrBOvACx5FgpCSeDFm
p+A9cUroie7T5WOllUkeK4aq4CFZSJD1BYnLJxPDimd1FyX8ZFhMlIYsMZue9y9TQcNC8QKKBUiA
y3T54eaLa8KUazx4Mv6sSuKzyBT2ONVKSTHtwuK7GOm5ajOzvyWPMimaEii61Md+L+kuHgDLIElz
ubAf0OM2cIL4u9aaIWm/GAyuni92l1aE4tbYCOD3iiyk49uJe4ocVqYE83RJIYqaI2pGB+I8RWAQ
E5C4AuQ7iWJ9kuB8KpEwlSykli5oU7ZkkrPCRFRsAhEQqVANw/6OlSxoVXqpyIqzRBr3LvOml6KE
VuVd9+kQJXCPJEBC1RabTQK8yJt0FJlUkr/vzZNTWb9+0I8NiWN/5f8xdq7NaSTJGv5DhwguDTRf
kSXb8t3j3R37C+GZ2QGBBBJIgPj153nzrSoavGFPUJFkV1fXLS+VdR8OuOoTseMKvFOJW89HdV2P
nve/6expt582QknbEmBpEETEkAWx/VoyiZfGTKKbgb+lC0/EAUgwv5WP7pTpon8dBuFgY1QsZyYU
u6dgT16zfsU4gyPgOqgi1rIgHTGMwX+RGFmlZ82x9LukKL4Ebu9f9P/juSXNM2UpM86i1ZA5pwCb
6zHvZ+DxeP7H1yQDNm+zjpdw+Xzj2J48f7HBscVYLH06zeRH/As3w8B+tA+CAIIzYxvxWrhaE8pG
tTKQkBrgzIF5h+MRaH+YOE6+aHPF5lu8whBwgIiF9w4LYm/74El3jHYBJB+dAWoPgmgYQrKgO9Pw
hLeRMWxIIdFzV/PTOBYKgbhpvalpQJCHWNMFglDA0ji4PuSheBgJAdEH4RSUhRZ6yIMc8ZHEzX19
9fskkoRUqEAsMPgYASI5P2+kOmcLICwynGzJCfc0Uh3u6TgVmcNs3Wm1DtXNl3Q8B/KLNODy6HvY
o0hEtECWDEEt8sKJ0xlzp6mI2U8x5pbNW2bt3G7AyLjlh1lLahYWzPeU4otuzT0j2JDXhkaKOgY5
X+hwxopwAHwYjFH4Earjnfkm/0NtXqAsN1+10p66Rpea+OAgcqk7YlqYTE3SQRQ8gdA59RbSGA1+
/2jIJE59Pq6aNKGwKDAjOLByxJ17p4Ra74b9XX87XTDUGssc4qoltKkMh7zdGATa4CAImkp3AsUd
FPiYSiaUoJfSmU5A0YXebqgREAgjvZFtTdFk7MPsQfUUdDJu1aGJZSobqlD9sdMQDcCTVkCZNvhz
EWJqQnmJr53JBA5iB4kQVBPq5AQvy6tpZGKJQpapEBsTTEIZZAkxTMCCxAX0cRXBz+UIi/+s6eE0
5XrUZikKC1J67Ks6k6P16uH5+XbZu/ntuJtObUV04EDcwhRo+uBvBFgQiIG/F16i8O9n41bnwpq9
KVWyfqCSh8RjiguRTFtaRL3SnzMNQ+zwtBPhUt8O6jmsm5LyKQguJBk2kHfwA5/53yaZR9BjQYvz
HXrBvCZFQLnymZE7hk61ckLLOgkrTZGnG8rSKCdKfghgSJEam/bSKtEouYP4U+0AEu/mFpZ40DXL
D/3D2y/KepQ7vjKKH1VgKJ+oI3Oz8eSjOiJUiaKEBXEdeg8zQ0MOmC8PIicKG55JqKjEaObtSZPc
oF/UrlM5z5THmxSZTdb/1v04zUEjQWHY8splYYaSi9iLbCoA72w+I4gKpwuio3KDU0iqqYhzhejw
fYXiL1jKuc5sdEyAnIXhASGIKSLzv2HabB18ho+yr7WG1HwZQiMuUlA2tcDVjsfiOKf7OSYxg1y8
15uv6i6AwLgetgVxIdMCfzcMVkTWPCyOMVI0zaY75gxNqxzUTBOx1kkL35r6xq2AIR9YRxEAPK1T
4AG1BWxaFlZWTZUV+sjxoK5QS+iqYf+i9Zc1lP3QHDyi33mMEXlrtqLr+J6EeIwhK6eJHynbpeAN
I9/xFn+lGyqz/Y2iOH8gj//i2hcvF7UxpMaQZIhViYXBAhJrRh1FgUZsrLgz4EJY4WLfxFA2oXhp
P23A0ld0Kg4aRSZi5SnSkX/ocBC+dbS56sjH7HK//+QSUHoVPfoXLkhpv0vTEIjijBqhNC6KbL3G
0GOEcnSK0TWQFi8xmxR17dryO/ye7l9U/3GsgnH9mtPgauroZ8m4SCVrNFbuGvGJM+XygRtxzWGM
FdY079KbA1GbSAZSTkq5jwXRPXCH45hHLvyr5eAizyeQVISKinOtEd/yJeeMumqiNEaDRY5lhCWi
/2hCuQgEhDi2hQIWDgD5eWN7fvQXO0faHLvCFTGD4WhUdbv12Xns68m03burHm9+22DA0ajaJHJX
zxCLpwx2uGlVoxoLq3iFyjLulhaYj2GPDh+vacJkIqFzaGGA0a4F4KWatXLoMC+t8EKfW9PhpxbE
GjsgSurovNIKpYVJhLOqskWEYo7OlamN8gw7CYiHXenkwKaJFaCAeRYYm4HwT3YXGBxkJjIMMxhv
f54G7TeLi8HjcWYT3kq0hXPMPNHfManFNsE9gPz/j2ze7nl/fshNrpy732f9xIjldv3zeanuaFkN
N4+dz+n8NqQC8gJF89RFsU0lEkYnHuoWBE/30fGEZsaTcdJ9x9Gb9+qsJ2raflj+Nmsn6wNSFpLm
thzC0vSIyIGYzviAQEU1TzFOJYhp5C50oTOUrZ+4rzJMZFOlfcs5JDHsY9gkFNLojjAI/obIP3he
6GK9HfrpKPtFTo1AIRBTrkBk0vJp+E9M4t7ZPaWSUo7XYr8uByS12xzRdnbCwKE/etxPJssn6W5o
QiKCjUW21Lx9TB/IBQIURcIlqYsuKD4lGGEswnjW36+G9PjzXnFUFdf4RF862q3D/qUasKxmQcgN
PA1EEmg4voFlLubfVeEcu3f1Q4+YPJMBw4IoE876aeYih4XnNGmNDzqFULZdPahDcaxFrECC92RB
hQEOO9m7yW948hgGHf/+2H5SPcGeT/OX/8XLvuZPddNgNc8MMhSa16X7G2sswp8eGoYHHwCTnRWL
3YxjgvFRUW2pk57lxrkiQM6mC+DEiM/JS1RCYFLmLCDk0iOoKL/oQiaJCWmxQmyqxVB5Eo0QkDQi
ygMED40XrTwdfbXbpUEvvX0YIm1DQi3yiaFbRUPFk5d8JJHK1klmIAnsV6evMSZHw0eLwUutyicN
HgqM1pIwRJbZD2F0MkCHS0nqrkwHBZIcMJrx0YvH1RVfpS0yv2hmz1ZpSIA5HU8XPHMDeqfX7Z8N
OSxvF9vJ/m7y9Fl22m4dM/qWBtpWjzU8DF8MYhUruystnrA3rntxN9AVUXbWsnU/7H+zvXtFZhAg
DAA0/xniM/jIKlmxRoz8g5jngGWkHVzbpWAWcXWMP2wWweIwB15AfGGOM16BVjSkEMstIRUKb7QY
okvziplHeCGihQItSKJ/Q6uaJgUS4Be0iItKm8M/ogWHtPS5F4zb6qv2+YUW7bvuZHbzuP288R4J
6LD5e1Vf8A8lrIZQSY0pRysoiAISk4XQwhoqNkkUypTd+bGK14rIvXbwolrovIpAYQmlYQYrGYl0
bgwhkciFPHNKS24PTTSTUQHmnCbGUpGEmpJQSstXLfAmZroyyAS07BdiZhsGbwgJCRnNA4KbkFAq
CPhbe/2yUNDkM/yRgvaxKDPMyiOOR6QrFrjwFCJnGlPrBBIp8P85qbtnO5u0SDS2w3C7HhcOtXk4
Hek7dLlSsz25YYDEo0fP7ybz68ktK2e3j8u5Vqmq8WDT8Gj0F7Q9dF7c99Jim+Gkuug/V7qtwOQX
waft77vp7Js+ihEpI433u995gB8wkHZ1LFkffVivPsA6OEIXI4rZRjdlFmg3uvAKsxuWanNPk2/g
jSLekFzcEs0TF3cvQu17ZCK3MOk4FTcB4o28oADaF0/J+T0LPjXEAbMxCS2ENc9x3HYJxifWAOKu
/fxSfzKv79YvJr85FE84WOewHndmsbYrVtTAsyQSH+ifpZRKM8+FNF+F1sHDfnzRDJUD4u0gQBLz
I9kjGX8BFOKOQcla5JZgTy/ubjW4ShC+nrJrj4ciKwTY9LmR11PxMQWJl1+D4PRRA7oHYfv/2JNU
w4jYRK+39ZrT/yUpyfzXShhwIA6JAFo0MNsvjf1cCHpnW20kBKMas5+ZiS5nVw3OhaDVmzzON8s2
N7YylQd7WhZA3L8z9wLd6IDAv+BcvBJ5A7pLApR+jC32hMr60YztSC0VJUaLhwOAF61pXByuuXgn
Z2kAT/anR9V5gOdxNHIK59FJJATut4SEgWTRyKiFwzp2sWUzOIvaluyNv91rf9nt42R5sbz9vujG
gVuki8OfOUag+y769ilvknc6wM129zuZKOOwNXpk8jB+WqxftHuxQtxFUZjs9FnMZabbf0pjjewq
lQzJMyaqpTqaAYpUHo0AQ04DnE0SwM/wpbh6GDdKg8HYYtW8rASf4tR3soTjpWXQWVJLiJAXnoqI
OTYgPji6U0ZK/JKj3B3jQx4NyYO/AoJPd9WlZ/y5sPYaPwckshKquhkvtjqGEB+3SYa6bCPJVR5l
S4JlyyKkijZKk+t6wWUja+wXjkZ0GkA7Rw1eTxl4zbOlJSleGPdkFtJNbNu7zt/ItR9sggLXrAPk
JcEN5/3HmVLDw6qBKJROLPHjWzxtOBOAz+1QB3xd5kkxUOVCTaAgcFYLdKHAJcOIj9YuE4TvgArL
Kq7Z83GXP8/SOGFXSd1QJSU40fHC3zlqII8/1zudswvjQ++M6j7niteDasRqrrMbMg+9ev08fGz3
PumWGjQHLX3zLFskP2sR3lAmYPbgKU+aglqfgNghTyCGBeERUVOA5oGtRXQRNTtriiaOWEkQLXQx
1KTHGGqKeVYMMMui5C86eamPFlaZB85z++n+F22RgpSxKbe8aZ0LWwbgCItKaZ6KwIBISGh0fl9l
xuTJDAQMcw3mIQqd6AwDhXWW/8VHtrHLwG+wgMaZEktYSoI3zD36QKPQYpPgO7iMsOY72IJuPOvM
NExlNoFMzA3/k7XsZ9v/2K3cbne5vKfqsXq6M+BMxVNzbb6+qTlIY1C9a5yxku2sBmtAZbOENGve
UQc7/diWEMCMAfwf87QQelEH7QtDiA9yp3/js0qO1I/+E2wgum04civWU0FdmADCNclcCArxrAAK
YoUDhIyGrLEwQkh7msxpJ3rWehBKdDaJC30zPS3PwCbh9DgfH3Y6aNmOt7+Q8/PpdFOt7gxH/QFT
t53h2dDidrC6e6wWh0p6CjE3hEvAoYhh72b26naTBntMNtMGCDnzPnDC2w4Q5D4eoPcgIsil5Uy0
arScllYIU3ei/ytJDSpButjw7WGRWBgns1iUirYKMp25NNgLtXgBVQxBms5EostrJc+rYghKw/ug
UtR90e8giNeyy5LtMYoeUlj2ih42YgFLcBunQfycWKymPZ1cD2L1uCWrHlWyC89vxJ5vn0aTFvcB
vkvjwJAHETK1TDke7SBG85UGKvKuXPxtB1pn85jVtd5k8ayvOXPfHiazofU0eFHY4Db0+BTcjrcO
AxcwAQ7VzQTAIq3pQBA9M03Mai0fdZSV/Um46ez16hNMZKfAsTtv3nozYv1aKH6p7zgUFckOa8z6
Hl6CkQr/+Tt9EbpCk7AKkScnxHnRk9JlSGiGJrPBdToNurrcaejQTFZYDYSLhmAmKwwQHuGnYjdE
K4Otlrhap6vRnSIiZTdWRoJny82MC2R1GDHjiNAQBKdWhM2lJJAWDZth1RzkkZpoW3gyd8LBCSk+
GjzbLm8+6DRWxIFvicQaKsXjTWU5wjPGJzozO/6lhRnO45waq6sCN15fFKGaoX9lttRnd8Zns6Ue
dtt91j+26/Ox9t6+s29Xq9v3yWyBgev94PWqPXgrE4yLtUgfvgfSNBaFR0EIaW0HYuERJx8Gn/lz
xx+k6Ddx7JO22mz6bE5/pgIfF8nyI2r09KGe6yDQyf3L6vmFtgT1JsuXpZWmrU6HwhAaYSSkRdJD
7SGPWSjJm4WSXBXpJC/gDFmFZaZT0ZQgkSn0+Km+UpVTEh65AnapRaAuYCkdscl5HTVxxRwD/ziV
+Pv+rv3q8Jgu/ZGAT6Iq0iGz7sTpKg4dgJ0Sc3WSghKpRvpzlRKhk3MVgksbRN9NMwGDavx80O0e
VhPAxsA5Y97ZXuRr1bhyB0gmgXVP/kbSlW0CcMTZj9YCQNxuRndyq/XiZMQUdXaIVCV6mF480Myc
NlqIrxuz6X3cJoAecYZXWO6kUdaZ6jZjEtEgrzgk6n3QH+OoDqcJQlKCnIQBbzkb5GS5eXfF367D
eXDpFmy+IB1XQRTbT+0q+r8xJJcW+ZKUU0PXEzeRghAbiPkXPGaQiMxZAbEjNyDBcIQ+Zi/Ixsvi
VCldFVz593lO8gq9rEqIegDiaUrkXj1+TONQJ8pEzFFFYXgiJjyEYDKcrl3iEcXMp8Cb7u7y7jIu
cYx0Iq7cHhBE9fXMbqboCeiTQBRhvHMkJbZYexM6H1LZ7jeCMtaXeSrHngSgKSDDuaEAmfTGOH/a
G47v22OaB+YJlANeJ5f2qe1mf9ZcmIEngYA7bz1eDe/+rDtPv+PDV31OBNjoc4eJ9sJGqrvpQNoW
2gTeGwEap0HAn/bBjQ8wVh4Wm7Zqx1CZ2pPoRpcmxY9qTKKfa8QGUlVx4l4sLQaWhszNjFsLwtEG
AN1a+BGc4QWdszrrv+1Vv3fWNzowYreefI2Ll3ZrVtLXt+9un64qtHG2+VRRm6/T4VKbHBgGOw54
UgjyTf9LQx2Re5e24GFuO/+BBnDX/bhmkiioKlfA7Hv7z+En44Z1TXPQsJwkMutxm8VIFhTx6N+b
f/OHmABxurPIclAgX/Ha0sNiegIZBwlm55+wcYaJ9JcW8YnaofaynPCEX+FfEDMHngn5Nv0WdSWg
OmO3xvzwYvQZ04JnDwYBqRAXmBK6kIy+9fvj6V1sWMfL1Qh03QEXT8uP9V2eiS9vQHCQV7dZ8sfD
6cR77rfadliyq5SGDrd8xxZf/mmW3CgK3vxJ80t7R0vnrLlrXVgSZDOJYTAPU5n7SBZEvebV8PHC
81XmQkOSJogzAIQvlYV5LDkqc95s49BACs6mEEiYJGQFD4hlbzK35ZRf4lMZHnafNCVac9jStDf/
IqtLR248r1qvB7AAByFO+/NlOjvS1WqjjQqlLK48VzExqgqDQdNSOc+vfVs/L261AltpZnMLxHje
51lKWop5oK1x74SQrhQt5SZNEvTzgSEnwtuy85gYicw5dI+/1CONRUyTp+eLp/v1X9Pnu7lOw4Ms
jseFQHvDA/XFIwfFmm74i2e4MYQ/O3tlgcSPNIB8SfpAtiG0/gC1nzPoUgF79eVaXGbyGVEBXVpo
BSLSZX4CLw5b7uEPbl30qgUNQOh4V4wfQmhSGNrO2/3Ph9niskSn+nX/O4+niWXwiXGUMpqSuFXd
Qo5SgDeI9dBafnTkP+/hdc6nN9XD63RZydXusl6EfQhnw27L4V1v1lk/9/MgSso8mUjn4p418egc
qZ3QNtZNRUOhSsCB6BrZSt56U1rEY/M9XPRf3fb/ZdUDROno+ACHLE0mCPpFkGG0PJIWa1CZyKQ3
Y80Dm2x7b4BYvNJZEVCh1s+f+70b3fyKNw1CTFzxJbwUnR43ZPnJ7MRTHObW5DeNCKMY4LSmenD7
dHs3GM/Xu6St4LejmkqcHprKfHQcsj0bjR124uAI6LvkfnuTGb567K+vHzfr9+Y5+AAEqOMjfsEE
nb52yjYmuaOfzwAapzpWXe7jG50Npa23N3V7uun2MNwmF7fdt79DfwivTnze2QBHh71GzqAyuTRU
V4RXPBju9qxYCEOXZxgBZgHa4c96lIZ1aGtMcx3Lq9v6Gj4QD8SEd6y/wQNX2ifjPJY5T4Inu8zM
hJVd9WJBhM0+oFo9OFFmP+mTkdj1CcoX9gBhNoegIMroQCMuJoP2FCC2VLvlEJhGQqggm72SjwmK
oFkHuf+gAscpGi6/i2trVHa/fYEkrHexDoBCsmigkR/KxMu6Yjw8W6uuoljbw6eun9ygl9oCkfPA
Qxh5PLrmSDKvu4z7ebRFIElftg8cDQKoSo/hDlr+sFioGReWiww8aU0xpRbo2blCgQVx6agFHeLt
7/y6hAChEH4Ms8WGOtfNkQcX78dCYqV7eby6k0+3X/gcxrSgQT2Q7SxGxKAeGQYOR/PL58G79n/Q
uLxOqteNc2hlDAXT2QrYEmC42/U1MuWSg1BaFwVE2UdSvuFhl3s1vFCuQgpAqAhDEJwOUGv6TnbD
8XC11VFy6qSZVQgHstjttKKHTFz7W6rD7yU5IlRjpwbk8qPhWRWaqquH8SqGhXKvRXo2uAVko70X
xx5KdB/S9GFoURnKtoytJdGcIDU6bLoYiVuOkRFTEFE+7vsw+LW9efhj1L77TOGpNyA15GoEB1FJ
b8dTjYLYZVMW1q3bKHlfzU4dqKjR8zMSB8cZJUG9uRm8TZlx6t6F4TpweQuk3eALQvsDIO2DH/P+
NyZoCG6/GmYCo0KcIJASKobdF51I3t692rHiG312q1GJwes491xBsC904PnmdnFZbUbsgYWzZsPP
7ou6UJZEfUx3FOoOLnb/lQgWYQ7cGTF0XsMI//N4qiiUcSMHpPmCSvjE6h6O9NIhLdIyeaiU5Eg9
Dgor6btIKlUQkAyspp1DDF/m3oGidqV83Ry2VxvNgUQTbCiOQWXGULoSp0CQb9YZr7nuLvrxxG7H
O53njlhzYOtrlbe0/9Fj9pW+rnSx5xohiQP/DCmdC+tiAilyshXtRfOMUy1mKpYq5EvhaVmLt6O7
ALG3RxFjUZCq+tHu5ALLZDbx4whlhFQKQqFtox4nj3mN9QBMd9/xHsczm/RWXdmuJQThZFFgS+iA
hTNTFZ0mPRbQKg8cpMDtrK8BOpw14Hr/uI8DvbFWe48vb2/SIN2q3fmbwcD58/ZKpsh2NPvQjIaP
HUv7m4YVl5vq+nnUvVjdXz9vHy+nh9k4lU0E3r48bu6hGGRZ3SfepHK4W5A6Ic4+Yciydki4LEA7
jVkG7uTBQaL/NOSwcj5OfQwsZR4O356G/71rX9Hl0PgysVJtDqHOVR6czv8pFfpbORRx2GhzA6Eq
YBM+G038zAftFud8Nm99QQ/CB1BPUkUhcVCechs3wrD87m0905mJeJMvkOixHI3FxeP2arWafeCN
3x9fKVe5jxZFjvWtYOQHqFxmqrN6bfz8pmrdv1cfjLLgVtX8y2rTf0u2yKYhqUxZylS8nGVekz3e
zfYvWhuOd5hxjmqwZilMbPKdjJ8OV5H/JlhUdVy5prqI02TJtKODBESajqA7fNNBbuS76Y717d5R
QApmxqNNphHmEbgdXHGXNjGaaNs7dbdxJjPxhGWv8uV+sG12Zaa1GOsGSjJV8vKKq1ialYuF7vhI
DUQs4hzl/hr+JV8eRFd3iWZM1/gV64DnzWxik8CeQBq3mFQnPUetlLQemghNSiWXSWnPvKWEb5q6
Le44M1GAJqPrmmK7iCaca8H0MBlWz0sxoYY1qCX3h/nCWpWY3KcqmgzmxhMuL/E5Sr6N7nneYexs
FMhrcJwRoBfp4EM24ssSDy9xzh0MFSdmk2Mc+QKmo4eoKJ5VZ7NXIpsrzs+qrDzZJHzSf9uQcsKU
mgWPc02JSonS14GRPB7gqArUJ3nSnDjxh4YlBwXB328dvnyFf/nceQMSEmYG4ogN/P96LMKb32zu
Y4WamlvtLpZlFD0RoIMCWXERWQKmTOq0cahTiPWLTmH7f/UJBzpbacgRy71hdXaKznL6eN/ejTrc
0ICCxUgzK9vGBTYtt2S2kW/d1pNtXRcizDdsN7wxNmh73QWJ7gotv7st04vpJQ9unI9tfzTUFWpN
rXOsbG71r0eXNMRpXl4GWG74myIiVg7RMB8WVsQfwrNeDIY055kVDI9rMqniolwyL4mmWecahyz4
FNgkLp4/pwfnqPzYR+/ptOtezVWRI36ny12281l/Pbkd0aPFJIAA6MOHajuOWTdUTiEMVjM4JMET
aH8QHDQA0ncA2rh2Z9Qw9T9Z20ifpfOF5n7IsHjc5+K5QpEwd/4Iw6MhSPtC500fl/1YO5JFq2+y
Ag6Ui6MTTm9DKh1oZ8xZLT0AMpwEwp14XvvGS4dOuY+eO0HhI0pio5JXOxp/refMvJYZD17LXWa4
qzAfOG+0B9sY2moTd6uXkqfTolx059T5UPX4FhJlcPniqX4xOGjXkTOogQqSMfvz2jms5gxX5NUF
4nzOzeRNSjwyA+7Hk3OS6I6gnq2wm2rAfI9+rR5C18PmZ0JQpAGuBzdEA9+vN+P5TcfDxTzD5Czv
Z0z9QQfQuy24v30YbzdvooqKzYwhvBgwD5+766UyKbhL7FcusboXebu+RR2oMuYxPnD3G9Ka9CTk
sSBdef+ur2LOwtUyu7lqqTemRJKuyN03dIJi9rDfmb48maOywnBFucaa0FWEj/XE8WxteXndFW98
lA21VpxVNo+oA0OQpnMzgIzkveBEQ0BZ+1CwDDumI8vD/iLJ+qn/2plRM9lc98Xn6/3FcnE0sayy
3AY1s2DFhYw/f1E7mFtyUi1VQRKFVQoeRh/J8CY3zWkHpLM+ZCCXdJwg8LD3qaq5gS4Kk6J/enrQ
LhGwX6rLzv9Sl4NuPay6w0HF+YDtc3VZPa57k34Ldcfsw/p1/wP/aB9DhBcZBRqx/BoWrbN5Zl5d
M2nIdfxbkpljT3uQYedjV9lzaB4DyL1lsV5Dgs2MCSK+VOG03p7MmlH3dqYDtc5jqXuQglPb4MWC
o8qPEy/UKa8LFDnCtiyIHn0Gs19Q/SChvvmnigr0/MbPm7LO8EfTgmmHvpqyujeo2G5w2pT1Zr1q
dlj0NmoLNtuBbpwqpCmLfmMcDe9CKOgADoRoppIpo1tm/ZxaCXSrbqPhbfmExzBE2s90R3pfHLC8
dTyO1vihevuNtsQuWpE05AaOp4drsGeULo0NB5ERJZ8aanBXyq6xHYFH1JahmKIxuKGj+OAK1Bcv
UOhAxjTuOy+5703SiOO1dVO6lq49Gkn7Wy2DVPe1Dg3DUgfCO3ZoB5D6DisrDyqYbcQqq6dWnWwg
orY/Sv/9YXlZXU0HbC/JJ2rwDmOoevPcf425DBMBQ7K/AHHtbzQT8s4GeuKzMs6arSazWVP/gWMp
AH/OYf1K0n06ocF1IJ0a+YfNuGf97KCCZW+wfdweRhudd1FYCwQaw94QCgRnBIhrDOHyBk7zd+BN
JrSSaEJYAI6A8GXQXntF9H0e1Q7m2w1GihQzCVdpJJen9rb/JkaChzcfmE7AB+bUp93bL2Itosai
SPMLPJEZIMdUKecI6YbJVzAqMJ0+SeEI0yyi1hHgRShDx8IjiOFiMIbDcmZtqgPJidmfgCCa0VvQ
LunmeZn50/v+NTktEa1W+08+0c8GniubNO0ICgIkNuDzvx9YjHBqhZIF0uFom9bNBxWM8CgGYLM4
pRxGpKSJxs4ZBeKQPSAfp8VKYM6RZ23KByAkamgC6pFBSkXz7/bfZCofwEYg6gR/QhjGS1DeuB7w
0Hd52Vg6Kh1f1ZzbC42BxuCmEfVlFqzr89E/YRXatgEa2VZ3L/sDitkweVARUiJ5INNtCtoCH+sM
Q/ytP/IyT/QAHmp48mgPUw5cjoI/Pkg8SFEF65uL2w336UaHnc/8MbA4rsV5nUYx/f7HILK9QkG9
2zzuYTS2H0bO/0xF2L17fHPgcOCvupZPOrPhThRmjH7zERUmGIadzcRjEk5Ig3FFYbq4lNhZA8HH
jhJvHqvP+/njq+Gy83J3YIj3dKchoXHyjGNG9ZgXujgi7pKeL99XGt6YM/odZ4iEzvZnTgetHDdL
BjFuhn8MlvvvJQcgukNm+sx9M8tlUvR4OicgxERG26v+6+nz7o9d1R1r05aOSVVp49RTBY+RGgVk
uppnMJzK3P+rvWpfLnbY5/brDP8yZnITxgjKX2O108GjdlP1N1e9i+mNzgfiiXdd7h+d3MXVOR4x
KeMmOg51uIxxydQEpH3+Ht9avOzNZ3nKzcMq+RKYs6YAaVfTIaORgyDDbuSZQGg6w9h3DzpfxsIa
FAMPQCxoax3dH8GDHfFpxJpVOcRZogE5LFYfe0+sn81RgxRHdOm+quMOSFSHlkPk43goJllyM5ca
u1MDi8iWq4tlOvMnEndeefFPGrzuQCbTeYM3bNfattxjO0z3bAZ/uN/32+t9jQRjzZNdkkPl4Uad
cWuhfcnVdP8JYkaXXNWirHgkgZftze2tFC5fTg8x3MMDDrXWPkRrho6zAlzNh29jHTBhrUyBbrZS
gIbd9DCePL2VzaTVpZq+QzfGQpCHP9NKk5JRUlMd89dU0da4RKx5fT6meYjoQYUwSyyNwe03TWMr
TW5LPTcmCK1A8SmaFFzKqNH95BGlAsRhhBlaHA1r3QSazgpC+pAkwiRF7DWFPCsKZsPi+gGWm9A6
c1EAnTzkkv0ksuHyjuO8tYTTEWMoKytqgmYNA4oE+glo3EjIJmhTcWts1/nZPrz8DEYuyUFjN4Db
BunOnHpRNiXZZqKk6ESBuovADYR9taqMDFANTXjyRT5P0ooE7kRirCeKGPkigeJv2Uritf+CuVk9
tL5qLCKO3vLInE1RD9kj3sn9cHcAmgAOA/7cwmRt1I8C1xtyGmi/PRp2uQr13MKcHXb31WyCkqVI
4t3ow4CYgeHhpqkCbguhICf9SsY0uLUNK/J2IlHhtiZsxFPu5VFHe3uMxT2JbCEwcmIe5q1JX8gO
ArkFPXMJXd1UACGamkq8wCCZaW7cFIRAsJbprXV+x1lIEzBdKpb6A9ExgGqJJo21kHiibazFjVgb
Alv3tB2/WNDUHWps+qgN67o94uwqFrT1213O7hid31G73uxno4fnTfW29h0nVjKGJtHo9uJp+/3+
gUYuW6YgDIdrYQLKpQmj54hxGP8axqtW9O+8PUGqZtC7H9/co+yJmkiarpiKRCk1aNsSElfzGOcD
w9nQcarQGSSSSuMM+EBA6a0DJvf6fbUcJiYr6emLvNDISR4T41snDkwDo3m9CK+OkcM7Xlqxulup
O0CCOCNOHzWiXIQlpliL4gt1mZXMtLtMBlZWZg7L+2S75XMjk8ojGrQi3OdnsWiYSmgU86aR4167
42wrzDplOWhSijAtQWFNILj51guzy6Pe1jH2ks4gxoxJA3dhtaTBrKR89GSGlX5JVkiaELYIGMbU
ngdjNCpGSI+fghBAvek8oxsd6DkrR3WVngMZoh6nWMBhnJLbVPI4u9vFUS2sW6/ZDvveBZ3WvWvE
E9de5nXSxGUvYJrOwKvHYg9KklSmR+caKjMXTCM/MdxLkXFYO6w1/KXqHJ0eLmfh7Hd61YB+ah/Z
PJtY6vUe9rPb7j0bYRm6hIVtrcjyCEnU+Lq1pNm7SKKRkAxQGLNACQpMRqcVCIvGwH7aJ2MfJAzE
WpIA4tVwbhzhS3VMCueZCoawGDVfYBxsztPZYlBRXa0T5I1J5H01vh1+pGLhG/OQoZjp1BykzvH8
RevUPzUHUx0P+xiCHB/FFTdn5uC8Wsz6g13dfZsm72idXNOuY1tYKAQem4qDGlUrFB3x1HmVrnK3
1MfbowDCXtL6u2w4YRO16HKpddqw6MskoIKlLaLiwR3YIa6n+cBc1z++bqV4hBbgoki+2hM6qIsn
grkzaQPGMOsYE0sykrtMlhoekRY7yX5DM5yMnEs8slUPbsoJBgmBlgkj0AyEYLlD4C+aUITOvZYm
3pgj045BXqUlBFAItk0H5pkpgNObq8nlL5ijI9PkrHUctCscx2a3B4PBGXP0qmrRaU1W7FD0zC6i
Z+YAWuZgC1gBWBqWMFd4iQdvCtT7dCI90seTWhg0m01+t26e7bm5fl58FDcUhmgYK6JtsZ4Dg/qr
3jI1CW4YSvOA+NmIgazgOJDF5vXmLf/eBQuC3hPEOkMqrWNN4SOdYx8CjxCuOCgiOoa6NzT5EjVz
R9IUCmr+nDwjnTJ1Tp3BiEOoRqhHVuSfUWe7Xx426yEH8Bznealxqj7sC1AcqRuBRE1a4SkaNIeg
wpxYPQ7fmhhApBK3f3zTe0w7mZNs5jO1kULJafRjQFI3hup3rVvUbEBavKAACOuCJtogTK3bgVO5
GlQQFahVU4GadJ1bhvTIhaf8leomKJXuegcWaQD/eWUzE/RDbWugmOv3dENsVf1gxj/c1QM26+4/
pX5zkQW3R+2LevDGlQy0aYXCdOMDUjxLtRMGU9GPiISKxc2SpSw895hc5jnLul915xerx7RZiCYX
zw1dKzJB4dHWzhapxWAkugJK42dvIG/MEBZRYGGFgth8lbQGlhYPk0czBJwBH1hlAyE/wbKJZ34I
yRy3Klb476Xk3TCARIPLfyxvtdLPki7e0rl1p/E5Ymv/eEPqji1HRYoRMdn1C2ZbXCwX0cV14Sg9
wdxyueZRQ/vteHsnRURMXnmSEyBLFgMQuUgpFZUVypEDJkSjYkoR57srKBHmr2CZ6WO+Pn1aTn6R
JksVJr2WS5QrgVd2jq08+hM/Whvm0wWI73imLYJHvZUd/GoyWRYRN+eqM8L3uZzH3EYJHXOcz+8M
lgQVf6jf9C8T3skg1k2h59HGkOUeI8iPyLu1cBottnW0v7kYLhnazcMUbnyBiH+BWM3gyTy2guA5
Ke9Q4UdDHb3Ap4gQiBwHzegZE+sbyfOZXcGdDpnDP0+e2zzGrzkeESOVx6jVCjsJI0gjj+CNVVj4
NR2jevEePw/w8eT3ucXPn2vyjfxYRZImSCotSlIPRVfGPVOnRSYS5SS3Tloiu9Vop9fKEo8sUJ3E
S8RAguNKwfSY7VGQzVeZrdbYx1RdcMUze3X3YdpK9V0+xJsEH5bjepMOiiFaq2gKjGoC/kJLn03n
yZxFS3OTG2MtbFL74aa/+Wa63C378/YnRnnRdqRWNB/aAIcGMLQitEKwKghlt9uwwyVbtprKQgHo
SowYmUROpPySwgkN68jQLsTkyOq/pyOtbcPpzikuMciroZwDw9mX5eG9P8ODDBhPSkmaFw+eEFFg
0cPkoCgacFzoTLIUm3x4tvAWRI/urVME6h+KuNUAwn+CjO1CCd6ZDUE4OZNNLsGPqXEhj1Sk2w9a
mWblOZ/OeOTaWSY5jmmpr9GoZAa/orh5tLNKBaJW8JFyCX2o3j9rfNRBCJXIP6/jyQGirPa1xxnk
ESMEiPOIajJN3BUoigoEAWu9ux9KIVhnIVjWWaEKrKxAEQ1DaSlOVgotYaH00aae5SDTFMdHtzh9
smmVKb3pdgyIL6V0JmUvMS2Rtz8QzFVSihBaltfl5C8ySBzkg3Na9J1f4KUX+XbPWKljDYc3mS8l
A8Hho+3C/PGaRE0BMqYc53bJODHDys51Nvl4JFTKI92twfjhWfvpiczQiRpG58t1aQ9nJ6va6cfd
jUaL8Q1l6wy6djVMjSbhAcYEWuuAgxjCtsaDYUHxMI+DWN9Y04rTud/RegG2lYI9RnoyoFPiT0hY
804lJRea9Zif0JaKrL70/QzkIB+Opi/oQeSBFB7Bee9MkmtGTIkbDrI+Bk8Rq31xyZ12gjpUDaen
QByjcKvxh/FShmHUB17UARAPdC6I+pH8/aMVO2e3LEkBV6yiYP3poNNl0KY6O+Zm255PNpPptv+x
KGBUR1HD1n3WHuBGrECANpPRJChgnLTfRgtnrFBAjpYofLl/uOy9yfqBZ6sIkCMeJhuPTe4GN+vi
b0Sb1pAaHiQSeUTRcnQ6apD3/Fp6CI2Dn738Ds/RNYti+NdOjobKcMOpJvRIWRklPCWCBs8ah0xx
eQMNNSjOXOLm0twM8RJDhy3x8zY0ruZodiuH/X4PN6x7Vd0ZcYEHHaHGVePrzmw1XDw/3r4Vn3D5
afsaToE6pp2o+ZBOqMHTFIRMIJAMCkImNZbgjH/Leo6WE42mlhNjmBWdsSHTKgYf0yeblTyhpHl5
vN6QGsbpgKtTo5KKlv9GQ2w21gwl1ghSsnG8VaOIn6d4c902q/eXV/d1u3H9RbMuZY5wX/uwW3FD
BjctaG6oUZeH1cNw0GIUOs2yQjXVX55xreuYgbUgFKHwQiQ83doa8vYwfNWJSYjyPWGadJGA5O4c
/jh8DEFwpo6FC5lyiiU2f04MRoAEANoVGSTCPL5Q0ncicYRPd331JIunxON3hkRl5BhbjAUd91xb
7IGEQIMQGmaH97kLnG18DAPjY7GwQBy3HFBPpImr7/pvSuogTtE+4KvWNG3BpeQ8l6Dg08Xr6d1v
VkMUnmzgqWFmHgj3oKP0XS+uO/BYdrWPtUWEVRxRaSCuN634W+yZCYrF7GR61Y7jp4iu5JhP7Cir
CtfgzjU+4QlX8DY0uqqBYPojCkpRIvJorXNAAiDKnsmuvLo8eQFXGJUB0vxRWG/1d6slNzuplYlm
pTWP41NIOuUzI2QBz0QQFmp22Nqq+go+cS3X9zESgadrqSDlER+y6MdVf/AWTHRf3H4Z7tj05u0E
REtdujOjmgrt2Ew+H65GKCJMXzV0F0lMBr936waPkpATNtTCT7CoF3QXKHC67/6tPrOzzWZ2trSX
DBPELgTAJcBDBfBpOor/WNl5zVj+iuEDZYGZiVg1l5s7jZzgb0lxbnSmWvsJky8scVZTshIKYrkH
JgsD876qrqFcsSNMS1sGS667osbwAhIW59cljuXu1fJfPBFeQWxPBM5j8B7/rm4JnvNRYLmml2y7
okBwq/dtWsU2A/OhUpKIb/vXfMBlwZJZO/iV4AW2py2Ju+u2hCB5s7mDloT82aH7ot9KXSc+5K17
K7y1WKv+cifepVdNZOvNRaaQKr6FMfA5K28b5WYTH7zpLAGpAaCTW6zZaZ/lmaI+Hy5uGN7Ybb9X
I/X3cIR1sfzId5ZQPgMvPBf+9x9Tt+kbgcmBP3EMxtuPkZP08TctyiEcIfAhhIMa18ELlp15K47k
KzYoiNYwtRm7KuR0qVx9wPoJ3bVFAV9OKU6OuF7dfyQJ8oojFa1o9Use7BYP9x/BHAS4GA1e927G
95WG3HiGw8USsRMnjTHSU+1ccK9mHhCTUbC6WM3+to2XLL2GdZdsCPcevYwlzDwJkSoQFQ7BnDGy
G4LqmgFqQLd9jaVDiam61eN8nVY48ZKct3exr4evcSpA1lTkPGJyffM1gc07hslIq6tr3u0uNpvP
pqAhkRXEeXEKTsQ4h7BckiJnHsYYJZ6kWSB15vpT/TClSVbz0mD8I2tkRMUzL285XlC3HIu5Q6pt
WipMDMYsmUdRaBJY3cXRROSr6UhBhWcpLUGE5fa8oeicQbKjLHj8BDpDBJwGUtT4NkWLOtAubbzA
yIqszulTrCxzK9LMgBiQZ/JBBgx1joy9DKez/eXu/mPJGkgT3w3QW57q4AiYPDBOvaWv8yhOWi9M
MnztDwqiIw4JXlIF4R3ZAeIeNsN/tfrry/nT7/hZ3REDiGEyjPWQx7JBbAnjCXcDb6/m86vC7iDq
tyxfbFerq/1J1TtNIG+B0rOumEyT24/DWTosk/foXNPOJQMa0asoa3zmuNTdIuWQQouoTqEoSRGo
lEmfc+wIXq36Fbu8aCtdOEEWFRBN01EYHovxDyKLP/fM9HaDuTesyo0g0Q9z98y7jD10w+C2Bxt4
xF8LXukSOISGGzgyjo/SHlBNCjsKwuQI3afAOyFxOzr44d8j2u8YJQEacT+O5pVHD/qA04i0H/Od
cXxIso7KQy+rp/kXsDzSQUI4PjuDzUPXlMDqCzJN3XnyXBUVTsNiSCuHL6i+0oiSQk7/ZM8fQ10k
TYX4rpQoonu1Z/nikSIYunQFkjjFTDvfeUAuZR6UcRfuZdOt77seC4DzSDof62C8comrC7mbbz8R
xM5VB7Sr+vuxumlQSrmI8yPTgQk8qzMeq87AGXpeX+219qx+vuKieeIGd9Kky+ORbaAvx335mI9S
7o1uaMwjZLex4ojIiYO0E4cpQhYW7TaXi9enlfYDl5Ce0wZx8lSN8Ri58tMWle9a45XfuoL5FsQQ
/zwb4SgdHyIkSYmVV1DWjyCSlwxBLDsKwGqKMh8bQ4rHEUEPd1K8posrAEjciTovJK0zK0ylGDh0
xg2dsSP+gqVULmiBWljE1+eTA7KwvpF4SU6RNJYq5Qkf4iGRCOrE8jAg4fM79/J57UkQ3ohuwYMq
RCychfbSBF6xWlQCh6VwZErRCny5ecsqABcd6GITM8hmHqcUakkU4TgU0N4qmMcUaFYj5cKkJV4P
A0XOyRnfeSwpj2xAFrEqy0zRa2ZBkwWcTBTimtAicSa3+CEaAEPITUTFc3G9wybD76v0RUPPlnCE
jhFzf6WYCR1ThiDpwJp0s98p+5c6LiQsdUbx8HTWQVSAvMCCeshE93doM1eFH5no/H/Gzmy5jVxZ
10/ECA5FsnhLDW7Jdnfb7fayfcPw8tqLk0RKIsXp6ff35w+AJXkf94kAk1koFIZEZgJITA217Y8T
DRriQXSlXqjxxf7fF0krpbrQJSka+siMBo8AzRg5VOwR8IsoFQnZ8XRPO0kL1Y4LtBkYe3V4NHQB
qhUnVDVXp0BXU7e/uditb6Db+lDd8mdSQtlSYcYLLAgkAIc3gQimBRvYrGbwp8erkY7ISv7l8yaS
Nb9jclhwO9KByZQCrBY3SLiJpPDNWuDRdSg2n8eRMmA4fIGWOvlwrGi9iAlHVwm1grdq+8WCSsed
YJ6DGN2/eUfIdFkOmCJspAJOQkASDcFxFSJ2GMNdW7wEMSQC586Zz9ojf5z3JpcPmwniaRMiiLKU
eZaPHS0IjtKRI0HMK/CUp3WkxxrGWjeKQLrRwCfme/jzONyQ0LwzBFnecfxyMDQxU0YgGaC+1DBR
f7EdPdr2IyPNRzanW1tsvp4rNy0WgMKq52j7Pe/jZp/4XM9Kh0OOGwLZLKIJjI9JD+IKKGfdkOfj
6T/1dnOdStIwoCbLFMWlo14ccTgFx10oeNLBI+QD2eaQxmiaKI06hLmTy6HZF1rfbNFqqi9LVvuB
Fj0kgSKDABFd9VljeKFeJoJJdHQ/1QPtaUVNWo7oFpTXfNeUMsmtfR1n6/HN7PGUVnwmqoea5nVe
65nZOdGeF+qx/Ih+JSPnNH8Q7Y2qIR+D4wYBeuw+H7Dfan/UGYjgYhr3IDefWH4MwSEhnvvTKs/u
+z1vBt2rfa1bPmAnM6VfnZ5Hic/EoeUSENsQ86WkrisWJXCPvfVizNqTFIxESxAqQ4WnC0V1WUkZ
6l0cH9E5Xqxk+HrDB6Jp8GFBMqnyJIoq0A1NNFUQ047Ppnum4dzjD5bnBUk7PskDyTlRpcWdkyap
IIOPrs47sIOwIPCxlQPUBfErcIi/edhpw6I53ZDHNA8zXA1uoFgiYhZXfKAVVw77ZCF0gKXAVIO8
BICIOCOxziOODSOqaszsH/5+RTwEU2yRynlpNb5E6lgUAnIiJKJLY+bYBBIdgjSCr0gDmfgOsrjI
QAoHJOuFDhDBj+UVCEXG08vdCc9KnFw5tMycVI904CMZiUpKVVXCBOLa0vwztezvS457i4uHrdY6
wUDawgTmPrm7o3xKpskisCA8akhh0SF3LgcI+QWm4RE5h2VNTyOGx83pt3alDp2/IBzfMUTj0aF5
VBILTuULkqYbTpwX8Td7Op0ZvJw3IBHqq3COoUAQnZjtQCIzB9qlRBrByQghGu0UQewQYTIHnI0P
yzellTkfJgSf5TlusUrgT73R+3QWGcVKPBlSzyNBzl+E7VKP3wrPRpDndHaemDOHAW/MFPP0/zMz
/HrjoZfm9JgS5iSHTt3uv54Z7vUO8/Vu1em/k4kJk4kMchyFzd/x9n4pExkGIPwxStkSdN506BdN
e4tMmRhtUPoYO2w+taHFEP/laXnFA69pCXiuuxy9PXpYjGUhyTMTRImjQXHc8/71MZmcbUOJ3ed8
bKe5HDA3PqmZcVuGsNghDSA+xDPUXxEPvBEEuMvSYgS5YGEFO7vVkQytKCmKXVq6C8RBPYBgm2D1
XN1inkEAs94c7f4z/Mj3Jebj/M19i2tSObgTPydeshARTVtYVWJJvpKqToOXLSzmQX1sYTZMubDc
hzYiRg1iYG1LS5GZn8bLFgkkC6RhA7GA8j08jBioLUQl4pJy1gBaT/QNYNvGTLk1AKyrawmtW6VC
s6oFseNmujzNAfPowEOe+VixZWexAub4/UYeVvKab1vPq1vvb+fr3X7wjmyVJnS4G6WHsyym7JKB
SSNFp1Xi5dH5NGJ+x0dHa/L36xn93ujndfwsymCleKc/ZCti1X69BXFw7D7Wm9bip7XLko7up/Y3
240tB0C8LRaWAvF8nocpSDH9ve5vlc5WnMxNpw4uslTGgjlWDzg+BtJPWjaA9DpSoMOVqGU/Rm4Q
OGCZDMh7GvHIx0MVhi4cK6aPHnO0YRYR/OBU4+e16jBn4d9me2SmhUftzMmGhL+vLidzHYMYCQH0
n/uNkhglTgNIakrKD0AkPr1o2inibhdi5ZUzCeLHdCELMZEfZS+f9AKudqsxOgL38F39bV5D/+hJ
+UPaMhBDSoEeyWOLrxCtpJrUTnkmI1EU0sXCiLHJvUK88XEuZ/fLi6e3yZbmjHpI4rw2spFz6FyT
gWhfnS3l6aVNEoFDNwDx1xIpaYiQYOBy8EYtGZgauWZbGa0gMoQ/zgjQQxd8aF7sD4JjjoFHz6vH
9l/C0iT5DTii6eAsD3G7uCErbqyAiAmh0eGx3JQAMDF+pcHyIzGctUo05viQa+UuNEFDXUWPUrN0
aRGx8h7OSsJ5INfkULdJlDyAxKeOMMEggFLJCF/xCHQZ45YmR4yHssn6mCbVMgHiVSK04yvBQIgh
1iw5doa63NSisUZJjQDgv1ZrnernLRlVfzjqdLnhs2J34OvToRb71eJ+sFitPkIUV0QhvXSJlwzk
mUqUDm/xx4FL8WiemH871BBHBnyvYi6HADh3HJhlczh8yufFxyGBZRSajEk8lwGtken0ZvoBWXNP
wPqiwMXkcvS75anIXhIpFAEiYghip0PpwCwy882lDenRy7UkGSJAOMxxm+gLY3IvMhfNsZ+QR4sZ
CN9Ff5UuKU9nuZP0hYNvi6OOxRkZmlELLIyFzz/UfdzZ+nJlVUW1x5GjnYrLyV/dDrpYjtrr7cOG
acWoZjgAAdDpuhvEk/Soay+5wZsgFhM8qWxDMUC0PFQl1cej65d6w8dQu6HSlQdux9TgcN4I9UQl
Uk+l+vAp1VYQacElnU1GSZASbQjUgFZVyZQR1YcHD0DjHuAqbGMMQYXwaFg9033OG5bpc4B76AAs
6vGsDqMnAzGSqomaipVU+LlyRKn2J+A/1E/I3s/1w30hw7pmb1pHJ7s1Vr71Dk+r035Z0wFnPheK
o14gK4kCecxLyPwE1CQ7f3auiYLnmUzLI5A3Xi8AFLXDiGrIo6tmzVYx4iGEpC+mU0BSNcbYVs1e
OHenaamLc8NN1dCCCo8z3Klj2VNX18t6qXOD3LoWaLl0AwvEUTuGqjyGnhZGHkCSYJWuJLUn287+
olWFPCFSahmiXwymOg0vQyoMBw5ZQdCtWg2GKJ5rOrR4XrMT/w7764quhj9v0q4GQy6KqXrUNcf/
vhbE46k9e2rNqw/pEJxS0dQy9ZQr2k+WPlevKic0Kq+oO4oBd7jFOK/q413hGXAc3wCJmbiAzd4j
r4iIPns3dTjVnWRdFQyBf+fpzSe9DsEFGuEbdzdBiiMYeGE36wZFlgODJ+Oj+6ZOISYWeKUJfvsA
c7dVXEiih0+Eki+M6rZAPBg4/FUcPhv1z/CA/2qWwr0FTRzr0Ok1wdzFzT1b2fD8pSGcqk+JK48a
7QOz45lwwoQZ0BnglZBIIT4ilCJQnxaXM68da7k0IUjRI2ehTvet81QEK0UbsThRSGxxNF3whCqG
TGctb4sHCI4IjDiU8US5EiAI6V5/FIxQzjiq13E4H0BLuruwaepr+3S9e5JuRqKtf8FBLNdILUiB
kuhQyiB2aGCQFxOgyKM7qBbMGGbC5si8U6F9IC3plNy8R7+dl06zCYmbR9K0RgF3spieQFAopJTU
Cs/n6wVRCM6DFA4BMIp5tx2+6JykfwK3jolNC0Ldr85N+8sN7LzU+zCHIrJNpUQBcbw96x4e8Ioe
Yu6iykuzJnnsrpvk9WU2WyP0/ipiSZuQrFpCo7g99yWj7I63mrCC4FMriKIm8LFedAmdWyXdMI/n
3BKWfJCSk6dw0Tcv36sg0XFXbqOcp2+HC9YoQHWqpskUUDt6UlCal1ruwJf6k66nWgLKCxeLN5Wx
aKMddxOSD/IE/LX67nVeHhYe+zWG7U6n3WMn+XDEjTIv2+lhd9Je7Iab04fpbv6HyVh6TOi9l+ob
fRsqnXunclfaCIrR73KfGg9rZi0I1IP62pL5rETT0N4K2VDqMTtEW5IeWsWwvtnvdCKgnUQ7lFTs
S8LP8o2utNArVH/1J39IE7BeVG+RmZAv/iV/UJRZnJhLUrI/HXXTVEwEIBJBXQ2U9IzzpZQa435U
inQLp+6ZIKaMyQFsOrcvMp80NaFtGuvnS263EQlC2ZOU03Exb3jncoW2A8X/hUXDnRZeqLAxfQVz
gp9nYo875hnTEAL2tINljZhnpTPgTnSGeFQmNfiTV3qKDgkJWEPmqVee7CwLFgdgNoHHzApJkFA+
6CZH53hJwFEbkYixODD56SlkxGokdXEYs/oF0HoDOSkCwyhAoh4y7QBAXAj8ejeS7rBiiTySN88b
uNCNoqvQiQTKoTVgNjISIT5N6JzgY40CJEvqI2lpJU9ImSVaqs+Bo1QljsigFRHo/hMo7/5RBXTb
Px8BUw073arqcpUAp+C+vtnxabDcTYfPCzpN9CGhBmcid5SaF0WST+mBWFjqjhCCjRhD0JYM7ELZ
YGrBprcNh7ttp2fEes/j8s2cdbziWzpP0RPXMve0HJyo5N0l5OVyH0MEMLwsPEQE0oSbqv8WqXil
MKadpcYB/X/vWppNT2JT+gWNG4yRIgJYYAQxhkt63b1Rx4lzthFhqwggrCupobV9XlwhVBuukccI
ZomX9Z7zES1rSeJiEhiJg/89mVUt37XnGnXD8sUxHE8T7nA9jHOWKbO/fEasPeA0ppjwJYiOVLNo
waKEt2h5lP6iuRefzn6bje8e37mBPj3Q0N609lqjYPFpsio8lds+c5hZLli9ZCszvj83+5tR8YF5
5ePhiZv6hlgQjAAObOQfmrD/Y883lm3Op6kxBI26w+DvxlBzdZo+b7AUMPn/kxkIbnYDRcowr7gs
Gi5zWPtbNGTU9nkzRwlCQC10j5XE4P4CWNz5nmUrcp3lLd6KIca6G6sM4ES7/TE/u/UAtg9vbsSO
+/c61xvMDl4Ekc0Ac9T+Ju7f8zclCEhTACIu8b+D/RzYHK9myW0hZok+Fjpas5hpIjpCsE/bLR7+
BVHU0QwrzP59t3N9n6aG2m3NR6lVEuNHWwrXkwAQH4sOj2ZZHvOqQslSdJ4LM+dOLx45nD+3B7B8
YERnRxCi3c/No0tguQQfHi+3w+HZ5p5Wf276cSEwmdLH2TmR5YKaCvM4zwgrCTUdgsAjUO3WUb03
QwsIEInCU2IQCOxu3AhQArB73/96CAGxh6HEh9XObLjn2RJiQaTlGj51xh11y8pS+OiQiTe1oMSR
OhrLNKlGf5Us6TC5/aR3S8aTrmnIdDO/zr6LwvdGHEBCnQvkBOyDMRyEtoj8Gg5+n65ueIobFGx5
I5cUxHkF4tZtrnkMgyuKv77lfABUz6vVRLt6x+mz5MNZae2u6ACAlwzJKOJcuODN4qfjak2/X+uZ
zujnrrL0TNXp1IOq18Gw9bKr3Ous79ZP9Wn1e5qYprSUKVeIixpPsfOCV+gSwgDtXPJd72J01E4g
v3KwEgCEYFY2bvfAw/4VoGzUQyrnw/Gkx0z24c2op9v6IBBRmhoaMIneto3abnKMTQvEzgugd2sR
O7i344CnVhwth9nM+xViuRYKgdwApRli0g0oRRNOw/wwE1jRABFC65rzNDHSlXvfRa6bCGzKo6Fl
EFh87A9rguRBFS/PE8cspW4kW9L3yF9qKU+SL5liPR8jSRzWB5E3nsgmEA0AUtYb2YekcWiAKSdf
kxV8DXuHwTtxa2NAp+lpvKgNsW5IETiI6wfoujL8B06N+dyXxldxKhu5q0GHcd3g1Sb8Vmt0aPVX
VcXwzSxg9QEOf1H9dsYL621O+UjTxH6c3f8PLBi2LVV6GGBB1FhEt8u49TI4SNOZNxKHhPnDfS5o
rkYkHFWgWrijoQq9rB0GTcVMPbhCZE5hOwEP6RxLKqVUBRQHdwUIhtKyJnNNIDggnk/7dTX0BnEC
W7MeGFZ3OQWhx1Gbg06H+yVeaozWvrMd1g+nQdYY1hG2XVgQTX3qw4gpD24EaLEPYyTe6mNYCiWI
0Q82pcEhcCa/+qf2ASHA8/p6kmQy9TVoolUh0dEukGoEx0nWsXC2uZswdwa0VJNBQD1Za7+fnXjr
EHvBzFlkkBeODhwdTyF5zHc4NIwDLmL9HfK7/TBiHVY0mfV4b1ndlqFJumTLNCS1ahR3nGmWIbZn
m9+bnO5cAaX0oGx/cMOfsJfDDB5fKlpILELYbps7cknpvRyVozyC/rwEYeDjSuFrHo2vWhd3u8Ol
1CZXZi51lZd7X+qWhVtzhuqG5Td0Y+hQiv7eRGXLhLMB5EPD9gzLtnbTFVpQQHOVSvr0w4MrioWz
YgcSW1FBRQ5gfzzdapeeBtG+IiM0I7lCuVLXlBPP2ObrdPAgTXk/DDk7UjvOyBJe/sT4q6A8JpO6
CwzlRD83NtEHhZCiftYvZm1xcazziFEdT+bstGyChO1MBfARjcZ//BS1TbfXWSU91JmuA4JuZKa4
qIbo5iTx5d7Y0BgQqBAr3VKn8T2D58KElPeVI/5CN9PBmTEshOOxHFkvUeYFBZ/sbzjxu/CUOatA
+CkUcv2d/JEFRn+uauoZxYePH+ku4Eqdu545F0fbP12gUiy+aa+jK0EoskvWnelUheUWO/JLtQHJ
KJTTDIg4Nk+7kWXXJJnVRmKXVh99K1VUKsoIEYEQJKqJmHhKRkMeiMckKUiKPyQQNhDNdG12PpuP
pYeq6LSiLLUPYXW1CVztd2MoDo5P7odCQDXjGVpu7ANJH1r/03+OZSQ88M6EBhpf1TROYbsx/yQu
8toRjkUIIzbqD38gQqjTt2iVMIWHfXr42Brn33Y5Hpzm4+cZe9jzBbnfdEx1KsQ3lQ+clClBWnJM
RtMKZbydax0F4ObQkMEHiFINCxPI9DG21YoB2DEPXwGpfZ6BqpgOx7d+Ai+MgcZ5qifjh/lqvHyK
M+4Jw9t6Fx3PiIBjGTSqkdEkxurr9v4DiYXhi5xBb2wVzqIHK75ACtp/beXuExmFMM4rCDnS7nxT
j1gpY3MoRYFqjnYnH6lPTKZgbyKh+0afwZ04EOgFHM4GH0nf5Hx1Tx/fKGvRiwAu3vSG6dps17tN
NZF7UdOOV3bOcMoqXv/H8R1k0gJW1shBaHzgWxARPUkDKNyfn6SgwKXJtlnsEL7USniJ3FJHLkt7
MogffZ7Uj6lLhq/ktHTpIxC1PYHF2t35g7TZCWOBC3PaX/QWOkJABXYJGc56zibKSSGpD0GbEpu8
7rKYewzJtE4v4A914tcgxeHvV1p3i1JRcOsYTOY0uVyJdby/fNzsr1v3m4v+aq2Nz4Qz1BUhhVsL
YmqW5P1oyiotrqqqVpydX4VZmLfOTH13/Lu6m/4LQxEu0lHHhy/4lDJa0CGKjh/hK5LjhRPlkde8
82lggUI7UXBx+V8m/I0RWN9rSE+EwKYxK5p5R6rYT2SBf5JQKv3Rb7Fu2bnBx0jKnOZd/PnjjxID
fuV7SrjfQ8/cLoH4U3OY4XlNU2l8pNJz58b6Fgg7AXFxL2qZehd/edVGNBDTNvcG0G/bMCQleemR
vm+VKbmfzofvnA3nZ9NeauO5vGRWpuAHNYjkzvlQ1zJueBHXcxpClhs+IAV/mUWGotvPoUwVoEkC
6WkdSgPBnaarrrZCUWfwNdDIbnQQe+GlrqfeRCNr3eWvtYPs+eGy+tfLxiQUG6EJSlpAXjvFcruJ
YgllU8LISoJ6Ks7aKtt1stGG4HJn60mJKOXugbkUSoA1mbXV2qpCDuxUFlZJm/d4mE8u69/Tkg4e
rZqgkB2Ug4SH3cMV+zvUVGz349nuA1FZGkwAEwuIvyF0KimCSEu0uS1QG3U0ttvUGtN5ShvIEI9y
2uSG/7m0Vs//ba017HYZHb8M3mzbZG8LZUxkN02azXdQgOT5kgyZCsOb3U4Hp9jbmSQOkMUuzs/g
Hc+GakCIn/4S30OaaL94xZNuQnixfKVJM+OL7fPtw3PrA7FARz4rkPfqbrlhhcAms5kVWD/vr2Fl
+JgXRoAIxLKSdOy/WEkaqiu4/5LvXyKTRFAiHo0Z7DteYjBi3aoI06Epq0uOYOEgFkRKdyMzmQOm
1mL22119u4p+aLQooQfYMMvQJ+5QTr12iWK8B0o3eJmK7TABmT+xp61HaSRkWw1zMTLF5NXOYT3O
Z1DykZKMsYDUTexZ0NpnD8KyDoqZWpu1yQr0eBrclEdlNvcNURg8JhdnlUALPTYGHzqw+pxiKH5R
jjteA4cd8iwKLKMODryA0xJdahWpUN3q7CbOTTIb2A8c8gNLXYNoBKKVqKUxc5VS8SC8J3iptul2
lgYt+9ZI3vpovfiDwFQ63OXUnAh4NbykAeHRPAQy21y2EutYRVpXR7/bSRKrpqnhAHGVWmGg1a9p
B2wi4Krww8X0xUokrx/SaA3Tj8JQydobbiVukscojPNVlGQZRQa3k1OTQdmbc/TZlVb/NVp8vwXW
Fb3qPGZSftMqLNefM0om4AXhkS5pgbttgUhEWxw5KSNp06wJ6++cHc7pPESgo4MTpdrfPjwe3lH/
p1YtHab2Y/3cuMbl8Cm673k/od7rdLWYVNaNu1JD39gMZh0GlL7xPFu0HKHjCYS39J97FUCf7uP+
McnrZJ3hdqI+hjW79l6lrrz5j7JYA4FQcGAT8SOFAjEMrpB3NMPiiuVsfw1boHanrVhy6WgIHgd4
xR6P9RieKzoI0vK2CV110BBElIzmBdxhCIzDHxjpp2tzfUTaD7LCi2Q8KEL9eBg/TrWCAinmU2rX
FQ/09VhmDHuKW0MJYHzJCzyKtJNkvCYEyKasu4sHgGzc7I3YTzjpZfBv2TBj2ivNDqPVZG7mjbbI
YtusJ6MLTRub8RJ7cjOi1SW5Na3VrVBNJdWhs9+MUl3gENkOEsWxXI2KgxqqoagyDmq9eXp6GN9x
tyNBp+vJOGkQIhH3xPxyrMUK5iN2fM1QodEYjZp7nn/bd640iBr0H8aPnd0t3oQWZBUFp3/7YKnc
RvotERFG+pDMSx+igOIkRBeB0YW5hanW6SkpRrJPTsm+Tr8yE+xnh2jw5hznFQOBKOLhsj5+gmzi
mxjEONLSypl7VGqaPg6T4yOcI+Abwq2eLg9feOtUEPNEtHxTSVBxdXd9ULtbaGq8wY9GUUdhziC+
dESFu3UIqPoleeiIcLZiCAuF1Is8zNofttu7NzwGwelM9O9/pIsrTb/64/x0uZv90DCdG6MwCLAO
Ka83o+Pkq0w8S9F+flP/UGcqpiqABUmTJWSkucuUx8327aC6IWZcnAlP/0pjX21YT50u6x7CpqPm
wXCE10QHxeGB/KtcuUMJosGun80nsoSAqV9Mp45EBFFIitYH0kesUO1hevHAlr2gGjH8HDspu3dI
FtMqJWcx3fkXXMxnuFSuqARXiLQtWc51kiqEjIdZwYxKPmFXeBWesjkMH/PqvrX/ID6OLpW4yxcc
67LlenT6vud4SF7bLWaXnR86E3D5HHt12nMWFAwmF7PnN18I0R5ybE7ESzzwlyRZh9X5Y/OZLnXm
FV5AEk1MAlnUPY+j0mLzAwHM/yDEpgEqHK78hSMyEDM/UDITPU9ZR/jCD0BsDyVHKSbeMsjkazIA
ZBsfu2/9SAgHikVDqmD1eAi3v+/8V2K/q6KT7EWU9KHEP9QI9c0hH/TTn7btm9NSNqtSN6q2XDet
1iFv8yxtXLR65BEKEBOVA6LVi5vHZBCXnpSlqWLJPbxGbgi3nFQ6FtZl2yz7elAVcl4i4Qvl8LX+
ML1sRjfhoJodmhskVj01bJxJf0d3I83TKGB0mWtENrU30XeNpQvRN45JgHwegtsgGp71HRPlYYsp
sdLEYgaheXPlEZv0DT2boyDVyXlxdzo3huZKZqDo3MSMCyXhG0gQnMM/NIC3EQEgLh1uCYbN4aQN
K3FAbhjosunAlIOSeTWsBAsZen0BBrGL1tfzxTXSRCBXEkF3+/cLVrrpI5ldf1gy/bpAEOOuXo0s
qZl026uqNVibCiIn4MFnCbGw4AMSnQTQrKJB6+8P99c9qXGTI6nsYqKIvq278/mrqmZBDxNuJq8h
H7v2w+jWkznz8v7jfU1bxVlCx9SXxZPg1IWRwH/YJ/cqlldkkhOMzCIOun9c/CFLizqSUYQA6RQ+
AhIDXJAHJTzJMaRXnNmpe6Kk3GUxYhxY0xXkzwMtrdKhsjUI0/H7+yOXHW4ZJilAdM89P6vLB2hZ
vKaHzs3LiXLeyOVbr9HG9snrPdcnOkWzfO8i7xwCXW18uWaC8c/pSA0ACl2qfDmnLxRr5VAPZXm7
vmOZwn6NSVL7Wkt+yBJRQUBt1DJNIAYIdMA3kDRvRMlweAKXK+gWWLOwWhFMb9L1wqeqAI4RiM5F
OhojJZGGjIObcwVs9vnsjHIChlM0IWP7LCf1oZDYCVbTZ6QCJtWNiF5TN4+9t1QMnpvWzf5hf1WG
w0RCmGo+eOcMG9ad4DAe/JwKGo8k2F51LzcH7hrtbrHkqiTmPM0amllEiv373enjdv9ZN1bwoL6q
R+ksFGMosdlXeduJSTWafJbCgsM8TA4WpDvNno+1Fgs4N8CSm82a6o36qI/9j8+dh3H32PvLr3Og
OG6AQM4BXXBnYs9KoBgy1oxiTMPYEcliKeihk0Uell+GFI9aW9PyEIQCKMj0vrqleFr0rbywlo5c
Q1md2UP3f/pjhMm8NfvUruOSeWJTaO3GqG7TBmiRQotDv1renLtQ1qISCF8Qo3BGsV6y0F/8tvhM
LuDHF+eLwKLFiVdjm0CBsDjO4hB7MvPhaSUE71hLSsQscvEFqOAlRiMEBkFKylfgiJGh5SntPdBK
UrQvMqi2gIt9q4dai99IZjWe9XVippaJL6unmYYtvCnJLXu7v5cjjuQZcLN8rPVz6u277vWGy+3v
lpPxrqMtTllRTHaXKbBDhvCSAhSLcirgDK30FT/lZfM10nWKykmKiHLwtBxNxlxecLFd3PDk10aA
DtJEippBHU0ZgnD9pI+eI3UilhqJfbPQTGTb1tpQCfZ4f31UdHlVOwHxJSyRR9lelD3vqifItrq/
2N1NpVT5Br5SKsgSmz6ng1p6dd26W4zvN6vPz73x9DD7AwYK/kQ1xYl8e+6l1xcaaAKqdgRJa/s3
X587yzfPh0WcTLWcVx8J6oKAcDyIz0tdb1j5x379KfqI7Z4cDDjaieDpnFLRW3WiSKsHOquDhYJX
9ZztqvfjH5v7w+20s/vwgochhY/IITmoYFgQ8QsHa2l4y6lfbE1O5zYRbLPeXSzv+p/37d5tNep+
2U/2bzUEVnujtgW1eFyMH593Y4n5cocpZf5ZVNAQB/H8qrPRVLr5D2il8iL//EEcMr0+MqTg8FN4
Uj9TfPN19vCZNZWuK5GBqhusdhfd7jtyFEu544yu5X5xpdaJcpyLktenmp3qB/I/7fVup33Wlu9H
4/3k+UO9Pnwnoqr7bj08BC0oHB7rTf3b8h579rH3ds35j1/aUzQkW303G2/3zQyhXGD4ylwI5+AD
xJEseG7jCIIrXApCEDeKfiXKRDTBl9GS87lLU867I8SrJPbdy3qaphOsJdwAn686pTueTFRpvEac
yBPZi+c5bbpP18Wnely9WbcnX4/Xx+3q7fR494PA97PLx7006GYZ96vQSXC2XE7wROG0oo+n6DWw
shb0vKQdJWVVZYjmcq/z237df+cYCY+DLNX2y/JZK14dO7zYuImFiPGWEiRKHhwx8XmTR9PHndMm
pN9KeFaMo0dIyBVFdGRKV92T5Olb9Fx4uONw0V6LYV1nDkuitXYtNNffe3QhT+0+nOgaWT6s/qwf
q4/Exot6sPvbdefnYWc13n5vL9/p+MXMqqGvvfefsKExQ33ywFeqCCUxj+MG8cAVLgBX9D65lwdT
TblX4plmFIhHiMEeBW3RgQ88OANq8MYb6MIDkLB8Bzkm7d7l89OH5UKV0173dRQXsTiRRB8lB/Hw
w8nPbIy3WydV7+22c0OvT0PBPCmmZGK8rhqQ4wbQGHgA8uCewODJHT55Ho2vdEGC4orvA+Fj7LBa
JbE/vd0P/+d8sJjScTTYC9/Oq2Vj+cRiubxi1OJ4ghPiJgUwRiv14G56sT68vRu0Of9td5uEjSqA
ArjNIWR/uj2dxCamCYi4hT9CkC4I5QZCXiAr3LsLnSfGq/2S4Z0P4CQsfgX6O8WThFd2OJlwCKSe
dG87/8PVlUoW9CqUUtA8B+mB12pwsXq+1BqMxWH9J8XlfZT9nk4w61737GqLLEQSkU/nsaqqq3ra
Gs96g/fDzcOf+No1JNo5MTSxn+4G6RDeQgS+IgSPa84alKg6pOHq7gfjymWajcVPjJANT5q9pEQe
PoIwgiyQkaMqClMTg1yPfm3ZAWd82V5jjehiow3WFHduXt8pZFK7sMDlnIFTt0pXIhKcTKvJzo6+
JHgy+BYVjfTh1ISh/uOsbvsYbr4OJ1fbK5LnuUASAxfVZ1d7qbuShyCt85UsYGSCItfPrXV0dRwt
n4CgBLr3T/uL+Q3sids/oLGf7ndYmmr6KbTckatoRPgi/6spd5rEAWK3Ycyiw7/ICjDnA5TcAHd3
Nw/Hp9CMQRgJXkjzaX2xe2Tl0vQ/9aiTyuI4SqEIqBOYoajVgFWPql8zJJen6aft6jJpCNhzsfvC
F34dl5cMOb8wnSEm36wXzCiFV4hpuGXgwL/5Bdgwjowut+trLfLfLXbj2Rp7SPjYJpEtSo8c8S3r
hyPA/PX2yGx4w4beZEAZ84NODXlILVzM5Jwzmhs78qrIgsGNFx8nwiunXkqQ8heGsV8vZe60tVL5
9Upmzg2r+/Ww3273X98EvlpzR3xrcnr4Q/OXmFNIq0AMMY0dD3jLPXHTQyzItZkGmO5RandvNy1N
RchO01hpaduLVvgxRPMsDkixpDBWZCTGMGxdX3GFbRmPSeRibKeRGLgHYxpa04ny4aGwNlxpBjaE
3XSNI3LAs/tUCJkdrFdVW92vWpgSr2SmPjMb2oWl5V7lT830/zxU4kM8qQ9VSUZcK/j8ukpGr3dt
dtoDLjntjOoOOzrbVf1qjf+p1Z+ODr3hXRynyOrNYsREoWlhjSieLdTUBgS3FbNJ8zTTbxtlsTRC
dpwH55DUj0CR96fJLyk3j4HLod4QdL1eJRUGgacsNYiGAwKbrBC00JeLfzmQIK/t0NIViAxnm90N
y2NrMW79abb/GYYEW+p+TevOTxsqIDZnVrK7sFtzk9uo8/oAvcMO+333ePeOZgPutiUybKMBzPOW
CeNQH/4GBxYcZubR/jIzeVZd1qVYZY8J0nQ36QtUHdhWHAiPjIUCivSugDBeBP7w/v7pcvKXeVvU
z4xtBEmA9KGGGihqFl81I5AV9QosKikvJwq/88JGMXis/Hte3240tWcHaUD+gf51++dTZnR6IXuU
B32u97V+auzx3K1ms8H9qd3nzKbJxaK/u3roTMebVvUWokPfAqG4H7ER245v6pv9oTgIRnHOHcUC
pzNH1fwzCdPe3F9VQ+9+dgSOCVwVyh0z0wGHH8eOu9Dxjb3aJG4dbAT4ijftY5juIOXBiQNJAIgP
eQMBHi9Y0ecse+kBuKcegnliLhQLHA91n45IzICah6wv13TX1jH3jY3QlmHrVDpUlMjsS1LgTrAz
q/9iTXH0od3LleDl3hW4CwhsOrLMY1rR0oyU7BJ1gSY7BQBZtx7G88fZeMBVGyEL53LsV1j7w3IO
jH3jRQRAjKs0MS8CxBYe3uVlCtJQXwobikvwvE3AfjK1usVQKyDroCwvhgzm2PAS9nemWcipKimv
R+ExNgVwfQCoa8ilq79rY7s4JiQfGFH4YzZCuBI5pFyTR8vuSCvkXX2uYZNkvn7zqIkFQvMeZnJl
UB8rzoNaqxMLDoT6QHQS0PVKdVIRbGuOQ71UvzHbvh4yFUYfTDPZeOLI0hk5xmIwsrBpxXwk8arH
QgDP/4SMBRpe/hZoxNQBZ22sqhgMSGxNxMTDv2IOX3/WhWX+xXXXrFDqRp6z26kOA6Li8bhh07Tq
LJzrT/Ze9Wmj/yp998pCGl1Z/Geji52MNjhUHbUs9Xesx+3t4G8mbvJMGXXjSkqS5QpaMgCED1yg
V9Al4TtKZWZOS1F4eP6bo4AJQAFcNCMqz8sWlhLhUyCl4RF4Nn1rEzNZlsELKxchMXtRlmTxwr5E
++sHk6IQRAwdHR0XnpGA+GrFIC32Z1FPPzs6DLqZj5LGvC4sCFfNp9gUO1ryzgPQOgxO5LU1XtaP
VgwnrOvGXqwGz1zF//5hTTfRjExIImlCr7LUt+ZqoLUVip0cgBMFHxihEIr5lMWv8F+pLgtq4b3X
HNhpXfQeVE28AK7p28F07nSG2mGtqhYBRt2V6jNf8ristfwxLltXix6zdW7atTLZPGUOsViThHq5
aGTnH9h7utGeS/faWEslCoWQlSKAkDs/hmaxeom+hJOES8U5meVCRzrLOhCPRFWU3JsQv8Wsj/oR
0ZXAJ53kLzmSlJRTC/OYMP/Tn4DHzFqG+MBj7mcQUTJlkzoPBAWRXZzpHRqjYGFlJ8sBOMHsA+Kv
DMvnSi8qx+ODKJw9SjSbw8V6qdMU8Ik2hNGByvtSuFICnKkN5rwAyTwp6JgAYxaYAqGG5h+gMzVI
VbpOz5sTtDnbyry8d1jm4imXjj1xvTjLuWp4pTmmvJ/a+aU2XDNMWSlP5HKNxTW1eLwSoXI1guxn
rH7X3sLzVKeLzJd2PDoi1S9eNkCgQ5nikYqIlo9A+ChxZtfWNbdQDE8YddICOL5KkeY1nPdLTasR
XnMFZoJ4ZnKTtT9OD8hXiat4gJ5OD2S9ZqjwyZpsPTie9AnewWLTzpbdFgpr2ETOGjxUee7R6mAI
MsPBGblPLeK675BJpqL71DrI5hKRPZdL+dQxU/w779FnIHuEizypm80dYpS08L3EIMzrIOTDtmEG
OMXZNme7F11r2nIMhZs69bZ4VOueh/qoVeN5S5SeuLId61SJmVRK5EQIXTxiSt33MnzKizMcRepD
RHT4pISyxuUxlHceQ6GTUb/YcrnXi6yTpAuQzkPKmXbuUwG4TMR7tMkdmbJApQE5VQhjAE066wiP
vImbqYHlIm/0JpBfE4dparK62KamhuMUwgYvF9iw+vdz6+JlwUthCUFOZY3y+i8K4cN16EvNRUYn
63R4NNvBCCpMOPsow9kHPI+lkj2XVPA0zZwiuBIttqjoz2kHnqvk/q9pW9XBE4fsNUzdFCPaVpO3
cEZUFSQWT8jUXrWYYkX8RNzQx5rmhNhL7ngVZweXw8C66KswdtF50nabe+bJmYpT6IaeTIdNrB9j
Yw1iZO2V5Cn0NtHyWKC//rh7DD3a7KQ1+irOJ3B96t1akesOICK31CrCWNlkNel0m4mGFsza03ki
YUKUzIO8wLP+V9RZH4JYxg0TBaFLh5PGaxEQVjUUwvw7nSimOWES8g6EBwp7UuO64olaAcNR2QR3
UMLxARB/8U2+/u5sZSrf8D3MwsTL8XE3HnTp7W3eL59XZ3O6mQuhl5HUtlHDNG9XmKy36l/pgjRH
TRgQtKMMt/YCkhTx88nwcPgbwbZkwHVrVqKX1epmXUzvIHCiDKzmW7MlB0tNtRKYJyBy5GDOiERv
9PwFL824WHfo1hQSlxwPaWMwoouR8RFVh+sv09Phen93+q9IlWwV1SBOsSGzOM/olUKQEMEoylP/
U/+zZgyqt+woKoR44jI1ryZMwr5gjkTTSHKSqcflJ7IZy175SKXNs0UOszosP5XyyWtyr/3f1irc
wb39o1WPvCzOH6A6HbX7tY/7H8t/8UEZkXljnzvG+OMcEKj1bvWsfzZq0NNrLa/ru8vZZHCtzYVa
Ed5jzt4R8pqOMN3Easu5EIzGOZ1M/eUw2XD+Vx7Su3JcbWSc7PmuIiUfNhzS5nOgzCvEV7rXWh7J
sx19HhCg+9bt4Zf1QDsemk5izPDCFzcUCbb4WlYthBZXC2rpLvnjIv3qMRHOsSwXLbjlvY7kxg9V
YW2BegMBptYcbRdrc+gGIOFaZ88fYgx0NwNx54Ley8f1jF0LGu099m+Jd0lJWtpiCK71dySqh8bF
gKRqR6aVpd71ftIZO7NFc50D5RzhQ9rOlDoeJOkCJdUX/Vl91kUJcxZYXn8KjRmw6DFWY+YRu0lf
qmE5Y/1DezWebrjZBnbgBa7fuWz9RfYdDCSOJ+ijoJ7Wb8QkGnZYnE7V+k8UjgRHMmrpleaAW6Jl
K5IGgoAYSnQ1OQwzeZOKvmPNrid4Gg2rDjeE3RLr7Vg7PGFDWeZLv/GBVY2GT+ITi+TNlqQaEqpI
ii0k+jH2gYsb1jh9HOZ3PtYS1DDZuR3VvKhVoVUReJQSYH3h6F+2u/gpvgbk0cH1cTjS1MiA6IvW
Mg7EVUud/d3Xye04nR7En1Uv0IsUPCuv19lITpOzvL+oNQhza2N1aFi0oMvDd+nKHDJE82A15sxZ
n+3uB+/IJuUokHLYtSb9d7ywSgJqDyPU+7URt1v9fAsNNtxBpzuq+x0M6UOdr9Ww4bZO9eq5M90M
0nr6pLmy5RNeZek50BwOhG8NzclxWh+Ly7XIfDdaXgy3X8k+sZDVF9vsZKn1mNoWYCI5O1auI35I
Ck6CkQfUksmLzaPW4+LNiA1rvG6q5wHHW/RC3eHwSfaRSA11YwU9ft5rhgJIUs2ZjSyI1GJUexii
M87Kg6XCPPDCmqRAPMEd1NDfFCg15x5d2vJYBmSBuCdz6E6340WVh1+cm6gOSwxfGM5wjAJPOPon
sJIWbfFnh6+5C4jsT2N9AhwKd+HMaVowoQWEWsJFFHbwJ2alEsnmnS5qLjdE+/P759t51bnY9+n0
5S6QeV0dIXM4GfCYAIR0/Zpxz7Iba2TIAb5Atg6cFyrB5TCvlYSml9caGeA81kqS+v+YV7JAxJ0n
1htFJkCQhLTLmwdGQwvWydF4a5sBbArj4W2x4VsCJxwVxbJqv/61CDGt92oatj1ChJiB1Vmtw0Gv
/2oeajisWj1s9Xe/v7aoKUM7jPt5J0g6jwZvOwQABE4GrjvMZnj+VfucmiIguYiNfbJ+ivXjGDhZ
MQ7v3dLBi+fGLoxcfGBmNUObWcWmjT45nmoEWWXMOsJopZxwgbZjZRu7hVBmVCJx/EWMSirN+L3W
24mSEIghEgFuufBYHmuxuCzGoiC8guOEaOWiw/pregthCyAEr9NgNo6djK9gdm+xMFl+IcxE572I
IOdOCpn0rd25d+I+SpnZI/9p0aczQB7syKhzjHRYQIDd3fh4ry30GoSSNbj+4fdV7bUZjWYc8eEV
ApnWSCTpyO0fTbiFFRg6QCXPwxdiB+cNnjQ/IPhYO1g1aEEDvrE1jZCT1vW/eJQa8XdAHEn6MbJF
Q8xTslwQjZosySqyRECgcZAzHkIr2YuWHsTOzVeajWJjoUSENxJh9yZKyKfh/m8aDZxbj3S8PBFY
WKpD/yr6DU6c70A4HmB44yjICojTM/y1nHfaOkqyudzitZzr5qNGU3nqtlfz/XZ5//uGKVkEhlQK
ZK7f0pwMxY3dXc2pqNJCaarJzVMS3LyBBAbEZKgTzWV/DHsiIcyixQoJH9KVNnPGgmGIpoXyyfZ7
7Fyy5b8wZ5NfwKl+ateIcXMfuFdLmnHQ1ENmtuAFKJtY8gUTnOs++ADi42Nn3BAq4QlccXvzWKTT
0XH/UDfD10thXDd1Nax7NYcsdl8dA3qaHI6dw7F9+gDzUCmkqIFZqZ5SVZxWEJZ8OiGqryhcmlUr
YcxvjR4+IYkJZ6ToR5BQkfIIBR0TkI15BtctlYeWUV2G/jXUTEbxcj1bO7KOJo4sLoF56Tek1dCi
BQexS8rKCz/k9bXEkQJ/LeoND1QY7+EbcKtecDijqDb4iUf0CbxiPQOESwxBitYA/1/GzrY7jVtr
w3/oYS1gBhi+2kkat2mapM05Tb54ndPTYoN5MWBs+PXPde9bEgPOctIq21sajUZov2jrbQumIfOy
vpz9j9jmC8+shmAgPfbcYOImjYbDRk98hWrxcAQGyuvbcI8YyIOE0D3mJ14EMWSEwTQhQ4oYroMQ
rD2+w1/fcMdOH980o2ZYdbGVz91Zr7d3TChMbsbv3Zkvd6weZc1kBPYw47T5hJTCLem49Lb/8HbN
9F62X7XdJ5yvnzhxyDNphUVMSkczbRNVRelIAuiOA+mBHKCVjTcQAmYbVDGEYu55rA1KBqg1Ycfj
tcaiJuzl+rbstYqpmN3j66muAk1Ug0ZBBqApYfhjlNDVRc+0MHt++G+Ed/G+tmC1tPBiONuPDtOm
ee9FdD5CIxdapHO6Fm/E1QG1K1mt5PAIREMFO9Ymyqiatm2bCm7kdsu3cRqZAzdvrJ3TAwm4zkcV
NY127tU/Lf6rzLEUI9iauUSiiGrmEqwQCLrQ4DQ7tACaQB44gtPe6Zz3vH540/wXEUDN5Y5ZaCR0
ph5T5hH3iPMaPIQkosr0Andh8DD4yyLS/8Z9pohIizBnflUX022zPAxncF6cz4YwqNrNAs85mitB
KiDS4eHp79U7TXZQAXIA032JpqMs5DTbVagqwWKWxOWR6lFk6Wdv7li1mU+Ts3ie4/cD7x+bdTiJ
55tMf7ZVRPITTZPwzLXQ3B1xRhMqvv+oTsSf5yvDh/7l8GGYBq+zxfX/eESdVC0Yb/r0MfEYU1bw
FhEgQUuQ8r3hp37y0O9cXEcGsWAwpcQf/rM1DzsR3N+LtbAFcPMGExEBEshqBKizi7FEjN7WUTtz
ms7XyZ3yvvP37XZwqZvxzJl+NbFoFIampxj3AOBSGqyrNB0GkjWnBbJl7GkyrR2yhvf3ci83qS4G
OL/E/zyleGqPKoBrldqF1aObq+XTvRzDZQPd2saLiXin0skdHRLieNBvncO1FkFdtgt0FVUsPBO7
LTihpLJzmIwnv7nIAkEQICABeTLM9jYTO0z80O9ItdEpjTp4uer8tzlMX9+t3k83s2QXU1+/O/qn
d0gz9vWkwwZVkt3xaXskbJP6sBjM9mfpPIKVIyeqd531xWjPruQsnRJT2I4XFYrZzPns3uVwoq1+
zonEg7hwSjPCiyQqQ7xohUtiCuF40YXDzCAvy/ig+taOv2bUH9SD7ng4YLPrqfJd3y07h93gAY9g
ISEoEss1sL7FTV/YVkU0YX0bv91t+MiyYKBqYX2gZAIzmGqmDRdHLZ5dqZAFIbNMAeV7BNXO14gU
6GKBXi+IHooWS0sL0TmpocKPhG0EPokHFdl9xDeYpFSZjxvyQf+6wepXiTifMuSDsaWat62MDHnI
i/7Rzsgb/G4gdeKnzg8Xt9s3ywF1j+5HIo9An3U5cR2LhD4biZb5EkUSkgSjAmTZSVJOoYXFgiMZ
jZLcqKGDQfkN1JEQCf6dJMN1IgO7fmJLGjiBRB6BoNDNaUDnJJGWAzqDVLbbgHguPP/V/F3Sznzd
FaBhQIC6EJ4/2Yz2jAM7cOQ9i+AGi21gzl9v3zGLFVMScXE1jUwLG5IfnKBVCXGWXyHZLwCpk2to
nCjBONnAnRlYQq7aibdFaENAUctr0eOvdskm4qnVORJuBRlnR8GhiHXz8VSy9RdqCj0TupC/cc6X
v9JfSYPmLWKYCM0NfYD2zr/Z9GU1xFtWcn7H6sopxoGhrmCEo2JuOvVVunjL8ye8DeMACbzRRkqR
cWQyT3aQ6oobAdpSBEFLgWOyaPrQ5ZFKYG6CB8WoSeaM/ctcsxiYZhiY5c/6T0oujyeF2J5hBlFH
imJqT+3k6RZmM2RL0ahW/Cm5NVTJJ+1nDaYbxPPYOow25Mg9XGyNihWqzZdwk6YnYcAB1feIaHlz
FT/OnwOhIuBOAbpxXAeg3spPdcrVL/BOQWif8ltKU5II7gblBPq+ft07LC4WO/ZDxzyZiediqFVT
XaZTSiS5NCPdO/wM5F4QhBKBRlhjUh/o7kUqUx3OXyJG9DCG0gTR+MmPWWs/IXRBhZBBCgC7crF6
E+s06AZeKZA84IYv90hc8/H8vulBzfkXjlx0uWWIq7JOu6RDPbmfdgb7njw3Sp7DQwrKyLJtiISH
viPZIwNr6y7nox/e9S/nwzfupzxCQINoqVQKgclOWWPoEmSI9DQPmzxRWUe4JzM8TgA0nMq0hreu
MKQUaYlQ20b+3r3llmmnGHow17KotEcEaictonvki4UIQjH+NrpSqzHudqgaiPe/nlSTZQ5e4g2/
ehzGPLJDy2UBCfpG1BYcHSb3NWWyOStkWtfKE+jvFoSP0l7A1DC9xzf+rov2N1y0ez5PgHnDXbSP
N+jR4qppTHa7Sqo7mwmf0lZ6l+SqhvoNm1ZTJQQeGnHXCM7WPSaRyU6LIiBpyoM7x2T3kQuIXIaP
AdD4iwyDlmBhskKlQMkeHlxEO928Gp8loibLVaDGriU/wL9BPzyzgutoqFKiWzdi3OXwHTgAqMLz
u8aduY3rlZgTwBE6fiV0h3m44OA9NiVRzdh2HyZC+UaUQm/sVmO9Xq47lYixgf8952MEcH/B9Vfx
Ks/zPEXyw+I6+L0oTwUo5NagFJWn8bYd/rltnIX3CDH3GV/mLRelJLLfX+Jo31mB6VFuLlIe2aMf
zCThcw4Vv4K2LId8nXzVn7x2weuxoPhKHbtTSSqk8uukEFKTZHLqN4R46ld9oe+wxSWFHKLiavMz
bQVEBb3BltcoFxoaMQ/BghTQ1L9f6VNybfLIcqVuo5jhmO2vtEOY5IjoG0u2qbl+QIrimb4FjrMb
92WlVv4GdSOfporZkK4PSosEnwPgbKoENA6ExYFe6M7Lgu40ol/fx15VcSM7VGIfJu/rtdb8oQst
Jbp0iw64EUPy6GP48eBGvg/uNsvbLthZgDwNkQR1iQWeFX27eYXJFN0eHV75IghFkJ4FGzRi7UzG
2b1E7jxsdK+Zdlfka43MGkFRWYFuENrZovdlspa/DLX7ZPCJFocUQL5vmH7O5u1MFXW1XB39ynA+
UxJB/JNB6j/rP6POVCOvNjk79SXw08LzE3l4B+gf7bJsXhwNiwcf5s7jSxkAMX4yot0jGAN5Q6Ys
gdaYlSghjQCii08z6fT09AzjyavOvez9tsVtX4yrv8powc8NOajjYWV4Zy8mg0aHlOdnFEZmogVx
lJ6mIHHZOP0RgT4oDHiexXiB3Qx+4AFaPPOrwIZpiKWO/Gst/cQo8mjSpmmeoLZRRC3dLG4K2ucs
GuaSnO7J7SuPqTcwrYjFOQu3jw0XfiRVdUpKz2MUyh13X3W672g7srGYBvRXY12MyXDW+nw9Auwq
wuXAB43HGgwVL9UEaUdL3Um3nRfDZ/9IRtAx4a5MOVnv58lF/bIo2ongpTgQh9gTxPP+iB1S6ah3
Niidm4eREIAkT1bmmX4X7ZzeEhQ1ceE89BPVJHCQo79LKsSuJvpD19JZyUfTxG4nJSu8ltPUvAPP
JZPFGdtwub3oT9O+Bl50zjY0feInk0yMdgyFoqVVBBMWQ8ucCJxNb+oEz8e2eY0E0dlpm1weD1of
IN7LPlaBpqcs6hZyomUYwUiLqHeVij/4mmeWYi75ZLgVgy8qqt+o6Sr/Pv10U1LNJw1ISuIv7Yz2
/DQJ4HqS1QcvWXHwiBL5KM5DcSEaRcenyEomPyZHeV9veo4s05anqQ4ZUTXz0ygxKMhrUlnpVynm
xSJtNwOlGP88F+YyMkfmWOYqx+9Xrx+nWrEmQL2QVwYaoFrJppz4rp+fQejduX5bfdD+0e7Pj3vt
T2mLNHpI9rqHIjxD7q2JCkJUYxHNhYT+stKsP06mcg7Kl62YLdyBUwXqxE81gQzdDoP+m1VsEs4S
r/bLomt292+08IT4gZLG7yUjk0D/t8CLUHewmnU/2mafv+Uk3cNnjCZ1ggvRuWw9/upOBuZ7ecjX
739ry9p4PB6O2LbWsM34bAWoM931HudVd/TxZL+N+h5rRtqmHWg6orS2oRoTfzyo+tS6Mvm+qn3z
xGLE/BbQgXeNmBbgvAZ0FBxCAYkanviH1MgMHZOX+MFprhTCbgOX2ZAvfgW3jWhE+W0JZyuaqPLL
tiCj2j6fE0tXbJGKkYFOAJFVwOgxqw6ipBPCm5WyxBPlku1ASTHe5GATz/Qi5kbkVrRlI/oFYFE+
Gywe2UxkJM04CEFHgJzTb5FUovAoOJBEKysWiWFZaynSYSrrDM7obC82M2lczsBIQylIn8N2RbRb
eO5CLJhm5vO91BAWwlNaLi/UXXxCIMckLDGj4bLcIQKtC17m8N7oG2ucg96oHjOlMebOyOpsKa0a
LqvDorNdailNnLfX9DJIO8BqRGFrcyHI9qG5nNKr8sQhrBvzI0N38jHR0de8BmnmYPDjbLTM2bsP
zfI6XSKhcXewHmym8QVMJ/eTEYFNQJab8Itn7mN40l32L5s6bQ9/XNz+xvsuRczPOEyfyKNy40RV
YgiAmd5jFS1ki1lgwJvpHzFYga/MziAEnhrCOCBtniq9n5G0BeFWLrZhqP3ssr5/bf6SNzV3jua6
2G7tI0kBq00cDku8hl69Wf40ZQ7RCVah5g0YA0QewheXHAdXNBt7ifPoD4I5E1+1GJXM2Uqw9j3C
662KStumWkr5OyxXfWMaDZZrqhq1OhqPYpqttay+Wy+G6/p60v0oazuYQ5xHeNq8XrwzSjIBvMDC
fqQYT+wWPZZxRtlmOUHvstU0GeSPC0tiBgENKS0W8ySGPCYFaATcUSNmGXAYAkh0+Xn5tzFDPzAM
B6UMMVv7C2EYFBT7Y4FJU02YM4ixIZxEKDxk1RR22+HrNVvo/nSKdutBSvgGy8XcwwMY42gCZQXi
jtockglduIPkbCiC2tx9mbqD2BTR3jSBb47xoN/vdjmwUI37cVt7i7qL6bS+X42H+481t+KamB5v
wGhE2b3m9aAdJ3WypvEjk7pNc1IcSIyr2olBWmKhTYQTYuDFE0+sQl/SCkQnoJBEvqC4ESBB5E5X
lBTK55ko96M2PYIx4vNRc74U1aH28GEa3FV/8FHP6fKcb6lSg9BCz1mNFCs5Ppt675LJ9eIB80/3
Wk7PE6AUHr4lHsOhuc65awPKevr5Sb43YzwETd1bgJACRJ0DN4wB1KxMM9CgAeVS2z+AwZ1/EZDf
QL7yq4iCA/XbNBFNLY/Q8uWGor6MqO87ccAwnz33plweITOCmrOU8+BXw87FfiIHvfw8a3ep9VDz
SBHpWjRC5zISAdr24N6M8JhGGlaEAzKkDS0x9M6mK1X0D0nVptWOm5xdeT33UW2YI3RCnlqkllQv
Yq4dMYJwI5pPJFjWQTzlxfONnuivUIB/jadkYqMCr+goN0s76ANPz0RPE+mpd+GJexoQftumeqcV
HOsI64tQDdYJhmmQlCyYGBbRNciWCFPm6Y+3i0aXZJGI4U1ihL9gChLFGpqaa/Zv2LAP4q8Zuib6
OMs9RMCAUQHrK8PwWOxnQCrlrDavVLsy1hKiHQ06AFi2HxF34E0KTD/Nm/aIUEmCEedzO5SsJCbX
UZ3VUqNc8gI3sg/5HfHzqBFBnEKbFlJmxLQskAyatxYJC60oiOdAAsUYoUgQl32GE2VPW3Z67t/q
HdNuM+qo85vUXWNvKIJZ4J8pqsVPPiIxdEozBdHRQ8oi5VAQXIvmnBFn8CfFFJuhrFoxN0mR6IfO
ivFmKj8VG/MmrQkFf1fskQayuQ8hSSFfvMlXep2L3uPF/x3uq7t6P9/vGah5cKMRDkJJFWgg2pwm
o0U2X17uaeLy7POOZjjkHBHGBOeJxmfHiXaz1Xi3nY5H+XJtdyKG/tXt306FXC1Jf7ZaC2LFdnJq
0RoZjWCl0B1ePv4trR0KoEDzE3CTFcBxpJSWvmGdMiLa/3kbC7i0ipgkDIJwNg1q/ja0+JyccRGD
hHyDSJo9zRBiDVWmcRlpnkmCOrDFy+3db84Hw/I416+G7IRsuvidO9+YOiV5sL2vxu8Tp9G8ZjMx
2DrZcDQpUaAbXC3cjfMyYLj+QySj8VkuNCG6PfzRc8iU7CYXELz0tN0/+CX8Hn0jVl3BeRMyd+e9
n2qdevV7pYDybVLagXQ6ZcPoE9QH5vvxKCPdMoGx4vKBpOaKOEZ5IJQBPENc5H96nLu+svXhVUWs
D7oZB/gHRFyUg5dQ1FuwthPLbuobmPLZhAf7YCwtMYkJ88D8eBWd+xyeRT4Bhy+7t089ZpNqOaWm
QLn4yO5N5Ma7aDMrLoupGNJOUImbDbssv4DxBJUFlItXq7CT8yPWz6gOr/jo9fBFRG3kX9yLQBpl
uTbA0Mv5LwUTiAF9dEzawvGch1o4AUEBcaVUo6gdMLoW/lpy1BlI0WmkTe2s1c4gUd0uoz9ZAUq0
ootM7zCMdJLKyl0RHznpdXmjfCLPB7oUyk0IUwYhm0WFwrbfl9DB+WA+JHTU43jYoGaDwvlgvrPe
Lja34/vDxw0WH7JpiTkKadpVBlvDwqGsQeFpYobmafO3dWKwtfk50GJf5YvveCXnbLocVtGOKuTM
rwBVZJwiI9FBdnG2vOKv3uObTTlKmXKsFr+mlfxJj81iMUcAs+sTaTmYLyMDhiCSkgxBCLAgkO+q
SB5TIWdyIZTJy0ALV0HKm+1SXFbYdCQjQ0B4GyiLQcwYFioPjuwsNjbLFsaFf4q2NwfDPt60pMl6
5AtWg43R9oawEfn8ToEgBH/IiRYL46S7aGfjkwRKJnE3fMMeWD5JVIc5SfKkhY0QsTZMWwaZpc8B
SVNXYOLsYG4NN8t8WIgRdU6ikifpyemUzvLdP8Jiqc8dGJD3mdh3jtbUGAl+8ZgxyvfnwixBiPw+
fA7ycn/X+6Y0Vb0B8sRolrnhcwNjve0xSzE6fPTUGB2Pr6tLvVF0QnA3IY4mp34LRrZ8ifFzRxGi
QwLMZnj3YXSjPZpwZtrIYz4Ewp/iw8zWThHTFv0f+p7oKUMSaw091JnwsXtcxGj3CsWl9y0T5eXo
MHjK27wCLA6ntINQOjd3HOAOcEyoZ/OfGc7QfGZoRZw0pRUkMJE5dKnJCzSFIWkmMKqRtJiC8jsU
Num8mv9WXjdb8oIK8XpEDG/MD8DCG0ZsIr/MIVVfHHBqgg67VTWs+sNuXfXr/uh0Q1hnO99Otg1u
YTWT1R2+ajiHibYl8FUb3+A2QnTJNrR3ZHvVedAWfgIcINLbl6R4YTNthukuHZTU8j4u1pUiZasG
lHSQ0ikDaw03Z2lfhj9h6A8Y8g38T5rjMEzqZfa1SZLOBNlYIRdXtj7p83f1/J/RUhtFCPCOv2iu
I6Vm+642ilh1pl0h8pMlTst611FryskkdrapsNMcpwrVTKhx9ZodJOx28tuoVgoj2Ryps6U8gBOB
PnreZk9zJk/jtgbWAwbaa6Qg69yzvtnNXa6rv5PzEMvXCsdPIp1qKzUQF6EF087056eBzkPw/ZAK
8vBhVTPvdUEeHCWFwHiQQBVRwA5kCPMFDbzRwNVDVYsUL/jXIAh+h9y8hsoEIgZW20Xrru+v33RG
nH7UeIS6YEu67TRlEiORXEuazdUypHACuMUX3Ajf1aHi5fJGhx+Ikcw3gRzh5CKLW/khUoxDkIgn
EXloVgdDbMfhUMvs0+rNjS4cPySbSpIbbmzSISJEdlpJ5TuRMe4tlnQMOq3xLcdAotb3aSs/6tgy
h9p9eN1f6/psslmHaOmZF/iw4XT29FmR6Lysb6QyQvGsp8sP/gpJlLocPH1cdle/9BbLK0o7bJv/
LZ7uFjoeRIaXdUmv/pbthsnWG4/G4+64NzxfalyPHyfcOlHn4Sx9DZXhN7VD9YZb7JxgsUadIOtF
xIXjwpW4BuNkpAjS9MYTJsr81S1B+zZBgX5Pue/3nx1BHSkui6z4ZhUn5dnTpA9mr6b3P6/mHy0O
lmhgiT7e/G82Gsc0SsgMDyw8lhzYzNsMzIzaIgZ/IkVyK8FDD5iBEpnYPcnbJR0kTcM8/dKkWxsQ
BpjQEmKGTDsfSDXTpjGBJYUkMwTMIC/ufCc9N+O2n5MFepuFjEymv12/t0Wv4+VmtZcZoj8+XyaR
MY/D66bu9at+r3lmzD+N6uVgNbp9p+PppnlhiETTsON5BMXaBAU3MYEQzrDb0Det/wV9CSh9UtH5
6G9wWKH0U+AOrS1Sx891XuMoyd/yV9pcVL5F2drITOHmG8PCOrZEHp66F/OZ5gMgZxSaUbJTeBv6
K57gN4f6F+h6Rt4ikMoLwOOH+XzqnujDvAs/zB7XQx0Rw/H9zxyBtjUUUEWxS5MXYxrYNYezlb0F
zegkGgFqS7+43NPYQCngVHIIBg/1PMSB83Tq4jBTwjGeBw6wtXUyCFwLhJ1hTPA2LFGz9QHTQ6fn
xzcf+6Obi8EyzprxwmIQVjW6ejG7WD+lDRmwMWON46uo8Mcl51zyZ3gC7hGBK7E4fL0ZLLRC6jiw
VAHERR0LLCU5n8trZzrOalkCeZYRTWOiiyVq2SpE4NoBCUDagCSihy3plBDHhN0VEqMAwtnPtuhS
sD6SxywxjtDH8sQmpRNeluXz+wOGg1E1ZG0dGe41PZ0gODs5MFo3q/1hNnr4pKkzm4dAJLc9Q2sp
gwFBHApuWSCaZpng85NDQsGr5muYyqwN7zmQAgJjmjfhPS2isMMoG/dMD1m9QjsQoB6dQqi5vFru
joyihNC5hlACBL7BJEkqNq9GpPHi4wX3JrvtS/NDE+Om8Y8vOvdOtakpwExxl5mRajT22Y7WsuSh
Wc0my9u77Sfr0Mmq9w/8AwWI09hONeK255ERdA9I/2bw4VZO4vJUCYiDNVHTZz+7V5VMB0hGq4+2
F9uZBmAmiyR+hvOe4VFviDqhH6wZdCUlqkG6Q9vxOEFF+qR6+GgKGSYvTkRMpeTFyVQjiWDV8X66
FCERCSAUCzPTMV3ZdLwpJ92UZckzlKSEFFa3Y8ngP53HtDstb3ah0RYj7mD7kdH3mRsEEWzEvpRh
f1Qx7mJwLldILYItnm7vp735cvup5dvrMLxCbHRyG+PmgdueY30DAoEIPn5uenJtRNByab5d5jD5
hVstOQrpHuHYL0SnYMpoUb/QyAQhqrbPZj92iLwiZ6883vME9Gkw2t6Bhl5etw4Ku+GBDhChpJgQ
BY7nrw7/SqtZJCYllrWjyIEhm+dbRKNQYm0R+mH5OTNGghr9Ln5q6qrq1eivcwV2P1zve/PHh08N
14UjDpYdEIuPNNlXYkVoJCa4WmvHeXyqxhyr767TmLalxGj0tswI55QIHWjA28nbvnaPkSC3tbR7
EQ7alj7U5iMiwCMggWZn0OVFOHAHGhnkZCrbjW6o5s5DBbWyBwkZcTf0/b6if3rw2U2NNTgYVz0u
nMHN1xnj44pit1gMHj6FAb/hjhNc+8nxGKxPswMJcDhQ18XTrEQKpOFpdGsmGriNaHkL3ieV9jQk
qj4iDBUSwdXI7kHuL5aLT456XilkwfY7Z0xocrV/lg6bM5IRSMd0qP5gxtjXuK2cQiQeQCegg3H5
i2v+mv1h6dC7ISmWDvAiJuAy1aGO+xkQniViRddu2dBQEgzKGYKUMGJigbbkpR/ZBINLw5OJoaBh
M2JvU683GlVdnLmc0vDQf3xc3N/e339KewDdvRRZsVi0oeh59/RR19abtDwEMQSBjrZ+Qej83edE
fxP2vDY7Wa1BRRDMXWhpKKLGwaFkoUI1ZMf0wvBEVupZI01Hm8dwrPU3kSabfqYNkE2RfGj8nvOE
vEhxBfIyRc/WuFCI2QbihDOBhISWSRCCLQgQGxFMbfgGxxnnJbuxgaB1OARLTaqQCQKG5J3J6qKz
HP+KV8Mz8YTUEBi4u5FV+R2DLnqf48yfCdzUqMNevx43z+aGO0+9ulltVksLqddZlvM4B24qF1oX
rbg8XMZ5cpMdOvJE4WHyb/5YUL3EEuJNNgWG7ZCfQJ6v1f538pkdyoAnjdN9e5TFWqLcGqyAK1jQ
81iEFHFCq4Pr7nZaDSCpd3N5WHPT7U4bXPx2OyPiTCJkBdHNtm1Kt5UuuO4aNhPlaSd/gZedXBCi
BF4BwgqGcqptHjGbIOhYNO+lsn/vrjUPZblvKwBLvyH0F7Nka7/IPykQSByk20fMTCDmGLlt0d0l
5CYTWX9IR/Sa5zpirOX08bA/rrBJzxxcTGfdbrPd7BaftOMS6vJxCN79quuoEvHz5I/Jb+jfQGX9
AzZe6SNCf+DXjJCbQIo5Jtal4Rnz2ZF5wtM6C3TpELF0R/QDBYaSZ30+RhCGkn3zToHS8Nxlj5zD
MVIprdNn2v/R/NfELWKPzOeDcxAP6mKaTmJPTDsL6egEYLossT2yEIXLylJoBA4EMMhINmvyxEPD
0GLfEf9vjCZG44qLENnEysYT/JOc6ff7/XTf3ay5KRZODKplwPegZcTc/GkijkTTz46miUIJw4K4
v2bSX0TKhKGtCaaLiQIR8PZd7kDUrDZJkCK66dxXF9LIRCp00fZ4RC4AFCFYAI1b+sBNj5BCK+cY
OGi5kFb3Il1sYk872S1jFsUibIom58tF7opI/RBZYr3lTCuzib03rvDRN+4OmrMVuykabLy6ub37
JBEeDi4ISBXyQKD1DYtUFNkoMgFiGqTBtabGQo96E4fpQA6oQYubMlKP2YQCT0eKaf2S2jZdZbXq
sDPPDTGQZsno0jt/NwOteIh4ZfvZY3XZlblVVCWIKVUg9DLVoJYJZoSu1CJ0Nionuu4NPomYMY4A
5rsnnFBoSRSiGRYymsYm5u6GQ2G3b8fVBeE7cvYtW3jMLmL84XFEYTQYSoe2BoGd2/VsORzNl5/c
wwKhYdjFAbLQIUcE09N4dLYWrJo7lUxhoDUgd7uFnZo3A0BS01nEzB0niOh8MVklJysiaNhSog7O
+rPpGxKnRZb+4ArtJzK1pqyzqBXqPRe1U4Er6hDdVzxmQIDnoRDGOs9Rq0gyWzkWyNOSjd7DxAOh
TSHny4SrzjbnhX00xjzqNsMa901V78wAHs2W+/FhXs8/pRO1RS0WBGoREMbu40w3ypqARiBUXjHP
aMQljw9axPSbPAPJG8NBeVvSjc3kR6z6wi9nKqC5uVx2/u0SyO13yE9o94/hLW2VPXX7OdD6Ic30
ELESaEN4xKItZonRlG5iqXeDy2VvlXwFSNSDz8iZutxQI0TFZWGa6QJCZzLkEsqrzdNHZ1EBFP9F
1yHwuFQkxtDtt+JLnOEP3h1w1ngjfDkZpxmotl0n5s0jQxB9KQuDhxL+Ku/bTTFPSXGw0oLZ8X2d
pkgojsZ1s1JB2RwMU+qF/h2HoP5Q+lxbkfoXunwt2+aOja9qWInQWCcCy7S5l4VQiwQUnyFI0YkI
F3iaZPEmF7ifVAlMa50Q3FHkhFbOE50eoFjEgEWrckzn/j6WN2MvAoKGPzaXYQjbg1AY51pRmBLG
WMa0eHopqYgnTy2hwHA0RuXk3l/GtHW/lclz9c9PJViDYBxTby3LFn/rPKPZ/BiEHKScmFZSMrlT
z03gX8AT19rR6Q5nPtFsNIJ3YHhfjx5nk7u84+6e943kearpXf2LdFw+snf9O3fXupIFghD4FBV2
d+bPmnh5hx9f4sNt6HooJS8ogNCgbmUQO2tEOYC/rP7CdD+1Q5pu3eNszID13JpVvNNua7p6WN5w
SmaR5y751egbK6jkmd2ap+gsCwqJiItxZKSoG+0DwXSPnaSSpDDSgVfNXhKLQBqCSFAe/3gcx21O
Fm6SjNAtaahu91LuqWAkm+rmKwvMJjmKWFbcGLX+Fc/i7GuxDGjkBcFF87wfWe379Mfi8+J2LgkQ
k9gEj07GvIwLPJCXW5kTuM9GUE3NCKpb4Zt1wFjqbAS166yetoflaPEJItKShrQ1Op+oegIaPebN
nBjny2hdP6d1nYsUN3xpexBpq6CAZs1QOZDAyjBrWGJkAKaQVRetTYrMQBq9+c/08Gr8KVQXxBF9
YgZTZIigQ7QaLnl1O+9oOeq21jAKSnjfCOIAtSwgFmegxSTP7xPTuiDk8JoYwmCpIcXHWXVwXRKT
/4b8OE0U9NRyeGHIs8wWXR5iMXxfZL5Jywa/WoOGS+bZbncqMof5ZjpYDQeTMN3daXsfh2g4e/vn
zYM6EzBDCOYAqTwx5r4b20C396Q5EQiEYMiKy51tkpPouJwoYqXOpYUiHaSmI84Mbs/lpggNHvJm
jI6jxwFCCYiErIAD3V9oxfNEaKKTkLp8klgsmtdcx6RWDwUFQoCZIcJieKkIzQ00Ab7b9Cw/Ppcj
LpVoRprg18DpzMreNbvr4eRw7ZkImphvz/9l94zE+OxZy1vQIJJFzIsvFiGgCQE0ogNuUKCoLa/E
64Quqel0psdZFidD0SmLFnhYf5CahxLSGCGrxJgJBR7LicyAEviKcZVXTDP7UIYrcIuQeyOaOGQD
MkgyssUtXFsTnZye5C2sjgJ5WTOTIVQmV4E0IPiGiRpa0/pISATa65kPAP3CsIfzncQkEGgkw/Sr
c5u6waKFeAJtpuurwW/WcR4q5VUySuV7DhRFbiCJ7VYt+wBnN4ycc19DC+pGm9KQIFJn0aKWGqm2
0HyosjymFcoyM9OKUnFMDekIlvxNaVqRCiN2OaAtQx9utGsClAx83N8DchAzrsai0cyL/Ai3UUFO
fopnVzyR4kXZ8lPMDxQXt4SWZD6S8PD/lj4eA0Tj1Eu/+hRSfyemMb562rgsNPYq6td5E631O1o7
RoOtISFJcYKOv1Id+Py1EgFKzU8HV5E53iSDywEhOKPxbkVGNETsJnHPfvIl3iNj8o3QLuTh1fxO
k74U5k+ivfiwO3sg4bhfQ53H+qff+cMbVMmVdtmqbfwGV4goCDB6JFAbcEB7hVMdF9ub2CAG4YNR
2JhgfoD+eZlJn/HuGNf63Xiu7xDoYbWII0eCEBNoQoSTaFBKglYFglCAeMv7b5jWdnccowzxHr4+
09cjhysAXN7hNJ9tueKbYI2kwForLLxOaao1m8H4AzMIBg8IgQea8fyD6YIc+Ae4C2lTseC0mxuQ
9sptaGNdm9rUlcQpx2KFoZogStJR2fgiitrpDBc/sXD/T3motHgCQkBfoLrk0SRGGh7UUHCv/+am
86/D1x27jo+qMDQjr/MKibxeHgnB/3f6TIwByEQOKUZyez4dDAV42MFBe3WO/DjZ/3pZDn7wlYDH
BGLgeT7KJRLLO0/drZLJpo1y5+EbYwI0MOU6EZxHQKIxULB61jEESiXRdaPAZCw5dykOJBlLzmu4
/dx78EhOVQvNX34mBabLZNBU6H20U6jgNMVPStH8IKvbi12luX50l6G1GdF2kF7CtXO1eT2/X6Zl
Sz7E10WAdH06aL5J/bjm6E4ARaleIVydhL3nH8ivUdNotEeLdb8C4qe5adJTBOmLWdGQFXQkOs65
ZC2GRFkdWPILzgu2V4tKsT7hOyAmFQM6PpQHcaZUG+pnwks6pgXT+QhV3qnF5M4BteehRfThAb4z
yDi7ikczWWzZ4oRprz/kiFpvcDbIWI+r5uG6up/FTBYNWmiYe1h3SInMcvlme0hWKVtxiRdaquOW
h6XoqwPYkkGvSGOFm4LoldA1BGuoNPPCsEGz/NYuRbUcJ4nRKSYEEHzyGPdcCcunhKCHcegBkcCd
AnzNGe+4LwrO4BEpIMDj6Q1RiQXfm7erNDsg/rBNlLWBaQUk0EiOIuYg36FJ7DY5G1/3mroedjl2
MWBT15nBWk2m+9VyOee2KpQHkgN7mxrgpo+JQtQSZekisZADHLkyaWxZaeNoIYNJsp+93vfDRU3y
CsDzEiCCskc/Q8cCccBLQNkLj20qbRsgpjpMI0tKiBFtXeTGBGhD04MUk8ezIFKDVp1tfZeliZFF
Ik9oP1MFUTJimD0C/gCBvjGa67GHfTRgNDdklexMaHbD4aNH5slvFkSpN8z7PVuJgR4OyAaIJMSH
ohg1qLdu2YBEae8CJR108HJDmklghMZ1y9/+ZVoRK4TKWbjga/V6+wvRlD0jaXbEFEJ8tvvfFuPH
155YDANWhhLBWg3StANajag7ptI9QRNpXIYMRx940moO7lIzlaTmuCUPkvixEZqPqDh727vqTy7W
o4GuIiPtR2bvez3NT53JV3+I6sPTddPntsGzLUjTKfMt+2qwisF4kams4uIv8mMZM2IIBUGs2eI5
9EMPRgIoz84X1uKREk1sw7iXCpJl9yuF5qKeyR4kz8SUXQdukdOYHVExAXMf1Yyuk38LE88QUoFU
lzfrWzljcECaQMLO6j8ez0HS1pKtbGwU04uUogeFhIgBCaYadPrRzql/dkQxOqe6qsec962G/GvO
5GxU7e/2o8Xq+mNyh8onfUZRvJLHmCi5uBDYStAQSpVuCcrUd6N3RfZ8LMB9EOWUPs9lEoWOLhwk
fTh4IjMGGXniXEaUMY/YogMkgb9APh4Jqg2Ow3oPl2kszwNYwNBybNKDW9VCdCOQ3oGxFwa77qrx
2ik8YGub+bcwqVofO/G74w/BLO2xX1b1/iyQXP5O+7NWH1r9Cw2CxrB1BEJ43LyeXRmF05SQ94ES
hc0cNWLlXqBuimFzIitYMWAgvwcMFEI60eV2kVjWZfEmDwhw8OwWz1rRx6OmlHfzK9bu/Gf+ljwg
mvqHUUNKyOX6gfhVMvhjIO3CifIJlwpCmccJLvJRoKHk5VzjSVxCOKy+sneRIi2wDvhxUKJuPRwy
kJ9nTw/71+Nqf9m5bhQtWb9nYDzrvzg+zyzkYNQd9zH96rPly11/M593D4vxRz4igfEmGzDiVAle
tgCkPa6WJmXMljvCVFfs0iizyJh4NcNAH3H3ZDLcaH0nls6dWxvRkUnYqjA6xh+4eLCsh3lRDHaH
ZFZ5CQbTpH1cMViHXhPcO5jjDCFkQbTTCrIRN7Uf6yed4SNCP3Yz7119tq3eJnAhM3QohD0895Jo
WgMd7OyVliT6I3PJg+pZ/8V1Qv2q5tT2AK04Pl99nt48PG3qw93j57Q9B36COG1o8gEhXagtUPHa
MQFSEgNez3+K9WQrMObkwg2JGSO/iiJz6eIURbDM+FMm+3iH0v2B1kZpCqHUEnhj072avdfEd5hD
JBDgEyAzHbHJ3U+oF4jZzVrtxLkiHGWmivkRhhBxkQNJcJ4hjMR7zgQsiJgteDExXkRdSoxSbjqv
FvK1mN6JSZSkIVNW1+toU9Mw8Id25PD73Ww0LME4A9e0w99J/FSQaCRncEL2Xlsai98O7tYAKdEY
YblJSPMAi55F9Q3tXlbRSCEbPzaGXHruKZ1v2x08d9O4XSSKGPy+hgEjBpmMhR0SNUQLY4StPOzn
YTJUWjS7hgAvAZHcfMGmRMiKokUASSbFIRswMWwgU7FAY6KQPBZYZ7bpYqkF8ihm33joWPLtUAzT
cNL/H5tN1Fq/iTMn/MyTYWWprhFKy5UhgW+4xsbVitE/p+bKc2xE1UTSXCo+ZuKIufOUz0QKSdNj
eTYhfnn7C/5U+cl5XoJkfp3bDITeiJA3zrSWKY8johiwajIhzyRYCSUlb6aDVc9NGphMjBmue+HJ
EmL2wtNLtuVbU0toRcpjVIC9CHWoa6m/u2JD9Z9+wC8oOYwb+mW/f5bTGbIfNlqM5w7OzqvR8KW9
E5GVGCQQ3YMoRNPWfcwoCtK6V0zcq9C4OsKdi58a51EJEIFPGlKDNh8TpZ71m+7g9bdOuHj+kl4k
LbSox4jZBZ/PC1vanUfY0ugTx4C07xHSjqE8rEqCiDy0BgKCq0dA5RCiaL/9HfOhfnbYjE5njMto
zlDpHFN9dpZ7XQ3uVhztXX44HlGfz37e/wzzmIWAeMyChWAqQ6vyAmPpx0NhVJy0tiaOeM2q7vk7
rTEWGg73WmUhB9k70/QWTsukcak21NlPdZMcJShmgc1SalkVf2zebJ7WUhNILLwDl+hWxbb4khdG
EAe1fAzMNlebd+YPuAFEF3yYRywFVl/noovkeFwlCyN4wtGUzxfxxQQwGUqA0soffAJC1HjhnMI2
pHyH/M+Hz3hf6mI2jgdDDk3Vzdn01GK3GS3vlzd3H3QxtAj+lbsgRPLWAnahPYipXpBMSpK1+WC2
wbeIVx7yWja0Zbs/iYW2IFqgCDUrkrpf9gJIkBJCWdpF1vCCYbfbluJQtqagoWW6DD2IFoEuYg3V
on8JcDxFRYMi6jpUX6ghUmTdaFJYaTKadrZCYdONuw4wEgvRQNisg5YG+R6tTm/zxn9gl9u8ukPZ
+N1e1avOLP3qfr8dXs/vxu/TKXvbaBDLwcYe0LSDa4wUWBBLMjQjxdBGCFEjQdZmEG6obIa1qXck
XYgi0gWhJIXqMJMohtWvk+ZJNiGVaBo9dz6WmDeSQDGLIASGdCVq0TM9jeeeg5hD6XGIgovM7CVx
DwYlNfXh8zghb5DORDOCYiXqAP4yucKnY2tiatjnFDV6dTyumJoa1sPzDd7Xvap7uKke3ycD20Z3
myp5DoJmN0VAMJuyfwETx6SQX9jApDBr3BB6AthGYVtlQgHJFH0kZ3zTEIyYCVOgFaQHZF5C9N4e
qFR60TSNOL5mj6TG5QSa1xDEQWYajax2jtZGoIoAgbi11cLMfbqhi1YjWhQb+Mutz+G103lBN3+/
qnD/2JVnrLN+rRqvZvPb/u7xvcSCi5I3jHa0M8eywpdp8qLqaGrSLQrgavl9HGbyAKFA+XBAd7nB
aWcHmtWIxUDN/fjr/e3iy/Dp59X2oppqU5blYjKKzW7KGEkQwohnZWytWK3xSB1Pay+9hQRIgA5G
5h/6fSUgAPJ9Y/rQPUGfdI9hkgNLQ5YDabEcaH1dByM65l2SPCt0tLAYktVSQwOC/JieO3XeiZ7D
4wzGiNx29ho8pp6RrjO/HR/2zWr9XjSDLkhOdf/qieteOLVGXLbS8eARZ6tJMwUtRkBIaRxHUuB0
PyIu++Ie/pJaSxOGLB3/chjEENFeodBhcduE9ZT6oZZKsw2qNMhnfVY2MUCAQq+2IaH02EySLjVH
mbXVm6lYT36add8XnWZiWrMZpm2vHgwlcbNaYwKjLWbGIZIDsmYRY3BPyndErPsNOjWYDDW3MXD4
Hbe2p/vg1t3Hu9X0dnL/Pk1d8C0ocRbaJNGjPjNL4YG8CJWm1G0QGJaxbcwpcbeCuhZGrDFoNWXU
7tq87Z1vOsHwl4XGAhQmgulRWptWNQ5Cs9PawIfDm2tNpyMsbn7bdc+2GYfsrC65LOYoGNGX6GZg
WtlKzc1t3BY8uU2AQhJHX6YEfnaeK7txM6y6/D/ujpCZU0pMD6stV8rfrkPZIQwx7eMJH/wQSDwi
xZBo23JozfEo4+lkuOVIslNMA92AoqViggnJtfLbzm/SmbHpreRE3Pi1aAn7JOSbNArDCpDNLs5R
5E83/3GjkbcEDUeaHTTOky+t+SuKNVuVCvNpcGC7qqUmxy2W2tGPwv1mj+l+s6hm6+Xwug/TtdU1
nCUNwLWBcFTmNcTcLMYyqtMt3CRuvsjGtZU0e8XF8PO0DkgpBFemXSVwsvOSqlSmrcI2djG8lZxA
PO/DXaiWlvCVglS4QwdqLE2FS5Lw8BBORUEQgDIBD64NWDwgyQ8Wh4u7yRtwy4qNLS097RY4M49+
A+FBAaWgtXeoSuChEYQAxOkeG3NRVGzqdj3ACW62Au//4OwlMb5cPp5GX6ykD9htwcIAZZLmwj29
ofF5qQGbYLafXQegqwECG1lAnahuJro0oi8LaK+nxa0zY3A85oIJDtrjjrpuzlYpO9VihTPjyQp/
KrG0LGbtaYBdJNESRQoIqtHcfOTgZP7BGXB4sv48Gejh1ql7Q+lKlmZtlZivzYLg4o+42gDE3NTd
1L+Ama2B4NoIaXIQd4cmDgorsG6ulldG4QUQcwQEABE1uE8msYJIYPIXWhRk/vuEe/uCQ546k4ve
4U8ieprNEhDdraw/OhqfXewxvLJy/Q6Nzh0hYHYMMDy67C7uQ6lnB2UX13fz2859RXe20HQHyhII
j0AK0aG1lmgl43QelaiRktJGWB/Oy5jQ0E9slTBA5j2Lf3J7cTKE/jiZXNElFipCtkTF0B4W99i8
Icn2dtR8tBlvA7c66AwpETHTDGg5P3xdftDZqpBwy1YeXylP2ksF+VBhMYVrsYshdJrRsNBZ+g09
WI4dHRgqeUrMZLbgFQhC6wJpaeB3yHnulCfIiRerPqefR5WujDrtEzuD9Xi7b3Z3YZ1AvSJp0C0u
vaQrstAB6ckQOmBrQoOhFoTxzIUHwdbLiVQxyipU+X/OzrQ5jaRp13/oEMFO8xVZ0kgjz4z9eBb7
C+HxeQYECCRAgPTr3+vOu6posI/mjRNRJNnVtXXlUll7TDuYNIhP0feSsTzMbhErgnZyHEwepi60
siI0xVDFQSPoAJlMECB4OlykXvVZAVuYqFdeAhGsAgvi6ufRre7/t1i1WVnTrzhYjGOSYn96bV/s
bH0/nj3t1o+ZDpYoiGCHKBgxOahxE8W2BY/FUe/QSPvyRBYUWcyUmCY8mhScYMU5VtJgiT79G2k7
W5A02lxEBU1kRd6/e5m963/W8Xa05FS8LUi1hKzAqFbdn5M/IaGGKWOdCFmgBRASVLM4NcK0AZo8
phMdMBCLjQfWeeu+MvQwgnqz0oMM6Yx3MDtoCGIqcTaI12ZgF1FhrsWwiUBdiYaa1FRaoTYNnRpE
dlJvS1r13bBUq9dps3O2X8n2hNangjborBuz2X1znbsBsBEFtLhBVPC6mEE7fExUaGfEUudbekTm
vF/Aes8dAskUC+uvu4NLNW95MAlElwdQ86YTFAI3neKq5uIBKQqVRLhwoc2giujERKgPczFlCqEK
iSxEZ3Xqyn27Tlud0yNW1QdmmQyrZQYsGqw0hHRWqY3OYtDbTla/pHFZKpXRCvKi8ujNAV3NeqSC
uZUC6hc2AKFi7VNw+1C9+AAZd8cHiaIBmk/Z+LL7Frc3xEgt0gMRaFXyvCuI9FrI1epitUpDGpYy
aTnMW/WLddpSDN+CDyajRYsjG+vbxvKKcouQ5ZCgq0EV8zlIWV3cymZZExF6bqaaf+PR5DNBCzUT
IX9wDEcYqNaJFjdBxCuf0KM5thA7jxcuF9xidmKIZKGyqkSQQN4m+vkVnkH0LkOFFeesdJiOiVtN
6qpyVj0+DtdYiZPdfeyKCUJ3m4+cv72R1OcRw0AhI0uyWZjd3c+WemtKg5jSQBPbiDw77wmjFo2b
TGx9TLazNEVuUovw3K7OoP3rp/1kf2VfU99NYYJcB8ZOYoKbBSSdx4WniU8YMJ+0urdiK42cEbIk
B757fNf70yEdGz9z0uvun+3uCtyPRmo9HU1Ud1+3On0CTogeGIzAk1kD3jK/wBf41F3io5PpHULh
bdYBx4hloAXkuNAeXsmTAPhbnxNex4BNWKcSYzvDYRy3t5pwQE4MensoAqgjK4PtDW2IkSPF3IzH
o8lq9snFqpcbH7LCUXojLqBhOt2Ekqho2YlhswkNM++2zX86940/7L2ccIF3s/uzQnvB7W+Nxk+7
3eXghgAwMzE6bCxxExFNje0Ba5u6NcwGB45SJPzb/P+jXlKPg+lZxtkfcJMB9sKp0uMU2OmwuVuv
ToYxKBAsLY6PtsR8bggz07SY7Q3rnA9eNWM5TFrJ6aUheSkF3CZHawkPygUHGzffoZ1omMKCc4sD
Lo0V+k3GwWpzuR+m2UTIavqaigWaeDyCwFqmn1kobZAxFQXZmuzLn2NLSXSbIRc0tTOuofSERX+a
d1SRCL+/6My0Rg5aFfg2iTrdHzT2Xba+drhnuMt+8TgFpaaiXjsvD5t9e/cQHVmoYOrksZnqofcz
nrhkzbGrAMLYmTamU94umOc08P2BhrBygEpH8mgQZH4JJf+pJs9XThIeALGThUgLt+/dgp2cIpjo
HSMqSjIvkiRcOm8TzVZGIB2CHvbvq73CugQbDQfbmUWAwSJ+QgOB4DAlCaU1CQwouP1DoM0fIIPF
uyljaNGbjn6WUTikP7x5vjGnAGEWaSOd8ZX70XiBZ20kqqdli/KNzrPPryJ20RxOCchReHkZTF0p
Oiw+JO5I2Srie8Pq8lepOjcdDOgwG1L7Yb3OQ/c1tktScW4tqABVYsDmlNmo6LfyDJIHr8Ju2HPI
RCj3AK6641gVBSqKPWt6/PwhOoSRupt/qnR2EFizwWV2oTFLZROSd0BeOxCw7rDMMdRPavn4gECm
KrcghrVORaP9DEFaD883u9371k7HsEESaEb6aS+iYxdb0mRybPSukDRI4jeGomvQ0wk6IJ484jRZ
E2THh1eCtVEt3bXrcMBi86fVHUWZWko9AQYu+dPqQke8f31X6fBhn4lVz5b3+BuS6b9olx/12bt0
IhjFHlYcJN88WyO+HG+e72dP84df6iZuveNOgV1UIMU+k3884T08DdVp10LWr4g4nsz92D9NbItN
WUJ2yz+MWni1zrewqhm2DiUMsSohmnnZIF7roEtDQlqA0dTsH2KvAHGVVSgOJ2i8pGnEIhAZ6v13
rVG9LGRKGOC4M8Jp4MenapZv8RepZP9dvcjyIrohKc9hoJRpHkOyzeL5LFsuSIxl6Dupk0jmFe8q
Rq2PQBb4lOzA5fK3qOZS5eV/2UehKTnEkSXA7oMXgS8IWdLAAhFiQ0swOMikH4uKETXJXcB0xYfl
LklfTJlJYELuisVvi94wbdKC5c4kxVxnlov9h5LPNMKcUd0XUuQRT8SkCGbJDU/sqojqhr8UkahE
0hhA0RbJKxc5rW0gFCFweo3NsBgmXVTy9AlnzpwPw18pRzLH4QFe4MUQXa06wPHm2wt8W8S93+10
JLzH8WiMgnO4eUfnzp7aeLvn5f2223x5qN3MSK2SYzHvUESuZ0PLOLA4GA6cJgeJPi6EgOmygRf/
hQ+rl95HHiwARgpU22N7DgjzaV83W+BgfFgPCNMhB4YgsBsQJjPfGTfP2aewIC3KSf+BF5DDhPDK
wdm7cetiNR2JIIVNQOI0Jvc+a4rdvCTC2EYnIA/Af6FP9+yADQ089Fhd1GOv4oCJ+KGmGmsG3prD
mx4eh6syXIco4EwcoJcCIg12Jg64EWBYdAEgkHoNnIAOIUlDDUwMue77QzU4Ju/+cnKvAb2I4oSg
7+tqNP1NvVAPVXDpE6N9Ms48OhHD4Xu2ut1Kt2QHCcFNTvXDoLLVWprNgKRQrO5MT+sUUbXSPhbb
CTTivMUR67gly5HxzXsjnYKDAfXICmHNk4E6JXvHCaIxjA4r4GWuAWo1GnTEF+7YcXLFqUEA4ZP4
EqZ9tXyCWTQOVJdayyue/5t5/l5cHncmsj3ud6Fv1h+wBu18h8ly212w7Wy9+EUUY8YPopAjD9ns
twdExA/cjgFcUxh/3Pt9O11/ksQXYxKRdeMBtOUt+pVhQOjnEEbAQURtw5gPdccMH23FIhsYROXg
geA8OFlKRHHut1cPryP3EIBp6KM7i720LogiZVuAnMCtNtRcnTrYTCrC9j1sUbc3eYT0097VUosL
QHHijHyxCymn5fgUXOnGeGY2AOJf35in5BRCBocWn5N0tMfKMSwPpYXRENCszyOvzqAFAWghIu3y
qe3nd8+/20O5Ti4mOkFXLgqnpNXtIcEoBWnzZDM96UotuM4ak4IVx2eDm9npHLCSDEOlWFtRvZSC
DFzP6TtSH0v5RX8bqHj0ur05OeUWylm1mtUyOM5VDcL2f2Bd2BBp6WQ+YD6JEX+XD+0OYkcQEBvw
QFpoQ4ngF5LTgnDGiMu2BPyt2RFHcKnvMMgttUCcjp8jKpyAI7mn8ehlh5Sn7RZBzkxTwvl76kgp
mpnJJQI/TsKpePV1jtHSlDKUIrk8yC6IIQqalh5oiweIzPLKbTC4ESBSBUSQQIBMHkbzY8jBBkqG
jqqjawM1ZfJoupWbbjdTMb9wTIWuVncVelYkOjNWgAqMYZP6tY4KlEet0yUfz2/kzgmzwp4eUXeY
7+ELNYhKcbC2/FlZW/mTurddbn0KNWbotsmwikUuqAzCoimibeK74V2gRpOoAT+okaMpQ9/wF6Ma
biFr872uNpLRAU484Egl1r6AUlyqjkIKeisW5VFicXk0HxDniWBPmJXT/kU4U1ZijBgBRWJbiTGg
TVq4/9tb3vGnWo9jcPIy9Dz1NHi5ViLHuLlVcfUSlVp0UiAu4tvmxuAHK5d6PS6lZOUSS8gGnJx7
am5wXu7k/n778BBrmk0nQ6oGxHUFNEIlmv2A+FBLICaEESxCEIiidWZgjgCSzQsCE0s9w/uL/X7B
oTybeeNCPUIrxtV4eJyuIp4C+zbMeWP3F5VBEztbV6PBeHqR+tSJu/J+CRcWSN6GIGS7Wr/QFSXJ
2e5iuBqp1AeutGWRVLxGBapUqMNHboDk81jhS3Sw+vfxmPZl8o0EtosernYJ6zy5lJtHteSx766+
4UkEJUbr2t2K8zkqKGaAnLxqQIk9zC/xADMECWNaJ2xh8lQMt+QOX/jHB0kG2AztEiU7jdM3pqMG
Bi7HgzANoKRrSyyl2+Pgoaqxu6paszhrltJRTH13xR1hxHB95CIoiXBkPI6ZB6WNSZhbEDdaWveS
WqvoS6//buVjF9wqzlu9GxqTtHyLlqXZjw33aFwC1PWuNLFvIMfXSwzVCvXGo3RB+InqjocImFQ4
So5HX1jl5pEEJy2mLbhDkESUddgNPHMJuW62wEutnVeWuTRAQr3eth7SxBdpKkIkrhJGy1Lg5Lf9
/WjDHROE0SBaaTwVJ5pp4qj523NRC9a/huW693HoLnN1zNht+7ez1Ta8w8LhfToVjYg4pRvNOs3m
5ma/TecJUh68gXa0Uagr4PEQKHQQ744ja3Hf5pc00EeqOOdAwvocbz8OLoMXIakInWFBYCMzwNH2
ieH5//aXdycjr9QwybvoBbrIQErqgqNXQbSuAs0oDZuVpZUsj0nPohCjOiEZJFbFnPYu+AQ8SQvY
er0Y/OMnEwpvLdauZxn76k7tKNeIO5+U0aUmDlvK/8Ofi+1qNiyb91DgtK9A/KXM3fNU0zjvEz18
DFHsZ4hb9DqUnvPnfF7N78iWzL0ixdXG+pSw1YrYBU8dLdD6qBK1ZA4yLLZXPUmnutwNY5jjh8eH
zXQWE5TwsApIaazQz+A0VtOXq8GzWnj0sx26nOYUVxBUjnEQ40aSTvwqWmcLI3rt5GpDKxpll56q
ce0Y4UtA6hAi4GMIiXhl4oArPRlF+ppCrVNTUl+ZB5JAXnu7K28k+445I+QhLXQscUxe6gGf2rSe
DsNItRdfaP5ePuxul92GBrJVpMgahMe6o4Kd3obeoBbp2oCkZs02qjZbI8TzETGiz/4TZFlvV6NO
cxPLYPTZcl/WT89cIIdFy41deFBVdShJzFzQ4U6Vsr7wRD6juK8aTMmGkIoc+2bNEEDt3i7sQOsK
XttaebRfYQq+BJj2GWyeGq34UHxnDEakcrv0GarOIA5/VDkhgK4O+6gG4hWeIP9nMHmopr2nRxao
5QYXAbKqixUWRd/FGTO8s0O4jFDp1DhV2p/dPqyv+BYesV+BODhOazGpoofx9cuEbs9z9S8TtpwR
jXV2PjLA6hTWLHTZOcqyhTPrbf6yGc9Xk15e20VhKIasnjCsQVQSqvGfzR8J+2KB48lvgZY5kLAm
/ARP7D/F/MOxPpHy+2/qQEDhpz+bK1UjTkyF/uHCjzppqYhY5ef0yS7O3nfiOR8qm9KE9SSzI1lO
h9jDKlvoaGHZzkgdeBqhsGVo8aNJ2kT3OEDtJhSSDeOEMLkRA607GyyCMaBhwtYhypJXwN1Ph5au
WuSllSneanhi5BxP2ha69kCrV2gPXhyCBW6NVJAwV0gDj0D5JzIQR3y0/Ebrv40Sd/FxfZAaA7VD
SyOV4OpTw+vWaWlMO492EiGSIVESAxLeDQiI25A810h6SsnCTnqkJDnSWYuW86wl8z9v7aQrfl/+
14wCb9SlzrhZ5O2+C2tIT7i/YjNmn7uOm0OufmT7C9Pip9w/mzde58+Nl/4v0qXam1Q2OlgIYDp3
J+G60pcEh89wMpn1woa3dQA7ZQvTwCldFq4397Kc43gphzEHBQvjQQpiXTxtLRPdKQCP/BXDObaQ
gEag/arCQPTYU4y0mMOy2Rj3/hIWOwcG/lJV+a4nREquweFVebBPxQhBjnLRBebb8eM90M64i3ws
uMpLXcTCJEL4hbsqqhk4nHcSAnRku/uzP54PA/HngSAAXfbh/FBy8DysWRjxkQ/J6zmzrVm3rOBF
+BIeNFPCnWZuQ3jb0+qWCLh6P5/+SqC6OwqEr5cnKpxpM5d3pKHHgHD14hvvYVZupn/6pHOgGNfn
iyhvccgjeBr1K8I5feLwG23kKAJ1JlalTOTFsEE+wyDMBYmK5408PZVb6W3j4/R+KT3qZgpksGgc
95YhaHgp9upiqZ2caGKLuvyytKvl/W6ghsBHl86LC7vCOalVxg5iNxdRXWVOo0BiN1hpw41ZIfB6
rCEWcCD+Yd4ghLwvOsBv8OS98bfVQLRxxzYwaQHu++F4f1b0teN6mdqEyezpefq4HT7f38l8gIXR
NRL8L73H98nc5NHiACQAgmJZOBMQ876koX79a/Xkjnk0HWL53FaI8S273x/hG93WzObNv/ZP6jyI
a/P4KDwCbkil1xHZ3RA1tOzrFw3bUZ1nhBEBgtamRG/7biqz06QxrFHk7Qr3hYUnNd5qsf29xzLJ
qsdmmu7ZbrflYD3nfurF8hfVuMyeOEp345kJHqhmE0Hvou6pcpB2vzkaf3j+Oi5zT1k9mR6TV/rB
3AQr5WZlFhsVIRNE0SAHVmEegIJYPJpkDHmwzZRXfguUbk9qWYorRlP2D4y8aFO29TOkXE25zx0F
V8ZOCKuBFsLXbQ+CyCdMDVMfiGIokASJOdtePDZCT8YSzhJFETPbpCieMgjLwsoGxT8YXE07tje6
1U86HVrd/sRIaJiH9uh5ewsblS4bOo1HIK5i0GF6zTlwKAVmCfKmMb8E4m2I9gF3mw4H2l/tvtkR
RjQ76g6ZumrBFwbDxxAeM84wanStSF2KzpYCqert5LZxI203e3dUg2brzN45uZi5r/F0nZE1Xu28
8F1yfpzkAecwHcZOwOzQZf8bFcPSx3NLA47v9jlOoD/odLU+8tTS6Dy8TLpPjUbjZ/O1eTwvBiZL
WNG6pSBFyeCDK6omm762H3yfMcwDYwDFouazsFjxxDVXF/snNcSTfSzwsq/5j9XePNI0GeJpEwJI
/17r3/LeIzioMA5cg3te3H2FalAcGLv8zAxlEGMwv17P1QQtn/p3JvsZpNZ5bUIUivAY7QAe1AyQ
2sLvbSXEkco/IEmvO+y1ODO2OWBn3ylJ1ptBY8pyR5YqwXZUPnlZ1+RpBmodIkQfxOZgoYHpwaMd
FQ9imwdVIsGNu/zwB8+UiH8TxxQANxGOBNFMnQXaUDZP9BLSSbFHaYYWyA1EAdpBh5e/7uMJWSve
xi2WeFo409I2i9np5I0pZL80Wy2pTTRKy02QE5PLBAL+K4F6Z2vJaJdb7c6gP6jYEc3ZRs3u2Q6K
zma9e3zeNed3JwQiL0lEdJ2NA004/C1EhqafPH/hpDuUOtQsCh7kuFcPStjaljGLTv/hSLco8nnD
fkYjecDMNh6wWjzoPH7Tq26UN3fPfzkU7/ZjLlv8iEXukphvwDUBNWdgAmPZTEW5zVeGaQe0Stpm
5is4C77JzGW+ak77N+YqQ0pKmMRKsa9Dcu0OQd0qIUT19dPivvIVB06MPIickjsusg7rJaUqXgWV
S1dcqALdac6TBWq60Dv0f6a3k1slHX0ZQ8pCElrNFjcYpVl/5+xvPP3AUiDuorpJmUdbSLp2DlEK
BaIB5i8kRrXWdWYkjLfMM7/NxxjUVqgozfwhyi4vTlG5959SZfrQPX/KfndZ3ZjYac1KTJvjg6ha
WusQLYpMIpyGBUlSWs7D4YWjGQFq15qVL201wY2ng5F4QLRpOZ2gUzsO3CO6eLlJBJL3cQs2z26C
d6x9VJDoYDis06EpJv3UVjsdXjtoHSaNkdtZPyKrjAnN5qN/jr0a0qBEmtskOg/OX15hBTgLlxlI
mBi65V8uteygvKOw/e1oE7c6KL9s4dKPItGUHN2ovI4QhEEqDoV4lAlAcPQaiB0ttZL05vT6dzpn
ApVMFZnvTH2jaLbsxeeCAPU6JwyCSZK3CriCC4xp8JKbv8n5cEPj09+6Z95p1UtLBpTcl4+nt5Gf
lprx7FJw2bNScGHSSGnzS+vbbKoA1p3ZIvETEgNih+70yMCD8neJ0veHMWW8mi4vxx9dhLKbgU/K
JdCbfBAiJcZNnlbXr5vxxb+17mocTrsYbS5ybbIWjtZD+8FPW/fXXrV7emhNHuLwJtoDSuBGoiD+
xvKlvOUb+WRDELTyYnuz/I3/rBrQvjsN8ABRDVmFWOdkTWXdw+ukhEI5psdst1t1GVpbbD43Lqf3
VzQM+OIlheBjPGNdDtKPrgAaAUe0DaUMwuVxOJ40aUcK+oMwLPXYvD+emSafc8mJgVrRMKYuxLxq
6fEoXGui+hHRAHmbZO2mSHJKsu6Ak+A5OghbuV21zk4N6hwOq8b6adL84FE4W8qFNd2mGxbSmUMJ
iYFmwhbDwNQ2VdWNPFAjuesOicEfH646V/yb1G6PBX2Hk5sxwcMnGmVeQEPo/nB7f3+rDj7kpd2o
BzMfEEztCUKeOIT/4uqNH7jNBOIRPE4AULctjXJBaRoY0ztPTZsHIDDENfWFBIcphWiNEz8FF+Hj
x9hwF+MJGPRnM3ckVE/ulJ9QmnigQIHq5W0Po96jLua2Nk2qFI0gZrHmFtcR2gF8kDO4tUbuvfkJ
WBAYyrMFeR8nb9AcwOgMhEEKUzpK+JKhunbJM16RiB9BIpqVDAwF8ja//mD0mGP82DPNDt+mrt7s
nI1izB7WHE8w2fXCPp28DjVGlJgwDFFzIAxGW/2eBZi/rVdLnV6miY1d/yNbnDRLh6NsRogNDgv7
EUSfG2NtqE2HtOwB+Xze7h6GqWodFEi4OnRaURtKeT2+II/6IAtFkoD4GC5Eg2egHbKBA7d4uI+T
duPB5fC1BcAMLu7O6i7xY2i8zedJ52eGTprjJBJZV8bB+G2GpacDrn9472FncnOe9Zwlal6FEyM5
5OeeFtnzioy/F7GTEpSO7UvsSz2u0EDA4H6kxIghhn5tZM52Xr6sI4/KadQ3Fh4SlK8mhSzHljqe
NDyvNQwkqjRi4QXQYn3Y3N3xgufVePLr/GX3u56yoTg8TG4GH9Z/tlYcXTr+gym6S5SAztZ2nfPF
fPrq5ZYRqLBK6/BYYOcMDA3ijPW5LGD5jC9oHUoNTLHVsz3Ku2mzf70eTG7xs6Mp6c73ss14Tg3M
etsYJX0gNSB3bpeJOzNrLqvG5/JQY0/YnyctVoAFeYArl9X01+Xi+WI8v9hslje2DpeD+Sfy4OHh
10lDxggOMUnQN4NJCiw5NRkb0EfjxduagKMSvm+62r0e2oDBnSHXx8dBa7Uh5M7LvDfvtA+PMaBJ
4d12Ifp8BRAfYB3xK4ldDG9igz2+Lj/VwyEFftRBhkw+FWEokth5vWrttKx+Pz1IOAghyDL7aKsk
q9BF0hEt1RnkEU4C2hWcRWLR8wTGElGqyypHc2QcecQXUS68COCvALqkNevRpXUQ8Gw6xn8AaxIt
ZmNsihGqvJ+U4hIrovBvJdTc7q82m/3VYDRsaMeo3WQ4/Km7OHxgR9mmz91Xz700ikM8uMttERxc
nLg7N3Xgq3tmnGKcE5aGl4G446IVsRWsyF8xx+VlZgsTmKrhUYymO8OCwQnqBogXhcXLen98zOPE
wVkne83t5PGbucHQa1/8+cCqyUxaHHKjmoEZyiZO60U+GRI8TNejh7auH+GB4Pj6BY80OptNTGzw
gCOQQ6TK7MaSWB6IQZogUAhc+++Erb+ZB4Fisnz8Gyk5l5IeJ3T+5Vz9wiGccLYo48O9CVL1pDk0
rzROC8TRgmgoE26jSWye0solbdmHeDhIdgapfDzDDE776wvlhJQeV7SpztiE4M7CRle6x5wOsmIO
hZJbfOtC7M8pn10mSv2BwOJci7IUtUHBdE/dLksPXt1DT8tZoAQpFghCKtPGr7s7p5aEexv35jBS
wkT1LRFKHGoa1iosNx1e7L7yVL9Eg8cznUyER+bs0JFxleys1/uYAzklQ/M1uAVKnlnTUk+KHrwM
wvfYksG4aPQqmTV8G98KNFfDhCCrcf9utV9d289fnU/A4HsLPxmhGqsBZwDFMloqwtXaZeBblkfe
HzKn9FUvVgwTgJgOlo57JWQcbF0zxNF3NNPSerJQmNWJM4YOvfeN565GlrS9g1dJLWLX1K9HQWXa
uIBRjdCygtTXybmtLcrHyOp+9wGsMDC42Rj+LMxsNmYUHR8pqLQMJZUmj56RHW+0Mhf7CdtJ+pxV
0zF5BiXMHgVSI+YWELMXFVoQVy6QFIDu3aaR7FxnSj9wyqEmo9aVdRUAXR3A45lMlmNDBBnHNwOt
eUFCXENs41LAFY29zy8hE4hoaDIAWy/Dn5f/KY/kGWOeMLKuDHYVzasXXdSK47WKqjuz992000x+
lP1z9aJFEdFXI8x8PtcRpnw8FeTqiP0F8ojOn+SY0BElQH4gslBmWSmtWDJXGLgLXyCvHHoy0qmU
0fTil0spVorjrcL0ZDwRBxepLsN4pGUe6vBhbbbPTOEMn+c/9yeT0bzKeSttjcim7DRODFrdc+50
8PTqQHVgnx686CJ4yjuR8d10d1cEUy1BUorBKNJ+273V9Xd6nSr1ncrqcMWXc+6udbq1atC7wKg9
PrEQMk1QuZKIHEIm2VJCk5hNRb8NepdhS6Ah1LSbeWFqEFy8qtkaMLZCpJWBS61csQAUMYhIUO2L
gzql7vjPzf5RYoGKqr9QYnme3wg+fJES8DsEBwRoCeIjPNv81b5W1+B24qHAQYwXxPqMtxa8H9wT
Zi6ignHUWtARFPp3R6sq9nkFrd0JUbgsmMaBJhgw5pY8Tl0UF0gJYg4goLVZHB5F2SAeMJ3uYYYj
CkUH5x0fY4tOl0bkB9WV3zm2cY3vE4KHqwH9ia/718tKcxmqnpj3CCsQBggi0lutvrqpJLG8hZWq
zssCQSlFXFbhrJ0LOBpMRfa6quOsgtkuVyP/qiNVZvSqwPwqRCS+3u9Fg/AjfSVBuAiKf1x1JN5V
Kk5QqQWZIjH7KZ0IxGORn0KpPOdHqIzGPysCHctRdDJXUAvyEPR4LBevTc8EuaELhcuDGx3D3N8r
GhidG3tga0dG4jVsXL5qnwIozg1V0tifeSK2/YCo8NDfoJGGDpzFgta94qHKnYQ7ih5AcstGeDwV
zEk5H5JyhGODwLNXW3udtdOIShIINVTqKzSV9CQz+HExeVlO6c8nKyokzk/ZyKLEFy9/Dvnw6NwN
1RfYjeKQVEI5bL4ESZ/p9gx/jwCAOAHSi23CfiIVkiMBJ6qIpr+hNrqkr4ixO/DNZ+/hMCHTIEX/
6d3zunmLH9mSA/B+9fnp8Odk2rvjgTI0H7sfwVxWaoH8HbY5ifkdnlWMfC8UuLlj1Q5W4bWrhIKC
4KoVo6UXk32lXr4dxFP/KGzs1O/nQYZhQJD5u4fo2IPaTFzuWdfpbtCaRsX2ImahzUREGwTowDI0
w5pMEcKstHEJJBgw3fDKA4oZh0Jey16QBrG2PzYOq13cz8Ob5d2Bc55CBRMH9QDebenItf5o9TLv
pP3Q+JK1C29beafPTR6l6xcTYvN3rFYuBY3QBMXDUF+UDfIyQhnfxyc6GjDWQQegHnjmC/SNnKSg
iRqP/gEps6PwEsRpK59Iikf8DRUgG+ROifCuOUOtseYzPVZzVuDT7oHTJLqyjg6CbuPR3Ttx73xs
nE4jYnDPZpzv5DEfmaHA4TQxW3+n1c6wJMsAOboNTXKB7ocS3u6ntqT9Xva7mhdseg6wC0vKECU4
m/+6+DUpzNzAhbwIpJZtv+IUyTiNJF0pBo8XTq8jlgaXDmhRcGBe+a3hcQFMTaYe/9g1k/4oKYGQ
UkmMYqAuYok3pfOnZ+HHw+qLHMENiSD/csA36VFbOJAy0Mhhioii8wThk4pwgrsIW4bmPvDkr1u1
2eCebvuyxV1kGQQGAOaJ17xKm34eTGQIAmsu/7t8uYYhPHVXu8kZphIT4hrLa/4ya8beYUY96HLj
65ggJIUzYwI19QczxigTc5f4wGvwe7O9fse+n6fni/er1jV5vD48j2YXXgXEe6nVKc1w7keBdF+7
lzO2LA8PNI01/qDJLFVMy6AlGhBDf/VGIppGUnGKdciaYSrSNQfs7pbXSWXiDV3waz5fbzbSkuAO
SPkQMKCGj3br3mWL0ZvB9u/J/NvrqDXUVdPmgYJEK8aTeYESgscux6C/uaB+KQW55ZNRQc0HJFk/
XsDsvKwupjJugjsJZzYxQkzx6/Bvt2HgODxVvaHzQVgPSOCTAy4yjZMegsqse7ulOlcv+XR6V6Uz
TfCe1Qq7UXdx5TwMS2ZkAy+SX5kt8mAD7b5LkzY+46sD44+tDwxDRIrkUp1B6y3ChLnhUpEzX2RY
6gGEsoThAUqKQKwNwYfWP+Q6OwyloJ0XSE1XLulKke/q6mXwJASnYLHEAESrxxWhNB+weB6+okTO
y/Ud+ZeS4edayvZZvOZLiC5YbS9sFvGgPGN1+PzqfnbVeY0SSR6T/M11FCq1YUkEIlRIInDJDEW0
QJRRLrdOEsb9qHGzYz7yZNe589HnafDIzUMIbh23KNOQ4encgBxVeKcxP6HPeTEG5+iNDnNVA0Fd
SUaUXC6MU6nfQPRNMw7UEPGAkAqTOwtCQfzSMCu5YJbvc6NMZO58Ss6qoY+cpGadRRA+iMo+dEe4
VA9R8arpGBYjjCo6NKVgNlsa460m3dL11VQ7Tbo6NKv9FRhOalD5wyuhT00rZwzEPf20OcxnsfPT
OZSsolxkZRX6L1MbcTTM2aR8i239vT4HfzO9cX4J1rpaLhebwa57x8errHl8iRKr3JyzwIfQEase
91fBSP5uPoPPBKfoqjY07oZpYaL460FSgqc9bXWkGelXgjHlIbgev+/M7x7b0ztHJ0nVJPk6rXV1
ffhGDN4ywAhUIjFMTuw0Xk2nM28iJUw5hI7AhDS0XQgsju4eZom6j3ytfaOnqykXlnzrBQaKO4W2
VNTb27/P5xqhkpOl78nE04bfTT6Ks1oMUz8v2QLIHFE3n9U+aIldLArIA4yH2/XrzaTKBhU6gvZB
XYABtkT0+lbD3UnPT9OLqBrkosDY940iwU/TIGBkzVsceEFak/ezr45kvVRky3F5zFoJFDEklBU2
0MpbckIzyGukbs5dZN1mNBPOBqj21BkCiV8gURi427QV98ypQSJhUrTKMCxiyKM47z6OZQKzXMek
A0/wXRL0rF/Mpn4Fc2FigL8tSGwr+351S8VGM+6UYyl4a3B+yPrrYNndju93zd9s0QOjW0JpLEog
scHR/AvEWyz+1ejit8E0XZNVGFWDLH4wf1pk8IEl8fGQisbhYCSlFuysVa95yARBcdA6ZOyEJMS4
eSkzOAGAcrE6ksf5LWwew5BwPNwP9FJJ7Cxw8a5N82ziwmG8Sn1aDV5AfEwd6G1bxdCsEP10cwKh
MKsQFgUMeyi63+YU+P71izc22PYCBkcWLtSqR7iHVMyb8IzfnSyH5DXsSrjvm9Ro6r36JFq70NPi
IJxxmAU8lN/zguVDUtfmMN6Yq3iEvuCMbLmFIAyPwZM2bN/mt/bZMXBaPd2thhw/z+HznPvFJXqn
C+DWs+a4MXvpdmNXk0ZRKQCsZH4DLhdXB/UFzV5AlKnVpyEzW7AHTj2zzidW/izuav20XV/amPgO
BEwX7nWns1/hHxyhgdUrYz081+7iAIc9zFJGMFHzTA6sVL1wMVPeu1tXrAQubMaApxksOI2B7RrD
rSb9u8Xwip1dmpVxLCNA+ExQK3jzeLbfaTwb/Z61NIjxXXUVCrliPx0+RW/DkOCwjjgzrx9Zjjg1
bLKujt0TAsDrDV1wgDMvBo/6KVC4slrvrvjDU9rNCo8HvcESDDscDsYVRoePzc2RhGMAHUPHZzqD
9Kwjm2bjOD4cH2nM4xKNwtMF2b1wLWQoyu8Cw8s4vzReYhUE1var4PFW62ohywWu81rQfevyOS5H
lizk9V6WCKCCpRuTnU7MFH9nnvEuUvc/kUDeFqJW7/QsxRAiXf/Z5yjFnnbJn+8R2W3G/enToHuX
TDfrbovRatG7RUEjLUUEeGHWP4OwOj6heUOVwtM4CcAX4iq53lCyVByhJZr9EUMrNYMEHKGyXv+h
dk6qOEanzfaCITWFr2FVfHi0IKi3GT1mD6XK3nAIIIuSrqoJ1sl/uV5eyluLp3y6Jqvbf5e5kXuo
84fejRW2uRQovg3YnM+2I2td2AZkt/97cWCh9vim+RRcj59m7N2m103r5Xy0PiSjWBxl6zjMSsg9
GHLfvY48NvU5Eef2qOnSSCD1yFtBxgOdBBFeq94NfyVqpPI297QH3+8w6jWbveGQM1S7nd5wcMY9
nV5nORk8tBiSsrkKoSdd5r5zk5/no/A35UE6VyxL9ZOZQCV/nmriyVyUWCNrcsc1bL7mVSJSxzDc
hOO+g33CbHV8uMeKmRSJRmEMeYz1NfUEjZMYL52vUlVZiNZc9H5+fL5utFIPoAgCYWgwtCiJmORF
vkCc5mNiLUTwflLsce8ZhoUUe1gYMKceAzZ74WXeJYQZ1zAxtBg2eQiFneXBQFqc3mi7oZgOIGZS
YGHPgtC5Aw/bQwNKqE+LSIHz/uwyLVGx5UIyKxZ1ElLY4G8ZuA+z53fj+991RBOexAU6gCFZ2AcE
nwKNICAgnuqwMQIO2+JPP5nDZjW8EGfnZPMDHzG0FyLN3tFURGeYPEgIAcy2lEUVP95YLr0j3mXI
LRL54GHo+qAUnNfikRkbQ2o7XKQzSCHiDf+StOziNHI/qRMPVuQOHFbyY4fDrF6WP63+fFsOO3E3
32kflsNwu/RfOe+Ba47Oj3lg4OFlMX8W+yCHhecxu9zYTGY33Q/uSqLPec8qNz8mdX9gXDrExCJD
iCIYcPhy2b3lA5S2TtIhiSJTaU2tIwAHo9Vo0R+qwSApIKJiHASHjOCvMRnNZoM21yxLOFcX9pA6
y12aGXqZIijSqnX/K4V3wwQk+SKY7h8Ayce5gagXO3ndf9g+LEezxt+hKeRXAiC+Onjd0/nFLMs7
TUNqqdrVYv9hPmf72Zpf2HJu5IqUq/qzs+1Gg7I+3H1EXMHybGZuT+BQ+NSCYtzyAaShYuZMefre
WWdE50P6g91arCbQVQZHJZLVivLPE7HkamfdUUQcz3SsZ2d9dUgX1LgkLgYQh4zgSutnzwK73a0G
3e1o29JRYZZtDUWtOdKuPm4nwWF52sWyretd0iafJDHqJVCAGMVVnjGpAeK6aTKyGq+KQiph7FMe
HT6mfI26Qv0xxl1gYrikx/K+ssaIguFRGmcVORzFJIZnSqgQTQWRfipdIBe7tp6Vx/1oPznRekTF
P7QPioopJgL6E4Hp2GZXMwXlneuYKJjBkI5vFPO8jP+wpvc3R4XkCiNS+ejq7+5fq9CKpONEgDZN
UJxWeBpeLpYI6xL14TG6ivUBDmys7v5hphMjl4WfCB59v7y2OZ4AyCBQ9yqvicMTukYjdIOwOxDh
HPBtZddqnd47JpOVq9KrXpdLGNhvTu/vtN+3e3lecwTCltEu8kbnhJFhjWStVSASbhyNgENToA6O
DuGSCIWSIqj1gSA7oNpqq4XkWTpJYzmvRst5wsKUtGUEcho34o1OJprnpTO9TH2oBmsYgkDt+c1+
o35RYVhwHDwJ/cyqGmkSU6qvg8v/fnKbWtZEiqp5/CgG6YO4ib4xMtTQXTwx75XtTWgGGf+NYqe3
cIti7HjivvSKK8M6HERUnVJs2egu7hvV7PU3D6666XEz4gYHWBoB8Lpz64EPhAHK1BqtXrViyiQD
ySurrf0LfavjbCtELMrToziPdyxRC1WJdEFb62gg8gWUeYVQQikgZg9IoRcI9V0IZ2rxqNUPFl6L
HoGy7PvfVDIhU2fAKnK8vt5g+ORNm8ifJnaiJwA1cJAF0QKhlv6VPpwF8N3IXb/iRu62OoED7Pmz
rYSz5+m0tdy+NH8ry5IQGxOE6i2iRYVbnEwTqpu3JgSQMmaJJwZo99C/g8hEMcGdjhME4o9zUgWa
yLxl3E1kdiGU8ThWyfnZpSCUk+E1CRQB59E8oKb8i/qSqDvKQ6z/1/dVWkxcNJyapZiCCOvD3rkT
xlNah+fPIdFSJnCcChvfRZnAKWIoT7J2GWxyuUoI6E/4YdQ6Pysltg8tRpOP9IsPnO7bvlRHJ9ST
DYFkwCTThgjuDrlzElbPsHe5G4/QahSNKiJ9VxRhqSugxq3yqnoKpkyzNMrG6roPf2BWm58Lr2kR
ZhtwPFMVMeqmzOMy4hIdhJRdJc7amYKr06TvyONjFlWE059lm0Yymce/CoJU4o+KBVrFJnXLUbUe
SC1NNTJMQsg6Sjj6XrGYLeWQ1+EqYVa2cVKO6aG6WH9bNVldG7UyZ4vl5iW6oPrYuOjnscfRXfv/
YFHziY4GNC6IaW1fm7Pg0/7h3e7xk31JuCCuHWC0aHibxRjLjnu4dU2FjnAjVR1ennr/BMPDPAgS
fdfcIh5f5NPTU16PnESu5F6nv/c45lcbkprPzPVEH0BbYMjGD93B/kPy5sMVCMLiIh9Si6zysD4k
9feAnDmo+/ip06ZP3dBgvUQzjNYaGQoxTHFTOUhi/QyRIXi15Vz8aGkTBk3NB81+pdEaKLj6tPms
hTz6vbT3F8xKsIsoeETni9iEqqZxf3g+7fjzfLa76u47tz6FlzCKjVoHexy8a8g0k7UWOQAUIN+n
x6to2+MdJXb5XF4zqEy4YNO09ZUQSm/FIEKyd3kEN9RlYZt0tCGZ2N+vwGldwtyLc5Tha7xikTFy
Q2aqPJozXyichg6qJYdG6VIByoacANMkRbJLOOp7oQWVpQzJLHXGOT/eklsKg1Hut8odkyXdMQl6
uKBfIa8YyMVyicLiQf7OwwgRVcOuCVL1OxA7IlDFWsjCR6Xi4qGA0T8AcfWBkBRO825kCgac72c6
9vlx1NmP9az8uW3Be2umv3SGv1ST2EGud2DiIikH6sbcBqJOXIzBz2fXzZmCpGOmx/95WItUpcgk
QqlE8MyMaRDRn0rQ2pQOgVXmWHgDHlWXByx4tq1OeY3E1naZfVjoWAvJTo8eSakIf78SDQ5yBn5r
H16VtyAkjn8MohC2ZGWETB5Hy/6VzoWgtbOFYkPyBJ51GPK4JUYobSknD/2kBDhKA3uUhO1NAgOO
U+ePlHNq+ZRBd7fyRQGvbHKkwcyjLXl9TDZow7j9RiogbrtlL3n8NHoqxMXhYwSI4USrC5Ju0EKt
2TyJy7LcH3KCLh9V5BrhI0Bw1AVQvSfClYoBdwSXI886OGtgcaU82a6gBLz0MM2/2dzfD+wPMLT7
fQZnuaqu2dbQbW3D5m67H7YXzc0uhoTcEGw5BwyrKkZb8pe7QeA9ihtYENQ3uJV42A5FnxdvfOIN
BoYus9SpApNWjEq4KUeO3GNaPb9b9XVqV9JKISZJWOryQoWfSXjuMfFGs+j8DR+u76ABWHF+hAT4
gKeeNpi9gOB+BKbp0gh1HJE3Fx07wXBh5iUjhXYgJhsIphzwbcq1v1+Qwp1W3EPPcHpr0Gn1Wme9
pcFLY1Eth732Bw24eaSOOvccqjtQNiGzlZDa9GxIQBYbEiDEw8Ay6SBK+BxkV2E6AqGcIcoOxM4a
EOLRnqDOIDFfzGnPutI0G0+ElH4Mm+wMsWfShqETaWQoh81zSkCBeBTTpJ5b7r4VX94RTmYhXrLf
wzCtm4iEIFsXP8qEGUEHLx9kROH1FbmEFMmlanSvoxXUlYp1q5ESrm5YvYcfKh2n1SahMusaPtox
eMyaFMUJHjrUfFcgCDzHew3ghD7HJ8aoHQcmxMPOeDAjHqgUYGFVHmkDyoS9NZSVDDh8GScPo/eI
Qdjt6rrxD6F5SgM8eJqlzd7EoGB1xsa/MLb8z8d4lFlRq4EQHIcqLfGid0Moe4MgHrzHxRvLiFQu
qb8tKq2zq1kYWDgVlfbZ/NNuuthUT4+vLPJgKAhmsW4zDOMUP/7FRuEKHpKA2eR/XpofDekFHbsl
eLmTJV0WTIVPm/Vx/8PY2XankSNt+BdxTvPefLUdZ5xkk0w2szvJF052dgcDNmDAYPPrn+uuWxIN
nieec+RytVCru1UvKpWkkv6aik77+nRsSXI7UFx3hA6UYIXBm63d+E9tliNVa8dx5ljyxbF5na9L
OoefFNLQHov+7Sdyx62bgUJyZQPG85ww/XG66GROh6Lmbvhx+2Y41oldoPANCBC+NRuCg1iBGp6s
MpTTFwaVRoXNYDZ5ML4zlUJZMWskGAJEXCT+iYAggalfvuq079IxseGbKjxFCXAS3X/cSc3OS2c0
wUsWBENfrvf9L77NT/BUPIz4txYODl94tTiHcIDPZKCZz157eBbxcjFob7rd1er5c9rz7IERzGcu
K1xo1kMnWy370oxn5WwoDtH2PffMlHU1MZ7mSrettW4JpAnhRi7NuNaV4GKShVpYvgrqsbeBO/1S
IGS6fuNnlcbo7uxLXNCfEZLN77Q7kOfwAPDj5m/qjo/hpuYj/R386C8oSPmCgvizjvMfxI0leqyU
PLJkPW+pCYgQOGknp8QgTAxZ6yxJt6zYkk+lGn6Dkx0JHsXl8QW8v/nWGV2MHxVqCmGgW2iq8CIn
RUhAMHSRibSFCkmbTy+q1rUlrAmpiOR35a0wfMBzBJYYKdH3qEQ+zMZPBvIihn6sXw2R42Hku+tS
ZvcyHcdjMS6lfUP0OdzlbIooXB00JAuZMgQhUamHIhRCyIGym1TopYAj7I9Xi4HWAiODQHgDmGJn
/1z9h6P/ZNYTARwR374eVd1ur9M7C27fag2Hd/WhfvhIH4PUmF8N4SynwnEgz/96eEqyY9ca3HbG
cLCddHhZemLVD88ZSWraQ+ysoIu6za6oNMYXScOaMFUKhG1oQyCtSqJJteQfjL5bTZqnoMBpZJrR
+rN3f3G/yaunadWp/IluYQn634gg2+m9mGohXDjRY/ELc1xUHwfK6SDi8PgwGN13hv04N48mls+I
f7Ql8HB3fTfrKWoHUm7oBm1Cy7H6xMkqVqdYXyggHsyWB0KgfENcBbA62TDQmvdjGOi70uYukzj0
S1YyENv6CUjiDYB16/N8+Lu68vDEFmVrSxg3qHRJ9jqqs15dT1i6G/M+/gnIB9D9Aons9KAdT+6M
8/5XZwCR4Zc4Ih0LSBMbNbSXi8d8ctjSPMkVuyouXQIouY76QZSZjdv5rvfeP5Abx2/w3+WFqPMv
yXoGOxckabxk7GanDLrJCT4djj5u+9JZ8KkhyFnyZJON07RdhSwIKcUQOgScJLMg54CIo4+D9j+o
HQUEbIz0eAH5afjnZOVT4IbT76qpz65n0pb6W8/L2UXRW6X68ii9SBivBYHZMr/xH36yHP1cP3Xq
F8ujulW7HugQjlHVZl3G2Uxlt7fv3Lf6424jvm9v2n8Ha/JIoLhWzvRspJqLYV4Q4PTh8/OipzkQ
S5dzi7xRYtLbvmWs+BbWtjMfdmYpQ0gFpV30ZNEUWRMi4XAviQdbPgvUmXsyf71+6Z4QJmH+7ieX
vb0mSxWOAwYs3Cp3ORe6zusk4Dm4kkvM1PrhdkXUiMGHyWD+VRMTFKRGQ4XZUp03hLrlDj0pxqoW
T0UKEHffYcDcsvPCDuPsNuY2UnkmiB4b0DyPrFRPcRhHeZ/yg5Dx4abX/diwkCUbPt4Opf10uV68
X+EfH78Jn29j9g92JYlHsQ7mvENgCIdyn2dS7SoywxHSapyBQTG5GfkVzD0AHE3CPYZ/qan6j31v
mRA0A2ej2KofxjXXwh/i+Qj+o4NfMce1d0qmuv4f3Z5+NWBBeNS+x9LftF9cbze+mMSBeS7Gy044
uT4K0C4IqnIaNshmPJbo8cnccHS9aIXvrj1dy2u5hoTHb8I3SDxi5FHiGbY9c532mVlGA1pAz6CH
ku7p/Ongvar9+X74bTFq3crq+LkI9zovjHxEeDSqB0NidA9qkNMecDauFsPV5Kn+uOmO1M9ZcIGW
VcMiwEgXOaXHQcQKS4NIANQTBBOrv0FMwsnxh90xcPTX/uGDGDsEyBxu3MybYDj34XYxfOAyHSPp
TPEKz6luisQdIAWCVKvlZ6mJPAmTx6LIn29Jz8818BC/K/m6PSSPHBK33A3eXisrvomiujnphzix
kQuSep2AiKVeFHnKAqxXa8gtl9tfZov2JYiKrTAccq1HEz4iU+sLGAnkUbSe7C+N6hT5JaZF/FGG
elijWXgAlwVq+fv+1ptJGv4xvi2dcML3Spnx5cXVNH33TFya8hF8nF48w7RNO3k1I3xBmqWlKjdB
gf5M1xRvFS/irwL61YEF5725VFJX76vean/1OOpf7YYXw/7uR9ov6+d7ZHCY3dw9aN1mEeSijZBg
FJJNfCCi687buEXWtmiEg8viailFBRk5EAweQZSFp2XtD50fvyqIaZFlCnIWM5cUSirRusYPRlPo
JW4HX1AQXFAcOCN6URqgeCaBH7OjXWhYFdKC4dBaE+5K6/s70zWB6C8OnBjbXS7fppUxYVbzHboJ
NZRO7wJN3zbTBhZezhDESZOkxLBD9LF9kXJSZ339eIxuVv9IlWY328lb7b/6Y5xZftI7swRYOhDI
qj+eSrC2P2etmba08mg8+allrehrDiCUkskWxHZ0eDu7qefsudzSEp4p4k38Nemb6DpiRQmQltee
V3wi+ucZkRQMzm4CaNUoW76fH7nn5/q1HdMQJ2O4bq/N7oMRQ7nhgDWsZ9MUB7Trtj3aPP0qD6Eb
1srVwww+tB68r7TcJ3wSMl/yolIQa1cgv9ukQa6aiC/tF0kBrix5NlvCIJfghUcBSEcX2gMBRKYW
m8t+TA1avqQ6OrEW2gJFp4fUAZEm4SHfzOv5EghfcwlUj0nv717SPxw3PTsX7geBR4DqPWEHssz9
huQ0WJ488U5mfKjqHGARNWhnnCYFB75KQWKOny8e6nX6VWfYJkJwNcQVdmbkDu8fH/bVXdeHS5mC
BUIi1o1AHBK4EUGFReI/pMo+2EQ4Np7ycwR78yCcfNodpZf7KVAIdYTR4Yg0EC7W7lEBbAPuB5gd
wP2EBL3YlwsqMvRTbqurxT9dmzPkbA1m2N+OpGyt22EAcI2kUlkeTk8cBfmhJM8yqEwkHuYyvlQV
viVpcK6sxyet7WWa9CbDDOXSXFLKzz96dWGa3Nf4ZGZuoSTT+pulFjFItefYGuJHpuvhSRStfgg7
FAR+s/6X9ggvxPLTdBWnnYYHd0h0NfNc4rZsqm1nb/8rDSYlLzWWoYsZmp+B6O9Sv5e82bnLT05H
ts71S59TS6kOBF4GRqQOG4RkpNuLK3n3j9m73V537qBdEYx8q2sZfp0tf5PyEc/gcKBvoqTV4s+V
3ejFBlkkpT1it2J7yKwsM3intuTh7vFpN5oMWhFD1xN7SAoCwqMlJsRjCNb9/50aFDRTEzYsdo+j
+o7JgfvDMrN9VqwUZANHqLjSB7Hlkz1kH4xaHzQpplXNdlfZTkgLKOAdKS+rsIYTAP4wxwDV59D2
ZplCRhBa2JcgNKrSkaR295gIwJ+3NX3IuVoaxI5+zl+r+qDnzsH1urvaz++2y3wCGxStdwxA5WKH
A9ySQCNFORkpOgML0mdIWp3Q+OPni/bgyy1uTlPCRYtuIXPCMjuu1SsRGgW1pS1wxeFoxL9zb4rf
qeu8lA+knCSD9zqPjH1L2mJne5ssfpYqPKpHiCwtA8EnN5Nf+VlUP01WSsel6Dr/PRyVQIhtLzeI
UzEPi7bQCFP0DhtDBPY49YZ4Gu7CNOO7675DSR2+W32BUi31p110LFHv/e7605oc+IibSWIoxU2L
/wCGxlylSSaeiZYqaoOHw1R6F4+B3RsGj/mnu9/at/+1unHBenP5sNCItTCjFprQr+Z1J+LQsLts
Kg1ZbkbXCfcAX+HR9ot1t4NBl+D6vc6oxxTSYHQ2fbnmUI+n6fApDp0WK0boiYgEyPPIQDvAT+5N
s08HF/azDiqGp4CFUc2fwOhPYQxupBsVj55ucjc/mW1OnZiwDYzCLyR2b6z/4ytDaYjgImgLAguh
GaCq+xlRLu9fpySX4c/jR1K+KhwFUcGBcFTvmtWVpjJQjsTqu52KpqrIaHpqB4KJmrRJQ5WQUxSJ
u4PXSPUi/jmkkoVa4QrgJLXzoxBa9ar93FnO+u/R0sRsEkNoEaaJZFhVrHtbiTYkNf+pHSJSZK8b
CCQynEzHGj7ve5N/J28AV9bfgp33rL2IiWSZpwpcGiJtMok2irRKmzvbdoEmvkwYU8AySJtDCnKM
0Nzgy262BGLRF5mbFW6+vPG6teLwmlNLdNLupc3bFCZBLaCVv8dmzY4gES+oKLplouHDQqDIoT1/
fXj68Bq9zkWr0+HAb3YcDEaYpApHcdrXzvrT9fNgcDd4n3amQi8IYMWfRcl9AbvMTCzTy2QqOZYk
KEWOcRNONKLv3f2RjjSj+fnBUPr3GC3TV2QsHy6W8g5seqGfRTt8IsM3c838cWXasc0I3BRLMpXH
GCkzaEiTi7Z38ANzhBIi/ltD81NR1WkkAUWgYjOZEEAyRZfonY2Qk+K558w8TcPveXoG9DWSRYCQ
5liw02EkyACjg6+cuA4R8KG5ZK1ub3YdhohBM2TI1OJJaRZb3j7PQfEjBhMX9KYc+/xDKpK12RJK
5gFjKToIKlLdeYR5mC/ebB5E6MkXFtFr48tn24GGVhrwIg1BLd0x0d7y1xuhHEiBvFWK7mazjR/E
IdkzwAvy6PRqfg9edc/g8S4ddSDzIC2AgrsoYm1AXlILj5rsr/vszOxE4EBFnyDHBUBUuT4vbgCS
CrMy6RSudPOq+wEXjNXtqlhLX2BioLQO7MkFrOqs5Zp5vuhD+BCKkLh93onwEQ1ZoG9xNdzvfkaV
qZpGklw0hu3c4JcD8jS/uT8ktnz4WafDwrjiAfP+1zJtxyPQi4Yyd4qX0HKVXXASJvpvjrDD+kBk
DK0FDScMhrStmSv0I2Jk2QI6WWnWj+zEjxKG5DYTRX1pBIHjEuvn9oejwOo1sLFoCpxIH2guv7IR
fvRrJiT62nSsioWeZ5aUu9bVn4f79Dk8S63Z+TrsTS9uCUMXfEhLmg9BCqeE0hMxo5syeYEmg8ci
lCUHnPtycX43i7tgucPUcqY5xjncx3E75FOyFGab5zC8PBbOIqI8EOm4XtAX+VX5GCoDMn20vn2r
ZSA6292fRWm/oW8rd4CYe2Ujc5H8PX4HIMWB8YNgSeFYcin/WEohLMs84c3dKBDUCG8KzrtRGJiS
dwp6MpmZYvff5skyChN1Yz05DFlUPojMqIixoZk6GstvUV7XLyrNE6Ypmod09AqGRuZXMo8Hy1AL
WTqpQoOeQgMjVOinSCWF4vAjynfT9soJ4RbL4m8oUxeWueKBMRuXL/P4Ep6dVRf92+ve5PfJ/eI6
1RdtnrcnEd7uZELQGmPVwjg/fCCKZPXFskE+z+ABQHwxbjceAKIRjAKvariRXXHHPjI0EPdRQYF6
z5woCW5IpyupDhPWckY+mkCZt1fTzgWJS3DEG+Rkqx+5ZLnLXT9d3X2hDIMUYIpzgzIoBpVGL2FP
5dWkPFSvQUTryT2xiGN3Bg794K1Qe9Z9DXIQ199KkGZ1qxku/onzqjSav9Mfv9G2BqMg/GKYlwjY
8Ej6RsyYpuPTdhf7A/hEEoNBw9G74epPPtGJLwSJmcfwg6LqXJ4w/DIWqRHo5jP0pe8z1KIielgu
ZKcodE8YIsnmN+6uOO8JUJ7nEXHZL68VzjE8DGV+1KJi2ZCLB59L6LMjgOX5uf6BwYPt2nv/3Je7
S+lxFBMEecyRnp/NVx7kykF4nB+RzBQuEK94Bv95ArA3ijCC/ORrsvwbUi4kh6KC7v5GPowHgO9u
G4eo+TlheGSvM81JSjHmwGBcYCahf33eviMVIjgTCBHEyWAmGFCj/QiibT4otalMrtkEdS29Vf8D
mKaBqZ/UfXv3vPwPzAZ3pv45Fo+TY3Uo9js7uWE2u767NluaURv8eYrybpST4OvxEZvKr9V77Kl7
JvFDgX5TIF/jfDpPT8tTBhYFbnr/I5DY9W6y/bVdScTJVuU5cTc4bAkEP85xaz4KtkCiIZNY5hhu
Sgd6ORMIHTdPs+OYaXObAhqUR/AWfkqSQX+Y3k2BbUl0Otr80HvIkVhcnDcFMY6GsQrifUByTBR+
5P7shkltFYSkPldeEC6pkVi/86+g3Fnq91OsxMB5xGTQeyP1xs2659vD8/VA6+e5kYeIGvzzBbAk
yvoOclxpeQYtLAsp7io3+t18l28hxzcCwTer3bU/Hch71Uu8OUQGgx7WJDh/hD+/W2ggqy40dISE
SweAUogMFzUCVEGgHENlLBQzaNzFqJU0ZKoYYdQQttO/USRna5Jh7+lqNFl8RtOw4VcGzmM4CUIb
UISxhQIkULsF3E4m1wl0lR7GALXcDu2AcTCd//ueqGuhLIAkivIThQx5lHWzG4PGAZFjljZyI9J8
tKNhr95fVhGmgt/cutwRrM3/ydNCxKFRgKhF/ZTPWsqKmQwle/5ipBRNJWbXx8kXyH+uGmNHXta6
ki/9+eCRaH9n7t5Otx626z7Hq7KFnXCuZ+s0hsNZp3p66G8/nQfQp3lsZ4LQbChYt58MnDwSkarC
ntMGpjIOyqOLM71l7QUsyb0nfWm41uFfmyubb8lgYctqDrnHYind/50jC9gPyKiEDTWU4qG8E9zh
d2L7cfX9qf15PZY1jP/4wLIRXi/eVrYtatVdf7LFwtJ5fLjodN5TvV9YD8+LLsgEJ9m3AAskBdqU
N+VGymc/NN3ATdY6MGPwBuZK58jZ5WO2iE4blghfamM2CF6HybgHTir8mdSnRS+xk5kqpI97jlKi
efEIQCm5edNqXWiGOkWkhMec8hoDSxP3B+uZIZEWMixh9PW6pKpvrW+ZQxtWNAN6cn/OoO2q/5JB
67rLac0c1dxnReDZ5M/ufjvprg6cEioGhSNJ1TL8FTBmqAdeikzLNT4MWEK/MDv0cVPpdDAyMNhH
S6aoLgs/gKQpAXMF5RgEkauBeOp/8yi5cMZyf7OMxUO2qvNQ2ZxsWxjc3GHrD9aot9vfj6FsoacT
JAUBwiOmMBQVewS0K5dfZRs2fe+F7NDBxBdBTs0rcmzKgfwdonQ6WiF+4nHqyj1YdWtNy1WcdXvq
JVwfJr3F7Wjy/D4Wd1TTT6n1T+eHpEKw30wQGpjr+ge8JH3G6I3oYdfbsSIlkgG90ojLQzpuAuEm
SAdVgIVCxzEVhCFZpqWB4hJk+fDb8jcrCOmN0BQoGPA5K2vults3O0z5/a8VC1zikLR5uJJF9uzM
Aec+YD0lbFXDBhuOFhd3w/YbVRzeCJCE2zkRA4XeYz4/a/78+Puhc/fbaLf5To0qGioGRJoMu2yI
gwTDDFYphpnwhuGY+qKydxy+IAt4hsAc5EjBwBqFU9zBJGbJ2gHWkPTvmXzWnuPQQ9xBtm8FIe2e
c8B4XaMIpqwYzugfM8Kidg/zr2K/SBwGsfhfdxqxylV7pMVmf7XtX93O1pf7qitrWkIR3O+PsBj4
axCAh/HF804zTRIGZB5DZPV0sZrEiuUYtuiDYtURD/B7+pWMw4rOB4Z2gtEUZfw1xfTCU44MsE24
V43oQrtEgDmVgcWiv9kNHgZPMbPRMCosCh6ugIPAy0DnmKN9CQ5iCBODGzYdCPYOkg+zGcKMeUmH
eT5xX3B54UQj6lXNj0YekZAwNA1pf5PDCCTgshAFukACDWyi97F9zFowzyXaPrQh447LzW9uA4/m
939gUOIIoAmZPyfJi6nrDhG0O72a5VDsaSHM1dkx8cP24aE7mOzb76ndWgWI0oEK6g5i6AgtSrJS
of1RMCSaN+l/KZJQBPWCDYKLq+NKa2mC7BIwftb6Yc+Q5z5B5oPP3FKDN/yo7gM0pHJzbz5USy1y
9pVkgV1ICoEqNM8V2WQ4n+ULwbRISHT3N4s0EYuMQAM07aHaXRe1+0qbn6/NUJv3+8N61CESEpbk
WZsvqvVuMdkMqvdpKYg53pAWz/Y7qFkdhPanzQ1BnNz+ooWji9HqokLW6AkhfphanYQuzRoW7xYN
7kSzazWqWx/l6r7YMLllFNEm2/MmQ+vdtn3jhobhSWpxD1Lh8sToYbTDs4m/rUeDy83jh01solRz
zy5mER2Mbg0C/LzB2cd+3veqxQccKd2ru91uHVLQmO3prp4mve5h+PzeQZl4CC1Lg6cRExfR7v5f
Gh0XcoiAmR+cXyasZ10zb/xEYImTgN/8tt/H0IziutCEC7ThvyHUAU9eYySld+aUtAGFw83CUqC7
4lBJHAXpHnR+tf4P0+aR6SW5dX+10q+kwfTtoPO4joXC00XvgljYv2FoLaYbFg9v3m0Xgy9FskDq
RR0j6exG2z8cDpIw6FwkC8T9JFQ2krbloeAg7tEih64kd4qF8BAUubJogUePx3/aH8qDDHv9G2wu
ymu96XDP2WeE1h6OiVOmvdaL59Y3zazOntZvbifL6w0T991VhAnlfplEde/NKxzzIvCfZJQZ+AHB
5IajbjWqT3uq2Ww5bw83+ypMaJEzFkwVGSWniZvCZLJo9+XG1FOBtlirykjl1sIrmW3yVNqTpNqy
bR5Jgu3BXExFaeFgtpDwgC3TinaYwVKttVebbfd9RRzea7J0qAU0pasDkmCDcM31+xfaJBDhYsiD
BSC4/G0IOBcWc3dqeZFM3kFYtCl0BjfNC6zYUFgrqmpj7PNzknWq82UTQTKWYHW6IzZID88jyx22
q9ZhMpiwiCEsCxijUMk5XJbGNzL5Mpm1JcaWWUhQqABCm+syB4Wg2bEsIIGTqVDzZRoEeRNThvwG
PYBUcb/+eN99e1yKj9DqdF1+5KZYOOUJDsb03APJTEzLMhRSfxgQSxelbAhxnCCenapBSkhbtDf0
AjcVRbtndiuHPc8LOM1b/Rs/RozyD01bNuYpkn1NFnUYlqeCwBiumzcAN6sU9WCkWrBnDl+4VQJc
gWIQn2QNYT6hsxCf5G7CuCFDsnKLbzzCcko8d7o0CAlaO6f63v/81LMVhcZnOXJojukfLuR7Fnes
1rQtHkYBuR4HolqksWJ1OrjywxsHdHi9n7OvV4mcjA/ROAREHHRZncUmvv7ZKpLu/fbubve4qN5v
0G/FFKs387TqP9ZqkU+CW+mNSEZgUpllzNnnXcfkOLm7EdtmWy1m+fOgDQ5MfJhntNXbmAsboSrN
FnAefGKPPTjU54TSCNIltswdBtkFhwvmn5fVRzOHQjgQKy3CndjhAzT3AAsSnkGu3M/EVVpZctLN
HBnBjNMwLsxWpi/cAD3/zoj+L9wsPTYU1B3oxVk0VbdzNqJnN8HwaXmon99PdtNPKBSYDOKwqNeP
S0onjpw0ThknayJIlNRQwyNXSAdi1ZOmLrmAVraxpTmCYlYdkzn7VGPMQomsOHS8rc08kw/CuYy7
BDZha1yTzpkrmsIEhWCixx8cx0cZyOik7X3M/4SxZ/JozZaNvdnmPqLFFrdami27iu7enT/QwmVp
Em1e8862q7+wrgc1q7H6BH+tGNbIFmzYesOn8Xw9u+sfQo5MFTxc5wRQcEt+lN5f/3HWAZgEohFL
QGKYow2iVvHYZ5YY0SJredNis2TTTujW+ma/k3uXRNunVt9pNimmQSEAeSlGNxc08WSx0D9KA2lj
Q5PBsgIFio4FTxZ3rIezEeYxDpsyRY/wlQuuvMsH6ZC+DCGh8UlyRJQZAThXcdJfp8bgvFMejAbs
1SCIcpslcsPu8MyOat1OBuvDfMtSBKZcaXDTAUjzGloEEBxytAQiUSX6alOCnBOpyM5rMiOeE0SE
TNxOhippLEhVtzv6z27w1n004mKVBylEvSCRcyjApTMN5THnBmlErbBTsbwXxCpSv4SuTCKHb1Oe
9tJhp83vJirQdIW0L2kMRcm0lJnS+YBkUx/Sk5qucSpDBA25I/Sk+trVZb9z3XRNJUc5tIcfpEnp
/swxIFQBtC5tIuAkq1DhMSwuUksOHAMMa45sroCv9YjnbmzxTq/DXEuHlfWcG3MuyatN7zAfzacf
NAow70DegnRuLx8dtivbdTACv7pMgSDwhfMLgxgBljG0da3NbHiBu5zTXP6Qfj0dYMMU0N+8YwQo
Gy47kbj0ZEjMdthEkwoI+wzyQvg8Z+or/dIOr58JPueQ3w8WeCCJ4OqQPDn6IGEZboMsOteLB2li
0wy4ux184F97f9EOkUfsEPTX6RX93dGCGfSHxEnn6CwCAXaIlcIi5jPNu5zOVwQRuNWhbExKptmx
IuuQgNQYDJlcQBr76ffFOslvoU0MhLjygCgWmB/92IhjElwLZV55k0QzJLuQA1ogf1zmZSjxnyxk
lVw5PSJoKt1gCqgCUdwngpAgDKJmAQbS+r407ssshSGKh++jd4fFG42SmEJqJUGzuDWFroiepCwk
EcLEYaFSzvk0J21qNc20j5ISNCql/5ZZE4HMzsnY7Xa6rJDFIu31z8ya7n3da/frNZYbnmQoxrMK
lDARm5dryGZLVASKZWqWJgRKiD1S1ZbZe7yH08tJHFBt76GLSCNHWVmkaNykoT0sOjVHoakIRf9q
Klq0kCFoJ3nibMJCdrIo1CyhnWvLzn/r4f69KB5joiZ5ETcuoR5IgRa33nwvc4euFYhwoTclYggQ
R2JAOlPPCHDz/nmlZRrdceubNwBb0arAccGGyQyEjvwieoMz7Qg2/jJ5/Mh/K9TX++MYBJ8TF53a
72KzMkyOU5Ya1lHroTPr3A8Wm982jDKk5LJfwyQmB4RkRAUiNR1hJjiQxK8hnQFSGA20ZJzMHB73
0suWnpVONewmhq2hmeNW99mqWT4zroCqTnyRnR+lBohL8qVxiJ56Ym1uJM8sIC0bONyTziHhB0tx
Qbg0BxSJ3rCM1mIPO4D4Z3OHOYV8koVfnBETL8h9rBiaPL5944lNCudVNXqhMKpLxVySuBsYgXdd
IxkwzePdhx/NaQM4hIfQgcN+6HIx1FNSD1wSIu044SyzSpwlhUGCkwSxDESrGKFYdGMpKvU6oWGC
Fc2N9OuhenwznhSyX+ndz0LaqbfgFABmQ7EOdZTn+RGei3GHScVhdfh0spSNl+T9Nbr9DmpGLIgZ
jssmkjhGEar8ecCnPzjGFvXE/UAzrzbHlZpcsatpVgYe9fEffaQrlJN4KFzrwdGgZBRmBDHLhYUI
F+73/5h/bzInpTff+IH/JfkW1bO/7M3iCVlpmXUZYPM09tbAZOTANSguEszivogqQ2/l/3APGaSH
r9ONOqiSCoN6xxNVOfl+3wRsljdutecZFCsy91zixPDiNKHZyExk3Kzkngr8OJH1Cid1T8cY5qQu
Ydk0r8hWnBehjxbD9uxxuzh8kp0Ivd1hQWITHgSOh5ZNaCYyjQux6Y8w+vgp5bNIB0Ka9oXshbQg
xgVzh1U0ETngJHSPU7E9wjwsZIYJToK4obSgD0SmhDsrE4pMkN2P25HCVUGhJs2KBsqLqPgdkkF6
90MmoglnCKVOyBdKJY6SRJdArpJEzJyDJiHfCgatUDRMXg5TfgR5hcrVaZDpRGUGAYM+Z5Kxc+fM
LNnN7m8fO4eq92njngsvHJSyyFuuLfAmt2ltMYesXNrYeLq/HnbksYXoyZi0Y8X0NYQkIeoW10Jw
XwJx1Yq2hmFvmMInu+gbbllIhxg3YelroBP5YTKW7oQ8cMhkIgIV3hxqQdE/CdjRJGAiY/Z+mVhF
/iBDiB0ZJhrN9Tpp/lIABxqjcTZjt66r8+CIo9vd5nF19/RJcx+mAg9StxP9DY/WGsU8rwxRCqV8
roVJBhFJDhxuPDYdmZJkGCnEhFTgwIfO9+fFv9MODIhVKOkhAoIY4XJDbUM8SkC5/eNV9fwWRHIa
hCwCC2ltWsrVHsMCKCTSQhSrYnp3cAsqv0UfT0b+D0qugnAgolyQ0gXyCDVJDvNuEjN99e7xcD3W
XDYF8sQKXhz1yZSBehbVJlJw6AkelNZGDeNcmuCvSeHpTGpIYbfNRmIizQFeHK/UnWJH7fvb1tc0
zcVTCjEhowXO1DMOtOolE4RkJDw3kIorw7rHiqasbU0nLknGgUrRjVqxGpJpxMaXndQ2v4oChRrW
pMubXn08WJX2tg41WYA0NjAFHkbaqu9NxZlk7dTfjG6kyR/+U0XsSNodWy4MsL9Jgs7Z2eciAasG
iLKPc4Tuju2Lp8Psda8eb+f9xfqzujudklK92z/rYEO3f2n2grjNEZ9CApZ9OpOmB0mmzo9eTYDA
rr6Hl2+N72VTHROfP/g4Wdwg1yJ+xOfsTj8R1GgyahTLoeqlpvUK4f8ur2aEdwGxQCc4Gv0yrS8H
j/fH2Nq8rirIY5DlePCBl6X8ssXqudh5WSrat9m2RRy8+pIsFcmLWEFIaSmrPQbAwlPmr8JWXBa2
gn2MF8QqotY5ucxRQ3EaDkwpR/dJWkSu4DAAzJ5AKpnMLya/3o/vfxk/dDEzz7yJ1FIK67nHkUy5
2rS0Rn81GH88PEJ6epV8Yja4RxrecIDGgbOtfczi8PqbfWuels7A5xRJ6gdaHvWMBj6Ulco6hS4c
HZVP62j/GU+0YNky9TMNlzt2EmQr1ALmKoByjPIEmoSnAcEVEoQbuV7Ul7c/Sk1UAY4fjDLNTNfI
r0a09IShkb/DY6Q0UsrBvBnQ8CsQ7iZNptdjeULF6HnOcLd7M7yJ/vI1rXm69jNEdtAdDut2nyCd
w3Z1tiB3xqbxwdNDaxUiyxoB2Dr8YAF6bPt7h/jC6NqUhzo1CwPtLwHCwsTapIQFVu4V8VSMSozA
buZukJLEOcRfwdXfetNeXs1hkmAmLen04FizEGSlzSCmaJAFStDkjMB72u1NIsMIxCjtTutDT6B4
ghYXDRSV3WqTBm8mq0obk6JFVi6Ke+GLaPzXFx6OXvZaHBvNkoA2Szk4evx8bnW4Gd9vnsbV/pO2
M9H4tDFNrwPBm50XzUub87NUIjue7dai6UGQdGsS/MG2KwqktRHl0uaQQ3KcxFfNbY9Ensanb5K1
GKc6AcMpbCEq3l/a2Y0MBWhqoLnc0HY9zU5jM0RLrR4eAXA1csxbRzh7dLVbtv44HcvtC58BX+Hv
iEhx6lUiqFoPm6BfEbqS9c2nXdJuMGw9tw7rR82CppNEwHiWm9eQtgWxBrdSd1ODk9mE8DWFyTS3
q3AswkgBbErLL5m+fGftS/PbjDO0PY5qYTSfLXUVCWPdNLGNF0OvTBqtO7wbf16/Qa9aMwGdoEET
gSpcAk0eI0W/9TfX3UvZcXA5mZYBiQaXISOJZhFmJOZnLCietctDawh3lJJYh/A0u7o7bjWgea26
KGhPsLrc16nbOZ1RlfYadVg/h7ewJiTJ6NzgWLSWa+IoPD+mFesY9SYuMBQY/yFRE0I6LoFOnCon
vwqFkCFoCkSeuMw7+PMCmtSZRpcaIzBI5TwjplySsJAscqT/svNEBb6NuxckW4JA8QKEhV4mq7fY
QlD3Pyalfs1LGGLqjStTNQcI4gqtBjyah5AHCkBhoIkMYi1nynEJcQxBoA0pj8gsqWSA+BeK/J21
JWeLfDMB60Gb+dcOrt8z8Tysn3a7dbfaxtBZdMprEpBHkugS1uOp2w0RdIJ4d6Ob9b02upNMPWhq
94htIMmkdnpYGoGbk33A0ogiTSFXvqpnvfecrUbz574H5SdyRodDNok259IEAeHSkgZCSotDUo+T
RQj3KM1KgyZCJLERffJYOOhgwXlFH1ZnixBSi3dY4cuSnl5F33+qEA+bejx6WMyZbg4d6HEwLZ/l
BVRXncYkGdcUPtJCzkqLWnLe8qr4GMuOHspDOynVtzXHqkiXSPXyyRTkl/JM10pxKiywUBaE0AOL
YpK4dH5PfuWWEF3fSh0kuAAo8+N7AH6LYnGbnv1jYyeNP8A/q8Tz5RI7L0YiUTZ9YGgUavTDQeLH
RolAcz7/SVRnBJgdBeiMCID2o/ncUpY7eHFDMv0RQCc+hCbkRmAK/l9q4ZOy89ht7of/ZYXRWHoR
5MSWmzVedlCE6ynto0J26P/DigNyIMAkurM85g0ZQnQkTqHnkhhJkkBJ6DZgZ3+hcCm4qtUW/Hu4
mC7fajEtb+iP4LXBczOCktww5oTGL2SHaKCTkj+Hm9UCOXig7+DbSBTmzd2URvRp5Jpzoi7FsIr6
/cz8qPpHe/JmQeThhp1LRTQbyXXpW/h4LtAvUi056euzyxWEZlADBYLy4FKqPtyy5IP4VyBJ/UEE
woDvo9/Iazvg2m/WZq47uKrwBwjvcbe9WXB0sb7YW05EVi4aBC0XFPMLg/DCxv0+fn+gXiy+xQiQ
5Ncy9F2+PUXA5+3iVeP7dHeuJoydyTtF9LO+zbX5e5XJXKi+3+uMGlYO2jUUsDpBXrUZ1IssjqAc
/9PKGKgyoYbBrYOBrAX0UTTc7jf3OwCN8NiERKNjfukj9Nlhl/mz9f2xW3X7dfrbYOsHU11cePCi
EqWwO3l/TvHKYU3zimQCOWlteROrDhGZ6ERcLIUztUUQX54+z43qMZTbNU7q4NWpUK+Xns/780U4
ndQgzeAAeYJx8y1aTY0VNcDBfKk4S6F/qSaxZaaUqze0bbph61H5Uo2Z+TB+54FA6nV7QFFyuMP5
wJIoA+6ONdokDzZSg/AjYw6ahVbq3V17FAIMcnKzf9TvsacJWNLhkcfKOxZu7gB+LKVBgFRiCEJd
wLQwAuwYfwNlG1Gxi/lU7GX9EoPE/cObznuu3JmDGOdSFlTkCw/LS9aUS6Yg4KHJYus978D7APUy
Ey1F5dKOBU34+gdendfzSXuxCj5l261y+E6LlIKUVVUqXvIaE8epUpPKTcLduaW4Yz7G0axzfx+7
aWGCZCW0Gu9m3jsTjfBM6yftAE/MaIUWMqVl/vwKOwKTzcvzLQ+J481AmeN5DV6tfAkI31PIBk6C
5gw5QbTgCJJAIY1l5ClyyWwhuzVsm4EzNo2GdC1kU5F/tB19OkDK6yPC521HAoMiTWzzSBHaKW3E
julqOpLr6UyBXMwopnwTYk/AGiQjso/og9zH20riB27Q/kuYpHexqGVJheFINp+NL+NkJYciuEdM
GA3h4t7FXaxRx/BMUSPzfyrwqg8+IQ3yIivenTfWd6mIAP2aagbVB+NM1A2zt92hfFT69PTd5m+g
39ufxffwiXwPpZiVA26wvsjyD/i8QLjncfluw1qdCD9MIW4mk7DGsSJeL5TjkoYxSQm3XawkiCy9
cRY5cP9s2HwfrxegoV2Fn8OjfC+tpmcFneGkOy3HV8UZlifo7nDX4bmoP4Yg8yx/Mh8L/prZfrrg
8KXVXp9a7cPtYPyw3La2jSUJGDA80bBpMhmn4+cnkhFDenvnyLrzUih0v3LZ9pHsmIa72J0C8sy5
tcvpf3WpviY29OQeB6FF2tP0okLoZhedhTefGY7QIZHk7QYXt7GJy7JnaPEs0ghisU4HeJouZIk6
QeiCQBJa2zCIocXDitvo9Wn7rxCXZHZ7hSgRlf/Mt9Tta519hYOJ8LVnROnWrX33dtA7fKoItUKz
e6wCwuOYVgQpBKLZTRfnmArkYGEax2CFIs0EjUaoqv9CHh3G5rng5oxw2qsjmmQrDlwJQrG30hdQ
B6QJ9yzUw0AQ2WKd2mbNBGLsoNh8i82Y/hFISmdnmKxASAUVWYtvpAkhmwgZHZhxSpqoym94pKxr
0V5kolugrHRWTlBzNr/YrT5Y9kTf3LNK8LJvFsQSB5SIZhVhZuhyBGKztPkA+AoTDE43jodkdgmw
yiqhNhNiVRzO2li21t3P+pP77ar+dFxGDkULmQti8vMTCdwCadobkoPZGTxg8UyGOySHgJDY9vbZ
Mn/bbtlgi8NSLKeQ10S3hEJaLR1QnFYK+y5LvKUcuGGhX2GVOEmNW52hOvjVdRZIrpgE2Ot/OLM3
IT1E5zcj5gTj5o2XLEGOGUPTzpLwpIjNBmcwcYWcJ1IM4VxRN1W6Y5io1b9Z/G/xmzkGZhgyPca/
wizagpDqOWWwwjhmLcQ5lpF06uvlWAwIGxn+nJn+YgnkqMeisy6BfYjdwybPUy0/az094LZZVA1e
8uiY94ipVA9dzT5WHcCm0jgZn0Jfs01hHqgM9Q0zz0hdmFOAOviHf0kD5ACGxw13xc6HlFbotjsL
fU1cC7th2NYmbFoskhxiocz5QSSxLRUdrSmy3jPzEkq8Nf6l+xmUNnhdfM8iJiG+g4qV/EM2vRE8
nxgoWsHVEN/1etGdtCdbmtyTwtA6zrMJV0D2BxTZNfKX4mshpqWNWIRz8M3YINWUYnCaHShyJPWc
jzN2wKLpVetytFYoo7Q+1OMoGrokCIDMAEm0taEbvRi0yQfpztONjSQVJIlDWEwIUZGGRISTRTqU
tSX3c65nuzttfNKPDjhbcwTXD4l2zDr9s9X5s9u6MzkMW8zRROh3HkIb0pnauUNrk3DO4aILgnBl
qbA0AEnLH73oTe34KdrVLhsuQSBJzZ5YMDn3afWmZsWjclxaFQ5+rkmmDwiEOEpM/ESO8w1jzAsq
nRdLJxPdPMjNPWdcQTWSZcZIgRqbpSATVp75dlM9rhqjOnK5tTACOPQHkmAB8AIROjI1OIaO0L+h
YMloatdJ6+r+kxRpyKVg9LrAsHTjP6AoQRAbvXLrwTivsMdZeKIQUa3fquhc+wTEHp1NUe+2k87t
orNiksceZhRBMIQkjQfL/6fjLLKw8jM/kKGf/59U+KPIa3S9MIRYJR+JSlgKOZFF04AFEVNk6RUX
BL75pv9Gz/re8JuFT4/SHgMfF+TNb/abFLTRNP5LmkJiiGbhjlFtIezq46K+aqwyCDMK+ojAefAC
VYwnuc57hyFd/Xw1ri5Bfk620YsRC0LdpNqZUO8ehp3p7mG9+bSs9r9CDRSrpRZ8+Gk00bYpEqIL
kQqk+ZuJdufSMJlDhSAQwcJ5d03kTGjjq0IBcoqEjj7OxhJMUTAGLMCaaA7q2NylAd36Wu5hjCYH
sVYFEu+N85rCii1yhSMBPNmv4XwwjvScGSPk0MaGIDDpq5LS72jA0VCkgw6nsBNmoB6OWOrYHY3O
7Yenzaoz3vTmH+Mks/bhx9GtQFNLKliMMn/CIR/jlflhcGNpiROE4BneyW+mG+vZdKXwjpBtfT+5
XP1OHdxIGRLfIOSwU+gECrXunzbMoKQa9LQ8kzfftN5h9dyY+ntsO2NAyE5Jv5q1PjVMRvs4Bo3s
6vtoXb37XSvJ+IH3B0a2b8m9gb/Gv/FeimJG5Wa4mpAo/es9C7C4x0lP7Q1ummxXbffXTb5z7w2r
qdvwrIGZkJtAetOnKwWHx56mUi3WmFSsT1v7yFme7S+kMC/h1wbua6y4W+1b4gKYooCDlabo3S3/
2K9zGE1+4aM2/epivmhrGV0s4HPLixDj+h9qToq5BVyeyieb1SxWuGU9WA1Xl9XiT4uZCtBndigD
ymcD+aj5gf38nj7IIrefrndplsO6TydARufY1ID8hND1puz0ZtR51IfsGWrdEHEpuwrq9ePvsfG0
1f2Cu7e6/WRViJDZX4xunPXeSS6pRBJ6//xjA4fVy/6XkGCyy1pK7tperEaTtw/128ffEV/sI6QU
5Klu/8q6j8tUlC5x+/WOyCPrtTZpcZ9lvTe+/Vdv1b3EacE0Lx8hhcIhhHwLLg99EWKqZRwa4zg8
+YZ1dYvtbdoU4ZfUC0qNDJmBOew4KGmLrwSv9Xw6klkdX8Zju4vdm1H1hop4G73AaKR5f36hV/Zr
GQFO1vUvyyXbrue9iIcTZdTKWaNRHhwYD6jqCI+hAk+3n6iUz3GN4FQH3OQZBgJRxwPSCjzup9l4
qc09k92P+9+Wmyjg27Ot4mqeOtXV4fl7BGuJNtTOcKx/fj0wz3zRf5rc6HiAyT5iEPvBQD8PiKbs
9TiJF8JrpVFQbH+I2B/xigIEBebZ5d7/Y+zMmtvIka79hz5GcCmSxVttbq9je+yZdt8o3N3TXEVS
okRS/PXfc/IAYJF2WG8YTiVQKBCFXJDYEtWW8njtdFKJjEU3O6sI3wrHMcQdSDJCt/nwfb+fSnfH
WIS/pPEQk2i8235yvwqki2zOqDqFveVvyctLBCPlBfZKy6AKh9m2sLGhUfy92fNFsrijN1bfe+wR
2AndWP8fLkbqGdCio+Hh42T5OW7diN5CChanROM4GC2B52z8M86/uPOe0ZHVtcdIGtnyFBUR2335
65h/CJyw5FLclPqu1ap/50cpc7jb3vgiUiJSnkxl6cC9p3m3efvbDMy1BKKqt4wTm/2Fa6cpkGbq
r00KLq/5sX+rum1ch3Y6WILdc/e2D/On4bw1nM0/eKaNH7XKAzqgyfj2/uKy9STdRmKBIITxfZzL
tq4nXg8HcipqJUict4HN98DHq0ncl3b/l3+XTP65goyr0ckvUR4dz/wDZRFO7ixRUvdVTLqCefOY
bwvR3AwKWO7pQsfmUYjtmmTdhBZA1IkivNYCwCbeWGQZhh6lB1bB0m/ZZjLCWzqAoJfDbpXq0xlI
EoCKxZPe8GLdTpM/njJEIFEaaVoApxby70VaqY5ceCDgllurW74RH07NVSqLJ9CiqonDImKkImUF
yl0PBq+EbbsbaGLQMhjyjKTxXrqjyUKbIB4ndTiFlRIn+D04FMRBchGCj9TqYkdUgsryoZZmWeUN
RMoF8CqJQKJm+jw8SlIWSx7gL0hB5+xQmay8asRRoy5HE5kpap8dNxqOFuN9e9mefZChU88WjIzD
tsaKmD287v/robrejy7YE6FeHn888+evxszlfqBRMKb3ZB8Mmjt89/9HSxsuIKm+Z9Iw9pOfjphX
i7/K9KMYiH2+X1e7zDcNg9wspSy6sxMn8LH1EZaZXc+jkwzuMQ+1e/3XbVwcyueqGRsu4tHuMFmm
neuRMXkJpDedb788j/++5dxMkws32/U2uaEzz4ZXkwMXirLD2EWSfrv51r33tu9NP5z35/H2fLa9
oWSEie6G/GybuuQFcXWcdUzjBHdERyaObmL+VIuNHOAikALxkJDYq/QQPe71fH+423+Fn8xbwOH9
6uMJi0Wfge5HAfewtcx75CBIO2fmQycNx9GlgEmTP+4+jdQdlEABPJp16r9R/ES083gzH3w2E5ON
aRjtdF5OexfD1+EANk+7x49Y13NB3faLxhP9/ZtJpXlUguoWfdmved7X556NbJhkHw51NRYnS855
fjnaTdfrp97kgwYm4wE7w5mukycHRh5PFyh89wUoV1KAx/1rvqza+hoJ4SPlqMAV7WGKUOtVf/nX
86fBvu3NXS4qzSls2oPXcfcyJcgHjNwa21zftWJcKylyj4GPRcuZ13I4ySJdH8a2Ja/ao2vzANei
lgQuluO4FGv8mecxsnjovwUtq0Lr9vDqcPt4TVp5cdwd/5cIkiy41wHRNKO/HmmG3yrc0OIJlFjJ
3kOgtu/rbzD2/L5622M8vl5NXluA/Hz+zEkShJWXlBzvtJf9z0Qw37pP13eD4VXVxwaMVSQEMTly
Q17UBT3d6kgIP2BzjSR3BIaWG6DunJL4sImEqhZNYYTfKsE10KRaVguDd/X96L3GJGJS2NEcHEya
ObW1qN5oF78YhflLdj5DyKAtKaCmHchmGxc1JVq6344teaSk4SEYLQ0UZY43h9X9OIiNP9XX290H
Kk7bu/mBpeHH4+m/+BbXPcHJ/8brwzs3sKG/NqknKSqWsUjzt+v1wfYTf7QLKq6qjdYNlUUrO6Bs
2viWLtf10MZWREbQOmwtiWP90Xti8dL8aBO6Pv+6Kwee9GYsDRY9qDVetChVhJBHJ2sM3Pj5NLbJ
VSFl1v3UX8zeaby3vxge9pf7AUNRnR6fc73Cd5O891vnXtsL3VgmfcXlc6VN+H4mB5ms4HAJWxHZ
tRTdTdlRT2XJsltVbzQcA3XVge367uOu13+X95iE+rYGp3Z8uSySONHOz+cuSy0cUZBCML7YuBH/
gpZHxdDb7VeKy30HxeYYqGPzL7WWOx0Hrqa4gs99hBEsHKgBmdxZkAkEaBJBn7iwj79QiyeC3rnP
jeZ33gATcR5gpRh6BMAy2PMr62fpu1hJAR7m7MukuFhoy6964iq9HTtNqJ1nG0H4XfB8EjSESiJJ
G4igfDXY9PX6n/XtSCNN2groljZOGWIFvZC7Vj8GEmIEGZ4E5jNIkNc2eKvwsey9MZZP3iVAfLic
XzMXR6XdqYI4LKrhTX/w0RE+neaY9Q4DzYGDNvQFKA2yHN7+Zzi8fjhodER2N9m27r/TgMcJbj38
uH1u3YerV5JJA84P+6/qXIi5uPLEb1Jmq7/9pMedyb/cjT5M+p+fZpfzp74cwZEPevTmFecmY3tz
jHBCXR124/WFer36+3Y2/+Ki990Pk/b+7UN7trjQ4Ks9uZkuD6+81cb9GKWu7nBRizJxp9e6rTRW
1O+sd1cvH2k69z7I0dtOPWjjQLrdlZO7wbn/jN7TZrac76rWe5kHvy+676gDWrMJrXlJLAh4iUrf
uuszxPikl0teV0JpoIeLtFpUUzRszKbYgq+qi5U6IrIASdD2RXgtxHXzrfWeXSpnvGqmHXMnIpiZ
T0mtWx0FJG55gNlAtPkMeod8SmLBxW8SKlDHjBSWcxQqgBia+NFr/dp26vxkvMD5ChxCcsiv18O7
99kSZ6uasHVlum7liVF+ilaHO2zHAHd3/TeYLhhN88WtlkB4DiSQakQN3meOM3eB6gg7T5c67kcv
R8wQWih4E9H8L5MGaIpYfxo6JdFDm06loflDCqQJzX2c9zk8XHQmOuVuJQECGejGiJo+QCPWmHLo
+bjsvulhfcUeUZNsfqcZLh1NI+6pnqRHQ5uaVNYVopCXwPLo7oxmQSrSLMYv0OwnMx14khgMO3gn
HCFB3XOa3T8/7h9bs/EHbYqDQqYZZAFPIpPdI22WeIAMje6qABF0YCFyeU0EjiUXyGrJMoJwOWi9
uuYs5ly7wWJ/UT4+qK3BdIbR7ap/ZcQhmgW9hGh7iUUMtQ6e9g0lOsaIybSLjb6gfoLBAM6L9Aem
vBD4qitSQzsTFtyIiWyYN3ce/lhsLh6mulFiV+0vkq/3vHvERBUMgYx+EZGDyhK8GFSBfHq6V/9I
sCD+mp6Dc89lHG4a9rvcMDHqVBzz7J7vEpo9P8zGs/Wi/TG5FIKMDhY7az5oA4VC2yN0TjNi8mug
xluQ1jCfjjHFIboKH3y6H0rVUpgDOD/i0n5WNg8t4gV69SN8kHTf27E0Aj7p//bwb0QZzrBYq+o+
0+IidDC1VLpZKrxF2eKw5Hst1LkcYFKW9zyF92qp+SgcmC/uufvt/nLQvckHIfjlcqLVs/Rl2T0E
w+xN8/CDVMHBa7t5IFY+M2rrb9WBMbW+pvkcyocQBXc01nt43wkFkoUfIuqiiYKkwzZg99PL6UGX
WElLMu1yu3rFZ1hlIinxafrimNpzA7iZLW1Kz2KXRC7GYppDZ2WCPfHNmwrzMqYlJno4S45lqUAj
qMGmRElLcvssKtKpxA9/cH0Ll7g0s2XBw+ku6vP57qa7vdBWTepShNYIvwJCMSDcsRh3I1GSe880
Btl8oxCyAElPbkCtlnMf6p409iNbKVt6ecmfWSoHQop/MhvjzuK68Vy6JjatJd2VhnLmUYgCGROb
EhG7RWCqCwQ6sE8kiAGkANNGJQVJ8mIPCenYOlqO1moYutSGGpR6unKGJNJMJgwwdnlEicnAlmaM
sxJkj4dJufpKklhJ0aHtUmSzeaL9+YE4C0Oke3PX+UhzBymJE8je2BRP3sP3fldteXQ652qn4wM/
7EKJuuYmEGOHW2cgr6XD/FbxZljjlF8C+aiH6w+vqEIBSQdvzPVKxZMinoMTbPiDOCSFnxU9DBNs
1HxuJjK01sdjxv2fRksfkHx2oUyQaCBLB08Pun0QJQ3Myq7IvfWBnnD+jFN2VCTNN6CCxVYo4unl
LvlDcQLQqsNqxri75mNx0qqoD953x04Ny0IEQrGVtNJqcTiYBoSstFvELGgFpvPBCNfij8d52gXk
9sqb/WkmtYsaDRCrQG4WsmWTh7+xsZoK8SwGkBo0hgnM+x6Uektmo6zmuJLXeAKMVvIP8G0g6+rq
cXf56+6Xw8SnC0fR/eLEvoMvNhaOmDPneWOXX2s6Wdy3V5vbd+E4tI/twmCJ6UMTgbbPmp8EU8II
rQ5JgEQ9nwdOiB4F/aDYQKWkLJHi7qb3vu7Or72XiJk5tEee7bBGQUBA0BSGRMEJBQFHRIAS//TM
U3Ghwfx4N/kruSxJyiB0izWMuaJAEJgDiORY3MFhhTPIU/OL9T5GFSnYyn6L/CAuxLh4qvN09fiV
KMTHy7clLXHB5Le46kAMdWpxQWsobhZq3e+uXiD5+cZOSF7jhKju4Gq9gvTnjjVm1WHYGTzvnj+K
uiyU8MeSDOIAZUGADqYsOF2BSWuYjZafEFBdQZ4zMtIkqXHoZJK6i3DfI9yn4yCVu6aiBUEgD4GZ
KSgBYi0oPLwrM9CEBtZ6NDqrWxK60xGMhdqtDq6QpzvA1fYsIuc1ARPBZ2N+TQbudDyTvFFV4RGv
4iYC/LpyZc3ZYtXh9m7S2j60F7GlGQLwW4UMancWTvnT7rKKVUSuyJNJ4miTJJY5iNewgImRMVw/
+ex5QDlfSm6BTWtgeGuKS+xNeNRte9Dq6Pf9I0ckXC6m3aI8g6JAyGm80L6IcEEK1ekl0Q6DLzxR
n8Ad29zcs++qP/DXqcADd2E2dro1lQbvEdLvxQnNpv0rtRAXroKsWN/nT8ythpnD5Gy2BrSjxP2q
oWXYYiw4ud7p/mqSo5eFmYgB5/Xw79J7xJWn6npdRnkbq6GmG2AqVUcGYwYQ6AD3ggDru+2N/oTy
UAt6YpsKW8mBjLvLV8+dK2YyXYjlwivGpKRXswoj6hQgNQXqwmO0DpFmD0Q/ZO63/omTa676uBov
NYvo4EkBTx96asC4jYcfD9BZqpChVotFpNhQWV/f9t9IqvKxNgZmrdvHF3ozvF2fypT2rPeZzdGt
neyYHvbOerPZqL/qz+vqKfsM0p4NhIpfg6sQMHj8tD+zbESacwAJTgaJYRzCQAJQfMof2NMwDB1i
NpGToezBG6MnM6iHLbaPY7wSuwx9oM/1ypUqv+tf969iUfnniJIB3MPC6GyJNaXjOH4KmVLFGFYe
5pf9e+1foyZel+aprXYQKiY4l+v7QBJ0VLxH94tnNLAU0ZSGX7SlX492uoPUGVDfNWtK0uUMujss
WNevLvr3U0mG+2G4FhyGBwEy1IkdT/C6ONk32bGKAiM6CWS8vtVyHJgNaeaT8ewoo99dhC8VpXi/
dNZr8COUzCO42YhxIMECbUkmA1Hw5BgLNoeXSVK/nSYtQUmLBPO5hcc4UGyfIQxnPMzDONBM7qMU
ZrvcRQDpidz1FGS/4xpXbSSFVYBpYRmWdgjWIR17QUt5/Jr2Ms16W202Ov48DQR5aGg+GEgruG1L
C5NCoKXIAGK5BzcCNE7VwdPBCX8KUMEuXHQGlh8m6GOiBkbKV8VzbGc5uuY0cspdalpq7c91ejGG
ft0D//x0BZYQRnE17GIVnTt8ObRHu85yupWPJNoTcx1IkxIFInCeFbQ4InxFBMHpGoGIvIckIJ4v
qRZcsZt7Js9dlBFykSkyWFwYdC7+QqusOZgvKVQPWoLlzaJFYnpD4qcYMll/Hy5fLwZx3W4cLZfx
RKcXtjH4yQnFQmIjnKXIlwdCduyoQm0jQFMbCC5bVgZsrIcFW5MObYHQrECxQiPYskqwusINLh2A
QghJDJaCCWJMlZnGHONilPFonWmDhzgpCjBuaG6Bfjx9gUniiufG/gq6FBz91fWIDUXaWNc7260/
m7Rvu/3pg/0wQXLGlyL8sS9xDFgQM8x8H740m9rbmUgxez0ebg5XmxZnTONl0pnxYvM0COqaRMEN
ngbDAsJg00owkfNda6QWfa67KEOli59YD34nLgpjXPzjk4pmEPOT58o8D2MYlhFr2VAdFtHkCRwD
RvDhVh5EHjOSsrFqScSKFhhTJyTwKIX6T+4n3HZfyQs2s13ac0uA64BN7UJ2orATMA3Jvaj7sL9c
zjWlkWcsio6B5OYY8crsatS7IICIUTSK9r5TcVEOhQGVJXhJS5OoVg2BrWx4/wU+6uoszhkf9fqY
JezS6WKixDx4Y6C9XN3X+4fbO1YN7NDAOgdGcMgmCDpm9X2l3fNwASxQIIiDWcP7I8MWsOKBddBB
7Mg3jwCNoCt4A0g0JlThBumlmKvzRDGqgoJipUnaBcaAQ3gjncShY4X2dNenVDeBgdAqZrz4S3CC
SUjUCDB1q9CKSIEgmquivUtnC06OAk1cogUBb31rfYN6cfYUukK0oghAXiBd/8cDOx3cl/exLYcd
bl6OkVyDdLP7evDUXQ9wyomJD2Us/IV0ILbSQCCfOwRoBT0gYDbXsq3oBzxz0BYZyJGOQ0KpJvlM
ROgBAsFihpXMZZxDMg95gkSVjsPCnhIk5NFdJMJCS5J+0jHE4hNkhnxlXGHhNUElmSsGgjLMTGiQ
Qlxwj72hMoGos5EBhBRzAoio/fCqV2s/KRRNY4iMicx5QBH9iGidJ0jyVo2i/xtTZCHq5CRIqiOY
JYDQixQ6icMfL7DG2f2lOoHXqbq6Hp1Vfd2HcW5CtPfTfr2VGFmqz7ZfQ3+zSYi37Qcg3mNXGx2r
4bk4Jh1uJ8GynFS9yJ+HEaJv1uut68k09vnYKEj0JYfFFgKjyRFqooKobrtSJA4xCUbQvRCnMVkN
kQrlTD9DU9HEDq08Z3/M1clezSCcJTTJqfp0Wr3QxNQgxQQBvkCLzk80LNt+mVRhWqUHXc4Gf4f+
/e1uMx1t/iUrLm5G15wH7a8/NDPB89O0c8VK4OHoG9FC6cbXpAYt75lJCV4chwVpqFEnN6HkMM9b
mhK5s431D8td+IMabN19lvEKjQxN3O1mC7xJB/DVa87NQJ6YgyBuiqAySUt+mTwmhw48EzUwwHcX
rdd53ILnD5Ni8HixmV+CK0fYVkALjBFLCyn/l2mvTqc6nfdCRLhnjPs32VnR5mx5/9yganXXo8f7
wWj/Ub0b2oBtl3f/Cfmo9nFlXO4KrU6hGhmV97Q/JGW+YzOMZMcCZNeWMZfcBDSGeQ9ISI4Z9cvw
iVW5YX3X1zXE/kGLLWWD6Bd6XyhnMv6t8w09Aqr3aaPkmSeq7FJy7YmpinkfJbhZEOjyetOLdXWy
65UeQUvLZE39uKXfo4i0KAzPOfCJ2SGNe3HUA9JuPjRc1eP/6jrMfGqXF93BlBKCu4mZdQuUpsk3
5CU2VunTv55WN7caiJATWNQNvws3syecRM2ywc7EUTxp6Q1NQ5L5PAb81kGYk9ZE2rDJ09j9FuN8
Z3VHVLQSpVhl8fT23zhqw0h1sUWx+T2gM3qsm0xYejgfzODx8YwxBagy2LYxDWEcGOJIuY//DJ+1
u90PyAfOXv7/baR1I3Dm7ZW2X+5w3wgFaWHoi/bA9zc4xHSK6Kd2D4UuMhPRuRbZBVpBhcrq2jN5
QVR6dOaGzhNuaGwAFDNAz2UDBNeflaByciGiTik23vEjvjWS/RxoJBfnehTOMcKbhQOTewDeym2i
iqs+/f9u1zGhZIaKw4Or7s3qPrnZIb/foqX1u8n2NB/T0krLu22lPMnvnK6T3g2uV3rwvn40YXn+
1C+oC3T2zben1ecuLhOKZrEHBSglwUxLiqab09wv8N0SUN8q6wYjiV9ObdpAxtfjsU5YEPSbiVFQ
++OdnpDmZKAqmy3vLFHpw1kGUd992mnDhyVIMjbX89dmdntHcMGwn/lJLBX3p4og0fwgwqMKhq/b
+2jo1PgkIgtAjAiqzu+bEeKu1eYXN3Gy+zNpDOPxVSmNQU9uAyNYshyIbeNlRtURGllSgho0bB1l
jnq/XrXjDItrTnL5vSbCe+vHi94sCE0emjtvRYifL3Vzeq6nq0TrkODAN5uJQHjKrCTpmpsMm4r2
P1unh0wkoq4IRUWREgPh3LFTFpqH0FRo2jHAG7CtBlFgJTA4jkc88HojCXTtNrDTNaLJhs5DKnr0
0qkbp4dyH186+MPusjfTPlyneM6Enl4vhtWQDQaeO83JXjgAujwSqczxpfy23xLUIjm5+F6PDEBs
tfBBIEDWFfga2y3A8gtnpaYfjNLs0ijvZaaYVOf8844CU4iXqA1RYDO4Bfz5yRYg4nMzkv2YYbWr
sjIL6A4cJWHNAf+T0yoiLBAnAI/HGuvvaZXFs6J75mhbnNZyq/DFeRTUWmU3jbH/gCaYsfFCLTGf
/ovaz+aD14phtiE0MUbS5d00IUWVQKOaf2hX2MW8ggNM9nyOB3hTX8RKE1lmn0frD87tTOC7+vGS
PyISmPaxEyPIzi/EMwlTEgXx3JBiwG2Rpn2G5LUgoc/ccSISBBKNAHmZsvP0QfNDwCmw+cOl/BPP
PXlCiNZRA7mdY9YnmMzMB6SCQ7ywkMFsY6i30oDTfEYCc0bMxyoageHm9jG2s6ejvmYmGEie1HQH
qKgSHoLSZKYrkXeIMEoNA9uTlDFm5V3ymAXT1kXPPBvCXrZ94S1wMxzQgU6IDkmQyZ5iNcCA32xs
8pIRsps/gTZ1XTxcneuEPazvwC5KV9USm01H7zmSv2V+OfbLxsaQ7EiBJFcNSJCg50a3mMW3p6GG
G8rpRfb4MXB/+3ETkIsj1bUnWj4D3F9iONlctX4HpXk5D1l+ItpV1EQZ2s9LEEXVyYQUkqOuTtZ1
fs8VBTcCBOcNwSgjPSrDpeA1MlBtoN8yDmQbAZMBw+F/tsvLExqvttx6FM3oj25P1zqFoR/62cb4
+JFUo+ychuoUyplIL4ylq9OF1BonKV0umx2MmK5ka/ywLX8qjSmvQ9253/UXh7sPIhFs4+Dj4x5E
V6PdFbd5TzvPr6iLpj/OeMxf1yQjOISTQxCT0nGgkYYOtcW1qRiQ7cX/jjOQkT3T3AvbmMukU6d/
Hn8aj3GsIfsldeF5HoQ+mw41TAf39TxnyEKK7a04ZxcDF/TS5tvo7tU7KauY+QRx1x6XftePw6ua
Y/QxbgeWnh28JFp5Ec1jdmlgoqQ39utJk5JiLQXikNTobfVWvHy6aj8cTH577F8tPsEwhaPhj7MA
B5LyElucTrEEWwy7XW7t7A67Q+4M19i+wRbb2fRh9zy+u4vDptA7DX8LO+fBr+UXskYCMas0Etx1
ig1CsZkRgAR1nBlqWhRzTUkdTvDGqKgzujkosQTR2DtRG7Nk5SkIGQxl4jWMXtlxETQO3D5cPLJ5
MTtoNTEhOKEQ07OjnAjF/bMfNaE7sbGPxLg7hI50wECox6Gq/uEahOjJpNnDaHuD5DtI/ksXhrpp
ZS+donPWLnmfobUMzQ6NMVvKc1OdRGcAbid/vcAEZycwYAIuvuIcMvuXuChjyB2up0xwmK6q6nDb
3XyCAbAcoa7pH7ct8JMWfOh79x/mdohBVWIEZlHi8gkSTkU+EvbaoQBBJeP7L6bs6n+rr2CiX2N8
BVGJQl2nG/HgUUsZEnwN9hnA8MirWkg/1ETSTVbbIIW+EG0j6xuakQaiRaqw3olaJkEIkQYpQU3Q
JKrhwdkbz7IW57lpagJaxUMaRxOiKbroukxCUh1M2g2TTCjXFwgYN5cdl6JEQM6edXCC1RlVHMj4
4QjN8/1sMNosFh/SegY/BjkgVBbf/JdUi6zJh80BAnTwEhQ4m7ggoDR17OZCQTeFUMRKozk7YQ1Z
LPSDEuAPfyLmEMuxdArNRIq75SxuEAYEehgSNW2AhU5Zuc6nGDB5MyBUov0N8V4NjmJ1py5Ba9LG
hCnQEhVy9wIZzq5oCjJ02+w6YOdBT1syzzYAtqbb2bj1cHuIC+ZofX7KZECujFiSjNPyIBYlI+3L
zb12xzlmBEiW6EmdnFE/MDThwEWEvAHvdBNnnlq01ixQkhXzMVKfnlEpQ2HPVUAHIbEbHxxChXEP
qRyDJODWjYYY5loUMgEtVKbbGfWKPB2R1eUyzWSLXg0bLZEvFnfBbSyBvEDCTl92UFOUhjWejUco
RFZ1O0TO7KTZ7fqxNxndjuI0GuSyJqTpLcCynoigooFWjUaA5C4w9F+y9Ul0FAiNiCaqze++SDXS
ATIV07w5kEma6AYhpzWjodWiXJTEBI6fhjfPktFZiBLANzGpyahmx71Ec06U57kikEL6yBdsFcCm
GSy1+DicaHWUasOrGgL7g90kPAitErP95bvN1P7iajx8Z4wSCLxRWkxv73CYFlv5iIAw5fqmZpCS
suG6D594m4d3y6f713J4YCu9wQGQn97KDJYg6/2zu+3vSS/EsGGJ1x+7+bThH50v2VERJUiDx1iC
FEoNl1PqriONh1S7KHlwsjgKBOclZ3D6/bp1Wc/TCoy5JrzXHD+toRl48adt58R5l3160fr1dxcO
LIhrQmfDlnKZ6+VzEhJbuMhNtNQeZNW+6A6bGypcJjXVGXkkC+aGBjYETBpg7kEoQJsr/E5oUbIT
a9oNVIw3+ISCEOU7ypcaLxAkOI+/Zr6TqXU4WfLSqd7yhwicaXFwVOKDYRgcxg+4UL2QCo3533KG
5GF1wd3WfOv46UnuCZvtr32cxGUEBUPCy+0/4mrfP0jjxsW/deodVuRzaSYC5aAP0Y2G7s0Ou6sF
/h5Qi9iP1o7AZjCzysOTRwMQiKT2MzfaRmeI5iRYw/JeHm+Ako0nmiQ6LHVSQdTIPhI0v+SRsugf
xBcD50B1wYHUnnoPRrhOvBTbiHjeBqHPXsoVsRuG7wdxALdoA93WQI6JyFjIJr6oJvoEEXgg+mBd
bKOh/V4T8h6ZCsmIFtzkA5LSnnMdbF7nCr2nck8Vo9RaVnna+doYGaDciuHons2QlibwlrRfNlM0
euAnkwBkdU4LkDifPn+tq+3voakSk8hDTsiAzk/tN9fLd/VmLr/rbmzzCY0Nku5NIEJxlEFLGBJV
K4UlRhu4VYzwoTE5ksSBKA2Reow8aqLu9TN+GnfPeCXp9j/z7ZYIN0Jpivqxevu4n16MV/Obh/7D
5aba3qz2uvL2r59s+qeIRhfjViJNK2K7Z+YPoiZeRaAiTyON4Xm+Hy4uD89UJkSUL/NnAQl0VOv+
G3+Z+aDe9d+a5hTIA50isgLAiOE7SS1fa8Rf54/STR1PJ6NAk9KDf5HSBowpDWTcwPRAvdngIeUj
ecUpCxwmgFJ3MxCeMjWZ2+4lvvCnD2bXz73VzWB2dYv3ndVi8K5aIij85/lqEodcVQozudr5qSZS
L72671/3/9zSHcj5S25QvireCr/c6YNg3uJPNGoWdxAk2zlzJ1Gebb7J7yZwvEpOY+TnSA+C0wsM
H2Cxusmn24JDo8iOY+9e1i6koFWIWj35lCtR6xkPhTTChaXdp951t1fVbH8zXOJVVqOnWOhwec2S
rKuOkI4ZrZTtdfWm/ARQqorwx26Np8zYajScDD7L+UQ9Y/ygFSyaqCwCETV5dVBM35WPFO1uqVfs
f/W0Dh9WTFJ+ScX46i4PGJ1Vq9Srbl+zQvAGH+Hxib6mE1eVUpY/jeLIxOeAeGKcdILbqbTW5mTB
p5n98mEaE9bsui06n/fjQ5OGJ7tnjZh0nuKnaqlRTej+IyBPRMhY7WZfqvtPT3ej5eXzaPC2otNR
i+TpreR5xp9EKs8I/pA2N2n5wwzng+VaF0yrRpEN2Hrf63waVE+ojO3zP+3NLVZUpcN5tCD8mzyU
IOlEGtxtSSryxEO1/VE5p2jmZR5qbOj6MdDP63SiLzM4+slqPf+S1x4hE2VJkPft69Vt7/fslzEd
xwl2SN8YHwtOMCWAph0InAh+egIb3Tq5uO1o0z0tb7hkHwDa2xEjQCPyVuoIEMOh1am/99aTuZzn
hMU36b/VL8hFKgWWvpnx6sMj6xHIVeEFEFF78ttz97qNf6q57Fq91IDOQCeuzNVKc8w8pmrAp9Zl
9adrSbIRoCrqeSfZARFXUl6qUDdVZDB+3tmAysaeTEusf0nj7P2X2WR3Q+rxa6hMvo/m0B91zsfe
/j0gLQSM7jJaR3dhk0YdNowWeUS3qyqGhU8NeEBwDsySVnt39bS+qv7r9aF8ekN/FdJff06BRkoV
VHx8vlwEgTWq9OuB5Nn1JuyJYhjZ6Xblxr8e9NrDM0f+vSHOyXej+epzuv+TX6KnAyZjItsWsjZi
5EiP6K7QKXmUX8wB+kX60HBUEftK3Dd66wXSRveInlTHyJ4ApC0MIglXBDkSe2ORs4Tl3hGPCsdr
fxF6KwCg9YKlx4p0/Hfde1ckJ10bZ0aAWOKQmIABIUqgeRMp8/iJr4cAhr9u7s7ZVb+0N7fKcy9V
r1f32IXGabHTKczZw2G1ZRNa/S5t22y2N02eRy9ufTcxUC5yaWFSbZYYqmnzth/ZRjRvc8xh3RZb
d2lpYrSxIVG3d1qu8LGNgMn7vm1Pb0WKSRX3VvXjm/YNKCop96e0NGINGUBSt8B4Qc3soWuT7wuX
x8onseUrbtEjb6wKQgvkSOTIkk8OD9peoEK08snkyahb9dtcUl5zt4lOWJxSYTuYD+87dXuafbXT
xGb5fG8vCSaB2d2EoNVtD9Lqd/XV3We3PtBmoG3L0Z/bgZyJJEMwehSTQvweY0S4Xk/tx0d7mKBG
kQSysMm2JY+KDnoIwTRDYqpFzCiQbo6BAxC7rZxHQ0SCeAGIENzbAC0y36eTtFAAMd3dMFwzNWl3
zyg3aGjaSWrc64SaLlqXdIfmU+hIYiEoCI3cPOQMuT3o+DV9R6euBZgLYw2xjT/jPuuHnboanHtq
Ws8m7cntvrmGyOx/DBehKjSUIMVpY8lWrA6AQN5C58YwnzStCW3oCS1dtosNTdhsMYteeYQHvrrE
w73oFNahqScUWgG1FR5SoOdMHxCixo1ADNMKSxjc9gGkwvo1ncDVb5c+OZEgtJx2axQCJDUXokVi
rLnT+L9udlwen81Jnrf7mXI7VP3hePGwvWtM79PSDpxfXcudXnNYStObKhYroBFJlOdJOIMU83k5
wU/cx5xc5GTK8boJaVpCI5dTf38aXBDqCnMq38BlAYWCOTCo8/AqaFgeG4Gweup9XQ2o+ejQnFDV
9Ie2ktAQaT+SfOKYNwQ1mfeHu1frfyC2DUprV/diQNMY2kNmB2vW1tP0X9C4SW8oS4rpW2Ac+EQS
CWYaCqG03f3hn7DKzT3AXGBZ6C1iHMXCKpSpgqKblL/F6u7ibiPL09IMfIGJ2tos39TN50x0tjjx
cLvtLJcPAwsvvAPP6FYOFIW3Q3k2wrwChCMMofS2uhzhpCw894rUEMwiW2gJYUJYi/Sa4oaQDORI
vqxvQ35J9ubEUKne3wv9rGUZn9HQll2aFaS0e0HQlaXdHzbb3x+/4qKjYQ6ia2lWETMa14hxYEFo
cUJYp7QMyS+1//nCgtqfbhHTpcspkx9cmc/uxoPZw3Sx/EDXyy9IsGKeNUwT6JH/WtBIKKIHBYha
4rLc8Ze2JotlMTnuyDSguUtw6x9FKKxEJId0zBQEiUcWJxyspL3exN3oTUiLJ7WZBajQwASQ2gzn
KR66Ils042lX1yRGEoEjDTSbmWnAX2K0E4htFQ0BXqbK6UkwLdl1htWgX7dH+BfocyT01GJ5eNqO
n1gcb7/VDF6mQpAim4y08ZEY2IuWEJ8JAyInFgy5iBR1Gium0AYy5F4MVPrrVVVrGSbFsmgU6Qiy
HGnSdN8JMbLdIa0TnRotL6J4p0J7dbGRie6nIKGViEEKQd81aRqILswR52FUiAftSygSAm4ygFgm
6NucaMK8ICLdnxJjiJh0+l3+1Wf7EHqHTqddL+rOW+1Qo90tJk1oSjRJc8sske3HMDwgBy8WLeZH
7t2AEAQomx7NpQg++ZinA4MypkgTxj5mNFdsJHYXpW4pZGeFu/lQYEppmvhFdkDofyAaTV+zH/ot
HRUxQ/onpIdogUWYyiIqJOLWFch4ekd3HgJACUTIvRRQpIruBP/AS24AykbJcBFbH0mKpdVCVJPW
hCTx/zIgGPyUogPusdPuhPYIr5Cn4jV7Wkwn7cWsy9KNDlnzI4WskDKN1TwnvuLKEZzOu96ulo3Y
DbMDZCbJsBicEJeUahO8UvgSxG/L7xW/RtPAth6KglAmkOrMcY3lRasTceeJqhCTEGQ8rnWFG616
lNaG+OES4DZwrsQy5wGp2Xa1qa9G46c0we1EGA0ESAb5YZTqZXJoPMJzD6shjWM9WWk0WbPwqNRI
GEPjN4zsj6oj2cNwmLUIvOzG4kejZ+N7+aa4N2fInQs0lYXdvEDUrSgX8+QjFUhwmwEpTSu0xtT2
Yfvz/SBAmsA0ARLVJ4WBmT44byrBdpDgfRfl3Ij9/fLy0B0nMlNbtWc0oxEf7nORQJeaio9SPURs
QrXR6YqSW/4Ii1sXKuNAe6XBY3SSkvjscchyr5blBmn5s7KBiYyDyJE3GdIwkdlJ5Jqgl0MzQA0T
BKgZzM72kw2dY1YsHb9kfeAWK736YvDqpskJTSVFmY6CmDGyXRV/NXHLk+N8uf3Yo5P4PeEP3N8R
XjWpkjRV9lILTu2d77ruaacjbwAJtqtRVNSWXr8ZbI7phhp4qXT3vIMeSypuwjmpOFbheJmnJwcv
kJV0v2DoROnB5/ez1asPaXNJMwsPHQVxbXTpmL5lNOSKUhbp4BlCPWGeNISQfhr+cKMieLSccWBq
Xe9KDXizWHyp+Gk9oev2BEMMVtw3/Djfk/ae0oI0WmnHo6dgasuD6M5BHRNkYp50vsKcYyji8dCF
mQj1vK/b5lw4cLyLK2T4DPNAgxNArRHkdIqsNq2T70zKKD9uhN8WS0VHpXtiyHG3uHlKv35y/q9J
RWimxQzKIFDGcc0ifJ/qTCu6xkMsXX+06rJ5lkWb1Xz2RT8WPaU+JCbszRmMzyEmOJAik6Uv24AT
BrEZ07TGVxzPwJldWf8xKutM3HNE796cl8TkaY7ypP3yQEyqjzVRa0D3pChAVJ26A65OWnKZo21E
3clivUVHY2WV9FXrmhsSOZibyqU75qjBZKQfaerTvB1EvRAd2z13KUp7cnHj9nEXKjlmUF0J3ZEm
TTzVKD/5bqYfZRuoitH70THyS01NLX/3L5hn7R+mfzpsMcTpTr8edXtysnPambf69fxx9rTDPNuO
1Pvxw5sBnWj0A3yF91bwJaRI9+KPTp8Vetz2siUOOUTKwD295+4ADYxcAREwQ0TLGti8vMLDJNM+
xS1OrHbC2ChewThXJxgBRtL6l5gysxQMZK4ColFgODNq4VhHyQZCBjPc/Zfp5koKB5LCY0CFo9Us
Sjet5uAmyOVEkOh3idFYhqS9RBhZUSdD+w7bDnFoUbUrLkXF9/0ZYdrT8W7/uO7kQQy/ZbbECd8z
y9U6gOwEI6ZKolKeoIMeuB+aXC8+gnlIIxMFlVctOega6/vZKoEipMfOM/664yHNQd3e7IJ7oUmH
OAWmsWWon6J2ftCAGsrQ9JCtkKdJkkKbdGQIQhWBfkYlvtX8HIIDXWhoUccrESHDsmtIpXkKfIEU
wx+OWbATt437c26GGODP/pwUw8dxve7u17f5AgL0h+UDSLNjJ9G64CYEeEHASxiOXvkcvHspT7Y0
SBB0AMSmTkOaOe8EFBka06XxZPNNsqS57kQkrwt5KubEboxMpipvEsDLO4XaeqTX4i+zuhnXpIKM
U7peYLFyIBvpJmqhPYmkmLpnuLt8ExtoWQTRQTTEqEwtgFsCecE4lAVx8GQ7mcnTmBHyG5fzgUwU
vxULJahQuAUtGjLLXxgFiJYmE4QEWorz/m4zEr/oUKKY2aS8wFr9H45qwFp9XJOwxVuri3ELdfOo
xu1+e1j2uo+fzFMeu/CbcBPwqoPEhOFs7kpnemLjsVVy+w/4yz1NNrDPFAFRc6QZ0UoabW1tcDzB
ATuk8+7mSbiiBNhMDKPD5DCAmC6YxIoAHAQGAGL7xsZ+JRBbsauIvSlhO6PPYQyiqGpDswfQwTxz
Bs0zQNLZQhEKhAJ4w5BkB1KMwBnKSzeKDuFFGEMIC9o/X02GqOYdEJgBSMODBL8Qc3K+YDpSzROw
0NPF5vbtr1miG6dzzhQ/I+sBE1i436h6vbM53e1t1dv17xeddzCDxmYxQoP+Ho6BmAsgJ6QlQEtw
oBC6bhk0GBYwOVXnbSBVDedZPRRomBSk8by1mH/xt6QTQkTMaEDjlBy3xq0bR+H4TZ7r9znU/pm/
2/m7/cM6dUgwGCxLatqjedV+etbhEGpX99YfxVPR7cBvu978y5HH5lfMNVze969GnXkcOA+1xvM5
OyeY0h68NhuaA6vpTheJmRfhNfocT8V5DB2qEp7kV8SfzIkGR6K7WFzYDi8WvfVrkoqpoZEFfAoX
mU9zF5b/8sDMB0LYLJYfK91yxCtYd/zE54c9l4SFfBAjzGvtxUsL+NRtM45+lyf7L8NN/+uqjzOK
aCjaave0/0QDzWety03v+asa5e639fp1b7B/p0heIa2WgxT3h2syS3o8hrYbLtVVS4Q8HiFXmVJj
a+r4nPxN/qDyWeqk9Wm9dxqXIEOGlsBVtyr3D6OBebRlwR7Ljb08d3XndWs7v9kenq4Xt713vapf
XdR7rnWyidXf7C/7k3/PHra/K6XFhY4SSi95h+014HbWOu/MzrY7PEqwSMKsYmAra1JXbe5Y768+
6vYnrn3+7f5p/o08cDvw1wJZnTkW8wmQalD35ToKDX2uo4eL+eB5MNUMJorhnvkf9RvV4+oVf6Ag
qdbRsR7O1XUxcZSNM22PbA32/550dfJSL+adyJZkoMS4dbzXz4WJKbJGt51N1IlAQqy61gcWbmIT
iWaqvYs57fvldyzC/AKBty23FOZoszCX7b7BUPOppB53uHogkAqbsjy4kmdyspTSCuLSgC6qIFHl
Ru3z470MTyJwspVGbiKrPLVPDp6cJ4q0pA/nyh/kDJdvi7fFdpKmwGaUaERAGkAKFBJdGqLQ6OZI
JuqHzg7ugPjE4Sf+okB0PXD5KqoBrmkd3uErXKIRUohKPPOmEuWZRlYXTFw/qFQhaB9F2daIiFU4
oUI8rZFAHOj4lMi1k2AEJHWz+Q1NHt4EiDGkkS+BtNqNnNH5ITmlGKsCynBJ/JB+C13JFtQ03UWM
Pjr95GNMVDhC8SDkNxIH7coT16c9iHtoXaYzgxekql+vtMvUZRjqbsH2Y18uUsjnov1l4A6616V9
u/1KrDzxDAIfCKKDZPN1rQYhMMnA2UIcFMdkRwwjKZivYoRI++pQFN/3eD281c1/k/vL5elUnUvh
tza3bFrNdUiqkOsDw8awDZos0YZCw96kuVFxKCpDomXIglBas0mb6GChHv6wKCNthyorOs2bfk5z
UkyYI0dgG5V03sMynPbeDLYH3cpLoAKGrokh+chNTUAM/9/D7eShfl4OOm/FuacC5Kj5FegBQowS
dJDz5HpYxBwRGGHd/y2zUqsCSAk18IB7vb58vJzNufUQ47+k0g60/ObbrzU491P9OJbmKj/GcGzd
Y7PLD64hZ4N9pzWb+wA8aqqpuPlsKkZiYzsTCQ5uSrLTPskNQiwsRHZACXwueIEgFAB0oCWE5NlJ
1JVHf3nIl3WQ2rcM8pKCygPAjcZ5pemF51kT2FrESPSQFPNUq23ucEodiXL0Zfx+94+TrFRjBFE+
mBol3+ml/jIrs315cmgB/uBLzCVAITEyAMHgog55LgHUsRhANB1g4Vk5TKT8kc7Jp5AQZZGQvk1W
XOBqB6Mp9zd5+uJHTwvhIf2NLDL+q5jBFyDKmpz8aKTFS+409Cz4PX7ZVEibZtQV8rj4NXA+YFH2
6ScoNncoSiGH/pDKaYHNq05qLZIJ/pksXv+fs/NqbuvYsvAvYhVyeCUlyrKS7St7LL2wfDVjkCAJ
kATzr59vrdXdOIA84q2pamzszmGHzn2SH+mRT1Kt5UtonNFn9YSOKvEVDoJEuAF5xGwz9K0yKOUD
WLAjT2Apcla8S+skB7VJMAKQNCbZ0EaJAqxBE6QLE1xFcscVRGk2kslJZFJiPH+S1ALj6sYJmqoL
1mllI7gQKRb+Q3CtNqVfojNDd99Ke6uzVMj2PRI0PSbh0vNgRa9InX9JhwPaRdBJuES9a0MdPZRl
BjQTrtKbqN68sENYoiZG+oEyzCUG/RCGGKSGH3h6h+i8pERiMWhgpUpP4Ylpfd/GPQcqPWvridnW
JrdrlMROeuXrnVjo5kvwlkVWUuqIWnm5KoJeQgviZf2U2miqlaJr04dQSb4+jp9USI56qqAP168H
75I3kC7t4bAUrg7ykzXx0KhAnoVhgg5S6p4EiUO4VsogbebuVf5SbXCn3PtKKQmhqnMLg2RSCnwX
vVeX/yIJxXd74APhPAOpF1+ce110rKsFyra2s/5TKqVhOrWelJLWhqVSxKJSX9Wp184c13jgCJLO
ObvlG82DfKOMjqU3enP5b/oYHJioI84gSSdRftwb9mffn8gY8Ckp5jk9lv35wtDeyvLzCV+ZvBvM
eu81G5mPfiYXMl3z4I2mDqDFwR3jesrMpC5E0G/QifihVj7lmF6Eko6GZ3rNta1OoQv6mmRglJoR
FFOss0e2yDtrUovp1fKQYZ/P2bjDHN36ALc0x2gzL8sFqKPVwc2r+fkn9EhXfbiboa/k0a4olKgP
QgVBc9SPkHcWMXFFKTwwylo/nvxxejv8fdj7i9UBtM3slKdAtHTF91U+RZEk9PVw8NPk3kNZnLU/
HF8NFueLT+trvn9R9yqkfRbDh8OFLlvP6kjaiqlEzBATeLr482C1Kd/lxe7BLNNajzphWmkmOvNw
YuPm8DQcuPMKFnYYCmYDYpa3T39dLz+vZ1q6jGt4cQP/LZ4n76fT1S9TLhHiF7bdjiVzdqSxwu3m
+nB1uj5WTNaQkoxDw0VE/zGT8nHf74ZsuPHVX86bc/yfj8jubn88nw4vri7H971fysNWZAj/IB9A
cpwxcNe3ROMczvIATvypgxGACBMhwoTVu80lg2RyDct6yOZ/UNitwRzhKOv1244RbiMUfIYJTg8W
K5wX/iM5j8zMsLtcm1g+ap1KAGd/UbVUBhjTLW5mvxSMMRmGBFVPQrAnNPyckPjG+Kl50M7Bqvvh
0dXZduMIT6InNEhwt0CaY+h9DY3e29pwRgWUPUgkbg9S5X/sy9k+UEj6cPQwHThwu6Nex0Nqloz8
6nAgA4AMBDTXkGgmAcTPHTpp0W/ljEObtXqWqiw8pwRmczkChoxFvhIAqzs+3JjR1q9d4kcOGBCv
mRE34YO0FBwXH3oK3NLPAJ3qYv4TZ3JaJ4qUtc6ldcW1W44IItkSR328MCIbCGfgX4LosTrkG1uK
B0RHUQRMXBpOidxIVB8fbM0HBKsLzzi1jn9SiVYV3HemaNE7gRSMcOBoJYoCQrFyb8y7KfhjUuqO
Q2ri2qUarYJU6cd6hO/D/JMe4bsxnAnhAtFwureaPh2Mr6+WN73Nr1JcSFQEzDIRsctBaWQHzyZr
CBfSwL7/5uB15j/wO0hghslRCLjAsmUGwmDbN1o86Gfcj4lOiIQQ0PODph6amOC/8fzOU0RLXzsn
JGHLq8TkRfHpW1FyUQ4oaZBaGwnw3+vZUTlDQNj0ygSJWkz9UtFUkQfu9cy9qwuMoRrRBdIePiBO
zuBlfyj60NpMZfunc5ZRAdSq1RCXGPgUJLAcXgnrBsKjMdrqDzdj7/IswoeLN4Ngzq4nVjxjIu3E
w4o7BtzLVZF9YM41Fw7m2EOZQNTVIlLmOffRhd7JJpFNuQbMClLSwzkIMOICwiQgEK5vjrg8vbq+
PNbbv+U2Ck5FKaAoIjsEVyQd6ZQktYFwnSYkuWiXncOjeEQegyQ1xa8xhVS8CWSEExnoItoHIihO
ex6xviCcex+C08r6eNjv9QZ8smeoy2V7nfzwevIwntxfPPyrvF8YiQRK+Drjx1j5evXqzcNU/Z0Y
U9+6bkG7ETIOxcWdayTbNn/+Otwvbra8p6ernR/OdKQEjkkZAp0lztgSGRwkhQHSgXlVett/Wqq8
OG1ZaYJSxwFPo0MMwoAUlT6vO6fervcgGYhS4I7swNJZ1X24fz17m+15sW2+1aaPKfOsrPdd8Utg
jVBzPCz337AQozhV2XNvR3j5XH04nB/o44pY7J6wgTg3BP+EAsLeQKQGqOcEkLbI4enz4T17Bx2J
QQoJBFvDw2XSXWZfEghuK3eFwa+1FtH4Sq+j2VydlHa5X3Gy3hkxqOdFDtbv/24SUNdUIwDuj0DR
msAfc/po9v0RkjG3hqcz9vqnU05N7932ulmvVpP55PSKWUJnXW7zerN6Fz70shuoxnQwcGNBkEhF
Q8LQnVEdDi04HAkOjOl9ffrj+lHcTCCc6mC3hYFHzbBR8FosGvgD7wQomp8vpYn5OktTsCsdm4eX
3q4pPRVB8KndAnGwxagfqKtM8G/wIBtxOQabUf0LzT+8i58fcKmcXlkTtkM7r/lyBnyHCa+FyQJ3
BjZwHEasSFiSheWAs2/nn0lIk7XK+i2p5K3StRVZl5Su/qHcHsgKLFqmbnmD8CUH2jltlxFCFh5b
A5Kim2l96kvIsSobNwJeQbodZxkB192hMgCO4OU0zsbKYnteh+aLNog3dUkdgTQOdaT+raY0DHha
CPfZmc+w62MJpep1bY5ylGIhX7O3KB0SJitth5ECFmCKBQTXWdAcAiXXZkrXvHzY9pDI7uKSffQr
vkrBi0mz28e/Zqf3x96gqRRni+huq2FGk4tvD8v7X0lVdbmg3WpHnw6e+qBUgDuPeWb+vKLto1ai
KNJlRg+ABwlE+EDKIdFIYvoDJASk/22p0wCetC3GF69Hs7NPuruJlPeWfPfE0zmi6QmhjNqAPjcx
Wzz9LqG8Gr+LbJIaCQVHCsEvbt/eT3XAQqL17Cuq6sfLcSYKyvTPQ/40wuUvg0HRvCGmD+mmHWgT
2pjaR8VGVwJTc1ohzSFrXfvK9ETLksU465ynqlMTbVN5ZJ/JCC2V9gJJyiqvZwY12eScFJ+/ls/c
WEm3ByccmWNcvpKrOVAzRHPOW6CBw3dPgxMsBVDWdapUJ0y4UVinQFmxMYb2N5BS8sAfq//B/Lt7
mv25vl45mvSGExDf4+wc83qePSxPVpcD9jk9Jhd78Fwbj7axvgLdsyhI1jBVoBzNYIFwBSYcggsG
rqhDF2tiayEcMVE+Va0Ttquf8NcHaBEq74REQXvyHdXjfYfp7eHtuZbTpEe0eWLAP6Zsl1gnSBt4
F4pw8mWTjzJSgwbJ3T0VDqkAMBVoSAqtcmkQ1YpLoXErfUsKGx3qsshXe0cqtItCdeuiS8oJ3NTO
xdrRRUQvPV+9vn3nHgaLVFr2D6LZsE/PP3g/oapbB/VRNrY42ThG5KLpQKLspOnKEgH/dWZC7rev
F94+3o7DooYJlTjAhiDE4IhrpDnqzJ0YwqueC9Fx8hFubBlVAaPoykI2Eu5l8Qh1V8YtDkhGZNGS
qTXrOg7C22LBfyTu4fBudizJrnsNNeneV7CiSr3pQLm0/o5T5Dt5S6fUXWdwyaQHYiQpLyuW+rpF
Mo1bhHcr5MaQHOL9WDBzQXf3sB2PpzMkGw1nvJE8He69frDaXJzP5pePrF9zai4KGlaN6UwfGvuG
TWFScyocG01th8bIYd1/+FigxCcMa6TLseBdwyIUi4HL0Tsc4Tbat6xvfTdcxysME+aJ1RPd8Ans
AQJZgPXCxu6EMcSCNGn9BgvJqjKFKlGOIFACY7r8mCJ8Bu67BZv5nNuFoyFvinAMcn9OuFo/nd1t
OCD5q+aiUES6Us1bFzOqOvG/RsuhGqS4vfnp/k/+YxphGlmqRsTBm6OaQKpSufjQWUpxmgzC1VVb
XQUSnKiUBYhL0nWioP7f+bR3VGshOYcbN0c3q3KuMaoW0kZVifDbsZtGe9Xmy2bSZFUZwQVYM7oC
R51gYBAhZ69O/+IZ5qaTYAgFzImmynnK6x/yJVMZK8Rwmgqej4Qlweg8D8YMoq7q4CxazAuNQeHD
xpDiXk8Iw5GBB39zgu7m7Ohio71CwjYujuYLTFgrQFLBmLP5xzvjSEKExZPLDqOjF6WSbMTl9Umr
wusZEtTlDg8CGN6cPb+a/QZ3Iwce2gAWPx+8LSdy6LDxC7OAN6HABbxqKtAfy0W//917IdzTmczH
fJxWmyLTyd4M8uBx8dg/XZ3kUf+no7PxcUYNcGUbMmQtM9PHsGr4NDyLC5oJPPopw4TtmW+tV9Y7
czBNXaUgcLg0TEs3Wbva9JjiJn11roQK0iC+5X5cltWhM36Cnolsdt7Wg6CQFWpWeoeY22epoqlw
BYE8QGgbYnqcR7PHJ24mHw444wCEcsBm/pMuJQ+C73QpszH33LkugvIasYe1R6ibs5OVPiy8/tSY
BD1CVhCqqaqmWTYsYGDJkIkQMdAoCCQDAUJHfXM6hOySE78Qsu1SPZz5W9SS3+9WZytdQ1TbCnFP
PFlv7iF2ICFmvctD5rGwCCFw3Q4eHz/LT2dOCIYnZ33X54f6ZB6zXxUuL72ueTWzRPXqweKKg8y+
6bLWU866HsaGq4eTgWgjsZWvFCSlWR4pSRna0E9PnTLyPP15oc9uhxkb3HDmGgse5wfL1/oYO2Hl
W1fTGrJ5vj+WR25TwqJoEy7S8rUeXylr6glnfQ3eb+Im5Zaix5WxER/PDBzr44aWGtWNZmR2VxtT
Usc61vL4tK/CpcW7EEe9aeqxd1IPHhHTDnZck+fOQ0ns6kxPeNCAQlOBBkEwZQxbN7sWvzycldvK
CdhioGBxma7f9Xs75zYRQ9zxBdlc8uF5z7ZZzosYR3MD9UWV2fPydbT07IavWx1oFVzbSvo6FtHx
4uLOURtUIrPW86REFjHESHaBLGyaMjqBX6tHE6TUWaMPnuDgSYDcukisqgFLpQRC/yRo635A8AaS
OmlhvCqRZOPQ8ARMmjqCmyZZMcCgytQuAckfQyiqvX1USMqso9jUBBkje1yGzsLaNJcPjrbR2P7q
hIdG0iq8vlCPZaBAzh8R4jp0yUpgGSTx3qfHMw0iqtFYaB+SiDICEoD3AFStG47alBF/DtjoSI7v
yFovU9KMI1Nqr9uq+11y7OVN1hB47fr4bPQ2NWs9cqsiiPW3Uuoob1Q49ZYiv+TYAlILurg/+8Qf
JSZPkJyDb81DCrjU7p3ECBKTDuDh9EJ9ut6CUHNpxSFxeXubZxXKAkJcCZfsX+jev79jqF6Dz7WM
58PRaDja//D8zeX0bH277q0/bbJPmc6DvNIXAMGhAEUOQYCY+J7evflTX3oSeQj4OHmFuLPmy8s2
/GEgO7C3ONDnNLHEQP2wgfS2Q3CQEEe56zv1GO086jyOFP6AT/z4NCHB0Vl+DNkbnKvzTxeLei/F
Okyfo0W9szigszfSela6wPWCF3UgSO9wfHqMetcglplEG2kifZg6rERJSYVFsHFHgCKewZHKrkgF
R4qu749OvBSGnCFkMXAtARKmO9JIgnk2rgXQbfbIKU4RaE/FEWJSIyn4Oi8iMQKJoBJKoxHv++Ei
8xWWD4ozj9DyFC1WcbRXvPRlOi6WY48rSLgsiDkRWcEG1YEw3wts56eQdgcrHAHrzXnMdMaHxCb7
r/Msb277D73+6dr7EmGvCDvbyJu/w2mwDEgYBxgE3oBlAjMACW/4ODE+YSlxlYcBOkNLr5YVcRAM
Iei5hDOG0CITbIINGKMeFDbSXz3pzNULrKh8Oea9jnRjYZDGJtNfuZT1fzFKOCDEjR4OvnPMAQKF
8FBbRxU1hzB9Re76DH/mEyJWmTUQK2SKxpJz73B0ehzHl8nX+25biTtJIwjIM1d9wGxv+WJ41t9w
sfRg9Ulb/hApOiIUbBAiTMaHmGz2YxVZ/KwLSiGEWjwj53VyIFUxIr125AEpD/1wCuVEtma4aSOL
X9CYLw6XT++7RJvxVhEiLjMfvT7vjzWKaGQDbx1rkIg27jJDr7eBQaPAhkAPXCKb24UN6FPeh0Cm
7nmzPfIHhCYRO6gh+sBbUATLyWZw2FseyfN69DNu6RZeELXvPkLDKwtcYOzNeAurx9fVx3u0OlgN
V6ej9eTusxY2aOKm4emmoZVc6rA/CBBZA/oWBf8xcYsUetUBZ+THL3NCWETSrv7Hi/+YSGnEUWod
iROF25De5LQgNspCRkLhxki8TgMlnN8NRhMQ+inR7eBXb5ww0YOiOAJjorUbBPFgD8KCNgiCgbwa
mcVShlMsCMUOdMxEi1sJ3ZgDFinrol71xL3uF0NvcQVU1y0cjT8jtXLprHmBI1WwSQzsEesL7OGH
NrqaeD6ajWYsQHI5csLTD358urNFcPM06d1NTierzzqEG8UbCHtARp/088CO7IsHQ9m/msRD+sHN
8Z3O74ZDOhc7JO91EADeDI7QNdbsIngDuGhy9/XwR5HtTE6ina2sN3V5vUx1QntgFDQiLjXgsz6c
vLCtPHoT6Ycb/o+5CT5N5CPjwLoUHh96cAievrh6+hRb5aUohnT6RYNjaeqb7qj3GwSPYpBKqKve
jc4v62svJ2+JPPc7EuNej4WBGW8qj797bHfxeDe9Pd30ft9klBdaQk5MHbWjC7KOA3UaMaGROSC0
wtkyLtd6Pgsh11qOnDg4rXCTz6Evh0M1mktIPf/RZD7qHPrWezigyLek2bB1vCjvtg0CcZDmp/6r
S/Y4q0yHYhCiiyCXGBw3WuYhkgmVOPEAQkVghmiBdV7h2RBkhDLqfj3OIjRDMGBoCR79TrAIcxFp
yza4CIve12FKABSNOAPB0cD4vyDIey/q8AzohFv74/FEz5Zza3igBe6OID/Pzh7Hj8vZ5lPOTnMK
GeIu3443fJZFI3iIkq7ZBI0DEgvNo8OBTWeHbLIihlUewRGypqQhlShomuEeRL1t9HBGShFD2r8c
HmircaEGECIAFYLJ/tPR7d80MgZbkOCRqnZBhHaEBCJQyJQN5XJPIs2fz3TVSSxBNfursgZCoyzO
jk9ee7QLRV6WutHu0mkoMpoM+iPOmI2n8/HeGdCb+WJyfndwf+u5FcQIHQIrKfin4QMRHvAGQaCA
+kq6Vha6RMBcror8IGgQoMlSNOZ352Dci6rzRLL8CJJkCuXI9DXdqftVUc80BGkm+lT7lOsNn86w
HEWFQp1YQaBeR52GXDhjfFAGB2tQ7P43yBFI94zQkQnwOZ7QLeQsV2qgNnTaf4JXYoWU8RVuv6MU
YgNxL0JnIkNOrEDyqyeYiVdC1YsuBGHPMndeX5BHetCdHaVK/vF4NmJ+rfeUdgXyYNAbP8x7FwxP
c2kFwjcZBJlyvk0Tf0ge4609iG6FHPkkig8PJh6QkEACAT34CrfUXUFsMVbTYg3d18NJ/JOgLQi+
NayS9AngtjwIY4WfhLDUmSlSlfItq9QNI+8TiadgluwMwRYgKXItKYyssqhXqJVtxakdiz0IgPED
Uvyjgdgay1lke+/UiXKyBi1oQ1HJjmuTHkBQSXDpKd24t0ecZk+f1QBfSAqUMHEunro8SXhsgcOf
+tc/Y8M5bs/jt+N3VMTqkTAmBx+D47UC1xAABYUOPwPtXT1IQd5NlLli4BmQzhwQMN4KkW41Yt6E
PSVLpQhdxmfwEfkF4hruCZLswTGwj9sZFOf4JD/aOMEJgrsDJgLQjd5l1QTqruUlFREpsYGOdX95
9Hgv1ZU6tszwD66c3EZmkiTckiAI9MdaNrXFCY0zEazO2BCtZfLiJme9T5Rcg4CD0C7kgGkNFF83
CnfBxK+toIqSc/EID2nCKmS+ZyIZpOLiJ64ZnHJXlgYtdeUEjOLzhc7KcFitsgmgYjMOckbxF63r
s1ykL86mUB0KGq325KFatiu4yQwn/NSQXv0nexJOrhKqrwqPS6mfmzjFqXtxZFrCuACubQXIXtIn
L+VSJcTESE1dR2oUHlb2WcTR0xWdZcGUH2/Soyx4Ec71DYMkG2CoIvEgQGoDJJeWuZrStYx7gZV4
+KbUqXF9PNfC7ipbsEkMoxashnjQQBXx3s5me7yHILjhYyolnBwymk2Xug2dERKQgLn7R0+LssSl
O2tN34oexaRDZayEcU8at/nB6+fyao771QyZymBJX5d1P8yH7T3SxZeRLm4JUOan3eXEeGQ4TGgd
cyZ4hmjYkzkIuQPxAmZEkIInJLAZ5kvdMbYuH6QMSYJwJHHz+OriN/7JPoEz1sYFa9w7NWnOG31R
qp5PStGBqV+Zj7e846G1NqJjiAnUGU3+3HYZXG6vTDGmaEbzAI/0PUqJs0YhHnYAPcqPA8m1qlE7
CpA6Og9sVI0SmiTxIAIObB1hrXtBHjnFG7+EALk6XE10ia1TS7cAATIvBSFWInpQlgVnojjD5k0J
N55FZ1rtDU9xLay97dEzli+dOjEaoeHsst+X4Tx8O/9wcKb1NXG0X56O9ESBuEfuLLLqdYKIBo9w
8hQn6XUN+WAtS/Os05MsOVAAlxqAgyvHQwP+PItX7RMkZSybp5PZdgko3sRMOkGSMtdj6hZbEm+e
IK3tgwArIaGl5IM/aACEKLAJeGaMgWIVH2WF0YwDCFjXgnaZSq8I4n9QbxBsRKIMwoEqjO8apgYN
Qm3w0DwEBsaQPEigyqrEUxCYXcXp7v11bj/UFSqF96qU2b4wfKa427mWAlFi1VLD6Zs3uv2uoXid
bDGIDQ6C+/adKDrhZur2V0L6cGAuL5K8ir75IsmUHNZtv+RL1mkviTaRaX88nnVJo2yCdA7fMAXk
W1Z80Mpp6AxiayoQotLG+6sASs2GojdEudbqgTPNSNZKWGejk2yYAiumnomOW/whgn0ipLg5Lk5+
KBZ7iOqoxHNpKSQe6GyCdclb5kxhvxRGabM8T6FxTcclAXc/hVR3RU7i/Pxz/1KTvDAWSBgLKwmB
Y1JQitJM6UNG73gvtbVUCBJIq4kX3EZtTmZib6AqY0qYAiZgjtYOEdHxZ1GCrr71/IwDGB/4K+L0
2tioYzIEyVeosYKXDOtiqrPa3mMnTGSusFFj8BpXaW55u5sJPuIYnOIaRNDMEEfVdZf740KY++vD
57XWejFpkhQ1MLJRJKQezqZhaKEESLJ1Q1vFpCqD49W1jquXIpTlppauQ+Mn/iRTP8GoAtcSCk9h
KkIB/JhEkshC1fZ4Nc0ecjWxBcGxs6Ikm1eUoCKmjhcJR8fXGlctDPdDhEIHNWvqFIT8sYK7Z01p
KCq5R9ZA8Hxhyj7aPS6fGTvbJFO+L9HvD4a9vQWb6bh3en5/esUzA+1sJvWh7Kk1N1Z5taKupMGd
4BqOdhDwDGPb2N/DYy2NInsak3rEOrh7dfd7Gw5ngOm+MiiiWXvI+s/mFltckll10BFfugPhPjyZ
nrj1lrjTFTIoC3QP2XoMEPefGbN10Eh5g9FATWMhOB3dhCcmKqhsYUayRMAiQaElhISAbDibHUNL
IJQ1H9K22EqvoIDmSMttC/sf7Yzt3Y4QuYc88jCbj3qTyVTPLO8u0NzfDIeXtw/r+4/liS1yad8/
g7RtNh0El+nTL6ubPy//LuzgOTfczmTznr0TvkARD0KKM3DjDwYKDwUBikemc7GN3iThD7cwjZz0
IEQzOOv4XbNn4rRdOni4/MYXgDaaVDJn8ZE0UHEaq2O66cURruJQZyhtBuPXSbzDXQ5zSeV7G43t
bjnFrsPgMAqWh4uj2fVbGCqf+Syv98MS8ss6YPvGVoazm3O/m6QPIJsDz5d+gyFdSqLAbGIz3gDd
vOeTQ+DrMz54XScXsnsKgFaacp7LHEfMotHNaLAdnFSgOmAYjg4yblIqcsCmXVk5WukAYTRdyMIp
/iAYceCrAz5zU5UkDmZGHGCQjg1i44aOBP5YE+19HDGcOe2xWzMZDEf9vNXbWctfrfrn9wfr2eUn
7dly8Z6Mx1cfXvkFHPeOMBZdow7aiNPMQrO/Vvdvvoa/tusCqBy8y2tYmQfDVOKQzkkIrHFBbbRP
3hMAa0ymAuDlUK2eOISKED60BAaBnCCNfMGjJNqYAUTjkqL8i6oQnU5/+hfDx/QIEAe7iFERcHow
YBQG/cALja5b39tNstLogwF6v8/N8Olo7wDt6rw3XT/0ntef9doLszQE94kOLDLdWZTdE+q0foOQ
BSktCxN1eSILDWVFwSs6iGEOKtHwbnVJUfBoeNvKviXK3ReqPVOhTdPKQWhrkDrFxyftzJAPJH0u
PS0sGu2cdsYK0iBtDK4NkjpOo3VfbGAevfjnJp73ezo60h/ua9zh5WZ+v1ze85lgGAC1Cl/TmtGv
jBZAMmwAusFp+6Z8oQdhMV4Rb+EeL4+ng6Ih0/B4QQ1xvXkfpC6IeYUINVmVLElWlKjIBZo8+5SJ
Wha9kITh4n1fB1NAYyQvXnOqa2T1P4IkLVs3XHQaLedQfKqYHD315oJx3fsB8T3sOo6izkapPkUM
AzoMAIc0CTBNklBwLL7A+NakcGvx5W9DPBoJ6GVS3NJeOGBqi8QNmPE2oxVHmN0c9sbHSacmwn99
vtH/FEGtXm8IOB6AgtBKuv7i0tUrNJXSSTOl1Uhbwg+fZv5mht2btYaXCeZR+eoDY+FwshV4ogfW
sUbHFl0OJI/slYYZW2t1JJ6yU0XXEpTaYWiH8484CS06QqgZmjEBOPVJrEBaRMFRvvX2VpQE7mVv
Az+xYTY6zI0E7X39k2OWpKWmSyMCvbde95OqO4HwamGsvVKgdFJINA2AmOMopJ7vo/pphEh9GQ25
zaQlPB6L6iXK5PyDCEnQrQxT2VRZ5a2j/yjCTOBgoZ2akc58eIhxz0py5K8RIO69r5ni0g2gvdRJ
ZOEtEx7O4OBECAoWD2B6jBS1QZIiUUwQYLIBofqqbz7A0+gd9qP4NCD1wIRiQAzFB0YtNL0CjeIY
SqLfRcK6E4WiQBnMsnmAhyx6nFOm9gFFT2hYX9b2Q0HrONKe/ZXypvhATcZo7pQaCE5JA1NqsYrf
EqFQqURKR2paMofYJANDkFGYg1QazwTH2ngp8p6kVSDv1ZAiFSJYluJd9ATBjYcfnv6QXx3Igrse
JraBagEJNiwBqLgWGpAqcqAYEiSmFUrSBpJmS1kCUeeXcUyMFiaOgSGVdZt7Az1cZu2XtkocAl2f
HZ09l/0qaun03WxSycwOSC3aAj79NF9wfICS0ppQQLVpdOIjYaeHHL0NPxa1lLm2IQ1NWIzbIxLY
Ikc+cSTtNI6z6X29e3h1+QdZ4U6JlfPudJsGOOfll8EbfCk9vhSNYJjEwiXWoojTYjilAfCWR8Iq
sQ4hsMqPIAkLdAPyH4c0cYF1txZmxwXWBxbezwTFcsDIB8cGMxBSF5xo5FUOgCJyWFy8FC41SvFL
JbJqUvtLP2dCqNLVEDWVcbGx3b3m2FqcgCSBB4i9VU+aD0cgLkCZTOUzqKCMeIT9M5GnglEAVDZl
7aYel5QUPGIk/k3OOJGc2ZOqEhGHBFYupaXjhnPj2VbyTnlLYRl6sujQbf7+/PjZB+ppepExuYAE
J5fgtUzJheRcLP5VQ49oCSdyqo3qaCHeTuOR1XkqQTNgVW8mv/ADzmGC5X9zuLTYUsyaN/9EU8x6
PkH1eH51+3yMI0llIOJxWocmyR8CJB2FK+0JirnavFryDDs7nUk9sOVRCBmqxrVsOeNDTUpRtzun
VINOTaQ2JAp5Y0Vx//zwIP5tTZ8OIS45rLx4PFqMfe3Mi7GwfQxTAJAyEfBGDL1CHOuYsYiIOgw1
sP4NZBHm/+Kzb2Pqjo9OYtVQ9b+lmpiBO+nKss10PTpcs+7ghSh/eEerAqVv80IEZypgIzVHk4k0
IQ1FSzhs2swhbE9IljRACAyC0Y2+QgLYAAf1p/xt+g+804YgYRUtOQv1lUhQGoKgweqZcnMBj+PI
w1yLg940Md+G15QKAo8HGEIRRBHrJysQuQiLlUZC4RYBxRqTPMEVVRv1mIRqKeKi9ZwqNLh3C0r5
cXHVxXAEdjIpei2wpdNepE3wZmqWOOz5nA/cRqTjREj6bP3mujTB8AOtY3cDypMyAOFleY023+IK
qaoSoL2Dq46c0Se0xngmXCDEVyydbQnrm8a4xqb5L5r/C/9hJjMLHJURETbhdcNdSMG/4U5MrGaw
+FB07Sk68eqSQHLzQREXpuTt1BweV0JQYpVDhyKSRs2ghRfiewb4nx68Wn1KKRJ9DyYsSuBcR4bc
AmoSlzlBzfP2KNlZLYLjrdiXPyE/LQII7knCjYiDC4pT0gNa5SquAwsps1NkBZuEgub2icGk4TyS
LkFAWsxoNA16FAWVSMFEY/7oAoE+ecGb89GMy+lvSkAKnssbuncrzsAK85AUDBJmIS644sIscRLL
DD5cP10cDvpywl917yGe/LgUZo6Lh7KWQ9JrqVKZXBkRq5aIVMbxKTPhojDKiQ/SIqBulimEeZxU
U0w1hkREPuBETfnALQeETtiUH//4AOdnh9PRe4hy940KlIek1QYq54iTYpCzNjiNCq7GNFNUiuIs
1jcLh7maAOjcZnR9NHpT+njUboAA7SJw7RlquO6/EkJUlHY9ypIk1NP4TCheybm4K5Ntvo4a+4LP
ZZ2Xs/asGrZwKSuQHFpKDVX/BhlLXrXLcg0Jn4/f1gMCzbUWLOsokvaWSe318CoVK3kyzfUryF5s
SV1LrPXTm/X/UNzR8uP570Vx1Cq5a9T2Cw4WMtL3sVk3F9wvAUjFJB1qSukwQhPMLiUl3LjpUwI7
SDSUUyagdUDYDAjjabwBSzShdhji869UbBqeTNL3m14qQL2ipkOYHJLnqHx2eIBET+/PDhG4G+tk
eIipTan2KKfta5MmzTIoqQe7y7NFSQ0/10eNk0MkaQqRlRBA8oPYHtcoX69qTlZHl6P+oXLMmmdl
2MINlIOwRK4xvvm7Hmr5FGkLJQDYxDb6371PQHgZ0z7FS0QX2aGVojKfccefhu//9DzQLQVcoAmw
tXdw4oDEBC8VcONTYbVge8613BQkSNsj6eK9urEOUnZBbnQegGVb1nSz3nvy+gpN5fdW9EQAyZOJ
NQaFSBFR/LU3vHq/MMO5zpQPDzI0h6q3dE1pB4WPOFa+bTWqxFTj2KhCJMSbnfzZl9hOCDvRZNvS
aUszHAtBjKXgQOoiBw9ya5jF4mihgweqUuEHQlaUUHiEJVNqUwBni2fKoBClfEEDSSPRQUpJU2UX
gTDnH3RTzKFCvbxbqPpmz2u8/Gn5R6QI0ngTq/5f/LGkuzLtVFZvfJSHHuNKwNDVO6y44YDxIj4e
GGxxzoZJPTriQJy14B8PDGtcCQGsZ0RAqVvKvhmvfiEh1dIbMUFSJBLZeWNg9OfoT0K19JKJi4hb
TNx83sTZwZJZlHtm2T6rbd1VOVZyiLHdBMaOt5ZwCYuFDTiuruqsDakkbfBUqmQSP+1YsApILDxL
XK/7ZQvv/sPlJ651HHi3QoFI/csBj4H7OA+rJ8qrbDaXZT9cysmYboEJlNxTq+3ZGTzk571BEHJi
adkbUK5G0scj8ViOnvNtqT/4p1bdFH1kR3uU1CsH/uLbDYMXpko7CXgPx+2RNiIw+mzD9dV/JyAO
WPEk++3tRFMIpoKuTgQA5cWJ6JB7nmUqn3ggDbxqkA4bKWgKE39wEkhwIMxSQuAdv5pIC88t9upG
1Jh46shQPvAYeyBpEsWnHfkXOy5YCczDGi5+iUwVwFQTGJQ7uYrnQgThIz1sLONCjt4+TrQShT+S
JCS+TsC1b4XDwwWoZy4JnlSrlEfst7qAbe8cw0NVWD3jsPmizW0ciI0VwQNBicjqw3pR3iTMcN+n
MfBJcCmY3Qdg8SIgBQQJ3hDcQ4q4ABMsVAIHwVSqwiZbwXILuVJ60Rb3W4QR5adHBaUn7+gmvMFP
JhRNWgUfLDlTEldrrfnlG73ITHYlTSyuFy4kASQwkOyBeNL+5mpsKSBuGBfTxa3F5j9SVDRMpDuC
jbzhR5qI3+YL4kTgbGwiBxHGyGqzEpAAQOdF8MgdSeDsU8OJplyiaDgKEFXlXdFoGOILyfYHysV7
o1m39aItK7PEJhTpYtzg5AUaSHHAgSQN3Hy57P8y0PFdDCG6COnEkQgpKxEIk2pSe8prHah/oSqb
lZ1zJVY5t5x6Aatv/knKbe7QyQyoaBwHba1QU9Z/TUEZWd/6IJa1YRQtHg2hUbAWhZ+o2MkBnNSV
XjnghXPzB8eQCHVVECtlBeBlyMRNzongFJSYDrOnsahVDKFBps9Hj4/KlXrlUHvaHpdSiK5q50Vu
ElYV7kUvHyMX6w4YHEtto7hq22ITXVDnxMASgxMIWcjPWUAnXC5P3px9CZqKhRUJQt0CS43Sxl+J
T0CqVA5TtpAtmBCI8HD0d1oESMHT/MCyr0I8ArYcEgmIYaHZdaAoIOUo8I4UplEpBEiOeUY7+3RP
TvO8R/zRD4g4sh7NGnFP3OBWDCQTCnWRmh0FpAwqRj41lmKnnA2KNzjNWNU96VCoweAQk5qYNml8
qQxClqLtjoFwd778Y4gamAKkjOApUqAahwq1EOY3MscBQsVIahK5xSz9sWKuWXU4ClEb3B8chRVU
3XpUro4ySDFlJKnSP6UVseMBxKg9vizXbz7iEoOL+jgsBvynLwLBC1i7OepBAqle6gQkU4qqqiMp
WJq8UMLVxTdxnZUAxQ7XgZCKZcSDB+KklCQGkiQbUscX0Cs+my/idfBYgbKnUVrTgNTWIVNKggOm
FMCHQWOtIlB1szine7abqpFDeD/CiHgSlUI36IrKGpmVNYoL5O7VaiLRV85bXagyoalSHBeB2NFS
FkTZOlq0fhcu4fEEaXFBUvhATnHg4rRJgq12Hc0hho8/lah2UXA7Rju3IrqrSkCVwcPYtJx0SG3D
ZE8accmuo3YxiUMDpvClq0nFQ7G0ZFOxBKQlgf9UecV7q5cuOnuf5BtDzdjkVCtSguSXMgHtWvUc
AR3GIG1UW75WjhRSxlK9yq8+8J/kQ/UQGJwMww2tApA8vhEBYCoMDI4vTJ2akwLhSTnySBi8rJb4
J3ggziig97PT15plDDni4C8GTp8+h78E9T6ZaJBc1VLQwG8du1HTMHimFgkbx7QWLiFJCknByBuR
x0RzU8LIfPRYtzrgy5PRO5Jr5aWSLnX/jyF7ALWLK53Gtn10kYJoKXSpTG0wQiF028FFwgExqoXo
TURsyt8Hw0McOfqDiwpolZhICdx1VDJaiqDYHoynvkAc2lg0E2GgXxbgn2EsaygMgzX+raspzPY1
DtZCkAa/rFJoeTILS3XZi7haSmBljfQXj6f6Ql+3x8EfDxzr7KF/evR8o8AYKpmC6cWfY2y4USP1
GWChTreLSaPjVTqa/bZvrZdGaLLqxsUtglCYI4KXD5DgJNHqfK4SnJIQJ+ws6+OHp/GnnlhC6cRY
LzYiJ1sFMBFA2FD2tBSqRzrSP+elPnXQVIno8SvpeJadooa84CSVZMFzQsi8EjlNQUtYlFgbP1CM
+G17EQoCE5JTGDZ4JG07xUhuxbU2xN3Vq9F/pWJpK0GtAqR42PY8scYxMOoJxxy6Kh/FsrrChTAo
s4QB0eN/OFVfYumxAHYNFJ8LnDRb2MXtGRtVVWsaRtBoHuqbygbWEXQaU/Us44y0XrWRi0LovHOq
GN6papeSxVz/V2+tU18qKsSMI3biY7DSNoJ+V6HrS5+SAHGkxrtZkzs+gS0lFSkFM0MwAJGL8ZBB
WTlD3GUoEn+e2NEyerfXB4mtYEqFOwkksRQoycw+np2U6qWSL5ws1snh/ZPFs8F4yIN3vLM0H+yd
LJ4+9/sHNzcnV/WiAZmwnwzUHtOMD53unsrs7kFnj5mlXm061UMR5esE/Zs3n/HReq5XYoNohddP
IGqR11sXKLMYFNbN2eeLtaf+s5O53uxGMVWtFZQWjLLq9mvgYbjGgsh7GdRWitKukexCPPOGGrsx
SQcxx0ODKa+0wRWYH7f5aO/h6sl0PhqN9PWL6WQ2nfKk+957OKvnq8uL0/n5mV9f8Wad9x/d7pwh
Cg1CBiDtXKhwo1NXNDVQu3du9obQ3E7q1fD46vJYx0mWy+OL41CB9sc8cM1AWLaLIcYVu+/ffeC6
S7dQT4dCsnyvDVs6G/U3dY8u3Q8ueLWoDTHJT47qpjDWurtE0sMznqWw1qGRQRBJEIaY60seo7rz
B4GlhnLNgFpfHj6xmMa1lsFntYHb4+HBe5lpB2BD2BPQQYEK2NnES5u86ky9QUwpU0EXj/Jja21b
T/w9bl6v3uMaMqT1gUqrHkGLJABxZ7sM+m0mvAya48SEykk8H/9KAZNJK2kcgSSRVDjfQUJJjoL7
1Ag2DGUG/sOXFCi+vlMU4q4f3q4lawhXZK1JGYgu9nuFD8iK2/rJF2qQrMhcnaUhRjgQBh8/ox8h
DETqvO6GzeEfN/8ezvg6AWORjb8C3EmFMKTVIHKKFROBjRe+xA1O2l66S9YZJ7bRoscliUycJJEU
owUCNaIlGVIAKj3PkoF0RhgWn3u9jwm68+HAjsKIbtA1h/oNAfKrtfI/pSDplBlI6sCYlKgz5MaB
DhFPjZuwbIuJYsKCMuoahAErA584KowH9JS9jLgSJ0OIFjM9EZHVGaHS3BMNz74pUwVyT9tAVxmu
eGxckWySQGQSmMTkuPM5FOvJOjzA98dasj8c7nZN0pI84YmGnM/Gkwm23Ttwz5c3JyjKp9POh0ia
Zmyih9AMT54/9Z9Xesd38fx6cSakCU8TIVwQHXZQESdBX7jwIY5I1M5ndfCVNsiGZN2nxQUtN5we
XvWsQupOHY5i+7rFHenKEjvL1MhbFqvjQkjYqGtgIaxhJCC8UZknznGA8A2Bi8DbqBw8Yy1RGRJl
0gJ/hL4mOmhsQcaD46sjDS4ZuRgyVQ+hgZ7JFh7KbN0QH8wLRN57rtVd4Zwn4egOe70pX77Uc66d
62QHD7d8EW2yXnzKkeLeVx6FW76lIwiFq+aMwgy0+pPyDcIZMJDQObB8c8Sb0e5tRM7OsXask/u3
Z2u9uozGV3fguZWUZTZ6f+UACVSTLfsNkC3aKEqKd/AhDnQA+kGMkCRu0ANrXKBCkGy7eS1ru+DW
5BakkSd4I1h3ZQVH6FLHJ1kUCXyBLJPdb42HLHM+MT4aDviAcGSzQ5ZlbzG/uXvoV7JE7pr0bVgE
EC18gLsdekbscJQUHvjdbWHuEn0yKl4QCDdkMX0foheknMY651iwTxrGQ+ehfABF55UQWour5HdQ
pbgjy1A1cl3ENjvydV9etPUxEAaa4JpnQ61Mk6syh7YRRnxCSmgH0ggasnq5MkH2YPzb9DrxklLw
xg5Byr1RpHc0fmSa42kCko4ERxOkwyIus1Pco+27M06YJYLe2Kchu1PvaO8uXN8eDpYMUnCDsMCM
vl7gJL+33JlgoMV53ZOri4MBj7jzBSNp+Q4n3W/m09PH+8HBxzJ7hGkgeXnRFd7BZDQHbBwTvgmM
TO/wAaTGLqnuGElyVdjE8TWVpHx+83BMWtwN48ZIEmV8lXQFeaKt0zmEj1r6pEnKOAYBSmsYgkhx
WPcDuZu8w1YoDMm+zm0mSuNBMaDZUNqFYLJcfYhSEUvxdIw+sRwD9WEGTLhrj5FwhCtwDAxvtAUr
mCHsEaXSWCU9OvfeuZe2Kv07Yb1U0uXXbpbJGBdSSX7g3XlWS53M0ukciKkz8aKbEa9+WD28VeZt
YBLEo///V+8y7vGQ+6jH12X6TLX2v6Z8f76ZDG9WYT44Lf1KNBYQXkAt9R44R2pdFa64Wf6Wd+Hg
jZjoJHTUaMZ3Aj11wKLeod4fKSzSPZblc2fwzR67NI6Bh2AaWAEXGEDB2guFcAMEF2f4lEDOMIQY
XZKArzfj91CjrsFkbYvHAg7+vfOyCIu6jSq7QwGGWBoaRjPAA12EvieqoemIF7RDf/bdGG/c43tB
wxnv7A94h3RvJjy9GY4Hj/cnBx97S3f56WJQECBAaNQlVlMRECr9RqRZwvoVFLdA/EGQ6hYwhIyc
g4eimfsSm46jCbxEHTo+fn67nr2X0NuUM4h1nOCPH7Y5FKcrPEtCgiHJhqcGRjOuv9+VcQBE1Idz
5Eyw49ntz5nNEBYqZxzXRnPIcXoAIKKzXZbMdxPK3geEkskoP7its8vDs4N3uCNMGdP9R1p9qPcn
9rS63m7nCVkeAph+d1v6eXI1Ou1fDE4+lscxIliNbhoceH4MbAiOUBV6bifGzQ+P/2XsTJvbyo2F
/YdeVnFfvkrexuM418kkuTNfVJPJDSVSohZKlMRf/z7dDwAe0i57qqBWA8QBcNALGg0cAKq0KIhR
yQb0sEYQSAiMTd8Sczh58/oSVgN0Ez6tf77hDtYcGqAk9JOkIAhZyFkYebFZ322eB22MDl7+gf6D
TAQlEEhg1pnn4AXJkFLyILLqZ0lPHqJAckhXoCozxTN3Y1VBVYMW36CDepVO/kNY4YHCqSXzmBI1
J/JoIAtIDuK4TX6oQUffMAQng+mEWRiHxA4Q1JODSHrL0WR0v3u6+FzuHtTmU0xDd6YjRojE5aAL
8ZRC6EQWoORMVwwxguJ3OPpBww2ZIz/BEnxWyDMqZxiNX21F8pGKoj3n02QHoRUgQhA5J09utf7y
sYDyL78AaUthmSr7MW6nrjdPaWybHx5bBHCWOh3l/nz5x2H+AHukCqgTQHhFHjryKZBr+HD1fjj7
IC8Rh2vEQbpBLop1hWA4drLxo9mJg8S2OxoBRjxbE5xJlNIMKB2Q3HEVWi4/DnRY7NJQ6t3+fns4
/yVJOW73oNMvxzt/SaA0JCyRsjuaFBMbpFEhhbE9Os7UU+yUJzUkrbO9TJ7P7gZdez2X1/ix/ufV
3K/HM3QEURF7DF9V3dBGMj82DQze+g2kDqR2LpDfi4cobRpSQlQzNEEt4qo2TlkN6Syr3x2nS3r6
fYoMPcwjxDke7uhxy0oYn777E7k9SEx5j9Kr1Q7/gzN7nu96Z8plgXmHRhMMRVJhKBT1+B4iSEAI
2O+IGBUbSpvq21Bxe/VwRbV2pzFnQ20WMAafupg0XLJ78v0P7Ib+N+yGAffzjDgOhWtDRnmJT2dW
0bsYTCaLxS3jDwojv67lpbdvt5uffWE00nzHOUP1eHlvjOA33lbIC2//2f9v/DsoKDYjVcsBbVEC
Z8Ei8obQAOk9D38CI3JcnByik1NL2FjRB9GiCzNhvWDcTzFU3OMWd7gP1hWG5MJkxGXbBhsiL2IJ
kK0MGpoFB9aCAIVxioHwwM1+QcIMsiJUmV39PAvTisu//pRdMDy+fSf8Bly9g7U9mECTBb6749ne
A1b4etWDLuVkturVoc+pls6n2vw4nVgz7vjxcJAbqf5Gqroofm6nCTVtLuHU6ajz+hlUeArQL1pz
QqKpoFRxQcE0yoWQinSgxIN+0AoYMzm6u+xAjbOFotTUV+UKl8iXOqWQsaoq9Aumm8oHpK6jQ02C
yRCUX4gWzXJsAgQtD2aeZCUNiQoxywDe/w2/bkhZQroMHLjhMjEjPxK5r92xk+FgMZpxXUB/Ppil
u7Yjcg+vL/dDFrXmn8sJdCzKQB+pBOzv89gc6GMo54hBcgLEyiEDVF1DQvHSQQbJBAIlgAS+4OXT
SwnWRguJZJTOB8EmIzGIIyWuL/7n4W3dFZ20IV1Nj9Hdjzk1CdAABCgxgBKjwVg8iF0w6UH9GjaK
NKQQhY+qkDfoEGTBW8pdZpCCH/8MQSbzk6VbZA2nOLcmDadc1d1fjE9cp/v5hpuuFsvZ57gPmvMf
lKf5+N3z61/BQ/9BlyBNLESRYrNK+yrz0Da0AYmoUZq6xbW3vecoYuysh7gAK1Ymy4XT5LjYvbmZ
/339wrZGVrYplnxACqEBdoOvTIHVtUTy0eyO/JQJbIgcQjTYohptija8ASIMF31IYeeDUKJyjAjc
UJBfQ6rzu7EQ6QxhuNcPvvxo5wHt3Ht/O+eEN3aawxRpimFrRDlU9XO5hLQagsGB+cmhioCoSJ0N
VtNOdR7l8cUVEXIF69X1rVoRvxQns6t0qYSiahVSth6c53gp0s/2d7lS1+otiwwMMvYgPdNFilN1
GvMC6CEXYjqDa0CrnUmn64XJKi0GYpBekAaEMRLOgtxmY6TlUTMAA2kHPcX5gzxERnUCP0pebXmo
3SVv4NjeWQk/8RQQuzI+f7cUEPH8AUCBPGVy5CTuSG9NVlx+To+fucsz7TAPWahB+hevXRrEQjaJ
xgkCjcfyHAVp0oVBujpIyBjVqs2hAtWjmhr3cwYpsy3SDOhdx5wSVRQ8kcaASK7NorKmsd7A03H1
Ixjh7fIp/rXAs1bg4x2zmHGGXPzeiq8zDvmSB/iFLCJY0fXhzNf9uWVqQxm/ghNAtFOEuCDRpwxs
4f5jB1ZMt0MA+VdCWP05lCKcnYm3oykV0TjkNgSTostwbIOFZDFXXodZXWXlcfqTpwj3r++mBbUf
WlP50ZbTSBCbjV1Fg8GBpfG5BTIH5NyIT1YfiIkXIwARYJjEWMi5TFuiKP6fXVwLI6yO38ieOEIj
ggYNZak61ZaFbwmOrnK+KUCYGQh7i4MoBg2hLAISfyiXgqgNSBhenj+xAD067z+EDeICg+8e9HJX
nF3Ae7TQNho7wNlyfrW2uiLlO7X380cSQcJ9YNyfwUHKb+zEynFztckpDI2nHxiVfmDC5D1Tx16r
WX/MxGAyn0/6s+niZMTc9O5fN483k/nn2FRil9JLrYdpDYlAex6IcgOSgfB1n6tYSO9qlcPBfKS2
sQkc1fA0eXPzJVRK2jkhEanpg82bAZpcHzYMzI3NVNMLkr9q9sSgowA0SYhHUthBYG+k2hk+SBg3
l2+fP/GfIMHDQ9wldTBxfm0EYUEkL1SC+dP5SJohfu+YouDJARL0BP6AhouvZ36z/mw44tai+aDf
H01PPMar8XizfLmfSkOIQ9AGyaFLInXQJh1NQEwBVn+UzqDwKEIuXcKN1tCdnMJGaFKgJ1EGWPBw
I/EkEccI6Q65icYtAnHSETHpLsWP6P4rZbSg1QMkzCeYWdU8btxESgtwBXiDMskaKQJTfxb/E5bC
1fCMAFvwQ3f9uvEKPzWd2EVklnSMoNVhMDcYCINnUvHBE7LNgXNSpvlVuRfOz9Y38Q1TqwDcCiwY
qEalKvm3Nav7iE/JzOQHAdIWIUg0x/0NwavxmUjUny4ZkP5v7uClcVhCwO9z6bfcprP+fMEKOqe1
TuI40eN58GpwcbVcMpmqblNZFF5V63QYFDZSuYjACOQFVxnxBHh7DpwCzN+gvINJ1Xv6+PgTMXkI
tg5EI4eInAQjhonf9BxFq/AozqKFFAMSrclDNUGiHWXvWUFSgMKJS6H8RL+iuSlNkq82uX8vexvA
WwVkGKDcfH+ymbMh7dnYeklubVWs1OyG619Ky0kmIVqeLi4QirTZNJIXIdBgg50BrpgffL70R/Pk
giOSQkRH8cTU1wys5n8c9aBp3rUH46mUdR68/cft/y3XzFL0B+VcIcQRDR+3fDsPCVtGUy0+y80t
eMggExFwkMDrt8EhAfHhlJ4jkM6+uLxixHL4AYEAEngEHNjEBeFQXIAIra8QJEtvRkOM1jMinLHU
qRP1k4/K68J13FkctT7+0uu/X/zWGm/LFdnWHltFk2wbzSDYKiDSDyzahBEJblAD8AO4MMT58CVO
MEx3fDpevoRxyAAvicAtg8G7a3Y6jO6eeQcaR4N4W5F4i8X76RmGIgml35IuZGkU8RXMK+5b+EYq
MN+F9LLyWt4idVFRk/lGRU0m94PbSt6HRoN3Ww+OFeSbfF9DDWZfe+pmjJ/opvF0Op5OTnfX9Xa3
m8F4/DJPTx1i0xlEq3ZS2wAbos5RMQDjnNIQw7SblEGhD5i7CSOJTSpBVCax+SKlGFOLnAanh01y
46k81Kut1yJzarRAMsDVTRALrqhWae4aWUhq4ej8NVhbO8v1iDqtr2Pn7S/KH/wh24hAafhDtg4+
WHI2VA5s/Cx3wCm74fvwIxa+qgs4OZiSzCC3jYtgCZymsr94C8JDFtv4jETKc4UYJB+G2QjEjqYh
KSbBXzkkNzHJ0S/voGn8hqYmtQkJUXU38PucNh587TiE0yaj+WA+XMxHX23C2PWeLvtPu+Xis44B
GU2eAUp9eGN5/fdbPOV1V8YJJxCFYcgm22i7Tbk4vHANPNK45vWfnPPaOCwGKJ5Lpo5S8gBokODi
VxwZyXTyGlsJQaihHrkXnHf94Wb+5uZv1q7FV2zFyJiDSBTvtjWWxIIfOVDrntWHPK5HieA1u69G
IhXHW3eGKmujBdRS2oFxl5Kyejy/68W7O2S1gcsLMA8MX860C6WejQNpYhEDWx2oZHkh6Q5MQBR6
4Kn5ZPqmBWFXhJXSLFnYoiCUY100h5KB1mj5rZaD+7w8kMMrtfIAsOWLim0QQpajlc0l3Sg5aeLm
Xy/jv8R8iVu+FtHykJ/qiBNRqJo4gSieDSpJKVc4AEhGdZNWRAvdjYIPm9ItGJ25UO6xU7fTPV05
N2oNyq/FAkPo8e1VXcM7xJt0NyTSwmgkvh7GU5420CIQ2+qII2TopNSQbAw7/pHaICoAvKiDOn0r
ZnBu+XXE0TiLHXowKQG5RB/LuQqIEGYEUViEhe83ceq2GoTKbJEvT3tLMz0+p1noX3eYDwQsM1Ue
5HEnHbv5+CM9Pevt3u1/221uyweeu5twO/vK7WV95QYdUvmVIA5k3WS5+Wn6ualAf6ybn+2X0eps
/xzrKbzalt5FZYLF0wnpNpDv68vB6Fsj8wjnxHA2Xwy4NvtkhrvZPA57/fVq/ln3bFdfQhEaA0wy
fdjOz1UqEMXxUxUimYAoGIIIT/krKQiviSLINVGkKr8zWe7D7x8Zyp74JuqItxLepF0RBh6FcO3J
1sVJQYQxzVmnNlXaksV/nRfINcmFL2D+LoQjTpilcQrp0L5BWAWGQYZJYTtt/dxDcZbzNDRDQJwk
Ih11LZvEYI+6hPPAeg7xjnMLYhPCVQez/IDs33JOwQujxYyt8CygDsPx0Vlfmy1ub64mT0/zWNLO
Ossp8NIfOpMOnYVdcQxC5aYoSU3UFBIjPc+uLG6NdFGkL7s6tPN/LGY7A6pfhhUVnlr89vUjux4h
sUsfqaKDoDkXIF3KFQUWJxHpmHJyI7UHH1f7+Cy56bIwlqCRdJR8UlldEX5IqAEhgdCN7m4iLiL1
QvVW6hW61Sm+EgqMpWX+KefQU4RZAYnfp+G3fFMD1jXnrJBOsINOl0h3ewzt1eXjrK5+n4ruffnM
D+pBKyG0AgEiZVgwTThVrOECisG+7nMPCXz5JQwL7N0kVgyZSRhHx6BTiJ/DSxAlItW/DgmkFgiB
Lg/k6f08BAbidEnSZEySHOzMJjgijQCb/9u8vg8BSkV7rE6ZfKXs8POf6fnB4OT6FhZDZ4P4Wqg/
xM5kRnPyHevmtt97Xm42szAyEREqAUJq+lONCUJK/JQIkEC3kwIkEMX+M5FoWpjz3z10PxTh/cvZ
/fKc41KLOuTjOpy6cUAgRMld3qFAu66+nFaQEjTJQN9DLq0XoCrS74Xw6UoTIRSDHOIQAjNAWkkU
yOTxaUY1CRwm4xsg6ILMqOKkEbCRiXRFRdj2hkAa+FX4Y9/74OQCuyBQ7AgZsVtnjE/s9DuAzcPw
qX+znk1SNuLbTkmUZnmCE9IYhRB80PUcl49LokKoHJ70P3nofX7FqpZDWOj0ZiKHpKRyA4EMwhCK
amumvHQTioOG3ld7CaGHZKD3+YmuP5EW5aRAbumjow8bdL7e0VFu8gpyVMukGh8k5AhwAPDwgG+S
FqMfDDvfUllDxGY6HQ75m55u2Nlc31wvnuZbHJXb6U/0eZKC2uavmD1xRjFpXcrQ/40yTVYQBHEQ
MpR9nUQgApDulyBdUoAfSLE66z+fG1WNhaSwkTJN/ZgwBC3SqKfPG0JilxbgTYWBS4iGICRxEBld
q2yEeFR3TFAqyQAsCixt5a6hTJ/8cMAY5GrFyYoUm2pmiwUSMe0P89rH7qD/8jTZ3u+vZp/L+p+6
yjmxPQ+kS+eD9/3/0scMFaianLKyXS/NzxjfNNm1EYBkbArQRErhKaHFUKjjDojmg8QDkiG2UUGz
tA6koMrNtGYupG4rZIwpTez0lGhAVZ2az30OYRlAEAkIBI+r+upytPR0E73qjgxN410uzne/Gwth
9cuZ4IvqNZVHosxqQYooqaaDV99LRWEH0PKFbLM14BPYQ8ZokET5BNXJaPcP4rLLCYSK/AREj0qk
7xsag/k35gjD2Wjc7y/4fmIyHZ/MEXrb1/7oafiAT4VZFWSVbyAciIuW0tpZnBSH3CCkAwkaG1Cf
FEic99cS4xdicASQ6GGPtiIMjFA5AEooyAdtWk1/BRkd3XxsOcxSZuc6gIwBrEzvCjhVFF1e19VI
6dxeQcxqRayiO7SSkmqdIZZ2xMaDYK46xsqAMprDLNzRdAfc0EJed8yPlVngCWLYpf3tL/CKI20b
Y8sw+5uMzDMgxdK1GssFbxU4dsuDGwcNInBZFPobVxdzAFJ1OATvdebwcl+OEWgmY5AfXoTttLJm
1zdnsZaCUTT6z3717++z4Wj2jcXYIVvPpvDhcM7mv/HxnOVhNn+9WzwOJp+prukgebHrP4DDCJBZ
FgQ5DdNfSIH8vd4mTUjmYGnIN6sRMdqv66JQqLh6eVB/xkbNjJBFZSekrjYnBieo5oAciP8y+8/6
mZMvT5qS7cgLXI5HrnDnBSN1vMywWLBpGnbyujjMBQKEH8tUKBXcAcBBMMbD3X8WX/hf+K7cRtLM
loJ0JmSa+ZStiLLjtZwC0WYHNEPhEQGGfNDsDgJOEdHymCYQQ2tHe9MaisIv/9AuDVcgO5Z4j4S0
1MUdmwyEh2n77eilHEoIK8vNwLqR5PrN7grH9tdHDiBIZaQ9XgdJdlbgKB8kv06gue1NQvDzHYS+
xPyn593htOw+nEL64ZyLfAmar8jb/8CGWBVRkDo+KOokVNuerqXKaEdyQXRhVW2k2I2k2JP0Hjg9
GR2Vx+2C7C7PH2/CliHQmqYTIk++bNMMVB4117XxoxUl9YPKoAujP9N3Edtopmy7H5wjPvg7UCXA
PHdp+ni2XcfUOkKeZhaP5O2aKBBDkkB1QpEEBJqoy+lmaaQTaXlAcqaHKIKWXTY8DscWrRBb9ByC
crdeWrylZP0uz7/sdm9nPyn4u8vY4hxaDBGn6u/rr9NRdDLnAtsFX7izaX044VrVk89DZ68PF5fs
V+9/iS3NTX+prdAXIA2iKMAbdHwEHg5iaZJbmLU6weEN+QRRgn8a78IbuRtVfqk7Be9c8IUjyA5D
yiaIIKzhClDIXEfSYgs5BIYpgkYSttqypqSTOjva0YOu5Uyp+efOberS6/u9y/IO2r9j3Eb3jvg2
cDjlXIfRcD4++Rigd7O5fbwcvrx+iVV/NyjLCy4EHSaBB2WeV9ZVDpFPgK3b6yKOlIEg0gRTpul2
pDSIo/3q/AMKSBx29C7fuqafujzo0qGI0djsCaaDrE5SChHrU+jynGTqPes6Z/L6lHroBIUflEZW
VJRGp9LGD9QJyYEipJeVEswWFZWKQxgpbHKEGQywhOpLtQGeHx6oR5B+EtQb2C5hWnQ2LoLDGEI5
xDIuzp72cSJg00Jxqp3PUiy8VU/OyfWRUkpdpKfAPH80l7UpFTEmwHrA6gz6Ab/l19xf8RsuNpYb
h7jhJif8trt6uZku5oPXL7HdXCMARmkIvFK3I6OEDDIXOCzWIAgsRHYgoboZ3m048N4VuKS4pO2O
03rkTt1xla4Oq+XzBMcEZRzoJAboGAtNg8B1jOX28W185R0Bx2kbZaVuPWyw+rMhEbo+PT7t4lmn
s9H10ELdCvwBAdJF/RUBJhxqxsX10xEHmx2bg5v1ZN1bb3avX4rmV6XSx91piEYZvVunAXQ3ijDX
faECsqxQ2/lxIRqyFhrg4jYuk7fXOxNT0hRDTR3VbgpqV7R283fsna8uHwWt6FwHaSFdjrhtzi4n
+TXi1ZuH/U8vH7t0IUcTuhQxxU5acR+CVyLojOMnRA+qKXQIoOKjPVSdDkiSiloEAWlIqmhijNCx
nQrtmZqbLKBhD1cdnmP2D8g5OvnARP29GAzj6/xxfOV9TM5df/OyHyx6r1+gYJz4GISqn3uQFHQN
fR2/VpUNAiWhFokN5lfBxJok8iM0FrZcIAYIH5lz+llW2ptLr0mbihTYNDNqs0vwpkVDuqA7X2JA
xhYkI7Q2X0BP+pEPguL1A2/ITW6CIumTEBUEyK/A9RWfzdSTuIkrmcKymEEEHSkEMUDJhogDqxuw
GmLaPr0Lbj4InbplIZJ/36f2sP+N0XrcnwxHs+F0MR3OTk9i2sxeV7vxbk+PuD+wDcpabusXlj/v
3yyW6YPq75Cml9z9AxkVXkjawu3yJdiF34AERbrh5kPUIXQsN/ID9BYGE3jfGlN+t9amBR5fnVhA
K5WspgDBvYEt/hOhPPKhbLb/XPeD3QihzOvBL7d9LuiATzknES6Crwpr6d9ICFPIZo/r8xmGcw7N
DapD4tCXdngHDAIL+szy7t2SmVHdWuRjPiPXAeGg8XR38IcRb+Hx+c3sy8k4AGOpbZbTx/O4dMQD
3WVEfvT3b/AeX7Ntl6tr1IW5yHI9n//8MF29395wOiPb8YbcFVI3GxCXrWXp/v3uHU9QtUXvWQCF
a9Fx6i1SRUjUkoA9TRERwkcghOTiP2Vyzk5WGUJljYeDGV8FjzmwYDQ5WUR9WLzML56H+32OQHCF
vEtdDQcJviiGprHGR12k8QtcAzPJOA5F6qbKZszlpnFfH/korgUZ2hKBR8xJMZnvpXjIu2pNDkqW
D/WWpuKBq2oUTpK3gAWP+Ty2B8ouQmo9WLPoPogXkTqVj5MIYBsovo39Z6BC2UOGIqVZGiDHx17x
IyEYPvUfjCJnWgDQge9w1hkjH3wCh8gtLu2ClxGxKsTGP+SUW0jpsA0EjfEw+UgWQk9hypD+Y4Nm
crJ1LdmJlREcWxxzwQTn5PCq1ePd/vn5rjeN71FQclQIDG2Xt23DRy1AThgGOH9Jh2yleG87/Omu
/3nMz5yKZq7GEyAGqF2VpzqqKMX4qLblpi5zUwrMtXyafCRzJOm1Yotk3DEcF2Y2dba8/Lj8SIxR
0gCPgARTpKeiyynBD8kiQPDcTwV15Q3pDRxdfxj8k/+3+9Uv/CTVgV2k/7p6C8eUJ/m+3afhCvgk
dBf/+JG4T2EzpXesGb/8wiNmoSBwUmAWcGFsdWocFUxVjd/mLIVFgnOqF5Eo/BF+0B+avaeLOJPF
bI61Ox9MZ1MOSOGUlGM76eHyfna7nDxdskcwPoqEIeUVcBBtX+mbPg/Rwfx9jFlEJKpQXQMeE9jJ
h9X8OrbioAe0gALJAA1/mr+Gbzs4obr3+A2yAkkhBK3r+APi4GNxRC2ok79ubk8OsSiqkU+ABBgj
ot0jEfGoUa70b4h8QaKEawhkh3zSPIciLGJi4d1CqJ2fkgGcIBJDSnVMgagVTOm4NMjLL7d/vbr7
Ke4E8eGcevp8ewzLu7uJb5XHd6c+aVngFEcqihERft/eYq/1iXckuQbe4Wum2WAwG5xwzWa4Xz5e
P95fpHcEVmnKRYY5TJM6J1IsJm93F6ERYAdYpZhH8kZjhO5sqM6Dlms+Ec8tI0H2r5zKoQZqqJYy
vog4saqzT34bQwX0krziErNJMoiS2mBIKpv0GA5CXlNMgYgmHb4531zcB+Xoarq9SwKizzf359PV
IGzdP0+HxcnGkRReTqXoj+eTSR+r+GQJY/fE+uzgebT4Ujazt2MNmtxKCbo7TqGIfymySiowrxVu
5mN2rctjiIqiCELfK4oKISnpfn9ejT/SgyTSp6kCW/c2hH7mx9bD4jC8XZ1iROzq8v3vjKnPf794
3peVS4VCaB8DA0nBaP0NYvejK+3nH6vI8clCUfTybMBKUX/SH4SiPNme0+svrp4ul72LL1vYIcZQ
vhxQVQIN1bfH6Ba/tPE0DXaiKkiQnE6ShQRh+5EUcWQBHBhU0hXYhASarOe7d5pcIROHOST6NA6d
gBBVzxbkBf+ljoUcR7e/Rq5UiY2eIkKd/+UjTkfTJC6/QtbeX+5m7TsU4hASooIoUdK1CyX2weqG
hiRBNOkZJE3tmUYagDBfchum4yXKlRwY6z7mM2W8zC/kgh/qSHnxt+XTZzjC8OfFjg8AvlZ/Mw4U
6bNXiyXEwSjUY2fnw+7hZr3orx8vvhytYFMjFATKAkJSGqEbAn2rSS2pySXZY7NWUDeddBAqcMQy
h8QgtiZ0FcgQzjpINpKiDJ2k6aaDhJBH6gkhGF8SvYuTOtP06U6dGOWgXqFD7iUnT3ECHFbC9r/N
7nMaJfkCplwWuHozmr1dxXYV5VNSgIv8YDAahZbreu5CPifTBXoQrx0D0onrdDW6GW5eOU/pS/h5
6OMURsmwflrH9isiQEkhQrc3+iQ1APxSUYgRsXbIAr1M0kGyKkliiyPPKJ8sAZOj5eMZH4AyDWmy
16WbggfML27DRHl8ewZ5vPmSeQ8UA6pMgS1ILWBq0rj3RmFUKhVD6KcMSlcFq+y3Y08RtNN26Yqk
ZG00hXKjq8lbiXlC0u485m785vH5/AfkzW1ER+Sd9/nEazGeLyasx7BYfyJs04f59eN6tkhbA/UL
3agUyFgGFBGHFI5xOb2VpMpVuEq2L+e363DI0vc81diBfEZBHB/r4/Pf83OcjJZvRSFyuEY+Umwj
MEjcRK9xW6lO4kHtJq6EApFQoIq2+dKd3gaslIaWjdIg0g9EEiKj1Xme+pRUyIZu9DHI7sM8JpvI
DjwWOX+fDDvbhnjQZ8sM5NipKzecUF/hZjXk6g+k64ejLn6PU6mG7Jx/y4oIp3TO2R57QvbRcHn3
+DQdp20DraQ5yLH7gwRC7/Jvk21IOvQDSvkG66DbzFJyEfSKSH3eAdZiyTaOC4IbivpY3v1PDPjp
3z95ej3sFZceJcANVCuEQ8CPPqyvHn855gjmWJxyL7cw1k5cnE9VD5+QvcHtry0GgsYwepjbhEsu
h2tHbnghY9tLPl2uH+ZySMryst6BND/rv/wMa6BBnlZvW0WWS1Td9HB38eH6X/05W3rqDhF+y+Ug
Kiw8XP0z8B31EmrZgVavHEgbXYIX6W541tUFFE6M7Z2BnZTV7uKcf7CfHAj3qqqA4iARHIHqfIvM
XPUWz6apAfwvF32aNQqquYP1rbCWEjU58776I7198AJp31drw/wS5lSt9dkFx91F0/50nmePd22I
3eT5+mqzvqi2O0yncgMJ5uysAhI1UUgUliOwpvdODK0379+cXTzdvbvahp1P8ry33QUrUyqvvVu8
xGQEQWWKD6KHXEgmAq9pReG4IR5MnJCywAnWJVIdiKSVL206U7emHGGj4NMcOh/nZ7O8fEJFCYxf
qylDFI5q/Cdr+zjQdJHD3p8om30yz3uujfPQEbmeeX1jf/UgHAhXiqsHwWVFIGy0jemhJ8ugLcGB
8qkQmSlbeSmqFW6xQAoRt3Dw2+34rflSAEmhRt4KSCDKdbhxPbgREFbD8mIG6jaQpuKmBeSikcAy
cHsligN3XZCDyJv12cNLYXK19oHhqzEG7UmE2JOXj5dj7kMkwUG8bOOt5hN0JhfQaoBRQ44yxRIk
3mppSJSfwgWShVtbg9+Xo/RPnYrRgH35EzbBcBHH7GTZdn83ed5cXy8vvtDWYNc8oV+8pCQbN04W
4fYltT9QaQmIuefMCqjhHUxat83BbGzmXqcvUqO7bUJLJk9lDIUPR+kTgdCG5AIIK73zIG0Z7YTX
6GboDWxakZ5VK4aeqj1OooQkBURcpKOz8OmR9v0eH5yeez5ZMDLj8+GUTBYsBtP8nKWjufaz29V+
dDMZfykHXzYlYoerROAbulpVBQ6CfijnnI/Z9P2RFNPVKubEOKtK5iWsZ27c2v01TK60qlLDiPY5
+T2I40JVTmyxqqCVthUQ4UNruI1OQcSclhZYWCBQgr4HASq2DSEKo0MHELIRHl7eXP+N/ySkrV1d
FyQd7W9LyZBKx2c+QAfpJ8EapM/EO4L4A4KNvnITQbAh+/f7XFMz5tihk4Wl1fRx/XI9vJ5/CeNG
ewbadEcbfMs0sByTLRkdgMSB0pPHpKoQokk3YBMjtD14frnO9kmnRk2amvtuu+Tigs7cVRyJgWjC
8lFeGxJK7vKBGLHlcBPCRe7L+/NNrglJXyGkib3T/CNHg/yWokgCgRhw6Sm2gaWAqmqJyhYHgsd3
ZFCL34Uqvab6avTlHyGeuTExRLK68enR2A34Q4kcnkokZxNwqtRkwl2IYS6P00/YkcjZ5eBlerFe
rz9BRyhDRUBJB0KQesqbOGIm6UBIEYI0nJQc4+tAH4+53uxw3hnuQxBTQBvc/hos4N6yCslFUMHG
Eym0y7itCDSonFD5JYoPg7wktrzj5/N+r1gJ7lilPnlFh0cwxHg9j0crmfkv9QPJaVfw14R7uaq6
Jh7Gw+30/CeeI08Z5y1EHiEzz8MNQIKcAYKGMN0U+EKOkYHqFjOHTOzM3EmsG7Nrr9bRkqmUB+IG
07BgkTIpZEQ1EfsNPRLbzPlh9cq547ls43JCWrD85PgL/X0mTD+eI0JS+HIa88qwsnOwbLqx+TUK
qF61xr78iqaPXzumRGqt/m9Rxfjy3VU/tvn8cDKYU/zOIC9/L5j9cxjVAmfAyVLmaLB+Wd89315/
Cg9PnBV+MFjQYmoqkBOvt0pJCDsWjsRSxmnz8PfLSeFFuKwwWvq/y071XIt+vmSfRVqlT7Or90+P
XEGfm24OmgfCyxwiQPlDBG5AoxjAHVBEtisWAdEj71/2b79x9gHUCOLkSoOUEZeiwMYp+20eTvj9
MYNPT4+n39nl4/gmNbZQzUdfffKIG3y42g5Xnw7e7tAAqVZEGmxIUyVkA2/6BZxQxoUc4YMEyLWa
RKjuCGGvHpSiKvKw8uU6VvgMQZHwckcs5xfATCv/j7cRSD8sgNHq/O4x1oRCxnNXOzi/AuPB3IEQ
Jmv3dXyRSNmeje9jq48vAqx6EbToRZpUmqwnqKu68usyqqFumg2MRvBxC/VrqOgNUgMt71b35/Pp
J3+JFueSAAzMarmSDCyDuWr+aDBPu4ve18oFSQfInCsuHQp8QxoOYhBvsPNuVl3WIaTU0UvmFI43
L+M5rygVGrR7iZKpEC3uUX3e5noU1VtDVnnYkE5OK4unmI8mWRzXcn7Ci9T/FMHRD+kXbJB3NjwP
uGEi+ba9HOWSQvR2veLmvhz6umchWi/w0OZsfJyPFi+Qb9xeDwKKy0lA9mAzykPfchyZxmf5jMvI
V1NCR5EL9jEN/7epDhAtUhBHFJ57ef9T1JSbZEDKR/Lz1fjnuLuUziYzUC0EPFFHlglECwlRSuol
Zx7ubXH+geKJmUfzkOSoUIaHOgzkAIA+6sw6YlqgnoJgMGpu9kpNSEW8UezaSpuKWmhDDJMUSoSa
1JiKp33FC+TBceRsLyXeXsEX6UK6i199/eXDPI7H5ueQpLu/5Km6JOAPs6OEZq6PHJaKW7ENsV4p
InS/kG8gJJ13EvJa4nRKdGbqdXG7CUgG99nyCH1OKLo/fVM8Qj+Scn3OcXBFA6Tjleec5KU0gMrs
KgXwEHqk4iAPISzUB2U6JCibGNwUVxpdTvG38VRD6OK2mUSqAhJlehON5LzKyhscCXb1rjII+aA9
nUiQHChCOFh5CnFZfri8etcrswKIQgL6cNl7PE/hqSMDyYphe9iNY+pVmIaycu7AwBj6NL/Plpco
dP3AB9mb8c9lI4iSOL04U/8WKS1iXm1amniokUbnkRXUHg3E8OFfk8cjmT9lqbyFycmnTn5X3sj2
TVYmsU4zQcsinOwlJRp7Re8nk0XXp+EGlCr8VCmQNCdOkIUgCYj8A056DPZRhre7hOnHVRxmPnlK
0SbRQrYujecWfesW7h7HH8EoQrifr94S8WlMWHgTvKu3Q7PncXpoaNgWHqYSHraB4OS3Wq5+Z4NR
7FoiCUiwIHEgz/OkFizT8c6HIqZ92Mw/+XY2qJzwOR4y9pYBJuWqGVvWHdlydi8B6LBD7wfvpwRU
i522EiiBZyXP/cunL9Zvrd833Uan66GabvPFfMjOrll/nvsZOrNBdkL3+r3l6+qvxT/T7Zf5HQu/
nHo/WRzmhI6MjolAQhsiRXDAhHe5v8zD6ExrkKfFqaaV1AozhQwgOcQzKbSObjUNrxnTUwT1LBOE
x08CWbXoSZcHy/IvEc4gAFIqyHI/edtdusHjR3k8Gk//VsyO8tIUZVMCSZuAWhB9cKB4Q9A34ATk
H6g2A9ccYILalEJ8qzF6ePdyHsopV/dUAutFHojvIK9yRBeAtBV5HcCLu8+rv6ECHKo5GyqMjAAr
Dth5xcXhbuyOt1HNwyOW59BlFJ5VCYuEZslhuN6kpSbuTT4uYjWIWHjYuQssx84GKdc3YaafbmvK
iTPfaDxBzyZQyyKG/d6/KScKzFaCRwlprYCkFu4ODYGzRZx//ErRIFEBh1ZyLxgNj08WTKDxIIcZ
VAyebcJ9+eFlfEY4kXyiSH0LiOfhTHX4BqaDC4AEWCXwC44iYpmfuwCK4WTnCRk2SS9NoD1IeWnC
N27CaZqCWkMdpMIGGj2BRGkPcIt6/X+bbf/2Yrx9Wv012pLzKNpmIXzNQ399X5MM8KF/YxbIN1Hc
Yd5nEzGrsceLsPvRy240mjxffYoGxDePaCzq1MsOopTZzOiweptV6bynXEtt03I6U1HW944AthfJ
CWF8f0dZEAaoqlW/Ux8p/GpvGDVDy7yarmKHgk3I7/eIEXhkdDf+aO6j/To2EsiL0K6y7EXbcrLh
q/mrONlorynRCRlNBUJyN3gkHdOkE72Blpi/cndzag1VhtZPyDJKpOv8jpr6F6lh0oF2/ffV7nM8
mfcM7u84xo0hnk75NV4zXYzFz0MPkGTH5ehF62l0ex9fYEzK776FPE6FvpGImlh4dA53a311AMZ0
sO4cRAkafCMKtISD51BbykKaQt3dvZn8qxUcXYFWff4FqDKNXjosuUTZof402fTwo4wMzws+MYyj
aNGhHVuws2in3kKvkEntArL/J5dcqm2VcSQYvVJt5FRQJ4B8PN4giIHHKND2qkzRz9ETHTM8Dm+F
Dt0+B6c/Wo8ddv6V6fbh62If7MKvyyGlaoiXGMEoxHIia25QODoHtlGCZkevq/VqA40Oz2+mZblZ
olJUFEJDkGTyuJZWRlaYVg8wmxi5ePjI4UMN3RDUzakAidrWhdg5llJXY11qjNrObvfFFbPtYeMf
myz2IND3L9t2iFB6XUCq/8vbJne1VtgWKSeEj2C3mDFAYQYts/qbuaPBwZLxS/qkgT4VF3z5VINy
TWfM45cDxzA+MnGpPM5/ywEyClMsZFTEomZOeSTJiuORDLSwPdYG2m6e8HUT901gTvCyfk7S3csW
1TJ9V14sCbNmHwWZSshvNU44RnrSlmhbpWc0rTNXosNs2mGXNl1BEpAw2394fPxk53Qh8tS6PVoQ
/WyfZDkUmt87hlhn7/Nza4FmUrbcR4KItMNIPewx7kfqBh8nZfurXV1evPZAUP5XOAx2NMDqjeGC
X9NRNx2+u693+37lGbTc1k6QdW8VU1+JQoXhHZTFIinJwM/8EJZlUng53X3xXUq+p79MLz4M77Cn
GPaGk+hLA/nlMaP0KAgwunb+b37SkDGl6jxiez6WY9TNFKIHW6t/Nlx+4qHiHkqnRlg2+qsZnBiB
iANJigGqjuqIMnix1BmTUYrRc3HCIjGEW3Pm5vLX/iBmop0JMNXZOb5t5YPoFO5Zgvzz3jjO9d/G
HqmSsyMJZcKvrWw/aLmCI332jz3gOAAcX51xViGvjQUbbiped/T8drfMQ0jqtxi8YYQ0XT5sprG6
Eu9doW+cc/D1xTiu+GS0NpFsTr5JzBUcusDnWn+BMJ7TO0A6SuuG2dHn/g3d80fZupQtoNgwhtIU
oHw7nuKcvFqjkFJIp9ItVh01YE8REbZPCMhB4PyNmDcfAp4BnvCFqS7P5yA2w3/3s3WTSuBV2vH/
5WzmNEb23GTQ/y9F2JR9fOzfbHYQ+sHNLZAbDmohmuP8PZFoAz3sKbdUR9zWlDU2swODKyspyFSe
q5YhP61ek0/LMgetiq5I85/JIwgvAtwt8mynJGMCSSVtwOFjM4brJI4Novmrl8VfOE8yTn420Jb5
v5+m71tv5tvDXvwMJYG+Ini8mdlstK/oW9JG6R4vk+IF3P7qpFE+hqFh5Zh35XeQIAT52OoaJL1+
rpmjIqoD8Slh+RrOLZUPCEHNA4IGRUF2BlIeIcEH46GOLq5auJTKGDY9v306HbYswN3urSQRy+vC
0o4YC7az3LeIYFNCxDORg1Agm4ZKWVbw/XITsKOXNUarctCirm4V4LHKHKVZ29Pt/K/Tx9V5GTZI
VIHQ5eoT+14cCAXEQfhpvsJdlQpFLdMgJDgsFQcrJNtTfFNLFiZReWw5SJsCDC6jZCB4KQPKBp8d
/7bnUBFSHwYXbJSocnUQlfipuhCDqToCEyIUMkoWuCyQMvVQ59S5RxPBmGEhDAQ0iTL+zOnnxJEr
IUj4ZeoSjdZl/zcb3oRA7g+4eorb12gIERDXurP6EJQ60KDmbLeVFuiGF1Qbpn6cha5kpyYSBRoU
+7Bp09sEjGE8R/hiSeK5GjihDVu8FcbjtTyL5KFWKriTXUuiSFkyzPsm8vmSec1TKu+myNEo9it+
quSl2IUoUv0QRAl1gJYRQoF6kgfxkG+dxzBR2VITspumQXF3M3bCbSTJyfCZOMjd5808fgkhSPPt
YnRGIFq2SXgzl4+XQvPxExeWviAaYxO/OpA5B1MlF6dWs2poabPuYoSvO7hCFPJwRiU+hL6ZRbSF
5zV8mSI+/Hfw9DstO2lie9WQzJyxidg+uxWOBAnHDlzJD8KQhPi4JRKVCvku02PMbBKUAwUJ8iLU
zOWbg/EDFyXnJEdbVDxbLSZwyO/D1bcJP7uNpO5Z5rEmAq1iEEJ5Mn0nzY9CnbQIYZGzaBQ5v+83
4jrCb7mNuDtsyHniIy66O9lwths/ji6udptV121ExVQGJKAHkC8QVqiByEbg1aBuSAhPHIehKxbI
sYFIEOJYIOZCPS+5zJLb2Z7Pv2hitwkI9IdrCQwUYUGGAU/Yr/5xjQmc+LEYmyZkbY5eU0P1ns96
fKkblG4kb0iIch2S6dimFsEPu+uKMrxlBfyVyeE5fWGPxHS2NoIeifSPbJa0f6I3vvqesGiTnHPE
MBfd4IarnHLQB935ol3C24PguCVvOpRikK2OmzE2H6N37/IhhLwb6MD1+/HsLf23HlXPDBkcdfkV
JDr5ZvI3/lEJGcvFYXWV2sOQEUY1EFKM0DGIgsQXCUog0EAftxRxBdI90Iq0OWPB3TVj6uQHx2Xa
RisMeVzSvk7gycKDwDoJB0XSLazhpNQPqmhgS+Zz+bcWGtoJE5jdYyopsoAIfSJeLANlOatABRaV
zOWdF2fP0WXxRHOFo/6INxUNbojFAhto05uCpQKKJrG9waL3dh9OBzot3wFQPhUqG7dl1y6EmUvY
PR8UGEloCvVIXM5OvOky8ML1aZbD4FGAvM9Pz+fcP0Ki+YUHGxupIkmhB1HI1ATgIv4a4t9ZkBIn
0TE5Pj0IttvUthwalZsKaGFpWKplcK2HzNbZq2vTDzB7wyeFvgAZVJinp0Pa6Cq6xoQKdo4EVYdX
d6wvCBRB2n2Et/OtG6KUZyIizrfzqUvJvWVsIlIUijbW46dbtsugedD5lX9lnMaKd2eb4eX/whZd
bozBmfltPWIPHGoKQSJkr9w+ng1XwQmE7M/WQSRgaAG/P5ycfuWe65lTLpMZsvlvMmRL2vEixOyx
v95evcyuPpUPFBxGeHs5x94TkmgfirRuJDq6Orsbh7OQzhTya3z/HjqQkAMJalBlCAzVptslodqk
6JTUb2ic78h963IRhbOpNBEFNI52p58JsOvi8sNdGuYO8A4naRa2sQREdvx+P3PQ4NfD9mg+4Whu
jo3h+MvByZeWm5v97XL5sFznnj94SrZi+aYw8TNbttNqnz/l6cNEZFEhHQtvEg7fzZa+re6170y1
lmfLF6ZHsdToOALUwV9OklRPqiqFaPnd7M3d5J0KEu7uv9sOj85rkcUbXHmNE90uX9Pf6rAysqda
4Fd4ePP6cRNfMGOkq0SEpMDvsrzInyHFt1ieY3sGfGMxn4z5uvmEEqPeZD+9WT/C8p4GSSVNxul1
mF1C0PESARgdn9+/BhH8jNwRXgsAUmwuzy73nwpTr2M1NtjZI5TTOqKP81hX+j5+LFNf6cFnLeFv
fdj8DJ1ywsAI5HCnXhE6yi3uz3fzWE/5/5yd2XIbuZKGX2gYwaW43Wpzy7LH9mn3dNs3il7OobiL
oriITz/fnz8AFimP7ZgIRDIBogBUbkgsBUDM1N1pz0T+1tiijkkR9UPED3zPIapm39eTVv3uZeMf
knn99P3aj0ReC5i1ncV8y9LqDTj1BkozFdM8P4v+qded31ePq/3x8yFoS3VYCJCiAKZ2oTl+WDim
FnfLPVszITRLfyJXbB4EypjU5kUcLSnQGLwedQYzRp5rzJ7jY+AOkKiJh+JgIPQwAAjdQWxf6rYG
HOoD+as2p9vnrgzTXzBmnaCwGBHSLybUhjDg9JiFK5v34sOuc7u6wwphiIHfZ8n5pR7mSJsbsvvt
QbvJhVJn1r61au0fn58Pn6I3zROeNu+FMWYPkGCuGEcBQAwhvxEGDtXb9f/g8+Egcwzq9NrGHmLX
Q3KBYzboyIGkI9IHtEOwnCBkK2Q+1BWBFEgOW4AEawEIiiBTD6ltYuoIdDb9jZgjnk8FJ9j6m+I/
Q/fW4GytPwjPpc/tLl1AlxMzzzbZH5ovL+3dw4Q1hYWue6QSoKjp++ah/fw/7d5ae4gdSIHAxsk3
fdrdwAsnoRlxD6X49qRpVCcbyWvmxMwkHwKmNUJZrBi/8IetFxOC0oo8PoED4KiEWKFhPrt78t8g
/hsoZHrV3/QuntsHLV4pV5i1OpxyMCn/mbMoWUyFIi/ODLQOl8ddg6FroA0UuJm8+Xead1Qy36Gg
d5QK/P2+cVMbZpDigJQYQTJAEI4iMfLEwm4y0qlmD4sLO2V0Uu62DPur4fv+y5swoEhP9ryLuJBC
0TYBHjK5l2Ozal3y/g8vmGIQxTqE3TrH9Sf1vnPe50n++nzyz9VjnGXEmR5nfd5kPu5X89Z9J44/
XMxu9jfUiPzYDmShsxwViGOdnSMaVtpW5BcpRiZ3i5d0VyoiV6w4hdSDJA6p5cZVC55ZXyQBxPho
t0t23RJQIMi6gwhzKzA9cJ6bmM7u8mel1YQRv9PjHjQVmb850SFXu3kIM8luJsXQCNo4YPcdP5o0
5Hk1dC8fgCQyEox4riTrlDso/ACK4wmE1DC9RO6VUmJ4v/Vs5CdnXhooOuPvME5euWYhtditdkaj
4wvA3LzSWv4rDXY+nZQQr/G3MLczql7PerdukhsDPCIsTSju1Wbaurtkoy8pVuWChFKmqUr0G0Wz
VgJRt6KDpK+fK+2xI4mdcIOtBuUldx1nDpYoD/Nv0VgeJBwW18O3Vl5iad4Q1UPdrHrud1FMUgQf
h3lclXtYay8wfdYDhjkmr+2/ZdyZNJqmMqu2a/E0FSpvBWedMJpJY2isIMdDzy74WjIMEq8BGfxu
QP43bsQP2Z0DpyaCnIdiPFxPvdvSa4XRAKGRPBaOR4DjEgdZ/Gi/fojQpnFZ/eXC9PoUwNZjPoqP
evWeXn/1k/wd51dTA4E03g+oClmy5l9nA7pEyO9aHS3pEZ1e8wAYVAZSuaHvTzVOIsYo9rN/393h
ALHXHijnFfeH7WGbSwAH59fQHKrl8+OgP2rl422wWDJXO7qQfKM02iEjFhD1cicLYlXDSniCFKMA
AgzVt/7nJQxl8vQgGkUWFEyGgJEtxfDde+duv7qu/+UMykOnmW9m9o5Xb/Z6+GX8W+/5uHSmhx9s
36JgKlHxubtWMdmbRerUbfJxLn8fV9M0qsj3YSG4CCPQAcaCFGEkikTARUMLd14EcYwsBLLUEfRj
9i8+5fb3GsRgvHtVNNPKKRhDPhgvMbGu1rwzr1iXrQ/OG2OYkreIEGUgNo7qXwY5JFmkLHP8R8i9
GJnLI16kRxr4//syh1S9ljnOs6s475PDstnceXZu4OFx+TComHGVq5d2ddJjEjDTwLJdukzPv5Y6
UngD7FGsafg1gH5dpoE6j/SS6CIlEngNI0CeBNYFWgduk+rZbSR1umc6l/Ei2aLzp1CEn5hhzImn
GBtzSXSRXxfbN2COg0jpl91rsZYzBic30xta7AAzxAizzTqfLbApzotRKxAKUVVSSrASlltOpcw7
1EmlQqJDTs3/B5R34UUUYuTO84XAULcxvRm2kkdCTp4r7+6n1lX3Dt1DpzhYCk1yQJ/sL4D09m/H
1QVKblf3dIqKRDo7dMyT4uAoU33kiI6Qsv5Cd45WUhx5FWpTY0efnIbYJebvYhZsGRylOhC3RFvS
Upuiu062JmwG9RBcIT1Q9q7VWdeGyo/Ni05fXbnLlOEIXx64YxcGzVT5X1wSKAn6TtcvDLzoTzVe
fmy9uVBaXN0Mwiu7HKyPClAZF43qjZwD5XVX2Bh+5Os1aONQN0OkIEeeFKFKXxRM8dMRh5DzPSkf
EVGGLbDpld49DzP1+nl0CV4GNuk9gwl6q3glII0GykyOejrQhrrMw3QAtpmo94odD36nDP3wcVuf
Ho7Ovr5noZTAu4E76CVqOxrqIqSK27erwVTU5hn/B+Ki+/e/DzvbX4m7POUIpwJIkUDoWUwyUbyW
0aKhY3BshX3QatLSbFmJWlHRRizMhH1yMZ1erI1tDipWDDqPUI0e9ER/RhwFyl5V2xt+KBq4vnt5
1HdJLhNEpguNpWhUG8RtWsz4PMqmI8y4cZUSht4F84yjLmwxgH++5pJyaCXaDkKxB07mpFw9ns0R
eDgZ/OrqO34IDKSfPhPo7KAUkAC9TLXJ7G5yberprWMOOXVg6rp6t53DLtzB2uYiv7MqrfmVVCQS
/mg+hwMYv9HZtDj/atDtDNudYfN8XuF+v+vNO73NJ1nv5ufxn+M8cw+lSKPWo1HNZ1Apb+4q6jbd
uBwkaExj3eSTg2g49uvhqiWrTXA5BYJAfu2+xuDa5gI148DIL6A115N5KGY9SH/DA5JWZoNb8Ke/
2FxDdswRej/aXXO9MlE/ZJunh4oPFJN6zeGEuxm04yGrJ8hyucA0U7D3MHhJU3eNnmlmUbLmOO8s
ssZZ15CPgljpylBhux5/sMwAPQeYnR6NNZJYxH5CzfdBZKjt8MS5LTFlECpTVAzp4f8CQawGIDgD
6+n7+VKM/qF4Db7lygx6VZOLaJmzYq/B6XRhYz3cjgf98SEO/7ReUbMR+A+3Del14bSYX++ci1fs
DlbcjpE5xDfnzV7M9mBxOVqdLInDDf6dtrradGoDaPM8brwdb7UMUV+iRWftvhb7Z24QRWk9fLPN
sqmBmnWkEJdEU5m3LOT28uILZ+V9/r6r2DrfyqFZmWGz32z1+e13OUfojL6Dw6zZfB48+1IKPujV
LipImtc66zpmNYPMTix6S7o9C1KMoGUkHjcsQOziKEhp6iP93P87EZKHbhBztxeKwrwDTKBTcs/F
5o7YV+CYlaKoBoyxXhROGAHqUA5bVshMZwTVE0/Sl1zEzBigFOV0yhx+OJAOAqHiOsDvs4Rr/l4b
1CHHOHGrUa877L2aIV+02vvHh/vlJs6jhtTo1VN1vR+qw0LMSUHMiw+PZSNqtxLooyDC5MIBmmim
FVhHzMAiaHkfoOSSzjn6Z2bfoIPhP92FvqYtVpl20SLDopCWHko+Ck6j945a69JS8OYLZcRskmF8
b7KO+SLyOK0gx09mNt2r+ScLVBKruM8tcwXe0BGZQ9RsF58WlkZCvF73ggDlHJatpcYWZ8EN0ESX
rIVXkJHL7gZbvbjaTK/mX/m1JSlQn4CpH8ElDjF3l1A6hvUzp4LEjfCxX5XnycbZTtrn4DKMAG2l
ptvqzt2R4br9HF2FNAXrG593AFer/tV48MF+pOHuPu7vsZYYWjk4R+wfxZ8GGn9bc+hOMGCkogNA
IySWyZ3a5tJYwE4qg7RwrQHbk7ef5crynH3HPCfuTm38cPWiky8cqNGI+zDwqKjdvpp/JOIWGDIN
5K9f88YbnqXNBG2YqTaxU5a0MAn+j7IKQmnxAvHrhtmUk8PBhfkBcBvxuitGcZgKCsCIo/jqUfN8
H9ETixHmgkTbBylO7jbDgpPsPfMg1rpvHsmYNCc+CFAGclMjUMGeZO6KpW3lU1kaSrB9o8Wd5/EH
e8xuYx2eFJmLH149L29SNTV/N5rOhpPJBZt+0Cte4b8as82g1149YqPy2A2yIrJAyaU23/k1QAhx
v2upVPMk3zeanBP1LaPZbvYqFtMHg9753obG9GHcGvQ3u0+JpHgl1nhDt0emc3yJ66bbFtF1Nw7E
bXWKrSl4salpv0PWV7RUbxqKezRC+8+8+Jk1kBkoa1a1cXjsZv3GrHXWGYQt5JlfBLPArB9wmUNo
BPwXKAjBSMycWntIKAg4AfEg4/GgOxn7M3XG8kvMtuXjD6SYbMCQkP4tvR4RQmy24hcxhLlGSvQH
HP7GgdEcjNdifxC3HQ259ujsW+XJvr/fTvYvgzhQF4aFh6Ibto2cXJplxhb21hGd6wxzCTDLxz6B
iPWt7lu4FRGWkO/z9AVpcLnOytFo+Ua2GF9/MtU1JL138N6cfqmueh+tC5KHUAfNJfTvr5/TgbEk
wtXeh14rrVEU4wNiFtZhYSAI6ZPD/jc8ygm9JAme/BIT6a6/9ul6SCyK1h/vf1NkebldMRfSvWjs
Vr+aU8CCwDLCgRdIuk7s+9wbvjrDf8CtfcxFcsibvjTvnu3xIrU/3L1Mqk8YEHiH0wC0rwBzSsdM
4rpxzZVl7pXhCoi5BUQh4Y6cnGoscsMWB5hBGKyWH80EQ+ivP6IfxfQXdmg8thn8KXfSDn2B7gvQ
DyPuC4DuDlCd5vrz8cZE6AexbZqzGkG5xYw93Fg4/RFqBFRydbEYSG/wn9adX1btP8GtONgq8O9T
nL1ErywiJO+wx0Lf/Ter81NBO9WqvxnMBq04FRQiU5dh1h1rBbGCmNiOSiNqXpuUJXKepZPH6gME
P34IDg/CYPILC+rQHHGKDGl0HE7Mrr/ZlcZeaIVVBmQ1uO0NNX9Xxl6oBNwCik9tLlUIY2hd8RBM
30vAK4/BwtjVdaTwz+qQ5vDhB3EnNb+2dhet6IehIf/IIf8Rv7jL8lv80mVd3VZ30O9V4mftWJfF
YLU+dO/XnfNrLkTV8/EYadYQoKc5fPuSuyxYBDfimrbYm2HGAaVDTXbU5lGyeLkZ/c4P78P/Vs66
oLjyAlUvFw3xIyzWrFRGloGC4CurrtgsxViw+9eW1b/oMGE7wZ9qhc2E8eb9aFe91ZxpuNmSjug8
rdpEw6dQxfFJAYgrrsO6ICYTwYOkAh1UWe6TVWY4L/3+xcOW/YlhKEgqhsLWuz5LI1GMWVogUufF
1mIsQBBCzIelryB2yY4HiHgWz7ZDhiP6VpsLYHTtVGQzZHEGNwIMf5aHXTym6bjySsGr/vxqsr55
ajD10Rh9qDbb9WVdXdxYGzQaSznghDK36h7FTXTjSsukFPZpAxIlYM64VmF0NV92R/qksaT6v+9b
tcFrN6/NHbDcpNnq99st9rCeKklnPf2GkkhypSEeHHtk7Mkg9RXxTYVFI9ZMLZsWs9pAzJ7cUVKy
mCAv8Rn+7v1h9v75Ly9PAAlp52rpR2btt4dYXCjGCWpDW+gM30xnZAFEq9gidA5lvJ16DI6Yiqlb
0xMSQ8zom22Avk/UVtwjdrpLsj2oOh3c56E66fO7Cg6tF5Z2R+zJq/ZxMhYdUqapf1E3EHQNaNVT
lGlWkiAwZAYBQlWZoO3fUq4Y5Fr70K3BihNmsh6SjySiYQiSpp9OCtXV0TjQfQWQkz4579PdBKsU
6AJqOvh79FFHJCLveQMEf0iVHmPDFpEUr3nLZk7Rrl3FfGheW06c4oo42EZngLYUKN3IF8p7aFZg
9PpwzDy0HmQG8kv4GTbGzslzLvY56bVqtnWzyqudBo3R6tBZdfaf0vfYeFUv63fxAYF1Ip/Pbj6G
MpiZ1hEzEnPN/8etSFC9rhqJV+FwFbbYaAIP/YvHls6Vkk5o997fGEr4A4TyJKIZxRqBQGlUpECQ
sG7QHVKvvwBIMkyfjadePBaA4IUtFIgUJ6JQF8RkLrjp/TNUR0le99tDNKfTbDVbuLHNM5M06Q+7
Tw/VbJXvSoxvM0pPChOo1loEpM8sEDKX7hvcAfVBZQwHBy41Ci2ytdIfsbWjMEFqdrpYsU6rFLXO
1plaT2+0EEzgCSeBlOC+ztDLfoZWJ1hVQtKivKNMRVEnsmBdziNjEviLBWjBXO9xFiwWQZMBRTqy
vroWaymsJwquIyIjg7viQJEzdnNCs8GfbAv4qiH6Z14x2gCd1Bx2H1G3A3FvbSNKI0wFJBTEosp7
EhUeKzWCnnEKc0I7kFM3y0hdZsGLmDJC0ODalj1sBCn8K1PCXn/3q0g0yK/NJx0V8Lp7ldjWVu6Q
H825smECbY0i9YitUdm+EuJvJYiOwjqg3LXggkkBaY3etiZ3IA7krytJ2p5h0c1rAcTcERQI/c/w
4AjAPiZ/Ogsw/2NdOD1rDQKF4gfAFSF+dJdoLwSjgSB1uGA7EnEoyXsbigC4IP7Mmp0KQQpeMPed
fsvW5pdZc/ejKaj4luDM/g7pQPtsrWbkxdexp75Jf93aVb3FcvcpdZ+nh6WZlJ6NqlsBE0qGIB3X
lemUpJso8iz6xU3KWAKISoph+Vebq6VyeXP1ieTrQObQAKmkDEbxuTNCIuJva2BV0CgZsUcjrJPA
ULyiBOgBaZxWmK654Q/YBrTVrz6M+jqXFzUipyEIobhDSS20B1Cjaljo4Amp7BgnlgdnYW7tAz8Y
y5+E7vPVgyY6gtNOgtwgHqmtfQzKzwzbBsNvWP9+q+JqhlbFnufzywn79Mbb1dPu2Z8zmPPWE85H
QNRhuDtfOOxQcZPF4dJdrtgaAb6BpJUGuAufwpTlX3FsdKvbFGxV2WwXqwziWF5yNg+1R9dkN3SP
Cw6169C8ApaQ+tn0tVo5RiLbD2hvyyElY3H+fp/cfbunQDo94A+c0+brFeA2N9JwEQ1zGJ1e//xy
gMP2uTO5n+83ed5v0r5ocQhcdKo6/NP2xL0qSgGRDc8oLDrnu8jJQw9LSoFpqdLTSUD6BS3g2M3J
O3fQEIclez6gNswQzcdch3nBriZUhehxSw7Uzt2a+xISrDTWAwgPYvLb4ykQE4gimSFkMLLYDtV/
4IoCYYVX6DRbW7sq2tJvzRCsHawLyUj5Pnu+NbE3HAybTRaSm8Pu8Pym6P5wMnxcPm0f46pUW7ci
9SD+OASGlADVjYNkF9TmTLaLIYRX26wDhof2dUv9uNgR8i8yv/Z8wpsxE062XKStFVC/BGgKXiAI
xwMe/offEkzz42yfCJ4DRAaXHnAakLC0HuP75Arxf4bg7ebrqVS2QbBqzCnFXQbC55fTdma750Fn
0XqKFXso7rlUENMd2QZp8i1nIblVgqjpDOFpogP6SisFOXnCBVizPJYmhYcd0CcQaxV8Ioym+zT5
J6bNV+/GteuA7HnlvcSwDqbZVEln4qua4W59Mdkv3sq4BWuVJQI6BaKvd6rxMPGdBDL6H+X64r9j
1YlvtgaP+Xj8tKEmfwqgTW3utIAFgc98S9q8IQG0QLgODoyZSC+u1h1hqud/oEUJ3GN953HN/GW9
b7A2EE6k9Z3MIOi4ohzxQ72H3kX3ICRpuI7/CG9HHWG2wMhZcnUsapI7C1wgjdUUCyDVtrwBiXpO
2f1RgjEFfHw4HuGp7CORi+fk+Lk0fQxkIfmZjrPX1s6dU3fpRI67Z+s525d1o/cy7q1Pd/ZY4pBm
xJUjfSTLRY4LUmyIBdqSrW9z0uRktivZxETcXay+3mHZYHWyfwy5Vl388ETaPSYsOgj3EZJwHqyb
JS6b5cpZZHKwjUE2zaAENxjEURcDJArkecoDsqv0qLCqPx2Oa4qbk/ZarZjWSqCbbnXnOdcI5CKM
p9vS57kSoL65Qb0nC855j0NOkljF6j2CFcICwxEtqgYhbOchhk71H0XynMmtBLqhjvrhkoEoeLyD
BUjnIxR7BZkk1NTvLu3xstu+Sf2aTev2/ebxqvpdAns6F1bq9F/enMI7OlAXpyJ8DffEWnIi6G7K
2ucqUNLoUedf0BqCEWgJr4gaMSxsLAg8BLdQeZDOzAl7Akf6zILeSf0V/kH23vmzWcXKox9Ma8o8
77zOnp4LY1hMom1nMXxGYn9ynkXTw7lvLI/ZkqoNNauqUyfTwrPsedW93vx5H72zXyw1rvd50GRy
Lz55VrfsD0riS826W6SSs/c5HVW423dp20s257SsXj04DbJZtaPUvdUVC7yThh/eKOlrsbGixWsq
fXVztr3ZvExuNtsu+zrO9LFOvCZ7b00VVenOp5Ahjq6hvmLYp8PZBcMYTScQrKmFHv2H69lHTiZK
E2PBXHHzdGWhXjmv6GieEXGCXx6cYLxAb3WLaTPSRBk6C8jkvqbbvdA5vOxDd68DpAsxpO8ABxpB
n0DsR4LsBs+XbAVBew0PX+cfRg0pe4yxrLGh2/pUJsbk6pyiwDIxWrzSkysq0FX1fnnjvR1joART
jNN2+ZhKobR6L0ir6DLdWmAJbjk3Ul2DUSUTffv9Zaub1u3UIUZA6UWbmNelaBDDUpARF+cFQM8Z
mgKkJ7t23L90JMP2vY6Q6PAdJ/lEJTrj6Ikb2+tGfHjmvNTqCgqSTjxLj8WOChGZtsEnctEqEKDx
8hwpedJDzMK5p067+CorNuHRBN6adENZ2O37f54nuiaO4LMUMF60DUjK9338b+zBpafu8UX5oNtk
lBsjtNrKZH+7fjg0V09r7xGtrSTbTubpIZtMK5B1CFgQLAu47Yut5uh++UaWJUwgyHJ3u4y91ahP
HnsljzFf+YW4IWKeYBAe3hV0LcGyYEoXubh/uLrXaTgEcw247EPsMumQ+Bx0hrYl0KUUAoOYxt+n
busb+z01d9xpDpvsUKqYMTidN3rabWebWXPwlG+KdjfkLsluOH1QIS44JKZnB4GaIETlnejrYxml
5v5TsU35e3cbcCCm0BBEuWIGFJMDUmAaQuVErCT/iqQxj8/3JZs/VkFyCFzkuxC7iPgZwYk2NuMP
onSoVlq1tMCnLUinmmlVk8z75qHt+3HjbpDPEXFemAICrCM/owTndxQyvuU+XA5PYP9Rk80WzbMd
LJOX+aRbNdZr7WBJe8zgiXmFYJtddhbA3XsoQzAK6JB4BendhYDUgzqH3Pm7czg9mju6MHef3zh4
nF4UuwKngHXEUTMGvHDoOOUKFzC5SR+sDIaifnbH0rQqn6602HsT5sY6AfyBTnxjW3pHm1YGne5g
OOwMzwcHk+fuarwbLZ7TuS1eTin0tj4QNWJigxsBFktT/JnCgePGgOR7xT5dM+GM/JpjgwtrPqNL
HTYUBk8Kgrey7tFb50nSGPQFMPFfbc97zYcjB1AK/p5wgjTybA1JSiH657nvI9JofLGVSrLPYRCx
K8VOMPT6MVNiLudsxMbaO5uDm9xDy1XDmgut9QPbafXSWBx2q7wx3eNK2EDQGKgYqz8eNhxiKwvl
Acmomn02S4BSgTyJPd3s/tDUG+SHU5C2jjja7NqXxofL6zbdh5tJk72/Mlk6gVDMY/tleKKoj40a
0L2FdiXTURDRRJD2RNc1xHarpKAb+cNz2AEfms/dW1SDdPyHl+av81nnTyJ0yQyn7JHAICzUZNq7
Lewxz2ABKWfwRHE42lg5vF5ROwTm/8O8YbPqY8IqNk+2+ZbmzH4dVvPhhq8KFtIouJDme6LvthEz
H/kLBAjzzCyi1ihrV9KoPJtKFPLX/eG8BCeuHGexYRUxs9SWTZqVpnSOR4JZwZKarcLhRY2eq/qy
vtUIloWu2Zo5DViiRsRBHRrGLwmYObKklSV7hfzx3L2afRITH365nHJ6dygbEZhgWDgIwoRnsCwP
fX9G09qcT3U+OQK3Ovokp82catWOw1RqqtaYP43a+/n+8fywHphRhv6om22eWXU+6QFnYCCqpuZj
xo+fSPh94DoIAcOB1eArCQ/OgQQeBVKyoUUBWBCkoYhISXSd/GUpMeT2Ti9gYZdjc4G+8qBeO1dG
aIzbAISkqsjTUdE2TUrRDjIx88/8vyUUGDf5rD2Y5wEei8TyvxNUWhZokN765kWTozSz9Aog6Xgi
2kqEoS9yUAKNlJ6eQqKmITWDQ0AKRWIgtoP1mjcikIGgpjZ2l/+hgbylX0l45ioIrQLCW/SoLUJA
ZYLJ7SYDE2Vj1QjcGVLT8ywTrJdXHZtx7ABiJa2EcjJyKCN42U06OvV25ArdvGDFyYPn9AmyjS6Q
YxbekZF/iSB62UMnpqBrOPJCOppqZQ3990OqKJS/IFEvxVGW/0j1KsOXVHzMEmAcst0Q4s44DZmJ
UBU5DFF2tULbCw5fZVTyaIwRaD46M4beZURBgWzOjwkCSB+7YMJcEoHXMAakBEfhhlPEnMiDQomF
2pGex0bunNN3rEWOnd3FxOYcUMcQjXgaxjoNxLWY1brZzjmRy7y6jYAhacfzvFyIn/fDfqS8QGl6
mTecsLVqnTTDvbQmqqAR9h5E8hRzQcDBn1TNG5xdIOG5ut1lo5JGE2xetoPq+vj6bhOXS2jxKn/U
gtpkV543mXAnTbxYfJRtXYwceiDyLf69+I2MRGiFIdF4Ji8SSw8jb6SC9tjn+fRrvWFnds8tA9qZ
4b0huGk+H1zN/wWKebCmGZKXRCBkdUY/RJQM4M4vCubbnS0Na4yBTUCdUeBkPVTXs1tKkDmx4clv
kl+RX15bkAli1ppt/ixRIXV6k31MTJe2uYVANaY20eV2HmEzFo/IEX0KDThuBwmnFL8n2bnoKx31
XIUoDk/SrWU86ox+D7MDSLP9WiAOfpdv39921n6iJpg7QN3rBt0doDWvl0iWBSWJBBVpTcPymD7Z
J0JZPJIvOlHjTt0xCxcPJ3IH0Y8E4VkaZLrTBkoDklLaoyjfnJAPAn8DtnBgvfqP0WWF+k010BQy
dg9YfCai4HJzw5Eq0HmUjdkUfqgAvkEGghH1a802HWiUdlayo/VaKJm6HPKWFOgJXRJpTJ2AvPVx
xEImnKkCzfHEd4nBVH4T8WnrEi1UkRbsrL5Q+MgorRXwKibriSW1MPBfEm5eEgoXCELgtepaJ5vF
LNNXUT+4bRYRBQHWnw6RdxFAObbs1ZXIrTmcLb48R+w0wLH0UQDB9rNO9cQOajbdS9drF8i9sv9K
GcJdPnLC0wCsL3XVyapfQgI3uloFRF1sdIbMBYDT23lyBqTdnVz8zm9tIIrnSwKd4Wj88IEI3eBg
3NPByInTUZcZb7jtXD0v2u/0Qnv5QuQLWZDnxmMiZp7+5i+lZN9eJRbPAlHavX96vN5PUqMpPe/5
ozdeLKK3zkuktJGWObiVHnjZcQeX406E4Hld3ohniBqu9xMtpRL4A8jsK0O/wf1Q+4SXT7fN3R2I
98PgE8g58KyXF5sZbeiyVTsPQT1QV2HquX2uyzWsW89pXtH10kYPNNJWv/r4UI332SylNBdlWFVx
eH0cGV/egMKoyEUy/DSOCpGi77/CUylyYM4RBTFMCz1EqMOhGm4/TTsvf452TT5S/jIfc4zvfHQ5
XWMjgosxets9zReRVkRTArDj4LK/9Pky7JdGkZ/LKgfxGNiR7XlJiIdQHCuXtQyBIoWAzpDuf0Ec
+BeEOvUX65bVcsmZrqkXjc3W2jKZVy6KacFw1HHMCnpa7Iv7WvkhnG1HhTYpbkWBNgOGnJCc91JY
xbmNsOonNxxFp5VkFA08qRcLymg1JClUAYEcJoqELGYutNCFABIHbqrGu/H4nR1PeGM/FeH3fgJr
AfIEAnSwINRhqgfli+lcoKQgYJLtkHBP4bKuJoVQZVmwp9PFx/0ldxeTiHTpgLe6JhunSBCLV4GW
sPjsm7Sk1JSyng1kmiiMCAE3O7o1YBEmFcs89CxvDQ6TQSnidZAe+oIgBSBpBqm2Y6ua3UtgLC1G
vn323dFaIYkcJHJjFolWWVwTZx666TJkPirg0wK/3G5SvfV7EOdV4MyuNfpAQ/XG3nssSeVcXBo5
eLpodoVYiviD10HALPhAIxDBiPsZTOvmb+9JsFYVyWHqPttRMxRonq7TCM3/0xb/73bxZ+6RQKDR
7iEOX7NWGarzwSHAoq+5fMTbSoNJVB588pSaFTt4Bf3ENPsFnI/quKqOcVyMofRvY5AaQ+7UntEv
PvALGlbVXJdmI/394f5yuP+XxHEzbl5sOv+SYmCTt523UFr053RISli2b5ZxLAvPtVs380udfE7h
YaYSqBP26Xa/+cO6mcYrT9PHi4dpQ1aEFgLVtC/z1faP+UtaeyI/iQS/P+TcvUw/Fw4aMenqdaHz
RMO9igalHRw2PrjjNkTPu7f7xuKuDPeLcUE2sC9A+ASkFpACQZKA502Lzdndbvy2SAnN9fuIx3mW
wM1zOZRASBz3vjq9X7bdSdDCiIckVW/1E/yk7HLd0no71RZLSi6QYolqx4yxAqmMP4DV6N7OHGTw
EJCHIQEQeyw8v7YRWsyDpd3V+m/KXF3cb97xS3m8Yxwj+8SRqPEO+ppBWH1LQv3I2H3reiv6hIjw
a2oBLbOBMK7NAuzXlsRqnsN0qFND/+RetSBx50w4L0iupDYg2xLi8vPl+AKPkeQSWJlLlxeQhF3X
lMTfKi2cOVXBisLuhZkTm5u887rY0mX7WQUSd5L9BHAQ7rHk8rl8eHmtPXx43pqPYgdcfWeliBcy
z2smsoS5UTNqgbbVXUxqR1HLG61ni49pv6tfmn/c+NJmEF61wF7j7SM3ts8/4AqlY+5MNp50n2eE
N3LPB0KwYwWMA2ODdrpQiLz8aeiMJgZdZGYkL0OLgaJyOto9JqZ4ipopyg4hD+5Gb3ZjEYpESjPi
3tZNsNepHQL4G/hjKDh/A4lmr8SxBqOlxi+Nxr+IOuCkgBQYIx1bCiYg+Ce5JaEiedKItLragSvE
J70g1rqYhaEV9oAEvWIXIzYd5lXeB+qZRoWYJ3sWpCwclUh2czA8YIiUxxHrRffW1HKWdWMjr8GZ
Vy83veQ5k0Y28oBQnyFR1+1NJURNV8MOXx3SqHJyIc/zGJkKI/xwgeVhHeikhWQIaBocvuo0+8QT
Uk0WioJ3eu+zDZbN1faGUlkXAOrPJ9xbnqEwT2osN4f/ENkfrhsadDQ7k+sD48FRZ/KZ4pABnpMr
ntYUciOO3MhNoC0Sipj64F8EoR40JxGn1VJA7NBJBcWihLO7SJURYmRJIop5BQdiXoHIDD1MHWJV
k1fFl9uYW+TGsJhbUh5m79jnZDNcpkK+nK4xuho325VRjtxrPrShQm3nS430u4bou50UebxkUpnY
aPMeWpoeOgmafOkKEF4i7RSkeFpO8CsAca9ILA23b0jz3eMzA7VY7WIpJ21v7I+ZdQiyu6ZUX9Ar
7W/1+CBNB5lurtcVGZaqrXRAQp4pWO93NzF7q2a+xDlSPOWcbira6n54257c7PcxmHAZZ1AXUNJl
elME8nbATUPIoJgFgssaH/8bkYt1Y/363s80ARfSsn2YHfN7CZlZocFf6BIBoeWxAqloOqbTydra
eIOkEyMPFRquF7vfkoLwAYIf5U8QbVgq2WiDGlxaGkNXWwfrsw0DuBX7/mJzkO6V5rgkffkQN72m
oUoeiNsg1DsXHnSi21uHLjbvqxrNueyOep0KdE1+J81f0Wht+ToakaM5j/fhUNDQOSJGigpOOKwU
yUVsrBZGkvjWPnGj0kJVEBoAtPUwbrKQjTe0M+JdHql3JcIDvC5/g5R5hETN9v5iOH/zTo8Pbpe3
/MrO/il5jMF044+H9dX7XTuOT44lOLx+9fr+uJRbqYY320WaAaB6gh7UEb4OchbDifKoJHLwj1vq
B+hijfgNynu4942bA6Irph/Wfd7a5BlLM+7+5RvxegrsmucFwIBxSM6yw7J9CDBvxdubEkWQ3KUA
s1JA0SSlGHTE0iH24vHQ+guAooEOEuTcPZHup7NiRT9AEqwX98tumHycCEKEMGQ1S7nC5iMQeWUE
FKOWhMZzWPT/ICSZ/eoBQ1y+d4FMET8QitTDvy3+bYwIsmdISrgXJ5Pp2adI73Lc/FhzXGwp/Z6l
wYvd7SL1MNlp4T/sv142ZtjER6+4hT9lNppJhc4g5gnIcdMLi0JvKYY2JQsW+yZjz6NKR/pSrxFu
X9IXd+EQXus/NjmZ/qmUzCgKgBZA6KJ3q3WcNM/cp7XgGtqHflk2LHzG3XKaCJJMRrw7OCXXyEks
VRVc1Ytq5rh9OW/q0Lj6G2qkqCXJInr14tMuLN42P+LfJHx82hEGhGfdHDcEyDEFbk6CLNLoXmEy
6nZICknlhHiCm92ZxCpe7SIcKZY+t3SC+nkv2MVkfuiCpG/7fvam1f1o+bM4Ah31MDg1PTriIlgk
gttiuhP+r21/t3ts7OePnzwGsX0JVz4AYsYf2mHMqIWpG+eKlVB63NJV092WfpcONo2j80Cyu/tj
0VjL2GHjOH49unE51mEYNczkLyK2fDHtrXVg6ILQA2mrKotNCrSeJw1JBK9Dt0NFZ2+d1oiWQQgQ
S6cXK/OimMnCP4U4IFqDkPyxD4LHCpebv7y09al5vlz7eNIR7XSu5Yfx463oL1EIi25DDSljPgVz
DJUV212wSqWrjRa7q9ZLnLeeh5FWb/TBum31qEPK5l8kjWCRo3YQudTf3xr4+hqrs50xZ19ZN6r9
tjNsLJ/yZ0P2bYufeLYqY94DFc4uyzGD9fb0dTHH6Q6MdAtWQfx9J4kWQMP0gTQRX1v9MLjs43yH
DYQYRqCHzQj9k2mDgwOC3ZJCRscCtGZaNIpcwDXEgFAQRxE3ROL7ZG29Pn5K+8O4KmLY6XeGvc6r
k3UGs0m3+bBapa/XqWT9n2XcqS5pjxB9CJqFOGv/AVlIX14wP17XADKEN+ypUOgOYgbYS/fS19k8
FA5GCKcmXSJILvOEp9iS04V4zjH8Dah/f7VZ3pBmtzGtebA0Et4FQkoWLKbNe0FiO4jTyGIEeTVO
FNywIHCJFIt10kNb3qJqIOJgmFDj4t1p1xNdKNyTHcUKxDaJ1xwmA4meO/sRn892lmkXc7PTG/S6
Pe6d7Lbb+ty6vrPsYT1qvsyHrTt5qeKfuRiGzGyGvSCGGCwQnbn130xwe7RCghE7l0BlYRfntFvd
yaYuercx74b+xAZ0eB0ogL9hFUiBdcSmSdtudQN1isVs1EjHrVvvDI/at+q/XPR+xc1MXIw75D2p
Y4slvi4vBi8abdhKgRDcfR43pZtn/ZfPE1bDjmaWSYM0rjV3F3vmG2qOIDhfYABhGQifnnHMnz7N
aEyi16DYiCTvzNHsShH7AYOrs/NogsFVtz/kviGu0+3HiQU1BvfXi2Z7valad8n/S/2VNfh0whk2
w0n3lWYpEG4Bzdu0gmKOR1dYsjlDOu/PnNWJK53HXx7u+zEgZ4tQOfNpwEBcMtDLh2l64SWpeGwe
g4MaGzAHatUVZM2ARYHaAcAoqIOYGjNNZqo5OpotLqYsktvYwl8sbRllwT2s7sP47eyt7W5n0dVE
Xr6RFyahlWSBJ2QokCz2Lx9rHwDxr6XBrAWntvojyqDtTcoVrmeBPOEvdkBQPuAPJOD8OK+QgMGw
3x9yUFqvM4jveWoSMKnWz+3OdNi8y1sXYhKlzKNw79Ro/qtVHHaG8h5dFH0TWNdwcLM6LXTUPCMY
WjTZykq0aC2KXfA1S1Zcp2ODjhvJH/VglbYB98RtuCSU4LRpb6K5+jQYllTMLtfL44SjRQL9Lwpv
HKkAsWwAbbzz/C2zduqC7RaHOU5GGXb1mbzlbtrwUMWvjVzVrM9oOq/Q+NiIC9D5WznyNepoG1l/
wNHzzyHE0W7V5HqNZjWsOMT/7NLUp9nLiFX7OTpd2zUKQ5EftNefBIOUAFvpcoGLf2b3GvUTSwcr
7Bb9i2ql88th1kPzavErvxWqAHfACLbI5p2ZSKLYlfaAkmaGyeZW3NiTptXzNoOYsrFyJpOMrnKF
hVkBNJL32aOjJEgldb2e1dU9K7iVjD/hE+ywnyRVigDhQbRTkD1b7jSBVioUkL/B07TizzDm/Mg1
8YUPgrjbrdkccM9w/6wznXTG/dHL7GV3p02XaIptLQj1Aks3Ck6APaQQjDgFCH9IBDrkeUWrXTr1
3vwyNIMKs5aXy/YdaeKVT4WRHc2bMMDTkTCli7S6GB6uhw2dF4N6GK4Gv/Q2Y8XNJisNOJZROoRH
bztnXhgeDZ35ErvD+lspEUz4GdLz/dXpFnnTnoOg2z1uFe1xv/OpIzPZtFovg3W1x+X4+37+Jjb2
Qcb/Y7NYzaGB+iZ6oXhCYqU12bdwWUgPZuDNtLVb2/qVdoXENhBWKinLnCK3x5D0oK4AyCOlmpSN
cwrcx8qiSk35zDqUVZ2plIvRpn7y7r+CWDf5KylpdNSDzuNHJR19LGJ+3EhkHoZi531kqLrNL3qs
Z79SvxsHEq3Kt5BayAyTgYitE6SUZhnxauxuzL2d+RvDqFmN9WLj7GYyuSkxP0W0BFl4rE928IXn
bgCkZoAQZBKmbNiyj4Dg8iKWZwQVhH7ACBJrnGgqJJYCKY0oROOFBWNRGViCXra2SSQNR6ilvojq
poty0XS3mCddOhW4ynCGXYWeCE6BKCXe15DnGFPVmqC8OYgqYZ+rcVjqunrTNiii+9s16AE1hAz2
goHQwMH0wOQSwIHoNzCdrmi7i9FN49M8Z+SeEWiLi9GVvc7XIBjPk3BYh1iDs+nmgYLYJJNCNclu
4FuFj1TKJU8JJIafTEJcIEA7Kcu9AkgqQteXE7OXyNvz3qJ/HjzKFmKC4iNWeRMhXuaLYc3hICMF
AGMlno4qf4FPmQgQQmapKhASFsmD6tDYtWuGWyv5sZqfp7klrHnFmZyD0fy4KqF4dlBA3Auarn5f
XfPFCzvojcNjodsDd+dHz0ewrQXKXG3idCww4hgiPsQJ1NtONDwoveWa2WiMp/yJRy1Hu3iX7f3Q
Lp4M/AtjSAQHcRFAf/9i6KIwfyBnkCghhIWSykd0etc88Uu1JVgwKB7kuXUzHD9/AHPV6awatVIO
mcdkIT96qoaMHia/bGYxDUoy0gcD01KwJd6iZKiqa949ooXcOWip2RxAP/jDgwWJIp+ZfaVQCwbM
BDFLqxsO3IajJHihohSWVp5erxxTngNvAUJjjAD1nvyYHIawlpQfOJxxGXftU8/oXFtVn9NMexVH
UDXPDiOfNJ7HjX13ub+Dgfic5ufZqTmw0V2p+zii6gHz5EDuO2Ud6Ubp6jBm9I8oHQipRsCNSGfD
YFpDpYS6RSQXwy+GM5VExlSST+WxST3rUYqmp+f+pCq6Wp515YZ5g5AboSxhygtUO6JlQFS9wPT5
te2NDQMsrlsIooST5SyLBBJQdB3xA5cMSK7CpkqcfL6bFxTyVANr6JsYga6/aD4fsSj5szZZbPjH
MlzExiIEpC5q5zkgVRuntqIFrpnHQVROFCXBw9CEHCJ0Hr0iFeDfl7vzkyZC7Dqc9Nfj7loOOYsz
o2oj18akOdoMXjq7OxQcW4UxASJ8xf3Spn+kgiREweJhHG6WFONpasI9KowFkUh4u1P+lDj163kH
FgYfDrsrMcSe28KLl558YCgDIx3Q6bpam6ZA0xToAO0Kb6TSYWIKe0TfbNMKYkP+ffqen9Zn+la9
4YCLVJgjOqdvfz3bdh5ard2d9jvw0VAic8wPQEcUuUCoab02Ak3tpBpJnzcQmTxfDpeP6cswqFvI
7BkeKU90xe6H5Z3QScVJEsLzCgOkhaBahnvirvehOkbrj00nUYSWFKIEcKDWaCEskQJF25BaJwoP
9THNgYv23UJLKCRDaUPbUaI/Y0rbMXF+Yko73I7J+R69DtOtw/75sdzb6ajbe3hclQ9JqAUiQ3kg
ASG2QIND6vhIxZJs8a5DyK3sse/0fFxYDFgdgfo2aSSaDYZr5mPyKCJP2SS/NHunPEceatSjOTNf
zz2mzz71Z2xfTOXWPHTNE8Bicmhooy8FAZKbfP6Iyg5VJEvsKIjK7kaaItRTtVZLfkhRe7Oj5iQb
40jTSAABssLG7ENR2TwXYUGre8KIFObPsNjE5BS4X0eGkJR6QJ4sO/qGNwlXWqFGz53TAge0IBpK
1sJ8Zn8W9pPg1dG1fS/kQoXgBB0X57nrNJaBbUVUQZ6oosT/ZexMm9Q4ljX8hy4R7DRfmUXSaLFs
6/gc6Qsh+9gMMMAwMGy//j5vvlVFD9KxHNGRZFc31VW5VVbWxq3g/oqjufSZiFb5e3oUrqEkPEIj
dSH3H12gIvaUCPzv7c03h9BUjCMRs2qzhUdXB3jGaF7NoM/2VWNxPEwm71MlLfbRR7f4WwPqemB7
E8FmCXtcpPlK3XFuEFcMEoNJ4GkLCZLaz9fP/7LQWpbO0AKHLUJqIziC/am+IqcSN3bcyifNhcgE
wN7EbxEbGyPboLN52t5s3kQwiyRkJvZDRqIiCUkiNQ3pu5UVF8NjhAHGgeafmVdYC+IrjtyCg/+k
TehUFxsxikf9NmesDisGDdjm6WJEdXC6X3a2g8M+wsW0t/DIrS5coeHVBPDSMEDs0iqAE/5IB8rw
rp9Vg2rUbR+u9g/3X3jVb3txhF8ozQh/Ub4sn4DJYHVWg/N282H2OEpbmZa8nqeHm/V49V7p/pch
79cv+w5bNpU6tWPHAHuv+ypGvcjfMreq2qdLj8IfJ7McibMHKYvb3d/sOfc3jCTmDOnyFHTMUxT/
UHNuteGC2lk9YPbp+g9b/mW1fAWJrZBpEI6b83Ccy8b7RhLcx3H0VNWV3D/17vb9IaLfuzMhj/PV
8uq5fbdZ7z90DxHE5zMlDxDj39KMdGfq9gXIbQzozdj0klFz1xSoRTRFo0BsqVd/rv4FloOP0Spo
3yKssK05lvl+d8spmjv+Tlgixup42uX4Ru59YYrTMiKMNdPJ0Rub8aSQ+81+tKpYoBR9cZ4WxHg1
ixAzN1xFU8HRSeZ1Tz5uOp23/MfqK8OveWW1yXQuBo9Buo+9d363u5gvFbqOjpxzVoaRrd7dYK+d
7G/yEMRQeo9Oc8Oool2f2LeRKrM93uYzO3qPaVqDAqXJomROiR0KHDEggWRf5M41f2Bvos+k823D
OsKbjHCHc4XxKv/mf3iri+7VtF+923e2V4/95z8HrFSoTtOXm+ROOp27zXyn7XFdHv5q3Ej7cXM/
6lP93SYWNTAjkQd8iAuEvYuv5ttNuiOBSyXmB8voiw0j34pA69ntpJW7P5rB2/jNZpG2S5bRnlqD
/r2mWnLR/0BfrEI/aK/asnUXzhqbjLebnIPDODn75LwMKjeqwYpt8Nqnt2gsalWPZnBrkwFEP4wX
02MdAobN4PdSl9AWt0t1iHpYneoIrpFdHOlU7ntu354etQmOFOqz1gEvfo9jicJbspbxrl8Agiev
yHJlCAdhVBEUuGF2kcLiEZaQ6IUcGDSSQh4wovgg4ounL5g14dgg5rDGECRvZ6sWLaI5Zp24F6Ec
t2ThDf2Ahd+OldGcdbvdHqcM0pq1Lnck71T96bz7tD6lPiRyAqu8zStsAS9W0SxkcgNc9OUJ5W6h
5F141AzDx6XjRQoTX/Cr7iCf3VQzxd2ewhosIXgyAlgEawyaaqZkjfYd/AHxZdyw2J+HzehpehVT
u16Es3Io1o5FvoP4VizzAhxeWL3MFNIReOAPWDK4OCQhPAwOmGqxYzkcqS4PcR/0JofWatw+xpyT
xYjRGjeFeVIqjMioWWT9ilbo3K0vSkW626jK50BGDIcUVpSeOBvg3EKduUSvf1lNRisNrMAAwzmz
t8WZiBCbReCpkSKYHu1g+pLjV9xYBIC+1I/JSkyK865/xClWSSCPLANOeaGkwX0kwtxf7UYrHT1f
7C8I/C+X9TNN7XTIAbV0F8I6l+Cbxl79A8S+KGnB4QOJXU6sUbjlZKe1NGF8Ium/XFdnHhZZclQb
DLAQ0dFAdhAlLjRbIdnZMJkE2YH/2QH6e3H7dlAWA8Ahsd1Ol2M5OJBFA4e1Pkdndb9oNBb949sN
HSu7gTYCF4qP1NkCfCttiJrVn0eloyEvKDt+4HDeUPZa466OXtbkywPmMWoucPZ+itabtwXCW0hu
Ppu9hRU8SpFih56tyUDIKs4Ec01ipbhHkZle0s13IIc4w6W/J7xP37tsPath1Wq22bOsN7g8hLkz
3z0v2SLw+HbOqgppco4cW6vP+6Sb9MmDx/RyD6W5/GJy1cNa2zD7EXjn9nFxawNtzUyRqGwD4AKj
jA8vbIBo/41qWkdTTIF9rqybiNRrrDE3278Gx/PyzY0CEDYUWO3JnD9ojGfcGq05gTwPE1lx876P
NtzWZ+PAY+P9Yrcf4YbBZvMYyHUZzYrZSSkScOaodFms53xZdE0KHg0suC/0GTWEwT/k7vB7Rpw5
okSw5B112xdzUHa75nK6HGDEL7YOlK687GdYq8xKWOZGFeS7KgUXUSPplkO0EagCh95mmrnX5bgZ
m1KgL1tQ9RnGvy6e1FnwRFwoDg6trVcgpEDwwgl0icRoNvnlLlBMHHeyd9DUXXUQK1bSM2tbWECZ
PA++ZZMHxeeth9F6JXLAjR8oVwy5XCoXxozpP4THm4PLeX2d3cNu8nw/OL6tm7RqM79xWwp9sd9A
6xIIF2oDhBMgVpeCnOOH0D60Jw+F5F84YCYYCeprQzgsHLY9sSHNCTIvgOhIGpg3G9wJSTxI55Vz
xzX5OFmu1AETHuFe88Umj0QjwZvzAgZ7oVAfo2fxhzdShZf+p1PMCFz5f8COb+bR0spo4g8bNDYH
8ORy+klnelrPmqiDRiEJpbvDkCNb2Z2JX/gCUzzqar6INZyeWdzN3eLqQHMfHmfqcMMVQuuPjRQ1
RReINEB0q4aYEZ6H2aCjUOBL4YIeM5MfFtjHhJpWCetA0QSQzZyca71imMBl2k8a6izQ4JBijUiD
77FOBzN0jlTaDgETO8IyeaQIxYD+hj9QistDruVZMopBM6/gug7FednWL+fb+fO4vaatr0/AytQX
1V+cCz9pxLZSdbUARz9QDmAxWSDWHj8F+oJDnuIDhEEOb4PUfQGzKZwC8QuFkE7s1P/nlsCGWQY/
xLHseyankKl0aExiGtvV2oSVACS3sGI1f6cz14Rt3jcb4xG84QaeoQqLu+QnNLb9d2oqItZoJA7Z
ALXiFCjuTOX3LyccIhIjUTDyn1mxi9OLzDAO8xoyN7nfZrfzlwzrjFeN6eaEiyC10RYS6I3JnjkF
07gKN0T48a/z9kQ2rBiz1RPjV3mSo4PA8tMyS4ybK2Uajw6AtHcWHew5R6KIFZ8JCBMFHjW6r7Tm
1OS3D4BemBX0mh1HKZwoRgvEvACBA7Qz1h1Yo7aEwA/3In/WmdyIpDN9Ehdoadb/WnZ/LY0KiJli
PvwjblxuPR/c6PW6LPlodXsdjvB6yY1Gq3e/6HYWp+AGVOcrNlYg3EJucwNS+9ZaAaSRUHjXqTzG
uqEcflwYAxuEs0OSt0zMDrTc6MOnbTUaNGPRaZlSFos+xJSYEQ6E/NKegGfO5Bk1qENhCIQfd++v
nufv0j4bNnI2bYlJfzSf1fJbV8w1G7c0/cmcMrQpg3GPh9HjRNMYpTjZ24JrpHCZR0Vd/hGbLg8Z
NJsGVbfdHfbb7V7vYjbG02w2eeoPdqccoYfqZpMRqB7Kw8etSkbWg+v+zyS44YER1inDcgvyTchK
DZEXS9HazA+rj5s128UtXrcaV53H5K4Vk7ec3vZaN+mg1xgUtJYlAxdmzpLCl/kaZfbHgd7oRUit
r61PyzTmvjY4xcheCSgC4lbwrNHhqoQ2A/RnW9eA5+mvCAMXcgS0ZUUIQGxWjW8W7AOXY2D5KNc8
xGwRkDZbFmIxpkUQufJFNgUxjkBZ6mg9J8+7q2oX02jJgyeWs7rMOcUCx5ER79OEdTfA/nb6fARI
eVHH0Fkii1ySihSo0WWP8X8QZxtenMQumRx2OkwOGvSG7aoXvfBaL7uxaY6nrfvqEN2Bw/bVrqUW
A+bijsJokJBJhM93JCAF6YAuMAsDrD8LQ00GtPBkv/hDhsKRlowgdkqh/wOXuQGK4+z94/kGbm4T
pDNnfk/6v8N1sxyE1eSFXQUxrzAjIL4sBuqYyessq/Q8Te28GiRcHXEhG4fYWSJGXdUd01a2n37k
9yiGcdEZGPZoPTuD4YCd+FsXW/E3hr3d8/39/SEiatgCkx4ai+6xyMf0hsrQGhIbmtxA65vts5a8
0nJa3wrF53f7/c15QziTGmrX9LCoohWSdlQ8+W4ABAuul3ywkdtUO6SGcMl8KAi3wisNK/hR0SJu
wUmvddvO81fhAk+BacZkBEc0pZGraG3iFn0GAje+MYSOIEDeNvN+wLnvhaeHOsWUwBTjC8yvu2hy
75+mrWFjGtPWC+PMvqIo5h1wz6gfqVxfOOWan6IsdU6Sbn7msbrwhGCpXR95RTHfSUYzXB9YURxP
zRvO015TXBqeSG0CQmz3qq08pEN4Q1L0NPhTmHP6wrYeYwbT59PFCHvH43rPAXcoO6FnS7Z739+O
NvNoY1NgI3pzhTFmidQKgwatgD9gS1/Ri5pC9Vu9LmPgHJDAkSMxdHDJltnTfHn/vP/wYmffOl+g
sjiSewkwgNs6PwobzIx0wpvVKilX3n/dSoQp8xRzB5DzBAUrkZTrs7RO0cVPVj8YxQlJLN5hKoC2
SeeyusErIdq5nDTugO5ROLP0PB6xv2VMd+NJegWvV/+q9z1KG2mzGUORsLI0lOC+YhMDuI+thM/F
ToLnjQV4CKtJsALGJgPivfxhGAusK6d5TgqIcSsjOAjwvKpRSaxGgQuMNuVImHLOlxtDf8a4O6HO
68dC1PqeEA2J0HAWdJ8FK5en1uwmne3wYVYdQohQbiwIpTtuf2E5fTR/pE2mV5OTJi4Ud1neFv1K
BCsmdp1XGMAhyw2IGr24xNBoA/20vCPlthwZasEsXHUyCA+B5UIiLCyeAJPWcMUIBI9QcFQbWBBu
re9FBKz7RRBgMDKgYSiEwNy2HRY7UpzAEmB2Fwg3lK7ZEgpr6jBjn/c0Y4VdHFBfG1f4MdMuDbI0
v9OsaEi7tKTtb9YRnY7Hx/6qvzl80FwN2GSmIWxw5GWf1CpPMkj0fmAbqC9zEX6BKCZdGEOSGBMO
jDkkywwvQ/dDj4t2F/YYSUxS7FnRZpjxDYPomcIRaym+i7ljJ8YqCdS84afD1XLOMYIxsfebhXRJ
U1IXlTuYZgYZMY8KNGJ9/Get5EV0rd/q9zkQrd1kxmSzx81FXGfwvBg8Nob7qmaOYU25+HTzr81v
3Ett4rJLaRyOgEB4IHj0b5iEGEt9uBd7xINgCQgXHDBssk+52QHRC1+K/YQvxuet3huo7gvGODxw
nu1dWkYrSFEWdIIU9zpZ/AD+YgEAj1EfqUxc0gk4EZ1NI7ZgOt108rAeHQc/84ovs+Pv28XLsbQ+
hwUxb69boSMc/VRdBghmvYoOy3RMBJBwDeQW4Qd0kMLTlzXLIQCeier4K/wIC8cTFvjWnqZM22A7
2s7TZvS2aAVCXPACrQMFFh6AkGiP0ttO0o5BYNKTxfIZT+gC98CbCcdRReQM2B3KpfRlZogfRGqg
L/emuxHoLstkVQh8Wb1LrRL9fhMc4g8ewjH5e9J7osILl2TINBmmwfc55LtPcObCx3+qjst187HV
yM593nHGUs/XobFxQyit7hUs4SK0jLwDobxNUxoog8KSfaxJu/dLl1VFMlmH99PRcf4KeeeBpD46
VupVHTkzI+xPrVstlijub0bERm3DoWcj2bUPKwVH8i8onAD6guAXOPSeL66q2OMmhmG0D5acidAF
weh0aQU2TYt5ZIR/PjEprXAuMSz3jHm1RGisJijQ7l7BTgYngT9gWi+mc7/kWnuAK9lh+wXWAzNS
89KRHDwxAvq03j1+UEQaDYE3mEj3yeBLd5U5ZD7Nt723ajHy6Bjsuv/8tI0FM/Pd40eYymPxyM0K
rErso/mgWcheqNUsLB0o71dNxmjAmLQIT83kh+b16fn0SxEa/9tGkkRumxNm/IVkWcV5Vhc0jg0Y
VXNNOORB/X/GgXzIuBG5NIPVK9VSD0/vCyHmw8fRpHrEEvyh7CIKXL5Jir8BTHSK4lFCboFcfMAI
UXjfUk9wqLLqMZ8hSFY9LTiEXTT4EiPH35ZQ2bAiVzmwr7jLbm60O3fToElokJaTzPcR2/BnnZVx
MjmyC2R/+0eakuK2hWRKYyjFqvtn4Y6RAsu0z56foVRMsefQh9A/3cVrVjRubfS4LVmVd/wmMMW1
7eTzWK6dzinUjtrlJRC66xf9Q74qnzBir67d03jUao+0Y88XKmrSGyKOIlkQOU2/tmiSRHVKjSSs
0R1VYogsnybRNUy7bZla/n9v/HSzXLU/aKUPX8CCpQ8S8Sdv0xvooP95XRkF5kVf/Ml/pZRcYh2Z
99Y3p7mUgd7XmH1fq9ithnuEdPLc+M3fdzln0/X1odq/8pJsTQ9gU+vV9KcXo3ZSyek4BTGLOLiQ
ZzkQqZfX/V37rs1UYwW2/CESIQifazduuFwxk1VlVlBml3v/PLQ+gPAhIP8uCLcpXEsqnyPPgvgW
MSARnAs8OpFwANRzVLKg+Q2/lKZGYMT9IcNsYeIXvvFtdI7MDc1JbnOYaL9g6bl7ualZSbPvLWaU
AJmWrCKlcqNiShwCDo3IxRc4hdU3VM4ulSBckH0F1SFfRebTTiH0bXTmY8obX221rORFc0XTxK/n
PYLQIuEdAN06FQhC41JgWoOHA+dWyO0NtxM24dyw+f74t8dHXIIehwJwTKqIxrlZlB2OdJexsJ+b
TJ38O7t+GP5cLXmx5pPyXqm5TsH0Xkrf4y3MaDABKbchiI8vaYeFzXlZ3oBpAmmWiqCrBAPO27iA
2+i4e0h2lB9en/VNr2ZVJ3dugUb4Mwiw0ez/1OvqxAQerzbsqb8avpjbmmZ18AKXP6hTF8wO7o3E
WQCxZAOh2Y7f7sT9s9hUk6FGiJQJmwfxF27gI383lFMO75tPHGMVMpaPH3c3SQOosJd+ki8Hrczg
4mPYCbSXcfYJI9TIf09fsrK4DkAqvB/P0h6ndA4ogJzPxk6iRBntj86fetqttS51fINbi1yafOfP
UoSCgOO7+BboEg3YfsnlBBaE93js2XiKn+gmdxliXIBGd/17k8FYeokYGZwVmmkS7bsgVG6DBZt0
a2uRe5IsFTIC7DVT67jYX9Pn6Lt080YBJuqy3b3rcLQLJNg0hnfdXeN633z4I4btEKoYL4eZmi63
fe6ywLAd+zzUZrPXB/3qtDPh6lDMoV5IseOc5C7bkGxfiJ0eyJvlHZhmAyTDUZMgFQ0Guo93vO4/
/Zz2szn3uDfBSD6HyAB5lQwsvoZm87K6utf5sekueA0OD4HazZwTVWrbNUCiNJvGyiAx9hz759nN
pIqjbMOSZU/bQk/Y3PImEkdQAIh08w2gdyD0wLR97Becy1E5mIcQtQejVTPNNRt3X6VZATzDYyO7
i4t68IEX2+NZFi2OkCTtz6cjXcUEj/Oi+54lwUI+Un0jViECm80sHf7qmheagvB1Q+qpvHN5uvP9
dYShYQbpaQRndjN7eOuq7vbvZxHs6O1uKZqrKmmtKQe3XCgCUL1fnukqoz3RKfcf/BKQzoVCkhEU
9dYGlMA0TnTQNpxcL6btkifvzDhJiewO06vB8samiD8zBedycJqXqC+ZUDXYbJZbPnKrxpNCJxPG
KYVCBeFDFr7zCErhmAruTd3FPtc3d6yqm3HvziQSfWKca8N8282aRozd3gvpTBs+78+spt27NFc9
ooKk+nvUCoS/6Vumc/6iP+PIx5nIsj5hqDbHMFzc+6LNtdXCJr3I9X/nJ9vnzJxryatkBEJ2hjZ3
HNzDbT2ltJJqxb9Q3jJTj7y5PBaaFgPOh2O1VXDS12Y81mwf+GEIh2C/2aNjB7Cd4sfL+FAiXTAl
xyailrEnVhZgiGAu0OUt0+lITLSP4GwzdmIu+UnMI1dTvc4B81piDlMVvJrdI+PnOS6gzhu4Xo6q
jTQnMbWmQrxG5fR/qlW2LnYBUjHibycCcv537ODNf1hyxZ+hT4rafE+OcrxAysu/m9vD9brzoEFy
y7ErBHT9FMHRJHjz/STe8R4jGPvXzMnx56kF19Ok/8Z/jpvXT0+9X06HOLWd5JRWQ3b3z1fkBtGA
lgdwhEGToeEKwuqPjlcfjuO+nliqgPvWwyceMhua+YVlPvDfBtNdgFTH7fD9E7sbLtfsc/hl0z7c
7rvn/fohpFReq8AshjYJCJ8lD7jvHka8duquPkICN94gUYABzgYfS6QJUeHWHxaSp55DlOaX1u5T
a7B8pZ3YEMHewy/b/eNId7xmYgKTocCxjtEcxDji/qLqTksKQIDWfwcNTEgoBNFMRBGNzWUYm3fO
Lok/4ZTeuns3pJP7edy4/TcVf2kxqbTtphHRIJoV5I24IbTwJZcCqUU/ZzhOvMXFDVBP6i2ryMXl
6JWEL2YXk6RqReWB/93OtCLU91SKZ/93Oq4ny/v2YvXBXrYhXYBw8k32knPzC6Uu19+HtDQEcjk2
Ouw0W80We4oOWCg8vNzBoDMjQL+YN8fa9R1SU1QT3JASnYM6eURU/Z7vBOGphZ5EwCZ1JUiaH4YK
anHtF/noMfcnDHHOQBSNxDkA8z2QRs+4ompIAHl7Gq6lgfLJZMbOgbCgs1yxUB4msLnjR34lFrWh
JQ0vOyZYQlK8UURuo8UkeUgPEljs6isV+LrLYCksJDAhgK497QY4TQTNBZSg1qQHjLpTP+5d8QKV
uPlD0V2FRfgKnwCSjzp+j6cPT8fJjPOm8JRfUYfZq87i6Y2LTh1ezI2l6KWgMby1WV810yQDZI9c
XTkjEjcvRP6waepAYhL01eAta/T7/Xe86AxJ1PEnzWVre33Yrx5GsykLSJ/kDonqtdaXkpm0QBhm
qHxi0SVIFIxf560l5mDkYMXJ6hOTVdEaZ73b7tXMvV72NZEAjCdwUpkrLKkoo+vbklGFlaZhIqjf
5GVf/P1MPjjPP0wWoKTgq+pl+8Mt12r1Yd56pUNio1PFo8aaMQXtqI/xkKbmwbViNDPCF636dZi7
ZqqEG6ZNn7Ngdp/G9/t7tm55GA2GPbYdQOtLhwH74y4tVgq7Ra+GI2s5FCwPUz1fL1gYEz4Hj43w
H3CsvsdF3E+w43G2cqiQTRjQrJQh+7bcEMeJZmq4wrLF5r73oWDkyiQ2PG3SMd9QbMY2r2aUBRGi
a0y2+sqrafypPX2z7lQvGk4+WuSPfxQcpEiq5RW9AonIFWTlCiLzSxZwKB9gFKVNMpZbnmAkb7p6
QJ6X2nJrnGrzjqXYsBSuINKor6uv9WJ2D7U4Hw+ihPyGG0mJrXPA5il2P3K1bE1SGFSbW4EW47Fp
9t9I6MKXLogYUasD5S71cQWgO2Kf2mnLrXj/ogWTJpNLmnPIDfLDq3hlyJL6NbzOPa/4u0BwsjHV
ML3Y36y0LgIO1xQzYce/5jnwGuUC8hpFAyZdKPJhsuqLdFRs6S1tQOUd9r0xrlQtW520z4I3P0Je
fOXJzFCdazDU0VQxJOh8LsrrsphkG1sHrC45hYFxmQwtkGRZEHBLY0F8a3YaKqCeDtqFrxEkzJFC
7i3GeodWw/dAtxVCoo1s4pPmStE8Izy+LE5kEad8SZ9DE6Ag5AL/i61tjA0IX9YUhMRsk0BNSxOV
mvLHQhPTv7zAyzziVqrs96I9EM/yGSQugz4bXl/tqzxxBoMHOnnsWAgdZX9zQ7V8YDtaK2ysR9WJ
d2ZZ8R5dsA1sIif+LowfX5PnONW7MEjPad7UJIJ+yyLzqvoqt57sqDo1Az49xTxCMEqH6gP9AVIg
PDiQRJMfvLUbdU63vkXPQXAH0kCK9J551+xCLz7lKHCEf0mwjpMsXpcRJcysW7cYKeADzhrI9cJu
+GsaE2PEl9YhnI+Sl0UKGVJKjBCA4GT5IiaTkJg+VKaYKTFWgp2HhSPJ5QMFCajFL8bjOcA+nKFu
6SUR97UYa0fUee+TiaOCpnGR7DLxGhdFPpf3c1aUVXeELxIk4oO6mOLRfPg0OeVunthGuREH+AzP
gCRZFIyAd4f7fOJL7meQanXh3xdShqxF7AdLyEWr6u6UW1gnup8Ank5fJCsuUiXGdgmyn5MEOfsk
+hwNDw2mS56aRG4satlpcg2oEPmSYyi69cj5O59QMlDSnF3SLtfcmTonK4IhrEhzUi1ili9DuINv
C5u4zcPOHKtmJplP86q2f4x5YmngcV0yilDoaZ5+4NHJEBHeZeYHsrLaMIGBQH8MPPPdaDrTYFhI
AsVhvAM4uZtwxJjlKmsNIsHcgae1xmc8NmKRBxqxvOvgbr7IZYEH4lMBcaEMheQJKCDcfi8qm4Ny
RSh41e95cIPRI4TtK0Lk5dmymMXYgchYvQh2wQNbFuoPzmXEsPBGg/pmizgT/DlPMlTV1cbo8AZr
ElUXnSDS4dPjYX+1/FWcKjTLymR+iUEvlD9W65AahInQLTdpCcbm83J037sVwwot1KsL5Uw5Zftg
ERAn/FQz/HnmQctgBre8JBaF6clpHgpCPLLBpDKSgmbvbXXfUGshvbAPYychKximHIWwNkQr0aNz
b7cjT1KA3KFmUDh+j8fRdBVL3aO1KOSH0OAskte4LpgJX0eqr0OOAPyvh6pRHcwyEB8Og2ft41vl
Khlb7ZwRmZaLMWzwNJ6u6rrSwVxwX1AMBIJ2m6u0uxR/enhzIhif+3XOkaIkZDt4V8+LrPm/cslS
YhaJN8EocwVYkMJ8WDVpLGfi92G0qyQHoH4PxMyEfcox+Gz18ztO2dPuOm+gOZ0OirQikgfKl/WP
XwwtEHGrI9xipgex+RT/6PWYGJlOk7BgehSoZGbEOSh7Gls4g2i4mQeuHnp3kBCMNY1sMWZyGsLi
2w7RoyCpOc1JTDfJRLqxV/ULZYuqlUHv/ft0BJUk3aQSFdzkThosGo1mU6fmmE6mkenHYJYf80cY
5xzqeNYfZ1yyV768nEfPy3BqMm5FhbGFEMU0IlGDZaVLiqnzABRdUujn8Fke1szjhamLYa0sjZ+O
yBOxc391wgB7aVFtQp3p8GG062sGGLdpaMFdF/TcCG1cUns7u+qK89Hkf+azHHmrvM4LXG4eC+Jb
oKaU7T/hXve3V9WmYmi5YgvqPw9zJnbHpMPV8yxNxYUg1NvdchA+AIwgvLrXetrZ/ockXafZjTYx
A3X1nOy/cErD6UYDhFpXwYPF+NWUEwQ1imD6k5WIj/wz3B2zHsyW/YNWtz7uH45Xg1UntpDq/76v
KlkljAYCYQm0+NlyWDgKFPK4+khzEE2qlD81ppYlC1U9p9UifK/si/Eoo+QVqP3M0uha5VNiNldK
zCLrb+h7tNkfZmPUvPdGn4yLdBC/73f4IwgXFNm95jh4q4ASUBWGFnGj9vdoIfEIFn48ElLpvnUp
KBTI4e3uuZ2aJudkaKOThjG5geiadjCZTH9a3U9/6m6xJNHEYsqfD6P+461paujiulYuroyJCisv
h3eA6Wkgvk07fXFDGQxVmLOzrYHSxP0L14NUNAhYEIsXt+moJdnPzJ168fgCt8BoR11YQ307Xy4N
RIam2nIgGY1klEODbRlcCnBk22UxYmhRr0OLfQwlcwiytRU4779iDEPruVBL6XUNAXcO/q8q2vj9
vHWEQ1iKhnmukcuVi1jo44IC9f/swYPULRh4GkWP2ah47xTNPrxKSvnCjKmIOeypsmpIySG0NETx
t2M5Njf8zwhOgUKcsayGCpIONBF8axzoSdFovblEPY0koS38oI5cEMCrKXlJSpTljtsicEqMFtmw
nu/pYXV93+2Egxyj+QiCHGZ/HgXp9pnz8lWMjyae/1qFKCU0d7MdTPA/pJ4hTZqnIWZFi24bR2nF
iCmRbm3BLUu3GT+kHSFdm8JGuKel/ThgnyW1lD5Kt3oYqlquqKtYaqldNFYEFFzbVOGX725WG7YM
q9jZiPBKtj6syFq1b8k/NGV/3Mvdk6+Jk4BH0H1VjdPIov05noLgHNS9BMwxUeXw47/17viHHTyM
ipx0rS/Jvr8z4Q07GPtN3hkhbYBOMet21cRwFVX/l70qqC8pEbnZ1+jWZM/+Aa/DjQJh3eZhfrPd
Hj/O7t+5FdFicZ2pyqE0czYPRXK5NP5AhS/6lKRQUadPF9dTDW1xx2X6qM4LiXkOO4ESHQYm9/gc
ceM/ufPrTAodTZw6QW2cgbPOdet+e5t6QskNe4h2y9Jhi23pcEqRFAuOYQj713qxcfj4Yo7ikg13
hvSPFYux2+jKUkIe51Cds/F2uS67GFs2u0C5rfTfG014frzu/hvycNVNh/CIkK37Uw4kmXGGb5wi
S15mT0HSbazEyg+dZgjdQVIA1XzQAxaYnxflUQFqZy4AjVAHaLI43bQf0d3USzd/EWuqrzni8ocn
p5iGCzN0kJDElmG7ybtWnClEhDdpZrZGhQ3Vdqyum4rB1ymnKVzoXIrhImkWL199+Di4vwk2VdtH
FpvJoBYIVWrWmWQSgHwFyDXsjLi4rY2JKDTuTqShFxqYbNGhzKvLoBKpz8dR+17TNi0JEGQ+jmmc
JEXZSElF5Y3mNg5xodwk84YRvRIXAgYiaZ7f77X9GQueGPjXmCG0p2Aqf3Guc8cXT9aVciFD1V7E
lUhPMVKqykh+6/bhShJQJ7Bxkxbo4hlik9Tj+UJhqQLQpTZScN4FL4qiW1mxbiyNUJ+2/iZG9hSr
jHifvBUznXOWHzUmAWhVLYgsJoUoIUNiqzHrWmY0mjq/b7xASxa3IGH+QN2E0UqBA2lvao1XaaDc
Rm0+3183BjrGum5g+RcGVm1itGuC4aTTXVJudAZYDKAv5jYytdjRPPJG/KrRDKdOLaD/NUwOHm0e
jzaPzJprj5q3fGh2O3i6f7OerFKP2o0aheAThuwmW5tqzfPwBUXb0D6oUx0RSubHb3Zs/rXcfNjP
F5/mLZZGDPu/PB87n47r5odma65Ih5Xp62TYYxKYGI8iPx9+7nZWOoSQS/9bzO6vxpwsHKKxbwxf
tze36/ssGpYCtZ6Txbo7ej4s91fTyfHN/LDEkLYI3jICjlRahYDHbu+KnfranxBDpM9ixgvcctFJ
l67QJfd/upP1jkj5CxsohbabFvpN8M06gcQTRQVWm/4b8iWv/T52yowZQjzg0mAZP1Jv+oR8RAlS
oUk/R45z2xRqwHD6jG66Prj/NPjYqSb6QrEafAM8Ff88aE0yb5Es6EXPro8hhXO9VddQNdHaYxlB
dysQtCXdEL3gZZhACgicAjHLml3Ww8SkfumecuIHQeCPhsk4IyzcK4lwxn53/6W9/u+x2XlHLvvl
K44ZpZPFWR8sYur2f6nu2cudJxij5pG5Mqvx+xbC+TPZVz1Yq0FQ4Tzu9X9pHRvXne5vi37vP+PV
VqWed7ePN5Mh3ttj7458KPN8vv9PdcADWe5Gp+Xyw3awuJ61qz81Cq9ZEOvuW9MSWMaVbawMVe/Y
LIOv8onV5KDADZnrJsPKm8xKlJ/676QV+9f7/pXsB/WPoRpTASjv0TeyJOExc2uN5pZEbvGPyjsg
TuQd/YUoZw6dB7FDGfmDSU9jyUuJf7HXFf+nIL3fd2yuzpDRHDllMs1+Of2JW/8JhMyBCYlFOH5U
0v2o375dX3XHS02ld2lBfNllr7q9NxRg3tndTti7/OdiR1YT2u59967Wj3S1VCf3Wj17J2WIK+7I
bRi6itl3aep+WDheUhcNU8ZnbeJ43UbPm2vK8f+sv6WFHnNiQM15zPPGovKvPT2l5KtGf2L6r/72
OmZ+93/nMS+tKtR0tr0n7heDUu7eRFn9R5WCdSjL7h01YLeVfx96EZl0mxDsSrXJbrGstSIvLrUK
Ena9BMNKJCwqgfku25vYcAPxQKhnQbQMknabniWw9PJOX3aL3g3b0pyeOLZidfq6abORcdV5ywd4
lc6pofukwEbTy1vzUD7mTYGy5nF2s5qf/qr6u389rztXx8n0t9Uqtg2E6lwUscuKBX58kb+YQsxp
daB7kFfMuMSlLVoP36yXOzaVj6hWqtGEwczB+DNpmzf7rU5E44HK7OdMLtTrE+Jb5E6Gzg3EOA+N
p+wia4fRmNlI3Ix/dvczNaPlDUXn+BP3/prw3TDiettYKaGueo5Bzp8gIXGczbh6v9GWSTjJaIUW
yvRThzCWoaAQMVhTRD92cEb0kFwJIMPUk8b4t/kuLy4jk7MqhAmIiWxWihA6PvAGSeKtJHjhAni9
f7fRfdedV9qT1mKLMKnLa8lKjCEwmkQutOR4al1PO311i186DKag4qj4UF4i7J6FzR02YdVkOBzr
3XmfzLFtDc/1MI2+/jJ50GZg3ApiDxevJ/dvVj8LzV1iI644dePWukJKURoQKqxA3KoicCQDQRCN
3NT4k7s/mfa0cebA1epqNY8TKR4hei1kAe7cgfowXt6XeZsYa7SHNvg0iVS8fmGx5Jxy0ZIacbtp
HEjlLyAFIyXmjB+GadKa/81fhdywyQcoLxnyQXDnIoeee+pnOK+Or5tp+CUCAP5e+ka0ymn9YqJ2
WHw1PdBatjxaHFU+evIaAsg+JFSwRCEdMne85NBQ8VuDLX4HgU4v+zQlsSaMQB0iQcgc6kSi9PXl
VTSNwEv4tbyORwiba/5m75dZ5/Xllmz+Bq+7fCG2FIAEFwOEVwrku7LaoSesTsTZjOBvdSQog96y
D3yXgeeqwWBztM977N9ci7DHV3JlIDxENp3NlDr0o/BkYQJ3L8ZKo4WrS7dlTgWwaLM1rrF0r0LS
LszTErUUe1z1V69w5epXrBhIHenmc54cXuQqnEjKKfeXCqgOv82bSZyLdCNvbJYqZ5UXgBTf0LVi
+tSdBJDvarormYMlH3f6OqIwTdoVEjX2zD95pv0ewL4tSAg4+apQ8SUQLksu6QXxfF+zwn6lcV6A
boak89+sAEF9Zw1MvYocI1GXllRz0RBtIkW5auq+HGR+TFzKTXOXpsByo0rxoUdazy/2qtM/oKHv
PQkYSIr/YJjdeP7uTAy55aIcQBc5x/Gqx/82xxt18P3IT4Fc7sVSd3DKrcTwuIUfsHAOyfMcMbJw
1WGRMCOXLQipai2IyBPb9ysyEN/YXhLPBxCgXXrDSsUTeUuxVxSGJe+Vmj0dWwrMSBztxgsyo9Sh
kMC4q5dViYdVj2lK2K3sNWdt4sOuXkEoAJfzI5uUMVEB/qsbL6qN/xswfUFrq8kgf4/GgoaMfPl/
gf40W9vN7+rtVVSB/5bvF4RS8PAMOf8uYt3ZMzYpHBWQcrNbmm2WYZgym7fP3fuvxYQZwZCBcBmx
AeW2WFLw8HJ4jk9nSNuvf3ylWGoAonA4Jf3P7NVRLK0Q3BnsMOWwK0qVXNja8SPRXqveuXOiTEmk
bXVSgWZIu3W7iEHhWhxYgiL5jUv0VQBR8/WsepgQFBDVQl1qsyRDmya96U9ws65O4EWQjBf2ky6J
8vnpUvn+J9l5Pim/IF+mieuhmtV6xJaikj2ZbU+3pxx4YvsHkShUztAyacgjEMmMN3EzncLs88jy
kZCkRcosj3qAl2kQSENIRfQCArP3ZikxhNMgtLVw2i3uejw67pJPTaKetrYxCpJddXuD/JNLOI95
0WKoPAaxwMxvxSJWUPoKhnFcFCiiojfu2Sc7pJIbI2SKVAp/jqWuLJPmz0D3T7ToJYbAeK/8AcSS
HDKssTx2+WOvPxKXGiGW4BST8vx++up5+XwDMaCWLFcRXtfBlKFAIOoliNqeOBX7BKP2MYbq0S6Z
MZQSaJfCJCYjygTuPQ01goGhEz+2o8fhRDTnFX8XnIvXDfU1dF5b7OmK7mvJmn/oRC/9MW8zWjbj
wwpnxVMGGLX4qv/rmhn6O2RQnHt3GKEoCMTmAk+zJ7TmnH+Ud8W1uHhFNMqaXaQ3abKE0w/9pLzo
5y5iqmwUl8JFxW2rw+Do1bigBMhxsL5mF7XEy1LbFLzk/xBR9oi9NsnJefut9B3OBVAfHMLwGtxZ
HWF++J9mWxpNLmQCedwORrvln5YG6GDEdQfyxT27QJkifgwOGXnG5cUOlsowq/Q/05Juc0H/z1aZ
1+hdmvjmAvILwggwSzGmz79KnKMfaaRRxn5nCq6XC0XBMIZ1JA0UaBOZ/JDHWByGO0IOckpicjHP
jPcPDJ9sZVQ9+PNizRez6paj5gMO73L7nxAMk921KXUqiElUoCtn2sQyS4jlOyOxmJrabR4xgWxs
Hr11RyXASyeaGpaL+jEy4lqaBMbr9aYu3AZFuof+O61wwUSTiuHPYwbNL4PRsHErt7faNbQBKHTf
MTo0aVWvNWWGYlHUzEsto6WW1g1tKVXoEOcpma+8QL0Kjx3WcH2B1Au5RPKkigHZPpi/lGxjr4nv
7JXKC+TpzDef+QKX70AgG5DsQUpTDi6pIHYMDaEkN1QHCMWM6HGsNhENY9KiCVheANmvb9pv/Se/
Qpr/BOQKAvOryLRJbtjoEViIGDNCpmb4PKLKC26XQWhB4QeXEZpPEGD0P/QbwVJej1Xfs8X842yz
fBSn+Ka/pBEjbjZUtF89X0//yjt2UupywelanIvqUw3XaseQurUq12/4ukPLz/vNYYSQIHPsnMCv
WQBkW7W75+3dglk8wQrYzGM44DeMFBgCxB3f5bn23OaGz7uFA0mMKcpdm0FKqQjmU1xqa9oHyQOo
R8fpc+HuBCikhWJat+g/QB1fiWBoFT32wTatjoqsohOTDZOFiTK6zBKvhlao5uaBAufYloiWx/9A
MLOa/2VTq6DVhLW58+Pzf2ycURiQeZ/9DaORoxVdNrujh9XiXV0nNveaHFulqX8mKeStM4Aikk75
DI3EnLnQgrS8GHVmMEALk03tp1bstRBGDj0MP5dftVbh6oJQPhVxGQEgUikX92pEogtSTQc6/iQ5
pe4bdifjPJZqkc29BHGB0QeNYHhFjR1JvDwF8/PXXQA+AgLsT+6Os9iESO1aBDj2VU8nY5t6OkYK
SoQVMkWKGYIKSokdyEEKdUwjSx+JRqKJ0QEsj+3OzXLxOu2swUNZwLxlA3GOIp8g8SirDvcIGFdG
WC/DjRoP80wFODL/N2yT/Yy0I84e87nKZ4uoS91l6wbG1WoNMxaSjPhvgsTlU4cSlpDGJbfTX+Km
fFIPEF1mOyr+V+2PX7UVIVOfcebFH0UD/khxQBjYfu6+Xj/9OenGfGpzVK+depyGpC70i0ETsSG6
fJKZkBzt6ln6BbAMmQGad9iNMG3SRYTBF0kgtnMgFhbGZu7ImHu+SBI7vp2L+0TRogfPGy4AMNYz
R2fXBfqmWKl8Fqwi2bi1/JkROlL4wnD7NFrOOj85Z/wwdbVLCV0cbkk8L/SJEgcgg+Zxzxmr5zE+
UQsxF4mjW2aoQ4MdSKovGKtar9hqFQp7fA7MF4UBSYNjSWfC5yx0trqWcLmIYtMS2or/izRgixCF
ohzgETu0XOHbbj7nbSv/d8jAQfXQy0F1O3ycvHUJY8M/MygiA3lkT8X+ihIMJ9eNtRo9Ku16AyGT
KMWx19HMgVvagGlmFTEFnjmyYCguRZSBGhvnqxYfQ03gMZvi24Dm6arLrlR12RWfTEDnVe+UZ7wY
IA9acRvxGkcfgNDPiheWx10MJ6e+lp8amsiMo0XEwnfKIAat0GmbhAJpW1BZuy77apt2kqB5hJSk
ymzLCtHofCFHdlU6d+FUznxN9jOOy3rLPaUoECmxQlJaIdnzAnHBSqkwUeqdulhq9cJwuViGFIlS
YKncABraAmYjmKwhLS7pF7DWhudZVvobDagWc4M6E2Bzdb3+N7/OoEgz9XKxKRoIkEdUiljZw3mF
LrxGIyaPtyxLEhIX9AApEAQFyE/8D6Xlt9Abv+4upXgMA9W+hxtqS228QBfH7Y/K5bmw/I2LP6hb
qdJPrzlSb/yry8+j9Dc09nD8q5oRaE/NG2+SjfvTvPT/jJ1pcxrJsob/0BABdLN91eZlvI3Hs9hf
iDk+54IAgQQIEL/+Pm++VUUjO+wJl1PZ1U1tuVRW1uaEQAiwi6FUfQTzEASa33KCRlDIDLQ5cJ5V
GMl8yFftBw5oDMOBzo+txaPt/KI6/OHfA4nltay0GWt/WitOHc/0hgmq1SR22x8+DXALQjoTTvDQ
++gdyAyxWBzKO6j3xP82W3n4Q7AFJgcWDzJZdToMS7l2W84tY3a8WnKx1qNnEPOCMbiAVb/rFrMb
IRCUxmyiYmFH8FBCa9a7NoOWqIKQ45HVuPozfRnHshkFuljaeBrG86x6khJzBUD8unxnpz69AgY+
5icIH6CDMhM72djEXRKJUScvUiLr+qKqP6yrkQZ4kiLdcz5gKQwtT/uTJ5Bi7irODkqnGxy/eHG2
doPTuYedAV1ZlMBk+x9gJCF2CdLS827qjzAQXIbQSA+FPbHZ3W7lS4GXhpxzxvftCe33BfVahAGk
epxc9Ka95I11Z95ejDqaDOXJYji8VwJfE5uTl05N00J15QnryKEnZZ3XbVjIrIiRsySladPC8AEB
C/ef4lH2nMqoQmGXxhUN0lwRXIKGnzWbPpYW1QhTieaY1FMO3tME83zX8I6cvPAqcT8sy1i57MyQ
/zCFXWeKCYLiFHIvRPLa/0/r6fBqcftq9TR9T0/Am2YQUfChoVZVimz8QReES1LGfL1f7Pvjz/f3
73Y97thL+3Es48vh1f075ZSt/CTDpOFgJwviSHqIgeBBg3dG9uEXBBaFvWZGXqe28UviToeeaTQD
ixEnBgwhEoJ7mgex/5ltq8fR4/BFr8WYd9bKR/KRKPm7UGnXreXTCd7tjy/qw1QDsZJoQYhEHJwN
SIzDeEKYgHZtp/VYZyO84T84P7RKg9Kq64hzM9acwLt+YFOIU6dSLgDfDOCsiuNBO3/U091le7ng
xKbj3fya5mrdjz5Mh3dvmgcQ8VPtBZIWkgukmr6dbu4/rLasusrC5epSTze2GpdfQQSSrDajl1pa
cr9rvdvpnGjci7fR+HzcTCEGxdpx5PZDt6ktw1UBXHVrDZIVFeQdrhGH5fQ9ESRyWPw12N92WOwc
X8WKRH+dhoD+zJqcQvmdc5/3DjolsTBOOsHPzQWsVrfLuAcXJhh1b1q3M3bTMzoJHtnd3r7nm1IV
JeQbE6M6TpTIs3P1Jh2E7I42wkmt7mTzuLuxeqNu8+Xg6mm+4FqbvBYHBEWXlpPQroPd6sNkt76+
m4q5LU/IluvUhG5IEc+NSUIlGziK10AiQ6E6wj/3D3fDOKeNB+q6uH+6uV89/K3C+PxAMLhtx5m7
xkiA5+p2RCb165RyGCxOAZXOGV9kYNYIePe1FGi3HiW3h7IgT50GKE2vdBvSosf96q9Wvbk63D29
2N6Nb3Qo+3HsX2XJ5YeIUCoZV5alvgRlaY2CrjNirQKkLYFow1ZME9SPl1JBpmxB5nvW/2RTY9XF
1LqEodVqZejJgz7fDl9CGl7Wd8f/A2sf64+8Ij0qBwSnCYB1jw2qqJ5Jtbu6FJ/oDDXamLcUfzVg
4oVVNPvx6E+XOTSj1uXA5XOWI4QVTQaTevy5Hveqy4Xc1RM2lKGDeTs4dq+mrf11PZi8n7fuPjjW
cH83WV489NqLi7vlZhUG3WhfwZiLX+8Xwxu4aj79WE+iW8wt1GyR4X3vlZZnaR/mcDzS2ankmMo5
3W/V26poDrP25SQG6NSaqGetEQIjC4BaE2glIwOWBPOg9pK8hCUAJKqFvaW/fCduGnMqFeeZu1Xh
+PFu8Z9ePbp+XL/O68DCrHBi1gW2oNzUTCsZ2e2vZ69JVMo0ygIixRwQpBnO9pt4ZIf9w1DOozHZ
Qg+sIZ2xEtjxw9X9h/Xji4f50+Si6gxbcRzWoF5c96rNzW5a/Ya650tcXm+HDzsI7xUP+wXujnAU
9LpvtoffHzpPn/bdmNH0DzTm69yy7HW81G0RfHvXa18+9h5ftResiI2xdxp8TsZvN3O8GbtOddUa
19fHYe9Va9b6U6LlmtqnS88X5y1mXoQpZXHBojSLW05UgBZhs/Fb4ueLT+mUFDfZcjh9P1uutOVB
EQFxYC4HDw+KiE7OLyg1CHA0Xl3dTyrOJB+9VD8m47nzeLX9g9cOywlO2dv+GxXXN2P7/L58ER7+
YLSX7pel21SzBSRp+R0mDytdb+YmAVluYsE2H6djidV8d7GNiG8gJQkQjAAZUq9umYDrzWPmmbyw
RGMQKK8VLMQDnbAhiDiJ2RlZvPNPZ+ZEvFEDlsYxct7zUxw+dCAVfR6w9+FQJ4K5VfgQBEiRdHgR
dVNVwhwvjaBqq3LtTwPOsiYx2wtKcvc2Votni4O0eE0KCc4Pl9XdP25vclDIF5PQvjyWzFZ3rIjK
HEfOanW/1wYeFxAIO/orQ4orAvx3Mf7Ix6ybV6tSKLVSlA5I7qprQH7lRIFOisEHb+PcphX7BR76
74fdVxrFkJlbBrhhlDV57KWrzF0MsmbQRS30Ytkd/8l3KBzriOGx9wqbgWIkPYH9ZL43TZaXy1U6
UEpFpUXVbfGFtqKJdDOWSpcf8F61CZoDn18KSMaEYACKI5Qm2SxhqqTnOKE0+Qb49amRKKoYLsro
NkuN53mxEGve0lTOwZAm3K5uRhwAxZLWWIFEFam4ZolcB7lanHXU6titY/aHU4QbG2P5lPRSnWQD
mNuVlTM0qX4ZcNVBVU26I5xeseQV3uA0kB2bbhh5s0KYrB3IcvP5l9ntqjNur+pRrPmh4/lltpze
3bYOg6FGZ4w+gPJE8MduCV0Nu7+sOfeBdUIaQXkZRfi6yMwBat/2buKeNFAkun3JKUyINa+BRNgP
Z5eZtpvETuvN1+G69ytv/YF2D7C/Tkvc+BEJEYQ8Tv7iD4FESEGePFT+kJ2k/qn2FExuD7+telhO
9TWXIn3a39/PdB4k7Zh5I1znblQgbf84kkp7Xe3mF6MFO7lYcDwZVq9pLkg237NYfr37Dbud0bAG
RzJBwr4uCD2uY2R+yy6hz+49rDgB+ohjfH/R7vZft2dx0xTf0YcDMZcM6cdpbdzBbP4mRcc7ab4s
Izs+hmzr/bHD9d4cVCAvdWx6oG0oqdKtt5e/VPPWbNOrN4O4egIadT5xVAd/HcJjGoesVTczRifJ
QuUvw/ZfZq162+5sZ4O3+JQhPG0Me5EB1EOadZEFf/wMdOAdCEXwwb4DzbFSmiZ0+XRG7S+7IWPl
44wsOBMKzb9++8tytuHmpEXkGs5omNYZ6oNGHwHhiQESaT6ggIWfQIaT9/V+nmrLu1JtEA3wccEJ
qmoeeTPU9rBbMKbJ0jntlJ4G8XqGkz+O2NVop5UX4TWbvvy4e9BmAsbtmnVC0hbdN3+7iWg461Jp
oty5gvCWGCsgcCoEXiC/Ai9BTc2Mub8Dag9fnn3Ub/SaEX6cWAKUv7vX1/mecy740V4tzcfzIQrI
EOE3WzN8ssoVX8XZ8sTwyvHAMJfDPEHbWeEZSoyybSAVFB0GdYCH+CDJ2Y7NzRex+Ij0zQ3BIaBm
hvxUCiR2ayyzMi7XCz/hQT9chWskPDPbSediOfrVRrHW7ECRZiB5HiWXnpkI41mbIn6plofqcTtZ
iQHFBxFoMZovFnzvflsu/+Tnv7Q6g6dqMptO3vEWklGIHx/J2xnoEqnzS6Y4kXfQ7o5G3YorwUc6
sbdx+fKuczwseqM9jIv5DYE4zZCG7K8XF78WkpN5YpMQQ9E2CF8QqAzuzwz5IJikfGJFoQyyBPHK
ElSgYuJA39MdNEgNQkQL6VCp78qS5cdTHqcLUiRtab4ued4cw9cgQN4WCELLGooYOsZietGecDro
5KtJmh1W5gTiTHZUo2avrXyJDS8laflHhvyE9+DmOh7FSLkrBIf/YHZz4ZkngShpx0ZAeBnHFDb3
K1j+5Isy/6ff+H7pxli5aAHEB5L60chPGKvzzb2L3DnHRX/cN9fpcEFxpXunm4w1Wd9vt7fr5TuS
FxecVoRkxsh/E49w4Z/ZqnCTEWDMPvIZrGAeUY+dVgDHYjLzCJQ1YtIL4gEXmbOzc7nc3Gy7f1jz
muaF+Kf1y03qgU8fsJEk3dernUTatIOmRkw4cNMxrZqADiaFfPaYb6LZOTmRZyxLburhFYTgUTot
D6JQa8TwaOrQfOA/phEC/o3w1926y/Wy1XDIFezd5zQaLKqH6Wi7epeGRlb9Jlgi27mg0/qe0ASR
toIkTOa6/4NOCeEo6q4WTEvGYiI7aMRTIRO4qBNCOtnjHYkHUSqLJcQxbsS0am5iJgZaSJR0Hedw
c8TKO157StXz3Z5SJRWyJSvnJmTRuuz9itlPvJz2wTXiq1gUPGxdow5iOlVqyD/fvKiH7O/3p0SV
tMAVomN/tRpq3QbBFSlVOPngNd1FkV12iq+VtegQ2V9cKLSWoiDk9Ud+MqPZD4UFyM8LD8J07UWs
owNDh7xrPb7x2h35c8tVCPXxze9FVcBk4InVzHABbcrDZOLccArSOScWjhGvUsD5jLeNH5s3zbn8
xsGsaqhdH9p7QmdC0xKHbOdOIQ62pLjpiF95q/OginRVugzJH9z5lVzJ7HF4s0/LnZqZ/lg+OnEv
5nnnyLl6nREvuu0R/3RLc0OHradP60538Dh5Z+3VFA/qQs5Ubb262Mahy2fKy7etW4GZtc42pMRE
kZZlWGjSvqDN7e/tuz9PKyA8P5TXyTIxBF8Bj4OL+ziFCjsds+9ktMMXcJYZBNwbXENG4CFJCst/
Q8TMmYYkAsfOmeKwVlQelkPNF8Po6elMNnVgpoPMI/eFhalLASgDeMm7INaV4uXhf4gkmLsnnfDv
H7/EEWXhMTwNWNVF4pqOGXlYRFwa/gOxRQ5iw7AFtT7RDA2UZYP1ifsAOOtedEay7UuwHgPKlQC3
NRmKKU8xMYQXG4Y+bvL8s681faPNUDG+h2V4/ROOrHrf0dijijumh1htncGoe86Rg+XdaNTa341P
u9CpR3SkAVQpmd2wHCjQCINZ6gevEQoi7YfiZNJmf7wevoYlOZ4hhmyzxf3FtPuxqEc4sp6VI3Bj
ZUphDbjj2L3uiEtSiG0/P1ybDl+IPd+0wyctlKW2cEoJMAh4gcEJASA/+s3fldf+FJ0F8s0MU/Kr
nPmcIaEDjJOOzxILBXmfwcRa+dXsLffnFKpb66HhQH5C6M63djk3Jg+q/qBqE3pxQXxD9bSq/XTd
eZyP6UdZzRYnRsiT4lEUfTBkxFHCfR9/gJmmQF0rmo4KNbWhf2eMkuJiun+IgaTE6HpSBNs2M5Qk
9tShZfK6T7Pw842IK8rq87CV46m5OhF1sxqyC+wTBNV8Seykz9MFxEEdoBF5JxB7HoAQEoh8gwjX
UYgThC42K8jm4pWDpnlofcwpIAGaA6GlYF5Tw0VcKAEIZ21Q1ACIFsL+mFCjbwWyP+oPB3VVV1W/
3x88E8jdsjtqtXez/lutzqVt3SkY+lFkQUblhNJAGipYNEH4oJDJCKQQEqMg2046XSOTCColt5fo
ZUpl09a7mS2DqGYj6a73oppNALc89HDjE+m2LiQAseLVpDFTmM/sVxuyNG+SotxDEyO6nJsTNAUt
/5NWV8d73jEPO93ucDho19ybPBg+G7VWj4PlbPG0Wb5L0iH17m2mZEfzuv1BCOmcY5OBxlVUQw2W
dkcZ5hWCYRFKQiLQlGpum3nXk0lsPcnN7qbWZn0+42F1GP9Jg5YWBymMTyvzyu0evonU7eWRBM1O
0wrSkdC20ABIN5c5/ISGBedotze4+D0HGgDcp0b9uO071beX+ND41Yg7qatBb8TA4bwP2u17D8fl
oj3QXBYNX6wiN3dvcdl6PHWw4WKDzx1o7IKcGURWTOZ72+2G2eYWJRqrGiGGaWOEpi+IcK49jmFf
wxj3J1ZaHlqU7alYQLz1whaZVLG8xXoMmBceFXHBboFE0R1BUETDEAKcTZpl1US86WQoAYkptRIJ
gqM/dJh6m9zVWJgMaWjiTdMwLrBLePNjwlbD/rlUDTuDQR8rt99RGI2e67LWcLdZ7Rat2RuTtGm6
kzeEg8LPIARtf3GnBJQYhgsQSMDs4HNIqG2cST6dNAn5R5ZKIH2BtjeT3ux4MxprL6clE2ilaLjv
4H5kAAf5PXYzLNyQuq3c1enkL97BWDAIKRQ4fHrxyjwDdOC74/Tztq3ZBcxsoIUbSMCL5/s9wwy3
6d0wfoNp0KdwD5AgfrlnYBDDYHIm9WBm/lI315u6uc5G0EB8COQxn9QQ1Ux19EggG+WqVrHVs/Xl
vtmzJbj0KY29j02VZDVkrW9IDMW1NgK3HuKI9TCpzN5UmE+KWgO3KgMiJK4ykI+dDGk4GSC9iMz1
GFRKhenkUhieEHPx4vo8EGVyCSniDWtkdHyxuyF+Sv7aXIIAe7920gbsrYgRPOeJhdNdJOXcBhE0
xuS0kNuJGLcNMSDl8bS0WHIfPgWLPhU7EbJRsfXwarvTWg8q5tJlN7XXL1BWC3NB/IgIGFFd8zyn
jRNeWbZt2ABpJdIG8jHpcBZBzFBu/2Ci3OmWtBJC1/vZuoPUmJB2drwkGC8wNXYomhBN3sRfZBPU
Y92m8MOv38q/mRhIgF+BMbHjxF1BjYXytSqRG2W521zWLLONRzLTObT8IbgF/pUxHdfKNcyFUGyD
zqhi5NStOlW7Pu+xKlbBMWq6n79Bb6J3yApIia2DrIwQRMsi0Gc/eFaZrtgf8CsQQqe6PA6E3N/d
VDqOtPyUJIVzqKAb5WzrBI1kNWS7LpRBAPGs7YsGIg7OjiT1TpfYd/w13/oNIiFm9rJrHuDYcFMX
2dxo5yBPJQIExtUknWUBtcbvEoyVswgByViJGVoIEGr/GAgDGo8+0E9nFks4cyAxr4DH/uXuf/wV
Gr0cxPajeCUkATFwoI1/aix2nt86aPJ3RwOGzHXdr7vP3DizTvf2bryezd+cnXeXB8yQChoWCAHB
92u5ZsBFtQjufsDTYbgcpVbUMuQ79t530qnf6j50073m40QvriWM9FedfHYhL0mopIgu43HCmRMk
RGyB/BqcYARYtJpx6B+7w3kSK4ReQ+Hrc6/gN1vwYjX4j2lr7WaqpsWM9irCGQ2yBm01rRD746NH
4zfoPKCVX1HvSf9Js09fbl8cun/z1yoeCstnGC5HkT3UvHiFj4seE1fs3s61oALUn4lB4mPYAcTK
AdzIjw2fTkeDtOf6YThingJvX43d88yiXU+m9b6zpzWSqwh6FWkHR02YKyTcsARrAog1W5iU6Sgm
v6cDH3WvdrXWHIC7V/fXJjlQ8bEpy8rAVF7czGY6bxXyrf5Y7U+jDmhLtIgtIn9NwustUD5jKYv/
fKLD6FPfzHfGIRhSrclvsNiNwV8T0rSUEK/Gf9qYPS0PgRxnVAoJFrnKdvRssFqmgQSaDvL9K0q1
v2OiDtpMU4463XZfw5BzTb7eLe+n1Wo4OxflJrFMGSCUEbGiazJieiQYkxRWyOdDDQlPU+LmV0/1
BYF4Sx8IdCjQUifinE6KMDkwwGj/QoVz5WzKWK+aFMRADYdY0oiEyUUuwfriVYsaJ2TtWvSplWmQ
RQ1PsNAU6H79x0JTtZ95qKRVB+yJHkliOrg/5BlpeKgGy86iaj+2IUV0pzYb1Ls+6DhQXFQ29Qtt
oAdUMWHMHPxEG/Hp84n1dz9UyqalvZ3dtPTEIpfkLwnjucq2zKXZQh6K4gY3oSErCCf57Jlj/jJ7
vdxpPRu2ApCSUQ+qBZSBk85hoLULy7e/jK5YZ0W7u1phS8UyNblmaY4osatvSEVI19VxmYG46R51
bDvRqcjhsWODJZHqSyg4PQWdjgOlBhFLhqULP5ZHsWd2UIgxxZtE8Je+3hAOBdH8dtPH4ZTiS/0o
B1iYH6aJBvMzUCql4dPzI+xLpDeFmZULW6NKiIlFusRFB8NfqZ4MtZhdfY56hwg0MwgdgLg7hglp
n1F6jl6CqlC6mnsfqaMqmI9V9AtZ+NTE9VeV8gAuTvL0KjOiI4kQ7MP0PXWxCFO0Ir/gesz78Cy0
fOlqGlIb94s8So8OmN8lwgGTnvVbmiCGV0iquewwJsHCWqdqJajOkuhYcRfr7oqKBdHGMmQI7Mey
3fmubFe1RLxd9br9vib3G7K9ribbqjteWs2a+YEE2NbOZyC49arhw+Hq6U9QM++p14uLiVG0cCe8
Zvj4R5fjMDmd5TVkCSHUqS3giYImR1inDLpl4uo1hCyEycq0SZ3mQBTqdO5/rdThndqfEVpirYZ3
hgZ2e0dLy+wAKcJtnEe2ypVBC7NLEQP4N7q11362eCJ0a2fY7w/73X6NjpXubbT/cntYH3qLdXhi
hk+seBOdaW8UDMpARFjFCmYoctgx0ashStKE2Wq1Vi06GPe4pGgu2Tpyq3MdVdyl1ZxUhIC6IwPg
yZfKpJnzNLRz71yfhXa6WrENeaDCEdBguH4I0nOjvubZk66LI/o3j/2P/pAiG/GPgMM2jtTosvmR
Y7My1JoPpdzjOLA4gx2+eejc3TwsPljxiY+kE7nZJDAeJO4N0YdZUJO8LTvL00ms5VO+5iNsrLTU
oPAbCBILV4EQYCtwYiz2BRbht2uAR3p4F8+QnJRZnst1AQ3ttTnjcuUaZzzppEJEym0q4xGchmiv
+3GAavQJ1Is8vKvQ2ZSc2lQrjnRj4pjpY3TbfBh6X23R6ABckFTGEELH8AMQLDJV2ZoxCyBFjIlm
XujcI9rXPz9dBaOoCG5+EnrcXfc3e64/STu3qaP6F5o1dhzyHbiHK4qkS2GWGcw5gwjPm8tNFmvj
ejF9b6IA0cWTD/tbrebmCbcSCUEWhN2+FaxdcKSaD4wE1FJwAvJgWMTeQgJEFoAbr6Lmtb+IH+tF
1hREN1PwV4ZhIpAMT5gZ/tCVc61L3c1kkxabcNTFqRvWYXyqs7s1txUNSJOkdstWPzH6Dpb1DlE/
0Aj136tsZx5uWSF8zZyqOVjboCmzGwSkBIp4t+RU3TepRtEXlwZBZYAD03RMtIBbSUPuzQNH4MSq
0qh3+Rlf+JfprFKe0WPuZeIqQU3doARQE9Zv6cLQpExC0fDaasK3u4JbX8hHjAok/XCuk6db3qUC
V+aYGqptDFy1b5IH3lB7ILcjUXS9zsu2HE+MmSgmHDef7a606z+tzcs/cHLuUHxcnYtBjNsgFSNa
j5h/1Zd3v9eXVO3+qO5V9ajbjRWgjb7kuN88bneDx9mbZJKmLuHhK23qYDUMpGGJAbqFpYyJJaBu
iEL7gNC+UkCLw1Xyw6NAiJuyWUtHxRNQAEApjIBJJXgOORQyjMrbBO2/Mu/iMAutI2Z/1Jp0IeeO
KYu+uBr2HopvwQlm4G3nVSutmoc03bedrrp/3gGtkpvOaFEXOzNW4YGIUtH7E58IRAeZqUO7OR6q
FcSfZbaG4Xj5E2Ns8GyKOYwBvJb87TLVTDg3BmaPD4fl7u4QAy0RLFsCJh4cbwSIVuyLYsSZmjD5
dv1y9zd/LVb+NBlv9CnNj010U3/1lPc5pLNpRPK4MYouBmrTy7g/Kz0pRK+GN/djUZa+IXgCyosd
GgNn9Q3RF+greubslTcChObEW5+Bo7PgDCDUJqnEULljdyLwiH7e4BcxTkzImFmA5hHD4u4yywCR
bMPR4ar19I8fLeXuJLw8LfSE+QQGSNxiWc5uTPhB7HHal66FeNoNTPppB7rTyjrCzKTk8tCSdJf1
BYdD5At1zGNWXDAhjz/hsFjH9sz/NeiyRBdDv6o73fCPNVRE63bQat1Wt5ibXipFXmYUEDgEvHAZ
7MFjgeaWonV5hDlQxToXKBZNMmIVcfJQG4RHgvgieKGQlEjTs0AriLP1bQ2rw0wBLAhtLKUQRhkw
jzBNWiKgaLt3vb64v5DLEm/r6MZEtmYv+h2amCxCWO9YpJ1nE7hAGohI0+bHVOn2vufrwu3C+p+6
3en12s/l/nD3ODr0n2ZvNlgaiG9S3EEbvAqQwbQBav0uRKAchnxtimVTnSdHGAFCKuNGxq2H28v+
Ziqb3UoeRIvDGtYMyWtKh8q7wurbGSA0/TfOhKKhYo7cy/I3hXOYb3u63dg5n839wyLEhvubfWON
2REzizil6BEjmuxLbJTXSJqfuqub7k52JbyFQgCRuzQsJ3D5xEkTP4o9ftJgkSA/dtBH7rOCN3l0
UBKRHEYaiGD0SrDbdxWN3nKRSPlo+q4apRMurIzSBnJY012XOyke3UmJ8zexzYsk+EUydocvJx+s
w1YVe4czo/MzlSLryYJYGLzIko955Ev/qolY3Z2ZfkSFShIsiJleai+mFzlEPXpdBjggVMBdLPB8
MqhYkRpAJ3lDk7JzscMJOuHaSQJWzKKMmM3+jc6rR5rze67zqt6wHtajXn8w6D1buDU7bh57s8Ns
9uZsYULn64wBTjaMECMGtQxtzcJwqXtRHkEciZiApHErkiN5ebykrYqOKAjVQakjLsSkFfdEObcQ
VIs02dxvW78NHh+UHYmTKlDyGENq5KXefAUqayaNUo+cfSuJmQ/qR8GRBI02ORUrRuHJZgtp++L8
mtD5MPtFnjb3VKXGFR125JAWuXqoaTtAyrzRt1uZFwhLzo5Xo4/hIj9dlw1HPgvwpdnUkEeC2cts
CnvJr2YJJFm+s4g4IT71L82bhkqi3ODyLf/Tp7BNxPqENitIFNZPrl3renp7U3QCSNEsaRLWp7sW
+SsJhL1CSroWNOmRbhwYpEZE34TBTUMTwEWiDRtz6UafkUaMhmOl/2tbey78tSBnHDbmK4lJB8yJ
TJCP9Ob34YZJvJHVnR+9G1HliMoDjVMPyqxqNsz1s10ybn9a1IiJ19Q0tH9qJhQohr4U4rRx23Iq
gBknsY/0Ne3tdgJC6vnsRXt2ISfA+Hemr5wbdJ7gqnXuTG+GaUBkM3/xwl2c/9XUUpQTPQQn6TAY
dA82HqrJqi6ss6SPIs7KDj0lMQ7oEYG1UhpTIcbaOBemuEWa/k/GVBpbRjbWdQmiCjezi0XvcFrl
IlORclj3ZiuRCJ1Z670cGqyEZt5xyhS1oKpAQpg6/KUmOlJECjh+qHrxiwJfLvse0vrszhjulsoW
PZWX0vIzhRgSgZT3xqmnEVripPFdRFX78Ol2djO/4ec8AdfcZ+LG9KT/2XL7GEGpwUhShGARr/LN
IV7zKi6NlPbUijIKUGBB+MgK9sfWWOe7NnLFSt9RdzgYdoexELhhI+/arCJZ02G8sbljYwxoogMp
TsFBFNZfgUg0YmwZN7QmFs5aJkSMTfIytLyqbb4J/yaSYQ2bFGuo1+I2tFhIRHAGweTICLAg1oLA
4hGHN5AAQ3h/w4XvPMAasBAQnHHx6fBcS4R5zdB0AYomSTDU/BCrRPoVkQ7EF7L8G5p0Y5nv8z68
7vewkTt1T9shzkfGy+Nm+4QD/VY04bS21vwGgriLBiKCKEyrUNRm6UKtN7lAFzpAn1CPNDq9HI1O
HBQx5HF4y3Gv0f3JZDytdCRVJ0yqCgylTWqRvWFcOwtD1DQ0T2QuubkLICsIPVxmLe1Y0f40VPoK
+c0N1o26LljK0edjyt40G6AerRStCdMlX4UbtLaeRSPuwSNbMnf+Tt3ZkAePhdFI2j2B+Aw7+iyH
dJQSr4hOIbb2gMNaxMcRb+Y4IN0Ab5QSu9kH2gMEo1pDs9zWK1fSyf2UwT2Ic6c8Gg+SAFux+XXp
+wvLg6iG+pN5Hk1PgMGZffMJAZu39fZ6P05HEkvxoqN2k8tqf3IIeuEKPK0bPllAJlYvupKTKhhF
fqMTibFWgg/hfQ3cYBNi7dqzusA7EI5JL0aDUY+Ly/uNDsxNszpmXHOWGReWjQ6BlBBHYBK7UNBN
nFfkCyRga1oQ8/Jif0hcQarHOMvLn/ETF55HkOOGFZj/xt3wveU2A7bVjQa9QXfAYuNnYnusOrfH
4bh9+0ZHANE+YfuSo4XKcmWIKLkZEJw8ZrR4xdI6hIgXXOX6Gv41R3u9rR+T7BR/QyDNSHhKwo4a
zVPGyA4xxJvd9DaMH9msMl5Cz4LAXobmu8L28JxxEMLDp9uNJMAq1jCdvO2RkMi0/BrHHzkC0pSQ
KOX+N4+J4ui/cLane7dMNuCPe7xurKV5rl17I+3d7nR7Ve+5V+iI933zNN3dvoF5YU4TCAhuSkEa
EChgYoEIb3Oc/4YdauUVSFy4dRryQEKnVm8WSpqECs/D8Nops7yG50vQ8gdUovpGXdzL780FypiT
vHlwEUBICxiT0eKN0MUuGQyi8nXiTmseYJK8IrswhfRgaFyxBvcImjGsCImC/nCL5gateMwDZVQj
0jeOzLWOKxAEbklHpJfeGO5AOcEaskdRRFAfTpABhXP6t9ZEG54axqDsb0pIiZLndc72TQ0qrCjN
uS4pMI1L4GGXF42py0yYFJt8EB5KGGiEooAUmI3K+JuXbZQPjKR3/CawE29T6qamMq6q2NMZPJ1c
Dlz2sPC8dPD+4vX09rVMiXANSDWFc5XHpuGNZlpuP69br37M9Z3Os90t4W3vs6u35lCMNv+frRWe
PXX3i9n9/ja8bnAVjIppbwRIgKfCEhiOr+sX8C0BS88vxGAhEk3Gy1vveJnuoCy9r4fQELSYASnG
Q8aw+kxcaakYcbonfrZdBfISbO6drp+x2wj4jGrlMdMN8hCngbXOK4RGzGclFgxGFNWCHFDQIeio
vibOx+JvNtFpL74AEgeEZsAjd0P8mFDd6nsOHBZ1d/tdNmf36ziAomGQV7fLu1b/oQrjj9Yu0yLC
U58C6icjSXWgIawQjCS1MGPQjQILG03na+tEd851V1Kx1KUoKCsYUiwIOD81BNEQXUu3iHAHdTpH
AEKTnTVMnP1ifSOBtp0XCHTmEegA5U18ax8or3gb/j9QN5ZvKLz5HN6eGFBY7ZErgVQKgvZYsXJP
C6UIzh3o7jC0pH9p6MKmsgeP8nsHfp0Ka1+HVA8sEKcGl97TapMCmmFtqxmiBSmyIXoQxKwIh8KQ
5kl4D+PsiNNGvBiawggWD/wGHntXMnMzmAHVEJWfW7eqr40z/Pg1kfLYkWg+TpivCel0AjJWfhFI
WQdX8YdnZensA4HdeQRmWRALZUGoxqwYyps++IBSennhT4Tiu5O9mFXtHuPUzrAePF+4NV3uq0Xv
dp76bLQk3SsB7nU/Cz9bKs+O/CBWLxqTCvDvuPXX+On+qn2Jw2mzevqDOrt6zyDpLbm1u6x4dGJ5
5oEnBIEAYqGwoDRhQ0FyT2S6QEXsteNwXo+U0I8wmPg1X1SoR1hAn8UwCSjWLZ6j83XSp/U82U/E
wEPzhHkcRDqH7a/VNicYDE2CKwiurJxNzqOwufn7BMMPH77/Rp8LpxNsKgLN6bBYQWCyeYezE2Og
IjW8f1y+mG1v7jcXfNaUBnEuvMem3Fb/6fUi7iZ38iUTNDkJG5qVm7D9gNnjA+9JqMndPCrp6JpB
oDI4cHJ7M9amd3e/UJs4Q+tcRjMDTmfyb0sK/q2hGca/+VdDivazk2yi1x7gnBl2WDNXDb7h+8O2
16nuH+gMvF0+uC+zIBkXFjRi5iusKaWdNHZGrbkLxBfLyIKX8IEnj2AcpsPCliTOwXoR3hCThgYH
FoT4sBT5m/pwBhVQDeYBQi8jxoFQyThIWrtfGGbwf9Pl7+uL6fBXXlpPemGD+aM7edMWQYq+FFUj
aPhQiAJioriXnu0+/Vgffd+a0i7tutdmrqX/zc6rp2px2NzPC11MCiDaCCJYVRgpkFY2ZUYcUKsT
5HhDawvRaYt5WKApZtrW1GBpdufyfqq5EElqntXrjG6O6tOIU+vrRmUkOC++o2NylyozmfZ3ZwoV
TAtgoYXe5kfjIkrDWAZHlgx7m5vqEnIgt5YvujDG4Bj3SBExz6BExn0J/Yo7NaIkfnkwb9ykAg9T
6yeUqp6dODFkDT9rfXvDAbsrWAbQHjzbJbV+GvYXu3GfnTgsAhMBltzbzOpiznQlT82Sea4XahQq
mmY8uqguoX19yLkSaazt52NdlmzaArGfgKYv72xOQWhwIgnYHZzOSaJ+5Z+AE3hr6C+B5pBkX4fk
8/0Q12ZewuCf8CvsM5W413vjbpjv9msfK0mVeUUBmlDvYVXObvh7+siRTeHwi2QUzctyQgcP9QuG
Bf6F184qLgbMkyOnSUWVS09c0nIteHQXzG+cBJBX7WPM7rtdDCU+lNn9u7NQ/9u7YEIzPTrTGFnX
g9af0STPqsWXw9FRxi6YoX+sI37l/4H+Mt2xVfRpw7dKUblKcbd+5SrYOEY0NXr3OWCVF/KG0nSi
fMR9U7tgLmL4pWGpPFWDX4DkB+RtKRO/5ZE94kNON237fElafnD73o3pYigBmCx4jM955faMnHnj
5Jx0r+peDPa/8hmBIgipI2EenJCRAst3cV6On3hJ0K1M0YGAx1/dDZ9Wz9EoFE5aq8elWDEhZ1Zd
LCcvqlj2oHarWZsSPixgjAwoqwtqSBrNQoGXcikexVgkRx7mVZd2+mbTu9SlWTZ+ThWczuqf1T/l
50S5gO78SGXei6MhLcvtVTQvbWuiK5E8+bi7f9+5b8sd43bJdp2TTAu41TauKsqanHSiSdopv+he
Ltvyy2xwCKQmkX7v/T6Z/5dPrdfPN80mGxD1zlu0O1CqPo9j0ObghnniOWy0MgZBx4dJSARoiaar
VW/L7CFKvfS7aH13uCfIpJV62tCBSiD35s2+g6/7Fw9PN7vFxeIdD82ew91GvmI7xvEuCoOjND7i
hoDyIxeFHxFDMJL8LjxQFBJXt5adlMrrH0oVwzDMdPsz42BLL7NziUtxE9L/Ohz/w4Q2Py+vwP1I
xo7MtDBlEhHObR5ekUOBTFck62fyVVfqeGhIaakrabrGcmEEURIohRg/XnRHTF8Q4RbxG7uqcPuX
eLcq32AQCXpqkQf/gFYEAXrWAcQ4n4LQcftnTBiA+BFbikQFI9DjxdEgJFMydZFK1lEq+v6U/+az
G8GtZDrQFDpVgsG8WuCcaubKYCcaZrKvrzllesPxF2EsUkxnbcRZAwmlACCqAXXnU/sNCsnJz4Tn
FSmWwO+dAfF8UN4aMSzfOD8inWu9W9oPqEkd1qdPWkz5N5ZLnS6RIIvqt8XxpQ6KYhTGowtjWArj
7EoNjeiYOLtPIQyBJV40lS28EPtgSiKwwr9xskCCwqUFIVeT5uHwmkCRCZvPGvZ9QYeF+29yezk5
qmfvdC84TgsElWw1Z92cRxsoO15aO4NbGVoDGudInP3+5hTTPNBCxeD6SgovLMamwD1XdBJ18hF6
wHH3svfX7l6f+WMggQ/r5UgD4e3wYuDTTMICJkbVyspRtQytoAk3jViL+fus+XksZDepiTHlDc1v
ZG3BTqeixFgnTeYV4vJ73waXOYsUSM2EdUatFwfO8czy7RxCksiGJ+RJPkrEEjk0TAtreY/2yws4
QCWi2bYm7RKcJ5BclJEWnRPcOBQ180/pcWhS3gdR5HvzI83p3wFdcX6qt56/tDCTJ0jJmXqCO39w
kBLu3zFHqjt0qAZMLSeAK0gVtK+A0cOkdXX3nioTk+qq6lodEbf5nDxd0U58gZAALfGUgqqaDnG+
KCgRlKZAI6dmifZRAkELVk2Tdd7q42+lALkUrdJGVBqrPd7daHrF3Egr5YY0VxYIomCvjbvrdGgg
0W5EeWaYaIl13G5A9NU9Ruk4X4mTv1SVqHtzajzGd7PqZe9j1Dr2clFgvjy+7txdRx2oeOjX1N8E
C0IRWt50sWpxY9Cs/FxcRiF47VBmcPgULcunbqvTQkr4jyhga9V/s8OvfrcVTR0YexM8ycz46vjF
aW8msSSkcJYRNwqwVb9Ih1JD1vq4VWdQaGjcj5TRdHN1jFOa+XGY2M4dE1GwDjVkD1Auebj8fY+Y
9ibx0jXhQ5BvYWsXV6sxmqJG1MWOIkOM8RixqhWixgyEv+y44pZU4Wu1GQmWNJs4v+NXgqR6fik2
xjGvDDXumSxna6lkDQZ2qxdghOl2ev23BrMaB+w4ySLe86DXjOb8FcqbgIVEz7ocDPNoTsVUmXN9
jbtI4KVszWmPXZ5MdzPMuIevfEpZteBJceW3II2FTLob8ieD+vb5wRZpTD8YcVzosM0Bhe1ne/TX
k0F1+ziuenIHU12PjBiXgnt8Ycgj3RFBzaI/0bmBuH8zPD3GHImPr5DU52ELiEMS9GyLW9DVS2ej
vMnUaWufxFgiybIOhBZaYOtY8Im2aQgng5ufDZE8608Q2PlwuBocZYyDI2QghuIuS1sgcsabQhCA
kBeVmVXtvfgxIUbn5xUOBz0O86y6eOWZrer0u7HftzFXNWs9PI2m3bHd8vkMokKEJuLWt/VAvBEg
K35hU0aK4BpMMqr00l9GaWjfZBqEb1zqEE8XfyAETS1dmwdFINYlIGgQ3ibfV1KyDd8XKiMoArD2
gAq0dnl0ZFEsIMgyH6RFlUWwk0iX6cNQEan9PSWSNQbMCDl+3PSdnrZJnJYxqO27/TaQUyqYEBnE
lEmj7VvHh+5j70GL/sMXZUkgq6QIrAuY+jl3D5gOQBt33Pc2q7UM/H57vTzeFCKIINhvpgAQXvcE
7mPv6u43Nb57uaatwGXzpgGpkxAuE6TINE0ns5KQouzLjLmHeTW5XB03aeqfREvSIKsNt4mH7SF6
BiIZChxyYfgDCbzCMDcOuUCASJJxSAdieYoFAqAQcf7fVX15sks0mGjKVufp9bZOvn8LmYQK9rPQ
lUVUuu4WYzomMyTI0WE6M90fKVmNwRVIvqAtMc7sq5Mi3SbX0L3grwZCUOCPuSacnc+YRl5rppWH
7T6bA54tUVoPpstHDs7nRCA7vWIFDPKoDib8VqxjTn5ASEiUOOLjZPGKv8lLDZZYA0mUnmxe9xqz
Sa3D+CIc0ujFsgApLPR0BYzHaNZ+TdPD2q+MgbDLaMlMGe76tIURq4pMgEIGESeuUSu980/brltV
51tOQ+S6o5qtipwiya0Cz73+g/H+iF9xM43ZGJrMwf4itWCLE/8bblwJkZ2Gcp9ZKhSBV4o/NN0J
2ucvFxIS7DTaDxzxqK0MDvx8j5OQPzzr4Xw4RlLEGJIyOHD23xGCMGeNUfdtWh+EUYuKTJQLTTqs
5jE5KL0a8gcyr/FTcb6lrQP4VEwaG/nU0OfB2k3OYpqAMWXDIUspeOuSAkugBi4pMS4sCDENv5pY
zAfDuKwutNQ8o8L9W75vzweveEc/AWzqFL4gLTUiS6jAmkE2fWz15Tcn+54Kv+aYHBIh4BjkZfLm
2dfYrrPT93QwQemfKA2/Ak7mcUWyTPZoYZUpb+PiYOjfXFi5AP1+w4Wp6s0Ijtjftf6cLOJAcuKo
xu3Fk5ZBxaqo+EhZuKl4u+JaZCoTbtF8eM5+TRJRoGhLVz01yHD6RUWKfpWCudDTyZslG+DJg1Vh
UYnUtaJmCbwoutcaOPwfuM9iPRhRaNsYcKBjtQSLMVg5gcHJqcxQUtk9UYJofco17LE0OZPPrVAg
PyxEM4v4MZj3cKWfkpyaoJgLPJSfFyQVIHO1amkGiib1I5DvS1Xz3hbXulO/2F3UH+RSYCUanh+0
FV0QsPX2nmNB/tfuXzpnJ3MGtczOHWUUwMNwpZsdFGkVm00U2m+zgiF0IRDlpkwqH1y1f9u6nHJ/
WRRyv1rtuGHyq6tPHIg+RSKCs229JhrD4rq124tJ4zWfNrmeRwflo/X6NLOZJdBYXsO9V1m1RGRD
Up2yJGXa2V9Wj79v2vMzgSMvES4Eys3UJJM4IhpfFf1/zs60uY1badt/6LCKy5AcfpUseZGj2E6c
xP6iynIORVIkxZ3Sr3+vu28AHNF54tSrQrV6MBgARC9oNLaMmBA8GjE0523kZyzRIEEr3hENpFlF
muyWU0x2OtO20331+nGb1j2mdCw5xCwnITyc1j7aqUB6x4LYmmhC+iTigXRX7qvAsdTp6IH5/uGj
TPjSlel1b3fR3/yi4bb7MdSqLI7jz5j1MgXYOrOPe2Rth9jqKDZC2B7pfFlUY8PDAs7qby5sd/PQ
MG4N28HUPFbFz9p4Sw+Hj+YNed7UbCE1IASxUSB0VUy7WO6K9KXl/eH54Kvq8Gl2WIzjsqLlnJtJ
G8cBl7yWD3+y4iwYVMcSJ26LJQRmbGLMHCQih8X1Q9zX4E+U/KtfU+fnWf1b555OtP+Obka9DVWj
c6EryQ7K865mrZEFqYCFhcWO9A2cZJrs+HRCtdu/dHdGgNHvabRcdq3ngTFWN9FpjpSiORycU4Q8
EqVSFAo0UuqgoqMytCCqi0cQYFLhpkZqJg4Buhx05XOirTQZJM4PdSDODy0C/LQ+vucfDiVg8+d2
nriCcFen8ijjFBDHu8EnLTOgKJeZHVpEUOBqfLniSKpQOO1+RH3ar3+idJXLeWTSYLbnQuBsiHO0
1rsicXAd5h18WDP6ZybgcI8zI48hzGYuS9UOrotFDFm+H9sXvWEs2pMDjWwEX27ceKGNkUSKplAQ
ykU8l2P6/lgXUb3TycnwlIryoGNf3dABsj2ptb8erjaXnR6d14Bbqb/SSqbcqbkaTXdSeFQeqp5m
hYuZR9cE0f21k4ObyucThOSRQh7qUsnE+x7wQnWRSXG51/YXZOiEKTk5lS/4jX18rJtL29607mzD
TGTu+DRbmdZNkinZaZ6S/EjgvI0AAxm8NdnJTK/DnglTQUvYdFgKcssLsxFw8SMHphBBxTaT4afT
byY3J3L+JDECVBgvk/pKz5kToD0xWqzW/AL8xDjBQTw6xsyCGcI6TRiTj6tp7CW2doma8ZNK2FSZ
DCo5+kH5KilBm9dOUuKWHj9MfgxhIbEr5E/0LVVmZnonrWM2eqwue8xsZfob0Xk+nhk5a3Q9RvFA
ZR3SZugfB5RbmnRVjZHobXVZcim95KeEal6dgahG6b/i5gCQ5X+Xn+nDf5l1FhezdQwAqasGLrHq
w/WGp62axHLdOI2Ln07eZGaGERLB5dRPjB/0+6n88tNku7992tdpdaM/46U/MGKoikU8DjSQZRc5
zaY8WaHoZY+f9sA4BzKkV0m/PVUnvuK1vgpmbHZG+gDmmXWfPkMdETEX4i+q6eTH7nhzser12xeH
xcueTEkKnWNfHTEqY7y7v5i0L7u9KfeUsyoh+jjegawXF6ONNKvaw62S9OZIzVZNOVjitNxrO3xP
ZBAxT+ll9tLHCqIiiNuLTEFs+ODuc5r8pZ9SQpnziD6XOCO0+unD2c/kRA3zcbyzmjUAhyVX2B5G
f7lZaC0+yjUyWnJ1PXhsXY3GssVMOUQNC/Bhd7FeTz6SvQOFKn+uXtLplfqU5lDlj583I35xrKdB
hVoojNCyvUe08VC14YU7f/MQMbJgyKgEVSyyjl+sgREanJEbW8KDRnFJPdmQOXmAhP1a/95H4//B
o6pNZavV8WO1vpejrCQ2TplIQPrWw5VUGW5Q1tqY9uzpM9qe1PX/xiONzPYP91/6D6e8yJFPnB2I
1gBHIUc1csosMxkx/CTgfvJ40W+lU7etxYGlx11y249+cvPYSHo/7YckGtsWmMxZGbrsSeT+IlY8
YAY+asV6WITjNZPNiZNIpbZk07nue6lHUw1QeZn6XTpxTmjNDU88eBx0CQoBZr0nzLIwJpRLlhf/
GmW0HD6KB1TamTeo9VrmQVolQLUokCpW7SWzuy2M9bT/sljhIM2A4etHbDmQ5fL+R3IAIyu/KAh2
gWP8jT8A5zzix8UPy9305/ay/3bZjYknpzzLwR/GhK3fOA/dYY3FMZ++v5uVa79SvV2omrvcA+ao
UjyZPn+dwRNPOy3g4JHUQAeSKWbUu9H1uryhcZyEbJwQRMfeE8tQg0EGQacy+Ut5zta72fVi1JbH
k0QuWEOU4eb4Gf+adtVT8Hg+16pORcQ4hhEIuMch8nuD8akGLJENORHsntNhc9SFUBqMd8aVbiz7
j9U5F9F0L76MlaTkMuheHZjSZ0aN0yG4RLF6fr7wb0mDKQrmLQMikEO9veQBzMMmkF7/1fNiqNuc
yP55l5ej9uj3GydW+bf7B2gWmrR8weeGvMCez7tRiWYSuNW97LYvNGO4X48w5jGjWFFLSreH2me0
2l/q+i7FxNRMckx+VT1VjAsg6z1DLh6cyr8F6NDbcXbuyzlGhhS4MBllLOgZVR1+8FGbc/c/tKvl
m12aMHdTrIbb6eV4+HApkpNSrRWTtOAgxoHlkXEN+HobG4RJrVpxsMHd9ab1aoq5WL7mx/ojIGE4
yJOa6dd+84Nww+4Xkx97x8NH101fBb029cWgrforw9nTJk0i6omBFuu3h3QWrqTjhMsFacKeGnM6
/nW9GEJbkhES5XLF+IDyBqiPWRrk+Tc4Mb8SwpuE5LvYHz46i/Q6cgGnmsMV7pjYwpfncnOJFLF4
erd4rd/ytbfEaIj5BoSRvCWC67TOClxHcpFfauNork178QFRJpXEd3z/o063RwlbjIgriPDlxeHu
x/p847cLIlfmt8XyLgLYpIvbnZjFw5/3V8fHxqEVMelA/T3A9Q9TezbprfZXc3G2fqVdMgRTbz+f
rFVi4iLmuSb9q+F++SElMqO1WVrkRByUeXlXfxR9Sx5CWovXrq5KivyHk8HbNfYB5fKmNWOQQZG8
7j7P/hrPts+Xvc7w3f4w+MWfAKlE7B3eQq0e1zk6I8OfquHzu9OSE0nybMINsg25zzR1nFss4sh6
iC+uOGeaLZOcOKTuP15vmXal/iZC4bU9ntjeZvC+RLA8AAOFx1JzkPIYRXb3H6pZHznQ6jx+AU3Q
3bJ+6caVc1b+irdDznB4mRelreLozxM9nUBLE2ZPl3dzzly+0+Fw4olQV4tVCADZuZ1BClXTETHZ
C4JGMreglEJU91xPfLmCQrEGYs2oCT4jg5LH8/3grVb+Ky6uy6CMxerz4rPyCd5zhgvONm7+klbr
fpH463H7NLvstPrkA32VkMwaaWcXJP7JNQCm/LibWj8nh2lvf/2MI0OfUunuw+fBw+ztc3+2ePV4
+GHERc2ucmt6+Lifj97EmakvPEMuVMVMWeIBHZV3MG2UOHh/f/VwPGiCihfHXe+n46T9obdo/cJr
l0r8/h6xmW6WHzj1xh8725J5IBDRHcn9mzeL+v2xuiAMB7vfFutlzEiSiqByl9B03aluJk/ji2r6
Zd/BmNfbUIxf14u7TjxGesU/Mo1xv/ph3t6ot3U+FLaBgyeP8RwORqqqnuHEROZSw/2aH9Hqz34e
Pjxcrle6HiAx68OIdkytRtr9uvN8ET16qVH35rDSQRTpx1OdRhumE1j4XdGkIqU5LkH2OWJrFwcb
K+Axq4mxAS57PhZ/7LfVu/V69SgKOS+gjhTQTC0/Fnmm0O7jm+lkPbmoZ6u3mx03a9JTT+/6n0hA
1U0AnU/kNipVJivj08XyAz0dZWjC8aA7IUD+05qN62V33WvdxChuc7Fpp6ltBhrYwAo7TGUd86MV
PCh6VLwDGh0EiK2ExQTyz3O/3CTy7YoBLhmpB6PeoEuILeKNFQPD0WDD+Ko3y5vJXt0P/nCjAZnF
pEntA+CR9gS3JwCc4NHQCWanFL+MwR5w8Hy5q+Vt5SuCD6IBOfmANNrK8zQ0hccUHhqETykGdBon
5KABQcyWEOPltDi16TrdQRZIu7kHptGIBDrYmAU/9KqrfOUII8T63fxasWFxZ7s0/p8SNXk+0T/x
dmEC+AjcEB4Ad4AZQL5Dvers3ArNPvd6OqZpVFVd/uI2sCb5Jq2H+8PDvL554f1GOiCX7tDlnyUC
EhhP1Fw9fpjdxVYHyOgkJmkZlzqeUbPobIcGhBJl4wzLNHD2R4XAPDLdZEjS5F6ZDj852yYkEfnx
pT6+qLbvJ6PHy/lDN52J79fN2qSBsurCEHJ2r0tKYKWS599PRclb57yAQjzrap7TNIVcgeJgTx7G
/BNZ8j6lN4J7zs/AtLtFmdmH0GfukU523PelV72nz7Axv518Su1IHQtvYATioEWeotBTW0lNNaDf
F9L5EUgWQJ2/BGZvSfvxJu9B4VW0gFNRMyKAaSdKco+lRTfEq4YjnDE4NCWYzQu5YkfK74fVX8vd
H3oX0iuq46Mid/9oGMO0oyIgrNkCIbUo0ku8FhcBUw2CapyWO2Q6kWPEymOcfk3EkINqq3frOUu1
y9ViVJmy7U0AP7kVSF1z+cjTuvfDaqzrNEtVSK/trGRBdlFagHDqu2I4yrb38vG77iDtp1ixDubA
C/9kKa393cUIL2T8zlTRNp4ffRZioTSbCTSO6x/G2+mP0JH2UY1W/XduCaBzHM9Xlb51IIdEjkQt
eFJBffxh/ud89X4irzw/3aG0BI/Z56s3NAf/0G/pqCCn0yQyPElRTgvLw7Migi5wK5UAWa63r2ZD
ZBJxl3yFY2rcYSELiydmz6xVsNDmRnA6FUttyRCoj/jn2rKMYqaqEKzhrd551JUU1E6foYL7P9dI
ElhUEAeTP8/VpWYv2LTZlm7R0q5SFbMuecVWOijAt56Mo+qkAhKTbg/PUkNMoPwCyx4RpQxwP1In
ECCv5InmIf1y/d56d1UP5+JdF0pB6+2b+y9EpIDXlVm+PP2tX47RdKHdfWYUV7BarOu0t+xwxZjJ
5ZGFf6LKDgZTgxErDzLtRs2B5OlmXmLypgbPvSiN7Y7US1TtzcP/R53yb9dPHvx8/TypblzNmv16
5Ong/KIi2V9JnvomSxBZKTcqBs+agolsMef03H+nd/rhUVUjYlFN7JLLyTTge/2oF8ythPCNGjQl
5Cs2Q7Ml2mWVLzaPH9p3+ORJSZtawajpo56icYcOZDjQKrbSukbSun7S+HeRwiGaSGmGoeiXi+rN
Mt0aQBH61eHC5kMX1Py8ve/fkIvZAqT5jkdyffgwvL/SPBB5EYg0BHF2pAHRz6bR9BDQGUXVUgfE
K318hw8iCzZRJTPe2SxzxvTXZnfzH584ZUGcHSUbUYcqksfsPq1NrNs8sVpxv4d7l5TEm+eCDTj2
OjoCN0RpDsrsXs4HWm3qYmhEcLGKl3zxY80qFBb9ftr+rEjYPiYhwSlMAZ2S75IHdxVBQpXwnzyA
BCrGbAo/lTy+PlfvYaaUYTAn6TbT4dvEv9SHlM3qpQV0qkBuiJK7yzCMYoJxw4p1wVkQVQlEEIid
ii3rrR/4frBFi+86b+QgjqCEDb93HHMYR15iwdpLCsIQDDwOASQxER5K2EIGt1VsWN6CYOUC9ekO
5VL3dOwCcTacu5tXq6fDRVnjUtLjjgAHsnmGEU9H2xNdINHgzhVcF58d6HiqjsYzJfg937efVxft
7ce0882/hp+y6U61woWjBrC8efZ4zIM34imBb4EatbWeGLNHfYh4/mWEtswVCIu+arEsYcZykRzr
xEAdNpKHrnpNzqXieNXaD/SrEet6M0OpSvEFUM11mDFh0vhVVWs+lVeZTPhOnlh5oJtZOHtD8lnf
/Taabm9TxiV6tj58pnqL8cPPyXV117lc3mson86jxTXd4xT1FnsMc539q+SsQujC600MZUcT8UPJ
nfZLPze8FBrUMHw9DnT3De9as+Xr4T1KNCVajd70jq1f+JARjk5XWT5PNcVAkUAS0UaFNUrlVSFG
6rygcMfqg6dF4tVymgclEnjn/PRd2SAm5zHVp17hT1hOgnwkIU9nazibX9YXGtvxar9+3Ks5nMol
0xziQMcGNzg+mnVYvaMyvCMV2VEev7P+c4bDM9VV+4aoY7QmPxkOB3qehZ8PrrkPPiJT+czV+Kox
mZGFSzqVVx0315MpR5xX7HeNUztz1k4PLAifm3cbI10LMVDVmHKVH/NVyLMjVOVu/7babVR1pYip
oHrN+hbz69dNbwNp7644HzTrFD5vFqmJJD+TnXKMqSAQspj23m33TDD6fTXovfMv49mIZmrcFILo
6ahas4IlUyOuF21GYqDLA5JdcmnzogQa1k2eJIJU5tpw1WlpeJ6eInr9wHzMY/eic9xeFB1CfMzA
aK0+WVHx5quTr0su5P168F6eAH4KbDHEmJYXH6/z+9mEDjnadrmY/ykR2y/2FxIiqkq2rlR917sp
v2+6fZ5pbqq97b+l7CCsX667OOh0OPGq3v7v7n6lRpdn2TWkGEk5P0yH5NCSRENZoEMiDyQ+9Hvv
yhuiyd3J+VYfcUY8//yQJoj4+SQkFkiAAMA9RxQun1k30CjFZbm+mtJSA/AxWxv2q1vd1uAEzl8l
uRiJzok3Qj2Th/bH8a80VW85/rpeDi9b27bYyI0HTG58uerT8WaKdCMvHv5cLsIxV3Kat77MXq17
jbWTJafTNe1ETZ5f1Z/QeZC1nCFr5+K/cNe8PLkJY5Jrl9tVzRYdDgmqO3HGc8Nb03uoq8509TTJ
lw6mXTqx1QJLyAZYd329kwmItRHDVP7zhPllIxBbg5gwAl+sdMzuBB8/GsdB85kHwnzAx7ZywLP9
HVZLNonyfxssto7GrCZ5ZxTrRCcraFmO7Ja07DYWnfCMsaJYtvbDZJgwkBkE4wWomHiEhcDhCh6f
r0at843P5hp4LsRB0lUy8KcFkpLdc9msILuCgyBWwKYgw0aQ9yTOPBDgOOhuhy20diRIXsxpLvh3
frtzRhhyijd33fRGo+6QGy/7Z0fXTcfdyfzhrjO8jQ2dce+k6d/0/hAjkmm7B//93hDCEmMeAYGk
zYCBKmr3xDCyXDFoPZCzmQqBHYq9LoP5eDlO23NwrhajtSAme4JhX0ObxBmNBRyOBIonWEotem9Z
ZpQ2YjVZAapBT9MOBBqZ2uCeB+VVrE75wl3lZWaUt3S2QNgEKgMJUsuS7oa659GB+SoQE7fAJrmJ
pNFfwDt645jX0kFQtK95IC4+3nMOOdcm7+XY/Y4z9+w01prten22EfXqfqfP2ftVfX4o1Xy0nNxt
No+3pytJITc1aZLeHg1Ib+p7wEkdWbFHMiINSwIna6qO5M85YwZROoZOXMv+oIs/eJJIR2BwGRHN
OC89gmbiF1ZBQCI9PP4w364udiN1CDwDmwgMwMIYE7F6uGbfgq1F0xEo04zVHkHWxqp4bfxHtYvI
nqEMKLUdKwdEz5jZgYzghBBi/v8r8e2cb7PkKG90ecW0cr9fMdd9Jr7sfK27o/3D420iTmw4ZpsT
j5DC5ALZvlo/6ewLIoBGEFSQAkEQV8d4CM+oHbkiskALoaFFromLMgxoZ7eHJ90aZyIaMfGIKfMl
QlitwsIvLy0Q0RpHAUEYh0KVImMNS9nq2RsZrVSTTb74vPgvFCjyBmLKmCwmETEWLubGQAyJLPF0
iuDfEa5v5rmGXGXR7fcHg3anao/69dktw+v+42g/vdsdP6dz2JEX7RkI4hSy8UgoTkMLkQUKQvGI
lxvE0gSJcOjH9Ii0rIjAloTuVSe5L383lZoQUvgxCRLeT3rQOM7BtDJkbTyEcp+aDmNHcCxgSFPR
ogWxlEErx4AQiDQCRDUC6RORLHCEiF4S8pz6RBGNifjQhLwzGeM1aCKqV+lY0AJCJ5M2xI1m5Ok7
hOu8vBESrci1cL0OZ7wOuNZzUMXNcQ2baT0ZrDfj7aB/M17FYQfRH1IU1ANCHGs+C51oNXt7WOhU
BCgJxYAWNlEvS5qlTiRF2qAIQdQMx1J2WtNrvrzmMxMP8RSxIRUfFLIdOPDAS3C9OXlHrmEBJfXH
Njie8+pFUFOoEMzUMoQKIGwbBppy6bSKoIdpZG2IjU6TOyaTMxErqGZcZApVqXlpJO0gRQVO+B61
zjf/D3vdTn9Ucx7voDeqOVX85S0lrc283uzqbvWpzQpBiID+LZSBUBCBRxoeCE4Adx8GglyFZ890
QpqISIvteVBKvIE0vTe0mWKmHlDyF5SEJOBQy0QyhSRwslmToZrXsSYbxcowiGOC0HNZEfoRHFKQ
QViwxEE8cKBxEAQLaGpBG/BCIQhTaEYypBD5K/0YCMQpS2HSnHHsW7ZAiWJZZ4ac/TPNRi8PgZeA
sfu7ZgVAuzfoQbuzczN6x15vN9qO2jfMQlqoLFHM/Buh4QvdTDErQFPMdqZEIVynJ6rkLeDtY5WW
LWetFztPTBcaWmuLPY6IfT1V/abZK9HAWAw2GkwSmtb0AHFwq6vJvdKRZ7e5ro7KPVQSixjpgVsg
mq1NI8Ot6o90o9SAS0lzB/XPDd6pzreMD3t1m8v4Ov2OwOD82P31YXE/mDz22jeYDBvclep28BpE
XxTqbfNL+3+T/vUTi0IcS1MrUQSTwJB4goXDhHD7J3sfhcbqtvby+XeSQCJexoJ5JiwhIYFodoNP
/9IUj6Qn5u6s6E6+dFZ+34ha2c5fLtr/k6lHF7Xd/Za6qVhCbjmCZLb8sPsRm/vx9uMz01tE82Sx
OT/iVzTFT2Ah2tevRiv5DORbOEzD90ECU9lwelfdmMTSet8ESEkkUFTOJqERaT5uvI/VGOWoz93T
Rff+st7MrnozbNLe6H59MVxcth4v7BOAE/6VVRKHAzSPXhAnjLiNlnthUJzd6kxdDie70fjpeGzf
6DowpI16AaGtIVoSmvPoYGob+lZE3kLTwgLSjyaziJk7NRCTVGqRcR5bf2yHZGi5NLT2hH6Wz6Qv
PbAn1rQFmpp6zItWi3RiPG7uX9cspHrpMpQ9b6JBCssoj3kBaBqgWzRF0rw40GQEIqxx+gAk5Olf
qMJO+1tdWHc6nQHmRlW16cXOLsrs3Q2Xk+6wDz1Yvk3rhzRaJFeXXESY7XtLorqyp7zGBiIQa+IY
gTKFPhuvCZGA7TmfNqRRE01aeBR9Vwy7IBAxJoGIheXOzkoTRqZ77K8EpmuCm8SodxwvGddLEWsh
8wALIswe4lBEsDDdA6iPGtuVZposWArjfqm38HpR3GvP4cCFJqQRZRqhNxlJvBANVl5wrTiIw3e0
5eh8hRoywm1nvTYrnLi0GTv+pUmxP1aoy9Zx+nHDMD9owrWlnT+hBcbCNwQxZYChOpEbR0AXcF+2
A47qIz6MjaBbLFYwVSDAuRgp6oU1D0VEHlsZnuYMaAIhM7wKZ1iQ9pR6lo6Fym4zkrH8JIbdHmKX
TLWRKs1Pxhsp3y8sA1nWV2YEwWJpoletesOEKUbm9aYrfxzcYAiynlw+bOTMRdXyFVJoXrHJAodo
+sIMIRl0+BqXavnhWL3qf0jDBsgv6yWYgrdNREKbmSUklaf4j0KFaDxhbZDIK59Qrig8IBwEd07e
5I7ci16Xl/uVVp7mhaiUS0h9dxRkzvs3KuF8rI+typhx0OdYsQ78x00TL9mvNVod2sfNbP5eZgG1
pPYwYTPAWJP5q4kOSpBGiC5ZzBaIlcDx/X6rTZqJ2WAoHoC65Il/zYD08zj48sTEU2I62ISoohbO
ELMBaUDgCu/wBxbtUHplCE6kg9RCbIomEhxYEB5DRRDBSFAQxQ3Fkso+reYl7kR2Fuf/NxZxZ0Kl
Vza4cj8M3aCVIeR3P/zPGqPf+ca72qs5AI7lkNxc2W0PBufXGh1Xq3VrOcGJZJK5V5XqyLfb+LZK
VACRwCBLUtZ+DF9MALTCoaPluZA0Lb0zcW0Es6KVr6Fm647zX+O4M4ojW5v/xcznJ6tBzLk+MirL
Bc2Y+zNQN4kWAlMT67ei5dpfB/0LAm8IrrsOTGcE5TrZ3V9sO6dTPrGKl59PMid2mpKydbF9eK/e
yass6J+0F97tVVoHhDIzG6vVjAMpI42leTA7F8QcfeJgVCUNYHOSd1aaQDzFvc3+7cNspo3J+H51
1q2ZHZQSSoGYt/HTjiqKKpei0KXEGOpLdaCjJDmR52HLKrYQFR4tORUjDmQCKaH/5OwPrynefJlX
n34laQm5Jkkt58E+7w9TVtpFDgjLcrR/ZcOXKJ7lG40zqZ2Rc8m/K7Y66reqNrqY4Wl7KaV9bfnl
c+rofMbL6c/jei8PKxGGIEW5h0kdpwsXebdp5kSn7UT+wrHgHH92GL9+evp13ukqt/C589bhlH02
3dEORAJLl1GvWRTBdtJSM96XARsJNYfM73OgdfWj08GxnipqTd6O1gOcIzSRGiJ6Pu1W5fc7BZU5
PDMZNfjD7QFsto3bW42d/SoUa5zlvuruHO43F63lDekoii4wzCW1GzE8883yLea/UbQdfSSX+6XZ
S08rRc/HqyFGD/KchDw6NB6Typu+2nFS8a8IszVk6QyNAN0FArPg5/sCdXRn7hidDonDAOVUelL/
bfdTscUifT593+8//EFCf5S7KWSFiGWbFcrRLQGNIP7IlEN7h+ed+w/ooJNpR/nNYMWUDjchP565
iSTf+uTfkk8gzY45XfLp0kNek8oC37SYHNLMlisLQnBKEOm0x9XgdltvOEjvmXU1tKw9lm7RmOHP
9onaOfcvpEuXRhbzgP4mVf0pzfZpUHdgr0rrgt9XfsE/90Kds2t65FfhEpiqg/nQH4EPzqdzjvvD
/Wjdad9oOgfKEfhpwORfPqIDQ6G2/8clknn0AGGsTk0V+5fTit6wB3iLmKBRWEdkvVe0nxFpP/ZX
WQkjTknxvvSHIUCWNCXgklmEBbXxvL7o3GvSzmHW23+2UAEJswO7wMMVZoEBIjOEMBf4j2AQh4ML
HHLR+SEgGlR4+4xPKmJc10Im26/msUUrOj+RrUEKaMJjYimOPDzsr6eD+ntzAn9HoX4P84A7xIY4
l7/ZPPFwuJ91n6vhx/b2+XcIA5uYSMVOgGCmDEhTdsIy4I37T48jygEebvkmhCSJEF/yLT2h8oks
AYrIpqcTUOPTaZgkwKYth46lhUlbX7DQiZfWhEoV2g/oUOkcuIRDDSIhQtFsxJhEwOSPDBLZXPHQ
O7bZQpju9HK5Lfv5JC/WCiaP4T/LjretvPCL9HvVaDQacMXVqD/sV4OXRvf06ak3vat37fdJdhga
QAHoA3SAGrLueNhxN1jVPb7tyum/GYQfRVKUvc0gpqpHGfZyEgOR/YrEaJ72UBpJxymmD5BPMvRL
YGgra7Gis6ywxrftuYw1JwWBMYyDIJPEVJPYgMADUVriS5yVLxCza7S92i+fruTstjlj34Bsz1hD
ncyyGCmA28ABmrGSZ256NUsuAvpwDgIphhU8NnvCUOIKLlB3stkCgX+IEEOhDlEBJKCLhl2yGQRr
5QElxyK8fn78aTvofExLPfjOPFivh3/xNexpWHFcN5kU7pQPtxOL0xyVPnzEasgGjjJa6U4FchjX
u49+UTgbBGbVoztsPwA3m/5bp/0C05PAn1C6kUnrh6fH+b28UeZ/Qx6RCLp4H8+aZliIguWBsDkI
ASQWDOVOhiirKksBfUnSVtsLJAWb3gnc5TAgYJ/z1fhu+2F3fA/fkNYSo/kRDqeeTKr348PTxVSe
1Oj4/1mUOv3zY7GHqLhuu9tl9pNOqDs4c++vR+vRbjVcbeOqK1i7MC/MDReGm6TB22ZfoAPsWpBQ
euZX6b04cHA9vb7vaIWJGHYu3kr7raKvovdCDbpbigieSCJIJxWnU8GkYmIZwOSPPgwvs5CwiYsp
CC1N5MYsTayJbsQ21kgTa/bjO5n1wTngIMSbA0B4JBRL9uShhIhmBRDODODkAJsYyfNBrBjkK5FC
PcZ1T6ZtnBwAEINcezxi0i1QmIJlupy2bg7i08JKeTBIBBTiVJvVH//MCT54+6VSrbrDmmmeqldz
beD5vYHT6XzYrg944+VIYxCRbtSiOGs8XYIGsUPXHa8XLM/Iro6iJ/UuBpEwAEmt6JJWy+4O7gtO
jg6Ze3xBIGHwGBHk5Sz8kjcgzggYCf3kqjguWI8I5wyjEa0lcDCTeQz2M5vtlpfdQzpW0NoRaJ6D
qcSfsYYN/siP0e360afnoD19sKf0R2wtLawEkpVh/k+UGQnIB9lz4rjGUSPPX4M9GWDyChUHTEwa
A7qcnY6b8eDJ3HrGqs4W1gQBFuZVVRsVcQIzu5PFohoisn/vm2U0YuLMx/A2AafuIh3gz1PhVHOo
IfHf4dKY/HrJpfWgP4QTqxEXsvfPJ8eGrVFvPO8uatazJKeg76QxM8ID4qElWza/CvLgKEPYAsQM
B4RL7RGx5YC8ecAGkiyd7JLRL44GaP5M8PJjqY1xlRg1EyNrBNP+GsJSqhGeIp5KcKV4pC7g0p0R
YOPFXw93r9nf4vk6c3AxHKUjQ1OKg93Xa1P5TS2OhXuBWimCxegPCxSXhxfGfE8mpFZWMbwGWiRg
PxBySSFkIN0bBoOiNrOChbVgsMJjBTE38lj4zVo7fNPPj1fbG8kP8xX4KZCt01WxFI2pAG8D9ZJL
v3gwr9Mlg5x08pN81RTgcUShITHgYtPoVdfHywXnPjQ8komkwcqmqjRv8xsorsfM9eBOV2BWyvAe
ce7Sv8Pv305v9OH3ujfi0H5GISwpe2nq9vbb43gyW3kpKDxVlC6s5SBd1zBEzU7mpdhJBa1hLkO0
ofmOVNlrr5/j35gX7XQOF50Y/PpX0VnJlpacxUo2qkAmLjybBkiTMybaNSgiQ+ZNn24Zb6dljEgL
35AnPy7lGW5Ycrkb/cTdfeRL7oTimSSGt/yi3vXj/Jr/PKWtVjyYq4vetz1saMYes2VyrKMuE3tj
C+vkR76bcR8B8yg6BxSbmDifCekFV3wQUeGBEgbnWsxA5LRyp5FN37zeEf41L2++cLFNXvJILNIR
zjRbxEgCmVkEQZKdIyPHxk+c1ppv7QubWAWRB5+TmXOKa+OQjtxbjHev5SRzYVb3PBLALU0gKTT9
aVTT30TOBS05EGP89Hnkg6wRk/oQ5MVCWP2xa+kQnzRBk2VQ14fbRMoTN3hdLGTwnbnSMgUOl8A4
G1ZDwCM8/LDsvJY0xDXd8AM2g0oIiTeiDKIoIwWCEEJ0X8rvdyS3+maaAcllOWGnN2A1KPPGZ5b1
Apmph7354FYr06grvwVIgJU9uCxCY4YGFiQsGmyw5O2x3CKBZMKvSl426YJjS8f/q1FiOuDvOz1e
WyhdYhynQEQzuPAo1kmtMCxcp+3ayBF1gU0taEXciCmRZmJ3KI43ZzfxYGp9kceX4AwpHUNyy1Ib
h2NyeQRLPx1+nd8PfvUI1LJkCEsbMa+ayc3n8WHxN8P1BPch2pdijoVp7b/F2QH3mG0NzUxk5doD
24+xyszP5ZcZAcYvC4Bk8ixHNbVK1UsroaNbo1K8OLPmXGnXkRqws0iXZHq3E3UBiTPqciXN4iS0
uiWFEFsrjROozfRAeAU5Ev9IerIBL72bb0UygxoSH71EydD58FgyDBkiIyL+WYBiYdm5pdeUnzMn
D4dP9apJZ3F3m2pLlRwsP8zRqXp2jhYGh3czy6bRgB/TOsHCtXCngyfYPehk6eDn5UFKmHC82D9/
Ej3jGE1UvPS0PXDoc8gJ7URXWyjrH7jSdCAnAnFFtYKw3RVuI/AqnRRTvGjirbKMJU4GQgNCHtoS
SPjnFv32/p+hVFLd7uB3ZpVK/3xheq83Wcxbx8fubXLEuz1pvKJCwK0JFPl8WQ3xANCmNLlhVhCN
PdpOb6VhmBPx5FCS8BgvsXBBgSgTIXvt5HeXDYlMGYla8QeUiTYswdOWoyKDRfqgi7vl5LU2eZp0
Ao8L5tQdgxOyXyC6Z56tPU6xkQRSEqQHYiYIJO/aTBlBX8tugU0bNadHUkGBJE/71Egmjsje75MI
22EQEm2OaEJR8Lsc8ndOADiETWjDbns0wOY8W03z3Lu760yHdXW7cVdLf2P2gIRmEmsGQ0siBOSt
WQTEj5DROI9BcjNFzMxaCsughhQOxMMSjHs0AAr/Ed2NgzfwP9VXBMw2hHJ5eLsMf6bXHWa6uxNJ
lwb5gZKzZQXDGIdPhOuu1FMZ6IRwOslMjCBWyssaLf4yuuCpzRcO0f+UzLHoYQKYeQK1JoDWDmfc
EW6AAGYIvy64kWxHaVBCDFpXCiMNUfwER0g3NwYx2S3PG3HS/7kav6G38UKSg2a9GjN6Vuk2k5hg
S3uozKvkCscCXYIK8VFWAeFKf2z4HR02/NZhyVxZv9vrjAbdPpMz52vwqv5mNmu17241JoHFPH6w
3jKHwkx+BIKThpEDePwYt5h/l/xssVuLKmuKFKY2v2Oekb5kAgJ3kw+IMwQSY5YO7g3Uyky7PeAp
2LgwF9yU8FiiJQaGI4ONzZE8Wm3Bl+D1lNsG3L1EP4ONkNcI2LxgdFK2VOqaQPvOg/H8wkU4NzL0
ODsPTSJP3sGaLsV8a1i0HOs0ue6MIzRD4cGhHmeDYCWBQ3yskTLsTgosW+DmSdK4wcUj2aiPVs/A
TAILZqcotOBdgbzxh1AGBGoDv8NT7W/WENIvsoRwNGrjAGfj1pmp3ttPDut7di7cVmwYNuWBVA2v
tH04rP9lFXBhhMX61fE3GKKp9ApngKDJCkwb6ogq3RlIwaGOcRCC+aF7uOB4InyRpqAHh3CIJv6U
ju0jm/6dNBFEAxqRKWlXSdmgZdsDqP2y0MoCbOk1hDIOyDCHfc3r69L8IJARSDCdQm5Mie/QIBbK
nZl7w3anVzEf0RuyNuuMBsPJsLVd15vt7YzF2zS0JRHEwgjU8ipJXe9nBa2nK20sYXtxSJfcARLC
rN5LcyMYyxXL27WHMQ7BL21Oy5Mq4ozyhgi9t7xG38EjNCEBEIKkQ9ORJOTOtMAxlm+wtUTxEqEB
BxKKPBX74MXkEqk9Q85rxAccGqD+wV/OLmRTnxemkkXORCsx0A086GYS/qtppOpvtPKQfcrdasTM
bNUdnVOvNxk+3nf3w7AsIRoBbWoEOaFo40BICIR0IATegtsgNEllGKTDnmwS/q1haIqaUhDIBgKI
8JdmY5PCwseXY/l3ChnBbSg4IVkasew1hnKnVUmidEN/FkUKYv3JMrI4aYUIDuZst28L1a1FgWkR
q8ks6uYgufzQimNZTVK/ATepU0Idc+2IJqIr97KnujmasOKEDt+/Wxcy44Q8l11Www8r3B2j4aB/
tqISH+XddnDsD2KoBnELuT1jDpVhBqvLQnRk2NslE9Hhh53OGUNP1is2m9+cnA6StuzXK3i55cLU
xlMXXEdu5rGinUv+RshJpTCVzodWyoY8OkD9ghjXUsNQA9EbmLHJn4La/es6rlvmsW7jGAieBsqE
zYOcxlFUoY/4DawJiSkpIAxrSKHgGJyCMfAEomNSV58mPPUmuglH0zX4OzLlO09fOQ2fmoXdfcCz
fEIaZz9bbK6uRzNdzKqEEXjv8uhPhEfHYjdFu3c53ryBiwnMwe9/5r1UWiwpDMMDVi8yYYEAYuPG
LcYSmPDog5CDYVGGSIN1o8QidscVywJhgMkNxe1NozM7rh0vWQk/tq5OIDtKD9l1G8iNxE+l1m+X
A2FEuyEMS2MRD86BW4rJl1+oPcJbo/WCzsaJtCJTzcRH0Rf7d/rn+Xf6R/LDjs9XrdeT+9e/g7tl
Gn0BCp5oIMlfnFeT1ANuApv/oezfLAZyqBKFtgexzgdmExcBVHNE4L3TGrqNmt+RmEcCiE49dttR
xYJQLx518y1R1LPhyPCh66FxsACVD4OAxsG2xCTLDZ+TRdQ9OzKiE2jRS1RTu64RKyoAJKi315qa
EscTuCUbXFLOANiJgTohWf/yuh6kMUSVDyiNaBCvjQb5v1vZLcWp24er6TtqrqYNvwyNxiNGqZsc
GC2tmkdLA6VXSfOfVjVdbJfDzuBW+kbH9WFXxFggljgEkKxGkOiG3ApJG+ngR3gLJhOTYvKlPX7W
NwWSOXj18Ho8eetq8Mvo2+OXQyUTyj/VImXfppdJ8sN4BXQwT+jXZpECgeKwNawc0p1FnGdebL78
Zz1ebSf1w9PgFp1jErflUPmOXTj4Zjdkn535jb7lzLJozRdP/flTa3izsUeCpuaXArUBtRtsU48X
dBowU4Mo/IB4omaMbP3TDHnjsF1ej9JyG7IjTjNStJ9pXJL5nU5icbnAKCvGiGY6GIxAjwZVQKz7
3dFo2bueOUWR874Ul61SSP7QvVy0pYYI1uIie/Y4mP6afIpBoTSYaEJPyAd2jmXDlBgzjKF1WFq5
Dk2KbkKJpXdkJlLG+gWTmUfFzMeLtCuIC0Lejrn3uT/tMtKo0wFRTgZ7od6oDhCFcDbe0JJcVHYJ
4rLs6NTqTrcwsCC0dpAr04zn7zBS/bdGSndQ1VgpfY7XOdtMOX3sr9hP0xreWjO0f+buRQ59jSdo
DCW53S9OX+apyFm85skB2kv1hJMUQlsIgQ6QBsQwWS/FCwCF1Mur53dWJAMhfYxkSMdTskqwd0lI
AquHgvgREheEZDwWaEbh0T0+nfNo/vq97vkklTp0L1xprpM3OQsM2YamGkpGXx9yT77ivNAGBeE9
n5GQGBA4AoTQRIxbC4W7C/UDu9C7wxLu2gzrP3YD3Y0Cy0gZRT9Okph9SJ1/niX0exgEBFg8BVAN
3CoQvpLAKlHuBo0XeOK2fzUg+narKGqrz8ruYa/i5J76/N7v58MjZ4o8P0x+lJtKvJVn/8pw1u51
uAjCG5qLzBU6njhzkhYxibFssxaWggsI0ies54boVgsFZlWQfAjmjTSbBn8UOpp8UNAIkCDi40ow
/QoEIUBOZjXcqaQL608j0+x/dLtDQiGZnIeLXa0T8goVwK1eQf6Na6cb6yPOhyassK86g2Gn7n9z
Psi01Tq0e8fp8aO2UCO4UFswehBIAWXAbW7Q8EwqNcWaV6ZJdMK88aemkMnGez+G/8FuQG0dFb1C
wiEXuJyCkstQJMPR6+tI0RD9tIafb0jWhDya0CbsWb76TCliaxbpYkN/8EX6Dtbw59ITBx2gEf1P
c7isjKNHMcfw4af9SgOFs54I7UGQ0xsGsTIAlkUNXsCArnFvY4h62PTep0sr6CXMXeYjcHOTIY9x
bxj3waQDF4lPPYl3C8BN1g9iK2uJ4Cwf4iWmCo0Qu8BJortLiMmL7HxHBsxLQeTX31z3LrGJZq9Y
7sgzHGjlRIp4p+mZxktlmANpwSkw1i80q0KcFZIRM/d3erL2N6eooFvwV7KsAH4e0Zm9XBP03Fv1
utO757sb6RazcoEgMJn5FF7xoxgQs4TrB83dZWTKCx1Sflxd9W6sV8RDLzYzEwFHiHtmf5pTkmLJ
q194lGNE3MFdc8x286+wgKLy4lp0Ck0PJMa0BymBPgFc9KZ13UHkuQ4o4hYHOtD6anU/BiLqh2LR
CKa8G++vtWzfb04qP7D/H6oMO8O6W3NoH8tnzyYmhvvZbnnX3i3z+WxofFMFesAHaJo8JFHESvtC
TR1cjmE/EgFh5vWr+SdbkGlNExI7/7jrJ8sRYqA2jpfLOGaIJwI02nyRwIaMi1xyFui/x7nhrQTH
BNAHyCjqPq/e8z43IghS+9GtixSy5svFMhFhYkEOkLwH23t3GpLpJcw0uYhkb1TQCQoVIoEEDZAV
momn7xDj75aJDjkVoGKWaKSTNM+IsR49PQ7HnXp1e/h/jJ1rd1q31rZ/EWNwZvEVx3btpG2aJrtN
vjDS7m4wYDDGHH/9e93zlsQy6Zs8A43JlJaWpKV50NSZQ2ZNAFc2lLB8AEOrFx8IrpACapgghqhk
iOKRSM9chphIm8acIYq1enen2nVDDDFEEY8cUfX4oAIywlYKDspM/T8jppIfCsc2j20OUf+yrZAW
YgKNA4M4kMqGd5x2efqyHo+OcaBxnlkUmWI4JY50zsPI0A/SFKGyN9NLjXUQLiQt9GmhGnFKaw3Z
rOiMfJ9+7X8dT0aOoGG30+/1Lmf5TtWwvXleNLq/pGabXNxUAzdHFr7VdFyc92DquSG3kgN6gJFH
JibQZAQqxFuyrPew/TnTg9SL432SO5sG31hpKRVUaOfnTvvN00cZaMvfp81kuiOVRInbreEE61Ej
4oew4qF5vZGdPO9DZMshR5vPyXCwpeCbO0hUvBTdg6yrCUgZWBuE9BNINorr2W5xobL+vNrsue1c
Y5rdxdVmpUuv4SkcEY2Y16wLNBaWxwMVJ8bxSgfBKgOjHmaDG+etOH8YD60pkEm3fxkgc8JA8imQ
2Lhl9eZJS56EhqLRrguiOciheM3XaqPhVjxS8QwQuK+wWv6sYE9Jnhk6uFkR8wgAHGyvmRhv2lAm
rsttu2IzCFSzWncc5uY0CCX59V9syPBAUUkahIeh5JAZUMEnHRv0fVFhJORfBt85JKjX48RYeraX
1sBssWm15v35ME+9kBGqLtoaiww+eNkQBGdxAEGlwUdAQtI8ZTED4Ce7wrMMD+7PZ3+eVVs0MnuO
Pr3gQrxmQdJ52P/2MHsPEgyY3hU30klFCjyOTPtkBtPqHfgMdgSaI812hTvNNbCDOciIGcY8Ajw3
UWKGPOQFLcCLiRDjEWFMQkE4YMYaYP5wz6fdTWIJ0xlosnqthBLicnWiUOXA7xN2+K90HXKOKBPP
Xah7sRRn1nrorh76T9wQxEhnpig5oc5kPcDskBfG5REIxDREYVnhER5UlapzyPE/64P0BgHV18Nu
tHu80oVPL/Orwcv5nBE3aVAKuteddJVWErB00ONRAWVMQJpCOfSCKQWBJpulyGPhBaaBeesK6OOR
ACCqApJg9M255KMZrZOPdgk6JWpZemMxOVSABJKo3CJ9v+47/zZYVCFTAzU+FRtNLk3s8X7yvG7O
N79oMxQVi8vW2+sBWWqZysW5uiEDw4AIFAiSRE2DVz2WlavOiUagQoRqBszdT60xMArMS+sK/UiK
2E4KmNJkZYJJiTVSHpO0MxDM96uJoFmWRdbcVGxkkjjAklqaCcjOqOVRC+2IZLuy1paECAMcP/FI
fk64UwOh1cIXfUslFU0eUIGRcq1lgoEINmdpMwjsonHlr5G/X47n0WgF5/kNW7pRxFpUlznlExnG
xxKQ/51kFMNVUNRZscNSTzeNkepO9GiImgx6sRf+i95lqDaWh2LSReeYuATTYFLwcsQnLxQtRvbZ
viY4X75iCaH1RBZweB0LxDg7V9OB5ogNzi9Ez9ZxHFz0H6JE+Kv9ikiRDshKwmX1lwdrco/5f429
LkHFG8ImS946LxbnJC8h0nyXs04WRUPkU4t2YyOjNBZnCKLDeMUNNQgldSKCaSabt1KqkXtZkGY5
L2pWEknUMhLAO/6aBKN4Tp/EXz61tuSgvT3O0LmAg/gNUgYBsgku5gF4iF4NHw+IZ0ewn7MmidhA
RJSIPI12nn8X1dZE7YkT5Pn31VQrujEXo1s6gYqd8GySZ92M9iDUTr+drR84LXLQfM59ztBRZGx9
guIAkdKJ04mi6Zfe+VpUC7qESMDcKoCGqZlsY4KLxgCHt/EiRUlkPJsRqqauZBzBMZHE3R+H3nk+
i4fICiJCYoi7ODnmkMHdcMSIM8LByTOT9yEkxOEfkYDLgXrlLAKg0d3Jw8v44X64w40K3OHBSXVG
o+GH8rSdEU4IjAL6ih3rMTXEA92IiAMprqk9vHY/IGrrX1ajVdqNzTzFkHWOfZ1CWCNqYzzbNJvP
L+239YY/KAvx4DAgzpQFgYClhTAx3UK4gadvQqOgzbDQAxJCp+gz4Mt9BxNzteD8lzDYTLjNhLvP
rKhDgerIAPu7s1Fzf2VVLVXHxCd6DwoRFHv4suEGrUxSU88EdI8VLQehgGgEHeqe1kJDB1vwddN9
P37Dze+q+ZhXHrR2GkPGDV64LwmLbfcxhJsQy18hmMUVeeDR96kUC6G/kbweJ733W31stMu7Onbd
586kejkNfiF1Rq5pt8kMmhRHiMlCiJFCHOgD3YA4Cx4kEm2ww/MpuUWejCBGIlNYZFABl6kkXLIT
QwsQMO83yUsDX0/cQgnEx85CVJcmcChAOM5I3g/8HSkJ27noSWtSKFDqHgp9v+59KME3lc81KS0u
JB4OuQzhQkKGp8axsV718+iAq74Q4HyzLVUeglMIUKdBIUNoPOofomipDjVrQQGh9utVnwjAEh0q
OkZAtGJU72Xiv7YOT7qZoHA0dXN2wcHwpVdNoIOmn3rcCBCNElVWr0e8XgZLLuTlhiebowTAYXlX
MSgBuPJxxu01s9kuTcuUy5f6YzUvkNfAx9YY7JtUATUDLw8vqs8H+9kSS6vh8Tw+vxn/bk4DUoV2
5GAnNZONQiMkEvuB8Ymd6YdHbmbqVzDrFrJBt+DocJAJEOOscY92mXjeylwMRO1cMLUGma30CwTB
UemCQRoj0MOI1V2aPjuvacqjchTBH3y46jzfuJGylBFslWf1Z8VHsVB84CrK793TO3zkYyd+Sav8
nTfQKq0gMa5NWLY7cmv0fUHzjUOXgsalQ51hi9mzbrO66AYtV4PBejVerKMbBG/ZtDAbBgN6A6ZV
HBA2s4TFbJhZz0zHEyPAXXd5S+Hh403z8EnVnQWjzvjkpTO4UiPonK1US3bk5ew0teG8S27mcvWD
WnEb5+LuxPk2oXNt4eQCvTJ1YNDW8+1Hj+1qhwmMSJjZ0XwLg4KsBhwCzT984YcWArTtacy9xtqb
2z6edGROnUfdHMrQ387SSYJYPzAKyRiaizafg48Ish8ElgEa2bxrrtRDcpi5+2LSDFY5G0BwFnxm
PbSe3UxaYf54Qr2YQO5x58BElRAFMx8hmeNAc88gOBDiEPQD5mv9y8qfirU/HYY/uC+l27nQ8sv2
4tDZjGeM4XvpGMTHQfxsC8Ff+Mx2xqEviPkOaGYoiFnCO4uwi0S9PJTK/mnQaGRNbuml7DbqA6OF
GGa/2+/SCbtJ3UE4kWhzPb+LCZVeb8RUL7TxA4Sex8DirJGAZ6s1sPMicKoSkhZoHYAXV/BCkqAD
TwhALKPPwuLA1BHRaCYPvk+YTu+bY7B7VcW1NlWzw0xXv9O/6HXsGofDw2pwWOftEqXxgxRUNqVJ
oyZpU03Qy6RDXKOpKsPqpliBINXXuOk1hNQUOx/lYpKZQiLuZ1tHBNBqIZh6Ei0LeHGWT+hBCIYq
ULQMq4lHxE9D8Ok8UUfRGASUs/xCTqWGUEe3n6TUJr2fNNIQCAGklDZn8D5lJ67z5UWrBhegaFDX
lauOSssNOBXkJ9REUW/gsg0D8tkx8rN+uHo4cXQooaoJJhNt4xfGpi5UO3HPwpmVvbpYR9io8XZF
5Akp14w+madUVAxtEAjOt6CogPrU3EirTjSG5O+TQPRbb/q/ouTy3CIVp0qMJhpcXu9gIRkepAX1
eHhiSCjv+z0Lj3HCiwYsOCGlO0FjSsyzUHn6Ie1bQ24QqSI9IMYNY5WRJIpmKMTM8mToJjaGhnNr
yxoSVj2wvsjM7iUldALInyIDi4wbt4KmgHRM1ebHrg6gpdxjIqV4Dqc0LpthKVzziyNymImONAk1
4QOoSnTFDU0BYrwgcJtxoPG0gsBcySfAezhHIpD2OB3TkT6XJxt6z+V9IjS/YLdOP0XlONHv6xsO
2P92hmPYarZ7bcZjuRmvddEQPHcfp9W83V3/RtGUe4gL+oQCxkYs5ASfpaUID5EQClxBEBOkCKeZ
DtgW5YKM5N5wEpfV1X59eXCm4obtCmL1ghfmP7Sud8k0sOgY5q3HmavF6GkVLfxQmLcgZhJ4xg4O
AYF9CYfA4HAI0Ot3PbYBseXqe4YxXRF1D3OZi4kBnb7l5WQ2ukvxfVq129+eejGkwWh1h/1ms8dt
dReDF8+LB/YJzTqtd2l9NvSANiYP0AusTKpD+01je2siEWI6lT0hVv2G9Ip1nmmQyvoNAkBOE6ZA
IxABRKTwLG9Nd6p3zQg5tAzSJ5h7eXqrLx3n8Mit4iJX4jvlAs0ELIhxFuedKtzLfE90t0rE0qvF
iuA6LxQrfmtdIO6sDykxirbbnP4qHRuaViwSg2NNDH48RUXmTj0ssplzm2s2DI0A4ZcCYSLj8BGI
FWMoSl3PHIgZztBxwXF+I+H/a52kcZb9myctDCQdjdykwTQewG/q7S7ecPf0vrGUjYlGrUOxo3Ws
FwEXPjUCRIHMdt23eVIuugZ+C4hD5Gt9I6WdVR24p2DJgYiT2a/jX9BOfgeEN3fz4/2uS/NJoHU5
M3yIAWnwlMDvC0Or+a0Fi5HEpXKDDiasrlG6GKeodtvWoTWv4h5PuB9hICMYHSQbsTrBgq8msDgL
A95o3b2s3GICtES82lJEGw/HZaZMQ7RmVgvDy1t61+YqyUVmL/C0XosWXOwVM/v5YC+3vrZbITeI
+cD6CaixIROcuj+7VxvUE2Fzw0odE1LgmRLUAA9+UP9xa9/r7iv1zxki3OjX1ojqxZLv58F23Vqx
mzxOM5AaiiF7E8INBbAgVDj1ixdo3EjRIyCE038AooaKHiFc8lobKz9ritqIKoEmB9ALMbJpaJML
UZfp46HUGOcwCaBMoYWFU3ohNxdGrLLO1nBtlF6WcWwpsD1ntbPgmuvtjWa0SCu0CVyRUTIJlH8y
Bto5V3DOKnz+WC+A1YRsLYiIx3JplVBGcsvORITRggkf4CC9xJMVF6pWmr08yA0lspAQZjIpSpDJ
MgKERrho1dVcupNbWkapm3DKKx9PQHbO9Af89i9T9iw2o9VjsTH9o29Oz+gs14vnxuC5yiP35FKY
jfKv2ss3XXZYpOXe5jRbj2LO0A8EFle+MTYmUOoNxk97+X491WnvREOZlMhGmvv5tftWVArvryaY
OrHOAwiTTE4cmtDifLNd7J4i0M6xS0WWaq4jloNu449YUcd79Ye8iiPEsRCPeBo35xAEZ5o5k6LK
jSJKS9IQ/CnOrK0sSJ0D/fmJ+K82WPKaW+tcinE+mf562j/cvDTe68RMxIo+CLyMq2bjq2oeZw2X
MA0ZbriqPs73JyWSLunB53jnh+6HzXD3iT6xTmZwoEVgeH9aaoEzzOcAEFn5nOCLNGCvSTUmpcgj
whqscT13Rgggxuy2M7jWszTK4n8glIZ3oTT4D/i1p71Tl/qRIwWr5qDX55axyyWru8Njf1ftB8/5
LA30I1Srcy1Uhi/NHe4ehEhmuUxM98VvFUhwUF88WlgMhHRidYM5BWhmiWYu3Q8SVhfBVqjWoyha
hl6+4sHFf8SaMg8Ui9/DyIJHzEzEgaXqrZ29QOvZ1LWHKYjkNg/y4Uxzkxc8nwDEQenMvxNgBgKB
zoZG0tmt4oHqavrVCZT0xHO5+SxtJ0qSwPPyNastINpKMAwfwYzAA439qHFnu6WmOKEWmuEHnNH+
drPUkCMxWFbG3UZ9xoUvdt3tngez3Wr7+PCrVQxQbNCig6GD0CEr2UJiE7pA05VwK4cgN2DTRNm0
Fx9B0dMFauC1KAVbzT6aAVx2N+S80BZ1VVHIyRQkdd3txw2qNmTw2/0xbmgwHk8hgcmBF8dw2eCv
4eOb03+IYYo6Ks8gVTAAwXYlhbCYCUOYgQj4pj27TgOs0A7SnukYvTK3QFCp3gLhVZvXnozma27D
+z+Yn3F29yvxpg/GQnSuEKwG7ES6vDF8dmwunrubRRV340KV5nD13qTbLOOuNDyT5UrLGPRUOkot
d7bZxXJ5JYYKn5vq864D3oIP/Ppk3rt34kBzjScHiEQIDsIbWhPgtWlrJYCXRkPMUTsMzPLf5ca5
mo2rbQjmBGQe3aEhKPx16HaEkHpgjhi2F4zCO2my9LxrgRdpFeCK0jbAXjqtngcQuw7NMvvm4m8N
9kmbhKsGYw0cEpO7YlZ3vKQeWor8/+mnnZmJ4/6CvbSvCtl3e2Fo6tRpVAhkMuHF/V9YKeZ5LjmJ
ngynLaEMuLH0csT3tJ8MHh6OdGTyFVYVrZ03NcQ+WNscFvuk6DkNwdIumobYu+tyPnrBwi8z2qMr
0V+GKnhFT1MZ6wBt7gFbyJ32l4TiplKRZmvw+XCczgjGNiW0aFoQ3HkcsF6N5naJpzRtHDRUdq/T
Dke38MfKNa6n+KY2h60OV5P1u83+ZW0+NybT4Zjb5H7ZdIbqE1qGUsNqcckNLD47S07xSng09EtA
Rl27sY+snRcWxjZ66IFbfe3mVjm/lP9zCvm6aw+O5GGRaGshxuTL5IspYygSheCJPmG3gdB7WVWH
tKA8jV1ExxJaFQe7F6WMViUcaAerG2F0AbLp1KIiWcTL4x5+BUhSOF75FslqmpR4qOkV1DJu+nC/
uC8aGokRF9SaWUlVGGHW1sgTK9G+374OvxnRVKe0y/bQ5oDTzNqXu0MH4+l2s3x8GOaOKZnQvuqE
/XovgMEys4YhLKAY+sstbx0pexetVRG55FjSgKS5KRWM0UwR1C7fOmmqmpI2uPfTWG3p3QhU9m5y
ul6c57aoVVMg0eGlSueDQNz6sDzUmT+wqJrhAgsfRLbk2Zvkz900Hx0Rw+1qIWMI+vuV34prcy/k
r9VrckhRr8M28Fb7Yoyyse4MHnudPfdOl6uXqHZkBIgiq74WNbqhw0V9UwwgzoQgpr0gyA645MvT
zFDkUqwsqN7CG4atX+NNHDRy+5eX38fAJrQo7kypoFddG4LXhw5s/ISMbD6//G9wVKsFcRyOHIFb
8AQf2BmX7SLLUBJBbcDApKVR47lTADG1C0Jcv716WZ7HhpwC8JV9C5k9KFDobfJb9iRvNjOyjUEI
veIB1zp9n/Lt/mu567ObiB1FwwHXdHYZEOp2L83a1bbZ5vSxrtoxyGaxw0yx1JmuQChoGgGNuAFL
kLMc0oobWzj1xs+vlvd276aNX8vLmnpGLJmVCxVrqRQf9GUb14eUcjdId7rebq8f25r7IFUKipyb
w4A4pN1FND+ZmQwr1p2LjSIzgiT5sSZdgd5LRJ4qTo3dwMVxnunITTCLoyf/VD31tur8B3NIU/gs
icRl2D2Dv2ANWMxDWerAwzx4gLxRIJHgSWKbJ2NLW+Ey8xdPQIB5pTS+WPU8a/309KG08SgUcE+N
oO7NZtb2wnVl0PNxPhqynB/rwveZ5UEv52jhSMXOkzRmcLLEEc2IWyjnmDaYkIdVmjMG0oAYLw2L
lZx4PdqWzdvj07m7b/6XOKQrY9LLNkzCHmdES0nYzbANRxYpZ1wXr/OAW7xIqjRkebkGuaPD6vD/
qmUvZu2QNe6SYU8SNk6HQxBYK3Ax+H3onh5OndXTL3Cuhw6sPS1rlhw4N69NNk9jo6zSyX7w85fl
Ls0PuWsgprXQhHxUX7VWx8zrVk1nc+OHymJgu2BmQvKitYzCiqCwBhBLxWu6ILMZFdoHh/BvDjGT
AnGEAL/lCsLNHtnayOOR8CIktdEh9vjMLzr3eMwTZgEHOsR0AgcREfkCWiPI9X2l2Lro63MeNJ38
Tp9z6ttcBPXtFVC7l9mkvVuvJ2yXrJ1xA9XsIAwI1KhDKxvTDJXGI6u8h879uh+nNGpTM7F4iOYh
olVS6vNDxKBgUTyi1eRu8lu/fbOWlpE7Ew4fRBLUra8mXOq6QT9q3Wol04wAnCkHIjrpOD4HhyZB
W1h5mIbu7NU7DoQ7ghsy2aEmIPQtZAxprUml5CrGZ+I/9kyYfPhNxB+Q7mIVMrcKtLv07js63gIR
68UEVG2peGf+0J1uO0cWXMAaCBa5MEjDxWG2WAixtNFCJRI9pRE+vLjczQCFRLpXkz8cfmhn3IiJ
CG7E7YgaGKiCcAJ5AFTzETDoC9UIns5Wd6f18VrRJb5ljS2RMxvUXwXH5SdEchN1EcU5OdDcAQ4i
l7a/jw/361n7yhaU+pCsaBn23kUMnXFBvMHsejV4DDs3+pjip6qrNV7wj81gorslMyy8RgTzWEK4
eM7q4XE8ehzewUKTFksO864eOAmWAsI/wM5ye8UfXFV3cIq8vQiFeawWZp3dzXr2+HWze3wzOHXY
Kce1s4+r26JWzJtpCVkMNsOnTqsOiUaahoQrffd0Qr3ghW2AWra1ZItwCfg+2w61XuNsfwfX9jQl
1+pUNA9MzF20DMeX47H3XD3GnXOwGlxrnnvNjmZKnujgV/7MiAWChGXNv+0n2zmFGeGPC5YsDARF
wScTFo3GzEOz8/udaF0/5F/k9yKlGoIKgcSmOvQFAYrQrwcc8qr52tpvKr0xi83K1Gp4klIvFLCG
ABLygwq/MHulJio2D7FPYaDt9JeX/M3G485s87Ke5wov/Rmq2A5lDWKVbVivZ+oRr2Ve68az3BIO
KhcmJnXqkFLRPEL4BIsGV9WfxQ1KuAU+rx6nUt8NH1W3pcfiqnaTW6/tq+cH6fHU2j4v6OJH15L6
rTvXOLCObNe3v1HZO1bB0ab+uFnta3L/NZdzPSmXv3B1E63qsHPB5Z3GptXcLY/ddzqCwrrZ+pj6
fZzfs7uSOj/EaiYwsXmezBRHZ+eql+bkqk94m7okiOoEX+7uF+2BSONYpEEoXvoZ1bRxBVbre6bT
RHTaCLv/w+ifLNjmafM/Fv23Fp03p7eheAshjZAtpAJyQ8Y/pWU2VS1NQDfMCbpTUJSlQplhs/SU
wVWTtAwWQFtrybLWCTJakxV9Ftpt3+leExmLH6gVKPy5pQfhcCrwIqQONyQVECDRPM5Kw95cxiXe
PGA+IC/Ss5JOkCOJwnozU6GTQeAlEN2FnbDovS65O8oijMn7Q0Futb9hqk4Pg41LGjHjmLfraNN4
rcEftPaH3XQw7rw7n1e/GsTBmm7iEWL3RqG9+Os0v3YHUf3Otvqd895H2GPylM+/hYYmMRBcJJ5O
R/tuLHsKE0y050jmLOVCwsEGq4W28SlCaNSCmDGgeR0xY2i7WBpbQPIl5dElBDHFDOEQ6BHr3Akw
dY34edEFihWLEaCc6QoHER/W2D3qmPoUqAMdoKEazbDgBkwwgZmWEIqHwLoTWSNk/UdzpSdWEwSD
oEEH++mPFgxdrJ6jZeywxJET4zqsV2FPWUeKvEbe5W6yOT701m3dBQsp690mvAR2B/mAelGXEYz+
2+bVYHq9eG/tYWKD25kLILyUQt5jVtv5w3K1kHbbWu3ehzNluR/6rQ0n0XbPcuHl7XryfLXdN1MX
i3Dcfhq3pRVC62wRBcdCa83XH7mxMgidBqYgIHbXMebR0fDWCFAMZL6527wDtYN4ICbnCZNk8riX
3J5PdWjMwwSyFUS3d9bsfYBOFk7g9Kn1YfEPJPZILjBZNRCQuoSStdlUwkxahp5Avt8Ccz7XN0YP
XSyWPtIQDJlGYbfua9J2qscT+162p0RaGGjb6Py0fX640naYNBIJRW2wA9HmRAJxaz0Z7n9rLnpv
/Xz8uHh/PJ0bb8jdnDa/bh6f3kNqkgHWTaan7lXnQUYUEUs4iEYt+WtOGlp9EzuDebnOP2U0OZ5b
uXQHQ8UZLA9vh6NNr3+Hx/FAzG3R8KBSeIsw0uSwCXakumSbxvhqMmiftGfHEYDGwwRM3E+BONSV
V+ycDpCYwtFtk6fePa+GAJQkeIyLhQa6rzsqboXxjWkwnL3kDUW6CvzxP1sWQH3hzd1UQ+3Q3Vl7
eFCXq1HdOLLrDn8PgYvhNvyT4fDcSivLcf+OhPh6Re6w50gf6T7wyzq+nMcECK42o83gTz5rNr0d
jrqt2XJUrZ7er/aclkMoUUgRaMR1ufk7Fu44nOWNfvbQv1k/7W/h3vnybj3Yamk2agOYFm77g6Ja
S03K7DBv8ZTPExzsNcQo7nrmxOS+2xQdTEE+PAdWR5YdiYe6R5imEfH9nK9qrntv96fZs9Il0Lkq
bgy02mvoV5aL3u1yuns/Xv5DLIcB+WxdYVfecvXzoDjycjzVhkNJwA4viKuue6CF0yZtL7DSjpT2
lzW3bbuAhs11/4PT4NKsO2ObDVuSj2w8i0z1aZwC9cJXUS+ETR6umAZxmfGC+LMGDOi1FrvRpkwZ
+FGBjpy8cc4kadtpcYSyoOQEhEzycdvW5J67QdOZ8ulzeT5fP73PR9WSaO40YWTG5NDq+DTj1rx8
2vb81OqPxqf2m2Ozo6E4JRAQnX8+d0TZ7lRhPCtkAi+OQIpeb5Dw8tTCEe9RTwRYQ5Cenydkeb1h
XCcClUx2hctRTqgoXicOgc0v7EnJS/rLa84Ar3QN0pWSQcZdzP1hdQvmjEll/szZLW4wJ6ehlb2O
B6RpePx10sgd5BhldaOB2DTCa00ALAgMAzPZwVIg9Uc0O3h5l3BDx08boVylEq7MVCCJ2qPuyztQ
HAXX50/2f7oWNqvjJ2OPhwFHpz68dSTUKohh7PrxaekBRVWlc4rdKa4N/M358ZNfxiP/C2s1j703
w/b+L0WPWn9Y3bL3YRMqlfPscq+c54n6QfHm8knGhkLXOi3Vn0Ti7Nzoj0QDJ5iSXV81kxrUG5ig
57MonArBvOz6AEYbpGT7o01DGzarbQgG0RxTbRXBRCE1grptDJBcfyD7xjBpAZJaj8VOuPnu6X2p
t/3purq3z09JCQeuxQm6x8GsRuouo0un5+ime9jPkzDl+Wrdu3dKQEKbJxTsRbnHL73f2kuMG96e
D7RpXG+8HD+tpvPndNYvzyjHaVh9eFqzaKT9kSiUAOjm07g74nklnQsOdGlAHKIGiRcdmY9NoV50
lQ8Z4h2cP88lcghX5KLnXssrifmhupDSXC5teiE+RyPIFgU4BoFII8o1tdIY6z7qNPlGq+tuElEt
PoLjKnrvOq/F1pwRPcp2urc/4SUQKx7hLY+M+xUkkU4AIclEzMMChOP8Ik/rTi+GBjAk/eLSsW98
2ZjauUHASwpO38mSmooaWQjJI2yuEULcPFuVGkb9QAQ7KtSIK9xUALebD8POIIbjGaqxH6w5+bRW
Z7WTS1J1sDh7ecUpdC5TzAlJH1IyQly+jecYKKb9ZyuCIBUrXwENLn0WxjKw2+VcsFgcRCgO3oW6
jXWMIvoBFeZnvLqZjpPicPlXq8kfCs6KwJ/uL24eQwHAv+bibrW65V705X8ZutDI35FFNM+nrx6D
Igp9mKrDBWp53Lj0aejFRF8mOiiM/C13N70nXQVUsc+cP7olUcsyHYoYkWz3gErkmFzyUwmYu6Cm
z8nn8xJS8jFL8XovAJ0jdaUYtOn2RqvVRkdMKL9wBHPF+/Y0/uXX/XPv+vC4HD2zr2Y+wyQf0pRb
gBfr5qjxtLk6Vwa9+M2c+TA686+H4KlRitl9OOgPTzUZ3JEIGKzEF1pse6stK5yG15NutBSEO/Zk
uPhIVFxoaiLzFrWxb6PY91wDjnlkwhMFHoFqwb4Pxy/jh/25/XUaQCIAN8fHdPhwnuLbb2bD1B9I
UV4TX/TGiiF3MwaIVD1/OFIEUmglnUUDnKKc+ndwmjk+CahWNs4qBD0mUctUqruFarHHPXXL4HDz
/ewYJ/81WcLtU6j80DCdSOpPB5IrBbQzDsRRrPp3lUf+Gscp34CX6vf3mA72qj3avGCMjulMcMnJ
/BeuG8rqtJ6k03PaJVWnFy1qiVsQHkJclxLo/Aqyb5ExNIMKhOFATi93w0XYKj45ddW5mS+ueTGN
IebB3jg7TiyuJTZJ5iSpBNVHMGNZZwwNO+8ydpnkLMs7vIuAwOfOBsg3uFBGUlW5/gZx2oNjOzfE
w19BbOdRysIjXqZcwJDDseaXKTNB55LH+AfCygjsebSE6ESK1eizwePo6cSyz3hJks5H7z+WbyV8
02K1TR44U7zQCHow+ak9fDmNHtef6hnOj9s/iSMNobms1YRLBNiUzX4dhkzsNJxKzzBGZZVcOLxn
5OHhZj+XHiwpO0NScrzNZz/BR5jzI8TPgTiGbgw10BZDvLVLuT2uw4AOJQLiquahr2VDxDZ8Gj2v
r+JoFoJwq07tVgGP8yCkIEAee2QYL4N6zQY3HOqYRwYbChdpvoApu7xmRR8rzSre4HyPxR0CSdMD
pS2ZIEUIxSybPadfnPnHXASE/qsmHI+9xBoDbTaF66gtcwe5gONW3FnPX85VoVSKK7P7oCFVtt9E
mEvcWfy8qGhMpiuWeMcjwrVIoXAdsXHVUb0ZXYLsBw4FOme9ROax7sh659tvpOjib3+jFDXfafe0
eTNjJDa0uD7QDRqY+g7Um77d9dmOVpM8CUo5p/rF62G+TIj+sXnbRhdt9sHYrgVXxPr50/YTKbrU
6YN5xCcoglPIU7UaI46mUeGrYSxKVAvqpCgESPg8mMyAIgEMLsJxno4tPAi/nb68NEe7ITO+QbCS
sLyHj9z+MkLyXYE0ETCGmQRku/xnzJyTur/mj/1iGv2o3PrMHqvRovcPD6k4qxPtpaIy8egUVb6u
EFX5bVd00h2x4l5NnvFimjzDc9z2btaLs5EiCtTOXkpFJx0a7odguhQjpJmoxEAwF8OP3Gt6pUqq
OeqKZ6of4r3WC3iJqcDnbpzv+ap6Wew+xyCcvwxbMohIZ/pw09DWUdLzRgtSVQJZSzhbiKDozPlI
N8W0aVEJ88ajjvHDPz+8HvRdfO10O3c8Y+gXeQd29xyLM0xTOTFBY7UA7Ha714wIxyHP7b12Gdro
Bj7NR4f1V1nxPr2G+ZkDo/8cxl0mYKODQCpEMlTs3GswQuIoIOfnQWctGt9Xf6UFY5SzcB94+uRQ
pVqLwrtUyqa7u5GoWHuIZKFGYA4JcD/GJyyV4oZgJhA599bAYI7deDRkcAvx1IttNqxpTVRasidz
oDCbEwaK5YBMaZOpCURxNDhfKC5SSa6gj8LStgmFEhZ774Cv9qPHyj42DRLbE0DxGcuXPxg9UM41
y1ffHmeLiH+UWnaRJTm4GBVH9tlDKUC26+6o/7L93VwFj6TLCcxDddmmynHUMi6vzHKs8kQM9Hoy
qdpyHYXZMeByNO3dsIgoN1cgcX8JSeQ0Sb7ko9v+YEf7C18a2TztbsDKDJP2ctHZZN7JrAUL7VkR
QnJOIS9Hd4DZzNCzmMbJajVb3s4X3bdPs/7187ADYw1lZtR4BQ6R0gmNIv0Q1lDxilNCKxkB0nBA
LcwRN4UkxSvz6c/ndjDG/1lX6maDV3DOsWQULOgWRm/HQJ8Rd+o01E6oFaihU6iX3KkBKZJz8bdQ
YLyZ4UNk0qEKEqHgNBBYqLCcmUifdYwjF+A/XJhnfkXxI8xwM6H5PWBEhzrkvcKSZsy5jv0ejJ6a
qSOoTiE9FnL8ouJGdQPT3FnzkdSimJGjoqWlTE5feUbLSS5zzjNwKJwIQpARw9iDPeYT4xhVXnTx
QfhW4lqqECe9Z6EKbaw51NP4+okx3zhjzCmnD0MYJd74SIcXDXVq5yz0+pYD18daHU6KaRO4Tu6E
+7IYgE7ecwQr/3CstGCoaUQMjt/Ibkxp0uxF2VTUKOHyj+Z4Onp5okcT5qNC4x5NIE6pcZ6Q0lYF
rB4ZrM7iSB6e+CUb5fRA9y8wC5ohgkURcC4LcsO5FIP/EaDzjqXysSSrUb+ddhvEpL5UOa/ndXwx
BcwbRAXm94lA4t1eCH23saOg+a4jlbqmGFTQ/ey62dl/0ueFKpOyrCpsdfa/0FAQhfCnwZtGahAJ
YEMhKepJ7dxCfyHtn/NwZTiQmGkXNEnJE667jTSIgl+lYiV/KZyD+BJCqlHz8Fb/4bOCAQcxHPem
o4fDWirOLj3hMk50mJtXN6lbbGJutW7vRsfHG2oMp4Z4z5aP7jrW/7sAJOP8jDg9cCNpocbZo1xo
k8e7G+pd+fk2Uc4PYwBks+lpDZ2daQX+L0uu6eqzxPslDpBPKdK4q89/TjJMguYXsiEYyDvkrDdp
lmGzzUv3Q3OCVvic6jQ3NXA+FV0qkRIYJ8f/rrpXk8ZfLqB4r0O3YV/BBfmwHtaiK6NgSTLCOccz
cuh9YMgBv8ceGrERwoMQq+XutzgDmeQogrMBuvr4hmoS/QgYsMg5zTRij6YHolmtArKKSgohFOBk
Tmcnm+QgxSVeDo5OvCdLh548ekltzH6cDxWwAgcup7fTtXY52ElHVqfqfsV9NBSFwOZs8EFqLVTc
nMWLWVuq4KEngfP7/f56wyE5BFIcQgo0QtGi2HnQxy0e+bv1qLoPyQjXh3ax9WnGwmxRGxOFJ+Xu
bHXLX3FWZC5ENdx/mrPUcn9kVtglc2VZmwdeK4rKZ+sGppldZ0NHW5dzlZOKrhtWgSK9zYo2JbdK
1uYkYj2ZYNjPKAE7Sfyp8xaPNYIh0gACVHe5tfuNNHT7ECl4y5ZtU7UQPLFHWj6peOrR0qrEw+EN
xreWMSxPuD/vHiNJTYaUmnoV8dLwS6Op9+sKqxSSNVhoNEqIM8+SB08daAgL85SlXggIuMQkVIAk
hYG6ckSQpYN2OFIj5nbx7iuv7U/ca7mraMB67yar02m0Gk9+5SrYs3Ylw/msO9pvppto29ojTHPL
L4VKGxUpP1UUipmdKnzQatu5L7UPwli1dkrxnl37z2MrOjL2klLzcPiKZzWkyfCRKuWOLVVQrb6J
5aSAuOqJRoS2pHHbOl4tfRjLcdBSKXAU3xCEXAxBDgdWAUvLUCNoA2Bq17z3hVq0mrGmIJ6URRzY
RFRq01XOU9V0ze0wpfCjhHjfMKklFj/FJbrSZqE2nYG8n5b/EEnU0l+8B8LCmiH28fPuRnbyatN7
V22qn5vj5S6046r320KnJsTw2YSLY+4lFZJ4WWkxamjzAutH247+sZQAY8F2XF00bwzoZXAK637V
vR93h6Nx4+/JYHkbsofIp25zTRSLGMoQLNorIbEFq5h3P3We3rQa0lNYYSiPIrTFHCMEsiEWG1la
+g9BBoHeMS6n0oZx4IcITjWofj50flrO9mH7ZFtw/rL9U8erRwVI8Ylj6kcrKyOeOx3SxK9lVs2q
d+dMnk7z0XK7/HW+48PyYSrE2nDA1fMQEXg6sta5qKs9R2fvO79MGrEWXqoprE1/pHSUvjjUHc94
zXgpnkNqfUnKy8PE+qFJzsAcr2rZbf7aHO5zKXhHKLdkzF+OGsZUcQNyPa0sxJcshVYwqDpcc3tb
/Y0gqGulLd/IRxEpWWTnvfaKlCUW5gef7Cudf4bHbv3xYZPWgnqPsIOjo0YAvnSwB0UlH1y2DiSJ
UwRHN+QVR3xwIE9lUnQfd6NJ7xTb/yvOKnFElxbcSHmpXjBwiS7NO4/B9u+q6bVkeI2RUlMLYpPY
++Lk8pq6rG6ot+maE9tUSZQJ6MIZiqdC8xHuGjbUN6cDD/QkfzoZpTTGQ2lDHEGC492bQfvh7+nT
3zqDA8q5TJuH3t1quN1clQZDzY+fLde/9573VzQosI2zoDjNAXojlCGQwijuEz2AfBuMcpOKnbdI
GfbnRbHVNnZvMNOvYpGMi5VJpW/MR/+s7rrVHW2PCOSW6TTTMmLeKBAkGKC5+agvq/jah3fb1n9W
zYnO5SMqWUx6HO3cGT43R4v1i0S5FHu1irsV8eOIjFO/QH8RC5UHK2jofj7e3mhYX3TwsIs+Jj5J
H0i55QH2t7+96gQ4IZJn5yTpOiuKDVKgP2e+o4uXeIgQ8RRfx0rKUiP4qYzgY6PA4ohPNVERpfno
rFbpcg2aCR4Pd1+f959IwY43V9s2MviJ96hn+WPHi9OgXfLoCOmVZkdNfjQ5nGzqy9xId8eIJ5/m
fJud2bVulSPAYipTm3fKSIuTIIR2x2kZV3u0+7kzG532LFzT7J4X7TD0C6I5a698i1U5mtKsLY5i
ZMMjxN1NXLFqj0ZOGOZwAk6yzIc7MdJw1NhEriwH17NbR9XEYYnl/Y9E16armInvbJv/k/2fTynz
12jakhrhG+VYrzto7G4I4BPl0pkt/uzlYZ+a7eXxfqnrtDu0GsPBNa4k68KnI7Vd1hj2xr5a/73j
di9iuu03mciLVp3KhpRmDcwHELJUuRiKTcWLQroghhwd/14p5ZUQMxonkuK7cDIdkOFB76rxX6pn
cLfbXbMYohBZFk30p2JYNfYGqrmINvaMfKbJss9PkA0Q9Eo1WL5Xg7vuvN2zvDZaV21g5qmbMceU
bmo87a6iLbMuKpBnNKXE8wvIKS/X1Ex/8qtlb/P5Yfrm+KdlEYhT08QfYlGg684i8fSB/cugqsnV
WNvANi9zjh/7ebW/i6a496FaD38u42yep50sD78Vq4VeVTFcur3JH1pxREB78RONaf/jfDr4cJ5s
oBXHIJIxE70QwTC3QPgmmTTu5+QuV/noqBdVhKYg/5aGiTMKQdBMQD7QsCgAvgocXgnzLnTrRlRK
WUVupObqB867XG5X5qGIZTev0JJajuGxS75o2mJZBNdmiz7RswXKgCQ+QRhc4MmgdNCrUMoQH+f3
w0BLxicMVNvcoF5q1E5EBKWsgp+NqrYyB5Gga1EhyXoN5oq5K43AqUCKFTmX9xR6GDy82W0Y1ifZ
APmfuKDr3h/r/efLu7z9zAlO9sypoqN0jxw6BcVkR42ZWcwfQKoJ6Gp0B1yGsU1aw6q/u3mc7t+1
57P7pArQSyRs/ksIS4ZJHI+UYJ5/JwQnSvAoth4B+QBDwsENQVQPrd4H3veiEt5RyYKRgefN3SZC
zLV+UcKRG3DeZhNATGP6JS1/ieecMhgfmnJLF+O5WGnWxKXIdR33KZf65DVTp05GcyjhIQObz1SJ
VgW7nYhqciXVYamdUuRYUinZJMTlAaF2gBV7uigCHiAHrt32tlsNTSQWnL9p77qjdnUt4YlpPKjH
Y0NRLg8qEAhevCDpazKij0B17T6ev0YYwwMIL3oN+MpeR2cRBCyueNH1DkTObZFb8i3zhgj/8+P9
0/Q3kGn19nm0YwPcdHSYywJxswG0oxkoiBqK3H9U88BMfhqwcxQXizwoDdCaBohrPld3891tc4E4
DW/b7TeP7/2AREAMUbPdbuzR9TNDpcQsEWnid8rqXFi/OUsgscp3GylVgpc341QK/vGF/RhAOXo0
OQahKQZVQlPqVxT1eti4ZnBl+BcPiK2EsM/c2g+OH0s9EUKVlDx1HjQHFuCHTYF+AFwfb1iDC/0a
NCeylePofR7UTT5MM1tnZGenuuYNktS7QfsLiDrfVP+dNF6umqvt9Tyme8NYlXkOy5mNaB5IgA4c
b7sGhTCLRv3hdtdPjff8axEIfyV7Pt4kokH0y3qtNdSxfMGZ/B+GWA8bDcbyKbAv1jJ5hprGRwkk
sHRd+bME8BSEEgXXk0IqnMrLNKmFfj9dscKO4YD5fH791Pr7NBwwjf3/GDvTnrdxJVH/lYP+3Dqj
XfLFnAGubL979qSzfBHSSVqSF8nWLv36+xRLdt70GcxcQKC4r8VisVgs7t8bRKE4YzmV0nkqsocM
isDpRRb1ahfCBvYlYKwkDublfhEUDiTnT1lKkAaX9DEviESxiKJW7Ir1cKplwWSgEfCcoEpzvifm
halKS3GerM2OATJ4QjCEWXb1yEz6yDAetesWcxF4pBT9KIjshZNKhlQ6DqrXz5oBuUhrpTHsy7AR
FL8sUvHBquZCWeLQNqGPAGSHk9aoD85rEwUbGvTOqmgwPTVQD1ZliQhpQFW086VhIpRB6uua57qf
O+sjnprqaqqFPE3GmqshiCC3dYVcTHkMUerFpoI01NO/jVO534EVU4KuK2EtQ6ajoqb2mi4+2Kkg
pnSikUxVZI5T0LYSX2ZE9AE9EQkTQSPRuqbjSBzDtFok5HWVJHPyxOTj7qaUqNJ3P4kHtbGKk00V
b0VnkMpMySCeISt18MleIUJNiWyoHQDEPplulhi/UoKkHPLwCV9dD68WnWbxjvXcLDPiDpGPe12V
9rL+yFPBpC/buUhG90hLDbHuc+dKbQTyacbMVuyy0XXP+7tCjtW0yzDVfjWxCGH+jOMm8hf72iBx
cgMDYTLh/1tcBtLBn0+wT0az0f0LUsHjOUYiULG1xlXsZHC6HGKRt+Ch47rJRb8DkTFBYsXnYyrM
Vva7kgLegY/yNHMD0uFo4SJVc2ERGnmJCiWo1XpnJ0F+s58mtMeyozbSNYYFCEbTHli6GTa8I6P0
TK5DQj6LiBnJtGMxQ3Z+BZJyghKFwFuG1sCfZoW592AGW49OV78Saotkiiyw7C2YLOMeoamVoYgN
sSs1kfyQViM1LmpeibUa7b/2wrfmzqihzwnT7zqOWBDTs48d7+oYQIxDdiqH8YMWKRAoRL+kmm6H
biOVXlqTPxj+sEKrVNKkx6Lhy/5FnaZPgQ2ChJ8i7NnhaP2hkbM968szUkkyuhBJYqFtU356CscH
/+CCexDlWRYTLCJ3aPo9Eyme8YOmlD6SWFnxSj2emwKpwDGHfKb1C9jTDePHzP5U7gJzGHSpgcbW
9M8nBTsvFmZC2YgRKnPEQKueJBtIv661CpmylitAY8I7HJ74H8uvZ395q0fXRinws7VFxAubTsAs
DJ6EYZXF/TKJdCqd0Zjdnd5fuWpmlpEpnxSpT+5hk0n1t0/ZmErc7FL/EbKGqUIs5bESwILKdOlL
VJ6W4/ZU7B9kkhHP5hKMJmxi/y1xDL2Ej+v9mX2r3+ar+JG8RN2GXOKPmvBe/uQd5eFbf46FoGKm
EkeLxBTu0UKUSXw5RIrHUshF8rWr4YMWSGHQXP0uS+pj8Ao/qaQ5yO29/U+6jMU+KsL73T68F7LA
ULBltS557ThAPfWFnYOF9Z+PFZSVMg/zTT7I26W45cF5XUvVNMwgEnAGRgQsfes/1ICm5Ka8E+6u
ZCtRFmaoZOlKGkXtqCam1lS0RVc3S6XIjflFdHWLw5vNYY9/3k57efRZAkesdLt09IVA99C9u6T7
leAhCfEoG5NuFX4NBBYgoABzJeMUQhQusf+3qFZzaV9aUwErhrjXT1PgJIqaWK6IWiuAz0XhyrOK
X1tAMPXTWi4sRuEjdow76N+ofKfi1xmEZa4TJxddPnKawE8/LfgKR+B47PS4mhSnvS9AYsZAzjDp
VvMp9006f+lEeXOEWuBDxcQ09P1iNz4agUK1kUReVhV0G6DLdLnX9N81eHloARI1e7DuyQeoUROL
QJtCEfQNFtEjcQ1UL6Buubel7EEhjbyM29rX2i4WoIjKkRo3pn5qh/AtDDBeQTIShQu/dAxcXBa+
/hUduDqv+1h2fNq9jDrf5Xlz+sC49E8kXNj5zIJMEj6ZAVSA4n7WUp9Hkllins0yCq6lkmYesaGp
Nh1aITjvmB+c4xYEqGB3BQWc5r03WZMgzY7IoZtlUJAwfI3C0EXYwJ54KcrGgvM5+tZth9moaEJM
+YykF3wFlfKESsTzSisKYwekZtYnNWUF04TP1gt8DBLXIpUkMrj9myyKyMM53SdskM9k8pNgNI65
3M/r0754IzU5iOy6aZ7w0mLwF87rRsIszPvo/lrD/Wn8UMSvwyIXOfmFjGQGdPm6TeeHOEaQ/MKt
IHR5RQlCmgb6bfEKdlRUfQqW/Yt2Rebs32sdYjAqfsPRmZGbRnz+QqlKQU75Z3OShfla36vF9AKC
76ZzGYKld8xwpF7CJ3cXJBYrHIPbBOYAEZvirLiMhbfQfA773duufVBFlgKMluH1AnH2ob/J3TfW
vnuVOUYrOAmIgbnfmTM+zUq9ms+gDqxA1FDFd9f8TCEY10+36UTGR5Ng6oqMj7JexWJ29GwbrodD
ZvXXdCKnAYWgYZrztQMUPuSa28LMbUojdkcRUjfm01ett2F2CeFkGOkE70OOyC6CH9IUNv1szIO+
eIzsz0wdgyuVfWTJZuEX2lunLJURloo6MJ9bmM7ZWEoXasA1WH3+5k8oCTCXM6De8x/O45B0jYyA
lGNWGCz0iWbVOO0nbJqRQRi4FG2r9xWhqIUg0VZsr7xHzQDMK+Jo4JjokPhDkOSneqnFsKMbhxMv
dp36N0axoCYRLNYF9yfvs7c6yW6B7YEOK2erHPb1F0ih87XeagIG1BM7pn7kh9NUWwbWRBf+x2fZ
HIjOLPXFJH81FRo0qtox9SM34YBpYdeScMqBJG4FNJICL0xATAUctQAGkXufo99RAMScHf80DZ+J
Uqgc5vNNEZ1B1sDN1dQGLiakKgkIU5MqIqH1Erd2JaaOuPDF4JP9zVfIDuJqFCHrpOsNhDGOmlZ9
MPFhn3QJxyKnitf8heSsD4c35m0zfE2fayZSyL4y4t7Xeim/T96SgXmorLhfmnXBCvbYfspqCFG2
qESgw3SiPZ/x47yFV2UGyWTrAwOGypEbUFqiqY0xFEp/npVeG3CpMAn0aBST1Y74IopjVUb5HA1i
fZRPTg4Jrsa/5m5z7g9CrIqXkixGGT7BSipcTSUQhDoAl2uweildqxe79UhU2SpqEkdZKVjU58oM
UovRNgDdQeBfliGMKZLIeC2vTVwPTkmgPHgsfOSrJhY+1he1XHJcbmtqEkzDkTOUM42lEBqBLtYL
gYRLaG6Emeg26SUlbHoW0vnxnTebg+dL1xFFUhvyB041V44j1k1oHCXsNEAzYUx08HWUMRk2zHO/
TnldhjmJW0fyJeD/9zG269t31wppsWoK0JK35rdtPFGetD+YHRDwzUe0BXlRKdC5wOhFQkMrpYsS
/hJ0mYVkiN07btrSfcBGtmoaJEfoIpqNv3I+sABaFKgzRl5E0XMTRSGGVyMyceRyxQRaIKZ5Z0Vd
5INFi1OLAetrFWgPgUC2mvSuwrp083IWrv1+HRm1LCN9oYXxxMfAAlCGi6NnzIbu1AGDeFf6HeeV
asW+TA9DQZLg7z6XHRqZL/lcpBJw4qnVwL7k+fcMv+lGgWiAIWZQPn1nOpWIlKumAGpbb/LVyKHB
fE52afdYn8N7ekUzxCLlfmmC+IW/N7ektKNELDk823fTWDxUBasW3rL93TdNLrAuUKfgcqqbpEeW
Mp+62+XVDKsymvuJ5u23tdkpPpsaM3cey/hJ2nZtpDSg+KajVo3xnRNP1DB6SanqSV5DGzztS4pP
uyFJ/d7e8JrN9xi5KlngzIKpcE0KiY4pL09ehK5wAyAKNWon827vZAnKlrCSVkh7fnxkd7Hud9C5
Brw1EqZ+lCH49kozAae6+rHaZWP+CocN6QiUXOh7YhAmmB20PqRoepxNNE1JgYYQXRbSi1QeKcgg
z0+39V4o+qsKPchYKUKpcEPsQyzAShYN8OorJicXRoT5+bPOct/MbFGWAnWboFmYrQn58hF6bZNx
fhP/C8MMu+HM6o6CAFG1bFSkaqX09Q/KqZAykdMSLVLqtE8y2URglWyhG2BWqE0IBdNeITQvt0Go
h4Q+M6nWtXIiYbEQ5ngzvmou4ddeJAWvb7+WQ0xWX+JcV1aS8ClIyOUEdTDGWDAJ0PGussdm/nj1
URCTAyhE+iHeCFBcJqQmDsKZIFluHNdUWDRMylOuL1GvgkyH+pgENRd1uMNHvhLARCUrna5yR3Hn
rl7Ep/i7rswfjv35TRb6W9C1zEcSkL85PeSvMxSL4H3J4osICWqLZNGp+vtDtfWPZZ8MO5R8ysUG
w572Xfsha6QZRNaWYuLUJioO1RpI1nQnIyR9K6Nk+hy3GWrZdl3tOoxy8ZlR1wFdkl6mCDSjROLM
jd4HCChex1P6a8H8WA1ZDIAQnWwUWH5eu2RoiXv9qDYTGCcWtQuKEUfFMTsb+p9PWzyPpLHVvPYC
zmd0k0YnEO+rqd2lKIMI6t+MRiBN4+ElmEOzxpSuRfIZm9xWqd/UTbkwh35i/gtz6N9WLeNxXdTI
imUGU8FGKBCy1Xpejpy1XK2mFH295gRI8E6A9dpkCV+PxUvhTlcxxdbYL6eUlATitr8IWBJIiJql
cAfk4XFd8S7UEy79JNZlZTV54Yo4pVgyMEFaGNlfv6VRhiVUD9vdNMiFrXK6LUVlo6YVYsysqaJ7
R9Zk1p1Lz1k9bFEl4EwJHmComV/aw5KJhyzq0JW6fkIBqjKaKyVKUD3dtAtdquSkUpQctWGBa8LO
g1iLaEzWm0u8NJHKiXovKVNfrXnWODyVJDZ1MYZQoud6vq2GZhGVJxLZKAFyTYBFFnnSC+zAlze6
xjCpOllSkZ+0rFG4RpWleYb8vVZcFCdqE9WMYzRbwGPPv0Wvd1bwgYzlSzP0MyBibyQiMZHU2GoQ
kbVuOBca2nSAZhekD1HuJ8uB9uCET6IrReoAZ9XUx0S+Vu1awZPPJcty7gqpnTaESNVQ3fpnOIzE
0zZiOYT7+3n3VKF2r3KKV0Tm9AUBJXPRdGSH/mWIsi9DI6oV7oLTi03jzl+HGkUZF5WDETc46bjG
8h/5kSV5aP3pJ+yxC+nkvw24IIJuG2qeB6KoWb7xoluQVOhaMM+qfqkq1W9IBLyHv+zsxb5C7aER
wao44KQihF1b1jdDcoo/iKZJaeRl77MA5FITwGk17p+iHKklOV4mAw4Ol16UYpAUOqHHDjlU2+bZ
3mvuhOW2s7GCXaIK/58XrVUkinywi+PmovhQQ0SUiXZRYcZ3AXCdIeQvRZqWcHa/1DqcL+fkZnRl
EjxvEnYKuhzO41IPulmU1lwHZFesXhS9j7bTsyjdpmhMsaSx/C7z9hokFSMSgwcsKmiZ0xFqJ8DJ
4niNikX41AA4NgHYuTHTR6Kiciyqgre7Igfan01SIuMkX/F04++CQdwirtf+8AdohyKiw4rA/VaR
ENGwuPvTrb1q35ja0j1Es1J/S7HS0XQDRcZfpXgTg+DnZZJAskEvFtFE82sDempQSymt2YXQHWZI
Li3QapDi0jfPSn2eLXbR5CXyJ+BIUuX+OQlW40/ETAytrNZAT5kMBpd8DAKr2sTdoY7W+qyR1ZSW
SHUEjJ+hgF8n+IhM8o0OOiaYU541Vzhg9K3aT7z00MmgU/wc7g7Jz2MvrZZM1mJ+63NMFeavpE6X
TdBcsrMepq8kxq/08ldFG7xrBHVdcCUWGeV+t5czM0WW0ql/0z9Hheaof+scmld7ZxYNhwxXtau+
2ZlRrEvf48EMmb0wOTjlfRNwPr3oxCTx7hC8JRFFEKfRdYXmibZUKSnKVtI8KvNT0oepqcVoxvHX
Prf+0CESkwEwgHYdZxGSJoPrp8XtOTfNbIME8UBQuw7owrgGHyjASTvMxBVUioO5jcn8E8WP2ERs
RJeztB+Tvt2Oosep4v5Zsh8M5sZpRGXiDmRjBDrxwZLtR+GqqIyL8PJF5FTSvs0O9yqQYtIZOcsv
8YPoVvwqSsW0VKrQnCIudhrpHhVmsYPwraYxyguIbgSdVCDHb755Nyc7khKlBsfdK60IZVGyKZ41
GQWhuH56GNviS3VtkQHFT02NT4ZLrOdhKrMjtSeQTSuDC41xK1oIGQQgYjdxdGImJW6lPpguDNgO
gQAZp7n7JHL2DCdDoNNd5uKVLMOiZBmbi4iTEciy5l0xjbuFyaSEEMmvYGGILYpCZDJPtEihwQRI
lPPAqfOhem2eAbnwqUic7v0b+1EzkrpeeA9SSdmQX+gjHNQU04j7M3UuRIjgZ5kD/pe0lVt9P2W5
Zg5O6JkIneeadMGal5wk8iQ4fJkVRGKKYAIF+tG7JdddiGhQj//2fJgN7WSyIKXmaPAbdaBO2h3X
FpOSWJjW2X+QDsd6/SKONi76DrXdoplf0g7vnQZl9pb1cu8195L81zmnA6Ymod5p/56nrb5rsVqg
wazXo1MaZW4rmJpKcwEaYlPnaLUzb3o94wJ5gfWZBGT/3CRu6ZW3OzRDPC/nYN0h/GBug5iO4vCW
E9x/Wz+olB7xauvJQZDGZYGgHPwj1DvYX3bI99DbCjMmH0Kl68hC40mtQbyCr2RuwCF3hNBkyCSm
37+po0A6jRA1y9L+C5uErswMwSbLmGbHGJKBElv4kCU5GQTKH5d6qIVZLf0Aa0tmGDUyLXjeXOOH
B9Gw8skCS+1wY4J45bUFwuUnKx/1wvUsGwNpv6zfgEPk9De7cuaFm/Zm7Pcv2rQauSVnoIWuipw5
/HkirtXRxpG99JV2BV4XeLNH574Yv8vzLqS/K0MBchIKfoDWvq+5PK8wqbkJUSHlzR30CAEatsQw
qwHpl3XAvBOnxcvskTmcjj26RwLZFGpicp3dfSvyIXgsp/8XVCGjHaF6TKKanZPwCdhmMX4LN9us
QpoTJkVjkomct4ivcFWJTSFqSmm6cNHVXvEynJ4omM9LYaQbW89TAeSjvYDpncxODRvwYR2Yvd2L
3+tTWJ8nfxjkOSbd+vsRgsXCHgDZyD185SgQLB9wSD8oHJTF/r3VHNde637Ek+2wsrYvsiOGofx7
2UbnwEm52SAsCDhtGQf2F71VJIhZrpU/oamxk5M/eA92z7xBzGpZrkTmlE9WEdZVIWrNtyiTA1kv
eI0e0xHG1DFTWDHE3BeaP+ej7LwI9rr9+9+juvBLP476J9q/Qzz/8++7wxjOg4/XovJP+SkczMEn
pAKGO4hpxAnURZN21rDkS+7s39H69Dt5cypZ1J0IbyoPR7RBaX54iZIDftccsctn+Dgd7zycK5sW
4+4+uJ3xJ4hbJ9KXphMxsdN1mDJ+PNepZ/77sRJVy+Smpp1OX7ERTQurDmwXUcdmVobnGAE7PYvJ
7FZLLfeXu0l0ewFa/bR/L3fcdg1I1zVklOgOEdYIXIQLd6Ac7ktB+5Z5JVEmoQCnWTkUemQ46Ccc
DJKA8xfl6fz7gi2MuN/rwHP3HTVBMA7hOKRXpQsMLxVTGm+4l8KuIh9OV+yizZNfLl+J3AIj1wZf
mtvqfHmOF1/pyXJ113qvozhPfA+NqNJTRpKYFCIqMaMbSKbg+GJ/47rnB6/Cz3ipGSEnqTaaIvNv
980dXvs/TxgUT9Qhsl1gLAQuiS2dWWTmCJC+KYY3v5fdOQ4Gr+oFXPh0qOLXgy9vZhpwM+CH/wUM
qSl6OUV+hSHTDy8sgtlFnBsSrYFdrcTkBB1K1H0OedlyAcnopOIZhLZ6Q3FEdeAi5vvSCJQg4h65
Jzib53UcsFOlKwxAPVOFR38i3xIq39tALW4jzq+A6a9s3pdQ3HHhRirwy0hVIzcp26TdmxuBg8pw
GvAnidG4heRMXAxwQAXs5WMOFfH4OPky5vLJPS8RqSBX4N8+dJ8EfXDOPY8JmAjpKEl4yZTI2DVp
FaV/FOHayYMN2hFonXprFJwiXqq+S1hVvbZPKEc047LkNLy/yOyarpAaonyOWspklGtyzMZFeoZc
6nd5ID2WNoicu+NJOLZ4L9WTu3CdaORiUnpWjFapd4wjcxAMiKkAiYlTNKuIrz4DxrCQyz6/j8vo
uVaXopxujsE7Q6Sfx8103Qsu8CHp5FaUKBWuv4FVzaqtC72iTiUiWDCoCD6/0hFXakLRhMLc30yF
O0zxN5cJaIB+Iu0yboKbOYMxlL6wQ6MpnVaxBaHX4hmWE5sFpKZk78e3PKdATta7wBEAxxNTixQ9
uThIoqbANzbZU8Tc1lWsqDhAZO0vw9Vl1fqYP0iHMl10N6ktXczLu8S/LDpMKyqpOvApnswpStsq
Fxm/gAVAbuA/w9eWmzbXUwMwAThOGPz8FOdpJCMToaFxDXZA3oFERMLUEwK2LoJmofXQp/4laG68
RbPdvqDtn4mqBw2YmoCUcnDCD3RzpTkUUQl/WfDulboIn9R5wWCClXWdpCfE8xn5jL+uqkKz4uCN
D3TEVtHm7CzSiIrwyF0tJN41K/TMBFtaEQf+W2pbouNq7No3u7T69lN4lCYuR/h6FiLLikGWWAS1
wnHGXcyb+C1/Cpdd2Jg9gKJwyNZhtrtPWvl5vwIXG641HkTXFJhktjvBeTSZq9kj7Gdw9yLA2H5w
uk1Rlve+MwqFS6qriWWxW/krdVD41WIgQChiXewIorvgdEFfSB3Zw0HDRln1WmgxkxVV4HBAjxy0
y8q1yDAz2NAIVEsJR9MBZgNqXmc3RDe4kncpbhgl8hYOlhlajot7NJkz6gjsGAgD2Mhu8M0xEN3P
hyRBmb+SoWCr2HEUjNgC0CJffyvaLnwUfi6HUcRqUNDFT08+UGsWJwpw+C2fypmTnpaIzIM2hUrI
NfI4RYlSkaARAe/lznVVZKtETmjIgGgCqjCxdYCK43s/Fsj+vY5Wpxqen6Eir9SOiF/hEPTJiSy/
K+4WL/Oh58EysogmcH+GQqfLwRtR5T96VrCxrONnc5Yiw3DZ1+tQypAgL2t0U/7PL1E54YqHpn55
l5CHfnmLKgj9lR+zjP79DfRs9utqdu0nNlB+ZP0BeOiOD7OJYKErh9dH2tWQudSYKLbdPzTjK408
lCzrhkZbUFNayHNEQ/U4iGAQCIlPLQtmWrAh8jF4gAHVrNBnoA66TCzz/j0hOGR9viJK3Ae0aHW7
fZIXwdLVumSy1mHRdf3n3XygZDjs3nvn6P1q90CoLMzmEHE4sTVp3ubh8NouRhF69Jv0p8S5RELd
lqEQGoTrnh1Aqx1AJq/KbdeNG9wPHgp0OCWV7M275xqMkw+7HhpiNulFkAudaJORT7gCLuCK/Qqt
wJ8iHywCi+hX4ndaB65IaP0ElV/ZAoBNjxokhke4pX21l8m+O0CIlv1dFNRvlNrFU9DmwgLAhTdp
eo+NvqDSPKy/QeT+LyBnXiX8FeQiJ7R9XrYLwpUd+vavb59FvRdaTV7Bc9RVjiKBKoEYAEme5rku
8/LCGUEX5nLT7wWg+Jb4F0JTfFbHtW3JewAAm1wNV7DDVJjDZEWWRZilVxwXKeLna7BQaGYfA90k
gAQ4CVkHFQ/QMaaYGo5J4D5UhY9GrIH5jxcgw+5MBttEtcfbe5PFNb1uMTGJ81z2itwVXMyuVQIN
bAELascEcsBKauIPXOAEUipUhemKjBe4wqBJhB8F85XeQxrJqo2/fs8xOKAkqMZgcB1+IECBYIek
7/8y8PG/45rY9TwHVB3HURD8/T1D62CfD23oz8+OBxlI/RTp6LhiyiAamMBi3pl4hkR0ZHVYF81+
z8b18A3CR8krMWWjTYus4TYa+zWQhVvyX0CPg9ELRx9f/fxsfHNFdljsckBMDilzA1tAkVqU1sKE
Fb1sS5aLqZf9iaCsy95JbrsZJ/XGcv00Ak7gTMDvsikQpy4VMI9xLGsNouqKunCDVQAGRS9Y+Oos
f+PkJ5GXVZQDdPhRKgSZAhKmrHgXU/Wg3nTlhfds7p1cYJ5SVQRYdrHPJC40dxVZVbDEvOaPvXHG
r4AmHw5MhdSFhYRDEJnutZ9ZlPpQpEYEhonviuCU8sMHC8OJ5X8GzpWsc78ipZiXkO2A93kdb2W7
8mDjs7c2Ix5XaaZpcp6Eyw0wyoJm7mSbC8BygM7iBnwoYLBLESC6LGsKkc/h8uchyLJDfj7sC1AY
ZCNjblCOmssKBm754fMqFHIOjILgFRU/Y/hVvonxMIgCfx3pv5nPhwM7sIHJUKjpjeGTDIKhOZVV
wgt8QnMuGIGeNySIdrVwvJ91+n98G/9P9qN6rd3b/Nd/4v5Wnaa6yPL2b87/+r9d09ZfD8XX8h9J
V//42v2j+usf79qvbdG0xbfmPyWza+L/+tVJXktZm6/t118c27It2ulN96Oe3v5oukNrakGtJOb/
b+A/fphc3k+nH//67VvVla3klhVV+dsSdP/9X7+5Lm85/8fz/JfAl1+PpHs3FO38oz58Lb//W6of
bOT+9Ztj/9NfOX648mLP9VaRPAY6/JCQ4J+rIPKD1coNQx4LdSWkrOo2/9dvfvTP2A482Oo85e25
vuv+9o+m6kxQ8M/YZWmN44DX1Flh3d8utftlTH6O0T/K7vgaQc+2oTm+Iwvyz7kR8dihF9pMDarm
xOT3twXbK5rs7BSum8z9fh1kBWeNbZVvghnboeteztafbVu7SRunzsMh7r3k6Ofhek7dKentl4X/
PkMj58tzysXQoqydtTMGbrIKhxeR+3bXsgMJyuOmDpxoe/ZzziDt+Hu8G/+Yoz1ssOLd1Ifp3Vh9
y+ezvS17j5Pj1v3U9HN1X5+622GH1gZrnHh+4sR7Lwd7hhd9GEr2IlmXuHXIPYc48BLn2N0Ffje/
6LL5xgni/SY4+NGtU6Mcqz6O676agvWxtIJtMbrjjWu53EMLh/WptF6fijS4m50uS+LzdHcOi/ax
OR9vu0Px4sxVpZve2lubYEq5nnRuz1wRqvLEcY8fyr7pH87NLk7K6cAFq6hJrHM/bvI8q5NHF0b9
uti1HbyH459uuHo1ZOl4m4VjuRln/+2Yuj9O5/Swzbsu2E7++y48umtv3yfhybY37hi2SXjY/ej9
/ttxP7QPhf/Z2j85YevkPClqJ24bP/RhWLwbnNjanvrB3/gZ+rHbwUty95g9nKz9n935hP6pfvg0
hhZyqOl0H2ecn6ya+lV73FG3g7taB/Xh5tw1f4y78+c886YkpNOb85Q9DPt2Mw0hd71OBVQ6QiiV
m74c97t6a/tDue7b+X4M9s1N3ide1kVPQfS1cHvvcZqLd9nZTTcjm2M78lqOdgp7HTZIdziH8ia0
xnabczKwXXELvqvjgrUvPSf2YDXJDCsjHPbNWybW2g1i9H4G86u92991YfWYHZG/mVZhvJ3yP/36
OKEzjjPG4DCuz3n6eNy5N6ujty0G5+bo2PnmkJXeTX7yuNLj5R9S51zcHY4DA144L9u2fV83hbst
1/5NwAZvm306B0GQdJwg9sUxRrFp3SfnsnoXN+OX+NjMm1XeR1vf3T9Yh6pKssnO1unRblCAViXt
wXm0XWu1tqoiuO1Hf7w9R5mbNMfV42ksh+0hnV56UARnP+UdzMFDE8Do7pKqjvNbbyiRBh0+njq5
X4/K7m3r7KJ1EE/nh1XjvnO8U/nyfLJfNnl44+w4eK/CEzUY/D7x92lSHDjIsDnk37illd6c6/5j
MXmHdRGtoiT3s5dN8Cnyx3ezH3iPbbX6sD8exjdBFn07zlbSdnl3O/nuOveOzubcukHiemXNE6jl
/sbr/PlxjLw3tpV/OVtv3DmYtm1j/+H2x/SpsId3Fg9pNadyeMzndlgfatSOllN7F7SsrnTdaR1+
sg9ls+6H1X5dRvG8CTprWsc9isWH+3EeinV+dB6LY8PF4H7Mb9quKl+4kX/nHPc3EXcuttCd1TbN
s9u0PE1vjmWzolVOkgbuvMnrtxaQ4zQoXD2OK2cdBqm35tHXpLTi8LYq5s8p6gVvrdP5cz+Hj/6+
6WG6n95Eu+bHeGzLbXYevadTMJ9unHafbVo/j7e1xVDW05Nj+eVrIK2lzdnj3JTVi0OcePsp4DWo
cdO5YbYuA2+Thp17mzq3nhdnN3W58jeO9/10cjnpTfPqsWnCIZmtIkzOB3BIm7lDMqJQOtlndbA+
D5ZIb3X3Y5T+6YWic9HnGa44/LDzq5fHwJruWmd+GaS7fO231X1j50f6bBtYQcJeeTzb49dTZ23d
+JytI3dItwEoK5t5bbadEET0y21dt+iAP7VRMhfe6cZ3uo/H3enPnCT3edokVfYqt/oz034V34bB
8dVsF6tN7rRfOFGrNqAebz01h3W+6kGwcRpsOoZtqt8GzRnsv/fW52IsOZ7cIWnm/nHePxzHw/Bg
xWm42WUoW1lNY3MTjlOcdK6djOEu2DrH6cTBOrhhYNic1t1xudT7HjnFDvx33hzjeRulQ/4AhOXJ
ody6VRVsJv9gb6Kx+uh3KacK0bB2I9T7n8eH4pjd7CMaU69W9W0RO6+L4lje5NU0sG/s681qDpLD
GL2uawdt5qsfpx3xRic4Jy48kZUd9dvDqn6Ij3m/tTJ/n9T9+LFM7/KpPW7Op3TeTEX8UEZR8aoP
rddRXTXr9HQ4JHPbPYRDUdD5vMcVHfbp1neKJLfa/jZgeUwPp8cAjxXAsJ0aP0t2ddomUThvPbyr
YJzXlXXeHBBoAI3v0oeD9diW9v524iwssQ7wHyq7dzdp5NfbPE0B7uLAG49Ru1mFh7UX1PU2OGTR
2jrWwa3dTN36GHXbPDvBD4sQpNydw9Xn8PxtsqaHKetfHFel9TYthy+1hXrGk4ewZlF77bt91WRJ
uYqfgnmVrAjbxLsGgcm0vE2n29iNnPWQZu1mPDn1etdw7TIY70GL3M1MWX+bg/W2d4bvMt9dFhek
T7j95KU58krFxirsLBkd//0xbg43U1a8iCwusPjTyr/Z9dwSyazqvvALXiBonChJK++PKuUZUHuS
28AOqn/DmS1G48X3u2rTTh4vfzaHDfpZgaojz7a21cSbRg6zuZrstbuPN+6O9xT9sOg/eYjlRjxt
v48+uvVsr8ddywCfOAStvfjlxJ2SYJSGNTy15E9deW/NwR6oC77OPDFc+uV8mw/2j/3huI724aZN
YzjfPI1Xps4pCeLYvbWLbJPOTp8U7vBHXsXuw+SO+yR26x/BORrgheyStAj+2tXtmyCaeO51l6xO
pRxesA4E7bxxfHR+t6N3XMPa261XLFLrPOtOcOR3f+52PrqnZuvOrb30ZRVnj/bBgx7xzplcr30z
Ort640XBKnHa9vZkld37yefVOZSPnm+i6bD2I+C1Gx94tiN94UKRxY7PlfghC2+71fHOtTjdBdc0
CYzF+2Nl9bdDMb+bsvFzT3edkS71Jr9OWImfKHm3PgwoBvXTc7AeB9u5dXNoon0bJLvo6wDu4SJR
c8PhGmI7D8d4qLdzbH9o+qhbt0PxkDduB9e7OrDuhd463A357fHgvJ6DFzbHuSzs5ydO9lElfuLI
5hi/Xk15kDirR6+J4bs1q4lyqhQU5XtwoaO7bs55EEQWyGO72hZgpt1xeDyviq+OhQ4C2ouyWfcu
ONp/HuJ0XNcz6/Ch5n3DPPoalHPGJd/9Udb/l8Vojw9uPD2F7jjybtuJjf10vveGI7O5WPeRxynt
qXl0hrzeHLPRWc9Ha70rx/FFaFVPZ+tu7kM7SZF+SMZ5JOcefB/5rPTxse1BAwPyvNmpT8YnSn7N
XATFnnq0lPmD/2pux9vmiLR60ZzWk7tCTPHIbZuDG92HUVu8rQ/2+763/uxSf7hvZ2teT0cY60GJ
xC0KuF+fZm8Fwgvp/PNfuy6K30YnK76Z5szdlBOnz31+eAONVyS1NzU3dc5UyvcvVvun3Inz+6Kq
IMW94XtezK8PkfN9iuZmPY3xxy49cNWm7G7glL9rilNz71ZpkmaHj/5pLj8WVv8OKSEvv3Vklh5y
CyGL6TZMQ4vxbL85QZOcI7QGroLP5zg+JP3O2xw99+WuCOJ1E6PN5Bh6/XZfekm2mp2nMEJxCbMh
2bllvQnT6nQbhQ9VNWxLP/sQDGW1GUJSeWGfbYvSuzsdCjSIslT66Rc4lCzCbjNu2PpsJ3s+rPfj
uUjOuQsrvu043PLx62eeJOfc/DH2jx10W3BvZ1mz9k6M6LTbngI/uIUYPd5WZYWu7xQWQJWf1o5j
l48rp3S3FZyxm1OwqpITO+Unv6jmdXYcwrtw7tdzVE+bYIV6nhnM+vZ8QkvQ6dA9Hjt6KOxjezvW
QfbCG+bH1j7Eb6yXbXC8P52D/aM/OZBMVXc7BsOb3Jk22SGKHseTyAAd7W3qzdPdfud9490NILL8
FIfWj1V0uA2ONbLLRfXV6c/nB66lvGrsw/Top9PTOS//jM5hx93KFSrfmiPiQuevcYd0geMH7e3Y
Te/bwIIz363zYba3bdfND+fCuiuP8cP8/6i7kuVKdS37Q8ULQBKCSQ2Aw2l93NtpTwg7bdNJSAIk
mq+v5VcVUc2gImpYNzLuJDOdpxFbezV7bVlVd8aYcIeu5D5IELXRwWcKigD30mxwE7ZXLYJHJxTo
qZplZRUAec1sPW1oweM2GI/JEi2pthV4ay9tOP36hYt2UGekFsVrP99TLn2AJAtEE5Qe1o1DwNLT
iKeSfJneE9cIqS20DO+CaePnVjQcOwCmKW9mTAXVYfAmccxTXit/FzuPZzIOUxMkqMIWb1Ycak/z
S+WPOa9IBYCD1z43XRH/rt61c3c3KP+gEoxH1mroszJYtlyL7XnAMaqcHwH4+i91ILAeuq/SZsbl
ZAGaUxLLZLfxLEy4O7lqzrrVmIMR5fvABqRluyntmfsEmRIVnh6AcXoH+FdviOcK0REI/ByH7IqK
IorczmQfuA3UMNuxcXSZ7dufesI/0p6J6y4OocvoY2JYGxymwMKY7dqIqLSuAOsabvJ6Xcf9MMwn
i07utP6pWolozmYZU8GXV+vPJ77dhwJlb6DYtpVgrQIwInBz3gQVT4kKqmKU6lZGXB5LMp0Z9/Eq
8KkjvrQsbNhMqeyj4VKv/EXhJDfzOONJ8gyyRmaMrDKci3Ar3wytzGWyEQgDFAprMLixlajik74l
i18fl5IVJIRR2K9fGzkDRFFe6MHGIPKnkx/3aA8fK1EHexYvXiZEe4rimafOi/8unu/hJhGIrOlx
ErT48ioH1YWZNpuG6bgOOOiDiDGVH5xxcz9XHB2Cw43qhlGny0gg18xrnXX4cHTcUETVM5O3eGQR
1oYyabwKl+fQ/R2Hui1Ue1zZd+C1GOabbvsKme59Cipk2TMGPpR4XodKCFcIF+3ZDvQWHiAKH6H/
Z5D2aWjGDlYQjp7KRj9ejFKSiMjsRFT/wWLibOiVX0RsOc2iult73NJ+dBP1SZ1bs2TUBQytSp6I
tT1oZIDgSJ8FEeM5Ufy9kw9j8t1HaT2M8zEaLSpeA6ShJyTf92r7akehjgLrsnMGEiq1lMUA/e5o
/efEka8xJj8ShT3chjod/O6HdivZtwTXc20Rf4fWCNVgyfSAHQXaL/rZbUUyYAWstxTlGiVI/0+e
8HFvaRQFXhrEZswdF9jk3Cw7VbZTWi2E58HW3sZ8OShdPczLvk3YdBPC5ts772ulwRs8KU+WbWsa
DAGAP/iedFzLE/jHQsvp7+rLjyTU2YBHqZ0CPNn6XTB6p4K2gc0vNyy8UwjH1LVXhONwXm2MF+Qh
l7RJfoCkm3SaqijryyZJt1XuqNWPeC5/pjFCwE3jXO7FU9FLtaUVj2RWNvJ79KO/MyapkfX1KgZ8
w24lVw6Y0VehKbzhtzfFZU3YNhXzVv4E5fp3lO27+c22U9FTz8YSCDQ8dlF9RJ+oCzcPcDS06JY8
0mVVVQa77TpqvNcuwm1grbitV3EQDUpwE43ohL0aid9zfelo5sQC0Ns3z0nc9HB8IsKASPHi6qTe
LbP7iqoNflFaWvRB72QE5S1Cc1mk7fK1YsUw2i4FT+jBsXoxNoou4MMUKEf8bvDsPPM+0Piumvqb
xGt11hLeZuHEw7wtx2zs8dCIKGRFR/+KPtaFJPZC/ejOKV/drD1qQpWEQ0EhwAt6a8IvseqnxQu7
oqvVLppWeln1ijyoEURLlewilIReBn3W1PYJ69LldhoEUBGpvN1c0f26gn+hosZ1OrTHefZF9ruM
dovN0ybkiKEI1xdSizsR8Xdcu99iWCrwTBTrKFh1qyfMmqk64Fk02DJlRqTyWDczOtkOkNvzLmi7
/LxRLLMVEQV343GpVL74mReVAdIaxYulA0CW3T5YOadOEugIiu29sUuJ5mDemQtPInGn1S/1qWOe
2OmqPXNmptM0w/LTb3Kn+PRe02GFsreRtCf4/jnpAIHD8nOryzu77umm7eMgHYDcQiX4BLXAtSYi
hNQQgoEXdEplMGdbw1MvpAqQoPpZcP03Upx41zzUo0V2LqWpiAEP6LAda9z5ed01qEAOlFLoDw9m
Ke/KwJY77kA7GaZ+CG7rfftpRLidQPupicCVa0vs3lh7JHSq5FKhTPVecis3d0mEfeMr7YrG46i5
PNhH/VNrpu0Em0TI+x5rmM7RBPW/7so5Yz75sy09NvcsQmS4THm2zvPP5PH3rY8eaj8GwWcfe/Ct
OXidoNleJVYKwv3dpNTIwuca6cZT/JCUZk9JMt/9ckPpsBCWh/GyD6Tvbroel8/sjxzeCprVSz2g
X97w0OBx0ywOskWsCcZqzQ6Fbkh14kFnEtWT8GAsBgVfnfrZf6zjGKwlOvQyRs5t2agWYHNg8PmG
wWHy6H0zv9bYFaQmLQpQ4C57A+pXWczV/M9zFYydyaduRPYUwSIwIUEErPU1EFF76Q0HS9z+LkKx
CNIkLQ5lrM42qReESQJs04liOLHWfSo3X+2CttfAdNzlrNR+JrgnMVlu+8Pkh+HO/RKEIZ2x6qFq
CtlNIrV6N+pSFNpnZZEsHqYHeZOxcnzYdP0UJM05NFMPjsajWVApDDjpX8m7vwuIG1E4Z+DMdsD2
tw6tTqVf4tL8lXX0ugVzsayIQhprYPRVyQOkBDhWQN6HDcXD7uiNkkUzxH9A/0AyMA+27NOg50lm
DFZWxmP9FoFQS0O3PTTBAOT42+zEt+hVGjR0tKjn4D0KQFVtPYyg6Byw8mpb0D27LZM1+dOZeyDc
m35DGiNnmHfHujxgKYLrkv8sS6KzsIr/2KB8XEdOcuEtTbr5sHSXcTEMfKf14ueejdFx+sWWjKce
ZpcxCm+3RWKbWINvz8nqLEd2LUGK6ilQh6nlP90a5L5BQYuwQROYzHvdqrEo4TNPAVObgxz+yC1+
p2P/oWH0cM4MGA53b8YmRZjItljmGNdxYCagQ35a+uhbTcymenAMHSTcsU3zzPWG/sxeAdsVqI76
BMZTZprNIvW2CXawbTxtgRl3G+7jlLJaFsQHsz3PWmRCzWBsUXlcEC8Z+iQtaA9rLdZie0I8jItw
58rFD53iQz5btCozLVFrFrw2uvn4OvVjUIWnQNd/golfiIFtK1En0p+Ncjiwc3z2VrL+8aNp50T7
ZYaYP/rcs6nt5zkdwB51VRIhv34D/dWGGWum+RMEmqVix3FnlKI1F0frCiu7BnABfdvt+cxfGmfw
IyrcfTFKWr+9t8vQgFuabyujw6wL7Evkx9jwjRQTXBx45EkVDRkW5o5wgljMFDZQBJx+MUJDwA/r
F/jAcLz52D2wrnoe++Fz+fFrXgxawO7SPOuEyEsPH366BboCVo5VsaIgBkE73g9JVBfMdxqX13RO
rH0dJtKcPIDBXbi1hYxm73VtlnO1TDDWV4oWvVfXGRnpfKMHVDbCXF6yWR74smEgzoXgXzxQ6LSy
yx/JEKTVNB+q9w4zFd/bGIIBm+Px1pVevjXmXaoAWyJqedFjUDROHzTmPvYmKKcbcQ2APhHvPrr7
Us5qJ6rSuxHVlBGFj6TtyjjryBylA2isVENHOzhBXgY3FyszN+NWHmupvrtkKQHMcK7mpIxzOQQ+
kMtIdlPimiNvryWfKuhXc3TqhwlMDyZJRG1K0PSCHsdebln/wbGx7VbPDSigj0WVcxHFwSdrCUqX
8/KgTWBnMARrdEwXZMOw+IAk4yGax6IDwqJga3TwqyEF6w+4G+RZMHUqAcWzsAUv7PtmzbgAx9wE
Niqi0DuAPDE31k2PogbNx9E4kLVeMvDlL1RBp9c9za1SJGUtCBYTN1tqOvQp3aKvukTNXaLupRTr
I3E9O7IWFGM0owY1peZQbe41dbdc908DHsc0KRUgpur1iUBQvaU+nM06hFm9mcLnThwG58p8lVuQ
MSx7dSPu4L4mdZ7o8s15YOI9V/aZctLsGPSkHg/Tgi6tCeB99+lX8/sEk5bAR0n6PInbLbfSBCju
x9piJb1pyROys6NMLtsr4dpk5qcj+qFm5tpLqVAaWZUFHf+c9Vf7S/x5DmW56XLu9w/cReD7+6vf
orUJL6ESD3qR3y4ai35S0H9s+RYoGkANgvRJmjj1ozlIV6KfbCJmDOTaKYOKfYknsCdJ5V7GiO0M
72+iNwCQ0EeEQPxtA7AKAMpr/+AM+2sihWa9LPxkOSbReuRRd5hqzCH1A/1L5K4hEUunHdnQHIxU
fjSW/sGRXleFD3YAvcSukx/YXePURxknUz6o+BroHU08ZIwPVzttn8Fa59pvr6oPbCrl/CO2heFu
v1u2/m6MNhTUBOWX9N0x9qrgOnPAZagzSHStC+E0DGhs8O7K3zc5xXYPPyaujjhhqEZ6e+HlaXG6
goDsGChsqN6L9tdT1U1vTpt8a117QtBltoKqvLF4oXtftkcIiMdV8vqGxrBqJIM41YAY47wmBWaa
k3yCNgRk3ygMiri8ovOQUlWNB5eUaONH9uvcgUMWfNl5GOL+PHYVBeVfqswjOjoRp3TOxzEAdOHj
KWojlVFGh3w0xgP79VhX6iMO4q0wxDy1vN750UavbPXHgsLwDlSg0RqH3bj3KSbNIQSdVUdv0K5G
adsSb494ZewD3tXMt2kVI4Z5XW5XQe6pj97YRy9+NIm9myP3tsVZPUUtQsvHCDTPgg6I4MEY2cFt
kFQECwCpVJOpmZdoaii2mbAZQn11pUi7W5W37WqCnZdQ6THh4wN6DlJde58GF9WaCgwot6fVG3u0
Cui2wB8ctPKjzK9xzY/Rgwr6Lp+CKdhVFUTvpJ1OLZkwNFGe0Ez5he/1GO1YYi8vh+UgHfdgYxAh
esS6y9xqzzA+rChGeJ5WXA1nNIMqXWwf5sInWTvjhHca+mdZlzzlbfhsFwXloBuwt22u8iQEgDTY
w9nEYXepQgxDTJiTFj5EVzNPUGzibieBq4FilA/9esNcfaWqa2JR9ZfQK1QsHxtfDOkQAePrIah2
QRSXecP8z4X1Cl51aKSQ7fkBh+JAhIcrzytvSi/ETCgKCbrsA11lUPyaC/hW613wu3B3tOZFrPyx
bqanzeM2Z6z+bF6NnKCyktiBrF3GvMJ8dSC6TxpCHOIaHv6kDt/YOBw31KnShwkjzEZ9gi0i+gq8
n075MXbUNCse8q+QJa/QCzpoQNu7HeNqx0lk01Xva1tB0qm3og5UzjrH7uky7YldhjycWhgx52XX
NJV5j1q0g1aQAHLm/LXKH2W67wizSQEu9Y26Lp3KD43+YusgNUYmAsC1bYF2c9gLNz74yAuDmNO2
R2hALzLSH2yT8kRG+R1F7qQsw5CLDde89siG94N34xP1XIYO9HULFrYxr6BlgHJJ9TL4/UvH+JPX
cZSQLojSclmOfCA1esi2TlswTymsKtXRb7EUvBzifBKVvO3DCd8Zrq8yIJ825qeui74TutFdN9Hc
q8f4ECZQCqE6xpZ68JjhNlrxufWL2PlM0xSoJU86BHjMC/UPG/Mhtm5d0SoP0BJk5xR3oChdiCO4
RU+so5gA3Xi7C7wmXRE5fwAFtaP1Al3EyBCi9gjQhnVzK+RywzhGrypo/2b6XTFQHtE2x9idS94d
wSPqtQHU2QSyKIUIP49tZiS8CiT8miHpn1qp02lZf7zEfCowtinG8NCNVD4G9GYm0sZ+SxW+mxK9
Zf/LuSYUnkIwY6RtfvmXT9uX9yCKbryyk/tVj+DqIPzrEqRaaG26Ie0iEJg+9isIdElZVABJKU6V
3JdR+zVLveSSI4GMCx86bF+BWW7T2u/F5Z//Q98lLqMbumxhPgWVJEHt2mE8t1P9HdbQb7ZBtwBK
dNlNjX0PWXUMwpZcmiTMwyb4TsJAFFhIy1Jm8Qepg+TnzUF36Saosv4MHh062bSbN8g1Wxcey/cG
zfLFyB6SefmBbiZdY1eeK8UQEURSbsrHWlGFa25BZ1JdNcHzijmjmXUv7RSifqz2zUS82Bz4Jbe+
WC5tJuL5EXv92vsRXzjQz93UBtvDrNW1lE1fUGG8QpD4gTqFOyc0YSpWVGPCq884YhbIeajAvxrk
ZZu5y828uXyxEDFtz6/MueqczPhLHSgA1UXNXViBnXasgR2Lqm3XxLA8DKY7h173CldRe1rMaHc6
2iDOc4CxZOu6tKUcPNGQbLk/kCYH7j44Ju6nbQPZGZGv2UZgTGVli2luC2jUINhht15tCm0fhc6I
bGi4Q5HHp+Ys4FC0vga4itJy66pDtCJ3hSyFCSyKcsJeOy5xmVD/URAfCjx6rKMZQXwgU79l/ZoL
6EmZDCOEhQRDCPqkOnyIvm1vB/nqLfcKfLErfSQlyvWrRGR0JkZI6QF6F2vk33b1rsYzN/5Q250L
arGDMHPn+ibIsEAYmBqaq11B7wSWZXXd3OIhF+9DR9IRoyOFFv69If2UauLv5OC5o3LgYnBG8UT7
Mz2Utvpom8HLaPhgJKJEGG0Qqui5frdpWmalGA6Rb9wr+5XyO66h+lUBuuClO69G76rV3AGe/hhV
N/ukoQglFDUoKumFqA/1azxOYTH321kuNoabrJx2IcxavN1PPWoavr8XZ1Y/tzDZZbVdPiUBaJy5
eIcHjhzKTT1Py1UG63DfGdvsLfV9dEH9h51WH8AS87bxJC5tuZJM+zptdK6NZ09N2I4QwUEYZ94v
rA9Wc+Bufoek0hV26sHZJdtNiDvVD5ct5RqSaV1aJDxO8tBqGhbN5L/YNf5eBuw0gCs33CGjssVe
WOnBkyUDCyVa0iMb2hopgtsblQx0QMnnk5s9fVB94+XOPdFfBrnpLx6MI1k5rJCnJlSQzvSQSk1W
jQjbtgPUshI0Awc/LZKzCurmHSANBC97b6umhDMjsoW3psYX8PPUyBlJgD0nx35YGGBOfYLLaBCX
jffAaMw/u+ZKW6HRg8RxnhiBibPpfkwcvl+xHmw5wbv1K6P/i2LSbFMCeWkysOV4NPnqIXYSOz9C
3oXPKXqtu3gvlAN7N3sqI35hOHlqk/6yVYgf8B0O+/IroHbDm2dgt/gXy9ut3SLwQVUEF8ciAIOB
Z3HMm8yi/WtncOmeX71ZUDhshqgUec3n6LePMhZ3YczXNInxXZJGnriAH5kBIVqo6mkbc6CeugIh
vNyHiJg6df2b3y0i+6cJ9v/k/X1SEr/+u6f3v7uF//Wm+QtvjPqZ/tc/tf9Wv2bb/w9u4YAG/5tb
+IJpcPvRNx//1Sv8z7/z717hMPpHTBjjcRLEFGIawU/7d69w6P8DE1w8iuG54GEYsf/0CrPoH5RG
cZLQADT774jXfziFGflHnMBN4PuBD5MYCeP/i1OY4L//4RSmNABc80E2YMQjSgKO3/8vLvo4gDdr
qkeXhx2aNFx09fgRSawjL2v6GHL/gnSNtDI89VX3sZbgorFHJwuXEI1YozBmyoaTpCAnqieKu/PX
gBZ628VTSbE0uPV59A0uNZ1IC9JG7xq93CkiT/PEX2K65qgscMl2xTLwv1sfHzEIih47lfV8lU1Q
OGuQ5cYz0fJ7R4JsRBsbzHQnsEmbbXe2B9m6PGzhcEEey1ONBeFI58MQBtUnp9dLBcXWdG2bTkAx
hrxBhd6HETw9gSB/zDI9h+2951HIOOWHmcfrMIz7VpSnFWQDzEW5QspaxRuEncW3LhgLsySQFCFN
Jl/8NrRNUbXsrPD2/fKurR+cSh4mbU9y9aEKwUvUK3DIAA0whU2QFWOnXrZCAwGVAtLFNl7kgBsf
3PKvCmJXuIVcs1PgIzysnSrHZRdF886HJAHe+c6EGAKpTiuKVj91t24rTyMSddtm/iTOf6qBs1jS
Hc1LII3JWije4EIU9jlgT7Uml9iZHewu9zBkgSnR8m5o16LrRZuGYrrWYi+rFtRFVOW0g++qJoWC
V1eHZYHj+xbWUwHrSLW5MZeiOWoHQkdjfUQntrynCfp9+sTFW4dTo22bKShxAvuzNnCjuWpBrsbR
Wvg0xkfPfkX+giXivnM4AWIYMz6bGyZmTKLKMiUz/1KM7zzZPBO8i81vIZf72eo92va1xDRSFLdH
4+LHcWiABFSGlIynCdbh2qszbsdPVYOlqXl/hTqVg5Lyd8mW5GUszkurTq42d0MtjgQbx2Ali/n2
2rDyygDMBfiYILnlg4bhcrh3FQX9MoGER3AhbgKoHLlMynNLPnA77Y2AGcB+6LED0wljC2yzpyHw
Dh4hXdr4KjPOS8MKfkXFTnX7wOY10x6csGgbfFJdeeBfsJc8pZSVuaPoK9lOjhNCZbi3pcDEN9PE
HtsZrU9YPrnB5f1gYKfCulTIEFsH8WTBZWHWx9VcahB3MdwXqWZB0YfbboJZItHVOVKfkJyzHibn
cuPouLz2tibPyRg/U7GeDE9GDBnKhzq0z2Pg3c3N2WCURxr4P2R0TJp+N1p1bTpxRsZE0YrhA+TV
UfHxDo1DMa5/fRF9sYZni0YkQOOVVzOWf2TkegT+JzGYDK+YzQCBjg3pFNbAPizsM1INz+gjajS/
5JhYpOuvz2oCC4nwFDKCnB/xzfowLtB1PIHIvkWY233Z9buOV+iXfsmngf1R0hziuTp6WD4fYogx
nZr3UL+McZsNGIiTcnoxEUhdnUCW1sgF81+iDV1bAuc5LJXbHfq8b7SZF0MI0hLQdLXBzkPPN7cI
h6gfkiCcEGlBCo9Un77d3qZfyTyqvutoAu5zSmZL/dsduxtWRs9TZGYMHJwCutWp65MgHzoMEq32
q9HlvcEUlEnKv33EoLpWMCNQyEI0rJ4SMnw0Ah2IZ6IrVfqvaY+aR2ADoUwHASBpOx1WASXJWfa2
2XHfTCN8An69c2Cps3a1h1DWuLxzCeMdMEMvdiKuHqeyPxnzRcruCOII6Q8wSfgnNgSvY9fdJ2Z8
4IjLyHvE6lE3ZKxTBV3UbhMubeFb2Dr92LX6ebXiYe1haW3FHmbvXA31Q0cWPLgwF2J205+Sw0AQ
Xew+KNZWtTzIa0N+PbOYXOU5cSvSL1fwcvWFYCAsKrGmATbDhQzgpBEd3rxMZED3F6FBDAby1cd4
DDpMj8CWu1bAwKD9vBKN9PLRY2/LBD3Dms+++krgX6wURFE8CNh8NT9NHSQHh6l7L8qs2gqM4pxN
0J98JtMIVSkM6/vZJEMqTbJh4vLcwTsHaQuioIh6OFvXkxj++DHL+vbdobIxmLVqaFgrISkARy6N
3UNsQWKATWcIOZAG4KrWl2nx38IWFkuq4cjnkOEnCLLjcFqm8HFwG6xZ4GmaLfnU0frTMXIdFS6G
ze9jmMEAgsp2zSmOMq/Br5YYx9FL0cUc/rzR3oSyPPW1epU+dLg1RMaJAouFyYY5t1RnZg32tQKR
DN8m3IgPpO7TSjZXAA98jHFBSriF+TK8kVj9eFp8V1z+aef+uyTQjzoQAlNnHmHG3VKYEt6DQUOw
x+dIHsoG1kOBLd/QuXkGV2wx1dOHqswnSLQAXis47hvepg0+Y1htjttcL3AQvRH4nkPVn8EN5uCO
9rPEC07q5xnq8hJW+KDJwxD7N6Uef6zBlJwv78fyqWtAedQ1kIcp9bLzNQQfr71pVvQGpv5rR/jK
xbCX9fop5zc9RfkKUEmrEAmrC/zL9c4sMUXtaJ+6KAFm7F/mNocXBYNBcY4yBDn8duNrFjUDaILR
+wA5lEzjoRbbcSvLPXxfj1XAu3Qb//YM/pGKGbB93sWpCv/OvINEi43v6LeVHk6MYzinGn4FIniR
Xf0hfRgFzPpgVr0TSChrovCDT8ElpO4VKV9XgEh8I5568X6HSuD6Whm9UImh+6DJJ9UXKKas4ITA
3xZ8IgcA9KthZ6/EyBVjWOhgVIU9B2j5+wo+RLqcYHYDlx7REOMzYj8b9tg0GGHs1Qlmg6fEidvB
JwcXytuSD4h+lzDJyQ1soIJZxpvgHoxfwbliEuM+j/j2XXnwwbv7rj0uId9Ha3gjzHCO5IDzW0Lr
aTCS47zRYuhLPP0Wcj4/hpbK35GNXGMnYtDW33E1HvsaSXszP9L5QZUIzFlCGMndNTBiNxkcY1gN
gdUxnQtNLU1kcmlD+eZZ/WxK8kQ6+14nMMY0/dbsfstk7TXP8PxkK440Tj36WfQRLjMhhZevyfrk
eaY8a7oRzoAm85NjAjIx1hgWwBTS9B3A3EjpTb9+8E6k6zbg5hIcdPC6l/6GjMoAW4CGC6inQ+Kt
eDd9+7Kwqqhjdif0hig/DBA8m7V7ZkucRXV4HgJTwNmHU+7tExwmcCP5hA8DIQgmCq9Wts8UItrG
wrMXTvcaF8mICZ7yNz5OdqcGZv1Hb9pbjC5h1PDB0PDiiTG3FUa01MyyRt1hPPONih79S1nBQ2Zz
Pshbn9SYcQfFG9dfGN+E87LVu9hCm6cYGZvmIgH3iEKjPjWI9cy0PI16l0W4hpmEbbsc94LwnWL6
HY8GH7pnTtinhLCcERjfvQ2DTnR7CvQGKjkyYZ5I7GfCy8ItKvwdQn2RU7A8J9o8R1O0PLhtOtUd
ySlBdF7psE6BjDrvA/SuG1ktlFU4c0G9Za6BB6sBz6cN8igMHLQbihzHiFN0lfjCj+Giu0zCy7+B
Lul9JN7XBA5V2PleKdQaTLZA3YbxFJz1k5C44WN+8Uv1YEWAQ6DIvhSwFJBlJzao1X2TTVW+YMIi
HcNI7yJq0yEcm50V6LqX9m/Zl59dxU4wxaxpM3pw6DkMRK00a2P31XZZDPIlLbl5tIJVu5H4oEab
PhuDYN+z8LgEAczEILitV6OgYSgjCNdqV+HyhVmyvAsONY+flfW8XE68iDv7bbifuTEzy6/3Fd1J
TkFSJ2fMXdyvcBHE2NzRkh+D66YUaPvmZDf+G3vntRy5kl3RL8IEvHkt74uebL4gSHY3kLCJRMJ+
vVaxZ+ZeKaRQ6F0vDBarSJYBEif32Wuf2ZcL2QR7jzUHc6n95U1DhxMPD2ttN+ugwTCT3vSG9i1K
86N+C7rqYdLZoSi9B0HNa6v0KQizk+fbi5S+9xx89Xm9COJno6sPxWDEy7E19rltcymYW4An5K7l
mMQH1wzHNz1TmYb5Qk7OAclOb/PB304xULr26VT1b7Fj1TRoM+Po8BAqOjp/4mh4vQasoSi1PC4C
zU6XFS26Xh8w/aJqz/rDzVyK8ulQiXabgJmUHs63EXwTj4edGls88GjYN98FRgZj00df44xZjuEp
jc/1KNQvuaBiGvHKpY/CNek2qDVcS7FIYTvbMnlOzZlAjWYxxQ/mFOcchnNxb/tzvWH3dirj/q1L
68eqtjdWmP/I7xOAolUd5/cS4XWRWdmTG80hsjZOGt7Cp0AFxzRx/Y2wOZbbVQQc1CgEWTOOvYNn
fc6Vt0u1FWxH3ObZ9GJDvGaZxnAQ+TebFmV+uvTZ5NpO89s1DWxdu5T1yNPBod2JYBZLXz8Xib3X
Ubp380cdYvCgxHvq+natxpZcg2JJI/IajhrbmtwWUJuFCTFBv8zUmzSaq8UsyePxk/uinPetZZ/9
kcGq2Dc5B4NgzbVM+/xLqmGaUBdXvdBusKJfk8cJwKCs3wMqsoOkjKiEPwkDbFIulXtqegICiJhm
JbSBOgOGJ5veqyr40Chnu5ImVAlj7AQft6qjB+Sb/GHjYXkd+qcmWAb+ZxGYhwAch0YTjDCGFpNO
WDftJP2miNF8Qe+t0mQ9GaipafpYe+ZiAEbq8+mSOPohDtVjzCvooCHdnNQ5+xhwUM2UFp5+YRO9
KKRa5+Kn40XbOJCnZvTu8ZmcfA+pLiksuj8kRVMYIP41FGCWYDnuV4rtZ2V0W+7Nf4pg1LsMWDDN
P4f8kT6egxnbuE/MFH/WjPnMzKn141VXYS0Zqp+Bp7k0DMey8a+j47yXMroOIzKdrp5KTx7VDFXt
1c0PqwWlTavlnFjHfqzN6+TMHA3lwGVwomma5QSZCsWHiCfPy0yk0nhLh/XOJj96kXrO1Qz11exA
Y4L5pyyAWJrgCZ3IQ4AW76LN9gw0OHeRuW7t8aEb3eJY9vozIWh64YGFLnSKB9wvQqhfbFCJv/Y7
qF3tyAVfng2Lyla7XxnoZZfKfeGqJ6y/K9fDVlSrcl1OzWsvzR++yGBJQTAY/hZl8BWGsxOtYAPb
bIpo3lr+TOyD++hb417fTWU0r81YX7POOVoFRe04ItPqtxK1AzyOVUfyT2/mP+X8aJ1qh89vRNYV
q1I2KPCaUkKdi5RFSIz6vq5mezHW+hhjgPNwLLXaXUbxdKc1rQ4E2buAgoBmEJ5DL8nfhpTQz0lS
8hiwHi4pRFZqnL3KchZhKg7oAwAKbYxh2t3KcdglqZktqLzokB/m0WfRDZ3kSH8bqTk07/rQD3ZC
+smpuyW40iORXX6lDQ4VuW1vFj+VNqsqKw5mVFiUaMe2zj7tIXicqDVsJu+0t/BYi42/KEpSaTw4
KpGsvbC8M7dOElNLz1iR527Xi9SgsPmVw6sDtMhNXubbIXCek/qnXxQXJ4ror8tdmoKF4pm22mkl
hffiZO3WH7hipWFH+Uj/Z/qZgJ/Lmuwj86T0hwHvCV/zECHks+95yWYm2HioYSk9yu420KxyrM8s
N/aibZMl135EbX+lwIgPo/fVjloBgTPCysYBD3fOVtTedw4rBBYAAtyND4s9E8WIVrtK3dupvfCc
dardc9uJlZW+SOCZLGMxct90C/hSss8RIoYLW4gy3dbDKYvSDeX/GufFIizeZPwuzdeapvQiF9Xj
yHRvNdSrOhqXnV1Cr7ompSdQCbMCBm/T08NyQLjqBAueKC2boYfPqsfC6tF/Tjw2gI3XrTVmKquw
T6Cu9/3Yql1m+wdLGGKVs50wrXo/xPmb00ZXFb8aVDhsxo1nQjCjDWaMUxHHv8d9g2Jh0OVYBqaN
fpfPD46dfoVm9yuUJbVP5iZrP8uxn7JuybZaGkGG8oORCdM0fYx0/p2rBKHPOXXyjnUZtPeuxPdu
NMYqDOFDW7bTqKtz6KwIDViooLnrhM9aPH2g364tXt7IEUk1GzxnU/JZ0MZwbBzk4pCHUMyw3oFx
BQZfdX16zr3wiU7IpcwD0B3zJ70uj+PIsk7FRLh8FlqLzuyPoyeQ5zJyGJJG410rCGlOD6Jhr6Tp
HgGLX5V65SM+G6gPBS57EUabKa+P1HQhJBfep61I7U1ch0vbp+rH0wEwsva8c5LQozOqu5k0aIY0
Y3hZTSm1pfjKWf+zVF3JvmBZG3Ky7nro2S4jBNx6RK0Bc2bdcBNz3Q/yUka0HeXDiG9Zxwk6H5dC
rNWLAlGjFr5Y9LI6lVmPhnMtDdC/wv1lVyPGZmpfn47/oszzc4ymDO9xcFrEXpmwrtNMpw0+EzTq
/GrCRUqS3hi+hXm8nTOGbRr2PuBf5vjDhqABNwsetd4PLcxuGFC4tOs20bv8ImaOh3XqMymwuOpc
3gXYhQ3J7hK/Ud06O5NasTGWMiRPTp767rkn6IGMgnVHlmxDe7MGIWLEt9pHwQb3fz/vqMFwYqSU
/HJd5TsBLzDO8UqTrEugwFL2tHLBrLuuBbyOUZRYcSBC56xZAlLuRpDMym7XmNg3Y9JtZ4V32KPL
Pa3aWyWCcOXgIIVO6911M6SL0Nz2Jj3z4aVBkeCKtnUIPx2LCi8KaBjMgZk+F/WWA3LnxQaDDohG
HYnQxLekSsys5t1o3nf82zJ+y7W8dfyXlO0rw6NvJselF33G2Ewz2mHJEF5lf4zDu6JoN5OAHfA+
tSj3hQ/XOYvy3NzMXK39nBYY8KoG1/LjLCuSMqat2UPwRBPfx2vTGVdVnm/BGjj2OI2YuYdD/mo5
v8Ed1oYgYzDcJVWAj0msqrDFYftsWsEjbkdp1KwW6mFwwNoDf4MifyjTaFfkb80N5MebXGt8mEtX
nLL6050vhn5uuvyM1LUTxZ1oi21DB1/785M2Qbm4RmHldMxw6bmszPnO7gVNw+JHFdYHe3wv1eRv
rSQ/Uv8E66oADFA4sCs0nbl6AiN8CALnjiSBS5w7p3jAya6MEb48j5a+6diHJAsulo1BvW7aH5ZP
o7MxbWwELEdyyr/ot4aHRBIRQmfnDN72VCNdN0hd+JYWzpRcyOWI10mXyEM7IVAYNIAktsIgjV+I
SPno02HllxMwmfKLQ4lTH3GTzV5cfg2+YO8DhvkdOhIn3+wz5VU0+aR1r7RbxAvX1xuNsV/R9pjp
Gs1YUTJpws3NDxWO08XIAJbxq4TWikhHn7P3Opu3ZVxuJMtHosGC5paw9x+GJqdabWSYb72JSo9W
iRPsHP1awwbP8gDqTLZDj6/AIntgwuRmQCnS8rXOvn4I34X3RhmxT9kJ0aLd1ELKRaAyNAUaXEay
ned6ZaMsZcW9mZTbyGpWfvRqqWmZS6xqUq+8m5XJCjbmMO0FHLfJulLBUiR2cQqr9UB/CodYkjPL
rMpirN4gfHSM02lROqJZK2wLgiClU4a39OAZzkvotw/9MLDJUNbTjAO/RTs8wKdjBbWMYd0n9K+s
nJQBxSFuWS1inppbej0BW0ff8LZFLMOjo4qXYPTxlKGRLOKSJoDqQZGpr+hgN/hzY9wZYOeDXGnf
Rg64McoTXpVdmN15VbX05rH+rDvoJqFqYhE9pD9muQYx+Fmk8umpfu68oFr3oyCnI7efBrv67EcK
5akdg13Ypf62nzKIwWa4w+JC6ZyzYJVJecDCSY9sHIr71NnRF3dPBqf11MbBU5zV7V3sPIaxsffK
wPslHXHGUaB+BEPxkrreV+iu0r61LpmE6fAM4NJuqp+cbs7ulOTThgMON5HXfGANbHeAXqco68pL
jAubIADWt8LWKLeaysKI76PaYVm0S70WqfletrVe9UMfLkOk/EMKRuk36hwVnloREjWte7/Gq1NT
EM8Pk8rMXWexHXdE/4mxfE8lTQh7gu9b+4k6dQlRVI7cEvH0I4bLQI2YN0Fqv3Ytnklnbleqh+XU
UtOZI0OpAtYRjro5WAnBaHQHXdEOT66p4mW+j9qg2gjmsHapTXhGsYuqzDw0FhR02YX7kvyKyRIH
a04GYjUji5T8Q8785r5bNrkBW9B/uXaULhXUFF6Jn/HNkWpm9sKsqm2iS7qQmno9T58FUVaroEIj
HU0qesvnWm0PzrXDQL0ZJo+zmPhpYlTPjo9i7ZnWesTYd8jiZNsH0U/TkRRismTyXw4PYPr9Q+lW
BH1iZ1n4s3xPQWa2dsPFdmx7bI1ZsJkgz3nXhnHhBhGlEbN3Fko0HIbZk6GpvZzGgXDMFr0P46nA
0Hh/JpaTxFrW3UhZq2trbQvy5gZrJv9Di/iQ8XHrct/OgukALlphY1vlYkxQk7q4/WkRQYTByo/W
mQKWgGhcBMMG1dEDVY9/xT1P0Grr9uR455LtbCuZLNF2sdoGFe8SfU9WsfuZY20VxmyPhxmX9oRt
lq5UtMwKAzNbwe9JhMtNlZoM+JlMZHmaHXHyq89Kfa47y96E/Y+JUQK/0/kkRL21AXCOpT/2N4hk
kWSTICIICK4cCKfwi+TBTqd+T/CphIbi2Ct8qm52MVOkkLFgx8LqJxOVOEmNjkkBVAwzZbNhqnIn
dXasPB2uXU2WS+dSqrD0shP8SEqcLINNcox0ZXMw8+g0+qQh+LyRuMmDmPrgyyBOaVPO0aYldWcC
Two9sCgJ3LwxHZfAmzxERaG4BX7eo4t/Rk35jiH2dAMuytZpr1ljP6juppn246lOjRCjshiXNdbQ
MkK0cmgSU8fby3qC9MijothOQ/miHDXuc5MwzsjGwgUlb4WOdYZp9N490XHm9yEm0HyGVq0IWgYs
aHBkLbowfprxJZz8BDe0y1oRTCpeq7J9DMD+uXRyQZig8Ted1BunGsOtpGM9ZsJC2zoJFEYMTBzw
ODsvoo+cu8kyADBl3qwHvsXvHUQ7kQzEmqIrreI4LY+NnMjLGNyF3bobpfAODFkwrvObP7oeDDbl
HkJWwsiSFnGMLCeunt2MP8CZ6wtlPLDc6A5cxR4DXodj98ZvDCN0hV9H7JYvfRSwYDXt3iT4ahlY
Vr68LQIROVV7M/4qfD7nues2flSNe6EJyuiaS3+jo4Ql93r0K/KmgWMCu1z2ZpQhsjCkhtgjNrlK
WOtGFetOMCs6wqSOsv9amXvG2MxXK+oIMdHPuXR+5iF2OFuZH0020IABpNs4LvgJQk03OWvpdj/8
glAacyaX+Ak+1zuEIG42u+x9GLv71G3Jvpzx1g6GkSy61jd2cz5cPBbvZdZLWPHCCO6TaQ7uddz/
nqJSrXSkIMwamw2HJY9DVtlnWe1yJ8B60EZ6TcqTC9ymmd3UT9M1bjhdJzN/yNw4w19QrnX+Zlo2
8XFdY1/GUnZrtFOP196pLbMSTpXvPDVJJFe59HaYIXOuj22yDrNhhCjpgUfYn+28Pt6orhtP8vbF
9/PxRODub+m3z/Ho+JveNODG8KNuptEjFr9qHvJ0uoTVRCaMVWa7yiSlxwtEDeAMUqVgFw1rXhbM
1VqW0PCLwszbI7kOEUK9W2zyaKIxkbQ4CvE8gJqwAab7uG7NEWEZRGNr+GrFxk6CqoTPHbUqCoIZ
cWYGvCGUGV3ImhZ1qMmp6Giu2AEpOPQvY08vR9fD3dCPv8IxuKahPGVjTSNLVQzaUB6ZH01Zn8KR
GKogHOlLCZDGobx28DL7PMO9nIw0f5zM9mgMWb9qW0yYI957bCTH2ig/RrEPNe5TJDD6meBNSX+Q
ZlXuZzPBYp4gPYZD1EOKncBTycCiM1/paT8V2qTMFtTTU7hJRlj9bgrwuprQLoU0PmYQhUtmffi1
ck557pF6Ehyjxg7Xvjtd/ELTQSrIMOKl7GtR4knx2Ra5GrAM33K+jcdLhzB0nSCI/YKkEDx7OQpR
R+RH2pmLUjfBukENWkOs4vLuuOhE6VOeYuuPgXuXaeiy/8ZXsu6rYljns6Gwn+DZdlLnAfKCTlYV
7xvM3VkUca1y6tsiOJNhW97glJRfGeiPlV7hnMYMiSvMWFwALhljkGGJMTVpje34yqgIlonsNOAZ
W/fSYUfTZFjIma2Rzazz09KSob0uPJFBMSV6TzbksJjsLCDNONoMOil3k/3Yj2N6l+dUJ6yP6qCr
42QAWPZAX+R+CPazNLX7sMOk65/ysOFIl/rFGt9TJbx7c3iNUhP8plXD0lfdpSy8vRWlUCBiKtk6
d4rTO10ZieEdbyFXTVCfvD7SW143K23nIv13uOvpMWarwuMD0JYqj2k0QB6b87wkSQJPlOFzKGgC
Exsc4EY70NBtTKIJZtLFivaUYvCCFMCkFYRsy2nCPk+he85mziJyv9qbef3JqBBASvIiDlaif6iS
kDgSPdINmYIcyVruMV+jJTLrowcoX02jv8Y5E91bcYiH3gEnFfWgV9Yo3PcG35eyw/B5aLoLC33O
1W1WtGKsk6Pwl8APodFnw0vQTT+suP5wrOC1FsK9Vmq6digOeZiJZy2GN69M483Y0YZ2JO915qNH
jT2cXpAEbN1lHi3GaH6Vo3dXKfSNIOxWjZdyeW+rbGOk9kNheiyymlnEg7PCuEbXyF+ldfpgiSBd
AeXkNyE/TOuF7ZEVlnQ5poeELwWSrs4CSXu5Wbal0MuGTRPDyIU69Jn11iPZAxBZ/E78BcQqea+x
/3WvBHL8HoylNXVkFNaFXE1++TBPJHzVAlFpnHr2C1zy6aiTQejv7S4wj0WhljkXd9KD2foEb4jc
GIX6EhehU9fnAVau9OBMfJWStVLPq2YuNh37GeQ264FceGwAgmctcYktc0SVY2rgVZ/oSuNBqvwj
xX7KqI9HP5Xy4rvtdE4brNbsr8IEisMYa/s+nfjCssCeL/+IgM+PjRnaz76TXSIrZhUewWuq3o6v
g4WUq4yh/CCYgRM9BR2PiV/fRGCGO55jQCJQnBC95pRbkg5i7DGkeMYdyZdFQuMoKoL0lFAC//nu
r5+xQRqP44155b6AljYfZLtzpsYyWRTZjuVBMx1Hi2uF6RFOQFoTQW72sOmdYVr7gklkFk4co8Vf
Zfbm2W/BM0yhrB0d+3IcXRhcS50ib/qoCLlak0dJdonAxeaXZ21m2YNJI7qtqjeD5FcK4XGikCbG
rfUFfGWN/8yzJCE8rUMp+xyNDh8F9XXZnty+G/Z26hASa7sLmRfQvT0JbFZtPc/Z1KBcg/cTLEpU
PhZIP4mdbULUccmZPEEWnsuQYelj10/nhhS5Re3MB9mM1kHDYrmpHg+m1ZyiNLxXzhhduqFqyMRn
4+BGQh4sf1xHdtbdS78/taKi72nS1YbIDrfwHBxI8TyeHNu8EuDUGaF17nPHOPfaXNQepQUdsa2q
XHWv+mYP+A2FBJe7khYxkcl1ttE0QmAHiioyHGXZ72elVz485VoivS4kzpVF0oqO3pybbZuwpNnh
eNNynrr+kLnq4BeWvQo9XmwSxICJM6q6IeJwbdgkKrAd0BsCZdkaeoRbirnaNWHxnhtU1CQp+jt7
2oVkrMyCQaBjmUX0WYKT1CYhuXG2LYy9Q7BEg2T2YXc/7YhYtTw0gXzmhlI7je/zufY2lPbE2Qxk
ZVbp4NEWly+GaSYYJbHk1kT5bnOKiEVPONQ9EM6ScvMlHoNhr1L1QkwLv9JLGk7t2CC9dO9wCLR5
U7C9dmc2bfBSFmZ1JkMIGQayfqoS8VCN9w2jQjZhlhgnMlBxd2JrzybvgWlaLArdRzm5HMnIXiWK
GmJ2kW+SyaLCzOazBynnlzgnu8K/9yywzpbUAwYhkGk2x/KNgNBfPuFttcW+2I5onmYQ2plyvpyA
tbYZxKvluAvXMT6N1n8Z0PwaFefnKTe+IsO5myPJFGUvkRTm3qNLvWOGw9rTt5wcBp8uUWWWUTNY
tDON343WB7pY4SLOW5hqvSHLkYNcQ7H0DeZWe8rEwvedtcGSuzRI2im6A53OZgm9v0k1XKhMdlEN
vB7NWF+J6mBQarNxIzg4V5XOSuRgNtQrT1EhT2bUtmQK4N7tahbM1qASlhpDMUYUMQ+QfG+yVMw5
ntGinD1Vd5Y4auWO5MW6iPdthSPIFRLsrmo/iCNZxV0brcoKA2KFK3ORxUOzrmF/Fhm7lYrcipXH
x6DcYF7zNh4NwH9ijs29U1mE+TnBfZaOD7i0YUExdUusDZO6jnhyndsH45MyzKTNAVqtCbn2NlV8
y0MCtDavCp27zbq7yU3RdOc6xRFXvrFH/mqdkcvQOLwm7cD5Ntc/02yAo+7ZeqTV1RKdefUfxzFc
ZT6ugszBnu1XYbxVTovdaMH2atqQoYJZzHJWSJfDhkJuvCUOLlLfMpkWSvxKHBqb2GUf3du9xewx
Ztakvk+ehegYPsNov3RCYenJe3NJSIWfi0/KJhCOKzeDTYbwMdLTIW/NemtY9UeVWdegiBCuStPc
D7T9erY/fpW7pyQZ79wkoq9lZQfA530FwcHHJLEgYnWSqb+eSLTj9Bl2TVE9Vk4OKCOido0NHG+N
Gpn8qQYD4RJHxXjrslUAJgbxkVOLWBWqoFqmTRou6wgCKSU2nzGHpA8HRGtpe2sPxAtIW8pl4bEM
p0Z98DoMuo2ir2EkKS4wch6KLp2WHZtvBt7eVcIbUEStl5Yj0O4AblpXcLWqmc1h4iPu8uKXyhsw
x9abtyGBQejv40Fln+ZEth4z2957nj/NiWyNO6FeRoa4EkSga+MpjFZh0KJv98WeVD+LlFBCxZMm
/4zgq3YyrtH9QiZocGLiUYfSrGyisg+poPNfNAMW6BsBFGv/Wg28nopm/8Ku2ARh7hlWaaGDrRyS
h8i9TFhTHwKnAzyeixMvbgDfUil0a1+f8yl5yQcUW4rhpRVm+QbZhQNhipsL1igMddmpz8zgbphp
67T2bUafLunvQuITzTTuiQNilxg0RC7onvSH3H/kpFgAGBM33AccghXePCMyTwgrIjeircGqHcyK
yTCdg9mTF3NtDQzY02s+ZnJrVJ53FH6ZAk4h/xIJRDaoSZCka093GSPIVZGfFB3hnIvVT0YYLNqw
JWG9yxnz+6ar4CqUw9LePOv6QWXzuvJ/SINymvZaPBlLp//hq0crozxiLTXICEALbgKJHp0DmH1A
MFo86xmQrA1XIft/I/odFxirxnUQ9XdZOFPeHvKSOFNb0H4YaAH+jtVD6MjlUP8aE+QWUhGj+FdN
Vy/lzQijej9GDU7x9tAm2SYt3aPfBmALJP7C84cY6Zq03d93Ndf/Iti0vPA+poNS4xTdYC/wcWYX
5AzW7pKMszJwyOaZVoNtE7twCMQP2yVEgd0lLqN1nNjvgZ0um5vLO2eT5MrnFq6JPdEl9Mw7f7Rf
EgZzY0wQ+Em9L5KLyLPOPw1HHZKwf/NxEQBUoR6kP6usO4TxXa/ra9LRiRrN/YyZt8zrRz9CX/XU
r16R7fKSF19mfRJ0QiL3RfXHnsyHJnJeZOA3AJD0i6rkzsqdTcQgBzaGMVnZPfFSRYbtGUeyQ5Ms
fK07xnuQlocHYk+q2smcoCtJwxmbcMmTNJxV2jHPpu8WInkLMMIQIoTUyJQtx9hE4a9BNHdJ0bHp
AjkzLUY7t4dbKh7MzVmntDyNLZkg5xtE4dLLEKN3O19mrpCgDbiOCN3El3BpKUfH7L5q36rgczah
CDs8yQrBfxZ2vCB3CCdG/JgrBGBtYmcLkz1q5F1byIPLrMH0sRgp+hvv1rRmmIQJt20SLN0B5M0W
gQpm5r/rUB9Ze+zDUBqXKoUPiUOKiM4ob+av3Qj8l7bECZShdR/b9C8a08A64Yc/ncLmjXNXbPg2
FA8mjWhNK3OON7PjXLVtffpQzxSPzpaSZUU86FEqcyGz8iPG+G3oN48SSlK52enZd+vzKC3QlVvP
pNwU+C5Kzmnlb7yOm777PlYYne2WEBpUjol28qozq7fEKD4ILb9zBnMJHrwo2SrbbfFpdNkhnKAk
22hXWpxYPZ5X4d/3VKiJmnZ2m47LSGBAEu5uMIKQRikrDr3AI/ahjmJ9HiC2AYdtLAHExHCJSKJ7
3UgyXW+JU9oZlsob9m3MVTpMDiOmfT3VV1TaTYELzCunuzZO381oeg4B/RE8AAo8ezkqdU7dhgON
cs9GBxPYSIhyoFOY7CVpnJLUIiNqf1slhlFnh3US9ROz5M3doppd1LhrHweWLaCpO4KVPQPfKj2O
3N21LWsM0StL8gKOtTL2VV+Rd8z+FjTBqJ9L/4B+e9Rhsii7ZF95gmKYlm2X6ztBBUwSw4tTUedG
cc78B++klfuWT19ZFa+aoth7Nu1FB8DYeorVcDRdjLmT8SMfS0TBgKE+yQN70DfHS1PiWgh/NNPs
hN1xWZIsKqZ+PRrGscJp7YfFxppi2tLVMs/8g+tQRfa6v5hcHUlFgketP/RI10DL6XYlt5ZhK97+
RvL9c7LG3ydpWLcZMn+fo+G6Lu4pK/Lhah3wkf8yY6YuMnsijYb0LEeMuyJ7TlKImybGrFWTkpSL
H9rlw0f6JX4Haq07OzLIQaA54s1JrL6fzv8TmP/LvBaHsVT/87iW5Uf18fM/0Ze3x/+BLw3P/odv
M5LFNBlHwcwVi7v+0JfGN6P5z9ksofMPQMsQ/e5fyOW/iUvX+gc9fscxPZ9Y4RuL+X8YzWJZFlDn
3w4pNyCS1EGkh/R1It/iSf1n4LKkVcIRFSavhoHALHAqtUI826py+PK3G/+6x+p9+5kbtBMwKNwe
pqZ/PgwP1LoNUsL/O+ZYaiTf1hYgf8rWCBpunm2BuFKMKX71fe/3La+JMFZaQDh/PYKxCX8e8X3n
98MGZypWpW+LP3/j+z/UVFRlt5HE1xzHfgqPkj1Hh6+Z/vOfb9Mm2QrHKfdlCWyyCJGY6Sgk5n7q
YyDRm5e2z2wo8TrGq+H1kyKU7Xa7Ny5ZE7X3+CjV0fFqZxU00M5J1cnXQcbRFh1LgYYl8lUkpDzh
WCkO3/cWrfcw0epYVxnjFiqW78egZrQcolixT1jZH2WTlABmxAJ+3zsEIn4wuvP3fd8/iWooclmn
w2FwdfhIUmC0tVkVlri2i+uUSTruRnNg3qs6GKppCxont9tW8N98+32XsgZ1+P6O3QLmy+/bf74d
bn8l+v4r399+/9WcZL5l3hJoiH2xZDM+m4uWPvldc/sy5eZwkTW5NreO1PeXm1VCNgxcL2gDnWAy
or2XEPBdky56jtgAbbQTZ/dWfgtyYdDAcx2RC8X/6t4HYEk5MiIhDMplrslDDqSbbK2uvwquIvf4
ENQ9pr/2hJYECsktVbftfRWA2d5+lPz7UU6EB87hF//Lj/79i66tnVMzT/piBaQimyRCnmo7zM6E
wkarll3wm4Vvxm+JqcmxI2Z6LF//eijafsa8PHgzMsv6twRrQBUUwU9lRw9ZFeYXx57vJIMCzv4Q
qrPtlT4eE/3xfeuvn7d1pfuVJJnMn8Wfh5qzpPUM9tievx/nFuPvsbqNjBgi7ui9yUCq7RgTVMP3
05WJLr4cBMt7RMN5tvtPLvSLFrPue+1zGnqT3x3I8xIPUYZOn3pV/4nc+2ZUVf0EbRHvwroLNq7W
0Wst8fXcHvDX36bzzBOT7v/ytxvooQUTjKrNDIK/QeAFqnDL4tqF+XyavIpB76VBXYXHzHKLzzJS
PmFXQ3QMS0YV5flAUrMZC8SCaVorj5TAcpb2Ib99+f7u+2ffX/qpgZj77x4zFqAaDE64hmVsr82g
8ohLmdJLM3j3Q5v4ZAnyo1ZbiHEgaEZmeo8mJktyXFybuQDcbPwqvURjcJ/m3KrlMB8GP75wBSe5
SgHENVNhH2ojiWqGkQjrBChonQLRI1Tc7i6JlmdDcbv5fTc8N63Tf9/z/bM/d//5G0MVYw0RRvJp
YfiYeW7vXmT2q15b+hyZ0XxSQxyt8s6CKfsP1s5ruW1sW9evsl8AVchhXypRJEUlW+1wg2rb3cg5
4+n3hwFZoNXutepUnZtZmCMBlkkQGOH/tWLX1Er0Q/FpzAavtfsQU77YRWo482qmd89U10AvWkx+
jcY0WQudqTrDwZ74V0Fn9V8ar9zRkzGcJiOkWb9vbmcCfVO8mDd414K8mqN7m0zoZT2M0bfYDY99
F45/RGVNCTuzKIHP+p3detqpMdr2bjLUe1qilYAesZlWWz+69YugeIpdNQfQJQseTJ6FHK1+FcVG
3jzayUn0Y9RyP+uG2zizsvoirJjNKD0S7HIkC7ND1ZIVjK94UrfOFLKl6+i7DtLuLnJa55R0WX4V
5yRPNMVwTsaylGHazaR1ODzNS0lKLEW1GYmjn1BH6pLIffURQzqR4OlqP02WRbagL7/F1pK1Tm33
IUxdaz9MEeRfJAs+RIoNTZKd2z9SMixiGxTJuW1kM7PfJdUDg5OHMQ/HkyzcgGFwHqdkYqYT9udF
KzLRRos2FC0tbszbD3Q8L75UvaBezQbGNJfmt+Dgj+WqsSiqmOqg76wGUqeKXM6B8hcDS3KYKgq9
Y6KSRU0UXihX06X1Qow29Zn5ahkA4UQTUGny2zu2zz0IH8+g1S1TF2B9yDYpaImgi4f6PkpZ6rTJ
d24FKnZXT9Elnz5yCqRlHvSG39XU1d0vlECZqXKS9s5N8uhjn7anEVqmL0a1y0a/uOZOGx0M6F5e
lkKSoSn2VzOn4ckPIQqmM8T4QPvIB5FrMb/JadENdyRD4ue2Ur9bi70KBBNlZMU+QakyPRYj3fF6
Odpfh4Ee3XDO8ocxduOHjDssCUnnucyLPUgF/p2lBOVenXRm7QP/zl9ETqH6d9tWjkSWmDvbo4Qh
VuItR7JsVkAWgWuq1rci9ygiM9QIYp5ijrDd1NE3X+lvq7orPkWdPe0sc/R3Ni9nf9AEeYgYfxwC
Y2cbWQcA0SefMe5jl9vxyK9OSCOixtS4wuRm4LmAVRU3o2elf+rqCBpYZMZ7nuKyPxKG4PWmyP60
3ZDJP3pXk+F73uRcSKvBHTcU6R39j1/6OrSe22UJppSOnZJ+G1rdrqyygnVEV0LlqAAFvi4AwyKU
fag0TLzTCAPo00/1e8NIzO1qAojNrL7HIdDuPfmwW1dVFwCgRNP5bi8Qt0pFor/Kp/yx9+jCCunF
FeuucH5az32mk1FlpqQowxLkhgfrPppCavpQEtEyyWOcbDXolO4bd2KAhurCPzTzohYbqOzo2I7r
B/F1KNmqPH/+Eisv4Z4glYcLIBSvsVYht32DlvHR2/tM3trg1H+nNQPst3ECHqrWrANcgcY1pI7B
F+6KN+0AmJRY+I6VHRMffhcQCZ7LvqQfPlZAHDOU5lm1WgWWjksDECGQk/yhu82oTFyK8ncO0+IQ
g1ZSK+oJLONbmrvau7xx2rt5pqeYhFN8IVtRyFL5SXe32clRuniANE29OQcDedOKYtuCSGwwQbGc
RLOKo6ZF3u0Wb7MTtxZunqGfylNNks0t3eHIyxP/885CTWcUgcHojzo+AjhE0gnsNMh0GKa0QVG5
pSfH/UQh/zMV6P5RA5/jY+AON77mOZ8yM1EPNoD7l85i5VZ0UJZg4gCNjzYKmdYJE/O5Ztj+idru
o9kY6h/AWWVHyyeTWmnD61L27Q96nNqbrojtVa66PT9WYpfnQGeCM4Y1F2wdB7P6ETKwdaNO/odM
7yowDOcYnMvFYp5LvyGTR01CTCSMAaPMbVzNx2Ca6IB1jK9lBOV2SGPnXTibuXdjQkB5R6WTjv+B
LOAYZBW1CLf7Fkf8mIt2NMYOzsjya1EPr75ruFUrHl3hPigl7HRmNw7MlOjBvmdOWXayDLSMHOQo
Bop4PfqdLFy0YjLz7kJbIvegK01vhwsRFnzrs4sgqlCtxyBDH6qO/HXcO/Mdkx7qncvIja2DvC+7
Ta4vyneyOmDqnRZX7WZT9GZHavwtnByJjNa/kd6mmOHqJdSm+J1xsWAHOTqTXmL87uRTWzbHpNZv
Qj8GnqFL469wqi1V4jk9ZZ2qPg+a90KDRPJ1quz+KrF655AFuvkIjcul6jhAuqTmN428K5OJP7cl
FJLWRV3VzYP+U2ZWYCBemKHePFjMVYnb72RAQzQP7eKapGD2AXZdMhAwNNdJkbbr92Sqq4m3NP7p
KrNkNNEAYNMyaPLYlMNHR02Do3ydZBFXCtSvriLzFVO9G3kKESeoSK1dEoKRXvBSek07RLsrnd74
NNOvwk3WdO9dvyv/6JrP9SJ2lQxERAO8CLuOjE+bk2x1XX3nhJ/uVdohCeayZKwoqI6ulofRvq/M
H0wQhTeB1hU/NeNUHcVGls6iOkh76Hjl/qpYwyyy1VnpyuoY9iyrs+kxCMYIDv0UuUnyMrEWlCbr
Y65pxY0HFd51GFvWRwN0gb1pmOWlbAEXMk5O4H4RW62hUaRmlEB2q8FkXQOxODytwQZAT22TP4ds
/3+cqqOLyG01XjlzZV2qcHo9Im9wXySeuT8TvZkZFHGueo22p81VjsTYApTowHTXcVNaXejPF7KP
YFqSwJt2c/2ehbDeljkA5naugprAeL15H8yFdwcGOndqQEW6zA9od18O59kFEqMIOpC9sVtdksT1
7hSP7pZFJnayBHGCScTDUJIBIPlO0dfT2TnElo6dV//tPKII2vYrXTkx44mOQxO1Nd6tH1b9b19N
oj+UCqw+p/cYrFw+tDVD5jvTB5FArPi5+J1TQOPpvgiGv0AAVi4jSk8ftck0T1CffmJ8rf84OrSW
O3TWAuu0buqh+dZlRnoSFQ/vxRW91dZOtjpJsVuJtWr7bo0lOwlIrBTM0o9yrizhdR2GEqYamSye
YfE6aFy2anBrdp2EOpVFB5WufOwc4EGUcGj2ZUvf89AxzgZJHfBaRpi89OZSr7AWbJBQi18c3vFu
+4HOK9mqbtcfQc+YmF5Dq4ROed/l3SdxBR6ifyKreCM7N4iDl/FG7ORENmhkY1kXp9qODrMzBI9m
11xMAHE/hW6hPQHCZN95RXKvLiKR+12+MBMEFGPfzLgZqLTOu9TkFllCvzccDf6hmAr3anZCiBeW
JyR1eS6adP1Ylpl3EhFcWeWdFsR/iE4WcXKjwmEaC3s+4yy1eYwS1z1N3eCdoq6LBu8idoH07Wni
o+QeROCKxcaLbLkSQCe2rZuAnpXp+osfa/dnSePf5PopVP8jM+totk7C3zQ1i3aId5nZGn5DqJmH
+o+I+s+1uZBShF33uQZ6G+TKsb4pKn36SvMQDw1O99lX7OHW0qr6JqZ++dXGHrLdV/tN/qt9tcQB
SXr62vL7/c5e4r+dV+J7pvFqv8R3KC5cGa467ouszu9CmLEYdgqKz2UOw8eQAtieZHP+eWRGLx7d
9GNGS9lDDToptV7kvpZMN3EGQpJ46XP5pzPo1WNf2sWHpUWLqmLxGfw1/9ac+ODKVrEYuRyH0uM1
seg+efWtOIfhxONXMNL5t4QuJ0CiecBXmYvT3AMPXspJlqos7GNCI9kmYjSB253shyn5Gg70yMnu
TKHzH3E9wyZG6YlGL1HrGXSMUCGqu0AF+ApqpvJ2pnXjkwXc70Xtd9E9ybj8Ey+7vAHN40tqN/Zj
r5XPItb7uDlMpCtAP53yTxmoLsDnBvNOYpD+pUk/C5OTaGvgBRLzR1L32tGcCt5cYCKFqHlZ6NRU
iuxem9VE3ZkX1rKhux6MNCOrwEGhpdRPGeBOa9rrfuNQMozCm6b5d970NATxg0iZe6B+G1FYVAAq
5HWs8AH0SWnzfAQLyeFB3Q9OOtRnIoo7F7ugmS7bJGMySrZTV0ADARj2QlCjMB3SOo9iLfHLnpGL
TbadQ8KLHUTm4QkOD5glOKOIxGE5D8VO7X69vPU8w/B6LWLs0Ax7mbf1fUwSKi29+i4wZ0AZl6PO
TXsoZZZ9ak9dS/NYHd0CAv202WwuIluN38J0sB3dqmq5OpzF2+xy4A0ALW6vjLCgGK3TtAzYECxt
Nu0fTKSaCb1Dc1AeZcnN6fWop0m1JHn0tl9sVnPxFHNziTHmKsA6vXn7Ti4WM+8Xa7Hv+/i/wV/F
b+5Hmum+vx9ZDl8Vi8dh16IA6b27H0VW2OreOPov0NbaXn3pAiNgzbXDYz1lAKkMRBPYhkAS88v2
VhrwSs07TMr4xyaSo1IHM7sGheHN0u5hMFgjWh6pLJOGldr6EM9NtzOLJL8KSsX8kIH69xh5wLjP
A32+kQ1qkz+4/ZEK1++NW88FLH0xhnL53DjP98wqqAtV19LIONVPskSVDu96+FNGJpaSg9kmhy5d
OO2W7TuZbEUhvmInoX4n23zlHEMRLlQeBXXwXLePWmhCLEWespDEZbzkNWXvwlF4aVMguZbtPKXU
gUevWV3OrFMTxgCmpDH38ry+JptmwF2+BPr1DBJ7dXx3hjWECCGPe/UjzKW4AIX9Vfe7b0asmM5V
mzd3bR+StXd8414W1YYnopht5cbxDObfFwWjFaGxHnZjtXrYk285NMwVwS62B1rzB23pryUgQBv6
wZL43tJgusVZg9VDd0/73qzVzW1a0SRkGV34QZZCre6sqqzvZScWumK+WlSmHX7oSay8swBR6sN/
/v2mAfQf3xf+xjaEraZt8CsONO7/nEPZzi5T713ZOC82TU1WBkn9XrVHh/msAT6XfF5G1zS7oL3T
cY5gRzhHUXeea5A/2CxV4JTbaTia9ADVEKoQYlqWdS+OEmLdk0KhqEE66mI9j6giALf6/XaONDH/
npjXvwHREECd7QoYEPx5js1aDalu1Fp4kZMMgVqLvNZ+KgBdSn16ygwajrKyfj16J/OViXlzqKSv
RSF2eR9VQLPwEEDiSz36b4veN0p5I/teh3NsXGw2tRyZij4rl1CrqkeeVumtURh1o5lJjsOiOoVA
4exWoTcY8xpe7KGZTQ+gy10xZmOe0rF0LyxeA5nPoO1VK2oV+FvV+Eh72n7M8+7LTGXoBupLaHGX
LaxQ14Puei91qBjHvI7uSOqAJDAvw5LcYQ0avbq5yo7txMCAMlA1ZvQtZRUpzPDAwdG8CG6GCM50
sm8WX6sElc0KHOVKZ8Y5vpFYcg4q3oTa9tup5EhsRCvbs4gN9SnLnyH6XE7wr3ab27tziEJk6z9B
IogwKBMKvg54iUvkVSuH6z/tTLAaOH52mfX0qcVJd9XZrfMnk3Y0OvkZOHcz6T9Tpxlq7F3nT6oV
f+qlnn9gDLM6NHY2XvN6mN1VQVjvlDH5ZncZc/PQtzwq87IoTB9GhkkX9CLbFF2af4shXVltM63J
SSUC0JmqTki/sZ6ttqJY4noFcF36xIhVarbOE3MTzhP/nH1Qxgpt3uziuGwfGSm4aCyrjS/JLvZH
N/I+i328OHkk0sBttEHKXBxEUdJ+REtZrVxvcaGLaqmB58Oen/32ATo+4Nv09OS2TXrSoI3eRdr8
VVtEm5wUTna2rUDfgyoAxInNTowHx6XpS0LFCcV8x6GRYQm12Ymy6KbkuodTCGbZ+m8AzMDH6kGi
mSA6ZxyvcZ+rjrGKqCbhlImW15HH3IuHk2ubLshuncXUDYNVYiwLhIwMebldfZQtoxIkP/v2uzgU
XuA+64bKU2tkNnux8KjJnGLgerYYzQzBHOCp2k5xuIhoMptH6tYMvbGTBTYS94rXwpgZVUN9CrS7
LNTbQ2r47aGJ+OLSAPVzL0fb8l9sRC3Wa5xt/y7EtpWjf7XTjPSzlvbe9e/MyppBAHGdgdhXase8
KUABv5NF0cBOG80A/FvZQ7r4iW5rY/fOJKjbhKywjnUzK80+BjNtM9lCvZOpkEdfmlMHntavp9y2
m69ZfR503pflLJt4PbXs+f6Cel0brxe7GSYK6C+uWhQ7SGVSANWScqdLJ5E5vW4rs9PIFtAYnoFo
81ADjffAoIVzB2f3lexEXlWpdfjPP9WaSdfVr01QFM40R+UJUaW3ynHVX3+q6a0xyXSW0wsT/u5e
MZOHOrP0LzThTswn5sWTD/4OnFzNdOgcI2Z+SF3gfqbxo0sxHSjC0fgeGi0DY6b5t5nSbhx8z1Iz
OzKgCU+YfYDhlyGypKeqMwXUieVQhGL2bqsAqvxqI+rNWwwVRtmWyKUXzeABwJFULS1QsvRJBpGa
Iy1QihV2N4GrQeDVjd/oAuPxWjSbeSk2m3Ay56ci7dWdmMwZfCxMSVJLLEBcsNrssGaflzy0pLAX
uV7rGS0biGSRNPab/SaSoze5xJEQb/ItTi458qltP8TLOcVCbMVrkVP7zg5R3I8COQKDepUfZVHy
n0fvZHEESDPw8ArrlIWYmwZ1xFkvrlZhotiApIDL9hrp9/vVVmJLFLF3vd7bmzzpnId/uyQxWU+5
yLwM3gF/9IDuCoroCAJAuC5dPhUFOR72zMf/PNz0uZf/2fZDAtvbT5c20sPjuzCifSfrJGjExMh/
+eZ49j/eCh2NB1KaGmkk1FV6Gn/96mS1ZsItbwQvdmZ3k/8Rdlsa2+y0AfthYWtu66o49X3/0vkM
nylanjJ4u8iSdhh2Re19n5uqejX2E0aCeOQbX5SSeQ4JEDqhS+WnrBhL8gH/guUrvEx5B76pdd0H
NKyBcnI5KrUoXaDngFctSgxFKGoHqqd+9qaT7N6HEbvVxbPGFG5BzDVzTA7wEj/Eg2+c/EY1Tpqa
B8BRG98TAFrvzkRiwjhfv4so9VxUc8FA8OK2+YosaAA4i0tukZtiDSr7LP9RMDh0t4qKbqYLEFCQ
16g8g5aXtp+VwAza3s5VqU54ZhM+DIoJhE6Vzp9HaFcB4PD/0obqhm48hjIZ6LjU/Zb31yYCKqzW
J0BiolenJJrnzzrYVq2hfU9SI9kbS6mR9gVfYyoh6ChBimSQ8qIcuiBAwTRLS71sxWZQQvtOGZfy
Ze+6POMBj3jVu+PIGFw5NUc/TkDJlkN92cuRklJdeyejcejaDtR8L8q5dZqjHK2xZP+Pw3emEtEB
caIxwDo5c9lOVUF1BghLX8EfmMLgWdglKSsqEFHu8gvt9+U9j6CzcdWGFTB9mQoenGvCbCPmouff
1lyMLZO1feA8tYFS70lAwbQNF09wrweWfUVuxrj0p2KkN8ll6M2n72fdBlEa3jd2SpP45Bxltzor
jAnEVXZaE/hDB6L0SLLhqs7LkSGSqcpvQ9juquA66+mF55UuBCBiSQjUiXO17gN4sOFDZVhdj7Mh
vNz2DBvUfGwa9SroRwgi0vo5Ujr9TqWUdVmn/fR1aJuvNNvWz30JBGGi8Z+sOsH0Nfe7M3veTs7s
1blidkcJGV9VySLawOTAVe7QzGNGp8npXpfcLyAikP2gQJ4ZAWG0bt8ZblvdacurpqZEJ26bAuir
EkrI5QRjm/L0S9L/ehWenUb0KoS/F4wX+DfbpWyBNhl5Ttr/zBd/VrOb3K3rx0DRa57yk2IPZwVg
B7SbrDLRRoBdgvZpHjt77hinSdP2pk6ohYmdonotWObOvnRNlRH8xaT1YDGZpgUhf4ns+yytWgUn
GM53gRY7t1auaNdpV8Le2JXTV68xPgeAsj77mdFTU2WQPDCNVa6o7vwc5Mg3ewf7ELLO1b7je8q0
6aEqzeYeEi//jyJhEMOjcpsMfMIi+J6qpWILLUZ5w6cq3ul2ZX6i+ZTfJTVq35zEyg6Y5xYn0HuM
2xL88FuK7GDSmzGv8ab1wECC+2VWzeYSRBrmg6vZhmq3nvi5C+iNMIDH7GIle648tYQDxne/+NW4
t5SWdsvCtj5AZvl14O5BoxWiNCMFQukdvp5lawxe/lDF0TENgc6z29Ld5WpRnzKmYZm5BusUtnjo
30GR6K9EaMUVPQNDpd3qfvhtZihwn02l617Iyx+TeecviuvbIi9/Yre9FIotIMnntqJdXioZ83x9
AV3dDTPfi628j569hf58WeUeyPmVNztgWti/xZOXVHkNfRdPLOrK7S7bMlvYRjJu0csSaHbK0b6e
hleJaRfcg+ckphmk8cG7UfhbXW0eeemi3/b/FkEi2j6JFP7yPGrxqpt9943hZVKC8Sg5TclubiLN
5l60bB3LGI6hxRCcbIfFYduKv2L+1K7hfvXVNGAJjLRNqMMV8K5FTtqfBpWWW1OJn6NIjZ81Cjy7
MPSgGV62oqAVObk0bSoVIpMlBlcpG6kKr6KfgTanfw00lvRXtbHxFxVG9VCEiXNPUptEmRcD2heM
1yrc0T+8pv0774bgxaDJ6wbSCW01DcPkzFSJ/dW0saiRbqZMjDn3DV1dV101vYsqptDljcC1cQFR
FNW3/AYMl9uLwgw0zUXWgH0mrwgJ85/OpbwZnL09nL1s/P5Q4hXAOp2FWl9L5DVF4mXbYdNAPGiU
3Ogsnb+rX8y0aI7WB1l4Lv+jozOfJ7vUgibOBtrdoLQsSlAzjHsr1M7s57j+wyuj5hTv3b25jFIk
dfyiGmr7qOua+xKZn6gGl59sekLvfZc0vxi5TZrdtg4MIOEyjVEPRnBldb27H4e5+OTa+UuqkqEJ
rcJ9mdPP4jMP42uIDlDpfaP59a4N4DgxBvPv1mtvSTWOf9L8HTBil5rPTdFPN3rWGhSUa5ec/Njd
qDkjVkrTAJDbOdafNe7eT3c/jKf37oY7Q3zUQUCukLFIgsE/aFrlMavNIB081xWkpUmeP67CN5su
BnfZTmlzFLsGpCd46IEHYKYrMF5yPr33o6PRN8MuU435HrTqz0ao6qtu2a2WWbvqZGfolMMDPXxY
AEjfN0GOgZtRDNMvpelRehk3E71P8zuXZwFBR9rkciRKFYrjyDFMesdJhNeXTsuPD80HhhHQRG5q
15r+xR172oR4zrStwP8rrb+roRf/SAt+h8qxrz/0DCrf8EcIj1DbFqfUmyC3nN0zn7L9llZN8gM6
IZXf9IIabdWp3JyGKJwf6yDJrj0zzG/S5dMHp3R24vb/yU0s84OIyIHSE9V698PyiY1yP6VpBYIT
UbY+0NeLfUQP/NXgz/q1odIhDFjtx2H5XAHdEhy6qvQvZcrH0yHftCYnuhWtxcfuwktM5STabvhh
Vbn+8hZCpBav6geeNPxL8dEYvb8G4ZFSYl4AjuQq+6GzDF6YeuOUUwq6GhIaorsR+g9S6AhFrY0x
oNUMNDDA4tyKXESilCUDRuhQ0S73Tr7ZRjqwRi1z75fbGdfzyH6JzjyIc9ubk3oblFP1UQUWLSFp
Aw4UR0GdMAr66xHIH68yiu6vR6rBtEk3dF9pbmiO2rJQ22gAyW95IZD9eijSoQeehJoABko5XFqF
CkLFspNlC/F7FzGCngoWqghk8qqCiAskm+aBf2zzUNmdtys8+LYphTcPPa8WD3K0KcROPDZFnxWv
HlsoGqS9nSg243fn2Iy3UHLy7byGlsN0F5vNcQI2cvn2pp0Tvwznmx5kAB63wG6KRKPJV97s4hd8
5mVTLBt8Ns3ik8XMITMjwEDw1A7GwVOS4j6dLSiA7UzbT6B5d6AY3G9yORp7eEWbst/DwgeKauB1
2lEWoy9jaPh8GC0K4MIvKJ+8at7brOa/qgG3ezYLOMPC78Vox/uwaudD/LZMwLYfrKE5lOAv7uhy
hYxDtGK37vVIf3UR6039LozY/T7EaM5ddrG5i6lsk74ClTjtwB6wFmIJilC71EmUpyaz/Cf42O+L
Uo1PsgtHrXlsuvxCDPLFiib4HwEDS+mfsR7dc+NoyMLyiTOXz1m8HBUxkGdDNBq3ohCZaDdFoaS0
N4vQ8YE0FetxGOgU3YSlbxq3spVF4hhJ9AikIDexutoZtGcCYgpa36leFiMwoay1Z9q0Cuckcnof
mIaRfanajNeDJLkT4zM1HLSrn8jK9m/LzYevYNnfWHHpfc7oZb7u1c5Yugb1R7UGplRa111bv8lK
xz2zsKLmv1hIDCMt7AVWIPtem2R4yjk8QF7rHkxrcA+9br0ezZ0/wj7ythe1GL6T+fkACpKoZdGX
OHIUFItG9uuhSJksMi/dFozBs9OGwCaBnPfPyziTiY2EODvl2WWenU6stkWu2K8Whoq0/CTy/t0Z
V+Hyrz2LqEIp09L5mnQdoDmkA6tTW0JjeuGBXHeoQGUXmT/ZJU3K8JWSC3AueiefLgdn0k6WB1hV
aRUaWsiYeqiMRd4tyoGEANRD0P9A1gVHZBJTvhfj9TDIXOva0jXn4l0s2cqSFcBGFlQoAKJfIi6L
RJATM6t/CSBDtrfmrgKnKu3sgyzdvAzbZ+A1aKFh83+e9SYwiBxuNgmdQ9qtCEE4tA9n+8J14SIE
CGLg/3EJusbvI94NQVytU8ZIwRxsFkiuall8oPgsLXFARGOXW0391DJ217Wdcyc7kS9WzT9F4jhr
MUOoi+NitTm+hV9FTCLt+4I2BcYy1fvEB+qax6P+uoR15V51mN28YDBTuwftxlSt9H42U1UHXxyt
m4w0QE8JvIQiFBcJA7TZcxBa5l5c1yizlg0AIjYfxXcNI8YqL94MwMGkeHY65sHsEz2mq0hcJHzX
9eV1Z+VgFQOPBcmcYd0apB4PrbI8a7X9lFIfdfryoC7Lujd6CG7PVLIXL7GUhV6JjH4NKEfl/86R
//+a3itwX4zZvHImtV3/76c6QLiqzs3OjyWGLNDVY736qHwH1s/LphfZ2SllP3radGXAcXx51g0f
hvkdqLx3Igpk3Mi0uyc9c3kEkUb6PIa7INMt9cqTGRVtMrI7YGrv1pEVpjDSuz7lcU1lvJmWWkd5
zOoseOoSeNbsZGjpq0Umi9nTGKtV8d+yAwcseFK4eZ5S0o3itJnq5tfcqcyHzRL23mfDyvTjZlkp
0EaCqV3eipkoVL4PV3ItEl8Uc5iBgfYv11JHvUKrXj2v19HoaRCs18w1mFow3vmZa9yqcZvnF6Ub
2Aewd0DXMQPTOtjLMts+KjkExaI0L9u0X8hq3xxEte5zRlBpz8w+iWwSm1XzPtSqE+m2nJ1Kzr9e
ilyVGJ2dVC6irmsAsZ3kEygn+QKuWX1pJyY7fG42D4Fa8Ivfei8iT6t+vu5mz7htZrX8kud/j1U5
fwqq2j54QZ5fzYs36PL0q4F3vHpruvIi5kOjzTzTPYMXkl+28KZXDGC3w7GWQ9XXlwwJ+zIhOZL1
LfppEW4aLzX1HbTN92cubaRoPjwV/+a9Bkq98C9+oNMbCS6nWRXb3p4A1L+RQNtp3854dqXVFIKL
1MFPPZUGdYdljgLclmVmErIqiyLdTmT5Mrexmch2WzaTsqrw3fbvbKoYaNXCjkllLwFl8WCXAtxF
VjnDptriWMDsXsdB2Ozqmr55unooIoW5ztyo14SgwPng7o6GEV+tekPT4gfbiwagQwOSeyEJfIan
eGPUeQDUwxptGSQPTWy3YIQBCzrrPPGuzik9zh6Dffs8bUt4OTKHSp3JJNURaLHuylYYg1iFTOxh
0LtVGt6UYry6rKsKTFB4s1q2QxMd1WT4YWSgB4PnFR1lWSOsNv/0WiOscokAIVLSu9rh/PTnzutF
rBckV5zwenE1K/AmtVSQoLfwZmt8nBUQMqOZYkE0Lh+AJvnSx353EKUsfgzyJ7BAwJ1aCrN6cFHl
y1TDLpwmxjIXD2doI/6mKdOf16BJU9dp4+w6SBgbngezvpPFJat+t0xy3lW1SyeuHK6axVqpU4aM
h2hoz3xErbU9Pbyr+2IZNlj+PtASXXzW4HBgrVcB5AhwYHHQKx+iAkIG6SukK9C8d5ZFtuHg3NhU
IGjMo6FRRLLoupHddAMIQJutKMSuKUFNV5nDY4LlL8+dfWZ3ef4OI885yZFtV/DJuWNxsyl0eXbX
q3I46HG4J1fJc3qzPMWvh+IzNXxxRQidiXMa3ewWdOdB+dCMcXyqtfhW0Flm1dae8iCkpKAaL/0Y
a0+AD94KpovPHN2TyU6gW4KY3aLb/N4s3/zczDoy+XqdKWVEMYYG64Msltu9Ho2ZZ57JSnCa4QBa
hGLTOYl23VCkutQB1BsvVNATTrnPRCTvD7yTsRNRPbevR5uMe94nF4S9W6UPm5NYvDPrcihBaQoe
mTfC/+wUc1l8rgvm46CoaM1nM4Y/ENgW72OkKRPJpmw+mLXp3Y+Gq/A7ZShfDbVcU7ubbVpnM5UM
b1ptc22AN8g5ZlHfPFZtrBz6slOvfT8vvwCKzOjYnH13LN27+I8WhQt5DSgC/x5js4ham4fwZjCq
bwMTFrySKDp/OaDABFBYtgHvqBe92esvXVoa77WtSspsM66X7WYs2m0rkeuhNF5slYmazTf5MXuZ
frN9DeTTzhRew09/tn493n2B4AgFhrAq8t27b1ATQWZnZMl97I7xPR2X9jKvAAnXNyPJ2ltg+xll
WLaZ07a3IQhnKgw7wGUs2p662L0t4wyLSbWML7yTiZslcxIDzCTg2CvtjYAqTGQnoZ+etYtQY67q
0E1MGaolaDQrDkMaA0TeeB/IR7pXxZjYt1IBo3voI7D17mMTx8HH2GLodymf1XEYHgHfnYAbZ/tv
TqMSWLBEdhG3gj7/4JBAl5RNpcf5hyaYlloJM95FTw+XZinh5WDb/KSZkXICztY/QVUCPUmhwQSp
qcMXkcmymaSLMXDYNzDSJcfVYbOzSo8u0GpBbV7ivfNVs8nfq6Nzt7rNhpLum8x7MBj+ulupBaM2
vJPtKkspZLam2kA/h8mmkCOg+V9lv/Oll+SpUHJz96+u4rXFlHA0iru70egefxtyuQgx+51rYjmk
0LnzXG/a7RKV1gapTi2aXVw15pVhx/ZOXTrTTGs0r7rOtdZGNdHKVltAr7attLFtxv9Pvmke2YdM
Sf/KDSdp/sptXT9kY+1mtDXXdI7N1u2ZrGHEkkZBfgpmahCFceh75lOhRlzcwghOjYlBiEsgmNr5
C3RUyhzFJz9wgEAFA79kIh+m2HzB8Y5tmtcuhilVT7KHCvgArFx4EBEk2fMql23mpeQYrNW880Aq
WQ9FOafgORuFffqdpwSqowkGUfCSLiD/jS5DA450mZU/G6OX8fht2Ubwy2YK9xBFMRMVQcf2O5M1
TDiO+j6Ho2fQx/mkgiY6O7QaQ5tYhw+xMz7TlBse8nnISJ0ssjkBi8SDdQoOLC18EJksRW/ZOzeF
c+3MWjH4k4Q9GcTUtwHbNPvnADRYMHwJJYtEcRvHggU5K6+bvNeuehIpNDs72cdycj5QC4vuZcfM
eA+EFK3Msi3swtzzpQsuG6PLPpqj0T5l0BdqbgcLpdtQAP/VtZz6eie2fRecuzLv2ImrKN/OPNVK
eO8Oef6RPFh39c5d5cduPbOxuNcj0/xvZ/a6yrlJlOxr7ybTURYz6l6PZFvoznh8J5OtNsINPZvl
zb+6Bn65tHW9Rd7C135U/bdeNcf6tcsTLGBN1W2VfKitMpWov+vy9EY16yLT+D/OvmNJclxZ9l/u
+tGMChSLu0mts1TLDa26exrUIKjJr7+OYHUxJ7vPzLG3gRGBQCCzBEkEPNzDx3RsAAupmtoBE2oe
H5hufyiSGFgNsiFVEW57KdzFAIhhvAYFqr5yY8eAiHjU7b0kZDLeRHY6LJlWRQ/gwXGukAHkeWDk
oJgFwEvTejYNkofQrOjBCrrj4IGvk0zUWAFULlJkFVC0h0BjGEHbcdABLsqGSO5mx7JAJXlgQVE8
U2s4ohULkYCb0zCTJTTL8o+cR7gSnvjI+x6wdF2WH3FGHmHH21cfwR/0wwebNx3bUwFSD7HmFeOD
tqYuDZANiB9tPZ3Ro0auWIFCQlsDCoYT/a4M3+aQO6uK6nG23cXhpa2tyS8VGVMieBIHbll/lgIE
Ko0bSACbvO5804iun7rkEpoQtrLVDHKhuWMHSqVFXYNohSL4VOs8h6CJqBf928RWB0VSqYKjCpQv
Nd/IKvCIZqV7AV22vrF9HOpCfye/5lGQXbVqzNGAJ8Wu5A+yU0P2sBDDMUXNWGpqng2i/Tw6GRCr
DnG+sai1It7ZKs/XmqV+AZGxfvFEZAEBN27u7NQNbKXdpZVg/lITqKnfr7gJNaRKD45658XYGUNc
3KXK/KnIHwfcm9CT1VSoT1X5mWugkrUKQQswWenyZqhUwLU6ct0NGTvwiYLCIEiWGp7mT5VEeh28
ChAezTrjqfXa9NIOzbGtkhEnI7UBRkdfRqB7VH0HXEDQP2sfaG7XC7aTw4h6UZkYT2lqlv8C074v
qFJc3rqD2gHftT0HOoV3BYiV1PG2mGfsgQ1DD2XRlntvJYJ+UFcr0wghJKdKBEVpohbYwQkbFRCS
rbX5Bi+ByaEHigqT477dG31Z7QlzQyCb2rKsfVL33wmBM2NxUDIL4XFwf0DfZHRQzDt0ELsnRglD
4/kGVADfJqoJsqEc+Z3M4u/MFDc0FxMVBRFeKB/s4rMDTow20PqNISOAs71I0/BiLJMHelPk6NEY
nQhqTng1gX2ZxlSvsm229VwcGGuJ4+MepXU7vSqti5OV8bp07P4lz12o0uDN51UweRqbFGJGLH5g
PGp/ukH/ycot/3OgI0tZy6R5ws4r2Yx9oZ3wnhzv/hk4fI+4V79Lx/McB4lSxYV6X9yOGl5ZCyhr
PeZgCgjZIuyDK4AAxjrw4uZss9TdZxy13SUqGK/Y0owrAyW1H30GQUDfr4ofeEQtWxvZX8C88oOA
CORrCCTZwix755mDCHVtDPo312XNUvfidt35vvUGjSJ4U85EJVdJHuKvgovDBJ0iaNSEn0oBlVpz
1LZJrfNfRWSv0yQVX3hj6es0roODb2oVqKgAUwq1vl8VSd+u+iiPu0UZtvzsSQiEQC1jMmWuzc+W
+/Gff4qW+fsjzXZtS7fwPVwgY+w79LXPez6WYAR4rGIQFlcS1DANXnYCkcmDYLy++l3TH6t0/D44
9Xfm2NZPRV1t/xRZ/B2syvGnIkC1d2BXybWTur9zMj3YYQMUQ9u96FdOE/BPHabix+0vUA9h7QLd
+w6e2+aLAequVV2H/l6Wrvm59TeNI5ovKQpa934LrWDyStL+Q92Z6RO4i+0LVMm6RdY7/YWD2h95
cn3c2m1UrHK/gDq9COpLUTSPVednL1YMlmYonK9rbJ8eqecAgrscSqvZg60he/FxS95Chwo4UdXV
RtFcOoFTGRWMJrhsXBuiIkkn3LdVIarORHnJ4hVofEBMQibow9sXIyzyVSc8fUW2eQBS2lJN8KLt
MOB25zCWPOLNIHlMUn3V4+l/qUC+wZcySR5i7MNONIgT5eQRdEDRQseB2R54E7gAQBYsTAcAxlgN
k4/jtiFO16HRaFXjAHFzD3T0kHIxoDINH1rO9EZt4/lWA30pFccbAc8IQtEuyIcWHEBjcIh15/P0
acKxLnBqXe7bvukfDBBZuy7EjLwdSP7A0FYq5vDGBM22wYCdVz0yzc2fbNPc92mB4nUDNXZwtCJd
3wgH1AwxNHk+RKJd2kUxfDZ7z9rrig6iHtz+czRA2luwpjyTG84nlmQPgWTa9w7UYvSsPzR4GJ2A
elCgP/A8CQ752pXt5tCm1LpXGmV9VzsbF6Qve6BGIHhl/oBCi/WYN1l2Nmyc7IDNdviq7JZW2n+y
ZzX/oz1wsfM32tJaEgcSHQfpIP2XHXLC00lP4qC4GsWL+J3QwRD0sP3dCGITKDwoxqU20/oH8JEt
AttIrpPNDaFl0UHLDLLW5g9QD2qf88465Z4m/tK08SL8ofsMpV9jlUAh85wqLFRksHqTR1J/4T1k
YXoQ+XysTPMrWErcD4ASCbBMtP73DsobfRVWfCGrEMS7kf8KxUvc7rIheUGtb7cuA2Gea4C/odMa
9Dvf96IrBEKtldc5Yp+55ecs751jqbg3YxQdTFdk8zioVmSnW5B1+TXgZGZRLhI1ZbokT+rfxBlk
unRwDo277LtjKaP4YKf18obxs6wgazCRfxLlZ533+iIRDsQbkKUMV5Vuf9I1vd6gXoGBtx5ijpFE
URV1ExAD5Mgx/erHKDEBRkA5TZ7vc0IaIeM8TN2aQR3XqL5URu7vDIU5DEb2PSlBB0kUzz+iNMg+
RY5bXH0/gxYQPEwUce8Bh+xXhOayEg/qgrWl7WjUw3zXcLO3+YNj559Y3BfXQCTfi/ZsO0iwtQfw
WYMeGzrOB2pwAGyA/Ubyt35iQoQhLwSMNF7cec4z74bnAQpB3TnsKILh3zZXJj1qZm562/Vcx0ad
nIt3NJuhFOjuURQ6gV4BsQfFvhaghq5NvCOIwD6hlI1vwxQl7oEJdr5vg9FDAisKH7wKUqo4dSuh
OKiHzyBxTi5uC15T1estgTr9OhVL/Cb6Hdk85QEw/ORh2Dx6dn38H7p4ycW9UBfHN2KKAbK3sXcJ
pPuzAsPnpxq/l11WIbtDXeTtq5VmN3IPvjogRpMOlQ+JcTUSj32EYgZZHbP2LoNpTBES3bB2rouE
EA1SBG/M5D4tQANVAUc9ZQ9bCFquZJy5yym5SP3MaN0lUbY2JnhbuoZbeCEDVXCl+B7jKD1mltZ9
ghw3uMvDxt1bcew+ojzqzSMzUDpomdGjVemHRt1Z7GG09mYhf5pFHFfrIqtWBQfBlQbJ0WDBhtCE
hr0qsldkcL1qiry09kVc388ws27z9lMba19CRsbQrq2vFSc9yfZlqQVXasheg38RbKuaviLbUEht
Gg1ChlMLwU+z3QMa6pDn9WddeTVtay6h05ehHFGm25bFzjI3XflkJYl80nHDwxGazvZAHsknGUHe
IxDGZUi17AG1My4golBSDnIDaNlM5g+AloJy1AlP5DHb66R3F9ySzZbc0qa3wHnLnHUNsOMqrkxw
Q4kiPeWQggJTue98LkEb0/pe/GNoQTI4jHX0MprtuK1txYQVxf5jLy0ky5VL4sdQJ3SqV4pmZpV/
dswhPYEUJF/nKlqBaAl41n5YFRQzweAevaQM4hRpJn8YVvW11fL02o+j8THCn0gG3bpnUVn8ZTRs
iEhnxkfun8yqX+PhjmKRaMBfoGo61eSdogONUOxDvT73LtrovXkkZhKjkrxJd9MoCi+sBefINxcR
4AgUgEYiLXwBNMg7EOuKiXNTvQfh8czBUkQtMhBJaYFzF6LFC1CMonyUIdVhRInqa0ychizApkB1
38P4le2eJ1uQlt6icZi1ncOWeYATCEfbmiACfuQBikCA3tFfoyTfuJDs/GsMIRzTyuFz1cVyJdua
X2vfGvd1kPiKHOR+EnRqg7+cMH2s7QGFNqVjONt4yH9WhVXuiZiYtyAo0/zzzEHcuygP6CvcVKIG
xxqQUWvxnInCEH+QKYSbU/uKX5B9hV5hegzs8QLSJ/sqK8ea7D0orTe1CS2qeYBGwQoGqto0gJjO
exAaqGu2G8AIdZrtAGyxE87BN+QwB+okuBW1toc67t9jGMI2QLjau+u7gcConzxwueFf79fHxP2s
vzDv9S62HuL2FUeojMQDBOy4NByWUKUDLZWqFPs1n77+KL2/SqtM93d2Pd7hGDy+zuZCi9KDUWUf
ZxNFwMO4W3PX829+UDSg5Otx8iSd7TyDPozhtZCV6eR5/o4gHIckTAwwsPp5zHar5Dpw9Ty9CU4x
wLqQLqWolAb3r18lDYyZfvSKzDjO9gzJsDNKiFbkQB8GLLnxRqZeskSxrHn2Av9VbxIISpahDXID
ZQs7A5flZyCQuzNZurAyz5MHK1GxisLTz2QDdMI8m8jkD6ux0MXKZG20mubTRBr/jwvNIYIPtBgZ
ps9AH0Q1tGBpuZ/ngH3RdKvED3Hb84vkLCPk+Re58TH01UZWmSxAebGPacEyWjg1hMxAM7eKI56c
szbsIUXEgnJtMN9f3AzRODUu/s8XZcL0NcNR5NvMebh1+RF1D/1+Wtmwa5CY0bBlZBaeYlAgVGtB
ZR1KxeIvx7fTLd306UEw9t7awGnhtVHPgbwV4mg/yHKUh0IWX+JEqx9iX7w1Ohsfcq+occz+y963
kB4aXOhxT25qIPU165qBYldN7DiKSwbVBAX0N/wIuKx5gFYSrPwyL0IT1EoNH7HS++Lcx3atUytR
NBoIsQvehAI4hhCcMY4vxqc08ocnQOr6tRVwgZ+r/maDbs/e71l3IY8ckr4HzQU3FXWp6TnL8HrU
SOzPMMszg+6xAJmIikgN4El8C3IXvpptOAD+ZDSROJFJK1HemQlsAdQk+kBFBNZJD9UFm3lS7AE/
lytcmnJrGTN3gNkC9/U+q5OAwft5mB3IlgQuv/amUl5+/zDv33H+3m477KO0vf2OmQYQ9jwrYFBW
tnxD7miWlsn+ETfteeHCMPlWS8Lw5jv2sX7zHc3QNk+yhdBTId0GW9jvzH12TCBoaG8KhB572+vO
e9Vpi5v0Y7TKxIthOeERmXLsiSdvcmwQb2daFUvO0Al9qXB+O5Rt8RCGTftc4/8MuWzAoKnrO6N+
TZXoOqopnwM3bJ/xNOwXhsWKA3Whp8j2ae3YC2Ao/GKpZ+7aKJLiQeMIpw9xg8pPE/yxai6F8yAk
SoO0AoVr2rcPVHU4oSJSBO4ANu6GKd8SM8LEmxC9G7sBJcJrg7dvThP3cNIwuRBT7YzRDqB3uHSe
HW5zlaNy887f13q9q1QSi0zUJEYU3nTJzUMNzp09VTHmWRL0lnu8V964QS8BKTKaRkskDUAxqPzo
QB4bNYvc8+IDZW1FrI872ynaJXXb3DOe8OdGyVyygMYPCvJICh9A+AnmN9/9zT/Kn8iVmsguQAqg
4v/JP5DIeMPfVixyU/wQ+kL0eTwHqmAe1Iyb2A4OTKYGWzp2gZqfpoWcMPD08zXgOsGBmk45J6wZ
FjJqxtWt0+/XeRhq07TbsTnYtFCou1g0phb8at/wGEQVmeuAr0CX5pGpygsIxZlTo79fkY1Gye+u
a/kCap+WgdIRNeNPfjTwz2uAOOxpkEm9pWUrNthQLVXx/ouPQX5FhTxeWpj7+Wv8acU/2WgJpDei
Yx0f/osvMbuURYr/hukrx9a4SyE6+R9XoGnUcC42pl5LyDqCic1QTaUY3Lja6AI8c6gDa9iRiQbv
3GigIq61eS5SfnKLuvCXafQ93ByFrmiJ2WUOH8R+vchLs1pPoxT+nydTLFsHeFHPrvMnufu08xJ0
ZaMwaDWMlbeJjHCLXBXSh4qEF/Xw8mgaxY8bxl0TQooVyOs2s82q+TbhufanSUJCyltjsbtInaI/
Qwe+x1mA1p1FXe5aw4auieqhzrc/m91odyvLrnadOX4A/Ub8EOsifgBVW5F18hEcm/Ix8XP9IQJi
WXXIXAxd+iiP5bsLWetu6QvLfyA/qxjlhrV4NtlW46yb0B4XlMCnJlG3OG7KvFr9aViazq8jADe2
4g2YzUEs7UTexquy/tMYVpBUF8a3Oh7AzI4t3HUcYu1YhYKt6iovvtXpghw6HYn53PdqyGlZ5RUg
NeDnNKZ/Q0ZtKwyZfS7wvARJHqv3fRZkz6jT+0kzoyT7lpoBe/ZQP7untXPN7mhtx7J+WzvvIwa1
RHNeG7SAb2uDEbu8Vh7eto26iq6ui8wqR2qUF9J61aQBMFxZt9cUh34H28hBtFDl4sXpkK3kCQqf
jc6cfEEhYIEJNnrz1VwGJVM9eCL4TNCCEXGEXPWOuinoC1aCVyBFGGuQK6vRuTtUYXTjPM8FtLG9
4LAggDyEwGmIn/OvvQ4WFM8ywdXqpMjTpx5QlbBbYDqFpLVeXjzPax9bLfsulR23cyjRgXL8iH1/
9gF8MEhKwC792lu3cch2KepTv2QtcJgw21AJ2ya2AyVgBxWhoBOSy3i02cUHicQKaWiw00cNu1R5
l1sL4BjLswASZ+rSSKq8AUqA9pmma8CNKEcaARgBpOy+caCA5DeNBtDMXgSGZWyhV1F4IP53vR1y
S69TrDJHwnZwyhdZm+Pe4dj2QamUHyFTaSDl0tRR/WTUEdu1VeEvqEsNSF+QueaJufN1aa+y2DVX
NXQ591ULeWf6xQhQQu8b1SWY09yl3xN1a57dOvcBON/nuTQ6O1MoGi3VQv/F3Iqnq64N7UdTyHLX
MS/eIqVUfW77YJVBKOYVRfPJioW9fhpDgfQRCIkBxcSAxopPbu/4zz1L7X0BxqC1mQr3azQAzIlx
0VnROkg7fnT9PHuKe2stIn4BTdTwVWfQptOHyjoPSLU8unkFIQPF0iHyJIduYPQ2YKbt20DNeT7N
8DiyUBaKaaCYYxVWCNpu3YIuUQBpAHVFjVmXOEKsRbWcB1Jd/uY3OSf9z0ga/hSJ3P4Uc/L1j5Hf
hyfyCiqhNXj1+7UqXYGYRtuCGeTFjvwa+FVoFdoAU7koJOxAxBoYu7wGPG2hJ41/jcSQrVkHWEgZ
Mf9KTYJ/9OuoWY/dWLiH2Q6hWePY6u2JTDSdrtJcx1+X0ZqLCNmEuuxwY3Ol1BcaTkj2ppP7yZI1
ZwlqNWRB4/wJxcbQYzPBCzF1lc3BQezKiUd/Pds6vAW6nWxOLGnzJ1Zk0RUVF5vZgWsRav7jFodD
qWT7hpV8CQRGf8SnDwAfjs0vtRNCyYpDna4SZvPgVDXO73rD+BIVRgb4TB0fY8MoPuaBtiK7Ptrx
dsDZ4bZQ80tswIEJ6D5mUa4d0tYCd52yuw4UZusOSjMgFbevpdQB4IlxXm2VIMFPR1CQigxqvEaT
+9CtgHA10jDWVwbZMXMos+//fx6GimH9LUbdQxN4qCchtYSVOHmZTllIT83m4xfPZWyjK7E13Ut/
/vOJteG4dyAsHXt6ywX4CmAKB5R7d8cERWZboFliyXNTWZsMqLel2ef9R0fj9iZMRbhhht5/FBUO
nwMwHO9otLVxsFimBl5O1WgQyM8CJFNXGhSjuQoG3j2LsQtenIwvJnNXYdseFw80ZcTj9JRrPfT6
Cq978rDvAR7WD58TaSPT3BsHPEzDZ2qkLdtlULAEukqw+XZkolZ6nDxokgt43lLDnWY3cL9ftUYB
sb6/75AadQzVZ/mwmQdow4NEuahW83BJLwy0Z+pGnq1Hjm2N7ifyWPNGHlvVULfwC+BK2oE92JZR
bGcXupr9aBrZusaJdtpgHmbfO7eSYtKwN1gPeJC8BZ793pZVH8N25QbS0O4OdI7AE88L0WdOdCfa
FGY0XlFdNl5DA89C2wnFxtEjyD6HOOcEB3eMWy9cZr+xB9WGXQ4nMw3cZd3pwRoSeyW2ghoEpQcc
NoxNxzYSTDQnauzQe8LGR9E4c7aMVIEu9s7eQfOZvrWS/DiIRrOh7oKaX2ScsgA89vDpqHiYrLmB
g6DFvcPAISi7IytN6JFdr9rMeS6tKjrHevyaA5z+Yks7ffEhitHrvHgik2jwL2bZXnZoUWr6wqUH
7RdwNFqdFz4YqincsEbquKyXXd+HD9TwLo8etMh7FGMEOElq5B409Nrw4Nrllzs3AD41MI8313/+
d7Tu6fs8HQLDvuf4vm76gCHcy/+OUWGyCAVhH0YZ+qtxcK19yAOwy/9SJzSE8aZTSDae4+hJeUzy
g7MfoedpFNUVx0mWkGzkEikVw9aV1l7Rl42t6FAX1IRAf9LwjTt5+qg1XSv6peUcYo5DNol30rUF
1Mt0tEbTaGCKNUe4/wLqk1AsckHt2FuEP61ELvMiNK0mVhiOcoJBmI9tPQSoIbbOfqybj65qLJRE
7Q1ISi6KpnqJpKOkFxIwXzHwFwH5LyDXcaWeMPzmBL3BZwjRgr6oCRlO41iareYJKZYDSssKdjSD
Bv5DEHKQpebtAHbvtmDaa7d9hQc+U8VsUIVH6l41kqfeEQUJW/fvdnIDCAzABvCSzf5RIJNrDh2X
xRjb5W4eoAnQCspXoV24qzkcDczrWwVktmJbFBsaID8cjrv0Idoxae1FRYV7GeqLUrU4+c0LzYsD
nBhpKMuAzietOfvQlWOP7RYEDg0IwfGdQckYH0YUD26BJqywVeGNeeiEcLPFBKtXffDemAfq9gYb
/CPK081D7435HmoIixqIYmh5UEtOs7uBrO0yHCBuOwwyOGJLy7albjxQL0MpIUrP1UCU40VjQZfU
QIrA2kFKeH8zEKNE8Ti7xHkYHMmW0OQuCsz9AEG8TgWc/dKAI21J/fspcdPZhxg4Z5oyhZkc1VJp
h5vM28T3pcvOdI/uzRo5zyEaP5q8X0XVgPLtJAazWDsg6dRbOUcp0C8uMhxnCB+1vEO3H+JxH2p1
Gz9DXa1Z8DrkmzZJIWRH7gS+A6sVatWhG2P1jlVcekhSe57Gj6MFoT03hXQWjg60agEyifykWaAg
W9HlZDW09lI1TrFzyjHHYWSLLdvNJTYGgIpAUvo2SKkikRMFoqvZBj79iwUZpN2NaQ5rW5yjBPH9
s9HkzJEP3ujwvR9CJRIcT2AIzSMd2U92vDFFRB+KzfIZ54zZJuWFsch7bg4rmkFNZzrpAmCZdBso
RwP7yTWvoZ3plo0FqbzEOsXcNacryPk+BUij72ZTEoCzclXkeX2S3hfPs9a6lnhgPGDuYzegzDwz
0mxB3XHsPGRGQLM/jH6+Ihs1fuf0ywAZ7u1s8/Lqq0zC8oj8LOTRB+xtdG+oHsjDSaGiWiCtPfs3
NUPybMQp0mxjXW2iPLOwV/Nnau0iWZZJyHfkx50uOQXcPknoSx6zUWt2sePtqCeUifW9VSysLmlw
FohXVxqhxqIRuhyc2C5wsgl/cvKEBUom0EisaeI8MHfvQ1Cfmptl8VdR7xSRys1abpGH/wagse/k
IjzDZEDDup7lez6gavf4GRwGaU1hSvO5Cb1mjfK+h7Ydgh8oOttFkgOB3I4otIcASwS64z038UKy
6JsLzqBEtEhkvgKaNvjpxIB4eaX5o8jNR2iSd9+ssv1m2GZxgbLeX6Kr84sOQUqUKAL1XZkt34oA
CjWe2jKBQAYJ86AYF76Ucq/rmXiigabfhhCleZw6SIAcTBwiLeZJjoeqkahIxSYxS2fBmsLaJY0Z
QDdFvqbMK45mB0K4Jc5TOd45Hqcx06lOsTY8GbgHQNk7goAzphitDmJgkTXLwhndeImzE23ZBrW5
qZkMHlF8rT3KTLw6biqPXVnmG70rylWk5v4eH3QMT9PayIa9xXXMZ2mO7gNNmcPT6rSG+tS5QtUl
vmOg1iMPYoZ3l4AplgbHgg6tbrcQtXHDD6Kxq1UV1cE2NET0weRDvikt0KRQF+jXZtd5gI4P0og+
AEwCOe3AMVF8CGfeoC5HH7XPmq56fdo+6oOxoTFqvEuNSpYXug7kc22L7ND0BV6+un4LQV77UKuG
SQH95TFFcQMr8ctsMtz7aUSUY2AtQdSA8aRrS31HY8ivAbED3JCH4hYEmC6TsX0FL62/nuJNnr9W
m+fdLIkimyhHTa1ansxuA8zfP7+jGqZ1t2VEvY5tGA4zLCDFAS+7F1IpS4N1o+yeXeeDG6VuvApM
9ZwAS/aiSLzoRA1SOyWeGKp/c+kACnbC2ZE4Dv6DTR2F2AU9wh/mWbx4HgQqT2utiaeof/Sb4tux
xB4SsZfkRMGBpnRQQEofxdQAx0bKAuJnidN/RBo82HUG0j5EoKk1enmq2XCdS3L8X6aJMJO6lddd
qc6G3MjUYtLMwfn3OOTq+XIKzUphQ1uRyl1Q43ypE/wPg5jOO6AA7Rv1nLEaHuMoD/dy0KAXUcYQ
buxZUm39qEY2imaIXuzLCppmVaLbgJUaDCA1LXt2bJ5pW4FzN7AWdse+Al0oeMNSvspqSJhkQxhc
Yq0aoHsT4xHtcf0aWqV+lRZQa3nI+WSbB4TZZ8vCStsN2aJo6PFnPag3Nzwj0iG7bWabqNNX3uIN
YzbNvrMNco3JqUJ5VLVoTNxQIffYbGbHsARh/7/87VrGb3+7vsmYgz9am9n2b3f1BCegeFOQxXNB
Bdx4uTyGQ2WfsHewT3QFgfXbLg1AVOO1aaCJPfWUbxSPEQQe3ucKDVrFyGLdmO7CxVDmbheV4WRr
vXOA6lJhdN6i0pULGy/faXAOZf65rjT20mim/8SibqGzgb3gFZq9gP1/40SVeCSTbyP/FhmyP1EX
fNHusgR58Y66qOysN9DS6taVVjovet7bey6RSqRILbOiTR3ovZatXTPC4bUEiUCkGrqiBikF+wAe
anaACBH4A+hyHqErspHjPI/C4MaY5os5xDzvLgz0t+UaVAzRFH+OZVIEmmfULhRAs746++o8Ps1R
jtvjXWrqDagQcMLG3FC37pLsYkkAg5UrJ3SAXceo3w37Y6rwADVu6eC91+WSRv1CAtjqIDGviLiM
1nqtMsF3/aABWuTxNh1WySczh84lOVBT8Nw842UcCCSjEyhL0z6TfahLTNKptbtcrKIcz6x5Hl3R
PLpCdfe/3Zt/S+fhnozEhmk7DH/m9oQK/v6Kg3Je/e//GP8PSj4Qhnes6nlgo7twYgDu6qIIznmX
jse8hUhFoAMn+W6nK2r03sQO2WP5drbNfn4RNltdw8n2PEqB564b6usxS8vjnZ1WHJHZUkfuuO2o
tefAdBWYzYgDW3ManOfPH7ZAudEicYZ/+HQ9ijluvvE8l5ZQn84pIIEzrz9/iDYai5XGmrdPR1Pn
TwGxs/E49saKTL3U8G6DN7409F/3qA9wX12ci65BgyqxeXWT51a038Z28F71NEPaDEUYqDVFGYpn
5w1SCVW7ctyyX7sur/sNhDPsFcjdAPCyhYi++yPU2TVAtjp6LvrmEJ0mT6kekU0RriXn7t7RbSP9
RDYtqrpFUHjV2u18GX0fImhFuiDGX6Ceo9QeUTlWrvWhcLCpYXJX8fJbr0GTshJjdmlUQ90hxAYQ
b0WPs4nsde9nF+A+3UNVsR2ZULju6Ch/QBA/9fOTEbRL6t2FrCrsn3i1prE57OzFu08hym0hEQuV
nbwsuw2v7OHsy2Y4B/hnOkeFNi6MVqYbKVD9uqWRntd/6T0bt4HWQZ+mijJkpxNzuHo1WL/JJa2j
EcT9Rd6jamdYax2EOYBOL3552zizBbPjGXDvEop4Zu6u/+1Rc6fE4Rn4RwQNhWvr2D/gcXNXHjkO
ArSsYKJ8hgpNcwKafacjc7n3sS/A9kp0J6dwsHOnvhvnuBQ2NKtDG0zEsxNd4TfTnSYflH90b9Mt
Z4e7abWnYLN9njstQFHrAHv/+1Up7OxOV++fs+jALMYZqE5Dz/vpisB/SXVj2GRMjgdd872LBcjx
CqVEwdcqhWRiZTo/Yrjaeg9KF+kNG2wh3lx1TeAlxEqCr0ZWosI5c34gBxWxTFfIBXc1k7QnbRA/
+OuJdF1JidFVzmJ78pxrQdMWEIM3z5bI22evQPMvbzCmtgjTtZbHxXJQRQzUMDM8CxQMXKjnsLEF
pZQjJo9QFTxITTvdeQgtEMt4KDKx/MMorQAIWiLAxf1bdJorbFBa4cmfQHPggw0N5mTJobh78C2O
nbwW8idXr/lTknF3HZfWuAh9kC7jRnJMR8jMBFGOlJ/qekpOSKhSw6l/c4ljvShalRBCs5FJPZB7
D+p445Eupybqq6WfgBCKus3in//yLdP97S2L+UBBmr5rYhdtQDAZb2E3T6Eu9UQF4aPi2TaEdwiY
sEFJOqCSKqxzZGYT80pNY4jxlPvOJsTj7Dq5GYUWbEU21gsrbkWy7t24W7UM+UyaEgTN22QQv+SL
zq2a3RyQRtVCyIz9thCq1jbe+3SaRItBB7ZeULd0vsVN2Z4or0z5Z9xuxTHBg4lM1Nwk2o3czml0
zlWDjQMF8dR/H72ZYY0xREItM14yxc5n9Z3Afk1dIn/uHIRq6MpzFFkfjWQ6lFP00LsZHYmbD0yH
zqEmwj+aOFlp+kC0f3PMZBQfeAwqFVS7CBBXoxl6X6m72vUm0EMtnkbwws8h5u3vyKUh597FRoT6
hc7/6mwRbB2t3XYRS3EaBuqfWjUT4Y9iDVKDdRxBeFHZTREAFVSD2LvLQeLnBv64pbIfK8WZUtdX
1Zm6mRcvAf3yX3roQj1aAA6BMgK1Qjh4OWQd6P/Ji2JoXaVPMeIquY0xjskyqS3/pXDBvTOpoFh9
CfZlJYpJDcleFmlYrkOWAzuuBshGUpiOrAeooisdzVlCE/WY9jIIKgh+gPNkPUg8MPrGwa6FZhfv
se+CUZemxGqpu6gQOMNS5HPTlPbaTVHgUjhauadvXAzBl6hNrStnmvkRt0r6sYAnjV14iQpDckIx
vIHycputANIHY0IdglVA877ysc2/sCAFk0lR1P/H2HstN45zXcNXxCpmgKdUTpYcOp6wenqmmSOY
wKv/FjbdplrvzPP/JyxgJ8q2zLDDWm86yITR1DSktyjRtK3OEnFGntQ5RAZPDwOQgzHmGPVbMOBh
wLcv63U2Fe0nu+pM1IXS5ntqsLe2TNx/whZ8wxk62/3RC4AR3sW/PKTKkHg4x4BuPNHER56EaEht
kDKa5ztAqmj7+AdLDjQD4rCaP3f5hjbkEPe92KO5IUEnUta+0AEMPj/RiWOll2Rk5a4vpVyL3DQ/
RTaPUYQRck0E8JXZ3m8Ls2Fb04vzXR8M4i2owNWFPqyfQcG/osRvvzllHeyMkaf7Pw2G6hvw761T
w8FW7uusKYGs6MUXK/nrThTJqHwaJdgX7A7JWyf5qw9DJCqkXiQXKf8ifQJ2JfxuLDEjXeG64AkQ
bc1XEVX2iuhiQfvfyvlacVd/gyLAwMLstVxnyAm9yzaIjibA86bahHHMqER/uYVEPUDpi7MDXMmz
CzTLGk3Ex5QUqbIhbaHr4aayEhcPGxjEQI9OPoIFF/ki8pvanusXWvKWY+5Pt7fMxnRgpLn6pwK/
Wj8vefFr47ki/9WPVYJBt2L6lPQWcgkWpn4zp+JHXifa1shtJBXxCwdBjQV8nkbUW6KrMhukPJ3+
HE42sgULwVWDC9K6MWpnZYzo6lz31bAxctCEonKlA+6SAbl+OUwKZZ626JOb/BgEf+vaGqd3w3/1
udPfLSmI2zW/hMUGEPJkv1A8nEDdCwrCk56JLt5aWpSdtKAHppcS0oFkImobtqJlTUtwtF5B0tbg
yuoBcbLufhHfudS82NwWAIQAYqKexue2WGmlaHM8SinZbBQJLMVYhUjAtz7KOUpD+tmf81g75HiL
kG4uzvcar6zQnVMAFVMBWSTod8TAGx3/71pMHH0DYQ8gUa+xjpphxnuuM6RxCTODZ1ld+aTOkmIn
krg/cgNDBj4veY4OCyNdIxNuXbiqtmBiiuHWp/Z6V72UeoyBXE+Mza4orf6Uhd06GzouUQvEW8G8
jCpmoR0Abz/zPiEDvJOjgFtphR+4RuGj6SNaWTIarh2yXlda6Q7YvSYH7c209XBrcpFvKH6FHGk9
sgOwmub4hSNvvWyM42xC1ihKbIEQP4LK8nc8kmvyBvpV+bSI2xy3sLr6Gbtmf3d2E4PZZ4yv7Wp3
DH2jTWufWtSTLKqe7Li8Udc6tcZ3Uf5qJI17mXveB8PdgAVObmhbMrN8aqL6Rqbk9GFPosxi7ibA
pP6GlGSv4rtEn25l5Ss4e95jpx+xyRaNxyWetG23/svUEnMlDdmvIk8b0VyGyjcdhrA/TuiCusw7
cPw9uQ2KocqASttaWbg7sD/UGGD67fRfgeoy9y7khfT/HAiPs+7aQqPHBrgVe2McHZTjxDu+txIF
beFc6gKQ34TvrURV7dkXTdp/42KHT6dQvRNd23FlSUYU4c94lqw3nYV3RgKJyaoUz7cZmkDpZYEO
wO0BY1ZQzyKClyG5QppbCWAsbbV+Ytw3yiC/pEa5XeBmyI5i1soul4o3iuKhhXHbupZWbkCl+n7K
xY9MVCgKML+hLB/twU6FmoLw01DaT15S9SeWdpu6KwD8X8r+xDOTV77Tlx4Ae1FuPFlJAO4TWs5S
cqK98hwBHXWYFXdO71EMftAxHnNyIhOUCMBh940g47vB7ocILx6/97o5YJqFMExSA8+KmPBku1kY
Od15zG2weVfpp8x0uqNUY8V5q2M+WfbGaeDTPHxcfYwsZxwP8vh/1uZp5UWRGM0+FEZ/XkTcAaCv
1bEfjXK3JZoTkCI225Wn8XpLpzELHa9EYIH2Ox13kBZTLGdada4Y8OEKseW9nvqkcMwBr9eknpd2
iQubnSANSkLRDWBJcnXA2yDMEotWDzJpt2IbqNAx4J/Ru5gMgIC0gSG5sVALOfHCy2+MGfhgQDD/
GQ/pJvvTwgWsyn6SdXTWAcDuW2bO/q7C1yAJxE8rtQpQ2iQWrkQVipxhbgN4mrOXJnEGEHBZ7ocp
KqMFWnm3rYfmeaDetDVbC2ebSNH+NdZMrIPWCC/gT4qfvKrkKyuU+c8/DEBxh8YS17i+Tx8lPTNx
tUinr2ixb85hE/1dopNkW1naaH2povRvUNyyLXfQy7m2mCXWskQelYyDwAYE8IcfGdIur7zmPILo
4l3bL0sVMc+Y3A7JZkqYBJhkPt1olYd/gw2gutKGDmjbBaAiawQwpWA1m3p9uh+iBLcC5T5143ST
riduzssSisyNuBswBziJ/WLJY5buCmS28OKRAXJMBwkRGhkAjKhOUHd9g/5rJJJ8QCP0hz4eRxS9
MYDAwHB4ogNSK++ryeNZ5S+aB3U/GTf1pL57kNP20XeJusQjWeAhG22mpbHSCnbB9QWlNDyTBb4N
pL1VNNSAqgcseeAb48RAn1K4/rxHJSR6wjAb3qaV+cgs6yYiXPZVCNrRYQkzhwVQ9HuYztJcQDYA
dVJXWFg9IFIbhZVKXFbtHzuOlipXoaoSBxZStrMl7ZQf68XrKPp+H6lMHz4fgBzVCgRc8pI04AoK
egzrkYJkpKUDgGPkJUU1DzBHdbdaAjzYFSEA7uyRDevFdwnQ8wok9cUXNxUowgSFuRdOmb84g56/
YM59hbaA7EYiIMpYp6QDYUbk+FXibsBVya8Nmihf1WDKLp+Q1XKtLkJLYhy94nl349otv5JosSAH
kn3EWCyKoX2P8WFBMf7tLGTxP89SdWhPM8uhQq+bXj4Bnu6bjYnMPe16tPcDelkp0CU2KxqDgdWp
M/m2nDp95YLZb333WjK/jog200ES6Rjr+cUEdIJ+yeMkj5+mJuG7MGp3kYnmo3Ff2skarcrBRsud
8Bv6+7cpV2TEMsbtt7A19U8WfQui2lqNRTCeeukWX8oE3EtKPoRJBbLZMJndjWlCXagZvCsYKdxn
xrtPFDYfsnTrgLlrR14fZ2GmnV3QtgmKN3X23uqs1fTHWUhOZ8HL88b0vAOGEr5NeZe+BH2cgsTD
A7giXmHXtJ0VU4S2KX0EZ6wyAcTEzR4i79zynyCzdG4kHbvUBON1/i3C6CTyeh9x5v0YZp0f1ZV+
cIGTtNE8TIikIrrlGjPeiraLjy7Puw2ursWPxBhxIQnCb3LUezTQBtOuCyz7KzpnfTLQ26HeAPi9
OGZl1705Xv7sJEH+A8wP0yrvquqihcaI73gn0KoIhdT62p+4bt9iD8Dkdp9urBJZhnoSxY8/P4aB
hNqG5OpjqBz3OR+GYWvz8Jhkw3Rl+LO9Ot7Qrgu0EO7m7aADGyl1hE9bkPUGeC59jVjivJCkSWz0
muR1e6CtwFzkHimeYUXbKo3tZ7wxzjsSSQdsproOQkbD8Z1hSJ8sdaCV1v0tvTA40wbPt+9iFAzT
J20EV4Ac7MMiJzM6iF4Hs4M7gFtV2T74a8BHXcWi99aLYrHTcjyzS9R4V0tkDOgDGEkzQGXGXPPX
cqLFRMP/41EKYDfQp4tcqc8/jpbV0VO8WyxjIPJeRDBT4hSyEAfQj9Q+eEa6aLXsbfsnSHVb9ACX
lYanNS1jxrbXugaPWwqy3+lHMPAajb0mIR3sRHBj6+GdOy2TDZCAMOuOx9bPWhhsCJUrYDZeJJWc
/SEPOeRkLyyk60eJzI5yAsK7/M5cOaJYIcYDL9o5GMkXp4+TFHh3O2WOrHexmti3reogHNc492ry
n0RjIOoN3hjbdaxAAkg2RHX9NIa4zicT8NtJFlfSwIiG6c2RyJjlA56SZZz6KecGOORVVHWOKB2N
8+ymgoq4qDeYJ8M51Kegg9foNRDoOrStQ+SE04SvDyb/IlToQeLY/4O2R5QgnN577lz3FZifQJWJ
2LS1KlbttAlWedkBiMI2MOUwgU4zbi9eCnZLun6LPB/33ViUK0MaqBugFfIStyx9oiv5ozaS1aO2
R8vICvUU1RT9O3ItvLNdlNkZWILtxpjQe9srkkqp2CtpFRff2iCMrl08vovrHiXBxZSswkwC0WsC
Cl3ntToYnGWcXSxgkww+rvXPNh6r9m4rsovX5lO8Gw0kI7iNnKCyuzNm8fSt7Qp3m+F54UQsgmXI
QDbeI68A9DNj7RC/IDEC3i17LfkbNIvGFgml/gxe1f6s16Wx1d0uxJMu8vCkGGUbtPOeB3lbrFPX
/pzktdyRyxiDUCI8VKxz2Dq3f6I/Gxi2k2M9WbIDiiCT4jRkGa4WZgmkaY/v8Sw23Fp1GPEN20W6
G65oSwqUsgo8XPqLhFYeMr6+kUbmblEg7LD3DNwdXFxcd+jNAaTImK2NgoHPuIgTH/9NIvGjdN3G
PEp9wDwYk8ggwYwzxmfQV9sgf8nLIQv9NGe7xm3Nf5q0Oo+eV/6dVfZz3Wv8L4DTfbULMKKWDfsH
GJvFd9fAwETbAyAUdXnkt0MpVoGWBtvBa5M3jl5bSorSbsKkk8BU5qcPHeVPl92HTln+//NrgH3r
ikKcUG4CD8IUYS5EICWFZntwxiny8ggvWqs6d8PLVFgBydPee5ejGTz6TzkHQdgSx7G1xzgU3wg9
0NuPyU6z4yuNLDqyS/CvGl9pFpKp3Z+60AuvBBZPlmq3+KXABaQ5SFMCg1XpshFogMCR7FYTushX
UjPSL006FD7gzZq/cLk+pVkMfrQu2nQFSAv8CUBqfZkbP3MPuEf2VH/FXa9aaZozvKJEj9RYJm7W
EL9YRsu/ps3orbQ8q26W3RTg9JLy0GYcgJkora2TNpk+l0Hxj4v7zi8AJAVR/8tp8194U+8+94HH
1maT5U/hM77uePgaHeumoxFzlZem+0W48oe6WP8SEjcfhUOYpd3z5HQWeGCcesVAgfQy9U2/TWwv
P4OrNcDzh3Ufx7ET9sUrho84Rj8qPENkYwyGZpspbqd91GE4emoZ+xYOQ+aPapUoWThW/NuiXVb/
2+5B+5/xyA6DsQAS691mw20OQoHSyzCPBJqMMDDut4u2AWnsp6Zx3rW0XbRaLYH1lPJgFU9gqj4g
b98c6wad7vT2i/FicOak+Nqj7L/L7BbYL+qAhP8nzAhrJ9rJNGbPbncJx1TDBVltXLO7sHY6zTvV
A56DJAZQhWgVuvMBRO4mbDRUuZUXKUqdAbBRnc5VbqTo++xThwbzu3AxO9PpyKdxQ6AZOuh1Uh+u
BefXwUALpW+Nhn3Vv4X4nl25AfIyEnA36w/N4PzVAFedzUZdge8fivlynUdCSzcxL38BRjo9jG0T
pJv3GGxKYuZ/+M+mi+sAKEvXndoDfqL0RAdbJc5dSqeHIAc/0X5RT6GLRHsAEh5jKq09KRa7ohX8
KCyfxLPpg8USiVZLdAryIOsHu0F6pAV4bFSvKQGDL3XsJ004vgHL09l6fVIfQ5sXV9RW2CqbxvZH
pNVrysDkrYMWbzYNb2UaA+ApKVbUy4jyWJliMv53b2RdhKgc2o07q6m1kbRt56SAUYVdR+2Pyz6K
jWOBEgcw2IyvRY3+IVqFVvW+itVqKEfjK60WrVSyB7slShFXx6HnfzMwKaxy1M/wOK7h3kvZmYAS
OnYYaatu0Mw5oTNneVA8wWBsiIIrM0rvKgGp7pc5xo4ctSWZXdkuKN0/kaTGdNssBuA9GkCnLFqR
YkBVvnYMcSEfD3DOfgSk9TkOeQFulqk4tIn74g2dAOObBsBdMFQPGcuA+Apy97jW3E2PCYRznrTa
Sc+NCGMctnyrClQ6es8w/tGeq3G492nGjG2ASyiOxTD51PRRNf3kM2CIHmg74SZ8njiu2VI1eIBb
7F6L4QW03rLsSpj6Vt6/4X5unGYU/q7Fd0ZtqSWYDoU+3YnIScDK0G39tHQPK6u67e9Ff8ZiIkXf
U2Qo5GGw8jTgOZmysL7VyObQDg/c8474onjRzDtH8Uz9afmxI92HJSo+fJ2YZfgkmuqmT138xlqn
OUUBMCy9KJ++K3lbxvGbV8SfIx5luxGTHE+lJt4PskNRGtlYEG0Moab7i8Z1XAAxgpp7tcgWZ03E
QDt0knzWkgJIFh7eqCrkZTORev5ijWvC+/kweTlspffHmco0EUB01l9ztL09FaYhVvGYOJt5247B
E63seHD2QSh+PshpW+F+HCHvdQ6dsAJCgzfuFdbpLbFbPMPHWuvTFtczeaNVFl+9HkhTJIkciKUF
UgYhkRlaTKWWjXsMySH7qUzuFHhCDdNs807SXrXZp0TRE880w8j8PZVO4R0jJZuIetiBrOEgE7+j
J/6QgfaQA1HU+O6Y6K+MwWTIXEe80KH1PKAVDj1mAj9kll1+5llRImmOUvufTiQyDevdSeB7cBKF
i5aFdYli9Kqo0CWAPw76l+clSzTgrOYFugAXIcZYQf/iAW8JT6domP44aFP6bGaF2JOxweJ35cPW
MHrtEFbeluTkPp/tIdxy8pg6rMny7nPQCVD+efbwFrjNKmfErGuoc44BcsdZa5brbW0kM99KEKUf
q0yA5FltTcNJX1KP4wctwPtSi+Zrp3ndxUgGoJk7k7OWbLp3lQGAvcgVZMDTLe3E372NqQLJRP/G
mTTX6ZjlO9p2eo9+QFtIpLShtYCX+9RG5jPt6KAXPwItiF/R4gQ9nmsB1Pg7WFHb78ESEfZv/xYM
GOpIAxPI+ISGHMwIoEsB3wy9i9BZVqsuYNpnNiqYDg+MnWfXyAh/KGhVap62lTUu+nfOEyZDcHUE
aUPMQu80RyR9Z6DZZmBtvg0YkMxBcvTFllKATdeJQYSkFTma+DiwxTAYCuxDXmJpq6Ud2y+xCQZI
MaAHB43CkLUKHxE3avvkBDXQL7ALB0OhNLcYKGSRWfsVJuWBnw/jKsqbeGfrJlK6Sdht5tPMZ8Co
ygTq9c7eNmPZHKc8Nftjg9mAQxc6h+Vc87nxKJRv4s4I/KQAkZnROFeAa8szBrzKzjc8XREVR+8H
0uhKzfK/O5S4T31T4AZNIlKS7bJFK0fkhw1ec+sJ7cj+Eqpj00tYsvIIjIp8lwyV5tshQ65RHZJw
yG5Bx88VGDlOi0hDLXI3YPDVJ4vFIRD8BX3v3nERlWmv7xMFit5HeX4Xl/Hwe5VkMQgvXIsDSAWw
uYMpf5nqzGGuZI3sIvB38+LQF4PN/QyPvMcOcMIUnuLRB+Bh2Ph8RD8lbUmRA1sARDvyeUpThCIZ
bxnyOKhT75YAeSi0k5c4p7Z149Uks35Hpd5qaHClxSjynAsLgGR8BdvWCpcbXG5Jq7ZkS+VizKrM
DrMFbaVnzxZkRjGWkB8xnEG+pWagfx4s5E57YUefWZ8CBg2w9zdRjNoW6e7wXBaiP8Z6X+wdQLU+
Yfip2AyCs1fU4pFL0DX7m5OEnzTdG76neVr6LhcjqEQS+zao0ktUxc7OCCWKmlSP6UqU4J2i2zR1
ZLWYDqkujMn8PGsNXkwrioAhYVRvtBLelQbmQSPAW5clR2uLwqu43h1MPM3LLgu2oTeJayrHry6v
B/A9Rz06hJBawWfpzrSlFcka17uUGJgD6FrIW7T3wG5ekuGonPsyjvZ6XbwsbncmuaiGE4DzfYE6
LRJF6C/ThV7e9LQFv1/Hor/0xnlLMBX+1qVefkiattv2bd1/M8IIROTluq5j77mvo+Jt6KIz4yDQ
sDH1/xbntosUmFHuSZlLQIjLFsBHyVgCA0JG0c3KEZB2yuHDneytdgK7WJ1W+wipdyTh0YRbJ+zE
gffwggoBvyWJ9dmcjPRr1CbGrukSbUPb2EQvXVrUBdiARqC/9pZvK7MSXRwniyFrTY/rABEBzJgZ
4QwWUFzOzHZPPa60t76pe/Q9pfwSam54JlmJweQb5m2RiRTI+tOWFFLD9Qmg5N9zZTFqdXRosuS7
pho9qZkzrGLwqoNsAW2j5iTdIy7/jb2iTlCyCrMBtGwacmHFVAkboChwJfXsJNEL4m3mMBRxMaAV
HWoK+u9nKaSFvEUInI3LSM1NmoP/bnVIwjE+DR/brGdAJzeLHpcmKBItTk51UtalP1vH7u9liqzz
rhmrL4wnfF+CnXSdKiR4M3S7dVcjex6rLSo5P9pJdNeq9MIvxWfNFeWXsI+AgmYk/5CHFursLkBR
aR1IWBCAtFJnc4DQbptNAMTO1aRwXRJMHfGVNprZbvLYMzAc65NQB9LS4UE2e5AGXyC8diyWs1DF
atDQvchnF5baR2Am8F1kYehoxXExLH1PjtHJsZD1nKrR2MzCukTdDNNwffZucO8xr8lvtuAjQFN1
kAHsMBd7epctwUl9L52jo1MzOlGUec/UB1k+jWgt5CSUzZ0/qWlPmtmRhOQd0EnnH6FzdeGuciTC
ogTZTyLhIPYOLk33JIPxaWbvIFngAMMWeM6nWSYk4E9iYM2vifSDfP/LbSiEfSILsh01xpGHdRmA
2PTxRgePa+4JEyNPi4hs1VnJHTgv+imtovmaSJc+SkHTla8FEKQFxovDg5yUlKSmFTk4lTNtHRZH
c8p6UZDvsl18EwwXIlGY7qaiAGLkwzmW8CmuZAe0N6Mn6vdVfPag8z64pW7HUQVFcnIJsPxADzIb
YHqnzt0/fLpAuPg8ixedomE12A1QIZxvJkE1bgXaqc6tKkFMYTxeubuf6wvoFwKCjhd0azQBp5tq
wjM3kI2tAXfzg9eV0FLNYjEhv8pOtJUjHHtFN68IcFR+ztNxR1s60J0uYFbnp16KlLy6+5XMYae+
qJlvuMPV9cIJKCJufl0OXEvQohHpwW6R0Uq6YkTDmLQ2i2Los+JqTEmxGeM0ANgCtqQlRdXhJc9z
B4nxrt/nIEWGrhW0UxefHuSTbjvnqZDrJYY24P6OgbVnewqrJ/Ke4pNVDdnVDqvmAtq8dRZ0wTXn
TnClVdC1coNCobaS+jDlm1zTX/ETT8fFrhL1dGpq7xxZX8DrMo3sWAtkAd2oBQt7ALR9sO79Phid
A6haI9NQpcfT2Y40AMHh+xBNEkHuvBtH4K5CUbrq3/fA8n/3Iw8+dT+rAbwihoHJe7BIWZsqwowa
AKiqc4/LuHOw3b48097NW22F9kVjhf7e8rwoOkOD87IntSfM9gjGrVUVgiFtjZ6oYu24FQZZew85
xEBIVHXQjHXqJqD37GlJBy+29EMiUA5Uhq0WwJCWiwmt0GD2O4TVpzUomVQ0Oizm9qBBk4DiGc1W
9oG0s/WdO0kn3DcAcadikPtsNarPQEI56TcZubjTkOFyCg3tpN6e9vNPFeKRxkC/3C5neFDR9HrA
y6ti/KGDBu69Y2Z+ISXmphuMAuGfEuBxykSY4e/lrMv0oNyGlvmL1E4vJ0B4K8uJ25uhwB/IStL6
7KiDejGZDx0eGXlcDccHeY2e7Duz2UHJRrTR+qHLO3q7OT/EdHl26bog3XOW2yfQB1pgADDwbhdN
nnUC4zTetMPhSAo6LHa0zdGvVqMhEX4PajsrMcwkm3pFCoo3h34wXJzJZtk2+D5nSJoAwfCPT3UX
hTxIT245GgbWk5Gd7RDN1n02yK+xCbCBuGjHY9zF4NqqvwitzL4koHY4e1mTYQ4CYqSn3q0Y/m3P
E6BgV4LjedlpRPQtTKsBnClATg1AA/XKStRkldzuAOYKeEtQVqttnpdnh1XyNQ2H+ilDUsoPwW77
LZPgnUtTUKmzqNO/puYsBgxVfOydYFyTFYC/GtD/2tVqDPp6ZXiOOEs5fJqCApM1fdICwh0HktMh
i9r7Lcn0AE/k6n18MftPW7fG/GXTgp9anYoOdAY617/J+mJM9t2UPP9nyIePVI66sUHSEAxsH58V
TLrFOs/w+Du9VoBmOgKUIDnRoekDXGu7ITnRCsPl1t7Noi0pg+63GW3BN9eWaIOH8MGNZP/mstgl
mi3enUcgB+2dKp5P8hBv2SYSja1aL/d6q3vHfmi8I62k2tKqwVURHAFqPy8f9OTDau/eW0cayU+M
2lo/KMjYtPCkjsn13yckm4ftfKr/Nr/TsxGgujrG5Dfo7wd4EsrAPjFszlycYLLBMzPgdeoTSYmm
807/r/tCRWprC8A75D6Td4ZGh1ORA8XzQBd9HNx9pjFksBkmmjsBCHNXOMCHroIpvLR8wJvah2Y2
JI1ZegBcMIGXRT4ko4NOiqwI0h0gMBI/aYGRGOKu6mPyMuY7QysPNUaPT63XWxhmtYP/o2Z19tJG
AfqYUonZzEb021i9mi/PNOgmiFcSjKrzO/uiKPQhXGHMVp8VWSvQlh3bPMCVtra2ZVgKDLWDkyGJ
wq8Y8A6eke9Cv0qW44Zea8aKtqRgaGIBkqbLt06qebMd7gDfg3pqTmRGcjGeg7aOn2mTpNI+m3Vw
HRsNk1lTkWi7rJpA7aLOQia6brVrM/CSOWzcVyU6uiUo+Wz9GgBFF2BelvOKPwJ4P8HVt6kVQQDA
SgDTa3mvWgmOWBJ92JfKwBHavT2S2ABckCDuVsE+7FkcNE+0I3vTwh87G+ZTlGw06RQyrYDoyrzh
mjhSINPaBZgoafnaHlMLXVbDZJzoAMRP84RELHgQtdxdLYo7Q9FYSbgm1Z10cdIxF36yeg/TS7EE
HUhTgfPJwNDVpW1669KDbsu3M6/CYJADeLEPBW1R5XXPQfVKG7JfrGgVRGO0xfcEhFJW8HNqQERJ
5cMFOGWGVFnKkIS4AkbZY+Vp9n6pQs52i1+pIB6YZPvObDGAUGuo0bloPkIzzJj2p7vlaI31Oko9
zcfjWX/SY5k5Z/LSq2lcIfGfIuMKTGc8Tik4O6fyghMSAGD4oKUR3VgKojVS2pkG+WJHK8wuocHi
wxcOlcCvrS3SfIsM61juakVWnerVU140Arj/OeDZkVPCfKZsN4NlgVbMdNu9Vnb3q7iNu1kWfqwe
7OSfvoPR4ZWi6H/Ukw6QiNwK8ASuI/PodUB50wfvj33jqsRRVqBpj+zj3lph4o7QSCqGFGuDKiLt
tHpElSuJ8s28ZQ6ygxMofIDYi66ROES3Z5l1B0IpKUAwdOzcsPVn0BIFbgKqoGNm4W0hUKQlsYbn
TgpHFoPezeEI86ScRmAVMvx2apFoBzQVfW0w1c38qEg8sPs03irPan0jFaa0rg6kGGt9i7kVF4j3
zrvow58MFvkSgxTthCePd1hRb6z74zJOmxXhBFyoMv8cDU6zo+HXh9lY2pJicSOZ8pJ6KHYP8rtx
XLJjTL/0aLLaUxCP1Z/NRqH3qMHe2ZaWSxQzxKNRLkYk/e8G5kCarXp7wgONwNHhbqiO9vxxWm6e
nFt0tFKBiqIOD/NE3WzD1HxehlFTD9O82uv/HsJn/weki5u6CRpEQNjppuOZDyP4dVYbA7oEo5cZ
6Aj9gnITesavqhnt72qB1Kf9PbFAPRxHzluqj3INqKHigHcH6yUa7Rzw2OBDbJvmGo7R+Hlq3Xqr
Dc2urqtqtXDKzHjJKAi+E824cQMa4igDo9yfCMwPvDWLXQDk1o2Bq/aq9xhIFluPb2uQfD/ZskTD
Oi2ZDbQl2+jfNWibwFyesmFq5DxuADEa2yM6DKJ+nQDY8i3FZfbsjs7PSO1IVNZfGg+wSrQxc4xz
mGHNjrTFBE23RXtdtikNQPuWPTCAMkMUt7piYttKzM6hMwD5i1AHJkUFYCXTtFuUy3hz+d9/OfeR
Q9oAoDfAezwgAXMPxZUHeLU6ZmWCIjfI8kqTnwcNhRlrqKptDm6xL1WuYSgIgzxWKsBoxE3A0+ml
C1YkxtEOLNjLDFZWAA/mhE7Wl85wca0CtzI/9Y54jlIzvHkRWs9pZTYTJjJolAp4mDeuDqRw0Pdk
Axfa65GT9YMM5xmYYllX/m4rU/wm6viLA5QT1OPUFrRN2rF2u+dABWGdQOoIWLI+GtXHG/BC2h3r
e83nDuB4feAvs2vSH0gZqJJ6qKrjeukAIQudrvvZjNzEgD8IMCNApRnFwr0ybXZbfE3l5hR1u2d9
hehNW3r/H6AWnu49Iofhj2FzXdc9zjzHefyH4khfaSVAO16LNun3sXrDZ12Dg7BBHjkv1X7ROIl6
z0vLAykXOW1tDyhu/uKWBS724N3CcV4vuvkUpQF4g8TS0aD2cfJ7L7J31Ef49ygW97J4SwYV+s53
sdbMPwHGEuwDb5xjPpnBVaD++ZzG/Y80S+tv3TDkG7NBNzVtI1SSA7BCDlZYHPVBAziWsgJOZooJ
2Ei7ho2dLd5JbQLsTHk3DL06gYfXe1T0DX+KQm9HVG0zo1sbFgdNcjxaqz7sRQHuSmQKC+O8yEvL
Rqt464k1yeigNROIQzoU6Y0cHeAkm8/joTl/sctQyj/kEx4kFpI60ha6OHDH08+LvFbnqXKgSS4s
db0J6nF1HuDc4Dz0OUeUw30JtLv5PG39Cqzh+ik0kIlU+Co/YpO9qimQN56m4pAjV7HVDZ5/F8lP
0rcOJtCMQD53Dr5XCnwmVAfR5ObK5LqzI1kamtlVWRDRLolqZYGv7LuFpocgDWq7/Tilk586HPhP
BNhpdf/gFPI2w3UiT3cJPflkEwAoz6S2wzwPxsUVjidBbtp5CJagQiu3M4anAvJsNfNXIjXrSBYk
/x12lli4/ifx+LSEQR/he+gFJ3QJvcT5MzTJ8W6eGACK5HE/obuajpqNll5Qt7bRuY0PxEY+i2Y1
sZDTAc+J0XmoD7SpHIC74F3Q3DAeZ+cBk1FRDFoMPEqnKC8qkVo5H6sHWYD0wckTwD/5bbUYkMzu
ev1dTXvZVO0xB1QjIKe8vZgG/XsDCJM4kM33quunFQoV1i2r43wvNFAFcYzJX0PQEK0x/pB9RbXl
zZAVBm0LIPiBMDfbDRiEAOqC7n6aROluMaukb3IesU9SM7stRueCWSsc0Bu1mqy2WgBjFPqcTVPZ
+pZ8Aw1le+kM49oB2oyZhfnFqszs0ia2jRlUtSTh1Nr/j7Iv23JUZ5p9ItYCxHjreSiXa+qablg9
AkKAQMxP/wdJdeH27r2/c260pMxU4uq2QUiREd5S4eVxxaIinWzkLUoIly8opvaCLTSnk4M+pplz
Tb1xWuuCpZel9uPspHTV0LKPJIDiQ2ywXNbfezChritsjpx1rgJIN2fGSz5kGo5pG3amJunN+oyD
9CmAYmsA4veDa31lyvSdBYUNwhJrsMVkqwtjVeNIVItUsqMYZPdPgqFoIkm9VZ6F3UG4WfaFNdqB
qmHSPoTA+mjPQefxJcU2CsMr3RHlS/nKV2pY9Sz1j3kUOHeQjscDq+3ib2E3vOqDBAag1vU9iu74
Zmjq9N1vgL4fA2jmgL96mqn1eGYBRxoDe9u9gq/Rm2ZGeB/cxCbuD+NMCqCZsub1xoKqi6cAUl6k
SkPBkZT7uk+jO2qYBArZhcxBqYTK1gylHFA8gtblHEI9vJuMG4zGLW6syKRUlG170IWDZHiAHNMU
k+vfykGY+2aURyCTKER7rJzgRKbpUwhu20uwh7gAZP6OC0I3wbLBKkNz5+QQRSoHR9OWTuXpx9IQ
BlQrsA0FefcO1VhyNJCV/I7k68Rs6/1smqKvx9NsslIKkYmHehS7I9MAgvA1sCxYILlgCmFjUzjS
W/YQ317ONkDe1ZGav9n0kVYEEJpjGbrBFnVDvZzy0Yw56eBiC3W2/Xc+8s7BdN2rYcKH1wRPpRsp
Oe5+gyMMUBR5+g1WsvyQpv6aRmRnba9PTrLpYxj1aoMnB1BwrQO7W8TRxhOQgpV4lzl2SRJNPbI5
o4N6ph/E+eLK/bcpVzYXFXX5QtpesYx7w1iSmzJSrsHVOd76wdCNQ87qSI0/0oZDAcwYi/BhpDHR
hM/DORr76wkAMDxZURwqx9hBYhH9jref7yyK2kfFAvwSUC4KCbwifQWXORCYFra0fAvU3UIAlBb3
zoMDGPiWD4kAlXbA7iwPwG2et833TrszjNr5QaEVwAIXoa4rrSk0EdF1qJmAAYiD0jk1mVhgbyDG
Xd2IwFECCBL1JLQq11qXa8srB3hLrb1TuE8UC62cFLIL41zTf0GJc3CaTH3c3oLedDh0EEy7uAKF
zldIa5yqzTbq0RVE7z/N9vlz4SomRIVO5HNtkVmLq78hVVG4DDLwaW8KCSFfEEqdxnrbA5EbETNS
P9IjUS8Q7uScTXMYNDAmJ4XOdor9My05pQAtCvU+nRP30jz1M+VsmqeOs4Y+CA+NDgQtzhHTGzz0
UKmvAXKTjzphreWeUduWPCk3LlDVBrYEsoPX6Cy7qjvhjM5fAl1YHEM+Ajyoez0mwR0Qm/7209gL
XH1tQWQKhYi/pYJmZR6yTRI+nlMne8vm6zBpTP0LzStRVb+A9C2P9xaLvgHd0iXxsoqxO0HLmQ5A
tJvQ0JYC6OnDtP6hpdDsdVWs1wvP96eYaQmlKku/mWMSr9K2rJHewmoitem4ZC8ZKAZAeBsXp3gw
2cuArVccf7/EnsL/BWCLC4ryYhlu/zaJvDiC+dukYJxkjlcaLKzba69tAc0G+yY1CsjKgxPk646k
aMkWGKOeI3lsFN7wcSchAbFnuHWx4w8aKOj+KQcLrZjXB+pRoxINP8N5TD0+BpZWBU/Ih23uc3dL
8ybbRZfCr1KmZlcdrvNO46mdssxTlfJMAWbuv3wSSp1EHvb5o8xfpYkKbktm3mnShFSRCmy2IBsU
ilCCI1k6hZBtcoCo4tjl3WE2deqgpRC2Bb6gCpaDazbHXJoB9mzBcodqcA7a3TBsjwUZyd+NQUIG
KliSy4gye2X2UXPL0nabRXkULkxD4iVLC1A6JoclfimgerNQRW4GphsDHX/nRTlKtG0osScMrMAy
dIJ9EAfpYbDty+ZvNoVSXFRiGB9xNJynkePK5mP1AwwGtoiuHDTt6hpzyHSN3LwJNFvbQJewPHCT
lweGLUhInIzjqasitzjkWECIBQXMoTScba5WJfqS3Hqk84/ulISirpNcRJmNv21zzQZWwQ3vwNuY
77FPFi5qWjuNNnIkjONJUEB0oaS13ejwNIk65dhYOLRmq0ZHymwwrVWgbqMEKEbHTk07DIcwAtlw
KDQgNnCsfMa+1Rlv9sabXZo9AIFael9VXbMtU9Ed9D4RJ7CTDmsDzHpP3HVw78gy+zsERfFQQ0Gf
pbePZhP+UgDv7lCSBzhp7eIECkVQ3wfR8P00JA/4tb/yrC8ubRzqWaWddXvutwMOrsZ6Bt9TL16Z
W6gpQz4yxXizO1dCfRnsUvuYTza/qR9V3KcHiqUGIs8KAt/svkzdarLnRXb47304y/wHgS923wzT
tX0Lmue+Y+p/sphyJ21taDCWD25jjUgjLbntsAq+Va4GrVkwXa2acWh3sjJXdpGJjduFLhAs1gBy
5NFF/sLmcqc1xjfKYBV5ba781LAOgwM8FwqH9Cl3m1k4H099cDSs29b+aY31y7pp3bmqjA7mONLi
xMKuKHpVnnZb4fUFYHVByBbkoRhpOncmNvIOk4NsQVN1W2fA7zd3a2BDP1PX+TMKeH2enoxyWLWO
kbz1vnTWeVkOhxIUH/d5AsqCQWfh9zDmBzeOTVTBpuBptgJjD5Rr8RCGbj5F5H14h3tL/lw6LAO3
geB4GTMrHBda+97F+yLxtMwN8bloMulPmhkDyds5R3KSHcx0oE+EOGVz8teWVYKdkOwU0XAfB3bu
xhk0dTJi1vkr7PWCibJX9QbnTuDxySVupy73tW3jh2A2H43zbZN6fvyuGuGcaFB+BlCmLB3qzVV8
MUDPhLJNlyS3o7/NSaAE+0U3gievkNatcAN260bnou28kzNaZjPIiwFSzMH9cmEb4ymuV9MkykAN
yjms2x5MjCs+TiKbxZLXqs/EnpxkwkQIsHgnGsiw8g5JnB9pRFcMSzDWUHjNAs1ckKdk11ejz0RX
w7HBx9UolBy/P2IUBS3KqdIkAaQnxB7op6xaknnf0rrJsQAHa5wf1vI+NaYBWcDGBTqRDhxcNKRG
VihqNowBOzX/kidGdcS5jPESPlIvuEBUx6K5tQ2nvsXOSnNblHq1Nyv3sYZIi7EgLzVGKbN1YgFG
T3F4AP92G7qP+11kR9s5V1Qp7FB6nlhDa8g7JlM5ZOXzcmWEYJYjVquJ0IqqJ2lsSJSCK1uAc26k
zppIrvKR+mrqkpUaR2SXkReJDL0BmYaltnMwXYByNzVKCIDgEmDCY++0DsQrFZhwyot13dVSkBZ8
ZCtxv/4MJfO8IsxBjJyvUn/BxM9o4AYWnF1e6TeuAE2MkB8YBUIrQI/QvkGlCHgFzc5e+LKsNx5L
E1RrwAFmg3VTSJDI9apApemgHwnQWehZdsgd95VGE/CT+eYbzmOwdfNiFSXKPIEhfBJL6pujIc6j
F0P03slwgvYpUGB0spXod1mR7CTeOM9WAYykztM7E6yI4I6BmC6EohNrY6et8aC4ZzzgbIJBa+ie
LD0EDragBBmWNCzGAGEZb2Yj4hsymUambsw0enGjgUH3xKqtZWMO9Za8KD4w1myAnE/qadGWgfZn
glP6IyxyxkZOQMtKx61Ty+zdNXSSAJNzhnkeOaiZMli6uDfi0N5lfvyVeTj/TcC8+eC2ab8yJOgC
aRiPttLul22ayLsu7fqHuoHsFzhI2IKcZEsLaKZXPO/2YL7SwETQRQtRCwgWjE0b1x89W3W5wMvy
7/Ecwz+j5ym1AYmpKc+Ve46ZM3i2Jw9Dx81174Km38sDYOR7vVqG2H+OllGB2riLsSpVuq1FW6GC
evTP47zty3tLSXU/5wAlQnmvWJFsdICZ15oAo3vtDF/AJIrNgsYbwEplZe/xkD5AL7R6TIVR3ljp
SBA12vGxfmnQuL8PM5/flj7KbMheOdjzFNg2OoMFXTu7RQ0AIqom33v8PwC+77cnXTjQvzLDr1bU
Zjf/vQYxsPF/dexk4sAJYgq+5+kOc61rKnXDGYueHVE/dKXCfq7ragc5Np1pBRBloXGNmh2gdjep
32sHMlmo2csW1+NpzuSb+r2dgGH2cxr1RONh7uSnS9WG1c35r6ZM2eiiNPt6TB6a88+rU3YIRH8F
m3a10UCOvgmDMlxoXm2AWhJkhB/dNJPhiazU1H6ubXzLeo5LE1uJFuikjgYo58ITdSsnx8wo5f52
SPktTRGyDsv7abbEeUjvNJsJCdAUey9l3bFKUxyr/h4RcABv8u92Hafnxk2NNapo8x0Ly/61q8uD
LHP9Efwu+bmJ8CMgO4WVn2G9pg4mgNWPWA5dhjEzWUKaCHsUdBdNLACn/ULeWOPNlo+osGhstBbM
yaNdKwy1MwHNRIU1vvl5EqUHBjXWRUVnuzQG2W24mH4o85jC6ZdhQFFsmkNDcpANZ//hgn5Lc27K
RUNyFClkyPv2p2n2DRRDRfQYl3V+D3WyRcMcFMtHbaWvbFBnbUifORm9RtoCGxTDy0cvzQ1dbPsm
BQQEzSJ8ZCyJd31XtdBLwDAwzRDHZOqYVw4e6qOp66N657amXJKTbG4T36Y2005kAhjb3uHpBTp9
Stlayw5gaSM1sqV0s+4FmABzHdao6Aql0b24osEemuD1reWo8gFfnnU+hHuGA/BXVOKIjcm77OCX
cXkPzqMB/6v4Svy/RYjQiXa90vSbDKd/CeQ5XzlIw9ambIDF5566AcK/XKMurnmJc/3eGlk/PZFP
obGhonXWictQ3LOnUDmyfo6hNdgue1a/AIhnbBynbKNlnPUWdJ/+HEddjpq1SB40LM6WoNc1780+
dLah6Q6oqPYS1E+m6QqczskbdshO0nGtnw04LguzLt7N3rKW0s7jO64xf1cru94Z8UgwE3rNUqE6
9avwvE1ZVunOAWh6FZYAI0emHUFGITPk3hHpjmz2CPqnHht7NNSpRICM1DhN+I2B03pDIWSCiCRo
ZWxQRELbGRUBIIrak8AaESl0gf7bRl//eUxuCiQbiOSSfRV63il2a7z1rhtbB0tTG4xfgUqcvaRg
j+BX3pvjbzrkbrHLNTngzMzvXnG6BTh6G1+EWWNYAL2qizBQrgMn08frEA/OXa+DBSFmrvvFtXJ7
55h4Nx/03PsSg1sS/yRdt0KJufel0oSxxdowWBW94X3RK8gv1DJXa5qrJ4m+sVXjrGluFpbAA0MB
Y0PeNMcyRBUpFLjHubaDpa0PxNiWvCglcVZ9C9pOGpYQjVs5OoARwm/kmkkoN1a8wv6/FY+naeNR
gGnov7sS8k2oNhtPBHLNWCkRaDsKp8BpzvV0GvOxxIMD3o09eNAHk1KuIF3bsYkZyzbY+IsmgVty
MAV0+8WYjACIqwWpsRAnB8vaTWPaxplGkBevtwW41JdJ14EPbfRWn95u9BrQfb/QcMnjZlN0EBuZ
57MxAhsiuC99ZhfMCx9V0l7O//P6pAgTW7G9kShi8XJ9CwBN/RI1GU6TUfiOTfSheinECUwl6jkt
hv6cdtpXslYWOCdM7lgrGqKMjINRiDv7aU48PHRNHdwNmXKeLNCjUubEd5dRFao82aeQOSpGiYlM
lh9Nrji2g12IiMwOvAdCkILGWlOBhYbCOzP/iEzdKLmZw2lIIbMtLGxo9AgsifrSeqNShdQEiTZP
g2xLQ8+rH/J6ZOeyW/tujKKyBx/kmBdRkaOmqD7y7DvoN0y5KMrj2BiIfb9//Yz6zNWNJRR0RYqi
4T+jaHLmReeub7fOiCudv2ikp/w3W5MCFsbKBBIjn99K+pJO31cyKvrqzn7Pd+tVUOPZQmmnyFgw
AfBt4ixaIGUfAWV8AMCSnfJIHx5RxorXvyh1VuSsBte+a7JhFdUoykIBU62DxBDPYfK2ESAneN0K
l200nkqypAC4QUB9fkxlg/t4NQDUuqXgIrHtm9Rp36ZU42WVTKyT7WT/ftnJOUbU2E28uLSbeRCN
6jVt+iPoCuPlmxxcx7ZM6gNN/dtnaOTwRvHumPfzz/daGd/mobmvR6Bwp9z6SD01Dv/b1kaotMcC
E3V247T/r7l/u4ZU+B3IJM3WVxd3CM9MUwqvAwJIq1Ao5XIsm9wqvsM+WfSATYDH1PKc10HPdOwX
D3Lb5R54I4oswautz6CZjVuojpfTB2oAjEuWphXzXRVznFKqIjowMFCfpDVED2UElSxLizflOCIT
doHwTpgEFohwkUTEjYa6Exmv/HCXcQc0cnZTbKHt6H6XTfUzj5zqtU9Vjn1br3/UfHyOTGTFmVU2
NICB/j62BuqNugFQ5woHuLeegwdHLar0Qdl4Z67T0n3mnQ7aeCPk34bOvylB9h4u/tf18iAfHuM0
TtZVXEDN165BETqehwVqwG2PuqB0/w6iOLHxHVceqSE79VgW/Y6b3dRzP6OnXIrF3VqiON6EZOfS
yCNx55iRvYO0trED6ETe1Rkzl3WRq3dIkO3xtPN/5sVwU5RW9wYtPW0ZQcL7jL8w2etDC3FfPQq3
ZZttcKLkn6kxRlRzY2vmGhKJLtZNfziGJH4HQ5ULDfjf9rINgps/cwTjJmTkV3LVZlF3EihlPfVj
zxNQNZK19QNHOFa7IhuFRL4xbHXh/hBtwKEB9DlNQR78YKsREYypYwT56qZA2JzdB9iHEtO1Znvc
9aj4mrOPn4RCMtcADv7z89CMjK49Z/iclgQliF3w2tsDZIcLjR/D71tpHz4TTPkS3cuWJZYUy9CD
lIzuWC+yAsOdzu3gzm1aeQ4B3KUR2fGtDe5Mu934BtQpQEjkagu8scQAm5jmnuKocXBfWzIdXP2V
yhADac9igxcGdznHxG0/7LtB4yB2wdXIYXao6/ADfzONKL/pZguDd9WZLk4foxDRi82H8DiFearf
WTqUDJIWuleLxg3EbWY9GKjNwXckvGy0LtvXHkQpr+xegpoIyRnWV+OEzK51lPC6kLXMGx8F659Z
KCngBs6mDGNnMTvAJNVuqzSwToMB+N6QWfxW6FZ7ivJEW/IqYd9064dvlcF76Rj52i2D9IiKdvPO
S7i56FvD/AYs2Q1Xjf0sOpZuA5D37Oo8y5901rxFY4ZcK0Et2gm8VnW83aP4EwzOVSNeQeG8lX3x
Cy8lDwwUHndxgToB3kBsflDmsAnHIdm6zui3YsBGSNPZ1h0Fa0bRnAqebGnEbCDKjJaBF1E0wQHY
/I+m95mdjQj/4EAe69NNQ7Psw23cW3dX04BE+5csQ4zST5TM4CoX3SlZpltgQv1zKnk6mkTdtAvv
OfBdG4rTWf7TG0S3DoO+OQA/3xzcsQGnBl4NqAued3TJz6lLUTQmP/Xm6VPM7J6jLzxTzosrzVem
mdcXmtNRz2HDTwg0OgHIIWPLWc/VaVNBW1sJa2HnZj95srHU7aKqLbH88DTHTKVuZIwMiaq3f/fP
F6Ie5WCf15m9xgA6QQtM38uiAhpY9vj2mVYZ7UVu8C3jevoMAU4wGfH0+39G9Nogpohell8sPIJ2
ReKjqrVXzbvh+g+m1zSPPKyCow+i1hXOLJt3NqhnZeneQ1jgVdu1S3tJdpmI917x4gFyZt6NcrRu
SXkGR/3IbZfdJwE4mTOoUk52I7dB6Zpm4r43hjdg79MFqObKAzXuZ+9vNjezanx/xpgkkd//x06g
4fxjI9ByPNNC7RhoSvHJruREOWDxftDX/j1WA9UNtNX5CWIY/EQ9MKx89FKAlwSkE3dk/9cwM/8u
+hJ8S2MKoTMFrfHU5CAuRaJclOpQFThvGEez/SqbgSrAba6MX1MYVOPaBYXM0wyH66ssAzHclWMe
Us8Yv71pNOjri88C9ZVsCbSGXHmdKbcMtZ+riQs7D+0178YHull1DwICc4VhH6kxQq3dp5pcG5Ah
mEzCLjOUO48hSWqnqJT/dOVxWB1jY8UgNY+dXRn2R1FlLb4pY5eaKK+jbWZoT0MjP0xkLwJrG9lG
fCixLgFDBbOLU6VBT9wCGo5G1HQaygVWEqs6FKuVP/GUr7cCglAn8qpaB2MajRmUMKD2CaWbKWGX
J+WWc1SIB7383lepPDcizV92zA3lS4LH3ZkH5ve2HfIXq8rCPbTBe6iywFkwE9VMDUTkaViy/1Fc
ZLn/+C66OjajHct2HVRE6FfFRXnhDGEP+Oy9x10xPDeVpx0cE4U4pAJZalhW4DUs3862MPVRygPx
yA/PJBc5QIcyqT3zpHLTwMY6eKOx2dkubCsYzp2eivPfHBCkL3e8LCVemrDzG/rYLaaGhi3t/tqj
58pthniDB3Pe62yH9luImjgZ7Vuc4tzWYyNxlIISgk7f0hB8zOXmv3/M9nVxlqm7zDYNVKy6vmXr
/tVv2ZatE7fWYN07oX+f4DtxKkG2eXTKGodcY6WyGG/X1NQG/t3AQCKWZcLiNcRWjefWrSH2EGo/
A6xGPCO0oBoNXqrIktGjpgJvYza6g3L/uDu5KZi3PAt1nxc4tgl/RlA0i4Gkb0H4tBmuRjg3142q
XZyx3XXcYJkh8NXMXkYs7wBfAwYgCHl29CKJe4fUoAVsCv6c1fHPuLKCn5r8EnFL/ahA2g5SvaSH
XIocNh7Hy8V//8PiheD6m2kw1/DHr6YPIUzPuSqeElGcdSVAMPdO8dxwntxieVAc4ghs/bHElm9S
9sHCLaX3DRX2IMLGP6IIg2dVyPrF67Dn5+oJEMtAHSySLvBurFjHPneQgW4+scU72ai5iJm6hf5W
28NjgMILnK9BGxw1xnid0IxnlGlEu9xx1BYHSd5L3aSAho/y4KioXmJZEtxkIGs+e5AvWWQp+wWh
oHybJH1uLrnt9gcvHPoDy4seqx9pNjtnHJORGry4elDQrXBKwbKPKaCIK1Kg+RBYp0GJu+WYyFWo
hV/6bSjW+PqxhVfX6piV1W3BHO1soA4R8O+KxXh/yJo1ELZBui5TA0dkgXNysQ8Lpi0BlJLf5juA
ItViCmn7AmKJIQpJKA/FGEWwyyptwOUrBm4K1K+e9KBp1pL38dLwmHGihhxTTA66vIVVBGozu+cY
6pVFiE/u5ccrOw39rkoPZevsKSeZqBFlBGSj7oT6WhadhqI5XPwqhmxY1AwLlN6AgnoMKZvW2Fdt
8sNzdQvKN5WNYokyPLIBsu04xM+fojDIF7zj9U+QwrhxWv8AWSxb2FpUHnMw9GtiOeiAL+I4Ue8W
oIdEzXbeelB+D1gDbSJgV4JCVqeRfHGN2t986cuhOoUJ09Otj3+JHdg5vwRtVZkHrW/YTWQcptGQ
5D/iOHor/DhBJY/Z4tiT92clQW0aNF18H+tQA/OZpqOUUyXYx7LlE3QWm6WAssyz5dQQDCv94aTZ
jbPptaDa1pnJbkpm9LsOx7pHiAA7e8vt/L0UeXrkDh9fMsTP0GzqBQRe8sPc4Hwf7NJR2unAbvz2
4OvP8908ph4KWHAAT12adOWebRYowrGYGrNlVsDFYnZdJ7oIvehezJq619PmhBeffOrOrovPO3/U
i6tcdDn9vTT14oIXARddyjVfJSmH+OOfajZeXPpi5sWf9dcPNGcG2a23/+/bK55N17dX5uGg29aZ
j9JSCHxfPbh8EC3iYIY391EcFvgxFg6qcqES+g0FoqtiJN3uWPZUpa7/MhRJv+KDrUFUxtxCqzxE
mRMayyvec9SH711hfpjIbiugUJXZZqsrh6hleMD7zMOV3QNh+RmU9KvOB70w5ahifc0ic4ezWR1n
XMBWBiiEfYV2Yr1pcTy/pWHidi++oXyIxPD6IXP128gvi9cmwoHWINJhTcMiKiHQiv+YW7MOmy95
E0A9E2EKrOyHvk7ALNPbxWvRoYYpkdI5ktfmS8l896WqoxoUXNG24fEwZKvY6+55zPm2M3sQW6P8
Sz/ytLkFLaC8SyHeODU1xCAWjlG3u8LJhb9Ijdbfg3rsG4VMtsi13r1Sxii2HUMSyPvsAP6sFmLM
NScUNoQHijzZGZ7+FDcOEASR9hA7VnmqEilwMCvcNy3GpoJ0UQ+IbZj+PuH2V2ZG3lsIoOvKBbr2
0A6FevZQBVoMg/sGwgEbKurVBiej7XJe380a4KHAk8cxhmZLa7zZQcHkbbBJuSXHVQI8vdNFymPs
kGCds4/N4bYakev4NzZuIGxv3NBw6jXSAXBSz9ezjRxqjKMeNZ3oup0Jtmu1TkDM9tDyoXjQWj/f
B+OS1Kt7EDN1ddssSz01t9PYTpull0FBhKKBx2p2eXoH9hToQQAyBtoyl+G4s4qyoxGW9m4aNpWV
35QeVO4XFERj6vmBwDPXK6Bg4BYjRdqYY4qMjHrYFTIaFj4ztHUQifa1s90tnT0ng2EuiqiJ7ouC
N4eB6yUo7lFQimom/A9yzb0FXaiBl4nEhMBjEn/zOrGNBFCa2JIvtwrnvDu/y8RzXg43FDA0YYpC
HWhrzTNjPeSPwAPzRR6ChbJh0S9DqdesEcFrIJoSvDQ2eyhdULfgPK05scor97oXij1eea2TlQ5s
XaF+8bFxwfpit0XxFnfquWji5hfk2NvB7Ld5xL098DMrux6y1zLEWewgy34LpLl6TbCrbnt6/bXB
Y3al50Z61KPSwAk9tgLKtP7a5QNb6MAyLVM9bJZFkMaoHwagoOIyMlee1fFbvwRVGaB+h7gRfnbE
kq8qW2zOjr5YFaG5qqzuzvWAsrMjlOlB7kHzscEGkXBZa+cBonRfG4i3LFtm1rfKBEGlSgEEw+LM
/OpCHDgLTO1JAFy/bwYI2tuar7+7/EazlfmVezidDKplBgQLKrjxu5ooT92Gh+vSFGoRoYyyviOP
aCDQ9u4EJT8mkUJ8k2XOjg0GlkdgZVu2VXBoIZawNTpU4WFPwVWHHsqO6ocegXVIA5PXsjaSCpWL
tXAeye942NRa1E56p4Y0XKTYtHe6GGca3Laf9Gz4IYUnoL4gnCdgUrqlDKH5PjlxCLHGAai/BiG3
82QwL91nqmyX/hhsx1p+GjrjO011rTJ5cFCKRTPJhKPL/76S5+NuT7n0f7sSZYvBCvVvV5oCBE6z
P/8mkOL/sAGZFszRN5BaV0drbDSgaKZeAOoi0EyNY2qm8Rw0AEZ+EZ73y7pX8YWFZl1EgWBpObEt
8NJ+cgD3WeejFFoTSwBgk/AZEqzh4U+7iJn2pStU9De7Am/TgckoWxtl+B1fUW0ROQVYe70AWQPt
Na/c7sFXcXfDRztYdfr3QMVvqGPv/2aP+qZ7UAAjTPE1T+4N7OcD+aFHVrhMUf2/iHVgn2oIdqEw
2gzFxrCgsT2Njbaub+o2w8ONuiGxRFedQN1BLjdkY1kiPtxicJDELmOw+cWX8yYHhVNTsqBcFyCC
RwUOeKfJNsUQjfR0xXSIvkLtMNlOn4UiS7sAhZsBIPM2U8HDdIqNJ5OCNu2hpDNvslEjxhPyeXhh
E/E2bDW1T0FcDZ6cd5XzEnoRvnr1QCU/2OYAxHZh3eLOly/IblUpW3tmwXepXlavfumCZx640qpS
zR0Oib5iM6d6zU0cCQaGFWxoUtEMr6LrHeiHmfLB6J2zrFUMaGqVbXIuhiM10EHudy1+EjSKCpwy
JHUKYGEH4Tog3iQMZEVVOMZeyz4mkjErfNTqN1qymiaR0WMKnKCUD09xubXxrgZq/cwT78ZgyLOt
WgNvtuCVR1kVC9dQZsuXQs9SiO3APTegGfOXVa8kqMiVFa7DvDFWvJINys+UHa5bvEMvc3BprYJx
yzwBwGhbeNmNhyNUa+1DH+vAwFptrcmNOgkg77VrayNk+EQBNMHrXA2QnKFaB5Vvb3VXNfe6a/0C
k2r3LkRYLvVeq05Un1dnZb5qcWi7ciKvPPed+17YtfYMcEl88BTohmlYoXJpjZMwwHQhMvNcM5Rc
BbmFKqgx2B7EufGz9L4fYv8L5MPsMYgSZqH9TiNKaOuZs6ShiaOnKSENNQniC+j6LSgpmcakOcDc
95De9r9k1i1d+c9P2fpYtVHSq09JQ0g38YtPqTNgnIHImRJaeEkvZPjy56eMoyFYJnHagGFeBEee
Vd/bRAwbFL8GxxJL1iPZqfc/bF1xPXWej3suOMZtW1trft6j3g6gy9ooAMKpO2DG+9A6iqLD3tOn
VxPtKJiScm21tLJGvrWuY+0LFbirIikLqITJXzipxdM47vs7LrFJBEK0N1kLaPtC6RkisBjucGv8
mNoEHEX541S8Dvyya9HdoXS/3YMmS+7wD2Ac5mYAHO4gi8Z21mTETxLcotSNKj0vQSb/O94wcHod
VN0L05uYobgMKu4aOEegzoVD0GyRGxqqo0da7EThZ3CDuz94LEE1GW5CAaR00fvZtsvc8oxil2wH
oiR8JyKIrC1wgKTOskiLXStQDxiNZU/dIODJO7vaAciZfBhpNkVz1FPgZswXUyCl6Fp3QNlVBMGp
VvRHmZj3IpPFS1u3AGhhwzR2DGfNdUvswY99YecDgAA4WRR7Z7QPCuAz6Ne/i9FO8bUTFwec0noL
YmqqAN2LTY3tictpJm/qcbvDAdFYgvkZQlxOLAEpKBMVVg6gnY3AkrkC6Z+xBdjRWXnc8FZYC1V3
VcSqO1ToqNNIKRL4McQ8yeFVIKnF/pK+E0yBTiU2RLlyFQSA4k7eVGme4gk1dhtZoZbX4evJ9n+U
Xcl25DiS/Jc5D98jSHA79IWxb9qVSuWFL1Oq4r5vAL9+DE6VqIqurpq+8MEdDkSkMoJBuLuZcVlg
usafdf0lMgrkGemTaU/T5WSjcVYtvo4e3Kxfcbss1mGB7KhP81+GtIiWsxIJOWn84lpnoRVCyhWf
ZL8nc3JkhQyIpftkFqVtPYbuD9uxuoereDxNW4/64HzEI00Sr9CHWrfxboLU5SHz5HQbplwDm1t0
W5redEsuurgc/V8uWpP9xUchkwEZ7BgEBmuaWJbh7ggBcC30tosvV5uKgj33g5scl506Ueq3BiB/
UDcMb5aNmth2z3E1bBYXjULHzKBSaL4vW5MfktnpdmJNtyJzitGEAjEE3I6lsOS8C83QC5qDqqp1
vN+Tj/aid1jJ+OCAYOq8bO/quXYT4fT1+WehyMwGsDvm8stfirbWwEe+Q75qAogRcCK9Cb1jkmeo
m6P39ac9scMwxhC8Adp+1bfh9B5XWuybGrK0zIG8m4Pa9F3kold2bDUQgwx8PLdGV28jI0XvmzvW
0HCF3qnemw91K8fQBzoOzekxcLI2Mr1JZX8HeEYikces+yEpja09OlApqwYw64uq22momN6JJo3X
BY5arOJilw/g/+bGmDCfhq3Id9AgL09ffKmKkSDw06uCnyisUSh58vcdVNN1cNniVDmtPBdsbYbV
ST+vWu2VZdaPQHTsbUraY+nIKfSRiPB1PO9A8C78vUO6EXjfIToG4FB8C4bih4eD248OTCRo0IyM
mwawGF3hzxwNCvZlG/d+R+gxcqYKtaYz/UZLp/rooMHpxlKXvtStf4BkOuw6/cQBguCc4WtkGKZ+
DYawrSicuJN2926tPRMpJZFOtoqEkkZZHCagaJPWhmYJ6bzE/ZVvWevxtDkFOTory3fShhRuE1w+
rUFZWpq/k8gkzSkrh4IrNIw6vGwFGlMDDSFr6Q7mtlEUpl6h92c0ULxNREAKmNS+7Jl5y0Hyu+pY
rm9s6CC451DWzqZVb/5LJXKpQc7OmIU6SPUqbZMEdg/qZi2F8rBj3U+8fAdLLLuHUFXq42mnOkvk
WDbQBo2eBwM/P12Ln9joR59q+m9V3ld+UgPtq/Mm3raJEZzCPHdXf58stK8J0wzugHIfgkgWszxm
u1dFQkBn40Rrh+q+BcLFw1NcoeuP7cB+QM85f0tc/XXqR/Zk4d+xG4sh2bM8Gp/+LgBnh+RG6mZ9
LqAAv0KloscXEz+sJJxGP5cm79DxnrrddvHVSOAfqrq/y200bhZ5CVxinJjPBYjz/ByEa8B+GMZs
LrOgPLB9pMNVOq6707Sz4FryEMd68uC6RnDII6sCwgomTQR8stdQLDc3i08by19mV9cncgVdAyB3
unKiCOVor7Cs0yhiG+QnGAX6BGf/aS/TTds9REWEZlfwWp/+/v+Im/9WL7NQKLNtsANyx4P+4NV/
UtTxJGFTPdylOrK0hoIWVz1KMEFZgxCo11MXhYF4H3XmcOrqHqIay3SQTZHpd3HLzkhdrKGFBHbG
thrXItGHx2i0swfJXpGzGh77oBiAlmGobzbpsCeTMWGdjNYDAF7N2iCsfQQXGrixIu9Cq9KycrdJ
q3+LyyHxyVUWef5gWN/JoNeRLSR6l10j/LSuMwagbJThg1J2Xd35LQ5WZxRKmzONEjXj5elDYqXB
jqw5jpaQTXHOWP0oo6HBXVaT2yoDe0yFzM2rYXIU6bP2hUVVf2xzXa476bLXUJNvFmuye7OO6ls5
ITnBx569JmI0Vw3oiU+AjmXPqVnsaR/aVkfL4C4Ynp3iOBqpNm2TCYSxMuHFWdPKHWR+h0MLSgZ2
IR9dChzw8EugsGkqeF5HM7S4KE2t9dXqIvV6aHmpbaukcPaTA80xmQnoLSFXKMuu95Fe0+60prdO
ZYj/RZpw81/hhG5LI26jrVlY5sHjifn4FwtbZlonS3bI/lfm+MMb34Bf9616im+olbJWzLGoL3n7
0UH/39JeSRMgVwN1UoZv69XEnzehSdvrg+tNGtNKT6Wb/jBxUBNAVbz0Expq8TCNhJZ6OFb+QflH
5Xf/5F/iUQr+Em+MXH+pJlPba06mbTKlWv0X+9s5j/C283E9y6eGvNjhngAV5wh3xS1hf2cNVTUT
8VEeCNebdgPYyHoTqfTwzCO3emlFJLciM41DEVXRQx6arR8LK3/7jPAcdJZTRIBEzkPBwKBLEaC6
OCOr+Dd7lGayDkV2TqAZfaBbJNorIaqlDhy5KL6hodA5jEwboo0yMxUmSG7yM+SLj26qn8tmHUoX
J/FNgOcoUD5bFsTOZ6EXqJZV6wR9kJuQhGAyrc5va/5AIGDSfSF5+kCFRSos64R1ATNECEB24klU
lzt5I0uv0x7rwg73gGV5OF1NlXZ0/3zhrnNBYbrdLX7IpSM4MULAJQF9Otp1Bham9hgRYpBYwqhl
JFBQQ5sYychJNo3c8jLKwb5AhyAwWXpDmvIJnvVAtuCFfO0YTbomJ11QZscMyOCtoUlvwgREDeQP
FGUDLcjMYT/0MZTf1cF8OZMzaVqNH0Wg/fHnMR3Vc0vLgc8fnc3fn+FlBW6pZgDeLmKZagqWTb+e
TN1eJUNcW2Brgl1rA9SmjEDz0f0GXj2w1gKvNgh/cjV3Y6QldCLIpqlByuZCI9wL+5PriVVMszQB
4siPWTLRsvzQ2AG6P1IQ18Xqi68uhTko0EEw6iu0rAZrcpp2Gd8MlYdL4o94TMT938r8OMGj1wq1
bFAhIXtGZO5s4gWAMmW3I1Nva3Ey8JX1IxCgPwTmJQiyrgGfBfB+ywXJ+XpdBFa6CrXP6S7rgAms
lToKRZI9jyYogfn4TXnShrDZeeC6OUqDjaxEjt0B/3honnXZGXjeiBuQfashknnluqzZtDIgVIiu
52W+KU3jXKMtzq+CQd98mUffwR/ryyx+cCJZ7L9M08IvNqqQ/ggiyVNmUWO1egmgAI35zdArQoik
P4YeR9X1c+v5XQ5gjds5o/16tYLMiv4hKGiGG6NowpVsQRtumrbhg+WT3dLF1PvgkjQctO+VMbvI
nzpGeKhznHWWCci2GYpJq9xMJZBNrj5xG53HcDqFh8YlOaCzQO2Mhub6Hzh5nX9rQ7NdqONCJtKw
ba6z65ZIkdmp0VZVfwfMLZrroS91a1plux8td8RB0oYuQDF565S3ybfcM2P8Whb6byHUdNBn+bsc
+hccNcLvBguz9djjDhiaUbrKUpSGuOyyS6KIsIQJFs/W+6YLt7vphYMvpXJbI0/QxSzLLZm0KP7t
g7CrPdRKa1469amLM+euUbr0nxbNRQPIBdVc6ULAGg9VaEJEpeKWLtD3eMVjwXCIzdI+Bl0uTkg3
gwoU6FHUbHoQ9Nog+0lZl7yX5W9ox61+McE9UDlX8iaePInGdVNueifQXvB5Pg+em7xrYfMW6Zr9
1JvySdpRIe7RVz4eLCbBtRW7/Spwc4Z2w0k/e4Wnn69MUMRM+79/ADWuDwncdlycDVzTdgyXG8TB
8/bzAf3w7b/+h/1vwAQ+4niueBLAX4Gzkp2jcQShsDmKbe9NwCSIuH7VO3MTFjp7tnuZnSGtMK60
AWGOrTl+liUQefB0gDmx3KqmgyNyo/6lhw2eZQVa9R1hrgc+GM85P4PwrX1Fj8MRZZTq2RPxeMwK
G0IQE3P/4fPJjOvzKk5A6EQDcz8A/Mwz9SsGIYgh2mEZ9OGTUzUbE+LavWvGwEYX3WOom3skSZ2X
HhwKR6PnMQCCwnkJwQC37sAxfaTZ2I0PcSPrR9GiJ1kHJoeimqmb9jIA4cZTDxKOu9accghXF/1a
j/Xol+lMPlTa+atThvUW3bztQYRoWNLi+hsFlDpSJCbkTu5AlpuvuwzEspVIcYDJywfTtYuHNovC
vVPq5WrxIbGQrGx9gMalCqEJOSQrj7PszsiiZhc5LYMWEvqfwFr7RgFlVkiAXUvme6DvPntuHRtb
NDyILSgTIx83pLHzwXLwAk6+PEDNwn4FYc4Gj70ogengunUMqCBYjXS/2TrQucpfDHzauF7XH0Ru
Zcc6EkDLiWOqvphyKhN8HJBMIdNhTbH1ZAXdcsVyV4ctuIBsQMyhimF/Q3uRhR/oF4kGuJOBf2wg
0l/o2QyrTWTyyA8USVdsB2+jlxY4hrV3MQP9igVyCL+qUv2pnTR3PZSyuW3QnL/TIsc79lM8nUKk
CXZOHud3LNVOoQGdpLCpk/Mo171uDefebkdob2OENuePEfkAsEHqnBtg0vTyDsAwkI/+/ZcOso9X
eRQO4i/XVP3kOm6cDs1/+da1IutkWebRE9o88lORWcYFYnr7inQtyJQJqH2iADIWQZGYl7zt9rnI
2/sUTX23YViuwjAe7srcFZuy5MNdmOL/jEbk+zLb2lCmaQZ31Rm595iV3YarHmWw58rzBBlX31Bm
C/j4ro2bZEuzfSurVe2AQYhmpd6f8pznD+g4RwOB5NYuyNmxjQ1203A7eszSMd1XZT+sbLOPHqOm
kGe7dn8FdeFng54/B31j32csPKOAon1LdSg9plBJ9cnMrLbfGaBI2ZDZoFyE7rx4OpAZxeNvdaFx
0HBiqdoRRNjucW59HiE8Le6hMxp0hzJQ1D1Vv6FfhFzY6cq1Jvdk0ydsbFejXeTPo4yd266xf1KU
LVqcrtUii3X+BNGV7tA6I08vaF55LDjIwcIAjG1QDaqPOEdB44MZ5XeGr78pG5AT6AaanJDNhI6A
U30vJzRl6cHYbnV3QKe7hbPJCR3V1okNMRIM7VRWwKCDRy9gXh6tl/myYG9GUiV+w7yhOXWhtYM8
AdAS6n/di53m3kndnyx3QBP/6QqE9RP4DDxeExlBoRmzSYso7NMlBUeXKnIqKSBzLsjsqkEeKogX
oc8Wr0DBU1gAiSaVJKp6wZJza9uDbwCKLyVIlN3h3dOs2pdtGj7r6HaCVkPWXPow6o+ooIkdaKuL
+yZQqsA8dl/TPrtx84r9DvQQGrCi4i3NAwiX51oArmWk0TjOOegtEtmpwG16O6Fx4sFyarTH4PP7
M6utQ5pw5yWyiyP+l/kl6jLr0lcORsoUeuH4OEd7G/LZYVvjqDUyPDC7G3sy2XdbJDXy4ompyO/G
B/F7FaCWDmp16x0EMqvJHO2fTW0ZoFvg4taM8viINwc1RtTYnyi2iJLarx0DVBkjb866ulSN23f+
oPVIZ+Bm1CR6siNrDpnQ1TAWYSruAxdqVGDfMrYiN/s1fVPo+2F0+UpvavcOUMz6vqPPG4jkp4+j
GhBim2DKhstyVtNMr9kCizOu6NRWy5tktMxNj66Cl6gGl7j6MPIUhUHD00pwMVfioLWVuzbwcS12
blg32/l1LCvWD1DVBq1+CMxhB4aldVhn00OO2h7X6if6pc74a+XmiwFQff1ED04IoxnogbVnO8/V
Fyb2nB+e9gDiA9BUthE4wMVU/845DtgTkLSeU3yz8r7/aTUGSJvSJHvNgm+9cV5koe0AmHqRN8GW
1YgZ+2T6VrK4X5cWM27HSSI9Cc3jI7Sq4gtqAe4mHoLusS/bwIfIQfyzRWpcfbqqIUvvK5VejLIc
zEN/WFJPj2Xu6SAqn/DroLKWBghnNm4QRutYmaY6ki8Tk5tFa/yeoGI4qBP7Ek2BtCQD1iVOarEZ
UQU8Qu0FPHtqFNZDs54UJRmlIXLFQ7aQis1ZiV4/2SnErsjvZkaxwj+Q+9qIW/rQj+FhDB399XfP
HadXoY/xwajzcaNFFXtNs/p+Msv4sXVj/QKyNyDJVXDWQMXbkqW4IDGWPeLGAKkRxENnT2zcrEp9
Jw2tddajBBIZUbWaJuCQWvFNswr7PWrBpc7qMHwcw9TYDYMsDzbOWkWpdyct4RlYykPnEibocKMR
+Ubli5WPRuSLXejYaGF5//+I/fs9tbH++oq0n5Zo3/I8EutKkdvZsRxvY+g2zZairuNRbezTArJR
5KMLmDaiNVMI8sWHvPGdqdTVxjKa1qyIK7DXofoiuHgKcEzcd6YW7o3UnJ7yznttR8jx/GNAhoZV
wDN9uzCSd2RsD1GNmhToTNBjxJz0bACWedHDuljLJOl+alCjG7Q8eXca1DInPGXdF+UITPrYTjuR
l/GTlwMR15oRv+0C3fJZ01k4eKBaGedF+VxEoYnbJU+h0Q1Th6joGmKcww7Fiuo5z4IEN+8s3NIs
z+1pZ0GsaE2zdgD++gFJ3FURA7Rd5naAaip+Cis8U+M7JyQK8qL8BcZKfwhy+x2ybSAtCVL7sUSv
7k6AMutAsV4KZlMHvbpXsVUh7MdaxQ4q1vNq5x+gPPb1GRTpc9OC2IfFXNf2LP0KcNJ3LNa9qDce
5982VLN3FRSFtrrVR0812g18MOamv8nkrU7G5g0EyPiDF7y8F2kg9mgWGfd6Ler7pO6SldM73Zvb
/JiXKJy9a6Xao5V3wPQIqz2a+Om44dDqXcddk/xwh3ZPsZosbiW+tL9EDNUAt3GbRyaYtQcaZ58y
BjJpsPrpoID8Cfrzp4Gx4imoIu/g4Zi4Ib8BabGMFT/HXkb4JSyGQ+85ZxAsRqcxEHwDVqPkTuPN
xwhVK74ZQy2+K1LON1KNwuC1NEy0Y3RGsiHCEHx2e78B3AalQ4s/GXkLSRFIoMYjsqsUNkV6/w+P
t96fz5QW87jDQQKv42hpQvP8+unWQBkZZNqluGNmdEDJ3j4CVmcfacQ+R4uvw1sA8VCx/6vYJWxZ
/1/50FyNsgGodsMBepezvBipiJFNImB9kj3Jogu2V36KIN+8jOxZQoyGyzxtM8uKqc2GVA9ARgt9
MQrJSNNs1hvrw1+Wl3QdCO4KPVwXKI4fqz9fUjwxHMfWRRONmujaycKZ6TOGZgDGtA+ie17cV6to
gnw0QlczFMUW+z+uW0JcoAVnqU1KpKZu2m4SsHKtZtFNu7b8yAF0rmjyf6DdMwzCiSkuU+j/vP/r
fyyciyBOaDsmchMGs/VrHBkXk+GWvHHuCmYinSvWxWDl70kRhHimD2sQ/mXWHuJr6V4EVvlg2OjT
BpIL9yjc3PI6f5fTAJ4zfqEG0bBLcGpoev0ux9xNHEQR+gjQOQoUH5qMsuRjItPA2U0TEcRT0R8U
jHcoFUwtCrZ5qh9Ac9GCgSNvdZRbSufOEpNzx9vC3UcN4FiLr2467RLLaYPu917zKQ7iL1tuZOaF
LLo4UDTwDVkzwA0C547WZ8Bsb6aod9cUYqqXMHvNmV+CfBQ3OMN9qPgfp4xtU425j2EYaXdeE6FF
WpgvQ8qc/Qjd7DWZiRZNUI0TwZHMf18k46Tzi8x9W5jnoJQkndS6y5IuO5fO8B2c1mhvBisJ0rNI
/9R4NlvXHD20ACk439N6NUKr91WCpgDIOxFvKHlkBvUbeo68uzLI8ztUxWI0kiOpRKsVnwIwXyZf
N14tL6WloVG1qJJnEw+cfm6j5XqECAdg7fx3t/Hu7S5NXiemgXQNFM53ULXiu6HO82Pvhh/Lkff8
WD45zUOS5peoQIUGxBP3oJsN70XsZM9JyiC+CHfcDfKC+lPjzwdfM7Z29QT4Hc02TshB8mo0R5rt
gu7eVHsMf+yBLiA/iEfPBHGMDdiq2evrgQ3oj1RwXDyLAeKQ1055M9YVPjS8DtcWuit2s+agxgqw
DoGKV2nkQV4kfxJouPSFNLtza/b5k+lpCjaRFVsKyZAqP+W4VUE/C8GAyXePBg43yqD4OiyRHTYa
/RCQqGHL3XHbJyKd83jOACo5r0XvdJ05Z0MrihX9VzhWmK0g2KKdx2mcnvAvOdB/MNB84S5L6nRH
WUG1nOsDv4lAgU/4kRlvnKhKE1oo1gviJAriApoTL/RnaFSAWUNim0y6zIBkt+AfS8cG0EB7aoeD
ZqUCuDhcDB4Vx3rKD73df7jIPyozjWL8ve0O6FmO3D7gTtOO/hCsyAcUAYEqoT9J02jRPQd7DlkU
wQNxr7uiuyGLluexJ+fl+dAPhwbHCd9zh83kese8L4dHD4J6t9CnTwAHMeX3SkOnAbrBs71VVfI7
VFBOReX2jyVgKbdRHUBFgqfT9xxaKf8xLKyjFHxPWN6o3XDcyGQQ4JMUmWG+Ld2wPFl9XburJKgA
uYQMcQVpOgyv7ZbHUeXTgnmIR4vntJcQJ1abzD5amVYDZHho+GUR2XYBeg8bzDzSsi+TDWZzgHDd
rdOhBmepC42MCnzddle6R8HS3eIHRymEmToZdqu8DZINxaFmjVoMrQNKRFxMVZDA7sKJ4acQsjlA
1+seNR30ZuBIuI7TqAStvBC7IMjfFzrqOkaKCDR+4O1Tj/40MfZ64detkR7JR5dW7Mw8G+5nIwiS
03/apw/fuyloXhxjwvdc09kpdavmWxtEazQf1K+qxWyfeiLfWspEnvmWd1r8CDhmcTNCSd4fpVO9
LstdPCU+Qk9gF/bFb3nqSHT6Q7msCke0xss8PWvcQGl1sWlEMWoF1GqmLcWRP2W27YN6UK5HA9WF
VAuCRxp1VaPNo+ZzVEVpdJgCG5xNYVoAoN/WOzx+mC/44OxIAsv2DGMF1It+EdXk3vQTVKQpHW3V
/Gz2bYo+bjefV4Ib1XyJ0ichwCWi3v3Vv2MxadaQdrwXALRmU2Uc0apuHL0YtFGrsinw4JGlqBxO
0HxHbg7zs9MKOKYolqmW4dn+WPC5jWsmIPAS3TtRnRCvSoOqPXTCRbtd6E+IQOXK7KPkjjuQbNOA
UBE9yA7o0oLgYR6R2RstJCLlcLnyX8VyhSuKAGzcAmn1db3btHxv1UN3N7ayXKXWaILPOg2ezDbY
0W2064N85zZ9sKW7rVdAEF3a/RP40pNLDqma+S68LI+dMXgC2GkXBT8Ll4kH6nlz8FygVdlzq6pZ
fxjUKQcjRZvZ8x9h6ML6Lip3g9YRHaTe7rfMkfk9Q1fKA9IAElJNwEOTSZdKk83K7bJA1Xq7B/Jh
kbCR3kBbNepyIw9WQxUj859E30p9jB6BSkrPQLHD7xhIlWeQIA/xFA/iU3TLnBvoLLa4BwrkeYOw
WodGCFFlZeoyVv1m7i20HRFCPorjbfYnOzdeAhyATxRBm87bqe2vfPOrgSymAkuNl/pTaWt71Enk
iS5NOoFdZLENYhtZbI3Jj0iJVs5tbE+/0eTin3fwgnKFtPRP1GahOFX03cPQxd2DBLLD9xKrPJLZ
6055x+NyRRZdoOFQ765WmXb7I43Qg6/7I37I0aqRxunORrFsIwVO3HURp9YNM8dtrInxqHVNJ4+o
wG9A6VLdJ3bhPirQCsor5vOnZQy2MVsgRMa/+Ku1zP1368q+1lF10rxVrxvxdwdyWpE5vHQJyy9Z
5KByrdwteus3wA9AVlGZ1uQ9QGCpv8fJaXiw0+5CUXhodfe61WkowiAKtCkxOgWiBpWYeWuuV8ML
14KPrQFnzB4NTYqTtPPuZlQXiDIGvo6+mm0W1jrDk7n6JR/c9qaE8kPNwvKgtJSMndehvNU4yYUi
5uAgzPqT9LxtMaG7fD2vrScHyXYWQ4Er0g30L0Ot22Cascr6ieEF1N70+sXofLz0/AqfL0gh+dig
n7E2tR0e+3ZhGNpI0OXxfR2NjxbkUgB6dr29xwJrLVnLX0Zz0FcVhCiOEDkyXypw5tEiCLjF98Vg
gEHxu41zwZ51zt5xM2BPdfBWnAYcvOcLvjEeKs3TBFSqcoY0tGvjjA6Z8mPNEn69x2wXQeSteCzE
iiJpTxqZWY426WX5MvP5ruYXXEJoNG9Lw3m+GZzupAOw6WU3XsC13UIAFCtWIKIKuvLRxJXvc33t
FfbMLURhaP9+CN0ENIyOad65AvrYbu+FOzINdLfclaFdojiK3lTy0YUlsrh4XrxHlQ80a+QLXeNg
GLl7Fg4+hEoA/mMr2qWGIMIJaJt7yyvNbR+BSmEIo+R+qOsY6HJkO1DFRxcpY/F9qy5ebvMTOgXm
CPIrpvkbnuGPrRbRhfxx/FZPoXW7uIdYO/PRE+fFVemQJ0MjITAianuakH0B3ookqnbL6+pVba2h
W1RuPDeuw5Wp3q81oWdm2YveL751rb/40jGxTkls3y//rKF0ANXrAJ9MupegGrNXowc0z4hMFCiV
affVSo/G6RurSn7q0N+1cpW/6jrXR1VIXKA4XTxV2IL86dSluxrsGltaHlUjKC2h2wkgkYODmM19
8gOna694yMdDNQS+ZorxVkM68RZY7GYVuXW+DUYXvs+JDmRnPhtqbUcTrpqlUTWaz1YB3bwllvyx
jboItC7OV34I+4Alw7tZ3OEU95eeK/EmvI35ddV7wS0lPHl1d2MIo78Ypuc7FstAi9l+vZDPUQK3
NOGa674Y+emvQsu/WOlKdFT0br1dtl3CgNRm7fWrjqiH7Jpoer16iStT0lraNUdJbA3dKxvdqHjv
YmrdYwTwjeB5c0BHb+L3kS7u6NLlmribwF/QZqW8Wfx6Awg/gLYTvhiIhcyuuEtR9r1en3NUekCO
UYCXl9nnCH1mgMrINNyOLOv9UMoKORGjsc/88yLCvB7QM88OAtwMB5qg1XP0bA81AGDd+Iu4o7XJ
Mx+QpyCD+KPbxmo2BhBDG/K1ouIPWTYHkKfoJ/DDG5q+oXiOe/JDDSi5oqeu9M7GQT2FpnonoGPk
Buk+FtDL5nqT4X4GEEvNWjz9ooUCukO45CqunhoU8Eet2pKvtSdoIpVqcagWQyADNrKpMahEDZzy
/RbdlzzI09NyMf5s0oQXDOmpbu3vfR+228W1rGKBBziKClt8NPqP29GKJZjWRh3kVpwefaOtXuCJ
Z4AOSMDbYdc7ICTFqQH9CYMGqgnweRarwmqb+7bgIO//9JFJE+Trmm2Slfsmdi4T1C+PTF3KwARv
Ow3pYooUXKKxWQfHebhMzaGFE9o49En3Y4MvUXLqm53antbgLm7se73d5hYHWA2/qfjUWuYZjV5I
vNGwimO7WtfQ3sZzeLVnToweJZeHKIXRUIWHEgQnNgqlxwR87taQYTbBGWRrjEg/EBaPLl3kQiOq
d/eNYQOyRz7C7RGi788h5CeXA2GLHYvtB0+LcAiSE0M1vWagPIRJo1KZNPor8/+xzBQ5y8HFMr70
Qfk4FCbbdzis3bjuqK0bplfP6PLDfQTCHm+G2eBXo8QHcUhyUERI8Utz0dcKvWT2NFpOuWE9OFO9
Pq+gIdO6e6kV+rwTwJjVM8SdWhD8l1BQHPDjAhJ+fq468XEBVYWxiVtH+uSjWQfNbtWa7EIFdmC5
8RuZWVsdeqzA1iYOR79O7VZrcA6CcLy9nS2aoC1EW8UI/PPms1OD6Oke3UAgWkdvhaGvuyrUz1Ee
Diet/b0ogBDwyUUXvSsTcMZGW6bhhh0HlX4m/xyXKjvwwFXvR6igeyKcjuSzIOcUHykyRRolwOwB
mrm86Y9xF+HsC2D7eMRhHBwiVtF1+xaakEd0pwQm1AOkClBz/+YlRz/1DjtRwLLNEj9CHY+tKBKU
vOlKuqho97xowd3iNfNlGI2bbgKK88pPZoY0VAHFussST37LSrqzy/vVlZ9MCPOhRBWbD7MFAje/
HDjo21d4xC8ukTZ1AlRg6OQ6aKUcTkDm3aL3cdwFSTWcXHWhkdkABw/FdK3/atM8CO5v2x6AQkuP
q2BF4RRIG4aodwarZSOagcyFB3LsPxZ6GaiHfIqZh7SSIl3mdNvCybr5FyCArH0DGP8N/RRMfdTs
J3sE8YpZop0JpGSPFtdOrSnz1RhA9zEI++ExrPJ0p8m6RpNYNDxmUTU9SHw+IcP4OHsyPCLGvAUH
jAqATmZyRjf8O1lom0FYVaPcjoek2UIP77whmcj9ixOAkN+HALopaGOKwB/gjheryJFMUxcy6TKG
YB9xVYgAjHCEgDoC6xL8KzQjUjwPyxFqgjhY/rHFsnDZe5ldXmDZQQh1K5j3VttQjFQvveyQ6uy7
6CA8TqxBroiDvcBT1sIIdEUQRPRBFBsJsNap2MVFq8ikEYWR+RlLftoyxdfu+JFCtXvwLpdx+4Ss
D/oYJzdCI07gnQQPqkfHqZ4KIg759JdMVo8q3jEsMMOICPhQGwV5eypXXcV3TYsjDLbqoO6OER/T
Hh9pzaj8xabR7KT5ZQ2ZkzRrEPHp4Hb43IwmbAiufOxTqRmanp2LTU4KT03B9q5mzO9p8V+/HXq3
8zaWwLdC90wOGGDCaoYxmOSJWHKRRiYf+uhWgV7rB7KWyxf2SnK2iVmfZvLKxV7CF0JLtWHbj/ZK
079ruLF/86S3yfXCenWGwNzWWs52ZMaQmslLbr60Wh4erQ5MBOSXRvZtwnPoQ6snIbQ/caogf1GU
IFSBTsrFdZjxEJXhk2El9qvjokGiVb8VI2M3LliMbqopZDdxp79XVjHsQ9wHHfRbF+xoQnrOVhGz
r7d5B+RwIXH6t3UD+jN/7JCsWBBNH2G8MPTNZGvImam1SB2ihkXDDjiBJmHQBx6Rj/PpddFtJ6HT
079NKMvc9HrnVgJ1sv8j7cu25MSBbb+ItUCAgNck56Hmctl+YdndNgIxz/D1dysoF+ls9zl9733R
kiJCIu3KBKSIvbdz7jQ7OkXg6j2NkhXgIPoYkzGLc7x9Upcacs+RNMaOovTjaFTlH/91jWUhM8TJ
mqmjeD6D/mw7aeNK4lRsg8K33Ed1SADu2x4oD87Zlz7DK1tQ6+ZFSs8cQS0g9FMEzQSKKKfculCP
QqjXjen7UjSkJiseI/aJkJhNV98VYkwuhNwsaibugT3akI+aEk+vfTYOob/Y6rHlfiOE2C223xcC
2XF/MTK+Q8UbGMYkUlcoYD71nSdPvEPuxqduqwVjvqIu+d22kqfJQ+mcPabeekxtHQd5/XXzf2VD
QuJ9Lk1rjuMY4Nn/seJ/WKyAskeKsjN8CFpNd7H/rrLu0jhNu81FBMiYDPhjE7TtKlJw3rKW4Luy
+7c0z9otD3QGji4D518McoOQlRbHqA67FxkE2TaEqt8mqmwM8zAC9rgcVuTVQT/06EH+dgAHzAs1
IJA9IOsQP1C8blQoNWPYS5PTxmvCvBr0qZtDmAZgnssakD45IEY4TRrkxKi3DFFA0ELWK4o2ZGMO
q0+6ajLIT8oyutSjDYVf1XCoDCGH/lS4DXJzZKriZIVdKz/Ptk5WB0BdzKNnFni7czMAsRwjOhGj
7xWF7wANWnDeHMmeK2b2xSkyF+SitWf4kYYfeOuI77UcIYcY1tm9mwzlJQOIzsf9MvoOpqtNBrHZ
z22W4TnNJbhgXRy/CjneUYATYUNEMwNU8kaeXl4KxRKQdxDTqvvkG95FoeY+ivxuVD3HzMfDeyoY
1T+2tmraFkwjxOuk/hpnvPqDgAn0ve3ZS0ZvN1nymUZaBFNDLFJXgf3oFn5oTt36yhU0Q7mP8/gp
V4loauIQhZpDbfMdJacXB/U6o/rhupXcz6Nw+DVLT4o7s3a+NZpsZ2esTHYpDaiQIXVf83HEQzP2
jpnt1C+dbTqKbZVvxrKrX1ByHyAtJMYVeRPwBz/iVgM19mRqfNRg3rkFi++DLG9eoGw8+ObguHuK
1e2k25WoOV4jKYkzl1IcQpTllqupFuxEsoO3Y1E5yQEH/1vyLnGT3eBBTMa58QqwRHApzkGuSzxX
my5/YbJUiBFIvCpI22VpUhDYzMMWh60nDuFkci7229gOrHadtHapha/Dn8L+w7WsBhlJsA1BgnCy
h5U1ldFmYdH+IwP3wsh94y7VCkytQA6toP9GUEqhvnCATFukV28S6Qwwi3LHO9d1B4LkzEbGv043
IHe2oDs4JcF57oIqJzjTWBpQ5tEi7+i5eHNe0+T3cHf6AXFFuZuHtOLsVpOpZ7jC9MuwzNe0oBMY
xVkHd4/H+nwF5I48Ndh25eBBw82atXZ8IqOhPCMFkZHciT39MHLpKMQPbv9/XOJqtblLsVGImwHw
zMkWSnyfCOpSCuYBIl2mZ9Fk2lNR15+kQiR36fBH+x/iaZ38Y53EnKpDCYZO6HwNa5VxeAXUyEYu
qV9PXmguI0ON0nGafaAUeR/9Pg+VEzerLPOUL9lpVTgtqy5XVN4lVl1/GX346LM5KBTpWJaFK1GU
a1Nq7SquSycANK9MT61qDDuL420zgkd90Kf0RD23TWxABz6CoAk5gkhhunByODWoM1ZLuA5KI8Bk
h3ztNn19yc2u3UrUFKCqO60vZKPeUPP6Qr16DKuTVmEjqCZw1VDPKaEaO0/Ty+lkQibhMNuWVahX
Qf0WJ1sAUN44lmvQx3BSD2l79TEWB82ga358jMoDZVxXtIAuTbp1NGq71PfUNanrtZ51BHK2eLeS
i3dahGozu7KOTjKgVI269qRX4PsEdYI/5O7g01S30myoRqhV5gV115ArIGpt0K6I7KFzZbpPq7GD
am7hggldGYH6BXWfBgYcEHE9kAm34/c4GlJDXlGBlsFl4rTYaU3PbbGmUWfzfPKq2BRZtlMw4Spk
wv7w1/VVbNBBJxxM1+9xy3xeeMnesI1uRVddHB+xi31ZU+KGvWFKtUhbMcmqTU9IecNu8AXInGLT
zUD6QJ0MXI1HlTYZkmCNspEN/jnjyYra8US9eThMUP9ZPJoBVi6jhKT10Lr2UZYJP0aqoeGfbBTS
W+OrrumgU/iIvZlKQ5pPITLk7Q4cal4bH2QRJisNVGPYe/GLm1UCJTfiurmy9V54EKY7R1jxBK0M
SDnh3oxfp23az3ma6w9gPt4Qepsal+VyVUUZO822voOmB15RgGAGU45GenjAZZaulir8enVBYpFB
JQml4UyhS+Qzin2D74u/KKAK9k4uMwaate5Flt9nkNba8aFqzy6Lq0Mkq+Dgdpp5MuLG2o0GSJc7
MBxvci/vH1nHUBuQpc6LiFyQe7p99zm3ZASWmLj9Pnbyrhl79rOBVh5zhgF1h/0nrin9ND1Mj0av
D3+V2vBdd53+C7S6zVUGXgtQCjqeL/AZnkQxNpvlY6HqT9EBOeX8sQwLGavaSt4/Vh1kLooPGTBM
4Go6pLLiT5ahsPQ9O0MNhD81kcmfSqWDYhRANCYpbtt2HLLHNH4hH0XFOB/ZSJDWbSiAHFY5rMEa
Gz9QRAik1F6z8tqni5BN2P0rqwGKoXi8y7rHyUEtA61BEa0SEecDFLxo2LQQ/Ytwurpcxc7ccB3k
EWRh1McdjYo9euwZyfARcIMR3BggDRZvbAywD4/1R6FYLnQB3uEuQKIdz3xQfGjQ/f6IsNou8YE8
87a9m3SoUbemCsfnwLNQL4cQGMo6Ss2nIfLz9exY4lrA8v4XaiMD9eS/IShRH+yg6B9VwqYFJ0fh
EvzXCErdA10xNggPlR1D9xUAc+Ym/aoTSfINoh4PE0R0f/IShMpT7ArUCU5r5qXRj8DRP3dlon9B
ttFdlV5rvjhVN63byaoeUjAVoUAeoDQpRuSaIGp6YK4vy1jsqQASdaqruEiiNyeK01MieLgme1VB
r8KQ3LobK9FBVTB5pkofPQ+cjVEzCHngMCnlkKa0pnT84gHA2eC48HsL5vm1hoJq/N7H/H6I7civ
lCNl0wnlYtOnDIyA2CvpRyMB2Q8KSThSqU1272jmfaxl/MUdyualS/1EDcjSWeKM49zgPq8d+8WL
6qe2n1Z9KbIXrofJXZIXzzRqlYmNbI3cbvWIe0H60ssIFRlcsENlNtnLlCTNTgfOfU0THFmN23is
olMy2fldYpk9aortdMPx8m+uPU3mdyFY2vxEGc10+pa72c9aWiJtVykIvFbd2Gkrvan0PaPaJPtQ
Agr7VKi6Iysw+T4uC3elq0olaijeziZ93+gCtUzlqTDS/CmdcKgyIgVop44P1GGMUmOJYzlFQEwN
DUOpCIhRPYG9aMXQzbrxZ5u3QB6qwEk5yHsz71+H81I0jdYDFvqnp/9oDcUmB9U8ZufO0fA0ftUs
NuTMOfge/6cQmvsf4v5DiAvmlh02sOf/ELtctp7w2F7N498/6c0yZX+G8KV5dAywYoEquTlRjxrJ
GVSdVEM9shWj5W2TOn1dTDdTF8fNVIrD4x6HrcvKdgi6F8f4u4tiochwAe1Q/HFCNdT7/7FVhbc2
DSc9lE7zj+XsNOGg6477jeHovV+1wvvadXjryYfgR8vFXe5V+RcX2PN1N7TDvTUY6QG312Kf6BF/
yMb2Lu3rs7S7beUw0G9FBSqfS03RM4m9N2kcXHYC3/dWWeCbo8yg3xYlmOHNhJ/AR5b9DSLTpyQU
3ffSHr+NuOF99TKRrFBnKJ/w1jJsA6ToL0vjQF3p4sowugxfbqzLkHqtlmh+j9vY2hWNGFY0U+R2
OKze54MMDXYLjLe+bGqDIzHRC74BcSVgdmC5OxLOqMueODYMb+BxLM86XkV9MlOUa7k/8YbLZyya
4YSuH5hAUkgFXANYOVh3+Ivv7LopXrUBJALSSr0Nspb5q+E4xq4F28Q8t875O46N5oI+Oz5BjgVy
fGqu4eFUKbAcnHeouSDCiHBj5F+zKfP+sgz7HnJ30Zu0RbKdAKI84rTLxd3VKsDNYrl/GeN2DDP5
V9sNUGVvOvuuqHXokIG8dY2zLh8PzgGPVbDJejqeOzg49R6QH0zvhCs2iynwYFemKpPpHUWRM9Bb
qR6+w2GxaS3KAb0ELxHQDPUeKC4t8VTmjGc+xdFyiiv/5OX8ZZnqxrx4EPHOlu5fjYsTT4bjFmxb
hunSeZaFF76przd4P4JMhjJS02pZP6yb0gYBbx7gTaFMcY9yux4v/E7Sbm8jwa/6Irhn7OdAwCPW
FTA5J4qzwJd7YYVu7Tvb5upovenztS3WAkjtz1bc4cvLmhZiCZVSm4aKVRK18kRDnq49novPuimc
05gXLaotC+h/VBwsI1Enj3UPgDCe5znwmYEEZRJgqxY+dtiM5rcMvNc+t732fomFrNR7LEj/jLda
GIeZZAGaKfG6TiBR6ymoO0M1/HFAAbK86GNxHtz+WwSJNwgJonGy5r3pQu16SF6Ko5A/DclBIVyT
9iECBndoQToAErhAnjuOjbKbfUoVc3qCQ19kzlW3UoLjFJFkA5jXUSY8OB6Ynlaa68WPInDitde7
4YUaLsEVtzZMvdhabof6s3pswl1RyuAgutpFRVWe2iiblKAQZE13qpyqDEAHga67iDJfjYvcZRvd
wWelSXMQ+a/GAGe3SK1OSJIZrOoAi5DOuRXAh5kpkB5XRs9qnDO5tY410OsTjO9cJ2AHg3nPVG2M
LUjzVDpAPlVBa2xaetajEv/SAn17oZDQ68ezmmDSi8MSTN5RwxtqVhnHpQ68lyUOeiVItmIjD64E
O6lKnOJmGc4izodV2aGetHK5j3x+fioUbmJpyMYIgPEnN/B979GB05qrOJ8ATlYrLMHIdpx6vF7v
buy3i6bq6lfTIj3dJn0vH7IGHPpdbv0s0NF6y/xpgXYAf/m5IwZYPmKUq3e48ZaCV8spt25nuau5
orKrfsbSAmvSIspIjpuSypvKy4+5IbRssbv9VbR5tQqS+yi/w5bDuLMmrTziYGA4UVOYcjglsfk+
HCFhj82u2NzYaUgTKPZmuKxUQROkXJEbOoX+0Gn6gbzIQbxfgoZ/si0hvBj9kPH8WKvfWtyCcix2
UDJPw0z9CMcuAsMcjefuUBo/Wdl0W7LpA9u7ddTvRQdcacfDAhUQNW6DNKYeSC7K07/aGDhtTs7r
nyKXiZXptZuB2w1uG8AvLBAFCZGJTaPkKm8cNFxsIOLZ1HFo4uTit/majPEAj9QqJeBH8yrLXKSM
qv3gpg0Ezdw+MXyUskHXVRr1eSwCtjWD4AeZlgY0Y/V5GVLPVhPqQhMbwAVQ064WWRzL8GbuhGoN
EHaGAMupBeiySzDZaLg4QuykVqCnazdZVmrruJ2cYwVc6cHoZbdlouzwElKd7M5J/qpS7EbArug+
thlE1gLXa7fYCHZvDCrqtUL5UwQK6/v9+w/IyKCr81EwTKXCc9XwvxYMd1RAfFN3TFXEVIZcS1Ft
QHfqnoIu9KDdXngnGjoQRQIb4YcnwPnfoQdb0xJCM6hBQXO2yz1ICeK4lvvMgIZGE3t47x4NYwNM
jv2Gf8rFtFj0d+0N3xvIZLwIgFN2lpn1hxE76MfESlCnqyIs7UeLIsTvOHoIfN7goCbq6+DIwq5b
55lIX8fC0fbMMyyfhjFoGU91bDPQeevJK5PQuxyL8G9yVmOfPNQuMlhqphc20XNrclA3NukrmXKw
OScmWAQ0cKhLHrzYOK+8RArKaBUD3kL6JN01CgTppp52EIYEQ73y9imohPjU+XgMQrlJVSZCdi/c
dkhTr+caxb5r38dUeggGmBrJZ/frO0um56L4i9BjSCYO+xHZQBwF/EKUaTWgDpoTOFuyUcMH6x6l
I8GZRpFIy/vc1a5gaDcLUZjMZXC1UI+3P3sWBgELTYbi8mxaRUxmDxAJ8LDp5cF938XVaR7iFClA
nWX5HlOxDse5Ksb2UtD4F8T3WXXd25j04+ceuH/UmSYveaXbd5McUAWl7HWu1xttrCfIIGA4/gqD
IKd9J9rhK06zu1PR6njNkmV+F1kB9vVpbB6TwT6Q3RIygnCM9N7qOk5OLc8kSBZzCBgq/GxsO2yb
dl0zE0dB5jH2JejDZ+KoKpaHAiRtT94gy+fMSHeEo+0AEQT5VO3NoFtaQ0Ss2Q5KTdf0ZOzHniWO
BsBneMvN0/VCocKNut9lVfspCCwcSBF9ykz5Sl2jAJ/NiPp6kUD6JUCu64EaaHqCgh9E0pYcH4SN
hsyWXULkoMFpwlUo0JQ7AHginGz9imPIQd9b1jyJzLYN7tvK6++cYmrPNYTJtGhsjuC/a89kwp8E
334XP4HY9XADpzFOJKad3mSfaHQTt9jIQUtJrYv8rLFxuqrWs8IBkj/knrvLHK+V80f4R8xyGbq8
FiefaO35c9FHXJYRzksWe6UIUOtcZPrWiLKHSC/lJW2H5qmJR3EZIUjf6QngT6oJwr7c5FFVb2jI
uV0/paJ4sK3wfRJDvdtFcDZPqmIwRHOv81a9OomnxlbH8dQrcM57MqCrZvYa25E91MwY8mQUMkCH
dZ4nwF7yW/dj0rJi4NZiNfYB3v7UsldTKGYJ7GlduoSUHFVGqbm7ss1dCgdAFx9mmdkikY6Mf4Ck
vWwO2M4DjWVK0zew+ZyHUPMxoRwFr6lyfTRcvBT8/zgXlEQOsG75nqFUZzNQLiRWVEaANoAeVRln
imCiEk7qGvgPQNc2CwPx4qBooSaT7V8dhUJS1BNI0SKk6iog0HoUYm4IRppeGMAuIO7i9abSpH60
26x7MnF0CBBrFH0PXS1eodoZxxM1ns92JT4mDonhfIvysJkn5gCLP5i1+6Jruziv24uVA4LRx07Y
r2ncjWI3NikkefUQ6WxAcVtUlKsuq8XfEcRmgTFUtsTTIPWqloiHFFjIqMs2c+Bs/FjcmMCS29VO
5dO1lqsucRmqWYHcxz8nn3RcSp3x7Hjv/Wih6HaixvQCVPvHsis2MkbGsOJSR2IJEiMnm1zUZQLc
O9sGBOFRA2rueUjzATiaNH9Zj/c6dn16XhQbjnLcFXlm4xLUoYb2dLWIF0WYhDOpXY7DoD0FXl2X
wsmoQ9Rw2w/T10EgO8hUTRj12ggJwMXGUIIyOUweyLTYl2Gn5i/DP4WQ7T/E0adQV8zt9h9XTIsw
R8JYXc2GeILf2iLeAEeqX3j6pQKaYiZ9NhWPPg0NsKVAacSDBqDyLg6a5FmfFwvPdI1BPaj2odAG
LKdowOQQWwei76OG2PqcD0q/xXYTQkNAXNascMx5fouy8pkIcImVhd1Cabzz9kB8QyHUmJ4qJAwu
uo4HY2Jq7AuU5IQPtsjx4paT9lS30RPZp9QuN7KvqsOYhhrI+Hdkdsu+2zsN6J5S1Ap8AQnbKcKO
4UWGTnfGNxHn8rRq1fYrnKiF9y7OiB6n2ERlE66Gw1Ugc7jTA4ldRW8APc3x7hA0OwjBA6ajltXB
U4fsV/xJTkECvHydrKccP2fNLkD/KKt0OxaRtnZHJ3sOrAoV4tY8GIwsf7Ya0a8rrbS2FCDwingP
iNq+tqb8mUySQVsiazV3T0Mjlv3ZMfkXGlGTKbkPF3CdEy05TaZ7yG0wjpI3H/ryocjxBpl4XzIX
lNITkbCIGmT0UGMptvPYiQBES1kFhlWWISvRFHhrwdHTI3GsNOBfloMj7olsJVQkxCBZXWha1OJc
H6cj+ckuJQR3VCHxlmwzw4u6CEPVj7/Y6EK4Pa4THJbaBRANMpiCE+iCghMNG2MCF3lFLblmP/fk
Rqv0CZwRv+bcTKQhM5txp9vhS9eMyCaqBvpzNg5rUMYCOo16w0FY/G4LrRgc2rPfVEXbrda80URd
eBbgWOSH/sm48rTWW9dpbx1dPFnmZgK6/5hiL5KBuwxd8lCMl4M2czZe+a+6EfRpTH9ZyoVYF3AA
/E3olrvmAmWpVXpvVUOCmk4nuUyqod4y1HFNEN6hdoniio6bkDBXUwSYzlw9SI+zQwv2XQnRkGW5
ZRHqodAPegOtvNfjJJ0vE7nPLPSy803kzTUpflmWejEYdoeswtbJ5c20qr3RQdVIb+2R932lkW3l
zqW3dQuZx3T4GXC86zhJ174Hk9sF/ybNmIMrOV7wFgiahuYJpSTFipK3iW5f2jJxP2XCtra6aNsD
RRQhRGZoL/sRYWWjtXVydh1B+2G8Dlzi2HJu19A15E/tYUdn9onD+Nqp9PpAQ+igrQ1rql/LMLYv
XFF2kx36TxwYfBeEx2q/oSdQtPg9rFN2z8LB/7+FWWo1mk6r/X7Rfgib+aLgBny/6PLZaHF1UQqr
NCQVTBe6CLJOhlVg5ONjPBoCRK4FfqR26bw5tndoIpnitByHgEPiQSb6I4In4G4q09BdU6FyxTIw
UXAc7i0VyAPDKTnktMEDqaRoqAnAdK5n5vRAs8YBMiu9Hn9eAlL8V/0vCw0sATa8AfWfzdzpkOq6
4uaDDhpXTSt90Tn1M1m6Ic18TQNDJKmgLfEkfEYhRj7Hd41xEmEy7eXUNkrexFzX+Bd86/Jv9F3h
qCTxIwj63v1LgJZqoy+s6j2AY8OdgwfGK3sUDiAl8GTaIM5pQM/6V+5OR15X2psbTtpG2rlx1LO8
ephSCKFSBKQH/LGVwROUix8SM47PhQn2I/rE9E/R4nzX4QX5gUyowIWgOSp8tiKApFKI/P/GkUDS
Bk5qnUQLenXwW/4ak5Ea0+4DMCC3xmqxUU9r1BTq/mkeZEFsvE1CWBKEAtDuRAUK++kNdbUnya1Z
d0vJcnmpFh9S3n8mE+p9VaLegSqXY9g/sVOo9iTUNWt2hUUmKZglkILBK064pbs25Ctwz1/u7Ffj
vILMdRzd0QNivsXXqfPPB0TPIJdl996xMEwfzOPibinr4qMUAKE6JkgctF91YSoOHFkhUAnKVuVQ
MkTKrcTT32/xpNTv6gC6FjHvo61RiQIU2k4rL5k3bMO+q4+zLW6AvK+hyNhLcC3MNtRjJ1sNW2GU
jJkP/zN9NnKgitTxN3Y4z3QNXTcdz2G67t3yuluiAYHV0IT3XYfCxMzRupXMUROWMp5uGnXun5qh
pm052Ezx4PCY72gjKKgg99ejEIxp57lLftuyUAYp7M6fjR7Da/uguVlOsOQdlQlQScBSK/CvpQNt
b0dr5HKlv8y4WWAuRbhZy6sgj2u54hICu48n9ZR+uelZZpd9ETWOvjNIB9x66zJ7HqIs2TJNaCdN
6Y8Cg1F121KJnZCx0AqUH8hwRd7FTkNqLGO4r8uUPbARCpVy+tqXnthZDTd3tua5Xxxrg9MfezWK
GtswqwCWWZWOUf2YyJ5A6mI8kcXkeBUEKTCO51RA6kL1UIrUXFFtWq+ER6y2/WGPYQTazKQA7e2g
O76GBPCGjGVaRffg/IzukT40dgIls7gRwzZHJ1USXfS69ck2eB4OoxIJOiBU0dxRA0y15U+g8d+g
PKZgKxz3v3sAvMSRqdOeJnJQtO7V40Hm1fNsw59uvKMZOEMLfADBnPXtMi5oERIpUQkjSiiJakW9
B51yeNd5xXtTYWMXtDUSr7BEIbakyECjq/alK3Wwty4KcRAStfJ4MX6Nm7I/IrHirpELH79ag3PU
az1/Ba9Zf4x68AGSEpKydx7ekGuk/3ckcudaABvjBFU/IhcKpUw9BytiD0Ir8hZhFTzmrF/pdqA9
MQA29Kxnh6BxxrUT6pHPC6AQtnEEwhCOFyDKjgmjiPqVmVUmCDMagHMVaKJxe1yoiAIooIdavU+m
NvW1JLUPQmmcD23UgxeibrY0HI1w2jMHf9a8r+0Xpo/9GVhgVGSpIegUs8dB0+dYLcL8ZGxXNfK6
TxTQs/hzV+jBhRajS6VFA90v3bmQehw1oxdO8bpFwpfbawn8rV+DweAelQrNvcuQcQLHypFMOutH
fG6wBJ4gwDfbbMFA+6yaHHp8J6QajmTKWtzhhiZK94Gn+ySXl0qUWOljYtwXoTECCThlGzDIcojB
QrqBO5a+MvoE2CmU1b0FnTmduSLCdzKQmE8ZWOQNVD7mvmsOV15beWmuPkBvEtz5wxv+u6czMYUv
c92e9XjqWmylGVkid0DZgnis85yNHTBkcRpFaEUNjnvzS56POSqPcXpG3rCwol3EbdBmxGLaOVkE
Wiot1j8FqX10FK5FB5jPF6zs7/RgAMYuqgafkDBjbez5MGZvbZOmqILvpu28N4nUhoUeRdRYiYY6
thqyLxuzUbdP2rqY5njnQMZ6byORdkCZ4WUB5oycIWdNMBwdYk0HFCLO3gWeU/RSQmDN8sJLqTK0
k8CXp21BxFADFn5vqpsH9YoyQio97LaOnWTW7CVHCwRy4KLSa4kle2BUIILhwB3TcGlEnlkgbMMl
1KnzQeTg8QumrmG5rzGQl9UkFaGaPte34C3ihw6glnNHihLKXhhVn4HgA93USbuNnWrTaonxSFxi
GaPuDYK5TGv8DAdg6wGSfM+mHeGomengusCIGstuvte1O51RKYxXwMCetllU/S3a9NWJOjxleR3p
2OBRS1hY2DQT+Ti9luB4a7Pg7Gr4BsRmNrwagHHhVEEfXpFXeu9NytagaPXYSOZuF2DcgpNLwmEC
HYaC1C3uzmzBST1o+FsqxxW2zg7AhvYevswE2B1fBYttJiOCUk4MibEpEt0mziB/k0x1yYBnU0bl
Lif5FVyYfE8maZm4kQNNnZxFYK2XMOoFQAkYMS6ovi/U1Gn1XPR5tY+VqaWbFzmWb+FHyPxdW757
FNcD71K1HVicM4cdIdnBjqnqta3GU6hWoVsvXfI3QprIOzZ/8E8RaRepVa6681pXyy7L5Gl2H0Zc
295e6Wo6RYPb+9hhoX3wu3wQaQhBBko/t874itJ/vltM1KOG9IZo6uwd+9tYMYIGxBYpRAw1UBGj
wD2+q4cMyR/5tQZB0Cvr+/YB/2cvZEVC1YPeZxqCXovnb+VkJZvILZM9eXUHYuA9AOo4zUVpuec9
MajRrQReF7C/xbaYNsjzZhjM5Q+DE0NhQG2hybvEMXvCzgOgFKjoZnIj4gq3oJTOZoP7jLhKyt+H
kKNTJ7fBPYuBiPRVcOPwZAX1VFteihhV0jyIcvcAmmILmSWebN4VBCFzISbF0Ob3I6SWibeDSD2I
xoM0vIUl6g2Lc9zWyP3OAQJGRawEFxmpWag/Fptu9+6qN7J6M8t9L4vPY0COr9eZjbQQ3nMBcbOR
+R5tGaLiYtSOleNoKMBAj2xVHL1phdWg3hB25OPeIwZmBRmIPf45zRpLLUPhISKvusvayxpdUwn8
yklOG88lIKfUCyeK6DaxMfaHLGt0VDir99GlmY1M8ic9lNXOFG29MsVYbBZKvhv+vcWxcPL9KaSv
UVolcbYYtSAmrDX7RTO67DzIMYUGL4ZpLLyHInJ2BVSgOj/pfqCCvnjW7RGV0lb4KarA30+R9WhF
yHNrUD5XEyG8U25AVjzhmVHxFzOW9d624nCdxNN4L7k4RMMIbgSU7PWXSJcomoyiYjtm4D3tVYPq
rXhEogLdSuJxRm6KpobXXQzYuPEaQub25Og4RgW5nvEaOOY3p2bgjLD7nTbY8VcW18UahfbFnZfj
IKB0m7cSitkKBMuB3kBvaa5s5uj5vbRD3w4t+zb4Ku5jAXDHXi/1p2uMPMDPb7ncn2KWpaGJ99c7
XKTKgdfF/we0sNU+Axn+wo/7tr+kbpM+RsdZW6cIQQEwia9By4rNAIaXU5c39r1lQLzZNCsgIjVZ
+E0LgtVEcasCqsL2Y51CSVXRraqGetRMbjzWq2VM05hho4zx14w/TbuxFXH4IME3dR+mfXYqIUDo
M15ab+A5CjeBk+l7DSITb9WYfjJ7aeBYQ8tfoLCGj1+L+xbyATupCCzdxAEzpupRU4NZaT2YrJs5
MmcqTKK7XJgul3mzu9V2bHBQw/ex1BWjpp7wCGciwMmIfnxwo1OLktHHoh+rx18WGth1UT82yMOq
GLL0KnB8n0UDMnups8T8to4Xu69eZ1UhU7sOPNll692TZGzfTcVpdMY7Q5kWOwR42TrICmvdYpcN
9EDoXXIWNpDNmTiY7i3z4OFtGSXkIFSkpCkNPSAcsIMECrIZ9Wz2UsKVvDyBuDR5Y+C8Cg+0NUpV
Oh6K5MAN4frzhgEVLoeyHkFSFzvJ9EkDgfcahBD2PRsMa24sJh6BNIZswYfdg/rgxSqET1GLfWgy
bydHCcYyNX1xxK2w/TGqzU3tZnzPcu1zE5hMbJ2gik9umtvp68BZ5YNKEZ+FxkWSZP7oBJmUe4gD
lAC76u1xcC0nWRkRSA37JMg3Q8hRNmYH4Qr0WyAtHjRxCCobBcc2KMUCOYi3voHYrhma3dpVQ4Zb
zSbPGCBHTize4gL0RW4u0gsNtQG3apR7PZvQjn7uIYVbQcIiMl6EAcw/aOA6ts5jlHVWKeDHXecI
31Pn/9VgeNO+UfkAdSSON5AqdjfUxQfj5hxF/jmUXDGd+lPXCp105VpWtBnV/BZnYe6Glia3AFsN
KrqKeBPwHi92ZTaGJwFVGe7fdl0K8BInPM3dEoVdBwe5/z9HMkt788bIyc0nLRwy8D4IlC5lIQ4/
J73TfLyK53LdOMz0AdU0T4X+NNYCjFiTye85lLy+9nilxtllOeHQQy+30GNpzgxKJUdgh6ddgP3o
g55CUjANp/5Nk91fOgq8fmAdnpYocXXWTQTpqghygoaqGFCjHsWTy2hkEvA3UJToCgoTIWuzx2cE
UbAaEloGSiPWCli06EA2C9VTjy7ENuvCuJ9w/pTgjRDZcYHneF6b2pGaeUyuq3FroQJ9Nfssxpnf
SXzbKKrBCdppiV9sNH1x5BBZPrhSgK5gmwVgvUx0Y1srrcD/Q9p3Nclta93+IlYRzHxlp+kwQRor
+YVlyzZzjuCv/xY2Rg2KHp17Tt0HoYCdyOlukQh7r2V46XAwY7ArL5o9fn5HPoVj+OxGWXPKKCk1
FumlfAntK9Dh7CsNVxoaL+WxLwBBQ2ZJWL5yK0Kl0t2e5O96/nAfsDGyuoDNpo8dSIwdFyzQsR4A
+du5RWZF/4FBK+Xrdg1cCghtezmBNcc/G3NqgZksc6IL08ojVUHX9TiceGM+Ocx7K4wG0F1xpaZa
aqcKyI7UJKQh9UgWz6BQxXcBH6qLph413mjHO3duynjfziWQgwO/5ek+ndPkSk0zdW+9jSycnfgK
6jgcnTdVjXZjTvrc0JF9bocAVxdxVobS02/TrxUqYgX5APd8cDgUmNGjPG5DHc6yOT/G3jxJhXr0
T3X6T5LO4HNEftEz6jT956JY2KOIUWjDpU9bzIAE2gJ229vHrgvbGTu6GAMIb291eKGtZGRDWnPy
qt2SgFG3r0BGH/RTA0fSj5qXP7hm/oUMuQGOYRwE/KHSa2dK212GcgY4yEvEhgrnaiKfV5lQfq6H
vXeZyUtDJZMu+P9y7PsiOQObeJOfRAKZeNTWoXeZ/W3GE+USGaH7J8B1vqPk1btSkzv9W28rSzQb
0A2oGFd25c/Gv/al8Pp4wRMcBXRitLG1uZ8forAa5FOD/ofLJ4N8StD/+0I8UBg9W8igPU7a6F/U
44AMyHT9bJH9zSPFjcBH1eY4JwUCLPa+qQhbdh3LQC1iaZ1J5mdFigoHKtymT9UbkY5TOsZ3cIPy
k1eAfVKRe6W63uwYNj1OzgJOMFLEufNggg/viUTx4viPZdhesOswZjsKArLUXW2Ci80UpJgogAZ7
euaFp0nkJQJxXpy6MueRtMA+A3VMP37ytMF6KUztYyQSIpkFLgKeeahL9Jr0UKVmFA3Pmg1iENqI
HOPpe9Ngy4s2Hn1QsthA3+lXMjKjjUgh7ztsnikR9e5ysiIRNSK2sldOpYENsqS9mM5oH+k8e3Oo
TcfWFXeXm++eNiftpFPH3I3Tx0es7QAg//OxvLIjhY8a54AuGLEkOVud+xn/2G9pVlkHTCWSoyOG
EUq3ARE71TvSdrHVPTEOvGB3YL+NoC38jYOaRViSZHacF5C5+k/kXAw82XHQcp5jr9dfOgYOqSbG
G2jQpwMVsKZID755aQRKQaxZu13fAW8x1F+pnLUbUpyiNQ34GkUlLDbH0qNdtJfUqfWDzCmV/H0O
cOGDIrY5AA1R3I77sx9VRmpsTVJBCah+Y9fnXDfFeX4Ikra40Q59PqEsx+vDPQlj3QV+KXWH1AoB
+gDLBsRwsrfgyFA7KM0qEAmBDj+fp9aTvAyKnEHxRmxkleO3+9oDJD0pSrEwoh41Oi2M1JiYHZCE
sXYhrTvkzt4DoMPeTdvSO1vhgFS3yADevqDFLEVyf50Yhf2IU9r6iMlAFjTElUl6x3awtTLiEStV
OgDOgDQgXKeK++xIXpXGs0COHcFXbEU4buAZknqxzomuLk31ANGGqZ4aGz62bQKpIzEZzCD9u+q/
I+3OuUQ0cVR+jnCWbuQASre/kYSRHKOwwcOcHjgjPWWS9AMrbOviU+LnSmHpYb1ra7c4pr45XuM+
AhzwPLSv1PhZ8im3x+KRRh33vFPXhuaOhoYwG7EbxczF/UAiECDHh65BFaLWJziIAsPzMwgYjqRc
mIO9TOQWBkNs1GeS0UV1bBMbIz9G2HHEjm9szTce+o51tEcH9aYWduX6zLOwVQ1NGZdauY/6FDQP
OmC9hGylaIYBxcIs5reyDgcQd8TtnmRtHuG0LPUCF2nrX8FR++JXfvKxn9vxQ2GNr6h9qb7ifeKc
eg14T1mxlJgpmPivFY7Nkzb3+qcqnjB1gXfV+BzUvQDboCFWeFgoxEt8lcO4DZLEqz9nObcfwxm1
WxQtsjjO+qOofKChuAVkyoMr1+XLMbIcVBmKpqwnFB+NKLUH55sjFRo2D3BukqMQunNwlidMUscy
jUBam2m9r6pwxlI0hVDFWToW2PocP7pFbsjQpCyicjyChsoNht5N3T2K1tnToBWvfJkYng9iRKHs
rivPS5V8oQuRgkIZ4N3kxvBcWcOhCZP00azxXTPRhCg5vcy59oFEE6jFwWHpIcWxx7tkr+yoZw3V
n2PL+DkB0urzgD3kZ8B4j08GcijIQMm13l9OU9whX0bYqkApiDt3XhizozIm7f3m4nB+mlEJ/GCG
RnsF/OJbgz18kWF0H1NP2bAZm38eiAWUSNmSDIdT63gbO9JuZBQgajx8dSgBBHfyjwDv2Vm2PZ6r
FuyKovhD62z7kI0iJZO2ftVYbhQDANEG43gGkl6BX00+4Mn6l4zsesy29lo6dh/ImGIpX36/npL9
53gpciJ3OMFEmRe4oR1jRaNFhFqObdbXaA6PRJxFgG2SWIwUqaUdpZlgHFMMXCM4f5WXcqXez0oK
ybzoYW79+qJOE6tyAnFYqWOb/OcTRsyYmgF4ZOBjq5nxoLTyxJHGKAhfOxv1iLIj0gg/5B8ZDzjW
a4c9yZzI/QeMtl0DsMLUf5wStwFB2RgCx0cADKQCTIB6Sa17QJDiN4B+r+WkpKbwUiAFbNyUmkKR
M8lCFDAFYdgjteh+DWXsiIuroUkgBDT+5eVRpqRNOApTVisvFWpzG+9dvPdmH5XTBhLNf74NZewu
MwM34c93vhmqO2V+9rJk1XBS8chWfRqkIFlFn+Iv1Zn4Gix8DeSxAAEDS7cusEbAL/Zi/WgmM+BL
aawZvQXoTiGlZjVmZCVttXbQdwU3u51h4dAPBerhm4McOyJ2mGqASpVuJHBnp46P1FUXx7SumQXl
qHCR0aULtxqsS/nsHsICP163XJ6adBl/M5nHdwAadPGbxJBnKEwzjAbshmKY5UZ3A0dLArAqbfzN
Svz0FRvxpKNGBGvHHmRWgG4Cxu7EBWzDUJkfqFmc8IuOpOOrEqWCdduO0meNa+aHyWmal9T4R+ld
zIMwb81flKjttfa89H4P7CP9LbIB7Nkjll0oWBNxyBhYYOO+mDwfh5e4A1JYnucEgB4YH0gG8oMG
1I600+iDkZSjRKbBnl8CrjkPr2o5HsrEupqhhQ0wIKw1gRqTMDFG8+rHswZNvq+ruruuRGRCDRMR
qCeNyWjhkXV62y9ivm8GUfXZbhcfE7wK8w7kU4CDZbZnJFdWEwsccLMdsHz3blbmVPXFAy7GEZAa
EaqqDFa85kx66wvwLzUQXewBVwdQeQ6Sn1uMt+rN6w3vUAwC00DT3mRKW05FOgZkGEULsBxcEykx
SJsaAzJKkdtQ7y1/rG7IXKcIUtuiLD4wrdk5DDSHHT38LXo0glhczF5pdgsAhEbkyDpmgELF4sB6
lMvJOTPpwz6Jz5hpPNV5Fb6wHqeObV3IkTUs4Qvv8AhudAMFecKCGpMhs4b5mGcrWeYbqBNtLLYj
N8/1/BdXm7OLMaV/k4hsrRE/e9vQdnIkrkC9qM8OzlgYP37F4F3yAvWeK2bg8Q49JrL02qP3nDuz
aMc0PAvUe9O+yxIOwoUx820cq9o2iCs7B4RcSdkGNDYThu5saze/FBMMGpJmFNUSWmuYgY8cwqOT
8/JlBHMryqh694gjXGQrWvUIGP9jmRrsm21Ozc5JWPfRmVh3XHjV3Xx7MC91Xesnve30MzJw+c6Z
9RPl5cjknKawd0th6qiGRa4OGCe7Z1YtK4sEO+C7WViQw90i6pxs1y9AslapHI4xRcjrEpkflA7i
62GCrJ9sOpLNW+aHSBRZWaZmCGBYiz+pOFjFzKDWpsprAEcYOwZqqqs3LW+NPWeAL1Vj7hrDFYna
ZGbebVdeJk7btYQ4Smdk6x6G3gKrQZKwW2+DXFMv5guJqAGRAfIFRKNZLjKyyK4GoeC5ZuNlJZNd
YHkWp6lGwu8HLNr+oBVwUYHsrIj42cXv2H4k2c+KKI+S/uMs0MKEMVA9wHE54DvrdBSn2VN8AIkA
CFrdtj+Tp1yMM2Rvjj4YQ1b1nkjOwSoy6ZEB6oIPRFaLDj74PsvCn1FvvGgoEnX18eajxvE6sfgn
WVRNN9KGfTjiIYGGegsoKlFdZE17GoLuEV+uMmziT7xqq1s9u/Ww9zE7CtIEPLyaQNzJsZgExdEE
IjIW6Y9haYvJUq0fgarmgIqaJU+Ga7p413n597o94f9G+yfKoHtwYHL7VBl9gkCA264x3eSgQ2qA
vM3qU4pcKmQCApWbtFEFIOuAoyT4ATxTHxMa4hN8U5MN6rIZELoia08KHwQYD2+JDFiyIN1YwGC5
SLE4U3fyZmxxYWNqDmIDWNhyTKoMSZsFFu49COC64RiNZQpyazQhfvKAnra6KqDxMDShg7ORQj8P
uhOQOgxzHH214oUuu8qTP4c24EEowbBs3OmWh4e3REORc+h0domECqHgGR68btGtkxF/KMhdQnrM
Yd4Bv7AxTzEyVBwvD68MACpHIyrSII59ZFmTsBV5CttxuCBRgTRZhM0g8qGhUijnjUzGmkyL72Pb
aOvlFSVXgkWmrV792DjablZckoT7N5v1TYsiAnSZhNgVVAO1YRxWGpC0GGMwMGc56HpvgEvRTBrp
H5mYbg0dqgdFCGoKbEQHrjtUB9rMl7v3cuOeNvtl9186jYXhCZ/O5V9GYrbG8pnjtE10l9a8iHzi
B5XF4YvPSg2xFLUAsI4tW1Jgko9PmhKP7bpBlyxpLDNEhHeVOBZY5xZjt1Eo48IFMoL9luBGXA8A
g/zTyrC40AyGpLd1AhzpMz35PmdAG17rSVOC1hd7STh2pCe06+LIyOTsq3wgy6f2JkGPnueN3X3B
Cno6qae0es5vZH7GdpM74jAsxwlyZ0zAZmhYvZ/aqC0DElLzv451gSqn3P9fMZjAmiMjuoVsqh+w
/4elSagNV8WCsuFUIe1/IRuKju/qLGWSlIUIVpQb9f4nGd7fb/EkN4tghynyAvu+vX2m7U+1WcpD
wFXWnt0flALIVj82VN/dPKW91a3GmhvQTrUDP3rlmJ/9rPaurmgaR3NXzXuyJEFuIKrwgBv0K+P/
HG/0kuPYuh2AoH9cbAYxyVwYzZ9TmX1sBBFSJRrquQZwPqlX+wbIxS3D3SkZSsrBfrQx1HNkf45h
dCY5NRSPEacSjUFz0pzBYnhRoaiXA4v+2A75gAJzQLV3xj4RR7Kl3WK+tkIG8vD+mdosPeSkISPZ
JUbHrMBm+tpeBEnuTirQKrD0QYo8qi9j5HI5yZLjtQgc9g5wJj+xgiWCIKzO/eWNO4zGRAo2Vl/K
uQB8hGAXk36r7rt+pCdneym5vVPkYsCIGi5gWEIBO98nPrL4CXSc4MYldHjrC2RyElAzEeI4UhZH
0ExQn8TkBsg27TDNzncSEeg4yaW1spORUT4YJ0cl/VdMJ0+fvApHzuqeKKZymcVL90UTJ8BYouHs
l7pRY5ZvXRpTg/wCEJKQJgR67ZXG0axrh3JOvm/sysoA4owSFsAaPb2hkjDTenGBEPI89In31IH9
VAwaywewHvW8IjxOI5YOpGC+o7tBmuPwz81BvETCIgQXEOsXu8P/E8eqgfpeAdcnqsc93Vxau1F8
lH+S3yILP6DbVTek/iTqrf5i+SeSeVbMBtJHEZSMCqQtvk293QIbyNqYXUdwLIAKPulQtWxleCei
Cltq9Lmb+xtJydLS4vzKE6Cu7kgIwhokkoNdbmlR8Ax65OlaWCEHazKmcH7c4n8PTdKcKBxOVQ7i
dylUUzya+jXF7AD+LvUPW0caN94ffVctN63Km92CEsd9gjqv6yzOdjPPHrGjfh9TjxpzaMG94wMI
WShVQ26L8N3I1LB05vIAglCUS97twMWNEy63R2qvo4/jIU91p0Cab4OkUzf3vgAwohxfaAKIQqIe
eQi1IOnBupzK8tPGskAIB25tzNmA60lCLwmza5YaAJAZbOyzJxngdXFwIQ1TMiQhtg2BxMLNN8MB
tNqHkIOg0ANA7AMYlF9W5SuTqA5TIHE/myg5eeg45pgC1AB3pzTbL01ffFvK8VJVpvMXcjM/GyWb
Po8ssw+j5RhXgJjrj/HI9T33AXCNWtJSrrUqnCFXKJji2CNri7Naf83WoN8Ytlb0vGxvcWQYewtV
c5/zOP/HQALJP3UDbHogu+Fz/L3TpvFLMZTtPhv68bmfS4aJP7BF26WIQXRU7aN5BOveO+RgAKSe
HhucX+/GmAliPiyGUd3zg0CMXBrDmaR6q7gTfdWFNu3oIhTw3SuJi6j7kBe+B6AhRaH7oKEkJZO3
IAxLcRGllhEEj5mKpe6DblX5kgnJlInSbv4uulAiPjKl2F7t/pmoyCqeNL7/wTRUWgoKeH92Xhws
FO9/lbqY/Boa+tvuF1p9NyqWutXVp6UCqT8WyNCgMWoF2OkdkSNCbgkq0ZBBK0SZQtCQYBqEtyG7
Uif7I/Co35A2yG8DDgKkFpzoOciQA2zK4zKC0hTZ3yg6FCAGzWg045HGNlUG/WzzLzVZRr73yEQc
6UIy1H+ihJFi/myDbLrw6oLQCBQmviwPkfUgE2qOcv5xNrDwVhUiixB3YW2cCmcogm2dSd4WAMDL
XOwckb8Jnmhd58CwMBt/BmhAnWOKAwxteT+rP4y61JBRUyCNhe4tSlNURFGX1EORfdTBX3MMGQr4
bAGtbIgZPfU2Mi21eyQlChsAyw6n3u6RdIaRsqMhEsXeQtHw/0dmgZJz32LnCcvM+S0nGdC02iXm
f5JEphxrQqksWoCodCuPKEfmTNaBUiCK2gKJ+Pf8Zpyxx7dVDDMFQ8VU43M1BflTm7TNyZ/jD94Y
CloVwR4lu6ReSacRhbx4T4bawQdUcZCMBwtp389xDaiOKCoKK3Cr+luNevMzyUhLTRga1d5Bsel+
o0iXfn4osCcVKGPqaaaoUXq7AgO8ceo5TR1/mItkORAeqhaBzi3IK/+7jt2sI8nmzh2ug0Bbpd5G
BqBneEg/rwYV8swtHEn4HPvv7YRMI45U8AONXdsMT0s3DvFhyUF1tNVvx2M3lMelM6JP4dKFB5cN
zYM11c03IAiDQoQDJKLS62uJwrBdOZrNNzCETKhjMvWnloO6EjCpH3Gw6D25XjNP/KhNFTKksQvo
nsrcKq6p7e91bJSfaVQCOwiZNkLBCxSoT7bhVoFUCeEkhKQhGQ47QsyLHH1+GKLhJIek0cqmvGpG
9sObHFfRNUDFuqiPQ8zFqsFr3rgAfNpEzzVs8dDVZGTSJ3RNaUp3t1R4PC5dVBzkRUTMVXjpqu6Z
jOSdyT9RXFT9heLzSDG9PssQsZngfL3DBEUbe+QPSxBRAvvNBZ6on/kJUrrj6kgaakgBYjusdAo3
Bq6eACNV6q5wkqAGH9ZR2pCmTcOvTWu6R7UHTD3a8UWSOR5TYYdn133HWG0Fr/aOq4TjJ6VUZK68
Nwp1gffChuArC2o9mve6D15JRf4IbP+/G9PUDiTfckgqO1JvfNWQekRWST0RdBEPgI1cMVkqW5Lh
UBvYrEqt/Ejm6+lrO1XRzcts6xUMBw1SC9r6NFH5ZWGzq1mUgEJus7wVuSoH/Df1L2PIPjBkiz/q
cXNAhbxWHboBCEt+FGPFQngKztJIdSxIeKgpBCmOstNGZFMFyFUeQSnW7hiPF9b+kQF/0gdI10U+
C1JveV0NQST1Co4KHGZpCQjWARc8WgAsDBRosMQUBiExpFt8YTkGv9DZK/3yQUEcU88qqt9HVLih
Lg/1qAMqDH4s2QCTFu4TL532m7WcbekvubFoFyUHGoh5DWPMA4R7kzTt0RiRTRMVOCJktNtsio1n
o5jmS5u+klwnQgWUrjsp4E6RXV1E4LSYQlEzZWTaPgcbz44qpeKqnR+pJ0uq4lYAvgo1FVut6qxk
8dXP3lSARd6kjd282L0tW7V2rI+aCX7RZpmfAFDQvziiMbSq3o81Hw7MQtFDEBmg3gPQFTIl0v6F
GjIOE2ABdmzszkqRuaOFtPTcEoeE8CXDKPEA8aADecbBhgjtiohmtiygoadA6SOZNvMOK2DzTz9h
zcUDgvRD3CBXGklJHAlqPfhJ62IJsP8BiEunr14S0LMIYEvP1soQICypHoyAxQKlACzycATk5TAb
pyQFDivJ5ohFB1NHErmJxK3HxO3dRw88BAdXYCtw4KIu4P2wgUrU4uvr0rS+1XGOod471W4CTsij
lmYBBwp4EqAQ/60nZBO4wl7wXadYJALmuCfOzWgqcixMMVaNPzutCxBnCEm9oMglMCKv2CvZu9Ze
gscpIGXbC88NbY8s0OlkALP3Ew0xe5tObHSAtyi0KFudV0PSmnxpP9XfVfBMVDDTTRRuWOyWrvTk
jcX4KDEXFvdINps7K6i8mRzf/TunHsSqoL6Y5ZJLTetpxTB5eKMC4PnlvfUDycoQ7FBgP395n335
h79cObjAAVom/zwUvfs0mqb7ZBFGHqgVdr0Ykoy0vpe2j8i3CEiuHGjoA2lM7LprR1JEdjeagKsp
2INtJ39tjCnmFOFQIpuAECsuzSts/fjA+j6NPGnwHALxm1UgRRLbVfETznZzPQhFV/dRnV1Xn+Mk
j59s07cmJCAjO7JesjPJfNQ9vDlgXmztrIbbexK6/tKzvQpdYHq2w+ym3NFnTAsk+alMUQ10i9H/
svnw5XKKtB609HGrdZUyZl1cAQ5bkxZkVgvQ4Lg2bmAJcq/gyAFVmw7I5BgpeJFoqDeyXj+WRoL/
rELL+np6UnY6EHN2eV/7yAmAgjyU1o+ri4kp54XkKvCQdcuRpcWI8igTxcUgQyRKbCLHlkck4vxW
YgLQ+G63kq260vtHLAqTLhWqMci5a94uUmUTTqg4nztj15du9tDWGvB5U6946UVDPcBzfQujNL/Q
CJXd5YuFjOsHo0lAcn83I8U0N980jhfdkMzFC4lqPwHEtLBdWP1byJ3oLJ/iqoR2bpF72VWueVBv
AnqgU0PPdzJhfWwJBo1JvixIUcoXyhSh+mop39RvQnEFMlcXoCFdBW/156X2njNNwwTL8ADCH05+
FchxDDqMx6w2jSWoNHBC1ZVzTfUWlihLBYSJUHtGEwOmzuz3NCSFdDGHKbvaZX9cB6PrJCaOq3nc
LqdVNO6OqFvw/0nq32kms5pW1TTToemPZZqoZVnNf8iWxpEb4oc1fl+Z2Ck2oRrkgaI+Ke917OTO
tRNkHvZ+K3rip+LdEItmmsGBkfbVCaR6wI27y6lHMt2MnnUcl+tIDvVuftobu0QAy0aiGUbgzGRW
WwD6GkMTp7UrRetieU4yakZQLT237lQ9KAVFIV+lKDXkC0u/TXyyBiTj1ynMQCALWPho30+thUw0
NOCmt4DLapbXTv+XcgA837UTDdli9YjsZBqTRsdZQAC0m+xIamWohm7lwkWNqUeN5rbDYbGiTgZU
CmUsnSOf/wUuHPswueFyoQaf/YStVTEG4PdYABIHhNOTa6BrJsYivpwfBm8qmFp60wVji2LOlVo6
DTK08KeoyonCqeHq8qSR7tvLb+wHujFypcYNj0A7ry+h4LB0JfMlEnEuvuDLXI1tI59PoO+7Spm3
MSd38qEeqamnFFYGkjScRiMuJjXAmKCulCon5LmjUtEyflNJbWnlR7uyQjYwp8S4X6exST0lxk2L
3V7KZsLvGnlx5KIS5t5NoJsoeGW7A8BF8yuAJ77wGi9M5KiMN12wPxPTMzVE90w9UoSAlbm0Dd9t
5O/ZUrgxNrw9KHC04JcxN7732wEpRHlDFWmvDUDoy7zkhp3taT5S15rz9NYV5g2sSf2Dk5RTImpd
k53eLXy/IBkSrKnCh7Opw3GeMHdxlpDuJxblAOzyUwBTmYv2QYWzffyewSMSJAVr2NmaTBYgzTUE
tsuE/TUk8Zl7t0bhgBxvHkEx+y03TPe2em7RU4ncUKZm7tSDi3og2HMfZS/+tHJVZuTa6YWJNAXY
ysvSw1Be++2K6kakBU4esVGBF4eGh+muibn2WLrlupmm1Lo4S/ug5PYQh0tA49aePmCVUJ/fc217
je3bZHGQ3vNTTDIGoompAud3C54gjyEwXf2DhhKds3KVl+1F0KQZ1kFvLeofsBFpANMmdwzjgoo7
4zIzFAqidhBdqSqiARg5ttm5B46lxoPbFAfDszsT8GkwIjX1Vj7ePOj+VamkPSpog6jpYr8BAzUz
UWcRgYA8woLp2tjjAfAxFbIX0TS9Vz7R8K4kUyWnHimB6HXYyCkGKfEikcqNuwY2s2D2hhZZpm6Q
mX7yEvde9LEEI/3NsfmznlTxRylaqv7EtQ68A8KCGi2ZFywggKiIQ8E3u8RhLzxmJtikYdZlWf3i
sylQThnj4XlKMyzozTbLdsBpqw9GxwsAw/wIYgx4W6PMxz6THylY7AauUaUv4zjqeJZk5TSCtlsk
PSKF8jYK8gANe1kPpV5+oBHv8to8ktYkVoHG6rrdFKcd9q1/uNjaOHqPpjcfTRQqnqWh9Om9pNzz
1m6OXRiBpaKw3ReGGv6Xqkc5DSi0ugPJpKKZigfNxjxYySrLSAGqkJ6VaPZ7F/gaNgo55+WJ5CQy
ANEK6jmzPUfiMi4Qr9gEnD3xy9CnOcdDoZ9PUQHylECVOhhCg8Oy+USGK7XN9Z98dG2JUO5zl/Yi
8KaqgrQqGl1GhiQNK7DEXJVfiAhko6L+sK5wl3TXNtNnsLr9XLchHNcR6z7wtKhDptId8AxbNCD1
xjOZoMuUAsjX5mNpYBfiZ4Q0GqKo+hWFR+GZRtUyYa8cEHbIQwSC/4GEmVYuD53MYTfywQYMbIR5
r1U9+b3jXSwBlYcM+glk00sjZaUNopAA+WzSzmpS/0Je1LwjJ9E9LtmTSMUlmRzSFQGXCBSlK3bH
qit4F/Vnanxkkz8PR+qzsH+TmuDAunr+/KQMSWmM8XAC3ja2Me4RFuHlTMOCtwkz9htFh0o1PIdS
flLRyUPDpl8N4NErTribx7b39tys4tdFq5HvVg3ThYadDtjfYpz+ii09fiUR0CiRBqcZa4u8WP4i
JQh/otfOQMIMxSCvuK3s692CzNoqfulRLVoDBGQEBtzZzvEsoqYJjbeekiVjGwOzAyk6JOvuJhvj
qgnLY51UQKC9x1NBl94SRN0JEK1d5HaSrwql7JQvjspXt7fM85e3XP88iYYzgObxrqAXhmhS0YAR
AtBiJAQPNt41YY0kR/DKyxEpbKSx4a1/d1RxKvGOIgXJVsE6FRfniI2525iS08pIXqhwn5MWlHKg
5jUvOsooLnH9o6dkDBAj+5YN4OURJkrROoNfSCFpNur/Saaikls2RuF/FZqBSWDSYiQR1wDhSJAP
HSfhZ6tw+nM16vqhsLunvm7qG3hTboSN43rT/HIfAcxRjghGJ47wnM4L5MkZyVRVZ1kHC9ygqzMa
ydkHyRyJVuWzdWf+kYEissmuCVbGSDLDcy7SAT5Va9WZRuqNTC9jZo02UtEbpKz9eLOrF/1dSaKN
+y/D6uFyxv9TrT+Hkd+drIWjKkg0bER90CIaGqbR/Pcc5+xAIx1bDFJOQzIjBxr+F7LIyhsgqojw
bxcyMSZHFUdd3bAxPVmADASCpxm5O6AM8fM8BK6PxeI9F7JeN8GPhHMK90oNd4bq5HfFJyVCPqMR
72UE6ipVVqIgaYkGvleylfnUctYf6TpIW983poe9aR0Q71mCxBwJW0IYJAq7ZIVTsoE6UTbKhXqj
Hz6Upls9kAWJNq4kI9iTZgOVolzetbmHJu3mDtrBQcWuaf1B8C2uOWJiSV1qSmBPuTy50aCqvXpE
9azj3GR3MNt2P5eoDlMe1NuGSUBTWWGdo8y2FmwGT8F7oehyjb28VoJ0r/Pr7JEPIw5dl+hbjWKd
5GRaSwb4QzRGzOO9MerRvsKGzqOfsxnIvl7FJ9AMwLFw52+tgVQ8slZ+pFSyr0mJuRcJV3FoHC4D
B4MXZhK7yrWay9QmmvMlB51ulfnLLYnx7OB2P3xaTBxO4qA4/Buof1iJ5H/nidcFduznv9WLVx07
ADgjw17vT9GcLMBO1HKU8AAc6gCenhxI14UB2KMeXOPAwP3DqSxAgSFdHowOUese5FhYh3aKPF2r
SvdF1oVPyJMPn6iXaCmKrZDAdiRZV9U22DdrzMPKCpCCylBqBgBdFe3w1IoAUkQRNJzHHOWYwvIJ
M0aKIIUqTsIPYNYDf7O4D7pQwgGWvq9b/+ToXXIDVVoHCnMUqzEgjtzm5Mt2GUoryAylhTh1mi0g
4E5Y0qol6GDwEmvGmAduG6GMQswsaC4wVN0pwyTmmUTYzFpOme7aOzW9iIFuk5cd6G/FVIIsVAzy
EjFSYUGj1iuBBiyuwkzBL7jgBG2TAJcOCbsYQDEhOaXOUWIcNcr2ZzNlgRVzBjAkFHAM/ghsLbA6
H5G6MaDaObEXVPbO3lHXzAZgVfY8PeTADTmVtf3g8IVdqOnmxZ/lWDdrZBf2nccAwJokQFK4Wyl7
Uq8sZZf0pFKW1PPNqfauSmg2eK8AIylyT5HhPJCLuVhO4DRA9VVnPx4veX9TY3WwBUAjpH+SRp4a
dbzODjlDeoc8JhoL8FyPbbgHiCB2NNwifFJNjaOEx5R/JQkvS9T/8hl58EbfaCcSdg5ojIIhBWUl
0OPCIIyKpyEsL44AdaQGB7nOariR9Tlesf/ZhDx42gPZUUXdhKGhdb/mGObtWatd6fDL8HmEwqJ2
rsAyJHb8wCdjXVpxQzQ0MDMrA6WhHqnJkIbUJMJZDUmLpBY4K8ONnz5iJ3u09d+VxSZUy3XsEKq7
sbs/bBNbcJShq6qqHGYEOUc2h6y+kkVX3dw4J8Nt/qJ8XSmT+q5FknO7DGBMolquHrAJoAjCeXJN
wCijNrTY6qtiwAxV2GKYUPi5J6GV4pd+xPkUWMQFdWqq5S47uqKoVFqRF3Dq3GBlL+MNDT9mBqbT
Uw3cByBSFygTw+lTXjXjUyzOpmjIDB3U2ZgjHkhGWmVn6v3HpDMWsIT+cKUeLwBqMrBIhlRKiqEu
OLROhEzEqjiBCdS5jVle+sc2dT0wsvLTkqVDs0cljnOTXafOlqDhiXlgs2PWT5MAWNNBfh3GfEZ+
Bp5VAetBS00+FLJNepSg8/Hj6qsb0oV5B/Ulr35TK5XtJ9+cZUH2UoP32o6+dBlk86NY+cgfWGUD
gppF3N+3Ai3FykvArji8/dv2HPcoh6RxnGy+US8UMCs0zKMCL7MqBxHJXUYmbYHll4wYJYCSaZLf
yYIBT3dAHTmupDyaHnVWfajPWoHXmV6edYGgE+Op06daf5G/E/odAA4bpZEpNB2S0C6rnwkXLjTO
cDuHGETbIXgbUcio99EOuTDJifOw2+EMGGMNxwlnYB6BfZzGRtIycYL/cWJ+F+1GNg1PZWjvI9NM
P5htl36Yojj90Kb4k2r2MiXtEAENUj8BDF1/JB2Z6t70NZz18CIthlHneGfr/IFiUIOkdhz4+t18
lNdqsYY4tEiWkBfT8E08hbEfGLUBhijUOmDn1G2RLheBi1DI3L6DQgypR7K6wcYHN/l1Y0ZKXXj1
uTWfpkz/85cxSJFNSxgkuv5kp8WAz0FD5p45J9Vey2ZwCW7GPM/+8pJhuc1OM7x0/8fZl3W3rStd
/pW77nNzNcEJRK/++kHUYMmSLMdx7OSFK9PhPM/49b1RdEwd3Zx8vfqFAaoKkGJJJIDatbcsT4bi
MpWqN9Y1lnZQh2x8NvucOtSPCf6ikK5k3S5J8XPuBL6wO+7KWjykDQOULYBYgDZJVc5rHQEYd++w
zgX3u69Yv+kCmI9+lH6cbv0BOsGQhKhXZlWad4JQIqCGTncm6Gw8jfqg7W4fMvOFRyM4qx0HZ599
aH3MCrfeLHK4YzWiBmnsH8hkG5FzTHGwST3S1c2N0dqaXYu9hNLVpYtj2xx3BAcIAoNh0TGl5bYD
ru7SKshUNOgt1tjokg3AqOCS9fwpCwc88JWdTJ0FzcfAYR8pdDYpZwG8gmdqPR6LjUjclXRt/yHx
KKAfx/CiaVF6iqN605pGceBdedJLfG9NkV5f/Diotz1IYVc3DqbimABBbwQur83iJQd1IX/zYpqG
f0cTuyNvr2ZvrVNt6/rp1qzeDKRfTqYDCccUxedTEnFoMrf8ESxJ2x61v2fq6ZmUDz50bcFK08Ze
5AfIwnbaD4p3aps/dqwPdtjoqbwIhpOjbSEKWyZDt81x9B/jpw3lpCnV4wMNgV4C9g0Otzd+3OP5
aZmVfaDL6IbgfpXSBv8sWmSrS/cvoLzGjbGEoU4J3O0qbhlGrZuxN10KWaZZxv7jVK6eutjDZwnI
cUUFqkUqsVkuw9B7EE3o9lFSoH6aHCK3LXFHZTkOTjaLFVktahYNwNhGl38KBuCV8yZCMZMq3p6r
talJlxpHjLGP/BZVcZMJW8TihA1+te5QhbKqUHwkpp0ZoHAZT6+o+sy7EUxQOniIG6mXn0VW/gQj
DLtI3CkvQ+b/RWam28466AZnbxdm+rnfCFfP9kCzADsBUZl1UedKpsUyX0BMf7J7mXwQ1cQ+mG1x
3/qV+ZIkdQSJVdDM2ryongVEEaWTsuOUuvoRFZX63CIbT4zhXhffF5/h19VGCMYg0dTkF6N8ASwa
ejsKq+hLXAzTbjajxO2MbHTB/uanKQd7V4KMax9OPVQurAC7TlxQQAJ5mKU/5sMcAl0iOJL3wN+E
LCZqxSwKT3XYv81MMw0oM5clSExAsNCqS6e4FGxiXaD+3HSG+q+6VvKSVMnbKXkOilzGkC1HrlJp
Pl/msQGIpwEpKTamUYP3VVpYrTQC5Q0GfjHgeJ+c8pwI8BWAgZlCmIpzkH/ZYKdobDSFWQRZRsae
8qrV+01WHGjBDlqYEYeqMttl7Xi91g8hNLiTgz6u5oX+1fKemhTel/lKF+OjBoYKaFOC+1fjAvrE
xrAjEmAyRaga35axbNbUJUeTJt87HHxtpmYKN71ZNNsuydkLOO4OxlRn39OhR3pNcvMxC2N//99H
gGSm8CydyZ2VWOyeLrIJjbn1Z1snoyck/auroczXvluaq4MON3qrmvp7gRW28Z+Mvh8/Tb1vbaAl
bd4HLvs5l8gK344OQ6WqkA0QFWIv5RyXC8q+8BlOE45yRlQVHGUDqXOYbiLAnH1tM4cIeJ2gyXdd
qI/gG9HGywQ6lF0T2M6qVV1yQG4jv4CdgjqBVhU+EBjIquahiO/ANv4RWcEn451NvLcLB1APDTXu
7zZqhYOFxJ+h2aBx/0U9Tq0ub70CUk4naGeBGJpXAjySaXTpqSv9cGXWAK5HMiyOIyiIj7ndFsgI
hOtEmcgOGFKerq+a2GbxlQ5RyrVoBVwUGpeJBtImh9VQa+gBBAxBdNgpSu+5pW79V13lqFI/XPPG
cufgopYgNaRouypioAT+PkWtumRzdQOUtZ2asncsASE61byyVjTVMkDPwKrxRlLk+ODupLO9+dzx
H+mTl3PCm6PF5UxQK7CATjS/8n4XPNSG53Zp9drEyEyIhr2I1HKGdRFF4TYL/AHMQuV0fyNDUScS
1as5JItRM2SL1dynSFmhEnyL3I+Etq4+HQwn/SGyyX8CAL+90yeL7Ro3zJ57v/gUB3H2HXX1P6LR
/+cAlBiAbTi1d7nf73q7Qw2OxeLw2PQGimxUKwjcBNCi9z4Z9Rp6rgk3u82NY4zaEPSwuFDcSDNS
v0+wvwByeNc3TXfXh+7BHXSczVVQSp5T+nOfEvtz9p6y+Vqlt6ZHTSQLwLdAzRkdMDdVBqjVFaZg
Hta3wHcMTPexRHkfMDc71rK7LvOx/Am6/gl8iODlgCg9ROXBPdnIHiLnibUhpzNW5oMw7R05gxDx
eWJBuxbf+QPZcsH4vmhcE0cn8DpYchlluLnaU/sxduLSAeLkiBsug/CNGz6H/Za0BajTFVvSHfjl
0RWH+68OeRwJroU8guYiz1sULAHdh2vJmQmacGRhAgEyFSpzogKnFEfH8b7vm2RTSNNfMdQAQQgO
Ir7lSvKnXiIPZqNsZmUrfm7qToohvJtC5NmUly7te2txUJzoUpCK/3kIzR9Z4b7Oix4Iz2B6jd0E
B7J1cY6Qej03LoALoCnJrXvlAEkoUuYV5C5n94BN5X0KRwJlh10pgmTFwTR7b6Y/qcx1qXqdmYMW
tqFfYVfkQuSkYcQ/RF0cDvRqNpN7JZZOp1uwRienkzbtf5ce0pSv4ldJp2VwgPzYiccHyjlBHPC7
bGMQpiqejIXSIo/bja2b2X4xLSwXIjVUSVcx9dC9+dswstXC1j1dmBaI4aphDBWjQv0oFU2k2ZVf
hw4IX45z7tBzgua6G8vuK5ukA9UpfB+89+AqB0UlBEfqZXxpJNGjn6LKKzL2vQC58tR2xRfD/Bl2
PPw2SahNG1HF7zsAXi6dDuxwYTbht8EPPofgXHiycFa/F49V3XdAZkF3LGvj+GLgwDjFneaJTJpk
f9lFA7EVZWpRlrUdkCwAoBBdDWTKSzxFRJ11Fd9our+1faDCXOgo3Q/V1Gz4GLwMPa+PTcL0D5I3
+THKktfCFlPmdWZpez5AKTsWhOxDCP6FD8hJkG+wItBGqUp7GkkXUKK/mI4YvcKt7riqfoKQNLun
1tLVpwBVgxazNzeOpbsED1FaHEIoOBESHOcgEzKlH2ODQxjjV6/Oy7EA9ET9LILSIy5NgnQsuI44
sFaOCXLtBVGyhAW1ueqbVFdiAxNEHsDgLaV46NXFAJECqI+1g6NoE8g+4vz33je0ezIt9irQfWiw
dcOabGJy9J2EUOj4mOjCOKBejG8iluoHF3xsl9HwrVUrney774S7Wi+ak9vhlj3LLEDnuF37DlRg
SSyBtBR+J61A3iVkypn02gTosYUVKCAaIOq3Fj5pHK4r2iVD4+uuMaCv+y5XurACLbaZOWjpu7Hz
Nm4hCKIWOHIVjrDX93Ztx5dAtFsZ6/0Tjsb7Jwk6JsXM7O9HZXNcIM7txJGr2ats0djuLAjJPpAp
MwB0x3po3FA3bWsbt+G6vGtDHFA3vv6BLr2o2y0044Z1GxZ65uWsOpeocDz1RcU+dJYJhmmrjq5G
VMLIPAZGqzuaABup8FHNOdmSeY2rfw7cwVjz0NTuI39ILvaYOasBZRLfND9Eus5qPmlZjAWDLKM7
UNKz57hoLxQAGUC5CvXKuuSW6O6bVAabXHfDbw0KbdUMNPU0RmI9Np3E3+mblkbRZb63BOLrP/Yi
8bVK2+gydSHuURjHzPabC7aGbVNCTRMUrgVOotSiiPp0cSZ/dI8gVTnLzDZ3ZKu6liCc9abxrfwl
HT6SxndghvIQOmYEchUxvXLOU6/LeXMcoSj/YrlXUZHtIqqLplcjRHXYEtWWz2QG6nY6lFYYz1Ey
T96iMgH1Iq5n25HJHhLIEcrVqzF88g3TOJfddNB5kIbrSjHbY+tJm9B529rr2bTTu/TrskW93ehS
iAyKqxDau0JMG+s7LTiGSvAC+RmcYaQP1CmV+gUrIdSKFCv46VTA4tDLBlVmOOvYJTxlfOXH1SpG
2eNUADrD+s2CDb6B/0rU8aLEffx8AyGmAQmqNPFSMYrXqM+zTICQcgzALg1G49XNXFfhmgw9HLI5
Bxq3zI1ETL5GMRyWo2k5rOygiy4gE3ORvu4qb3Ks+Cvkjl4amZVPfgaVrZw5DHAG2JOp2MW9a39y
AbW4M8DJs02hjP1Vdp4re/0LmPfsbavz8g4yROYLTknW5IciYLTRcEh86PM6+Ti47QeazwoykMf2
WXbKa8u5aIOG9Y56IUNvUOMc2NEFxbOHPOtB8iSRuLbLcnrN2sbZgHE0uhNWIl95pd8b0i+fqtYa
H1AXjfx2aL6FTfUQ3VH372F6aj9adbbGGmCLQ0n7YzeG5RkHBt2sYR/5yJ8GQx7s6StqIQyyogwg
3L5YW5GpPTl5/SnMpf215BBXFlZqPgzNkJ0mgVspOewwvWvrNn5xKyl2GTjNdxOIZl+C0dpQQFxG
CWogS3kEsUpzsQokkKcpsb8C5fs1QoH1k2HGzaFxkE4nu4NSRIBzvgaZ5mxKu+T71qq0J3tsP/lI
tIc5nuYjlOg+tJYcvdIFLD16F7ifkuReH6CBQKY2D7tziRtSHBvQ0chrJMN7fL5eAvnjBIl7TJBB
wPhqApyS/b9MQNP7bducIyvdNoqDOmqxrs7c6R6o9OLUKRPZqUuXuEI5aMvHwlts1FriJpnWx1GH
dm+9dn1/OCyLTEit82JN6026vIdw0lZ1SG11WZ2+x+AcbzwUVvhXkDg4tn1fiNOSPCJNH1qT0xqc
3EuXWnPMsoIPUj/yej6G6yWQxlmOD9mtOf9jaKA04DnqhQO3qTahqqixVEVNrFq2cnANilPkIBt5
F8egCmzItjgA4ngbEURcQT3jBLuyxioA/KMCIcNMuBdD7vCQaLV7qZsE1a3qTMkYccIzaOw1KUKx
+V1E6NS7EoWwr6bmoII50uq171vGDhow+6FJJESGe19bJ27INyF4NDOsict1xt3wUlcJ+9AXebSf
mgq4EYoGFLIClqcrDkFn6R8CLR7Paq5gypHHKvNm66rD2uU4dz7TjQ1zy0acXPvvXh62YDRaAic7
Pzsd8G5kcq0h9vIRB6KOhRR9pMRKqWXhy9MiY7SYIdwAREeTZdO6w2rbG1FBJJEt+TUMI1BBhxyT
kjSFpDLKacnZj/XbiFp5yE0OJ5Ovb9sHrNvZGp+HdSaGJGBuzHVoa8ka2+NftElEiYTsSx2BQ5jC
Zk6lRAW7dpKuyXg1AsGT7adzMBui+PxWEJ1V+7Yxuh124Fi4xfLiZpb4qx2+cjewFci436DaevwB
tqevtsu01xqFz17WDsHHAMs8yIs78sFOI2wiutJGvXfSHHRIOdxJo0QZRFa7mz4p+q1dZUieJgzy
IUpDBERW7r7U/M1iIjtdRouP7eqq3/YSD9HstJiIeZnGhjrKwoB4G1FSDpR9kOrRGe88fe60BGpR
9vA6anGz51btrLuxHl51sD2DBjqWJx26Q8/uiFSrCsu4DRWi2IVMhJaNr4UrUIKoWTXO71Dptved
wvcKsC6c4gIgWT3Cza5rGFipgP110zzZ+3qNsg4KoYsWBzj8rxLTa5zG6nc0Dvya6ubu6OtwMM6F
JT5VIe73boenpqFqmVOJeyt1map0XrrkLVSwr4J1FXwzlrxhkqzB2YJMbslB/zBfQ6BefrUHp3hv
Z1DvcHQDWBjRsXu6mOrod+kututxZH0fPL/Gf/gpKK6x5ZnC5D7MA/PExh7nh3oQ7gQDAQpWRTDS
xVUUuCnAkS2bDYuVIBdJCVGTFMl7SPn+ZmQ7cJx9otIcD8tfUxKkI8PmewK6HrLtNijP6GWWEFQT
R5vAQtnPYPuFx8Geh6wClDvSMuwfYnUZOmTzRQAOY3LQBRU//UOegEU8LN3u7mZENMWvMR77+5sB
AVLjbo6N8TIHtbSh3vrRNByp18RIbK4inqwcHAmcl9jcYEAIAYHTRoo1X11wRgaKXqxn5y7Z/DRT
PL3KSO6raCzgWg45+ne1rEAXOQQkkTsk8SxydIZ46vqwPpIJ1dfxWkQB+Glqh29MC8kkkPIUJ+RF
cDOl5nJhnb5jqVYcFhO1uLoHz7ZYv56FHEJ5k/wuwhnOB+H3+O1rNTLCamOH/Uu/zzKsZSCnCTEe
Ifo1QznnhfZ+Og7vN07IoQ4AEdcniwX5QybFPuw7qM3eTKWXVb/vC0Os2hE/jywxnF3W+HfAAIVP
EFkMn6zWwTEO9Hp2leUA7t9k0UOquXPEFHxGJZyTgnvK90HkV0IzDOI3PnibdAfQ+UL3j9TPU3x+
nQj6DXUNKKRqW3JPWASvcbRbedR18xADuRq4jObF+N2ytPpugSQSmFEYBj69pCh2eJgCnJK1erwb
OKpypiLUZrhiE0A1qxjS16hN8azoU9M6Y89nnW2R/QVAWXNHvcWe9WO0x6/hs84a62yoiw9d2FNQ
8exTwbtPCZJegAGtRtLGLFzzucbK4NVvNekZRjQ9gjhD4D/ny/sutgdoBeTatsbIR5QZY787FeZr
PjafxjCs1Dx9PTqfpWY80ZEC8AgvlTX4W+otl0XZkWylyJ1ZIvImpGrF7XgH6NQOlKq0lXOQeBpW
83avjrVVXgNaQp5lC4hDOu75EIJRMhzNg2EBDmnjXGxRVkNxKjtCmniXGaCs0OrM3c2yEBPq4wOo
tK5Bsd5/dKaEneJsetWLyG89PEFSJ/9IahJAd4DxpShPNE5I8/fT9K7SkqpFuudJM9xFLJQ75J7q
Z6OroR+aIG+gxT9ZYjlPc4DT4zHi4IhPN+MdE/V30nnnBA8hUXhSe6cLed7jyNQAHLaWWW3jaVAV
VQjJjdi6mOqSs+mnBQKe/cBN80J2vyvcdRlJbb3YpgKPTGHik8Xhgeav9MzXLy7qmDFo4BYsVsuu
JnJt8GyOWEFAGdqQfNPKSBwGw3YP1Kp/011CKA4UlG8jlmFF3Kzq0NT3Sywf6hfkbasttuM6wLZ/
f4kljl5x6VLr5l3Q2Ju4EQJwK7OvC89RBIttgyxWlrvO1lJd6KYN84W8ZFtC8JmB76ZWjIBLYDSB
L5NmoCFNK5s9PliIkYyuvJu0ctrrtQ18iWj7TSN0CNlZWMWYZhp+47Fx1/EA0rWWAN7OZfZ3SCdD
t2nk5nOFd7oWqdDONBOoQ6d92seQqhB5vzEAfjuLMM3u6M7v+CIG+Fs+052fLoU1lVu78Ov1rKDI
FZQZMuWApNnhkHhjaK5MLSouFG02ebJMwGLQrWngGbY1EFw5LeTv8J8O82k4rYlegy5XhCdByb8Y
XcrPiRawD5Bu7yozfKJLiW3gxo4tYxMDzvSENWjzUOZfizx1sBrFumfd+mCVn/uTDVL2EXRNB+iG
wg/uxNWUOP6DG0Xa48TxLtxWou6/8h/jzvAf3QLau7mJrAx1ySFkJtdpY4sNjbJqHj+gRlIHJA95
1/DoC57eYzt8NAu7eWjG7u1SuHa6EVmyDbqCHXnlTutexO7XcXhshir7LkD0jnecd2dh+ZBhMPDe
sxDYQMbTajtyF7d5R2CD6vPa8Rb4GujFkEsmTBpdcgAzhJzqfSUH880BbdtsRsIZw8S2+Dg+6ZWB
dYTB71HvoYBeacvvHbypfp87YKWmvgXtkfXUscYrGiCR+x5lndz/UpoJzjykwhGSTB+1asis7sFj
dgrS+AeElevnqvfrrSYnF8flJbj0hipdOzwYvuRpv9Vi3/mhQm3LqebQqC8kMGKxfUBmqz8PMTgJ
HBC/vpSjnuxEMuXbVBrmixQ4QZGyiE/kxaeZ5cL5tAxKdLu4SFmGKERWhHvgnRPlqjPa/h7nQMcM
jJpA7L/bWkXXN/ev4+f2CAaD+zCDJp7p1vZxwG/Mi2KZfa+SZz65xldDYsleRPl4HGI2nlNwYnkV
aOq3ehKCrljlhISiNLf7Am+C+r7KFlEL8qIQAB/Z6C0OlzJKS59at1OUVTBtmay+468SoigdNDrL
hWxCkeAGTequ8Qx+85Ij1qPHsG/DO+bGE9L+nY2kDhhJjt1UQnKqAuqAbFg3vTmoJSmamsWEp0pm
J1Ac7yMQhVU58pdKOR45kvpRIVFnm6X05RcblsbxvmUO0llLDLkLN9POdh4A1eSPT+Bsmrbl4COx
mSTxSavcCopNWvQpduKftao50YyPvaU1P0rUoK2AxZqeIMgzbY0xz++TBHllYPufDW1oThMSf8tb
S8N8Ni3vjEyl4+4Flm3nf//rf/6f//19/F/Bz+JSpFNQ5P/Ku+yCj7dt/uvfTHf//a9ytu9//Ne/
AWWELo8luIt/TUiAW8r//euHKA9U+P8I07rO87YwzxmQrzui2iFaHWamW52hxnExEfPO0p3ZdyLo
tOBevuVJG82EPBRxQ/bTCwGCV2YZQPf5ydF2wHMQIbPo4XGaHHHGjI+ZmhBxSIALQwx16QKpi8Tr
Ev0xmizLK5Cv/AqNcg9/fufHBP2gVVZq5UcNOait3tjpwcim9sG0EtwTDNC/kfSPZuN0H3u94G5W
1KM+dpbBXUrZy6U/K/BhJeOvAicK70gcb/I3Uqzn518cJPG21HQdmhElAInUr1V/cjJ7WAMsrR0T
3NxQdPmYu67xGIWQQq8n/kA9M4vGh77tPB4gYeD1oHS7R9n4xyXeHBL7DjqLKPmmkKwJs23m+MWa
JqALNIbitTGOzbZ5fx0dguYrI+TBfp46yq0PIDlLjzS1zqzoPIgIDFUifKL8Ql8V5xQr2RP14lJn
UPtB6oL7Q+H9+ZvG9f/4ogFd6gIv4AiLM8N0/v5Fq1M7mJJAyLPOjeCedJSceizDWXxpVlcqUN0X
RThemd1QnrkHk27ezf2wZ0W4/nuMLku/2aImE3c3ojDU8Xjdt1MbrPzJyC7EaEiOpB2/gzrM3CNd
ALmmKWKbCV+qrRassnji33L1IDNaqzyFkK4/CWbivQB4CXijvZ05vu2wi85OtS9GlGTtAhPMdEHj
WusW7OFbE7xGqPaqYs2jbBNYQQFJp9RSbaVQFJ2yBydFmmXugU9Y7uogrY4QDq3OrQGwIG3m1O6t
MPPKg8hoO2/f3iP0iWWFl4YNvFb05g3sL3/+qPDTv/2sIPCDm4EJwIcA8yhX/qubQt9rY5FZ7ngG
LNP3RukeuTC0J6Nq3KN0rdIr+4B9xibUXKF0tzx3ZlJ+cAztmex+qMUbWZhyj1NC4zXUDtbQsc8o
6RvupsjwNxTlYPvpVCnfBF3T3llp2TzkwJ1sVKLVo24sZPMQqkuXmNeOEpV5p04ig1yz2IvVE9eH
8t0mD8rgbopL82WIwEsoALbJG6d81jtwNaqoqR41aMVgkN/JVxY0LUqDE8CndNx31ppZC4+WvIVw
cQIbimzdMPfoM3343HWa7zV8MB8itw73UJzDnx+72QtjFWrHKim/FGG0L9XNv8jtozXlm1gL4R/c
5oNwwmRVuC07UJeJyXoYsx4Ho8Cje7WbBTsUs/iQdCq1vRZznJhHxutU+vE31QAfb/ItQmNQFtUg
y7sr1+USA9eO5Wl1T7vF5UL7RpxE8DWUewqPHCZuNds/f3ssbt1+e0zHAUIBMgqmgacKPXKuvj2T
kfAkCO34rAFx51WOa51sY8JPSkB7uTXZj1EVJJGJnGSnbh7r2b0Z6psbO3XpEg59u+Zdoc3z/i6u
Zcl+1FFRUqhXXobSK0wjRIJ4wl5u7PQeeO72h7gMdnYXuwdTXfQMuTFU/jj8MGojmuSam2SlPrXA
MeEeFtttDE23uKmFYsO7ANW9d+kQPuHnZGzfXu8fp7p6E8tcN1PfvjIF0rubZ6fw5X1nIJjN1Gsv
9qu45VWWaRbbqEXPTt82Wx8f3UEkCQThqEmXGNpJB2zv9MNio9aNDdn1EYwKagq6XPVpirnPqwgM
TS2OoX43x+9s9DIAA2KVfuMOQVK3qrQ63zIBfAMr/J/A3CEdKeSnNq3BR2GVw8kZJT8AjglNP65F
T0gDgCcRiIHvSjolbS3/JyvZV/Cmyk+OO/wapBYpVTn227bkJ6zhU3CRsjT3eN5I1L/gwE7LtfCc
DPaJ0f18Ut6iS968WV9G5EWmOHyiAbILr8dTRITxOhJy28FNou0IWMWRG2bqFT2os+sIT/HRSCC/
xTrjY9eZgByV1WesD6NdYqJme5h4+dnInTtnZOwjDZ9cYBtsFbYMF/g/03BksUKILGNfNwPtmKaL
NUTF8X99x9jNmDvyuMzYVjzv1r1VpK960595Yzg/kGh9ZFoyvFgg5tkMudWCUzp3j5lphpusMdJX
MbZLaBVDsqIN3We3Kq2zaDgIeVrwfqpeyn0TREsSh4XOxHQPoPhqQ3HkoQvKx1CTjhE3dgmtcU+f
arkxBmDxtSlo5yzXkjlbElyDY2NFmmFRopJkc/6M4noTSLzOj9/G0oib5JgaiycMBDi0cEdSgUmm
oXCSmj3Sa+2K2cGmaaP4QLaiFCh9I0fJpbbHc8OBNosUJYA3qqK4sit2oJatutRaHJ2qP+6p/pia
FG1R2TAFoZQaFcTLyK5Ky9UkGgCshey3PGu/22rVVbHh7SL7CKpK1NdxxlevOiV+ufjHIgWyIQM+
JlcVFHRpVGlETfUW1B8BWVsZvu5sEgVfWQJRQajtAxy8z/9j+s9HLhY3Dm4cs1Zipv4g8x+NxW8e
+ksBj8K8uFWosL4r7vM2fbtUvgCz9NIn92QosCoZqQ9xF2ODhWC0mj3/P3PMszlNvY013UxOblam
ODYGEa0mhLjgrHQ4MKxPNxMDmANIjR0BqCmiwm/lYrig46EIHQSaq7LOszWQAfYRlKv7QfTdnnp0
Ecq+dFFM2B2qoAbOFZWCpRUUqA/Rx81kdlW1Iq4TJ+qm+7lPzbCy83JLTbpkyHPrVWFuQR7bFXuy
0WzUivxSQcbV7DbIfXHM6rTHvMGmPG6AlXkkz/I6NAbH1DUAfoMWe/XAij3BLCdQCOwrDg1xQmmS
bdg2tq8/UdvWsbujcFcRnKMG6jo8aPrGc/y09EAbLRxj1fX9D8lMvBLW6zsqUYwk6MeoyxTS2Wys
bNMqr1Rd8hpxWuyognHK/Azc5MYfxi7BNNa1jUMRpO6qRpnvfaK+ZxZO5KEejSw+Kn6UVS9ljtQY
6hA96qeorkQ9l3LRJTayfjMENpKEKpJsQx4FyZb6NOkSPQ/xh37956UZ09nt0sxyUQVoGA50G5kw
HbV0u1qacT3UHBxLGCfAt+J2737W41eTV96CLr0BpS5g038MQW5Y26tJQgO/2taHdrDfP+BsqTj1
etqi/tkVx0QMj1k3th/I1BllsbG7pttQlxy/GZT70yMF0KVRg7gatEz0Pmiw+mqFBXs6b/tKC+xz
Rep+o/1fBiUJ0KbLMFzhPlztycgM3PTjse9RHJe5WrD5DxkPPG0E7peHgUQ9CA6fExKemgZ01bbc
iks80HLk6xL3h1VyrAiK6aUIQKNggBPk0QTJ9zYJuuDYgJMQ+pittYulaT/02LsDxMqc52CcaqTg
Bvdb54BcGofIARD27koMO4Edxj3KBCHQuuQi0zgRa6vBDjEs7GBcLQnKud8ayPmqgRHEt//8BRL/
sTG0XMdyXN3RGUfti3FzWhT7RVvhp9ufAgHSn8BEhe+qkhVqXovUM80AXa3KoELN3Ry0X6g4AdN3
CSG1NLPWZKSLhl+mjuMl6a8h3Np4fsHMDbdNiUUSePxWlMCKO3Aod7mUHnUh+wrMkLpQ9OLAH6F9
oJDFQXE0YpkqVNJdemnnX/ymQNITlShPQ6RBXtmNIDTmOCigQlGW5+s26s+yVzAilHc20nZeo45f
u3fJFGqRDXUmyc7RiieSUlnsv4u9Ckl9Y9sPvVzF0xR5U5Ppx9Kx3E+N+dNRuL8U2qSHnCNj1058
fKWoOhz0IwpxxCc7/2mpqGoCZC6wkZCjKGzFFK0p5qIozEXmJYoG0VwMXFvHP38zHPvmzgJmCct2
sU3gqIixdEMd/1zdWXDE2DM7Be6oHvNQInMJLCzUC0qobTHrOX5vFVP4Zlta/xhXWFYLYje/f8z9
j7WppZ9lBmysiHpjm8hh+uJWzwVIWz8zZY5w7LTVQrM69UkOZsUi8KF34GpHp7TaT1avI0UCcK7f
h9GBTVazjhWi16jdb25kG8kp1avpwZZY6HqBD+kZrgX1KcggFCdYZ158cEGee9T24MQBLy2KEoRw
IIm8dABMXjloBDjx30ZMFqiFaATQDRlEiOGQqL6dR/jQm/ySxjGmwjbjz58Js24/FIb0vcNMxi3u
mgxr7r9/KAZIPLtQWN3Jko3rScV2TpcwZpB5dMBbtNiolU2jB1qc+ByOPqQ/KI5h5XEVh11xduH1
hEPCJj53bhTsh85qVkWZZk+4/xL0gSANLk43vMiInR3ZUC+hH3kff5nRENKpXzR8pkeKbRlokVL8
JNcUW+dV9ZQf58ghDITX1bU5z9Nh2X1s4vazmwDU6k1R9upyMHnTPHpnyF1ltBqYh3i9LvAx7xtQ
2ANszsR+4lryCWdfu6Iypi9DF17bS5SskV2U+bVdxcd6Ir/46fRZs5un1rbOoANoP+BswL+4rHiJ
cIT36jS82ClGyG3K2urVDKzTG1AtNi1A+YIfBYg0ToSFUj0ZBP6JgFLvPlu2xvN7j2BS7733caB1
vJqF5nwfBwYM/0S9PIjnV8gSgG2DAMBiNdU/DU4R/qe3R2/2/S1Q5Pvbk27jjXmHIr2U23q4qoyS
Q8TX1R60fsigjm2XTwF2ujhObcunXHfebIt3aVGc1jfmf3N/ErfHzyrR4dqcMzy+cCRl/1/Grqw5
UpzZ/iIiBEIgXqm9ylXl3W6/EL3MsO87v/4eJe7G7Znb870QSErJ7nYVSJln+fRVaHsQJvy0T86F
DRaf3nQ4elFVcC4VQk5uZ5jNBHOKnzVD7pRALojhRpsqVIXACFpByMx61DQ/PuOb9ZcfCfFojtK7
a6xhbeuJ9eioC6j28EkZ03sKcOzye8Ss8jy3BggBdG2THygU5WjgTAPd31JTN+JxY5j9F2jHJC4U
Jvldm7X8rqrrdDcEGqDOqo8uTVA667iy283Sp7VevBoD294JId7jALv+YbSOOLbcRvIfMONd4vnF
hWaldZbe5diaqp9CPciOlmcAaU/LCrxL/OPyG8VCBICN+NlxYqDn5nUtbkF/7FX+OkKFIpu+ji0w
lbWXvDhRGO6rLsx3ZcGM18RjKwqAc7mxHgSYIAPSX/dc4mNDA7SkLVeaFqA44GZeYh/+46nIPz8V
Dd2wGDNMbpom+Brs06uq7EJ/gDGWdhMIKNwvxB6ByqtA/W02EV/6F4LPpz5YpjdrKX3QisAsdIPU
nz5I7C4EqyCHYQRzzHEeXQZIx9dIYVNBc5cBDmCU7tKICJMG1Nz6tiE0ec6ARosj4NdqdWsCcbx1
TH90aVhD4jfe0S0swA+e4ftH/G7dkTnYo6W5VrwW0OVa5aHItnnbXXI8un/4ovp0o4aGqKh/TFPz
aWhAz6SGfotBnSpxuRjKfbWxnLK4koSupN1cuaaeuUH91UbH0en6Ww9QhJFbMwUmyZ1mlSk5glTp
j9Elmyz9JoL6VEMKY8iVQy0mto1vZa7Z+w9xapoN4Pmm04N2NUkgxPWq0jd9CGIaHw+LtlBYFG3j
kmQVaQ0tF8W4nfpi2ykMh1dUwYPo4XGILTegx6oFF5G9h9wbvsmtBYow3LKTBPaSPXgVlUu3dMlU
J91JOUGIJGqtzeeBbnz48wfc4p+2YoZu4wEnLLAJdc7F5+qNVU9QWLQB0Mj8HJsZiAw89bn5WkSG
Va/u4QyWPIbQqXpsMx38ZhGJU8Pb9DGOCiBQo1JAgwZNpsElBLjYFCA0C2SX1lEqpQ0SPVHCHEB0
4nJHhTW65KEV3wRldKKzFZXeqJ8V+QHkkni4Y0nk7UTYak2h5I02gfZjaPBYwtPvqy8ilNyBCAeZ
9FeTRpFE+dr8KtzHPyPmGj1FQBn6LsQ5fK6NQatJB2IWZT6qpkme6Te9k7wMlIfteKvDCa57H42a
Qb9pMVo6oEH9+a+Aasc//gwOvtOOoeuODk3qfxQ8LS6wUzaQvepicwI1FGrx08qPuzqAViUrwZry
xfC9HLEXrJDmeDCSdAP9XFgtARb2oBUBx/G47VARK7F1CfVpkzu+vI8y6BgMmc1hG1HL+7jQupsY
mylIknbZanLKCA6VjrGn4IxBChLqS/suLodsVXVjui4y39tOHrPvi4SLLeDzNvs6hRm7M6eu2UKU
sN1PoYcTBgRNatSU34KgaLa8HVCtqPrxFfw+N8G5ee5f4hPk3Zb+3+NpnayNf/QSpibEMWbwf96Z
yNatBPGLlzYNZylUFEVnePBWHoobP8JFjBlMviYLl0jrD3me7KiLBpcwI8FDEyh8xBkhCPWylfEp
7wUDwhQXDoLTpc3ZY1Hl3aFPomInMo7Uge9POG8krL6RdDs0SbRrx+rr3ITv1l0+lf52TGC34GrI
8hyzyWFHHOFwZzropPaH2w+h8+2HgHmaWmBZap5KI0HdwnSnBJK1KPVTGLZfujHg2yZqoK1ljBqu
NAKAqn760J7D1Ry6qzikM3o8uDZzk6bPi8A0FlJphfvnj77jqFr+R1CJZXDdYdJGnkDolrQ+pQka
wbqeW/l4HhOgewwYcSNPFsr8RJcxTgo4UuGSNEANuXQ76u1myOCnRCFa2hYnCx5P7/M+tOdoNZsi
l2btec3W9LTATZX+Zoi67ia3y/waDXp+pbvGhlVfHnjJ+tPABO27bVDgBE0DsXo70R0EDAGUxVEc
6dWfSyVqvWD0wmPEh4dldYpw4HN7k/Fp+2ENNdPCQe3SprslnJahOVWfrVJIp8MhO9ZPUTYMl7JI
Q1SdcjwVrRSYLdWXGHViuNghlwBwA5KW6ihD5enIfwwidKvINGG6lD2wvrNeCwGEDOxJhtuhB+2i
hhXgRve9E+q9NV9XVf4W9T343BY+7bt/aaLCMu7htopdCIAnK22E+1SQFvpucAyGvYzFoKapWN9W
00O0HhaLu5YbEPTBCRegs+scAeUQfdcWE3PTwUMsTfg1a5LttGsgR3aZZvkBzr/bxGCDYQNSQaOe
rQlMBP1pZNEIb0TtZXiGKiW8tbYaTgCtC03MCQKmkEOFxIyTryXx4uZZ0i5PBYqjX+q0c1YGML5n
2wB8CxWoat2F0/CtNdaEVW5VAFMBcOz1DnrkyxMhPmEzaW/B1MADeFDIrgULOgNEJ/ieAsiOirEC
0tLlQ2Dwa3gxcYNOJtaJzAT0eJimrTJV7/D94EULJlgCUMuc0KUuLRWG5hCQMfeGn1ydgdv3SZWF
sKgBqWHM8BIYxqTcDGU/bcY+kvcUYkwvHK8KNxTmngsuHjxpaus6B4GihJLPQ4Bi501f1G8Q0IKT
aNah9JmF7ToqLQuneBD2wgTie5BkmI6D1d1SV+DAV8gtUrs5mo5+h5TLhDqeDdW4qHXul1l0N7Yy
gnZY/Pipv63hKQL639OHJSE2ALJHI5/phxZkoFXhgXNok+yV+uZF1O8Fo6LuwGLziwh8qEnVNSA6
pl5+7RR7cAkDkjg5SNP75pSOv0tgXOAKVdGrFZ8NbgrgzWkeAEeatfrUTxHUF4djtuocaDjaRI2j
zkDR7TodFplqLgV/GJ0nW837PAqmaYBK2SsI7GXgCoeQUKizb9wXMJNIW/bUBN2wRllHu/ZDO+yG
LoKPcY7zEqTFyl2ECujt4A/12mw8/7mUPay/skL/lljGHiJAYeC2ZeTGSa/95WT8Ne5D53XMhmpl
xWl5ARESso1Qmc49ozq0I38hxWi6LNSN0Um3DGWCG+rvag/KvhVEx1Za1lSbhbkxD5ttdbA98TLH
LeupVbK2e19FxNui3FFNmyHzBQap7c1NW0jnMgHbS4MmlclL62OEVWXexY/bw1IX135FUN/va1SK
FlMYxQ8BJxGck+MT8L9IwwPtzGIO5l1qJ3MfwaDtboBbPAxeXLMbJUQylW5lz40NGDPJUZOpfuM0
CcQr52FPCVeq4XSAdlYChXBmp2e9VnbYcWqEJx4h10DuI2kF/8+otm6Izpp7cDLstTDC1gdUWLrQ
QGRAxDzwUaCf+h5J8HdW7M/OnL4DRgaNfCWkOqunLmeWnnkvvB7BX12Ue3+K9CKj4WTyJRxEtfsw
b9ZiHTFRVxPnaEB7UxfGc5B76cLgvomhylgG2WOrLnapvwSRMZw5tjqPjYmkvsZ6sGZ4kz1WepIe
md5AEkLFNkkb3JdNCIgnBmnC79O1EFSK0Ac83+iTjQfRoX0rh/EVaknbpB3Yo9ey+oK3QANZLvTr
KkyqsF4160psQydmj2BUr1Ke9DfQ3oSAANPGV5w3E6Uq5+yDJJ5XjNSKheW9r0j99IMpTEuBtkqg
AYtUTPcYhYGimBcvuib8c4yTqWvafvFi+F61s9vO2lDTLnm38iJgRKgpY+cM1RzjjtbIU39N3aOI
oNig1jB+rRHmOGpVmrUuk1wD3wenXDrvtjkUO/DSn7uWfiR9+Er3QJWmvvkMPKSArwmRvMzNCQbw
pdVDfxlZrmvBD6knuktW2Qz2w/5wkfFkHH3WIhepWVZyHRt8lkHuHHZGDaTBOsn7CGTtzt9gXwFX
lqCFJl9n+1e6GOA474taS9wyDXJvLdMR/5PGvpP9e4RTpyBaZ7H1Fepv/mFu0lxYq+lrYIPwklXR
XZgG86KR1vaHDg95Clv6qTk1f8dmZAIjAx/LCtyNHYyXsB3xYUR+AJf1sQP17uJpcX6ZB5yoK1ad
IVG0Bob4g3W5AEjFawsoHhK4+JOd+WxdTkM08Vc0tYy6PFXSk0dnw6EI+4G+Tl/P9168vOrrQN9a
BxLKfXGduen0vbbWcJ2Dtmsonvw619ZVYwHsDuj6GLhhbbYA0Ax8L/WwPY+ZqohqKFbS4ZlHbbey
QP3exlTBzPR6jlkO2RAenHY47MNOQGHoYwWz/ySEn8v+BDGk6rAo39NdA8iS4mscIZd7BxbZ+JiD
f3gftTHMu9DqWjE+9iI6e0ncX6nLagx/xYbKB8YEgx7QoRts1awNjU5RhTplk/0oRJxD7ibuvtTd
iL22YP4pz1vnuRP5qhFj9yXKNWfXoHK8pbBI+jd4JvuPsdUmZxTG4zlMc+pwNTRdgaqSZz3EGTQt
M3yAC2bbxziJ2nu/1J+6kUGiCdyse4ZkyNlm9k2Ch859pi5aWbJN3olws/QZRn1v+ELcUEQiwR7J
4H8M7OepN5h4GmzWPEr9CzU6SAo+BCAMUEvgb/IATClU0wPrKQx07x64rvUcKevuHk8kfLM96xHV
pzKGtkcIDkKhhSiJyTyDyLkBpjfVrmKGQq2PR9i1sbXpOqYwyfByLp9wqnhaJB5yP8bbiMTGehuq
3d6e5CDgSNBg06uXfAdgxORChfIWNffsOcr1CKlsYFRhRKzdi6aJXcKdxJ51ywGwfPah5jZHFGPi
P5RN+T9HqJ/iCbjiGTErNiOoay6UnxlMu2vYDHUNZICCod+KePDBVsRLfI1ixbjpgiG6NYMU1MRA
RrftYagb7Uq9dMkzh2+YgU33+0IqfozgiBqWEGdXrTku8sROgxax2+Lbk2/GyPqStElwpGXnOCvK
j71uvcwRRZhwN+01WEmAjfv+K/ZVB7lRtQCkRd5/xbmtHfM21K7LcsAt8E01MBSgaIJmNbtc/VJG
Mvhrv7PLnZZ3b7aOV1UB6/In1WJl+aEVB1p9qVPDeDLFMI/VXsefcrP+t3m/xqDalLthpB1aYeMz
1/TfIqfDGUC1YFjv76UH7jc1B5E/pxJliWrcZB6SQqNSjerqHPrqXlXsOkVHHsWI75GjPTpUN6uC
6Vtcp9VNowYjP3lfcB7tzU3omFioYP0qgyjkzirwHImtcVYZXfRGZR1h41yEN6RISv0lh5YDy1mw
IRFS6pu6ZDhpVn9LYUv/r+mJp4GEmBb9Vg59DCf6SfvST8b73dL36a6YAv9tgoLcPENW9dVO61Mz
FSa8gEfjGVwdeFNowz04ragWDy92lRjP6tV/WwTsoVUxEBjipwSaH65lRdk5CfR6A2x3dZ8bww0k
tM0X2NHZhzHwcSJV2sbaJJO17gGmRU20bqxoaO/TqgMNF/rcJgsLb0WcqAH/cu/J7xpACwLprWb2
VMWzeD/aENVEaRzsENacLfWL9cwBFMsK7i2z0J6idke9UVAJKJloV2rV0Pi+CTi4/dRMWMf2BR7I
a2o2fqpv8J+fz1MzUSCbHhbsaItK7jULh0xo6RjcBYEBG4oaIg8DhLwdsLunAQI9MEekZsUH5xIY
zl9h7Ax7PPPAvYKpybFzIKvVV3V/5eBbXyPQN3cFg2V1q/qWgRF/QpiOQ8106aO7pOzrtQ4R0PWn
Acn6ajXKJtnSwDLKzU4pNCOZQD+SBuinoUr0zYnb8kD9oWVPZ+lM00aMXzwAtfDZtrMbuqvh8Na4
dOu3GAkcJPFd00vjlT45I5Su0UnDdIlomG67VAAQkHXamrMccFKIZNeyFHtq+f0YQ9NJPbupzQfb
OfmT74ZqgEYTqKf9B5DLsJ3PGTbu4LQrmRCOcMCb+pRhs6UTmH0xhmdW5YM7o6h6+Fpig5dtF8xU
k0Nyv2T9hSBTI+iWyqnrbQlI/59JgBJZ2waFWBgI+OnaS0DeXXS2kStBlSX4vvTQ3RLqQdleuhTm
BN/tulhFAhpUoxFc/cb2HwsJKdppgCIA3K2DR9RFGGTzRxSq1ehkOt4DAAZqiDog/orUhlabRwpn
sk7wTIvwz1XhcNpwLmVjnalFs+AFfO6cKQFigOtu70c+jAzwkRd95h0rKNE/1fAwXeOAHO4b1YQV
KRjXJoT1KFiHr/2eZ6NYUXNgqGiH1gAuogouaqO8Tll0O8fWwCrApNLFA8TvV22Ctxjqdff0YyY9
fRKa118otNPxncVrPz7ROlZguTUUWwDbmWBBrzRT8Er11+PvTRoFjsyYR7XK/hgMSvrH5r/NLXOo
F8QdbMo9hq097H8e/L4UJye0qzskxOo71SXSQJxinCruqL9gxtzlNPU6K2JwmQwbam+Q7XCuvQ/T
dKl253HrXCd1CcIcNhyD/JsCln6c1TrIlHvplgbmRX7NX4KDGuoaw8Ta9QwLlYB0xH30RvKd1AVm
2VGrq/xKQNG4HgGcTkSzXeJRmn+jVllF+h1vQCpUeTiLeOvE7CGOutcBL55ALhYMYZV9o6Cs0Z1t
h7PPqs2D9CraQn1w8vGthtYh/vva8QpFxfTaJKHuZgo/0iApOg/QjBDi9h9mwLt9BFQttZCDC9iO
dHeR3sBmy3kExcV4arIPjZ8jFFZqewr7OWeow3vUsx346wAKPoqev+jRmB/LGAkgMuLBgSDfG7wW
8Tma2Cu9/mlnADbwVrOYd6VWBrrRhi7UpAEVQVsA2iSAmaAjy8OCIzXpDgR7IApp0/BrOfoJkBF8
X46CQ3zQr9LDc0Pgm2wFHb6VgS4PbWMlK7w55KMdldM55cNXavEuhYakySao9treIdTG8LHTOoYN
lgKLqKYZp8U1wOYiK1rgBOMpPCccNgAcOLBHzTeK9Zim/a4rtfBxquAbEYFc69JUHqfZzTgOa0jR
5Sc/ADylLHo4oGhRQc3RM5Bl0bIs3f25/qFThfW3+odt2bqDCiwkZQzgbT8hDHgRFTqyF3hJ+1px
5AaOLrLQfjiettX6DgIs0EwdWuAOFY8ZhHITagMTB2MLB+LveDx8NTXHfzNNfL6AqRPPNYuQacg0
8TB22rTOgOm5K8rO3xaybi/R4E2Q77civLzL9uCXk3/UHbM7wRki2ncDM3H6zNrtqGn5LQCw/oZX
QbMCJBlVbGw3V3Y1dC8S8GVgMIzim0j8M3RRR9/N23vWFCF0Bnt/Uzop3BUscDe42nLpniL/2fUT
yqv5OvbG/G5sumwblsV01nJN3weDXqM01kNfZRr0nelHGiSBUIgwYuy6k4b7B0sI4wSOt+PqXmU8
m4Md7m3eaNhboTkwALvjdhDwuEUTlvegyyJpdqKm4/BnsyiNK7Ui2bpQGzUfraqLH6og2lK3z6vi
MoF7Ov+APteP8Bg1y29CmJA/cRsDmoYob6LO1MaQaVAArNaJhJtbU3kiwFP9q9kHSLsiyfjgeeld
O6TDSzL0oLG0E2gsdihvDFgTbYDIjF9RHLjoemv9QILrDiX2/sXDqWDTQfr1BhoW9o0VJvqaK/hn
X/U7Iy2z2zFm6S0HHQb0ihGW2BbyAGABp7eaA51VDp+UHTUp+FdcxMt2xzQvhPFXNGy0DDhCQ8C5
h5ompDTAcQIOfhklWLxkFfR7tDC+ofdOYGor7hfBA7VabFOXljX56wIuOicZMxNIwHiW5o1NvO1w
AJaQ3u6zm6Hm1noY0uwr0//niKiQHYixhfNva0RsMv+jKs/1zzgwy0HtG1BVbukgYUhblS4/4FSZ
B5K0VmLhivdQlVyEFUh8IYz1eBPJqJ21GGoDggyzygINzxIMNEnXOcugeQHtBWrTTJzwWyg0/RJr
AIk8XDXAh6897rOTVBccKKcTNYE3AmidbqmThmPUrtdWZkHzSwVa3EEM3S4TP62zTHZMrYSmSeKD
qo50zgSSuEu4zjbkwJiHcbenJrQFs9shHvlRxZUUZyVjdktxPTLI+7mTYqC18zjjQUPAw1eyV0cE
b/ybQJEDr6uVofvNGeqxQHnE/dw/hqg2UP+ki/5OxRO4Um/0j/0qHmjNtwAb8b1VZPpZqwb9THdK
BugctBtnGNMP3XConZBMDZ3uEKTVhUJ9zYPhIbdvAWW6G6xwsIFLa+Q1RbV0bUMBYU1NuhRtne59
bTzB3z17RClrWiM5lSAz3qNpoN4XOZ7jBiVPHzkOe5CLECtLxdIE4MmekAK1zsv0uJTJjuLHJNAO
0Cx9n64HSH5I0KYObdXBMKOFawbE3tZp0tYnBkbAiOI4dlFhJRqIuJgvFNYNjja6Wqx7o8txCsVG
GMr7NJkuH4KwTZ0Xoz5aa4mjVWVpvFC/zuz6oPnmDetyvYCytVaflguPiuZDU1CTDSWShsZ6CaM7
ip0j1CKfplLI559BMUHty43I4sDtMoMV7jKxoXatReilhWloDANsamClgNNrex/HkoPSwTq3lKy9
r9UF9kX5itlTvKcmDeQt3DOa4J4mKTeHfcGF506G3819cCgxgbae4gPFawJK96Kex2QJFHJk8wvH
bhT+M3X9NTb40RNm5buS4ayYOe0PnwHt18I+49k3xAA6ddhdw9LJ9xM2wTv82nvfwpEEmCAFQ861
NwYy+KTeBnnh/e0YnnxMq3TaZtjD4tiD0J5LbWWVlvcG1ZgNvTgk7EgaFEyrvuBPULgYL6ySr53Z
GU9WDOVq7CNel7HBEa8lk8aTZhSQWPgZ+S/zVCRez+Cn1cHOt00Uc+xwPEeQSAWZETJ71LcMCDVK
TQmJZxgcehDLAhsNZzU1ufU1uSmrqtpoeiq3wF/ZxzIre9AuQaNlUHZ5rhv9a1MX3l9tWLhBbJrf
HSgMgiiShw8et65Z1z8FEmqh7qi12DGoS6Dz+hgOKGS7n29pHIS7+hjT+Dyp9Jt55jL9QwzdhpAA
+fNOT3x+m9jMNC0DlBjH0m2w3j/xqbrREhBXkvVNA3s4bsjgmOlt6M4aI9TOp+Fnu0yxrS7U+Ig6
0R0Ji/AkHPagxrqVwf2ZHSy10b50lQ0nygTcYRO+15Dtd8qVFvYO9o4aaLCrxhTb5WQEoZvAjWNN
wysaHLrUi0LovMX9fJQCdCC/hVYoDkrWmUcVqifKSeyTEiLMDsbtmPJiJhTJRSNxIRh5sPGDU119
qCOTnf78f/mPlIaN7DyAB1y3bAaXE/3Tm9mASo4OIb705l3XTY+h/zS/w6SPr17mpN4WaguOdMcJ
qjOyG9/fUvTqQn3laPU25DWuJLrkycC7ifFCc0n6wTfieDsWNbJiSrCpdjh0Y3AEvIxONz3/c1IK
cZ5VHwz5vlfwQ88A+bzX/PxQKAUh6hO1Vs19ooaMEA34/Le4Vs1d+prCqCAFFsA7DcRo2WxtG/lI
x0/vgSP0L1k5SNfH/8+XNIvBXeFSotLalPd9OT1Tf5smYo3sZHYUdZq/OG2x6lvP+qLX6h+GnOaO
moxNOMWK8MUJWHkMwUVZ03T141iqJ/ddHATzj6P4KoFLFP241APW889/WLxIPiWrbGZB1tKRuuAg
S/xDYyjuSsu0QSy/carenRxz9a65ExnhdUCTFHro6+D8P1344K1mYR6KUGvQd4hm4psTXVUEtfoS
GGT8nU/YTudHaJHHWwOIr1fIue8tnIO+cwZvBUv65V00VIjIa6Xplb1aAbubgrK+64sQlgtGsKcP
DpjXDN/aCT8xKiD1DhsJGGia8YGaUFH7MEn3o33ONc0FW77ZRp5C//5+qXXwXlzqhHl0uhdNf/63
uKWvZNkZQEDTekMRqndD5XUTWSbfl9n0Sq2FgK/bcMMJ1CD2XK/whMgv1LWE0cwJg3O/x+8GgERc
2V7IbkNOrcJcatUF1TV+wwo+rEsoYnyb4jmgBrR2FVhldQlskDT+FGB5ZXGYHGcdAobP0v2fP1X/
wBjaXIeckCCdEdPk4tPjIkP+phmlHpxgvIN6mtuH3TFtY/25MW1XRqx9tON8evAiYx0UnD33I8xY
jTL75kUle26qwQFYIYMOiprjpGCBSjuuYDaL2LFMvTV+QrSfVxRgNjMxDbDcwVx18GSex66/fhzz
7DUfYHa6AKLDfJjWDnSUN0tf4hjWFeps1LNgpBNmfAylAQqt+xVVerseIo3CBA0VX58C1iiZCXfH
rmA1eLfAJVil+aXp8AyLevxbUJijXqhMmBe/Qy66hxfHC2DD+n7SoetMo8nvSxS2Pi/R6gMtoauF
Q5O9L0FzWG2zeQlfoSOW3yKW1d8T8/zDgocCNevWkBZAQQSUWiBUgWMkeDmZMDJXmKtlwAji/0jE
SPUZ+JiHsfFelkBec0e3DAaK4u+HPasMTGsqpvqIfBM4ByqF2qoDP/R9cLhX+db69ybwqO+jImP8
Q3Bdmd8cBjGgqDCzTcNYsvU9Rzw4mgeJfzN+AYVbPEAmTzxAWeVsiwZSkKoLNpvv8TQYgzZ4jprw
hVq/4jNsMy7zgmXVwyJohF53brU6/Am8cE+kCSPRANYa+FsDLZdrpS7Uz6uspn5q9SIpLk4Xrngj
s63dG/FDOeE4E0cGeDlAbIAM6f2djtANYbBd8TplPpPG9oOhxXITWx1SE63NjijQtrsUTgjqcQhR
F2uMvvB0vM9gKPh3nbwFeZT+NeAh7ApeR88J+LPrxIG8F6zd/ENg2dotrC5em0KzoTLgRVsWMnuX
d4P9moD9pGVD/OhHlvYff3L+mfwgdbAdTdsUhmU4/+ShxkNv6lOGCpXsJNJAo3ZudSDik6BhmzGT
Gnw70bdcvFZpvJnhj6WL7jSk/NcGQPrrPh+fe/ga/dU5Hnx3Ufh3naJeN5Hl/Rgr/c3zm+CLMWCH
Avyy+TCFMBmr2zq+VpoUu64dklPQFNFpDHiK5D8gk/l/PAuRVvz0QQe1kzMbH0AOqic2T58+6LHg
HVKieXUywVC7AS3A3rdAtR4aP/cvgxRqd643j5qDTC40eqJvDKZ1ZVm0yIsV0Ro1M+17loKiYtTA
ExpcY2vW1uU1s4pqP45SwpDHLs/gb5lAN7TTw4AnphumBlKVE/JVtFLQ4vAAd+6/pjwNoNQj5PPo
i2LN8V98y4ze3hld1B2RjDPAswrTrVW34t6LYQzmARD7Jm39KlIB6TZDu+2kF/ztJOm3IGDiBTZj
3oqWCKHLX13xTexg7zCMuxxs59ViOaYZ5R/6auVKRsEUV4QpALcCdmeg+ctVWQVAVAx9dQ+Mopgq
484z4+rewqP8EDP4pNJYMIzykgzIguFPWTwHqHQAIj12X/F/cC074L5c3Xny9NDG52REGb2W3Q+o
DX/1SnxOcJwOVxJ1ogu08qNVkIZvy+YxrzsAEIz4jbaStHf8vSuLgT3LIee/84NqlZcMn8Xf7yIe
g0o35CWIJjruPoxucG4DFsao+vqejpGqBcHvDy0ao0Nllk8bU0XSofLXvFodMdUYzaOxAq3/bd6v
VX7No1VAoXYOTsuHTRWO48nWteFUZCxxp7Yw5j4fxEvYq/68UNzSpDvq6xIIeiOvu+9hsFOCcoD1
8mRIINXRGZs5bix/SGaPB2YP2b0NktMuDIIaWQQ0u8nJ7mOoDK4COTV76mtUH74CrmOkxS11IT9U
nEKz/k6t1o/ABGA620HhDukQH3YaKnNFF4OSVXRbo8S4a5EnxgFL5bmSiZ0ZDVO71QPA1cc6hJeC
SnAta9CdH4OJBYGmcGeC4nRAah3pRGCBzxYINSdonIujqIKZe5Z3sT8emrZg22KEfkHscLg02U1x
GHkOoTFfJuc2Kx4CE/4PCZf+wxJBfamKAKD4geLpgufOv64R2fkFWa+nVoThN87rtR0N5ivsv8W2
l6bYF5UePxVedkcBARzS3EFH0j6LbGgJak24hsFu8K3UmzUoUeZrGhoWzjRQj8HmA+w7v/W2SLnl
2EWiqZt++JACeyGrFBB01YWn4nsEDVLf7xG0xmiKfA3weXWpmPUAzCjUNfQQKcSoqW4j4GlW5sDl
N7hzIUUB4V9Zg9sKfYAC5mvDe2wxBuJmaNJ9mFTDarSxJzeTZq/lvvZXYZpAinrll8ZpgvWQifFa
g5tyQBWw3BtOAac8NalXkxoQqeAD2dxbADzjDxPHj7mWHlhmidfOSrxdLIZgWyHJCPHE6W2cNBva
5lZxJzXzhbpBw9KAaYT1A4ylrk7SrxJe2ndGpFl3TS7sY5GLHxWUByOIV1TA60NL1JORPARgO32J
4ZRiQP0rNaeDrgOdnMCc4gurjB95UvBbrehq5As6ZLxUGOTXxZpD+vEAFluIydkUdy9/3s3r5udM
ioQojcB307GFAWmaz6KBnvDgU2jo0alxOg4ZAb1XThRBsoG5GQRRULbayGCQ363Yi93KrI1n1oBc
7uvxcMudAAwubtYnb+pwQRJjp4y4bxszgW3AhDKbkdZPZosCIZTjsxVIJvWT3U3dCfVn5saqWdqA
4laij1wn85unhrXDBfvuF5oqsya7zaV/ppmaKbQ7r3HA1sPElgXyIet/NKjmrOsgsNfFwHMwTXBp
J784dWGPxNfSNtIQvKalrYnmhllxX0E8Iej0VacUFtpwSG8by0h3YAJoLvUtFyOujryJCtSSEEuX
D7EwXb+UifYF7lmOG1UhKD5pYwTbII48F1VLNmJbOWrr2UIOwuD8VOJ5S65wJAu5WAxQky4TKisn
DUTmpYsmfIqlMAF31bUYEqa5XqXL21Hn5zrX8xuJvYMGszg4JIGOIKGdotoWIAYbPDfG9zm212r7
8v8oO68luXFgTT8RI+jNbXnT1d1V7aS5YciM6L3n0+8HUKPS6Eyc3b1hEAmA1V2GBDJ/oyT413T8
naugKLULOfmdvNgyh83hOnCM6dFTA+9ZdqDyHK3UKDcAZd3MFj6BKtEJAxnc1h5ui1udjOWwaTZW
hmbfb8FuGKCf2gqZA4FnEDgHoPvL3HtIxitf2HrHjv5/UcmVO5Lfdywu6zgWsKgC65SQ/4dA0wAj
LjDaKT47WQbftiKZTAo5Y58aVmih5tGtE6TkQhF2zznScaE3bxaCLXbqzPjff5fmnzsoFF009F9V
j4q2igfsHwvLOLKskgQZykWOmj5MQBz4qnKQZ/dmVlTC6KokxSZ6udN0O88ta8rrE34KEJYfayyy
Zet+cO3umkUhdtVilDzE0CPXdUz5NsoMMs2DYpeHHM7RKupxTkkqjwJuKnTo6nbUD16CQEyJQMxO
cq2kD6o8uxOsTFP9Z4jQ8Je9vx1EbAiN2//+vok3548lueegkGST0dRci+Xon+9c0/gjPKO2OuU2
61+Le6m19W11uDQCJsruJFjJZpuBDDVqZIgNm7R5K6ChOdbKqwQNmk0Nm3uFeFp4KeKWQr2Rnd28
Di8yRAEOBLds25lyU5PRvYal7+0nvc+3tdUp77o6oR6AlfxRNhVHTVaJOcE4Fr0pPiel59avVVPO
N/S0D3boKmRDVbgtBXdG2XSjbypWfgczrNN13ECQsJGKfiqAZUxOA12itvpXfmTrKOyUqxwQ9GWD
uUvVn2UnlFPUcNN23MneWUs0GFoZGga5soKgWHzAy/N3NcX9nSRNOL6dr7uYm7nsZe9wisq0vgVJ
br6YubOVXApuZ5hFioQIbsDGOYQguUYbQTG/Ufj8Hg8lThcepmiTJH/XH3Fa2zfJLzIQrNj2PiK/
VWds7DYNBY74PbANHSxUHj6HxcBiajKCz0UOl2QCBHcEmBh+VqCa630WfzR9pJ3LWtfWcjqZg3Bd
ZHXEgqxL38Cg7vA7FBtDJTj0g8/PdQCQYg44IcxK5h+6aEhREEeLepEn05rkszuV2WnB+iP5Ga1i
241XteKVe8gpE6AC86pi2XpTp0B/VtrxLxnGsqzfmVEKL0zoG/WZfTWiIGLRyqiwG/8axGQnM/ud
vFYXTnufpDN7LMG+alJzrQiz8VD4kevtxjT5MskGKtnpxhz6ei+bSjPlF2Cub4lq41E0dsqXYTDa
B19YnXeaurVsVLXnKWZ3LCQEqjIqHu1YuyF0yK/fd5VNT7n2mgj1AdUr5P5nPnpDDl2oKfv9NOB4
ErnTo2IpOXrt0Wii4ju8+7M1PsuDgi3kc5HYB3yV3IdlWBYZAOTbcNqmI/5HhRFZUcDiv3p32O/u
ch+jKOx17c9DHf1deHFyxVgFVxG4LytzbJzPpoqyZGCiFNUaafviRs0zToLO58jXEAKq/e6YjVGP
HPObvEwUF95eMexxJ5uBwbvvae5bC5jsnDgmfhgTzLWQG+WK5IGnkQmuvN3g5d+WZtCWIZ6TyJQU
qzZotaPWhTDy0nDiEa1pr0bXe4fI9+c1nqraq9uE6kUvvM+yZY5e+xKWb0rMSBnhZ/eAI4b+JCdb
Zmqt0ryaT8vwzKqx1OvXJkXWrYpl/K0UVAkNEkqNav1FhlQ7GB9ytXglHaYiSJ1owVZO8OwKu0nH
fA8mq1+RNeBVgjx6KvWZmlWKNoDscIrAeJqg+z6pjfF7hy5mKApmVH/MuHfU4lKJkBNo4nKre3XY
HTGC2oeJ4+6CMi4ei0L9H2fxr97RTnve7MJOLhOw6zVLeHL8fvMO8wCHrUpHeiepgzM5e0pgpDX5
gBONnVIZfneUvyFz+3+H1AX6Pvk5xygQ/qIyF7CIq038UBvmWK6KZZh5n5O0ybd+avzT4JMebl3K
Oah5OUfFrW04YBisNsI0pXVDyPn2+HEfYZaBfVUj/88RtTX3W/DxP+oRX6JQHzDxsEyn3XUNSRFH
m15A7GlPCaSXS2fXOMN0lvq5CRruPF05XCZ2RS+GPz8rfY7eup9PWxsvmUM40PQ2OOuMn3XFiI+u
BpxXTmbzdUUnPXgZlPF5AImxSxujg2/k2S+BxkdeOZbx3U4v8m1KG4BqrBWst8wL8QgbRvZwodqe
KUZtpnE61Hx72N+RBe3FocHiDONW61mGvK4qNsBwm73MdAJCm86Tg+6CNWjfHM+JtybowdXCPy6M
w2gLc7MRbrKqke5wyE0eFqqyj6YDEgMHy0MNEKA+KkS/rECWdheMAq0rnENws4TRZAzprm3nhr9n
iOd3uJbAHwRMSvFvGiarr1IdNDde9G762YjqF3+ohTOaqldfy2YwKhyLnHR+j7qifM8z+DtWZ4QX
mHXGR10gVxaY731ujY92j9SnDDuoeiC4lGS7wRhG/uoQbxGDW5xdTtNjlmv6BppbvJFNU8TkmTy0
5vQ8JJ53VNNIeOGI3tDN/FMdRKclVkNpO1pwhA+ab2msftlLR6H+2lIreO2UIaNC4HU7tY0hXdkI
BIoBDVbgGwd29EMBW+a5h9M7jjFPY6XqXoZs6Lbw1Ngod/540HQnEuqOwwPkExWvura4Vo2CnQG+
SO/IB2c85zFqnwVBL25yzOWAf7lmFv8IUuVdQbT7s5nG6TpLC1Zf0+gDmmLRECXlwHpQUQ7AVPpX
tYH3OiiJtZG96EXmOM5HyUr2Jkrl3YKexJaY2otD6BjPfUCFAz2iAX9Zsrgdt61LklrntK+T2yTs
gU0FYmvVoCYgm0uHi8u5nCBj8qDPaDNRA3qUrTHFhdDVhmhF3RI1XQAMJPOD6jXVTDRvIJj65awf
nLzAiVYQTE2t/buwPrTQ8l/c3Pa2GWo0DySi/BMbB3yya826gres12ZRNH/FefeA/4v5Q4Mn09VZ
+G0ApL9SzMA8aZH9zVJa68X5WrDEfZHnXjCkayD/2dERXX00DseoLdDVFM1yULu12ikjKiZ4eA2O
3q/Lkn3ofREsF7xm3eHM5qJkG+Twm4MSmjjeyz/PImIDkFMABjGwWnl2H/fv3siszZUZ9s3eqRrz
0KbK093bR55JHx9p64NynnGsHesQZNimRXUNhnOs4YwlRvavdu83zrYxeG0Pu9XZu7hQTS/ewK4b
unZwsZO5aDYRaifH2nYueIl80/y4/hit+dVo1eKl4P0+JyzcNosIDd8SdeB2P7caddhMCzdYwsbH
ARjCGlBL4PE1KMK/zA7C7NtY6V9mx2/bF4SycXXyugzRFKr3RjC1h7l0jRWWBqDnOwOsFk40BkqH
dC+p2ntMmgfJOXKMvIQbYYIWCCPyKraB4gtUuVdRhTYsiASGa4UHGxe6Te1n5jlrN5nwOirFHa0T
N7A/mrLjHitHYKy51h8bvNzRAx+UNw8wuNTbsRrEjvvICE4DmLJ73J+QSL7H3TA/yLfsPt6zkEJp
uDWjZ/gkhVQDH+EMtxqOMiRlVX/FRwqwRxnSEd7ZqSKnhEpVTPKhDTDg0ZOrZulf+niqPmPal27r
NKiPicw6Nbshxb6CNXF2chV13oxiFJvkeDXC+qlrdPetWitJd2vJc5fGX8iEIeRas7lQJbB1bI2V
loX9WeLlZa9s8qEg/ywG33tTMXgScw2BwZfNwa/btc/nsZYL07hpEKNNQqphYp06U285y4WpbBYq
yHP7uIhpIRybroo8885pQDKuLhBAiSqEIFC2tc6zOMimPJR5Va7ayZu3KXCDenXvkQPllDTgkRtn
hcnK0CjVmj0XhrMfFsifi+IpKwc06MbOWDJKbAIMz4sZxTE02MC42TbFcIFR6KMmPgkQ0EaOQj2l
2pRx9YzbTjZel6VSorrCnmvOLyVp8i3cRf0VAFe7UpXe+9aF6drmafbDAJ+llub4ue2wzRwbK75S
dh/30FY6jKKLL3glWyTK8TwAQIZF3PRgq1P0tYqmYUO1QmiWRyWeP/8MaMqHKB7ir7PZ/GuAntzG
2eau4nk5IhdF/hom/ZP8VqoGPgL/Edd65En43hTnRueDEuPlt15Tmm4TujxpCt+dGx1KmRs9DMpw
JvuM/Lwo+MhKkAgZaQE9X3pA/WrOAp6VWI33uKiedVmXX0Y/YwtDLfUrst8rVaD5ICa3oAK74qVT
lGEPk7w7emWQH6Ygs2HPW7WN5V6rmdapdPPfn+x6OuzyRtXP94e9fPYnbICQpy7eZdwIjH8e+1Bp
9TWP8nQrr5Q7acUN2JxW8v7jzj3LOxxLt/fK0R8xeSOyf42TTTn4zxhLTHRl4DsXgJ+Oc6V8YSHa
PC2aFJmITYb7n7FB6K3cRS3iqlD3vvHS53xzeteLv7YsVMG62d+taUQiZ5y9l8Buk72ZCCKlrZtP
eATMa8stj1ZvGc8ZOJ5NPlXtMxxonqJ2gsQKuqonIDwKW9IpeVJSmAkF3JBXRIAclMen9q+20K91
JJbQmvVzTZI3wbkz+/hrN/GfheHgvI1z+j76JqLAY9rtJUQ+bHGhaHD22cuVoWzKXrk2vDclgL6J
vZ+D/7/m3q8sX+g+N/z3nyFfl7fQfVwWng1JQ8B/DWo9AjYBtAI3S1Mf8wvUsT+QFAvkYiSzswaF
PW4kKsMD+3KezPbQNIr1OmukzKquvM7WZL02NmoxueuND53ojGckf/p2Vg+yiZY3N+mxHLdysNcH
5tH0S7TmxFxtyLxL2nIHF602zt1b6o8rOVO+lLBoHuDn/vQetp1XT2znA4udvDxzU/tL2ZvpyelL
dv2WWivbpFK8tS+zALaRTBfM9XZNr1oncEvWOrMauH9i5ZU5hg1pNy8uit1E7wN/Ve+iDkJKzj6m
ib1Z3j0e9tdmGmw4QAE3Q8Nx7FPo8wqJPscvedEG68F1om1RumVPIpORqXcxbWQVymDcY3eRPGN+
0mywDs3fqdIVQumi+oay8G4AhAKRpIs2DiDU74U3ou8X6slHXCnBxsKv9nl0+nAvihbnQTOis7ym
2+Pr3Sie85D7CRxrm6zT6Hb6UavI5FBpn18gI1RIdPCD0bDJDPViuGbe7K+tVjs7SHU8mhVObrpe
lmhfk/uSLm7yoJkYrAo2mBKW1ZuX2Me6D/KrZKEPKoJ4MKyukmk+aObSh1hztYtaOB2oIgbb1Lay
8xyY+tW2jXwli3S1536Hv+TfjCYoT44zUE122/KLouHnQPlPbSDooKpzNYpWW35SKEqwDhVN+cWX
zWlSaYrH770pf1Ko7bkbNWyrXRFjmi2AltIZsYrsq28g0Xj3SeTZBANnCh8Wd0YxVIQ0mEWQfr2f
E0VITiRlWD7VWvTWKRD8bLsewrXeFPGePdm/2hF3iZXSUz1T4n3eTOTf8unnya/I7ydKoXoxS2Zk
AMz5QgoWJxodJJiiBo/yz5V/jQyRB34M5BrS1xghmvf/EQ1xEl5u4FH3Q4VsrtCiJZPpbDCwtLdt
gDD9PGjYzunpvCElYw3LZFNAT5u43s5BPyyvKC8qQjWc9GXUr5CceH+DwqjaylAoPqZKUUG7VuOa
7ZbxwSMCy0OygwfZRKTqjSye/ezj9AiBN93JMHYT0XmTQpl5am1N/LXJbQYYd5u4tx4AA7nCgjO5
yUOKiOi6g52zu8eA3D9HYe4A+2VWHsbFkzaSBuFnAPg51JX1SCFhn1Vj+OJhj/uEVqdIk0GxkDmf
rkivMKz5ws9lc8gEf1WSWDtn/Bm701yNuCY5NUqB+oaljqFg/jOToKXEUX9u42eZhqrHzFrC2ZjW
n+F7y7AcTTLPlSkAFTpzpGnfG8Fz7kosjNW6OSuBkn2BPuORKptGJNYaPjt24ZfS88KTV0TZwYzs
+aly1H5jokT63ggIVa9Y9qOuJj/gY5mPE6J8JMR8Zy+bfeZjXBAoinrUB/fFnKjuyQ55mH0z3aSJ
+uoW3nz16mSNWnrCRhNtYtiolXdadpDa4O17y3KXLSNy98FmyYSwn9lJ4KyWON7BxpJ3JZvyYKfz
z9gdsh7m9c+YhOyS80ZPPenCQ62aFvhEiv6VZ8U3efDVeIM4oPq0tBREs5rQvMoW1nfJrR1I0Y4D
bgH3mJGjH1PxM0ipiu6iuMWaVxygr/886yHdB5F1iUyQO4hk0KlDmtu7HkY497GpF9HdlxQCcnEp
y4zHdTqkYiUr5MzyPB0fYihCpVBDmxpjwJy+Kb/EZhUcpYZZU5SMy8Jc3ToRyDwZTJLJ3vVWpR08
J4oPZsmiRZvV+sXti/plxLfdKNHUSdkuvRgRWzCfZN1WdlaOj7KJqmxlp5wEADlaW40RHeUIRBsN
dHfF6uXXJTPXf9dH8Oy2eAFFvCgfz0NR5XCC9UhdOYgFbKqwrZ11RYr87DRB1z4YSpie3Rz/V6qp
ROVBBuUkoygh3zl+niQHkCTqMUWbPIMFmUa7OsrabWRipDqb1B4Ty/+7zKwPy1RBklqjvVHKOHhs
AxUlst4hw+Uq/c3NQoCGLfkMeyjXnaB8mJPzobd58VFV0APlpNw82CRHJwNWVoMz2nM8UouQB7Xj
d1eoKHYSkX0mu8ptlqKA45I0+G2ohmypX9Ta4/0SYRp429AZoKiJsX5gAZLWMjyDADO/FD2CmAIB
Oqbjb61ffRIOOunmd5ZBrOo7fj5N0uuvcJlnJK2n+DJid3ialQKpNFMZrlYRdWstq/O/Mk1/KNRA
+6GCUoCYaX1VYYOt4B0DlIvSdDdXcYH1Qd+dg24wdnEHkHKs3XDtmfrwpbHKg+/Y8xuONB9O73br
ombtRe7ZejGLOD6hEIv0nmjKQ5tcXU/Rb7JxHx+Uivmii/GRRnZC9s6G99LoanYBTb2dm8R/MoWy
nlUAmNDSEPNV0ZTieRX1mwFD7CcZ8lNAZk2chdQyhOfof/RWonfxtxNXb+aeSn7RfElJ2+7qBFBo
Vk+fvGzWv+O1cyrJZn8uALasXCA0K4Oy56F2erQH8/otyXzjOVCq5LUO8AcV4Qb787Pi98PariPj
ww1tf0Ouz+JxANeZWlPFUgUI8gfEArIKWj1wp83dgzS2s9JPRTk4H7WSayd+TKA4hd9dNWAun7Vu
88Td0ryCgf6wrfITHuwfnpnMnwobQgLeFrfOB1YBLft7hW3XJ290MnxiYVn3Rdis0sxod3P/mOmh
fZN3V4q9aKyYtX6QzcwJQsTxZ3M1GKH1UhS29cL4fNhR064uic4a9tT0abZJmiZe6SkYXPlPqiVs
BQUg2F6+BSUJ0VXV5eqjZQ3qezQ/yjBVTB/9ISZB4dk5PECHaefND+yonyu9h/OJMF3+bJrVtHLY
Bh1SmDeQZlyI72KM4ESsMe+wFrHuSIltyFjqsL9D0nkz3HMX/gS0B/pYHpfCTG3XfCPAWaCoFX2d
YwUyU6AUt9KjVJeZlLFkhjlYKX4efE0Vfr1oXesnUpn1TU4MdOqNTp5Hx6Z269uNjD7VKFGXAkhj
HKDng7KVVSizGrxVy7rqYFuzdbXCnSV5NmZJMs3vL0s+rqRZmNNwkbvZ2e7MTTnPE6zPrMAfkIM8
Y7OcrCMjMrb3WAVE+rdeyylI/IgZ9w45WM51RK/skAcKDD/H3XvvV1bt8Gj0JFGiYvjk6h2/ID/G
BC8wgVHFdRy9NH41PCSluTZrrVspmVkvgPRsNs0VYotUJwQ+3ald9PpEr7x3yea9Vw7+f5iL/Cb4
snsVNeTm3qUg1ly54wpRLlkPwKR3srwqx3WuqxwHPJNlC9ekBJe55hrnwkWpzDPUmmd3XC9WyK6K
qkiCzVc9W8ZjXlD2STsFR6gmc/5hu0jiy9hR4nMLKv/KaPnjcSycGtpO0ZOlGePkXSKZmmxuMW8H
syibXlfw7S1b96yhL7sgnho9w/g3baeDrtX4/bTl51LP8SHB32hlu1p5k0Vl5MyNFVgdqIIilYf2
ur3zBpa6spefzTFqKKVIqU/H0LtNjkXJWmp9ypgvRD7lwRVnkW3Gh8YxrtNU+aRuPPSUS/up8zOP
DRtkn3u86vWq38mgr47FLvG1ZH4f9eKpyysfKWbE8I2A+2Ppaw86W4EXt8YTGNs2VBdMk5JCoFhw
WvzoItkisDqzvSPAUpIRcmeQlE11Er/PB8up8oPp9tHqjwSxzCHLWOG6n6huxft7bvk+dmwtIIUk
Lzdgu/unIXR+Jrx9luNPNZ/G8ntzWCJZOzvuHHICCMlbJV5Udam+TUnZXdtaLa/N0L7LcElCewMX
4hB3E3J5amtkL40b9M9eke5sqTMch2hXF5Nji1orzzvuivvajtqN1rFLRCTWsZzjpwyBoLe6iFnj
cD+OMm/EJTkz0PKm2WbcCkcY5heNsgfKtuj5JUUVXUq1WJfaCN1XLbPgydMd5bH0pzcXOM/xHkII
MXjyHaff8EMdNnKY7JUdxjCz8NaGNxPIDkgTMVgOGVA1ki8jx4LcCMiUcmDTYK06O7WgG9JcpjWi
XYie34K//kh50ZyvXofAjp2U7rm0Fec8p61zvsrTe1A2/yv2xxDTsnV+lKh73TvcX5e+x/64Hiv0
8cCu/iHqHX+FsrD5U+p4yTilqpmhiOBtZU5piS3pJjk+jAxz6VqCkt0j51Cv34ZCKHmZc89Y3V+H
VPe0Q8BbXTX9qLGKGYI9hAP7xi0SVk5Zd99Aq5FZYl1pI0GiVjOeaT7apW2RG5eo0TKwk6wL66oM
PqCGHRRttoD9lelrpscbCXmas9S/mNyCVrJZT4Z3iDNy0bI5Vm2yrXqPzYzAR+V9NpHoie2HpA6d
U4Cf8TZAHO0sD66KoHjgZAmmXnQMdoCMiAwup8ugNCXtL0+dcarOiBn8nL50u52208ci2PDwNaFE
/bNxctou2UAUmndymyQ7Or25NXCvH2QoTAIT6K+9vk9qBxZA8kKzGV4joCgP8qkYxCQxUE3L1oop
alj3difrVbJdpgUFMYxVHtm8bGSCOKy7aS/j93yxHIv6ZLaWl/7j+rIm5tYxOXDK9Xsysxq7h6re
hdC9SXAklnacFe/HWFfT8xJrHKT0QiVFHR8MgjxM1vwYCsvduC6RQkjl0bLGZJ1kXrsdhI7CEuTm
hqSCOOhZuw5JQZ9la5m4DNQxLe0194tsBRGgECPrg3Wbkx65NFjrrurAtbaZ7UThNurt0bY2pooi
8b+BBRJMkPMEPw1qjXwUNbrfhuS6UhwKS/sBzHnaY4Hl72tu2u+okJyCzgm/qgi1rEO9Gh5Vfwwe
jakf115SRV+pix+g/+cfRVbE5Gy8Z1vzQ9ZACEVhGeI9G0pEhWXwXmVo6g9t4SWvMuIk2SMAgelJ
dgEG71b9kKln2Wmp7KqzBBdD2dtYdr3D6GDeyl6twZqlQgdxLXsrblAPWF2Hq+XCxhHIROk713kc
le1oZ80DLBcMcwLzuezL8YxoC/pG4GgfRlf4GMt2X3G5WhQueRzuEyUBtoIrrrqXbVdlV2sVRmkg
B0zuzkDpZ1WT2j9Obme952iTrxS+5ABZaMZ9d8gDdbwpfDBvfFisYAnXUTw9OWPxiWSh9Z54jXfq
YtBosjMMs3RfVq21lc2o68pNEKnJ0Q2RkkvimO2imuwSnEq2EpPSog3yiJ42+BbwKoGg9Pnh9F63
nbD+q7qzGTX4RcKX/40FL5rsEtcAKevzPW6HUqZO9FZZmGxnkNess/+Zm/VWeTTU8dyDDKd6E3XT
z9PeTSYKhWN7AEZ2lK0WpnJxXMawSj0vaWxj7sZdYAfN1XeTeN+WPRv4JiCZeW+DjjAefc9YK6Jy
Lsvn8pAZaXzCaH1/L6vLeJda/rrsA38zk3B4asE0mwN7r3WEa+kpMPE6SDrdv8qDq/vGtmhKcxP9
ioUpKfi+qdWDHCI72io8xf1MlV4Mi+PCPnRZ+zeaVdugM9WbPCgBO2uMejNAFO6crSfF34+U7R5l
r19Z3tHRkn51n9GmgMvQP0DLuEq02zBBwh2KbhsHenyOYu1NrsnulOvf2NYyyH3pwcni5vDHOKuz
3C14j2qlFh7pG90dq02tpPr6rqoMAI+eTnc+LUDrArPTY2V67pMjHC3qKGSfP5vD2hJNGZO9rhv+
gCJYHO9xEnfwf2JvLQfwsKW8oY6PKJlp7FPz8jFXmvQ01GrLFrxNbnaC7PJYdvNXdQo3eTH6f3vZ
9OZpufU09JOxlhs3uTDUgZZtYrNHJUAFWnrvOIaUZ5+nynvQAJyQoPKsg9kO5iMOX95mcvP+LaXg
vBrRbfumoZMGcBfNE/QT91TZm6+douPh3WXjq9JF2E7XEAvN2GowxgtnNBRZdsUoF0qkrVXybqKH
taQS0LNA8h/ZtjUInpEKASjz4aj7pZqfXNXo1q7G0qtDizk/YZfEs3aggq6On2Qj5An1MDSRs6oy
UjmoV+otIHPcZ/Oyb9lc5H63ztoYQJIIjhUMy416P62HwjnLgwzCszj4VaQcZGi5mjxdJi6nAQkx
PZovNkKT9eq3i1kZVpjdGNYbXWRhEXDr1wFPsq1MxcqYPIsyLCr1cVy3Mne7pGzr9Jse62hFW92w
dcZm+ux2AQq5Yf6N50OwLlM3fQb9l5z/Y8TopMFaT8b0WZAuz74+22u9avPHEcGF57pOFR5qRgB6
iqY8qCMaQ1pi3PQoNpeQjM+9v9I1j3zzrzhJ93EFQ6I7yBFVkTzqibDmEsL0Y3Kx1CFZBOplRB7c
dLZXlVJrO5vvordBQNbYU7opV3Oej96mzca/lk1PjEg4rJiSFZbJmSyAKMF/tO1+8rfLgqRjC7dJ
Wv9t4nGwPFqwpS+zzfKUyTyUjcfue6hixt0jeLDSVNaXQI2O/HSNE+uj2tjIfTr3tKMqYpoyB9rq
nhXQGcydyzjdN/uzHCJmyKtERlYZSx7h15Xv2/5/X2l5CUOBRarz0kWZ4WvPU18HmYPSXpg+GgMu
e8gXNctTH47TSa166z3EX2Wv9p2+9/o0+uid5NhNLupQenU1fFt/jJLs05Kc7Af9MTbi31o5z8GJ
qt7B8IIejm+FFnlshs1WxVhyVes2/ICkNKqHKX9acA+jY639aGZZKT23Uu4XSxunOIxvu1/9CybC
svSf4yViAsJT8ezrj65hzrgHyKPcH8vtshnm3h4p71cZ6rp63lIeyXlLkF6NAJ2iWQEBV/4h95hs
SsiFjOEbgRbWL4yG1drGSsbkH3Cf6zQdWmvSlW7GWffU4la2T9Jo2Mk9Isj4v7LZBQDPP3YLSu+a
TSkY5QWZUehss2ugB5KPUJH2PEAEFJw+QGParOmPoIqvg2jJ0KR8D1xfuckGN3mwSXNRLvSHNEzM
TVhnyV4Ruiy11j+4c0z6Ht3M3x4QiCxalxh/XfkcuD84Ag8dOXvgLvZHR9vcYiRVB547t8JM7evo
ms+h00efaOHE5k+kUlov+mQXFg/gvHEfhBLuR4YtWhR9qpRGe4hanTqZmNNHLTSGKFAPspeSPk9O
ruyXr0sdrXUGM7k4zSfsS5U9Lr/aq2X0n4GyZd/4mfw1ABR5naG4HjBQnnHc6L7kYgWm+WmxGlt2
33JB1lGFSRzNvAECc167iUS/WLVZPqztJHI/yznosxmnwZmbZdWmV2G4N1rPXVZtZNaQ/yz18sjt
N2D518G1Qv2XLzUIg25gXTAGpDBbgVXIojx5RL/7vRctP0X8UU9StKmUXKyNqn1kFuFVdqZIw66K
oq4fZDMhHb4esPQ8yAsZjjII+zCYaHmB1WsKKkTeDnWW26tgdPC++nVzhbym7hSXatL9LmpUYf0Q
8emDyDKf73GncKmxNtZFhuRduukNZ8MzvriEc/Uli3NjD+6guLAMShL2vHhtjLr5IUf4osOXHvAj
G8UNqypnHfbpF5/NwX7pkAPloU/Y9gax84FULOqhyxXk5CAsvoRO2pASzoAzBxlkf92c8mPlA1YH
7yo2bb6ZXwdoklijin3iaKbXGuQOy3lK6q5HUdqr3DMq5/jON8KPdDkFMFBulXFkRhcU6Nxx6KRd
6X3MpGP760Q8u9w+PdeuOj/hE+PtvSzLDkWT1q+eM31B7i77Fhrzp3pqcdIFdS+AA78NkDI1VTl+
8tM0vw1elmxzx8RQQxzk2QSnk7ueFoUXGIXxlPUPkKsC3Ae+Uz8gE52Pn7RcqbauD17U1Pj+FE6Z
bBQt1b94MAPKUou/48wOwtMrtSvJgeRoFypS7LlSkklQfuhe5z9HPshCzwneA5RMX4Acpw9Wi+i7
GuuoELNrTbBebJDM5P41WOOJQuCjjCE7havpr4PTDQ9RV2F9+Sskh7We0my8AlFv2WEg0wOZYm+b
XYXJVJ58S6MvPU4T37VK/MpGP35RNGoUAbYaR43yxzOuE6iGueCsK7u/4LJVvsC4P3rippFj8HLU
URDYyCZp9xplR18/y2bVf4njfnrP0Ti4+JzCQWMSJAMcTzDL2ctRSMF92EavPYeJzQLCmT/8uOwp
2igdSjmcUXHolzOEHz4G1TV2Mm5Jdfz7EA/XoXKlFFN/zsIhOXcRnutBVh4qKViNepu1giH+r3ZO
WmET9UCPu8GE5t972kpiOkMjnM+WJdDwAh56b0p4qBwse6ssMFjnRG+S3x5jjBCzXGNLC6k8Gab+
6Bfk3mWnPIT/jJAtEzW2o22oP0eEadsdkjEGfhTMX92kGs6ObTU3JezNRzWy9p2atjcZAgpQ76rS
bjf3mJhUdvambz50YTfQm91nUjjpM8R++zVrcmzRsR1IlRwBUQxx1kprGh8mzLmtHo4wJEPN2cfF
2Oz4ZRYoybThTlPRu1ss/ALoGniNiKjITIBAZpA0H5ZnMTwDGyuQfR3j5jYiWPqO/M+8xz12+D+U
nddy3MiShp8IEfDmti3b0FOkpBuEzAy893j6/ZDNYXO0Zzd2bxCoqiyQTaKBqszfbKVZLI/kKrPa
gzTtCrwDKm7T3SXYnVYh2fAXWA/R09QpR83vg7eaHciZx5e18vz5Rqv6X76RKHh6wH/sJk/dKIXn
74Xw2CsRqlrSXOiQ0hxnzVjNuooT3Kms0qfrgkvOEDTH9WSw5p0s4EzxKryORKQOqI1TzEnrMN91
Ra6dqmwzz8Hww/b9cctTpT0WMQokXhr9LYs100ACWY0C9xFj1OiEGVi8zXsW6jWOIy5ZBzVWXzsr
0+4UDEWpmXnGm01Jfj+4OXU7Ac2UCYJz0+Cfpckkuy/dXeQ3UAWWHZkSKsZdjPqRtK6bNH9x1i0s
lkyXvqWwFmsjrBEqiD5yygc7sHiXC7hjSDYm5g0XcoDtKflat4Pw0FU/SvTi9iX2SLeKWvszrkCc
ki9v133dp9suMZRb6dMLA9eYkrrfDRoDb+/NJfoaozjJ1s664YRlZrBznaCHrtZhiOSVZDrlVCWF
BQybQ7+M/Ke+oaPikJrT0x+xpVxFOv3sXFa1CzQfb2qMJiiLTCrZ9SxOzraOc2GsH7HDhQFpVTiu
9Y51jvUkfyjzYVXlw3QnrVS6lELf2lYZbKSv9aYli9TzKuzI2xZNUJ1GSdRe29KZBDOfSU4vQVFt
rHm6tMDgmRNoUH5WIAvfryGdVbKrsmm8LztHWZUFHu2y35Z/oK4n1ZmSzFG25dJPIm1AjN3xVvKy
x/QzxyvyfH15S/e12QVdvgnQqlpfBy7v+xDhpX/AzZ6ZR9uuUsc/AeXRAkS/Hi6g8wvKXPDnSV1y
QywTwfqaOXWzPoy3KRtsp1g5gzUh1ZdE288LVlm19gk4yDp1o600rwcHDRLF6f2TiuKAs8qS3Dqq
Zfw0h0l9iyERe111XHa444Ontb+1yXEPVx+ZVsH3I3XQ2pUwMPrTQ9KYDrYo7zPnwe4PJjAvb68V
bvItsAsShnNUbJOAZYzjh2955mp7IAT23h8c81Xx06MgFzMWYGtADxjx2GNyN40Ya4kgiZokBxa+
81YJ42Tvxn176oxZXbeTM34NGxa6kPKG06Do/VfMGiyleMGTY1/q0fDgjfBfF2ptopBZzQdww8LH
nT3tYSjy4mnx5eJVnc48DxF9fVW89ieCZO0e1YN6L+YCZ9Puhu/20qlXTb0XY4Fv0pmNWO9UPvxa
bbDaWxjRCkw5sA5IIzUsfgH4hGNbf7FbdXcBPSAGvx/UyLg0q7w4OV0dP8O/udQQMnY9aG6ZR6kY
xHblPzp31/LC2Jj9kSVGDG6at/Aa5gF+roVbbyW+McwR/3OxsoqoAGFmYR9nEr7XAqmcXfeDUkiV
ZrWkeEI0TQUjdv2ROrfcBnCRCqqZyocMLPgwfwGKSRdpfu3eCsLNdZJAzORCPc4KG12AronLnqgK
hyZ5xcY5eILycXl3h/O0i8EL3stru66Mbu8Egbe+vNOXl338P0TISqAai/TMouF8gRvneEGX3vTQ
TXr6NCXZo3TbVJD2LSZ1u6FA82Jhr29EwGNahLahuhgd1jh9DKhEeuZF2ERp8LqQvoyXd+5q6m0S
jK/BQtZ0/Sja5lWmH1Sgm1+7/nbuoHrWStjdlGgR76RZWP25SvLoRZ8wM/MyCxbzMrsDDQznRa3v
OlZRT8tVy/BbXrcZ9ts8onelUpc3beCwvoTttxe/xs7pVcRNkaeSpjkW5aPe4tFTOnC3gRk9uZh4
3ImbY2u1p0HIJOiFGli64GFie+54KGI2iZbOqzfVp3RbLU30OaaT3sX1Ska1So2fSjZnMiiHOkZW
h537vbS4EcDTIpylzwb27G06nVLHN+7cqiTlFlawr4r4b+my9Bk0gi0DVvYN99PwMOHrg7+D8hIE
UVF9gcddrf192ZXTd8DX1X7ozG5vJEb33d8HvEW/U8uq9rOK3J30ktAK+r9mhK3t0vGaXdFGziNs
XsRg/Tp4iNOivLGiAlihyp+/Y69xRtmJJfyYBLumUeELLgO93QxnOQNwAOdA2pfTyq6PqaPHB1sf
ApTml9nXOahaGNniUDCEsfOodsZvQdQ4iZ+vXDdAlMyt8xPP2WArGBzL3RnuUPwAPK1tY8sojg0A
0mNvobONbjhyvguAHAnYVRtV9c+x1UeISql/P5mjefCx/tjDmjGeJbbs7vwOD0lftXAzSDL3rGU2
Fp3ZsMa6Yzxb6FacjeVgz2g77xrXb1dA+4DmtFbY3KUe7m9ayPKmt/qxR8MCYprq4VmnzKl+Zs1u
I7mggARwmhMLfIy6ZMAop+ZkLQe/No4R+cl95JP9Wrt+HZ8KZdZc7M44tfywRQuzTuqbpkehFR/V
EzlqxG3k1PLSjpfXXLcHSqGfsveG5nSnSdNXlzR+svgkhlpJRl9OP4avHonU5NlGSjuFs5gFMxJk
nhneAIf4mhlWhZHJPwd2uc24kvbkUbZNeyo2Vv85BHPn+jKjaqds7casLT9Nu14LDla2y6gjdE6K
flsMIBgROIDgRoUhqZkUBwHZdJJZTr0sv5FA6fQX+PAForNEq6qbH4wlUy2jchiGLr+pkY9ZyYAe
WocaoPdxUtX+blgObmDEZNRLb5si4HF3HZAzPyyOScNuVQbDUMHScAlrVcU+WQoaDEtL+iVemp3G
O2oOEKGSpgy4VcjXMoTmV4N4u4fj/4q/BEp7TR3ey0H6cwtydIl/EFi5fw+oanFjJSU2x8uABMuZ
EZfZnZXf5Xi2mZdB6Xem/Aa+J+aEqXHzRx5XthBpp35NqUjcSEsO1z1HF0xfscFz92NJBuHF9KJs
fcmk4A/76DZOsglmK7pTkjI4J65fbkmJzV/5mh/dxo9+ax1bJsCixQtFVIwN4ybGFGDSHztv1FcS
gggoWRht/iFXIxFbr9vZL/ZF4Ggb1JeUL9oc4zzedPHvKrTWUKOp0LTAqPC7NX6YGSD4yjaUZzQn
sB0o6omEiGoclNHj1Vga2X2qFvMCXzwEIeu9ONfck1BC2kmggtHnZufWwFCWvZoEQ+P73JxrbVxV
qdUfkcbS1oEFTwzbuLWwVQAesr+xuvDF9oNoHwCDOfJ4iI56QHVxGjPKQV13smwMao3lIGeu1men
dGaTnyfDXdX17/0yWHdGuqtVahfSvI7K/EBDN6ChFr27jl6v8vEDa7abHevyZ9vGYqZx2u6AB0bw
ra5RsUiGt4zX+MnvGnst3RbPCtYQXn0LI9h6AW6ytxYJGG/EkQYgOKiuZbabRi9Kq4ZPTYXWheng
n+osYVaBWII7hfeSD5HkxjUz8n/ok5Bcn5WDU9ooGpNKueRJhu4xnGONSho0Eqvhhi7GIxUd1tx2
zJqRNUC6+yOZrBfuOkk77fban6eI7C3VSVnBB5ayo3hXHeck7qqNm9TOTRG6t32SAjKHjwovql54
UXmHnqKVluPuEqlbNhp2IxIYqGVOD5XdPpLMaU9C7ZJDnufJVse7d3PlfFFDzs4mph0y6UL0Kphq
LlOl7zpVw9xhEyc8A9ifvU+T0Wvc8lNbtbwpkZw5Caeu9EOkaeOkvJVm/dEU4lHiJe+j0vw0unCG
xU3nOleC1cwuboWldA1OtLLbzurEp1u8gV2WxEofbr3FANjafGqEe3ybMAZ3Y0p0JB7Yviemdroe
5ibUPzf5LUAIfMRkBSkj7N9/zTKgzn20yZvKgRCoUqN4DPXRP5owmDfogEzf42C4VTuEppu4rvey
Vf1j5yqb33BBMsmoHOwmS7dt66G69jHQy1b52pZAmdzWBhIxoG0RqkR0oF581rCt82/YRDxKS/rF
dE2a14jeaB+nEczD6jogccqs+ze9NT5+MmyTkGrCsDVMnQPZoBdBq9sLbp3XHV+MJmlJxNEkY4v9
rFO9SEsOSDNSGpkxypZZbdGGt8s1rhFyDXRB3q8hEcs1rj/leo3rT1muATnFOU2l+Zeaa8GLl7pf
bEAQt7jChS9RBcF+6udqJ4MRWNkTNiH4Ii2j0qeA1CyobTxJl8cudz2n0Xzol4ga9TsyZsByZbQK
i+ahWkwPP6bDDdk3FvTAhaWdVlvfysO/kYmg7oSF+asaayZF6la9K5SpZNvlTYCMyvmeLyOVWC/T
3uJ5/uaRMjyaSIFUP5sAkmFKtdtw3tzCJL3l+tP3yqCKP08JLutonrZzjJrYPCDVQ7+j+PSnTXlS
kQXhlkYzQDP8fCeYsDSG92loGs65gjEjD/avtoy79uCtBVtm5sFTaDrxBjTLaK38KhuPUxk8mn7B
F6ePeh5xpf/AZ1C/DE7KTrm2jXXa1NFP27N47vf2m4KV6j4duuImi63wlZ3srQS0gPvX7ISxH8Ny
B+Oe4OC0MFRc/k23XYhBGeJYzjZ1vfrVjee3YWqd351hH2KzaL45Sjdt/CVUs7P5NHX+p1DRCv13
KK/M6NiR+yi4Kc9u0ZZb1S+1rwMkiERr49+uYwSwjrv8BfG5Ye/6c3SAZWQ+gtBBCWkJKRN3lYbO
+COfrZTlzxDesRAMyRV9bcw8X1PHAaxn9cV3pQm9E2Ld41OmuuVtWCn3Fm/+J+lSsGPYlI4d7f6Z
kG+B4Kn3MgpyEWmZAvh50as5O7jRUlZUX40bGTYNO2f/8eMyVfG0EGQVNjUyGLRoqjTUqHeo7Ec3
3axnoAq0+L6pe54JSdqr57ZBQXvpw/yhNy/DqocPZOXl2Bg3kcKzkFs4NHpz3yMq+h4TZarKaq/i
lrpOlB+j9EhzKBjthAjTnV1VhS5MhulgTwmy5YPGvnzJLiWtWW6q3B62ir+gDnOV9aoLvNyvgvze
LzEQjL2ifUDxKeTr4nU4PtGcYDM9IJKj71F1BXwtzY+BBK9rBS4NTp5L2NIfqBG6tBnMk9h1ISSq
3EDn3LGOcqVLXN+AbmxyF3B933nprppc/6ips3/sUIWCBb+00U2/HdK6YXXy0RcZ1XugREvcp+GK
yqGylaHrofAN1Vp7TZIvX6AUTk7Eyr5MHBXna91yj3ag98k5hEnmc5PvedhjPU8Kg0QEL/r1pMcA
dBXDuZWzSLN9VJjm52t/ag7wzkOeGLctLsWrLM3GvZ3kxryJl05Nmy5TpPVpYFDccGV5/rCXEbni
0LETsgvq2CTPYoRR1lkxdvi/h+PtpSfNjeHSBuKRO93ttIylEi1jcuiBMDIm86697tyV7Be9beum
CJ4qFkVWrOKfWqUKEAbaGQWMJIBzyAf7gRLBUl7aito/l/VoL/Yy6pOKwtCpGJ0fTYjwx5qNxgRu
tGn38bCRTI7kb/ALdfcGrkwrSfqU4qeGIsj91HbtSULaJfdjda27z/JQ/STnKldZYtsyfY+FxH7i
s3i3Y5s0OIDZyVF+Gd0atDsqOYe48dUn6RosGGe8dUzYhfy6AxopTyaWVIldYsW5dAUOgBIXSOvq
Oosy7K/G/J23MwUcPfUf6yb86rWT+o3khr+xBhsVs6krvmbxl6IPtG99o/FMbSAnYTqpfSPJgdhi
Wr3kYzmftcho1zLbNwrqJHDl7vK0ux9d1BiG1QUtR66WGzNw3CNbaGWlLdwWaJTvTfFZvDZl9Bos
poxOhAdiWs+QMcvZ2Gdpq1Ka7kB8wx37oZjNljeh/5cST4ibz/nXMggQDRlSqm9Jbx1GVFLWxQxQ
YmavcuxHq76NEnjGQW85L3ZaNKtE9+LfSAasHLMw/45j7cEZlOpbrnnausLmCkKVo+4dD218x2rg
4ztBd+TNpxyC1Gz/PEvA6x37OlAO/3scy6ViNyAzhVu3Vj+iggy77+cooM7WT5dGWJbjLet9gxV/
0FgG4lUoFYP5Ol6KXpdj07rnDsvjT3gm64P9pCX+uVxmXDe0FzzUMpDyxtl5qbf8t/wy/AJvcRfq
gfV3GmKoSoX7h4U28bq3uuqpLSJ7p4ZWc4Ism5/zSsl2Grmt59l3rZVqkmFapjtgn7dUnPKdakP6
+I2r+pONH0Uxe9bBzv0JQh/NFIHLVUoh4I7VXY2s9oIvXqpk14M2dM9B6wC+X/rL1PR3mWe6aycA
5WEB5bssyq9NWe5Ls0rC6FZkB67NT6MUoW9l9S+jfaH+/c6FbRyFereTef42d03v6KTQWG7kNF3a
wzSiQSGnfha771EBujnHpGSzFBvz44AZSQ5pm77BCv0joA17VwzDszPMiDcsB3NMWOTLqWq6753X
YekbFOObXrY6Rh7/TGvtCJa+GWC2WLMqOaIDgm+pN7enMWnt+0pJoYCPVvYrctgkqJV55zn6T2C4
2r1rKkhAupDObMiJNmBWOoeBrVuQ2O6uHkv9XvrkYM3BnWuzJ7eqku9NPSr6nW0/SlT7EYoSMcRh
c/5+nS2DreVQXqzsp6KrSZD+A/tKWjxU8qQ9X+Bm0lwiMmyd2wLxG3haIECXg+w2LxtPP80ppPXx
TvquIXlJZWx1bSMNDd8LJs9WAitEsCkRTx6SYD64SDctzKOuwjR08yLbDolfIyufxNurWzXYEe++
n+djXubKCV0hCDkxjn03phaY0Cx5/P6V4eA0CIY79MuyWg0LfFsOn9qfTmXIKfTiOC6yTyOwHW8Y
NoXpxz8XH4leAZpiueApsT6oYKUmzQFD5Hw/arr2Yvb9b4lwHBhBiMV/zUGkbPOy0Ml85t2do2nK
WtNZ6iuWAjDNSfM1HLfyDLm9frOTxeEJhpYxaMc44y8hzf8eFUEj+IpU6ntUtEjJShR1ueoM5liu
Jd3+YGlH3EZCBPW59DWq6h5SaGyHJBriJwWAFVYHWvjTzQHg2FTXWaNG8xEFkXbbJ631o/6iBkn0
0zAS5IF1wz2a86aO2O1Dv4UW58QdfL2FeSeHSGkhZqeKt732kWODobdESx8SveASJTDuU3/rF4mz
Hwv/y/+obZ73KlBvH/7hVddczhByDW4vCulRhWaMxMQLqqgbgvpkIJuOuFNqDMCEyE+HO2fJTwMz
Jz9tSpZaOkJJY0clOHaMJp0NBrRo3EvGOlmS15cJjq5BqY11HRh1letnRAT3St+pN1qtT0Bql3Q5
AlHkyDtQZ2gl1Wg01pZ9A7uM9c04feVFFB9m1CW3gYpAoVcleIW1eXqHHux4NzYeOQqj34cD8vei
GSKSINe+q1ZJa/nvcRIiwdc46ZNg6ZvYJJD9W8Bi15jr9a/XigdsDMus1Skmol8kxDDhkM2JFm/a
HIq2NGXgQh6rdFW9jX5eQ83Kz1ajFWS7bmK7C+0rtk8uRhwrX7HarQ1E+CR9ciYHFb+sZienRqTx
9buGB3pe1CsZ0rww7RZJtb9YplS7cKmcyyGRSrmcIkLH9GnRdAPx+cJLo8LzlcBPMXXjE3OdLmcy
Rc4+5l2msAl4/zFONv4qRl4d7AK5f+VWRhTLOS74A7nFpesy6lxQt8uND4PCOWYQny73/WWcL1ZD
Fh6/Gsdom1PfkwD4fDraxmMZefleRzPoJDFGmBX6WU610M6OwRjNLDYmp/b4q4RZs6p7PTwPUYu6
zseZyzpYgUp3+KM/lhnXuOvc2OO+rYYllfhxlWucEpBzRI7lX2IV+YwUyCJeoaZNF+1ixfF2eqM8
FR+CFp+0LtCLIpyN4Lju5Q0Z8o3Y/MnQ6TCIOpH7vnBzhKCTCPCy0/DLGAC8bqXTxY5i+67eDnW9
XDcKNIM26PMbKVSiVmjtQwNvEmkOxZTekoj8ac1Z/xKUfvzCnlCG5KBU2ps3zOattORaka+8qK5m
bLs+Vt7sqljHIM2/w5qOd+Nk4d8JHhMjCn0P2dRaRcumM4xnML0xu1EeWuqd9PXLllQBCbHBEXnY
RrIbnZfdaMZuNEGwF5fyZbNbdloHeJZomTd9XNrjDY4lgXXQR828lwMfwF6Vfc+NsvQ5WmXez21g
3Xu+uTW9Cg2Cj9gUmY1Ta46na5ecGSkpMKfvsHxeYoHIlBhnWf0GFh4QSRBf+hoduGmDJs94K4c2
DqxzXmo9O2I9WokcPFXq/sYAmExGAFu6PtOyTWyP00Gasem9jV0WPERO3LwqxTFc3OlqN+tA3jlV
9N12I3KNGdrMU0Ixtzd6MO1ex0rNbB3etxymOv57iFLjKC3pLydvneQuu7hlEmqAzh0Zh21jWS1+
YjrslVArkDVbpssEasbjLtKRXZQZbttTtExCi61/2ofVoc7RB1vh94xZ+nK4tA345JYCgxxIZZ5u
ZORymsxhwQq7MndWFf5OMJZkk7L0RQTtzDLXeWuhLQEIYMm+itproFvVpokRT7v2Xd0ORB9WQqol
ZLYz7jF3fArJnh1jFxaqSHqDS/wCTiV9Doo5PGeYGCLliD73R3/qILP1H/pR2QrPYZvclWOAqpoD
Wbdz9a2IwV4FYhuprErb9HwNNzXeewoI+GB/jZTZPovwDeQBl1yQyl5aOJkeuEm9XZs53xtmgrEV
jR7YBlQsUvOn9IlOTy8iP7UPttec9LNdV/omLifziI3AryLwyh+hVV5O4n9OPoaWE7zAqh/So1v5
d8v5XvrDbbsgFNO6bh+WlqAZ83+1PsYy6Jlrn7/T4QJUMPLxbwV1fHxIF2WvIkaNdorNr4JliFwb
j838RtQWYx3JRaA1Xb0wyP0UsP6HuOI/3RIj0RJAul+ix2Egf/rfLyCRzQg+wSnyv+tkZuVqQkF0
zTK9UfsSFw5tmk5yZhoBo5cY3CZSZS3dTZ6YN8WgQFchXGcymZIUt1Xs9t4v+GmiBF0P16tLHwQ7
xEizr5Pf1scINdCNFNPaSAdkWCGh3eHR+Kyr5a30h2OmgBFKQm4Ram6m4ZwbHyF8dv/9XW2P1PGX
/iTo640xV+0RoWTl62/pNEJ+Y4rce5ThY4iLLGxZS2NlYbEPWUAtb4X+RbrzCUpIAv358nnlF718
MDm9/FmuH+Typ9EQ7l87Bh9IgnqUmbZa1eSrbIiGdjUPZn024sbVdoZXfVGmWt27YdSc05LdiY1y
Puv8HSoo1jPuyGidG56zAj1jHXDpNp+nGoJ67tjlWkbbCIJDV25J6NtevUaQCgHw84TA+FmzfHPt
+421rg0V1eCPgWszzYO5WeGsMt84gXYM8DO212U+Baf/7dRFNB808xAXK3D+83HuttJlL/1yJpeQ
s0pH+BSNTqSBZjS53/kvTbQDQaecpdIoFcjI6O0DWuLfTXNgiyUDveEiOxmUxvbSWSTxg1m2GNqC
xq02KPSu8niTZ/g0zUhhmKsQ4eb7eB5/8tGDQzOm6X21HCy+SveaWqOnYC2W80vTaS2w2gU+JtsE
MB+FCoca8BQbuAKb/q8/JlNWsMHkoPeYAOBfyahcphq9tfwG0kXK5oCehXo2PD08GYW92FhoD/1Y
aP7K9c1Np/jhXSvNNJ/TdZmU6b7IfPXBRATxAQkpCywjO79+mSeT09z175DTee+SuWXZ/kidoTxK
mBxc8h9beCTa5tpHPfXyW4CSWThT3uvY1Gj1eka+j5eqTY1uQlp+l14MVz56DVsvvicqur7S25XR
EjvrvfKIlXm9agoEXppx0L+XfX3bOgFYhgLhftxks7/6CBQCKFT/Ne/0chPHrnIf2b2H111XH8Na
dc6OXoO7wHngWa5kNqwo0z6tmgjELEjqcCmZJNjU7EzFTV/Y3qSLNYz1uy3mdd7N1o9BYaXgZfF4
3yyiu1Hc/2xHNoq1raOIatqg+IyofEyLDvGjCIWrpSCI6wrSbkuEND8ipCWThsRQN00ePTSYolwe
DaXiv5rtnD3y9RseoyS8PBr0Fm+EOlKtnWyUx9J+NbMqf4yAh/4RhXKVhfsR7gtZnLIaW57lYRY8
aUneoNVCS7qM5bFO8eSp6/36U3/Wo4DVDJgNDIup4DQF9rAZ7G68RV94vPUyNFzzyCbhieLkFpeh
McRgz3nsAqO47E+uG5BPG5I4s3BNks3I5TRLFrMWytorD+f41QT3/aF2ydupEOi2IiNqJj0ZZN61
i86oWXcJIgnhvMdBddzmhmbdDItWdzz+0MbReIvc2TjavVYAgMJPLrR5h7hJW1JA1JzHyATgs/jJ
tYkFSmBQXgwbfIVBnugx0RclH5cUoJYF/qPKR77onqYoFPnzb0QX3iNjL32PRFkI+KpJ1lEwJzhU
uK36u5k3OumG2wvv4UJx0F4Hu8lv8VKDGSFMiAv/QXsN/SjHBQWHPET3bgVToJrf48Kp7l32Ev6q
dCveE6y39heIgtIFFnirJW930aqNY2WP3CcoDM9Oz8JeAo+POxXJi6fITLVDZg/zDkZZ9kay5myX
FntOcepC1YC8YFG8ZRCKzxA61CduhOLcF85bIIR4zFisNfIIzV5GbUudn37LqRxI2FYgqBJn3TcJ
pYtErd5I08CErJVzbAK4WCXDnK9x7Zm3npIUd73XOetB7RdhDWq9OYmcB9iO4Z1mmNFa1n5JO78P
6FQ77gbWzmuzNiNMYRc92aJCfT/3tWcqNeUKGWrndzuQ9C/S9qcCg27dRxkVyCA0D4U2F/uItd4G
Vua80fJhOJnqWG7k8WIm1aMeGM6z9Lfsb0j6UHD+6AdjeYuyWP3LNdP8rSx6JT+0DkUqR23zW8DS
CKctcn5k4vLbsQYHJmWDflpZCMfcARTxTwrLW8Fx/Qn3WgYDF9b5QoS5Ir2iwSuPKEpkKFxth4Vb
pTaUZI3cKzFCzeObsUztm8Zo4AUjPYeGDLWe59ovkfcaRu3OcW37tjQojSot5F+MGPdWV3Rv2Fn0
+xoNpOXeaV4dA0hrMecP4A6GVT+lxQZuuwlU3dbetOpXM6to1XmNdZMF40QVj6aBphIJY/exWESk
ar+vVtoYAQZfZjcRwkQWVJh30m4ECQWKSndzybKqVv7evpB+eXy/tz/F64ba3ejZYKzHtpwQhIzB
YgBJ3/Q62nNOVwS7xKnt3YTh5qsRa5QheBMfZJQcQ4Jye27dyqgTmzdGn5RP2eDYCG3fSBCkK+dB
q6p7aRl2NIGpDqn6LdfP+poca4r2bg4vorOcDtsGL3tWfwFQ7Z/75WDmyFvq6FTtpdnX7gwyu/gu
LZniNtGbY6oBLmrEA2Hq9zEyi5uo8Iwb3L+ogi51uMoooE8kYbWWep30SR1u8GwgC2jEX/sVJdR2
Swr0YssosTKaJwBvl1jpylMfzG01sfnnb74GOf+lyscJY1bwDHgMx5emHeEJReVgBJGf+3dW2bxK
CYIKpX/nKuWrlCvc0PNkTKoV1hLpECnoo/8wb7mKRPoFxFWL+tguUrO9LB9l0egrKNY7dhifZZkZ
+mGw9/Jx3Mgoq9L0YTbeBh1L4UVIWQ4lsta3vjbsrwk/Gz0+6brk+/CC8LAy7/d+7aFgkxTpTaoX
b/7CTEtDc7jp2zEGBQlvzQqBkDehVpP5pAlBdms2Uf+Sm1H/YGEpUUXfWPz4f7nDXwnQjd+ZgttS
OFvlM3Z4xi4Cx35iA4TSW2AtzhVp8+rb5S8vnuaNG9jNGlnwAvgq7q2xrtl7R0RnwI//qy3j6TLe
pTpf4Qq6yD/017nui5UQ8qqwa57wUOHpU0630lUrBfKKsf4sBD45BEvllTQkurALz+9y+H9OKkOK
jaOwcdXw3itmfp0sdrZx07kHV/QO9M5tN+8M3R4Q986JPXZ3RVsBXJmULxYcasn/2q5tHlDVmTbN
xJoFM4Zofq1D0IEpiaGNyJ+IPN1FeK+fNtRocVu2DWsPk/7ZNgvnNloEuuQM3pRz21Y8/MOynbZ/
DEjIQJ0F/yZnI608w6UuHREJSSfT3obIs22FQCH+wp65Q3CkAeED30IrtZuGcuFRwzBtWl0hYmPu
H7ygjI4C+pplVE4FSkYaAHD/+K/RyxWWEZknlxqcWN2a2L6y2nd4SakKWH6n6jP9bPS/Rl7uiMiT
+WRlwWLekNMlUdpqBVKAbDIaQJvaqgmgh2f9pG8uN5O0R8/QNwUAbnV/Hb/cTEPS310EL7LRg3ui
IeQR9K1yimdN3XWJGTypeI/CxTWab4PhPsWiGs3fLyks9W/f6b+pSBN/TcMcfncdBY8p9nn7cXCG
m9HSf81j99wKkqqxG8xFaF6+h1asW6dOH56jUlnPrX7REbjgQUf+Xiv+lzxbZZ/lKnF0h3PtZcN1
6UsTLFtY7dQIjBuAL4PmZRhH9a3b8Pw03ijW6Xhm5B2QEs94wwRX3UVGY+xktHax2TJDC9iI1YHR
Nks0FTovQjnOxG5gsZs2tSk82S3OsfLfl76+juOVYQOTl6ahOu8h0pSDXGUPlHi40WY1Ufd1aH+f
vbF4R73ySTTyX8m6SrJxU6UIWaFR3QZ7IYHL4Tpy7ZOzQSjicqp1GCQgdgyNKdKO+uAc4hAuluMa
f+mKek4qO/idJ0BgYHCCNEt+9qmif7erHI2BPk++1QFU+LkFNaY1QI1gjMWvgY+U30hi+2UodW9t
dylUTZ3lRpqyo5pDHotZOd5pnpXdUQCj/FoH5o+0d/dptqD5IOJHXa3+6D3W5XrW2E8Al8ZdxS98
Kiae8XZNSVgsz1qlSw6KPt6IHpl0ySFb3IOupmiX2MVMSOIG08gOfZrciKaZdFXK9BoObg91puuf
J6iyXYLttLdYO0J4SrZ+6IMSWJowyuP7NOyPPmUEhLdATVNKVsidZnb/jJ5fffC1pai8XKkkC8I+
0VhcPoC8ah9A1yvkNagcvVrFYPB2ppt/u8Je5exTXMJ91SK+Mb+SMTGWHZ4XOoBIlfBRtnRJj1we
fDVuh2VHKH06wpW6O4eP0sWNisRgxqtPBicE1c8QbF+RVM1fIiefSTvBm+8j3leujpvtxJpF+FA5
zixrMBLVwfDU7CUC/7ofZyPbKOqg7PTKLtaFEngFvK9IOyOxu/PnIDhe+vy0fs77wbh3VqVhFgj/
ZBYWGjblwGUNZxva33lVDKAbjflhsKy/pJtqmcdT2tEPRl6EL31V7f+wIbYiDaZNMMPhXerWckAO
p78bwwRbXOu9S/qzMtB3XW2ka/75PRC1xaLGIWd0Fhmwi7uWq9Y4zJBmW4tKWGBFPMXtPF91iDtQ
P4dZ/1+Undly20qWrl+loq4b0ZiHju5zwZmiSJGSNdg3CFu2Mc9TAk/fH5IuU9unzo44NzByZSZI
iySQudY/lEV97CYnOHMXDM/1fDCLyFuaFuAC2SFjsjcCW6/O6I55vLyEHajcIAxw/H9cIynUb6Lw
tL2cKDsNfXhGks/YaT1MnMLFwU/WZa6HzEIWY5bQkIfEbhyAJc7+FpJnt9qPbA6W/rP2H6EM57vr
Dk8Lk2mbB8JdXBHmmhijc26ubIzGmjUaMQhAzqN7p9n+suw02MCAu86tp6EJ7KcofGsbf3iUkTQf
BOiKZtjJvqAc8zuldEmEByAsr3sosM/T5gb5yKORr/+tLaEeH8AhbZO/UHQKtrchusBuGeubdC8N
8dCBtICiPyFmi15NUARY8oXqvezLfUesxnJqtrI3clGtj8IRuV2A458US61OY6Rdp9ajVi+yZsZC
i8BcoiORU7yZPVlschr7zE1+hOhiNGtSOQDyY+V4/RtinLlOJ7RN60KzqT8D1EnBPJ7LoKxPMaz1
G5xHxlX+J3DQGOuhCvJhLJmQD2P92Rz3NnYsxU8g3sCPkZgyihNcbLFVRqVgeUhKV/Oz9yYQ1bk2
4+4RHOWDDEd1/GuUxD3oU/lxlKE/yHBIlcJH9G4VVo2BrI/w7nQfD1KWtwb4ibJZkvEuvwSNeZ8l
GPe1/bAydCV+Dwt34scRhZ+ypHPXeBEWy3pEXRI12/bRRrVxH3ZeM1tNNI/yIHi4suro1S2cEbxW
YxdiJMrX53hGs3e2bV7rbXbMRjw2p2kni26yfiZrcB3AVYF+1y08mX6AP3L/Kgfd4kXkpGsN86rV
raPHavtfRc2q8SHElYW78kFVLFFAwgBxwGPheqZF4wmH2MfUQi73FpedOvuQg8/XPDRnBwYZk4fY
hTPaOfpP9rbdQ+6AVCxtWF3kmV6F2k8H0jPJEg+O8rUS6ILaSoTZht0UrzDk3IWTmtm97A0mc+Np
Y3zpUjQ5rVVa+MlapmimIfxuhZW/l/wPySmZYF9uLMezltdvpBso9hHexnWCHJIKnJcVZIsxO8ZM
Krd95yjPIqVwj0Ogod8UT+5xnM9IPLgfe2PzhXxTsMSk3nxDiWQl/W581qqroBbuvdAq/cH1ydxL
urlQMAasteR5cHHD8JvW2gRAtJd23zp7cHTmMlAaf+sHPCB5LLT3A1bK8tkqn5lRND2jRJcfZcuY
/Zc1Aa9QPl+N2Z2ZdyD75MHF8Ap4lnQ1GRLS77UVbvu8My7tfLBdL8cgW7X3wcQTdNlk5n0D3Pd4
bXrKnjKgf5ZjrYKHh28NGzm9ANp5mcowOFia+PZreDT7WZO2XGpdy/aAnNS41mpko/1xvnqq+OpS
vgM5267619HQMaCYS5QZCbKl05bB+ladlDXJW/M2xHUSEp+yB6gNlQBZ73S1RluNU6XPSbbeqF7D
dLiwRiAjXY93mGiXPyet/dqWAg2kyvSR5U9MRMDKGauAH2dkVxnlVwgleW6Uj1B8q2XZOaCkvOJe
m4Yap0HSvDaLKms7jc6fFe1xKKJVEnATlL+p2wHuyie2idWdDMlfqhPw1zT87zJCgQcRw6DG1E+f
vGIhg7WjrAbPRwzLELCu8sn3dn1aH41ZBxE516pfXE+v3QamlD3fB1RB5uEwyKnSxShmB6UTPhhT
WC8UpdS3BgKODwM6feZiGlG0ig0F97g5eB04nxlUf+8UPb98GCxPGwuhxylpj7exjqtYu8Z1niWk
SUKY4ixwlwM152UuIU8IfMUH2S0PV1iTRDjd5nyARd2GX4PymnJ41iDfzX/sKw7C3225j4/I+qLg
K76r8y4/RuMSkSZyDSeBfYjsuI5L/jXOraZoZ6ji+/BbHrjly3LUKJwflcj4bgJp3MrOWGoLy9Mx
0tP7tlUXt7F/zHdCLK+sMsct7PeFxzjca+js3TdOrzzgYCLvUTd+WhdWYlFafrm7dTSsLrYluIWF
jHWONz1UyVF+1wvYJNh5jY8+FVrrzqgVmlr3WOPeXGztMNfu//mP//w///0u/iv4UZyLlAd+/o+8
y84F4vXN//zTtv75j/Ia3n//n39auueynXEsXUdNyzVNXaX//esjCjmM1v4DULQooiBP78B2Z2sr
SqDQufzI59yozKDLzLkBQ5d0tf4kcHpp9FR80nl673ENc9fYrE9f5YFypbsmRaHt47weP3lWjbzO
TGnVtBSF/3I8aT748HoQSOOasfoV9dNHITp9pyeTDZ9tgNZwh36eeYeg3aF0yOthXz67CuATvsCa
3t/YuaroWP3lwT3qkBtK2pSRcMe9ZugC4WMXUMEA1/KoBysxN6MUuSUVpwinsOIlqYgYxwoOyYg+
OrCydAvcIbnGojE62grffzmiqCb7JHA+vk0CQZrt5IXSFOf5v/80XP2vn4ahqh7S7GRrLNcyND6P
v34aaWKQdgF3cZcm4HxGK6jPqVvXFAy1ZoXbbrmWMXnAP0I7lk18DaEjB2urA36tm028ouKKvkta
DQ/wafrrAUOOHKxowXMXYDXiLmk4gFLutO0YDU20bpvqO7q9q18yH6XbuCelFcEyVMkuI4oFvfHW
ptBABWsKmod6PpMdekV+QMbc3AGI0LV468ngdXZptTqKAdvUMnyoyGwYr1vMHMWMqfi14VRanvWp
ZvzacCIXGIM6qu/kUDlpNBs2nWFn3MlHIJyKZn+75DXGJdPas8+yJS/ZFSLeyCZ6fvEDikXXPau8
rrwkWGnj+jLykp6u+Gi8senV+QHt/v6jNlTjj89a8xyHnxxpYsMCOa7+8ctTFNfAbCwPd1Gpanci
dcnbN7hD6CkawDgYuKs2HMHz+AXpOtkeu9SGG/Okj7F16swSw7wG/9wlklb1+tr2IqW59xB2c6Lu
X2Pqhk9BxOjlGnnpnELQ37taywYy6Yn3afSSL9jkTe/GlH3CRMl7HhEp2xhK1++nKrAv3Ou5h7md
+h60LdyAsPnsh1QKJzKSB6x0fIQfGow7p2F6R26uHcbo3fZtb5nVXX7SfYHTON93KDZWDaUQkp/J
qyVBYy88a1DOU5KniNIj7WF66RPSqMGdARnuQR7UmnRDmCcN4qSTC4cW+paMyV6hR92m64xgWfd9
O9seMi8syEbga3e8xnIxMy97Xd8Hg+hXyZBEPP1TNK59vSUPxVcffjpqOPKgk1NobLa1sjU5gzja
ljjcBK8tpPPwV+bufb2IcCkzNywi1reLWAUaGEAQ4uuF06qq9uTAMtwEY43kIE4H3N41ykixVp6y
FF+iIdFLbE+q8lTOsRY2Oo851/4RtlG8u46WPWYbv/pOByxEzp1nyGmyCSP3QRkA8snQ9SLyVCuc
vda3BkQVgwvLmLyKpxsvhR1trT6OD/0EYEH8Puh2gaQBivJgiSmj/9Ehm2HQwqKpgBXLppxxG2fa
irHP0K39I35rdiidOR5uZv9u+mCPsMYyAJBygtPp0yoMkay90bzU2lm5SpgdAuRoKZRLgthMG5s7
/LnjFrqSyqxj5rKFVL8oRSa+dlFlLZqmFA+amZrHunL7peyYsumEOH3+7FhTtY/bNEFPrsy+Ipwp
+zGI7xZaaexUREdOJCHbkyMcDoDf1yao/KU1N10AESYi9JS0VYATGysAWb6Sc9QqfzDwyt6brqtr
CzncitiRg3KaLycD1z6/qu29abfn6yB5DbwI8g1sTnchR/fwt3dsjMn+k9GNn8p+5+gY75Wdft+Q
Y0bJ3zUviYGAkBZdGzFZ+6PRpXvZ1c2D7J4fH4W+DPczmjJmsv+itAgbWTZlhzkrOuOlkZLaZpyM
6WQ/cLEf8uv15EVLLWCZNkN25leXY4cYpFrQXmpjskAiG9OxDBCesoGAjGQtQ0VHzaGDaoff7ISF
bVwZD72vGg/yrMrMaWHr7riNkKWzgYLQ7anFphkd8/4ac5S4vU9ZwMvOa2xoKFBAugU2JF9AdjWW
0CER4/4gmx9eJSU5IpL6TswvLOPZNMAb7WdfNg/Azhwvi5F8YB9+v8aAdx7//hGhu94fjwhddV0P
vzbH8jg1rXm58GFxxv1ed0hiGVuMP2bEV2pr6UY0Zle++ftYVMMdMlz+2VQQI22HKns3VXVbYW30
Vps8Sqpi+jiCVI94KzNMzPJa87gfUECveoEGu9vABZ5ZeVPYdkvZK0WnZe/UwRS2ctX4MNhzUPTl
p3V2J6XdNNEQ8SRyoYAnYznfY130YyqhX+L5IAwAUTFe3TsZC6P6JRpq/SBc+1sCnfMOSWP9cj2o
yhYH9vgkW3K4PJPX0ZKWDkYguGOfWeWWB23Weje8sKsXU4xWdKVo8zMR1fdmVAleT+d2kMKg+bc9
qDR6k/5xwDxeXnmaLy8nyaY8kzHZ7Fh7rn0/wLLm9yuglMFz9sOL/b+uZenDhRKCur1d7/ru5gkf
3/zt/1GEebNrDe1we1vXKbch8n2lWbzXMyB+sWf7R7ZJxkJoTvbZxYtuCdtmOIBIdF5GDyQ5C3vU
ZUax0WZqilRZ+qC9dFVd4g6HQvC8xbsdkPUzlqPlVuz5IbLIjtslhIc6xeaPHqtv8N/sAmfZwe8/
273xjqqFvx/1Etc3SDA1Rlm6unSU2QVuMlPyUVm7QPavL1r3jZxIuRtjVWxQrEK4q/+RdIpzDbtD
kq/syva3mTYY/WLKEpx8Q6F499FQFZt+Jn/IZjzH5Nl1pF2W/n2rUS/s7No8yCdL41SIy4fa9vqc
kXxjq9OBkUe6/sMfVfGrZ37QyDGRZTTLurOQ7GPdtTVaB79VI05fbdfZdmNhfrU9x11iexgcsdIN
zlVMVrjEhfSrD8t0QP3mqbUElghY5a1lnF9p0A31VwsTrHVY5dY+NczkU6Jk+CVOwXqqKQ+xDZ6J
6QlWeWrQNWA0kEq7Bl1+WYcezRsZw1ndPLWGz9ZpjFRvwa2wgZ1JUHZXsQfGxAOWvzCv/4ioS7Zl
rfgH12jiu6QqyE30ak2lL683QEyTCzf8cgXuo3kuuszAHkJPvthZ9QJmCbMPka6w+RMHEeKP2imK
drJznXq5KFjKeap+usYytqSLaOj3MXf/Q9tVvzrq+czMMZGH3Mi3T46TQTmPStJ7EOE6UnVhcIrj
e+lQG6AkrvpWeNJjuG5gZpWNbAJjhKJUF9F24n59ks61IU/qvR8HvfJ0TcxrntkC6WnOEiwpEqVe
JXHeHAymfJrjErkk43FTnP/+Vq+53ry1+7ARJw2m2aoDqE+z2AxY9h9bP3UoUjbpvb4RHYViH7jf
XmubgIoQiCKbovVXhKxWTR+nP2wr/pGYbfccmyGs7CpDkK9ItaMLWn6luOPwNqX5iSfi92liOYKe
YLsaKee84ssRrVFXzXayaTrso0KKG+Q96TVCc5Xj/PdUaoP2aIKol+GwMat7c7BNZOz4VEuRTftm
/BJonf2suaI/d5GBWLdavmK86u+NAZmIeM74hkqJ21KqJjvZW/bRq648dQjGPUkXRE15aMUQPspI
W5WoFgu+2QjI5QVllGunKqpsFwZgvD09TQCT/usgSvFa8cPeugmqBkHpxtdOA+02fju/27JbTsN1
BOFaI3DWlVVYC1PzplPuNeayccPieRizbJlNlvtCTkFHOzmdMCEBF1JiufNFaYd3FSDhtyJTnzrM
VL9z4ziEqh/9BL220VURo4fgAIZjXRYvYgB5Qs1eWjWtF/h1DK8uEnRQUjs4+YXyiKDVXoaxVAgB
LysvqtXc930/FFvLnlA58DNtP8fyqScRqiMAtbCSImG3s1VKzX9Hv5z8azrFF4hl3i5GwXmnuqSK
3MpQ0bXokAbXkAPP/q+hrsjiha2Z4Nzn8bAT/hjvhNDl5aV1yEQ7PWx/XfovQ1Ezsj4FnfseTbV6
H2bduFYBuD0rufGz8Cr7hzW84HiRfy86MnZxqqZPUKb6RTlFzyI0yH45urdnKZh8KixUGaPJAG5m
pumnHi+aE4jxB9XEhAu70HDXKEF5LoHTLXWQd9tGdJAilOF+Tl0dZMvRwtFalGV/b2etsaW2+TlN
FfUFcOpXC2fuHzZWX24dmu95XbDRrrvoyYwrd9OpmXMXFriBWTbQpHyehO3VV2eeBLRwUYrh16Qh
6O1V2qInLEEKCbKYyMDnx2sLVt3eCye8Vmfgw19H6AnGVpFSnUdD0Vic9scr+O5384rNC9sSpgo4
XxVhb/Dnpa70pyLSyotJMUrbdkqfwQeqHH4bqv3gIx176J3sXoZSo68pQaTNuAYj4i2jTrHJcnCQ
g3OHb2iapYhkDmnjLAalDu70DgY1hO+L3OAObnGnWgHFkzmkKBDEQ24+t82vGaDj1riUhG+TtNEz
13XQGSsZU9t0lQgDCfemO6qmbz3o80GeVXpr89trjCV5Km0nNBgS8k4QtQGbaOHgAF3W4ZOrh9XF
iFDHnO8V8pDaqbbyPDKsckLgVuXFR7zmNkJeIysKa91nsNk87ZOLdt1dJWwsb2SzbbOHXjQPDV/R
bumF666ykk+yz7ST5w5tmZNsOTXS+TiB7Vtfq85dXPprNai0VT60KOOiM8SDgkz7/tpu88/WlLjn
0VRicD3mdIh76/O17zZX9qYYBTze5ssYAK3xAX2fhQqJZxxZEw8FbzmGZ/zYJlG1bTFxu5smY3bh
oTadY1X6OlXWi/yCoqS+VH9Pygy1evRT0Pdogj1Uepad7FJBnds3H+Uhc+NiNSk5y3Orq09alyYv
ocuWDAuCp0ZU4QvY625MXrJQUZ8GrV2yQUxe8mBsLxPmd3KCCk7gweY5AYEPgWFEtPC6L5EUnBA5
ks2SXPOhLpPvsiXmEYNVZKiQVMEhtqib4aW8aV1QpgLV+AtZx3iJoaLzbsV7ee8SOarrRm31j/mk
K1s51O7s8Dq0KEr33Zt2XQuD3vSdp2aWKoS1H0KNd7utZGnlQI8A4WvdVXRe9t6aGdpJHwfPc9GX
Oqbs1Q91z4Y9o27y2TD8ZMktGM+3qKyf2DOfZVzRxLCu3Rw6Nljdzxi3opcar9WiQJITtallNYb1
V1EoO4y59Z8VtoC4QVhfm6RSFrmonEfh1ePGErF+cGagWCfw/4uCdBf5VrqT2y3T9fsV1ZpsJzdj
EIyGlajHX70ptehVTkkAVrmerMYc30bYtcazyLNkp4j+Y9Obm7Xq6s+F1f7qvTXl3BJfmaei5OE4
hC6rnoyKiR3CEMSY4nPUV9ugGsbv4NN/jH7qfPK90N5ERUHhoK7BtnRUODPEEr7Fww85Uk+RlZwK
6gU5ykRbr2H1X5tldUfSDkvxLmqX5dyUsQA87vXs72MlZfEpYMvKKsPGfx0EropebLCd5lPXsqvl
kAus5RsRUkBNo6M8k4cM2M7aGVt9pQ6zDISOooWaF29DhUkiXqH9ui214s0Ba7KIK0rAWVZHL4aB
xvA8LEAX7S5tenfZj8lndi6t8jRUpbax0JZn+2KJL21EtUEBE3TSS7VA8YcOKfStgoNEq0751QEF
oFpIsW/ZcZshOzyLnM5kZpeQBPwjBNI9izP3JFs+XKOdH/TxUjblQWnaF5aOLyO3+UUdZj+lJDI3
SPMkuYXyMLghoPIu2t/iTZScCwcEhaqYylpRHf0TSlXFIlVt0o6rUSv8H5blZ4uoN91PqtKLtRFt
zKywz17vmUghhcobfjyPWjc4Pz3xvcJa7bttu+mi5m/1rAgHhzOXHHBhWGKvY2MH3bC7s7I8O0ZB
6LImzaY3uHH3V7T9UIIuK5JXHKqqpRbZd0ZYIiJRlPn71Be7dgSVwxPsWJoDKBczGc5jmfpfek1T
Fz52us8FDsirkfXIORMwHPRWf23Q8znLQ91XeEKkVb28xeTZhKHClAFnvsWF1WnrHLjqqvo9X/aa
0QGHmeEBk+vYW8Ce8GYe+YLVvr7UlBJFIs9Lv2XqYBzQAp0e/QhauGKScTPs6VGGVIHyt6UH/UY2
ZUcV6YsOL7+zNg+r48beWSZJk8YIe+SCuQ9lHZDDMlbPKvuzg+cDt4yBrH0LP4VW3n+LRGStFMN1
DqGoyvNgoiY7QOH6pg72Ufi2elenTbUxYx+PGqktej2F3xbv6hGprD9MWaQ9y02x9NotZUyvMqRG
GiS7QMkPHTKQ6xwo3lEJK2c5pmgxTEk5l4p+t0GfAhtywPxXQDwWmUeNoivs+BVtZexJU+8x90b1
qcHegWdf/IpaZnB0eiyMZNNJNOq1Tdqs8zFPXvEVpwgPnRd3LAbrhvEFw8z+QXY6FjVyobC6icNL
DsNroWKE+pw3qoAHrBTnhMXZdhQ6/q25lt4hxqHu0r7E+SK2rbWmju1jNoUq7oyZeO1VkKrq2JTv
ipnvYuGQkE5TSkTlMEstZg/6qJVf7SwVCxFG5nPUKMVqKHrnPFkezIFhUO+nCRXeIXDDPZ9cd4wL
FvFQ4e1LHNrOUhjevuqqBnn0sLkPMpViyXx2Ozi+U23QbKwWjdfjLofBW0t1J85XPfstdduz3r22
y04tgDDOg2SwSot8Vc9BdgztfVOnnwK15G/jq86jGnr2Y4+4WZQNbGQo9z9OjtEfEiv5KVvy0Da1
BUsL4KMcH+dRe/KN9DpeUQrnccBYFZqdiLaQttGicEtx18TVuFIrtbjLVbN/s5pdMnPCGksv9p5o
83UvmWNF9BUJyvzixFmxbIU1bnz8mBbsHYrPmmC919kwAwWsy7cI56o5PCGEj18sOmXXptr+DHq/
P/eTYnBXqr+T4yo/211GdbOJ+33QNsXn3loDylbfcqNGvhoW0kqGa7/NFmbvaNTt1fFSJMNb0qm4
hwt3uHcRyF5PYa/tMrbib76PFw5F+Gd+Xhh2JuSA7Wqy3gbHzVa6gwQvAgv224hogxsUb1WvFgcX
IhsCZYQbH+ZSZ8JYiRLoRSJX0rWPycaL4GH/UqIvdrGnChdyQqTW43udvdVCNt3Jj3d5WATXCVET
ofzOo38ne+U4m+rQlpxVC0Z7eovCUBxiofP9mg9JlS/yoCvOlL2ci91hGhmir34bUNagkpwS9uAt
5pPD3Ixun63ShCrWUoN7hJAnKER5FTkQdvvPAuXHO9mS8dCsV7mOX1trmunKCO0hX/lBMcB7s5G6
h8usrcc0HRamrYsc6ym/v9dysg4bVJR3mjUJ3KmITZo/KtdTOcePIUrJHnk1eTYAOo0zdjCRK7pz
kEFPHpVw+GJYGUnoKg9PwaD551wzcQ6eO5yIL5mjKZA6mrC/kFX6aSDJ9cXNym6p+0pyrN1SudSR
/u16oVlCV82ecOlMQ3c69TnEBifG6yCbBLUhEHf6Qp7GZfsyA4T3H2KBkll3uhugFsNc9GqEvcID
OlxZjm6u5LTA6N2NV8NtlBKoGsZuWpOFD1I/9XdItZzgwWrK5iLjKtlTOUqGJqvRKK9DdEL8pmA5
3mgLvZngQ7hp+VSrVnowdASbXUeLATZZxYumWKg/ysEOyWRY/O3SCbukRGpWR6oy68+yNyudAI3E
KlmHRls8ZWGcPprm43UoePlv0Ti8ok1YXl85M+ruZEbYUMwvLK9QF+WvN3O9oBZl1zcjm/JQxPWH
N1SnQbODkIGR9/yS8kp/fVOd090HbXCcQi85I0WfnmPVZPFAOgvsNzSm3/Gu0ShEZ365uXW4FNNP
UUHxbx4m42mqxvDl3RlPwi2x0nWsGuAgs4mhCTonO5L1fixgKwGcqFl2kg+KdrIXppn/gPUsdPX2
UORDfUcdF8sqvEjXFtpi5j6rarEO45AMMFjWlV+E0UZqocmDoHq2qrDD+BBLPQ3/APxCN0VoAynE
RKM2Rb1pjbp5sVv9qXKC6LsZaeB8o5zsCm4eGcudO8+NozNgadbV84iB/1BZqO9aQ0ba0tvuwdNJ
clDOjTaRrSsvRWyc63hAmN5yXy2yks891j8bO6vrjR4Z5wqpZEiwJf7Z+PG85ZF1RoXW/1Eb9UbJ
W/F1sOHP6SwpLlpa+dsxzca9nBT7mG6n+jS9pUySbsV9W25gb40fJmVG5G+HeVKOptbDEKlQx+dJ
v1/JGVENWLWjmX5GAkpb60qCFp/Ob72CPoObRZK9DwHynn87YmQEkmT//hrww9N3JHyv14B/vprs
ID361WeRKtlZHnRY3ucKovCqgKa8zrTEdXlmdOEDw+KpY70vx2Vh5i0dBKaSmMptJ9yVWbTpi5Jm
0SJXNO1HnN5luWn8tDT3tbUK/9WaVPReTJDKGiC9naZU/V7Odn7P9ubZqprqv2d7LnS6kbQHtz98
lzvbWUjebF5GYLcnIz1rgTWdZIdMY5dC5TuLq4mE0ildbK1DhxJsKylw+mMToaiZ6JvQapKdqrXJ
Z9d9lluWWrCAKfKZJjI6yWf7Y/gvo+U+Ro6OB81eDE31uQtay9xzP83v2/lgFrNQqeewJm2Kmebt
sWEKuH2wvkvSRy1ujC3VD2tbzTvUSSveHZU7eG/2+jOikh9aOq0EPiAYMna680jZCutOvOfKk8dW
BNyIVj57qA5N7CFegyDRMXMbi2uzG9JkTbFA7GQvOlLUyweQR2g2P+ldvu11z36NDG28Q4yNmnca
k7cUtrYc5vcrCfySuy8Pahu1u1YzkPHTZvH30rCp0M3tG9NfL/MGjR5Wr1bQxaQPU4sElxdDdC9Q
2rfMJxmyx7FY1EVWHgAbWE9q1mM48NcJsB9Xg3Sqt8IaybwmWVUFsu9mqE73gR/2MLmRK5Xf6zZ7
GozU+gp4dlq12OOiJdT0J74APDHC7DMOXzN8G0IeaQtog4YnNjJlqaOzcMGFaRGPJU/MW6+r6tHa
hvy11Sj/sJPqxLZrjfKt6oZPwNrqi8hU5eI6/lmYZfkG5pgimKJYazlKZ3u06GHdnRozgSeIlsRh
GI2V7LRzS9mrjgvaab5ikioUACj0HGSvc/G42F2lzcPJEt6V1Eivh4rFU764tbXC/tVTwxxfwPPM
1mz+nbvbvLwJXTJC4qTnCI6irGzvUQivH3t2QBcve/TR/XmUkRQ20S53ingpm7JjCgOEAfJI38mY
POTFBjI+xjQJ/PPM7cblkFVFsJxQOd1jiFIuQJVHF3kYXMRahrx6iN2gDMgSNcODrrP4kk3UqIsN
0L9iqZqNtTIiC60SPTLFIi699igPVZF3x2kuQoLV+i5Dfjm1xw/jHD+ODkUF0HoeK4ek5HL2MeTo
uNDcO3aKEyrRie/eyYP7++zPHjk8tMd0icoowlnzQBmTZ9fRY9QZ2wB1XyMoogOUuOggz/5d8/8r
5sU90hSOFa9u14MhDtUUYoGSjcNRHkhJDMdihpiXYCq5z7rrW6f3e5iMjSo2oylgFjlezoRdg/y0
PFWHKr7PEAaUY+XUwQp+4+upqRtrYdQaQGFTvQ+MyV8BVcE4O4L2ZTeR2i2cqEfET9E1zuUA8oPB
dYBZUZr+JWiV++2RjU32GKlKcjGbxwAV8QQpPzXb+6qtLnQTVfOY536JCeA2Ghtj7XZO+IZYNbXq
2kMZm0TqKya2DT/MtzrQ4vtCn5OVYRm99QXYQBWAxl42/U7cpwoaEx2Q0MuQaE9W1mYvjQnyTwAR
zanL2DVAK9m0sMC1F36nvKHGqe1lzBnc4QGuGIONcq9Q5jjIloxDOMtOBj6g0vYyiqrwMAnEsmWz
q113VaqutWOhalCCVD95QJLPBR4HhaOutDF1T11fIKWJ8ZGPwETzWONYQnoIas0qQvxVnxVyP5Ci
MttQD5ek7l+7XrFgkQ7B46T6UAFaYPFu8JhHafCIvWeIBHj2XfYP86CqS9JN78KqliNkRxifPO1S
xs4zGcvy7OpD8FKIJ8lZ0bHaPTVqkZLdpaA5qm2xG7HFWcumNyciwEFYV4LLfAnHVuEWQPxZ471Y
rMzO1N6URFxXT+g9AKsc+6+iMaqlFU3FxReBQpm9FftIN6KH5PckvKyvkwqwGXKSQVonZ+U1PwDk
EyND3VD3wuwiW0YKBqeFpEY9lGeK5UKvVc0UZOE8QcbyOvowYQRb3OJ+mBw7M3tug/g9m+UH68Tv
lzbIyGNgdtaFVNb3stLHL0hfYyOqoL7RN6Z66ULjhxyvt1q9DAzKWxNOm5fKxfxcdoQqJp6laMRR
i8pyNlEL4cf45jHMXW+jSXux+ZCLAJHijjrj7Cx2i8tmYxVDj0hG3q7wIsNw+69jIhC6aEMNsLrt
zEXJl+tlOFTuf1HFhKt9G6f2RRVm9tYN9pw3YqVcaSiau/2g7rNIyU6BE7LJ02L/OeugTrqT2/xo
VRbIpvnzr7Od2gyvs0Pb/Di7b4N6wa5jXMkkDDZDxSnCveIEq05fKphFrvquh1gu0zFVG9prgDzv
LTqEy7HynQfkc6BpZ9C9WTBRUjdCntN6U37yhHUaMdcD1UU6dqrv09DTPtfzxKmdKAQ6zq+JYTf2
Zy9m2ypcrzgU+Egva8lmD8eQd4LUzkAKen9d+0k2xRzr5th1fchf+NqUnfgNe/vAjIe1na+BIztn
266BVcR4f95anbsCVu6eE5E1FzTdmguR0ehemyEqH4Dixg/sLbKFEdTjG6k5FE3sgY3e3Ox8TAfJ
vD/JYX5B1bAwTYSIcRNZBghiSoialfG3DY1xuJdlEOOvTdmLP9JwL5I8WOtGxxMgM19GtUyeqfey
sgQtvkv+l6/zWo4b19bwE7GKOdyy2VndrWzJNyzbYzOCOT/9+Qhpb83MqXMuzCJAkJLabABrrT8U
afxcFcYvaSEupuXVqPXPAbpiQ95LjK1iRe1DTS3rfu6e7AZF9q+eIX76kPOQ12nJS63Wh3tjnBXf
TRyG2ySGkiEuDvn6SVjq8NlXJVVxkM3wv+Nkn56oZK/qK0Lc7mPS56exovgtW5jkKIdmSlgCO+TW
N9bovi+hEHfyqu60FTJZOulce5jhzLBzHtRZO8qm3EjLZuxw9asprxb27gPzYhj6vRXr4Pj5MWen
Adm8YvlllzyLvUY5i6g7kKntVnmWmqk6jQ8Vi8whscPp2dPK730cI6mYu+9F5y3PcoA6xgkKMrBA
CPM+BuRa+F674+cA+YR41DN/dSG8+9+jJqWOD0Sdn49x+DkG6qy//vuYrwHyF2lF8103RPVEZGXv
mlaxGnK1S3jGm4HITLfAa9hsv86yM5v0XVVY9fFf/fKi7Pu4TbZDV98vBQqp+15o2oMmAJdDtFZ8
Y2qd98qD2iV0nGW9ASMwtpZvIyn5/x8gpKue+y+qjul4nubA0DEsSCKqrbv/RIOC2ypsW6usI2vd
cogxZ1g2niaKU0v0MX+c5vw3UDNZe0mcDscKVo2m99HOxNxhq02199zG4VobWUAIqLZJco++uCvK
u3aqCp+KlPcscEckY2idegdLjI3wwXa5z3JksiRnR8PYVF8Htp1boLQBbVNeRFzPojLlmgfZpHai
bElKKVs5OJmwdnEj991B03cDrcF+tuyZ0KUjyy6bhkXZC87Trh4aSozrCI1ftivjHBtsWkmRveIR
VV5lC3v0eJPoZnrq+xlOIqnykxl503EisRXEyOke+hGUkpeWdcBHhJZGhyaRaFi3yyX1Pq7qkWfD
+uuroxy8VMZGczFdK9ErO/bd0r0MiK4HdlIJCs40PRVrbH6vHBKv6F7AZ0S7eOwRpl6v6nkf7kox
1sQ9NBVDCfdTlE1BqqkJjDw0M8n6pRdnPbBXTi+LrXqn2esD2UIm7bNfDvvqIzgE5pcRTrhO+bsv
1fIiD3ZSVh9nX32apt9PieMcvrpIOOFhth5kH1KRcHqYg0hg/OOCvKrMYYKyRdKcSGNYx4++EPFR
LwLeuljZUwLH+1LkUQjoGybxzkiBxsvOv135ao8Q5T3HjmCzcd/X4eMJhljFn83+Xpv0z6tL6SJn
FOE6oi9CfZzRUarN8lE2Mia7/Ryb80Y21XVAbte/NMw/zrJL1t1KK3uwVhsU2VWgVBFAkqTovvZ1
XRzfl0MVVLxgZDtvNnSJuygex0fSUYDiBXwS2ZSHzNRBFzVOckQ9dHy0bQI6IXBUXm+QB2S1kF1i
LUf/iT7IP+NjklS/rWnBQXzt0rGFvta4JsqWfM6E8MPWcdJyK/sQlyFFXFneTpTLxUHg6CKSqn+M
G6u5QzziRbYqVwXmhT02/FiEuWSfPCAWdRyQAbjKVgc59+xlzU85XnZhZwJuv3FejWykaKS67ffB
/EsZe+NtUqIFzz8AtwJ2NW+7Ds+5dtWX3JmMYNL0OOhd8d1qSuWEl2yxd8ps2hSirxCgi/uNtmj3
ychOQTEWsmVdo74PWnLRXOE9JXhe4e6z/AAD3u4bGHD8kHHZomQyHKapjRFuKLB/nLoTOQScb6b0
oBaRfYmsMN1PbKrxWBqca+MZL2WDFoPbEWJ4/BKe1ubHFu+qrTfCGBwbsa9ts71TiguuJWINt7wB
0wON32i0D1qe7jKjyg5pbaXAyHPUOKLZr+YFGkoR2w9qiOu1oSrTqYgTKpKu9lo7U/cDiWbml8pU
r5VSW4BqIvZBbhXtTafRtt2UmzdQuZtq1qNHeUAkQT0ugBx4+H/6QFpm26ayGiCY/+kbPZzlYyUP
jzi5xx/3Rq1BiiHP7+UwFSjbHdXt29dNaq2MzD1hjw7yf27KIF9uNM1J97JvRnXsLoy982CC0fCN
dq5PlEQxv5HtckVeyLY82ApQ2WjGdRtFudz/OOqYxZ00JCBOmTJo6la29cGsTvIMyjlDl/V6K++S
vZ+3qtXkh4L6j1yJ5CIVpSHa8utB9n01v/r+NS6Va5m8/HH6df3rEXxZnc8F7+NUiAFhOgg1uKee
prb7PCQRFhzZekgdK8592ZaXZac8++r7upAlDeJFX5f//Yivuz9Hone+r2H2bcI68cfIch8U5EOf
knw4ohLxF/DB5aYO+MOYQ6QHLSAf4OkifFpyUfkKWZzflvm7iiZADyM2s8zi8QPzoHmovLaCCRab
D8MocMNMuuyvwj2khpb+rsU0oHUViielq9p9qeXm0VByHYImWn0uQN8f6ewEi4p9muUBUY8QNAgs
tCHPxlLlL7gLHS3cJd7jfEh2btSA+huxUOMG6sVRGr1oPd/Mvk1/dtQBX/RBbB1TGJQ78+49W7Lt
1JvKy9gu9SFRLL+bnPFs48NyRoQ/PzfmVhfdfPTyYi25kvEgUVkEht14B0svjsmSGsc+QugBDFl9
rmzjbQU9yIk9XfOOLoFgEL6wes57YXcopyla8p42FOz4QB/TpDrEKI9dSZtigmLmODIt876oxnTv
iiWYla7d1mItjFcd4kaAy/ZGFKkUwEBM895kx1lBkMeBFouogZvjhZ4+Ko3WH8yZHU6YkugHg23/
RGz/kJYU4+MpHu/6DCgm68pGKFiCabPze4nSB9NTTGoI6cYcs5ccwYofhFjbNHJbn7R0fi2raLyG
yEpu0M5TfpSucg6Tvni10RY+FOj47ReHEH4AyOY11NXdpP9VgUnwJ7cZHqBqusd8TqddGmrKK4iD
K/j/+g5SdhGIsDA3OJY0ZwDw+Zs6b5kFtc0ieGHQjfMCK4bgW+vlvq2n4py7FLOdurwRK2LF3EX5
ptUNM9AoJd0GzfSCCQ1Sz66CsbWNfZ+Y3tXW1Tdwf2hQdEgq1piVHFPKZZs40v9y7Ck7ITAGBc18
cpnGnKwsTkMKnlqp1BVTF1XH0jBctECTmhRTpR5sRZzMsdY2rV35XpJ3gacXdVAimXx17CQ/2Wzo
oH34Slf7nmqDG5vc8FtfI/rZCc95So8J+0pkwsjzNx6bE0uQ7k2AfqqusZ/T+cXo6+KpOFpj8jB0
NgbbyNrgLQA+JybvtLOzhq38orjbRrALm/UbBsXKKTRaqjtiAtq3Ev8E4kmpl5L+VJu7Pp0edDuF
Sf2g4Irlz2JOmO6z/g4CSxSmx/B3n87arsVN9CQPtdfkwYx93ly6qY84TneqKzTea+Eh31VkB0sx
d42Z6/bWzup+Uw32u8oAR8cKaIyf2Al1u1qfypM86F5SfZzJplLZ5clbD7IZ4XDLNP7f0f+6nJOh
o+Y/+gYx5alZfQIJ7ebio90W5c/Y+unUFu9B7Gzwp9NPpcj102LGFiE6+9scmmFXhT6A5e+4SWH1
ziwCKBgLYchE3rKRp6CeX2w9rnZxNRmnMbWNkzND04Q0MoF/O4ZZ4vllPJAhGTEAS4WyTyxK7L7n
8oSyqTZp2rPqN2CIaxchahw4ZgfZHA9Z6A1zPEAjpncjpUw9iQd7VHm/VV/V5+zYNHahbaZcvDrC
wdJs/Q1gpdmeWh3n7qWuiunkReN0UtaDpwZ5HaO7WA7FKVwPcq2RZ6jgxJB4SGH6dqRowTiifqam
Y38iCYQJ3Ho2WMOvqimfceCw/VrN+ATqdYklK2ftZ1YEjOMaXvMx3C1JdkW6XDk1q/mjPIQJsiJK
bpL2z1D3a+ejlfCHyf8/zaxfLdC82440y2mcl+LEBqhX8uHU6oV5NC0AHrYmiNEcqnmD0RdbU+1R
Q0FW9FR64rtRtta2UNOZYkbZ4aJSF6+R5jUnvqXw7PhgzUk52ylGnv0MXchz9vIPi1Em2xSVAP+R
6MspqbvlZHUoRpE+RzvMrU7kK+oTe3l376QJG5JCPWWrj5xoqv7jY/p8EB+TPMuLevg4y9B7PnYG
cV+IjAdwfF1sotIFQ6o2y661rQejFGjmRR4i+krcnuTBVev21GdQs7DsAFsJScOvytKHmN6eRBJ+
x+3poanBA1ZR3W1SXQtAoZ3dpvfV0D1r1nSKEvGY1qDQDHAgxyFqTnVBWl5zrPfGVsJLOg3LpkuL
hzIVE64m2k9U4xE7b8ezoFyLGnyELKZduLA9EJe1gSRkavdYZ20U2DY7oqbK212CrPQGni6V19pE
TAvcJODF11kPxQ6JlzRAHKDZRhaeFEoyRkR+sISVii+cme+K0P2RKSTALbt7mstqCqYqcrnFCzeN
rse+vXT5Liayh8A1PsUO1dVpHkChrwmwtbiaWTaG6Q7iUuDq8EF1Vt5+6vjzqg/RWfpWwzphh1wO
aCvCqoAvFVxAt7EOYJHVXet1bA4st9nGXswiIR4AfeKRqY6wo6PJOkBAunlRoDRVBLuF74QWFtMe
vSGDHz3pqMbx96TxQr5z0vyIGR/jYJ2/smcvQ5ZJhPd5FiHPmnvKPkry+ym1uoNrd3d2qNjnLK6O
KWvWKQmTfS/Sjo9ycJA5wEI1x0rMx45LbJulXLbQRPA6U6JrlohqkzWNumVutbfYUgPzcvJXfCHV
rZ1CLkqVGlejCUWDJM63o6djWI/k4jZzo1dhwp4bKfxETjddWexufIeacxFjPe0Md+uy6kO6f1dR
wgsSSjqbwjXAjrDrDlzVoVqpad8HF6p81zXxCeD2xmrsGVvkFo2aIcm2Tt/1gRfV1yZOjkVsgBDw
zBsGsZCFSs+EZZPrG7cFSt7n7Z7vJ/rEbfmglxUMhabd8p+1HGxXWPvcHrbTqLewYMzGp4jESy3s
sxUn/L8qafq4GLxyunFcSB7uCCau6+7/rk3QTsvnqTxqxkBoMKjUKtmNZ8sMdL9noaeysRkrpA0t
1LLOuZr8SedegNVflZMGFKrJy2IqaOKspiIfBFQXz9OMxc8bb1E2O76lLChFgH6/y/v7dsHaS634
+7s5+8uq6mKruYpxUSxcf8nA/PHMFO2svHkhmDovrY52twVpeXTVW5oillB5y15XvIuZx+Um0zrv
ZGlA3isNHZksdXcZqubXzrtMkRahIx0nT04xhYQ/uXVwlcEJyCFZUH66+9R00fQjPtNtzztpCWrn
8ZrI9sLwAqUaIw5SZNe6bpTbYuGXBbRXL+v5pOT9sodc/b0sNd132Rbfj+NLmed4OYy4TbPh07bs
o8ZN01h3dh5bBwTtUXnVml/TzHYFMY7wzGp0TXOrPszTDdk8y7egau8by0nPdq5SHo8vjje0QUFl
uBkq9xZPuE4YTZfuuxFEkkEO3k/DzLnUi8qsv/Q2DGtTw+aLHdU4CDeIPKFvut6ofA0A3G6qPB+N
NOcRxpEGSr4MBk8468JtQeJ36k094L8U1RhZktpC4hbMHsQr5EZ7a/2l0ms8FPcUXNAZjMIWSRIU
XzOP90TYlCaVLIko9Tn2tl9OaKXx50MsXmo33igL/HyEIgtfd0nLaeYQLJX3Omc6SzQCcPtoqXbY
Y37XoXsF4UK5NtFAhZZVkt/KCawheOhNpE4dP68A5l9Y1WaMgSMg/ZltRlI3m3l0ptMotHs96pud
YHm+Ca+AVWHBGGIRiO+jqHzB1PIOubtrT3r5inLsjLkYhb5q3IXu4D2Y1rDPZ9afWtTG1lZVpETr
RNxmZTZ8b+rXv4etaFHb865RyyeA/+3WNeo+KJX+R1aIbme7FY5PAsSFEeHtl8VIxBnmBCqQyIn/
CIL9cFFHsEolmndVMkITh2uYuS9LaSrPXqrcg5M+66jKX0h9DDtdTQmA7Ha8anG3c7NKO8drq++S
8WoLY7yqSmSdbFxY4DszIolBOzNDbHIYn4tQICh5+jWJF/0qYK8FLXJDG9lk0j5Nc9piOtJO4NaX
+i0ywVd3Vd2+VdU4+r3R928TTH7fs43hjZzuAHAymt4i1mwfHiNsSCISP0EI5k0r5h64A8VNb8l6
AK2D8db2NmRtXug3E1M6JEMa5w24VOsjIOi+sf0g+oHZHEydhgC6SW6mAu3/RrzDG9V02re0XQC9
Gmb8bbUR8I1QDK9VHKP5j57AS5MoADsxP236+sWGWbzp1M56jvvCQGojqp4Twaw829TNHC8sDlPb
ogCEFsojFDgiQNOMQGBcYAYnKNaB0LY0YGVL4+g3zx7rXaTDBoWNiCFP0swXL03MfZp3813pNOPB
xB76TJa9PnZOq516YPkoe2It7AIegF/lhgdlzvHHs9P8MI+1ceoAU26FsDd1ajlHeIROgM8CvxLs
Y3RK2nzbJSphbNI/5LO6L6NW3IPQbg4dknAr/8NCe6l4bjJMHdOl+lZCdw4ACamb0sR3rDDPdmLe
4SymEQVpv4bWeAW1+6ewFRIvbP5VvT5m7B8AAYtgqmFTTATifcwXfInHz8OQKaeC38U3ZtcLqJze
WV487RtnfkWxcAys0F7nvcncJSNCL1Uu6jPRiZ8W0Cs0R5sOBQJjmwkdQN819GkzY/u7cdZQIrWM
8WiO4tH03l1H1V8KZf4dD0TmJu9rrBx6JUpvTV4QTHjOWwg90a8sq39xI5hfsOIBDzX1Lo1I6SqN
DuxcMQjG2+46JKO7i7xC9x17xjaV/O2g30GtR4NoFWNI3exNAz8e1J44Wh65dWNgQk1EHO8E0qFI
ciaPM+V2X8vj18ppIR74xriAt+lPVaJoh1hJHli4gtFMp402oxKkq80fpJc1uynBhnR/SMiOrOYd
KDc1SXwrMq2TWLRhuxR9gQd7c451J9uXofZG7z2s8RbprO7JUpS73Ml3VgV+UmET+FG1GdeoMS9f
SAAQUiIJSULQJQVa7JohT/a6+a6XwtgxPz7XQ1FsdJGOl54XnrKjEQUIle+dvsnOwgCoOlYjLEl7
fJny2t5HYdhhXTN8V9uSlIIptosdM/dN4XBJSA3YYYviHqzXLVX6d2F18IGM/iUK5wSEh58v8Pz6
BpUGJWFlUqpqW3aas80dFv66R4MhxhcGws4WQkf83Lq7Osc8slQHD3sbhJ0887pUPXVdFF7S2Fvu
S3bSdjr8UnQkyDQ3Q5kyRErHdp6E/nNySJpRC2fHOfXvD06cu395cNJSTAxAskKcKKJT2GoZRKcJ
T+9x8R7QdLRPnT7/bubC2Gfj+oEkbnObHdT+Nm1C0hNd31vkJfpuLJb21OJVCGgOudtxzRWIuh1J
FZGiEM2my+ypuam6ygueeMQd1UzIUVS4ggOo7o9shIf9LC/LKw2kJ3xb25TxsuPjAX+7Jp+iC/Vk
JmLe286frA6b49Ar1E0ad6NCQzkZONvjzgM1TatU+4BBzqaCnb6pkHbV4tTeG/M2o4j1iObNNUdD
dJN0PTCuAm3aifLjC9RVPHIGOEtFth07qOFKVjBZghYif7NXCtv5FaXU/rEoZSEol8BeSnL4IU4b
CTLPKkkoP2sN4vxqPFdxF/RDf095rfIxtYSDqgEwtY3+oV+EATykMiGSdds4OsYROjlGjmvsnJk1
MhSrP6TIxHYGE4SMWvxY5qxXaJopeAPPnt0hQWQZ6PE1YRCG8XMvUJ/VnVM3DNpLnz+roHJQXoia
a1+Ov01qvvthqdNDrcaUzzTWtwVoE/5mW6iaxqacgDkoynwNPSR+qqZ9ScKGylz4JxyL4lkNhx/E
dz0C5O1ujsJV0ZrvYlVlVxsrlyMmudHGs+0tkj7vxOFoX4t+2fZOSLDbut9xC80Pi4K3jZEOlI6M
cPFF7UQ+1ju8V81rZtoR8VP7uxmxn3LS5dmqsl1WvNVlbP4I6+5iNzV2FujeivlbJETpozmOteVc
PuKY1e+cxHk0pvxbWeACn7Tv2aS9hH33u8jZp/bRDzWZ/7hJU7Cj8HoqB1FEXS5Rz66G8pGVHNu6
36t2v/yoE3TZQgx+9XzAAbX2y45UilJo9U6rjW6bWgU8/OSvDpc1CldldxkH1CmFmqeABWu0PL1x
qyVtGyj6iTqCyHBqFlb4p12xWZYDkQDZZ/V+6Mm88eYmDmbIORhUVH/hILP7GIBseIvjEFuH39Vu
NILKml2/F8v3nA8Gu3nikf6+rA1vN4kqvg8n0wIxdy09O0gInN+cdjpa9hj6JsS5PfrHL4orkttK
I92nocIS1XkH0tHenoX3h4KoTaka0bEIw/IxarJf6D1Ovqvhda8byvmnwwTB9sEpTxGlPh9pfuyU
vSHfuBMT/IFdd3bMMvM6uuy8SlJqmxLLSlIKBeBY1eArgUlEbVRFkKCDxvRPQJWAv9ktpFwCVTeR
cCvN6SrPjI50qwMjTR1LeCVhM0DhaZIH/MuPUVs5B9u2lU2ZVsrVKPlTHfxmLGxpeIVz41ons3Wh
LFX4bJCUV28GMGfl2bLul5RXY1Ghq0d2ftCtNr5X0jKFaBrbyBR7uXYDFt2SV/FIa0fp0mztueMn
YVXePYEkQMs77++6KKTGky0d0hYlSKRPGyyRAW0f4os6MAubS57fuakNhQcq66Z0lvACZz/o7BjN
23pMf6sQxditx+T+NKRHcTpLTAiFNe4H8UxBivyFgudEavkSrNNEojnPGWwmyWguPbc+9zhb+RLZ
o6Ykqr8Gy6uyyYZyY6XYv+UkctfC8ID1UNSIIFHjcSem0LvZWvl5GEP0DkCtfHXrhobp4wJyrFsW
6ej+ObRRML5PZ2grKKajy93rlArJFDJBwkeH7zC/tcjxU1pzb3MDL7GZkYVYu+Uo22ULgT/axyiX
MOu2tJb7qFvDRXYjJHV1PCp/GRw5rCCbB6k104/ou+ZZdmb3SdzpNCpeWqBk5UWpXCO71hGki3AQ
ks31GUamH6HsxyzVlnMvD7r4XWNKdkNxnDVE5f8ExEBy+hogHDQWF8KuLVsuQCpm7k77eNIihBzW
Wyis4jOGyIS8paiWKrDTjEKSnb6xq5qfqm5uTipplw9pVy28NKiaf3fiud3V6AwfNSua8YgdLrx7
y494VkfSQqp5KbS2uznd6PjyAiSSN7dqL/0EoGP2cJXI24z6JADnveKl34bBi/dLqlIkmkBMhkVc
vBpJ8ybN/9IEFN9iDu+lzlYLBnF/l4ffmPjg46AqsLHtHkZmqg8Z5YBul+emc5VXo7JvLlbeXjI9
7DPIRGG21zwVZ6tVn8FE8v8Kiud5UO1AAZ75WK/IqRIJa9mSvIK1NTeZ/igZCP8d+YmxsgPTzeYg
7Ywb6tKoca2uFh82FovV4Q4nkOiada04fHau1/9lfZFOdnJc/QSlAzloXfv84VCOn1m7J4X+JC/A
PyzJMcKWOn8YlpdLAh38w6C7Hl3n7kMnW3OKTdw2xvlTNvg/TfSq8dixnV3bHBzH9e5DHAp2hr5o
G29tygM0tew0l+L3V1eUINMLb3yDEoepoNTCWJx9t05TCcCa/7lzatXYd4veOlJJD+9VMv/3i0um
Dn/paifHyQso+7nEwqRhfqQGJJAqFtNDJhL9Mi5DFwgyqIEeN+lN07T0Js+mxEAK351r/18XZnsp
7jIr38n+cckG82NISwxeF8CJ5EO6ZuhNPxwWRDfVKCG9xuO/DoqtdkEFf8Tv++m3VKAvpsXaVu7Q
Ir+4ytXP+uTXMHAu8modhxvbUYbncmnVB7dPr8k6KiPff4qGBmAMiF2iOG/elvDzd/WIvL00N+sK
UqeJpbDnW73OMIrAsd60kots8vnc6b3aP8jWzPJoj69aPmgPNbAR2dl2TXlJW7QEpL8aAdF4NNo4
CvopVV/juRhI8lFhM137l+5hTyLaoeY/FPwKQlPiOYtnAX4GNXC9wixrjI23sgSvK8eq7kI2qU/c
nRxrGeLz1mE1RZG3Elp+3joM1set6VSKZ6ezbErIjrP7GEvWBCJ8QxFyLRrXTq89Y02Q3Tx3upVr
y6sS7XkRWxTnk4+GKNQXpqj8Ki9xaDcI6DVHebPeA6max07dyqtJEWcnOI2KH/cw8SJShDfHaK9j
PeZvQmgx8N/O5QsRdXfAGZvtvEzDt4o3zUXS469/DrVd/XPooLr1v4aOc39Fg7XODklcAZ/ro/oe
HJ0NXKj8S109W6xljrbEwPNx7CGC9X8Qk4veqwH5q4I9TSAHyZtDTKTv4bja95aZ/+1meKbzUQ5r
iEMtvFK+7pbP1GGA+/JuqyFjN9SZsgknQGotqqYHLQm9ezdW+s0YUl+uF31vk+n+PenG1VvK5L1B
3WHl1rQ3FbM9H+946iira4k6jCRHllHfyOYslOTRwgZUtphHrKchGycMsBZ43JFCCTd18uU1y29Q
zlqkEo36YEZqDmtVR+FZdkIzgdWFZYZv4JbxMXBuTKzbxo41HJKjH/VFcteMnnhWxlzddmmnbGWz
aDX4yhEoGD2dxDNiNO6TC/1hbcgBZkWWjnrf3Vy07clSceKBdbO8dREb77Yx9ZNcoG0ozm3XfWMl
qQHidfq9SnRfaItyBbBvvKRD+spqpcDcpbVew7RWuSb4Wh5rDMODKLN8/oW/62V51yctZGtvhGT3
B5MVLFdPc7vEe7zpzEdrxqwjV/r2l8EkoxXtfdVKy9Z0ujedIGLWzfxCD+KR0iSFZtK14uNEQRUQ
cx5KIf9rjIp12a7qPBydnFE9DC2p93ZluWEOqR7UuhLB7BXV+eNHmfaqi4ifjUGSSHoULWb0E9Zc
dJFdBaq4W9IlYPzWL7JuS4lpe4GFzQ0rgekRtR7MSONVNLz7nmgrLV60xZ2XddE9arI4J5Vx+3Pq
XYRU4vy1tHp3T4Hd2tudV70WoriQ02x/tg4wgMJU3FubN/VdR4Ac1KbXn4sBKoAkymChNRxaLX8c
ekGG3Kn+jFZxKPWm/qOSL/vnyTpG9kycjA50cSVCBs/BoTYQCIgfkTyc0R2Zg7pCAq9TqSlkQMR8
+RrMQ2oH6Rj3R9n85zDoZ5/DpvZNT7xvY2eN8VadMgyqlAVVsGkkV6IQAa+qCRLFL8+cLnICU1OR
nEHSIaB60BwRjvcwNy30h3+d8et99hnFWJ1dL87vIyXaLcRdj63Q9Ze11Rpq+Qi1RIderuOt2gOw
idnnKJg1m84zmx4LeXIQNuXKvoib+U7E4G4M3tdL54bKQZrpaDo+1wkCkDuWOjAqPWTbCymhnTTd
SVQUdTNFNbJLocZY5SDwOPsd/LJ9OzPvoPwA86mougSQBZg+4BqdelDGiVAndimxo8os7hCOSn3K
0nY1z2hIujPwN87kgbhm2tkVaiPmf/u+rk4tnEaVkGwv+ypckT8eYEyDfTGSOyysdZRJRlQhkih5
FEs1nzv7YNYd2eJmpFgN3nnw+Xriiq3rIY4EhXUCXgPLgy55GFpkNIGXpNfGXObT11h5pi7LFMzr
ai+bQJm8Q++UWA2UbvhQGO1OGwkA+7WVUPG+YrlIIZCWPEBYqY6GTSLsqw9sVYGsIQd5l7zgkrLx
1ULUaJJwL9IP+c0Ziq07luS4BuPGr6s+LshsHTv0fMlelarYtH1PzNWMCgqntfaYm8j8IMhz6OTV
GIb4VugKfoaEsWKzPi/T4+GWAd/OFQcprN65A1N7U6bFgbdQOA+5psALzhJACGtTXpiwqOXGMN1a
ed+lGyUOPVz7YNtH2IRTxDRD5ErM6U6O9tZn2Q85Ae7HI5MiMTawJrIdFFGl7JzraA58a6zs/26x
9wG8QC5Frh2JMid3ZYl73z5TnDhoS0QzWvaEgTOh1BA4iNRQV8RaTOhh/XGYRLdhlR3OX/0jFYAh
qKrVltIzSj4aBnflTEHj677QbJx9JfTvX13y7OMx6dY2d3HTRPed/vsrPpM9mJl/hGd9G0X3QvzJ
pWroUmBnYdkRJs+gN5Ruq2to/VjxqATSGQP1xCM5x/CAqd9C3l7H4TTr6l1rzgh5r80sCbHgSbT6
Wml69G12d1hhGN8MWDN3CHo3+7lD1ENKd7FgP39MBB+20pE1dejDuy+i1O27D187y5qPQz6hdbxa
nYM44LtPtirQzCh5WkhdB2k0in2ycnuTxkzucfLYJpLMa69aLbCSPq8adZreh7yhcmyeo3ozeEb/
N4YjcKthp0WQNCTDsV1pjvJMHuTc3oh3Ec3OViHXfZo0Q790uavAs0JIU4j4u+QtdWB12KcNv7Jx
IDOQhPZjSt5sj0TcuWvTMIiY3Z9MhCKPUwRULVsp0NNKXOuMTQFM8En2kMcvNjbR7xEF3FNSRsYr
Cb0xmqefqTEhjsrfd2kLxHwaivWU5Va6CPtCJ5r/NmDoFuViRlSL1GbuHlt0JzaFZZI3jaIhO4pr
Dx35trgmwSMohF//w9l5bbmNa+v6iTgGc7hVzpWTbzhc7TZzznz6/QGqtty9+uyzzrmhiQlAllQi
Ccz5h4SEMtyP8BuqiuWanFN/hEwRrpQRo14fsSBWJ1r9FLKo33mzTWl30uyXqbMey3lMTm7LHjzW
h+ZOd7peKIupW1O4v8vDv3XIWGahskiF3N64uYe+pqG2i1CdxDaZpozJM3lQplk9pYGpAjTPudtT
zHqNBR7dsf+yp01UbamUUXQvPW3HvmsPkQOaS46QMQezh6UlYOWK438EpjF98/v0Ujfh8KwEWXSE
tTauIBzO39AjvsZdARBJGuUr7jK+FeNtEc9EPEY9dZ85LVIWXhAvAIE5lxJx3VczfYM0Y7yFQ2Sh
EIAgq5Mq8EP1Hq9p1Pm2lmiqo/eglkE+v5LzsFfYc0NHk+aPehU8YZXopWgH1WTO2w6G4h40jQcw
RhnbgKqua58gxc1k9UoEay39e4GH+GPdZM5v8TZTr/FIZf7Qg0u3cxtDE89b4g2lfrgK1u1ida0P
LVjHYPiWGRXiMHox3Jud2u8mu1Z2GNpjOuZY/O8GKjGJHTd3ILzsQ+ZaF1SOBxzyRmRLDYQPZIzC
GwtooylRulATLBjMUvlh8Mtqnx2jtR71gUVa17VXdinADPU4qUq8lNvTNPPrTT13Jt8V+1BKfyjP
5Wl2kk0nczeaVXtnrOKfNK7FU1N68Ur6kiPpwMqJkmyeUFJCQJFCUzEEL2rhPLhJFX2q+ijcCkbr
TkuL6IspBsNr2gV6a6zZBGHK4+AhtlRTs1ygCaPsNdWNH+Wh9k6WagCfqovksfP88mhr/afskiHL
aUWpA8qJtM4OdYRzcDoNucOM2b2MSTduSDWfmla5cE+QXPEShHijcSKbgcrKcHYpRZQqzrbX2FzA
FQij6FCo8J6DRLMebmdzVrqrcCyth4Al7ApbgfkQT9kl0qwM0RQPwW3diVeQs/P7WE++Dh6UgFIJ
7IuMC0nape7VPoJdrEijONEeph7RgjA1qo1vesabJ4Dx4o5zG5EG49cIo6jNt6QoriN0iiyLolGP
fZaDtpaMcfu3IzvpYaN5WQKUuVNPmP40jkrWyse5fTamYB90/Uc9W8YFZU3zEuclHTg9/4l0TLer
ohabB7f/E32Y/txgz9jahlKsU0Xply67KNQKdGQshUljq2FIomVoH8Y1jDHHMO7x5zbvdXGYfMwT
45LHchvhhINeEcCZTq9hZDBOHqK28je5ayIGI2bImK+MJsz1/JCaPjBI5CjYXvqkereu0CQk+8S7
VRxlkU2qf5IxKVEoZQvLZmzXpKanpYzp+KyYmW1Wn0nffncjXPWUiO8jxeIgQDsMga/MX8mmQsWa
ZJTJvd0KEaidleLQ6Jid1wjDLSE44GTZYJdzF/n4oUuDTwoWFAWq3t1du+sRiXek+DL42XCpdW8t
1whK3DcPt9gta1uIcU0vYKUybYvLxVf7traQ8/qyxs1H1dx7ee/SPOViTbNzNsWdrPAGEy5lyfUk
72aTFd7JXjk2DEtz1/oturPAFMCnUIAtvfoUmnCB5SETzQQE3hIhzGF16xjtrLkO0fpxXvcd6gCD
PnRIY03rzvfqhzBRKCFcb5lhFVE7blhLG5g6HYCn589zYdgbOJTOyhD7ccoK1Xmqm49ObOQbcciq
eWE1TYmCH+NDDa8BUEnbWO8U2Dvg/kOECe7nOf06k7FYxEYRiwer2IxAEP+oGjDBjTeGB6vywids
RKsTAPSPrBrDJ8dqL4Ol4nA9DNwzcSSeziqFhn5QAn5qPghQWMWbSmztNce1kVoJ8Qn4e1OKwkLx
d9bTSF3Ta+Fb9EqyoDrRP3RCaZjdFGJLiOysZDOGK/6EZACVjhSBNUGV/3JWN0FdeG06dzj6clFZ
YN5WFKqw/hUPYvlIxo+Gbur+f7L0dBbk2b5H2uzeVUqYvABwuoojWHaJyeCEPZon/LU7Cn9rS9Go
dgqtBPwvrpNarft/mjQFuXbsa/EBKwRf5NoyAEq0l00p/Iq/yVdT9obT35oJRjjXwYmugIwK4tes
NqtV6aKZiBb/9G4XzSKN6vlVVSwHfhK4E2WMso2pzcE+U9hdeqVRPxYjCRrNQ3nVxBH5s2CLySMG
/80STqhiIptnFY/exMrAEx0e5FUFTxz5Fmf0ni/4MLzLd1j0s3pxZkjkUBRe0AP/Z9/EyLAe8UOM
HIqZVkP1pYSUaJY5VH25mB/CAJD73Kt7qcElx/Q4bv9rzBWFHDkk7O122w/gHMPVHGmoMWfVHTkO
984SVSh5lkQksfMYbN4/OnBYP3eIkxxv8QKk2dGc4l2GZobMpcoMqmU0BxR3KSuItG2cgCxD5XvY
yURtrLvdDhyPsZQTJqXT7rLJOMx5Uh5Q9B6WWpogj24H4d5SWusp93Vtz74FfTkKzk9FYVtPKJ2W
alYhDUSE5/ZnDHAvQJfgM7Ix7sJAJhwQCFWj3DtT4E7PaTxUKyenjtLK33+r8x2LtaxdVtGZyiay
XbTkUlbG20S9xmVolJfr32NymJz16zXk2AFk1fWFkNFZg8O5B10LcjfK/xjYhi9Gq60pfA7Bkd/m
vM5MjDPEiN417q45sVpr17DSxrM8REU9ngNxkE1y39vYAn4+ggFdmIDIEUE8lE0GImWY6ode3A99
UHLhMN2bQnBPhom4mTPdt6L7r4hRuVvEGUgTQ3NihYSh0fKaf1HL0tg50DIXMj0jszDyMFo+VJ24
O/iT96YNU3gsTRJ6eeRd7ShkFVB30pVPcfwiHx/yEEGTSq3mKyQfPb8mXrerotnozaHVa4BpmTLe
j3U13etNAT0QTMVGxuxBm+6hHUC/SVq2c2LctWzrgKwxkIC76PXnOOEdEYUs2CtVw2ckKg7sq6K1
zEGJuNblX/HESaM1DOv529/Hy3jGKv8ejFy8SEL11Kah+TQGvXZWJnDzMuttKyYKfZ6TnhCA019U
FpbXpHlNDRuxm3Ejs+BzRd5LweKuzYFTthWKZ6u+OQDWCi/XltWKvKCNprgi1kJulT5eb9WN2r6g
eqw+IJmJz+rtjEw4wubVesSVkozkNCznUVPfozT/0GI9/mn3H2qXCogHMLk8jY3vgw6CIx0t+7np
CmVVYKtyURSweuPsxQJpYFBPDSqw6T1AEhem608+TMJ+rbCTczPPQNV6zXoNvdjfYGMBKV42cVFZ
eZ3b7GWvOThoLWeufq7KwnoV2Pcyq73H3g315x7jRDkJpGp2lwXWNzkH/tN8UMu+W1rwNi5eiFaj
k/kXtrLVqh9wy210H8C8DKotCu5xUt/Jljyg5UcaTcxwjfFYxb1yuMXNMdMpSIOTqMHKW8DGN5Fw
mq8iy7uTZwHuM9HEpu8Wt1rD2eENGi9kDHiod6eJg3yRyq2pZQTRPenpqWIZKLAnSprublLDmXpM
Jlc9jq5WbdHzf69rF6GuaTDrU6ykUCp6patPXeBdu5OBouRKxswYwu4mAM2xmqa+RD5kNeiqeegU
n0Rk3KvJ8XqaitOh95KjPJMHawDSvLy2g3HmChaDrlHcCTSnNg/+bPN2Z+9Yidq+fIYAg8NMKXr4
z8j1kVP+7KMpfpiwqwyXDJYt+VT5v0xXKNbvoqTFoKGpwzsvRZA2nqncymataCFJRTog0ZSH2ASX
Y85WsKMsspgzhOzzecAB+Dq3SBpAQ/q8vU2THamKLqUdZkvsVEeA6Op4Lw9GSPZ5QCGqFfeJW9zq
gj3FD+cUKALxEQQoRN6mysFyqhMnr3LWJG5F8uzXVIcKDhJqCTqRcqrbatO+4IpjWecZpMQVh6pB
HO+vTUUr7nyce2TLajXzkXeOoJSnBhRZS/OxEAdcE7qSVboc5QKdwwEh1JeyT44CwfcERcA9yZaK
Bv1R1TsgjGK2nJVY088MhiSpB3M/SJm92oGb1yJjJOWTSEmmT+hHyT4ZwawCGtD/z/i0H3wYttG4
cwDsrO1hsDa68GOzfXeC1FL+3rz1ysGyVxWDXTH41nubqwkvN8XVwSNVhrWx5lZ/+cfcW/P2/4YB
SOlKd7axyFZXqcoesNUWjUxHO5OTb9oWqmUxmFMGNN8/NV7jnl0hp2DGlnXAWixZGDJZXXpVvER+
Z9oNqO8+mM6nYeT5TnOpSEnFSG36hsaR8t4lwe/hKPzeYTb4fhst1SiD8Ps/Rsvw2H+HeeFfR5uh
a6zRMOQXLXSeY7d4g6PzWJWeUCeKqpcAfoAM212in5F9rRZtV5ZvYMOd7eR7DdZDXfGmZKG9vL5G
9s2pcXg2EbWKkdLg196aMC2s1owv2HXgGDFo1os5s2pF7L7400qfpMpnrukvfRDW71WUkO8uh+Re
IQO7q0kI751fs7Vfs+1yzP90x6c8LcyfYnaMGNl7HJBmnEsnuc+gre2G3vmaHWjQHP22fNKsAb8c
PwTD6Pjjh6NhwmTq6p8NrD1utejlj5hGzVrt/eBO9k1BN/S9HTE6GlSAPoNFEaMh0XXRzFzZooLu
HVoTTJYTG/M2NI32TmWbtWraJH1OpjcPmNki1tr4ByoCC0CvyncnUoKVyHpe8l43j5gYduukDIt3
022PbuMDN8SsCo2q8RlJm3Jb4YUNexk7kRg0AVDIJN7bwKyp2ZXhMU6wIxFIp1SLnHswwfr9eIjw
n0MDyWsJ6+Vz6MzF8RpDlrdfzg0Xi+y9zjTRNSkGxEMSOa8aYRfZAXqWytlVIvNb4Gk/5Ql+atcT
MCk/NVU1vomT/3qMmD6LWX97nf+c/muMOmXr3giDR8t3etTVwnctHtgzo1H53LDLQsI7fpQtO4El
FDt2fjD1OH8mg8yyAbrYyvXH/gzgPFkZCRZNwpOxcPvuyXcgaYo7QkzZ7ulXH8Xma5/E4sk+jXmy
9Wse8hvgU8aoOFpZlWxznxQSaArzxZ6bi9yUzaUfLkucJe4SyivnApmyZYAW4aeK+gi5meYVybLF
LNiHaTGCtyhIvsbiDPTs15mMyV45DtmD/6X39iokdSAvhVO7nyCNo8mhffSeQ8JUj+qdGQ3aR2M8
VLHavoehYu79if9Zjqqm7g2v9oi8hN5fghQaooxTuGlQsaz1k45j9nMLP2vwvAilqFp79AZMt+2i
a+4tvVaQHcxVrA3U8iMoNVRB8Hdqil5ZI9M7r72urHeyxky9Yz/UJFp7XAXuqr7KrqXoEGjddZis
WIthLLONp9nGPqdG8OQ6bPYQh07cbKkqoSFgmMW2QOv5/3z2v49zU009mr6/dBqj2JLL+O9fqVGx
bw8RKUI2sLlr8BVZNqitbYq2wVorhaG4aCb8LCTEIgizfis/vx6290qvVI/pkHb3iCt+uprbnoyK
OqehNtoJru6nLPDIIk6g2vtQM6AMippPKZitBgiTjSz3IN7YLULAVluoCkA1TTXfyDKbRKvKM9DX
xQWaj40fRvd7r3Srl+O0xlxPPerCwkrL0yyyxoqVjGfZdhRyACo8sU3qFCRE8a/aYeccnOWh8Ofg
TKpkqQYeijS/4gMJ7p1m1FQ2ouY0i8VoJdelRbzrFc0+ypA8aG3ft1ifq8HKKbBzdBygppi01U+m
xndGGgO9vUov77UubKGX1M6nAvmlV3z7Rz896bn+KL9X2MPkxrx4un7NkaXdsZ3rHoseSBFkgT8q
XZ8Xud0JGhh4aW9zq8E3sS58iLSfsvAui/YqrH994at1sqzsAsxs+VcR/zYGU2E8qgvvJEv1GPk1
K19N7K3l9y965xivc13razCO+KmW3IqGqDEorOvKOzC0I86W2XfNRTq0hLmDzGO2tAqruXOHyJme
22erGlBFCX0WwqatBtsGydGllAyU4oEyllb5uOyncAPNvzup01xY56SvIJHK8g6qCFDe2BHsjDmr
WdJ7xr08DH7d3c3mH9kIR/8aRxf1NddHFx59YV5HqWLVaRRAym6xpo3dXUGxu6h+Ss07VR/4uRuJ
Fe7CsClhUiKQZ4iD7JYdkYCTq3CsliVSmVvp69V0urbTDeDvk0Cayljp9TweI40yjYSqgj++zxzP
OskhEZZtd4ODdIiYgKMQ0HMJJEKdrr27bu+nuQayYQ7x/FpF+7pNvGaDb+y0n5t8jctQj2TjzEal
1U4ZpIhTjTjzaUrhkmqd94xj1rCFzTg2CxmTQ2wJr8hqP9qNnfM0ySSNrjj6wTUmZD+EkrVnJcbB
soe7XqRlKh0rnFhLkIlZjo4XLuU3Ib4xH6HZq2igDMnvSsS9CvGxW+jX+H/GI9CLNungJZ4YfOt+
38yXxBdUO97Er5Z4D+OoxAt8gAbUoIDiaPcyYxNH1GdH7No1G4vPv1pUAZp1VIjsPEuWO9tGj0Dp
MnyhRDPL0vYIsOR4/eSqP0G4CP291OzGHO3+ClvI9P4sczCdBicgJBW2uxqJej6epVnr9LsvwIDo
bzUwTjI/w58KKf2+DoU1UHG2wxaipTwd4zlZuUYPkk/0OGVfnOXZ7SBjAI9VjzSaGKTCed58XeRN
6H3I4PU1UVRB3drFw0AG//FysumJ/0LtzGVIwvR4GzZ1Vb2PoD9EW014wsaaehhsfdT3wqBinRc6
le77HO0r8rG//h14EIj29PXvr34X/TfEcXg/+o5UtXtFqvcZKMkoy73VFYhOUsDZ9YHWkOVgjScH
Irvvnb3WXF/h7IHoCIDgTJQ9zrFcwXmzKaSUNYyvUNdd4oJpr4DU6MN3W0+/RbozbDq97Y/tmPRH
2JqVj1RcVkIPKnGNGWYNHVz0g+XZ7aD4FFZtZ9rdQv82TMYAAPXgwqb4ikSSSCK98Lm1A5Bdyubt
kOdTy7MhWt9CErqEcoN/SZsCKkwdIwUFfqkLTHuPpAUoB5+/Qmx61tKsINTZk285K72lftd6P6+G
vuFch2s3U9RV1o2YFCFdpxqjfderafs4G4V6UPM5WchOGfMSE/KK64Zb2awm9R0PK5f69Ox1wxWj
qgf+2vKh2ViGmmM6hG6BTMN1IWCyDJXwc27gDBi45SkchorEmAJG2cDNzg8mf2HZjrWVD+QARehd
NSdvtwf17Xn8985bvBrqjU/h69BDzrwyRAxE2846Xhlf/BFSamfZK+3JSXP/3tuJ5m2u7EXD6GkO
yva7jkUG9Ek453L5xeqbtFkwPY4K4pVBFP+IJ4xq634Yj8HI1uHUD3FysXATXLJS3HsF9p9q40Ms
jcaPTsBvXd0x8D2EABE0frtT43a+x3xrJn0aqt/EJH/oj5pGBlrmVwffmc9jqMAyFlmQX6nZ0E0/
Rx+lJBmShyAWS+lsxtTGKIdL4g2rqMRflQrlFy1loKxiWfiNyLXBqCuYQDRucTGc5jpMfspgiAOk
guf/GKaUo3apBODSR5fSGR/kIyceE2Fo5v+QLXlISLmuu1IoIguzShmrcVldOKqeHb4cL811aWIf
40NRv6aS5YeIw/wtizP9EMrsUIbA0np2SWDfPmccGcqpMFH9E1+JWU/eylccdyWf4TDg7oBIYD7I
JX99YOce9CKX/OtGjpBP7cKMwh0oHOP6mJexQWNRWCPweFsR6K1boo2o6VSfay2Ztz1yJRfwGdSz
hIG4HwPLSqbe26aV+6d8MHT9tKspsx9l67oOaOPxt5hcBsD+rJeDyabioYZYCAFiYZi1i6fQYO8n
mycaz9r+zS0wjxaAgH8bgYdd/wZx5bcRTSN0RK0WpS6xrIlixT0Vmro3ooQljfyY+RzvmhQN7tvH
LDNwSl4HpPMWgxsTbi3Hxw5GLH0SnnX72Y3hDSvt5zDk9Ys+kWGHaU45pGvqO2q3YPywfiCLNi3g
Z40/psblF2a3sJswcCX95to7vtLxoeUPdh0iHDPV3PtDvvSg66Lo4MJNMOxgUSTRe6Yj6IiXXXuo
uSAPdhU0GwcHUaT5sv65D/vxmOHJtajiuX+u0d5+nAMsUIvIb5d+2p4arZ3uGivxIOer08o2+bUF
sZk+1HDcDp0GOCWP1QqmZbuTdSJk6L9GtGJE89+NSLqsQseg++01vLls1ypOcUswF8nW1eJ0mdtw
XADL+vWdEn90kwMjLpmgxfphbO6uvR1s6pVZJZtML0jjtabxpqAUuowDOzrpXmq+mRSfsqnoXiag
6Xdk0/6Qo4qg9LaW0TGJj8BHm444JLKkKwJ8BOSp3Sv87LF5guMivAXQztj0keCmC7FxtVC8VReU
CL+I5g2/LFXIU83yELhKzOWto+6AOFskzVa+42Urb4AhnKbG3rEGD0A3KBLIznnAuhEzHEjKQhAE
MxwsF5EczM0XQ+v6PRoZqNw7Qfk25CBviimddmHelW9qDC5Oiwz1IntDC/rmPLzCW3TvetN+79wI
nxrMDxZqhU+orYTed8vXD6aV4aWaDR+Tl6Y/G21+x2TOep/bqGPlabaPIRuYDUDa8Ozmmr13c1Xd
Rf0wQCEx0pUKyyDG53Ij3bKkSZae5txVRQztA9aIedB8tQdR05MDZczGbuI6T8Z8e0BPQte7jYRK
tCmYFL21WEg7rn+ao9k/TZUerKDTKkuEIuye3W6mnGR3pqMmjvToclLdbyjBOXe3Q23VycoesHCR
MbdjZwV+ITxhDK8db+NQMZ+PedwiNsf8NLXDReG7c6Mv/RhVkkDt43Nnl+uKrMwdokfWnTwbhjrZ
sot1hcjcV8wr9f5Qx9aPKbKWOhLSL2QzcBGZIxO9Km987yYkUs3eUvemEGb3UBFE+OvpC7wjKsWy
fiwLy0asb7kUgnvZsrRIXeEV421kUbkeQYxnSvxTlqSxcPxOdcw5a+Igz9RWffczr92F5P/aLTv0
cKc23mfktF8jWrWaNkh1sff0mmGXsIVkwThAsrCLiWr2oG0jMJnnaxNtefK2RVGv5Ji8dJp7u25x
1smwzs59hycwAnVjaGcf+ZRZCB7M47FOBvu1HFHRTJrsAxLttJsHxHxMHUMNyk/jArpOs5sNpk5N
AGkTGdL62iZTyc/I140n09c+JtPSX8d8fnEaHcv1Pj5yAQYfSeLrqwRwyNkaU+c4+7lO9QaVLdUz
TA8PUrtSwJKNXbUaQyyZi9Y4dHltAMKC1nviNpGsg86g7C3HmHptn2DODFtuhTM0ARU5JN2MIHoX
z6wbv7IXt3wFKecEfT/A0idffZ4slMOceI3CVr+3U66j7eyoEUiJBNsas3DO1yB0CEzFGbNJoAgt
Sqx9ztLEY+ASNY36DdhBdEk6MucyXKoQx7Te6TeyKSeFWlMvrX50l3LzlDuV4nqLkb/Jhmxbt59T
7SnlFv+U1nwxhYkcigDofrMr42nCHfK3eCOe038fP7MTXqW9d41PqBXF+VZPfMj9cpebij1w/uuA
+rfY+sojzA0IL5htbOCnIbdr9y8dlJWDj+bYSv5XWuvvB2ceXlCorH6Li/EhNRGBnW7Oec2m3fDN
B8txw6fSnPbyzt6aHtS5zgE0Sg3/Df3onj0nuwy7TJOHL5AVWvGgiDQrhZuFg0wbAahWTAc1nbSh
oDUAlr1i/mS3PNhpbgGUz/Tq0y8df1+hfbBysmzYekLgYA7xKZ9qC1xo4sCfKt30IcFfsjU6qH8i
lGoVRTLWPnK8ilazXpeHlETB6Z/PGNlGmE0jAVSjtukr8UbVG2U5RLV+QT8UyUUtJi1tGQBMlG7Y
QafF1nmsrafUasdH3+WqojFDnD8kqv5H7pjBOeqKZjnVOAzK5u2QUPw/yyb+tmh6gG3couw0QBRw
+SYstuabikrSnprMmzNGKRdKFW9tAZvLlTC/Vz2HjYzAABeK/tnZnYouPpAPCRK9Heq0BbFRO99v
IXmGQc54RntjPNtGioqhaV5HoATyFJo2fm5ltm+1ZvoYYcWtgBa756br2WZqqOlHuZq9+qb6jomc
/YOKFYWN8KQrzZtmKM1jNdYtpcXgZxHE6VGGCizd7tox38xigAzZlq9u4kTJVnnYGUjWDc06GMsE
VwkrWEo8bDmruM7Fk73Ho6o5RYgcuAsj/6EgFq7VmvPA1sPZV5HTbeaxwZcxLY8SuQ6crFvYojiA
hBt32CC8JHkDSTQwXmpVRzSPlkHF/tpC3ukPI0SqZ/QnBLck4KdhN7sY1fgYhrr+OEXAfN1cF7hi
0GqoYe5rBLQAFtOMxi5aaakbHeQFICZZk4VahemiNzyEAPdmzy6ObKhOV4dgsl680zA8IcuT3XUy
wzdoG6Qiha4d3578hnTHn5aGp4zb29dqlSMQZXe+lyHEfoJDkCB3ODVxReoW1E6O8wjIaataD5NT
fijN/OEpRvsQ1pp+5/AkWMg42onog/the2hjO39v+rMzlNWH4z73Oh7XYZpM76nBW1cgiZyh+/ov
yGNd41ZSmXtqDGg0xM5qLNT6ko/gY1/lbSVAnEKiH5SocNimIX8BCkJGJDIi1jRvM09xuPxHR16i
sNTXar2THbrnBzvf8s2Djr7aGFQvsn5jpctwoiH3xfSgd1m9IEk5XzQNuIvIfNvmgxa4+FRx6RXb
wcClpNEq7b6pqlSo6WZ/1lg9ZIH5U1WGF5tf3vuI3gqyk3p676HVtGsN09jjERBfhhTbF0w6lLsx
R5PKQhnjTGG1OZVD9cL2EFFWxQz91dzU1rrHFu9RHjSyCnYS2+cs7xDJdP1w50aWnpxBcmhbM3Mf
oGuod/IXGaf2Az8/lVwrv0HRJ1tA3rzHWZvXwZBtaos7/+QoWA6PrC21JLcPOepQG90M8xdISz8G
P7N/iKGD2WTLIkzs6hODn2Tfkwq7FFr8alVlcG3h+lpcZHwUnVYdvvrUC/cyngAj1hZ28qM2zLfa
mxxSMRwMnqGwKMXpAGhxClS+Zx6gstNN+24G4KRWKx3P1FWBVs3mCke60vCcpH7FTb1aRR5LIPmH
dNrp9+atVxb0DOz4lv0YnPQ84eP+7ReESrexAryLatDfO3K9vPReUB9v8SZ366N4DW+qi001Y2rX
d5ZxHsUhq0sFZdOYgkUKh+S32HVM42S7YFI+ZIc8JHKGPEUWIl/msVOuu7r/esFoizk5qKDQsOZP
p7PMnS8UjsK+QWFSXI5R6GAO5amwVho3fFHDaSvjpO8pWuHhtZFNlLoOcZ7Uz3gQpGc5vXaC16uA
gFcGZ3XQQ+djCr0nD4hSiffyMfHL4sgWPUC6yFUB+vYdUARW6hHoVfpb0gflQp7+1r5O+K3Pc1V9
YRhlsUNS071zlPZe/i6TsHPvgLzda5gwnsZ4yBDvQ8wuy8ry3Iw5O6G6XrqVZT3jrNk8lM6MQjgU
jakK1INNSm1puGr55qMIvG6xeNjKSd1PvQNcMB8lhjnWPeu+SiBD+j0l3m6y7n/1BX5hX1u8AjsS
LbwMJdTRtlaSA/LpBokH7QAK3ELndgwe4yy7pJKHVjnz3vCBKnvd3Ny7FcoO5oyn3buC5mmDouDF
n63xPraznlt4+KGYyXQvQ9d40m0btoTnkILaNc5HjVfc7ckHIQByvtZowiE/aL2/w9hLebfmJF3H
eVycPARRzyjUlyuTYvN3y0QgN8yAErTw5jyDd8puxN3xONS2hqXgGpG5KKuZevTDdZUdqyt/f10G
tY7hrVnM+Yc2D5/aCfW/td6jvmSYbbn7basakZsdzePcsjE6lKMOE9TKrZMRI0atqfFF3qKo0cUn
tZje5C1KhgpVgwRFrvV6J9PsuDoPXXOqY31Hgs34aOeoI3HVBBe38OojszHYgfD4ivnhh9wI/Bpa
gZ5FRT36Gtr4frAZjSR8RWv+NtTrK+c0G8mfckWEQXVwXRY5pnKBhe/sbisluVyabA16ypTArv/F
WCmV5yrwkzvJYZGsldox6rUzeQUoXXgtZa5dFKV1d7WvA5lzggqpZgyZ1mHjgJsrB6U/IH30bRr4
q4Zh1z9Nvh4/ucAHM7sHZBD2T+LZukznyN3KppeoOAtOwXfZknOaonmd4ik+y0le5reIzWXxinKm
in3MrK7JSwfndobjQtYC905RcpUH2SHPSNuFJzvLYHRN3rTwrVj/0a8Dsc4y4wrRv95wH0oTDqvr
AaKaVSzp0pRlkTnk6TqpQanjKvQMQyj4428nmHmEMsJO43rilpXzZqXZtuzwZuduYz0kbgs8EK/1
9eC34WcNj7drcVCwqPtbLCkOuoW4ameOf8p+OdFGH2tZNnp6h1Dv3mFt+OgEQ/ekCelUef3PPAtL
bGEWit0Ub90sIF8dYgWyt0iRN7XbjBvAGEUvhWqu2xw8EiQ8mGfhtu7xyDWG1vvQw2tYRYZ1qybp
V5jRs+Jj1OZrAzJoL424c7BX6J5pSAUE2YhMlDRhSfSxLnskH/2vRuDXSFPiVfRw5ZlbXQGQzoaQ
g03qNzdFcCFhh3NxdG5lAAAB6aK1+ew27U8EkqfvluaTgRnfGsyUdjPVw3MxgFbfTsQ6HkcJyfPn
CWwSjMmwOEuUmmyi21ycJUptrhEXk73sTfVNFyfZyrSwbxp0tTs6eMo+ZbFyX/F/Ks9R3V2bWuKM
3+SwwvtUZzAwc4nGrEi+8qf6oMKrPUdRj9Wi3sW7sFYRb/TbcWeb2vgwwAeSOwp5SL3EWumVVW5q
wa9FOHoiy/s1ojZtNh5iRG5PJUqN7ENCp3pG7zl/MEy0SRojas6st+Jn20VqWIiF4LBibpoubbfN
DJYktK2Ny6oHokrfneKsRr6utxu0hkRCudC1Cxi28Ckx2QP4PvJcVyPeqVFWQY0pjOyNRG+g0Cs9
fFPDDZ7mJljPlZ3cT3aT7xOfnPcrlfpkF6aIxRgqbgVXSGqB2B81C9qOpC3JNvKpf7Xn3lx1MyrN
cMFdAJBwcYNSQes0Q9lJNiUE0sLuCJ+BJxnJvBJBSzE+FuMtDVuI23g5xG3/dbyR5ckiCrEDrYWF
a+8Y+krJm5mEhTf1myuG+n9YO6/lxnWt3T4Rq5jDraJlSc6xb1gdmXPm058ByG25vXqv/e+qc8Mi
gAlS7ZZIYM4vFMkQkRYVNV4tUg5zmk8H3ALl/jZXvfSipLK1jMR212idHF6Gc5A7YLnndfIZV5Iq
vZHxFmaBLFhM+8JG2nZPQfkVgSWBIVarh7jCy9YrQNAi0djgwTgl9TpXtXlpN6zlTh9Bz+wZGgar
FJlhRMcJxhwCADzxVgFb+FtMgepbFxGSqz51BLSNz6340akpB2WYjFAya1XDlN7WRg13XywsxxpD
Ci8zjXUUeeRm3teX8oxfUb73PRMuO+vO05LzNG1qdnoy21T4mgj5Mf6a7RRAG56bcWOiiE45m74P
h2JABSz3mlPIeWAaUbha8P03DmZqfvMzat2yJlJYQXuCQXSRhni/GJA1fyeHMAqHk07Hj4ZTtKyW
yGFPFE/lgKdhsvWzcNMKp2Msb65RADG3gwX1Qf6HtdjrXsVFdAPfxUHd0ik3KAlap/86BWTnMgun
cjckY3AzhZiIDNP0I1QVZNbFGj5C0d9Y6XmGWPNzFIOV+gYmcYJpwSY/5AuyilWKyJ/yACcWqRxu
qCmehs/JARldZbO6dJEZO20PplCp9z2vTXnbDzsGXFlYEUSI38iP4poLrFNibOURBXbzStmYNsJy
6KqKLbYzfgf3xGYXc0/NgqMcVPYTijPBekybeDcgQriOhe6OhGSlqRscwdyuhqpEgUE2FaVeyYgU
sL/rZkI7NjKv5GGo+l856YuLc5cKNuoqmMJ4B7XyRfbnmQaHwK6FoW9wdKssPMozxL3mtZkhHHXu
kwOmbkXLsiynTZoH2V6P+pfzd7rJkK1DCO4lEj+ECJ1ySKqSkw1hhl+v0rt7lC0T6ukFRSAf7d2R
3fxPG3HxYvR/RhaUPHVwk8fByK21XhjNQdWAijamN2OzjiaAZkwIWrh2fMKMechGHee4fpKAMgkj
83FPy3LUPCDKjou0K+1Nfo8AfgjWt+iusyH6ZpqRWKqH6Q6ljH4lmy1InVUelO6FbDq+8sNxp+ha
tvL72bPwIpRpkblHGKq1EebJDB3zM6GbNBeFgb7cjWEMSb2shHZSpvXRpVRWooyYL7tQ36gCOibZ
CpLRIM9Oh8rCRVuJHmT/OUzR/Xpt5FUNwatorvC0X58KGZ+aaVBfDKaXLfusCe55oMRLSgbTF6Tz
jlMTNpBeh3DhAJv6ORvjr5SfxjPG6QVEVyWiwNM6W8RN20sj8Uz803BK00sl29hD/TPtci/d2Rmp
08Sqv/b6NA5fZ4DxKETBjhToCpaRb4dzs4gmEsWynfsTriLsMP4WJ/v0bo2CQnCUzylbPKygnOs8
AEt3IR9M5weYHJXNwAv0NWYQbyHngcZCPUQzr4NqKtY+VNkVSrT5ifMsz+LoWomc8vrczWPoY6gy
E/87tLPS6kNom0Y3YECvMEWdbpNeUTeDa+UHZR6my1Btfd7bWCJ0baGvKPH2j30/dIuZFdm3lkf8
iVzkW9rCsPMShdvxu4u/3HM9VOayq13cAkgK4ulQ2csQfME3BWGOdCAJWQM+3PhR7+/0Qjfv2BSz
pxYR8Jm+o5I/3Cde2e08f0YAWu+Ml86kNiICphjGKR4d5RU6ePrRsXmWASdXDi4PzaMigEbnQ9e+
ds2UHc498uxDKKyuFb5j4/LcR5Zq5VATvInqptx0HmAVy87n+x5vxxsPjU7gzPP9oDrTfdlYPTtP
bbyUTbtUwp3O2gZUYNhWS6N/0vShvpODptiLjCnZbtlk1cYDbra+nUL9Fp1OBf6RHKwd1mRtFuwB
9GJeScLrCgkvhJ2juEUfGP9quKkkvUVr1iIOIiSeh+5iTpIfsv90kLMwzCmW85yYrKrU/LIAM7Ww
C7aAru511x2/yBUMm/4ZMWtQSIH1K02WlqLmv1AhRzzGn588z9RJBNXmFTA9fN1jtV+f0l8z6cjc
XyXCycobKhdhdtC2sedNLxTkEY3HmXMfd9H04sbrTERNDpbrpyjRbZIp+TNKiSrl47Xeo+YeKW95
rd93rKNw5WfwHJVp5WZI585jbN51RRxv0UuGciCaM2Chux6mOo6w8zHqe1rOhLGaZpcLPGtgiyt4
mOOBq+u7QAyHwdBfaX17KeefZhQNJj5w7DYpSpbMmFZDjwfOiUc9FqBeyh7TnGQcyeHH5HuE9HuB
pbtcAgPdR58GJW45nIrh0A/fhsn4wKIUs90Jo5tYr257rFw1hO5aaJUDJclPtQDwvnvbbq3dp1f7
uRaAzci+zHVrJ9cLMqyKleFyRFHnb2WLRDNu5t5WL2rcwIaFDAH2gouC3LC/D8sBPS4KbD5ERUSO
IlR5mjyREP49A99VlNjZmaNVm+znAJ3u06lsl6JTnnWvuE4ql/LcVML01GsrOfHnKDn8KUY2A6WH
3JYmr1nm1ad/2tDnP40YVXDqg2/ph7/9k0WWQk37/DRJ/kPO+Qo5YchydKCdCSXIMhDuTKoLKiEo
dl2kh3sAUW8H7DkYRfYhCDfn3tqtNHxrRegpQA4JxZjMwfDTKK1tI4BQy27On1SzsEFpt87tlEQc
fNTGWSyeGhHf29i1Lk/h/hjkO2Sq0bQX8bE4qI1B6qqN9JWcIQeCQMmXjrhNXyn9hV8qwjgH3IJw
PNCbvZO3WMS4vY80tGu0YHxEb2YnAU4tirf+PGLJeEgW1ICGlZ805XWbGBWYkDj7XlP6z+NS/zIA
uVrPceZCR6B06gEt3hWGvqhUL77F0tQAZIS91OZtfa8MX5EvSJ79pC93vbAwkRI3Kj7zTjBmi4oy
xyYfHB9MTZ05F/qUXs5lTy1Uc631FCW4z43YmpU19naFbfOFdeTCr+34Jg4usg+80I2FMBERiQQW
rgkmkdCyyR3Evs7qrFrL3IEcoXEe+R32ew4cQFIgSW5QvuoFN7QdFxK7K+nU1QRfdIgQIvdNAc8Y
32PksGRi23r+j3lIkGAdbjT3Pim9BztwXvSpzr57U4Hee9U8ZD31CzBU3rZoimBhFSD2qHtFl2D0
sINrJ/d5yi3eO+QIcvQxFq5tDbf/PaKzssemjlssLrvm+qThM8Jf6ntQIa4WAmKW0j+iD1Fd5fAp
ThV9OUbt21Bt2NyD3t/kWhkcQmUsDiyqnXWf1MqDYcAjwf7c/2nh5K0ZP43RRaVTq9SHVMyZwjk4
oMVTHPzBdIBK+/4DbIm3Od3h0xx5H2/AczJ2oyeNB/wRjKq2Rr8Dg09RBOhGjyIAurkGuU7a85D/
DMeEvZlo+QiMTAs5j818fpgKzGPeY2X/KcT0hytUQHee219oWmf/SHTrtUAICM1NLdw0lVrtO2MI
8QYApUGt1nwVoVU+zws/zX5RmfManJedvt2i7DqteVtjN6GhpMNTsb6Pa+trrrnhtxJ3+cUwauUt
VrvDPkCdcSXTcZF2Q2nA+hI3xmsU9ya4JW26UH2EZSLxUsT1rCSNgZMCEk3xQ+6RP1TiZheojgkl
lfIbbyyk4BvNqVZ2WLEUtSfzqe3AQoP8RpmwCNBVTKcMcUVwh8kq0cmaz5GC/i8DbWclB+HYtpzd
0tqHmnnfGH50N0D3uyaNj3sLKv6vQ4hhT+VP3U427fLV18mTBVWOJnqK1CRPlPA1HEhqupbRHKPY
NR7wydnKfjTqeA4mHptocTFxExcU1ALRdPuiLnp/Lw+2m/qIQptvzWqKYfh0OuZa7yE1qI1o5Y7j
YuCTr6fS7+4bHh2X7YiTnGzqs96zkMMrJkiUKzAr/b1WlBkWdJjpyEHsgkjKWfZSDspJSa8HWIop
xc43O3YwZjXyVZoxyHN6506phmQHvSLchlXSPNk1W5Aqbx57Vx8uG+FeJ/QLS3FwbT+65IGR8qpw
7Vs5kKsKGHEPPQvN15t4GQqRQkRfwu2pnbnaj6TonEtfyhmKeYg3L802Vq/lVVA806+GuNgMSlds
emiyl7hJ/WijJPuO48BT6Bf5o9lX2ra1eXLE8ezf10bxt4BqzLqLvCczqTnJJjWxhYXm9zPyffCT
HlhIs/dh8qfGt2gA+94Fkf44NNiwBhlfiJj31rZscx3pjzE+IK8OV8QYmtsZsjlgNV1/RiflB2IF
w1UpKj7yeRz23dqIve6kJ2pNA+oJQ3cbj49o6kdY/egFyOrUfe5teyf/UTBR2AmnyCH3Oc4irM7y
gypQCC7spEINjRvZyivL27mRjTi+GATM0d4h0DAuxzJUt+c+zAI/z7IMvVnICTLMGm38gFi//MdZ
fU5JB0JwI+CkFJDPM05tcY966vY8LfwD4Mjwfii8eWN5MGbUIWXBiOcVPyaHrx77ARAhsboJyaWw
gBWQkJFRMnnBbaOtBxKSz1bPviNUB5ySOu8Quoha9UJJak5VimJGmuBoyQPCIMxIw/FDmOyXYV2G
5APV2+mlAiArwwItebva+H41R1xNNkVYCd58MQMvPvome/hUViB5YTzbFIw2o4OIFng8tgJKKGx4
3eBaw77g0dfTpey3kr7ZTwgKLZOQVX7bTtpKn8piJ0dH/jEVapV39jSat7Y/AovhYnpM3RXSV7CW
zXKmHq64tb+XzaD/hWdtBX6FD+QH1goRNHtRx6gxz0EWv6CmhrSDWT9NCKtdIcrdIhVYRS/1iHht
3hfTFjmJ6EV3k1dNMfsbJ3epF5XJTna3WjXtshEnFzmpCka4hKU/7uXon9dW44Ilu7hnk1kfr43M
/mvntP1N0hbD366ti0/Qz4Kn+H7tLn9RB3JshnGYHSNEoYWDqrZvZ0bJc8QxFCliFl5lY45nowxE
BMNfpUaCsJ+IRmCVETl7dNNmF3XdLczb6MrU2k5bySlwghbKEJqHwaysC4RcnyJUP5H5VFLKh8gl
9Wpt4S3UlvmFUpTs/v1WW8kYy7Pco37oMGLP9obmvuKZhdyDmC4PyfuZOdvpisxLnpnjJhfSS6HL
2qV3wlvHHLRbM1Xu2T2jixQ2yCSUuCRJSCe1tU9RcrKMUlG3RwfVMZcpz6xLt6p/5IMVfxUn5e8T
k1SB7JEnc9j9kCfa7xMR/D/F/LdbyAuCLj3yN2WJqKCFpQzldMECYHwp8vEizdvooctEBUqLyoXs
l2G+gdCAzeLphZfLRein8QM4tX+EeeJqMkztuw9hVa+waQqRlT5f7f2m04Ra/fjn1VxPbdfyphZl
rlWpYF8cRhiRJRP8BlnIkk3LbJWDLHOlPF5Oo1Ju4TwqhRwmxf7/Old+DHkjeWXq4srhfN/zhzzf
V44O7x9jitp+C6/QWSaWC2bC845WPJjXqmKb1/IsbvBC8RNzxKhFDPRd5CwqT1cX+dyOWxmoy86m
rlapXTfH8+T/60XF3YIiNa/PF27zBCNbec/3C5/6/peLyvkpwLrTp/1wUQ0kseqEHz9taKA4EBjK
6U9wiv38z3//u8iLurY6buUHP/+b/+3CH+6f+3a2NrqVFMDvw+S5K2MV20Lk9xQXD12yneFWNiHD
AfjIapwrByHHV7b+bRlRHxFKfDKi0MMP07H7/Md0t8o/Tm/sYikv9j4dB5J5UcaNegw6kpi2ADkn
xtdsnqLvVEnZxqJIjWakC50QA8dt6ffJfUDZ+S+hid28hY42fBwZOmnVz2QYlqYTpY9GYZrrdIb6
gReruwf4B/wUt7qHWeTe6noa2JEsWh72Pwv0oOjJsm3L8mihibLGLA5G2ftLfTAxFxN1EKvu0ShC
DdDE6fVehsl+J7Cw2VF0SqY9di0dqqx7eXY+GHggUHN030LOA5+CZdN3jXKZOWABqQIPx8SvYTwE
3jcUhhuEUX43Y+DcBfhVB7+/XpnXBRUFNERSEENRPgk7yOGSxaN176MkBlQOB25TiLkhIJnekZSH
jPwLjcT4AQpw+1ArT3LbLRul8iQ35AUqtX+OJNOHsM9zJBqA798/58iFpmkazYPaPMtL23ngbjzF
Qfd+evpfJv71M+EPpi/DESdPVe2KpXw7YVigLJH1Ny/lOwwxTxZk/TMwtOzguRPfTsFWCEvzY5Sm
HeHU9s9sX96i1Ln+lrZzDgpOjRCwHLWdp/rWfTz4LxSUwm+dCmRrNgYXpVPI7NOMeJ8Uv42Ln6Pq
Fl9GMRE+prZrED+4d0P3RY6DZPk4MQ4q9HDEFfv8l5w4gILdRMZTM1v9ZZP4mJmjrQRuRoNYZfHK
HP0n+Q1WIu9HWwbJEyWCaq27Q3Jkt4RF51/mVOOTtKZ4n9OLOW2YJ8exKrK90xrzRi8uGlPRNyw6
KtyEXGvfZ70p5BOQc6/5jYVU1V5TFSkXKCjBwqsXZVn44vv0UqIn8ILNvLns1S67NeY42c4JPshG
JsRXwfKG95h8euvZFL6Q45hcN86oUQQf4u+luZNILiVK42UUj9MNy35v16Eru8mwd3q0S+9FRmiW
fl0YIDXL7quST8ZNIphuc4khG1YAFG9pyf4iLDAmmHmtlmrLMl3BZ3Jjppq/lMPyYKsG1ftMua1l
SBw/jzbG3oAi4qPRFPau6gP1glLHdGV5Zrp2nbh5aCZscUJQe18RHjoWtdifJezjTVP9VRbTk9Mn
8es0afUyBdl/Fxj8b7aZi1lJ19cb+duWh9wuR4Rm+ak7xTcryttDiQLbTmUBsQhISrT304Tqv3et
9KTyviFPWqBSD0dzIXVt47jbRpo77x3J9EUNr9w4XazggzmbV5SVNZRao2Af14Ajp659rAMgkomj
jxcximb3hqv9RCCjuAmSZFoWer+E2kp578+zwpxQAAqSDs9YcfbnKMtF+thEvo3+GVeoDY8nF79U
MetzbMisWM7/85qf7/if4oLykDmBWn0DYJ1CdDHVO97miOw1w4i6MU3byrrrscDnPsUOdOlXc7+O
WFOvhyahjVfatmETeC2DhypAs0slsVhXiXaHUFe2NRBaXZfUWBBG/Epyz1sXidHvwiwsH/XZOsKw
ab5aboLAPLJVRxs+4g1+T91CDqQZD9tptLvbHF/UQ2ljfS6vpDjlDhR4gx55aV20ldlvmtQxvpjm
qq0A8aEZU21Hm3cOJL5HMrBIKKTVDwmJz0PN2RaZNa8lY8RuglDs79KDxM+LSQ2IqSKkqods1Mxq
7HQWlDX86Ji+UfYFYFk/jCZOQ93G1cDZ6eNard0GyA+4dRwJdvPs2/eWRREbNjKKM41f3eNNhjFO
9TO3E/u7FijHqmp4wlcmP7HeAKUwAXGNU4+lRKDiKRXvR6MEBeLb3hI/yPrKmgMw+ySw1p1tVK+l
GW7zLHa+z7oCZcIp5ztnRrWYfZS2jbW6esDL+6c1x/6NE2bIHMewOnTd+tYENXlnr3Yf/EBP10PV
lFe6GqQ73VWC3WCPHTtTO1pbuR49WqWBjSx/ku/K7GPXOVDRFldq0nx+E3+PMOBAVa1JlrrR2ySq
xvCqCCd0MM3R/mqx9XV5ZD5RJe8urHnEDjFonJeQcpR54WVHCb0dxtJ48OyjVAuWDWBscmRGUE2M
fAjLjhKgO76N/DFHh4wJQ4wnYjKijVJa3ZpSi/5KWn0l2RlDXYXLCgvPm/8eMUdFvgdZX4ctwlEL
/GExC8kxjA6wyhz4myCIsXG59MsEF2KTDPCatNxsgTJm4ykirYa9WoXlc4WZ/YYUW8eKbdTuFENJ
3yIK+7bNS/cR+/Fum7RkTbXa9O/dIP9+ukk3v7bhPDxoFHMvGkCKW4TRnaUl2IOA/G4ywwnvAidt
bltjeKB2W76oGlJiJCd4m4qmBl9vMeSJd5W5ofVQk+CV/YVeObtB0VoYJFb5gmoBJSTWaAc56r0U
6Pm9dBpgkErFJT50veKls6RcXTvu5BzoZBt9UKoHtonlteKiKYytdfZYaKMJabJANvuWt+i6wMMS
/1POZn3gLMztD31x0mDHXiIVdy7U4XtdrrJi4lHxXhqThS/ZtMciPHTdgwY16VDpM0m8PHvoxhLC
iugCzNxSdxGn55BzU565Ck7WHby21aeBVC0GtNUx2cboFl5IXpXjHhHrcd8kwbi3XNiGp86ozpaV
prs7OXAOkTNOcXLEkVPO4+dwkKMukg7BsPpwbXnqpYm3QHFxWkWVZu15qFh7eXY+nPuSMH4kcUsd
0arzevG3kHNf0/i/Y1orOM2bxvFHC3/zpcaSq8LX8EuRZup1ad7Gygi+pjTMXY4U5gmmNXcZBvRJ
hj8YEK9zKVeeyT4RYYO6Osh6ruyXhzfvgN+j54HPZWPv5o21aflGuiMnZJyU7nG5xJKnddXVua+D
PwTpXfmqvwviy8FG23ijkpyU9WUPfKGEB3LT7uZeCAiTud00LirW0KT6dEtJq1qc2tEUFleaUxdX
4/uI7IONHmi4FOrFlZwTm9hPnjpDWL7ruENjHXeZa7/pwhfXGeK12iJ1MXbdgBtbAnkYDNOz5Vs3
ErUO3/caAaW30DYZcOYISWg7cET/Elprir1krwtvVhiaxPrQXFuhZS2dGLf4s9DzSd+ZlBe5AgbO
wZ8G5AXSIp6XTT8liO+DVpQ4nwFo2HIewN3CDQSZKDvPcEVLb8alHVQAKf8CcJR95yucryrhQoMz
jXv2iCuzTLttPgI81Vw7v4Pnk98l0G7xb1Ns3mVZcecmfX5Xz98aO/BuZKMaPOuyyrC0cCwdeX2d
4jrQ+dBdD2WnJEsq+fd2ZgwHebkIcOcVdLiNbMkLnO+aAndfVz2k87OCv5T2Pze9QmD8PDNenqX9
5WiDCmWW+d1l6NUebFvJWK976zveG+muDQx74eWptpHavh32LifNXytozC2ySuXiLPorz05x3dFS
h+QUeu42wbYuKE/Jl90ISHWZTBpG2sLYTDa9um128iVpDvPb6LkZieAmV62do4uln19jgRKOP8E9
fUuNNnmJMkdbTnNm3npaK3CrpAP82m0vdR8v4BCrQTSpbBNftK58xOVwWMzTWHybagw2NZjEi7Km
bJBG+PlIKHsPLMBp+od0Lru13mVIiTRBD2id4gM0fWpUYlSDB3fTKTU/XQZPE0iKd34znaZrVTBQ
oITJmYVhdqMrcGmqvELJ2R6h8RU4W9a5fwEuZ17KJvA47ahb2qtsdVh937cumQwig0TTHgqjR89Y
1a9P0Qnw2dzvp8tIDOpdWK3rZjTXERUBKaFg4ZKwLJ22vpRNLCFuDdULbjEKyh5jZ+Y9hu5C1cfz
sSuonIzDXDznOEpvvTns1z3vj4Mx1L/yEAiVPBiF2+7GjG1jj8rAuT99j5B9chThUmw1Vd9f13PF
c+l9hhz41DxPA0RHch5G/+pTnAw538ixQd4sslF79aECbM+f5Xzz80XlpU7NBnRJ3iDTLT7yv9/C
Ev/aDiYbkqYdfnagQRqlth+yKbeXnTFpF32jWCRW1HqjY3+zVmGvPgSRou9yngVL2YSr7x4V3X6R
LdwZ7bukVxdyZiumqwEo+sCtbmWA4vsglkx7OkSzhX5gyV+jUqb6CGR9jWEfRotTFt504pAAuFrN
ZqitZFMOyBB97jemC1bvPCHUoF5TaoXcJi5yOozIoNVt3mKCEucXsk9eqfh9Q90J1/3JxWBM2gMi
U9HyVC71XMzYqCqN61O79HgLsa72Ls7100bVDiDCETQT1VQyC9ktMgKn+FxBb66K9XtZnJUBQYN+
Hml6ZEotXbmCYrRkb1wfJLAV3WQh6U3247Kt3JN4txzV2x7tRHl6ipGn74ESGlvLyacBAaYNEvw1
nDkwV/1oxuUG1AHKDW1waRgBprlNGUz7zpyjciNPge5O+1DRINEjPkZCDUHSDVTPbeG60LsmhWcC
iiuWjcV8gZBJFS8KaLURQiVA2PsWfcxz34hw43n0fPZ/iev/MldcbwhAYEiL5CDRUVtl2xaUhfb6
6axoEv11VM1sMVf6P0ZH0TeL0X+Pk6MkLN7iPt3jfN/PcREabAVC/CJXKXVARqtdYWsQUWcnX4n3
erKC1Y12pWg2eQP7p3Mwtw+7rF6KYCfXw1upKnIOlpeDovwWLEf19gsLru6m1Mydjq/3U1wP4xXM
je+lOzVPEd53e9We0CQSgxEueDtVc1PInoymduJQktectRzNPQvbvsxGDEAEd+MsMAFhecmSsn7K
YwWEpzoGPLbFaNzemWjy3sjW0ORQvK3xPvSc9hG8juwt8ta+9VHN6SbXg0eLlI1i1NFGyaPuQIE2
22NshkMShco7NSrY0xit8QWdnb1jDOYvo+vXOdq03yDRY+1E3unetLpo3QR3QiwPC/MgP+QaGiSi
pSuIqIAvgH8s2/Gkt1R0p3h9agoFFXk2jIpz2UTG9pRdCpRhWrXTgGDcoMHcQzsaT73uyoxmZDpn
dB2jpRsa956T2CDUtCrckD5gGSrXWr4y/8pUzbtkrdMu2Gcme+lAYqlFsamHuV7LZtAqPVahw68Z
pw0oTdZey/zyXnqXzNO1DUH7q+2xdIiq0n6MM2NcNZ5hXYdla8L31KxLpeiCgxWC1W91s4CWVbnL
tnDG5yr1fw7I5/5ogmLpesKaQXOGrV+29sMwsKR23QnezVTsZB7FS/UbBGzHW5RLy/s51y/CDnmC
2XUHaA7AZmUuRk7KcSZOamC39TKsUpzbywaGd6s7x24K3OO5WbjVwk/s9jBXijmDaySuioNgnVjG
sKzDfFgnheouMCyrD36g/jCiAOe+ccb03mc/fLDl6WTrJcbJabVOHT5HPTpHAD7cTZwVddDP4g/M
u8YLGujUdNpqygsnbKCVe3xxEU9wlr5rf7HbarwMm9m/LaicXA2NCdqqUm5lV9h7zsUMdWJhBop/
KwectPNWetCw3xZ98lBWdrVIfGBwI3WdWBgmrrIqrq8DpLeXmcq3vJ5IZAblzwaP2kVn9/ajlmC1
XVVtcmWgFbmLG4sNXEh+dhW6c/Xils6j5br5r74G/L5TYiibqAzO6FeoI/lUtMRKC7s8zYrD28aP
saQim4D0FMBi0GLnUCcNFH6msXKRJX2IF+nvUK5qKG76EJnztEgKf9hEBX5M/VhnKhS7aIkSyb2N
RRsGJmq91ittOrbUWJA666wtoFmDt25iLX2fVC+k11t4VOYvBeFhP1LaH6mgpCR5WW2bSutW+JNV
7ONxpXVqt4YEi+W9TN9kmn2nOvxrzxEBMisfIizTvWv5z3rMB52lG74g2w88IaoC8D3YJaL7iG8D
aeHnXHMMJIgqZdWGKZ5QY2Y9dH3E70poPCKTahz5ehwyof8ouxpD0VZIqC9DzQvWUCLHO6Oop7tQ
UUg7ONZRdoGu7Pau0f7gi1hkaFqh7mS7XrOVsTIEFXat5bUuG0E8VReGjsa/bMqDAm4VhUaM5eUk
r6/jawdbhnNEXsNZNas4PH0OvXOfYwGQAFbagwa20ytLU6qrBnbisrei6FvgKzsVbYgnaBD2tugt
fcurL3hOXSCtIkDOHHzAwa06Ljx+8f+qmopukbWcbb9ayTh5+CC+SlrVOOjl1m9tZQNuE2fiPPrg
NFriZYNQYNFdSpnqBoGuCwiQ6lIyihr8dO5i+BZZQAGoB8aHkhMyKki7ANDHmXyri2aJO+na53nC
Iw1ZlfOo1A6Qo6jYkK59D5bNJGuKLclQLHnd4uiqs/5DnOSgbeVJEGTBfZ7Y5N4WERsO21oV3ew+
GaZNbR2zh+PsRvUBlE687qMmfm3AQwwK7Poxxj3d0ah9trpvbEGh2BdlnSd3do/ZnQxhV4pH++w8
5DprG8PQ3VVE7eHZ8BxjNQXWdCGbUwuZp4OIeZRNz2zXPHfV+0LXq3vPbPhf0pSnGe/HY4zv+0I2
fbNvLuQla4M/75uObWS4w8GGsAAWUO1u7TRr99ng4tzYoSqv6GBhdeWLhczIOh6UiExmld+bhvet
RJDhJcWvAW3r7iXG1Z5Sk9reDOLQWTUSjG65P/ebeZ2zdo51qBXEykM/Ru51UmzOPfJsTGPkEis4
nueBlJLIpT6XL3mnTyv+2O1SDzRnzhdprWF/UgfA+fFox8ojNKNtgZT3MG3ApVoLqQSMUMq0D5zi
UbYmLW5u/+yqhY2MMsynKNn6c6Iek2Zfvk9ShBPhVI7qVRa/OVojq3eXT7q/kyKzZ81Z15v9VZUh
ESQHmqLE2S+1gdOlTvg5uMxs/Sqbv8YhCXdD3Z8EAeTLDIBcna1YkiZI1WwSd/iFp5q9113P2tfi
rKlBrC4+nMqhaBjsvU918KIwm6PsChQgo9bAaiZMVOx9oy7boQ6AcExMM7B51ahPZPXte9kxt12A
JiW2dMOYsfDAu20MV2ZdFgsTm9V9wuYdVYg/zrC2fusDYPOP0fOMwE+RbFQn0Ll/iRvKm742I0qP
BPx7qLzhOe7Tx5E3DAzrBWGD8bLwG+UoD5WHfJGmtBP2q8BKzgOnZjiyYkwKAJbvMz7F8TrF41I/
nrsxGneWNU5nPCGqOlaAF5QVhdqp2suzOJhLPA9F+3R6HscMoV0asWWc5sgBNyVBvJCn8jDpkXsR
FdpFO8/eddmb9RVMhkUIRzNbp7gebqZowJtZ2OHJEHkWjoh9IsFqXJwHmqQ7ze3Flc798iKlU+fL
TwNZX4ONEheRA/LqVZ+StUDR2pnV18rBKjHOmvIiqcNyLY0U50Qplk0cqXspTOdZ2SpUUvvBMGHQ
/2WSjPId4C/8ev/jpMCqzdvSdn9SR8GmwPVQL6GaM2JB/iWGXbHybKc66upoHGp0bfjlhdqrMXob
de7iH2HNg6OP8AHQEAe/SFQHQXH4HHelkYAk1ZwGnZBs3nUDli2DeETWTWZe5+i4L0Z9FjJG/bEL
7PRJ1UsfGLinb622n54sz97LgDbIwmWaRd11FU72QdWLjEV2Un1DrmiRc9MvlNmV9QTFZacNY3DP
4/KnnGkJKqFVzepd2xc4t46thX510n8xke2RESS7arQuGYTpjU5QET7Eo3VywMi1aLzQdKxfKgGi
m3XctnQXDpY9qOFDl5gXsl+GTQY+VpaA6qmuBuquw33Gt51AXu3/UXZeS24rS7p+IkTAm1t6117d
MjcILUkL3ns8/XxI9hZ7axRx5twgUFVZIFsCgarM3/wRJpLG2nK1/w7T0+wLi1NModm9PCQTwnJq
NfYbnMSgX0hS+dYpSWXJRd8GDADtiPmRs74lqb0YE+msggxvqqje8lOZ9oVVG/sqDe3PUWdsSffP
3xUf9aYOwtZFVZTyyQqzYhU2k/qdKhCCBAUKuZ1uomEMIm4jM6YOd3d+k18oTlao25wix/JRMLH1
V0gV3rUpMl635lUZymDX5Vmef9XCHpu4OfXDS4O716qL3ezRTqf8cU7QswbT/Zqk9XS69Ru4JB4k
lv9W9OPG/4q79nW68R4zZNUEhcyItv5ogbtXoeIUvHsut2aM6Z40vcjhTbsckjFrnri512ZaZw8Q
qZ0nFuzWsZygSFlpB0srJXO8s7y82gRt2sXruQAyiPNDub+2lUr/rgz4YSIe4Tyx4HKeMix4xyoM
H+WCsM2re2ST9jKm8STaFkHl7wut3atFOf+7nIypdT3p/3Pyv4ekR+2N7TwO0Qf39SwciyP7uu9y
Q8zihvC7T+4eDEVx7+YzPsRJ8NA63EJe8X/oB5oC5MNz6mvxQmoPke4vr2LtUWoS1+23lDZSiBVH
X58f7Z4S96pedBpmZRx2QV9o637IppXqYGiUWmH6GsYlymzA2MUQuUYu5mqIbOvqdgz9k32S/UqF
VeWmtx31zu+09g5DEramURf+qI/I37Wr95dHAQvhEAPgKVZelGVnoD9LZTJq0SFZOoOkz85ywNL5
/UyaH4Y/TL+F21o478wGSFw4KXcoVPMSww5SuZs90i5BXio7GXFtLA02ziICG2RwFiTmGi7jhW9o
d1TOpXHtMdxVgCDKo49CFZI6zr0QEEKAqGfb6n7cOAk16s0b/q26nUTMwVie3C6710s0ktDLR7di
KWOggvaf5kJ+y6L5vSlou1tTEHIfgn/PzRfDKTU3c9ROo5RMJ9ShtILRWBbzlG60yC+wCOA3uMML
T18lFaWfFkyafTSnvLxQCE6AxM+Bt0PC4p9rU19G0HdK7SO6b2gO+PnecStnFwWR9erMPhUgMBiZ
3r32teu8xl5o70ATGUe43+lTxP/eKl7wHDn8Rg8UwfegbdDBabXsToO+iCLTOG4CdI2/tWOzpsf+
UU4trvW+lj9VQ6YfXWN0dnNpjcehhRJSdfk3m8TBT7stDoPt219rBXEKB7ITWqNqeW46UmEIZ3qv
v0MBOl1DO9P8e6jhl9erhtZ7aLOEdoP6ftXSHj9cNSVVxR4EpEMxjxcHMZ8DK4BnRFW9fBMtfTIg
h1EtxwuqreMls42t1owwZZYuPUigV/55OiWL62WUjRuZ/LdrXSe67FoP2OGsUbfDdr5fTW6QLkaD
xmuKvwlbxi659Itr8W1UDI5ltOyM5MIm4j149Mt40zuo3S0/NAXkI8Cx1MzO/vJrlM7cHMaVU7IJ
vPUl8uOUYTnIyB/zPsSAl+9X+NmH3dEtdWNfLrCpBALN3s1qFo+dqT5fDyZgPbudL9LCC0I5N0by
7QrKmnoggJ2uTXsZRTm/eEZkUi4mPWmeIWRaZcoa8Q41A4GYvtb/fbWKq10hXberyQXKboKYHq9j
wX8VbKx3rfvkJkO9r4uqfUxrtCuiyB3fJgNurhdWxo+4aretFAHt0N7YVhX81HyMWOtSt97UsEgR
Z1fVxzx3sr2VqP25NLzyTJmg3reODfNjLDAwZKvxIIcqnRycZ/t8e+sLSid8KDzF3dsx4sl/DHA3
6Txf2Ub/vohMkKbmpS+hbftHaUl/O4WHAkjNKUvspxBaSrPuquCgR4B7xgoxkLlNTXZBXnWAjRx9
8nQlPs6OXa5ltPOd6kmfWzbsdfwpUqbokz8pX7LILgCGEh9PfHmMzuqdDHaWO571ku+ddGaDEVoI
QLPrX66DoJfh+PgqfFOmdqYe7HWbirM0nR4FYRT6nqRVh9HXZBFuj6hY7fw0nZ8m8g4bxHHRFidl
vLIRSfjGWvkTGjzzL0fz1sCU4BRlYbTS0sH/N+3qh7LM9O9zZVarAkGcNxzTdPDn/vTM2nPcempt
3GPBYSNnjspe7c7zaWCdfRg837kLlk+ODThOfRKyP1Qochp96dwjmW7uK8PsMLQj5Wv2gCbN1jLv
ssKMd9i+9099GKcbt+m01zZJ0Nt3u+qbU8yvQTN3v/wyR4Y34Lu248/EU6Jgpajm/aSV9nf0UVnY
6En4OQb3sC5jTX+WTy4yEK+KlumbjtyYsSlZmSPhwQtSbbpz3Xrho9VTPFaGxKdgbgRfzaiwyczA
Uc/Ltge+Px8snJK/ZkqhogNToLWyhOVIg6mqVT33dd49QA9mkbn0g9FyNpkeq0dnmTVa3NWa/bld
SG2GFoJXSjtjLby1qUDwatIG/VyEdv7FxmV4obk5Xl+ctb401kKCk6geIiJ0pLz4YmHg+zuKmpmx
FjbbLUqu5WZXBh3YwgL8PFHoUar7sBtT7kngIHmlWusitvi/WZbbcuiXVZM9ka27DUhwsMy4DUyy
FJPO8i+XiWEHn+HzP8puwrYSZzU4eGMAJUzeCuREpN/vbOfY2P6AajiWIYg6thj2Bv0n02O/6hnZ
M4zi/tOQhZBdVVU7y6CjAx4NXEvbCRQApbb+iNYlEhXL1NrM2gfTzu9kMCgU5YBCjrZmeedc8165
6Xd7v3bmraTBxpSHeupr01GataL/qvrEupeWkRYrpQkzFnKq8zRD2JUE21B14aUMTSTXCpvqfuVY
LL/yNqxetfjVp/oWrIZwemhRrPum4R29bptae9YgDuwasxwuGlKAJ5R51T1/YPtotHO8qVkefDb6
4KeTZfkXh/QWDjlkktBwX5PMmZt+5epqu+ljGFF2MEUrpfA6VPCibEd5qbg4CACdSdg6uxoviucZ
9x0qaKWCKG958nTT/NfRYyQN3fYfLmqtvK5Uts5sq3CjS3eXlaS1ZcdCUQKbibHIDlUTmxfZnciA
xDko7lzjCtm8THN+CHULTt+yi5F9Tz1i/J2H7rHtMSQRlTFHRMhqXgq7v3Z2deyurkESf4scam4Q
T8nbUw4h8KFDs/C/bS/0AvEGxFPJ7i5WGAaScqc4Hr5G2Kce3J6tXVcZyAXWcfQyz9Olj7zyXrpq
zXiPCM1FGCOq1EtjTu+jRugFh163zbMTRhbuTYn2lnVFf6gtg9R+aahv+VSp2wi3mr2MdiH5dMcw
+5OMZlH5L+oQ7b0MlnjeBLERvBgJsrqR8ut6haLJ2GMUL9eWxkscLQk+TaUe59RYtCMH0p8UL0vX
ksa+NSWN7Wh8moxKGvtDU5Lcf5mbxfz+JMn9IThUWVovl0qWUfmgHBvvfchXcbLQPucK5QmpzmW4
CGzB7yYHKelpcfY9aRzvQVWr6NWpWXUsGvuuV7L1C+NgB6jI/NzHzhlA7EDRZSyf1XHxbhqNz35U
4rIVuPnGovbz2XGdBGF+0z+2dXTC1hSqoWocHdtqnmGFt89pHsY7f040uKv0ycE2g69qpHpnaamW
jcAyk9KcH2FedI+K60/fPrV6On4LlQGhQ8Oo91OWnme7wD8dxxDUrVrrk40X0KqyRu8XbyPUzqZ0
yFdWGTifIjh22ySf0wvq1sllUTN0p/lhSp1um5VAVAaxxJN2GSIRdN2UlrGf7pM0LNe2nT/hRN7d
i8jhUGCEPLU8i6VpxV57zD0lXYvIXo6t55Nv69sy5g2P0mL5lHgL9djEdNP97XB587qcF6CFJuCM
YDa0rWs5KFrdOuWUPBapYjnNWRleg27XcFR8BEwMtBHvLLZjXBqfdR6Ma79Q57M0o7TYIClkfRpK
FMjVvvxqRYn52VWN8uAF3mGa3Beqkqd44YmItZGcRfO0D+Ouvrv1ZyrAE8+o6w+uSKWp+ju/VuCs
LfPlAKPCvPRxcXIzrNjCeEnhLPqVVHTMjRPaxk5E5cwOqc5m8n5krgtXC+05rECgJUpp6BYrU9WZ
gt0SK4PSFaIoF7i28eAZ1fR4xXYkU+tdJIlgZp69n+emWV3/i0Nbe2/LcGcA4UOV6aeoxkMzS7dU
Z6qr5nfqQOBd1Xb8UvP6PzW6QzPM0uiiYasmM6rI8h7qooZw15j1of9Se7kCw2fwnyiwaGfePF+G
wvWfQI35Tz3ymju4r9Za+iQWcBBqnIWd76VPDujtvQZeGyJYwIWmUDWe/G9hgPjuVXIdTZlkHXYV
/ym1NrAg4KyY3GEfL2eo07yfSd9tFCxPjBhl4pz9lo1XM9ftloy/81hjY/Do4BJBXbvXWdDTR02d
gUqN7oKqOEoXIiCtwosLj+5OV++vEUusUcK0c625Od76SrMeMQvnaYyxH86qkKHj+i4zrAqTB7VG
LmFpUzzTTz0b2Q99ElNJTBXEn1wdxUvpq6uiGVfXyKBwzc3tupaB63aFFJLasTU2lVR58EZ2jO1Q
ZT98DPmSTrW+lnmG89RfIpQBO5Ehsq8RjcodELLofOq6+KsX6cpbZePZ5sU5Mtywmk6THgCH17vi
pTKguXoFhhEe8iLZ5PyqKp192nBcaaXpXi0JRCneqFl6KrULD0fuK+n01FhbWZY1QwhDfl7uKRm4
zr7ecreZMi6Rt9mN7vYID/n1mx5kmwpZpc+p5kbHxsdwuPPiRR5KZEvZxpTQ9UJEbVoAq5spNvML
+GoyxmhErpq8Qs5UOj+MSzx2U6RUqmBv2vpwlJBrdGMBiU+sEDSl057lYI7wWVazHZvlSjoyFVFl
21hMrKXTloBr2PU8KKb2bA5Jd/44JpMjtiFloQfHj/FR0aFyBkqkPQ81G99F5WgjkO0EWA4K6Uh7
OeC5BdQt/QLibnp1nwFpOf/RLxGaiWbQMlMGb9PbEWsMxfJ+Bl6nnY0EEyk5+1tT+pTSoZQrp2Xi
eZs45AaReUo64DA0+Y+8efvzyNvk3ALJu55JX7MM3Eb/1qfpDlYbxbj7I1ZF50QnhzVWNhlitT0k
M6hq1pb5Q2cOxkFn1Xix3N69oE5Y+LuyBbGU4fK1tlorRPnSHqYjjpsWmYB8in5lrhojvqd/ETol
77o1VnbZD2tesGD8mJ4BdMNiNOfhVNezewcXzd1ga5HzOzLzTelZ8fPcYj/kz5W6mxtW5OuyCJ6V
xpj5CinmhxicPFQlXNMlVg5aMNgH8MrWSpo4MLubsAfcj8Ilz+CxfgCJYbxW1vDC5rx+0JdFzzIm
LRmDYfmh9XtMIpd5ZuXc9f2YAsA0hrsbZ+HGb0AU5lcwqyO8GiLkcNOrk+YS0dbw8Ekq+rtEd4Nj
6jT3PH7011pVMc4J6vt6STpFc5k//h4rEye+YA8A7YIkraXjSNypTkF1r0V9VTpzJ1fu9Dop9yN5
S1gyNG8DluR1VVzYrCZHw57Ba5ecNlHAjvoo+k2Dvikjq/3ezeO0DW2nPnlYdzwrg/pLxr1sEXgO
cvspgLl5xpMw2pYDZB9cLMy1gwrheXRdNMXj5kEOWEc2D9LP9uR8VeaSgd99EnGbUClwspA4wSAF
wdYc49MvlYYuj1fZLTcoTcexj0mkAmMLMu2xRHdjCDE2bNVA3zvx6KEMTRRq38u2qeMW02OI0eo3
MmkIk+StfpZL28hzH7qxmzfWUiAteuMMCMQ8V6aHs8TS5aHfdXJ1HyEbuuTQLfXROlB7PI8USvm/
Y8kgq2uTbfYKFGuxjQMFCGYULZZkrfV1zoxPWWpN/9bVGxs6ynfVbB1Yp1r/DGFGTbed2rdxCJZU
mOs+GiaviaHos0vRhPWpdID+UITV7uXaZR9F68kO8/FpdML2AZlN/xBgMLMdeCJ+I2O+pqqqfeYe
8Q+l4rDV063xm0J/XNTJHdJsX7oWo6tmOciZHJxeWXWpq5zEAEu6RrNTURylMjbVarqTvz5EiNxj
FXcnf7z825V+NRyjaPghXfgJqahOWKm2LpNI2UqnHExrGld2lL0aQAEf6ibYuE6a3kWLlrJ0YZUA
EG3yDyhUms6mt4ZHiJ9sCNh6OkCDo2GvaKD+SNnWuCvuonGwMClWydJk7fDVo1aFv+QXdEGiU2P6
aE5nSv+1McKf2jgoj6pao1pRd6zul3CUMtONMwXRGUV28822pzXa2cNX8jfmfka/aSfTi7A56bXa
fTIrxbhAoqrWMh0ZW55p2H/dFZ0Sveg+xrPLZeVLKbk7o51u69xiWIMtWstrXNHw5loUnOQAs3TG
PvJZTJXGOFcOSZTgovA74G+TZuc6SaL8WMHRw83fJ8mFHGem3Nyzote9+LOCo+O5ifvqmUXcr7TI
mu9d5+Bo3mnqA44d7p3HTb9u2Bl9j5P+OVWb6hMc8eRUVlG/lQnW/EPxAS4DAQv2Ua9lB8Dzzee8
S3cyzwqjcaOiM3EOW7jmMxqOB3GlRMPapkQQW5S+/suuslo56LI8TnFTXa4lY/w48XVcXr7qcogd
/+wBhD1JK1Bd59KgiBXmMWsdL3e20xDgA7U0a1ldZ6n9vfNU7Sh9PMK8B1fX0zszbbfSNS3LJLaz
bLJnA0cvBQEo+ZJykPSB3U3PTqIoJ/m2178gCIpDgmiggVBAGpqvQpkpAj94+N2q5yJ8iCr7Vcg2
0sJb4NoasjmUyBn0B35xVY7Gq94oVH4LfUJPpDC/SLqqqysQ7BSYLpLL8mNP23gmsp8yalHDPbRY
mF8zXSW2Dvd2CRx5IcnIgdxjmznJS9bNwdkuwn7Vggoi9aawi+oLFPpK0koyIE2AENVL4nR3pjHx
Ep/V+sUe65BaKKwQGZSwZF8ilI2IHVewg6LdzB7+WBLuFPF07zXj5XY9+cgipnynoDc7RGH2aCRk
uYfcnBHLTrxPWmLlxzjGnU6aixz3BR1rMvPLqDlW7mOjlwdpycEz946FZ540qJXeI0s9P0jLsp0W
w6ya1dUy2dKnaOO3HSDJpSkfPI17y/zSuzky3bOaqPu+wDdjwb0Doqxjde9ALd+aY1yvsf41WW4V
NoI4jXLip031AmJSgQBahuNN1yDf0MISU6oGZmpfZRiDeMV5WPB1vMAffdVxHx2tzd9qON9pobwV
kwU/crS+SKvP5uJkWL2+lmbXhYtjKtm3a+xywWisL8jq9fd9OJf3uYItJuJezba1YyCOcY6lYGiM
COxz8Mqw21lYWSG3Fk2PVhtNdzpFPupHrHQgAJDbALzCQ4Am9L/3pqSKulr5X00z0t6D/5grwTLa
57GFoZtZb9naZnfo6aZ3jW+ld25dm5dJ3Ui39NzGuiVA+rjvk52GaftKRv+4xi0OgFuG3nCv7/6I
G9QGNL4y7LNQcXrWynY8Q+Gbmn2rUSSRsv81/3Lr/AA+0UO72VPhn5cHaBeyJUa2QBgdZef4eIds
B8sP74Y5azGqe2/lo1pLq1K9BGGNcVsi3XoHocvdOI41fxny+WIt5dY01166qok+5643bN1aiy+F
kk2bxjV/9Yv1mqubwxZ7czhGS1OMjeK4fm5yx7pIlwHV7S4IjXsZ89wQOyBx22mK7nOjgHXt8EGb
HU99K6Dy31FwTledPqhvZZWROVM0cy2jXWNYy30V7uyg1t4q1cDQtHGUg4yW4cxbeHbny7hcataS
h8DLvEcZzJKDl/bu6++P62EV8kg/Za4XoIs4lJ+7X54+KG/p5PcPZJS+m4to/2xhyhirbbeRpjKZ
GqzpEsR7qxWfnW745ViKc6ScrWzLMbU3TjFQepzNHEHoTrNZ7k1lvwqRt2XTiR8hzopkY4PA3ujd
0SCvB9Q/g0g0YIJxtqIOulAQj+xNllPHazFdacmkeZ5GgazUP4s569W8FUxrvYXtbpPEWD5Phkak
3FkgKiX+q/aijt1Zl73kFtwJt0e7SIP1h+yBnMphIntwZuW9kpahonexl9NEqf6ZQBderyJdH7IT
FLeA8Vx1i20ePpsWD90ndXTNpy7DDDnTVX1Xpg24cbvJyfN7iXO8tjMnPXXtrN1JdN+VDYyCdVCD
cl475YSYWeHcXUPzFjhM2VJHllg5IHlV7DwrLzDl5NPszP0H9ZLvo9eSqAnxRUe55y720o7lX8hr
UQ0y/aB1ifsoIYFrBNuIr4iXr+U8BsthIbQchtrEF3W5igx07uwvFpTbW5f0ayEL061PZepzO8XV
Ds5AyJ9TzU84dA4rLUDrN8zTk0RkcVXt+D0GJwAO81OiYuBCbj3//4kIM9gJUcaG23I17l3V2aSO
BrDlepzMKDpaivbyAe1yPeWXsC9yIzhf0S4CY0ntHgkpEz6ZUux47KefbAM0moX00682IsVd+L/a
wkIhvcm7V9amwHt8cveIlWnnuraKXVDE2See2e+TbMRhW9P/5dWw18pMxXSc3dU2qMz5MpTa+yRd
sbKzBZPkytRHTqvcZSSobxz9P3n82kL/F74//ppZvUqQ5+cXqFx4qtUbPyytt66HEm0aSvBLRyqZ
f2Ty5AAoLlVZu99cT1FWkxeUL3nP2wIQDup0qY/EvjsEB2xQnQe5EnwgvEeCVj3FAJRPZah9L4ep
fhJ2c7p0Iahy7RIrb4lauqQlodKld1hTNdzK0jVl+T/5iPskDJGdJKpySXb1lqJvc+5v6k4s4K6d
cxJ9i9PWOd5yX0PJX9rm6S7w6lNh+/oAANCOgHxetTnwVksOmBnvtbSfv/PejXBe7+dLlJn6ozNA
c5WBKIlCiP5+8uw2EbmlWjWQvmBG6uN0DrH0SzagbpZDZD7Ukx19btkpaGhQrdqmiDE/N/rHeu6P
wjrtF+ppgTMPaewX6bGr6iWllHcvPNQpQScEOnV9ksFqQAigykxnJxOjzokO+K0DFl0IsTx93bOZ
obgmc5HjyLeOF2OrFrs/mkiJjte09W/Kf9paH/qv78HG0K99VzydwCx5Yvxop/lTrkBkctowvJND
FClfqqqw9rcullHh3ZRoCJ7kBcgZ9ADAVKiFh075zS6uMJSd1bXZKVkM5aS/d4pfts/jbJhddTsX
mrdBYSV+lkPW8rBLkjg+OUt2R/pS42A1QfskjSnQ0nM4WD9ucyZzeHWgd4T/JqgkrAYx6VJK7bMG
0fAl0lMqBNBrEEQrWcCZVgngseMxZarhCzxUAzPbpCPzt4ymUwWZxLBRk6Ds2YrdLWu5DMhl4aKy
MqJO6/TWz9S4VIsh0Fj1waq1OvNVdaJhC0rAuaguXB69CLpdFraALSP/Hs04fZPG9bTTxw7+UVcn
D/YMlGxpyaFIE2PVdVQ4pOkYsXeC4ViupCmzNFt/VJrEuZOu3gq7vVu54O2XiyhtVGO7dpz8bn6e
Nbt+cdWK9E2pb7tAn/biOpm71qOfKcNTOicVlcb5IK6TfpuMJ62lYCXNKoWrVy/Stf/PSW4KV29a
ykS3STlVZ15Vurau0NnHJRf8g7hPo4AWHQc9zQHB13hTe03zAmnbnlHC+TN2aProOKOSuA5wSnjp
Qkti49gkDeTZPAkRb1U2Kqi9Kn8EouhuY/QXd7Apeh6+eKUkLoYhe2fxTkkNvMTT2j7+yTeSNvXH
bKdA81zZYUul8c8gvvWpaMiH+pn1n8vePkutMes03FFVsm2tABNw2Kcfrnh3I3vt59B+LAfkSX0j
2Um35RbxOfPDcS0w+HSK/Y3dQHb4PUmtdcxEcwzqtDn+c5JEuSmqWTIpMittnar9eA4dAPTaiOAr
tiek8svkpV74eVmeGQeDUutTD+OYNRUhyC6sNAqb/3jqYKwbzIQfCj3i+a0X+c6AYfXW997roATN
T97N5O666bM3YvCb1I1+LiMDk1rwT5sYv6LvywdTlesOTskL3ckSOExemW0tTR3fpj7BeKACqK2P
ORJ5NhYvWaP2JxmdexSAzCjw72S0UoNT4+nukwza+3IaW2S+6+SZtfhRQsyqSe7DGK0tZ7n8nDXa
KffZsskU+fCwU/V1ZeYH002Nb6WPnPpiSula3a+EwvJr4eaouPiOceoU/KdiCLeb36HD1Do/fUId
siZ/DXVy9cNVf4fGQ/d+VaUfFp08+8NVc7R/dT0pnzGyKHZ6myt7spJ4WINa1cOofANLZZyxVTcw
Ghyqr1nSkdUNw/QeTZzshZv4QeJv08OBMNTo/zq9tsf36YZppTJdLut7DlyrBEp4U2zydnzXGBHh
EM/oXIw80xdpNbpvGiBZCIkqA9ZGN5xloLVnSEpj0eJBPfEL7KX9HogjH6oJLx8my5zfV/jjI3Vc
STcBaLjrdzEzqH8zFf9VPM5U0yOzRV3vz9NkLIYVVrTmRsYzTQnOcjbr+vvZre/DbBn2XDQF3t9X
4GY3lZtP94kfeNgwa1tp3Q4WEPl72LjlNrWNiScUsWCF+Q3JqVPBnrSm8Mj9NN1/mBb7CHu4A5lm
oFLyHvZHNGo8lCZ20pQBQa1jSP9x4Ppezhv2Jl4Kw+jDflU63cj0d7fLyiXc5dr/hwEJjnjKjV6m
nDPdr+6UlBVSGeonackhVwvKq8ugHJop6LFJU83NHwO5qVZ30pdw4QOSyi/IRFGPbQuYNiuZ3BdY
rUxujNriUvW6HW71r8EuKHPd2rcYmKdIS4dxfZ2s1FWzg6mNdMxiRSurCeSTFhOfZWGR5fwv1UZI
wkMWINKZK04GX6dusL3WUv86s/eL5GQO/Q6ybUOZDl8YMYe5WsD4ULNCNQtPTtVn+kWGr2Yy1/G6
jO47KNa4h6V6CNQ/j9l4RphmGGQ2zwC1PHvtd/TKUIVESRnj9tB1lQ8cZAmXQJ1c5bEY65U1Dq29
k+y6qTSofSJ1sJOMO+joqVs5TaQCe14S77egtLcJCnOnwLG3/p5WSoJMjYFZWeyxG55b/fXWFGlr
aWYeJEZ94bTcRkXa+ta8+rtGIaj1nDwKkppF7j5DbU3f3GfbHpo3LXO657it9qUZN2/k4WOss70v
1zHVXr6IqfJnMDijn3BMqYmQuGJmExigE8aRVdIyWo5kXBR96PcyWiYuzz5nYumwjOYGJkBh6HcX
GYVN8oZ8Yo/AGIOLBL18sdgovONcK8O7KJfUYKOuQW4z8pPttbkIc71rdC0jTmm+j5SRBgqUv/S9
808hr9uIFH7lan+9kIzMZDnXV88sJYZ5j6u1qX/3VPdpsm2gMLVbbowJXUlpwkkyH7PGcg8xSjQr
Y2nKgJqqHdz+H9K4hWKF+gZ81TlJ1zhbmCfaeMxYZPgOQHv9sz24/lm3SgQUjXgAHkESDGL6iBHy
0ofq51G1yp+ov6wFyKMquXJmc4f4ywLgSWfEO52ezR0SPcbn3B7/KS3NeGjVtnxdJg1V26ztsS1f
rFLd+O5YfK/AKq81hN2WxQOwPCrEO5096Sc1dsMVtj3uosBByGR35Exxc8H/t3mGqcOuElHKCGb5
tqiG/tBPGM43CCR1YZl+rnslPsexHW6kX6YnMGhyJ9YRb24WxeVwDJChtpBbw/YWMTMnnd98z7bv
+0o/xWqhcQLYzx+05KBFCfR2Sd/+HvVBlb2g1Zsc5mVUggNrbFh6jLR4IYdxDMXpTakH+P+cXHsY
Cpul52PMAFB626cKTiSZMj6SrEkpgfga8GjII+zrYX0lc/ylC9Xx0a38zF/VoNNjQ4/vpM+qKF0A
fzn35OW2jm+oLGD+U2W8FstMVD5Z3B5v/TFPjDuIkhgBU4a89Tt+t5nAEs1Ysgcdcl1ZYia7NmD3
nuZjhfqLOq+aBdLyl4jFRvHJx8fiFqGZKIHraagh7JtVd32N9sFvYqgQPhO/8LdoG+lXdumNHWrF
wQ81aqejkEiln8r9BCwmD+9js/gZ9fr8nY0rBKqyKh6NoFcuQaw4a+pY83d/GI5jUo7oL2PwYhip
t6stp/7q6uNKApQQO+syqsMzqRb1WQvih072bCBtQGhXVfei+dV3kSqAzN6wxFeypzKmDOabaNG1
i4bBoDwnTqh/083A25b96B2RMt9ffexTg/o5ZadhjeRE+jXrgPCLMjPZQrM0vX+tOvvSZ2bzpWkR
kMjI7jwhsZGAabNgueudfY5V7GI6z7OvCs/lmKDxWsxoL1JyfslHvd4oVmLvwmU/aiIt9lipotpc
3aXx0G47yzrAYe7CtTf6852DjAgURbh/0G3+2nRbfTfwmnlNAIsiSOzPewAwybccKakEE27SoylL
azQ/pZubMaTu8+2P6OUepcL6okBAXQ9Z/aBaIf7no995QDt4qF/bpsleDDOs/nADYMRBsdVxgnuQ
rma0grvlApkaK6tE0dW9N+nZY7C4fQJZ++R2/GRTrcmvXYne9wd3QCHOH3Mqkvw6E6ATqOosL/qY
FCBONMpWmrcBaUYowKGR5Wm7oWzCh5jFzQrbIqjHOoUCIwPKJE23wiVbSfTpgheF8Tkzf85kG968
XNvadmA1iAFFGnLv0CfHKQFygr3OXpqW2r/35Uufv4REjbrVyfVthsX5th0UH+4V+gJuYpkv0oes
aK007rP01IPLg7Rgl2gV4aPW9+EFLlh9soGbIRlRTt8sOz618RDuG5Mq31szoCChq/i+AmKY9gjZ
RmjA6up6NuL+a1gnj2kWmP+OcbTWQ8//4Y8d+lxNaH6qlHLc+jZME8Mxo3XetHh0muV9rNq4jFGa
SFaBbzRnzwn7l6A1rcNQqcXaL0FGrwfgowNo+6c0s/sXqJ/GxrMcGH8hbJQhRCdkuZSPl/hq8OFC
3sgDkR24W9xohrUQA2TgyjSYbGcbOCO/Jt7hd5k3rlFS57XVZJAuIb775w/tWvUpK9jJXvrkYJUe
XlkJN4j+P4yd15LbOLSun4hVzOFWWa3QwT3tcMPyeMbMOfPpzwewbfb47H3qlKtYBLBAtSyJBNb6
Q+k/erPF7bSzyofQmr8FVjI9OX3JDdcdtENI2ukmI5awmh1LnOYuVrPEDXakH2NTxbNYD/qL06NS
Lb6P8msov56xyTom0ROHBP6vryaYs+6SNfmjjFj73VhTNzHI3uWbLQcG00ouk37yIu2BvHpwq3Rh
P5kJddoRBB7lWL0bzuT5H2SfPCRi9H8KGagVXkGks1SMKderxX3hsGjIR13B6W36Lvwbgo52KCO9
FIo4wV/Iznv4G5GgjRFrfu0nwQ7K7bdQtKhGpi8utCQ5JuP18YeJFvanJhyUV2dKH3N0/R/lkNMg
dZDrqDPLcNWk3m4PuQfgn2upGjRWW4jyydHJzsKTmznlThnJRL4LisxTHaKclGPYoODFsovVPthV
UI1vKP4bywHBFPztFDe740MxneWA36jGbY1zQ0CzRqU+LLHr3KAtjm1uXWQBVS1V0kCOz41HVGSd
MT7WWQsqQ3UcbrkmsGu6x6jVb3PfFxvZnNFmPkUdNgOymY6ANZUxzwFpZNrdssHW+FVbbOT6nmUu
8jQpecDJhvi8NNcF/of2h/3Bcgo3CNdg3bpgGZVc5cFMo6nZuGNFIahtETyTbTk080Si0tm75r6K
HfPoaSlkOVz/LtJuK4xgLIH2iTeyOTjwABEtd879gzuPM8beiXmP8zIwNgWOKgCVeN7IziBmpGY3
fwdaUdwW0+yR1A57oNJ3MHFznkMhJTyJWoI8i2UtQbaXU9lbS31gcPvjUczRKdXt3pnKcRiCsOB+
l2Py+VajHHJ0/NLbp6KJC3O686esOk/8iN8wiM9FnWq+yWbf4EUHWuqldBGF8Bo8QcWkya6rxyAK
v8kgaPZooYsXCBGFOxcgnQ8ecCBsR6r8pjcox26jprZgAnSfJbJOGaxy10d+d+phnaH64r8319Gi
1rsT4NBgmycVD4PJq+2TXNhF+hVNFf1xWdYNgxZs+QHWR7mGe1/IOf3JqrtuIyf0YjkoB5gaW4nB
z0ms/sABBNtyTmpYZFWBTA2r75NPInfjyBWjy13pcZouuV1zI+sbqrG4l+MU2O2sbEqO0szc1AeX
/Ah4BEPamVP/wH+hCPaOmgZM7aOT4C9jECpeQv4V+c8aCu3T8iJGQbbcsbA0l3+m/IPXWcsfijEo
N8sf/C7L5X3IqKC3LQqwobm8czmd0lh08qzmOTW7cwwRiQe2kMGTinhS8g4/hk0C5e1awLP/pY8n
AtncK7tIcYetAZblFDmdQTa1VBAFi9IACpqhlOdG4CLXpvy48s4xl1GJk1ybcnQNtnmEfnZ991vn
VQ4aHc3Bt0zsNQwrOZTD7P8NjpH1HDAiiOTwh2rbbO4o00ZnvXLjc9EN1V0PXbwKYtN7DVoHqDTu
dWfdT8FC2zDHzcSNbxI66ttqwh0uTW4SLSpHZXMW2IvAYXQNtgL1GeIktt+N9Yhge/3MNvGb3PW0
ZCoAbQTZ2R7K6utgP1DH49mGAuiwk10l3psbw47ts66k7l7rnL44wu/CBDej7M2mfWKOD3dwqvGt
kV8s+S1Ihx2StfH71wBnG5fCUz5/+BoroIDZlDFNq4N9qBZwz0HfZ+HOqpzklExg4XmM68hqsX5B
OmweuGlWOmga1JIQxOuutanfQDu0hwiE/rKbUaMUKCC5dCimfuWflnacd9EdrDgJXVCWS5+cCDfp
Ek3fMyFgIaUsJqP7PHWASmULSHXznAXV53yMq8sih+HUINFE01e09Iw4nApgB6EZwN2tu8uUUt1I
xMCf4AGQR+jxuJ0x790BFdKork5tWIAK92tsSTJdUfc9CnYvSeOrLw6EXc3t8Q4RraHkDqYYOkp+
BXCRbRvW3YY7tXIOKIK8RLnp3MX1cqzod84w4OixwzsBgFviqE9sDuCMaf2rPECBPfSx6j3JlmNa
+kaJXfVBNoNJtfZmW/l72czrqnuYjZnfsBcOr3rTNId4aMwHHVO4R9a/wXYMyXQDDUvAONMnDwAW
9X0RqcNW07T4sYlt3FZYZg7nPuo+y741OFCU7p7VPM0tm2f6kDwCqx4flknkB7Rrgu2dRBX142g+
FJYSLKwxCQ+SzQVk1NgfR5v/NjvRLNFM3uaGU14TX0vmN+qZ2h6FO571ik9uBd0doWbkO4dSaC6t
h04INCVgbA4AynqeXYwqak2JX56ag2rfrPuHHtktZ8lrqhN8HW2guAGZGTxQlvi3KLS9GxZVOg4m
FXVxOSI7U0UhqE6QwoAUdjHKuVX5ORHeRuGwA0KkALvpvdt6HTlqqixdeSKjQ0bsh0vJ08pvq03o
kCGWTTl3KpuTrRjN0Zw8GHVOgywkdQTbbLNzY9n+rhZGS/4AfmdAYeFBN1v2bNMYLff65Qaett2W
D6q7y1++PKiJN/CzKMfD8hyLvKDj9kr1Ngrzz+8y+myDrFtpatkWTG5+6gRISR4gVZL8mZ/TvGtf
ksopENvX4WeLgISK3bXqepeS6Byeq8lSXqy2TUQuKPsRKPrTDL7vzSry+FggnJ3mnntUora5xeyD
91Nqm+AwLFsop/Tf7aZ7WO7TeownchY2/zQ4scDe5RphqwqfeqN57FJ+XEOiUnuwFWzvHVSxqiTG
qljFOjj1OvChlguFrE7dh4yCxLEbfPUZLl6Ld6uXfRuM6CZ3UC0aFoVJXsTSwYWBGfyqDm2zV5KA
9+Zk083VveEUmHN9nYHnzF19mNrMYE0MWlwUTJYz2ZQDf/SVvq2gfcUHtA5USu3zyYsryHkUlWmv
l12vPZS8rG+mp3VQXkZTB/XBaX6WAcbGmXA87oS78dx77TGbBnRw/9PfByPrSRlS+JmQG8xenTiI
bmaf9ueZDDVLQkossk8eCvaDN3mWxp6B5eDwVbY+xK0hykA1NVErtFH+uMx6LSvwnJ2t9wV5O154
HfijqU2tse0cpdytA2owRFszycwdVQkfJECEjjo+Qmhe6KgW6J75IAfkQYWlgBC+PMoOSwTKM+4w
xaVCLtud7C087X5rqWygC+zHAQoIFZ1Vo0Oe/e9CHXIY2b936Y913jqF1He0LUMwqXZVbs2C73rQ
oBkq6HwByd9n0znHSoLm6wxVL7LM/KLF/nfZkv2hrqoHHXm/neyThzlL2y0wkQkgK9eRfRm8QXlp
LPmCjeMCUpgOluW7D7AI6otfUgrWZzYDbOvMu/S58gDzYCmSDAdLjpC2j66zrgJYvXQWdidVfDdL
UgALvjhXf45jx2pWsOxTXR9gQPvtgkzWfGc+ZTomLHKUUm5x1z1lmRkLDn/U37TIMnZ9Wbg7/Lr6
u21b/R21y+Fuxua/jmvlJ9lliv5lUISl5b60tWCJXCf2LHBO6lh+kVfQfP5t5CSf0t/OzuZkt15D
6d6wTmFFL/ZQ20kpEQgxsCzOLfRC8sY/aZMGBqRQG9Kvhrs1jGe5kOwLc8sGOPkktww+X0rZ8nvF
3ZhaYPJfPOpttQ3QHIbsMozeckodH40t2bucNrGu71WvRtF4jaLM2FxYek4nozeK7QpD73K9P+TY
KmyNDJDDOqDnmCuFZXVrw+5Tr8G3k2XFoXWg2UxwVtVQX6TT1n6tMryrEmlLvywGykLi737Z1dYj
Cq8lkLa1VNuz7nWg6uAGlvn3tX/qqaYA1Rn3a58M0dGoAdyjfF37PZcEEc4lGr8rgY9FZ15HNi1P
vtoePslZ7Y63UnPMizkrxt5PxxmV0vTNJIv4jwgVYJ8PoYOfWBcgmu+haJC9lYVhy9AAZPWBX0bZ
v2G4F1dacZVYM4lIg09zHJ3Kvv23y1RYIkjkmey3VG+JWrt+T1xBaqJLTpxT7FTCui/30wgcdTMp
Y3UeVfW+WqAANB5vUkFM9nmJXZ07a+LbTJ14mSVP5aGqovo8+sO9Fppia3+CPcYFHuBOqfVU3fhF
H95ndl271ii7j52uGHEVMzxFffrPEo3QjnBRFsJcfgufmwgPCNE9jFIEReUEcWi99IvGMvi09sd+
1h9KkRUYu6C4zW0JukkptlNDen0n+7wkFqafQBW2jVVFqAIQuHRmNQ+cTTEhaqoyKdDzNDnKcXkY
ApDuEG/QU4eXe1sH3meblXfKBx/qTbBNoiC5kW9ObmUfjlR+f7djF5MxCBLFpvXK5CYHRiuEoSBP
+y4XclowtJaJtQia8iRvd7r4FSFdcPZTOEHLJV15qjTiff7nZdF9qLOifugpRF8mdc4u3RRmF9mU
Z7KPJQp6UP9TDN4Z5M+NFtwzF4hGgzh5ul5BdzUXeXczp9hlI1g+D9pF7ZvuXqRwHIcsTf5ugJe6
jR/9Y+WejYaPWj5TJ2nOJHLzo60X+mvkpP/ICDv3L6WeJV+QIkeJhjWQzHmMQq8KWRx8uthT6/9t
qqIJCuN91DPc92DDrvszSqE6v+HI1eO9Bur8wUUM61jm5QA8L6XKFhnBN3VwbpZFSjpqla2N3tiP
NtFG/MPz8rXCsHw/dal31acKoMByvcaoy22vAlR1U7GbitHQlVK7so8NVYWOg9hpjiJGqWgvurwi
sKlBCci+XMbIOaSPsEpfxFYtypPb1GtCZUdNUt+ACFQOutj9RH7F3kicTegf7hM/ct8DDeRGT6o+
/WCR/x4i49Si0W9RnwEDtHpzI/vkIWa3mrV9fpGtaNahnzapvW9baHUjmKprF0WsN4r2jB0Mpi6/
u2SEHMSYJKMs/pKx5jlknmXu5pE8w9bsUP40tfG5FKybsemEYQKYSqjj36Af6dvICaqnqsVLc1AR
PvC7BtuSKHK2QRq5X0mhIrIX+P+C1tsFyXTNZ6XGqRtialjU463rKxQMJYs1RqsrKvNG/Oh+9clA
eVAG/U3OXRmvy9zlMhlCKOLK6lzybYNdtpU4DInYGJLqHf8p+9gxOKze4c+B5lghHWtTnqkfoz4g
O9YwtO/W68jXiBJkUqNBn/eeLJqN4PnP7Fhsdhu84U4NtwlJwItsre8DlO38AKf5R2ReI10v3pqq
j57MvPmcxW7xOSFffg4AzOxA2Baf7WZUQOLmEKRFs7OaeKOzL7nLphPeWBzFlNccZYMmK1J4VmQd
pVaTNllYRtT2C/dw5dEvs5+yu4fNeBh/RyFL9CFKG+IPUXZLFjjyvOkLD8AbmOT3a3VG8FPqPy3X
0kf1UBo+ZkWVkb0WGLPuzCyMj61XZSiQ+eFDlBUugHJG+65ynj1MGOVgILpSt31zHXI4ZfVvC8zi
WCT5cOxggr825hxseqFcPo0hmjOx9gWyermf5yq8FloQARlr+Y+yx+k7tIUlFKkAFEOT3HyeehMY
aNf4LNTEYsyN+3RTiboXbE3A1CHiuVOKT6uboxRc/AzQWcRZtX8ukjDcj4P3fjb/PltH1zMkiobn
EVT7/v8jrphAQfAYPvqZWeqf3THeUhWawDKC/VaRgNjG6Bl97bXsZcHJe9Vxdsb+Zz4032oFMzY9
9F1wFYH7VKL3jm82NFKsASJ0C7lOoajVxsyETW+LOcem7oHxPnb2p6XI3LNDtsyuRTU0aa6d1zV/
IS90YGWPcedgdsferPWDCzzuqwAttZUXvEZoU9/s2qfYJfrVdOapPlUVcNpiOBvYpjzPU37Vi8p6
M9xIvaLILgSGDfLuUzGc0DUFHSya2HzCelEK4yiDp2qgSmvj2CJHg3J8yfuwe5KDpn7o+ODfmr7A
rsoNX5GVVq9mP7kFK4H+PPYOD6LcU6+2Yc4dJXLQvnNdK1W7KyAvTf8EyVjvA1U9FXWuH1oDNl/q
YakFAUzbRImTvdqaNb5UebaRg1IaBxrMdysgwyq7NA/cYT0H7MDN4NCXTfUlY+vm1v30DRwuSwlf
ty7kRprHZpzYbrl+cDAgmuwXAs6YkmQmmfpp1RKR9JzS6im5/9YXITF2yBFCfPgoGCIDrT4btkmf
GtjnWCDlxEHO81OfNQyFVYtdOjamu2JorFfD1pTLYKUlphSW9ZrXzfyEXOBJtpSILsyni6ibP8ke
NYtfVZxAAY0zpGuIpTh2WDzIa2k96cga38CDbMpXasMIuhNWdlQU49xW9xPl4tWkKcHTM2PDBXau
yNL5AN2tvgKjchFOE+pAeOeKerEYH90alXDRKYNiBY7MQRVt2al38XvMMmeNzFObRM+cHPHWSy5p
r/ctFW9O54DvI6BA7az3ZXwylZymHJEHL7dM76SZunNSKc6HVTdf4HhgMC5PoSTD7NN6fLTjrD7/
OfwhcjkdIkfh8ThNm6XtD8Z8QathUrby1K+wv8DE65xbv20vjSEvwl2R1oDdGh1FPVHyospahouR
pmzLwxIpT+se4prZzPFGEm1kH5qnbnNAuuAXISKAxb1g0Dolnk/ulHyTSLE/hEP0Rp3k4IItW0d/
D6zws3UwzNzplMb5t8VKUl5YxnmKjqlL1vI9QM0KfBDLfrVD/5P8mZLs3Sblt9N0N2PUzEe1DaxH
mGo5yafyvkToThIcsHyftmuIq1Xm43op1A62wCx21pyxpR/16MEkx7DxJqV/dQYnfYqL+SwHZVc3
FnvXs5vnKp77Vy+wkYnxIFbJwWnIxn2BfsGhG9Xh3usQz0xbyId5SbiXpW78U4s70FeSCeLMSq/B
GEH72QZj7jxKl5XeAxYzlJOHUBj6YNJ+JfBKdBZ1Tz8tIXJg42Xd8PBuAzE5oXbuMTOWqmNxQkK9
CBJ3K5uGnYy7uAjqZVTt0yffHrTnIlL0Z7MU3Bvnl76zHyLyIKQYzT5E5kjoO8tmP7cTRnwQQwfI
/uhsIwUd5nspBb2ETtBfAOJPX9wQqU5Ds3xykYT9cUURhgfS9GUVli41RICM2Ob3hsp6NijVzbQM
6xO2Xgkka6pHkmbRdwhjohKzDAaCTWG7w1vZlfVNBsh4MIAAaAUtAwkD8+7Nww1JZuuT7NImEiee
Fm6agkuHAmfBb3t6gkpooqmHio4vkBjyYKqac+6S6N+1S56hd7RrzM6/yZa8RskrbS1HsC/E1eQA
7nvO2WqUf2SXDPs93ZhIzC8vjChyoZX1AmNG+MlGvxBOqAQkLzjkFc2slkl1nfTPH5DJK8A5EVBn
BG1Q0Pfr7LjMXbHOSUYBtuSLAUSKrG+SXyNt1i5F6aFIkoq0sOZdEtElx6UXqFfM4OBlm0HVrQ5W
/TePDO2yFMt8t379o9kZkEiX0WrIXzvDSc7paOjPTQcLpxRgeFlbLCu+XY0T/adZw9uRpUYZLEdl
qbEWwXIuaoT+i6phgQy4DYAFBTVUG6Lom0ihwLyIzZvajNq0m+w2Z3UcVOzgGVEQu582y5ys8beo
4Goy7bLMyVhZbcOsRgT4XEbFJ5lBSvoOgk6axIeFV722ZS5Kxsiz3J7qLbuu6D1QtuVEObxmrqBR
A3iTqSM7JTtbuhSDFvkhKUfkq5Z79TU3f0As6pBIwaLBU18EpfdkSFki08JdbZmHFtsZ4N6DTO3I
ZE7atAb8yLI7remeKh7f+0IrZtup2eLb1YXdSTFFu/k93mk27fUaf7YXnmOGiJgdesahtFggla37
5nf4zMpDSDb8riiuc5/08LExtfoBazp0UDPgb/cJo5W9q5GflsGyT541BcnVaDyu0+XZct0G8Ra2
ivUhqUgqgljhxeRLo0721nvdYzao5hDumrI0MKqzgpKEX1pc+LSKizxbD5Xvhe/Df8TUds1I0GvJ
Qy9EFsUV1hAjwiRNb9KrfDatD6iudT6palCcPzgjy1ExYJDEOb+DrAVw+/cAznC/ZqyXUgBFyBny
uYjuQHGqdYCDQ6H5uJInEb7LXfrXXKERRR7t7nRo8c+pqr9gRbfV+lDDGC4/iwztq4ysGvKDyZw9
yxZInM/ZWNbLPAxF0AlHRuYiBzGAGlDWQbNRXrWzQmfn9ogKyFGlQsDeE7go2dRN1KETE8XdQv5B
UYXglV6zOxRN+efWM6rLoTuj+RTlV/hOII2QY4svnW9ANcj8+VeH24x/+9AKDx+CNF+NL0t7ifR8
nrhbrNBiclxqtXX03LxW7WhezRRjvogiTiFamqLxtsBP/zqVMTr4e3Sj22gvm+vkqSmjfrN2enG1
BWwQXGTXMrpGKypQP8XT+PofnYkkpYf92jV01B7xOL9fztY+s6nhMzkpRtFxjtfb/xooJ5v9hQIf
DkbiSgNCI+dJaSbU+juEpSzrHJLkn5CFSPBlsOxhOfwe9TUeY9SoGIhlIEjQC4z0KzcIozkgFtrA
ainCT679t17E2rOE55Zalx9UmJs7OSYPXvlDFQGygTbse4CMD7T+Lzsk29vuBEd8s77rFi+Wndll
+MKJ/w5Qtoger/8VMtAV70yezbq70dE3eFj7lxlrWxuCXR1kyctgu9p08qa+Orf5/NwrgvtmNPd0
qrMvaYYzYKQF3tVxgvbqtkW9L2a8LEuEyHq0cbYGvuO30rWsl36yPyHg7Hyl1BqAiZnd8wDf/zMG
VZtmnp2vWdGNx4xKCbgDwmxwdV6O2U2XadoDHGlM6kVYVGjfCgv1SfRuSWTqKB3JeKicMUqLyXDD
Pmc3WWDAez+6LNSaD6fd6IXbUkEsR3Yu0DrwzfHH0KWXBdC4TwZVORkmRoIDPISDIYrmitr+dFXd
f9TC2nkhR3Rzva5+bhzUTm+BG/kwaTL7OmegG4B7wZCfxvhTE+XuxvDUYo8x4pw/qHgLHxZ0Qu9P
VL9G47OqbyaIlZ9jJ4lRKsLNloSr8dloK/fQgVQldU0zGIxhY2u4Aw2xRUmNh/t+ig3BuyelG3Yu
1lMxQmDYy7kYuQebpOT/a/JILyDotWmquublzGDfd0b86DlpcIop3TxooWtdwO8lRx+suGCZ1DvE
N52/EOhoUVy2FbhhubWDGG2xFunJnlYa2S8kXHAEk6fyEDd6xR7Jj3Zrn5wTOZ6xqSq32/oYRT8N
iabfe+5EK1pWng2qH+4GPCTZ2/+C0fZapd8HRKpl1wqZVaY4+hCLNrB5rsAfnKT+XFDgmOyF03UV
rJsioWxndrjsTEjN41rf2+pOjkeVDyQydH7+oXEnm+kcZ/tsqnFgXeEgEvzhoai3BePd7WVTHpaY
qQsLAQ383tqN2ZPIAUwS2vrWF/CNtAIsHbOHlgKl8pB/TnNffVo7LKArU9UrZDSQQ5WKpwg8zNvQ
V6dlnik0UQE62gc97Ds4NTRlX2am1SVxlE+yS06Fb/gtM2NkibIA1HjoKm8DMvSHeeqag2x2Ojjr
qkeBQTbdRvvLyPzoSba8FwSXzbfEr7qnTOs+1VanvMXN6D3I6yGWglpZiKh+MjzPTa/+ECdFESwn
4//V8/+ICYam/RKRQ5vdAA3+uHqzAQDuDejy19Qa8qubRODDAGP91bjhj8FDxt+Au4wSePV3l1MW
nw0/wNaoh04YzPrJbzoUgAul2ZpoM38v+WaHVdL9G9X+t9rNu7vRgbqeXDbhsatn330Y35g7Gdaj
YrOLUiMH0AhGgN/VwP7LBz+PwlWPHoUrzHfqNP8+ReZuBEr22aa6eLLAyB4r1B6+mtaTvGCtqM7e
nPPhjFr3+FccQm4TL1SqRoD6Sd3hgViNz7YHJNtDIuo1CcZzaxv2KQztZjOlI1vZpgPt0ynmXn6c
8jshP1023Yc87szb8lmL74oVDR1CeaN+WvvqMAn25kQVXpWXq39f3ppnCj1+dF78h9ZaYzzA8nJn
7Sgrh2v/UmYUo8NEolWOBp35COyq2DWBWt6mNBz3cVqYr06BnZ+qx8E/GRlGbkjmz7lJn4LS674a
uqlucxZPz9QqQD7zE3nobDPZJoamP5qWn23C3nRfA9A9+9ibs2tWZdEVsRtl76qO/lq4FVXgqnL+
DXbIGGV/oXZy90TS0BfZxLlFtyoiubh325Qcou9m2jKCojptR0Z2QgxFBK0TyRP1cCkr8yhkfdbS
3OTZybkdVVhLlN3WWls5l5Sy1jg5ssbIJgawv4p5a4VPjuQU5DYAHr4OYxtsJfhCwjAyfkK7yc1D
fqMW7Lq8KPELR3nuQcZINEeVqGA07eRJdo1R09wmknI45jmYqfC8OfH4CfCDKJOjYmrVPS/UvP9H
iRX9m5Hp/R5LxRA21mQ8yUMJb/OmZ/mxRkJu6ZL9qTM9VKzwrpFQ05ZdtomRMt4TSJeJ6XKg8pL2
KC/JrQzzEHhoweg77qZ0hz0Z8faGwFX2NAld/2Hym0NPrnXbRWP2tA78N1YOqgbgQB9zlq0M0/oc
uqKSzFdEFgVnxP6nEOo5g2KWiMop/TEP+/5sNGP1lLgk3VOUB19UR/vUD7X3UHuNnm+cyoPU0IyO
v1db9depDFh6ZcAS25IMpUAa9zvZKYMq36+tLVbgxTlF9qUNE+B7WmX519L9BK/Ku+GO5t3GAK/c
nSHEVSeNh37ulLhF1GM1nGaj+iIDPYrTQDDEBcbavQR1G2G8J+LSaYj2lsF/koyZIVLy/MrHB8XK
1UMNpVUsUoaveR+hDRpnP0bksNAEz7MnBz0I/EgDuYxZIiR4zna0jxElmOCNAQw+dProS+SYnVDU
9m5Y9w5vrocmA9086NEO19C3c1sv+uL31rSrvLE7y1FLN858t6pPXdqpT50ZfymKKPqCS5d2LB0X
6raFEeO7IKMWXQanCR7rSk+ubj26O5Od8PcerJ0UZFKgurErDuF5cv/YS2+8uouA68bOnTeNr1Ic
fO4GsLCaYCCrVvLHWKu0zv3/NQ9vjuGgsRbHAdAp7qEZPLZB5JK/G4u7rWfFXfbLs/8OBpkXAgsS
IWIA2Rz33IpZ69ShybTTOKZfnRwlmkErkXMHHeEJTERoxNhaiTNEU2HmNaG3+2NABkdD0R2xQko2
64z1KuL9XZPs37WHL0SvkWROX+a6Lc8oqBW7svaLM86NiGQmyfwYNrl+nJsyvpRT314SteyOI77g
aB4igqvyTv5SYyy23akfvpdxfsOGRMjJvlWYawSb2koey1wNvmNMp29sEPCvvQm/BWwye+J60+u+
9rgcGlV/xFdu2il6Z+7+GEhAgEOpIJ8SKZ5hQy4T0W68Nwbwe0tf0PvG1UWFFYVT/dFRZ2wKEqWO
TvKVZOdkZD/A45RbwNNA0JQo6e4+f1ebm/elK/VdBDmatNzFUTBjx0ITQfgJsWh04FgepxPwMAGm
0XT/B1BwnXu9aA0Fu7n1gYeVxA8jAcsku+SE9UEYm+lnN0iqo0zbh4b+M9IwG5YtEoCsi+XpevhT
XCvOm/fKndO+1EIGyMJ6skgj+3tmq2Q9FGt4Nl3XOk6oq57tuXPuAGAb9oBu/WVolWfcoXyssn3z
HACGypuh/6GgnS02QNWr7mGA2GNCdVW9Xn/AXgqGSeq3zyTZUWNANPFrkOXIAprGzxgXAMS3X9J6
1G+DtJ/oI23zR7OpwvzoqXpGRgFB9Zj0/KkVt3R5X46FKWWjmX/JG/x6W19j5cAai9rTX7K19svY
JMJH0o3wXrppPvJJqAPgS5OF89apoFHJpqPN0bVxgn9la4IF9gn2+ksbq9Ot9/P+k2Fl8dGBHo6y
PIO9nY8vcbCMuXChtjOQz6OSGvYjxmC7VR/XbywYk5Ptbanxqym8EOHoVyfqQzXW7cvcv01W2N6T
OUBs2PSjE2lbfIpDHdCc6FsHbBY8m7qq3/tacVblRnQKcfzerME8LFw/Ga8SutQVlo2LT/BtQTz9
AWeSwKZmDvjkQn/BP00SP0UCYs96Mt/IqrtiJwpszDnZTEXuoMT7WgJM+GRR13sNBmxMvTlWLzJ0
NBMPsoKiCbqPvscq1trLD8VW+zfHnvsH2ZIHADDaybd5V+tHPCkHr5kCFAQsnh7nD4BEcKiwaDXA
XAtqMUxQztoYAqYosYyaMzrxmQylgxHHMD9UZqZuXcQgj+hC4B3koCicafX4BKO7fVFLM3ponYBf
VaLS9CbzsfRRw4haAFcrME7+Umf5O7bapjpQ3RiwL/n9u16Wr3JIzrQ0JKsTC6qgKBqrc/dztNrh
KivEyNbW+9g1i6XAXCdFcoFeCylL1JvrAvErzb8UqZ08UwLadbihgQpyUn+X5SGQpd/Y2BUlm04v
Y6FbNwmZJbEUHnupM8ZS1tAgc6XCkkSSfbOr7rfzJ9mhpGqy7dwGmVsx7kcR6xsRrqPuBOVdFKLF
Y8kRh6p1czQu92kyWjdzKnhmyS55SPFwFv2yEeDjvEAHao9fUxlMl/Uw9yXEsdgYL0XdFRXUQdr2
UCPaXRYPMk52rTPkmTeqVJLK+9AY0aVzwgocKOLjHYgpLGHy8EuYZ98Ahw38P7/Tp0ynfhnNbPga
uoKB5wfJy1hP06HXQsTl2y66tF5/aivT3GByjtiQOKSQZu5K7/iHOiq1ZUD2ydHCcqd7h/NQhCfz
Tna1nkVmjEr8sTC9/AQ1CIstq6mfC9/E6Xigbr2UTmQ7qctf7bge8gfZdioQVNtMxMt2I1hKldnj
NNIE1WFSKaGYVu9/bdwSMU/0GOO0f/CoIHwbG6FLglz201jMGj52GCor5hw9/XfSKJQfxaSMnN63
WUzy/odJI+rcWCXELcqkZMBrXdHvZOq2VYn/iarnpO1jNpGIMAQ3iEvsCcWh81IA23aQnNa+AHgi
gkX1sJN98gIWFK1zb8HqrsR+UvZpubAYdSgiNFgoQKTlIM/kIcgMLBvtiieGpr4PaGOgAmf41SSn
KJSHB+H0wlw5IEPWq5RWlm5aE2Dn2vfHVcpmQFikbOH5/7rwehEnGFxotNe1R15n/VurWknOkTE/
/dGfDGz+5zKOz5X4RE1bgFLguiyft+uPH5sGm5lhqLu7jO30fydjSJ8BJfYPJQTYzeKX6dto1kVm
78CdxG/T1sf6yVDG7eJ/OcApPAxm4+xWA02oXA8IJZZ3NtPqC3uZs1Gk1nmBSEjwxILAqHYFUkQL
sqIealIFnnaatQiNqczTNrHW6ljJttN9PcyDMd0LZ195RXSXoXJMds9ghY5xBVlkjY+wPtT/D2nn
tdy2krbrK0IVcjhlJiVKVF72CcphGRmNnK7+f9D0GFoae2r2nhNUJzRBhEajvzcAOKe7yMvAx8z7
L9WyhyHcye6WYpkSWvW+uw8/tnQJKv/CMxGfrpGl2PWcoxIZjx+iUzIWBRj0MZUN5ujWEp5qE1PZ
BqGXrZdw1lJ7jVYteRkai+bWRusrW/lDstap1oh++xfF9r/aaa+drrG2WX6UEPg3WSRDenIzFzU1
BkzXCB0CGtfsAuiGNqw42iUL8uB+Upzwxez5OiXS79xEmohekgpjZwOGzFHWOvFUboO4MncyizM7
sZ9BszaysTYRyFacSqxlbQ+BDAgWt2swd9VVvQLuwiKcTK4MU+2psD7LqmtnOKp4E+8cmSvN+lEe
VaqBZmeB8m3g7oLEU4bfTaNXQWvMWTxso9trEnsmkigX3soUWpTRLWIgDevYACaF9VULDfsEnfjn
xpiz1tSWOQBcClVPsZF6dYuf+b4Kqn9PyqbXvWQHv80vvyTbaEBT1sg+dyxC/OsQHPnDMu84o4oV
ZLVqFD+4TWpi1p45hLdLNprLimlMIAPqw6XTenf/oQlBx7ReXdvILuQ+zmDEuLFgDTJ3LXeRlR+6
lmVLhWzHStHXxHCN3VJesFhbX4+yyLpp52oZGqIgaU4xRognmfpd9n8p+9Dzf+4q/NNhpHXoJ6vl
AP9zN0nW8z75XZs/Ho2nF7BOx/Ei97r+3LUbaAD/+On3db/r7uOhvm//rk7uev2Fd6Xy16+/iIsY
zF5Z8G/H9N//7vtfl93IXeukxc9g6XupWco+HtX7nv6H389SQA8fL9C7/LuffZeUh/X7fKVPjFeO
X/JJGuWnYt7IVG9Z2cfs75rIdjOe7CRTf9x3abK0+/Brf+zqv9j3Q1fLkS6/9sfuP+z7X/za/3tX
fzwvraI8INCN6Pl86v94tEvF/3y0Cm4qCUyFf1zp/+JP//Gc4u7HCth/e06WbpZz8rt9/z/Pxx+7
+uOv/fZ8LEe5nPk/dv3HJkvFh9O9dGWjSRYlAaIuLbZ37mpkAnE38vW8tvoa71Fw5RqwQwrDGR3T
tdDtE5F5W9lQli21fRfDdZhrl4prDyBZqTEsELdzN4g1/+xQZgOUetZI7eEmMRU4VtTVpjQG9awE
+XCbiEBBfsIZP7kEuJs80l88DIaBz6nGfTdvvMh2b+PUQfmenNxE0Nj56M/GfR7Es6pSrdjXPYIR
MFtittq1tWwod2ENgqikKE5LB7bSB/dIOX/o1zMmFNRSfED9wQte61qzV3k/tTdlb4SvhIBL4sm5
fRsPZfhqu+M31JrxFJpzeYyYA7TDe5kDB49yIIQimSuMiRUoNINkr0H6pPZetBLoE+yKqpyNphDD
Or1Lmn5Q6esB+NDP0m5JyrYsf9SIycUIxkTgCgGHW+g0ozKxcW1f2ft/BW5rvGaYORMXKp46NQne
hsZ1T2EY4wNfGQgZ+XxeG0PW7GRtXQzdOkoU7SRr9SF6GQioXWzfBn9BUFObw6ECiddVBrr9C8S2
b4gvaY+hGqOiHkazF0Lef3HyYU1oItpnFR5YvjH09w4KtveYMJyiLjdvPLXQo62hIC2A1Mzd0qJA
GOau1r7IEpsGNnLOnXfTNBiizv0U3awjzFL3AUsP78zC5KsPDAJXKbV/9hEGUkT07LDygMndLYsN
zs7E9Pze9kywew06ehMLMk4o7BeMznTEGvsMg0Cyts1yNDJRgIrmbBm6/h7Yub5BWt56sS1sMjFo
8X/Woiu5n4IkhxREY2NARzcDhbuVjfMRrgwSStbP2nEqd3E3RDvZOJ+gD2gotOxkY9M0jS0qBvq1
Fhhqu9W8LkASVqVnVUu3KRIge9lYiNLbmKOq7eVfMFjUwk9JCQ6y51T36g2fzfVB7msaYLNFZxkH
W8G1yypDVvw5XHybuvy2YD3hzbNxbXH5zJzyRHnyFAuLxLk4NItzbA7EbKcpfjP6OjpYSZluZW2o
YjWvoD5/lLVI6H2HbePfmaLoz17j36ndEG8cV/MxAFeq5xay5sE1eoR35qwwGu0uz9yLMozVs9FW
9XM3ZusgFsljXCmvJlCzG2hq094UiVh3jTngRNdjS97l/Snx7BzLsewbWoDJYwNMfJ/N4PlUL2Dt
RWMf78D4o7PiWdpbl6CNNOlZdSuzrWFi28Ar0Zw9dPxRPAu4pIUDwLuoFfFsqQmKoYggnNIEZhbP
i78rxWAD/TPuxrQy0SLSzQcDjO+xsxFXkmUhFOMHRw26XRmg0S3L5EZk6FE1iceC0LyvbKeXrMoT
HE8RsqUrWaFX3n3ddept5MXh7HD2OBk90hYarIvEOeltxO3s2wOLy55g66D2fyM3siri0b1mGzX7
MtbYkoUAk6IJ80QrLsMnINp8/Tl1+5oOgtAHppefRSs+IbOEUM9o4cBTi2bbBOa4I7JQwpo5LRs9
qWv8q+fCxq9/1visU6+SFv24wRDVXdB9b8MuOePq/mmovGxvVyinTZFvggDVNyEyPJqr32L4OF1i
a9hErZ0e0rGu9o5oggc+/a21rhTmRaTqXQ7vdBOCy953qX2qzBqaLTiJtZHU06F1xSk1G+fBrizn
QUmAM+sT676yTBMmUpgMOas6HOMHTXP2MTqD54wTPPSpf0RDUkEOj01lBuVecYJshYqCcnYsu9sN
cVuvQF01DXrbcFSuSSGIMhddl2wblEFu25ntIlOyjcsa8bZR82TdhawnaYAe8t68z/JIvcgSlhhm
Q5PQAQ1HA1lReeqACCHq0rLMdLSE8FyOecUcER/Mbzm2kHeL7b3d4CsWgXnZyDK5yXMvvxjOC77q
yb1LGOuSG+sck/BnNzGfY+QQ7sq0qV76GQZqQUg7K3VQvaClB9MbDhCSQXyc+yIQD55WiQc+O/Zj
rNhnF0kDsADIKfLQPc4CkI+FM+kbp1CVTThHA6diyI9JAAbDDKN2lvtdASWstn7l2ms3CPobt4lP
aTm4D63rDbAlQn3r11H6qVOSv5pS6R/CseJUIlxKFLTKVpqiEDHKjRFFyvGL2fvt3gIs80gMODTV
TRdM9t+uYl+w70F+I5sjhpWBjL1uDsfUZQnCbOL8SZaB7Tp3eokaYsE7ME1EfjCicrpVR8XcExaJ
vRAsR2YZl7YSYoM2YvTq1H29wqmuBrlTnzunN1aVq/cEQkbnVm7UGo/AJStTpnCyA6vST3nZIoMu
yzprDvzZxrBJDcvZjbiSrSFUj7eji9d34Ok4Qjpa+heeTGsvUfI1grbOISlt7QXvsXjTGwhqBKZi
PfipssYkajp19nyGKtzgtqWSZiuljV/GcF6lJryrV8PwwxqbL4bd6m8i8MDbNWl0QLYl39kAhu3h
HivU4T5k/nU0m2bAUD3UNqJIjLWNev3ZyCr/NNYI1k/6LUK+iKG4xVOkmttOqcEtjPZnszPSW2ti
pdIPsB1yRJGfB0iK277rpzelwc5B2/Mm0ZVVnhvexdkk1mBfZBpWrHcpLe0ilMEGR0su8CvaxKa3
AlFs7peysXKKbaDV2kbuJSu0eFIPg4a65VKGQl6xgfb4qVD5Ui4AZr34afp3GrXa35ZXrSbR1oQ/
e28FFSV/bCNETgdPxetdZyVOdAoUvsTDSTXPP+WYdxZebF46oiEXN3X+Hl0t/9S0WrDVza4/mlVH
9KBoGM58AaG3yx8bxzKfq9YFWwX6zenc5q5hWoHoNmg6q4/gmyeN2Mja3MfNPJxKfa/0TXrWy8Fa
dUA3axOJTbs7aVpTX1IEhJ4nAWvTjqwBbJLjHsK+DLYuiJDNoDb2/YCO5F6dYoFLsWfj0gbJqBnq
g9bXYu+UInsIoRYi5pYH37LAPpV5174lacVaXmb2RzXPxke3Z3iULdRofLCC3ntRwwbTF0hFh0gr
gmekgb+mHrJ6TtaNd1jOx9u0buMbzarth8Z1mG0iYvc1q/u/PbN3Hjs8YZhNIkJeqXb5JS92Dg5p
Kw0nw2ejH8+B12t/aVaubcbJsM7c9eIG6aR85+YRwPkQybxAYHVViGGd1U7yNYfSMysr1Bc3Ro3D
GaqbIm0Ei/lxuys6rX60Q6NAbKpxPo2hfZnqEKJAZp81O4t/TFb9FeaX/jY5brDpCf1cYh3/eadW
1D2KbQhoROg0hgRflDaBzG5owM+M6g7V8uJHZ8zy9CoSaqOFSlWRPWlqZf9tJdbWcQzti/D6co1j
VPag2nF8UC2nPBZCT7dt0SbrxudG1VvLPMwMpEtUtca60fIaK6kBcATgNKZ8KNSm1SeuZbSJAq/B
A7uqjm1Hb2ANIQlUVslD/5AgMfYM+9FB/iBCEK5sxFZDC+JeF6OPmr9wb4McnmPGlTvlEOMZcEtQ
pn1wQbsauLrG11KMu/V9mVjjzouQjw98u9qXfhWcHb3IDhi8ezeeSOKjHYbuqSyiH7aNbIw6KLcz
1hU1BR3h96I8ypwsl5t+brE0a0P7S5IY3X4pWpqFQdduvWTgJVs71nOm5+tyyvrHfM7hPfnFCPXx
3FstRlahXq0NYGBHmXVH9YZw3tdJN7M7vN2KCx4owboVdbaX2VRpi0uqg2+1TZbY5xaySFYS0Qcz
qLQ+oIS0BGOMIFEeBd2mHPtmldSGe9tHXf/SmU9DG9c/IOCteSEBJok+acKVKlzIRxDBu0xx8zXv
NbBRnvG9RT3byRq0rmPrPqvHi+hD7xT0dxbE/LUa24/CDTAXJC7orjvM5WfYG3jlbC69JnlVjOss
mIodXqft0TKAF4jBLV91x0P3wgCZK7PekHfboeabOdSdYeUwq3jQIVk8uBDrVp1mjcelTEzJ13Zw
nNM0+v2DLE/M8MGyKwE7g5f0uh+cQ4rC4FlW4r37HbneDGhtjvB8X3evKcIgpwGlwzUOxzVf8PFL
36W4tPvji++IfOOG9WcJjUThTEOsScFGQublBoAahUUY7IvQwJSeJrJcYi2xbXSPmteeS7UNbwwF
tLbiM/YyqxlWlt71d06RK4/+aN/zTGefRIvyL3Y3wF3mrNd6W59ZqTBvFTuLmE3Fw3icouARK4v8
NvT+Flkc33Sxmd8OVnXR4qI+54Hm4HGqwVXX1Be18tL7VlTPhY1kSO8Wl6kv/uqcUTsLS2hnyK/W
NlaUat0GYfzgJ8ZjUaraTT/n5CYeU/6f250k3MrFzgwr7hnHVaTtydJ0DGktAW8hdbieWBI7Fk98
k/SXCtv6r1rhRqsA44/73G//aiPD3o15O3APpObbmNb4KY7ejW9F+bYs/ZNpJsMh4cvhRliWs68b
DOSGhLUAh/hRkbnOJuiyg9d4D7EQ3g8gPp1qQTkMejgXkCu/Da7BlzUwoDcbJuC6I8a0t/kdkCFo
4mq+2X41c/tNqZDoQmp/lRcCqdwAvxBda6cvjq/e1wyQj67nIy1l8YZdoe4LxHMsg3UnJri7gkXF
WWliq7h2DURjxInOUKubQPiERaPS+2sycMTVd7mIuh9K129zvj+DlSK+mOk9PG3rRm76IbJv8Klm
IIrLh6FHwnxq+nCtwy75lmTGJvFH/VNgF2cbnXm+vRC6h/Pv76fUtd+AwUDA7qovduHwpa5hmVu2
o/E4ltVXiKP+gbmcdghFvUr9LvqOw0W/6qIi2EV6xPlsy+5pGKrPaVQBIgVp+eRPuoL+FNa/jDVH
ODH+Aa8pcYcRa7EFF4OEWB1fDLVEH0APxzcjA6LoGbX3qS2r7w24n69Z3D1EkwOPqcz0OzXCvsYr
I+Wus5sMKbb0u0ga65MRRRUf2753SvARuDhh+OyiSYxDn/ZahbZ2D7zvVebKvqyZfKTNqtDFHFGs
7hcsUaQihhrVebwbM2bN6og7VRaqz4U5uCs18pqbFvOOTZP7Fi41wt/lNRQOgZHdBsWvYTeHaY9i
DnF63weskx9QvfQtw7kTge2tEtaydl7uMGlhqK7vl0Jrzvpha28IixYrG0k/7MdQ0YM4hft0i3Rv
B3xNLfvPIEftL2Aurom55FeVcCbrn23UZLC/ODRGj2ZY49mQ3w36EK543gTYEdu5ZKX5rW/98pOq
xuE20OvhKK2sIOnbFUpmK7MLzQ1/gRUeA3QURtedfwyxJrivBghCiPeFX0O+CsVYei+2Z5fQ3s1s
X0au95Z5MO7rKvrKApq5xlerO1cwN6pqIxWHpQyxTEkVYsXo7dtcvH4oXpoyeVqjkYbEfRetvHD2
89ADlmi6sd4Os2m5mzkRt2aaHsdEzS56VuaXJLJw203KL7IFX7gz9T10QStCT8x3gRHAz8A46OKX
usbi5VTuw9wbn/yywrp+li0bcBXUs1F8ZaIJSZTV834Sb6PHApfnRKy7OUHxluhZvPGDwjzKWlNt
X5W64fMzSuPXtH+Qpb5elneJi8aw3wpwH0huNEevAbUGizbfdJkBOWXW0ISGYX4D1clEkEs6Kry4
FF9J9xyoeJSbyjD3YxdrdzKX61G9w0L6kIbYgXmWza2I+d5nPTgoSth8mSwd+JmhaUcr9L3nIunu
ETtvvoBeG9aQW/qzOwbO7TRm0SZwm+STI4KdBDbrGhwrDaAQLn6Gw9OFPO0/W0wWt2gfCesE+fBF
VyL9Bu6ksRFGHX5NlTcIAf1nw4yULQRU+4i8Y76totZaVdAn+VjLrXWHjfWTQAbxYUQW1lQa66l1
Gqb0Rv3FEBaAQL0qt5mSQ3LmX65GA6JPkaoFcwEXvS5J8q2TelfW4UlDIeFu8rz6tbDDGyApwwOf
6s1rZt7nQV6+OCxyPvGEQaqg1NYT/37yx6ci5ywEdtpt9GAoMZ1Xs2LVaIrYd25p3eDNnMP/xAIK
Nsqj3GgeUhV1jEwWc8MuWbtQNTdBOaQ7e8IcU7Ypexdco4rO17xbP2rtZe4k7LBvx8MSC4ZffCxL
BRA5uW3AKYKjJTeg6uKTn3ifrpYcrX2viFhARw455YoVvUWJj1UGgq1vsizX8bT+kJK1ubDft1ME
PB/h5it9VP6KpGujUZk3itfH98AxLdYuk3gbwqTYGbNowdTH4XluC0IjXhd6n+wsyfZY5iySHOKk
TMCi2nTXskJRdZYKmMopwwZ0XvcoUw4ru9eU9yv1u1oUk8+OfES6QGXq6KxstAm/ZzmLdqqf2E/o
dmf7seADrrBNHG8nRDGcKRJf57Ywzk2+C2eHDgUKjNGaYMwNA8R1a0/3yA/3jKuoGvUWMlbmXFH9
s0LuoUfqfdzFr6HTACqKYuMlQjtsL7N1pusvfO/o+1IQTYcvuJlwrz4pYGgvShMWa1Fo8ff0b6sw
zG8W7Anc5PnsaKZIP0Ug83auY6ivfjI9KgFyTYbfv+QTw0XdmB26Lm299TP3JSpVp4AhGWJprqhG
cs7zOLwz0qK+59q0R6UKPneqT04WzZuAT4Vj5EafZVEWlsUhNHEX4L7kwQyKb9gVROdEi8wbPRct
a5WX3m6HcySptlDShjOeN+RBj5wQ8rUzHrZ9iHEWQm6spVcwatdawwfijsFjOo2gJbuZMBLpiECb
hVc+OVrU7fUAh6AM8v4lnkF17gi9qFfGHNECBm9ogvpLoXfOps9NbS+d0EYkizeqgy+39DqTtcPc
WJ0bV3PjugYirydDdO8Jv77UgX4YnBqhk1nxNBt8vGDT9CGqkDPljp09q0rnJCtBPQPHrYkcyNqm
9/LTVBeobM27eh1RHBRq17XfGS9Zp6S7Jq1THDu46ggvZrspqIqtsNIVLpmMV15r3cC1xCFzzsox
TFWCHVrc/UUWZUFXb5LQ5SZ1Zu0ZATVI1eL6Qe3MDS87/W5R0puLgiA17grH6y9JkKxVG2YpSzX5
88Bc7SE2sL6VqGMj9V+VxlXP5ow7NrkBN0VthHuZHewoOcldlQHluRx27SqEQcRq8ZTcqoaJuvCS
z4xm2oDHQf5grl4qIiMrIIwgo606eHXUcTzeWCygvVgagzCayKxdGBkGqAQ8C6cIv0/BD80Ryt8p
5EEjV7CIaxowsUZQnY0xCm5SBySWVYfFUyYSgqSTHXyv+x9NXaB79699zGzKtnh6V2e1EsYxSh46
36se+Kwr1vjC1PvrSC/zmgcirpmrPdMZmJZMw8aox2yjmna0kwhUuSFoh7xSrf4sk9hS2a4HdbWb
5ssh2/mCT0vdqC0eMGKna0UBC5r7jXgOTPCnMhX9Si21Sk9UwoxVllbh0jV9694XlvCYPQXd19R0
WEyo9de4gT81tZFgCm1XL23ls+ROg8HBSA+NwOBhSHrByhC+eKMVGbz2drKB6esjynC5cjKd53G2
1YYFToDDOOJlmF0zspjYRHwwhEmQaW61NG1M013FUZHuZQU6+bj2pfhiFoaDeYjyKOer8kRzOd0b
o4OWOp9XWS6Lotp5vJ56mbVoISvN2RLc8xvnxofVkBjOrZwLRZ4ZnnxP89Yyqzu12NYIGRzkJMgY
8JA2RzigstZtf2RmoL1opTddxtZ6ylKlO+ZeBPM77VEdg1UgWG3HM9j/lcoalcBLZdzIcrlZmsls
FicIINV5uV4qkIRM90Y0pSsphBu0fncmwLm6GqLKMqmJy7syIv6N1LEsWyrckMU2G8T8eilj0VY9
9nH8RaDrqXkrtXHvzYbVFQlFlwh1CViPIOqd8Iu8k0WyUpbLVA+1AvkeaCDv5J9/7SGbZLoIjdXS
upxby76MLt9VM31N6i4OflqeDOSiF0lHWZ5Ify6018B/w2YD9wlQlsXd7+gLTPsBj9Z9awbDm9lO
++uyJJDzdRAl1jlvK/POMVpQ7YWGj5ET3E6gyF7VcIoP3gQx0Oy8HRMk9SZqhXvIx169Ubrg31J8
QruH37ULrOC2ke/qEamp4YHJN5o94lYR6CHJCYkzxyV8a/SPckJiR4V5CHytXsvaXnFQn/OGe8y3
XLTMeFcwnYQUP2flqwMKYcs3Jln5YhnyuFvXNTYLRhpGMwUF+L+C7TJabvGt/AkrUpVd6jG2yFrD
K9NLpGZ7swjMe4tg2FUBdTTPYVNrtz8FUMkqYBxuZaWeIgE+orG2Z6Wgfmy9BnJV6oWoqZFFwal5
FMkDgb3qQZYkTTO/z1G3l3VKliFU69lIzaW4Aqfmp5oYvth2+vwR4mbBUZL+c3tSdlqUtzBSCZA4
iY+SeGMabyIKUUGLuudSNSCYW91b45fGm9PPAoOpEW+DllZV1bSsKPZG+fX6SmdpXUXiIGr9h2tx
bhj3WamPn0s+Uzd+5pU3U4v9dVjGF1VYN+VPHdd01i+wJi+/0/xW2ZfOaO9igsCfXXwgezym7aEw
dtl4e3U3jDvcYVqEzeIqs249GKobEcfeizBRPWo5ABzCn6WwEk5RxELM+Jqb62ROtxrj5VdLKbK0
5P5Vp2uWiUUMIkLSgckY7WE9ZBhplqaNAWUrnLu2QtRqVhqXm57Z6s8WMDixqET/p63Nawu509KH
3MFRkO/51ceYmMZl0IkeatAFIAwlJyXWtOcqqqetrwz5jgUQDbWIsTwCDanXstYuhuSu6/yXMKGt
ij/is+ZsZZVs3lTFvdo56f21tYY2jYFW80n110E46xLht7hqnCE9OHJ9obSgxmqtWu+smYBnzJty
VrPuQ3e4YUK1lrlylrC+puZK2Yx1vOEGEv3PFnN5UkbtKsqxwh2jwl2XYYkavYrVXucAGBjd6guy
ctPZCnL1MPbeczum6lkWObAVho0Vxh5Se7HFeDNCXSm7ecGgeMAdZoSqWKhqdpYPwDQK5ZYZ1oO8
/2URim9ol+rEfZaH5jc7ERa5PkOylYfl5dZXh2ar5yzNrv/TDqE/1Y/Lryy//GsnJxHdoS4ZgLos
L04mTNBTbXfFSWYNVcdyOo/qNeEEE7PmgQliPeZbmztvY+Geti1ClERYqF0L6JXZtucJXDm10R30
YdAdFiOj6U7x/r7mDHPMbt2+O6oswu0CPePw5ze6fHvLl78VadmqzCpO9q+Koe/bu44BQ7YwUwSU
ItuLdy2xrcswDMGOm01bTypRjWrMwousGA3rgktrdKONXnQnMuLu3Rhd3DpWjp6KIGJkMD0e5rKa
aL7mZd66Q4FnXeq1cE9oKxB7y0SzC1T0ZDex4avnbKaQRCK+cZhEIOVg5Csr4Ft9k6qlcVuryP7C
VvM7zPj6T4Kh6daEfLyxg5T4cYGADzEEhxXcpLyTGwUDymuqafS9E8Ax1Ed3WMPEru7G3GJFJfSh
yEQFQpEOn3MbyFvVXRPgmQMZCRHrTpk24VCVT3pdYvPsq8WLohvxOjDN6k1YfAky0W3OSRqF67DB
mCEG9gb0o+VGNkcs313kPVk4Ipjkfx4xDNr0pla8KgVuCmX9zbf86WI0prp3EcrYAWlzV+5ktufE
c54SGwJxPRTFPmeJaJPXyToMxAhnkk2SacNOjTA9l2UYTw2PmT88pyJWiUlhs1pCxI2UGKyh2lT1
PXP7IoidfIv9Q7uNXCXZlIrB16YfxddNWHm7wen829HH+9zy8OdSUVE/yU0KgBi9zkycA3h/G7XN
BpR4LO+1ZClkpSVVdtaD3H+NtWyP0GoAs5Eh2PfCjWwVmKysdLAdV4bA/DHQBnHsxCiutSaEHVyY
4oHpA31UieaunH4oV5me6mtHy/JTgFj9Cb2pn6mlTFbEYiZny2pHB0oHhonmciNbLjsuZUsTmUJa
PweS6IzbVu8+j8Zgs9QW0Yso7X8miUJxKG4Eunaa0dMyL5vKlCxTxgai7wuU42ave1Fx8sqhO9pN
8Wz4nr5bDj9KwmFdjehSNQIQ4qDcmPps8QV84dTPQH9jhoLbk/VdaHYBeCO0Vp4VKGsGi2YeMZpT
Wbss8i35uLaRpMjz7NgDdWCZFwfBSiWGLekBstN+0uP6L23umkgcUeMGDMqp0Ma7mog+8NJyW5lh
i+haGx+cmHldLMB+rK0phzNgBwXMX6wF8usVkadOnmK5uTbyG51Lck3LYtl+acp3oX0YFFzDki7P
DvWMUx41K8sO8gQKhtYGWiUXoG8J+mJqOp92NCJyXK1yo7yMxrmPWmIEc/ly+uXFlGXXS7RULzVL
mUwtG3ldluyHdm2kcs2b0PYPJrIMeFgQzucCL80UeVfIfAuqaLwedAryc1wT2SlRpUk7MKwc8bJZ
jl2WBW3r/txR5uWZWVrL1IddPmTf/fFlP62rOHjsCPlyTYbn2DTcaSvvgMbR02ndwevfIKvBKlRj
DelWXi4Wu/PTcqGXrCxbruiSVZQCQNpywWXNx/0819vkBZSpKNAFuBq1UAmxNgL5DzYVMTru50yp
p7UsYCRqfibNDGgzzizPY8ey4CBOFmP3qSJ8z805J+UG59nyfT6LkIRuG+RI5fVZTte7x/yavJ7d
vLK3nedvHf3b6DLZ7wLe2vMmns+HMf/O77K/K5N7yAq525KVZayI/exK7QkOq0r/o0u82+uTKp9J
uWnngUCmHEnakXn5IP+uze/KkJLgsiw1H39B1shur78wZmADqzJeg7RjFWj+28s1lQ+xvLAfypas
TH3Y7Xdlf+xq6f7DbqHnlCzZBN0qmsfISMVz8mdyznfzHSTHzHc1BR/VKdoWVI1ZRlLuKvPXTmRP
v3YfgVvg5varUKb0rpz2dZseZOcliqGbydgqyF1en2f5mMqha3kpfChbnuSl3e/KhDYzN+StKBsu
3ciyJbt0I2/pJStT1yd+KfzwU0s3v/ulTtNRDAxeUqNBjXl+m15Hv49Jue+7wuub+GOpbPCulUwu
jcKo7KbrQN7LMfbdb8lWH3tl5pUfO//bMmhYMyhsySbzwCJHF1kmszL137aT+8rdEjPdTLFeH67D
6nLo12FdHt+/JeX1iORILpMBUCcAPF+WEyFfNfLebjWcf4wO8rsaBNzMcghLCag1N3KQkPkM2OIM
oPw1xJU4jbTNyzK0yr5+O9zOL+rlQZNNPrRbnjFZEQeeQnx7VK8v+Q/P8Yd9/UxhFUs9XQ/ezr+N
hSqO8+R9WiMegqJdT+BCn9KdyUILaVzs/zVZezc9COUEQx7IspFH7QQxruLG1ia4sZMnYxn5ZfZD
mS7PIug1OTmrw1Ddymc2l0kXePTBZPVrrwzm5xFg+7SWsy1chBTofvNTL5v7Xvvch6iqRrX7bg56
PXp5HetOU35ONVM5Ab1eUzkBlcnrzbxc6RpbXsVv7YO8aRDrSzfKlI+Ih/46I/IfXy+lLHyX/3UZ
wfMZ1TQcl5vpeo/9mvPK7uXPLnerTMkyWfu7rCz7XVepXpvIpmzM+dteHpxs2iTirwA0LN8M5eY6
3BolX3gIC3igePmES7pxhXzK3+08u5MjkUzhGvE+K8Is29qZ9iMw9PKUtKxCgswrTz6Kmgc/YqXh
3JUu6jshMRhNmdBM6MrDu1cas2LebstbUr4aBxEn07oXApIrcYQV6INvy4mRKbmpLdD/Rt7sav2+
jWHvL+9oBSDzDqTinWyoDJa2wbeX7yDo1HQ9v5VTUIWHGqoTilxgjTFKiCL7saw9qORDuZdjzlSl
TGUEDPJtxymTd698sj2r5WU02Tbf+W3wSUG1DgvOIlu1dW1tZBOtRtsfGURewNeNWfH7zaBt5JmU
G+ZCaGc4R3mU8spch6oRg1xU89wnWVbGkbdiieViW+P3EFbNkf0+XJi0VzJi4t/lI56KcKvFXcOB
eGt10E/yMam89pC0LBFN03DDRCljVU7HfVN85Y2RbFluRE1+vtzL8SngnreIXHzBD+kFcIeyrbGM
mNYNNhTHWGW5Dk+wdIWU7afB84ytVY/liYmeuf0/6s5sSU5kS9evUlbXh2pwwIG23n0BMeYYOUql
G0xDinmeefrzQdSWUqnq0unLY5aGBUMGBDjuy9f6BxrA+/XiX83qzoH1q63nV20Nt7+376GxqwUq
QWbhW8z2/S5qVkJlpG0P6+t1vmXL3HJt2+uXvOmDzu/3uvHNv5QKZduwRB6RufiE2ROWN2tg6ue7
wkAdGncsaoeYS9HJw/5ys8HudtNY3hm9QR4IlCi0/YM5ZHcUzlwNLZss8K9knHjZ3N7J7FREjrVd
z5og6blUHF3k0ndBybybFkRjWV4uZKVc0ywx7hMHpWiYnqTG0Qhr/TxJPc9iz5HF+iKu7/n34ODN
Nn2dLazHnD++2b+u/s8Bxvl/1mZA+XanJoW/b6JhB4vMOk+X/sfoQ+o1utt5sz93tDq3MX1ft6G5
/95Wc2l4YIaGw7qJijrjydqnnD+uW9f19dO6kIHCQQEOFsSPw84QM+Ib+PkYjbn93nGcw+C19X4L
uUUh62NSjwX+tGQ/vuUh1mYyxjJwO6y9Yc2kr17A773o+lKe4xlnVuMDfQrpRdNzsnA8rC0SAMwE
1UB4CE34e01Ld+vrtz5xKm2u6CP7sDa9du7PB6znTkm6bfKins+h4nplb877d9vCzllKs9FV2zMy
e+Uo1R0orttzd1YP/Q7tytN62eu3ySYo9ln7Vzpl/UZrbFRSSOEHEebavLWUmWp+up/RSV73vxrh
1+s+D5Tnt2cd1c6v0/oLTa2JLuYHWRubtlaKw/fMR9brYtPNWu6+CohVgQNmaRj5uVm/aoKvPq4X
byR5sQlavZNugwrcocgsBgkwB7s0phWuY/w6/20EOTWFanZQRjt4l+0x7h+qOZL7tDF2em4Rm66t
yWrSEOJNi3R6+8mvFw+SqhKozS8z6/WNWE+MTeVM4Qcw3vfmtzast020Gbr7rPA32NMe5jpcmHf/
zlq9uoPnO7oM/uun9S6qAL3dZmzxz/3WbRldMW2KKqLb+xYpgEa66I3sHT09uSAU1paQyMxldBgB
FOAfSS+8zkHPH9dAbzRCSblh+Y5XH2e/JElQ+RFGftHBQNFysx69tuAwqLi163qLiPzCejuHOOv5
XnU639/6mnBvk42BON+k9dY0YdRuylwgb73O6k0SCVOVHHvYcrNnxGLcCQrY6+uqZ+2DacQAYc5j
/0AKAW+KD69Crgn42jbpUP8i5zxJz6EQTKpXNNwMiSPY8gv/ulXdx3auUchdY9C1Wa63mau6CNHe
XxwFnG7//f47GoWkeBnvvm87x7Lt8rsQRxTnHEiuVV9M9Ly3KXm2Y57drk1ibQ2KM8281oM3zJCE
Dvi3gAaiR1rPLEcr2oYWSo+v3pr143lRmG4qKuuQLS2GjJyzrXC/OZbIFy8BrFKre12DDDROpN2x
nTfOc3/TymBThipR2dLJrY9j/SRqVBkRrP/Wk54vat13bjRaos7b9eO6cV2sT239pFPL9vwXu82s
u7IrNlTA/8QlSZwndXZk5MDVlHIAFGr4uG8N/87ZWV2r7Bur7IQ3IEW53plzZLf2R0YFcP2wfjwn
KteHf/442k1wYRqfWj8djt/nejgeEIgZsnLfTAKn1keUdU5R0dTmB/if2TZIJzeVGbA7Ukqh+tUI
H0cKnodpby7PEWkfQARrO1m7rfMjtsDhusllZyzphzUGXPKo6bLIl8WMCN42CtLnddO6MKrLHjeA
43p4Hp4ch0tOlyh4XN5I2daYTWRP6vyxD6/G+lZAAd3E+a4vjdu+1UG2KJRVLQtsRKONniahuRAs
BGl1MMCDI7sZukZN45EU+rZMtjpXqTW8M0ET3uq2TG67WdeP6KyegsWJK4rzee8r0RfAbHKTK72y
cSrUgAOASSTzrYZSe1A8op1qeq1R/7ValhSz0CLSvSgwN/Dy04u4s8ODruvKXvpRBr2WQkUx2/pd
V9Yl42VEAXVZxWnnXSTMeifmyMUk1D/N0+Os45WXg/s7ZSlwJ9XJLNx4KL/1ysQXAsxzdhGUxYdk
+tqAmz6VfSlPZktbUdK6g7ododRsR85zA4V1A+pWpYdT3LMfaBX4NKkJHqoSQMVspyt8qi9zJg+N
iriKQAUgUlQDnIJ5Y8ezw4VuImcMt3OnH5Sgjj+UxrtZD9U9tr9ykwzKvZYEaMQp8Gb0ZpPnpf5O
hn/2MIeaJR7GQQmrgKWoia0thf+vzZDtkb+E693XX3Vs5RQv1ghtQVpuAHzOGyTNAq9K42ozTzst
EfOFasfPUTdCasqwRELPXXXruBh20jDiq17DuXrx9MkVybtayJs8CNxyonPspI2Yvxm3ew1rxE0a
lzrGxUF+zGftkevRL0ZgBReOT+mR96/wexiY2boECqfACzIdDNZqzreSEdfFkAJMrmbRe3L5hvVr
rPVou/0y5zAVsGxPn5zi41hCzJmcwXqKmurZFC380TbObtthBCEZzvaNHKbcMyKz2X4f4M/TKETw
k80M+8HrEFe1ujK/QcvNGwJuAs6/l2J5pPoiWBFYYbpZx+3O8B0vk/rkyc4Zb9JQ8z0fuciNvayq
unqCnVAC8RFHJcMLHtdDyl2RmLaY/AivSaBlQV3oQBOX2k7kaEjO2DZU+9xJ3dTuNPwyk+6QlT0S
9NGYbIIukRtrrqGZqpGLg29w833Rwb26cPIMkBpPtzKomTE/XThn15NvatjwoOXWK/UdRhDw+OpR
x6bMQ7078oRjhm5ryzuny+NLqiu+CywXJLXSw0ewmoTc9p3fajHsjjFGDvGmHUDbnheTIXGLLU5x
KkyctqLntk8xzm5L063s7JhYCSYAgYUvKg4lwOqV8MYug/ZuNur2ronrbd8jSreu6fmoXWWDfszK
OrlKlkVqIYtfT6e5gM5jOCNY3OAFbEh+N8/JoS6s8WJMtO2LiaYogDL7GItev0QQvzogtu+OY1V4
UIJDDJhNxiAqN7vJpkHZiGNsDL8cXaWazRuz7vfSyppjPRSAyhj4LtdP3xelH8EU0pOt7PBOHcbR
tRGrPPmstb5qbGrLLNDjtR8LzIJAMqQ3jlnUXm2jrmvOiXPQKrXZIEEItdHMgotQ772gtJXPSeFc
2DiPTkh2tGrrf0bgPgGCUMOZKabW2MdxvNeLApau2dnv4yR60Ao8NJU56HGtayjqWWgNDFhYILBc
qm5bhUiJLyL4Sl6aBzz4KFWh5Oe1RR5QrJsQIIxK3CqlElykXeDl+fyhbjXfTVPIBeGAdGllPBhm
XT7Ch4WU7kBCLXmMWSeDreX7ult23YfeL3AzSpMPSh1vVTlWSHBEpAWSLuJnO1dl3H00oiJCMcPH
WcanLUlJzT3K5XGsEBamiRbHJBMNNkXOfZi1t1M3tYcOkp83YHFwBcvtvuopQiuK48bU+W+kpipu
1oGKhdW7yALQT5M1UT0TI9g2USwvkWyOdAqfNYzc9qXVMk9jwgc7DbhY7Nv7dokDGqSEKS0sFAlA
EAe7ggLngHdBFQ8zT6PFEjJR9U0ZhK4TI/mpdRakoaUxggPtXIForwf03nHnKrivRDftnaytXVmA
ZRF44Sa5ZVIU5/ZpefYEpj5DWh7nO3PTZkmLK9R4R6p1NCx53Rg+SoUNhB40tSNXCHP0TAPwWZNd
W3pcPodK+1mDznbps248Ef5yrXjwVfzcyqczq1sF7dlGGUCJw5UKROBvk9ylLODmimFuVy/oWf+3
R3QPU7ETIwoKdeP1icEsMCk33dCTMM0KuuyksLxOgfatQAjo00q4hqqZJy2Q7xzHMC+UpjJPuI1/
7dW42VnSwNcw8fQqMg51RjYhjr4MKDJjj5G9k9VQH8zplBm2tjNwIPEof/Gagnh2YRzpF6WYhdeq
p7QsW4/u0L5KO+1T1E+oQXQx4DW/SbdFXcRPcvaZb1D+J4+hURDT9PJKk/hXp5p9BMZKzkKfggsL
NtaVqikVFvIoHWs9dKUZWktGWkho99MiZ9N19c1YVNp9Pgb1BdDcrwkCEYXpjdCv9p1UbrTsY1VL
9Qlh3ekYZkW1kZoy7BON5KPZ9vLaWha50d3VXXVZ+KE4NnUIqyMRE5g+9VNZBhY0Hk3fdjnFdkQ7
XbVOKJQDkrs0G2QgTCUGullHXoXnvZfqCLXqRe54vMswck35MTTlp8IP0l3i5NrW0exhp8ftYZZl
4Zm9EcLFG0bAHm21sbPROWZ1uW9qorIaEh8zsYOCrPsVwarvxWI6pXJsccROOvzCNWerxiikQLNu
ryzexEOlyKe2r6o7GSqkhUaxSaHZbJUBd6+5Fe8SzFsZ2SawkwZIN71Omi3toL4YWpkcglzfCjKj
SmCKrZOKh2Ls50uBKZSbmqN6lwbUWf1CXOU1Bg/mrAy0MEzv0nIILyzxBTli5aY1U595o4r2RqKO
jAL9O2izcHoj+wJoOR4I3xaxXc41oScbJwfNJL4HUvn8mEfP/jD1rt7E6i7zA/3KnHBlbaYh8+zk
Wg0b5zT3d6UBJreB5gC4lqwNphObvuIJzaPe7Qgp0nxqEbTX8UjDW3gH9YqanYnrVB/aDzaxa6GQ
EI0a5GWE/pT2GLZ3/WAfF9vLDXgChUacHgtdvVFqq96klVK6Jk45PJ3gEKneWPPazRigbbRSvzTV
0NwC6/Hg92P7WVvRvqDq1TXFCDVB+zo4g7FLu065wBxq2miRjZRos3SzscjczPkAQMJrjJxKCX73
m6zHP1it6BHHoj7iFQK7CY8uoqNDgpOYl5rFg9bE0yYjM2s51adYM5ARgqTiOmV/reAXVus+XGFZ
vUsNlSJ0nl7VZWNfY3ln42yVtLuwQRsH3y7glOpQgnvaVgEwtynIru2xhmBdG0N5MQ36k1mHPVdi
jFD9ZXkzgzE+hpMFhN7MmgdNk/VDQtyrZiK+XTf1xGvIc2N/vO7sy2S4901EfsIepQYnVrygsUdS
VPynmU3ztaLV98bY1Q9gn/StMwVEVA4kjUDLk11RKniaYENRjZ1/pEfjxCDlFzy+ctkNo3rTxD6g
frtCnorHt1kPXrfp2kaOugMYFBYaQsl3eqvUR9ssqfq2KbfcbFoEOKo43LRB/WmUOfrao5PdyKq3
VHdUA6wwivj+1bb1o5Wm84UeFhfr2vpvvOR4NMnpClstShf90O8hOqj3Um3He2uzfl4XZtCgozuQ
uvu+rdLk+y7w4ysHDNd9Fakj8qPD0/cDhr4NNmmNANf3bbLbfcEqHfB4DwbeVlX/QjjJC0IMwT1A
qOC+wxV7l8DH3nzfptcV5LUG4F4u0ggkWG3vB99ubtb/mAt9viHW2q9r66JtBrLKkzBor3ZwL217
I6w8OvU1chxC6slRwHG5L/xUv+7kdLuurYvGRNu2gnVwWFfVPJ5uxpmLXI4Xogoe2g7SAg7M1n7d
Bpugu4XCsCeKX47gsKnCSQkObnE+otKy+tQYOJidv4MjAGB3G2PA63vdluZKtckzxd9W3ddS6ax7
CKHWvdP149bOogazd/xmQOSP+Oso4d16SJShzJszYHtqK8CYg7+9anLCXAnS7V40A8Uc/M/c9eDz
YhgWEfHcP5QBnOui0x8Ggd8yQUDvWcvqaGXRQxnv1UHqDwnxzIM614GHFUZ3XA8YmEQd41nBvHs5
fj0E9ZTEd5jwBqNxzKSI7pXSyS+0CfmDNKmj+3hZlAu0tDaygkwVq+vCDpmhVsAqL8iIlQm2Mkhp
QLjvVaPwABQajyXmLV6mCyLGOtcfCeaGranhALru5QY5h4Va7xXOrD8GiSyui7H8vB6LxdF471fh
eV8yfFG5LdMcVlh6y+Qqb+OvCYoNEKTr8KL2reaWEpd4GOMw24YQWVOMT7x4KruHxhySW8Viwr+s
rQunWFwz/XI4b/MDQ4fAytzDF/iR2cuiFcUO7nd8Ov8X5khbOuhpu+5UseU9Vfi8f//KzsmlC55U
O67bcPWaLsJF3X/9h3Wb30PwD2FwnY+wKQ/k2FRu19XRiMq70YfttlxljnXmbaZEB9E5sSeRzzt2
mqE+lC2QeFVnYlbbifZAykt7GB3aVq+3d+smGUmM1meZ7dd/8EfZX/X6+ImgSHtYN6Wxc22UvBjr
mi0sCYBJ6bfraiS5WWrVb6siPlSi1q4doxnujWFE6aMUfzI4DvfrYrZjnGHMVlsGzL+2lY7tzYUW
nc5HTIVNXQGcvU4tYB9bCNCFHRbVmuaHL3p/vSqmFJP6CWK2/swNsDeKkSc3RmUi8Rdq2h4adnun
tLjMFa1wPkxVeDTmufyKc/XFmCvR9eDEn/1Fi9khzL6yloWsLN+tYBXf6jp1k6oqmoeujP+cSoXb
FugzrTxHiqOSG8WJwk0ONfkmcdcUQVij4jFqWbVTFaN2DTNTDnbt5aO4qXoNMbk6cg7WQ9dlW0f5
AE7RuMVusaZAC9F8lFrx3BjOkXcz2Fm+UrkWwg59rt1bNgIV7ecmxdJpQKULcWiL9Edo3+U94i+G
o5dIQwfOQX2XNwCHA3UzYZr8wE/f1ZqMTgX945yIewCe0wbyrcPU0RmvzbnStslkohQyx54d6smH
Phnkbqhj0g1FTvnVtLa4KmuYOJJzbcfQuNThiup19DJ0Qr0ISuuz3SSXc+FEWzHPMGhElb4L5F61
BbEdZlkFWWDPiSv1WU0tZRfGkUXNN0tu20j5AuMRNZkqQunPAmMZfubdEM+FP56MrnoytGx6LJpU
wUux+lSOmXpMFhMI5pO4bOIiedSsFskypNEIRjvhxkkSn3IoY2C2Vf+jM1z4UiL10KfZeaFhHFwp
I7piUTm7azid6nWOPQblwmicHwcDXUML89dkzOMbPHdiIkSZb7VWa3YHREajLxbiHp5aRvI2RyRj
KQBLwrbyiz6F43MzWfeJaQZftCx+zk0be6kM/S+oJVQejCq81KrRv7D6Oj3UxljeINVeUEFBhpM4
NHjQMjP3IgDAfzqW8mT15fxVQ3jGWpyPcj+l7Iw2Ae7ukzvEZfpkV5OxmaOwOaAkoLkmUwMMWaum
vkB6kNAsUDElSUo8BUO/P3V91z62vmwfp4UiJrP+fl1LRc6UNFTny3V1FFq5LUXZ7dbVAfOwYwpD
wO3avHtM5DKgwR/9/m1VruwSYZmn9XgtsiQWtWaJVh+nMo0k24VDPG7XVQf+6CX+Gswdl71hzdBv
mhPaRaytC3zGbmxjIIW2bOL4Fo4AAvXrqmwHKHlg2jfrKlY481VABv+vb7MyYxnB1n3r9Zml9W6W
ubher90fZLzpKb6fj5iymlm4M5GlWE5VMF7cpGb+tK61/RRsQiNJ3WDyw9seZ7VbQAuJm8VtTtaB
besi7n1to00BkI9aKpsJNj2+hmpwizkwmvsoqN4qqpJfWJVxerN9XQ1hopr9PF31LUkCd90W9C2R
CsD23fr/A7UfMPZOvO36yrmZxkrd1yN5x0a3aNDrxnWBt5zbq7zY3zeRIHRuCgD1XjvG1vkL1r3r
Dh1i/DFN+/e40t+oddkzsRKFTgU9lDdtOD1OtjofX22b4CjtmNEiOLAckota3mhNyL9YgBss4u6r
8yqzE5yKsiE8LMMPRaDG9IB1VMy+lv/Rm6K/IZ+/rqwLxH/YiSQJBnNTS8FlXV93iWnKLiMYSSIT
8sZYFuevAlycuYPQrP26sUOfD3560+/iKp1vULoVF7DVsDhlbd0kanEIenM+jeF0hGJZobMzGE9Q
9omDOvW8hp3fnqjPv2tDx3hKzHhXzbK4X4+stWw7p+N8XoumatNEs3NeK0Hi4lZVPKxH4gTu1nM9
PUR+aT51gomj0TnnfWn9RfhMTmfHtC+RAyqfykzbWeGo3aWDXTwpcLG7JG5u131IkKJRhnf2dZ2W
2c5IKDcYdn1f4PXbm24kwCnq0gbbqSQNZQAK1GlgbaK+fIhnXO2acNbvwbQzY4jVJfU51QekKnIP
vX/aP00vZXJ3ED15lanXAle3MTrSy6I6Ot3EEKir8gQDSbsyx+ZaX/jTyWQHF8OIdue6qhWFQFZG
EqyZwDxizAVHhGo8lBXtTQh0dJ8gY7ZXpg91XEefA+I/D52y5uSgLOjC508QIbTKPS/Qs92gKVgo
cb4ttbnz8mwht+T5ZQlfHLUltEHih0rrzM+0jyOTKvOpN8gpBPBjwzRR3gHwh+eHV+k8dnlETnly
4xtb2Ebg9jhE1rZQXxJFuXZ8vf6cOfH7apUhm/DNajLs+kis6geMsT5jXnJvBiJCdbhKwAhoyW2g
+/q1U9Kwl03xslg/2Wqs7yGCxK4P0wtVJf8BBperjI2zx816fhyL9tQ7VfExppYIIybTXB1xJc9K
lRY1Pa29EqK2NrNuIVpsVROoQSUiO1+/s6Rzm/l7mSU1iBgWEaZScJM2Ra4omG7puRf22UM6QXYp
SuzHU6PbdZpdbjP6Pi/oh+Gg5oHllTIWCIcU9a4eMa0dcj98yvtEO0gBfV9OfYJZRrVPsy7aSv1Y
lkP9iLAUY0yHaCUSq3frWuv4z50ytjfSkunTFCELBRsJwvaymihh5xnaOB3HiQxkG9B7Dqn6zk96
fZ/PWfckEPPYNro0wUYO8iFBUpdkxzJjrsGo93dZJNJHMQbRPrD6dCvTZvf7b//x3//1efzP4KVA
m3UKivy3vFuwQXnb/Ot33fj9t/K8+fjlX7+bRPEGTFRLx1zS0lRLLPs/f7yP8oCjtf9DnRmuRRxG
h86a3qWqvFilTKtZtbmDYvRdBpcC09xlfQzC/Go5RkTFn4E5M66VlXYX0PFvimxWz5/WbYWR+cAo
2Bvit8eTxHV0PQ6xQjSB4Tqf1XamRWOnRP+WqZmZHVZ9nXVB8EDQkTX36xGNLd31h//HD7+8We/E
56KcGPNg0P64+t/7l+LmY/bS/NfyX9+OenPQY5Hx94+HXEef66IpvrZvj/rhezn7X1e3+dh+/GEF
+aqone66l3q6f+H9b//9BJcj/193/vayfsvjVL786/fPpN7b5duCqMh//2vX8sSFVF+1kOX7/9q5
3Il//b5tho9tlEc//cvLx6al+Yg/NN1whCNNCn/CEOL334aXdY/6h+VoQrctAIaOqurO778BOWrD
f/2uCPMPC6S66SCqYBnADWhkDXTZdZ/1h65ZplA1Q5NksKX4/d8//q/me35qf9+cNdX8sT1LU1Ud
S2I57WjobKgOv/Z1e9YDsEIlEn/YzllA33ChgULT58qEcd88u42fjvdmItVj2eTRZdro81OBLseX
kcn/ZyWsGzp4Ryxa2UmFr+M0F9u4k4LUNaokdiDyLQLX8Kh66NPd3H5KOk4gy3B0wXiLqwbTSXf2
CdIk+rCeYkzBaeqbhzoUyCWPtfGs92hEbgOULVSovFPfLQCkNnyMM+F/qSMNU1x49GnxIIswEldF
p4TXJjbnrooAMEKF5IJvoPVl3hjV7UmtmTkCLIzN/LYPEKIbcDLLoMKKrLOjL4VuF7BieDlyT1cc
UhWoECLLggyr44NSbAfk9kKtumpR1+qQ19Yj/c+pDeJgHyWiT10y6Gq+RQjBBvBkmMM1sjgdWryl
Pvgb3ZwLxMo1p+pQJp0bLC2bIT8hqsEM1pDxzu/s4KpuJGBnTHmRUgWxCAO5dQdVaQ7WVHQXOTCs
YsQNtMrLk1LUzpFZQW24nQVFsBYZYnCqeTdUFjMtjAFm2X5sO8SLwWLN+yBKw52jtOUuYvVOL5x8
Fxo6A8/oJE6wicnA5Jt2MtTSq6aw1t7ZteJkT4bdUjVxhcItvVEw2awS73/fvdyWL/lDW7+8tNcf
y/8PugbN4W3+Nnj81DWcPuYfs4+vO4b1H84dg2JZf2iWcGzbRsH4/B7/1TMotv6Haqo6ymCaaQlB
1/Gta3D+ALthGryzwpDMgDXrW8/A9zmWsClmIbhpqtI2/jcdg2H/2C/QXWlIwi4L6QgGVH7q634h
NxFqpHZtbA2ZAjwJbGZcqCi6AuhthY7FYQjkV0Np1P08k/NpzCkEJ0CeW29gKiPI4hDRA3+QL32n
x5d1b2/T2Ax2joO4YqMb+D6Xf4JD0D1tGakTBZGMRlIFJgPlu5NPiUMGxbsKF2+MCqQrkAPw8J6o
torutmOHFPQne6xGbIYgO+dZhBqSUSib2RbMSFBmDnvKilTgB9cPQwGS3aKuaRgIPE/yEX2uYfPq
4f5NZKCpb0MDbpmN0JlhCEs3l5v24y3TUsXk1wHDDsg4UeIo76cojt0cqcSuAaVdmztHbxGWiFFF
zuROwF8IqfUHs9/sEYXzXajdMwBDxLvDlHQrmUGqxBhl5q3mjXpl7rW5RDnPN7Z1eZF1MNKnBpez
0LZPZMw2RaC/BKr2WFBZO0y69qwV4kXY+YY2tU/kqWB2cdllKsju8q6oyfVkmV5Q3ARxmUwLWQT9
RKB07edKWg8aGqC2NQNN2hWBRiQmuw+GqXRYIJTtTtjodNuIk1XjzZwhi4KKxCHOkJcokVQmcy9f
HG3+1ECk3oNc36g21qTVB1H2yqEYu0uwVYPXRjqpplgQ4WG3EAVBRmYsfkeQmGwHYm8HZg86zu6k
6NiHfTKfc4xsy3xjIWHk1o5xnTT2rlOVRbzBzQMF7ca+ulf7LDr4KfWpqno06xiCwmiH3ji1L1I9
xTLEP/AYUKENkY3aGEH4MdFqxzO1h39uEeLN2Mo7JHRNdaTK6OoI+22DgDucFV2a0CAKlDKBcIOf
DMI7OwwCr8wroNhpAhBqflCs8tJx7sZ8sL1JASurIQXnlQO1vFrGntHa5WYsEsTNbOH6I1OxgezX
pkLU0MwDcAPxyUi07spnwy9+w/Kev453KRbQP0lhmlJKApWln3gV7+ZpnvHuN9rWVgDcTE2MdK+k
Zm5XH50Cj0N7PEQZoLYW3tUmHoI7nAWpPVZfEVsLNuN0Z5boFSTo8nupDDeIH1z0Y95si/zFH/p3
Ax4i/3zF2s9XTMfFfMEm8HKEpus/XnERlm3SjzbGflOy86X6QYnnrwAliwUc62Zq/kkqGF/kwKN1
1B7RkUP+NKyjX9y5nx++ZZuGoxpLB66iTfPjZfQlmgttZbUYEqvSE9J+n1X1fYNs+C9OtH7Tj4+I
M0lh2ZLpiQ4F+Mcz5SWQNCYXLSjcEs3K3AYe0xYZCpsfQpMkNYXhzUzosbdFdRMVBlejMedvRHik
4EW34fubxI7LLUqEKC/UaHD94pH83DNatsOIIXST26Grb67QpwEFZdm1WyTmk6n5k4QPkKKyKrfM
bjKk7DFLbgJrm6o1L+z8NWzz+0abn7FTeFGiy19czRLSvr1fDrcMvWvu209PBq8Zmfg94iZyirZd
VR5VHyBeJd/PbcZQB0mdAam1Ha+MC8b3bxHA3wwSP4+q9ASqsLUl4rbMt29TpAyDmncR6GodpFfU
FoVHE57hi4oZSyYgPLNvUiHQr//5vJr202+2NWzomXHYpqMxnv/YRrrRgAVpOTUVJJK9Q7Xvu+qZ
pAfWCuXOD4tbdGjlcNE36a0um8dfnH0Z+X6845wdpKWqSsOx6RN/PLslB4SxqI7Ciipuu6F7LHG3
rZpgOzn2yTaML2FESszJnzUFy3ZxlUn/FIflM7mVa6usd3NR/eKSxNLk3lySEAYJMgIq0jfmm36t
MWbbornW21FT7+12gnqlb3XgVipiypbaftCD7hC2OFdH461Uumtliq87cefM82FpxYPvdbFAugVh
igghXnF00pZ/6D5NRPM5AtGpMn6ayZe03PF8Bg5sV7/o6n7uYuwffsOb16ptsrD3A34DU8kLkTsn
x2g/8aQPv3h8S1f1072yVKEKnf6UweDHxyeVDAilmOutE9TPNhoqNmAAAFBGexi0/NmsnAuijS9G
z0QCsUhVn9yEuSQJqkJDj28GkBmov2rRf3tRjEfEXNLQhbW0+FcDEw69bVx0Y035atDcsdvPin49
FamX8Hq1YqRy3CHNm7+fEutk9NJrwg7xA/aVuAj03jTmJ6Uv3//zvfqblk6+i5hZZTqt0t5/vCo0
OklaqzCVZnzU2rl43+naddMXt/XYbP/5VH/3ThNkOrbB2CxM6+1AFxsppu5mV2+jpKSsWTePpYlw
cJkC85kRQAdCgzgxuk+UdJC0QXor3EQ2UecvruPn/tQWZMTo1chXGJr6pnk4tQZNMW7qre74J21C
KvoQjI+OvFbsCbOL+lNrWBfYBH355/OKvz/vkojD2F4Y1pteBfAXsAlMD7bBZH5Bf/9DplQjxmjI
IXXVe6XIbiEL3g5QbOPNbKHoaMQf6JUx9haQbmRla64ahjOA2/gryAFXa+pnMZr9r+7P33U1us0c
TzdsQ7WXTM/rlooziqJWgC+3fuCcNKP/FGjle1yfkjnwAbPVmheq4kunSfSHg9r1B/WpRtR0A9Z1
O7fN5wlcW64ne92xTiBVwRmiRPbP9/JvgiayU+tw+H8pO6/exrF0i/4iAszhlVGy5Jz9QrjKVTzM
hzn8+rvkeZmuHnTjYoBJqC5LlnjOF/Zem0kUF/QfRRPNf9vhSesjOFvPTR8ahvqwafr1po1PUpMv
jLawvijtR19vYUpInmeLfzlmjP91nMHF5NylZGaO/sfnyelRTxmA6MhU25/9kkp/kewPIJLwYQ33
y6yhGUSxGbTNcBrhiKd7fYtw9KryajJ/kMg1VUbQlcpWA0p33Gk2oVpDFYBe+w2ZmCC24p5CyA6g
Q/M8yPSWAYrqs6/ZVZnoweRIxkaomcKeiTdL7GAF3hTNVmqE//z7/vvh5SFPMixqQ96nZvzxyKhu
4wg2LVokWR/BLFuPbcaiwXMTx90Wf5/RGv7zT9Qun+BfD3FuXvvS0zsmz4z5x293WHR7IktEi8bW
rgIhdRz7+2dmbLHSAFln3pr5OukctU66mV4PXkw6wHmXHXKdvkv++dVYf/+sObd4QarNLJOh+h/n
ZFGkWrmWCPUqMZ+xRmBCyG/KgYYvf222DMbYQKemg0FbiE/cQf+s6015U5OcqOsDpZOav22Zd1+v
7q01/xKyNP0Wbq+/VtYr3PDc753pjByaSLQsGYf+R9VZlr+QMMaUAcuUESDg+UlM9dHNxzcxEZvt
uacGUbHmDJG5stvOOBvUPYXT63nPIruVA7+isl/wQi7AbeyufBEL2yI5bqFS9teEKTKGG8O57I8F
6/uqy+7++df2tw/RUbmDKeKoWi995Z+XHjQN3WhFt0eimhBINaAtV/Ulm7A1Ib+OScPDRC0xcNtl
9lXbHVJ6BbAfHgx/Xrz/7wX0n1fjaoajMqhyvwci/3UFo34vZpW1ZZQR9B4w6fqUknC1vB0hF+bF
1aKNerBLCym6YbXhvkyrT9TUr3/+pVwqtf/+Yl9ehalprqt6PE+0QX89Xisz12oYoXukpzvAESl+
OGQhwJNPPKN9ac3A6rv9X55f7X/8UINBj+1QzBo0xpcH/L/e+ooE2LW0cgME1Tw7/cyXBJqbsTLl
qN2XdFwSW8sPm+38VIit4jPjIfqpje6TAbsCHimSBU8qT05m3MNsy//lYdf/fNj5nVxaLVYHvEqP
e+evL490ANjfrrtGdb3duiWuOi97qNZHp08TWTJSWPBLMWogTKJvCShBOVVvY0xiRNKDt1SnGZkY
Y++q+2Hv9aeijq9At4lkAFXgF+aAtNY4/vPH+OctyUumg+XYd0zVMm37j3puZY4xXMjZ0VAqBpp2
QlfXzDyyX37TPPfVzW/LYQUzSPbdP//gv9UR/GSXNcilUfc003D+OIzLTZnGSslRmMBMDPq9yYJF
r9/kV2HU91vNeby6ZX9gz/o5eh383zWuRyLEmuXNnKdQsVErD1baIAAy6a/dG1AXjMO2wz+/zr/1
+d+vkxAlXiOyPYJR//qhTp0pIFuWa+QZ9CHDfKvvalws+T0eK1SMgJlz9QrpaGh0A7rmgonralwP
cgorxT7S95vkHooOY009/Uv98L32/OtDqF2G2PyLi+3S2f71tTGR7ttmLZZoG8rfK+muN5M9uyHi
3pd1q0xQdEXnZ2mJXzT95D5cSBPokYwPdZ5wTBUHuJvB0kztqTeSech4sGqpBYqo0PUz/Sy0IjtZ
trxNZfpaS1H92y/XuPz2/nwHuuaaHEUqF9Of34Kp6ow5m1AiDhESECJkBtxzyMib2HRknoD//V0J
no2KBI3E3TY1zPf+Wus77Smt0njWyyrCKsr9ksv+oGajTx2+nFpwV0Dit7CZ5+VgeeI+b8oIWCDg
uL5mhaTdouODLG7Ir0ZgiCD88NUuNyfZAbmhgVW0SGQLhUInonzFmGxWK5FY+LTWUipB3+dHtV3R
a9TMzdVuM7jk+DUWVeuGaqfebarwfILfiDHLYa84macmuaHnoFF04Ptm6yUguQiCXfJz17DJM0tB
bECWR96aHhiuXlW7NviElT6oFms1YpJyX5rluzpq15WKSkMRvy2lfdk9GBtW1XxZ1l3roFvU9Dpm
K/VD06JCJaFDmvuTSNt7x5nf8EkERmFo51HTjGAvUKTBiranBbapwXdizL07iZyWB6tVWBHg7Ni0
JdzRt4SrwBeTSe/GI54lWEZzRwHF2qqcvaheOyUwFjNQDNThHqZPKlr1h6GuD4Q/8M9WXEkWwv7J
05WjbQjMZe4NAkA3tEsdwHna9rcWpHNJIeHrGVPWVNXWyLxIE+zSniNo712sD+KYdVmN7gRlTldb
SGpUFSOm3eaRpm+f086vP91wYX5/e8YJo0w1Zx7RTT2CFDHkwaxZiYc8OHayZnr7l7Piz3mPo/JF
pulgsmF6OKz+OCtIuYL8OyF4xuTyZGXm89o7P1pHfpB4glTU/Br6/cEp1JBWItuUn//y4y9H5l8f
JmpME+8iP1onmPqPlmfvChfpW48Vp0JMWa9AF5rN6g4O6ALyjwrV9nthtadqxu20jVhJpWb2AQ3r
7T+/ku85zt9eiavaLNNQa1Af/PVgqvO9cQUJM5HlbbgltkjN5DGd8bJ+V9pDprqhhS1HzE1xTxDU
h7qRhuAaR23jz5c1XyvlaKV9+TDzp6rL12taoMK2Yx53cmhv8p4NNkiV1u8QxoRui1pSegqmV0sq
UW6UVpCqyq+BwEX/P3+xi/xFn96FuerJ97O61JA5MUzjT+9Fm3hrNJXVdF6EFTT9bsfGIu6a2Zhu
bFAKWd4R8TYn+UICb967nPxuZUeKPR13LPj3npIF2uKeOnK2CbuWHVIYnl8T782/FPH/40IyOdh1
EwUBU037opT47yKIIgZU1bLMUap1aYQ3NsRBeNPaLV9/q44K3f1NHHRJQsIYFIv+W2WKEZk4rs/l
3rmhUeAYJv5WWUjpbpZp+ZdBr8HA/+/fQ4a8VGK8So+42j8+fdzNY5amDIQ6pTOSdFi0REkr/VKF
NYfdWIJesREmLWS79ARLZfrV6NlLMm/b8kwocJyPk3qrpwYRtBRTZr9W1ysqK7/QykSfuiFY1b0+
ZX3l00BTIlyIvmvnPS2jUgeeQVpGkRE9BG+kP7TWGNveJGOVasJHUWYctrr8zHdg/gwfc38H+BVc
/hPZ8lEfEHYP5SbwMhSRHDG/NWLkTPFkEdDT/Nh2dApYx8V0M0gmPrg8qrhBzIDrtD8ge2NXdrmC
56m48FFIICw2d/TrnUOHQKRSTfBHdNf6SllXi2qLGR6l5LnvfGlKJXRUudzY5KgKYYg7ezeXS7y1
whrT1Mcgb5a4unyGmrIie2qdaPfI/hUt9dHiVQkRsuQdlsQFOAaRnZ57hhrAWrdCTcnbwTVR0q6t
3XXbzioknZM+IjlI5xoTp3RfhE01ViJ3CFICfwIpZ+yHuf61wzqwK+1M9PrXlq5GPO91uHcN71cv
GJr87EjufrL0qnn0ZjZ+xFHYaJVvBs+6XmVuosCVeZTVLYJJ7tya/tPpx4q4GpeEO66442D1VVBl
VRVlOuk5Q1MtLJGz+rhhBo7LZcY8y48jsRqDsqd+CatXEjGSZr9l+fsu3sfS2u5R+PxshmELnRVS
8zRuWtDyMYOWzt2I22VAy53Rc2eDB5OVG6ntiv0mM4tXLe9+MKhr8OfZsVoNdyBHxo9SlnczYi+O
orqqVr4J6nBdQNAI+nyqwrol3NBEiCm2L7nJ4WuBbrBraeRmPFTurv90iJaMhchOO9LoO4jHQ2Aq
y61u7/S6eMB818nbY25mzf1IN4JoKUA5VL1oJ8uoqzMLhT4cem8POU8/t0u5OSyG9VnpzuwvTjFG
Rinxz+1CP2udnrGoT0/DkHlnR6BwtYurvdoisqNdTJ18ljRNfAOFOKFcf1lYyu6WqRyF2guKps4J
RJ56L7WPA9ImNsV+KFpTxyeEtMjrmyN/IcgG1hURILI1qZ0QDdbkW6WVP10YYSdCMR6KzrlvrW18
b/aOn+fduDbqT27l5YFhNvWFDNApGU9KmZn3ZVtdi6ziq2zU6VnRG+OU6jIL0g4weC+LcOzKFSEs
zucUfvepv5ytbmZJvj72DFGkWsIG1avPMqE+lZ1CvZSUW6m87256N+clH5Q9SNYAmkORs71ru+H6
PZ7wg0DtcWt3RM1Mu32lYgGkLBLnrtUfFi8333nG9cVjmJWW9VEYKIZp38Sxsef3GqvswdIRt64Y
7HZKktSwa3gke1w3c+xlpXXfbfgSL50bn5K4V1ycVg6uVWthz6+Uj7mOGmDz5sGH5vjG4h6Px6LS
4ZlP3dqSZJvWtzO2Kiy1+lEMHHG0s4hEi+UgVO1sLhp2YN5GaLebd+mf+iPpwv/5X9pQvw7Fpl0Z
A5MXYIIKTp2gcRiveAv7vzHlfuQBCcp9q+4WbfJbTuMHJAFHt6Zfxjp8Kugk/JQ1/VHVOaFqzInC
kYEjOVTzS4UrB09cGAJIoZy7pu7ahJDQ/jAafAJy224q8EUdDh70Bu3huxTbaHwXcPEhydQuGAsV
zYE5awe9STZTpxsRoj9ggv/oFcGIhfyYNU2vs6EAcZBeQDv7CjqeOIZbx0AZ1eBtnnkj6l61h1Es
RIqqcB2m6dPbNv08qtvEVZyHDj3Z2br8m5mn55lw3AOSaOtkgGohgWHNohlej9Zk9jUNqH2tF7p1
/UWhYan6fp0543qDyWC9yVgJkE6nXsPk1ZEtEy/4nY9h49o+b/X+0qcEDZgeAopZrR4y6cLyqpYp
/v6fE2QFf+tqGa9OM2E+yuR7T3J1rgwwzz1kaS7B0TY2TkBvUxdnyBSDYTyNyzVIhh4YxVYku6TE
GBdTZVa6cq2UQgkU/pIlRS40yY454qRYIfpmL+bTMcghSMpmvavx94AuINjJ9uR952QvroVSt+oL
86gAh4GxjVqHykcGk1s4sdjRjpjqiM9Z79UbXSpQYCfIkOVvBPVWtLhYOyDiXK/kHtj0QgBtOl+B
CRDTl7+nLv5ps5jOnc5YQ64ldsECv7BrJarez7FSpPupqcGWsERixPlujRLbKmihVnuuNwcQxuxW
QX4p8zfLe+SGMsOWRWVh4EZhdo9P32jW45qP5NZO3Zdra8fvBkWf5/tKvbQ0vTff1lr13FrJd3tS
Fd3ztBEmzjzGPMqRqWQ9JyP2dbQw2HwH1b4HeJW4BtVaPgAPXWVGG6wgbdnEQK2uweDAjtEfoIuE
eVq253JIT+uoLKBBqEqGnYJmGojTacszKaVn3eseRmfQ4sVKu6DSvro6O5H7xklgKQfb3bRHvBGX
0JtpTKqFEJVlhBSSFq6NBidfRuPBA/y6zXRXkNvMywkdWKmjJV4+zTi8SkEOqzFFbrmcVbH81odB
D7PaxBlunWRqW/7QOyIBFITafziO7X7A/PQljZGLWWLz0L1egQyRYXzJ6dyIRoIC5GzI20cskZW8
lnXzMmbbp1OR0rOtkB5Mx2DM2jiR1UiIKaaWJgVyWtQwTDvIuQAd45ppSBA0scPafq6A5EHoBCCw
q/l5nbtQ7XHLzLPanXuzf8U7dRIaMrQaeY6GVsVUmedodTowAgASpAxnpWjpB8BUxSSmx14vRWS3
GrJ9aqK+JKzcfLXcerj97iXdOC9HiqK6R9WGZzB2za8J1T5VtHdMne6XTpgPk+h6jqk/WGBNn2LO
xEl3KCXVVePQHCW977CdSHs5DmI0I8bRdThALqwa1E4IzaakzPXOJyy4wK27n+cKD5znFA/C1V97
FRsVnm7yyjvioWoF7seiZm94sbU7aZV6oqXARXttPS1DaUdl2Ts3S/relp150OnKk8l4thsCwB8b
5stPXUm4yVRSjsqt5pu797emUYYQRJTI1H8MJOkhWTtQfnB9D0ruK3kz3xORMcYFwTSTo7SPm6s9
CcW2wrY0eT9lveE7M38Nel4f9bKfA2Uv88Ba4GSJGWvOd7fleNizNBuTwdp7eJhtOHnupdiuOyi1
6mqeRZGyM2ruq4bHSn1ZLEVCplnaSFIO+q1MlcRrSaJkXQ0pA+3uZVCgbwBAUeiVQ3va5jwRy2VS
bBQgSBDb8wYv0hAxPLbma0HgNAMOcfU9i3BG/kxbL2PYL9PDmu2PLTavmMD6WygnDSf/xZitBY0n
97OTkVQ6IaI9rsLeTm6PnQ7xyVWDpwWHmGTSylJWuuUcG6P3ZqdpzRxkKM6TgolCr0iRU3tbnFm/
seGcltu1lfRLNT4lQ9h3+jZxczcCO98l6onZn3dN6rh3JqD21nJz46Q5yi/Zj7w/QoepFtEJSBwe
w0Zap+th/DPYGPeYDA4FgoYUj4qaGgfuXzf0Cow+jfUu8f4HZQmCbBEqfu7Fe1cWoryV3iT91/7o
TNAJrVoZye5lV1M5nfTOK3wbjxSHXvuyqib8DfKacJbu6BDdSfUd/MkbDySkPsh21ISMAjolhRTe
v4MNBhVRkKJtSxkNumnetkp16Oom4ndnX0Ku3WtvyN/XThQBxEQbc6/1INhwHZWZTQetJNeAwqC4
Z0jucyJuMekNGiN4m4urnB6+vwEd7qV0G19sZfyhZfNHk4s+Ni6zPhh4j0b+MM0cEe1YrkHrgHtc
MhfmXWbpZ8O+o/frGale5NT1D/KM7fvNBCRm0LdoRL+hUC1fjLxoTzUxoMjuH8kC1f12mW5tNBvx
PuhHbU2fO9LPccrOUAYvX0pPZgokSv0LugTTghyLkmMZhxeZD9a1MMY0yDemJsvIw6EUMAu/7063
qbSjsWMgmbpk75XsuNlk8C1dn53yfXpXYBzEMyHuidrUr5nC+syeU8JEhx2jsMjroCrmPm57J5E5
EzfKOXQbOOmn4lEBNebDBFoPLew3Z5uXkwJm65CFozD6K4y408nD9E7C8Byz7uCcVFCbr6Map9si
36qA/IT+vLChCS2i0QMkbC9V7ZxE4Xr3EE6OoCi0iNj4PMBfnXBpO9cFo5r7pm+ud4W2Yek6Tuoh
p0y3deN+aJB5VFsTLkZK290KLNI2Zhk1s65cJX3bIOaFkzBeELNSRe5Ff+xaRt9z7DgXDpDMfqYK
/ZHeGzV1T5Gxel2jDnvVCc3WZ1qXZTJay6epdjh48DfEjuvw7i0GkkrhJkx+jdC1yOQZi/OQ9zzQ
WvOk6PvpyS3cPpbwaYOdaMG+zq5NtE5j5bUxULUPeHfq4jfqkOjupWT28kcGPz8ARYvA4ztdD/qH
bdzCL6iOWo0/s54qciSW8qeNOvhqlXz1mnx9rkBs+Xa2OPfDgiO9Ems8pED5rHV1HtZnpqr6VSOo
Vx1b80Vj/2aXOF6xqhzieWzaqMzWWOGgxdy0XztWvYTKOMaT8TkUfEqFsd3Nk27CZVFvMGY84EKk
4izqS6rjr46lX2Bmb1OpFUcvHx7cHkoCjC0n7qrxbrdlsshivtLanYhmJh2+PfZvmTSHaBwMLyoJ
KdWlSLKUHaG533M2XHE1qBfkpPQLMimiAqBEIQac8PujQY61bzgoNLdWXcJum6Wvapj+RlRPbjds
iaFPBy1Fyjyy/A9WoR8dRaXntvMvWY+fpthEorM2CTRtfKRzHXxDs8awsjIuW/XDbUDO7JN147mz
6lcCll83zx+VRhVl29qVppYIrWtUBT3WDbxs9zNJ31e5RyE0SSL21HU5ZuuPuhgeB+xwcfGebzBG
ESVR89tOF5B6fz/n3DLaBmwLflPiFMqBD+lHNbr8VsjtAY2nUTgX77boGBY59YUVr3GFphA4Ot4N
16jrV9sdU98lbkwGkZ4J1r0ZvZetg0mqQ94L+g7zJGgRypEBeoTnLr4jlenozlbQkq/tdyRFx3s1
vZHVtVKIG21YqNWz7k7E2CGjmez3cVrfXKxSd0WMgROGKpk6IK36z6HTtqikoQ4Qc3rHcs6e63WJ
pUJ8GVUmlKVVg9+p5icBUbNujDZiaz6Eu+p8ZAw8/RZfvz9ZvRYWY/8OngDR4wgYDb5gdcqBx+NX
fR9bGpxsyA+GXDt/IYid1GLdwXjCo74qfYTFhjOwh+kAOTpS2rDSCvvct5kazCb1eG/YQbtERc4A
ZzYP3LnEdDKQjG2JTdrNH4xZG5NLpokLmuAKQO1Ttf9CK57fj3oZrojaeT7bGDEqZ1HKRe0iDEJz
C92RKj1cqsH209Sa0JcrDCsK4nhGUsyIbEvSBsKN4mwP+9QnuTAfaIc/yIk8k/UWYvy66VYVsh1a
AZu+RW0TqZW3Vg+hyMtvKx2GmEGU+wxsjw4pb4DZb8awYPZhiAftkPN8Xl4IZHzIdNa2SGh5irqR
gXOe3bE4fcfgSsJdLj9gnOsHzUu0FrSsU1ZQBi1OhZSdmzl+KeZ4EjsnYUdN6NPnkBpGnVDYdaAj
xmAAuTC+Zb6RbnA5+7y7W/COR+2C2GBQipVNlf0rNTd56k/QB4b7tjbfqpLv0pCuQPh35y6lMLe9
Er0gsPyoXe00XscuaPKRQpWNmT9mah9wYKcB65AzGatqoI82EgyQbM1Qhwaqk9dxvWBZl6et27VD
31E1YIoao5wr/gjIrQtbc1vvSlY7XF37WVE9EdWM2Q+dpt8osswiuXsB2BwK7UmW4UD6lp+tV46W
ntTacYKCZbOWDDZYj1qfiLmvegao+5UFzisoTTLGZy8PF0edElNRgE01rEs05cvM0l+m1pABsKte
MFbOl2xWwwdh+rjBx1izZ9XN3qqKTq0CmBlpfQsfV/sY0rt1Dz08+OfMgehirOMQFK39wWhm96up
hBxgHkxvZFZcd2BROoP/slUhTK8t0TfSN3puBYhR9ZOeGT+dwSO8eNDvR5sepL4Usnap/jgW0FK0
drotOyayYiiw6GoGHool2ReqG6eUL5XBGcr7vJ4mjW6OVPJDq8GZNOAn4VKM0qpdXvZU5D4b71dm
XEQgy+rXak/Y60cuo1EzOUJSt4+4Gd0kKycHPWiRgYwAzWGudUybCD+s98TzXG5L1HfLL4sa5+Q4
6obpjNjX3WZ+nLMEYUXzWpRyJiZjYgyv5L9TG6Kd3K6dBudH6bS/lRkZxZ5UM53WaFaDr1R6FTL9
XEA3WCeGdeKmsLQIsIl8pU29B6BJEpCysU6B2AvEf76x8OPAk9I29cdklLk/CCoop2rN07x8MZlv
T1kb6KZLYcQNPOu1Eswj+QvepBzyyQP5yPbPAjVE+DI6gd5xI1aUu1+3SuJekoZdjXDFy0Zb8ZhB
eWInIKVTwu+KXDJ1T5hbYUcqUzibZFrWM7w31V4+DDPfsSC8pjrTe1FvOTnGgwwyHkBf9NY9vGsf
OlPUN3wg2tLW4VpPiVXNP1ZFHmswIsR6AIWSDCJsQY/cItbFhs8OQjx4TmyzjJZtXvH7XeowL1Xd
56jqBJDNHR0029yO/3sZAGpvhJLIy+3w4cJ5gg2iXzk9mwhZS+BLInvWen6tJl1qu3FN9XxhmAKV
wV6tcQ/fCKwj8VeM7+ZcuxOt+ZUxs9aRcxuWMKijwc+vTuAYNvvPjneD/VOSUc94JLU+8SgQJd4v
77p34BnsyXQArqE2q0vlXCVFmd3WeGgqgUwbADHI0hEzp7Dls8l28spQ0W7WU/nEbXHXF2rOOq1k
6WAoESf2GqHEo5McM9Z5q53MvXoeaG/HKqOfHH83Q8dvsIekjEX4VFrgs8C6wuC8UP7Lso005n0s
2O0DJYfDbMD1kbiBBtLNFIcOjkj0QBjlcNL3E6PkKtfpqEZIo6MaCtXiA8GbysXl/NCMwYmy7KlM
L+hbb16AqVgnsx26GOIrx/SEUcXoDRFVkrlKjsdfTQgWBBXpF205xM1g4WirqsOw48sTkx4NlX5Z
49SIFXkBekZcNhObZBbrGy5SAO119VA7gHD3tKjigWNEQ852HBzxbCOeSxTdrE5T+zT0XXuNjMoZ
PzdLJxc2L0/mMs9XunlXWfFcHLN+HJ77lZJhysUVLM9wuQSXzz0kb2+m0ahcttwOnw79rTyC8OQZ
G5n+NRSrLufapCvxZT8czoZ2wrv+oeWqdUDq+VnsWc2mgNW6IR6dvFCPhjUFo5Ftx37q1Whp+aeb
yh+lcXZzpDfZ4n7VS77RWaYicYkD+dQtozwseyYip33roHNwxTHYIc2ZoqlNCR1YNDDmw4zQJ3tJ
a3lbNqkdrxS8WiZPqrK4CB+Knq20Zxzt/U5x0LZlbVWFnt5mB0vsz6vBZgNlvhZMZB7kywQVpPWK
sMROF3KDf1VLT2XKEbfQmTI774OtGW9EC8DsMjTYNMM979obsMQ+LiubIwRW61lPR39wx/Y0/1YX
rg00kI91y7PkydX0S93Qr60BGQ3ory+T11307clWlYPODZaUc6f7Y14TbyL4e8x2zyKtNZ6kN7E6
WdBAG/yKuskUce+kVZwPH6VXnrILdSNfuKSxV5Kp86iNSxcM66oFjjMdDb4VLpqMfkO1poxMs+BA
POs2opgaLxH1ZbDXX1O+gq0Y0UWdM9WTh31sIUt3h01xvoC2/V5VLGAjHW8t93Ba2yGwmFJDgTsC
J85h3ixNbIj2oa0KOvXsMj1Pf4w9j9NcpkuYDRszaTZIR+++Li5bmrydr3U916khVFZReMAjtaFJ
UKqGsfCQ1km5UnozgRiogRvESOz7mBzmi1/nU3MkopSGQV+5aDU+2AZrXShbzwtMLH2BdJzlWCBi
PAi5NEHpfZLrkd4LnUwgqXrHUXEoV4W4bVWC7PV8NJglM5ry3FaJIfOWDO40k9hBTfoN2aSG195o
ikpNlkn1IieZwNXq2R2+rEsiMQgX4H1yzpUTUpVrK9UuGPfXquMF9Cu2WqvA29X0ThcJFzVzNyl5
Mq+jzVkXNGm73kHXeJGeUK5W1AG+cMBz40BHBK3YB3XX1Sddn1/o8Idssu4nvu1prfEFbBnHp91S
Rp6AryyrdDx442RGal2Yga4afVxYlIicX1rAX2X4bOE8f8hhKY+iUSkWzCJMs5yrKM/NqJBIWfBk
nCTVsruswJBmynZTM+NWm9rnDXxi2w8AR6CWnqa8emQfX5zdLV8o6XHLq+Kxs7L379Oi0m36p9Qt
A2XKD6qD3zWr34fB6R8zgssVgJxVL9e7XKCDWzHto3gVXQCbhtBFw4oXR+jsLjOW46yCGGXlUZ0h
hRicNlbh5OYmtBqp4FXkLX960q2u8mE6WMVi3k69iJSmxVjrYddMdptv5LdOo5qsLNj56jRdVaFT
csZY3Yr7Wf2czVhulsEUMWPh6qwH3Wq8RLTidSz2F+G17ZHS7dPUFkHJrx3llqLBxjEMaCy/hrcg
jk4PVEvTyDNg9hhXYLDu4BY984na15k10XHr3NFq+S6L/PK5dxhxda0IdTzUkb23pE1tiho0RVWc
0v+M0HbiD2Zh3iJIG7nxR8vnYqqOiv0huQJvjSyjybY66waGMxQ/zm16nO2r2urf5UbHY3Tq7bhK
99pyNR4raCwAAdPwux8Q/RI46yhOamN+umZGpPo0BFpD4TMM6BSWbNZIXnZYplNH2Yz4g9tSX4hd
sPc3AlXczdEvhBvtBndYnjSjcz9ufDk00SgBt2iSbrw5tROtX/QmYPWW87twnxumcgns2N0nu4yg
xdSQlDtUMpM9OhxRS4CPgDIU/JqvFQQ2V2UW58aEypBUvnziWsrIKxgT1Sa5TAMGynaiuVVkwbe3
kTdTOqc03nZoKJBFO3Ra7pK/kt7y4Ij5cRvh8rA5f6+G/K5sQOiWKZCIqmd4nE7FayfL19G0Tlvj
6uGq53E+r1i4CQa3t1LEIgOYZ+fsZ5fN3/PyCV9SF+K8/b1KW/GXiYzUvnjOzO6js2AxVfmryhSQ
CxTfep2xcLV5u0O2PmqtSWWTXbwtmfk5S/PN7JzrtTN+jFV12iX69AKuNk0Z644CnjhDl6O6As7h
JDd8whwepbNbsaiHn9zTyEJIH0MDqSaN1bM7rSgNVeeUes5DXVu/wfu6PgHKeWkRs4EyZJpZzFaI
RUZ6kkiR/W3rUBkyy9aq/MC964XCGo5lM5mBwcTMVy5IEO1BZuVjs3Cjqo3zNbL2bmZklrpD2EpV
IiMYEVns6eobNt2TRFzuZwaLSlMXh66fIsMBEU/Z9JRpZjSuzu/OFq+EjcwBlEnBH5P/R92Z7sht
pOn6Vs4NUCCDDC4/TyZzrcpaVVJJf4jaxOC+B5ern4ey0ceWZ9owDgaYaaDRVltS5UIGv+9dh3Pu
T9yhXN8m3xVJTgc7iqdw6YpbVbgjqYr5q19314S2EPnUXZmiH87dyEMJAArWK7/gCntIBgomFsIE
Dm77bA+5e+lLttBeWeGUIYx2g3zYm3VghsiiDhOjjQ0Xt0EX3OywxdNunutbA0kOnRqts3WTGHHZ
fIhzsrZqMbHEpbedIEE+If0PUSox4HyXRUoW62zodlMuRzshI9tyUKbUdXrr4H8Kf7rnTWMhrrGx
+xCiA84Cuh/oiwDSJ9XLhYwDFAnSNq8SA74ox4jX2NykkvnGQQe+zMkxKOdrywr9Jj0NeYkKxJp4
UBXhmGL9tVvUPIowAks3Z3pD+r1RAVzFQNxrAPO2oP1xY47U3HoW7OiFQprNXFCV7bSc4nYH/1MD
SREhBuJUZ80uGvKvQ8ucGggwJn4eC3AYREO0GwbuVDNCDRXP3fPI5NW5nrGRCotFrJXiOInMMPZ5
l4vv7gcT4tfiVmeKocUv4lXDNMhNSrTMlG1n+zNYEpH6LfxP6owmp3FwnbCw0zLHDg2240xEgk0x
MLRaiJbUfQ7KpA1gm7E/WaJ8aC0HcVcZa+4Awwy9hM5CDEfejR77eZeXFnKUL9K2OOliJA3uj6Q1
HhqsGkg6Z/BjcrfLNv8IbNvd2A9TX3pQGvmzgSl3w36B1CDub2KXWSvuY3s/X2esXXujrb6VpNkp
aT9SUJKX6SEjEJpoOLE3A0y5NbGPBHbm5kciMFigwabRoqnweRf6IVncD28awB3Ko16LHFy/e3OF
2o7tqWYTB6XiSJ0kJwddd9SNUU6s3JQ0CJc6A/guXaB2GZ8wZj1K1dyUmM82sYnMrJ+TS7t2uOuZ
cp6yEjuZtXcJdVloqEZQ4hWpWZY7j7V844OKW8532ku2SGjrtL9ph/omxYAVugUrUsQaZi0Z7lB1
VEV9KQnGLzRflT9XRJdV6uLLZThNgJFpY7Fakzq08UoOM/+5GlBmVTI7ODlrlwDyIPS6S6AxqttU
ud1mLhVNUdmaqJtf0sWeNnNtv2TE/J2GFMeDjSC/xiDvQoJZaWlyuIlsW8sZMrA7GrnDLVNyqeel
fu/qJ7+A3yLJJDl6iemgGJidbT6Y5VYsBP+pDHc4ErnAGA2sE8tNZhlRSGvEZtbszDx+kMHX3Y5c
hRv0kdmR7oH1JpasxkPySJmFuesKQgHyBieWk5T7TDCk4x+kW6WaN5ZiVm15D23K6QmDumUW+553
a7xQwIvwx/a5aPTLz/mhhq6t4O0aE9U25UggdWTHcPPmNLX1rjjKms0ns7zlJHo4uMSbx3dSj6By
snv0aIwSdvPhGpb97HWkZMhe6c+Y+5Yw9+blrsYSaHeMJ+1EFHDnNZiqquZb2Xj1qgSv99QD3Egl
72SyXMqOtSVCJUVtBwyoIRn7xWggAnbefLf/jvr+lbW+Jc1db52Zxt5xZhv2Bm4ySM4+Sl/zKl72
LjkFqdnsvBjeph7QVcMLHzlLHsxxOvpu97nP6BQILD5W7YY+xXJxx9frwUITpHzbZ873sknJm12u
gqE5Cn86x5FHqlIg7zynOtbowtcNvtsHg8n0WQONJS+J8N+UzQOGGqST2VkIF7yavsGxOkSx2V/N
7UgGUoeosS4Iz26AVohHrfkYdv7QfxWk39SeRXVId465cxHjQBSnROIG91RLfGmmeuuaz53lfm5X
9j92ugebql2efhxgpih4KqAXx8Mfbbtqvnahloe2XNF8dBuFez927aUdSF8uYqjkOnp14mzn0Xmj
C07OgYGsnjlFeK4RD94+pSa74tIQ5y8y9zhBgCLVR48D9Xs2uhz1jhieiHC8a4z5udPD3lX7lM+R
RL36vXJM1jz3xQAsHOdgL7VPESy74caoxSUqItozx4zAeB5Yqp5OyKJVH71MRX9MdBHO9aNFp5Rh
999VZz0lcfClno1LucDazvb1knbZ0Q/iY9FhDWBxYaPvbpreGa75tLZU46VhnpvXtWkdaIxCJziJ
H00+djt7tH0a7QqaX6YxwFUBCtgTaXPU/doE7CW0urmUif3+j4z65e+/BvaryOKgxEzMRbqfUJZs
RGWRpmMhPivOs1szcFnFZzMmBYI08A97we5AK0wf2oH4KpS2Q6eMvFDZ62Q6viPJbr5pMo2PfPUs
Z+oYIN14YDPeML2zp1uFvi0BBOHHDP/sw7XIBO2KRDCu/bY4G5pIFc1gv22VW1wRCh16dd9vl7hJ
UfoMwbY1q9e1RzzoOdeCeTC2HXC33yz3QcTTt20b5iYHpaLHJuNbkjhT3WnKe3ABJUQlw4VLAZuW
3xdODAFvo4OxFKIRy2Fl+vn/8QdtKTi26l5fp5SJk2K1wbkxg35OfF19TTUWiY2bICtvo5x2OA8R
BbOnQcK5D2qeUAlr2T3Pfl3wywkppsAIXlXBTW/QsKWEvKLxDzlNXxygjNvBvpviH/PUAXb2wtqV
c1Zf8kPl0Lja64h4oOzNK1COSt7A4uvriDDBbecvSSgG9RU9c7YdVDKFxK5h5vDMHWtxFkZugXsU
Qfk2ZfExiaiyy4oZAv0IGUPT58aauOiS5EAoxMGsOvoDu2De2blFWOmHQGWKiWQJ6g6zknuVDEu6
z4N5j/6rOTt7dDOfFdq2655GoU2jtLkXCKGXPgApaRekyO2rIqSU1Ex1VdKvh0vuWxYzrdSI0bBD
mmFtYIYpMf5glj/ZlcPII3FVCzF92NKKbtvAJjy1xqEbZc1nOOunYayMHZoUjHhT9ABgwZo1VG8q
a3+k0/zqaZKv+iE7mNyd2yKg7KTzBwypaKp1h7m86wkwxwgIkSecD526QLHyKqu4+xxZ7+Ny9m/K
5dntomXnB8mzyvANTJMMMwk/lyxyky2iwSuT/GAX12t2S7SzMltwBwZn6YyQt5hNR6SwmLby5yYZ
uSj9Wh+N0vQvVc1TDQHDeRzFXaOD4NipcQ6xjaTbAM4mbDMa2rRjvXMF+uFv5gqg8wNVdheQrbNY
ZiSegULoGEFNGXHFA0UT3uBJg1otIkVCMpM28ITYtbEbIYCIzzNsz0HhNOuBaTQ9s+xV+bBbtLWd
qTk6m9ZJ+pPeUWcOSGfCUwf9VBxQ7oJPxBfiuIlmb+VNIi1xVIn/MYty2XAKJWEBAO7w4lPLemMU
GPngQ5Pk6lsZXJKqi250LcCoS0pkGKelqrjyGK2uOhvGwiYOiikovwefkSxvVi5Oc+qQkhqH9ajL
xxTD4/3U85tGZlWmcnefdukPUZfZSQ5JQR9cNJ8bxefaf0EROId1ira/kPmPHHRUzuayN4m+ouGS
ZOO9UxHD3c5vkVe/CgJBt6WlkANQhaeYPsJSohone535MBiYihuifnPMhbWWL6Q87pNEziGaZh9d
Jwa8xZwvbkJ5p0aluyn85MWOy+95HT0IC9daYJRkJUZt+tgGnI5TL14sj4GeIhvEcs6cU6ykPtBs
i12xqHvLJORqYOwduu6ol6CHbex7iHyIrCRu1d4xKJnA1IM+RV+zf4QeSUoUHx0hvy9NT2xtYXF4
L06w9frmdZa8LSOTewsd2W6V2tvuQz2271U05sDJDLMJiFsL/THpq5g5dJtmuPoryOVR+l8yXfS7
tjV9dNrD9UA+PeobAMeewTOZeMKmdRPaZl8ezOkFKhxUumKwJNSXfi73beRTtujtmEdpHaBAejgE
bOjZMKByW8iVidWqX/+McjbbVV4/bANjelByjxuSTWcJayLBwpTExYMn+EZkXqVA79hmxs7lOUPF
cdIPywElPY4i9LG1w2+dlRrP82LNB6Xh/4FDcPyNdNBMngkohRZ2WfehRIplPzVfUUKg3rP3HQYK
cylvZFy/eWaDDINaPHckHdxaAvzM7SVbaJMYMZCME4n7QoyXHGibesoco6vPOwjiJ3i+TZqqdFPx
hUwxWcrlCpgV3offcZ2tWsueBzqIKtVhudXc6ErQPtSkwORx+xIN6oyJjvKBnJ8D+Mu8SUTDziTy
eGJoquNduzcXI9nlvUHHGuKBuIp3TZEj2pHdHe8Tx6K8KjJmQJN0OsbxAaxockAhIEApKYzfzSBg
7fJ16JrJD9eqT5KP1WN0xlizEKrZjZAyTvDSg6+BkWNOAK9qRlwI8QATZ7rZx+C7dVgWlFzk44KE
sLmbMwlbXcT5bhyn2y6a3+pK0jAQVBbPcoQoqTSdfZtqesqUT4OaA9AN3RZH8xrM3Vz8saEtWSc5
dX0ez954PI9yukupltw7cXs9LO8qrvTGrGTMM79jvpHZ9ZjNqAiKhY0jskys9ayAFsWQKwMfxR6x
BeXIlQ9aegoKzr2ZtRyodznIhr+3UBTBsDf8kNq76idNK1Ta7OY2Nh8Ne8CmksFBmX4ExhNMD62b
ZBvyVoP7ocOpGy92fC7nqtt3RAL+FKolUTQ+NlWpzwggCk6NpC7jy8gJSuPdcDu3+McjgumchDR1
5MXfUjz4eztCNz3n7xpZ+TYDoUXiQXmzHPp7IdGRtKh7+hbAQ5hI+y0tbnTs3y+GxFjhIAGOyvdE
P0LVEFxItE4PcLdRCyovSokoJGCY7Ob81e6m09ryTqONM30T3iM6tK+gejpUhfXVcFbU3O1QgjmS
bwbbwqqR/KnbdmaN3nK6Iv662oAsEvhqQ+IhdiGjEe/CLJzsZFSre6jpNpSgITeoN25q3xOHzXyT
d9d6AHRhf9l2sWFuqk4ileG+T7MfndEcZQvtrCKUFKQ1vw2Qm15TfKOF5bwwsUbje+CZt+PZcotL
5tIlNDT6fgqq64aSXrRqyWuSTg9Yvq5wS35xfeNrhh2HaKXYdHEBaPKfqbOMrc+t0X6EdYOxaGyW
94qn5bajkSJt95R6gv5N3evEqkSFXOwT0wuDFL8aFuCYHJG4oJTrjM9D8C1Rzatn9W9z3L6Zk3l2
LLV17Ilrw6qIbyMzQNM/lmhxkAKb1s+sjAJp3LKA/dC9PtEtaDxl5IeWvrVBU3bQuXml1UzQeZS9
OYLmtGH4IOdil6X4KegiseL8HI/LZ+H0z4SgQunAH1VOvfcFDYvmav9ljmClm9UcSnnny/cEMMgr
6idT1P0GW8K9FXt8MOYrcSKcDXX7PCXywQF66Bd/CRXPwlBZeIA64MCbAFCddSehskbZ6bgZiiY9
eFz24ETTspWTflhyMurWT9/QPFhivmlcKem2rFJ5KCPsv0T7kITRh6IFLsbxluxLl8cRM8uRWSJu
mc9jVImHpJy/kBlx06RJe7RdxH0uqn92X5TlY57eLubgXMl2fMgIjb2ZuvKsBfqHxDNOuhXvRavV
Xo41XJpdMaiPk9g0EhJLolUq4iW0J65W33cfePDgTyr9x4Yc9aPKAatU390Ke2igWmrUytQ//TRv
GOkamlnJx6703RMGLrC/tpw2mV680CiI5Oun/tGJ7e0xdegvRz5Vg2A/WBEg5k8BzmQEH1Zj6APE
NM03MdILvHK7aSzJRCaX5CfVkWreog8BWVmddSyzAOc5nVXEuFC99WQlyj/2q5K/nBImhdnLQ4HM
bx/4sbOjJudVgNdtKThLOUxy0ooXIBR6DRilI4gPXyQPc630sawolmjNYGfo1NgFYFdhjdg0bDDJ
/zxqxtpfji7f5WaQLPoJa9MV8yL9cyoR+7MUkBJp23l7jxjpjW2MHdeCv19bK6kO09PcvNFGvPfT
4oXuX9DvmEnCnBZj1wGrb32LR/bgJOPJovPdHttp61Drxl2egctkMQ9IRQ1HUzpi14/25xzSbuMP
CX0H3BC72pjgrLC5CTKjD55R7gI8hpzO3VNkg+ElsKE7a3KulhjpzL83SjvOX6yya4QY8hbXc801
BOrPZt7RsDHymKLZUXKigefF2R6rx5zH82b04u+RJthFeteR5T8WRanCwk0+psLBltriYgQhfEpz
SkAwmqz/jQxOk3z5Whute2lHBJuxZmtLIrrehlOrwM0RvJN/Tcfu2CavQ1tj86kyA/cJa1zvxu4O
/MNduSHHSTT3/x0aCrkhOunJGtPq3MFwb7KkVIeBw5u/SW7JYMj+JhzkZzjXn/3jdBziewOxtbFa
Wb98LA4q7WikdXQXaN845lXZopun06+oDh2yh6I2fyxyjEOJGiBYihtAb+bfoi/22su/1m7FlVEB
9VfE9LoUnCaTqgklP6k8uW898X00KrKKEd2BYZLxhfSCQD/itfBE2aVXAce7P7LaeXOkiaInzdnP
3v0196DEZmlUHQ2rdPvNuv0bc/caYPPr+yZBFSVC4PC2rV8c/LZZNvGCfWE3OFS0UJNH2XL8MuQ+
5ioUTJum4zX8+0sQR/5ffyhpQkRYr35913d/SS3w6NgU/kqhxMMDxaAf2sQ0OTdPnOrjtsB7QNIC
rXz6oY2onoaduaIkHiSoLMR+KjAZAAoYhBBvHOFzNBZJaMgE5rM4a7NHqGSGVSs+jMbtQq9MLyQ4
4WxwWppWTH3NtLiAsdu31J/s8oiC4t6zp4dKLYd+4QimnTIkrv41zuqDDOCImY5pkp2f8Ux9EwVs
4sxktzE9UXIlsFGbZNYD6LYN0b943aPWwkA0WVMo++hLlNfXkx8U13HzRKiZR/G0/UieIGaqYE+a
1bKRWg1Q+PUDXFOwySiXLu37xveuBnLKtu1X9DHdLgrQNM0ToMfayMEF8Z7C4eJGwXaN24qJlBpF
NRnfQQNSUUNQ0qZjutFtU9hXtARHG+AUvcP8deuNxs0qtSKqNTtVYpLISVzv+iZavOCL216gFAZ8
NV2872hnKxKLDaYqvxkSV3Y5mP6V4Xyd8o79GvAy8Cea1nM+eGcm02XuXxCQdk9te/3vr5m/ZCx7
kgxX0IvAgibFnfjLJRPMFSGQY1PxmEBGP5XOJa6yr/7YVTB8qqcADzNY4ulQOPM9WE52YloWa7n0
05yGKXWO+yGaMHSj1ik6/EV513/zMvtNJ1T1jLQSujDIW2Us+XZepp1Zq+pvcrTWl/inW43QHCEC
QZCUgF/yf3kLmn9TJ6DcO7muKSZKxsZprsaa8QiD9qM0GtI7VHX6+cn9o0KP/7KI40/9Hv8ftR//
Aws9CE/7wyX2l9T+c9W+v/ypAeTnH/i9ziP4JIKAi4yARPAXbz0Vf6/zcD4hBBTSJG+Fvg/SyP6V
2W/bn2xiUDxvDaAIiEni53e/tXmI4JPl2xx4SA8dmxpq+59k9v8S4ohdg6QXQXSWEyCqceSvzyo1
tUnpzTaT0m4KYazCtdYjhBHY9wf8Punfnde88D9cuH/9eWvI3x9C0DjK6atC4LfFXnuCWNugWeiP
zQS6t+136ogm3ltQLLLtbLy/mVfsn6HR/++2+ctPF78EhgFOB30nBtAFMxLiPMT02x5Tk3QFsDbX
b7GTEKtB6IJO2LwNK1puq6Qo2blGr/ZOSzUaZdiYlJHvNVLpGZqwjOQ5Mjp6Y266MUnrrcb5ZY8h
dbEOW4PdORTtBbHyjU09IX09OFZcZvkZ+LsfTzSsgQFuxxxk6dbAVTytfSAwDt/90R4gtxgFZ9QB
coLXx8E0Gy9lnpk+HIShjQaxc62HG2SbftjgwfU2NiIi+YKiDkJPzD4JGbZDzNTJxNZQnBEhK9wq
jgcChAot8Id015EfgdFT+bocvTA25qVHNO7JMiQTATGJpRoQsx5zq/iCiUr5J6br6MFAhTZhlNNu
zt4WpY/KUPJr4aTAU34XxKdaOuC8jFdopaI1sJ4KefuqSEuGtnStgXeC2X2I7ZRdd7SmJ5MaTJ7U
MPbUKFOojQ2M7jSQ1iwzz+jh9Df0ac7RlN14KWeB2SYzKR/TeRbQgxuD9eOHXCPqgpm1ZJiZguce
rDgoqna15wXiIU/wFJHumUxb5Cf0nxV+QSNXXoNA6Qhnqmd09/QxdA9+R5fyLpOxwYHadrhH3HEA
6zeKNIJijsnMOjv4YsDRnD556gefmIQRZxsao7hT+8aO0q9Takr6m0avf7SMuHwmuMlxttpdA3hk
0/fobSh//YLFjBYbBCPHdvZMhFiG/TjI/C6zcPeOyHUvMF3TNhPEbmPOabg7ZLXnpeY71FvzFw3L
sfGjzFrX9+ISZz6S09mfPmfZMlxwyOErMxK1hwdXu7rqAJgGkkQoSUD0KYN6PApgqf3sqTT0KdvD
D06ZZkmZ1w75R3TysRDtiLWiqNT2ltAZevNAElZ3b5Y4wmj2zK9LIhrPqOmMg4wHVmWJJ73qtI3c
MMmOBbzPZgiWirqGGqgRAR4EsdmGpeF416VAgpxUBu31iY3rDVP2afBzCbhHd3Rho0FIKI0/BWlO
WqVaCS/BnjhmKDgbOxlCwV2xFRleK0grFIspNsWGzAIfIdHnucvnc4GqeNt7xnSNizxiLkr9c8U1
ioE0i0+qta2bHKDylOdRRXjCunO1AX6deeq3QjQq9GIoaWSk7Y4aDIlwQ6YnImpgrv0FXauB53by
AZXIjWrpUxz11pdefQfRguvW7wDac1OeNJv3x5Cb5quLdIOPqhvuHcP0wrww3GBDpMZD7kxhIbHW
Zenifa51ER8gdIpzXkVP7dLPT3M8mhiyiv40G/H3QsqABgXLvTR2GtzD1shriNbk1MZLT5dmGVyJ
SBVIqdA72tvI8/zkrnHtwX2rJemtWxr4qu7SFqaHzLvBV0noUwk93EyYlzcWkPQbp4oB+GQry9tQ
sYK/1YuN8jpKneWc+n5+ZZAT9hwVZtxsF7s37pDy9C+QzpgoHTSwFOu5z3EE0zJmubozo8A5+g2x
A5kPHdEJRCCADB4tqVOwJDuTPqkQlkb+ENCrXA+qbcXOcSIT+aS2JY27OYdmqJYm+gbnshBbSFER
FLRtokmvXG9fSrc7e65jHluWYQ++f0FVV5ajHQZUit/URf5Su7U+zVmjX31saDcNBsnthGnwDnR7
daMpPpPznAsiSaOe5I0tx5Audna2fuptPz+rQPmPnKPOIe1mIozyyQQQxS1VnazAHN4kv+u4BCDZ
Mzue+qjTOCjknYoJHvubgfY/eYiDSttEMROF6VBj8cviZeYSAVvMQ7UNxx2E3jbds/lfB4d8Vx6a
4x9mm7vfnpb/5w91dn9e+tdn6J9+2K8R2hReWkFX88MC+SYk9kT949//AGudAf78lP7zT/hlf+5L
3fbB+nbI2rqernOyuEFmtgj2dtaWa/YqOP3tXLL+nX/8mdJkPoNYXKk3/tf75SPEkZelAgkEcwkX
mhWSBFtsIMqLEIPQFa6KLUDzf9c0/b+t5coTBLszfXEtUgUjLHPtF/lX58Vf5uf/+zp/JH8svfpP
//xv4/RayvDb+Cy8T75Nbj6DsMB2yxj9r/HZMj9ZLv/BTCPRGZuSK+z38Tn4ZBOF6jFRkxhOYZD3
z7rwfh1nBXerA9JBs1NA9d7Pyog/jLMTfsTRqPvvc4kad+dotA6M0nAkNhnxmedZW6eiUfWkOrrZ
Wntuz3ZjOSg6s6Ju/YeOCSOPoHnp+m2/I1loq4gIfnI1QpaKtQ64XAjofvvnF97/tktKuNyx//Ul
9P2leE1e/ngN/fwDv69g9ieP7kzpO1SdUaVic6T9fg2JTxQugINZTMHknK8IJ17Fn62J/idBHKXN
vzfttYtnhQl+v4gMy/9EFgoXNjAXDWoudWv/oFGRvPo/nT6S3iEp2eS4Gh2yoa1fz9QeodNgOMgw
2lzTxaFsO8mZMsaFnjKL1GhgS881zHeL1Av6vQard1AW+aUlIp7BJWqToDAREm0TgAqew+QIFOqm
L9BkEweZRf4T7nMUL6H2lqT4kfAkIlTKBmY8UiE7z0c9phFluFUiYKi8JicsvxYFE6WmA21n2Sru
jp1f5Ws+XF6Qrl+4TNQERtiOgagGjWF7VWpTpXsz4kUTpV5WQfHY5WUXvNZCVWvTbgvbFnWBLi9j
Xye0qmVx8pU+WaHDeaCw+lR1TkW6zQAzsRe69cf7URZrqNIwzv4t2mFo9dpnX8Pd7ZuJRrTepiWB
y0B0ZIFFM+E592pk71gNX2htStJ3Rs2wawnlO/0+yMYBf0mfePIVQFGMxzYrmvyGiQE1lu8ONSwE
iRQK7xD+pY3F/s2NDONg3sZN1s77WVAsR3kl7S+o6CNYa/5C9PgisC9jk+b+sSH/vr2KvGr4npqu
e784ZYnLIO2VfdILsptNTQmujyIvy76Bj1XW3sKpVty4zWgvtFsS/QXPnWQesV/SCo4qJbrsrCtr
zVlaiupb0PodxgxhSH1Kgxqx7YJR40QIAYoAKtoQ9M19YfRXwvSG+TisrBSxSKTCeGya2NJwRaSO
eiTRxURjrmoyHinPbt6Uo7TeIetO1dOMWjAlkblYyEEY4g7Lo+p6LFhBMOpoGxc2g+istAvaivu/
DDu6LPi3MzXTb1GyVl0qz6f6zfcrU98lDtXCxEiYOe6oUs5saMIy/F2zSN/eUh3o0Jc9l7GqwlG3
XBz9bE/vVCHULJkuwO6OmnKEB1XH2R5mgyTFpldewUdlkQqEppT43J3biMRBRs3wXe3KEof82VGl
HFm3sJpfjw3X6cmfh8A/8xmWCTxXjZmsbs36GGdOk0IAsSwQlEJM+rbJlR0hU3FJ722xumBf0qUF
ezcWempRRi8xY7OljB47QjQH0U4DkU772utm+YQMNh4frFFPwX6mlZOcLTvPxblAXoKlexyt9llg
350Plc7o+lncyURGoyzX2BN5rKZDnZTVgOQFWQ2KE2OVUE3INilGG+1T0OJ+ZzctKJ3qXHbnsBXF
bB+NlOjVcevGTd2+NthnoEa83BpQUyxJKfXFCAhJ2AY+sYwblVmo9OzIn/2d4nu154OpqHm6k1z9
eTjKds3fqKusuiMEOpmGbd7TtRwhrlXu8jUl657FVKd5/6qS2KQhLXFGzLm5gZY55u06oaMcIvwH
Y6Cce+p5abxmK13OEx9fd2tFRUrSrEY4Db3vIzvB0+pWfGH+TCLi0mXY9vwYzGgfyxSjsDV2ybAb
e34BXT8XxcZyJ9qSSFtbbXOVFB99ElNkM4CixAcLetLgq6IcUl1oMR3MbYP3mvC5sRucDcN4tCqS
iO6KNxRla2D6zhk0iMuIYt2yOvO1GFTAdYfpHIoTTOjd7JWRX7yhLovbzEvnDHmbu6RbIsJl7uJx
zZNm3tRWn5L3BKLz6puVO3yeEIqvdmraCmNSQxDcIWeVxS2uAzYbK/XEmdyPhfDpVpbFVTG2y/3i
uTN3fhMcZyJiEtraIr5iS8mDrVLcVsgDiR42O1K0KaQth1uj97qu+EYMHJRv0zlkP0YBf9VDo0vQ
rS4C3MDOKhauWDelsj2WCqBgJE5hQ37kMu0FBVH4ZW0kmN1+ISDtm05JltpMtF/jnYq90ltNJJV5
RPoDcKE0qqjtVKA2e1BBPH9A6cq1Ji/1ko2EO7TfFAwCZGiRQI4TjZRWdwBQTs+glPkmebgKwfw+
QVBbX8A9KKbM1CrJyVG2rIe6sbDez6NVhWXbzKQ6yXlpNhOYffKOrFFlt6r1xjsvtSaIQRphvsjA
mb7nkri2Kwv/YnAF4qKdq8kqJkIfam/6XDWFiyhWBvZymgFo8gOGctPbTt0icGE1wqquOp6ej8hn
7AioqshqoFHDJcvDHP3o3Ni153AduooqBOQl4wE5G6r5GSGyDVsTxBuOBb8m3WOZv8dZ3ty2AL7p
hkjAaDk5LXG/4UScpbvJJr6mDXuwr0+mtmseHoTaEYSvoiTeiVra9g6xQnOddyRmXXiqTwpUocWt
YGhHtjeLP0bOnTF3JvLY0rZx88ecYsHZFbPloBGb3GIPH1cMl0EEnXsiutF3yP+qSBLhC2rbM3eb
T+sD67PaBVlEOBT7KkL/BZHxRLeaOVBIbGiMGhrzEoUhyWIg4SUkKEHMMQ53nkK4sh0hbHZN7eJG
cIgwaV+7aRGAR4hMeOr59aVWWd3f0LqCgRNwQM6PXaSr7hRFPrkk0VANOCIGX8zbXOCg2JHs2ueX
MSbEdGt3OWybD0wujoUt+/ZiyLkw+ch7Yyayr3H8HShY4pyaZiGBL7PqQmBur3pC7v0YOpJulxQt
9jTTQb+QPObhtSup0usNIehU9atuuHaMntMDCrt+noQr6FVf8Hy8GGRETYia6YLfR6ZtiKONLzoG
/kPRFFOFgxv6lKAWamE956izr7KsMYudi0q3wbDRtGin7cbn985lILwQPt9GFqLh9rnT8YF5juYF
gfhrfFH51OWfM77cKethrBtTzrteE9rf7Xn5mjaDsIZDrunNRXiDwSLX3UeWzZFxY+TplGI7s/go
ozlX9N2LhgnXxepMxusjukGMKG1aq+Vr1JqypiopV4j+2gpha8jFVDBR+PwGm0IPPcQZU2Ve+4dh
HvrpZDUNpk+3cnChPVit0+i9FiInvysuU6q3MQx26DHj3HkCCHXA9BuvfY9agq33RWRUtAhg3jde
Yyu2nwscRul+qMA2CT+olbkhorD1rgA9O9x7ZGlGdwQo6/Zm7hy+w01k2/NXSWxk91w4Dow5mp5a
nJfF4DTxkhHSII8IIR2d9WnU1tM0fp6TRZF/PfwHdee1HDmSZdsvwhi0eA0AgdBBTSZfYGSShNYa
X38Xqme6mFE0csTTfWqzrsz0gIvj7sfPXrtsqluEw33xEQbKULlKNXfd9n9+tfrvvZD9/3YB4239
uwvYsZiXK1jVvX++hP31l/51CVNFrusIJHmm56ikY2v2X5cwRfwPWeI/cCeXjP+0rv+vSxg3eUSK
vJ1ZCme95er+9yVM1v+D534s83CpVNGJqdr/5BL2501eIxcgYSImqcuOJJmWceHOI+WwoLUBYa7m
z5u0RJDfSF6LN2DcqptPPfNjBu2fTS23wU9JA1nm5D7BZ11BOk5Xus5R1kR29H0jl6T9vz5IESGM
LBktFsfFW5cfdnnRlmgjy3i61dP2rdNDSpwpfpbHa2Eatmos3Opd+4uy3/1Sey4UE/wwNTklQos8
BX+FTjlycOLa/e+L+X/z65cLtW4alEbx8vnn1/vUPwrUglLElLYHrDXOCfT875u4SIj+q4c/taFd
uAw0QEelmTvIqnVEmzJhJ163G5RbXrEO1srV9639mRD9Z2MXHQ1VrdVSy6LCPeoLJJv1sfCNp+/b
uCxz+c/RNHWR5UA+7bK2pqDOe7RavohNyeZxwg5Cg4COCpmUfZwDtjLXreylwtv3DX/9cf9uV77o
SStIp6mjxn4lK8K9NVhXGaqj75v4M937X/33dxMX/UfJvoBxBk0YPOflyy2xyTblaKy/b+YirfzP
di6MHWrs4Me2oJ3kgUOz01RI090c3W/h9DbIELv2KMNSozME3x+aXlb039nl/2xa0lSDh3bT0Hiz
/2PFJ2aFl1HKE/C41qH1Oc2qoTZpJW18R4IKSeH0KtlKdg2RbsUZsSvdH37Al3386Qcsw/wp5GhD
XSTi8gY9XOcH3eMh7Ow7QHHP4hUMgx3uDOf4p0X400cvv+lTmy1ZfKHIaXMpLZhO/i60Gy+8zc+Z
DWHZRmRT32AhjD4Aerz9wwd/OW8/ffAS7j81PkhNmSBNElai1zrdA3L694Yqf95FwLdt5cjF5/un
Tv6pzYstJMWxN0h4Q14NtrQO9plb2TzDeNQBetW69ILzT1/5V73Cd/PqYiep5jhrkoivBEf3kPaU
DpxlN7nObMPuN4mLwnh5M6lsEbUr+ha3tnHpcH7o6osKvH+FJlSnsqmSCGUn/7OrOTxPvhnBohgn
6VGShHWX99tZJQmxQGSNmopEaj4fqVxzRk3/wdP3yz4n8W7Iir7YG14ED0DGiZmUCj0QZBsSoTbo
/R/m0k9NXMaNEAh6HNKElBVrWeLgL22+78JlYlwOI37EpPQNyrrES6dtpY3HDFsjAdLWi9HKK6k9
6Oa12W1m0hLfN/VVIKAWSaTkh0pNTmJ/DlYvyS2KE5pCz+bE7W272BCOP+yIf1UNXX7Qp1asi10j
E8iMWSmtqB7PG7I7b3hK+zA82cE8ay04Py0EaRnm7xq8mAYWrJjYT2iwdUZHf6Ca1g4OqNnd6fXH
uLZ00XdtXcyHKW96YOW0VWLvNeH9ZqzEh+pZduM1DJt1B4A1svMH5DiTU9vR+qeP/WEIL6uuiePj
hG6T+ai8ow6zjfy24xz5P58n1HRTH0kVmkzK8M95UhamFIomic1GuIqCj6rdtQCQv2/jq4X1uY2L
6GXiLccDIoA7mB9Ice+12fyhha8W1ucWLma70fpza+i0UNcByMq9L3nkuREGWltR8/4XXyMZeBkp
IHUs5aLH9NKow7htmPPZadDve8P64WO+uqFwQ/p3AxfdFcZKLyhI25DTi/eFCbgRYcV+xqdMHML7
7z/m0qz0r6D+ubGLnutlCoqCksb0+/KAprpDTIfRvbtsKgHc2lX4kIG43prr/KhcBY/fN//lzPj7
U9WL+DEHuCsVCn1ZVtc5TLc8/D82cBEvKAiRtXZpYMk+y9a9Dj3x//YJ8p8LyJ8AkoDa57Qpk6Nu
DwFYmO9b+DLKfhoj9eJUWeilXI8aTaTbaMOB8jk8+wfjuTgobukpmi39+r7BZYJdBr7P7S2j9ulM
VZHjyzKL9ih9QTo3wbolPcYDApIM20fBCpLkp2/8Ktjx0IpFr8I7P3e6P9uUIHCVkUmbyDl2kDNu
51ckW+YdukU3c/KBwgzhoJ++/1B5GZx/fOmnVi9Oj4nU5vqEXGEVbyeXYyuIkxWk2z1E7KIE+LvH
0rZbg4Bfy3sxXEGoMa8DoIvYlLU/9MCXZ7zPPXARV6hlQpm1TKTlVGk+dO8h1ls7DpfkjDtHd5AX
Uhojr7naBocewfUaWfAPR6C/rpf/7BDVID+yKC2Mi6mWqwCkLXwCeHKwg03n+Y6FWWe20u8odBDp
DGznbclOXWu7PEfCV8s3cNW+H5av58LfP+Ji/i3p0CAZ+RExVZn1+DZA7jaC+IcO/6mVixlH1iI0
SePSygi5xC+dHo2ar/+wlr6McFTJUHCkG5aoXgQgtIY8zvS0InBOMPVXsfkhwn39GX83sEzxT4t1
8SuIRYlpw9MfL9jrmfvmrO6+H5Fl7v1zWvzdyMW0EDplLqqERsz6d6zcq+OZk8ghno5Vbv3Q1E8d
djH4mkimI1ua6gr8kzCfNcBvf/81P3XZxcgLKgXcPHmy0ob7uHjqjPsAQ9fv2/gyLYfo5N8DfxFa
BqkcRGAeDHy+4s3fxuQsSdx+067+Oh67w2N1K6+hz/64iH/qwYtAEquK2jbLlDNgM0Qk04vuh7j5
VQdiTLKkcmVZk//69k9zLtWkVJ94j4Acra0qnrZU7E/Qm/0wFaSvvuRzOxcnoYo6/ilYNqLBRldv
EwVefSexeUq709cUe3vq//HDLk5DOBqkauzToA4rdAaYayrpinf/HybglymqTx92mW3rU5ivbcCp
C9mcDSfkQUvXshtx5uqxOjlWd4Gd/Jio+WoRf270IhR1ktA2wRIpUByeACK7hp56FUXLYVg5adu4
36+AHwbvr7330ySJy6j28RVByMvT1jCdWkAJ37fwZbLUkhT0l6QEKAm+WMhmOGqDmS8hfOt7+Xrc
SF61bT0gwT+s5i+/5VNDF4s5LcICV20a6gPc71TcehDtff8xX4wO1uIqRWpsfCRXLlZtGmJsqU2U
BRbBU69DmJBvF/vRCm5C1H5839YX6/ePti7WlaZ3ai7nS1vZo5y/qOWd4f84OEufXOwZfzRysZZI
cMujUNFI68zrwp3XKuer9ExxhU0dBNgeO3YD538R2z+1SlXfn9uhngY8I4a0ahiwCEwK2NgW+6H/
YbS+mBB/NHOxlqSZeiZcUNCXyldG8lSSz/1+iL7vPUWU//yOQA78TDFoIIKJb2FZYgiai3LJxgzH
+76p72eDIl5s7uZE1RgmNBy16msxwg3C3AzyT8fbry6alOmKFk9/pKNE5aIV3i2yqsxzREPHpXbd
WuNNO7h4kVK8s6tfCqe0cRflZWDapM/CD5XzX9xo/mh8Gc5PsUgKBE1CI8BwKQ9ZcCvh72ZIZ1/x
8ubYpcMPY/dlh+owGRchIPCJi8nRByra7jDzqR+Eq2eimwqfMNv5ftQWaeA/19enVi5mSK8lBQIH
WskPYesqodNeccbwnSXTrxcryh0w/NxVtz/fEv7anv6xtA2IB4akGUgdL8YyMH01BuUEB5bn/NDx
MSAoo1VZH6nYczNPAe5wo5D8HxBLv+CV4MDrdr7/fGp0L7tZtZYyXwiIlKBrFA4u//3ToGoRxoa9
MQQsjzDIX0agJxZIYEq6blPEdsRQxRAsy51QoSAuwoA1zNcxSiDfs3pDBQuWLhi8ss9LHdfKZpJd
QCIBqsQkKVMgUq3feLWMjMBWui5vd6lg6PMdpcL+E+iRhnvwVIbZncDiUVyAqFhGw7AYQGRURtxA
tJVCMDsVJm+6GgF7A35W402pa7H8wsN4B29MmVvtxprhQS7CvjqD46lJ5VT89tUQibZeCw0uNMMw
uMqMnJC64ViwrsaSEohyZUVhGeJzjVDZLuXWMKBcZiiDudVySefsNO0EP7cUb9BMYwvGMw/ANo1Q
c6SnSiCraRXamYrpHliVb62pazIPVj7odp8lb30IWb7LEnFdVN20ploGy4JZp6ps7J8wtqlWQS08
op9yJOzkV7ksv2OMsS1n/Kkl2G4qTH9NvKqj5hzCtlmBT3/GLQ0HEOyPzekelvB+6mBFFDFuSsa1
KFh2oiT7cnEyYyJP6mNt3Uc9Iq9MOmToawKhdwBqQnO3XjooPLmQe3KWrIeJ0tHQa7TbJH7FLvla
6vA0iR9CUCHAv5xB76uVFvVOPvbjKmLkVnMn7Gv5LodXmentdoisVdegTuuqLSV2U36SKo5J4WSX
CSV5CoXPQGskdRWOL751XVk3Jv4k8oLqepAgUlPyomgnSVy33cJpBxe8twxbwcyINVldC8ahGn73
MySqwQ2aLYqvtn1WceXIR29MHLU+5pk3dq9RCg1wsJPpowUi5JeSM4HgEVKHukY7nSd8O9AsSclW
zY9pfV9juUk93mpIyAuINU4RD37Cvd24T9SNLh8iOFONehjMFzW6mhuIhEhYx/08e0K8lYxDVFJu
HgMFlvZotTSQpFPWbOYBbSMsDjDqc/BLBEc3AAT1691kbJIODqgJ+vtY6vlGkc5tV66FGQ67VkEA
tMVwbyF4IzWQWsgdWkcQzwUA7KT51fs3MSrVUaQAye/2o38w684Tq9bW+yd//NBL7pR2VcS2WW3a
cJOZ264gA0LB1mKjbR46gxLNo2D4IMGAPilrSEVCWyApBD0wnnQ/dyl8Xk3RXpZJ3VyZixdt8bsM
9zzn+NIxl14NCAS8hqgbHGNw+0WdO3E+bcO132wFoNt438l7eAXk8q7q7FD4NxggZvHV1D/32Ues
eo2MblFy5PBtiJ8D6Iggp6Y3CQXTgjr0H6imWpnlxGR60dSUZx7SgvPsas2dQfKkpppUaXkQvZeK
LQ7aDYtoApQa+D09XsKrksEpR1SMwxyonZ6YWpnkVyQ3oWSxFK4VXFVZ1rbWkxpbiJSGUqzQNB/w
b4TSb5X3MhXVWWo3+evou3oM9odskrbYrt4G7S+EcQOBSAvXgUy4ORnNc16/ixrCSROy6Ip68FWV
XInySZUX0hUQZaz+2Ft6ey49Q74fLRQt066t9vnUryRfWukaKKp8ZxIGtavRB+eflKu6vxkE6Iy6
YjfKxFP7i5xfd/2pVh/Tdt00DRYjMhCLI7g1lKdeJjv+JK+ScjNE5yLF8ewtns+Y36og6uiUNsR8
qT0JwpoFI6MjFj9G7EaD7tXgON68Ds1RCO+F+k6mhjFeD+JG0Q6UzgmFhwRXgrxhgIUKjwA+hfYQ
FnfQUmwSNmC6D8sB2xpw1FSex3yvD7bZwvVZ4wUR514bLMYpd5yNivgEkDmKZUprrsNWualhrM6t
h1l41W3a4BSXDIAUnXwsgXxwpVZzGoJtpD7q1Q1hJZ1JMNVe1b6Oco1t+SvlJO9IiYzFJsU8tVSU
WJBdpaV6rrTsMnimjs0R/HkXoPYWsis9AFbNM1TdvKb6Gw7OdjbLrhFnYEU3vSWuIvlZmeDliffJ
zNjgV7UYLQO/XkvN0ahlbO0exPA69G8HlAHJYjMkHUtIt4N/nHRwVTDNwOHb1ODziwoKDg3YqKmz
kLKiJIN+iGWEfhjGY0nIixJs7SF8mRzammo7mRkEddDa6Umw3JQzaxqSfEjn86zpp0A8xU12myko
X1olucr9BymI90JgOhn9NSSxO+tQtWPITeDDQv2JB5DrWh12wjTZISNkxMhDDEW7GeYHhU1SbdN1
PPinkVJ1H/vJZHzqRLjJhMueiKYqW3N8rGfCgZw+zMJNPD7mFoJoaqt14yT7L6qS2nohP1nBW+Nv
46p9NAoch4JrDbhTHR5FbE9E6aoDbZTpJB7SX6EprjJL6R7NuPY3RJfRVUcLcKEwjOm20QQSw0LV
TEi0FeojB41bfTeHe1NAn7JSp+SmE26HLNtR5XmtA9jU6v531/bHQpbtpm3h61Ho7wPXQWFd7fpZ
uk3E4WT65rnuq3uhlddmX21QPD8LSvDWWsSpERKJM1cp9frCzDhLho3BAJtsWp6oed7zFwU8GOsX
ZZhB3gc4zOa72Bd12ABE+rHYkQLo8TcyhxbZWn6VFctON2EQBC+L0DzGB4psca2y9qrVvA1d4GlY
03SxTLq0cCu/fpnp12HObWFUHme5BHgQH3ph1ytIUuezLEGe8+8ldDSmkSK1xoOXqu+VCoORMt19
rJccHuZgVzc4pp5akI3IUUSxXCXVS5ODP45+5fI9ZLFEWOOIDuYX02Sw5tSK9zt4mSuxbuzacHMK
Pbr3UhnwI3sl6lna1aw85u8CzlJqyOPpuywdfP2hDCFBv1oGn/0wdrhxVnaru0CExfxl7oF+r0Ht
L7XJSFxABF2rsM9jLBtA/Gk3gnnLhldis67siuG+uRaia6G8laIzvFj5d/48aNDg1hGssVC7Z2OZ
M8/S96GxtiYvw/juYcock7hDahOMq3GVzuuOoa/pQg3s2Y2Eclh1klvIRX7ynBt7FOchhWAjzjnn
uNsVmERvVE8wXAiFteww/aBzy5S8YMlp1z5rE1u4nY6A2Uvwi3iS8xXYf1gAGEtq5m1QHX2y3Q+R
v0pFjOrtYELIQIUU1J4CLbU7K9TtFiu2cDKWeLupWGmij9LcXL7R0vtZ58oWAltaoTvCpebaV99A
EemKmzqsP1nkp97K0m4a3R4yHkxI7hU2zm66/i5Qit7YlfQrLK9z46Wo91UAiGP4Vdb3w5g5bf5a
Ms99KNnbGPg3qqEexJfAHjdT4zz76AyIifLQ/moqYIbRhmLvFeh3BGZoddpfLT0pyfexujZiakSw
7Khd8UgEQSNh+O9B94LXa4exArKNgqdVXMVy3uw622huZSwfuqsRH3YK0qLpVp6fIQMMwj5tnqoW
7xzjvQgjO9VzSGVsjBn+THHgFHFiV/hla+gADIzFdHleCQEvzxKHqX4PM1TrrmV1B/HOAeSBigxS
J7b2YEZjDx2fJuGNu7L2PrZER/25b0okNF5VrLvE0Qp3eAAS5uOgir0clZYrCa0Fcv5l9aAMYFvj
ug4C1DEQMQumDJvbWCW81KjqnQkjMjArJ4nJtkBnKrQbMxOJ7ioBlbNZt867V5GTMltqCBYr43RT
zy5ptq1oeIFwDAdpU50DwKNAlyU3tvbj7I2PE1aq4akkUzkfEtVp1JBPwYQPHVBcYMnqMAiq6ck9
Ru3mVSu8mfGO+2li2j72S56+V+uNXgMzgCqOFTa3IicjPFKzdaM8h7dqetXOjiHaIaCz8gF75epN
nH/3qS31K/5NbpxhtcLqFmA6A886Jztcu6BEIUVWpEpQBI1EtasZt3T/SM2dEcByhz1+bWQfZe6W
4fVQnjNrk5wZD5/VMCA4ER6w+wDT2PXrEOwiD2xY5RIJfbQK9Kwd9pg4rMT5FLDmbRXfApl4+SAK
JyySQQML+VPLVlFifZ6xFD3pWaLSECXCbfHhh7zZdbDR5lP3K8SGsaLZzYQdnr7XD712w6S28pWY
b/CelT8CzLn6lTxvrafhlNz70jtqCN1wgeuqkE+xMGiOgbSlelk75JKLdEST72BIg6YNH4GzatxC
8UQr1kKzUyKcEVcDVYf6U5i9QKfAVPdUAIDs3BgOkJNdMw+j8lAPXpViXgA946hKexkJo3UYpkOa
O2kOh9+Oii15kli8YqEM1c2oIudZpaUTfYTtk0nAAuZieHQ7+w3lMkf0JSqdJ94V8aMW8RNOeXAV
RfZwk+P11Z38X3L7nBNynuEEh7dpc/KjfVzu6oKtdDVZv1TV6+SzmmL65yrc8gBTAA08iXs4gxMU
OEg+wyyuylBdp+mdhH8Gakg83JJ1Vd5VrdeInaPNR6Jj/aYM++LGSI5ysY4Qs2HZt8NdZi6u+usS
EUa+j9ggkj3Gs2nnWHC0wdc8yuxsdwgNpNCTZKcW102wrfNNx18/Nu/TRwcAAvgmcb12p+ZuMdPJ
jghiEm3XjAc1uQ3lWyVA0WPL0Tv/uLyrVEI2hA0n9iyeFkCdsuLJVKqu4m8SEUXpikdmbT6r/kYU
r6STXxzEbZ9szfzJ0NdgKUz5ZIwuRupsagHetcld3ONDX+OqUb5giZuyD5JvmoGfIPSSmo+s7Fhk
59k6p8ah+VgKffCSEJXV2HBScGUKYktemIHjCpDL93W91UlUkIQbNglzLFtzHBi6NT7evZACp9yg
M0JrZM+GO7Mg6izD7DNEE4XpzIsZkCjxgsHBsCXERLaMMaDUoSk9y+OuWmDBqORt3OFgdvdvcQms
aFWjXlUd/0GQ4O+t0qtePLTqPUqeltOa7EgSop07mVN56gjJvSm8d+F2Hj6K9r7rfqvdmTgrPTdI
9rTpXJdezkIyMUUxbqJqPZVX6eiZ2jN2PU3/0ounVH1X63UdMDft+T4gmuK/3Gq8w7R29Zq3XpsR
YdYIjwPxreLf0hcPdy7Y7njTvKfxoYG6sRsesMYJTgTYtj0r6Q0GcUJ3VjLFK2Y2YkwdlGpj+Lg0
xSBhH7tmPVU3yJhC4sF0JwXVGtirXt5rw3vU3Cfdrz68E/BjLuJ9mh0V4VelO3FzFwWPseBZ6XNs
buRi4gX5TurdpLo1iKBQW3LzrTmWw9so7IvsRkVWFeC9y1pbyH1WZk9sIZXXkUERgNdlvWOJVxYL
o4Fh824N1zDpKwx10o16a0xOrwFVcVFxrqAH4WWXJr8bzBT06jGf6pW8qQkxnflbVx5m+NrZvEcX
hvlHpHmd7jCFJeu1NDZ6eMY7tXCh4AixO0KILh5EeIXJSc7uFTZj6Rb5pl7/0rkFTcUmwWSLAqds
dgSDaqO9jv3adO7RR43bYLqO+wdT5oxGcmOSD81wm1udk4C27dEqxc6Eh+Ok77SgxSLZZjSrAHPG
TYwvvPCOspSG9km5t2ZYiCtVP2jlQ3+KTe5QmMUuQfXa5Jo6kTWIyi3eM/jE4zqLD9jRegK7mL1k
ycn3yHS0xU1GeKcjUKzrN/ir9cOm765nLrjJ0VfXloHbFi9PQWiz10azHUdOx5XD5dK9uL++cTno
8BnMtxLOubcx28lryzELio8bEldVJ69s3dxwY1bijYYdOg4IFpGfPQ5vrxzc4L4MflcN2DBxH7fL
DqCVhL9m2/ae8lbzD1Z2nJ15X4Kib+fBRurPFKkgXUv6g66tApkCYWyDnMUAova0k5oeus6L4b7T
e8LdcuLOnjv8uzu7wwMFs6eXodkVzV3K8W3AgJvcFETkhMP2ydTcsV4vJSGkyUZ2K8DRAtwWySva
jYFNk45U7qUK7pr0mGHEjQ+RspH7iT//NJmmF8qP1nTVdNG6KAASBQlWulu8pdnPKW2GZq/qe6HF
c+JGi9dL5irC7pgLjdurOPSyxPPXdLyCoQSJY6Wpb3HgAz0lc1JRnKPaleyxXuRuHUdvw+RO/klp
N9CFupjFzkb3O8djqMCT1SGy58/jwwz5V1411hqbAJJXuMM/VpSs0xJH5FDdCcJjOjhRv6HnxNGz
ugmfx3Zd06N6ZQe6UyTOHMDyuMZ8VYDXvhDA88TFi0Cod1GOyvI5uM1kzkr9piKtJ2wTeW/iLBXa
dKGh3HW5EzxPprzV22NHKlQpHyJsa7nAW0gV93Uq7bPRh/V83+zkAc5AtTX3GoIX2LEy3fwcSLcm
HsB1cK58dlQyRI1wVEI00f5Jq8indq4Wb5DPKc3NZHlxeqWDlBJjBhsaW84OF+yS5nbJAy+FX6ta
c/TaK3yv7J0BCwFycXzT4s9a2ByINKiqD37gjKD8Zjf63XeorNOVL183wTHVkQBuFabWCFl0jQo8
1a7z5IrkF8WFnHlJ1Wn7HqQ3bqTqtokcEIRdhjXwtojv+hf1SuV2nq2x8epFbw63TbovyLwi7rN1
jrPRBj5nYZCyBNcGqICKKFtBO0/qFOQvOf0qOcG1ruXTnD+RBLX6txmWWfUwYF4qOHLh6NGyLvkg
gLKjfooaZ6oh99u+9DBwqyJZNyFlzd4E4PEGOpLGG+Z9hhJVVrCQoBCXPBu2J6uZXClBqJ5+aSTx
yM4TZj7a/jmeN2F11XGxZNn5HxQfRprbvmu5y8YicKBWYXB7y/U2PA0c+O4Szml+a48R/aC6oYF7
KuetpsNpgMiR3UmkwMxuz4VKQvYbIZ6RN8Mj02cs112VH0yNG9NTX2y6gJs5kYxr37GA01B5w3Pd
A/1ysF5AyZm48zk2fwv+XYRykuz7Kvko4Af/tsozsQnHGDAXBFStPvblXhjwNHyA5yFiGC246q0K
SDB06tThdSCorzFwxRAXca7BbfCaShAxtYleFSiEArT2VmUOGu4gn7HxNjigBYzCmktoTt2I9qZD
rJd+JxVJpxLOu6k5MdE3DHE2a/ENJ6O7gFH6JHdi0ps4HeJUyW2Dq0bwMBYy0zfDZQrunSTld5h/
bpSSwyMeTuQa6vUsYAuixicpHl/VunWCbrwa+P9NEQ5/FVUvwfLkU8MP2qgw/63EeOUNZ7C7lr7V
AIh4mNLfR2ZsAN0W9TXuBciitUgWHRFcRmjD3ZO2QHwyb4rr+KYIUm4FPbpvzO3FRQEc52J2jiZh
2uVtzN+yeD7JO64oqaCKuxr29XHW4gCnCJWrmZqo08yvj/Jmq4hNT1Yo9oe1psXJTh2KrSZiPSgF
t+j8zBNC4A2W8FdtW4JXh4K0V0Uy9j4AGgK6cKfllVNYkAfVQnDaATIdnAMxrdaJPoE7sU61NhlY
QZv3BuvF6MPdmEW3giFv06x2EoXtQCab32AWvKoT8SgIOcV+pOabQN+kSS+vsyS+y6SkPWSzfka8
+atT1HuwmrscmEZdYBAxk6TEJGhXxTCtdXMficZ7CxsJWGStgfgbc0cyKL5rFeF3F/QfOGURrgJA
zbEl7qxJ5L/7bbYZx/p3Z9XpOrMw9Kmt4Gw0XfNoWFWKtameH6SQGyU2OeYaSVl802RsRHXsc+sa
Jn0T8wfvQxgSKz0ahrPSlgKq6q7q7kz8AZZ9gudDJ8MDDKOLBqPp3+A/o+AwBPNg7DJFR+6MmqLo
b7C+Zpwk8vYEJtnn107pIEu3edKNvgcgMej2hSCW0j0lZmmn4L+FHvwqqSfuJz42HZhxjSYounLq
2PQFCWINRSzJDtttWB1pmmAuQ+EjjqdinKivfRpD8p4lcDk4Ckraa2EoQrcPxCKK1lkTklntDQ0k
njxHzaGN+vQpyjprxGUbz+ttr1kWhActp35SxSJR/Kjxj+Q9pZ4D7ksiDku7RpeFzrV4kyyoPCq6
4TwEI167arLE0VwaSHalUlJK7Cx9V/IUggORF1n0E2cu/IPYFUZF2y3i1HQ/BPWsZm431TWJya5o
A30EFigWy13dL7F6UuQwHx7CPM+4bRnWmFnnOh17f2vMTJVNYkz+jVmFcvSKmG7Ef3scDFgbPNeG
q9jiOZOC5LFTQbeUeYhtUzhF9eimllIsxxBI+d3IJlUmJFnCUqQKj5zsqGQVyY10zqSt4Vu5ELiZ
YC6YP0HJtPCXBIBlvBki2a8fA0P105q7Udk0ppv7DT5BdSL5Hm6sJFbzCJ+7TYaDy++5T5vRq3M1
eu+luP9o+ogXQmp7JkwbYbxgepT1URFvFUsQYoAQgmnh1tcqbd+8SXOo9FvMk3zlzZCx1HKsEUbE
uhTDMvaCzhLW7agYkS30kdrZg6xiQZMaojFw4q6NaA09MS73cFAwPEl7odC2NS42G6nG7rWPkCCt
DbOlqlEfOIWJA+XVa2BCepgtOFgSChMzOl9LqBhneypKSD9VQAeRp17cM1KVmeDiIDricd0OU763
2lmO77TRsDCwyWKZba2JMTHWo9h/Bvit4KQwaf6zKXbSWzVo7PxZlMsjNNKGN/gS1rHpjaEflxvo
rZV8zvPG3OFCOSAnK2S7yMZo12WRtThUJ0Lmynj68RSQtVjczQLAfATbkdy5pe5jWhMMAwf4GKJG
6eIe5Dsk06OnKleC11KZ8IG3RD8q7D5IdfltyM22eikBXVU2nLfCt+OgpUxW7Plf4P1znl5bXTyl
v8GEcLye1ZiYHhqS8FLkhGoSDIJ408QwMe20VrQIwnkaak5WDVlNSTQ4YDRjVfXYTF3a73N9JKOq
j804eQUf1LgFE7C46pR8xrsQ/NeCe+syKhZS9DyV1JK+DfgZyMNTXLLx5pHA5gpt2VoO3DgSLXUs
tOM6rCL9t98pjQqOHDupzVCIfkiGtSAuKq3RP4ngLLGrT2N/p4+Fwn2zrmfeOkMt44PqAg0JD3ft
NtF7nJnCSTrxwjWoTl0oZeeO1UxiV8sq5nURU3XgNdk0Yf9XS3Npp7CSFa+eLfJ4EgFEucK/NQ42
hgz8wwHiEd1pAkgJ3s57ssoC/pQVu46qZauoEbXY9sUMp2/CVjk5cpMtT94lxnKpwBs2yXVKz+9k
oS87r5WSnVyE/Vbpym7ewMUHil/PFSYxHS4+vOgb7XSXYyKuJ4lwbcU+5JU4nE+UUbX+O1RiVO7Z
qCiSZwQYV+DUoqmlM6m9BBoMTFS3UXO1k6/1Zszza60wx6py9FSbqwza76QJv4J6EsePJmA3wDJU
8UvcoKac9ZRkujbwtmjpr6NiFuMBpV+1XMYBsUrYvXQcYwu1Nitq3VRj5Cqq8af0K7A+VbZBohR1
z5BKSu1GB2orOhpWSoILSEjrn4yga6J9HzQJdFsLsw9mLshkV+sMoDipHsd3cp8YpEvoTn0lqy1n
hLm0MjZriLbcqLNRCODQy9ZIRaQ8dks1aeG/t+0EAS7XxUmye0hLhY2Py+I9CWz1/5F2XjuSI0m6
fqElQC1ugwyZOrOy1A1RklprPv35mLM4HcEggjOzQE9jgGqUhTtdmJv9wrLlsKcZ0Yh5BwwU7yn8
BhTNwqYZj4J+K0hyPGzxGcSrpFJcQzkoZkfRVRJGfBuZCEU6ZHoh9gevdhWTanjSvUQYmEanQQm8
YNtnxpjtgH9IOWjkhGNxUKwAWEM4ALJNm+7DstSMNFyr9GTCaQweAMnftWcmtbIpBv47ShaNYnAF
eHIxCPew1adFDNEaZaAi8eofJiJH7e8S+RzjkIaWjBhW0qTu8KdDkYRXpTEYUfqSYW2PEV4iBKZ6
zIqR++leVoZA+1V2MeXoNJELA7+OqAy9giaNb1bfUq1oB0AXIIC67z6CSL+9SBfHlxA/Sjo/yBzl
W6/Gb8rpFdRFJ0vYQPyshkrYv3huQNkrwr4h3OEOQiu8MGTMk2hMSiwMDwATJmmZkDS7LKkjUhGh
HCfrPi4U3kaJMuxqSdXD+652rfarHqTWF7HpKdFZYmRp24plJtJ/jPP0rcN6hM6RiItUrgBAydKg
x1reqHJvl8IehjbCL/Ad3UDt0EZ2lcaX1Ckxmk6FqafbBi21n/loiPIm6foRWcIodjVHlIZ2sPHD
qnlC1qUVHTu/a6u96o5Uo+thMm1L8WGt7xTZHNLXulAi6xgrmWfiAce+v0/NEBdc1+/l0dYbPo6d
DVFrOiMmRzEeGC3NOkBbAtqrRmGOJ78ScSoWer8BMmqNNF1aP+lx+tSGVEO+CTG4LeD9HpPauu7x
Lx4Kyj5onuX6UyFkYXHozKwQ3vIxUk3bTDvTBNgg+T7texw5Gx7qenmS3Y6VD8jSsAez9WlK4YT9
jiRwyxjE1mp+ppWQeUgwU8/NPb+k6y7iZuGFMvgOtw6nBIAz7ykoS8X7W0mN25ELGQCDcfmN0m4n
SA0uPXLkGxliO1oX7Eorq7zm3lC6BiGjbOBZ3W3xHDOQL6q8sOp+G+IoaNWLqbm6S41Gw3zuO0xe
9K5QPu6wLEEVwnvCrrCjE/IhnKiHuei+Z3VvmrSHO11i3Xhi/dbUaa+8ViggoqiHIggNucgLedGZ
up4nn0xdEdstmUlivUYq1llf5LEyXsJcEx6NxFVLModBCh9Q1MnzX7lVWCXtVViWDpypTaywj19z
U4bjjJs2KZW387JSM7ZNnavRtukFhSejqOKBGY5yqh5NthnWxx4SE8fGaAf3bhA01QJ67pnYOmXp
4MZH/K/6cBdxFVT7MQ9d6SkXIyz+GqNvEapSFQFz+05SX3N8338PvMwGIAbq31Du3sYh1Gw/wNGk
kal9kH7t4kYTtQOMKgl3ocLzjEMTZs0nK8467Aj8oKj/+hEZ5S5D/YhOeOQW+rbxfJ/nJrYo6teO
cyY6wAMeswfeXEa5HxsxqJ3MK1k8muLXqB4JtT8eM1Mr9UMySBSGGz2oU956hvI8CEpa3hloowz7
fsxJmjDLldS7wIxxT5FMtIg3ZWeoyHp4Lc9ui4xXOaKMTz8Vr4keZTrZKCljSfxaZNNTNbetkKSa
Ypxa/uqMPKTpXIWA0YJKk8ujiP8LTxm2aemgkhY1fPRK+1a1hSrv5U7QzO8yMvgKCLghSikO1wj0
74FLi5aDUGKfkxRIcXoikbKCg5WEOpdaivsThoBJEPlo3caD9pM3AEMXtAbEzMgm5IEeRXGKbS8P
IlVHilJNMFHz3FoI6j2yWo2FmU4xyhT5R4S+f+VxFSbfe7A35SueMiPeoUWYBfWnSJcKitK8FHTh
a9MKdfummIiNAzsqO6F9Ty09p7aI+lZD0VPUU/1o+hLGDW3qmtYpsiIKxHlrUWAMQysbnwZBFjld
4wbJjywYwvZ1qPIwe2Ph5cVejqHXfpK1sfa+DADJ4gc8nU2Nh7tGZazTUad6EGWx5xH0PzkZmhtN
DYbpbB+2DHxANH8ozPtS5D/dm9iuyi//w3XvliUViQ0ru8BwocSoCqxzEtd2qyaKZQdBrrebgGNW
WEHFfiBvz5G5qBObFnJlOqetJGtzTGyAmQTq6xCh26/mnoJ4ZXvbiTYYyJvgk+xEOyomt4G4yyFR
bTJQaJJRW5/h/ON+gMM7EbZiQMc7rGTLvWC7u9FGbuSF5sWfNZLiHHv/McZ/As5FfzhbebTkBARe
6kW4crbCf0os+QihKYYmiRi5ICd8CS2WJKlS9AkbGBoGZX0VYh9l6hQfCPKbQHiD/tSgrRar0qOM
OxAFx1QuvzVaEo27lemdo5yRulBlE3TzJPouYSdw+VMSCwRmWYnqJrw3t/o+gJQJT+h3exp2/qG0
xbt1fPd8gqeQKoNG5oO/HRz7ZcjBUnOc9EYVMjg9vlFXwQlkb7fHJc8h+fMg0484Q29HMWdlKbhY
R/xVfpmn4bv+1/habYetvB3++L+kAzWabf+XHnr8CkApf+Ti3gIscSg0bt3tsEKCUCZQ/vnO+fg9
OrImOjYcOjpkl7+nygMk6RqeVh4GBtvkUeaWf0jujDd3D0z1VH6i60eh0eEJeRQe6sLOcRolq7P9
HwOWLRtXcvottC0ntdc4LVc8uI/fhmcD6udILYofqhhnc1WRCWudmKubXtsGSf5TEn1ohD4QNQ+d
wzHBVX4Mmx+l6z96cnU/VspREY410OguWNnuc9bBv36KxU+hkoi6yAx03yLIih9Mpk4kMpAuz0X9
zdLAYpsrjI0rbtc80PRDzsacoRQpGRFQrLqAGReFp0yxnsJUecN64y7RrQMlVRqLhaVvTMlc4QFe
6YzMDoC5sEkTj5XV+RwA4ik4ZN8hV2y0vXVC8mOvv97eCfONQChLNFTUvrApQ91mdtaEmaikBZcb
VuP7LM9PMGsfLT/dC4Jy7Ar3JJtrknHTkXG+1P8VkbRDhzkhGnMFiy7vQ4FXDVpfce1YwIgG8QFR
5UL5rI/F2vk17ZtbwWZcM6gLSEVKBKO1d+/u5R6KiAvypHEKULU0HXdr1JD58TUf3mxCRxU8NSVF
wFZ5e5/WwHS7/5TbiIsEvAiMw3FM5ZNJs0M5CIdMs4IQdHdlGEclipJ7sqtyhf86/05TFLSWTBXX
AWgm88u865W+idMGYZ1R+u4OPwLxqy9HPO8hwAIvuL0M5/fMPNhsv8mZRL3IIlgHUiSg1eBRosZF
5Xg7zNW+nseZTV1dm1TJBuLgX2tXmNKyRF+pZh1TcEa0jkT9FZHEvV93aytxbYTzlZhn0mDQ1kHf
fCs80V2x8RtBJgwslPk2GY7Qv3/CMvH2gK80JhiwbJnkETLijLoxJ6ni6FwWTQHOZ9IonKKCzBkP
wMH9cpvtVQeJjWkfuJ9wVt3Jjq4eJ6jgcW1XTN/vfB/Of8bs+ypGhJJ01LmgLioUAlLT/S0aODyp
KYZSnisZ+9vjvuI4ExBZSpNOF4mhiRry5QEu8pbXhJhxYwL1Vffh2W2MXUFuiC4/PVxtG+o7slLA
ULcDz7f/dHHIeN2ZoowBCFf5ZdzK8xSU7sFaRcD2hfqHW6+kLosBoL5hx2jxQefpUagPap1GqjrZ
gCt4VsGbkTWhX1k3883/MYyzKLP8iBpoUDJQhmEmb33sfhLb8o+B8HWdHivl/faczRfH/LKdb0pA
2HHSkvyMAP0Fd/hW1Dp9gcFUUFTW1mQS5xtxHm22Eetx6P265WpPq/Kna4ZO0/GmQ+d35Raf/p7z
Jf8Rhy/EcuBlQvZ8uRKwdFAjTFvUDQZZ+PWpsXXq5GQXtaA8SPt72+3S1wRt89uTubA+dHj2GHyQ
revYxlyGFVSz872AjN3Fza2kti/n0kqIpYyQZBBlN9XQYNPO2eLe1EDMoCBvhlO3RRRoDxbI+4PE
22aSywG3ZTnGp/94WBchZ1/N5VFEz4iQpfwcaF8qYVxZ8QvzdhFgtnExW4jaekot6WJsOunO1X/f
HsHKrFHnvPwyQy5Sz5iWOUS0qdOKTB1OmMm+BaXDQt9Pj4tgt5a+X+9kmXcU9p5YdyGzNj8Ih0BX
XYFsGvVPaqVgLVr4pj4Qjgy/Xx2q0O1RXu8uGfVYTj6VKoCGOsflIEfPl0ITkinK+SJmF9FBq8ON
RrX/Pw/DEseEzKR+BbH7MkxSljx86RuDFdobSbVz5Z+i7zu3gyx8samUMRnmSIaoYjJ1GYU3qt9Y
cotnYAlJDPzEt0av7gr6sVisp3dqJMeONHlBtvKXoLPoX8S/xix4zoPwb2b1P27/nOtj8vLXyJe/
pq7VKFJMSCM9yM7I6DfgTXZyC2UFOtvtUFf0bhxjL0auXMbqA00vqUsyv6Dp9sCG7UllFN8PW3Wy
Y/hDsRPH25krX/V6D8q6ThsZQjWWV1can0UkpE2h5YywjTxYMeUnQzbXxBMWphG8DOmQToGKpGj2
UaFY0z+u2RBRpN3JrQHlATpD7z8Jw5pw0VIo2bQkkyjUtOfJgNrrllJqQEgnO6Uq7W0l+1W391Lw
fPtzTav98qoh49BFRaZywmUz3w0SHLWkyk2go/vyWO0jOPD0yfdruc313iaMZUpw7vlA8rwY5JFS
0YYkjGm0mCuCIaliW8wOtwfz8XyZj4Y6Iu9DFZN3c/6BamlgMv2Y24UOUrkJDrHj7+o7s9v3d9ED
GHhHsgF8vwnCATLKfx7847qeCorousxlZnVBGNIwFLE1KTdhuyl+jEfcX+/in2q608nTm6N7h2y7
5yjf3JX9vTRw9C9EFgXqRvxrtum6QEkjOSJ3VBr6Sjbl9vRo7CZR8dTfYQgv/7L2oNS3gWMd1/wW
F5YQy8ei/4azBh5zsxysZMjdKA8UeXJYQHIK3bMBSwwAIbO7ASR+14SHzijgyXr6morhVRWXtcvS
Eqk0aqICWnlaeWfllgTjCXqVrCxEnPHXcWi725WjnOTdv2paawfNlR7IPOC0c88C9rWWJ7AN1Qm5
jdoCNHbZtwFb42lpOtDsCqf4WpQOXkzIZf87+hHXO5bjB/UgvjcrfL7MDKFWsYZlup3agZxyRBwE
yjqOursSiNjGPCp77WR+BdrR3Gv2cFTviufEwbYaaeXfK8ro16cuN5z04UIn43Qwv+W8xqXJCvRw
0+GoRqrvU1u8vasWFhfGxzgsYLzAK3R+PkUp3eE4z2FyysW3JmkRCag+F0byC9zCzkUPIjZxjWbh
3w57nYFz5KLOIU/CRvqV2UJb4zrsiUhqBJoFYQRspwVXzgA9oO9opT0CPdjdjrhwQk4ziZjth46S
OFvHPlbImTANNAY3i82NXWNSFPQrmeRSFN6YyCpLvDIpAF0uXlOI4j5stWGj1WkK+yvpMBMLAX+8
mw0SlytZ0Fo0+TIaGid9YnqkGBpWdW1TbjT5hywk+9szd52mKohr/zOm2dnn6WLve2KFYhL+bFt5
9I27uhfrxypVxb++onb3pUy5+3bQ65UPco/dx+PBYhvOy8lphkURCERAEqlIZXfyykCcbyXIQhY5
RSEHQCrG1HgWXk6gbLh5i1OyvFHeRLt3ADOGjo9mOhxElDM2SGY4a4ph14kHIS1JwzJUkpWrKgSl
eDlKxlgGaIfct248lAaW8OMrOJSV1bFwdF+EMmavGrOHtxngkbbR5e67kNU7pUqOugjxKvY/N7Xq
0G485ZG5D4PoLQ4DgIBiZ1NaXrtEFj/mP2M2ZtMc4644tTkBkIzKHkvlrYgwzO31cr0VjOlBL+kW
25uq2vzVkYWNkcuAds3C3apj54w4sWXBWvdBmbbUZQY0fTyTxzt2ony92WUsumoDwIdjBEs46E6a
hSTy8N4e0+MkPE4XaC9s6cU8sIZ2naN8Nu/kg7BXn9I7phwrYcjor4Yj3pnb2+NfeBZghEstg6TW
oiU4Ly5olQ9HOGvhwu7KexkyePOSnKSDsG2+SjZ8uYf0JVlVDlxYzPjyUFGbwkrG3DOHz9kifjfx
io3sZ5yqm6Evf+Lrt5mQBysDXPjCpJ40JSisk3t+pGhneUGHO/oQaSBU3Xf1hE6YYE9zLT8JD+bG
+9bvabAVm7Xc66pYqfM+P486K24YqSA0kkFUed87dJYPGuIKvLWGZ20/lYbVLyGs49Xe+fXEmjzV
Vb4oMMHrrKvS4i6vPMKqe/1ktRsRhg384af2UG77LfDfGi1ufyPeU5VYWUnXGcFl6Omnnc1znJr4
yXYI5Kn7+igd9KO2B368r9beEtO1cbmTTDybZRrpOrZLVxqNSEBKgSRNa2fvHcitQsey9SdYQ7ad
Pqy9j5YGdR5sNihEPdSUstn/Duou2NdbfSce1sIsJK/ToFgwFhU+FKtnJx0mKx4bkTiDPe7Se/lv
/i178Xe6g0a7U+8bEE3H2gasg2Luf/HdzkPPkoGKXlDSTbbT03xGp2Df7abjxjje3ofXZ/nlCGfZ
QKMj55GqhDERKWqzu6gq13b6Wojpz89WYF5GHXQKQrQ7Zefbwzvpp36c3N8V29y1D91Pee1xeaVc
p+Mxdj570+lzFhNCR6w0AzGLrbRrnyNoisNxOmCgKXB8xo8xmIrorX+nTVQ9J29riuOLY1Zo+CrU
bhV9Xgvs8y4JwnEaM2STQXqO+r+3v9v18ckAzwLMJjU2KqmPpgH2lfBS9ikGgSjkQGW4HWYhpbqM
M5tIPVX8LtSJE33uHZiVe+80ideOUxvNVnfQjFcOkrWZm23tMCqhRX4MTCFro3sMG3RlTNcZ8OWY
Zpd+kSZdNSqMadpa4kPwopUIksHJ2PxrUYZb4ZsLLbiyO2NDUfV2+MWz6+zLza4gPfOA5rlEb4YU
ToR/n6SfZRXEHGxQSXlRalbr99shF6497NJxSdX1Cbl1BRdrOm5F0695FjrCm3dIHQT/xWO4S+zC
6RyYZP0G/Wh9ZaIXPuVF1NmnDMCoK5Lfk1wZD0FobGTYSLcHNq2+2aXDI5c6Dv0/Cmbz9xmQaYwh
Q42Ef0Ce9cngXbZmSLSQifFeOYsxO4hTQaxMMP+kDOj5Qc84VMihiR0dweAuRd0uIE2SH3U9/WNo
L0aMaE4TfDKQ5GphLzWWtL895KVJPf85swM7LscuxCwZSnb+O1LeLHOlwjl9lOsp5dDC8oRza14v
kdBmFA2hwnJWhWFqYh9fPNTQVFppNSuaZu4qlER7htaWygzPzhYZ22K6KJB4QtP703rmSxBiQpAq
kNVNJEtQGmjz6LcnWbkjC7nmRIL4aYAcfXtCFwcsAbrCkgITw/mjsYur3IhgiWxSNiGYuE2vY9de
nmo1XFmtS5EMLLVklbI4W3E+Xu4DvW3pILuyVW48rLMjEVJ2pcM7gCoQrzyHl8KhSivSjJo8OufV
XW0wXaRr+ZJu8RsALOJC4KOVP1KQr4xrOrHm3xFJa0XlFcWymSMf4LlJsGPhm5olwaCJK6nm9Jb/
iD3fJoCKrrsrhbTFoWEkb7ETRBmTMn7R2fUuiNCH6hyAfujqaLg0+Sc39drnXunUHwaOvrdXyOLx
adKaYmwWZYX5bS71SW0qFa/ESZ9e8bflp/ZZuaNUvonRoUScAaE/G+HElXld2urnYac/Pxtl0JQ5
btlojFkq0mHDIYzklSWydH5yM4DawLPCAiZ/GaES8OTWLeYxT5HR1czkmOT5mzKE7yszONUmrpbI
WaDpg54NRc85aQCk85JMvIfUo51oJhKm0vXwwDW47SizQXavHsoCWWFvWFkuSxOJUS2AMU4060rH
OIRUnOBvg5ph0RzNTn8G27sqfL00l+dBZl/LyhVvjIuPRdI6yMfY0YkOtLBtbXPjbsJDfsofVlHZ
Hy+Q+cSeR519wSDQtLyZJtZ8KD4Hh2IbPWYBTcRwZ22nyrZwsvZo1dkKxLaPAvta11teyGfM818w
+7T4sQdlWPIL1P2AYIxlV6/qtkXq648GpZgiP7JJ2aZ+RIJtyvinIn9sD/v8Qb+T74WX4lP/HdL0
ysJe++KzFK/KtNbtRxQt/XI8+sN4qst2JVFdyCIvxj3L49pEAbGqN+NGapHhQ/21VO8a1MxUmO4R
18ntHbR04k0WCDQEaRzQib/cQEYGJdisAlTntOSLroO1SqK9Z/51y+7X7UhLKT/cAjoVHAgK/Ufl
MpRcDa41ph8ftHicOlO7ZN/s6s/5o/IZIjSOFWtgwcUldBZxtnVaDwAClfWRphRIzo9wkApWnxYL
FVQq+WdxZpulGWBkdtOB6j7op+guOFlb+ai8yF89qsPxA0WS/+NUzvZGO4ZBFU9TWfEMbYDegjCO
bCg1e+WH9u4iymevsSaWLmPqTNKHVyqy6bOr0WsgL3RTRTP3ha2XvbdB+KKln8NEvvNgbgRr3syL
O+0s3iw9TryW/AwK4maUBVRXPPfOj1Avuj2RV+BK3vN8uX9GNVuTeTqOSTOtkHZXgEHxbf2km7b1
SwNp6DuF03x1n6y/tb4xTt1X4SX5Tfd0FXC8uAfPfsRsmSrBONRRz4/wB+2g177jD0fU7ApjxQN1
Md84H+1snSKgSoaTcbRM+cbo6HYvf3i/om41HaDh9/jdf1h7rUnLu/CfOZ4tVlPvMiWGS4VFoPsd
geN9dBiPABPRttsig3qvPGT30l/hhPaS51i/b3/hxdvzbG5nBzZCEFohQUxHUapDJrkwNl7XtHu1
RYLpdqS1rzg7t2n0hX1kMMxG+JIaD7LR3kdNuw2D0vm/BZod2fWoyV0uM6RJzTOX++0IiKmJv8fd
y38RiO6rJqnUvKi+Xh7Y7RiR00/NtVZon+QI+H1kosqpDe951a+Z3S8folOaD96SgsIcmzLKmWzS
RZ5K6B6vw9fKzmz1iPpo57gb7T1Y3XbL2+Es4uyLASDoVc7tgc0vA3PbxTuIBRv9KX6Uj8NOdJR3
f7uWe1/h1z9OnLOgs6/H+INEigkaBcl3IKCI3IXIQvAi3mZVDMe3/INY31dBpz00jivpy+Ia/Se4
Pmv1KVVgoT9CcK8q7YaXdzAi6S48CWtL56PNcpU/nkWar506bkqrneZW3ZbHdNcegnuowY+Tu0j+
mH8GKkF9O3wv1+CLi/fGWeDZveGPaTdYCYH7YBIEe2lR4Lq9LRaPFNxLptYsSDdjdmdo8HzTJPW5
CZPyxfK6Q+P+GYU1F9el1YlBGg0CihjAP+fpUhyNaQunD0k2B7l6dIvJy7YI/YOeKlQbcWb0BjNw
utbh9vAW1ggUMap5tLRolc65i73ojxSDpgmMMkjmsVOkT67301ylgi2PEIw/9UMLyNv8tY0LLmii
kEjV1t0jx/ruvWwEu958S+HsTYaxq+CwxbGdRZwtDtevYqjNMUcnviMprkhaQRVBQk4chcvb07hU
36NM/8/oZssk8HCV4U3YbjR8njejo24xXDiUX4bn6L5zrL9kEg4C9GtN9IXVOXUH4N9zhlpXdbax
LY2uioDMoEeE3EWHnPHd6L3dHtxHZWK2vaF2AoqkWaBJtNMvr4ahV31Nm6IYYCFkJ0eQ1VE7p92h
1HUygESF+ZOq7SYf4GRfOOPfDDcOfIzs9m/92YO8jFcAUpeP8Y+m3dR2tFtnPS68o85/4hzWUEZJ
nTZQBWAZ/hTblyhGg083HbF9H9Oft6dDmtbNjemYIxfyLJKMdLL+kfeAkrbSwdgmfGQU1YGGrL1B
F7/wP3NvzBZxJYW8NoCjbDg03E1kkQWEFcxWTft2e1hrgWYruFSkokwltIG0VPukNMlJaZVNlaxk
pctRpjt/aqxd4RZH4CdxUBKliVBNFzel2NsF2tm3x7JU0GA5/BNmdtlbQZwpXsysBX9lHFC8LWrC
cXQ/CM/6X+0wLVJqp7XhxKT/aGcPdiifxAxr9vjUrJywC1fUxU+ZbR70wCIcAfkpBRYBfvbHGn7c
HuzKlM5tsdNAMmOgGFgZ1OVGbskOO9Rh9fg/zw+5mEgM6WBTPfg438+Kb2YHlVbPwZUhP/TNEIdd
gSZ4q8eOhZTE7RFNU3K1wc5CTQf7WSh8ttREsBIZhfrTkJ588b6L+qPWw5sOn5T8YSjXKDLTergV
cfZwQH9+0JuCwkhHA1QVq22NJpAWVbsWhcRCRohNWlkWi1/tbIyzFVqwNfq2ZTpFjwtJEg4BpK14
bVyLi+8symzx+bIBjjdhXFkG/ztIgi9+n60Qp5ZKPSAbLRkBFy4jyKeXnyuPmzTPwgCCw6bbChuA
udGzv+MesEnl/wzGaR0wt3gGn8ecLRHPlNMmkHk/lCCsRid2vK1+rHbCPt52B2VlPS6l8RcjnC2P
Ebc4WTaIpu7xMcCXl27dboLs+yvH49I1dj6s+apAILKJRAKNfoeUpje+9g0k00jCeHUUhYNcrJkd
XpHXeaJcjG22RAwJMR0zQKZNwzTHb9L7cgRd7d2LqO12mHYjwI1OeSuN9NKMlU2wmDYBedQ1lPRU
IFOzSyetrTYQp0cZnIvPbYCNyQH+AB1las0vTWLD/YRsBXtlFbKyvGrPQk9b5+yQMWOjRpFvCo0j
y6YH1ZTY6Z38pG+0E/ppL8bzGspzMQU+H+1so6RSZoWxxlSLiCirW9yh7kmDtzKykwhWA2oJNtpn
BFG+dWtQlqVz4DzybLukZtkhxIbG+ehp39KgPY7iandmce0iiEESrFka3/RyQlWlA7udUNgy3ujY
KV8jHvWwkLYYVamcBeO2fgEet13nuSzPqwb+z4KPMJ1Cl5EFCWvABIoXOjbZj/p37KDoaJdb7bt0
0k7hXbSLH8S1Q2960s5vDKDjdLumvJu1exlTH+WqVVSWT3hsfuQ7xLaBs4yfEUhe5SgvFUsmJ9T/
H2t2KrhyFQd6wONQPOHAhWz0v7yfR1v7C7/ly3rjY3lzGLACUZng0TtvxialGMSywej6JxKjLXCE
F6wxn6czPTyE23S/BnVaPtDPIs5WqBWZJYQp0iTBSD+VKOAOCMNb0mnEAEWL9yXiV1bzo5AGRJWt
g1U93U45lk+is/iz75koaERZ04hLZ9g2r9lL+xTBuAd+SElK+iw9xN/z99X60OK+PIs6+7J5I1VR
PVEe2l30Km1+9ji+97a822rUS2C72yujXIs32ylDWMHZQzt3Iu447gmNyakyK9i9LdndpwQHjtMa
dHTty87VUVR4wD5egTzDG2mTuHiB6Jh3Zg+9uRPFR7//ZhhfY/wPJaoqkdWtDHmawat9aqIoC8UD
mrU2O5VQb3PD0mOGEYI9yaBm3QAceH4K5U+JnNrasCLDsbyQTJWQVFKnwtHlwSCJtVYkU9VN5Mn7
20d+aK8cXKf75j/qX9EB542xrR+j3SrIbnmk/wSevRQ7Uw3EMCdwgNtUs8mP+c7bmr/rU39y73sb
YcLtJBkxHKqD/r6yrqZ7+nqW/4k9u8eJ6tZVQOx6Kg3YKV6E8E97OBOa3f6pvvj72wGn0+BWvNnl
3fqVLGA+x+lrYRysfmrNTwNu0Mbq11wb2Gz5FKVkeSj7gEp5wDJD2TX76B04vW28eM/Z8/pdtvYR
Z8cgTRtfi1PiVeWrGtfIkePIZBTbUB32HWLonRutJLdrUzk7+BCzd72s0bqN4ENTLoVNj0J7G2f7
MutX9uLyRX22N2bHnVCgWz1MNUB1j5alHX6dzh48ZDb541SCj7B+ll9vr5Tl/PYs5uzIayMl0I2c
KmDtSLv8WTng9SA+jSd9B+1icG5Hmybrel2Cl0IGbuKCzDb/UKu15U+bvyHraYwvaYIglJFsSti3
SbsCslvMC5AIgNoLeBG+3OzT0VsQxWbKQXCz2Pb37XGiKvEMAo1pfJbZ57cHN631+eBUnne8/SFB
Q8Piz88y5qgH7IdQKEWVyGudGOHoXRmq5l0qd/rb7VAfb8bLWNaEBAMGJvI/dV52r6LAjCy96bmO
pV1n3uGQ05Kf/xaxmcE2YotE+lRsnIgPVnzgN+Fnl+CVVXEi2BXuuLjYrrdzrmeAX2Up2gf2DtLv
7JgbCxyME5ME3o3I4Xfq3+J1KvOmX+RfsrdPf0hb5DpXafZLUanPQ/b80CiZJ9ZZNlma9yFJrYAx
Zl76opMnEI6RRq9XdugC5P1jeAj6TfBC/t7Lb5zKURw2CCXQNPY/xSCZv7rv1lMNqTqzpebZdGhN
7AbBaSua5PVjvUpav85Q+AEWpGYF1IF8hZKT5S4w0IrgBVyFW9yDsQ1Y2aMLpxCgVAoViKHopokm
xeUYBantqqH1QCt/t6wNljzlc3Q3HsRn940aIFrW0W/wByd15SS6Ptovws5L1H2Qo4YXUPrsy69R
9Vmo1EcrqKnav3rBl271ybd0rhvIgEGplaGmzRGpk5VHmEeUfgapu8dSYFtLyYdjV41k6e3duvhc
QHAS9TF6SNeUyb5psZad8GOTAJ6Y2fGb9ertEUum+xfe+VsM34ps5TNeTyeCSopogIUFwIkGxeVX
LJFBC3QJj8Io+auXzwVmWFH6jqOFI6Fwjhbs2iCXXnxAHGG2aaoCaXh2/OWqYMYol06Xl3fIThMG
Z3rPqod/o7y1GAtBINJHgxmdHzSpr0ipOeVy4TF5Tbbu8VfjxK/1fj3U9eECN9CEBKKBu+WMmU1j
a4EuKvl+m6DFiA1zv97QbEyTVw6WhWuY/qbIAUbJhbfs/ECXU2MQ4+lgAZ2FhcxuPFi2x/8BV+hv
lTV6xPU9TDTEScCCiCqkq9m3ylJpUOSCUZnY02Zc/r7wM5QVhC8DZ1yT81i4h4mG8hznJYRTlGcu
lyLa9G1Vj/pUHlR2VmSb6sbfWfakQarj+gRidJWQt3BMyrQ3OFFMBF+vuBglAtGBPgG0QjySPfMQ
dPrKer9eGBYRWPBoA+s6qMHLQVVYkoxRQEtRzIUT8PlXPRiPo5W+r5wdS3H0CXWC3gBIs/k5ZZWC
735gTyc5VxSWdu2d/K3ebLB/hIwnOJyXa6tjafJgxSJuoFmMbr67Ok8dUmxWhk2HW7AuYee7klMv
LD8q64bO4tNllsZs7tJ80DDMwQ4085L7tm1xO07wJB22GX4USq6vyJ8ujucs3PTnZ4lZg/S1pRco
CynqX2v4W/Sr+hvXyGuQZGcRZqdEpklNnk7aRbTOXzL5kDT53WRCFtcoiEXuSUzBs5dv+Ir+F6vj
PPDsPSQrdVMpIYGngsUAt0lmhUT76WWZVxvlM47VKICvH4sLV9rliGe5dS6Xg5Sk/xs4RVJkN+I5
D4CucmA9Ydppbdd39dq6mb2PKvDzpuuS6WnQR4zKsyuzuW+xfq20zpaNdGWLL5RmGKQ6rVJVgR4+
33ulYPge4kq4tn5ABNG4NDcRAuAWbZRBXGWjLtRGLuPJlwtVH8feKDyyenRW1ZM8uRSP+qk0d7+m
ApSHucTGz+5zA1211VLbtOdmL4qLsc73JHr9KMsTezpnpAqDWDvYTvlsv0XJ3wBkv9q7X15EZ/M7
25hqbFZCbzC/E2m1xIbPfC71o/RBNZa2o/kc6D/+jWfK4nlwFna2WyMjqV28Kf4V1lR2LsNEZWra
NDjYYmuo/UHcau15uHTFX8zwbK+mZZ67tclo42NwwFPQ24LsOxa7/s+66vh1dstKIu+j2i8ZMkID
lyspVKValqlQYDcnB06EUVyzscxK3tdFE997LcZet0+ihYAKqnKkfhJKQFdbpW5Cv5BEEPnRqNmh
lR/xAdt03nfyzpUe4MLXIxLbkoe2wj+zkwffjMSNZAoGnVriEqrF6t5C0mnlipIX9gO0Yo2qAYy1
a1CPr/QwtqemyYTH8u38yX/CMPyAxRZ+lslX/3GqxwgOmp6Ygx5QlnvSPuHvvLZqFq5/5H4mxJuK
BYE4B4IqjTZUCqaLqENkJsZIybsu+e/g5NagUgtn60Wg2dkKN6Dzayy7kCA0v2I4t6n98G2sfyT5
N2uN1bE0qLMX5hwhpLeDN5RTguEXlCKUclNBTkdQcu38XriWwX7xAXlzGfI1n4NN3kpTuUneY70K
7LLaFcfpQRKtRFpakxb2IR9FbWiAs+2mJVWslCUnimuaoDLwglQs5/YGW5qzsxDzNgGOWHqni4Sw
BBx1owcymg3COLvbUVYGMi/QdZi4NUbNLeCboLalfN9owlrOsvRVzkcyu+U8cuq4bBkJTmR7tWm/
j2L6hBzSPq/0nRlxret19cvo8mOdZyvBl46p89izW25s9LKxsFrBYeAUga8SlNIuSZJSpV2ZycUy
ioX82EetE/7k7Jwqi7QsalRr0V7RYlvaqXZykO4Eu6Py+Uv/VX0qnryd9em/+X7/BJ3tYr3UUiFM
uGPc3sJy+YAAzOF2hKUkhRoGIlNQQj+KkJdXS9NpfWJgM7kRX2pH+Ro/V/iObUofVciN+Tu677f/
j7Qv220kSZb9lUG/55zcl4szA9xcSUoUtVap6iWhUkkZue/r118LVc80GZlQdPcFpjEoSKIzNo9w
d3OzAg0GEGyRHC7Hy8b2vLDNbJ0efeDLVFDb0OQpphfIPnHusa1luzDB7BAZuKpmKGGCohcnt+58
SrFvOeHD9G4CtXkHFOMDrzdrY1teGKXjPotQpJ4Ikp7TJm3IKxEVBar2Xm8hOCfef756mxMIV4jo
DhRhq7hYjkOIHJq4TqCf6I76NXCzHFe4PYFnJuhYz8YCyV0QaGkw0bmgc7mNr8gr7SUodqM/u/mr
9DZecR+vvGExZy3VIDjSkhTxl/YMgb+XLmreJkE+zkt5NeuA7KDQRsCSr7Q3U1kEpf40yg1EzAXv
70wveHl0hAzrpEAiGE0+lxi7ZL1auKKz4dvnBuhFwrzS8Sb5wwCzUYRuqQZ9pgYg5QUiZDsdUA/P
430pgmCyg3Bv926qPGTO1vRCVIyiUsEShjrx5ZKGaZelXQ+VvZGA4A3C1iE357C63igTFspQCsiW
aUqKMVGRNjWHCtzEZQj+/hENb6gPRT8WrSCcDboaDCwhoafhqaqi3VxmLPXQNkQFsYNmdp9D8VGu
oFsemo+fr9MaEgeyA2Rt8GADNQC48hg3YlhhMetmicpTqj4kmuDI9fsgypWjQ9d7GhVvnEdAVRDi
EMXl2KaffbFJYBuZZqSlwBIl6uxrRKqMAvqrkFwfVV89qB7K3G4zu+OraTd2cYj88uvnFumtwhgE
shHUbppCMY6sQTGCwlmU1JpNkpdY+24Ix5q8zZFBhR7t2rz73NrqDMCGqYHlC+UJsICzmTdVbcD8
U6bgBoGenh9HI1rc89Yt9PCpj4xDMUBKc44rwAI1PC8/t73u3wOME9xi4N8ykCJbpdWXBaqEeTWb
diuMtxI0x6aFQB243+VZdBAGGcNFPl83PCPtggLkM0jsukp43xllYFTQUW8bN+4GL4+upJC3tVdv
+I8vh4wd2sYoSzqz6YTZ1KI2n0y7Jgo5iFUF8QsBQtC12oS+OUVDIOlGz/F5q7tLhjwE6OVoFhQk
GOzip0qyRKqWIjPSlT9lMTxAWO8wRRDgnTKrdj6f/5WboMaQHddNDcHfKh1fNUo1IO1r2E0vFb7a
iiFkTlNll0PalXOENyYTqht0LhUF8RQL2zXNPErB2wkB15pM5ABC0tmL1SwjtlUNfef0Onr00Iqv
mjyslcweJ4BlVWicQPhARocxa3lIIDZdgQgHohvJYj1ZaWWVe5A31PcW+LZAZ2wJC9Sz8nyoIMmZ
A/PVThC4cGJdSCtHW7QSHPVgtxY5T9r1wYPwODqTaGUQjz+2FqJmcy4gzgfFuBzjcUcyJG3n+aDU
oWoXwuAnBETTUM0NypHHor02Dc5RlHt0DTsUDlW6vIFQwmiJPAEXKuXkNOoEIgNafV3Imj+Iyde6
rK/mujkBQPrw+X5bv3ZRy0YjBohdoCmlrDgye12TCQQKNbuoE5TPoSCqK/faON1kYeOaveg0iXXV
tyCYMX4WZvs45Jj8uKkhaDrd9jgVksHJZq/PG+VCBc8GzgAidhZZiWpVJprosgf97/cBCXpFBbNh
lDmgzeU4u9VNSXVfaASDzjs0obIne5kAXC/GBuql6ddKeI6L588nd/35lBQU172CnlpaR7lcVEUh
6aCEObpMQ0XCUaqVvt9LUvI3XNSlIXrgzp6kC+iFQ2lGfII3IXGtfr7pp/FJLrXEUyaR4w/XLgrG
oOaGRQLSF+t0aWxM52wooC5q55KWXS2SHt52YIYJjELl1XjXCVSoU4IpHxcSktTIVTEz2JPGmuMR
WbdkP36RAPNHm/5T6L5qgeJpNGXLQ0iunSJkMMAXBTYpnRI5MTdMow0VNHIr2RZ01am7itjqREob
NMN7VUANWw0nHn3OGnMBr4PWQegegb9mzXuN1llU8KVcsQcLLTWqMOy0XHoMcSyduIpFWwGPq41r
zqlVlE7RfHYCxugwJpCHqspDQSxXqg09IKnxfYgFh2TRs5GmbjQsEyc2Xh/Ny29K30ln+6zTrSTW
FnzTVn5MMhUKrxqyGlCn6vSY44u3TSHKQJUOzy6V7sIzU1BAhmxNAlORLEzelCyBFkKhhApvz1rN
AW2u3ncfKwDKZ/RJQaWEfXHlel5AzxUvriq2brRquK1Q7kXPQ3WtFfobgdxd3jY89NbmCIGlksDh
hXiV3WpDbOpov8UIjbmCFERXe2rRuCQCtKZa5D2pU1BAk/skVb1KhRJ1lheeiqfAUBTOICIUGiz9
JKgd5627Pt6GBq5gvKsVeC6cucuJn+OwmaiaOCSWEvCLiQLUxsPKl+Sw5cz6OpLGtFMVQ0guAVdm
sWts9iBpgr60Yru492DmoLgTlARmP/opEq9zRLt647Kxbo7vzChdlrONVcczNlEGo+F36Vk+gBYV
6Y/YES07uZEc8FEKLjd8Xz94LgfKzKm2ZGU8ybDZuYYtfkEOJPJSkEGrfksFSnn2tnYW7UqAQCkY
T1aZOUObNGuiO0ts5Xs1KmqnLqbYNfNJceZKn/3Pr7l1tyVdxzN7jFsY56iGPgLstR65BXRrWvyy
csJpp8Re5gseeP+8JLKn0rNSVwO9yuJIi1fc/Z2y7cdXQc8CDhTFfzBuQ4pNqepiiJHQqkZHaYdo
s5ZpDy/9bX2b3Qlcqbz1JU8H/4dFZj/pQy53YwaLYgUMOy6Muvnrb7RLE8z2yZI2ErocJiTBN29Q
49pXSIx4lBUM5Oba7HTvi1f75MDFlG/vpD8Gx6xsLFd909SwPDqDS8Kg6e6o3diRDsq7oviVcuic
2S6eePcwb1aZR4asavMgh/DIag5VeIDjkDBxP9+2WybA/AeSf5G+YlgUSNhWYyJQR9DHA7ELMqU2
kcTG+9zKusaOHXluhn6NM3+T1amolPQwokZzB3Hag+5Oh9EV3T8jVEJ3wkWiAsYouyCek2ioQ1X/
0hhBorVdFkxb1IMPY9QgG3msFmJr4bW+aJweqC1Pem6MGZlYD5qazjBWDi8piA7iN6rwxZm+1dWM
HDxSTMj4UArkVT4CL7RoGAi6m6MvvVfek9yRXNr+JHzRKmf+WV6LrrwLHelnw70qVpv/wzScqApp
SABwmck0+kyDsCJMj4jIb7okDV9DbVL2Gli1D9FihCZnsKsJZQwyEwrgfzwJUTbaZY1OvaVrHtul
g660lia80GddrGdsMY6yww1RRehgs2f1eRa+VOaXpICej3A9KZ6ptvZMkF9qS18Zv32+oqstyhhm
/CV4GkIti/B4n+XqMHTgMwglOXEhQ3+Tx+h1XcDyzZnXzYWUEYMg1UChbMxYiyKdRlFHPnLuVTne
a10TOYJpNK2f5sjE2WC1jEvn82Fu2qS0HACAqZBDYBxYBF2oGakyXIaW3t1ZklDfLO04HCtTbB0N
2km8k7I5r4aEHki83aha2uXRz5Z41ssWpakxSYWdCPjoQ56H4usM1ZkTIT1qVYJZ8DiGVk4UqwlJ
PxCDIFQHgTJzRnp1TCFHjTMimd2VABX4OuL1VNCZuvBpMIE0KNo7gQpHboSJAWkOqxtaMGA1k+7E
qfI0ieGdsVAhVUV7kvsBCkykc/Uxf/x8CTeOIzIDyKOrwEdACIlZQqC1Z6sEoZltKsLyFFskv4rU
vkocpcoiwtkvGxOJlBgeLUAN0miAGWXS13NmyoBrR81yLOP0ppt4lc0NV6oisUVJisH/uEJ0QioD
c1wi1ihaveqdSEpyWxkH0IlWAIfFoBIHHL0xy+EkFRXAfZ/P5voi1PHCpzl0oPsBWGBPRB3jrCOn
B8iObzyEQYGeWfJVta1gCPhwr63pROqAEvLgvzUxziLHwhTDo4HV5GUY8xMwMFxNArq5mZ2JzhuF
0iMjgF9pdeoA6oxxBgiNZg8uFWuunfKYQ7LYQHqieuK+xugeYO2hLo2SC2Cr64r7HIbQBULdBX3O
ogOa1kC5se6otCPxeIjPjfkD9hwnm2q8obmIOddSpKRSYVFTRNzNmfLTTIQfn2+IjXN9YYJ+hbOH
EYhGZmHOQaE3DCXxC3Td7EjcPUbjch8PzY/RMgOzbU816X4BrP7ndfo/0Vt5+2vG2n//L/79WlZz
E0ekY/7572P82pRt+d79L/2z//7a5R/9+1S9FQ9d8/bWHV8q9jcv/hCf/7t996V7ufiHV3RxN9/1
b818/9b2WfdhBN+U/uaf/eE/3j4+5XGu3v7122vZFx39tCgui99+/9H+579+wxT+z/mn//6jm5cc
f/V/s+itiV+Y3397abt//SZJ/0QDGYjUkBEFGR/y87/9Y3yjPxHMfyIzCrU5pIZpdhpvsN/+UZRN
R/71m2L8kyZO4TWAPdKp2s9v/2jLnv5IMv+J/C2wIZBEom9RXf3tP1/sYoH+WLB/FH1+W8ZF1+Kv
L0+agUoIuq2Qe/oQZkaill5+Z3tFmCdFqKb0Z+tRHaP6PvaI29k6JYeoDvwsIPM6QtsM1QAFVTda
MJAdBgD50p4pt0XZRWCfAB2xJ9mZixRBYAQyRJp4raxMjnNti4mxJoLXZ90M1FazB25x+AEEDcoy
1a7zyK64g+ph2Totj1iKa5e53mSoi4xIf4NhY2cGkgsdITQjBdOh3g/oM8kAxQ3Ottvvq3q+ipc+
ZTVQleKmzhaxG8okXyYYJMNV3H0DpcFfukPXBpg7FArDWWVA5NS25Ns2/wZdB94dxu5DZl+o8uUQ
IlMolAThPhI5o4fXiDdd6aC32I9+smuOlmLXHNJxJrfynzHRJA4CkXXfDFQXwT84NZk9+SD//V48
oJt0CcbWq24LpFake/PBfDZ3wr5HzdAtHP2m7P3P142hd/z9O2gaaq4qWh9XXBdWKIIOv8+xcPv2
i4yUjnqbPQie6vbucKB9Gk0g53YY2bxE1uUV8WGYCjugDZCiKVe5yMTIxLFZwA1AW66UXQeIjerz
G1tX7gXLCjvgJURDGYquK/wHCp4ksxawjzq0L7mFRqNNafkpqVt3jHwuodDGPsKLEjAlWUQj7SpD
V+jRNDYFCK0qM6CN+sNO/Fl8FU/9dXeD8votbyK3HNqFQcbJSPGQF00Mg/SpYvi1Q/WnZp+KePGw
XpuzeTY4NhIhDRYylJRftigf1FjblGu1d8drxYsfJF4mfXM2wTxjKEBMrLEoldGVSkoHN37AEDMX
bQzqt8Zr99DZu207m5edYjLXvzYm8qv/tcgEse1YdNgvGCIS9rfyS53aZZCik310570cg+0UwnPH
nOMLmBc0rMrINOJmwtMItTccx0vvA5B7PYW5CUaAj20KMfq3bkcbckvQZ/IwL5fRz+/GkNgQIccB
UlI2IBHNKc2btE/tpdnP413Z7uSMg3TfMIEwAEgXNFUD9MViopKsV80+hgmiRXai4PppjpoScW6F
LSvIhCEjjESSgVDyctZCQxOSmg6kALU4MY9UwsEgPM3c9a4HKx4VIQRyBo+GVTO+DkpvrY8KNIYf
qP56dmpONPNtBMU9xN2eeN3Ea6cMewB+Q9xbB1AIBi+H1eahWVoRhkUl+WaU+zylAsc22l9Rw1je
5p26E74p+3HH3YaXYcjHzriwzPgSMTZnJbRKdH9dZ7doTr3t0KxXP1JpVF7IysDM1raYR0rZ5Mpi
lDhfUj84/ZwFqtwjzyC6iXgqutrX4+5qji13CBXOttlc0LMJNpnnChG7IRwIJrj1Fp9eCwXcpnaf
7iWvfeBz89D1+iO4W42UPW9o18n6SsSsdqXoDKj4lponNUB6aT8HmaeMunZgMmJwnDwU+TTaz8I8
lcRxUMHfmNPdA51StwNZyw/xW/NVCcguB0O00wI7/o0bwa6egNSsCXQT7WzeoDmeK00bEpilZBzD
vg3w5iTqnvbKzi56g4HsGvyQdzY/qj6XcwuzYOGk4mWIZdhMTqXFYR+H2X/OZvHQAK+YUvd5sJDm
/KA/auzyJF7NUFx5UD5UPNH9sp8lT9r/1dcU5gBpQYkSoEIZg+XWirS8UoocLfGKHjTGdTQ/ieJT
aTW2pNxm/c4Yw9NAGhsNJE5OrmvjZRJQwDNPWucn4sDb5Zd5SrrtLr8Nc5MJ8RhmsRAmaFFrv/iC
nXsTAqvbOKB8Zqo/BHnq5F85U0Cfyex6nE8B47s6pYvLxoRR40HyZW/ZyXspgDKuk3hoFQs+t7b2
/5RaEIylCCGBrftwpGdhBynUEccK8y2SYxobTqijFiPvPjeysbEvjDA+MW+TWooAj7Az6WZUE9vk
tgas/QOGgcsS8FOwOayfjBnwiXNhAvlGRK/ur0tEhFLTO1V9b8i8BdqcMyADAXdEe9GqjJrlEBiz
Ghgj1+iB8EGsAj0V81EKSvTzFY6BxjCub9jYFBjgHzaZndhFw9SWYOvCBQqX5McH0D+CZrPdR454
pXDejBsDBMMqUnd4SolQ1WX8Xwb1Rk0tEbtpEEwcs70yHyH7zTtcG2sG1jEAOYHfE6F0QL/F2dYL
iVX06aChf9cL75rBnl+MnWSXR31f7MIHIxAO5bfhmJ64bHr0TcMcsAvDzFy2UIwpCOjWYfhXQENc
E9d0ZtP2MDT1cWZz467EJYKkNdK7Mo4Ym6MHYKTqhI+BNogvVNPpHqVd1uJF3LuC6aD43wU80Vll
FR0iHwVAPY42QsQ1zCFLyJSPNbgj1DvDbb3onkZuiR9eq98ozxPaGFVb9F+lHXjATzR2lLzcx8b9
0IyVbTCzOdJ+ee531l5zax9PKJcrh7KxqS++I+MXohmYyzqDQ/josL6mbbgq3oRCINqxy0sWMGDO
D2d+YY15LVUGgBhzKid2EUOzdnZmL71CqOc2u/Qo337cscTOTy0nMNlwfhoCBcC0QPGxrqRPslgK
JjWbQORCfhNVHmB46xyhGxbeyESj+oojomgbXYoLGKCBj2CrXvpd81vEsKlTxnZ8i45cb/5q3gv+
515965kErmv0WCL1gcQ7e1drZoy+0Qo7ySB2/AXwmcklTpeC1bTYSe9aQzt+3OrIC9e3JhR8Oigu
gEZsrRgN2g9BjOoFG1hF8i8snCnlErJsuYhzG0wqC7WLWSRqDhvAJUh+a0t2ePuq2sq7iQZSbrZx
awnPzdGvc+YKoQgvaNFEh4RUzniMr7SvlocUQQD2Wy3AQ+PJjGzgFWpuEml7Ec9mk872melkiZW0
LbCI6LnJXyaQBaI13ULDCthMy0cDHD5VAJlebpKAN8OM92/DFkrxdBXDJ3qJ5shZx0/jt9Y1Dpkn
uBKP1mSd5IFDhPdFQgndCuggYY6/taDg3Ilh/DHH4nKI73RXC7Jdlf0JVrKN0OzCmsLER00a92pY
Rb9cmwTFNXOvBO2+PPEc/fa4EDZ8dPsjF8iMCzS7JJN7jEs8aD54sYkrOOle90eqIcXdqevwlpYo
kfuX6EW2agYrE62B3hK2i7Cr9mguOoS79roBry9fZm0jiL+w9THHZ1szztCiNYqwBTRn43bPzR6o
Y1CtmS5yZmUAMthDuRfkIPd5r+LNu+JsmB+Tfma6UTIVui8wXTzrwaA6fZAHlWd2LhR7ZR96PejE
dhXFbgKeIsLmgTw3zbieDkxkepvBnVO8YPINlWD3dXwN/QXkqIrXHPud8vi5I99yqOcWGe+TSFKf
lDJOnJbnTgR4iwyUzecmNkYFBhULUjoSMoMosTM2SiTmiEWwS+e7xa/vpZ1a+kbpkvf6WvUTr3Kk
7pQFXC+zfmFcmmW8W6HHs9QbVowADlxXFqrqiGexaxDH45X+N7bNpTnGqc2dOWuIpWO7uNZBZwSp
G+IUD4Kju+oJKNpneiGSO14eaP1cp4EbkDTAt0nIgDIeQO9bAxyeGGQ/Pi3dTR/fc9WAN/zZhQ32
LHaWlSyVDBvjodqLT+FePhU3eC3vebX1zZ0iI4uLDiMU81dEmpo2SkvcflgCSPU2/+CSMx8sPJdn
AAPlXf9V/UtYPfoyRFcZMiCYO1rDYsEXi5wndU53iQpZjW78YgGo2pG3z4/A+pRdGNGYGwFdYwA7
CWZsN8n93B3H+Nvnn0+jlsuo5vLzmaBNk4YUBWwMwswPjYyX7EAC0FX6aaE5n1va2m9n06UxHioD
z7jaJrA0A2Ykifekg8om+cs5AzocyrwngmZ9lZjIRQm6SjGmK5mvyuR2Vp8+H8TGvUnpUwEGpWrF
QIww89VIcqVCZQ87GvROHRQOQhTNc+QvG37RZ2PtL2wxMyaX+mLNeC/bYjA74+J0txLu6W73amZO
ETtQjQq4FJcbq3Rhk/G4kgC0hQ6JPbtFvqwDTZZp/ih5jAIbse3lLDIOFnRtoTRNOnY1cpaCre1i
EM8CxOv0qGZVR241a8OhX4yKjvrsYh6TSa1DGaPKrq3nws1Oww5Z2XvFGZ4iBK//n3uEyRQUWl+O
fU6t7eub5iEBE8QEren2Nj/9nbvjYmQ0Rjgb2WB0SMZJdL084UQqW3dAzOjqFfQhZr+5GU+xr+2F
Pe9Ft7VNJBkwb4B4weHPls1UKR1mgEtiWwiPhYiLMo/svOBJ+DFtXB8uFrXcP8wwMznVWppNEfbJ
6DQ4BoYbzp748qGBkQNYAX0PI7NFm9xNd0pji9fdPV/snZG4/f1LAHYKrCsai1Z5rSFEEjQOMdbq
FTFH71BNttA1PN1uvoCT3Xyk5NAyKOgFF5REGiTL+OiZLVdA381oLAZyZxU063LSlYOA7yBHjxCB
N3h32UYdFKCiMwPMTC9aPVs6HeTgQyxcgOqyS3wqnNBbQe5iEz1yDgl1JMzFc2GQ2bgtQq6pp0tr
PIjIzH8heKSj8voszJA1STCXvEwOfc98ZpBJG4XASeISV2gkp/nKzvIo8KH5q1rWv7aLLKLXX0Td
ElwOzMD0nuhiKsPO6JhBei871o/ymDoKAnINHEnczqStcSE6pXKTFErC5uLrNFGrQYPeTpZ8b8h3
0dj1491U4V2ORx2OpgkMBmftNh4N2rlJZipVYiSGImKI3bPwqjpookZLfQ9Al76fX5f3+qfeuomX
gc6BZ3lr1wAuA/AbKrVoZGUcudWmViJqC0R9QM9O4aGjDlGEGOyKhVeAc/GKGwvQBxazbfCO0ADk
Q3VFB2j50sGas0WGsIdFmmTRrkonRZyc7P4OYoZySp9ZYi7FYUjaGhVvOrbBbUK7/146VLVJ9IXF
+VOV4HVYDosywDkaBUhDJfVybKWZFtmgzXSrzk50VQfhBwGz7icHXrSx9UA/t8U+ZBMoNY1Qs6Dz
CF6rp9iLg+QBkusfgCCQ0R9CwJ14N/HGdoFR0AfDZZoICpizmHQKAPYEU/oL3aG48XdaAQlPeGU4
41dejnHrXXNhjzkYRadYVTHAnvIwQEKNps71b8qdEKDb+pA53JfGxjWM4BjpWzT0YIBsjSAzldHU
Bkwq1QiBCzCBaRPAnm8CGgSJ1MWB/Iz4iKy8x/EAW6cCFDUSWDzwpAYlzuXO0Qlui5p8rOaEDDwl
7qZlbvmKu2+29qgO1DS2KFhUUJK4tCR3VpHl4xTb1gMVXJd2eN1cU9ho8p1bLqPLw571c1vMJah1
OSlKOp3pF+NZ/WL9IH74OOxAa/+LwXV5MWo7fVDvyXfe7bQVWMC9/DFOdqtW+dIsE8ZpHs1D68SH
NKCpP/3qT3R0bh2Lc1vMNq2TMAH7IGxNpwFafyAApuBf+RE9pE7zp5hieavIeJqoUMNikLJfvq24
heRLAPr1BmIH3Mzm+q2PbiSUzMD6AooDiBRdbpg6gWp2M0QEZx4yhgOtvu8MgCFk6OT+CbL3jTMP
ITEw+6gQV0A+lYV9EAENbF0FXp7/AB2pyLThQYN1D3v+HHCO3nrxLu3R8Z+9+DsLfAog3yB4qY0e
SjYfTls5TkAW5L7l/g1gwaU9+n3O7E1SXo5VifH96sggDg1CQ18LdHTHcqtD641yaY25BIWyjcfF
hLUCuHSgOAVPu4kJCIUB+Ap4/nr9qr40xviWSZvqWteR8o7lb4KG+yf9xlmsTQsoqILcA+lvJFIu
J68I4dAEC8PpD8fBpav1Rp1JAfn2P9UVv7E5KOUaaEtRxwUZELP5e1MpewQrCEPwhkDnEyj6kdgf
nMkDQ9rffO6iFYjSPCDrIqP+z1i0SNeYhQnIjxrk9x25ArKfgNNxQt65xyVf7fmNNBvByqVNxn8h
JAVZlYDiVnE9e7jUD5ZnPfUuJbeH1vLPz9dwYwlB5gR8CK47tFuxLauTYqJ9VDYwwDm3rRGiwzzM
5pYLuTBBv8LZESNGFisAqUZIk4YBIvhd4Q67+VZHI1fmRabNfTdsbZPzMTEbv4zBsF/PMEgftVBX
SFD1VR8+fCSqvj8yR+CUszeX7Nwic7VagzF1dfhhsX2hLrl2O49mZhFccskhGCJmGoOhu/FszZhN
Oc69nBIV1obnGarx9XfixyBxsesWce1yFbpNgpYyhNJuYss/DMMrveRQiza3IrxxGVEpefTYQOQE
bavM+Qd/0JwJJaC4nZu+UF3z1Glyu/gieeJOurU4NE+bW9UwwL+EEhjtFbrcR5bWilaUIglhVmj6
KhOvHyT/89Ow8Y7H1CJQBq/Wx/8zI1K6vE5BpEf3qvKInur4RvUSPz5mV/XrSOW+G8S4vPIW3Y+X
D7MLo2zw0JIaQE5BRTdEMwVdKTimWOynpXX/1uCogDMgCiDxYs5FE3aTmFuYwPi9R3gp2C16D1Mo
08XQrPwow3C7Aj9ikIuxgeYDEqtUkQbCoKtUmpmIJRkk4105AVYEsRPdqfK7e9NNrw0nuym8Mj39
Gd3K1ZTCHqj3wBWn4hW/6kbM5lAVimoBC0T4UJNdJX8zdQ4ZzbYJKNcCkIPEFRudRKiOiFoLbTjJ
OsrVvZY+ZAMPxrJKRdBhqJg3Ct9bS52g7phhXid6wAw73sWH7ERQ9TGO4cPojntaYRZFh9d2tW4h
omaxasjzAIm2gtmrVS/o+oLse/g9c0Dkltnxvbaj1V7KW6vdaMHkkavBE90hqBw+V/+61Hz5BVjl
K0VNJ1kbMG7oql8XwBI2O+FGcJRjvB9d5EKC5CjsuIyrKwcDFWINvb+g9APID23Vlw6m0ztdmjLj
vZaq+yKxpVZ94JxA6pmZ0wA+AaCZQWSIviE2Yi/nGCIhpf5OyVGEHc3x9MEAPqE8WO7qPUWYTWht
5mV5tsalg/0UqgfoZlilV6MmAtZVVt9z8XvRv/TZHWdUGycBo/rj85nbL5HmSA6J/t56v4CfcdB5
3Y7iLcSd6SV7foy3PY9/WGRuwEUiVt+k+nsGPGYo7ePo0H5r4jEYQi6h3NbgaCYAr004EmBlLjdF
NA1gx1NVLNkvXGQElDeenEIA+hwIG2cBueb2Q9HPZLfJuU0mCJLS0uxkDK+Y/LIAmD8FgFa8E2TZ
EVM/7r4mcfqjL3ltL/KGt6EXw3+HysRCIhm7GlyDWEcJAN4WbPqoSqAcMOyEJ3NfBxMC96fep8xB
kP2i4S0FuGinBE7I5k3CBxqInQTwbwAgaOD5DQd4OfGdMCcyeprfxQAZdKQNAsNXfhwHP7ovbmlY
SKWWIa3T46kjOGUgOL0v+hCPPWrOeK3u0gfh8fN9vrXpzr8Qs82zusyltlzegf6j9WRUjuyibFEb
Pyo556mzfjPDFVFFULysINa1ckWL1S5R1Ohv6nHyo12P4So36CH1hI9yBTc1tLXJwcUBfRQgBdFm
wax8EQGjIbcLVp48Cs+0cWX5IaCEIIAsoH5YjjEfNLXKsYHiCH1ieGehU5w2ql0ubx5bvdZ06tvg
lzfUCSqA86O69BflIfFYpnboPabhf9hNzPlF02Sdle3yttSnFpQVo/T0+a5Yo0AYA8xh7axuklur
e0v2wz47xUF5TXZABvvc5MHqtY2WVhpn0x5zVCbZrGTWVhURNPNnto928xOggdj5IhoyadsJr/Iq
r+6MD2PoaKcIEKwO42FDvdVTtRp/mkcdr7YUIU3hl0dgooPEt+7Lowr5eitAgitxi5v6RA7SbeTz
MtzQiGU9IWQVUJik5R+wW69QKCBqCJs8xbsnG6rmSw81zGq6l6URTdu6rS1DjCJpswhl9JxHs540
O31qhlp3mzQN8xxZK7kXEqibzEkmN28zzlqn5o5RC6D9v5UwofN0JWR1FumBYUSiBIhID/5Q+bs2
WfVQfCNNZpGUsqROEGeru2kg0b7VQKx/PSzCUu+kMql1ZN211lS+zFYeQ7AbT7ZcNexlXiyok+ez
SYzuuRvLGrhcM5u1QbTVUq7F1tNjDcG+C9GyOv4hZzVpc7s2wqH/JrfdhK7+nChK5Dat0hbeotZy
caXnQgkMXpo0PRq4pyTtCci7KkEBHDBSE0lD2yJusfhbrxIhFb2lS8BrsieNssgz0CmL0V6h/FQ1
e9D7wqfFTotOREtzF82KLNXO+iwptGMkq0nWOGYsGUSwx0mR5tMyqujGcuKkRauHHcdV1kp2I+id
+DMpzF2Lhah246CF+VcSEoMElVaJaW5nyO6b+xmM0qS3M60YQVJsRHMapTZY0g3Br5ZMXO5AaVrK
N9NQNPCsrTqQ0cXaSdrjjDVQd2qfjs2D2U+hfmr0RVqQDCnbdAJjoCaoWgW2bVUF62+ayH2cO3OR
iPoXEWWnaa+Wc4MSvpKMguILTR1FQEtaJR6vRl/LpZ2jExT6PhbpNb3xlHqc8gNkhqRuT3pL6Gtb
U7Imy+1UCPXkp9GYRLqd20kz72f8gVTbYpHW80kp5tR4yohhFadhiFLpS18YySLbVldVi2M0emQG
ajzP+bJbsq7tejs2Kiuv7akHkTIuW1HKETvrYpTuOyFpstoxhHTuYqfUZjnV/EjXIqkJ9FLTyGue
9SmWgYxKdRLHakhulrIR5Bu1C6VF9+RQ6YT7Ocan7YshKiLw/IZyVgKeipVTdC+axBEC2lkYk/oq
H8Nc1FxNTgShtdu2jJQDCZNR9xTS5dO1BUTEcGWGijw81Uj8qW6RRzSpU0B6Fz2sVpuFVeJBx94c
fLOql/HdbMGUNARm2HfK6LZNWtf4uiDAR7xkKPBaHRnju6HtB2hhzG0n2EItEeUrEcMse8iMMkLB
PtHNRbeHRS9QbgXFjEyesWIk6e1wIZ3+luhGWj9nCoQi3YoYzfNQJ+lQ2qKeizpeBm2p5te9qWdw
/2MsjSFSr10T79MZaqA3RdInS4m4G3sdgsX5WBg/+7qTQOfbjVMB5gQ0NoWtZxK97R4KrS2Ng56G
TaGdalEQ1PgugwCYeJWCh2YW7MVsknl6LFJZSxG7mIsS3USJqTTXcdU22aFKYt06ikQv9BsoqBqJ
r9WZFb0XiZU3BXZuYhp7WU8S8R16U2N4M8aN0kCnejKNgjjoumtlxbbMLknITV8sRaSClgxnB1z2
6jCNXxQigmy/I0aoe9NSWINjGma4eL2mRla+GxMxbgdXkZqymN3WwLES7VAFYbFmdwk+wS8mAJcM
G3thrjUPftGoE69UhwjUwloCbxyjGhdLtBfUn015hiymT8ymKqceu7KP57bxLUHp8St2JxKQ/6K2
tERKe90hPaD/VEIyRT4g55N205lW0560eiRRaS/QvSuOkHu1qmNSij2pXbHLBdlX5XGo7isQaqUP
JVhfwO1AoKRWHeKojaVDjwMW3onRaCVfEjFqi1PcoOft5v9R9x1Lkhtblr9C4x71oMVY8y2gQqdW
kRtYZFYWtANwKAdW8xvze/MlczyrSEYgogvFHmuzmQ2LaSluuL7i3HOKqjZKY1XGAL5nWHNIoz4G
SaeM6NA0iJLbhmBUxAfkPtYku49jnJgZx+DC24WIC0Ee3jBgwz99vKO8Z6JEVjcW1Vc4Bp1dLzhM
AlmPdXsfrf9xqh8OjiGjpwnABaSupv7bGI9qqUYwVYQ7KxrX0mwmgie+Trxx1JzAdIy8Owh4z3Ef
UVx1pjSkGIzmS9fQ0HDkD94oBKZ1L7CB6ZcWoo8qBrIBs/ncCxPJCedxKaAODGDixBepkWGs0T3+
lYdgLWDSOthTdL++nwcinef/MMxjU5Pc+6BR9PmBNkhdlLkjXmUr2esfwR+5thwUuiNnUJ10Fll/
YW6RbwGLNJoLOe/7xPvWilQXqpgbDZdocP7kLJkH0Z8jvaB9cmyGu3xH+1EeQcoCCdavP8AldrxG
m5sDwZcVR0NBfRscZA0Qg4ljLAp3fpjn/EGTDzB1+SFf09dSgnEqPnGLXRxUTrDSV8GSN4midxqE
gxlzZo7hWVTLrSLziFPIyT70iX8uGrRVMiUBExSqDwdRtwk6U2O09AkLAAv1pc637WIuh3ZeEuBm
0XwGZihwVaPl8HS2q7iVJZKFXzlXkupxsg+QLSw+eT7mG4fOSvsTY5Mxjnqghkkafp4Q80lfo3PI
B4Nri8oiOkUczj2gVMvgeT4Tc57gnZiebF5SVqpSydHXytMXrS10DsGZidfiPn/hsNByw3u1xOVc
gHJ+ZrgWswEJJoi6Q9pnYpbmLZMrAfgsvpfAhqOgQ3Ie7sZ35Omtx5GRuMRVBZYgm3i6iJlFAvQ0
m++WmoROBw8VDc7guHN/vkUvWeGsYZz1F+H3lG8kTcHZhBz5e1UNYGoJ5dauK62Fhpw1K0l/lsPg
iuNHpiZ3AKsEvTQ0411/5RUA9QlOT79Es6nh9LFd3KhLlFLdlCDgsedYQOZGOTn9TGIxJ5p8V4Mb
gmq0qGxjev/ziTxPm/DhoQ4FpVfOQThNKgxRTFBIMd7/VCdmI5J11iFdARG1sDQHN8zPLV7ahhYe
DJGrP+B2nZzyJmV1koXdu7jm29DEw1Sv5nMYF25OQLmOzEzPdx42JhqS3jXmx28IVf3Ej65RaF+a
zB/QpSwu5zyKSyYh8AK8FzRsdZDtTEY25BJrQcD5nqyaVa/a5bVx1T1rV70v+5nXod8Lok3/fDKR
bkC6T1IB+zqDE1ATB5qZGiaTv4O8/xrQsuUs5opP1uRQI93N30L+1CPpdXqoC62ziBXK7/SlBlvl
tkRJo+/t0gM1YLT8BcjOhT0C5w+ciCIEUADvnNgLejhssdYDXl09qU/yrb7gbefBTbDlTEzdYlw0
qJhScBb814b6t+lpZVFILXDbx9072XZbFTkc3tDfPckAlf/CS3DhgB+P8zOXc+Rf0KwXMrnj4zQX
GSSWvQLY2QIAVj7M+AU0/r+wmOdpRPCwoh0GnEaoWJnTiooZaKOq1Ax75juHkuHx80B3c+/NxfNw
bGjiGWYCDZnQQjHuVWKbeGlsEl8ywPmGXDCyFblvPgdXcyqDl+6zk9FNtk7CqFEOA3uncNRe1Ue/
cDp7vLXgnoVknqPswuNwbO2zX+FoAeM4bWuTSLg9zcW4LV6RMHDU9p1TEPTI+msQ+4TUJwQFrOXP
b9G5yZ2mNi3Emfoo9khpANgjgLEd/dbozjF2aPDssG2ihf42dzjOM5xIKaIMjhsOlwFCmtNrQKvi
LGpGesiFpxh5P82MZp71C6vHLWBPon6hn5N5WJA8hiC3uA8edagtK2imUh/iLThI0Z0LoduZmsHn
JJ3ea+gPRMczCtIgLrO0ibOiC5k4qE23R1qR2kDpZjfwO4GxxlW6lb18nS8Mp1gpTrCxTMfS7XnE
2YUR848ALS6EoRKYkyb7dTQkpudKeuBeWRB+YukAgqZbTozY3kCAz3j4+c45v3NgEPKDfIpV1Ocm
ixiqaPADxO3AJP0G5J0Q0fb6eUUGPnNnM3tkZXL2o1ZC/iFOD2KEtrh4We8QON0j/7xW0A6TXs/i
j+dGNZnGqEmKNBPavZ7aoYHblL/3qG/tkScpCpv3WlOnX86Vic9BupArRF8HnBmgPc8RDTQFDjSo
W2wg652/FpbTgeNqVaBBZk619dJO+c4CD48NXUfKZLMmOpNo0qFqC4RuCERY6IUfnA+Rn43hWbv5
+TY5j+uhCIE6E4KFT07/KdHBCJ6gnhbSXl0wwKwhioV+AGQvVDfBjUNt5skYZDtbPD67Y2AWxxFV
KO5EnR1JK09IjkzUvvMVny9iszQ8bdd53GMLHGEZzfAjnkedE4P8Ax1d4SLc36Ej9d64lkAfUSw0
xJySg3LBL3AR8F14ciq42pOCgw63Bo7N9OylSmQgo5vxOd22C8Fr/X77C+7T2eGbmJkcvppogGDW
2Z779NE+RzWaetVWAok51L3c2Sf3zKGYmJucvTpPh0KDuWQlvPBkDKcqrB+a+U6qs0MOQ5BtROKO
YzLAoX26VGaICl+swogHCTc4hCbDHDa2css5ZLmkttQ77Vy8cmmDcIoKTQMtN1Qrpy9tWhQKk5rk
PTxoLxyxZ3gUBEzYkDImc3Y7nuVesO2PrU3iFmUw4FCQ+B1aR0g08Sa4AsTRn+TYTtzZgY3Gn8Uw
e5Fd2DIwqwDEg6sFvTGTNaRsSAeWxUgOsM7ubhI3dypXW6udnYBy8hdYOS5smmODFv/+0bEjfVtX
URi88aPAsxHdut/K4GsSZt7482Lz54T+NTLOn35sKKglEjWY0GgFKSXksWpQYAS2Oh8kXbi50HuD
nrBPaooz4DONxhKUg9abuDAX4lOG+xkSZCvT7rc8hfULJCpnURlGdmxwcsxBYlczpEbe5IX0wpUK
TBcCfgsDalGxP4d3uDA4JASxM+CC4XZWJ0cPjVoFukGVt0KFR0vvhnI189xcGMyJgclgSjq2CULr
txTuLOe7SF85ZihHGoJ8zEbqfM0n9/CJscluZ4aeiTLhM8elrdky8PMV79OdX6QLVxY8LdD3w7nj
gMTJo20lhdlJgvg2ZKs+uNOQFddnNvillTHxngDdjGQKmoFP9/eQWGWg1SNWBkxsCgST0zmo9kUL
kAbgkgV4t6bFBGqI45hb/Zt13wKEl99JduXI+3ilwJkbOJzfm9kLfK0ny4M2MpSAgK8BOeL0xg2U
sNGEon/TXxNHX5hwO9CPZLqALtnZXeS/a7fAp67nBU3OXSwuDoObnr8vaCmd3oISGylqq8UrLew2
Qw+yZCeu6XaOmPncb53HGXLNhwtD/cvi9BqEWk1WjVn/xl4UH4TGLnuWNir+DW44Y2oMPkEd7SGN
B+mC0CHrAS4s0sZXxkPlzXWcnYPkT0c/vSmbcZCLvOrfeodsW4f5wfpNd1ovviOfamDlpnUr1+JX
TGavGXLHsxmDC6cFHVN4Yg24R+e5QYYCgJSO+SvYgDNf17HPEte465wSXT9O7mtr2UWL0cPMdju/
ekDbDuyuhfsUiz+lvtKsLKetZe55lQdpNOy1dBEsRZ94w3LWrT6/elDcsACNRGHQ4npOp8c10jqA
ZCLzYO5GXwUrq7lNrjSocHLOxJlxnc+mBNFxZMiRIoRk3TThrwDaAWoVea9IAENbYFH/7Op7HyA8
8c38HlKnzuzhPZ1NFG2hjAfcNZpB0VGI//BPdfSwQ0d3DMa6eeGAXThpWEO25D418WJ/jhTxdISf
tlSE7uAcRjTLm6VPbTWBJmi9zF7SDolPYZOEnVdmc4HQhQGBEBGKxejXAh5uGncxGsgtzcQX615H
H6a0YRC7HKHgAW968w+bFb+P6NgYv4uPZi9JypyqMBY/0ZUOgnP4Ky/VKvPS68yZddxPnb5zY5Ol
asxEStVcfElWxZ0CdGiv3lg7bU28fiM8tI6szeD/J670ucEJHlRthj4ZUvFFudbX4HhZg9Lqnk9k
tP4FD3NudBOXBa1vlpZidMY97xusdoLT2MKOw0Gj9S9EQXPbZOLAtACcdZSILymKiQrGZrryNadb
Rj/TPMvL3Ngmt0hcyIIQYCK5sXYRryGdsx3wRjXIrfzCVM6MbaoqUyfIcQiYyviJC2kk17xnPt/y
pCqAGXOe4MzYpoe6YGUjMxgLDxQUxd+NaQtg/RG9QmDXmbklTwOuH3uSMwLAbcejM739GbBReACk
l9wE5wGfTSI4XKw4yfHW5W72arnLCOS3M2YvjvJvs9N+jWaomi4xxRd1IbwETxWSjurXDKmjBrx5
trBq5ogrTx2NP4eJ8jrYu+DBK5PtWagtlRjsyflCVu8TIDe3EiOArdV2y5S5zOqkHeWHOWBu8WBb
cGKmbw/AuBoJe+lFs9Mc6Tgex6YhBol8KsW8Nk6OHCCZJXWdJOS+2+UxEbw4FHGQkju9P5uxioH7
U5Ei4NmcxFdav3N6V/KidWr6M2t46hifG5tc1ujUAvhFVF/aAQzQI4L0hICECBvHtGWX7n6F92fi
op7bnNzZhZkkLGbqS5jZJnhrageQUFBKXge2sObdMP+ljXo8o5M729SLKBZUCJguzPS+c0WPN2uK
N033yDz+ps+5oRcmVUdpyoB0ArYNGohPV9AsaujBN/Gedm234kR0ot72y5mVu3DoOd8BoiYFRTDE
GadGUqiuRhBf2Rv36i48cEeFbxbU2C3D0V946TtB2Wbuwb3grqCkCQU4xBaQFJnGNWrUdaTJtZfR
WDLOqyocuup1ZmQXzvmJDX6VHzkQQAOlatNqL6BtQic00pnKauhW5jZfocLxykNcBrHN1DZbXynt
GeMXLrUT45PTJ/URrWJdeyndFim6TxbnYMXp8DR0YjjDEtKzMxYvvEzgceEqlGj+gATlZLcwNYtr
xqL9EHgQkUNStVmi/BZB6eJX2unPFxCykECn8tw0eE6m2IVgkMxWTKu9bj6XiqsahzicexfOBwQT
oPX6JFFBtmVyvpMU3T1QJUaKOL2CBgEn4u1siGV44+svHO7TaITfJqfWJoc7H6DkFrXcGr/AoP61
gW/r9Kvcn6sdnu9LQ+J0nHiBOMfQNHcbR2GsWg2mrtkW0tZI78p8sFUF/RjN3Ka4sErIrXOBVxW1
RERZp0egaWE9yOpXha7iaLBzuk+HmaTLnInJzd930ZBEWb83i0XAbkrmGdEMmegFXxm4TYRuaOGA
JMW5uuoQdmWY9liacJnnduLzRISQe2D1QKuMPM6dpNOE7OdWgIgC+HtU/t8zIsusMwcTGKp9Zl2n
6VWYg94OAKfrpqR2hS4gajrQzvV+fnzP7/pP0kxN510zyC5NVipIhqzLC7oXU3VpBdlC7uZm8TSV
9DkqBG0KDivv0jrbC1WHZ0ZI0kPldXAd5VvLVp3ymoNweTEyXlBvBJPIL5ysC+f4xPBkh5SYS5UG
7R6iydSGGBxa78JVchXY3WLe2oV5RM4EiGlUzyERMe3YYrSI61JIDyEanouHZJi72C9sd6jo8T8P
9kUUjSdxdpQaEYSa2F4YNqDtclh1R0sytwHPHw8DTCXYfoBOcWjvZDMUXaHTjPANr/g1RQ0+XQA3
yBcIzZx0EXi55f58+11wpk5NThZJFo3GZFWPzA/XFkapmndttT5LlwPoG/tlQ2ZcxksTeTxG/v2j
11mTsqKCKOheA5wheS9S3IVzkLBLe+HYxORKp8D0tn3d75XkLgxQ87PMuVmbszB5c4e6j0oIdH7e
TB0QE7zSXruCZidXPLrGMZ67nOambRK8SFadEwkWh2QVJIDn5qvQmhM2vWgDzaOAtyCbBJmV06VJ
GwM7XMeo0ue0uNMBkEjmMkmXLiPQK6Azl4skoS/g1ETYoalGDIe9ZEEjgT6ge+cZ8KQN5xIbFPCt
iL6MsnNwJ4v2bGr10qId255sC2L0TQmWtn0Nr8xtnzQ0KPL2CvE6uEdJB6pQswx//C/+ncX/fvUe
W5xsE02J0eyWD3tTHVyhWpclSAUDSB1Cy3vmGF8cG5TW8FgCMoCG3NN5TVU9CcJCgTdvgSvdWH7i
FFbgTUcZOkGIMjuZl/aK9rfBKUjQVEBe1pABMCVzwXFChTOwdRQ52iIA3qv7IE5gudVskfbSOMEJ
B8UogGfP8VcCtOtrCEsDbSI647Z2FKSNnXHB65nda+kks2rok57W72t4bHFyKIioETYKMpAE0gss
otxegD4AvFXxWrnrfbSxONlr51FUiVPXwgvbfotui5kC1IT19/xTTNa3zw2GrlN5H/auui59APVb
Hy13OXqggO5TdsUKBBc7xU62I2I24PxI7/x8i11a8KN50CfV6pKoo95i5mPpVuj9KHhOlJmX4TOu
nR6XYxOTN5YCiFMA+LoXJWFR6s19DLDwmDyn1baoqDuMpRsWzFblBZr17AK9n9a3sL/SclAgtoMv
Z69NQe1sqDxCnaAGEYm5LpvFWG5U6yaTVDcOt2LIljHz6+QJ8mZGulPk26jbi2PqC4bm9YY8M2sX
39fjMXEn6ei5i0HhmKe6vG/ATPdJi1Cuwx2FC6suI2ZrwBL931qcOBFpMiLJh1nktRwui8veOETK
BFdP4ce+NHej8z93vmhggUa7K56OKXq+NavQCvDYcqRNvMzZinetMKc3V5KjwIGQyEzgMYFl/XkW
/rY4uceFptOKpJFx11Hk1eoR/FUcaJDZCjpFH7IlRZg9F7vx83U2SjQJIHPBo5Fp2Dvkba1JLafE
G14H5U6VfasOvbKMPRFxnKQ45vDx8/N28aY7sjjZOIIU1iUqdvs+lUFbfIijmWmc+/vTbWIlvSRj
RJLqgHsezcT13Ea8eGMcjYB/gqOt30VypRe4s5r373iGyol3sccZIhBVfRaTXfnu55M2t0z8Ix2Z
TLOuK0fsfdDHLEEshtgmWs4XaS/fxkcjm+xASe+A1Rhk4BDTK/Ugf2sXoafeoEjut354S4E1ExaQ
9ABTXarNS7Fc8io+Oc+BRkEj6hSyS/IYtTgZ8/qSAC60NJYJqPGUKxV1co5GqLYjcFlzB2DSsvX9
1B1bnaxmFZNEFzT+8nKNKTi8ynX0ptuSo6FhC3ltwHtKRHqWK88FsOc3DIYJ4jGwMWvAZU19mwoS
lEHKjEPjj/6IDoHQ01fhgqM+wS+/mkNLnZ8LkzfEAoGN54aL0Z9uIXWoS0sZ0zfJQNeW+ayF9z/f
ohdeBBiAwsynWgYYWyYHD+cOmlZ19cY7O+Jl5sJz2jMnuvskAHHFmRNxcThH1ibLlncKRJSb4rUy
0N5Ol5o+M5xzh94CXzRcMa5LjZ66yVEYUGIfWCruC6P3kqp0mqzd9qPiocp0o5vJXR1BOXFmBuds
TtxqqWhaotJxD9SXj7T1Ovn6vWUELtGi2iogBs+vu1+hnzm/0TDYT/ltYCTQRjhZOtJqpVJE4l4D
COR68LI9h+frD/kWTGO77EpAKm+pzyzgpM2BH7xTo5MVlJq6Qkt4dkDgkD2MLrvnhdUO7bYxGOZ9
3qc5V/C4MExJBAeeCQSDhoM3mV8QRCip1o/7Mbob6tgOlA8aPfx8DS+a4JriigkWyLN0TdIxfWxF
elCpHxQHM74blZlr45IFvNaQqIC6NiQ5+PePngKLEjp0nbTvmjWpIDJg+Kk5M4jz18YCvERHfhWo
XCBZJnu/MBohMvCEFumzFN9EceAEMpiAhSu1wj/5WgZk/OfTdn71n1qcrAxJmogTuux7aN1U3W2g
L5JwBx4a9+dm+JY69XZOzUxinqJLhRBd53s5v5cC3But/H0c/3pn/yP8KG6+/6363/+Br9+LcqCg
3GkmX/57F7/Toi6+Nf/Bf+2vHzv9pX9flx/kvqEfH83uUE5/8uQX8fd/2HcPzeHkC480oNK4bT/o
cPcBtZ7m0wg+Kf/JX/3mbx+ff+VhKD/++P29aAl4xO4+wrggv//41urrH78DQAZyKqzbv45t/PiB
q0OO390dssNw+G3T0jj73//zf9Up/2pBh8PXw2//+m15eCvyQ/zbqs4O5Gt98W9/HOrmj9/RK/MF
qU7gcYD+QRWD4x77j+/f0b5wLBB2P6qIKrgJf/+NFLSJ/vhdVb6g5Q2S7CjioFUTrOC//1YX7Y9v
KSjHQ6MDlAKIrk319z/HcLKif6/wb6TNb4qYNPUfv58eDsNCoQNJdGAmwagJGnBxEi8OVkozmYj0
UQ+qhVaJm1zV3bLWXfB0uPhlP81RYiyGOfbLzwf678373bDFu4nQKoJmenmyeRH8yFUD7e/HSFj3
EVRyDJAvD9RnFRhvrdQTshriz1LuCX1d2QIxHZLVbhVWnR13qMYUdU/tXNEc1dIWPUndWq3XKtN9
Ocpfk3HworhcErm7S6joQRfMZUHjtKJilwxpbX10++JNyrXFkBNHD7XbPEsfivItMmtfr/KtWoxe
netIUXe7Tqq2ggESDAUSuqxYgeLFFa3ciVDaVhJ939f01QCLpmo9iI1o2EolUjuwgPUnyTZSy4VY
Z1fWGNmDGh+6aBRtuZDeq1a57qj5EOZgSqblPg6bDa1Vu8YPjrCggnuX5M96d5OL0XNEAntIC29I
VeTp2V2ntyCD6krLSah51WfGQ6lJjjWwBTdYN3TV9RU0FQUwiVLzure6wDaGKHLrplhBeMIVAtXN
k61Rx46Q1n6ray5rhXUiq24j68AaxxbIrkSHiMF7XvaGTUIdUeq4Ij1ZEiH5KhKjcdBgfIMK1rVs
ZYpr9OWLFQTeOKbgFmVDo9lmhTSekrEnkQkoBXWewaRHUcXdJDlGKYGqRYGyfaPqyA+YmxJkOgIe
Apq6UpC6AL9KdlyB8etRIGxVlrpLwPgjmYKnF7mTBVeptTBIaGeQcDk66j+OyfGxQNPwyeX6uT+R
VYeMMURUcTimtbmqrkBDIAn0se81p0VTGNM2kVb7VjV4gG7cqn36TWeeovfXchI/dHq4iazMUznX
T2ZcxR0S9VrmkpQsysbw4wry3urwDKk/ICLYU9ZgngtwUwjaUg4al4yDXYcfkQSu9VhdGrl8m1gG
siilHQfWaqhAa5MX2VVkrNq6346lhv99y+vAjiJssETfZnW/HrQIM9e6CriQ2pBtKkIcoU8imzWp
N+IwFUXiokn6uq6aFWlkB1rdd2LbRU6oaFvBhN6mCYrpuLrJos7JMm2RRtiJUfZqmJGdZtq2qnuA
3UnjR1kBPrAcOh0AI0hG67ZDuc80uh679Ap8NsuGanY2JktLz29y2dgmGbsOFXZdVtW9FQZulgmb
AA/y2F1HcbEEVPOxo6EvNRmyr/mNgSPMIvUqlalvqGzXhe9IiLt6nt+EZeLSiDiZlbqVFHil1PhK
lq9M0q5xGrbAdc7hAS9uBwksAAZvXgciduJTdimlOen1+pGK1kOpWw+JmHlG6DVD6Q0tfRml7Ct0
rta9xK5jpnllk+yavrRLWtwF3aJQkWnV2HUyVAtaJdvYtDyxCP0yQc9fKe9K4A56Ut7ogfCgDi2Y
u4xtOVarVsH0i8Q11fheQHMyraqVxkC7YXS7nJEVCOecBj59VrULXBpegNu7DnA1KeqC4IQnxrAJ
otfUvC51VIAzug5Y4io0eQP7EhM3bV0sGWtfQOfkVqR/AiOGW7agbzBBFhHnnl63bto0vjUUCyXE
5cpCZxDR2d52TtXkjsD4cpQ3wIsskwFKzikY+0t9S1CgMnBVFg1xmrLehUp3nSutm9SQtTDYRqaQ
ysokx4Tkq9TvwFy9IGUEoUAJ7TxUtoMW+7SwriK01evdddCXS5AEAY1gjxqxBWbYovlOZQxFFtZY
m3Vbl0uJCTsKjpuoAEFVoa9KBU9XIMyk0j79xcnLxQumwIuBvxA8tROXNTH0XNdA+vWoh9my0F/a
BtdVqC3CQXNqlSwVofYVhThWry2FBGtR14vMCG5Kw/KEpFw0QusKDPPKdxArPBCKrUqK+7DzxWbN
hPFKpbLHz1c56v6oUJ+q6jLQVQf9j0uJPnfhbRmUNivaZ7RgrRAAPVZB/M4PmIzLIMQTRvXOCQZr
1RrlylCeqTUncMdd2OkkgI8DgQFkWMG2wH3TI79dzeTK0NOxeSQg3+L3oQLLYGR0BwpNZhYkcxfy
RYPILCDHgHoU6KJODUIZRRHKHv6CWjRrLYeaLrTBlaZ0jHDTVNpjYPSbodO2lKLsizeBpc9WT329
1a6kDjIWRkC8n78R3D07mQMgrfnITbQAaNBfmzZhKCCCM5S+6x97HQn+pFoJFjI9uHxGXV1WRN+i
jOaUJXyqTF1QQ10msubW5L5vNKfUND/HUQTPm90Iz9QwnMRE74hgbUjgNVCiCMOvuAW8qDW2RVS9
MEJuEoLWVtzgckdWhdXu5K64MesMD4npxRp9Vsdw01UaJDblRzWheJkdvck7mwztc94mV7lmrSMt
d2imbGmlo7Ibfs3zatGFmmsO7U7MOFWkk2jmoYZnIuvsuk5gEu5glrZeMUpeOtDOrtCLDa4cyMUz
cEOaAfpP8LN2FZT7MFduVfwQ2J7w2sjCQy3qW6ZEmxJaSDN7gu+x4z2IoE5Gbg0JbXBEgMVkEtiV
UqDGUYT51wVlSXuU47Mf7dr/DRHQfxon/T8Y/UiIAv7zwMcumro/kMNxTMN/43s4I1tfFLS0mgjX
4bgjAQfH/Uc4Y32xLBT7eDgD8IXI23Z+hDOCZHxBdxkeUJBQAMSI3/4rnhFk/QtH3oJaALpHcLc0
658ENMoE0YuMDyjegUqDpAs0AizoC57eFL3ZhCJt8tIejMAcHUYRoeGQxVr+GFRJrUo2lM4L3bIt
rTbbmx7MjbGrVcIguYUUJihTgLBH3OVoMjJXedX2giu2eRps2qg0jAc5jKPgRdL7alzHrcTqZVnV
CdkWWm9+HaD9ZzwHvWAHzFQPMDyAFjXDk+TEmo6zFTeZ8gReUZHuIpDL1k6pAF0N0JJVrMUeMNOF
2cdR6cgEPAyboDFCzZFpFlBgPse28i0FTWe2CpJaxUaznYUnFel7MHNZ2qB5oZQrnS2NrY7GUTEV
Htuw1I1VJ0GK1JfQ0b23+nr4kIws2jMNPVR201Zm71hGI5KXmiflrxKxZQIeJtCfeZhkcViQFAUC
p6xIOvj5OHTUactkBARVwpDdWmkL8EtJRIR0FDqQQSyrjg1ybEkl3ddhCy8AlL4F9MFTinZ8WkDc
wdaJpTwYQlR2z3JdmcsewrPEy4wKJhBCi9/qIGmeDamvEUMMaGxxESqa1jJtWtH8oE2ZAdKY5RrZ
Glrfd4ex6DRxbXaWHCELlrdkcJJOsPAhm1To27daSqNukdd9CKBiLpgJ5Dsr9G93q6jk7L9BIQUd
XCvQM1A/zAmLbrPaIO0eLVK2Vg6qvLcgj6eBZFeQNK8tRalcyuCBHZcxAcfYdcCCOktshWhjDbJK
eXwPqIa1CIQWnrvelKnpdGoaP4EHGL1xRmNoNpi5GST9irFCh3gfSgi484ZktkGGRoZPFI8CJiOp
/QixK5hyuyyzEyVDaauRyTcmG8N7GkZ1vGzipEeyf6z1+jpsiQx3nhGL2MB2pDedMTDNEaQIZQjW
yCrExQwJ8icZ+mQjO6u1YJ9lqRg8V6RJKy82RyO9Uoy8RhJfKWTTl8RoeJTExuodrW9LSEOolU4/
EkuIQCnMzLJ8ImJUyoUD3v5gQEQgo/4bWApDMxfpC1QzUSbLl2TM8mLdt7TpnvKOWoAGZHJiruNG
q/xQFBtXY+wtSdrR/FpK2Ui2WVdn6XXcFxpZmUmUa1uC01KDwnQwOkSkajxWpq2EIIpdBWOuhN/y
KqbaTmokEX5zNYBrNyWGho4ylQiPTAwCYmskaA5KQ6KXuA8VwQErrhqUjhZGevu1qfogXehSbAGO
QapYvZEaVnVLtYZUx6bqtZqgqRBMhwirwFANYqdBDJoF1dVE9MtmyHRUXGgXXZdGWtQPWUTH3okY
ZcId2MRouUQ2SE3R+0rkuMWe7jvDkzsmlSumF038qpamwlZDqjejg5VsVbeNSP3KWGnWtpGjpuSm
HbhaV4Y6jvJNIwmQvLbNJATldYGuCbKJA3ystV4KXbmvujyQr2IDhxKF+FZj2zGUa+qZaZzqq6aM
8+GlZrlRSzaeaiTnnDaKVGGTdmnZbnJpMKQ1U0rhdSQ4P2sshoTsdtOboluY8li4pRk2a6mVCHhW
06gWeY4DDlO4ijQ6oAtWUoJyIYuj1kFqPgf/cpGQtF9LgzVYdhLVKZC1Vh4VnlhrZnUviHKFNEcz
yvd9EgTWDZwq5AhIJkHZMGmEdHxPQjFTfSu1NGHRyUaSIOTIFcsBsXc2eHmLk+DEIoyhLzZNAUgl
VVXsiq4MMq/FfQOlxz4rmK91kTAerDZW9X4NHoyYxB7pcGiqbZnHRQBJ79qoQgnuTR6Cfec+r6M8
kzzBLNnQYteQEJzaeEnqznySIShpbJie4fbKzE6L7nKxt/ZGLoxwRgEi1B6ZUsERswZIy9iy2OBu
LZMU9yaydsYd+JmTOwg1Q/UEKL+MOASN0qmj60Mz2FrUhuIuAr2m4Oo8UdQroZQ6cZxoyn2jpOGD
SqvysVFqa3AYuKy6TSaWeuw2RlSir0vHlvZTPQMJNvabofO7YQyW+ZjXpU8tA9BqREssBs3HIMLD
A6Z7GBdGbRk9QpWqi+6zRE50O8lI1TmfjsV/g3v1/1uCmeczf+JifZD4JB/Nf/y7f6V84QlRoMOQ
30VGFp1Bf/pXIlwokDbAuUGlCTEQUr9/OViSjBwzmsK44wOWJrAt/OVf6V+QeYbnZYKzSZRAAGn+
E/dqUmA2OKcCcmLwABECA4D9mSg5CvwGk1qgKq5tdRfhubTlteJKG067Csz3bee04LXnIsPzDac8
wDvy9s8M8+8fGVZytSrKprHBl0ZtjhvIHYS8AFaNHseZz7bbzdmbuJFFFSYgIa9t8Zas0HEAbVou
Q9J948JvoavNxDKT+uH5vE6yCmLR60GLSx79tNsSTMRL+SNcx87gN+UGiXC0Xf9DCNK5yUn8VIFd
fiQgYkhWdJVxLn+sIsdEjNBR5x1a872nIIE/W0Vc+vD1VVDHIKn6iRo6WsWohYdgComNPKkCF52j
T0UBWfRKAIk/CywjAdc4DfxGH+Te7sU4dYehl3snCwWrf4rKOLPg6fwf9s5rOXIrS9evMi+ADnhz
C5ueTCZNsW4QJIuE9x5PPx9KmtNSqWd0+nIiJqQIKchkGuTG3mut3+nDVzYpS4DfNzjeOCtdIMt1
ktrNMiilLeZmHTnVLOmKrRXd8pzElvpEJoQE1jBW51kpqVAlHtVezJlj1l6EyUgcKUmVg7lU5k3o
1OkOZk90Rw2PsXA2RWvu1LnZyMd2bnVyMRM6kF0xFN1DNqmras/dYCy2lTWtaC+dtuyxjUA60g1K
WjqxZabnUR2XHqy9Hz563vR8TMs1vqRY5LktzUaQZFMVgB1WbooyqnaLKpk0u9IGvpCqlGU/1EU8
O4dQ9QxzkR7TckgOaakkJNVE6YIVfDwHTQGvzBk1pdN8LRVrt5tS+V4oqmG2Fzk0A32ol5e50lcI
d0Nth0kncrD0B0WZpONaT+M+0dLiUzMXCIRCQTBY22ePhZ5LtxUX8cSWMgl9FOdEkjjtPOaHITHp
JCJpvFXDNAbi2OOEL2jDvs6FcacbjfYlxaL0vVms+UzRl53rKdSIfYYPWC+j6M6CSME+r4PTSAMn
JC761q4yKmM/4X5+Pxtd8SD2WXtegaTvwpwohsUspCNJAMYelaHpraOpOoD+k90ks36IcGcnl3uM
90soxG+SGg9ObYkVxVuuPjPZLFncRjsyz1jSq1p3QkiZX01vnbBQU6SM6jM7yWfOw6HU9BcyKLQv
JVXX0h7NIVJcbU3zhul9oVZeLctM79NirCD1CB01VVFxlA9sog9iaqic71o6+F1tNO/SRBCCM9Kh
vg/aSAEw50A6PHbNyGAbyXJw1Gg1c69Zm/i+VCmQnaKW1N5Gtj0pniik+afeagjjZLImFFfOrCl3
rXhCtSp1SSM7iqBKhm/NofFdCdP8MRL7OEj6QdqPYinnxzVWG+VumdV1CzjqytrVG4qcQ53JMQwl
YhKvYkXxWjRGdl1lrSvcMhTJJbGkQQ0w7hf8cTXrQzrEBjmYRi4q3qyWiCDMIfzies9yoFSZtK+S
tDhmctMYr1ktK9knZnv96tdiY8xPFcJe1c+MSK3tXu7xYGYWPameJSbWXkpkYoKpP7vXhl5tXxfj
4iWZPAZqbSilLwqz+jiOU0veIYKPxKn7Ql/tEKXyvhNJobCjUZTuxFkcPJLf8sUZOW+Pfd0330px
aI7Wwoguq2shdfVYSmpHZ5QYOfraWIfJmjs0RGJsvg9MlhyBYxmxmS7OuW0RIWk4cdmvBkldYvms
qlP8TGU7QC3s3a5OGfnr/YsCHYRhtpjfp+ZQvGllIWaOPDWJtzRTcprHvr9MllRLflRFldsgXPFQ
MTXPvbRixZlWVfsOg2wG45uW9pIzcmGmGxq2Ni3xSWmizm5rrSb9QBTGT1EahIs+K8bzOFKnR1Od
v9VhH59UM0+dsVlnh2Ivs4ljWA+EUeIiORqtG5ph6cpmlR2NPk6cifp+p7d6Alw0FjT2TSF42C4Y
ZyDk6WjMi7GLIh6t5qV6oAlRd71QZX5ObMm+7nPTN9NxONdG216EVcuOJKYop8kyGADIbe8Q1yQH
YRlbXqfObL88FRimnOftpSDZ47L2G6A6D2t1UtYw8cF9l7MZMTdNhrpytW7SP4XCArltq/ZDbfto
P9N6B9yf25utV6/trfm5HUTSwNUQTWmSlrlXg59MFLrlfBB1bu/I0XSNyccgE4TkmGG1XNBmtmfN
qCtm6byS3k7CrqnF+iUdBMEz+yn0ZtHIHrNFyS55rQruSDCKN6xpfRaXipBLYezcrisI8yLTaD9J
auKyvCNiTcjt2edSArG3BRIa5LEIhlKZdhq5MC65skz0RS1+1MwkDyQtR0C5Cn1gNXqME7OaHKNo
jdyxMkpXpLXyhEUTb9MyTQfgOywHmjZ8z60acG4tPxcCT06pOsTeMlnWLuxaRjtFYZ3abkO6yw6T
GpJcYOBmOsEpJSdCrZv5Tlji1i3pdh7MDBpRohrVYSARzc20PrzHoLp4SVNNJ9oF17A1M/FVVKX6
Q86y1ksGk5M2nzU/F/PaZzOTnW6Rlz1tku6VsjS/jZZFaTFlqyvrvbJXW3E+9WmTfV+TWHrrNSWU
iChOtDeQyd5X85gBixii3w6N+GTWw/BYjFHtCGFBunA6VQ75SbqdtFPxY2AI/5H1SnmMurwKZrlm
eE7VemVsGJ+rJTU+K1wqCWyxhOW66Pnkz2aWg9eMtaPIyfhNMxlUk+wkulZjGn6sTNHZGCTjOFVj
c2qUcLQjWepPzZolMNvB+jBYNmLyeMGv4rsyEUq7GgegvSrWTzGUid6ueM9uyqnS2DEUDzc2o9Bw
pFaIg25YY2jQRDlxwxl8tFwb+V+mjGJ0a4QhafdAxDGuN8i+Y5uDI4yOeijPF7OflQJqJTvZpDsZ
Pdy+NFs5vOsqLYF8PJootY28Wxp/irv2XcOhZbYlk8Aarw9jYfF0dtgXsY1UxTdLi8WPx88I3ldp
q/hsVXI1gg1LY7YrzI512RmYWwA6w5v2ClMjy8oK+4TtesirbGZQZALXlpGSvQvzOFd2GEn601Q0
sgHoHE26+lFsAXGONM3zchpJs5LdqIn0YZ9IZjF+yGa0KDe4IflxULh/FAqn2lu7TrwTek2bmVMn
80GOxMbDH7a6F3R5ijyln0B69Xj8EPR1vaNjms5E8K7gy9YcLP3UnMy+0Q8MQPpDoraWLWfzp1bL
yb0yd/WjMaeyE4XC6q26jCWjEDUXWWACjJxZgaExhUE2leMPzRr7N7lL+sxeqgVf9n5u/UUe62u1
mqq/JhpB16qUeci9U1eNwtVP6pHTtZMs1+qkxu/knHSjXiNGhUGHK4vNiHHNrB/laZH9plvGYzvF
od8JPT6RVRkFWZnC2WB+0tybebnY8RAD1igxLp9lucATiFlWSWw812rONlVX/Q8Or+44CCvJv8tY
NOcs56tR0dJ5fa1GTtKqurM0WHddqlnEvokqbfd/PXy/bCQxxvw63fd/38bfmM78x/ntre0//9TN
//6HvzX0LEtwERNRr2gCf+DeQtv+G2Ii6Mo/iA+C/CQjWKXh35zMfodMJPMfIv5U2FzCfDBlNMf/
r6PffkV0HxphzKSwaNX+vY7+z0wXk6f/mXNMyBBGAZb6F22zkRbZKHakgnrFZXM0xOMlME/WNd2J
L38nkfqVV/2XV/ulrTbkOcP2nFfjrF8c7IH92DU8YmJOmxPC31vlaf/y45GySYkEGfIvrqiyUANT
R73iNl59GsmDcuSH3g2Dch/C8LKNu3rfu5I/bj/CPi52e3vyld2W69Luaq/fdaQgFnsVNRkW+8+j
Z10SZyD/nen56JGZtfi888tvDN/ugHbw72wCjF/4pD+vGQuHpQDdF5rsL6OPTMP3N+yH7RsCtbI3
Xn9H8PvgLdcRj2Vhl1yOxZ3lLgFxiDbiwkfFPkvf+j0fOrAudnLEvs2ltLh+Qq7jI3YoIYiZcGn+
taC3mXi70b7ab592s1VQffUbgSFYJ49k6eBYe+BQ2wYQvS+8Hn8UJKjnjvv/YXFE3Puf5gO/LUaS
vkAXwdM3x7Q/T3nEiUIAiElxqagHOdg6wgImy0GnFKw9WfJyuFLIQP3pQt+ovuUo+97EA+2jSs7Z
Xjrme9HbAoimHAE9FnmXFR0gZeYBb+8AloW8Hx+rN/17CDdL80L5sZDOHUXeAl/CJjbdUadda+2s
6LQUu/jHnNgkzsnfxcqdTFsvbMWGtlfZfeNmrV8CqaAk/krQ6P/gDYjHmCRdr+12sulEJm4toAyZ
rX520+YtVNtjaU/fp3U/k68Lzwk7HnG/KAdOya0upTEsbXp9a8BTV/MV0+5svfMj6TxlN/gN6vdc
tQt3sYedmLtjHywEExq7VXanS8bXSu7aIdtvGX+NXd+Ljc2Een0xOmfcWV72lB3qu/U03oe4wxFM
6WWX8DA9NTzMIyHjwuOLp+FTv18Dks9BBZWedEN7ucBTknhyyzaTfXgdDHdsrhL99ONADROEr5I7
fhsO8kF0luehvkTlV/OcPTQPtA/DYk9frVvthq9mdRLTLVanFXy9dDUzWL5M09HfCu2lNw7JkQsX
Zgcz9Nroje89m92Z5Zc5GkE2xChWLuWrOXhR5I2cv61Py6pnl1YP6npvTRBVd/pwGuu9iIMTI7rS
mzk8w3cFtJEskB/RCqXCXs5xasuFO3F5hQN1aVQ/x7Gn564huYbqdbXT0pQB1rlQkdS3jBuscCbG
OA3KOXqPh+JKrVhLNtAyYg0wh/7Ud7uoDDjFDfF+jgPhjl20cRvZ10TbKmyInDHrqnJEyykVdxA9
abo3p3NUXPot2pIvepd358445jJvw7YmVtnkGB9cdcPcV/VFqexo9bjP37Q9mclkqFTXzQZgRZI9
O3CBotO4k29y7oxfiE0H1ziXzzMSrvS2PSB/U5zhXptcS/DCW+uJvnVuCbjYzYQGwExLnEK1sYSa
b821Og/n5RPuRmaH+4l9InSHp/iWeGFq4/PnCpdw4r6SdrC2nuq7eYd3MGqx5iw+pX6OPzJNSdDM
OGRgOd1gN6U6q88t6Yev3CXRbhx+qCwaPTm02vDWNy0APeBCL38vNdPXssPiDzJeCvLjKJ57b7aN
FHiaOFAJQMyNUoZ06p0c7RqXYKpWBQXHq8Ig2LO1te5Yo7wgzJofevHqiqqrVG5pvUbEfM6n5DNe
Tub9uLrjseycdTfb7bE+loZtPoIUi/dpa8u3+HnJnQo7vFP5rATNt87tyR3JCqd+Xg/58/QxfFhP
Ay0F25gtUB3+4AlacrKpelunD49tdbA8NaEHtuvBT3ubtxwI2BViWJigIKIqBM6aTtbBYqXeiww6
NIz/38bzUpJZZu4OMgoZk903foDlxXZAeE2+E7E2ea5iL72IlV2XAQxYE0e9OAijd6ZElK7ZTZOX
wEDdLfTPScfkAt+0BTKBuqKxW+6gSqbWpTCDYTpm9WNk3enm26ZN9mKxsKP7cnja3IWHG5tTUB1j
D1rdY/lW7gAavVRi0PZtiU1HbbylfxmVo+DWqpufm13xUtKE2ekm4nuCtkbS1a2wduppuKVXooMf
5Et0tyX2vsMjnt7TeS++5A4y6Mc82O607DIdh25XwTKyQ2/0heZc9UdjxU0fN1UTz8XQab/VBy0Q
Xca/osBmH9TiAdJkSzzpZ1c8CvvhoB4LZEVgaNa16F/m7/JuOuVe/6amLMIcXbGzScGZGeHXJd83
MPSaYF0/hiA75m4W1KiEpiWwuG3AmwUASqfz+hOTf7xt3cXHv4wSwa/MU/QgeuzUqd/uwl2+ft9O
1zK85+ZwSNI1vydeghvmlt8sXck0tLyCmNFHwqO5QUw3vUWf+V321Bw2q5zOnY/QFTl1afo4hmcy
7FYihNAOldxJGO0eC6+/Xz6Z8Lg63xUZmT5Mj0fzm3mXnTrVa5l5nQT2n5/xhb2bvaWQG8gA3dUO
i4vEBTf8Pt81vR3FdlOSiOuUT3Gw7NrzgqMD7HPLVsZTb7IPACGGlj0NDpNJU7JntPrhvRIYhtu/
lYIHGUJ0IWZPdn5tyquIexW3x8IuEjn1dzm246NFMGugv6SBcptfiy8jUiC3PEMyEwlG6JzF8lPT
I3E0u4t8bhpXxEqdhimA5oJ/OyrFXSW4TJ7N8tyQ3JI9ZzfLbd18PxJtdITyZwu3UIZ+7eaaF6Mh
g6Sq1Ta5qrags0rJPhECbdjlUudKwo85vbTLobllmHGAoBvHhblQfGkmX1Udif548hoJxr6NIkAw
PHNFxesoMIFw9DX3Y7cTj5tWUr2GQXIcIHo+Vpe+Av1KLuMYcH6EXH3Nh/YganaTw7wOGP1qpdO0
gWF6OSowWK6JHwHeNl5o+pV6Z7Yvt9AZ8MCMPYLLstcthSOWfLbMGquNcFc/Kfdj7vQytQ3MzVS6
L/et+U4etZsOQUsSdvugFrus3ImpU/nWnpToN8g2XEdavBemxFsGlLPJEx6hPkmvBicEdA6O4eW0
8Fqg7gwJbOk5Z4ol29Od9Gm8KYXbVIS5EJnR2Nv7ywOa37jAjU0oPVQU+MhykTt/i3IHcANOYNd5
Z+BC8by6hUeVFm9l2MAO9CE74744RIurCC6VUG0ExObGP0zdTyhdSG5LfNiiDaeEedb0uxlqxLQb
ruazpD4PoIrmXlC90GMrQUAwQF9w5MDg/Ch9yRfsjIo2Fs51FJgHsnQrzKa7Uyddm+xWmJeoVyle
zpPwTdavufJixB9idZADFvkcVPcoz+2Otlzt2YlB0v2B87ZmHurArmi8LDqRXzA+062/W4ESjM/t
c6w+ttJPmzpzvx14RfCBstXRQqffJU75LDyJPiQLyks3vRqKXQbNsXXH5MMUndRyqztKuMf6AFnF
MUeQIia8rrW46V1kG57xwggxdWNMq+XyFeIHe1h+mD/LQPembfdGBvCwObS2QQnOZGWfIj4IR4Lh
OFL5GOuDJHDXHMVvK9vSS0sKQnxuKbEyO9uvXjlI9/GzaWscoNxsxEUygOpOoWh3tduf+f5e/9AE
3/+Gyf5RPPGTAf1PqPb3Ih50g0HbFoLxq7NyPSAgId8XlGQTDdijWz7KCCM5jHE9mYL1WL920LA+
9dpWqLfKIKqhRtgxBSSkpffphYR1oND/+V39grD+/q7AraEsgpTjWPbn1sKyutA0Uv1nF6V6Ivso
NtOCE79rV+sLp8/L3wec/FQx/eVK/OE1t+b0D3BnxLCOsTxXgqT3BtMRbEByv1xuWMugrxrbu4bF
xITR/FprYCkW0JYPYoXPqhnM3HBt/bDdXxknHoyWv7ki//J7gr6MuQUqtL9a+PHWIqEuDEpS7tvL
6OeFL34xvnWGs0LWRa0fDGrHtT8Vj8SpVn54Sdw52LKl8tPfd7nKv+rUSW4Q8d2DzvsbsfOPF8vU
1ikPVZYNSyb+sZ3ZkaddIDgRdU/FdPzpdOXH97RVH+azOTuNXZ42I/TK0ffKbnoAEfQ6phcUXSIW
JF8mPOQbhhfH4nvV2dUBhh66LQ2X+sKfykDo9nxw0Lfan55Vw8249zDTjR6G+Xs8HdNT+N1SqNfe
jfFIPGMVsmqIlU2uRKEWYDOF8VpU7lDQwn1fFWK2vbLyqyaAhGQrExVmtJPRaIgYnw6uPvqQ1aRP
QJsWmQ1y/M1NvUc4Q61fmeQfK3Z+Gg6wG4xbvWfbqzwzGAFI/TBo79vUHyZvLjmpcKQ2yj35uveW
p+RngSg+STjmmZPilUQlr7Ov8OJu50z1G2cWRr24JqoODJ9mFy22edUJk1j0yLGwVX8LD5xh6OU+
mKyLT+tR8Go4V6lDeExHKNU+pwn9hq2/aQVWcRTEQ3ZODgujbck2dkMJMcLytKAk68mRd3ym0c5k
Zzs0b8tjMWH7A6VRwlXO6O3+ZVDszo26O5WlPu0h/mnJ3nI662w4EQR+XzgU+8HE906lIsMLRnOA
Eu21dapTlLqI3yzQdpgY2QmnfWKXsl3HMCc+ihUxPmdG4i9ZfeUYi/VzhVwuUvEQLZ7jYWfV/OsW
u9QNXUti9H1nPAgX9mCTR9BuCTbUFbV3I9UVvPiF/xQb89NJMal4XIPspLpkqeqP4t16zCnXth5Z
fhS81XKRW3Qnub5urVYp7mH2D4WTHttAcKUfQu5IH/V+84ojQSZ3up2O7xAlRERm233qTW65G73m
fmN4KPsc9qRdXuPMTj9hDlqSvyD9aA6KepDekH05LQOaLdFqi/ShfApyJ7Z18odnez5TAIY/i3CM
hTQ+0gJagi6Bw00Enq7vSLwOhsgWs/NYnuIn8djUdsx9Ibaurj0kuV+/b5Otbp8udsKqI0AI3VbL
3Kugu3BlxV4fuCKMqHsDK98s4cax5115yxq//xHtUl59D25rnlm3e+FdsXztxP2mN3ajHFF3A2is
nJrTfX8UHqAxh7gBOZajp7aQOkkQ+hykHKJed6sPq2cFtebXO7iUvsbC+ABaDZ+Zy+iYX7cnenoJ
+hy91c9IGXUPYyF0xWgXD/cJUznq983wTRxeS4noJa8ETnZpkb9ZT4nhDZIbCXZPNPbn8sPyuJPo
0RZfK455+lLMaDBuaf5NQNPwXce8uL9tdjnmeEzRt0XQfzDdbX16HXezSKRLEM6y1wRqdB1Iih1r
ihbV1mSVwpLm/iLyAewVEgraKFtCIJj4+c8NQT9Wd+lnfph2XXQqZ1t810OnEtF/Os17dKufkLdc
aWm8/LzFwAouYyA33kOx9otbGpQnyeeqtN8S0ADRS6pDZdhWcqmlYxHyr9OJrH5s6ymx9xY1oOBE
kj3qjlX5ucD65WOAMTn6WeSaao/YgkivhfieYLc20A4yIXNHjRy1o77rfiSPMHIQ5er7zi9ODXH3
mhNfBwIcl6N4h+25DYF0wpB/OarE2BHGFGwucbnDEiRK77StLVRfXnRjjIaT/+XHZPfBVpg70y57
t2gsnhT63u0EnI4s3T6gVlKJpOXOSO2vkfuJrnS/PVD7ms+IaJxhR4nR+9JH+UFHXr2ED7QbLrVc
9C7EdgeX+pscJO9DjY7GRSuVZXcHIdpHzQ7Fmfbc3cSX9LPy4sfhXfvSKbkbpy7d9rrsiFGk6tyV
qTvsCG329EP2FgNytc56q0+U5vVJDIZjtVuuBmQKb0ru6vQjn/Yg1/KxPi+JmyhbSZP96C8JGbRU
cbv0kA1byaki26S41Wzpo3hZiJOCXPubF9m/Ra3830aahJUtbYlzfyjsNun/n2T5j0P5/q9U9//8
299gF037xxZvhesJiMbP0OH/Ql34DaALr2NApERivwlEfgddkKKAtSgUIKA0P5V93W+i++0X+AXI
pJGTh0LJ9G+J7nX1F3Ihth2MtnkdABcRkMf4BQXpVa3VQCU0V7nV7b5aHOm+j1yzdfLJDtPDam2x
PhKCdwbHmuKMw6GoPF3xE7UJshbBuqNeN98w7ZTTN+RsGmTxtp6MsxF6dBDy0aWBnDydkf1mmFy6
2+Shz10gYWjlVJg/d89d+jo0ztp7WynMsHjpqLxWyN0AM12gcgzs1OuAFp+Ew94dodRjP55cIxRt
nnDrC7+NvVgHNqJobB2KWpPhAN3xc3FV/JieRn7uqDKOBcIJBwDaqW84sbj1HZJ8HHWsh+2dlY2n
7LLj8NWfktTZ5vfpt81CSDBtpo4uQzk+Jc6dy31Cg2uHT+W+h1ngg1Prgo336dn0pisAtHxtJ3sV
0KI4ue5U0DWpsZgcB/hGmuOBXTQInfgw0kthHZAEC53vvmYPS94pU3yBuxtVcXGhUrp2sPBNL7bw
oLsYYRqIn0NF9cXgzW4uBHN7XMHuQvu/l70wgPfAQXSUX7kuKSpckCSoZv4W/qcds88SLdITCMSR
OgC7WOrB7mF94crwchIbHrDLci6Zxdyac3SuDpsLACxHvz8iIMS40aFDdJhYUkB57dGiOZ38aMdw
9kARokGJPVEgb21pvxP30fdCOcbRCStfCkLLW54irg3kbbtgEJQtQQFZf00dSrNh9gvN6Wmwq3vU
T5R9cW/P+4bC2JZ2uOU85F/lW3/Mv7ZJVXIyAoax5S46MALzCsjm7vBqprb0wBDLo2v+jijdL5zQ
h8bD5G58l/d4nCd2l/lIXgPrDU8xqkSNSYns1sf8mSPJqW7CeX6rn3WfYtXV/UX7YYbnKDtl90Ig
fit3wrVXrjorgNSLfbRfYq/5JlGVJW+yBXXsUFMpt276VWp2+EO/Da/J04ZxxS9d7iQM/6kUIVgw
GWyZwdsDaMTgCJUr7xumB9QB4UF4NiKsCuzyTvDGCALz6DDcL1zpghyLlt0IZHf50C7qHWqE4lSd
f7NjzqgJxG9Ujiua212/2lLhdj/Sh+VDeBuYlL0OH8VPl73FjS/do3XOH7YSuUCbVeTMTh+5xR3p
GWcA5QE9RPHYHg2KSNVu9jgABJQ08U4FhmPUtUmINnMcPB2ccXlq8lNHnUjwt7WrIz/rXIbKiA+Y
WzBM1/t9kXiy7DLKW4P0Tr1vC7w3axqO2CveZxqeW/kAHBDapk+Fq7mkNNCEOuMVb8xXOu+stNEU
uHniMO0hpk9/6XatS/txp+8SX6ht4UQ7dFEUR3oVDUemCeLYbXGz113lo/5Ap62q+3zy5PJb7pHz
EuSzE9X7MvMggeEROXu6fo6TQ607qSOflfiQglCRYsYRaR0wdX9pGKp/NMfNIg70LXWyzOmOGyu5
ecGzDfE0Mil7he7pNYAspy5m5jIQjAJakzponFzZ0RenjzyzO26On4w5qdom3R2OKSvXie+rYwc8
0T+2jHhlzY5xB/1GzYQmZRbsJj1EfN0/eGWJKUXvCq9VyPo54KhQ7tPX9SaZz/E5eZYqu/tCO7e4
Q/2SWPf1ci+nO6DZ5z6xYxWLXC+GrDkbTyoQprwX5OZnJwtHqwn6167HqAEWCrWTvd4W429a/F/p
+r8fNKaMLRsCTFn95aAx11TpZ8gqrno1A8GW3M0ET+BmVYhHq5Jghj6fszE28d86vPwJyTW2Vya4
AuwamrdG6NUvoLVZCVLaNyMeBPsNqsqojzdsXTiTOWIzHL3/Oz67+pM8/s9py19f8pcP2+WDgb06
oqktk7e9L++kjyp5nP2aHiT05LP+EO8H5iie/MVs2JeVs7R1R2qACwGQ7ikO+J5ZRFd+MgcKZyEt
zfJWM/u4bN976Sj3W8ao7lmMV9XDiovmxjh+CCe3NwNan6Vll0nc+In26zB5nIjT6kBIx00jOwIw
D+Qun2o/ov/e7qctL1XxR47oogp4W8428wC5LpgoB9warkZfdOXkGd6mT0xIGpCy/bK48Fld9TlO
XSR5HxvMjRl4T4zTwkCQZ9hSgegpc8fYjpvQJSokd7QDrWthj3wNdyw63zxpNAvcWNf6fX1pBHsW
32MONkanR6heTv4V9W417iLZl7e3wgH8I1X36X2xm3+ebJId35onek+vJ03mc3pogom5RwgmHF3X
x22g2d9Lu43eoduiH3+J4N/ziclnQS3umrf2yAZ4WB+Ig/Rl8LVdfklOEJV+7pmICt/X2lmKN7Wk
ifzpHsoM4WyoAUhlxhHiGAYDCieJ7HYPJYIN4L0nCF3cz44VGN+XVwYYsxSMlPTezwC7R9Xe0t2a
fXqMD80uPwgugPGX6oKxjdjsrwCjots+oyqBTIr0anE3k1LBR4QqP2zlg3GjXF82HNsanerdzM9b
1tMYYM5Bm7a18Kz3Hm9l2W44G/jzFgYrgq8TgIY7O/hNfki0QK0nOSLVU5AGy7fpBKR/jMHb0qft
L2sG791ti9mjtgHTqSBoMCIC8w/Kc/+KqcM9g1weHYyiN+xV5kfbsbmbVwcgwSVfhI0+Y5+rn0JA
Ng5/k2HOU4vb7n3NvAGEntE3233q6SmOzPhAN3gpcCg+Jnfb/JrL4tRMFoYDKVO73o/udC9nH1Zo
PPkdW661Dzva9ldtfZwxkd2Ht02EI+zVbyIfPxns4l7fF3sIGoCESzAxJn819i00G/TF+/KD6cTP
HuDf6nb+WwX+n3zL/rf1ROr/2A058duPP+r0t0f/1v/IyqbGR2mPWIuAXTxx/6v/kZR/bI5GsL3g
qcnY5P6z/eE3ZBnxZ2SSwM0RmdD+3gAZ/4B6RM45P7MIDsY+7d9Tkf3SACERQxuEXwl6V/4xpV98
xyoUPGoj6Yc+qfrRYh5qoTu29cFSw3PTJUNKiYam87k3JUHxlESvC477ocSzhvRdsfNVfUmlS0zS
NkVAGetREqyodxVmrWFkWEXAM8GNdyDZaauyS1GpTs9K2dRyhstGL1A7zq1QihfMRqSQwYaJ69jj
hJ531GxhRbgi3tWhHkPCiTJBybcfapLwkiqDpD4VKxLLc4fSWfreQszXqYQWo8do3Shl405Qxqrk
TM81dQCuNwoNVl0Hbfu5kHGJ/CpWfNnRCEYt/ISizFQyiHRJnB/zcZq7a9QYMtNVjJyBuZV5+oGf
vKSsbltWeBXmuRJH1OHKDHJZa//J3nks541k3fZVKu4cCmTCTz9P8qN3kiYIipLgfSbc0/8LUt1u
klKJUfOO6EF3qEkQNvOcs/faaSLvBt1M8wW4wczhs6sGs//M/D9gDhzbY8nn2ulqE4epjK3baSg6
vsTkcxTjzssjzzjtEvAq5zwqBh9LicdBHs2xkZicmsqJKr3SZiNDvjNDZTLcd62+tB7nzAjBTMmi
SyexEnpJwl11JVLCZmUalprVxivD2rrkEKl7NjhFLe+xFI7TSYQzqttit3GNM524BXVZ5/qxXmVp
p82zLtaqZRjRp+gkPJ80Kha1carzz/hyc+M2qrzGu7SGqWAoIiw78iTWVgT632EJZKz0bY+PuFMn
bVMkJYOerEeH3F+KqZ9nek+RUeZj/9nUhi6zL03S4KNyVm1EeHB8O82WnVmwTKrCYAOLhlr7PHqD
mQW53EsPY8G4n8QkUtrEAlfYZylkN0gGBHmunuMEZoy1riMjlfM2HNu5Kk5yI2EO9B2jsp0z4Srn
tpbRXs+8vvF3jjC2hD4qRjHsTK0479vTbs4aXa19txmxKgCVUvYOVKbZsNg1rZ1hpjBSrRkjRmVB
K1+Eprhg5AAM4aEIY5+UBid2ppb5+CAGJFKNVSbDtopyoGOrUrpD/KT93kKWLps0mS6sWQfxDfEp
Ij4vDXxu52bBrm4PoW4Mv1QDTYMrN0vpiTn4q6pLI8OAftGM4Vx+lBlJIQwvtKepxQrRtVG7FiXv
/rixkmoYMmyhfd98xeRfRmIrWqVjtU4z/kQJQaBpuCgpdIyedQpgGjKgEVZCsC5cv8Er6DkNqKs2
c0YU6rjEChHtinQoLXvjd5agN4hhwVD0AdzJCJ+8AV3/oy8jfzrv5rKlAMVxByLxf0vOT93z0q36
Z9Hzzbdaf8mT57+q73+p+Ntfa5Tp1as1iB//uQYhVEa9DBkJfh6IJOgv/1mDxAdywzzGsKRmW/To
0IH+3YOzPixxUjBcyNVGL/0jfO7vRchwPkCbQiZN4jJkvgVL+29WIWglr2qUBRvtwQ8CzgkDc1nw
3qhNbd04ylb1DjiRquAUFi04pgE3YrApwokqsUpsNJ2mB7gQiiHan6jax0XJZN0JpzS6nU2doKrC
Hcccu2LCO0/DlG5UODXVxgJwONOQGp1gY2SWZR0zzQ/sTKAZVzLXA5vsqBgnOElDzB7QaMxib3Ul
WlTXMRPmLlYVVmt4BZLuTdplGPkrcAkobHwvxNNSJRxoFYaWis6HApwAVsHOsQ+lD7oPC+iIOmCK
JiNld0yQ4CbGuzceVJdDdhkHpEMgIOAzh5r4oNmMqHNmAeBkNYAZYNlrjKjeChIyg42l0zS7kdoW
zaGK4EzsUzdMi30SjYmNkETas4nAqiP91xLhMdXWmLdrpwLPhl1rbqvNnLoOwipADMMJLL0h2ddJ
ldIT7Hyubpk3hX3dTpEzHZrBm4PTdJbGgGJElDW6wcZ30/RmbHvl3uAdq2vkUuMcFicCRMh8NdVJ
S9qxmU3JmV+lSXAN2mKcvrUAgOZ+lWMsGT63Lr419D1pY83uSo4ewhHLbOZ24/VGQ/9OS2siUpUn
EtCKM/cxkkdHtYXxsRdzXZ8pstjpjMXe0Ipp3fratXv+D0bIOlyI2oIjgx/Hp9INbUAU67rAKYKk
D+QOwy8r0WEWb0tsIMzB/HnMkBHndjt2yL96whIunLbw/Etst1720XTbLD2UZlkyF9ZNRD2VFJV6
ziy+nvHKLLIcOCZHiOrrKGOThCDVBX+zbkJlVs+227TFs48xUT0FI26CnYcFunm2e6srzrMBt9yt
O+dJVuEMnUJrn9FM908d8Ed6h/XNaD/1rpsjnEs1zaAg943iNmOzkSM/mmxzbU8uzT0ZRQfswwP1
g5f13mmj0jQ5hPMIl1L6+dwe4qpcymbeku44tzFTqsJip3QyjVWjtyrQqXvauOVUHYFldNbX2ikk
k2gcU9ne6Q3grCoO4unGAkDG8Nly0ux8jA0DOgb+mpjhdA/C2bS0759ATkIXOdVhTFPGrFp/QLTq
C6bnnWl1u7nuAMJJy/DmrTXEGb037anIRAkYG826sZrkY8z2JGesiY0N7XnIHo6PG5P+iU1Ci2O4
sPth5aZ+G56kSUr5lE2YjzZmWjZ67RFSWOyyvEZVnvglDBsaffiLiffwczf9UmdEBXy1FaskJrUZ
BYXVKiW3oIPK49DPRg+Vmg4VAEXCa1oMcw8tVrpy23veYG5tq6GFP4UoXY1wVtk6JF/DXA0VZEQA
m7wsBOPV9r7Q/fwxLIX4kmizvyvyCNEfGDp9qtwa4bkZW5PYE15qbBw5yO6JvXeT7jHVQ9MLvNjx
N16uorq8GyNe+2Ok0tre6d7U4kE5aZttS9fEimqybCMmFwxNoIlUjGInUbNP8dqsbO/YschkVyDL
Iaaxt714lRRD6mzzMkyqdZ6yqJ9UkdLZ2suDRp0qpyFbD//9EGzsYrCbc1BFSLxNVbKvZC+WWtuq
7+d61fXd6H7MMstQDFMb2awnYtzFtrZVkB3Gao66Q9+QNLeXpR/XG8fpWrExhsZY9BdF4MyHiq24
jWXS9xm/A42Jtjp2muLccme0j73bNGgPi0RZ4TnbDktsW8OkNY4rLZCrvqgzNCiF5yHJLVLBnD7J
hzFhfIBjfLjlVkwF+tGJ/oPH57jbx8BC0Tamkk9JUY9JfhbbkV+u/ciOAelNfdytcinVKSQoGR7S
yoya0ylonYF9EXir4iH0J/Z5toaJufIgj6UnSYlNfMfrOnQPhioU8hPNLojNVcM4fjbKPjiwulCl
RD1O140OTWmfxbAX7uyRZWA7xJq/fJrDLjlxTOhEazCO1bSfRTBN5wUWPe/ESkXJhSgN+qNVL6Wx
ZulOFDpdyUiHaQkDktaB5fAlB0vU3EwAnbIrG/IlIYaLx3rLlq/nSgODag6WqLC6J36EZsJm/uYj
ZxOYRPtYedW1MnXc3Jv4sKdLnLRmmKyk6OurRNZxd5XFsP7WEke4OJFzxgA1WhLaH7rebqtdnAVj
dgVlG6rAHDuYAypTZjc195exbFlXz6HIrW/CqhgATL1b74w2LFGxjpPLtL0d+VbWSZZchGaY56dm
Kg1z0wPX8u8af4I+ZovJP3azX+JdMEIrXrdRbninvZy7Znl/w2ZNtVIz0jKazj8HF1cr5hwzrGfK
8BCNfqWmeV2oKPwSlSYS3D4JJwt1nD/OK8kWgcGTIajfNklIAfcQgcwCh5q2g9yw/QUOALtMqc2M
a9LACqsZU1dVXTp7GQHxRkpmfsmrcEJrOU4sL1Uzfw9r20VcXUw1GtAiiuxbKysFUfZJNiG+zebc
eSAXgrtRV+PYXYjcrhdbgJV697pQSYcON3S+D8aIZRWnMT7QyMptNvCdUSd3IXTk5GRw2dJA7rDS
+KQTidN9E5r2wabHKxxtBy5cdRwmzZNPSavq8yQYwog9SNZW+6hL3MVeaahyH/SF05+acTwmN50b
xPpYWKP3XTTY4Fd4IM3skxVksbUPq4D1pzG5ozELUy/pdxqxRtyTFLlTkELbKf6lHz2dbCuf7cv5
4Ae0BxNfzOcT4Czmgxgvy2Tzv4LgZ0HAUP5PFcFJ1z59y1+WAD9+4GcNYDkfXN+WtJRc9u1gX/5T
A1j2Bwb0NklNYFjYi0u6Tf+/BrA+SAbjS6iFSYYH6sT/NKLgT5JLuBQUAZ4+aEjy35QAgmO8pArB
LzRNUur4jysW5NKbCiCKe741lj2hTltrseebgYVl5jWyt9Z358l8TL68uDS/Ece+kaFCvoZ+g+Iy
8CHgWC4SAP6iFyrHWmVZKDOLzjJNfPOpvezPonPjW0bw9ZJTXu5D+dOh+yrF4aUe93WVsxwREqYJ
rzEgBGPBN70+YlHB4TF6C7NP0OE0HmImssGEAtUIxTsJeD/6di9GMBzLIZOXus71TPQNb8+uBeXh
eKDx1vbe+2htxkN+Vp3oSwNx9TvX8dc7R2MOUhZNRJ4eglhfn5UqojG1DAfO8bnY1bvxEJ1oJpp4
ntFnvSeVXSZHb06LMkfSLjVdkyjWN5ewMqy5i1qGmI5hnwvPPWmLh3fO59e7RP7Ji0MszsgXz0U4
2ngfPQ6xSAVr7ILRmUCBN5/2p4sH0z0MZ/+WcbXcrVfH5DV/eUwgdWXK3nRc+4TyrUaUotk1H1DM
Czg7FtmY9/Mb+Y+P4tt55C9HxAv98ohqsHJTSejUiKcwbuxUv5rjTfp1EYu0Z/6tQGECNYdxbYk1
6J1L/Cbs4peDL//+4hJrkTsypeJe95gIkrMOVazYNGhnmBz9iKseDgl5eIrpB4PBdw6+dLTfPkIu
7l1rcVvTeXhz5mFMS6sPf9zfRRfS7f2TYded5O/GmcrfPawvj/TmNGWYxm2lagYzy5iQ6SCOPQFo
FMvnMK7dH/7uZkPu35pJDRvdfI/z6pomJ8rD914csbyGfzjtt4GUfQqlPev5Y7ol977GugZlrN4m
V6VC4beoBJnX//lSv/YQL987kIooqzzBzJsm5ZvzLwvamoPZMgYM5VkM97Drt7zaqzit38kF+N0D
9eJIb6cYkeNRh82c3IS9WBxs7igylv27qW6/3lHCKZeGl02/yiGG4PWDG4yyz4eQVWqR1proqBbb
QH3mnTM43aTb4Ord9/TXa/j6iMtf9OJVGYp5ziM+SNw2R0MgXryzHe9osWaEf+18npYoXrSbtGve
Wa3eTvG5fa8P/eZbG3cBpBP3x6GTG4kNv6+33Uews8d2n2yyR3ufn4uTPz8ytrl86l4/p6+P+ubz
W8MxoQ+tWpIw2spGQhoyTqgKml6Jx4y2L+f5xIAvtCi2Uti4RRbUN3bopU91FHZiLxpNRIYyAn3V
5gj6zNYXF4lh919oX+A3rOGFOB0ivykrRjyFhYuQZiFZr0oBk6Ny3O5UJG5AaEatKnA2zgx5zbJD
8r3cjN7dHNoocoqGVlIPXgrZWWU01a7PVE30QtN90hjqUfEFCr/NEie3MkvqgaAR6JS83DkM6YDo
JfILKhvNx72p6084Q4od9N7upDEn4ivLEIlBImKCYuC75GdUG+ZpT4vhSNvCafcVYSIeja3ReYZp
W7GpFgZYkRlzCa9ZYZLGpwEpocSfbUl/aq70whWtxGUmJ8lEzA2H/lvdafqa2rLqYlsb7XxF6RdW
zJSDUhwWLACqMDcHaVJ6wquuequ0efZqbWMWrG0r2ScW2Qsn1Ab0pkZrRkuTqum0o2QB7WImazAt
+rrNer56qiLRZLa6+sJLA/LmVRowsZj98NOQt6iGVDJVOAii2BnWLnXRYyvj9oq2L/4oQEVsy2jz
PRP/M2CjGLLiJoURhqzDGtpH39IGIOXR1dy6MrwrfBPYM0A3oN0AjN2bAjT2pTZyXL1pDOmvLcTK
hTT4mEtL7TwgZbuOgetdqjhTLMrTN5DSGX9U4E3HorLYyhh5hcgjreudCNGxONWSUhs5wdEzovam
SKNSbT17Su+Crq138ARDSAVpan8akx5YRGR/I3HavKGRDNTDmNxdJ435sg86hY/dl6z4qTHuh7lD
SJ5OUh0ZRCW3ZpB8UkD5DnYpSK3Qpv5WV+FXQUf6nNGgc00NHN81ttCr2lKw86a8uunDFjdySctt
Rb3P0lMMEvQQcsNqauiPF8wjpRee5z56Sleg4nAjexWNSL3rXg9IxtQD7MLFGkF3e2jRGLR0TTft
4AGkbOPHtPe+0o5Ep+pmZ52GXeR28UWShxi+4aJv00LfTo5x1+cp1jflM+niGYNm1lSnvU+4gZk6
wQmARp4mRsarRkPhrv2ERpjFnDeUFhL8Zn60OywR9Twb68rxv8RRzfs6GejXp75Y0ab8QnrvM+zF
jHdq8f10kXdt22gIGye4qzpxltbBHe8hxguTlFMHcVitoe1N3NttLTK0E0Q4wJ83T0UJ/UmDKF+r
MaGxp9phrYRA80qMBzNJvN2d8a3V3sgLmRg8XJGF4i0c7+bRQ0afJPcxUPStx+dmD2HJ2I8euqCs
n6N9H0fFqvL78KgC3BaVauQ+MFNI3MXgrSZQauuWyShgxDJBmkY+llU1zY1lhvWZkw/ZziStCdpG
Q0KTSWczhg24kYl7KRu61S5gukdtBsMlDXdYzxnd04W+nNe4rHrYx9l2Ks3PVta1O0VbbeUlwpJr
hn7z1i8dZwPSuH5OW6071HYuWv1wFNZXzdRhM1llu810T0Z25H2arAqPThbaF3HoehtSH4aDnKP5
me4536lkMQyrFPZAVHVH0mq+z5NHDpJtp+djafbIjaJix/DH3YWlq07pAk1bq9PP8LLHAQeEUe/d
qZ4uOjfThwJc4Lm2/DiCiBC7p2HjhV/9mlIJRijACytunUdJ9oqzKqKBGi5Ou63OzfEkNuP7oCv4
IMCnPIxx66GDSdH+Gp2DBsmDRWjzi7HbON9ngZnMwHxzJAapZu/l3xbce1RN3YCCcTJgwVxEjckk
ORvyY0MOVLwVMnYfi37MIEgF0RndJbxujIa3eQAOxPDS+D6JEib4WV7gPcuRRxkTWlKBsgJuLyRQ
4fqroBuTM2kUyec69cujVqOY9jZ7RliP4RjTsQ9zFaw66sl6J6NOTc9W1WX49bPJvZ6jMUSJKfug
/UYOgruQBK9Ez2Lm8CtO3cKPYc1joygtZtBC4kGmhY1pokicj1Oo9UWfVWIjZYKoOycp5G4g0sDf
okzAr1GGHgJv02Dy3VtNeJorCdms9N3nQEeYRGta/umaxKDZYv4vI8FhIFqti2geT3snMdObpi6n
82aiY9muZOlMBmitAihiJk3oWqs0kkm1F4zjmDUPfgRkJCOEDxFsEtwUTMmLQyVjJ36ApGjzdZK9
NsWwAu7kudCzJl/C3WoE4yebZB56wURgua7fM2IrmU38650smxI2tDajToGO4M1O1u7SYUTMMq0D
c6MvgAyu5uYiy87f2fz8butDGU2SqOcTDvtmw5VrRw3S5CiF8Th6t416pynwa2XrMjPzpEANKqBU
v9m9dgzZPDPCIg86ftUa126Eojl+Z9v43kHebFhZDBunXC5VHIYro3KJ23LXRvP5z5fqN/0izgXd
jZTcENdcclFe7ovJ6/I7eFnzetqrj+2J3i/Fo7wcNsNJeupv/3y03+1JnUUvIjCqwAd7c06yRGPT
z3Jed7n3fWg18WH5LU/uXekUl7Ynv/35cL9pTfEVfHG85Rq/2PSridlJ0SiTwhEg1lI55rf9QVwv
Gnhhr+zj4nb78zF/raBeH/LNtntiPiZzmZjUGcWF3veEcusj7MF3no7f9KVeH+dNpyMUdRY0Oadm
Y6cA83Tugflwd+bZe/fst+XLy4v4ps6Pc0R3LoOB9cxez1srjRbdXQP5QKuUL4QF8yNwGbx875W9
y9PwtoJZjNM+KTFUi+bbp6WNSiYRnGJhXDXGszfc/flW/fb3e3znEHSTwfU27qoc2no0/MHEbNph
aH5ySJr68xF+0yxwXYpcOrEoPyy6v68fwJ4NVka6pUmDxlyb22xLWgm4WLwjoA/unU/vdSd+f0r/
Pd6bewVgNFDDzClFbFyy4GYYPr5zRr+ro1+e0ZvvRTbOTMG8H89doNdApGI8txTvPiboLctk+Cw3
2S7cItF9t0P6u8/Hi2O/bb3ATB5pKrYmWAvCKNHgN3t/M8Qn6S5C/M8QfKae1o+Lkvids/61N8ua
h+IHgQ7zcVJvX9/H0W4IuKlgfZVHnGErfQ5IGHP0tEH8fBq/s3z99ql5ebQ3dzHNmiTSRQm3DsJH
vPa+2P2WGMRNcxKeVSUxSSvv+OME/yc3/n+LQeSftV+bb0X13D4p1F/vy8D4TX+PgMQHBF3MxoWD
2ssRAevK35Fh8oMEzEiXA0EXRhGb1+PvERD2TUY8iI1hUzAlQUT2nxGQsSiYly4q8wwfxIjl/KsZ
EAEZr76ctNX40rjeYsW0GJMQvvH6ce39smcijn1D2ksx0OmEUe73mLrROyOCxjBOPQOWS0wUENIa
wUbjFIR88DQ5Ua8PvTc4ycLMTjsQB2zoChNPPVN6QdwXwYy2jd+oq2u4tLZdXpIp0GXHmVRXJElW
1aZPo0oEIEHqROP7Im1psYPmaHiP6DdnAAcjvQMCzPiWkJHgSJUhCS38qmI7mEYGzLmws4gqy6re
x7FO+2GRi/WdsBlXNBSv1b4YfKfGWQbI2OpXFXPXZJtJWLmg9RtdPupYDo6xMZLe8REjVV49fMuy
DPHnarAzqjMK9A5G/NoTpYs9wjQNdJUrw2ksEa8HoL5NuTEMk7ixbTNqEyeXKGcNEYe/wk6Ireoi
ZQYk+cggetKjUzTDymhcAN0rl2BAOS0tj8z+Fg9oNq7KYcxmuQpEbAhceamb4/bvvbIriXYYxwH2
Ixqa8auDHBqXqPKjMrqJEzNARlNXbWmvpRFNyPUMRKhfHbe3qvUkzXp+7huXBIMtspPC/+z1pqqf
WdNm3W0FAjRQK4sU4cGuRjVfZg4dlGMWudXwqBPPIiFDm5NnPRehToznMAk957nrqrCnDeZWRnc2
K1eo61APGhdhKHSFeCJlawzLAJo2GKZZoUel8p5a72F24qA7RqWdqY9J23WgOxt6NIE1+OIqqCqP
VOwVygthH3sZT/pYZ1Ph7Qcfaja+yUS63AedJdNhRpVoQWWf9XxwhloEHwcm4rFc2bVVFNnKSNCf
7O3Zz6p8m3l+B6phYqB+6HRKz8gbBPR5m9rQOzC79419o6IgvJ4GkauzSOS1PBMuGr5mE+jAKrZ+
FqjyCgXTOB3Csh3yfTxrzn/TB3UX32c1eZKXRmInwuUmNxV0sLgkGY3ipbGyz2Nqtt3pXORN/72l
H+F9LHgrYfdZQy7AfHck3ciVFu3cHEk3s7npUZQ45V1l2l5DFezN+roJCLQ8DLPbAjwhXRVBXxea
XGHTHvdG76Ch9jJSoj4rwPTYXBN/CGCplYTPbS0c3sajiknNvjJYvKLbytdGBjVJd3QZ1lVvIhMs
RnxLZTFuGpvkJl0SSHJh17MUx6iIvoZaWMi0HWKhTukj+Og2JIL4E51QscH54hlQazKyShD3Jl3h
4FK0o6que5mMKSqXcAD6UodtdWwSHblXIqpcPJiUpyo8jfMB8rVLdxmrth0iotrS6mjgSIW9Ko+J
o4Jym0yRIJLNisiuWJvDlJW3UxJmNKEDWUgbbFhDqArq0dYi90JGFJL7uDdRl6yrwnSSSxOt0XBA
QqIZj+RGx+RReXn2XSuyDrbo8FJgEVHvt96Xbuj7Sm5TXk4NiKfG0tCvhWFA6cJhSN915Yu6QMsR
88aiW4cA5dXPhaxxrXu5S5905dm9JoFhDuvsZgxyc7AIuojr4m5e0hRoKQh62LBXEjD3Wx682N2p
sJmGp1RPrTVgB+HjPa+CsOTBgU6KyIdM9Q79H/9D1RapcAplz5e2CVvCYeoKvrxhEVQOdEP8FDoO
WZDcd3nsJceqI+orWOXCiZyOLqI1m49NNy+CTrrvNvrBvnc57krGXUybuxCFdL/EKJiQk3p2HUFP
R7ZVYSgu6IihbitFSzMS6EohaIKTRgfwns4TSrlsbS2fivZAuGSbk9esgopEDlXzmAVrwmlBsm8i
kUzTQ5pZLk7EhPUHjajO6zLz9/U8CpSUBEdkxhfVpg2vP5FqIVwcJuR1f0XC5gQHqU0QUAFEDAy9
HVz0NKi1zLrBI18KPXZcB54EKBlNWk8BCXGkfR3UWKr40ea/O3vDrLvgWzEH+MS7sM98fjFSGno3
Qx1eY9PoM/zWgzlCPcqU2Rw8Apaz6yj2tHetVVfaW00WrNw6Y5gcqE9ieejkVGebsYpkeu8T8uFf
KzRdwN75tM+KBD/kR6TaiNCCQBL2wsBS7reWwYdhwI/QBRXikB0S36CAg+kGoXHQom8mksuVQY5y
6c9tC74S6TTm5qY1WibXtiFTLnNiMh48HYpA+fqEoIV6BPlIppPRnfp6dMVZ0kiW8RXtqj5hqNJp
wAmAPfGRBIMRA9FBsz1mz2PjxdZODhbjQ/xDibl38q4dThsfPDjsqdoj88ZD2UyV50V8InejaSW8
O5OK7OgwMWwYL4XWTJh2qdUI7nm7hAamYWbNJ3pmZToAZw/WtKnd+lT0iVfDI876JgHmkogIRCs7
q3Y/9rPZPk0G3Zpj5JpZfO5qWrmXCu2tcWVWQYi82bVIDWIul5fpNJ+N0uzqPREHprZWIjJCuc3n
PIMYq3sPmK6V1YOvn7mPIr3KaWqqZ3BlUclcOOJvfUpwqgA2RIlpYGL2WE715yQJWCy3XZaV5vMU
9EP8VckklZo3EIlzhe6NaateBcaYWUBKDatgJeOnGqh0jqSm5a/zU3lSoStzz+skGYvbss3FiDvV
aGa1XvUBQAG/NqEmzFn9tY3jlNqlYV0Gv9VwqcIGuP1oxHQ2w0JlAXEdqejuFt9a8Xki3ZGqh+7m
KMFdEmdvfm5RbqMKAz4SXrdpOrT7iRmIB0c56jM0CJPrzfdhFWUtvxdBU3m0W4RLK3MRZROzksdZ
+oVHrgWXXNLMH5iAtiQnAFpq03O3HyExpIkjKe2TxLGfZj5Q4ZowKhw2tptYw8dxdGcDZFJmZBQl
TU8Y5kkzNWb7mfdrJExNup14rKrQZpfX1lmCorhApupf9AiXSYodB0FcKVL28rGKnMFjVjH2E9Oi
iFwdkmrDVkB1GAs1YJlRfkU6So7kCXF+2gGOHL00N1f8+rC/dcxZMI1rfMSZZ05NluGZGRuZRyAB
rW1a4umyZyvJfLiq66HkE5nGSRNcj0XrlBeeIX0DtfpUz1cs463XrAe71MNV6BfSPFMlmZHscoaW
z+JUjEl5GwW1hQmfZ1MfUEnrFpG5VeB6cvoiH5+7ykjT2/+VaD/VeNKhfvnnGu3xKc+T7q+n8utf
O6306xznHz/7syojk9n9gDGDkkww3sIg+h9lHv/kf8CU6XpiyVEmuJkC/++6bCm+BD9jL0kBrC+I
al8UZvYHNlACaR6OHl/Su/434jz7dQODeozOu8sQctnwmcEvjWnqnS7jWxs/8KW8E4N5ZpPOBXq8
9RkeuY9oiynZugdr8h9YWuDPqPXUfXbb/KvWPVKwaL4IHPm5L9KtFX1i21mAlYR+38AKdOMTAk/W
zajW5lh+n1P0MLazHptnJgGkAwX9DZskvIMl3agQXXVsnadzft6n+K4D/4CX4SSpnychLlVmE4ck
MKaw64o1O6s83hhyuEz5SL24lVc/u3kvpXxYbl/Vqn9fk+Xi031GYrfYel/2aC2feYUOyviBKLov
frOvGi4CDUGaScW3aq5WXp8DxVbT+WIEYb/knI5jtvPcYVfAeh70XS8x6OeaTtRZ1bFNVC4WTblv
Cyh7ZjAyAjCeqJJvbO2BzXZ4iYlB2oXInjc9KWDJLNnC3PqzceBa7NpaH2WR3s+D2hfRdNYR37qK
gupQxc6uSb1VFUAx8QCPl999UEHOp7IUK0UkU8l8zMgu/Tw+GzCT1K6CzBx0N3GNJilNYMxK0A1z
QqyUvbVN544MGv6M+oLeIanQ0t3x3cNuz4R3Zphs+p+msrnOg+pJwnJXut+njMCcCHpZl5z1mBlZ
HGi7XQwR2YbkSGVWSYCSfSzy5IpyfU/i8s6T7BxghaklLzaMdujLkXY4ByqES0pAyEvBvpktjIVL
2T0USxbYiZWlNHQdb0MID0iD0dzSRIXEGCI0rn+2nv5ZQbc04f/b5v37AWAFpaagrnCXlsnLByAx
3XToPSt+WOgl+CfHO3mPPHvdr4eN9735ivr7fbWlfK1e46g+T7+PPnHBYrn226OGbt1PxN+p+yhq
fzxulOQf7Y5c7tx9nizztpy+xhg16qm7wFa9z/AxeMg7Wts4ZTVZky60iohNrk1FCLF3bOJm9+dX
43Uv95e/0HnjKG9tpaN2CNQ92tazfCFZmd17ncalk/jq2v+4Cohb+SIFSHff9DW1P7YxadrqPnlY
gJrTN1ilB2i66+5jfEH+2No8o51Lb198+vPJ/XLT3xz4TYvTcNOe+DlX3bPXZ73PtqNZrnLr7zze
f3y4/uE2//cE3zxcVWq0Ae44TtAgemw4T8uvIx+zXtwP+XBkWdi2In70JnVqh7uexC1sLruwGjeB
BU1cQQmJg72ZzKQhGte5G3z782UQv3z9fMvlr8PULalVkMS9fviDJJyzQPfqvkKR9gSS4gA80rxP
b2GTr/rv3Qlm9fx6OLw3W/nN9X913OXvejEZow1TeGR283DJT4NmUytvdPjOmFT8mOe9ebxeHeXN
4xW2ZD0zg1P3aqkWK6bPSQ7msj+PvXNN8IkGglS1zKFtfYkv4nFIinMaMOsuNp9i/yFLCKvpzKNX
tFtsaVdTBSIuavdmYBAK0u3MiJgRUVx2KLOsoAVFBAapgBvZ3GQYSE3Ai4a3wpb4TJClA17J9frd
GKQ3RJGdW6rZGcW9HwNoUbQKZuN0zj+VXnw22eaJMiBdkYbiJZeC7meHWjAT1nr2Pte1cWWQ9uP+
H3vnsSO5lmXZX2nUnAlqATQaaKMwba7lhHARQa01v74XI19lhtvzDkN3TWuSQCJeBIWRl+ees/fa
5r6qqUYLkDMqGjajJo6lfekjHFjdKcJA4BL94k0dYLT4I5N6Wpz8I+EE12oiUi2MvLIx3UyqX+rS
L1b1DFrSoNE4hRN0RfxxMm4xxYyv0pF4cijDbAQxrvai6ISqTzZmvWa0y/ecRIMc4qiavDXFTT4t
XkaoZZ1p+1EHmT69DoSZfk/qxJKCZzG1Y8N/LTrZ1ZHw6OpwJOTtKPnRHgTAQw6KLZRFR/MZ56BM
yivjlCfSWoP5PjfGYyDFOIZexQ5IVUPwu5CxYvNFJNoeMjzsU80nK6I+SfFOnWU3rNrMLqR556eW
TQ1ik2C29qvkgRXpaLKtbpRppShEF9SuAZ1e5Zsdg7SnR7UKSlJfRN9JiYfvpeLenDaafAfawass
+LkjgpVu+CGQT9iSSViEkLMmkO3NeBBFtkNysh+a65Y4kE44UNtD/t+B5VhlizCjvaM83AXhVTdF
J1kCDFiGF7S036zfXx7+syVOSlQVesXEFyYnMgKZR9XcX1g9vvmIcQg6eiLVrsk39OtbHLVpkxi0
4R7SQ71NdgvliF9vI28uDcDOjOW/Pka/H0k5+xiRO0qYbcSRekQCmRviR9rmDrosG1KqHe1g/dkm
wKHCI23II0Pzx/QLrnNp3fr+pv7ripcS//d1y8iCHCkkK0o+P1nGjRRfWpCXcvPvS9a/D7BMAn9b
GEe+46AFudDgkZfnepHx41tHvedNaPjjm//ynT2rf3ErsJulP/+grhmo9luJAJoP4Sbf6Isg2SVu
+K4DlR+7kUMK07o+zM7Mlv2iyFz+/lP07ytfbv1vV25o+oRgkxNZaOXBPtqRvrS6lwB9TS44FzBc
gDn3EcvCo/VDvQIwT9LAPNj41DzlQnnwS3byt5+BXRyeIhxROIy+nozc133fqHLzQA8WG9PE7v2z
34KnhLiWVjb+bnpJPRFgqpd5dLbCnbb988v1TWnEoPdfZ3AuhU91JbVynzPomWWF2F0Vg/zFRsOV
f5pTZFZSf6HgO9N0/PWS/XbIs4e7oC3HWiE1D0yY6KC90EX0UnDuo2yubBpRqxk2YaNJN/+1Kz17
5CufCHMiIZsHVNfbxnyW1VPa3rZ6vmlJaikuXOW3lcdvF3n2vC/8mmoazebBykWaewxR0idturRO
fPsw/3aUs7oqBKIidHzfHjpGVgmI+kjx9yohVnrTXbigbw5liDD+caKJOkKqs1/NRE9XkPzdPIjS
S133q8YnDk3aCMUlL9o3T+SXA539Tn1YR5IhNc3DlO7YHThpn+zk+D3vAea0RF+36qXF8PsjmjKh
jQQzEjPx9S1EtTxaOZXWryVBfpSJXa6gsC7fGeWkryQ7IfF+8MgLTuy76unPj+U3DwqX+6+DW2ef
nLlPyc/mwh5aog8UZcn0CvDlhqv/2mHOfj64Rn9do0BKzNSRmIP/HmHln48iLf/M2YL25WrOfrwk
aLU8HLiaAWe70EkYqP1XUYcGRLD1LbQo0t0SR6TjyB2lX6Bo48efT+FvzSeTB/S3+3n24oVgrUIG
J81DKWJjL4mKmdaSvjcNdONIW38d7L8FJf+x7MP/781KRo1FXTS/e4eXv/DPDqWq/kOjr6OJaC2h
aBCk+5+6ERV/sMz0xgQf8Z+Rqv/qT6I20VGbsMbQiEQM91t7Uv4HLuPF6EuHkj9FSfS//ueXzXFz
9v+/9OK+FleazgktLl66IdjM6KKebdcgTKXSgP4JgKi5EzC2FTYegJaAi8HptqkbeYSi/XZ3rv/5
Anw55vLc//u9+M9j0vgRcU4z9TlbqAXVijU4FjpE+pYkhNRp0WeOdrhhm2BnF3ak9Gy/Oxz6msUe
TQvivH5k0iNaYDL0VV3vNJnAQQbPltUdNGDh5lQ6FqmLflruaKWtTKG56XXWnqy/EbNbq9wyM3Oj
Xt1JIAYkTT3oxWk0bzJDY9I82rgkiWIk3E4KQSBMm9h6DdtnKB2bLt3ldbhVZXL3YAy33UNTTbss
BOzaCO94OK8TsAtVH7iFure6z9Z6BZVhd11qj/KVbxGs3krPPSmB/Shv0cMcu7B7Q6Rwo/nDsfIN
j92jQOezP8R9BMKVyAlDeKhT5Q274h10IsjfR2GE0o/GO1R+xmBECi2zBS12K5gh03BfT91tjY1q
9gGqIojsdcmx6qusW7BHRCxiH0KZ00T+akQFKmrJtZlAGWdqM/ART5BGaAwMG0s/hVGANFqyHCaP
nmER6BQ1N0Zt7VLTdIrBOo7FSyGyGU4j1M1s8rI0vwolmTxRQgJ7WKI15jjL382kEQqxCIbkeTZe
KrjqAeNzoCdpTe3AyPqgJDdt+RN/V2nDwmH+qo1cebdXFIg0RkxCRwMDWiCJyiBuTFU9LSndYnpL
1dvKwi7a3gb4IODJOHESevLY7bHPO/lYeQkJ2nHM4ygZm7xU6JPeZyMhYnj3GMs7oDOIcNzVQbi4
TVa91L/3g1bQJmJuVlsAdVPpcfSFWzWAT4cb4UZO2AkvXl1BTR8zQlQznCOoMjKGs/Xa7FIJeNLk
1ap57avYglorAh+/6HhI5I2a+wFuhN1phRPUm3xUN0k0kkAGhFYFBl4cS/UaL8mB58iWguFm8NtN
Psn382S5ElyrcnwPAMtEmbBRuaOhoWyNGUNpXV0VuGSrMTvCl3ji0bdb6ol03DTZZyYg940kWyvH
m7l+w16PdyFdtXN4a6UwBQ2NPm2gbwXlWQebPkWHXl2weUSU8mjl/nGKX0AIISUjbSWapBPGFt+0
3B7flG4xiohfLGLcUj2yVok5O3Hrv5VR+JqpEPG16akf3ggoH5jxgT7sqp+9aWIJUjaayKhP+jGL
72JmbnhLtnrhr2MeTfAc+JmE14ykASGr15QOds6MtZ2tLQIBRwlR8Fi6E4XTvUo+4UiAKAAfrhdW
Y6UQ3o5QxgI9i4EwENHgiN1e6wCIJSTOCsG67Enr9X0nU+DQC2sJPLiRkWaehCTddSik2Q7Ns2MZ
gOtxlM4+mzWj32UogAPSdqrFFCawlZoxAgmfKYEvcvAZ43JE6QYzNCWQILn1+S+LlPerTK8YYjwW
Yn7Tk2onDk9jHt36vrEFCGXHw/yIch8lGDWRisZO63uX+TmdIAyCDVrjqbtT5H6TCaQmdCC0Hsaa
eA+IX4ifEDyPeAmJIsLyJgJjVyrQ5PhzDNHnz8JVnf/0g1eQZXagQ47OrfXIoNsE7m3Un3PVeoAh
j7whtixnKG713gsLZRPG+YtkzjdoXyhkAA0lTeqpJcGRtdC7cwviCFTQye+j11qVvbJIbpu88Uwh
PSpx4kUC6TeTfAUJju4OeoNVOZqYiET1BGpqm7FUc8fIQlXDvSwSAqTFmIuC8B4Zh9tPLQYyi6YT
zq8F8aJq4IZi2e6C6HXORWeQIngHBZNnYbYtDX/IcJorHMCN9Zz245MgmG/9jOA2lp2unjf1ONxg
afrok/G2bPqdXDNSD8I3odO8cNQfpbQ4tmPszAla+LhG4aJXtLDHgchNjOF59JGM0WsVsIL1pm1J
9bHUa9R9HLjD8hy+VQlkPOM2Dz+YuvBkJEhNtqH8BJ1uhTTHI3XHFRZgpC57w4goIEhRoERYbv0n
RfDX7Ujo1Mwvj7WWj/uSnKSkDhSm45gRMSxP46skBfCLKW1lud+2cWH7o/WiFPOpQWdWhYotz/3N
JBPoUkh8ivL4bRCRGAUp7TUAsi5Dm9VMvidIflO7YD75+8cYqaoqaWwumPtJ4tm3v+WeD3qLHMMf
DVtKEu7Ym8RbOWUoE4nXS4gNuVBu/L3E4ZBMdJFxGwAKf0mvf2ty9CkrVNXNGvzpZeCBIcQbyRz+
qA6mFxHsemkfeul4y5//dryGhm4UDhwP/9fKMk+icQFL/6vH97WA+npFZzexzvK40xuOEG4XxHp+
R8rXh3ps4bCPW7jsTud1hy3Bq0/9u+oUW3OTr41tbo8n/Sm5u+QWUbWv27aloFvO55e/R8ZFdj5Y
45tdzkE/aehgP4o5c634mY0lMpEf+MBdOH3uYA4rqGV20r3qibwyA4yks3FqSUzMW/WxkBSvKD90
tCW9hHiReIdQ/ZnLll1qzxVPiRXo7pxTXsSPYFDXeaA4U1DYRehvhCo/mH2z19Un2L+O4l/LvuDM
BL+YXeuNsYlUaXSEknxRNpO9EaC+FD/F0HT8jjiSJLhiZrru25ExKyY1H7tpEK4KOVrl+X0pvinC
XZgcg/FlUm9n5b1YmuzNi14+KJDiZ/0VIM3TOGG9UFob1hiSxdE1DJmOe3CIS+ZMoDrCp2nQGDOG
O3mo7uQITEXPCkGMRAXO3sqvS5lEUPUZducKDqCTMHMGHGVFV+10JwqSzYBg1UcSdVfqiEWAKcxE
7UqZuFMXXj3NokBhiZ2SY9ITL4HR1RRgs0n6PWo2zxpHt9Uex2iLrIz2ElZK+RRSuhhySx5q7AQd
U2mNEHlrdFkrUOSyGfXtOE3dWouetXbsNiiAthQoiKAilqz0sQnHzVICKFGzl4bqkDZschXwmN1P
vXnI28idDFC/ll9tUALaRp2/6vzVYE63MTv7SkoPrTTeFhkoyJmw1Gretwn1Z/YpZTwtxkAl2AXz
YeLDFU/HKHzgo3eV1/mxx6A+d+iy08lr9Nu+ACWskxKvxDs8t7ZKtW5QjUiGAJEL7pn8PnDHkXfB
ESt2+nhKU2slJ8165DuOqI2vKcEIjN/nOVkF2qdYborIt41IsMspvUWHuPfH2G0HYj+nwBGrlx7H
ZDVIdtQTI4lPuxBfCvVRKzgva3DQSJJ3DUV+YjuFFFIZI1etZ6+UtLUmJvdNgf4yJMNFJdGxpiSC
JBM/N9XwQ5fmTdRnDtJLtge01xFXTigN0wnVR2Ct4Bij8bM2da+5hUVXRmJqo7brulGJoSN7qP6B
j9OmyCavpno0YYLHZuNNw20c9hsRFmgo8C7oj631aJYvLa+Qn/4ckJYHNJh9/9pX0l9/ezbUFa0g
RzPYmIA+NoRnf66vCt0txYc2X2KEeHKq3azpyFESVw4qb/CN2wway9j9sIJjJeQrJedPi4rh1LCS
tdSLI3rdRuCkyp2SPUoU77P6GpWaK2HfNYbOBahmtzzu46zZ07gvJH6yFoFLH3uV+hQZV9qAXnIk
V2bWfgxCcDNwgwI4DGXDbqCtHBXhrTYkx8o8wbbkbSdj0J8ANJCillAX6nd9PThhyHivmJjO+TuF
irwOyM0Gqt0aaGKmO3VKndpnKdEfegGTEYkHNGEDS3/IG8SJZrkP9OGgoYwIiEqO+pq8dtrR2rxu
2lNA3pwcD4962wL8fh2Tz8QyvRZs3AoHyU6PH/28JWZDXJfaVmuJksrxuwfUotiqM2TtvhWsszI/
5HXlVDFcu5qI4em1tkJnKLOjleSfYY1vQ7pBBU9biWwWMu0Ga1gLaIGamrw/c5/wKApVjUmdhEDw
gHkWb4L0XUXMI87k6gTdYSxEiDrdSRvAtxPLIJog6MkLiskSpoQWzcyLZKjoqV+6SgjAe75dnPpp
+yqlxgsglxW8WgedplvOb1Mn3XX57EAHXfWphSFafhp5gc1OJ6Elt1Nke8KAIy7Lt71CeYO++7Mr
2Z7MjfyUah8Ce1k/eMnYy9SDcIryDZhHW9BHJxefYBM6gyh5QfXZWRVy71vYe95Y6PdyTLBGjPfb
FO02yBCak9xF7CgmkWuVUWcjkOCAztnv3gEUrLSBLBLhqROMU1X1n6koUrOTE0VYlSqJ25I82wvF
x3efRlPHP7bw3mT8w1+LATQnkzDgMlzB57ip3mCuuMvkjG8Ce/+V7i1pFJf8qGcG31/fY7BiKNvI
OrAwJ50dNArDjnMpNRosite8kqoqMKvTdgrqjsRcXeraflPwfDncWZ9TkMe8DhKucSZZUIkhdhTj
hcnMAss76xmh00MtRuGomCqyia/3MVe7uQhULkkJAJekiAMMDaJpbYdivjP0x7Fv1llc3lrWi1Yj
ByABSSOhqSdEocZFI0W9Z3TbaPoJFsNLjPuB7ZgZ3VsWrNtiq6v5Y6hZT+E8bSYAGkTbuUJW7uQS
RV3NV7o1tmXme11psnVgtCAXIj0FdA1Vt13Wb077n93UL52637tkv56MsyLvyxWf3dUR43YlLk/O
QKjPHG4lvXeloHP7iOgTTWMpL5augODlvX+D5dTN/W5PFbwxB9VOUiAdBFBk7EqbpjplBWEoSeQU
5YWOvfRNQf/lNGlV/l7t4pQ3olrnNNNtc8r2EclzkEnu2G9vNcI1AXg5kAmYZF58yr997AzUhSr8
N5p4Z1WwVaczSwmWHNZfB7Swm9ygobGxrxF6Mx4B7Vwa3F464jIW+q2y17GZqDzsGl0xNtKIKkUI
Pn9eML5ZL9CjkmAislcxkKd+PUQJntrEMKatYvEH+nIsIwaa0Pc/H+TMbfrXAkHcBgJMmr/oUr8e
ZarksSU2mwsxeK4kN0xhfI+9v9GbXU0XrOF7OYaUVQjxZCV9GEPMNPQP/3wa391OGdaijBTPlP/G
rRRi5NUCymxsgYcJkHjX1pf2fsuFnL1EIpAPKnpY+xao/K8XWuoDsKeaRqV059+w+O78n+glyevN
aeL95IV2RNhj4Svj5CXf58/XJ33zY345+vLu/Pa8FNoUxYkPqB39aTOtSE50gUk+dR+8yTtKcshx
FyEB39xU7O2WyRIg4lI9/+BAsk26UR50criFj9Du1uOePERb2SlL4K4TeOmFhUr6Ogz99TBBYDRN
hM7QPf5mePdLs4yTTsNGYKmHqQNobe1oNLt+JjvBWNmd/pkmOAvEXRR+WtOjQPpw3b/SzLDLULzw
/nx3z3/fi55LKJt+UnQ8+HwopFW+JVXFaldkitv4IChGgZnbSwCf9XJpOfrmLnw57tkHqu4kMTAt
OijkfKwMGE5j58SaSk05XbjhZ2zEv223cQ5/eaz8vq6yZuASGze4pQasHe1ZJtS0PSj3NCO30Akf
MlIPx92g2RmBwI/xXtJQdF5y53/zfH+55rPFSgFCrYjhr33/0yy2kIy3Yfj555foTIb0z7VKVhVZ
JkuDkbtydpCkoJ2cLotuFT81CVn32s2kvdSN5BQhbC8o4xpYKyuar6y5fhy1CSkYpJHEdDCyurEk
PJi58gxR1q59f63IzaFo+YrXbHWtdL4bg2hjxbr357M+w5D8ddZwMtEaM/gDNvH1N2oNNWiKNuEx
VMYjHSh38jM7EV87pXEy4VUWVFfL4a5ktS2LxZUekaMs0EDQhv+PJRD6zr/P5GwRavtGJ0WA7Kc2
irYZUr+M8E6pYVvaqTdxVnigsqjHO/JCrexBHSkk8pZWfu6pVbor44jEueEN2DxZlARhaA8X7tTy
+50t0fgvLJnhI4Jw+fyF7TKYegMeCZy+BNguiIfmx/IVbwkiYYmkc3Xhs/PdEkFqsoVlHw2uSSX8
9beJ2pn1DH0078/otNeRGxPl9zHa5NmRdpd4BIOsL1zkN6sytiy4INJiBYGd/PWQKbKesqvYHKUE
+dwjgVxHD/Mt6YYsEhsUZsfKNS68ONY324AlnAzwAJIqxTTP23JpqPvZnBrKasIrtxj3V50Q/2iW
iHszdrEgbk1L80ZjWDNBJDpx2GpCfV0OlWfSG8aQaI+i6ullDv/C96may400iYz4FsNCvlWMysO1
dzMy+uwZm4XMMCz2/5FASFM9HKT5ThZ+ZAwRZcD5vfFoMQnoS3FDMAV7a9otAWFb5DIWtW/LJcNn
xnxiyxod3tX6z7p/wg489/VGpZfSce90v9gpiy5bk3ecuSOQ+jumjdfEjVNAD8uwCqc6o42h32DN
JAk6OZrDe5/HtqY+zCJROKCW+1x3GzHcS2n9tvTtBL4Rqv8j9+NjD/XMkXFQ+sw4kj5dCyHx1P6w
HghOMGWGeqHBFRQrPX/IpQ8xeigi2R7ixu7bea10kz34j+LwIOmOPGqM6PBHq6ese4+kwxgerIHP
I9nz0UnHBTzgxetItJZNJxkJ4YhMNyd4VRsbeh29nWV38+S7EddOHw0Py21E5ZLrh1rnymhNyQaW
y7L1zOBO4SOQzoVTlp1jcDa6El6H5kcdFFdqFh7nOH4tRoM8MGtVMkXqBtI3TWj9YVdfDWa9B6H8
npd8qGSmHlHHjAwFbV2KoR3Os5cy4h7116YnXajRXTVM8fTlBeM4/2SqLGDhZJ1itNm4KFfgLEnz
QJwt5MlWaoMTXnYbeeXGD/cqiILWvK9VMG2Lipq2hU/dKdeNqxa0y9AB48l15qWvNBauBBWywruu
Rtmux7I9SVtt+piWfw8TFPODJxZTOyXTLc0tktgKL6u7lSIgOq5u5+BW8BsvIHBZTQgbGpgL50SV
kiuRlI07y4kdWp/xqN9kIdGR8vQcgjVKexP1dLIvzXldCtZjENVgNUmSnPRVyz9RztNqiV5Js4x9
4fASjekxJvpNbNrVwPNBAJhT08DGFH9oEBb1peCK87gl5Hs9qPtRfDdx2Yh56YRKfEqs62B4b6vZ
afWPPpBdU6I3Fr8E5DhFyV7QCbW2GkyVo0cg2SbiJyz8/BiN5FjTou7yjdndTjmWbnQDMSTiahsU
7z3nMKvkNJT+Kht7uti3bXILK92ecp7k8d0SoiNBRWUABcnvbEmTnIgHrlKjfaoVG9ztx7a6S3zh
p0Fqa6A9kVEERjTBMXWj0G8jqIAR8NI+fxDLt1mDLnuKLHAO5YMs9kSBVPQtdxodH5XxddUCDyip
BFUs8/dDat31Bo1do1iPkbjp4uNQlN5Qn2IIqsNN2kRrdaBtP4y7VrqV5Re/fAvMu6orbUO5HSSf
3iAObvWhMHpGtLXd+sc+Oy4/yMTUYKzzk942bgrVL0P2XpuPqp8yv33gX3TM8BkYGVPUYDO3bKwZ
bA/FddWSyccnsOfHDRkWD1rvBWPN4J3Jbfehdf0NcUdbpQyupuypLJqfJhnQ0riIHURX0pjr9sVW
0jZz/xEEaCVIQVeNYdVPd31Su+N4PWb3o3IlKz+bgUY9pIElqctUgvWQjFhbW5udvu1nNQ3S6Spv
YJgTCKsHxjbOr7UlAoffjadJLaBKskwoXe/U8x3pNk4wbTXaa2qHA0ATMDA9Dp18kPITXvxVWX9Y
QXtoYZMWOijdqV+JzIUFCSpmyMGIVFlFeBKQ0l/VwbjSx/pHFmu3+oAGorTsWiIFXb/HWb6xOsNW
stkbtGQbgTUWbmsOK9fFrggKMgTH7aw19GF0R8u7qyB4bCTfLaLJFXLdlmMwuFXDDrMYPHTPRD6R
ZzcT3i2wjimq6DRl8KHlhAmFTeSMNLlVDIG5j6Z8Np+w/3nL5RTQEEutX/mN7DH9YnoBb7OX0nth
mK76gsxzP74Vm9z2ZX+bzsrKp0fc0zUdil2sZK/SOF5pPgHYwodCCWRU1lo16rWC3BlqDYqUZybd
e4zPa87RNYTyWS1gwGjGqSujG0tMXEF7siYG90aHr4ROeUgj1Kw6ZxS2kbDWKul66ogJFou7Afa6
ZeZOpV0Z00aIusdWLRDW8pltH/0rAb4G+Ns2lveivovEeZvFerWir3vdACJojXadJ+X96Nee0Hbv
Jr79lVEMmyRRj4pVwOxAkykcyu410GYnjAV71gJ8oOav6XzW9p6Z3DSldNTb+tr0b3Ak2ZH4qAU8
FCTC5ZFEKyt3hfIDiSA39WTl6kbqJTKl+PgpuPtnxWu1a3TJFbGf42R6vvHSC+khZNcmoxGxuvcx
fjRwu8wyj4Z8P2YKHSkGbGq1KrpnkYLOx604mbac7UvG43FzGFNCzatsNUrRZk6vxeQYayMfHZrc
2uQNQewY2s2cfSSMfEYZCXx2F0MNKpr7qb5LRsWuGx33CMk1XK043oUZ000r2gjCdeATXV9eG+W0
p6u/muPWDtD9DFG7TUjCa3QyYXRS2/23HOVJ2UfQCUDrGhwkZUoZfyTDXdp8ljxSkhiv805yW66o
1qZ1zhSrzACIW9LBGiVXS4jmmRi5tq9+V1F59A5hc0RD4Uq9olBaZXTqCGdBGbBgIxD6pNlKGQK3
JTPJj9mJhgwMoAVN235VVcMVdIVNpEnc04c0PYV95JgmhpfwpIXyHoH+yjSbirysxLOSyO3K3oMk
41loW7oCGVv/HsUmL0K8nVE9ZdC4mWO5SI+ODMwOyVBiIkpW6MqjSrfBOCiZ5g6Qxsz+B1wnsD+M
Cqbio0v6tcwalwzWXrbeR24PVA/Ar4yeInMV8nkbjZNujk4n3Cvx5OntzcynAvEbUZdr5BkUAOAC
8HeV/WsDqyMIj2166nLa8FOy6ovxFlLDSu+rnTTskQDSoVQ2KNGvAZmg+K8eGl/e1WmEBTWyjW6T
NB2I8tSF92gToGFnTBtVX0WVc2qFNfGBbokiSVI+qgUjBKSaWwWreix+quV6MreB8jZnu06JjnUG
U4ppayOui36XFHvR2rTynSCc1JChFhoXxiOUBxVrtYThX9/2Iot/emWBf0oLYwUlw26VG2XkIz6/
SVZCRVR4SbINjIhyq7NTZJKVFR/0cJ0KuTvRivWv51IEiNS9kDKtjPshhw3ZbNh0wsmqPTBcmX7F
lE4c5L1Ar7ameomGaV+3olcyGC9G6q6020U+pjaMbXIyeKq6NaobU2Z7VIuPChirBBfynJwSZT2p
z6b+6stHiswfMzV1Od3n/a60slOfNYecMbpZ7GvADVrSXs1Rd0o0+SpgBtqQUQuzxWmMdYY3kOlo
EfLzVSMyl3Y9m+GmHDT6zOTLK0uU3/usmFdDu5WC23S4bQnW6njQuH/izDBNEtdduzWFQ4a5pcrR
o/Vk4x5rSmVctGBfNkHZ8hqEhxo0g7yVMXcEYD6snUEKfbwTltomOAX6HrTTfSufDIDqHbkyPSyy
Yq9XV4L0VKa199wZ5anm1UDh6DZLoqA47wufgO6h2Jj10UqhUWejSTBadBNzyxNluAvJl0FduBVZ
qYfiVBGD4h8FMz/qUeoG8bZNN1g3V0Z6iuFKZAEySDL4JlDghfmcW9NJqLKNqaVoEQP3/3mXyIbN
MFRx8YUAqzrbJYrFMAuZpEDj9jq3eZRdLAW2usofDeLYF9zmxa3w37tWS9dOo7eiywyozhvBs6h3
pS+NJKx75XY6RS5mm027epltVK8MpxJn2FwCVn7TfWbrjQ8b+Q+kBf1Xx+e3tuho9fUS64kg4429
aHndX7N5pEVHfknoRhCSL275/96oQm2smxYJOxKNhiUT/PdGrFXmoWp2mHqq8aqSj5byGo2nCz/e
4k342seg1QOOh6wOHZXx+TgiKoN5iNIAXvrO3+UkMI07kJ/4pbrNhSP9feTy9UjLj/rb/SPTFQll
xpGKn4sxL3oN9gk/HFO+1+Cgr0aXKOkfTGynzV9Dqf+W+P+HxiPzB4n/j7yt39L/8b9/1tHHW/4v
cOQXzT//wj81/zJB8wupFwAsEBHDUOgG/cWKVBHvKzJDWXJdiHgx+en+0vxL0j+WGC8WAFnXGPyI
dKX+igwGMAmvAGHVAiqhnUN0ypnE/0+SfxaUL0+qIdMJUmRmTLD5ddT358uM2YoEUDck5likqzvq
YBZ9fjRmdGu2oizb26ysqQXJgegSOHpFmCBsqOaC+EfaMeK66X3L3JamwMZc+5Vg2o74CCgcl2TT
uFR6Kr44SKbbUZFq3zHI/wy8Ws4S83MuhNR6j0ZrLg4pHOpwBwmfUqCrU5FEVYgkIokh2RCcQmDy
01Wb6cyhCIRNwHHRbTJ2yVg3P8HR6R6jrWKrgjnM0CnGmJUtreqjn9IYCeMxqcy+/GzjiaavXtYl
Euskig0SonI9a+7MPoko8YjpiGFhcHlemo6BtZmkTi1PcddU1hVycS3KmPWmnfBWqnOkU6PCNHT7
3gBQZOux1BGl0pg+Y6QqihFnLrxFl6hl+ESt3CgxeyldTkyEQkWuXCesEOExTQMrplku1LmxikdY
gTbObFhzaESm4rPI6lDcJWGrkUHQGsOYu9nUhMGtUkktY2Cw+8FxUoC9EwCJan8PbCmaboNyIjdQ
rgZ1WHUy05oHsGp9c8xEPxev56RR0x9zXEsRBHuSd9dQPjJUwZVAdAGiNETmYVDM85XYmRF7aUXo
K6+3UKNvhkKRw1MWKo1138LqKtzG10x2v1EuEDyJN7em1BKY/evcFvwBC9Fn3Sq1EnO2dam8JjTb
zR2BukFk15NFzvRodn6E7z/2u60JxxGslaCC2qJzoeb9sRorsYBfwv+6oB7HaS/1dd06YCVjaacQ
S8IMr8h9E/I9Ep1D9oss2KmxGXpdbRn9ltcpRevRV2xakzYYTJqtnXk/SsuWGzkQZ2JFkyLvILmA
9iAmFYXdkCrUezJBIqTY+hJh8+UvsGFYAeHfZyS+JEh6G3zqYl9IR8OatfI+Mn2UyWqJIF+PKg4a
TA0dmtyvRQDuRtt+iPkCsjQbje0ktDaz35i6qGE+maXGoDUV1IwHRaUa98YsMD8bhgGGJNPfCql2
naDwmWJlpMwrp5LOYl4BXBY6anpDk9qcCl0a8lXUocZBRSv3K6XOaN3VwMJoBqURVeHMngnCI/rG
ubCKYJdY9fOUpL1+MOeEnTL0IOF18JPqGMiz/x6z6WN61gVrEoBJQRVaxVEaKsosMHqqO9Fs6NA3
QpC7yBv9m5CBZHOtzUb+GZkNboj/w955LDmunN32VW7ceSrgzZQAPVks22UmiGIZeG8SwNP/Cy1F
/OrWuadD8zvVCTWLVUDmZ/Zem5lpcRMh6Yv8WRomkQWpUX/JTHHegFRG5Y2MSsWmkW4jgDN1aVOf
dcRZPCfJqOtriiSkTggd1bjzjAa99Zp/RYQfQ9zbjG1q2weLOoYoiOrKgRo0WCAqmUEFgBT1Mj27
ZEP09AO22R/CLhq1dW0XyGBcm/+w4/gNkBnlupFsCKjRsrVrjcSh61XSvjotqZteBSH2ORTDJanT
DImeaTNJA3QLQ34Ks/RktwAM9jW1ZLOnR4wCZlzYPzahPecorpLA6FY8BzTmjQppdM2wpwi2wdjH
7iOY3kzZOIl0Rvhkmh5dYs7bbi1z2QznPNEhxy1Rr0Qua5UBld8qQPuFBiJLqvcUzctMNhqoqHow
eHehglJMB3avbtK+YAuXYigetxXBqs1GpgEhLapkGPhMepvdcmaQW0zNa5BqXsx23W8hckC9yI1K
wcJTxSI4SpMQWia2VZLt86pK7s3EbMpb1+y68RzlvcZ4SpJTbm/7NshdbDFxGjVAD5DubDWuHf1W
lnZe74rZdYdTF3eOesxaY6Ql6o1W32Wy5l6QasN81Kxb236bRDbeloROJZ6YIvKTW9ghxsGygmwg
0blgLLKt3RKfD+nSRnxKeJnanRXqlf0Y4LHUNoNQszNyOASYQO9cfYuAzrauHX8AZ2tmYjIvhKe2
zQFngWvc5cQup9fJJPrns8150LqbvHWTHsEl/iMMOByHwXzf2IrMf5CFmcMJCoWiPhoKgeFukRXT
hmTmOHirNM7ZO8sOuu7YaUNAYmw/0gOK2pw1hPpwPD61EEbnllaUUVXNH3I+9BHziV01tmH0ZLUK
19TKCVobqnlbG2JjDtWI30iF+/U61Foe0MdKKfaNTIbeJ/SZhJwV3CwL8Z4UC5GzSKP3vuWkOZQY
FcZVMSsEJ5toghn1qVku/Mgqm29yZaZoOwfhglSmZLWfC8tIcmJlRrSVpMMMzUlzO5A0sp6M8MHU
htkgkbrK8secqkU/lUOnJrulNs52/ehM6sbomo7kojpwnFeRmGq4MbVa4YVqJho+WKTRDSFTUXfR
XIluNx1RU5tBVcQM4RrsNyl6Gg6cLoXreOrLTKibLmXe6jmlCMtHwx215GiRY1QeO1ig+g9OaLV4
D1WpdJKwF6m4ZyDSAdNnreMkhtBU6QCUctWgs8B6pPtO06L/K/OIJF6Bq/hspXbcoiYziuA0jUqK
2tnJI2heQ8OInszdhGlkhgGcXtgK423PPffZRsxJfSfWImBqUzKiH69767uc8uACBZgOO4hi8Uhq
NGio0snHbBPqkxYck1yf0iPo7RRpfh+ad3abhvradnjtDlVWxgObIuKHvEGDEnqTRGnTMHVoXUwy
tZE28d1olon65pTK3G/zuAyZZ8FhZo5a1lU1XY0gFSMzZyJMkk3SxCEDt2hM84tMZZ1sYtUas88S
Xqn0mqKeSa8p+pJHLraT/M5wU4EQOe8DW/erZDJzTAtZbEcrI1TT4VnnhykpdGZRE1OdCgb9rK6K
fZZFVXgGpVInr2Wn5A/tUAfjodaKeDoQTj1/2xRh4z2TXaG9Ra6ldPvaLqdmVTg1pjCT+x3bkTRI
2eKAG2PrTQl0rhFscaOcHsOslvUr36smfEy0s1zXsHDHoxBl2Z1SJ7EHvKoJWeYZM69yRkWsu7Fp
zbh9xrF6mi01g9ZvpNFwT+4yyS0xoToMYbU2atn8JXVNLJo7ds65Q3IPpS01VaX65wb+/zdN/3eR
U/1N0/Reff2fH1/N59cvbRL/n3+2SULT/kH/QTfksIRH3WHQ6P6zTyLZCAO0AucGQQAtNeLZ/22U
7H8gGoNPgAyU/6tm0Mz/q1FSjX9gK9LI9kBzASCHzf9/0Sj9VJb8b0dPGoOmAtqBtGPo6Hft341D
adtAKm216wJHMckbJrESGdxRWefr5IHocq/bkRG8bz0SCxd0F2mGK0zMXvKm3YcP/V7bFei7oj+G
oxJ3/EsH9/MncxUaQuScuMcxif86AVBspljW2H5MkbMxIiKY6+bFlMZ9XobPKkZOiCKHPn51sRZb
smaS3Zw5nR6ystmrDhaPxtmXKdlm6rcSf6aOwfQUwE+KQiW/htWDjOaHKg+Z12GBW9G3PZeC/X8C
UtrM5autY2wyysib7H6NUcYTzlMRVr429+jqkDxV1pEL8pMchVd9ap5K8xi1x5DirARDbbIt1IBk
JS+y1zdYJck8D85j9VLnCyjfNR+s5gKKZVXKq8KQKC8frPLRdh8Nrd7NWIK6CqX7izM9OThOgtLw
+hkaRfNZ6NmqGR2ChuYbUagPHWX+pmnzd6fGs03TQfj8Nm1Sv1hE4WWM4whdAfY4lQVZQ3RgGOKB
qBkla/ERfrNnMYnHvn5TNv1+ysgEG0MsnLafFNBxpnwb9m+m029t67sGnKKL+qxHyi7CikDDohkX
zaFHzIaLi7owYvqp1HCFaSiHBvHhZBP4RskTVF7ZBid1LE7dFN9L5yssHiL2sj2N31iqn3EePsbV
nTDf9dr0K10l6/I5TY7hqN43mrPOHLFqcEfVqqfF95lp7GzQYLSJVOH2yWLQP3WuV2OGqXL1HPed
vcoURLPTd9Xs6I9WMylqw3cOrEttbwYr2ejuHbFwuyZ+xcfEUqrayg6lCpReRon0GNiBGYcz8N9q
yhdscEJpd5NbbHV7+OoojkcssCInUIAut7afIvD9rI854L87+VqFr7H7pJrx2VYZ/qnuTdHRC6nA
8IaZNiadjkVngSDNV2mGJSHXz10c3ZFXuZtw3+suGwRSSTXkW7Qlq3h8UfMDXd6KVNGN0swvqUHa
IhTHMSHTwArzK6DRbacan+nUrMuQz5hU980V6sWJy0M8ErqWywMpC77uZsdB3rnmi+K+NWmM/KFj
TSLFqXbjp7CmJZKPWfGZNdNqUpqDkzXPMxskTbT7Rm2PzA9Qhludl2Mmqx2VIpgvZJ7C+HasbgwT
UGe7bS3mzrG2Blh8J3uxLqW2quwa58QOZy9ouXCtpO8WKFiqncoqvVFfBtXd2YzN3WDaW5GpxxRX
W20q99GY4yxSlp9mjT5+RYbAa25/Epvp64nlSf7grdq9FGyzQcqzU4lfsV9+U3U8uuGHbOW74RCK
hxxubOIzIrwVTeC+FXjZyc1UB2czqyYoWBrZmJU7rb/IbQZDkp3xaRCd79jDrqz1k+OYG6f6Jp4O
sr745LO7hlNpI3sgCn20c9Cnd51xAS1+z/hjP7rf+Zh/xx+TxfvugPcLsLopKx2LnkplO4ePqfoj
D8aTLQ89hg4lwh863aL+2GrlfKs5jZdF/UYiUKoUG5fZyJ+TxNKWqi0kKUjV/X6GfVCxq2ZJJCGe
yOmHXsd+0/Z7oO++UmHKdrDUkW0ibOImjB2ht7cC8CUAWXMK77uJLV2QD/C5l9W0xTNV3/f63rB0
v9TmfZYH6yiBYK6ITVZ0FUGGrAINeShy9Q9guV91zP954P82wA60fDaGsftI9uZG36VbNkGbPyPf
fh0MLp+y3KzcrQywGc//zpbL8VMEbax+GMUtfT9IxuWRYceOaClq/1kV/T/9Db+O5P/5WRiJF+Ww
4qhc879eYaMec7kn87WcetJakDzMpu9gn/y3ioN+EJNn8e8uil9H5f/6FIJ7XRhnmqX/LsOM+oSW
2LbeM+eaZZdg1neuGyAcMzdYJU2EJn//cT+lg7+WDIhUqWgWMh8jpt/15kLEsncb86r2wtdx2wfs
0UYTRfBICsNNwCmSHovJl7V7bh1t72LxT7J5O1bluRaWb0GEaNLCpwVdYec+M9pbNT1iqvTD1hfu
+n3f3Bftn35sXV0Kht9/boT4um5gK2En81tBkUHAa2xNeUfYtUvpPmjMENUSU/PJxGJlTQmFdbjr
w+7QKATd9NOSeXPXKm8aIlYw8BhU5/VULRrRH0wOV11+pbH2wDsH2Us0HB311UU315LikbCeV+u3
orwz2msWcJ+bF6v+yJTaR2K1CcsfKYvxgffW7LfteN/A4czrmynA4WscKr2uvaxoH5OywY5nrPNk
OsYAKWe0dIMKdKDXNmZheplNwBuKHh3uswGrinxbCPnOkh3jxdOTygTLIuXDxUhDB+UneXyAIAOe
9KOQKTkS2JZNdEk569doZ6JxVqPXuUT6Vz4lCqT7EHFEtKkQT5pRvAVxsaqrfIufAp7/Huo25EzH
44f9rDpSvOIxJtqBlfSwm9VxTcWzDlFmhzOqW/2aBMAthuJjbG+18U4vpD+0THrtz7Ad9y6JuUaj
bktGfdn8bKbOuVE+yOXZBCQMB+KWpReGpRLk2TnpERHiv6OvwyYncZF025fO+YSFcZzmsz7eTqm5
nspgYyG+UxZGNfK5Lvgo0epbWeEbJFwybwKFUPuoD7Y2Mo52nlmee5Ew11n/XMbLwrvex+xdOyXa
1uBDRpgSKfAXA6cbR/elDu8xTqvzh13xtUPXF+2wH6qG2w0b1qjcMPx46ct6oFwcN2hJASN8xzOz
zarZjKOzV/gjzfm2z9n4qpaXGpZXiZDlsLLLpulYTuI1E/pmsST3cbzLsmIdOV+DY2/nat/1Cf22
u2Hfvkrso6jqtc6AS+lccnZNvxmNFQO0VdhfYv12SAC+ZsF6pE5ihLcZKsOLbWfTLjnV4itxnhss
lOH8nbjmtsYyOVTzlUidHaAEz4nCQ64cex61rP90MWZVc+fnmblNgyvyLQ4+SEI7vLJcSmI78ZfX
BNo/JA5tR4y2ymCcc0H6PAsPOXPnXTfzmudwgDoX2UbsrsHHUy5Y60VnkCJUIB1xTZDTLYFAF6mM
L+EQH+qkZoXP3Qy5pC8OrQ0oh4G6o3bwefp9CYaHgZAXDt/1oD4Uo3Iiy7hYGUVNKdnuGnC7lv6V
C3Xt5s+hU9+0pstcP+LVM1nXq75VJ0hckjdBWMNKyfKN3hnPlp0N67yvdlJonqOMvmxmhFmVhfQU
PWvZGk9iaj2eiWs/tA/a1G905VaLG+gt7pGafBUGGtZgFAPC9A0zfqlJZ2ISthcwf5MkeEOJmJHh
QfCwFVsSgXLwWKTtR1I11h+uCXW5P387/1gLE1HqAtVy2LT9eht1gpvGDdpruyZW2Qd3+2mvR2/2
NF/ZoUz++1vir05bPs38ecly1/6e1cZekNWFaK995AXbJTDUfR+9/oSAdxtt//6zfhWe/7wAEdYj
J3BxTtAy//bFYDTVvWq1V+g4rAuYuaZ/5Gv8xR2LRs9RcGYy2uWZ/vV3x8qkLpBgX6VHXPpi/rtE
3ORoLI6Gr2wgF69x37c8Cbjybv/+2/0GMF2+nmHZAORZuEMrhN3522e3JA4Pbvg9G5FHfljI4ZSR
NEY7F/mJ4h4V2q5m1O/JUfeHhbFXxq3lz8LwLe0LufdziqrXHsoOvop1K8ABORHNRWE8ihbH8uAy
UdO53Orbaar/UNMx0PjPp84wCf9T8S/Cbf5dfaEXdhNYU30lf2bVNjMoBfMsZ/mdV8SaF8P4zt4K
UbEd3AJ6eU+q+MlKuhMugzV7v22atHtJIvI5nbofBYPndaoat2FufPTTrrNvRyfaFzr2p3TRoKXT
kz5oWwwRHqNoD6zORcvavcXgNp8LPxPkArgfXf3Wmy8yGvZpY9Fswnu1mk0bTSGJAs0Rqz8C68fO
Yo/H/imZx60sPll9MoWb+AWzvxP6oS/VLTkwMJ/vw5YCJ+wPOd+DTQU/obXvJJiNuDmyCl43qe27
yXus3oVldtS78JK5YCSMr76HUW7tDMIRdBKGNBnezwTYLOgipnTddQwQO1vh3rTqY84ZOSQm1wHL
WvXgTtGziw2o1LN9bcwfVSmPonPwUeaceHbcQfuGoBFZxxJ9suGGNJ3p2q6eRWJsZIlSsAjqL0FH
YnGook7fO12+F0O+7Vg4WlCbBrNaz5V7Y2jhWlNqrpYQtfDHHOVnS7a7EJAclLVLRGOkMBGI1f5t
CDaFPMUONRCb8gF5a8MUIC/HQyoTaoHXxsg8FscrleYXvwRIoAAIR0AUHxkUiJdo1elDzOKsakG9
yljehPHj4Lq3DcizQX0kXspLWnlyYVhk9SdAIi+u+tWEgGsozRPLmtVyldoc/EpwmhmoZmiQtec0
nx5Iy1hpxkMX6rsBpXvUd1tNMzaieJag0dR+6YLSHbHpqza6dkhdjal9DNOnsKElLj768UUJ+6M6
lduySYe1YQyXvFPsjZxsLj15X7dIL92RPWutJrY3O3DMxmpfdN9FjQNhms4cId5kNJugQm0oPkPA
twlhjwJTvghxLqYMIkopvoX+FAXFfZZw4SvVSRI8xsj/oZf6XawbHu3mcq15uBxuEyqkxcEUwGKq
cB8MlrwP9HaPyWJrDuFmkWLqFLdGjx60O9XpJdA+RXENatawUD5SBXTap0xPMjnYKgXahFfi0I4f
hHPDStK9EqG7y9qiHQgxi/QfJvltgzJsW7SPoJfY7wZcboxJbjpEpC6uGyNDtVmvDfvaJfO+jlw/
60YvgxYXcWPG8r0LviJ0rxF7ddNtbqyJJWhNq5skrYnEHxVjjFweWy7MvqS8iwpxP/KHs4zOWCUD
GKwM4YFVUNO0UfyjN9OT1dmbfnzt0rMlDrH5AQvRs6IbDapGmwGaCcXOarjda3YHyXhLqo4XuOdo
ujOAYo3hc5k8uWnmqez6wLfBY/1hsanqh+eKXLKerj7HTTAH7iXKLKYtw10YNAg0f9S54rHqPhmh
e0oihlzKmNwamVhHwCLM/BE3O5LZZfNd5OJR5PFrxvpj1dbKs7T0zmf1qyO7N4RfWXW3yqN0b6vJ
s2wsoq9iX6cmtebqlSnHvmDzziD/lHOdSkStDoy5OFVYz0K78WtNbdZGFSOAFtyBpPb5HZW0C99n
yuYdIEVPMwFx2d3dH+6mvzrdEZ2BYdDAFpC08evdNA16Laqu/nkvouO/TOvIq7nuE4jWir6C6jGs
0tfUD/34uTn/yXL2Fxc/k3MsZypA5f80IPbwMqYxrK8oXGDbGKtp+BME+Tcf3c/aYjHew+qmNcTo
uIwT/k2HlrCxUoSNu+mbB65CiQa2B4NG3PmIdZOdgvxMHrpk+yfA1m/8q58fzMjA4Z+3AGyio/r1
g52A3bY9jgzmFW/22eKVu24HS5CP30E0Sr1YY/cImt45Kjvbl5794txLRjh3mCc88wlij+vr/9rz
/DcTDWcJliEV0GYFYfz2U/E49kUxyas9HJXsKEgrDf5kbv6LMnXZlyy7CHspuX57pMKIeiDgkTK2
1SMu3y1j8FWw4pfv/bcYs5+lFYZMV12EqOxUfh9ltNFsKGrVXGdce7F6VJU/kOD4x/7zGTVwxxKk
R+3GJOj3eZPmFEWOgfG91w9FOq+MxHpKxNXKvkZSdpRIennLmsUEQY27z9KWOL4J48W5DR+KovVc
rF7k//o9kYFi8arWGc2IfiZkc52an4oGgKtRHvKeFBjbD2zjdhzsO9NItxbrTFQxqwrqZNwzkwic
Hb11Ep9EF9x09ICs832pvQ5afbaC9CnPjmpxmMH0uAyq1RLnktmSLwLjJ8LbrmRfaRWcFaHv66q9
wxu0yUQP5EtfK+0PwgjJKsFfM7Hc3qr8LFnAEfu5tUxipw71fHZyJq3Gt0JuB7VMo+S3tE7wV9tt
iFrZiZHkye8AkpKqNTubvnkAJjqU58k8JGhSQnwHc7bqdW7Z6VRpZIsysA/NaV1WnwEwtvKL1F5f
inyVJdYqaZ8nO/VMABZuheUWxU1dRVsjTf1ggunJhkAA32GkKi1uLpl9jOFwMg1xN874QZsldgt6
io3HvDnl9nuWXhcPRyyAkuv1oXMWGNXsCTcDf/XddnLjZhKRdrS19Sc7uteLu1AjT6/YzfYdIkIc
F+aqUlAKVDhxu7d0oC+0QXKRpIkozKM3W82SkFlkUow8ODuz6jY0IWQVq47FnNEgfEsDjoE9CNwf
uF19NwZSWed7nS1H+mKHlK88H4R2Vc6NUfDSkANN1LLHP39TttXGYODTtXI/4U6SSrHpgHsJHvxJ
/QrChp/C8Y3mkhaHRn1s5mCNPGMbdKeBKzwk50YEw1llnmwyv0sApKd1Q4ohMZ75D5QWa7UDqDrG
rEv2bnccqodWw0AWG2uJ9tzJJj+2nhW15zdG4Nvw1kSXlJ8lJGy6FntFeZsKZxsqD22HfgvnUJOQ
Q2gox7jQ1v3c+23C88EbMilsZlTsGCRoR+oyWdRXdYrDyRI7DUqYudDe8o/ZxoU1sot5K6por7j7
BIJrVX+UjuMl4abLuvXQdetyJKI1VdaAJLcmpTqxuR6J1l4OpTSBrdIJZmrANsNzKF8d9CKZjcW0
/+gGgEr5c9NcjRrcZM8ozrWIy2Gvlj0L/jZ6tx/MedVE6U4dxSrOri2QE9xHqy462Xw3fitehcWB
85/5lrEuYQrHs/RJL/ZE/ihqDHOFYDzj+G3Fb83gyWH3V4eYHsNDzKZPDMa+d94DXG+yfJgAYGUG
zV9E1rArXrsoQqPZrPp22Yupq8D6gTttp3Gk2Lm+qapdhP1i1ojjdVmJ6kdbf5vB84rgoDLM0gxO
AbsnkRZvukDgMvbjqQbHmSvuFwKFu8wwb5f3TDWrzTxO+0i4t4a143dYzdEhSWDLTjki0jtorTQl
MUIoJkf4yBTZYsnMfLt8UdtrI+Q2yvchukc1dgiLfddc9LhVe3Kqs0Zf0ct4m/Cgkqh8jmlFlt2k
mKZNN9ebXMp1kGrrAs2fiPdSPErtxqkPUsLNg4UtmhYMHmLH+oV49lBlbw0uyyiznQldj5241w6v
E2F7RW/v6oRFa9XyEGmnPKwoIMNHw5RMPAkFUHGLtKwr2SR2+smObKBbEOncnmL4sbWeE53S1WF4
DWewkLdK8R27x97AGAuFtgnZ1/KvmPBs8+jOmgjgVjBEFxcNfmGcEfY3YObu3wfBhCSeb3I0Pmnp
oo40fDt6X1wfI2b1FE/T6DxUYetX5B/PtI2DXS2WL576lH3lTrUnSsmcJHZCdnvV7xWwslnuoz/Y
a2g+ZmQ8Co7E8rZdfpvnsbgpSO1usm7XIw3tAALGYHwdbFCm/l6Vr+mkbNijOwPrt2A4NKxhSZb1
Iw3op/40cjqORoOIijbCBC9W135D10JnmfEa9gMtt81aAG1gLbP9KK7sw7y5CDzHJC7K4UGlj5Ga
hKS9y9tLoT7XOOtqrkkryvw0eiCLmnMY8O21MrH3M5rGPsyBvmC8OXFV2EsKS/voeQkwRM/INCOh
iWetuqy9BR7fzkvb9zKwUf6+UXXsclzuYf0YESplauvAdu/15K2tUQnRIw81usyo31bKQ6GjTo3A
JqiXMqDMKrPluN4mjdzoxhHk+6rjrhYMD/vpebQfUTta4pPt90/vuMoCJkF61FKABYwnK1DqMf0w
87AsbFdm8qxS/1c9/5Vpchqw77iNwIxb4bzXJbLwElWcxWblE+nkqnPv6jZZ26G5S5cpJYpWDOIa
IFGVHQomYWjkR7NJgUi/NmnomWrh6/FFSYK1O8tdmT00wYek1bY5f8ys9DG9LiBEXUMTMF5EwCrn
u+UQDa2G1hJ3BS3mTBZtO/Gt+fYL8U5v+m3MVGVF/Oeq7u6N6XGIyFPub6yKvzUvvFUUvjVIPxUO
295urTqpDzNsn9QFCeBfBpFvheusY+dWZcPLeCGOgk3NDRIl1mEyKtgHxRbh22gAMtT5n8Gz587F
mV/mWUJDznhUTiZTepXB10QjBUvBq62HRCGGK2UvGkg/Llw0U9eUnh+gwOS8T9lNE97Y44sOUdmM
wNG16AIYkQcqJBLGYBac9ISzuHzpW+NIhMtKQhVIQfpIl/kePjaFIxOtZFBgUTNj2i+87NzPM9Z9
ehKgjwwIzE8s21si7AFCF55tbwy40vK7BCFQsBNobAYXyGUpBNcOFZ06YNWHYmh2u5gqJ6yPlX5h
czG25HGitjT6tQxcsNxcBgoM5rHysp6P6nlB6x3og5VO/y3UN9cils0AU8FvI3o1ErK/6LLnCv1s
3q0WtKFm781arNzq2833QbVr+uQpbx+RxbSCcyXEl6Y/FJzkqA+WocqAVTgQFwPNim4cEB965Jnv
yu6gs02Sk8EEKuMayT2rFIcQGrMLQ0NooVcm47at4kOuLSM5eZrjEkWR6Q9NuLfF0a1MRIDXhkFL
NHTbqPuBJpq1PNE1vNqxuJQ0L5Xz3MdYxk0ADgWGUYEsSZ4LthoZGwpRXqT9akqHRKmPycRC5rKP
Ce5yCjGyXXlc94IxXSoujX6vRaGHLnQ1oU1gp65e3bH3nILbBNV1NuOTtL8S9tlDO3sSKcXQxH5Q
lz4smK102rfW5eTqa0QwmQ/qmt3AyclUsgvUXSPd+7gGY2skwz0+3kug65Te7lYA4BnYkAn2NYX4
ZLDLO969zhIN/3QWLlEDOMjD/L5wXpT4mFvWIQGZY3TPynwzVYWnQCCouVXmsfJZYUKK/lCbT30I
yOXk7mUtaEX3dsYsBmfUlL+5nH6MViDWjCuBvV82QKB0hMvcRR3v6aice676UHsu9MJPM1K25+SM
FnDTjh2LDYd/l1xGYv4q1zpPKlF9+LprTMMLumSyzqV1FUwPOg351Mz9xq6WTc1BFpOn6ze5HvkW
06EMQHnnZPyiUUOAn10CrkVa7FySJ9qsuU8IK8q1GqZ8vjMEpYEz8i5+l8HIE/KR4m1o7uL4wyFT
IeHJydmb2Ep7ahcShfaDAVCO70Ro+ElVxqxRcRcr8BeQhEdx6rc0LHaIlRTWAxUUtUxJuoK1c1nP
mghncM9q7bopBt9GQzVBjVCyt2i+F8wpc/lsZh+t25wa/U6Rh7KD5YEfuNO3uqw2I3nyTkIOInPL
1vkoI4ZY8E70Gg2nyVHZtH7UUI8qb1ZS7A3SGiyMDMg6dwateZOWd7UCGIFn5DPkO6mluQZdvHHt
wFMG7UZMxGEwJHGRYMFUiOr5BKkXNsNHUBL6uMugKEzDsDf6+2T6lm7gZQYXVfZSCCbmfDFnDk99
9qUp960M/a7QV6n2zjp+XTBFU2IEo521Uxi2ZsNVjh+J8SkoE4WN3yReR9M5SoKNlhyGadj16bda
w22Zk1WiTwwXeMHoHaMa5dD9rPL3tWC6B+0+wgsd2S82kvvYwnR/MrUHN8R0wo1I6RnWQPVZIcYS
wWDJpZ/coG+9Vcr81uX7Fb2CPtXymUHSNKx6EkkN7DRlzNK56dZt/qWGBLH38072QGQpBcfRT00I
JTrzjOxeAWzTzLlnt83WLYNToH70FT7yGOV3ggk2v4PEJjm5U27HgjvFdJ9B59NSvDnVpXUa3u/Z
H2NjV4/Vbpjx6Rs2KnZoEW3pq0221dGZG5SiOoVCoDyYzQV/8MqiNI7BHthvw7iBERT0xSaEqmzq
mNbFiNM/5lI4B9Rh/cyp20TkzOKph56wCpVhjeFiTR96EvYieHsfBZbxAi5s7lWcwG2DBVb9tkG+
ZPWTLGi0Zx/cJQXJS89N0vTVuuKiy9/1viDC8m1muhdXaA80aPI2pILpsUvf7JlqbdLwnAG/NvNV
Cw+lBvbh8BtW84eqAaAxnntTgXto02IO/gKtKJBR90VKS0v9DQfGbHjqXDz4HbNp/VbmO5s+Iq4Z
3ob0XfF3mkZPnfFd8QSkSxs9m54u3vTFHN413oIProaHELkx9W5j3cRkEqjahqANgj9XkcL1NN+a
3V3PfdiASdF7yPi8sw7LnSG76WgyshbqwIurg9cl+TG/iwdSmtmtxhCYNDzzwws24vfctbYpf7D4
KYUHXbQq+oL7DN4JAQ5tszwuTyOgIEFNnqOLF4JbpB83oGpXGQrOXLKwVR7Yifp2J/yerk3wBpvs
c6GH7Zs83eAJQyD5bQ7zyWWvZIlyrcAMGxZUgBkfOgAJrmFDTXp1IomPjd6SzJhuspDtZb6QxCwb
od+bl4DSRBcUzRYbi+bDMA9zQ61v3SWATBgO9ASfFs0b71EXfhXmR2HV/tgE2xDCQpAXazXCZR4x
Rud6c62dKne5nFY1vXaOtc1yu00FDDmLgoNbPun1rU1fVwX85ZovHWK0wpk7WsMtUUuXyoLM0L6J
4C1Gr9h3yPErySGKOkl+5sZJ1+l5rHfiGKh2oCKH0CPgUPWAK2Qh/hSSvQzzft1JMx3DJcoEWXFV
4/cBnGI1Zsk24IrtbW2elgi2YJPvi3X68KdZ8c9J7e8fZSgmk0Ud0TPe1d8GqtNsWRjjvnSI3xCB
fFhaW1518HSefSQffVeShvPRErhysO7/fkzOmvMvvue/f/gidv63MXIQgQPJtP9h7zyWJLe2LPsv
NcczaDHoiTsA1yK0mMBCJbTW+Ppa4Ks2RnpG0atr3MYBjcwgEQ4H7r3nnL3Xzr+GBmsOlYzSrWbx
jtDpWwtlaBo9FeG0D+toE8ufFYIURmMrdNGrSo+dsG0dfC52DgfIl0V0r8OK5hWhz0Aeo8jhfDFL
SG4n3tPKUpd+Jr5l4K7NLtm1FsGXsvXQDrodjfl6kBCHSo3sxFQ0g5m4evdakjhSai9DKyxLXCZh
Qh4OTR6tEs4q0qd4eAHJklePQuBRmn/G4nMVvFnZbUjYgVixHkT7AMVn2BMuI5VrOFQHbFLQKIyB
rQebXmZgEWKgK+X9olIrtlnWCV2FvR29t/UxbcL1UA5bMcXsNG0x48Lvg3aQEkpT9J9RS5fd17DD
pa40eRBp0ZiIrX4yIxp8nIUzWPSqQBBtqRzBhJFxHW8mfxeN4Y3ZPaq62wbFKkRuLIBjUHjI6maW
cH4IbGml1cEX5wRRxesgK/ZjIX5IUs27SW0/rcwCGQvOCjFOj03CcDRACbaa8e2evlI6SmqP06rB
HV3ndbTCysp3a+Xg2RhYhq9WxGOd+XYxhXYXrEROuig7HZXsrIBdLBi245iQuZK6TfOQgxPJtYki
kKYUO1CptLdmohID+tpgfkkeQojm2cicWAY7glaESjLJQK7DKZmst4gzj18VG8HjW5bNU+vfiKmO
TheOB/NbEwRXKfmOrheQS4mPJpJlCmk6mZw4IA/F3gsviKOK73V0a4WfnSquOEZxFjXneJxkyeYi
tk9iKiytXnWScE0PFczUSpnCm7oC9EFfZQpEe0hCZpP01Grm5szXplXLtMTrMRn14U43TVv2ARyF
JZNfepow1Zq4spUR1VcMmUj79A1xz/8+8fpdZ35EOc8qRifWflf1hJWhvkkqkiMFuRs2baaIXn0r
Tw9KyziPiPeEOLPR50cjzE4THdwd2GyKlP3QPcrs0qUlb6bAv5t6llOxXzbYU0t84uCIaRbvQxRN
+lm2RtuUqh1tZrvOqm0HlqShQ9vhfpD6dG7r7OEJk9fDs8BEKCxem+BdEV+EfNUEGbakjI5ldxeV
TEPFPaxwghxWvpCQEy2eigYCR/3aKhDx9HwvNvmmGwaaX+MmlOWj/kLERxVZy86D5t/jUOp12nTe
tgjuJwWW2LvEYchAsBw0T7l0Z+UrURLICIGz3rsSh8auXmXCUC1okAC6BFmSmbcxsnYVBRyO8yWY
Yhfukk2qzh4amBMTPN7L8iKGDS/9W/5WM3NQ6KeTl+MY8AcRfUJNw3Al9PRXDddU1UNJ3EGjK8Rv
HNqULqKnD64GYqUPI8h9VBA9VjLq5HglCtJjV9FszRvVmaAtLmMZXlstcNYeP7XqtsonLLhQ1Fgx
hmljdXONGT0ogu90ubWbO2LENLklnal+eNPiCB4MQu4icP0CPWXqg91paNOU/S9FjCixRPg+4g4p
j43IfV0bplM0FpEB9M6awfH65zbmrfGZpk3Cg1rDFpqY3MfmJpNhYaXYOKTUTpnUd2axLP3SwaV6
16HhrUrvplfi9UjwikX2k0mLp5WpfXBZgZnxdIafdHL8wnJqROCFNN2CEGMmMUFiYtnr983Q2cwN
mIygjC9o7yT34UCRz44r44zO6CUmzdMQP4vJUZQxhzcHaXyMw8qVpccoQB+Xdaeg+CwTGZUkekaU
HgVFbcSbboXxR0yggFE+icX7ON1FPmY47TUL0NoL0XY0ERqwiA0JBhOpdlJrL2f3QrdS+N6kzH8g
uBCYpHfITZ05fkir5BQ175N+0JP6vvf9AzE5dhanm6m+K7qHmrK8h5mToDIM5XUnPAXWfRTS0Wu6
xdyd1H1ARSI6RXGNU3qtMK+whhrk40mhxWyKpPpxRps00zZz0FhxT9Pm1qBHXJGtlswnaOVk0Aax
SDsbvdXUqXYFlcyUf6XtqyCgE+9XFnFQHVkYqa0Z90X5y7Rup1rYBnRtdQsHyAiQzANOe1NgJYoH
15MqO2FuEPo+X/FJlj7/671Rg69pegiRy3rMJSjZQ0QvA+dlfUjXUg0WtJmPZG6bkzdAx9U7xwqK
pEl7Gqsn3MBnL5ibTApcxBCjPV1TmRh6tUrpf34ybziVDeMYYxXRBGnDwCl8nfdRtptofk9qw5FD
vXY0fQZDHOWpwTdPi2usBRfDOYRrJbkTZdhQ6ICGcHRzEetrdQP7czUkiczFcjtWa1rWb+giScqh
a2ZyUybE2BVOiUQkU4SyyKDHj2Zs5g31+rNKLwsxEorgtZlDdSJtLem4qZq37RRpLbEmKFKBisPA
CO9q/b2fvkYp67yFZjhQNhrk30U4TSqCzGFFcghoL0IsJDCkqp+t1Ep2hfQz6t6LKr+hK7WuOwOv
8nsocu6ZGy+58BT29J4485rzpk4PphhOfh5fkQn+IElESvXtBHgxyx86vNVpl3/VDn1Ow53W6iZu
l+hV0SR617T/P8gtf7/aLCn8duTDtB3iSjXfxe3M+6VgC2xUxeC505fg6gnzx6tBXIHFglgAFd7F
1LyIRUyosfA+btHvvNJjWMJ9tINddnM9Uv3HG/n9YvMI/9tHq8L/uph1J7n9qtt96Iv4vlv59jUV
xF/2w8tDOwwlnkGFnjrl0e9XIvJMzgtT/Kpsye0+ZRABjmk3Tnge7ymNwtM1WJRykfXwb0nAtysa
80n+22cLeWvVCDacGEJLoOqDQ6oMNxTNz1KM06io7jQPjSlwWBahB887loyTw/DQZ+vQv0vDhw7J
C/7/lKW+fw8aC3dUxRK8D7tzpv6q4qMo3Gn5Q8OPWY22VodoI1YSXnMitrNNJSNf9xZN7392TPGX
pWrulPHdhJTghU/m8CYqhzgqbqCo2FajLIespj6r9k27kahnjXBXR79UHSRqib6ZEmPgyJTc+2AD
vR1hZT68jVo7KhoBRPRC0WanKu8g69U4nurgSQaJF1Zn2BmxYmxngs0Qxacuah25eNOLx9GH02v6
+8JENtmcrOomo6MmCyLCvLshuAXyZpf9dCxqkH41yc+i6NZaYVcJWila0igSq2aT03oGH/mGO20N
GwdO6BlswBMYCZdhFFg5jvswZ+1B2qNotceOc2qKQZXTQY2QXR21ZS/ODeFonaSsJqxqFaIvOfQ3
IacqOaf5knPUfsum9IDsw81zFIeMuIBKMW7VNrIP2O5Vw+w4cqyXetOpguQk4L5LowBbd7uka8Qu
UK48aY/LG4cgbZriyHrLcClUNpFv7ushsyUlc7WapkNsriWCDhNWrmBTx91yrNK1GEQrfzZudyg/
hP4Uo9nDY7cDSrHPofIMJXOiaGIdtbbNcILA2CxyU3uKE+8BZfwhjGmcWyRmVmRt5q+QVhw63Hsj
JbwoKJJm2QfGUp+thTQIEpWBuwnVOFb0bQfKGLGQzj8VsksR2NSSY9TtVze+GxJ0BeVmiO9K89zV
ew+oTmyg5VDFlAoSDWYg7uespCL3XV8Wlj5MzR4dCENP+o5nsXxOhfiET/G+M4OD6YnqIjewoUT3
zE40fyt2jMVQH0TRV4RAv66rhUxEV9Cqd5m4nQWZHGhxwp+6OT8pDISNKtZ0z/HGEY3p1YgTTwH7
Tj09KoG3yUdOcnS3A3odExBls9Y2RSPvTFjuhdje+6XxrqaWMyeVSHyC0NOOQ6k5YR/vkvYUG81m
8sZVbwhLszmPtPKmZ5lfkXH5WqfNL8Io8pKRUWmJvgQ0qiitBzWiPE/lE0aJh7JJX4Rxnu+m5c6P
mx3smnAbxf05jKwtf3oOknbDbJ74QWU8WGZgZ1Z7hwAYTB9ezEQ8iJP/KLScs9SK2K++JCdicJsW
uXHFGDTozxUNnLCiQ98Oxi2awa1h+scmFNFwQT4MxfsSP1KUEVpFL2kIZDewgC2EFf4HUnyWXmXu
PKs5R3BjcPXc0W+4IuX+eYv5ey02LrYYMgi1vjIh52yqTXvDwXzRuvkG5R1bzLXUhZ8aJjrZThTL
AO20P+RvvQ+dCcbHR2X7t9ic9/JDfAPh5hivWRV2c/5N8Vi9ha1T/E82uB9EW7j2RTSNM8jlr2zy
75tA2RdUEdbwQUyxO2xix2f4ukA8zpZKMNHT7Ela/nOL6E/zIzg1lTh0AlyIMrzsTkWKpBeExXwY
hBH3jFP6iCRPL0IfBXYHTqdUe4zctSsujZ+uaoi4NPiUmAy0C2tBCahINYvxgzJ2A64fy6XkyOtr
4Zny3Fq72MV1sCn/Zhmgvr/YxcFy5UM8jdxO2iFuioxRWCQ2HsXH6CV1JhsB3AqUtr+iCHZKQF6Y
fRc0iuGst+t/vs8/PcXffxfrYn+fui7p6mrEZZqcU6JqGkSq/R7r1IJO7ZXb+9Px5beLXbwyVRV5
vaaOH/1SXI4OEIVXMlmNFYM9W9hc7XD+njLx19Hlt6tdHMtCXWv5a/wYXJCT1Nlr3I1b/x7P/CJy
oN/ZV27lj1+rrEL4MzHF/2GlrWRtmoYQs9Je3YbreBvdGcfxPCxhJS3TU/HQ7q49Scb8Ef54kv6+
pHLx7TWJUMV9On1ktEgynXTD+qOKHrEQMNJAjsHJJZZOCTxuDWb0kNyUMPXN9K7RXiXvoUMRmRFw
6g10ITtSFxO3kDJA93TH/Oe0oX33mdKdbZgfdQjkKmamfpIsy/BYwzMuTVriM4yGui6MxGWV3ofd
fVcKzhwIMAMWqKGQhNSbgmYXVppgnm5Avx4kO67u4WaiXMw3WYu0myIJXpGdmjp130lABNgzsEph
7jbbCDFMpNhZgzf8KOUPeXsXUOEON4n5MFXoidK3K1/kjw8Oaw85Y5JO1tjFY4rHv84Ds+Axbdrl
vBIQCrquaKcsR5uExLtrT85Py6vx7XoXD2oyhqVeZyXm/GYhprdyfX/lA127wMW6ZorN2JtWwe5R
bBCMFq63sZao6wF1LwCuO8L1SuXaJec//1Y3mElmxKgyWeNohzDVBKQSnPwVaSjTUluSTLdMd1c+
5Y/vny4rJoJshbrvop7N6g4qUM1tXI7z6rIo6Owz1ghspGOnaD08jO+ec+Wa86Pwxwv47ZoXVW1Y
1kFLystfJv2TtA5X2gqK5vp/t5Z9u87FlqF0vaRVzfzZ5C2RmyzU0m1Heg1K8J3v5tdu5Y/ryt+X
My/WlSyNjVjmcjN7AKGEgySSWD+m7Otoe/WzXfne/jBNGJKceen82eAOJqj1Fkwol9mTtx4xjC6j
BbITy7au7Xzz4/DHV2cid5+hQiAJ5l/r2xOamN3QsR9xWWhmS5KBd+YZtVgjLuaSmqBXXISolNAh
LNRr4OAf7++3a1/Mv1RIfYIVIUHYCKe58+K5tc1I1KF0dq82DX68v98udvFeGH4Men4qPzq3d6iH
SWrsnrw9VlfIJYtq1e8YlZ3/+b348e3/dsmL16KITKmTcw6MUAzN9KUprwxK9R+X6G8XuHgf4qAt
a5ByH6lA0qQJxtOg9kfO5+nnsq6QiTLNq9ZmqS4JKMDC5JO3sQ57zjWIjbNym+iAaMTGbix6UdpH
H0VwE3+pKMPk+raMEeIwmyrRt1pkYzC4lyiUlTS3zfJZIE/GhOOoFeeoZkPQHgbKz6QjYCd6FY17
uuGLghwSYwRkVD1VRWxLNbhRRoJxyYQNeM7AS4uivwnU5YA5N6RYkr4yRnaZKDjGsBFl/ILKVojl
pdS+/PNXM9/6f3jsLw98KbNwQxuGD8Fc1UQLCKa/7I3brngL5C+ZLsU/X+3n8+XfX5R1sZe2cpMr
hTC/ZeKSTKmF8k6a6gKP4Cbalv+rZevbxS420jplRlvzWv3blpzNS/+xcKxV7lqbaxe78ohbF3vq
4PUlRNDhwyoPHdNHnEBXbt3Pr+3fPueLHbQca0zrFF3BWC7yyEd6G62SNlld+YJ+voxlGqKiqeB+
Lr4gOaW0r+K55vHX9QoBJhWlt5lu5ruWPZjUP/W1lfdPlJnGDj2vuqLEVS/LrGKaCjRJRLQvw+Pc
DJ7BBZu5hlWfg/Uc1YgVcyVc4bT8+Tm5KB/QgIQtUVBerIJaCAogrfP3NH8axaPf30v5VZP/n+8W
n0vEpTW77zXlr/rn25ZCv61hoS1ACkCz5P0uFuDICnduP48uktyJHRsZZrmV0Su5146R85r3+5vN
1TGhwXuUTXDPF99kGlc4QzTzvXOrTYZTrHWFVXM11+6nq9AKIPVTgt5Hf/33bdNoCMii7qCP/9fz
suvd4H9wKFDnE8bvH0aXNCKmuY5IMX75dUWyUte9ZHyZPvqAttt4Lf4pHcNQhHZYqItFikZKIXIn
H6NNlEroa9t9r8BGI0qoIIhdi7qTnN8gYWsx7ZbhY6AAAUEqX8Tjo2w0hxJb6GQkKzQCFW0jw2Do
qZ9TihOU6YEgPLRRVS3ZwVxrbJZ6WW5F37phmLuuZOHKK/HnYqJL87EV650ODP6yI2AmU5tpGqWj
hQ3oC6jG8spb/ud+yQXwKUqazpMh/jEPETOwvc30gTQduNMmgWRIljbBNzyPc+DDtUOH/OerwBsO
klacGRuY/S4exjZJsXzL8wWp/d5iJ7ibz+L5yljOQwudbsf8wpsLGr0rDEiudr8mq33pPQXOtffi
Iq12bgT8/rtcPLIeQlUW0uEj58CDycf2HqN2UX6ZdrcUXf8ZQBj6YwyV9bX96M+F7vcLXyzh2MLS
oBfKXzNiJF6Xyxkf+VdB4nR0dvxl8mqSanfluwbrf/nuICKje8YLChJyflF/f0X5tFFkVfXHHJCo
pKcqfUXXBlBqF013wGL8lK8kBAmJDIn55HKIGPMjPTCTVReIbthi+CpoeDebUSKJsCJB2DojZGCE
y+vx1hZvmeAvSlFYIRDxgdgZuDHE6F4rP9v4PilOivQ0Mw4zL2Sg2jpVLdlTQ3xjedKgCKcMckWV
/L/gOfNRQWnlPhRhBoXnia+lo6uQEx9k1dHSQ64gYdxtDf5exR8a0j9k9min40c9IuldL10BTTeN
vEM1DU7UMU2Rm2MR7BV530/igsEDwWvVQZpVzNh5vMw1lH5TMq22+HyZJm9VYunKAiM7VCSpgLse
PukQBoKuXCo+BraJUjK/B27smPl7UKLrUpMN07ANnZeFhmKmSLBc6f1awZWDtVNTU6engT2C8tfj
NwHRaRi8d+RWTlG2TPzGUaICHby+ypC6JtwIyRLw7rMwdW8IY1qIAYFuEOcurJVe38hpdA50E/gW
U9qCEBqvw8uK60NVFqA6l7X8KCKDFJnSB/ohSCbkTCMiWzjF3V4fjr5I3GtmbqQAfWwu7uaAMw2u
XcRClmoMiUbaRsGxkhGKyordmWc5Nla4BCXxgFrBrG8a7tbQzHOuiovz0o7iraBl66Qs1yI2mtmk
KfmnSNmE8Zfeo77hZ6z3eKAPjmKklO9Q6y8aOCIy2Q3wEmva+/U+U4+e/CtKdyn/j1Q/GGg/iAcT
1V9BoSz0Plz4M48lwiYi3SHQsPt6bxCjaLYPqvI2Tl+DV6DH4IFbtQJ8rcwF/pKRayPUq655bbzB
xUPHj3fYQkUn8EEWqr8I50ZS8hD3u4lNmDjRle6PyG++huwWB0dB9piglItOYdwlw6dMbhvtpdAw
/wyT03azegQuVgPWK0U1Ic5spPJMpxpbW3coo+pLNu5kgCV62S9LAKMKv3uAq2twB1m3E3iUhhis
0+zTrJ+S+qQl6Bmzyg6tdTI8l+bk5OmK5x7ifWj7WX0gtmwzghPzETDr3EKIOCs5QWJsPoUTYV7i
IhsPxJ1dORZeW0IuVq6kmdShmIYPzfjVZF/BIF453Cr6vAj9tsFfLFLzee3bWUkPjEqTI+VXVgyr
qkLiVyIyJj5BwMOVSUx6K2KaesvNTO8JOfnsir6pUB0rZYIJ5U5iXqwV8NX71GP2h/vRmGGMs5DZ
CB1t0NajGLscA5dkYoC+mfadlziVUKwkOH0NlsROTT44D0+IO+WNb7a2ybvYE3Rbd9KmCM2NFfjn
diBlwCOBUBCPOTmSSl8u0jA59ti84WE7GmPRqbiXONMFUbsjsuzLwvE06OJjS36cFSKUG9SVGn7N
c88M44wvD8saiVvCj2VIcgzsDo2qHfu8IotMWjcI8RWldJV5uDm/9oj0JB4XU130YFir/qOuHkR5
Lw4eaBWgo7htMUsKkE9FEbd4i92FwVvRHQXFAA5Cp512cD89zkmEel+tU/wzizr8VYcI39PG0Wp/
ncfWc6D3kS0Q49k3/q3C52304kW2apvf0iZIxTVn6xU19lS2yF9Dp4x0uzVgLfBSWnRu9bAAThQ6
/nCMB/qLwbNKFKuVtyh18UYliltih8szpuFaeGshzV8mNQl63HI91ggihtM+aC86BmujqXcymSRx
7S8NpDQYOt3RwKnXpm7SPIZCeaMWmGcwo5tFC//VkvFW8lUWMuNKLNBgZOFALicOgmqLnFKPF7pW
O7kUOz16XsMN2Y4p+g1umzxErlCWFQ4iFjjyPvzWW41WbOeKSjxneTtHHlo+8Jr5HAqmpkQtlJmI
YmP6NiYSNX2FX0ZKMEubGpLigXhjnFqEcxg+rBvMHJzXTyVfqC81rLDvsvymqvt2bLZ+ZOHdC+6S
7pNUdcenvYBPuAo+ip7lRXLZp20/952h5OAk4PPsXkfMsiUTjUnGeAgopsbnGdUcaJrIBmvIAflY
I9QPeUFENn9xmxKtUIwt/oethwFvSvXXLPb2bTkcmtS4JTL6HannIadJEqLRLSpH91ESA7Ipa2mH
QBlXj8LU+qaqvVMfENOmsbZhyNEZxJVx+O6xy2IBxIiXc6KONl5WO6UV3I3TuSR3NfXShZE7Zaxv
B3IW86hbGzzoQUbnTcaX2qRPvPCOxgdXJn9bMaMgpXhZFWjwfcacPcpZZhIFAMXZtp7DrTFQ7Bqe
8JDOmq9ZhpXSYDYOffApSdE2Nr9I3NsKcgH2EQGHIeRu46sYvjDAiLJbArZRwmUG7t9HNzt0KEbH
LyK8EQD4d14zsPEiOiVYsX8kPWBlai22gzujEuA3M39Eaqkan6QZumFiFLYvjRviP2xtHLcJyZiZ
Vd5BSXkmudkJxc+E3NxAepX8WzY6RCLHKMvOesv7JEvnoNWPsuC7RoQXTU2XZc0kF2aTZNEGBca6
Nr1oNa9cvpJipmPfT7TG8TpjLQ/GJs/9NUyGlcSJomE98KAGJhW0rxZHw3TWG92tEGiICoMe31wY
aNRbAVm9emW3+POEPS/mpmnCnREV6Y+KPkSXjmZz+DAP2d5bSXbmBgi7lsYSSwjoz7eZeKPcB4cr
Vc0f5+uLy17sIUo9mpInDx8kqZ/yo0xFqtjpNl8JjudGRxVtH6Cvq3X2n3qvi8vOv9a3rWsA2JgF
svmrIJ2UStvc9C21zOCgMLkKfpfnntXFPqmKtBMMWVVl4DcXnU4jRnkjcGtrx/pA3O+vUaGyLrzN
dQTDOdaVzdxfUCnltEdsPv5zgrr6Sn36ZxtvFu/9/VtIFwMBvxxLrQeENXc2dNIXXfGlcEy68+UJ
Zfl/Zc79t1idH77X3652UcDIXW7mhun9SqL9QMnvC5ge92JeOP/8/Fh/FKl8KqanSOlkXQWcdHFv
U4ifldbnv0xVIEcaKJuc9mSF30lhQah6fNv4miO0Gnbf4NxMOiTPkPfLXyW9tulqRgYoTNF+3pZK
s7LGDhMJFBnAckA0AQ+cwLehtfWmPXFgXz0iHnEM7Fzl7x1rmFzhONTg5Xl9uMS/RG+ZMKGwOyjY
suUKyLYQuCZu1mgqdpZ4G1bKZ4m4vq30hxKhZk+BYSbiZuh0RxJRU+ayLcveYxITpyjeeBgTcaxg
wXBFzpC+rq3U+iUdUxd03bwIc05WqGbkR+AC2BiFh1E+h0L1ZErvIqccujI3feAxTGZcJ5InEx8I
Kq3xlEmj/uhHw0E201sC4tUQwVXdRSdFwFOOh5hOfMRhTOmKEzfGBBVhbYuw27V4REf9o4LwWTed
E+gWfL6u+oWu/8rp8qfn59v3einNydIuKyHtfwwc0qhrUgVs3SYePv758flTzvD74/PXdP7bOjBG
WgQ7Gx/E/FYQWBvZw5N4B6dgMd4j3soerpX29Gp+WA2+f7KLVkYVAkDUVYjnaj9r6JB113kI0HxK
Zl1ZudZqpq19wwGkcAtxpu3LtV1pX3MLS+SmRyEeJR8LBG5J369WWhsgo/KkQ4vpPvY50FJ3pzF2
u3pwy5ZUyf49swbXHNRlN5CghbQPjeUyhQhkVPaA2QVwxXEgRyjQXmbnUZ8/K/mhZipiWK6sWyuE
jXTWZG0tWNNJSYcv3qqlAISuw6OitIy9YtQtJf6OSQd419kWBIxiRj5gHp66LEUCLzx44kvjgXQQ
svWQRjavM7CGPFyRc/ZSltkdUbfPQwdT3wuJFW+PJbHSutffpEgxDTlwZWhH+CLvQtGA25huPVVy
dEIA8gpGch4HdpMY4JRwPUBjMPkhv2tePAzDC6KmaJfEtkowQOFtK3gHJXoFTZ0gX5LE3ayE9FXs
/O007qvwzUPmjD1UoWtouEbQ7eUhd4hbIup5RvkIvPPW1kO6Z/X6kmifpSzRWckZVXCsUNpT1/uQ
nvVDheh/wrqQdDfKRkhyl1HKQsoOhBf4evxk1rx5cIjLzzE5h/I9rItBRvcqP84C3CB6yPND1Zhr
lQNunmq7aQLhUO4E63HI03XffU5mRwaaTGWPLYCGS5mezZGDYLJNqPNnd69OgYw/dZ0X1WvSGydL
oy9atet2QEstpws/FY7l7OyHStMudWmntUT6cNAcmEsXZ5FHpEfM2ia4qZDJjsi40PEVmrRXYT2E
ycbwH0xqeEWjWKftHz0UWroaibSXoCziv+lm8eZA/RV99b3Bgifvaj3F9bLRwpuBfEK06/lthP0U
yekqtHBvF2+FAJFT7fekZi3r4V6a8Gdnh74rXHJJ/uoMVxbpKWZw9KWXgrAFvzi0yksMQCP2v7zs
qeyBsndEW2JPklUsG6CKWcaeJxkIYuHbmfIJMsoxfSwVyXMKAL0RiUBrRVr+FprQmIUcobHqTedp
mNZdDjpSjl5DNLC6UtvT8B6M6ippKmzpHECjDsXo66A86PGrX9APi9v1ZD7EBKOAiLcVqrMsBxtB
M0IodxKW7cxLboahuy8CKBEqYwa1+Ei0CcyisDSI1e6MyFUBd44xmFbPkUVzNY3MIZ9C82mUyUMB
gaoEim0MryoCSq+j56eREN2RlQsiPOrBY8AA1bxVrH1x/nRQySxHXpnwIxDOvbRuzYfGezGQnxvD
p0y3SZPYTdg6db6OqZGXhHyD/03Yx4QJM+VoBS9p0pw0PVlWCK4DCeNXQXFdGk6PGUgGPdCzsBiC
AhBgO6D2CVAC86TMwet7tW3um/RVD8YtgkuWsZ2APXeUv1SN1rX0FI3qnQVljYLbKZPeljokJnhk
CgL2TP6V0j/1XbSuWyro5t5g4JrXTz2ls9UK1G6HTvRtAbSEMb43eP6HtATj8xxo96NybrNiGYHF
Tb1H0X8chHNclRhmojXB3+zEtQ1HFkQuQpqSkm/IjFe5gu3KyA6cHwYyIr51nkN/Nwm3COkXY/4a
98QKioUdtiiKsYkFBfwK7WUMMEaBMSzNGSTLfdJ2pVmSbe3JbuELX4gVdgO4nR63i1a/B8KEzQ6E
TJE5NVzymC8/wJMIwGWvRFsLzVaFnYu4wHVJWw883ab3KzekQZInkJK0YmPR/xeDxhXGblEBENBL
iDsaZvtDVUf0BEeniLSbbAifu479P0lPaShuc71BWE7XmLhYi61HBtAu5hPxHsmqbDGMI0yPNfUg
UDiNwk2hoaAQhhdLbs6ddmjlQz7eMfvLvI6wEaAqvCqlQfoaJUyvJo7Hq+1VnMbip4QWmJfLLqao
HqnaDCyJKJHCWLmJFfNW7cCnFTUvTiHYJcGV/sRQ3jwbaczZIzhPFeoVoeT0eCtGt6FGNTkQ1sRq
RBraOlPRtWQQ13SJXDjoSoW3MoabsjGpsqrNJPerVFF2RUwoeiRs9CEi3OG9GvJdMsJLVd8mITio
eEuFXHeH6jh3ES3IZAYEYwPIWMaTlFak+cXsU7i0mlA5GJhmITD5RYfaf18Mb3F7EDINSywkNTN2
ywRMoLJKwk0VgrjDVTvSEQ/YP2TcEIW6m3yFLxxKvPVuSW5NT7Ypd6IPrFEH9dcCoWvw+VYYT7I7
jTY+sYVLofwoiltdkZboBD3emDoC1zyJ735wzINTUh0hPvkDCnVylnrjo/dLVw43KTdw9M9Tn29a
K58rTpQ4g0aOhrqoDZyajAWqfNjkTf1aaDAag+xJLFl6a37lSTVtj6ihchKAoFSIzDqKpJqTSLSO
teAhiPqbmNBhIXsoSW7zB28jFtIijm+MPTbMcZGsYh5GXzJsX423PaHyVq5sDFwfQT5ysqBrF47p
usmNtV+rrtWnsHjuEi8CsxicJPB9rC+HkLl8IwR3YXwIR29dy+kx8oa17yunXIg2XWMdjNL/t/Tl
/0e//YdOafrfR79BCnnPmSN9D36b/4t/B7+pyr9UfPWmwcx/jnFTONj2X3Xzf/5Dlf5lwDYVTf61
hfdknlb933xs+V/8CcJziKGaIuJu+jv2TfwXfARCXph2M4eWNfP/JfZNvuDaGrJIIJ2l6oxgVUT2
xqV2kN+sV7IBBe1EltqqFMwOj72qWi6LZPhAEKb8JBm9CJYtE3EwxPQssxrLH7A4P9r4RcO5Fa8A
dg2ZGe9XOInmOip6OBzjHOWQxOQcSBNh2TvCQmVlKxs5qSuypd+OgsrTrMpNATvK0HMwTib+wtHM
p2OYkRLJSTMZbgUrTA9CI9ItHjS53aiR5IVrBMftSqJDCh/OU2OOsPiO0PvaSRqm4EIifKg1s686
YpTSitK0gB3qPRgVA/TB1OE3J33FgbjExtLIRUlzPOlWzHQVt5/Cao6EqhaJwNTclzJa6wHraZcw
waD7WDWHIAXMNFT/yd6Z7caNZOv6VTb6ngWSwRHY5wAnkzlqluXxhrAkm/M88+nPR7m6naKyxa7u
274pVMFlhSIYsSLWWv9gp3dtIOJb1eMPounpOLjEDCQNhnXb6ZRx8xbFEzsVOC+GyWWs0H9q/Bb1
sNLS8DxztVK/0kctOCjhXd/Y9EohtO+BkKobW8+Uqz6s+++94mYfBz8El0J5mvtdHQGstA0VtSwL
HF/qAieukPIbRI+YX9S5WyC+XPN63WxxhkVABs8p6RgWofcht3yzv6BDO8FgceEYyn5YBXXeOMiL
hndWldAVckefsjNvvigdjMtYT6XHJtexIytQc38otIk6DI65vyvBS/5QDRKYljLsRRJn0lYWcXSb
Z7KHIGPoI1Fm+SrK4YVED2/shuJaqWPE9kPPraBX+4IyLm6Z4b6zTP3C0gPUn3jyuNt+hGYtj6Lc
wCw2JBwDhPyTLmOx9dxMh7bbouFGK0uOSYmqERNxJ8n08rOv65iEWEYfP7SukvubEkIhcGn2enAZ
ux6d2SxIJOlYjll7UyA3ALnJbu6DXqFdZ+mT7VaH3oKF6/ZtQXJ/UQaYnPF6FtjTNCLD91pt1HZb
s0zhl0SLpy6fKZT7xgjIU+ocWl5py3eqyRNbkbEE7FO5XZNlNvS78vBmDJXxR5sjhqtiPQCRMCm+
m5GvPFa53X9MrTL/KZQCv6ii/0HTWsZpKJweWWV/W7um/4nWW/UlqpQAOwMf/vBQa5V+P0rGaF/S
H6K8nKJhvddVT+vAmhuoT6jj2HZ0KMwi3Ld2l1obbcgoqEva5OzaQHbkelNJQPVMS+jzhvgmokCV
4M0CmdxnIzVJPXwJ09HwNyiIxgrXdQCYEO59fD/YOMLihtMgsSRX6VjvZTalt0tgjvE2V1ukGNXG
tOvvsUjFdVz03Y+stwfvWjRjcXcSfm9/lQhPfbAmQNPvwqFJjMOeA+wspUOhqoQ2/vykOmFpY6nH
pq4i15+tApmHUyIffP0Y5DKSscbD+6NNP+3taBoIK3MqUs7hcClYOFkqyCdVrIS07kGQeQS1+pcK
O3+f0+9RZm1JzZJEYEgkKnblX1qp/VyM9YfAQhO6LpfAG6+BTn+OBXhk0sbhRhCzIiQVyDiyQAis
rCucRpAE8S6Uffo5DvfKXXQg5wQ403zmsG0lx3zwPr+/nrPi0tvhuftOP18fR4lkeyBWi00DJyjZ
4Fz1CzoZPNPxO4JPfX/Ec/PFQRXuim0KXWiztTXjDOLgBJG1rV3TkDbkjzmZvmEdpZF31bij0PX+
iC9bcL5pToecbVG3s/0kpKm7QrDpYKyrKxch9x/StY9t+72yT674sBv0kdf1FZTHW8odj8noPC98
6Zm2/K+lPv01ZvV816MYhFg3Dgobee1d+F8HZKn27a24SGgUraIraU3VCfJHvM93CPo48kV1QyRC
vHZvXPwL5ImpivfeukxH++ToSrJb26XLL2RdBffdtwkOn2/Il7f9hgvjmD2+/x2U6dO+HQ9nT2Gr
BAwxqyrqEvtBNqZqn4Oc0CaevHyyqwnyP21zJBD39vPCkGeikylk2ZR1DWQauMXXU2wSyw7NopjW
nExmlR2LYdf8AEu7B4Ot0U7RtuWOZNWFVL5Q9p91q16+9+nY2qyZUUEhKUXG2GiY7cpD6bSOt2e7
rTsu0K04atvxatgvdqvOTZkHx8Q4MHRbniMne1cz5ASropW207ESuab89809tI9at3IvzR3o/yPN
5ASNU2cJAncmOpunQ8/OdtrmoYgF0dmbdNFj1x1Itrr2rh40cf/+l1VfF9//DFzAUFSsJW2BAePr
L6srVhBgj0EcIXc9DLthzfPlihb7Bh3AW+gHzgT2hVrBV3cQcl1/TPfZofgabJfK5S8her6vLQUZ
CFMxQSLO+zuRDnteRS1vhbiWgaXOXbVH0I9O/EVAy9DRb6Sn8jL4xNPd31i7iYQJr2bXpDdU0Tvn
qS+3yHawE7GgW8sL63Q+wMPkxQqBJxd5zOt1KvM2Ly1v2g5XzaZBynQ9cUBbCigbsa7/hU1wZv/B
TPw94NRbOIkq8uhis5rxYUbP1ve65bnrRsuRkxqSZIMtnYyAKSfg/e0gzsQW8Heo2elT5odlyOtR
e8HTSTRcoxMoHwFyx9tMjmH9PmZHIOL6Ub8ePzfsj2iNoiGUW3eFPiZt23iXO6jJ3IRXoe54W/th
keX0upnyKw5w0SHuYFgIMOmzOJAkYc/jj7CH/IJ2h5qUQ2PjSv5afhbyuvii79St2ORX0aMB23kh
5p65bVmW32PPlkVURdAYJbfthLtHQ3EvdtWh3P3Fxu3f5wh4mflhUzLfZXErjTwz2WXdcdya22Jn
c5WgML9GHWuZ9afyMWcHztQ1RVU591iozzlVOk9hywoZzbyZgP1Dtp5wvv61sc0/xnfm4f29dXYN
dehbiKHQqhCz54Mcqn5m2iD1ZBX1UF1OnvNBWo9K9qkeG9zGu3s7bWg3iYUL5IUTMZ8mRW8eh1xf
1hubn27oA1+NuJ+d/Iu6ax06QQ9iL63jz76DpPYNMrQOpjOfkBDfIrr2/qzPHCiQFpQpbE2WDXVe
qlB5lqpGA86xiz9JhUrybmzfH+FNNYR5vRpiFim6LKv0ruEzBu5I8Q7Z01qibJ6CZe1z0sYaF4HR
p5pQDzcFcnuadl946cE1HsDZGVH/5f3f58ztRZ1H5bUgkCHQ5i9TX8eErVMMbRVVeMFg8OBGCGKp
8sJnnYEcXs7Kq3Fm+6mwesNvK8apqLPHmL4Y+GCkhbJKgBdREDbqb3agXkgBUunkUhKwnPcneu5l
wm8Ag9UWcB8oSL0Olm1cDGw4foO0a29amGIt5eqxMbYh6jtJCTKyKY5iRG9FdoFES9T34bxRmo1V
wIcl0r2VtVv4nc6uPveTMPmtEEeYRUnFbuI4kMiLJ9Gh+pBsDhH2rABO+k26CRy6kvgArN8f9MxV
xZ1tKMhNwIl4Q6Xvenls82lMzcf7r8CpbYtjqYt25iTp/f5Y5+ZnUvoQigzbBNDB6zVPkyw1pB5y
iExLIBMyqtrmTWqqC4fq7JRULhnefzKsrtmzKKwiLTF8hMNLswONRUqOip7BbZwbmD3HyUKUOHeG
bRNQi4Is6sQGmF0wbRjIqIkM2qo5kv8bR7yDb9Gtjldit8kO5dE/XiyKSUxzmMVFm72rW6oq6ww+
m2Pdl1oYs5Y86qWb3ml2I4/qBigWCk5wvpfi/9tIqKi6rvG4QHSBTTL7co3QVDUYwLPH9t6HMqmI
0Pmre4MRKAkr0MknnvBsEXPLrKM07mlN0AsXHToANlrH1RJx7OxEToaZrtWTl5nWG70noYm78q3u
qAECT4On9ydydgRCisV1SCagzUYA+YjmUtIp0JzoOePqQBft31kr8kdZV8jqoGy9noRaK4Nea42y
atFGpph7bWbjB4Ex1fszmSmSTVEatJY8BSQZGzpq8K/HSaOwcQeDcapN7ygOniTg0OjSr4I7e6Pv
YOQ6ISQ7dw1dcrdEypxh/96MPo+GcuMhgmYyur7qNua2+oFfAXRWcGDf/iIx/u1Ys92nJnBSfPdl
rNYJ9uICFEr7ASfBcPWEftc22Wbt7dKob8Mhy6ubAjCnyftUzA5VXAk7rkr0jl1cYDrP3eZtv5ZC
b2G3nHlDMY6tmLyfiFFvHqaJFEpNhtLbarhrvxg7ZQsJZl3RXli5BA2h79LP+Ua6Gy6r53Ltd4dq
vygYMa3f63CFER1JN4EfwLCqT4fm5NjRVHAp6dKenPR+5CtvI71UPKrbcrcUGt+mGtzqFrkX2kI2
4n3zw9FpUhaYrKoXHZEe/1ooiHJm2s71ggMOr9jVjx8XzsnbYPx6yNlboschptfsCB8CKHhTaoOz
Crr6K3mLkeqdt5htn9k4TJHHuCKEoCs3C/5GNeRZ5DLF3I4OLDilMwPSl7xA/Z9JYb2cCmHZtOio
L1CsnOcYbVemidsT9Qvkk3D92wCdGnCuvzFA4Gym4x9s1eyYXAhl1d+aD/qt9aeY5X97vH+bSiT/
vMe7KZrvNdSO7/H/oFKd/vj+qtnLX/3V7FWUPzjTbHRsumn5isms81ezV/+DtMmk06vQ5+UtabEp
/2z2ij9Mi3eDbcMyUynXTI+Hioay/3/+JvHzLFND+8yWySqN6R7+v//7Ck1czf77tDEyK3fqqJiR
LVKFk22OPcdxFuI8vzQNCBdDvu7SnZftRpgOO4GeilofdflAx+QbekTrk5W6/RVWTked7dtfowpa
p3CZ6QS/LMpptLFwJwmi/FmAAl4F92ghoLPvbeyNdhNuMcSh1IrO/EfkV1fZh6WX0utM+e3Ys1gw
4DKIscbzL12ziCKLtFvm9c+g6m9Hma2rWQ1GOebPU6EHFYEHdd1dKSDWN65D79LBtmFdrtR9tm05
pfEG2t7+P1ziWd5atzHJSvVslXZ1hKXU3unoHlLbUZSPXdh/ADC3HbLIESEcOsTqi0hDNBNGixPq
DfKIBtJnRiB9CZoSNggqkpkscMJ6yMvOXPhVlz7I9OcnV88orDwLy+fhOMlL1fvpgyxfOtNX/X2/
/fk9FFlRQF3YXHKziNz2pkXj+TkUl26Kd0ADfHwqhS5s7Fna/HaY2TXapp4hyQxzqA8a1ABnks+Z
tvJUxFt6nczSGiQQiRpI9MGrVnABNufRP22DsGitF9GeGKrJJLyIQTsbzN7h5P5BcpaKyG+ixXzE
2dnJ3UI2M/NJ+5Z8x6N0XXyLfkzU9fJTfK98/BfGm77K6VcjNBk6VA8UweBw6/N7VLFtz9L0p2Gd
Xwo6IxPPY7jF3WIPrnBZ6Wk6k29Gm4r15FHc3XMtDkD4moi1J1T14QEX19VaXGQfDUfsgCHupsfC
+Ak59d1iD+bNLAmAhHqLmG6pJKizt61X2q4uVWyayaVuP+6nCNj/9J4RqF97yx/RmDbh73lSutBt
xA+gJ1FQkJGvmD3AkBgdysaI1l3WDzr0RwTg01ruLrM61z4EY6TfIco/ROh3h1XaXpi1XkR3Uiu3
d1IahOAcE70fo80QqR3OaGHVFgiUDmWOqY0ve+GlGPUhXgUmsrJROODoi18RQGyl992NhJDPMzTE
7q6qqm4fBwl0raSEnxSYKUiJ0lc/m53SGSuBQPJD38no61eV9L2GPneJWQ7mxjH6Bf4YQdkDM3qo
7OqHkEvbaYq0OzZ1V+tbK2+NnaZK+lWUZxq3W4x9mwzaXHT3g2k1HwgQ3Zc2r6Fqj7LyzQIjjMyQ
kSs/w1oa9j0Qnstc08YPbM5vSR+AliwUH1h30GIb6erZrRKjvS6pTfSlinWwTaohOUbeWfDDTcAO
RtMieZJlUfrkd37xLe4T68KjYIBnr5nRVLVB5wUOoRX6YouIq+ZoQRA2xxpTgwISn6I+xFlXfESj
1xOOqKTmCgNNrCw7NJ2kCjgftlSw/wYTJwYlyy9iRGcL0I6qci/xKqW2nWk44+pGC/vFTj0fdnox
4nAUhnUWHY3WDYBPB+JLOpYlnGItGPYisrPr1q2953jsu6dxBJFZteUIXW6MAGHX2XMje4it4iF/
yIwUQedG79ddRUO+06PkbhiRqY3MAcAunPLLKjAxKXfx+hhI4BzKFk9tKgAsqgYEzRyZkkhJHqvS
z52mTy9TAS65KOPLqBQXYZ9hepJS7Ataf3D8QGq+uYPk7+IKEw+1yKRdq7c11GTMWOQopZcTmsBF
I+pJWezpqxEi6xVygv66qXyUEfKc1sVo6pgQg+aUoyJ9alx2VullYuMnxXAjdRT+SPRkJcCz1YMl
4RpBv24TrLk6L4IQAWivxRSEb3Rjhp5N/TNe+bUJPVcDzBmuVNuvqs37V/nrsMRx5Z3IwwwsCTEC
ZZTZU6IKh8KDN4SQ83gTNvoVuRJ7TLqukw6bMndBy/f1RfkyGnqslm7xaDWUN9lZaWW6HVSAdbOv
knQTG3exuEqDhSv/TemARycpD7Uq6kkyWe9sTiiPjUpqw8OZ1EE34TZZP+m7cO/fLQXXeSaG6r3B
RFB5AdVooEZELDx5XCh6k1Syp62BZW+U+kLLAQb30tK1P8+ep3hqTJcV8EwAMnMn9zw11LorARgj
YD7ZcLAHMUhrtqMRf8+DfGsl0W7E/axqEakwFpzk34Tzl8GBDbCUVIHs2ftp8H3MJk1qPnKor9VQ
qa6z0EgX+KVv13GaoU1pkVKprBmzOyO0owpgpbcGXrlKMLPW5JSW1pf3d/r0Jn11Mb3sdAbQJsEW
rLhef6ySBDeodTzfDDk/KolAnN4V+bEZLP8yMwxv21myAVA/6cyFkfW38yPLsmVV8ERErGdeSQu8
qhgarCvB3GOQNpghN5JfuYXYdbIxPIdjByZV5Hm6VcA3burK02AKuLAnyopFA2xoWD4sKjmAU935
GLV4Slh+Tw0LGyIkd0xHcBND+osSH7vVVAaASTC6HWRh7tzIVb4kBdTkPtKLdTRZceiq2zy6spHu
hmaQLkSt9xvdbJrJB8n+CkKlfkzzMCyv1NSo6A53pvxJCpUs2ySuTvOp4abCX1l0V9w/7QX+hdpD
YdrQbDSrLr/0tYVJn994qO5UoJEniXOrMTYiudW1Yu9Jm9ZypUOei7S7zjPb+1molZwtBJvZg3KK
NmS3GvVLOqUU2eZPrhivFDNLkNN0EAVxjLV4tK8hDKywINhlH9JFNu25AdlagE6mFjARYbaP/Ujr
wqQa1hPQZWrLIud+MUHJwOk61ra8WrKxe7ulSeU1WVUU2YRvMi92tdjI91KJ6upwaA0a+6nqWNF9
6t/oDfLSXr99/wS9jQUWHWACHVBx420DhxaYCsIAT3QAvlr2gB7K+z//7XT4+QaVbd6rUwlitnyp
r7fsHpJXlZ9fI2iLD6th/lD8z6b2UKIP9P5wb4AhtmGhISd0cjaw6G+EST1fs9tCV9fFpryEzoFU
l3xoSZ5RukQZb6kuMUvf2I7swKkOShinJELR93UAKtLKNG2PB83R2gln3BsO7tZHHv3rfxRB/ls4
+xur9s/rZv/vp+d/T4Oq/p6eVsz4O78KZqb2B/12cCia9tKDtNiCvwpmhvwH7RQqaVzlbHGk8H8X
zKw/IK7Tj4W9oNLZmdrifxbMVPsP3k48nCyFn8o7Sv8r9TJ9Imec3FHcgDzAoGFQrWengKWa3VGw
HuVKlyR30yuKn67xDsesKs54gCLf1UqAqfoGU/J453edHIxPkI4FoHY3Uyz3KWGj5/Djijx/CJss
jr8aBVonP9J6nASwcGaUV2XZu0Sj3O6qfe9FIaRG4Lc1jj3oe2kryZay/qdthYZxX7au7t+i/W8g
72C5pvxN9Jpu3BsydtX8n6mSbNy6yFJMuFJFO8KvsKqbBDtX7lDlp92Mnp4xIGgC00ZKZ2xhNRwo
CbYIZBRJOm7MEkT7Kg/NpHDcoY8RaNURH1jDqB/tY4pl8niD5XCcfha9rXnfcznwg8nYzWv6q5JL
Sz7miaqGa6QC5OK6o1ca3Rpl1VCulswsv4t1GrMrX8s6/j3xR0ixPranjiWsrtzGJFj2JtZd1Mfo
4VbwB/QS4IOtth5L7yUw03wth5SqRKV1Z8qBol51Pv7esSb7JGSp70VfQyNz612Go0jyYxRjHVy6
WmUEN0ZiAaEdzK4HmtJZKSoF/F0kgS1fRwKJFY0wJjEwTPbbQHkumlJXHPidtryNvbhL1wHsj3jX
hxjYZqXha3cwHKJJncGXIQfWKc47sSx7kBcQWYJ7b1pxy5J2WLql5QgFvWTBf3ZS5bpO4uWZgQAP
qdE3f0Bhy6kaX5BDBtWojmtMnJRi07LxfIfvnYp1RM1EvvDKoOcikcTgOUHXpMnNMKR17WTsvmpv
Qh2rVnoXKeVO0pTCf4z0oalgdPOKRVAFjFqHMlwVoHkvCjGa36kbpMGaXLLS9vj+ZR+jtI5QeYCC
LR/LvkaxyZB85Z7bB6KrWrB28DQbN0YVclQNKCAq7AMxpEq3Y41yROxZ39Ix+oEEUmkNWb+jKRrL
ECY1dPHitG1h5+MpH5P5ebjTwyBwP4O5wSo3G7M03ZSmPzY7lq78xpb0o71Bn/vCKIMSzoxsNzLQ
pqjK7pJaHlxM30GVkAXywtwmtfDLHaRes3EKV3aNK0gvWQW3owuRWq2bIL/NU+6ftVH6be5ouQfH
Me7z8jaIu75yKt328z0yQFG2K4tx+NBWnYY4do43LVpZoybtcj2XM6ofQY+whD7Il6pmo16spkWN
FFY2GrgLx4gIFOgwWRd8KDn6WfjivgwbSNRj18fQi5sOfEtIOcXFjJQQuKpAHGlf+wwTmRVu5H55
RAe5yxxULUW+q3sDg+maq7NeI3eReg+IrZo/xq5rg48ayaRCVsr1xkEso75dF+no0SKVTbyd3d4k
V9CUtHOvyYErH/riyFtWh9xaQIG04ISMuaIB/rWEC8qlCqro2hoxNVwbo4Ua2diV9rc8riamZlFZ
Lk6jtdzvEtdU203FOo8XGIt35caKoxY4Xy2aaGOaWSacqEr1a9QCMA0qfXjzhzSIkWuqye1Dp9QJ
7o5eGTIPcMPIcQUNUtiMUjOgu1HlnkdrW29xtB2ImdHGSiP+/8RzSUvUfDC1C4ThhxxnpKHKNjm1
w/G+tq2q/JyXIzpoVdFAeoy87rGV5OCjAigOm2mSQ3NVYvV9SAuJ0maupc9GnHvPaqXkT0Wo45oT
EcPxt5RhCK8Kv7GKrdb21XDpgrpLNppW5eHa7KLiqwiBbq1C9mZ8WaIk4OOq7WIJo2YNnnUUlSBW
YUOrW2stbyalwkApvxUZtU9SDlhDO0tNmnTddUqFTlTcG5gqdn3u3cO7Huv7xm+yy9YWPQrSltK3
V2oiIOlqnYy/u9tZVQ0HGzLZh5qAh2pE59kduckQq8W48nzPKA4CHoWxJqXBu74noLU/RS+NPHm8
AKN6+OngvYwPoUup6rrVlQR5HS+NfKpaDZpMBPZaQZetDuXuhmJSH9011EysfWmXtnqEmVXVm7yI
ddXpKWeN937ZCRe1cKn2tkHVyf0RlT/F3at2jzzaSkqT2sWtozGLlerWEhpFRiQl9iEs40kWBjGl
Zp0Yo8opgKz0ZdSrPjnmFkH8JqmgRpg+DtVhR4kMSlJDIxS4h4absVHXXBV4YjvVUFBHEmnUI7iN
Zlq8sjlWFJDIz4dVSP1K2RK5THgNXhITdQ0lBBrixzAA5Q60JdISKZU6U9JH06HWl9s7bmvF+IZ5
bKFBqZfSDpZZTQFcCSmBZj7CMjstTXtvJ5qubC90DltxmXhK5x8qFA7RKWtK7ZObeNljTzkSjYyk
6ajlBVVZPuK5DQY3hqUE+t0vc3PdkhPn60xNsgCd2tAXV6GrBtFRR0td4BsqhZHymLlKQqyxvcjb
wj/ipxBc8gZJAciMGQzsRlVceJaBi/UUlLky2+kdenyrTq0HHSFOZbTQOag1d9uQCn/u87y8F3WA
GEkXSkmIRhhXcrXNjaqVHTOIUYsfTLn90nUAndY8B2L3vlZCjnaQqJ56MzQaqhdTpz8BukY2tu+t
sq6uPc0fcPkJhtG7ikvbjA5pFsnxjyAt4BNZ8ZANTl8gUoQNKIgm6q6d0R1kuRH2vkGL2LsyVGWw
b0TgIQABiVItj8XYuPXneMxEccybHjQin6Gosn0awcN0VKEV5kiJzsy+9Kk7+NemCLV6ryrUuT80
npDYbHWl1LKT25g+of9aByNKAnFm6PBYaxkJ1K+1ZxVsGQxnjfpDb4c69d1Kogo8KHGMSoCVKy4E
61weEP1SCn4Vr9bk9r6SUCDYh4V4oOlZlRj8WlF4KIyo5V6003wsNqmKSyM3imyV1Z37UiJVG5kd
O5ZNpF+1FbV1JF591f4UwENFxszysFeVurG6Ny0fMZmswmPkaJVKghcYSCFWAMUl0BRDCrTwpqr6
ul5FqSSl4CkRMNtlgc1kYlwUhY0RSQnsH/Zt4R0JrbV9o9RR4R9So4wU7nfNl9CM8GJ9X/j8aMRi
DS99slQq/yh5lDjErlpOm4ZV4YgjeWYUenat+5KBCFIH0WPfhlZT7grhmdUmtQZq3qlR54pjG7HF
ABOnODMqtHPZV6l1VVWuDBowTN1yyyHMmmvbTRtrp/Fzh3VSdInlAHT2xOeE+omFRIEbYtRsJkr4
IYMIqtLFjlHCfDZt5vlZHquOAmppop7jjEmv95eWa5nmNc3MFNUVyvaYqVJHwXW7072qwdsnEH6F
TRAdBsQj4za7Cb2Yp6PTjJlB5VwYaVTeN0rZhHi+th1Srr6c9AqiiFTEU/R42gRb7hxsWXKfog49
XGFS7hW7yEga/06O7RqTYD6di5MiN/8uTQe1Yd/0ZWlfUHSx2uJTqYOES376hjxK4SWszcJwv6u8
gWp6bwjZlls/a8PviKpO2jKN2yfOS2r23xz1b1Pe9s+T1A303fI1pGP6C//g7wMABrAB014mbk1w
0l8ZqjD+ACWG+h8cCouX2EmGqlh/yCD0UAGnysj5mgSy/sxQFfUPyl/o5FN+MCmpqOZfyVDn9fsX
kiagEhTqyIffQJS9kupsNFnuZlVyE2jJZdJTMxy8Z5KKhbL3vNhEhVamakomTN0E8OGsiK+nCPFI
0P+5aMwBRQwFhlxc2IeTlb/9Vf49BYvM2twTyGkaBsIGeBgSknnJDsPL1GoBz71A0xDc64pVtuad
e4gu5a2xpRR0lNrDEk3s/OR+jzqbnCXSUBkkMMph24brASdHp6rVhdL9vOo8Tc164b+B86GuNhUb
TroTodmAcgXks1LKA48P6ggbkS+McW4iv8cAL/B6jEGrxqFEvpW3jsfDA7Pqp4UPNC3FadmeWQBg
Ys/TZKHZMi/bj4VVWmHELLQ7/an6VFwjS35ESw0Wv/ug7IwnCersZ63GRs9+eH/sMwuoKDo1DXpW
YO3m5dUxl1O5QAUOuYJLGSKw8XXS0/rPxpiBHiLTqJoqZww/vlR54PHEX7eYer4/yrlt/moqsw3X
ImZke/QAV/4lXjyHeOs67qV9rW+SS3ThNim4g3GJ53wGeUpl+mT9ZhvQjWWSMZ9Bh13tiC3P2auC
/4BevSuccS077SfrpoeEV1IDde+lZ6NcCCJvaq7T7uE1B3qRZ5iizHdPW+ljB/Kchyi2OKR40TGB
mIU34Sa9kxaP9RlaCcOxV4jCE/Ju3k0N7bYLctCgL6DlFNeD7+1tKTsDSggblH6xLPOMg0B0ZxGv
c26vno48W+txyFoj9WAhxAPKVc26sfeoICxs1rfhn+nRBUR4QNUseR4srbFBbH8ahDO/roP0IJAM
t1Bj/IvCki9h+dVIs2MR+2OBtCUBMrKRjCpTJzEwvhZFAH9Sspx/43TQIQNQC0oZx9NZk9PFINeu
g2mjHrG3Gh3hYGSyk+41x7rBL0C7pMt2pS+dyTOxE2j9P0Y1Z7Gzymy76UjP2ZvdZjLtQMJ5fLQ3
NiPCisU+cKdZXxemOk1lHk55RaiUrafeuEVp/PRSyEdFQrqE+876CDwSvafwq7J3ncpRfiIuXe4N
TP2+IlTjGNuGFh7Ii6U+yNlpn/wG05+fXEtpbfOsnKhXQADFSs6zQ6h5xcInPbdTgVnxUIHIBn55
tn+8QfjZOH1RL8IVrESAPTd2eYzYtf3z/RU9Ox3opVwTrOoL0PZ0Om3smU1oM1Kj3pEkI2I2LASx
pRFmsbuQrVBVYz6ZXHqrJMcCjYLh+5M4ez9MJNm/z2IWPtDN7TEbYoyJbTE6EKVy1CgcfzsFav1n
vK+vbOl+yVb1/FfiZaLg/gkHbbYZUa+hrpAwqpEWG80+YoMext/cemmcF8THm11PbfLvA832XBZX
ekYTneh48Pb0zJtxJ9yHJH7KrE3ls//RYd2ojmEea8vfU49Z2I5vOsPTPYTT8T9+gSl8n2z6LMmx
HJjeYrXTO+PlVTXZdDrDzURoKX8sgjfPb5nfw822v+w1FreiPVEJq0/yRjhc+Adx32OLpVyFUK2X
Rjx3/ZzOb7ZHB42EPpte692YgUig9lX+8It0YRnPTkuXJ0TqZFY1v82TKvSUZmRaBcKNYamuM2u7
cBDOxkcacyAY+ecbgyiK5XJm1gxRP3U//WfrB+L0a/uj7zreMd+Y3OD1lfioXsh786uyEJynRXqz
S3+PPXcMbCKAgjmaPCtdG3pvJegFrZtcG47gRRBUkIZ+M0jgMRZu9bPf7mTYWdNR1zKpjkHKYnvy
WIxHN6beYi2QSZSz62ppADIwhYNPPRukMb2YuvrLAcB8tICAtC5LR4cnH+ykjwD5QsS67vHsWSfO
6O+Xnd3Pvs0EPFeuAwgOWA6/PoIlqgxu3vFlJzfwSQOifrRT7HkpxGxkjLERQuBWpDIuFtZ3ceTZ
4fDV0bao7JLCxJsRBftdsA/A6g/SznORu8Gqwxn2XbISX4PP72/nszvqZM6zsB5kXiWlMZ9W4ukd
hTsPqeQOCWAKlLQmzYWLaiaa/evVdrrE0yY4iXLu2BtDUDFR+ahA9vrUJms02auVeVEBdER5wTwm
jn+HnNPBvZEhEA2PH/WjikzrUawbf/UvCCVMV8ibM/V7BeZ6+l0e/xkytJ3Y9tE6vGn3lF5X9i7e
IB2ef1wSgjgbo04GnG30uvFpGwCjWRVNd80b9liGCzCZpRHU16uMr6nhimkj51rtKN7D2C6ZBp1N
m04+5Bwan4LBHkCOT2cFG7tJzSJCzcJ6ojHsSE68sG+mXfjeN5omfLptgtzK/YHRpPaDqsv7UgEl
79s2UHA0TKJy08fD7v2DsbSGs/sYhLM28uhngr2M98tlmhv790c4e+VrkxgL72wI/fM1TNQ80MsQ
ar0lpcqVpUpgDUZN3iCSEo5OLazoRke12bFMPz1YVkY3tKsy+pJZLx2aJqz2QVmmm9S02gUdrnMB
H/NDeariIfIwx8cqvZkC5eOyTrtc2pSNi31IqA8I1hrh5v1VOPdpAXMxChw19Q2LxKtEIryGRRCl
fgitvN7GUefEpYEHWMSN01ZfMJy7f3/Qc8/K00FnkZ7+nSShgU+8LaytRssgwQMYMQc85p7+s5Fm
kb2Va66ahDR1zL3qyR4kawv/KzjiP5Vf1hTxl+7qpanNA7pXh3VJvXRVip9ejjrkaNEyByJg5877
Uzu/SX5/uVks14DL6IHHSEVxYUnc1uIqwvHz/UHOHUN4hlPKrULZnT/orMRqojy1qLB1gDZoWqPT
7GPDtDDM2fc/tEaYrPBgwEzOJhO4RSfFACjhQKeHYN/cTa/v6Rrw74dtcJC3CGTt3HW1hEA9u4i/
x52/6OzIaxt1Kph0a7Th8XdP0VkN1zXqEJ2Ddaqx7h7NW+X231nVf8x2bgUtI4Gtj+O0qvW3MHsK
fH9hb5x7Vvx/0s5rOW5k27ZfhAh48woUUIZFT5ESXxCy8N7j68+Azo29SbCCON33ofWiaGVlIu1a
c42pqmjSEcMZC8z3/YatzaMvW/4Ap7bqnnphEcB0picpjQmZPpsdH5rp5126OO/ftLha0nWqWJ3Z
0SXJ2tdJ6aZV5Bh6uBvMaKNvH1Shy1ONZ/DCb+D6/1FuP7RFWKAgJBjk77PD/zIBF7IGOUMqprYs
eOSLa+C/7SmrMJAGarNsl7nZuIrH1E+4Guq/wtuIOnltKVylVn7a9TfDLeZO3vyrOzQ/isetB9wF
2sO7biure8uU5dGAPGiZqoPbnfQ9JJNv0xec6m50LDO4ovl2fZp/t7+3bkwXgw9vRlxZXWj6Zpa4
b/Bxl6bn2evux6vI6d38AamR7qGcdpLbrSf5xaVpoFPSSbJReLDqL9++TUydpVn7jL0wRdVPOY/J
3YZmtbENXHr7UFeNLbCmUBi3JsS0JgnkIRzJmpnEGCT/SygEt3CIv0+VeWtNFqjdOLrt5XDjnL94
BdEQ1al0UEXYutr2knEpDEfPioFB4YYkk0WM9zSrvTcCpJO+3ziT5t8ZvX8jE5UfJHM/xLnbN8Gr
NAvDxi3vwhJe6kdUbYGTU5uz2jSEtm37bGIU5JTYf+DpVnGqrc4Fv7qxWXwoAGIJv2tqtVsYciEg
cGBClQjxF+V/cJJupoUxB1X0H29M75pa3QBi08Imaon4q31ma532OJrxMVLr/TRWG9eaS7dycmGA
HslmoLVflxvlsMFMreBITp4lEHNYntilq35dEHP/B7n6he9F/T4NLWWjpJBXk0fVahVDgo7vta/P
1ffyqb5lkpjHxVEZyHHzq/BCN90kUl1Yl2+bXR+Zk6iih13OlhgwgluOIBObaXHQLFHDff7ttppa
bQG1nAwLXY/QLdYUPq7R8Xcr2aLIXTgr3/VntbkJmh/7Ucswjs29FcqHvk29AEh8qsUvGfZln3fp
b2B79ZbirBAlHQopQaz1qyNK6shqgOnZaTD/kasQzyGcWhKpu0OmyXO8IwSDfPIbYvjUtfLwipzK
fTSp/r5VpW9qmiLE9EHQRWIRsUr9mygsOlQkVPHL+hDsisXrIWu6a3wfXCo2sAAtI9CyflVvhIwu
fB1uFoThZEgOEmf/+0sG6hcULQOi9BLuUCUeOvk5LLYyWhe+DsOlUFrHIw1txXoKSL02Jk1PuA/t
aaMHDkatO0vQ94oY7HGE2fg8F876d82tJkOKsKmxOiaDOE4nEN+vraZGG/vspXGTgIMvKhIdyfvq
PiFNfVuLGl0KrWMufwnEmzl6/nyWXWyCgwziCKC6Dw9IbYwzpcZcyTbEkYq9Ivk9yKYA5HTL73LF
8vgbUaJsT5X/PhCg0aw6E+ZdORsFnZH3wYN/LZ4mN3PxpMKU1EF9LRlwhBc/yCw4jygdH7vDFrz0
7xvkw4pakmWLvAYO5DIYb6ITONoaRVCwS8iv/rV5T1LEye7Nb/65/VvA3+1IGvxRHOCYV9GtgGxv
4xS/OEXftL9aB5oZi3ldsA5azIAABNrAYHYa5pT4MTR6uzFDL7dmUGyK4gIM5GpBWJlizTDMeNH6
4znS1N86dYWktXcY3V83cFs+n0nSpfZQXotk6ame+YCIIdRumsLMCxqPOwzpbJRsf+nruk3lRnX+
X0Cv7wyOfrPR8oXzjeWx4DeXDOGHciyr00KsoFmLCxh2uu6+mDzS8OCCjzDxNtN/JI9NC/PRzn58
3vKF6yAiUuA7IsWU0EJWQ4x+dJpI0XLpLEusp/3ctQxrKdC/TULre1XjuDEF8g+/H7fEJpcuRjRN
jRE30aUSbXWmy4089nwKbhCk+fxTBxGlP5Hgc/AY3ritXNrq3jS1DrzqwTjUWN8xbUvNcFVMNY+R
lHRb8+dCgOltj/72+M3qpGyUZsb/N3/wDJZ2xX1E1chetyVHceIr3VuouMkuv+YS8fmHvDiDiKOx
UaNQ+wAQUUWU0pXIDGpMzc4rEYJ1R01Kphq7SZtuP2/s0gMNvSyRZSrXUACuj6p4Tqe+WeZr63Xu
Av0RXvr5qrjvDz0pBKACykxyz8fixBOvwv3nrV/a8ZmxYMaXclOqTN5vgj4XDdw+uObOqXYsu/Gq
TIdX0cw2mrn0FCSqwGuF/4gLrTPClWGWY5Sx/QhXo+fvdSf2/Kfkt0oWOrkrPMxnvijHf9G1N00u
E/nNDCojIZCwGlGp+4oFL0sMCd5G3dwCTlE39pyLo/imqdVRImCQgnsJz80BmXNgKXeKMJ0aS5M2
JualGMa7YVydGRX08WjMGcbFaKHsHVy+s1d/YFm05LrE8Byf9C0Q6sVtjWuaKSI1VTm6348jC7HQ
sGtZkj/VTXKqYS2pXn+9GS2Q+XfW5zFZAEkCybzYWa2moinzYIf+yoWaCSIGzqKsWkxM2cXa39ax
ePkX0+PNNXQ1PZKstAJBqoiDjjLmedNpFjkg9NL7/2tmNTW6ppBqOWvwYYg12WtSofrS6n2+y3Nh
sy5++RIfR/C/N+vlTH4z42FihXUk06UUkpRfOAWSuG4nUQVl11+2ZE6XzgEerJTHQqDkMbX6XNPU
a3Ks05ghfFcDglt9ujF0l7ZhjHeYDUw69sVVdwYjWBhPy57R1XehTC+mqj9QooZfplltbcOXpt/b
1lYR+NRUxp57IhkNu99NLrTH0U6cloQiaNLE3pKuXNoy3ja3Gr4OHBFPkyWCbKWpLXfqfZVCTmjQ
B3w+AS9lqVEw/WcY/17F38wKLZAza4prolRu58pOf5SeklP1W7nRrn1jTzUdKtEWH89x6wi/OEMo
fMZ3ztKMD5xJRSykXNd48S/c6/mcBLZ2Vg6YyzsLrU1F8rfpLL/V5Gp/JPUJQEqnybzzB7uWokfL
2No4LoVrGND/9ms1L7O+HcNwopHeS25UdzyU7uRJy0MBrfIWL3erR6tpGeYc3f7EMqMkjiBj2fwq
h7k6bsyRS7ett11azcamatp0rv52KZ5eZBz6fM1ebBX8XeQMX0vTacQ7HEL78maJSv2Ha/AOMflO
r39x+S3vdfhBBlzS1S+YpMig0ppfEB/V4kp2pQM1dDZRy+gXrtD7zbD4xfYQhSLtU5byCuX9Xtlk
IX58ItdYLdjVx9zLrlti09m5OBbQa7eau/gVSZWSC0OVbKxfX9y+jLjMac0PseWcdRTLWMptbWHL
b17v/9QW/qeVpc9vVjqXAx/dNq2UhR08LI480RcC7bb5VcQUpN32xrh04JD9hZBgotzCT/J9g6FS
SHGsskN3oSaf5HJS8VdufWxFG4r1VAvr6973PSPJ6uuS15qrdjjWipSeHTYm8KXPaeFByV1Wxa1m
HYRWMuhTrNhlrxlczcvxofHPvbOoQYS7f3P0vW1stcvkvjHLw3JTEepvmfUgF/lGqOfCdIGmjNcM
lSQajIrV5BRwW9b8ng9ZSMI+UWYPYMDnA3bh+GGaoGEAHE3yYn16p2oYa7EQkaEQ551B7aoOjczq
3X/cypIeQfQLuouMxOrqWDRVYY2az3W1/lJpky1Ri2AMX/9pI8Sq8LXQAC3+dSB9PwnbqE8VuecJ
U3WNW8pfJvAHg5RvXEaWTf392qKVRc3K+mXXWKeVYhx69aGqNbuOBDcU7oOaikXjyEV/1/m5/S+6
9Kax1UIWcC/zJ6XRqA79ZUznQH0Qja1r/cfbFR0yQJIAJTGgc60uppXVtFpgMWxC3HQOHorznVkF
0U0gmPhKWVtJjo8TDkjWknql6Ib06xp2phptletzqBHgWyAVuKXL99Q5bXyljwtHwXwPVQqTjbqQ
tQoe8VQGJ6SlUxkebFJjm/3Wxe3CRFhKlnimoKsGRbX6Ns1IGqfxNcKGBjhLX9WOUyYcUtN4GdXx
JkmoDP18MpCa+TD3cPuCHoOun8Ja9oP3M3zM8owIQaLY6WLV2RhK87Xxse8c8hKoyAI3m4K42oWL
w+esU9BK2X7ZBLavDuUXc/EDTXup+t61iv44U+lxl+tAPeLFQRRb3W43La6iWR4OV1ouztdGoPR3
ppbGj77c5NeA4uQHHEDlcsFAtMZTUWSarUUwAkTVF91xAnxkJSOXWLISo1o9KY2aRXZc6uZhkARY
GlpaXg9Cdj10EKb6WcSpLMkLFw/XwB3brvKKZHJ1TK7wLB06u5i6P0lUUBCtl6ItowWwczmluUgz
91DxUFlZNTfz0XqoKwga8yiMN7WUymdlnG+AQ86nvrNGWtJ+1oECd0TMiS/HkbqPTEqBwygzTtY4
1dBg6nDXADizZ80SYB7oGHRP1DYTayP5VgBqFAexcrpBi+wSL3gvavNnOWyUs6aJVmvDPob6OCPe
xws9dK0qetIRBiZFE2ID2VdOHmnk8sx5cFvqzG1LaWFg5QO4MlIEh7nNqUTkVnczkdE+xln1QzXK
4QnoRmracmiUDvmSlxLBGEorqCuCiZ/aNEoaV7FWd8qqCFyji/5QS/eiKNEr/tLu0A40jiWLXTVl
70kzbB0YBqorzrlvT2g7vAw6jFeYanQ9Z3l8FIdQP6SJ8trl3W08mrPTatm+hisAWGMXp910SIJR
eUzHOTtlgjbeWJjoPkYdIsVUjfeGz+vJ7msx3E85BdfhYjmWM0mARduFAZyiFGTeo7mcOVD64BlQ
xe132pOmdcVeofzcKeH5d6Uh7cqse1Hk+nWQoxtwZ99mau+/aUIuOoOVW+eyEwtHraWfTaD5HgOb
Heo2+WlA19wpRhI7uOc9glSJr9MqliBVV+IRqDZ0imZWlF2s5n5sV20o7+pg1Pkow7TPMI3et75v
7NoJY6bRKMxdEhuNI/QKRWwY5D2EpVpdh2IpHhFQDg6J/sJrZM6ybpRTLE1h9di+Hhc7a6yUg9b2
pRNHXfkiqeVoSxTX7uRMm5xWUBob57If6ZBeV1OpPxaN2Dl+G/a3YWI8EVrW7SZpvzHm4U4PA80T
/aI4lmOBzLZPvNRPXJg5uUcoqz5F8hS4/AMFkKZesAuAjntobkXnTFMGcTeiyMnX1ZmPrl8rjfIt
H/u9mlLOTyq9P2OhvY/k5MaPLIn3RaD8iaUKXwxxzI69OrgVNxPLFaJC/DPrUnXAlNC8raQ8I6wA
XnfXhDm2zFVpVtihmNDgdV0x91krRN9EKYMfIEXCdZWnAJHCzvKQg+ZXi4zAVQcNCzsz1by6bMor
4BLy0ZfAt2ZpK975VuxjRNZVKO3YEe2ZB8N5njt5X4HGeSrLSHUlMbcOKQ7KB8Oao9epjfzGyxSt
/D21FOrwPuuZlXM9s8T7EbtkqW1kp03zctznqYBQ04KtYB4SXRZaF6xhAqYDisgjY56nTtArJEaB
zIV80QDliNskXZ84eWn2T1IOpemgA/DVd1Nhhp0DkyE+R7mivwjI0Q81Rf33SVq0e2vQg1+tMFk7
GA3Gvmcj348YQmV2Iehwb5oRh7w2K2/TUQCgXnWBp0WSeJQWQC56r8QuFfE2LEATKH0IobuQm+ek
MinpGny185RQ8r2Kj/GoQb35VfhpbMdJpLOnSaFx7OHS/Sj6qDyKQd0/W4PQ18S44vqLXGaz7adt
cqzVNn6QeQodJsn6XVWRDu4na4djUraJ3cK6dazOUnbon9mU8+nHgLtqYVt1GT3i0DzcNtZIF8fa
aaWsv8urJvZmoQyA9E7FUU1LaCpWBpW6EMZbtalbZwT34HZZqN2CjYohpWSWG1YaO4+QFqe8CnVH
EyTzPprZS4BViA9TmbX3fjUbx6aa9SPb2IRhV9Ic+iqVUdwoAdpi/qlpCpXYHkiW35dyru3IEKXn
sQ1rB6byaIu90bLvzsU+F0vJifs4PsptYLidaginSWL22YEa+1DLlLrWPDlvQ3L6WnyT42OMNZvG
GqOyD2oCxuxNMcO87qLAFYc+OHICGrtZk0NoOewkSYihTkcE2pbMBP/zRuabY6l9NmKo1n5e6Td8
u+DGimK29oxzXZ6yn0JZgyzPtSZ1JjUXfkM3Lw9i1ovgsUlzWEpsIs4zC+wAAhxlOrF+9pOacyjs
iZFhU8jnqYfuS1woSr7ztXhy8z5tf7TjNP6cWvWHHoXCH9ziR27KXXjdB2OUuvJoJrAyBN+BA6Ne
1UZb7uLebA5BXKTXgQmBe+54skaqmR59X0kPRqXtTNW/F63kuiqveEqEHtRuDIXENP2qjEV5GOPK
8ooiF88R5umPhiUz64WwF34mAEjPwF6sE2y22DWmSbxOw0wtnF4srH3fFzB+LHGw80L8FgrdfBAm
gC9Ch4t0I0jCQyz1eePIQSQxX2vzZ5im5YOhQomaKj//0wWidcS9uwIXBUyp1YOXGGM6T5BKrkos
S6DW/L+pYUddr9WHKorr2xhy+MDvbZU7eZCygxCn8nyCoEcImkxCNzsNuBZnCgOIvJKYZA9Vmpm1
Yxix+dz3ALn2gTLn+7kiTMNmhd4sTHed3A3cJULRRXqv7nCDh+6vsEHJQqzvGJhxp0w9bCBzKI7s
RBLTrdb3KSzXnV5FpSuNeu1hIIRMv5DzyFanmpghWPXIspUmpuxZtiaubcCWW3UK1YWWMoieUsbh
y6gXYg4mzNC+WkGlHIdRDcW92Y1Ne5OBR8hYFVp9K5it/FUdlFG3086UvnBlrn/E4GR33DGNK24U
KZkpJspN1SIei9XGPGaCOpznkXL9FBYT4xy1+1hg2SlZX5yrUA4fYxP6XzGG2M1p4pywiWUxNCAx
/D4BrkGs0taD6qiBRpoW1lu7q1PLx/tGVYKbhFiodGiiyJSuzMGYANYZgvQk99xbHI7I6he3PVOw
FaFkZ9KTCEB6IuR5gp6kzaXjPA0zGHDiEQSy9Ckbd0nQoTGRYy11TAlcL4uIZCr3SkFOi0MvZFiY
gBMVjkIbZV/1uVnYUqYh3BlZqr/mVTS9QBCvitTOkyI2XwdfsTzI4Zl2VglPkxBh1nhgf/g3hbDp
v7WyVBwTRvUmVCpqcatGfBHCqv4TjEJ6nWglR7NsVMgs8raUH0s0KoTSa728q0M1fS7MRohOQrGg
eUtpmLA1LlN8jg1FGhukjWr3lGF/+keXhvrrDMvqNhyC/MpPYus6C5vgjomj+w/MvEw6cBPJl+NJ
ebGapNj1bWw891zcXjVmyNe4kZLHALuZgNEbU+7JYnXWBKqKtGaSjmmdtVeBlk0uKDv0AlU9J9/0
0SzuOba7iG+gV5bbq2Oo8Yo0QrZQa2hvBSwTMociARLtgxrEHfrEdHwOTbO64VZFaUueRsYhlsYi
8EYtAZBO/4LYTkC//YjLAiRUYrXZ9RRPyRdJjCsfUzcwJa7acP7ZMi+e8yRPya0lgvPZW0k2X1c6
hJYT6EDtYaw62lQD3HiwNgqxjYHfdSfU8Ki43ObyYQzJajR22c193QGpLzv52MtlO7yILBn9zPIV
n0wJtBKFRpy3SiKSgYg6uI3XeQnF00NfKr2CWmr7U4fQVfkuGiATW6eJlbyveLuHhnAbw9/61ejx
D9Q7lSM2lugCOIqdrrWMW3hAPHJCSUJ+3LQ5dsJ4h9U7cpWJBhYaIJrR9tKTYcWZF/SjKe5ljs3r
jhQI1ZidqiAWSYsqIDGSDDeZaHK3tRAPCXY7NdWpylKhdqugjClcyNVnMGT5bVSMnJHgjPzzIMXT
TY0GbN4hJpv2UO6akyVV3UHvdJNiMqq7lLqNEYoIVeEkaTTcqcpknvzQF5ysn8yHAt7lKRX7+aTJ
VRN4aQRfSFCF5qhSZvAbqHQW2o2SxIeUQKFbK/50TqaxjoqXwA/CXTn7GaRBrAlsEaz0jRHU9bkz
2LfqKKzZE6JrXR+xrxSjcxXN6p8wz0tsEDpjxxkKbsFQDMeqqvHEs2nmGgqrCjJoWjSvohARN+m0
5kqCaJ3YfpdxL1Kz/BgDwf8uxHHl5WqW/YDYiSmhpqTxDYolPIX8MjumrBQwYrlsHrkoChrzfMz3
Ka8SN9MGLvaJOe2mzBh4kQjCEZ56fjVTFPCriavhpPUhQuchKV5UPoo3p/J46vuwduNx1rhbF7HX
jxK1kpNUNH8qrTTOWaWnh3hSBy51Rt663JOFV8Eqwi+9GZe1rZSJ+ZKEtQK0tS5PfgtXK1C0XsP7
Ug1KZ4a0d5MbZflqTRN3sECQtZuKOozXdvaFnaAIQ20LoxYfukYKrjvEocdSyZLvwCSlfa5U6jVA
teCGtTphAwhK8UesSAtIvJVGm2KO5DmflbDfQfYMK5ANUnyQIHs+GKFm4DdXZU1r94g8wVhZM7ZF
VTqJbqkKlh0aWXQeoOgdhz7sbLGF9OA3BkhKq69dQSmo2xwglnXA/Utn1PT4WPrZ6IHMCg9VI4u3
SiPIT6qRWF6rAJLtJH+MbS1OxOs5Fqd9NBTdSz+F+nEypfB2iiQfRyKh/84DKt9VsyJ7+QRwD7mQ
+FVtw/Y+mDDmI+GRcG3JsLTo2I8do8x476k+66dorRd9MPqndsjTncwvQyEBerQKs+qRd4d8kw86
gQg/a5JoNyS68qgOvVnaY2Zw0SwIC8PJrG6MJJgeK96je1Q//YuQDsMh1hq5c6qi0e9SsYJ3k+HE
ccoJCBQ/JSUMfd633PBv1MIoj2HLze7UjEnh38oSLMfZjqH5WuduLE3xVgK5GLtZgqurhvQ0qwRI
wXoYy24566H+EAHyCaGj6t3kzWUYqB42HnCGG9yXJ8LxQlft5cXk3Z7iLowM27IGTd4LiR/KR6xI
i+4YzkZaek2vp9adYKXDdzJRbXNLDYlR7EzRnwU4jwB1Ta6Lin5A5FFnV6qCPPZ6GsrM2ohcXwqG
qTK1HBRyEAtTl/jcmySH2YDSzHLilkPv/yYEGOxybg8b+YSP0UrZeNvIki9700gLXLeSIhrRIOEG
7avfqR4H8kYrW11Z5bzGdOaTC6XGJl49dal5IEW0UVN6SV30tidr1WipYeQiLzr29Ihjmk0cyXpR
AwfZIzYne2J/pGPs7qm+n4zT/0FsfnkgwW9piEeUD5X9I1Obhx9pvcU5DXuwBGPR4JTsm53stQQr
nT5xB5hFN/8ib0q//9vwKkybsbNkcUK/pwZfkl7x0/2QG8HG8G51b5WoCX1IneVSAQIz04YOeFQi
mCu65H4eAr44UcCYYUYMV/hDOZ1v6DMve5ohiuAOFTtsvaVGvVRTgmGWhVAA8S+MntW6ylK/HeOc
LzU4447ojFOOv3tS28K+8LLmxdqV11uh9EuqsHdZqGV43ywzhc1J0FIeNC1Zu/yb/EWD1m/uinNw
lBxY3dhFHbbqgz7mPfDvfZP5Wv7+TZuTX0RKrjOWY3Vv9Niwiz8b+QF08kYO72+S7n3G6H1DqwEV
kyBS2kVMLZ4W8EqMsI93umc5xTE96BhUfdnKMm91bbVr9WMw+AOaf7vN6wc9LLkTKXsJj6NRM7dy
zR+n5JIE+28aZDXzp2pgWQvkQFtKcWpu17bsRiccbCwHO3uvV7xoU91xQbJNo+iJF9AEBMF1lrdN
A9FQJ/LNgzN7KqiH5VYK1u++egV2dLTczlskvuUezbhOcF5yqIDaSpxd7DlJLBYL0IkPpCXGtDf6
TKJkkWTJzVz6+kMMnnZr+nzYWnTRYBmSRl6Kzfnj/TxVM8jdzaImblxUJtTpnhfnkXQX/DbPi0kz
d6h/QRtbNbraNSdZJ5PU60sBAJySyM3bu1x8/Xwz2+rYauYMNY/Mhto92+isXSjC+kZp1UX/mBS1
dOWvGJryAs38ezC+WedZZGpJPjF+SfoYAITWZ8Cx6c8ZTu+/6M+bhlanuNVkidY1HKh5WBwDPf7a
GmjHtq49H0ErS3/0RSNMzp6dZTVslSVQRdGw4LROpvC93c/ynwkgfRbfp22zD6L7HIa+RLC/59XO
ldttIRMEqk7dT+3OMbzLBASwnnuxmW7sBksX3211f38b6jg05ob1oaQMzx842ipLYpHcN/vFH1XF
XHtLIvphf6MZLLUXGpckIVdeDQFmRF1QLJVD8xx7Sw6ZUIzTLkIvInr//KO+bWrZBN7MHnWU8hR0
M6cEac6okJ3YbBxtTnefN3Pxq75tZ3UCghVcYGeMXHgsj5Nuc1d3hRvpkCgeJGicOZcbGk/k4Ta1
XJ7SW9USyyG0/nJEuhhODMuZxKtDaui0YlAMdlST6K8YP2bz91F/jeXEmwPF2+js8n1WjVHguJyK
1v+6o78fVFwG+6ZDBm/PP7vvzX3h+LvW1u4lMGT1PthtCcA/bNRLrYsB0RAnF6Ie0qpvIy4caUcR
rU2B6vCaArR/NsLp5+edutSIRiEbZlwWHkrr+7UsVjI+kHzArsRIkjtacCVWXeJ83sqFPRMHG0xo
uQLSyPrgq8FSp0nHyA3xQZueA+VZjzfW8MeOLEuKo4b6ERRdymq0YlGLiogUN5aaE5HpfA/yaWMC
LPeP998fqoBGdQq0YxWQx6roy6zbLJKK5X5SklzThRMwDQV6fsnmCTLuNMTJ/p+OGx8ft0AmuEpV
ztqaaSQxX0yLyi9BsGEGqSNNspOY//ixgX7vbTPL2L7ZLaTerPgBdKxelMpd+JXQzkZPluFfj93b
JlYbhVRgpZLq9GSMNEftvqsCzEBiBxVRQ7lwPx+2j5rhVYeWnfhNh6yhmmDM0Npwqrt9/rRsS2Qu
nuKX5FydfTspbf0l8Lasgj9u8FyqTMTeHHPUqOG69K7ZTA0rvIAadJ8Sws8u8QKtp8ZV2Y3xRsXG
x9mOzw0lDWgFDYjba+Jpw0xc8gU6C0onxZtTuKsYmxDqZUK//2i0griKwngWFTXy7/sTDHVeVrCC
bFWg4JYpOGET28gBr17jmaDuXrJi4pjttdk9f/4FL/bvTcurkSxriq1JrvEB8S/Fodv28Y35vImP
h/77zq3mSM2VNerHimxUV9kBYT88R26Dckl1m9c8NI8RkgRxlLzPm73YM1MDK0MwlnLY1XVLTQhg
ZcOMuKQ1dmoWEAzeEK6vbNgpNtDpGTZ/y6FBobi52qfy0cTVBBMHrt6SJz3lpa1+UU+qk3vmMbVH
pztmO5yHEL+4tROeJoAz+y3WwYWlsLDLeeewFZtgD95PHQoc/MaqMyILCCv2lYUdF8o8bVcrfeuG
BjZKnw/rx7c4QFUEbUuRz3KR01b7f9crWpL2oPKKFEgXeaABCUIlIKOLJF6uqTcU+U4V65BbV+Gp
QnxrDr8GRP2mRcYCdc/G7/l4WVh+D1avPH5gWaxJr2IntXVI8o07ZfO9t46Lsx48Ky+vkKBT9uds
8WuXJbFarCAzNHpPrRNBltVixTm4q4NlsUbi9dSQO/Jvw/r7Rq+WV9tnjazWZRYpYuSjS2OxTC3Z
Y8vKnTxuxZ+tJIhI2mLZtjim0IpgPiwr34dYtrZGdus3rBZuGzdB1Gv4ARfdF8yLUjU5of50RsVE
asObTyrxKv4lDjf+3G7Msgt7xrsxXk2yem7VCvsYDWc7HXO1mulVdRNkOCGQeadE5jERueUKuY90
U5bCjYDr31XzYfix3KXui6rkD1XQ8xiYLXN7eVQrk5dae6nbL6xKy03OyZGkWmo64x/9a/qQ/VJY
3Nvu9CsrwGVzQf6KChbDeJIoyvqeJYtLLL9nCBRKdSHwORQESPpJxMpb3RWn8DEnk2CzBseD4KpH
jGsEG1CCfxe9UonvTSj5s50I4SW9l8ly4GzQOHNBrIVxC7xYeZyMjY/2ccddeEmgJ1CKwwYQVx+t
q2KrG/2SsyTJRxe7ofBUm8YWUe7jhrf4yi9wiyXoIa5v61rdNojzKLhV4D8dw2DsvE6niE0KpG7X
lcK4tQzkD0vxfYOraBkCuLnpIVoRTEI2uyPOf7Lcpd5L3uX7f1wygA2yiHIXRBmyAcwv3m/n+UxS
ydAjaobEM3CcnWSm7udby8fLNS0slxqR2wag+tXOMuaJZFigZinw7xQXY8CfBmXEeoulY4D1E8ke
q+s3zuKLbXJ/Ugm7cbteP0t6PLWMcQi5r5mCh1bOUXzrmkQ8IvkJkQrkDWULunppmgCqVxhDgxW8
fkNIiF21FPNKO0rF3PWJHx31UR8fMmTCHt6O4UaE/+Pkp/KQkh3qkoj5fZDJD7MlzKVAe1k0TF8q
xS+OvS8k/3ggaYXqBUKKOsFpY3WpyVNsOvVw1Gw1GgtMoKkNjf1eObdoHRZ7+PrAXUtBO29s1T1e
7B+Tc3nzLbvSKsxY1VHXNc1EtVdMMLUZa/0qayp943F54UGBCb1FRT3coaVAZzU7RasPMY0m1RWe
+59kmpECHZciL+OG9Pj0TdrLHmDy41Zh9sfZ8r7Z5e/fvGM0oM9am5K9L6x6sk3oLHalZ9cUm50L
IdD/8UZJOSz0TU3kgasQUXnfmpFqLabd6J6LHoPVoX/E4vL4+Sq/1KGFE2WomKfwsFiNYzk3SWkU
lWb3EQLhrq72uoaNn6U2z0Go7D5v7O+e+/64pEMQ3Ng58InH2+p9h1IL6/LYH2jNm4CNF/s5xFmL
MoD9chPTuIZNAI90pHgkSXEq3RjPS53Fz5crqQYoCIv19837oMcrIV6aT55Eob5TuJnghmrXcrlx
Mbi0ClTyasvQUqG3fg6ai5Ao5llgl5PQ3i4FF2cls/yN8bzUH7x65YV7Y/DAWK01c26IEyyYc224
CkTppOgd6afI8ZtwY5os02D94YiymdDU/yKQVvtJ2cPBjYijYt426edYUHuvo97nIC9C088nyaVO
4RwO6pM/2MFWc6SBNZULI+eOMaJejjT8RtHRDeekF/zrGle/DWzOR9bJ4sAO6ntZBbiVr78VeFmU
RBGzYiHL6M/ESvfaXjg1t9vFt5eG8W1TS9/fbB+DGfSpOVKHVfdkDhSt47JlfdEVtBafD+KFOPD7
Tq1GMQu6ZhqWqT44/U59LmmJRzU8P1svPHNHtRHpcrVxiCxmph0lTrQJTrz4IZfoOpHMBei+enHi
zFrktc5PQCCtoDufCozlYunM+7g4CtqwkQb6C4pZz1FqqP7T3mo1VGleK61Ge/GxeOj2/YGri1Pc
yYettOjFr/imoeUi+OYrhuMYlyp8EztuitRFs3mH7CXcWUqzsb4vvKHJwVCDiI0Oqxw31fctWYEf
pb64PCGfsdCsKmeoHGlHRN/tHWGRMePTACjd3cppfyxJ/x/SznNXciPZ1k9EgN78Jctu2263mT9E
G4neez79/bLn4KiKRRRP6woYYYANKCqTmZFhVqxFhE6bAPIfYjE6RIvjM9cBbbuIWLZFbJROrGDf
t557WPf7o7TbMrdyUpj8oOgN1TQSdMtZPkn1s6rwSWInpfo7sPSvOQK+LkjefVRuPXgrHw9hIgVl
CCzxv4UnG6c+6ZqAENMelGNXSDudgbXY2YqeVx4AkkK4b0EUEVsuzfAClRaPrubCHvVBCdp3VZ9v
8N6t7Ro5H9cFIq/bifOyn9G2rVqqSoDqE83ep+GXLvhVjlulnC1DYq0X5z2OmwYIv6m5iL9+RWzJ
1RXzUKSyN5ZbJIirB+9yUeLzXdgqxzGVO4A/rvl+PogSjchRmydBErBN+r/6kS52UCz8wlhdDS2K
sTR0jIrct9wjqbhxg1URUiyckqj6QVlNVw4uzsVxI8owKbTj8Qca7q3jOq/2Q/k6uuZZeiuZEnwP
ZQaFgl1xgCEz3rUH9dg8xMctWqa1T0gqB48ZT6rKZbteaRrYMcUXSBjH6Z0dx9wtmBuZHAzUjTq4
cAzL9QKogOZKMQiVlyR4caxEczYFgBki6Z3UDt/kRvtpysGLmakhQqEc142Xbm2HIZtyGDzXCLSW
xAs9gHQJVIxGXS86jTRWAfwIqY7hPH3UfwzuVllv7dCYNBwdxWQW3V5OuiPKSWmtxvtXjfRQi1qX
Jm08ZWs+Cl5hhX9MnW+2ODRlMWlWSV3RnfVIfrWhBzlOlp5+NLp8K9q6zbhpr5OJIpmoiXLt4mBM
sZwYqYVms830I4XTQzR9k6ZkV7bpc4SaLeHgxgm5Xdy1xYU36VslbNOGamFsPdeyKE3+ZyAQun8q
bo3YIuZQSGhWiQKcKrOSips9z+/m0tzLWrEjrPz/tLIIBDJ90rpgxkpffy0Zo5hLJrGGX/eX8vvK
LK8ULVpKWVC1GuRp13e3naZamVMuToCe9LQvz9k+PozlPvwoQhzTnXYoG+8BQHKz3cibvXnfHlXG
0d6SH8VGXrOWd6NB88+PWUQkVer0aJaLCHbnH1E0f8wpLH6xz/W+30e/Ai/eBznToRAq39+FNQd2
aXex1RQTFAYNsBtm0MyGhSU9BrM8nMGgCAmQ4e/75tYuOUwGtK7xKjr/ut5zB+rpxoh48lKHQSf0
uZsDjKzmj/tW1k4pTEZQkwl2jhvKK1X2UebKqZWAcABB33XKocwTncn1pNkoO92iB0VxkpqToBgw
nRuBy8LIUKAbVZF6B6dQcYu/6sfea56KQ5B49ZH2x/H+4m4BoFjEJRPX4StB6i5iSGY6Zri8WZ0A
Y6r7eJfY+zh060ftKDjy2zcHtr4/v5LCKIw4gsGDJ0hs+cWTrgzI4/pMZruZE8y8dtpfDP0w2wJ5
8MaJvEVCi/XRR2KJigrWZXFGZN+yhlIRHfSDcsgQ7pRmV80PQ//ccisVzzw4z+pBPOwVqLdoK229
PTzX5hc3okT6mfidGyEAkwK7OD7lhwTBVOPYnGsvff9v4iVHtPNU0A+C6PsmHeltJ44zVaPeMJn7
DCrnnQSGaSOuXcl6kLcXlM7QKVGSshcHh/nunojaAsME/wrezv8WAS2nrr5T9vbrtNNP25n5bdxy
bVO8kxfnJvdzgY3k3HRByKT9MTJeItgW0jljsurdxs24DVkwBgMHEwHAEyjPLoylalgMKZlq3U7a
jyKeg+fEjIJjnCfJS1MzdQ0W1ApHj7qP/ZUpyfp1KLvyL9OGeJIu7vTZJtk9bPyqW593/TAvro7q
FGamSYUBvrh5kUrSTGcvRMfEXCeyZwwrHbc0LVbCfWxSB8Qf2QoFs0WkM2gKFdWUYEDA1fR9cbSf
Zo/ZKS/c595WmrluDYixyPyEwsti353MVvsh5r0eHqyf0QnlVo/bO7nQv+6jTcGONZdLfvmPucWZ
Mql7B03I4jovekFaex8e9HdwTLjVOd0H4SYF4OoZvjhWC3t5nUX4RHKnCBrWE1lJ7PlRULlJbfag
Vu3GHZXiw8apWXNDl2d58QXH0dGlIuioDEJz2J6ln+IrCikS62g8kCbC/b/1HcU6rgMirg9pGf18
3NEND2Cs1zPEfLgh8Che25tu7Ni7SFddNYJ3Sv1gaF/uL1ITrvyeRRGdXHiHeggjxsZhqcmCpH+S
Ikd90Kdmp9kgVUbGM9C/ZbrazSbddK0qlF+NspFOhTImPxiy9p8VuQxKhtkQWobEDB5Ia2i+ZnPl
MP9loScQNPY7Le6C185Iwk/yXOcnNYJxSGoqZTdHGcOTvGB0HPK5AOwzJvDrBL0enctCm7xOzgCT
3l/y2mcFrAK/N4BHDZKq6xX7umO3ndXBXcn4mONAHtF8CuMNR3gb1EFBBKBJwN4hgtUWZ6czzXk0
HZwuk25fKo1x68QMWk/xh6ehGff3V7R2Oy6M6YswWi20ejLJ9mHhyPsA/VEnfIZpbfg+Kl39wm9x
Do09JRuP2co+XvmAxRL90cyZN8YHpN3XKfzlA1TMjC0m/5V9vDBCnHf9sWYnamelkPBrcX0oSij6
2m8O9CmzM57ub+IK4AGH/b8+jQjk2hTQrHBWYtbzSDZivaqeE4ExFtpHTDufBDngvNefIpBMou66
EXKJzVpcwyvji0Mpj3WWtTKZUATXlOcUCZqrSrJPI3h4MvmjXwLdTpzsO8wmG9HW6ttIiYHKIS6H
XPl62ZbCsG8gPmOPKI+KKiRh3/2dXTsodPRp56PEYGpLafF2TGMjrLCQwSvgK9zvrnTT+PN9K2tv
0pXvXDyBgUKfqGzwnfJDnXnW4bevfhjQRjAP+ftwv4XAXNm4K3uLNymTpxaOGGK52fYhUT2p4bBx
KFZS0uvnYHHFwP7OrV9S2xKqUIDqGHfHa7nZsXVH24NMgmCieTQG79+tjUo5FV6wpcsJCiMdh7RC
wohuKYRYKhwCfL7732vlZrN9/5gQ23vx8OghJC6hyfYVfv+MEBQRpWvD/pNA9PHnlsQUFMN6hgya
cnGxfXG34EwheGj950xq3tfj9CKArm7T+h/v21oLxGjD/mNscZG7mrH8NJQ12NvbXXDqjuZZPjdM
JsCuudldWPEaMmgSoBa0+LjDi/PRg5XJuNXc3Zl4oYeU6dWv6/Q7yan+XE5+7+lVGj9lSivvYTX6
41lL0sQL88vyDcSeCDQMBPu5GUE2RWvjbKcxVYuNPV05KroYYRbNNtF3Xrgox05SqxCoqvBpPGgk
pMWbpDBCJ3m/af/3DXNszxBM/rpvd9VvUbygXyuGopaNDlsCZJUGmKUOl36B2cr5avizDm+EM8/H
+7bEaV/4/8t44WaErSrMGsYtAwRLYrlmI73a6bCBLFlZD4AnajGMFgg+S/H3ixs3RkM4x6LapiCO
vofS7Rskesm+tqytkaDV1YhiGpN/yFous2lJqrI4CCnC1zFsFb41vkBgtvFer+bSvNKA4LkA+KLF
4W9wFPMg+ikQGdQJHrhR9zlcZKCrIZZw5zgoH/i647MWZuMTEqXhLu6q73Me6G8lYtx0LLrGb10G
6IOdPKraRny0VkVRFIA8sq7he0hKrvc7VJg/UOVBoOZEGSP0BkQiRwDS6l/+2fLkQ/hIYBN1LpR3
1rctF77miTCPDAHHU2ZUZfEeKmokh4pIX6BtDt+FntD7hEtxwBcZzH1uJrwrH/3K3uI9BM1gJfaA
+EcKrPNlkKQxYzBatj+MgIUf9BjiRyDwSFyPkWlDZDLKXl2YxcnMnaCHZW9SHsZZ148zXnkjxllx
IFc/bXFUqk7hx0Bj4DZOUR3D0ZL3SVRpXm5b1ZfQl+t0w2Wt7AWjO5Q/xBCXYy73Po4GJe1EAQ0R
QWbSCnh9fvy5wxDtc1QgBFZsGbZpkWF2ksGjZkvtjyhDJLoftiDIq3VO0iSVLj0wLXPplfIE5m09
Z9/is3HQclf9K/+WHhwq8ulLP7um5AWvW02olWQGvBaBohhahpt28a2KxE+6JKVtEwOc93Jrjty5
ib7CrvkchxXDygy5bHytVZOaCn00OGcDyZXri1qNfjcoCsla0QZvnVM/1IYCpaSJ9ulgV17k1FuR
3dqBxCMAOAJdrd+0wSKlhREN5+RqevY2O/JDpDzWU4OUl7PVlFrzkzRX/tfW8pXW1aqpxkoc/r3o
a5Qfs26X6ic9hq+eOtxBPQVK4gavWw5o5blhVhIQNAk17aql+8uLKk1nCYhfrcfdKZ3L/ktTJvlj
BEPgRtS1ct2APbCRoBKYILqJ8DKeTkmicakElXksYyc8V22s/rp/5TY8KvDF63MSlVYklREedXpI
P/03wYCV9CxmLIbTlj9dOyKUJ2xB9A9Sxlq476ZwcpSqCFLttDIOUg+2KUofi7L+3DNPtLu/NFU4
50X8gRzXP9YWzjvVjAJRDzoa8oPgPsneOy/lPvmk/DBemp3xEP+gUkpNsdmVJ7SN3RZdA9VyE/Si
A5oE6VH7dP8HrZ5alW/J2BlYW4ri13vdQDFbwfkl0AWyx2Bx33yCCdg4ZcdyP+7j+q+m94QacXfa
MLxyluDKoXclZn1psi72vW5S2LljIrHBU8Yv/lE7ZV7ihd/t1CuheIIzITpsfesV9Cg4bBr9tsAV
M/OwCBWKGfo61aRAPaYexKrPkHZO2X74G6w9+67vsup9Yp1kcKTl0dr49iveDzyzaPcQJ0AHvrAt
S4EVSikI33IqgmclL6f3lp9mXq22xT7hXaBCl+vJ5/v7vLbNl1bV6++rwQDchwZThYlOg8CFhPNj
B83cFj382uIYDqP8juSC4CG/NpPXchlW06ghcKLsuvJFLT709VOTF7ybGy+yeJgWV0gTFUUG+5m9
p093baqOGi1S40kTYrGoZPjn6AwS8Wid72/cilvVbIGIZXKByt3SL9hFalkVrVsXqQkCGP3UwCA3
BJP3L8xwGCEpMOgWL+OLOEkKKZqYMZkd67sl+RXCBM0nBGnjjcd3dT2krlxxCqU3WYkG96GpDgGd
4nBuDnDQzQyW9GVyaEfBIXl/VSvzioRl1GQZiSSdvEkaGJQoYLNjPqBFaCf0nC9T6jKYN+3t9xCP
7mA+3VtecqzxMUW0iygmwTp5NPf3f8bK4Wc0HUlhHiyGJpepS13mYRYZOQmtqh+cSYePrLC2IPZr
z9UVAGZxsdUoTU2rpHAjCKUGRCV7N/1suzVlo9yTPt1f0srpvzK2uM+SUtfsK/mMpI7D19g0i0cK
qtpDljThvp5H5Rj6dbCDZjQ7pF2a7+6b/x3FXN8+Ek3SHApWgvFs+TbnkjVGcPATqmrGy4xAbz+B
tNc/lO3HFs1m0B37PFd3g1If71u+9TBwJiigpsDkiI75YuGZqreRmvMtJb9QDmSl+YnJgxZEUzcc
x7EujlMVbglG3QYHGOVSMmeDYoi5fC+aYFbUaegB4Uej9KWRLOWnNMyDK2mzflbC+s8ZYoQ9hsBN
kQowt3Ht22arHvxOZTik74afodJnByVmEFObC8+yJ2kjXVsp5WIObCl9UwovN9MMWTg5Neyypjv+
7HfRKT1I3k/YD5+nXbaLDlsZx7o5BidUE4gbRclFXActazvbpZgAf2if1P2MnlKz80/TQd3FlI2V
DQ+++vEuzC3upT2jd6ppNZtZ1Q8x5LB6ctYq+mf9X/eP5kr+xj5eWFqcTahZxmT0MzzAc79z3OEY
vc88AeGwv4rYaXsweKViLSwSwcCPQbFJE7flosbkW3FNmIFF/83pXPOBzvAOgNqEegZD4AIcE6Oh
VvyIftxf6q1HBTQoG4zg8C+Bf762OwEstCRGlt2wbepPFcSKp6QLh63g8Paxujaz2NCEaQsqlFz2
XDoowzElLWao4q1XT0O354tOB/MwnQCJcRf//xa4qIEakYzKR49le+w8LUT6IP9638JKA+x6cWKP
L74d8PG+qWRMQACbHf0jSl8ML4WtW+8hBd2XLl0HUPmxK7vRrjv9OQ4O8w59TCaOVYK1hY8Rz6Qt
kZ+7tjWCEimtr5Otl0wi+D9CQ9kCjYkvdf1eXFn7vRkXi+0SZ5TkShzUZwFxEkH28D/KdNvoopVB
HEpBFOLgCgCZT1njemvrNG76OWDoQD/qfw9H+6wci7PmmY//B3m4tQfp0tbiCiqtVvpNhi2FiNor
zyWhKNoM44fyS8vYiJCTLp+ls5y5WyxCtzHA9SoXOZsP43P523KMqKbgtuoO4Sk7/HkEfG1mcVBU
JeuinkAS2txRcashfjOK6S0zk5/3L8SaT7nYyOWzEBBYR6nNuFaA3Clpm9vMWyXijW91I1eUJmPX
Vnyraj8f1H16iCTE2FpG/WNX0FkVO2lnvOsHaAoP7ZZ02to7dLm+hTOb63hua5tHXQm05gRHNEof
eljsK19uT3UCD8v9/VyZ3Lr6cEs8e2GGehh0rLZ5oP8A+1nceE7sWS863F36Ic3c+CE8tsyqtYfq
i/XpvvmN07lkmIHSt0P+BuvxWej9/Zd5bVu/cO2JuNxV8fcLx5JGodOgYoNjqT4ryd8pQPN8g3Vl
9V23RfoCUB8k72/ihAsbee6ocPcTsAhtDeNgfBVsh0J/0qEXpxzjD8p+evxzmhW+HkO7FsJk9OCW
EXYXq0Fb9hgd1drat01XHDrZ/FYYaAM1ppXs7n+u1X28MLd40aVOiyorZx9hTHehq9p30ttEtem+
lZUmDauCZcs2wFwxbLHwzGbBhGLYYEbMWKS7+Ue+A87LmGRwzghuEQV2HrLDBIlEsTPf7htfWyLT
wphlaPiWt7LzHXvUEVpwGx/0MOQRX+zc/EHysPHYrdihssOAK3BvojNz8bCbQ1xCxs3IPBplzi7T
ZtQei7l4zMpiM3RfcZpUJwyM0XGBnGLhnJNAKtD1oCdsvUoHSmhMOsWH6A3FBKTXDtq+rdytkt3K
xQYux8QKfCFQbyyBO7HeWRkiA4K8rjrAU76HEOFDZMKpICWo9fZq8s5Oo7+KKPty//utlO3gVxW0
OwS6aLUbi43tciUK7IIgov1qufMu9JTH8jB+YorRq3ZWDWoPJXr15LyrtgLRlW1mSge2BRJPmVhp
EQ5KcZ20JUQFVCmnv2mWWIWb7wQJIgpN6cP/baZs5RgBSQSeLNZ7OzlgSU7Vpz5oFC2Y38t98zCp
KXxPRvLt/rau2YFcCQoQYHo61btrDzrn0KdPPaVfvWwecz18ai1rr/bqx/tm1tI+SgaIAlP+JGo3
Fu9flYU9Ur6OGK8akc4Cv697CQOo1a55QuEFFOQ2a+zKm3tlc/HdpnEyUigPoDcz9XdVJe+Cajyi
VuFWYeDdX9/aEVEFyShdLWgklgBkuZqksAbgA35H/txJA5olKqO2942sfqt/jGiL1NnqS3MoEBvk
v529zlp25EnwbG1rtHV9LcyXw24A5d0yFCvT0ik1pLXcdNJ2UPdDZZxtbNdadAKltwa9J9VBMshF
3JzAlJ/SzGJ+/AiV2ZNyUs0nSfbKU/8QvpTfBZdQdKhzL3w2vkV/K93+X+wkxXSaDuSvZO3Xp34A
ilBYPQhuEN6HIH0p2m+dMe/uG1lpq0CqQCZFr9MmT152N/y0CQatwT3LD/0ZKQz5uToKp5G+1C/x
4/gsn4LXaqOcs3ZG4DvAUQEGAcezuM92H49lFHGftbnTn2JLnv/qnB7luKDdAnGuXS9GZETfkcmc
G/x0mYwC+qQw9hrtbWtv0DKizXowmnjD9a8E7o5GtVg0TeDCWKqnRhYqMKAKgHlp2S6lcdMzeGQP
zMtojyYV7PufbXUHqYOZTJ3CebOsF2eFVkxShrUwt5EPmXjhjEM2tBtHcK16I8bCiIjoReE3FmdQ
6rIpnxyg0ekTLYwzKAmA/fmjQacPIXr7aywabo2X/bi/vJVKNVTIssj6iU+YN1p44l7q2jjpBlh7
otJ56sMZQl+pQPxN7fTuhxlosI9Rtjtpsi+/H+wp/BA2syntUhV10kpo0Nz/QWvHiEYytQiCa966
5T7oQaWNgPzcOrF+MYz0H62bfg5R8fcIsd99U2uf9tLUIv5ErbYIo7JlOkfP0VON3Wl6Z6J28y+s
oIhLXQ44J934a+diVxNSLcwBuehhgkn5GSFhncjJxjFdfVFhbPlfM8KNX+Ql8gBaW5aFcO0hmtEW
F74F7Uu02Kj+/Z/m3Fe3jy4YAaBhMyO9cNpjICF6aojhpmH4TzT7bxVEQvSslC1I26oheC7pugEU
wnteL03NUP9EqpYObZWMZ6ftkh2iaR2Cus3WhO/q6RPAXzgtGb9bsrbYSFM1ocqaDM1/1xa+J9n9
dyQin5KyO/75ueBNU+ia0Ey8YdgzJ6edOoAB7tSijZcpZb1ruzZ5msx6o7q4tn808+H0gS4FUIj4
+8XRmJktHzSHE0gf8AldiZ9aqr+kKIzdX9Da3kHPDa0UVcRbaryU/D7OK1IqWhNfsyJ+RY11r8kS
x32cN+LUlZ4TiFR8lsN76tySLkVj1BQFLTxBHRTFXqbK4Zc4s4OHvtLmD406WOdAUcOjPNXqxwz2
e83z/WCLuGv11oFOpRMkZgpvwETdZMtZ1zPRO3j2ewHxqTznpTn0e3kHUdhu63iufUnHhPWBV8Km
3b34krmtpBwbVi1V5cemNmIvRUkpzvs/VwsQXFoCOwSMDk3nhdNS00lJMoQakUyqX1qh66wrPmM7
Eupw908NeCiO36IcTArOAwTfmgGqefECtbWTt0Vn0AIahyn2mPuC8gbzsrIL4nZiFmRSzyiQBS8o
Nkofm7aVvSCzuse4HsMXu7Xk2uU8FufRKRjKhZlZUfc8LeOvuh3td8Qr6ld78qXCDZFEe40Z13ML
ZK1OdimnXyOnbBIXQiEZNTFdGvcIhCof1Flh7L2oqux7pScq3eostfZKV3UPZRIFL4xMKmiCj9I+
UFBoMbPJ/uKbjfWXHY/ac6VkkeVJkZa+g4w9Ais9JOAgwngeP9uJmXSuVoz+u7hW81OWas7X1JDB
//ij7b+bYGDZSygVpG6W0paHxzbXtb0em9EHxmKTg4ac8MNQFtFzq4bSh3EsnTMq6K0L7NE6ln7M
7DwovvZXYef5J+LqqHUHGXlq5KDZDr2Vne8o0ynnWNWb3O3iIXjT0Zx9Vmj/n2pW8YRaefQ4BUbB
XyvoRgtnjB7UOS3Pkt/Zf/uViVZzNxU//DScHuJukB9DCwavstNUrzD5fEYlS8iVOSgpI0j4GNY5
VUYGaYClNg70aBSD9mZhf9SmofayrixcZAz6rxIJ8GfZHKBMVPPZ7QoRmPiBiUankrebxbzbk0et
hOIBRSjgKYyxXzvGMpr8DNlkvL0+MxFr1vYDQRhd+2Coio24Zs0WylK8YDDiQcOxeMRGWG5mFAVx
wgiwRzF3Sc72lrQF2BcB/fVlssGLCm4sCGJgr18khYUe2NM8ATSv4Kr7Xle2uqODgyRrkTrZESm6
eF9ZdAVbM7ceDL2XttjwbqNzfgBtccg/eNyYFb/eU6sn6E8TIE0Tam6emklviTmJYcT6ARK5M7KZ
zZ+HPpTYqD5RzKOUiNVrk8EQpLac8hkFXq0/T2/hLgFeabvxo3ra5sZdKT0Je4wXwi0F9mBZJCms
JlKGGSxifJZeEaWMnqsX2G3Bx0UgywMmnJlYg6/iU3LY1KJa+75sK0kk8TpEAYsXICoNZc56EKXW
x/7J+YGA4fBheg4P2ovtfE4YPBZTwHHwMZM8a2D8eAuxdlsNYO3gImXyoRW4ZzWZ2myHoGebUtlX
ER81qvb3X4R1Ew6HFwi9oLG4/pylNtSN2WICd/E6B+G7yQoO902sXUYCSUZE2Uqh0XdtQo76zjdg
4nD1xPieNdGrpJffw3rYaBasmjGAdlJIW5lCkKwps7VSgJuH9ludmQ4jlNpLovQbiczqjl3YWbyg
aRjGkOywY3Fj5AwTBvSwwm//YssAvYHmg56IM3C9ZUoS+lY+9XyVlJFjZa+Ov/rwz9HgnC5gIBAu
cb5uCFLMJEZTqMWIKn3pkp880AgikcKg2+WrW5n96q5dGFvsWpI2jkFSTw2ymtoD4U3hjSoSxff3
7TYqZknMTpHVG5bBDND1vvWZH40Kuuwub/TgTlYR7FQ7+K7U47tmtIaNaGrL2sI9ZFGG9nCNewjz
7tkxpnNZnhXTp8+YJhstxdXDDTqaqjTlg5tSccfELief91lR/ZMhp25MoOMP7cYdWv1K/5j5nQhc
JC+OHTq5nEuc7aA1zugKW3sG07eI9VbKIKxCpHxEogLzvDjeSWuq0LqwcYJWBrLT8tCfejTwsl/K
2zZnxNojyUMFXI5oAAZG8RkvFlVVTR7YCUWOLJTlvRrbzFZMVsqk9Ug5Wlc/oiS7ddxXKkwUOHUx
UkKVU6HGf200VJ1BJ9VkFvPv/GnczTvjFL1ptdfLnmohdal5glUGSnt96w6sHJVLy8YiKLF9JgL0
nuWicR54adTG57qeozMarluV9y1Ti1gA9MVQydVI+SjoFW9iuPvJrGcUq8p8/HT/Zm+ZWviPOZF6
egCYisbMzfoeOZhXW99wHyuJ7tVXW8ZTsVT58WRjJT1XL6jQnX7OHinZsdlqa624DqiNQC7T+IVJ
eclxNNWB5gfzIGZVNPAQvepN31NgSMFDdESAZqe9ldFpWy1xJaAxgB/DlATA8VbaSyrpe8NZzgfL
DOTLHkJ5RAo5PZtB/WPWqiOd1Zexl7e2dXW19PHplorQcVnoqYqplwhMtd/iKRlTF/vgYYDnGJCV
gOcFH8O97G6RV62dGII3anSE6DS9xd8vrj211bHQBpFftE95XX6bLIBAVr7hmH/H+IscgFxGBd6s
0bK5mSBvI3/u/DwTR6Y9R/u+deW/bGoGxqnpd2rl0hT2WioUXfvcIlSfMCoIFsQ1P9y/H2tbfPkz
Fi9fYsRK6qSU7apReXUSFOXnj7GqpW5jbX1NcauXK7boskMHRg3hBlquKvAAZ3VCIgddTH/uwD8J
mt7hvI0xWUEt8JD/Y2vpzMDm03wYsNUzDy0h2pu95fQS9/Xj6GWMHejZoZY9X3a7L5m234bMrjyI
V/YXHm6a2jjNBaFSotb290ZmXiWCSmbj463gXK6XufBuUziYetKwTOEOYvUlcXbpb4pn+TBHXjUc
C7G4rfRiBa1nG1DkUXTipSLMXDxSfjondgDH4v98yeY34bLtdmf1tOXx1m4j0xW/OfJ4DpdNR9SK
+8SOBcqlcMJdaLUPjSGd4n6zz7B2EZixEFkT/SMacdfXvp3GwdIk0oB5qJ0na3C+dbYcuVWjKG5u
R/Hu/r1bOyBU5VmZDG78pkhYhK0GNXBJfywwnueu3gVBsGFiLVwC/kAYAQfxb46t6yVNTp5FuSgp
pykDHQUMUfA5pyktuTH5ErdN+x9EIKCrsypr16C44I51/FfSBv5HdeqNjSbn2lkVWSnDB+CfDUbs
r3+NXNRd7Xekc73/EH0WlF/jyT8E1in+Pu5/u/N/UYmFtf7C5MKVW2MT6eksMkiKsDrsbpLNcIW9
sbKVT/nfsJTxShKiZaWBjmQcWfBLuLJWn6n7vObd9McAJeaZxIS2cJ00ABeBb66XNa1v6jWmkht7
YiXtudMBmcTOpGwkJ6sX7uLQiHty8fz1lIaaxpeZvO3i5zpGnqEzXnnnt5CdK3Y49pC/AS5BNW85
AS4Y5/yKwh9sohN56o68i5b0rve6p9ptPpbwY71u1+ZXvhVSbLwMFBLpSy4f98Di/bFln3FJ45eW
V7shsjc6RiuhklCT4SgQPqjW0sLQpL2hUg11eezaN7UBRjxWU72Tyz59CX3TfkN+N9uNQaud5KH5
F6E1NqnIcFbETPHiyCtmWfqTDuKq7xpIhOyscnulgjowctz7HmztjYV9HO5lNIIQIlr2OaygUWt0
imkJBNnRiHvLrQs5/kKyDkkSNKRnZEVUN6+GH7PhDzsojh6GCd1gFHBQSDTHZ8eXYvR2s9Grx+5r
WNvvEIutN1JTUbJdRB0CCEqhQgjgUUq6Ps9FYplUQmh46Y2v7oJcOiEqBAFfbBwhuX+2dXKprDG2
0DIrx5vmjCJGnsiLQRhdm53npqnqkHcLnjNvUD925kdz2GrmrZy1K/+2MNKWY91JCh/bgoyUHrIy
owHSaMdR0g96rj7ISXIuk/YpnsatVvbtc0lTjyNOGYjGMoyd1+sLpBDUik8iUnR25xaScSwtiFlG
fzxUU/jHPgmkpApo0hIzM4yQXBuTzJGAIwGUowHOeRn9OHub8hjaxslPtjLwlYURjzPmayIvCxH3
ot2Ab4gntaNuTHeJ8cqMhXqUVugBIBxWuWmVbuR0qwbJAYgDRCV1uZNJNZhm2kEwOOd0yovU/4+j
xD9Kp/3WTM1WGf7W/zGtiryWCAeAkiwfklqLnFBWa9RlgYMqeQAsZ6u5sdJuvbax+Fpt0ElZYVWi
SgM67N0YuulrdBSTMdU3/TF87+/vO6Lbq3Ztb3EU9WyoCzQ2ac1lNE5oOSf7UimQDCdsPNw3dXvh
MIW7w7UjRwbR/fVBbMOuUQapFWDof8TJ1dO/aCAIOw6aNDxWZL+LYBTBcKsNNOzEZw1adtDI7vAS
7WFt8+KX/otAXWsep7EdXSYMg90WNcXqMQFn9Js3i6B7cQlGPSn11KDEq0fJvC90vd+lWm9uPJW/
wSfXvpllXphZtNvSwecG5ty1pKteayVKTk0YS54ciKHjvNT2jdz+ip3k68RMMujlsnPLrP4a9w6O
LtTVnd+mP9M4PncBrFOJX3ypabBEshq7zWCG+04Ncxch0nrXTWG8i3U7RwnH0V+Uqf8cOfkubbXv
cte9xVOwB9P7PdHmFy0JvoxwAbpGiRkopCUQh+qD38ffqIh/b215l6fFo9wUH5wuPeeW4XU6FcGg
Un+qSvpZz2XlmM9pRAqmO27QBZHbJsqblo3mSR31z1IO4CdXwtdu3gKyr303sJEipmJa86ZlUvmW
PDa+QHpn8a42y93Y/Of+DdiysLjc09xUtlUQHpKK4ReJSMfP9y2sXefLNSyucxm2vKp8JBcEIWBx
Tf5gGuFnR4ul/X1DK7VWcfwEbQ8Sh7DbLCzNXcC7GZfAUz6XTLIC/oLN0qHqEo8MNbR7QUacHKJN
aeoVJO21YfEkXMTY0WyPhe5gWH6vPmc1nadd8AKmlsmKcEedcvzQ/TSt8+zJu/ro7LZmENZ2+HLd
i9vNe973akexSZ9s1wpUmDMlcCNyEW1Oj6wdl0tTixvuZ+BscdCiXjnu/IfqQauP4cGCIVg/ZDsj
OcJLt9v4rCLqufEqBHvgbyxir2XoBXy8rkcEQKmsZR+0E9Ra7c7/pCFhZB76Z6KGeiMBXNtPVYzU
092GvHz5qGZ6JiFiCvi6joqzXgcfwk4/lbL65f7Ctswsrl7YOINvME7v2p2aeUoUOedM6WsYGyd9
I7Zf+2yXK1rcDGWykjpWeH+mKfLSlmHaqd/fX81KARTWEQa0oLESd3C5a3rUdrpecQnKr9Kr8xq+
S89gs74JeXh7V+8b1Q1f0s/Jp+bM/9v/m6Dh0vpyM52mrhnOQWzIbh4U33hXDu1b7+sb7nL1qoNA
YGaXQQ0KkouIwbH6iJm63zCE9tzmrvM4//clnz90Ox/4QXhqXid13zJTLMOksTW7v3poAA/T5hMt
4eXcd+FEZlkosPXIII4ICN2+RBN5/Hr/Y67FsJpiqeAAgJbfcLn7QKBigRoDZRo/GEH2zS6nX7VR
U3it0n9x2xhzoKXAVaM3t/Befhj6jVHRFIh887mJ5pdCkx9x5Fu1VfFllm5EE6Aj7jTA8iVyNopN
v4wBS/0ucianyvN31l5MaEWHZmNJK7Ux3BRzB4IXlaxjmQOYNRGzr9GmbfbTXvnUHAvP+WCh5+K7
3Wv20Xm3dSxWg3RArdRvRXJ6A49x7LLUaY39d3WC0SqXIHdxcMzqjoxVftyKacVnWW7nhcHfLbSL
N29w2jrVBwxq+o85Md46+68e4XvqCg+m/v3+cVxf3UUctHhgJ7WAPk/EQUKfQ0fCTnBU13sFVvrw
oXOjDc/8mz/tZnEX9hZn0tLnULUySiEMXTcWzWnda7ykcosHRs6e5veTspMP/+WV8feE64D9Hrc+
6dodFJkJRS26ZUB8r4MKxnbKWVfoBcTB/2Puy5ojt7Gs/0qH3+nhBi4T0/PAJTel9ipJVS8MuSQB
BBeQADfw13+H6p5xicqpbPfTZ4fDLmtBYru4y7nn9JHs4e5aOkFbXops7Jl4/NReesgvgRMLN+OT
6fYl76B+tLywlvlApP0YuvWdX4Y/VJG/tarY/no7T9kwJFIA/oMGydKc83FmBejwlYu/wOnMvRjs
dSo2a/97q/mZe3hqXugMQaMksgxITa62sa17fHFGdMz0Fe3Vzho1qJaqiBksAUR08+tpnTylPw+3
co6gUzh2PRoJ33V56ATG2Z0AOq3a12k9H3wBIrVzh+T0mMBQLA8vkhzrtCvPuiAYa5zUaUPv2jsV
44B+AXM7JGus1/PEDie37h3WjlYq5DhWF1GYpTfUC3l6o7yLslPfPQaBFdWd6z44UZJClRiKEIsw
D/T21oQ/AhSlU+7Cm5COc9Hl43UAchN4/3eqtjYtLlyn2Q1XBdAvho7EdM7TPXV0AgjsIWRfaBbX
pWposhjGAIVoZOFgu0sTyqdsL0aCsNQa+0idpa455eXCOIKoGEJRC9T846WwqnaqmxBZlnI/HYNn
+7Xc4IH66m/Rhi235zGFp8wLXiiEuoiUlnfq43hDgZaHzFqQvgNoqqQh7gmqR7Ez2s3RZOWPX9+N
U+cGnXA2AkHk0D9hzAa3szJp4twIhN99rZKeP1FTn3FzT3T7oTEBW7YIFi4ciiubOYZTXQUucBvB
JfmRychJzFd6COMBFxD+Bdh4JLIr5xoETl3CRe4UVtrD5D4pQ1aNjR48EznpRRkSjy8aEqo4h34T
VFbT5vJcDdU+cTjR9Y2UH9pLwFf/yQltTD61Sx89ID1VPLKn9g5CBgsKcWnoZZsf+d7f8t14rNPh
eXFJxRAX38q76mXc12Ah3p7zvk+vAEw5WThlP5PacUip51PQo8pEk+6IvvAo23c0yu7Lt2UN9K6t
zuz1iZAGDjhyIgu/HYKOlW13St3MdY/7YhoqdqodAYfOr8/sqYgGQpvvHRkB/G17ZeysyRazXuQh
hmmzSNKTP8SWwWn0y7Q6+tsuTPqndo8K5NZ6YUfyrTjHSXhyjqB4Wnp0gZZZI2arghBDVS16sMyO
3Pgg2dhxMuZnSncnLMGChlukI+FpoAjw0RJoOdZaCbQ0l1bTRXkVvoCMdI7q0ZiSxs7OFTlOmAJU
6tyl6XfBVH8qM0GAIySjD0xrweXOdnq5gXZvfTWH8pxk66mZ4WWEOBcIPD7re1JiGYiw4dfosd0F
cx+HDigPNeyqvv31WTk5KRf1DDyLJ0BGhWHlbkZh38rs0M1H3Ny4ys5N59RxQLIf5RlcMcRKq9hT
9n0DN58gi6ytyHC/E6hC/RvTQHkNfVWwZp+8CccegizQBP0SvS+Ppg3hGd8CZnCi2TlynJN7g5mg
ToKyGhzdj6fOmtVM+JLp6O1ioyxPo9qYPQWlumtrf/vraZ3KDCK4BGXyQu6J/ODKWNgda13pAhXl
XLMsshJ/lx/opYsyRrEfk+6q+z7u2vScUu8JwAaWEhxtWMmF1ng9R7Oni2IkwhaVLuSbeZol1l2x
dzfmLkymmzOTPHUGfx5tlQLph3EOvCLDGRRRfqUfVATVqdS8z7fjhhzQOHB/XpDj5JjIEwDEAFYZ
pEU+7qIw7IbOOchMCRmGxKAuxAiaAQzmEIs5Y45PPe7gMP1zrJU5po2YWJMh9aLjeVOqhL24UKJE
WxlPnctwO1yFXjw+VuaZcU8d1EUFOQB/AHyXdVceABStW6mFp8Cmh9l206rsIiMok3HUZ0CE7+dw
FXciPYFMCGhScUrXXm+Wk0bbsPXvgOhFCJJtZhopAvWAuICcXhaV6bjTZgxuLPecYPepvcTrDQEF
9ICjc3V1I70+J649I+J1i0gz+1rSbmcX9pm7eGoUFCwJIClAbDifEljTCHkKfBGONduC8hvPmvMw
ZOc6HE/YygUzAbQQrsQCsf14MKsqn+cuL9GeZIgbUgVHGIZzft+Jk/EOLQMzMYg68Jp9HMNgzlhD
Aw7tP7lb7TyzbczIXapBsS7ItJNGMf/x6zt+akRghQF5Ic4iFbAKEjxmdI42wYsQtuO+UvpFZOEe
jRpBrOr8jD05sVE4gNDZWTbpc0eQgLaZNXCwwXn+zK5NYAQXkTxrb4nR/OtnYnHacSAWLoRPNfp8
EFo5JdLToFYFvx2yKdy+byx78+vVO3UmEFyB+wrvAJZwZaxmVWoqGoVCORo2I+0EBz9o57/+hL43
CgMWC7GTT2kbaleAAr5HyPTKBsObHRyI//DXJ4Jq8gLYBNj9kzJ7IA2aAQ8EgbFBf6vm8EnV9r+B
LEAQurA2wwH+zNDum1TaYkEDETFEBBAgVpVnlurUfgRgL8FfEGRFlP/x/vBcFpVbYNs9ObwWpL6z
LHkGaHcqMPF/HmP1KBq1W7qML2Pcznbkb+ZdEVtbvWmu+v3CbH+uWnXq1qDZEpqWIET/TC4/TLxF
hgTjATcG4bJZX5qjcQun5MwRWDyW1UuBKgAgJvh7aaZd2R57KmfbWPhYHGu6J1zd8QZTC8s/gnn8
oog+B/Y+sVeIN5EuA28JkFfrjLZhkrZXFL3pC8zhJSi1vJKO2wdp5WjrUYMRGiV8joq4N9g8Kat8
jDyuqhn9hAbd25r2E+Q0Zfnd9j2a/vo6nFhzpBXwudCij/u9hvqGavDUlGMtRBhswfdzWVMxR2Nb
nwmUTrmRwQJbAlfFonK0XvR2IF3dzfDnNASOEBjZD6yO+0u0oB7J1s0j4218sdrovGTBqRkiB7aQ
NME7+FQjKZlroOaTw1nOummvJhC/wV0Gk6U2GjmecXhODYbeMvj/APUu/L4fr2Xd9NxSS8NExbi9
76GGuu+IU0U0N8VftwBwqv4cyv44lG3LmdAQC2pliKZ9Oyt2pBz8M2ngUxNaBJrRM+chW7LOkWLb
+GxOqGZ1Hb3SWbAvfXlPpPr662N46oqAkgKCbSESo87aF55y21TtktZmdjVE+WBcNPVZvo8TiKVF
NAN4dsSzqPasbKatwgmNbNXC4fYnYul8w8UJRwMZNBO6RDjuC+Hex40paqOr+8U0k9q4H3z26Nuj
iHwD2JcBLC1nTtySGF8Zsw+jrY5BqeZKdWhmi7pGvlRThSxEPSQCzEsTBVGkHqsmqk3x+Ov9Onmd
0egEHw7O7iKn/HGS4WQXzKmQAl3WskrBSDHZafPHorcybWWQeLtxVz+ZPD6XAjm1ujDeSNkjNERp
YlUA6ZUIcl2iN6GpzGvLeDI80AUVqB/b1ubXczx19JESRTBh4TX/1C8qgzqsuFmAJtw2UKyWlrl3
zbw4GLqskl8Pder4g1MHYCWwNH7mkGK07UtOMRQhKpLGjBdwPDPEyXVDQg4P0AKkW29Yp8FJUZiQ
PQq1QiK+hra54K/MsW4Lwf6N24xU8iKtgJZR9K1/PBw9Wzg7CKbTstuyf82Qbf031uvPAT61NJVw
rkeQsUale5RqikBfcsa6nth8pFYWXQH4ujhvy9d/KtHKdpwQAiE4r+d2b7jVl95u95yQMz7WiY1H
Oz/AMmhyhY+wpoYLCyQe8ixAAT8fr0pSPkhH/Pj1Wn2aCUwR6Mmg/mAD+vBJXq5vKvS9+EiEqmx4
MvPpzhXjtcOrM9jyT04VhlmoEMFPiyoo3PiPC5bbgnotRWxqQHqKg1qfmzuXimA/EyWrqHQqG5F4
YZw5CadmB4+RIIpcnql11A9qIeDyOR7cuVFxpssECsJxZ57TAf90ezC7xX1BVzw6PyGR+HF2ZOoH
FmQZvJfCjsLxMIUqshBwQT77zITWj5QN6BTiuMAB9/viK60OnudyUffgHopC47YSw34WXmzXX2eh
I3O0N4y/quas+svyJP38iCyDgosEus5wvSFJtHqyoA5oNB7IEIHvGFN6sZRgGkhaOClLgzN5mvV7
tR5q9V4VIJzvG4qh+tCMLUPGxCkO5QixbKc99HK4m+k5eNX6jKyHXL1VOH9mkxsI+YhHIxPPcDPc
Wc25k/gJ3rQeZrnrH0xGW3e5wMz0oR8Thd6ycgNpe/3d2nlgzUQDHadRcVN9sQGsfSe4OwdVfk+K
/mofV4dnNvkwgKgWlV80ElkJuIXTIYY0w6X7LXjJ3cTcQ5HleUwsDM/SMpYb8yJMAPy69a3IvMvS
8sm9Atz/bOviqVP98wFb7tdPa6MbX9rDEkoa5bSbHXvX6gANhQzYGi2uc/DWhXS6m6U+8+qdG3d1
b6fCtyDeiXEXlQEUw3fQbUjd3TmVgbUZX2/9yvi5YEjJZoZhFODMXlZE59VE1vZ1PcTqTWWWynCG
lyEOw2ZMQSBtReJ1aRIDYDb2dvyOxovWhvUXU1nLuEj7kOX1QHp17TRLBgoEwULsXDEUm9DovbTw
OyviIWXpr1+qTwmH97HgmixVGviU6yJN2IKyLliy8GM8JcUdlDZiIy4vVBKikp/R6K8mHDAeEgDv
LSBInn2qPXO3LcJw2Tbw0f2oBH1SBnrEICW6PzOx9fPxPhAy4GhkIDaSQqvNw8qBsqVBwYYf8zsz
HudoQTe7CbhJwbS8P3wFZD45V5A6ZZCQ3/rfUf1VxhO1o5a7BUZdNIWNPCqeQUtDkRMH0KWIUfQG
Dd0M3qnmeVGl1BfnlveEqf8w/upVUS0fAl5jfPO7kX2t62Hryy6WzUWg5qQOu+2vV/nkIiMbBtLS
pWdzXdUeTCgzWf6EGwKdiFxALXD6FmRf84Bvfj3QqXOK7JG5NO4unOPrkhhI3yaUNd4XdkpML1pY
LnCIIr1gJOTlvyCVdMKOLTU4ZMtxBdFYuzLsqEGDJMRaDhD0KEY4vHXkPzLUpqA9UIB8KOoO7d7d
DWYTFRujSKAQFe7PhV4n5/3zp1hZ8ZGjKJybWOFFy8jtE0vFC2erv2W7/qY8jI9Od8Z+v+MEVi/a
h4mvDLhpjXIS6OKE6Ak60DwoDTmJfzHvsu2wB6F8uWFJB7UAfqdeDgL9CeiYLaMp7a/Po34+6QEu
t/jn6a+sPPhqy8qYlgOm0/YBqBHWROTJe69NIkkaZdH0ZvhxfvSO4W0WmV+8C3+MztYqTzhrHz7G
yphkWWNDm2RezkK+s1+Xu7xwx+E9NS/O8oWeusM/zXnN2S6atgM+FoNNG++g3ko7ElfqvTu53umn
CgphqRWT95fnnPn4VAJerbezsh9ez7qmKTH2P0gy8OCxTReRrQ1Nzug8Pu8Tbm493so1RcYhhPAL
xnO35U2VLuqx5rvME0vPOQznlnXlkhbK95m9WJCuBp2S8pto8CAPrIe3sAtvhxLUQ9NwNjv5qQy8
nuHaRZVgH299DOtudVrTJL9YlJemmD+zHTzCgzVF8vIciczJd+jnM7QyXnIwrOx9H/M3bkMYKSV2
RC+u220G42E/OWiE2Vhv5M1O8n/llf+EKF/PemW2esk8lQvsq3hjX1zAO/H+hSnujBPP5b/INX3G
YDsru9VRDwyei91yIfC6LDK6OP4FcpcTjidsAcDAgCMu/1qdI68pZllamFqtMMDcgtrpXDFr2Z3P
FvjPIVZnRuiiaClfMsDTfc9pOtEnNpvxr5/UT3gxJPSWlw0SE6iTLCIpHwOEdvB9txnBBi6htYpG
GziYybTpoI37D5LKYFNsqn05Y7uKzfkH9tM6roZfmfaKSR4YIYb3u0dW1/EwdOechlNDoLcHPV6o
1ILIcXULQtV5czmWywynxAI3TbYPr4aLAv2r0FW/sMb4XI3983XHrH4ecnXwdeHKbh7eh+yXiAEt
fdk3up1jneCubbK0js+FoJ99hNWYq41sCjUqr8WY3mXxDCrE9yg07iJT7jzsYRaffQ/PLexq7wyS
ZxaxsHdj7LGY2VFw6GFaQBk1JjgyV+a/Ic2yHNefV3b1BhttUJRouPWQ1+KRXzigDtZJCSE20Dyf
SQgtm/Th/i1DLfobHvp84OitXkEimlKLAe6sCItd0YKz0KdEI2E4bAg9R2X62cfBaKjzgKkVoI5F
PeXjPaz83LKlgYnVR7YdY1ALpjLxtnYMRM314mtRmThXIoePZSfGHuzXu7NU6ac29KfPsG6PcSEw
X7Lg/djWe+/NSZZ+I91E1V4kzbb+fh6FfHpENIZB8AQNAWvr07utsMMSa8xHkrjltxotaO8G7j9+
TP9JX8XNPzZM/fd/4c8/wOUvcwrx0I9//O/r5rW+7+Tra3f53PzX8qP/+62r77zMf0ihxFu3/q4P
P4Tf/8/xk+fu+cMfUqSaOn3bv0p996r6snsfAJ90+c5/9Yt/e33/LV908/r3336Ivu6W30ZzUf/2
zy/tX/7+25IR+I+ff/0/v3b1XOHH0o7losmf1z/x+qy6v//m+r8DiIFVD1H5g0rckjUeX5evOPbv
4FgHZAw4bdTR3mXraiE79vffLPd3tKKhVA3oPZSfIEjw29+U6JcvOb+DSRomFuAlNBqi6uv89j+f
7MMW/bllf6v76kbkdafw0+9M7h/uHrq2F4FRVCa94HN2mZca6GEPrA0evLXwS0h12+moG23l3bPG
HLMj6KN8LeOgdCZmJJPjVU6bhrWwum8OdYoiMUsZFCkvaQbGOmYHRv0VYqIBEq0zBJ93NPdaL+qd
2jSv3aIcZOwY1WRdycYp0YddZMq4Hge75ZfolFbkajBamz7qvncNJ64q6gVzQoemzFHU7m1lW9Fo
w5/Mt3hns0lekBZ0He61X1suaAonTprIFPAAzXseDg77oscuy+eDPfbMB/0FIQV33W0NaRyzvx18
xcosbgeD8fCKVK4hm3ungOaFeqmBTS2dImq6PlBNGois9/RVD5It1h2yrBT6ic6mrzaV1zrNxShb
JXY+GyVFxrccwj7qoDXX3YTSbkCc7kkhdwaAptUNM2wI7UVVVw7I104T5xy4UzoLksxw0Lvv4RTC
tYrF2Ib5LmRGUSGdCPjhTnJio9+MysnfAD+aGRL+taCQMkd5hKaNrcqEZKB93ZqAHA8XjjUw6PW5
dvPiD6Dl35mU1uYjEBCAWINGplKPY9PwObbBuhJee+bEJ8ijKhIcKpvI8n7oZ5+B6j53GKi8gtpO
R9WP4IsfR2V6yK9aBhN0oU8ZwW0d5qFxw4gzTCI1JDerrc3ykUD+xC+bTVEaot9nXJhoPrIbZ/ze
jdbsNXHQQX9Pxu3sMe/O8QAsSAvReY3eGt2U6au5blvERmO74ODRsDiMziXaTYvhirUVzeKaaLbQ
bhOg32JTQjDtCt1HjdoVKJQXr7ZRBVPszOGQXZOOdbeF0dInf/bcV2+qBnG0UTzCJKU7hN/cAQsR
q3DGL+xdNkBmoUX9OXIaJppdX1AGuS0oH9fJVJL6WztB7ivuDKqB9AcJeZlOIavQ/cQHz49c0lrg
FCBl1eyZm7tenVqcyj6FGDPwU7GHrr1mT6SvaJrVBrZcNh7Jjr2AcMJFHip3uDfnKmPiUYgSrjzu
egFMa9HwV6PpLGM/YcfrCEipudw12VTaGxLwmb8EHaCpN70lgWXrZGdkUQN0iJ2KnNP8Kijblr4h
X6eC7Ww3I2SaNc1cHtMGVAHX6McZ8wotMfkM3k1pIak2eyrsRNwNup2+g5hnFEXUwu6RrVlWrp/k
jtOYD8VQ61dc+wA8vYGVq4SDw3Qa4LUY4PMjnFYjuJh0ruA8DTmzTQCGpnBM3AzqCHk0hkEFaHwu
s3onNcnFlyVd0STQdrLVtsEZRaceq3zo5zhB5aHO4RfNnIxLtxKEHOF7Jq1ds0KDCt0VQ2q03jvT
QS/VpQLDeLOFd45SbQ57E8ThjHJk0maUIrcFimb6nJc5sZ9qlckOjXJeONwGnrB5HtdgrrWQdbN8
uu1ISMV3TKvznr1+VNWBK5MzqFz0tWRp5bqThlyE582YWEa8H2XhX/qmcLIfodNMVkzzxhg2ohAe
36gBTOE4/yzY8LJHvpmzHisL7YklByXsOo/JELIiJbwJxsif9TwcGWO2ddWTwvVu5s7w20tflwLo
UlvJr0PlWd1mVu5sbWp4QlkcgHxXbXKaF04aBNSeo4X1tIlUpTMaT1belfEMzNZDPjFbxmMdzIAv
DxqnC6TIaM1htDS/DGgGJ0nfA4e/1aErm0tSul1x3UgbahaTLuY27gJgzuJat6He2p6q/I3ye8zY
agczAvUL+kYKac/VF21ISTeVkKV5HXYItq4byG1DcWKWajhIPdPsblZsDNJuCK1s705Cu0f0jYTj
EQAAQR/GBo0xscFZnW3tqjFeYNLgLKKBE+RXBfdVuw9GMjZggPGUXyYFN97qGRJrT4Q2jd6hpYeS
tNMAVCda+dO04z2YwLdqyliZw+ltIWmiwEhf+1EF2hDkHkU7j6ndFYM8EJM53QVAGjq/6Dr+NGkT
WaLKlpdej5dvW0FIg/8okAyG/Ec4Q0oYbbpFEzltUfCtJgM0eMCaNoflEKnOD4utUKbi94YSU+sf
fTfzppuyLoNsZw4tQFJxPTR9KL5Ubj9m3yEhEXgowwgDtxbKHZTXl3MTVoCdeXVrJayx6NfRq2sZ
4Z7yZ7uc8J94dHBHIgRveZh0tVIiQY437DdTYxX1LSrXFktpJ0W/4aKhz+Zse1XkO6BV3AungZob
OI/HfxRf/pLX+H/6gh/8x1/6lv8feo0B4sL/22vcPv/x0clcvv0fLiO8P0hUwsVbEItLnv9/PMbg
9wU6ulCW4usAlMOV/KfDaP8OwgfQKgLtiSYjcJL86TAazu/gNwVGFx1cYCAl+La/4jFaIPv7EK4B
nA9nFkQCQJctohfAsq4CKFaScSZFCl4bb94bZh6k8H2ML2FQmy/lXMlH24KUTk60tRuV4Id2KoMm
aZ0StGoZAb7pSgHPJAGMn50BoEWvqmP8M9TbfiTWBeTmiuseIjePPmgGAaFE92CxRUkunK5MEMRe
D0oxBbfJ64dLylRxLYhp1LtMmYFKZF8FdUyAbAH8xxePIcl0FYceJcVh9gf8oFXoVoIXhnTXM7HE
Y2m0ZN8aoSch5DOQt3zOkeN2yuX3+DIrhg3APr4EB4thvWhvwfpUHUb1SiN4oL6YEmMcCZwAh9Mr
Tvyx2Wbch1tDlVD9ndsAcrFBIMr2ypD9lfQncswc17icWpH90CRA11lndlstQwAS7Ab4C6MsRBm3
5iJBhM4ElUprcB7g5XS3FLyhXVTkrr5wqkIcKZ1EmzB0lyXc9GnUuRwcdjkrIZ0AJMRDI/S48UdS
7h0vJw994XZ3npMbKB4pT79RGPs9Ppy/o5NGG4lvqPvQnlni6WxM0fgCHmogJyJpTdYGlpddCtcJ
knr0+1T7XXOwPO5CIUmyfYbqakwLlzzPrUHv5tx004E35cHp/Ane1Th/lUPNIycUVVLjf8ZQcdJx
hkc1NYTLjFj7s7XTRT6wxJjRIk+qaXwB9xV7nKSlXppxEK88lO2PbrLzq86SdJ+HAT8AtCZ3FbBs
/VPAeQmTbrGqeyppXV9RyfoNHusKrr9pT1ulFP/e5EF5FzqG983sM32bt0Qf8OYYW69lBY1G10de
BxDhPkZdv9yWRBfXCtX/H0CQ8l1beGpXFu586Lvcih0oMEbh7EO1UNWk62O4F0FCs35+CXVHH3jv
MLywFg6jCcKBpae6t7dD2fpFFMwGa4GcVOYFqFbGayP3xWFg0r7rAqd7UKFpHOHQjDto25CjmZca
iBLd3Hu8GL4NXu0lc2XAYTB5TR49ahUX08jby5Gb+fcBZv1bgMY2RBqjR7ZaZMBOKjrrx2EMs73A
bzOipjSMSJtMX4YDRHsiq9ftHz1rhodQ8OoLIbqBTxM4Lyao6Hd5MEx3paebIzSNaCr8sL9CGphv
QHUWprr2rV1v1MPGUKz5o+eZjoa5lWlttexCSj7c69EwE+FXYWrAGZwBAw/KW4WH7o/C5hA7EJJv
qm4EpZuk2cHNRmvLhNk/OALk1oXjZdeV5PLYj93LWEEeRE012zM9FNu5HvUOx7699jrbegqKcPhS
KmXJOB9KscuNBrWcPm8osKMg6YnzivJ0LuBn+0MAderBMO0buMW+Exd53VgxbkB+URYTGCJc1nlf
G0xgJ4px4rFgRnDfujSMhRXou2yy520Lo1ZFpKDNpvXqGY3svPNzDJOXSVAF1iP8C3bJvInfu/Ok
I8samhtIpWXHrnX5TtJ82oW8GuyHALkXeKHCX1CMjT3FKDKzKS4FqDEj6pYapPi06rf2UGqedFyj
t7uYiPlQOUaXAmRcp15fVGDOy+Y3v2FhKsPBvpOWL/eaN50CjWdm7dyQuVuWd4geTY3kes0p3XcG
B3OyyRv7GEAm86Xrs+ZGj1wcwcMJp8x2Zx5l/tTfoKUPJVJe4j5oVl/UZKoeO8F9eFz+ooQd5CK8
g09hXdhBX93miPrceLCVOqJ1mB2LFsSRcWs32VcVBhRCG5UDMrQRexOXquv2JBzxGa0AfAeSlAdR
TSFUlGRfAGquux/wZdrbmvvdkwyFu0ErcQgJtmZ6k4Y3JCGdrXtaiAy0dUBcHLlFuq8WFjshkhj7
3A/YneKDdSu1WdzMgT3Bn6YmHDsHWQRbzxC/Doo2vPHzUTwUPYcGqecrvfWrBu5u1XMUgpXZqDfQ
o3fXEk3oz+E0tzQK6Aj+xsosrKNAO9Hb1AV4fxREBl6LGvFLp0sPALtc0RsiCsjW0Uw+5R43Hwu3
mK4de3oK1Tg95EWFz8BDl+0RadOrJiwQaLp+oZHaVsyE81trvGY4cDZEtYSjjmHfzVsQuCJFMhGH
BVHNXZPvobwoHhsYlv3Yd+GD0xiFSMyOYqIVgWI1RO4UPn1ejHsL3NMbc3KMRyStEFEiiLVeLNJ0
10EbTA81lypIJ0eajwC6u8g/GxDncSuPIVLQ/o+hQ6TicFY10Jcs1JuYC04QYVTlsLFLYjyi3ya8
Ad3q4IGgO2+eLNxvcLxQDzhux6666xpd5jfQaKEX4+QizNNIIuw8NOtdV60e+IEp0JxDq62yjp4l
zD9CJHNvA1G2B7SoG49ZM1cl5uPTJupYhdUmM7arzgsTz3EPORlIw+fmbgI0UcHXt8Y2NqhCc4jf
1GhM9X0VzCkD5wW4J91+YY529XwzeeGMo+gFD047AZNbVC2ToI2pNNwQ2zLqxBUlAI2WofJ93Wjj
0c8zyPC53jz2YFQzIIQ4u5qkE/Snrvnc9y8usr9vumr9JiZcUpBDz8FDN3vyrXa58SpBjZxBDb0a
yTXuvg9ckq58xKx5AcJTQ9XjH0j4WdeeGtlW4JXelrnu78AVXf4w23m+pwzNeL10m1vuqQF5OQQL
XwmUS57l6KA/JKCh/2a7TMiID50Vl7DT19rPnIugRlrOYnB4MqfKLjqk4w4VxKmrKIBFmCM3tMEk
m/FsvlCD4VxmRtAftbCAV1BcXdhuDcRjmLNt3fYbmU9xLQsVBQUSA42uIOvo1hfKd/t7geN4M3SO
sYWy97y1J2rGJpNWzJjjbITyHTsCZhxJxaEoiguzqp2tgQbHSw3zddl10OzKJ4/uQ8DG4jEIgPyu
oVB5g2oCeVZG5oPtkNRXorLZRtUGoakNUHgS4hlKexqYVxNzy9gouvqPHHTGj1PQQJkO5wgRemVF
dIAREoW38FSTBpoctLm3nTy4qXMouaEGNF4NhRneEmo3h9pxMuQhaL0D/K+LHeRm2qTVzshjbqvm
mnEQRc3uSOJy6scqaj2h46mywkOLFMdGEOkcWEmDOOuV/8WYTXr0mpxsuOppQiERuPdZxg9QzOy/
O9nYb0RgjAlvwQg7PDe+mzjeUFx2Pq+PNPPF9WC1cmcROWK6dbmd58xICw9dVvBG2ZbWLtn0PH9s
8PBtTaNstx6n5AqmcUpRogG6ZnSaO7Af4zp31RgrJDuTlgZW5JlgtzIqwBO8ENqW2nPYJgfofp9L
N9gg2Sy2ZigB8e/CKhZEIQUp9HdqWgpngZVebLgBraOO+yA+kma9KbwcoamALqz2rCD1JtjQDOb3
0oPEfRKCm2E7IfX1AHmm7FrgxMWiy/NvvUl6ZHvxybkEFtqf8gFvNQSj0VZhpxXuTwLqqDlBXozu
OnCXf+0Zb58lUlYvSIhYkAcKxYOGMqhUbRfj2bejvLeqvVlQPEtl5sVe7XgHBg5+WFqZ7ayx9tDh
jfkyyNMdpdm6+3w0h2dkammE6LlKkQby4mAOrG3umOyA4EIf6zwQjzUf2qNmc/nsQCJ2z5CLTqrW
GNIxNCcwwzJ2QWpKYj27057oALlZXLA7UdTmHmG7tzfwGqZUA/kNO+jF2pu7/8feeezIjaVp+1YG
s2eB3mxJho9IF+k3RKZSoveeVz8PU4VuRaSg6BrgX/zALKoBVZfi8JDHfOY1qyIrwoVu9GhlCFLp
1K1JLzCQ1WvZr5SO1aUma68Q8ZvxZUKYzpMWYoUzaZVG/r1RtdNObZViYYytbDdCoaz1UQS/K/JN
l1MSaTibx03gKChxHFNRiY6TxObz80RB3d1QbnXRS9eyUKVbfcyV3dTU6TpSpYITNdHWAeA4JItz
qToabQjCpSAScuTSSDaiJ2RvqhroB+rV7dqzau15EC3pLUfhSLAnLozaphwTN1y3mp8vkjSYC76B
tc8H1duJHcBqL42Dl4Zw8jWK6iFiYU/dQ+RPMb6a6IFeU26fFqMAT5qqSx4gte03P6xizJCeb7yF
rtU8ToaCPqbEtbEuKiHM50Gr5eQNGe7FoWknIcE/0iHNblINIitz0p+CUajXaZTm+8yTO0cbymDR
lT19u9kMrcKpejX6xIAgfnM3UIvwxio86cnwsgl32wSLr1YTdkGtRlct+hCvwNWTbZFG4U2jtcUy
AQ2/lnPEDOxUmypar3oyLsuCCIhIxbzpU1V80wh7vvdISS/yIYvmPK9z1CFJXOT3LTs0s2pvFdpL
ree1baS1aAu9Gi7z0ewfvSK3lmqOhXA+9cdhoPHIt1x6tHp3fPT8IIuV5VZW/T1I2Q3SqPeHdBi+
peQs4qIue3/PKeYRW4XDBtlq617vpZ7ONDN/CowsO9TELSAxw7QgQCJzQcKlvzVGSfqI8dZeaEqL
KUkUjXzjUUlxLZw0BKBD0Y/2I+s2t7nYsjy1JS1tK+AyKbXFhU/dOuRMZr/dZgmB061Uqkm3q6Wy
jJXNTMu4zZpCPUZ62e85aUwHouSApIcV1PUCpk4Q2T11iG1FwrSuqk5ZqQMPZPtT0YL9mpIud0sD
EUj2pInbHKU9joS8UHQnEStzE2dpDVS3zbVV1irlkxpQkVkO1WyeUSpCMLqGmCj6rtb15jDVelI4
xD3+PX0YcZOrnKRWO/T3s9DqVTa2/m1aJArXjyFW+3RMhUNJEESfbPCzTZF5Zrho9Fhq7MaTU9Me
QyUv7Qwa/I1kheoiQ3K9dGWxDLeWnsjX0ahGC9ksgtiuuwKxjVJhky2jlLLonV/46bWUaOkqoG7r
9F1ZlRuvV8ruJi8VLXOV3htDCpHhDzpS1K77GeNt9nnlolcfHVSKI/usEwdH7U2wW1IBvCPsJNEZ
DO+5SQWF1pyQCk84+gqPDRnnngvevzZQnFwrRghFIMZmbFuXVoruU//qqUmwV8Qie/CgCr+3Sj+t
IyP+jlWi4ta+uS+k0Hd7sf8gEBs2nqzsrNh81GqU1opxYyW8gU5QRyfRQ/NQMAe7FTm2lah6RQo4
WAccBk4kAi+jnpZytiZzT1P7FkbjsVWthyhsUcHz8iujmvP8sre7SnIzlauxTo+ejpC4Mgl3pldz
l3h0WQy9dDH4EqjJiwRGtfqcycLkWFnzEHmD6ihzaFnJlDmUIHatYDKdKEkWRjOo2zQR1kIAKhn2
9zZSukMe5Td1oDz5RgUTtPe33L3W2ui83gnD1vG9slpaOOQ5U5y38Iz4RZSuyhXt4GnZp+lL3bXQ
GcJvhtwVtiwX1KunMrTTqHoZ1PGjbRun7bobPC4/PL85TlX2jbqGhdcwDiQjOOlpfM205KoVU0Cc
7W0ocVQPyOXZFvrUWlxAIn4ZYu8W1ZOD2EZ3iek7VBvW4Bac3Phm5r2T9fHWpCbRZtMmTIMjwcyt
OkK5KK2jWVXrUcHyV6h+EDhqjhTBGKiTRHGaWAfFb1iuSAd2lU7GLrDk3mXhbiIiwTqzXinrjIsu
Tnei3o12q4m7MvaPuWQ5ZojyeuAV90o2PpRjL9L/Ke9Us122VXMQ2mClGvBCwnE51M0NJdODFQ8P
qq+5o2Dd1lXoKOV1RM/UpApjedpky42ZO4FWzvw6osnALkJU0kwaZXKXLrFL6+GtowfZyaNrRY3p
SEFx4xvpUzb2Wyvvv5uTinRPoF0LVMCGQFtU43grNdOS5tZ7UqRvOD3dp0F76IJopXflqlTvh7xe
IWlp0+2+Q2VJcWQvLZe6kT2E49FUG7uo77KU5mfRuIkw3YNZ6BqzsAvfVFzBotyj8oBaXDqqMKeE
PHXQ2GaqcmvJT/FQfwsMadlID2WNKIy+1wX9Sqx7pP3ldFNU6Y8xMojfvGLtZeW9Ghn3lkUFQa+O
vVe7xThRtNgm47NXvoXKi2VyJTfh06CVjhEobgr3LTMp7IAN5jec1hwxqxxcnPMmuxDjb0qbXQ1V
8BS34+SWJHEsA3qJb5qI6nEm8wObIOmv9LpyuwQJ9kFYxqqwGKt2rWSdXVFwysSe9Ns68tvHqrJs
L8+eE71xmvCae3gMrnsP2QnYRzozxCWxczxD2ExNtgxaTGa8J2kCqeSbyRq/lFVDpOdH1VYvIldt
ancYKdb6OiFEvoqb1gWMTowgLFON2M48Wj3OJnK81v3RqY0HBKNIIIdtoTWO1UXrkXdnWgDTa1gG
koRJnzY8eE2DNwMoXtVYe4GyQkvENcorSxbX+bRUOqzdI58qQHkvR4QlUePIU7wQKUc5qkeJe6xu
lc5YU8X/iEgnE1l29cw8+FlhlxLZmXwlZsoynuSHNMM9K5BXSuc7XjUeqr64GyLcxIv+fdDj99JM
IXrkO7mwYMJW4josqPfUP9KqXIfG6I7m0mgJVHx84EN/Y1rBstMnJxDCRQADr836a3rft4PBtVAL
NQJ6xqqXmsqhxNA6sRe1mEMomSMNQrzsk6pyYqsK3KkLLc/BS6qg9GmpyMFMrPa1HhvlUugrwPtd
lN2ouWK9ToMfENAGyz5AKq/C114XRnzCvTZ2Sl3cCc10rKnLuZEhjouwp6wU5z5nbaqum2I6et2o
1HaPJ11y5ZueNS6mANeIdNTq167noJk6xFzTpiN2CuVtHZjPlQgS1pO81hZBlDhVriQLOtKUKdIY
EeZIn5C3Q8pTCeVm4/tpCNyt4yAQEpK13i7NnljAk6J4WHmqp71pRaGIS3o4+ZWVi0IJGaOf3rQ0
DMpXXRj8nhth7GppUZNxT3DHpbJfBoJigkjOGil807s86Z2ILigaMGOQ34d5LlffqRkLdwbSJ0Ow
FjXyusAeBJnryQrH6SWt8lg8jirWF9wlfRrbhhhPlHlm1Z/JIZzougdtLp/f9Mlg7HFUYPl5FMBs
gWZs8/2XhtXfYKJfwUOnkDL6QChdIK+IABDyGmihnvWBAuo+Zg6M20qFdjVIzbBVzNrb/HmQU2zg
10Hmh/iFVpfqvTFRZSYAmoK1x9mzMJEidisv6FdmF0OF+PN4X5pb86RQCUX1dO5xnWMRcQlSDaGw
gCLmd6xNmxqbrdeU6DtCsXJ0pby+QD87IwH8PUUo8Uj2QH75IkalkuwWmT/Z46rYKPuZNpWtW7ew
pcN/wACYP8q/8V6fg6GFAtUNco8if6H8t3IEwQ04EkVezda31i5yY8cXbNi4q2F1WZvkN4tE1iRe
JMk7yrXnSltqMHX9YIp2pfs0SSTThol7/Mef7GSIsyXSB8glDJZoe2FAja9fNTMHTHhvzKNS0Dgv
Hv483BnY//MVKuCGuBUQceJ+PsP/Dl1U+hKAhplzVt1Y6UGTyJRxxaTthi/XMlpUxVI17OA1I2IG
73FZUnbmaZx9RcqNGmS7GUj+RW9Hk1DDjgNgLgtvZayn9VQ8VYverbZE93YfP1+Y8QzA/dNwZyjr
yhrirvTn4VBX3kYQow4hqrnRLtha4QX29O+2g4o4rwEPnd32RfeJ0lvVFdPP7RBD1A5ccTMzj/63
2wEOukF/nLKW+kXkQxCyQtQ6yIp7EfxvJKxmXeVmK6GlZ4TreHmRKfKb8wwVvblPj2CP+EX0EXlR
w8+oogo7VDeaReAYBT4wgz2rEOehmz327nj8x0rgn4v2ZNyzTWL0VH5Atv2671MniBzdFpcmE71I
bTqlh3wd8IwM4HUevvcMKK6m5eR2N8vpqK+oxy2ktTAfOPEG4M2xu/0P3vFvzriTuZ4tV1NvyqFj
BUWJM2AILNPyX3su6sPVcnTba7hO7oUNcmnEsyNBb4w2nr/q36eqeJhpvZ+nqrwcN/+rU/VkhvMt
9sutGIHkjoHP2anfvmt4u9qpnF6SUD4TwPn6Bc+A8pZfhW0/7w3kJlw8kqx1gqfyvBklRw0X8r2y
nffkP+RXfBlXPSP11kFZ+MSAdrsVHdmhtDWbHHvrWd9SlCH1X/x6v7nzf32b53JGmYiYu/f3UlWd
/q4BuYuZnQzk1wm32oJ1w9lqz4CF5SWjjE8m7fnZaukyRusYHn7VPpf0vwcfVwAqFvTkgnivOto+
3NKW3dSuDyLWyX1oAZdkueXfrtpfhp5vmV9Wker7yqAyb2HXuH56VB0d4CvMsZsNB8P+ybSjHXSW
RX9bKPcgyY6XCafzvjibvCaiCq6gn4ro8zmHbIix0g0pTltBeZVXhrpt9f41US3irXZU1ompALv/
F8jq5udP/xqz/u52ORnxbOdMvjboKfpv4krdxgQ/Ay95XtDT4T84dH9zTRNp4VTA3GD7nwvOR1Kl
Ii02EClIy/4qclPn51VWbYWNsPzzzObz9N+v0sDAHicEgjpJlz8j17Pd2prAbjPLsBECsYXoOqKX
XqXvfx7j9HP9HIO1Ch1vhpMRBJ0uGK01M5qeFNSHCqfT+MangmHLJWpLYpYAlwzVxz8P+LtJ/TLg
Ob9fD6imEoHRokTVNyChowoihLHz51FOY9TPaSG3hWQaYLeZ9H62JnJRTtRWNe0h2JlVvY/r8EKI
/8khPvs42CSBQdAkiIxQPk5fXKyFESxfzw72DbIlCh29HQZNAiVBcubcyQc7d7Q75ZaGmts441MN
uRup4pQtR4l4baZ24zs0JSTHUOx/PPnZEQjxn09hX/nsm+IwVmdmwrqRxuqYCKTOntcbl2Lm06Pm
8xX/Oso5yTqWM7E2IwHvE2VJkWYZUa/aa6/AjZxZs3jKLuyG33xSqACzGC7qoaQfZ7MSc1OpqsYk
Fo7wPdCAQJlgI/785r6QD9lyuoEoE3wqdZZMOjs/dSG0pqE27fixfIQCC1W/W5crwemI5YwfzW22
ung3zqHL2UI6GXJ+z78c2R6IFmuI6Ac4mNVoz8X+Z0TVrfW9eqRqn9+0x+zh4g05X7l/GvZs/SqK
ELHVsY+qezoUxpUggkGCZ7DXRHMpSNm6q7q3KBXuYdlc+JK/OXNOZnwWR4L70swAFH9GGUzMqlUd
A/x7CKPsUATh4vOL/h8Y+b+Bxv+yuGeK3AmHDa/CJqyD/9pkH+Fb9l/X377zv/ffK/51Xo2/Mts+
f+j7J7XNkP8ibDJllN0AApPNsFh/UtsM6S/66AaiZVx/JmB0Esq/kcqC9pc0I5hR6AOJBNbc4IP+
zW0TjL8QwOSv4cikcWZY/wypfJq1AnWGEIUUDSBqPHXRG5tX1i97Bfrq2CdeDAHfoWnqoFDDxfii
TKNtgIa3ajwwg3dl7gYkz7+8vN9EGcp8vPx7v3wd+uxG0VoR0UY5qt1GaZzAw1JlwMWqh4sxxgfJ
K/d+k60HhcpLrNBDzJyxfDUVAaqXB/1UA86b0oLJUGPUF35VIORKLVnFpUKaVhNIX1+aHPrXdtvN
HWNrOQrSrhaVjTXFK09e+2roUsBYTkG4xMphR5t3ZSTyoYGaEFy63M7qIX9Pdl4J2PSh72ueTbY1
ai9pTJA1ppjbgpc4stguDMCtZfBsKO9aUkLsodoeIACkLs1aPVShuRVQhBjbbd4uQi101Kpdjm15
SZL3t0tAU9DBBq9GhD0fp78sgS4N6kTJCgyFZNPOFVoqSuDU0Qe4Ed5pQnIBgFYSbB2gLILMf14F
Z2obP18MNyvVBTzuqX+dJTJpGM0gubJ2NdG3q+AOMpSdNL2djrfEWLaitkhO1TAvEQ8sL4q1zQfj
+RqcVY8RuYdCikPB6dxTkGJTAfPJzaHW0dZaVkW4ggtzb8SikwIZDehMhPgm14W3yoRq047mPvOR
pWqbhQok/89v49MT6+x5EAZA+XoWAcVD/ux5+iShCOOzTERNkOyxFnDOuS4CVbe1hhZTI/dvSloA
XyU07wpYRxroJslTdLuMTNeAs0JL/qaf9O8hcAvbGAAjWeQnRfuRqN3kaIUn2FEGuE/Lr622ACpT
g2zx0/HBCPhTMA6aQ+M7i+S3GOS4OA2o1asAAGAe9r0LomhVtjRjYFp+75MUM2dh/JF47UYcqz0q
FLIDngLlaISZYGbKi2A0Ho2ieQkmXUBfi/XjG+0VdIPeHWLki5rhBUk+35ElKmczKiyyzHf63b0t
TVKDAANwrAm6UyigbtQO0wVd47PM8nP5IWMvmZA0oBej4nS6ABJ4Th729pDw/DfPJwtp3oXqoNDn
MQ5h8aAF9yUYF9D0/r1sfJPqB9W8DY9Cnl3YB2cc478fxIKcggIZGrCfOdkvuxAgUG6CFmAlZsEN
XuOaQ3X6G+faVgSiZbfA9B1Azauq9UXyF++b2KbPaQ7MVn+Sq/ED8P8bsLpjaIRbQwj3AVJ3evht
6C3wovWIF5EOfkdbT725rxT9xleue0nc962/a/X0Tpn0ddIV9PrNm0Rp7qF/24XV+7B+VUq2ngQX
RHoRoKPmTU83Wb6gGzpftec7kSTGQGVXlJCfPD+FYEqPUqUptQuB1e51a13V45Xq15Ci/RXnxxLn
wVXXgnUZsWqorrM8X8AGhnlZXwimzlL+n5/CoNJJ1CqaOmqYp2tCniK6s4Neu3O3bswmp6eC1OnK
NVzkK8kA5Jk17SEW65ehaW/EzlwJqeVM6biZfDWlccY5NRU5kJjBsaOpcOmJ2LCs7+pAXvgXFcC1
31ykGFaKdNIUlLnx2zt93iChjBolLJ1Gr558MRhIBSH34rMiFtpSCHVYN+ZRTY33TjSPsTU50CGO
ZgmnofJgrVs0a2uzbm1LmTB4U40BNuPoxEhl5pkPEkFluUNbCBDtuQ0n/UE3uY0aHzYElG8ZUECX
KTtCp1UuQ/3kqDCD2tHK4gY9hXe17pZTVVzpqfmayJxZNExfaTXaoTo9CGr4kozWGxDnYw4WRBRT
lmrp3wx1sqrDALI6pwzprLEAqexWSQytJ4dE0hvBvZDu/Ty7JNMvnqZh8+fHtAGCGDXvuR1znuwV
0DoqveoakJOgqNWkdCbkIIYW9IfPEZpkPralyrSyxvBWzx4tAMP2mLZ4qKpSbh9KK2vtvpVWlGn2
oIhuWiV+QPH5mEfhh5h8OsOE0LzFiPcNJLsDFFWHr4FVfBMb1MQMSdiN8vga5f0KBg69mRYecLaW
qupq0vQXoqOPoRke4ZECdlCeArm5R1JPTVZBui0NZacphVvkDBFrTi8Oq6b3ngupuBeKCaCGXx/g
jjsD8RzqzMR18y1nGMmunozrXhcTmx1/8ExzE0z9LgVpDuT+oTGqJ8VMPopQvE7vok5EPlh5zKSr
2NADUGhqZOeqdu3VidP6wl2OH6LHtRGMyR1C+D+E4gaolONlync1CGuABP6Db2lAE0F8ddLasIbr
Gm2B2PNfsIOLlZtUHfZ+JLjzP0WmvnXMFuTTQfC62zbTL2z5zw7b6b1roonM/kFAGMvK82tA9ae6
SEytcdW2AXADod0KfAQjIKtAv7V1BVIOkJ1B/cBO7r7Ux6dIKAEr1/kWyvsPuq0rvZxCsB8phci6
3hLc7wO/UjdGsbZQ8lZQ+LKzCirrFJcvvZJvYtDGXuk9CENx3+Tjo9jhSNbcaa1OG0fMX6LUeqfK
twde6eiCcRf3vglXPs4XJJlbdSxLZ0wxMUoK8Qo67rXcDesCcDO1JgBi0IZvWXj22AhOC+2pV5EU
/3OwclawYaOQf7BwKXJhoYgq2tm548GPEcu8bFxaxc9dKLLs6g2BLlgAtVwIrYYujhq9dl4UuMEc
Y5UfaomXZLbR8LyXYaZjaXlQZUBwQLAF+eAP2Yr98IyFWWDLXrvKpm5nBBFBMLyJtv+h9uw9hKWv
E8u4+fNsvl5An7OhAmUZcA1xHjk9RRWBgl0VVtSeZlAvBsER6PPGCjl0oqUULkcJqNPWxDfVVAb6
qIoTiP1C6Hr3zw/y5TTnOVCrpmJHcw8B1LPnEPWhyD1dbNzKspw0Ux1E9pG2R2Kj+1aBJIHACDlO
vvAxzxoZPz8mLjJkqiSWKsng6fSzKOwb7AYbt22KG9p9VyALF535qkbaAkCjW5Ue/E99qQvA66oX
rnIsSop7XRI/UuE5y8x/Vjj6+UD4nRKVAx4ioz57IAQ6SimHxgmkbC+KBxRDbDkdl4FWuf2wlc1w
K/n6IgEg5fmITzZg++a7VdgndXEhLP8aJSJGho0TxUl6rhDo5dOXM4MkzQ76KfD+3mkkdYFQgyGk
K03qFjGAxb4YFtDhgD/RTUOBQhX0Y1X6e5o0Ryv1F2l23wrFhUNLn/fXyaGlUY38NO6UuC+/+N0i
CjNV+miBNapLkIM6NvaWUUm2OtymNRKNOCshTtkvC4tm/2CaP0ZLcrU+RXTGUEtwaeYeJtdCB+yM
0M6Pbmi2qSiWaGObbiOBlhKwI3dCKfhIUn5J1B+GUvHtTsITTMjNqyZKbzV0Z4D+DWhLBIMH61N7
ByH/3Z+QeTdlwHeZ56aHSShcM852+lStPTRDMpCC6mB+p7X94Bl0IbMcaGhcLUQLfi3UqBrNFO0g
qQXuPLCNNRmpKXxRa8U6ZFmb2RrUHP6fTSGA+6mD8caCh7GQtdwEDLhJGvlSw/3ru54L33gZWOxO
YAVnu1JJFaKSRmpdMwRBWKSbVgxdEblstLy7jawMa771SlEOYWqu0JmBjNy7Qqze9mXv4GW1+fMh
MdPYT789qBR0/FmTfHkZgP7pitTCJjPGAgFd7iqH17SUiUJgPkwm1D/4KRyuIYCVdJ9F68S4N+sR
N80E9Otr3TxL5U7xPy480fwGTlbj5xORSGGTgQWqeP6GAlSSdKma3MF4CLwHoORWt1LDreevzfwQ
VChO+LsKmuUtvJ0su7sw/Nc9iswTimWQD7FSwDjsbHwJJQgWPzpIIpmiWXWovsAoJ8u2YwCYqi/2
2KXqz/Eg3iCR8uChjau1Ary54S7thtuwZvt6s65hsOQw2l7L5bhK4GgAul+NYviSaemaS3zVhzVQ
deyvIBWg/eKaUrcMutAJ6hYLuRGxpt7O9Mlta2vvQW2KQ9kNysCpuuq6SYyHMm03bSbcjp2Pck96
W2bJj6StgBQL4bpsronYokKHSVzD0WXoaISKNKzizH8uRYq6lKsyJXsdo2g39c++FNwpA7QyGDiy
Cf8oaB81GcbLtIJEfIij1inL+6E37sve+Gia4q1oE3Ja7CXLa9yr7VqGOpbHyzxD6cK0qFibZcm/
meW3W++2j+NjyZlvi2W/GzAotuVa/BYK4pPQ5nbZlzCyKlDioWGXpbmQcwxViwa4b6NLYL2lx94P
egcbJCi4hWd7YyEibUXIq+dsdDSH3KprryeAYxIyAHkyrLThLfPSbQVHJr1RR2SNsd+4sFi+1lnm
xQKajMWKvB0Vl9Pto1cx4ZQUiK6mZGDSRSFnr8DY6/Gah6VtV0V78H2gbHN8u2iy8IfJCdSbA9Bg
tI0gZ87sUB0dPCOFDUT5RFDh45eS01vtccg7UmTBHfP6USp5VXAL7HuvQ5uXetK1KRjbQNDWhlG9
R+B5pfq+xVF3mKQnM/ZbJ2rlYxxLN2bW3ODGALDalNFZklX8JsKrKOMPmE4tKMNc5dYwIy+zEldw
Wn9FAlduFhgQzI3phwFeutYRIDxSQF6V2Uj3uNI4PFNsdauqR/iKTAp9FruVkj2K5Ye0rR0pg9kG
TVARw3WvojDoW9s4DteTIK9qTjtf3zUQaW1TSq/KjhpxY32YNUhtfLWuxqp7N2iUAeCv9Pw+Fidg
u023KDRA6ZYXv4ZyvRG6dZtWC4hzewAhDrw2UlBqwKOAPqow3hchaGYkZNxQS32XSwvHcfPOUyLo
F2Z5kBThe2tt5kAEHTGnBEM/eQGgw0PSHQWLJNIHsxcPd3JsuKWVrH0doQKBcHvkojB8fzF16rrs
hl2oI3AYwl9uY8UOJNKjUGajxhBtDYU/6QEOwaa1jiEh2BRRHjn3Fm1uuaE0rLqOKbfiwxUiiutC
MF4wo8GcIwsjOxwPo9ELeE4Le70t9prir2F/2QDTp+wKa0NXLwRUcgpwx54TRt4L1AiGs4zvkVkd
vMy6r4B0GGm4iMz2OQjV588N8P+gh7P6ns8KfvX/BwqEJpv4XzCHL92bVfCWgYP4qWU4CxbO//nP
Ho30FxboOrqDMnXg2YKX8O5njwZdGOCf2PIS9c04RoxR/tWkkfhrBkY3dIWJwShZ8bf+7tGof9Gf
USjmcUfTWSWE/UdqMqd3/WxXR9/ZRESGgwr43bkfAkJ+bRZF9+J2cmsn1O1xgXrCgQjU8Y7BE3+m
HQ4Rxrq52Ek9LYX8PTKHJGo5tInR0z89JgVOLI7DIzyDVf+ID8Nq1hj/FEuO3f/AqeC0Gv91uLOE
0hIiag/DUUxc73ZWeFfW+Wq2LjG/tYiMuClitRfdES5N8awBRhgg1gNYekCiJKd2d5wRKLDGlgh7
2PQEHO1S6Hbab/k6y7PQrfTVnmjkqCJdnx0Hu7GNW4j4zrhWL8VEpyHZ15HObrko86HdDp9zGx+k
5acbMqvGT5bGKltkK19a/LKlbn5GeyfIodO3iQIOTX4FeSVwt8YM1jpbMA36Wkmjvc5vs13hO+Oo
brzHaGYxI7OGC6W60+XyOZiuAUihSofaJ1ni6eqcikHRx+oNSn8ff2RDyLV8wZfrdyNgFUhziL4d
cf/ZC4TRIaqT9+Z5R7F8KMSNOX5ceGGnn+jnHHB5mnFJ/D7qVKdzMOi3yErzBvjpuX+rHehiNyoL
wtiOm9nHoLzU7zjLY+YPNIOBaDBhTIzX59k7MxoN8nzzVi+KjbhI1/ltGbuzSPLkTIuytb2n4DZa
XXKMoHLBNH5JDhiWHgsAttmrXsHb7myXdZYZFGnyHg5+u+3aOHrUBrXZ1rXi7/Smo/dTorMiu0oe
mDQCZX1ntapsDwUoIznWh1ct0rK3JBLUTef3wRsxqvHmI2Rwh0qGhHZjTrG+UKZlLmowfoKsw0hI
jF6mqa5oOxWWQW18mg6xZyITN8ipgMxgKl93YS2/NVKTyqtIFPtqW4615dMMbPTFmOvZbeLrVogQ
QicLbiOr2t0kWOhHSXDs3gJAXa2d5uAiCZrzmMxLVwW1vKqSFMHXvLGCQyarxXMezSzclsz7DY3W
6Fuim7CCFDmhC4x+6kdGVwg2ldFJ4bOZdoWrwFuRV/rQqMlSnQrxvveS7npAR+bOiCtrqfcIMY/Q
bxBOqpUUd+TyuUEaktSo3TWJSBHWKOqFkJilW2V1/+Qpbek2SItFEBcN/naD5fFNJk6YoiOFkMLk
pGyHMDj4scwtQ0sMd6lZmQI8MasM1nkIy3Ppd6XY3xS9YqLrgV5KvZRK3fiBD2P/IzTp0G65J+tg
gewjPQFJbGth7QcBxJSo7Uxhnem1+hIpBQXOqp5COjyN/JhMLe2/pA+qwC6TrKrXHMiQ5KQpJzIX
JH7clf1O3w9hT9SpdZ72XUdM5zUsEzrGQqJA9Q8Tr7xu/Mrf+Z6UfmCUjUhoLpgIfcEV6lQpnfUI
aK8XpPF2gYgR6jJVU2+a0Uru6AvD7wpycT/VQpHYNfatq9qsqKdAYbBexEoTidLjfWQNq1TxOkfg
1nBHSaQJ0OjJldL67VLrIETL8LFvRzkKNkUsWKs+aJqnsSnkd7owzYsxCDV9Vr+/jVB8pHWHgCSM
GSwMv+VI3Nh+YpXPYN+p3aBNRc8pEiLC5q7OFtOcTmqJ1dglR+KW2FluUBXVLVQyuvC+Lb2Sw1bq
hEVm0cD0pzBcIA6KDSipwk7HbPUeUUnrvW8wXpAymEJ213blc4uxq9umIRJronhkcZA01Bk6ta5o
AckQxkzb+lqhlO6kdXyWlkDhW5FL3RXpT7dXI9UTnbKd8nu1UpWrKWKr+alHNiu1zWNhlOj8FKPR
mgtPkNMYcrSkLEafVNBk41A+KeAuFwYStjaIVuTYLOHbpAzFSztp6aFM5e7OQ05ynQcdeoxQypC0
EetdK6LMgBypcIA+2mxDXLEWnpKqr1SVq2erh6YpeJKybUsTi1+kjtu7JsiDpykmvkiiKSd9qaVl
NfQoNcmqzEnrCdYmkSr5ODPE5k5WvmHb+9T4gwnhq270luiYIiBHh720vcTg/IIiuxil2jy0ck64
H+qig9CCdoUSSL8L8u4BtTtfSFiGknqrKEX1jrt1sLMg0b6XqVbvaPXrC8+XYU2KReCUGMYvB1OZ
/oe981iSHMu2679wjmfQYgrlOjy0msBCZELLC/31XJ7VJLMi+3V0DzigGcdVkXAAF1ecs/faO6AM
mTcZwxIIa8TKZV6a821xqS2ZeOHNWr8pYCZdj2Na+yKqZp9SuzhVFFMdF2PlfN3C83jTYQXMKGG6
mfr15HwAzGk+LMiXQImzeiSulT7Hy9JrjQ1hqElC1R4bGpagHJJgknIpkEu7D8aB6kM9CW0z2P2i
e41U9IEoWs1XyqR4maNBDS15lHY14e1bG9i038mJhIJx6kwvi9S0wqKprzFhuHF/I0bQ1gDeFrAW
Zv8az07TB1Fm15/kghNkROypvEfG0/VuneQjrJuMZkdXWCATlFTcmXkPxZTE7AGogbBOIK2aOyBx
zbNQ1uYBnpZKkooW2wf0HeprlFXVBnuOFYLl49XPbaNztJXsq9XOiiCRGwVEEWqrl3SSMMtlTqQj
XJiXbaNe5ohGoda3Ug9SYIGOTefSr4ug+83d7ai269mKBhsvk2q8AWNtCZ1K6da7MqxSTLAV4hc3
T4xxJ8O8fV/rsv9Rw1l8W6eEJr+RD8O9SAlsrpLBHJlw0oWMwHr4IYNLYKka9Sej1NRXWW2LjZ4P
TlgCBY7dVh5ozzEsH6KyWt8LejE/2mGwcIaCDBsWI39cCmC2vQaH2qiVOeyg+m4NfhQllzx6lobZ
PmTzYt0XCuAFXNELrIABh+cO1/l4toWSHVuDd7AIsSjUZ7rkqhRZzoyUI+jepJNqXOeqqCms4V2P
YJI0M+mGZW5f/L5Ge2dKuP2pGBjLI+Uq/SFvmA24zeq90/OpDqHlkb8IJGKBxZa2+5JK589pjKS9
ok/VT3jtdIP1qYC1KjtQxCwty+/SxJp+giN2sOAmqt/3hoxaQx/yo9NWaZiksrpLmx5nq7Y4yU43
puGxXLLo3cCoUXuxGWevnTYZJ1Z5ZUetyg41qpNnjQ3m1px6lDUG7IGmRpDsalWVHuG1LaGjixn1
6jrk1NSTUn0X+Wq+UAZ3HlbDJkinTORw6pGwxfTF0HhpagrEZSjDDNrTxp4qFbYmbUAXkVm0NXJZ
o2LmTFfkOAHiqldtObeq3cHDWvprSTPK/ZTmVe+qgN4+h3gGQAhfDJwOjLlNV3YNS4eygGNw1amV
jw2N7OWx11b5lT0/BZ6VLvalf0SzV6yQemgL4+b3xnaU+lBtbB1lVWb0aQmcKtfmh0JZtF3KLggC
r55DnU7yWQpirSdtZTBoyatNZd2yhVU4Jcl1+7y0iJSodUyz5MuSY7t06JeXcdH7TT0UUxss5Uoa
GETpk+EoeRawQ2g/qLcx7RgF3X6e44BT2oIqDXJxKNKNEGp7jUc+C9d4BUbZLRoZmlZPa3mdNNT6
qj6VM925Kb+p6KUfirKCJN9LJkXSVJojlA8ErsNH6ilDmp1EjAyRk3jTy9I5S7E+GF7LlHWnq7NA
Ve1M2m4253SLUCIr3LVrjTXohWMecqaPNzOb+5+qykTljkCvVS+1WumQsre+TwaSDFwCEcsrSPd0
OgGDKLlnNjKco0Gx6/d1tFeAzo7T7DoWkyP93uV5EUp8pUriUmfrLG0jjBZWX6pEkXDjaqR9bsW9
bLMsphLm0/pSUjIl2yBKcuw6bbPKQn5pyjUhmdUcF8pkDX/glitwFK9mDfEtB6INSESVLE1FK68V
sY53zVwgtKhpCuXvy9i1w2kp8ynZ1Y6a6vsMRqynjrQNxrhPflTzgK5L06fECkBb648RUKt90/CZ
YVJnckGJ0jyPkxJZAUgv+ROSJEIC1WohA4xyYYfdYoFKGeqx/aFaPdL8vG4eUsOIdgb+C/bPEorT
dW8AiqrcVWuLA8i42drNeZmxPS/Bi9HU0emYN5NAmNQAaAeIyerLwZwF71mdVoW5csmTjFdjqc2h
SykjW9IUwfrIzAloQtQdlg5KPhrGzHklsrjx1nhanhx+wTFVTU47sw0/0GsqpTbOLYzu9YwWkQUi
Bo+61TgPrFdsLwznaZabTGOelNb8rGCGZOtNFjB1GKFYu6RSiwPBDmQaSsC4I8u64OQHTUafgYwF
JePU0piJocTO9Xxux4mchNTiKwHwN8q7NL1F/MQqPUs2EQOXFzfaZliWo8wclttzerQcIt19lbUW
1AEN3EelbrITXgElmDtIHnxBjmdUYjwpoMfpT0GlcS4fPUSLwSdKuH7qKTP7Md3vj1nV4wsdISYp
SqK0I4sIeGYp+zH0KCaiHHBaszSuLtrmGM0JwosuLx5sx4z8xp4Hv8z4i2EupMAuO43a57DuzcnJ
NlWpDBB8CmerFlUbYoSZt4YslS7WZylw6rncS/btYC7h5CTbsa11T14k+Wj0lXPN9h3WiJ44MeAe
lT5EmTY0W3VlercH01aBKbQJ7jKEzJ9Wx+ObSFp4ZisL29dDA1zYDw7cSZQDUTatw52kCENFtTaU
rgw98B403XBFtknGUOfk43YAeI80TbMXaMDqtl5SdHUF7F7JYPfj1nKb3YyrVO+VxCn8//jYj9/7
krIs04NAd/LlPNyuUp5Y/acI4lvzUZxQvvwK77N+Ii16cHbGd9f7sy7z9+t9qTn15RIbZv+ZPqIl
UANq6Lf5cfWqK9bPh9j/7rz/Z9nk71f7WtTQlLgf+s9oKNzBbt0BHElDw/mbZ/jNVb4KBGJbKovB
+JDYZDWc+b361iTxqfZyj8FSJz5rYL/5N6qUf5ZQ/nZ3+pcqZdWlOjCQT3kDlrkMpoJsq+UBmZyD
PtOFN4jDFS6LR8XL+3XH/xeq9v+vYeDVCxfjv6/de0P39vFW/169//UXf5XvJdP+L5PiOF1n3b4U
PS/dvH/U700HJ4VqMr9oF4UEhNn/U7+HB0/ME552NF/U8TV+wj/q95T2HYsoYCLYL/AAhc/zP8gP
+qos0vltFk0Cpm7z8sn/ykr7TdrbtByC2Pipfo4001qbu77o2fFV4zNElGvFwp6gpr4eI7Nm5Shy
059KZmJ91X4aZO588904XyX3v37PRbClo/exCLL/MvnYTpul8Wqq/pgCKAS7hlJkceO6/nBK5yGz
9SCX+iPf8LMJ18nN0kNjs4zVKDm6dq/I8x2cT3eMcWrU2asyz96F754a5CheUImt2LSRvZnlkYBO
KUQz64wthGHCOkt6pDpKQ9mro3RTd44ZTlKGfnSRpKDICux+Q32n6td0WykhCFCoQx72U3oNIGN2
NXbEAR41Tg7p+Kpp4LsRxskt3eu23MrztJMGad9oztGmpFXrJ6l7iLP+IJlkXrBcZ9nPeLiseB95
Tnu7uUmjY5aC4CIRZ55/xikil/I1mm+dFG1anwcXPWan/2z0N84iPIi9Zl0BmfcEgR+V/TLKWjA7
10l9Qm/j9ZSWsKq4FFvYs3UcrQ8wboIoX7yx08JSAL5GoKQbT6LYIZZwwdeGjWwFtrEbksK/IP86
KQ6r+LGNnorqfi0xc6L+BBnrzS1EXfIwlmxyjeUpQlfRArUhuFmW8oNAsD5Gb+ynPEPN3Qs8uQtL
G9sMB9UorlA1LBCmhG9KsaeQcF2akadApHTNWfXIAnJFGu8VpTuLdNlWgJRN6s85engdE6JRf0r2
5wT4QULk7E6ScexwZjripsusjUIG7nrjzJfHVTqEYzjz6AMHDgwCtBO8qFq6eNC13KQQ7po+ghb2
cJl4PVrjyFBvEgW4WCS8xbg3LipKGLCIBQX1uea20Yun7gJSQx1Y+MuqvdVafJJbcj0aXVw3KJ0K
kb+kEig5KsYGblHlzlKsI8CjHyCqUF6tjebp+lPd0soWa4esTzCScngrRGTN9Xa4ALjyQXzYjSD3
kcNs3cmva1MSYxJHKJeL+0nGdy2TExpWKvS5Yjg3yJ4qh9uRVvDr9rlvIIMbP9vhZR7Yuk53yHEh
bCKIjLOrbL2NLnlIxXsmJna0w2YCGgkez5XsN/wkpES9a8tHYtxONKAsu4TgyEDsAbRFjT/hHl7l
HmPCfBiNzl0KbUOulj9MnKJYa5Q1LIboUpHxHPutF6d2FdczStYGvlrNK8uPpSIey3K6UcsPPdJ3
Q37ZIV7gfY/arG7gNvspz3+u1nNuUdSdht7yRWIea0c5iW6r2r0VQDlwSS8nIOlOQ/HAT14Knqhu
vcfdrVopexHtbRvm2DqDqXyFJL61BTBGmapmmYfaYt+XC9/DPYKEIXW2pf6JLLpfT1Z/0yRVMHQ7
M74MhGtd28MPJ3GpdhXzJ/FKewQsq/xkCedgrMoPK0YEvMnWKAAjSOXhNZW0ayQTr3J1nFCXwJU7
DYsaMLz9Gqo5W7pXncOehDjJ5Uj4XsQdNzt4oxZ5vWXfjRpFPZOE8JH/Nsheo1fQoqjvmvYxsm81
PfO15UGOtYMJbb/XNYDu+sNYi0COUkrKd+YgKK6OrzAIsSDjV8m0sC/nF6cZT1SuAhUfqOZcyQii
MzMPiu4xX6GgqSMvNdqQYsEbpqBqS23jdln/bqxLEIGYNFAZjvV7P2p3NVINvKTJA+fYj87Z5dNL
jO4MGKlP0XdzmZNK+83AXmNYn0P1ac67JX2MrJeoq1HjA5tWcwAJmmezngzyVT7CElvWbWtfLWj8
ZnPblvQGLghaiq2AmEGKXRvp7KK3GIbMk4fFM8hjbcj1WNpn1XwDII8iD39tdw0BP4qYcVLtVGlX
juh209if0nhGI8VhvU092aEL0xmhGA2ospKyLc3MR/PHRGq5Zt/5DWUzu/kY1LesaYOIOKQYmH9G
whS1eLftqw0sSJoRU/xAHZE8D455o3JeOufQwEar+sWt4+5N0rEsVQ6pY/XoJnNDKW7FPkRh37ye
5svEeMUijbMmfwRUiII/2qs0DeS2e7N0ObCnCBqvVJ2SSd7GVvNuTw6s42RDnh3+SGfZkix1EvZ8
O+vJIUvTd7uaKfvKN0XnHNel/2Eu6RXRKRvCx9xGIHM7TmXrc5L1tLpnidxI3aewqNbIrApkf+zi
qTSRQiKfySER94W40drLpbbjfIYz75tU4KgP6Fc9Ih5OlkBMBCEik29OUUBK060zRA8230tTyoS+
8y/OfbonSuagliaBG5/2Ba4+OPtUy0DN7pvunhooLRDGYXkPJNstOLsz67PyGvgJls08fBS6YEnm
bUNXxnFDQPVG9KTrFfJG0k2ItrepNR+NrAplVOhNH4e2lmzW9jZt32WErlQi8oyCkySCAmxklKwh
yVxeJTiNK9iHFhScDlXtseHYwypZPhDrxbgCR02sVFSXnqLTCsinULMI/kJYB1IvoN7N3TfhnKAd
h3HSdKAdAed1w81MJnH91lBMaprWL9LBhZnky10RKOsDWIPA6TWPmddf5yyAJexaxnHt6kBe7KCA
NZo/dZOxm3URtrXitgu6Vc0h3ks6tinVbxNJD5VLfb6NnA3AF6+qschBMEQJfhullwLUEiSSTBrG
Z9qx6pFRP/fvVJueL93CpLspVOXHKG5hFru1QTOSzpHNFDyCJs0yOVzAxxjwVA2+8jkBGzW/XJwY
zTDs1RziXnKXiJ2tvnVz6cG6e1jSl3SNztQt8Gd1gdK/lA2BiqsTmFqNYJpJF7ZXXTDCH0RThop8
Tudyk/EtyfbO1JerKmbZYFR2FRI4KoT9z9a+pZLlGipQ8QkW3lNpo4TkWaWYm2pdAq/6euk/mUjR
lzT1TJTGK0hMiLl9+ZhnrxqOFnohPhF8fovwazIejPFJgzUtWpVmVEz+on4VpcceP1uTRkE7niuz
C+wmChLaMPydR90zxHdwX8/dQ810V0ymN7KxbGbmY0na5RhNdAk7JkBgNUZk2p9Ng0jYpCQyKH8m
oUxSj4NyW0vX5ZzhdpGYt5oHqb2mGZPaYRzt5uxhiV/UWn7SY1IBY2kmIY0qjPW51rI/qDieHXNr
pNcpKswU/aEw+TjRIBar9DPDAELPLY0wZDrJXU+hmJES86Hp4TDR9FQdzzTgcAz7WOm3cn6mzUio
WLiyPjdad9XFazhPvBjraWR6HWb2Q7hDppj6JaV9BQOFYm2A07ryNG7pMm2bUQpjtQ10NdmmhdhU
rNWcEaB6WhTyR/w6dExS9VriOQxjjgQvZWfJOBKp16kEJOVVaGmpL1mnamJ6S9WTM9HN5iWI9aFd
kCPiAxsZlMlhlopzB4huSQgrTAh2oIznsIwrCLJnaYAV+e4ICbGpeOwtAEfFfHa0Oayoatu0GUY0
brXa7snocE0akAaFpnl5jIo9MSFeRYZTuzpem6pHob/KTEx58dIu+GPOxPN45fAu2rsoDmUHV4tc
hNW64gXi6NBofnOBzOIB7tEKoMT3Kra4LWEUNpW6OYXNPcgnvYR4TnXaVGL0ULGXj3dW9W5qH7lW
hcYEQ2zowyHlnsUmVR9NNQ3KUuytJvWzS9Ko8amt2WHO9jkuNZnm8gBOWinm3bhmm3qWPBwZWyqm
AR1WKK2FKXBv48asBpnkDsXwYKvuDLhvtAL26tK6amN6KLcuZ6s40EW0dUC0YBvzzc5+WMQSOGp5
20rlZyS9Gr30026Uu9zor6MKMHYpiHbQ0vaup+f93Rnw73KMv06AOJ6wWaIiN76qQHKZ+vLYw0/N
dvG2gsihbaSNuv0O5PalQvPrMgCL8NZqREn/kVmtCjOXLIVYbJO1SW9OGAt73uNvpYB/ojn67iLq
3xU0Y9lHk7lwEa1pXEd/c8A1t8Y3UqOv6vI/buVSYPvtDK/0OFfr6kL1d6ef9s/2Jn11PIIHHReC
LGecYNla/rBPfljf2PO/CIT+uPDlv/924VmRYrNBn+rPzU203BNf883z+0J7sv+6ggNwwsRwrv7B
l6Kj66DGiIGKB7N/0YixC7yUIyFPh9OT9p3P6osU6I/LfSlFVkYtVyrnOR/jzgYsNH17txeeTbz3
RdI4+MAh98km95kOhLd+d/l/Olx+u9svtUmY5pI+W1xe2uJ3DBS/vmFfbvv5boRoSAnDhEX5LcDs
m6t+rVXKk6yJvOAZT/shMMJ2A3bANf3BN8Ocmfyg0tAV3r/BibuM/t+EV1+f9leNXE3mLTFgXJgD
h7/6ipv50c4KLvq/5fCttPHyFXy9GnwLBKOUz9DkfVWXpfI6cibR/ITWaUjn3+/QtHk0FHZF0P8Y
DsM3g1f9Zw/29yt++fqneC6iEcMogze7TzbJzni2wukRj06gvccP6MU8222vtWDYlTuQ07dVkPpx
WP+Hurpfz/n33/FlflARw9iO4M7Z8ort7Ef7hKaKW2+MAN6peraLMH/pNsPT+vmvp79/+vn+fuUv
E0Q0j/MoEbXlS4ch0MJhE/nKFaCQCyOLOelfX+1L7fuP27y8jt9mo8SZU2Z7LjZPB5sNb7EK2i3v
hjlu/vWF/mnR9Pfb+lJlb/p2KLSGFwvHYOc8tWRT1350nD01LIKc+LN9Zgff9kkuD+tfDeAvpVGz
h0EhLisWLQXlDGoYmCORwrjVo8RdmR4c3U1DeObf3O0/+0x/v9svk+Io61M92r+GMbERfo7vnOnh
rzmYJvu3wu7Lffxxn6rKusx5F6/rl1kwsWxrQCei+YjKjxAcaUHdsqV3FS87GFfa5jItJQ9UTZxv
lrM/hityF6T2bDsugFdgOF+vnJhWQTFV83t/ZLURXv0DLLBn7M3DtJXuv3muXyekL1dTvphISX0n
7mLqNL97vqxt2iG5cwLn1O40T95Gt99NR3+U1n9dD08ZelcdEeHXCTDKB6pRCtcbwwXBPEcjd/by
a337b/CNv059v66lWRBDLn1E+Il//xbV3phkpx0vU84S1LcQ4/zmqXr6mGGAdldUN/wu++bz//W8
fh83l2ui4jXBKdMewY3w92vaZZH2uYz0NDua+2mTn0SY3ZLA6IvtN2/u65f45UrmlwlVMpN50C2Z
mSZETdjda37hhP37X4hTk1f5QOKI4f266v/vsP0PRWbo//cdtksF68fb7w22X3/wjwabRX/Nwvzs
QAiTUXLTD/tfDTbF+C/NNPmcVZzRjIZ/EMwU9b9MYFIqYBYH+wqUsf/dXLNw28gAHrFSw/tko/Af
mWO+DBO8OXiuTDbfl3+N2OYvH4GWV1qUDNXJiHBrOAepsP4aEqRmxz/q67/G9u+Whi8r3h8X+DIO
Y6PVhWTVJ2EsoTLNyBgPZiVtW+U7hh/ArS9b4z+udbnZ31ZXxKlJmkMzA/TSIgJZMYiQ2eQRO5dS
SLbTOESPrIZdt4o725ZMbyLwaVf2jfaQCjp15FyRWG8mEvZsrMqVfYGmmdNyzguS93SjNg45iSL4
U1U5J0d1dB6SJpu3+lqqlNei9d6MOpXwWGRnqYk8fdHVZqOk5biN60Y9EV2J0X2J2ZdruSH7s4ZE
p+0JyVGICUlccrfoRMidtEVtYxCfWBb6tjDW5EiOXn8Xt+bq2ktjBm22IHISIm8eVVplV6qedzgF
jcI+FbBAol0plvpzzBvjJ6G9l6SmWBVqqGi1RpRJO2jbtejrxIsYgMeC5Mx9nxiY76wpe9SHUkNp
jUDUGZT8bBFG8xYlNvjQWJNn6ih2Yky0As2R3DrK0YUcRfelWUKkN8yZxks2xrdN1qxYjtZCY1Xk
1g6t2k3briiSR0laxisKcUZAggftNFRVxYcmpOJUYXGgnmfPxlXfLO1LldkSlSDCZYQ2WG/DzEfk
JuRmk2ZRY/9Zs/VKtVIqmzl90roWzcbR5e5ZMVpO/qNj7dH3rXsctPEhaixOznW8xHBm0ATtW7Kp
DnZdZ4/JbAzUVdVV3iWI4X/M6Lc3a1r1vAqzpYdJnUkaFONN6SRxO1kDipiqRAQ4xlX3hoSNQKSB
DEi5q+1btQUfbZTZQverQOq6VlX2msSOc1x6BQV6P7TvSNXxONdJWVBh5jxHL04riKOS5gNfibi3
gY34BWHlntmCH+m0fIVaIdlPWdIaJxOJ4rGS4j5QpioJCRanZKbo6SbL5o9ZL6TzUquav6ZGRMIM
CZSM5+aEEaO5aeNu3oq+ml7zVuh74vaivTKpvKglTg/L0gx+LHTTL0fdDNhBFpvJNKbPcla6MGU9
uwJcRGxfXP4oDSW9jwqpDnJk8OdE6+KNZUdm2BORFcRD/jJJRJNOxQEmyRQipdS8mf7O51iR+NrX
5B5pHYccJ3Ukv44EEaCEbbhkS5v7nphuMErxwuCYRwtt8cVQ8MMW6Xoepgz3bt6P6yHF7wGgKZUO
Hd3IxyaaKDTNFObB6ai4P7DpbNWEFjERytUdqcVGvsnMejBJO9Pso6509BhqdVowAJIUiftJG5ed
mszTVTlExk9p0IabCkXfHsNw85iYE72YYu7OC+KxMImIgczXWLtCt5DupEqygqHQ5TPJdMUbxSEm
oKnlBJOVBU75To50X+ljRoQ2lt150AnHRrZRUlItQXG5eatoOwPfCunE9kSOZmIRwKIaFU9FVqtL
v3MlaVYkyU1jrgRDDDRBAYmQx4QqoJ99q5ScLHBaxbw2WiNiEoKY5VZO2QaWqOsfQthULCtdoQ1d
RTm187JQrpvSLnrkZTPdG0lC0KykzTLwydIdIcNcPA1yru91aV3uMqRiXjdIGEVWRY8vT0BffCeS
xDNhWPmG/NDkxNwhHualgPVt9euzmitYwDsKmATfEuVarzYmbxMyplBpeGqdkQVa5zRnYcTkkCRp
STuVO6hJWN/YNUaFLiK5NK1a52DmnfY0smiipOgWP5q7IpQn0/b1yFTDzBnHs6nHSaA0A7kKpTLu
amTLG221DYwgSQndb1lDyYxoF5CbeKNLTrep+CzcRO+Xs5L17T3cuP7QWrV0zJmW3FhkVjhc5k5I
1EmyG7NePSVamWydhk7pKozuRlc7isMlYtXTUMvjBa/h+JaVEaar5tO75NCqxB/jgLoqotQ1kla/
ZSiaDz3MJI5JU7lfk9k8JcTcknu2MFkhYozNwpflJDq2VHzPZAobd+wUtEM8GkvPPY3j7aKs6nbM
BjmoCIfbk5Y5hEIMOfp8SBx+MzTL2wxorySrMePQN6q2tlGMwrCos9bjQVbl/r1yJicwxgx3Qpr1
1JJyKb9Jh2RAkZzWh3Htut0qV2ugtzncKactL3JuqbjFmEElYMoLwt2tlY520jmLCPTeIiRIkibg
Djzp8Ra615RCWOwJjhw1Nd7NOHVem9YGjlktZXHRszvLi2RpBFzbjoItnCwoQuj4TjWloj7YWfJ8
LPpM2qeyVe4Tu4dxXcrrdOo1mbaXmTgZTRCjNX+qiC8bt6Kz+55NzRpY5C29yVgxiLPNuo9xwiyB
4UA+6mk+ocinS31ckTRiNoqsQ1lo45nE4v5gDo4luYRUVm9rrtBTSlqzp6+VxcuxSBr7XesaLPEj
/pbJJ/EJ+KNt1NtIHipkk3HlQ53V9mJslGuidTXds6JFueulVd0RNynIYk+yA0V+OhFTrpRHdbSK
0gMwSSzxEkdM7El9TienuwWEnp+Y7Gd0ONYMr9KexD5uRU3aHKGDH1mpGTsjLqcSWELb38Ido6VD
uby66ZAMXmejHT3UTuYgihjVbE9f0AItZ4n5oJP9+9JpZpa5JHjnENB4Z2qRTEiTksrajM0kH1U1
a+ndrTCD2PL8mIt5uVOk0rpqy8LR3GGdosMaD8M7Tqv8CGalPdPC0f0+apWtzHIOtmLofGHSOUlx
qpGQappkdVnlVrJbevaJOvo0EAaf+RV62GxT7OnznpAva9xMvcJryXIEKV0p0xwZ6SWVgUS+Ldmf
pnbbLDIwoXUZnGg3ShcGQM0slXtqrq+HZVbwkrU1EOusUKqrrM203TLbYtMYln1KpIXlahAQiFrb
QhdctPqBWZb/p8vlk7yAP0HwvQStYxpelbBGJZU57aI1pxeVd1a8p4Eiu/0M7KGUaI1HtU1HEPrC
Cy4qxBP4zs4OnBnkDzIyWIE2qYzb8mUsY/OmYBnflBO9pzgqNaS/LWD4xWno8mkrfwxSYr8Y/ehL
SP0RPsgV5FAATY+F3mv7tVH6caNWBr28oh1QE3X9SqOpmib9EWtWiyE06mUsJRfzVaQ3zt42qvKN
6HF7pwlkK/1Y2ndZ1lr7nvZD5koWiXQ6mp9tJZT2ppds6aooRLGPTSBlflp05iZFkvRRxSPxGJUu
bTHTJDyOOCcnbmi9WPSLlxmgaJ1y7Xca35CfydAvNJupJMtG5bnQsY92a8z0vRoO6IpYwy/XD818
xS5wPTlmEp+qyIKCqrYOKrUc0d8kpfsJgtSFapk/JcpYBEY5UTuzYYGo+Nw8HpZ8hq9GY0gf25vJ
oQE9tlKFEEa3DxP2xwetbdVQyFRs8GvKd7K96KeiacfnUYo6emq1sl5JM3zJmc9k09kG+hbZUZ+J
TE9O+hL3dJGdVnp3SjwzRsQ+EyUiW3dauCIO8o548s7WjI3q4H00S9sGpC8tSxk41I9DQo3jJ7WP
wLSknW35uFVwhbDjW+81qWr93FDwOoxGbL52TYW/M0XVN9FGFPYPNUPXM4mqCs24y32j6qQX0HFG
2CHWu5+lZLxdq4nWntbQWiTFEviUVI/XMgZQtt32ctQ7QUPepGnpWLVxtMRAuiNkbTN3u9yyb+RV
LaDKGespyRviSuU6JhR7SqZr8mC1fZT2RCwWSbnRnH6AiorfINbl9M2o0xZXQYaGI7Na8zSm8Zj6
SeIsn2sxp8QKpH2Th4KMVwR6aUnCadycCH5dXqqOZMFs7AhfLx0oxYozHglnNq4nO8Wy2Sh194an
AX4h2ZRuIS3ixokxDxZRjVCioSut5rLhZ32CEjSzMPdNGVkGVTGIYEBdGBhDJraoldIfA77mK0mY
AxGEY9sT0DPEHy3qdJBamCTQPZOF6nVEaGAVXKlUqlY27pRpUM+JOt84RZYVfpeINDTVGgG+WWpw
YmBjl2P7IXOoWCbpbBh659ulaW4S+pRBYif9Q+6gF1kBgv1k9MoDYaVxR+jLql/KaUKr6Za0ZXzX
W2xzooFqrDJi63VtvBILK47DdrZVjSByGnwM7EHXF2Wx0wuObCgOBDynQ0COuPVQqen0WWU6EzlO
jPFZTiuwxzK70TORVCMp13bfh4WTKKGdLRZJwguZrdYgcmebjOKS6pmL/sGMIvlI+Ol8P7A0XTcm
qhM24uYTsbIMVg6jmLQikCqrFlnhpUhXwMmZlEOZrPFtJEznrbNWfdspprZprdn6cCRbbf4nZ2ey
3DiSdtknghkccExbApwpSqJmbWAhKQLzDMf09H0YvehMZVpG//+mzMoqKymSoPs33Huu7zjl9daP
6nsn0lIcBHF2UxRZWPiwWaJTa0MAhPc2nHMk9j7aNmwWrmp+ghzJz0vu0tfW2a9iblj9RoTf2gsS
lXkcyotWJuy5Si9kP4rCCa9tn6+yuTF9be77l7bLxd4iPcHvhIW0zFt+FF7d+JaKskBmCUagxGjX
jo3QrdflmTX4m1mPKcWFk5jcv20y/mQyr3aCDaJCi6eXCpFnGpKnFRZ4WqGC6sjABvNssr5+bQyF
2rNsF/XZ0xveGzk0UX1owawn2Jq4TSobVT11Mch4TKhyqD6HViU3GXgDvJX1ePJm0KAN0Zeln9W5
/WwwogRCNURUk3p99Eq3uKmvx4vf55bFOh+K3m3XhOme3JbeBk0NVXMejVT321aBrvCgAwVdoc+f
Y6MlAV5Y7450SoRu+WylWJ6zyttJMoI78qSzsaULCGn/+3A5902n0XvNqbcnmkHn9+h6l6rRNbi+
JRlwWhseiPOt+Eqb5FOrTOu5RS+7NbAJokYZ+VdMRWtsDauv13xByxpItQbjKymCmMXafvAgZXXx
aL05RmURWF0QJd62NepNpYZq8lWurjq7Bj+SjB1n13LXfkSl2eCo6+r5oyQEVEfnTdGELrSXxooH
Lr9MzeJqhMaNWf9SVNaUbfUw9hRp1DUS43RaBnKfZS3c3aQlqKDSNi7FXY5t6mdZ0iu3Sx67P5wG
4mfkyl9RntPfTcgmB3gCyoRuBAsVxx3x6gdMtZ8lNqptiPOb8jpKA6tJfoy2/jpa5c8ZUhIi1/ep
MvhF4Sbtm9toAeiqh28kmG81q982ojxRmzymTMl6hZbEnWhJZ2hzoD0vYyhgVusB1NWtVVJeKatA
bUUvlhfLuJtRdK2Eg7srw0FaJJww2rB8SRvSbuwuMRi1nAZOOD+sKW4Dxx5u7ElBarMf8yJKb0LV
XkWTMAZ0Y6rXM23OKdFd/GsDoWrY7fCPjrQQ4TyjshHFsbS8midM/5nDk9pCfX0RCjUhYdvxOpvj
FjKv7a6WxUbHmrfvpca7XpSRoK5dfiWS7kaCSGgzIqFM9Cmhh4yTBoY0AmtTZ/qtE1dPzsSiF0eW
IcMNYLaDmppdEQ9bq572OUFZTt+sY8WBbHuXiAo0zJjnKDSciZrw0MnprPrpVDteFqBA70+aPXnn
qdYPoeqZadDePPbKTjbF2LwP0po+hhrIWlXXUaBP1Zmznxu4G9qHfqaYVLinfszwyfaOi7CS3yD5
8xrzUtymcJ1bi3pTNOjlo0Wu+ngqGZ04MMSwDyOhcZ/E5NBRN7lxdKLR3noM03wRXlPGm7QJ4G/g
9nVKOG1Zqq0tXJlBZVvNMaGX2TSjp63Jt3jIBi7MPoGKjZDZ3hllsjxOVowPcRjW/Zx2lO4TqcPm
Eh/SZEa847bVwdOr5cy3+8vIs/ZANTVu+kQvtyo0yQKEl7RhXlD4vVc/Stv5UDTk25Ir1TdncKGl
0z50Svuo4ubqvm5UMFxjmIqMUIiiQP3I3AWlL+WKapoKZZzxJVL9RVC6QT2Txr7xHMgkLmYxHq5i
z6nKwkwo27dlbvuTnn72Tg8vQTdfzaR7cwvvvZqLo4azk4kJ+vxiRt/WJ3gZZii2fhPqr2Am6dza
GOSPMT9Q8jcbr1msgGmBdTOnaKSWGFYGvbmNianwMCcTa5Enr1QSut8bDTjWBBsEOanZFmNluc7K
yWNIodQOe3Xts8EUtHbmvWhrOhfs/aJhAQ7qDbT8iBe98Fp6NVhrpKrlm9aCX57D0Xk2hK6OVE1E
HhaOfZyiKt2lk3ZHR5f7gyr6NZCP98yWPGrSVjdaHPf7fCwqvI1TFczN8gaUYj00zs01Jjih3tzE
DYDPskFPeM2+qor6YWzKOxjBTHK8ywx9D03ZcB8uzk6TQCNVv4uvKrXSTDZ50Ucrs5+fUCpdSKl4
lWm7T7zpa1JQ09yiepl1ybx7RtibYO0YKy5Oleyu/99lHH64o4kwx5a3U5Uehl5hPa6ITCc/3UDT
Pgc67s+V05MHGqpTMfSYa6tHu+pvWnbqWy2PLmXP0R7pW9MhcbsTOyvNnoHQbMo4JU2kzna00Zs2
IQi3ZlYlqcXqpLi0c7IzxHST9j+jJDwXNf4Y2aZrasJb0BPEmdS72YO6KDEJjO41GCyNCDp3ypd5
pg5OquEUQ9zN6w8nBh4wiGirYnlsGwSFYbytjZm5ptO/hPWCYsTCgkGOBYOEuhAXW/WHKbT2Zj7T
QBbxWrsK8dJwPPaJOiyNtZc0poOTTqu2Gp6l1VENFpA6QwuQN0RD7ra0xBiD3rIWu9L9WmLnKPBB
AiDUM4Tg2jt15A1YvHy9ED7NcdQ/RwsaSNR+7MhDmJVEbj+HZfQShtpjlFK6RHSHK0yZWaBdze6q
Fb+yjttkts6Vqjda5jGQ1yEQGclHNnt4fPJto5nATNz6S7i4uE33Sc/UT9Es73U9ePx+tbObLXzI
4BZ7b2VU/WlJ4rfKwjEtG3Ojmcl28hSAy1ZnAoGBqTfSoEI5ndNBL3hYV5ZWaQg+hxdyDpBqVOGN
5w1rpU3M+EVgmPmPnHFmx8DBvUaQdKq5vfYtfeb+iFNv4yQOxB+0ecwKfswNpl63f0W0txW29iRg
9/ArRE2cuNTYokJI26n+iWeLpPG01rGHzOic0daKmnKuZVo/9KNfTt2H6O3n8GoGsEN510n+DyQx
25vKNM84Ze+U5K7X191gvkk86aadPxjddQ0U4+OKgl4KrD7CN2LOk2E9Rs5BZQyeDy16PyOMbmWV
XQ+A9OcwhfIgVHxnVfNtaIRoqvlYttJJ+ETsc9+Svzqau7GV21h4h/660tBrHE/N2TLK4zIlhxqF
p0iH6y3yUELJN8i4d53hvmCwECdk2bddehKL8zgZ8c24JPcJrfSYkPBXG2/YjdlgFb5W1+l6cXLg
zviuXAqHNkyOpKA/ZTrTDacIpigJ3CHZFaSdGIyG1Je9nMfoPslBgmMdCuttkToMZ2gh+MfbNvPR
uelP9Tg6PjtBd4XbPXA0iK0ZJrNWDPgHen2jZ5MfFdVt1ruohm3fYaOR0tQf6+Kus/MdBoFgduBh
iLUQLJTkA0nlm6p4nEK0u91rcvWZ6FtAnjduzVqFnpRzIGvPwp72IwFDfQLgtEaNs6hd75zLsXqs
qnHDKbOSrYalmfGy8TRZRTC6+SMzI/qzbou+4CEksDTjbqOY91PTuIdS9jnnpHuy9mpnsLDEJmvA
g4RxSY3peUKaqgQEGWGycOnPfWn7po6/mKtlaQxUrcB2OoqgUBt8pSWfHZZDhiDrNoM2AAgkVLiy
6lUEub3VjVWlpmCqFJrbO0BLvnSctZfxeLvzrebA/siMe/36YLritYm8fdW1x6bUn5WQmyLFL9Lx
TLjTrlBUaPSU5PmNF9NsQbfE6zhG6O0t9y5mEi+t/BR8hZbNIIF0uXaFpaC8wAVj1Tdl3aGLFP+a
bjNTnK/op/aFPlTM9MrAIW1To3BxmOrB8eRVl6umPmtflsILOi+kT2lesjl/nyLrpY/GwMqyo2YM
t6jXDnEBKLV26uPk8GVM+Lsye5UkD/EMXWPXg5PTMfVm8Z1u7PTxh7qK6uWb6qi4XvIrr1Ytq0ld
0ugmKkRAIb9uIjwCyNBXdfUj4zOMem1v9M1ZRe3dGG4mkewbB2Bp5T1qifVhxd5LT2O9akJkYmmM
nazsnqJRPCgTW84UP80Guw2aD9EoPAGZfgw1GRhVdgp78VhRuZtecaLAXtdT+uJwxRS8WdwiCELm
+t6AVc61G/SmfX/lcZvWFBhTvmvm8KY3tNt2+TXAkInb5j6Nmu0EnYflCYedfQzNmTmXW5zyMEq4
asv7wcrvaqJQ9FQwUOGELgT0HG9/rRSamTVChhh7XCglreR5gJU/MWFIe/GlNzQ3Xtmuu0ZsSqbm
vEkWoLm7i4RLJHh3AJUarvKk2ct2vF4+FDOqPDotnfqcbWbT2Iy686J33ccompu6w9fitO3DonMU
15PyLVfF62kemAGyG+mmeC2JHwHtscGGAoxK3zTdsm+r+bEgUai3X7xlv5SMr1DmZ7XwM/vLKoGu
uSoQDo5InBQL/32y6O4KxnaJejE0PhssLQTkDDrL7+5rLNV6yaKXJs7OEM7uQv5Bt+U/crZUc/KE
kiJQ4Xtfxo9ZP8F0KndIke6ywfaNKv/Q+pB+PdxETchehycpHVkYwFZaF1r4ltTxafHmIyyKM9vm
rcL9kIzphuCObad7z7qBkwXdveju+NHtMqnRsIcsee1L4/JZLCkZVWDrkPze6RP+StOM73I7ua0w
vazSvvs0R8yOVsd+OulwhKUavg2K9kc6mLVO+lmqXznwVfUBqotJYkSJxYYClb+l3cZ9+IX6/3HU
QEFwvNP7Ip537efUYtw5Xu2cSXovCnG0OmO/gM4dCsklaWA8y5+L2Pw0sZwpo0ESztxOsw5VUd4I
NT5EnbHW7eEzrJr7SHcYrFNWjJP16LbxF8tFBzck1k+tIdJG2umms+0fap7KlZ26Z4+Z8lZqtYdF
chGbdBJPWlZoG9pim7gCga7Btop9StLBmi8q2ZuhRb/ea4P32TRtEaSGfYY2uV0kCF8rX+wHkFTw
8TJJ07p8dCE0pYxhGlhCsV4mGMU5XXLopmdRh10APprajZ99vlSfTd3zrucNeVvrGVsS1HL6AB4P
QZTSqpyK98HzLrFrPOtj/xQvyOD6jiqnvbhOGKSde0mmhkWXLGxcB9FHksqXgeRhy8NvNvWvYfk5
WKWfetltxPinKYZjP0xbJP8jjqDhZdKfPZuTx9QOU7L86lyOn3DZWao5arV5DLmDZgGIv4soBGkg
qM37umSqpEyfKeOateiewoOu2lvSlyL2gnTALQkCc9IZzmuxxX6lC2ISV60OhE+tYRZpjF2bTocl
Nc7MBT0bnGSoBeaIN9xg9aNtGLjS4mo4wx5IDqK9qVdj2u9+j/snj0EJuRqe3Olc3zqBA14VHfrC
8UEcbluhMzWXR4MH1Qk1HhfA7lN2a9lYybrunLhZ0OJCLzQMXja28TnHRnwo3Zhhp2QIUDOzeSz7
atVG9kmfPqoJ/kvOTxpjZNKnsOFbv5w/i+k1Y3LvmVuGImwtPgfWREZNLIZt7Ut0Fi3mIjKTCpOy
likYtPufXdh/5ulTKU91yhnsWOsee12Y3Tn216j/MOo7Q/6mUPJIPBGX4gmSDFSNp/tQR8fCYZI4
zr7tWX4/bHpmT41+7OjUUjf242h4trEFI3LeT9O0RQHDePwjj18qPiWpnzDH73RpbD23WgGrodL8
kMMUUH0PSGAwevADQg9kPtT5WqsAJHniFgidb8ywgsJNW5+GCpaKNa2q7KmoGKZ0myWHgUmaj7Gu
evbqLSjJAmpgPO8711g5DeSAjr3aMPYrRix+5dQBaY7olN4WC0WFfJJ1s7M5M9rEIb6ETTNqn1Iv
SBQr/NBqd9fxEyZTMiY5kPmxeua7HV1icVNYJyueV4tL/BQL2rk1/DzX7q+WxSW89GDrUrVVdYq0
oDW4Obp12d+PFNIUApianVuCD3x9KHzotKu0HVY52gQ7tHe6S1tb72fdWsUmt4KNlxtKT/l+3feO
DaVG+diHkAiSYKRcLMKTTm5BenCWxy5/0pcglDdO0e0c/WzkzwmufHqWOY39Ug0cpGsHiac4lu3N
4OG6Plf5sWjxVAIwCLPbvrnrXeb6gZS32Ic4p3QaC4gWSJT48ovPVjtb2cGrk3NiY3wEQWSCchLK
DdKpDMr2KVyeLPPFXU56+BF38QnFAzoWHORGFZR6E4j02s++evEP6sigr8Jjaz9dqeg1oOgmJiEk
poixjrV2o00mpcBPx4FXFBFyyGKmd0Cp1zdD+MuS6AzGbM1h5zskgOgWVM7mJmSMMVm1PyT3ysNF
UNGuyvRmjiQMRK6X6yGy3NmJwaLntpHkhSyoqfAwhYQMfpiV2phmsQ5HL1Dg47QuPeDSOTlmuUvs
CHpVuJLiB7f1rhrEpnGxb6phXRHr4jbz2TCWws+wlZF6tbddRCCJyYz70WPKNuEWJ3CMw+VdFArE
QHZnYe92w8dZcTTFsW+YX0msr+3utetuhvFtNgg8G/N9GSIgn/BL591LJC3MZnSHsF4bOuA+ToJ6
0PmRIsQ2lwOyHF8k2rXwWSFpYoOgr5ck22RJvwsLjGi2e28RcCQtiFnGjtHuPVoQv2MrK9tfGPJP
Iz8ADugdK4JgKafjgpkOIRxRCPUqH65pg5IeMD5Cdb20cEQVKkC7LAOlabtxahhWh/A6qzNNTYCF
e9+P3d526vdRXq60Pav49KKavXy+dXKeGvgd95pnf1TadJuZ+R6sGut+3eUOgkfnDM/56LA7tp/z
ONTBYHVM/cW5LHnw6gigTmKVO3LF2aeBEuwnuJQey+SEPQFrbqYHWTBL6yIoZkqL2McWqFJmIZch
BkunIjOZ7paG8UO3LTpGnb6DPpt9VtFw1i7LGsFcjeszqMP8thf97Sz5N7XgPnCT6yg/5MHpEWm7
tMBNOXw6af1oMqIHdbZnUoUgUa93CzUEx8xqKUhUk8vi23l6Iq/qZtSTmz6K7r0ajKpIJck8XfGK
+utpmMkGn6yPCchYOVg7Y6n8eUB1TvupQPl0JK/Ka+cgmMkZFDXA//zQYdegWeUvL6tO3FT7SGmX
nAnLIOLizhY1YXklbaLT4nTWIu9V56bw57zt79RALE+u4l+lVlY39cTWUmBAHZfiWaOz9EfXPadj
Sx00h/OqhWnma5NMSJuMHp2i2dZ5TB5mwYzEEM46bJNqmwIPKFRybgsmC51H8zwU4gAslALLRFfC
ONTBOxnepyG56HnbrKeEmMjCZJSkmHG47CAXKe5HAbwhRgq5SiNyc2bOhLRjL27Zstm0sswPHS0f
2bPNAekmvhKvutMjVH+anPGuhl+aDgy2FMrwjTq8Ur6caJPaPD+xN5j7iMkl24/CeRRemu+zsfuw
1BL6EHx+JS3YkcYdUl+O1gshoJd0Ds95G9/Fs3pLdTIm7NoD3OU0Qdg1wwb+66X2+Ek2aC8+ilob
LmVx9KLmQI/wJWYuzII9zS4FpsbBOecEwEfVs4Tmd0hsq0d20Rolh1Yl1mxU3+wh3cEy2PU2yp4M
fSNwAcbOb6ms8YYaYcZ81lDeCVIhuybdrW+KpqcQtTn1Lx7alvMQckcBcY73jYlGQDLCq0k5ZPL5
oea02ppZ+5Y2mvLjsbwrDEQV42hyx1rvU9xd2O4cQXG265DY1E4w1ehQ201XR5hrjxt2po95BdMs
ockLVQLxtX5UhTUEvZVthtI4almzs/LoUNYREV2DPFawMuK04E7PbyJrPIG23nghSOJch/rM8L7D
RL5U15W78FU1vvcR5Op4VPgX7UAMce2XhftBr3cXqeHDJB60Z980wBRUSX0QqNcU9D04AkW3wvq/
o/paj/H06EgWR5aJyNbcTlYSqFbBpPDYvrTlATDvqR6YAqKKXME7gMPbFUE5M1JM83ew5+tOChKa
8ZND6WUB7lxFX+/syQ853ZMzl6GfQ6nruzJw+VIJlfsFDueMsuDOdsIzEyvWKKZGnoh5G89yzfby
s5H6rpThR+fGD2VjH53M3JVWeYlmby9M/VaVyBJLOhmxpEyKzcPkEo/p4mgCBrOulHuWsdoyHduk
jLP06W1kzHslk8xufNaT6w7Q+NHhC54BEMcgfVyPAs3mH42ze6/7qXmvVsSCqOwqugzjAjVp67Tu
2smar7ovbyku1n3s7Oy8uTEnfcNPf22W6a82nm7HyHwnZvM4GNZtrHVvotDFtp/1IEykdmcmoNSc
1OAGc07NGCsWEOq1GuAllQ0cXPNH5AE91USNsNMe6yPTMJeIEtiAEwLZbnZZGkq8jvmIncRPZp25
BwrpOOSeLG2ifoWzQXSpNtJVaXUyrZJNRQRnRmxDCBK/kOKIOJBspSCuw7a8kzEe85UOvXkbZTEl
G/cA1TLT7GqHnnth9x/2CBJmw674oCyoIq305j2aDfHUZgDaaTEjdztXIx9YPuRPeYhSlQB7vYDh
RtvUt8q4oQB0T+R72SjY2Aevh7kmlU9aZYJWTszirCn2PyEKDZZIdUbqUjeIYpWaEUkVVSmiuybz
nI1FDO7acAtoLm7X3+psHo01qov4Jy11BrnaKH81RjMN2OJNcUvF5HBvwo3IdA8JFiZKbR/VlUOk
WW0Ecy8lLHBWDY4JnrsuVXp048z8WNxiPni9dF6vemFBt5ZM5962oEDXqTvcRD1fI3o82HjtFVdT
stl6YMw97yGINQdbQaNBwl4EMHrtXSeLTlvhtJT3Zd7rL15SticN7VMg+9I8RMnCipuwKxu2mJce
rIm973xlbl/3Yg8maRrbcYx0GiDDBIkSNexIUQ02QVq604eNrvvOWUgMhr1R176OAPBH1VDCJlWU
UcHFCLOmLIRrFw5dyCKkNZjJO3Fj3uTK7C7laEwMA+3wq9CnBaB8aiOmKapSAry1RAg6ShsMc5cO
BaWWRmrSpV7a4TFJDfPYVmXb7iJvRgHqjfVOOMNwypAirbPOyC+6uS9nupLwSgKL0/RJZAtLIbnM
h3xSjPC1rtyMgAsIarSg4CbSi+711mihwZTzttA9XPlCH5tgtAfvyzHRsNkNSj2ttIgA4u94EcPE
gKnQgZ3HHJeoDma0WGXzU4bGfKxxDuwIrIJzQQane2fCjvbbHFokN2c33diJYyGNi4RP6lhHPlFV
PuZ8h8FYxNpthpL/2DNUO1XlVd/iONEOlDbp4iKkMY4Qe8WDWB5ikVqBRHV3qGqQT3rTmeGK4lPb
zqNJ3Jw2yk8YLqjCFm+4hcFdvEh+ChKVeLIcmm4MWlUZ9z3pWxQUhXNsSwLJSLfqEuC9Yyx9K3eI
tZpA96BydUHdWwX1+2wmJta0anF+kXyB8C3Xh59FMpofswtdza/sAgCvJct53YghsDVdD4oE+gKk
Z+O9l7MFEKq2UCVB9djw6jibxwmsCSj3Z70CrFJrExEO+VgdGkTBlxrxDto5HuhVjJrpsS/JDUxN
jayHLnOeWYLehOEMl9yUBMfG+nwaG8vetGRYkBE6FRc+VsnETmOIIyvSmdM8cf3M04FLKoPAc0ur
91KxyF3K0D528QAIsmqb3RD21rOWJOJS0z0bcB50+SbNDlmIyuRDXRgvvYFSeGWXsBdMb2rXddoX
wOAHY2+ZM0y+rovyC5sblh8lmdhkQLC2TTrOdK6vce3UuJMYnmYMKxDrhag5ko6yXI/IAJC9EEiH
SbpV5Jc7SNrrASW+p2cb9FTLr2q6cnSVYEqCqOeUqtIR5PRVzr1ZoPaZrG74iNvB2GGN0H+qpuwf
Vcw41zVhJqWpai6xzmZrGEfvfZx179LrlQhC1n1M722C6yIxD8Z6WcL2egiX3YVKMPkyvGU51HRi
0UDafLFdvGy5sAXgaiN+FGRFCxs5YUaWsOwfuCQqHaROxfB/J7TqLckXNuyYTIiWNZx414cRkF1P
tyjozXChWHLT25n8g5Ol2eUN4arDNmHthTS/V2fRCxaCLpqaTTWxCIyZ7ujDAIGoKG3nlMJygr4x
FUyomNkycR2mqrimF8K7s1rYzlLgDPARymVvE8zfS9JP2q2IIzqZmRngZoxYDPIR6epQJh0CReVO
j1HkWr+6tq6IqTSquyF0oxxhGhlzCK5EjFeqK421EdqQeCaFCy5o0yR7rtuKmOZqdO69pIXXInqw
bHRUDUSeWXsQKp8BXpnt2vYal/n8MKM0IMKCBUfm0kq7SfNe4VfZTvymXpmHZpRxxTTkrIEcuDcm
Um8eSkc9RY3uQEspk5ceSS+XZUPvAaXGWYvJXkfACENrQB42p3r4xc2lAhOh1mOGFR8hVDsfjNio
d3yhEWtfzbjIZnbWGg+G74yM0qcyy9Ym1falqqN+E3bVfCL+LEZRZ6B/JoQTICR0Z7fE1Um/9tLG
Rrp3UAlTYsXXrFuD4YTFMB1EeXobi7j5g7/0m6UVhSRePsu1JUYcKa3vpEzRW0ww9fYwqcU8WFFn
bXAdtL6TVe0fHNfmN8f19aWQWvBEupSzBGt9c7ImPd4ON8XE6i+baAcNi5njusSTvARynQZxQPYA
x/0HlCqf+yE4aetxQxaGj9Il2ijfq07Nbn75k8H+uz/6//5dQFOkNMWVyPHNgT5UsUcIx/Xv4gNf
EckSTEe8SVtzrb396cW+J8j+fjHCm1F3kuXsSOebuTHE1JI7jsa9OIYPjTRbUDn8YkP5HBdJcUtV
cu1SbBgOiP12wzzMW6ZJhxzgYhA6rr3OerpKMyf1PvRAlkKgJqVXN5hxhuPMsBa9WpsSw4fjmxFb
L79ssqsNKFyID0lGGdqNKqddqlFnqE6/5Yqzt6YZvjZy2HeqRY5iPl/B0NtJkxcSxomVdkadwy7/
WSzTJz2z8ZLZvdznOcvmVMdBtgC50iIiBhrGpu6kHcwu36q2XFsj7khNW3CBdS+2TdxNTvw0ov7k
3bhy0zqYoR0rmJU386t046a/i3FHrjur/11Gv+vsvP5isv3/MJdeH0KpC+azEGil/E2d+Yvhs9Db
As4dwnnDVbtmaOp7/kYZqKGVrzXipz889Ma/PfTSgPtzjWmV9m+axl9eL2yFyTUfHxP0L0eMUhq/
fCvehvaA7GyRuL0Y9PqxGvqTp8z+kTSfMpjBbTLWKVXA8YIYs23EfUQa6mPUJs3t1HL5FG0qvxzd
Krc67rLATmW2kaU57f/74/r9+/+L/fz38yoNoAEk8F6Tur89r8x7EDLr/P0o6tbVorETYIiAKaKV
a6BUJSq8JNuOacmWiNCDCo6lg/8L1x/FkOr1X1qWl+v//qO+G4Sv3yFMLgEUmhQX4/tvyDZm1zMz
64CGLH2yLX2GWzg12oY87YmOvpbV83+/4HfL8+8XNB3HdjA/S+l+szyHxGxYXWMdJjO578LqwxKx
+IPp+V/OYUjK/+8lrs/RX54TyxpZGlfWAbfVXg43VJmrliTy/34f3yPHf3+bKFc86fCrt03j27dp
GXaG9to+FL8YFNxlx/Hpyku4AoDKc/TY7JEiHZqXP7zolfjw/RH664t+81jPpBAMrWkf2h7jqlDZ
O8vJ96Ih9KRNB2KCkwd3THcuBkj8GtHTf7/6v36uf3nH1//9L58rZb1IUs0+aCTZqPIy509G+4c3
eL0fvr8/lyPWFMLiY/1+hUpD1yb2vgdLPGfNJevUOqc7EPpKsDr8n78bl7A/nZuKf+93iIjRhAOl
AlF10aMbflnVtkCv8N8v8a+/+CtKSAid2DhhfXtGZiXSSdbOAU7wnXxuuA493wRruKIvD+C2/S+e
Sc/yTNPg6fOIFvz2euVoRkKF8VE82O/u9loJaH55JEOFW6ULxuAam8hSh4XhH97olfDy7Xv72wt/
ey6xJ4ku9GIc1KvM9a/5l1cUV7VNtuUuf87YZOUrrlq/CJg4/uFd/8sz49mGQ9GlA2nDh/n3x1LS
zWjCTI+MCCCV1kWmnSYrWk740iTOG1JYPnQCNf6A4vrnOcYBZhD94hKsylH27RzLcThFNIVHy4OC
rnkYsqLJ1T/++3P958fqeJzMnPDctCYB7n9/a2bctULrnQOX0wBoC3OhqiZy0vtKy3YQ/DrYN6VA
VDQTKfPfL/3PUs6wiJOlT7D4aK/A9b+/9jj1PZk64mi047i2OnvZK9UswYzB88Uoe+MNC4OqaaI8
VHQtpFdfdWW9qUeK37EsvYc//D3/OH1+/z2uweSeKlp+/73GAhp8OPbHa+oEinUW6IYVQDP05Wpa
jwWpH8TngF1b/vBF/+M74HXp/ITwbDgifN1//xxcWn4vTM3jMPUhAzmdYDNVRDeWHum71p3tOmja
odiNrDv+8BUY/zjtry8tgfk7XC+W9z3nu8I/9PuI6gPC3pJgEy5+xxlCSgzR6SwsV/ApbrJNfVh+
MskL/vsD/7fP27MY/hLfKAyesL+/79QpFAx2cawKSAIVO70cr+PTf7/Gb8rP386NK0SJXy3bYsd1
je8lXWxVvWNM+tGj3cGcNzmc97bEwuiFa1ZR/U79H/bObDdyLMuyv5KIl35igPMAVNaDmZE2D5Jp
cn8h5HI55+ly5nf1H/SP9WJkZpe7pApl1HMDiUg4IuQm0sh7zz1n77VTq9r2rcIxhk78wu7LBvWC
H0Dflcp1D2l1NcqBtSyVWr2JE2PY44UrvCqk4KsKVbuvwwHhb4m9+7MHcn7D3/3uBjgo1VBgUVnz
uvTTdqikJqNcyyCnp8JdDVfspkCSc00sNXXZE/KlNZk1I5KMBhPqmWWXMnvoJbClf34TP3hADahU
Cn1UU1bfLfqqUo5j02p7mnm2vAgMSnC1lXRCRWp5T9QcHb+RyelGzzJz9+cfrb0rH/n+NJNGpK7M
R4E/mDA/3QOptMZWo22HVjnfYA5/msgZOzoVCFXQMyfd4ejLdIthOUmBWk5JmZBXB1bV/hHixFv0
qcYRNhysdWlmGII0MuarZhv68b2jQaAAXpMvtS7HpJiHDDf0R58GLNl/zBlr7WvQzM0HnZFcHRZM
zH3SejiVoK+YcjJ4dGapVoWnmWaj9+dX/hapift0vnLOniCFZozPm28/S/Naijpjj50X1bUd1qS4
ye0Nt8jyQqvz13SKMoT7Eb+/SKVV19Rlj17bUjejmAhin6eJKIKRePmCXIZwjk0M279cC7/5NeeH
56cvyMgVOTLJ50sq/6DrzNGlpryvHPuT22F8sFr8cjvegNH6TEv91tD2ltSia45OPebKNbsaEv6J
860T/dCwyeNkUh/HUOY7LzNkYOK5qtpmIYy8WBDtu0Jt84hw4BvtvG9qO2wlW9x2kYKPV60fKD7v
IhQsTE3QWUPSQHao3/uj3X23ushcyY72rAVavcSrjgVSVTzf9rfqPPd1hvA0pOG6VR3iKy2sqkrw
Qyqx8efTo0nKHdlj6GmK/An32QUJxyFyOM/ThloWuA+WY4mvz54mnt5EfwoLLBdwdepPztPvy0W+
LNJWaB0hfacsfbPkqkVIa4mWcpjnNDTiNO/wu4yoq8tArOCOHGphLBrHnlMwQlIHx3zw1CmpCBTN
1FUkJbH51zeBX36j+f3/6fEhPVQksWbtTZpyAi99UkpbU/ry5+/SB8+OxXGYAzEH0Hml//VD1KKa
hlxx9nUCTgVJjIGaeXQ+WSU/urkWi6TCXupQiv+xFf10KYEWdEoiwsPcmlJW6copqR3oCngqALg5
RGH551f1wbL8y+epv15VRgaCFGoOp319lfXDYyqj7yO2xmFwgeFwja36Ezqh9sGOxNXJJosTIdb2
2zjulha17dCF1860j7Un5IIGxgGjpj0yEOWyzr1sXbrxkAGFZ6etlukeEZbRER24MJ/QbiApOITe
jM/tXMK1juXnYdpc9ZtN0wK/YQEBUhWd8vLXu1KSfQhfUTkMKjYl7KYTUC1gNM7B0dsUx0Rtb+I2
+AxD/P4JY2e0bIdKnZ4DvYFfPzVHIxBZOlkiSFrsdJ9YLnmMn5yBPvuMNyttk3ep3mvagc6HvUHv
HLNyjWKTq520+fMn68NPsh2VPCiqs3dHD3VqqliduIelHh5CyvOdPIT+A++o9Mkz/O5opXLfeJhU
Sl9u3lvcZdTIQxQkyUFR+aAUCXebbXCiu7Ik7RVJ/qRB9tF1aTy5NnW2rbx/fIXpM8AmCbWp1+pA
fLZubhsA/H/97uGbo9pkhqq9C68L4irKmTEdkOZ3zJUaCxVf1uKKC9X1n3+S8v59NGUuhU4lRzhL
f3v7MuFISl+qh1RPA6JQE8O66TGOEwmTmnvJavqLjDnHo/ksL9SKsaYTzdBS9PqfPDHvm1V8kcAK
6Qqo3OB3LPMcYFjezSSfzq73KF5B0mtNcw4do/BwcaDmzRzzaoZ2u2v6ugBEJouFnjFvHPoOx4Je
F6hKdYJ75Mmht13+D/Y+k+RJ07SZ0HzA8dbqEHXEMBywCa8VznXYo9YA2tbDqYQsXXx2Q94frfg4
mj8z3ZEF823vumImzjpFYVo32sYixPOLVAbRVzwbCqpolBzPUhOmR0OPh9PU9eV9Wsf0MD55QD56
vyw62Zah8JRYb8+WuAd0vw/Y193q4SsQF6QPNUxxZync4LL0U0/3xL/B1f7gRWN4xF3mgbDenyu1
yQhshnNHM214nXH7quY2qMxPFo8PSmQm+ZyOdFOhkSC/7S3bcW0qRqewRPlI4iSFdLJaJQHLQaAg
KP1L6UAU8bAdbB0hNTv2wTQTe4uNdrpYQg++0RLRl2PBjLwvkbR1hMeTUVQjWPjki/johvAk8IWT
t+cwyvh1fzDtQa0TIzhCJHlhAizALPqli+zF+eSezFDRN/vffE/+65PUXz8p12s7R691sIOQ9CtV
z9FtqvmipFJGMa/A5MuE7/lRd+7acDVmuHiGvr345LxokHqwjdfXXIcIMsRDt2T00Xuq1ZLaVM6Z
zjjPWz0s1ilkPiK+mktetWsNtthCSisvjZxdPmiP2EHhBJS85AOzfgXEX6DzD7NOv/k6wbZ5/y0M
6wtyvg3h0TDzbOWO5wgQ2oQFZI6HsZR2k4fdhRnlXRVKpzLPhgWUMBY5x6fZhzNrMTXqQkXB6EKN
wd4BDglrh7VRi2FnDebw2nJEcEdd+caYrlwnszE9DNrvA6H2bmvhhSyUfquH6bSyVDXw/DI4Zpa4
1e0YrFnmyYLok5ojh8tw7rPTzCdf0psixeoafSpt66BDf3lA8Mrdho55Z8JG+qRke9dFpKeny2x1
jGHAv76NssirsGinMjxGBvyYoMhvyyF4+vNFxn5/MYauADxmTkG98PaIntvgrJnTHVvFkSQALdg3
pl4KvUKJkhu6dTgPh85onttSwtr2yWfPx75fy705pUMzOMvI0HLfFd1VYCV9Gh3pzmwNq0EJGe/6
kpwEZvlm8gLgEmCJ7Dno6hyphpXculEiFjH+GQSrC+zDi84iBKc/UhV6vdVvNPGV8n6hDv3Glm9H
Z46dgjzVoGvXYXJpUL5GUCA1jnXesEKpcSZLVyxECZ6HSVrLUvvkW+FLoM8On9E4Zn5x6DpEGGX2
EISjipuyv5XK4qilwpti85BKcUWPAjH1tLRG6xjOLrS6WyKMumVlI0keN8RgLwMSd+EZRIfMQhyJ
f7o45BnuoqlZ9hn/uUJHYowX9KwWkgyQUELTftPnz/p06XXdc/LXnsSkAMJL0pFAwxi6mnpETAYv
daW9kkF+dgrQqvl0kAI74HL68ZPlaT7Ovfu6bMsweVz439umRhmBf4Q8iJciOchqsWbM7Popbint
M9b4h5/kyKD4VIe/9F1ne3bBDVYMBWwmEgRqdA2A9rjxaJQuSZbl108exA8ujB1WZzua69l3B4CC
08XUp0c8/+mtY5nSV4uANWdlpoHzxXGC/h5XhfNkI978bFD4wYpPFSjbFNK8ANbbJu5Qy2aMb/to
yyiqCYmaum85sXp/fn0ffggHHDwJNjf17XsW5Zba92l8VMxKgnhp2+2zzISCljh8zv9BBQ0SCWy7
rrJ2vesMN4mvqdEQkuCtLhq8cVJw00Sf9ULmjfDNo2giaaanyUkAOc2bLRkEWyGm0TqoN0wfPGWD
92LpX/+9CdIHvQHzlw97sytTmVlKD+nYnvgw0qgayXTjZloHxNsltr4LnBDwZnsfqZx9evViBtq5
nTC4/fVvEU456oB5oQZWzj35qUXBVKXIsZQf+2heafpNFgdINj89Zmkf7Dr0bE0N3QxKHfPtvQXx
1Fa+ifUbi70PWa7WytukGBctiFIQAChODOUbQacpAWD5FjIkVkcZJCooEHVZmo91YC+LzsvZ5Ktt
TPMgtc9a8KzB4WiQQMoPzbDnEpeRUy0MlLmqBu0tuvZUDvTZ1nLyPe0v/UP+5DsIzu4dOg+NOE7S
/YAlBolexU5g0+f7kQOZRSw8PAuWbz15rC1+i5hwHeniD/dh8uz0p8I8QTJdSFhHxn50G0AQYMeg
HfBtxVhZ1kn9IHGa8WsvINZvhDMh/EvXiYUVSYs27bbhFLpdSa+tfZGjYCGVAFWSwg3s/N6iEsAa
KiFJbTwluRm0sxY+tsqqb6B8u+2aYRxFm9275HvY7d1UuCXJg9kqWRtiVd2Y7SZNNqP+Ogwrx/Bs
AgEhGbvJDweg4px0thTJgyDmS1qG2tGsjnIoL/uXsL2QbVjWXu6wXpwNcLzxjQ+YhbQm6cg/LcWD
3sZvMHabRHHtGyLdcrE2jnp8r3Z7SXqycVj0pzBygSFlwguMtRUuCmA86kz9W+ayV9RksUaYIMtd
KAP6cIVyU4DTiLZWupsScF5YdJtDpV+k6ZgX69rcGsle6296/y7Od/mI4KhdgkogMdfHtBrLLo34
9NkhijJ6gYUxNrsEG3gEqdYzILr6BzvftgDMqrNhPTYkuIUL09zpGcr4S20j4HZ9vHVQimCejJ64
U/VFu1eGZZheLdi0UHrqXdEAPdwo5VXQyTLOI0pAvP2mW+A2DKB/rbGaGJZXoX4zweDAUCXQDUke
WcGE730N4NImy7z/Qahy3mxb+WjUOzPk/LtEuDuQYjStBufOV58wVYzJ1gYxCwDcBHtFYqr15AvP
eTQwyU9nUXhJsMqH9WSfowrsLhCpngg5yS2cJeJeflRRFlZ/jc1lVmQre8LLA60S4SmRb2HwgowO
vSYaR6YFpcyAD7jaFyVOsfaWXQcKqbi0DY/EUFyTPyhMIGNAWghrWxjGBnDoU6cLT23tY52WG1xC
2Gd/jBbjHpACXQmSIvElD03YoVYEct5TqBGk+QNblAdVx7exBbQbYA22+pBqdyWYoGrch8ZdS4HT
9s3SiECWwRKQ6fgok3+ikUXYqz4cnPJe6NcsPsfVYVI7gFJnXXoirGnRZM+CtiPSPPTIwo2wGLfN
49AfQVfa+WmUHtXsGif37fjVEsNutFGDjoum3GT5IzwQOTgjQAIoQESwblZLc/K0ggGr6s4Bwcqp
RQfnoKc/NvKuVVfE8TFsVvplnB/gFElIhONsU0zEYnNbVtBZK84Rfb+BJQEFCq5CLi0xlmNYx8UK
JALkl3LCDxHhloO/DEQRF28XA8gmrpjxVBp6AqABRSRe6jjJ3RQGyWgbKz88hUC00tRZoD4Abpis
AESwLmhwmTE5t7LpgW9Iup2JJbYeJMykYq0gNe5tzjL6toyupEyT1gx+iZBNkV+HYyDUhVyQ8zeu
cBUTnNgLJO4SDC2mYgGPDcpknLh1cht2K8xzsNgRa/NENl+c6h7AA6dXMXpQIonqpmTlsBz46Ltb
15JedXNdyZ6BrZfrHuH/jE+WtbWm06Q/QPhDic+csmu3me+WqVcrnNLd+psoX0kERVfrDN9E5sYK
9g79FumklW+S8UaNNmFyKwWwcFfRuKuGXV/BiCORjE1Blo4CXggtnGiX9GumLFOx1xrPYpyARHm8
k5qVWX+j7dUSZL3tC88ZNz0UtXDXaGvWwdQ/TdExavaqSRCNtieO1wS6o9UEkGG/1pVY+eS88lEZ
pSoM3BUDZa38tmGXGDZn2CI8DoIKUZNHSDS+Hd3ogw8Z4c/3+g/3YCQraOoUhaCHd3u9nozjlBxh
ywJ5DYZ0H/ad/0nw30fXw4DSBvww6ybfdtszH+ZnanP8KiloRJv3eyBg2lYnFfqT3u0HnSzz50+a
L/en0qXqR87iMi9mrPWLuAq/YVMF0tUJVJkj7xoD4k9u4EfXRtvM4u5pDKDfSgd6S/Xr2ijgRUp4
uKXGNYPZMBi//Pn3pNAgfV+KWrP6hhKeTvi7mYWRmgq5xeGx8tk4O0BLiW8sU4ycflAdJOXF0VPS
ge+cyT70yBhUE+dz+VKbNe+WuZiK9NpiScPjaF4DYbFrTqWzbqAhbm0YviwyeGa4Sbqr/2HhHlMT
PptSLBzrdZQGFnWtWypys5PB+RppWHlFJbaNobh+AbcVuGM/cSJuA2Mb1xhEwsydcrEJi41V4nR3
joXzQySbQDpHWLTNNRBTAaa4qtj215bh+VJwRsy076Vu1U3HTPEC24Ui7JPOWkRPMrQByKkAQRHM
LTQSVfyLFGI9NhZYgfBOT/4KkxEcUTmBTLPAvGawSwBmSqudqNZOCQRp1b6Grz1GzXAXEj9jrrPc
Z0d2YbADFy6ne3NaFVQpLWhke1tO2JVWsr+UZjKmxdGJeBPnSXNcyhAdOi7OIgGnfwXvxI437LhD
Wx1nDndsfJfGU0s4KwIIE9WI5YN9iV6z4irjtZdwzd8HIJp0bq/Wr+uHYXoYm+9Ol6z1Slrr/kPT
gD7KblPAmEHyTRpeMow+THKWVvRFlbZG/r0On2O4Hz7AvMZ8onHGpYbhrQkOwDj3RApbCL9hD5yl
A1uh3hINew6fG7JLdrnGIB4y53pq9lpIEivb0s55jOVb28BUw3fnasSygvICfEkHDHM+qaC9vYAZ
gLN/LI8hXArKjyq+FPlysCBXRBug2ctUy1hSKUu8iPJrBH/9RLzI6ID7cchk04IF5Z9vf6HWZbi6
hC0Rt4T08vs5riB6NNUOknYovsbJjU8dlUKAiS0QLh0YgXUQPxtwi0Jlm+NKT+qVKTYjADQ6MOwH
vWBA/WOiPKq8lqCNPnoEIyASGar8Rq/CS64+tOF56LYcSuDAPYt4XxKC2+bUzhmmBe1qOGyMaoEy
QlspGd3KXhyzgpq40z0N059qD1vNOddzso/TrEs1d1Xria7ESWue8ukE/AZeVbS0JG1BzMECvu1S
tQ1XETYxW5xQlavTHznKLjPlS6XuWuHpeH57+CcYtB/iaSsRVhGX0K0ldjIwhmFe03li0x1qvtLE
NjY1KOy2NVw5n1nR01OQjOfe9JcDZvEs2wgrhUIDgeXGCA5DDqxm2yu3dQna+4BPLxrxM4303/SL
rD/EM0IbFgLUanAYsECKYB/jsRoCr0HKlofmVmglMH+ewoiQ8rwDP5Bg2MOJpV6SrFeX0O4XpQox
M7KCZZWR6g03LWxJ2sjj9tLKlD8x5nyyV6FNYC3l5QMecYrTxwHK/aCmp36McHUfhmArtUcRrSM5
2CndY6pf4Duv5opi/GElcMQ545QV8b5fAukYUiZJKrCRa9emy0gEFHCebayNOVO72IYAVWjQlafO
OdSZsQz9qw2ycuCkkCwkrqw45jbV1S7pHiVgEgkMsUuRIN0R30GshgZ0j2QVDruu+9LaX7rqWsQv
MjEv4a7nCijaDRn/1TYGACArm0kc++YWJCDe0DURR9MAlOVxEt9Dg8p10edrZfJK64dm8+VE3/vw
WkmvfvDQ9ndygHcJ0yh0xvw6tttS/uboW8ffp9LG6KGitEciqkvpPru3hZsZK7M6pCiEjd6LJgbX
6xKHc7docMJmYGdsiv5dnn6LAuKS4IstxHSZrNuJY4zzo3SOZr4HN+C207nRG7eSHgfze5kaSwIr
Nn5Afa/DwjyM5Y0CdgMX6TLpd0511Tua3hcAmVyMQRhnQphkltL8C7TwexwZ5GLT8DRGHgOiZpq4
xxLxQOg7mV/Uqc0SlLJr8YNJFKwLHpYSkgeq5JXkJGjkMsKo4QZJravq7Gp5tuy10q0JoPfN14L8
iYCHVVk1tUAtcWlIh5jKk1DWeb7p5hAIaSOBDaS5uehPVXlyiNWzr2HgavAP8c4AlcxsHEf32fyT
6VdsOque4lqvTl2EibB5oQO4mYzwAMtqgSPf7SbHU6pzGQ27GhacVt9RyHpFK52swVjgCUEE+xCH
rF++5iLe3jahdMB13wxnQfa6HVNDEupjWDU7DyRNztcyowigQVnvWdBIqpISvTXwk7YLnD2Lji1I
vtVLpm7wVcSLNXxNMRXXF3OI6GxsHeeaJJTWt4167EEW+R0n92NhHds2wbB6OwUNh5QTiJUdGwdY
sINubwPlEpmuU7C436cmKD8iNyGj0XbmS7yHthENh7z4osdLkm3N8g5Td5ytsu+2WGdbSd9wFuW4
OAFsukBZFDmswnWkX/xuM3KWCB/ja1bdjIMHyohW30lvnppbjQ2K1PP6TjcOUUF2rVyS8f4jhpr6
0uB/0OEm3jXIPLpF92q2F8ZAYcj4m2/9uRSPqCpHdW1X5BgoPDT48Q5Rt5EINI9JOSl4UZdWg+L4
FQA229Iuk2/i4t4cznp5sgSQ7TPmaUT6OPmwa4MkhyV2o4zeYNUL/Ko9a1RNiFSUuYN/pyo88jcO
3N+gewYA2xFLFliLVK9Wcr7P/JMhbuTqorPap+a609fUD6VzSqJ9ZV4Ni1bVrZ/SD8rSp67YZcW0
TeVxHYTxHdYBQLUkPuD6t4HamvF92CSMEZYFBEEfThtwNDMgN6G5GtGmAnDhm+aijp+BUS8CaWfD
P0yTLWtwE6dLeh026rFJeoWdzgZzp9bLQD/X+I1ZeBzAssAz9352o5lHxbolNyxSvEjcsNYPwRdQ
nXBvgmpPRhwZPCSSHKF1uFPTLKebdtwnwZ3Bw+mXB7skSe1SjndTuutee2Yi+UUqu2VaFuj1ngRb
NW3AJXiWaMT96QbpBXs+wC/jirjI7uVdoYDTGuA4RJ3Xplhioal0sXPDu73tI+0yirsuhBo1reP2
PN1rhe9WIQzOEEBqwlxCuaipFwDHLY+OKL3YfhpN1wYCKyoPlmQqXYZiX5Y+GjmQqR0OWUhI9CqX
KQ72aDI2GSxmv2ILjRaxsp0p7Un9ZcDD1jH2ANe8UMbnWrj0V1XFzaVZvskLvBkYgHJCYWFHtXfJ
xtueg10Z3pdiq1AyT6g/Y7hziXqT0VSDz5GLr5XYOaRkVenXVDujX1/42SEhXhzyqiNeUh28fEVC
V35TgvXPtrbYR7jrcgwXMivBQ10+NjA5q1PTumjAioQCeM3wUXyBtbfo/UsAui9aQ6iQU+rJg1nt
+npT6G42rFkR2J+pe5c21M3mtcPlWPE+XDTfzSA4VTYYZreH4KXxw9R0/nAjtIvGJEqbUretsGGQ
1hTE11S9Vs6XsfVMZNXOtqH9aIKa4TWxQbdPT8JZlePXWnnIEq8g5slRaQqEHKSy5USKHKnMHY5F
ZXjWDX5p88hdxQLQ9wcZdN/r0B1KTiIWk1mKeJZcFYiac2elPQBapqZkMrw6Yj9KXqDDD4PSnF+t
BHSbtRNw3OIHSlo79hzw/xYxhTtqm6FZ67f+tJpqEBz35EfkNOeYR48uwwzC0ER156hucN/QTh6v
Sbq0Kg4X22G6hRPDCGJ8rHgZ4pVZHEBcydCGZDee3Ia3sHFja2koR9pccFLmAxRUYQr+rZCxGlNd
gLNa9+PWV6hbV02waVC+E7tnEdJIWRHnCEiJbLsrpR2N6TK6GN3VVHYcEYhpcPMXc95dIK77d2l/
IpGS+KbY2EXxxYxP9rijcq76bgm9Vds41bFRHoP+zKBG4e2Lsh0maOCzKDMwatAKewni70ak4JG/
q+L+Dl4FQjpjH3fQ9Zi23wXF8GzZuNf1ZiICpVuq3DzD2Du3DvVyaF8rIqoWaQ0GoN/3zq71f0zj
S93zdv0opX6lstXLSNsnWOoj0AsZiNVkX/QAWXFvLRTIBPGqkldi+qr4dKLpqZH9s5ykXVK6jThp
NIi0i9Dv+uk2k1cOWKoQt0R4jv2Tnu7sjja1V+Vr4dBBAes2rBubB/pbJe9MerT9PhCuGq6k5j6V
HuoajDOiYVE/xsAxnYsMogucVXABGsRbQQJh2Ht5s+l5R5VtX9+a0iWIqFzWkHKliQCqmolXug3i
W5F/hQy8RuU7iSv5P06wGsSNHe7nN6W49LYXc7Suk20RbewaDODtmOyz+jzUT5REhrFqnsi97x2a
VG5MYlW31O4SSrf8Fn+TRmk9RICEULIxcvAp/VoBE3BOJ+qWc0H+FNCSVE4psBYD2DSJEdM+T6sn
J+sstyN5ys2gOe/UMvRXo6oWnN1Keusq3WmcamsSFb5ZwmGU24t0z7SIzwSU8ckASPlgWE+rwTFm
eaSMSm2ep//URkmdXB0rDuj1joePjkByCjaOl5J6D0QuWszPA+vSyzwGgyn9yad/0FH5+cONWTP1
04dnlt8lmkZHZbgShLfwAXXq/2hI/f+I4t8Uhe/qv48oXv6f/928/u37/9p2RSRef4kqnn/wn1HF
6u+o/m2LcB1FZudyNP5V/1o3f/9Nsn9HpaYTVexomM6YJzNR/1dcsfw74kJ6iDL6aSr1uW1ZF20T
/v03nXxjWn9ogRmz09O0nN/+8z9+SQ+u3/z5b3mbXTC0N/Xff3sbay/jBePR1InSUiwZS9jcKfvp
CQmoDRKUgcsUDNySjWDV7VsvJXF9XDEKvg9Wn0W9c21vmm/o06Dxm1wXFk3lXUtWdMaQRcWIiiNs
+rsKpcSE88uUYvuuJRve8fKUxJa9CX/RCReqQr7nEaBc7LxMYHd8dQuEK6ogIma10dIud1I7FIB6
A9VkzKHSxVfLg9p20oucasgc/LGYCKxloi62vZQrYmYeEbqiBcYIOUZUYnTnOK0IIGdFYK4mZ7Mq
jcAdqPi5E0xbqmDZXFlKogFV6zHPQVrhqDUFMptlKBRdWxkm//qMVFsVTyByqupO9rXBvyXzUyCM
YQIRV4umQQu2pLVRtTj7HdM/p0ZasGQbdWDQkyD/tzv0U2wA0ATnJq/kXjLpt0UacjrSfCKDTmNS
0vOr7NL+0YoQwx5pL6Lz9zAwOSeZqGwRips1rSkilBJ9W3ey8DfwS1KChbJpTgFS8kl7IuKsTh/1
uh5ljnJkHdE8CsKC+oAvr3odnM6KFmTANfYxCIG/41eP8MeZMlP1jcirlDrdETEFdmSP9pr2D9Eo
kh6Pd3pex3OAWCdNxdfQCQUpVHI81Ju8MM3aHcQUkX2sVIxNZJlUrFuHURmuVr3T8KcrHbcB0iHA
GM4PaQ0fMCIcZlO3kwP6O1Steh1N6qDkqKtarcXDmNqSOzNk4oMkRaHxJRj8xyzSzH6BaYoJi+Kj
E2mDqaE4op8UeZjgoXg7+dDkfFIQOoAiwgK2pl9qzpbxuupvMiB9VC1VCoCBJ0d6ogIWJ5A5IcEe
6I2Jf5ds5Ual1eYvFNJnr/k4ES+WdgrxppBklHrdyh3D1L7sTQt8Fs8sEqh5FAcuxXgKRgTzi0kR
EBsdtR1h55eET0AA1No7BuiUiO1YEwCGH5VAVjIdERSaiWklnlL2Ubkxqno0NiUSSnNXtsIf9npr
p8OqK4bMOufVaLDbdGC7lkVlZmCorI6zRayqjbN2aseWaE7qQPjyGgTQkY2q0wjrjqnsg0DtXh3m
JiTRBM5gLSyzMclezvDoMAQVaYffwUrIQAxaOgcTibs0jAFzzUZKCA2WNYjOrUONVip6NDnbZ0Er
0o0oe5qbOXjIkJhPOW1BlQ+6fDPZATuzymQsPQDuhgmZMArIlnKvoGc0jaTEelcMwXRLuA8swYJf
1mHcyWpwwchj565dijjfjKnd+0thWTAbc6UfnJ2StK2E6ICzLAc7Lecx5stgFOlHIZmGna8bSzjj
seAFRoy6G9OxyTkwGbQAiWVl7paLFsqH4P24jYLJd54yYSGU8OP0odIH8qx9WY96sO6m1XgSfabo
pBCkCCrQKeQXokxwyJWoZeX5aEYHo0lU60EY2cw51fqAkxpdmmqlx3YB1J1IPQjmxGeZ8k2ZRUxi
5YaY7mPqm80+AoMKLbAlNTKmly45nJ/KKe1oJCq9Ro0XBPKW7J5k3FjFH3h4GjyEA+W2Em7syabh
kqh5oni1wch5GSALJ0sz0Wg66HaWMQRQJztd10UaWqv0j4Bn9N2dsqq7igVIGSbaCpC4u3XD2/JF
t8hz2bTFnC5dBEoNIFpBVelauiTtEOWRpkAvNKBTCAIEsuUE5GNVCoI3PTsbpmnFqywp61gkpIeE
o9Vo96ORMvYhRTNVGCpaobhGBCYBNq9TxSQfqo7NbU1UIqJVsymAEaZqijkGiEZORCrQsqs6TFK6
023R0COpMz9GGMvALzxwD8rnAtb8fQtej/isUE1o9FVwqBZK5YMVK1uQesuAit4/T2A3of1CMyTp
Lwja772UkrRB2AXslVxhP1+PqPPLbZBnqbS0c1lwPZHgABNVsT6fv7Oyd/VURaeiJXHRbuK6Gu+x
xNnxgxX2wSmbjYgX0ac1HVendbo9fLEQoGOVpiddxiV2YEnr7spBbQnDkqFTLUjTneoVK3NrU0Cj
bzaeo6JRX/S2J4XKbiVGK2blwJwDv820Wqn4AlYD/R7Sf+ELaV+AujJHD3JKUihi/gjOtBaa4hl+
hnxRipQ05QAdmPGy9Bt1Fyf88MKApIpuyam7ZNsm4xTs1LZpjgm7g/ZskTN4Lw3EtAIXcYZ0xT3m
DAdGG8SO1XehIACWCips9IJbatizQnpkqOhVxARrm4G1l50gk2jf9nIVZ27EUw1eqAxKxsKVXMj0
Y+VBPg5kA8QrCM0oa1Xwc9HBqaKhId5ipKENxXwM3D8qur9U3J7L1/zaiNfX5vhc/sf8oy8FAuYo
CJv//PWPFF7//JtXz83zL38A+x014037Ksbb17pN+dF/1Gzzf/nv/su/vf7xt9yN5evff3sB/NfM
f1sQFfkv1afDpPa/L1svz2X7/LfTa/+3dRvlr8/vfvQfhSuPMJWrqskO8E0NN/S/yla07r9jUMKm
BKQJ/5XOp/2zapWoWrE74kbBN6zKf/zc/6tbJUX5HWU05S4sC8PErqf9lcJVnafp/6UmnDXIeMtl
PDD8n+5QCP9auFq11nRVPJWXfqdTFhHdYXgaAQccrUKvWjEJSsQqPZGU+KI2684l235Denn5ycz6
TQH9r98DISgeFxzv1iyL/amAVsuqIzSa30MkcMpFi9JMnhrAaCl7kFCQdw3SDGx0yFyLEqbH1tDS
nx5M+9zXUndOpsJxLVvuP4EcKL/6Yf7xiyE4ZIX+v6Sd147cSLOtn4gAvbkt20bdrJbULXNDjDQa
eu/59Odj/9tUZRHF07OBwWAwAhSVycjIyIgVa/GKQOp1TsPPfljfe6pMglycLMenf0jjFFJLSvtf
60C9G0xnNzQPPi2VbrIezxzq9J+PcP6ouHx1Xlk2hVdnoMp5k9KeOhlOPD/rETBBgnXGK/VrmIvL
Rv61KQFzkY2QUpb2UJxyqmlJPD4b9VePek8O92pUrED7Lx8u/22MqXgoPFR8X73c0SAtRsWaiuKk
xJ8KBI0nQIkJXHzOnFYxFGbRfFURp7q9m0IF4b/MMtb2PuoKsEQAYuTRZIIr8YsTufMOnS3Slg0y
Dftwj6zAFgFXRrqO5b26Cfbt3W3bi1/yzPT852c+5EHeG6RJVJxK5zlLpIM5k4Ya4+fbVuYFiEfZ
PrMiHCEAOb4faixQgxEUVblNxtjJbROLx/TchvDOjbUx6jonKE6Nv4eWc59vAX6gU1tsoYk80vna
tY9xcLhtdWn74DUjjCo6B1HWLrcvcsJ41ENKYXHz2ZM7rivKvlzI/zcrgn8gF0qSH3n5CWWdXUmH
flYn0/s1RiCBu+TdDyFxkkmTqTuAqRE+E0MT3LNRPPuhcqCXQZv3RXpW3f5UfGsPytZHQGWTvcZf
YOt5pcq/Usta8JIL88IX9JyonZ9QxcnPTBT77Dn/2X94Jy9MCHdKL8O9yhhXcXKGb1n20lAyrqll
f9wIg6PcjlCGMEIgnKmAZCr0WwMkKGD+1v/SI7YG0/yKUyzt1rkV8WM53VQ7AU7h+7Cf9z4dyrXA
dFnZ/I8/nJsQPojt9fKQyHi3Wp2mpt+m0ROaoMfMpIQC0GTsKUPf3rr5RwuBQju3KHyfUXXsVMuk
/BSCbIW3gQT9dULClbHglVC/uH0kOZYBEs26gqLZcZyUdqJRxDZeBlA4NaTIt9eyaMHQ4R/CEZyr
Ucoi7nXDTOYWmUVt9m8kG/7FedEt3bGhA2RI2J5/wFnsrqeqLwO7QyeBusOgADxFQu/2GhZDwrkN
wZf1qIT0rWzzU3RvHPR8i2ASJO7ULMo/dC839D52+i8HVC2E+4/yL/1XpW+ilftx0SngayH9MmQm
4oTfwGkaDU2r81OtvQSNubWNU6ADYR+rlbRmzZBwpIIWVigJPudT2FCrcX5SO7gPYR62nZXUbSHP
0Mgn/2dFwsGK2gAkt9Pw5R6MAzI8EL3qh+hhbeMWz++ZGeE0SWVeejo1J0TgwGnXFj2YZ42GSwsX
F2Pu22haC0pLt7AGkR3/zPSiZKeXPjlEsLAXJih4mPc/oRvphi8exLb+vXPMQJZskFNaOQXzXokh
49yikLPpeZM7TpDmp6JDw4PqUGQ9AnafapiKkIG4fR6U2deurVHsV3kbaYo4GQYRSszAHWeu3vd7
Rmxac1McvPtwm95rD+XX/n78Eh68/W2rAovqfwIxU6D/bdUS8m294pnBiONs1TvGd8imbcHgfR3U
bXMy/5RHezcfRYAZEErs2i+wfRfHj3GL/ddv0IhkM6sd5oTfYIFVawpqMqdEB8JCnj91LVNCa3nc
4gabmKADArOA2E2TNDOrRz/OT44MJL57S6WXln2+vaHKnJedf0aHi3mO+gxUqSSN4meMi1A3nGga
T+pRcpnkOCCItCv20tOwR8dolVdG9FHMsWMK7sLY8PWQmFwOauUUeulmrVxXd75vKdOumFAB20W9
rzfHzC+q4r7y+rZaofsSYhroGdjF4I9ghlKBe0Tkl2EeLxo8zfaeK6Qs7sqIYQXAosUh8AA4BJSD
VmKo8P1Ee47gJq2tefTWNe+5sO8ZMN7TrNkU7drVJ0S2/1jRNJvOG8dQV4XIRjWv6hpbqk9lHz10
0ecCZZwiBzfI2K9XNzBI6iv5wsK6NA68TdjWuG1FluxRq6FTs7X0lKKMlIUJJVzvpfeLFfS/kDTM
C9M1GyuUWaArEwnqmjZUJbu201OJAGtefh+nle+z4A+w6cCrZTNyPedalwE60WHyH6nuniCs+pO2
TgqEiizY1nL9IMP8v5JALJsjCaJJSgNSXE8n9Z4xNkZ60mSq6ekDbo4IYLtPu8PtI720cQyt22R0
CvyE4tvFH5yA9o2enubCvkqDJl17hS0thWbsTHxoWM7VKz0LsnjqJ9N5dkzooFQEM1C+ztqvqKW3
SLpK/ZfbKxLvmndfODc4u+RZfkfcQgLJyL3ngLm+Y7BFpIGkq92hmbxt3tQN0PzV21SgEDWvjM67
cGbUjL04GHuMNjDTh4/aHYDjg3SMNjOpyQcTlCtjQh7kdXQB26RFjAv5C4jZvwSd3L5CdIUvTmEG
JJa5zjavhpVDsHCYdZjLqPIA3KAvLxwCv7KH1Mx771lRgDabDl2BNpQfHGX8s/IN53B3dtG8r/DM
khgOU4/2cKLnlqtkILYYGpFT9PGQZwXp2KdvZfndBDzUGtnK8PzCCjluMxuzCTnP9TVKOQmG9zg+
5UXxJ2AIZjPVxatjJCthcSEQg6FS33fTgpVCyL46RbcbpZNNF9W9z75uf8vT9AF1pE9y2iLkGE4Q
4EOvv7+9rQuHHQKCOVIyOC9fSSkkflHHTRYDiuha6zDaiv6zsDT9x20rYpYwfzwyWQQbZqo72hbz
Jp+dhXYayyyaHBs32RS/s3s0Te5Q+cx/D//UVOOyrXF/2+JCiDFNoAaU4AmZVyXvFjVUb/Bt63ly
lO7V8K30RxD21adOkujfqqW8tsKFjYQLgIMAxyXj9Lpwj6Z1EsWwOVrPcqsdUG6np4lqlPmPHNPs
USTlJZG0uyDsdpKU0kYFemzAitVUEGKj+XN78eLbge0GDwPOgtIrTnvF8uUpyag4sac/A1d+yz/H
+yJGQ27HkChtzb/n6qdc7Ft/JRe8PimzVcjtdPZbN0XGI6ADU8d0of7cNfeT6lbI9PUrOZhA5TUH
Va4LE4AIJd45kxbijZz1VJBzX3/OPqlbJCzdMN4NvwAJfpaext1wTPwtMBdga/IaJcO1R2HZ4l6c
X2Q0e0QXLqw8n0/vc/WbPf3Lf8wYP9gYz2Cm82DHE/AuPYQ74wczAbe/5tK28hWhrVA5pmzB5dnp
6YPSjI819CZRN+z/aRkORQj7Y4+/eWMpvNIrnxFTyBMIyysM6KsbJ1Oeh85R42NnOIXy0+knsMGD
DQRiWzGe52zjDhGgD2c2WCTn4wlB/QWNiMsFhro3sPZCfq6Lt6l8iNq/MihM10pw1wd0tsKJQK+D
dFAkSk8aZxx1P5OfTfUFOqdgot33P63B039uovNOjsB39+6a0GsyJokegqkQ6C6XwZU3NGXJTLEv
gUDY+KPc/qjirPhpoPK7GWVQCLQ8os6gLZ9qn7QyMNDNVuSy2iEb69j727/ner0GqRUZMFwleKzY
ConCwNSyXGPEuWp3OVQ8PSCD2yaujwQm8Mt5N+fyrHBljUVnjJYWTc/wTU/KpkPHL9nwS2I6+2AI
GMMPGyLPbaMLd4kBLTgNzfkl6FyrJMBQ5iTmMD5Pv2nVq3swtUh0E+AYjt7mP5jxgUZwDR268HXp
4iqUvMEgzj0toRzDjLukFuE4ks0V9yhAFy6434P10P+t3hmn20sUHrmcQWawZ9Y4W1OpbOmCrVJK
0FlVs+jkdN/i4AU9WTg2viv6SyqPK5/wOrjQh0VyAjQjNdQrMhSjD9E4rCC+qEampyDaLW0Pzd9o
JU289hToeQhi2qxdo3ItX54NsMJTkiRjcHIaawdrztaTsgMs4cfgeHvrrr0eQzOHDCBCG678uVxx
lmh4mtGjA8TYZTSCnMm/hX37+m8scAtYJsfqiolfg7DAluIMSQvL+KRDaRW2ysr9vfBRHBk+SFKl
WT1DJEakSi07MzHaaeqHu8pPnzI5/pxFa/f1wke5MDP/+dlehRZUm0XCXulMZnTmX1bB4O54auCT
ub1la+sRHicJsBUJ+j5UguNXpQM2qX8ymMy8bWQhNbAuliNkYHkLqF0zsWJstN/1X9oOFeZfM7yf
mqLtll8ZJs7dcOfJKwFpcXXz4PxMq8xzdnbJs22M0rjoVC8JTnU3aVuv0p/6QXopULvc317hgm/P
nK1gggGZ6HjBpSG9leIuViQ0UXt9l0TdL7CZX2+bWIg8qD0AJbVU6pOYujQxMBlr26buM4BlvI3x
+NAiNLTpeHZtGzUodlVFiLhtcnFVZyYFL4xSPTHC2PRPcRD8zO3p1Uiyu9smFvJhXMPQDBl+aKpO
InI7jqIo9hXZP2lu8j1+G9+kb/ErAymMvm6nvX0XH9Zu32unwBfIVZErmpvZYrbYGXoDW4o8PQ+l
d5q61C00/zi07Upcvd48ZiU0A2a1OXejPXb5vUpeAJBnaAzyZeg+Nsawr1C5XHHwhUrG5fYJjldk
TR+kA9unH73juO+fujv4QTdMw27lO2vl5bbkgryh0AmjokzGK/gDEz9+AQ+JD+tngVicd4f5rc+g
bwiBY+A3KxfGYtg4tycEp5wK2KA07bw47QD7EGM7bXHIuoN8z0jd0XsceGaohxrGUGLJypFeCsEU
lXERLn1Y8oR7sUKotYqiAcecsm06/KgB9kGlDbFPvxIerz2FpymzOjwiKGCTpl56ChPq7WiqsX+K
KFpukzD6YU7RSt6yuJqZWI0nN+8I8fKty6qp2jjxT2o0gVrWIh68/qe+yBnyX/GSJVMwGUImS8OS
CqwqLGcCBaaXTN6G8LkjWrpLQdbSYWV6vl45Y9dHmaBOqZoar4EmkCM4JFDysTW73D9BXYvcOQiS
jZKonzPbf7odppYMaZQrSKRJMVXRGYCPR1Nis31T8RJZT07GoJ+58oBeOl06r6B3LCCOIOzbiGZb
HUYp3h63f1MnyLbAkauHoI2fdd6+B9mB5/P2spY8D649ZGKY4LFoEV1+qlgaag/Au38ykr48dkOk
bL0SwaTbVuYYdFketCk+MDPmoEB63Z0BbhsnMeD4k5H3936ifu0tZpqzzwCn4ZgpDnq3FuLn99wN
i2JBcoAdnrkdrmNdkmGoib8oY35XScVO9Y4Swoqh3O16Kfzn9jqvPyC0IlBXc0fzqLtK2Avw9k5g
GJJre8njAIefpTCUDLSaMREYKZU8+/u2QREcSWCyoQmnAgpv82xYeNfavmUl9dBgcfAOKROV7ayC
7rVvSO5uTTjWjHDYJZO8kYs1pdfrU847iOg4V5fnd8PsWmep1WiagQT9uOOGuR3fGda0H3LIXByN
x0purdXwlqzN0ZGEm2qEZQiOCm10lMmS4bieXPBg982nQvEyJrvhG3KiZCWsLHxIlvTOfgxRNN3M
y7VZuaYk5bw2C6ISu4CBepA3to8ysvPLy8uV47G0NjaQq4aejgof/qW1KISauggSx+2nihdsUAGk
gh3NoYG1MUI/XzEnsJ/PxRBKxRBUcbPS/72KZUmCFDOTabarH5tP3SnZIQ/50H2Z7pLH7mHcGdAd
bsxH5iytr7fd9TqIXhoWAhzzRmPa1Biu9N/hAIOAkeyUpt/dtjI7nnD2Wd48DOhAmEb+dbmdppQj
1Th6PCtQfN6NQ+58ncYwWWk9LFpBtUOj3imzm4JDdrFaAaaKHRdJy/agJ4V6H6h2c7i9lqUdmwW8
eMJQcdDFQlEzIOMWpLLt5lLdbbsy03/XY9igCjw0axWjpRVBZ0sHQOVQU5y/3Lc8z5GTKkfb9Tr5
j5W339JIWvk0i8uZL2rKfRCjicUTmem93pxKTOgMOyfOQ9pmx1ZJVt4UiytB45muEBTfiPJdrqRW
vQpCpsx2feCy7hAU2r5Mi+HHv/g2VDRoriG4aItCDUEbNR58lrZLX4sLBammSYEHda3EvBQdKL/K
6ly3pBAsuHMZjH7BlIjntqXxRzehJixqGFxz6XOlNmv88gvdWPRN4CegwUzGi2bP5daFTM/VuhZ6
buy3h64I3/LYeq1k5cmz26eu/9QGP4deO5gIZ2oK/AZBn++dSHGh89m1wccTY34N54tfAhQHsOnl
r9HbUc5Hf/410hcdvn8DYpzbH3HJVc4tCM+nLAkSI5Alxx1D+TkJPIiu1oqiix+Qa0QGTkFYEs+w
oqLW1WWY0KGUaLJoHyDOpg8l1OzH24tZyHpAZ/yvpfn4nV3JjoRUBpOfjuuM8mNl/lKN+7z9lRb5
PgYxJsswe2Qfk5b/z2VCoMU554mZq8f0OKDFGFmsLoJbA1K8sHkJ18RGl73yzIhwoJWoAEaoYCT9
Zzh4D8HvYFf7D/E22QSfwx8Qiw0b5sD6tSLcQhpAfZ73EuGdiPhedz7bT7ug8dPUve0aA12rus9f
Q04Bb0UYOKTnziyjjwcujfcmgBgFPbD3maTzDzjUdqWrzLS5AwLDm8bzyn3h2dPKO2PBIVkTxTA6
STRiRbRKFurSqISW5Xrps+b98oNq29bRTjdWrkhx4mNONCDOoLI8V2ShqBQ+Ww1AXB0Vz3KrQ/GJ
2sQ+fExfEuZbtuHROJqHFpDmfbzL/iTlZg3It3CwL2wLoaMDL5mPbLQ7omfI9K70XMfF79vnbcmG
I6MRMN/OBs2Wy/NmjFKe+YBBXb1SLMaKjQc7V5yVCLX0tXh0KpThZhlSsXWl66OUOrVtuWr1q+t6
hpp9ECNwM2vR7l8sB9ENugEMxPGuuFyOQqKrDlZpuUxCQoaXPDVj/tdtEwsJwJzEz5U+EG2Q2V6a
QPTNGuraNlw9QGsikL81BhNvjX5/28zCh7kwIzieHntIYOaS4dY211NsvsgZreDbNt5bn0KeOUN/
0YelEDY/cC/XElpaVzS+Y7hmiWZbBktSnQ4MU8mBDm2PitgNw6tj/tKoRW7et57SeFubl8VTJGWh
mW1lfxzKXVhkanBn6k39p88oAKCFE5tfgzJL5RMsW1H0xI4p0CUajKRvQMiG4y6fnBLaPaRo+T+l
4StHH8kPB5bs1ow+Rv3/HuB51ZIYUh9A7lfszZax3NgGIrJu0dIeMvuHMpAPs7rp7e1c+GS4HBk7
grFoN5iCZ2halE61BDdpLJtPWap/6Zu16uWC8+HdRCX6ohSAxQ9mT51cJmVnuE4EIRg3WuzyGvN2
uhqtKRksrGae5uRtrPDQuipqh4qvFVOoOK4h/w7GX0r7Lx45VG2QY6DlCTpUhLQ4njqatdo6rtKo
fQOnWGr/jhrIsW5/lYWGrk3OQuufCiX5tAhU9nAoeTB4CevHfj/ttLv02B4sWFVkRs0AVK69TecY
Ixyqc3si00/vSRr4GOz1Wwj27tvXAGF646jsh9f/D1X6hYTpwppQ4g2iSmvSuIa/de/8rlH2qQ7w
w9sP+tZ4nO6qx3hWDTCsnQN3xufWXWeRWQjuFz9g3o6zDEPJSAwzv3TcPK43mR5vIwdtgJmYzvZ2
tz/lgvcTcpFVA+MF0EesYKp5PGl6zIO16/mO4UsVlMypf7ygOIsK8oQAt0kvTGx6dDxWEElEdSOW
PCKFv2ugR/7wQi5MCHHXdGQUCcuYrEzPoJtKbbgjvYm2deGtXCML+R+WSMgI8EjviE091crVFNYW
y+30aWdABaIZ5e8yNNAct9HrNPXix+2lLbiDibouWrNzuonlS3fIC79rs7qdk5a/pPoFlp89OdRW
0VYAUwt+TwMHWIgGFowhSCFxyYMs0isSQ/LMDjGJPH6q+/G7giaGIUuoIDAGGdBkKcyX2+tbCIvY
Bc0wS3bSxBTu5TjVtAQQOwWgxuygxDOCl1jupC+3rSzgQXj7a/o8aczFTA/nchshC5XUJiRl6rfD
TkWZfrorHq0jgmyHYKUvsNC+xBaFO1p8VBocsdokR9Ce29wlrtrQWEFdI43LjdeXurd1wm58CJ0i
3qQSnITyPFjf9VkAalTRpDu4SvxsGweS+m0El64c9Tgb1ppYSwGc3wcu3aLpM89qXu5FpDRBWfLT
2Qt5O+8F1LzxtoMpi1kabT/eBWuzEcvbf2ZS8C7FCMykn3TyyHtYcr6k22YzHrQ9NJeHNWj1kkPp
4A1JHMjCCTiXq0vNCcEnJATcIrFREgwY11kZVVgImxTy56hJRYwnvHBFZFHfeIxQWm7tmxtkU6G0
j5CoeL3tsotWePgxQcnHumqsYiDWK4mX5pD4T206vHl1+JZm7fH/ZkZwhkCGF6eXBttVYQRKKwSE
4DaJES2/bWbRA6gggf+a6eCuxfU63SyqOY4F97Cm/Ix2ElOU3b4Ej7XmAUs7xzPWoWJFf+k6pOhK
FUZ6aLkpeJ39EITRi6OA+vEnc1VKHmc6y02ob1zONwlhpWqmJkQJo3A1DXLqUtcfjBFAra3Wh9v7
Nx8Q0RC3jYa/8VbSxcoiZBcjdFJG4QaVccwnG4Zkyai29lzzjSQ4bhmfgZizSVZSBLGd9L5CilQU
GrnAeXIKx6mh3WFYRVe4+lh2O3mqkhqRT92BUraTwm9IAlcPDCror7bhlzIPuMnYF6oR7m+v/4oU
hZ0G92aA5aWXRvY5319naZHVaIUfW8V4KrneE9i8GmQeFK38bMl1wmxuEcOfaTsR8gDjBKntznDS
sTpOqQ6kEXIpBIYg6J2+p7WM+lKtRcbADKPjPaWdBK1t3kO4Br8tjE1bu05qA9XHIoZ+dgiaauXI
CRFq3lKVc02vBQw/MzPCUjoFTdumzIZTXZYMt+Rj/VhHefGxks67FZoeFCMYkDaueh55Hutya6mx
Ozi2BdVYCKyFiY+sgka217UtPGQoONz+SsLJm21CFgOsiw4SbyqxAQicsAk82WpPnfEmx7/k7qEf
f9828Z6ICCcBkh6QnRxx1b7CYEyqFtRm3vUnJw2lnkTI6Oxjx+zhQy/FcnbI0kL6nsRBo7xEXl9b
0i6tYqQ27CT34RRhWLDZ1dA/U0xz2uR7o7WtDde0GiOnNfaywzRO0qK9IIdqjTxB47+Vaj61G6Up
4y9JkUXw2IV28lWCXyjdRd3MSDw6ReNWXuC/BUYNg/HtJS/sqj3DJkg3dToXtnDf5EZlRUYOwfqg
fk7hjWyCex1ZjY8bsebyvgMHBpVGIQ+Db1ytqjBpT5rfq9oW2q3mT6UF3auZJPkHQWSzn4DMmEFr
pLRM6swn5Owwj+2YV/5YN6emlNy8jb8OtrYynyNmOVc25l09s+El2Sh3VtQywK8dumY7DwuH/t44
yjuOfsWYsLUWpIRcfTYJ2ylVEVS6bWq+wofSJ11JB9/xntW2de6tOpi+jm0bDgekc9UAyjSreL39
1YSs/cqicP+0uZ9KeclGont1p9xVdygLHeJDfXfbzLUHMmLAN9PInHkkiIQLiRa2Xarr3nPuqLty
VJ/JbHdQTn+7bebdyS7P9jsMmKiozbytImrb9wcZxeaugB4g++r/1X2qn9/JgI7G3pypmTf9PRi2
X2vQkKXlkS3g+eib8xARXGUM7KS2pozRP1u9c/B2o3rz4ZO/vbpFK+/APyjCCJNCDhy3Ciy4OQOG
DJRXm2LsH8bUeY40a20XZzcTd5FiLSPXtDqBiQtuCJGf0pVj2Zxqe/oySe1LXwywecr3g0kVQY5+
ynYBaR4YBr0094Pkffh+44kFNRfEXLxyrp6SRg1TT4Xi1XPmV5+UJN/249p07XU6xIQ8TXa6CFQU
yAouD/eY6dBIWHFxmgb9NbayNyOWv03RdJh6/2utTIxPpSsZ2PWtTcORxi7NH57+DFFcmuwQWSoL
C8GHugFEXt1X8d8f9Q8MMPJClYTSMdNglwYqiNqbzI9912w+De2zPDzSqf4XJqx5cGjGw1/dnaWp
IunFjDdstpDaOI9ZhgpT9NdtI9dRkJ4m6LO5j2QvdCfscQxTi4HxglFPPf4Ty8o2z1+M8GMVC2If
dniIcZJIia9kkivbY5wmBhUZ1D8ifzh0Zb4DUfypgqNda95yS/o+TOaK0YXFEdr5/DDizcM0AiLC
6tvKZ3gmOYVKCF3lFD8wPnQqQvsNBtRh+6GdRIkZBngSRUDJzOwAX7n0CLhCi6FpIscNlH8C+S1A
f61q3qru/raZ2XPP4sWVGcHxOvSY5SoC5REhOxYx2r0hqijkigHekVj3Q6muPQeFWCia1IRtLP1R
IULMcx9Sds8FhjZPcYDOeeVriRfKlR0hFFpNUJhppEtus+v3aEKpBeWAk6bfd4/lTj4kiMDel9ZT
KEcol23XHqLXTerLD6gJO5t5SimVDjMO8RtaEPdorSEG9yP65TwZD+pO+QPnp3FyVjKfpb2dM36q
ngBhr0pdRRiXOlzalqunwyZK9L2HqrHXrzEkCSfhfWvPzQhrg7g4N7I8Ck6Jqh/6akA3o3jIWuVu
6Mu1q3PR1nw9QxkPRl7MP/RcHkOdGODyTN3kWv2WIOGrZvqrJzsrZ25x985MCWE+VcuxcQrGQyh9
MnPrP7Qlok5p/7Eg+b57wLrpazEjOo/+Xh5tGw3iKG5GCmLlU5S4faU8QG67yVBvuH24hZvyypCQ
dUweziB5iefKzfiYWFqOAox8lCu36syd06jwIQ2/bpsUbsrZJESpQCQg6JpxoMLatKBVU6ioGY2P
qz+lHT3pabNWY134TBc2hGUpdTBmUkqbRj+Gn2mw93t5jxb3k7SvdxPyR6cKqcPV2uLCZvJG4okE
UpL0Xsys0L6s1UKdId8yJuuf9lDBgR7t6u4kOdNWTV5u7+R11WzeyjODwg3QGsZg5xnLjO6b+0O8
j4/aUT1s12tmC3cAuS9oQsDKlMnFQW1GCu10KhVQhYk8a6566i7pE+drGqLdW6RTevCmYvhYOvLu
KGdGxUI5b1qnZmyUsxYhyCUp08MARfQOzrsPkitdWRL2cfSH1JCTedislxW0xhBpAeSL9pKzAhNe
8ktANID/VAYayVEvz7XDsHstezS7dHV8dDwmzGX5JPXG59uOsWZGWA9jkmUQe31wCm146KAe209G
/jcKDf7htqGls3y+njkyn72ip7qWzaTxeKWn/V0x1T+hYh9XHkZijXH+Oja8B6gYc6YZIhJWoyIk
E+Z6gdxgK7kSyIYwNfeNaW47lE8Ly/qkmq9Fk5wQifx4tIdyCOgJhRW6IWKzQOpsJwiqXnV1lNu1
Bm6qJD0a1vgvzJDbU8GZMeSqWLxs5MQvywGMSxLL2zAINkX8LVHXCOGuv5XGVDfXo8nUEOO7gu9J
RpQaZeUjkDBNhyrsXATk1qCnazaETxXKoedYUuC43NNQNxTbKV45QQtJExkvs2SMOFNDvKqi+G1H
xd6LJhfqaarMoEklpOkm//Pgq3uC7+/Oh0ks+8FEpUf+DRrlgBDJtpd+g1b58Iebs29ouPlBIPDE
ykAXTBkiH4bpOo5HhlhvKh3BeMRvb5+y6+P8nuRDsUSFhdkb7fKU6Xqthlk/jO9uqDIa2KOy1qxE
2+u+JOU2KgJcW7zKr2E7FfT/VKMj/zRYR2V8zu6tA3Kou6b/iQbyzHRUbPtva4Rl75nM5evi0qoQ
QbJh7OPMYmCUupLkPUVFNlT3CQS01gbSL1SdIfFpun0S1K9p1Mfep0y31MK1Emvo92nZFdkxlcyx
OTYTI3GIqch69HdJf/5HYfaohoYAkNC6lORSAz7rIeU5QJ4eIP9e1OU3Ox6G/NinipySC6MccjD8
yM6OQ9Xr8d4L1Flj05Gs5q1kQMCdBqcud+xe/DcSMC0iVlVV8Dbg5vyZ13qCOpyuhy4Cn6VsbXzq
qdLWLCJToqlbouWYRs2AzlnlOJvBgc51MwxK7G2CCdXogDEE3436oB/3MZP803OYxY3yyNUb8f7o
qQ5q92oY2OVd1hbR8FsGSW1vmJpDfDJlaA7pXk8v8oMKjvEfJnkA+SR9GnpPLTg9cF9lIwXRm0HZ
0b4bGgoAn5y2nfTdh32VFoxhvt9w/JfQvQiDnpe31emuMX2zg4QJan8btmtDrAsnYibB12CDe+c6
Ek5ElNvBMBaq6pay68UxM0TZRs1XWiSLRkBHz6gpcMriZZ3N1YWCPoMbTWCIJyjOx2enXBs9WApo
88ljMpWkgH8LawmcXu1QdJq42jbeC6Kbd+jx7NUf1rY/jEit3w1PKI2v5P3XCR0dgzmIzmUShWrg
ZUgJuwJ3SLhTqwR1XRDsftXuc+Y8pwJtkO7Pbae4fqARVmZyQIAFQEVFHF3fZGWYKN3o+lJ1cFqI
bzr9uVW1z3Lyb2IlvXfYOHncgg0UM3/kmVq/JVYOHI7IarchxX3fXAEqL9xzALxnkhTua7ISYfuQ
k0coo6A7MeRUlfTPvrJGDzD/DUJc/M/IC6O3M5Pj7JxnmZUzDJ0V28rgBtavRPqFWtK+8OtdqX8z
fHUDF+I+ydYKEksOD6sONWGGvCA/EDxRHqPMmrxMcjXnWBbZLjf/aStz5TJbWhibNjP3zKOP4qlK
Wjyk7azBTcx4ExsOQ1D9sfJzpua+9gHKoNOLukozo83JjbCdFvAh4Cz4BLAMIflp4Xoh1A+py42x
CwzPODZNLHUbqx1ds+6QPg0RBo4PlQFLvm9HiBPBnxG08ily5O+jle7RNnux2vBAdfw7BXKmWVSY
WDv0epLYmrZ5FYBxRfPeTz6P6IijLYXEtfe1roddnoX3EGtvpWawtrdP1sInY26afgizBrCxiMwE
yIFWNFzSyQUKTD6cIKXGWMNalWDB3eGwYesYjqMdLOY5SWA0Q2doqatlw2MTla9FXf/48EJmfQnG
leh944PCiWry1tTqNpzcUn2S9J9y/7wKM1rYK5u+0QyQYFSJpO3ySOWhHftj54wu0Fdi3t+29duf
ft9exjXGm/n1WaEFPmCi3VVkiM3OlqQgSedRyfv8IXywDv6D/VV29Xtvh3TAXWVttJ/NHgHZbbyz
P8fBtryTH8tmA4fO7d9yvV4cfX5V8GyHIF4MIZMWl3JnNpObFF+N5kvTvcbJWtK4aGPOxO33jybO
GpCy1nY/4X9OZe3ApR6HAQFBpzi0mr6RJumuoZtKUOEotYc4zk5pl96V9Y861XZdsAaiXijoAumh
Ek4JhrF4hiAuP/FYerE5OHJNw7ODZjvZ+fEuqrcMpu2n/Xivf4ue7GmDYNTKMbyekIUmDJo8jgaq
F/OT4NKwNSYBstZBdFIDcxOU8taS4APMv6ejv7XiCSxT3P2WGm3c9baz61REgpPmNNbfPF2/Qw9R
29kD2GFJ+qAkDY/nyx8m5NdObjdJ6cTRqWjLTY0cetCk+yCyP5z2zWYYN2HCGyiCeHUomZqWlpFE
aJB/t+RhBxZ/Z6fq3W2Pvp4Pel/N/5qZA9XZrWg3QTc6PVxadvSFCdrXFsFjA7WoLfy9+ylo7gs9
fErVv1PEG4Nq+NnYyh896ni5BLoMPX99RBvg2CioRq+d/OuMih0AVIhqFNCFq+JfnWZ1Y3V4wKQx
1WhRpqi6cpfY2e/Cxh/Dta24PnmX9tTLrQgyVfNM2Y9OSbJtqnv5n2lXb/OjtPW8QzHu5YO8UzcM
o68lCdd3waVdIUmorazOG2RXTtzSOO3c6NdWktOFpem0tghcHKaZkPxyaY7hJ540SOHJLMI7w2z2
ltE92P4aycTCF7swI6SKVmMgUByzg76VPNraeFeZR3gv3ibF39ewtN723bVFCaGpaQdNbWwtdkMl
S4NdNibSeNT6UW3cbkrbtcHABXP2zJcNiS9Yk3cd3fOT0oWj6ttTU50KRQt2KTLQB4epSBjqnXCt
JLPgEjAeGMy1IecBz7QQY3zUFEwG5otTd+j3yi455H+kz4iau8pW3UQ/DcTYV7x/aXVE93fME09A
ERYOzl5TYh+VElnJdsPg3WUZvMyltf/wN7Pnv51GFtgParGXjoh+fWp4VsbCmjuvgWs6+zvT/ZUu
5OJauLYYr2QXr+pyNhRPWh7n5SnQPtmtf0Q58dOErPfH/Y/J8/81I8QLqR41z7A6zHTHQMu3vtxv
OiW8v71jC2dqngQkDkL0McOdLneMkgXzva1cnkJtLF7LFCNoJ3XHFlXEx6nSpWe5Ttfog5b8jxff
jLVm/Arg36VRRpvKLrYRQkGRtox2feF7W62Wo7W5bIT6xFcEHq5TCCYRBpgpPi7VqRoUMw7zU7UL
vjJFEn9W9+FDeIfg8j7+f5xd2Y7cuLL8IgHal1dJtXR1l7rabtttvwheJWqhNmr9+hv0Bc6pooTi
aQ9m5sWAs0glk8nMyIhdsoPPf1zcAMM/6WN7GI/2Hk81qZA0X87tWwZ80hwjCqAruHlFHBn0gXM1
zbPmUtYaaPfTj1Y37nM3PVCvkjSLN3YWzF0aUiogRaE+IXzOgQ2gESR2c0Hq7P4xBjMGMh8D//b7
D9qNHf47ru71wVlSWplAdilwDt19TGk0WvT9vomZHHDPABKCf8VrJR7nDClcqzxD6/c3r575SV2f
IPiQh7M69v609BKLW9vHJ7NRKUDhY1W4JaWupoSS9oIOxvdsSCy/UMjn+yduo37EJ7L/a0TYO89s
9LquxuYyBiQy9ig5gpep3o0XkPEbwfSdBYoZOiGRabxt5bw4dMj48MwA1mo17DRZI9rUEHKafvaF
rxeo6vjWMX2GKFoGZRt1Pz+Nr+QN0yzJsyzh3joD17aF25TkulVgkBxHHvWrDOfQwZlrP89SssF1
4QBwHrwYIbuCf1eKKGpPFBJnGm4afT54pfmkUizWa+0szAhedEkdqg6E+6gVZY4H9VeFfrn/gflS
xOOOaUrOR44bYjVPMg9WPcQEIXXKS21HXKihBCDhMhY/a/mUUJnY+q+uSr4rC8Gzws2Gt/s/YHOv
cQVC/84B17J4C7r5oJlgS4Mk2AJmXu0NWr1QY6e7Brzn9y1t3B6ge8WVC3cGyFPkGVBLSlMrRXyF
CrCfj4MPHtuA2S+1fmiy4cN9Yxv3Lu5cjtfjDzdc77cxJ816KPaAQP4C5d9TnWgRHaDd1pcSLMKm
GaQPaGJyNUTxZYjRRpDDlmMNve7Yr5XHEcnlLCuqyYzwT3gVPxOHKb2uJ9XFYIeWtsccr26MAEs+
z1Y4AxD2P0vhn+/KyuKSQS1jWHH1k1p+t5Lf7/0iXI8HTS70e4GgFGGbTqKmhkem+FmflG9FbUba
RHbO0EkutfVm3Zrhf361DFxlwJWzNn5O0w8Ys8jGBWxrP/5lKbhjwBuMVEg8M/NUdmQcl/zZ7Ms3
dZnPldofPS+X+PA6NmApwHLBBASGwV98u5TEqxeNqWX+HMfTgDjo0ecqHtzHxExKCMEl2UPTGMqB
OOo+Sbpalvjz/Pc2NHH8Lmgo0TbU+EpvzddJpY8m4DwXJSef8DIPR1KeckPfJ5D2rtE2bDVEKQ+K
tFO/+4cNvjIt+CIFvVvvKDhWkwGRkq73+0L1WfvnvpW1x4OhBjw1eM9jIAfY9tsFzgu028sFuos0
rY+AFX/XrFLSSlhHV5jwgOOEqyA6iKOnVsqyWWUe9CqH+INZjB9jvfxKLecPkC+H+6vZcnyQ+Xio
GIOHAnM4t6vJtEQjGPWGVFnj/k5GvAZtHRqZdSPjGtgyBOiaCdpXfm+KmQG0FewhRaUA2wYZkrb3
40Lfx6OsC7iBf3JQzP+vHSEL6FOjHWK1iSPz7+Q/nxtFFhIUx/RFNgSw5QkmBpHxxACpxapt4Zqx
rjujW18MveiftLrv9qDmqPfv/0KghcGhAswF7K5CaKKkmkg7QXYY96sZuItT+W2ddqESx5JLnRc3
xKNr/52w4X63SoZHpgDq1MMX0t4Le8xvL4ZxWpSvC8YomrE4uWolqRVvOQVyKfRgOFMRXoi33rfk
dG6McYJYn9Id1YnqwVSW0MxMrX+IvdeGhNCAxeAHGFmGIXxP3SOFbfdVOiuh5wyyFvHW4UUIRGcJ
9WbMQArxwcSQpWbVyA6ddjr06ctS1nsl/lh1X+77hTjfiDIuUAVXhgTH0BdkgYQB6WcX2m4w8keW
xK/p8iuLY5/lIHhRJpSYp71ltkGcfdP7Ckp2zR/DwyO/zQ+1Dq1Y4xfOCqQg05NiTsEwyqg/tj4w
hDJcnY/KgBJQ6LGVej7qikrppU76xwE1f+rWfq3JzsjWSbw2o9/6kZtmpVrlBb3MC7SQS2N4MlF8
9u9v+KYRdMgRAMGugJbkrZHFyup+iTMrYj0zg25Wksc+K2Xtk5WVv7xJHF4G/Qt7VS3RmU2dcbSa
qGucTyU4xWc6y+o+Mhv8z6+yHQ3MBkm2wEZb18QnS3ZkqUwQYvXl+TqglYRGNTogq2PQzWWS9KPO
15G650lpTNwqdnNielI+3P8wazSgYEs4CUbnAoeKeBgVXhkOcRX2WunHyxsKXBcM74YO1S6L4+z1
UZI28rBxEzHx+AMUkTM3YAwHb+7bjSwqZKNThwFZJZt1n0z2EwQjP7jJcllM66WOla/3V7rK7WCP
w4iB/kZd0BFdsKSOl9qLHUfJMh/BBRvoWR+YyjfqYVKRVr4xGYe5LiQ30CqicasgkkM8wwAVFny7
ypTMRbyYbRM5GZSJ9Co1H4fEM7+7esL2rVNoMnX1TYMYl+Hs8JjdVoVtdTO3UfFJm2ie1HanQ1vs
xcyX8qNKzW9WY+WS59jGccA5g1Arus1gtxFBxd3A0IEczCbKh0zb49Vb77XS6STQoU0rECkA2RJo
SzGILOziUFRZ7sBKHedhnk2BWR/ve8f6yCEGQisA/LioaK1er42mNOVU9W1kZ1W7S6h1ycfxV18s
MrrGtduj+ACdLP70xzCu6BAQH7O6uq3M56T6bRCg4TDrjEHBpv+CREbywNy0BVoG5D4QtQZY43bb
SIGxX6fI8XHii2Ulvlp/sGbUVOoZGaQRvncHsbC/vRGMNCPfEq6rwWnnFON85nNbndWpO7b6t7qS
tbLWjoBkkRf1MVIHW38rylfRNytHVxtir47m5Bkqdn5KZEopa0fAqBkSRh57bU7sfbtntlPbJi6q
OjLUPNCWD3ar+XSUyaKs0aHAM1yb4Qu9WgiL9Q4AEaOOhn374FYBWLZ2SqB804IkSDTfC70nmVC8
bGVCpAddYVZ0rVNH4+KGGFQNqHlIbdnw8pbPYRSKDyUCtIEC2+3CyiHR1bIY6yjWknRvtHYT5iyD
ulcXu+XsF9mEQbApk0FqNs1yChoU1dAsWUWInOB1nufts6Y6oTLRp2xhp14jhyFjh7itJOFi49rE
97uyJy6zV/GErXG05tkAuLxPwqyvfqYmxDEmdukz68HuAHAtrSe2vD/m3tgWx/nUucvKqs+ayCTk
SGaM4pTF2/3DvHXOrpYn5p6LZTYxy7E8BwilcrEf7bqU9OnWF9XtKoS8s9NblAPI2ETDbDoHQkAh
23vEjoa6M3dJSbTd/SVt2uPKACCmAlhJvP9HEg+oXJZNBPG3owL9NTLngZ7QEHoqkmx386RdmeLO
enW4U6K1aOoX/LrK3jSv+GMm0znXZdMishUJt2JRTiQH3Rv8YKLH0vFAy09a5htG/h3c+brkMtle
FJqQAAOhVyxWEytUDprGWxAYld46AJPnhkrh9A9azTzJp9o2hWcPnzdHdiEcLsNIlmqitIkMUmVH
p6uaXZJrxWnovFSShUpMiWeJGm6lYHY7jlQa+6Xeh16PKQgEx39wPmRHyMmg87Fq/BkKSwlIjuOo
qeK3dqGPNF1yQNTSQ0NSyUXMP/ttYo2DBQgZ4hMQC6ux87Q1uqnP4H1T9r0zPiq15mfT06wBJ5X8
rLKv91e2GSkgVo3UGlkT6v+3vt6Vha2NRopIofxo2hd3+nz/719j0PhNeWVAuCm9Jk5KJ0beDvaZ
N6DynUeyG470h/Ey7rXA+Fwn0KeOP8hyp7WuExgdAKtFTZQDMRAzbhfWO5pV2H1XR5zsowm6xtfm
kIGzzd7PR80MB8lGbi30xiA/7ldRI1GtjGkZqyGiqAb54gO2/lIGbRG25W4JuBp3HXiXBCUeWfF3
XfgT1ioErFxXh6ZR2jrqdtreDrI9lPu0w7DTwxoIL0l03PAYtG64cANXo1lPHCXm6CS0riNdVfzF
eLByGYWPxgOEcAQATMUMAEp+IDrUhcqsWRdxaelKFXkL9A50fzL11vCLulQxOpImmkL9ItaN7jgV
zDB3ZeaUgTp2atCPQx5MuZnsW3vqm8RvS23+o/XETX1bg+AAcsHRRQG+Uzn/gc7acl8kJCcv971+
HZbAJIUmGhwf/Q4Uq259YayWegbEroxslzi7trQwXTsW1g5kMTKmjfUtglcpCCp4Q40LUAqmZg0d
zjYDE3lPF9e3urn1Qd70Fk/9uS9GWflka2FcBhacPRqEVkSwBcqxZe9VVhk13Q9IehF7gt6KLIdf
J4NYEhC0XNGL4++F1EJHTE1dG0tSIfQe1N7yCpng10VxQehs/LSZJJPZWhMgwQDtguvDRmP59mNV
iwEF2cwuI9ad8uTVBaijrx7uO8T60AApg2wa2AD0c1edqazJehJDGzSyMNPmu231aCiYibpvZMsV
sFsc4oz+DNr0twuZLDc2bGqUUZZaB5AgwhPMARRwXeoTRPj7xjZ3DbSBfOYIqsDiRyJQVs0haFBG
Lpkfmi47MGt869tecpI213RlRrifQNhOGtJqMDNi6gAB/eiCFt8nnf3FQB/x/pq2HA+ve9QRUGFG
RUR4A8dqrzSD0pVRlYA8bNboh7a1noATBG7UrACnpZlsDHUd6oCo40JQQKzArshDPVRxrytMBVQF
PH3KrLxU9edx+LGAHUJ/1arym+JWEjfZMIml8ZYDSjLgpRa2tM7mOmlAO4M2UXI0HvND/qDtspMM
GbvxRoa0C+bEMBKEiZ0Vc2qaEs/MXUr+3kpq7muA5AKQSwLwDRpBi/err2WhDDslUpkB23lrVkir
mW4liVZWBAnHuKNf+8nnFNhTEBtBCjHM7GzVkg2VmuQ7fnX1W2m/LHg/8pVOYf8CusfhaPrkVdV9
FqS7IrBlBHTrYwGpUpXTYQBijZRUiPrK1FO9j6c44hSMWW6F3vKiGK9OKv2K/G8S72KIG3PKd1S0
V0Pf5eR4tQKytmco6Clov/WQiyyMo8rYSe3YecJUsV8VZVR6yivYQyVdsnXcxDo5eSEOJJJvscrM
zGEAPVw7gsmTeI9NZ8QPiSmr129tpvOX2xdpDWpcwoGY227sUQWuoqr5nJAiQJElrPo0wBsmvB9g
1kETagegXQHXDCosK/hUk9QpwH19Fdm1dtAGL1DUb2kmqyFvWgH6HmRIQN+bYikPKO65oiatIpqR
B6tmu5lmoZF5kjttHS2xGIzjOfylh56NsG1mofZsMMsKbQ7MYNsfByUOHdZBZFT30WQ9vnvrgLmE
jChInrB7YqW6UsG1bg0ajUAojH4KMDcFsNs+MciHfzEEcJmOUgNH890eZnt2G73wYhgqJxbODi1C
q+uMgLosP7zfFGb2gYQEOnjdVivcOWv7NKGRbnZ4F2jDd3PoT/q0yJAp/OYXDjEXT0L9HpDPtbBi
MiNh8GhV8UfYPg0AEv8x+GDU3tNd+6mRWNs4szfG+I+5iob6wE3FcD9Al2r9u0Z/3N+1jYsFNeSr
1QiONy40b5yYOx4kE33PZ5d8l4Z22IfJgPorbpZApoazEeK5TU4RxVHjq0G2GiJaOh4g1d/XHfyu
O6T7wR/31QMMfpMLG2y9Xz0EJeCaQUHH6w63u6jhOhlmvHQiy6+fqqjG3Fz5FmOGgN8oiyxkSM0J
H22cXIJY69Io+T6Fil+EVaB//asbcUZtNJB8wY0aB/Q2MYLKOSRRZhbOWFKNhlNaNbdWwxHxPI9s
KJp+Y4/1DhxjsW++ZR+A+z+3Z+urDPezDvc3jzORvcc1ZxsstksZjT0NQawa9BhhVRyoA366v8x1
HL7JRMRVDlbZNL1ek8gZ011CTsWMsoM02m+lc9A8AJ0qHjCYOBGSj9pSa08xShL13dKcvSVp851V
2eoPtTMq6EK54EkMC72lv0pgDDXfpJ1hSz7o5koxtY+EEtOGq443ODodb6yUNGLNYvlxboILb1xe
kqq/vH9LwasNBWYVIO+VwFdXaWY81XERWaz95RrtebGWKpj0mOzvG9pwErze8SzkBCNrjU8nnclE
NBgquwxz2R89qJs0eh64ybtH9DGiidYo8ivAxjGqKZw81cAYCOjAy2iy4+QcQyF+18RHbdFGSdzc
+EgW4jxeiBhgQO9DSIxdbUyZkWJJE1Xz45hm3x23e4FYYSnxhr8J0+11w6vMQAoia+TTBfyGuL4B
WsbKRiVJNAfFgx4YYRFOjzko7EFA8wE6LSGfDTEejR8N1GFDEnhpEEMpZoe4nfnFwX5Mdx4N2M/2
RT4uss5abn8b36Wr39ZiF0gB0GuUl3kWeGNju76rZfZLn7PpuGDnUn+oy+zLfX/auEBu7XKHu7Jb
MGYrloM9gRDQZ+tYBXlgvLioCuo+gsNeGmI3vvbNN+D7cGVPwygCmSescz61xNf/ZENQ75uzkwXQ
Qd3pbIdMTffrg/TBsL7+bxcquFmlth5dkiyJ7Jf40JyqgOMQgdl7mcMWV1cc1JKkWrq1QgSc7BQq
LAxL5eXP8kh2VRC/ms/DZ761xYH+lHxKiQuJ4tjoq3WamWOF0IuGPsoO/gzFI35lsqM2BzwlQAbM
0AVWP0hMry/Om831hKwAiY81TiY3vYMuN2YLyx0F7zOm5g/lQTtMqCFAhekIjwqlPdONkOgBhclD
CBdtFa8zNNbzbFjSJHK/DaF7sr8vqQ/SzOmxPabf89fhc4zxxt2oBaOMR2vjiruxLKx6Sots9Jwk
iaqcKU44syntXse2osNvMCV05AhNBWvwc29K408Ifnoa6Fan5zvJ7hs4M2JcA+QVCSCyFhCdCLFj
YMtgsgRnOD5j3I1nSTysTUEBguggw55Luxhbh+naohA1ZpuW3uhgz5fnaZ/WCJ3gwslC/cKT9+aS
9P58lCaDW6Hj2qgQOpitQt6IwmiaHvIs95vmWa//JR5eGxHChFlozNIr7KX7admrn7tDFoI78cgK
SFoCT7aXZfB/wen3Pp4QJZKKWozitYWqcrCEHvJpLcKUVhc0AXukYMMsIemT6OHwmULVJ24D4+Oy
K0MltB4kbsRv9PUvwVUP4mek+KKsZ8pSTe/nWDnb4DeynppACX5OgfUHiUb4bs0+ANzRsfyPLeFb
zmo6z6PtKWeGXvZUjr+nmP3sBuvj/TVtxgbc92iNomYPBqXb22bKCjKVrq6cq8L5ZI/ko9HGISrp
JvRFmCTeb7rnlS0hGthabDC0hZRzTRI8wZLim9Zkv0Ar8Ov+mjbtoKkCfj1g1lZw1BkxvjQmRJ3Y
iwzruWGnXJPF883zfWWD//nVLd2zTNXqDDYsfwiHJ33XHTjZsnWI/eLIp2Vlj/PNy9K8sijEMGuC
5AaIEnAMXvh0OprLYful8NGhjIoTDWS9nI22KBzwyp4QwSbA/mZIbCIPOaBMlA4+vaRBDha0M/BZ
FvqxxQd66i7qUXbgNzA+3DLyd9Qt/+q63O7tMC1m7uTwk9TFw2uhaBKC1K/0e31+YSrgHEWFabeJ
nNPZPkDNTVaj3fYfzH+jeIqRFpHDZ5haD+RvpnIezXnvjLgmLOpPMrqBTQ8CCT6KYmh0g21HWGVM
HY20OHkae2HTT7Z0kmx++wteWRC+oFKZppNibursfrIPerA89C9ZSD5Rx5+C8jVGFmn+UMJB8f/h
+F2ZFSKX49KmYramnPPmcaryIKWfy0lW99j8RldGhFsobsZYVxKszWKnIfs61VFifrq/Dv47xWgP
5U/0QOCHkJET7h3i5Y5WFTAxTNbyCMnFLNDGYXioU6s+aWWu+rGhuJIcdWtdANJjkgVNAsB9hM1L
bAVHgs3wCmsG4VunfSo97UdcLZL6/KYdLAqQbMzcrTpmOHxJ73aDco7zY9V+y8bvJvt9f/+2rhYg
SACIBqh+Xfi1mTPNBuj5zgPQeEnpIcUdgLicaLKbvFHd3be2dZywNeg3QKtXwxv29jhlbdmOWVUp
KCygaaRT38pkbdptExb4GSAeibe/4HM9ZEr7uG9xJecY6VWroG0/3V/E1lcBpdd/LAguB+Hm3nK7
TjmTEenimFxYVXxSe5Qv/sUO5JaAPQBfo5jIUJAn6aAcxWbp2dEorC81+pZ5OsikojfXgwYpZHSR
zKywyWQ0ssXrRrhA8j1jrV+w3Ac/8P3FiJ9Fw1dXUd2F7B5qFqin3X75uGHaPJT2FNF0CJwGtMPk
130Loif/tcAHUyEZZWDERUhcUNFtkiHRJoAAfmrlKwXJQto8GvSdmDhuhiNCUA9EPWk9KYHMeonb
bsLzFPPCNkjwlvGhlEmErxKJ/zeDXA81cbBu2MJq0pYumWJXU0QK3zzZQfUtOYFl4dRg8vaoHuOA
fb2/faIXiAZ5Wn2VK2mjpeCibabIVr8ipvpU/+rKaKtW0CMYARselBPwf7SuRfyzTRn6AKk1RJPm
V3/UEyQAbDzti2c0P92n8WfdBE4LFtLhQPa8lKFJHgcbiwS1IBwR2g1AQ6+uc3AiFkNOBwCTQSsw
gNGW1b4jA6utrQDJDyQ+LztiHFuEWzttpTeJ3bIoGXNQ/dZg4PUg1eLTOf7+3o/GwSHgQeIOiSaX
EOxKWiwFQAIoURis7QM2FJ6+U3SNDb6dIBMN75sTL1s+ncYFIsC5hnEdU2SPze02H01mYPQqeUu6
b9XPLoPQO9IG8uW+ofUOchZBLrSO/h2wSkKINcGyNtt6X0f5RCwlyOmSl2Fb6HEadgDvau+MtBg+
Qh8XQ8oeoiAqqsJhs7ppTCYgr1D3Pi0dC9S29rNKlnKtukAwwwvrkCPCJ4MbimbSCTwws0Ej82XZ
O/vm4Oy8M1Ca4Gb8H9TD+d92nRmJ1oQDXbtxkoDtCdYO9gmKNsd2N4AJEq//UFaV5J9DNIXRaEDy
wNDCpZtvY0dltu1Ukx7dtBpUWafZNCYdHNtmWj93S2nbp0lV5wmkyVXl7qxGN9oH0nuxsb/vNesb
ABv7lyIXQDAwvnKvugph+ZyZU2qm1nnsmud5oCSkJEt8MIZ1AQR0a4nXrFeNYQo05iGhhnHEFVcK
xakkFFkOZhCfnXhAoq6QE508dLwg/FlD3WRYDktqyGhYt+xyqU4Xk8CoB4inkDcGcpJ22pmwHxNk
Jwlot23dDtPiY0JQp0uTc6bKSNA2jaI5C8flWBUxcnbmYpRWMWCx+p9cJftyBq3p2AVQgw1zZfbr
wnhIpXRD64ADMQadj2eBtwD9LyG+gQZtGip7ds5mY+xdpX/oFA/UCGQHCpxQU9RfeqV9qIti7y7V
N11rHphhhw0CUmfmP2diX/CTj336XmQBbi5QFoP+C5ksLjMRydY22HbVSewzHMCvIbhuOmMwDLJO
zzpnAhQYxREAgYHwWjE6QbpMS1W1ss9mFWOzTTxlZM/4daDFMBqXOMTTFgh1ce5jyt1ktHvNOptd
+qalxtEDbXG3dJLsb+M7Iq/E8wJOu3FUahe8HFblWOfBTvV+Z6tzmR1mkjjpYz6USXccmrnHhJdq
tTK2mhVlFY+DWBiyKHCXoH3KPfsqKoyxGpf9RIF3PY3fiwdrz4sy5FwdoNOwT4+ui3KoTGlgvV4L
/MXg2kE0xFyD2KKDUlqRocCdR6PXLRe6tObRtRP7sLiT+tWJF/cFd5FMy3e1Uj63DzIbF4VPKH+C
t+12pdbSzwzt9/LSFeEYUFTvPttBf3Aflpey24HlJqI7etC+3o+6ogv9tYqmMcbX4a6rHMRVE9WZ
jdGMpmHIPw1lTS4TsckPve3sh/um1kUnvkLEeOQFeBLhGN6ukLUkZUBeWhECo/God61bHdxMx1SK
4c1uvDPbwWF7dLBtNVjS1B4Oo9K1zU4xgcl8bwVF+C2CX2kQ2zaqWKcXe/zUpSdNPc+55NiIAeDv
1mKuF0TY4Dxe9eMHu2w0pxvoxSKjipg2HbWkl9QyVi8N0Yhwa/a2nlllzMCk8Gb9zC7GsTzrD+2O
vGpBc6mhTXv/G26tCYcQj3/IJSJFFrbNboykqixWXWxrmvdGlvYXJUlKyUw0/1uuMxK+KNxWGFtG
kAZjHT+g14deycuYLCW96GPuY8LeLzvT7zvMtTUY9n7DLwt0KsMabC7tyqjgnUNKZ2tWGrDrJMoS
lgraV/0gkxsVkxxxZcL+gddV6WKAey4NPNrCnEXvooeE5qAuE1LYXA5QjkCfI83AjP7tHvYs7s25
BPcFBH7OZDJClEnfCwnnn4nDTzWANgG1NW5NdHqSq9NQY8cqLyBO8ZDpr27l+TZUdpRZlZzYza27
ssYXfOUUtTPly2KAM4RMzwpubDwxdqreBNXw576Pr4u6vPMEdAtuAPyDXP/WktKbypDmi/tcFj6D
lN4FEjfP5CU/MFR1Le2w7KZzAe7yc7u/b3kjGN8YFpY41MQePC2G4IUzf7XSvPHz3voCySeZDOKG
c8AQphPgHfyhJrxlyh5JrlfDENIWX1Gfafz7/kq2Yv2NBeE2A0EeOKTSsrrkg66Hc5w5ey1P+0cM
tShBmmb5Y9k2SVhDSAeUBF5xsbx8OUh+BDcixBH8CLAD4lviXSN2GXCvNaoXT0YEukWAAiZQgOve
8KespjTowD/j47037eycU97kzscJwiNB76jxQzX2ssrmqnqCow9+BxuPfZ5UrKS79ALgunGAmDGH
/XS+8ej9YNSvJl9jfpyFCrAn+r4K9fJcT3gG+MpX2UPP3ThCPHBj8gBYbkAMhY9iTouqKvWUP/OC
pRrMGLl40RoEVr/ByxrCVBAQTIHvTmIW7+JmqMiT3Tl6G8yTjVlznD5ihKPpVqAPZ2YKvMyS5hU4
u9pG6UMIJ3nz00CnCgWguQXsBBNlCPM/TBD/64e5HIm7N2fMPgSJFZPZb7oiR24MUNbCEn9p0uln
5bQqZ6d19SVMR0P74pLWDTJqKhhwYUrlhlYFerrQhspJfsyUxFOjuDZ7dnSo4xTnhCwzDY1yyYvd
lKEKsrOnRuuQm9as8UenWYpPGcEky66cMWSEAS3W959zHfPa+6SxYs93Se4UO3OBcIzv2GxUfKOx
SedPKK944ZI6gxPGBZuaPVi629xP7aT+kVWg2n2M626xHzx1GJLzOJd9QfcY1yqGZ0XRCNtrLhRx
S7/uqzDpPDq+FoubV6Wv6ey74w1sb+YWS8548PY/IMZQKB/LmdbDGBQDsyp/wV9C37y8dvUHM51N
9ponAwhdgzxjVvPG2qF0dp1W0fGrMRUdxEmIN05+3BnGsKuMxtGfOtpZVPKO3gol1z4lBMu4t5hn
jz2Ir2eNPcVe7j30nf7e0h8/PNdWhMhI6smol1ErEfyZnwHsAaxJkCM4348YG4kH5tzAnoX/DK45
fRv5NYpOYpbQ/LlzrcDK+pc2GX2NGr4LPlMat35j/6KTK4lT4nuDLw60Tig24LbmmhS3VseyXshY
IYeztOEzztunhnpP6hhjDo4dtFLGOLNxy+BaQ1xE3wj1dvFJxSjTJ+q15aWyX9usPfbqvlKZJIXb
CDX87kSGgFlPjEMK2RT6ONVQJA5eMyPY28jXPJ8CQJV8t5FNxG4uBwkO59xFWUUktpybsaVTMhQX
2/nYDE+zcWkSCbKW/1jhHuGJB0egchpY8eFSkIUgSNLiMtW8Ta03J43OnxOtm4N0tKmfzikQCopn
Sxxj42wBzqsBu/xX8Ut0jKbQU4jXpeWFgSQT3OjBSGQJ/YbHI8PRMCTN2R5XHh+7dtGaUBi4GMsv
3NeBgtmeJIn36kKD1P2KR+OJqb0kcdz6ZLh9sKNce2tF3mN3rGvrSSkhSIGI24H7C5J6i+qnivHu
si0OF9wQppDl2FyX9vZwpShZgP8AGsKgQg5VyKV5WUAODCIvDJoKgRRbuuX41/aEEDIMTTdh84qL
edZPU6g9dX5zUKL6SB60AGcuzMPiLKtYbG8oavoYw1DBUCxc7OnSudWQIzxicDNI63bnKUWYMgn/
6EacQpkJXgKNU3iMWLosLJPEEAoqL3mRvqQdlJ9L+6eZTg/aXERmg9LQ/Wi8nt3n347zdvJEHHUD
IU0dCjKnnY43TF4lPjWLYEiqZ3QXEEXmMMbLaVaXx6o2MD1QB5CHlpjfOvYYUsfwM5gt+HDareu4
82K4jenmkAhiD2QHMOez9kRD7TEOpxfrYJ0MPASI69tZ0Esuoq2tvjYtfFCMJbiLlo7lBRfqPksw
NRZXE2bzZ+00WNZTqTMZcmw9OYTNRreS916x1tWkn4FaokUgA3kxD8a+0p+L3q/ObjgF834Mk6Cq
3/TH/nh/i7cOy7VN4XDmmobQamNUM1GSV4+UPqHmSZ3TXTrLiGs2TYF8E9w1nARNbDCr4AB2qTXk
l8qLOmPYY+wLOqxx4CCsvntReBKbQDCC+Q+z88Ibv+r7rpz7PI5cdKKCLtGPadLtOkJ/6DGylvvG
th5aKKehJ89RTqBzEZy0QU0d9YSMXrqueFUgP9lUyqcqIY9KMp5ope0qtQP/trbLF5lq2Mb5wEQx
TAL3DKyGePNyQXG9Ym55Gc0a/sGOY/LQVNkZEwK+CVJP0365v9iN+xAceX/bmLxIKu5s1mUxm6GB
jLX+nh13Ry0Zhd1GIIWoLUZO0EoEPk58+mtIwxyGOxGpmPJUFxihIzQrcDENsif4xglH64lLJ6Lt
Bd4D4Z5gmgtOirSOo4rERUhHtqPqmO6TLD7Frv5Y6uPb/c3bXNqVQX5AruonVYo5PYNCONZ030qC
WRJyBlj0/XELeC4onnPVvDUtvzHPQ17YSXkx6q9684mM3TGB8ogFzbrS2t9f0EbqAlvgkAUVJOqE
4rfqOLaXMRSEIDNlnYnG2hM0bMlzDwDIg1oCpNC7eLu2k2ZA7Tn9B5kmzIRh2IqXiAAmE1mjelZi
ngg1hUucxTvoQgQOCPu9jIT3l7nl9NdmBEcpVdINePsUl4p+GZs6sGrpPbsRG29WIrgGSpI0i5e+
uJA/lm8XoXswd7wi4YEpOMC1u2BytAz/h1nHLZ/k1N+o+mOWffUUqXDrexkYJ56HvfJmnhL1CD6i
Aztmfyiw7sT3TphAyqV4902z6GQhXgIxBcbU26NgU5dQlU7lJWk+0/ZgV6+N8en+V/vrfcKbAROD
/7XBg+fVcUvwRzXYZ/iegky3+u7sizB+mA0UFcIl6B6gkCm7wmXLEi6ehdmZo1cwibYGWx7T8nc7
SHoa902seOHzitKMFQj5pYZJlrlhalAu/dlaUhlaZdPtkY2g5QgqUagW3O6fCV3rHqK2EAxwyoNt
TweTTZJ8divlQZRHmEdvmtMSC36f592QDj1y9TFIX9vX9hltxQOG9T+3Pt3lYfIsI+DYXtR/DQqO
x6hFlcLFFwLdKEj6HjzM5/yL312tSfA7gxZWnQNa9DeNY8/ZXr9435ZAOalAzBdBJ5s/2rrHrvdQ
cLokmeYc+oLlBULhuwWfMmyK9rHXxtfYTf70EB2XXDFbe4gvBogR9hGlTMEx2v/j7Dx35EaWbf1E
BOjNX5Jl2qjYavn5Q4zM0HvPp78fte85u4tFFI8Gg4GAGUBRmRnMiIxYsdaoqfXU+pqXgWG3NW2+
dAEAtPvbuGkEaDBQH7pQN5lGYUVWD9uc5Smp6MQ9FP69ovo7AWzrY9LgUTCXSW9OfDUYApOmPDbM
hrzMqAHV9cmXP/fWHwIeef6iM0m6azInf0tRYsVJPdWxhTK5AiFE+pD5vyi07uzWDTZqsYKyBy81
mk3kTyuny6YR+ueZUJxW8SXtxtPC7Z10p7AXHjuVmVUp/hB16kMTC0dFsBx12uvnbh2YyfseYluy
qRtwG0oYmTFo9BH6glppkydnGHo/33eKrYSDVy8jfjCXIT+88rxYmYyhpLF20RX4eQfDf40T4bnx
q/fT5D82ORx2YqDbZa39MTfKsr9vLK8uKisbU2PSm+TFgBXzuUhzK7Cn3p9SWKzavfGz5S9bRS4g
ngvTE909DeG465vX8KkBtCi0vswZ+KshhPRFSh0t1+2uRajl/p5uXB98YTI1ILC/jOqvjE1Qzsxo
DSYvVuwDxNFORSbYql84U2Q8mbtJ8NZz6creaieVRJwUs5uTlzn3BzuPs7PfJYwJBkc/7dw4btF/
DZ9HC/qMXXD78hWsNxblh4XsW6V+sn6CBnXYonJSJy+tD0t11dlDqX+uDDqJgW/XQ3AS53QnHGyd
JfArS/nPt7neXma3fZPELnkB7mBHmeEIjfkUJeUhBGVy/yQ3TZEIL4XlpQq1eogavRXM/RQlL1CS
HbIOQd2PgqSf0nYnBdn40kEBL3zc8GSjrbhqOAxjZIxza6mXPulcuIJeh1zfqfduXMwUlAEeUemC
onCNcghMs57nvo9fjPL9MCBYTZwJd05mw/Hf2ljTIBLg/DGWsdG0PzLfdNrp+zB/gTYOxba9GL1x
NFe2VkejGLXPZYGtUYI3PxkPiR7brRo9xXvaN1tp75Up+fryiOemkOsWU/HDKNvdhaTXRVPw1CzY
VdEO3L1KmbS3kSt/UP0QuMqIxfpr+LF9yN3K6b/nvpOS2Jc21EFQm5nf0XIe4f74ed/nNx0FPwS+
DXEwtcrr1fqdmaojef6LnB6msmlPwzw+qUh8H+7b2fT5N3ZW8dUKeIZCY8qu5l3gtHMUP6AQlu24
5FY+jLwPZPwMFDF6u64l1ZZe+oPcoQAOLdvJql3pY3oUHDZzUpwycmSQzpZg7/UgNk8QJKO2VB5J
VVa7GHVEzUHEbFLQDs985Yflaz8aS3hW40E4imJY71TNNvfzjcXVfpY+r4EgbeKXYfgOA7jpf7x/
XlsrAq1IWkdSJHORXPtFnqliDrVk9EKVKrPVYj4MwXyJKvFbnRjPphjtlaq3HBHk8MIJqxK51/e8
OsVzkCRaiK6yf4p/VE4GrJUqXO4gFZ/+XdvUQX6p/tMu2d6e4VU8nbuAZkAhhy86mmeO6kvTKVca
CFfbeefMNr3z7RpXbtKDF6z7Sg1fks+i6fj/0Kg6WIf8nx5CnR+mLT4zWLMnZrC9PMjoFi5ITnJx
pDeveEGwhga5mPAlbOBKFKUZeY7i2FftXpVn64rmAYoZoqdxE9WURBh9XYmDFzlr7A7UuTZA5Ev1
Q5r7033nvDVFtRgcCjg+UB30Va7XpI112ZohTdK8mJCZkLvsuYqG6dk3svnYB82P++Zut5CmE3og
lAPpLjCBcm0u8HPQHWJRvwR6YefBs5VPNl/BTh55+0UzasdFD6Abma4bzK5OgQ9Jw6x8SZLErdWv
1rxXLLj9phcLyPnAbrHcU6uHbtqqsxjIse+17uiqDiLOv5TXVnejwWnc/7AhhO+mwA6DQ7sHsth4
YIEL5qFIN4rmzA1MF/mzYPLN3PfUU/X3ws+wyNdNERQ5CSwMe03MjSND4gJ6tUWQBvjqKqSOAWRv
EzzNL0OYZ86QNo8gdQK7HHZhYhu+eGVp9X0ZfVWQKrOuzukO0yEE8IxSV+gmTnsQj9kLZRgvfbc3
6L91lNQPdFDW5OLiegIgG/KO+oJRvsx+3juQ2WbP6VyjDQX+2KW9H/MUHyGyu/8hyEuadZ3/c4hv
zK5yo0EMpdQs8aCFfXUhqEmggGhdQ34wjIvWwJg3H+Rz98VSbPk1ih1FsufqTDZYFO79n7Jxl17/
lNUJJxQK5Zp2rqd4bWQrx+TRdHmIjCKMLZKzAM1HfkSwswPbbvxmB1bHPXewjet0cfiGFjL26KC/
RFDzzI5+LE/SHr+CsrnhCEsy9IbizA2wRq2KoulGy/J6QRD1J4BS6Cs1IKTCgxn6whkoTKzbObre
AoMgGmytqjbJX/TaituzIvdVbOeRtYzjDUzOHVBSr8VDNmpg0oOGp/MhT7sufBVycgE3GOpKcQQf
ob9vcHFK8AApUlwdskaogkMWKvPoVFHE4YZtoHwfir5U36Vto05OJE7S+0EdgsgOFVAYO9nB1t1I
IWtp0aFffFPmFJhk6nzUr1/09odmvA/QJLvvTlvfE6JCDPIDj4GybZUE0CErIEENsxdZHVLG6esp
F5+TqYpEb1T0Ov88m3r7vYaxdvJ3TN9cVdQe4Q+At5NRQ66KlenS8iO/aJLMSxUy40YZIDRWIwEk
45DtfDQbpni00+hBfYJ8ex0AxqxXZCFLZs+cgoOagpOk21omxeH+Zt7Cj5nTAqfCeekGA3nG6iMp
+E9dl7Gk9kf+YLSHomHMtjipbvy3byufi9qN+S8oNejNzmZumyZKK4ttQvYqVheippSoD0yeERxk
R4jsbnRAN+a2cfmh20Nko33U20oCbXO7RzdxEwqWZb+xvXqkMhiqyGWSzp7WvM8D8TFXuIEi+MP0
eQebdnuQ15bk64xEbOpe9QMO0p//0poPgf6qGzvZwqYJxm0hyOGfW6iMKMaLGMDsBapg9+JkywAv
p+TjfVe5LUjS9F9YXKhSw2m/xvi3fThaZhSbns9AAURbfek7WVQ4evjJ98vT1EnOrAw7TnKzNJq7
SOWQN2IUeoNVHhRMQkKbHGRfNslu1vUndLpd0oOdr23jToGihjDEtBD1svXXZsZdrZu5kLxoWmib
RUFxzGQm85s/ftCF3U7QEu+uQzOKZQvuE+DGUsdeOZ8uMMMTGKmPIor2tXtfIVrW2rqNwq1yqB3B
3Xvy3p4cLSfqBcwgArVh0uXaBZMYJBV5lX8ZrZA6ZC9GkR3HKmg40fTT5IiCcBkdWk3l41eapbtS
+OLDfe+5jcbLF7dQUILzZvnrRYtjNA0CuuCeUJuvlQBuuqN+AhnilBhOoxsuM5SHJBVPbZMcEj90
hETZ+Q03+7D6Cat9UIXQStEnnD34rZ1gwTqlOVIChZsnX61WOfpISepd/vX+ym98a7Gq4FoM2i3+
tfyqN6+63KzBv8ba5FkMI8gGcQPKBMKLK7YwPsnyH/dgeJiQay70hMDZ1rwJzE0Lfh+VKPL6Su/V
bYlswWDSE3GCLPc/3F/b7ee5qGjDyMVMn8H9s8rsWnlQulSPdS8xmWOGbkSFSSXdnSDZMkPYXUiK
AWbfdO4BX6RRJUiap4ThsfEVt4rVg2IJO7fApplF8Ik+GYNKN8Xe1uqCum01r1FSN6pUeyw+yPne
RPCNPwDrXcpdi3I74/3rMp426hTJS3jMOoTGSvN9pX/PSm9QP9H4c+4fz5Ypnt88JJnDxiVWxyMZ
+Yy+BAtqhb+mxVps2kp/6erqOCXV8b6xrd0DH0P/T18mS9e71+eNpU0GxtLCdIJpcuEa83qt+XTf
zMZrAl7jN3ZWGYvaaQzu940GjGOuXXV28mPRLYVfrtCcaanRBT1y3B+p2VyfwvuNBJ9QsX7H6VGg
1llTa974g2mN9hnh24N09t35Mvzo3PzS/UyOzQ6D+57N1Y0F2rRgaASbVfW5mr6JYm3He0DbZb9W
0WhRoRNhmSCrZvD5+n6qjcwP/T7l4wI41Wm/1Pn7/RPb8sK3Bpb//+YCFCNTkBnd0bwaeuGmFo3n
qYQ1wxyYO9Lr8Suv4R1JnI3GAPUm6uS0TSkwg6a/NpkaUSNks6/y9BsOKk8//8G6LDFWOKEz9anY
OaZde6uILikJaQpyxJ4PI2t0ls7WoX9UTtQJ3YWNdI84fdfeyi+EtJPIuVifdZ6PAfbyL5XmUO46
La9pEbmtveftb6mvGzd5s6Wru0T0mdqyaIZ7w+NwYD7lGEM6+y4UGTG6qA8auCYbEOZZeOHNWWuO
odjid2Entm1++2/PdfXtm03cBX3NuptD+aA9Jwc+v9f23CFgB+Xte5/qxd7R3j7rr11p+UTfeK8A
1Wyec8N6uWaiaNhLjRdnTS7aCtqXf5cFrOdKIHpuNsfxL1WYrG+D2lc7bcibe2DJISAJ4DEISoQ7
9vpHTH5TC7qaz940dbY4ao4CHRKIwJ14sXQirs54ZWbVqehjmqrQY8y8b3+a0dcasr8ieC2ld3Ec
QSa/J2a/t6pVZpQhIjrodTx7VfFTo9Ujii9qvwcXWRtZZD1Ienll0sgFc776VKo8BHLvp+lFqKQR
XZSxllV3iswBmJI+G9rOFq5zzN/mFmKxpXwLr8PqJrBSNUBiZEwuTVLGZNmTbpuhyCBPh2xJ7PhN
l3tzZcSfmM2eC1uV996b65ft8gN4U8CvwDi2yvv52lV6tdM1f5aTS1HWqnzI9MCPnLhFFeiAmnBm
HNuo1bWdF+jacRajVBHoQIFPNehjXxvVByY3S+ZsL71U1KqrpSGk5jMQ6vgL4lOV78i+H32dl1mP
J20Wh3Ln+9jadQjhgTvApr/MF13bl6VaZHer6RKhwGfzjPw49ep7kCVOQfM5NorZ1qLa49G1B0vf
2m4mmSBdoVKzVFGuLXPrS3KRDeMlpZ/ipYjUtnbQVbp1poyuto+pMWd7Xeh1xF52+63N1W0QVlGA
CkI3XvqisA2tswV5b6xg66sBpYigHAD45eV9vSy9RKUoH9XhMukqpfjQjfrBrc3g4X5qsLV7CJHz
CP79+l7HaaYnCr2EFe+SqexSCN7DHoTig671pqOY5R5N4sbG8QZGrAvukwWjtjosiGih4ojF4QLB
4Pdkzma7iBXtcH9Ne0ZWpzOmecD0tTxcwl77WLaK5Co8xdz7RjY27molK4dvjCwJ/VIaLmPpVb1q
U774Z+jVj1G1yza/uR5eEXxa0JgCJrp2hZQ57jSq6+E3MzLivhqNIHRVD+ExcjqXUQKJjPu4J3++
4YDwGS6EOMgkARFYLZA5xIJtM9tLkVrxodGk4iGcrezDIBf6+Y/30pR58tPMZrYEnoLVAqekFoZG
ay9tWhy7LjiK4eDhQ7YU7vFnLr/6bYDly6VyDMPQoscHw9sq4vXaIHBdjO1FgABGKfUveTW/ryzx
XVwkny2lf9L1vU72jsnfGLU3+QsdZa0smqm9yP107q36i9j6jl5Yxyao3xvRu7j/eH87t07uzRp/
z9m9MdiEcjMWAwarLjoqw2QXoXBQp711bXwBb7dyHdeZt8+NSsVM2ITHTGycgHF3ZWw/abq54yAb
XwClT8C/VO3wlPWLvQPUKsXAgC8S9201h39H7byzadsmiNe0QGXylNVHJhWBEYRGy2oskO7T12p3
9vZ2vywFnoVFsIcBiJsPqk8MIaytob7I6Ok8N4UvuA28xDaTsWFnZ4Yw7smq32TrTKOB0YWNFq+n
ALEOInM/9imMa/WlP5qP3bv5SX9RGUk4TMelA+e/Mn9r7OzjTZlxbXPZ6DfeRzFE7LUSm82hfsiP
/kP/FLwbH0VM0sPYQ2zcflwkllTEQVRTBbupCRhy6TcFtamLJqifSll8Z/nlD/BF34T6EgVB63Tj
Lv751lWuba4SvKzSFQHSh+pSq+Zkiy2CI1Ns7aSxS5C6vqgWIzSgKFWhUrQeWmmLxsjzMqkufjgI
D0oTmm7IBFTgGoH6bKqR+BU6OHkXV73hpL8ZQ62lDr/M/l6fHiN20C0wy3KR6vGXQW0HhNgpljQ3
nYJzrwa2VEbncpjcOao8Rf6be/vYRMP7xk/fm1P4UBeGl0SRqwcwdSjJa60nTgr8Y9Z/jHX00FaK
O6njRzmh0i9L/6S9evIbaFDN9NSbqo00tJuJgTP6xcuQT/1r0fTw/6f9T8Q1PbFJTlGBYgW8aY+Z
0veXSovmozm1gAgg2zW05vX+Vbp51EzKAw/lZQbc/Xo7GFdJc7nUy0sVZa1TZzGpHlIO7n0rtxf2
8jr6r5XVphvtFMVFq5WXbFYOxaSewes91vUe39DWYhYBjCVLZgZGW9Vk/L5uR7OGqFUIxdewMSYb
Uoyff76UpfsuwjzJWKWyWsooQdui6CmS6H08ocAj5Me0CivXH80/nYLnooGviOuNThjt0zWktpj7
NImCorxQlEAvpFXeJYL/Jcn9z/eXtLVt1KMh7aB7Qk16lU76YhAPWhuWF1HNv4tTHoISkPZcYNMI
rPHQNms0pdY5Xh83aQ85f3GphU52FalqDnEnKDvlm62vm8uSETiCKIO8K3c25KlTglrFSjY/6Fnr
Vr5/Xkh7Tf/b/U3bcum3llZ+IGTdXFghlozSMo99GPoHU/CboyIjxHff1NaiyE8hWOWtZCG6d/2N
mkZTmZC5oSQb0HWli3hJG/OYaf5TV/Y//oUthNHJVeno3VBZyPM0JHo1Fhc/gbLnEM7SWDtWnpYf
mn5kJlSCnV/fObSbEAf7AkxStCt54hLLV+uDoVjtjChLLpluxYojK+iAO2FEnmyHTUAzsTok1Bxk
t+An7BVvlr98HYZA2FFKIfWiX7/2mDrrQ+ht80sDdwfD9GH8qRhr81dcxBBZp9OrUDGW5WuDGdlJ
HYgf/ny/6QszAADUhPnb9dojIdBkqLsuoSp+qicxckTUI0tfvmiF2jl/bIwWIczSJsAHgC2rtY6t
UOmZMcOM7GvRUavr4jGIWuWz72uyK7e7F9jNwTLF/9be6hsZQ8vvCyZTL00W/tXBM1oNBFg1GT+Z
Yv6ggBuyIznbE9LauGmwCgH5cqK0HFZW/bIni2jG/BLF9K0cKTM6XuFoeZWH+9u5lX1eWVruiDeZ
YC1pPk9omKbF94ZXP8cv2lk4VO5IC+XvyU2R+tPcHZNLCFu5q0nWhGIF/kLtbeUvqV+B1Y2z/NJH
IHWirqAaXzTiY6xO4xm2b/2Rl0Ru+1OBAgR87P1j2uvJTvPjZof5YBet9wVvy7j4+oM1hLScYc+P
L7IcJ+BoalIqJ6f588cvMDSZoUyxACipSyhcBfQ+QVWVYJxfyOaUn2nD1y92wfcJsONZTEfh4/3d
3VjXMr8IL7BOTkqP9vo8qcElbV2hmlkb+uS04FtMvfpy38ZN3FhIsUQa9ZoBoYZ88wyLA02sLWzk
svwrUXsj/+7PTFa/zrx4//4XthjaphhA0ZLB4+v1wExn9rk6ppdk1hkcyaUPiLc+91067FwsN5fo
ggfgSwdKDJAMzNy1oSaWx7I24/QidTEj4dkgawvVpBZGxy6Ar80tVChu7DqUktEWyliXnSpB+uB4
f703gfL6Zygrd6mYIyl8M2NvM212yx5WbFtKLF+1g6rL/5oDtRr/NDZLUKsBuYXwAlkMiqbXK5f0
KAfVXieXSZBeJfhdQZZoQzsde7OCsUGXa+vl/iI3nHRpdcIk8NtL14PkZuEPKvqI8WXItZcxi8/l
mO746O0Td1kVc4WMaFLqv2kxMMUIYegkxBSRFJHoV3bhB0msmm9ZFciRY45TGNuSnJido7dWCq6l
toqvSTP7X3s9kHRHMaI82+mTbSx84TEFYyT9FjZfvUqFsjeQBTLjS9uGLrWAz74lFDvHueHIPIWA
2IIu0JYBzuvjzCPQmWkoZJd61EUowCWoOJyxNdPBjX0hyw6dPiIaG1Zq/bM1yj6wMzKGnc92w41p
/vM0JSvBo9djS8EQwdef1dklgqwlOWSiMHXHpqn10U4Zhee5GKTi7N53qxs+T3ob4MVYMuOwiFys
rZZ5UFdcf9Gldhl2VpyickrrpDHFiVCd4BjOoB6a8UnSjvXfyiFGwHcPinAz+rb+CasTTpNOVUqF
nxA+NP/UoZvpdgXlGMjy9qx6EQKvwkFkGvqhPZUn6+f9Dbh1L9aPAiANZsqmN1NbgRlmkSgVaGvD
4yr7I7SM1sN9E7cHe21iyZfe5AtNWVsCFJkRMjoIX1j1UdBS4PrNSeWKvG/qNsxgivmbJVMgdq5n
u2sJ6vVwTqOLMiWCvUwa2WNDHjSr8x6n/eY3QymF9hTIHKL09aqktgh96N+zS1ZZta3UcX8eygqC
v3AuH7p28E+WHMA+lKs66C09E3ayEfl2WyXeroui9lIjQw/p+gckEZLAuaBlsP+axRfutcip9CH4
JGaibKdNNRymWfjW6GFmj23wWOdJ4UQydGvxKF7qXP/HkOvY0fTglXmG0U3QvbX7OlnGB/LH1DKo
Yhau4rM4NAmyB3MpAzXx2DqhKpzvH9vvAayr/I7LDcUo2lDLODAFmeu15BQ5i7SSskuVLorDegr0
W4w/Qi/b2Foh1ceJN9tjFwj+o16blQOLZOm2QvDoz8J5qBDskw3XqpUf9ayHNiwCXwQ/h+Y1fUQ4
HXZerTmCI3ESNshtJ9EDNPNJloAVJdnfvSw9QixyErUydGXNfyCuPbYW6liddenD6N0gDEcrEI5p
UzzIcf9QNMJDkEuPaSVerKRj2CIbdz6ZJX5e7wfcpSwamA3dT0pU1/shCIFedh2RqG0KL+xH8KNC
XKrs/ahDma6kvjHYlr43HXVrFkUN8k4qEtwEN3wZWspUhN5X2QWNxRAs5RC0+eOoBiGS2rrafJjr
6DOkHc3eTM2WK9MoAojIzBzJ4cqVM6k2Bmqt2YXKUHfoOdzQbhFwcPQuhfu2LNO9gYOtlS61P5lR
SzRNjLXFwJgB6mnpRa78CPLsrldmNygCnsEMMkl22WjlpxaF8R87nn5zsLyqmZWi48cUBzCq64NN
hHRgYKdLLkImvkZa9VM0y/f3TfwuXr51nv/IIf4Xo7Xs9pv7tqNkblmhsGC0ekbcGqebTuN3X7FV
dLboESiwQKXvxCfwRO0RCZBzdgwPjWjvydVsaGHQFKAfTJpI4g+b3vUPCRJdTpp8WkBFPNAe/VPj
KGcg2efyAK6PQWRUP+TX+6tfxzMWDzwDogRxySFuSKG0qFM6pYUEy5yyg4DfhLsYuD0Tq3gGTbKh
6SH0P2FhWx8Ysz6GCMyWh6lj6CpwSoDme6N8m1v5dllLNHpzpnVVmzMPK91TArd+Fg8TdBOe/1Cf
hx/15+G5eSm84WmPBmBj1O3tZt7wRImNOKBui9X4ofwIg7VgLzNvCRNXi/UX9KU+6h/kr8Jj+15+
Sj7AGb2TmG5tNQMjiBYuLPdwxF0vm8BbJ2NaLCSM+tmayyeuor3W8aYN8l4mafGZG5kKFTDWDPs3
NLZjTr84TqqPqaDucWRuWlnw6rztF16n1UcptkFgaKFhXdLsOWE0oJiHnSC6zn0Wz+cS/V8Ly5X3
xkW6NhqGAbWAi2JFTgZTvj68hFK0E5m2rEA/SAFkGS1lRvfaim52UhCllu5JKhdm/SuvIBkQrZ1z
X1/PrIUHGAAFFG3gCFlj7WMkw1JpqBlrFHLxYY4t4ZibSfu9ShT9aVDL8JHgJ//hA2QxuhDoQexP
nZDIcL20wh9HqP0n2aODlT+HcR8+VZ2fHtIasasGEMHpj6+qhZyHQi9l+0Wh99peoktzocam5Fl9
ER59UQNenVZ7RYp1bCWnRz+Ets0CH2c+ZGVF9wNQlKU+eXrZnpMwPIPyfqfOgjM1zKjfX9GmLdZD
yZ6awM2FL8ttAxAsTr2xea+3YeIk/VOnlU/ZYH25b+nmc1pW9caSfL137VwV+TQYiTeHceu2TWbY
MVJ3O2/vm4rA780DeweOCozCjUD6WA5jk5jx5Jm10czU6KWys+MqagynFsu4/SexgqQc7FieQiu2
hyLTskMzm+18tPysGA4jcLngNYVtfq8mevMhsgMMhtAboTwgQW1wvQPMvZiR3zGJIqk/pYAx47o8
qrxe7+/zphXgDdR4FsWndf9K00sm/4d08MZsXtQZLNNuM7U/VHKuH++buo1xwIRoxy1y9AApAJJd
r6hXzKgbh9z0Wjl/yDV1dLqUokMxPzfStzlVj+EEjUj8BUygUJmXohk9XcxCp0Jm1k3UP0Q+8nzk
19BXJZgjsL6u9sZl1RaZkZheMupukjbvpv6p9E9tTkNE65/pqRxIM3a2+6a2Dr6UR+Pvo6VQylDX
9R5UZZMUipZKDJcvo9WpO56TU/CuPZiQBNTvtG/C3q4vu3qVLS4WaQjTDWKoiU/q2iJTsGVU5b3k
8f++SpX2US/No7woQcTiMWGcfmkoF2YNtkSVT6Nh7PyAWw/Du+gsU0SFQ5fTv7YvyoLAvZFJXqI/
demlbF+jPQmvTRMwRoMm4V1zU63kAVkGps+cROx/b7sX0Hyd9fG+8y4532oX8dz/mljlhKNlCEYi
xJgIfUS1x2Okpl5dyzYRx/ZT6SL68o6vbKyKAQx6EWCA8NU1kC9BbXbWE5XhbJHOy9DYvv5qiV/v
r2vDIUkp0D1b7hluw3WNW+nKsBSFbvbaSjwzjuHhTA/q1LmiUj1pbcYgffdUpYYthLI9i52Dyskx
y8NPxiT+aYIDwSzcGcuM+FLwWN94Ie/vEj0V0SuBHnclJFSa7sjtTqFZXkLH9VGiQMtREr7QKiEP
uXZIuaqsRPOz3KOerxwmGWVEUax8Owsi65WhQ+1B8mPFRa1NzuyZnsmDMY8fR0goUNAZHqtK+Fa1
8+cAitVT3tMWN4tQPmZdaD0qaYiKUuKrD9Q4LVvS6z3m5pu4CApgmX8lNjJqRyvw+sebSRAriRQy
aCCR/CW20PxxSr5YoI1DrgwfHV/TtYXZ8AdfnprZy4veXoqGU265953uxrMXE5Q9VP7ExfXVCaC2
I5RCyrSE3NPCnDLHECrbD/dI17fM/BbeJPWCNnZ90NKgZQZkkBM3T2H3PSwapHi+P+58p7dxjQBC
ZYs+Gk4FjdTqbogmedDnQk5hfYHxSGrOs3ZgTPZQn4X3Y/caR47m9CfB3QPS3CTRi11K6QupmUGR
cuUL9ZD3GqJHfLqy4OZ19m6hPzeb+Txoo20le663Z251aiAF8iCz5smL6/iV4tXn1uwr22p+6Eg9
aLO/M/5/m5utlrcKldoslX6cipMXPuiPxnk8t3bjykcRaY7/g5Lz3upWbp925pBaAR9W7fqT0332
H0OneF98sl5pMT7KXyFzaF/Vp8gtvt//GJb4e3Ud/V4mhEWwMZIYqav4HBlaP0hdM3lam5z6/Kum
fNO1T2HX7sThbTddmJH+v6FVQtmLDLLnIu6ySKy48OYYT7HbQx2uPGbf8sdzvquycjv6tlrb6stQ
+zhNM22YqFTlD81lCJwUfdbirGS24ag2QmpHM3aEl8rLfjAjFoQ2Oh3qTiH99hpYPpP/rntVWhmF
uu5GVu7J0ZeGAf6w/tHNO1ifHRtriF6e9WYMri3zpAn2P9MqbBSHPgltvfNgub3+l7VQQCdlR4F2
TSAXM1NQS7UweZ0ARaldGM1kMTQEG82Ot2wtaAG0LVJNTKrfiMhUgh/F0NV5qlIFz9Uw9q4YmPUp
jyAb+PMPACAwCyIJoRO6ShCpACnRLCqzl5TzO7EYHv1keqfp01kOpX9xTMQcnssQRYD1WN2YXClV
FNcZV0qvfQuk8Ae818j2jjvxbeuU4FdmnAseAf5dfWmqFVXxEMijN/vDYAtj/DOv8p1kadsG6RLw
U9LDdb0pSmdk2KEL8tIE1alWLz8zOyPsHM2mFywMY4BhAL6vXyuzIkXNbIwYEV/KdoTrnzF4Od7Z
rq0bUHtjZfkVbwpbRVIZeqZJBJbq/axXT/UwnXOUZYzh431P217OEjNJOuAQWB2/1SJhWCJ+4RkW
dJlCY0ej9dxWxa/7ZjZvWvCgNFqoytC4W0XK1EgWwEgwe80/sFyDLFDQIuISpI34jwqDiN2ewKl9
E//FRUeNGBUyUBSAa9duZ2r11CRh5tGGiW1rVk/hWH6peyB+9xe46XtvDK2u9WyA0aZYEh7Q3qbA
zPT07b6BzYN6Y2B1ZQtCmQ9yVZO5zW3viCYEiMVAtovA1M6FuvzUdfR9s2frArRi0gdj5CbzSrn9
yzdL/VCE9eNQFccpq8CixOdOgRfo/vI294+HIQUeKLEIyNcOPxRqkcdDMXkD/PiT3zpWOe2sa3MH
35hYHVE9VGkn137qGXP7EKL/PGndGa2qnVtoM0njdvjfpaxOClEcH9bwnOzF7t34GxoTr8NX05Zh
Mi0/qa/3921zUSBqwQxTogX7db1vUIxIY9CKszcLieeLqaf54wOl/K/3zWzeR9zc0Iws3f91Zcgf
uqLP0Dr3BAkx4V773EXz1wJo/9j0/+aTpcjOmqhD3TB5DX5W923Vj16itj+azJRtQxojm1qcvvNK
2fI58B/LAIGuUoVb3Und5I8q8LXRs1KtcWpGnL+Xqajs6SVtHZG+kNgBBjTpH6yDeUbjHMKtnnJC
/SL3zfNcD8c06D/8+RFRjlIkQixvVX1lRpgaMcpMAc1WMbQH/+tchk4q/jVE5b/4VJlsJH9EwJyK
97Ktb2JTF+r5FFAa9qh7270hP4aVv+MDW+62lF6gMF8otNZoUHwwEpLanLyp/CdMC4LsI3MLhy7e
uVQ37eBm4A4oCWprDr481+Y4USSoEKzeFmCJ69vvQvgw9nsS4Fs+sPjz/xhaXW+RGQm+OZSTN4Ix
PwnmHJ8nRUf1vhzyw30/2DO1uhFmyZxSJKy5CcQY7Y86tyPUuRii//nndsBE08dZ+ns3VPOZzDVq
psHAyHDw4LfhaRLCT20o7dSkt5bD6Bi6GJBhgpRbeZs5Z4NgTvrglVZh2GamjQ9hZxROH8rT6f6K
biUWeJst/XMy79+0QKvWaxhHatSAjfNKM3iKDfFJ8KviYQpVexjz0o2K/n0x60cjGL0YDY371rcW
CvqZZRrLsNz6Jo8p/4gZ1DZeBH/yPPRursBro9fufTPLfq2iO7V9mQ1lZn0RVrn+ek3Af0OWphQ1
kw7JLD3/NaMXc7xvZOO7wghlWgVWdlDQ8rWRmeZCH2gBRqbM7sFumnENgKmGPKzdCbcb20a6wLcL
lgqY7DqxZLRwrHhUsm2p+W0qulfIy3NXEOqd2svmvr2xs/JDeZj9qu2M3mv6+ZcAA4WtA8093N+3
TSPg26hdERJuGgNjFkAx20m9F1lwwiSaW5XqvzmaNyZWRyMXZgJ9Xgk5cfy3iiBbb+lfBbX5KcSy
e38xy5229jT0fzUK9fxx81IKAq3r5BAniJgcUCfRUYESh+WPof4GyOJfuAEQAx6W5I5oNa0+XW0c
BIjbp9jLUty6NfPKiSZlcoUi+nV/Wcv9ebOsRavn/5H2XUuO68i2X8QIWpB8pZGrklSmu9q8MHq3
IUFvQPv1Z6Hm3GkJ4hVu7bsnJuahYnYKYCKRyFy5Fu9Vcaqra98elAjcOVWjQpiEbrKZBpERHUaW
hFCE95tKw1JlA7S3Po52Ee8w8yiIC15YXD8ayxJX7gSTj4MFSuvHKH2+v6oVExhChBEIy6FqKzYa
tLEzI1txqnOXgpvecLcDBmPjSfaZboC/Kmqy6Kgg9ID0AMOO4u3kMMNNF1IBXmNt9MpfHgwKyrUz
qCQzMECgabBR0m1WHF/rZCcDpKyk5rAO0kpMYQFfcxOXAPdeulyxABwCpofDxLrGM/dt2OzzQ696
MgjTbRhETR/TsDwMYq5TjE1VN2JikA7zeRitYLQGP0dzV6MQYy8SyWFbeWCjhoP8EtgKvLPhn4Jb
otjmLhPeh8kjPQEsdeo/c1ItX98Tz96yFyjBJN9T2Y3Jnf36MMAqUieUxbjimNjJbBoIEiIs5ue+
7nV/qBTdI/03uyIAoFY7a/nRL/9kpZN4C7gqjZx8vu+1t/ES1IBgOACHHwr+mGC4XvTUqAlx4mI5
A6D2iTH2eXbr/X0TtweDm0DPEX0x9APFb5jauZ7SIUfmZli7EU3AqlbCMZVlbasr0cGeDFwDwfS/
EFXG2jJio0UmGs+fMwYitEFGL3AbjrEQrpSMSinQSeL7oJwyJe5r9CpY9INlvD6mhfZs+4gKYTz+
ur9rq8vB4BgIckD2AozW9YfpK5JoTREhk4r01Fu6aF/aTAbzWf00Nj4LWDSACBerpIvZa06Kuafz
hKZLjjfiEENZw14k753VjcOH55h3BzeLsJYKg/yTkqMNUhp/jHn07R7ckIBEjBramboa3t+5Wzo+
YDDwrsLAH/7PBpr311tHWGVltYtXae+bW65nSsMkII/V3tlwIcR/EaOQxKOuDTQEsGBiPtipirJo
hTWc3eKbEmHWx46CtvlTg73g/sLWvtalISHxKFOwACgOnsGkcg7uvGw0ojyknYwxSV/7XADS4EWC
Cjoe9vzvF8/TOqpnXGQkBb8ruGks8yGrk2oTLUzbE7MnW12toZxgN29F1wXZDKLkwQV9QNH8M7Zu
78Xu8qZ39U9VcT+1KtovLOl2VUfz7UyXJ6a2J8MBTVFZblrV3OgDyKUigLxDYshEjVZuD9yRfxci
XJWs7bQCw6EpQgL16fglMw9soD6xPzosrOK5AWpsMJ0Bjg70veDgi9qBBi2x03OvP8ftrhmzY1v8
XKgrydFWFoTmCRgQLZA2oGbF/37xZSj4Jwo9rpenaqS7PMH8N/1uLMam7mXEeSvhB3IVQAOgFALG
PnHWuh/aeUq7cnly1ddh/LGkkvrE2m2LuhHoig0ktpxB9nop3cLGfh6M+Unfskf1R4c8Ztihqf1s
H9QgP9BzvpUd1JU1ofTGpaYA1uTa0dcmCwcMOACjpE9DrUHgIg9IKhPXWDk672g0PNqAfIHiwrUJ
DFPri2GNw1OnPSvLK4lpYKpvieN4aSfrvd6GA6SzYG4ASRHH2Vn87xfOgMs8ccY4bZ9m4Eza9hU0
4d5QymL3LbIFNPMYPkDVDTrWSBSEJWluA5WnFE/6+RntujB70Lx4DN2fJnBmCVq9hIbvuiFOwAVp
+p3G/DILZaTpK/6Cn4EiI9CoeA5hGPh6tWBMLxLCebq6cDOGeuflwQuX7GXhHJDSgxTOXpab3b5T
YJJvLZ4p+Efkp2tHiHLkbReds8j9p8KM02BhwjClf3TjnzbC6JDRbe9H+JX0+tqkEHoThmYEs7HK
YWNsGnvTYYUTeunmpiVB/Vm2wtsTAXPAR+GMI9jfxC3ijlHcUq14cnH6xsVjkH24v6LbiOWiNsxR
xDhvnA7y+rOlTgX2yXLkcttQc24DAilao1EA0JEh8mWWhBg8KvNUV1MWnacoCm3qhhMrHqbR8Fw8
nO8vamXbcNFzTgEIW/Hp9OtFDSWLXXB3Vk8ugXqprTb5ARFHRpmwbgUJBZ/V49Q211asfrDVztQg
3UK6Q6UP27gbJG/WGxOoPWNEQgN4Fnw2eL5em4ACEmnzxckhMQBBEbudDwCxSRRo+L/j6oFzbUNk
vDOXDKqQQ14+kXnetmV+aKLuQOw4yCkLel3pMT+YgsRKk5wlmV0hC4xSpzXnrozPZRFvUwrKicQK
LAjGGeynPZETKombmDbBfddYsYonOd45ELUF8YN4x3R9luXAdUPcYaLKxhnB1Rk5+ms5z4cmgVIY
6XdKxyV13VnSvbgFXYKk69K0sOChm4wOE8/W+9N8AttaCikt2yceAuSmPrrSxJe7ufBl0fYm4EAG
1Q5WK3hPYi+JrbYjOcflYhohRj3L1M9UAAk3JlKHeecYdTPsnNZJhv39bb65+7BWiKHxRjikO27U
T7TZSsG6TTBN5XReAfxNbkEfwLIk0eu2no22E2eUMsFwAT5bkUWfxFnvJHrknMzt9Gjshp0JTdFx
325lkVi7uWwES/yoXtzmZlWNTazBUv44vww/ITyleJ2fbNRv9HO0MXsoOeKW96vE63fSmTv+chC+
JCoPNm56TDNxqq5r4w3wJp0FJVpQA8a7zs+eo4Bu2aEPkl29pZokfN6WsEBB6L6LLgAUyjX7rs1l
SQe9vjbvniIw241h2+hW2FqRkx5rN7NBHp653ac5m6P9SJJ3jeQ5fXUmLcJAK2Xe2Dwlc954ylBB
JK05GnUe1ow1TXjfyd4fitfb8r8Ycw6iw9ilEIHjuciRhC/dU0fsg1XOIbC3O8spfqClclYisqFD
FyJyntyJfe271EOm+4jOHiQ+SjtUU4vgRp2eC6qEMVsemKXulJl9mirFc+3ukdTLHzuLN3EaBxYe
3yMt/K7+nnSar42PbCy8Pove4kEJ3OFnWX8eFerX1fyIQv4TakahGxePlS2Lmyt3wsWpBqRZ+Dha
lKmFGWVPpI0CNkJJl1CZA6z4G97nnBSbcyffEFS3RZlqbQUJHEy51/t6E4eptXX93Gv2ZFdCi1ty
F6x53JVB4cbu3WGe8CGjE4cpLkHnV5gsDdT0ZKNkykdbaeaXvskewI0tE/Bdi1VgikdRCiSKeCgK
h0sxh3hUdIhjqwrVtGB04/Z7tCwt8aYcw/gyp709ysAIobSugZ8ec8rC5zPn2kkTAgV3lijfMMDw
NM7lRwFvCL6XJoQFgRKnSm2c4ae6cRkwwZAyBH6r9fRolrQub3I6HuY1gMQwzI78UeyCoaIEShzo
JZ309IuWnTEdFcb6S1PKcAwrnwiZPjpGaMZyGghxRSzlYjNadIotxd0nBDpIcZ9HYTNXruThe3u8
UNPjUEsM1WGMT4RMcBaTwaRLdAIR4he73BnT/Pl+2LpdzLUF4SYxjAnogkzHYuAgXtmj4mHNNPYt
q5VOHt3eWrAFCRb0p9CcvyECaTOW4aIZS2gPg+nd1VHO8x3jARFDAzrN9dvQPij0tWH79jsNcl+X
7ObaWqGmA7Iu5OEQ8RE/XGIr7tCW6Rkcx28qK38ZxfJJ09KPbyl8A7RawPsD9i9mdb3lTAPLRn4R
pL5eqME8jJ5VvHz4w6GrAjJGDY6B57ZxHXmnJnNa8NFFJ+qkqIfRvtAMvzejPEVXLJVqiKwExevr
TQiKY6RkEDYvIpDzahstwJuamTu38xVExTGIf1U1BpH8JKwwoI5MMri/2pvCAmgqeL6BJM6FTh7S
yOvlRmhm2lkONoV0z/bM2qGXBWEGGioAcY+BcVI3yCkpSrat1z1WwQCmJNz5gSz5EV0YmC8VLx8E
Fw6sxO+5/hmmTc1+iBiIv+JW30C8Yni1Owc4Tqtsg2KkULJvCrtAASer3u5vgei976YRxIDLQNZ1
o5NQuymJugmUc4OVFBu8DagbmGxuX9DnkTJjrhrD5DAvZwBFIypRlGOV5dC5y0DXVA0aeuPM/dN3
aredkU90ko8rBm6+MrStuR0uJWAL5zLSE8w8pVF6olqee+boLiRoJlIZQcUKNh5RkP1odfzdJGdH
RqUBUVREsbvdYIFiYUhPTmP/Kd0Rb3JL6TDhq5GcSZbHQ+hlYsht4dXMPxvyWEgyXPvMxAYwdrMs
PZVgFR0CmwzpV61tUxnt/qodsKWhYAka2JsKlDmbxmiSBHZUUu87J2nDuMwNyQt91QoeOVgViLxA
6HW9Gszm9zqNbXoqrEQ5OMo4vACUKCtXrlkBcSjOOkIoCthCYsIW+v56paehG/DoV9tKfQPxGeQF
7x+qNddDvRJ4FkBzgIQV7AwZ7R3gKukJMp++vrjRycQkQ+hOdHpI1Dza3je3dqzgc6Af1oHJARna
9eZRB6qwaWnyZXVlEQJcgY54bY1d4tlDhWfxfXPcswTPA3kgZsoROTF0IAbN2arLZBzz+ISbyPLh
g8l+QG9vy5wJXMT2sNieVnfl032rt3sKZIiOJiSvOHN1wetFlmpLmMFc5bgsyewbQ3+wKhayKO53
NUKk5HG/ag29cM7Ghbq2eA+mzIJkc24qx7y0azzro2F+IIXBvkMIUHuqO3uUfMNb18QbFHV73Ha4
hoB+uV5es/SuU9aEnnLmjqjYF2Y6bx0gOmT6qbdf7132CKgx9MMxBilUTPJ2Hg0QboC0DdNu7tBv
NVNZPH0isTe6835aJpnFW/eERUjHgCgLD26AX4SlRVbR2BUDUx1YCR5KxpRAH50qxGS+IXnVre0i
HxzhUzDveI1rU5BO7xrU+OhpcfvuGQj4jHqWu4wfjlY8awCpI2Z63y+ZazOMlU3cVz09zUn8VikK
iMpc/ed9f19bCsq7eNxzdVS0ra9t5HUyAc0Dcr3arONDplTRMXacSrJha95waUUIHXEZxUiRYGWh
3/WaJd5ctQ+9/tarTe3Vk2zuZm1RSF/APgf8EFIAwRXUZurrybCTU5O1NcaT9dKJzva8qLIxr1VD
GLjGbA/aC5oo/5SCRXhOWjU5KUrXnRyQQbR+Dx0IGQHlmh3kbnw6FhVsFBOuv1JVkWmsDCM5Tb3e
nQm0XL51SyGTnLuNRiAPBeAKFGMGMoub53tMRjqkVnICRSvqNooTjmqyaw3aeGmvS5x77biikgpg
F2Z/OVjmeknIAJGbZdi6ONbLM7jb0HVSii4Opor2ElurC0NQh1IYqgUocV7bGgAKUdp+SU5a2i++
1QFnmKJfG86WoaAGuEz00/1TtWIQagN4yqNgzO8R4WZmGPoysrlPTn1ETN8wgFgzeyX27WSog2mK
ZQFpZTN5XAc/BMq3YAjlv+eipApVuX5WcZZPFgQ6vLpIN1x+zseufhTQD+wUwixAwRwedDtxUdEx
i227gCeWwxywNk4xRTJ8lPrn3QqGe+DshMMnhWsK4KaxceYoPoGhOA1bx/YdPVOD+x9p5VBhOvOv
EcEr6rRoamVx49NokXI4j3Tshg3IDMcPq39hzzhLBJ7TyJ1sMV/PwBRLTZYkJ+BpnSLoG5rpG3dI
NYkY3poXcAoI1FvQicQ1eO0FGUnGoYbC9ymuTqjbeq0NKanl6/1dWzWC6wh0hEg6b8Bn1ZA6INTo
41NdLs9Oq71hkHZju8OH8zDsGT8/CBBcCEAIDxEG5S2QJceniWW9v9Rt76eRSvIg71gL5A2bx7d/
sbALi8IZAofnAhHpNj4ZaX/InDJwbTZvkUsUmw8aQqWZy/bBFvqdmE+5/kwlKZeUVKNytEbLMycX
7XwyH6tpzLf3DfFffJVBI3FGy4j3bVHFxMjXtaGuLZdYzUf3aKv5Aa1xfcMs+koqqNgvVixT7rup
LqCggOoCMKz4XwR0YVlDD8C9k4z2cegtNRiS4tvY1YfWwECyhRkZaNNBKFaVzQrfuCO3ioDH5wfQ
2r9BdQ7xUnbqDKtL0RwB8ao3o+42m6rKZJfwuilEdD4OcQu4p2AYhe7OZB/jLveHaBMrGLmfJGW+
m6D0vp6/RoSg1FiTmg4RjKQq8+cFdInWt/teIVuG8J1w3rq4j2Fh6T655Y4ur4slObxrJoASRHrM
p3FuBniLGHxFwwITOmU7YqC50jmB0X90nANtfA5G/K8ZvpcXtx4ri56OPcxwcVotrz1D+1RFuvfx
/bq0whd7YQXTujaUAPl+9cmj09dvlTrlPh5ou/t2brra/1kOblYgtqD6IR7XoSMq6ylcGUS8P+Y3
7THXvOZIj9ZxCNWgizZ0I6tMrn+ovyYFb0ubNpmbhJ+eDtLp0NrVKfKhsZDctOtmQFWDAijmq8XH
IFIyu6kHhIbWBQscqCyB69ReQJMjw/KtGsKdxPngUd4RXzNLM2Li3unsI57aD3Z+xuQzaEdlA/c3
HWxwHwIw6vIZCOiUoWR17RJzMkaalVfKkQXaJvGLw6D4A/TnLYwm+IDjHJJd8zpkYVc8Z3UwMs/p
JXfIbZi4/gXCg2qZDYa3Bn5BnfceNQzfWSKJP66a4FP+mBDFBaIKJhRIlY4kypVjodW/ews9qVLW
rFwxgWyI0/SBv+BW5iaK5lKhDnA4VTaeUi35kizWj/unSmJCZBbJ69pM3QomUvunk4KR6aPodfgC
eOHAqIvBAsw3in2ZidUTBQ1mdOyTeDe2epgWs+Rj33o1TOBVxu9VoFDEeRuKIgTIKUl0HEqAEEsG
5m3mpUUqCXQ3XZL3pVzYEb74onWKYVZOdFwm5gZxbT3EoNYGfwC4vWfe6m/zPdOiB9NmXw2z/kRK
+khitiGKHrjumYG6KZnsN+YWP+9/xLUNQCeRq5Cj5I15oOvzlo2VXuWaGR1V6Ea6BIyq8ymFfsf/
nxXuSheBvmlULe4iPTqCe9Gzhl9MGQPLlkmDyNbC/35hhboprTHGHB3d7jkyXq342U1+3V/IzVgA
/5CX+8UTwwsbiZHqjdnD6ZVG/+W23WaKVI9U1paSCV3/eD8ya9ssjm9P5SGpxh2rk43tDP/Cby9/
hhgmlRoyKAo2VFuKXZVFG0KaI/QywvvL5au5TnOvVyu67RwPGIPDjkbT56YHTGU4gvfPY3SWRMS1
uH+1r0JRU5uyjhi9ER3nQ/8jyr3xlAfV1vymneh+Cmvqs7fkIdu4gfN5tCXeuRbIMPEL8neg7lEy
EZJ5TulRlosSHfNseYqdeFf0neR7/V/W99eGkA5MADCx2YiVo7uzzzFkNkAo/VAGjT/t3NAMhj9L
ue0AvT45X5TgwwJd3GlBYIS2MNTYIRlx7bTQs1Mae4LTFos6+c6gBU0GEd/7vrJ+NEDnycudyE3F
ysKiW6PRLWqEJEv1x8U3gvgw1l4fKNsqKCFDFHyUEPD9MF5YFDZ1yUaziWZYnNkv6Ed4M6goJYta
jSnA+iO1IviPOMIQGVM2GXkfHS1vDLXBizvP3Uw762R6+ZvxRzvWv4uNLeld8GN1c+z+GhVv1rEa
6iVyBgSy6MccaR6Aa8StvW4ovZQlT62iS9xz9ZxfGBROAKiGzVxXscrMrl+cHiIcegMFR+M57kYJ
GmclF4czXtgSPlpXsKHGmCJ3k3epmWB6IPsMCFPNN/z82Q1sCdJItjjhiosoOsZjAYOqCwxEMoPP
8YG6yCbHzr/vLauB5GJp4jVXjHk6pVN0ZEiHjALXuiENJDIbwlmeI1OPTZdFx/anVgHeaTxqOxtM
gPYR2hjsVATKN9lTRmaSb/DFnZdqoxY7BO44MfLUE+Os0v7Dz1ruFCaH+IPrBSjSaxN6VijLlMEE
VLN9V32s63pDnA8/z6+NCLdZj9ZdHC9jdKSL4S0LpyiloHiQkYysn96/axGuMpbPRY9/sF1G4pnV
P01S+Zr1XAKA5nxnlAT3nW7dHPpz6FSj9S42SiJaK+jVttHRzAt319IOsIyufGzK/gAegx1IrKEn
M4+lpJqyeqo44gYPTy6SIJ4qrSitLOqwyip6SLptZD1ac7ynmQw+zT/9TTC8MCQcqqLN1aibsT6u
QkYbMyi0JdCs15mNHrVkucANMeT7nXJhTjhfo0oNQqIG5yuwzsAG63+mLqhirzSAKsIP8OeNk2/Q
u7F95WD8UQNzJwv/shUL5w06AAC9LDjicfemZXWYZlA9i/YgIfaGTCYT/K5JeG9/haMHSV2KSVhY
y7NHVPb8LPsnKXB318918ToOrVeSn1B4QLm72d733NW4crHVwnnEBAO6KCNcKI1wFjNAnP+5b0C6
NuEoOghbYwzE7ntKUr3YDwmmGYxt96k6yz7aeob3dzUiZARv7QmQC36Hvi0b/a2IgbynB2f0pi+g
VPg5Vl72i/nOl/K3A5FEQ5KorPuMBbwUHvtgrxFvcEPrzDIp8S6xqVedOCm3k3+vltcylw3zrT5m
0af6ry3hBh9SfdCZjXa2dlZe7a/Tvj5nx2J8v8KHU/6iBxAn3XY7mR7heupwYViIORVEoJSyxSL1
bR9qQRFmh2gPAXcADbOnMqSvmuRauhkY/E80+LtUIfioJEkKTStQgjjk+3rPxxXT0jOfgJnfJ1Av
UnfuXsY6KjUqhKAMEsHoLmCZGmgaI8gBJj4No6DeNV/nr+Wp2Yy7RbLQ1TT3YmeFkLOgHaTVeo0X
Qj17mf7VzX/H7r+MrX93Uwg1EV7npHaxm03Yh/HOhFaMh/6FelS+2pvsYIeIcIWOUSPm55nHxn2+
rcL7IWE95vz9CULMSdMpo2oB32XsqxI95ssH+YlEhxEiTldCVaDW8e9XKvCldWASTmXTYe8EqmLE
5tPbKIkBwwU03HWyZM+zrfYztrELra/5k7tJN+SJj9os/hxMW/2hPo47WRK46pV8gBBkEuhDgW3k
2qrbsazEwCJ2DtpeS+Bucsw7gNmEeXw4rH/Vv8RSHvE1t7y0KayUNXW7gC2GP/AYKO5PRRxSS9ZD
lhgRX1tgq+2Xekjx2tLrrdE7P0a3/ZROlkz4fC1juliMKERcqYtjpCSPjgkYrksTDBbq4sfFAK1z
GVPR+sf6D54ALX5Mclx/rFQ1MRSVme7RAPll8YK2LodEG1v7ED8tIdllmzhQ/sU7C4TvHMPwblOI
IfUAut+G6u4x108Vjb3KgHwqedXI/v4RXvX/S0NCGBk6lSmcbQBhpN5Pj8VOQWjcumG8b3RcsvMe
wknPdR/Iem+rFY5Lw8IRyPMI9CbgQTn2qHBMQeeNv3lCAUHuYDqpO0uy0HfYp3jQAZTEP2hg4VYX
7rsatHMa6Rf3qPL7bqPC+T3njSWP0bJ1qG9+bqPNCFXNQPH1T+OGbJg/QiPic/Y1LTyafK9V34V2
y1b2w1ZPzMXvEm7F1IgmbXEm90irfmOMidcOeOKkUXD/Q6/F6svlC07sQJsz0gcNy8/BUEUeGmlj
ff2cXKxE8NmWuFPDbOwwC8aweOlP/XOzVcI2tA7Vr3wHrt2dDI4ttSm4L8moSdgwu8dkn++XoH3C
rMA/xWfX518QpIPA7dFNFN7fSx4pRVfiCAwMyxkm5KSEhToGGITx3EXLyVqyh8yk0QsrbfVRZZb7
dXLas5abcKl06qtvXY9pBkl+evst+fA+SLGANuYoKuFbgn5IH8u+0o4Uwhr18DY0b/cXuG6AtyZ5
x+umkRF3XR3HMQy4YJjWk8+zjBD3NsPm/AZoFaF4BZ1fsTM5NFpUocOvHqNFDbT8O0kx4EJaDxXX
YJbVQ/jnuP5cGNZHl9UA5oMXbYWTP8U9GIWrWj3aDV6f1HkA6GxjNNoOExEyzoPbnbu2xf9+Ud6h
/dzXdVOpR4jJ7lS7fe60VML5fLt3EDrhVQL0dh1M4wkvBlDV9tMyxzhmAHIuz+44V8PeiJcmO9Uq
y7tXYkJO+BE41k42lXdrGphlNLdAmgwQ383UFR++NedEx04Wimt5bl/QATjphERBX9sDDeua6ZZn
p1PxYUAf+CPh7GDE4pJi6M8LGwsauM6tUr6xJgaQ8iL37F6GLL092LABT8GgAs71Daoesm/AEzrq
cszV9kWtQIhZE3ZwKjA9MD3zWjRvUg2oSFKaH77v+fg153sDlBADLOr18obUnTN7IOMRSlDqw6Sp
yyFxGnSHsro/Qp5Hppax9u4EZwskw7lgJifnuja40DJhcVq5vHIMUfI/xsbYKWFPt5rt8ZF6lI/D
4qw81UMo0ypbufGAOrWBtod8LkQNhfOYmRMaxOPsHE3j2wDWEdN6y8jz/Qh266mY3lKxkZxIFTA2
YT/NcTLBZdk5x5JuMzN5KOZ2x0BO0JTeqE8SY7eHHmSBIDbjIrmceVtIZfrWbCiG5e2jkT0OTukp
pmxo4DaEXVvgjnsRVspEp65V2/ZRHWJoAH0aRucTYTulNLb3923FL64sieQgVMuKBNN2gKYg2Y0f
moPNvOq3/VJ/4W8TQPPQWQvqY1V60qLP7emDaZMzGqG5BhyqWHYxaWrOrWkfwY5tnd1zdQKd5ufm
e/eZ81D1QZSE5Y8296AEHtBNLCs137olblUMMWDIAISkmB+63uMFeOuqsWftaMSf1cwjdel1H2Ve
1AHX1hFaOJEXn7oSTp0aNVTRoXFwbK0XTADjeL8aROYstwvBswF0pMDhg/MKXMXXC6kH/hHzfDim
vZOFWV5ZL2VE2FOtms3X++6yZkrXQJsOtUc+rSNcdxoGg/DBxuFoMVR2o9SM/E6bjAAHRUbktWIK
gQozcUD883EdYetw7UV9MenDEdTdUMmcgrwgHln++fCCeBBGaDTA8nwj5lpqUUKgWTscHW1bLm+N
+SdWX+6beGepus5HQB/JIcO4xsCeJXaQMUlcuUUDG4oyu1uGotjTAslaP6NjGqKzjUIca9uHci7i
fZ3nbezhF6NFSjKQZxsEEVMrChoabCE/iZrVPjPsapN0ZrEtFbXZkKYtNrRNay9TUH6a6WR+K5GL
BqAh+LTUUPqF9Iq7NWkc7SNjQSGcVKoHySHF752yCxSD1QeqmDGwGEx97upae2yBLJJs9Urujn3A
zCYfhMK8uHgPKKNqD32HL6ogZJ4Vr94Uh+nB2cfbeO9ulQMG1P8FkvDapuCwNY0qg42wCQyB5w5v
Dgi89VYGnrm9EGAFrLzA3+FOvxnCL6rasppuGI5TEk0gVLaVx7hnbH/fkW7vOFgxLBVofa4cKcIV
G9SWSiBXYQVUvGhlPsYm+cq0FvrDZp37tOokwP3VZf01KA6M0inSFLBFDketcFXfbvvfSu98uHjK
F4UE18LzBu1L4Zg7UJsfq6ZBRNEnwD2VvVZpKYRLm48nXGAKQ5jE9Cuisshe57aR1qLEAkdYFg/I
dE+vnpUWDOi1jFxnLXAhL0ZYATDOvQlcObAHmtXa/XFROtNvs1QLk6QzvEyNZbOoN0cKvA84Suia
I08G1+oNQZ5ltjkrDXKGUgY4rViq54nfleCZ9+LSjX9NaVZ8sdWSHiLDoFOQ1Rb9FjX91AduN891
gFmnojiqPSgjDGWJOr/XFLXa3ndc0Y/EXyl8Y3sasqwYbHKm7RjvnRGTq0Myq5Ks7Ka0xc0gnX4/
iTiLYj5BbFDOQkSNnA3dn1Fi4uTY2e/22/LgIpuIkdT7/y/ss+L3/o9ZCzB/jLxjJFLII8p0Ym3R
DORcGKbXmc8Vy8NSlb2HVoiwsDoUH5B48pFc8eo1EVUqMBOQc2T2vZfMyW+1+/27I9lj1Khb6J9Z
Xlckv+kIqsv7n4+ns5f3FxbIZ0pxf3HhUKTX1/mFaaTqFCOqnyfSbFS0c+FaO6KBqqfK/EVHPW8p
Pt03ueIx0D/DDBRe1wCZiqfVTtMkhiqCfVbzp9b+FBky3hSZASFnsh3SaM0y2+c5MTbtUHiQR5WE
61sqSb5vnJIWU80YSxMhuKM5RTXoJexzEzpbI0g3KgiOArTAwQVnnmZJmrH6lS6s6ddfaW7jODc7
WKPU9YmmeCiL8pwBff4fESdLiX/d/0bidcTdAs8tYP4QgrBhgltYSUNHu63tc6YhSVdpBLltKHgu
1duyqNukzSXne+WcXdkTngu2FWUDIWl3ijBnHy+HDtV/V/ZOXjMCoBpkdBC+MeIlhCqmV8RMtYac
Z+MAirNdm/Z+0xDJibp5dfG9QyKICVPwx4Keg7vnxfsO98EMVbeYgClw2eD5o30tSnBi0e/Rr/hx
8pMXA2zJXgINtq0T3v9sayu8NM3/fmG6TcEXglSmPZmFVmwsSAf5dgkmRsvsmH/flPiKfV8lBvqh
rcPPgXiKiwHM6lqbkjNJvsZz5+PblcAAFmYrMbQWHBGg/loSjjPqYLo1JI1yKloagtj4U1P/SPRx
4y7KFsOW4BnrAwdaJCMoIe+v8QYmIS5S8JghrSaHLviU6b54odBe5V29Pih+mTvZXMLqpwNzB0qa
nFrDFQopmDusGz3WrbPVTyfCGuqpFntVKzJL9nMlOoIdizPFg3gYMUwocFSpWU7dqFjnlqoY6042
KS0lUMaVtaBeg6FuE7Q/Jhqx125Y6xmuO8dsTxEulMRoQS30kI+D5KCtLgRMaRiww8MY9aFrK1Zh
kB4T6da5dIzvGes+u2n3et8B1hfy14Tw/ZsuiYd2ItPZLN6G1ocyh5fqXz5uAw8nXIZ4XBA8V6+X
QYrMyDKSWdBSjb2Zzb/ytDz0bJRUmlfOK/Knv2aETKaJ7LFKlIycu2R5UKzxVRvaAOixHV6O23+x
Ii54znF3KCgIt9XSY8iUKFjRoDiP1mLlXl6xJ1LqMtzEmgfwyav/Y0g4M2yw1LaH2si5Wnqv6NCg
ymRzMDIT/O8XEbVRR0IGuwIJZem438fJbuMD1E8nGS/kWkIBLr6/axFCd9YyNi7zgvOPWl136tFs
U8+aH3n6rjzKcO9rMRXWOK4Uzwt0wQXHNlgPEq6cFqCIRKudapuynsPaGY9d1+16JcepXY615obF
IhsjuwErIajCNuZqOLcdxg6FlUYtqdVkbOxzfzAP4xYvFND7+FNogQwNegbpMdnaNLjvkisJFDJc
DNGiKIgUQEzXaqUw8P5021NqqN8gWoyiK30ySP1Ec+erOimvKitkuP/VEwcmIZQfoYqEMte160Cw
ahpqYjMQJDR+AZTIowJC62CojPSfIi0+CnR731YM/GMQH9VIyEtcmyu1pl20PIL023KC7HuIFz2I
CTf2FPnUlBQP1uIihkI4LTFm6NDcu7bV4cXfQiajPZEqfjTjCblMkTXeXFREEktWNxEc4Lw3hggp
BnlTGeMYS7DOdjb747xACnzykpT5qppJfGR1USD15LACyAu8n9CLo95qOelUgqM+JNErNZ1fbKge
UAxoJffW2sMe5cK/hoSwNU5JbXTR3J7yrxMYgVPgrYIUXwoP2ekNgsNjCFbAzo8kF//aGQAmCtRd
+K9pilR8kw2W82HujHNqYeh2dDwVSfagI6VJUCohtddmMmlRHkaE1yV62n9NCnebC3qDtCmRj/Ym
db2Z1H+U3D420/hpTPvvzrC8ffyYo/3FBZxBvA+hqWu/rE2Dpp1SKSdFX4KFOT6t40eti/eQGggw
tr/Rqi68b3LNazhDDoSjkfGgJHRtsgE/p9lVvXHGdHVAmu8aJZ5jyQa1162YHCfAyf7FKxVaRXSM
59H6H9KubElOXdl+ERHMwytQQw/V1W6728ML0Xa3kQCBGAQSX38XPvfc3QVEEd43Yr9sO8JZEqmU
MnPlWmdJh2c3sz45toxkUf6LI4C27P+Zme1flaRdl3q1dRbGKclpROgpdbcC1fTSWDgF6vGgokCu
smDe1zHokvutb58N/1ZKeS+YfqMl6Y6kMgSJb2Qb9fvo0Y1AsuqKH6zO3j9Bm+Ru49L2DHKNNJRa
+USq5NgO9KuFIbrAERtbuWYPUn8Y3kBxAFXQWfQ3M4XWd5M2Dz2SsF6/h4Z5aFO166DQaG09hFaN
gW0DxRRn6hTNvhupszRzR1I/OAzzIUWQm198mlMZdozacVGrif967NLPf+/7gBDghONeRYSevfMD
7heWJX337Es7bsr0M1b85KfB7+tmpttk7jDgVkMZFPXxSa7r8oipCj7UWpl31kYHYxv0MRPV43UT
a9fMJC8EHRJU+hbEf4MYdVbWlYtrZt9VTmiUY+ygm2J3f0seMl3TWII3MRkBf+FOi/1wy/BM2VA+
wTtPawmDOjqQvm6DKRHalhv3zNq2BRMdGZ7gKIzPPdCjEtPdGjgChG8XIUTTIUI2lptl6mn3Z19n
AtyiDAD8AYiCZzFeyBaE2G6HJm+q27e1nTkPRStYzHKDPA06WDjKpHVioka+H1unjBI2JHGfjMkB
rSoeV6MhNvoBKytHodgCXakOhzHnzZRWlKwZR1AjOHUfFhmJg9HfCCdrJoDW0tEJgGbyomLrOYPn
aYNrI/k037vAeB9sVm98wJWgP1F6Ysgf47Fg9pqHkGIAOSO17TP30ne3Nr9YlbUDfcH3676/upSJ
UeKPDiogK5ce2TrCH5qxsM+qMp8GZTyU/la+sboS30cbaCJPQTHn0gTU6aQPSk37jFrzc2dljyao
w8KMso0Pv7xa/hDwIuDiIQwJ8FlAKoDGSXu/ss6pWb0xdLMhluTcVSbPQ0czvzseOeZBf+ta2rfr
e7iMH0B+o/0bgKUbXjfPaXxDQ3RxcXFyeq/XdzLJ7gcKydV/Eeknrna88g14HbDms2sMLKG4KjVm
nsv6k+tCE8p5UPpjVn5t1BaGYnmpwBTkC/GeQsq0qAG3w1CPlUuts4UppInbyyx+kvoXET9LWh6v
79/SBy9tzV5RiQkmy9aCLbsb32Tj7iUZv/y9CVxWgISA7GUCfF76YFEnDpg/LOscqN86/YkKaXzd
wJrzQflswoOA7noxLZ8yUDl0bto+DA0eMRgXSYpfpXVjEoGp8jIkyYv515prfwi9ggk8OhX05imL
ZWl63iD+nrNOi7L6yRS/r69p7bsg+uBNPeFCFhJGwoF+qtP01plVYxYVZvXue1ukL8vggFIASl9g
40RFYvG25aRl9djW9tnLICIZqIeOZ4eEbCFH180gM/1Trl50urwSjKN5l+JS0GWY9H5o+nmo91vU
TSuFnGk5/9iZubI51E6QDXjetrtpjLs9yCM92GGAWX/t+1bBf+WMwhg4BcAugOLRIu5QsGooWTUP
gWIvDRZ46hi7B/ywAN6j6GONa0/XPWK6zi+v+2l5/1ichfKJZTyTdtM8UOgdoDoUKf/OgbZuKbWw
VBhGsTZqDSuhFVTgMAqW7okmeXZuy1zH7H0tmocWj6bab39puncM0HoL+87/+feLQ2kKdBdAW6F9
M7txK+jNJp7XNefKTcHkSzFF4QE+xkABXRAmwlpQzLW2W/N7K6cMcckG9gPiz4AwzII6m/DnrUBB
YMzdaowyUOKPe01L7XRjCGvlDIAbFOvDiwUUS3O0ktvyLg/y3j4X9humvcLOdSIr2LiE104A0DIQ
E/wTZhe9epnVwJYAS3YOPjc31lEeWST2kAOL+lO6SXWxsiT0kIGRgDQ4gseCgNLJ66L3/fEs5Uju
CjFSYNAt437IvC0OrhVTqFzivQcmDwhj/ekWfXi6C260hqqUPDdkhGxQ6eXGoahR5A6F2+Zb5cNV
azAGLuYJxTlHPAhd+bnQuTzXMt2VCR7PoolKgMOuu/xKBEF9BozZU83EXgirB5UrwLiZm+eMp5Gh
XtCFwqDFWc++d/ZGkrWyogtTs0whoRLKYlZhngvrkXYHsNmRYeOSX10N8iuAroGVRP/68pLX86HN
OS7Ks1YNVg32qNQqweRp8DfpdlxEJFUGqD3tNKEb/ZXF4iaWHlCgwiZY6EHPfGk5JbRHdc02zgSu
UVv6ERwDO1ZtHOBFMITXAYeCGvaEm8fIxaUVptdawHVNP+flcBCV/xmjcrvK5gO6hXxjRQtbmBlB
gooZdzzZl5CbmpCGdak0zkZm3ugAoSUqBf7o1TO39m4l/gUISoDpommM7zaLf8QlDvc9AUvCv1Hc
3NmFveHmi8+DxXjYsYkrFKnqHJ/IjGwYGHAh5xG0Z6cAqQ4YLrK6vktNrf/7WwTCsVgL8PB4zszx
6qS3siErWuOcFdZ5sIUZetDpDFOanlyrePE88q1o7C68fpBXV4iXLRIQ4MYWdBeq8q20GRrjzAPO
UYkcoDfuW13kgNXluiVzmfJjmBGdFGQ6AKjhwrr0wkAIo5RWop9BTlU7sTRTg0EvrigwzJGDWn0v
yqqCJrTv1OO+rwebRz7FoM5j6Vdeeau82lQ7MxdO9UYwnt8dcs3GnKxh5xYowZgcb91WZPfItZh+
BwH1SgH9ZgzjkSZpFYBkOO1KsVN1CQGd60tb+DxkhTFVhOf7hBNZYO48Qg06gijy3Ev2AsX7Y5U0
rxUnR6m2CoRbpqZQ9uE2gRJRkKLDYJwL8loGwC1mfpiLo+P/vr6kxeGaljSl3aCrdcFKMsuJ3aBu
ORHUOKPsZd94CStu6jLdgkosVoPz5aOqBVABMPfoKV6uhjeoxHQER9jLngPkiqX1I2E/cmX/7Qea
7OD84qbCWAHu4Us7ll3XHqk641yCxiUlUMXCsPoQyNixk41Yu3agoA6LsibWBJ6r6e8/fKDBwavT
8HCMwQEQCnlbu09FvnVqVyAm04L+sTJt7AcrvqyZ7BJYmfq++bF9nyAm3qHcZT+2ICaLbwRPgOY8
OCMx9IURpclTPpgyJQpxAa9xeTg82YGexoo6Pf+uBtqBBr/bEnhc5MOTOdSuLNwhUCqaF2NUWogm
yUr9nPUiDb0SnLktAHKqD441az5RP33VXau67Yr06brLry30TwsPjVcPXd+ZM2ZUkZxajjonrPpl
2wrExsUxQfoUUZNvBPu14/XB1vx45Wh1B4kI1Dlv/Dtlle+I0H/riNhI1Oeg6IjUZFLTuvxuGfhW
RTAY6qyPZ528je2L6+2v79gSEAAbPvrjU/8YFZK5b+gcw1sk02GDP4rCCx33rdF/WWBLSYICjV3v
0DafCm2LsmHtS300OztjhQUwQJON6jwmLPupXNrcqCHXdjJgJV4BdfVpY52LB+K0ThexECVxYG3n
2aSCEmxVD0qdu1iPykeJmmpoxMWeYk4hh3zkN96GepifQfOxNfSy5ikfTc+OX87bGizb2OJqpFGS
PTvVv3BFEASjVYLjtkR2ta7TZq3HFJoYefFktGXwzTFV83VjCxdxEYBhdLaAaEC+AHeZXSiKumKS
yRrO3S/91r8NJljcqYOEHPrXEJM7I48oDn9dQZ4ZnT180U1RVZGr4ZyAKFVlQOG5b8A3hv/PtZmX
R612h9JuGMwAt1lhOu0A9dRP+hBmX5PjNEc5PoOvsYi2VrfExMyWN7vWMuJBfEAbh3MG0d1v/X3z
Zu/qAz2QB1scEKYjbVNf2lgehcvvOPNHrutdVVN9ODdx9aKw2N9QTPoKGEf2k7z4YfngvfTP3XPx
HHy5vstLB0JCAe0aJO1I1RaSrRiDUr7oAR3NGXT4MjfYDV3LQgwxHK4bWrmB/tOXBBwG5Y55bSCp
HL2jgdAeXHbHcLDBO3dL/fEm9VUYlP1NVzEMBTsb9Y/lviJGT93Q/7U6y0GneSGr6cv2Ia+rKBnz
naXA4ah1T7XxECApvb7GZbUF5Q/EMbTgoOSKecvZZyyk3YMSE7Wx7IZ/4fv+OCFUQWcS5TF6bRvP
r5VPBzlFYIghlAEBojnIiNA8b8ayVOegraz7tmjGu9Fr1Gfipc2/+XhIqgM0czBANBfr6QEd0ZI+
xcVqCufJr31yr4JCOwx6TW8IleXO8ZL3wTHLg1a63cv1bZ127aLMOe0qij3wT9QSEO0uA4HBK1sp
zZZn18oinWsolRU3102s7uUHE7MPx0EW6euaI89cOMc0tfbc06MkaHbXzWytZPoZF6++gpWoK8oz
BGG+KtXutWLY8Pglomm2W9M1/8EGlFWrVsuwW1PN246q2zQHSbEfS/AuAdcHJqt+v1X6Xl8X2h4O
/oPUzWz77JwPiQpMee5G+c3JultJ2MbDa+1VhOeWgfcdblRIXM+uOn1IWuQivjxL3dwlLjkLSk5Z
wb/VtvyVlEEDNmv7m1Bp7AbZv9rUCZs5jdebKA1fbmqXW74WJPCPdqf/BvKtjkaU1784nyDhHjIS
okn2Ts+bdFbTFbfw/A9mZ/uapp0bdAX8ZYj8Q3cjwOQDUXgQO8r37ertyvtvQg2gMYwlgp9vZqzl
rgqCCmD0hJD+SWfHFGpFt4XrqO8DxAY2NLnWTtwEsQZZCcYF0aK53FGVaEkLYUx5TngQAf12BF4y
1sotHsC1RUGpD0PHk/76Qni2yZvc9EYgMaknvXcO6e321g4YZXur17Jip0un+NvBRCQIF4XB2cNl
kr/tihxZft4Xj0luPLeOvE/o3weTSzMzn5TTUJSoUPnp+6o+WdAAO0rMm2ydu+mfmfkgwJ6mD76H
P1OxsytUUynDS6yUZz3VPBZ71tDVX7uMdG5YcEM6MbhIc3CqOgExw641ON8VwMRqd62kjnnMoZZj
7nSXVsYvABsBULoeUlc+MK4kfF3wGkxJ2WwXytZMGcuS/mxWxsGGOAJzurvOPOViiK5bWgly4LuY
ukJoxIPzZvZZtRHs3RCTEGeT1gUoAB1wzBXUOF63snIuMKWBuiiww6BsmMMzFANZAyltAQl44XgY
Gaq42KfQvOJRLkptS5plbfuwFtzrCJ7TZPXlMaTm4OUYRheYPkmKSHBghsIiJ/5xKFo9TnVP7q+v
bzk9Ontezw5+nkjI9aRIWYbb6qE/O8cxlEeLhYbY02iMxh2LS3LrA6sX/hvLuD9QtsLM40KGm0OD
jalEDmf9k9XuikdxIHHvhTJKH/XH8bZ4kodsl56dLxt2pz28PEGY5kSvDwJwyNMwWX65xxnTkcfY
9XDu99a+O2dxqx2nSdlpqURi03fXDS4fvZf2pm/+4QVg1aW0UWDCOn3qQxVaO5O03Fuan4UBr4LY
MYW3YXJ+NkzAbVHoBtoC3FZoyM1SQodTaB73mMWmFcnDgCkWOsT5fH1d60ZQOJ06IaY77wj3vaW5
rWOJE6QC8ih1nPFnW7h8iwJx+hwfP9e0Fm9SXZ06cJjEnUUUz09lX3GspdP6HWYzfmamtcej46+5
qS/NTKv98JWgW6V8RWGmHy1nN7Kk2HGrqN+HSrW3RcDajUC5uiwwW4F3DINmi4lLo2zwKjSxe10m
5Z2Rpndt5Vd71GqNjcf04qn2Zwc/mJpdGYGoswHPeHFKWZ4fXDaekqQ4MWnwELyg74mb5Z96aCrH
OVV6RHyt/Bfu6IHSBAcuMF1vzixppQE09jolTvUoXv2+/tUbW1W6eT77nzUilmC6A7qbcwhT3nAM
pOe6OFVOUN8PsmJ3Zms1wCd4yG4rqgUYU6ohV+10zSsGvpz4+mGYH/I/9sGKhJkWgN1Rabp0nzYr
9AL0B+JEzHrcDVx4GAnuaQx6HJy9oBt3eUaGDaOrPvTB6OzDdnpboGLXgnIhcbSbJimqQ1/XKvbb
botXcVGGQSyBiOWkGYaBVsBNZseQmb3Wm0MCf41ddKgi87WN0p3exZJEqR05qP/Qfbeld7/Y1pnV
2anU8l7qfamJk0AVpkHJdZCvZpnGATGipm02TspiP9H+nnTKMPAPwsPFeHKrpZVsad+dvDSv7oeq
7Q+8Dcb7vraLX9f9ZcWUCUMIaT6wJtjWS39B7gsKWaNoTypzhh01DH4gAIbEMtPcjSfMnwh5EUFR
Vw8QpoE50dGsmQsJ57LKegYYzam4H3HlsV32mUX6Z+9Q782fSbSFvJu/YeApYDpEtQWXOrBCf6oy
HyKpVmdlDdaI+uTTwu4jh2nDCWgDwiPqEehWmUEPfM1fbyf6uwGs4WZfjgibvT5ACEjnp67tUAHx
I6eRuzotD9fNLNlVYQTtGvCoQKQYFDHTZ/2wNqFBxLMZOT/JfXLI0riI8WaJgzC/q0/Og/9Io343
3Fdg2yb3xbtA1TBicR6ne+NzEgU3WzWnla0OAEFETxHNdAwrzpLwvkqGFkT4/OQ1Xi72pPSUHZaO
w/WYcLP9ZNpDtfXuXlTVplcFRgGQv0G6HgF99rjgbpp4hrQr7EH+xPf5Qb/xQVaGubNjulmKXV0h
lGexRNTTF405X0uCGk+46uRYdQ39lTGztKOWV5B4b4mf/Uqk9OTu+ldeCTqAK8OBJ1gnot7sbPKx
KzQg2KsTVdmNzO1TJ+nTmBnHxErfqNC2EtTlGo1JYAlz4dhQDH7OnGogOstl6YAUsWXTFH8kquw0
Fig71/3GjbESxmELrotONBA5Cz4gmhpWWZViOKUvzb2YBLMiP7ZD55a/TMUouqkjtXJkUAaCzenM
TJqws4ujkVpdZQUsancS0UcckviQHpI3VPTQ2g9eGa4QBnr8pIyGIeQ/6zg4gIxZogwdAcnYZCgQ
33Tk5fo3NpcfeXp4TbIHFnT8gBu/PMkDL4Xf5Ro7BdR7K3txn3n+LiEVSJhI8Sp1TWCenSWhVOWp
alCMl272VDEf+Ivkk1OUaOjI9oB4NJXPAWPJvbMHhEfYp8VRuOW59IonYifye9M31Tm1GMSfPevH
MChzIygtUrhJSh1kpZh+w2dFAJztcJ16btf0WAr/lj7ZUf8ILT7rK7+zw+zVKELjtZmo8cn7Fj/v
orY5Nzy7nZ1ClAk1YNgDh+BumljO4kYPh+/Wj4nfOo2w8NjaShyXVyeWi2aejsQGx3MO9AIo2mmZ
cDEcXUJ3oDHjwueRy4ONK2X68Ze3JhgMcXsZ0wvdWZxKitJzS0jCTspEt8dzbvMk2cgB1kzgugLR
359e/DySDlKWWdCn5clmgMOzqLaNjVC2agGdj4nfGMiQ+TD7YHYB6YEbOrWFHXkDv03EFkv0MnqB
ORkwe7wsJtbaOUuz4bfGqI0eO0HJGrITA8fhdrwnBkKZQ1rnW59l8dCHs9vI3yfmiWlad8ruP9zA
ea3jwWTb7NRw0t3Q1EV31TBvmOY99pQaISsbEkLyp9yBMn9Lk3NtrR+Nz06aB63masgsdjJE10aV
1H9wxrPQUnmJvjx5vx6j1j4eHm4Y8EaFBMirmbWC51aBajM7EVf/kgSdGYlE2+LkWTMC70ZyDTZI
ZKOzy8fSM0NqwmAgiOPyphi4jDTVb4l5rloBcyZ6jRjvW8AYGzDVDEHbItrq6nepUhFKvJ7+frtA
fv1fG97sMcTHgUKxsGGntGZhO/RRw/ONp/RyGdNNAc/D4Crujrmvuw76UHmdsRNtu0mdsDKqm3Kg
+dP1lUx3z2XouTQzueEHHx+43ng1oTi1AlP9QY+XbI0JWSt0TRImFADa7ut1i8tThZQHHG4YfkcL
E4xClxYzvVIDzkt+UsFXy5QguwZdJkj6TabHZlfeZI55Twq1Ucxe3sEASSCUw+QUaOfIGpGp3OqQ
L5w6kY73/kvZe0NUpvZ3sLInUdWbW6OJy1LIRAEdTJkQKMWX/QdAvDonzXVyqs2kesx8BdUY4tv7
fjSaw4jfGsP3gwNF/2LHSY6+kiL2XzuRoyN7QOETbKDmAqcnMvA2NBXmxxvTAiQ6M0JQkG9NuC63
9tLI5MkfXMhXBS8CA0bMRB/ijgJmpvXiufBVXNrKC1sDf3Ldh5Zei3wItwCelxP8dT5/J9OcukWK
LmBvu6Ed9GHdmjs/+Z1b97W+bzcpbpY+C3v4lsj4cP2g43C5xNSw+8oWnJwGo9T3sui8PqSlzyKX
+O6u9gonrg3gC5AnfLOdceNmneLi5RmdrIPgGyhmjCrP6Q8xeeA0AcvJydPSI7H0KCevhth4IKwY
mbRlQaCApxZKoLMbIDD7wdGlT05GLvhtoXNQedk5i81U2+KEX4a2idIOuSSIFoGQns9UqAlrUNgO
OQGYcoQka5gbaqNtu2VidnV7xAqShMJEpoEKVyTebdEoEV33whXHR+vJmbDseFShWXvpFYmGoWYn
schJgnZQo9UXPpIbjzahxvMmdK3X6+ZWvxA4SHGpIYShmndpblC0Y7o2khM12Q6XziFw1L6lzd/H
DAxPALqO9xXmef68xD8cZzsYwY3euljVqOSxSVm2z7vOeby+mJUTfGFldu/QwGaaxfGBjLa+4Sno
GISGR5yu73niQAq1Kg/DVndkpZwAxwOzANhp0dgEUvpyBzXaKq8YTIIsK4mV7kQt1W9M2iJ0nFWt
PklxHJUBOvvnvoIqZbGx5lV/+WB+FkWqDI9MFcBf9OxWmWXYlPmNOT46NfDT1Nld3+CVkHWx1plz
qlqaGWgqyIlU8meTamPkeuVD0rkQPG7ZXlVkDHvh7a2m2wIvrB6+P2hq6AQYmJq/3GYjKAs5OnDU
oPMe86r/xPStTGDtLGBGD2ItEOxAu3u2lZAD6EED1+EspN6z4fFPYEd/yfytQZ+1lXw0M9tE1ngg
K8kFOZkASDx5vVXeai7pt+DnW6uZHYZk4IS2ekNOrZt+yavqlWvGXbp5stfO3DTbA8gtmvpo+15+
F81WYrCCHqtBiSgGM0zM7efK2AMDtYPyF9SZam133QvXXB71YFTugHQHUfP09x+CiUlSU5B6wMXJ
fzVNccvo57R0bkzeh2757bqt1V1EORgKV2Bvh/Tcpa0cMIA+UzU5AaMapYmKhDXG2zTBqz6B6bKJ
cQKGgtkuZngjqNrBWwCVkB9S1i8dbZKN980y+XOQJP1jY3Z96QwyMAWFQ5QTRtKs91nfYVSnfHat
5+ubtrqaP3Bl7Bvm8acw8uEDadaQJBqYIU4dNx+sevwepJJu3JMbNtxZtlR2JPfypsRh9bqD7RT3
UHzZ+ParfvbPMuZJBVpl1E55heuEltBM/ub4XjiVNxPG9l26RYa6siCcIVz9aAAijZ0r57AyS0YX
FZsTlakb6T2r9sk4bmlpb1mZnZ2es6GmbpKeIO30Zgdk51Px99v252GLwUKU9BfzeIJmPiqKATmB
kTxuGBhVjR+oN4Qa6ZE2q8N1X1vx6j8zz6hDIR1ZFA+NMgMvWIuMqNTsaOBm3JE+dgDcGZOn65ZW
QgEs4arFBCiSk/kclPD6tqslrgclKOBe40F05Z3P+L9ZEApeYHFDSWOhuWWpNtOQzZGTNUCPXoyR
0BjYfQBTZd7GGVqJ3Ri7Rw8PmRyGnueF+7pukqH3pztVlRFXUO8FYK7MW3h5Hrbpj9Tbsri6h6jn
QSFqjXTCSSvG8b0Q54i7J4oduG3HjsaO1z/VSkkZHEzogLjoTaLfNc9uqrZzUNvFQ0U0ITfDyg3T
ahfc1QcXRN6Beev9DlTo/MFRb4FXVzd1YnIBwwoKEfosMLmg4xddjVAOlKBmG3HS8J/cZyFj9g+j
bW+UohuBfe1MT7B0MNkDm7iYHK4dhgFwgnCrjb8d90czqPj6dq4taRJjxMML02ULva3MpdAE7pEZ
l6jlBGNwN4DZfT+4A41g7Ktda/coNv0tdA3ZCLgaMKsJup8pKE6+9OEW8dwcvOgkSE+D97ltHkr2
5g4bj+e14AFaF7TnUNND/JhdiXVv+43VYefypmkjE1O8BO+NMEn7R9dsqo3jtnKfoLAwFRAnvwSg
5XJBep4pV5sKDIkxvraailGnq0Pqt19Ql4NyUp1XG56xZhFvl0kpBxu4mNMrBqf2/NJJTxyzECiK
2W3Ie/uho6qK+rr51gm2v+4qKxWq/1R7UVRHQrkEkph6KqoBF4w2+E9BzfYBlDpw/0MGz9rJvDmY
I4mVm0eqtDbcdDFwCY/5U2n+r+3ZBteenQpLptPnjHTlvKqg37dG+WKBWj8NuigoHAj3QHDSZ0/5
uFVcX1k6XqMorOKWQHMHWJ7L78vqTNcV6kr33KZh4pVx7eh7zAEfCxAv+Hqz4/izlJoHlTZfrm/7
MjGDtAyQSRb4A0AVMw86GlNuWtu8OjHD++LQwjvkZdNF0CSqgW9pCj32vUqEBWguNj748gghliP2
QJ0FHD8L3pGiHRo9bxM0GY1TZaWRgvY6x8y4EFu93+XdgcltDDpjXBIwOlATXm4v1zBwA/lOBvRX
anwByVybhFrBrGcbCkzOxslZWRZqVkhncE7R2p6DA4OauxBaqdgJutDiSLnf7M2klgcFkQQIzoJG
9voHXC5uIjAAkAaBYWIRnH7Ph2BXtGYl8DDDrW/03xsMj4SiITQuTONv5zKRXVxYmmLGB0utx70G
j3Zyaqz7gn2yyYtGb7Xk/f+3ntlRrAY/9zsM9pyk/Fx2uITBHyS6rbt2+ZWwFt8BEyJqf/birh2l
q5wWctknuI29a1PvSznoN5gtdyOAdDbKfyvGJqgjXB09dxSIZ/7nZ6pHVwMZB2aCXSRQRRlWjfpR
diVIRxnWd30HF5cuKG/g54A8QT4DBYnp1v/wnXivKaNquH8PPTEDtGau8y13fPEF/Qbjq8Kb7o5W
XvZiMelutDWmf/miNAzLLtD+wCEioC6YEprcMeqqTbx7PhgYo0sLpr3bTalvmFm4PMwgrUahBW+K
CQJ/uUAmZYZwAjM59/dto4U+7/ZBRjaAsd5/vszlgrAMvF/wJEOcAu3dzFLjD3LEGT+7duHHZq29
uUH7ZHnoniQOrqi0xJ0EId03m4mXIWmymAv9henGC4qv927hsAiEPd8LvY5ba3zSG11FhU/eND78
sDn7bY7SjixZORFQqB58HTQndXZX+9VBE/wbdfu7NlBPrSue3dK6N+32Mx+Tr1C28yJSdOmxGCZy
XEKqSPTEiNOAHVjZ3ZPAgyImJIpFXfy0h+yHM4Crgir6Ql3MMaf4n9TT955Bv5QdZlp7XlthUPEb
0+6OSe98awQqFmk2nOw8QUgmuIOIKWNSKR6R3EGSBKLeNElk6Cai2eceeG1SzYqH0nn3mZnsuJAq
Zql/ayAliRw8HkLCkdYlUKELiQfqk7FrxzDnxU1Rsq9qsIfbMjPuW0F+WNa0v5nb7mrBfPzssXzx
E0C7PJ5AIiXpcy8GPzte5RXxn7WiU/d5U+cxHYpuX4Gs+Gs1MD+S7VgMkUN58FlvifVMqvZNDwby
DcNAyQnovH48egUIEPYCHHAhy53sSTj+0ausJE7dnp8bcCJEtT9+Ei5XkWWzven1Txx6WlGVD9Wx
BalbKIbUgsCYTPea7F+bfmKV7twaPMkpjyDSV+8kKWXk0eGms4vvvk6/S5zHKCM+OkW8eKnSagzB
zPrTy0Qaucx+0DK8QzpTO2J44Ii3+6HOKN9zw1Sh22OKRdFcQ8rKv3OzeDQN/Eiz0ST+sdE/1kIn
sVvzw5CNtxoDC0aX+s0uSzT/FDgNYPcNybK3OodqdWuQ5tHyafsCTSvja0vydti5g+a9sKEYPjek
NZ7QC7SNqACF9YOOVxgGI7iFsZPEttuXbqiMNLTbwD8SyeEofVACyMW18SZone6ktRWHlGc7jnmI
n6zV4NAFKsZ0oTLi9AXZKz+r7kB5Ql8Bn+j2hquVzzjy5kM+ljYUQIfiW5egPRNzbrx6mfnODHIk
dvCLacknow6KW4vW/Y5mvI0taBfEbe4FcVq2+m055G3kZcyMIMB5otP3Eb4EicGIXqdo+OdxQDM+
sEQTl2ltRGXX0bDwy+LFBqFS5KR1CmFZQA+GVgdRY62DrsLxX2ygAMNKJPmO530Vcqe/QW9JhGVm
57GmEiibMv2X2wT0iPosORel8mJUOR+tgloRyQq2ox0U2rNEuDFzAbRFd7mMWK5/so1mALNCl4Ug
bnm1lVmEuQ3MqicfQV42hEz6b0OZvqkaL9IhaNKDxfHVncp4owTidpWTRoJ1X2TJq5CKKfcxX109
A7JdBDdDbnshC4YvRmp/tpLss0fIAZoL3jHX2Wujlz8czf0NBluGjkOvhYY7emFW+Ek4el0fKbQL
9mAGSULLwMYGraWfgoaKY53AuQuzIVFtVdheD7BvM3WCMGEjwTKRLtvE+WUUDOo8tPwhi/zF7Wto
LBO3euxTmT2NJtViq+iSSBdGF9k9QFuyH0FX6DS/KlNVYdlbLr6c+iUQcFFgoMe2g27DEEDt1y76
vTFQA9UAeRJ2ojA9LrpYSMYOoAzv8Ofld0xE1yEvpYNYzJpYoKMEGeRG67uo1Zr8q0mZc2MxdMuA
B3BCBSjv3khLvpuYqU6jk1SxMoiMS5WZCMlJHiVlx+4IKL4AjxqdHar/Ywxaey1SeKvFNkmCOyuj
ya40ZPXg672xgxLmj16QapeAHeUXD2rnkAR6u/conFQLxuqQIZbty9SkMUgHM3B0S3Zfeln3WUlp
7jWDkj0vkq+th/SkaYfy1i/wYE5c42vXlnroGj2YK4Tta1/arjdvbEqLYzB2v1EJfzaaJD8Jp8jP
OdHeDeJqkZz4GV0JXkjqlc8YDISkvRBfoUPaYzgXQH5HgHWdw5ua3hA7Z8y7x0DWY+gUo7X3gZaJ
aF+kEfsfjq5rSVJdCX4RESBhX3Ftx/t5IWZn9yCHkLCCr7/Z97zNid3ZboyqKjMrU8/Y1BfJuxnw
BCc4dwts3jfIxksEkvGwckDV1pX+7YnO4HD05vSeHA1Z6ZhvYTZv+dxO5gS27KnrRwP7Hv99yaYW
/z5Z/8VrML3GXZSWURs3L3vIf0CxhBe89KzKpD8UbpixWrz25AK1jzutogvLDjpQfC8sk91nyqkD
fOaCmnBGnki0RLXtyOewRTKfPMngHWWRRACMteZy7SCCaOJ7EktXBTtlJzIM+DM+1LFY3c/mkePU
EP3DriSiWG++/PglnCDyAodjkq0/hDIcGz42Iz7WOUvqIeuRMx5tSx7K5HnmE8mBmPwN6ayxsjtF
tQjxvMLMhZz3MBlL7kPsAowImSTJXATbGFxIyuZrsLUoi/va5G08os4v7m0mbHxZiKdedhLZfB8W
7M5F/gT5yoTnAYtgn90yfLdLnFY4335mmtgzMqRYvgEuLHfVBEfjKdyGPkYkCAOK11vxsfJwP3fp
gtyJjNtyCJos543tL7wbnyzFictwnp57G2Z5OFH+GLb8N53XqeDK6quacMhrEY2Vybb1iH7xg6sR
JR+al/7O2tG+tcEQl2MTdkc1xTJX2jqVz0l8IB2+h9fqJZdTNuR8aoP8ZnuIRzRangePrXUH6rC0
bY/ZwPdVbWDZVrVbaM8h1UHeO43g130aijFYkW2OQ/DUMJxqDuqrAufdVMoehwi2SafazBlUm816
QTKo/8b2pv/EZqVfBh7BX1jb/rrz9FsDlywyMry7Zn/p7E2viHmyCpnXHdYxdtUa0rFw2BbLl9v+
99QhSz6KXPDDd4j/RXrLuYjcp0rsWARr1BftNOMdX7ifT2u3HIZwmnMIHigKE6ZEb06iEkIscdhT
bY4MDdfJNtv0kPTZU6ThDt8NzVu8IiEbNoZz7kP9XqgEO5lz2oeFEsNcCKjmDl2coupt6u9sml8T
xyu0VHKvJoeMn7T9M4iFwwoupTkWTUnRZ2I5xCMXVeOCLF/bUWJMZt/RMvx0Dd5SF4guBwj75fcI
q1vRYNSYMFQVkyaoLBzfj97M7XPaxXFuJZvyqVWq2OYxecdAvA55NHKWT+6W1ELbf36TJZ+Do/I1
mha83r4P6Tkc8ag4DtOmSnjl4xCxtNm/h3lHbQHLYU0xj83ozqod7IVa6JTDdaIIPSQIXr1sYfRs
h61Y1n8TDXJfAk/NVzDb91hwQ/gd7dlrhJyVEinu+oIdU6igwDVeljQycAOHyf8+jureLSy6o7BI
OPNe2K4MtYf5eslijTufKFPCh8Lcz2SHMs26eEEvv7ilyHTPyrmLYbiREO+QxqzP1zHoqtgNrCtG
qlHKktFB69Wbhp7XYM+KZsVGbdgH8T+jV3shTEj4bSIMIIed41ZvqGW4IROH5ayAURBagr2vJ492
P2Y141sn4+07GYD4B5zgjEByV0V3CqO9zOH1GZYf2vXyNEcS6cv+1tY4TtRd1KMjGzhxBdFoPu0U
RvWgp+Zgw1UWmiHZOBpxx314e+TKDRBU+3qpow09XugimJKRjZ+FnbOzGahBN+JBar0rmxMLdAAK
sL+t15xYRtqTnRAqRvfgb9jTb+JlaP8hRiuxxfyGHcowR8TOUixS4CiJPJoPczs/TrB/OsGecYcX
C4/oY0+I+4KpFjMwtmRJGQymQVPGUTPnYfY+45Vga3dIulq4vX9aRRTUcciCe6maGJJ6jiBs4a9n
bIvpy6x58zBmC65PIyJI8AFq8gcY+m1F5CtZILq2eRSm4+UESW0JpvJEF/GQgNA7dYzRYiXkGAde
Uix6fRTj/hs3einI2i+5JuqFKv85iHSdmKWCNvlj7LdSpLYYlvHHUvEQy+yF+/pdzsMbifovQymG
GpK4It31i+lHXcQRR++PvL9uDu8pj75M1pxd2BzgQ2gL6Zo7189XoOCvmAxsxTNyHcfNy1WEfe0V
t9VA85aPs3kB2vilwHCdU7daVOThwmX7G2/Dm2pDxHLL7Rku0lCxD7HLO7uBX/EPLpjfGKcm7w3/
iteUwOrdP26BW3MbpQ9jw/yqG/xvJLRndauwMIKEnTnnfgYytTvuItrLbI5EgVLmcnSEJ0BifyVt
Xpd4lXnaUXgOkgPDoFeuqYYhNo3+c8nO87QlW2E9gPYk+Zl16uFNmR5bD2qc2wJUucsQ5w0jW5m0
WaUtbDCIiy7h1Dc5WxjMcDUk0bEFFO9Q98KxdNv4L5XUQdXZwIUdUDKRPx5V98T3PodO5Nbjr3RW
3zbZ74NMIOAegiYVk8sUhbWJzX3C1G+Ad4uF8K/UQ39mVgW58eLHPpSPgDcwbzWEFA0dSTHx5jEQ
Ux154QGOl0G+OP45oxlrnPqrwwSIYHQnDeaVWbbf/TT/W/f5QZDsl7bqn2TkT+bZpWhih68WbDbv
Yv/BW7yPUWw1HNAgvk7F25bENsdS9eOu+1fEsb4YN34n6ybqZdqDXME9FYpAr8TIeA4tfM13FXyG
+1htq3l0qn9USVPypP/swj0t8OTQclywaAiFTvyoZfAvHSKdTymQHELe6Rhe98ZcnUoHTLRrna6I
QdmMv+SQR507J37HkJ2syH6Uns6MTnCnouJvEi93mA3x0Pewuyc47ITQEV4yO5dIgcRkAeSlwJB+
gK+sLedtDgpYN9913kDzYES7AhIdWR2wUpkcXVGQJ1hQsfUu3fdH1pmnVKe/m2JH9LbPPBMqxzuK
/JSQnvoZTlKsOflTipSblv4N3P536PUv28VVIrm9jETyNYRcFEto0go6uW87dl6+awJgzr7tIf2E
Im2v52yUqMjxUwhYEv3ImtZtIh+1Xh7iANKOfvMvOF/GwvPYU++bB0TO4YdGrKXHVFBysWTVngRd
CY02QTXGMveOaPBceBrm4W57x8bemQKryLeBP9gMs+jSLW1Fu6zUGcanVm/HflevGvwZ67vraMeP
DXkIsHKVok4n/dVo/weBaA8sQJMxoYOOOGbtqNN33Soe5BrwmvEkzLt+SCpDlpNVMD3Y24e0y+7G
yY/zxKaf847pBbmT8rqp7t+28D+onwzQv08RK7U9TT00OoH1FKokw1yvIXk6k3Rtc4yUuPZZB+vr
BY94sGwBNqvCOajaEDWw6Rw9Dju22GJvSQqzAoEcRTXLtS1EO157MtmSYsOWzW2NXbhXO0afYvdZ
gV0lGJL7LSkGuKwXLHRPmQbFLETkleHaygPAC1Iz4dAlGgdPGuOlhbTeWoA+6YoklGHprIDKeJKb
OhsJvUevl+BMwqGpmyQa9+cwkcLBtj7ODgBwm2KPnHmw7dbh19F2sVVnjPhatpniUUKH0VVyCw00
lnh6T0ZMyX2ypM7kpAndeXPbDUNOmuBRwqfnY9/W6bQx7E9WYjUNrKP89te1fX/H5Bp/YIVKLCUT
y3rGBgHuupq5EvAGFkiHmOEAAAoswoVr0R0WUzJ2RTSP0520NPqSW6cLYoLtQKMuOM5h2OR8iad/
c7D0T9Pm2JPGDpgtvEAwmm86TM8jBFADukYFyRPWHpI316zpFVlQMbSGfvzst7yrWo29+Mxn/Bku
vRS7cYPnPd9c+D8AtbXArJkvDzqa2cdq0fxAlEngjDehIGRIvXGHccbe4tHyzgOIr9ekVA6670r5
RKoikFwdBtMyTNDhXIEM9PEPOvWhbLtEhXEBgLxphMXQ4JEYk6e2GERZiweaWtc/k4ZP9YClV+hA
2/i/dOC0stZ5Eg3pPp418RA8HEL2QPNpTpEjntkYkkbSLfp76Ons57SBwD1fxsEHsxm77GXuNBbH
JLd449xGyMPolrUvQhcMXw7CPlHgJfOzMiD7+EDNXPodW/2zH7o5xvduZ4QJIRJwKmgyO1r2gmU0
nyVAzFGuS0mDeLsmehiriXlsxAp36L/NKvOuaxI2797uYQJqSDx/JtnkHlkWs+90hm2GB2T6LUt1
fE5HoY9SuuFsU1gps3QWLMfqL0don6UDlhnnhByGhkxHzTz1AO8zcw0z4aFWOm8DWrt4GQaiwB9K
k8XeQQYiugG+W9XBbrhayZgWeDdTDMahKDeOZTbp9/1hCGR2ioScL2sMlAO+WwNWgHpVycxl5ywR
y51d27jqNpbdiZmBOdRDVzYm6kvoedrHYdnWQvXAgNd94MAVYPPwMUWSH1KCy34VYRP9KNGNr3sa
tKqYMPIA4RGdreHhMx5Nq+BEK3YviHPTOXJYImqPPdcjuvnNTggrJMtwgME7QahUm6bfPen5C1p1
d+7nFgMF3J3WchQSlvzerX3AIOjp1yUIvTo183Tw/Xl575PdESi/k+402Sg4IMw1rjDRC5Gn2bz/
JdgL+cN7N2lwwTjidiya5tHNy5s5aEWA0RTjoLPcRXOH+crfzwANkiswF7i6GCSh8QwNs5dQcS+c
si9t6NiAwX/rDba40uxkVIBdQqmh4cJzPq1XRI8JKHi89D8TTKocQPM9EY6U0qFzK8qjGPaqxcn0
6W1TfEod5s1Pui+tX1DfpheMsgARbP+jaZPk1IcxGkBMN3337daf+rYl79ucLvdon9pDpxzyVXUS
lAuAywL/8qQxbXBz7zck4kXfsOFg6K63E/EEgiIQpdBSWbgsxmHsNeiJMTalNby57V0sJ5f7Cmxs
jo/7DdmjfHJbNh3aPeMPu4SQOqEtAgXWNcknjOtVo5yDnjBakYmX7HDyDHk9utvOlM7aw6hBQ9gI
/uhhtCJPxGv+ayXcaNMtTA+RW7FezvxXZgZSj9FGC7AP+F/9EkCQhK8uDfriRWHO9x0+mFi7oGYd
8o5To4E0pNtl3oGm4KBzRTy4GGjSCJhqRAsy6+zfpviv4RiA2n1JrnEC75pRhiwPDWp1J2fkP0c/
bKD7vYQpVJ40sCFd0kTXQJnG0udOFKJruvsmWOw7vkCMmZ4C+/LCEw4xDD5K2com5InO/Hcx/S1V
CY0YEP4MwqqJlAm8lvJ2JFfLut/IHxd8rAan+b7edyHdC8dSYK1B5A59T35sI55T6EXesLmdIEAu
GHP4tW64Mw0vG4ylCGxyCRA7jx85BdxDndwOYTy0RWgxBjSTFdXWQZAbhuG5hxF7KZAxefXGFjvo
cH+Eu92Qkvaog6mr593qe+Pxf1nisdxydt6T/er33RuUfNHJONmUjcrWQwQI7thDvXyETTx/go1i
eJm9yP+JV0a/rAKOa7K9LVAgsOvXufHaUqZP4BntV+My7LfoNXQvsYrXQqbQI1gZn7wpYRhH+3W9
j1rsJBeZSyNYC8UQJ8otDavew5y5sTUt2UIehlWaclazPCW7wcATzN7ZmL0vMfiFyATrsdam4wBC
Qzadt2mXBQwPorxbPC8X2Wpqaiaa94vEEY1qUG2oZ7iHTudby5tijfHsLcPKEhQ2YF18VCPc7lHn
sLTrP/U8IZVIb+6i8TKMeIrapj3AmZ1XETIoC19M4kknKHoFkt3mMcfqT6urZeygAEOk+UoLLOB1
X7DViLEo7iYBF+Z2UD9DCnA6D1JB02O28hVGUvMKp9ED2Hy5/J3YSsA3afZnbSy8+CPNOS2x49uJ
0hftnr7A/CP1ryDHouAkZe9BzId1mxFgnW9qjS++lByT3dTn2bzIJ7XCEP+pAQb3pkLC5RnCEjMB
9/fHhw00SSEMT2oUqPU6OosEz3l1l6EHOpiLkeO9n+cQhEpIu/YXp3j7nQVtfAk9M6FzzyL5sBou
7xcXBee+GxeFkBNfa+D1ZxNobvLQIz68bhpy7JJmR2xIv/0K3cTFllm/QuCA/d5Wh7EuJO2DdDP9
VGpVJ3gBRRe5GSC5IEssmkLLEDOo9evukehR0M2HZQ6LzhkPlqonOBKGMEC34KOn7/LEV+bahao9
Z3szPcJJMHgOnW2KmIzZuU/jDV3nhgYRlyFFoogD+uowBad+Fw35FO6LycUsUpZ7UQKDxj6zF+BJ
7t7rkv0uQD/7YJwL74eN4oGCuU36j+isrwc/ltjOmKFBXMReeVAzlGzshjMS1Je71GbbEa1HX0Z9
O/5ZNjeNAOj2+WpU2D4zDyMfFtJI9B7aVr46FdM/UZ9AvgGd9XFpsakMZxk1t25NTnaJxD3FHX2G
EYgFgK33ERC8wH8lA1n9xfog/S/b8aRWQ5SyuEAPA0hcMSJeugRLYTlEToCoYczV/W62HbxyDDkI
r5YO7jXjY4zTqiGbxBZn423npUegsSNGPW2skapMU548i4xtN7A5IdeJB+s3XI06WcTNJh7xOodP
YaNCC5gdsBd4gkAXbe+rqFiVCDBjdsyL8h7Bp1tus6BZ6tnL+r7eSBe4R0C5PCrbZbzNM4LJe3Cg
S3PQg52Opt/ES2O6QV58oN3luGP0NhBQLJhPW90VjCxG1+ipVX9S7gYgL7AhRE/VJwA656zfPvem
if+tTIeIGba0nYshUiOgzlHjFN034d+pzC6gvPzppPY1KLVF73WFsgBweboA9a3B23bmxUNG957D
QsbDuUh7FYCERhsImwgtE+AMwnrAipY48h9147DOyNOlBV7Z+f9hZUPRArmvIBo2OPFWoKSGtVSx
buF3ESTyVyKhssu14sjJ2Nqo20o0Z4B7Xdy6YzZPGygZ9AOndvPNR0K68WUcjTnYhSTPFixMVuAl
BrmQAFweSukS+pSKyLxxA3M5HI/KxSC4ov6pzbwUAjp4QdWRUay9kGbBCdO7npQwas2eZSriJkcs
gTDnHRIG+egwgsz/UFYngEzd3A7g/rNwOFjcc8CDxnb/9eBeSrG0B38P0bVpeIc4yx+ym4KM8KCv
OtzeCz5G+EonuVThYp8tJsOnxMP+2MKnFBdj5JU2s1ff6Lf1ni6xMAVyIOfnbIiaEh6TbW0ig1K8
qd9Y7++NRO+7i/G53ZoBue0dlkZgQxydkUXiVU0I1tyBostJ6FC2E0kNiiiVZC9C+JsVnTd1D2oB
PhEzCBqQ6DGttaQjzQWGPkBZ6ZjJUvQMpWRcugri6rfFibmY1Pq0mAbVapqm4A2lFLnBiRW2UGY9
QahnQWNo+bau+EpIQIdBuRmYO2tjL02D3yS5eJhSjeiyHa1BoiubdVFtBnVvfAwNYVKzKJ4qZ+Mj
+vJXzYKm9qfw2O3ZC0jPQ7rtP5j3XYF0chC/6m8bogHIlm/MfQCVLG8AY2Aei308kb7tqiVFkF6C
fcq8G8l3HGJoR15pX0QxbBj8hgWnDQNg5eAB2IDQ5cNliAd87MljXQllDq3b0SyPEYLIKhZZ+xVR
5pcTPGHuRssV2gC/f53nBuMJTtocUdEXIzBwp3tqq0xQWwFHbXPVKHWcujbMkQfzaJ2Oc4/w05DJ
V9tNcCQjD/4GigE+v6TEOQdGuAFCk/nrfQu7uF3hdzetxVMOEUoM8dYzFUH8Z0vAf3urf0wSfobB
Sor4oybB9LTeg95CrUjGo+S8moLuINBPRNH0PEG+0cTkStDEIxGlwO7DS8SxASpZtW4xoCK51kkC
omMdDgEWRBCeW6oFXmYKmEKLkdQbJxykyd/BxFfbI9OxS55Mays4S90Bpb74MOpCu3VJsVK67951
vw0Osz0GtHls4ubZG4S87bM/bp1py8amf8Z9vPo7FqJJ9tYPslTJdL+qoW6aBtKRHhoUU4DLuPOC
tgrm4TtuSWWprkOHesIW6CcyCGviD9ZiONhmX5ezhi2EF4Oknt3DDRILlv1OMVXDxYycArLmEEMl
BRfrwds2AO+c3oeGXNZOJ0Xm7WVMtruObSfaTJdliHAH+5JNGF1lNBed8go5QpOqoulnU/ScArfM
E+ZOs/I4phv2MnL4wOplmvEFOnleIvUOaKm6rQ/FcVfwtamlJDl2428JYONJNvPjqBi4fDgML8dx
W88JfgRUeeeSd9DItWvSwjL1J13TY0izAxqBz9aPSy9Qazk0GHU3MdsyjvANzADZgeaDPNjeF0Uj
t0vDtoPcYuw5xo8Nn2/MwZ0XfZIEvtQDsGTc3GmVL4NNHv0Q6eMsgrFbCg8vDFM7PGMBtzxSm7ym
CVpaHHMDgROCOZpuPO1cnYY9eSW2K8wiZqyAq6Pc7mDiii/cHliE/tMAeVjD5SAB3eVJurzuXJ4k
J1A5iCveiA9DsmMy/utTTDMgcVC0Vu8nWehSIKwKo6iaHoCrYOfLPo7Z8JRsyMkd+WPagFkY0OyA
eOtOosfd3fsjMx8ywEuZJTnwk6YnR6dfZrHUcnXHFEANqrI28HH1Pm9Mmd23I+yr7rRiFQCDJ0bq
zcBP02GobuknTKOqzcMJ4PcnaFuBAYNZCLweqN2CwpNVWQNyrxlzjZ+VxUKNGJ/Sjp/Q2gHnuqHU
AAePHcNzRBlwM8wJidYfWmhAfO6PN8F6oIcxgHEPIRsuaTbWDENpTvlS6e3mRrcZUORt7g/kCIQN
4u+57hrvHUPemYELiTtgNmDDzqJJ3/tAf042uJun7FHj3C5hzIv8P2zkA2sSN79/KKlxSYXeC4mE
zCwdc5iIlsRjx0ikD2vXPnWy/Q/ZzpDFDKlFhRgxFfNrMNp82WGz3YDgWYB7ghLI0yGLKp9tEFKh
scmJARaqUoWlL3WPObDU0gMxvPffWRtVg0sVVDjkd9WATUxby3j+SJttKdtRh7gC4Tso+68uRTC8
A7OawwH/kdDh4Kw+Rp4Fq0ObNxd3LwCvvjj130zGX/Fg3KPGQs7XTKYcgEQVXts+RnRpwe6Q3zmM
Px1ygvOJM1VQLT+bxLvsbH0CvnlP+h0CJr7/t8QZaqL0p7PZ5uHgGzcXFLnr6KXJM0qMgJLIXHTb
snzuBnHWXfcuOZi/LF6eOwHhFx/LbuIfPjV387IOV6KCI/ryD4DPB77vL34fvzPif0JEV1ERlyrs
3jIdAJghP1EqXhvfL1H/AR9kpVmzNxr75yiA/iUc4KHDJ4bIctRtmzm/3KJMA2i76ZtgVwZ297AP
frUrXeLTH1bNDpz4z1qkNYQ4FaGA2bX7TmlTbX74zPzuQXJ90Ka7l0Bpgkzesf22OkUa7LW7h02Y
986EIBOTvkzI+Dkl0wU9XDmt9puT5lswBEiDbEpGaMUG4SCJGHcwi9M/6ePBoWN/inb/svvtH8PM
J3q1v027/6w9DLGQQwQ4E+zqCE1i/Bfg5J8AksAcZuv/xlU+AnYrMHaCbf9GivE9WsLST6YaoOZ1
SO8EwzUX+y0WB2IhHxSzGbb7YPPfpZZbYfYXxIVX7d69EKAJdP1mQXTEmAtsrT/EjfoU3nqg4icO
LzJBsggGVjkB5EAmXTCrh80zR6lf2BS/gQp9T6ZnC6J7I4/Oj+ok45WfDgfq3oC5fKghQEgkDMva
n9bEoPD9j1V+Rym6vxFXyrslOz4HLn7eer9KHC8heYSvz0l3BFOFwowplj87cBtLH2fj5y1+D8Wr
SEge2JebFMZATCRmrHmFhz28pBRSEXYPSdkFGdLFHLBauvQuzX76BP0IE/0bMJcjdOZH6pk5x5j5
mozxFY84zcdl+PVCyFhM4MEnoxcvftYCZMHYe0qwuH3GGsx90vK/NIXPzdwiu6YZ9Iu/eu+TJa+E
tFPJ2V4tsXeVsbgmG2QKQQ91R4ezj5OHDRLwYgQ/X4zgTg7ggtsSqdxPgYG2KJnStIIseCg8Qs9j
TA6RF/0H5cVr5Df8QADK3CduljmN91dPBAfJp+Pm5hOMamWROvbJPeDAsRmjAp2tX00gcrP5JzNH
mDIUMkSmzxyU/nLHsx+vx3k/npPoCfHCRZq9q4UV3RKeRuh0mugTcpYr57J0wYKRDTxSem3nHfz4
iLO64ts/bzgyNLH+/rVHz8qcFIUMb0LKqbwniZdbcVpGDWDZ5a37GYj+UFl4l26ghKHr8GxNRw1O
mjzDpryIcEom4N76WN8T0Vc+cHKBKdEmC1ZN8JoM7YuO/vriU3vPu5vqbsV6nz7PrX+esXpqkGME
gY+PEaCN1bMHQy8G8lmr/xxITILL1myXtX/buu4crx+3g05lJdfPww58SvxS/zV17QMPw1Pv/wtV
f008A8e2seZa1db+gWqjAmdcQIKfB8ECWWxYWEIvk08rYAQhh+aEnQd8uyYeD4H6b+j/W4L4sCVI
V/LkwUuwdJZCF4JbM7V327qXLVQenq5XBUuf9tmsHwPa7iEAdgFJyxfMgf6aXSHfMqY7WG13T8MJ
H46xOrBxFbR4wOYWrWNUe2vG8r1355h2dZPOGJV0RVf+GEe2hObnFtv43LkeI8/rCOoQfMsdEpIv
jm4vSW9fxJI8QWdR9fhTS1tHY3QC+ngDaQuSvPRQrhOCFqdDZcMiV9dDKpbRwgPwB+oPNhfdnnd8
L9bGOyarK1sAjcUKNj0EXar3sLhpinZrjjFRkPoxIE/2hBw3DMS8tN4CCWNytj2EZH1l0xSX9kG3
Buc20ijVAmUJHGDpkqcyyxEAmutuyGeFMDhdUHDQKcTwUfMngv5MpFUEVYHXv7RzWtF0BKgI6mz7
5e1tBJxyqGtZ9x9X3sfc//9VqMGlYcsRyjFcTouWftbxV5Y2b9kWXaakvSDlsxRkW0sT+Q+MJvUs
gD/JpdaRqC1Ugnvmatw9n+NXfYQJq0Ly15n1MGmBoJvpZcAFjW80g/vshbiKwb9kILpgM1CQ1j4l
HZzrKa+89MawQl/sRK3F9OhaV2KA9/JkNbIQSVBYzbeyIaoab+VooP5BzBR7B+0zOH4YdKwzxCDL
WWYjipjE2bSDBbeAB45bDJ8s73kesk+wK5dmQ9gKLPObQJSxD7MZjBb/4+jMlhtFgij6RUSwL6+S
AK3WYlteXgi7bUOxQ7F//RzNy0TMTEe3W4KqzLzn3nTlSbjfUQ3yrzfHRn7N2rzVQeSi+KqozQm1
bx/J+TQlk29SAeS2oNUlT3beCPtHGX7j5rl1HjPF6kUsp4ropjq5OXV8UaNrq4ltU8SnLpoDhWXY
GkGspRKMar4e4su8xGFf3HP3n6Hfq5YyWMj97Ha3uf61Ht9v4axs2zk4M97eBt+3ZMbZT6eaqV3q
KihRrS9Mpvrttl4cmDlxsmh+ZOOti87dC3VZaW0fKnBnXStA1mBqhL1xOqgp+8/RA33e2eVH6h4m
kL4eLV/hbYqdFCI2C/M0Pxc2orfdrkk+XlVZFjSPoqh2dnL0fL3NKfuCQvnxnKtdDidcRVzwC4uG
5l08LGvcXtsUPVIg4lZoVy2KvOdkx6r/7blYJ7nHKkptObHBhKw+54M5KpfPr+MlQdMhSjBiEMNt
nBlf6ylpGzbEjXL38mHbjkNAWta669VrNIxriL11MqX7YmmfxvlJmNqvosvtJHRGmOa2daNbrdZ7
aM4NGtJ7aVOJVfGhK6qTO+UHjDP+lLpXlkvuLNZpGWkbsOl5XcXWCQPCanQjP5bGu1l+Emv56Sbe
cRhwAHjRq4IQ0BdGoA72OS2IY0vYEw6LyA22nmKxKd3sxJL5CG14ACeskjBljUKU9376QJrYDLBR
3BHRBJvIMEF+9kW2s2NrazYAPWl8h3nDHZLNGaiIel/66lKSrbkqa5WxhQLbbXo8odZIdyeyItvq
or+ksUcwj259x9oMtKcTN1zJ4s/L534VW3ayqas4v7SR8Qpi4PCcPSRx1/jxjIierSTD25HJWnUH
mhxwk04seydN/May/IJHdYIMNVkkCv/EqDF5KuNks0zJrjQbijpt51qYOYjmXpjOrKao3C1OnK5a
r1vVKMNDkpx1iw1fSr1bCmWtOANnJ5GzbI5LZvVfNn4P9Tdk3JuXf9SK+Ro1wmdH+U6plHBWObLd
jcPsTPQfURxtCpCdkUhas4vXE4zlSmmTd8VK9w5w6pzxPxLtunD9LBntXlavejH67AS51hpunYot
AtHUTCvZcPqYxlPnTEAsjoLY5NYpIwo62tHWGH9MLNVDNzEDz+EiLEz9k/o9XaVEZWHFSLRtWtot
8oqlHOZhmM9tPj0r8OKh6vFZ6Vbymc7FN4khH30TY4QprzNafNOrB6tEARjVFTkJe9ZeHDyqyCTS
9to4r2QHddaW26m2qcy9fSqSjclwASx2W1qvfV+dZVmvJDITmwr8hgvJ8uZNAqGzlMqhaL2TCk9r
4PaK4mxrNfRGoARlWV70aFxJavp50Z+jQaza1tqiz6/tMnqLIPeWMTsP/eNFV44TE3patpva2Zte
z9JVNmDjtlysMFHY24hxvKIJ9apgOxBvXlboKac4E6SZ66wz07XpIKvng7YVrnKCtNnRxe9J+rt0
CWrgYL4VVTesjNFcm7H2R2DX2jG4K0UezFq9JpMJUwiBdYXml8VrD/7Eo/dCoUMxWTKq/Elz8zUf
Jqqzcj0oGMO0ZDX13sZgbUc6axwVj2biAZPrH2WVY/RBZDIfSG0VKHr/MdgTrXvcPrYt8PVSzHle
eomUcQX459KwzMeiAD8VaR7kxvRLhxtkBWJlgl4+OmcV8dwU7Zop6zqLSBiu3XWVXJuxP0QjRcGo
+U4U81znB5PqX0+yv2apdtNsh9YjIZc5f+HOlBpEC+UUBbW82sYINfgNJXoqnGmjjva6ncZta5Z7
L5c3QjVO6dwyxSr3SZduh45qrMdiX9TJXbdNHBpAdSkHcJSGY+5dzL5f1526ztt6k5cuRjh9lbZK
aJEC2M0FD7v7obKJyKwXTme5dpt8PVYK7DBx8CBcid6vZaR/Rma/11BLazXdaFmyjVXI4qr1ZWHW
K2bijp7tHsyuOSbrAfMgBpW1bdZXhRu/Z5KfoRSU+byx7f4+5PM2j9I9gbTnSY9eaulxNWc86+pa
xvOB1CMDwbLIKUiEF1hW+dKr6tYwlM0wNps6ni9VO4a2Ym1mhhPtcBGCtlsctOWtR+Unt2yTcjRg
jj+Oc74j8HldSG6M8Q/rySZRrZPidB9a8v+ofe+1dBSRde7719SToZPfqV59PV+AZNWNhZMtYzLo
MlnMFm/F2iOYKhRbFydLykSpVwOt/qfzVIs62QBLr/DbMPGqA6/FyyDaYFDTQ2bd6i59BvjYzCMO
rSxltsHwu7JS7Bq8vTiXDmnmnKTGyaTo3blTm5AaCm0CP/8c61uTKq/tup1M8HROPN6KVm+JVIEz
M5C+GUagl/4SrFgGGCkvUpCDz9LW2W4Odr1AI0fewwilV4FU7OfeW8jhdbsn0Hbma6g052IokteG
IwExBT7OdBu0KukETaHBeaNrbQW/0Tp+uOXkxChmiOsFo1PtK7PAj+8pqa9m1p5dFEexSHAXFzUZ
/LzdgfsOqwrv2Mpl+QZcvFv4lpE7u0GP1S2zpiRwNeMNp+p9KbFSUZSYa5duYj23DKgYzb4pjSdW
jQY0Grd9BeexvNROxfJpk9o+sxblDPr+zpjX+EWe5vLN+Am9Iv6Ju8pnbfSLLJrzZOc/nRH9iSLz
USM2o63zI2GzKWzdZzPYvEpGC6Vi2DvOl5VV2oak321Z9Px38yalQR2JZGzooZxhLw1vPOhN/NVF
9ke8GMa69GD7u/hlGcaN1cBsaQpNbxx2Ux+yueLqRuVrw6HZW1x8dbfjiAhYysV9wZ+Q12fTHliY
Ba+uD2Fji12p3oHIr9OSPM/xtGotFMoWNwhDjVRxQhfZx3KktWIVq7WK6/iE0rIyFOVS1CNXGm3B
UJ8eoR9eRYHSMqbmJNl0kXXt3H5tlpMfRWQvai7mJg4DxVstQ9/gthHXnn6UmdYGrmffwN8aVrse
IJZWepk3cPjJ46Ngc5v1FHtE+k5pfo2z7NmyENc9zGllc9T7NJxHuR8X742dYNupLX8mrzm7fX/k
lvTHtgqdyOKN5vIbXSyuKPdJp921KMG8k0z4kLLfgmfOTNV3RArcufZtiXmC+RWbmJYB8o37uNKQ
LUrS+fPAraqNV0erUubrMm3EmoP7ioeDqQa8W6yjT83NFi15V7o4IooS09/iR8X85U7li+zHt8Gu
L4rhBurk7OFdyBxMv1wFtjayrbCveRUasOMCzHsB41ZrubXy6Fiz7W1jTa7w65nhjih+Wq3XcW5F
rH+TbdCwD2GlqMqdOfttWbj+i8I7J/0ygyZRC1SnCM88F7Oy0gXSsbNjWzJAbPcxxZ9O9Zo4NILj
ooSMN0OdlBN0yk3S5m81goFdiQ1byb87gZpgNHu3xloxVx/WZGDbEWtd5XAQzqFvClg75S6GkWfp
bXbEdiouhtpttZoiQM3/VbOlr2ZaAiMbbotm3x5ffzJbgYit4+PV6BDbYi4sskL8tM0Plot2IqTz
Z/Tat9eJsLWTJ6u11tri9xqdY4aDSyvB/qbL4Lps8epOFiORtlPCnq+bXOgd3t0gNczvyHMvbqfv
DTFCrHugGXlIjsDeSFLerHsHq6+jpen4uLyk2ddpyMK2tdNVQdko20VIKuF2pS9zEDNTtBgo5cMu
cRk9JgpztsWf0/hJZMRqwLOgcw5G5nfRjyROOcnodsbn0UaheDhfEmb1+tNMZ9tWVOxKCK4bpEl7
Lqn/hlquVXieOv8To7Zq1e7o8nMtg3cuYZkKgM6VltWtXyzKW9toF07o94VmsirKi1sr2O7Ul2pa
rrnlfo8zWrnX3SoVD2xXPo/cYECeweTQ6hPO+ZN0VBUgX6WrnWJcaeZYtn5bqFzgzCk8VbAggUu/
8QJNLXd9Ue869RcDzcbMGZHkW4fGVhvI6mwdys+LZ2Kz0iKHfW7gjSMYZ+5FQaP0T3Iqn3pleERK
s7avyY6KWvOGiH1iwb4kRUQv+yrH6JAMy0/e23PoZTJdW9XAPgi2LD4qtijoxhyFRm2ajePYC9M5
vCt57BVnlf20gVNGkmqu5mBPu2lTFJFPbUnNaHgoC3PYR+XdEfGzKqpXSKZzW1Sv9iI/RQrg56nn
3lL2MdcyAtFXO53ThYcdu6/VLWuNeYCsIAVIMmU6LOsTAtupJ6aNlBoaHizu2oQBI63KDVDLx2CJ
HWtRs43MqePSUtde9FR9YWJ5U5eeCVDauE+xU++SQlSXsSusNcwB6fVdr2+tFm+8MQwHuMntuJTL
aw6+rQ7VLVf7X6Vqp7VY2n+jSAaSH/SbVkT6Slq8h/YAJJTZ5RZTP4e9qP71Mg8ttT9OlQGbl6m3
2WJpqtco0bo35n95pcI9FH8F4QKMHzFgkq/PmMbeG5XYGanEqCZ+rCSLNzG09irpHu6+RrLaRpsP
mmXvHcalbe58InstAcl2PoYbP6+TMrQ1eYWFgCydIzWsbYbNAM0bd5zhdLTkqxw8rIeYeQt3C+t+
NDq5Gdh8mBWKLy37TON1I47zVdGK2O+ke9Lt6Kup2fow+XNlsTSpjLhuiuODjpeauNXS8AerOSrE
tBRux3A2+yH3A4IBfTYz9yh4HyrJDNEiT6MLN6Gq3xgW1mM2wC2/6TTULcQOnkA65TlIMvwR7NCL
Hm1jhAqdHCqDiyXJN436mwArrOrkHfO6j4oTal6DbCc2Xlo9IS4dJT5Nb3qaNGAWvvq10XnB/8Hu
pcpLT4cuHevG2xDWsxZGcFQQO1w2FZy/IDBganhqMPYSzhT0mvmRxsV5NLVrz6tQMFkhp2lstJU3
7ixrbSz2OinyZ5FoUDob0z1aXei0TMHpkxUKZMvv0pdRCcQErcbCsNVIt9W2h8k6obNkWPLt5C+m
vojHayKSi77gsCnbF29wr8O0PEURhqCEqkrsPVxeBIZyBwiT3A06mHjoiUjggkX0t4fIt/tLHD+x
9jCs67c8fR+s97L8q820pfsk0rdSNsDtlEXW/KRHCZZ3fmcv35lG7WfM3NXGCQsuFk9/qvgz4i6i
z8c/uyh+67KJLB22oiLeowOhWVktbEU2ksmQSbiwV5a3nNz4ObX2dKqWvJbMphiV6+eJv6M8qTMD
kBHds9zhSl/DkFLoZYcYG5+ofyf78b3x+E7svkRE6PUeqPUrp2iM4LrHk2N54USLi59nVTBXbIkc
l9MpA1chS4k6K3c4IuwLgomrYv+ejADic2SPTFHYflp9R/hT2OS6RqHTO/SEkg2N7iVr7f083j1y
OyzNDEzGR7X1nTvtFpAFbyOFrjeevIhu71WI5klx2w+arOPUGe8A21uTXNzV7MSX1pw/hQITOFw1
uW/i96yYVhp+qC57ndQ0yKv5ScbDycsoPehHzNIIx+R3qN4tA5uAvNt6zAkAoaikpNLaTNSeVeNs
VUaoDVd7PjflMxx+Sf8HV2Bi/gCzWMzsplh9CGmxVXh3FfqgRma7RIPKF8YBfedURQLTgbmuGVpa
Des9gTxHveZ1LQJnrkIJxm9Wci8YR5bMBeLefhlKMiYGc3waxjGhTASOhTvX4eaG2Dt3S6Wsijo/
xbMSVtHV08U5TbW1O6Z6iMvr2ljGnxJ37ymcXIsoHLv6umm076GpA/g4Wl8MrEITzDtUfxAVX4XR
/abkga371NxCtLarpi+/FWW+ONE/h2BC01Deq8YOIjwjfrao+87VXgYMX0o0b1DO9wYEmeDyHFuA
DuexkiR3z/OQvmjKdHYHom5Ko96JSXyXIj6r3XspcRUvrRakDVFIoFaBWFL3RRsGtCx9+Ji9OIiS
yD1GpjHso8wafDVti6Bwmjc8xw6JDfYSWtb4qmrO55B1txSv42pSMCYNc4fHw8p+hGZs+ARCqXCb
5dnyRZO31TVnO7Tdlt9kWxUqTlU3KLDpV0v1YuOlYxjHOAf9YgbYPWLQWGfIxX0XXU0PLTTN078x
1qs9fqFku6C5jiDnNd6IPJE3xRU25Ab83WrSvegyJtlPpTvzCgsK4D81qBkp9AZdd2oyGiPPESHj
uFXMF7yYoww6R2n+5noSGMBMkD0jVm8mox+1esA4TAUaJOFxeNPyhgmz6bIrY/b1yPjUcDdySY9+
p6pPeGowVcj0rKd8NzzOSpaepth9Is5iSwYp0HtE/avfrLL/gJDZzWUTRpnYo5TzvKSbhwE/4vfK
Hqx6uXUT9bky9Jd00p+WhD2rgv1AdbLDqvvU6N66M7NPm/KZPEMFrETsxt46lHmL5XkuzhHUGDZo
nCfqR6xmX+XDdWFFLJJZRmvdExcEz+OP3U8EKjGNu9nUmXYeW0AGp4wRIJzXQhcHS+o4/Iatzj4H
Nkavely1giMYm8g1yrOrlOVLjkEvI38iJYqHzI915dQbQd4k1vWnQQPubOIXMVvU7dpLx7aRqLGf
0OP3jPv/YNeANcpwSfSNNOgH4ewFKx7xA6565R+r2fxaac7g0OcEoxAbYBsqrDxMcy0Ybbx9VpH+
1EOfbHn7AJp5DoT8IQQEStiOMEeK5NmaO4+9o+AwPVNv2QFIpZvJSGg+ujMR95vIk/vKEs8k/qwJ
p+fVd1XUKOrItgmV8bdAYKi1KZiJ+i2yQ0eVZ2UpzVnMHpjyJO3hIViFDpV8khXPI1KBKB7mXObX
NbvO57bfdpaxa80q7DQD+pXLyaEHmGuENDmjUPecLCczzj8no/WVmCECvaKad6vGpuef772ZrR0H
Q/RSriO2TrRtHHjGIXObt4gfJ8FfR6qA4hea5ROisOm1OaySBD0BEgHZk2zJU5PebKlAGxB4uhib
SWxnNBjJGlrYnSVUzAIfbRZOnko/45yqQXl5yMIWQUZQaJtGBPGQPv6mJNF8VcoDrLe2rlddi0l5
nwB/OK3wOyaMAXmzmVXQDFzSMv+svI/+IadPSLPMEB748aZN/4Rp+0r6Wzhy5zbjw+cQ4LMCBalW
TWvBMsuwzWbYAR1rL6Jv+is71J0oYfWY/dFo8t8yqD/tI9vrzXIRuVJ08AVjq93fcsFAXrE0trPa
pGhjPo0f41XPvWuj+dX01kqRyb5L35LmY2qrnSlvuZK8NV30mcAIq7yDOcTLHOkBPduWlIBjZHDE
4nG40RSt1Yf3EJkkW9Xdj4wY+FTJbZIZOTXbPHGOdlP8OlX7Dgb/mETe68T4vwmEfgepmjia7pOp
BdkjHgyPbmwlzGqIpMT8dFrMdj+TiJBLltnJfDPzTiyPOZB1oeRfxZCjHq6hflnwOqBMQ6snmG5G
jrYSFsua5wvQ/DolWijmUlMLkkqmej2g4xQMUqymPjy+c71jmlMqTzUDXF2ahziq3xM13pEdczSn
h8uKTMAmL9ZFUmwr41XtcPqP5dETFZJa+lLH7gbf8v8ZIiuiq960xQLzVF6wAZ2laW5TxllCzBcd
Ll8bofBym22uenoaI+e9VpEUKGrUAjUL1ZxcC3JbXvXaDA2Wr3ad4y9WIVYKH4b+0BLLiTLHGcMh
ahDiafwAkTLYTF2J03Vny72keRtm5bMySZY2rIkPDfNhU9a/OIx8PWmPxO74uVViekz5S1lbVbvE
ui7wIx5zR/vzGCQZOZp9rB3J6wDih5wZYTBGZyYwy/og++iLbtEfx+7TYeRnRNEpFpxoOJzvpLh+
FtG4I4qKMfulzTEIzv8iHqK6OYsUm/zoHtuHQWiejpnm3mEKrTU51nvRNFfZXeymuXR67BcMnrUM
/1U2kDQkov6fwvzEU8iy8Ty4VVSheslu+vCqiu7Q93Dv1XCOtHE/5sqJDZDHpG8xwXtrz1O2lSWf
ZaE9JwI4nB3aCmKopoK7qt7Fqr+wh2mrbER3bskxWbNEiXmKYlwZsQ5BinmJD5CYmTbDrKLP/Zcj
Kchbb/BcYlDU6FjCrR1zy3TOwpqcYHHlW+GqAZ86czYtPZfVWzfAB8bzVbTcnouq7h9EXNteuthU
+OtN3kqaiLqEZgGhiezNq93VWJAQUU83ImCOKAg7xtksjJoZXWHQ2LeuvLaq++Fl5DbghedaUpxP
Oxp+4JLDxegvyTy9D/Fw7OL4ONjyH/NgFveYyr0ZU/jDKtAW79wD60rSoqaJbrSma0omcdbUhOJg
+FeqPA1utlR+LylrXcd2wVFYFt8pJxhiwu/6TxR4cEzeNBxs2G8fNp/qHcfoA0TB3OcMD8s9XXPW
lGQIMvtQF/SsiqlBGnoC/TJJAN4itIzReYpmD/nPTb5EV55VO6nDWBBqWKjVkwGDl2ne2xLPz0Y2
7YSDU3qINomR3DLj1uRz2FHq2hhP9VmerRikesEFZrt7vR5uiPOvwqwfpG8TwBTfgSUYpp8bim2i
C3yeXAZJnCikwoRmZqAZ9r8RGoUyQhq3XzCcWxFnF+aZWzvvDx7pZ4OUhB/QtyqauS/A6DR0HxJF
xqvRALeJ5SE42drOxjM+jQip5jSdJ4cxqTp1d0+W31mcbeyWgKn8S9KkNtCa0+hpq8Tur3AxVyZc
h1YmQVW6l7HMr60BlWmaWWBhMIJWbC5ep+1V1NsGp57LhMXjv3Wc5za5/wzhNrlKBk6V9od6zi4z
OF+hoU67DCyhAy+FIxzGmMvKtIAYl2INPk5EEs/obEThYLcQcNIcdwXjZtFre2EhsZv5i2rmsHCC
Yxf+rqEaZ1DnQPX3Y02ASb9VnX+5q23VngSxuSVuLjowFuEHLe6DFT9pOdPvR+Bg2rthZhQEi3nP
iUXmDFbps+mIAyfLFnP33Xay38RdwrjH2FaI8yD/lbCRj+mbDtGO4TVQBiOkoNk6PSIYcxKVfzyM
ecmgo0bO5h8xPy9eUeMyoM4aLO8+xfwiB1OHjjYXLdW7HeGz9IphZxjGLo77vZdOlj8O7Z091cw8
hyd8YdtaTiHI1w469pzO3dY15dHLig8jp2AlJmdedQPFYl59Z3p/G3v4xy5HV4q78d7q1gnxt6BC
N/CtTSfUuW2uatc6ci66jG/Lg+Wk0RFSOaiteaqVilEhmS8gIU7EjKYy8VTkPdhs79753mCJLI26
oEOiWOAQzEaVPlUOU5qeAapLkryuf8KWwiLbkGVe4hLU0FKW9rLWH7sUhxRCpxzTXap4cc6PSUiH
x/T6RvH93i6zvh3FoE1UMSm1JpngawzI8eeM7rBrhrb1Madch4JPfeotVPpcgvAmzGywwRcouky8
fZONSr/F6OR+EsvoW6oQnIGkQVknbDjbDJyyruniXBwkI5DlfWqSbWkXT1ybpLNk9cEjeObh4xjM
HtB97n0ZLcy3lnRHs7dpgWvxv7IZeipPeAECp6KrrPXmtZoYnjsNr8vQuuy4XXDsi97+h2IfYN5C
Bxk+aw24Vo76G0z4l5BeYC7kHpL0ujeWeCcN1BES2b9b+KiWY9PIxUubRAA7EayF6HmWGEywA+ut
F+2euZ68zROJ1mZLMcomwbc0MZ8mwgW2dtRuDbWPnwisFBtFyfapghpLtuaJxuVkdJj5E6uF8H0A
cGQpXuNe1KFCcwryFqR9xqRrbDWcfXXo5dA8kXedW6LxGqWE0EnwKGmas+GteVOnT7XjO+jar4dd
rpAchBWD666rLwbv2mO7+z6uIKcdR/6UNcaxcmleUJruBBLmG+L6XhK5fKPkYPse2mcccmFUVS5K
keI7HkEFiTjKsXJQjGadG3D8wEClBEvFLiWNJejMgomjRsLGy65zSnrKXcvy13pg9LDCHqZhIOIP
smlWVzLHbsws/1FzDOQ6zTcvbndqb+5guXCFpFFQFAyDYhOzR0XIU6BY+rvW6dZBX0BtjYn2Z8Hq
uyJ9gCgzUr79kQcBOw2SozVGL3bNcw+/8V7iEQUt0e1NbMTmuiJ5EYmJvCn7t7eGdwKVsbbQK/I8
uwhWSx/7nRfj7/iq6O9t+7UyvT4YM25aTYna0C4b/HAkw5SYJBnLOX4zO+NeJ1ouGEtuGnha3OWq
CQjE8NHR+eRK64OqehsP8buTD69FpZyLKUZup6RTNH9eROCCoLVMxYQ+BHqV3kojuVr9EET4y1ix
968YqzPbeWBN0reI7APMNZ+ENOwNB4O8DhxTKm9OBz1hqMfF1t+FwhvfLZs2K/eEUKAdcMQxoEnm
FyI0yHMhJMOO6Msdlk9UehlkvB1uTgI/kZbHtvPS9axFG7XzbrFhneyWTZmUZGpUvEf5vZla3AJk
fY0tMGP14TrD3aLbq2Njp5J4RwVBGBDTfKe+jEBHqmucokV94rnlJU6QVDiEXNXYydk4Vk3kk01y
65PhFkeL3xrxMwEfm4G7rKe3NyL6Gn3+a0ymFF0m3S0nxD0eh69Fi++lS2hWWZEPW4WNYq2HBxDj
9DtCAtYaQ045UgnEFMGM2uuk2hRMlDNrZcfLt0kprRKh1Svdc4OntbaZrY156CBNpLM4TEv0rCjW
s0Z08Dj2OCymnY7SLxmMSo4+jwzPsXVO6rIQmdX7JH9ulIVoCPns9farTZe7jElYqz09gnzOsu6Q
42lEcKS2TkfvyqjJJPUHiRQOdeeqBEgq9QOb/4iWGNE/kZdpKPZW8WhPUT3UON2rUX5ml8JeEn6K
5g0fMVBcVcy7ykOHaTaLkba1cZPWP3r+rT3sz2zO6wm8dVF+G4Z/cPFefqOCTVdL72orm0tloZJX
++rY638eb4Pp6Bu7VsjRQGpRCeWMzFOvlRuzn/xONFv2PR5L17h5SeILBzaSULJeTBxk6Zvi9J9G
oz+AXpK/vAbhfQL6lkc96vkgKmoA4qT7FV8QhCsJFXvHLOpNrcx8gMW7blV7u5qQE+UW0+omG8SH
U2ThaDEYHpRdKvDGwMshozLUVSP3kixwtJVVvqu59qwlPTGnaDIVuvGmGyioNMysk6j81oTVd4ZN
oUhueuUEehM+0KRy7g6pc4gb42bTJ9b4bGbGzuPIMAT1zlnkOs7cVdfwbghx9RbsmoB5hoMbiJED
+1QCIkN9J853tgNhS6mRp49mVXahFnuh7WY7ykXyXZzlJcl5cOwMDvBBcbEOgUKP9B2AHli79cBU
W6fytZjppwrxsmZ18jDdjTI5Gl7LO0kKtZ0WH7hwKb3aYQtXQwq4CGMXKpusVmzkn3Ehtu6skRRt
P9XTEDx8UHFRHLN8fMcUuNFSvl195ALPpS9qmiOzuPZEZNS1+1ZWf5b1WsUOz6SHm961zmquvthG
fcc41a0mo3tJaOUqhSzFAZNlhxJaDM8kOW0mVVvDtd6wL/sZB1G3xO/t4+K2eXukIM0VPppY7jAD
TF5Y/u5+52oX1OWd4K/A897yqgV7IWVJp4yHeJ37Gbua4tckGLMaGBRGu1KfBQwtw05/HZU5ZDi7
bse7izLhSSIZ6mO2MFtxaHcNnDgegH2mrqKkB25Qw7Zot3L4LBh/lhjyBgM2mHMLe8sWef0LKPRv
dhMmGWVgAFbhh313lOjWEOvaOPZOjZVNVfx2PMMZfB/O613UuaE+MVaCsi1obtx2PhOITdjo8EPL
+9262oGl9HDg+vQ3ePOTzdE2ezA1qqoHgjFrVsP5anBzOoODAn92Pn33bv1jmu6F2DekCZavGzy4
aVMFsb68ZEkRSlbXdZPctuyzsPE7ukILi7pBE6EV8QrUkDbUJTFTbbJ7aAJZRs63RuiQTQxXPG9l
Mz3binads3QbVebTKIunUVH2XW+dRkxrlhDhMnobl7fb1cm/5BNPZiYpqjy4EUFN3Gc0y0gTo6+b
dO2kY2Iw9HvBs5VOH2bs0mGYTNJfvWQJrD4N6tb22RBANgjrRggPTRZ3F7MVy3M+8pw4MP7VogCr
hHaIGDS3Zbz9j7Mz2Y1cybbsrzzkuIiikcauUK8G3tBbyd3VSxNCUijY9z2/vhazBhmhFCRk4QIx
uJk3zEkaaWbn7L32WE9HFF57zCcHvLtXOcdXbUhv+Zsp5tqrkbPyiPY+RZxm8s0Be3blxf4daO5t
U9SoO2p0V+hGbjEvXkSeYty1lpO01nnvH1p8W24XqQezcU6TZWMU9Ny6059aAVDUqtycmmpQFHuS
d060R3r9o80N1/QjdzB3iVZc8SUHzgF40DEwfWGaS4dzZAQbBDt7JZt+eUG9RpoIOhrETMdczKrM
baZ0XSTmEW/4ocyq66no30GEXCKgzYVZHQKEy9ks9fT184AT3vboRBr0B7QBe3K0lnnsVsLfWplY
+jSJnMk+GIbNDtFgj/uhivYwdfGm08n6pIjhEQnGcAc9GE+NEz8EnAoq/AkGrmajddLzVBjGNRuy
ccVmQtKgpPTT2OZGreldjo76Mtb8VxbNzNDvPyi5Le0acCRFmSCnOp5Oz5nSvjUd21uYePA8jrVa
Qy4o6J913tOkKOtYs+4SXdl33rj2EFrE8figsasbDIAn1HU3ufCincSNYqZ+t6h0WEp1gdAQw9DC
Kfo7L9XX5oihyo5TfdHR+k1g23gWXuSgNVa02dg6ePRnlZUVvmhyWjuFiWlHve5mB7dUA7fTPbdn
Z5f50SbL6P9wOmllfa0Ct7ZIoU4m9WzE3cwi3FkiRvNw6XSWTrThWdM9WfQWpzrbJGl0sZPmHNYv
6hRDlsqaJXbW3zGBeEabXw86k6ukOEPywEfk+U+cT49UPVAe6eJVa5o3UOzvQmj3eo3/AZUOtDIe
9aLBdr+I2ZfLgE9zZBBzkM4zqVwW6XRrK5LTzuBGybBhkmx8azyDrlj5XD4cJO8l53m0XQpnNNAe
LWc8GMJ5MydK02o+3ViVdmT9o9eNYFeBLWuXb7WPJ19J3Bju8ATXokn0Z4SwT8IheEAx2ftOeMmr
jUI8EJ5zvqXRnTUhXDczfZuGxWpsmlMro+eqNFeRYcHejvs13IDrXuo3Bk6DPPVXNTuhSEt/d4Vh
87Ihdom1YK9r8ZNEEkza8gbl/Q5/wAY6Fk7Paasp1lusOgsfFQsFXGCMguOPpcdQGYODT/O7mJyn
Ohlvkzx/DPACDiC+KcpjjsgQlenHjNWE3cHZjO31LPeD4LwZ9WDd9O8tbEJ7dO6TJHlJZbadYLpY
HTkHHLojpXAF1V8Qq3vDqxEz4sdAKCCndzV9ievXCBIjLTv43GRE51Bp25uWfRoliHVQEdjGrG+R
lGnBDefRlSGLfTfw6YRByR5lT5bDO27TQ4LySeNoZ+vWJiBOQw/kJid2CevFLij1HXgazjwYiJAn
dHW5bPtw1wqLrxFD1Sh4AUd2lXeEin4ah9RVqv5oWRrWwpZ4jXRunMABcRFpbMecfTqwUcgW60mI
nRHDpR7+Cd/KX52I77mdeQvVbp7HiNJKwKrXAIWe6NMCkhvCfpvgirVrDUmUdWaneky8Zg02ed+l
FOnosTXsh0VDj8exVoND44WsQzrkqdvE6ewQum6wEiiAJ7gKZrcG4MHojjpqytqeNwneFRS4F7PR
oSeRduA8Ixy/nwJqzTFFPJz+2XQ3FCkFdajkvvmeQGkCf31QhvEGVBgKJ2T2GIt8lbbuiDFfgCsk
556yptkxVQEJliZGZu+9IVgjStKD1CM3anRXQVYoSu9UlPW10kT3Ra4cvCFY53r0pABDTHgNOPDN
RsrWjez0nlYWG5liYcN0Gye5jobxMZQa+Ip42eslqvnkhLRlZQqcbNqI83QMif7U9/7McwNMzbbU
RtiTu2YhV6Vxtq33AYyz76huh6U0DSmTYjkLw+wYUZmyPA46Njuw8FhU97xoSDs/urLDBIIuCXiC
9GnElQ86iL9ZZUkdz8aKOk4FIgq0zlbg9tWAMRrsmhaE65jGBwTJbYdohgyu8zSoiAHTJTqNYMGz
T5aa/koTF0cGa2SO6rBDrJYWJu0WdO4RuzNag325i3qwYpa2cRwUZXMgh0K1KTLuyb5CPIDLTXun
ok1ie7KtzeikIAVtikUZvLCxAL3YXJMwznwYNmqJOxAyWYebrVY5+XV5hGwpILGgPlAosO/iJEGC
PipPxBkdHaAHKDGuRrCgreehcDUYnCrJhU/Hg2pWCGWdX5Guu1nWQFkRULmFcxg5nLBp3NpdeZ/E
ztZUp81Y9AdQuOliTBLoIgZ3w+YL1JpzJ5FiWweoSZPJMlGsHT0ovpMDoq9iOvQFwgvAOflKlfmt
TPkqIbc4hXG2K3g/45Ted6S/cVLfakmwEwlK06BFHocMSOA4ssu9kjg8IXYQOgkmYMfwRk7HdKKs
MBVbx1NWWm08AkOM0DNlVx6rsYKZB43ZRSl1IryfZ6RdrLduXaONDnG8e8yJKd02ebjpO5BSdKcM
agJBRf8VMdI0kZfABDBsDiROAojDX4lgelYAIxtFcxJVAtowpVlvrU3jpVX9fT9oJydpV4MvroQO
5zTQlrSQ0F4kB/xlm9roXGnkG119z2xz3wfVWiTKudD7K9O0F2MnL63jHGnlkXiTbcbIwrzAu+27
ujrtmgyWJV6FUfNWlmnWfEUu5DascxGehTK6Fnb/YKTwVZpUOlK+FTrWcJPzj4C9Qj/4iLWDxm43
0h1pVmV1oFq1MsJx3XCqCAI+x1hBdG+8QV97iHSWvnyp1tG15+N3jmPQLD0hHsiIDENWIMqH5TQa
14GWXYJyXmNz1zaTK5TJ5wikug/iaczSUx5Nu4ytSew/9w2icq1aag5sXh04Pl79XsYwbsCjZau6
Olap5xrDbWMAaVE6Osi84Em2Y1LDm83uOBq5IuZodYxKsiVKb4sUc61m+9ofbvNkOihYFseWsqIJ
NRZhhooWpC6nBwRKuyqkpNKJM/li3Dqcx21/pXO4jry9ScV8wptW99OWNv5N30AnGrtTykkKN82p
1XZNZEJJemnotLctgNyeCn1Y/mrZS9eFYAbaR4dsCHrPnEb6TYF2WCBPy7F69jk8EtpRnp5uPTkd
AJSs6EGtNaTIkfmYiYCqIrN88HZtgGKumrdw7DDkVaAm65SzhFd2zLePsLm2LIrH8pDgWmsKkr8B
TLGLjjmsCZ30EqZjAoxzln03mwYJlQYKcvKfE74VNjAsf0zW4yA3Rtu/qKi0OhbMEsn+76yjUCIw
PaTDVstulPKmya4d31kmmX7lT/6WWCTXwHpVlAh822H/z7ihienUXgyAu4X8DcSEMm/8Ck5xrwXl
W0ARuko1KAF8GvD91HhRfBQjPowkn+oOLtyVqEHOsxDNOH69j9fkLrl9fQf7nUdHyaJKVLfP1V+l
Wr4kvYnDjOovxczOLWLtRB0Uqoav/FKjBIo0RBohI87R3QOET7itkyCDJixuwrp/YbJQ89Ubbz3o
7VprKwBM9aPvaO+aOR5qM76mgfVAC9BGm19TzJ5YjxLOEFi0Cmltapyn0kpW+K+4zdXMfUEbmApM
vXyLJtPeJAn2LGuIb3H6P+rVHIiEuJaUQexEir8zAvOeuv5jM0YOh812pZQo2juyNSaKRGgukaJW
AWTQMDZvSouuvi44qMoLSoV15l37kLgKh/NPy2F4AqQ+0twHV8frIo3iEJYkJKAw3qgy/J1jONX1
8nmklckUK+7wLYBvkQP3w4szTJSIftSmpnVbTSZWy2yrlx4onhEfFZ+g59iZwDAQOUVhhU8pwEl8
gMBPTKt+5NleeWnw3JEeRg+qhy5uKMkmn6bg2Wk51XbpgHgLtu8ahrUHc4uiW2El6XVe9saROm36
RLgH4tgOe3Wad/Y+6vIG5BpLTJRPFsUO76n2CAYQWf0QKAjhOG+SrIB9E4R3Krd+GDV7opYAWrJj
PiVWrRSUq6zxityE+RMgshbtT6vqW7C+h7ohoCLH0p9Rto0NisyEE4CN3Xc9x5guje4jE/diFL3q
DcRdvXWOcv6QFgVFj4o3iO7PUxA2mAQ53tFRpkw8qUwQjYyzKYIjGVshaZzh8EvPQMX2qbzVgzh3
pQ/zbtR7ZPBDRaO58fprIdRhO1b6eJ1Hdnybwyxcm6aKxs5UVkM6oIBAO+MYE/oc2/AvfdHEW0gb
i7Jh5dC7Z5LK60Wqzz0aOott0JL3UTkkeGBadHjXmjDDe0G9FwVNIDHdwxrvYSumwjvYME99Jd2H
BVjYjKJJmW9lU4BYJdsGa1+s2hdqwsjSNJQ5SE+RomHfV8hgK7WSc72Reqs84wsqU0g5nlnusAoy
yxX2z/Q+Mw6bVgjtEj+s1SGplZ53SYCPqWN4BZTELVh1W7OmxVvuqQO8h1PK3jAoXUyF9WqQCrsH
je1i1yLAsweSRYLcI7/aNnbc7HYhA/UqTecia+GgDC7e0cUdRJDqtMe8dBv07W0YUodMTAXtYHpD
0t45oBITBrTyzY4UIvpejXHTqfptklILVWR3P+Y9AoDsPGr2lVqmV1FRnLs6xDDegLRohk1Xcdr1
w1tD644Qz7EGooUf9FOqpvcC8kyBawxxMX6JcaC8nfviWqWWVlpyaU04pfF3tZa80saSpVGZHR5p
Q3UeVyeIKNZoz3wySvZEHKG0EuxwSu6CBQgik86HUICOO7oBblDE0Zr5bm4HIlxWsHQJkGuQrToV
eynMzwvyEGPXhIa70cLBeagECscJotqvUiZoonvbGLe6KcQlSxOXr7uz9nr9F99T0DgAPujJXIy4
uvZaDrddTmEd2zh9Wc9fGlWIYb/rzW0WosXWo03q2USY6+CF0oSKjy9UrgtAtdpksEp91mx9U4/J
ATrnenKQSGXI/7a4EEEejoN/NHK6I0ilNlZTW6u0I1GnDQ5W3F6AMiPaIdDDorSj2+ieVQyTAMNs
ukAez89M1obM7vy8pvAEohzQSgJJq1Ip5SGW4SkYxp0O7bmuFGND3TEkdw4qWckpZVGM3VuKUgye
jwVKqH60AOxgqc3xyhQoVp1Zn9gWHKqHN3VKL/rUEhxWe+qiMvy91jgmBiB9ZRlwQcK42/QY+Gow
n0VaXRHnd24IHqkdhbajxaZCoQBUqcptq8k3S/jPZaxgGkPjqOk6PUTkEKXv2kmJNi978GNxndYK
+CYqpKl4rdTmQ9awu7TZa4Oi+0KRGkfNeB2V2SqSjVunCAxJrIdAtgW2hXRIra6oCC0hCGGhz7Un
Cm5btefG2EG2bxSL/yzI3cEnxZB6MYamsL0QIZ2vGtoRa8UL5bYrWuHaunyeHOyxlK7A5kYqgAuM
pQlzZE+2AuIeHUIXftt+hxS33SelqBAcS+0Au2FElyZa44Fmqc3mcHoJ5yPlpKWwd5PKpluQ71G8
XBFhdKjJQeqTbBPZGRYKtlAZYZ2glakMAaZ5G6sA6nXCcq7k46VTBRuf0IMNN7rtrDOMnGvwzyG7
vvRMSxfjPaaxyu6Oml11K7MnzDNn48cN85dVmdx2pYouyp7/0g79Ul+a85uo1SdlZmz7RfirVUAd
mqjAusmeY0weRrN5KymnLHsLAR0d4dZpfkWxvqzq2nSlbI7JSOeCA/Vj0mWo4VGABma2Q0W6Qzxr
b4Hj0isN9KPFZ3Foexwus+JRrXDSWLJ2nbG+ExosVRbO+8y0XmOnP9uZ896p1i34ItdS82Njz1mg
zVucewj5HcybRodGltr8oguZMznG0IJzfgu1cQH64W7QzXvSoq5E/TvUMGsERnerNYAOMhgrqLkG
epP11iFxzQngSSp9ssNS3S8pSu1LzXxSiuCuw+a5yBN0jJYVoLVP0WLBI9EtEGVUqFr0xzVnwn6A
7mXuE+6NY4YbTCeboZGUy7rrpiIdIDGN+fUcn8x8vBK9fY1tklrBFJKVI9eFTIoN9sHFBPZB6uSo
+BZeJjPOH2NTKHQv0c3TYHLZBJzRG7vmCN1OpDuKtpskM/moK5emEzQoMERGNNzSZtdGRND1HMa6
ctz7ZSFQkhH6aarAlWVn0u+2yMjL/faXbQ2/SodCqlHvqFTj8x8Qoustjcg8NAj9gY1LTwKgDH3Y
iE31opXKRxHSHyChYVpMlKDAJ1gHFcT0Cg0nTKsCoiZ3YUmIGy69vu3XiglZmWSpXdvC/WqzelHl
FfIH/8nnuKZPIdzuPCOO1cnfZBtc27oJudSg+8Zhk4gzs+opCEdi7Qmz2PCBbggFQKKAgnHGqUyT
thZD2jwqRIm/skntDxPRn9KDM4/908zuPJ7/R67Xxg05ddEBvWRHtcBiKcc51u6boDMRMeX4Mcuw
+WjiXj4V1oyNaXEcLfqEA2kDOWSVjRzsqimv14bR+XdV1RpI27HqmLNpi+fbBf0VEaEUF1O8XELE
B0Ivd2CNNyWIBjWSLE75vhfAo8b4XlXDTaKieRtKKsHWjh7U3o/aClCPs8vRX3KkO/hTq7lVnLyi
37uzyEQFC07NPcVMRAZCPo64Q3yWSTFv+xFubFShvCW6ZRM/LNZdN9zpTqQivQGKKqTgjaNhNPXy
RbFRk+r5XK7LNDJrpjN4jF+GbV3spnsb55aHgQ7P1kh9E1MIF6klg6YLzmaeP6E9Rm7XZGSzR8my
rJUSL6CnIKcmeK3MsMAqEWeuECcvmt0Y3SxxNIr8nfj5OiiJkqoH69jUDkruebksTpo9uijRt7YP
NaxpKDSastwnpvylavkt4WYPg8UmtAQ4asmuu1glPhiRakQWmB9IsmaEOCJEaVB3GIdxImWKOFhD
ICXRRjNeNpkAv9g0H7wOZ0OrbmSuHFm7IEGYdHyobLhNAjMiJR0kpGvcy+Rebz2FtOHUdEXe7Apw
RNgu0pz6WX2XZ8q7U/EbRq1CtQyFRZZszfzc39eWf0EdcBSKdieVgjQb360NE6jcWF0Njn5J0hqN
fGCxnPvELUw2OpS8F3wZsie6vNMyEBx4omxPWfYOK+RhnIaVpuqHISn2teO0a2GO/qYvkIZEgnYN
cgmNSIgk9aojNnBvkQj75LcIWAOk4T0pYlF/6IR6N7HPJrfFoSKqFdC5AaEPBloINrivphMhJbZp
jQMMzQiKCN9ih4qy1VHxLUfk/qGK7GlMYQ9UowEDlxiIFYe9Yt1OABqozVwIOb6z4qGHBBSs635Y
EqvqRjizOpPGBXnAuQbZNdsXUt1ParEmDn5EGZmAGou8s5R0eQd/G8TKsYn9WwtHXQEcLFNnED5I
owyqhGotMWBi/JCraqhW0mJ3xUxrqLVOQbfNm/TRoL7Tj8E+DnB2tbfoXVep4a/GKlsJCwqcRpkX
VX2kjKsaP7OHNHVBq4h8sewG+vcEAj1/UuR9WDWrIOCGjLW2t+mxVMQQcD+GC2fplcrmh0ShjUzz
Fa/YqkVYr28ydis5KDAQTXwLH0gAOBSEKtKtOs4Wwp7QqHzqQM8WgAk9jGca3VDUF6nxbqcGKAoo
ohyjHDyhkaZeqS0FYHYck1FSZ65OIfY/NnVrQdZz05H0KtLD2B9yOV6NotwW0ttp4jfZ12teB5f8
SlZ/imDgAawAhDTGFCV9pVPm1pm9akF7hfYdQR+bwaTXhjzdioYHOr1HsxvY+Gjs/JPnKKfK2Mp1
58tVTbxcFHS3AKmuzZ5V3ZI7mb2XgcTs4V3J9hRwa4wQT625Kokxy630UJSBa7ILbgrj0tOsDRKU
EWbhP5s5cTtB+dqW3tG2kcKqEaBEpz2X02uj2dcCrWwV3QbqQ9/6u7gYSCfj3G7PHWeibkNOYfWc
IhIvAyZ9gWGr8IYjYDm3Q1WnPkOQPyg1sYBgWULbXraZPMfTPZh2vuwlo7Ubh76JQceO/BANZNnE
Zxt/uyv6s1p+aBqNFePZI32pKtNHrXiLlGCnDfEahdOgoa0KfinNTiiTW43nHh6BOmkrQTGHypk7
K5+D+kViLRDiaWTmabq8AiB+6avm4BNF4+fP+HcXWX6bgzi2itL1URpRKFB6a5lPIKuN6DioV2Z9
lZrDS0csoTlCarHpZtrKLsTbUti4Gyf1FrXfhi2rC3EGMCTlXqarXhiP2EbH/C5q30qkTcWYPQck
KUmCGDMDfFrzO1TuhG7vHJYBmi4cdw9+jNc+uTLtW87YiwRaTcffBSiV9I9oq3X2XTZQ+1LbWxIz
CdxOd+y+cRIXV47EKWJQvO0+IgTOMwmj09StEPWqEsmutrGZ1TH+eJ/yolEsBXpn1nwKRwEQQxDc
GP0bOA5EU9rjAxlX28ALYB+nS0+5N5OJTGr8/tnTAJAAJ21Fp9NE89Hj/slp2gXxq9+fiQu5i3MS
uNIEQ6oHDSi6EfUVQdjrIjJ3lYkhxYkTGorT0ixoU3BYCPCbTaoBGWxaEJiNopRZayDopsMbRnAj
ONOFlnELh+LFny31p5bmrodezczAe+IvK2ro8ZAT6Q9zksfBjwF2YCeU1xU8MeuKM/gqbwlOzKmX
Vvpp5v11GfxBnb2rUeL3AXrXxNpjFqTvZWU2aMbiB9soN4WgYUbdAkOOauC8TX/XjX3OedSAPjaC
UAvHMK809aMZWxfdN3UKICMRPDLL57sbn2FO7YuOtcse0ye+1gvpNOue0sNY2Q81NJLKO8Th5Jy7
0bsOa1LbU0X+qid1N9QapvBBf3KaZk/QJqN652rw9jJVT1qAWEJg+PW97dBEnOzMs9U4CGayUxKk
r4bKSt+Ap2EdB7RQJiWyXA76dkzduayyp8rJX9qJl6J00NaozsmIk2t7vkit4vSLIgBJQK1FaytC
ZqcgOM8kdXF8Yu221cOzQUa7raSHtld3k1quFD269BkJyRkAdS866PVA4QpsOPGGSB5Ve2cLZCsi
v+7z6BIQ6Z5M0MoD2Jt+fYkJzkkcCtmGPCNlPw6hcQiAke/SmfbSxagY+/G3HsEEn6n/myBqEpxk
bIT73KakHxTItLEh596tH8Z3SF5LxuxvRyGvMoQpiVbuu9g7Qj14waN8bw+zvXCAsF2Z3kfds6fL
tCg7WC3FrSGvctAb1Y4yJeLTmmZ/gcK1pT2o2uWv3CKtU5kOfL9XAfnurNAH9qKCKklHL9Y+jsh+
20Y5qqGmr+vO/513KAcy3d5UmffLG6p7CGZXuZTIGTXlpKU+u6Ry4t0JXq2CbnM6A+6s3njF8YeM
cRa2qvDNKQheG5l6xor7ZDnTTUd8A2pAfKw2mw1+prMgtpLfX4R7DgOvrcYoaf4WlcRrqjnOjnR0
dgHZR4jSE1JrbJQ9gXUf4zBZmgi/1hW5qku/Kq8ztCkWRE9bxr/swn4NoYdTFAvdfqTP5XEogUjk
dAg4gmKJWGFjReNHhUJjgIxDRhpN/lh620Dor3WvPwIpIAetCfYwPClbKEDpGuORB09KYFs9pK25
paG1G2u589GDFAGfONTCLJup8Sp8/ZEs+Gqps8xiVvOXgI/cyYK6zuQ9ibzcJUSAy3y0lj5NDn3U
n9syA5zdnoq02FfTRKvFry5Dkt7qClyDgH6mlQ6uQ/RE6k8pjEmqTYWctv3Qri1TcTPgtUA4SI3v
nHu/005N4RNTCvtb2u2zLgdqyIZzJ2dJSAFMRdPDi9aqNyZJsa0/reMesaRWoJoOTYPjul68qUN2
MhA/o72nrpmmr9zFU+CNYEqtO7RuazS+7yIIPpA2HGUefMBW2HiixfmYc2y3wQEqdH7QUkIZoFs9
VMkR+YmyTGwAhZH6Zkqz2NlQqChcAimk2vuqSgAPAH/wy5K3XthZvyBoOVzguzPIaMj5eto2VkOV
CElnnyceQqegQ6Am15omfzdtflCnAgWtqe0Vwro6f+RRyLsOphHUfohoHdibcI4weAnzBz8TzVXp
lb+jgpKqIK0ef2gbUtJoMCNxYCjhLmal5pqifQ/ZtPtleJ3H/j1hD4+lCWJZZRdLqu2T2XBDKh0B
cZg0JrW2YKdipoEQaGEqDdIXu5d7RoPPQWchqtN4RjpfZILVaDQQAfzjv/7n//nf78P/8j/yMwkS
fp79F6mRZyLimvq//6EZ//iv4v/9692v//4HRXBL1VVqQI4GB1TYls7//v56E2Y+/2/xP0azoBZu
2MMpO7LKXFsn4sKW9Uu5cdbYJxbKmm8o/2gr0HvxKn7uNtRsDsXGXn//Q376HfLv3xEr4AjMwBlO
WvGA+Fb3nyDkfD+EZv1wrfNv+ONaAdgVfpEzhtx0fB+WyuO0NW6wlbjqPbnFGzaYa+3JeMAscoPF
wk2h7d4He3zL46I9tD/cevH1z0FRa5tSqOzG//45Tcu3yKu49ZO/BuHnJitAbBC740WzpSAOLXoR
nlVu/MxqX35/L8TX9/tfg2t/Dw6h0GujlsFj4Dxvjcuxf1m+MMeApD+zx1gbDxTYrNX3w341qiAo
RLVswxSa/emS456Snz2p/ckLqKcijuop6I64974fRsyz5fOsBl5o6IQ9CalK5++r45BEolmVgP3Y
UA/sH8qb+ebCM1/Z/sZfUjtYRT+MaX4xpMOrqgoS16Rqf5rAmCXr3qAVcwJwjf6y0fRd4eTcXxFk
SNaNePf9NX5xiZKxNNsRqqli+//7EgVpyxWbjf7UD0pGa2EsMQOWfeP/8NaI+Zl8updSt3VDpXyu
Wfzx90BlG9v1JMv21KysBVrVjb2TC7iDu2oTbb6/pi+mx19DfbqHWs7qFAJzPwnnZYqKtZkcqS78
MIiYf/B3F/TpM0C/PO7tqGpP/oO2R716yO/tM+DL4KZ8Dld0aN6+v6ov3nOaucLhvGNbDvljf9/A
Np36ifN3c1LwBNNSxMCTFkiBulZfU14no7Cz5Or7Mb+YjYbUJXND10hplJ/uZIeyEo5eSjy6X50x
wq2iOCGC19kYFC2+H+qLh2ag6jVVQ7elo36+vDhlmKzJSPU27WPi9+aa5HBY2BGhYd+P9MWNhPfn
aJogW9IhKffvG5lMGIALQthOeG835CptKsN6b7X0Iyceqmfr8/1w8z36NE/4SKkCj6CjSVP99BEZ
bTXLHMVsTihcrfpCnemH6/lqBfhzBPHpgoRdcupxGAHlwHJaiUXkmrv8Mj2SI+naJ2/R7+Sj8wwB
+/sr++qRmaYhNPJ/5oc23+g/FsKEqGyJ+2k8TRTkneHB4mus6q//8SBsKFTdNlSd6q796TUbpR32
kzd5BGeA/mE/WS2SJnoD1dr8cB+/uJy/Rppfhj8uR8sHP9CIDTl1Cl5FGILeqmdt+f5yvph8fw3y
6Z5VDYI74qXyayup3ggwg7aDenJLqNebntXHaATb/v2IYv4wfJqA85ZMM4Co6YahzRP0j+uyqpKW
PYbFE6mlS7knUNMl4staG8RysUAvi81P7/IXU97S6FBQ9DUMUzc+3clEHRRoH7k8lV0xV/onGWzb
KW1/mBpffYItnSVlnh10duWnueF7RoOmxPCuC1mRntsY9iIJ4TIP2srw7bUdsq3uxU7RnK1PwAUG
ILckK2yMm6vv7/FXU0fnFdC5wxrfwU+L2zSKtMjCvLwWlfms6cqlINW9iJrT/8cwkmdp2Kqp/dvm
oFQLEiiLQp50x+iWtWPCYZ56yrEE/f7wMnz1CLmhOn5bW1WlMU+qPyZNnKXqGNhleT0A3TOCiyXP
//m1YLuTku2bpqrmp2cH7dKTIm71k9/fTOolstwhvP7PhyAwWRfQdDAbfJ6GJNTZdh1P+skOSXqf
d5LLntly8DKr/uF2fbFQWibbNdUwWFDE5zWlMmCPpXquQ4tTaXfcNzTDJxifDXTE7y9q3pB9fpv/
HOnT3remlTn0Q6Gf1MqfOA8GkTvhmHF1goncij7VS9uO9t0wqfYPn66vJrllsmKa3Crn3ya5FtqB
nkU8scFAqwW6JcBjPDm/v7++L19qyxGOjV/AttmY/j3z6DBJyf5NP2EW3gDmuQwHc9cspiU5F+/j
QTl+P95XTw4OsdSkbnB4NT59kBEMGphTI/AZtG4UamV19JLGhLA06+8HEl+NZDuGagL7Yz5qny7M
EBZmyRjP2nhJX8NtvymviB0mi4YktpWyGTbaVj1I6izZD+v0VysAOyrLNPhCmbxun0aORvRMxAGJ
k3Nrb+CgbSAur/07ZBfLcPXTx/+rnf6fo+mftiOt1ul13jAa/KwijrdmiwINygHYxZM9PIUk51VE
S8bkbYQIfX64y1+8H3+N/un9yMrYkU3ma6fwt30Zf4tjeYlfnBvlNT7yodwUN91N8/G73f60Gfrq
8TpC0G+W7CptXf80kVAyTq2BBfFUPMmLc0qvu11zgh7gX+Ru2qvKftxhDT6L3fcX/MVb+dewnw5w
wM4zsLqeONF6oauM8eVGhyr5/SBf3VRNImn454JAxf7vd3ICV4ipuROnQJz1BoOYdafU72N5a7a3
WXj4frAvJ9Cfo326k3Y1CS0rK3FKSAPeZa6/d5Z4F8YVeIn1j9P1i5WOffm/ru3TDSwigpt7qBQn
8LzsnoFE5jtlDcVhlcslYvql72qt+/0lfvXQ/hzz0wtpBRZEfLUVJ8o5J85UbEmoeVaP348y36dP
SwVXZtuSEgnbMO3Tq6Cqla57aiZO/pTc5UEJefWX4UF0CvJdbb18P9jXt/Ffg33aMKi0sFNHzQW9
p3fVow7s/DDRfxrg0x4raHiEmizFSSmeLacEumn88O346X7Nv+CPPU+WKnBuQLGcGgq/5FnlDp7G
GqHKaa7Lfn+7/nnz/+3hWDwVR53//Lf9D/mMlLBCccro/O2I+17Ta8pcrEC1a1y8rX+P8nujuXLb
HuJiDUUkVBf59vtfMc+z737Ep/c6habmNwY/ItohcnJpl+0UlqH6h2G+XICoT5q66SBG58+/76xU
PKWOckjZ7MU2cpnwSv9f0s6ryXHk2MK/CBHw5pUk6LqbbDvuBbHj4L3Hr78fRg8iQQRxZyUpdhXa
0CSrkJWVlXnynMzO/gGkzgW0FIn/1Kymq9IMk/rZmPjp07JdVfmagDCESKkJxchmlWy9N2r6tDf3
/S/3Jdz5R39XA75aMb5FCdo5MfUECPRYUdSDpm0bLxzE2fUj8s0EvE6qYUzjp4p0dZCQNp4bejY1
0mwoUiAMmDE9MMBAwOCeE6zLBgafNz3qn8MsWchy5g4PpQdd4pnES12fhALHC4eyRo3wLOe/I+j2
a69fuCLmSsHWpYlpAIgqsOglJuDxOzLivg42MeX/hmppcRojd7TWNvfdd/bOvbQ5iQk69uICJq2z
CVxxVTPju0Yu51TskQB4an8wnJtvgZ9ktrIQjOYCOE8LUVMpf1DQnDh0pJotNHqleBbyg18+Z6T7
DaIyC8sbf/7UkXEYMkPiqipNv1pDm9MVdFc8l/bYT1Eehj3cVmt1lR9ooHzoC++l2U9oUKA1x2es
aE4LOmAMzbJGV/pcbZ0Xbas8eFv/aUBA+qGxwfGtImiGoEReCIUz9z0PJoNXPDRU9JCmzSMZZq4w
NDP15GvV1iw+tL7bFTCiOwzpFKW/GZI3uGi3FihGVdvd3+PbpPza9iTmq2B+gW3q3P7IwFgpQ2Xi
SyrmD+jTLeT/S5ZGl7q4XZq8kxQtNLggg8+wLcosrhw+9XDH31/Rba42rkghyvCqVukJXdvRoEGz
ZHzpbBpvmZ4/BPB8yePYr/KDh+8zEX/BTWcXNj7W6P4ZljGtwjBaWbeBYZJm9CimDN/c8FMZjLQY
C0WWWTsWlQKVAojOTO31wkyKhL00JkzwhWwy42jSz49Kznte/nW0lCSNMo5lUY+mCzM53X0bGpVb
GSKa7APocH0l//1b+srCtGRbR4HjWKEjngcwu4+ei6Ie0Bp3n5t9uhAkb0M/psAmjmVHU5emnydq
ZWko0Vg+j13h8BPwpQWHmzeAuxm4APFwEoQrXpYwSAkiMzfMjELt4hkLHjZT4R7X8F8Tk1MqdJKl
VRUmMqCLh2zLJCRspu1aEW1lB9qSVlz0yzikn+F36hYKVUvLm5zbgcAsULPljgGckIfg8dLX+yf2
Nu9kdfRZODyKiAdP3K11da8tyNTPfh49p73P7EjzJHjhLi5HkHc8fNy3N/7i62tltMeJ1OjakwuM
v+ciEpV+Cct6p3CteMUqyGDwUpRdloqb+2bmNo52DqUcHsO6MU36Sq9ibDo1SfrUX1bjQPwcL/mF
PLMSoJmjc8tEoKnriYEoNkoijjlHbYu2N+Yca9CGO8R3dsL2/nrmto3KGzGOjF2knXO9bWotiabQ
9+LZgXWiRnLS0X5aytt9IzM9Z0m6sKJNqidgwzNT6QeRltvG/6e3EeE4ms8o1O46KLGfuycUJuwF
m7Pb+N+VaZPI2jWygTwcNrVVs2kO+dG10XKn5Ebi9mQcFqyNf9rU/S5XOP6aC/eLmCvPOhFr/bE6
hEeU7NbDUd/y0N54C7f7TEYjEcVFQzXxEarz4ze9sKU4nRtEjj6QQTGCSY1kjb7nLtzJb4BsYZBl
ttkOjks1RXluQy2LSj19aPJDbRISS7BfFEyM0ay0rQ6QUjB7AgQcnBlphv+NFPWhsBsbvQoQxd8Y
sjQoAT5bh8Xqxuguk82WAS5ImmXp5FbTDm4FnWceS2xAZJWDv6rJrUCZV8qHl6IwZgF6tRPPBbsf
+CClQNwfYx2U7f1PPnNyrn7E5CugJitGsEQMZyU5o6aHMNJjky8BYWbCjcw3lulY0B435cnB8b1I
qrVSGs7QREJc4WVvioZw6r9YCS9L2lr41E1xGiFzR6b9PpAufpdQHFQyl2moL/eNzDwXuQU0esVj
pqNQlL722jJOHEcMlf5cH+FR3ee70VvqDcKcIE6chSXN7BuBk1e5IUugCqZhrTXooLmoOZ9zi9G7
WiTlMZ3vCyuaSUovjUyjGnzIrQRVAqrX22Er2qg1MyPtrqvP0Bis+i38lCt5n30gchp9LIW3mbwR
cBTYAvozYyyYHEZTKPu66HuwafJj2zY71D1hMtA3cG+sFpY5/lGT00b5FyScIqpcetb4Uy7CTW9o
kKDLGuplSGJWpWz7w0eBUG5ZQ4Dgwi6nhG8KfK8OQ+Mj6rLr1IcilBaO29yDip9hmaBEgG5oyiTC
1n4MVBaRhDNDtKumT76Y6muXSFuNlz/A0nWWqyvX/dIDpZfCpTb6XLJm8O6QSdhkC5b5yT0ZV17E
OFzQnaNHh+oKArvUcIMtKid2fgDibnM9b/ztUqibCTI8C+gHK5ZKv3Lqx4mXN5AHoo2spye//VrU
8LG7X+9/4JmzYlKsU2k3Y+amxs98jeZ5Td6eY9P6kkXas09P4+9NkCtxEJkfusWcKX3Qh2lmNWc3
tda5Fz0EUrHgHzMHguYacEFV5nlIdfjaS+F5sVSPOc8zffl/UEp+RIcB2LNwMqt44c02t2GXpiZn
LxycWI+Y6z43kAhb5WtWL5SdZ9fCzUbpyRR5r42B5+LEOaKZteZgNOdSsfZO3q21oPymqOjZF93C
q3AmTTfH0K8zp2nqtK6vTXltkoR9IvFlolUAZr/1zDeBocO2Mg+ew2DA3zrCiKsRgR+ODytz+twF
oC5YThKq50b5mfv7whD/PlrJIigNOpKSSGo0bVoLfZ2JOSIS4Ia6DYMDG8j9hfV/Wq3Zi/h9qQx8
e0K5oCUSIl5rsmmIk2vNaVXQZL0OnBIqDwFoTa1XNv8P+/7GSbeXjQzeij9f4tXBh5q8b/QeJQjT
kNpzpWewtw0FTVE4OmrAckj/Sea2FSQDNhrTSIXXXBOtL1Xh/CNkzmHwEZyCiLKQvB2MKClkSwYV
on0Ytn0OixZC9V3jQRWIbkHxcv9n3x4VAGl8CVGDhw9sxyRsNnKcWAPA+ZPfh8qqHHR/xXYtONXM
JwAQoWtgc0Zc302mH5Ux6t2NczJLae/16VMP8XGZ/Y9WJgHGdNxBZebUOTEoBskxQ6xIGmXQhtzf
sduzL4/IEXAbBDHdECdnX0xj3VO6oEbvF+6lLkR7K9IUgLpO/a6HkbKwqplqM5hB3ukjOpekbFr0
pcALIQ1E12cEfrLH5tHYh0e1XQuoD3Jq0oPImOTe3zq2+Hp/oTOucWl42lEv1AjZTTNsz4H6y0XE
2aFLdN/C3Jm5MjF5AuaF24Y+c7hn76BTu2+Zp363tsJr8ZDs2235KNmQgz0AZQfOrSzcqjOQD5md
BdFEbU8zKL1dR9bWbwraeykHdoMExTrZ5r8su9xAp79OXv5NQog52QKKQe0GINUkDkWxxny+YCK0
Y31G1ktVTrX66DQL3jkThaikA57SQIQBbZ0sSut6UZE6sUFiFs2UwLIDaiA5jCCitq8td+1KP+5/
w5mzLdP0NDSeQPwXc/IAAjpeM98pM7w4SkIhk/PbS3Xk5NQl6POcO14amvqKmLa536rNuY9+yP3n
yvx0fyEz7x+Z7HF8ro6YdOoh1/7QJEnRpQI5ULtuuJhiGymZTbbXdnjh4vNgjKvXOfu1scltYTDz
lZkeiPtmS9dqV9F19fbifukVMlOKAF1POYBmzng7TZs5UuanUizWNXZaO30d+2POBkDmH2RTtc7P
yXrptTr3oS5NTuKwFKhi26iYFOVvCLEgJrLg44uLmjh5WAqADLqmPsN1ou6qR20ffzAfsXXf6027
gWd3JWyWHvpzYf9yVeOqL1K+TEjg0goZXguHQx39AHm3artnC6X2+264tHuTMOGGUdejYwbAv/re
FfJKjpfei3Mh4nIlEz9H2M4bjJrv4yFE5TBMnkD2wsh/OcAnKqh2KSy1FOWlzZt4ewuTP08nTDK8
5K/0nfGmQ+i/ZmAQMTDxCcbHvbVu1sZO2LX0jeKtcgwftR2SQwNldtioN/c3eS5oXW7B5A4X9C4w
5Yjfo0AO5/QvrorSu767b+TPg3d6xi+tTHIrqSkKoxmwAj3vq/YIdHHDYN5Xw5bP6hfo9wDfHH7s
oJTdiQcke1dju9rayE+I12ygZDXt7lzC4bfU+ZwLPTwlebMy5DgO/Fx7cpUmPWRkfz6Guy8pS7Zb
dbs8DzPryP81Y0wuhj52yzhSqvqcQBNVwmvthgu560zVmuB2YWJyJZQZpD5dhYnSZtJ9TcXK3CIb
bitr80HcO2sk4xbrDLOuc2FzEt0iqn2FYWAz/K2+ZFQZFJ4wzJ2u0ABJPv2nyLD0hPnTmLvxpAuj
k4DnCGoQKzGfLDg4O23f7Au7G3vj+6UhptlL8HJLJ2HOh2fDZVB1vC8gqKHlxetl7T6PMXV57Gxp
LyexTqh1s04D9tLSXr0aiqOfnfDz/iGc3zqwwyL/EW+ff0XGsEhXhPXZNJuj5WQ/NSn/1dNMWema
/1m1YPMJgGjHXfwu+PFCnJn30Avrk1iryaIDkRHzRYCd5JWzg08FXLHwqc838YGh/lXyISgLRsdP
dOMsFzYnwbYsG8SCNFasK+jogXuVYLW4v6szH473u6rLJhA/lUzmOoQ4teQntRsVZ6bH7TY0n9nG
oyR03++bmbk2KEQzzYFHMiU4BRWofgcHLqhFJjry37AyvZlO8QEpji0gB/AvlkTRm/4JTVESwGlU
LMTIbOEmO0uxd07QmIGIAn6S/J/7S5Jmoq9uKtQXxjlL2v2Tr1OHPFPFoszO4g5oxM6CpJ6cDJkt
fVNu9JW0dh4gMHiCbOm8jJKe+W48Ciza8fTkRzj49XfzetdC9c2r6cvUEM9VD/DAPSi1eLi/yJnv
dmVm9NCLXMmREskKCpdznXsPltG9wO246jwgbkr0cd/UjLNfmZp4ohiWnqE7PpFR89aG+iUZli6Z
214WZF4XezY5wkHvuanqRfU5j5UnyUUoPk/eyyG0LbFFFLJgZF+Ep2Uw33j4LDjlXPygvCxTnGGI
yrhJ3wM/dZQWDaOz+qIeo+f85D9AirxN9tIufGcgonoqF8q0M4V01nthUr7+eKqh5qajOdVZ3kWH
5lECmxweAYDZmS08dbb4CDH0vt4X2/sfctY1L8xOXLM3k6hWZT6k40Jz/WoJ6YoC8UJoHA/XJDRe
rW3imEIvID5d4P8FBFBQT21rx9/pRbfTKzQurKWa4NKaJs7JmwEB1JSv18Xau1gax9T39n2yNGmx
tKqJh1ZhJ8Fkh5leQw+xb2yksw/5kG97CFFlq1nYxPlVESfH9h2AhEkECzQ/KTlzFbe2DyzlZ+Z/
kqKFMDlrY4TukqPK/HVio+4EK9EYqTgH+Us9EmYjolNCWnrf5+aCMWMxVPPGNrV6UxvuFbFM84gZ
VvWFWvQjnJ1Haava0HUCeJR2A1OfJ2/vrtO37GkJzDlX2KNQPI6NgCA3pGkePtalIW3rK0YA+nX3
2O6U/QjHRjVl126Q41p7x3qvLYTmuXh5YXSalddS6buN0CFXQF1ay394/vFf7Ok4bKSD5JQBV06c
XneoczNXXZ31p+EHdcpHdA8exaf0qTO3zk/vs/PWfWpes5d+Hzypw8IXnVse3QuVlpyu3JazJUNp
VV9LqrMXZesy/tq7C52fmS6nbFxYmPaUcxk16sZA7wHwL7QT/lE/sJE7kCRPi8WbMdROw9Wlrcn7
JsoS1QFOwGoOaCKusnO8ttbtllnTo7tY4JgN/JfWJoFfFGlYw/BbnasfEc8M9wGyPxtygUfvd7np
N81L9s0913tzfd9h5DGyT1dJD43CKCg+UCOTsy5KpcOgVoTdrb6DJdcGKvNk7OExQxzSFj4JT/Vj
sA/24dbauN+RqdqQCC78iJl4Q4Zp0fvk65JsTrK/wekhcWdg7WxWkBma76X7rPrZgnPOGlGAcOhk
zJQaJyfD7XPYAXWpPAfis9mUaITtYuof97dzycjkMgiVasjpC5ZnA4hdDwFm7nynLbZgZYZ6hwna
EYTOACoTv9PU3HJC0fWVthy7EvrOPOrr9il9HQ7SXjipm+T3sOZ5uvJsuiOks5/67cgIk7xYmyU0
/syJv/ohE6911QhlrpYfIhmvfvfmqAudcXk8ZBP3xIAFooD+FeuduGefD6moI0TMizg7oCh+bn87
O7gid8EWDr69sXO/NifliPQymC5rszQsM1fsvLI/qVWZasNsIfSNHA/jrB+bQ/wSqhwMZZc/akcN
1ZNVtFNf73vR3M14ZXVyIHIphQkeQWuolbpHtVtT4/g67NFyHNlTNsanxBYfgid4Sl+WI9GMC8Nf
z3brEoiKm9dlYFiO2tR6cRYQL1bRFJFgfhxQOFlY40whlJYw+EkdWg4aGJMva1ZR3Fh+n6NKWO3i
fFi7AGQQ7oWNy10bSbAZ4JZ0rQcBsdEAGv8++t0O8taFIlismApIs7cke4gXM/Db36XQgB9nIeiW
yjfkE3pjDaiKaem5+IJw5wGeP5Qky3XKXEvwCd3AL6ha2/2+/px/l54X9mQ8Ltfejm1LAVJNIKRb
NUnDXW43BfX5lEqttg3tHJnlrc9UomSLey2wEYxeMHgb/a8Njuf74q1YGsBB0N9O/3Th9DWCowi5
csk5q3gDAcBB+3nf4Bj/bhcIUYQIu5Kk6BN7WYcAjFNgzytyyE7Dl9b9iaLvt3AxEs+c3BGQxbWG
J49w4ckZyiTqF6XpZOd+Z+Sb2nb3MJaM5V7/4OyjeDN80mn55Pv7C5zpa0J1JKEAT4+av08/Ya0O
SukIckofS9qOO9o9wKO6LjfQ0W7ds/r38zvX9iY7KgUS+sGBkp61c3pS10isbE3qoeFBOw52vBlZ
iZZA0XNbe7XGyVXq5H3mwNU1rrG1i59yuGK83NZewndvrz4WO8duPy/1tWYS9nGhdItl3gwMtk/S
scAz0iSLxfSMrGhrm8fka3VWHsIPBul26QFCWXdFS+qcL73IZ47IyF0FaIr+KtftJE7FlVhVUY50
ebM1fhjbfOfvNBupdg5ltUt2i/Dl8YNNjgj2dLA5jJmp5hQIGmpolqMtPdrDacsVgEJmoestVK0j
c0tMBraY6o5n4cYmWPqRLEABNTw5KzQMK7TZ0vRcHgVvFR3QXV7FdniEJPmAZrf2FB7E7UgdkK0V
FJ8/3z8ztzcOXxaUJnMDPBsgSuDXXQQhv3aiRCv05FwgdR+c++Klkpe+4kxUv7IxOSZRaYiB6WID
1hSFlhCAhxN8KtoDArKn/my+VZ+6f5AgiLf+1vtrQJyi4LHcqrrJv6eRyMi7wdc6OTn3krGuEHzM
Ua+8v4UzDyM4TyhS8Rd28obSokDbqCqjNOHmcPcWLFANISDYJyQIiydx5pYCcg1iiVlbSQLVc/29
uJtbuUVemhqV/Dvcu0euqC+oVq6hx9sK7wsrmzl/ythoGudoGZmeeofZqJ7MWYmBluo773mERld7
GNd3wzr/GW4Xz8LMFXVlb+IpVd/VMVq/MW0tuqWWtwmZkh72+nO5NZCpWSF8n27k/b8BZcP0RrXd
0MGQcINM3g5RF7VBashUdoYsXieSG+0Ri81e7+/nbXjBCqcNJsWRL27KuWa0PNJNr0H1Vk5Qthoy
r3lPFS/yFy7C221UcRId9i4mwEHDjE50cajzPLDCRFPKM+JXup2k5Ul366NSqE9BX6sL7j9nDFEu
A9Qk8YOGxcRYyoBppDRMmsvNqBMCQ784mF98F66tQluqY97GKyhVIDCCXQjmDyot19ZU5o8HqR2K
k+zG7Uoy4tcGpVgURPRgKT+7ff6M7C2MHo3IRvZyDGsXu6gVaA6C2pXPjbQZh+DGypiZbzr68su0
GDOPLeYsx39JVJBMdXr1qG7StYmSeVw9wXNtm9/ck/esPNajajFoHP2gvsWH8D15Db/mWzba3y5V
AmZePtc/YXIIPKdw4tzhJ/TH5rG2w5WLIJeN2vZDuXNt/0k8qMgVHCIb+ejtYqf3NrJdW5/c9VYo
+XquY31MbNQ1rHobZEhtg9kyf7tYgrw9iliz5D9cVXzlKT0mDqtmjpl6lCDN3bDR18i2VWcYXTfa
znswMwDz/yJ2X9ucRDfda+o+VbA5wqzS13rX/GGccNcNsIe/R+2MxkCnKZxMuq2TlI02YWCqceGd
a+sUolcYy8qzzgiI3GQLV+yfSZ/rDIZoNrIRazqz89a0ZJ1zJ4ZGN365Y3TQd9khhGRhI6rwSfGC
e61QnPjmfXJ+9BDgZ6u3fuXYfxtXr3/A5KTqXS7myui4VZmt5CxbudpCLWSmRHhtYhJ3+rRSXHc8
nug174r3HHU0cJPOxl+nj2K/7Uj3j763cl6Xqjy3AW80rIMZh+0Z0udJeK37SGujGKdRDUQMlXSd
6q8jp/b9HZzJ8K/NTM6+a1qtJhSsT+Wedx+0vfbdfzFO2lN8ABidb2PG5QyFcPBv7MKQBa0gM6vi
tJrm1l0lxKU7hj2R6lJ7+oMVAnmhf8nsMe+Fvfq8mGfMnX7rwurkgvS9zJWG3vMg6HL3MLyi4yxt
UY8cwYHiJtx6PaIGq7+fbGaPL6xOcm2mgAQrVllr3rSPjihsw6W5rz8zETdH8cLEJMRoauiStvge
CZSzEz/C/fCQH307+zyCg4SjvK1s/708IDK5rffpvngEAfx5sXA3F8rhnZHHpIBBkWlwjY22Vgsx
BE3wKNtPkBRs/R1CjJtTtlvq6sweDxJUyF54ud0MPWdFitxdjyljsFZWgdpT/7OGHWTBTWdX9F8z
0+YRCp9JVgyBB6FOcjC2/lHd6GfKZn8Y3ZYu4oU1GZPQnSDK1soIZp0b61imdhJ+yZaoR8ZwdeMn
F+uZHIDWSuOsLTChUsEeQbgjEu7/Aaq6fUCMNwJ5mqLyOsIhrnOoivHN1kVNhj6Odba+jC31bp8g
EbW1dpGtDhvv4/6XmjnZUGKIqgHvHn+fTvF4AmyRpl+4Z1eAW0jw1ln/ft/CDFCMBE0iIlMq5CU2
xX27ahU06LO4Z8m3TpHhr4pM4njV6VsYD9B++EjjfdcQ1GrE5pSKo+a7tfCknvEQBBaY9mMxDB1O
5/A7NqDussA9a6gap5W6YsZs1S/W8cavM/ESzOh0OiTKePKUHF2G6a6PEbQ/tYoJcUGw1rSzIdEB
GOSVJC7xmsyUtthYQ6JyaMrUgKcpsJVXhW84nOX/ZICxjT5MutM39cZ9/k9Ppa1W/6LmMw4BATIB
966Q50+ich01clSImnACSlna4rBGXzZA5XEtfEtHZv8N785iF32g7HrfkW4fThjG3h9SferdE5go
4K8izxE4Obcq1OIyu5sVGz37ojmv9w3dngmEbKkVACqg6H9D3x9oZlYaRqlBGCJu5bxHLrFfyAFv
PQV2ppHymG/HUODUU0TJtcKwMvJTlTqSzSzSxnK7btV7mryqlPrdYX//flFMkyg8PUU6VNPhoNRi
xleofNo0afIkesJnvR0WXra3p4yUlkEnnoG0RiHOvQ5eSSB3PNaT/GQMzkOBwp+fS0/IHkoLjjCz
ecyPGGPjhxFEnuzXduoykkRBzlXIbFFXh6qzRz5Z1V/lTkfnVFqCKcz4HWVcGpgacxFjG+janG8K
TefXinoW9vlv4Yf0WPO6qxiTWddfu7W16w+0u8N1+v3+B5vZTXAJAD4gbmY/p93EVgzcyg+aDDoh
NB4FeaMkztYNyu19MzPOTgOAaWz2ckRQTo7zYBWVpUdJhshhbCu6iyJn9XLfxNxKOFB4hjT27ac1
iCookfCJXVQqpS8tQqeC9K6X+cJnmjFCEQc8JgA8mMSnpTdpyJFHDdX0nClI1KIIlqAC5HUL75rR
ha8jPCeWuxk+eY4vhdJrX7B0r0w8sUnPfWseRUSQa8bVfTSn+kTeWfHvTFqK8rfeZ4rQ4fAXwDjj
bPe1RbmzhDgxh/ykZFZy6gTjlxCp6V60nH0dp/Lh/qeamb+4Njdu80URRyg9t215tp5US3jPkFkM
s3pV5IzDF8MmbdwPJAI3ZYXMsfEcOhaTp88WUnGm+zOKmEuQYUnpqlMjJBtUOBEaf+/6eu2630yg
/aoLQVFDW7QYdvd/9u3HH381ZxSMgXJb5dLcDIBBge6Vntfv0O+Hq6xxHoPC/3Hfzm3kwc44BEvL
mRtiimZ2o65wM0vvznB9neq+P/hC9mgWKnJh6AUGmroQ6WYw6RjEr8laeBfQU7r+HCKjcoWnuhni
pg6SgIHAWFaBClSad0+F624Ns+0RJ3d/+U3202wYNbq/4Fnvu7AvX9tvTTU3Us8vzlEcHXw3Wic+
xRivseWm3d83dRuIxqUyDs0EK+Oy00eQ5od1KRWyiuArmoJKDbOAXyy490zKhBGNs4RcDqOP4uT8
6kWJComlpSfprV87u9geIm+j+ijYMs9p7cJshQRapG6C9mlpYGLOR0EoUFuCvJCbeJK+DP7g8aZn
tDmMZcTm1X4v5owdR2q0wAMwt5GXhiY+g2pp5FPBas+CUwmrsKB1JLbJQiCcOwmXRiaOkRg6TOEC
I9SlVX0u0njtZXGCFLJrrVzF+arAdHDfPWYNjvSL8E6M6efoqReBqQmMDJpLBT7a4pAaJ4UnRMSU
amNIGFxqUc1+qwtjEzdpG8cIYHNoebKgwluhhLbuy5QutVZ39v11zTyPxkveMkU4SWgaGZOFuZ0J
V5cZOqe4VbZBDutK3YrARlBwcrWXzA9ek1Qz1m3lH7KhO8i5fkyCZuHwzS4YIhbuT2q8zB1f726u
RS7Nipi5+07fpGnhos2KrK2vLqBGZu2QgjIAPDZAzEm20bVG0aeO65xyUfjll/q7okbvvqD9j2Ym
y8k0WWiSGDO1kvHCPKnVS2MtjfcvrWX85xceKYdMAcW1x1ri7jWEQL6NhKdSWVJkmT3OJGaQuqjq
LT+iVRd+HUuCdUrdFzP6RxJ+LzjgGHiuc5qxvQZdAISUXKFTcFMeRpaVSr5zaq1kD4v1yWUIXAkT
fxXVQbpWB2TKPTGgWjSY67SCb/X+D5jbx0v7k2fDEAoiaml8LFX6GpAmtPLnIV/qus2Fj0sjk3p0
7Bfo5QwBHlG1X4ROpoLZO/uhzB9UnQnustvcX9Rtoni1qVNKBPjVgtRsIueUWGq2KsGWcW3GG6Mf
PgVWvXFq7bPapeH/tpXKJPRbrhv2bTIeryRFLAJcevvNK2v7/toWPtifadYLx2csSsjSGo/M5fcA
1Wi/fVMWWTtnPxiPrRFnDPRdn1yXeS5UoBRMmOgQRzcUtGY7Jd0MlfAhlAi+V0NXLtwwcwcNHgQK
VRRTgPdOznMI7kKreVmcCutDin8OS9SJsy5x8edPAn3oeVaKesi4bcmm07xdJIMHOnntOQM22EIN
ev8zLa1ncokJni5V4sB6xM5/8IQSeM4g/XPfxvibb2LHxZqmZxfGoXLIsKEgexsYkAjKe0f76AZl
f9/Q7GL+XP7AjUgPx39+6XNxl8s8fqwTdAgvphs+o7y6sJYlE5PvLw+WIPGss05q/qNmWj9yPv1v
a5g4QNQmJY8UNksonjT9RfJ+3f/zZ5puBJ2LTZp88aE2G6elxXCKf+sv4qdsq3zvxFX02VhnkI0d
5MfsWH0IG+t9SeRjduuYVYRSkmfRDYAiLVqZ+WrNOnV6sQ8q46nohoWsdjboXJiYZA5hDLzXL1VO
pxmsBliprfxXWf993iBRjeMVyZCNSu3v2suiumtFPTLNkyOn4HWHTN1AgG1uotqv/rokTSl8pPuj
iiCSt07WA4OqZeWRYsIFV6+luNzqAmKs1iI18cwJRasIKCDfBaDe1E7SgJA29do8uZ/GKZT0JWRe
gvaPPU6HxG8j9T2UQAuhZwYaAeTqwurkuBZp5QmyiFV15+/rnSSurHgVRE/hR0Dt9sPdKUfJTrfR
CxVqpXkptd0S2HRGZeH6J0yOc9UjoizL/ATnydnJ39Rj+9t66zYd5TtvK72WT+Zztree3OcRsAyd
lrNytiOjT4XEQrIoOTfjvhC9joSr6Bsw0jHxrLLm6S7qhXlKvOK5zpSd3pJ6uNpCmKRXdBuRR15w
Sm10IEaVqmsXdjW6As74vfkZVX4MnaQO7UyCaPbshl3CHJ6GHkEtu4p4bJtBf8p6IYp4uaGcdYw6
y4i2RSc18VtueLLO/564+rmM0YZIal2LHwUmnc21WVFN3hiR59V7t4Zge1X0cK1s+EWodfQW5KAr
+OcE3S7NRqqiVSjqffXoh4bo7JKoqbO1IPhqv0bWtdgmai4k66Tym2YryUGr2kFmmvVWNyMkR+LG
8Mo13COF+xKlailxcUqRXYllUkmruFE8ZeMYyBttrdoU3N9aMCDo3utJvC+lKIUIwXDdeF0oTZDu
Wy0ulceAFlG+LTNJaH+YkVFY66xKGuE5NbUo3qqZosVPGfplTBeppd5th9ZVJcTtE0nbu41fR2sQ
8a1sC5msI4zeZeXXPJU9iNiRFuzXYCtlfY9gaG9ts1gLv/peK9q90ubfuyB3pHVl1mq3lTvXaDZy
m7vBLjPDPtxLbdSIa4HJU+ioNUGWnytARjtd9xPjTRdc51fWq7W71/mfB7RB+/ZNll1ReoqLKra2
TdwxaB9mYrGFnr5xHsw40BEmq7yq2qiOJMhPsZWE8srSkzTd556KVpIgJF7zkqSNR3Wn15hQHlzR
irLNwDtOi1dNEqXyJ7kvAmkdxaJSr4MKXdd1VTrq8NqpyZDaakYRbDNogdHs2t5FTjGJFAM5hqRT
mQVQfSr0tsU7xtiKShQNR9pkQrYpkEhHErG0Cm/VRmrYb7M+GkpIXktjfE4ZfnRCXFjxVqEGJ+RB
IFH63lpB1qx5ekX1qgoHoV1nhdU1/Co555sOeabaUu/yBztg6vR9zyivdQyA9A6bvHWD9Jh6qAg/
JE3ihzAeu7K20bzCZD6mNgpipFVCMYvgidmsEBNQe1sz4qI4aU4aSmuvSINu1zBK9AoVdiW/i37h
00s0ukakERFJcRethFTLw0MOpUNrJ3g49UIPPqxjQstO2PGpmno3DIkaP+pS7X2PzUy2nsumVNJ/
PLfwkepOzCK3UZ3Ik22vN12xjyteXmsGEmJ51YhwI2+lsCvprHsBICW9KKpvDJPVMCXmRcwIaqJA
6RrFsljYqRm5w1pPvaCwgxZRyp0kOYlvpx0dm10MQ3m0lk03areBRGx4HtIyUp4d0/A3StRHazXp
2+G5qZWofikdT0wPgWoWv7lVyGO9gd3cln4gGxvP1/0l8v65ih1vUq5joIUjhcskaYKhIlTEXjdO
qd18KUGyb0EW5mP/5afobspDckwtxv2WYERjmJwktpiFswKJv1FVbGLWJdWUk8owTqaVMcfkwiLR
xGgdie6+zYxPrZNCc1I32/sZ3MxlPfaZRjUEQgQTjtfBWysGQYQN2zi52pfE2FVhvgqkp3pYaqXO
3EbYGRMd3jmAiCaJopkZjZAy13MyOmWD9PWz4Ld7T/Dsf7Ec2u3AMylg3Ci7qq0gZ4UyGKdgOOXR
j9r67aRfouj7fSszUFD2amTxh7uMF+OU1VhxVcvXy9A8Cftuq/+WbekBhFK+K9ewFiF7bzHRIuzE
yk7f5U1gR7twCao4t5+Xv2Cyn5HLBw0z1zzlqCMQAHde69qqVuzur3TJzORul3xZ81KDhWpauqkS
ayV1zkaMsoXPNtcEutrQiRsqFDzFWh3trMRj+Y/7UD5Z5ouw1h/9p8JWGNbJoYGynv3fwdraRPbw
T/NUPPlv5T5d+Ckz2czIVY3CEPI7OOukCtD0VlX+H2lXthu5jiy/SID25VVSrbZV3pd+Eey2WxIl
at+//gZ97p2uYgnF6zMPgzOAgc5KMkUmMyMjRonYQR3lznMT5fOX3s0i+cBFKxjxsgEAVaBMw33s
RlxCNwENloBY8n5O8gfc/YKXxQJgECANgApQ6kWTHE/Y008b50kWW6NtBZ2nb6rnImi8yrN9KgFE
h6vKJW5fgYxOdI4tunZ0fHILOFWdEWodThRHuZVkSAgNIjLVBTEBBj/5e0JzniEjMZD0wYT5q39V
Xvtr/Ul6KUbXvjV9Rl7UPDaf+traM1BK4Zeb6koEoFv6Lo5/AZdcz+hDVFaPX2DP0zZXzPc2G29n
0Dlf/vy+K6Hnl8JfT7k3m2bMaPOCITRgQubto+pZLr2yV+QXJls9YND3Q2AXGPQH/NyHWMXGfkXm
WzzGV9VBPPsq2ln296OKSDJPE659/BiQEfmD+gwkl3vZX5EFtuxHFjpFjVsrxbKG9hXp0RIoK9E7
cXHnjm4IzoQEAGaLN7cVxDvQ8A4QJb5O98kNfSXv6ppJkpZe7onG5Bbv9iOj3OeOZ03fjDWuJd2c
NsrkbOZehdqdhdS+Ia4+ZG9NOIqIBNkVwMcOqiNo4qJPjTI+d3bPptVn6Yjt0q3iI3X6a21wXtqk
eqRGvlfL7vny3i2ag+w4ewtioovHXNDalKooa61AoiFkZ7T8V6RMv6zO3Gqdc6fq/6JjBqTKf+w5
3DnThymAJMweRDZv5RBUhFCGezAIEfi1FDCgz9eYag9IwXmMESXRrA4qGoBd1EFMx5m0FWZZLE+3
UxHP10L4o2gConu0qzAOxydJqt3aY2c7ZuAkkpsXf6zy5xwkeKdD9R5jvxgFsPmKM95Jg65R2ww0
kGz1U7NTcrq6HAeLThyZ4GI9J1o01olhBgg5vEsgYzGI+jdLKTpmcDD/Ce2Kb4zs6TlhhJg/QuPX
CP6hR6685olubL9esXKK6pJV/qT+GM2G3BWxjYoWVN2QGpyaVEPJzstOM4IeFOpuXJTlNYCSmSDY
Fg4KNuAGdKiBSQL859RK1VVDB4SFEWQ1/Wia8Q1SJC9RmD3ETvqEgsENxTSU4EhcCHBw/TDJefBd
Qw+Hy70wzK91eGwbQZm828mt0t33RJCLLMWECZUACKpgRgIFz1O3kjmqlapsjECTOwg3mWj5kqoR
TZ4tWoEgwTfFNBjkuC2aSsUurFiGI1kIge1Q+oM57PTfrBYGESEfBP4/IKZPXRlIpAwUtbCAyvZL
GI5XVCY3JGt/nnhDs4dBiDG4xwydmjELktUkonogNXs9qf0izfwkHQT37dLWH1vhnJFsMmskhxVF
Ojj9n7J+NoUQZbbq3DUEfAugZNgQvJV4FEocy02fACcXEOjq4gULvAbBpQBhcFxIpmh7lvBLJ+a4
hSMx6eZZjfSgmHf6cFMZ8WEe7+3sep5usuoJHxhQbCKWs8V1PPKRW8dqHvPKKGM9aMhOH+/m6iPR
tZ/vFQ4fyNQBzcO03bhUUNHT1ARgSQ3CInIpYlt/tor3n57d0IlizwVIOYHVjx9lmvI4HCYaM1K4
YWeF460CFa7LJs7ThG8yJTZkCxA5gMGngS0nrZpW1lAfprQMBnU8OE3ySAxyHcbJc1wBiHXZ3vnW
IPgAdEFTF3g9LOCpvSIz7QGdyPpgdECztihDuXKkWasSc0Dry6bOIx1UbSpUF8BNImtnOHUpSxtb
C7v6YKfQ+zUiaxNrFRwz6EcRyY+XjbFT+fSzYsQdrFeNuju6k9ypbRvVlEEisTqUoDkt6k8bfONy
VF5Lce9nCW5Ep/ZRn/z5amIJdRMsZrAJBNHpalYhkauhruoDHgPJ8zzK1n2Uhm+5PCqCc3YBpYTd
wo30j2QreE9PTSlO2GYyhokxz9fupA+omkIYy7ljTPQQQBBYW9q6Y2NclGgtMsCCGbMmEuCVcwMl
Yy+s7MYdklaAxF+ISByGIMzATc/+D/chAxGva22h4oWm535Ef4PX3NNUEaHXQo4Epop/huVBqgqc
/On6DUpnYRqyqiBhCMm0BkhZ38Kkfu+iIXMndwC9uIxae/z5nXJqly310RuOqA1RSQW7BarUmvSG
SwFMv0+Xo3+huHFqhR0zR1aoEipRkcDKfBigc6lsHcttrzriGhARlFEhKjEQ0mP+fCcwzHaH/+6O
l5VLZSq7Smp5hmGWehprCLdD66TB1B7Y4DfdVjQGfZ7TnPrJfeZmiV5FF5bVgY0xRV2FyYMHgUfn
OeeJCR44xDBag4lOBibNetVvH4dNBZK72XLt63alrlW/vqufyJPyJZZjODMNbCzklhgGF6+rs288
VTBxKWukOIRlsiVmv6tN0O7b7SrUK6/o0d2qRLS1Z18fY2uG+COTfUdFncfTz3oTK2oBPL0c3eTR
r9oo3LITQFXPhzw5I1yQZErddB0FKw7ULgvwY63oc4tByzZ3+4fKo55yP7NJT8ZSsCNuGN4oHlb+
ZrgStsXPwpX7JVz85KYGSmDGz9Os4tsmGHfpan5JN4w0EXwu8tWP2VxO7Gl8thdhBLuzUtjLjNp1
1Dst+fkgNDPBOE/AeAfsFJ8IzVUTDtCIAEvWNQEXj+5BPeYLjbV0E173tauuwytddqsPR3Djnk/R
fxvGA4YR1qBjwl0SIO2QRhTdwX3mV8/kU/OVq2hbvc9+vsb8LMT8ShNz2NOWYhTOZzxPgg91MXQx
a8ImJ9FM4QdOEmvMWjDZgAkIYhiQUe2C7hdkici37V65Mb41GkT13O/76OTEY24fmeXufC0KNSUp
nBwTorKneqbnfIS3jjd6tjs8trAvePqcZYiwh9STQeJYU4ofMlQpjZPMnvLDbIUAXeV4/FDtoRsm
ZRVq4YakmbCewPJz3kVmkL2FZDbNc3qbFC3abeGMnXUeFIBQCZjQ+qtyVT4Xn9pXImaUWjj3QPKG
2VekFZZ5BpGhw0hBVQyIvL6ZVkAy5O78EbZ++KgEQFCihkF9sp9euhcH3OuOfzmOzq4UrO+xcW4/
i7yYFdr2+SHH5ZXgmCeiFGDRAmPnYgwwbPL7dDnNRJ/RnapA6aSb13mf+g6OwMtOLEUlsJj494Ef
h/ogn9cbqWUMs6NRsFV1zyyxMf3ea67nFZv4lsS0Tuzj5kIEDyIMy6MvBBVC/kHe2DExB1uhGH2V
vXSbHZhQkbUBC9FGxJJ3loxClh5zRQh9UEjhrcedM1Y5SglofOmhtqWgLDfRpwb0ymiFgg/tHDMF
QxD8wvWPsIeqFJeJJqlWSWA7oYfoXd/noTuvwVl1M3kpmE9i/zfYuWvbq3bKuw7ef1EH85w/nrPO
xaEyj2AQzmG9S/fpc7mjq3CnP+aTax8y09U84qa+kMNmITRPXGZn7FHemJcJTfQWRvNrErryu/2V
gSOkXAHkMK60FTAcZC8yKrLJnS6RStpBYsvcRC99fV1MoeBVthQwFuYQkalBWwNgr1On9Bo8zO1g
Zoe5bTZgWHRzrXYlo3/oq/vLn93CFQSdkr+WuIjBDaTNtQ5LQzM9Kw36T0brFYYoMEVmuNCI0ibt
QIWcgXMkzfaytFI9aD/dmLvCcVvbM/7IjZ/f5Z7oGbi0U8fucdGh9M4IfiML7g0oU9LILWQBqPT8
WYaoPzbBBYNFjIYoElYQr6Px1dwrfvvQ3LTAdmykm3Rea3i5hCtR9fqcAe/brINkG3U4FHfYpXsU
93OeWGomGRluHIC5vhiZuw66XO1dvRJxxC4v4l9TXPKraA0mCzN4WDSfRngbkbfLMbiUh2EJ/xrg
rhfZHGOA5mAg/WPi/lTfh03+QB4AXakKr94yWfDot3olvVG/+/8odC2eXEc/gK9haTpNiDEjTNQ7
pVnNtU9xYEqryp8HP22238yiQvKv5W/iP17zt0KEylk6a/AaxXpfS7rrwagf0yH9uLy65y/r00j5
br4fRUqbm70dG9+Roq2t0tdNb3ZZfguwme9JlWtu2ydqu6JTUuQfd7QgmSh1u8KiajLm+jQ6/pkG
cjU7osr6eWGJOQjQBcqBUH5VeDq8ppWHLHTgYLuWa5fJjLVbaXQ7H/u2Hq5E/DeLn8OROe6Dh3Lq
0OE6zw4OehNe7FS2CwHd2Lu8bSIr3PfdTDHQYzWiAyxYLpkLwEtFo8EiE9x3DcxmD5A1TMTU8uWy
d5Em/fgiY2q/3wmWxgTFOS+s0rQSmWjpoUVvtbQ68jsb2vWs0jQAFEJUIjuPONArYALRhCS85aAt
enomQuzXrmy9TQ9GXj9hmPwJTEnvjUKfL2/Nd6XtNHU8scNTE5VRJXVZ1KV4g2vrqnHnnbFVXkK8
Mn51T85agUjbP9+Xs6GfT31AweVlK16lb0VH80Lss5/iIPjB/AymYO6Ci0q1jTA4gwX2e59x/RSe
c69jDrlYT1ciCqPzgIEV6JeA+AnN7DNWE3A2mnZiyOQgSe1DTdvb1mz8y2u7tIWAamGSUIECEXrB
p1sYhslkmGNL8JZpPLW8RznZbcnXf2eE+4J71ZpSJ+3IoU5LL4578KVM60QTyfct+cK4sfFuAivo
WctvzKxqdnIlAWXQxxTfpTUScSEOcyH/QAsWWSJgYSDhPgN8qrMtA5IsSUHtj7+lQ9q4MWi4bag/
1pkb31dQfhPTxp6PRoCO6cgqr0zSWgnFfAusNqvRz9/ofbRljId35ODcu5C761z1zd51a6aQSsEn
F0OtwNLcNHcHCa85EfXiQoHu9PdwTyzakdY0whB6EJtwApkz3XyYFMMq1lW4s7xiV2OCydloK5ZL
ZKvkob4BAxDGDwThK9oNPnPX8iIjCtsNlpaVawfsSX709JLspE27iVMXUpvCkuB58eHUd+6ihdR8
kUcdbIJfYQuLykcEItF4K93/Hj2kFqsZ3KWvqR/e2zHmEARH/LmuNhcK7NQ4yi8qQBXBaf/tctes
swY8m+ZX/TBuWQUNtInK5Da77rMpXeOr3giJBdmhzh3GJ5HInRht46iR6XzvvLYGL231q3pC5tg9
Qd3I0/bDdby1t9meHqSd0q9Ei7+Qu54uPneWhHpegGwN3k+euaEmngC/VA+g9rWZe1O/NcCcXrvl
HZB18hZjwv8Pfmq2vWcLAM4LkF6AMelMwcHuS3AxtViA8GYCi2uyojdQsrmZfOLKV91W+MxXBfY4
j4266VHkgD3Q/0XbbE035VUOwQoMg0FTOpiExbyFawfTdFCnAIszaGx4ujAj7jDzOLEdHprnJvxl
joYPvI7f9KlL7TuSfGjyqw60JBvGUKH/aqyNLn28fGec/wgNfXQN/W0G5sFPOY3ybDDNtBlaKVDz
OcXEiwnRs1CUwCwa0RjvG/B954AXcImFiRqWUqDlGQg+UCCiJWY2/oUnR0a4nEwbik7pWnhiVG9g
GXFD8Jf8CwuYFcSVtyTaZjZJ7VAJbiBB3lPSrRp4c9kEC7LToIfWBfIDcE6B2epMCR6ovr7sIxmM
Awr5THPpCvjdnZZgCM8uf182dX6NM1PoTShYDQApuAMGMk5aWQ5DGCgQ5Omf83Kja4L+0pI3KBCy
URGGduIr5CYtulA2QOBhTKNLwt92NAFTk7qjLcr52eby63Zsift4uyhvbZOCVIBGkjfGo5cMjgts
gAcIQCdyayGcUcLSgD2BECKK/9wDI1UbGks93EqH6iGOpjdM5IuSrCWHdIjqseYCLPGg+LqRRglT
WrBhqdVdYtjxvkjn/h5NhxZMlFXtz0o0CiZvlxxzcCaxwRd0HHlgmgQ8RoEqIKgZkjRam05BINQT
ipKahXIuCOogbweCOoQFGIdOz5wGjLllD1FfpHb2xn6ft+VWmUHRPXqKB2kM1WW1JeJhyqoBOlx4
0C9FJQrJQIUw0jWdP3ebPGrTbMC8tLph9eR2x1QD/xFp1sH8uhl26lYSV3TP7zN4fWSWLf5RPhHK
JR0GZWZej3jSVF5k+BLmb9Bf3ZSV69yKkralEDo2yH3gpjXWQ9vK8HN8jzR2f5jQf+wwHi5hJrX/
+fGLb8EyQBGugwOMh8HQuUpLRwdFuJmO6k61R7ot9WZeXT60ziMUFFiMcdBBt+aclDUD6ZbdpKMZ
9Inu5lbuKtHLv7HgoMuA7w6dL7aqx9ukdGXZJJ0ZYIrAG+0HwOEFZ/y5DwxzBYYtIAlA/sr3hSXI
pDSYHgAAPZMeLJ0cMi0RlB4XzvYTE1ysRUUNKSYls4JMMz3AGTB+ed2Om8srtVBehCM6UjRIf8nW
WQJja9Sc6x5W9I28qiU/r0AyjMkd/Vvixol2EdiaMBgqssu2gDvscfLiwf5NCIzb63SLWrPADGcd
sWETSNy82rNHwE6G9oi8m/fGvgtd7b2AluRwJaq7LxwdsIxTH/B39Jp55sm8HUhekNAMVKnzdfLb
jn9hpd2w/xQs7fnbB0sL8lMQIDB2YL4z2Sc0dxLMCWBp2930RH8pEmhkqWvcqw/tSvGU1XhjFPel
emUrq8TYFC+Xf8B5jLKPCx1mdH7BWmGzw+zoKyCk0lNVUkERAFyIorxLpQCmfr6H0PICRy5jdEYr
iIcFYvqqadsew/iDbLzGnem1ZbIyCWRZnOLdyIvdZX8W2rAoJX3PKjAecajinTo0T3JctbFmBQqx
7kwA2mjouDNk7EvL9AAKdg2TelbznANTlwwGJvGvQk00sruwqqg0AeuGHBIsibyaiqkMmP8vMVwK
XcydmvV4SYkYYM8jlJXM/prgNi5NYqWjFfwslIOayD7RM3eS8FQtcwGt6EIB/tQUd8iYIzV15Nzw
5mZem3vNLw/RHV4zu8bvrtVrfVvehIHo9j7/MGAUJz/ALbi8z2jAqZSQfKipFahyXwdW0udXQzwW
OHuawQ1LK9+MZAJZl0lFpEFLKwsKF7QtQS2BVxt3nbapLiX2FFsYrFCTrxwV2fcZplZgAmi9vCrB
9CyI2aVwwTkDN4ECwyQHV/ctzVqZw6G2AnmfbJv4QWu8/qrye+iHpc0muyORVxaeEL7Dnnynxyta
Dn/N8mVgm0oVzWeYJbvUdBnxv+kP6/Ld2TMxUmGhg315l8xxX2ZVFBj4SGAua+hHnX8WHXALeX3b
SqavkNrNwdDjDHsaZn47WYIgXggnyG/jKma9RhxEnPEil1HYqrCpcV5ATAHgrOFtqqlX5WXkNsXs
Zxb5NynMkUm2/EdHK5tkd2Y7sYIp1X3dAMFI+no5cM5vf8QnZnXZJYWHJA8dtHtCGrnA5VHGkRcn
ByU6JGomyPeWV+6vEfb3IzckcGAYUYgZsL5+BTepFw6PHX0L9dhtxlva/Vgwnel4HvnEfQsKKMhs
qWE+9Xj/xINrmS8x0f3LK7dwKzHEONosgHNqJv9gLUZD67XchBWtm70+1b6cGqAnpekgvFtkTzRs
fl22uLhXoN8D+w20Qs+SQTOyp7CDGgWKQL9APbMzh37tNJUg5hbOLvhlfavXgcOSRwTWOaFxBObQ
oHJerOZOso29WedeU4nae4tRgRlOYP2BqzoT0eiJA4AaZB+D2krRdxvc1JTeIiA9pOoWF/sYaR+X
129xx/4a5A8rPc1pElvIyLLybYwtnypKDa4Z/boo5w3Qe5vL5haOZJDu/cc/nnW4oHMsOTJST9UY
VmFl3Cvhj6czWKRjZgG6kYysiO8tGnrVgWYEc4lyKj+kmuGWs7QxQKxD6kkQ7othgdF+GfwQhgFb
p99w25CEWBVMaXW3rUNMplYOOKj3UfVyednOJ+HhFNP+0y2Q7CPvY5/B0Wkhm5GUqWGPbdoV98Oq
uIpwTmyZepXqxV5zA1Id1tCwoAHfvVobnCLg1RZ4u7B37EODZB66a3ixcEdIODZjIvcKOE8jIDDI
M7JewZm4EIwgI0VTjAkXGFjYUy/zpOqVzqi0oM6oRxK8QcwV0WovtaA5mL5fXtMlY1BMRJaOFwlq
hdw9gudBryZFpgXllNBDW05D4aZTqwbDYNerLCHlgzYa0yDwcSFmwPINxUi0M/FKPlNLyHPJpLGt
BhhQ92jyOzZ1l5IHR3q+7N7Cbh3b4dH+RaimeSgZahDlmkuza4uKGLwXmlpA9OPxigcwWsx475xu
l9w4BIW7EG8QQCX7Xf4wvpi3022yI4EGbeiohSCKK0pgF17NhsE+cAQKBFHOBr26SS8zVOKRRyJp
Hu4xNguMExRFV3lQ3cZ35Eto8TxS0ERBwCNrRnnmTC8BY4Z4ixTfVALzut6pKxS8ruaregvJ3Wty
b66z1XQV3gtHUBbtosjnoAqF0R6D/f3oo6+zMEO1EfUBZFgQsX8Opw+attckN2/ivv7jOJDKivVs
O7S9mw3vRVp5XT5AozBtY3eGOI6LMTUvklvBQXB+52IEUsMhgMllhqxhIX70uyQ1K2YTiOKgrip3
Tio/KzSXmD8/DU7NcO5LdKpS1UFuWVXmdW/YyFnS2VgVXXnfzWO2bkA6cvmbOf82DVRj8KCGghVm
f/jzBwW4uOobRQ9SHcKx1jonZF3rklsmn5cNnV/zaBiowP3ajD0Riq6nK0j0UuogBqoHdIpvlUoB
DIoGcfhQRPmVXBGvtibBscOOztNXAoYjMWOMOFbADsnvmV1MSTymlRpQqd7p+vxbQXx4dhndN429
BXUd5KBAiucSNX+67Ov5pC78xOeKVx/w2xaqj6fOzkOWzOokKWgsOdDlU5Vtp+U3czF/dGnzRrJy
3Y7J1p6S+6GcG8GWLvp9ZJy7orsa9aZiJGpQ9NKTqkDJaEgBOSBS4rZ1vots4y0ylXXCWO8EfrN/
+mzJoeyCIxK0n6DoOfU7bclkzrMNHt7OUT2H1HemNL1TTN9HVXGvzeS2yOK9HesbMHjc6UhZ3DAF
s93YVw+Cn3J+GSBzwBQNXv1IjM4ojw2j08yYaApq55M3rRgSJIKcdusiN/fsLZhztgKLS84fW+Sc
twbS0zmDRbDXWQeaGV9VMsxuD0UTaAbUoKTPVL9MSurmPQ6qqU9kb2y1fkVo/SdPJcFmnH/ZbIoV
n7aOpyqeq9yQKdETOzNjQwkiVFgTarmVuS27wqscUXdmaanZbAkquoArnY2YEFlO1V6flADKcXu5
B8RxzpR/80mxVgHUlhQ8Evjpq4L2kqoUOtyZ9du4ncLNTKrJD6UMB79ifoHGEhVBMoPL1sh2oA4U
PSeX1pMVcm1o74C1gK/BT0h9VZnOSiDJEk4RCK3J+nYOr1vp63IgsUOe/4iODbHlPrprGpTIcrkc
EbmUfvQydFoToFbSOzn7Fbf/Zu8g5q3hmkcvBnXAU2PSoNj5BM+QM00HCMtdRV28u+wP+yfO/Dky
wd2dJMHhPHeJGiTjk2rXbm2Gnj4o68tWFlftyAr7+9GqZTqof9MxVgMNoIR06hGD2rUG7swJePpI
VNkT+cSVMurU0qs5Yz5NqqdFlm8bz50kolJbvEcAY0E9H5P+SNy5b5jGBNwipamARZteq2oaANix
rnDreLM22ah7z/vByVZVPb2OM3D9l5d06bsGeBT/HJ57TGD+dElRzzPqTAqVYC7td8idrVGcf7ls
YvGjAtsIhuHQCMRnfWoizQpj6qDiGKj9u410R5pHT8VsmH572c5idBzZ4c5m0MEC+43nbNCYpeQW
dfFEu+6BxsojjeqbNg8FvYrzbAe3z5E9LgFQ6lpHxR2nFfKpWzy7Ohf6Y59FwrS0KutZlkbqFd2P
KXaQdlh4SAKQii4M4uV0NclkDWZp4fqNemNV6cYVat+Wm1byXpvLr4SMuVtqqmjsg/ly9n0fWeWe
sEXbUNx42ENjsu+7Nr1VtSHQxu69UPTIlcNun9pT5SVOu6ddNLAPcz12xo9pOFluiUc6eySB60fl
ojWsCyeMchW5xzzskmLcFZJ6m2r24+VIWvoojs1wp3MCohK7nnDL53m1s6v0MUH3QZDBLdv4z9XN
cwqFfZWnkYQVTUDzPNjZPp+j18tuLKD1TtIDPvGfEjWhBfMj1mvbj0LlRov6zQh+adfK8Y0ASQfu
ZWOMXEsrVrGa+qNR/YqyPvWipHsrsvRDnqH9aYCyBZXdvSN3+56Wo5eOmYj5Zum0RVAD/WFhnt74
phI8OtutIemkit2IDuRToqwwPTkFZ0CnSZ+XV2XpmDg2xH1AoKuQ46lRlKBHeDqQT5GteNU6gTLc
Y7re/++Mcd/NjDnIsi+RUFh97Ntp7WnNOwilfd26mSfBdi86BkwQqxIgg+EJ8yzFiZUeGhZBQiiy
Todc13m8wiN29qV0wmFBRW+BZYuWjReQjtE9/vXlOKU5yCqSwsaa3+vGup3HdE+G1jfqMAMjdC7q
fS1dJbhE/mOQ/aCjIJmirm1mbVAwVqp5o6SiyXdP8bCM41CwcSwK+AOPHbIgOQGf2dl8bhLLCdrB
sKTX2Q1mErYJaE4iO9kNXX2ddJDRLJ23y7GybJJtnII6Gl61p87JOdLbGK3fYB4t8MiCeMpVp/Ae
iiTv0dCGbqxCEgAU5M+XzS6uKRz8P7PctRnnhlLJBcxaYfQbiLzr1Mx+h5K1LfTu/rKpxXjB4wFk
rmjtn1Htz2M/T07cKgEB5smVyLjOJlwW9ZBObipJh94yRWSri94dmeQ+wCbVMr01anwU6qy5lhRe
yyN5DKG60oIC/bJ7i0cY6KFQjwBHHFAFpxsYNtRqSN0oAa0mV7Ees/KrzQVLuOzPXxvcF4AJWUka
HPhTsCZo2c/Pde+8SFS7GToyCu4okUPcUTmOTVMR6AcEtNVWdgHx4upRUURbJLLCbRGkCYhdl3Bp
knCXX5nOIet/jDhlNSkIOADjAQQtP3xY6UMpmdBkCPp48puyfbT65Heh1JghpUSAllwKcvZAZmDG
hd5xrqtzQfQcQQ4sWqRlvq5+dpBg6Waw30SCM2Np7Y6Nqachl8oTaLyHUgnaZDKBpe2/9LF5hKyB
IOyW7aDEwHhuUNjj9sjGkFLuzIkShKlxa07ZQRraa3AYCfLMRTOo5iDBRcnyrO0JyQJrymSs3dhh
/k/txh1ENgK5RCLw80/V0Zj6MkjAzhuSlVmPfQ2BhmDClLQjvWEkymcaG5etLHysAGw7BmCz4F1A
U+F0d8BPWA34iOQgSdBZVepXpxuuu1x5HMJyd9nUwsohZ2IKMjh60LTjAmFwrLGt4lIOdFC9Klr0
Z1KcNRKF7WUzix4dmeES8KGTc2mIWznAfJ5XDuZHPWpIIUfFgPqT9XHZmMgnlkIf3/ZlmvZ9XMtA
deK6qM3kppvq+6wsHy/bWUCBgcULIqN4UQEihfA7NRS2XRLrbSXjhWre2I60cqz2Nqlrax2Fxb7V
i02iSJAxAL5Amsy3eLBMF2G6M5xMADxZdPnol3AnLsR+60IeCzkow99t9qoAFW8nohmmxU08MsJ9
zGrlSL0i53LQKXe9daPj/Tgbr2MsotIVOMNjf/WugycOnGn7V22a3HF67/D0EGyewBse9tlM2TRk
KbxRNzroCBR0rP10WI3b6MbBWBD4HWJ3KveMimb1X5rmPrpMcgotRAsNZNwjeLge6ZbeJfvQ1335
94yZhnsmFWWiKiu4YhaG0E4CVuc+wyquOkmL4TMIutYDpvfpRiWQiaoPTLyhWxswvqUHu1zBbUVQ
Z2GfHZcaH38tvPRp4pT/a3w2rqn6kgr5QBZ6oafuscA6+vCdprAqQLBkQM3qneRast/d2Lt2NSSu
mbj1HX3Iv0QwgO/HyiW3WJwdGW3Av2uMDta0XXeY8pz9+gHYvfalD71kF98zKn5yR54Ke305ipaW
E7Bv3A7AW7CW/andXtWHEEJLuCRCJ3KnWGncrM0FR+nikrLqvQlqHjCs8E3tGH0iBX2oGZTTne1R
eRttlS2UnF1TQrSspH22ih5EkbJwAFgKm+WAnAkuDR5aodZ6qxiYTwnwgPTIgDkDCZR8qugIWDgB
js18V1iPdg4lWrtIEzoHiv5ZowNm1CCzMEPIbOaby3u16BDyBrA5IMMDbOR0r6KBxHJM4zmYNe2Q
QqIpUhCQTagI7Cxtl4X0BPPNGF0zERWnhsxhqGUnj6ZAyTycZRQzlgSjMI1PVT8LZL/2EvE0Lzs1
Tr8ACzRKmKEAPRQTiOGM1lSZ5abGdmnh7CtDsy7l2ZtVKI9N4VqJyudkfLYneigqsIvFxG3ywR+c
f1EQP/0Z3B3YdxJkylJsZ+xQP0xsP8+1vaoFDtR2ZSBrDUhaG+baBorm8u4uHAGnlrmLMYsiJ80N
LIC6sdzk3lqT22ET7sor023/5IG9RpXuRkSRuXCYn1jl3/1m2qpEH2DVOOAWsf/QbZq6JnHzD+cp
Dtp99KiDUSEFq5SnENf6vOz0eUifWuee/4BkGl1ZY7WTpvWbSPfVGER8sSNIHJfMoCiF8h4AtdY5
+Z9UNo5tplMwlJ+O1blm9hQZP2WmBa3OsQ120h6dAzaaMyh0wYZjPhVI0wxIpf2cFALTP5hkAjUc
ZNXP6MCrWuuB4ymnwA7LbT1Bk75PBH2FpaU6NsHtyGjG8Ry2+RRQDcdzVrtKm/iSfnd538+vnVNH
uNwFV1GuGw2sSCTHtFnZb7Me43aXjbATgz9Rjl3h8hRlMEe76osp6NEl0Im2amnl2tXjUE8rpROV
1M/vAbgEalTwU4HdHgfY6f6ntJ3jXMP+G/FT294kdrztdMs30t+XvVpcuiM73NKB3iubdYD8g7RM
fcvIPJuogqNoIQZwWUPCCYzzuG/4RrTp9GRO8BKAPE7s9uoTjTsMfz9e9mPBiIrDHsVGoDnQT+GO
u9qAFEA6FkPQ1c+hgzhLXiddUHlZtIGZDBT7wNN3NlWZkhqEjZLZB3P11rSFa7YvYyJISBf2XQVQ
38FzFiNnDn8rz7Wdo/Et90EHeW3rjx5+6aBOFk+oLvii4ZMHzALbwsogp/E1zlWiT5bdozqx79PH
Vr1JJEFmvxBaGtJAcJuAnxzQb+4KbhVVqlqngStN7NIGV28kIpBaNIFnLljeAQU7Y7esW7UwiZP0
gWN8xuPotarh/jiuNATU/1ngG76yPEmGFJM+sHLqOZJ2HWtXTiE6iZd2A5yPNuorGpBYfHI5TU05
50TpoDbzbnaHDJy2RNRvZDvKnV/AQGMqE+1pzBbx22FQs5izaOiCvHtVAAPtfqnRe9bWnuw2ph8r
rz9fONDMyIYKKiAGSD4NMIo+tRrKYxfE0ewySaBSxf86W7A/LIHivGK4TxXE+4xEjB9U16H2MENV
tw9YILgJ9F1djM8eElnaG6jFurOsUHRvVZFSy8J3ipYtCAQY3xGmtdiOHt3PqqV2ODidLgizLBi6
zJ9VsNJUv5VkEni4cO/gMGBIZBQsARDkUsjGCeloldg3zDwcwrwEP7VEoWxoFFd4Wl5hil4kG73w
VQH5CNyjCoA3wpHzTRoqvc+aqQMJRHdVzdYr3pOCa2ch4NngDvg/GTQJb4PT5QuLGTQgdtMFGQb3
oOHi0qrxZUuUfy9Gx5EZzhNMTahp1tVdEOlkj1maq2bup7VE5pVi5iMGbJIvjJ/dX47877fFWUwe
WWWxcxQbuYxb1SZdF9BZLm2PyFQjv0ytsV8iNVQ/QKwe6nsH7Bpk1wEGpGxKKS8MD5RTvePPJJzl
TaLFdoqpxv8h7bt2I9eBbb9IgHJ4ldTRtto5zIvgSVTO+evvonHP2d0U0byeC+z9NICriyoWK64F
miNvmLJs2gAiCUBsWmol9kOWKcKLxDNoNKvhqYHnjZ1t5r4SLdcbrY/7wK6arSV/ZvX9FJceIFy8
68fD+yY68nY6Xc8BlhssYMGgn9YFmIDwbBlzJd2pCt/myXCj5aEef18Xx8FZgzAKL4gdY9weg1Gs
z5c+ie22Q0qSLiAFzbbpTnmQIuAr5b448/zqvzBfH7jkwBIEY62mQDbz9dN6Lhwp0QINdAjxftnL
ylaNwb+4WYLstT5MO/mm/WnWO+0Au5ctT3vOZVfaXleb8zkvfgVjg3oI4MjCiDRQst2XrwC8rfXI
EwT3HM9k4jmBpwC6DsAmmEtcTq0WV02oYlW8sVwU6W/7bjuXmBkCMM2pqmJBQMFBTgWw3JlA5mhj
cxhiu3ZU1NK6g3xHtwomb/G6x2YnQj7nOCi4PgMr/5ifxxAnK0qppn4ZoRtwBjQ3m6s7FfzObqqL
QD45h3ghiPlQktyMch5C0CRHhZ/hJL0eNC6tpJ2apfxZFerf65bBqcdYFxKZuAwE3hkWor5Osf0E
ssDwFOMgs7fJG/0QTCQVboUIbIvnEy+EMq+YEUd2oYESOFB+LbGr+QBs/ZAwq4N5Y6+qgYkConDL
rcAmo520j+saczwOgHkQjCD7QJDFrjUveu2kYY59HhlbhyTCJKz0lk3AfLQBMF8DkkXSN9clcq3n
TCLzURetzx2gQMNQDWkLvvajbu6aSERDxdMLIMLUx6DeimbPpadBy29MUwULA8QisTtNxTFtMuJl
krQHsdNJCWf0D0SvG/3pjHu7eLkZ68lLTM8UUtcHBh4oPf0zW7WXlYDHE7Z2uGHI2TPKmAwgCsx6
UYc+GNTiUMXkJktE+QPnO+ka8jnwNyGAXKUojlabczGlfVAt3d2kFdvcBMahUYtatLxDO5fDqJLG
WSHPpEC0OB+c7iHNf4b6nxa4BdfNjndi52IYg5icDLVrOeuDJTN2Tlo+SUQR5MBcTRAVYvAFj9xq
dTMsNRPbAkkfdNEjaQh6GL035ZEn6W/XdeF+GnwZBNmYDV0hoMTOBHBUGYKK8oddUjCL2JP6UnBi
HClAO/nfK8S29ZCV2kCowxVywvgZDDd728kDW7hRyMGDwkuCxwvs7gqmalhAJqWYY1LpRA2iW/La
Yofn3trmm8QPffNQ7KdjFAyv0R718KMYDYrzyTAShXEHioEGbem/n4WjeW5EZj9g0tyMQZTQF7Kv
TLqfSNHj0KWi3UmepsD9wAAdNRAsxNITP5M2ETLVpMUcHSVloni6VuLlpdf9NIirHsghRgWYVvxD
sHrvtfvp2/x/AFxBvQEgfKBGw2IP45+qptDTviSYKVaPlTm53VxvDEmEcMCxmwspzIXG2lCqdKok
BxOGA638h24VmyUREaCLpDD3OZydMV+olCp6nEFLFsm9u4Sv1y8aPRDGoTsaQAtRFEB/BgWIyw9W
gWlDqhpZDkiO1S8CQsM6kPMksJWfGLPbXxfGsUVwDWLSHJeBkmWzX8eWyphucQbqIh3t+Rkvsy85
87a3nr8vCAkxdrFhApiLYY7OaUwtj41BDjCI+4QahdsCn68KrQ0xBR6R95GQNKHoiEIEGlxMFBw7
CRCTjASSCHZpU2yOuGNYPzp1I+JP5Lh3wLKYqKeBvxPpBaMTUWL0MoaM6nRS21Oqi5qP9A+wpoCZ
dPxl7GFRTOhLU5B1knZdZizYAijuejy5rlmSLVG131av3oP1R8Lkl/0+2+q3R0VsaAW3ASgmDBuy
A+SZEzVNZUZykIJjtZWtyh0qDakE+T7nOBhpzyWxZ6gPiZK3RA7Kv/px3mh+uqF4Xu1W/UXu0YsE
4YMoFVt/Nog0kOqi/m3jOVMvT3WQtSKty3kJhiV0DfvGEKUQIgHMDS4Ku1ikSV1ggfKuKafJBVyQ
iBB7bebQAp0iXE6gla8Wr4YMaxOjPaL/Xdu+Y75WunJvzbogxeNKAdo8jclsEDIyFphYpQUMg3oJ
7K7cKLn5q26al7quBVV2TlEA2iBHx4QZ+vkoUl5+E02NcnvpSlg6XRDQrSzeLDNptmrby3dJaT9b
atPeKfk0bduGLLtQmaRtPSOVL+coebjuq3jfDxCYeC2RbKLZQ//97MmsHWPShlRCg3xMQh8BFiC4
U+PvdSG8k4XPBRgkar/rULdK0qhXKpzsXL52DSj3Cqz4fDtmsxUNESbySzCCAyfiUhH0GtqxGPU5
mLPwbpylvwCs9ZWwer+uyvrFghgKHYvJBcpkTFU9O692GlLLjmb0X5v52WzkzAev+S6rM8zpExtZ
JJAgr0vkfKELiYxZxmEGnq54mIOirmmGrLxMVf/z+zIodggwbAAwufKBRpuHSU3QJhu7UXGxZ/YH
5Ly/rsvgFKcApvE1N0PbDauyddxgmQmEwmNQb8xduxl8+6gbbgtGEY9s5tGt/3QAvs4Pk+kau2WT
Db50EIEbUiu4fGUwkAHabjwwurEGpErCKs0GSQK5Aoa/3ydFHtxhTBUMKho/OmWu73ozTzBgJ4s2
jDlfEeVmFKrwVFPCY8b31yVYMkoD5qkU2ejXej7u8ygPBZ17DuYG8gnMzGM0APw+WIW8NE+rtpw6
jqUuyG6d0+RXH/EGpeZNt5k+jSPxUiCJi7Zi15cbY8xoC9L0AvtybFhF5Bz/5WoXzBivaVHhnp8t
6/W67fBlAJoUngpBFXu5zSzB5lyydEEq265mZHu0QFzAiwheAN7xAXpORokYeQRthV4enx4WRYMd
tRbgIdM2BjtBd1gOlNYRjLIUFD8qN8CDFzwI9I9e2iS2RikmNRYeQLnNhlYYgK1NuY1b4NDRYbJ0
pwGmR1xVXHsuRwe5CSrfKuWVY5+3iOSAlpWyJgAs43bRNjGaEARAAyZIMsNREGtzPhjsQQcCiyFj
BoodJi3VJcrL3Kgxd5V4S/TTqcctmjrXrWI9b0w7yKiUAgKF3ir2UmUh5tWU1I5BxqdsLZDwpi/V
W4cvRRmNJdT1BK545T0gD+BDCLYBlIDonskgNIw2omCTx5jaN1yjbrdFGziF4xH9lxYCGjEr/H/Q
EEEP9nyQRuM6MxL1IpGq2sni0zSBy1jVD5oTusVo3WVZd4iGyBuLzzJs9mVc+JLRqq4Vta5Wvgh+
Bg1JLkwUiuPNQwCm4ZyxkHF5LyIU3ZzYGaJTSpDVorE6TtXBmgyUM6NqU6rm2xChdFsoboRoBgAO
xy76ff03UBHMT6C73TApFYNPMvutCTqtpTLL5OTgheqd1w5IBr3b9oLLyLMpIF/SsjvWW+DWmJZN
Ck6MZbQaApae7lZ/7U6lRznShk1E3OVOElanVzcFCLToRQEmiaIWIVhnjtZ2KNgL0IOWpXnRpSLQ
yvG9iRWRa1tdf7zslJQe1os0a2VJeTguQ++0FJY7Deqg+Y2FjXE3voCHYVMeplc0w5Ib8l7cCYes
OV8O5RgEZwAlx0Qky1er9J3hTJlsBvGr9NQctFvwjT6EzwvIj5OgP4Q30bF9k0W+YfXg0pEMbCup
uD0osbKBrd07KaLl0g7aEVV2Rf4oJrRDC/0uqoBwkoxbo8AiW9H9hjl7Y5Vsp/qvJA+Y0ZQ31y13
/YXp7BEdpkKdF7EHkyI5RVSVKnLXoFNvx/ljsj6WWbQhs9b2Ugb997OwFNuqkz7XM3g0pg7A/I9S
IarvrtMWJF5I/cFD+rXHyT5TZt7Wjg2cpa/imrrJMEibe/LB2hV4Ew3RNeQoBA4kPIlAiQRQPzu4
VWA7N180fL4CVDBbGZg0y028Iwd5q24BYu/HWxFSKl8iUjJ4GLoZy1z8IVQr20giYDJLziYtbudJ
RHCxfj4Q+OKeU6xIDMKw6zFJNS2WKUkW8ADfQYN0iAGIKqHdpo1vRv+r1r5No4Yg5lwe/T1nRjFP
ZLGBImCjJF/tJTBjgVrBTUZtKwtxlDg2joAaHGqUsUFf1Xkj0xzUvOysANj/wEvSAAVt78DvM4BQ
zK4lsr1+pdZ9RMzgAyPPxJwixd1kg06kQsYQ2ZUdVH52aG6ze8VNAPevu0b0RZssZv5dezFFVTFL
jhlCeFAMyF4e5hias9IAezOQh895eSgU0AvHR9sWjShwThKzd2hpYxYCE+tsC18GsqcTt5CjZvkB
hDR+jPXHVnu5foAcbRBJg+caDpKDtE5I6yDTGc2gCEegK9de0f3FBIPbJ4kgElxFt/D8iG/paCSg
gFbQlPME9CpZas0g7x8lpdiNfX/oIizxx+FNpph+VmAuO8pF7p861ctwAa1JHB+KOTReYJ3uoJbS
2JaNic2e6oCJEuIbN9q+22NvYlv2e1XMqcfxHxcSWRdcSHJr2FA0OYR/h9h1tuHB9DXQNs+3yubL
YwnC0a+QnVUS+yAU5wkOa4XyTvQ0TLVUNfCyKu/2Md23L0nhqvfhNjyl9/NtBw63BLPPgsPlmKh1
JpZlccvicY5bSzECKUV9LHfzTnFNkm2um+i6bY9Ulo6yUJx+4BuyydjQ9Hpr2rUR6A/Vbf8JkrJt
O7nlzkk8B8Qes4+O2eCqiDuFb8E6WIJoDA4jgMCqzyrebcZSi4ssNYIhGUCodCMnGbpXP4Fxuu9n
Iiji8wznXBgT48eIHTpHToygSXK3yv4uYy4ylHX8fqkP+xIYZlIrdW4EBmbUdan2crtFuE7ucwyY
jGm9C9EPBh+Sp+jYC0tjd1BE3A5rrj36Oc/OlMmty1zqSqJBTe0ke7qnpF4TuTLSicovveQU3uuA
Xm+CwCBekrr9U/bDzt3prvKyO1Eexz9xRGKYW8CtYWHJzSHDJJgWGUFY3VjYzQFrqn/deL8QdNir
iYXy/xXBFHlHydDbpouNwL6zd+pGuSlrV6k28W7apzBeyg1MizHFUb3JdqE33kwfGUh5rv8Kvp4I
g4E9jcI2G7Khe0dA1kp/hPagWQ/xLCJZWwtAXwFpElamkROvxuvrdmjatnCUYEQVwaremvj9uxpQ
8FQEZHRNbJ079Es4R3IjY78cIHK68qcrH68LWPuySwFUw7MYCSwhGZAYKVJd8REC4rcP71oMCV0X
wkkqL6XQX3EmpZVBttdKkNIeZ097R6nCdrscXMPgd3yIfXISBbOcAAngwRRmAOEm6rpsuFJ2ehFl
4HgMsCx/ij6K7bSXP6YH9ZQ+J26yGdEtfBMoSZ3IpcnjpQWXB3q5SNRXvFNFOS6koWvK4V39SW70
T5L5AP3dDy45pIdpE7rVg1J6wJib90JAybWHA3IpTXA1x/rKNi9PeEGOZSg5unjO07jRAV+Jwq6X
PhOv8cRTDRyjUQF5QGHeQL+2opErwrZNYwO7XhOdQ6o/W+1X6YgQ5TgJ11cECAwU5AqKwYJtDMRU
OxtYkQDAcJtDnLtd4eY748fihW5K/GonXN1dB03AAkN1AN1CgCquYrVUMsscqycjyp/hkQCKQN3Q
1VbKfirpqPt4ji8qfqry2mqo68AeCOp3FKb/8sO1VtcviZSjK9AA7Wzb/lXRDzDekq0VYE3x1PvV
Y/gO0HmQcLpYA/exACWw23WEiv0N9PtwX0DGs1qpc5pOq4w+HALyGv5QwMNc77AuYPyc/4S+A8z0
/J54gLcagsoTby2uA3EE+6hRYOoYpVJUFS/Vx1C2HasFdm7s0NyTZXmrKZxWVIWPHTFfrmvKk0UB
2k3AJCLsZweBTExf6oCY64O6NA/NlFUYD6+CXjc+Ml3JBHE/547QWgc1JCRoqzui9FPRTDFqvnXv
WJtxqHpgPyr1q1m0IrTRteOBw4EMtHVAuIju3+UZjoVTGHWGpkeRLw7Zam0aHiRpNqYdkTDxcUiK
2TCeO5Sp0/tWTRZRh24dLaJZ/PUDkB3S1fBL+XlbktQGpxPgu3Kvcn6g/u6Z7ehmbe/q4SR41NdT
TrBVOoOBGjSMFcWES3EIzxwy6pWBRKP+1L1IccsX61G+B6BQ9jpsVLhX5aCMaGy5ZDvvheO0a1d7
KZ+a2dljFpeJvBQq5FMSZ7IvtnHtWt6Mwky3698iQUtrHWJcSmP8w9AUrepIkEZSy4sxwmZ8mzaK
OU/m82UK+oHdBAkDauv2Ynsl9lyu37w1OCkjgwl+k6gkVRxSGUCIr7aJP7j91jp2O+twXdL62qHU
Cbp1eBLkLit+vXEChsyYtGEAo1R9Od8niz2d7HoqBVnL2pkgsDBkhyKUow7DlsvmqjGXVlbUAFhg
LniE3Vr9FYNYYi4bgYPmqAQoYww40QY1qgiMixyA62AkZm6cohDknPkwK74GHghP6VKRbXOUwnwk
5gexzQmWRYu5WkpVJLXa1n0AZO43LTR+a0N+CmsAdzWNaKiF57XwslPfCIRmjLNdXiOt1ruhqGXj
VOKMH0BZBDjmMbP1F0vVw5M9Rknm5iRVKAoqwKk31+2EI/3i89FLfnaJHcyey0a/qMCrrX05mvxy
aO7S6WmKYn8pI4Bb7q8L5DhJhBWYM8F6OnqKbEFXUqM4Cq0OmPbE2S2AD6uy9wab5blhbkJhxM35
kJRDDLBUaNUBhZpGOmfq2YT0pkGAebWkhjfoyqZNbvNE8+PKEVinSBLz+KhdNOtJ20JS+2SRyNfy
JxAkm5rge61b09TVn2nEmGZVlYUSl50GD0KCr2WidpfuZuLHAHRpD9kxfrJ8EZID/aOXIT19X4Cq
gkKrjiSCcb5TqFrtiGJI4ESVFxtwWzkqyFjNum4bXDHIHrGvC0mrzAEr9FIJuFItmOtfkVxjUC3x
tL4QfClOTgRtzsQwNj/P1SCNFY6w8geQxJpeOXmh3yG+Bev5vttFD6JKGdc4ziQyZjgA16gbgRyK
zfDU1YrPahi9UkPZI3y+foKcV/JCNcYKlbDX2r6CICzzepP+LolWL/gCgCkLZ4QOOEuHMyRzP+Ra
rgVJ9pnZoCQT9Cf5J/Xf32dOqh9is0qxrAiai1NslR+J2mz1QXWdavnuvCe9SNhF+B9NmKNqorCT
+4JqYh46qXS76KnLP69/Dp6zO5fBXNZlKhMrqSFDSUJ745jJ7PXqUmxi2elPHXibf4J9uhSUZbmf
iKLdKFjXpQtAlz4vJxWA/kYItcpqX5DqUEiTwIlzvxKdaMYsAIAh2Ec/dAzA389YGMOM3dA95eFv
uz9mmghYjecPkKhoGHvAu4/p5ktNKhCQoEMXa4HazW6RPdTo6oSNiEyNK+WrhYRtEuy9M87NyvKh
sCULi1K5setNy9cnxVUHEcXIGpcGBof+Pl2DoAypbLWxydSyAeec+sVMPQbNIbu1d5HX78ixuDHu
sk9pl+yrh+IuerluhTyDQGYLgltU/5DjMgpK0WR1jdyoQR2+y+nLYH8XZRKKgUEX+6Ym4peVNSyO
hu2ouFKDtHc8p822efeAnSaBFJ4W2MRCcYBu84P57tIY8Aex05GAeEsq7rIRcD6dIXh+OFYNO8MQ
EWoQqACwEqR2NO0SfaSgNSrPBlBMrWDbkoz+0IpEcWyOBuawNuzVI25mgj6a1qFfg+U8rX5ewo9I
eorzh+tfnVNox8UBGAm6sQrYoVh4Dauv507SWhWNehTaa0//qx4bLMSom3qXe8PsL96tfKvtsHHp
An/Bduun2BfOtXBqnhc/g6UOVHPZwIfDz2g3zSE03eppcnMvPUT79jT+/n9gOuWEtNCbJiOgG8M2
BGPuy6j0CRlhjvpu3syAfjLdfofC+870zRM2I8jHFJRP842FAujO8K+fOi8rv5BOf91ZxLkoXRiN
BOrSgj92j7bSY/dc+GRj+5gc3PaH3K/uiGffFP9Q5qcnDeYalMjBfLqq9TaWWTsyRE8ILRI9wTeu
RLET/3D/k0Hv0Jl6Q9hIVq7jcMuNupu2FXqc6uf/qNe9JiAJf0TjZuMchKVdzmN6oR7zXZ0EzluL
4QAaP2p8DO2MR/OBhm90ACULPQMLoKonbwtMbYD18J++63+KM981VJaqi2oc7ggAObStXNO+Le+M
x/aX9aCgKIhVXvRxpvv2RiFHYUWW+gMmAL/QnakbkEwdgacC6frOec/3dBYNg2/e8KnvRZUDXnh8
LouF/1PsUpJUE88F+aTLKR22UTfLDmjIj9FNuo1P4aOoJygUybjDyNH6KJug3rDNA90DssgJPJUb
wG3uKI5iehKyL/McMErYdJIYwcXK1/eTUo5mV9IDJXvnJ1qQ+Uu8G7B+Lvv2vnyKfvR76fsvGCZG
/pNJX7izu6MUVm1oM2RmwE5BJcZ1ClEJlDMKQPl7/5NB9T6TgYB2LEFmBjyEXXaQfk23cuwZ++nG
8aqN/kspNjTBIU+ieXqhXMYvKGW0aHL9f88zRJMgwhx/ipnC/JA9Wq/1k/qW3Sn3ou1ETlAAri7K
fYi+JiYbmaAgwwJ4Xg0TggKtPljS8lYR5/f1m88VgfkDwEeplMSSOVF11NtwViDC1vKtakZeUxH/
ugiOU8VsAy1rAfyERoiXH82RitEcjAHbsbNxkxWWvxS/63J0Nb3c6GbmyrMIiImnFMa0aH0QIoG2
cimxsGtLKSZ8rmnS/kQhuEuqnAhm9zhXDAkiquk0F0H4wfjrZJ7KbllAhVSFMzDBn+U09xTj6frR
cRU5E8Io4uglsJeAxRqgze4rKZhA4u11CZyo8EINxvXGJKlIaEPCOGFKSXnUem1Dkp9ZIRry5p0X
uFgp/SG6YCjaXn4TJdTlqZMgSFaS30tk1F5nti+9Axq66xqJBDEaaU2HcY8CggxndsP81xgX7qyL
NkV5Ro12Ht1BwRYKuhSX6gBvLwR+JIiVrKXY5eVPZX6cNHJQ9R91XXh6Iygc8AwBq5swZlT71iBc
E7hMyLSgtU4c/dNojLcikkX5KK/4BgSR/4QwJ6cChA2biWAxKTJv+TX54bH9YUvu9CD9AJgPdr/k
bbmVDpKICYMXRJ8LZt/kjJjo9KjQjnLolo+ojZFNChxlAMb+BnCPrz9eNxHBaX6h4Jw9I5muNkNI
6Qnl/KjWhWvMopkUrhFihYCmc6ixs13tFlRNCZZxQbxR/WnLzJ262CslEYwYTwpmzemKF/YOkVUx
RggKH2yGgOCqrRTAXcduPRv+1H+XXZ7WQbCTYEAUZpTZxDHEnW6tGBRISfs8WT9MdNyS4eP6F+Fq
gg4B3nYUYlcZY9mPxpAAZz4ArTHI2LAin4KIuqkFvoFr4nTDG8iPtPfPfhczBrJgVoOjJFL/DO2m
fVV+VfdASz5VN85yVyOzUIGeK/miSRWexQHPEjRs4D7CZhdztUidDNoUo8XS5iYw+nU3Mt6+fYJo
sKAXDeRs3UKCyNhCXOhg98yVAASobqS/6OA8MhKRc+XFshdimEgonBNTsqUMimzCXYFx02lvH8iu
9RUgDAF91Dk4348rkejCypH20X4V42lJq5QtuOFgfvqrCcZ3OxOlfRxfjkAZ9QqK0okmO9N6azLZ
GWUTU0TK+CaFz7Ikn3Qn2trOITXNkzr1gjeXY+wX8piAqI+lOtMG0LDU1X3UZFsDoy9iqgOuFEx6
YGAAC3GrF6o02hC7Hzi3NntDfgWIRiwTGorgRnEM2wEaPWBhkWysx6EsvU6qNgQYiNY8tFPrjYru
/YNh061BzB1j1pkd7xsVPOYNACiCRr+NgXKpZTelKtz74MRBgGSAEdDVL9xPxpUqU9X1BSa8g+RW
OoXH4tTt9d+d2x3nLc0pYj+7y2/K/T+ohkIOyn3A+1kNFpIhBjXuaMhBYf3KUJIFxblb69933/Cr
aKrR0BvApIxjQMtkBNY1hKTLcHTCxlMG7W6IRa07niFgVgxX1YBvXe0q1EXSLvIyyUE932naD1J+
H1gCxw+YWLpoiW3Ile+OuzYeqlgD5YJv7+RX50a50e/tYttvy4N8W92F+k67F1W81mpdClUv3epc
5ZPeYHwabOg3hfxhm4vgAq2vKRWAFw+7EDZ2jpiXIVRmKQ8zgMOYierWWC7W2p+z+f3eI6QApJGu
qqKxxYarqkziTkJZLVjmZPL11nK8uq6wAWRL8ea7Rk1FUbok+B5swzHerVa6Tpv0BQA06eQu6UMn
nwpT9JBzT+2LwgjgOejTMaemqDmJ0hK2kOm3Vv02VTdh8nxdD85kPhRBlRoNaQq6wLqEtNAyta9m
yisS71vtJj1ON/Zh8ExX8+qP+l4BzrabvTi/K/+6ZL5y/wlmUiWtmzEZZ0KwvUjuUjwk048IwDfX
hawdHrTDhjSgfbEqbbK7y2G8ZB1KRPhM7WM7/IgX0DDrx9wU9CF59wcxHR5WtLxBbEV1PQu1G1Od
mxb2DdDTYhs6k28solibpwndlocecAzonlyKkGITJleaYEQY30EqC9zWWnnL1X+5QijDIAbBduka
Q6SvilnLbGMOsjnapIbmyQukdSIsG97HPxfDaKN2cZdg3xsQClHhNkPlJsu871tT8Pk5JS1sDaGH
StszyGK/5nLPPoyTKXHfFNqAnGvyVRQlq9Sz002+s4D3OfvGn+xBD/1xL/panIHfS8FMPNd13eCQ
FIKLW3t21c2ytzbz+7AhXnWMt6JZJ07Ait4qcloYOUBZgFB7aR1GnjTSZBpjYLizl9x3mEvLvibT
an/0zcHtdqJiOvU9l9XsS4mMb7IrrGWlhT4ijQZqFbD77FxyEww/q3ujbJfHtgcClKt3GVAegPYw
5W4oV326uX6/10Etem8I/igonWXBkV3qHetmMYdpP4Kp46eBySPbiE6NvK9rbMQ4riaFu+vyOHYL
VnA6KC5rMjZgmABKNbq8KvMS88UOmQCkhmDKDcsYpCy9PmdP3xemAFz/a6bMWj2aNebGBtlJwROQ
9L7eJa+xo9+1iSmounA8C8j4AHEG5F0sdbMvgJlNRjPL0RDI8XiXg5DEi2WQCwIASPHCEtzZ17Xi
ZKdAFzmTx9hqqC+N4uQEeP5H8imd7OMYtN7iOpsQuHFP2WPzKO9Fk6d8HQEUA+QsIAGwDjpU8j6f
M7sPFLNztbzaNLFGSShVyRLx8XLeAlx91Jmx6QIt2SBE7nMD1QUVXAJV6arY4RNiZfCMELvUKDVT
o0DB+dLocYvmERMVcGqGOaJb31nab7WrusKf264RzSjz9MHUGOAzQQqJt5SRZgAmackcIOObBXAi
5HlXSiKT4CiE7A1AfjB1gEuyXW5SKQvpo6kLNCXrfXAYLz7iRcdtylqUlXIcM+U6BQSHgUFNGsdf
Hl6ajIpZtyGFhRl84G54WeRKaKxoR/T/HnTBHA/nAYI4uoIBxAAAwrBxYlzIILsEmgdayYMPjI3p
UAFN1bV9/VR8YkR5a75VL8QXEijR9+XSPV/KVS/VDG2jSqvCbLGhVx30jfKG9sP0oBw1r/NQrNsT
QWGGMxlzKZB58MapXXLgxrbB0jnAjesDrX0F6JpbxMO2r1twGuhuMtfeojfoiSRPqGCDONJyiQ1U
4zS9SzTiZ7Z0xJSV6BvQWPzaWVALPwsCpLY2wZxn4ZO3D53a7Ctb8vLmM1ZtT9dAbOmUN0i6XL0F
nZhZPQjc3dr10IOhkPEoKSFlYJ6MWnaapFvUNije1cjrBndErz15cjZzszHdATMdW3OPcX/dLQWO
nRPbQzTdYsDNxd1ivZ6RkFzCsnEbtGb6lubatlXyU9cYe8fZgbPAbzpym1vLlkivupN6c6f5A1mO
fYFHbXQAdfnHqvvN9fNY3/XL38S4k0FvhylUcCF6M0JRSJFzvy1nkF9Fwlx67bkuRTEnPxGnazBO
3AYNSMPm307187oq/MtNV1UwUQteDXYO2gG4uq4CiIEy0oXWV3xJNvqwH2S3equxAls8LpM39T6x
XeE4AdeuzoQzVk0iJTIrMuEgGzd8AHfUbeYrN9YjesW7enALEG2mfuaJIGDW0G+AfkEq/79KMw60
HuV56MeZOtCldBXN156a23yvyW6ouQug2FPsdy2b5KYCGjHlGgW4ghCojP9p//sRjBXZWQ8iQwXK
j8reVn5HsShxpLax8hlnWjK2Y5pNKLXl2AbdUvoayEXM/LEKu205HE3187odca4EchMsraHzgPdv
VdQG2dhgVTCjTPszJB9FnbpxIir/ioQwJ6bVQKfPVQgBmnvdvEzd4z/EJZhNPNODObOyJAB/CHHf
HLlBayP2MjCtFkSUonIM/0IMEz8ugCyp5hpijLpy8ehspiz1w8zwZBGAFPfMMHOJlRh0G1adpzbv
rYUQHQot93r1WaHy30mP1z8+py2IUzsTwqhDCqL3lQIhSdP9VazYd0bVizDj1qQGMJR/LLXj5g6Q
/1JMUKvyVlOto4pZ5+s/Q6Qqk87lddbYKfWV7YAAOavdrnhKKlEZkHNt8d5gygn7OCgvsEUMvVeb
fEogJTOyTRk572ociW4uzzwAxo/Jaez9K4hcL1/7xjGbFnvmbTAXmeUaufwc56Psau0C5p5M8MRy
FULIqlomyvaYPL0UNvepkdqkRpilGkBbBaSrWTRv1z8NVyEKbQCGI5qhMaEcicupzPOkDfJZ2Vt5
gr5d3N+Fqn47ZZZou00kjAnjprgoi9bM2oA0iZsZhy4lblo+5MrLdaV49obyKZY8aZbksC1Kq1TC
pTbCJpCkl8rGrJ/5KQ+v/38ymIMznALcnQ3VRY3r2NN1CjU3DG3uxqWCkPS6NO7JnWnEnJxeGHoR
E3M6LZpzlLXMjzvzOV7iF1ludtdFfRV+mdcJw0aUHRnFQBQ4mdu6YCu1cpTFALCduUGaOd0Xh+W5
32U+nVStgcFq+uMWBdwtWGJdULNto/2wMTb4/ws3VBSM8L4mRfSj0NsoVLM5b5UQexjjEoEQxoTq
7ofdW34JMI7ranNd5bkY5ra1To5ySQya4cbvbo2tsa/v1I/Yc3aqH5+6F9EUJX2v2FOmHHfoaFPy
HjZ3k0plafocX7RatNyv40RyndZO97laWM8hCc2jU1bN03UluUd5JpQx2gJzXHgvgC5fY3E9TX6E
6kuSC8rVnHKhifF7zJVTYD2kwcxLrUhpgya03qG/rb07YKD0ZPwnuabfZKj746HpfWv0RGVKnrc8
F8s8dVE8ZsnkWN1pbhN3NkJ3AnzNPxwfRTDBJB4Fn2c0S3Qt1ToJWJ5y+NZGfx3l2Z5FECD0Z67s
4kwGo4YxxlpKlNY4maBR87vZKRF62GDCMP9UEvL6uapcubQFHU6+9SOhAKA5Vv5XM/GphJSeWCli
Xk9SfKt0I7ovbn90mV8Vmyh3m132R/+XJxu9dR39AKis2MxzOoTWlDeYvj0tQ7VTJgyyNWlS+v/w
1dBEwxOKGtOqm9ZYZYGhV7sJal29m8rwKQlNf27sfwi0Ma2E08M6BQUGvXytAXrY1yjuNsFU5z+t
uMQmF1DMFgxZCt4Cruc4E8RYCNHG3kwaCIqn9iFLcyDaGf2HpoC9pFDus2n5/gwt5V+3AQ8DhCmw
yzMPQhrp0GyAbZhKq/uLpQ27kGTW9vufCTTCwEtBqR1xHC20nBVSMilXxhlc2KcktfedWvsks09D
J6pb8O4XBACVnc61rogOED2GlZMMxsnJ0VPAiKv+kpW55oHYQe7AD5e0H12pVXdW5IiAb3iPONaM
KUkm5jywH3mpoaFXhU1ypw5Cu9I2Wi/dR5J0xNqn4RthJyKF5SmKeBjzZhiuhUDmqy3SMv8f0r5t
N26dafaJBFBn6Vaao22NHTt2nNwISZxIIqkTJer09LtobOCb0QgjZP3AWrkJkB5SzWazu7rKlOMo
TiZPEBCLIQl0pznqIFcPND4ejdJLA2cyVsb9l64Y9OGBA8GwhY0E4nKRAgSmZqV1MCt6eketNt7G
SkjeBYj0eNtjliI+aDiVBKgi2p9XW7NkMhPfGM3HWuObofjwm5Ucb/GDAVgCAVADQ83zO3oaIE6f
DrH16BVVjbwOjxfGflKwogSgzV5j/VxcDmi91dgk5Arnk7M1mPKMiiHvcgt/45r8Z1rX40rsWLMx
yyOLQdd6haN4JHW7MRx/A27Mw+2vsugAroUvDy4xgpbPpQNUPsP7SK/EKUlKO3AhPUPCTmpaH7h1
bDcrV/LigtBPxgNG9USt+YJI7lgQiTYeOU+NhxScI7+F3ncrsWnxLAHBAB449EXsuYCvYw4dqfxM
nNiQbIiRWYFLul9t3P0dhHincnhL6vg/eLcaWMJrFsSYcPLLfdSzZnTI5NUnZlDxyxmF/YR6xNoN
vPS1zq3M9q+rud+WuWE98tSK8sF/NoWXBGO8docsHaXP2h5aMYi8cwiVPgyssUxZn5omjmSnP5e+
sQVBwO9a89ceDJ8Hf55D+Ti1IH6F5ueVCoCwaedOrbAe213+BowlmtUgtR26XfbHPbmQ47R+l7/L
o5I5oH8YQXE+qA/1r/wx2eS/bp+GqzK5ktOxgBNRtw1i/hwobdSAKWZgrYtGyNqGJbR+t90AttvB
Nw7MLu9Kkr7rJoqdFfgtnEp/62WC1k3cvUmt+5JIZ9oYRecFjFA/7Gllrbj2VbqufiDgc6iYAISI
e1edsLN7FwoTXc2s2o6MqgzdVDzz3nNDY6QPmNatQoC3QNvi+MPBaMSdMzq7upuODshP9qMBdLHW
tNlKBJknOJ+/CISzCtCOn+TOMgFZZPZkVdSO3Eygvpu6f4EsnQKid4+Amrdh0VhrcXHN5Oyw9ZUu
UwYtrshr4wevMKKiHw5mo4Gmw/N4WGnV2ot+fvDmi5wdvLbTSsetYNHCJnNZBbbz3hd8s+J+6oef
HwVlBs1cJWKMHsKVhnWdoubTUM+KePxLG+kPYRs75ksj0PXchKyDdEKj7f8UFZim9e7VljUJEqta
6ZLNT//nr4ACA/rjtnoczhY7NYD3ewIAA0iB7joK6IYLH5fvDVu7ROeRGpaAmYOUBPAGuEs/j+OZ
Nwscw87XhR3Rhm8NMgVVKwLkrRsi6/tqcgPZTitlumWTAOuppA6aOOpLn5k0nBKQjrG3o6aiQdN8
CE4PNHW2g1XdjWDzRFb+evurLniremOAfw99N6x0dkCqkWMyAmkLGCgfO+3XZPSHDCOtVOcbkfLw
trH5DYsdRTsGWSTuP8wpzE+j50KnS6LBGqXmhOu7GDXHCXyvIitP0CsfQaaKTiICJRCDIHG62kbK
erAO2pFTnnTyq3ToNgeNL4LlyoKuI56ypLh+UNEG4Gae1vHULEYngSX2FufbdAKTH995VVDy0HjX
Q93ZGZjVXaN4uXpig9ka8D0l9YdXB1Y5+2ra2Eo9MUYrog8uJHdSGkgWtNMm5yihIcb+kMbWX5Pf
VdnWxflXRhUlFlC/gAnMk8rcGBLWkcaKfG38YuvpJvONh1pGWuXtRpt/H7JD3K/N3F35pzKKlFnt
MUBjc1SH1+ql8FoYHRL7NaXyILh3N5T9nlXppk6Nf70vYA6wXxTkAWpGH3yWcRINg2R93lnRNHzT
MdpQgCFSFt8dVm8G6+n2afi8r+cbemZsPmgVJ04rM6PF2nZqeoMC5S7f00O+8zfD9xVbV0fvcmHz
3KGzWFJCKNSKWrAQTZApTTeEYk375EFNsWePRbfNvJWEYOnjgU8e8QVZAc7+7Co0AWMldgujvcgO
0CzblaTZjR3dlj24SMa12YQrxJY6FoAGKy0lvHquIjZzesNJlIeqcZj6jgJRuO0gzdMeVJG5PxqH
JN6UK2nZ0s4qPmc0ihC2r3BH7uB6YyEFFulUQQYwybCGer/CrKh1nZtQ+3x2LSS1OWUZktBoIv6r
0IufDi+3Va94+ssHEICFxtCzII+bnWB/rMH/IiX97g7V1jXHcKD2liriX9vaplb6fNuxllYPTBSK
sOj6YOdnkYiOfmWVMUI6m9p9a/e7JK83/zcTMy+qxyqWjVtZkV7F4Vh4gTd+3LZwRZWoNhhMz5gd
VWp0QElcbnCXaQQV896KvE5gXDTfJDVeLg0SRX8Mu6Tbag4JJxAYp+ssF+rnz6MAqkeAado2KPXn
6n5IFUuPEYQcdTLlKdsqNgIXrQL+ow/WKttLF5Z+bk1dnWeuJKwJejTjpzUSkm0TAJkdHwHO+2I8
ZDt5372uAXCvny1qc88WOPPe1iaTZebY3Pyvt7egzBXoeYhwtwGrZgaO5vIJdUeTo/1TRXS/8mWX
Lq1z4yrjOltvPla9nUoYpwPDOJQReho5yLzfZ8BKdNlDzaDlPX3pNczMoUgOKiaM1vKIuWno6mME
HO3R9rQNng8bSC2vePYnDPfWt59dNxUrdKi04dc1W8VFIV4yP0zD/Ae0o7tjA+YccRh3wKhsi1c7
9H6ZkCgUYflo/6zAMJ2vJJ9XkMPPU/C/DzWvt3FBRdODxTsycBOkhoBA4uNAUN6ztZchJlu7/Mmz
L1oPdCA7gtXiuPKtVk7CPJlqXTtJbPPTN4tjkgf+twThG6RBD40MAEbf3ranDvXV5kMjCSJYyHuv
Wrt8sJrS02Eu1+OQ2t8Nc63Ff5XOK89Hsx1oUQx2XLU/E1DkSaPC52U52o1M7go4nTaJfaXxveH/
Gqm2wlyrMtv5mpQ0By4iRDPM5126exULKEtQJIad+RfFxQ3VoXTQr0GHF/JrwLD/Z2X2BrOMuDGZ
h3s9HqvnvJgC6uqHbhAbM1ub7F8wBWp3tAtwu0Blda7CiPd7hhQJpih3s1eJW/hNNMT/jbo6/aKN
nb+SsixsoGJOU00D1E7BMXa5gSUm34nEuFs0Juldq2cf/oBJWjat5GNLZjC2op54oH7Fe+jSzEiI
K1JAlKLY7qJOA7O68Ha2tpLNLng4JPQwhQPmDXSH59SyjpR8kjImUcvTP6Pj7DRar7RoF1z8wsTs
PpkyoyQ5uoxRZntPbYPARU0wJFE9dG3tlMTNkUn5evvgLmweiqdK4cfA/xiouNy8smMMQyQ4Vhp9
9rQPhz/E3Z/bJtQ/MTtHqsSBQRzoSCohiEsTBYbd7U5HxuWUH3r64FRkYxvH1Cs2ZTmt3AKLLn5m
a7YcFG08i/vIWkfypbPrKJHFVs9cNK7Mlefq4sZ9ks5jvFV1xy5XFbeVKzDOj1TD3bsJfygc/amJ
8+fbe7e0HuhMO+hbKElrf+bbeHtPvMbfRDEYEcpDg/Gi37Y+ZIAJMBSpITeTkLVG5pIbgrQRbQal
5o7a6OXK2haFzdqujQhTDXdeAcVuMYrAmqDgnqKM0XbuWwGp7ZUvt5TaoBSFLqONgifI9GeBMJ1K
qpluaUTkLjvwTf7ahOamBsGrgafAUQeGHWMcsgVD2Noc/sImwzK6FIBgKHDSbMH+1JeMN7Cc8tY9
9KZieRLuE63bEPOmH7e/6FJ+jKlOfEs1o6i4eS+3F0wMEow6McKVBH0P4loScFcLLEPb5KY4+KDe
CTDW9ced4lAI1q/47VIcQwcI/JtgHvCvYDvGMMk6xl9GwnBCM5ZBrK8V+hdNoHCN0Ut1QK4g0iZQ
9RK1pGiYnlrnzYFQwe09XDKAjq0S+lVwj3nXwupND/q0hhm1AJ3q8XuRvtw2sOQReH2iTQZBEjTN
Zh7BmIUGZo9pcgH6V8sdwxLVdr/5DaGC3W1Li+4ARI4a/4YGLirCl+6QKj4ntxnMqNBBXx7kSO6/
oKDn7/Qpz8DZXLsYqHOyNiRDlUX+qJshCvxrEggL0QyPTtz42E1wp8/hyMOkWQ2D/mzU17/1DvA/
JwvyNWjtwq5eGFF/f/Z+qAVz3GZSRgCqjUsgxzO20WkZWu7X27u64CAXlmbBmQ9OrRWlgAfGrx29
q9yVctPSSj6lRkDegRqXO1tJJnNi9KD1idqkemlN40vBhiGQAtrjXgZtl9urWbRmK5ydUhpBOe1y
30wPU8aF0+sREq07vQVIK2WG2LdG2QWaka/Rwi5sHqaaIXmqZpu9K/SP3tQk61JfjxgnbpDrYsDQ
Dt/fXtOCw+GfBzeb8no143y5Jh1kTRP4hfTIqvxwjN8GDIuWw9os8KIV9OfBfQEZQwy7X1pxTNkU
TevpETffdACnsvrgNSu+oHxplt5AwxJEIdBrR/ppzd6dTVpRC01uPXIncjdJCKIVeKDI9yrTQlus
VOMX7uZzY3Ppvkk3Ep2iRhjlSZQ6dOcPfShkGpQOYOqDuc/07b9/J3VPoN0HrAV8/nIHCeG+HIiE
7+VWaGogXCdPibmG8lz6TpivhcYuxAXQH555eFqkwmhLrkdV742h102gCR7Zz5QbK0dpybeRxePF
hXEWpZ55uZykrT3XlR6J8j4XR/RPwVJv9b22cn8srAfkJyjvg3UYjaA5aMrlsp76eCSRYSXHsSA7
lsitLsd//ziYa/VRXQfaBmB0tdqzgMoSWytNrSSR0zS/Oxt14a74URn2SjFhIf4gHMCOKgWDY3m2
aZYUoyamjKAqOzx2TR3qGtQYtPwbShxrOMul+uwnGRcYQ1Rnfp4GTtoYe7RKsaYIqpFv2aEO6Y7t
yz/i0IGyxv6LacZ9/uI8r5VMjIWSCZqFyixIf5D4zlxdGITTvDEmPI/DOOJHsldVRCscX4tHkBA/
6c/9U/YQv/g/FCOU8y1lgf9x+7QtuCd+AlJ9zO2hSePMPujQp27eACoYVYX9wBP0hVJg5cL/mxHl
vGde45gjOLLlNEUNR1LD+E6ObPPPJpQcFiIiZiDUG+LShFV2ZRH7eMnmmhmWJYSq+pXizIJP/s8C
kuhZFp1NjVlxDxZqCrm6rD15FIOlVlb+7eziX6ePUMy7MDa7Ruoag6Sdr5EojaNpfCMY6Jyclyr+
e3vXFqLGhZlZwQkgxw6vk0yPyrTbjHq2dcY27O16d9vMFdX1fDkzRy8ZiGYzI9Uj+2UM7R36f+y+
+xVXwW8e6GESDiiQsg1pQisPkmJ1ilF9/NmFiWW6yCwwBgL5nNkyyZjbDSZXSaTXMYby7ZgGyG+f
G2ofJbXQm2/+VDVrgj5d4yte3GDM7GAEXA3IzoW+eqCE+04VWGqt+sl49mhk7B2b8eX2Bi/6pip0
oKsM4v553SurrVgC90GiJtVCkpItcGqApPMdBD5WLpqrcdTPb3lma3aYqQvghDFhM8nexVsu7MPq
aG6mQ7yJQXYQDJATG/6sq2kvBCpFrQLpYiBYAUGemQWjtXCHzsYS22pnD9Yp7vKVvGrpY6lqm7p5
FmCkdoPxZgld0iiuQZs9pIrZIzT7f7/bIEEOVCxexAoAN7vbMqlzzc4bEmHw7Wno9T+AOoD4drgb
8n+dG1OfCnyWuGEwOAyIyCwosq5lHtC2JJK+thcd3Rv1tHK0lz4LqjZIRxUCxfnsSpyF9r4QqH9p
/RTZqbgXmfV70kGwcdu7lwATmEb4LOYh672qICSpT1K95VPk/DB3aaibryUEnXMZavsSorhp/fof
uguqHQo4MeTDUEmeBSzaV55XxfYYQfk3aLI/Rrf2/l04shcWZhdvbTMdpXBYiFseuPGxzoxQj2no
5muPuYVPdGFpdnLSXGu4k8ASLX4U6MOCTvz291k4NxcG1FLPfMCMfQN6azBAnHcOBghn+maUK5Xq
NRuz93WN+VQfRCRjVCOFoNkQ2tm0rZo1GpLrr4KmD5jdUCkDdAzV48ultKImLdWxlHT8Js3sgVvN
nV5MDzb9+Nc9U4Z8AKpA1oDRqNl6rIw2mlaY6FGSD621Qh+y2nqyBvpZKHF+VhgBvsGgKkrhswgw
OSNLfBGPUZ9949YATgxrD1XPoJzksUT3p3tx8diuTQhc1OOO8H5rJkAkmSiASrET0PwW0/vtlS9c
IBe/6VPf9cxdNDL4Tsc8/Kaw24ijsbX+TptmTzdTHlg4bEH5JEJDD9e6yZ9l5Ms0AIbxKEd1DT1D
QPkvP6426BMTjTpymqM/Qv9i2tZJOz2XU++ifd2M8mOUdvI9t1sv3gwg+nsoGanRx3e5s49RLd5P
shFPMrH4E9H8/K6cRvddS7QyC1KZV18Mvy69MBmlfMmdfvibTiT/WmtDfNIHdB94TVtrj5FF3Q/8
cqCnye/7nUXaLA3clhmY7gKHPMTuhM6ar20zpd8hM4GEqCC1vUnR9PqgbQPgZN5pFIA4O7un3tDf
tZpe3kGSxoGCKIZDv1Q9cMVOTCH12Q0ErChOMvyysf6vEDyRu3jM2bs1+mYZNIPG2NboLbfZeH4n
3wCHse9by8Er1Wm9/GfvEjoEGXA5p7aPre9TT/qDAdDYm2Q+e2yIptMg5zL3MRzvt1lkeDm4rgFf
ue/1aRxD3qYSf6K+f3KtWnMCDVfSwUzd2nwSQrON+wlslxDkAA/h42hXFt3FbpeUO0zYEWjVJaUr
Q9z9hX20vLZ7tqfJ/cntmDw7tGnf20a4UeZkcR/onZ2foJmZukHpNXy1bnodR+E+aDVjQhqVU8gL
XbqPnTVujBWOUQu6JUtshfHsg2QHypnleNfWzi63//b9vh2O4GHZ2P6+SP+sHB2VG1x58P9+whxz
No2A0qCcr46O/1g7Af/q7qZgOID9gLeQVO228mgd+D7pA8wwralSXEnUoyCIMQS8FgF3QXtzXjmu
48ZvUh/mhRnKLdmCNvQAjmlGt2JbH+MHBiS9CNMfLjjLjgIq3jvrgQTjYa3cvxhCzn/I7MZxaCoy
n+FTSONLgzGmPn3Mhr+sfcv170kZpe2dIx9Z5wbtWH7pzCYUHdjpfAp6A7py+S15xflPmQXyTo9t
4XfYk5Sa933cBKXku5XPfl3wu9z3WcpYmeD4z1IsV9MD8maF2Rb8c5+EUgf1fjKMwFAK7b+Mw1rM
XFod5pLVVA2KcVeVWSIYNxonHyL04pytHKvsPkljuvK0Xlof1PUA9yUg7vXmnc2+7zRoatdDhHHa
GoPzTv+1mx4tkBUlq9q9C+0PyKqhzaLYLdWjb3bF134Rk5pwGLsDVWPAHxVKx9yC83a78tmWkolz
S7P7BogS3hQjLNlBB9QmCJ29h8He5+ze3yqS7yTMX4TccKZajCu21SrmkeLc9iyBNccOkBbz/9vu
jvo3+H+g1sle/pOPnG2o8qGz+xy4Ys3SKUx1mb+RfROSsl1xkNWPptLDMxtwjnywWzpERVIcoe3U
BFXdhwalTx5DvYdk9zwRd5Zmfxkd/s+PazyjQLHn2vAXRSl4aVvLgIsoeq+PjAHiJ7wI8dzeWilY
Yax/B0tempoddMaTUZO5BVOJExi5ua+gX3XbM5ZONEQIjE9QiWKZvFwNy2qSNh2bog5Cb46EPATm
Im6buM7VcU8AlIWD7Ll4sc98r6Od745kGCMoFKMoYGPKtAcV2r+yu+I2wm6BysiFboyB5uzlSkBO
OCZdiidB19J3p/Cnb/lQHLN2rL7eXs/ClqHlhkQd1NKQnJ0XiMdyAGuYLRF+669JLIKmWJMLWYgU
SEkxVQi2bw/ji7MdM1wpppSxESASN8QMVkAgN6V5W7dJ9rfXopKUWVwA9ROeHiDWRIl9TvY8MK0w
SpXEKCLm7C7b50d9W+3XVJ6WXAAegNEUsB8CvTQLsqXe5smg2Qh94F9w3G91CfLd5uP2WhYgj2jc
4D8EcrT+r7SJfDCINgWeNUiH+m0+QbyPRW2QH7U9pg1WpdWW1nRubZb/pVI6GgbohsjMEGp0DajP
1gwb5hrhyroW0jw1q6VIxsFWYMwzzcSrWe6pjwT2yAf6YT649xrebECUFvf9Ls/D6mRurYPRBvQ1
/3bb+IIr4vkLABAue0zdzaMdyDM0c/STMQL6K+zTb1L8KGvMGmRiZZUL26ne2eDVhTAsZgzUDzkL
6WkXxwUx/SFq3DwLiKu9AHvxlfv2Woa2uCJwJ6Hqhj7HVfW3nyAMa2n4bpU09lXLX0BCsaPx9ELL
+v325i2uCR8No8EYb0V39nJNYLN2KmRrQ1SDg4H8ZvVXZ1yrhq3ZmO8bXpMcPashimm3wdsSbMR9
OGX59vZS1D0wCxTgRkCirxTirKvBiHaiKStamPGdzAnybIC4aZp3oSHBpWXl7lNJjXb3X2wqXQpM
e16XseuiHA3ZiSHSc7LHiOtDTFnkxPahH7XnQfx73Qok6mCaABgAlWUMCV5+rapuhrLqYS6v+x9l
H/+w6dgAdia/317W0heDj4P6Hoq+YLSYBcO2BVGHIYshgqrMfd+Ko87iQEq5Iu6y9MVcDD0qBljA
ReezlVzwLMuArIyqHBrVLLIyHo7dSy6bDY3bldO7cCei14yuBsooKKjMMQiIvFM3lX4PL0wCrX0Y
ye9/3zQoBIPDGBcjMGkzNzfQKnShVYLVWB5mVr+6DXlA/F1ZxtKnObei9vQsCFkDndyys/uIFfee
sMLCy0NJ1lrMSxEIGSQADQC+Avo6W4uutRpmudWTI6fgO0vZhznme+g7flmbEFlcD76JwtohaZ13
unzaZrIvsyHithbFCW4NzMRt9cn8+c9fBzOg4D4iKPlfA4QmNAQazSiHKKGNGcZtLTbQe6cbMCKs
la/nSwK2Ft0LxG2EVMCgP2dizj4RzVlRGAbLTymAAjygped+LyeCEoc2COfPv61LGQNfAJI9z0CK
PO+Y1BXPxNA6/ARRl6QL3C5vMQJfVsMrKqxtvb9tbX7PwxrYRPASRazDa4zM/KL0xl5PjTQ/8c6e
zJChOkcPWlUQ8AZNdUV/Sm/0xRGkAA0OmWlSr/vHsjouXkj1qH4aXqOAIpiX/l+0lhnbVslOpHH2
TT+9C7BbBBJMTCtvgqtxSVgCyA/0QSBfgsvM8X5g5SBJS01+8lv990Qt49hP0j+6sqF3pV/kOwQ2
/0HzYjcPXK/ke0Yy5x21MPfb7U2fh8nPH6ISAfWVMWSh/O3MnwQ1+pwPhCPBNoGCRTOufa9a13u3
E28AuctgZXHgUm+st//BMObvlTaWEg9XIfXM8GD5mc6mHjvQMfIe89a+40UDFRRRj/de2g8nKN3Z
v24bnYcetVrcbIijCmuJvualUeFmBMVgjUNpIzcfrMKUX5OWeHdVkYtX39fW+jSfr67zvOHTIBob
qLHDuzE/c2mwBTpw8HN85zTzygOdancjDOur5WoHHxrjGwG+5NCPzTuWJSyY/CwPDJnI3eDpFkq4
1hASQG03HYD6jdAeMRUq975omkAgwIJos/4zAao6mPqR+ZhXAdd0jxcTsHx2ghGJuNR+QPbui6iF
E+Z2Bs40z08A/dRz/CtutU08u4ZGhPB3oAkfI9+WMtS9botGJmjc8r8gDN9XbHxwOv0VIWIDmow/
nBfadiADRGpJPGygepdsBNOfEse/t5LuSxo7T2ZqnzgTX/oq8wK9Zn2AVvxuwCto6zes3AL8hY6L
l33VdZCugmcILDidqL5aVELFOHchWNV79daykz+p176lzUj2uJe8IC/JEFSNyw+WVxa7Ziq9ICNV
v7Ob8ffE+LdJ41tGsLHC2uTSGUPmyI+6SKSCwdzlaX2P+uTGHgkLrYS8CV3n23YEnfNtR7sK03A0
lO8AwMYr2cAc7+V3R4fWlJ2PyCkZptlZrr1JQl7TdPBXDF0FTWXIULIEn2wl86dl1mgdt8WEY5Th
u4km6faJYTYfRW5qoa9n2V1VGclOz7rkeHuJS2cJGbECXbpIjOchrCY6AyYRS7TBTPbkZlw+gl22
OhaF3n1NcA53t+1dVb3UWUIDGoRT4P5RN8XlnnbCKWpZS35qzSIDE59NyuK+sPxCD1w3qd70Lh/S
jSitiR0Kt3+LhUAXRlbtSma59G1d4MUBD0P8BkXf5e8w46r14TH8VJhe/poIx6jRHerAbI9LpVkB
nC7tMrYXpR2EEBW1Lo2NnHWCDJyfRE+sr8A12BGI/suXNmniY1+RNcYX5ZjzgKXEXZBmIj+/Ygtu
tZokoqT8ZGapxNBkoe2o0cWqh+R/6E2qI6iMUEUrRQxYdzfKze2vPM+kPz8y8gDgc3xFKTVbr1m6
PQQNsN66n3BYSgz5vLrVMDgrqe5V02RuSB2ss/vHgdBLakgYsvbZIR+2ifuS3fkgQYIovbcRDYrt
ofeNkc14vzYwt7hGKCTZNibNratyUD7adU977LHWga1AK7Y1upK3t1Ft0/wzejgpSt8biNr566dr
tBhqOjBB6qYQYTc6LgvjtI13aTxOfejFbfE1xauzXfl+14YdG2VOYInhsMDEzgKflZvpgFQjPQ0j
wMOFcPTA7n3r3Zkc/47GBgkzN42NleUu7ej5ctXfn33MEk1UQSuNnfB8H7dUJNke0yViJeItHXyA
lNSAhiIAnp/FyWrwpnVddqLgmRxDLZOAw5g1q55LXdRrwq5LJx93qodSO4E46bzO6lmsRneGIbJ7
HiWBYU5i02DH9ySLa6SLDX257TOLy8M9glxM4UbN2SbG6Fr4fmWwU+lnYx6mntt+l5UEWx3QgEW+
4ihLFxeYrFAUBYIJD5qZNUxQ8NIbJKxpWrsBh/1T3IzPKY2/lXVshE6CO7k1/pW6UJ16Dy8oIB+B
dkdN/tJRgH00WjuL2anQipyFlRgNf+vlHs/A44HJEWDfG2+t5HZVmf20CtEgzPIpYsZPro8z9yyk
lQ5TZ7KTV+vgQsBAZJT1fv+dA3h/SH2eP5S8dA5pmUL9yWfNodeIjMBPL0OPgGr29ndecix0FwG2
BPUVnjuzEJsamd/XOXZ+LBqfh3mKZ9UO3wJaRnmPm3TjG625xja79LmVciMuTKRzmGu53HiDY0aD
1Q2DHgzP7hUT6d6sMySzDhnD1pP6dmjBDhuI3GEr7bIlv1bQIjQ64WhQrL00PeZDg+IdY6ehqr/z
Jn4yy1bb9JCfWdnYK2Se+s5nltxZtq8x3cv8ljNQPOOeTEL6O9n6ofNo7JJQahtyWIsRS7c1IPo4
rwjxGGacfUruu1z3BspOGS+S+wHApcHuQEWnk35jpWklAzlJekd0ER84GIdXUrJFTzozP/uodW0w
mlcFO0161h6tTvZBhrmEHdqCyT2BvPHhtueqmDC/1XyUrcHd5rmgNJqdXu44WR5bKTsxzMKWaPSL
dK04teinZybUks+O6jTaQysETPg11zfZCBXGAfnvzq2rIkQ9xw4qzAqHekm7f2ysfjoP0KloNqg2
xzwg2tg5UNxU7NRXKUYbso6DiBezNP6TVQ7x3jbytZbh4nYCquoYKChi6HD2+WwDF3MdJyh36BD0
AH03W6OiXTx6ZxZmR69O8HrzGSyIVGP3td/7O8NLy+d88qrtbd+4IkzC/qHFhpleiIKCS3heV3bB
xZRmlLBTu+NHHRrvz/4uu4s/zAbaOEDoPDr35Jv9jyDpT6MQmkJxUdEGzT3SBxhY2M7ETjV0c578
lmImpa2bHbjU5P72Ahf2EqWi/5maeSaUyi3wIuISQU+8+GYw24OaFaJp4OVkrTizcLDV4CFQ+oqo
4opCWK9lNwCkhnyKmPcx0EKFbe9y9qwD4XV7VQsRzEO5Dx0VVN2geDcruY2jyUC+G9PT4Ogbuyd3
GEHHtcxVXTjUqzHo7b9dKVey/wXPV+xEWB1m9wFwnXm+Di0jUhKsj4pJP025TR+4mgG+vbariSbl
HedmZu7PRkpGxlBPtPbtsUg2YM8MHHszQpXtUdsC57KpH6xdG6JkQXfc3DlFZE573wrYKkHMkveg
4IhgDTIDF437y7gGKuCBShdXU5lWO53IXTqwXV39KwBerRhvR/WswfgU2i+XZsAFkxptqtFTaxUP
tmbuWys73t7VpZWomQe0QXSk2/M7zyvNOk2hKnMiLqoMwWh4w7Bhg19+bwFgj1ce+wv3AdIksNer
GgfuhVm3SgJyguiJhNHTUvYcj4VhHdpiaizgMkHSD+GgyfyulbGDKGNS9/X2Wq9fUyhIozyMEXv1
JJ6/AfzYEKrNiHPYoZEWgHh2SFHfo5JChCnr2U7WFsZOSkto7kotfGHh6HSCEAJ/KM6a2Zd0wNPG
4xR3++glKKfpesP3uAQzPRiTRr1+igbyr+CFb0Kn9P/eXveicTQ+Qc+KsQMMKV26EdqDGvNz3IUG
hA++ToknjKCkY3tfZ+a0c6o4/l0VE4oiablCyboQGRCzlZAFQK14Os+WLUHFw21g+k45T1HmbMwh
sGLIat1e3+J3VYgCB00p1TG8XF/a5T4pKI4JzTw0VMimG/N7x/pVFM3TRNsV7vnFNZ1ZUyfqLKdx
B4aHvoU1pQ64mzRJH4Uc9c3tJS0Ech8Zto9zCfTR1cuqx+fBUUGAkTw2kXeCc/O7C4c5trWUQZdA
JFibyPQiCpJuXTe3VtKnhbAAbWA1tYnLH43l+SIhW4BBYqQa9cjjKZigrCU23uixDwlinzVo2lKq
r54SGFqybJTJ5qAUArmr0YwdikcUsX7WvYDwsmwTch8XfOqDrktdNyATUoNQI1SBy9yxb4IU/MIH
U2Mo7o/GyDckcSE5c/tLLB0eyJ+C0AKPu2sF+9hkwqnakZ54AkVckjrNCyvy6sEZ3ezZ8sBgbfdx
dszRYfwPhwcVCwQL1Egw4Tf7BrKpoL7tmfSkt9D47CbxMpmrUIwlbz43MsuDBOpKjU0JPbmge0i3
jc4sBl5TSta6gUv7qEpYNlxaoSJmq9FKXkPx10BqMgkqt2XMRwZGga75XYrJ+N3F3HmqCtp/HYpc
X+MKW3JnTC6CEwc3wHXrtXG8Qa85IgSkrxVJnV8n5ZGWFnkdC5bLlWC/bA2tMbxdoDdjq604ixC4
gQyBw0VP3jRkm9LMJVpJMWD1fTGseOfa55uFdtKOeVPZ2FWuF0ohrn2ik/lx+wQshVcDgGZw3qJ+
dvXirxFybEJ1Ct3F9q2dMOKF6YxiY3IDPTMLQjBDzobtbZuL61JgRTXdCmzsLFEYy7Hu/LaDW3YG
/UtjW9vKzOQr6chCYo5sRN0YGMdS/aXLD8XBuG5kDqzomqx3Ja36DYAP8UNm5eQN4N81luulpgvy
Y/TEsY8Al84LyY2RuQRsCvQEcGwZpqjsbmyOVF03Wygo11X7/5j7kuVIkW3bXzlWc+qC0z+75wxo
o1NICnWpnGAppRIcnN7Bga9/C1UXgeIqbuabPLOqQZpS6Xi3fTdrrwWwFYEMqQkFiI7U1vVY6sqv
nE6kQUESBU0kOLGnk+YpNI1Hq0SDkEYcIzN3Q6WEgsu/soNHwywMy5jO5DyiShGADz5HajfPJO/z
Q3J+ORHgy8iBAUFLFvunlUkJ1eI83beo/18bY6y68qhLjq53Nu6d3W6MqoGqplnPUoCk7V2zGq2X
z7/i7PU4+ghyup4SdItklA3TvW2PolkXipj29cweDzHFfoDIChIUuZPERtJduPznqi4QS8J/2EXk
0Je0mHHdg0tJhfEGqZoCaHwTeVNRmX4GT9Prc2VEK1GKHh6ogO4lNB+7KGvKO1apjUfghnmMD/G+
lSbkfeBSwCk0zLfPF2c+TIscE4zGPzu0cABtqYH1g14K8tJPJr8dos6TWv2C/3fWWICcV5uRCAg/
F4EhIPOKCvYxuh8Hxb7jeZ9vCB+aw+dTee8d/DCXmTsGNVp4tMuKaVUZrDN4CsevEdWa5bq4aZRe
7CGbaK8Lo4FeS9dDdzrjLSSywXvBndikk+6X2hjrDjEnaVsaSkzdFIko5hg9zfdyOskvRC+6zEXp
M97Dysn7grDi0hN4bpGOz8rimJZqG8XgccMxNZFY5IW4a5L87vMlOrfbKm4cpNbAx24vUSjxiDBY
ZBNMS4vklKNSI7fClEjQUSQaZDnDz4c7uyOod+BRByYWqapFhtiWq3Ku1iE+BrWJukvyezregshS
j9Db50LD2jyAnd1H6hjFyOwm1e9iI2RinVxITZyd99F3LOzQCBhMnZp4hYH32TRjdJ3K2iZhw4XI
49ww4Nr7+wAu/ApW0IJwm2IYyu7gNx5aw7wuc8P/fFnPGTS4nDP/PFwYmJdTg8bNSh0UyHnt5aJm
q0oWg2vXfekVrByuC4sMoPmj1q8cHcB6UEQB5A+FjdNBJUuZCrngCJDBYP49FpKu+yqP6jetbRLj
wsNxbiEB6EPdEazwsBsLg5GOBaVKqaV7HV2khQNwqzk6QyfXkA6h7aXw9FwsN/sx4NRCMhUMYadT
G/NKk0AqA8+Xj7GfGEJsmgotnSmPeIi/P94WOdV8s+GAp3OedhdAD+dmCwsIkONcIcd/p+OXQq/g
ZsPpyJrpBc0gzjgMgWjHC+HKpWEW0+ztFKtpYpjImvayztZW1r4lF+Uxz2Wm4Tr9M535O468a5mS
uBwHjNPRNbp/CzR5s8B4hmgVuUuZA7SoghQg9S41hp6dn4oeGmhIzqHxchmrrPvjsRVNLydgC5cq
5rUC3dxULbRLtahzl3D2SpGpgsgpFDNPZ1kq2VjkBO5TxXHBrayjd6aKs+OMI7duJUWAzZGwS5X/
cw6xhoAFuYdZrnlZ3CuAQhJl3+BilHxEkzghayOF8WRsKjyr70jyCzcRSFgofqN8jEdjsZlWPjZZ
ZsJ5otAqmKCiHJPEkaVLQfzZvTsaZmFdmsayUFmDo0ibzJFk5kwid3qA9z63nJeGmTf16GhCabeS
5RreTibB7+u514H9tDB/lokaaWHQOqBtFuwOqHAtc7ZRRHsUdtt0T8pYLcHsEas72jKyN/pYucRa
cS5u11GKgblEq8YHMH6cVDnJGWIkK7WTAHk8DRl3SXJzwDWu5TxWbpsc1PiJBDDKz68mirCoA6Fr
A9npxWqqLWjKtREXveq0jDlJZGWj21YTYImgCbZ+4SQCgIdKFxpEcOMW/hG6q3UDN5vucwKZtmYA
VD8J0ou1krOpLhQMDPhi4Oj4gAIf0nIarKah++oL99SgCxOPPPcu97td6Y2rS1XJc0fyaDh74SK1
asQ7GyIryHzELqRP3SzTd7F5+/NbdTzKwgHSADQXkOOhe8h9P4DP1RuN3JPL+MITczbgwcoBeoDL
jKarxZHICzgGCvrs93wIjNBERTKXVmUZoOq0kcL2urwurkjqSrv2F4Lm44EX5njqitG0WALfX+6Z
p9E49uuiNV3UttMLx35+J5dhBmoUmOJMfITk76kRyetyQLIItmoYc3EwjTp160q9VPw/dy6QVwE5
IRrkZoDI6SgD6DLQdgdL35Sql3bZxiDF9dhfQs6dfa2Px1nsmCjJgPojLjH0hFaKkw8Ou8uvbJA6
WA5ouLe55US580trCEj6rO8xh8aLNRyo1chTodN9Zk6jM9Xtllbk7efPPJqQ/x5jYTDascTaWiYF
Q4eyBalokKWjF3HjF67W8TALt6OaQB85pBgGhg/kLACYgy4KsBn/F2aD2jFKgegkAkju9DwgZM0Q
rSG4JaOBqaCksLG7XneiSs/WvzIUmiRw6pDZXlb5U6YVhpRFdN+S8TWTlB8GBIuhNiM9fT7O2YuE
kvRf4yyOuKgjSeaFjXHs4WB2zfdpSC9x8J17HZF5QeeQMmcpl1RLVsaGmjMNB20ct5GqooG7tx+Z
1j1KRqE7Rs23JQDWF/yMczNDgzU6XsDdIYML+HSzWvBo93ls0L1SldaqzaMn1Uwu+buXBpl/fuTM
KFJeFL2OO6Rqme0Y6rRFhPHw81t0PJHZSh2NUZvJ2EN+lu6bCa0TeTSkTi3/Si75eJDFOUC6laG4
gz2Ck5O6vK19JqPZ6/OZzF+6tNrQnAUoAH1ryBAt7o/M6q4BuyndD0AXlVHvaCx1GVGDz4c5/wIe
jbOwbKZM2xLkYhT2VLIdlrs6sPuVA3l2z/Jab0z8pPDbdbTNgkshydkDcTT0wuClWltLtcDQcUO2
wAbkOOtD/guv3/E6Lo62NCrg87QxCCJJV2leC9BXfb6E56dhz0ouBPrRS9xxWU8VgNMyRbOYbXit
bTyVcVP9Pw6y8Be01rQpEQMeByPNnlimjT6V9Ush96WpLPIYnTxASG8cKdoXc+xKsy6zsb4wk/l2
fDjYeEZn3luoHy7LBZIs931rY4wmRoUJ5VCnl0e/iCRvMpILj9BZb2EmLEaJxARfxRKh0U9Jk9as
xYQaT2IuUqUDRGS9zJf82uvJRmqgeUUcyfvZ3tY5pDoeeGHs6haVY5AtwaKm1YqKzZS4GtqxfuHk
Hc1uYe16KelYOyHEmGz+Qxq1uyTPL/ipZ0/E0RALWzcAjqCUFRYQ5J+guwPlXbn6fBJnDd3RCAuH
bqg71Wh0TAIQZJeOqUsSwMvQDv6zw4AnAhk61YAoxixZdfoyZGki61RFKN0RGv1o8862vsit1oMj
Smvk5qcnBdwIiKhmLDXgjsuGcD5ZfAbP4Lr2E2lcatEIQWapHsZeMqcLp3xeodMbBYEddDwh/gOR
wwd6RqWIOEFLLkCxhkW/5LbVXqV6xMIEfMG7HLdrKxjaZi/c449ZSMyQ2LMQAlqRPjBVgH7I6CUL
OPViQmlKRJMgqN5SjtS80EGNjNJMbYPZeiRyaAt56NdR0QP68fm2frQmAMkDC4mOZmgYgAv3dFvB
3RKb9oS0VlkmB9uG5Hgi2DcTBEtuJI0X8uUfLwMGmykwZ9ZdpC8Wg6W8Q+drjEgqSproO7diXX4s
M1NnD59P6szSzqgu6LdgUmgTWrzJ4HlMLSSO5wJ5oifOMOryJoK8+E7O7dqXUqP1jdiQc4eD4+VG
1qrp7vMP+HgnQQAB6nyAG2xwai8BXknfmPE4ogAm9Hx0NTEKx5D60QHnxKWOtrNDgfIXvG3obkU+
+3QDq6FTarUTFBDdoQl7CAC6E6hSQyuGnvvns/q4fQiAUe8AoxAqSkhHng5FABCJC87zvRqrQvGi
aRq1wGq4dal+ONuS0wupAwZgot0Ivcxzff50INVmWj62I4Dw2eCxSAQFmlaa9Lkmd0IQXzTTw+cz
+7iIyMTPUBSEJsi2koVxS1vCpSom6M03xybxyaiMFNonMh5U0JeSi/3x5yY4l9txEYCuwtadThCE
LqlsTBEQft4sKAyS9H7XhpFXe/ReDeXryY2cvg6KDb227z+f6scLD7TD0dCLO5hrqRnVGYbu0QyD
kmAk+h8gu0zDslGGA2Iq/vizA0IPEPBOKFXM/CvLakuBDp9EihpATLPBQXo+NNsMXQZPWJrg85HO
wA9Oh1qcmxxgZPDioguH9sir6V97XIYqe0WdM+cFxuy/qcYAld3mj4H/63X4P/FbefPH0Wz/89/4
82tZjQ1y33zxx/9cV2/FHW/e3vjVt+q/51/9+6+e/uJ/ruhrU7blD778Wye/hH//z/G9b/zbyR/8
goPY7LZ7a8bDW9sx/j4AvnT+m//bH/7r7f1fuR+rt3//9lp2BZ//tZiWxW9//mj9/d+/oVPjaA/m
f//PH+6/5fi9HX15a+i3D7/x9q3l//5NMn+Ht4BOFhx0lDBmZ/W3f4m39x8pyu+gE0EHrAKGURBC
zfSjkEziyb9/s35Hqw7IykD0Bn8DED+Y77bs5h9pv6MYCZuKdwrPNRyA3/6a+skm/bNp/yq6/Kak
BW8xl9NnApcA5E3QoUN0g/IR4vbFcSkAhdXGtgmEK7tgh3RhPyvy0rZO4SUQ+Nacejf5NqSb0X8/
3ANOcCmAAx3GiaXDJ8zMX+/NaoAvwLouPkEDjnQq8eT3kVb0AdycDkwGKH6CPiGVGieq6cDRJyh3
pVO3qrzNVCN77BmxQqM0+hXLBvOHVbD6HlwIMCCc9N/jllQHOyHpQ4xc/Y06ReBtLcqk9iu4I+uo
m2QEw4Mh1nBL1FUKFpzHgZLOjbkCVUPWgZweDFOrWKX6vresPlRB8HcjYisK4gbUwKPM1LU0TuWP
tknVVzDM8ec2H5RbEOKg0ze3TDBHoZZqXtn1lN5VJRCxoLtvUxc+Tn0QjTR6cGfIky0VE7Qu7WlN
00YLJD0a/YRIeliUdbPS2EA6h2hSBC4vPQo4bdRNLpulx9Ha8UXqFHtNYtB1V7QB2WtXiei6Qxup
cOKok71GVoTXGgkNaBLXEBDWcxWSwiJL16WQkkCvZRKUQmY7ZnXksem0ZivUlKytopD9QmmjWzMe
sg2uYuFOZCi/dXCU7lhegaktLeUtHSz5hnEl3dJI6Tydi1iDu1bGvmblmc+tJq4B65DFNZa5uU+5
qX43UkGFk4ESxFEM1ji22pvuaFjTrVkwsukzMBo7UtUmCRipwSYh8aQOMqukL6yxxMrKQN0MPi5l
dIVG+BbUi0PkyIOA4i7PoJdeA07RGhLQREYqXYPRu13nOQgpLFmqrphJ+iswb0i32WjKAc366QEe
f7WSJ6Ep27wh6RrsaeOdZdc4J7IE8BsD2aYhje3T2Jkg4SkkOm55pI6eNBraOtIJX6WDJO4mUfCt
1utogIpivppiiPLFZaI2rgTVwUOSaeI1USq+UiZauBqfGJx6Tjr8rZpWz1La5e4gKih6a4j5+lSR
t8zKmqc8Y9KOp7y/iQBm2aYlJ68qqEIYlGVoGxKtin2RWvpVT4w8zAk+z4rT6GWkitVAXIxVBtQO
R7qjZp0nTtxq1Q+zAeeinYpo1yUyaJUHYPxZ1aY+6XV1lyU231gGaKFy0NMAmkqHYksiJQnbSqhB
bhfyXWE3gxcnrH3kbSNDHiufROfWUp553NClQ5uXFagaAJQ4KIVpXalS3b82Y0bu2naYwnwkbYh6
ovR1bvaCyqY9lU9VJdOHpOgnv7SUbq0CRHqlQ0xkX/V2sq4jdNFCAbkI4ylVwmygyUNnDlCAskf1
KjXbPODS1DsKSyZ/kNQ7wxiLEPyfxhpYfNWNDStyWBebTmsnQ0hKrWawKyWIeYDHADQvY349Haqq
bbfykBRuUmsgvAAG2UkHM7rqbYX7ptwUITx81YMAXhRYkhb7pd2iaqCPaAxTEaileV6FQzqqjozG
oEfDzvtNPRnFa1vXvT/CUfWHsrY8ySCma5d5cy9DctAX1NJv1QzAeo2MmmcUZgEedF2N1lE2VW7D
bcWns6TrICnNDtjdijhqk+eoLCXd4GYmH9d5XFq4MNOA7QB5Oyw/WM7TglV+anTsUc+QN0eeQ8SO
JVnlTZuP6KIzaV4EGYUecqQ07b3ectY7QGd031X0pvtmxSMXyS+iuSUZ48oTEkmQdBGyvaN5U36h
o20ljj2N9rZjeR3ouaKtK4AsSqdgQLT4ZpmwxAfRYRM7BUoU3xMJ1OprgiaNqy6q68lVcF/3ICoa
Hnqlgkc2hydhW/D6LtOnZJf1eqqtdKsCYK0s2xVYXySX26WUODrNxF6oyAKVpR5t8Db0mi8VFbmq
mqhbDRqpoNgGTdWiKbijRw25Rkf4dK9POfEVYYoVWAXth8iMilVt44w6kCrTtoypkSeIoDfKkCRu
Mxidh/RZBPLzqoYHh1YAWUGPHjpnoEivMdKt5A619QkNuV6FPglv5E3+lMrTniQkfuC1qqw0hY5u
ZyjoFFBGdjPq7bSeirF0Y5EJ36p7uibgx1rXsl08ocm9aANTrlLVhVUC/T2QCInmSG057vikF77J
LPlO6aPUt8SYBfEgbLdMWxM8FxI5aHoeg6+zq1aGIUXXRl/VXkqFurM4k1wA36W3IpYn2a3MFoRA
kVegLhKorQGpO7vJNd+Iyuah6KTuGRDO+IFSEJFQ1srgFB8VwQKhtgUN4tGMvoBYEO1vFq2/4maB
bCefpluI1oPqGdZICK/uuyzUmT2sCyG6PrBBQKJsrIRn3ye8YRQeuJFAmFNWAZqZOohy9jSVqCsi
K2boN06qG95U5UpAL/wH67XyoUG3N7Z0MLZmFFUeSvXou5s0qQqSeLLALcQH6ZpVdX0AkXL2jAqt
nbtaw5EZUuzJFUOZM2AtKCCQOOnVkzDzPKwRkbxExC6DJFcFqCxqK3ZyYvhNZOhBlnVTUGkMPOTQ
Ra2u8UrLtwYqKtDGaviOTGp/k0+yMTh6UuvXtGTT16rK7TAtuP6Usgmnf+iaZ1B9iY1cga6JRH0S
ufVcE3SRxFbXZauOjgrhhBrpc1F6UcxIYAE7nGpQh6jJSoV07cZmnH6vsrJ/smrGU6+qqKY6fZTT
Z2AiOBpz5FLxtCGODo0d2V+pTFIvS7v6IIOOz+2TibjgCcNNZ5L8ZvcFWUWMaM89UaAE3FsGkDwj
SD1SLaM7qDIOnqg00ydUUv1pUvOdAEgltBUFRG2JCR5aLrrbroWmh6a1A3XI1BuGY8VatYfMQgYB
BDGV9xXyAbJj9yowkLlRb9E60t0qHRu25dQPo9fQnsZObUfjy2QM+qE12/I+MupJcSHXC/6d2GhE
SO0pVkObxMk3DkqB7rUryw7uAJwGNKkpugjbMuG5k5kQLvCTqIaWxCQTxam7jD+PMhAAaF4ZfZj9
6mkc9Ghd1kPvAww9QhUrUxw50tUfvLSq7oYnRNuXak/RxQk38hkYyGxOSeEm07pNrlGv0Z0EsHUH
7nUBIQBKYRskgzIaQO3GCgtaSY9N1ud+nsdjD4IslhaukOUo5MxUnlrgkA9DDz5G+KJV7UJmIXU7
MkpeA8EOR61qLUw7BW+2zXrYR2KNQdQJuJNJKUCd0Sj5F97Q6EtLGPSnUNL2TCXXd9zSmms90Yo7
yPgWV21qx4EslSJUYYYA/zEgmGhK0HRAc4q1UXsRvUHrN3oy43hYR5oAFcmIrpk3Ylex7duFMDOf
1XH8RItE/46GOoJlEFN/gCfRNVe5aUT0uYjUNIYkg0baal2aWTXg+ZEG5lZ1Ul7VhCZrEZfDTmaa
2Jm43fseJOOuPA4PNVB6j+gqqvsgLzSduw2iaKSsOljIGxkasAx2HsoTxFUhcJs9lqxKrxqeKzAZ
WRqtDU7BoiaZcR/v2iwxvw5xZ34RkT7IG94ncXnImEpTh6p9BaY7e0QFbLIYHChEXvFgOEmqVY9V
BU2DAVSSXWiNmV2haU8j14AVRZOb6lKMfi6tECSA8o/ijSBttXZTFFdo6m2z3ZCTrNsSqZiJvyNZ
i1yqsd4rItD/yODRycAW2culw8qehKmZR3CQIWP7zbD6pncaNLt5Zd5OFsw7rjMqGn09+nXSi2dz
EGkPxrhUA+9olJS838YCSjVSwysnltOoWlW5FANHY5Xxk2Tl9Y2SA67qWCmq3E81BXRj0+C9vYL7
0UprJieN6QDkF18bEo/xuW2nwdyAxMgtVbX20Xxr+W2Eh8Ah6YQiVC6G7EKPywIk/UfMZyDUgtQX
wIuIZE+TP9aYjFUJUY2scfphS9z+vnWnVfNi7cgXthI3IKmTrrSgDMaX2+hwCYlxmup6Hx2s5shy
6wilAcVY5EZ1PCFJpeousfYg1FTY2zQ+H6UA/oyzj+PqMzGtBt60ua8Ywf+HHtNJQpuknkkuHWKf
YjPi9sIAC8jWPAcgd0HCNPN4AYq27FqOsqZSFRp70B1Z15vU650uMMPIgf/pM/diV8e8If+kI/8Y
Drw2SF0RpHRB/HS6YQUSq5YwC0/exBPsncMCvBVriDrUbvyF3V4ufi0Ydf4YEVACHBKk5KGVsUjS
JcoIo1EXXv0DoagHUJUL16N37bDEK3xRMfHjhpmgHv97tCVqP7GHCE8wYhd+pXXrWLqEjrg0nTmh
c4wq0Iu01SCF6wEJHGgu8/oVWcNohWSFrqDV56dvwT36Ye2WrLhUIihIYe2QNljnm37LHbS4hMUG
DVwXaicLMdm/hprbqUHoj9LRInujgwLcsiJIPa2tH7R2EX/xNKBv0U5zQFAzy7RUD6jP8m/jOgsu
qn4gE/fhWIIx7+/R50zvEVajA3pchQ65Fz/2HtIAzBu2YOs2nMm14d+h0nhpZS8NuKg0IpYe0VVb
eCZ0PWuIqXila1UONK2CsnMu47vnJPjy2h3Pb/750fxaIwWNG2DOtABVprrpyUMchRWo0BFx6pjp
hXPz0TCCeBjbCIKambl22WGtdCIhKDF6cuVCnNdH4GMBwyHZ7ryZZNc/9iELp0ulgI93D4zUqN6g
1RpcDx+OEMQyjFE1ak9hXylCuuyiPseZy3c6wuKY1KJHp15Weel62HVhHiKfCP2mxs0CcRHmd8Yy
wzzOTSNAciBRu0TdiLFPdKDIvD6Q3cErPP0leta8yR299hoO4iU1mnc+6NMzMo+HLlgQx8yklYsj
icYDdPqYtce9Ys1ukDu9xZn0emhj5d95mPjWBcDrewfjyYCAeKF9DEwAKGjMWLbTQ2lCp7csRuie
foUauyf24OL02F3/JJ414VJXD4XXOFnnjC+Rbx3YV3P9+TE99wGARAP6CjgGKoxLRAaqpz3858nX
wihUg9aXIbHLvCSQYEwVV3QeyDPUEDpRDnqb6WvmFeW3+oIl+HBV5rUGLSsgOyBEAOL9dBGUifAa
LH1Bob9m0z0dnqh0+/k050N5usynI8ym6Oju98hiiMisg6muHUW+6YbKKaxtnl7C1H28HZiKhosH
ioPZlC5bFTuhq7nGm0ALRe1qfhmaPnI3MhjNmlDeXjqv70ZkOa/Zxihwj3COlnhpgTx/o2Ll0nW8
ShGtQo4ReHMKGxNvYck3msf99FAH0pp4k58Df97KTvJVbP90A3+qZPU/FqJOilefFrb+PyxZzd39
//VXWehDxQo8yNm/1i37Vnxvj8tW82/9WbUC2fDvaF3WgYaFiggcWfzor6qVof9uE4QngOXiyX8v
Tf1ZtZKs32f0iI7yOJglIEA9V87+LFtJRPndRiEbNMIzcRAoisjPFK7e+VP+OUXoXANd5hyfzryS
gN0vfXj881mViJbcCrBJe9b0FS1ybePq+jqbqFulQd/fqNoDM69j7RZEfcg1IsWk7pHy/TE1Ow3S
YG5pPFLpIVEHtxy2egoyBLaKC5x6CWqM6UaRVqO2Zm5iOwlMCYEWvdp5Y7dN8c95knpztAk3f3z7
cczwXmFfTAnt/qiEzWRZEEZaBEXI/1UDSIqMGzSWGNPKaAPiU7/qA60Khj6oKh8pMXx3uYV6W5i8
MeGQXePGnv48KY6iu/UdQ07eZZuLwHxs95Etel9tA5B1tIgA4AuE9OLT+i4iRoaY5GbKrxkCjiaQ
p7Vlg7znlVsvSdyBn3mtWqNTaJDpy74i95OPD4SuuLjB1wOG6tQ9svyl5lDzZkaMo8B8jSy6Ut6g
+JI6eul1gRTmXhGqJOAJkqKepYVN89CWX7uicvVkbbPHjF/pcWBA2DWqnhVzW4OoHGlQ10CHFkXa
enJVWP1k2nAl0FP/krf7/pYut+h4HWZX5sgmS9QomqjUjJs+QDHMn7zETb3krhDBNO5GcZ8Q5gjT
t+KN7oPhLFmlgFD5sSd1vjBxJNcluyUgep+QRb3wKi5RuPONONmjhSeulrY0IUNs3BTpzqgfE7d2
qf6UAFChF9CYXecKSMdIsSpjrwovPSLvTXGfrczCxYobrdR4jNHryrUAMh+dOnbkeC0snxlX5XCL
fJPeByYkb71JCZVsY9nO6OUe6pY69bryJrPA9OVxCplA9S2KHeW7Hnusc5sHrlxVsVPWSEu4n9+5
Rf17PtgozAMojzo68hE43osNrcBH0UAB6kAbB3S06MLjN5mPlkao7enQVTV9pP/1MLuJ3SF2qaeh
5Vjz2KVewHeA7+ny4TsgMDPfb4DhlvF1NNjIpnN8R2x6mvDYc+K2nSdSLyL7PnIR996O3tA6VPJa
GuDEW6X/+VK8d1N8+IQZjYe0DASalwG3rg96ZzSRehAup042dm5PMjduXxvrBVl6B7We+Qfwo90Y
jPeAprpG99IUrZv3L2h9swaX2jtN3Nscig/f5eRrFndexpETLRtwlVprJOF2zdQEKdQM1Q1Bafq6
+Urj1Iun75O4z8dVDmUsgsqun7QeCnVD4Vhv4zf1tURrpPFVPlgV6PW+VvUtfYrJg5KAS2NlEGeQ
fHVT6t8LaT8mYdatrG4r2busuGeQRVMC+ZLqw8KJ+ePcGKAUIADxoddh6QNHUmvEzMR+Cfi4iSvD
UYEiw1Ps6+hH1F0zc5TKFQFqz0ENhbYX8kReix/qRguGhw7FqpfkEi33u9d7sn/oJ0DnOA4Q8s1A
Ri/cchDHdUqHfBGEo/wo3xIdmfWVaj1ENniU1qS6iewK6h/XBgm1fqcAHcRCQbHe1Y6jUbnOHqsm
LK1dHKPQM250xNOJtCWQmYNYtETWOgtT+0mrvdi+FuO+Tnfozoq7kPODSZ71IrSLcI+3N/uSmm4u
4aqs1Iig4Ck2eq0cLHalF4emOAx0+/nJnb2K09cJvZEAshAd4BLAZZetJ9Axmfo2HZRD8WWCdrK8
LnbRdowcHFSPudyLbqUv2ujIfvnVlHFyQUbi4hgidzWCeASl1YBtqJdAfc5W3eK+qJzyG+h1kxuI
+LFvIM7QfxStw93Kle4///R35Nfppp1++ocHResiA62kdzzIUAdtvERzY9tyuLYDQYUk75ErCiR0
phX77IoBBSi5Q7VqnhmoAmO3BLoCyR3tFXTr2Zfh0bhH7p5zFGcdloFF0DHQvI/sBDsYqDGgNGXF
26r5njTOZLgRimGlx9Kw44780uz7KzGhdn9RhvyjjZ23B47DjGRGlu09GXz0aGp0yuPKFsoBPsys
kgzFcM1yo8zD25AEuCqtN+jBZDig2BKoeWdOEUrrSy/UIi7HlV18xiKeQovKKE0WPoOEoFRFi0q2
al2AKqmrhlbndjfN1cU3eX4+Pmzv0dQXfpM9SqaIaUIOKUJz65v6BMYt7NjkDQrIQQd3jm8ioHke
ROJUmWd7SX/BrKunYeTHaS9OGNjd2Qhot4JPQPWDV2u1c41iPwUqcvu8QqeOGxlPicacAf8XkwfZ
FJR3QFiQyr4G8KAFmAya/W8izwY3WtAnt4YJDMu1lOSeWu8S0Kr/IFHhmNGhg2zT5xfE/OB5LnZt
4dXoQwJyqAF3u+lcE1Tm2ZOU7VqcXBdsgzjB5q7m1xm/ttGnrxgbfH8nOeoVlvYHSm4Dxb6mG2Mf
mW6LGnfhGYkno8iP5Q5TV3fwoMHXZGHktr7wzdcqdZLb7ju86sBy1XQXGMIbGY6s0xysYJp89XG2
A7GXuiguNVe67cwqC1Ant8Fy5hDdTxp4oBlqVaDthVLYu9monz5flRk0+Om5WnhbWqWpXZ2pykFo
QUbCbHKCofVoBZ8vlVw53gyVF2W++mRJTv4FHYCFsu7s+Z0sE193M0+PNzXIoPD14N/15CDZzpOi
stOjeGA6LMYCSAK8NBf2c1H5+XgcF6/UUIDiWC1rcqhiT7hR2PeuVrq91OETHchmOO3QO7ZfsvdM
f5H5JoigALYOaKCiEH7B//vo0C+O17zQR7aJN8UQ4cFTDroDWE7utpMLvHXznXG3fDRiZybtSMIh
qLhfgjzfB7JtCFucMOAZNiosNjyP6R5nKfx8h8nZN+3IciwcU4r0TylRNbtDaKflforKDvHGAQEH
B5W/G3nNE583LzZe8nXjGAUy7aR1EblG9UXv/tKuLcsjvdrzrLBkPFNw2lGzg2SaAePxf0k7r93G
tWxdP5EAUsy3TKKSbVnON4TtKjMHMZNPfz56n412yd7WCUB3o1ctrEWKnJxzjH/8wezxObZLzhzN
nI2cR1eAeQCNkhWmQfITrbawy0vF8icj9Jdd9Rx7G0sxnwo0wEfiaBt6XyAi409rxRSCBKs6tZUc
cLEeY1P+W5fucloVwICZmcfEDLvBfeXM3b9uoRHS71q33TECPrVm8zeFysOwn70hMKXX8tUIaSfp
UJ5Pj+TcN5dw7+9F/7+L73xMY6RhY2gYSx6J8x3N7LUFwmAMqttDapeUk6ulzeD4PkkswbsY1n7h
aDr3cW4mGdgdFOXYvTNxVjeGC+WpKe1aNqVtt1Wcyapew20+mbIOp8OWCPC6MAb+LwOL397k2eEU
EaLl9/h7HsuUccpO1iyIDfoLN7SkCPVqQlHXjDr4u/Vb96wde0e0+cPOmdYDLlquP/K6Dvhul6W9
fOCvyDNNHEj2C8hx7COtWa37l/rv4kqyIcDqKxgc3bXkFa/9w3BHLRhpVpBG5qnUsOPnoe9i9V6p
VxrD8M7Wars5lrkJWb96VtLrVgLu9YxqFWg3irwGs6hxgy8fJd1dBh4OZvFH/zQ4wi42oLvtRGSi
WXhTQbwLHpeErFS16I7hwkxgcWpHaCBd8KTlH6dhqxvXcuU1k4foyJSEQ2/zvb/gAeksAWBP4xrz
6UF6XHKLBoQ9OnorvA8PJ90sKmdAf3+l3w7PkA9/34V+Lk//swudW+HIrVIEecEiMWCLMOyCeFCY
U2Eu3qmfKKof8OEKr0uv2S4LV49u1N6qHoWb8EphDB3Y6u1z6dWxLRr2Am2wvA9Fp9hLiHSfOIcg
YBS2CrZ7gNfW0Fz7lrbrDJNeb4qdaVjJpVMWVit7kKVykCPxws/77Kp/W35nx+ik6aHhl2yylYv7
66yzYWu7BS2pM4dyvJ8sTXEiY1sTtb0PKRU3lN+Wfg1jp+gsuM59YaqpJSlmEpnxo7JqrobE5K0Q
ZtVfh4EJrT2frFNmxZWVHy6PX3/emDGZIzgWpf+3MK/ulC+DNKQ8Qs5VmVFoDWyJ68hwsuEwBVTW
vmhLlr5daHZ+C4Nkus9X2nqRu78vlO/g07yVfbmPsycJZVqqxIj7UES+Iku2tC0Qnk6jRROSWnHu
TI6+HT3tWb5kyXM2APvfJcWXa5+VFG0cplMw9xfLQzf3efVtHprSrQYxz/Sf2hsaDe/S+XyuCv6v
buLLRc8KhxJ+vj7M3UTnomdrmXzbspPAUki3PrULB7NVQou4VLBcfNBndYGqh7Wctt2SF74YHqFk
p3Zsx6JDdIhSPLS87NiM1avQ8S2puWAp+Hmwfvte/vOjz417FDz4YHSmSyCisbcTOgdiKiE0CK9z
M0oWzaLGTH3hCR3dVb+PpYZSrj091f5esoZ0DZNfC46+NTZw2jpPje/E6WkINuQ0BdleXnoXVuX8
5n+737MhHQCNny4WvKQGn3CgLHOyl/cnq1YtGTGd45M+h8Zt5eum/JauyovF7tze/Xb9s5azRaAZ
o2+Yn5ciO027EqzmThyvxCXESkcBq3hVthGbnzFvkbI50jBUh6m/T6HAS7a8/b/kL3z7Vs6JV+Rz
wjvzu+RYfzTr4hD9Xf4B4GRPM3Nn9JRL0Mylz+TcfbNCSoPdVJIep8opRlN0VSvaqGvtHvLCdLXY
01A5zf7S1/npZv3bgz/rGmNGRnha9ckxeMge4sgUrxkCW9m2ea9DSzwur/IdUI/mimZoq3b5Rl/4
Mj2lu2o97kUvPqo3vouBzk7xYFZ5wnHaSJv8YdG4Y+fV84gSrZD/zpS03g0P2uiMu/pPfBh1V8B+
ujSF2Iqu28fg7ff1/Oku9tvPOttlu0KIq5I0XX5WoJqFf9W1q1bYN0/JKyzqKnWb1sL/P9MtUg3D
jW8tXGHD3xkEF4mA/mwsbZkcoMxNVafXb+i4Joj0zTrEuSr6qzRb1X9oMIRdbpuFtbBOT5zq+eOp
N+XSZJk04LFV7OX657n35DMk7lbJ++m5uy8thrS64fqiZXCmY4nmFO3VqT6G6mO2tARlbRSWMbAz
QHt2E8GthUccaovJnR7GpzqAKW4ysKfeBTiEybZbHk6amWkX2s/vY4p/z6lzkPREJl5gdFl6TIRV
kfHJ5xZgUDUe83GrGSukkaEt+lbJHvWnDK28tzFUbLTnBDdXwUGHMeQef7PlH3s/kTjbOH248kNH
0M2e1qHEYMw7IUVCSCXc//72xXm3+u3tnx05kg4fvlN5+/Ha3+T2tKXrCna0MkwDM/ECbiTP5jC/
Xe3soCmrExoRNDFHMjoVWnNrLK+UsLcn/35RwGT11zWzr0bdLPPd3Ik6crPpxFUqegthHSdrdb6x
7m+QWIN/bEsTYc4V8kFToqQ9GW4jm23kVrBqOUKAHvzwQklyxhL5r61OF2GpwGOSsY49KwuIF6uE
dlyCChtmZwvYopGb63WQtJ4mhgtXCP+Wz+lHsQY8HbP7U213L8riYWFLz7+/uB+LtK93cvbioiUx
kpi1gdZACEozd4p3+mruU2vgjqUrhi6Pi49JsmS31zdwyfnCL1P1fur4vt7G2Rvtwib0ixmMnPNQ
YxESsJsartCtZzrUYjXtBQo3L3B9llPJmGs2Qft/QmG/3MTnsvsCuNSgP3mC+IYjGSbbTb1SadXl
m57h73IryVf5eBFLkedt8Xwpf73mfEx/ueYQiA0qgZYy3wChM9uP7JVaQD60mISwjzuSiYTTYoBD
gMC409ftCpjneXz33WKfAraQq+phHZ1j5PpU9Ta8RnfYIJaxDJTQ0FS2jdXc4s4YJjZDjj+/r54f
m5Svd3/WI5dZlYS+0SRHyNLRaypbNLbRbQ3UN7NmonSlnuhpM6atJ4Lk3dJLGMxY3duoIwtcZfFq
ea0fI+yLGd2Z6UuxsJR4NQKhCqaqbdi1AD6cxC0oZN+yS5TC71NFNtyvd392EpMPN4s8ePY09ujt
lqE1fkAhZqrELwmY3EP/GdaK6LRLV7vSn4VkddrrkAGSfbQ63Qf3IJjlNr6e1qfELv6uIlwpAaed
7Bgb/N/0Tbge6LNktw45hePtuOvv+iP9VyIR2Wx+YprIeNCBhIf6WirdyNad4HhSN03hTo2txaZ6
q1cAPfPRc6lc13/cRr/+/rMjmzh6qWpPDHji4i419pO4G9lKWzRLgWNrcuNMzcZ/GbtXPdkgPTCO
ERM0/xhLuyzx/OJBbLhREwg6eoVsEaF50JC2KrBBrpul7eszYik+LRcO5u3pXW2ydr2JwHVQrdEw
m9oLaGLv8NBrMFmQ7GIVBYRFumCIVwR570QXbJGZi013K9Zrsd6LpQ112NIlF6zkdDVAIC4mE3no
sXljJJ1sfLiF+fXibVqn18Z2qm1jKz4GB/2m3LZ7hAiu4opv/VV5PawjJ83NHjeHVzG+LcotIMy+
hbQX74beBGof3JlkGjgE5OB7O2lmH5v6enzpdtE2XbdWyNflb8sVuP+bfLVc6SvRhnB+iO5PIAK5
ORS26EmiNd5jJEq/eZ9sSmWX30hetPKfp0ftcYl9zLu+CZ/V147BtCnRs6PQ2rX76bEuduVNv28L
K+MTL1bGW3M8DVZ/H20kb9zXAfm/ZnmXeLq2jWoEeBFOwPsFrDQEGTz1ghADK5v/xASBaveRpzTm
6b6Mr/nV4rY+aCI3pd4ogHpvGczIU7LS3oT72SJ0LjOlXUBV+qxuqIkdqrHuqdDtU7JeHHM+DdVN
bxiWJa+003ww9QO4eAEK6dqoge29YUo2rBppJ1gL3s5k6rCeIcAUGKE7wskaJtCit/Z2+dBNbnHb
XtU85/b2dAXHb8yd/krZTtvRmQtE0NzcN4PGrV/7we7Em/TZkHaxbFWcmqKxkq36AHw6jMcOGWfm
htVdSbhA5iblLL1aCw2Yx5iBB6V24DBoNIfU9NfZK8pOvdiqirsUPEO2hPv2Hohuustvss20Na7S
Je8Sl8/CkkIz/wPOAgvQwiPqZI738TFzuFHKdTN0ZTSEZrBZ+GayWfamvxu2wlq6xagWiSSTTBPx
No/1Mcu96EHB49ga3MhLnPrv8Bjsg4P8rL2oFJ0A92D6TDwkzVJLghzdZY90didIJvOjZoftKLtQ
t+sZEL7b8qF5FxHCMbN7X+xiR/XKPXboyh1pxjfyK+T6dN21priOXqmQomzFDl0/LjZL7/4e1xSb
/BT8eklvGw/MN5CweaoTO8DLe/FhvFvegVCL03ysqE8VRRCbQn4vb4vnORuwdki6p2k8fVT4s++G
YbN4PjHcEjmiF2tQs7J083KX2K0XJ8zx3aTZTnu2uby8TdG9mgMcqS1ska2aHUYPp4HYRJsajCoY
vcWuHyp2dN38Re6Zvef1X1RtariwdcHMmxdFnSdkCpslR2O6yep1p7g5U1lMbNfydnwcO7cucisG
WuluMGoiyqSAp1mZoJz+axFauIAvRpdTdky8tLbr1+503fRP+TPEDmHfP6BVjTwcHKzTPjvovcNS
FpjSjatuvWjITkwM50QHUiYnu7+N1ZV+o3jdWjQhpKPS4NNXl65U4tJAUowXGDu8TYIDfxa89P18
lBRgtzjPrEZmly4Gr8zNo8SemHD2/XNXH6X4umNvSMrXig+jZDvl32VHi4F5ef7BEltcdSwUEKTp
EIluK5lKxlhx8eK7i33X72LCrJGfBbf64CrKtvoA5IqWdsRYdbkB29QOqBe1N7/mZmxGgt0VJt8o
riU7oGvMFvdLTBEnMwK7zX0axhrYruE2/GM05U5b0XYcRUt1GxGtoNmFgzn6r9riRmNO9aTciqvs
Rn8U+cwMbMNt4AIlXrcNjRpfUgeE/rTYwL81A/1NyRwA5lM3WuFytSivpnSD8UBR7A3FBqmsdEed
4WuzfaN8UVIzVj5f/HVaPKJLLW5CRNeRc5q5EOx8xUqYTvZY75vD4sN40EM7Bq1F7hnai5LtiKlQ
u+uU+qpfvGofxkFaSb0dlKQzeep7rXvGlYRIiV6PD2wevwQH7Xa8kf8YxFVelw5qWZM1JVoNmGo1
OSJ0MUh91IbzH3vEwxQ73/dmHLbbdA77q5vfK73FEsyO4b2OZetbSgFtagwwJ2T8upc/+Dx4qd1x
0cQW+Sqw4h/MsIZ6vHRkLwygMeHzDiaU7dEIpC9l6MFrojQ/xptl4emdC+Jv194SHX3NDs+oDSpY
YjEzkhHCX+VqbGeCHW+7geMAHaiHGy7Yv9q7jbCJ3uFrYedgqr4V8qftTX1c8vkdYHNNEElfo/fi
OtLn8X8g3g7pts5hzkvjajqZqrIq2VvRfpS2DkhV29m0hVnfqdai54313BCsbdCj9kL7p/zUbMLv
RU8AyZ6y5qxuC5VCO9VIzG7Jaw0dmY25sGrFrtPExDqWypNs2piYmVXRO7E7KB4FQ9btkJmaheQW
SWIq1ZF+wqw+Bkd8DTUTO5+8QxKEGnM31Q96wasVrcpk4j5QmjrVXwKCGuFpKdzmc/wyFenHJG4T
xWOw0toXZSefFOHvbcF/fuJZaTYGRhllGj8RvKRcjwYsLlMR7NOqq1WgB77P23GxSs3RFXNHJtx4
4vSRQHuH6TYCUtY2YnydJVeN6Bi1aewz2IsIH9a6yWIwK96nrf2pYBxYHCf0GuIxOiaMDYgUXQUW
dMwGmkBZcCb1d7XkCekeUl8s29liKwY2FZJ4T4BrbZX5rZxf8GT8kQ3z9f2edcdSBokbta2ITY6p
XZdrdmILRxhHSC2isSx2MPv3PuZTCfbL4/5kdH/pwqosVtOJ9OujdlQh65lh6rZMgiAwwLs8zHcg
eqHqCA+aS73hGVtpezp0DewUCwua0Oz/Ri8zYpcc/OfqjV2cgNbOEp79P76b+pZ4OPkb3HISBksr
kIeP5kHkbcD1cDEyW+6EbbnwVGjGdHiLbasTKGgunv1b3VL30jry7Uvj3R9ByC+P+NzYiMCvLsSd
FqzV0VcTMyBMdGSrPXRo0teabxpLU7jv/yqTXRGELJjBS7IpLLqegu9CmdlmdgVr7SbYiWyGsZf2
0GTN+EEdXK02RYaEIshPQKIQ2nSTsKZ5GEmFDmnSowjYVH9PUMHgjILTV7tesCLK0sBLHn9/sT9P
cb/+0LMPKcGwolgEVXKMRkdcKydcGq/EwEk++J/B7l+1N32meNjouKOTOedlIsVamvLmsxg/BVZ7
KzMoa01edTrtslsW42BmyJLhPrAus5VGnWDw7ijJG2ecTJwoNaZbfyflvudRbNN36fF03zBGcFQ7
fGic6CZ3AiDRnqgleBMeYKK2HlszJa3BRr56ld4md+PgZlclvdDkzVnNOHe8Ck/wG++w9aS7T1zq
G+OmuIlNHPfyFjMhh0dMugWm6limLc3uYXgNOeLoYfO9AAm8tQvDHZeOIZsZrczSxDOiUt0T/4qZ
X7NwewwYFCsjFnF94S3MINK3z4tsFjzjQLe/kSAloe4WUgPPq7FPi5uMTboKmMBmkjlsAwrFVV1v
WjvEd6ZJLcHOS8mMJx/m/P0l9P1H0H+OifnvWzlDLOTQF/G2Fma8q1Uo2MBIn4wBj6CVHBSOXByM
VQa3pnBj4BctH6xLtO7ZOe3Xh3F2eglCI1RVD/YXfOj7Bfjf2oifZYQF+T5bLSbTuIdC8KCp7hB5
eMlgDFQCd1kQkiYzBka5sPf9SIH8+kTOvpBWLLBt8rkfeR+PbvUulKtPtZWE5dOJQHSzdKoPgyn0
0m6rtexSdDHBu3Cm/8gp+noXZ3t+qGuYY+U5lA/If3Z+Y2wjZxJMZXtaRfeJpR3g/H3WWctHgNlG
peCrLqJx4k/Mpq93cYaGiqdc7v2Yu1D3+S6A4wHi8z59UiEXcK1+/yx+3oS/rMUz0PMkKIQhYu1x
bDcK88ncTB6iycknDlbO5PUk2emJJlx46J6TB4bH48N0RzMRHxM2isFhYHlYHBRKNcAQdZfnN0pv
Z+mLGOyz8FZ+JydTmfad5hZPY2xXzmir2+AYDhv6YbyaVDSmoVsn+6k0FzvOcijYhu+JmPQw//rz
+2/9Tkqfsbb//NZPHPrLCVvTQUztxJPFkRoUJnUFtHQUJJJnaODv3SYCPsOmbTPP+sgIKR5jRLDU
1CD5F6gVn/Shf7ej5RJtmICuArHYt3DxepGWY9ML4hEtcZDZrW7RD1b4fBqNPb4UUHTC7iinD7Hr
023J8XsEKPdSjNwh0AptEPMkNm9xT4XdmCRENnDN0ol9dWkp0Ygyo7JUrH/iS4TZHybs/9752e4V
KyEGWSdRPIrHdN3QrNRu3FlAV+giJVATK+CvIL3CSLy0b6nfv41/r322byXLxUkpm1E81hF+ZxTP
8U6CbCIoINOGFwp2Hcx8Tx+M0CkNN7SzokUV1tqCvQgsSgggxdFSM1dTOeUAxvK7Zb+vodWEZuzK
CqymvWFV9U7HB1CxO1qjcD3qu4qO5LR8bKOXqN3X7I3p0xhs2sKdScol3R2HaEndoum7Euek4ZTc
LJfgFuLtSdiFw+HSVvU/vAQ8fTG/RYx+Lu/j8etBkJ14EA5QCxjQGAJIsDsPnmx33E2hXjeDV4P9
0qldMqX8gVIyv4f/XH5+T1++pGyRx1039OLMzMO/zFTIId0M3lhSJIgWGkGawJkDfOEDnjfg7x/N
fy57NqjIwljQonwQj40N0+vudKur4JJV6SiPyb26nt0vhqsGj6gXbTV7ziNvrrmdN59a0aPuS+/l
C2LvHziK/z6Js6+hS+VTUSs8CeWY3qmvWW2qr5RlEWZ31hwmMrdwiEdONq2wrl0k6P6g7fj3+mdf
hB7ktb9UCpGhJ/R1nzWXIjCcW9F06fB4BCrfDuzBjl4CmH8c8Qv6eVuEsEjLiYQIB0mqxzWeDSEE
3nrdFNslImdU4wicNVb3KvG3qnaQjbuuQzizLhROin17Wl3KrP6hCvj3t5xVATkeeYusmni9zXI1
R0UBSIduN9on2j0LPVxZ76Bki9qVSlQHnhLobgjPvbDKLn5bZ2VAtBDwbfJ5pQhbQdnB6EALfUhE
Vhs7tR1ezcp5oIl5DolSof//vf5ZAZCfklTMKla5nmDytALX7q9OK1BuZBhmjCOa5umm8hBvKvaf
598/sYvr+awekMN4XHRyKR7lVcHiJcYh4gYGo7UMw54lqNN+WG5DSMs+Nl7FGmzlUg7HD/Pgf9bB
58zsy+5SNYUftRHrQNNWEoTpzjai1Xi7jD3QvF17mCd7BIjpI2/EnvRPOvX/wTz4+4Sf22CzIbNs
tlM4t25JRtmPpTHm06ZEb6+YnXhAHU5xfVEGM28S3/a1L1c6W/jakKt464fiET+wEYJzvsqf69Us
a4rUW61y+WqtyL1YdX9vif79gWcLvZuSkzzovnBsnjpi7erV1EP1lR6T7iDxrFfdbQRGkwd/Au25
KEDY3Is7+o8H+pdffrbWxTbSO3wv5x0dX8tqnUAzZdxUBhzdNPNjbrUdrSeO3OhKElfUdk2wDuyG
YXSibqbF++/L/+el9+V+zpa/WmTAPtJCoAUIPAMM09Kzt1O3HmC9V+lT2x0aAbUpwKoMYBo6bXJH
Wse8QkPV+/1efiAX//N6zj8DqZ2Uro8pdjT1fmhwFDRDCfGJKyezxgDAbHxgAJcY9jLaxImrhSv1
Lz2cMXwUTCXR7LTQsFCQe7CUhnzt38l3yS5ON778vngJ30q4wwF6vgLvNZBiFRrUVZquZH8Fz0E7
ZH/k9gj8DijSxaXdyNgprppgwywYAnJ2utCI/NCS/vtrz7iIQiadBr+en7yxEUYAR/QkOdzNtPCE
xarPd8nCU1rXl5x2dCfwH+bRKGPbq3Rc4RsNSNYr//cg4L/3dFbmpEYQKaTWisdE4/vInF65SgLv
hFnNzF7FXTlYXJQD/tCR/XvRsyKnKnzRN3oexCnZ4DWLvADMKh3NJPGyh67dtNFhWWwx/XIx385A
erLBgeTa3QTKTcOo35E+fFMv131kw78wLOlDxDM7s0XNZsIRM4W+Wyyc+hnAlV81OoIN323Vbk5u
OjoDVuf1pmE9BNaRiqVZjeCwDvZN6rpcXSpj/4fPTV9ilEG0E/4J/9aRk9YS0SayA8W4J9n9wFyy
gybiil7lRQx32ycpWRuJJ/dbZpK88vgFWsYl+wb9513oP7dxVsSJeSwlfsUjVxoLdfUJowtLG2eF
G5fMgV80og9H5KTA1rALrLA0aw2EVHFl1NpMle2G2lOeWwZx6eCmYfQfMc16dog0ly0NREy0FtKq
4uM1O81umD97I4QLcIXI8lucqr0BrNeeTpbAWPPqU6kW2sE96tTK7oZ5uqEHq6R4yVrMOfd6ugMK
GRRz0FytIZ5Rt1Ma2dO6vp56Z5keDETK3eK2Uh5TUjYvV+JzWfn9xPrPEzsrOzGMnAagA+HYKnAp
IitTERaJd9AMptxkWm/no5UyH8RZt8XZCZggZE/BkmiboReBmXC/uEjgUn9sDwhg/u/VdHaMjsNp
0VUNNyVs2lf974lGzhLW3QdciMnVyxudBI3UWzAufJu6lWxYTOSC+wCfOdVg1uavYeMfAVoHolDf
GUAqgifV7iR4w2twl+wzBwKBDsfAUP7wax4HT/8jldYk3Wm1OxQfarORrA6RI5+NSR8qOqNmtgQH
zDYYE1zAv0TUmn6+pg+QYdTc/X5eXPyYzo7ztDgl2rLgY5qbsgnyqLCGBlH5a4bCjNkxvArSe94D
Zi69jcuF4GkYddq/38XPBeSXl3B2ouc4kFI0cReoj4yrhTn8mRoMClH+t+7tu8Okh4ZdAmC5LLL4
cVHiu44dqICM+tzzsU/jLKp9Lo35VngqYQVtAk4GB06yLTGZVBgWtrbqErM37C6VMj+guuzbX65+
dljgETSm2sTVk8xZBLBCmtKUaGBso7Iwb2NSYawUSwKit+E///7Uf1Ae/Hvxs400C9ooFkIu3iA3
GHGFHECt3BBoRHa7ymaXT6/8m662fN1Zhl7oVtuG0SMh1CqsytBOYI7AcRGYBdn4/cSDJdTbMLmI
bspzAfVt4/jylM62WiXxO72cFyluIrNaDTYDdOoQ6+RuFXer4iqs10GxLYPVeLK0zoTykMPDJgvC
VMZ3Rqo9dC/StMm6wM0QOwyCMdqdNG1OwZWwsIfEISUBLQUK2V04tWZJcM6c/P6OTbhVsPfAhmCi
DTc5bewsX+dGjskudhT5Xdb9+f2t/PwtfPmxZ7tk1dVLhlz8WEyY8NajYMTZMvubcMSsG+0wA1Oj
DYTnhVVuXjTj+T6i/ndNnG2HJ0U5sSzmBTk6SUKkhd07tepGqd2rM0O7A3K0msxeng6pZqc4Kls4
Nnf3MwOwVC9pGb+9eH02RyKRhQQ1EqXPp32GjhV4Rj43jSV68AYBIQSXh4iUQDALs7rym02Edo4j
t9z0JUnsziV84dOh5Z+1d3YLZxskqcxaHRHGcOyLPwaCsA9IfYvH2I7+9jlUhLdOvl5YOK9HOqwH
V3/XGHa8BxuSCmZ/R8EW5U3oRPJaDl0xulL0vxeWy3eLkrMbPNs7e6UaJQCQ8FjEG5KrTXbwMpmr
j85Kc7gonz5PkxkkHygSKnWt1JUnCTNxqbFEgtZPQ4FXvO5qeuCWUUnsMObbyI7a4ZAiJdChKy1D
JBAankvxivlfJDs9Hhgh9h1k4u4i8WQljUdqJEmK6GrJjDRuJt8GWCWoJLEYCI5uPjnahOw3690i
co0FuXS2SMmDoq3gMSlWfZ2TCASdJ8VEo3WDaSc11zqeSr1VgCAwsZZWS2UTKXsh93LavmV0rd1I
uaUkN6TVMFUJkz895Bx4BbsxefHJOqC9L+8qAYHkoYi3gnSlDxs/viIIRuVrtkiFiVdMbZ6y2wos
FK6ijoAKY5AOtByYxtio5FCcTPmhtnrcqRjm1HYPO3i0ZdycOS7RZUCXXXyclJ1a7UtwH3y2h/VS
uc5h2V63KP1Tnm423Va9YC6g3yxOLyNGXT3gyAOm8IS8VOGfLn4vySnRGgRDbFRliLXr+KQn+y58
+H21LOed8rfVfNaqprQmpU5wzjGNdllmo5aS2O4CGwXqCEWMYR3s1lRwsbld9zcDIjwwm+BhUu0F
hJLsZoYUoFVcuKvvQ5Z/1/AnceYLeJMXKdNFWQuPS3nby09pf5Sh90w3QXrMEYUO/DemdG1XZQB5
CQvVXbPGoWI7YMwOuAZRLn9vp1X8JHYrLbNwyUpOt5G0rXuviVwxtlB+Qy1j8r84ZJmru/LWuIHS
GFwz5F/ushtpU73mtxmjO2a5jFUocoCLmHfL2wDiycksMbNh8l/ilEzWQaPb47rc+I+DtG1RDlP/
ETcQcpnZdaXN0B3UDqVs5RNucicO+BxY0N1SxLoIdYvYka40/qWp7o6ao4Hwwk2IrYCPKx3+iDJT
5O4GD30KR5fpTUp2QeWDplCFWapsYkX6PCP3TMC8+tBDU52cDi7slXaNbh+Z4GBryPZ1SJEaoTDP
le/WeMAkwBHRdM+kP9f3GEEx5JdwhQxuiqyHQIMb3ArWbWjAocXW/lFuWgcmKXFfJhsG7lKhG6Db
PqHTgsnHJG6N8d/WAG4kDd0NWhSAXrJYsTt0xUOyrnc+RQJ0/tSWCJzCe3xaJ0sokDbDvgqSHeez
gokUB0qwP0k7f7EBTQgk9D6mGq4q4wlen7+wltmh+QuPa8DGolD3vb+0RlopuV2ybj/ipSsoq0zr
V1M92kqowt/9W5W7KsDrPoGGP7c0wyEcgCwI49kl07uwLY58jX3IOdZcV+lbNeBlQNAT9LlCup7C
h3qTXEIFlt/ajLMVflbo+QKRMZUshsxeoslSk3VS3dTypobMPDFH0pyO+amp65t++aA3WBAtMLLu
HwxO+x77ZzhMjsg6FxIYPeIujK8uCjsJOft1b/g8aL58hKV0CglNkUOmusN7kjsFTMVbze33FKTF
X1XfRYpdQn6503fKS3ilYTamDObwyTDbh8A7iGRvq4e5ZhpNw44Vq/WtSzbcn0f+LzvYeYKrHEmR
ES7a5W1GI4th4GDTr/2lGF3p3Z5pxcT3XjrL0owT2OZrqbZJJsjkI3icSMmmt9fBCyyYMb459Rtp
FUO+RK6qkLDzaOjbOFxH9lJ0pEjckhTRpa/4a6mZB9L4Ltxi7XSx4PoGI+gKhpsYVOL/u/we6akl
htosOgRo3ayogkm0MVAijlZ8M5sNZvfMyInlat8H8DZH8Mgm+ZwuX7D7Us7bIFGmzFJwrBX5DxbE
Z7HmgTap/lCUMtJrrYUwLt9rWANi3/JHVTA4M/GPSl3lCSam6kA84gwlB2rs7gX/SkVvKtipsq7K
DWzOJMVvwkMin+Pnmf0pqnUnbsR6ZwT7ReKBHabE4tjlsK7RRRkc7dcJV5I86Y5diA5k4cDvFmOb
QKUxchm7ym8XFbtzZ/N1EZ3/2jPcUEM+PPREUd2mu7mfGPeYriGrV/bFWvcy/LlXv59wZ47uuPuf
Pd6zzz8lmNNo00K+TT70dIVmB9EyiWx4hFjSFskkcA8H1LWEOcps4NBvlxdk5t+4ied3cNbsCWFs
JAQ9zS/YeBLw0HZDBtHlh7JJShwMytXpwpLCe/jCUz5r29Q66klD4ikXTYTn3Z8wepmmyTZITcqb
EI+uh3pxM8l/demQZF6Fdjz0ivIWSaaVVpVJ5IbTKAwcSXgSmUAOiuY1J+D17C3oPbS0f1XZ7hWL
sTuMRNGJN7FqwdD/Ly8p3EC7e39rHBbM8vFKXF4z462ZEmS2gLwGNpy6bxHnSl5YWoVgK+OmQ29G
jbDSG7Kq3tNxI0C+j5TrQXcysM3E0jvYw47vXyeLvc6gbdTeCs1LamfUrxNh24UuYWR+5/wv0s6s
OXFs29a/SBGoF6+oFz0YY/OisJ22hHoJNcCvv59yR9xdReUtbpzzUufszLRpJK0115xjfGOK1j7d
APmSM1sQXxqC3q6rQnFF4NrJKil94eywlcrd/Hb2ogk1gqV/joaM4nXKkiQG/X19vs9VGHr3Fzl7
rUEJdhQBffTTpp3ZDpmliZkp9V9PbtOnl+zh8HmVCWaPz9wlLee+UQV4dxKED7e5VrrQDWUjuGpr
skzEi5neglCa51dfzrdC9jaR92XK18FZxxInwF6cuJzDUkqrQ40RLllUilv3y1sER3Ldlv6QzCt4
bY3Tp0EdLstmGZc2V29Mvcj8YeJpd1+ZrprYbr7U3pdvARdEkI+3wk9lT2xdWfMwkSAPv0lmyeCr
X8oJixSAEW+wK9maKl5dOzfBNnL3jGjVcEJcLWRqnTdG50xqN8J2cLcFeQvgF/POHNFqRR6GR34z
eEtajjXOY8VrQY4UmZvGroJNZ2oSL6XCUIkW0AAFpF5MESz+uKrQ99bkaYFfkd16Qr6diQDkhpLU
enKVnj1XD2f0aSkbrXT+vVZnG4qC1K7ZAKVfkoisx619StRNSY8AaewTnPI/dGasIoSjkKJKiDpg
1d9//5caIb7fkrNWZf+5P/4TuQGMBu9m7nDy8p980MeK5PHVHtYsUZgKdCcLZRd+F3T5LWHW7GMn
o0fK0Q6aT+blTlU6T151PDA/bA5/+4wPy1Zai4SWIKjbdZUp616fLFTdZ4o22Nmmwrkasf1dbZKA
OGND2+2X1PazJ+/hD5f4b+/h4TkMB+2uhqmk7G5mz+yANLlPztMYbozJvHu7m+d3xDO1rYa78Bmf
SPnD5vi31364veRS0dtbwTWGedriLQi0iV8SEHZBreQqGmfDa7+aXJfSeVsg4Q3NCcjpmznBujbL
rQrKKQUucwgs7rSqJKu/2fcf2RyNsjcXEW9P9VVZU9mZBrh7tDfVFL8rCAfxs9xm/bHofrx/Hno3
5ZVMS84Nyk45waMafspivIQbmQf/eM5sCNP6ZDTGoYK+zzOCJIKLYU9rEgibmQApoSKLEhndTPql
MUg2XITORra76S6qP8A0mSNeTxU0AzHQKzPMejaXmGxdj2VP2vf5vMI0BPdqmfsd8NTRikZbgTaV
bl+LDyP3b7nf5juxNVlycAlTcBoyU8ugJrJMd+qJe+aoVJjnTzH5zJXltPONC7JpP799itIxOT/T
JT278g+tpGpI5ULNU2UnpM45t9pF5fRz8QQ5TT8lux7Lm7L79xtdfnaJHhoS97wkyE7MqRFAQlfb
slhdnc6LQV7herQSw1PZXcONkvh4rTpXdLDbMusXPoSTsY8n/rkNmFSezzujtpi0qaQeIFjXX5vb
uvrgADp/prtQHwv2h5vq90TlL0tgTSh50sksD7wx+vNmKXoDTYMMQ6Ybg9hSgTrYd451Kt5nrMS2
SMSwXeke6NuPu6V6d49KE10M+2S2lSn2VLPPLGHiipllDPPqYuoH9sffKlJCz4qDfoUJwoHZqmOb
4SIWX4ZT5i00k8T+98vxDzXV44d7KIxvmVTlop4oOxnJPhjVESUpYJXiFIp0UTVJ291FppQ4NP+S
ETddnAZvGj5Z+P8hqn58Gw/lcjR0KQNtlqBkSsvMSjBvvAk0whOHmE02PAy59byFAW2WbzTN4ELl
Fg7WiKTAZy3oyW8PzT/3A/Y9QotBIj9KKnpyZofrtIz3OC8KvHkSfU0zJOTyRTpwXgEN89os5DUQ
6GAILrnVvxV+5QujTaOH2EHfxVG2uLxsDlbZL0nYlK/9Itwaua2LjODp1pQ7GD5YuLPxn1/ZaQQ7
/5BpegP/x3x8xUKb8VVLM51ZoXNRHX1dfvAmsA4rLgdT0b25wr4hXYj5vt2+iV+FP5gibt3zjloq
KHNLj2xZYFp+w6TnERd706179JHBE1kXbZDi54Vk5jZ+aPeOFhh4hQaPISySilx0peXNbPzWaQn7
wTU/bMufqdf9GGbrXL+UFZjAINlgwedvt0MgTskAPOZzvhKfJc8vd2fUrevuZ7CVbT3n7cwTX19c
3wo6BIF+daa6P0X8+wo8WSXLK/946x1xbdDU3eqL6ksJujvT8s6m5BXxIn3ECxiEVb2MMfovLq/4
T1mvB5V7pGisoXABzl9W593dwRpi3kFPjPN5W3UMVwqwADPYvplFT2qQb2hY4pl9BbB6gtgf/4tJ
6o18zVi1uRqB5NJfWKWrxI+xpa/yV7IdOabjWoelOGEE0WP0apGBN9Z5p38RadH62T42+0Xyorg4
wFEElK9367ZK4KCiQAz4JYjkX5OXZrQr4XEnN9ejbZ+8Tade+ytBJUACVmxBzycuEUjifXHT9nmG
nMNlUj58wwvCh5IGnTFebS+3Ry9XcuaFx4ZBshfrIN2JFmyiuzE7z2uWUYlutyqOiC4V6TrWbX0u
rLBILMpAHoEzHEf6PUouL3WjoDyBDcihRrvNLzD0bolqZonJXGaHJIso2wu7KbKvBI/zqdsme/7q
PVsXn0gKcleca6hrD8yK6npGS9Po7fOh/FY2k9+dGRI3zvboigst2MHgWkbQWo81mb/We06kdENX
+Vb10hL+QJTOiJleFnvI+AavLKAYMGXRBAGQf/PLq339fb1wKZ2GPympkWrJ0TYjIkFOTLCJ/BnZ
RbTMEDPJaN4F3IGME6wLlAosGp9ytyn2Bkbabf2tizzcwHxpCs4u/K7Kvh0Mhehz+GumxKly6lyP
+Sn3znbDzzKQjzx5Nw3N+1GcQQFIwAZN4H6z8GPzzpJZbUanaH4Zv3h6UpW6viH0UJdGa5WplZMu
CIYDTi//92ruEs6wh8rrP0uQjJjo4pFlgX/GVxUfsnWdvMb9BYcWyh7ZzrBKmtVPJXspiXfiXM2W
Rb9hWAbme2vEr9jaSuP1zrPORZggXfhkZ4QCEUXB6FyIIjt8Z2Zlc3C+DGb8yaW8/aKpO43WnIxp
1jr3gKxQOtX0/SE06cVKv+CBt+u35PW2yT7i14HJBgbtSJiVAg4EU53Yau4pna3hTeCbQPz6QzOj
e6cUmmzAFTInvKynpK24uiv8VMLGsHqz9CeQwsZKXrNIYXahHyzp3TnkGO0x/oNQu9q0RhajsAga
po8wDZcAmQ2cJGnb98HUxr+g8YbRYpSbfuxCEueC6IcLPFjt6+RFDUYyQeLlzA6d2wIbBDrc1MkO
/NSs3WFX3EHTs84bleNb+t5GDLs/RQQ19tB6gugXraMGCeHJ+CkdoOLfMAaYKvPTKnGjuExJPk93
F82/ID4EEtm75GrsEABhYLPAdTq1H/GRW/N6wMetQb55LxUzZMVYZodeQvzR5J7Wuz0jaR78QN0Y
uan+RJubTyBxaZPNgDpET/3r1Kx/MXULSD+VP2h0w3i6GDQ7wq/LS/o1+MUrQcfqT7+qVgqMAp2s
NHEZz/Xf82IGtozxgbURF3zKPvQgsyvVKvf4ng2nwflA/1sxx0McZrzhJavNatW44W4KLjcJ7gd0
8FplaZx4G0Ztyrz2FUAqHMAaE6w1sloI1wtsHQAdgLTtrx8jejRzC1vFNsrJ+DrzSmzm0QLj+kgx
dbRj9NXu4JTa8Tcng3qhOZVZLGXirVsAxzNCHiC4o9uK9oQOoGSi/d9/w9yHqQ20ATv38eaTiWAc
q5U2x+UP40jvrD6zpWPpCFBSuRsoCxwgQpTuM8Y9JvZ+r9xfXnIHyoIZLrXDmUVhN/EikYV4RIyG
duxLq5bX0oCz1p8l5IbldTlKQPj/tuKhWU4t9UWNPInrHlqQoYsVou4gxq1BFk/8na8jbiTAu955
HQfjt8APWMPxvL6umM/atwC30pgqp+zqz/7Q+UXQfk/9S0Af1a6WFWNJElL2U5l5xEhNrj+nPV/R
6KqPZmgrDIJuGNSlvO9xvDF6us3LvAv4hu+vmZ1sB6gyZmVFX7Qxi23mRq+6Xy0zFj0wxC/dWpp3
8/TItPKgAucfPPnQHmrCWGpbGDx+WHzP13RW7JKgOYZjNMeaA4XVJciW1TJZGc4UcQUvoZ3O+ya4
rEvuiXeaJfBKqqUynzArKGboIy4vPRs4gabz7oiN4Vz5kjCPGV7F+GX9DrKnaCK3MT6FjeAlrK8c
D79v8PEgKB15ss6sxOx+qU2rrhnsAjkzHsIEGz837lgDf1TbyJFn4lcVlPsCnM24MdfrZokTmUHm
ti8X98n83j1ppBr6n8/m/60HH2pkUSkx2mXqdNdYwl6+OjrGaEAVgBj54qEdZlxbYzVs+Z91bmnb
cDnZXl41VznBFzQO9Yc+o+h6uTqxD172crNxsg+slWNZBEDvA51uiYT4dHUKn/aV4DFAt3sfP6N1
M/W32B3MIrYB6qpf2QKq882OUHaqsln/6BvaJCV1k0Tl0rEDvSb+YBsBjS8o0K+dnb5qgbqmj483
nGnhzSFedKza2M5CGzhS3cwUAP5vPULG6ZG/FMRZdrGrBhe+lzRW0viXH95ynbvqWjkpLoriLohW
RYlojf/Ie+bJ4lv/prnA8e2bG5EMgRN8RYHCfiQsNKZuYMEp4IkVBGsSv0Sc1RzOGnHjxf79je+K
kvmDDAEKXL1cM5lmYEYp/ULJLU/xcFBvT8xobgT6jO6hxbDTkcx2oaIJMCFakXgnC0FVv7dghqOZ
FHQr1Ndv3H+F3dPAhQtU8y/51PY9xCx+da7WSOMRZrefYoPwId3JIc7vWfMy+YDIDAkM8sbrJIIF
C9OpwnsL6m0CSnunOtc9wDuzaO0pSmhMfyjMo5kRcDAEa20RFQMkxFI5Q/VjbQ3k3R/cgRXiCzVB
YbW/MN6ojKzD2WVbMPpsViAA+efDaXSj3fnnd78Mqk3TzSLNoq4FH0XtieNdbpbn0oaYRPFZbOI3
Cg7V65ZFRUj9jK7GZEnLncL4R15cTqrTLhSzCJ3iV07NwBd2Nhib1cu1gAJTkx3DsHABMfCbHJJf
k2XDyQZb0haOik/r1dPeaTi7N1s66BS+6ewz3vBtfbfgBVAoHpFuvlaS2a1k77NdxGZ6grkV4jLn
cNPClynNihCfBNP0XkRpxrHGlewUvRtQ9Dzg94nGTP8EKk+4F1WhTJbvfQ7/2mMBsZVgDGxrP8Ng
pBnwA0vVS7jgyQtHAtfwE4vXVBDsUfnOYqI6R+RC9Vkzu5zi1kRSQrn9AfHos7vOsi8K4Cs/DoXn
VKzP12X2FSE8pdw1oAVSg12uOKpbPLzqAkblZ7kVj9PsLUfvITkxe14/gtCxSU5Y+flVI8Fpp57X
Wu/p4oGQ+isu44H1siT/PV0q4a6qjlXnXBK3EDFNOQ1Mlg6USjMvLnNYRUI622mW4Ze9TVf5emxq
l+pTWDFlRdSMSe2G8sIJf90o4xiFMKOu6mM1J563FAf6aKcexhEQ7at7L61YC8IhmH6EBL4OM2Mx
KcxokS6o5wDZrRPDDCPAPMO+V+ciaXPFGhWxJIO7m8zY8ScysP45RUQxHCZCEDXLLPUzzYHEeX4X
KV4K9nfhB0Rcs2K7zO4zWVxjha90hD8z+VBv1J/MI/tHfQ35hTRPbTaBKUA/KhjF6781za2boAKM
lxO72Vs36jbtOhOntOuXk9C/tf4E2RsMLpZQnplqnlIjElqV7iqeUdUmxywN3XO+IBEJg1yrm1MW
SiZJ5BRoNAE0L54rQMN32SsYRrv5vvkKhWykLhT1VZCW9fAm3w8SvxpKyrJg3sAMR4OKDgiIkA4b
usgay8aq/26RK9iZbXxOXyVvcgT9NAB/BT+VbGl/OEy67YxytVuUAJ+0fAQRvBdMoISXYkma2Yp2
IXOMdF9tlU9xSblizMHUSNCkznSFGIyYCLVeSivfGzuABn4SFIFMLMbUp16eNdQszEHsH+6zBRfX
gbKJaOW8N7zxjyuTVAMKaiRFBCw1bDFNIDkqYvIxLdlH8E5qCykbYKjYeWFYRJa02h4KAPKpVaE+
8sqX0RhTuOL7zQuPsTe6UnT/cHXPe3ZYfh6u+gZJVSCgjZEo3WI7WTYBxQ3eHkrNYIDIhSJ7MpOc
hnpHFmbdWkFTjuNuHp+mr3DneZt3BNsa4kv878oidbRdvFXfm2V4jPZ44JeS17r80IjaP4Y7ygYK
Nn3smtUAM2Ob/d1K3L1sNyMHl5p2Aw4SwRdf0X3JF+7c13RLXPJZGhd1R3ikWmt+xzt0cxGpBMAX
PiSn5s/qIHTrzBVerjxa/E7SdoBoW8lCh43brSfkVHJ3+zRvpxtth7SAsnMNXXehrl/r9TCH6sWu
s04OPD7gc4UXaSVsANaa4WnqqX64Oyem4KtP5jwEg/5xEvHfSuNhClBTZCTZuZrutBMvK+6jwlUR
NrBoB+zq38ah+qaXMbIMtSXo5Vj6TtJTEa4TFUh7tMSuiWpzDnTuPgVqtSql91pFSP+DtTUOabCg
BOrMSgjikGXMoV5plG82fELHwUOlDh0Kr2KoxS1JgIKjzwvVThadndCWLjWnh3csLtVmW8RuVZ7u
kjWp5sPVoyHKi7OZdG7GdlSazTv71HX0QPShc7s4rPQHXJpgK9o+kCWLrDfWfFzo+HMHtxt2iCy/
pGh9BWvGeayaR20D5cIcwQ4vbOlcBAwshXU7NMrIusSaev0Vf6mf7S8Z0iy1I4NLS/2EwXjesqB3
rFgsdBpFqBvX7MlsxOc5YaBoNFkIenadClUIquKwJmHRvAKHYTR7NyUQxLZy4NVuqWVovLA8mdGD
qN4v3+wMwK9eYBs2e/RmSTfzb2gJsHPPaaiYql2sbz9gNkFeQ2x6SazLIVO9a8WG1dytrD1m022r
uVNCx0LwM2R0h2dQyQEnQ2BhiP1n2av2XnB9Ezf8BU+pHJvG/FcDTYilBMEmG1tnZb1Tk8t5mRks
APdZxdZPPlli5m/3z/DqSu/thZNze+RtZ+ARts0n/QY2HvmUntKD5Kcc1Xe9Nwq6Xlp1GZFnRnHN
8r6/cjr7VE+3chEDUoK2vkyO1R4Mo8Q//0iQLr11b/lgj063whdXN9GRGOvaw4bNCsgYjVp+BeMT
/aC8ZNaNt/5OC4Zsw+r4JaK2dOIjs7QsnMuhCSN4OURefNRI+vzFoi2gLi1Z+rkg3gVYFc+24ag0
AkNGAzPGrtJXhouNMBJ1BM4XlNYi6E6/RX+nmLHmXHqzgdfDwBaTDJA77gmWvjMEG7utHfgHCpJL
brp4dREO15PBjDtxkBwIk9Mt9InUO00xPwFVLKwpx2cOu7tiV5JcNDHzl9w6OwTvfQiTpUj/lrYJ
OjNOMD2ruXZsJmvekjH7uIGuax12m/JsJ9UGK0tqZiet9e+aqb8aX9R9gAxBJfOI1g4Zi2hJa69V
sa9CqCLLLSjf8YVUuZfdrIqdZ1G+oJqlq/OpEkcxYYBt6myK6DfNhrv0U39tPyKTDwonDalEqtnZ
aVo5vCab3pWuFrMIkyKCM3vicL5S+XqmTMjN2ukzhu1+k7mTnl943g+kvZiTykqx0XocWpXknQif
dskvPzslG6P4yno8YfgumPrgZakl9+sMvAJLU+mFF9B9EAip+a9bDn8XyaatVYBH4O2RdHDZl/vQ
JhxvnGIiKLvhE6tU81xbqaNyP4Nq+o6aoxa/y4LXDH5sLEIV7S1hRFpIBY/pNL8w/Uf/z/PLF0b7
LgrklzjZ3Jc3DySQxPcszRD3IQwUWNafTEr+PLj679r8MCubJKks3cok3o9AzzEqfbBbIMeIdmla
jS2BsQ0lPc3ImD7bEx4GZnqo6NJQCRGo3hlZrjWnP9WJoBBmp5CiFwpf3y6rEGr9vFb36mR3S0lA
Gjwd0QS4xSvFZ3QNsnRZoqwuFsW8saPcnB70JbOznbJmtH6nfpJ7i8IrN1tOg+UvdduA0ZLN3KcS
DES3w6XiUiFIsywneTYoijk/197w45qTNfJX5XyI75SFHzd5McorYL189NtzB/SBORmiEGuKiJRM
z2KRlYs+cS8DdtiW1cwOG2mWnDctqweK2SGAGsE2RXXORV/oQPdjp8k5BglupLhPLuqTL/fRDJSU
eSeKeTTO9rjRJPvuIcB0+ldS2yminpFJ/mG++s+Y6//eQ78thn8ZJWpV3qWtxMv1+NKZJZg6nFNe
VACT0zFpipfGfrAA+ANFyd6u1I7PPEDj3fIvsy3jQWEx9Mm0StKYCbnbjkgbe3Bi73/AJ3r8pA+a
ikklXw095pPiFbFoYWFlHHu3CM1HU9czBcejCf/x1R7qJvWSifc051Mlfr/o3NztHG4o2lbPvr7/
hx7mv1fwQSuRnGvpLCtE1o5wkeFDM3F+vH+VfjmiO56pCLVnn+tBz6AIjVTnBp+LwKqbSceH++Vu
eGnrRGw+TMmKyWvSeaRsRbTCThQA1axWTXbISnQvC8VJ7GKZ7q+n9F17AwxqXxlFk9zmyHQrENZD
JzZJatxn495rl5vzJlxf7c6/vQgUT3DjnITCMMAKB9Y9IJ9jM5I0UfR1TxwB/zBBPV7Bx9U1Ladn
bYwCjn2ejPGGAV6nyjwZv79cgJloca8fZIPgR/z3RUD6Q39PE1E3yRNNl3Xtd//vL09lFzeNnueq
tP2NCz6He9LhMdKafLNKNb+GbpgH7R5OjpOU8z5a6iDwbrHdUpWNyYYt5DwvA99LsnP/8uS9/eEO
+Nt7e7gDuu56PQuaJG2VU7MghQqrjrG4HJhS3efTnW7qbu1w4LuCdadj387E78Itnwk7/7BK/u1N
PFycIUaCrciKtB0f5koxK+fqjaS/nLbZmhPokwvyJ43I317vYcsLFWEY6gkfelLMjcySmln+g6oY
MZZKrspghxaNK8AzowdRsyDg7SgjZ/dshiMkcWZi4lREITDoZMB45isioPe6vA1Ok3GmlJ6IaKRH
Bx237l/f7aOSmiSZbtIWsrRtWjdmLMwxAhbjxWz1QKUPjpOBjCYrxlPkDAtxmd08Gigce6O9Yf77
3aI8uVv+sZ1l4iS9CFyoK0VkflmcL4tLEmTq7qzgUKHPFzMNR3dDZLjilYNXX10OEm1oF2XA+FGo
7NjqBm+C19Ka1JZ69mVifMr3fOrCHp6QSIcfJTeLE5HUee1lW2YOd8Iyn3wO6Q+11t++0vGG/MsT
mWa4PvKIJ3I0KVe8M8Olld7pv1PRsI13tq65LcRcTzeL15yBMgxxbvzeVDNfr5E8zIrmldm8G9v9
M82MMf2DbEqTZFWXNNlQp7ry8PbkadPkhTq5wHyRAtig8WII1HYMDQJfXmM3xROnLaNP9EEk45J8
/XJH6x/ZbepIHF7U2fkHeMUFPCEqnw+O5NpBFKjHzRt28OpCVACd8Wnt1egCrqJlcEpVCEJHpdHg
wbWnEys19hOChfHiaHRTmUcgwWASxqFrmx7P7YxDfRcUiPnSmXLStski0zyCmbAbLe5wpwjq/bnt
otfx5mg8tBj1zeSMz68YZXNbpNQdDW0woEtkHwrNepc+wo1D74IPJH9Vb0bC5G6WIUkuOC+ZwNtR
AGs2Fo3utw4VpUcEcRvN3OwyTw6qL0LngFxs1wzEUF0soSa8G0sEb59NQgtLEGb1nNuWmG4kZ90n
3jRtJ250WKu11SWMn9Amzccmk9zZMtg1U2So+KnKVo5uXLYMshGdFNaTM3jiN0Mu3mpTLO7vTJcu
hZcCqchnU861ZsWiXTrozdIkqJnvvt+vBLjwoTUYr6/CHsexsgTrhxytfSsWqDgaLAxEBfnJJtpN
o48u8ZVguk5eaDoYboMN9mIrukW6QLjtbMQxDA18isls6vPHd0yU1bwfkcCewYeWZtPGCiW3uizB
Fr+PvXBpbF/AhZChtF5mfWfXrXN/Ue6HO2BeZVtRQwNRvLgF6njjl3ElX8LN4k3CF7HokRHc/Aut
rhTT+OsUvVQ4uzP60I/QvCpamJa2oT3xWTX28B1t1Z1m2Hf9NDVwt9EoIQCacOaZXgUV0znJ6ZZ3
v1kn1lUm/2JEvoeWskFbgWJA/kQuMcZWpC7qizPKFIMYSsQTHPj7i9kYAEE/pyu65UQ/Cavzlt8f
BZfhJVknXww5PrN1vtRUZBqwSEYSoNnPkWZcj7eOvjvpA/x7JD70sWMWlc+uno35EaMypjiGDOv3
KWuPbywguM2LmkqmcG6r8a+BSJIIQisfPQS/jR7mynhpjjVMM1YCwQw3tLtDKyT+gM9+5GsYJxEI
LpJ1tUcykwaTwb8qPu9cU9GF4rRDq39mgIokDzQ3PG3E7wwBEHcbdoZFIEzmCcdtl95CCXrUPm+1
3m7vXzm89N5CznKG+U/zbA3vughfpMmbTkQQQEx0N13EMGCyy36/bmr1n/HaiPzzNluTNk3wB22Y
2tbPjuxVm99JOgMfSCdTCQPH/ZiOzHYTFq1dbxOEj7HDtaKDXczY8bBtDQea6S/MCsyzwgfLg3Rb
LoVVDAabjOEUaU0xdUjL245gaIjAy5wJy2VVb8P60HMKoY/Q20DzFc9I7NpN5xlhZMxUNvmyOYK+
ONG0H2YtXR6RroslXdH3uqHgTvbcXwh7LoT+xMf0uzpe3ltbDXI/9PRdvpyuIgREpmbBBztDFP6g
QQ4LcgwCrRcRywI03a8UxjAmP/v8DaLdTz6BE0fowzz6Oq/YQ6pmdg3ODP3WBAwUBPyqq2iJdIkc
i9zug5zpazLL3/iPuM1W96Cys2OWeAS4SCQhzDjYFg11M6sW1kYTZs50KbGspdNldll0PGUqhBXy
9BBtvRFZcA2KcKMhmqEDtKKDwkOjOLDltIj5jb7iuy5n2MAxA1xIchcDOQlymdWxMlEI34tfOotx
46XRR3Fhkhtu1MzqieYomVeol51yAX1yO7VYIdm+JorNrpEJNp6pjAnv5XZsqm/pvJO7T2n62Wde
qf9K0BzMMqwjdetVyraglwWE5PoTf9QoW1aIkGjURy/yZB0mu3PrD4QCRKtE9IqCPJwxKLYeI1VI
JJbc4e5MJycDjSEyjNLtJfeCJiciJsErUV/E1sCcylC/z5Nj1i+a2wGrZt9i5aY7xDcyq1bpW4bp
VrauhoWcRP/WyFNq/VG6AaLBk5zLOvMKuEKao92d9jKbvNzI7DoNLzShLhAg/YS2moUA+H1Y3A/M
h6RZQMOo3aKfMVHlSF4TpGv+BE3LSWOatMy8iHkvBwGJIyTtPJiDX2k86giY1xzIZD1p8xpd3all
6LGVjkxg1rAdGQogJKCJdZuTJeoP+/Zw84xjxMIN1AGPcDlyKM/W5RjPyCYxk6Wa2uFK8oqD9Kns
mkNxYE6gMvAwttfktVc3lbBL6AXyJ17CGKLwGvQr7IJagv8iYojSzdF33xJTue26Y7wlT2RIt+ov
DMAkXXGkFzw6IS2akspWWFtdzHBxMh/PWEvmME7ipsecRpkWJN9IJIHCXKpAL8yrsjJkf0Au7AtO
siRYjHZanr/1A8nbK3a6ahmp7h1NGu7iq6uXTjeXN8aOYQdjjmN1mOqLsmDEH/7I72Q3McBfpGvd
qgGgM8E0zP6rcQVrupCIzUazkjr4xIldUJa3+fkYH+7VTGW4Npn9e9X6D07oWED/pZzSHo4XWdpX
gjS5SwTFjL2CyYHbVKBZALl2lW+UOVKj/+1LPpwwqrK6Z3LOCUNiaOWAJmrXPCHmFysJcTt0gpAb
PeNYyWMX4qH38tfP+agrvtZiW2vSBJErcDCHKTdq8fR1ytLkj5k/yBAtVsqR3EuFPi7XuEG7pU5w
+bhlcXyAi4wngwAFS/DL9f9Hd+NPJ+G/XAn9Qely0S9JfM05P4yq2bqwRHIcLbYAhfdy3cECM88V
qpcVQ8knJf8/wDgPN4H+UFNPdf1eKgM3wdheRXOM0QTC/yc6Ibh+NwvJmHGc+k9vBOlJLa+Pf/+X
o0Zu3Iyqv3HUGDVaY9+hxJMxG+Cgkrrb3nDAeWRaV6zRr6N3O7aA9azaiyNR1p/9W2nfAGBOXcyd
Y+zRlA1NoSncg4Sf3e8EU/wuB2YtwH0kkSSHjfJHIDothvl3Nq/+ZRSTatYd50hiacoLaopg/ANk
xN1bVY8sGCyBHXpE4HJtu+xoOQQjhaIAaDMm6wRSYin4IHCnkS8VEQkkL4EhMO3ilWAfqKkHVkg1
3tQkkJt5mtKd5W4zFqMMU5Eyuw6BZmLQNMkYK6x+jsDgYiGguzjMG5Aj6uIcoOu1iYj0uHAcWHft
KqkOGXVbN2MJrY9Pu2x/6FL+7Ul56B4OrTRIRslFKSfU58dM+87yl8RJzUqiGmDiE8vv19qU7ita
1JZWegJxdLybJwvTeM/92wP70FZMBCnvhcvvxyHEi4AoBpiBzWY9tjHPTvQs5+/ZSvjYiUryvE7S
syZtMx8pufAlU46ORADdMPXgt47y+YM3fpf/9iEfOkx1KsVSOFzHDhPeTz5jOQpxd3f0naOzP10/
40L/qQv+t6v7sN6TVRBlUcPVVdxGtTH59kA+5Myp0LIt2Ap5xBpcAMPxqhMaT58HdS3pXOMB9MkF
frYiP2wDWqjrZ8yv43p3ab5A0CCI5/n+IHkV3MT1dQyceL7M/oPD9bDWPXaMhIk0nBNRlLZ54k9F
hD3b//TI5c/e++oswBhrVWESP2Oe20qmfgd28BV/TF2FNCaOeAFZLHjuUrbryMmP//6lPLs8/2gi
dWGb5NJt/FJEp/czpx/9l0FxfrnTLhDsenG3EapGzjbRPAOLGGRow8nLZ1zNJzfm47DkXCWhXOnc
mOS28HkB5r3SRrOuWybljGAtesLPmYX/gGI8XpuH/aBU7obaTjuuzQ8yCwTzK84K8eyuzzL5cAf/
/qOiKdmQshRZok+mWjYu68gIUBzoZVAI77SB6Uf9HnV07d3RFL84e5SYhUtj5sm1erJQGg8L5VmU
u+qi1tIWrciu6xcnqgXOg9KHhLb8vcE6MB7v5c4Rj+FL8oGSvmbtXKqT9ay70Dkd43HOZYCgqRCe
vLc/Wcv++pgbD6vn5D6NlaHtx/cmxSY0C+ty9ek4ALYhU5C9aTtGr+oIeCLGG4y6vp81kv80rfnb
W3iY1nS1pnVDM3bP3bGlfzdH4cfVk08V443CFJAqWP9+RcQn9YTxsJz255pT1vhs984IW+pn3RKX
i8nxDsBQu8qdKRqXJ1+1pDx71YclVVYFOeo1nQ7a6Ir0rvIOghYK3oag0MGKzzaJzfXETBr7yvk/
Ma+MK7gmmaP/TBbIIGIPkhpyuRl8NV/IwHWbhdfOR5MLWEbjA0kpKhtun9ZPI6erV+CDqpezJx3U
BYIAEGj5mIYCk1ogcqU0Ee+0ZJB/CBydMch8AJJEOCimIz8QPeH/Ie3MltvGknb7RIjASAC3JABO
okTNww3Ckm3M84ynPwvqE100SiV0/HXXUXZ7E1Pu3Jlfrq9a2RndJYNRhy1GPzi0QXIr+4PZYqxk
3rvZL9CE6lN7X5yixyFky7Wa6LpAmMs+oFlu+DNC/oSWB/dll3rUTYF3iL7JKBjsiBXl3nTye+UK
rzFRuumkvcEoXUKoLDfpWf4RaLci0yiIRsTP+a+ucCoEiwfkU/SbABrYBWC1NTN+YFn9e23HL9lz
tH/JnjEwR2NVcR1H7EVXmFd6TA5/hC/uoZL25gvQOv4iLxpOwg18yeQKyJIu3JQBT91J8g3KX8O/
9V8y3N3vUsqXHBQ1aBhH07gDdKds63rXStdRagWc2g1LxliWJodt9EjS9h3SqPa944iennVSsfWI
6oKazVn92emPcng1UMHI2ThqvrMuflTa98r4yIEVIFn41fY47z1A/VkL5ktW3/bdXQvJcfCPsY4q
B3xb8uhlsWXG6zSDrHjTeHDdjLUkUj1z3+PgJS9/ebJO/ZL+ItIj84V/V3zIip3YHFUcgdwcX/cr
+dnHXsrSu9tqqkUz0LzwjX3Vcbk4phizbVupO1cNYRXwWfO8byZv6amNPQ3mL6aiC2uZU8vl4nww
Sm3hJlMOiH78iag6HRMnxcfQMmvS7BaubGHPM2cHMD2vsz4Summ15E7u7qLh1J18CmsdRgYqs2Iq
StLFa1w49n1KUC6uEY/COJZC0s5cspg4zR8kK7A/XWRaW7zycNvRIfahCl6UI0hfdXouHuVnq+Vi
6SyWO7OfNvno90SXj7Fl3INEDUg87WTbgqMtpb0vAkJqdov5/ULUNGe7Z1/1UmvmHMjVbVzbgDUm
zwCkcAmGWtuMHgJzSxRXvn/Gf0PyzTIMc7YvtoLbr+qa9DckqNyl6Kbd1TECNYPWfzpiChtYlyrD
Xqu7EEcrgAvXLagSsInujcIsVV88iubDYnXiq97h5ZOY7ZVZlQiqJ/IkenM9YiMw6FRGRDt7o/H9
Kjab4LGf+gDXBD8GETz8pM/NqYYFIiDVvO5+CvpxiK6kgF9oWsXq9vu7tpRNmLN9taYHHaQB2UQH
K3maUWCEtqRRQLoOuFjbTz4IvV1vWvMKV1H6lBTn6oXNXV4KBrNtth405oDK6azE0AIjut5ueJw4
UkgqmdED3X0ErL4ZrrSNuNtVz4q2FPkWDizmLPIZfhu1cUTkYwp9OjNAfQ8OkT39BuZyLHTk+gaG
5sJ1L5xLDXEWBJN+bEwtJY/6/2qeSTQ7JW+UPjbNGZbH69LrKH0fkwxxFgmrqizGuGbJiEkpuyVJ
PJZnvC1xWKE0iAoSCOwTIpjlI8Di1cp/hnxRSXM18T5TOPBsTAkMTOMzwbx6GJz82is48QCHXIzC
38d+Q5yi1UUo1NtVn9Yxb/h0k8HHTx7rk4ka2ePgKLaeM+W4WHb7PgQa4iwEikGcDZ5JCKzs1reg
Kat2dQK4gZA5segJMO7g9OHC+7QQAg1xFgLNYbXKlJwQWNmc+0N324m3yllZu4lNLonquj1jYjoZ
O0xjy9qhn+QLMv1Kyqb4UGKos7QXfCk5+Cv8GeIs/Llq3fZtwqctMsfiMyA2vA3MnDvNncJ09/ib
yEy0A/661SA0IMP1YMLQZkT1DvQ3cQRhx4zk40LU+/57N8RZ1NM1P/H9iqooQN6R4X/VlnZGx8SS
QMyhzcTw802ABcH3y8pTHPvnmpAhzuLcqAmrvJjqb9VhNZmu4nSgxG8qFAfB8aUefZb6RJVz2p+l
beheJ4y0fIjhlZfe4EPJpEgJIYp5ZaZxmfVc+nVLH8osCLq1FNQyRZRbRd8zjkgKSDM1d5I34xcW
yj1u1JSraYTYMnL7YFPcRJQOXxgIx9yNOeLjvw2P0iw8jmMbN1XzWUZalY4/OlPRHNDLJIinCeS4
L4wKaZaxoDxaON4a0ixGruqSPLjm7QinyvXanUykTTS7WCl3JGuL17nwNn7+nosIZabInHSVG4/V
d8/uw/DDpLPfGJYKPhr5M429aUYpkBYe+UJ3wPg8dV+sLETCCKuSkFzTHWCawqpOIXPIn4VqPIB/
kXPs3R/ffwWLi85ioyv5oq5olXzrPpZX7sF8Tm7ds2lXVvRQ3nU3k0JYOS+sufBuf/6miwvVM3cc
9eE/8Rh30Qp3QafNp2THsMQP2RFw/A5tAd3K9wt/KYK8iH+f+/HFwhrbrS8Zn/mVHkNXdJiB/YVK
AaSqK73kYL3pFDDSItwSgawRrD4Q9hSdUSZjN7ytGARQ260pY+go/svkz/g8RVz8uNRrwlGcKsYZ
Q07FQyfui+FR8+2VAW/DQ9eavOBBx4ijl9KWIQPFc7hE5PGvv4BZYOxCeWjDlPcQWsCUHYfdWiyw
U4zfJW0SIHKG/mAqGGTJwpa5cFCCj/9ndiDXcp1K05aJcBvVWH5tvqTtlnlcJz8OTnIOmMkq/0fd
uvSZBnyzIcwZWELWhH3TfG7YHaPpka2ZgIK2lV2rHPV3PtN+8aEH/UYf/dOSTM1uktVVNXUuaFiS
rHXeUVBvkPVu6h0zR/1efx5+1DB2MMiFW4IAudpNRnJTWjm86JqTF5uVsVdJp181OIxnEPBsvOVr
dZpqNOGPLvhRD1cSlITAJCDwV+l3jfZwH7Yxw6jWyr0ewHlzjoQ9Y9OhlzYUQkbmlTu0cofVNETM
y/NGwXSTJDhZ7AZvKzROPf2Lu+CgWp5vJ8IPiSnRHIJdttoYuuEYIT0g1d8tJbzqQnD9PHtcvOOd
q6Rd0fDlI7GTzuotiCPlA1FV7XQ2h41k3fwC7TKcJs0WEJWpKTqeGMlkuoKBcvqK3JhpCne/+lVN
u87WvzE3eAFScDvyV1A7vIHPKFb7/hEJ57KM+h/SZlOaKq4YOMxzlS4o3ThXqF2AzYILA37pF+PY
W1CpwFOUjbsmZG69JUuwf4jSfy07+yQzrxByUSVwpR+IQNtt7zLe9+nq0zgQaUa7NgGBTz7k2+9D
5uIFzz7JJmmbrslrunUDz0jeSNxl6qXkHmjzObDQt4KT8W+XnWcbEcbgWZc38m0AbJ60kJdfALyE
AHyDkTImnSfM13bLzcmvX9D/3uh5tqH3QeJ5Ps+XOSKDZam2cgIm0fg1fUK9jekU7BAi0r+8z/O0
o4rrJM5qUnP9XgYbwcPt36e0WzsM7USCc/7Ph7G/LnY6N118jfSAfE3X+RpXlEGUjXEY0WiomUM5
k8Gd1AY4SGdQXqrkL71Tn39+sW5rCp06xDTfxIPwAugc1NcW6FJtGy/TTJL4/j+1ar4+bP91tdOj
v1g1zVOxVzVWVU81tombECv3FcSGKZGGgTluACLlOZOo05T6/y23+2vx2cmr86ahpEn+A/ELjsRa
og3bH/FL01E5+ATATb7BX3DxtZrOTn/f0/5ad3a2Sge5qtOc1wrq8t7djsAvg4PvIK6zhRPwh13m
IEBjFvz7sPEPJ82/1p0FrEQV5FUTF9MjHq/ifM2Jd0VGBfEI7+EbYz8iVJS26bhB1hdSjKTRqD8M
mwSI2ilxLe8FFoP38j/Es6mu8d0NmcUzYRV1lZ7wztcvo9NdTzITH2MHfhjRU1lIOJfe9HlKgTmX
FJgl71z8UlPu8I4mJKFtnoAOQ8zLwPMm3S7NaixtFvNNtvRqU3VjLlHYtbjw0cb5lN+c0esgE3Vi
OEjI8BZf8emRfnNn5VlFyYuUpiliXnF0Bk8g1BKGqGzIrqdpjibYS4klJBQOVYgIFE/Z9L9/5f7h
oPjfV+5TBHXxfbtFFQ1dQ9rqQlg5+I1dkUMIGx9dEIYI9v8w/7ewWXxWgC5W9HIh8XqJs1MYb/yJ
M9me0b9KbFP1yBuF+81UIzVfl0oX/9B//etSZ6EsC7221YaSMyqKKuYvpkmyR6RR1Gwm2yFQFM7i
W/V1WfivNWcRLIoLP49DvuhpqLI7/acaC47uWgQW8f2j1D4nNL97l2ZhSxwSvR89Fgv3xWpdAHxS
Yxy3d0f/MCHgSmaSJebALO9uoi0WJ142CIYwCt5ALI0W2MlnsDqOQEkH7o4i3THG8Fu2c9BlZJV7
/7W/lw0LCBLdU5cJ8jWeM2/FKVGmTiv91pSmbBXQGB62K+Swz+AUmfDXxHfk90a/hdTPs7XLHSJO
rQFLHu99U9qOgLxTVHPmUzxc6cbDGGdWMREgKN0AjkRhogGeMh/SgDaXkzaIsIU71dtxpVaD3lvN
ftQaJ+78R+Q+9UDmlB9GBnVg9Uaqj+uV1FyvRIBFq/Mg0oX9oXW/JlIBlszdPkBiafT4CbaOKr7E
1bNB2ox6jXZao1kygvwhu6O5nD2uzsgw78ObMrckqvqY+iLmAL8pUYvdSKjzFT7X28A/4JrbltsB
VwJtS6pdYmtBnRQhrWwz8yUx08v8FaWwMdxI0rvavbradQ/jl3/hWXr3oq307q4wJDp6q2fmxLz6
TV+dJIWyNmgbDTEfkr3VKzdoKNAd2wK4aIo7ueWWb5K3NpU9nlJ3+RFQELzqn/URfGb5TAO2nmal
18VHJlmj+ez1zwwGjHuo27J4lgED1Qeqc1FlxfG+AEvX4+vabvOtolLQhgZisdfjlrQF/rZNCrv+
pWp7MDQ3fmtFYGEidQ86pZvcfjlywectcUkZ7JxH9Ob/nI5TyfYBXz0AW8AnOLNN6kXYWwfvGF/h
73MIrpM7cKFPcBPBPnOC/CETGthsAOVNaqNkB1ZsGmbKrYJpvhvGphh5ZxhHsvyteFiden3rXcvb
0VGvUVszqAF4p2+s/KTtqdPjPG3uSlTWsGYg5k2Jg7lPeQzXEoZKMJRvmStKvKuJF4jn0x4FEW+C
4fSP7W3/mB+YhIZtJzJ7xEQnVJ1uRx2hK7dKZKG93zC7NJ2kGPav7hPMwThX7bgPjygeNmZ2JXSb
+hcGOHZxI1jyO/OGnoTwujx88gYnyA3VkS5wamydIDWQNP/KGhsnDn4prI9uSnOktYyRtIMwBQl8
6W0YKja0rTehiCiwaP6vzoTiYIV8ieGNAXho2yJfh1FyE5v2Ktv3bxAI/IPqWkN+GI7hYeO6CD/W
MBvx6MZv4oR6vtvLID14dcjmlA4JZxCiEt0COayTd+7b6l1g6m7j3jEiPEnm9T1IhuBm5G3cDdQW
8V+zCuGz+oX1d71RiSq/8HcDtsMRD2wjgzrGRKPgf3dgPD5hiiLwhszxplrsyrhNsMRATr4CvCkc
zdBqKkQf1nRPIjsHDTECBar4Q6YstK2hndTVpFHqWkccJ/SF1u1gEw5bVPngGru9uRfSK++GP4yw
gMwICtq1AEaxx0IQ26tjiFQCP1W5v4o32ismbGl2J1Az9A5qOqEJO6rG1y2ERGpGWev0+aPfPQgA
UvcMlvlvsCawDRlbO4lvg+QlYXq/v+I/VhC5hTt+JP8lU/c4TUvtTjScugM85NChQ03P/6B/gnh/
C3mIulA3jQloqsXf4d8Mcyci4tFbas5gDBthk7+5q5vevVIDO3HgbYBQ0NFiN2vROAjxMWxpyCzm
J19WHTFX5kBDbVWaN8IFpXS10WC3HrSjASgMPyAcej0VWzooJKfelklFEbBB6fh+O/u6rHWx8my7
HuIkqKOU03vtTHN12V23lXZga3fednXDsA1o2OS+Oxa7hXWXrni2ZcuSJwejyhXX1iqxTRiC0YGJ
opMM0vHHygkPpqUvkcWX1pzt3JEoeEJZca2NjgeavTqUk6LYkQBOJDbWgsjFt8374sP98pxzcYtn
543IEEMxiqgX+HtCKHDB7DDu3H2ACZECASTcMbBz2xz97cIt/vI4cbHu7DghK3JTyBHnq8khcs/0
IojFDPOtbYR560Y2pq9mqUz69eHqv4vK8061LGRG1EyLotyHmWC7I8ArAEcqvYqheW87zB+cUT8U
E0ObkYuV/OSpdiw8p6ldjvaYn2PG+lXvHKweI42xwHuXea6lt36qHvwth7v4lbPGjVYMfeP6/Eqx
taCOQ56zqoIKvydxENiKVv2Wg7lzFh7I9y8Cgyb8qoucPBUDMR1CXgSI7xgrBExQSseIymGJGV2x
V7CcQzuwX0rJv5p7wWVM1nBp1wAszEc70iz3pEwQxduxZk7VYbijPgfQHZgySp9wQpRwqNJuxORD
KnF3tXVAsO05a08JNMzwNuwQh2PDcQWzogdhbDoZWxowC4VRe8sdrpKa9DC+FVcHodnHwsJr/JXm
449fPz3Li7umdkKt19EgEikm67DYYiQ2X7fPJnxlqv+vqrzR3pIrLB+RFFLI3tShJQ6WGdgLj++L
8PHHD5n+/OKH+IFfY+fVi7Sj5N/5OTrIr1gTlc+MAQLqKEFkO2qydHL8qvL/x6qzAF3oYhZHGQ+P
MejWgs2xYjRJ2LaAvGE7nalL4x2eldeJ7jCagsFZ/NC/KE614TivXJnJRlKvGo+s9Gr1q3vTxA8v
n8SRKyxtSFQ9PjU8fm/jdMNZw083YFVBpA4/FEv81bDZTmflCEjJC6VGRv8CJn5lCiO2d4325mQc
Kibp1zQewsCO6o/wlW2LbrD8GMhv1LHg+ovMc2Nn8iE/gbMDYU+3ptjCRoKXCjS+w6829G/wBAV/
SyVVgzabj4BLS+wuhh2orbZ6kggMyfTDtCdPwd1huwqcTjsV0W0Ji93dMWf//aP+FNzN4sMfN322
O8WuW3vYI4u3cjxwKjoJ+Mh4SH58HvggvYrxfebeoxpzmztDwgbrLhBto6Ni4rGNiib/lw9oeVAD
mPyrKdNWx4jMxqutRt8p6RbpQhr+Rg5aBNiQ7BT32hvuc/k1z59ajA/EXZDfZMKhL1H6WkVJ3tdv
U21bdHsl3bUM/Abwyu4NvCuG4Qw9Is+uA/1dyZ4aiVlRTFwc+acJco3jzLHdfap1fodH6YCC4ojF
4cZE0CLWdu7fGohMGztrsBt7qbFsCPHcAuF10Hx9bQTRtpLpuKyaNcCZPlj4sr+qivxxl6d4efFB
ZWGRRJnOBzVRJqZGEb2nE2dUhzzVUe++f6bK9My+e6azbRi/60QyVD6k3vF24i8ROh6Clh/9zYDh
I41dCxyw7e34NkS4tRbmr90rw/DaHTYIwrNQ29GxeTReGam9heZuHpPyUILtJ3VM8PH9/scuBr3Z
3h22K7H2YgU2M6eysd6sfg8/mjtGT9C+htfmFr/cMLUoW0208wffXqwKa19sVpcPZz4jE2ts1UXG
wzEbCNW4lvTdugJscfQfestlst2bnCMeuxPWKifAkgizJ3uyaXKZKmp1q2CmuxV/T/RnqX2CwCjh
LXlWgPdsZBQZWDmx4U86npAXrsL9yarG64qTEewtu2RevqGYYHm0L19Cb+e9f3+DlWmv/eZtmA/Z
GKteNDuDyzMeazaVBrfBnfrWg2nsD9EzFoQQDs/9z+bRvAMDPOaM9dLg5nS+9n8zWQ76EEkmX7p6
LwKCVXccQgboiQs/U56i+3c/c7qMi0+kGWuxNHwCEZgRnTo0IGfOxppt6Fb6EyWoSR+ckg38xx42
Y2FhoE2xQcSVBckyPGN9QtqrLSYDzAE4/eKMifJFJqVjXiqvmImg72jMvqquUsTcjZCPBeOeKRPS
6kxzxg/lIdK25i6E6M3UJNAN31KFHHgdjF6O9XnVbrzmQxPvPfGgSR8KjO2gBZAKB5axfuAujlzf
mPwfld61s4rai/Egchb03N8mCIIhewylR0O+LprbxH+Uu2cFZZHpn2RO6oAISmzF5QxOFz7ITtq+
huo1LgPWYCe2CGSjg66wDemgPWJw+TAyOY9UARNSjtJsODV/56ALp7ba66SmGEDhsaruCwwMhWMZ
PGGVKlISkUHRo5vDIIIheb9AeIMWExYyFnkBnhy2yK81Nl1nST+h6HNU7Qm0uAeZoV0yp4FzYapi
Z7E2H3YCFJH3odgOLiCVh4Z6FBWdCgXwXS7dMChQ+y8GWJOGs2gf7X31QZMoYruPknKrescC5ygK
HvEthC5RXIhEXx0Q/3jAs0hUBkgPRqMVb3FE3vvn4i6/gZutAzYEmcqU7GTvkd6mvyhR+I/ff6Rf
aY4v155r/91eKN3VwMtVO9EPmNSOhpTgPQUFFmzdXWlXVwM2b+ozpbL0UXhYWP3vVWWO4yuDFxvc
nLr6pGRdfHtKL7dpGdb6WbqBiJj/nNgfGVOQzabbAxJaivlfXO2f680+pb4fjMzwR/0c/W6MDejf
DrSDAv58b6r7vD27P917acI/jZSdvXOn0Co5aa3dLn3Vyhfcuz9/yuyhK1KbpW3OT+kO3g+oulgC
HBkNSPNdR+XaYBIQI/N8j0HAaAVH9VdG7nhTbWG2rSj6TiCYaMOASrRpAXBlVwl5+WpjCsciBA5C
7yNjqlH8VTyqSItHOsrMWB970j8GlLRnWYXMSy3zRnoeh6usXwdv5p1Zrb1HIDXYCHXDFmefgbWK
NRNF8I5RZ60eyIKpZ7N1S0zgYBlAwjoBbUokec/jPgFkuzeiY0v1HK5J/950pygCN6IfopES8kPJ
pI+6w19RTN81oodhw4NJbwDvTFIOJkDUG1I4Kqx3CXJv+Rw9onvn0Ji86UfaiI5rYfjTPnv+brUX
bzAZe1eeu8fwQ3Ga39MlGgaYlNNETsO7/lq8KSfkTq4fxuqe8UaVOid0RoNhD6eYKvj1Wv4YbqZ/
8hg9UqEvJlGJd0CBsgq2oVOdgANY0OffMuM6uFac7i5IJ1T9gQo4dXIJhAHUz1s/dMToDJPHTE46
1ryj1YKp4wZrVu06Bf7dU4W7vKnuJq+DO1SMAFWzt9Sq8KoXiHyTba6f3gK4KTQSy7eM2fY1N6V9
Vt6T2xxLqc6ObtE/jLug+OHyZWBjm21k9n3Ylr8Qy0RQQoAWwkxoz2N97EjzQPgY1VslvpjNdZzt
A3oDZlFvGMCP/J2AaRD9jNVBlI49DBn/lZcIYyi/enZpGTB8tqbfADvHFj9i5RUncb6HmnaWhqfN
c/mohx91+CG8UsMt8DASjkL2g9rtSnuLWs492P/RkRLvyujaVGEchU8hPc/Su497aNexvvbR1ske
sqecJSeusr7W/d9FqO2KzpGwfhU/SBdF/aASDlbUpo9j7nDy9PgsoIaig6NyTNcAdy0kp8qPUsbx
LIJs8d5yyCGjHJN34LymyFgPdr7hqxrqlqiXWwrjTXKiiJuslKk+nNyHAVoH7EXi+AkXF0RQVfqy
Uh6p90bJKeTgtsKw0gkpo48g5sW7HqgAHgwQ73LeE23bZZmly0f+A6VRt78CTswUy225RGT7oun3
R7z45OJdhErfHJQ2bHr9jEWjPVlKAI16/0AFhU1t975UyPtCqvXncrPyjZjGQamVg35WV5bmggB6
Ym6KHiOip00OpUj5Eeln+IO8m0qEGRjIanorne2/ulvOGdFPTK+nJiHAvY0BTcBi1khTjlR7swaQ
jDVMnYvcsOkMpG96vI/KQwjJ3M5Wp2q3sMv8/Vjy57XMMjw90gS5rbh1qYzXHcHLZ1wUaPRN+F69
tE/Ta71u36SGVkPZL5zAtKXF57UVozCSuir1M1A6Gj3e9XBbgkOSf7vDOvwZB3ZqTh6HU7Ctb3RH
4gsB02VXvc3t1t8jdT3REcIRIwFqBbjknGqcD2+12xoPPuNelrCMWGsnqVx75+ScYQdlHGN/3+zJ
tPjGX3ERSG3fLnGxQcxz1wI6XDjKf6E4+PP+zqo2iaqbgqaxizPrn+9rhQD4RghCp93aYfGzb+6w
ouZztOAI/stHOyvdiE3renU/PVo2jIPKYVwarfx5OOM5C0t1ApdHGDwsJhJ/P7r9ecmz6gVMhSQ1
MtYFRvikfRDZuT7spvS11+5VgdL+VG/JHDXGwpPotnTLp1v656Hlz/Vn5/owF4qVUrJ+cxA/rRF1
VFvV5o65Y/hcP4iVq7sl+eYXeeqfi86yJ02l6hxlBTFhW00EUH8javf9AwpTJhM2H0DHxk0GqHC8
CoidCx/S12+ZLq10UxPh2M4FJm1dDqYU5kQdfYsLk52PFFoYtR9eYKZogIP64jgRC+J+idIwxYe/
3eyLlWefcJzosdnqqX6WpQPuEHVpu94u1dZhuA+bKzrMEru9XTTOwsv95Ut2se78u9JzPzCzSj8r
3bOfverYW0i72ArqNz/bDcp5JHuxIvPdk6+RQw4/sSx0l2Ln30/HPPOL3zD7wMxoZHK249sGs1nj
nWv8mNREGo1MBJEMt0OpXU8mZvt/ee2zD0xWx8JXmoz0mP7jwUV1T2K4Im3bAksKdxPYh55huanz
K4wUlk5kX35eF1c9+7xWdRSOtcrqld3UV7hFor6YuFW4M2CWpF7xY0RrOJrC0mUv3e7ZJ1bUpp4K
SqKf8Slv9V1kHEsR5pLLoC7parHzNUe0dGy7iK9wAZau+8vN6uK6Z4cSr5IYt4FIcs5KJ4sPg420
hUSV7Jz8miK0dxK2CtZSyET3erg8hLmwvjKbMvKFvPTHms2Sp14fDIworLSARWBja4FlRXrkqB/v
cD3ECzJcjupLy8+SnnashWqIPx97JO7LfcpRCnO/A0CYeov3rI3VBihTy4+uFyP6dGu/CTKf1bSL
/K7uxZAsMyaiT75kom3mL+ypdBP7FLW1zUGo2nf9PRpkK6meU++nClg1UPeL78DCu/9Zjrr4IUpa
FyWSb/084d+HgIOj9Fzv8D8w0NkjikKh5EjK0ka+8OJ/MmsuVpWEom2GqNHPonE/HVgxbRyvMoCx
fO+GvmewYS3E12hBlk7iX+9qf73zn629i5Uhy3Qr2OjTO9exrQh05StHh7usXH9I407axNjJPSdU
gbOl4Lp0q2dBrqjTpF4NXLQqbivxJGcT2xs5luEM9ba103g3Zlt9csBSlvovS9vpvPSii4WuVR6X
PdDzgt02OdIBx042g+DgcuH4JWViHN3TpYueQth3L/osxGltLoiGzsLleDa2K/lVbu4yEbmmicNK
5gSZYxac4x46q5RuYPkM0cP9ENws7C9Lt34e6dwm6bKeSOOFOxhd0jkAVuoM/WFkwt7GcydlNNdu
AdEvXf9CNjE/yJlul01sMP0chHs3PjAVJGwwPNbpPBp7GpDxOd4OizXGhbuuzkKb3jVC4FbkMOpW
HG8M5cGIMPal1Utnumlpbz0pw40Iu9uOUgezngJB0uRB7Szc94XvfM4VLzOzECWPHBIXcwU7d8wQ
cfBmotIOVPC65ZpS6+Q0LA/WwsoLwf2TL3TxnSfDqtKq5DOuaWiUx53BgJAjFba32vh4S+EYP4HY
UtOWc9RS3eLcw9KlT6/kxQ8Y1DootIAfUHpW5Z1QJwQnFci302e7sHE4QihPkbs3I9iTixnN0uLT
n18s3hsVDMiO+15beX3I6ndPdxB2eraK8n0jpOd6vNGzLUyS6AbNwcK9X3r7ZoFOMHU3jUM2t8o2
BjvIj1VxjoCFW0O3x3XSF14a7a5vrpozJlEUAcrnFFr5ojpkStS/CT3qLK1TW1HU5bJlk6GogbTz
QcToy5J2Fe+hfIVOdDj9DzMHC6FGnQU8c9RXpayTVKE91QHARDY27vSXWyCoJb8C1qmJSdy/zOXU
WYTT427QJYk4o24T+mutd8Sfy3Qo82nixnRf4JLn1wUfe/GYjgfPanV74akvXLg2y+ZKTx5NUeH8
YvTrTtpStko3aAyLbVNvR2b7wGXhkbUM+/litl8XFRGtnybLkibOFx7amOvOjPE+voJp/7N9EAix
hBkklzhAPPn1un33biFzUyC5DvaTt5VG5Q9RzvipK32Pf43dmgjQL80+f/UGXvyyOR+3ytti7EJ2
/MxlgJAAMDVvV2Ra1MSO8AT6HaaVC1/fFw3EP27HHHk7KLoAT4V6HU1K4STQjo03tRUINAqbel3I
+xI7TVtGSIEu+2UotbUhPo3xaVQeJfPBAxCCWplcfONhn8XocXGF1hNOufuar56zic2OsH0xD/0q
Yl3eqmkfvYhYhRsLYz14+hlALI1qjL3wxi2w2N0UVofB639ScSS1S/fri7GdP+/X9BAvVh6LOHb7
qdLQbSCtuVvqHBQ2mYtLB7vaqz6JEdTo/1NGdnnB0+d0sawetInpylxwtxFuwp+rH7GFR6/4WjEv
BtdhfKxgAYXbJe3a4uXOtobRDzOxqrhcAd8Bbwtvm14R1gFMzyTuLlEIjP6woda9mAp9VeC4vOLZ
thD7qmmKUyrUR47v0/E/aMVJMfd5aScaUmIHpU2ZnRkTE691XAtNu6E7ufB5fAED/fNxz3aFSpaD
IR0JU5y8apjEgj1hh9BtgQZoftXPAHnLBAgmfZpp3mXd4u1qVxh2LB1FFn/JbKfwu76IvBVJWjOg
c9qKeJe716G/xfDCFNeZYeuTdaYdcACO6d4fYrSmFdNGh0Hd0XVZTBqWotVsC/ElQasFn4xlksjQ
9bAEW7or4cPUbNKmFT0vbBhfnYEv3oe5IKYtYqkYcao6p9WLHDznyu8YPr9+TSczvYvCM6Qc3FfS
17p7FErGc8qbFjQUNb+03S/8lK/2rsufMsuXvRW+eYYxfRTVYaQfu6NrR1HVytwD8xmTRWSNcH35
li+tO4t6bV2HojbwMrrmuauBFx5LxVamvu1m5TpEYSE7ZiYzORRA7KUH/nkKmCdIl1c9j3xJlKxi
v5se+AQiuBpEoJEMI0/NWS92NIDfDe0dtk1lpzLcQP8RNAWDDmzrCAmb/sGzPXpja6yz4o1UOdlw
xO8jOHhO9E5jrwnvvPim6Z40j2FAmo7C8u7/5cn28iJmcTR04y7KA589djIgcga7MSymkvA8CbFb
IeMFM77JSpvV292/3bbmSNhcDNpwSKkhAVs39q57j2U8L2iOX0khHt3u2NtqvfeLK3O/fMZZ2DON
WUBNZC+uqzQk4yrf1UOS7NrkYTxGHGqeYf6XtziMYGdUrJd9H78so1ze9VkUpWpU9a5Iim/0diCe
xLbZcMSkex3TaXP6+lypH6XmhPkxY/KhPZbR1mW2ZLPw3S7dgVkILTxdahKT6kKF4p26MSmniCQB
hWY5kuiZKfUzjbm4ZV3+0j46R3YajRKUUssdALXIWNjwy7dw5cEofI9VCFaNWHn3r99f7hezAH/s
XXP5TiCEglr35AzDLVuXCPSWrsw0zyhQGpc26CdMO6J6hpLjOAROdK/95rQ5IfylDSDBk7tiLO37
3/SF5vTP3zQLnXoaDLVW8xLWVoipGp4mAPu0qW6fbFerOxxR8ENf0rB/AdP7c9VZ4BSENim0FV99
hOTRdbLsF+lD9VCNh5pZJj9aXxXqXZncKxvPf5MQWyzlEV926C++gDnnM1ZqqWlHnkXOKXerAgQm
q17JnwRBQ17LgHqXwRELW/R8rEmXU60KJHNF0pj79GdyzJEw1dgmU810MHAKwzg4Wdodl1adpYyS
FyT+KucRT6RKKbrSXdARgt1TxvN/9HZU0nHOivuFF2tp1Vl0k7SgrUftsyfU2ekZY1LNSlDrmrdc
qs/sFn40C0suhJM5kjONgkbMNOZYaUigT9p0b5N6ANNxBuJk6uEI894YdltC9amfVcC/7cSSbEqS
ZGqK+hluLw4DQZ7rnkIugHsXJnP4AObFvnFtifm/0ADrPKw2nb9a6+bKAdQJRCuuUf12CaiifT85
mljerVxs9Abv+R9ljgv8nZviE05/eNP4pwILqYH4G5BVu+8+AmFFvSrjRymAq3xQ3JuCCuHqRVBW
+Hg/GLiT695Vp0AF7s45dlvKsNax0d4V17CgvWqd98cKc6xsjWBeclwDEYN0BPOcb7OQnc905G2g
buVp3HoNd/6JIYvBDrFh6x31F9MQam/JxkZCduqt0xdAuS+QvNUNEmERBOAHFcuKRsxGqE/UDR18
RhjkjtFnT7ZgYrAxOEbncHWN4spPTwm5SyXl61Grr70UWjSEj+ZoIqPs1yaGIP2mQggbP9XgAZKH
KsstkbHIB5MeCyi93g6V91pE1IWbkaXomAQpTjC2ExBUVe9HREeybWhn00BSutoUJmgs7U3tHmpG
XkUFA9sUgPiuZNzTjUCE65uw++3+P9LOazluJGu3T4QIeHNbcOVIFkmREnWDkAVQ8N48/b/AOWfE
wXCIju7LVoeEQiJz5zafae+a4lu4cMrDQ13sy8/6T12Aq1GgxT1hONP9UgVeIgHWJ3W+XCzErTnH
kQrgXW/PNYQi2XDDCE4rnnLxuWJbdNenDN7/aMve9dTgY0NXRYGFOffOSMneFJ6hHa/JfcKDguEe
49waK++j+EU84GeW0gkGj6/b+G9Q60caAsyCz995MZt7Hdqqdv0UQJfinPXFARI7ZG/h7g6fKUwA
SNswWGE3+dGn4Cv5KKze5hYbJ0uHccvn9xQMCNE5WY4LqMLuRsw95LfT+bC8dil+nwEu13BUqgLY
70EofTPfjbAyu731pN3XzW0+nLP+M7FFdKPfSgmF6luuY5Ng14Uvpb/j8EGL780Foxj7QuiFQel2
MdvtVj/nuFSClSnDetcDP8JOBUrTFdBzvZeu+zL3k8yTs6cC2ctYvLyE5Z0lB971mnsVOOIgdGcu
0QnZqcoOK+2gZOUTavqWqbH9FQTJ8Y7EQKnRzqL19Vo/xMZdqHzHChrfrgn5aq1oH1T8R6tzmT2L
w5chsbxRuXJgewxomKNbi4yShAQKJCv51DdfxYqCd8Y0nrR7QSNpCGRBVx5N+L2HzjB2Yxp4c8XG
Dc8SRuPRdMQUPozvxOQ+1vwu9lI7jrhl7QZjBljVDrCt9mV8ATR9PV79wW7AHl73gvhc96drc1cW
T1F8Cfvna/STSiotv157d4ruChi/+OnJSDRHl17yBEUDDo9U/E2ufjY44lN6Y5peWNU7a/C1Ozmq
XdlSHRW5og5nRxNyser3UJ2wzMgBJwkw3oNT1+KO1uHGXHkzrrZgLjnMRrcLA4KRF8j78Co5V9XJ
rrZBewUzOTzUZajVxdHE4Qx/s2p+KOcvOpsk7H9blytqTMV5TL+rsoJo/0NBs0AST1LxNFgb1sDv
F0V/QvEr6+VNKJ6NPJ2jVp8fpccJHG3PN3PU8IuGWCnIHugiCZJjcJfsDjIx08py17yE6k4oHPoV
Dqv8MvojmMUKW1R/+nz92qMN55ffNPHAlpkewxeEr3GHCz4jpWUC5ip3H99i7/ByyI3+vMF6+NOl
sRx3hTY/qkx8oodAAmZ/S8AP058RdjjgLK+3GV5tCoDcH4NT3iJ+bwPXXFocc2qPN9LATmIoeagt
W/gq/kQJsML70O5auxAdk6AElnOjG6C9e92/+dWrOm5GIz6uRpV1r5ys+Bmhzm3t6M7oEDOa+67w
UbVIjd9Gf6yAPRGQ4JHAaluE2CzjlMlOUDlF4mXWT+Mr5dbv1G1xJvZ17DwZZZ+6S/3QfBIxg8XM
1jxA67j+1u/Cy/hcXczv4nf1e/4L3hH6V/Hn6eHjL/IuKvDtF1mVKXmSCIWFKvwF6k/S7DQMp+/6
fXwIY6Qm/OwrTWuIGZC1ILx5Oex9/O/ggnoQTog86mBz2ICMly/iL8CsiAV2jvR7/oYJswFakPA2
NL4mHVuUKvAPxkG7t8t0J/hIJ/zKm2KXfIeln9qghHvF1hFihxWyqWi69QGXds+bg9MVcSmPCb0M
ddqr170R+uiwFPbUux0cQ/MpWQatCC400lYJsmSCH2RP6wGANJG4hCppG5e1cl7yoQDlK3fclfFh
0V6SdA8tGMeEJul8/GXf7z782bXaqvpps7CVtc7QqX5aGFiOAZuMLHXMDpAEIXmhcEaMF4Cp+RtP
Xpbzo5deVUBDmitmr7GnhD1+fyYGty493AfpZDoLP3F+vqJ0cBuh7yF/nj5vvvi7nas3L77shjdf
W5HNbGyXNmoZn9HLJEfLXPrXzPgw20BL2m64DRyYPVvJ8jsMrv8Ib9oqUBRCkJfGcpjSs0YGat1O
rv4NBPpo598ZtUGNxxH1N5ms010yL0T1BsoEzSsNTnH4I9325Fl6HR99iVV5FIKaM4yQNlrrwM3X
YlYCKvVQnuvvk7JTd/1vyRboIpdHYO6Wo/zc2AlL9Pjo+atCyWrapK00nm8+Vd8kR1V3MANVCGwQ
L3OvNJwhQlhz2lufyAYSqlJglBuV0zv0yv/8KKt+0Khj+qrqbAcRMHN4syhHSzcxTN76oOBqzNTr
JcJXSrj0wkWMz9f0UcM9atjVS1toc3NufZFVvO2aUWlydsmlAXuuYnaa1zcNToW4JzP7Eva1fDcM
n2PtB/aPUbajq44mnRdtgVjf79e8OSSrkCj2wwzKaTYukXGYJWecPOyzoMb1Pxu/plV0r2ePRmqH
e6jiM/CuHUDiGHW66jTMF+ARNFNsQ3jWcbEfDma5EUKMjY3zSlp6c4bnpqtyfQb1jz7f4foSHYSf
A/AgAyaRgsoN2klS6NPR4DDbpDoLWRZ8uq885+qxdLVTUPhKu4e674xeZi7zuiewc86CW39uzqEN
nFH3rPQIwcI4cvUi5AQ9JnDyfR7Zy0S2t+UfLVJDJMsvxRdYGwxs1V/X6NR81b9V9qtrajktZi1z
+tmM3OYO9Hxtm0y0u3ujnbYuknfr/z/fS19F8zRBTCaImdf29JGzEHFfxlTK7kfrSvIRwZiJQQjN
VMP7+ATLr/YAHxxhfRXM5bgYMnNgo+jTISruqIVVGyd0MXECYpzR+42dIv0Ouan+XMNQrasj8Q7q
kJ//Himadx1eLyJKR1GCE3GI83H7dcy+xOkPE29Jdj5m9el383qKxxdR8YrRDdAxrgmL1/Zx6m96
9ENwmC4P6ItViJqES5o7oBgQLppmk+Fa1qci/VEHnlyep8QvMdiiLtEOWXgosBiPdtMvynP1xTJ2
aMRbDNMTkhmtXfoG4Jx8DWmiXRIdJ7STUT+9VCbFf/Kj728T/TZWPOsUa0B+Nf5ir/MXY0/oRkfA
JNsaG4zUX5Iev3Mv8JVzfC9AXmUsnH3NL4nbNnZzUz3VM0wvWyY19K931b0ZImCrPS7S6ss7+KYj
fA4qW+LCIKWsd7m1s0IyJye9aHvcwJ4XunWyV07hUToNpRe1dnBQc0+70fzsbJ7NlEzsrNSe8NUA
NnIWbgqZegZJOS/qH3CWErVzEjojuT6J5+yb7WkyjkzuHEt9lIOXKDxUFIk6QCQr/jkO+yZ+KdpT
D8zWKr+lrMq1ImKz/5MYhQJB3c9i8ikOz3nMfaK2x1AaXaTSEXXALQSyqJBT+GYsbkRJjMpSPSf7
cADkAKSmVwA2OiJ8XhBPOHsOfwci/yaf1VeXf9v0VZkqytInw4cML0BfP2D2K+9qxD3/ApxpI9nQ
11e+WUZSkNH2XNCLOjLaySuBUBtdfQeneERkstTt8u/N6N/Eg9XNfpWLrBEkU79U0zJbkkAMOjP9
1l//Hi3RJBLApTNa2rrE9K1gtLrWc10yrJrM9iIeofNdszPcszRkWh3SXYMYMGGHXU+/smhfyral
+2hlj9gXoLXtDHhjI+0PGeWlPok5v9FD0xC73m8hTlQ/iWQuwmfGDq2FAAhg5GTJk4QIubXP0zMH
0QR34RpPZO4ZLSaDtK51K+trbngIl4wvsfgQZYihjKjSRbBeYGIPB0God6n/N1T8/yOx0FeJhVoX
ZSINZHutI5igFbqHPuQnOkuWe30YYVBjUlTv0PJffKZQV8M8F67fMvkSd9YL5SwBMdrCky4XwUfx
epVg1Ne4NAOJlEv2ywOaLgtblb7d4pHcIjj08fXw/ojlzTZcpRFS0LRW0XMtXQ91Znf+/FnAs6Gl
j+plDszIrbxF2kgM1rilVJ1VyQwiMGypjZ0rPohUrcDjybILm75YxlhVsTucgxcdN7Y/qh5k3htJ
5fsjlj/vvUYyJZPVJFmuL3Wd8IPz/cju3ylfZ5TXjV/DXtwo07eS2LWs0zAVc6iYvLaseuX1a2QG
u1mgmkme5P5BVU4o8pjna+XT6CpU10hphKMYkVfPY/ddjE5jf6f/hRJzo7o1VsFWqqJB7GfwXFXm
JxoCNnZAM7h3us4BSvajQcl4QP5yr1luOTIWKbfMjd4ftr35Dqvwm5vi0IkywJBM/qQqL6otYieA
PA8IMhXTS/VXJT+Xgpu7E7NnP4s/bez/jXTeWIXhNgr00kgAygTIt8j3UNE69MViNCydqnWi/NTB
9f5Nu1l7BbE3k7PxA5YX/OC4r12sKXOvmSbRYIgELuBbyeukgyG7PW0o434wDpA1sA4JzrPwsHUN
bB6CVQBM6kjArIIkfVFaRpyqsZOv//KH5PSHaCduPnFruVfBbVDrKJwrNpwo+gmD5PS49KUcWfZU
FSJYkQKnOFSYW8ggg6Zyj23wporikvB+tOKrkGcGpt6UEwF2oWkgNdDwzotzFnqTsY0aqr/xhTcu
2zUWqU7LtmwWhiet7tnLyTPhIQGKQ8nEFj0MXtEyREvhL6z2cnw/eNO1bk45MAUyu9eao63vdXta
VAliG9lGvbhbPCqRkNqMrBsbeu1ELehRVRnL8l7P+tFqSQ6cca9/Wnh2M63G39fhgd7h31pkVBIl
5py6qa0b03VgNUqpA5mY6nMZwAB/wV0lcQvZC1VHNNE/fpld/K1q2wr3m0CFd9/5zdNXNVZljKXS
WcDNyhHlGrE9S5T9KGRJmECmmNta+DYzAJv+5uZ68+RVBFfbYLYUlOiBihC9uU/3VNOLv+EMWIoE
i9OF9u5u6yu/ogH+a2u9ee6yIm/q+2wW+kRAm/+iP9WtHyMwx8zmrp9+Ju1XRaML1Ks7oPo781Lv
Zz+MgGp4V32n3YfFbnpp3ckho0fkNcc/dCfdyOfkB9rqJqnHw3RY9of5hDdl7GX5oVZ26BlLbvV9
+F48Wk7tGXdoI9+i1sPyUjRnp9o2jtfKhuDIf/KHZ3myT4/KMaRd9w2v2/vwkuPxxZR6+Z9ivfu9
WEuXTnn+iTc7zWtwXAt6/i9gyJZo8tFCrS6YwIrVMun4QA2c7tFp0PWEPoEN+qzuLZc7Diuw4Rts
EQPZ7G6v2LL8+lJJvpXqbW3SVdI/xEZXCRbEjXm+xNXttdsH01EOj4XxDNwCSKJ5qOGDRr+F8Whs
Jtvv5n1vNszqrsmaue6UTNMvpfxci89y54nxZ+0RQnIwk1/4Ki3mPvYsd7QH7UGIqWndqngS9X1U
/KRANcjF3dmtFEfGO3Bqt/D076ZCb37f6mYy8UYqRx1IiGRgov25TClPHNDaem4zY6gZOXZX8dVq
1pjv2LOlX1Wf40jafXxbyO/eTm9+x+p2itopEiuBmN24oHYlud7pjFX75OvoiNlndXALH4i/eopi
tBq9NP8RmiCrf8f1/TSTssfEnHTrNy30ig/28HoIkipF32o5bBdU9NE7lH0xO+biLeSnBR5CY0FG
w8fT6h/6eNLsNHWV7iz/FQ/ijcO0HonkQpiKvRADa9aRbL+7Nlj5Gahmkp8tCYTlQjnM6oPY+YPA
BZe0y3hkOfQbH2lrQVbxXrbSohJh8tPd7B1BOdfihbYwGtA3k01/BDm6ZS8jPl8xiKerqaNufvvq
RHfd+jbyxsZ9HX6+icSikXdXTDr0S3NEFeQqXq4X2VVOsny6mrsSjgO+P7VxbCu3KWDAL7nW2O5C
GSkyBH1PlXyyMEYah2ep1T29dyVj134O+j0o1+pGV+GI74AAjt8XbSftNkIuTj0oiMoGz2V/GQMH
OX8ReZwm2kv0/ETTla53UwS//FBiV4Cq0+TjsY5maXkHgATEKKpPd8iHgoXRqyejXTzhavMoEoA6
p1F35eP0jZr3At5o3lmn8hHHtDuUiDXdH266J2SAQqKBuRsXHMkuuOjwedHbe/rcdXsVXzPDp0+J
ol7yyfiqTUjO2IYt3xlPCXN9qKHu4FUHfutNd+i/ltdfIVJGCZbze6VAT31noH6FfaC0aKvDkii/
4pqrp5/y9BLjdTLxRoqr7w30Js0dSuQl3Qz0evwKcd2U1bpD174QbLE40DdTs/tYAdTg1QPtZabF
jOTz4VPC4sFC1u1lVKrdDCYmDg7sEwmebrWLu9te2E+vf0ibzgIAcCe2lwqfVwAjkodsUa7b+uy0
v1AL1JjH3QTxLmp27cOIs+Dj9WuauNdf6i1O8vLNws9BtB6CPWoayQ7VcAZICHg/A6BKPi9imL+m
79JwQIVe+lWVQE6aE+FGOCPIxGwju0Jr3BVc0uYuLWxV2VfL//74NL0i0D4KL6tcYjK6bM6a8LUo
MIZT3h012vzOaP2rKBhLG32MptnPS1FQjhQFwRar9f36/E/Y1VbXdKmSSSUW9flYkWAEzRkWNbd1
6FlIjTmoZIB0lY7jIvPa534uHaBwLNgGJPL/llIG+oz/P5d9Hfm/OdFhbI2mnHJR9/I58GUAL8qp
wGL9VpZ/jiZZTuKV01FTb1M7uN5sfIytELu6p/V8piVUvfZfR0QzGRaUdyEB3WvNPXZlDKDpgztq
CtcUn3kLc8GN4KpsZAra6ibWhlGTE5mSPAX7ev3cA32+zmxmgEc94gFV0YD+eb5Ry4breATEdbX7
4HuKFNsBw5z8mDOQ9OrwXhMeTSOyNfOLhfuaYnwpWtcyMLej7zJVn0SsW8bPILZmV0WjDf24bQz5
u728N19ydZlfjVytrCXlah3ly8KLL0W8f2cb7wx/2ByUbtwE65mb0GTVoF75dOpX0S4/dUfJo4Xe
HiZ0oBFiQwQKoONv87AE4Rv90iHem7r1TY3p4/cUdbUttND7OPY/r7+eeY3yrEQNojcXJcbt2I33
KNnRYT+gfNy6OWjyxUwJLpLz8R5+3SEfBJT1yAsse1LHITm3NeELKXMdTxdx2iMDjWlm/8pHC/Hf
EQDBnGLhkOHTLJx0R7ZuKvGiyr/M4qYTMM7rL5XuoDjYi59j49QusF35KYXWjPAdEOVjWH8xEFwf
wOML1pd6sQYBr2ZL5X2A+rDiV+Vx1m/15r7BafG29pe8f5cImFeci/5n3RZoTm+d33dr/jdrvioI
60ETS/Aq+iWlMX8IsXxdevVOXXv06G3pKfE2q9+NkLEeoVw7zSynlJQ1UE/qkUoQJqpROCXsgdME
Ubdwuy/m68PDyuWmab5vATe2rpDXgcebkNnV4PmGiKk8tX/nRigBqDamq/iQ27pjjp6kn9oEEuYO
7Dwko2221dayr4qrUTJa+Rq+EtwCWJ6IUGjLnZEjnsib41X2VxBCSyz+aJ+vYnWcpH2nFjy0diQv
VZy02dfLeDd2YwwfDUTTTLhBKHIwxGKSsrXqxtbzV5E6i1MxyQXCmw7fsbirm8O19xUKfrDYnddR
P2GUUWRAE9NjYDg6WtQIToZeLDPSORbJvjx0wFhG+SEIvTa4i5q94l0VFwx3YtCJRYLtWRDuQmNH
c3JamLPGbW+r5lPc2zk47/w+EF6U6qkhh0s90Lyo7aby/csQ+ootAGezwOx5tf44z+g8hVRUXikd
Gmh34HtkvwkfrPYMljirbibzYFb3yLEXrFZpY9Cz2aJ6v/7WdQ3VMVG31NUWCZvYUISRqETltoyE
sfFtgGYgO8+QSd/NLlaFWEpsBMP/EYT/PHa1SWbTul6bgFuhxXYcPZySXJ1jYeZMtHAaRkAwYnv8
48eu9gZNXqW2OpWyxBVUGHp+6UmSHThZ6y+4OSE9pi7oqUk5fBz8358oyH/ed33nilIgZhOZnDnh
OvBZib8p4S3JmonUKs1PQw9AH7iWdC8ZJwPEQXxXJV82fsPGp14XzHIta2E7cTAIOZM3e80SEEKX
MfwVKBuGLiDYsKrapEG/22r+8+7r+higVqabJbUgQNdFQRumO+IzjmR6IiLVNLnCnI5gun3lvj9K
ePPkVUWMYSPssYVRE6c7vKNsSM9XL76J4fjblm96iZeIW3XD1iqvrjqp0S1N0lnliJ4idXf/c5lT
40iqRTjsFi9cyNE2OWtrjZdf9eaqiUzD6BrxdWMbjat5OTpLlCvGbum5WtOOPMejsNoKtu/DQd+s
8KpCGURrNoXilbMk5yfJAXDW7RZqvQSmZd6LDm3DiXbIP4wf62qkGHDZTUIad3HmQNFBGlqEFagx
N3EGp2ioghIH4tJWNrv5vqu4lWe9JrUV72vBAYucyUQnEn0d2Z4GO0Z25DK7LSIzHrx2+x8e31Xs
6hW5aKSRCgR6BdKAnxYXZWSxsy/S72BXOC0mMtu1wtZuXsUtwajCXOyoggHHuVbkQqeB4+QPIH9s
wQ+QwvWWZba2Xvb9quHf8XJdNQSjpjRTAQCmKm3EAoQbha6iLe0lvNztqCFTn90EHyontDZdwZX3
06Y/D1+h4sIEm4JIlchWUVfpxEORUmTm2ScJBw9uYk6VluM9Axpd/kZaOe4E+wc27SnAPp2AFuwm
NA3Kcxx+XUz7MEI0jkp1rmJAGtuzliWG/Xe69efHrmJcbFV1LSfcpI17/RTupUW+8oF2tYOM4+ZM
6X0s8p/zvgZC9c0Qd+j9/ms4CzjFV77H7Ikz3K4Q7YZbazyjtA5GH35V/3DlDk9R//pGY31WHWnr
Vn0/1fvz7quoJ1l1XveLoEJLqrnoyUO/oQ3tW/0u92oowDvFX7yPy/gx9JpNkbVl83+09Kvg18dQ
gZWOUB+U2Ire6MWz0HzpkHsz0SIq0NpB6031k+5THNwM1acwuBu6o47o/UiX0t0ID1ubdpXIZbUe
t4AqkQWYyWARNiCbEhjmFg1+GjhbRS4tvs34v3VOV/HQiMNQ1LtXPnojXNIMP1oJnCPYJMtOkJcH
JvNt8Z7OEL/bihEbsUlfBUTcbYoqr3h2SG/selAiVwypMpCSKGI4oycFMqg7M8Ty803tp61Pv4qL
3bWJr7H0eu9Flj9cD118iAXMfwA2K+3OekBLPDhWyVle8vcG3C9EECBkGx99Y/nXuCVZHiwE967M
QFQXOgawBabpXL/FEWmZabrtIjypIekvWh4FRXdzu/EDNvKO/0IsFWowRynxoENMlT2/k7j9+QIw
lYiYywDTBqP5t0vbfx/9NXQp6VDWKa4kACmWyB5cIUR99rpD0z079OgFi9sMkI0T9l+4pCwFG9ly
ASNvdo9Ukp3fRU73sqCz5pv819Y0+31Q2p9Ya6yiW1sGOmBAwstcQAvWZ8xRQT5inkaJFsKBNz9J
2hcpv9D2hFsZ0kDYPGJbr7yKcOTteRpeQcaM82VyFbQ+ZE7YjIUYE+FzhFWZ2yZuuhnMNo72Gn+k
W2KUGgWdkyxgquKPzNM8Hc7q2bAb04dS2x+t5K9AgZaY8UFIf20uvMmjM7FuRMN4rZEEOnGuiGI/
Y7wsuW33ZDy1NyfHRW6iHg/c5fa0xcbcKoxfKQxvfkC18Di0nAMV1GdV+Izvphd+BeU87fPiYvk6
nW9fg8S7FUy3DvIqoMlq9v8YJC0WULTlDKdEwA9MEARnQd7H8y3sqpaW1V85zBsPX4OR5KAx+zpn
m8HWA9qLkxMwlfz78KLvQgapBE8MjRFe/4fhcw1FSquuL6WC56ZMTCiJ4XLZyRFRXvAgndM+K+Yi
44cZ8KHb/7PAuQYkMR+o0hlfSoa1KC8MbivtgPZ3l96wW2J2g1c39sQ4dGybiG5cGq/29G+2WB71
uQinYkEX+iYmq57SQyLAGQXFpStyHpmAjbacv8rAbVI/tioocxXVgnq8pkJPcj1o1MeyPcRIutDW
pvtiF9buajpXBIFpdf3TmtFcBbNGbHJFH17v7NchkrBT9lniDu0No6Mv2GRAaj5o9RZ0emtzrxKz
OVLbf2lstE6mkR916KwvI2VjYi50mjTUGeEeAYLzyk3VmI34ba7SM600CkmbwHGWjasfJ6wzPOwz
UXYQ0W7aVR1+sSnELGdjc289dpWZBV0XKZTJpCWpDV3+HEHst2O/SSkMRMd6/gsNxa1VXsUvxWRX
qRrJoKHSP/3SB75IJuSlELnAqkxwhEOgd92htiv1MHaHj9/4fwBk/p2OWAs2482ZkmMhnyuDKiy8
PmbSfR3cic/X9tDMruKU1n2O16j5bJGmMAds2uMc3UjfWoPk3B+6W9DkSULitBXTN25Ra1XHZkM1
WxPyrBdI7uRIOyZHQC1RTkCcwK9+LhTAeQuxtPXMdTkqtmNq1jwTLr5m7IsCM4U91KrqlZg8p3sB
MIWvbKvbvy8p8yddWusThYqQjAJSsBTCJct/j988G2Ayzj1EvAEJlyP+LIjJpN7iTLVn3mj2nxSc
83ZlBzyI/utJp3/kJrezs2jPJxCazgY6U5wTX63xaD3E1wfc8izllPr9FgL4FdT9QerxCm58s4XE
oY9jORBxuAQJ23gZHMUaiXp+TP0rGG+G6y8pvcubF91gUpo9j9Lnyr4uXk13iGfARrQ6n3ZUqTPQ
HdN7acrPoG2m8qEs90UKfUigIhiRYdZ/dPBh0PtIYdUryGSZ+Gchwqd4Kn2zjOQGeFCcvID+HaGc
jHtB56dM+BTLSMN45vhLTW+Gcq+WZNu+SRoMDpx/CZBc+4xrzE7cid9zskLs23qL2CY48yY6YyNP
s1axPBuiJrmqnLf6ehagjrqahmtUZrkGCh9XF8paOx+ADeUuP6hM3dzOzXO22dbfCHTWKrYrotmq
mkCemut7xQT3lTuaerDcNPMljDVAfk6IR7gfB5utHHGt2hQXkSA3CrXPjJSLJ9sMT5JjZHrL6GRk
AkXXxRo2e8zy1suuonqhMcWfNdDM6FRI1U2Ay54GgDm4m0HF7ANcLBK/K85RAGm2qw+p7M/CZYgf
wuaTGvmBhg4vWpabLYiNyG+tIn9vTLUYmq8tCIaci22P/Autf1uY4Tm74+ucMUXAZLP4/vDBhiiu
Yn4WYDFdqeRRXfLIx89CT0CSzpnjT7TfijuUmEAIx4AfU3vTX/rj0QYPX8V2qZfFcRx4+OKXVkOv
Fke/t6cv9N2+gVTGPW4LjbT5yFVo70rBuhaLKhoCgESQgamGZjkVaiWvsg94yFHnb3ZatlZ52ZVv
wmJjaFouLQWRthMe8fbufyIgQncJwccf7bfp0PrhNnjgw63O6q6SVID74ZR3bHVLcePcTctdhMik
h2FgcGwWZRioEjR67Y2DvWzV/3kF8NhlLd68ay6KgZ6OC5LUvC2bQ7xP+nOd3PWaH+TnTEJt4Zsw
UYfG00nJndLvlP0+k79NmwSk5VN+9ENWcU2rU8mYe0Z2CIxcpJxeIufpeVHiMk8BIkZbCePWR17l
qWE1TVG/uMNkE9hVsOZIhlF4Ngv9Jjs0Ae6Mpd/gxbu14h+mK6z4KqZd8yFQ6okAvih6qeBC2Vv4
IFMJ3F/3Mb+BGbTQbL3uh31rnroKWarVxciJMK2r64PW7RcNAhm69aLy4+n5N8GC9qOXLzi3ssek
rWT14xLMEKVV4Eq0LIvmgq+7cI2KB5i1qBy4OH4BR3gJ2dvCS+CiVbWxu99ba9VQVRG9Rk031tW2
RmOl0JZq+9Vra3D7AOEQjDpl+PNwHC3GWU6SbGtIvre53j53FbeaXlQ7qRmXCQka/S/9XfFkuWCs
SIJNT/+cM7/Zht6894nfPnSJMG+OchMHhViEM3nwQoFZEoNruZ9JO9GzC5v99UF2ar/8xfCsmR2r
31rr5Z9fH+C3j1++xZvH12EUXZWaS1FDNpAcMj5Je8HuXrR6t2Ql+dPmEd564ip2VZUaIdbKE+fH
+cvSo8y+1nsTtBXQUAizl83ttPVZVzEqHkerU2gTLojMzlWRNafAOy6qC0u1UX0ZHFN2Wrsutz1u
tt51Fa4asSsHxVzq24PkUUydql8YFb8qoYqfkkd1q8u+tZlWUWqArWPNCSeH0X51v+g9RaiOuD2O
8SUc+JO5i9K9vCtIBX246bm3cXK3lnoVr7Kpr5NRYgqsct86c+hDoKNbld6E6DHauXhQPfpFpd38
BdnhjbVeV9ZVVMqCXPJsnKK9cI+H9BUu/PCjhp4Ex8sBgL7xthurvS6b8yxQwCZRiE2qpxV3Kk4u
hiO7xufwl4HpqItrVi7dZ8FOcYPGBsK2ubWXrfvB6bVWEUsOBykJJ85SCG8jdNE9DgDl7yobt2hk
ZxIvFRHKMZF5A8CzHbs2Pve6ktYUuddqPIUZvj8jBN8egAchdjB3lyZ/SrHjXliL0r5ocNdG4lHc
UCR8N9F8E7zWlXDY6R1EIk72cj8p/a6hzHTyCTgdsQSWk7jvdkG+pfGxcT2tS0pJvFpiIdG5GL1s
toVlkMnSQ0jNnEXea+FaI/WxPbjdWu1VHEvz4lpWMTfF+ENEdhbOEHqycFBurRsgQ0m2KOKZJ5Rm
t5Z5a5+volgwWLJUGrxw7YhYfcYPSYH4PabbuH+jBNOpP0b9ZBJyFtQiGp9dc1J0d+OwbW31VWir
ooD0SxNewWGjlwDGrBCXGHrXIpw2nc+wRXnVWNGNzezvXX7F2422imvaOElls0Cyae3sZWR9rp4m
Lu7wZYCd/CL+lB30L3nrlXjWC7tK3BkAQ4edgPS3/Y8WwlxXk5aamvO8qB5oOw3tnWN/kZC4tQUX
fzyKSlDCJVcbBbSWbzxafS/b/7MM5rqWNFrFDBt4hpfovEBAm9vqeVpgN6MzftIR6tIW8vIk3gyu
0NzgaFb/1GU/q7zFOAGAQ+PJjVtB5Y5oJyHC1yjnyfLdNrbVBBWJs9Z4cAVvwsec0zz5W6MU5eMD
ZIqraFmLmhVJOj9fve+dGP7Fs/pLLb3h23hIqz28rC51x8dm3tXSTtr337k9PDRTAsYukKFdBAuH
fQ++yCLnxR99Jyd2Df+9gmclbLcrPj51prjcd28yMy1QRj1Xyf1NqEymX8sXQ/dxdc7sgnAXLD2c
qDzFP5FXhRuP969dmC8be+3jO9Vcl7fXtg6iMQKOr/qDeJCzY4qyxDU/qOoDgF8MOis396tNWfWt
V18+5JtXD8VUGWKZgNO4WXkJqkvuDZQfJWfdWqadUADPGhhqd0xuR+U24NxtVV5bb74KtpmsRJHW
g8PFIo1DDIwMPn6lcqsm9V7wY5Co2xCtrYeuAm3aZFEwwnTmZgn8HLKF2+8bBd1rC1dzyq0JmZnN
ePLxdWauK9tG6CAYGeRN8O0cq6YAofmPiC96HihFtrbe/pWyZ+ssriLq0IeGHI6cRVnbKcVOC6jj
i5v0hPbsDju4eWd8Kxfy/3ljR2+EsHVJq0x9kKVL9cGOFtxWtVF0qyWEz/bBbkEpOjWHqbY3nrrx
YaVVE65Lg3KsNXZTQ3IwOouVTFo6Go1z6OJuu3SJ6KBvPXXjy76qJ705RqqSZohk0/qrrEs1303C
LXd2scg8TtFT67aIA8PrPULY/IdFnvmaub15tBlmqRJfSY2hOsPYXHxsKxsDCgZsgDJ+DhF7aqtH
8y6X+M319NoOf/PQJO7LWBgnhpjWXaWdCrReHaTu0w6CQvQYlYfiiVb4w/BjsUk37zrHmGC3ILpN
FEucHobGjLNYimfD5npsfYpVRAP6nKdSwclujUPntpZf1IzSw8kP0aANUFAUI78TbLykNtH8W3tv
FclCWeo61TD/1cTBPpx37PctpQK43NdcNXDrq7ux4Zds7H8XJqa0imStZWlZEBFUAuM2Sx6t4Di4
qnGqcy+anq/XOz19SKy7br7k6eOAAeNJb09S/xKanzZ+yEacecVOvdkTpSnE12EgW5Ka4wJhAB+U
YsQQyU+WTdMBsZ5or42IycTd35lwvt2OqxCnScMwqjnVSY6WDLcnXbuBvMwtVbzdbgVxXy+xNfW3
bUk27k951bdT26q7dlem+Vp5j2JmDBRbt2vaSN0tNMroUy6iYaKZtu4BTzIhcc/freCwsfIbW/41
p36z8tX/kfZdzZHjWNZ/ZaOfh7MEQdB8sTMP9MyUUlLK1wtDlt57/vrvQN07lWJpxN6e6IiOqpJB
EgQuLu49RiE6BA+QvwwEhCFZ9EGIB5FF8CBTlNsD3IBQCGhGf5OpxOf1m7UnrdK8utckIWiw4NP8
jcLaoKePkinHXpnuBflcLV509kCLV5VA1Ufk9LIUfK2dGkOnsds0u92aBb47T2Yhn9qk6SJcWzL4
5vlTbMF8M7AgGZvuuBBzY8qwIv2LQr8ni0/in+tkXL3Ru3lWRp5CBS6JDGUn2/154Atm4KlX6Q3k
Q+GIw6mfWyfsRrz5QIafjCxBMGZpOuB2aOoUvmRHMCFyB9CWQlxO4FcJ00hn2Qw4W/O8inICJD70
ArCdyxE+IxAsAo+QaICHAeStwe3C1vZSDbGDzTN262lXgW4u5CjoBBx0hepBTAPktGR0JEAoYK9k
C9xlCwfdX5JdO327q8twNjahMnfIYj7seEbIK6IhEKHGhEtBiRIQYId/JmnbethVRCtLFpGCYNhk
djQ3eOd4rASFeAhA4GKHUh9undOmge9GNKOraBZK5RxIEaY4RQW1AcgQFePgDtBxV4Sf2eTUfneE
GyUsQmv04LY1HzeWFl0lb3pVDYmqocpFJidZ4CUDib0W8EazFlx+6XVmIP8w335dWhsxdGPC6SqU
FUGmhiTk6AWwaroWFs3hG/zDzBYEGwdVpsSA+eDGmFuPyz/Tyf7NlLxQ6waHBwGVtTw0fsothupw
B9hd8ThbpRWT4180zjtZ05R/rpNxI8A0gllG2GZGWLhl56ATohnHI5N8JHLmUoAVC4Q6Q59c/Uui
FaeDr/KzOtHaBko0nL6kzKijwlnqIbbLwe7spoUberCH2omjbLXKv3QkOR13FbbqWf7jmqnFHng5
uAVk6gsuJQw6zRdp9zLN1wtYaxCPWJyMvRMEcPCYHM1a4GYBS6TLkb7p84+lQPFtLP208xowWboH
Ju8n2HaIIOufz9FBQLVCXJ43VsrW6lzFPqWvQH7KsFKQ5PfZDhq4iRPa6eAHSHItaMbVyPa2KcEb
Kd2HAsfJQmm6WKGRzCmyk6G4cehkCco1YHsFqATWEq8tQZUHWfwm0H7rgVfxb+yCMk16AENBI0oA
+TpniSPUbgxJnepuBrjFlBs3tMr/NIv9gLSdPLK0MLXKAwTeTAZ7okBK54G3hJIEIj5smjLFUBzo
+rbmpsLuxmTLq+DXRbRcKK82cohZIHpJb+S3SCJgUgW8dbGg5MpG7y8SCk92xkct8uSRaStFMILG
5XUQnLA64Gpuh9WZYonkbAKRAniZLoKWziZKiO+4b7JHeR3+YJYFXYCPoxVGgiL4v04aokrgoQwC
MQaQwc3xIrHzwelhTOZsbKmN4CuvguDcRayOwb9H2tagSspjIJaYDd85kVhcdbCFt1qN3t3GuBv3
NXkV//oU5RhoPeJkz5xsuh5LBJ3qEt1oR55hg2em6C+gtdHDqcIMEIrstL2GhM9m7s6X03ezv4qH
sSomzcLdKxUYL3nUi5AqT/AQRR0qdjb389ZsrwMYCJETDNL4fi41E1cU0SYekrcMEDl75Oj2xgWG
8T+tBsir9E1m87KIAq5G8Mbp3cBdQEaDWizKm1EAdwtcDUtnkvZT7G685o0AJq8CWMXx/EmEwupo
SulOXKCAF9uJ7FWyWywXdWy3PEnWcm9j3I2JXisKTFKWs1bBsqag+u2mV94xk0esaa4faWYN2F+x
w7YatF8CEU9iyFpQYBqWPxD1o8l0g5/quA5qsIwmL+nsDZCvheWbA1+cfDRQ4b3LJ6csblgOuTkn
yM9DKMlvZVcbb4CtMrqwGv8AIyS9WX1YIiPJAQsegGJYmTvSYMKZx2qGrTfAk+RvNtZaZw+l5VDR
VUB5pKsM4nTDPe8fBA84tf3/8F2vQti0SHrdiSh1jWb+1CqAPdQQHDLlm9xHrZMj4hRhv6kdsbXC
VgFMnTNdEdOJdypCT7zVJohBQ9fA4+i/AR0d4LStZQuKvdGA1tbqAv24CJGkfTyrqB9SD94gkdVE
DkTfVDcoDfB6y7PN8PH1maxqVNUpNCLWXRlF0dJM4KLbCVxKmV3nNmCWMgzSGvHYEXuGTYZkjDdx
7QXJxVaIlj/qJ78upZ/Dr6aahDllIaL05fBQosmvX6MLDqWqoDEI7NIbT1rOozPiI57MNnxEyhp2
mYpbwn8AIrWaSS/ZBe2NCE7qog/QQl/sw6dctUJI7PyosPbB7UEW/kOYnEbz46flIsPuHI1RNerY
6RK3eGNgrp5pB1iats+RO+Ko0MzeTJ8AabbHt9zW7mCHimZNgf/TPQUrDizbK3xgtIZ7e24uqupF
F85acgfrJVm5dWvUpXv9PFDdPIKLXH9bwTxZAdztuPS3QwVuG8RK9fsONnHxfV8/1O1gqLVDjrCQ
gHoo1F2H3IhE2Dg9kO69LB3S7OPkAK9LabCr5/y2wPUBJjRKkUNTeE72EJiChE2KNkviysNgcG8u
WOkmL1rwnmg3ZXk2J5CB9KBcVyZuElgZzCf7837wcDbN+C2svtbLzuxhRqrnxrRYwz7Q7hT4FIaP
g2jkEGvGkKBCwkOygxq/GY6efuwTS+nhhd07gD819IlAjQCKljqMNUWDPA/76Bp/oEhpQ5PIFwG0
KmQD6Q84EIId+Ak8WOEdceyep+f0nORQsMO4KR5BPqAzKZH9nFgLhcCmSQocKheE+mR4TVW7A90f
wEzANBOror5cGeFbEeyn5ErrzhvlSizPQaUrZhDfzZbeJbHJ1D3oB+pd/tJdyfv4AuW5EmlAu9Mj
Qz4Wb9K5DtTlTdL4U+1LhwiWiM86lLvORFjAOIKHRtnySBIYU/qjaPaVDVWT5UIdXViBLiM8TcGd
OMyYyJv8OaC+puzAe+5CbxgAl7rQBX+4Lc41O1UNGW2TR8CLUCzeQ/YOUUQ7UvUshKgkFNgVqFZq
0A8Y/XGfnDeDvXQWvFsFA8oeYHlXdqg5+Nds8Nllcl7KPnS0g9BYBmxOkz0uj3pvk0uwJlrIb6r2
ID70e5yEPegJ8CY0wI+oYQVWuyD5pZ0RjaZenNX3enKAvDR7XS5hahC+h+2ePZZYMoDzgySURbsC
ElpoUj+X93heTEOIHtcBFMGRevM9fmPxRhO3V41Wh0ykAaPU5RX6blDJpI9MwAXciCoHdmh5a2KO
oO1ZFn5Y7SR933sT+HCVUXq8YDq9zN0hJCYFb+YcI4UALqLV48nn/W5sjOgM9BeQOkrqAX6VQiV0
dOUf7Hp4CBSrzozibLyK7zFP6OCeyVfCXnDmcifBV9lYLjH1MeTH4cR51cKRpbSbCbU8M0W1tNlh
IkJ0b0a32Kw3fX1E/4xvqxyU1n1Kwh6FiMwHLAFaIvk5ku6XCvoQvysUb+QE/wZd8nPAVRqaZlM1
MA4il936CZ7KvZVDXQruVRHWEWT9nciBtTPMBFJPKpGAj4pbZftQ3aWw/+jt789vieeA34X3VXLa
VazpphE5onLbWXB5Za2naSYYiUNwPpB3uZHMJtihkwIVs/a+Hfw0e66zY1DdiJoLxhjUS5To2KgD
+ql2zN1Y7N2cXW2dQ1+SW2T156ytctm5IXk2lCC3YCWgZwzatw5h4F2eWDFETeB9ilpKb23KBX59
P/zXsOsG8qwVMam4iDPEaavMEYmbY2U+okIGXVsrAEtK2DEYkgu2CFflTXLqR4r+zetZt5JDFX4b
IW/qtoEdglDhCAFUfZ1IdGTNFHRDjoFHG2B/pZ9JkJQz08mDh9nEGrdlh6X0peEiq3ekuKLL3Tz5
oQ2072hG4PPCwQNO7qy9FQO/LK9EtCPhrxo8BgBXKRABc8q2NuXxIMLVrkGFmx1oStG/oltq62Rj
Ca4b11kq1nICH/BLWp3rs1NX6FzhmgR3WOjPI0R1h066mDU4u7phb9fcbYdBWMYJ6NaF6eu08ufb
5rHipAohlJOsDw3khaBHRoC+caZr4oErqiGNmJ24A7oyCFDip+JWJYBv+u/e8yqN1hAU5IRbQlTE
arDrUQqAuRP8zaASbUy5VZewsQVe2sJhkW0XBLYefJXkKSwJFrlFjtnaPWzMLdS7WzhG4YqaPEEI
D7bctzCsrbaCz9fXlJ/zvYq9QV1Pk8bl71o7g+pjYdMaCu0WJBShqMz7OUA/4XiC5Xq3E9G9gy+e
rSpgoG9eYzZOgXUHu85nqaYx3nxrS6kXLCj6Rw5ymAG9SzsX4fcVOsXmNY1P63dvfRV8pYG2jHaA
MMAXnOPqosccAs5L4YOkxm20IAyJvr01lFvLbSusraLpkoR9OcGoFCIhVpF9cFysCAoxCr0WzHC5
5EMzip7DhDTG3DhyNuZ63a+Oh3aqR5BBMNcdIIzKy4L+kmLlEywR58QRYcLO4Z6gR7Bz+OgSCS6F
12Nw0cCmfSHuCFmCZoflqG3NCr+Nf/M61j3sRp7jSQ6xCyZngLYElN07T4CNoR15yr6CFsHWgBvb
bt27rpq0CJoSgDsCu9pyH0OI/gkOjaGT+2ly/HAnqEzkp1uvYOs0/SilnAS6MImLaQlwmkJ84Knz
sQggUG9ydR6xNJojNxdB1vz9e//9pvrd/K6C3MjyJas4X6CLbsUI1U1IkvdmF9kJrPpUpHdQfdXD
W306wNdCWzxt8QuUrBCJXgagqBScfigLwjIgOzbtGb+oFe2xEs4CeszjswU+4urtVL4ksitN3A1S
vVb66aaHPl0a7uAdoGo3fT8CUqkiPZXj1JDh6xcMV2V/PisQXYU5cmHjIJSnGPek1nhfgrsyhWCh
qSAxzPa5YBVuhkPXVd5FmHjb44FdaHCXNATpumG1xZofg2yJ7V6G0pLgZcNNVt6SwV+o0UFOE+Yu
ldPnD119G6m6waTruYc9tVMIkBu978UnXKFLsCgFH7fkCXl0sIfQDS3hM7/xKjYCz7prL+qa2Mdc
HS6GposrpGcwtSMeanRd79S6gQtAv6M2IHn9ZkWBbm1/HptO1l4htaocZqjddNYIOBAMZSsXLgGB
jTaL5gILzO5i9Z6lUHLHRXaO3RKAhmk+rwCMFeYfWuDOyoWUQKVTEHzNjNhRKQ+jZJMMHxglg7+k
OnSSen64G598YMZYO6a/41MDtx1Al4e9PM7GYh+BWG3D+PEZVjTdljj2VnBYHQ4tyaMs5q5/HXxQ
L7EAY5uraKXthRgdEaDtkCDjJPHdxtrgv/e7Xbo6G/KaanrHg1LYHa22RFpbv3adV8AOzGIAHTAT
eWiDy6JfwLB4iM9hfubF7RYNYeNjrHEAKpyzAknAxaQvDnV2PTEbNS9qJC8jN72MYYPZnkWlq8IH
hIBrDCpo7OCuujEZGxtljQZQQhJo0oSDsuTrE/68Oe9M2XVxzKFhYoBWDYlPmKfsNkP01vPzw+pk
1RVN16iZgFYctCkcMbzo4HAxmYOIA9PtoEkxujT2syeZo+vr4lwVjgrKO8X0O//lv1+m/xe+lZe/
v/j2n/+Dv7+U1Qyp+ahb/fWf5/FLU7ble/c//Mf+9W2ff+ifF9Vbcd01b2/d+VO1/s5PP4jf/8f4
1lP39OkvdtHF3XzVvzXz8a3ts+5jEHxS/p1/9ov/9fbxW27m6u0fv72UfdHx3xbGZfHbH1/yX//x
G8PC/u/TX//H1w5POX4Mhn1N366//+2p7f7xG5X/ju6FIupUlmVN+qiZjm8fX5H+Lik6FXVdBwFd
Y5yjVJSAfOGH2N9VImpUo0TV8Cf+pbbsP74k/50pkixqsoyaPP7Ifvvfz/XpBf18Yf9V9PllGRdd
+4/fVn0QVWKKRlEq1iUdShe6ygc6XTl5UFZakzFQtNDErY+jnT5h61ioOKKG16EHk90DW2I2BrCw
HAJ9G9jzc/l8Mlt/fKrTT7Eya/34FLIoU3CnFSbhufnOOlm/qiRFejriUwxIL8cUUjaQ/x1wV8eO
EczibbNOzjfEz7j1vwPqmgZiB2Z/rcM3B1RqpraDdJQZgCzjcGYruriQk+JE00388efw/Otwq1kO
a5pMZdBKUAePUGaFUHm/FYk/Xwr/GEIRiaYxiUjKmhlNm5EsoUCoObucw8KvZdlFeq68Lkcyw2cX
dQ/4F9eVjXri92/vy4c7GXkVfIgsRXy5Yi6lKzK+jtqP73//x5n5y8tSKFa9/NHTWB0yUt8kVKAY
gDOLILrf+DP8W2DRnhpw/4AQz/0ER4Lc7w6aBwghOoa4hELizo+d6mqb2/hx51h/HqKL2LRMUrG3
Vw+cQieqqNDMMhlE1+TabCzNlWyYlJvJe7FH7cNFh8eTHrBhIIJnxFtX4Y8L5voDSIgXKhNFCurN
KivKVIaVDTMZrF7wqxbUtyB+ZqDhMMCM3uX6wYs9Uysnx9ja6ox/PuR+X2enY68qkqWqzGM3DZIZ
MvBXcdkv3RkiB9+/8o9S1XdPuMpnlDEdaiqWMJhw04OM/sICxUbeIOQ2JN+PtfVAq9U1jwIJoxmT
GcuA7AXT5YjkUB7iDQL2V7vkZN7WfW62RMtARQwjRedjcEeSt+8fY6XI8MuLWXe0xWQMiol+LArx
Q8KG9BBNR18ARU904azpPE8FSPhuxdKtB1vtBjEaC6bx2C3QO9bFxjCUW6thxS78/dmoqki6RhBO
2Edh+uR8EJtYjYUKwqFKVhMzJ31zPXdlsstJAp3mPlRg9rgQ0BuZ9hZCb2VcRDSEaAxfQ2SFcN/V
X2CjmkBAaAyNMED2MutwGkxzzWRKOL22aqjAUjVJHuchA/i9EVQHUn+iJ8xwWmu7nNcZlMmQlFS/
IUOwuFUu69gCuG9qgprvREF9CPrRjkmfGL02A3kmoixQ9TWOlLidTQVR4xK6LMiQ8f2urGeQ8pdr
XKbTXnUmJlJTmWJ/IHLmTyMiG7Lq5nFK9MCZskU3VbIIRhMHiUenYd5XCxW8UG60u0BVnmmbu6B6
v2q02WeDiuYJBeR2oanfJ/mhzTJ2lTUTQLgUfJc2qEtU3cMFPo8UJ3wdd2YZyaGVlRLAWsUQn6kZ
8fUCdYahGnBpqCFTLu7ioAXzLI1fVC2OzWHIVWgjQSVq1jpPqzNygCf9U9QLfgbjPBIIXgEFMtwc
LxcNBdhEcBqduPUogIAd5NdtnhGH5ZWJXeFh9u/nEN7s7QhBOVkcn5a5CfZB19jt0PoDZBIAvAnu
FoYu4SLto3k4MD2g9t9kIeilqteJWdftazJ376zOzbaA8Fg71P7fRqRkY6SGaExksNouoEQWDsde
HHWTivJZTJPYakGRbbTotl1QJo9ZeFZRohtqMg9WSfNXSAJe/K2pVJghNRBnytoCaoAJhayKJj/V
ygwTprJQjG5AfeD7Lc0jz2kQVHCWy4xoqgK6vITU8XNWRPQA3p26ijH90APyxEu5SIK3eXv6jKxC
FsnH0RQJJ6yKfGgNIZwB3M4EFbqpnBAAd18nhmMpIHzJfva2JaD4p14/FYZDlqfqEHFZA40UtdRq
KYJWJzxaIbSVgnfmxubsEDuAkZizdTf6ahJPhlvH3XHm27UmfBKZ07qpy1zZAVhxox3Aj9xfngrP
I1FZVCVxLST+cx2KeuN3fP0pWIiDXL9XWJjfr4t1qsfflyLisNCphsLZLyjXf61FRubcbOJGMRq+
DvNaeqqTGZwVvka/H/OLacQqhLyORAm/J6yOfSFUkYONMjFF9PcKZ/CgFe3+ibVIf53HT+OsDn59
qae8zxFv+U1g8QNfz/1e3I/tRQMdttIZvSUrrO+fbV1s5DtAJzxnohR/xinNP9Xp+TKoUdUHMQSE
EkgiJvrl0mnHvlPvm1h0lh7eTUKuWG3W3g6CKF4A9N9dMSaIKLzFbrMszrIAnhVTEZ5O5QzSZjI+
pnPw2IsVLJfq1ImV9kycIRjUdPdEWIAm0G+qaQbJr4CblBSyzIDf9WCqYxy7ijSHJq0BWcnJ9Bio
rbDXo/pI0s6Grf2rmiPVVaDzIMvtoVODwAn7aLIbtdzTqoh2UlACC5IT6SKMYRRbwTzPgDP9cj8D
mWMXuNgDst/ekrJ6a5YWFps9ZabYp4ehReFiYGoDswOIoKOBWj3oHfgTiXSmD/rtoOSgRU2Nfl6O
DWCILPdEqT1okjKi6wUv1Dyv7mNcuNylGGZLz7UXlCWAM9G8TK8odCmQrncVePNVHIRuI+r9RZyG
tTOK6nRflMBJ1ThkDNKXT+LCbvQ6Qze7ro0k1F8hBQmf2XpCfVQBU7ZpZiMGB95r4+iqnEdiZBla
gpIU3gQQCCDdTCyhl4FhqVi3EZe/TLUU7D9ceiBBpSor5PPPQ2WR1IsCZ4TGDwvCIGqY4PyYevRA
cad9V0hlR/yIkXDWdPzQCXD6zAvuYTiNvl/EH9Wl0wiEmzxkFzTcohEVsIpXOzTOSFJ2pYZGAKwk
7d5j181Zdtmc1V56R53eBfze7N5jt3p/4Z3d1K+tas83lWRN6JLmQInTy+8/0zporD/SajOH6dRV
S6wzs2snN5+J17PCS0HEoQXk12ExXBOvCkvv+1G/SEg/TQT/VCebWa3HTMsCjAorC6PMAMwJNoLh
V9eT0yHW9cY8SNUhDzDXUDZ5kHGAZXuOPMdy3rxvrST8P3LfT2OtFls/NiRDZQmVEGbEB+mdWADS
ePEOGYyrvUTe9M52/M4LcO7GkvqqOPRp6FUCUrdF0mWKyoCgC86l2ehA7UJt2Qiv8h2Iutb8gKgG
s6RlN0GBGqb3XgNc1P/1beooUqFshvxfpbjyfn6bzVyHGYt62VTbK129ybKtk23lq8YnWEchjTKm
i7zWxvh6Olkv6UDyYdQLZgY/CBAjGYOfpwy/Ylu3WyuDwd8L/UD3bF2c1inDx7go42mSBjcvylYb
NiEBxIIazG6BxLpSj0l0kYyxU9TH72eQz9DnwKDzvA59Gu7Nx5RVtUCugmjUgxSBoX0gkj0Bjyiy
jQbEl2MQJqMaQvCfsnoWKcxoXZIKiC75fS5Rec9Sq5uzrYP6162NR0EqrCIBopq8Fj6pGQ2Dqsar
6neAiMVHXvjgPIBhN7/UqA8gIdkIJl9sdZ0SviqoIqoUOcLn1SEnbJnIhNkTPBD8nNpFmQWCDAfJ
EtFz3AosXzwgLhcohH7UYrV1r1XCad514iDzuuQMmgM09dF9vB7QVeb9quJPUJe2huRfP1n+LO/1
KSQYss1ekvk2b7aaM+uUDuv80zOtdnCpLJWWsUlG+U7JYW/DfQIGM6pNuoMzwp9w4PhiMVIV1ybU
zXF1ImuCs1yVbS81qEiQDG7qA8zEW0i2d9LWy+Lhb7WxqEqZhrgh4yGVVdYIrRAU4SJGsRqrM9Xh
ak/h2ezAxhq6qlt1ty9q5DpVZbQOJWC7KSQ3P7+nMgvELqgwmnw1gpwxn+duakq90fryPrTy5++D
xgdY7ZeHOxmOP/zJsohZMtSjFvAK3IxuWus2e0geOdlua4etMI4f8fcjvOs6QU4lrSEerVIRScxR
HOdSbeJVeIAw1KGFGU/u/i6ghWPGaa38RjqrcMrVW+vzq+svRTTROGReIeugMoQSXbSq5+Xl0a4e
W1fzOYGNPiWbz/pLNOFXt9OxVpuNkHKqlgAI4wIG6JWTQ/iKn95cz2arrrliIPx+rT8da7XvetZC
91DDWKNZ+DkK5MhTVLgndLhYQF9hm5i3jiQfdYSTesVqhS6tVBF4zcO5qVBfOlpNxhS2yv911/G7
morrL+8GKExfLxfU+lB870fyUa1oYeLOXSrpue4Ornivb0gW8HPrdBesB1s9UkOGES2ydjEH1Vcq
YLuhyqDdabrbAWP4/Y5bJ8vroVYbTpyWXitTDBWS+ELIBrdFQbOtUcKbzSy6mhvtKAsP34+5jpTr
MVcRLElbUuB/wKy0z1IYGTocrMf378f4Yh1+fmGrNS/1XVKUHQZBPsBVH2S4LiF7FYHdcyULFgDb
NelfguX6wVZrf8hlLYoWjMljCqQXjBrMVNAEfLh3b+vWrjO59WirDCvKWBD1fJXIM4YDNbIHIA16
hyg8m6CRiM6HMUwF2Eqd/6fbYZV5ybpeY4L52Gj999OH7RHMQYDJm25x09pKWv/NzCIZF2VVlJE4
fz4XZsTPfuorPrPsRbZrlxwUWIEn0I79EzRMvuh/3X8/R1vNrEbmVOpmjNZZoOnFXuYEFpTWuIjn
n+nTfr3dfw63mkx11gEkWTCcIER+HOUPEiBucfA+dN1LWEv+xs749eThO+PncKvcsmkYCWBRBmFG
C7WnDr274j64nmxyl246kv6bF6cCKwkggqSs3e7kPBKKUMNgsttB2ceCTDi8FVEX9WQB1n7bC+WX
rs3HttCRf6ECRHCGr2ZTUEgsBHOymGkc/Wjn+THpNBn6GL2YAbRLavii1W5XwGeyoi3wWrF81Arh
uRuaxJBq1JMaLEK7rEHsILKrioErN+luDNKrdIIhowSOqNaCQ5C3WQnzRKjcF8U4XenjqNmszRZ0
SVRcVimkd+Wo8SoNWPCkLQ0dN6+rJYOlcV2201FP0/24AKTEBjmxhxb67WWt2bnUesCcgCG1JD8q
ZTm2DPAhGbqmkQKXrcFEhxIRUxtSY5YAPg9aYReHElSVep9CMggsg/SYM+plS3g+14OTdmwfSfqP
UuzRxelFR+2Y1ybxWTVm9pDIVhUOuKPlhdFlk2zRYAotXcsHI2rC+rJaUMyquxi4QHFWIfkepQeS
oCcV4sP6BZXtZciVM0nTajsdpcJjYwkCXCBA6LkdIXdbF6KtT8J8Gatac46WyDMJ4oNSoere1HAu
E4QespGDCCaYOF7GSABBsquJj9tzaEvCiHZ3vhjp0l90SzSbXQnmjVwogB/DQEYZLlkZwL9WqFqY
1Q+PdYuKvp5AjT3RNbdg9XzZparokBT0Wg2mmj1vIAlBDndR9JQS3lxS0WWS0G1qCuh+4ZoJtrPk
p7whlfPWFCQloC0i5YCQSVDHivticbVpKXcJb2ulvMElzgzgB/S80Cz0c94EYy38HlT0xeJAf13E
wu1H/XkUcIhDvEDwJN5ME5Ys9RTeYOtCdPVImEJGUsm7WzkmzsibcT1vyzH057oBCXgjiKpD2JBZ
oVABCc0beiXAl+MME1sBVbY0PKThqOxzOGqbJe8BprwbmCSphpfcmBHvEupoF2pd8CAVyn6pbpKa
vugiS0xISYDyHC6F0SeXQzvsWU4Xl/LOYzJBs05UIhGSJ2hwjlQHwWMJVXQci8jMavqeqc17LwqX
IfbeY4Wujl3Fsm5o43Q21nF5FvKWZ8ubn4Jevuu8HarxxmiBDunY1q9NDtgr75uWJSq4Adz6EDfe
Ct5bLZTlvRdoZrOAVa9NL5dmIVUA4le7ecQcL+NOY92ZkLdPmrgc6klYdnkQwjNIdvSx/zGNsNyA
eEBdJvsWK6GPdZcE2cNUNkZOQMgtI0dQXrWmAaUzApgcDFlo+Abt6CzZtFMZ1C1Gane6uA8rIO/j
h6aaYHAXmLhb2mUDak8sQ3wB+ix66qdxZqOcdK5h9U1Zbjd9ADPR1s3m2c57CE+L4BDo+nWBPdwT
0cxm8Qacoc5tYN3QheE5lSNombLXIhL28VSDg914NYPYTkHtXDsuErhranjfdID41hdip/7Q5d7t
a5Av9AmswgnmGnOK5uAIXTUNTJwZwucxdNWjaN53+MdKye/Qr0bbGdazsmaVKM+IXXxXCPMhCIHx
7nuwKpZLeA+A5YEgEwpOtMyGmC5Xcaz4tFQA9bspKvyzHPiRDre/5KUO0PMe1T10UICKB0Uw6cRd
BMSR2E4IlNp+GXPiqBArkmPdI0nmi3VtDf21Fune0kmODgTzMPTg1/VYZT9Ellkpio8yIIy61MH3
Lb9K8wGE3lhPQDahO2GsDV3ovJg91x3ZtS0g2OO7KNynI1iM8REJptv0IaAVgHbl12qsWqj0mQO4
I8sQGjQFQRnqpWIIPayod0UASvJBtxOhxoM86c3ipGo+YZneRmD4llC4RYPGC9PloRlRIhETS9Ye
lhqNDtDPouxHV4GpKc9GDmG7WcT5raGF0bISLFr5TOlidwZnNkL1uctg3sCN38fSmCbQCGuINcEi
HTKIpAvQo2hhM6aXZiDBZ0HDEZ3EXqLGpiJdSvKlplSuMhbPeE1WhNAhzikwc9WjVEL+WdJCL43G
MwbjDADpIBaiX0d1fi6w0Chg0qFob/jto53Q5TGJkSsKamjENJCNcZrgmhVdQFB5tKJYFnehAtC7
MurwQS5aEdbhsIbuKojWLQycVBTjYjPJw86B6Ffp017XzxY6qxdaT2BAKeRXNIgvmRTAdgVNZjgq
KfFtWCXE1BR8QyuljdEHNThM1YJgHZF3aAtnZty2+76aLK1PL5OqwCdeotCe0yYFPB4Oj4xEwpEm
S3KjlO14k5RtczFIQ33IyxgsXBZF+YU49uBK07SoALKAuGIwomeDRhY35NQn6Psxt5dSLswV9pAe
1MHr0brrjCjPbT/fyqSpTD1tvSBYDlPchJdjXV8MHX5cLBPFSnR6EYW9LzAAfUM1cOJ5cCMtOV+6
5qzvFa+C8bxZCcFFpqpPcxg85EF/3UtBZmQTZ1+z3C8Htmc6OWSC5kH79T0IuXqJCNjM5aAFir2w
/C5VQkfs4CcqQwtSovBI6NHo11WcJMBdmnId4c1BDKvSYU7V09GIOvV1qiPdChYV4nrT4PV9/R6w
ovMB6xyNWZgdKcNPiaPotyS8wasVIcwdXs7tbMc4Q6oi3avVuK+SPjIVBv6yGkcS1m5zSBqculGx
DG5FcoDwF+ZrTffejIKrxHSHWmVoRBKEqIlQmzVoUV1d4VgbAz/WCk8ZJI/CiTWaQVhYksBO09Qt
p9FP88Qb2yQ9iyjgFkG5l8M6xqjJayzNIPz28EoatGuxJ49xl9yF/5+989qNG93a9L3MORvM4ZRV
xYqKVrJPCEm2mXPm1c9DdQ+2iqUxd//HP9ANN9C2l0h+YYU3dJZdqvmTOGYhQ8ryqQ/0dSZ6v6LC
fBkC/bqTxEe5Vw5ZPJ7GNvypNbpvj0HDsRKNvzpXf9e0IbbLsYUhzyoOC/5/E01Oa/4ml6Edt2mA
IXVR2alXb0zXg4Q/FAcM+iTw1Jm2VstJylwiI5F18UkwlJObDfiUZMA5Y6D2aps9FALE8ymfyPo7
SfEk+NVmglhAf2x1VLGK+rH23DeIZVvLtHZRot5JbY4yw2ggn1Sn+8qU79zaeK84GFJWWJ/590As
rySpWVmee8XvfqsE697P4uuuqxzBtK5oIT/LVniQKyS3+vBaSwGWydZDpOXmyjWlh0Ay35oBQnXX
1C9Fik6bxYqB7xGrO8tw4StJ7VMu5DuD7AnskBXuZRTI4DdV10rM2sy1wbQrKdi7/rCWxvYqVgNA
gNFjHEXfu0HeDj23bDIg14x1ntckvzzBvC99tpyZS+/c4A96wtfNIsFY8VPh6tfkV5LMcHpAC0PJ
h/S5agpvP6Ae1lfDQ94psCi0da0PziBApKkE3F/6kJQgTGPUGuTEDlgEYVCuWQiM3fq1NS3EvhN+
peb4LWmMbs3vuFbG4b2R+6u4Z6irKkMG/dw6JGLyUxT7g6UHm2BUUU6PkHVoFe9Q+91xUJQDG+LQ
m525dg0o9kLOgcm9b7dumHOKq2+Fnv5qOZZsM2lWSqZwOxXjESzZSe0aYccg2hnNYF0ObB4J1Vdb
LYeTpeNu7/c7XU8e4xAefOQ3Rwl1eiNLtpoQX0XG76Tnhqq1/KFQxR0JKzVCobS2lcu0gkzHKJs3
qTCeTNF79z1QUbkucmgpwpPmuyNl6nBoe+VkddmV76GH2Bk/NK7gqFB+Ba0kIIqh/XLF4bVqwh+d
SwkUSgyyjUx4VDo/sOU0uMqmVMES0m9Qz1e+bt4KiXfM/QBZ6FqLd0XdIYTOii4b7JaFCjUGr5RR
WfPETRnE6Dzk8biSOqhDXC5CgxBIR+1j9Xdl69+qZfgDi7JH1Sxz24ysXT/kRznGhU9U1nGgH70a
OfterujGxuZ3I1NHbkl360G3VVPpmcsEKIhEUDPRnhhe1LZWM28eww7+/3Clp+FDoNe8icHY9mri
ZEH5JJLv23FaYEk+7fMxueeoP6XwmrSgXXP1IxUZY2qLhKLZmjeiKe4ljWQr1MgMuXEQsx9aD3JD
6fgSQ1By3LF1d6HSvlASvA1asA0GyYnSigot23mZbvtm/Vwb1jNjl7VUNLbcZMciiG/qQv6hdlq7
Usw45P7yX/wQEmed8URBJmwLkRZOo9BpGFynEPp2HenkD7jlFELwKjU++hHKjaI372WIpQL7LF35
kQJPTlRhpGJ9idfhb3/wgm0veC9mOjiliuE5Z4WaNhzrLqgd2YSXrbf8uH3eIUXLK1/FgkcbfBC+
A0xcSTVuCumo21m+LQThe6D638M0YllJv4Io0NG3RAcD2HUM6MEJm9iREu3gqvFBTDsLPF3hOuYg
pCsr7wrAd4W+TqUqu1bpxa/KzHTUOtrmrfIEZf7HIHUPQHBaqq3g2iy0ZwCB+LZ1CZS6WgXw7CYP
XTbIh1gj32kD88Go3B8JchcjqySFk4n4vqKiO9JLFYmhIYD1KzVQ22aRpbeWgIGvGLTXes1gq20G
9H8E806Kemg6OVWvmlfQ7KrgLXKL1MnFydEsZcdGOkImZeiXpyREatJr5H3SFgNLeqRZ74fpdcf7
XjOazG+0ALJCFax10ziaQuGYXvA71opnTs7nJLeuxszvOSGMK9EMHalhxhHiXCIH3g9Po0JgOrdG
5tJpEywQO7m5irDntI3EfIxkpVrhipWxohp/qzeBueZwvm8MIGyFeRJ5QkMK/G0f5ree628tv8fa
JyDZTFXrhkR0q8fuYGeFcCdW9RF4qLIJRS941RKWY5/H+T2epIgWiuKUS/XjD9G0uGjU4l7Lh32k
9De+Naq7zhQ8yGzdyPFHwirWwMxFuX/O6/FRqfW12u9qbZhkjdLAFhu+cxMKYDtjzAIKeSN3ntP3
1N8gSrZy1548Ff/WYXxpofN6qtFsFMF8UPL4SeUaiXpxF3TmKYyLeyHU72uLtZmkt34f7YSgfAla
ZNw1GW/YtFdfB5XENTC0yVQqu1MEVE5QhSv05t5osaBRq51ouu91a3JdKh5aY3qLe3m8lxrpLvQL
aJoiPN66OMQpYNk+qih9kfoYc//UZNG3WKu3uW/k3FORaUeG8cOUilvXjCK7NIKbUuzDjSR1ExQe
JXkxcFdFo/V2kqUHjspTWmWOMTTfUld96XIJ8ytDJllQXMR3egsBm6h9VTPpurP8V9XL9q7WbDlV
V/6oX3lT9ScWTp9iWTWW0V2bIiUxUmqg9HtjKsW+j/t9W0/CcP2pHaPbNMeFTy2dWuwC5FTUvR/n
lu2SkbMxUBOzqmcpyu7wMr8yp4xQbroDMrpvaVyf0PvbV1qNtQV4KUk2UjL/gVmOwK6KR/nkYoed
1vVWM+Trwmq3oZJtak/ZexjGrfNauy276DowR2fwzVMcFSezFfc6t6g99CywcEx+WEZ1T5m+hloR
24LlZtso95luTz5oLV49uvJuetpz0DfCum+se8GTsI9KvW0Wq5XdT40FlcJlBVCKc6/jrWRivtdM
WiGyQNsF62h/05XG79g0d7qgYlVovFYA5FaVW4KtltIImcgBlTcSbbtKQhdNJdW3fQPdjGIAGNcb
mbX3stJb9aX6C5TYPs6sUy7K7XM5PROZVnxy40JdjZmAqHITebZbqG9NUjVX8diibTRUh6zJihcp
DGK70RjgGGz5zQjejfHwZBWCt7PmVb9yr3osx2bAnimYVHtd+bqh3WfHChJwgg+SLpowddKErrNU
+i3hdJKqDV4j1QTCy9ziGiE7lGfEdD/K5U8RvB7r995NZeFo5qr7VsjUwfoE8QOOwa0zwf78CQAY
5+WwrcAEatzWPhhB062PPpjBFuxgPYEI/9x5/mLuw5xVlGRLUg3dmuMdS1o9puxafIj0ZwhnxPop
pwujpQuSCt1fRWNGgIExXW55zkewilZv6gToe4dxeHWtnbTdpE5bbrqTbjcvJmo1DIKcZeW1L7rq
MHAV0EKaJgF4mbWdB1VCA4Xci8DiyjtOmF80clfd/r+wZfli8nMWa9bBrw1gL61FrGHVrptr/AN+
TRDqaSTZ32uHdNPLzvKg9auRGs0pMACSqYmAt2cQN89Pu6E3xIFefnINHRtdpa2+h1sa29aTCNM3
ef7zgvliOPk54BxFHRpKLbkKAVE7OKXMrYHy7/8LhcA5VoRFozGF15jGA8iV50RAfSyFvgkZ7k5+
pvlDdl8x0IquqrXocE/Ui746M8W6D+SvpjITUXRdAVb0MTX5BHNI+jR1qZqxTn3sQbflDsJw0Dmu
gg12cTv12yRWXK6sPcOI18LJr6qjvEAMusCf8cywyGQm2sA2DYAr5xO1slUadVCY0zcg7Mq1h37v
ZAOQPiE3+qHovdcKW2arLJmAf/FRzwLPVlEYVKXf1BrzeqfcV1sk5YDGy7slBN9XkyfiAJMBGs/s
aQ5AKz0zQrmCON1K+UBLipNsN4hBhFKWZfe/GBkaEmMu2lksJnXOaG3SNs4VIRbBBwybSfweBg99
Nb4jV85DsziA/eIsJR64Dg2IIjDF2UC0HbzUb8KRhtqPfi1u2I0hTlhILWE2uar2BcIonsM98ucN
+dXxanD0GCYoCEmUL8SIabYlvgmNQr3qX+TDuC4O6bf2Td+LN+K7f69gbOnfhY9LkN4LtI5uEUyd
liu3h8gTn69WJav0eMwtcRWUdv8u3JiHydmAJsKqfaaru+HfXbEukYNy6GqtjO9LhI4LlAk/ANNL
yzBUUZZhVp//AGEqD64VWuOq0MHh6bmt0sz688u9DCFxdamg/XQZoudciVWnhSyMJad6Wj+LyU2H
deafA1we4GCdPkeYAS/0olVGRSTChDmalHZdVPKO5AuooKpHdDwWtfunW+9skj6LOENhFF1Z5olO
RHWrOVfKDiljDGfwuYV4ExIVAf10u/StLlBk+izqbHN0emiUmvIRtd5Hh+km7tYT/2YJRfbl43HE
wMYFkW9+HLKfznG6q6EiFgSKaI2Y/pU/3ivYipTSLlBe//zxLu8MHoqNJwLdVWXc92aghGSsRC1I
alqSK+9V57JA6sGRjhHNiGOyfcfNNt2kh+FUX3cn/Ldv3I22/vOPcHHm8BNgUihaOggoILez5ePF
glW70/3vhz9KMu0yuw2ypQTuIrf5CGICeZiQr8pcijpQ1d4funHAxMMuOuQBDGYlOEluhHt8r+/k
l/paf9dlW939Y8f4vzoS/4d89NOXnnQqzoQkTr+qrPazz0oSH3/ibykJ2fpL1SCdmOS2loRmA2fv
31ISsvGXOB0o08locXBNS/IfKQlBNv/SuH6nUZNo0C2bXPz+0ZIQFPEvMo4JTi2ZOlM3zfw3YhKq
Mh3+/zlkNMQb9AnnAcZRli2dqOdnczG6RdT1hmvLcm48ykmIPKTvWqbTmG65GZOghG4ERIC5O4qd
iZU2P9wyHw6ocVDvMNka7DDLUPKsCl3bU2UJd2YdpDehqxRHL9LgAylyAGB+cHU79SX8BpoM4afB
HwM8q638pAXAdlZSVrgvPb1nmtWjBz29Di0PNaZCfm5Vi6lClJf1FkF5utRCSq92VRq9fxSyRNrk
Jd2IrGTits6tsEtOCf/9U85lKNQUO7+l2pLXQ+jJDIAC3DeYKnPnCXVlUczmvtMUIXpNPulma4+A
Yxy9kopdVWfZWx/V8R2VcXwrwHKLHaOTxz1TCgrzWlBeOr1OEIcV1f5oZY2xV+K0vKYu96/1sIzX
Fjz7tQ6aGk3ggLaCbel1TVtS9I5e14RPhKgxicu7U5D66jENdPKPumjXlRjmx07tlFPnNcK3sBIZ
jNWhudfyEOu9NIhLBpxF3k1YmUGy6cGVR6vP9G81Tm0HKxLUl6iP2pM6Ruk6G4vy2iPzWuV0cG1T
dfWn2O3qfZco4b7QsPzxOxyVEKRADbJGaJMLuzxYUlfdxcbYfjPNMHuUy0Q+BInobgSjfzUlL9tm
VTu+qZEY3RcKcstZqoQnr4z8q9g1p04xZfyTkOraxipN9VcCGnUt+23AvMgM32pIyXvY1yl6i53x
KMl1d92XQbgJG684iBYDSaeWg+pVYSrx5sVjAcZBDo1Np6kd1X7YHEWjLE9GF3dbDf7mNgLWfswo
EODjlf0zLYp6KzFG6VZSP5g7bwi7I/GSX6lieD+bsBI2Uc60HOoc5UobGVcCQyNmPiWAD62OcGpI
ZKcu0Kcr9ApTQSUabtXaaw4xpdU2k+kXpl6LU7PReOrPSoijKy2pvK0nBm9WlWrw64KUWqSj0aoL
dfcYBkblgNzwHxO1FZ4LOdOZONfCeiyq4rtYCN5zh6LGpjaVDpJX14vfkqAN35RYSPZSLRe7cuzj
F3jZInLdKHS3Wu+1tux53UOrm+qK9gqGFmLbMZ7VwgMdDhWsAdspcE2fSURnrK1YU1D2FoxtkYm0
kuBRPnNkwHsT9HyTqoFrBzJNHEVKioPa5ozDuw7twMAb3qJhrPZZmFAOGPCp6yqAiK0oyYvXJtYp
DCzJkctAO5lZRhVNrX90qzhFCjotXyFgRYxRab5JplhfZVKsHDzXzVZ0YFA+8qvRUURpcKIwbRxZ
HMfXZGyFu7TvadcknrYbq6ZxBkOsGJVFyrqM5AYp6iA4eYEIhb+M/ZOXVJEtpWjtGoMbPlhWltwa
fY3ubhPGK0WKjGu/KayruIwNECCKVdmt3kdO3lvmWk3oyZpBJDNxCfVN5dUlALM6XCV6V62jDp6j
KxfyQIdg0E+dWWnwHtNkW3eyeKcUkb/hiAy3xlhl343eTQ5FGUtPcSt2R1H2sMgzXMOWJbihoexV
1Uao1ZxWaYUGpSoNV4GE2zofutuWSHThNj3gqZCqKOhVVXCTy0V1NRpltclj2sDILCHIzcAcEbXU
elEyqcfzMkNAVA7zQ9gM3rRS6kdLyOprK2ZLt1Fq7oswbDcBf9XR72tQXSVHs9xm5o7ZRvpQVSHq
q7WiOq2Yjs9xjBIwGz4GJtUYJ9I1fx/SDj6ZMPiR0EPp6V7zsecUolzaBJlmrSoxhzEJDffGDRME
joc4OfSyHF+74ACPkeLFxzQeO0fBC+bOShr5F6C0AISU2pvfBlWoHKOvxseuIlezsw7QGQgK/ciK
rXO7E73hOa506TXzU/N7aXnSK34f4slV5eDKCGTgP4GJIatSpRtXGCHkqGGzVcmVnE5QwodcLRDZ
VwxJWSvZICB8oaQlivAC8o+qPNxyf2M333nWD30cqlPMUIRJMFQipnzjJOWcBQ9ZEGFs3ajyNzPw
/WM4VPJaZigyHIcYxEof9epO0AczQr83TxXGOIxrjFRi+BT3Et3FNt6qCB14IE/Kwdp3iq8kG3Fs
GbJYULDYEEzQml5ed7nY22GRAEIYs2YH4KrepEkzgfkUD2n4Ias2al+GK7G1ht0gCvVVhaf3rjCQ
0U1A/m3aZLR2aOJwodWjunKtmumriccdzlt+TwM6r9znhLwVnynIFLlVmGtzQJ8wU2TvTvHT8Bmt
CSyxDRBO6wj5TPA+UfdeD0K/cUOfM5zG/bEpS8y80lw6NENu1Y5Wwfm16rq479ICMwNX9Kt8PUpB
jcixiAShmkTuXan5ySYIsWulD05TnCbryTeCsrJlQCvbps3V3dBUnsh8zvD2qtuAaPvI1P43aSVp
JWX8/6ufnYK3gRLqbx21SSzt4/f/k7Jqf5HAmuh6IV9BfmnwN/2dslp/KdwrSECQs0K9kUk9/1/K
qih/MaczRXhVH20Gqp9/ElaJDBi5tKnZMrE1+b//Jl8lwqds1QBtg9YFrQydv5PseN4oNsHNi4jm
oJnc4ghmst8KZmnetwEGtQwuwveN759ezO3fmfAfhc50yJ6GyriGZFuh6Terh3WATxYAMd2eeAlD
ACcHw12UVLsTYI982RDtsp96Hm+WkNdWpmiVpyMQsXavPHpusO9K9FPsMra9nyiiHLOFTrF00Twx
6QsZkgRrksKUXu55DSDmQln3PLstb3WoY6i+43OwEb9XDsYrD4z99r73t+7gmezg59d6ocjFaz2L
OXtMU6/l0MSjyq4w6JPwJIy/xe66QyNWsSFgxNfhUcQRzFxZO/1H+31kQr9EI74oydHqk1Hso+8o
Ufyos8cOa4u7RWUaH6ftqilOnfyzXxL++DrGVIvLoPOUednfqF4JWhRJe1zPyvhOLfd6fLewQr+I
QY3JBjOo++kuTtOVT42UcKz1oqwzzXYfNW8DIW/TbSHi3dPObEhND4zi192iIfllKxrxGcVkWEnr
H7zbLGrjle6Yaalmh3tcJQ/JVtlah/+iFf1B5v5PhTr1+6fGCdxQEl+ED+fMfXAZcWjWyFSN+SDj
fMF41fXFbzmgHQUxFTFyW0t3ZCupMwVmMcWilHZbQYriVHmREr0y3XUZBDJYFL1uckQz1VjR36w+
iAs0k0K3c/rINPG90JNWlHKMQMQO3w0/TBKhsj2hyo0MmDw/xXvPgFLA/zjqW+kKRSEU/FbCyGBX
tsuBXFBbF6OyEbJwjG4iIQSiBU5bz/gjHWpGBr83pXIN9bIMNkqYSTc52N6oIxfwynRjcIz+iEZy
Dbsy9WSnAegRXyWpqUv1aDQWsF9RbatAWuW51khbK2ljoLxVB9KcsaTUjnmyLpsozPM1YG/DiByA
Jl7PjcsFL3W2NUJJkFfxlOM9kUKCQhEbmqqYfkgtkAfJd9MCR/HQ0N1nreuDUV81ZhEB080MNdPk
jS63RkcJJnqp8EMI5WKAt5SBuNQ2ESVvMW5AKTShghIU9rLS3diBexUOiGY2AI+KWC67YF27VjN+
8/SiRlsxiP0k+yW3jFffJyXe4VoqilgFBVM16TA6cuNb4lMZdaOpOD27oPyVRorRAMfTMrV617OO
FhfPGmDnJ5dilPZ8OiOqBFsGN5BQvkBFKJRDV9S98JyKUIZeNM0HncVcvavG26SUB/DInZq40qqv
pN6gZabmscfgva0b76as0qa6r2qEet5coy+sk+DKtXFK9aBRfnq+V2lIGo51iK585Qv9uKkidchx
AZLaQEEZOmoaCUMJH0l2/eRGilX/LnzDjR+R8RS98VC0Q9t7jiXmCeBeq8zNzHXKBKryPVVBDUet
FMMeiHeWIIWDCYdlpWtwpRqjCw0EgPddCIQmTuww0Zv0PTY7VfkFYDrUv3eZLmMLk7fRiHM4xX1b
+CtFhd4RfhfkgHp0ZSAnJWu2IvV9Gq9k1oh/MnwycGwazUHxDzwN8IgcDUHf23eCTF1KGql1wPfY
sH2svcCxaAYJ40qgxHIEEA2ghHDnB5qUet8lzy0HOpKq6Rp1R246ZCIy27kfWUN4m+kRCgiwIvyu
rOCeSr6Rim2zAonBpmS0NyhwD5YmeOdtr78PFfioKJcy7maaNzWnP52ZtRmCRO581S4BKaE09FAH
0huCrDdu6/t25DaOCxRYTt1vbjNupUwz7aSpFmQy59kMZ/Y0E2GYT3uQUdvsCE2TwKxHMVLtBu1r
tbhGVO3QqrABzF0Har0Qos2fr4rLmwLqj4oUlMLQC6r97KlLMelcpYxV6i0nUV5agMLysiLC5c0A
ZFbnStK47xg9zR5Li0LFDMuOKAfNsZ79NU6IzlvzlDveIdhqV/WTtKGVFzjW7RKD+jKTITT9b6aJ
KA8yVjj/rALo6EHy+ayZ0G2KFqwYpqZ/fodfzEYZY3HTQiVhcME/5zFw0kDmIlUVMpcJOJBsc3Vb
IciTOd4Nqu7lkvHhlwFlRt5cgRKvdO72N2pKX6TAJ+zm4N4FO9xxw6MFK1zalFuj3SwPKi83hzEt
R0OXeJWXV3vFG3SDmCeceIex0x57ZW9cZft+mz4KJ5oWC2/0iwXDDH3CRTBLt8iUzt9oO1ZCG5ey
YqPGpNH5fVEP+FV9G4Ek0ux9CvaD0+CBd5oEa6x1d6cunAZfrJqz+NPP9+kwsLoB+bSe+Irkr8T4
vne/LTzhtO7Ocxh69sAj2BYUL8g2n0eoc6NMERNW7KS0tW+w+Skj4BUxgm2+93cUE3zMfovI1IJS
wldPhkggLX4VSJc23/BDK6WCWbAkqed747uuxEu7YRYBaTm2ucXgnmkFqeccl9SFnjBUidhQHvVk
SbfJTgCb8CzdZyfU019BjnebRfHpWY1EUFT0mFmIwE4UlcLl/HVGYymDglPh5+3rPa66TO+tVY9L
46S5AhxuYX1Is3PzIx7DFmTKmKGL0rxSEEpFz9CbwankvTxJa+tZgQ8fEVF/R/vsCRXT5TpwKoA+
LZkppsK4ZkJ7wQi6eLFBqqE/3RETpbat9g3216q9lVAsju08trVDeY0kxHLYL17tWdjpe3/aC62I
UkNUELZcTy5cwUbsYOE3TIAxrrvWbpfmonPFqovnnN79p4BS3YuB14Sy7cX2ZAPCZEP8zS94ESKL
/Mu/md7zGNuADvsNphlO9EARvGvDhZX8xTc+e/BZQZqUJbn5IMswSjObsVWg4DKa7hYOgnNLJOOf
p6V3wbGKgvtcFlcpTJjPFU+r3JT7ZmveNk58X2MzHi08zscemK0fc1o59F7oXgCsOX+vTR7G/aQI
y4fsNpqTbKI7YVOsBxRh9LepsP7zk12eAybFJwhF+iQyl/BsS8JShVPjylhY6E+qe5Uld/+Dvx91
JYlKV5XVuZql3pa1kVKFIpmJIqF1W+X7PweYC71Mnwb0yITNQ4YIzarZva7lnUA630qkLdDW8YHI
VvlROsQ7cbfoR/XF5j6LNd3AnxZ9X7hZ0OUwR+QtFc4KhQ18LG3h2ttWzrjKUUUPTNvaL6VH807P
P8/IXcSpzdh53j/ragQiAdpKHCqSUz80W/12+K6ue6A/sDFX1Zu1iGL5YmGQiXGWyUifT+iH80cV
IpeRZV5hY0cVCinA9shghI22kQ41BuS/gfIftKVv+cVmnrJqWoQSXxTZmfOgg8EotLAyyUbLGUBp
umaaAbL4SrqrThM6EOEU0qZs0RD6q4f9FHcOulT5rIk8ENeN7P4lvpXwnLfH5/Io3Qn+qnoo74T1
v87XPr7q56izlSuoXSwXAlHFbZUe1YO68W/ynYTSn5OtI+ffogP/joeQA1mRRjo63+uw+YxeAFr9
cTXJK6CsKxfoJY4xG/9QLB2Z009/fpDRcAa3xrSQ3P5iX4pJOMph4LHzy0nMEHsWIMmonqKCuXz/
XXxAYzqW8engDJNAd84WTs7gOCrrCvqx+MOPGUktPc3FzkcQDOlAFDZUwB/qvEKJBr8yE7R1UGYE
c75uJ+MXcJbuT+VHDDXEbl8LJClhZIu+s3DAzZ9NlgB1qxPykMY+IKjZEZ00GYTYZMDKYiM5ZrZV
+3W1Fa7dXXFSwQkJawS9loV9Pl7Z5+9H2MkphebV9B/ivIE+jq2RiTiDfdRL7p38ZD4Zz9Fu3IVA
sKeqsN8ZpG7DabIKAIoFwSq8z37qu/IxPiwjsedHw5SGT0YtUyZu8rPN3oLoilKSGQmet0yzBOhL
UDtQo13ob19cvx9hpAlgqoHRoUN6fgKpGER3ck6YaWyQ3n6Io63Mk7GVNu1jvFqC7c1BniSKPNZ/
4s1PHrNjlCkU/8Sb9mS4NttNcx0dyp0FF3hbbxAf2BXuavKXxHt72C3px1y+Wc5ai0/MiIh6Sp0d
Q4Aym25o1YmijltrbTg6Ih1msKSxPsfR8qjkNdTfYHjBWF9kxu0IFxRZHOJQgGOKfYyuii3I66km
Vp30wDramhuDrurStXK5g+ivG1xj8CNkUZuvndKQBKE2/Cmy5CiAMesC6YsdZEAwkni178Sit5uF
TO6LoCZRKT0QPZ24H+crSc6EIYfbntqldNtnz4KwCEz+KgJKo8C/aJpMEsnnEYp0moMHVmoHv5vf
+kGycSfFZ5ra+1F/ydayHd0sX1rTPjs/FoD7oOcBiB6FcvoMs6CAsrpANFO7OzS/J513cz2Wq3ID
dx1LGON2/L5w/M1PXpbN54DGDIVMj3dQAgBs+GLb1Wv/EP1wf8o/c5jQp6mXkjh+ZMcYadvB80Lk
hUc1Zu839UdcUEceVd22lI+hE1xVMJo/1gySpPfKz38bkCOe60WTUNNkPjLPuRBRSgOYvywZpzyZ
h+jAZM0g5Wo3wwlw9K6t1/+DiBxAlkaTigmiOcvypitH7oUqJeGa5NQqSFI4TqL7RaVaMEAU7xcC
Thny2fKRVYbA2ARwhvPLPJPVxiCkJy5AQsMLnvpmIkOQUxrYpdX/hR3UrIEDOPI83KxFlYay5SU5
4Uakf5H5ETalPJLKte8ZjDC09hc2/bzpdxFwtj2i2k+1bApo3ODTYlfbcVfvNG6P/nH5TrxocMiQ
vaYmtDGJKoNPnkVrxKJTpEFBvSBea9DuvQ2WyIyeGdnAUio4CgZn6gAseTBcnDzEZaSucF8ANKAF
eH4ItLXodqFSsAfzwDazu3b81/fwFGGaIE4LEyua2d7Lc4YAXomsOJYod38fMyI66qjio5/urRez
1WkhnK/L83jTuv1U2cEgFIOwJh7aSrB0RkfEazh0DMOegPvDeuJ5QKJbV8elCvwy5Zg96iyzMfJe
HUwLrehppI6k4Rrm6NQWM20mn0fhduk6XHrU6eN+elTQZ8xRO+KhMWOPtItbJVnlEFPj5Lc1bENP
WuhmXpSv0zKFzULyComEO3H2hCY8zSaKiAhRh35YtQoaiBgJDSr1HRjwdgzXS+yZr7aGTC5DOTDN
FS6671aGaoMogPVQUYMExrlFURryjF/b7wF6S6g2TufNUi71xf5HddZSIdRNq/diNiQrfoZoAn0v
zc5P9Z7i9aDvJ0dK9bS8Db9YOtRVNKcn0icM8ovuSu9BAxOm8gP7szXCyJjrlRvzhlwc+utOWOR8
XVzGU4PlU8DZeaoGWtV2CFmgI3aj6vCSSBu98caMi9XCRXF5cp9Hmh1tUiYohZITqXWya8HYTYLg
E6e1jnbl79TWnZx8uMSlZCkl/+ITTmXkVO3h1MjTzlZrpJG6IS1B6/LQAMqINgBcpmamsCXX6G3r
YeFJp6Ps/Og5jzfbj4POpMjViDeVHNW1tCuPOue2cIBFtyCy+8WuOI81O7jdDjHGUp0WzLt3D66c
l9ruWjsRHPhkIE5EO76qhvXCE15UGLxOtLTpBcAbgqw8O8wLI1GEvAfBT684ekWTEgk9BynMVdSs
ArSz1pQ4x/DKWHqzX63Wz3Fnh3ojMPTLR+Img22i5T21p7MtiXi+i05I7RB3fEy3/nbheacVMv+i
OoMFjTRZU8x5D9cfwsZIGtr94R5XlmkW56/zHbo7d9ZWd/zDv+7sTOv1U0BrliMnoIXLWiKgNAGJ
pu/aHl0nKnEnzJzAWWr+f3nufI43/6CVr+eFQbwSslJQ2drOgqlUbkLddj8sf1E7XHinX5wHvE/g
g1geaIwcZyEbxBetEPUJzgN3W9Z7CshdWa2sVb0ZKQKsW9QMlC1upvulZOeL68s4Cz1fRrqca21m
4RS3Hh3/O7Pjqw6QyKRcThNUP6Zb+X7haS93jIn5AuUyUyv65tbsaRWjwEwH3MpUeqyZHaNyzMB6
U6NwHO+CtbVfL5WrF310Zg1nIWdPOSKgCtQEHg9uMQw6uaQP+W5w8BvH33Ph8S43yHms2RFLmxeU
Vsvjea/5fuJHCtcTNrN8/b/sndmSo0qytV/lt/+eNubhFpCUUs6ZNd9gNQICxIyApz9fZO3uLSGO
6Oq+Pb3bbF+U7XJF4OER7r58rX+PLn0mpGOPujKwnLcZ3knYS6Jcl6ICQLi+CW/096IUqX4/+hBq
3LQfFy+Q2dWdWBNh6eSBBXKnUqoSa4IWoXpn3EQ+E/WEufJdRbN4yd7le04sDmgvzyuq5xf3VaeC
vS/4cHoFDZViEH5ulCgt75KCKnYb762PYbp3XjpJVZ8WPqRwivNIh21Ko0jMkdDp02d6zgzSOEro
CIvpWlDqLQhGoYALHFx0x5acdPZYnJib+GiAdh5TUJiDIlTubzTjk7GEcBXviumKNBphCLmgMHdR
ZwzTPCMPaH67ikbydly/FTaWjsC0oyiOGw9EbDBG6KjTgnKmBpXAn8HCcwe5iwhmDCULUoC/mlb/
h5b//2AJTtz1YsTzJj+mXw8//t+2Fv86g82L//A3bF6CFvwfAmfBG5osmusFn/qNm//9R5wsqu/M
WdIy4SD/Nesp/8MG18N1BIKcziavGv7Gv6Dz8j8sWC7omjE0T26sULP+E+y8c+6Rot+ADAliYyYo
QwRZp0Ba3bCHqg6O9gs9zjjZwTMVSquweJL0n72zhT8VStHVUdlCBhgw2W6upHGdE3gEe9xzFj8j
Raf3LpK70dEdJb+DXlH7lnf+MO6i40N8aL0s1hjVggS3e9CCd43+VfnY9s9W8i4u7hJajd19pG8b
434wgf/Fj06+GmCyreB38sLMS+ptmKE/uhuZZVoF7vGd/Q2Gvbj0E+PGUj7lxzVM0nL2rKorCbBJ
uy/XGq3LcjVAOGz4ZlK4kHhr4cfceD+8cvT6+LWAODQeqV/EBGkdjq3XwVmP1N6Qf4aRz/CLI9qz
fvYt0wR6S36x30u34cc3f/m/o8PgCF72vw+a3H/98TX8Wn//Wp0dG/Ef/T42hsx4iAYCk1Yb+lAc
kX+eGp2REmrtQiFPNUF+i7v4nwPSivIPDgwFcZvzQSdA5UD9c0BaNf5hyqZCxsyB428w/uTMTJhe
kJASFVQgmpBXmKYO/9L5FWwds2qvWw2P7/ywsco+EuRSH7XeXo17Wlq5076WUf/Yhc/Inm1qOnkw
Cr5P9O7Hoc8f8szW/DJYKIMQEU5ulrffxCUJQE9HW42oP3mEWBUo2yyFla87PKYF46vxd0DXrqYz
xZA8nnyup9/31dmcxqWxN7lEQgb/R2B3sgHHzI6K8QgVN0yhoHOKdeEza/1VSFeIpC8ioy1D3pSA
WP3oZk9LcZv50XP2yBjc4rUtMti/71Sx8vMfg0ucPojYkCi0YVv3OkdzpWTXBY57fb2TF96licmL
Mmn2URFFmBBJtPkB4T6WBnvrO6iW10sUGMJPry5ILPjkhTfuI8suB5pyAo8hVe9qz/ho72i/rNCP
vi0RjGLw9J22KV4qxmRdiGy/6t+aD9VL/rqISTl//l2ufOJWAR5uQKEfePpzhGK2O4yQ8fErRIEt
WAev8hoy48xViciau1yDetPAvfy4Os1+ncPLpNf5Xlh9X5tmiqcFX2Do2DR+9ER678uevWLYHfEl
ZpoBjwiqJWhbKbo/S55xv18D1GFCER4bhUS8fqoAABo/mTSGyqb8Hcf/16kl5fwK/ece/es3vpGn
nHyv7NDYZTvyG41XeXdcqR9a6vLGt/FjfH9cO5vqpfmgUleOdnQfl57nM7FIeP/fxidHUS+HIoN5
CnrKrQ5Lwqrado/UITzbl3q3WkUP1i73g3DZ8Lxn/G14euzgqO2CBMPiTHRbigI+LZ7nPfDV8K5b
yXfQW95loDH0l4XTeJ4BXe735DTGgRprg10HMEMVIPM4H5Ev2kqdjZyMSoRZQkidJwaXBicHMk3a
slNqDErF4z69H6pnI/5wfVHzQezv3ZycM65BPqPFbo4A8ft8cDv503ULkw75P1dhc6/qdOOgnDo/
SgXjwwjpsgoG+mA9fFJXtAChJrttP5d3hwcDmIdzdKsvy52kKZ/IXyH6b9PCl05OSAHvrmbnrK7x
6w+omXjNnUB4JDfDylqnAHXDDey+L+NKRyxO3faes5F2glXMXGnfc79E7mlYLFfOf9W/f9Q0tOSi
kBbwo0LGa6zuh1N/r6I/A5BebLo9qZ3FDsPvaokRDQ7iw0ALFEHbslvKlOevjH+tZVq/0qNMiW3h
PgKDEGmUzPaP8fviJvsk2ku5b8A8dxM8NAfvulNNgLqX65tEATN1xtiIOuLzvbIOdvL7VPN1htme
Kk4mjwOL8Y5BlLNGL38XFI8W6D7IyUt3uXvwv4TCvzdhEhda25Ecdc9vkTfB/fCrQig+WcUr6yGI
3GYV/xBwRvl2CQc+H/3/tjoJDlbY2dFRYuuzKNuAL3yK4gJBI5Klykw82pheMRTrxon8/2TrgbtY
OspHNpDw80MFKEXWKodnguFCx4MABtJBN4I3rt0En9Gw2JR30kaQ8wkx4yNjn+9MMBRL1eE3Fc6L
G/rkZ0zOdt8Zh2NaiLfRLnqi1yeo+sRV0P/4LfJl8kzqkJiHx5lJNc+BTJM66iLUeNJ8+MsTT37H
5DgPByeNEvH1BU+pAg+0+CXgxBUS1ZV09POn/aq4XxKpng0if1udIqwG+NR1CGSJ2zmM2cMHFWl1
Tfp5/VMvrW3KwdpLkQQ2oBDHW/ZQvpB//r7xlJ261rxuk1LoWRaenL2TLDIpU4OTilrDuYPpexX2
opgdrVf1B7VekxwzadD6aI/lAS1AdNyXP6P4Sy/cCayICjWhTuY3Mbo3GtQV0lwYHVbJTbIKfPNd
vGU0bS0vPZ4m+Li/fObE2CR6yaUstVWBsW4dwnniiSF3JGv8HA5G+wnRqu3+Bb7Jj+YL2igr52np
B7xVV66tdhKykIKlw1PzA0RZfPS5lh/NLcnbznrH6IwPRJBCOYqHKEhus7W1qlbJO27Jm8OmvJF3
+Sp/NJfGWua+OqPVJlkVQMULDE1Y9ub+WL39pPgrQqo/kF4j8Yi3RLLfVJ9Lz6u5CHpqcRJBglSM
ulgHcoz2pR1RBIMpeyheDsykNvatk8WuVPULF9fSKifRoi5MPRobscra9nr7PoMQ/PqhXbAw5bes
ghgyWPFptVj9nsFulhXKUsN17tqnLq9QShbtnCmKtnfGqhnRSvEo240x/Bew8zOjIL5Xs9rHXvh5
zCBMjVahv9SGFB9l6rlQYFC6NAFig+E9Dw5OB0l6pvHRkG9bBfqrKT0qynuLAfjmg2kszMTO7uWJ
MbEPJ+/HJLALrbDrzBsoadjpU2w2C/4wu5MnFiaXaRk2ZV5FLAcqKVejwKmKGg2SNdLB/Q/84sTS
xNvLowonqdWQsDTSzskQbkS077qJuUvp9NtMnZv5/jTes5iD/b5SH6zxXqo/XDcxv1+woDgQTNAy
nQSurCjrTK1YRY1IjTOgOCC7lgMTgOZfNzRbe+F98y9LwjdOvn2uR1oPm0VGgtt+7V9FftkAkuQh
WeyWH5Ezbq2LBxVU54aobk3cWpKqQDWyBJXCYMgf2hwWthaGsK9W2jf+Xhv6NcII2i/oRKHcW1ip
2LPTI4XGOdBXhfkJyvECUHy+UoqeljHynvT6752fNvDJphCtd56132qeEFhfun4uXu/Cog4ATlDY
mJT6J/ffoe2GBk415Cq3CQRqq/b9gTvn4Jcb/UP903xH8nCH9pFXbbTPyY8chQEXMYfFFrgwM134
6c+YONNRaRl7KvgZ4haUoXh/Ke+lFXxvsExa/8Y84zScTJc9canATI5pUw4s224gc4PXL1pAGF7s
LEVJatB09mkKMw4+LRHLOSyIekhWIG8g6v1u7sa7g298kxM3p1rRuPDLAMPxM/Laygu+Azh6TjdL
Dc0Jbe/b+wZQjGifgqpi0mKysbl1cIxjwuu0OaCtnYB37L9FylqWPc3goYHE0p0y5NvrfjwTfQxc
mCcjvSWhTnDuxibUKOiB8ViNtech+umMrZugm/HHRoTDgiCGPZ+++yRetzGoxqhhf3VAU7Z0M4Jr
thfBUzPRAHC9ylwB8Fe4CyYnMtJiI9NF9bNe0fV6MNa0vMNV5woee/EWMnaoiILcTP8QA/v25U4t
T3HpeTCEeiNKTs1h79nJhwJtjOs7OIHZ/NMEAy8qvLI09idb6OTWqAwNJvbbECJXV6g6wMbqZk+H
537zbzztZ+4MSBI0PIO+pkbz5NwxrKG3FYhnxG4mD5AQV49NvpU8867foZF4o70/fEkBpjKCt9Ab
mWBsDBIY5twZuMGyuBen7fD+0KqF1lUplottH/vH3kMkxTM2Qeu128Qf7dXxZun0Tc/B1Ojkoq8b
6P5kFaORdO/EEDFJ93219JqYM8LMO3PDgt0Z8rPJniZtUWqlk3hhve4YBynC5yb6cd1ThJefhWd2
jwgic97IB/QpwPbQ7hnsq4LEG2xiRlKsDafcyjkKzJpZfmyz/csISisM0mRz3fDUYcQOnhqexOmy
NJyhQifaC1GSjhOqOMa9WhTIJzer65bexBmurXGyj6FhwDIrjePbFYQ+KBPSxzWK1iDdfZATlWhj
uc19pq5CiYm0pZv44pUzXarYipNXTlkXmmXuWaoYlRD4KKRH7q1VzvQkRGv311d7cf9N9nVyEOE4
7pW2xRj6nHJwEyULDjMNm4ITgWkvLj8qI/wzuXaSNkSZUHEgrxyVxxR6833CAL9yiFFPSp1PYVj1
q64+LrHxX7oLI2DwrzBNCOTFmAY0FADiAZb31Gu5DIIeUbeD38rtq1YVC4nX5akTZOo2LzXqfhTT
JwsMUxvezVzhpYZys2btKmfvtebCV1LPQTwiamGFKX1A5mCvIF4594kgiQ9F3mVUy317o71TGeGN
n7/Jv4Jdu8lxDsQfgUTGP9Q79ZY5zaWgKbzg/EhgnioA70M4bUC2nZtHyyQtD01H4wxcffZQP8S3
NUgiEThZ+Or4ODKVunwULqMNem6MZ4OWAV4OIPPcbJQfEFyv2NtaKIs6r2iQulGiIMdU+HGyXwfD
Y398vn4gZjyHOTdLA0wjAAfTUqqswVjSKFLqoZhnu8djt3bC+M7UgLUonb7wNrx0HkFZCcEqtEtC
dmDiPHG2j456vE+8oDm4NUS5/U2afb2+oJl4ghFqAtAu8PKDGmGyi31XlBBoyV73CXZBoon1Mm7Q
FfagK/Gi9wvWLl3lzNq0CgrVMsKEATJgg6d9B7hfvhwedcktPpqvwyfnfvARYy4ZGIzeN0sNlsuV
ksOAEOTbWQyDg7I6X2nY9k6hJSQP3bpdwdmIhjgxO3rI3iE3t1zvvuj2iuTh1N70UmrMaMxQfuVU
Fnc2KOx7DTqBlEodrNffEk/6Ej3I/mHVPSSLSj8XrjOxLf785JZIj4PRZA5rTYpfnYwoufq5H5dG
aS8Ow8TI5ACGPAr1IpA7D7lgt0HY1hwaLzYpLzX6H77ip3s5uYi03Mj6VGc9bfhsH17S9GOiLvmm
+P5nYWyynMkzrOn2g2kL/9hvk5ds9RhsxTg5iJRmsxy8Lm7WibHJsUtgFLcaYWxMv9TDzhGEu/8C
Sj39/tmnyJuFbzMtKtK9HY8KA4bevtXA2ykU/fb1+LntLDgtINf2rptb8LfpFdA3UVvpErHYHLOV
lhluAsczgMXNdTPqRfw43zaBkjz1a6mCRlgy2LZubXwabJ9mlnNLf9irP3Wr6gFssw/RGIwAEGtu
eg7WfpPeQY+zPt6qN4vliKVfM4koSZ8bSbV/+zXqr1R1pe/BLzE6T/0b5E1513/VvzcMJCwmfXNf
l/eEDvYTJQ8Ei863IU2jtmPoo/XUAfhikm1as15nEtoKMMFc3/KLZum0BjKxVexjfQ/epgPClX3t
UYp/cFy6d3QgfGlV+6F2138QAj9LYmUXvayp4Ul4adSKcZKB3W38YAP9yabbHpBEoKjX+sF39a66
Nz4vDWDObexpgWkSZyrJ0comBwpnI2Art7bQhAUpymx7KvnXN3YuApyamoSbgxGOtaOI6yGTPSN/
UlBJvm5hcQcnQUY7SCFCzHlLNiu4BpXbokGKllHS2le8/IeQ6wqR1FhfN3vxLmMIEDCyroE/NqmQ
ThxGCssWOmgW1q2hV1sL6Pq/ozJ3kTvg+ACamP8RdQJj2v9LYNl1tKw9eG1wp2WUVyIGO61nsozd
mD6hs766vizxsyfXA88w9C154UKlME1unawMIPPteq/cS/mmJL3ctIWVPVtjscTZeNFuxPXPbE2e
DklrdkzjpLjhl/jlU3UXf4Vt5E2/y1nlu/1adG3i4ZY2m6A0XBwFnnFNB6CAGOlGzJMn/Xl4aYto
GFqbB/34vblr3jkf2xyKnupGurddW4U13R0ad/G8izRhusEw9DCWTxeP9GtiVUr68pjmfFB5F99I
3wQyjVe1Vz/tn9ub69/yrd91xda0amaWUVJJtnoAA1CpbroV85WRr35GB3zQ3ezefKd+BhW+omP+
s/qZfc7WYki3f7IhyV24Ouc2m3kyxhHpzhHQJyFHC4LUymM2u4vN74mdfoi01+urvQxqlJbhDSL/
FHnLlJUoLXN0b4ui97Ik8QerdJsgoF5e3EnVwf+vTF0MCUiWWhYhiynL47N0iN+FreObhbw5xhBI
X7d1UZdkDIGRCP7HfAwEEdMTWVe9LkkZUCV5p+Wu5Fq30avkocHuOb+aL8vovpljeW5wciyrVtKy
8tALrxnXR/pKotcUbAS/ggX3M0wurS/9OkJGGFCyz/3i/vhxCUZz+eagDIuOAaoIzIrQVj0/m3VC
CTrr0GtXZASKAxq5hU5frVy144eQJuHCHl9GvXNzk0tYqrJU0fapWLKgV6w9jketuwEkCEd/uMvX
be0BKlla5ZxZQfjEVIsAlEy7a4lRoJSTkE6oZufm8U/t+DVsPy6s7fLkMVWD35Bhk11fVJ+OEEtp
tJOOQJazByEiAKnVk+6Wd+VW1Owl/4/bBHgsFqHjpPok2KNFCDxJy4bOint0UBou5PgFcodNsGke
t/GzvdVfnWfE4yDL8cNH++X6SmcXyhw5JBbcyBe0ZEnZx06cJiRq0fs8RzvGTv/83MMTy0gcj1IQ
2NOKfdBmjdRrBXlSZ/lNP64DbfQZyvBoTvwHx/7M1uThlAbaIRl6PlvPzaiufs/ja5t+JXqfy6d+
5hXFRztZ2+ReytEvz1SdMGPei6Hm4T77Evmgpu/7leIdVpVX3C/VSS6fUJi0kRbSaO7SJp7cCZFh
DGV1HBsvjeGMsbqtbMor3XkZ81+BQZ3NTO+Opbm0sTOhha4LhAP8w8zMNKsw2qAqEUnIPClyzWqt
/zpuSo8BKPOH8iK0gu1P5mO71aDLh1R2IdBcvuYodZ3YnsQZp4sPgVrpKPl1TXwXG2myzvaW6tq1
0j5DPEeqEcsOiNU4Xprpnok1Z6Ynm10wmh+0ckDSdkQtC80LHdKxDLbl64dwyczEbcsuRj/lgBn0
Cby8zb5obQhgqVyAZV1+RNEJMZB45PV2ya6I1pI+mm3IeI/Sbsrq8Hp0mILvxnitZPrdQMf1j9eF
BCXBhRejaLJOy2qqFOWdfZQSz9nrq73y3pABstpL+OHLNwy0LTrMaVB8Q9o2tVI3iWGEskbqUuV0
43+MCjRch5pX/1Kd8DJYMlDJXJSYC4N1cAqu4JlfgnQQlRnVMBEqMEMX0MlCvLw84GdGLiZBiJZJ
JOoY+ibYHdbdDfpu639DXv3S6bDDtCZDoDDAAwE+v3CQeGjJNbCT3mUPTr017vY+3CHeuFOHdcHy
YGU63FtLtK0zLyXsgkwBz6AgQzrtoyrmsbHVgRzw6OUu7T/7JnmgKcEbW/elZ0ai7pBq8KRfwPUl
7+jepAvhZPEHTE4byidmr2m9+AGIhW0rv4WPqgf9DJuS7YdbQboRbiWgz2/E8Ito58tOsnG+A5Nb
o+3MLCh6dkBAVeKbKnKFxrt0j1Qqd7zjD7eLpD8XbSCDrjkPYdJhE0Ks6WTfcMiPMjomNASR6TzS
SCsKzUeQYpWU29aIUSXpN2WR+2Y1bv40tnH1I50NfoQ3xkXDXmgztggykSWCn64z099LgZd3S83X
GW8+MzP5qJEDCCnprdzT1MAV8hP2+B43WwhoMwHAMRxGJA2VjbxE5AyjGShRkntj+/Fg7pCbWTBw
gbYR7MlETJ1kDBTXxdB9LKlmkCoDLwr76ErG4Emy8ooG5moYk5t4j/hq230rDulzosUL18Pc4k5N
T7YwjfbFfnSOuZd0Ly1EtbB+Lhy9y0jN4ngBIpYNdgPmoknI0aWhzA4lotjlfS/f5QbF4B4aKi67
P3Y6sDai50lHB1avyQmT8qJ3hjE8ekP+U5K/Z9Lg6kut1bntookD5TWvdh38xPliDnLeEFQpfrb5
8NkIi9I1E/3d9XWILT+vRbxJqpAOcHIvBTroHYJwh/zQo1vU7ZwgKx4zueO+rpXRrSvNcKXM+toe
nXqhOT27OBTxhPQX1brp5ZA0w57LlkcPk/oIK7lN8udvHpZ2YmHibUnEcGosc2DjvYKqeLOq63um
8hYa0DNh4czKxBGKJKOohMqW15TWE8RnL1nI6NChHxf2ay6mnxqazmiF+0oHyYqhAUq8yg1KT6hH
KC+MDaHnu5V2Of2v5atEm3EQZLzhAiG2XvLGhrGZIIy4p2uIqIK6ylZoDCH9wcToYSV/bG//GI9E
eDq1J/zmJEvt9pIdhQVFnD2am24rjU/aofwYBbaxcIJnegtYou9MQgxzDNikc0sxE8zofo2iuuA8
Zi8tfNLmFrqF/lbw8Chw4yFthOztombhXJAC5SUUKcWQ4/SqzKsuK7uQYm5lpU78WMM1rH8x096A
2v2AVne0iu1DG/mKkVrprR6QiKglBIHG18T5kRo3mvmp2StoUifO+KDw5+oCpmMm6+S3vdFMK2BH
LsgK9UBpYopNb2jmD5IbfRrexytBq8dBLV6KL/JtuEgbeJk7CJtCb1NhSuhCeinNyzoy9JaB7eHR
sbfdELqZ/rO176H2/tOYhyWANxRBSBkuSi9Vz/iTLLCmqdXepcOHFoyYFB03dnT3emyXMryZ1v+5
uYlHa5JC9cNIWVjQNDvDoDBR1lJv3qVS1W0tSUxGaCXaelIkd8/H4VDfIcpo3u/L1no/pGWxgOyY
+bqwXMNITwuPa5L3wLnjd3naqo50BFQMiqt9gCjVY+LNk+5Bj+2iHcikhaM2FyNPDU4isVFqpnJM
VAxWnVdaKHnIP4pC+i+tTM5zbsRmpxypFqq1o676IKY5mGT6doyRIr3uQfMLgnKWa5OC6HSiBT3B
NNA7alqK+iJL26HbBJyM/8CGIKB/y3Av0FvaIY9l9GxAGBnIAyHop3dUBw5L0MxLTKEBvlM826mc
zQxcH5UcVVorEsnKYauJ8TkY3ii2wmJFbZAuyBuTVfgpeVzKGS7joJinYgdlYHB07SaPtQIKtDZz
usbremu/KRs73RCl68emMeJNmirSwvPz8q1zbk899/tELeAHdHAQJQBjbqJuEX3sGER1JL/X9n6o
LzH4XrrJuUFxt57cZW14HDJtUBovTIetAtBHK0Tvo/ave8pbQnv+iMPO25FmxOkyXB+NUg36kYWh
xC0oLcWs+sjQ2MP+Vwuj0UokfdFPe9V/V5ei29wSNbi6UQMUxDXTonKuOKOTjyGXqPkqWS0SZAfU
CZKFFYoQOV3gqZXJlzNDyYSJh/IV6p+uVEc7VVpSt5hdCAIA0J3yHpWn/RzuWynQa/awqOOnKEIM
KI9cOeq+Xf9Wcz6Pr//LzOQy6EYjtDsJQHepITDY7pJY2kDT4x0kdX3d0tKCxJ+fOF9Xdi14Vvas
2r+EJBEaMzGZ8v66kbkPQ9KP0/H9ubkmRxiZkLKOY8aessN3u7+1jp//u79/8uEje9/3asFMZ6Bq
D0kyuqGzv7luYuZ+ZviEYjeoPCEsOQ1DZhCMDkDZBibdcW2sxTy4+iNhlheJQn9c4ECY+SpnxiYL
0oJ8r1PRz7y+uG+1jWF/3Buv1xc0803OTEyiThiUals0rEd3PjjQhcGMurpuYWkREyeWo4IwdMRC
VG0Va3gxlZ+Kaiy41pIR8ecn/mvsu1hq9uLMq8/7jBETCoVtJbvXl6LN7xbMkRoXIJqYk1fDOKRD
Khd4sGWTB8iDiViqtDmM9sMgl6+2PqxSvdsi9705GKmvWNFDHkKDrt9HA5irXHbprXuVo3taQzbW
ttshNp+ULgHA48BFl9KWRdfoyKOK6dfDuKH4++Ik28B21nEoucre8upudGPoua6vbCZhFH7NtUBB
mfH4aVsszc0KXTO+kqDglFdENL+oveKjAtxW8LYC2e/j/8i9/7Y5eelZe6OME0XEg6DwqCv4liZt
EitdOrMzV7kokr3xbgqdrEncSQ4NxHgBo7YCXMQLQvuWHbfNbenXd3m2Hu/3O6GvlAyu9Y4O9RL3
1WWqws6Kvhw5HBnLFCwSlYDDJJVVGlKi7yRdCXeFIlnr4/jxmH5u8kH7ev1bzp4FMTVAJkE9ZlrR
DutWK9Wc5VbaXaJ8Us2X0lhgSxN+Prli8ZK/TUy+XCRFiG0jh+lFNKv9LFEHYnpyEwQBFfSg9+pC
Dlxpb2crKdXthRLuTErCjnIIafyR/F/Ctvqi3Kvie9qWZz/XX2ven6Psxj8TA2ZGFy75lAnEGHKa
vX99ay/PP/AXSARo86NPwzzkeZjpI8VJnCDh/FdpsgLDEm2jfEwWqkQzr+xzM+JdcBLNSEkORy0m
ux02+rP0SJloVd8fSFOQw61W1iZwDS+BNwGFkyWMz6XznJuepHtSo6hpd8gzT43uaZi5fXqjdz+v
7+KSjYn36PTcZDvCRp5+jBt9J9emV6rVQuI+a0XUbBAwniESaDUUAA0ZK6P9DUIx1xi/ONRMri/l
8iCwXSdGJl/K0VO7N2TS9c6BH0yy3f149PZH3WvU6KEeHDeNQiFYv1Dfm1kbZ1uwJPCYhkZucg8l
ZqbZUgdVutF2nS+pdnE3NHsE751Q+3x9hZfBU0hA0aJFMFKE0MkD4Zg4dW61YvApvS1bfRdr96rV
u2V32yS6j9779rq9GawUBlFwc0j2mJXRJ9G6lqCw2recbkEV+JaePCb3DkBQISdwvF0UaJo509gD
7gLxPZT708oetIR2qR4iCjxtJveutY/q52OvSEvrunzMsy5VVXg6iimyaSEvUzKbakYl1iXwSYqb
PoLh0w1QtS5SBnBaDDfj3i0P26WKyuwKTyxPnLSr+7BXR4hniSmvx1zhcLfjUn4+UyE9X98kchwP
uVbXPaNqNYz6EZQdDAt0tZcgyCZt6lekU/bPDMLCeLMEhb68YYVlsFFMi9Kmms7mFQaCqRb4L+8w
Kq9xProOBZAhHDynONzYZrVw/6ji2X1++53bE/t9Ep6BfAVFAlkEX1JoQCmuJbt54iuBnxlPfXOb
bARDWeaPCKuiBe8bP/puFSWbfBleP/tpgfyArxPyCdMHqS1pURw2bHoY3ef5V6VfOP2zX5XmH9h9
nhI0GZ3ztdZmllcIqIuv6hDN3qmregPI3LHcfeRaK9EbtzvX0t09cOOFe3Auygl1dsZzOZzw5Zzb
tp2aatwR23K0TQ5wfjQ+rUf/eryZ28FTI5PLyFAGOT4kauqNiuI5rekmkIxcNzHTRaWgyWsJqDTQ
EFpn5wtRR0cybJIHT88DyrU57MzQV0rWeAstxy2kQKHbVOZNo48vYQHq7br52W0UFBx0iYG9TNPu
Ws67NKmcwbNK7cnM62crNn829tJI9ZIZcWpOToWz12DrHbPeS0zz5mhzJBpo0fpodX01s/cDveh/
LWeymRUzDrpZxKMXAjWPvJChgXAXboxnBZB5qpK0bJaGi2eWBumDGPEXBHRkR+dLs/vGGMM2T70B
vatca31DCf0gWGo1zC3t1M505hBOIC10ECXw+jWgIemTfE+BrAx3uu9stK9E0GOxW0pPZjI/58zo
5L41JaOkmlqknvmsrA9PY0Sa+SghpCmvk890b5pbx88WTvbMxOG50YmzHA+Gdsh6jIqU7Mir9rN2
m90PQGBuGJlBEUW/6aEsfy/fHHbh+s8hfMK67QgQGH2daWBJ85DpMofvmf1KlacwDVd186gX+Vo5
1KslbtcLNkEGx8+sTSJMW/Tl3qkOKU1Ryz1+LUdP9wReMfLlp+hR+UjpHDQ2uT/HZa2iDptuMh6S
90vPgLlYfvZDJm7cVDGTWGmWcm/1vpBrG78Fe26rZteASIXc8r762YS7/yCMn5p9mwk/CQwyrEqd
tWe35Z5igt65xvFzIC818GfiOF/SocECmJDu88SN8zS38zxgcWZk3neN+ZIp0qfroWc2DABJoV5F
B+Rilg1BNqOLOkzAjdy74Ng2WRTssqB/vm5nbikaCxFcdYLZfRLhCltKFR7BECcco62cyb9qgcC5
bmPWGU6NiB9x8lXgwO4h9LRhNV/pO82HN3fvO5lbfGMy0hVab2rjHu7B3WRLsOjZ5XEJQrImpvGt
iRtaemPWxgF+j0DdkTsBTqgWbrxZC+K2gxsfnNf0fB/ipNDKSFCVynvXibfW4pTvbNTUUHsWuREz
XdMrvdH1dFCTFPDqeuC1W2/CZ4vZ7L9Uz8gzrc9L53fO/U5NTr5Y15aJ0YYJJrXDWhtehoQB2cBa
cIwlK+LPT/wijqOkz0xAsoHDVVDG7d7Na5RjYLnwr7vgrCUTcWpBoENbYOIHMNjYlAD5SnkvKzeG
00h3hmQofjEctfV1U29ffPJkpwTnCO4mGQTWRRe7NJ0+tP/iQumq+z3DjKovIPnhRkXadMXwqybD
h8JQwyKb/7yznFif3AAjuUljx4IFjNQvPPiVueo0MKZMqq3UdR8+1jUk30tDvxeEXeLiOV30ZION
PArKMnsze1zFt/Yv5/b4Ph9X+x+5BarATVbSSoyoDsaqR2WNunLhhp9s0K6LMohLWzCd8kY8UOrs
lENfQWkQwoGKFFn0KM5Lv4KMDYGi+36hvDwbBf7e9Wmrxtg3jtq1HNE27d1OYUpPaZf8atYGkplc
B1TPL3r7aUWZUJKIos6r9Ukw+dF8utEfbTd+gpkY2bGl8sjsoTkxOMnlqSOnTRwpI01+xGQPvRvU
6lq3F9Z1ydMiXIcmnVA6Jv2assGY+pCGcE8nnvkFymuw0MxT7X396Nbv8/tw0xSi0f/ABIIYPwpe
KmmxEDm3s+RMNKhNRjyo4J3HobENtW5Ua4hZcscdeZvW7ep6UJi1IADIDt0cMtxJeilH6rGQKxW5
2oPzmifaU5ca/6WJycFvk+EombECg0aMEk//YC2hFGZq4Q5QDJP8HDgUCKXJWyEvC7ktYHd8e9NV
7xKU79LH5kZIeSRP2sr+RvnBv75vqvjV02B6alNs7MkVQcemTisFmzBHrgYEPOA0fBfeRHjHl73f
3DbbbNUhrFr7A6QhxQYG/trtV+OHvHAPGZKLQA+XZnJnPRbpeOCv9AYumSa1uEmKxkzwl7UQFik3
7QvTxw9vw/9e42oDdMM5Gqhq5oY+F8BCUWjOmQQhmwXqkd7AlAFnFGpZ4KQSL+ucTZwOO6M0f13f
97mjT8WX+S7EiC4RvvuxHxpmc4hn1uHmUIzr1k7uhspZys3EyZp+3lM7kxAD31wZps2QMPER3kgI
8iZPDvQJovza8YH/g42DQlU06Cx6K9NXgO4wJhPURNBaiOT2D06/vb5t4pa7WI4YQUU4jimjac8m
HPMwGpjKeVuO0KczNvo6WS/Jysw64NsKKPWg3TxdSAmrUt2llTiJR3TaD35/KwQh6vsXyBVBwOYw
Tzif09VNsUiyMVs4OLHtiHmLkxMpmVoEVgnbgshAUjyDZ/v7YjV6FRd6XvjHb0vl3jlntHhdoGku
aq/T8KzZzHCYlc5nA/lS6CS2auUm3Y/r327uVJ1amZQJ8qhupEHGSp7xMCtlLwKtf93E3N6RaoFs
VLjpdEYYz/culvW6kU2Y4yqfLgfSoUSukpnJ5N1vZdalDpu4Vib+aMgUbGEsgH/wor+hKmVTKXmK
vYPM0GDk6s26SxTy1q/ZIjPzxWei280gCuECGS04yMSfnzhGUebH5CBhTM3Q6bB+Sjr9sMXBuss9
xIyoEIs+Nz3n6S0UD6C9ciYhPWW4DQ7dbhgMz9gTg6v8Tgt/hjpkWSETmlDflt3L2N7UaElc/44X
rsJPgC0cqjwqdZeinr0paQdg0TjkAXmGQfPHKF5wlZnNpMxOJRoEKsn5NK0s6/BQZzJv2MLRdrm5
d1NL9nt0SK6vRMTXMwchMT41M3k02JXRSqVK+h8Hh8h2Gb8J27U1BEawK/M6tr0oMzJ5IQxfREmM
kpLz2KKwgXDjJFc4VqoZ21mUvDGnZrvfKp7LOcncFsJLwk2p2solGCJxmqAt7IjKW9T7iYP2cGl5
2tD617dwzgzlPfQuKTAo4Ob/h7Qr25Hb1rZfJEDz8CqpVENXz+122y+C40GzqJGU9PV30cHJqaKE
4nEuECRBDGQXKXJzD2uvdX3swaTr4JGE38jaLhwUxy/xuCRWs/tzMygioluJ1qgLKdlrMxbT3AKU
dHlgWWXEPMxFNtkBVDCSaHxdq+F89KhnoLvFNcNEcE5XIXn1DNjR996j/qt7c/6mLDwRI4gfrUA/
lD/HO1mVdGsTUWXHX/x1XvGGg5LLNeqS5gFwzZ8ATX0lWbavulrSy964uFgcbixqNbzRLGwielu1
Fzc47q2F8d9OqaJ4XHrJndo0gloDAjOOPxWPtxezmMQODkSKmQ1NJf6ASu/tw7B1bYHuASwEkqNY
D/f7F66WMEA1lwreAbDNgzYj6LXtIx0r9HlkY3kyU4KHyFvXzYYU6kuFQeAZyDOl6MGp81OtM8nG
bZoCykZF3wg5hniTSqWINS/G67gsyXfDrj9wYcEzlQyviLQkkdrmgbuwJbz2ADsQvUgwEN7a405T
8oepNN662pCY2VwSvo/FB37RlBMOnKsOWtwS7F6TQxxsSPTnFNIc9tx9W1pFNmewcfAAFuVzzajk
AqwkGNO9jPUAhqFAUEAcfIEai6pLPtHGthkg5eFTmuCcW8lWpHFeWqWRwNm5HyT9Oczf5lyC91qn
mSB4wHCBBpYTKLuvqutLhtE1uCYc7hEaWEZEoVCXFXtHRWplf1922oScToVyhmRtW66PiyTyeUOA
51Bjub5V3qTNKYIO6JJiomw5L8fm1dKCNEK3xNcCbRffobADGuU/TktsBEwg7cLAj2aggizcZuDX
Kgy+8N6zaYfW2PtzXf/5ObwyIdzivig6B6rWZWB43ZtexIc6179aXfMwArN+2zetIQvCcoRttJzG
BAcgcErmPge9L3RNQPDJdu2LF9VRRyMnMB/TB/fDRXi4o+gG2Z+VsJB8zI27cLlgcSgR8qrTpHhA
z3lqGnRs9kfvcHudG1fhyoLw7gOTMaqkRaMdtGT54s9tmw+BUvUecpO61RzJglah/PWuiloTiT3P
U+/lEAgzp0fT6XcQfzq2Zn9civyoQzr69urWRVTYwxXk/AjgklrJECSsMGjcoWvqPNonM6h2eZSG
YNQ+c3qjDMRfslxlaz9xrU0AlpA8rEIAtSdKwjoLbOVe47v20+zOfp7IAAobDhmdWJThQB8D6Tfx
jo/IwHqlBQJLafrWb2rvfVG057HFpAMpwQZwexc31wTyDwyB8FKNeLNtotg0WbAmhxBfnxu/nAwM
93z/N1bwkSw02Tj249pv2Xk7xFMLh6kmaaDObwkGe1JMEd22snWjwJ/yjxW+sxcxBzONwolzuBC7
ot9YhmbQYHYyHaHNDcPgFadjQn9VfC/ztncaOiM3zt1jDM0/Ot9nskR/6yYhe/zHBl/oxULMuEys
scFCGv2dqvluoFPYTp+dwo60XJIpbh63C1vCp5kAARwGDp5Uxr2eVzt9JL5azgFeoOD255FZEj5P
ShycYRMVZgPw/j7p/RLgfTI2fje93ba0eRAu1iQ+V57SOUaFb4QDHQzpW9+93jYg+0DCYzXRoWdd
zU8aecK0kF+BV3EuviMsuOsyGbGN7MQJr1WcFNYAuCQ6nRWN0AOwdtQDGaBNwA18e1lb+2ZYYCBC
dRYQfdH1tDHV1XnGWcg50SDSjiqbw9smtg4BCgZ/97oxWCF8mqQmKML0FiKY2TwPDoWs5WtZGmCm
lQVLW9/o0pLwjSD2UOUtg6UJ2tXtUPhTSsIatBPldMyAyv//rUv4SHXrktLAzDle8s9T/1w2wNvr
z071L6ouoB/5Z//EqEFfbLdrFKzKMXeGmQUKecIj//9bjDiZ2JEyYUvDYY4K3SfZtOsq4wzu7qWU
oR+2zvblcvRrT2dYnaF2IyyVnJvMfoqVwddVSU69bYQX/XgAuyINYJ4xJxoIAwK7XiBbb/ppeSCy
JqHMiODdZjV2MTaIlcSuGtQl5NK1p0KWeWxeUCBA/7MS4faMNJusesJKZu058e5spkk8wPYqoDUL
qDlPn4zr72EPNdrCJsUx1tPAde+oDZBSK/kem6tweGMI3UYgz4S4VFmgwBYX3AcoWaC1P2gyS5Yh
syAcK9tSMgyMYJ8c49c83GepZAVrxB5iTwzz/LMEYZ+UlBaVRYCTZUHyQM/tu33Kv7jv2iH+4qGL
n3EeUZv66pt5J+eg3/ShF8b56i/CA88utTrlns1DzZzGz8NIDroLkHkhG/DcPA4XlvifX1pKUGtT
auwjEJ8A49PmV0uqJBgzXZKqbH8wC0pfaLWDj05wn16TOsvCgdVGDbC6bgRm3Bxve+jfZ1eoJOOb
/WNDxJMyI0VpLdf4N4PG7j47kFN8NADsNILx8X/gn+Rn4JY94ZijX4+MwRo5KCre8x5sHBovGRju
+Xhs+5cM978exv19Jv+7PuHQqxUluTP18KXn8R3s+hiPmiPyZuyaQK4dvPm6XmymcAGSpnNZUuKD
1Qyq23n901pc1x/jMtKG+nvS9V9vf73Nk8gTPRCwoqks9i1bCvUAt4M9q0KVqiThwkO7sQlum+Hn
bPXNIHnK6XpQQBKBbKA2aTSdP6+6aRV+bCgfmZN/8erke1z256Sq48jTQBWktZ9vG94+neCTxnwW
Stor7MwEXw4sPFrm8awHca+GDinPpW34U5acy7GLGGU+sjgI2Wa+Zb4r0GsePRlv8NZnxSuJEBDk
vWsO+Hr0rCpDJz3IZ2AT9Ep1d1o2hQt1Pi9MPfdlJSGW2Lr4GH7HYwO5HPCIChc/K3rKal5ZUuLp
rA7xXYVW/u2t3To6KNrzLhj4xlYDMU4aD47d4B7q5rMx/Ory+6b467aJzcIcBPfgXgzOTCQ+acTK
mWWlsNHvyjcT8tlDVGp+8azsuPRdZfKxEFru2lf5Tdx8iyB9BwZBnBt0UgUnrSsZGwnFFqZnLPA7
qKaC6lBH0FnWcwylcMDQLzOyD+Uz+2xA7GV3e+08jhavzKV5IfChFZSUyESRrCrFccRYTK+wo9M+
5HYb2sanRP3jGRX4uUuDQhCk9znwUfytWFgetgAQurJa5OahvNhRIXVowVfqtim8wKB2T3EGvbbG
lBzKrTf8chHCuTeNxulHjX+0Uq18+JVdXH4HaffsF3ob3v5CmxcAk+wAyqD7h7L79SteQVdeqwle
8cRLSaDaVYbXjhmI8MA73bt/bg1vELqNaGDxsWTx89QWM7oeZTlMpTxnyfSp6NijqtWSDdxYFIAK
GvqMcFNo6Qunvs4pnKWJvsXsdRHSSr8fvnSVsr+9dRsnweK0i2C3QNi9Ap/r6US8skAxLiPtizOX
LzOyutsmNhbC2wnoJ6GvuJb4ps7UJEWBngjQk6fZAhm+m5+MPJbs11a5FHbAdmOgJbemDKJJb2IE
F0y8EKq0fK7w0bo75dt00iPQtbk+sBdJJANornFAv+dyEelzmUBNFzs+RVcspa4lPAjqjhUNDcBI
Yh9F03HPqanbNxayKDuPISbabPz3sKp9MGX/+RbjROJIaggtV5QHfaWB6bhD5NcNVpiwv0bP3I3j
H2sp8aVeWBHiLyMtCcsUIGwX471QoWk3/7UMzu72Uja87ZUR4S6XHtFSZ4IRq24OaooeRjWPiq8j
9IfqIlhjlaOKxvRto5uhJTC9BigGoG+CYvG1B6E5wn7X+P28AahwqHbtT7S7Am/fRmUSyLpNv6dT
xCcFBP8c9gEY8epugzeB5JmL1ggL2nfvMO6MqDr0n5KvwI1iZHC/vI/nJCAh9vhUfc5PMhWDzQbR
5Q/g3vsi72mXHCCeFKNnNto00BkhtGX7rrS5doQyxx+qBVfgqh15TtTRAL+YxYbOJ7ZWG4Byj/Y3
KzZQSgdO60Ot0q4KW5I0bG8uOJ4+AC2UHNpRA21nR7zk2LsoHEVLpTQ7DIOgt3D76205mMtzyX3c
xWLygiZTP3EK7qLKuOLilIdpb8YfhrOYkmoyd+7Cl8M4AUYYoNzsGit6D69TzLKuYWtJx4+uWfZK
jOyntV8Xmxygtfz250tD04LPBWGYHOHX9dK0vBjzmYOW4zELEiMC1zyqya5kAzceARRDgZeERKaO
9FRI5MbBqhU1RmjutM9j9d1Bh+TPl3FpQPAcw5Kb6WKBqmlCQt+UL838dXRkpTaN/0zx24C3ALzi
XLh8NbeJkfupcnu4YnUocFhJ/0hAOtU65HPRmTvARcaAuKBXsofsyWnN75COlx3FragHfGeAIOF/
x1GG198r1cZlmDUDUY/X/dAcpfSRik0+HsejS1uZ25dZE25xBc2eaQClbDAbHfMTBjyXrtEvapZ+
aKT/FwEJoh1oi3IG+vUYZVWB5Xo0EdFhwtFvMScG4hkwNkry4I2zyA8iFOf5BPWKn4HUS1f3Kc5i
7TnfaDk/EQ0P9+3juJ4P+vsw/seIyHI/NDYFKA/XCrLr0Dy4G0LOYeD9Bf5aC0NxB+sZPQ/jnbyW
97Ie63o+VLAtXDaDufkAVQJOT+Tul7AODaB3TT/7mhDMleU/mihjBy8wAaEnYaWENiDZ31l9VJ6K
V9k08IbnvNzs38/ihedsOtSrFgVwn6KPQxt84iw1/XmRFV23cn8MsYBSAPVQB99VcGMAgmIcKMNb
3mGjl5ALjSJxvOODzvUue5UNcG+coStzQnqT5nmW2hz+oGWjP2HaiCavkhO0cfUgcQiWVC4moK7q
ec44OsBPIgngzJj5mYY6ZFvrMNlle/vV2bNzC9C57NneCnHx9sAmeKNBQygiEKcBdZWe5Ag2PQA6
gPHtgxYCaN/tEdpSzi+orkFX8vZKN44IJhDQqTVw7VEOFo5rOwx6FzvwMYBwAlL8zS1GsGF+um1k
TZkA6XcTREuYdICDWTGtzURti4KPcGbV8leqV4dpaX7koE5IUmVvjE2UUvOuUuwf86RFt21vLtAw
ALkEsyOoKoUFsnZhCkQUUdlg/UMT51E1srekTcPbZrZiPgedLaAquGtbP+XTMrQa+z0DP7vBQPyu
9Z2w300heXEO1Sl5bu7sM/vwUjD+gtuA6zzJnM/WxUCqp6tcoBDkBkKYC8lzKy/jpQgGix2wnb7d
2s+317kVSmMKDg8gx14C5SHc9caLk9iY4cDV03D+e5DMeWCRd2ofk1Amp7H18S6NCTcdsC3dKFM4
MKWHckXHgN16MdSP20vauuuoqyHm06HiuhJY1Cerr60ezfBp+syyU5GXPu0ecvLttpmNzAeM/SZi
PSQG+BfhIBosTfuqQRLXMGuO8krBIJmXLsq3BCH5Y6+b7ae8ydIOmvRxnP55BomROI7IBQJ4jfpI
FjBN1yOMZyAkYaUZTovjz5VkJ/m3v47QNBC8gEuR83mYKDxch0e0JW0LQg/gCkEqk3ifgfcDbbEb
tApQaqMMxbg+7RzyyZmsACbEJJWwobQoZ6wKYwrqM3QqM7/8on32HpZn+qt7b16m/XyoPt/+hBsP
HWoAGPIALM2wMCAhXLBEnfrCbrFAc68quw6wyTS0Q+2kWBE43EJ5q2zTogEmBJ6QoKotXjd4zskq
B4J4CToq4PfF4Oaj8ZK/awFIDz/JGeO2NtXQgUyHGJfLXdn1J8Q0CcI/cE8HanWYEx3SBrJBzY16
L2rYAG1z8URk4ysG7XJJ06GmnKvAe53n3QLgVgB1La6Dx3V6rPslqIsjUH5WoPpyL7l2Ktf2hbC6
rdGgKewMOZ63hAP56DGvnYJxUHJWNnfyYpmCo5zVfNaVCWZ4u047A8jV78med1ch0fhlfAQjw58/
5lgZh9zhhUWhVExPHKWaOs/F1MxUYrjKhDCFiXvoyNK9tcOEGT6EhFgP31CcD5prdzYx44dKnDf7
GaSGpurQzA+zLbnhWx8KTRVMPIHxjz8412dx0Fmt2agtAiSC9zKxQrs4W6Mp+VBb3wlD0RgoRJMF
3l/4ThU1qNKksOLYCLY0qHrCl9w+C/rWjplQ0eDzpMApioNbSpd7ejrAxhDSkL6p+wXtjV1xAqdt
/kgPyX46ZU/VEW3jg7br9qjIzL7qWyc9LF5lh2Tzt6AqhVKi6vJH4XpX09Sql2JEkNAuIxpyH2Zj
BQufsmonybI3vx/HsaNsy6fW+J9fpB9zStxcSyo+Q+H5evJzQB8JuEDJ07bpIjkSC7I/mEQCwPva
TG+kVjePMMMVr5QuNMLfHEszuAi4TnFWIw67/T23Fsb71LxkAwYp0UmC14J1xgCLRl/cEWNfqvk+
XmRw0K0PhTlXjqJFKLcC0qLWPuaag9vcVz8pyFyM/icxO5/+sTSTjfrEf+2I2fJcG1VMU9gZhywc
asiMvN3erq0bhtQC4h4gaMJqhBPXQO7Xq5UWDrdkIXYUYY/sUG+k/FAxhHgkaC1RuFsBf3owuRZp
hkel+cCT0h2NEJRMkXnMwF/4VH/GvH6YHtTDZIb6y+3VbZ4/LlgNMkiciBUcyKsa1+g8BAXtrnq3
kPafSgjrJcda2yt7+1Dv073EIn+EhThL4xUwvC7oBqyy08KIE7MG23LQeg9d0ia+xzIMAEzJPk+a
naE1Uclm6HaPxbNa5gEjskx162hykUJ0YsAmuKLkwbNeoc8d54FD2yCf9B3J5vOsvqbSOayNqh8+
LAIfBFscsSQCJ1hF4zwZ+YAtXFZXt0HvPo3ZXmtAytNM0AS/G5pPpf4T2uES97UZqGD2+zfdFR48
kYQK85UkdWpc8/zsNsE0BuYveoRedwRShCbo7kCO96R1vrLPvuen8SCbbFonDFj5hXn92q+5k8Lc
JsVXBi1t5DTET+rSN8B40Kp20JuzzzwZ5nTzu16YFFwpZBYI4nq+YhMKCPMX1noRAY2pocmc25YL
vVwc9xkXb4ODZGxx0V8ICv1YQceqzu9t+v32PVlT5sCzXRoRHqDYMCqADWGEBfZemUElgUpDOBz6
D1TcvxT75Ozs6F0HRlPtHjIZn0ZADkA/fbj9M2RL5Zt+sdSlQaxb5fgVJcYI295FRJaB6qnY3Taz
geHgq+UQCtTI16xIY54hk8TQFQ8yMp8zWWkgAqs+Obv6sID1vfgwwVYgews3LyiKZGitcQr9FfAH
p6VAXgRfAE7R7+ZuOgygv/TJkYRZRL/cXuPWVl7aErZSX5Z5mjVkQ3EP+kSLBiDOCEApIAkpNg/O
pR3hxVKbJrbTFp9siMbOr9qA/QIhrRON90qQ7LOj+Rifu92ys++MIAcvw8MQNP9DPWej2KJBpxF+
HmP4kKcQue47tLy1vsSrNnw0RoAGNLaXJr4+Rc5eD9UD0K23N3hjNBAWQcgJQU+4d1OsUgClExs9
wWNmOGhzK+4rWcguhXjA2LxQRw/6YQYvtXdIOxq2FcXLU0LWOw+7JQ+8Ttq52godwImNNx3MjoDO
CTdYGXpnopSnv8X8ESvNWzpacIQ6Wuyxs9xb3mPNyFmBLp6aTztmPQ/6J2qgtEEtMNMYkZpYAci1
/WYeAw3/hD4GwM2/uiY5LMprD9ykcibqjzj1dnmXRaZ6brJqx1SwVXf0AGBD7Zv6eVGhLlpSPx3T
gILgue3VO1d/qWgaeZnhV/p48jJN0oqULV0462rSqTbLPTWw2m7nqccut8PbH3vDAkqFCFnQGUd9
VIzLSqNVB0iOAlYAnUyqgOy/UyUmtuIyxEVoK/FRauDKhJvEOqI1Y4LYz8QHASeHd0zrCG3n0+D3
IX2v8Deyx4ydHqY7L1Si2yvkeyQEShjnxyiShQANI6/C8amZbS7qxKfRc/Vs0VOJDCTuiN+ksSRY
2LaEkXQNOBsQiAkvZ1K1U6krCFH6Fk1+DJumfmG7HzFQh/5oS5uhW58O3v4fc/zPL94U6kLmdx45
JcLMzpPGXmdVRoGz5Qp0YHoccFeCiXMlzFC6i7IYDRBKxmNh++Yz2827PgCHLfq8L0bn5y/Vl0qa
nm6aBW6Cw9cQW6LScL20ctHLpK1hln505/yHDooyJbBDY19/g5bnwb6rHmUNpY3GC5I52II0IyqJ
Ky4QqrO+JWX6dwrJG1gz72BlQfGGaagMJILpWRYVbB2YS5M8+rv4gmMNDhDDxZhN686hUj7XXrlf
0tclk0l+b7yZYMNHYmSj+IBYVqjojUnf2VnMYdVV8cpAozKOdjDY+fPtq7ZlxkSQDG1B1+HN3ev1
GMROU8ovekfAFNZihtsCM71rS+7Z1sG/NMO39WLbcqb2SWqDdt5M2YmYxski0e2FbAU0XIQBaozc
cYGPTTCRtVDn4U9gfqTncV/tv/NAP/ebfxMZ8scdxVZQFq0FSMAkSRUbJKCBs1TvtVPdEU37ntul
ZNpj89MAtQAuGAP4CdE35XGW9axqQVje9kdv6j8SsAy6zfTng34cCP1fO4JTqmczHtoaG6eUykGj
dTQ7P5DSSU7A5moczjfrwf3BtV9/HqvvTbeMkRZprfYGCPxrmpe9j2L92+1zwD+z+HaAVcJD9qmC
CESsPhogm6mhAcJzXMQ5Tju0/lg6ILcums+pQ+7bGsIZSj19gj+RmN7yDQ5mtCFqzlHlIlyN4OXQ
lgFL7AbzZZyqVwwb7WKCCEhjEi6Brd10oFOFAAsNUgR917upmWQYPBfR+1zFvpr86hBY6/P77a3k
j/xqK/9rRJxcyVBzrGyOdR1TtrxUTZmf6s7IvkLghKCGodr+sGCi+rbRjZUZACQAlw/CDlCDi+8I
U+jg1ACBNJbx0bf2wzSyr4vb/4uc2cDYLypbFuKbVYxea0xRWK3kQaHGWpQp6atbVgsSSZP4psNk
fI3rqgCqaEBCAwiLPtuqx8uo1cylDt9KGuuOGpjGSdRDk/e+seyXnvqLTDRifRhhEFLkwAggHVh1
hIi+mKMGUsqgaLzpnQ2J6etjGUdQIAaHB0lllQGZPaHsUWMScWxBxR0UiwqFiJey7gIQv/qpTJhp
/ZRgYbic+GRcn0Y8+qVOjbmo+xhzm3fN/APCtLcP4Eb2xg2AcwmTyKCLEWPfava8IiddjG6hEc33
CCmCgTOuIHEc9v1B9f7V1oFUCh6L92fEI+8mnRUrJT4VRDOB8qGoHy1BP1ISVPbkHR2nSRNJcWPz
a3GpU34qYVeILlAh89ymNUCUa6T2r0m1hvvWCrRpDsFf4I2SO73xyYBhwH1G+RO1BrH/2kFKGMSZ
SMUTbY4mZQwX7c/Xc2lB5F70LFobSTJWwdCVp0X9XvX1zjLiYKJSHRHugK69ItrIUD0DHxeuFvzv
tesd615rFg+oSfMZk/BO1O69nQVqTj5gF9/JSVU3olzAfDADAG+I53CVTGOSNYdwCNZm+e4z+VYc
0JAMkLEA8BOAUiXMpICUtQ/GysCr7mAyAH08sVNY1pYXmy2rgnb6qpNXNzYx9y2ZwNqoe8EI6iNo
RsJLrSgYTWPKY9phWfm5PgI01UTWHfmp7MZI/2BnO6JfuQiDJwmqNiYDrs0KforoemU3rPIAhEkO
ZZi/Dq95hMoUIivf21Xn5MkI2ig9EUgk/eV8kZXg1+/AtXnheWtn1k5QRqqCMZ6OJmiAlPSHUnwy
HXKieX+0KqmeyTogurbIL+dF6I0vuTRmg332DvqJnsun+hzv0Wp4pH9ZL+qxONJv7VNzIo/KUZag
rQOIa9NCzFd54wBGSooxFsDGqBF4ihksVRPVdQ2Vj28Sv819lnAxcaA8NBRxaIFwEmoWujWVpGCw
ZgMT11d14BkgEcW8+mi+9ioY54DQc6DMTbU4quyfEutrH8fX+l/r/MNfbHNeICXPCD6s89qd41/F
gd2TfXZPTwrA21AV6e5RkJfY5Gf11ooFV0S02h00KHIH2vKkxc+e89jnk+/W2U5Vf9b9EizxwWEv
ZUMwWC+jd9xooF2tWOSEmFu3zkcd+139Mn/BFb1Wn5aHKRgp+MjpJyX8F5PGMAi6VrhfB1AlsSyU
Z3Y+mhZEPN17tuOON9kbexb+b6C8jWLytTX+hF58UGi1NW45c8nQx/F9ikAluE+iHNll+qS+Q3T4
N6oUwgxmmB3RTmLn+Vg+j5J3bQOCYKKag/YrwBQcIyhcoRlcPzboZIBoNU1/mTHOVELAVp/uk8m6
awcjUly4Tjbdd7zcOGTPSdafUO1687zvau0d3ORH0+coUfSZP7I0ctr2LTbBmuqBtbJg4ViREKVG
xadpI8lR1jEGB6QDjYQmA95KcSIPoP5xyTKVI+cK9tLqqXlABVa/I21u47fYMiqMrRcFU2YA0ICJ
z0GDX7gONchvLZuimFdmvvHDSnYp4OIRgNo7JVDMO+UTAEoPwGY8WhKRg03LKL0jKwb/LVIKwasr
md65XgbL8VfynmAKtkKOuQMrn989qNGwm8PylL3Kejgb7hWYQAcpJyqX2kqarbdRiho0FWHVkn9Z
ADXIMj1otH5Hbe8IZn3JKjeeLh06l9hddMzX9Yiut5PUnCZkFJn13FcnNMd2yTSjfF+FPfqclMz7
2w5uw6fqHNwMtwqc52oMEpyxSKlIwwNj1BTQcyx0LQKYwm6j24a2fNmVJeGRjAtvhDAGtpIFODQ0
xA2/y4FDKKG96peLrx5kH28jxrqyKF5sZjsYvsnr4G7MjXdoEL2Ht9e0MdLAIVgQTEOsislYsSdU
2R2z56YGo9thity9jkI9gP5OCFaIKNnpX7S9dap7H5rYAYClpwmEg/8O3YyfgTcZroDD/8V4GcBm
L84msGIV8+Ic2KAvUTJoTJJibEQ5HNiMpgim99AHE7ZTT41iYHRG+dnW0mAxQbljG0V9sOZhP1X9
0WWFb83kwcw7WYS18SVBmoflYcTJBIpFvPyV0mdmjVNqla6vx9BhmF5Kerz9NTeyUvD/oZ7FOUwB
ihcXmDQgyfK8JsZDgI9p7lqkpeQ7WBbpDi5NOtSwvnoAyiIDRlkdsGd0ma5fv6SgjVdBSRBqe/3y
MSRul/pVjm6d5JSuNw94Y7gTaGeAZGNFzRpXOWNLhfEvrW8w3VMwBww2xDV/DlMySFpz6weJ27JR
O0ALBssSkl41zpyxRPwfgFfCe8/AoYvxAqdOoOBUxtU96WxZ1UdmUUg2qNp4jHage1cVvINGG5eH
eSge0LVRvrZ0ZIskItzcTT7khiQbmb0IWLQLlgDfhrQ+iRXQdpSgz5+WL6i6yibqto4HDr2LXB60
uqvT6JVT74y2hoX1mkqDpVWTDyV2k5fbp379wuGLXZjh+3sRg6HSmpXMRIDLKBi6QNCPOUW0m3da
b+xtJ4Fir93mkrBFtjTh5LdW3lkZMsSA2Z16j3GMKSqMf9EJxMoQqqASqHIwvHAWUXjMOreece7B
bP401oryksUWks7bG7h5AFFSQiXQdFEEXC3GpOayWLjGyAF6zJn4E82WCCDjfpeVFpWcP5k5IQlS
Bjqjw4lntKwb36y8Q6wYBWY+XTVkOpWJpGyeDrhc3UQ2gMaP4HjLSaUs6bGHpDrpCehpimZfLeri
9zUDzMxwJRnm5skATyGmohCRrIBlVDeS0sxx6Hsrtknoei75gRK9p0qC/k07YOYHK5UL4XTR91Zx
wsg8YF1FWdAhrFCNxI2e5nb3x4eDj8khsHIxY7KCUDfmTNmwwMfbw7KrZ2WC9Evt3c0xY8clSVOJ
uQ3nhEDVBecEDvy6sl9PyJ87Fcuio60EoOdIT3U+F1FbtzJcqcwU3+ELv9ENU0c1niku3ZzujAoP
s1kqiZ+gkRHd3sQtUwg3XAwWA8m8AhWT0WIL4XzKtj0fvHy4L1h7x1KMkd22s3EoXJTj4N0Qfq/R
uNqM6X3HgVsi9dA4IaUKDrpROq0kyt9aD59ixHQOJqVX6BJIpFY5GRjYmxPm7DXFGf10AGX6FI+/
bq9oI2uyXA+LwfgyOqmrR6TLNXQeFVD4AGDymJQgXMgO7R41XB+IScgDoBNTPel+s5cV4daOw4VV
k6MkIEOwCjpsHFKbuQhJrSQHMqtW9cSPdSO9xxied993sXZnavGyu73etXPk0xAIPxDu8BhO8MXN
nDVVRfkkWWck426e0gbocG1Q/7KdHrHPXNhw1Ldtrk/NtU3BIatlV9HMwMha0fVDYDXl14Y0fzbv
gQUBZMLRAwApgGX5d251cdkMLVM6owNv72wsDwUYsaBamU8APrl/KCnKLYH7GPEon+Q3XXFQBhRF
FYNUnR6UphemrN1NZicpSwtJLkwgYfL48ccdQ9opvCnTbC9dV01z0OvkDpigz2NS7cxq+kb0+j1e
kOl2loxSXDgYv22CzR/zS6i545UW6hZ6Cd7TpG7moNDYQ9lPi9+oaC1gWhTCjKZNJJ5EuOG/zYGW
CVEBB2evBFMGamaG25pTkNPWdwl2MQU+DsOFt4+emFNDpQA6cLjXqgksEvD9QoijAozhLjFrcS7i
cC6hWLEQdQ7qpEebtdK/kbIedwhXnQd3VM9ekj+baXNgQL2FbjxKvqtwEVY/Rr9+EWbTmmstJV2Q
9+OhKel3p6j+8B78Xi++I2cdMlCWEe43RlFdOrVqh2B1vtMxHZ2P2ZtGpe3CraXAZwJZqcPIqnNN
454Q3Vu6oC0OpjsHXSYj4hUh9L9369KEsFsFWga94kLrppvUL4xVRyvtf5pWE4xa9T5T6FVDWypf
tM/mvHS7sk6eHC0HbiSJPGsCuUZ7Xqr2Ma/L7FnP629qVksOl2wPhGu6uOmMkV3sASQbXjIrPxjl
9HL7/IrXxMJbjggMSEswu/PZlOsTQ+LUQhbsDUFW637bfSps27cmWcQsdvew1ddmhK3WmmJxwa4M
qec97nxyh3FKNPes+/bs+sYOokJyCfL15nGTfEwULg5nVTioaU2MmSpYWaLtTQxyhlCK/AwqgQ93
hBrEXscMm3x8U3zt/14oajQAWqK7vhqmm217smawvgfmV+9xCqe39jkPp4N7Bu7yW/GUBNOn7FGm
SCm89Cuj3PVevE2zNVuDwz/i4Hnvmp4FqTM+xK0eQ/QtOZV6F90+NBoglvhfXjRlVneH7/6FyV5v
VYsNhROUdCLAIedqs1gB06rMrsBMaJQYVE+0DgytYZMzDxhogrEg5YHFeuLu3SmxBqjEMRNTvFCU
Mb52te18M11l+KlMfZ5HTjZMClRnaVLvC093mmCuE+eu7OMBAvYQOY6jcfJY7SvQmleDElX44ROt
p3SqoQ2I4H7y26KhfMZ7mN1p9mk1txmAf01fYP67TBcTM3EN+rZV5edt1qsp4OJAdD1lU10Wn5Oi
y4a7RO8H3nmw2DRMfmn1TAXaqsCj3/s5rS219Qcbf8QVv6ohRxCJocKi8FtnoWnpu3ndKq1PTX32
qG+7jYEiq1dmXnvXLlM5HWY6FAQlu4qZPfPBJeBlqG+b6ki9qGqTyf65ZK075AFEFyEw4i8Vc6Cg
3HRzGRmDPViHrNPqGSbaPmvumTkN7smrXJKeqF4b6nHJ9XgOdL0xvO+KNQ4EQx4pybtTSkFaeHAa
VhYIloyi9b3UjYdwzgmjYTzPMQV03jCfB0K8I2G2vbfccX73RlqETUmacsdGHTSuqdbNRTgU5kB3
ua4vlR+nU3JvFCU7LIU3nxpn6E5x2ysV2jF680Bax7tTEzayQE/H/PPMBvUt6agV2Ens7r1ewduS
Uyj8/B9l37EcOZJt+StttUcPHBrPXvUCQGgGGdRiAyOZWS4gHMIhHF8/B1k1XWQwjDG1zCQZHq79
3nvEMBL6lhWMLyvFrAujNEsRUZ1j4nqvKV/K3BoA+h+8ENaQgj87UgdW5NR2kF6Ulpr2g6jMJ9sv
+aU/NMijlHVRbvthtNSy5MEINU2kll9I7QaxmU/DjeGkw763szRB6dxdEo1fTGtmW1HXzrVVw3Cp
XslpSlliNlORRUbgBq+E9CON/YG5m9p1+jfiSZIIIsgDKKHjZddXzoO28mGWogw0JA5cJ3ts5Lxh
pG6ImSDkDlDMrV1SQsg0bJ7zWvZ+wr2uvG8bDot3u6gkRAQa1V/SprOSmrTGEnZw9dYobOsaZoQW
NPhJ2qPOhYTb5RTY0BQy2+5W1I0+6MKvm6jTdbaVPbGTvgjIha58DflSocONDQqnhR1KgCcB+vYw
Mdfa42ZEnVcOdInt5nrAcvE+AjsDFA+rowlXsl932q1fUt8AmUe7VbAISdssirIc9c6EnVKdVNzz
1gWtpjXGGt9h1HYXux6YD2E+VXsltPESlJOjopwb4WUaMJ7CWUIgbOFq4PdF3oKCn/aV/Zxxc9h6
Bnxh8AKhh7Ko0ixCBsHYpTh9UAS0XZT6KA/EM2y3AO/JYLv84nqs3QaNRawk0HWfrozCq2+Ytke1
SnsY3QOdOdC9KR12yccxvaJ+AYJ604aGF7NMeXYsW3f6KULq2Umu8h6eGhk2bKSFMNPICoyuPCjN
hlgOnb9ztK90ZDSMZq86Q1oRGsOVvaSy5j+A6+37qJJ+CvR2zd217Xf1DlLqELbCU8isY7NRkNcA
cjAbI9U1DpyNRybuQlf2t/AMSHFUcBrjbnMuKlBKH6xxdA+4V+U8uymHGHtTy6WVdt6yVLWlrj2Y
Mb37Sg1ot0vFkIgx0xeQk9RQFyDZSnjmdAjtCRci5E3jkRkS0gq+uJmM0f6RpbRZjcqTQDSEbrdw
UuZshJt7lx6rjLcJeuORnwb+hbRL8ZMNPAcZpA8X0iXsEiadeuvbFPITQGFFgHlPi6YR/roKxgn1
JgO6yxLk20tYlXSXajIq4Oi4xbNI4GKHj7rfTGVsDKHhx6Y00hUNS5K4tlKXJYG6WcFTtpqUPSWm
I4eVwVsoNlstGX+EAw03XekVF0xR8oPlvrN0Lbtd2WAk/NEgybYPzcbapJ7Pd6Dq9Pf5gJOprvAj
NDv1V2FAq0haNRQRKjXtYOtr74KKvNtFgK9Ep3HrUwb4Jhs6ZwkWXz2LNMhNP0z5FROlXhasQ92Q
Tda1X2us2Dzzt95oNU/QojKiQqbZ0taTkwwQj41dHhprWwr71mSO986diugoV0WV9BZVUBXO0nYD
prK58Zjo12ZjDIe+FTaL4HLFn4BOoMsCYLfEodAJB5TUiTrLSpeCSpyHxMquHe2U934uzIObuuwu
HRB04dyk971uzKXDMY9lW4l4Mku1GFA+WmJL5gKW7wV5REWJGrh7Srxe2kwus85uLi1mdFuAnfu7
ghXFIs/qoopA7M0WFbPbhYW2VlNoNSTClnaTLtXGH/DLSmOfjVhIBg1j7nZO0gMv+uwBzCKiQjfN
DUY+2AHPMoD/j7D+ushdSAQ7Y10sFNf5E24GtRDVUPMY0GA3URPtLvq8hJ6Xw8INBZgtSXvXiDJS
8asRpfILMw/KJUTxrFu8BeSyM32+9EYJwsaojdjCC2CV4Sq5gJKJ9DDupbirK14nQ11a6z4EvDnw
Ug87nbUvTAfZGxdBHhlInq4M2hqLVtoQeS1woKiptfYDvAWTSlfwPRs8FMm7trwJUM9dF6NUSKDl
dEdTXURT6gHYYLdQw8A5c1WYrtzZQy3jwQBlPwgQU5Y6yFdFlr5mtSNiLszLvFIyEW6QLklfsZhV
jX9gwtVPSPU4d61ZFQuOGtqS6sFOUF1yoQUD4K0PEEsiMxag7ATVOSuvzGXTNuNBm5O1UA4HB70S
zQ0UpMTjMAzwj84FeRmBvXmzS7c49A5rI38a3EWDcdg7aqxjadvNO3RGycFvxj6hjRgeUAPwEulN
NFHOmB8Qebg7FAfayExBQ6Ydu1KeMVzjnsAO71qDJzWvp43hW+mulmN1IwEIX2IE+bIe22aTQULx
FaAEsYAwEMguA6bckSM06pTXH2Qhp5+hYu1SGGa/HN0Rb5o8yJeV7cAEy1Z5knud+6NClr6NBpzB
W255w6o2S/uitKuALCwoC15YfdUkLBvJAU+OyY2mLoRnnKMqEFXBcLu0PFOi3mrKZtspy33LBrO7
BkSWXAhVMliJOrTaONAwfdeDYd1aZqnjiY/syTIcf4HralgYod0kmRjqgzm1OFy4NhsKxjR0PfjU
1RAxtYP3wGwn3O3jsBLa63amqfirajPo1tGwvQ76tIt4hnwCGSCTOXmcrxnyVbuw8smyky0UcQY6
4W9D8hSUWb0HZcNZ1t5kXAxgS6ECmHXFi3BbF6TRXLc3xCh0FgVZz7p1WtdWfXBcockK+IgxTTLo
CiQVNHGBg/eooCvQa6wmyouAmYmtarteCEemMBLMxd7RRrqG+pb9xoppepmyytlVZEQdOoPPxUMl
vWzHtWAJmBPuAU+ucpdjX658B0Au4DuaxVBW1rJK3eAaOFAw6HNXY49PgNEt2NBUiZUyvW4ZhaQF
dO0XAy+GR4InUORiMUZl4IGuRCuyNNVQrlRrmivbacQaJH1zpeGOdZ9pWmN5UMgN1kN2rTLdR9yE
wkjfFl481F6Y5DKEXZLduzfa0h76o5zIR3kumbnuB1w4Xez5ab0yeUiiwhP+toVoVTK2Zr9TuuM/
auxCzzbapEirYWEqaLtRYTdLR3RuVAsouIA1SxbIf6U3qtBkTU23XY3AOC08l5Z75tXFVcupvzDd
vlkwOfqJUxcA9yAp6EW117OdE9LpIsxnjwJAgYJIj12xxhkULErOyKYoCrIJcrfEUUDLfiPzyl9l
DUEOeIQbWRIM3KV4hQDC5lsg3mQAhawnnHCrvDGrfVsG3UsYNgOPHHtqX5uJWO+G2dYQgB27Z9pK
vivdfNylnqZrtzanmyr3IRiTj0XU2KxflK7HN1BdTP8QIrVvoWGjgC0RrllFPfGb+2JMq6REvW7T
S5Jfmn5frYwc1hMDHQVsfyGhC0HYbKmnyVp1IyhbFWurDZLI9EpA97eNGmsicd61eEWGVp8MeVck
rpcOkMdX5tbvebcpSzHdpT7DueniXQzlHM8fl6Iuq9eMZmSTMpiGuzmcE33DUSsLYhFJ73cBXnE8
eyxM4WyhAUAfi2EIFkEop2JTQLxsixHFXSMMkec3RPKMR2kTssfBg3QNXCAJSCOVjVxKr+X0mGUm
NDYn216jyGs+6smCagEjO1ylxqqoQ2hvhl3bHSD4jquhNvsJasf6B8dr6irA4K3EiBs3atzGuGdm
OV2D6GO7UWcUGIQcIhwkrtJBvPjgHR2gx9A/1EhjRyPEo5YlktkrVwT+iz+lalciI1lvrF9Rqku0
tyiKMn9JnQpiquGUj/3CD0l1pZgqFjBQlBvQKsw1EpuQqulC/hOXQvUIUWP/spuoly1HbvuPcLez
Dv4EfRaQl0PyR8oDTAyuEytpasRiDFOxyHpZLashzB/rQUH3H7ZUQbWquMOrBOLJDUSbJ4hIjGY4
bWuXTWsmqbeqOU5gn1t+EZVWBfwV0L1Qfdaab0OIA7FIggOKJEdGk8muKfA/IYDGscMHZyORb3gz
7GBKYDWeXdU6SMso1BmYonit52s2P5PKcOKPOQ637VAPHNEtw2tPSVE9MzcV6yAN7QNhHBop9Wgs
x9xlsRF0fCdbRMA9TFj+KIRjJlCOzJPeCOS7h6LzRcga8JWogjA7ggAsCWLr/G7MRbazJIi9nUvd
HZANAWoxTqYWNqAgF7a24NKUKR9KHpWVhfshq5rrSo3+oW6Upa89WlfGknuguht1O1wR5WOfVy6U
HIFMkNuyR0wIYgKSDd2YQgCeijC7zKTSK8Vbp1wCSOgaV1UbELXtK4VArsrrdteTANhslwEZVUEg
20i7ccE8p9zApYxALztMk6mdUMXROPHTqZ/fhg69gDNo+jR12nciipsiaeRk3hqhaaxxuCHurMHA
6QIkbceW6EUmHL1zqiq48vF2XxsgPkFdLOf6EFAkUONc+e0KF8C4xDEsg8gMshGa5CFTADhaWF3b
sOLuocd2f8ATfXgyQunfNZ5fbHjvBu9NDm12atFx0eKFuEIyx4uGDmGio7l/SwfXWtehnx9Aywiv
+3DyIU8nkAS0sy5bjT71N1jKDkJPMsVuW4UJhch4JEeexwRRCY04IuEEKbI+UX4+HPSQQeNfwvbV
ihvHaV6BPaALxHNqa3gtVjYcNC598GDGOPBRkEUnBAVhV+EQol5qLYEWhz6s5fbDtdtDWw4bBPzz
LE/vUBor1wKZmJvSNfQqJ7VmkfbCaZ8GA/uRcodcKHihRbLvbxpuF8gmIdvf1no96ilA3skoQU3C
AdVK5Dty6e3NueoAX6kEgiwiKZVxR6GvHjkA/i7JAE+yqGlHsawrFxYFvaAXtVVay65EhEFqL2JO
Dqcc5JtW7oTLy5Whk/hua7xq1+ELUtO+XME8hVUJkk7dprBYs3WJqswEaQ+JrJ2DR3xiSUcLpMoG
ACibPhgXUzkFa1x/ZRnXvBEbU1VBsPWNMF9n1WhdCwouTWyasndWA24qY02RWLMTaY/5CqbFxtYG
GA36tzavmlgHxvhYAWn4Co10A7ZdofYvNNJBFyRrPRFZFUxqYKts9Q1yB32auD3tmlhC7jlLMhW6
+I88vEPsmF7DHx4pWmMYkOYQXhVZKrMQ7Ph8Q51QIWPs+/pJw7tRAoDrC7A3hNAsJr0/XnRCkYOl
0/zJsOEsFA1mzlpsh0LWa6sop+mKer6+DyUNhoWDQOitEby704U5ZYljDeoBFy5wVBwu1DdauOOD
1ekKKUPpFjLSzoSnMeyxZxy8UyNU6TW0AuPRq/KtEkxche3Y3il7SLEkvLp38DzL+xeGetyhaOth
Zxte826zwVj4hiU2ASnK1eBTPAlFQ9d9IfI98fGlI5w0RrdxK+bo2NDIKOiuTRc1KKbveNpna6MZ
swsiqXicDGy6yBDe8KObPPIgTJZOeNxyfmd2OJvHIp+Qlw5kCaUzyZAD4b13kUFLKTaUNC8QlmWw
gBbeaMaWV1Co00LNvl7YuaWfDKwHtUclSNfbrnfbYD2As2jiWtAB5qNOLb6qqERhL6uVapdGH3o1
iuq2khDLCQLWP8kM+pwPvjKwlgMwMzTyY0Wfr0wE6eKmdaDbfjt2nnYeC5rjJRKZtZY4iysKOlKk
edEH+4yx+nKg3HTW+Vj346ZTVGfbrCmcLgrRV+Pdrzozp1GLZAV95jariY9sHeINpIJG2/euTKew
+uvUHjv72unNIL0uOtwmtxPA4uQiNRFOJ4w2o4wECzhyV6mvoMRrAN5xEKg7AiATjAiXpYWluTUy
FPLBdSF+mzpRmYITcp/XfQ9fbQPBxyFVTeAtpFWxZtVOA8fHBqK1cF1YdhroOwj+TEgepCWuN6j/
lcGWDkHKYCad4ZBoAZknj3Acwot6Kuz0yXCgN3On+hZYk5Cqgj7mPSKBheaNt25xYEBVZ/SQjMfi
bJ0HPigsYisz/W7Rd8CoJKJ3GVvNr+kiKfK6QKyft0RGBNkV9YiweORAyQSNjW87UnyQCQ94DdEW
Jt3slgKXKq46UEDYNRInhr+14GxZbrB2Wr1Aiay+42ZmpIl0aq9ZdYSQdlt6aZ/v07JU01tdInX0
jALJPEfUHTvYJpmTMdQbXzTgWJZd6lrLAZ/MLgJkC7y9NSJkvLIrCPolVtWY0PusA5gxLVJr4BNS
FwTPDw2vl4mYt6FKi/KmRnqHLqVhq6fvqy3Hxfq54uqHIZSTCF6zUGn8XGrpYUTiOPlcCeX5vsHF
7/rGypC6RaJVrUgDRI6vz5XPv1bP0B4w/jAaAsPcPVb75qJhUBnQOFtR1hQxk6lckbRpzxlyn6o/
4mE5O9gAvv1F4lsg4eurtlNxN8j7PrAXZdDjjvCLH98P4sn+eBALgcwlCJrHsJQUWXDq4wUcU7/u
9nbVvSnWOKvvGzmCZ/8qigGv8d9GjnAotMDLJx9xIXUyjyTbp7XaVsrZKM+KJhw9XdMmZDgni/R1
CDFVH1o9AlY48JDMZItnQI8sDiufQIJZFME5/PeJAZzd10IPWr8Agh1TdLi0jc7RpImbwt/RSi6H
0o2+H75TBXkHsF4Qdk3gpAEj+rzSfSih252bt4BK9YmXbz0dVciwe1EIfsu4fofn2XtBDmyKsufu
lm3PyZ6cGEnIrELKCVhLAFKPsQ2ssHMlSNDEDt5Sc0pLsktaNOvvu3kMhMF+Br0VZzMYTwAWHxem
9ZAXBqo/bVz17iUv1bbz6eWAgk3E/Wr/fVsnViSI/+BHAOyDmvQxALeSprQtmFrE8CVw4jptIpze
Sy8HDaL395lXXBqecY+y0jkQ06mhnKVV0SrUcgBG/zyVmSqJ5aOsGiO06aLa9R76seGRLPLn73t4
ajRnCV7IgQGF80UQpZk01T0PcTo6xZZT+VApfdcW1qopnTMH8ammQsybA9CIDSeeI0SB6+bA4aZW
EwMhm4wY1JYb68C89Y3N9306Uc9HTpTMy2S2rDwmkzjOSPy8aruYQhksb9m6tF5RiNpQgy5Idk5K
8mu3AuAUwJHHNQqg4rEwP3NBPmr9vIsnxDQxZF3rbT0gHZFqmyWuYednTsmvS+NTe8eSroDnTdpR
GbTOigstLpHjwbPw+wE8CcP40KdfMjof4AmVCA3SMLSRuFf8pjmgcgc2kB9DaDWMBejkNDkntfH1
gES3wPEOYas14x+PVjyZwrLxIF4cA/24y8WwpgFdnOnWfAB+Rl2gjRm3CoLHHEEeHfWUD7jEJJ6H
RgF6QE5WkBxclt24dsZy11ljwqlKbCD+cJSIvelX101mPAjZnhnfk32dfRZwWBKgWo92giFshFmG
6GIhJbJHLIL6cfJ9X0+ukg9NHN2lDU2nFGZaUMbz+merCN4MheStVZ7z4/l6Qs5D+ndXjoZ0dCZg
GzSGFIqiQjvgsEyLvr9qvSHJsmdIA/SZf+aeOzV6AATPQug2jmbrqEkx4PpDBVPFJHuB++3aD9sz
W+xMC7b5+fT1OulzZEuxFhufJYXrX/VT0Mffz9A8A8eL8UM37KMF34x5V/stGkEpfYHoIWEwQPUt
QLnMl0FvCi7OLP9TU4W3u41bk0B08fgN1zUcVcQCMCeklQDpnKK6fFT8UQ1BDOkN2PSlcae8M3Sq
09C1D60eLcTWNtw2z1OFRwlBpTQOodAHCeU+9lfipvghUZIBYfr7oT21+D+g8o45vnU6NqXhoadu
Owf+AkJvfT4hpjkLNj51+H9oyT9aKSmKXhmylwpZI/txzNx1TsMt7tqd7IbN95061VRIXCx5JLsh
53S07N1sLJB6UAqmoijPKjdLiqEtIyWGp74NzsBUT+0A+FLA9dNDjPZFNG80684JkBVA8vpWsb0h
zhAIzn3+0arokFDqdIdbskgB7L3K6MP3g3VqBcBUGaohszLeFxWAzoN3MwJWFU/kHUqbsQDXWiCX
+H0rp3vxdyvzlH24JocQJY6yRSsMGXaUN6Iakdj3TZx4y8Ag5O8mjq4KpCuUIyZ8LLIHZbHsOiZM
AE0NnkZVabNrRhR7Dlxt/0MnYwRjiJc/NHw0Q8wcndDS6FvYNvfcCq5Fo4Yz43cC/Y1GXBB+UcgG
A/n4IkSKCQXgoUL4qiOyHDfZC0xCqsjXMUxlgGsNgdn78f2A/npIHJ+7H9s86hghAPkQpDQhpexs
Tahe6oVnreS1jJGXiNNbekij4Yf6CXzT1azDe1ahYm7gyxcAoBaWL/BP+OKJXXhwk2IV1n6/LC7z
d+XE2SLdQGEmMeJyPVuIuK91j4IquNjnngUnDxEoz832BlCgOw6ekEEkHGqBaHuARSm/bkJ7IZsq
Muxz19vJgx/cmf82dTTOltkrr0REGNPXMUG2Te+h2p/QvRMZ1yho0neUDpPv5/bkrv/Q5NERGXp5
XSE+VDHyfrGprhrzpcTN9n0j5OT8/d2Kc3TmT16fGumEVrx9n7QPaRAX1Up0C6BZi72Cm1sYAL0Q
E3tlBPG4stbezfff4MwkHnMmaD8YTZrhCwB9+9Y1WR2TRijU08MyRt3aXX7f3LHD23wUQMVy1rMC
HBM+CPOwfzjm+ABwZ9XiOkXO0Y0gnhMBJFniRKp+FH3D43aqaQI4FsqUKfMY0MzVOZmQEzNrIX+C
kBhodMSpRzNLPe2j6OupWNTXE7DEJbJD1tv3/TxxmqMNOPOFwJ5DGOToqIVGDhkaiJyBs4BHX3mP
AuOZpXOqF6BkIDmCPNBXsgsQcFNVU7gFjZDxWlr8AS1BbsTPm8X3XTndkIeLD70Bg/houLRjwNs2
H1Xsz5VOUPiuVBnCcLDvyJktd2rQwKuFoAJOMw9Zp89ro6nGyWBZr6DWToCgNSIj/fF9X06sdutj
C9bnFswyD1Q5txBycUdTMGUARj0QXLsRs80zL/+TA/ehO3ME+WGpM0vTxrFx3ZaNn5gaxQGkvLHZ
z8zPsVDDry2FSBfy2eAWgmI4f48P7cC2MFNFgdu1XyJL5y8n2IbWCSyXZleb88H1se7tl/bmQf7Q
Xjbp1nN6tAfAegL2ZsTlCMGtIhqrPhpNHYnpJR0ZytpQW1fnzG5PLpIPvT3aWTUBps520XrnPU/2
XZDdfb9EjvXa/uweRPQxkHNYf3w8cNTOLUCWcUItLET1TxPgaN3W5DGgnNZztwRethwTVISa1wyG
YEEy5zDK+FwO48TqAYQLb2YXXHqYoB2tHllKY1KkxKt2KDRMuuz7gdT7gjSv3/f3xHiCIIq6MNJN
gLgdXwCFBPnBAyQPRSJrW9TVFTC3Z6hw8wlx9EgBHM2EAAa6grPqaIFmlakNOaGJUD2W/YPXPBiK
RlP53tAegIUqytLizKY40Ss06f/iU+GWOe7VEOiMGwJNIoTdAwe+8ui5R8mJCXJssE+9uSFgKY8W
YpCpjBcORXJOiqgGYMVkHewSz1V/TjcDoU4PkwNdhaN14NpBbvatgaS72RUXPah+K14DwAFIN0/+
8VLAI5LMCXcQbL/IDZRhQVwBth+MG94q626szlz+J7vy4fOPTt9cZ7nnzesArkN4VzUZi3kqzSgf
86fve3LinIcm1lyKsaG5i738+Yhqm8GH38OIvH5gpZvKrjZVnoNp4mV/5HV4888bg6ApijEzyw2Z
pM+NORoYQK9EY6xfFeVFCUQnDD6TlJzZqaeG70M7x5kkGqSVWwKlFVMYNq27wbn10hGSzyRbf9+h
L5sH4leoAppQaJ9VPI5la1KXdFoNqGIp09zmmrCoh/PvmffL12sELaAagTc9UgNQJTnaP7h0jaKe
UEsNAAGstXoAP+Ha7AHjKuFxXwRR3i7tcCf1dA0iwu33XZw//NORhKMBQSk0lIgNwYvjmmo3+a4y
gfWeUSvFyjYgrtGpxBRkOxKbw9JoPHdcfDkEf7UI/RrIp4KZc7xKCtduAKeAq12Xh6vGGneAOYJ2
J/QfY+0ewgqJhZE7iCQp4Grfd/bLwoGfKyyHoU6OrY0s59FIC7s3O8/Oy5gbVTQCTWPYdz47V7v4
OqSzRLIPxXVow5nQjfi8DSYPFJShhb4YL+Bg3E3AXblvg80WLKuqSFhCx9936+syRYPQqLItJJag
WXh0MkovdcyiTiEJ1MNQBix6wE2IPLMXTowdGkGtFWEL6v3H5rHClNDPbtHINARZRMpxXyr3qe2b
x3/eGZC4cZfMItBfLL3LFFXlYPQhTkuslRLizQYF5Z83gQQ76p0myhZwdPw8QUXgVoBsQ32lagsU
OKvwtqyM/Mwd8uXk9UFOgm7wnBHAU+p4V7fAGNkNQ4huFBNZdEW3BdLrPg/zm7wjZ4STTswNjBXx
nkf+GVXw4y0VeKygCj488KBtd7UBNblMMKDEyn/czjwxkA6ePZYs5Jc+DxxwPIUF0hMUSnIH1nXm
YvKfnQAkwH86PzbkLObzAYlGjN7RPTIUfqCoa0MiDNxDcwwXMEA/cwN/3TJIEsFy+Zeo4ixq8bkn
smtzbZWwSWKVee+PIMv6QOR/342vyRooc8yxvfmL8v0lxFeGBtjRZnmc7pEjrw7FVizDuEtI/ctp
s4rhyXTmKPiaRwl81L/gfgWkAHLNx7kolmvueg1got4Evo5LE/BcoJSKvI0KmnVQNLFft0lomEkP
/LGwrpC8WrbOEM98EOpCQMf3N7VX0UgZ7Zn3wZccD74bim4zlgHpSQzL50GvubAaMIrqOGvlwQno
ZuxUs2KDNJfSsq+t+eVgQ77q+2n4ct/gTkVmDgp+GJGvrxIqUS4GSiqAfqy9tNfZalgaq2Z1Tvjo
y4pCM0jr/9KLdb9KVKUDK0qUJRt0AYZjUyYuiH0ufviyz+cNQeB/AvQEpBGOi/19VrWTFQoej2Ea
8d6JPJB0TGyUXyP2f97H/6E/5eHP67/9z//i3++y0jNZVx398z97/g7fGfmH+t/5z/77a5//6D9X
1c/yVjU/f6r9a3X8m5/+EJ//V/vJq3r99I9FqbjS193PRt/8bLtc/WoE33T+zf/fH/7r569PudPV
z99/e5ddqeZPo1yWv/31o82P339DpefD4pk//68fXr4W+Lv9q5ZK/fzyFz9fW/X7b477byTsMLcm
HmwAQFjWb/8afv71E4CDUAP04NuFV7aLy6CUjWK//2YQ69/eLI75S30Bl/OsUNvK7s+f2f+eVcAs
AOkIkmRYO7/9v75/mqW/Z+1fZVccJAA47e+/2Z+XB+5lCx6nuDIRrCOph3fd5/1FfEPWkoF8A6ra
0q0f3TKDjE3tbwKZrVWfAWAf6pt+yB8EuIsACsYqqydwpwZoYDwPBXj+oFFHg+FtuxpvTthYglqu
bbW0EGyhgrbFPUMiUqO4Xt5DpgAyu1nxB9PiGuW8C6cVOx5U19K/Bkv8/cNE/NXZT537fHjMnYOS
KQI/4PJ+Ge3NP/+QbFFpDte8dAiijuh1bx7gu5fg2XPBuLhOS5CZJyueEjjbJCWFg2vzoul0y4z6
rsiqLThX98bgr8cuTQqWryDZegFZZpUeyAgOdgD3ukysGvc2tHYgjscqX3LYrtnMSmwzB+ayPbSd
3GoVJigvAzT8B5fen7vu06b72MPP59RfHYRyJNwU/FmRCKvrYwdRfqIUHJkAANQGqgX8wLS/8fxu
r+1wW3JnBYWDwzieBRsc5Xn+bBgQM5zIMKhFwHN0LKe9Q6p2rELQQh4kuNVElTsgUHfDCPPh/mGa
38tOG0sJP9CphSiLuTMLCn1GtmKBG1lDs7VyEgfd5eD0SVbffj/z3pz6/ztE+ev7AbQFfzNsPiD9
Pg/MGPp4rAERH0lgd912fKpLvSrM7YAaqqv1xejbu9EbL82xAEydLVFl2PtttjKbH1ZPVrqnCzmq
reiecpuuwdddddLbDHb3lKn6yaX8Gr2aUqOJmJmuK2RkhL0B1yryK/uu1uEldEth3dJFpFLPVgd4
vu7Gbc2MRwI9HgiDrKwWQOkCamqtA40LfzdaUEm/mMDtMi9lZd8gvgT2krIlQpNXixePTVFcgTAL
9Kq/VAWYD8ZwiULLlcmfvx88x/98L/05enAXIzi15mLg8aVrBoUxldkQAhJTX0KS5dpn2PfMB167
21tE7pTz1pnOtdHzeyss3wVLX0LtPNGhvyI0tmV1V5js3jWXrjttJtNPJgbCR2a9KcrWluJxA/qr
aUORwXNespaseLsMcmedwkolZ10EHYQFDdylgpkrSg47Z+SLHMIcymN3JkkKWAV0rQAqhCZVON0x
r38VGbvvSbFz3KQdffjnDe3aMkCCEeDCo3By50mxKaFbkpvGc9AFUDJ4C4ciaYi/l6zfg7C8MA13
2YrqEmD/bevx2+z/Undmy5EqWZd+Iq9mcHC4ZYpBEaF5SN1gGh2cGceZnr4XeU5XpVD+GXX6qtus
7JiVWUoIcHzYe631Yagi825jHTTOtrZWH1xagvac7Ar+g/AUsgbjlMX1VYxrwEVnv1ut7VvuDBsS
6MEC0RuUBV2sn7RB7ZCFsXOBhUMkhNKsS0erNk6W7W3R72zEnQhbf0WSH/4/HBnTuGUlnAQa2dTy
OAzqMpU2eKBwEz+xtr+QSRVVIjn2utwMnTzKWfNNYfuIwww6S/hOXB2Ai74oibvpOA3pXEWRcGE8
1mskzTb7RJcoNzfByMCtSd1tUxUXTjpdCtiZHUg0uEIbttN3H+g4HU3RnlIqNkMCGz7spl4H7TFJ
nRejiV9czyzLY8fSa4Jwk9EoHpXpXAh0bCXMSUlVoSpgI/5AP1SNc5GPJDTjbNOXQ1hwBKoMQ5jn
ckvi6hKqsPumzQI3P4y92hcJlBWi2Q6ch5ya0UehqiuhWdHcsR1yHB+EzT9LxbZxfkNrK/L0wbkz
+uoqttpbMVLQ4utbZoMlbdIN61F67i3tOgaoEntJZKCId9bbuwTzD3OzEM2Bu86mj61+z2t6XVja
hs/OJhuTdzivN9OkR4i+RY+oOMxgKXhQV941jXUS7YhzwHio5+ydsOZpHuNwBidtWmZdJkGdY7te
Pipqn2isjohGeZZGfVVNxcEd+cnQ/KziO/FUh7qOMYJ0GcOEJx+B5u4gPNFR2MvxxbMGL1QnIWIx
bm1E7LTzZirsk8CGnM7FQSf3tQP3Tufc0TZ97eLytpkBtG6tTVZOD7k0pIfHG1FlbuOqCAkZA4mM
G6Q9PHQT3VZN8UqY5qFfhg+xuc3MPITJ/dWgzXWRkC00SXejm76KWPOAsge7QLxqwj7BM9GgAv2C
xJu72oYg3SKhNenXbYOkDNeSJ55AK2G3297BPIz4B7/Okw2CfW5bx4QXJd7PdnbfvwwK4xECBL9s
WDi6WaDyxINj57Q4HWb3026aD5wjb5tyeCjJrMFiSzBwsa46o8B3eweXx81wYWfkdUzxclt6jQPa
QeXDUSbsZLXNrSzoQ/sBUQ9AtYhR8YYL7pxghXp0Uvc6E12QJh2KIIXXA47p5WXzVKXJewIEDYwp
2b2wWhWxot/GrL4YLOeOmymqT2YWVMjy5zHbIr3jKpdD2IJS26f5c5XkB7uyTkXqyczatWV1ayqc
sbmhPWRTfFe4xkbL603F6h2hygkYhUuuXrYSFPssMRsATBvap5O1WZTI8jVuoTXCtiWdmzKAa9nw
k9y5gMh3Iec5JAQWkAMRFQDEhfwdRmEOUo2nzTBlJXqoOfktohLgk0FmgzTotaGxU2WIT2h3I622
70ZpeF1tvSJnYTeAGA6Do2/MpemJjOy1nOyNETOMAw+xnwa6FA8oZm2UM2yrUvM4EpmIeTOjiSYY
IovBoavi3jfb+janj5KJwzi3R7gzL4YqDxDZu49BP+/T7gHWpa3F+52hp49o21z2yuXgAQPtSlHi
G53HqYw/KWIsOtZAJqEfZcxDcRz16qbmTWho7eQVL3aaY7tKLvWpuoOEPIRD7AJaCuFNuhUMTnpq
zSycZzCDehgXEUGXDsi8atAPSNJrLe39Mf+BCs927PCNGdoeuQm+qQmk1fVb+HID28qvl0xkneLR
6spvpH6wiuRYp862j7Ndamxi1CZtV+xUPW9IPN4ZuX0VqwKWtrNCgK/lwr8XaPS1YDJw0EJxVhvb
AlFkiOvrXQ/pJMB0PzjDEhZyWZoTSnlwC481xHYLE5d7Gkg+Dvyu3TXVXgdyR2Xi1xznmf/17wPX
l3PFv49169PfXVXgf+sD3ZeD4H93QNx8VMvRSq5/1f+TZ0O8GTyovzbsvzkb5unXgyH++d8Hw3+h
mAyF9bJBBf8IrY//czBcTn/o9iHHULdQX4eDEG/375OhYS2HPw2AhqV2i2RV/NTfB0Nd+xc2E2gF
QCqIwyGO+v/kXPhXjOkvO2gNVQMUO4GFRCKoxVDA+7qDdqDr5SqTEZWjZm1VpWPhLixE7l41LHX5
TezWhXbD7GSW4YAsquoduzFewspMxuTaHGuDHXtrsNrdbEHR/Qz3VeleDy66MAEb4h5+N8NRW+T6
Z+6+7ZEoEtl8hoZn6Csk+pqAHtZPmUkSean3dGqU3+G8AcKu0+hW9u4Mo92g4NTZKabsGcSDLILd
fkgfraxBBEKVSx5fcMTOaTexyufqh161YB2WrsjsO7hMJd+wJn4YMn3cdDIuI1SXX+EglnEwOtWU
nYA6yKdPyKoq5JFMMPMN2xH+PRPhQrXZ6+EwM4EMyNgkI43yGmeAiw7Je/KZEkGAidTmmjyN8G7C
xg6b3Qw2YaOKNIeLtzD1H5XEyfvJLGgFIT+bUud+sjXenwpaqOyg4jJHYtVETX7lZO6ob+KaCvNR
4UQ6m37BjUTglCU6IKOajpmvBfz2dFtYXJUv8Au400FVKOo9VEv4z0WW5G3+zESlT7e9s6S3eHps
Zzh9NC5Hh7xk3E1TL4VpSf/oEEtQaN6E6LD2hDAMbUmBqHPT4L6mQy3RbcyZmY3pVVKfM3MrGcIG
ZiimRabtam1MjTdki7CG+w5W6WY3N0hNvpxNmoFolGLf1cHCamIH4/VtX5X9RjpuXMEG7HRdZXpl
yerSU7MRszYye5VhYVRIfQ7FXCh0jGHNHLq7flSZdkIVTxgNlnvpZO+m4vBaelJzU4RxmFPllpFj
pkjncofabj0rVbrbI2nCFHyaD3NlYSB7TU6T2ECiTFYhwrGw5upKawxh7WhnGcl+QAbIfFfULDNf
x65BkyagUABrSFxxk7K9MqusKS9JBajPY9wys7xuTBedMDWo3NnpY4W/2usmNma3ljH09Y3q3JZF
Q4cQsyqYXXcwj1qqJdbBhtmjq7EyD1N/2cK5PZ4YrLJ1GOul3X9m3DDJQWmJSC2Qi4ipUh3rfqXS
SbYRVNbVJNSmTAjVFYp8CEex+ZMCrVLnV4lCuIM8mGpCCRvnszRNYt1ByAjRu+ESCYtFyWbfdAR0
PEGDvJZEu4VkxpDauJtA7IbJO7bFtKuLeuKvaNDZ2PHBNj3BWYZM+HZrIylpN4gZ6TrekKEG0HZO
HQ3MbRX1HbyV8cWhPYIfDZppiMc3lXKXNLuWDtepXmCABAONkaEwSVjKTa8eq7bCzUy1GeYTcdhH
Thz0oFtEXxa3egF/XevZs5lob0jPqNxNnudZ/smZ07hPtQ7z9GefOhq5ZBPPoDpBUkBxtNEczK6I
RYiJwIM61Y1Xp2k66zjFLVeXUHIw516JPjfvaD8a44AUerMtA1c4NTmO2AmKW0IqDBZn7MGPRhrL
oL2nDUIBsBBXmegRUZrWaWDHmIKOWUrNPtS1XBdHZAHoZGPGCHdCBkVRI3lmgNt9p3rsJYIZnTiw
Hkq0SqYhsKqUb8rCltt5LkXd+4RMVN6UM8HpxOhaMj06Uk8dhGcokT+iejc4t0LSGjuTxi7IdMB8
p/UpDtMELA4A/fT+Rh9gwD+xQnPULhMWToyTi4kXIVZMtS8mL21yQYAf0ouAdQUlR4PImR3MAYkE
W5iKY3ZVIOw+v2oTWYjUE4Os+XUiVc/eBzH18b2TVG6zMdzRciLNmA17m4ncAW6tonkX8pyUA+4K
bNETPpCp2CmzBg/CF4A7D35nmhV/srShLRH1MiDmXUf063TF8mYUFwS5FthG28OQPeuzZEiP4qlV
yctelCrFHlOBxViyVoBiByGOdTnaeVH5OGLi4CaXV6+GnO8RX1Mi1QaBc455pHbfWPvcMufuIp8l
PNrEMmt2OcWM823dlymmbYTukXE/gIuWhf98w/Tf7Yb+/yuXo0j5hy0RPty3t+rrrgg/8deuiOjL
/gYuT4gzIdlZ1OH/2Raxf6GEjmM48ujQIkNt79/bItP6Fyrr0KqgVQ+l5c9y39/bIkP7F5qBDkQK
aEIvrEnzn2yLVnJBVDpRjMfxCVqVpZ+N/dnXXdGgjULjpvYqQz2yfX0rMt++gtANrGFuhOdk1CuZ
x9+Xg84D/QEGk+1a1AkfbwaF2/zKEMGc+Its29gVO5RWLs5BFlYOgKW1jVzRpYyMhhvkUusGd6oj
+MGu01cERwZzIP0sgwoe4vdAD9vr8sjef3nrv6nN//Z67tKSWnoPeOmrCjKNWWyIlL2Yl+mpP6BU
7Hdb9jxFc5iH5VmGxPcXB8YoCpmLiQav7VsfMZ5y5CHbLV7cFCLHIco7oCD70I6gGN9Y525uOX/9
snnGw8TVgILBzh7yHLRUvw6TEaVOADfbV7VH1SPKwsXSILFPOcV3baj7HITR8jm/t0/67s+PFV/O
+sKw2kAgjv+iG75mLqAhbSeoj7zSDQd4eOlb0uh83/L7uKR4dchyQFfLphBdrF6ebJBUpcXzq7ZP
t8iSDBCBvsE4ef4vmtNLC2P1KL9catXiGAUvclDQX/Mdyh1oPvlxkMKyVobS8fg/ZCnjs15E4YiK
MFwKxQocoV9fXInChJaw4aNAQvMc37lZ7LHxHykivl9jfbICL7woqwlJvJdUv1TDRc3v/jwKlt/w
6zP7eRc4H8LAu3T112oiNIEqZqX6R8xuLWs7Nc/cxkFluvnzVVatw7+e1S9XWd2HJSckUZnaB+Ja
AsvdUeNEO+dMg0s/d5GlEvJLC8+c2qHOcSvGRo+MUEQlUtGGa2M3RRDIJF6C4k6zAV/kbDT8etz9
fIbw40PnBpnot6lXQ0wdVbX+IXbdbrAC5wrT05Ht6XaSfoyo9TM3+pv7xDUcuCpADFr8HV/vE6Zg
7MVN/YPaTwz5cFoGk0B1jkr0fVwAn/OTlAJOAr7g1UUG5C+2KIN+1uhqjg+KIoFPsOD6nw6LZZLF
hG5gqjXoGrCYMYVdqGF86khh1obb2kTs4Zhs/3yRb/M5ah3gPLgWDK1Ytsx1A3JEtofAC3rro3Jn
hItvS/shsXhUEaxq1plZddUPw0gHc4ua0OfBHoea2+q5iWEeBB+nN8Q7eZlAdu6Z379S/SxTwtcL
rD6l0UqUpvXTm7bp2wAtcyz1fJ/5iD9ug+rKgDP37Nbi2/jGarjsZdDyRxkR2qmvA66Q3RyX7fRB
ttkJfaqtHRi3U6QFRRT7Z512y3r3ZUL6eTFYeUBU0qE4WK2HE/rACdIQP/ODuEtBjfq5s4jEyfRF
mAbnJo2VsxCPc3W51ftK1GQTUfNPbZ/heBABoLpPr1/p7MsNCXu/2rmfTeTA/7xv79s9Cc4pqtar
8Pr6q0lL04AimnG7y9xR7DNwr1Hi2rAzo+bbqFzd5bIJ+WVqtNBtohPustZdz67vYuSVnfnIlmV8
9doMRrHQAwqE0936tbncSlwk6H92iLFBsra5RVB+xPYQemXnB+RvbgfJUFhPIGaA+G09b+BEa9dj
wT8H39lMYeKr43ixfALIQj+U1+eX+pXs7eco+XLB1RfQNp2L+Ny/Lwj289X0HO/bS3mfbZpg/qyl
14AwcEz2ue/enXmyywhcP9lfb3Y1QrOsARqg5J/WZWBgD7V8EW/xrQIdvQi2pX9udVk5B7/f62qC
QaJS41YYK9O+3YEfs503wwFHluCcMH0Z2X+6r9XI74akqg3OP+dhQBrqLneVN6c7bf5srHOj83df
+Zf3txr/o2iaieAZDq3HAeIK5E19iXieyzyIAyTtRzDvxp6EpfZ6fEAnNTzv5vq2ngLx/utbXOaB
X77AMe6ZhhzmT4oWH8tuej3zYrAFzfL1z8NlUYn96bGuna52XP81f+L08oncBoiuEEG0R/7uRkVT
G/j207CrX2KviniEXPFjHJ6bU386cv7wZtfq10l0kzVgTssekDLpgWmMNUoEwMxcuyEIMZ66sx/T
s/vxM+OJLg/mlyfM2ziFWpp8QHsGI/pQP4IGhN5wtUdK9j4p/5ko+ttnsg7uctQ8qQKfSS+eq+5B
ufscq8SZd/m7SRU7PRfdFfDgjfURw06S2VrmObpBXWwGd2J5le1VHiQR89M7d9/f1LD/edWuuaMH
utUuzsWDfTu+YX3CuP3Pn7CaDYyY5/Zsm58U1nadJ5eJxreZeYJgBT49ZNCDPAEQRQYOsZY9/fn2
v53719dezRAsR7NJxzcjw+6Qm1AMo6iR+dAc5p71Ys8Bj84N3d/Ptf+529U8USCaGRk/9NMAZVxa
twRs3dR6OXNb5y6ymgpMEOlH7jTvdeDeGsVFuWORiBAjkKJo7iXY6BhednluX/o/TIH/vrWf0/4v
n0eMMm+HUMhPcaCY2C3kJYAW32/pFd/xK3eP5IbHk77XgoUULy+qc5EyZ4byz3H2y+X7opOQN2pv
gw+pki89ec9CfS+29cY+44I883h/Hgd+udI0aqBHCP7ZTbd1+iPFN1OLM5f4H2a4/zzM1SYVWXmp
NeHDlGH1Inpfc4Jqb15k3IciIDQiI9lABU8v3F17tjy11lMuO1bYVS0YIZG8hQLc6qvQS8RvmNiL
9JG4KnX4qb0irDYukr6KQ7Nzou7efNC2attEtX9+Hft+msKuaznJI6UFOlL8NV+n2dbIlTFR9rGU
Nc2g2bSP2QG9izCLEHP+/udP5Tev0l0wrjDn4hAKdfPXa1luZ4yNND60+TjLu7J9ZdP1n6/w/Thl
wTCLBworA8y534ixVsdbIpn+oV9OLCgg+Qv4Hiakk4GY22v2OdyWG/1sGsX3NfrrRVfbydhRzQR/
z4fcJ7t2h9bjbrxZMkSAJDy/Wf7+EJeLIUt1EfYvvrGvD9HMnI4lrv7BbinywXMvzj1QniJ+z+7J
c3bVgO2EbIbNuVPj8m6+bgKWfAH9Z4EeCoH1JgCAo1YgZf1F7PhW/2mL+G/Ki8uT+vUqCyoTuQuw
waCSiZL/6mMAGgCtO6P7KKR4dYHHggqKnfM4rx/gz2vgOKppyDRYDFBfH2BSNCRNZf/hYOuWandZ
Y4S9+vHncXjuGqtlVqC/UZh9/9GNt9S46J3bbjhzhW/lsfVtrB6V3rRIQB7VzyqVVVw7dgScjU93
KgAzEYS9TW4/ni/Krve966uuVtS0RNK0StVHzl+YdkA2tweqeqqHf358Z29uNVNAM+GOzBo++ohv
uYWvOA4gtM421OtDuTNHRAeoLU/8P1/2zFtbO4WRe2y0btl/JCM2ZBwi7bjcckTq//OrIDoAjjLY
nm3U/L6Ov9IoM3vAvRVt57WIrebUo/H/zegAo1JDNwc2eyjzvl6EyDapRTp+dEHc3fD6FGM9i3cs
ZMc832fZffzzVHTusOkY6w9Yh0tySVNElwyGI9jKvl53Rou9Gyf+kuWTO11kbWwkxzw2KxeivgqW
hQe3F1YdWEvIemzuarsY8+mJsl6onZMVFggupqjJmyq5092JwST4yaJ2M+LuOqvgE/cKs2SLzqGR
bvPIjazKTRo0Ctal4UJURBulE/RDqVfkJjNbWjV+A8AvIq1AjWj1IgKScG76qM3KpL1UbZnKu7ao
mwcw3cb0RwV5Y3dbubnMw6ko+/i5cRtL31MrQSQW2MS9sRkRKw5eZlU5MIVktlkB11ETy2/0Jkbe
L/y8Y1SZujykNtQpwdRTuEc4S0kRsZ6YO7dDI97D38qPDU3y8agZNawqju2oZFsMy8NyKqfON3iG
8UIELwEn0dziES0eCQFsO8XPrTO3LyAG8RdRDKoBBnvMj1SDNxxcx3z40YC1Y/pD3Zh7iuh4GViy
bKI8p0A2WRSZ4h5exKB70pnBse5g79vnkP+AgZOk20yvynif9bVgkUunjGxh31ykOdCPn8AcctJN
0XfAtHTKTfYl/NnYxfeQ1mwMG5DTsJ061FMg0LqfdL28MQvQuCzUvgkuPUKBHZs1vDEEXYQ+gfEC
NIHLFLhwAaYPmUZX+GVXoZCMP2ZO7Fs2QSZOwZgYWyogqIID/VGkedt6xjwmYZlk8M1SOAR1L2Ol
bXJEExWTCpOW0DowoTEq/TYRJgyMyOm5obyZ04cY+uk+rPkCfjFAT5K7Cr7Y6yYxWI50xqzJAocq
+Q4VbHFL09L5sFmFl5mjVWp7XKkp9cbOEa9Kn8ldT6bkrcAH/1YinTgOR8bmLrALTU99UWMse72m
Id59GHSyVyMeCuwiUD7v01jUSESHSRqag5LkLr3Ne8TS1F5hpPCJdGbRGgdopJK0AyWJ6BbYRHkC
T3XRNPG7wQByvFIgWrpXxTCPYI4ZVU/iwR+JI/ttA4yksSFJkRVbeEsnUDUavY0PHauycgcBGKhk
HKrl8l3Ftf6DJpne3CI5ZdBBmHIlAe6lhiWk9WuwHqXHZV8YgW4msR1qbDaqSzmCjng56h24DlOJ
zOTPGIJ9I0gz5NYfWjCiTA8Zg4x5TWqmXVgDZGME2DG1QBIhgwGUQOBLbHWVVCnRQ3yZE7sSJLGS
p1aC4Ykc61JDB6aAvAXkyFJYYDrZUMG+WrmYP3QJ3uwOQfId6H6Tgl/LdNpYzV6rxyjJtPVUGVsQ
4kEbpPoI2GyJSN3yJOnCqIpTaFKe+tqW9fPodO4YQOrFnAgfo6yixqQEnwdwFqlfKKu9IoJzkAsx
KdAL1LR4DZGINr7VAvlL1zEsU+/SMGoQB2cQUUBX6RXMDZifVfdjnrWFRmvxLmnuTKPsrcfcbSR4
TGbW43joyFgCLBonpL4xwd0oN4bDbVPgA4jNCbYNlTfWXVoOGQSPpAWlyzMJGTD2oWXSb2BbbyS0
yUjvhawfCfyXKUxq2TaByTsJkGeaWhfDbNT3fVtAbNeQHvECMXGlhQj0Emp6K12wkSnj7ZEzEH39
jMw1FPk1cRa2kq1aAyI6JJTClKMKFPjyMkf1KS6LCZ6FvlZPM6L2RQrDS94PwBCPdIQ8p+MGec9a
WlaePY2VBaFy15EZrI0yu6zzDlZwHWrmxPaUyxDi6MncJvmFCRCDZ84cNzlDJ1qmJfKfGP5VjxHm
SW7viapPsz3ex3F5UpzdAgcEPF2sX9dmUYa81lDRGO0UGnb9BmnYh8SoNM8yyF3Zj/FGmwznMHAH
3alBF5vRoFtkBh0cENtuQf3cgBj5ig3458BivEy7gRkqF/1Bdwns/+iIe7mpVzsBlaRHxwFIlxps
vUhKhpy93j24+BxvSNvcMx34NGkBB1NG87QQGq09YKeXzFL3NYFHBM6QDMEFNtB20NE3fYIk4mW9
dOpTapoQYxQtIq3dLqpUhXWvif2koDnwItUGalL8PDNfxqn7IXX61CtUzkHgAA/DRK9ccy8nwivQ
EEntxYOGDynmH4BIXak6D8hYvWI5gIQ9tbzRgC6cwkWwdRCxuzOgOGtUDPoIOgD7ecnIx6oJjUsx
7xXs6a9608UnQZP5NoOENnDs4UFZ4oo0WIVcSBwjAqCUN7rQ/A1mZ4UFfJcYfo3hQYDbhLyyH4TC
Oq8AWdXVqVb2TkuL2YdkkAMBm8MxBP3nh7sEebYZ0Tcaa8DPBF+OBI45ZU9y0PJ9z8ofcSx5s0ks
Ue+Jk4F7VrVO0KpmX7ht/17Nghw62hgXqZ7ZmLwySXfoUKU7x1UFogIc3B+SRTTkIqZuftcPAt1d
FuuAL5W0ba9nVSNJD7oy7gK8ko27ZR3DtwKUrC672h+mBTkskgVBDAtb5YFNPT2X44gEGJokntUy
SDitGPqWOBkuULCeD1MOhTLNAUWGnBM05xS2D+j5PcB24fbBrsVLCsG8nmc0IK1ZBa4D4JBoS+fJ
AnkFhc/6xrUSovkNaQVIRDG/F1A/AxxoEYtGdgM+0q50u1KGAhhoTEdIqB08u0CAhYYMHzMbXzsd
mmAYVSbsQ72yBx2yHBCybKpM7I3EYXvwOhJ4uVy4k4CIdPDTi2wbmnaYmuwqO8mphDt4dF8Mu+hv
LC7u5y59tSe1GS0SjMq57nQZlqON22dHVHK3iXbX2EOUs3hfVnB/5BIzmYyZhxCgG8VcrGEqw3YF
qouKgvuK6qkWcnBXRjN74QO+oHJaxoOg73OLeATX4jvSIB2QgNBbIC5lW9f6EMgk/wHa3Q5tz+I0
2MUG4sMM3FfGQ+WwgNdYBg3ouCvjhSq39jVa++C2G+HkiK3qm9PYAHdjIowtN/BMBwZ9AWkQ8EWc
57jSQeTp4zBV8+glnQHatwptCAwfdStvIDqU2Pylk+tbg3mAQfcRYYMHhczYcAJNCpE5YHJleqL5
RLRZaMrhCtiEEnBlcoKlcgOvaOu1nWtUfqYZlR0WaV/vMPPir0kL8ABTHcCpljWfA9ifvjPl7ujZ
pVP4ucMnzacVaIaAdLC9nsidEtVN7qbtO2ipDXLx6+To9OYT0Efz5CFNnD0JfCl+12hIrSTOQzX1
IsytlIepIHInB/KmYdPtjdhgfOR2WdAN7jTHLnqAqohUx7KOD7Ysg67NjylC0vyiVDfWqIfQ6F8a
ioKVbhcWOMHzFRKKQHIdUhqJmlo7IVJ+xXRSvo0UyeQAV8FFTMBBHzX2AGOeDWKb2gmsxT6U3AWe
AxKvOl3jF1bMqk2Dje0OfZH3flL5M/6wLVbU12nBysy8K2K8mhydROBS/DhtLlIwVL1SYm5pe+PT
InbplXwoPKpLez8XeGdZ3yz361usi/LC3JgttjoQbOeL6N3yuDbrnhsrkPlGA3R3YIg8JBQglLd7
xAQN+nZTl0E6dQo2rlqEKIumO33SZJgsJNwKICea4cASO/VbjWgoz9ZnlPjSTuInK9PXnaHaaI41
BiOFK87AfAMksLbVRWpvKkcrrlK7yx5MvWGNT92CAZCXfKRkzgO4wspAIRJ0Uw8x1A9N1vGtGQPi
k6R1/dgndX81VwZgRSOSlw1vzCW7Lxqnv8SsVF81WSlOFQxsp9GKyRYwbQ5bKMmKO90q3Y0QsvW1
dFCRrVfaPUFC/yaFCnkDMbgxY/eb9xGB2yqiLZJ02YzJ0m2RVgLtYu+nI02igiGRchplH/SwIjoS
/Tp30OCDa8lToiPPeJK9lw0OWLiEZWHLjCTo6vHWrfKLsh3uEpgFQiqrZAvVups/Af6XA7mkSOel
HKkltJZc7mGP0MFozXtTnUYjbl/SOF+mgkTaPlBJjadpseFXVIwDzpB5m3wgHifrrkrIwq+TkcI3
Bw7h9FbOdfFuVZZV+4aq2p8TMAVwATtm7MaxJXczGzgw/FuPwO/h+nZadYAD1m76LpJOdPtBkoYf
6trAWYMA90YxYl1cu3R06LCgPCcGfhfsNXlyT5IW0K80AW6a8EFIHGk47NHAgsXsUcOLLA9WnFjD
vZSOk1YBWuQGlgLotQtjBydzasxRVlBzKJHNgu3sftBnKzngvSO+Af4VRIqoGG7ji9adJmPPtQxg
GkxmtcTAo2MCkKpXNZKMB9KYaT56UwKpBipGOJShrCgT1+DgVyPGNAFRrHOxnTSJY23BfG7otrZU
WVyAeIccOQ8QSSBoM6cRkMemHc4CHkw5NClg5MtZ/97rfYMmD/ZxAnbfXFTljQEx/nMTQy8fwNkh
2BtnPS3zDbDOFo39ttV6/oENu0Y+cfywWnhjtWIej3kaI7SogAJNw9xfmwOM0/N4miE+GbwKve7M
L3KDxx4KmQi8j0fkLVW+GEhMb9uGIxYA+uMi2bFsrsZjiw08uzVALovB/KXwwUCJoASS9coMinIy
Ef3YaBLIaML6jGq+aGck/KH10TfwPtKEXNdg1YrDMEGsGPZskPIBflcCEw0bRrnBYq7gZYznAkQ2
F0zSMSA2Dg87HUyG/HNcPC58mWPd4RUANThPG2bx9x50BXqupva9Sv21NLMq3SnFCTCq5cuissBx
oY7Gber34fjQ3yThOVHx7+pAP/PaYGODnHtdZGVV3go1q+dmyv3eGvEdbv5cRftWIlwqTQgqZEDM
LGEU38poBTw1fW88o3PyVh/SG+ojDyhKN3iJ4MuyDY2y6Fxqz/euG8BHiBZxHORauSYOg1/LW269
eOKo+dw+8ZMZgU5428aBe5ovCOQqY9idGKohvuVrXgppET061Zm3uK6/AjO2tDYg3UIBERiUVfUf
taWCFZl4KZObIfmIjXeSz4E7x2eEqt/bQqvrrFoatGjGuceNLprw5cmKwAlkpEVQL2/OZcV9b0rj
YlDtQTGBzvj3YmUWk6YE6uAl32nhdJ8g9Qpnrgpid7IDEOPP42Zd410eIMWHwFBbWJTMqwKlFtca
+OPNSxWrULS9V4l8Dw/UPx6dq8usBorIDBw5WvWiV8d8Z0X5/2bvvJbrNro0+i5zDxdyuEU4iVEk
RR7qBkVREnLOePpZkO0xicPh+X07NeVyOUhUIzS6e+/97fVt2iflznopjhLW7EyQpSx7Lvv64eyE
KURsqiFWBlX3fnaCreHE13Z84QNKdxy/aYDEz+T7UsUcPfqFKUltd4Nt/Sg7V9Gcs1Xhjx4uAnQZ
IBsgthPx+xA0iZ73w4t6lYKZb+z5UnfSG9/NL9hT9RvF6SQ7PnS7z1/pynQN7QZrDKU+iqhLe8gJ
UpYmxLnEgf7lt/R9tPsL9Yd113PqwzLZSX+Rv9mLbugJKl5QNpmAyXLPXMHpZ2miSoUbxrNH5njS
rRGXWSNz4y1NqrqrouK8Lg7wTDNbuUsup+oqul0Ej8JZM4HTZRA6JZVUcsOQ0rDaWstkkrbMw9Tg
nS+F+NDJb3B4dKHRoMqX7dJJr/710r4acbUE1Ylh9YWUv3bDnZAfGiE/I5M5reGuBlitPWk0k6ic
jZel+JN4+Q2uihfa3bCRnNou7mGkFE9nXt/JvEXwv3wywBCRxBriqlyHLCcOx17lIUJowVoYFgxy
0aGkRdQRrhZpsfikE7CecWA5XWUBeTFn6IQxZUBt62mDNlYtBzV/bTx/297EG98tvf6Xzs5l7MV/
LXJgMJXxkJpTOv6z7fuNkAImUU5QVL8mj+Gluu0vLQqGoVs+SXfKttoTCNwu2PPxXCXq5NhBo4is
UrNWqRahL1hNF1mQC2KG5lW7mbzfyrGNutdvTJtNcqeceaCn7/H9WKuZE6VxmlVy89rEtU2lxoXy
QILgXAH55Jsj98D7ory2FKpZeFYVPAWTQy2Sm5/B+M26mV3JJuZxxNs8dMTUGSSaiySvPFuBP5kt
v4eFbIZgQ4aEvJaoBUQ1Kr2+P7NfvbsU4X+rp2qbdB+bybl98uQr/D0aRXJoUBw5UBq830zMAtdD
2J4/ye67dMH/jN3e7p3qsrxbDjfp9tzu9eGAKi1hPFQ63mgfeD/gAGpoVsv0F0H4XriRc8/axDf+
pXCVp7vAkXfp1bkhl+nwXm0AU/jNiKvpYhFwhVOe/kobep0TWySddGZhWbb5kxH4sDXNAPfHs3x/
T5WSKVYpNZRhB093Is8U7MRpeJIDmg1Xu542k5u5xKWEPNqZk86H80XFFBGsrAUtZF2LraBOUVxt
fuaX/R7Fpmlnju6Kx0W30Xy3fpy51eVWTm71zWirE4+YpkVDTvJn0lya20UCZxJVXyzNOsnmrIxx
mQvvB2MhEaEganSc0Iu5mpydVEwlxNHX9gihANfy7dIallwaml3tCzfanJPbrdwYF+L1IkwBika8
yHBrZu4oNbXZVzgSHavH4THbRV7/JNKyvxk2wW17nR+oDG77c+ZMpxN0GfUfOczqQEejNGxW1BZj
QutiZmEkeG5TODfCauebRpoGEyCXRb1prOsShTiJawEfDNH8qnwr9rkXHsJzh+PTt8f6xSOlx5cF
5uSYmOIcmNb68FO/Mu79bbcl4eko33Rb3Mjuf7Bunhtu9ZlPlmCOUTgicaP2M5MhdTr6I5Vt8TA1
7oTl91nzu9NPj95cwl8OhYsVBn0277/7MAR1EE80yDujW9wpO1jpW3GjOEs3wznHi/XZEzDxu7FW
J0CRtA5nT+PHKF+il3CGFmBvJpBLP2dHdvaulgf95gShS74aqeNyV4NX3eWbZNvaGoF2dX/+rk7U
wuvbWr01EcZBFCvGj3ifXEuuchH9tNSb8qL1yCJ7kf9cnZO0rg8q6wFXH5vM5trDD/yxhLz9w3J3
NGG5zb66+Q86UE6+u9VLW313TVerZccE0WzRKXiUd4JDvGI/C9v+6j8Y7mRx/j2cRm+NjvDtBPld
Sf5s4N/0QzzIDgAY/lo+AAFjrHPB2OmN0cNDfyE996zLzP33c6SFoBPkJkewDDcC+Vrpz5wnz/35
q9kuTdYsUoF8TfrmIhmrzYyS5fOd7GTPphf+7R2sZvmcDmlYRe1rXN8UCv0N5u2YQ3O0HEEsMQg9
fj7auftZfv3NN5WTS29B6+DpUm3F0dro54x5lq3w3VbJ7SgEpWThNA07g5USLAjrZmiq+TVFKDqq
4kG0+l06apfBUsUiw3XuM/rohjDNFuFG4YSBX9j7G7KyUdPaQnzFxcmu1fqy6Asg15Ptx5Nn0cpB
kID0abJronOjHTb+TLdVXoN+PCfnO5FWQ/Hm5PrPpaw+staKqqGqEakLdP4pgSsOhwBDBbtqv8XT
t5mqUjzpdgFwbtbuiyR1IwkgUvbQpJtUCPbl+NB0ij0v9Vzr8fPX/sHy9v7aVicYCa6pLnTiaxc6
MpZTiLKeyLEh+zn6kmv8mr/mX81zfVMfvBqQcdTiaGRVFGXdHC7rpRUjz3u1/CsL6s/gn/M8++DT
weybYxktgyosjtVcM3tqRK0wvMZJqbtI+Cg3tM+1tmDj54OgFYcume7PPMjT7Q9W9j9jaisrQAm6
X9VWIzE0JpJOugHN5DVtdIkJoRtBQWj24g4phFcN/s63oLlffn4B65hzQcWzAXMo5B+0Vq8WvFjU
KWvl0qvRS3ZElPK09NJ8PsRJgms9xmrRU+W5zJFyvQYvQIBJ7FHCvzd/Wk/xRndHp320Unu67zjg
3w8XZ7OzJy8Vn25k++DOOMvg5LGaqVTahSDsDDqUjZuajuvcnZEDLpk1MpmBk14Lh2wTbdLt2XPi
yY68Gnm5sjdroxaFWkGd5HWJnhaHzmLb7lTb2hZu/vWcvv30g1wGgw9JGpEAlGz0+8HM2IilRNSZ
R3+GaqW2NWhOWvZIAenZ81/J0r+w9bd/LsErUuLqP/+vYvN1XuQnHKAXbK7blzx6eYcCWn7oLxSQ
+gc9wArfEsWd330xfFN/ovMFyfhDZCrimECSEMcXpsTfgETjD9YdC7tcmD+EhkvvwN+ARPUP+ED8
b2Ip8B4Liv9vcOO79/S/gfOXT/rNlsqfJEFaoSma3hnaZtZTBWKWMIhVeK3HqqwtxFmr9loFXJqj
UKztfwlU8uAGq4lW2GKLNsguZriOrPIASBBM+FPodpW2MJXNIKzihz7pjGaTGE1uPjbRYD63bYe0
PldjPXRHa6wzBAKTYW38SuraH0U9mINdlkVRDei7i864o6wuZQdFyibqy0htBVem3Si6liqlaBxl
kkhmgqGN2i9iIgmVV/XNUL1OdZnpt6CueicFzEbtXyvmSzCtevkFtsfoKehLxkNmWnMLnuw3/U2q
TTH43um6D5isE+OdXHRiv52jyZdCRDmW6VeHqpUhtN2rf3LlUF90Acliq4Z1ZiqZjAyXqwQaKd/w
f2X0MrZpIIOSv5WdTFXmUhNmARNVNTILDbZ4Zinz7SzhPFgeJ93MSuWLNIYqytg8pCreuplYaUl/
LQa4qLSBoyVCbaGRrdGGGWaPWDIo1N7OJlS55oOSV0EV4sMYKeIsbuo/peOC9KeSXEOwSJNZDTct
KRCn1LCaba0I+vAX3ihW0HhqJebta8c60j6oHYJWwaYGbab6q1iEklQ8WpoY9rHohfDUSiwAjK6U
bZG6iWCj+hwTB8gY6rsCwUF52QHmQIEsml+GMO9idDIaZf4OjOZOnvLiR5Woz1Vh4TmQN896XcVH
oTJGyjrplF5IM6oTS8rU2u76Bgrk0HSubBX1hWb2wWUYW6pTVLFla+zIO7Rck6s0sKTlMqleqzhJ
Lvog1Pd8T/TYaoaMBNOs1CcBlTq8787Un9A46fsyBvZh+yXCVafNZ3C6Qeo/NaGePbc8ayoqbRV8
KYWoD+zCT7vrqAwQZGLksUEnUDwXfln8NJuk++qjalGdrOaPXcqWdNq3Wj6RPY3QVdj85l7bBrRI
hLtAnOBz+lDoLnlOiChio+o2mTLrxwidbmp3SJkHDyVOxW1rSJ6nfEKSHoqDld/GkmjBUe/l2qnM
BfqN1iwiV6rG4kZKhFTDyjSS70R/NDZh1/rJrjD7hAv1k4uulpMdAuYWBhbKfckWchN8aCAjHK7b
br/0Xt4qLeKWhXioXSMIianwlKl8xWlePQhorlHzliE5xSYx2ZxROmMNEaeFY6C2oTDcwqNzckFs
LxKxFisnQjqo26patbtkUNV7Ix+LwDNqpAQXgF8jx6L0/NhlY72Zuxij7jwJke2W6nSpjDnGb2Zi
qE8j1MDURZOnHvKsm/vDpGN70Y+l8TOhZ+DCT4TuS6MI1UOdzGRxG7FxW45W31F+qI0bzL24t/Io
sfaIbEXdQ7aN1dukpmgtrEHLXYEaV7BNBLQorixXEtujj1Zw48sVXX2lLANoz5NLmmji/ajqqYE6
uIDtKMSouS7TQDOrF1NvVYW6riT6xCONNr+OqTSjuWytQFQO8iwO0tVsIDZ6qZRwsCIbmU6BITeq
Hm+sK87LZWFtwqJCRRWLlZ7w4GJNA4UdJX0RNBd1R++Q6DTDKOi//KgchBtc+fJkIyl+H1/Kkag8
TEMYWR6KoAL4bNpL1g6xviI8lx2d7k9od5LIExIMzPbjqGjaZeTrlvw0MHSN7t9Ium7DtBp/teiz
il0lJOMvpPjJ6EoCHML9XHclKnErRso46QqcZj2aomOIirZw5hrrY7aNuWw3Ebqv3mk6ZH+4Bsx9
vCv0RmfBYSF/MsCqVlAUstrc932CgpyW7bAGldmZP9Aa0afaip2U2olAtt6LInH8zi1hQpDhTWrs
DKmwvrGaD7LL724qOxC64YcR8bU7I0BYlYBMGtBuK+admQhmMdtYdPTRZlZZcVxDEaR7fQ7lH308
5/d0MJSocovQdDh0U+nsZMV/pFBiRI7a4RFpy1paym4aqV36bIwBrSp4m2P22pqNmfHLjT9bLgp5
/XHEngdRgaH50WWVjfPkZJnUhoMt+9nco53SR/XarydDQkzZIsIUdYENFCxZLLEPCZ3izB0n4k2i
WtSyE6x0FUw+EL86cyVKL2ZSZLmDJj2s3Q7Fk35l5Y0x0jzSE/FJIf0FO+o6kh30iqCyMSsQVaHZ
at2XQpolHfC8CRmUXxbk8rJh6ZpwSCtgyxxKOR7SXdQkoXZOdLFkFt6dKyyM36gGqkt5iRhqdQQF
bgARU5cf+o25HWBa7BWXTmAm8pOxBa25O3fAXseDnJIsMugc7DXO95x53x955Zmv3p+aY5C17jSi
YD3rsby6I6CJHKgXXjVqC/y01oqEOgj7Ssin429a3BUGHZiauDM6BIilTeJY+3MlnZNj/HrEVcxf
hBlLUjkdf1dcGGn2FOIVw0F0kbllsJF350RBS1D75q39eY8aJzdKcpBy1hmvtKYzLFHmo6KW28io
jfQ5K+RGdrU5Qd2poJZ/mfq0bS5iYWqsG6sZg7PliXWMttz1AuZbLNPQNq9VLepUaH7bKEcOQKhO
Hywr3ErS7GG90WIr/d2U4QPTXdW2iU2UsxM66zLgDBFYLohdNym3cv9zkM91wZ50A64vaxXA4ejB
um/KRyUxNrSyfKfudy1X2XYe6puhTa714kmtOqRy0XUa9RnryuzhprHrs9FRcMIcRNtqRZf8FknL
QIHjLF8XCkI/o7MFtdg3o2a/CUX+Ouy/tVX66JMA9AWICJHXqZBjxp8wrGmnGIXOidjFK/3fJmGW
Z/J2hCXofRvUygNZr1k9Dgo1nfZHx5nr81tYJ0TWAyzf5JsBirkmk61gyYNlTBuKHD7udXXe6Tgd
fD7Qh88K4CV+RDpaqnW2x59bMW1y7TiTBEw9f0zru7nO/dn9fJjT+zHIVy3WyjLexCCm399P4DeJ
QVfGsU2y3q4MuvzqkmKmr3FvxGb1mcd3+ilRsxG5ZM3C4kpb6xU0KxJbzmvHyegu1CTwZD+yaf9y
5qC/GKOvs3VuwNPHyIAs/EuVnY/494r25n2x442q3ArHSVZmDqgc/s05ObO1EOGuF6n3gywX8WYQ
c8pSJMj+EUMkD+jUCzFp/Drbvvuq29FtLnjC1eSmXnJvOpDaHOHswnzuLld7jaj3+tAZ/jHmkzWl
x+ks4fBERSgSfsIMkBTQOjhprqWRkzhUvT+LxzaTLVtF9YyHSsYKbBrJQzVXhq1Iee7pgf8sk2zf
K0rTXyei+fj5bD2RMfy+DACI5CLYzImL3j/pzIoEbYqU46DH2wiRMU1tVWUrfO19icsNMhyydlUM
i90afoyqVtvGHMSbMk8UAPaheSDEFDafX9RHD98y8cj9LXCiPfv9NYlDaiD/No6TlLaESdpDMMr3
nw/xwVeKAA41BWo0ecmNvB8iAoiLN5J+DHuJ3mxr+ELYvBtaobCZeud0FeucK8/43WCr2RxZ5dDh
sXK0BHIYZno59XRHFucU0x88tXejrKbsosCpdEYJIbTgM1EfebHe50/t3I0sT/XNZylkqZlWkX40
wjmnESJ3KQU9D/T5fD7MiWJpeWCSDA+FQx4isPVJD75/meaxefytDJVuy41/K37194ssdPxm4L+g
eecPRif14vWoq7sz6yic9GQZFSkWFdV+14ILK6/Lw39QL14l5TiGvb/F1RyXqiDPeZwMJm0IGoet
v++Rt9Ps0G7P6U+WP+v9ke/9WKtzTS7TD5czFpk8mllfAR7wET9bZWRrwt3nr+6jSfj2za1KKiEF
vT5hqEDS3cScN6X/6/MBPpqCMjRQlFCUh4lA3k/BPCRPETbxM57Qt5kleuaU72e53Xw+yke3wdQj
M2uxg58sD0oML6+UhaMslpsw7L2C1fnzET6c4xyAOQwutU5y+e9vROwaElh5+dyjwfOCHQ1LPvym
zLLlB7IqKIAzN5c3+uR+Pu7p80Mbp2FwrVHx5t9WC582lLMf9dbzFEn1U5XO6U0bY75BZtfKa+fz
sU4KQWCasP6hdMf51CIFs1zMm/UCa57EkIfgm6+JZJanuzKr4B8WmxZzQQwtSY6Gt0Fq0C33hA7A
C+iHpB3rNisxWUwU2ro5QtGs91oZtCQLZ2bSB1sfVweRV1vE9aiyV1Np1iM9j4voWwUstwirA4c5
zIKMW18WwWUsFjA6lmE1a47Oi+hae4gGasGRU+jpuRVvZQPKcgBByEAehgzhtyj7/ZNiF55KbDu+
xftol99kKIymjb6pr85Ffx9Mu2Ug3JKgrquEDKubnsKpqOsi+aZuh9SG0Bg6wxXQWZaeHAzBC31R
7nkMzweTjrwKh8XF3oAbXM2DYg50UkvtN5p37bq7iLAf1eR/W8lffAFwm1I5wyDSojP6/SMc8owe
8T57Me6lTZfuld1Im0t/EDdiu1+k5RaqxTPz++S+GHJZhMgVkE9DWvt+SGoH+PWJJUp+69jfY/Pn
LMR3Zdt7OB+5JXTLv45G/1+G+y8IPG+e/olD2XUU/KxXNbjlJ/6swUnqH7wEqmUsMmhHkbL9XYLD
oJpzNj5jLHYLMG6JV/4qwUnKH6bJJ0cjG0U6Ant+6K8SnPqHzFlKIwPEVgO0TFX/TQnu/f7LVTE9
mPwa533+5r/fTxO/1eDllLHTixBJI7WnKV9yRHFcVhQoCYasP795NB+kBZaTyj8b/t8DomhAPKHq
6nrdreS+86skpsmVTBZpwyE0HL0wbZUky+cjKb/3qXdjEX2iJaAPiiUeEc3q5rQEV/us87Ge7MZk
3Oq5RTuygZeltOeZR81NiPr8py+2eXFpRQASMLwNfUo8QSFHBwHnBoXAx6Q/Nap08xkGlZ7fIM4f
tZ2PjZaSkNXUWrypzCDQpWqTB+Vg2KoIp8ZGypjVz8ZEQt0RMrnWrzQKcZKTD3MJrgCo75I9zYsj
5ohV7Gry3BmbQuR35wEN8ZCIunDTSHATPN+Xfcttu3wq9gYco+splDLfB3NRjWRiw3jQ6UQwWgSY
Q1Sbz9gZaNH1lHbwEjqlxhdqSlK00Yb+JAZmvKVfWDtSNo7CrYW5KWFTI9SwRmrJGmnZiNVhzK6K
qOnmxMYLtw4O00Bz170yx3rrzuU8yNjPmvHkdASf0yH3hTTbpZiBk5pWKv6MrVVkFJ43Ia6bFH3G
XGu5LVg1m2aaBJLTaVWIyiU+YZP/HFNqBDBClSN2rMKQgePi0BU9hfNghfukVSlfglKVg0c6Xalo
xLWsD46QUtK8FtKoxUR0bl+1LEtjB/M3ObdD2c9vaMTNGodUCA4HmLWV0lYoovKB7DqFPUyc/Ngt
pdorFiiTUzZV1hzqAcvhOzWl/XYz1gFmob5JvcQai5wmLMP0G1eRKUXvIqUcRhv5XAEjOZQSw6H4
nscXygBFwi1wzUscVGEWnZNTA5gimbTWcGs81woP27xcu1YQZabuTL8x3sPjPAtP1WBWQAES6tI4
awVG3kF+VkLhCo+zQP9WaQqdwX0DWssLxDz/MuK/ER59ZQhFd5ICkwNhQ660L6ki7MO+kKuLoZ1S
4zag1GK4lM/qHB+wRBxf0iGsxacyo5btlUC6pNsALJO/q5KkpbWqUQJ4MuAYku61gGyEa+Acm9hB
x5kJgKYjcRp7TWRW+EzjXZu5nUo1yRabgCNiZ6jdD2uiUdnWxyqaqdPKY3nfW/Uk7ZXSVItLfVat
e65JU2wp1SBn+TXVCDcdS0ivqSgFvW3mrenTcIJ/76EdI9I5QWo2QDlyZbiUM/y4bjrgVeQwi7aB
mBU2/UgeAB7V6GqpEbdeNSuW+KvrEQVgAFAHd50ZW0nnqKwIKbXNUa7rfSrnrWGDauqlW5F/zAdF
wAKU9t46dYth0IortTfwBFZojMMQ2qohHfL7YE1A7PGDvZb70wihZSFmLcaG7QbYWvxY8tV1X/Sg
NnMIB13m105fD1iSNT2/7sWq2tVXckM1O9r2KU3L04OC1XCngmTrs/5llmn8NowawGYQCOpLgI0x
iY1ShFgxFWBW6LyufnRl0fqeYUUzfA2czQGzFHogeXjwthfaUgOkVpvgymVS/brP80R7pnvaGmwO
OepzK9Z+Y2sK1iB2l0vw6Klf6zdVG+e/jDYdxUM8a1NrV6aYgBYI6oIDsD6Gna2HsMXsBGnKF0kp
Veap6Yf7gq4NVrRaq7ALl6WXfiZfD9qgb01cgenFvjIrapHbRutAqRglmQYXLpaI3B/37uQnkU5V
vAhY103USMtIMC7YQcb6S49iS3lpfMA00c4y4iguwJU1E1eSwrnrvgFilpTOjamyGaMTUhyXStjW
3UTCu+4GgB56OkfqtzaCmrOddYtOX1tvRa4AIcPc07vaaa3mB46Z1z528rE2DvURU06YdZ2qNoon
DrmFwXNX0ANv91baqyYt/5Cn8k2tab34cyxaKbyh8T5RtcM8l5PBjtL60y9FLuPMyVANzF6jNTAe
ZgEoIxNIZHbvQ4tZB9mHtRHHv1nMRXBQMRtiQ1nTSmFtTJoQCI07+p0KrTEbA0X90Y2sHocg6afk
1hA603TqTm/Hbd5UrXgAdN5XjjiNs7FLK6GCZynO+FSC+VrKKAQX0mMj4oy8bbFM7n+ZWMCZdq5p
bPl2LFeV8UwKWTw2lNalraHPnIkpqOrxUaWM3G3VIC4NTx5okd2RP1apaYuhWik3LVUF6SIVtFK/
DcGxDft6LrrZ9UX0BK4c9RhiV6Sm68ucNFq9gf0j03Md1/GMJFgPkeHNIB3taU770CtEMeo2Gkte
CTnELGo3yeZZb21jrBvlgbRBEe7xLxytC9ln7mTYNktgJdQc4oMzDTFuC504BequA6LyqhjtOLwM
aIDajW8YE0pk9Bea00GuekpVTDi31JPG9EFPMYWHJ+4bc34zxO0QXDRDbPjP1PjQHeTCKJaHNNdx
aYb6MSNtl/TwcsrNWuZ8ZEJJSqyCZv1AqYXQW9xAoa1HWRsclWCCo29Cv9poRhyUThP0aIgzClno
G+oqg6USlHIDwKbUU9sQ5BrCRxmlOC4T9M+Wg+4kM0AyGOmXmBUDIydew7U4SjE6jLhW02Yp1BkZ
FSpEEjXEDr2fpnbc9VVmqcDngFlGvd02qjjakjRlLNvGUkAGBKcMW7nNpvyJFxqpTLzRSM2O/qpZ
KH9WdTVB+Un80sf1HDdC9pEzIcv7xAYnw6V5c1GWiUuf1UnEEvF5FhrfVT0mVLgH/zmSxzNHwlVm
24DiSV4btwHKEQbN/+vMdjKqxqgjGFnYuxxDqq2J6nP0+tn+n6Td/8dD/0WJ6s1R/CQe2nZR/vNF
QPXSvHTvlInLz/1tUqj8QenMpOsTfghugEuK429lov4HoY3MFNAJjJYY55+4iJjJRHJtLVmiJT9F
7vJvaaL4BzBlFR4wDXr4N9O//S+kie/DFIRAnOXhUyD2x70KN7NV+Gz2JOfjqLjCSHlbDQgIxS9m
gax8OJdsez/r/xqIkRaOLXmINQ1aSuog7QIgUEXFcmXVr5ounClZvY/x/h6CajYPG0XuOgya4qrN
wBVeNa36vbDwmEjVu6gQnoIY5pTZbN+86w8CPFVZcrb/hF1/jkeki8O6isiZt8Svv0mtISI3UFsV
V1PVU4KbSsybvc5vxKOkJsKm0TRhoynt8HUqO+sZ5mO3w0BHiRxdajhAogHNXbkUk6emKbsvDV7Y
djQB2AJFJ22MipLUADsMdVo0bgbwlwc9CCcEJgCJvHTup3skNPlDheTvjnUcu9kRct0XVUIpCHNy
bo3vSdyKyYGMzBC4GbxElEF+aHX7DIRaArQwMJWvjZqW6aUBhvIu7SJNtkM6akNbUiuING1TTt+H
qAEAlmlW812U02qfhhyLRTVVW4fIq6TuLukksrIpK+BTyYV2nSS+9txZFLGsuVP3bR5lbjYpgiMh
BeQMkJeAcmt5W/qFeC0x9WJbiAxr6xeK9mg0WvSaFUFxrYmFeoiypnSQ7wl2iyQw2nQAiDgzGPxk
P87ScVSFqPPY4EMsGkk/DUg5C2uXTVqMo0KGCNOeolCGcr4oJTNxemXtjTW3ULLujggPxgVWLIYL
OaWlsBln1m7W5eGm1Cr696UoskxcpLP8So+06jJSusHLCFOvKI/oj9WMJzVctV68K9JguIwhPWxi
sEB0S2jir8Lvp4NVt/OxkVvdJSrPs41kYf7JfGofuj7IvwAa7l/hFcH8SYM8e04iXbnOBEN9RpcC
905r/Ogb36hPbG7U5LSifg6cMbY6+PSj0u16o6va2klr5KTJtdrP0UCkq0las+tUg9OlPMiRetD9
cB439ByL/T27XhLahpxJ4SbUzbh3GzUv1RsFaafpGNhFm7thVtL7rDCDcRf2JLNBYIxMRLrJs3Jx
66UVCPC1iU9xkwZY/I4hzrx9p2R2Jo1AR/OW85cbtGj67H5OyGy2foCVeAkDycmngTZthHguSL3c
K8eUBowBaGclzC+TJYpXcSQUd5WVVvfyDP8zgXboNNEob/1+LAavy3DqmhPrB7Cu+r4UOA1W5Wza
SRJZX4PAl/qvIPP2XSMMkw1FNtoKdXExVVC+clUCA5aUN2IlXY9jMm8Nnp2TxyLfcKTUXtUBE/U5
Vdh11JHNMAZXHhvRNfQOTUmNZsGfp+amwG3wqkuNeWtZAomQAakfPUNK/4B6srqF6zzY9TRmm1rO
zT25kskJZSVw/G5WNmHcq5fMPv8pF3woOVo4eL6uZBtTHKevaR6EnlKIOS2Zpb/F711/rVMLB51J
4cCrtU+RUfRYTqRx/mUwyvIK7CrOW2qubhAjxt7QBsVTOkkKXOW+8nBYtjzB7Aiz8jCXv0hiaf3S
GwNc11D0w1VlDvVViDbDNXB6/14rFCNCJZHvBVlrLyS1+TH5WoZ+Ao+0GVEjeGrNq4fmuz7Lsqtj
R3gvqNkI+XLWKKYNPtdXRbGtzkhh0XSCYNbGzoPYs+vge7us3jdGPBNupNL3uYh7O2a27KpAvmyt
OPJSS4Te5Tez29fNpSQrN0itc2fkw3XNbFDtYkhKN697iFvqIMEjhm6oGEWAxM/M3JbEoi34ylOi
Za99OJgOWTPm1tCND1OOHLeuRz512Gy7idLJIyBAgTJnUv9adBxX0hDEB8lvin0d1PM3v83o+sIU
64h1cGjHuax44VhP+7QJZneU/PRgdb72XYCXS9EXXw6rToF8RnPv5HJjoemuvw+V/kIqBvhjKoCZ
DqbstkzaiJ/3A4zMO8j7syJ3N1lmNF8JdFG1gtV9nIIKAXiij2B7S7LaqLTsXs2sx3buskshn1Ms
q/PsG89DeoiM2NrBgWy8oFWgF7fxBJYuDuAfW2EzdgStAchxRWeJceK0yhtnVGqZTxLg4UJb1meT
1IIQ+E6eTMI2AVXHcb015zup14qvqV5Il9rUK7wRWcblJOvle122IsumCyGjvWBSQXuOaXqjpNMM
g3RUJ92NcgnkVqZLIxpwpXmyaJc8Cmoz6F7dFvqVyn5jOFqvNDAXORvAsULWpWoRSQQSFaHUE25b
pG4hN4teFkoKTE8JVaicH8I59reBOrd2oJo30VBAeBuUPa0EGZFiq2yRMY2Ys8T3aP9lOy+a4jCD
VsXVvt3642C6fkzWA+5eB+VHhi8qhzdUUJTIThrNZ2L1g1NXjf6Q9IOPEg6GYO1i8ChsARiag5NJ
xrEJJs1rjCit7MwsNVcpxy/oaLNbpMrpPut0VNQsH6k+6aTAAvOQKe10KxgNpvZCpW2BzPk3SRwk
P9pgmK40E6Bk0NJen+vGsZTk7FsZLdU72n+tBz2zpAuTdONFJwfxjAJVku9gpOrBoWsTTKCmKbnR
U3+4L30pu8mUOD/EJFFu+cDIusla2fTMv6wuPS1q+QyCOmTaslAVFyYBkKeK0eyZSO0e9VL1z8Ul
HxyZcAImOFn0bIq+Pm6q1X+Tdma7sSvHtv0iAuybV5LVqorqu/VCSFp7se97fv0dXAaOpVIdFfa5
gA1v2IaykkxmRkbMGHPyC5zuj1ZvBh9ZW2+EhvRqA+l8j7pad4V58leNxUdMajrYplHZrEBvx29T
W9euoubBezn0sX9FUk21lZEGEhuPkepV7yCMX6gPn9KxCI5NJBsE4PTsEKOf/to296M6nYzj2Amu
Ffyjw9AlynEGdid2e0fzAUCm9wRy22meqbUja+9JuUW3AfR8Q3o0gufR6O1QsFzw6NspjNc/x6Df
o3dzKZpQzcNwlJvCSQQqJXIox4Z1DPRBvR4btb6bwEe+KqUYePVs9hcK16fF5L8PBC2iSdMUg32r
oliQ+lUhhq9yaPlQR4nrwj38h7W8a1zTHt/UdptK9Exu5GanrtvN5TLmqRHj359AsV6kUddAfXCq
D44gKMhRahz7tfKCAH5cNb80Pv+VRefd4BpPQ7taCqjDe5Xbyr+q6SwBP4yyT2Mvr+NTwA/72kqL
0Tg2avcskXsnUdyChqgmgqY6mP9VnuD7aCcvdyxIjsAhPmYdqMvYVsrHnxfPafH923SWj/XTdAql
I2JvmQ59sNF2JujHJXsPjHgTbqfW6R/zzSXZ8VKJ+npl4gnSpweCBZgHsq+vQ6rc0SxhNo/sAX8m
XSbeMRoD34DRRx/PeyRRnLthLwQPBerH3c8T1i4MvigeP82XrrtGlTvzGFF4QHQKItncBmZ54Zs8
tc/8z2NVliyPCp+L8uXXYQaOskpOraOa7KSiv64ouwTxjUKGnLsL9Zw3MaiuAvPh58l9v1+bKNxw
W8IS1YCcdfJki0HtufyCHgvlfhvzmF2rJD358yDLTz99fagHqKbCBJPQ6H+dWtNlskB3iNf76Rqr
pF0mdNuRdLiS5Jsp9C+MdmZ3W2S1VDWBj+ECdjIl2ojVKWszzydj3QrvRVtwKtP6YlzIG/y9qJ9M
68tAJwtDNdMoGKLM06pewPpi0t/zXBTuJ0OtdlwyoZkLlbnxBV93NLUKV2ERavdGTEUXSju9bIk6
OYConLTU+Ux7aWvloQZoOzR3mpK91qSg4RjK/cacLGljJlX0OqNpWJdj3hROmQL1xjWg5P9tdtpe
hLDtlOrkjlMtcrWqZGVjiqTypaJRb3N6355nKliUN+f6wgZ/5vOE+0SvLCkrbMWXBtvPXwhVBuqZ
fng9aVeRpjihWTpq+OTXj35NEIamsWiyC5qRMx/llyFPElCzWveTMjSeH+ZkS2ZY4pjGDJcU4WcW
7iL0JTO0qI3wrvs6sTIg2kqC3lNNi4iObMf8Tyl0dNYGWcP7G3Gh9fumubDhnPkmv8xt+d8/bThx
SmFSjTuvr0hFK3QmKPGFF3buOPwyxMkXyRKVaJmpPD+Xo8qhSEo83Eg3qmLUbl3Mt6kZUTkP2mRb
C76win3zXSFKN5fQDzlH75R8eYSskbQX1Ai7hDw9dH0bXPid597yYteMPTS56W9q0o7guTV03nLx
RxAfk+AqyV5+3prOLd3PI5yczUY1RbEmqN5/1FvRJvSklbi9hPw5syVZ9O38xVDJbIMne3tt+PNI
2sPryhu1eMsE/KZJ5VVxdSH0PLdyZHRUOB8uovBThb9AZi/UZ8kLC3Mnpf5tnxS3Pz+v75E4JQhO
YDJBAEi/gTeEIVbLVo+vWaAt7DW8EnaaSJ6kNGQicKmzXsSlSkifsn7hTZ1bC59GPsVvBBPZRwgp
nqYoeyXXuJhb0F71cfvzBE8BbMs5bKkq9x+NIF7hBPn69XWWKcxjwjj4kiAnrh+0QwUOAqMAaTM7
4RYNJGUjnDOUCy/v3KNVORxJqi/CnNPiS1+PShpJrdf4vmZD87tVtXivFOWmVvv9ECrbJgPb/vNs
zy1M1LKsFTrKCANONjjqBYFRGqU3BBZNm4W4a9XiMdfiDQrnCzv2uQAHQ+L/jnVySpiDkObGIHrC
jHykvc7RSqTyS5SojjmKjpVLmzK/ysZ49fMUz30TvE4KJbTOwZo8maI4BEXVpaI3ghLpTc6if8kC
/c+C4W7D/kTY9k1xXFtzllRh49Xah1/Ux2QYnJiT/f8wi0+DLLP8dCZATDHDeOq9MKOOO9y2UXJh
gHMrQcMHE/QKLDmErF8HyDK51DVWn9VpWApU3PPD5ldapM+KWjz8PJdzXzJxGbsIly5AL8ue/Gku
DSKXWFBg6ZubYrpteC8yLYI/j3Gqlv37Vj4NYpzQekhgtJqUNuTEq+Y6lkw0KY1qVNdKV/U3ZRZE
bm9W4QK1wCA6kWXayItkhX5ZwdxjHDwTaoXu+/OeNuRLkeP5HwfbQ15oyhwHJw8bSw0aV1TFWzjS
2DZdxZDIKWhvZCCWmTttu6tL7L7/ZUgqTmgKwYqcNmZoSVpCqZI8/9g9lb+5La0x5iM3bgvHcbXQ
EM27S81A/8uYlNXYSBVWz0mQhgNKJWe15vVrFRycCdkVKdkq2RU7knFOfqw3l6BwZ3dvapIUQLlK
SQjlv64tXQgaKAkiu/e8TlWn/L04ei5f/WFyqX8cmx1Su03xfmG1ndtkPg97EkZoTZkGeDZ5ndOt
krsRCup/HMeF2sZ1DV32pfbjSwOerKAGVxAxVUqvMIv3MZyedKlb/3/OaTmvPn2mmoHSKGpVr24l
6BlCWoG08ttpHYTp21jG7RZ4wbCJClNdKWM/2gOaMpwypg43jzDoRFzZyuBKzC3zQgxydu6frhsn
O7qAFJXCV+u1lXITxuL9qFxyJTi3Q32+0Jy8zkqcoqIk7s/M2ElpIEw5pFCnXNijzm25JLo5lRQk
A6Q3vz7gQZ16IeXahKvMqlXIoQpgBhSIN/KFgc5+iJ9GOvWbDYQM9XVq8CH6G90pr8l8C57g1Kse
yGV1XaJrerz09Z9/S/8zu1N2tShoqEojw7PMfVzheBj6Fxbo2cen6PQF0zFA/8DJp95lDbdqs/bU
rN8hZnsLG2OnxJhTy7Pi/l++BQ4r8njkL75Z6YJoCA2hFj0oTKpmt1hDQgkLQQFX6mp4qXbtJllf
wt+fXYS6goO5iCrhmzw7NyicjkHn6fUItDlJGwfQX3bg6BSOP0/v7JMkw4ZW4W+rx8mTNOeMuDOZ
PVbJLppfiyhbtckAVfPSlM6tCbgTyPMRrkDQOjkQlHyqsA0avCHFaVODSJ2Fjz9P5dIIy//+adOa
9MwcUz+7rvWPFDGqof375NJCzvifGZw8qlIIF5dX5NNdiAHMvVX+kxarPosurO1z7/7zMMsb+zSN
RRcf+FHnieKvdv4tS78j65L1NXpe/shJ/or3QPcUIRjh8WnwX6lqHspRfK2NmK0gcTQk8yAX5r5W
cqeZ0i3Kn8QBatK7lZmhql4h8EQ8jjwjfKegZmPfNUUPid84CW3rEvG8nH6k2CMpE0VwCeklnnPp
uAXhemiHcV8KcHz7xk3bwTbL6S4rut91CISlwHgU51vs0tqY+DzY9IaBCVwMe8VQXKvVdnpUPesU
Vhx9wuiLxh3XL7p10aNaL/vYmRTjTzlEb6Rli7UxdHvSF+6E9NeWu4Ov3VjRAS/orn8MRe2B1C3G
VeQNN2OLnEXIHYQmRwySVn0y2i2w7Tx/EmPBVbu9JnEAJL0TzF4bQKueOrD7lT02JE2wvjPFlZE9
Kslgz6Fnyti8K25dRitZqLdJWDp+qrhDtKunfVtvjfRByh/F9E4I7hVU4Q1ogWZyJWAoCPLcAlDV
VCbYyBXroCs3vi45dMUc/KGxlbR5jPuXpm/Qy7x13Y2Y+vS5LbSt28l/j2SUB71XmkBPrIpCk+FW
g7Sr+nlbl9DI2oesBEyq4QwFDsUKD1KDXqaiJizyEx5l/+gPNwp6jBTFqvRkDjdZTkXmqBn7EpFy
EbyN2n2MOyCJW1cP0Jb+Lq3WDdUR0MmVmk0brS62taK5U2fc963vZnGxkgrtKq0PQY3jYNZvdBPz
JL+ze55WIylX4uKOFq0LE9gc3q+lvK3CnC7XCYmsX7z6qnJlQaWzcRxEKwPByKgkx9DmxzKKV90M
ka0e0UKUewhgxyST12QEUT0Jd3EeubiaLonsQ6Mc/E75naCRFaV4l5WTO4UJdPyCcqywVrSPVBwf
BtnaZFbmFBaK5xonDoyqyYWT+0IGMuv9Kgmeu+5J0Q6IcW9wr/aaPHxOLPnKSJLVaCVeWk+sSATT
XUjNRczkziZAfemSQbBTDU/QoW5iVzeELeUpBiJbKZrwYuJAR5ueRBtssCHWpcbHoI33aThdK+Z8
aGq84ETwNam4k4wHMHF8adlBp7fVnvNy05nCOgG8hj9jaiu+uEYytvX16CmTD9I4f/S1flCbfFcU
FsLcQqGt56ZCAFK2xU40pmdFblzEb64SiVyElqUrHvkGX/3A2prJozZqTlgcMjyksUxwQl6eWj0M
ER7hMXXlULcH5RhjQxPW7RU6sdaRKt3NJf0YZMoeqNtWhP4gKwOaIfSkCbQo7bdVjrsRSJlR9lf1
nF3pSu9Gs7mdO8WWAzyAmxGtWmz7Y7aCT4WtIawojRg+7BFWPqUj1ilNsQryxBWTu8gMnJ5ib1Gp
jibWdmxZa2i8OykY9jqCXr9qb6Ic0Yf2ZPXPQevvlux6Vv2htWGPhxDxauX6lmCHRbCPoxtuwI6O
02IYI7C2VLBrpVfL0kEYshurixMM1sRNLJc7SGEr0WeGTcEmhx7M7sb0FWfAHXZr92qdP8h5h3BW
hfzQr3szu5d76Rkp0yquymjNrXSvhda4qiWzXiMkLjamUoFRaygOeiaenMk88qn6qXZIfBQCYXeY
AU4Bpul2MN34ZYH+Vvlo4qsXrQzMbRElsxMJ5oOF77vBT7SnAt6UYZBqbPAVzl29+N0L9Q2/80LK
bLlrfD9HuN79hVl/a0ydcaPwF4xWk2RXqnGI2P3b8c0XuTTE3YU0xdnznYIVImh8kEiTfT0YZRh7
eTSooPAwCxRfYpIVPwcQZ09egJs0qeOX861QrMRqpo7c5OrWWhfytJ35Dk00gD+P8vce+u2ZfRrm
5IBPaI5IglHydIMco7hqNmiUOIKtVf6Hdoejf6jcaa2um+vysXiesHhJ6CrH1enmUiHl7ANd5gkH
DEWqeXIJKUfCZb/ngYbFHWaD163eX4hlzo2wFFAQly+x7Gmcjj07Z7aseD2Koqb6pQsPPz/L5VGd
PsrPf//kUZqVUqW4l3tSDdy7irphE+i9RdeVkQE5l/QLEea5BbIwWYmUacWGofZ1BSJ0SUe/mjxB
CtAxPPdlgjruwpTO1GfAm5DuW1g6eLqcpsjo/OuAeIXXejiMB6y1m9uUdrFN2xhi52gIQv+xfCHZ
KplPPJPhlGYnZUDvux7O2Fpb2HjgGl2L8YuF8upay3Vtr2Vq/wtZ0LzLZ/hzFz6bv7mcr2+BrDlF
B1TpVAcodnx9LFMwm1I9sQms2sPi41eAREDf5FqbFDeyfx/mfx3tJDfBtSj2DXnyAvFB0a/k8enn
JXVKMSJ7+PXvn3wV6GKMCd27F6mz8DJMCKRpQFKuKrUXgefT0QN/MNoGVeLv8MiV8TmV8WOlQaNG
fCk27XtZTN0dUEx/mwP5v82UJrnSQihPXT70d1JZZV5jRupG7ORpNfTVdOnOL3/blSmAKyIlGgL8
Jdl6ctcahbqmD6vyalPHn9csX4xWNF/wY81+VSQDr5I+6q9nKytWEUWGl1RVbmri/PVsxMUhb8ir
VPoYrZRYKZ6QV6HWadNocgcm9Uf3FeGxhlh6RV+ySsfTkP2TJ6XwJxn88E/XtbMzZ337lhnT9PHz
q/m+0JbCPs3MQBMBYUBb/rrQBnH0LVqNPMwn1ENC5smusrbaGH06/8LrRb6RkYObdhv3RElDO2Ic
3whkPVPUd0Aw03shmgDh//yrvm8KfK9AEujYgAmC8cXXH6UQkqhGh7Maos1GlZ6iIvstI2T+eZRT
zs1/liVKqr83NvBHJ3NPoto36Hj0pg2xBcL3vbQ1XeOof9A9p24vwWfOJFP5Cv473GnaiC7TIZAZ
blH69DcYlYzO4vg3O76tveX7ciOspyvzwgl/cdST9F5s0JKl+L6nZbmnNP5hEIZXM85u8qFah8iA
I6F7g+SM/rKmfSAEVoqQ9jqRodV2YYolexcVK93wLyRJzr1ingZtKKSaxG/Ul1np66psLS8eq+x5
RCmDCXUcGJt51KQLJ+b597y0/6N6Wpb7yXLyKUtLgRVcc59YCS8lPKN5Ez1IC5lic8mZ6fy8/jvW
yfEZyEOmkDa/1vGlj2tXszxfsy6800tjnBwOolrQHpLz7BpsgxIassP3Ds7zha9jWf0/HUEnOx72
4wINeqon7pt8Zdb2tFrsZEsaLNfBwb+3ptX8JGPCFLxX7/k/F7n+8oXhTwKDzJSamdyctwBBZadc
z1th9aFthl35eEkQe66J6OsBdbJC2tHPB10SPKDMTjpX636q2BH7YwOa1gYTujGG/hVJGQ00swOl
4EZT6bwYW1gFFfpY3LNlp63jXVUqmxCnUivxN02ZuBpNo3JROnUR7+LZt+PkrmhVN6NHqU+rlZE8
+34K+nZ0CIo3pUWvizTaCc2RWWnR8Nk4fmRivf0s5s1aF6fNNKrOFIjc6ZqNJNWeOIQeH+gxI5BB
F3kcEhIMebA3lOoYG+Wt0Ev3WfShFMptlegOXUkb3TfRGJYbKX8PuORaZGyibg9h3Y1G81BRepCE
4lAJnS0b/V0nFy5d5DaoZSZerrpQscs5ABJOYsGYHETKLoo0V1XfJYvJy8VullQ3DRO3LcK9L+BN
pkAOgqEuRfKevlA30vp9y91UD9ubEZ9wLXzQNMlOc/FO7INdpJtXgeg7ZjWuBYXOVv9ljPsD4L5D
G13V7Ucuw7Ke6kez+9PNAeYvb4JqrDszWSkCbuWmuKnCF1gVoJP8I300i+f8mzVJq1zpN5YQOwp3
7Q4ZWSVmWzmJ/kwwADoal2OZjFUz+KtMxzzdKnFU49KnxuU/vmbYo/Tb7PW7vAkcoXhJqMjM8kIA
T+2BnqRS/CPL8QYLgXVQ1BsjK9Z91XmCUD/3wntaJXvVgIQq1MIecfhhjAZbnEsnQJksNrIjJDgb
jzSionFOMd0plM2sJpCQf4sJr6vqdnEUbv0Ri2VDd0Y/46/fgbpk0+y8SVR2ytSUVF6tvVUk18L4
WxrCGyk292MdH+YAt4N4uhkt+uGFlx715dgq+15oVzXsChQqTisO20THp3UUEZsYNqiBTUxjkhy1
djJnWz14K5oBRjQs7+Z2jAy7E25q/10b3614HY2TnUcvqgqMVrMh6HPlcyzDcmXcnirzPhkx926y
zRiEjhqP3KFxb5ueZCNZlXXuZgk6ZgFkilC7gxY5U0z+bpZvaVLfg8JeNTN11QofNhHAc1huQ+G9
QXgeddAHBvI5hUmbS55ru8qwAtb29IiQ5pWworZR7D2UDaSqhLY4YekeCZFf4eKsBddhYjpEFkvn
xcasiHF85ZhKxqrMZ3eiRygzcDlCVxmGN2Iu2XMqulIUHmXez4joQmlLMpgmffbcned8lxl/uvA1
4ALTtvHiG4ANSZusU1MHItJvk2LGz95cpe1tWzXbPoULArItixoq6W+N+VGqyiYPOjAm3Wa0wi2d
AlsrKR41vV1ZEhxk4dHIs61WdKu0FledhQle0l3jOrDOBq8R+lU8N57Q5i6tzBztKFBAhYyVsu6A
smi1YNOm44Z0ngdgNEnB7Bq/fzKw5DJf/ZFGtob2RcvfVXq1mpRjUrYHwQh+I5lMXBnVWumPt2ky
vbb9b/rQgVGo68iYIHa2jpLfD8qzJD11y3vvMASor5dOxQSmC73cPMqlP4X6pgrVluY0nCi8csZ0
wACjQvoyv5po5HPKTnXHWPCMtnweDOndMpBzRyONo0qd7/1sOoyE+nZiyuywA9cGNezu+xBgut+5
VdLfShkN6Zb/KqXxIezpf4On8XvMpFs5aLZtpBzqtnzMEuE6pd7apiXQcPJfdXswJ+JaK3MH2fwl
1ulODjNHqzx09mvB0JypkMhkIynQxh0GgQ5CmwKULQSLbTHugty3MXTgtQu/opamRjmpnUgzXDl7
6Ut/NbfpRh5+ZekuH8laljWeBNWm1EnOV+E29oVXRLvzuFMs352Fp6y+jWokBP3ojrW0xfRiRYq0
82mhlPnjUXKNNddWCo0LB/5yoP503p9ELoJUt0OSC7ijUOkpOzAc4siH93NUcT50+Z977WkDsqZl
FS0pk9ctqLnul4UVwZBeuO4vP/TbRHCDNsm/QLRaGro/V3vUGNCHmQTXhbyv1ccSMEkR811e4v+e
DSsJXWF3S8ARv8noDa2R4iEUkJ20O/ExWC0OsclDuKVT1s2ef35u5+akMSNMU1Fvfssr0ZvT0Uo0
eVWvrEeQQl1Kw1uJPuLft4jTbUMHtAqdjgZuhI9fn16Gbj6MtcGz0rb8yOF3UEgI6s3P0/ne9fB1
lFP54VgJIpvI4Cn3yVN70Lb9tsJXxK5Xxr4gOZcfL9lhfVt4y4AW5s/iwmwWTxNzvTSgQ2JaetFl
t0avZfu2rOhVLLu+Li4s8m9fEmMt8aQO7JF/PL1T+yPOD0NBWcOa9H8CLYxerGGSLlwCzl/s/psi
Uk8kWZUs9MNc1dcZchndbjorus3jwb+ttK5wpQlLE2fqqWUd+wLlY96mxdtfVpfdlkKv2mUlilfG
aCYfciBloE1q6yZvkvFChff7syBvwpqFcg/Yjn9/XU6qlgmNLFWepvf0shXHkS/5wuP+/moZQgYc
SYsYkPbTZqR8iKEWWZXHmY5HoJE/NW16T7f1v72xcnXEuoqWGUsiWXIKDIW5U7Qg2Typx3O9ka4L
nxOBNNbdhU/jm3D1ZJzliX4qVg8TsANpyD2B/pjd9KZtm2Potlf6A1wq+Zpb6824WQzjtJvo324y
JyOf3IKqrAq7ps29adAPgd/n67gURRcaEfLcmILyhYku+/CXfXoZDi6KyDdCruebRrI09UYrSi96
6l1tTc6em2W37tx5lSy5+d2F4c4tk8/DnSQ5k4YMYc9wYhn/Jp0IEylWNUc2od6oWXWVGepxGupD
ls7UhtqnuvS9vm7vra5exXX9HrRR6P4ffhISZWMx+TZp9Tj5OJK4xtMrLL10tB6zKnerzH8DsOCK
zfSod/KvQbe2vTL+iWX5qeiSF+yzn4Su3Eu16nbKfKEDZxnt9H3QuCTpKn1hqnwq9otlejeyvvQk
cFAxwNmGkLEt4Q7h5tIojz/P/dzbQPSO7wYHNI2MJ8eMqg8Bdi6VN1a3Y3dvUVQTm/ufhzg7HxnR
uUqzw3forlblFZZgtUclsbUm4AZm+zjBh4iEMNlbVrH+ebhz3y2SX9KJdErpgKW+frc6NFkRKZ3X
qaCLGsPHHTTv10Y2PVsQI7BY31C3uTDm2af4acyTvQLcVdpEeu011QelXNDCli0Sq/48sXNbOF0j
S8upYpJGO8kg6nXmW6nceBJYLU3FP0i0LnwI36IbdgLUxQaccw3x/KmaVlW7sJ5aRogbWJTvYbsQ
RrZd+vLzRM4tCMopiFlxGVzcc76+ocjPcL9LeUNSesctALGL/yDN+l2jWq+Gmfz7d0ORDomwiH0h
+eyT0QohVoZJGz0U4tJqUKTKzSuyN1FJz9nP8zrzglAckSc3JGKcbyFbkoVTOdUSZC7opuMrCpLV
zwOceXAMsPyLlnHW98lUenUQOp0BhL66is2FdBMA84sAiehlcp1k3ebn8Za/d7ITEVMj1jP5D+Ob
7DjS/MKfU9nT0vp3IEnkeIxRXnfKJXuNc+P87YQF1yrTbHAyr7AyA6zFIL0MhSONH9KoYP92SSu+
0HO/zebzKMvq/3Sgd4XF+shlT7yFeVK/RLWdY8carXzXfxBv1BvhDsbL0XxYzj5rA5J1le4hw5Ck
2HCPdC9lVs/+HAqtxPhsvt9K8lk2ySJS0usawU4+vlH8AXqOZRlJjdppCvIkZp28/vxCWY1nHoKJ
DkDjUkEb0OnuGKh+VEi80hIUu9NIVeSItXSX+TPqhir6laSWJ2TGbVMGt4JhYTrZ2L4pct+R0azQ
bFC0btuQXEh6qlSZQ8bPzhV910QaHBDEaN2AzOs1H9WVD0+1isZbIUidcJJsMzaB1TVbuamuuyo7
4sNHOqkha5XLzpQWvl0OeuGoQ0/rjD/d9zJZi0ivPsQ2fcgq6z4o/DUhGVzw8VbNp+vJUDZTHFwB
c0KOJOiInJojdf9dgEZNAcFBzcXutcSdpfBqNl/LuHQyIbiDngKIogAGqT/j7fbLr/NrQcmvEm1y
WoPzSUVZr43WvoUXYkNmdQPLuqom4QHXtjsRY/Z+horpF3eCQAIN3821D5YS67stfN/HWLR02uCr
Y6V2Vz19iFM4PA09iv0qvhnG9KjV0n1XCa5S1DAv5ejIw99S4Y7X5hTOthlW9+2gQniP8u7Q4Qbp
m9Z+FME158mWfRs3FEG4j8fs3gIT0oLpFxN5Ewf5Fg/PW8uy0DmSO7NnSoMDJqSpMVBt4vJTaXtg
XNtyQEWGt6CIbCctFVc0s38aaTz2fvli6rpbZKIjo0BJcprFYh5hOX5Ec4e6Me0fAAQPNhziZ1Lt
h1SYAvcvyCj3zedxqlZRbkVukRNKUSdEZKZcFYiF2qFZIyJyC5gRJGTW1Vgfqs53Wh9vwzbb8qQc
HAPX8FYcgzyLVPprPBDtIev3/P+uAg2cjiDSpC7Ie2NQVpPWEKiYUXHhMvd9gwWnpGs6eAswo9+0
62WlxgU/5DqOm2hHahmUcCW1K7ogTDcYinUMeP/nL/L7mcGIOGBzpaH+BtH/66ZEVg6bM032eknf
o4/YJ1SyL8QN5yYlIepgD6fmRi/z1yEErDCbWKFnKG5IN6bvY9BDshGMY6nhaY8uf7wQRpwpZuN4
SjMlXguoY75d0TDwFE0f6dTgiE51txiXmPemDZeVbTRYaxeGO/WpX5yJvwy3PONPG/s8qAOxkEKF
zHjRSdDS1XCYHoktPe0476udvjaelEcmrYZ2exQu7uRLjPz1mGR8xYABQP8or3F5AZ/GD+cuUYVa
99Kdti6v6+1Ev1N7vFS3PrdSPo+ynCefRuHWHcn4dngQR2ofFxDzUuB8dp0suQEJfzOoUCfrxCzT
qFYa0Wt0xAc0a9bJXqrelP6xbh9/XvRn0k48MXrEKEWZqvENToiwAhRhLnpo6soH1bGeg19gjjx8
ZoVNtWZbBCly6d55dnrQiliOmvnd4y9K0lwa9PB6cEb0VE6yzbaxi7ef28MCBajVHZB3O9R9Lhnc
/+V4fFsfNKZz2pLZITfy9c2lnZCopY/TCKCjcXL6gEGig0SpKVkDLEM02+obs/bvQiHYjs1uYdL7
lGjMaXqoxeoYTJFL2W0HjAo1eR2PUFpBNFe1q4e5E/InJ+VKtv6pu5ia4LRt5nKTBU+TeDOiFVVj
l38aynUcweABDm84kana8iTufFhNahxCgt6ASLQVvbIFLk2puBf7aT2GrV2Xz5jObmTKrMJQulJ1
6FQIdIaeH6kIvahFoTqGIj0HGmpOsV0pRrbri+x5SnxvLiqngUYfBfeNAf09x2Ml2hbYTbc5bKA/
crxV6tqOBoSpkCCk9sqP9KtKeB9LAdbzTSeCMAOW2Ps5iCoeQQR2odPuegEL2RSD2qY5pmKz0VGz
cmjak6o4mlLYhUX2YAhdMQqAICaHXnlV0RlWTzL4Q2tEdKgJq4X5B5sYKJ5lp+J7DVUXtLOdkx/M
UnhWMLjDfR8ba3Lv6xJz1qC7GpodQDF7kp57OAJdqdA9ACy/Q4Bj+92GRl1bGSv0U9C+0Bs26TVK
0bVlch6j1BZk/FNFn9ORaz1/sO9eRem94JDtR/mOK4qd6NeScKuGxzopyWhl6NpdWXiPrLUobGv9
qTBXsvIkizE8uk1U45b8u45DByX2rpg551VqnVCwzPoDijj3+Hetug5NyTZCbTXVE5A3YGZ+ug0D
Y5UMyit8/aeqiQ+lBcBEfdUSzUamf9Voz/koOL5OQbodqTZ7s9rZnbmprXUibhICkMj3JAFx+e3c
/wqocNWg8oXxvrUwqIrWdfSQhoAWuNpX/KHEvEVzaPt+tkJ/aEtLO0KV7fyqO4Ka2CI+47/fGvLR
CP/Qt1HWu2IMsIKaY8+sIUs1jeXIebbqdGws84R4zh/sTladvk9tjkwrSVe5UYJJ2/il7CTNepru
Brr1E25HXZ7Z2PNGkitrT1H3kSi7oTnqrYwzJh3BMX2T0zvGFY5eR25Fe0QsXWXhS91Tms7dQH41
kz85LQlQbF60UNknwd5UqddWXFc1wa0tanbH2bccSh0UosAG0TlBtBLHujOVJpqC1i3g7ZX+TanN
sPrAKbePpdmvyAm7CjzIOs0cq1/X5X00PhTKh5A8xOmrCOGryfY4CThQqh1ZP2hxuJbw7U6GK3Fi
Efscc+PsANTc4j91FfrPNUF4YrCuw9sevblFlRrGmBNPMhueQQ1VtpXgPZcNG1b2rhLWQGh/Cbm+
lStXtnLYa9Ym7sJfjVzci3WILrNCe1RTF0YL0bb21PfHpJZcC6TVhBp7DahIjVZh/DiPXjMdkuBY
z9cWi0Xj2XbsBBkpssjJAuwUoptSF5w4f0PhPVo18FXPnAOI+uy8JgjPVwl6Gfm9OPsojJ1UtY6Z
jbaiSmucpVdK/0+LUTHMS6dvHZr7/x9p57HcuLZl2y9CBLzpwtGKFEn5DkJSSvDe4+vfYFaj8igV
qYh6rds4NwUC2NhmrTnHRCIV23OPyu8UqhfwU9tei5wu/pRnUIvpRcTc2RrPvXI7iUeaNTop87Hu
9fVJL2a3ZuEpwnQblfIOQZ0bNwnmt7H3C/El5Wuu2GuOy74CNBpkcPbblajnrqn/sqbKLgWyNUqa
r2BrJ0rCiWS3/B8b/rW5zSzObQUURlP2qi52o1a8dB2sySDPBdsUsveij07S1OwG3fD09L6JAXQn
Cv3bAZ7f0SL/UxXHvWqGGyTb7u/rzk+xmHoxmQxLdazjx5J+YM1QSOjLJ/dJtQOiXjGVmtFn198n
HIua1CF52hVSL1C3Syw66SS7pnpT5ONNWzZbRToOwNuqhKrByzw+tq36dHXRmFeDUDb59eJmvWRX
5es8tq6IsCQT0AV4Rj86EeeDYEw9uf+o9X02BJwmdLtuSW7K74Dj20Z5U5anpPUlMzpFpK+rqGJG
bCvha5SR8wTkrkjeykheE/xrT81HpD62A2eldVHd9epxFgd3LMVjPH/iAbHZOoP9INsz8kzrZUlW
inwjJQlDcrIT80h9OMwTrzKgvJnCD3vL657n69JNuhuea9ZuyuNftufKmFOvpt/XWuVNp4W+GYsk
wao/HAL+bmGyg5VB113507Isfd0h5O0AGWOUDvM2WFX+tBY3VzXiNSSqWP3ksb6WOf57S4ReEbAJ
to7wq7/ADobUxaQdU/GtQics31KWImF67Zhxf9jk/f3srhdiewcMmozbr0cbkkbkoYkgf3jpIbwS
1YrIjlz5lwQHxHRCuHT9I0t6Nv5wYfnbO9SvVA4ohdde2n/3W3PYENqNFLlLtWG3oBZek5IDXY3I
+LPaNmlo91h67F4RFLxpWb8u9HnZj0Er+a3OlxmpS3Sqsi65a5c8W+dqF962eQXgKmbfBo0ytJjT
VBM5+MAnO1qDvOVJCytLbOubCf2yM0Zala3+/UC/fZ408a6m6msH7Msxowlz4vE4nC65dkeCz74G
Lxta7U/9oL8vw4mUHiGnYP2aYfXlMrNYLijb5IMKAliHuaw2mbf8FI7200W+HGbUiWHXLMphBINk
ZoEPSmutVOPp30/suyOTSJ8QrjvH67/oELmUicRlSIe4red1jBEPZVr5+u9rfHes4NyOr4EL0K3/
srnPG4mMjH44aG3kl4y5QF8l4p2WektS/R8mIzQBtDVI1752H/87rgWIi2mVmiBZDIv8CDyoRl7I
+LYt8YcrffvgFIkiCNgz4jO/dIW0pTOHzJIOnfKhdHy1892/H9p3r5+a5/XNgM5hzvvvnQxNb/Qp
RCcSaSTj0Hcbvb78+wp/wwGuU+ofl/jyXppWL8WoyY5ECe0Fm80YnI4UNkC77w6lK65D/6eJ9W8U
0O9LXglVdMGROF/v+o8T+ihYhQFcGMmGpqOOyptzaHWYGw32OFaoK2w7tPm96ch3acU03y9WG59/
uO3rbf13dr/e9v/+huvc+OdvmLrMypfuML0PrmAbu/QUbDo7OgRP9fHnwMHvxglmBermWJ2kv+Uw
WpnpmEWP3ZLOK7G0pIbdrcme9d939e1w+d/L/LZ8/3FTMyIOMpi6g9ZH6LbYRQuUiJOfauM/XeXL
59VOc2SKrFfGZeLRUfF1pjXcZRcIIZAVNqern2z3v7urf72t/91efFWoEEZaCPkkckl9S+17fmkP
U+5w5FkJXrbj7HhSnAObmsBGsbcfYLoqTunP68SRb5RN9PJTT+LvlZPR87+/5/cI/+NBG8kE904r
j0H2GRlHYh5WPSe2qDd/WKK/e9SSRWQYmbmU7r7OZA3h83qU94flmgphJkfCTd0hCX9opP90lS+z
jDU1ZatN+bEsx09Ry19DMXIt2JX/Hpx/u9qu5cc/bubLTAPcukSvvqA/E2a/i1zFr24LF4WhYuvP
v4NMOfDT21nPvMbdT2yg7z7BP69+/e9/vLKur2JrmIaDUY/3VTDcZK30A+Lsp8d4/e9/XKHmWElw
1IC0lew6AwaF4WnVT0Xqb+frP+/jy8QVJWC4hQYU2MbcCmt9Vd3m29Az3QzlKuPf3M27n0b7dzf2
xxLxdZXLsya2BJaIUPNVFK699qtCavHv0fHtF/XHMvRFHRbEcRRn3JYlfwqTbNfyR7EAKoeI+u/r
fFeD/uNetC+TV59PQQfg5Td7q12lqxGbbbP6Ma1X/5t6/fuows6e8q2FcOjL1qBpp6oi7QQ+Db2q
wApeIhEhfHY3py2pCk9VSGl1FI9qO6+K6YHttINCBmgsgSddVxH0cgwWqHUvUzGck6lzZHGXyqUX
Rek61A7XQF4rCe4g6yKjJp5prjcxuQmTMBxVQVyp9EeXCMP40L6ISkVKyAD0v3ptCGGnsLkkD1Bk
V2Nd+W2uuIOhndtCP6ti+1L2oZdFhtemoFWNgHor4Aej31TSk6GZXjoEHlwDe0yGe6In2PbCBSD+
zw2E4WVplJdM1j4XMBKasQkR5gvERZQpVvTgPZnDQ4q2fVZTPzcUZ0KP1ohnnZoyFE57osBqIDKW
pWNSVDYGPkLC5C1h9Xl8B/5iiqaVTOMgf4azS2EB4UAabtjQekvMxlv3pFC1g7ncNeKVUnWVm7qS
9hoKn2E92t2AU0YTNspIh7UnSlAwbRhXDiFrpIDRnJ1iZ2l1e+gaV83vsfc6WpvgK8C1LKTUho45
9bcQfEJdItNtbvrmJKbapteaVS3EcDE0FNmhGxbqpTQA6SjgxEXO+M2HIvO3BMsnK8QV+tAR4fqP
qYUWVqTInDgTR/3qFl+ESghasItb1RECmV6wvpKz6CKUxSklvXNWxcimNkZMpWD3aryKiTPJutnR
a3qVxcM0Xoyw9nIlvBXE+5ZrC2qwyaRcsfOQYgCjQ6IciTiuF0mAoLGLTsaJsokw+cSLrRd4Ao5A
0bKt4228/GLriVxCIlsSt4mU25RNeV3UxaV3kX5YUFCOeEtU04O19/sAlNXrhUJK2panQbzPrWrV
ia9BTCZ2ckiXdj+Q/TMSVDeSeaDENxL/ExD8OfDPx7zyTDNwkuplpPsq9hSl9N7HhuvOrekKZbox
pcfMLDZdJbFUaIY3DSjxo8lpeFNJjQQ3eQzw7xT3tWTYi0EJj/BEWQrcNrJskwqTnGVOiik06+dN
FKRrS0gfm6Y+ykZ/qGsTZR0mIcEdUoU6HyksYXczaPqaaksjk+aj8O11VK8KbNbTRY8Yx+Hg9NkL
cd08l/dFMh2xhvHfZm6iwbnDMSRGpJtiuxhJBEzEG+IZViJlsqiuifB4mGvLnijU1Xnqi+NOJ902
Y2gk4ianlz5nm1RKPaJJkHrMmB3uc3lj9utEIiTPDoTHChuCMON+ki1MG2R3qigDOpbQLIUnAnmD
aFVmgFEbN3pW0NMDvC+/DFGDsWkjpS10bEKmVKaMx1amkHjhTK4TjUg4QTusRHWt128Jo8Nqe6cw
sJ1051i1JfWXAiNUvzUJ1C2iQ1id+uBh4svOH2QKF1TpONOTYPmMS9hbaowxgONCtmNM52IOtORZ
jRUnUy9quqwlJd0IVbaNDOvS0HNq549ZKo8puCM5SHyJPazZ13T0wX/QendULDQyYUpYkxxyRnHj
VN4QUrUsxt0sGl6t8dTbNv9UquAF3sd6GriZa0yJ+KTp8YdIPiyRpZt2ZBDVEr6BKdqlBjkhYxm8
iDoTg7lYgb0o00M0xHbTKmedj6qp6vUoE2QzHzAnucZEgGWJ4RTmt076Ki+kz2LK/eONMB8K/WMO
L1J3jzTXFTS8urngm3iQq1dTe4956uF6JnTQuIvK2zn+ZaGyWVYM6bk9d+G7hcq7g+MDLIsk5F9m
+JyqPhGrt7PykpRHBRNlFO3kbtgqWKuiRfVymj9zdjDTN9x+dXYadT+vzl0z2WVEKmlOiyBzB6Jc
mpMZuMb4ahqNF1faylDvpqx3amWdGLu2fDIG8MeTRZBbt0uX8RUOkAgOqM08HbBhfXttQREGYjdD
+gK8aMMPqGyytNxkCS/kmtq5qm+uhh0d1mMRPk/kctpdWbrG8pzAUxGJxyw1UrQ3YXgoK7fJzmoN
QCH4rPpjHLxF1mUSJS/IBsdM14U6MkcyT9JkSkJXn0hArh4EDEhDd3fNfYqYEMl67IVN3j211U2C
cKWAxQbyJjOQ59P9GDPHEjoyq6GzQGNqx2aTllS4jEsVho4aircpFso5fqvIdV1cTTgKZr5KWBQa
+S6xRC9YHpGLpRp9arV2Glp72qelHjNWvgm4VPkikQYd6S4mV8J8Nwr9CrovbfqkLvM7LaqKCrHJ
ytbCECyz2pEH8UbUEiexfsmMaFAzyFnKLr/KY27TsebV70hz8uT4UBBoXWzT9CBpOzKKy4ysoyN9
oknwI/U+f11Mi3/+gJlKNQ6Bchekz3l2ylTPiEjEfCySO+vNsl5b/UaKbxeKwtF6oCsYupPmxXze
mde3fijTRSKYzVVflaV2LOstFnZ9cFvWt1q+VkNicdaZ4KYx/2mrIp3BbC+lmCLD93aQ3QazsFLA
uySYRVMPpZzdJjCLY4WITYQtqRquEmHbRZzkh9dg2izCSaQX2GbTpW6CLT4tn5xYFyg9nUEwVrL4
3qXq7TU02kqXPUmGr5mR8UHk6KjyFCpPQsoEzbVC2GAA0GFrWWN/G+nVphRw5S3R738X68FJz5u1
GRprJWo2lCfdAChOM5tgnfINxzcPIIatgx0a6m3RHicDuJZ4h4ts3Zk3hjZsrCBfGXW6GprlITWB
S0Vwyrprp8qw5fItb6zB1kCYjRlzbVXecpM+EARk2h89dfwhy6EpPemBP7erzHQbcXIQe+LJYqBA
crby21q5mEQpp9VdJG2i5abq92Z+rIOPIHvTzcy7mrzSfTOvieOC+ENWSrCzloTQwMIdUPjEhAOI
NRkYrRtMfmcAappUd+wk22owJdLTZskrteeI00I4OxZxZ3j/oqp0zJKwbkPfsHh6ufahKX5XvU7m
rl9IqJq5r2JfL+9ZNjm9/qLhCU5zx6SWUG5zaVWOr1eYVO9mA39JJtU8OUgBf/tEA6JkWRBpcmf0
oiuwaidJAJs0umHuNZqLmLVJDhMOaZm1+YMwaIF+6nDRtWMWrqrRUepzHTzXvwgkD7WVHN7nTGGR
8rJoO9rDYh3aonBulw2NoMq6yzWP/c9AP1mMnVY+ch2yM+LwnEVvynX6BnGbXHrrMNCxoW05rhv8
J5nfza+0HJsM5RUpcdadqa7r5omQxUDF9syKWntD/wnaysKZHLqA6F1L3449TPza1pJ1PWxIanMG
3cvNp4klG4AZbWgGnJoAullrOZvLxU1gXiWt7jaRutKtV1lPfK1j8Cuk0y8HQ6VtHyW2NG5ETMfz
w7U1H94wf2uxO465Bw0qLVciina2PIKVODwEUo/dJqwwIl7C7NXSLjntM1pJvL5EQm9P7b1+tpTA
Fyf+7DytlOW+HPyoHr0ws2yBN1PJTyMxYMpVpfpqCB9GJK7F5ldQ/VKH1K2XZ8C5ZDM6mrQv6W5p
l4ac29TA3cfhnIA/R5rrtRLjgRjceeabMpVV19yz2h751BD0Lquuq4+59ZoDNWs6ZuAcWUDuj8Hk
mX1MO5yEa47I8n3YfBbFpikw8piejp8RpTNxWJkjV3fMMajT2aP7RvEZcnZa5FU3MsHm9Oedfrmh
yy7w/mnSifzdmBNDuGbubi2GP/vHKbI8a3CCSsKsLPD57EvxQucyarX9oqQkXWf2jIc65L2ZpR2T
hjgm2zHo6F1hJmVCRlwAUwi6beFXVu8QGa9lg2+B4G7mYhXF0X2YpfYIBBB7KzkQ+CeToxBa3lil
tzlpYHlwxqbE0WdFmVvWn+mHliIbIn/p1jHkOECiw3g7U2NlR29IF1m6CWht9xnfcLrYdU/jRPgk
L8ZRrB1R2Ey6bFB0tAVdZdwT1+VmRHv2mhsYkUtOnp1qt2OyV2VXqt5jVB10bUm9Ko2zog1EFdNU
4nxlVTLx2qqfsom3FtBB9UuavE+YKMvggy40TlG6oMJlyDQJK/reKE9lSoM7VVzkFDlb2qxMnQLx
UTNcxSZbUVk3cbeNSzYZkO+W+U6oX9BxZmx3JaEiLALvSueEmqcHydN1BGT1LlA+O3K+m+yxpjN+
P7Qavtq7nnmJhFc5OTOD0l91MpNkwLOqH8vwEDFz9sulsErar87UMozJm+/XrXzSx7Wy+DTsm+Sj
jLwF0YvsZMJFVr0WDY1421uvZrsWEX8Po63dBBWteEQiHMjXVvCo8iim2QX4R3zKZmh24xWuKK8G
ct3G+6vr1eQIm4foPQ3YABDxBJz41U08nJoKhVHuF8O9bKyFzLNKtxKYUyc3yWncPQ+3UsPnOthL
tyNRQNu3UL4NEjacoHENy+sGIvJ8I/B0qG5GSRFR95VR2HL6bubnSvaj8IxEQ9FvRNPVQk8zXkPJ
mXQH8EleHUPJXT4hSuamX6eOwuwCnxI9fZ9vRRApIqdppg7PJEpE8hPBTuWtUK/h8DEgz/FwVhei
4x7SC/t+NFNid7zKYKpbrSFx1BXT1aTvLPkoGmswjnzNasHm4WNS1ll7iTuf3Euwc325ihgQyQUb
PKLMKDtQbAj4O+UjMZKNuJefg/lgmotvhh7EdXsS78sQl3Kw0ctNgoBXXRiVDfPVvse/1d40nAjm
l7oSbTgVSXIYqzVmaL29UWH9CfbwUKr3yjGWNrnOeJ3XercWxbcINUB6DI5CyWpZu6HwOisowOw0
W3O47vJ9SI9cQqmxAnrYnNARwOCMWj+VnTL2RNgE/arJT+SuSl5yN39E1TY3dnnI12/j9iY7ERxv
T+P5qTPfRlbXz7Z8TZGQpf51rz1JN0Pk9CyLoHKEc6N5BrzF6DQp+0VAcHUcpzXRXHbKnqNXiNME
zrHVkT8IIJR6b0q2LHqCfK9VtykFWLndxqOnBCez2impMxWbCGXSr6B9nB5ShTT3A7/4egpFRDPr
npa7SH+s5dwbm/GXJqx5Qe06aSP25GRW7YQWaOFWFtZd5aIuLtEsKqCRIEbsryuBTDprwgLmTOYq
a150ju842TcUSxI2FzO20xshccUoI08ImYKTa4FPtarm/ahjDkJiT9koqFo3KT5GHOeadUmbDZPP
sOwz9VhoRwpcbAhb1HmtTzsnqc/5cxU51EtL4JKDk9V3CNqneQ92pG18q7Kxd9hFtZ/zjWj2njzA
cUSqQcD7QCYw574KsQVog+pQWW6Qvrf1TqhXwA/U+fo8pVgnAZI4m9v2ng8oZ75KpXU6vYzZJYu9
eBHt+SH/nFlxFolPJzwwkS743IV9eOpfpTB3xDFm3GnHOCYwjsmqbJnv9LNsXpR+kyX3NUfqKeeo
g8odNsDAIW+tPkzvHcsu9beUr7EbHMEgmNHvEv5euhWIvBsDNILdkwBscpkUt9LZWy76dmk38nhm
uzNqFGtWIE5j/oAuP7dYHEAnOxW0kDGPVo0suWqyeIu0l+W7wSAAam3iCClnr9M+pW7VCjdyTBaq
vs0Jtpnul2Cbqiet24rzq9ksFAXhtjPjWbuCo1XZbnQLMj/GgkLcmHgCEiU/RryAKg/seTTP9Qgb
oCz3i3wHCWyTtCFaJhYRFhO9YevcnUV+nsD+iBCw9Wjp/tyL275XfUGALU7FwuArIir1VyxieZ2M
eWW12qnKrRUY6F2bJk5JZE0e3JdxuIo57ytzBnX9oy5u6vkj1jFGZMulLIyVWoMRDOU4tPNRqCnY
JPAukuJXPVOoIznW4iEv5y6JSP6cn9LGj7TULocbrVs1PYXE0pYK2SV61xOHV6U6aqK/LNz/aYgl
J0JuJUa3w+BnuoqULPOlANNL7wRag+ElDI8dgox0fqNc5JaVusr7uHPZcx/VQHnQhnjz71o1SvBv
upQ6GetUCuhkS181Bq0yisLQE9TUaE+RBOdXX55zDqd1krMxHNr1EtNCHUYO6Oyo1c7onVYfCzuL
FEdnCBaBB9NNjGRm6MklMcuLB/JNWy+iNEsQrkzhLJxXi2K5QrsrNQu7gUmiqslEzi4QIDQFv2y6
IbZsNYSPaJt6olEFo3axOtnNSGS6sV3Yb5sPQ/pAD4n5NLbJceV7W1FmtKVpnQWPnIwi0+vGR23e
Uu1plp0wvjQE9banZLk1NbfrKcXkN0xSOed6isS2Zh0xhKPQtWNIi113idTxsW5ne9BvrOpRoH5K
gSGcbrrlMkgSJewt0nI76clr/mgXTnOpdJ4CuHTwqbvbBWoOylGkIY5o+a3wukinIm+dgc8/TW/b
BdQN6beS34AvHtO3CJwQ1L6VhhjCIb/xTSIKV5M2OG8pcV0J8KG+7c16LyRsFYkJW2UcrFVA0sFa
YYhqTAuQW08yjTuIZetKX2Xlc8o80MPNldgzDouTL4eIfk1Necco2ZNh/AhSNxAfFq13CCV5rHT0
i03nibLptxLjdlxOEbOr3ubUx9Db5lSM63UprhPUZ0tdwImRE68ps6tFxomucCVyC2gu8s1sorG1
Y05COvXswASFJD3Lo+Jrs+yN4XIe5M+qQepEOMCwb8HPFnwtcTK5SyY8xrMjDhtY/CwpDog1L9E5
io2wwdVs16qEK+vQuU0Op6aGoncBh2TcW+yps/xjQUB1tWmFCQNobRoR57raHU3TFUGWjG5ePMl4
usr2QbO6rWAwgBYlQoJ5j0sG8FEAcmN8kZE4e0k/zkReiyZ1EFaqSMklpw7YjwQU6XdCM1JsVkYD
+C+12UIVRc7bYBaTGqNhXLvkHfmVIPrws1xZoa+xXEJ+shWwtc5O+JrsQsvhgUunumHZ624K5JUq
pAcKm4J6Bw7SBRi1EvmZDYggEdYoE3hW/wo0/qe8fiOjn6XsaQwnzWvCv0mYpp4ri9r7rN8NHW4v
DeD4XK/i6Ni17526U/D3zOSU40FD4pce0cf7QbGsLYVjHtSJ+0HJXLEcfuiDfTezXIUrAEGutIOv
2i99EWahpp5kjY8J5qyqaOzR+Mkm9G0TDOmcKokSSCwSZ7+0RDNE8FKvHq55iFsZmeitMgM778le
35r6EEOK4YjWfwrxlXFjpkcpUSK3rSPVHuY4euqXoTiaUcRYUcAeQzgO8df1skJ50Wzu/z3dfteC
/PPHfums5mo8VIlZHrWYxaPJ/MVKNlpIA8FUvP+/K32RjskFmdWSKh4U61VR2AWwrwdxiKj8B6nG
dz3vP+/oi3psSGsUs4l2iIWSPEyJeu1PdN9vtTzYJK+izKvkSv3STxWJeDeUdj6M6Yy69r2i2JtZ
T0OWbPVB9HWOhWO4NkBx/fsJ/o1opb3653W/aBZAcHVNzHWv+yokUi48OvZBLwR9b2tV8XSV5lKO
7q8f3QBHk1l+tLgV6V8RAU4BuWydWdKpNQqHEqqaIhkPeA1uLY6tP/zQ73RvUByxofNwABV8eUBd
QeRFwzsQT1Do/geOG2zmo3CILmiibfWI7Pc2v3mnOkiCAmlBoRvd9Gtrn7y063//lu++eVUjLAVW
t4GF/ctPmaDF5uZAjInaoyyeREyRRSodcbf9xOn+6Upf3s5SIVYxkGCaSpvUNlVH9vBqrZ7NlirK
v2/qt3DwqzZINw3NkDRdJQPly8dUanFVVAbElriLjvDfdL9vmSBa8iu8sqFektNNrpUEzvow02wd
l52sE/tdaRhAjWZcfphZv1NoXP1n6LAQ1UoY0P876c2ZHkSzJh5yKUD1n5lhuR5MZdph9mXbEZuP
AhLqY1Mp/XbSs/h5nmPzo+gKK3WkMkrZjY7KwQiEfpuRynD+9+P6bjjC7zDJiISdweP6748rFADW
6PIOZh13R7GIiGsq6/4aJKDTDI6GaSUgGL78+6LfDQdLVEUF/Rta2a/fwKQIg2wMhCpiEKCdd59J
tBRb5f9yFUTDeDclFRrvl+eOHoulriZmM+f0kIvJaMfq/FRk4ue/70b5ZlplQYPcY8E1h3r9ZcSx
Ye/jGTWagle38s1IMne1lrXnqtP0UyHWIlG+iepBJM82opFKXlvV+v0wW8uhLzJznYd9g0lGpSOS
dhY19sigQKM0leBO5ZBRIqfqCdaKvQeVZMds08yvTbN5JWPV8npF+jTScPmUVNp1PVm4GzkW0R4H
ZrFVRIz7kygkq3jQm8/8qhz5991/8y7BCSHkAlRyBaB/mUQUM7bGKkiOnPDyfKtZu0T+AVz0PxD1
L580fDKDDsRvEMrXRUULZCWmE3PI89VVCdJtQ4692MAf+vCoBM9mcJjDnRJuS+sFy1AwBeeJUBnO
mLk+ElJBgXbh5EK0TOQC8LfZVJfK1pIfmfvGbB9WN2m/FYTJriuEbjQkIe1wfN3J9NrlMORgdCSu
eppOSn1rpMzRU77nk+LoQVqgIgR2EGm3mkBaCTXkEJ97pGPjIbgifbLAqqnqTpjOiQTWcy1NqVtV
9Mc5NiSr1HxvyrW1/MqMsyTpjk5oRhXR63tW+8DuzMCLjbVm+ljlOoU8Gov6wbZgL0wPDDrLtUp2
o0mNrXSF0w1P5fQqTCewAf343isfU1ttrOihTPkxyRaTWBG8VIq+pUCDnY0YkUx5Ssd1+6qaPlm9
Qi/ZQv9UDu9U6QQeNggnAK4TeSuT+Twt+6bws/6pYqqMQGnMft2/ZilGaMHrRdEvFpnt6TZ/sYrn
tvlMg/1ibPth9MTqlfI7GTvlY1YzFz8aNG4VTDRJSnvrVsDRSf6J2pwD474D75o6i3Ip4mNFWUmT
t0NGLUKkXSe9mcK9sKwLrScWZhN2J3XABlsfSmp7jZ8vLx3JNCiPDJm1vhD2CodQwlnLOClRJcW7
ujM578A6DA3siyUMVpRNYvtYRYGBM29Za7wcChZq5IX03ragNSMa+bRgARxkZkcVHPNFfa8VtwP1
8/ilLD+slkn5nBB1E+zM8S4WyR5L3VQFCT8ShzQ6stxCgI28kSOQEITUJB7KsqP3ZnlzCnvBCqdt
HnVvLUikREvfAtXaV4O6qazQqdXP1jjnMg/nGHZPKmjPwEfdQWlCHO+X7NwYZzW4NBxiNeVeR7Cv
0PBqVs0hMB7GkK7BFs9pHfYO/jdHJpt39OeldQyqIsG2sChAI13gbLqRukc50bwyc6AR2WJzM2KH
q+snkgL8no5IHaw6ApKkmyW9RD0yLQrYs/YB3hi3RtZYToUyI8CeW+7URzqVIgiKoLoE/WtfPWbd
9ioSyBU6+DQLd/qIlWlfB7+C5XYmN2q4qzEbqum+JyGKsNlQfZqykkHtTKW/ZO8Tiq+A1v0F6VA+
mg7OjdHa6cXipMHt0B4FDMApTWjqmJsWB7CGfpReLgUOfHiC/EKzQtFXarqxOoc+7sDeAwfh5Fyt
u5XuNCIJP+iWXyO6fKA1luKEaiH5NVg3FDvChBCTh0gKfDU/40ww9F9zTWsYtUeyPHTFBoC1PWGN
4ZaoHUAfxlAfLa/ZtLEQs1NlNVcJZtMwOluUKAZHS7yhWWvCtm4fEu1XR5Yw7gcmExMT6pNo7nvF
z+uPCL2KcQgREMn0AZWr9UtdtdNzpGwy+f6aniNJ97Hg58K57FfivEt0oAvjKapo2t7S0rbMuypZ
V/EdeUw9/XYKxtTss2XNb6rbG6x94bzTQ9GfEItgIaxn30IjVimnRJtI0XlbagRVCIViyrRy/NoQ
KmSFj5b2KBieUPhq41NBk5iOxcnmvrrB06gxhDopM5zW3pNyRRssUPYCRBolusyUIknYiea1Je3E
9qBSnFXKp5m29TEzdrrxEpkPdCqyzJ+oROn17RD3XiPdts1BecyVR0s65h9SsJFUr4lB6zgCKOJ8
XTU4j0fcy4A7LjGn9wyxSWCtBU7T8guoWi6+XAmvwcgE7JWJP2iUHzbX2a5aTaNvjs54LS/UCCEw
xmaMfDFjXs8/auF9CUenk0p7gNfS1vtCqn1cldhOLS329C6iDPMwdR+9+ZaS+dM+6bIbja6AxIgc
rxRZc+dTcLREc9tj8S0fkXr5QnSrK2tlupP4N4KwDuONHNChKndZR0FzJfTHMBEdiTmkPbbpqdMO
pr5qEso+d222Dq2ncDwmJZIRj3qx3dQPvXWMdccQnlP0m3xAiJ+g6Qa+JCEwwT2tU2Jwaj2i+32v
mjd1uM4j2LzHUtwy1QwyyxL99pPEAA5oM/D6S6aHxwnWtCVtUkDf8qmUp602vMR9Zbda41W0KBsl
2bZgtql1/D/OzmM5bixN27fSUXvMD28mpnuRQFq6pBe1QVASBe89rv5/wOrpYoI5xPQsuiNUlHhw
gGM+8xoI8XIp01N+jPPJuq2/Nay7sb3vtZ8+iyutvvW5SSvwwmBb5ynrjFtJhWldxXY9gHWFmVsM
3UoS6aO52yTxSEgcQJkPFuAGiyR/pNpTXVlIbj7Ixm+FpVQZv4T+xXLvPH+TYDvXydKuC8uVHpQr
H8kyzaDg2R76YdtKK9B0FzI/oHuQDDRGajupn2LjGdoWED0iq4ElED7lOKx5V+izrPyerhfwzYcO
weySZpl09Ey7M8A/2rWylwBIuQcKGL3wDdNqJwi4/i3HkA4G7vRxjUZ6SzNgZaXf3GAru7zABqc4
2uQ1K0Gh79O55dortK1PdKqkyJcjsvddBy4x5EecNVovee6SH8rgreQI1nV77AIagylq0eFGL7YZ
Fc8W1XzUjXv1yQ13eojXW/g80Xw58VqwDvJ4yDnpwrVa7yR6s8F0KoMQz3559F9L5GWDQyxeFM2x
pc9WVgxG7wIvNBXmPpTetWgcCiNw8iK6igh1aOwZEA7orKb1cwDmpAcd6BL+eD+MaCcFIJp4i71J
l7G7N70tVth2BM5M7S+ThNaI9mNMmhWwq6jJKQ5yz9n0LHQdgNNrGl/E3iYl+xISx8Mrw+foI29b
RSEwo2v6CR7wAvUaEz81PSZAFMa7WuMralCUfqHULgIs1uV4pWKEETzGUWMb8n1FxZM+h6Qqjur/
8kHSZP6uAeElDXsLzIoXrwvrF7QtJ5v6pOYjgo8HwTTJvWmhCea+kNrnr+Plc8kC6aBO9o9a3Cet
ONhh0gDs4rqNXnJcV40F1YwzRStJnmSqcMQyRWxxT/M5wyxwOvI4Mjl/gqh0QOpgfgIqNMvWX0/k
XOAv04+crKIUxXjn6HygN1QZvKW6r7m7MFfEXE/tZG7ocaFecu51oYVjKCiQwEU0ZvnpICHgJIk+
KrHtSpZhVhevX09jaYDp5x+m4UWSia4udgkjUCv1NimDx68HOJNhU1fVRbIjJH0+8UL7Io3CvOI9
+RUCIGqK4Lq57nV0J2QWM5aST1+Pd24F8Kp4WRpMZeo7pxMSwkzQyRW5M8Bpd9Zl2hvUzu+r4t+2
b0UZiZmZKEdDa/gkEyyXAnZBxN9JLpZrTRoCMBj59deTOfd1PowxJ1bV5JvggqMbtRbEOz/pu5uh
KtSFPbNYoZle6Yc1EACxHVUs6NXtsC7ENTbWa7wz99WmuETN7NaTVlhjLnFCzu0fHGRUhFNFiiHz
qoGbh1HoW+K11Rd0j6JVWN513kLB99xa+DjGrOAbIwORdLl2rQtHFAxWorIWTS7bhRLAu3nzLD9X
ZEQp33VgkYucpvrh/UUJc2is8joqIsPpqqG3U1FBsc6I/QujkznIG+21p/pM4IjAhlqRKvgAWWW/
C1eYO3l2EKOgGvn4mJo9Khw6hEWrTwaEIoD35gNSE7QxpQs3s5oVnSKau5bal7suyKpnFHBF2zex
Rc48xHBlRauxZG1u68JNF4qLZ76ZAiea3sUkiPmptiioGBxE5ng9WsKmFxE8rACd5cMC/+7MV0MX
GzrsJJ7ALTHbwVqpS54/jjdp2Dhm8iRJ9S7Hzsj3lhykzhxNJwPNlkcQ1jDa1fomVpAfSXE3lRR8
FNI23sWjdGHQQ/16N8vTaT1bKDSYVGWy7OJXzz2GNazAer8JbmpHtNs9+iwgASevy5V5jG6FZJX+
QGV0NTjKWjpIyChzcVG6IqePVefrR5mmNn8SJKXwOdZEXdbnp6SP0WmupN5NAs0EwTy9r5+bsM+/
Y18pP3eqON5KGN48Rg0JwPvI/+9n/5/eW3b8c5DqH//Fn39m6JYGnl/P/viPq4DCTpX9rv9r+mf/
+mun/+gfN/lbel+Xb2/11Ws+/5sn/5Df/8/xndf69eQP67QO6uG2eSuHu7eqiev3QXjS6W/+b3/4
t7f33/Iw5G9//+Nn1qT19Nu8IEv/+OeP9r/+/geghA8fYfr9//zh9WvCv7t/G376b3H8Vn36R2+v
Vf33PzT9PyajPcVQRZSDDEQ9/vhb9zb9ROUnaFJAFsXkTVSIcP74W5qVtf/3PwTlP5CNnSjx2L/x
fwiD/vG3KmvefyaJ/4F6mArjDllOmhyK+cd/T//kQ/314f6WNskxC9K6+vsfs0IvUZVG1RupOslE
b3VShD895+ogDFQlAYcgic+crDepm4ybpPcfpMT6routcUUh+pFIQoe9hvmt31jfRYPke0iLS6P3
MP7N5H1DadGMlVv0I9XrtHKRpasAMN0Zg2FC0U5IYZXke2AOSD1lm74X70dV+A7g4JkLY5cbgHFk
fiduP08lxo4fPsk/5/xxju/KLH9tDASg0WyZDh9TQpOezzE7y4GJo24kpBGOTtG6FsNj09e7Acui
QjYuPC/eq5JFBqi+oMPtFKC9vx7/9OybhqdUL6FSb1g0pkxlOkE+XCVxW4dYiKvWygCGEOIhootH
nZxGJM/5eiRlaajZTMOx1POkCyDj1XUJlj67T7UI2kB2HVke6Dj5UHdTtUC7VMERZSS7igotrZsy
KO2liOULi27JAPzST6oHz8sv5Hjvp802TqLXMPXxH8Q1Jm+qK9cYflewZobBs3ur+IYi9gaYAuUd
8JEoV6/1Cd7Yoovk/16Y5PS+Tj8nfS15opxy4qrG3Do0qDN1gOaMElYJZanjGi7Az1R67gJ/N7xv
9NIhk2HO4vWjM1JWH/ts3bQPmS7iiQ1Cv9iiXDeZIe3kftBXpZCzPmlPJGO+rnyVCoEmrooUea4Q
4qaRXQfK8K0zYEHmSGeZt3nxLQ5+yahhfD2ziS87mxice7RGTfIPOs2zr4eeVhhIKROLu/AqH6xH
3QooqOMwQ4VBxuuo8KxLOjILV9jpvTGtTxIRTgDaPYz6Sfddz2O0TMHVAqc6tNqT7JHwhiPtmEcC
IGeyB/t6mtpEdJ7P88OAyowIjRkaYPeSAUvwiLI+2Yc1W8X8URf+25C0UDEmRBbkBsnTdmpz1SaA
W4qUak4PIG5S428TydE0+t7gkBK0z2XOnwI3rtjIfkU+nuIV4ECqEpsCLzSDmpSG0pCH/houa+tk
iB5FiyZIqTTHcfgGm+dgWt0mL7pjIRi2lnhUofAal1EXFFCp0lrtNQ6bH35r3eQS4BhkwdQCNYhY
hxPcLxxXn/fwyed4j0w/HBeG1ZNNmbydPr6U2xe5iff6gKFNsyRSMi2nrz6DzM8/DJR6rhupAwOJ
yQ8ZGJYFEg2G4sLXVs+Mgvg+e5WG8eQrcDqKgfN3HapQQl2poWLro8l4+/V6mrXH/1zAk2Iu96FG
eWB+hw0eqg6BmWD2s5Y2eQst2ul36DsRdZn1OkNEwFl6dzPZ0v8e08AmWQFi9SnVKXEaGS3oWvYk
bOum29EBbhGt2x1coM7BHyyobYFK8sLiOA1v/xyWsw/tZcI8ePezOHpEQ7UafN5m0CKBnCgvnmk4
tVhuapCmZbSQqs7EyKbhuDZxg+B/U0d9ntBFuWUF3QDzqHR6DEHSTbKV9xTNt9lG2C/CHD6ff6ej
zWL3sWxzr80YTeqfTdT1SiNfd+2trl9jC3ulG48CfLRC/VXGVOPlZkMP+SpRtQvDGnYFQFWqwpI9
lsJF6qe7r9fY571y+mjTo3/YK5bpC4PS8GhCfkUQBUM8hwexAFz4vPM/DkI2cTqI19ZC0fXT2664
vCcBydgDb/w9lZckIhY+LKIls6HQwyRqYSigkUC4K2Q0hdR4VPQRo8BfRv+d7rPhFo4JHF7ryvs6
iDdfv9HFR5gdP6orolcpT7ONowt/FB9VMLE1bLVA2IN0VKzsKfdvRf0w0Pgu84V3fSYo5GVLho6G
FgE6mdvpG4jI331lZPh4H+y0i3DjAlUaNvSk35ZASfLnC+90rNlUPTOLK8OgmmReST+j6+RORhJ/
FTsUnq8UY8VRj5yPfAkW3nhTd+JuyWjn86lxOv7sDC6CstOBfgZ2aAJOr6tyPVKbSE350YDfGMRL
9iSz6tM/zw3EC5GPppyqzEO0FgGSwhgZsFqrBzhN+RH+rJPulK24oVq913fBZknC5fORzI7RJFPW
Jz8MMq5Z+JSnlZHKagDvtIu2adL/0Gv1GKdwWfC1oSEWPg4wa/rAum9MqA40Rs0VwNHejoTuKqal
t7DAP50Zk/wWtwMYGsTWkXM8XWEdaPbeNaDrull8Fxr0mM24B6EO7LLzgXJnO90sNqKUQ7TLL9IU
Yh8w5yRPqXJroNPbhdP8vWZ1cuEjzYWpi6lS70FuaZ6IVEmnU1yCfmEgz6w2+DYqmgTpHIoQmrmt
qyAXDXwXLZU6SWj/wM8S7wSZwzbGDk4Q7MHEcTZBcgXdYdyiATJgqwpHyaWIGTfBfUCDLxKt7dcv
8tPq5bFJoEjiSHwBbs126mBG0oBlG0Qa+GNq+xIiIAyu33tU0n/7ULBklbQbQcwJyqXMY69C0PSi
woDcbnsUqYJ4Ww+CXbYQxa0Xq/SPUKjhhWRbrVKPYlKuv57oDEvMtmF4HdCnomsYJH1Sqxw9OU5j
t0YcFvMPO5ADRxLgCiC2ZGmcFeIRUJLkPo4w58NEfbBAZ8fg5JVCvU/EN99wN7WMohAUUV0wF+K4
z1EWD0e8A9BTAYiIrN3pco68Um6SpoFnarOK2xVEsO2kozdpphv6Ck7Owp27OOLs2FRKf5BLTXY5
/cO7AITZaoDDrNZPeRCu676FrKkdSrFE/SUcb4fcfwmCGtRAtpAgnTlZTqc+Oz9LTJmDTGTqrjs4
Kl60pvZNbvKLCDnlrI8dsz9OpsxBWGLfNyDxo6Mir1026b/pb/DnCqENpgOR5+IC2376Eay+xTe1
4kmmgCwNHOR80GPP0ax+yjeYj+zTnXoj3PZP4UVTHrzUjjZLRf5PUdok1AgQlSOWFJWq0ekjKJSg
W7G1MCLzhP04NtehUWNG5z9qqIGJeYf9LUziul/YHJ+CI4bFlolKGUVWAt9Z5Ouboddyi8EizlAH
UWDywYvPYFJAYP96G07v8PSYlPWpXGPRCBI/OxJUbZymiMULADvug65zVLGb/L8XRjm3unVEL1WK
GBIWb/Nsf8gyL1NLMFFDNpmLRO6rO94aQN4C0zEGwBBuVb9GlgnIMr9IuvEGy5lvZSIev57tmefg
alKp/xHsc+S9eyV9CG0TrVG9coB/r26DHVW7etVsAbrsWrvYQ7pyHeX/NiKpINkK99A8iTGoR6ll
aYHdWHfr6RiBeaw73MMPk8xx96N/+XqKn1fsNMO/xpvlFXha40Ssusjj770dBEkU0fxduXheKUvj
TD//8CbpGGOTZjBO6yIbiZtANSiXvR45Q984KUrWQwgx2R+OkdDiEyRDI8BboIsdOkIbfTBvYdDq
kD9lC/avbysyuMzqYRS2GtKhujGpZTuxYawbz30OoVN5srRxNRQffHEf+y4qg8NNOblkh3c9HHY9
zZyqvAu631+/zs/74+R16rM0xRhFIc+TEV6u2ewFLcZ6YgIbLnVy5E+VA0QhP3y2eVrva+aQQGUi
Qu+tB8rb60oBwuNvMx1MR4VaWINHh5rjEWI4uE+s2vGuyN+G6rFBaW+FtvohCSKqOKhn+bqKDgbI
EiV5iJt4q6LgoAve49cv5n/YSv9aaPrsaIxo7Vc9d8V7UaC9hMxj2OGm3EV7f4eN/LJx2ExwcroP
Tt/R7GYqDMPPgoGYt4ZtHhM2QhmGLw1E0n/wFFhaPwJo9kbbX2hVc0Qn+LoOwGQHxRbbv28pDU4V
LYq2Uldfv4rPKY8FfIJ4hi4weYA6N5ntc+qMOLvjKbbtN9E1WinBOrFVJ74+theG3a67DTpVW3En
PCQ3S2Kqn1fO6eCzDR8NddsMGqjlnPvBk96ony7Mb2b1O714hjAwSNRN6qc0Fk73eur5rjoMDDFd
xP1DcQ0g7d58gSlto80Pv+0C5r0krBa9a6ZnP72dTr/4NPcPh0yrlWNQ1BzXU+GJ6XVPIEhu2gts
XH4KW3kVbOqtvkFWYGMu1J7OLzadrE6BiAIcZ7bYYKhAABSM6dyeqkEVqLcVIh+RXfu2Ci4HWVxE
Kmj12CKqiI67NP7nz8rU8dom6tAV6ZNVUJ0MeZXW5p/jj63NUX5lTbkzzNIV2OJ0Ba50qeJ2btYU
wKaDSEPWWHmvZn944TTITSQ+mDW6XcRbHmZt46Ns4nRiyju41780eU/TZeWrICwRkuvRQ5JceSOD
eDMnjq2X3MI7dKJoyYH8zH0zBYHQ34ypjThPeIVAEdtCT3HVqH7wxTCzqdY0+raxDKu1RLE4g1ua
Wc7C1j7zGaBWodWt6GSSFF1PV2CSIgNvxOS1MEGOAIwdKKO2cmGo7xaKwpqj1nYdtCbtcR2gsv1Q
Q9Nd+dtkaROeeRCWApVJgqiJRjH9/MOXyfoyyTyEYQDe0aspBSdfPsemycy228kY02X4YQxDa3Nw
INPXR3poFV0PT822vUCdcls/E/auURRYlzZKUHvkQCQbeY/7dLu08uXPKfAU8sKtA2KHG50xy70C
oooxHHkKeetuvXIlH5pdQfAU7HwbMP9FcGifi5gi0nCJS/Dg1FvMIrbRpvgx2VgJS6W7abhPL4XI
GFMFAvE/nSU/vBTTi6oWH1+KKpxB4a/JpiK4LPbt7f/ihjs/9b/Gmq22NsqaysUfeBoLOvNdxYSF
O8NO2nWzkWwOnav0zbzGw2mpoPR+XX81zfn66oigpJihhRorbMMkEDHtrrwrFWCh8m0lfUM3BwFF
8aLBTkpX8lXk5nyA5DBK6YaDciX2AfZKP6NsHSBNFSGg1wwg9DGGcXX3YFRv1DwukjpDHUoH4Iy8
cS0O6H1LLz4aSkYJ5GKScDJuTBidEpIQaiOvRL3eJxZSBJjTjLCDqBOHvzR6AHmobhXpIc8fvUHq
7NTHssGzOgoYEhp75S5Fg68zuqtAKQF24xFTpzeda90b8k/JilBES52vj4ozt+S0bv/6eLPdkydC
Iry/wWqtH7is0MK+QYCkXak0SRQbx2/5h3CEP7l4ai8t0Smd/LBEO1XMFXhMvv2nj4q/yXfaQbNF
7qXFsaa7/tM6MadaJxUj7ZP0PRopZp/JynQvuVucyrzv6l6lSdI8oFFX2UsucmeOfQB2/xpuLoFf
1V1baBoJAlSBrPS/mayLLm/WxhgefPOhMCUEMJWlYszZw/bDqLMjSIi0MrMGRq0dDVFXpw7WqYNo
nA3QYNLycaaG16Kf4rmQekKmAFGSqOjShDr9jlQFXblvpvotRw1NNmqPq6lS37B8vJ/5NluAw30u
XVtEdCJwOOaKtYo2WziVoXdtXzOgiB6ELT75NvQr1ybQ+z0Z8UQ/04O3yZbe7pmcCtMQkEC6OBUF
3lPLD8tVzCWjEsHVME31IJMSB2vBHnf5jlrnKj+Uj/F2qT59JpD8OKQ6S+NyKNJdI+CUpYJD7mX1
MnP13B7YpTARHPqLAcJI5QLxcUZqf09YTkadLaPOcocOSxty5I2yEZ6b9eiIj6hGIcWzCTdTNVFD
vRd240p5C5zYVq+sh6V6wPlvTAPVUOgUgK+a1ZKSuhfzsM/oh+zRsIPtmEGfRN7LRsT7YVwbrw0q
v8R5m/7/UPogX1An3BXHBYo1p8tZiVQgOgVHBSZj5lZy8hvYS4SwORwju7QRYlxKVM4dTkTmlgkx
n2RMnd2fktZnQOgYUTS1jV62uxhoRJzejBrk1km5UznE8KAksmI96LcmPKuvL4GzS/vDA8xuUb91
EUkZEYZL1IPrX1cGfoULm/bc2UQXz8TRFqyX/p6Mftg9dA2QjmmISMfxt1xcBbQ0v57D2WMIG1Tg
naD2CTlnb7FXrbRtpfcjvnga1hxDFziG0p3dwkaB+OosJlvnAs+PI85em6Bqgs7FOl0qw3r4PiD8
zrHnX6NzY5sXYW8vltvf627ze+zjkLPbWkhTXXHRpcGCW+ZEKHdxL24TxPF7qb/E0vIiR+QiEpCn
8TBfgQWjFBAFDXDDyH22cQZPOfccUekx56M/kCYOiMHDKPLYwossKessQzoUHdqn3qStot8aangV
VthlSsFznZtXeRgf4jq+qTpjn2ra2iXiCyh6YUMFXQ3xm2yfJeM2cFESGeAblejARkqAXZyAUmvk
xHKy9dDIzYLqRRWrn11mYp39u2peMPjekbOhyInj39heWn3wKzMJ3oUBWnSAnI8FBVi/bAwCIaS0
b0t10m4FVwmIqIQQROdsa6Aik/jibSa0FIV/ItUAi0pF9rbbyla2C6cCkzppdEkPiZzd4Tlmq6Hq
GOW4czXqvNVNnsjH0RS+JSCcsFJZ+96TKVl3iOhsZGHct3SFXcnYjflRr0YnksOrAJlSnaZtBH3U
wjyobH/G/K1e463k1WWMxFSS53BJflmtth7xExJ9bfIZsoteXme+xZQ9J5V+9NIWn3B0vr71MJjd
snztkD0cRuEHSP3r3ExR9dMHO0Fr2DbSZl3IwnUNyF7PALQEyXPkmg/iiPg3svJILMpe1sEGR0C+
GpwGkriRVGulLC4GKgHgkNdalL26Te+0qnflIxcBzE5DS0jdjmKyEqHlLezQz8cMBRmyYUyE6aDJ
ymzx4kmk8dspKqO+v9Y2/q9uG97nKFdC+XQQwnTKHlyfvRj8fd6np+PO4gW/a8O6lBm3O5hbTNmf
63ol3yPMh61d+yZAMVua6XQxn27TCXMk0ssluNbZsKd3SO42KL56xAq10zr9XtrlF8NG3/i37nrh
nX6ONN/R+hPa0qTtYkw//3CuwhjTtaokRECEbpPm/U4wEOYU8o0XIPFUjY9agJ42UN9kOPp5uRZ0
vEaozIaR+jyi0aaFmLln2l2ktM/yosTQ/3AoYz4CrJa6zFzspWj9LAS+RIP9O8EKFgEb38H3uF4j
TWyjiOOvl1LCz6AVosOp+UmjRDEgjs/CF1ENQsGEJMupjEPgyrgoHgX7p3IoD+XbUqNNO3etGXRI
aERN2i/zxndtRILneb1vZ7TY2YamJ0C4/9nCGW3fcjfbhqW8q+UaVVdCmMHYRUr+kDS/6x6ZR3Ww
I99do92CekC6b5WfWCAolbcXkC6QUaJECzrQkL6NVqScxxgZw2p8NmuTFBKnB8TidOFhdOnugrX0
s1sr+qZV9SpBiQBvGQ9vF7HUVpYP5yGXVyhZrVPo9g0yEZLRIRWZlhdujv4ozs9ZNYmJLcl7nf8W
GuQVoH+0kozZDVmoRpqE0Gre0y7sfa8yu11Jt/Im21Cke1nYC5/Pl6kzL5HNgg2QWPine6GWxjCW
OoptnR2MtrUzt6pNLSLj/axazGzXta0/e4716+txz0TpkwoUnBUKDCLr7nRYaAN5H2DhYOvuMXbH
Vdrhxl5dSHmyB7XSe7nz9XifcVGU5T8OOHurQl9bsqwj89qqb0PqISJ3HN1hXyS4eGiF43bZTW6l
t+UgbmCz//uxoiUiIGUhqPbOFTqdbZ0mbtAhSDipt6/07iVsEL/VSnthjme/JcorKuVkaIVz4yJP
TryOy5yNVSIAKAaYEePOE5H0qY16UCAsB41xMNAAlDXvajREu2hwVRGOWhNdyUr8vPA80x1xeqLz
zieKggivQ6FhcjptoxubRCxQJiQrudCsADtfebjUw2PrjXshkRDOiTcCwB2xgvgmds9DqDiuW9yF
coz8hHDfBenS2f/5mQwICyIhNXB0oCizHAk58E72zeles7u1JFxNq90HP02O1tvmKs4vPFvcVcFm
qdj5+eOcDjzL+NMqsbI24tIZgOWb3u/W1aBjxwvz+1xWnEaBiAehmFRszu/TcVOqx448NIDYbtGc
M9xgLZHoh5IOR2vJtvDzNp6GM2CwwuiB0zPbxlkvZ3KDSBiy8/2qzSPUc+v1iJSOiYy2FSFyIaaP
C6tqWjWnq4rIhKRP5owHzzCv04+iFmeFQruk9F4V8V5Pn2QQlhU6vqJ1idqYI6AxrmdoT4QLae6Z
tQPLj9gBejBZ2URfOokbKqq2ucxsOyQVUuGhAGknCzeDcfv1FM91GU8Gmq0VXVfzIWmmjAURCz+8
N9IcFlGE5kVbxE4qaPeqIuwKN8P9RtVXWsl51qd7fOYfhUI8ZjK0euta1SME/PHuyb01FgNfP+PS
u5jFUD6cESXKWWjyJEScXFcBJss5zuDaQmmFnfn5gyug4HU6IWQMn4jlfeMF/pBNbc9B3qG97DSe
hc18hMkNWYIuHXqX2rmLLVWKSEu9r7Ejiev7Yqw3kSpACP7NTbO3RnCBGMVYk5hghIMKokyJRVDb
mitj5M3GzdEbPbvyuPuqS3cwtwUOpmGn2IaxzTW0a11bsgrcLGQsOgAk+clNjLMjB+Bli7Z21bSH
XEu2gaQdUM1mIyKOQTYZJMl3v9cx20ponE9I+scaWkJZ6HblRxsd1dXcFW6qlowsQtcntIpLTfQf
kdO4jd2HAiMno/B/yHKKhU+a7wvFujXbn0ET36vJw0ALerSMbeSP2wqQRE8yF1kcn4DHR/rDudqj
DNGtcgHXMDLDEImRoUl2cXQbRfXKQLoWtxpKDVt8MZvV5NPhadVqIDzdy3p6Fwb5VlAGuBo52osY
QoU9zjrjmqxzI0jyd9GKD3nfO2W3rf3j6OWHMeufRk93TBXZ1BJFY/cmMlxnxPoNDWxgfC1mLvih
AaVKVR+ck7hXhINmek8ptyPSayvNvc4EbZ9KxxiMtBYZ20E6GkjWlmrtuLp0KdbNusIaPiehr4Js
nabhKjdR4FfVnRcKa1i5uwZXJw+CSSqUe0tMLgbZtVvrvq3dW898bSYHHnmru9WPoC2vEMLW5GPd
/USv9KlULrsUbGT8MiKTb1k4IamokOAKE8igpwR9l5L65pZ/xX/SwU3yiJhcSMOqhiQe6fk2zO+x
33YGr7S1+BGDOwCYK9NX7biB6U+E2ltYwJvOZKQmVAYu9xxe0TWENPNVDhEdYWO3gbbyXXQatCuc
y7d1R+ald5e58uq2ClYwua1KFxauNn5Xv7/IWjma+m2LEFiS7HGsEkDai5wMIubTUXbpQoNJXWzf
kE1WUESP9b04ytB6v3kl1mPjo5U9Kki3uxS+ByRSfOVNY2uYUX5UUZcXwsB34lD+lqH6X0sHGUSm
EbCu8mDlGqi118Jl41FoJD/KhO+d/hrE8iZF4MYT3G3c1Qh5IJQ2grNsEFlD2Yj92yS2FrGWIt8R
C5YFch6V/svP2EwlPaXyWVTTQ9ZZmzHybi0QuU1xa5XCtp3Uf5TviWtuZBdestXsEnwfOg1nxsH/
jSsIujzRnVeJd56ePJp9+yh0PgZhR097xtd4rSjunes2kl1Jre0bupPElS22iW0VzSZX6m1m+si6
v9bAgIxBu8lqwU6Lpyp+MKWSJfeY+Mm6mzgx3XNUoKvsKo4BmT1LtMfpy78/ILrTPYWLTEeJRpAd
zYTO4qZXolhuXWpsML+uOi+7lvEAaJFWzikoRSwm/GguWsPbm/WVQWrai797F3aK3t3lBcL8NELl
usVCCRgOQIzYQEsG5W0rvWraZDNgyVeO5bUsBWBmeqw7Rtjo0VqQgG6h5NaOWMpI6CgXo10pwFtD
fW2qeCLggSIS7+Oy1crqKu9e4q2WXcGh6KmFETVqXvE9RB8I2RKny5/8Wl+lZF7+AOA+ekwGa69Y
6TqR00PqCRdm3e0SF4ei3lzHRbcaogcPYb/0JU7yy1EK8beIHz3NvUrN9FZr75T6xqWDWKXkcEAH
MUNejWq4apUOkRry0U5dg5uCJdMERzSFUqzHfAxZKos+qYXsH34TSXQ/cMYBjr/MVfUQFViEuOaq
pBgcN8U2wRsmVWGsG/LBx9CFZZNE1sFT0o0vHqo8X+Ea9zZK8kTe3xfegwf8QjHwjkTQO2RtjTdR
r9pKFry0kXk0Xf8yGBApVKztMEpoYv+UsAtUo/qiwtsMJzq7MHFwIJiVUuAcRowj1uTLUV+4JDiK
lqwLpcegUj+2hkv1WF776S/FrH90nQ4D9LWrsS0pbiW8LiYeZ019cOB7yRW7eNCwRuucUah2taJs
gvAFPcn9qCWbFu03sxYhgVbs2KlA6R5ai8p4Lxib0P1dm1BHfRAuHWqLgoy7iOukcbUdRLzu6kOj
MDOhumLCDmbRe0sDWqhhjYLId5xJ60T4gU8Y/ifSa9JmMs5nmFaN2qpT0QMr+fpQFod+nRQTuO3B
wKTSw70qb6PrvoS/NrCodbp6vv/QCdOiGHddLl4pmDyYgPrMvLuM8tExsBfGQMeDmYoqkN3I40KQ
PJM+nro1BHFImk4oVTAf79iYDwUgXyqBcOHQDHEluGu2wl2zaZ/UnbDYpngH882C1ZORZmFSNlRR
qE5hUpU+Q0+wxfyyJuHR8sLGuVXlMO5l3B1LLP5QPsobzBqNq97CVYcifK9vAlS55G8takkgBld+
LXJA67R2jkN2F2JPYzXXBu3wwbqr+O8SRUpgc3YrQzlCUFDrhq0lVIQmpqNgWJWgltV3o+2Xd4aL
p23QI5X+WoW8ZB++HbXYTPseiN8r/1fuITln8ERbnbaDJd8WhrQSua9l7j5SxrC5GZLvMpS9r+PK
M6B0vg2KSzofSDKk92jww7cZEO7wAaD7CKHdJ0ghdRF1uqb/Vhu3gfpbULsV7Ga7xSPNN1LHLNCg
aktmu/gg06f59Ok+PMiU0H14kDFLhQINA4TySni7yZ1SPQBkxbzNwCVT8noKsNpzXj00EgKm2U95
gGDdoHbYX5dysPGA9aeRB+ch1hfSg/PLF9mFSchV0z512xIrqrMqJ633w/ay6dutX1hPYxJd1sMP
C3sW0+0eemS1ktJ6+frrnOlzTl/nr6FnCV9hjpmkxQwtwVzEbQJ3xGwtdtldYGirFiILZPldo1Zb
VY3otxS3tVLhf4SujF7aqm9tNXkTIkGHEjxarPWlFVJiH+pLdbz7+knPryP63TgbUEym+X36+UJj
VEKzo3lWZ+KFFApHs8v3unX0lZ0WWBt4P6uh7FYY0pKOI2OowYGIa4hdqA8vPMqZjBVKw1+PMssb
OzlShKp574JP2CYqh1vd0bbIptws1bbP5P+kp1AKMCYwwLDNhmoGFqbnkjnW6YtofVNdUAwI8VZc
orRalopq50cDx0DHTqLEM8tTR8HS1LhlNdROXTpqSfd7aiIq5gr01q6KNlNlwM7vMqcD3rBwip8B
UhuwJtC+oJ4DkXeOEzQHKyCQZPTcvxvwc7M85VjBMihyRAhVmknDc4DYqYBShP9Y0LkyTe4eLpgW
LYRoQhKJ4rpUcaT2r6UuekhGyyZpvA6qK0wXFxbBdFrMTxNJJHOfKrqATWcbJxoD36rFqaiPh5Na
Chj6iU6kWEvH5/R7Po0jQXADdCGDOJhdOGY6+PqYDxSA/Od+SDdjWu6qdDhkRvfSdeUqEOt95GWr
uqhvFBG7clXGaTiQlpaGfOY5RDoJ+KfDPWPSp9svgM6iBDUL0Qx3GG/RwoBTTmv1/3N2XsuNa1ma
fpWOukcNvInoqgsCoBFFeZe6QSglJbz3ePr5oKrpI0EMsXrOxYnMUIqbADbWXuY3G4byin2aVXWs
STAPMMyZQM7xPv/8U7RWwiLV0ozNkLS7XELPVT7ZXj16a2egIjL8gKSXza625uisVFrIA1aEO4DC
m7q38bGS/mBAZzOH89cnIYmn1lxcVisHoZZF9MnnoZjk4NMngdlpXKAkq+6e4i49sU+P9XVg/9Mn
gwOFHvv8hT7dx4Lrb6NyXrBTUcA/FLhJiZJgl3i//hwWj70R6JDNFEiSMDAcX1eqi1D0PI1OrFg9
+M0l/oBWe6J3dATkDMYZcijBFz6SsexA+0aYjsjxk3CtZjwv1QXFrRu74TXCm4gwP6c7RvwXGJxJ
rnmCl6ofiY68PLIxk674CsuBZiWYlUQC6yPfbaJYupfT9i7C2glZmdwQ9im2JfTmynPdD64Fg25G
k11Yuf5oee/1KJ35qAFS8eMKjpGMvhP0aTXmqt3iIu2PZ6FV2EJAQTAP8hV0TbJkQEAkeVcwvkkx
8RVSjBtFY63L1lkU+PtUHQ41voxijFKnb4IQqvFcLpM/RijcBBLK6zWoJbF3y9Ry0+6Knl7R/DKz
4D7Jx0cBobdV1+YTzHr+WYtqriDixtWtI8qMND/0WCvWhbdLh/sURLFce5fZmDsNxciQPPy8cz5Y
CIsgN0cVghz/Z6cuNqkZT5k36jLYAz99CqZwM8ZnhlAC+RLxJ00cTUfC10UiBRmV8VorTKcGsAhC
iKaIspqlGLQgok+drYyiPPNxGhGHyG0VaR2bL6rU4utMWWqJm0Q0Xz0wFHkpIShrngqSRxID5vqo
UIgfOKalDoWOQF0tF0SUWj0bMA/XCu18aGdZ9QbVPYmSsH8m1q8SNdkVsX9i+Tl2LO4i4iXkR9BY
UDFfhmi9G/QQKwtmcEiFY23nG6eCyZFRtqmC9GDG90HPXo4j8rDU/bBJBMry5C63cO7T0nvFIEVN
zD3cx0uM6aq238SDdSFEmDEoAMh4a+2fN8wylecOAxGbCevUewzVl/ulUfsRHSukyWkU1l5hKxou
hFg3WZTWkdxC7JjWErrUPy+7DAAsywyXU/8DvcGp8TXCDXKRKAhS0HS1sEcDyF6mLwnmhhodOd6l
E6stI/dyNfnrahbYnC6aW7wKXUuqhpVuYlA6OoV8+fNlLYc+y4UWdzP2M7kyJxYSpDdVHrgqA0+/
W2168Ub1Em24m5/XW+7T5Xrzzz8dSbkkoFPZsZ4R3XjB1WxV9vMC3+LJcoVFqecVmdk0Eiv4sUIg
1KKbfrSeRDYMfQksyq1bDVy+qRRPhSWu/QGn9NqtIHhhOY3j2/MoqRde8Ci1aCUK1Vpuwk2Gb0TS
vWjDay9ej7TuPT116rJ1LCVZj5VkJxP6jcZdkVYnruYbgODjamYCHVtapkJcpF4JKv/TVHA1XXAP
uWKVmyop+bVpTc4gunh29iTLvn4j+H8YFZ5a/ci7hj3NX6svaoI677PeF0DOYd6GFeNZn6zwrbAT
IPKpXbibkq7gDoz8jCsoNqcO3aN789Pqi6RC8NJuSBodcHF1aQjiuQjUr5QeLOSussxi0GJuf947
xxYkJYTpzNgdWsNi6/hAAgfEK4HcxYlDm7Ms/F3aSZiW9/TBcqYfJw6/Y/eXkELtL1Fwacugok+5
58ll5NEAR+2i9Nd+pYLHG7d93OGGG11XveRacbz++Tq/ASjmXfV5XfnrWxgLXo6GsAoiB4G5Us83
Zf6mSgn422CbWw+hTq84/xNZI85d1euJxY/FNmxltBkDB1JpKbxSBx1XO4acI+qazrVqxy6ys0jJ
2rpmz/o2H/DR3yrH/+7npbVlmjpft8m91ubJI/ncYkeFZZDIUtkLzFK0fROma0NBXC9Jw+uQoVAj
qBd5oa3DWnQME68/scmBIzPtKClCY9VF6tJuPOGeibWTKS9J8qvGCWCcRfAtHLwTo8WWocTOy2D0
ta01n/imOXorHGqgi6qKgUXyFInPWK5InM+Jhf3HaygNKOiWtkkfvKk2nQYyzNLWneIazb1Ak86P
N5FvbMvhss/Vu2A4CEYHbXuY5f/NFcfkiUT7yPPhHjGhnZ/RrLb3dXPola4znSbkKNJ5ZN6M/fWU
v9OX/vlZmPMe+5yxzL2nD4KeRVbN9l9Etqwrmhrh7tnPB7/ONDoA3XrCePDdj2AqSS1dhso335BB
XDFpuZxa7zYf2h7mOJ6oFjNku5mKg5y8TNhhoxl0oUi1gjt2ME9dNVitefqM4Q8sqIEhFr3UOYgW
2nOTySSSqSMY8oWkzJMmKUU1cdr08Jj68T6Pu7N0iu7DMTqf9Hlq1oNpMpKRJpchugnq+sweUOzL
Vg3+rrE8HXo1jJ1ey7ZW2tlKAhTHwx5b6N3aMrZNS0uzqp49uXVbrJaFiLRl8tzMkh0fa2SjeEAa
8JBW1ZseWDex/KCF2LD6lNjWtB2rnEkEAplVV541BgMKE7WF2NpDHt6m8PYtYdiESGJ5Y7C2IPb8
/JS+dd7oyqiyjACC+vGftHhKlQ7/H54r1QvU4YZZ8uTfmzot6VwsIGa969lA0LpTS5mhOxBPiQSp
rSGEATz++at8e3cX32RxFumZ5TUAG6HxF+9JjAqmpTDAOhGQv0fGxSqLCAEmBHVNJugrLJu3wm/f
tWz9Ul83h+DsJJh9WTF83FtFIX1DTIe6cpFS+lNXB1LGRHHuB/QXsCw26AEi71Xdn8Jpfkvel2st
Ir7axpVkAlVAlGVayzZmEG4KSTS0jU2ybe6DEzHk6MP6dGmLGGImkH6jlOXUJNsmKSPYNxE73J93
xDexqPmiKLmgPICshem7fFiiWYwxDYlVFAiu1uK9pHr573T0o+2oay6SUCsxql2tYooyv7K6hm8I
beo/bPg9UlOz1gLW6rHykAS5tmItPJj1bYsjsdXUB58WW5CZdos53M/f/FsxMX9xTC1oqNGZ4eT/
GmI1xawjGLt8cfxwMvN1SOix+vIm7JuDekoaSD62Gh0LSLmguhAeWz4MUe3NpuNhTGFTuerQbHqL
Mcd436XKepj8M0SPGe4hGAoo18uy/RjwaslYsCSboZpHD3cSgNxi9hFCWrcUAjeVHqKhp//5HFrp
SmqUbaa3UEq7Ex4B37+6SvsT+Wa8TS2i0OKrF5XQqDJiunBBz4NKXOm+jKTQrd/+CfLfPz+TI68I
a80FtHU0GaPxmdYxsi+r5rVzzDMFFye8oWxpI2yqMxU/ZieLTlTt39N75euai9dSZ7tJQ86aM1Zb
R4gjmhx1Ndj6utpwhp2yKTlyjZIKHBnBC7Cc30cKZhSCagCVzHrxZBdvs76f7sS7dg0vGxGrzSm3
im/JBDsd4DvQcI57eLaL84MMWhhHjMBXYvti4fUMpnbVquALyS1/fn7qqaUWB4QV9INkoeYNN8Y4
NxJxXdFdU8O3JHoWkURAwFtVqOei9NALKDFE7HsfJJAurNG3WanRlREIV2WqrGhNM9Z+9lRl16uF
7QNgEI3UntoRYfet4Gl7Kb+KzHqfSIbro9bsJ9l+KlV7/nOZ3bA1ywEOr8q2BUmX00gDYV600StK
CI/TZL2IdQVW6ERGdSzmfr7Vi2jYGY0xGDrXPwQv6XBtgtbJn36+x99YiXPE/bSGuSBkZrWll6nG
GtGuhUtCSryfhwHqKnsZXMC2/wF1+fhlzVOhWU7smzL6lA5JhgawsSqkqzZntp4gJPR24rq+tSU+
ruuvRea99aktoYBNq1uFRZBfXueWneJEgtM6etMroGCTi+lXvzVa98Sy3wrOxbKLt2MU0kFJYt6O
4bV5pbr3H2EtueEZjU0Qb3CzOldd+1egX+7H7alX8xsy9eNhqhq8R9DylGKL/INQqGAI+XHR5qaG
/r9KXxj52ezZ+H66oBm0C+8UO18rNqCVw6lq7Ng9pyDDcICur/pNJw5AVz+UPjIsPX4vI9SRUT0R
Eo5tnc8rLJ5qZjR1IqrcXq23ELWUN2AHN5mV/m97aDxFg7hKa3SWflsSbjyp801Fnl8KVd7GlXIX
lpnTBx6imiJuYP1dbNz9vHE+iqOvxRN0ErpB5DyzEPuyLRS1uewl2Buv0L8HWgW8eBWa2HUqjUVv
q3rJhPShjpT70GCQq2o07qshYzpvieex/CZnA/aHE1hApDQ7elsDxmTDbHJXMQUzuvLSNB7CAFy0
eZsqALEkP91IunWIjehJr57CPrrCt34vebUzD//RULg35WDTCapresaJ2Ys8H/KLi2XuT0kK++Dj
JPn6cqqlZSV6rKsr7VbfGPJK2UZr0H2VXaNxsoZkiKTIrMom7NQbwCx26e5Ps/y/TahRnSfxJ4mC
+cEfl8mmPGXF5BvE9MJXsTS+zgdS9UC20YlbB1HiBmAyo+lKBohbj4BM45uE0awfFk4fZxu1Qko+
M2xZfNe76pIbN8AbwU3HlgcDs7hw9fMOORKpv3zdpSTQhH9ENePeiWjzJrSrX+L9tMU0dp29tOfF
TXurYkm6+3nVD1n8b4/KYtaI7uIRfxcF16i6brhJKug/L4g2Ul8/NmqOo58T6/BXNH8ztFeF1m1U
4VLGgNSEd9VqNhaGIg4JoMl0IDiGSItmeJAxHEq7p358lWN1ZeKmOiWPKTksJt2rbmacju8/X8CR
kuJrQrZIOFPP0nxooSoHXHJXnyFe/lvfaKCj7Q8WHd1O5HTM88YtHXXXOsiorzEkOZwimJxMDOfg
+elAatPQr4qgQHTw2ttkzkwb1B0JaWLFDW9PVYdHrppYj44kBnmE4m9K8ZFujqBWeWxGOxwUocJJ
ci0W7/AAQCMfRkjDkXgTDreV8aanNOhMBPl1VAlC3DbhLMCdXRvYdYU5NDwsk6QRt6nuIgUE25e8
naCff35MR3f35y+8yPUA9OMLECpz3jwwSg9d/x4/oVly40Nuxx739aN8Mg59P7HmI5H8mXukU8Et
DsxynDpTikSAURDqpAFpnT+SHKw04T4zmEWbz2XNbIAu4NSieKOF3nM7Kr8U6iXTH8DuWCsvfc+A
C+emuepBnsWYN5awqK06wI5Z3MBtt61J20rKVT6DWkHr9UF5hqj7Tm7EbSzl63Ysr/vOYyN4oztl
2TnoXXHrBdV9kzSuVlCz6mW/AzK7bcpw2wL3Lar2PvJzxzB6x4ju1Lo6z5KQ1F9t1l6fuboPA5jT
MbY0ZqfSeT+EO6Ge/S3eoqByO++xmu0Kqh4VBgndMKRG4ys/zqHN1Ic60KtV33XUg8GFl1Iv1Tqt
oP4COdpVbu1qbS+Kjoe/WxuP9jCAwKUf1tfZWvM9sNb9qu3ePYwlFcwpa7gH8bne90DSLg3vXUzu
fOuqAe3o6/smL5yyepXwyhrDOwxdVso8NabNxlzSFTxrnYuH2H9uMPqTgILL+Xte/O5boJNBbgvT
YxTtq2IbFhD1tVuzOGTZQ594h1LXHKXdocHodCU7StNsrRzAWcqYX4KVrZ8Cmb6fdjUFG09NqaLd
BigaxgZKna4rRkGAsddSq9spTTurEB0tB9oZeGsVuKaI3rSPo7nHCD/NbuXuTxO9lBhuFtSWChD4
KQIiHa9qdbINcS+EzxgMKYJuezoXGHFT4G1+8BK0C0GTaSw/dzBdUuMA6XKNvzVh9nHuJqfAR1RI
IvNWHKL8rGqqvQq3yevf8ulSBPKhS1fl9Op7+QFAH+U8EHfjLsG6fXZX71Re7edUldxMYhYxeo4v
DnNS4NQzjDf/JY43EuBSE+0Xfeb5g/9JS1f0IjvrUZXq3sP4V9M+KcGfQRV2SkeEZ5djIqj1+1wx
VgZyny17qEkiwA5weMAZm9LWBFnfU3Cl9SPD9ZXQXXbcHKk/cTKBavyWReAdR81LJoE3z7cBbmd2
JUjpAeU3qW8PUhZdCGG3ztAQ5GDW6ittSvS7UG4D4I7VrheLM8k0LyqzSF196G7FsLnyZPOqi6RD
Y5VvQqA9CEOwb0TdtbQWj3MlHFaTOcSrtuhLW29ieB+FDi5DRHHPJ0+9wd/sBWPfJCShVqA/pfXL
/KVWplrJa1NHgU7w8x3kjLWhockppJuJZnLiPxv46Ur3ZjyQTyhY/o5nIEIGVBy74gouf5OFV0VW
wEEcJF6i1g0V0w4zEytYGsNRm1Ghhu9IlGLhrQikdDLsERNbbHWv8ZmZeZ+RHCLyMNT3U4zN9e+J
xnmIvXaDHWwGbtv0L1od5kEK4Kt5amfgS8CWM1CToFBRPZX9beG39ZyHmzA7UyoFqnW+8cTrPnyB
CLyajPYcY2OabeOmb3O302q63xqCE2Se4A2BvSAYgbIO9rjU23jCuwovo9FYWz2vtpUluoUx2m2E
/VP0VkKEDPI/LeKBqXlQIiBiOT4c5g3JqV5DodHODMV3ah83+gEl9ssa/wBDaZ1GKbaNZ+0bCQHI
AQxbpxyqTniSWv8MhdoB8f2gYfsVvOcKZuNSLvBWRjsVGTBLSnHiOoukrVFOTmb8EhPNHcQ7Iwak
OxDLmVpU1aVsGodk5jZxl9s82kYjLJTggLCaHaeI51jEuALsnqnYBaMfXzZtj8Zj2sD16rlDaeFv
6kS+bRXY4gqeBMW4UXQKMkaBSRm9Zb2+KTtl3xiig8W5YwL/96tpVcGjoWBwRLhRem25kRpfQywa
NP1uqifia+T4RvxkJeSCRriesBeI9WYVSk8iyhcq7T8xgqbALS1h6nJWYGOirLoKYyIes5E9KB4Z
t3wRYElspCRmU3yXIcuUi6Yt96Zr4B4cmbfoPhC2EG6bawMf8y4EOcZavvbkx9rIb+S0drIAnprX
unIT2SHvAtRiJzVGFI4uZC91GuTJc/2AJY+jZ7qrh+eYmCf4/zCrqcM/lXiX48zcNNPaRKxOLUfH
qzdSsu+HjZYeKvmPr4sbOZV3XreTgpvC5PsG3moogo013mgwptWstNtZICWo7KT+Q3M6xQo+xh+7
QpZW4pxSqycplhB1f5CSK3V4nLw3jJnH5hKcJu+gwNb/5fk3HXy+1DgPxBqI1oWK6P7kITwBBkUr
gcJd1nROIYJF5ZuSP6b6QzbdcC0WraMR9H7TqKskuhb6e8WUIf4VGFKjegcTQPZgr1xJ1WNFAO+x
be7M1i2aye7AvMihbIuUeZ5gOEmANrUYOQO/3CRMvoqLTm3tTkOaG9yYOhPwEvgD0G0SH9XmuF4P
ibkeymSdeATdBubG7N3diyjzpXtATASj2xZXoLr/FZZ0eLJfGemfQcO4qt4Vvk6AgfncjWnCtSa7
BZVno6Q3vQgp7wYIFxDdyaZiI5vYVNajhyShABOiwYNKTK+rDItudeNj7hZx3IrmSjB/FezcsL/s
VbzhvY7T8ndF594yL8rqUvce5HKXTe+lem4Ge6VNnRTr+FQBgJHejMZjQfalSmiCk+xkQ+poIZw5
9XZUeBj6b3G406s3X8odyzgzzU1b4O1poIvqx07RPVWxTD4AHa18lbBR88UL+E569zRxm0XO3grB
uM4It1KsOLLu79WWIWxxDwfTrhtIbbpp50wwtew6FfBW1aVNF/q/Ko1yIYaglWPcpeqbRvxlAMI0
pGCjqH8y65fmt26OuRdMOEa+yMSl3nac4m0YTrfqyES0g5SALKtGo9Qvs21aN+tG6XivRFsZH/KI
3hvK8pppMTBt3jphYHxeeWvOHYD6pf57HJQbMU1f5LYltWsRQW3Ab/eM7aqYYDwk8VXYeMQnjBSL
CXKdEJ0T+06B5Y8cuQDYOW1F2L4KmrhfixgpzZQwLcmXI0TN602Ht8osan6qfPmelquMIE1goawF
WGXRRWO6oUxl25G6lTqZrb+bTvbNv3eSvi6xqDeGJmD+XLCEemgRUIzdfKPcxPev6kqyRQfZJ7w+
TtU4Sw0dEApfLmu+u59KwKiUxFGpWDPYNbt6EzjYuiPSffr+fUPWLlbSF13dQJBLWSlZqXHGP7Kb
Xcab4I8W2a+zgmHudIfCjmgQWiQ//z8XCb1BZ/7PrP9b5ZmOZoGKck1vpwnWTS2eFd5wLfml48vZ
pjEi6kz44KG3znPrhCLbkSKSRs6ntRcPVdClaiol1k6m26KDCVUFTpOP6xwmMhhE21DhD0/+uR5A
PMgqIufwIDC5VwdSZkV0f65pv48v+DZzb4kaHIjKEhZjqGXfB2nFnaBWUsNdFXSA8hqy6OREW/Qb
52h+3jOhgCyYjhYqQYudpVfTaIwslZ0T27YeHfyZwcJMdPvzNR2ZN31daXGLJTkx/Elmpdp60kV3
mGAnN+eVcTCCfhUgEFYIf8rmResLW9b3JP8n1pe/J/1frnTxDol+GiU5Ay/6BMoTSRsSiukh+iOu
MzcrT6vx/rzaUq5Sa2WqwfkRYu6GU/Z91Kt21/0O/FNP8ENS9Guf7ct9XXYizHCajLJkJfk6usvu
hHV1Xm5R1rbDbepS7NpU56bzOq6hAoabjil/+hRdgPda99A07do48R4fi4+fdpQ6P4dPsSooMqtR
De6zHkMZqu8qWbOBwJ9Y5WhX7PMyi+6cXKKWF5pctrppX9oN6EMIFJMd/pK32f9eNu3jNVEx7MJr
Ce3u5ewyMkMsVUJWMy4xsqHJBPT8MK9obRQ3eTZvft6sR+YxPNTZmh5pIVZdcqDAIDAEAwHI1anF
xWECp+T67swuU9JV6YjrlgEY+GPbXAeu9Us4MWtXj52jn9dfjEtqwyhD1echpomFv+H7BCdel+7J
ZOC0XwaAAqeksE2lcjQoneX4YBkvSfxaJ3+seANNyiX3FlvPacVu1aQ0DkrPztqbkaIxI0Pp6ONm
MJnqkrfDGyhZ2vxQdIwm4sEevWylIDvRXOu1shpywzUiYTMKxraln5ZA7pvoAqmkKJ5hnIiHp657
EQ79HCm7VKPXivVJ5P8a1FPtyqNvx6cHu4iCFATiiD4/b4dyFrf1ttZ/a814AnJzPNZCh567kyiA
fvz80zvYSVBTzIxVqHwNWo1/Eqc8CG69boc9ag32fyA19x3BNO/Yv5ac7+ynJRH/9PzSmiETjE1r
pOa6/YS4WeKGl6cceY4/pL+Wmu/xp6WiMB7xduDqEBO3C60gMTjhdjQ/5mVMRcQMMBs9H5SVlyvE
ccR+4/XLrMsQmHWTYohAZcFQzC7kbvPz237sejQRVSfed/BLy6fVjr2uNi3Xk3fn6EHwsvzb8f6L
4f0XT/Fj2+7zEounA9CgikyTp0M7dT03yZutecV2cNR1dObZ+dY/qTN+6qoW97BSmt6rganSWhDt
RoP9flLM8lha/PmqFlHKyqdgUufJSLCbuYjD1tuiebOKnfpEfnjqWhZhIRRCXxFCFpIprscxcSq9
dX7eBMcKpM/XsggM/ZRoelSyxL8KpGaLNiXIn1MF0vGd/ddeW2RBsuJHYjNHhjJ/EOnoTcKhoslS
Ft1Ko+P18zUdjUOfLurjmPv0pgp9GWX+jNkaikOxUxz/TLrxWWkeCK7kJzqDG3qePy96YqsvoZT9
2E5mqbJmIYHn9vd5ZTmWtP55kaPpx+crk7/GoCoYkCcAN7/q1p3jb411eu3dKdceUp45jZarn5c7
VhB8Xm2R7HS6HIyhxzUpwrU/Fo6MjE5kIhminxhsHS2EPq+0CBTiII9pNq9k3UZ303m/GbZGvcoP
mlvu0mg1e4cYO+3t58s7WoV8XnURK4JR6Ex54m6qmxjhDnM3nKEGdPgP9MVPLrWIGbrc/DvYJt6z
Jj7WBT4LGc1mfTPJ2JbJ5oukb2r5rvFIJpFD9uhhoU1kd9UvQfbXY96d5egbWdZLGN5K2b1hvoaC
yggfz/uK5rMIRKLsQSY3yHtfqJmE4qy5HQDv47blWMHoxOBgxUhZJ8zFh/DSmDLkiiaap/ltoTzm
tPYa9VaRc9fybzXvXgzvwpHGofASo03BzNWdOUCJ0LipeA3QFciF4koMGYX8SsrPDfWXMuarIV7n
FSagz4IQPhZxjySNYqcYu1kTikFNeSVp5Q2I8l1XJDSS+oNevDG12PXZZI9h486Dt8iCZMQ4CS2m
NSOwQ9Tqq0L3XbVI3nDUoWeIgNvKs2hvxZKQO95Qb3qpvGpj/x01xHWbA6KF3uibAGlz5VesPE6I
6GjczXC6z8vbkflbxZBsVOQzZIK3WZHv07F8P7G75nfx+2n+PzFPXkTvQqwNb5iPiZkt3Nxh4Lep
XOUMb8x9sjl1KB0BhwAb+Os0X1pAdEZbStbEGxSgWrSh5hoZB19Yl7Jdr6YtndgmsOON9YLgzmwq
ku6arS7hL5I7zIbdny/96Lkl/Q9mdglUKcxGCaWO7yKMjd3GTBrbE5XC0WPrrxWW2BLDxAdC1VhB
3VQ7Bdj6f9bXO1oQfUb/Lubtij/KSDiyzgyQj64UZ3ZoLq9D13M0V9uMTuYWB3U9H/7ZSZeNE7dR
WwR7mbkrWpksHqPQHnu5oyGs+/Gk/s+XFK3+53/z99e8GKvQD5rFX/95CDHIqfM/zX/Pv/Y//+zr
L/3zsnjPbpvq/b05vBTLf/nlF/n8f6/vvDQvX/4COjVsxuv2vRpv3jFUaD4W8d/z+V/+pz/8r/eP
T7kbi/d//O01b7Nm/jQ/zLO//ftHu7d//A2i7KdNO3/+v3948ZLye7fv2bv/knz7jfeXuvnH3wRJ
+jvgNotkXNbpHFvzFu7f//Uj4+9zeTPrilsayH+LUyPLqyb4x98k/e860G1+INFJxCr0b/9VI30/
/0T+OxA9EOQIeENngfb1/6786l8h418PhTvx779/TqtBMn0JLXi64amHm5duAd8HgSctQosUoQ+Q
tuG5RlHSrxNNMJ4aVgbJUMqaa43JuBMlCxwMg/B6WnlyYbp5KktnKrzvO13WCnj0iuETiwQYTYyw
FKndjqJYQrmjBcrcRbnVqwpjyLHsdnWpETsbJF9r802oEhjmQwMvXs7TszJA3XZqIlA2CCafKX0d
XqVRDXLVL+DHYAeBMKOPpCbZEepHpZjFhWOUlv/a6l3ZrCY/6NZNoUwXBOjwXW2jeiuXJsJzuuYJ
d13JQRKH6XSuqMwuPb/Tzxs54oNHWdlJia+t4LzrLoAf9V7zzGmd4Cm6baPG2Os6Vk8IDI27HizL
ZcuXXEtBhFJVH1kH4EPCLgxLba1hW3Hw5JgJ1NCPZ3XglY9G0HEydY3kYLHQ7QbkFVx42eJONEZ/
K7SatKbjP1wXUW2VdinH0oNSIh1gFIr4bMWmsmvAT6F25WNi3sX1QUlS2FyS2jlWauquYg3WTUAG
cikYk5/Q15CwzEFFwUmb1HTwkrDsAuJYudLMSraHbgSdEVhytDO70dp7ijpgI+yb26wsBkfty3aD
repwnuKSejOqgnobAGrb+mYjzDqAjfzL1wTzRpAK+SnJBKzImM7vsi7hdjLu3KVpUzijPCUvY6IF
ru/54+uEOuF2qOJyL+QyYCuzEuudWRf5TUElfJ5rTRWsyroAWzLUBWC4SGytC2zeS1cNslKAuhli
OdebwuUg5CVzQbRILYzK1gVZ5asRBePd2Mjys9524n0pKjkYgirae5VnRuuy6cxtP3QRN0yUGmZN
NSJiZZ6nu77q08xOsTjdp6Vcvqtl5W2awSuQJ5Nh35VeEhaIBOhm7/LyVPU6HxsdFk6ddk5pXgpm
a1xV6DgiXqmKXu2ij9YARMXb47wQYmMfhO3gKpHmv/J0OzduS+usk0rQ0Fj+ubmZJHuPccxOKPvo
PerHHjBLmMo3cROTDTWpKp55ep1jBxB3/YqWQn2eD4F33qq6Zzd6yYuZIClsFkV2EFCfWPtKpGz9
ZsJhx6jFTaNK4UHDeWwThnDuR8NsDqiQetdMh6ttREa48clptoXeSYfBy/JnvZb6q0gvxcfQQIkU
Ebb24Ettft5ReG26RMKHHmGtETM0X9tFgZGfYdxRXSRBh8StJwONCeKhfovaIqXDlin9vdml+U3A
q/kQW3GhrDIxtfw17zPYoq6c8AhJ61IGomR2+j7s85o8s83CFyMu1d+hnJTD2uqL3nDEOm0RvIQY
cJD4/s9eW0fhpk0qxAtGtVd2sNuLBH6flr0LrYlopU+aZ0tTX/xOaw+uaZ832V4z+tjV5MF3cTGZ
29uV37/6KlqHMYdeuJoiA2IlD6cBUFJPAFrlbNTv81E29wmyT+iFi1X2MAHPuPKjlHFZqhpejbB/
h144Uge3fOw8dOnVBq1ZqI20If3o4KsV3BhUToHUGMjZuBnJx1rRre5qnIx+UwxNNNrATJF/aqza
pWbKr3puyJNZ1Lp4OaITfFmFCcIwtYzjqVpD85RiAbZ/n6gIupRSPifiQpDokJ6GmchY592+mazu
Gg12pudxWinyutDK7J3+aHUGKmH4k9VZd6MnAoxd2EubKrAQ1zTaLLlUwsDno6xYRSKQUNq7hZRO
tzUv3D2kxbim1+OrbiRHgEyypESRFgAZF8JIZlVpXQh+a/KnvaACAgX1qgl0f9EAgLPnZ0GyytV4
OFNyObpMorTeh5pe/jLMInGQkQo3licxbvdBIl7XTdn/yRJZ+K1xdADrIdYLdamce0lR3jPj1pFp
HVTl2mwL+Z7ZPcoGQQlW2ABiwES9N7yrvhKrJ81P6qsqmsLz1mw0pua0eZhNjdFZH+TZL6+Z6mt2
2fCMHDuKNGJXdrd6MUhnaRW3zpSG4BB9L/mdwkNw+ezyRrDSKkEmt5MNR6p74WGShAqZwMHqb5Hu
D39xoySixThVb5KQxRyoofLOmCHeFCHQRdwGkstcz0ADYUp9Nhleu1MNvysdWqDJ2YRQiSOjZu1E
hVA7U5IY+8Yoq40QZQjIoSQN8KUCb7SysKK5m9Spf4F+oL62Pdw/JUjS177QLPf/sncmzXEj6Zb9
K896j2xMjmEbQCAGkkEGB1HUBiZqgGOex1/fB8rMelIkW+yq3vSizcpoVikyEAAcDvfvu/fcOqur
nbk4ItokVtx9rom7OWdtj5AqbePiOlVtEoWaNo5Ub5SsVtF3T8MtdhLFZes3Y+QiFXPYpP0wPrV1
tqJ4B9YDXhwtzjEGAQkGKh0By6btRIhjlnZgzeKkNa/1fkU3L66V7hXLkg9LUdMIHDU7ui2qPKEh
sZRiO2emetKWqTgisrK/5yOCfyjHVbltk2U5ZyOsukAIypiwsVvkg9zYJqUHp5Q9ee6a+9AliXaf
tQtPRZgR+sZEYEKfTPM2Yl2dK8u+MCrMVEAZ5WOqa4nfxqHy6iTtZPnjnGQxgp0m/84TBgBTM1r5
MtdlRU5AE0+3ri5V6o9qAtcSJGh7r8pp5LuIRqSe0afq50wzF4SBdjPfRU08nABW1UTNh+b0wIrG
ulMiddgBvkccZ8Ekh7A6WzvAAqXlYQfWcQIUYXRdtbXt8wKv4vtYlx37vBQl79lpeBF+cWbMA3ty
WFdNRTW3Sgx4c1aRojaG6lb7SIlsZVPr5FsgyRyNcoR7raF2Lsr+WRS9fsvyt/GVSCSE6UbJw8S8
F/AQux+g1nWnpoIsPLpGtB8gRaDujat0O9Szfle3ITLalEXYSkNH6WpSNVIHPehrzD1jH6ZbxPHk
0zqWqDfoOhYMadGyUJfIl0Gn92GhasrmMPkWJjV9idDIWrBRhZkQXJUMtoXBzWoc347siaz2BgOV
R5lS2TvNHJrbvJ/DF7AZY1B1hqttzSjqvSou3BvYgqoe6H0c4W91IF/4Q5dFJxEPaFDt2J42ghfY
ITaK4qlwiFfpujJ8qdIyv04trX+pEzKvpiGNb7JWpV2vLWFV+U2xNLddFNJC6g3GAJP5/H0U+gyu
yync75nhKodemuEtz0n42C168WqniRKoi7Ls0AZaD+HcqoDci2z4lriF/loMzXJwJm1+gA2FgGaI
Qg1iqFZOGyM2xoYplsfBN7qSgLzK7qCrajm5o57OEELamA7JtYOF3YaYVZdpeVXOi/ohWUZWSM6k
llMwNKEwg2xK+gfUmNXKHjCUZ0U2qNidpgkLP0fkkgf10M+HMqXLstVUJ5ag6aL0aS51eWvHjvw2
wAjAJWvPfRS0AJSZXGZjIvK8ncA3hHERES7adgQfF0DYyp1eLZINrS1zxbfSUOdxwlPxHKoO9OTI
rgqEp/Y8gVFXmlgcYmtCCWwIOaC1KzuJTkPqLBkSxaZ5njvZcawRHwfJYCrPbjT2MfKe9Z2sOgny
MlCyE5q0ekWKGYmptQAys+ohM3lJEinSW+6G1Rt9o0Qvyg+zNqgrshz5A6JGwrwD1lO4HR0jFfBY
wECJjZHJSvdDt8mSjVxGFfhFRsd7MyoGPWmbKRAdqq7jAYgjBLGoV03SxOZoBDLOpHirGq1BCaGq
WMUsoa3TpZ7nfjoKLRqKKydP5tIzpvFbyOvY8lwMCttpruw6ED3tm4Oar7FDBsNqBMwRYj1K+0ID
qT9G4QtgQecQQ2+EkmHp+XO9hOrr3CuF5esDi0XfLooiJn0hbNzHVA15ed2mnXS+Sd2uzpXCFxsN
WMXstHi4jBwii5y1/VywZ4qxtAVTzNKqQvy6LeFDPy2dK/uNHiniZp7VaCLDguwBAiLdVDabKitc
bK+pYh9klsbXk9GJxTMKtbgd9NC4jiJ9uV7GhWUUbWGXsPK45xe0eDEYzbM9tFD2oR+w0Gfcbhrb
JO9AaU2LRdWEPs23hEJyQ5+wiPerrLdTtjC6s+OPGtuD6t4VH6IB/tqmz8p42o9akj9YitE7+0S1
Aa+0dGMRtbDEnAuBJLRQeSy0kYVu0xv1bYgyxbka56arg1A4NVTVtIGFm57MuZB2BVrNjo3bCDfz
Rufdu6ld43UYNMqesiNfKTObl7ZrEzrDsNcK+/MgG9Z3SYkFSYVJfZizvv3UWLiVauGIZDNTA9jZ
S4lYcEm4HGFOcXMcinvL7Mn3KQq1XGfP+lsXuy2FGdXykMwPJ2OsR9+dbffYpKpEtTQbyY2Fuu2U
DiHa7VKJgrEc0ZwWuHNfhygmjdiwzb0eV+HnQi7RvUkIBdGFGnkbRIKgZi5lvLUjRIshOg6KaUlo
PWdqWAYd67C7Ko70p3zEnuCyEXmSEyDvDRvUzN2zTSu+unQMiHrQiuIgcFFsBoXMLoRqo3mbz9yv
jdCL9kV3iuIbnrOadXQa2U9mL2Ikgm6fvdPTuij1U7sA0agTxG6BvXwDcdQ5zdgA037o/Oogbq3j
8FDfSN/25oCeP4Yqnwb7v9Ve/3FI7HsUbJBRrCFRF3X+cbL7NVGU/Av1KXPU16EEm/JT9eiNmsxF
iPOfx4AlRAochO5/WjB1V5KjVGlncyc+Up4Yb5ar+Ca6Nm/Lw3zt7OUxuVnz3f+9lvufh7V1Lqaj
agKp40VjzUpnKm6Ndm5JNfR1uFjytriCNa/eDqT5pYFRvHOiv3by/j6gCykXwjyX8qL01M8pq+7c
OutNqD6zty8eE72awRiRDDKo5owva6zei8j+tRH1z4NedClVBi7tPOts5eF158yHZgKRBaZ618+t
+04j780TXEEPLpIb9x8ILiNjN2ZM9jnRS4m3BreEMdwNcrorivrj4Cqffj9wLhjYf50bEbs2WAwc
0JdsDMT+GR5h5zx6i+Hh22wORYDt4hQ+Fq+QLdS77Kq8/tNTFgduslXu5Pm99uyvleZ/fof1339q
mHba4pL6YJzz4TW3Xt3onVbIP8qVDJQ1RfjvU7x4/tTCcrLStqheKNmrLgcDQ1Jq2uTBqdo3Mw6L
l0bmtp9H7HJ+f3XfPDFaMA6EExzQ7sVonVMVDVirntVmWrdGWUeKQiTke+2Ii47zXxfwp+NcDNBQ
2gQ8tBo3Efu8V/jTXpzYJx9Kn3hmujG/P6s3HwdhCcrMRBab6kVXYpJSG/pFP882eIn6u1senYnY
hES8c5y3T+unA110ILRitnOCF88dRgVvRRTnHtkhVwCDt805Dt47rzfv1k+HM34dho7Zuc7YOudM
S9WXxrZLYj4ien2/v3rvHWX9958Ge6O3etEUxnnC5rCMJOxo70yR63D+78bfX4Php9O4GO6iHcPS
Ncyz1pOogqfD2Uh12VZKvPv9ibx5HGZ+ANUq3NZLInCSpmPqjOa5N6trCqM7QuGuqtp5R5T05mD7
6SgXneshNiJzFi6IY2Ob2F+kwHzgHsV7EoD3DnPxpNaJrqWdop+1+a6t8fm33xR1AVBnv7P+eHN6
/+l0Lp7UZArl1DOklf7YwZso6trT4+Q2mpP7KjW2v79DcOTeGgurwpkMWoGw62JIs/FsJ/wuZ0mz
P3PboG21vTpoW/YyQbEsuyrUd5VObbLGTUenZ8N68mqYnEclm8+h0+4gPt9ijc43woiAVHxoqpJy
aBW0IwER89dGM64ww28KnFJaRjx7+a3CKWO68XEsxLbtkeJC04jcj3H2Uipf3OZDlWPRLOcjFnfP
0eJtRqhbHLo76cIbHfJNWrWAa5LNOKEtwCmbV+aj1cUfJbw5t0phMpMZhcxAYGBjyWb1496dqtta
yqe5Ue7zWgu6ifkIm0Sg8y0rzHEqdnoxGZ7M1H2NTiCRX9XqVMO/s2ghuZhVChtxpxbttEj3ZI6H
0UnBY9lN8byaDlntPttLeKiTT2b0MRTJ51aPt1MV3eghwVSrrxB6qk/jDMuRpflTansjewHRfNDY
y8bpcE3QBM0K57V0JwPjE2pPU9R7qRPZmOFI6bUHM3nKhnlvF+OdRkwIorlApdat9PXesrpDHtm3
do4WATS0U9i72rbvIjX0RMjty3MNw/TXkFpqIQfISdq2GAk/n1x/apNt2ny1ZxTRhDfchykh2cTH
deayVQd7m4T1TT/SqWftHU2Ptf7dFiR35xxZ45sKsdej/aTdNPZLKTk96ivlixXagVzcbaNiGWuu
7eEztldXe1DC27qlK1KRl1CzKS48R7441RetHTaz5Iar1V1tKNu4MLzGVTJMwAEVtrReiEtyznlB
8ndm3tM0IJ9N3CZdfKri0RPdGLDVJBvJyHSczt2HpLb3FYl2hRUfQjyG1nwgfUqsG7Pl0MQvZXrD
1Lfn9esBLcQM7GyjYivaD3a5nOIo3EXaA+XgnYpHrstCrnBOnZYUhVzBz6VMAd2lQ5OEvtlsnRj7
ViuCRQGy5n5nI/eYa6/IXbfR9K0uRqwvq/NRP5rRfasAK2+zQKVyPdk1q7c1Bz7xh7Q6LDqokqxY
joV2FaIWERm8tjo/pY7zpGAjjnFIxuWZsrdHVxIvmnomvWvVDncYscReauFV3unbJSn3LHiIWm83
bnnfWleLLgPT+ERz+GMatTh8FcyVaVOb+0TGOKIMByWn0ROgNyxlIMMKr6Psz3Eu/djEyv/7aeeN
N5wAJGYKTdfhgVwCqiO2nk026md7KMNjXyowFDSRvLf1eO8oF+9RRlSawXw7Zw1+Sj++p7nryaD2
c6LNCdK7Vv33dYQXOqof71aBUUel0wJrnAnx15d3y5tIR+p/DkGAMIvV8XlQ5ciIUfPwMbMaNVDm
GJlaocEt9t0oFXS3hr565wq/9T1W1Pq/5vWLk1cii8221t1ny52q0Y8gt4y85/EhrZQPamPvVL0I
ejf0/+0b+8tRL1YWIWZk2YfuuUyjJ1MaQb12uX5/iAuJ4Z9XeM1RsCgimQyiiyts6IUVZaCH5aE5
pFvtGUUWvfiNGeSBWW3f0y29VQ4ANsi2x1U1RzMuLQ5dW3bZEPX3q0jKITcz3tgoajGL8kAjT6ru
ras0eE+g9MbKif2dvgrHAcAif/51FMGB6U1Ar2dSR49ZW7PjcT4403ssmrePIixHRwoPbPFibx4D
YaBbpp+lZlP3TPJXZYoJC6++//6OvbFyEuaacw+dDLXKZQlAjaxqMBrn7FZkp2V51EIK159Mchec
cXgvZuOtLcHPR3MvnHoJNJBWn+R94xsBAXbo7bu9DaRM2XW7Wt28Nz7emmQIEmcjbrOiJoXo1zsl
ujp1SuGce13rKi9v8/iGlmn4zib8rTtFhYiIEovsEMjDvx7FsiBgm719NsIp8/o5rraLktFM0bXp
ncfrrZtl4UR1LURF+j+coiQbztpc6w+y026KKb5Pyb0AL3kUAn//78fFm7eKSXINb1oRa5d+Ph47
1D26y2vWW4L8Xn8isNl+XlWIs29J7td7ZYQLU9ifc8dPR7QvBoexmF1LOsWD+0BK6vNqVZIqZvWN
9Yj+ZKt4+gPSzHaDnfOGEpmneupWPg5YvZ/VHZSq1/9gQymojgHbZpPs/MM/NVhzoiMUfCDL99xL
7claavkfXeWfjnGxoRCoWiuIhQ/4+8ABnPtdvrOfIFtuluYuZ/uvvlfT+FX7+NdF/umAF9PKhHNy
Ymp7QKa1L26b/UqESt5lA7/1SPx06ZyLW6nHXVI1mvmwrqjT4rrL9sXo/F9eu8t5GNlDISNhPJi7
eWu3N+u1G++KjeY5jB2uXfr8ziOxPsgXW3NYEcJZBXwGGr6LB12NzHBOIuMh4eW2ltloDQXKju7R
tt6/c6i3Zq6fD6X/OqfIaMnsfDA5t+RO3dZe4pt31ztnU95lZyaZdy7le0e72Gfaoh/atF9v12uk
flTcj78/m7emrZ9PZj38TzUTN9GXOi3cB+QHtEEkW47X2L7vgI78/jj6m8OOV7OjUqwjovticPfS
0TLyLx66j9UBrve+6Xe6p8GKXp7TCO1ttTdvZ24Z3DZzP9ynVEabTX3LJuOdIs4Fd3x9zJg2NHLg
mDtNyLEXQ2WStTOz4KdPoR8F2IK72gv9Nghv4dQ+Qh37D6pfvx7wYsC4vaMWQw5jPqFRYDTRPhHu
6+8v7xurLRYIDg2KNUmNXI2Lk5Jq1M5mbZ1LclQP2jXoab/iCt6WHmm4vh6YBPfu33stXL6INFXn
obNRYrEQsgzxA6/40+iJ1VlNHS6lhuaq7j6wVWwEHfbW2s2GssvkFZv4L2mGdr2YWLzMAEb+suf8
f6Hz/7AZJ//zbzXxP3TO2+y/Hj6TDPO1bH7WOq9/9JfU2bERLas2smWSOF0djMW/pM6u+odGI4Ta
lcuPFZDw31Jn8w/2lwSHGCtWmZ/MGH9rnY0/NO6xBukbD+O/qXVmx/rr1EbYGrJpTWgmH6oK+BoX
c49tLtNsLJZAV4Bgw8xeSwnyrn12FOtUEsTszaIxNjTmTkhAD0NonnLIjF4Y25AxQGKmSUZgQk7u
cJ2bG3UyyDPJXNL2bC+TZDz0Ss2SJKm6TSajoLCsYmc3VJ3lSOhpRuIzEdhJ77lxfxwtW9km5LZv
YePFGpIiK4G7lImvQsOvRPnpNClh7FWG+6g44UthfV1MSmltg6U4HOzH9RSMUvtSaNYGBS68NsDw
ZXp0tJpfqPihpfYhkgbCq8L4XvWnZgh6Tb7++De9jp6m0T7EIXLMMrQRBpLM0sOW9To8ynZPxSkj
gjtvl8GroW15UcEnJZXmDyUUjcx9RPSKTteAutKhO1DGHpZa+nn9WlNHcSTVxGFZnEfo+VT29Nqb
5HwwCudRL9PXRFuIoVCxzqlR9bVf5CeVNDOo1C3Z8xESwZT2lRGN20SKCVlQ+ip7kDYLQOvWRf+l
NDNix/yTZYF0amz5mqMJQlCUUPoaHnMuPgJj4jLE8iUsputqGgDf+w7mGbNZk3CerRHqU5OxRyzy
5JNCgO+P/1K78RelfKmHNN/gpP4ITi/Io+Ee7sNxrsNy1+fmoVEAy9Z9dpoH8s07eULDYQRKQtwN
uvCD2XTdlorfvBmxHVlS/Zi7ebY33ftSFKfJNoaN7LVANJFKSK29relwb6om/Eog4HXUFulWVcM7
u/zCAIaElZuPztJ/1PL6oGfUW5NkfGrolnpN8lI7hDvmLQl3hsuS1+WQPTP+6KDT0PMQ+QQwvtmd
7qNsVL0APVFzcrh2G2XsDvG812pH2ZEbcjAUfTqkYYaMO12uQoSAniAGkXg5Hbto2uSnOeeCIUy5
a5YrPSYY21a0xouV6H5EyjUKDP5h2RKlrRI101av8EdmjLMIxcbYdCCeYL0CLmYlCcZq5Fa5S2LP
Ijqm8R6Zk0RR6pkIhYgAdA+aiAgPr76riQbQt4yIDcMVNoh29iNXe8k0jUT3otT9JGtqCmGDeVe2
xoM6F4emcjGUJUtCuIl2J9TprpshY3E/NK9v3OsGWZkn2wgiGMtpMMhngSdhm/OIetb47LjW80Q1
n0Cq9JxUXxMF4R+BDG6x11X5FVkd2A1zOSAAeZnkmiuDdju2sIsraX7QzPB+mt0vuZ0FQ5UyhGMX
iQgcKJlXh5AHSF+a7Rrc46tZUh6w2EWaHG9shG3FeCYwUj5Y2jjftJUZ8XWi6pr73njuJJRdG0Ur
emRaK+zxcVjq/KoYDHwHpXkM0RTeNCL2uevmpilIvyZv6rFgJpoq9aO2ZOUe0ClrmyH/iqB41c6W
zlU/tr6M3Ohp7MSmQcsGz8pms4qWVAvN0TNEsezsbmj3ZZ0zyESKDntBe5CUL91A7kwftY+TlY1H
SvWNl1pes94QEev2Q6FWa46YuKoiY0Jv9mANMC/VYXwmevKTbexgyN/GRkbWncKk25Wou1DJvKyh
9Mn0aRbZC7nskV9HvhpP5PguczAq+eiP05J50irWLJtHfSqDqQx91w2wUsMtfTLqds0lHF7jqBx8
oTCJOUmkBS55gupQHUwHB1/oTEQBr+RTMzYJra+mveE096ZDypoxhITgSkPwd9g/jFXLpiwOMGhU
ZOZUnwt7IJNcs0mozb+qyLsp2NWPnZPxaZIs9HYwjmZYPCVDhVnd6c5OTHVf4PuyXdsvjXw49NG3
wYohR2SBOWcABI0TXQigmjpJ4i37Wi1XAhPZW5Bmy6FqDTyZOUd3mk2kwfQzQdhZUg+vrRg0XVqj
MS7Ep7YThV8JpHFd1Wfgf7R542bxuRIyZ5te4ANxh36PArakNJHLu3hWQkTrpK7Nsmdw8oYKlG9l
Pu3UzylfR9FTBce4yyBy0PtLl3zKyi29Gjql30Pb9BD45tMHNvLRcZyznVauv6f3JAcB6JQC5XKr
9+COq+iOHgHQLwNlH3DBxXK+IwWjG5w5xVHkVkFm1lDtBKNIRehuzg91XXyxILzoer1RumqvOIV1
dGQRbtM49LOxw5y6UOdr3LI9LQ4tEc0F0NkQxsDypA/IRLmOqiJENh1dAR4sAmv0mpRMQJ02dzZ+
rfT7blS6g5CpCo8N2/qYzg8ldJ9kUlDK5YPc9f0UpH2s3y/zGHrJUOOwna3yPo3UQK2k4/dA/oas
O83q+GRptDVkpgRTZRjIopMMcqbCYkC0h0Hk2Qd3CreO8GxeaKgx6wczJpgrhpOyISwWjl6ffmIv
UezRqX9voqo8AIP1RD5NhCwtOV/G3eqDK/e1MyW71NkOxAkEoVO/NEl7BUMclO6DqJRA6bAAjSZg
dIVJru+d3SB4UVrgBx8bKz61ZXo3k1JFZ8PBkCtfOtupt9iHd2LUtGMv40NbKWc9bqGWWF8rtUu9
H4uE1vSVaem9qRrjbRmCg8WN227iR9j+SSlogQDXLFDDd+qYb2KYK+M0Yw42Ae9qR02rb9UWhrKC
COBuLpzbVGtOIu9YuSDW3YaTgYYT40DriuuOBxlTcnSYRX8tQjSeQyM/pXIEHFiTZRK7e7dqgkV3
t3Mp5XUoi12G+rLC5BGZkMy/TO2o7VarBhzBvLrXrbridQzXLk66Q6mDtEP06jcBETlKEMd5vgnB
F49DdBVZw3NqysVv6MIsjTFtqvumrXkJT4gw9PmmCEmUj8Z2RL/nuk8iZRE38Cp2cEjbY7TthuGq
1mfF046OChwmsQkcl0bZHaoQma8SSbCokMr8QS+B1Lem4pdRPmyc/EXvJrlBc6/6slKRQKHZ3c9I
rHeTgA89x0HWlfb3Qt1brew8d2zru9ECfxiybPTBnCZ+MyDdzRVLxdQHciZ8cpRxuspV5teOPNxE
jgfKyCAbDTTTziq6pavbM6uI01TNj2jmIeYIcYV8+rsaw1ZlZgILmITHsJDiNp80hO105gBQ9lX4
PSmHZyUvXxY6rW0i7qcRbHMywIePM/3rIrS9wuLMDxuWHKL55sTh1dRjpOqzqdzidPRHkce8ByEt
9wT0gpqFyGvO9/pgQiNG9xDzchrj/NV1QAlmRjzuahMnVVdflXb8PGZRzYoDpzetsPumzLyp4fzb
IDXN0Sfw8ZOZZV8a9bFxh32oj181h+W6E5a4PkYavqr2YM/iTsr8kTC23aBb9Gtj7oHM2ojZNt+P
5lO09u2MHPiPljeJl+CjGxME+H3cMCAAxM4DGY7dArJZ/+amHwak2aDwK0unnK0w8lPkwq7JB4bg
FhNZST9Cw78t9AQwWpudcqv+kGcF3T5FIy/eee5vqz5+sZWiRJvsPCxT8mo66fUY2ns3O1XRfGu7
WnyQn4TVnBRnuEUffRqq0jkkTvqEoPWQLYQ8KmW+aaPe3BchXz4Kv9thd9+o3b6sWFqVbQiGtJb5
Mc/UGxsb5WnSJhCsvKqPWlcLPyEFSZMDzN+lvtazPj2mtfVZy2R+w830eys7D/nYPIaGW+1UweQq
rOqjewe4OTxGjr0OnGnmI6AhNO0HAsmsm8kwEWZapbpL5UsbtaFvmIPCPK6nGBybK4t25oAsWdF6
7IvcYy9uWWFVsX3IUucRbLXBCmR2vZZ9h9uyquIZS6At34zhGJDctu/dHBs++zketMQzR+O5pJS6
7hX0MU6gPs1fTGxNY8gUIyS7LJDmrNkj9RUMAbct52HILMlSY3T8lHQAXo3RllDw2MttZfByxXgk
Fs/ZgXDESDqpHlZLd8tD81TS9dqZZXcivWud48tNnhiDZ66LPwZ865sd/gxjtINm7Ei7qEw66NZR
BX7q6336WoYkgWvWcCtx5vCihcOsDHJvmg3N+qx3uUzMrpx4oukt6w2WTmrnPKZunYBtADqs1u4V
q9RvzolcnlmJTF+d68+T/PDjd/OJ3/txJXDMThutCEDDvC5h84KU+KqS8WsUsa2zKl7hdoiXhu3h
j78ZMoX7wO/mFlaeCA6WZ9UoGKJ0OqnwUGN0nsd6FF+q4j4r7OXcaOFRpIZxjDUPZCuNA3QoV1oH
K5byjrq1tPRVxPBdi3not3Jo0XrgsLjqu9GT65YgrKPuvufjB9CR21A1Uz9zlLtsMvNtVkn8T/1N
k6dQCdo04+YtT2bhIH7Mzevc5SaoesNtUT6bSj7cLorwddEZTzC6Ni79HzXN5hsM4dt6KPmortD8
npWtGilf2C8gqZiz1x/7zd6xD8u6qXL17/+67vi0PoySQOxOk/u5U9WDbTJmhr7pto1WSBxz8qFq
QALW83hs5/q6KoqUfeiul/10msUxVuVyIPrkfiq8cXaaG7w2sujca5E1N8bI1j0pcrY7YYgtZtZR
Pdj6oel5TmYNwUZWN7DUhpiX6WjMp5KM1Y3EX7VbrCjaR6Fva1PHUxJ9tGY1PNrWNTRfGCDlPABh
X47TwoRZqc7Bjbk4EQIhwQ6ZIEd2X4ZpHbIm6TeNPm1llrzG7cTTK+8zShal6z5GUXlTYtcYk69a
N1rbai2dDLoOHd3+VOYMGTZvLV7TledPNjxbd97bg1epDJ3W4iuEo5p7taX48RIFidL5cUkY28Cl
ziMe9fU6O2pPalA9wGnmXvgynNJrpJ78po1tVuIDdh6hOFOYkMojplRwwd2JXBPAamNhrHGbMYtv
ix+Jc9KTPvK6D0X/OdRwGtP6vhMhshi2B8RBULIQ/frmXmeIROP/6bqL1QSZSMgkvxYtktgCsb5p
wunmx+OgovTyyIZ8tVvroNe8QeOalMWCqamfKr7UzGmwBDJydbX62of1Wjv8bi6tLwp00rFBc5xO
VE+c3ETQ5cgvcioPfQg72tb0ZzXpYU6b5mlewP9LWxzy4pDNyXPGwmUdnOu4RBrAzinq7pJ0X0RF
sE6ImEFPUYrpuYyXIMKps9HZBYqI2pEYqCytHxVG3Y2S84xB0n9VWeD8+XXCxWIbss5KlHeqQdnm
6yKJGZaCReEps4MBpRuwbAmodja7sMSkOlStE0KzeAo0mLwpAMX3TNl9nr3ONqqgCF63U7PnRmKx
KaVDbkvEXFjNH3OttH9cG8wbrqebH+sktxGCMef+uB3m+p2L+NHsjc+1w9dab0TdWo/aqBANH23r
UnO9Usuw8CP56mz744+SWZLzcT+u77xWzJbRpHBlpkHe9adJTPdJRhBCnh9NUnCL5Nmt08/G0pyz
eMp83dJhpzpT5BMKb2/FiBF2NJWMKYzVCh5PBGhKO9DUna/tiUFs4TYJWld5zGfG2jpB/pi4CWtl
STZ8sWyKQc2kxmCW1tv/4xUwWV3NS14EP34VIQNvMKe9Yzm6N/XWPszAQnwlHNMjhqbCK1VClTHK
1n5qFtGe6bzlvUxdcn1M8IIHomyEZ8o1qcf2LeNQM9VuwJm3fjO5j8iiPldV+4Txenins3GZT05B
1QCdYtNeUdHn4D7/tZljNTZu/dAkU8Zk1MzJfuzzKxtMSxoir6LuV3RfYgacOdknmfB0/SgaZlX4
uH4zpaioO0Yf10lgvbemm30lQgdB4VTUd3UiDjWDMO4ZlZWCb9o+4AkbvJEnX0TmidiBez3c/FTT
fsN98WtLdC0Rc0aCnhGdI3rq7kUP1lQIbupQDwRrTTgfc9bvVMZE/NrZ2o7M3o9WSjFx1N9TeOhv
HVgH1kd26gqCuVRa6Vi4ZjZBXMqmDkq83JkjTmsZGGfoVumsEzEuP2aRanFP2vrK73sA+0v8SteJ
Db/7ggX1dVavrLj9INGH9Xr+zVwXNz1Ps4xibJSl3/PFYaK8rmuGueYlU1rvALiMXxt8f15BW8Oi
otEfotZ+0T80EiikGNdFMOo8eOs3X+e/MZ3OrbK1nOS1Gppbxvyhjnl8iR42NjXrDmuOKeyx9DCZ
HWK+VktZ156aIClP6xSfMgP3BrXfdZKbtS+L4J1Zrvz+mT8w/l4IkfzLlMTntYbzMMOCWi/fei8l
j+aPofJvNYIey5z/XUJsfoHf/J9BcXbfyhUn015+1P+TPBxu6f++T/QQf2uaz/91/a0svv3cKNLX
kfBXp0hT/9BZ5K1aHOR3Ds6Df3WKNOMPEKVoWnTVcuiVrharv6A47h+EpiE+MR3iwFa05b8aRdYf
tJtAxDuwJ22EWPzR332sv57531FxmMLWQfpLd1/li9HbRxzBSEaB+evEZtt9B6wh+1/UnUdz22y2
57/K1OxxCzksZgOAJEjlYEn2BmXZFnLO+PT3B3dPm4JY4vU7q6nurre6Xe3DB0885/zDLlfn6Gtt
xvJPy8rVQ6zCurWVsSf/TDPDE0cLfGgDa9EylPIlqDT1kuq5tulCKJQlVcipacT93JGLAdbtaPLE
sWPETe3VBr0W+OL7WpJ3rYD7zjiHlzDqb5GRS/EQqy27rIZ0w1sYmwYrTJw+xXksTSG9ykpfbvQW
kzwtTCNHifrXoMhE4M4IW6RV9iwVluapRf8dwP+roJDmoYoHv7jQ6IF31W40J0QrxhC1Rl/7Qh2Y
7MFs7oI4uhM7XDzCXjUB0Sa4uGiIDFSAv+nce0ikwqFVgWAblfQUNf4DSIF9QWaEeUghP/e0LnYQ
jOPc6eR5IrfFpXAzV7LwBEne3M0GbYSt0sUQemFmAmaLajwCKONp8CwhH7fAnT0jDPAVNyk1focG
H7d2E8rqtZYYdXcLQ1p9mwv8LDQpmw6ViB1SkVk0YUK5fJ40rlu47JE7tVP7VRRlYPCzGVAsTnzM
MuARgtaWwtbaGoU83EjxJP8wVCmLS1tL+vB7RSFB2QVQgHd5PCqV3QWpSFvbaIrHSR81SJvt/FpF
WCPg7dBOyB5B9z4U2pjeDyTxF1lq4R2GKpTMY1EoHtVqRIvDChBBhsBeknRGPQ9JU0gEp12w2sHc
pocQpTpEkWWhxcJdmZDkDwZo6l3MCozCMbczzaevYRrzMDk8kALBbjK/30SRRI8iUKiITfkQ8NGz
ctM2QXqvKxDt7UzqYdkEabZXrZHOQ9K1t1pgUWKrMvnZyFTlYSgTay8bkfbVEnEttmuKhzyRDO1p
iKr5SoCDd6V15LGQq6q9Rf30F3sHV6Wq951aZXorNbA8tRLVlvJ4I9wLjRheFWlg8Abto5s6M0VQ
3/4h0Qr/OQ9L46LJBdTpKbA+osjFs7EykT2ZpCa4n9KB2mzZybZVTdTcBW3+kmnqvKsrczjQjdG2
ooQJTQeRBI1CQ1CfK382HVVJeWiMAEvpSFJeNsWod/JoUF5BFve/2oKqMGW+8qdERqE4Up0YuNao
4RaZP6hiemoMkaOmMpXDshMRDDFyn3vJpwXZG0a/Hc3MuOiqCo8MvchuU7Hzoj7RL9Fikmnz1FF1
U89mtlPHSQCIrlV3DYJSP+YBn56qF+myVY3i24FAF0NTyuiQpqXmRr00P/ihxHKdUAJOoiTa1rUY
eCU//WeYVsElmhj1he+XwyXXqgK0KZBvdGjKz+oUSA7iBppL5xw9gLTlCSYrMwXqeEQaNzYH2opY
CL+VXV79yiR1cvDx6ra62Q3uDF7KjbUyeIXxHWwQy+6or1IXH/Xe+gkrdajcrk7wj23zaQcgvr6I
VSu4SwoNIciBp4MTJzKMAyqbuzDAxCmV8UFU9G68pzb7iLfL18RI0AuQ0/vEpFYtG31/WSDj45Hh
iZumyGv0h2JZuajmun+MJwx1Qqqji2RBXMgKrANSMbp/OWzlSa8ohCRoGd1NkflTrcIZFfgeM5BZ
5Q1wNYcD2UoeWwgexVXKjPQjywBuhe9WmWjsAopLz2GciJ2jz0Z0QMzAukW3anylzVu5YTViucTZ
jkBQXs8w+Xt13KG/mj1U1kBjx5r7t1BMxAMyH4tzU4Eeg9LmyiHo+swNJ+SosrQVn/OsVe/MfKgF
O85l3VO6DPSZMKruLMrVoTDLaS93wnArVJnlFnnfAzjXMQmDqV3cNnDfU3sao/Ha0pqYM26ujBfR
5KDD9El+rfIuvlCsDMF/RYmoWY9QvnOEC8KSVGrwFX+vDH020loXQzcUeDHWsyLdYAQ9YG7ENfAK
c6i7HWY5YBdTQtqgedLeKAgUuG0l1JsIBhGs8iq4NWgng6AuLLg6WkmJkHUyzbjIWeXjnBXStSpJ
YWn7uZmD9DHpnDvlrMeHSs/U+55yhwEbJkUSRwvDYJ/7c4D/WK2Pu1BJtbsWwDg6Drz6o01HuzrY
1HU59JvenKmmRUhN3Y680l+DxBIWwbPoIo/L9PsixoJwDJeyK5Y9zakeZcCLKKoRTGml6EJO8/Ay
ihc/R6uL0U/w62ZfpvFbFymzi4jGnZBJhz5Dh2ZAGzvCjqad9ro43vTN8Boi1TBIw6GMHgqxOmR9
e6ByRWU+fetmkH3jVRcMblyUF9qsX/llA0fq2Rp0zJ7wJUAJaO5AoKLwY5dK9EvPZ3dxBKuG8Kk2
G9dvgZpUX4dMQ2qmdYW0Z4mIbqmggx9O5KQQsL6TXbSbyX8O8oQiyegUTehMWLVHbWBdNE3sWVGW
cFUpTD7VWe5OswTb0NaX7TxsDKF0aAi42M+7RtgecpraeYkcjC4jjszPkr5R0AAWwO7Vkg3qqYdO
kw8ZlZCEydbSZ9/qEEXFSIlHySyVNIUFivHofqgVSwUlrabZRXNJKSfcpBTxZQYroQ5Sh8k+mb/Q
maOghilX0NOlQdcg+DVYrDyzIWtD4FIwLy2ZNqcK66wBrpyjJQJFJs9GWDFf4rqgXKQoPzkq9ing
CSFCGCehmZPilBTEO6DxtFJwTIpiL5XAAyNKNHVvaF64iQxMAk3wPKbNVP7oW+2hD6s7VKfABINk
iNXvnYERYlPASgNSYkU3TcwrLn7F7fgiqnknTLfRwFtDEvdNaJFKf7M4cPFCugoqfavr86YIKZ6i
XLSvRGR+hGYytobFTTaP1K3w0pqL7kavcWcTuVJMM7Rjzbg0u+5NmKisZfrBCEbHYP4R2OI80F7r
qr1mPFd52uwpvm/6vImcIsgdmaeTZtVvnWJUQNh4VrkJxpnoOxSW1/tR9YoMXuRGlHbAIpXxlVVm
8o88sZrLjHfURurq7FYzW+rFdHD0yz58jHb4s8WiVxoyNKp5qzTIoQyNl6U4hPXqnlMzt+Oh3Kqa
f1uHj5UpXyAQtllqLB1ac3Qova6i2gxOJ8kni0ctMh2BLD3ImBiUvgDAkqkWhdTLJlqwyn3QYG4r
5HcjK3OqZdqPwffa+F6CDIwGVHXFnLtBTtVNLTwsZ4RULoJokxs2mjewDvPmRSMPDMtmo/eKTQnR
TrLqS5e1F37Mgo70p75rnswWLmSVmbADi9IOQaTkTQWSwchpllb0Qn/lPaiBcHATNpNIQjwgcSRn
1gHpQbst3/Ix3dPodgfjbvDBHpk4+JnPFQZyFey5ACdZLI2RlSkPxmxsdeExMKZtpptsM9PmLN9I
PppBAXCuzNi2fenAonVmtb+tg5FeX1n8FMxbpDg23SBe4UN3r4bZVqBBS08woNQ85z8jqJiRxPV4
KRXXPnVliQRez7gAwmSpkdq9f181y7a8N2m7iFJNfaqzW7/a5oN0kAcYSvSiLmqlu4DecTOOkbrX
GusB4ccDUhJ9kT5LQwnqBi+wNrlEdBKZHkrGYkKRD8pco37pzYmN6LthXT4tKp1xgG4XvSBlX2KR
psZtY3f0N/GLfU3mkWrx5EYAFBqzv6r17C6QSXiUGlmm5zDRdqYyOmAFb+QhOGghioRAh9rgqVdR
8lEeEukqVR6mOHFDsd0MUnqXKIxQ+yoo8FTL7tGHu2rQWpdIU3o9fhnygfYShm3iyHgQP84qHhsC
Tb6l46vgUtotCqXUJx9DS3WSIENTTHFMOfGqOn0Wi+YiRkN0XPrtQXnbg2YpVVSCovQh0hlNHeMD
apCbCeMTCEWIsCVahem1OUn0mhtXQDVoyv0XhAGeCqtArgihajP8Sb3LsIvUupg7LLCBQGLlpiPf
IwvYnCGop25aUVr0KgvtZ+RnFymoGhbtAONSAWsCH+VLU43e3FMuVBpN5Igu9lSEv6E4ieXpLPKm
rw3J1caw9UYzid2hDMetVEovYdDJ19qk3VcmeOaC69Ce5sK0U5p621lCpRKlL3bFYN3OcqMBBRms
h3no0BgeSSYLBPGMNF2M3UGX0F80bijYaFcRtT74xdXdTOEZQ71E2KNcqe3iLMRv1qrNi36o2oNo
gl1BgAH4z4DOmsrDOSKfsdnoynaUql0Xqxw7debEqYwgBd7vD3IFIEWWmg6eCuuehDMjjY6+lZZ0
jayD1xrTlWL27XYe5XKDIKa8i7tsW5gVwtodQqd+7TZST/03eRSTip7x9MP09XALdw0vz1SEnZs6
Uto4HW2/UfVMMYCaTfcN0EGTCJ6mwS7Ed66T7mm+0wbADqcBrsyry9H6UAdDVN8qhXhroYX2IItT
6JmGcF9rKdZ5qnBI8tobKM6+WCo6G+6kRuF9VGt0AGbfOnR+XzxoUyq4fY9QosZ6pI/OMZRraIzG
wQg0eoRkq4c+N5zEz06RSMOv9VcA0MaWzVqzZTF/k5Tp2Uj0771VfR804S2dE+3AEf0LZg+frRt0
BM4qtttQg19MyUfxGysQH+JuY12O0KX7ew7dwTEz5WbCk6/MwMqMnbDV5gIWXj6g7lTix6oDPKFB
KBka3AUzv2pnJJeWpuww8DhTYxjbuYKLo8k7I/OvWxldJjxVg9q4ppCgOW2hPbZyfennyhMJJmlt
nm/YSluB2oiB8puiTTzcip1Volk3jHjDa7smupnzYjPm9ZWKBWMzFRe0UK98tk5bqvtUfB19aaPR
zkiDrwW9QcvMkRkNNyj79o+loKWeXA4/kgmJfX+e7Lonk7HkLYUm6NnjtO9MLAsNxbzRqGuQRwqa
0yxJQh3G8Iak16KMLzB+foLY6vUwkisBSfcBhrbwY+y7PRJqNni4x9Z68QuztQVMhBRtQLES6Ilf
J4nb0aOnoeLEJqJVKiAcruhav1dyAXrzCOxuUmmZ9OFlanUj1o5ivBFpXmvzeFXKyU5Ms0d5NvaC
AkKwmFMOCyju/dtQVhdpZCWePFpfMlnz3R4YMufUd9JcHKDvZy28o5SyRVHrEY25S2nSUxLj7smo
gfeNyYsk6vux7lomBkdRGdH9CLnkROBnjgmEb1kJMa7I4nojttolYoD3SA1dKdVzbfnUVV+meMb9
oS8fGkR2wWXw9RQFYdXYq+JSBJohDksjghtaAd3RGr9mDURalZU52CQEkkuVkw6lObBZoh2yUcDY
FT8jM71NY/HLNFffNVaIbVnmd4XOS4lkLBdoL9tmJ9wWYf0clN2ubjPHkItLVRY4AMM7H3/wIPiK
dOq2G2e3wLapkAzkkcGXZtKlaHRPmZ8FV2ONzxKPxVzE0ymI0YDzU9rPcx8bW1NHMwYZ5fkhVFNS
S7/mMFiEEuPSyN3JQvAogD3eoG32EoOz5IzMO7Pcm6IWFd1GCmtcxlidan4XRfEobsc8kUFNlLqw
s6re+qFkmBwHRiaxIaNWNe+OKqgnuhISpc1VPdLCQwszLWURntK0VT1SL6Q+R9HRW7it6A/SyPXS
4Rd9xn2/Adpkh4GTA1CXzxTzl27H+zLo+7ArwDzlPrq5beypYQxmOwMimFoCbdlS/5FmXfylK2l9
2fUAHO3zAb9vIkCZEd8HXr7HEc+D/LIFbBx7SZQCE2k6NPusXt/FtB29COx2e6bt854Z8O94+BdR
PIbNRTH5fTxzxh1dKBJPk4XLNpOccfprYigjQpUOVViTf3wwRKMUFRmqnnmFqN/r1UA/v/uVWNGZ
CTu1To6jLN/16LupRt91VZB7anahAWTKrQsQDWe+1am50SgBIRkvirCFV9/Kp14+F1bmiXpebzDP
eBR4QRrCXHpzOZ3RWPkohrZ8NqYFkr66EGpXrN2YGiWZUuINDu9sF1y2DA6m3873IJfvaYsuvsZg
9SckB5359u8X4XHsVS8wttQoH1SsbGvYG5S9yiG2y5YKkuB+HujkrB0NckVVi7SkoonA6kOCEOR1
2O6sNkL3NALP8nmkkwfJ0ZjkFRmzHn0hq3kVlz9aBaVNF+K1l1ylF+ngavWW9NqbvNTBou7zuKfX
zH+mcb2/qlRGuEhJvJlSfBTeWQBXmq7cKHV9ZsGc+ZS/NdKONoA2ItASt4mXVdq3EXyPA1sJFfDG
VM6MaFl466MRTQNTlXWOKmN9Iocl+MKgSIEUPsY8M2ZNfbYK3oTmdCPM8ZlpO3U8HQdbncN171tF
XqWeVmZPuhZgpagAb/l8ik5+uaMBLX9+9OXCAD9XJO+9xExd6rsbs18Unse8+H+MszqiNO6UnMTD
kxqJbL2AY3Jl9PvPx/KRcrkcGxxEKGzCTf/ATpyNWkF1OKX+areXs1s+jNgYbXoHP2rdru38kMM2
ObMiTk7SUUz5/QekW0YNfkq9URteJTl6QFfkzOl+LsLqFVDPYQcWI0XeXyHX3ivF2+ef7eQuPRrB
apllcxuOcEU8IUwuIhRfA3ZrK4lum/yTk/Uo0GqtQZihQdDzkG+s1BGj9rYvw2QTk9bao/SPNg9i
mrALTV3S18p9NDnUos4ySr6QTSjcX8+p+PD3H05HOE3HWVWWpTXmYZClwgd86yESeChD/xapuzcs
9/ZRbT59HunULkWeQxFRmDAgFK++nAwnVsQQyZOT8lqjbohFeqY7lVGemaGTcbBvlhZxTjrxqyup
4JVbtVNBLU/QLus2hQnQktl2jRWf8TU+taj1P5HWMiBmoqkJXRyMVqrLAj6ANbZnuPonx6KipPpb
h/OD8sdURIEmo2M1jbCntFBDoroptlWJa9Xnk3NyKIZEr99ALUnRVx9tCtEg4IbzdAp/JJ7G4xRU
Z7SSToUwzEWDw1T45/rx1ZWZVC1smNowLykDJnDyhPnMME59r+MYq4OMSmfKmig9iHC7RblqBq9q
GKH7+cc6F2V1mCUVNZDOKD0qIQbohAWDHsCA0PKXz+OcOtSOR7N80aN7TYiDqBy60guD5rkt6ntF
6C+KrHtQqSP/g0hoAS1qEJwDa8UBvJB1pS4qL8vnVyMfnw0FwehYSd/85dX6eayTX+9PLG31juMc
ygeQYl40lW9myxPH7yQskZL6zCydWm9oEUsK+BpDh9b9/uvN7UTRKYSSVPX30Tz9MofynD7CmRDr
oTQN+QPqoF6CfZ+DGHyOiwukyL//Xkfj0NZJS4EOuJrl3kzPC7Xtb0rQ74Uu//l5lHNDWe2cRPer
Yhxzj7MFIptAKwi675nU+NTMH49ktW8iSelrU8s8wAhfAUld5kL7AzDB9h+MxJSQnJIWiYd13tXk
ZTXKQcHzVoeeChNNqs6ogZ4cBxx8cAtQVT6UNDTwwGBSCm+acq/QQbd0Mh0eq0zP7P/fP3X9Ugca
ZsDsBFj2QSgp7YKxyyDw5uP1WIBW9/L5TsyuSrAWeXQ3CKhflrgOlAC2SfIquP5409hz1dyZVAWN
8cz8nUxpj3/PKq1UoQ1qQp9jcd+7lFQC8ZuZ7wTTw1wod+GFoV8+0UnCdyrZnqur/IaRfvYxVvuZ
Yps/ZqxQcW6yu1FtEMSMqugBfsqvqY1N22pkE3Q2Gse4LUUJ9EFD9avK7tu8x+SxodNkdwl4aYAS
Y4GufzNnr5XU9vCwMwqSbpKESeG0gwx5Q4kpfFd+rGwqkba+EQTxY99r+ZeaFNXc1FlqAO8tE8qE
qppc06Xq9Tf6T4a4M7DZQpkgU5qDjL/ImbW3fOJ3XwGML2Re4L0m3FQ0Rd6fagoYXh3AgBeq9A5H
SoX8VzsM602mCnz20d9R1nU/31Ef5fAIiuOBaFJmQjHow1Hq60kWm6KnJbyup/S+FyEn6q2LA8u2
gbnj53ChrfRCMadd7CsOzlXnlt5yyq3HjQQHbn8y8ikfJNdTsxFiS0KXxdzPUCwGw/Yn2e3NBNLc
odcRfhBqmhnqpprOaSV/2O7L6A0F+Tpp0ef7LddzdA3nua+Jky95ejcZF1puDuAbEus50KXsy+cf
+sOF/zsS+xz5NcS61jLoykzzTatkT9HA/Qw3CWIGGL44/bkk5ver/sPXXLRMQF4pMv95v4pMtdGw
B6ecvEkgL+6jg+VEl8YuRubqrM7gx1NsGRVCRiZQe9bsWqm7F9XZmkOUirbGywwT5bEFqvZT3WBv
7PTokOzHfBM4ifs/sBxe3hIfx/kn9OpWm0vRUFJD8SL0+h3JKDd0XA/IETxKSIHMi6qHJMGyBgCh
hd7nc7lsxFVo0hyTRJ71yq23rKqjVZMCFuhnKvYjIJQNxjJfq5DDCFn9xfHJ/xJQGtx8HvFj6UBC
sBLo+uKBQPFgnflUU+Mj7qV4JqisUKM9VFDmfuwa0BHig9Le0CKZyqe8WkiuP4V5H0nzmW16YgHr
SGYinSmiQfrhdPIDC8ieqXgzaNBGhI16m2sXZvr32wSUNaeACAhbNNert4brC5BU8zTcPfemBX10
Epr4GUYA+va9OLZnXmAfJf2oyVggbk3FQgsLJaf3c6kkw4SMRMF28Xdy4FQ1ijROeptDtbC5Bke3
uh+u0ofwQaHddFXL14Cf0621wdLSGfbc4BeiaQvuOV1I6cNlsPpdy3QcrbFcEee8rWg/u6KjQEt4
Kl+Ul8CTbFISdAeNL5hgtOqj6p23E/l4hKxiry4iTQjnFoTI7/K2aVws2xkq3QaSZIal95fIPadj
uHzkdxtqCahQvTcMdFLxg3k/2L5sW0O1Ci+uha++YcJQDBf6ljwoZx6Q5wKtXjl+MwGE70m75KSz
q6G7R7cDXQe0kT/fr6fjUEtSoMVxm69WFaaiEgDj0ivi7FGdxKfGxP87L86cQyeisEfYlLjNwGtZ
15ByDevPWa88v33Vh31jvPbD18/HcSJ10GmpiAolWC6T9fku+aRgARG0LJgOemyVBxkg0Lka5alx
YOilqDJCdIa0/lq+lZUGquxenaaHQGpeTcXfVam++Xws56KsdlQcYE5q6rUX1qNnzf6dZZjPmVH+
fbqN8Q9NNaSpFVqjy6843rc1OkJMi+f7bbsLMZxL7BFNRsefAlSaB4gSZ15wH87lReYOyUeFR4XG
91u9namOqmKZtvSDYJvm1V2YgV0p1dtSH778gw9oEoEbT8NyZPWyyMReg6DbeaOeh9tGyXRPxrXq
lx4hW/6XkbjtTGpjy12nMbzVeWDGWarqpe4Bxi+2Uy98FdBmcDUcST+P8/GkWwVanQeCCbxPbXVP
3Jk7Y4vFROGOd7qNhdZm8MCoimdq5afucYRxxaUeSnnxgxx0oMi+kA46RysQ3vvkotvF28RpXPTS
fTu2I7f62/UoSSbqdxwTFJkXAcb361HK/NRCnsZDzeBr2UmXco3OgdaCkNXF8ExD6MNSXMVaPclC
4Pyz1PleGn+r5wejfatlUDDtOVnVDxuZMJSzsS9i6ZOqr1Y8/8soTKrlNdmvKG3tyU8BvoT2maWx
rLF3d9LvKPgds6d46K0feVHbdhUkbC9A29oZL9uf1V3qCht0XFBTylzlAA3Aa6/AOI1nDt1Ti4QB
/gm9OqlkyaokqfZhKG/Vw7yXLpId/XIF/KZjHHAYdQG+/jwz3BNzZ6EXThpEq8Dg3+/XSaePYdwp
zB0+cIVdXVPKuYoO6m1/6F4G1zgUt+pz+ss8c0+eSD8h3KF+uOiHU5pep0XzoNeUYajkYFji9Jh1
bLMr36uffFttPdFrzuwGaVkb72f1fbzlwjs6nqPQR7yCeMlT/Bj+BKWuePFW/ApVPoT2Ze2MQ76x
9iBvQke+ziv7r186EvE1XaHigwAsEqXv4yN9B7xOLpE4XIh0up3Oj4tcx+eTuQxiPUiFupIO+xAd
kHUhQRPwdK/Tdt+AEg6b1B6Cy88DnDg3ZVGVuAfo+SyZ3+qWG8n79Lmv98aDvgPY7QlOeoELsINv
0k5w/96nia92HG61IRoE3yHy1Pvl1MTPhPaSnXzDLcUF87Srh03ztw8r4mkiObSuqzDC18OTg26q
R4QPfLXxwabFcINsRRy/znNsnNsBy625niyuA8zRNPYBOcj7FVEZ42Q0IWrAP4J7Yzt9CQ7+Fu/Z
cdPvgJmxCj+fulNr4zjc6lOiQtpLSVDuDStPLwFcwqQQWv/p8yAfDxO+39GYVodJXugY6jAmo2tK
VA2qV1lrbkbQYvYwWM+fx/p4G1D1kxRF491IyWMNecgKv4ibvNmP6qJZcusL34PpHP/+1Hi4P3E/
hIKP0urqEuWZ0lckKftOzBCJyzFTRq8mPFTqXze5WHjHgVY3aKVZITdes9flx7FGYA3xpUw9k/Ke
KNoQREanXuV5qnwoeokAY6e2avf9FoHiDfKIyLzibZLt/C36KC4o+EP6DWzwuZV+8isexV3+/Pjs
rXh+L1/Rv6quhefkrsGA/kvt/cguZ2Ez7dM7wW14O2w+Xx+/J2e9wVDSVBWRPAnq/2qDiUKv01kd
9+IuQNHKNt/my/ormC07cdQH/xFxom153/S2/xJfiJ55/W9GPnT64Fdx+69I/yvvstsiytvm//zv
jwsUxQbcQEHxcZSzK1bDHnMZzZBhP1pi963qJNHrAtW68XP/74snROJE5jpVdNlSV9vOp7BtJfOw
98EQZ8mUwI8YbuCyfpWK+twiOjGq3zrbeA9yQfOcfT8qGbttzUpHrsrYWfCf4kYr3WCT8ZYdXFF1
gL272v7zqfy4gGDXQcEDZIDZqb7mv08+11GVj3st61Q79X18x4dXbWhuRwFWwOexTo4PaIYqU4ei
tLkaX+6PzViV476dFLet461eh9tQybafRzk9oj9RVvu9V6VBy6NxHwqS4bLbD6YwlZs+MzHsKsIz
G/DkkPh6HGNU2T+8PXJ5TOtiHve9Tl0WI61e0y9FbX76fEgnoywQDVw5FpzG8udHu3wuxwFr8Wk/
w+SR419hXtsCmpOfBzlxhlF/NSVeyTw+KBauoqSREuJHrLCpo+/o8zXXxYFK93363Gxz0oGDell/
y6/Ma+HMhH28Pil+aqpOLmUYv8W/342uHJU20zpzH4r1vTUD6Rdqc/z7pUcMk/uML0ihdbWNi7Ym
iZpN9I9VLKMlJW9RvYLc8dVP9Olf+/iv5EL+Z1ogN+Wv/KGtf/1qr76X/18IgrDZPhEEKbLvafT9
vRYI/49/aYFo0n9xUYhMAvUHUwc78X+lQFTxv8AekYLxgtco8aiskH8rgUgSfwQqAbNKlRYeS+Q/
UiCC9F86Rz8JDq8ImYeeafyNFsiyAv5caYsbMsue6gjFUkAd+joD7tCm0nVfgss5K8ZOXpzKdpoy
POpyDAC6ly4K7CaNv1r6/w6K8olJ4sJFun4E9QOlzrpCmj5Kh3yRqdz2g1+fWfurPvS/o6BYTU9S
Vsm6V4u/Q9QDfUCi4PzVusYLJKgQf5F8Wz8LTwg+0Bmsr5dCiXamFvR+Z38MvCoFSUI3FPmivA9a
yh7oHPvlmf4uq+njrPFOpb9LqQ5S3vuTUecAJv1k1sR2FGcX+VeYqqhT1UnWuFknnDkjz4RTVmCc
rm47TZTQldaiL0Z5gNZtT+ZtLJ51gnl/4v/7y/0Zl7K6KuVeqvUezUG7f4H6Zb4hdGp4zXXKc6DZ
BhlE8A0QhvbLuSxt9bL7GHh1exbqwFabfwee3orU1msMMd1FLdvDwWCLS59vt/dmgSKqnUR2fK9u
W+e8re/qMvr4O5T3Eytk6oT0DezreC8+YT5yreKGExySq3LTuclt8NXc1g630ZkJPrlij7778udH
N60SZHUWjQzfikRHzy41as1HR+KJp+uqPPNxZKtrNsviHgYfIVp33kIjUhhWb/cH5ZC8hJtzxZHT
m1/hvFV5LFMOWm1+ce6ySUrYg+3LvKUCQ2UBgSFaTzC+94faXhrJZ4sLy/L8cJgeBV1vfKWcSiUm
qI4WwV7d+HsL0UxHoxIEAuZc5eT0rvwzxNUhkAlmh04z0ZC6nJzRlS7rzqbqtVNdGua4Qzwuw4zO
NhRPLRZL00VeZHTZOH7eL5ZclzOziabQVuX4kAKqYMduzqyW0zHIOzRuQS7N1UGQZBHyvA37QN5R
p3lrrnNX8nAicODWbtFurXd/Z3T4r/VJHdgC2QiKhez8/aiUDi05TUSeRcVuotSvBvUtS85AgU9u
7+Mgq08XI6JY1RJB2sodt3BQEanCmUzIbNSSbGMH1bKA7Oa1u+TmHDRqVWn7PUKoWVy5v0E6H3Ke
BnNsKbKWebuq3hZTr9hN6P4qO+2gOaJ3bguemMJ34VZnijxNSoHGCmPlFkysG13jCfWfV9apI2X5
WqvtRo3ZFKmB0lTklfR+ylLRQKNYGLmW7GFT3o6im24xM9hGP5uflAAorLifRzwxpOOAxuoezNVc
sQL8Npik/kLsxQtDPVNTOzVJ70KsFv6QFKmQxoRYFn6GSv82OKhu+WSZTgv6BZPic1ttWdiffMXF
7+j47C/x3DTLbpmnbb5fnkexmznqY7Ev3PDbuWinLtp341vtANmcgXc3RNPsGaSPVHvqYbwMnaUh
ol/yKhvf5rdJtq8Dp3SclH/9gykE8QlUnoQPNb33o9WjmTJtRvxa/YW+VSWeOZVPvGCAHfz5+1dX
gGZ14jQM/P0DchS+fDVrSJ1mZ55/p263d1FWKz9v86KN8uUrBuT6PJR8qNsobVA9RzEGmvw1xHEt
3zS39a7zPv+C0rLKPywYaLoKeC3a0+JyLx0/FrB7GLOa4DI0HQ1lD6QFXGEQXF96AOK80dUZmTI0
peK/f1cz6j+BV3OHRJxeZcu39SHpC5Qc5Fw780w5ucOPQqymr/Ylacp6Qkh45LQ5j73k/sznO71C
/oxiNXdRGBtYChAivswvhZv0VtuiqIflp2onMmhVXprnjeWWv/STOfs9p0dzVop1xrokqLoLvHzb
e8O22Z83nT75+ci1RO4Yun/rUheckUmekZWwtY6kq2vjTT905y7Rk8f+UZDVgSWPQ1pFMkH6bfU9
uuDkcBL6mXAEEH+xA/fckbFWfF1yZIuy3X9GtTqzcB+zYl36/fF000HqUols4UfmoVu5aEwfxE16
me6T+8wzHoYNN+tt+Zhotn9onIKfxmsF1ZT9cGPMGzqvRobouJfIt+3uXBpz+vY4+qXL/BxNczD6
+Biky6d5MfCLAe19hcoCnsPz7FDHctKrc+SGE49Qvg2UbLIHFdLWajULM+1la7k9JF32AoNTXTKc
TKycNNmd2Tgn1/CfUOs1HAx558dLbjQ4yXfZUZ0xvyp20Q4blY3mjFftk/I9vdYcXHZQUnr9PPq5
4Kt7OeobIdd/P552NG+uWjaQvlUvzs7gcsB82KgUi4F2UAACH/N+BkOrGUZR+73WQkzIkL4DBvtI
cSS6kGzfRRT/DimyEKkRbEvccuf/o+fA0Q9YTWhWmn2eFctXPpR7NBtB7CG5+YQNnROcTSX+m7Qr
W24bSbZfhAigsL9iJbVQoiTLsl8QsmRh33d8/T1FT4/BIq7K7Xno6I52hJNVyMzK9Zxt7fnvaQ0m
oOoG0EjL1LJETILFiYRRI8yDyhrAocW/efh/n4tdLJPVjqSwDnDPoOWrFz9NXqdy2/f9PgvjlsAu
V4gm9eu5FLwMZviUpsX+cyX8f+z7twzGE0XIyzWBakfjzG4kW7Q6gcGDqwC4pjaYWuzK+Vzi5qFU
jMigUA3QbralHDdjmgsTBJpgKwgBIUhKnsJtavxKBBNOFOVIipaKaN3Fw5T5Q5k7wA7UPlo7dmNf
mm3EMiS2Js2S3Y4fztCo4cLiVvKZqAIcvVXblJA/2iHG3FW3zh2MU2iQbrr1i/jWLXakWUCwG2yy
4wXEEnUcn4lnDH5eEI6SU8AIBAi4Fn/Yofxk5ff8IGBbfVZHZWxbGca2NU+yrpQrYkdo1Rr3KgaQ
m1fg2bgaL9ShKv/J2djNt6AUo1qj8mglS3aWHRB0LfmDliX+oCm8GVj9Ph27Aoe9lF7uaHY2LckD
luGsRMYJATBoIpYz0o9wbJxKER1DBWogSQ7YQAZc3l4H6B/2Kf7G3ax+DOMNomAEYhrVKhXUWXL6
OJicRIOZPzql8xgn+a9psmWYuQBkbELtpnPMu/RgHM2dcRSf6UfNaUAEdpw7FfDKNvbbuVazedcG
ehAolwCOnJ11J1EppcBgiiyA6GIsA3MMAL6rlML69+4Ho9wiyHXAW4AV9/PXcBlGCci4OKNRFb0b
g5/MjtWO51W3XiHstNPCDCD7sD10LiXOSgF4mVRxJDBY0zl96lcT3RIzWz+We0LfWXu0ARP4+fE2
DXIlmS0oGJkOQGmaDQu74BhcUZJpwRbvslfVTtzQ4c0tMysKv3RGAl4lFt4BFYDG+vlJFfCRNgCv
ojqDslqNGEoBG9hHfAC/SuPED/GuQV7iARHTM1Wg3tnd5CCuJhaKz0/LM7EA7MgNArYcMIputEuJ
hgam989/VFwKCaBNcQniuNz22bNgXgM4GIYzOypw0jlXvvmxV9KYEHkazAYc25CW7BEiA7N6AFYg
wnQf45+e7ALErvoeDBYmrvlF6a2nDgOnGvD9sfVz0bbJgWWfFDREUPzoXb2L3ov35B1zrZ6yf8MS
BpDCO6B3PHQ+3ztuPeQExNVYjkMqcwH4H4XVjHQdLZyuewn1r1mh8S5263AwILQ60WcG4wETIctI
k8qFNok6Z3SnyAdLipY7FRDQXpXnGoT0Gqb6Jv1FX+wM/LgeL3TeOiEGc0x0WzFjezEc086CnJvA
hQYfZPltFI2bXEk5Tv004MM+aCsZbAqSAWCxHk4+9y2I7Gbf+s1XdIfgIcQ7JFlu5gYPvAxry9Wu
ZTL3Go5xjDEyeq7gqxI+ycAUrAde2ZHAxi4PhjlyHbiGGPNkgqCsNhajB1evNbyZd8ZV76d+Olr5
TbQj1/BDD58b4eanwr4HpsawKYqdyXOLJ2UhdWEJaS3ILMERRiLe9NuWMuLv/a8Exsq1xBiaecal
hQVAfhIBhOUgPsc+byWE9hSqYFWRdv/boeh3XOXewJEpkNDR71QrteRhOR4I+wCAV7kubFMjVodj
vHiInje2gCCpBeqyndxox3An74Zd6yXPCHkWtztGLjdQpR/lQkVWUhkV0QHM3Ra/pGZP1X3mAIn/
vXWwTX6PzYqd9O3z69yscWJinmKNYM31YkswqquBKMvprRrd8mNw8EbhoUSfJHgEvxgS4PGR34Gl
b/3FKVdSqWKtvyKqWnKhQaqedvVoGWbUAdxyEb9mFYCklygR8f+63i27NvLUoJ04Yd3mt13JZ2IR
0fjHi+WqgZqKG+FfMm937cL+0LTDsgOq34jfsGvLWEfUN/iYqYkXNxlBc7ib45z3Glw4FCpCNbHv
IMq0SMxYQz+j2hhqOs1UByAPe9Kuuo73hjXfJNge5jVmmD0HBDaMOMYkDKNSc5mKa93RXXIb9XAg
P/vovUZ2ByRrq7JBGelyVPTCyzBSGZPI9LYlKXicrOJmfI4LNzBswKge82P3A1Ct+6q2XXD/thVi
DBya9+BdRo9UPKYmETmhB4ZRvHNdFatCqMYGOOyNU9yED8D39A0n2Ikvi1t7fNPgymPURpyB3Etq
yBsB7I1Ycbyl4WpABzOKB/RruPXMC2M4HVADIDVazZflZE3T86VecL+pWd3EYwWIZ8MxFo7JbVoD
JgSwRoGq9WUJs6vGsChgDaAWB3BwDtjV498oym8RbNyQz6WcLNTg6o/5IxNuxcUVwau9p+sOoEyV
bTCuq4XfyNjJwXwHd2Cac8RTEWLl1ZpSVmswSuNt6jJg/F6N0Y/PT7glAPg5CG3BNYXlTsYSRoBp
t1UMoGGAvh+0qrkKBl7Pa8ujrEUwnnmYQ7kzE4gA6jtmK5Yd2OGtyU12WGPyeAMxhHcgxg9Lc2ak
fUiRk9FbXoxdeJjuNb97Ml9ELPgkFh1J0u30ZrIDK+jc6CFZ7HpAqcEWr7mde87RWVBL5Gy5TiL6
Y+6i+2UfXmXXNNqUEG/GHi/evEiQYHSre2ZHLyRQWklVDmFDHO+b4EeavMvtDVDLOGZ3OQzBCKKn
XinlEKqZAf5Xmg31z1iPrxavef+VKIBESHcSwykexqdXfptqWzRdZ0JChI089oxjG3T5CGoLPBf9
s+ajgeNV6H2PvvGt98bYmh39uTrSrP8vzGQllzlyAXIQaQwgl0i9Zcz3Rf/9cwHUzs7CF3qnKwHM
k6BVYVWFBfYKw+lVbr9VWLRXBdmugW7dEM4G3KnI85kwakOrD1j2VaIVIYQpvvA23E8gQnkQBksB
AQhGW3Rr2mmOgXkMsMhboBoLcpSoAUn+hSzeVHvVF56dXMRu9PBI8bD5IhvyRczR1o1RgNEWc5et
9lUE2l5jeNlyg40DRw+BKh2DPYmb9246CpNutUMu0EsYRwH+N4GoPYTWWrM3evGAPgBvlPVSBorv
wPUz8AZi/ZYNprAd0WHXB5OPcxUkO+QVmRVpAY/tdON9PxfDBFEKEovwxH9lYJ3mVXTTa+nadMe3
FsgnLrjqHd4HOzmucw06l8g8G5IgLgOoNGnNQLSBn19qVoTB3KvRJc9gwlQsEGh+oauNqMB7gQV2
TPKV9yMuk3q6Fi5iEBubshj8YsMoTQSwaWTKtAFQWre0LA4M91/zWOINseYdefjcSC89LASCZgKO
FJDcAOc+t5tl1utIViCwQLYWVxNggr9q8egiaeX4m+1P+lsUG3iEehy3eYoLzm4wUIsl1dQNXc2R
QM4CNB2wt3CreRu+FafDPaKgCujgC9+qzSNYrFIo62g3NxNK0eilFK5+vewGqwULl409y9ZSDVt8
+oMS26apqNizRikXkNosuo0CtpwEBDtIba6mCGjacEktak+Gkzwbd9VrA3Rtn6tBmx+UYulgGJ9C
8jJqTHQ1FrEpiwLyG7Z9G0IHBMJrfFtXfUhma5qt5RlATe/8YRyoy4bHx0IAlgGwKQA0HaaFGqQg
xgLcP0wIUN6LP2lzuMR2XiVEH8F+saB5lmlBeYxaMtypwTC0XwF+LsEd5mMBw+6bRkNMhVf/NR1J
us/1IaoA9d9Usy2Y4YDaaBgC86+1FK0377pYNBPwbApL5s3mSL7lYdTHflNWUmr6ahaBk8AWlBaD
93aLJkgCdquox3ixQ+I4BGWYGaZEnsAnGrVK5SSiAGfuUFAXkP8MexVMb6PoJosBrhSCbjC4oEuS
LJ3omc1YSLUXjdhLA25Ms0ySatdtZySTow4EPGB2jhKnNtqyQORRtwEoNeNfnaQkaKKDEVBvJJvW
SAsJoHQgQPhJWqWfX8YBw1SmlXRQHh3LmKmutrtKFGfjBdnHJIIFKtewEWdheUPoGrtMGqDCWSHF
fwFLZhSbWmMFxgycIWD8BRH69tgtLfEVxlqd8OpNchyKs2WQgtQYXgKxYIT90lG4xiDcnO7CAawo
DxI4KcjigBdjIddaJVfGnY5Rof5Hkzax5k6AUJcaSzdyrToYCXzIjyBdanFfT3nWP+RznKpAcQ+7
UvQ0o1pyrx/p/E0vgF4GZRPFTHqcAADY3fc6TEZx35cKoZAiupQ2wHOoE1BONVV9l5XaqO5q7EVh
wxEgN0CiaoLFtOQyz00XClU3X+Vo0KqHRNfi5D2eE1UCpIAGGrc6RmnRGdouK905zOsPM1sa8pED
mVL5Vg3gjfk2jtoiu9lsqJ29iL0JyIrWEMcvYqQBzEKetFI99v1UKzetUbfzLfYtE7SyKm3BFuLY
5EVHwJmWZto7yhtTtA+LKVB38yhW9fM4g8sys6RQBE2hhXNV/XUdd8H8WIAtfgajtiJMYI9Xc8UD
x6hZ3xt5Os1X3Ri0imaXRQUObhgEwghr1tVwAvO6odSZJ0tLrh10YRCC46zK81jYuZCAFTItyiLL
LDMFIee10EZovdiKWZEWjTetNAdPQOKn/gBp9AgWojgYDdnV5HEYnpQqF8lT1OlzeYQv60o/0Q3Z
r7AOnYJ8KgV477QsQeAGQzZpnYfeV0oOdUWMcC+rQRKD4ksxqhesYEfxbQmK6Se5n8370RhBb9uE
YKVJKIwGRpVqTCIcSn0Kp6tmbJZdDQonILlPlTyDfaaNFEN1ZK1uC3CImtA8YIqD9hM1k8EENRRm
HfPci3MNZHXt0i6SrSS9buy6WVLCu6KWZxPbeboYeoox511m9ao59eG1ks/1guwpi0rVqyQghn7T
ijEOUf/JQZOLKSET6nhMGkUSfopCDYAbK+qz9HupJoCulYCfG7115pQE32cJvLzJXiCoAZg3cjq0
YutLI9xTeuyXDPOWYDbTMxUkogA4bKrH2ezk2DzARwBFDa3QMRZ73LLQYVmmaXvwfbptNYuN8tTp
aGks+w5BV/PUV6UizI/AOFVQs4ll+CkNhDSRcoc5CEXpQCkUzkl1FRTzNGNOALDO72kOqMceDeUy
SgtnoXCgFbZWF6196hW9k26BmkJQuCSzAZv2g8IUm25XdFWlPI5LnAHsPh6HThu+ZdivjcnNoMWk
7O7qOCFBcBsVdY6pLlyjHvWc6GCrvKIjEkHGrmNmlQ0r666Nu6hHAiZUlVU26M7IIIsJfnwe7WzE
IEC7XIlhwspYSKoh6iBGlywjd2e3P/Q+sDm8BBRXoL/y+CsKl9smSAVAwI0lZoQCl+0uWVeGAQP9
NH3vXaBzYIoa1IfO8Lzc/oG0y6DjXBr981UilIgDKXUR0loXbLlAfQN3Epqok42iAAb/nlDS8bm7
Ulup3vqITIW1Tk2gvbYQ2jlgqIIP+jGhAKhfl7eGM12B7rIR0UTOfja3f1V4XItmvijl6MSc8+m8
Pcih3Bp1x+kKBZA9GLWwWMNLm7cSO+BNi9ijxO77ZWuxD8I4MyEPrnqfuwMm0tI/GJ/cLPqs5bDp
ed/rZW1ADqrivg4WNNfsbaS1aGUG2K8BaC4yWhASAcLuIXhZCh8E3/qz8lLeF1d8XMpLrQIUG3K+
UxFdwh70uVblqjkuoYg0AetZVpy/CerEcQCXPRakPuDrkTQNmIXgkWAC1yYsNZQGIAJEfmVtJ/fj
7YQwPcQoLTBsUNxaPmQbVIP+vyQkogX7c8lMNU/pAl0caWJSatFhEuddE7987nc2r291NibL6hdU
J/QAeUjYEWz0taGoH7NpEb3PxWzF/r+vELgh51+pKnIzA+Mv5glALCepuQ1QLryQuW1woXKo+rHZ
8loUoxDt0CIIWPC1aIddcmgqN1j6relngBiT9//buRhbAGqaNNUqhCHFe53UvS6I9xool+aMUxzf
ukCsW9FOBijsULY5v8ABxLkYiaDfCdFo0SNrakM7uZ6kkKPtl14EiekqS2NUru1INFQN/VJ72i81
XdlXvD/IBi+f1XM5jOKhtigUEZXTuiFIBfeZ1+2aBqXq5Vl7rG8UjA3/QXNmS91Xp9OYa6zMOSzi
AVKVYwtMscgBjyTOqB7b2EJFs8eu5aHjp77bh9WxoWdQriB2ECyR6h7P7ynbJw0WUcgX9ITcN+XR
PDav82PqmPuW1wnYPupvmczzA5Q9tDUzqGYxe0m7NwHagHp8bpt28ixo6H5hhc7lDkbzTsr4yr6Z
BfA546Siv3jF/fCYOUFimQfdNu5A9YxM2gnvuEg3m2cFbMip+EcuhqNGo6qjqsdnbRzNb/D4SbvS
BkaWBVbu+wo0P7y3dqOVCvVdSaS/aBXMkLxu6cgfqqh7PO56bOVu4hlO72Sv4buMuxW4oK28QzKh
jBhngUliiMzG2R4RsJk8DJaNgPD8VIzOyNCZOqL32DmGX2pe5ZW3SNC9PLC04A/wrDe1ZXWLjLYs
SaUH4H4GxIGEGf7+uhN9beB1qTZC6/NTMS5NGvK4RvxAtaN8TQ2nBf87klFq8JLdv4Pds/B5ULH/
z1UC5hz48ihisnFJhK1OQaVXSTHUEHjSdSIFGMbCh7LjR0Hb5VnttzjmITIwrSAO1J0ub3roU2NH
cJ3alRsBNvllsclgTbfRFQ/dbLuOuZIrn9vBkhpSNlG5qmWAFdM2X5anzIkc0+7c5GF4RScBABJ/
UEHdfBAxQgfOIFNSFJkxwFnKQJd7ivuUwIrSV2F817rZJtm/XqTCt8PsLjCDsL2jXeR/SIcjqYvg
R41b0V4cFZvIEVaCGzfaxdjJ52rrlk2Yiob+MBCDFEVjzLxTSSmTHAvryV5+M9+UAohhiae7wu30
gSKecDX4M3cNeVN/1lIZy1dnqcZOFKRSisX0IflWXyWoB4P/1ZMwG133aB//lRNdC2XMPwFOL1rV
mHAzH+FE80N/QCsFvBuu6ssouystmvzy/b+P2NYyGWeQJGWaqRTyQEAlbogOvTC5s7krJF7fj2o+
G4cC8U2XMXQCPBt2KrszBsySoiENvan27U6+UzOPhqPUNkBxFNyhPxXss0fBDUe8VFjN85rb8Ude
Op8feNMTrX8IYynVEA5DTm9ZOU5Ac8yc5Ufso/5n599EbkC89UithTHaq8nJlJEYwuQctZ8IpMvC
0+fn2baP3/fKaCqK1b2WGbhXUQRxCEp94LwmgdXTRd/PJfHOwqjnhEBukGP6BWXiBMVdjsmX/00C
o4y5ENZaTm09pxTCptu1ofcXEpBIUmh/9AfYxuvY1hqA2zAFWRvFTi3uJTFwPpew7TqAL6CJiGEx
2cJ8cqkkyMArHKK/Qmn0Fagl82HEHpSrH2pHeWliO30pfv7FMBv88kosowfRMktj00AsGHQih8B+
bAqHB6C61xIzEiix/EHbblP5DDqVjstEK4lJLkvwtBNTgHq3rnmHjgpiXGfa1Sh3TM+N4dBmIb+w
c7n9RJ+glVTmcVdA/T43KZ6gNFKW96FO7o1lcNCLKK+n0Vhug6rsrGHU/GEe9pEmpj/mtG/dv/rO
v8/OPPV1OqtFQ8/eOMGxPhipI2CoyKW7daCNFe/ouxTY01+9v6vDUytdRdqDKrelQrG36NBiiAU+
0c68X0LJCehI3P1VFrO+cFal28xMwW9Eh25m6FFmkw/apwwcBTzobpl7oAD+gwG0zUgVACMGyt+Y
5rvA8gt6M8rRfqFXXO3RVRgPFGZCt3W/QX8/tPh5+KZCryQyVtSMchO0VGKGuSxD+Jkvsx3Xj5+r
DnWUF0/hSgjjSIVpaCKiQIgYvoCY3dIm2c3T5ViQfRXsPpe1cSDKm4BuMvpBmG9htFReYqDuyPh0
GGry56mwB4yVEpPzCG08DWdSGKWUimpsU1r30Xsp/16gme7FYk44ur8tBQwNQL/DLgw7gKVjGXdK
ckgRFNTlpYNm/NUx4LMpVqoqsnMAVWtMI6noZclGYYXz7Bh1aPz7Rw7DQ4Dgk1EEw7gz8/XDCPQF
JjUmYPqUrqzGJf6r/Pn5Z9+8qpUQ5iWVctLEv1xkjZG/VkJLlxPQbZWBz87BVKzQWU3RzcM51Ltu
r7+Bfklx4yvBfjNvJVuLkPNT599zbm/DdtZS2YpVosRo69FP1BAUGOZvEZqRw5ehtkc94cQKW+8M
ZBkKGGXBL3XBmZWFCUIcmgQofv1qXgf7DmEpeqN0MJw3DrL9wX7Lon++cuvGgFmBmT7fGPpNrCLq
jlk+OJ8rxaYvQM3NBNsQ9JvNwUmWtGke4u4CXbqWxLCxlFG6KRQg1H0uaMtxU5z7/0piXuhYalst
+RWMTCWg9G/mZyTgTuyrR6LvNOL8zZ4yVjHXMhlPJ0Xd0ILFnZag2ufyAeMaLqjH9tUrVlmBusdL
TLfG0M7kMV9M6Nsy0SkepXgl9H4E5OHXBvnv7eBUTxh1P72OgeAt4j6er3+RkHEzRvocMS8JJl2A
BopBdJBrsMlx2I9BliwjhXKTZKC5hdej3/6Mv8R2dKif6js0hv0/oF3bVKSVWOaVDNqMFDKN09OP
6qa7oWwN6RVYbWztkTTOuE9cgPBzWgubMkFdougEDBtAfT43kDEs9RJg4ojcsTysTbspXUACxoPy
2dRcWLpGt6QpKSAT0ZpCtfRYgvnVLum6Xb8AHU+wMaHtDaWP2gofRG7L9AnwBsE7RTtcbGasJJOJ
0ikNB7LcB7CwrRkxxyC3RKAaTNk1KE7R6dQr71JmbQv+NIxsaUtwA/64HZl5JEqbNwcyXBFjZdhW
vSACks1Oi/sYexf5c4zE2m19ur0ZHURyygP42cfmoX4LZHtAklxhz4oKHIIfcgGk4oTzxG0LAPMX
pXzFRADzUhtROYV9AQFJltuLklotmXhvDPVKrAXrGMP7RwbzUA+CNqDSBBngt0KSBhOyI0wBdG7Q
+5Irom7OcxpbhoSJIkwfAyObXLAHmsAzAeIrJGJRxhanJ3X4YmivnAeAJ4TxEEKn60VKr07vrSly
UbVTNKs/LtcYU3J0TBcaL9E1uv4eF05z86Otjsd8NOQpSpHT9ar2Q/IwSQrX7A1W5ZZ0QL86LLfR
kZt7807LfMR+JqNgNFSmizm+cDemVlNY8ldgaPvFazhayg+wKcQO9w2i7+iF9qwOyzjFVioLLabf
UjnWr+0Bq1yJ1ScgbbXA3BA4MaaYLOwJLVZ/F7mtaJVAe5ju9Xtex4lzASxdvZREItoK+B3Z9KjV
N8F0P/9N+QkgBGC0A2iwgtCWed+Fyqi7ToAPE+rQLrDN0/Ouc6uLdSaC6tbKTUpKZmRVSK/TFzIv
AuntqTxpPGaAdT/Ibvr4bwlRTjMNZzLp1a5kRlFZ1nMEmV1J3udu3A9F439ujdtf5/fNMcYYBUQY
Qx03153o59onzLZ9T0jufi6Ge32M6VVGIvQLvb75agYIPtAYAE/ggYuVwhAPfnmPFusVz/jItg38
Ph1jfALGxnPs7GBY7ohm8uB0++kJdZEKFE4Yn61t6Uay6Es0vzRYcTR94ETKhrOARpJnBdwLYMyx
MQtgDQb4KfLjgDiI+BSA1rRbL3vVqxM45R8Ipee78AHgwMDwOrrbFxRWQqor+TSj5aR9x8QKyo3D
k/qCUUWfdvVs+biMWLeWnzEaeweQs7+IyihR+T/CGYtJ82iRMqzvWYps7nsZXM1T6qo5rzC8pcEg
6EJGDgYOjOcwtp+JRm/kIjQLoEu2phxF8h5rPCGn+sHvm6TLBxIYPABygvYZygs6E/thzmOJ6lEU
aY/yRENWRE6HoXyDtgk8/LelYSnIDp7i/ezF9yhwogZV+TyNZiKpy9/BZE9l25tZDLYhK3zVg7vq
iaZOprtcLdhhB4I4Jsiczy33/M2kAglcqoGSNTD0sZTEXO/S1VkzQXMtZegsCaP6Qcrja+GJYBSl
KTD9K7e4W+PW8P9Bkeq97ID3EqCtIfdtZKCO6KHowwgUIILtJ4KVctaxZjJJ2gStX3dyKK38gIvE
dtlecdKfioNud4MKRXpn3mtgO+EE3EyX6VI6o0tNqDVTKfYanhLZkwwLavtNdUcHMFa0d2hWPIH0
LzxXXtTFDAAr4R/gY7AmMtOBb6XDElL6jEUoVGJCX3yhbUN+BMmkvqfDncliPqYikQ49J7FC6pu8
h6GFGVKAVpqHTLcyjCxFz9IHVj8ouJzuLACb7Syeq92wVVTeQfyDWp2I3vDp66+ezalIhKxI4szK
Yqu97rzZReyMX+EXj2EPb69Y9U0Uw+9lO4wi3tZfhT33G5/H7qdrgOOjGzygjgWpBmM2alqlgt4q
BBqG2F33ah+LQu4MpaaND364R58P5hOfyWOuPU9atHhqyKN4rC3QVkbvT2bRaDjAisGDCRIRTHlT
+pFzw1HzvBbUQcYzWRmBW6qo9wuGgjktU9mD1i/jhQ1b1whYCSxeYVT3MnEMRSUeNFlFVe1FeqPT
SrmPGFb/ItwKPgh5HZGbqlLTZ0+4knjhGtoy6ESlqHCR3V6+xtible81L7niVfUY7KyTimgI78DB
DJQcGadj7pJojagVUNPRDo5NBFR6sbHMt/QBI4uDI0VOvACkU72u6XjWV3Gf7pvFjiN/qrGvsmsw
MQJV+rcDeJc/i/FOS94bWiS2QHt9GzFpgBqHgyfGTnI/vzGPQmN18MnRF1H8198aO3bQYYXOJwNQ
jE0UqiZImirURDpRdQxbK94toFgAMksE5jfaouRlu0xMhqOCyEUDsTpg5VHHBZbO+Rcg5lJl2FlR
Tz2k+gA6U2CVNdcK/JT4ZFzzyxKXzzcjkblcPa1T8K31AmaABgcrc7hcEJj7PUWy8qMr3sztaR3z
TJs1MEJhdQEFChHR0QmJeOUKURkz0gU4pUDRXRyxJHgCVKzXdKLpRPKIokKd11YkiHbQTX4yKbyX
h4YjrHx4PzBSAUMLuRkN3lby50SpsFYJ4lbIGqbrDgAV3U4+yuKtiE9acPfhz4NBfFGcdy2PSTPE
tumSctENgL3J1iLEdiOM1iLz3PtFxIKZIwXQVuDhhB9U2LJculTFGE04Vj8SW09uO1jK52HX5SPG
iGAceidnw2TOdY0HBIu2i1M46YQCUG2nX8Qvsas/aI+LHYK53YofA3eYsExo82K/SwMBFSyoxIDs
R2QQOrGbzAlB8t60RD6NOtUPS4B3DPnRFZgY3QiTlYA44Qacl+ERI5TRmVYvxUROg+o/U+lYZ3JB
MuxT/gDxB88LMyMZdOnkxEML0Bug4II8nEkRCzXpUKuX6EMtebhfP4A7dopr1Z+d2pPtzjedlDdo
xH7dC6lMNiingJ+E0aIP5ugAUEHV+irH9H0m2Vlrh7fFLnxaDgAbmi0cegeiV1226s7ikugwiozf
ga8KvkKcHU3gCwruKYTFLB3e88EbnDHbyXBHqT2p1lxaxstwTJ2ASzrJwDzgyrHUrFBgTAznU3xG
5gNXaTOBtoRg8HfXf4Dr89F8Ua7UN+zGYXBAfxi+dlbnht8mlAaUx3qf7DB2Gr6gTeN+bmOsNwa5
84kxHgkA2G0BB8r8kDbE2PcA/cdbn2jAH8o8oDa6aQsKZEt0KNUNr4zExE8XEpn4ae4HJYgGSCxK
w44DGT43uRpBf5UZHDSUi1tmD8e4wjhrUnjLk2IbvoI9ffPQe4uz7DHVdsLOGh2aMaYe9cLtVe+K
GD7l12DOSxBoxDN3zNhXp5pY+U0RwU3trp0yoBINrqJ/X1BzrRXDSsyWU9FindYviSD5Qa8ecLII
ws/fnD5BJwXITNS2oicJg8xYdjqGboV3ffbmGwMjKS7XjTCB6oVQxl2nSopplAUfdrQXLz8oQDlv
vfpmcmm0xMc5p5q5elcvxDGau2BVHNB5EKdWZnwzlINybZQDONkDeXjkWAnzhv9HFp5vXQGdHyAJ
zu8zUtpmQPWKWkn0Tg+GWgellfgzBHeyaSLgoQNNJyihLjBN4zQGIGYIcbFhp4LbvFS9LWHzZbGW
p/RgZrYBeJ3CoxXsHt/TAQKDikr2cktmL3qdgCvCR4Fg3SSUGJuC6FzRQFEDdNj5FQx9nql5Co+l
pdmrIJGHFGOUnGum9sh8UsgAgCUcJCijT7gMq1BJMIAjjLF0YkkAXx5fC0yG0xG9BfCLvQPiVcBr
UAjfiGcuG5/3TC7zFOlx29YjImRo7uToBNsZwX6+W2zZXqY/WM3Y0Ny1OIWJubGVTeq0hzhSCNch
iV50DT0IMmqcgSC2xkPV9kwQE2oPAHquigCCWjcJ7ihJCa3SjZITZt4QuCCEx9uu74Ff1jfWkXBB
trYOShk1sWaK8hVIj891Rq3VIVdC+F/gUR+LZLgby/brEifPHL3Z+n5rOYy7U7q4BVDh6fuhjrXH
Znhud9aE79ffzTueumy4c2x3/j4V4+eUvJzVmhjE6noJ00NFXN6VpeAr+nAvy2Vy1WczsNiV7u3z
UzLljdPHXItl/F2s9IC0VxCnxOnHQt6nAvAR4Oguxo80kL6XTfAsawZHg7aMfi2TeauDGSzLmrAQ
KxG+FzEYicDe+/mp2FD34ljMG20soVDFWGOwOoJtPhW0otW+if1C+qrqz7Lc2ZMi+1omuEL7pYnm
3efied+ScexjnWZJXYqQnlaPoVbeRBFqhF1CdqOq+9mElW+z7N3PhW65ufWtMu4mkBOARSQ4srjc
keAnzMRKA+xOJKqdZxLngjnCWDh0c8mBmCLBBoGf7U8t2AXzDPtZEoQWEjgAs/b989MxSz6ncGdt
H2yfIEjVqQxq+kUdmk7E7jhi2KjDPlOPnAmkeHvZKuzolpfp807KeBuAbpBkBJqP1SytDzZ4FF7V
zBWN+nbQyRd14hEqbj3TQMXGthalddcudjZ6GCSwNCCQbsH0Nbb6xO9T52b1XdMCteKGYDsF1TrF
yfcSqguuNPzQBTfudgOKWK0TyIDGBG0Dv8aydRMKhk2wyEbA48fOnWdSFM+khVZjPMNA7i8dWlW4
VdplDyAUPyt5HnEri0CNBThfOjq24HZiNHpo5LGKGwgcXkSU8J8p5wZlljSanWSXOCE3Ld/yhlgM
R68L+KJ45hjDxWpbuug6PBNSVSxwenGyz1ERRHk08jDeZT6C8w6j5urs0iI/rbR/ruUbIRoQeDF4
ZIKjida3z582wApJ+jSMyGLy/ntrqJY6Fo9AW7AGc7Y/F8WMkv4yKBWVB+O0Q4Dh23NZVYf25QCY
WPqMPyl2c7cgkwAhBZ26kt0ktDEfDYQIXhNhy/mvxdI/X0Vj+pikUjxDbN4WjiIGX7pR5I1Cbl/j
76Mx1xi3CwBrFsiYyTGfkYSNjRUB6GjKHz6/RPoXsaHl+jDMSxaFRYLpR/q9evkYSuXe1Ad/Kob9
52K2Mi/oxe8DUdNcXZqWdsJQTzgQ9Ql0fSr9HqW2AcIwuhhXej1/TZ13NMYUErVKhFml3ykEL4ty
KwGuqVp4HbRNKRIIXySACtAi4/nBhiDtlaGElCgaYm/uASVghPN9oDQ/OFe4qRMrSYy6960Uq0A5
o1cYH8LCafor8flXBR7IsLINH5o/AQmMP2q46cfUlWhG5Y0uVrJOgmjFXzCWBUBc0HY4pLSCl9Cm
02Z/ZWMoLaqY3AHIHUs6roxht5gATrP0pgb4VOp0g8bpLW+a8YkVHr1eWuI//3BagjZgV+DDhSqg
dBTBUxVejLGpGwZAZJCyigT153MRQtCNrSJPAAYss50UJU7Ztj4w3zkgBdsn+S2GseFRS+MsxgqC
lYyCJ2CGxiQ8PItNX0un2VVUQmmnmMnNAM9RA5IZMmgtFPhbeeg15AB8tNilRkyAcYYEfJ8AwfKv
0qW1bCZdazX0JJoZsgE1dksAh1dImMcruRXPrfBgLYcx5RmbxADzgxyKeVLdzwcxu87eKDWX6uf3
0uuE1tuX8pGgL+1zbHvrE65FM7bdLEUTA2uQXm/gd/fKz0zDACKwf/BMj6IjEqT3PBvbtGqsYqN0
g2b45W7t3OnF0hJU6icv8IvaidDgAgLrjWyHPWw6Urj9d5leIfvcrEUyjqQq1EXVQtAoj7Zo03kO
4Zpcza7ht1cdaOYwf/QxofmVut0Pyr9dHOb7CZegeeZRu5GPxKuuMAzCu36y+eVXN8EYqp6QtptU
3IRqab7wktybd81N9J6KO0z0qF7zuFzTgkv3MTy399lh+JD9DIDgNTLp9KXi8oNvasP/sfcl25Hb
6Jqv4uM93ZyHe27VgmNMCoXmYcOjKUmQBEgCHEC+Tq960U9RL9Yf01m2FFJn2N3bWtnKkAIkCAL/
8A3vLufohQa4b+BNucySOSACuBvNUxXgUyMcHcfpaLfcIt/XGwjj6krdGH55V0GX2n6rwZAD5qVG
JAVhQ/DMqthhyXxLGt9end7qvwwN3q+Jo3PaFdAd8TwAP6tdvdej78ZUUR+LXeqzaCEDnaq0L1/4
s0V4tPMbjKY5zTG9lYYiN71zvCwuxb3eAWwrW+QfJ6oFX9+hjiwAZ8BCEjua7S4dWkW2mG2o/j51
fbDAMOhZs9US2y+g5g4HqJO6aV/e5Lsxj2bVUsVclMuSZqBawPvdvHGeLRH2F9p2QYB0T3z22we3
DPQyKDY/+if/40X+V/ZWH36fTfHP/8bPL3UzcZLl3dGP/zwjL7wW9bfuv5c/++PXPv7RP8+bN3bV
8be37uypOf7ND3+I7/8xfvjUPX34IWId6aaL/o1Pl2+ir7rvg+BKl9/8qx/+8vb9W66n5u0fv77U
PeuWb8tIzX798dH69R+/akuF9w/r+OX7f3y4f6L4u+RpfvoF90OaT3/09iS6f/xqmL/hDDWgLQcN
Kmy9Ll7N8e3HJ+BALBqQsKADcWABBkHmtcvxR9pv8Dfx4NEKrgdM3BbAiKj7Hx9BiFfTIfAMoAig
Tcav/775D4/pz8f2C+vpAXl+J3A3R7p0jo6cEUog6LwBVAOwy3HkxUQHJbMm6wPd6c04U0HJg8TG
EErFzjYgbbOwq6kdDalVAWuCQEMD/wy5vW1cK4MFFzVIIFtAsje8KCKdG1hhVqFuKrtbN03+rOlv
Wd/HpleF0wQn3TJfKZq7YlZ9bnuUhBlDVpoLKMF10P9hZjCa07aYyF0uinAURhtr8o5Kmmg9ClPm
SP2mUVZN7rFA0ccyagRgeeXkwJ5ZegC18uKM6eY3LqHnbfQdW8+O9VA1zAy9Sqv8DJzTsHQV7OSO
3h7auXmCnpYbdgIoF7Nq0ki6duUXGn3z9OJeVm2cTSSaJue6anFeDS0JLEcJFAExil4VAUoPZTJ3
7ugLgyEqGqzy1vQ4tPEbaZqJzdxmVTfGxdjV8PuG6U/2TLtJPzgTw5y512697nQ9NO2o7yCUqR7I
fK+z+4bW4sqrkjF7HtJ6m9qODxyjn+tp7A3jhnDYS5pd4IzUOId3sPDConP4xpqq7pbgvN3bChXB
ZFwSF/J6HDroYUnGNKKkWeWaE2V1vaNqPb0NQn2rPdLWuF7H3RRZV+6JDmP5uoR3HupjzcVEZw22
YFVTx9/flP9sGr/qSyD0f980ruusfr9dfP/137cL7TdgcwDPXvwv8ZYDaPzv7UJRf1sSJJD48K4C
3uIum8KP/ULTfoMkOjI2QKwBYv0ujP5jv7B/Q1ETawMIJ/C6sBO5f2u/WGLvd2cpsC5Q2HGxLSEz
QG3fO4rNLSOtLLeAZmzg+PPO2rrrBV04n/2FcPXUUEfhOQo9wzRjqAV9520zuNjLpVGzP42/004N
dRSO54oCefLvQy3NIZpMgOLxSI+7pEqa6pSB1VHN7tMcHgXFvcxEl8GUWsYdVFXLxPquFXgqIgDz
7Itnhc43jh6EInDKOnpWretw1ym+qfpsQZQw52oEd4AurAka7lRVpnCmRM5nEzzsHOGXda2tGAzC
A8IzMe9nyIgENs8g4ZBSKzJGgd6DUnu7ATcIGp3JxdaBhMar5rQ1dpccbYo070MIBZYrVJX6sHVN
+MNXNQgygOafe3Obl9hIuII9dUrRyKjT2G7zdtN5mhNLU9rbYqzMWEECH46dBXsrF+7IqYA0+yQ0
7HHNUG2tLJ1jvCVQBM9wAKjEgkQYipPxrA/NxaAYPCZuayds9ow3Minat2pkw2vLzDSB2ZXh05SR
0ISIzH7o587PU2WOXFnoAIiZzbXd6ORAvfnNttFZqjSz26jNbG/mbmx3iiinJDWMececUp7pqZ5v
RwnBAZCXR4qdvNRxWDgVOTcytY1MwFs2WW9BAUcVQj3XW642ER3J9FBx2swX+giU/Q2IGaQ/tEwt
6tDVuqo7A1uCyaDPhEefCtHURmQNHjGFr2SafdMUHv/mGZVZ+K2edVk8VHUpI27wOoMYaV/RMWIQ
zTci6G3jXHOZ6dTrxtKGcmVbmeIE/SwVdo+ZG4Dn7Ora87VGIVNiFwq7g2qzgnIxRKv7yEh7xQA1
T/BnpZDzgipo9W9mUXoAIWVjRi6UXpmyNILHLfemsGRw54QIdtvvoPLtAcietumwkxVExw4TQRc2
MFunv640q0TZtp9JFoFSQJK5nVTBfL2mg3jVMl2ksFWs3PPKm+xA1kMJR4C2huWa09hm3GawRfBT
zerDgZzNBUurC6g9iG9ZKfo4I30KJXHB6gOg7tm2t6n3zepJuzFybYpmKAMo0IbVqR1AS78800eN
1n7LdOOmyKzp1s5NTcIFpWTXtTIhPTKHitzaOkQeAmSO9ei3NbcObgloSVKJolTxeHm+99jITR85
r3VFpTKcl71W1+tK16cpaDyliLQCYvT9YNnbdijT+65NgWWdubWya03GwgDcv21bOJFPiCIctWBB
0/fOtpkr7Y0V/fhco2d106j9uK0Gkmcwf+49rPu2SnqWdWsoHrRRrs4NASTPEfAlyJXWly7Tt3Oh
5zekFSpcCJyxFP4IWEzhCzy35yK3hrXDsPP7syoK5tvCBSuIjG5bBAWh8qED7jGEAX31QEfJL21B
0rCe3Rri+Xo7oY9O2MQCwiwZVbaiJp7ZTCvipWZk054D1gxfiweuVB5HaDUDxmgqLtSOwDAejWqu
fbuVRTgTB34+ENzA6WJk7hY+2jq4Ax5tblQlb+65W6gX3Hbnm0lTpIJvIuKqRWhNfJIvet+z0gdj
Nqkd7EytaseY7CGSVrj1K2jczRhWUAWufWXop9VY1c55Rj37YdI85Y7qmXlf2RVCrLrMyB5eZFas
WmYfuUZrruy5rNcTWgCJQ1py20yVcqWPDmxVAOGa3wTReSAVIFRUXVZZpKbdhOqKOqoo0ooU9UCA
b1XpIxQbEqbo+ZXaDM2L1EbvpSjyOa5xeEMPQOj8ScLE6UDBM/Z8y7L4GU+ZDMeB1GHjMHqo7Nq8
sPFSb2uUUqG/VlUBDCDUi1lxC7gBinQ19nqejK0mI2mYcsupJbYpkfmzM9nZVjca/mxVrXkxMKXq
vznUGg5W54xbUghrPzZVCS9qkQdSp9meu/BTKKypeyu7tL3IXG6G/TClqAWK+VWdmJb0gDEnfVqY
SQnp+yt7AMNLFyOJWwmHDt/RhBbrbUN8ayLulcjr/G6uHbhKZED2YPNNjU3e9fwKSoztPQwqzUcC
Y4FIzp7YiKHW9ypwcpAc1/VtLT33jOWDF9IKTa6G6sMlNQZ6NhmyeegYZP/wIge1oyCzHzMq14Wb
ctVvClEFJh+MyFNQWw7qyendqAPDqfZna7CvuYr/mwrPCQ1uGnuSs/oatgqpGnhD3p4VpO6xSbTe
ywQgx+xToqg1vAuqbjt7KU8EMwYg6EqHgGTOizKhGCAEKhjrQ3XJXcZceE47aevEJl6RlRxcY8TP
FV1Bon9npqkVpZKlZyZvlAi7QotQB/HI2iozqFOoBVKqueNNoriqs+0sC9KbOvF2lkZZNHoFCg3N
0PVPaS5KIClLr71ncD/zOZK0J4t3OhwnENI3fj4RCRVPi9+Ms6v4osvnDZtaVAsyTRF3fMztlTVm
YgWt6f7CHFQSODnrYxc8nr3U1DlJ21wNSW2QYMqcV0toykodVO+Bu7yBzkOjFckklAbariKdd+hZ
5nHjyOrS5R3EdPMMTWK4QDDonFEBgUYGBF7jqPmlgOJ7ANEAsjFkZt+IjMPjpkrb87l2pR2Y1gI6
oxpwQiYy0beRjIaAF8dg72oNG7vf9pJUUaYKPJ4GJlliVY45xxVBpiFbnFz021bMZOVxATQ4AEHi
NSfUU1ZKljue/5+8ppuWYgig3z/La67+9T/rX65r+q//9csTe/3lwP/1v9kLad4+5jr4it9zHec3
E3Jd6JfrCAUQeS3JxO+lERufqDBYxr+i+wCCET75d6rzG2oWAG0uUiaAHJgLj+FHqoMMCUWRpaKC
FAniNQt55G8lOx/7OSA3qSouDFjHZUQUgo7KxD3iFYc6DzAQG8Nlu/MNxKE+3XTQrlP0a3IATvYk
68Zcqr1/plg/RkUzHaJPUM7/pM0PsmynSfsBCiOrdABfFy693jj4ivFWi+uqfEZgt8nNKpKqHZTy
uS9ZLFiPjiDfc9QQJiF8VTt3skuleDIcnExwwxmMVat3j07p+SUkyxZUSl5AfolGTBnDfpTYru1g
AvMjN6+H9smcZExVE5oAZqinNDY8dsFsY2316y67kNlbT+F3bZ4iU3xqUQA7Ad0RWIagxgV1leMW
fwfjxHTm6H0jw6iGC3ciQSsvrcIIG4WGPe19+MP4VYfKhLcxoN/nNU70bsn+KJG9L4kd9wa+XwLo
rViBWH+flGRtnGxk0LnfEfhwIkitJPNz6QDQcAbDmODng33qsx2PdlT6R9O/UhwU3c1Ei2FCZNu+
9Z1oZsL8KULDFVKg58iaoE14eWLkJaf9c5k5ugfflGWFQYAScNJPtESKXIQT2fvDkEdl0132UKvt
NBLSbDh0dGMPwmdDAmeodZG/ePk3Tfbhzy/hU+3x+BKOEuFxoAZCoh7FBOCGNmw9Ic0JxjOygqhJ
SDYphHSHiNuLsfMWVtlhtZrfyNUp7P/nB46JWHq2mAsweI7VkTSFex7cnHwNSTBPVxOY8MqMShhi
8+bp53eMb/xq1t8NdvS8eZ9XcyugdqLIq0LkK5WpexybW6sy8Srej6l1JhiUg6mMUmTBdm7BqrAJ
bHljtHOoTXdqC49YCjYeyI+1W4WMmn5pXOfDmVKhsVbMEXeRBA7PrkJ2DNXcjNlRC+p9l0IVsc7X
Tg2frBLGsvsUoCjSwOyp3eooqqAjY6RPNgANWnfBUvCPOytAZLgpRwMeIVrSciWhvEF3yAgmtw1h
sIiYFix4rQV1xUpkk4czkIqTBv42UqzK2NG83MARLjZLI0o90KpLeYMYGf5pICEoWuQ4Dcr5RqDr
DA1zsHugfN06KBh41w72Ka4Dd1h4kWK+iv5tKZnC5+zSq2GGq6Z+W8oDxGPWsKvxZ0RYmqWsBmWA
f5tcTz1M5TLIozXoqHkHks9bYjwqJF+VfOuh3yntJ1PKoAW5yNTUpKTIkYBX9VgVNIMIp+q5S18m
uLPA6s23ld5HRA2pR7CXzQowRe+50ugqT8Vu8NzYmpy9Zoxh26K0qj9mElIKcAuwSx5MShNM5bMk
AE5omg/lbzxcaPkRM0C060/pE+bFTyv43Ot3UOIJpxneaAVZ98y+7cYizHrogxMaQzF2TRDKtdIJ
0C4McrU4qPkc1n27UhrtzNSGs7nXd2adhryu4zz9ljUggmnoDVRb6WEsGJWOlRbzlkKJYYDZzayu
9Hp8I3NIbN/QUdp2g6nVfbeCOWb6oJkt5KYQN+fK44zyr6xZwDNQbZEdUkduNbsJzNq61KZuw6r8
tiqyWLgetGUgwaCCr1YriLWGEGYzflWTM40a1zP0sShMwcrOiuWMB0qLILMnH8yz0Gs6gHeA5Cf3
mqhiGLOHJrnxFDNkBKqBPXw8nSEqSxOP7EpkGxxw9Zglc3mfSz1oOzQxzRolJe+szNuE4d+oyCOk
nlbmxaUCgxGs6GrEqaEZV0Nf44h5gcXWud7IjVabgQePqhlMFLBGQkei1D4NZ3mOvL0xINCmxaxD
WYEqfifoelFrTnvLd9Qm1j0SorMRzLMaUK2IK763tW+euJ2ot8mN5rxP2aWU1+h4hNLD35johNgH
6q5bTHSpdb5ik7WiNqB/ddu0gwJ9mm1g3YUHnR8sh25qk65cWKf2bJWDjSphuTufu43mN/RyWAha
1mITVoZN311yFFyEN2SA4jm3vVHshd3HqTv75SBX4DkFMEWJeAoyPOvPFJaum3JMeMPuh6J+6K3i
huRVYMDxj1lPqaaepzq9mecCFQK4MI0oV+ZnLeC5opt9QYrYGMvVRMtNhiqXYt1nlXmuYJGNnD4N
hTxvRxq6kBlqJ7azLY7mSLeSjgwsWJnNKlj/LoUhUJ40dL4idrsROWzuJY8BLsN5T6IC6FBVh5Zs
uy96aw+y/82gSOxmu67CiaANe5m/ZNhK2kaJudespvrNw+Yk1I2NbW40qY/+RpCTbemlQV7DJ2yc
fAGea52h29TPySz3ULbwRxvhRnqOghdonEjAxK7gT56uRjqWVnrDtHuupQci0p2HHhezbL8xSCIh
b9B2ZWQY5VlNXd+USmAO2WqymqinRTQXzu/ZxYdO6/v45BObAafmQlDWEDdDjRURIo6Yd9A6NUe9
jaEItfCGF0jFiLK4CvrubthayH4iGdUhvynkimGx+rW56lc/P8U+YdUxMiIHxN86KKEWAoiPV1DM
YqzK5llEyrm8xjl9jfaRBgZqEU0r5Pw/H+3z8QxENnqnEL5TQQc9llcz87lWjfFFFjgFUQ9k1y0M
SbMaKvejOBGNfcKFLDf2fqyjJrocioI540sBEbDIi+3ITsB3jZZJFpEBXw8NsBAC1TUZkQANtDVg
8XbsJCDfnzZCWybxY3ymg6ztoc2zwCiRBn2cZERugzEOrzD6CFxxYJkaO2Tw9aHYtc28tpkICB0C
tbXWbZefmojPYQpkDW0gFwCbRjT+vbXwbo0Jin2jtx+XJZZt08c5hk5SMUK32gNYpA7tHXhI+/Q5
Cw2Ie/B7fkNe1ftxhxAii0/GyF/NxPuL0T/OhJ1arTlbPy4GTmIQCB1jO9a3zinU6vJ8j+f8/UhL
zPzhtitnJtYjall75D56AJkkLWTnCuApBYCW+4UVmWO/8vlZfgKe+AlFj7X3YcqPgmGuz5Aztx67
EFKo2M3rbQ9/9Xt4ySR8xaYo3UEY/oYG8EAHdzH13S24bYcumdankbRfpGEfr+Uo8bWow7LJxjwY
MQDWFzqmPLB9RH9xZQf99uQT/nK5oeUJbRAXjXfzCKFTjaS0rfQxPfNCCGLBf8wG2nQRwy8D8GJX
ngzE4TS9/FigBikQGqxLju8AO69jQ/v4uDVIhaKB9bRg0yDAEDRXTRmsEdu4IZ8C5+LHlraFIp4s
ImN90mbxcwqG8aGJD9iF6WLGj/bR0YZTnVNjfDcZdg36jotrENvDxfQvkCG+fKgOKO6Qx4J8CrLb
j3dL00q2Wv246BxpIWq2NsREsIHEsEoBGe7uFDPgEwrq++zaoNHDjNzVUM34OB5kMdXR/H0PIavS
gR0LTISg3yEO6dZ8ZsEpmNfyfccvr/NuvKPUqh0zrinWY2Ht2gHVE4qH9vzzo+iTQsDxLR3tySXj
5uzYjxyO8kCJmLfosyxyX1fFftp1QXUx+vb+/3PIoyNJU/pOrfEqosV40d6iaIv9D3KVVjAnGepP
zcXpDfdIK+9HaeBdknp0m5BCgUxA3SPCYGv9SYjYDEQy7luYnb/oV+kVlDmV0tc2EPBeda3fPKaR
LU4c+18snyUtdw20cqHq84lV1AoyFBkqTD346OMtBFlWtgKlOitx762gZz7kMi9/PtfLDvtxAcGc
DExjEHdQ7LOPJdctJlpatjjlzOtRnHP58P/w9Thd0GyChz1qLh/fB9oWYJuZow84W2gC5t6cKmR8
EZcBqg01EhfQjAXxcfTc7K4v4F49+rp6kTuZ3/dPzATvqKxXVFcC9J5DQA/8fvLCCQlMdap6h+Dg
0wxiQ3P1xeINiAPNPXrl0SdTwQd6mPIxmHqJIkG2KaAEZcxK1OhGCPm4pGRdoFPozoCKpwFYVEEp
vfdwrul3BXku2dosX9yGRkBAYZHBiw4sDluimVF48Zg+ei2U7XTkhTWclUrQTvkQQdM9tIFjUlQr
EbxcI5IMWqg6dtW8y7xX16EJOtohpRZaQZcl6iiF/Vpq8PayX2pUwKYBOE0TLr6Fdt7Url8C8e04
KRoJB9mvBspgLVxs9MFOslbbprl3h9ZkkFrGuilQl8WFGl4eVaa21r09cxEDcR4WSPYLgyaVO63N
pruwCj1q0HYqDMfvcM8VAGrAYj9yZc2kdY2G5dqd0ZytB/RBhnuTQd1Xu0cDZY1QO5yrO09kYa2e
CVzcjEvqF+m0/nqaXxsgvfJuDAn89AaKoplDQoY4rRT6OnfYGS0kRI8bH3mOwSzfmwWKqSjuTWOo
wnc7Z5AUrlDejKl3NTIDLXsWW/0tSJnUGf3C5lE/dYnhCl9iyVAFTVtt4wFsl9ZdkBZ3I0W/lCat
2wRz2Qft8NQAJmgQEVFAarrJuRQzePuF6w9tGhAkbCb3VZPuytRe9U4bQZ350HkXU7OnZApMc2tr
kKJtX1qVXpLxHBI7fqVi9GIMJ9QpUD5BHWCMm4ZvPLS+KwXKxErkZkPU2i5KePoFWpuB3UNiroBX
RoN8VEG+LNElu2fkdjRrdP+VjdbzKDUxIeASu/LJkXpMGyCgSQeNFQj0eoytHRimw3f8rDetgzTp
hVtdWQ0LajkknVvEYwGKADlMyOINOw+LfGfaZTwLYAN5dRio3NjKcD/PChzWXjSBIpyuhu54XzfD
xuqKVT66K9GnYeopfisux9wJC+jSWfQ6JcOKVPui8qJpTHcEwsDcTRfsip8qB62YYqCzAs87b1rF
V+3s0Ol7o3jKzTO3MoBFfDAkvDmba6zeiFhY+EKErJO4tj6qe29tTSLo9Q0laMx6/WFmj4rjJfNk
n9cOj9vW2hoG7N0VFjjkufNQa5QoPYE6CxDHmjIlMOY3dLUDG6pDnrovBtj6iPEFBnMJqkMBzOjD
ScGwahmIgeFVesgJCkYQqOiYrzrXTUUSwGUCu/jGrINl0rAbnZAwjsIQ99MR5u/kCdtxlBl2WE1s
3cnrvJkCwJzCsrnhVIsK96JG4lsYACNlEMSx4NeEEhc8LFxfLQ0IV6eXpaA+9DzRHJmuRYfmdX7R
FaDfVjyu0kd0wQ0s+K7LfM/Bw0E9Dl6OAeVbQAF8PfOSrLrXjSyUHNt2U4aiMOJWH/1U3Su1RLnU
jaWXw4q79AcYllnwM4GTeoO00C2bfZdmcV6/VsMcpzINPQeqmbMZG7kM3AE7ng1GaAsQ2NIcBp7G
0C49s1tlTN6gLBFIzvatN9xrdhnMaOOYrreeW9R2u/JRGfa0uOu7Mc4qEo/4ry0xA2brFySLbWbF
hWv4tQXEV9aELqE7OY4rHVOPGmokNc+Xxm3nDWtYggXEum4BvWkJDRp7RilqPMvV/MasADLlogkL
74IwEguv2NTCXneFu0uRggvr24wtr+whE6QVftFgYLCrAEMLRNetSyO9dppx23qQIUgHeU5pcTVJ
YydaPbS0bkOUOrSMccdFtxkBDzO0fNObZEdwNhWo6roQGnW6LKh0O5pbGnNsenOTbetUTfrePANm
9VBLbc+x2brVi5BZUkE0qXBVX1QLfsdrwk7tNl6F970v3CvH5eHkdATvQ174RO/PcMaELRAUk6xj
LuRjpVrnlWW9phPOqtEL0It6avq31AOBsfKA7AG4AH7ZKJnCqA3iCpa16y0jsMgdZTD81cTl7AAD
hZPNU4xEYF8pLOAqgLeq87iq8HSU4dGc7wfob3vdXgWgy+GTX9R6MPT5NQIh0ExgVThMiZYCG1K/
SAjZ9ryOoUPoUzoBlDdtPKt+LRVv0zbjC7yP4BZmGee9ChmWjGP/dY3+kQ2FCf81PNWsyBofgLf1
bEwvxpxejqhZclS/OnFZsjaP+GjEpV1/A7H2xSj1c2hng4YEIGoAbgSuMvNpPoY5fK79dO4zf7B5
7PUCr9jgXOhEeahaiI/V91hryJ3RgMC55+X9pc6rNc3ce7C5cCmsCNig7lXcStOh49Hqr7rcaeON
2ZfJgBZkQzSfAXA2ciWabD1I89rPEYKaXAsaWgV0uqozkEUq4AZlE+pYaaYBzg6Db8VSobVRg0FB
V6tua6ommuDQ/3WgGyNQKmqiGe+TKu04L4p1WT4awsRJ2UExxwzdCZX7rYqasqY+OWN77mUbHQcT
I+Ii43Y0GVVUKJCE7dhqkBX0gojA/fDVgM6jXsi45POFZxSAt8M2d8yBK1HhzWzuC2Duuto7VIYb
CAfoBWf23Q69BHpfSRIZ2KVKfjd0CLJbIGRwqjsilBZ2EoHF3Ps5YBlt/dAsa7W46eV5ASpSfybH
G210/apQI9kY6wxiCeZcoFTq+i4YXHzoI5Y5UIsYUK5/5tqBFC0K1ZdpCx3b/EbxWCJQ8mVy3S94
+C5f2ZkXOVikrbwSqbrpymoltCLk4zMTz8aw7gFmKqedgQqsO80bmz6mrMUDGX3plaCqsSiHkDbt
IcRTXlkdRA6oG+nZmLBCPpi1fm8TvitSFZSCMbK4WHNFJtBGgK0Mgpu+27VpfzuoAxDuVuB055W2
BoLQZ4KjK0ODiVeR1a8Y3RMDEUaL8ktWr7gNPjsEHGq0F4h9gRQ/UXQRdVbrG8xG0+Rg9V1YWhr2
gAxHU7mpYJYJuVrU/rGPTF08D6joOSUw9GJHaHsxivZ1TtmqSPGmTzp81q85PyBk850Zicd0XY4W
GiugJ3ldZNirSVxrylMzYClJw7fcJ5bSlYqorpvuyXzXKaeqrl/mt9BCgs6CBWH7hS7yvjg1EL0i
CK4XQqbiO1t4Ye+dyEmWqhSJ80Q5aaL0ScHie7r7bsSjklRPTW5OLkZME3mvxfnignm9ZIFYpSgA
og8CxpZ6Uojvcx6GLMKDGucirw23mqM0BjEXNJmVh0FqeGAPTvO30zwdrlrIT6AWizTpWMlQ1pTz
XjzaDdBp1Zttrn+e5n2RA6GNvKg2qcaC0j/KgXprLPjU4eu1aJwMHxyUBGevjbTg5+N8sRwwDur/
CyIf3YCj5UCZ3c39+Kg2CH/0jdXeMWs8McQXOfgi+PjnGEcLoASOWs7y0TwzE7rPoTiJMHs3xkM0
wSzptGTnyfGO5g4yInwu5CM0LLZdqLwsugH26He+kRjflM1fcIP6+mH9eYNHNSNp99g0JUrLY5Ru
YKnzzYBWiwnZq/revJ/CFJY+8cnCmP45S/4wq0frW9EbVunysd8Y91YMAf5AXXsXZgxFo9NjLd/1
saaBJ4i1uDC8YI54TO9qGgYqtURVmeyd+3m91HOzyD7gSL7q0eXYmSv1Lg3o37LEWQpIH0Y9Zo/P
nl477vAodXSiOIn40AQ/X/xfVeLe35dxVDqthpzomnxkyL0P8sVNjJBEwwrFGyRI+gu6/DELrNcT
g3754P6czO9s53ftgQr+SIMlHxe4ithDYQWC0NajHtdxdnWyNvz1WJCE1jwIzWFGP+72Wq81qqI+
DlAQVHykGCj6jYdF+HQ6Wan9qg4OiVm081x3kZLRjyZzdnqn98xHdcP6DYDXZDuv7NC+gkPLKke9
aAiajbkroRDZQv76LyDevlijMG1YeOmQf0Ae8/FWPXs2msp+dHOODP1FsPsTj+2L8wS398f3e0da
BiynzcjSx2I3BdNiCx6mhT/4aPwGkAzcKIf699X/H14byLCA00Pl6d0D+MSIvXpi2XvA559/8wP1
6f2GbgvUitBpxVMBz/XfqE/H/Q2RDRoTUFVEHxY+7n+gPkGINRd3RRWUV0jFgnz2B+oTH0FFdvF9
RU8c8nbol/8dQux3xaQ/d0xlsQpAwgTLq4+rcEwzk9odSRNkUfpqyLo26XiqJWWWIw8qWitRxrxK
ytEdAsahb9VnhCe4CST8WVXtiqFCpD4rt51rFVFp54/MYI+N7tTXc6cVd/UAIAGB2XRAFCAqNUC6
AeFEksJdYa+k+X+oO68duZFsXT8RN+jNbTJ9eZWkknRDSK0Wvfd8+vNF9czuTGaeZKuBc3GAmQEa
NY2VYRixYq3ftPTPYUjAJQnGfFcmlGESXy0e2w4Ehe/V3lExBu2XJufkxIMXbosypkdmVWb/Y+wb
+dhmkeyGfOIbNKGCXdXSwOxB3h5Lq/842lH3GCR6uW4A93ywU51KgpxH2Zo8DBhJX2nr2krz+8HK
zc8lr2PYvmMloBrOHpNIZ1s4JONmNg0HR6L4J2t0WKTIaV7zAL+7AB7I59AZxtUUBuOflua0W6ey
UKW2s97NZPqGVjvwVtacdN9XPsjrroTdgWvMysFpe91FY/4rR4yoA9pqj9SNWkPJt/EoWZscsdy9
FzSoGZpKRh2vnDxXsUJIy5X/IdGNYBNo2UM/tQ5lwhJgVuujYCyp1eA6zeT/TJoi/QY6yfpgZx40
p7yfHjJUrgUaJ7vnqddvYyuXtrbd1cfRCffAzb/YQHowRUXcGiII3cEGqAeUlmQ76np+TKRK4Iuk
Mdi2g/VF6alPldHOHsZqleZxhoywc582wGQNwaGD/23uO41KYtcPh2LExy+T4wdPKbaVn1NfhNSm
t6mykkLg/XVFUbmdkmrVagosJSMZX9Owr+7JJuMXswLGJNV1xuAS51utAaDLi1Y7+oOwM5qAfHSe
XHzurL54xcW+Wwc+NKIytk0NUF7jUYYqE4BQQ7+OhrD63LZ1u7Omvt7okpnunVRN3t6PgP8HRyLw
cf7z/4EwABaJt47Bjy3bJvx+ehK+/xv/ofkqEPwF9leoLCHGAov/P9B363/AuDgWZyBfKnYQ/OG/
ogD8SfxLNOb4t9CiJmX4ryiA/D8CQi9Q6ih3c0Cqv3UGznIPfo7owhMIBL4j1JPPj8I48XvKxx4d
Tqi3fOCu4yaozwZ7FQXyciFXnL8yL6KJX3OSVVWBrnaqR11N3vmP0PPo9HUNPfj0ICTr4gPJ3Jrm
/0HanqzH819H+hmQ6uoweUdrDBX/kndExkngWLM9pbOtZOU9DOvA1QBRuULQ2NmZ1HFXS+iSGbhE
jJNLj/yKFzVtzXn/L6FqXip6AQVWPebxyOn7oDQ/Y3D4lnqnooV4e3iz9+F7ONBwQJBRKiYdn2U9
aVamk47PNpC0lIqf6kYtSgCU7G+HmcMK/oojcBQCMo8HAhv2dPnGNjGcLiaOulMwFFPwsJgeserA
zjPahE+LGosiG/z7fobHzDSyZPAkBMGDq/o8npQMfg5snnHtyo39Mm78u+KJBuDBQo+6uDNX1Wft
e7zVMJtfNCS4OqcnsUWmebJj5Mioi1iOweObcMOASNr5x9zQVrendCnK7BUMUQ50oTkidREhyVM1
27J9yRN1oZ4kfuuteZw9fTOTFniqMJZMM92up1gePd8ehzjEboaYpVQdu2+qRZ5gASZ/TB8nhnOc
1ukmf3CAVCluf7CO6T1ksm21Uh6sI/7H22Ue/MKvEN/lyaLlsh2NlUJvR4Fd0SXKKw4AdGJadd1Q
zx5GGiMlYtp9+mFMu6MJdtmAbNg6kxvbSGrAfxscGR5ss/O1g2nmdGK8tWr+KVmfDToqvl++BLDR
2jpddxjUeJ6/Thtr5VsWDJnOre1mq5XtRm3MtT3tZBhqUVeuqpg+sPJqajGzA+S48dYSeOfSmRZ2
0/vr7dZCz55X09Saijew0BH02JcO2S1k1IUaV/0CuvzT+GTtjM8R2WCDtjheSpsmd5cWQWymG7/B
nB1GslVJDoLpSJ6kMj1uYN9gjFXlWfGk9e1NN68hoZUDikxI6mBUh/rS/Jj1HOgU5M1Af4/SU/kh
WefgnOQnbTdslE267e+WTqSLz/U84FxZuDFVP0BuJYaDEHCXNM6XQPafU70ZF1byYhJFIBOfDPEI
QtN89sXWgQdd1FdhZsMMgUwKOHnVGG/TksL21QGdxJl/tkaUeObEYrXJIUzrVaAZLpDjhdEsRZl9
lsJXO2w07g3UeFa6fmwsz23jj7d3g/ipZ/uOKUMtFl8egLSwF2dBnHBq+O7EIQdIoh0fuvxtCgYQ
H8d6XFqeOWzqfeedBpt9aAHEesMKmLduG3yUH81kXRy0dbRt9sGbBePmFZ/YLRrE6/a+2dFYX/8D
abur2//kR8xF9RGPlTtv4MydnvTdsNYp2lLu8Lb5gbfY+p/UGC8uZDHHVNKRpsEE6S8ZkpPztfdU
q5ks5lhSngc5cYfIgA3xKtfFqpC+BbTJ2uHH7WW9PtUnMdXzMz2uc4oBBqNE7ewjDr/+HgfVR4AG
w134UkEWG9f2lnpSfOjvhTVa/Ra91EuJq0iDLzbXyY+YZSJabgK9abmnB6BVKDxpqCoqXbn2BxNS
UjaiCRB+tZRxnxrtNpuCL7hufbk9EYIIe/M3zDKS0jPGycnFRITyTk3gS2UBl5nTfbcl/iHqwo1a
K5/kRt01NfJ3mZz1h4XfcO1LPt0A4u8nG8AMAWUaE7+hWuvH7uDt0r2oMutfB3dyrc+Awv+BiqBY
4fPJZ4V1FbciwUAAxHse1JNQc0gLjg963+hIIl3zFnz+S1jdc+UFFOblyUswRDMpxFK14no5DzZ2
6DEEDVs879D/yr540oOmfXFghy5M5TxjAiWLVA3CowKZDOh/dl5NFsibuMFNrKJgP+BFmuD9Abho
5+wUktqlVoQh7t3TWaTair6cQ/+IdwIUi9lRn5pKXI74vK+0Du2EA72CTloh77GOECpY2dN3FHMy
KlRIqhVAZO6NsUSsvS3wxorHSXf9PuB6VYEJ2bHtbOw6ECCPStuFqepspcr+lrQZynFxaxp7WMpe
v4ql+pdsjY9Irv3Bk9b1R89YY1xBh7wELyb5Re8m/ui4Q1dqblh26rqYsmwTCxGMvlZzCjO281Mf
zUaQtrRDLSvStnc6Z2WbXvVRVQJ9J5s17t8yYjAxeviHSFO6e7nppHVPcWNXhImyv71yF1nWfCZn
K2d5qVYEBtTFcoPsA4L33iG7a97iF/swvbTaqto3CdbyAtvtv3JIhMomf7v9G+ZkYhjj56s5u4DM
afB9x8/Sd7XVcO9/kIW/M9+GvdZGvkXNrV8paWVLu3b+lBBxKQuTmwiLYG3eP9DA9eml7XON7zBY
3Wh3IPR4wnu0CkWjUFZosrtLaN35tTMPOjsA0OSZlChswUVjc6rthchlfZD3S1qx807T+6SKsrQw
aoNwdcFN8BLHjsTgokO4N97yBxoxYI+pE8hcp3HsAjXcLA3uoigiRicUDgzOTmqD738/OVP9ocwc
bYLwmqVfaz28U4MKJel+m/v+PpbU+6D4man+LtWMewu4l2okq7Lo9mlQAwCCE5aPr8ooLyz0tXU+
/VGzPS55PbJbFDcB7UrRY9+3/tHOB7ta3d7H89N2PvbZNrbbdDSmaOIy718db9drMErNQ25/vR1m
fm3Nwrx3xU6mWLLDKvV7prgq1Vdqoc9jhExNXY8vt+MsDGf+deh5BqcxEnFMmJpNoMQrWIPgOL34
z1A31rejXdRj5sOafRewZac6TAxUnB7AHR6FsK+D17JQlk63oFc2t+Mt7In3GsDJLIJysgrJYnT0
FVemfZch+vVvItjYpb63Zeagcg513+5EBCuWN0rAC7tYIv5dZM3vk2YasN3oQaJ8Nat46t1Qk7UR
w37oN+DD21W8j7aY7a7Mp/qQY9Sy+0+X8P/K47w6cSchZ+uk1MjzqULVXI0rUODWY8vNdHvm5oSA
v84uvEgsVUNo5UKQvis6M65FjUc+ChKjGSMybq6FWwb+J5m76KJ7mb5wap3Em71QJU0aIy8zC15A
aB67yhtVl3KNgAP3XvXJe7Q+/psBgrHhgadTepwzqJAGjANNPPbfddSfSrfbT48NVYxq1/9wFlS0
L5Lt911yEm22ZHmW12GqMZ2iLp49QWSGPqXjIQgyfyGfuP4Zn8QSU33yXY0gyawOKUFIOP1GWmVr
f+OtLVeHhZdslnfj1cPQEfbHKg6g3OTn4SbV7NH64gN4x+nXH0FsrrslMtNSkNn2yL1wnGpbfGXO
s6nsK+leKhYeZUshZgltP5RNYft8VXXhvPgaLOHY+O6X8cJNuBRmdhNG0hDbjdCjMGP/U+HdKVN4
Z9XDQhTxY+fZuXWyKLOLUGsB0aoKUVo/2etNsAod7IzbfNPIxqZKl7bc1RPp73DzQtaQVVEdD4TT
d8lzUG3yHbI3lhs+J3u60g23/gpXt6WoC4O0ZkevB7EEyWVWzPxWQMz4Jbu6O37KH8zn4Cl0kUUI
3EwopkuHRdrpwipas+8Z5GFmVRmh7W/l9/gu2eK0iAnDdPQPolyilP/A9HBpuLPvuuE6o0YkYprW
BrMk1yj2KSyASc5347DocXEt+bDJyQEJGg7/O9tCkac2jlejIAQb57E/WryUfuEOtU/WwjXTijHV
rT4kx6V679Wb5yTuvPuk1dOIyBpxBblWxa16WgVYKYurRzosVWCvbVxYZ6qiypDVlfnzvBtTDB5F
Bcos6mfVwchxWigAXD2OT0PMji6lyZtSRx+WbwN5IjK41xy2rhAkBn8JsSfbLdFZF0POjrLUD1Hn
tZjCaisfQywEQqyvlR0xN9FGWiuHhbtU7Lz5aXM6xPmZVmhKOwRGsRq+2Dtri7yKW64HF4zAXpQN
l8Y3R529Jyen8WZbs/dbzRnkMF7BtV75++oJ2+uVYJrXX9BYcR6Gzfdj4SZ/Ri6UAmupyXZth0KU
FMUWCEA2HOzzGy+ovTSQoQ6+79Dyg3hBIr61I3WA5L/4PVyZXPJKXVWoWYny7GywXYZBsRw5yEqv
p+24ydbAqLFfaVb5IbgrHpaSy2ub5zTee+HnJH1QQUc2aUi8mnJE4LY7H98eJAw25aHbtXdL8a58
gSC26blQQqLpPM/R/TBtciWj0KwArt7rZdZAc4MYeHuLXokCMxdOMNqACFvPD7NRLSclVkeWLN+k
MTTGdkmSbCHC/NhK8gjolA7dTVUh70VWRHlJLe3fT1Jsqm6KZoMCEEWT862na63n2D0dI0P/1bXF
DloZ3JIFlyixo2afM2U5QZxGpeVSRrBB07BOUDAk95/u8bndozS6BUK9oFtx7el0Fmd2iRa2oVnR
wKKA20LJ4FhyHpKGj9kWmtsKIuiwgqOzub0Trn29YJoNEEumqJHMRXDqLE00A3Qz2A0szen8O6TG
/jMV/7XorCxEu/x6kUJBpZ+vF7w9F835gqldAuk6Kxnji7DyNPuDyBPEZTboq/APREF2CxHFrJ2v
3nnE2ax6iu9LXUXXiMJZtRL1bcdVdt7TuE424W9LrJAY2AhRUMXjODQ5oWbHk9NmttoNHBc50LMV
lprDuhxqlTc3z67CjXsHbiGAbAjZIcYgiQszX/80AdFDSimYqoW9O/8M+bQBiGq8WLnQgTTNrj7d
iiOoqDzr9F7unmir1QcEbNOFKO9f8+kkv4fRgGiCt6LaPsc5JUXZ5bDJ+A7RuQn34VE/WDvKzcvu
PPPlfI+kCz8HMRyc0883EI6BAQq4yCTBa8SzPN50d9lbvRWKKtLXRUTVPOl7jwayloIJz4eLFnit
RVPnQJ5dRff+5CJ7v05fwmN3l9z5Kdltj/9iVa7a/dKVfnHriMAIBvEcx6LG4YY/H+ZoRKmuSZm4
U/+yvJUiV+42DgAPfYu5Vvfw2zn8PORsZu26wPZRhIwO/Ua4wQ/F0V7rK6GCFcVrdR1toMAvHODX
9ifSs3TiFQsg0hycn/djqAxNHq00OJK2cp/GX29//1cCcKiBqxX2PCzi7IaIEmTRcATD1QZWPaY8
brEEzplfD8zbWYTZUsVD3diNOLaTQ3X4b/n89xk24slxFme2PnJZQDvoGEl/lHGVj/fdPWJrxlbg
xKRv/kfjqHcgtZbK9hfZ5TzuLGGf9KRWRzGDLVpyr9mh2EKYc0ttVVir/I8K03dvhfP03nPLTbnP
/ly8M8SdMDtczgY+O8M0P5kiaJYwfV//asMHa+3DuAWD8rQ02KW1nGXuKtmtmhSE8vPPPvKQ2vQ5
7d7s8XWS5XeKudR569sb9KLXNJ/f2Y1hBU1SSGL/iAde163y0IWwhVPoHx/adYxeh7mCefwPvEmv
DJYUU9aRnuO+QvDk/IypB87yLhAqAi+Aye7j47BXPLcr0Ipq1xMOwDyNmAmgo9WfyUP3m3J0Yj9b
JLkI5pJVaRdcGQ0F0xgNYsq2+aOVBL/axFqr06Nkfw5UeykLEB/H+R46u5bnsClN56ShQoEAyUP+
WdsKypGZucIjUXjTyHftXbg1DrdX9nJ+iSnopdAjGez86PFDpdHGlJjJAVTFnbMRWmsgKBbqPleG
RoXDAZhK3sEZOk+pFEwtghEx2zAfV0rXrI3gaC51RC8vQpxYT4LMsijsc+uiVHmWtLnUuXlSVOs2
yu4Go/02dq3m3p65i6SULOos3OzU9iYr6+yGMUX35hFEIN7ff/Di+y7QPku19ivLhAiTqWg8t8C5
za8gywoAngrfM1GLjpEkz++VTbVbzCXmqa8YE8gHDbc5Hq4XCAF6yqVq5iTawUGgmfCEQzSsXXso
U+PetmxSeiVTgh0ERhqYhWNe9JKlsLNHRUAtcDkDDd7vkjVSRgAgjuPrcuJ75Z4lmugrYfWqXxi2
t3XVk2YTzShtN0bnTp3U1e1dcbnRQTH8HWLOPjOC1A88OCmrKAixxkFGAcY8TKOF70kce+dHhcD/
C04B5GaaIbO9J6dmj+ET5i1OApcfmbJt0sjfIyc8jrKxT7T60+1hXdns2IkpmkUFhTrKBSbGqpzI
T3yUXau1EJRL1k5OgQHIzwZRwh8cwQvxLje8sLGiN6FgFwAXTPz9pKKBmMCgDTLnvvVkoTw6bstH
oYWGTI6L1Oo6/2jvJ6yQcS5yC7bmUm57ZRlhnkGyAOaHJ/JcEXOokCE1RGOhxXRKcWAl96Qx0uH2
KK/sx7MoswNrooaSt6LX6dS8t/ytVVULh5TIBWb7hAODjMAA0IDu4Gwai7wum0j0sCQZI1INke3B
x5h9SJ91PXBh/PPfZilZuDxEiPd30Hk1agwCLYlFH3JQ1sDDeK7L0g6jpmdzW+y8ejXuf/sBzdWl
CtdNw4K/xit19j1ItjcBCwURaDyhLm1tp33sNkc4z7Rzt9nO3NxeuCu78yycWNiT3Sl3autj3ZO9
H8ftzj4I3koFa+V2mPdKw2z5zuKIbXoSZ0Sb3G4MFLGMp+rgvCWvzQ/9K+rH6JuV63Yt89wpPkH0
wDCyehHZrfYTxPXtH3HlUyA7AE4roD7so9nVndq9WQ1jUKAw8yXod0WhrRz97XaMa8fLWZDZl+A3
VZUbTpWD8DQgeb9fPPXa/PLPitFXh4TUrm4qHDAQ2M+nddB7HHG6Ol75muxaOgIfvXbQx9d/M6i/
w8x58ZQXcfepelAgVIHhVwmvQXT0t9Ivfb98l145TCCr/++g5hx5jEEm22gaijjjsIs0fa9N8UJF
9uq84dhBpshjlYvnfN6wEmJIHSEKvIW7l9L5EZcLO2EpxOzLKlKrrXGggnNT/lkbz133w/QWnvMX
GK95Uj/bbI6VVLruIZc0bPNsY23DY/hQb41dDt892xQuCvib3360AZ2kfAnTmayKVG625fou13wE
9lLg9VBQuwm/ghbmGTBaG0e4TE7vRkd6CKvEWhjtxYS+BzZNsGxcqIhRnq9ZZUTRqBQttrl2tI7b
yFWnO0UrFvKRi803iyLuoZODClG5CPH9LsU74VeHi2a4MIrLWhMBHCGMTbeBNtK8pNY2kzH1f+Uf
Qpom3qRu9gMVJVfntWI8awsn78VTYhZuVk8IA70IJiz5VhQnHwZPeTa5LiUt++xP08LUXR8axHju
L1nB6mj2VVmS3PQBLmTUJdV34I5C81R9FsUDoTH7+zU0MTbBxgf/hOf0/PQrpz4CIM71rO66tfer
dpPtsO8EYPSzuoVHhyf7klbotTFSDlWIJ1Qf1Pn9PAZW7fQVrhQViitw4rGZ2/G0gKPDrRmtjGgl
LcF3xLSd3Z2wZnQKy3hGKQ5cTPFhnGzJOPdy3BxlpGOpTlbhun3o9n89b/MnH9nXRXj15W0teDro
59iiB6ORkJxHtOJKyy0NAa5m3SGV3q2N52odPDuIevs7wQaJ3fi++i6YrrRY10ua4nOrAA3nkrP4
s7NTtfxG7QrEcvUdsENX/2W6qBrss332uTykX0PpYfwS7CfbxciKRV56o14ApubxZzM+JXlt+X4s
sLPgOHkOK7v+Hrc69x9sYnFGz1f3dK5nH6iahUZexoy124JIFZUoIR7uP/MeQcRncWhL4WanaAw/
yyqz/4bT1iW7dzimh/4gmuWLn+gcqD+fydlx2kd2L8kh4ZDb/6jtm3140LfDA0B9dyFHuXLQne2Z
2b0UZGbvaTp7ttzg3NICd5j4Soxd+jF6zD68mx24/6DFdmU+Ia87UB4gfqFXNEsqIzto1VHCyq/b
CgWmYDu1W8ygKOAHx7B2tY8Lw1yKJ/5+chiYQ4hFkcdzskFw3kRoamBSMxB9okk6Lpl2iOWZbU7S
dtprYBRJk+ak5QHh6bQx9YxXl4nbYneI7WHtBY/99FqDao2thdbWlUVUOeAci2gw+eYp+mRNsWH0
4FQi4+dg/Srqz739VNrfFibxyol6FmY2iUGeFVXUEUZgjUWTEkGkjaita3C/pcU3+LVZPB3V7Dg1
kEYdqsKg5KD7T52PBahH2gTe722o5Verp+Ycxf1Sg/vqIDGjQ2YN3b13C8TTneL7kyZjCJ1xiDUH
23wsdyawGJxu92hWom5d7BYfr+LwmG0XNBzAU+iKgfnHvLiHDHJZ8hccO8NV+UuIFmlbbS9trHqF
BVPNi6E9iHs5+YRH6e01vZId4hYv7mQhUX7heRiXYT2EGd9F6b9MyRevOpidv/oXMRReWpC3dGq/
s2vBHLWmDBPAVJHaao9jZVY/OkeS35RIire3Q11JQylR/R1qdiv042CnjUZJtkwOCtWbPFIWBnM9
ApIcFMFU1ZBnm7JG8bzIRV3K14zpoUc92w16bHNvj+PajqAsT/YiEne+6fPjqkKI1dGoQa0yB+VT
X72L62dJepU7tiQCXbeDXd0DnMICHMUCzfF0miIpdZ/ie6gJcXaeq37yLYy+3g5ydd5OgsxWpvXl
EjEM5s1BjbpCC/ZfnPAohv49itkNjUdobAUYgKOJvMLK+JBthVnDCEGVjOAfQFKunBOUDuDsUBUR
iPTZDeaEQxQ4DZXyHitD4O87QCkb9Wez0bfpNntQl76ia9kVgDLTApYOogABk/M9EVe5WZstAaMD
F8oLplgrJE7daC/vl5pCl+UYhL8EMISKIZksbK/zWJ4R5plXlH9Ve4Ug3XQX77D5BS4RL2t8iF8+
O//Q/RR6KYxNiHudR9PtUkvG1Mrfm4vhnjX01gixH9Q1UMvlPPXKVhSoNZGm89i66La3chLXncoh
YRp8V8laaZb0Ci8jcHGoQthHlCQvvB+qAp4MvgvxiuIZgvNf235pN1w2vBEd5cWIaipigTxvZtsv
n5pQqw0eqOKtIerxnvO5eZsil+MbdzMSKQykP+K25uN/d6j0VfJJiRZOqcthsu3FQUhrAPOq+W/A
18+rq4Sia67iUIAw+zTubp8al0fTeYTZns9rGqKOR3aa5o9efGeYH1E/XjjRL8/a8xizEz1Fhcwx
M56mcf1Bjn5WcncwQ/hUKrYQfvXbFxTBaCvIvBJxlZ+ftVaTek6IKNqqwVdSqrdJ/v32jF15BJ5H
mB20qIznDsgcwc7098n9tLXxeiSZUN7wOdr49aH7nq6z3fAMM3XbvyxEv7ZguqKjYkmlBr2/2aec
R5Fihj4Pl+oLhlYZClKgn9Jd5wYmRhurFpXVxsXKan077tWwBu1YUhmu5nl5QcoGR6p6i9tl7P3P
CWSNjRNJE/6ebbKw6S9hZNyT+kks8VWcPCXCzpKmMREd83uB9AiP/oOo/i+jiK8NilYiEoxUTC6h
DzmPFkSRtQK29p+9/GcabY16iQondsP50ctYTmLMHppWL5clB2WxCn9VKnPm2sa9wrl/e3kuUKNs
CQHf5LK0SM4utn2etVNWlGyLwnnyNkKpAoFAvMYohyvqR7EnlssxV4aGxxbNOw3PbOGheL5OnRMk
kVQiLG+FqEYld9bkr83prWmeFgZ3+VhHk8AhhgI2VUhBnwdKs0nNIpVmkIBQVE8i7QBYfqwelmrI
V85b3gdCmgD2NTpys0CdkVXGGNsk0kH70pXlPrHTn7cHYyzFmO3uOqmzrpugIajp5OOwMTXtF9Ob
oi+20hWfKr+vfxZFK5QosxFvjknXvuYt6u4AZZB07zVp5w2B73Zk4c94k3uRm6Z58YLvs9KvJt2Y
3FwbUfJ3vmJUtGqNsn+KKpueXWc1xfCQYETpu1Mhh3DoM8k7VqVZocEwDQBhjHh4DHRq6F4BXBat
YeVJs0MU1ao6C7Fvbmktlk11CA212HaAPVPXb+JBwjHZ6LYhB29CdpgCQPPy6sUJbfPY9Ehryn2E
LJWvQbmq2jLceKGdovsoTenGwXz8ixob3r4q5Ppwe7KvzTViKkCMaNyQJcyyLC2S82r0HDBjWb82
km4tRUuMoMs3NOJI75bfAj5F6+F8byZygxRU+o70/TBM9sbJNC6EBAujfTCiyNWY7m+PCX0ORAt5
7fHFz3OCuqtTLmwZAqjD85y9auDNcjvElXPxLMQsKVBwK5w0hzNrSjw3xmMhLb5Y6YfbQS4o+bzF
qaioQpSRNzkrdD5zw6Bn1qiws+tNbQNlFNI6KVVcf4PdgosbAHYKrgxlbLFWfjk+iol841wz4H0u
Di5Ik72c5qCH9Z3zBZeIenCDV3PdbGifu+NeGTDp+QcvmuthdYWDBUgY2OXzATfc6rkcAY/OsO0J
MbZ+7cKFOtXVSX1nJwDk54mhit9wcnf6VHLMtqwEPw2jVXx6+12AFQ7pCb4KG/yS8cEqfxbH/Amj
uaXj88qrhomFUoL5o3hEzRstRu3kdaPQZJ4QkRFPtm6PpcKLANkvS9aI6+X8Zj0PNjtIeVQZRkbD
FMpCdah3zZ0ANS2raV95FhIHcgkCfgKMPT9Emjz20ljs04qHwISwpX9MIN7hLL6Msri86c5jzbKF
0ewlH4fzaDWqcD0KQE5Rvkr7rzruZEaDrWa0rSwVt2RtofF8fekQ9eJVRR/zovNseeDbJwvGqL7L
DmKU0dpBdnJym8dqt0RSvTyXDSwsDRJ1vn4I0rOl61g1y1BBPDCtXwo9/5QlS9I/l+fyu/Q14Caw
aLTSZ2dY1nTvqm+sGniNsKi+JOVw5/mZ24/IjfSld5eMS5XNKx+4kNv+35izE81OZSmOW+AVwlPE
CFdqAtPEP8bQxKrPPfqMSMmMd97m9kF6NSqXnAp4DCrcnHXRjAkv/wSsBTeRm7TSuinKvdMuHNdX
lgxy1d9RZvPpAccx4qDLV7E37k21Xhu6//z7A0GFFAMOQZtXL262vnUKP/bwKazsTxmeSpWXbhCQ
WrqyryTLSFJarL9qCZnzOeR5CP3GzA0TX2AKWf4+3YAreE+VRaG9h3w6ktdgV317eNc+sbOws487
CWp1KFS2R0Qa27wG4OcFHbT4IC65cn872rX1smzEN3B8EX6xs8umVWrFqAfE83LeHBm2Sf3ChrjS
ccZGQWCaKfCAeph3uXPETuVKYTjqy7RV7kuEUTCn2xbf/XfA4L9opBEPWifPTwhVEGLOrzYzrDNs
ChXxdTlPZb1N8VDGBLeidef9MZRuq66EwLG02Ha98oFRAhJKTFTsuFxnU2n3fqkkLYZdcns/xg09
kQDWw7/YHRp0JmaU9ADKj/gVJze3Fwa0tJSW19SrIE/RFfnpH/q16N876yV+6bVPALce3jiUSVi7
+aHBs1etsp5oeLhtRizMKOdiAymtMDAUr0VBwXYXl1AcErMr+yzq7BCxkoznDdzvVfpZKEQrq+kt
3Hmv5jZeh6+L2YjYELeizY5jpx6UInZI8+wH89ju0gcKdQ/lez95CQtx5bbhQ1B1Ad9FInqey6YJ
yjCBLmGYJlOkiz6k08uk2cgsPfTGw1T/uP1tX9mQ1MNl7mqB9MeY9nyrcEsXldzwJeTSmzX8tLVf
avD1dojLtz2WEichZis15vFUK6FP2aLhedHF/TeKyOtBxyEZZ7rbsa4cVbRhLAiTwGX4xGc7Hxp3
rSkZroLAG1wl36tWs/BmugSkQcAA7iyUuxHuwZrlfMaaWCnbxmS7y0dlW2yVOyl+wRCWVkK1wxWh
eQhe7MelUuS1zPEs6mwSi0jvbF8larPGcPMgTkjv3qDE3yxWLq5tiZMBzvsJEq8ZNgXXc229xb6K
TGbilnG81Jy7PiSOC8rSOq2L+RtGKgRlQyTd2T3WnUcAby7a8qv8uVmknF3bFqLK+d9Qs+sS30HN
hlnC/RJhZKPvC23xISgWYHZCcJP8HWJWwao1rRlUcQr2x+ZeYJqFjHb0KJTWUWBc2OaXSwTlWfgM
2FgN0PqeHUf0buNGb8iw5eQ1dj7n8b2Wfbj9JV0NARAdQ3qRyc+fKq06+WVoEgIv0vWAOmmUr4WF
3u0oV25+RnISZrYyRtllU2W/v59Rz9skfwgreqHdkX+135Zxt1cKwiIeBRxhASdflOXUtGxGU89z
qH88KtG0MA/ttnj8B+zKyw1BJPrOlrD3YolmV/0QGyNOw0TCwfpzd4+CxlHl+HOdHexXtsXu38zk
SbzZTOLFGJeGietWTwFE3iTQL3CERQvxXXHrbkmT5PKTYnhww2CYYERxUcWHBB9VXo4catIdq7h0
HfL42yO6vDfOI4hfcJLFxFkbOrlFhLK1+ZhaeXzMkYHf6FGb760xd5ZO9qsrRg/QpqYidCxmd6Fc
dbJUNFQ6hYuYMLjr+4O97iD05duu3y+JFF/5wqhFc0uJwhVNudkGqTPd8LyIbhzPWpy8UjdQ2pXm
L5RxlqLMtgWGDbnq+Bhr5tUPWTkYaUiM7W+v1Ptti56FYIfNK0Wp7elmojFxpYHSAy7yUYjnZ+G4
YbNQW7iy684iiT1zsif6rq0V1SOSn6jYIfsbuWw2twfzLuR7fpJDX4ViiR2I0N2d0x9TuA3pYHEk
TX+06OPVq3rHLsBVM3ks/+ATplT6KEChJd7vmNp9Xwh/ZRdS/qXVTa0Bdt8cCmvIkqN5Qo9A6OYJ
Po6Case2XZuw9Nu98nMhnNhls9FyPHFzmexBgBezqyRpvRqjcDyNcNketmQWL2QWP3ttJRSihZsk
gitve+N5/LAQ+MpSngWefd6252VJYHPB4MpEfXFj/agavN+wSTZXwb5+EhRGrDwWoiJ8fjlgJKEh
RkDgv8LGG9C+wpnW+CNNfLwPo0jO0o9aWCjTY1fI/htik4mMz1KSfOj62GhWvTyVWFrREgh3ZV8k
/WMaBtr0YgQTdLci7rptRsakYmOflNpWpR/zwVNKL8CBRE99N8hgdblc177tRkPVhK461CEOw0YX
3gX5kD6RjWS0Q4MSp687x077cadXGZZe/dRI0l0QyPKbhuog60GPpsUVuB2ljaMo8b0VZPqT5g3Z
wao8CZZdIadrrw2ivR9XjrMrs5CUZCjq+DmVnekuSfFFN6ORa6ga/FdTqr9HlhJsS96LCBFPojMz
Ni5Kz8YqHLJsHSZT53qKVW5MO8FCYdCxsFd7nVaB+UepjMEXz/QjOkKakIsCyV6kblkXvf9UdL62
r5PBoQoDIkHDTXlIQrv5ZLVVYOyqvCiNtWy0MtZdgyT526ZoHJsuR65CJHJ6+j9J4CfPSk4lmg5F
kB6dWk1xjhZozTX/t0JaV109ptuyMGx/N+pT9SYXUpeuW9nzm23qFcbT0DUcSnVmR9U2jxspfIiz
Cr9v9CIL6xG6uPa1bKB9IlKGWrAy4Woext4L2Vz9i3WqP1B99xt8Yp3MX/VVH6+B4BYv+qTL91k/
/LRKTu2+iVMcrNVgZduDcsyYoU052ePWC/ujKVWP9QQJH+UkcxspEcWNzqmffG3AMloRe0NBxbTz
vk494t1O8RGjMcaQ4EGg+uOThtyLm9IwX1cGlvFKbYQbXR0+5GOJ/d2YDf64atB9qfMJ92kzMzPZ
lZQh2UZGV44b9oyOv8Jguk1eZd+MIQOT1BvSKmrUY+EJu2W1rN26zPSV3DiubU8HtcIruSk2oVN/
zk3PNTr9z1T4n0hq9qt25G4t49++qgonXFtyACEgaaZNm/XFVmuaB68ZpDvi/h/2vmQ5chzL9lfa
cs98BCeQZl214OCjZikkRWxoCklBgiRIkAAIgF//jmdWd1dGlWW+3r9dKFzulHMA7r1nCvedBIGe
hRVmcbtasj1vAWJNMr3310mX3WBf+FAvD5pGDU4DvMWSgDWnZqjtvm2SQxP7732YvUVKIX8FrO68
JeKYQrGyUrlLdX07Rnq/eVgzRHDsXfNwOSj3gtOweNjrqMjpotURRiwPmRDQScfIcQvaPvi2JWnK
C0y94ICOtJ0Sl7EIerInmRiLUCTuGkbHXRkuY1DVvo33pt/8+w4vw4Bqg/CZdbncwv1Ko62S3XTl
6IiZXz3dccVOgaVHwvsDYLdDEtclb5IF2SDd9bK211u/4Tp1ON8YnQTHhHhLkTLfFf0kv+tsTDHc
HZDERx8XboNKcBAjs9GFVZ2aR7La5ECJfhwEELWhxcJh9SyReo/U9Nrpu5SSBek2dKuo5+2Fc3vZ
1PskXJ+TZtxn3ha8GNmLve1XezV0UVKlnH2pu+0bMlIOCOTURxFouZ+3/lYILywiFVWsTYs27l8A
H3+fovUBrlIl81s47GWPQ2+vdFOXKXLE4wmBXQSiY2+gRYAA905HH75X57qF+fi4liasgbhH8XeC
tEIzZ3fSX6IqCD2TT+GwFLOQOh+39cQGiF6woD60I8E/gFbMq//IicrHWlXbOIAwEngvuDtRcjB7
27JxKBYFB48oeQ1Gb88CcbcIiGUE3W+KImJ9kXXR8i69scucVY0Lnrcw2CV+h5A/L0CEakPgrNm2
zZHMytvPSbdfePKyJuODjdrxEI1we1nSbn5AlHqbt1M7VSI0r4OHEKXZDsiIb1OaO5DxKlnH9dmT
GNxDX36extYvEizsFQ/To57tYY7t48q9ou8/poV4GO9YRKFnRQKDhyIZhkpjvSSAUQ6wz4djPZ2+
efG6n5Lpm23nA9n6ByiyDwNvXlPRV7Pa9mkX4Nkg/QkubefOG6Mi2XyJU+eAVCCEMpoinQt4+ufo
7ostxQ3vrfga2XazxfSNcizQHdxClvW6hT5xxyZ0Yot4cRHkE832svizrMKmaW/DHubB7RZfBMlR
ttsGf6n60X/aelRl3SzEyechLlKEIBePZJUPd2Ngv9c+A+Gtlv7D6tCD1/SMBMo3mQC8QSzbh+um
gzdFx6jm53glrxK+9chi8s7cNc8mUfs6ZVfRbG8Ei7CWD9lt2nuvjQixC1IYYS3uhvL+PNr5C0/8
14lk7c6Lx10/4/EO1hBIunJYNoSKb3k2gqcGeyDQFljFvDbNUw4PfmHBkHMtHy8f97D1/lUyN3cz
pfuItf4Dg62Krrp0fUPF1NwPOCVLZSlvu+vOTAYbYB/Ao1C6rBQgdpULR6JNNq7YNJoMsvgmHguv
81FKds13PSCKUvHAf25a04RwjnUtOXVpvDynq6pB79UNuV28ge2ptLpsg2zO49FFZScHt5ML0kR4
N5Ki7aS5caNy+2CUNXJsJsrafb0suPH8dSiiqRsKuFWyfcR5WpAEXurpEk2VdkibLKZU2K/E663O
fdOnr1KPzVuIyXRpFHFVRK0oA4cRYX8xSeeC6hseyu4LLMdIGfkDr6gy/pEHCTuiVHohvq5nhFku
c7EtxuaacxjRtMPQnVmDFdnO4Yd2boTGtkkIq5JuzkrubezblmXeC4Zuw1CyUM9fHK8BN3PtWG45
DW6YnhvEVtch7FEtBsxj43HgYgmuQs5gTbHlOh1RhhjmhXtva2KYLYSgp6LPLOc+tvul6eHvVXOs
twlld004TB+96paPmqEMLITblgeGleSJZDLZR4mydTFxzZB4Homx2aHrQEXo096KfKKOqyJQG0N0
xZb2CHRFhbAAJsq9Pn0fWyly4+G+ohbzDEI/dBwqsAHgWD4YcgWDkGPjyZvVpVEuku1h6rO7dMOV
EoK+c5bsxRSY3eCyE9v86LCAoYisW/o9GJokHwYXgDBvbuZl2dlQPlFlTaU99ApwBbFnrpPoqdma
6Dh7Xl3ROVMshx5lDfOmg94EnQd55E7r3eDN79b6e0TUviebOGG6WW0NJacwjCFkmrfwHDRG2AJa
saKJp/06Ng8sglXauB07Ge+ZqivdYykQYjdKL18jQCnzeoQFUYJQFvG0ttsPTbD+NUbvI2FYwXuD
tHPr632iFnIv4whBbo76FXaN8dRahUiRzS6PCK9wez/uHD68FSXGvk8bp29eQk3JWFYXUWovUSim
q2y4xmUWL/ZEN/1MHJZD1L57HTSv0WJYzqPZP4KSDfKJOJgO5wlxrUXN1X0XipsOO6BUDaS95uCr
1q/0nOmp4BuygfkltHf8Ri7kvkUGt8w1SGkFIoYlf5EHuvbQgvjutiG0PmZT0GPPjdfcX8mhNiPq
IXrdeYnMeTd4hdfK+wQ7SE7XaQFltUVO7SjPTpnD0I7IwEJSRjaX2Gpv+3HY4QbdO9Es0L3r3bY0
lTWq0LXG7d4l11mdwtIRwmSSPkOy8d7U4rNvom8LSqhZe7ckXNYy0Z2uxr6We27qu2Ca3tpsuotY
D98bDwQSiYW5NG5IKkAqOrcTF6UNCZ6uIRp3pJ73fRIjeFNqL6+JXa8GMaXX3Cx4uOLU5lMrrkcL
7lDWLW1uYmTwWVTu2j8Ek9ivGO8amlVLhyymlQ3fSTSrc+06VSBamFUuoOMXLGT1vo6BqQdTNXJy
Zj0rF/gCnQO16EcWuaYcJoUHe8LoXeSjGe+Tvq7fmjjGEp+qu4mnLK8NzWNU4oUKhjTvbGMOnbMW
CH2XaV50amJD0bbGliLxFzwIQ9hG1TimiUYFobrnfh7uhKX7Xn5sy3zKFLph2JRnZDwgRKkAhfqc
mPlklu3H2DUXGp3aL10kYTpsyC7gPN7rZEBr0/U31o4BgqSjUnr6gbIkPIfE/QhTVxi6ycKPl2OK
MC6mMVwffD19I1p6586vp7LlZKsCY5ZdVm9HahIkOuuYlSTa7I3l8mO0Pt1xLbOcBduGBxON2Sbd
q9s0z3ILzitYd0wCbInb1QEb4x1d3wYg1f4Za1+37VGrJgc/wUlwnbusURJFVZ4kdoIrRUtRW2HP
9L+jep2+ztlIbdmJuC5qU3MYesrE7rCTE1TCg4kPfi3d9dbG6op3C0rqlSRVY63dcYN85RxXOEGK
EV3h0olABb6iLq+RsZyMOjgqH+1lsorubVZZtx+MqPeRP9ZrPnip/pRUzM+bzxHVHDRj9MalQi+N
iCBw5bcwnLoCwu9+KQNl5kO3mGE/TWqt0FuA7jWIaD/NMQj1fj08YvoRHhFLtuVMwj0fk5C0YHHk
QrQDxmV5kK3uHhnrhOUeZyh5cCS/KSK5GlZx34k7a4kDM2IzwxPm8stxaOcwzgcZmufUS9sz92V3
29FoeB0Qe3AdpUt92X/HXQZl062MR+9z4jM0zovhKy3iAHRn2oZTCTisASHVpeoh9W2ae+NIeeGx
yD46BMtw1OMq+EYbGCrmoBlrUyYqsm9+y7wFu+EEJRCI5OKLF8jupelsfeUmavOFiLvJm5tdGjv0
t1J+SSmLzhnl9lqDE43UzcEORw9tadXBGnIryJhJGPEZp84ohf2PcJnSfcLaFXC4tMFJ+xY0sHaA
nFDL9ob1PZ4zGEWXTdiT8xIP8S51K7sOZlAWnaRIx7J+98W/2Yy3HXgzommwCyaQoJ5jHVvQWCS8
Tc9iZVqAX5Z2h8SfwG3RKwQmGPO1V6tZ4TKCpKkdGKSyWFxPojykZv4R9EkqTl7UDDs6TusVtHAm
OsMWGN0GZ433gKi9/plOIljyka4xDERUQ2k+LCl/0ZEjD/1kEPw0qmBuc64aizjAAIHPWM2H2hUT
FDDfJHKbINyZEHeFoUaCiqaNpva6mbHpFMgqF0FZX6BGs4CguZj6Y+kXhd1+XsuITfJad6z+EpsZ
waKZ6/0dT+T8tsSpO8u1tVVCOxQto7+pjwANz9O6tsOzUIythY8u+WCmFM6yTYJxnNOZvZLh4F/L
NWKlUA4rIdohYtD4Zy5HDeiKRvTIUsyMf5PVXn1wQ+Yd4G0a6BxVzAoEtt3mK0ZJVnQDR2mGx6Yt
pTL9OTITO3hhEF7HTU+gdbiQ8emE/0AcK22+RzX1DuhssQrYxPRXuMKoQ+FUeUPENlWzP+gynFP1
lIiuvp2pE08T8cS7njE5tyvx7qKg06da9SAVtxJWwPGE1FbGzH7FGnTKqG5fs4TBUKyOY2D4qD2v
lkGwWyddH+ddKJerHqracxh4/u1qlfJz0oqpubBSEMAhIvcyjGbBHE56EHixZfqq7RqWdd+2JPcz
LJgYhNH4W7916dW0ND4u9CW5wcBF69GiMAsKyEtUh8oOjXDTEVpM2jwLv+t3JpXqc8INd9YiiuaC
+M6/ZpmSmBJzK9+7YEvPkYVUuogt1d+wIMzPuvPU7TJGAqScfp7bqg6FB3cnJuUBhTIyqgxeUmGI
GmXk6R1cF8y3SUb+sUkQUZgMHSmRDo11dmCd+LqNk33ysDS899kkDraHu2o+rzG8olKXute1qdNP
EfYrWgUyPCE43nxRYrC3Pa8ZapdlMKxMIheP58vsFfvZjPm2hyEsgg66+antotEWGHx25wugr67A
BubPHLXJK0s1LLWaeQhK2yEjO8GyBldnk+g7QOF0j6RuiVzpQbT7CfMaLHFxr68DodqDv6TTK5Ld
UChmcX23oISm6B1HjGw8ihRq2tXQGPrtKZj8oYqzUdxrO67XfU2ir1tI24fYG8YvUy8jUrh62jJs
eGn6weoemRewqUMlzlBj58EYLlfd7DJdDMAI5I2nMRvKbNjdBBmBb5DXd8zgGvRd5YxbvH00Gnkz
Mqjb89U3S+UPQ+9jNmehgJEzYE+zKnFokRz8Iwb3/Z2vmAAgqtife8wWPUw6237W2IVneMTk2xaZ
gjdd+FRPZFMF7toWQ4casY6HLmo8rLc6nbDf1B7FkBurTvIkthW1FYr9jh1ZP4/7CDZjuEgZsj4C
hPlN2Ai7xesR9yF82tyFDS7Ro0eiDqMSAKdLchoaCCuuErHw4LZHXNZocoFNv1UlAguDbhcKwrBt
pQI2SgjNCOaAPA4Kz/i8H9RIaZkpAsXv0YQoin/8+bT932BPGLJn8ECMsImAkfRHtIa7ZEpnDgRv
lK96eJ+jj8b7C3IJueATP+EXgM4iEBYAtUJT+hPujhV8gvgGKBrG6/F7chp3dSnOoShmlm/VgPwf
7+nPv9W/IiYpmAn+JSg+ghL8Z/1SEK4O5w1qvoXDEEE05zrm1+kElz07Y2gyPf754S5f4I9fMPXx
7QDPgM8FI/+fTmLtSX9a64u7DdwkNSxCzK49qL80/bzggP9yGIgTAzg8XASCl2v5T8gaC41M7YbD
oD/cr6jweh+3b5KokvH4qiPDyQbL/xrNgz09RDjIH7uYaPx2bf/pmOEWKj00C8x0slsNi6c6/P7n
5+5fb8A/HuAnjKn3Yn/UMw6AIJsdZCh341hXyfBX4Qf/hgJ3OQ74b9CBQ03xMwUOTkHKRyo8JG3A
Air+oO7gIFNGZYyEqHJ7Tg7Qd/6FZc6/uQv/cMgLjPhP565bvaDxHNRfGs6pxHuyDSnlfErEPXfR
X6Bm//Y0QvaC6G6Au8HPt2C3TrKd6YRJ83g70hNLv8Tkrzyj/hXtxym8UD9BlYC9bfrT/SdaNM0h
gWL64r8GEmjZV/Z7duM9Y45YCQi00CcVkBP9+Q3y25/+023/h8P+BCjL1PFm9vDVLlleyF0HV92j
+fid3AdHC67GhYDqXvhUNi9/fuR/81jjVIL1BKwXbvA/r429olGdzLhles7pD3ghyCOdzbaPiWce
2xTgS9z34Q0L4/HUaEyafzv8//lDxp38+3/i5/dJOLT8rfrpx79fs/dlktMP9Z+Xt/33r/3xTX+/
FZ/jo1o+P9X1m/j5N//wRnz+P45fvqm3P/xQjYopd68/MTX9lHpQvx2k+Zwuv/n/+uJ/fP72KU9O
fP7tl/dJj+ryaQ3k7b/846Xjx99+gevJP12Jy+f/48WbN473fWnexg9g8r9/1n+/4fNNqr/9Esa/
XvKKfbjHpyE8bi9Opubz8kqQ/Qo5H/TbBEtxkvgX0230Aqr92y/Rr/CnxfaTQnwEdTWGib/8h5z0
5SWP/Aq6QgjznBhKFgoVOPnlv7753e+34e8XBWfiHz//x6j53QQbD/m3X+LffAH/53YFWwRbHDiH
cFklF2lF9hObwwyuk0GSPbS0ielBWpkNhe90a+C7EvnXSVwEK3sEluXfxg1pCkpkcgB/m52jLQnv
o1bPtwnT/D6wA39ww9R+tVGq7yZng6dazymgwaCBZSWGQosHss0CiTC8ccFZfojSvkUR1WcnwpaY
FWQOcVzWU/UMjgtJcz5ofa+xc6L22bZTP6IBFxixPkwxqa8Z1chy0JGBzzyhkPKvtDVRgaYayVet
WvgRdoJQMXYL6V9ap5XKmyZCv0LSSPCp2mLY8bT3G4mGnq05BeIYHWu62vlpWy87ZN7WQgRgjg1q
do9qGlCtA2ho6ntCOEl3Ub8gPtIuw+1WZ4BEJyuWvInMWMGrLtw12by6HJtE/IBSSN2AoeFUrrN0
uvMX+NUXyiP+m596XSmCDS0Hht7RDvHry73T4tThYu6HTGxfLfKXD4ZnbSm8wR5Sv/cKJce+MoFV
X7HNavQc2qPorIDvvy12cR8qaOOuiALPe1kHMxV+HylMngXCli4s6nhhGNlG8fU0K3myPnruPHQy
hS0CqaHNVa266LFYy4dysiZWBRzgATLCvyWJc7BzMGFvuwygfpx54PE1JHtfx1hfTAYvrfbUZAvO
BeZkh9XbLkB3rQay87bOfh+V6I6oZUUBVHvcrbBbwb3RJLyupiYICPongcmNHwnUXBhRZGc5AQ/d
92EKSFuDrfNOOBCxPuoBT2NqTLZHhjh03uYxYNKrwQ38ZDlse7ehh7ec0KtfzZN5cc2WssK163DE
pI2oHXWYiUmwmQ7wxg0K36junloyR88N78dLnIXxlrxugvDZBWN/23C0ZyKJcVNRCH9rLLUhPN0o
AWjQTwsYrQtEFG2B+UaMEMc0qgEdwKUOQxU80G3ZexYfwCO3XRlvZq9OJuMXBRrEDvMrTNHC0CKM
ZZ2JqkET4v5hE1t70/XKfUVXsx2Il/ZJYU1kviKQY9I5rHwHHwHAifoQoEXEhTd6SY35Tyu++vLC
+VYSMEjP9YD51kSxpfMRVQcMCMbpxs6EYNq+ZK6QWdJjyO5Pz5Gb/NKM63TGQNxh2LayXCHlkxBk
DriFWpcvDfTcQFeZOI26S7+bQVE0D7N5GqCF3sO9bGvyrIl7k0tjwF0OMIvITeZlsI/GkAunCQzu
H6MU8p7paDiMAIe+Y6smd7bFX7ofrMc+0CAb9FHZ2DJQDpL1aRRr8OBjWuKHJUeKzSYgaDVMq2Kl
qK0xNAdhsf7q+iYbfjR8HkBJCEyy6WPDGqh8IZwGJakzIS37DDqbfFzG9iZhG0ioMoYh7HW4uXov
+gaMNrGuoJ1o7zJVC9aL3E3lrd3mahRtmh6SGmKqYukxJFXZvC23dNRi3iGcdcb8lPh2v+k1vra6
p3wfD2O/a2Mf5C6wX2T6ENtuGPeGOXYyfT++65Yo/D0s62ugNGbT7JBIu5zYSMZkx5YWraVrhg+t
OcxxjQfLtA3zjGKTfLj3cPmf9RTybwRr0QFUifkGSc2gF5rGXM0jCm6+BnjI3WKOa7QiMZqlwdhW
GFXwXd8pVUk/nCvPwFerbgy6fxLadMy5lOTNR3QysC20yh4j/VPgvzQQvbaTn4/eY5e8oP76AKa7
5VR3zVMGvKGs5yGxhVpo98QXVt84r3e3AIVBfRNB9iOGPfRZt7PaEZ3pM9Vue8CjTIJKCWAkZe8n
UAZxO2xQskRJizHYhGH1xQu9LQLm1c+ZBkOC2WR976JWnQltxr4UM832Y3sRVI/Jqu+4h9sacBlw
Yb8VoDO30buZm+5Ks2bmBVeAxDHDws3Y2lF/I37PSeUrNlZgcm77DVhXm88sRY8LOfog8r51C8Ls
R/3QESG/QfY+H9CErHgKaz+5Y1idvm8yBhslddupZYlfgn/SvGArsQfgp/RtU22Z4iLlyuvGYuER
ZkFeotczpoQanJDWfS7ZMpwyJDqPOwUGR46YeXXDR5c+rL6dQDua4WAPIwMvha+laHm/J0q5Hyxh
i5FY+fpWv6DBa8DHkkvWw3arHg1/8FsKtz0tevPWT36PyXPbYaY2P6djEEHMn6i7JpFkl60dfdbb
2j+ymK6lthlCoOpIjo828ED/XSkaVI39O9ALq7YA5NLFds0zArXIqQl5933jYnppoKDHLL/BTKgX
UX3skgwTrrAL4RHD7Dlsxww7Vr8hq7qjw07obKlqvfE9j4cld2kGi1f0xLthbaDl0wMYTdpCtJvQ
fr8kQIRGmDvkXYOnRYHeUgZNllSE6RSAJU9KTG+iHIy95EsC3K7qscCWqbrcM1FtKqVSWwgiVOmS
JTqDByeRvAPk2XFg+5kUugx0Fh90YNxhasat3GQwXXcza49yC7xbk3R+xcT83vce0PdpBazmcXQX
AcwIei30yWcJeQ0m6j2kdTZgStg5/9uytepus0Ye6otBEFbWiYHbIZLoHgLG+pGoIDokeMyflF37
+g1sLXPGeDPtPzWu55qDb2c3gFJE78iWDRQUmGD8ZkTqv0o1wYPEefV9jPvhfpbYhFCuWaC923CL
GPILt0nUd7gp3Y92cqBIFb21ASsnw4c3h/WhsJMvDkGg/ReGudZeTREGOqbGxDzB1gUSkfpuWou1
caNZ6x/9mdRk19c0/bSkxrYm48uoiPQGCCpAqKRYNSaLoDPCTAE6iq/aheNe2gh/t+th+CGjtUps
vYzgHPUJci7j2f/mghruAf2YRVctpWAaOnCzrzFygm+2tOY+xQdjX2codCrrQpD8AhmBtuB415/r
VtBnsSjywcc6vkHJR87QaNgvEj78RWMYPW+whbpPooWWIesxjtDd7N2GMLf4sawOA0iSDkmeZChw
f+8L/3979Avsz/6sPUKTxL6zP/ZHl3f83h8F8a8XcxvYmkD5lMEvC1OJ3/sjQn6lWD6hOQx9eCGE
4f/0Rx5JfsUcFiIPiKV8qIoDdC3/1SAFKV7LwBLC8w2fFOiA/jcNEsyZ/jDGuhCmIxgI40vCtRsW
m+HPY4TeYvdssHoudmwsB1mMLN41b3ggq94sU3ZlgWJ2oILGMItWblH+uVU27EvTGw2LUTak/rGu
BQidVgPJPWOZNN5ZQ6PqB0AxJbS36nGUKLVJRXnjDf5j1iZhS9LDxNlUJ2XQpt0QnjaYpuJIlwKU
GkRptd72RswwgWXttaI9wC5LdRUJnaYHQjfxHU3dXO9VkNWA5tooxaYAltFWxfXkgRibgHx8nbWU
Z3sa1gz25x6q6fd2tOPHWqsYiB9vx+6eES94rP1grrH6wFP5ERXyMldQL17yHmksaU4Y/voTKIMJ
5OR+gvjJiE4DvmSbhSVAwZkdaeelPlDaTkWgH+p5DvcJgFvoSZmDn0uaqRQF/CzG8DilJv7om4Fj
hw2RUbQTkzPrGasAMJbAg1FeDpcBgZOeuuA1MQEFqJyiFsXM3kF9y2a6fLQShoAVCH8qegZSQdH1
NGOHf7d+H1TBEs1whdGTssNBNEz7BhKeJHNCfo5e5JIymdq6BnjUg3iHOppnTXZCm93uE0RqvNbg
IDrQm4D7P2nHDUf3QGd+qBc4X8CtrNbrFymxTB84dampYI01kx2wP8z+nVzTufJdunpFE+AU7SaP
KX7yQ2upyeH30Lj3eaQKZTQDozB+swC9vMdZaT96D7ss/FgVPY6r+o5gjwm7Wd2APAf0VTtKVa7a
ekynvkpY6OLby2MnDyl0KGs5w9iA5I2/+KKcQJfIgMuvpMnuvcyMKawIeJB9WefNx0qtF92deA2H
lS0LlvmwpgmMyrF4o4FYyshBLHGYFzq1JU4Kdq0NyHBYCo2IEYBf3pidhOk5A2w5jxMiCQStP5VJ
rH4OCIDuYvZi0I3arSX+NzGCWNjmSDKU0KhKpBP7T/hK3nbUK3pEgJFL57ErGAmMy5vjIEd5hWCt
IJ8UtY7cx9rK6DGdh0zdtz436BNAdEZSRjjIBZg+qHQIyeACzCwfHCpu9C7LRg9GbyILRw5UhbJ4
KMg69/JzI0OKRtjHA7gib2YJO/viwG1ITxtBktVUZOvWuSfqtgzzghoZD68jbCSWKgJqDQp6IlG3
Y7S4rrW7GeeZTI+0Xth2lYboP8+LbtLps8OeqY9Lm05xpeBy1O+pGPsDUESLOLPRR30zOeDLp6FL
CX2IWgwrwD3257S9twB0deUv7RIefNCOkzN4meh+XT+BUyNDis9DdZQE/begqWP/AEJ3VJc1ih6O
Vj3yAEnyKWlBtwR7hfWnuA5MXE5Bssi5WBNn7Mn2tqWneADF9zytY+JdzYlXR+CeR6k8c1Vb+tVT
sYIljnQ1eTBsGrodcGoYlYUeFsZKWKiiDhu1qTmnnmJbyWbSi50XKbKdYouF9xMLm2E23xKu0z0G
fttShl4bwcoEEuL0aeuMpJXMMk3zzlegp4YW3VYxCu6Zz7qXq7hdnQQ/gWOg1qK3N0NSw2GZ+rYE
z5qiDFpbF/Z53XV63hkQT9yIzmXr+gcQOHFfg2ScJlyWYDwHiOBJ1+bVOpBzc95zOd9xkU78GsBF
ii+KXnvbXcZ2YEsN8UqRL0Z8cZ1RcEYKOAN4CfhfBNVIN3oDwgexp2XonXVdw6MKMXaFx8VqKrDR
GnhtwMMxOAZSgonBRwDN1TJsBtz5Vm7yPCT9Bm8JVIeW3eJGaOxVjd81oAj102tMplidCOnG9guU
5Ppz8kSdVnjc5He6kLq58jCJ6yApD4EM3sre0+0XA8IMB0m2l/NT1iQZJwWc7NL6h+aNUrsUzdGM
fKCQZX8Byvykf8IWCm/Pi5g/8OHQ968On+BSDaEeJizAp/HOVBAwnNrCegUS05IcfFH37u0DWOL/
X/bOY0lyK8narzI2e/RAi20AIVNXZmSJDSxLJLTWePr5UGQ3IxDxJ5r9b4dmRS5oFY6r/Pp193MO
2kSLXKYTxO4kv/mHbcI7jZoejepz0CSajClJVDpEJghe/LXaCmtvX+2l4zLnz6xo83ucEyWnOqFb
YQqZ1/GEQRm5oFx4xFDJUu0N6FNIwNe0XiAsEj0PN0sQzfOU/6XBWTXKTyOBSBeDE1v1pOupbP3d
v4E8vTKJdJaReoO6EvDpnGFcq8x2aGgE/m0nO5DIsrvNuO7v/g2tiPPS0J9jOrE1K0PJiRik1C+h
eLg1D4pD9zRkP+v6u7a2tvF6uPFk6E+W4M/TRM12ydkAp5rwSe0Lcv88KGWMKlZxK5hw2QXW7iTq
vZJqn9WVLwc2W6w6c4UQ/UIevuxE86Db3lN0l+8mWpfmgZfmQjnovPz1T3Ns+z8Fj6e9czIkt+oS
yL0JqXT6NfJtERlcr9/1/nVhWFfXCzZTYJowLV6gC0MzRdTW16ZNLx66tbZJndDpb/T9BDFMHpNN
fqc9fmxTvrZc1E7AUlK7MGFUPR/bEOnkM2qcdLHuN161cr/lt/2ttamOCY2w94ZNKGr3Wwm4oflc
vcAA7YTHZVnLGWnOH3N88h1ziadWptmOHIIPiUeN+f4mAmqofplKfMsikFesASGFcABaKmR0L7i+
4tGj6btI/RWZMwj4w00MeRQCjeJmYoEulmQMrrizc3uz0pDYG3kgT/aEnbmdOHS8tXc3ftKfO0dZ
D7tqRx/Rxws7o8KYJvTc5GxhU7Bq9LhgMkSoON2juop6irrP32FItIljtv56SetPvnjgYZMnnqhf
7ymxANnlkSp4gFXLvf8lJX5xJuOTaeOTvJeeeHkhAIAqlSbfdJ+X2GuvDpo64CQ6z5bW57V+JS1o
ADB4aqhbZUO3yd6v6diE8W9wJvkU837wVr6wWrQ7edJzp8fAT+zOPG1lJdWETOTH4QnOH6WdSYNB
CkNSCR/rIr3O1WmGFIY6KKxn4lyLsGw7t6TQ6MFyAsk3KKENbfv7YS9/XyJwmyqnlwP7y9ScUCWO
hkZFORgq7FvrVj0AvG9WUJjb8H9+Eu4k27MRU1ke4XRJXMznidnpFj3xuHE8yWOUmJ3oDSWn2Uqf
213hZHtqeU/x3SJByDV7ULiwfdE8gD90aug4sTe2Q5ZbBOjsm2Fd2fmD4NoTaxd8EBuSzNbXpXBj
RrDyx/GkUi0ZBFQmUr6zERZNZvV5pLGGyXNAxjNt+7VFXDfmMXwDG4PGWFWhvdTf9Es+/9qacsOo
IPn+cIHng7XA6RpVy+Ow6M2NABY1NbJt2ux9pXP+Ayd0amp2UUeFr1OJwVTtUI15TNbVNkS8iXZE
p9t3t+EBGIC9YPPKWsK9gmIVPTHwX8ybpcbADeOOdPfvrpHifrpDEzuwvf0UOgpfl+Kdaz5n4nqB
EoCmMwPB3/PpzLuK7M9QT2OksXgSVPulIyopbE3orixn1y9c2bO2mN9bZyJHBigPLziESjODUUw/
Km+wKaGhbw0PomC/+WUoyd5riy+8digYJf4+TVRaJYWG3gq14FmYHwwpe0ui9mdigmX0iuYuGdKF
xqdrF93Zt80WvKO+GpNt4SDdQR1QNzZFwI23tmy5cKxv1lO4C5+Wuq0uwyb4eJkGa6JuY+FnacWS
0qFFdcNbUVtbJYNo+9Qs5L5b2ljTJT1zSqouQ00wNRYaNJScL3RSCungV97klNyt5EOevNHT7767
oVJ/BPK9j3eF8FJ1NJJv5XZjLRLaXhvo6QfMogilyVtfT/gAPnsdWy8VBbo8GTYfH6DLiBBmxqkE
qCiSOck6nA9Tl5tE1FL1XRy+huaXRFtiz7x0P2e/b06324mv9aNEBfuuvqM3tu1vi0/JIbsTkBzT
G3twCMMcsHcPSx7+cu2mDPgkLjY1D12oRgYDxW+5ld8N/00TQVjWgNTSB9n8lrrvIqDyj6fwik+Y
zNF0hO6xJEE6fz7G3h+zEqoQMEWwAJfuoe+FW0Mq6MIna0S1V4nXaqLZNG/o01nRCQzhmOktxZag
KVv4mGsTLkkSRKxk+NG4mPmLoY0sX3bl915+b0nUFhm16Wq0o8C/j4VgHbXFSqTJro51J5XBTLTm
PguBHgzBVhjAJTQLz6krDozZ4Qksox6uwx88O0hDTq8BrJ3v6Rf1yfs0kfn8vm79z9WX7It0cFel
LX4XfpILX5iJ6YfPT/BEDYfcN7EavbTzDEbju+RONemddP+qpBXKMyAREL+itrcW4A5Iw5syvBv6
e7P50pLD1pJfWb4flDvZv9EEfeFrLk/z+cfMTnMimwlkG/J7EH92I8MutBJ42NJhu3KYGTGSmKLM
jc+pPt+I0Gz1mZlI77Uj2t6N+is6TM5Y5/5tfobr8rgktHxtUBSTIFCWDfJU87vJCMNE9YLy3Q8/
ldqdmlMQ/HvNqNP1Z0yNrhwqhsMjeb57qgbgdhe8d3a6l1+tynGRwaREFKLjMz1WR5gwzLVGDm8n
L6XfrhwlbE9XPTI7l0cpH0FqDaOPbXMb0x+X2K6GiCpNXt+NdXTrV5v+lUrLv6GSdGUhzyzPLlYo
OarI6wE7oIY5OoCtZAQzIN3e6huKxNnDMh3qtbFqwI0MmeSuRER1vnWSxg0Fr7R+jQI4LFFwIhCa
owWWnJLFx+dyulFmx3JSfTBNNAmg/pm/Z/oURQDi759NXu8kv7Xb7uiRdxUPk4RaL39FunvBQV95
qU5cYv8yOX/XtEIdg5WzfsrfaMHbWptiS7vPHqGzxEbralO8pPfUstD2lO+WZ/bikFgwiNIaJqro
DsGBPLth6bcCkxpa32WP1gJ1R04XXopxwb1cpooJgOnt5KCgrkbj7Wz9lECVx0SN3vof+pamPTA8
ZInzXb7Wn7W1vpI38br8Fj0gGrvUPn15/c1Mz57DFC0los7ozc2hu4MKwPEfsh4t3nZVOYODJ+2Z
1aUr/jKpM7M6u+dMVUikzo3eapRx5SPFO8pptrFV1i0A+UW24Jk+EH5oZm52IuvIUGi8j96qNbqp
eUtP4Cr5NL6MaI3ehQ5QayejtgcG7S0cHPf7cpL84tjMPmDm28sgKGKziuhuKV/HsXgU+YhW3qWF
Trc6fT4aPXJu/eXjs3rhh2ZGJ69xEr31VQUOQYreZPmpGV5kAJgf//5lcDAzMHPvtaL3nujFb+3G
3Y4vCknXzKaupdxMcjD1WgR/v7Iyu2Y/fVt6y11mQzE+XZWGCXUnzeSzk9nV9AUU6bSF4NW8TX9K
sl3uqwPdb785B9PnajjUO6Dke+2XHEHHtCp+qsAENkv5gUsHdf4lxjxKnhDh0AO8TRziwP/zp4qI
9ZO1Se7imwgeOKpt0GBPArMTGTZB84JPvnqGT6bCmLkPGGi8bMym7Q3q27xxXyuSltIn6VDemyot
iXb27N4vPd4vPePZ/Bszx+GDDVeKMHoLI2FNPeYukH8hpPN5YYtd3GyzuZ05ClSt5NqwwrcJVuLd
iMfhV3GHXIYz6WrRsr/JkHyA02Ex/rx2dk6ndOYxWjbdb49sGMMqSGR4iLL/5PScmpj5hMEfLBE2
+LexoWvY8ZutJ6xDJOzgIn7JnkBlosV216kjbtjcDTdLu2Zp/WbeIZCKFrm36E2q0KsBmZ6D3pbd
JU+/eDhmPoImiLiJengJoOl4HkgQVk+xM5XSqo21To7yvtsU+/weCqYn61H+9P+5fWaBe60A+lSS
6G0qPg2vtJ+irIvo51gcoidYTRzIpvPvBGXR8xIr6dUr7nR5Z/7Jykyai4LoTXtA7NmGSMHdq06y
D3d07y9fMAurOX+p08wedqIfveUeypgSulF5eajMJZrhJSszRyPWlZaM7JnahyzMuO/bZO23Xz9e
s2lDnEWY5yfenPmVPmugeGDJQMnYqhKudBqSB9D5ERD1Dlzgx9YWzrk58y9JIuhyyiHU3NERzQH8
gbQQvy7N2cyTiGGtj7EUvgXZT6nbtMHnPl56Zk0f+dGUTZ9wetELMM8pXPSAQ960jbRLyNqaz9Ol
8+9cN1cHRPXRhLQYtav5u7FoqmToYBoZ8/BOTOgizm7hfjh+vC4XSaBpF/C+IPVAj+QFh7DQ5VMr
evAmDj2cftFKySADRKBXV4TbNnTv6OVaf2zx6k6g51GjxghT8ARZO51EHgFeH3CJguy2QdjYhvL8
sYEJv3a5TFOXhMprm0LmzBWaUtaYAXECUKIm2g3CYwC3YLmHHwryuG0uryBO2gjrwhntACLZsr6t
hbUSfTbyn2ihOMuPm6tDPvmgmXfMaToYYyN8IyNld0q18vPtx0O+7gRPLMwmFTEx0Wii6K10YCYK
7Go7KeqOtnhLE/Ky+uFV1/GXtbkTNMvWjDIhfIPeZqU2Ko2NEIV1plP4PIsXRUevLifNTDTxTiKc
80d3lUWFSEsad4tC4PlWoZUGZH4dNNv+FX7Sw1LEe3W1TuzNHGOgFfFAX+hb1usOwuarllDv4+W6
erJPLEwjPvEjou8JtGQGb7EqHpT0vqHPVYuG/8Tjor9OwnUiNJhnEAZ4DqLQ9d/K4iU2vgXB9/9k
DP/6+Xm2AIxIlXSW/1YQHrpwRWS6vAI4vzCI6zP1l5XZRZgmaSjSZfJWhekmlz8Jorbuy7ePR3L1
eUXi858zpc0XXCgsbWQo/n78UrwW+kq6jWieMaiPtWtI4ap25a5QEXXUhdzZtaD7N4bcEKea1Tzp
USuurjRJQAVK09eVbkC+5icrYKXxyldKefPxOC/ncsq/y5SDKGTQKTefy1wt9UFvvgWGyPV7LHoL
DcWlQtzlkKifoizI709gcWv6iJOt7Y2SNSZy+61aN+spCh3WijPuAjt8bdcywnH51tv4f3i//wM/
/DelgJM1vsCGfwuS72/fu19n6PDpr/yJDlf+IeqUdihvwMhBRR0/8yc6HFwELYQi+uGI2CKFxDL9
iQ4XJO0fXMpQq8vUb9HZNLit/oV+kP8xxQiIlIHphsOEq/dvwMMpM5zf1JQMyaVOHeIIXNB09Dtf
d7JbCjM1B6vtqHBlkTnsAEX3YVis0qk5oHI8MfPNx8btwBDCKaXVb1lXFbga8JzFWhKEQOSSs3op
vO0UMxn30qhk1ZMqeqDBDd0f6u0wRGmxBZ0sGfGkJJ6I716mVSi45kBwqYj6UQNbmh6XTgEnUeQY
sdSL+7wWtMc2jCT3h2bVsDi4Ye3pj0IJraYdST54jb6Ui2bjWmbPFocGtl3DHiQHh9xr48IJ6CKX
7c4dymYVeIQot7WfllBFCO4o3Jl46wFy9igpb2Ro1Pd6iGSEI+cp/Bg5hKqQ3bVJIG4DM5T8rSpH
huVESQdTWOtGVrnV2lxTb0rTLcq94Au+9sUSujJx2qRPjXU+tE12KHohFdd8h0TzUQxETARZKwfH
Jqp9Y+dHUBLbSVkz7dTvD1qAuleQIR7u9Vp0kwnSoWkBUhSiXPUwDZv5T6v2tU+FqgjUv8peFvfI
oMjJIzCarn8Apg3drxwNsJJ5MBCFN0I7FEmyEsYKiqREj0T3Ji/qNnBostY6evjbvN2HkAqKDuW4
nte4UdDloYqFyEdUIDVo/HBhMd8UuBoR3FTfCLDahYEMrbvkSLpfNU5hFVa5yUu1dr83YQaXKa3i
ADvzG9CqAG1VKFvUlSvGEQS1SWz4JQzrhgVIRWlV7UVjtfKbInLloV9XWgP9ZxIZQU/z+Qj6sYGq
XtsrRRFX60L2IYikt8A3v7PgVvosFrKYQg7Xwii+UdV8LG96RRV6pwOaGOW2XiuFLq6gaYzcdViU
1bANYzGQ10IRJt66LfWq3XdgSoH6FoaZb00v1PKdnlEy2g9hr+S3SGIq0rdE6fqgc2p31PwXoVCb
1lHqJPLhMhMBAyJBbNFJjn6ZnKs3qShn3gYAX1dvR5ICsQBRs1bJrwmkYNkXXRfEn73kKaA/IB2b
CGn1Ri6llViNLrx5IsxlO2hUm2Zf6G4hOqXkS7TMwRlQFc9jMIJCbEcAIy+t6omgU2NoGGB31AuI
ZqHAsy0/EsKbFEKuZKObUVd9aXPF+EkBXYnZiOAWyvtOTaLqJjXdJsFuG5l3Azx8/SEMeffu5XwM
8j0tpVZxqIuk66QVwghaBQ5P1fzeqeKkaj4HXZt0Kw3+/PyronaWt/dglzBuNOjk9Mc2IuHewliQ
lvLXOK9K8zsbpn6HeLBWnT7Sazpjc1Pp90MT5PKXUB386AA3Ymusu1QOGqemjI1QrB6VHT/dl73w
CUgfNHpJD20AXMuZlN8O45CU296tQbCIsNfV8C7T6hzZOaAuJr43gJ0CeKqHGzh+K4iw01qyHunT
bwLeJKaXbWPD88qfHup+aNb2qZ8q69LQJoo1t36r1cqlyTurzeMYwCLgWGqQdMCA3E/1CDmkg0K5
dgsULAgO+qDCLAf43RP7fSXmWm6t8rpoRyCRSdkhVZFAKnwLpxeILC10U+8pk+IxhSyJZ623CrOw
6XF9AWlV0RiDV6MMOliB9ADExATvzjJbKRSx1FeGrtXNvsqN2trpAYCgd9A0Vf7UWZKA5OIkR/Iq
oDxaUdbgUZ5u6c/x6bYulQo5BnUMReir06D+I1r8v0Dgv5Fl/ygQuP/V/Zf9Fv/6maXnWMjff++P
aEAy5H9MDCxTX5YkS6JFnPAnFlIzCQd0DqCq0yJOs/VJNGD+Q6RWRvph6ofmniZqPIkGkFylW++f
wYD6d6KB6Yn6V3JlEjeRKD8SpMBsOgEBZtl9rYfkBDiucTSiDtJ8yUohfZCpKYfovKtj8mp4cbQF
t1MBhnGJif5nFpqcMtXM2ud1lF1IF8g6FwlkDvRfzJ7oEgLxI6r0w9E8tl/+aMDwN/lNZ62qW9ER
d3/vkXlpb/Zgb2ovLYHmDce4kndJSyATlLAAfzyq82D8TyPgT5hNGgQMZTYoRRxUmHPD4TikzyUJ
9ghFICGzK7O0PzY0K6xeWpoNp6iDpFbAxB0nMa/RwWF/T2zDDh/kvbfXfyjrdGs43kaDEHbhxbEw
xolM6fTBYQAY1YTGHY5RJX3zuuEQBNLNIIcBkNTFBOD0Ejzdo793yV8TCjvSmTGlVQxBDDAGPQLJ
ZqDnoaMisDRpKRpfjZ8fzyoH8kNrs3dpPEa+mqhY04TNUIibIlzS5f3d3XMxII0jR0QP5dF8QHAd
W7DyFMMRxkuciy7b/VArG63vb6xBhXm8r753sn7oFNhGavPVDK12VQIPLJX8JmgiQk64XVYqsiSr
wopuhUp4I3x5BDE1gWuq28Ic9qDPeshuQB7WvlKvYPFUUG3otVXeqxHJMDlylMGl+qLTXDROpLiu
tfPSvIZRstmaTRtviQWSpT6g87zSn3uW1w8vGRHl0nmTKnFAFAWC0B/D2/4LbPq6PfWoa4h72NkL
IIvt31Or/sOgLkE3BPPjRBs3y0sWcJD7vCOGo2FEQELvNEK3xFp45V/bNBCoT/h1RIrw3OdbFIYV
vYCRvz+2GjQXwjfR/Pbxrpz76ekMnBqYDuTJmw0OVR/ZBas/BipcgbV7gxTcJmuDnTfWDyOMS6Vq
jbY7SAsDW7I7mz2apmN3dNX+qG6n/G27m9BoyabafTy8WSr1n6v01wTOnCbUtW5ZlKxSfPtbz+wm
X7drCf20qfVlqSwyAxNcWps5zqh0JQUdBs44TUz5z4BXQ+QM0aOwRlyMyj6SDeTJ3XILS+7SUK+5
TvrGLJVNyYtzLhwHVF6EvxkCi96CYEZQ9+nQ3xpx62SKclyY1WvbkjyESV4BMIw8L2a4SjGxEXfd
sd+I75Pa48SOb+s/49cJMNGYKwvo8ML1d55d+GNuaTY1CXZILVxiQgo1UDKQxkdNhCSbklZqfEmq
csHKDLbwpxkoRiB3QKBNmivSGS20zGKi91wK3Vo/ZId+N8lYFi8q+ncfT+PVEZ2Ymmb55OzFWjAW
ErTKx7Tof3ZD8mQIwyb0gMd9bOfqIYBk+F9jmnmRssriyhWU/igepixec2dSPx5u4zVE2Mva2Nc2
4qm1mUuJml6VA2h/j7UDFMxdqUdYLe1mYxygHnSKxyn3Gm+XoFmLg5x5FBmOFrpqfi+caIuvzbbd
oVB3qO1ym9pLbQDXDgAptanJTSY3qs2MaUlc51KEMUganTii3TR5+XjRrloguwsGShaJ9meuRK1G
WDXjvj8W3pPRvYpL5LRXf1+dMn/EkoAsZntCyz0e1lrVHxv/bsKSQGmwsO2mOZhHI4BT/mVhtg/G
yK292meOAqkHO8LbeWVozQ5Dz41RZ3ZfL+FLrx4oA/oVkQor/57NGdWmAf3CuD9aGQ1NXQENEO9k
YynUmDXG/ekj/rLzW+b35OB2fTLALMnIGtJStuu7t3WuPKijJttFiNqPkBnfA/QbnDQtd8zDQxR0
t8JoVI+jSjLT07Vfpda8y4H8Gb6pClZD88Ec2zuARO9ZrK6LXkTDYniMCnSw5dpF3mRoQWG4SmVn
UbTXUuXBd2UnkkpznfvBofe8X4PbyTY8G+461/Ofhkl9tCW6vRk889HKdLInZfkANbmTZVqB/Ihr
rDwXbSN3NLZhMJZ2Z0HXp1dlbBMZP+axDqGUe5vpwzqCRm7TULejkJEizdMhVFL0K0EJnxEIMddW
qIR7yP+TVWX4t0NdfIfk5DHVNNsclE9AFrb1qD3Byv4VcafHoB0O0DzuQqk5ZFLyw4jL3B4L7aFS
YIprq+7djSk/wZog7AqxbhyQPN/SQZZ3dWzt8sD7VELeP7bqsy+3T2ZSlramhFRGvehHqau/KPnd
eRMrYtU1hy4Vvrul8iRH9d3ogV80auWbJhjbhmwIkpBhtRKs4qektRMLRnGbye5LaHgHszQh4Icr
ZcWUPbpyuUWVbONHww+lI5SNZCZSCRLrxgvdauH9dXk06VqXDY02Q4Xoco4eiJQs7ZiU7ujLDQSp
aIvkysLVM4MxTVsYGxQSwOcTupIoOL97anNsEM/yuE1XIi3zO+0m2XJKIREt7Grf0lOab/+s7JyR
/p4+yy+P57nNWSxmREEPqZNPiF5XL6bbfep14wYZsgXN4etj47bTGeHk3mZuILfgXTCsYLrCi1fr
R7Abd6RH9dvWBoyMInoCe+X2Y289ffq5r2Nof5mcNzOOsuRJfWd2xwHuQttwxWcFwjM4hJ60VHrI
iwRuGnX/sc3Le/bc5uz5akIhNNV7uqME11CKbG2JlC3SrlpprD+2dCUhcG5KPt8trWQWrZ8L3bH8
4stO7DsJr0SAgP2NuVfJCfj3frqW/fUfDRdLPZNXYrJz89Pb78TfuoOYdmHBSNPbYFfZIHq23Ubd
pIfAWbS1tJLT4TyxRfYf9Qw4pXgwDGQ/0Dh7NTbFk7cuPxsjTDgr/1P2FZDfurvJl+b56gGZmNzZ
uQjozp+UVldlXaFrjBNyPFhYav9LPngL3uW6EVMiQUf3/MWTkjcdjbf9tJZD8DmGx5lu5FsYQxe6
Iq68hVg0/Aw5SP5cNDwhKKYUo46dxLeNZtUNK1TX7AkcOxp2dAvbzfRWyAkGl9bw6sE4sTxbQj3s
ggIQYc/L/KFBiNL1YeYKvpW67Cyci8ukA2Pk+WyQkWMy571JkFMHriDr3bFaA9X5nXMw7qN9v0YA
apVvl7ojf3OnXLgZiPAnp8YA54+TLO4LtY6q7li8oxRU7ZSXScF6bQBANffys8QF7Gj37g51w37d
7OUV9J+fFsZ8df8Am4R9YGK5m/O7yHAwyUYDgqXd9JvsXgUbBBsYzaA2irJrASQgPUqL0f2S1ZkH
goWx1Kc6FccS3yM5IKLWwtp8KQEIVbSHVg/dblhw6tKS0Znf6SIvzyWl7rhIojf/1rufsB7d0d2n
O8ix8LpOtFl6Wfw/1viv+Z3t3gZuaBcB6skocjDVanRiKCZUW7nJfiX2eG8+9K/ItK2DyE7XIQoj
i1mM6X683GV/fcE0LScuUI3GjsX//QU63EuPAzg0yck3HUwF0poeZEfeuObK+wpPdEkaRVzYYkvT
Pns4pIJQWgll52OCzFhmoPypr6k0rj7eyNM8fjTKWQSkpSVCphGjBIj+TJlxA6z+PxkI/VoQSkG6
AKnU+UQKnRLRiM9xrWUkakmokb+wTVd7/ngk08+cjwQUlIH6FMopNILMvZCgZUkmQ0R29KpoNYaT
RKEFYDC0teCLCgv+x9auBwMno5qFcXRckDtOs+4o7Ly34jV9GfcWEfETVNzQgK/8e+sg38Jzw4ti
BxvJgvWry3ZifRbcoeYq+aGP9RadDtVOkFBcJdsAxGfwqKzFG+Oru3BhLljUZzUJUyhkWfFZxajN
76HK37oSb6uPh3V1y/81qnnyzoo7xc/7vDsGkfLVNRUbjua7kqf/x2auFMa4sE7syOc7skAtGG7r
lJjxYQL8VDZUJ1vUBtfqZkKsLd3E1z3oib2ZB036tir0htWaSizuQV5Pajj7AHaVnnRo5uT9yltG
9kyjOD8Q56OcudCxGpM0b4zud3K5sqXPiQ1b3JO6qbfWo7XACCEvrd3MXZpFKUphwi2hPiHaRf/G
yoMvpoHXRdskh+gbFCit7W17mw5eR97JjveYfkqf0u3SRl36kJnf9KJwVIugwKP5pEgFP96yb19d
NTh+vIuuxlcnizpza9CV5n0tTm4tZgMVwCYQtNURk2uFfuFcXA/9T2zNnE1hlpPEMQdDhUohO2SQ
1ihb2pR23mbp3rt67Z2YmnkWo20gTtDYq0iAbHO1trGMFIVqB8ZPOf4U4ly1pRBjYcnm70ZVjUJV
rgoys1rwAHfCY1dLn3kbLJRVl879HOsGMatm6kMznUOEhkiOTlntxsnvqeJN2Lr9xztk6Y6Yw9wa
yU0b3WDZUF4Zp9jf3cJlvAsd3otOTpVgKvbA6OSu5MVi/PU5tXRDgvAIYPD0/0/CF1/Wa1iGY9In
rr6mA2cfG0A8EmspzXBtv0CmhOKIijIaePlzOwjMZJ4qMsbh0N7K6/6nG6+mdnbjk/GtcUQnpEVW
s93P6Tf/aSlKvDyCMFlPVUEVmkr6Omd+VdX6wqth6z/6QrnTQvPeS9KdlZWb0m8XKoSX04kp2qkt
IhjaTOZJVUOAeiYmA3ik2mu3Jq2V0DYLcNJ/vGWumJmqO4QxU1+KOq9dq42HZo0pN0fXhHMg01ci
Pox+uYXL/JqZqXgEV4iqahev31aqeqRuy/bYIOBdKrUDkN1pst3fHwyJe/pQYXJlULPlCcXwd+G2
Pbrdm+d+UoXDOH752MSVqxXacqhX2Oj0y1nzgnfj5iFqQGZzbH+Mmwlg/62yfUdO7Z40kMPcWURg
ltN2f3uhSJ/JPP0mWkH4vWZjk4qc9x88ssdS/gXgc+WVCPLqCw7rcpkwokuwYGgqRERzRhdUF9y+
QujiGMf9L4+aUdDdqHn18PEcXgbOWIGTAZoCMFPUcs5PcK0lbYDaTXMsYI32RprZgvsqdG3Ru7eC
hRFdtYVA11QtwtnO97cmhXkp0ux5TCvksqI3D7EgS4DGSacg1y9p5l2zRmsCjCjwwkOkOxsZohOl
r0LnexxCeZUGnp0Ue6OECKF5soIF3MO1taKLABoNSBiQnp9tiKIqBc8IlObI3brKBGWl5vs4+PHx
Ul06PM4qLFiKRI1bhbnpfKlyOH0sOVPqY9x9bgrhFVXKW6/q6aBeCsWniOI8eMQS1C6oefKfC47S
vDdrQ2y6mitZhBO5X+UiDZPJTV7/oMFkZVQL/vXKQaYCgj18EkRK1PrOhxaEVToIhVKR3RSggH4x
diQ4j1UHpZu4gduhWEWwQS/G5teW7bdUAep/E+XyLH0MRUfpZ3RaH+notGskWHxVvC+85O3vLxy6
caQCKWbqyjxd1JqGEAbIUh9zgkRPElbxCCjPzF/ktnU+NnVt05+amp4FJxe/kZeBGvhZfSyDb4Ke
OLUU72TtuxVDQqJZC27wqjFuElVCQfSSb6vpQPmYVlQfhwB/W8IB0kOOh863rLlrjQ7zj8d2Zf9P
PIpTX8d0ruebRIrLviOfUB0rA/lf2bW7pt/2RbyyxiVi1Ssjo590qp1wGV82NjURAn4RsuLHVhXs
QMzRqnspatOuxte6WailLtmahfcibcUJOmkMy2sdgZbJ2FLQsNJWBvzehektzOKVPc/QwNBAY3il
nSqFFh1twaRiz5erVn9QYC8Zhte/v1QANGVS3zIdMvN0jFSlol64IedZ0u1CStaWWoHGRdFD+PSx
pcsIVJMk9CInmm263uZe3ksB2vi+XvI4qvfx5o+qSLldKm5dmzUJtitFmiZOmouj9joChtSey6MQ
x3sh8ldqC0NJb24/Hs21vUCrGwEXV9ZlBIheg+dmqVcdXeQJAHKsjX60wwGX68ODLYT7j81d8fPT
RQx+jtidO3l2o4xVDs5gFIsjQfwqEL+hSHSwktEurYrc6sSV9v1jg1cqIppOQzQBIaHhdMmc+6fB
Svqu6KviGCu2oa4VON8nrrLxCT0pnzcR9Gjb7KHZGQsZiiu+gxCAFaQvAgDZ/EGkjHhFXc6LY+29
KZZhx+JLEH3N4yVCpvmMEmgYk5EJvkHz+Xx8XtAXKFP6CJXl4WNRw8IGn64uvg9q6a8qU3n3i2jB
f8y35tzkzH90LinRXhXaVxMCl2I3xjuvXghvfndznAYEcxuzWCqjDNLT0dq+hvtgNxynSkcHi3b6
tNQPdhEJzCzNM41+4xXsICxN7YPCyrdf6Pewk21rD1C2rMXPSyd7RgcExRtaI4YEdRagPQN84uzK
RNmhy72xK14hxVwlnbupy9ZWfEiPIwjRRQg/ktsgvwPQdWv4L4X6C8aMlSB+7XU0vAykiuv3yoBD
sHmK9WSH4tu6iJ405RCD91o4PVOa9XwZzj91dl5Fr6r0euBTY/QLpnmZaIp8yMwXkxfq3BNBtEqb
PWU9AmjJuOi9soo6dvnTHOUGSXI399NN53nK2jUMRPkmkJUvNrGj+MJn/DPiK8D1ALlJQGmGUIMt
a6xXiukHTmGAo0/4Z40sSmrznPoBPgzwG8LgN3llQBlbut2B/is6LlgKUk0D3UKj0aFuqtONY1r7
KjHfI4gCN65B+Bl4buIA8VFgr6Q4BA0nepS5dKPUAsImwNBXCi1AUDor7YNnAk4KtRLNAF/I7kq1
1VcmAitFZ8h3cDOGN4UcZDtElAwoOnvQEaOV30kF0D8RvdtNhEzjJi1CdOXT8Ec6WoFdVtUz2M9d
ZOrlrdlRh3KNgx7kO9WzattV5GwbBEm4qtzBW8uhBAtoSnXQNCrKvBbTksTKryESX0e9hncJETwH
hTnbsyImV9vi5dO1aJXqAx2Yxb71i8Zxm3TbuvGd0OQq+02BOMDSkIWXacvsC23lN6PgAE0t7pHS
5nuFjpqVZvEXLTV7wAIvHuFotLG80pMSUKW3F0wwbqq6nhR77SIwNhMwb2Xk6kGM223dWbcWIkMr
2aJNX3Y9lPFa68UYM98OS8NaZZV445rNV9/Ib6MERXKk9Ry9l1pwmHG8qoEcQEwUbUoitlUruZlt
1Aek64IG86OVrRXFy52GgrgCiMNt1kXTPXeS9Gvwy5fSLF9aUNc7sAL3dVFEKH1q+oHERbenifPN
zfpiVdEHux3VBgWYobMWwugZgh6PyfYn/iOuQKqBeGn2MtCVPiCBJ1W/K5BTd68Ybo11eJ+rewES
Kf2HRxONxfuk3WjiZuGYXzt7p8ZnHglUe+VlA8anxnBpRa/g1n9uipWAeEG71khXJs+1brOx7Y8t
z8s8jJo8nioRC0yRzvyWzHTR79Ik/F/KvmtJblzb8osYQW9eadKb8qqqF0aVqkQCBAEShgZff1fe
mIg5LfUcxby2WmJmEmbvtZeRz4P/PayoPIa/xr3ffrj/PMJuj4A5wI3ZgUeh1ftnARA26zJRto7P
yFu3ufahUxZpbDbWcX8mfHmds9tYFRLqsqulrCKpk7xFfuhfjtI/vykgjxjFT3Ijl/0BrkiYCcCu
1xmfb/aMhn4CFPjvP+XvBQc24D8ecPsA/9GIEbp6EEbX4/Mawj9uMJU3v2ss+8X8Zan+24MA4Hg3
vwVE2ae/Xc10GnCn9WJ8Fi6YHmOF9KRc6F/E7/7yk/25KlHR3N4YHoJ27/fFEXW+Qio3xTcKUpNH
YTAVEF7uIqtK5SbfRMm//IR/kNhuawWYMgo38AChzv+tWOSeiUPm6eGZ2gAiVpFg9BEnrEJEZX31
AZCVNOhZMc4MQa+0e206ccCu3ZERe1J5gXuhcxBs//uL/YP5ik8FZWECQDgEa9D7vWheBLVkmprh
uR/md4e8z5Zs2hTE3mDcJEioS/mDH3yFIJhCEVSR6CWEtLgJ48JVZ3eIKzmHCCk7i+mvHPfb9f/b
3sLnuTnn3nzj/zBzJeHUIE4rFiANOOC0jjsN9THyt80LYlc2MqqLxTb7FNMIyBLvTQRRNWhBTc3/
j2z1/8ly9P9cK0HsYwoP22ekLWCn/3P1hz0k1O4S8eeay8Kb2k0XTBcMEsK8a2ifT5CXr329Aa8z
mLbWehvuPYU4E0aIqZCsXnuPgqgicUGtmKIyaOLtkqi1yAR/awT87hJWGKYr64XfyG/+/+wVsHVx
OqVA4BN0//AW+eeHl6pFNHM36WdnCd7n9BiAGh6P48bvl78QxP78mbBvb9BrCM8q2M7/9qTatgTi
1gi9uLJ7pZuNFfsuIMhNia5d5lV/Wbm/l4+3LwbsBO8EHhVYIb/tp3R0kT5YO/LZ8gipE8kZIYiP
E39cQYFuCN1N67Srk0+euX85o/6Yhf3+5N96lADckhZ5TvK5Pd30F2ExbvtdcyAYZHZPt+AjrxAb
587kzl9+4X8553F04EeEzhdBKr9jpj105Yj6Q0M9RA8heWXsb4EB/u0y/uemux1OgDnwCOQG/H6h
IVi8peDFyefEAcHFi88IW8zyZTbFON7i/w6d4xemh6kp4A+tRwRxZ7kPuvfQD5VqP9Lg0zH31n/l
wxlOQKmKrlnM/9LA/dtCg9oZcEwaIMHid1al185sdXUkn2n9LHVzdJLv1VSOk1SW+H/pR39vgf/3
Xf/Hs3571zxaGpgK4FnKxGcSmdwQiShDd9NOotJgySs/+MvV9EfX+Pszf7sEZedGEydAgYawO4kA
GUhmfO9VWDQm2EYRnq9nnCpwViXO3o66VBqTAB8xqMzfwtrjv2+027b9Y0n831/gdwWvgxgCbinA
IqKaKvItgEpauRCK/vfH/Ova/o/H/FZK6QiJnt7tS6fBUwhSSTL+Dc34ly8CVAiE9Ftu2I1P8s+T
cKIIc4T7A2C8kD8gi37TDubKXW/337/Ivz0Gm/SGSGI29Ac+3oH3w7txxGPsuLGpV/rZsJ3XvxEo
b5/2t9eCMfFNSwTZ3m2m9s9vA9uttUd2K3bqVe/JIdxHW6RoH/4GKCD74V+2AASBGX60EOLSPyY1
aJ2TNfRqCZ0eDGDQRhwknDE2K0GM7Uy7FDCDghYY9imj17RVOoW7xbCsmL34aWUIOZEm2rtd+pXG
8FZNJj9EwB7/OemR7DrlvCO8+9Rn8E9ZjCq9RTpFzFcwjNu71ksOy8r2rXHuGfUe0rDZy6S/OIJ8
xJ3zLGpI7db2LeWwVe2chhRGTd9U6XTXToCOAiQYb6ZWjAhmh0ONcdu4MDXrN/g5X5ZVqANCWp7n
1D3BopQUXodkzi4YXpGq+eqkAXD52Sc5QkXL0YzPDqJPWT2Z99l4B0XGk0XgLcxHbONcV4S5+zaD
4Na8xSpeLvMyX9iKRlGud+Hsw7wQYpo5bPeJnb8BcMGJL8N1tfTXIWi3cOGBTVvWQJg/iXcYsZzj
ACnODnId50P2U4/zm4xAXsFygHB4PruRqhrPg4t+lDwNQ3tS/UC2M00+EY1xgDXJ0yxGoA29+ehh
Pt3ydtnraBkQZKzhcmSRIx148yOVoVdallUj2D97BsoK2nl2Wqbxe55SuJmAUol/pN3oYJ03Wagv
SqXf6eStW98zS4UgY1l5AaeXqImTssdMtKSaI0vAdheaTi+CtOc24Q8IXT4sMQHhPr5P2u5VQ0VE
FvYT4a5b4XR703iHbo6yPYG/TKcXWsCOF4xgrT6DGukxox1e8XcfpoC5RdZoryRegB+6+QLz/sJq
eB4hRHVraP0DXouX0R0fFjgrVZIuuyHz32UE3Yhdnto+fWUqhH/FEiNzIRr5fZBRdpKqvufR9MTV
yjfAdB9o4ni5DNm17fsjgadSYebwAS8EgQ0gUBQ6dY4hbZJdZ+yhSXz8Y+30FA8SMaMTYBzkKqOz
ZjFcf4yVFYRQv4i5WQFRH8YsCEPbImbXLQNpXAA1N6QFYdgl7U330iIuNe8b1OBeHQNiYvIDzC+s
7677FbT+K2Jsr01oHv2FzrnO7LF2ICqTvnOZ63FENDP5pi31t7RNPmLPeWNqvbeU4hOa+i5Z+K9V
87eOhT96dZuHAhiBt9YSv6fZQHdZ1pyg0PpUPmL/hAevL2gWdwSGP2W4qA1N6igHLjLmUAIum8iT
cbHENDrAoSiubK13WEj3WQu/zlRgq4WnMXELekt/VTX4iUH0o5MGxqI40vJh6N/4wnBpZ691pvQe
itnXYXaX3PjBPrhFPrl6+Wm5D3I25nBd2oxlNDb7sUngcbUMwOVct5Aias7Ynyt21PqjiSWIowHk
bnN/hztbbA2zDMgngem9D7vs/uZClTl83PFluUJ2eAcHqntNoh9eCvMgrmXOUgfOVUvcIHIKCFer
7QIpGeIze0jpqBiXKujjE5v8906S0kcHdYhk6Jejzz79cAmwXKNfwK7IxcPSsXmU2roARNOUPZ12
sz91VTCNP7qBfI6JwANA+C2GuVVlkJiviLlIVF88xAAS87BYzMOR9Lrn4fCS9YksZd1cdRA9NsH6
BMrUczN0Zzel2zFdsK5TqAWa4Qie/0PWtwzH6KJyVHs2p5Pb4ZflXbEu6TXyyZ1kfVOE6QjXbQRg
lUz76K9UH+SQ69Ul2ornKWtkHvT2y5Pz9yRSiGVG8WiEO2Mlay/PkvnVjREFU8v1elNw5oIkIq8j
/s04RSxF6rG8W6Tetdq/k/DnOPaLe/N9MkDExxE54Kz7GiS790TgFzyiL2OoPryazVCDMxhvRfWE
rUfOCNW+C5DcrqMpK1uZnOrR/0CA+1FnyDZlafTMBHv1INQqlGqu4GRc0iF+828MxkkHfYHMLZqn
dQ/X6cH8iMm65Kp1txPaPbjZkLsetKG2DZ8Uj3ROW/9Uz+pgF/9dY0/kCI6m5eqBD83Fsc6Q5zfa
MJ9W/xJ64Gjx/gTKxyFqZhjFuIjpgavbkSRxVxheP/cqbktBB4ui0XNzpvtfUSweGRbexrQRmCqN
APKA3IcOiexjs5mpPupg0iXP+P2wQAUyth50YBg/rmBVlXDtOgoFxHEZfnVoAtYo7s5Qe7JrtihR
QSoUAYxKn+O1HjAtR+h1nSixxZXmYw6LDS9w5g1R+mUk7kZHqLGse/4BL8xyRe63TcM1Rwp9B0Go
/oKnw4wZP0se3GTs9hgcgxEHyWfhRrQp5ib5IMr7aG5mcjFxd4xEmzCDubhPl4vkzXMvVBXhAMop
Z8hKxZEeafuAMmQDtg5g9dXZL4F/EO4IVS3Te6ngdp15/Ncy1QBZkTE0JNPT0vFl6+sFr8+hL5k/
PVE6PDMklAI07nneLvoQLN4jcsDhlNwPMG5lcAu5qVpDpyOlAj5WIJxlg0B3A0JvvUYbZ9JgWUXs
JyBac4V2cT113tCV4SiPusMF0DhwRpHYDWXsDEGemhGyZxAEi3gloqxr1VzqQCdbyad1GzkEveDc
qIKNPq3sauV934mKm7WUdIDZ2wqnCDdsijTBH8/yiOP+qcNf93EqNC2ZCmeI9qvoUUoY4pUdErgy
Xx9tmswIFe8PDm7JAHg04i3hr8u7xyyYkYoUDwLvorkb1qiDNxlmkX40pj9G7QUD7MlBpx9TGI91
AUd8Xqvygahz0+LtTlqVkmT9Hi3nVU4LquGuCUrUgndMIWi9ds07Uqn2UdaSd+JkBAGF/hSWcIss
LHIPSn/V633UIjJJzT42ddIUCPTqD+NEZdmbpilimmISobHbKVfNNlrcz6CTAmldwYtO2W7m7mWe
MZNhIZnzkLCHKFpU1XHEuWtd05Mfm3t4UEKPrS9Bx4ZNLzQ58AlkKzCIwhzr6NH6TXhdB4H7QnXO
2VF1voQYhiI58BwlUhQzyorS1jGkwWT6OSbk0aK1yrXlW9rgUmTJOV4s4vHAlsx9J4ZlGwUJxETp
0aPzvplJWY+0BWzTlS4hTgFDw007xyxvWqTqZXONwzoNEGcOu3nE24WVwtHWOOlGjTAsYKot+h7/
ZU3bTUrX08oTzNsp/Py6eJh2YVe3qHX4Hp+KFQsm5NXauhgveKBerRO4BslQCn9KcMsbRGMTcg/2
z6mO2p8jnDtKX9R7I7uL8uf0ZV6b7OiO/Vs9Ni/DnLER1xEWkD9oesyoN2/XASIjiFk79NG5pA7K
O7tsEul6W7h3BRgEaKDWgE49PD0raZo9ZsnwA3SVZ16Lh9GuJ01vFU+cPg7wX1xjBjMUxa9Gx78y
EBiLVGS7sROwzJzDZJPJYCmZ9L0imKfPYBh+emF44x2kQY4ufspD5iDqa56CfJqcB3kzU89IEpwd
aa+rD48734T9XZuG8kWmWp9k4xI4GM7Ok5AN9nct4T4sua26BDaLUMz7G6Eh/844E9s5GLvPVjC2
CZbhpCHaOUDsojE3Q7WtnNStuNbIUF2jHpkToylCibFZIg4phSlWHOOsWPr3mkUb+K1XbaKudTzy
jXX5e2McjEfpoMvQd1khyHqA5x5yqdn6HETR8wirJhuqDFYM0Q+34W8wckFwIFwyzWxmYH6YYAl2
a5lGgaMiOzNnOHjKvjFUa5OD0juXY/BcK3EMZnvvixCbAvlIiFodn+KRfPEUP3YTDw3UVCTL4xX1
nwic6exHEid92iHiZ6ZD1bVTdhIRTQrZDVPZGFPBzKmcM52WypCoaKL+3KaqWuse/gENPSQx8Uvb
ufgplvZOQCqdx7rTp9lNP5TInht83FJl7SnrkHBL6IG40SUbm8MYwRrS+PhZ6E7XWV+KEH4DLXfS
gmX8zQ+npXQdMKuamS6b0fMfwn58jFJydWL+2tbunW0zggPQv/NlALG8X8ExE36ukClPHqlwVH9H
MVDFQEgkm/fPxqf3oqm3KcOOnqjzA9CQk3d83SYBfY9W/AbrEmzSaEYIZYrMjSbaSeWZSg84wZI5
+JFCjZwPvh0rKKGus+/QbbD6e9QgP6lFpTvDgjVsPsSIMaheQWkaEm/r2+5OodIC+OVHpWoSWFEm
Cc9XXH+kHn6gMoPKbmmPgsOJ1QTl4jnlpOEshaE3LpDJf5s0GjJHR89whuBwR2BHZrO7JBIJrE6z
Lk8E9n/gDvdp28vqf61A65RBH+l6lWnDr9nRiGqK+PrgrcN57sxjFPWPJgseFzIcW9rtZYyV7VIo
S1Na773JyfsF/gjG77EmnaHLxwARIMzxkLVH3RMLcWgtmMkSkPkUyO8t999SFyX05F8H2XCQn6IN
Q6mohdoRl3/01CA1SrePgUWm60x/RHNQAO/dxC0/tKl+6HEc5bOMLoiX+BiC7pXAwLKocYWOnj1P
xAd4Cm8M5YNnj1aapB5G06xoucZcRJ8Clh2pcIvUg+xARFXkKZq7xPl0VbJJvPaJe94pm+KdMzpl
lnWbJsEkOYg38AjdtwwuxEQjJ8Ep1tp/a31MeadE58NKP0PUC2vs/ZRBsDNJ82Yn8oGYjbOp210S
qgCzUIasEne5AIt7nhv81FKsh341h9adtgQGHfno44Yb0nmG5fFcw4WXVFGcwYtcR18Bq++Bjya5
O6hKuN394I7bdvKLFiGaujY4+rXz4GjyGaz0nBqkCi/RMWXkO1bOPnL5vtH+e+oODZqf+aCHqL9N
ipC2maw/kaTxCEfVj65dqnrV18DgwHZQBvgG5n5zDEKQW0bBcB0yASTC2QOx36dLX8Zmee8RIYmZ
pIiKKTFeBX+VQx9i1g5/E9wG2dX15gGiQwGbXoreQwT2DbSBGaxZtaNx/OjZZksd8ULR2wuFo7Fl
14mgde/sfTgvNl+URIOfnWLWfsKn91H5aCIymKa0ARzc/Niie2Y8D/vMyY3CGQgT1TYX0F7ksef9
CLzxFXE1cltP9RNzQ1jMpXw6xPN45/f1rslYVyR+HRWSpmftZ7ilGvG6uCmp+hAH5xjQE43pWNh2
DUs4tGYlDOSbgjdJs5Vh3QL3819NyDDGSn9NLjIlQ8zBrfPaLR6M+GGC4AXvJoQhVepklSNlsbi9
KRKR7XE/gB8f8oNjyM5JOdLS+2AXx8v3xNhTaNymgCcJiqZ5x6AMbXp3u3RNOff+Rin319S5dxRn
btSPvNIGpZEEiUQMjilEjVw/68BvD6Vk46xXKmf8AzDv8Jr4mkGQVQisb+nCVxrMSiyQF+FEDy0B
XcS68lsuq90m1n1iSn/H0/wxqPqwrvG5s/RFM/toQnNZYYaV27q9kqgpmyh4dpN+C9ZwqeLo0Pvh
Wc/ROQt5mQq0TXXrbRMBxM8HdyHtKitiwHypuYpu2RDDzjQhb7hDHuY4mXJq3ENq3XOno3ttOrfo
6+yAmI9jH61vAeU716s3o3mY6BWekF9hOuX+2G1bCRUWj9x9hwxT1HsJZkcovq5SmEdUVB8e67fu
YHcx4RsyDoWI+0PN7WYG6xjFpsKQpQ+HKhu8O63mewwcSC4Z39SyRZXInmxAC3DNce6vwyszmH+1
fQN/fb6VNMRRiANcH9vJAJcElQP3peK5HMYzKq3vdI3ygNotGoAiczBZ93I7ASGcSE4RpHGM2b2L
ZA3gAAFBGYzTnyWsLxhJdknX/jAdks6odLaiRe3XW/ky9+6GGaRtRhZI6NA0BHdwt29JutzhyvHz
1WUbNDnw6L6Ft2LzpJUN56gabGQr11N7x7BjH4RL7rZyOAC1bEuWpPdkjpecc6fKiCyGzn3UZtwK
pV8Squ76sd1NsX0fxIwTDeFINQDAPUyFzwr97TEYM3s3tBqxHZ33Fqy45anfSxxUod5ki/tzGknV
Elo23rSPmnbniBqgHyBGb2wrM6S7yPQbOFtt+YQSjkz2h5+RxyDAJY/y6mEOAdfBzXgLZtQeIvRh
Cwjl1bcu/OUcF1EoEUdOWzwBq4Cj0sV2YXMaBJZXms03gEEXrRAMLKgRcJcBeLTA6TpP3PaOjyMs
mV1Y+gRGvbkEBuczplImvIPR8lLQGvmGRkKtGYYgbHFaH4lS7NZKIU14wpQW77oDOp+nMHkvRlM/
tXWalqsa0sKh3n0tksNqM4xh5i2R/I6Dw1wpjak369DPYjBkK3jCowvw7EvE62ZHmZEbIRK0t/ET
W/1fmBDgVCXDA6MkQRGsfzA2HoSwL3XUfbGFNQ9BDf4YwYAeZf767E/uzyEi93JEIwr+/QfRdQcc
zKIxkcOZWQr/M4YTGoI8xP0a7y4bCCyoOf85LFbure8UjDbnhLh4BIkrTed+5zr6XnYt3eu+AcNp
PfkpeU3aKSwSGthTa/xLnapSt8MJ7+W0juocG6+Dl364wf/xLvz1Jyyi2wqu9I+R6u/WdEA6j8bZ
mALxKYxhuHdJMhYY6De3v7YHkHYOB1RfKkSHNXhhMXn8021v/SuocDmF9f8OXAmZr72GlzzRaMiC
5BTx5IlCOwnQ5H7KUpxXzBVgVUFrmI7vbWAOI5J0o2g4Ab39IoE8aLqivIPvMOXYnVjEJh+j8aNr
eL1NHB/wCoUzt6q7LUKLtyjVK3+qt6AlbUPtgocV3RpFEJ/kfkz0mi/OeoKXNsArAdmGl92rtkNo
oUqvfscBTttfKdb8zKPypp/jc/DoTeJBGqU2am2fO0LwDUeNad2oOALPgr1ExDA69PB1UPTbcc0G
GdUesJX6jLSqL+OOl0E1rzjLzqzPvibNUXRO8S+ewVkZFuyXWs/wpqI4X3oUAIKqMzqY9IR7w+bp
ksa5cK0t/ARTQc+nD30Au/hZYMTQREiKDtEGOgqBjHV6NA7wJyeZlmpRgASWtSPbnmcLVNzOHiTE
L6q7U5DA449KtWNuvAllt11aoLVr533wOD4GSXRk2W043Fz8dTqaUd2NU/am+p6WyF4DYi1QKE9e
+5j6zYlGUdUy8qbH4W7Iml+JCDY0G395bQ1Cnw1RhawhEDV1ryTmBqBx5KC6uPmIhQYG5FMLVKJJ
gq6IDSLHI9afvUzsZ+2c6xQk5NkCx7cJBRAQwvC3hS1UN3NQeHoJBEs46Au7KBcDz0pPoVtTLUQW
uD50Mh1nmQJ8Vt59oulLbaH4MHyAjr3WVz9WD0JB3+IpgdZ4VCcc6gkuhwEWY6LbIoJrztt6umMc
2Tp8VFegtpu0iysXTaKe/EPs6x3NUC2jDxLavk8ZDM3mtuFlrWYLfiIpVzltm4W2hR/GVQovtbDj
z6mIMFe2QB/QQa771Em8aiXeY1uvwQ4g+y+eYqw4qe4bF0m1Tk1JASePjb9z52CDN4V+OHTOCAU4
dl4wAV4Lwsr3+AkTvAX+9eSzM16GGpo8p00DGXuo5Fba7gFUI/Amxv4cLvBEInPIK4MAhHIcAJma
MKlzi/CBzTLFHMxYdVY8HYrW9ZBibR/CxXmP0NPmrp1NxUCwrVqvBxocpxheDY+QwYBcijC7WB0D
GJsWMbOIsqTdFV8JfYZQdyIGuweIE4Wyt60rnwdvINXcWzNv59p76JyV4MNKrwjZcNekzR2SbK7j
UN+BOnMPQs7OIbBHHmrnFxIcN6LxPqkevhNbL+Vqp/uJxs/96hzj2qIy7RdI6cHHLdD0ntRA7iC9
dUvgJ9supFgYBGWXB+C8BXBUoVib4HY4OHj/5GrD7pE1AsMxMo4QnHqysM54cR12tYl3IbN9szF/
QgjBNq0xZ0unBZZy/b1v06xYzBAVDsNNoOdPM3qvXYR+nE/yGHWIFmqYPq5A5zI3OXSyOa9TeAla
/VPhJDLr2B3axk+KbAiX22zl7Pr+EaTmspkalQcDQF+WROfIrzfGnXcC6CBeKM7krpveMav6Xufw
V9vH21opXtJZ3tY62w9y6ssu5tfOFQPuYALPoRhgpEs4QVzsiDkYT75i5u5UMn8AM8ep3d8RmSLm
1inmjqMAXQTCFIYYRvBdxD4jA+ZTH01bqqaLRPu0BnHVmelnxLyHQPVh6Tnpng/o9Uz3Jt10Gwv9
s45BMTexPmV2Pc5pi8GYDyR4XIaj7lFYgH+2j1MuQUCGgZ6ynw5Kw2Cm2B5xIWZ+rDuFHIwl/ook
9IqQ+VP450Jr8h4Km+YJwjlKxOkVwA/f5qXGrh6u4LrsAKedgFO/0huHDVEnQw6v/W3k6Y8ZBXA4
DBi7BskrXchLvCybRelqzMwl8ecTR1jxxnXTswVX3tGI26CRXd+yibvvtB31Dnb6BE2Dnk+Ix5Ao
t+lkc4HcmbLT65dHsLCWtFnzflSv2jF3QQ/HRuoGZe1hV/JVFSaRLzhiRc4COYPRvJahHtBiMi8p
TUY/1wneCbH72hlgDARKx3wdzSkO1r5qLEMiOakwn60Im6tWQpwSJgfX6n2a1M913V8m1+7Tbr1E
dX2qY8Slsw7B9L0ZD5k3YsyFRl1MS5ubgD9oIbzcw44XHTGF6n1TJcF0ux6XLUqlBwWXhdvQdQA4
eZ08f9s32cEDGFr7ZtmtojugxDqytYWJsm0BNrnuGaSxLWCyS2RCW0C98xY3EjOW5KLWMMfo6l2n
oorVfEij5d1ExwwR6AXBbqetOiROevGj4WwFWKJTgFgurOXLsBJMZuDrKOAZgPUwfEQe9padIeFr
xYJbb1k3Hs8eAyUc5IfEGDBJ8zxPUuETLA9yHs9+hwtncLdayZOtmwufErKxvvglO9BSXNHv3Ww6
eh6FI1kMVHUttTO/kAwYcmLc4xCKC4rD45ryt54uJUfwK5DDakqaY6TEoTXBflqWb3cWB5jCblal
DzNUlAhJ+onZZpPbMd61ET3M1N8RZ6WYJ7kILUnXTz4tJ9NO26TmC15WExSuBFydDqKEiQ4KB6t/
+il98HDQyAZWaZAYxGzYilV2SGyqK766x/6GeoXsRTZqnwbqNVsz4F5u5a4Y5LhAZG0SLhXsmavW
kCOR4seyOklBFH2Dpus4KfJLJu2L8X1k5vJuJymOmmGMrzZKT0tQV06GUKZ2UIfJCYG/qXmjXIWb
J97j4tuOC0o0D4ht3rveF86B0+C0V5Wuh2w1W1IHnwMK0TVJnvxBfDkk/Bjc5RhKTOFnV+Kkcepb
DJsAe2O5LC3e4uLZ99baD15Hr4PbPXU1XzcOd7YWauxichi66PCYzfQShvNBDivgwniHudHOVe0G
Y/OH1Z1/LAIEvoQfe9s/KXgsQxosdkLSjZXyFHeZj/lh8DVMMVKsp+ZIbYtX0bGKeB7JsxCVrURq
MUDc7TyzT64SXbCefoVgBjjwSkUG+Pq1oMXJRgCafJwqDn1VIbx2h80NpSRGEaFBz82BRNcKpAX3
EZZxlU7JJl7YBr4NWzRA6cF14L0cg3w3J8uj2yXAgVZE7Ziu3eBNPHuLRUVAO0QYkXQPpe7RbdLN
YoMv7YKuEUG7wPzle3EQ+RDdpB29hdl3N21NFH/2I/aDbNsnkKNOPYHYvGnMKWvDU6jggBE29x5c
MbcN8mcWia5dIL1qiOJCNwNqpPVpYgYg6CS28eqcmprdM+Z9gYJ8YVP6Oiz1YzfGJ5upnaf8auXu
3YQcKtQX5HVM1G4R/YtJ/aNV7g5GH/ciC+FIFttrcgObagUTW5T4PYBdyKAqZNeUg/DuZTpc6zE2
eS06DJ+7W9K3P74DSDqzzH8NDM4tPS2Hbpr2zszuphqdPGa3W56GGNHDYioOdi1nWzedf8CMahvJ
5R6RJv9D2nksx41Ea/qJEAFvtkBZkkVfJMUNQqQkeO/x9POhJya6COES0Xe2LbWyMpHmmN9c0Sm7
8rCqFUfvEHE47K4ODqGWIQYYkMD3rvdQ5em57MF5pJaBg0fru45RwXAQCwqXZUM+5GcUQDtS3F4R
95oXgDZvmuRGcaEBaIWwlXNoMKPUVHbY6/QErWpTpCKdCh2uQNU9G6V1ShTagZlEpkEdqMMcyEYT
dZ9qzf1QswETk3aYa3abmLgHCM+Q3LWijFJyGThdET0pYnry+CfUUNr09K1D648xkvvq0jGi35uK
/f1Edm6i5rZok3fByl6A4p28bAq5o2gXmcl11VV2S6nb780bTStEmErnWohPavzuRt21mNLijgpy
TyzVaml4IF3Z13FyVffulSnkR5AEx2igzy3/cdVwI/bKbZ0MV2peb/NW2Sadf8Zr6zkHYqmJ7tHC
Y6IgpwBLEB0Erb0pNPnG9PRH02zp9hpQkHSesyT/08sVBSRQFxUAazXo7dHTtkND2Gf4jtAg29jq
+xEctqeHj0M2vMUhDYaUN92pRKR+NY2kj4joMHQB+I9gk8TBNSu21XkntLHbirlLaUje5gbEJ993
73X8VBGGAI+P/FSbPKS6fwOecB82w7YuMpLrn0L1bClw/5XhPS7iu7wd977r1U7lt06IYQYN3jMc
EVrd9zlDpFWDnY4v7wpRPxV1/8NVMURPzFsdJpgXVE+jR4jXTL2bBHPmJjlWbf8geYGLLBwCLrRP
/Eg8il7pbYCWYBVnJse+ovJs1MTDEngQed/pfkBTARN1762pRGL1s0ZzrQB0oCQpMnaikxXRi2x5
v9QEz2SBTkeZHIq62WUg4jaRF28Ltz1PmKVWUba63p4VxHArbsdhrHeG1W50M48cAQQg98Ku6t19
lhLV+OUTTd69oaU73Ro2eA2cpDqiQhjcNRaZr6hMQMKNUPtnuGg3slbv6zbDccBjR+s3Vq2RkBR7
axD3yCzvZAK1kie9tNytBX0LA69tg9q5p0UPYAidsQlttyJY0IDpp+HPvI4dKiU7LXvqpfgqirWb
oKW+STVekptXChGbxkg2pSa90Fmz7MIACNO3uGMCQSpdoiXUgqh/xzh9EdQG41Mg4a0h0q8MTIfM
ANCbvCulp1DrnxOaNjIVmU7kX809ykrprqjTG/A/T/LQ/nEztq5WvQKmuFfiWy+1Pl31p0a23ol8
Sl9P3pU6uMl4s7VR3yapQLsPDRi6qWNZ3feDMeyiJnmlCwFO8rXqPxWN7rBR2il9uzKSOnvkLQKg
JRF5ik5dUj7qdQeWmOOVAcQT775p+tso8o8Cr2Q6dDdi6TomlcvRiF+TQTvCjdmGYemkovXQxNZ0
81Iv5Bx2NemZAUBIoM1hVeFRwMu7rprnMvptGdJpKDC2z/vrzCRCEIBH+sPtOPY/aVJRFk2cRnkv
SwBRGg+my943a+WOpb9Ox+Aoaf6NEob30RTi+wDqlZpYjXBLjtr7QSidYqhJNtudSF8BkqXdEQ/Z
caMD1aLu5Sev01te5a7jq8Bjepm6BS5yUqg/aGK9zyXtKWjALI2V8exysdpZWGxq3Tpqrrx1R+XV
91MwYeFBjk0fCAnZ5dDdBWCExk76Y6nkymH3W2z868qjOdmPu7GOkVZXlX3JjUsChpUOT4/WUpyT
8rsBKKPZqMDoqg+O96aBMamSLtqG1qMr1UsvMu1bOryA6QXyiS47VAIuPx43s9+596NQ3isUpUrD
uC4a6Qh956UVguupKmzHbfGnLPy91lUfshYcssq8TcTsMFT9NTiUndVYz3HCVRRnB7POd5qb7CVK
zY0UOrqUbWWhA0sl8rLH/ZGQ/KV3yfsCQP9KoEK3KdJzS64UekBLaDnCLiudSA5u+e0G5kADBgzh
cC2HgMXUTPYPUkEjvjQGoOgQ35HPswd/JAOTaK32Pc3MhtuTRDQdeSGi0ilz8cpLIYoiokIJw9f4
a0H6AEv1lOj6Bp7UVWBo98ic7LFNuFFocipDecgL6wRhlkpKXb0D+LLAsJwKoT9iynvNS3doa/+P
5MKI9V2aauqNFBaHRK6O6Nu+8zi/+n33aiQDKAvVBxejtE+jXn5mkM09D7nLybdS1Z6IL8++ldym
clZvkE94QC7YketAtI2kMbZt3l4FenNtDCXpmFz/ZmXPscq7VI/FK3+PdygpP1Pa7ttmhHZLN1nq
6XG1Q/VSZtXPIAKIFYIShzZR7tVO/2wk4xjkhGzyCE5YTKAU5ZL5aRkJ6RqNWi+DX9jK1lG3KGqb
Wv3elCAEJ84rPS+q41H6QzMkKFvg9Bv3rRXbh1z3DdsiNrCp4dAwz/uTqT+bkt/bZtGdCMpQw8uz
gyWMu6Qfye0wIOuMIsF3VCaPzABCGDVt/X7AtDV+Fls6tbkf+Y6e0cRJpGu347mIpKfc76+rajwI
Ku4FIV0UyYz2bT788nz6sZqAS1w9XIUSAmqWdCX5dWNbfmvHeX9VB8IfTfbuC1/44JG+6ZvwFPfJ
a6qIZwkoF/jTo6GnW0MCvNNY10LUDhuvNl8VIZKdsOl2AnYNnGXvLfBTkd5rvvOS4jZLCe2aLj+k
ysBjUsBuD9OfJly2wmh/JP7UevcVVAxiIOae8pZD3UyGcJuq7lWLw0RVRDdFTRuErjaNJjqsmDeY
m0jQTi1wbrWkPFFNLVk673L0o+B6bisBMNoYPqdJ99wB4vXgCE2AgGPjAyFk27/5GOYqhfCryUZv
q+qEhjG28MDUspdMDTsHmkULbkP7YeXJoyYWm6JrNmoLmNcTj6rW3Caw+Eclfh6GpN80nnstjj0J
cQ8EM+/y0I7y6JG+Et3OLutswQ2OOA/cElT9iX313aBJoxfEJX2VFMBO08yRhgyZwv7NUOIflkcv
o07LHTyup77I/7SxMNDljvZphw9t19RHowrxcC2nerBrsP7heB/V5u1g0UrRfFAVMNtuKaadlBgc
rq64IBQi84CRr0MrrMKJTPsRKDUphmvedXl/aAUqghlgFR4xwc9O3mhscks9tGrwiSsEtXkdELHs
/qBc51PeVsABqzrh+wh20BwaulaZRmxHL9sBWcu7XeqF3Xr8Qg+ssFNCQiMJOCi5Bcpc2Qy59pJl
BRkXxyCnICi13V7zE6gD7fDDLSeHpZTQqdjlWjVsFDpzRkr0Tmxa2rpbOvXQf6TFeOyt4Fhhs4U0
yB1F+hsclDZI9xxdwK71SObbNFepEr9Sivl0FdqpYhIcihQPLl2Z6l/cINaBlupJiJpTrgpsRctA
OAAwXaY4Oe6kntjtBVO7twTrqicWIIcxH5O0VG2jF9pjFSBlZYQgIjm3si0AAt0bJrz1YSqtgIGz
sopW6kjV0VVcB67cZ0+PFmgJiVI//jDBgZF4ocojRpPiN4DVjPJ30xl3Ue2+6NwDitHsxMG9j4UW
KG5Ln6pXVQ6BYlqYEogYhzfwgdI85Xb0IGPifRva2HfAdMj1d6PznyKpBjcpqT+agIZmIhI6BlKx
Q7nybLWi4ODrnmzhljCW5T5HyCBJRv0eVd4pa7QtDwmuUJlY2+Mg7MsgfEkSf5u0A39t1OB4CDvw
iXSmxf6UqES3hLnqfTeCtBasKj7hKhfdFhYYrsrr7/mZ91rePHog4x0lQvAwLVzrGKVwmt3O64+W
GKPQBQF5H4a0Stu2jnZy497kUywITOqzqoyjItXJxg20J3Cd3iZP6UE19F1j5QlczlVWikjBNEgB
UNiVqI9xZCQyA5Xr3UQ/lgd2DKR9TQQRJNU+CIGgi/o+9+NTJRk9t8VwhG8Kgab+I4hElvQo731C
C+os4rhTqNinmXaM1fqX0sfnRKpvBLlrHVU2Pxpd3JHZ0squpo6qixSvEPg/Rt+8jYmxWgycaNsd
cCxE8MfDkEAbyzs9Isgy/B/42x4UN/0ZydkvNiM41zo9FX76mEV0OOqBF12NBvy36RKEPhlra1qP
/Oyftd4/u65+DeUqs4UYKXGx476MrtOiOVpKdNZQ7t8Q0qtbDHgdWVCUq4hq9xZY5F3iIj4kmOMx
qNG990doxggJGTR7m+sycLdNrUB0bG/GlsakLz362SijKgU2pbXkDzGUt8hNKfyPFEUoWtip7ulA
MtoncJJAczx3k8bqo9GTlOBd9Jpo8jU9ZjvP62PtF28FxSEKQ8+GlF/pImDgTMcSIo3l6xC0jicL
T2oT3EiN+mENwcmPurc4rU6pQFoaRoSUIudK8boNOX66/+8sMsMwFEWfZH4QNfpK7wqqJlfRRyzP
tE6f4ft95LJSEFdWa8KjS3S1y4EmRugFtd8VCq9U6OSeZZU7lig7fR+pqH0/G+lvMje+LSa91UmG
T9LnameDSXQXdlGJAkVwW9/QNVJt9Udt11v3rbofDom4MuICR5QBDV2FtQbZYS5x1biRa2pxXJ69
UvupBsWh85VfRh8c9Dp+aZNshSa6tIqmxmVjkLvAE5+RkZFYkfEcZ36xQR/1Nke0fE2FbHEI5CzQ
mZj0M+dMfa9Kk0ShMn8eS0hxka2bxzLpVzQzFqRCoPhdjDLRNC+2g1RJbouWTYEBRnkcRvu5Ok2N
T3KDo7wzXn6S/z150/1hr4laqQs8Q4TCVAP6saog/zBbwxqFksGXJQjdkB5ps+rtBs8rYdv5+aul
ZcXOy8S9lMePPlDhfZcIj7RMHkS1rfdC3SDwabGnxvyn2+UT8EYjB8G0yp9wVEXWHq0yFqiGDlda
lL51qg46aoLnFRHJSTx8KG1LryOh/GSO4xlRudskMQ84NwAkhEroJ/6D16ORosbqWRfMYJP5ZggC
XnlIoVrQCKS/G8llf82bhQuW9VIBV7rOW4FI2u/DFQ66vHCgFKSQkQpGo0tk5339TqOe6fiAWjkH
qts2j8YrHPQHSm/FST0mV9nJ2ioPkJQP1kv+wB3bQA36TSN3zaNyiTB++TuUiaV/uV88WfFCScjP
5cbd6y/hBmoCcP78l/mbDjSy8DV+HhPm9Bm1m7va3ALDZf/IK5TwpX375XfM7ksw0JErBV5x1mzz
oZft0gUObRu7cKfeG+8uu/nW3EFweFj3R1zSLLn4FMrsBo1HTHE9xczPkvqZxNdlxxOu/xyicrty
iS5QpL/McUb5zXS1IQ9hrXHBEbbF7SQPbG0pHsP0/MxvQaXu1qSz1oacXQfuIHhpkbGsQkGg8jGK
ayI9f+nBQyxGXYOyHoYamsRL9HUDQW3tYqQI87N45V5Vp8Qhe7yaDJu93Zqc/tJkdDzUgaiIKGXN
34QSTDaBRJqfdSAABS3xbOX2XBtg2ikXh6FNjDFQaZqeveFQ1cmulMUVcvkSGVvRQRGraNagezEX
yNFaA/u/xs3Y5y1O3sCmo2sk7D7i696RHE7ZU460bI3WXLdd44IvTI+WOw84WkAgs+Y6KJ7eu0Uv
9+mZsJmK+aEkDVjZ4guiHqoMsxDlHxFpJW22xUUr0DC4BjIQH7Wddk3h3db22b1/VawsJMbxfIwZ
gZ4pcHXy0jDkfDeEqEv0SiUmZ8Ifwjih/J2rwc8mSIRt2lovkKyeE1Mik0BT7Y7OCdFtTaNLHjRz
YrRPxNdCe/C8Dn616B7473dDM1xJEjY6lWqiH2cW1U7t/NEGqgLAX4VyMaqgPHMxG22yka0eWx9t
AcA+UQCSAo5B9qCCgjIGg78LzOwQ9dnoREPYb7PULHdUUw4NEiC34LjUTQljeZfowEMrtvV9W/Vw
1YeOtk8g8HJRhL7u+hQZnwbBJjUzcti9xnhQkR+zc0kiYzKeEXpuCbl1/3GQNaR8w/Scdknyaviy
cJRdQdjIfVsjjRTkWyVWhp1P8fNqSDAxC3iwtx3KPdz31SM8qA8JFJkTFlQWk1AoNtUA0EebqldU
i0dniCXtVhsk+dYXFKCyRFFHFXqqU5jyRxHQsHE7X3QKPQZFZUqvXge8MpQoZWtiWN2MIQxz8miS
pDK1ClRe2xfPAlidjVYPcEyMDuiVXBdSv1da9Noglb14vfRkZC72UiDO5FJEj9PVz0Mp9IemSVGm
ESXzpjbimuhwzPFNI/UYYvcOOQF1BwdI2AxB8xSNOW2x4gMaKyBGuKeOlbTWoS7NZqsNPgAUOeLw
hZF8kFKga66Frp6Yjn94+9Nd5hq/InrtveFhpQOnxW4npq9ndeZWjuPhTqJbao+NFWyDRMtsNM1q
vkMiOgHkYRsq9HsfdGSGRkP3RsulDeRlSvV67F21Lv41hvhq5OkdqSbywcKbOhKstVnVbIhL4M3E
bXySBFHdAJvFwFCdKvFmCoEvjh74/6+8QBTgaqo43hqwXcxEfxWUYGt2ypVohSd2YkeoUwOglLbF
n9oD4mDRXb+iEI68USiXu6TpvG0qtcIVVWU602Ze7xOYRDTOPPWli5J32ZcHaGWjuk+B8d41JetS
CHKzKc0hAuggeA7Gduy1UY6vRoNenhUN4Fg1Ad09y/jQhFE/6qVJ23NKUSwclimMmVupHJDuhDxh
1/1UR4j0WwBd0f77S2kh8EY3UpZlUSc4/Usii1BcRxTRR10Nz1WVhsRAgAN5d+3uWwjpQMaIikyy
PmkaT7/j4vXQDAOApD5lzFiAbbnbQXTb7XXgjMCR97h67P6r4z1vr8k1S+dAnGTj5FnQ5A2Vpmai
T0CRt07c3EbgkdL88fvlW3g1TEmkvSRpyKEg1PR1WinOX6NXBCiMudrdWCh/XCAyK2u3MoY2i0JH
yi5NUvEqgjq3jSIDn/Hw/SwWXovLWWizpRLC0JSo3GbnYaJgAq2CNe6md2AD783AfOdJu/9+wMUp
4Y0u88wjPjbfDaj+VkobMKXMM69jJd+hl/rn+yHkhcgVP+p/x5jFKwINsiFNmJS6z25polxhsrzt
9lNk6W2NQ7gTHOuk7dUdfOWr6khbo7b7fX3qDv+L0MyUZd2wRBTlUbGdbRKpzYtC7qLsjEOWpr5D
r1rZIUuB0+UI80QlhmfSSn2WnQ34OFR6HmOetUmFshDwWCyO4JSiTXcoH8LreCtslOP3a72Q3NJc
AJFJvqZTkZiFuZP6ppq5YXaOk5yStQkgVb1TkHIpp261Z4w7MQ3WjAgWoqkvg04/6uJGIcCFqjPV
4GqkDYWCAhfvFSg5Wd7kWgGbkQaVCXPUARm79XK13nw/6eVFv5j17LNC7QQXKzNrWhvP6c2wJTS4
1Z3oKrwDeLAx9umt9EInP9+vlbWWEsKLuSNA+nXuQy6K4DX8jMRU2tHWs2VH/DmcM4zDqk2/pagJ
xeUAy2wtS5P5h2dx5ZeBZzeFmGpqL5dsZVqHuzq34417b22tB30HMio/myvjLd0T/24sS5x+zsU3
jpV4DMS6js4dZfdofCNOWvmKC+/flwnNYnLMIy1tyJPs3CqfZX0UNGmbIdj6/VZZHgQHUsRaeQL1
2fmI81q0RnmIzml8NvoPkPTgLlfugLUxZsdB9wSfHjZXQOZ3J5Rb99B7D6LcraQW/8PW+3cus13v
d1qmZ9NlRneUzogj1rsd2GZSdnZ8mGxS29rTgpD5T6G9uvEXbxqUTY1/jCywA/+6IfwmkamdkaVV
uVP8yY/eAUHpvfeQEj/sms/4pbiRHH0XX3WSE318/xUXpDLR2lV0xsYkGDHI6RNc7MbQM9PcLFVS
RN/rN2VvnociBbsGfJgGEDyefPjplZi+w2H2VHLITtBe86x4zs0a/Zde3/s9KIMym9BpdbvtAhnp
JSm8xq13ElG7zhpksIZSg4Ur3IM4f9UFKMHhmK84CS0dK8QFNXxxZXwY5g+SoYYJaEXSITKZo9rE
W1OQV4T1FveJSiZNtqsp2l/mvzy/g5oPSkKttd9sgmybXCmv9YexJRbfKFsYTRZp1n93U5zCPiog
k6AbGvFUD79+JPpUadOMbnyWH/Kjj8FZdP6ERPRc79eLY4tPAKYWFqV42LviXKculxqvr3QOnX4S
OQuVjfxbuBGcz9HRrpRTvVVwvfUfXGf8r7Yn/0zzYuTpE1/sRVQ9sgBHN0YGBilK70o1USppZokj
3D1/5QJbOnaX85wt6hBHMI38ODt7QnYMhcbOfY05fSJxsK+gLkbaSkSxJBOJUrKGDwSSq3/ba3ht
DaYzFqNzvwOzZivVvnxyNxHenynoc7vododgsyY7uFSv+zLq7L0hgfVaXRvgxDuYY942p/oAdG0z
3GR3/kpTZXWGs5cnTtUmaTPCh8mIc+A+OdL38O+oCmG9ie0mcRvv68OaK/fquLOdk7Sx4cY147rv
iPn+QswIVftgF5yLDYie5+EJIapMtFczwKV4/PKLzvaQGddmaYR80fgIaBaMOM1RB5QPiJ+7case
aEFsjGfvyf/vGe6XbzrLA0BwxUUC7fWchfXBS8Rj7Urg19beeGnaG/PQSCORNtEbAHhvzr6n7mtB
51F9wOp34C5QNoXj79LrAVMsQNhr52PpCkf6XsUEg/LeXzZcjenredho2Tl4oTXhVPspnyk2wsN0
50wGXPLj96/f4uejLCsS5qNBYv4Vw2iNlisGgHB1vOrMel8U2mMdKK+BHzx/P9Ti3C6GmoUycH+F
Ii2Jbr0ogOMITQrU5PdDrM1mFsUYqYdWl+fD3urB0PXWU6aYD5Su7tLR/PH9UMsb49/pWLNgPVY0
5Hd6Lz03KEWAiTymO2+LIKe7HTYahY/VIGll/eaOCEJc4Dg97cSBW4xW4M981x8+eyfCv3RTOsLx
/3vE2b1ZxPEIFYMpak++jHtqs5+EDewCsWh9h4yHva7durysWIhTLlUNiazz6wsodwZsR8+Lzsqd
6GAOvU9OggNV1vGvk91aK3Cpx28SxPy/0eYfsdGiwYgqZNLrHdKQsq0d3PvpooaBiIYbtvKr9+X0
+/+6TwzuEgW4vaRbs/llZlPqUWHBwkroKVp9zVr6imcPY5VzKoqzVAzPUh6YdtSD9QNELFKGnpQi
I/WQAoA6UtjmZqi1Ox9OCrBI5bks/RvoFKq9ssWnsPt//q3Y5339FmUzWiH6bunZP+ZHyHlX7qE4
hiSh6+uyuLkJCP4Rx5YscbYsYtwbpdAKyVmFn6/pz8ApVyazuPD/jiDNJpOKIYsqyOQYV/HxpNK5
696jB0B6R+td21umg67kgXzDeYC4uTL29G/PFxJhcoSK8Vg09bnvpgkqUFLCIjy7mfWAJ8DEXFac
1qIPIxshYmGjWNBLKW8EBe0SyFMrgd7S6hK0G5OePuYf89W1cG5oUpnVNZRya1q1XWo/vp/i0urq
nFlTMWQyg3lLFOWYEg1QyODeeFBgzhj5MfcxtaXV0MqvAUw8NV3JWafI4u9F/XfI2XsieebYan6Z
Ah4mZlSeApgLsbbmNLu4dBI9N003dBnXlK9nIGugfgtSkJ1DzULZ4KjKq9WXxYlcDDH9hIugPx2b
TBcMvk56o9GtUh2kgrfuprZVnhVEl2+T++RHuV9z+lobdvrzi2HRDCt9KN/JuUAny7aK2BmhOSNw
uhJirK3gLFKjVV4UfUNOg39ZZwNvVOxUWbNUXnr59Ys1nMUxmgonFlXk9JwpMT0nLKIdQ29+ch5+
Vao/bL7f7dLinAydhq9MNxbgz9e1Q0DfcPOMRmy7U3bWbji798VvcwPEcMvLCN/tQ11ZxcUAXyf3
lXDz0sGlzWokvREj+qbHIUmM6LTHAnKeYx69Y35dbEZnikZx8VhrOS/O82JQ+es8PaMTfKFtg3MN
U7CP6LUZa/Oa/om/jjEilSZdetyw5z1t3wPiDKKWeV3lNNCLffC7RB3XhgazFQ+ofX3/6ZZ2/XQD
asBfZG7k2XlO9FDxskBNzvR3bIUmJWIjCIa59vfDLC2cQZmEl8yajNlnX8sCKR3BREvOXIYBcpid
n/5vJjLtBdmanKP/qdRcHF8PDYkWkHRyHtLmMY7yvVyN951lrmz1hYlYCvZbMgELWfu8iZR5YgxQ
GG6Nmkr7pu8R/VuNM9bGmO0yNTVdVovTBCwBdQF6zk53in4LL+ZTtxH+ZJvoqQ9XPtDCPvgyr9k+
aAzEQmE0BGcN9exAuoG5JECf/n4XrA0yTfziG+le3qBczi6Q+iel/QVyG/rI90MsXHz4iWDoTfJm
AuWczaNKyjqgEx+fC110Yumz1aRDH/6J3bX9thQrWwzBqgF8InidJnsxmdiFQF6jwMhX6rbVbYrV
a217zyBLiAiFjXT//cQWx6O3hiM1ZqXIfc+O0AieWecyT87gB6bwM9y5v2ib9w/aFWK553S/Vgle
+lq4DXGUTI4V+i5fJ5giv69V7PazrkOxzYVd4fbbqsz+e9xiWRJhEvVFUfnrwkvlwVPQWkJ2CR5g
JKsYNn9klXz8fvmWzhTMgQm3DID5L0uP3MBMQsmi5Gxq/r06ps+W3z18P8TSk2RN8GEmwkf6y/ks
7w1FEqIRFjQ9WFqStLAh0NrJvthATyCksPPesUJ7rci2tOenC5xyMDAobHW+fqixSxqpUFJ2YhRd
x0n5G3HxcxM3SDl3wVrwvriQlq5IhoQVoTjfFeUQSkbUZdGZGjQBIKmokW7+80LSYVUoOMuKxMs+
r9yrYYmai6pPb3v0M3+WKDKBSn0Ufkr7futfqx8YU60E7H9v9mlI6umcaPlvazfsaoeWWglrqP4R
lJ9D82ZFL99Pa3kIjq46dZDxkfv6mbzEcK2y6b1zmP2IgtrWglP536+/aRr/jjFtlctLiehk1HK4
jGMIoVuExNNtGmhkKJSufKS/Nx0jYaWt4qlm/V2ai5oYaSlku86KTKClB8EHFKBTYBUHnR2y/X7p
/t50Xweb5TZlHUdCo6p0SN3+s8nDd2AAa7j5xc9zMaHZdYdBTVAnsRGdffSYTKXBhSzeVm6+cktM
P/VrfMdU8PsBvDoloPMHqhjdJINhEZ7lwQkrF7JVB0BQNawreUj3/JlvA6V1vl+/6bd/N+i0vhfb
opdwf1YrmUEx8Mx37SE4Akfar9WPFvfExdxmO7xPBbdB8yI84+jw1KfaTQvEzA4rfTOJ634/pcUt
cTHWbKerUfZPJBaeVWPY4whkF1g1fD/E4o64GGKW1UQRvARcR6KzKg3XaRncc3xfoQ/9Z3u/Cf/P
NYfQkEm/cjYMmqB16QU+JT6qXGH92tYw68tnvV1rnktL3+dypPkxMq00aqdtAAt/K90kt/kOK2sn
e3OPYD1vMEv5rD7Ex+9XcWnvGSCOwWyDiqOs/nXvGRWctCILWcV9cEBM5DBhw1EiW2nFTqs03+KX
w8z2A0KHteK3FW8GQg8Y+LKErq1VtaPQXE7w2Pl+Vgsp7/TV/p3W7KvlotsNgBentZRwx9ihV7sB
0PsB0dFxUUZ2xMMaeHtpP14OOft8wyj5oyjF0bnMwYcbjyAxtk3UrVzsSxfU5SizezAZR5Cb4hid
4U/bonzKwwENlke/irYZuut+sV1Zyb+rgV9Wcg7r8gYzjpKaYyYnArYBEbq0g6Jc54H8LOOeR/a6
E8L+RRXRG2l9+fl/MfxU9AbgOJUj5wHNiPqKnzVK+A8c37tWDpOHORISh7UC09LpAxOqKLyWugic
8OtBELNM9lzPDM9tccoiJBbAEdfvObCSlRnJC0cBZ02oGCaENmX+xFCTNH3QPuFZehqcqRHjb7wT
dPDtBEBd64osbUoCNQkPR063ps/SEpVsq6tcU3iOAGI4mlq9tWl2gHi5hmFauvCRghFFKo8Q6Obw
uwELdMQbo/BswklufgituHLdLx5pywQrgu8rMfw8QKuzLldLjesxvnH3yZbeQ+jIz/Hr1G4Bbrcv
sTlfw9ctboqLMWfXFvJIOEIpDbuvemvgpyNC+6SVKf5I5UorfvFDXYw0u7AyKag6uaJgVqJcoQ0v
qtvbEuoIK5tv+t7ze3gC3fCY4forzpMRSx78prGo7bc73MLIUgsyOhtDVapXfbh2dyxudXIu1UIa
Q6YC+fVMITyLt6XHVu/RiSUpxiGpdKq3fivfTASktRv4H+TVX7Oz6HtrEE+ofs8WcVQ91OJUlUXk
BUWkf1PjtYyPHJKgtxPD8mScqxvzMP7OMYTnKdAcpHa0nHv08P06L37Nix8yewtCvwn1jOodpRQf
S4PXTMCIbVhZ3sXNeTHIbHXRsmlH+ifE+IJxjMTudhRVxHy04LXvcVX8fkaL0Yn172hzl1IEhFQh
xKSLtR22qWwru2jr75D1Dj+Qr+HyEo4FdMR9tVIyWogcJBFEL3ezzpM5ryTHcVCMSsa4ZuVuhJQS
djCJMKJL3iJeomtr85zu+dkeYjwqBXTfRMBjs1VtVSE1FVT7zvln/TZt2v7gf+g/1I21Nw/Z3SqI
YuGMXI437/T5YaPUpsz8PKrIu+Kx2ReO/GO4Gyx7OiPBuBJALBBbdWQdwBACbJoobvND4gpiXCG6
eG67/kqU+/tata5rv5M3VUsBU1ZA8JoBipgZ4lxFPfxQm/yuHjFZaUE6DjTWZQNBeGT/XbmgaBK2
1wOApW0nWGjIZsMu9phKPbnFfL8FFw6VJMpQcg04+4hdzV5oFXpTppp8GbPXj1IB2KRFd6jUVwL+
pZ3OOIYERUS04LfPdgCGVuwAKYrO+RvK1j/pcNnBQ+IILxM8qdughHpC+2DtpV7AEvBd/h12TrFo
2mYQ1CacyipI4um2jz3a9v9iqWuwrIf/jmtmPACkKnx0SrLzknySSknulWZwbtxXV/jVJyuM4cXP
dfHvz+5ARGJJar2WO7B4yL0Mu0G8OpWf3++Jpajgyyz++lhuY6QWL3T1Z9z4TnXOPwJHp56X/oNB
QkJrZVryQkB8OeI/f36RrUejULvFEJBavI1v9U2+8++Ms/db1h0BRE236W6aZ0xQt+l+2E/Kf8fv
Z7zAKZm+G9ADSdYoWc5bUJ6KSa+Pw915RFFEVfC5R8BFwOcqdGo0znNZBU2nID2FsvptmyDWI1fo
HGOt8CZGwlk0R/Qjp5OrtjooWHSEbdFsrqIUk4DMR1glzdBKjMMeWxdPwM+zRPGulHm5PSlYWcyF
qJG5TGBmaolIrc6OtGalUCcbjT3v3gTJo6+tXedrA0x/fvGxKL1GKDUSluroTpaudCgwvvz+g/yT
Af31YlxMYjoIF2PAL8VSb8z5IHmLPaPRI76U9J9FIzyTveyDho6u4kM9TT0h3ChKdcwsJLNQrfGU
8GXgFrO7tjmMiXCjZwjLVLn3f0g7s924kaVbPxEBzsMtyZokWbLkkmX3DeGR8zzz6c9HN87eJRZR
3N0/+qIvBDgqk5mRMaxY6zGcJGeU65cSimBEnH6kCg1Ahg5R+2i7j0IlCXu98g4Qfhz7iDJvECne
hh+UV/duHhaYe52SscwdJjmCq9cbaafOAx6pk7nhnfkRyCRwTVSjXDJd6Lg0Nz8YgJAUqIYc61dZ
HGuQKbGzFdytRDt4ZAtyIBoRMnPs73e5rtBts0otfE1qa2SKMn0axBB6rxJJj2Zwb3/T1TeAABJq
cR3c+NVMXZQoQ9RYfYgzZngUQYvXlBF9p3OGHZqL92h4VTo6MDbKrofbptd2HfESVVXnXukVqJIH
0KrVmHWGmXIam/KUUe2+bWLVhUlEN/PrxjzIkumE2ohVhxmrMz6hz/GAzv1dDQHBgQB5N+69B0RI
T+oDfKG9nXb78F/AYUGqX9hf3EpNb1Duikrh3KLYKaj3TE8xubtVA1qL5IDlAf6Hy4Upg8XT0LdW
mwqeEID+H3f6N+Oo3ecHlKV3wdET5mFP5/a2rn45WAMgYiJHZSDz/Qktx6JRTNDUr13oxtF3sag2
PM1KC4t9u7CwSEdz9GaY1CV7m7kJulPkmghC/ERb04X0D5Q/Gmdw1TVbZueXeungLs0url6ayohD
FCwsOE177866r1+tN39XvWmPcGM4cLM/I5w7Y6e3ZjTnf/mW5UUM4aH8jGROG7+Gs0heG81yfcrj
wIMx+sIuVoWNcGI+ErfsLY5M5/WiWvXkbQKTixN8eGqTPGrZZwk/no2JLWdfy3IrIl/zbBfba8wB
x8X7Mfij5YFV4P1AH8CuJRF6vckDD59/rNV+I3xY3VFOERAJuNqodb03Fk9DjOCaF72KhfI1LYkX
9PBZFdDjQB8LmuLNSuzq4bkwKL83OMaBVXsShY3Jdzt3cAGtfi0+RV8A/LsTSHHjDsHK8RTdec5W
bXs1pKan/J/FLsKLIuwMUMiE1PVu2su7eCfVjvLSOTVMOfi2/O1fOIALcwu3Vslq3dYWCYrgoa8S
MwxaVO5tE1ufb+ljELurwabHr62QNvep5H1WpdjcRV5JcB1Ej4gcD7vbJlfd2sWqFk5HiWsPThLi
+ElRf6c+ytXq2P7z+XIsXBiZ131xBzStSyOooiOmwRh2CX8GfrnlxVZKX+9MLHwJaoh1P87QLSWm
GIVoxml6VNC7O6HjcNhKrlYdycV6Fo5ElJBvCVNcZssRCGE7bTxAO7jt9GctlicvHI5hslFC3Lhp
y0qCHzH3H7ckJhn6HMSkdi+fMkiSygyBp2fGP/9vB+PPINPFN5MH3MYgEFuPrXw3lN7Rk/UNf7we
qZCbygz/M4S7rMZIEH/UU86axmfzOX3JwBoIu+gt2MM3eBT+mpyJeAzKSxfFvNMm7OpPDnz1HvzX
/HJLRb/tgaX00Wu5M+mPGfeI2z0h54xwMPH5ybqjeeUK7rSBJlo9PRdmF05abVUxFUIhpCmn7esD
7Cl7nVrQVqi5+vBcmFm45sLSC08baXlYVhYdrdLclajB7EV4L8fEOt92I7NnurWVC188tSOMR0MT
gXklaC5OcS/ZufB828jKMCSXzgT5wvA5ZDtLUgewz4kRNgLP23P2IDx1D4qrfZ81q3edYxygtWw+
1/N4GY2WYisRXMGAYZzBYArrGhCCZYGqLcIQ2aTIp7g+U0fpwGLm3o7KNLJ5pDx6vL3YVcd8YW7+
+8X9GyC+NxU46V/FPHhuawh1aI7cNvHngC+/GtxhkC7CSQWAafHVxBb5u44ojBfUvENXh+nHft+e
krstcMIKzx1EnDNqHdgFfejlTfe9QJ3klrxnntWdxR99GxQdo/0q7zZCFI52INB0ig/DoftGvLCj
hr+VY67e97kEp0MOA1Z6mWSaNGDMoGK5CVPdwhtyFCBzeqLOg+JE84jN3ruP0Ws9jset+t/a17w0
vXie0swr+4lpmVfJbxHmegzTjYHrzcUt3iR0NC1/QvoSkfkqt0kmvlg0CvYW/LM7LwCKRjYW2hQF
mS7p1S+thCKGhxyzHOt3YaaVThmY4jGfogk5SmHvd+VGxrYS3DBnREuUczbDABcHulTiKTFa0kJP
9u9gnLUYRi2HeytBxyzZ8hSzc1uc7HfGZn91cXvGQqnKypuN/TXDARH0+WWeBup32rdqE3qzWk+4
+LrmIsYXQSXCCRWAh3mmYDeHHzO0I8UuXOE8YvNkeHAQTpvTxGvVSq6UalkMacI7ulimrzQR7Ny8
YBxqsaCap6BqUdh98wF6Y0QsP6jeV63dghKvHmbgt7TTIb+hePR+c5lCqTyhqYQzAnuqjbLmZ2GI
Thu+ac0Ic6cqo/2k+FeD7/Q4stjzGQifC+YJOsNM4LW/rJeZ9LY8STHaFptgztVLBOWDacK+ICN5
uXiaI3FQS1GEeoIJ213gwCl2LJ2OuMBzpUeVIWL5SHOgftPc26td9Y/M/tH4UPW5d7P4kAai2MC3
iuIVIb/RiT9bR/mg3qm76digFmNXu+QRSgfBVp8gyT7JD82rtfnirAUMkDTNrVXqU1fQhSHoSqtI
5/Fp1M4LwVYySLTkl7LR97dXu5q5XVpaugJYeuF6LBnDmaf9+9a400rxSaCAG/XWnYrGTg3ptZlF
8U5A7HeWEX1s8mrDIa2dsMtfsdjzMquVSZjBNl0lPeS69N2s0/Ptla5GuJc2FulVGTdj10mMws9V
qv4wneHjqw/SWTmq35AVcmvmqYfQqT/KkMyi4p5tUsyuuF3p8hcsLiujGUhrz3w6Wqe5llmfshwJ
ErRZUbmrrK0i1ro1psbn3oUMNOW9a0iTrA1UxpGgRKN5W7fqndBWn8Dknj1kg4ou34ilV78hnNEz
NgX1lyUmoM146kWLkZDZEko809ZsxvpZnSEvjADDsLpsyCTemACgY9Q5e2AcTuZGogjgqJX796jB
FqHr6onhuTANVZyJnJf2oj4wenka5wEU8zl5iL/Fn73Y/jPz6juCI7wmj7llh+f0Z+PMjFv/JlKZ
gZA0x2kkS8svqGhDaqh5xgRgp9sZ1MNg2Q+3b8V8sRaP80wf+x8Ti8wEuaSm7aHzfA30X4avoTj2
FJZbJ3HFm9FHkBAB4vWVrWUV3LDSuFHh4nxVckgupp+5Iu8n8a8RUePbq1lJzPHbzAnjNOcZvMWR
z6WYdrufMC7cqJ+UJEXUWN1BX4sQW9neRx3AooI5iw2rKxcNMJsqmXO7HOjq4lqb0iiXfaAnr3ml
oFvbvRld+IJ+8R5QU8R3UzciqrVzSVsS5vS5MUkStIgv29A3hlTiXHh/oQcpyncQvTYQOu5gOH+s
dk29NzSUqWxIbZFtMX4T8xx8d/OhXPmsRJAWDQZeKvMK8oamqW7mw4xv2PtHOC+lI2rF0HvSjT22
H+Jj4s4UZf1efvI9G/0SJ0ZW6LWI7z3JQXZhe3R1dWMYS2SMD4oekH+LJCofUZQwERV8FQ/E3XST
lONJgyz7l/dRgCtNOCBIGu2En9bP9m2bqG3lLsGUMUModVLTK7oqz5vaQBsARQX94JYwloawp2bb
xParATVxEQcO+uQrfJ4sl0kWhUP4SiHhRSoL5K9G7ZPcjUiYyuZvzVd/GOb4ZOh1gFBdT73SS+/L
SPl9+7Kt+Ht64//9GfPxuIzrc60Y9S6lt6VB7pL+juKNoGANcvDOwuJi6SLCvKlHcFu5A9KTn2U0
mu3wrvs+R2G0ev3/Adq2tapFdijmUdXlITaTDs3p9q+pVJ3b+7Z2TC6Tr8Uhhe3fL6SefEhF2eVQ
khs5fj18g8/p/2ho8YGom5hRNBQYsnpX6qHqSJFM26ocrhVj3uV3i68Ej242ZmjOn3uneihOyPlQ
jqne0Gd12p/yJvr7T7Vz8WS9s7f4QkhTNmi4zft3SKDGd+oP3XFGVvYQnmyClddijnfWFr5WSIsx
ihNWF35GsvJYHyDlUO3MnnYmtBBbL/7WZi7Bf4gyo5sNO+sZLP2X5FSdlCOtx9l5DYjEssDNSsx8
3G5s5zLP8ls9jVUUiblk2Tn8lr6kd9FeMmASHXaFSMV+0+KK/9IkiL7IxXX9etZaztE+Z/QwptYb
nRV3OsJczWHxiaFgbTvcvm1roJE5jaRGydQ1SLxFTGD2TTFUKdMCDRIXtvDFfxwemPs4NofkQ+FO
+5C3qtjHd5ILF7Kwa/e16z35HyEfN3g774Rn2Y33Ymrf/lkr9ILgHRSNChhzuhpEse+9pz4mwWRU
Xsjj2VIVaR9FJzhrT/5Lcxq4QZDW7prfPxCic4Y78wGZ791M1vtjPIVPWxXBFT9LVKaBXKd6YVwL
F/h4catDJ+Sc/ahCO/z8Z6zWRUS896GTTXbwyD5vfZfrUI3SkwplH/Aq5sCWWfYoMGSdir519mXr
R6R5J7FlHEBp7qS6+JlJ1X08bcVpK119UiHCQiDLUFpay7JxCovWOAieweUad0a6bz4hLM1t7t3s
xaezcR/s/O2B5fmAvb9gBtUE+AJlDXK7Kw6UQYZnpZt04yzHKlixMY3tDpU1yL7vSwXZJbGWH41C
LBxT8HtkFMuXKm2Mjbf0+tF5/yMWThOCQQu6GQPKtfGvsPurG7y9KKS724d6pfiGlXn8AWgGg1zL
alTsc7hMEbkBJFSe9d8coAOiBDvrIPxV2F+Tnfx9Lr7dNroC03tvdLG0YVBRwygk49zQ9o4cYgU3
PgLs3Gmf9EPytfw1E0UFT83d3MOa7pCYhK7lTdlFz1uULfNbcPWludPkinMavAw/Kz+VK88fjXNY
/bSEH71/J5VfJ1mxC2Vy/ExzUiq+G6ufX9dbNud45iIKm7paK6eRLR8ok4kcrR+MtLkgDMNn4ZGa
zW469Pvy4wSeqmEWS3H6U/XBOiH5BXPMVsa8esrIk5l3mAewlwmrbsahLyv8mEYJfaCMwXNch4cO
ZQH39rJXr7J8YWmRtxqe0iNF1Bvn5AE5C4VbPKNCdTf8ULvGXfUixa7+P7zP61/4vwtcxG5tHo5I
pnXGuZg+VVPk1sYbOu52rfqOKWWn0pDRRNjoNm9t6uILo4remn7NUqsq3/sCo+0j4spJd9zY0j8u
9+ooIdCmU06GY205oejnBVIOfWWdq6L197LfR66PDPLnFklnp06K4kOGMMchytXp5KmoPCSl2twh
CO85Q+jBv13UNG/ibnJ7Eb3KPDf6HXjkF12tQYQyTAChWe6onvCh8WvVbdo0cSrG+B0ZUT931AcJ
oceCeZLQPyq9cUp6y8398UczBt9zK7wzRvMU69QgkzrRUXbN0aWX912guZ4PJDmVP/qxCTxXPOlG
/YDqSY+quiKeW0vwXKXWTmo1PahRdhfGTUMFt/9YsjwbLZBipykJnARpLdtNP3YubOO2oKfdB9nv
3lrPCx8nqZoOUxfkzxA/KnC/0mRAJl7wmG9BwkPgOckty/Vz82Ql+c9WjHRbnsx6VycoViqzEm8o
2LT4fNebgqNsWCfJCA6haT1NkkcZ0JDMGY30wVRSJOTRnRggy6x1EYCnNKROlSg/4j757mfmvkaO
iyv/YsXa6xhNb36S3flqc1Snyu0MpGkV874d+m9SMn5sNOtHrWa7yoOrKmh62xCyuwa912pM91Zm
3YPde1KFZA9keZ/IykkvywOKTx/DKqjugbVX+0EaqLMVWrRPjXx4GNQKumUFfUyx0yDblaX0sVba
ERHKvoX8PakQrheS8KSGsf7RrArloz6YE9qFWv8WWCZiGwoa6fd6Kuw1vToLQx46eRt9Rab9dQiq
4ChMUeTUqdIjBb+F61m9TRoFL1GywOIvsbZIFXt+MRTWOU45g1mG3snYMo4hTv3Ww3TdEeJhMqjT
UIiS9Cs2qCivE7lWIutcenpzUFpjci0v/VDm9WjXIl3VKSOf9RKjfLT8mYCt9g9VWjIjFif912Tq
VQdQ13AveeVhMpCtNEMaLZo+dTsmsL+IQ99svCZrm0M5iQkyRSFCX3K5SH0MJDgczbNpxOcwyhCo
kb1vXplvzRiuGjJgKNKIFQDfLrKqsJsQiwhT8xzpia23nhM3yCBvZVMbVpagkrQSmnCYapbTd1T/
9J9lGzzIjbdFz3xdMzBm6RFT1aHxm8W/3r/BZp4qsZRbxjkehpPiVfd+lGwVv6+LbQabRYgOnRns
HEsbo1AgVT6/ApOcvSBxyj0rPvhF39h1qH6+/RSs7dulrUXhoBhU1DpCbOW990Uam0c5Et56cTzd
NrOSyb9f0xzbXMQuXd2aooCq87lAUpW+90NSB65Xd3ca4q6oATzDxHRAaLeHQUZ0J83Y6FisrhMF
sLkpA+x+WS5O4lDzurAlXGm0k9B6R0UYmWE097fXufrp5nRXneEd1rJcG5cDjHoZUZGafRJmQevG
t3vph5hKG1HRhqElvtVqSTPjgejEHBA0EslyjMgdMuXrGOUbplZKrXy7/y7KWKTVmdCnlZrMUQlq
idZ9iFIT3KR/ea6xw6O69L9ded84umiLbuymaGpvnJ61wBf8wuxfSSKv+sNtotU5rxPJXCY+ZL62
a8z22HdE20023vemtpFBrW4usT2VdxXgzNJlMWgypkGTcVhgfISpYod9G70sNCA38CPrluZG4Szy
fNWAnoWV9FwNWVnNpwuCFwPpQidgcqewqq//4mxq/7U1/5aLK1iYUqnQZzbOWfygyj0jSfp+5GD6
6J/dtrTmJJkmJCuinY9w7sLlB+jt6VFm6mep7U+ZMj1GTbnx4q4dCQQYyT/nR+yKiiwPOr1ICN7P
BqrIccAD2zyGgfTBi14y8/Pt5az5Dh09GApYPJQ8mO83jm5XoIwCH8kk0LMSVAQl1AfQr7xtZnXX
LszMf7/4PlLeZJqoYKYvfVc1X7rg3zwsBNk69TGaV1cktOpUVrC6YQHRrtJRi/bRq5vBlgPBRrV7
o3W1crRV5uFpW0GmZjIR8345iO1FYQhB2FkazQdP017LuDtaUvwCFGJ3e+dWEIo8lhe2FkebMEYM
kmA0zuJzu+sre6Z5idzUKaHhPlmO+BSfPBsqiMAOXrdwpSuf7Z3txcumSuVQhplonPVMeIHu5q2U
q43DvlIqZn2KCC3Yn+rdMpI1R9UURK3h6g7KX4XZH/oaqUa1tABQvISIm6M0TAuqQVOcIrJqnntT
OsSlvnFCVwp5qk65B+k1qpm03d5/0kKQBCFQ8IsKCvERmnpe+0H04QCIRldt3lpj4witXDzs0WhD
a5VkdUmsoMh13KZaRNBAvbZrPmVWTTaSbKxq9kaLXBiJNziLKR1r1hXkSauDQZFwhvhF4vGa7qVQ
vtRZbkeQYQiBeiiy71n+evvIrm0ldWruxsymeJUwaIk4GaXla+dRT1A5VgzJjs0kdIwiuOsLw400
7Tk1N6t2K25TEzlHkgpxLUyHiy/YZkEj5H2onduK8uTOfxnU3UBCuJsbOcxFf1HGJy1/HN0Zgb1V
MtoyvrilPuL1AZTn2tnSv+sA5cogtCOIFnPdt4N/kxHMJWAcD5LS4hVPRl2byDyqqXauhNG2gq+p
x/xytDU//6fOtTg9c+r35xWikLLsqUhDZvq9MO8opeXQjiUI4Zyqc1BcnEv7nd3YIkTfn3PZ5tWA
mi7YDfJhekUTw719pFZwxQbJHCBPnlzaDMuwpc50MzISTz2H2SfOnuy0SYcw5adh2jF+fIrkkziN
J1+EQvO25RVXT8cFgj9ThwbyKrhuw84SSVjUM1w4tlVlTjGyXJ+0t+h8acPYyikio5+/KekRPmH+
+8UzORRJWqdNoZ77oXCN+KsgaQ7EiXbjUzH7pww8QEto8MP6jdgR0MulFkHj04CXs5DGd/1Baj8G
xtYEzXLrZgMKOzfDLdE6WPIiyGmIKplMg9+HJtHxqYPZlomQqaq4eSj/wyTob2N0YjgfM+xxsXWj
WZmUz03YOtXkpDT9sdbLvaw3G0POS9/2txkDRi2mbflGCyczpKLZ150ewARv3suaeEgTSMm8JDzI
ReQMQxyiI1xstdmW7/AfqwYIFbYT4NGyIu8XyZgOHotLYiW2a1n8WofGl9sHffkg/W2DAT+g+yJn
fRHYhnVeKHEWhCAo9YY6HfBBq0je4kLf4qFZnvI/lnjyZPSk+VBLHFXemVZg1FnwigLkqVW7bDcp
ymny/aNv5R9TL9xiZbqKMZYWF+GnoE591Qa5dbY+VSeIzz7UyJrHTjXa40Pxl7ebfv7zveTAMwLx
x3csoVQdWgHihHzKK7j4H01o/RYtqolyBSb+tqG140iHQiP1oXBzhV2yJiEPa3kC5lEi7JG0tmB+
Nwoavvo3T1L3rSFtGFw7ibBI4Axpe9N9XJx//mCFVTII56hW7o1heEinLdLTtYM4ByzM41DdBPb5
3gnqUeVH0jQK5zL7GVTqqfXgp8i2pEpWregwjyn4J8S6FgvRmoLqlgTlQuJ962vN8bsvvrwVfq0e
PLZEoS0JOwxP9vu19FWlQQ7KhM/QjZE9Dcb3XowLp5L7u1YbEaaGlE/Ph71ah7/SxPoVefkj13BX
VvVWVrnmjS9/yuIOxMOUFHnd+69SJp9y7ZOatne+xuz5j9tHcn3NM12YZADru2LgAyyBK0F8GmCL
f/QGZziF9O/mSQnah33MTMwWhG91aShC68QIIgjGhe+XMygxfK8Xzhm9hji8kzr4J8qHrul3t9e2
YoiYlqgdngeaw0vSbssP1aBpReEsDvGuQkpUTRu7jRnYKrfyonVTpJfzRWNRC3dcJqMSlAU3e+qo
rteBIjqeH0EzbErnrh26jchj5Tqwsv+YW5IJDQwwSJrFFpqJfJ+oldO0yNLmzeH2Bl5ls3jid3YW
9TatMZOo07AzPamHfueLjpHb0kN/yA/SY/bZ+CDuC+hNfkolVBlbQfrVMMbSuvz+OtZJnA35GPtg
51GT8G3NY3b4jpmMQ3iakTs9/CSm7WtO/ZQ+bY34rvjqd0tf+IIgHPs6VfFroWWdJqN1jFh1JuWT
0jAfNT7J08ZF3PqkiwufalmcCSNbrQQQ9UBe7sGEjH6fe/uTrpiBYptEjyMC//HyNS+SrJflGOBV
591xcOyqTrjlG7XELSOLtQxV1TZDZglnA+xJORzzGGCs+u32Sq668RwPlkJWbpjUw64IbKKuavoM
YOMfz5V3rqzanms53U7da3f9g/E5exbv/dq5bXblpmPVohIwI6iu6NH9EBy0EvMSKaV2pL16RMne
McBzjS+3DV2BAP9e338sLalZIbjtGugcBCAm3kGF7jDYix+VwzxNZrmbklTzVb7MHpfWFlc98Cxf
aHycZV+gIDN0r5YRIWOkPwC1jOy2qj8HYfgoNuW+zYfSKUppC14xn4qrX6CQNs6vLw/R4l3wNdPv
/ISXqOkPQfs6IDF9e0dXj+UsrqsxgkqGOP/9Il9rhyaI4tKAl0arKdxbu0k6KsNWX279u12YmU/Q
hZkmSDQtb1TM3I131Wke8FY+zO2JmQF2i5VmzUlSr+c6837r8Gwt/FQeCu3kKzjJYS9YNul+QP3E
3wVPgqP9NTjIBPxoGUWcmyHbWmKzB776ZKQ5IKzo216l26mAtAOTj8SXp/RRcYfjdNAOM+w+dhnf
2rh5a6GKRZKGDh+aQ6x0cUBk32xFvc+F8xAK1DO84nGQldBu+2ZHl+QuGrS7uuzPOO5dm0u1XUj5
C5KBka36W7Osq17g4qfMr8e7bxxaMgUF4zzGb015pyGLq5WPsrJ1ZFfvBG4aYBMTy1dSw0HMYFJs
NoQwbTLakyFIdiv8U1mdP1efwpQFtS9jTsvCURUKmpInISzCIa3Cp1AQ/s3FY/hbZ6py5hpbfDjo
XKW47ViFLHwcpS+a9iXNtsoXazuF7jmtcGgWeRQW96AFyygEDcXvvPk+9b+S4ftt57F60Qgm52oW
qJir3guqdYPkZZNHZT86V7WbP86BkH8XMw3WlY7FtNvDeJrxsm7wumF77Z7hURi9YTDsWg2GfkKQ
QSTqcc90qA2+zkMu8xSaZDp6Z8f7reBnzVPOlHeoJFAUuqqbhKXWt/1sr61yp/QrJ+r4/xajydol
AplKWYuZfOmqTqLXWl8qpaXxlH41wt6WrN72si9TILsb+7e+nv9amg/PxXWlcF9YCXCxs2ZD2NLS
MzuWA/ybGmxB3e9gcGW3jdEN2vLOqys0weKYs2YLjAPv7RqmV0mK13tnS9i3ZUry+LVlWGGL3Hz1
7F+YWXgjMF4o5gWyd1aH7j5rplcY/863t3DNBO0asMSMf5nUmN+vJJ1KZAHLlGemje9NJX4wB/Vw
28T1R6KhI4NV4G4B5L0KTYFGDVMLAb2ZHjJvsuGWtqdNVfPrhcxtI5luDo+IiPt8v5AgCZO4a7jG
pvAm8q8L0CDcXseaBVbBfxxr8BfzOi8OG7L0wdS0pnZOMsuWqaWOk3G8bWJtq+Zk3YDKYr6hC2eX
dVpTh1GgntXuJQq/ZsW9tFnFXHlugY5cGJnXebGOpos8z5oSFeA6PPZu+Ny8wf7oznFM/KTz4Lm3
F7VukOcBDmCKjVeliEBp1R5Ip3lGwniAYUV4q3XH2lF17GxKPhDmbjLQrW4kLytvBmMIV7N75iCW
BAeleoaj2Za9X6LyWZP8jcBlxQg9SoOWOTUy84qUTQjagIJHrpx91Xf9mfm9+pGWW+rgsy95H4ux
ddAuoqEES83V9Uk9ufCHxqCPVz56serGEAdY6V0JjSVL3N/+VitnXJqfI/hc0DuCQ/T92SjMaJpM
udbO0ai5PnWBMtsAIF/Nh3AAMEGldH6Drrtm4JU06FEH69zAZd+cZg7L8Jfumk+Sozndh3AvbhYc
5l+92EJedxTe6EnMIgSLHKhjViNJ5Egn4xrcWt+j0HIISSj13DYA8D8J252yNZOwCpGP8xJCwL5w
R2GclPkY8NWaL4OruDGv0geKVNyy6TXcW6etQurKh5tZjP6/vSVaK5vqLBJGTzxrw7Cf8vSUpC+3
j8ZV848PRz4+49tmRPc1ZilneBdWEvGc1z+T/k4Zhl0nP8SjSpj0LHvWXgsHBGKmjSN5/da+M7vE
XWZTqqdBrYvnnubn2H031M4O81NZPd9e39oOQjhAYZFYkzhz8aZ7NaIbPmTo516q+6PpNYFN9THb
6FytWTFRlUNPDFHXKy6Ovo8yYqN6Ohc0BoTBestq/fM/Xsg8dzVzr0E7clXt9kOYwIJeUM6RUtGK
EMsvvMtbVDFrp+GdlXmhF6+I1NRARQNNOQPlbh0/Ld+MPjcZOyrAmJfdjzxH7nosjb1WSTArh0a8
4UhWvO+7HzD//eIHwBjW1WChxzMKT4cyNKlIhf5XQZhOt7dzvqkL58Fph7mEFIG28LIE7MWJP9RB
o/wpR9WHmAmYmeF/a4RtbTkzU57By7/SQ5KrURSmyRgB4Ei2rn5qh0+pMG2EMCt3CSgBqrQopXGH
l2e8b+Q06eV0PEMN6cqB5Jjx9z6LXA1Zp9u7tvbo01ykqU0TUwY9t7hOqj/GsWmmIj4XJTtqF51o
e4o9E/kyWmvLbwjcbZi8vltQ3ADGkMCBmwBQFidC9TK9NTteluQhfDTvAJzs9Y/6z9AR975T/BXu
8++3LV5/MyCcxiyNCiTCvMriPaH0TW8ylXPaPgRJ7o7SY55tCaZdgWPB+gL7MKD0Ro8Sl7N4SuS4
C0juR+UMYEj64r9oe5XthBfqo/Vi7Oh6PIuSPe7FB4ZQqdeLdvP1ny/z4gcsC5a9VMhJp5smy0Qx
3JI+FgqhY6xuOOCVAhsLBVkC2MUAQbCEDklSO2iZ1JqggGciPmia7lLe6XEvu/98ZHTeVW1m9oCO
BeDbsjhSppWsDYCcz5LRHv1J+tzp+QGIuGvokZsY9b4Xp43ofqWyPa+OMReYpmUEMRdxiCWHodjU
2JSf1d9xCnynMe5grfst7ptHZI/l2uELpk9beeSqYbgVKKmrdFqvWPqKqg3NRC/1P7OqTBPI3/TJ
KZ68k3dk0iq323OSHMLNKGjtQl6YXT7dRumncZ400jkzTqn6HBAf3D6ZK40sXmydzIJoldLh8siM
PcKcsUBkN9MPzrX08BdYY8azofqcdupxlo1DkvENiamttObal+La2FOKAHPPYGlaFRsyqYiIa1C8
g17C4qVNji6DZyi3grsVZ/re1vxbLt46s0PZRimJgWYGcSVAAgr+MBjownN+Vr4Fu6060ZWIALfj
3eIW3tsSY6vyG2K94GTA0BYfwx2TeFlhWz/Ew8wHLdjSUf8ofM4fhl0kOumP+lPh9KKtvmx84etA
ev4l8y5TtKK3vMhI0JCtPCNh6eNzA2VChs6mRTOIAriyG49oL7xuGFxx6u8MLgIbockEbSoUDQaK
fje5kq2oR2GHUI6bn6sX2YanwdhtpSgrN4W2OREh4G/KZst0oVXzImxVbTqjm/dSx+q9kRXu7YVt
mFhmCP2UWnlV1eJZjYtHJigfVLRyb5tYO6ckdRJoCjy4eMWlD3Qjlhq5U8/yQdqDLzvMExz6p546
HMqNTr/xYqx8qplNiw6JCivZVXc+yXTcuK4D1OsTOwU5l1fnKgudf7EqYF9gaWcFl6tuCGXA1OxC
AuphH4YzW+EBJoVdY0fjrvic7YqDkG2EMmsLA9LOqUc4+Zo/eVIZeY4igsEAf6JYXLbqp1xtMWlt
WFm6ZyHXslBqiKAH5Zcato7X3PnxlpTLlpHFm9f1gtk2hjyep6D6HHXFj0Lo7lIv3YjSV043sIn/
7Nif2OLCQ+q9F3UjY63n0ND2FsRQyrBxDFb8PUN5MjEDgibXmMNglNop96vxXJbBizlo93GCCKoo
a4Byx43vv+Z/SQJmxDjRwjUM0IxFz4saDoD5gaLZ3Gz0mUc3Jds7Zy6EOMcWkpH8g+Don9LQFvf5
PjuEb5l/nLakydeiMmpBJCUaJARc6sUHnOpAi6tBH3hilb36a+r2JtqDUBA45VP+P3CuzkXt9/kW
bVwL6Thjlra9wq0jCSwKXjJSZqj2guIWDx3IJUas0+f4V/RmvEJFlnwzfucuCBnHON++61dgax4+
wD4aGQTqMfReF8G2V6kiwVIMukdjgjlC2SENddvosscOwrGwjXdqch9OpeOloiuUoVOqjKKHkium
3Z0ffRfKwq0q0e2YNRal6FGJ+8dW2/woK6/i5c9cEtPqgK0IQKa/AwIzsSE4d4t74zk4Vk712tv/
4n16Z29xCNo61ENSK/FcQpAQTZ8nc2uI94ruY955RlIBKVNdn9l13sc4RZOXRR7G4rnbN6cEIp8u
sDXRLj/MJOCzfk+U7ITItj5u9Z9XLrbJLCMAbGLVa4xXNPYZEAV1PNNstrX2TavCD2L41Su8DR+1
4gpn6kwyDkqR5HOLFVaNGEVZn4/nWngz9cdU+d1pn26f37UXeEaFEo4CJmcGa3F+E0VvxzwssQG2
Sgps4/tM/p2epF3c0lAM91snY/W7IRXKrBfBy/WcSdfFoEsKvf0TmxYf5VdJcAJqZz+LnXXIdm1j
J4zwD3ThNk2v3YJL04v+WKfKQzk2mJ5DNdWpnczax4eZmg/kGBrpzLdvBFErn5D5HcrjkDPTzlrm
4pBxZ22Y4Zzi+Kg2nhPpaLV9u/0NV54yZOxpMs3Fk3ki6/1FgAe/K3olaM5CAzxVsmt9033I1z72
0sQyo7f0iAnwROzPxtMcp/l3jd3v89Pf+I7NzzQ7h/cenYoWs436PKM/457eL4gk0PdC1WzPg5q6
hfpQJ6ktTfdT8TkYA7vwXpPkWSp+M+KxkXBf7yS1d5D0EMjMQunLfFuupLwYFAyXuuYUsAHbrYIq
3u3PtZKDzqiVGTQyZ4FXYGw90SAcjoTmLHu7EOqRXXPWjoH7/0i7ruXIkST5K2vzjj1ocXa7D1Cl
qKtINvsFRtVIqIRI6K8/T64YFoAr7MzZ2phtG7sZQCIzMoSHe+Q0P9h7mdvlKQDBdOpx7Mzq2s43
JC5nFBOAFQJNECA052srqQkm5TQcAc5CRaijHCQJFOUw7pLt+BggEa7t9aM395lnZi3OVvEt3ALM
K4pTfvJYDiaJ8J5CnbBgvyrl+fLirtmZ3DvMjAyjF9P2NHaKK4FEsbfKTal/gOzhTxgCBoQ3XVHj
nbaIRqGVpV5XqtNAfkjJrza/F4S7oF+p/i99LQtC5ShwAe0+K4oKLESU1arVyaL5vi6yG3NUDuNg
/mGcJh/6Q8sdo9E4ctNLIGwKXRaGsTzJMUg7g24/JvRIQ3Nl2GehlQc7JtI8zo6Kquvk64x6Jhdm
MVYn9d74MV7xkQ4Z2+EKfGRus5Mem7chXDltC5ExjjQWEFkfjhrC6/OdZ8iZhE6eWmDDaxB6ta7I
Z+nxcqH1nIO0qXuhOcLTbEf/QTqoeJUj3OVv0RoEZMG3nD0H37nfTgBaBUrZlgE7Qa0KZ8yyjfjp
8pZcqNpxFUegYAFxBzpoinOnUB4ygsYq/n29jcg5j1zO0NqIdmwjIO2e12b8FsrNsIrZelCPYKIF
99D5i7WSkOpG1eOjbuipuiIbrsotehC3vOFU/dKhPoz3YCsonqrerTerysrcdZzfFrCPMVnAoTjz
27QFHZVFXNQghT+l1qaJh200xrvbcbjWlSe01VBsEh0I3ziX1/pr20ytQv4PHAmYxLOUae9Ai4bK
bAm28mjZ4l506Acod8WnwHBUkDmCMCTFsLfutl76oNEN2LPbp9CBWIFwL3nrzaC52zM5nSHPtsAF
DQTD5BsIA7g3iFGdmlg+6AWY5sbAB5OnkyfKypvPXdKZqenIwdBZmDQb8LkHLQNN0nvdyE4+/mEd
ct4hQbHd4lTaCiomE1cRliPgQXJUfUWJ4aG85sXaAKGptlE8sg+dGqTSa7cj36qzjwrFAwyK8EnB
6eVY0D5sFbnEAarf6sF0CIjcSoB38qL1y1VG+aWPBk56fmzQu0CL7fyjFTqLrdasq5NUYYYh07xB
i+1AfUrKZnN5ty69F44mJpkAqkEBbOIDw9IUDGvUyxMJuo0VKH6Tsk0/FG5Lq50cRmt+fh5ng9MD
i4gX435tep8Q0YytSGjbr6QClHGuDm4PcPKqfr0hnyG115zrQhqOQRfQEfAiALBWxtQJiXnaCSWO
Y9OINzkGYZRauI9GKMuoSgMtBVVwTaEBv1ogDnbe5oBNos0ARivRlkPjro/Nu3i0tiCAexGTLHEA
/extlnW6J8bGa6uO6coxWkiDzp94kosMhgo8fUS52+y8BAg3xW0shyIfUa6jU/ShAqz9Pph2dpRe
Lu+GhX13tlYTZ6GzalClDKELMZrINjsMgUtt6IpqFkDKENpAl83NL76zF52WHoROisyxaqpTq36G
/a5O1sqS/Hknp5azUqkQ8EUpGfWA83Nk6bTOmZZVJ4jcgrH4Hw13ul+7aBYcH6a6LBSP4WMXGoDD
mLKuIs0pjh6J+FyGmOrCHNnlxVq6w0ELB3gYUgPUk6b3SkLaVJXYgORggyqeU15bDGJ4xIUcKghE
02KTuJarrASzC4EZqjXfrPIt8y04IQqEoZKhrXFg89cMokWgCvBfWtCcQ7PAiVYd7deFNP1miJwx
toMeNUxPziulgVi3ZVMC1tKdOpZfBxKOotr1D2YZvw5d1dkEjPZOo5KfAY3elH44jk0HwFen6nsQ
yDZgP4rjDRS5ZafXlOsgeIwLiLQ3RucI1qjaetKMtl4RDyx+qW2a+U9VTN77jvyQ9eLGkKKrQAXW
WGyayDHN2mWdeNMCUl9p1h6Tzi5ndyzH/keVppYrm+Q2KVnlJWw03EDKBjuVc7AVqqDKMOVkwEwa
9L0hEVI4Datzb2VXLJwh9LOQMfL4ijP6nX8fA7dSY3a0/HKoxOmudQTNmxbDmaJb/VSfK80VPlZs
LsRVZzblic2xCVLSduWJi6R118Rt7fzK2lcbbe26WHw7lEkwassz/mklTxkLrUu0ojyJm9GXNE9H
0KjfRU78apUOvZFt4iVvl99uXjTm1Am/m5xseL0pTTWN2hIlBhNQE724Twq2lwJTt8VOehLk6gBw
15orXABBoURsoi2AGwrth+k1RaNRlYoeTj/emXvJLh19p2ya3XpVfMlZAWICJBxQ9RzIeP7xgiKO
GWtREyqjaiNmxjYt2XWdrk0RLgQWAJqgTsMhrXPOYaEdQrWuDCQ13RWJq9fUEGycRINA17gyni9/
s6Vt8t0Y//k3J4WRM4s0w1CdEr130njHRnnF+y6FEcgUMSDPSQ5AqDi5GkurZJA2ydkpeRKRu7CN
iQKyrwR2kTloZwN5jDGPystOAzZqts/c0Fcf1uAzSxnV96eYFkuEmHVSP0rFV+zLblCFgq4JtCcM
GyPZTvGrPhgocEteVDuq5ccefdRvLi/1wpV69gQTfxOmat7JPDQt6wRzvQM0VCybJHRHpODNLAI7
G+LrIohWC438F0/uhTPDE6dDe1GmaoJvDJJ8VGjz/bhVd9I+3hafawC6hdI3quu/f+zpnIFAKQFn
oYg4aIfG/RX1uWDMcNv5wibzhZ26sqYLdb9ze5P9m1bFWFcSMqfWV3yoTiquEt41m3abojsWjzbG
HCLmUgw8PHGNms81kMb/8cKc9B5MK3Czk0uXjWZYVg2C5GHfu2Ao3/Zv1g3zR6ey6/vheQ2KsRBn
om7FG+4yGnO45M/Pa83QLW4UozwZymNfHZX8UH7o7RpwcMHTAVInAUOAsAxoKZ6LfPMKgHqwJjcJ
O6nxc6Y1rgne5n5YywyXzyT4JjBijL7FrKtJmTCIDCQaCNeH1G5RUjkAL3hsD0iCwTUJyMcGrKhX
dB8fMnddmmPR930zPzkXtQJOML2Nq5MeBGAUiFwU89zLZ34mCoGUmyvF4x0Res4Zg8N4YGUPDjBc
TvWO3IEnuNgpPmJQhJ8QWxzs+nm84lq3qBEfDQ9EthK0WmUXLJukt0njCqeVJ1oMQb490TRHskwr
0go8UfFjgP8ljrRVHw2guiFG5u941ZraN0Hq99TL3QQTd6vh+NK6f1+TyYUQRWmoqBh4wmcPt+V9
84ih/OLApX4Vr/8kP427NRWxpQzg+2eYirCMOallK9PK03is3WLXbIIXDt2qD6Vr2iD8vu22qzYX
EvYzm5OjaqYZrRMdrylfg1wONrNNT/wI8aXkiVv2PPzxeVbsNT7OCpwAlKSmFy2u8TARGhSsMvpe
5Ieg+3V56yxFWt8NTO/QCKzIiE1U/uHqnXKot8a96nOJl3yFmXVxh/z+JtZk6STa6UVkwpBegipG
fMnatXtj6U4EWBjRIphFURKbuG3SVGreDxJOAaoXtgg9LYcRK3GKoNQ2UVgYttXQNyiPHMGyB81X
kM3bErgu1yoWS8EemnGY6UC9CoNzk5hyHCUhEDpskvadYk7yCYHYVjnkG8MLWxtiLbxp3Bwl1Q59
ZSVFWFzkb6Yn4XoK3YPS5K5JMMlOSIDfr+SPyztmyQSuEawvR9oixz+/RxproCRrS2QEGdmCRNZt
1lTLl26q7xb4E3y7qTIjqXsxZEioANIiluxIxiGs1sa/Fq2AhonPgIEBb5pZj6nM098AVsrq0dSK
LaRs/Ujs/sS2B8YSJMEoiaCCOVmuQWg0CkFFlBTpY5Zc6crj5c8xo+fmt9F3A5PVymtz6FO1K9HM
aCGpItnEt7xsp/vxfk3EZSna/W5qsrEjFvWFGuJd0hKAVesu7j4bJXYC2jtF8wrKA4dU0v7y+y1u
N5xJDFdA5ReEauebQSA01mmG1xPDH1KT2WG75gGXwi9EDADIcB7E2RxgJFZhX1p6cSpyO+hcJEt8
qkJwqsxOTad6UiXgwERX3hovRHUvv91irPvd+OTr6WM0yGMF4xCYempP1Ce32T58aK94vKtsAuZl
HxiRj3+GrrziLxe/5rf3nnzNxAjDmpZmgboFPP+23WJudCdvV3WrFtcXpJbwGBwENIVdVEOqV2i6
4Avug314g8lE6Ni3KAe5tSeDeUbYq2/Rca3dtlSqA9MkxsFU3vYC4cf5xhE1GleEoZ/Z+igQ2hWi
Hi/ZRFeyTz3rpUKxbu14LMa+301Ogk8pIxEZBXxMPg7Z74I9JHa3wQZFhaOKd86cxo8yzmtSOfmt
5a6i2Rdd2rdXnviasrQqIRxhH3W2jjg/6ivoqm/uLEcGvrGBgFa8TVbF8BY/7zejkx089GWcxw3W
OZBA8Vs+qyJ8g9naUrKW9C5a4mNWOkrLuHgmMWaT9VLJ8hEd6r53wFOyLalo9+ldaNxfPpVLFzj0
b6FRquFsznqWLGMg8jKQgFoFGuFK9Gpq7COQya7q9E1NI/+yuYX3wuQKp2VGbAk/NN2pBEmbVmIF
NVm2lZo4QamiwZDaQvDrsqWlQ3FmarJDS+jyhIBF8+wsvesjj0h2DAoonliHzI0BH4LO2sFagQv9
H2ZRlIUbB1po6gKwO2KiUxRq+Mxa8cLugShAOth6ojvszLd1GM3CSfiiREBzEkJnM2okOIRKG6oc
S1pKtsCuyzD3MONrX17ONSuTtEvrKYCsVlqdTKqcxFbZ0rHe5KxZAbcsXRKoQmhoW0PYYC5NkSVB
UPdjh+WDCqHm8/6uehfcafmWM7tpe9nNjpDqBWbhrjNW3nGp/waGKWxPsFgg453GSUZANaFjCgdL
YEQmshW0WdotZG0BfpRdTnjoblc92dKRQIyJQVuQTpjyFIySIs5gQSrzyl7nxXcA4nKW6+DEfGgs
OvEW4kiP4SrkciHW4J1f+BeQB4E8c+I/O7EsuiBoEQlYA6qIipOyZO3CX7h1z2xM3CWoNoSoyWFD
ArCrtdsIyFgb/9+65ThL4uu74VYCNQ7AIbB/g7bF5s/Ut86eYXLzCwBoy1qFZxD30Ta5Bxs8hCwd
3S5edb/9RHN97XsuHRQMt/M4G83uGbqzhsSW1YbAC1RW+x7LQIJUMaZWJeP98oFc/IC/25nCL1Wk
mIC5w44FOS9ZuorltXxcWvx+IHGARgz4fqDHcB5WIJ+U09Fk/8AOmb8yD4DEx/6QbWM//Ay21iZ3
4WfkAztGt8nz5ddbCjAwdg7QEtgW0MCdxjS9KottVobcjzKQsKf7MrXB6trv6G10bTmqreyzGrMz
BICWHdlmriraa+3dxTXGm6MLip4kVuB8AeQQo86phRSziIOjUqCQp632FxYuYAWn/182piNVSiYn
HLWOg9iXrtr9TFH1Na3BKRM/q/9Ezsy5XL8UwOBsppigvgtIVRpqfhLRRy1QpBN7suZE+b06Kdd/
tzEFA4l6l+l9KOSguKO7aBvt0Z7wyI0CufU/Mx1qYmoLLPEKxqpADTOJJ3Tageqx7/MTVT+bOHXG
vHMub8Sl78OLuzAAygrM7pzvAYyzNFWpogZg5Set3TcKIEDlezNEtrDaC1zyHRjV4kxoAJHNxlaM
0arblsXlycTk0Ri85Pp7YuR/5oV0HGoR5XEYmryQ2uYSiA0bbLhGuQ0F9U0lfeQ3JoQDKRAVG1ZA
kPTyGi6dI2xxxCaYzVABmDhfQy1L9dywKpjMh8YGD59bm/nHZRtLa4fBZACLQOAEYpjJawk9BDgH
MSpOplRvYsO8oRTYfatcS9IX7UD/BqEdJzCZIku6qi3JMMTIAerIB9OSiPQD+BhRLql7+Y2WejMg
lVMw1Inikz5D8OWimoPjRsPIqDv8ym6iLeZZIA5MRkdxYgyurlbzlt/t3wanR7etjZEKBgxiEjqy
AQsDB7NHfMOR34cW9W2QO7npRtldfs+lE4apcglCyBxuMo26AKYMmlTVczCUYTAoYfRdrJNbYkW3
KH5us3LtRC/uRkwKgdOJE3lPD4AVx3XVKHjLNn0ZxDsxeLn8PothpMr3OZjruIzbxCmFmMXDrNuY
n2prdErV8jDqGh0MC/eVCeMOFzjYGEN2FUBMySFmDrmBhnV+G1qVDSqIZyUO93FFTcjzpqsfmUd2
U/8M3g7Ul0BChiuAf45vJcdKNtMwb3EHZJj/NvZqGbjliGwoeYYmhwVRVKVR7Lb/UMfnhL6BX3Il
BVxeHgP3Okevg7+GP+D3B8g1LQqzAdtacYT3ctv7Pdo4oMoJ3HeEg3R04Gmd4k+wo8DmN7t8X3yz
m/WF2BZKh7sCx3Y3xhbUlzr5KQxRL1jZAYtrzGEdYPQAt/40eMFwWmWkA8u/EgnBJg6G0ASHczcp
Tn89vP2ZCpDCj86/DPJL+fu7yXEjKW39dXJddXQgdqyAoqrfthjisEBE8fEf0MuKS6kLqlxQVOE0
6jPukkwiEpP7Ij9FiDX8lNa/rGHMbV2OYlfVkidZTw59XVKMOPX3cipfd4mivdQGFbZZlSgbtSWP
chdD3LNsHEVKvbw0N3nLPNpbD3kN4L8Wlz9H2r7gznwJc/UK8zefoSkQt8yTUwUCfigt149VoR+w
2famFh/VUXtJWmUnqsJ9JqZOW0h+CgnafCh3JENSF/fhoWX1PgoUwW5F/dGogWbq9Huhoxyl4mu4
CZWx2ZRtARyZaD2roNlPxPyzABuqzXLphumm11nWC1hegUzSe+K1onmv6+UG1yjcdBvcR6zZ61KK
1r35M+nJo9qy45CNx1TqP1OVXMcQeGwC4uQBdAKxFCwn900aomQ2oISXNBvDbHxAMjd53HtFTa6N
xth3je6kBb0aGxG0O4GxjYf81mgLZ5C7Q51VnhYkPvTcH8MYUJi6P1CheCH18DzEIsaKum3MCmKP
QDVForhLR3kte1+K/XCikbuDkxZ1yMlF31AIdQqdTnl9WQUAzmebDNs+hIim3d5gC3qXD9rC1YFJ
akjbYeATiewUO4V6Mq25DOkpEJqd2IcbKRtdU3yOW5Sxu1WmkIXXOzM3KYKQRlcDJZIp7sfO608o
7b4ZnoE0CCq464WdJeSRikFWXP3op8yFLRrcLDXky+lJKl0BiIIbcGTdNE8yaJzLTXBKHsNrpLJH
nJ0687iaerFZcyz8g00uCzC9AkLLx3MwkTW5ygzAxTDthAUu8199pjkpVe7L/ocoAh+cAogXZYda
NdZuiAX3eWZ14s1CEmejDmwjaCasY0mEVyg1hbaa4vR1xr1MCViSLHuMs9ROcvEaQE4nrjS7rru1
EGwhVsCTgK+Tj8UZ+A7nfrVISBMIrKGnhjjKj2hb3MIxvechEk/xKvbw0TeasmZ0cVf/bnTKqVBA
x72qlZJ+lRBjxY5FN5N964EPw0o6dEwjfTO8xZtuP2zXPvhXtDX74hZQFBb2njzreWoKiWMRI6on
VtnJa39V36bHsHfUl/xd28h+ZffXbeiQ+25rnS4f5iWUA6hdfzfNP8a3SwyVKBphhJuCpdJyuqjc
tlK3zfvEadUMChY849rVmp8owx1pHlQdMWnC0FIhkpvmx5WH4Tt7sg6Yx5RRxjGgiTBjKjTCiBa9
ViJMAjjGRgQX20aYboe+f6+L7hdTtR1C09syVH6SQHtOe3U1/l/afJzxHpkatt5s9ISW1sCyXMmw
DzrP8IE09LTY0UYgP7Q99egmWId9f9WNJu8NKBhaAiCc5BIskx3PEnDtNyO+vyqoewU1IGy/xPCH
rv1pUEOzc71+k9mvFiy2tlJtBBDag5FX9Nu8vg7IcIOMaCfJzWcSFldVYD5rMblL1NY1mvSU5RZS
mQT5S5qD+iFOXGGowD8B3fO0KIBzy+sPwcjZyoFaSGvATCwC34YWhzabb42gQk8ZS1MgNENPqTMX
s3+2NogrbmvFzBReQrqsrUMrS09CkLlaIO7TiPqBmK3gHpbNKMimef5iThF7QdmZmSaR9NRbnTMm
9c6oG3D9BiuNjIXNhxIEluxr4no2QRHqeWK2COJORnhDpDcl+zPV9jMLEy+fFookyA0sREq96QsJ
DZmf8ripzc8qEZ24SL0QrJCK0blF91aH+ibJxE2pfgyK5ejNr5XzvnC3o9/PZ6EMlP9nZZEc5yEJ
Szk5ESu7ycIfmYZJdn1wUsRhfR/bpFadSLwxBbbrWb2twsG+/ATa4hOg9qN+4QmhSHvu/sSh0/Ug
RFxbi82maErqZ7l0b8aViRK5fC+F41WRJyNo0KXKayRV9fTWuqOk90U5/ZAj9k4TYeTB4l5LQV0I
xhwg9ATTThsd7OZSoFC7khK6h4pWcApbJvkY07zTgxTyYqpVHqtG8vomJA6JzCfLYMQLG3Dbjpn6
RmJi+PHQID1LVJR9LTOxK4U8VVIIHmtZ3QHGT90B/grRv1xuIwz6bqKxAs1q2CAXYdFRY1ngFnLz
1scWrz1SOx3py+U1nE/2ooWJKwR+C/cnLyqcr6GUlIUYZE10hEbOhs8MpN0nFd+04BBtWpsBLYfS
CTrDw6E5gK0ucEPJUUPbkPxheM+fLz/N7KTiYbhmCXYTqm0zPAdNANKCXjIeRu+vQl3wZCF7ULrM
uWxmXieCHR4e8ilfHnVPNg7IzczOAPkXsIESeB0jzwrt6pmP76u+uJXBMLFiceYbJgYncTCoBDDS
bebRscLsuKMqiUvkVRDvvP0wsTK5ibJWiwiRSryWT69agJOz/cgctTtVHfQ7mVMdol3vlXfmgXhd
3bta61kfl5d26Qt+W9mvJsW3iCTCoB86A9i8QbolUvFea9VNEPxh+U68KFhHOZsLR9pOD34dwbla
APAe5TLysrA+YeZod/lF+Bc5u9W5CRTIMXmJrvts2rMgtDIqUyNHgUFLIWsKJyFPlOSb0aT3qvwW
6c3KHllaOi5OwhWhMcg6LYEkYZ/XYD4lRwjiBc/JWGKscOShggRprssvt2QKw6WYbkegxnWYzw99
KgepUMhyeBSVe60e3W7QbHV1NHe+hMAkoAuAbhjwbTNQOc1NuR9oRY7ygOFRRBISpfaQ5V5tiY5U
ZgAwrUk0Lpxs2DShG4fdgXb4tL0xJn0rtmJOjpyZIznk+waJJhLqwVc8sfgPxI/nDlSE4wT+FtQu
ugb91slagpC5YHHU4VKmzSmMrAPJiGF38q0mlq5hQGcm/wE0oZ8DDEfa0NbTyA0H8MV2UBpl0rYR
G4j5IhnHnUBIdlBi3EhqfqO1GGpSK08wy5XoboFcDGi2LwJNMAcpM6mQoe9Ks6mT5ER/1G61K3zh
AZI7zO0BAKefawnSbLOh7g9lBWDhAfBA+XiyQESpY7NMTHIyrNuWmI4FRvFwbNdealZagxkofYOv
H5SVc76bTugUQLr0CLE/hzo2TxATA8yePidA1LIr0S3RyXbXarNfn/fMT3CzgHBicosTZk4LKkkb
hixX2wiTE0NgJ1m864hvCnXtDC1o4eIizjFGzQJbMFR/lJTQLSIGUU+xll15bCW7CoAjqg3pNSmg
oqugz2OLQX0fmsm+KuMXIbKOIsLKa3mo9z2Nb5iWeL0k1Eiu9B95X2yzTHwQ4/Ijliq0zXXAEo0I
YJ3LHmN+gZ2fKx6KffPraik1mLPHuRKF3B/E6pBq9ef/z8RknwSJkDMuJX6MqLUd6OAMxmqZefE1
4Iq4Q4Je67Q3qVgRWNLNjCDaUXyocOyT0tbvVHd0OLu48gLNnLWrn1+6ZxsEFXtgDf9tku/bbysn
pX0YgJIXbh0YeulrsJps4/0qbmPJ2yJ8s5D7ckGlqeez0KMYIb9BjhXwhaKXulKkelE6frZb/ap3
TLuyaeombhUbLy1GC1V2WCMQWPS+gBmgU8Q5cGb3StKgPFBA8PrL+4Jrwh/1PafvwAS0QxK7zVcV
2+Yf1EAbG40pAB9Qcpu+Nc5AU2glIsbBBA0xu2WrIuiz2hI/4JCfwW0CxvFZTaFNu7TO9CE6Sdar
FRU2KMT2GtpOKXj3UWe/fAZmm4Ub0zFahrAGshlTkFHUjW2C6wve5NtmAYnr5rKZ2arBDDakBGZf
A9Tm035bpzFptCKdnJL0Q62uR/X4//v9E28hI5bIUdUmJ702bMl8odAb/cMWcHyRe6LkxiOMibOg
sph3KUarTy2BUGWtuBEqXpdNzA4U7nKkt+Ad5dcW9tj5wQVaCXQ9kHs4mjoYwitkbVHiaRrZyJRt
AD/DhSK8XTY5x+urXyTlYEREHIgW0SQbo1I/ZGISy8eCdjvw0dos2rOsPGaa4ijohgah6JnlLf41
iIh6y1kxPxsV4+a5sg704tHtnUICAHsDG09jSceUxADR9j5oY93KAPhL6B2jzJ1QEXwj1/ZBsqbm
PduSX6YRjfKB4XmUMGjUAvGSLh2zLvGiUXJ6srIp521UmMCkAPYM8FH4VZOsrwx6VYg6UT5y4sIa
IkyhB8oCXd8lud/56UNzjNzUocImUVcommchECwj4VRkxIfAuM/OW6w1AoZ+pGOehXYp/7SAUc6k
tXrIfAlBuoOpeBShgb2aVe30WjMBI5LEY9uWN2ZAn0NDXtsh/OSe3WZ4D65jhe4GcgeMMZ0filAM
YgL4wXhUeuJCw3yvBzG1xdR6rkwdPt68Gsr+SYiAHc4qM3NQtrR7IERXzuZ8QUF9aSHuxn+gQpsm
MIFWMnQRQ/GYsNqm7U1nPGba4+XTMDv//BVFLu8DpMX8oxUlreS+jtujFjO3UV6SIN+HRr6nOUqy
cnEtSuEfrYfihgGIFxsFJTVwkk+cmjSqsaIjxjv2KOeZlXVVKYkP0NTT5Rebx//cDqDe6DhibBDy
J+cfMdeBWOorEqP80XloBYCKst0W287narjGGsvXLDDn1kAsjNYINNFndADjMCRgktejoz5eq+S+
14HvBt9IGq0RQ8z2/7mhaTnZVDKW9I2BqsAA2ovyvcv/sCwmt8ClxxQR9U4AFc4XzmS8ZN5o0ZHq
hXAwCtHy0rYf/3AgDCsmNwUUHbLLiZ8idLAEQetQLCKHCGAfewAmZ+UAzZ0h//1QrUbWYsAnTecQ
u85sEpJgseJdeYOu+s8iehE8tE3RnAUrmOyB5y5DJfR+TRZj8St9MzyJh7WKyOGYSNFRDJ/FOLWV
XHRX9vcsZOPvBh8PFwheudktOkRZplhkiI69H24TL9yXkDBQtqAjlfor40vapNhoL6ayI21r695l
8/LMR07M859/i/hFs0n1URoj3DPQ+3Gom18bhi307wXdFaYPkUzOq+zlo1ts8mO3ZcB5d5IX3Kxl
3vPRiq8n+XdxdwrHZWEb0CHqo6OC7CPYNBtVsA26jYDO53JAImS93DZe2Voz33xudIrPbcBNGUtS
Gx2z/mfFdNtku1Wx04U3A4YBBVw0pzCvgWj5fI2LXNTAHaQKD5o9+nyoPfXza0zz8oavJ9pY2OfL
X3XhwHDUBGJzvq3AETy5+eKwAG0WGjAP0nuw8ds70I0TVzc8uJqncgfaicqRUa3bGGt33fwewhgq
0HdorgI5MJOPAsS1a5OgDx6YjjwqBQmcAg6T5OeonWRrtEfr4fKbzk8P0JN83vGrgw+Ss/Ol7Whg
Ucx1BA8JONjB/WTnWmnLObSw6w/gOFd2y/x2gDUUchVU/qHoMp1hj4ygB0ZcDx6GJvRqCJUGteBK
wVXTrdx6c78D/B6GRTjPOWK/6ZhRIgKbnwp58BAah5z86uN/4rj/673/7/Azv/tHFMT+/j/483te
DFUUknryx7/fFp/0WFefn/X1a/E//J/++6+e/8O/X0fvVc7yX/X0b539I/z+f9p3X+vXsz94tI7q
4b75rIaHT9ak9ZcBPCn/m//pD//y+fVbTkPx+bff3vOG1vy3hVFOf/vnj3Yff/sNBC/fthD//f/8
4c1rhn93zJua/OXYfLzO/9XnK6v/9pui/RUclCiD8NAUsCMdLrH75D+Rlb+iA8PLFgiRER4oOFYI
oGryt98k+a8yNjyYe5HcoySu4yEYN4Xf91fQPgOTD6oSECMa+N9v/3r7s+/0+3f7C22yuzwCUPFv
v8EStvTvUS3qd1xJWweQggtk4iEnW54C0APO6uYpBzVSB8CAEgCfxMLBNIhNi1agB5A0tcBVSHkn
oI6SSQJI66jeK8q9agnhsQbiB96+ghgjrs2qtjIHbFz5U1cxAWR6UVRQv9Jallz3pGxReFI1ljpy
LoZDh0SLgdnZNaSOZTd1JLLgxWgCBaWpOAKUkDnQC67HwtMHCoJhNAQ6vWm2gi5kYA/pEpwq8LgV
pdrk20bRh8HVKlEHIU7SVLqbWWqe2IpGR2FvplWtYf8HWXlbshhapp0U93pk96Y1Cn7FFUKdUCha
yRGtmGAuNqNgUOwGNuLvQr7WSlu7bFpDFOzYqNJ402u1ktv90Iaii6JGY2yonpvxO6kobXcYSAEN
dqsE1OtIEhl+Rk2ivmZKXjZeJZgR29UghawMW5NRO3I0OhAldRSM56FoZUlsdJlVtoJXVbmce0lb
jZErmkWk/0D9CY/dD1HpZgwSJKWNbICBr7DRCoR9maIFH2FCaIBHLAbw4Gusbd0CBXh9K5SZVV8J
VVeG11EIAqydLua95RVd3qsPMau69opaMjKXiraFeJtpRt/tzEasXkehqkI/6CATc1Q7o0KC3rRV
7So6yww0h3sibVow9gwOaJ2qxgHDQlTbUmhWye1oqVVx3RY5lbYxKgCFa4gBSMw6A8zsMSVxgvqu
OaJwp4hD62htUx67Vkc8njUsiB2rARGBTRgTIewNxj+MgylxT31Q90A8TWQqtP2qVpBrX5NZ9Vii
F9jbQsqs6jrNo7a/Ewa5pbf6OIztlUUK6ACzqhGpl0Y4FbY4tuNrQymDnKgkgJKlMZPGLduk9hVB
EyHBUzIj9lX46c43laKXHDkEAex7y/IMG0nsXRgnSuWmgRaLqleKclT8UiNZAkSBhX3yPChqqLt6
Q6UkttVc7NlRICpGZpEjRFJhh1mvN75VhIZ4nVdxgZkpDRKyewZRYRa5Ggj68dvBytsPnhj2XQIm
YLkjpeboiRlpPyO8DxoZBAqJiROMhnEHyLIl5pusHwHTxnxwov3UizQynS7WpMTYGvlAWe0LhSH0
SLU6ZupveiOMZKPrGdQz/aD4X+q+ZMlyG4vuV/wDVHAelub0xpyrcqgNokaSAAkCIEgQ+HqfJ7Xb
LXVYHb2z1wpVZr5HAveecWAGP2YlkM7WI0TYXvHZ75ScTnQJliytu5U4SO3QicBD/ENRpMN7Fuds
qPBapLY4iGnKg76a8tkPKZJQAfzdcznTXlRFP6fxeULeYlAtDE6N7CjpOqeNy6eiB1EsjfDsaWB+
7liZeiIOTN1vePO6hmgr9mYS4BS2yo7htH0iG+vDD0t5wh8TPdL5IwtE8SEYDx865IEBM/Lju6WL
n1TvGj+xwl7G0BTBYV2SmZSowgq20sowKpNoTktdcK8ocx5HJUHmYD1gz69Dg9cWHenDXEfcIqOZ
bYVcT1xHyEEde+GFJc489kSmmMzNOHZc4nNbWAoKUARo8spl2Je9RztzmUNiRUULihRk6rkcIZKB
VB90z5EaMaPF6EuGeFVXrr5n+otyyerjXC76aSkpdQx6lzzmsnGI+rnArR0fe41synYHwhU1zktE
d/Q6NqEjGtnlaRkvKmhn64w6z+hSWeoknKlobGFD5GJMsYvHeu1tqg57rCWkADKg+XMq1nW7+Mru
2T0JcrUfEUG2h1+9LknckcbQvdTrHOV3rE+n/eA20Guvrt/p3DoUfpuyCCyK/niAd+AuYeGWHRJI
SCBCxnHk01MXrh2MnqGKRbOOxbZU6EbZ2Q/Ld49DsbLzqbFrvOAeWeKdPPZLT4LL5IoCr3GYTsEX
XYysuMYD69XnDp+OaEwmxrwr5y6n2UENueh/6iXt8/t1imVyX0RcfMMRQMfThrTz5Gi9yOenyG3z
BHE1npdS2KGYDrSLITIneOCy09jBbNUsbGTeR6yWjZfzDEdlSzve7Ye1zz1bpkWo7md86SPor4iY
KlzyaCltr4CWQ4HuIdyAJ5qc00LkkOeFIjZ1EYwQlk8JnsS644Ae70Ybcdy8uLkGNAFR5h58Bs99
iet0JPW8OfHcE28Qd6Lf1X7l3pDrJmb49yuPD+QXhdhaVguPWNBuJu9IaSno/FO6RBE/6WnIzQW5
pbdTE05CnOGZy0pfuu0rNLQGVUdsLray72jKynAP8RFgdnFwB8xUscppizdC+DruK5HxkQGrGV0B
qc7Wo+wlX7xfOYQr60MWzewuiuQoyps5Bd5ZDDv52AJFnc23jOusTl1sq61Xvv1h/CX3msUtIv9i
LM/y8xjvOTsEqJn+RtxMUGWBH23aSeT9dkjXRXwlELwlV7Lk/ZuAXH2tUqJpd4kK+GCakUR5cfCC
FO/YWoQ74tMzI9xJpnpb7tdwImuL/PEUvKgXebLKoTyartqmImq7EA7sQw8zMrufsEfywwh38nKJ
ELe9v4/FHvJfi4vT6bzFntFHmSFvAd+enKY2d8ZlDTC1eL8roimVDcln+FTifc7jmqD+M2rCbqX7
/brFwNbVrNWHi1YH3ZjxGVK6Jm6XUxrInB+WYJWydpMI98YxROE2EQtjBZng4s0Hu/qJOjpkvsIz
GQ49Khpnf1QNj5a+a+YlnebKaI+Ceo89vztbaCv2co7QCYqvq0OjKi1CttcpNJx9a/Oe6Qs4gREN
WEjeJo2nwx6LT4Kn7UAFuoSOQTEwnDhcm+gP3OC/2h/+r1vBnzaJv90y/h/cH5C49Xf7Qzmo//Hp
qxnGf905fv9//rE9xL/5mPWBEd5CNyD3AV75x/YQRb+BwwKLBTIXXlZsGP/cHsLwtxt6dkNv4fNB
uy3W6n9sD2HwG/4d/McbcIA7FRl+/8X28BfOJgMvCA4N7z/iW5MbYfQXuA5xwyzMnY3K29kdfMNL
h0G+dOjy/EVE1EvcVX2hMhQXUKYDUSVdvHeIKt8oGjGrxUOVU0snlSR/7PH/1fP0/92T8nfPyf90
P9W3rwP985oJ5OePxyTxf4N37FaNcgNq0GX3zyUzjn9DROnNk3/rjEa53/9ZMuPgN8BjmAegB4AO
EIrAfz4mUf7bjawBl4LWbgCk+Pf+m8fkz7AKrF4p8s6wWqLuAu51FDL8GVahTodYnUjYhDT/IG5J
H4Rht9neNDIID2vHj9GKFveEVNzFXYtyH6SUb+sblCCiDIsOJzwEIinyqCozLuF/gEf+zDz/718P
hGYOZgzasL9wAnlHJWzbRdi4nT5q4xdPuxnvrRGkSrDoheFytgTlvmP4n2TNOAv+dfmGVL8ApH5z
IgMFAi/xFygv3GOSCO3pxp9/5btfrvOT6SHd2f+TSwZf9F9/FL7PyIcMHGI0pK79VTcICM/sc7/Q
Rs6erU3SmzuadvScMRNuJQ+d/UoKi7bBkKs7Ga7bK11kf1i4576HU8G8Uvod30uRdvF9hGy1Jyqm
+dAzM56J8+yZeRp0WI/QA2Qc4Rd4TdU4fyuW1b5g1kE7GlLOvcucD8ieQN+ZPWxJikkHN9qWllii
188Fgeu32iOYeGmv0g/GZnegtMgqEo/0VyZj7xMgh/zeon7LVszvaUNlup3jMeN3Pc1Fs+1h3iQC
477WNqwmeGa/U9L7Tz7f1RkRPCsSoAwggtJkJv6+Auy4etgm7iOZjkGpt8j9wCi8nqduEWe0XdDP
sU7QW28JBuVyNuv+WUEPdZoGnn1iJpYHGOSTdltH6O34Hi6l2OMMOzRjhzXrtpaHIxYLqFBdGbqh
eylGu72hPMzWUCoVtYcx+d7vcuSa+DQfRY03dRWt6jbTxoUbfwY8F3dLNObNKCHBCCkkh3WGWe2b
HWPXenvvLlBR25OdXZpcXCF12c9qa9AtFR+iyERtv48wnhueHpU3pycK+XGdEWjuwPBFpxjujPsp
sR5E19APlpJz9ZkTRqpAbRgt98UrEVRiLzL1ltJPZiw5MTVPyu2Yg6Wh/APCrRt5Fmxt4Hz1Mwvp
9o7hMjh0SUFbjeiq1nrzdBogBjtqFetmjfbxhUfSXlIZ9Nd0HOelzOkR48b+PO0qfFwja5oiheoa
R8S76YmtcEzBPD9FU39VTuZV5w/sEE6ieDGLmK7AEYaKbHFwUAVP7ylJ4Wjtc3c2IXxKN+1d9hNN
heLZGpLVi7eHpyFMITSA8Jr8nCJ/OsXBEFSrp8ZaMr09Si+FMrTP9mwrkbIQfiGb3p5UhyevKYRF
NGKfBT9Sg5cDXtXlmi5AdCu1x6ZJuJ9fgiUAyaKnFe63orNRhULKHOmzBq2ewcynr3CLwSZGw+UV
/6sqfZ/HXwTu08MMu2xSRTSyDw7n6QPd/cdi4qQdbeYqBszgwsRAzkCI3AkLgnrA1I0VkjmYPaVW
45mp3nwJ4c/STTR2wXsfZuRVSI1qxFjlj3HEIdRn3S9SbMV/YiP/7VhDCH9wI/uhecK9cruN/pUF
IiGfRTFMOFC3d/zWlZ/ZrxGbPyPP7/gvt+A/8Mx/xS//4kDC2Y0fBWwbPWpwayMQ9i9XC3AyVdiN
B81mljdMr+hFRWTYAUqtpFkX7+INST2RucpQwBDATl8UI/gwc8BAVaruxzzFn5PJIQ/VbyGj+YxH
zUu3Z4SFlj3+BV/Jp8AnrYT13jO0tElfIq/rxyj3obZLmFV//+cgYfPPlAf+IIi5UiQ7/W6jRPrF
Xy6jcR00gIBMNPFcTLQK8p2960jbHlippfWuxHred6muEkmqb7HLU1sShByP8DiaOP2aT9Ema7Gs
0H6qLmqieFOY/eeplaMRx0B3326HbWWKzj9jYfAuUaaLu2QtpqMvwgwHCVzcT9pH97pDwMhTUKj5
hfjJcokVALSKB73/NS8YuojnkJmgcpYiIHSG4GLYfXsZZuKOkzbp59XMy68pm/wXpL2rFihPjiIG
7Y+63XYACSX1YvorGDr7ZUMH6jd0OBSuhZVsv4x0TaY26/cAGCfqeEoNJRKv+C7sL6OZbrrRpk0M
sQwsygjdOfbDUDxBPLrguFn8G6y7J2+5c+lhJTputAv27163GBSC4AYrC2jMLerjx/Bg1J7WAXVC
IqCI4hjqx2EFIkw22yKWN6uKke9nhMeqarX92KrAdS988uJ6Gm4gbwf8GEJ8AY+d7NP3JPPzCoLR
9IFGCfDlPFq70xas4suiwLuoIcofiPWGJkWsTt1jeL/u1DN4AhOgmsseV0BAkG210585weZfJsGI
44f6Rr6NMYtpSbEq5CfPi0TfxNC6fOmyRUCDQtmPYJf8w21Zek4SZESkblXw00DuMOAIX3E3yXkV
p2zqilbL1L8uPTung0bMCsCjn2a3EhFNXhiv5RoGqjR8441OJXDuZcqLmmQG3GlHtmOWzfkpVmP8
vmoafgoS1FA68bHzvk1gMUNFEmLEHlU38XNPt+LFBfTdRe4iDJ0OK8LEnsBSEVScdT37UPvq72XO
TP4o1xW1sSQZAgwJJpEfGjqbHfGCjWfitbZJgLZLjgRv3E8AnfIaMcUrLT2oQmuCYbFGaCkg8CK+
B+I4VnlI3icI8Zuu2IPb/XvJ6P6Gi/d9AKvXwNu0Hbha4o/ARQrF1p2tZyW90g0LqQY5eOdsWdAY
mqhzl4wAZu0xGsQbLARnQflS6XSfHjUOkNZN3YP05md8Wcs1B92my20RBhd27s/IfZQMuB8UBfFS
7WBkGlk4c/Ft+Aqm683nw0fh9HycBN5mjBeyDma0bCGpr+LGiCYx5FA4gIxUKob3nIQ1YlBg6Mz8
4V4AXa3kPtGm08l6ACaOnxr2cUtiglDlXL/1feSXLO8WvP5IcCv8vt4C5LPkawXEDKqsudr5fskQ
Jnwws7+1AgrtQsaNndI6DOyhWxC/gSMUcAm59JI+rp59Aox4T/BwL0CE4nVt/HF/SnN5RJdSaxjZ
qmhe/IOHXJB0mF0pg41XG1mKhskwKNkAzfjoT7Bnx7oNVpBA41IjmPTdxD7UdzMajCZdhyM0GQn/
su4Dwt+S7I2jXoeF1FWhh7Wyw02ejuQOe+prqINXtqTHpC8Ova9+LQOywOaI3BBqd3AeYhhwyh3M
pA/pltSLxUPXecUJLMlVsfAdkRHkgFCgJuZbbeLhbnbq0gvdwu9daZq+gdn5MePSheej3jcDhXux
vgoveuDA7c/exL3TnEv45qZBgSTiyZlped7CtI3l1oA3qY2HbyRmQWmAjYqEvgeb+YFOhQc1kQMi
x1sI6i/dRK968i7w8dXjDtw0zb4Ds4WPxEykkkkgD12R4JxK1X2UhQYPmu9VQRC8kbD4tCYoZeg3
VH7IKhIQGqkirno/RUOEvz4B1HkRM23totWzh8mijAp77dHpio8Cve9iX1q+KFcrVvxSg3sKsvm+
4/YlT3ZWynn8siw4EXvAtRtkGwbVD4n/Nm8aaVpaQ2cC9zdh7nXzguvC2HXX8zUr6AaGzKoKhd4w
Y43LK1Jd6nHzL51wy1Hm6TUb7BmUIorPc2RpYHpFZM7dPs6POhf31E+OCU8LfJSkVrKXJUv2L65w
J2gBHWhA9oLy+tpk2CwyldzxPCwL238ligPZGxFbo/lLkG62KmwGhrBoejI0mKk/dSw/99rdd/F2
geKunYfwsqn4wSbSf0yNYW3f2ed1ofQCFuAWTOhOWKNeIbO5A9j8cFOSlaKTBT49OVaj72XXwhcv
Wxe2gq+1jtW9gYFBatMma3ZJVr0iPFGqdjDFfu9LqRoyYsAWa1SHojjsBeYSOcEF6VJexTaK6qLv
f8ZTTM/jAjMZSqsM/knWtwYVbKfUdVfCetzyKjgVMQpdIk+1UTAcssXWecxarUcM2byDGnlxUfwD
n9RrVHQQc3f7K5wyd8mQYrVa3iPrPQDvhYzE78mH7Fx87sw8wtgvtvy8L8vPaZWHAlxm6YL4aOXQ
Di6vkXNxx4f8yjreonbs3rfurQ/HuJnmeW0Qoo93Ghb0NMVANWzfdpYlTa5A7OzBgS3jYR6mw5jL
ciUwzpu8wfpXBTYW5R4MX7DSRVcW8m/Dqr7s6GFt2MRxkiOQ8gKdylBpKZGaNLKwMpL1dzuJJcS6
AysX/3aVMX7hi0GOJLIlQUXa+24FCVTMLabWQy9Zs4r0umweqcFoYM2R8ocywYnF2xvV/f0S4df2
0GWD2C5rymjokZaq9vd0TS4YxoIGx92IF2xHinHA8bYPlQ+GCu+Eh/cQt9TMwCRDtTqXAMqOoU9e
lljATseTjy3TRxciEiZbt09gGs11DmJUl0sX32PsJxVawGyTx70qgxB9lWGvDqB9hiqZUC8IZL5a
Jah2sKRho3btKo4VqVny9QWUQAu25w7NOw5fEcX9E3dzh30TtYail2gZluxZK8HOQ8AbQrNqCWP/
QeUcITrUV5AvJTKsSLA+WjseDNSte8qmL1to3v3QTO9dOIznMRBbEwqVXhmn4g50mYCDOOjrEQcx
Qmb219WKc076szGzQj45iqTipet+ODzx5T7lZ9EhEoPmDQdByUneWpZd55Qeux7D1Zomd6CaPmM6
NaVEwuM7pWa7z3O5vkyqz34hORfJvFqTJuPCB/o/Xlgw8hrmwf0+nrykzEJvQGjADB0+S6MqXOOs
SoQrzh4d6NXt6GEBZfc91+trZ10xoUBnAzLgI7H2Kesl/wnlA1gY8JokO6zDYPcGyhg1VSLeEFgD
tmFKj+vCwo8OMbHocyEImT6xHJjoESvXzK4UCADOben68NH5AyXfAX8mHUNxj7/mBwbVyEdKMS5h
RiX3NAM7y8cgPBWR8oZTIgSZL/5OMRTs3ry9cLWOSS1WpUTJh6F7FZBvgGjqw+lhhLswe8NXuyBp
aO+OKnOwcPeDTK4zhEYveC9DjN3ZeFwkxAUhMii+gzAfWz577IxqzPmyCYEncAYjRPBiLN3J4Gp/
5LHyrptg+WdJh/w5H4f4EcWTqk6FQZv6tGzLtxRWrbt8I/NHKASugiEx91mGs2OSPkNIl5zaTUn3
YGVnoemccpw/NmMK1pWBvvoZXR51EOEIpyO4VqeH/AwLdPDS+YU4b/s8tNG+m1+Jm727PCG3+yL6
POFz6B6yUE+PyN03Z1jKMFJ1dHuwyEOBxA+i3AepVhwXcJ+XCl681qBR6MBS/5YRAt3uh5nz8TtY
alkq35ijjohfUxyRLQc40wCcKUrryeCdBWRAzIB2wAOmLdWXRAw7EsnYQlol5Fhny+qe/IIXlaMh
1k5L2d2yROtlzRLxUhAi1nKws76XWG+ycgo7VHYCcBN1zjvAoNg8PhtYU16msZ9PEGsB6/H5Sp8W
uxSvnLOxxiRDLpIjSr2ew9iril1FJ+tZcR0BHOCIGRSqCJkV2xWk6xSX+OKKV733/NHrE/XoRs1Z
uWJJxnkGmQSGdJNsEVSRSWgRYjXjpp/X8CzhmTdVx5fiU84CdbEQvZzFMAZneKy8/IAvBrnDAfen
GtfVgDMv99iFs0yAOxd59pj6ar7T1ic/yaqLZ68z7gPrhF8JZ/K6yMfbNTLNp4zaABsMjevwZvJI
5yitoJYAyBjlmJ8NcKOy8/21XjMqT+HuGcwtHmugW0DcsvFsA0HB1nZdAMY4UXMZ9aIovWiFvAjB
paCat0djMRTYlKEMzA1zBcM/QYwWfnUQamDF+2V69FdIfnHTfd+zCCGx8paa04vwmfI4bDEOd9WQ
IE8G8pyi3FLYC3cSRveLipE1s4/mmnKUU9Nhws5YzK6xYIPrPhU56PB+bERoyGPcBWPVjeKd2X6r
YeHGxIt0Ipx8+9QyjsBxL+dzI6Nc3JzBXgN9k65GMMW10d1a5Z3tnrXUcen6aD7ZkaGzCM6sujfw
fuWw3tZm1R4wVkKRpubPrJKb7OpidJ92lIY8ccq+DUsoD+BYkX8U3daIPKXQu2iiZYk2erhy+xjT
xqZoPYxqvTDpBiwTLGxScMJVNg1jFYSK/zJy2p7BcAYtF7kFqS3oEcgDSmWoKc5hYtZ6oUCg0jBF
yFgWobK1oGnts2WqZDqEn+I8W2pBAtyNdIzhquEIaAqocZfMgDHHKafP8HNMrQOZXqOicDzsWL8u
I5Y7PL8mae0EVyn2qeKZIGe/wlO6YzJak0PSi72yBY0OPPcNwJoIo0nAe4nshoB+zldvfQRhqr9Y
SeaXfSJoNiSp45/S3GFtyuPdfoRq7+8WIbzvABmSZveUlRfcdv4jc+v4hqMwu7BULMilsABdsP/O
aNebgsrzOa4qWrxjgD4F2f4ooCBTDL5XQOVfhg2NwN5EZc1C8Pk9olX9aqNRdtQQFiGyiNHLyqUU
Z1xgXNTKWfHJRJjAmmDS63CwQw7JV74HELBggoiOIc540Mbhgnxsy8hTNJqgA5DAV3FT2YUYXgfI
yJi0J75lDsMCFbJouiAevxQALY8SmXrQ1uRGLyVgJyVrjknhc97P5DMIefqkiKVPDBEaaQlbS/Tg
dzOg8rmz9qoRiXdQ4agf45TFVTQwcfVxMiBxJE6esXn0UFCsM9KYMZ++sSIaT3Yzsp2Y8T8Pqxxb
KCLMJU1xS2jfA5RhVXEgLj9ph0TAzNnuYrJYw0dO4jqOoBbBnbo+Q/sEwds6O9ak6Gx+WfFHfZ5x
cAn85EJdkR8rm8lATlfOGR8OkqfeySsUu3fh5H3CCrF8Q67A9pE4Z46B6nPsCvHSsn6+JVQv+FNA
SxyAkVjsqGt/zTTbPinrItQ3zKD7EZs3XiyEVIfd78dqDtzE0N46W8ifU8yuuVbHIJUGADwRByOH
9bwiCa4vYTDzeQXIbH7Sdvfu4W6BLt2F9nmEwAI7SdyZ0nH8of4ubpGqs4jxR/TbgJ4T6nljlegB
jPxK0wuWkOQoFfdmwLlDehJdRA8L4eQNJWz0ydiEHXwye+ipDXvTeBy4GcX3WqHsGPXZg4m8X92s
zcGMOWsmb8/fo9BjdxqN5Q1VRX5iO8I8JXhaRLGL9bBAknBP+JT9NELFzym4AggLJEiEEFKDO/x6
piL4tY8SsyGK61lhvluc7Q9qS9njzpNNVzNkpSuko+vMUYGru6XqVKAe+phgfC02EYOVWLyqD4y5
t32mRbmptLvt8Hp/zIZ+x3CCGQPfPi9OI9Sesok6sTwOgP0EEmayvRo0wclWhERf09V1l9TL8krj
nYG5TWb6NdKd/ciHVddEemhKjPToH03CENhl0W54DC1FbTah6ntKyV7UPFL0LZwT/7RZtZ1GXqSn
XYwATyatC+ywPDPlSmMoaTTkqqdoC9hXiRH0azZ48fd0RxRcV6z2YFIp6mDvsen0phuqICXFh1Ek
YFUad8Bamcn4s8oXdxn3vPuUaOnwNJggUdUy6vSXTTQiIzgUl99pxKOv8cjiuhuTXlUGqqAnCLL0
w36bG6vVDdtpxaz1uvpIhHa51QemSYSCADhiH9Ms4W94kvvzVqjw4fbAXkdQg18mBZ0whElx5m4r
0PgVqN2A/YRzJG5ZefAypV8Qkvxtz+T0FHcdhm1t5R1kUerTHI/qYI0Mz7Mn2HibT9XQQviDeHIV
zPvDoKfxJaDZryXFFQSeKpirfk6ohUwWLcsZd+GxsHSrRub71zzGa+TFxJw8LaaWFmxdy31Dg2u5
Zik5ArEgZSd8U4HfxiAQi+g8Q1z9OK0EAifqA0AcV3APIYFiDrJPAAWUMFzZvfS+h8SYZzZBz8y8
kaLWKJ+mR6MLs9dAhJYjvmDzLc48nIu3Pe4ExJDtJQ7LvErkqMD0Bd+HrVhKKMvsMaed/w6ZWHDJ
+dLNeF4jgjsp8NoVbqYLoEVauSUmLVqgM9zqCoG1ZHe6ChXyOzNGsgef2B4YrZzIBZpeKCuhY35n
ckDn0paR4zJS9jIkmp5Iuka/9q0TGGUziC+jZaIUHzY3H30xexy11UI8zpD/PeWTme7WSGU18GUY
WL0to6r0cPt+hSJ5SKoVCtDz77ArYbF7RX5N1oYuxoSyzciGAtOo7qEoVpdE9+bBprE88x5f7Qix
3IlAkHQeIaHG15f5tesMwp96nn5aMAp/HuXYlzlKd6ohMAUyHlZxYVwkD7j7ime1c6zyYUig3l6h
aa3THZUhJQ1S3Wae9E67WpO0mjVg9ZIgFqnFUZ/dq077DcUcWJMbZ2xvauLBC7cq1eN4cujBOWQk
Wh6KETv4sN/OTTGl5DT7w3yXjhBKDgPFDNml+mCX3aJqSa6gWTvootQQjN+ByepLjLjIz70wybfB
Xw3OJcU+IWe6fwbokzzoleoSC6x9gErV+2rYZprc9fkdMSowJ0L6tbK+6O/UEmH1KRYC9dc4OqSb
/j7TA4UHkiBDirI7XPNHkcNpRtz+AZf13g4pyHO5629MLeaqkhlm3ZUMp8DPp5ObBnFiGIjvJpvp
xltXXukA+3wXQWHTKzd+V1PkPQqa7OAq8Iumb90oPeTAggLH7j9NE6qAI6qQxTnz4hEBZhiaF9hm
y3yV82WcwBdNGeYrNkvabtrPPoSCFn/upIckIOh3a+Tq4JWLXYrOQNcd7cLo0cKIfkemInlMZQp8
c+mhw++1LsM+8V8iSJ/RxQ6ccsLDG9Ys1kAaUV4GIXS4hfjsY70CtdU7PWicBBx9oFsM/RkOGEwP
oKdf/REHTokZaEcUXyJQFJVHEsljwd59j7JBtJMX4o9Q2mB6CMleL2viEijncJDBtujjNJMrWsBB
OJckX9hbTr28jRyM7C5j/t3Ad4dqx3CXLwiJTfOSe0v8gJlKVBprRkt6Fr6ZCRF7uI57l5SpBA1X
7WBl30Y39HewNNLHYonHn9QfkyfWR+wXASMMpHKZxBe152kL1ga0Eu7bpIbWXuGvZgvMC6qADPfv
WcTo3/Q2N3PI74Ig6H0ymKf+zL96xap1CMiv8Y0X1PkqomZkyP4oCyjt73lmkUsqdl6pcUvaPoW3
X23Ov4pteqAc4pAYKS2YBnS1GXMYjTccoiII0Z2Bi/gB2fVJvfve8mK9PT31/mROFmTWgnFpA5+8
DPqBE4KsV2vB0AW8gqC7uObbfATv+TPdprn0jF0bo/A4Gpbyg+4wHa6S6MPffxB/cfv+wQ77kKVB
Ogefzb8lWWGFjYbB78MmgN/3f7F3ZuupY9mWfpVzWXWhKjUg4HappbGNe3vf8LkFIUQjIQn09Oef
ckRuW5tjncg4X1ZmVoRj2xhkLa1+rjHHHHMWoLA4zB4PjumvUGNtS3P2i+cWVzSjiewcXShxnV6j
1Yt8XmgD+MNeZ7fZ4GQm+At7f5NegvAsXEMr59NZZfXZtOOOaqloI4qndoND47JIO4LeiqHL55/i
Li2UBpfGgopKJiTLF5kc/Fekkstcw5mTVW1B1P3z94X+Msqkvp/KbJCXknyJ9C5pT7wujhS9Q9pr
vLt9Lcw4UBqgud+XdqqGBqH3qNahSWFLRNTnGkZW3jtuENf2dmk6PKwyP+rGLRU6OVwMyJZogyFp
ix7/1zKMpK/jF6MMkWwWDRcctjOfXgxWkiP96vsaGb9SsqBJfCquEVa5TZYEm0hxpWP4xk0Val7s
WKM5mfBYrEZt2ZBPtuAnVkajuN0xz2jclYnHYTsh9CRYzPf3LVUyaaHN6jjfrCVYrp5wyMH24NDh
g0YcrNFLW3CbXmedSwsaPiq0IWcHhdfClzTAA8gwrbo78tSNEoW9+LcpLk/0eeR30mRXkFWDEa/6
geT16wz7CzJTmv+NLNonR8jn0hp0k/38UG1Nm9JgO1jX5giZIa/vRhrpt9jZ/FZlo6+qJL8uYI15
DeA6q+AjmMBIg87WKfK+/QRVApbDHtO3tJLyJVoeno3C1H+QkGNxrx3JneK29OqpNrbQMeuQkoXo
8qZ6CIdRLPo4NbyuEmnFzKlCc9gLLC/yF39ILuSjwuRwIpkh7H3cH7LIfurO7a4kiihmUTEie7pP
Ni7ULuS+jq/fV+kUQ+lzMQ2WTRpDYojX9GPZOY61nuxls4uir/vZqi2fbq3D1ByhXSTyBG9GsElv
VGm9Byswi65BxA5pWEiiGKZrS7tY9dfpAyE+nG/zeB3a65UdHIgPnGyPOrvuykqAJyFLW2ZOLDIp
Qs5WVS87s6tiTvDGBj5+/9g5wCZID4RYzA8KX2DaYkmcWjLQ+umL1BBCFk05hirfdzi19fD0cv8u
HkD74vt+OLUGwg2GkI54NNIS3cb0XSNdBx6lGZ5xoTsIBvir65lbHMOcJABI04RG2WITnNilvxTY
mMHRPq4i+DeGt0xKFXES7RzRB4OeAb3CnS0uDiDKLXU8sShCz4cJh+IkdPyaw/ZpTKfLaAUm3aHI
YeEabgwNOhg4yKT7iZ9zRm7ptNNtKgmH+pZtdiDhf51Ds20VaXlqGewrOlnv1258uLQ2owHiC3g3
IHU87I22Op5YqKAxQzxHOQoRT7Ox8GdI40gcXV3H4fp64b4kQyzKoG19OLUCfylIrJJPjWks7Qyn
JAXpo2JIhP7CleT2O4QOUSC+/mM5I+rl6Etpjbm77e8t6EGUNtgd/O4mDrJyHCdkBjQVUdHq+4Ei
/dJYKL4U1liUuLQiiSqFpRZSSdpbdLjGffvnCmkORmCGnrkDfPcg0EE7SJQORBX3br6vSjMyRAzS
romEENrKOiEJdmMMrvTi2Lf2he5ZF7k3DzEEON2RTXUR4uFYtIy+E8vUl8Iag2+tda0otygME7hE
+xpIVTPahOGl9Ru9wwTWIT8SNA9vv2EcVmDR+WabU6PF03ZnW+667xPDrCXHoILroIoc318xbGnH
E0b2l1IbRltERG62hipDyKrSJp3g4HYcAkGLMHbW75zVjr7tI+gyRL3xMP2+7BPDETgQGRkybbEj
N+WxtykMWDtd697gCDBdrGwypG3LyN1lxJ1+X9TJDvxUVGMX2K5m1b48bnT8XgjxdDee0Umvvy/i
9Ij8VEZj4TficrfcmQllDEZiKIrhpvcCwjpv0tb0UafW4C4caA4ShHd0YdR/XaaqbI9ferfSvU6Q
4E+cq+wNyZTXgnhWN3H3tlNBRW2Z2qdakcgHjoAcXhB2aMy5/hH1nSpfUCZR7MG2nyVP6KlvW9Kj
nyylZ1goT2DOwEf6WrOIqIbELrfIbC6Wl0bSvawI4f2+r06NPMbb34podFU/wjjrRTuKQMJ4lrvA
+YrI++8LOdlFHakCETiI0zVNzX05iPYAVLigg83ag6we2m5kTjZDlIADJBk0t62DThbJ8VWEdDgf
cdD82nabY2RXgwyvt5z45mM8L8HyPidzr+2boX2VjP+OKmK/odGMZAjCL41R2D1kK4IpUOrvGmgF
9fzyFuduYOZKZJg2fnrbpq55anuW/DcieEakUa8no+fT9rzM7Vwv+pSohZ3RbjQfzSe2mqkuok/t
SY9O2HL2gKAP4hBrQbfGgLeWq/Uyj1YHb1kgJnwkUXBnDiXsGpMbGsZ7ui+C7xv0xGpMlYgzETwJ
tKXRf7OVkRxXFgWWyz2cGHCwA9LKhaVPo83mBif//R8vDw4jmfcI50SxrrGxzRhGO2sRHb35bpFd
DRbW2ksGZRGkPQJxN1Xv6GhbM25ZjE/1IWGBZKskoQdKM821a7HvHWzNpFQSuw+7k6UrabkqZ/aw
D8jO5vzhKn4prNGkBrz12QD6p6ennZdVBzWTwQp5SCKQrzCWLkmp9Pp9gScWF4QiOXHoJkp2vW5j
cbGr3Wqb7fDPUtZF1iE7ElIGu+6yZZk8MVREpodoR7qP6MtGMdWmay8H3fXBM3u7wIICpY7GflJq
h7G97z4uoJm0LJoNXbDaViXpFlpDFmGWtt1tmAp6d55u1uWsBHs5emD+vq6F5GqEM+KI2Z89Rz4w
zveNeWpF+1JoYzdIFjggtgcKFWFRydQNlcWJndTTfVj3vt3Sqic670txjVYt4nxQGVuKQytYCe9+
mSMHq+9xB31fsRPW3peCmutYN44OA6mXVV3PjPti45Dt/dzcHVxJTWTerOO5+32Jp6bdlyIbq9mR
ULqjjffSQ2MTacrIW1WcbSQvRxoMuk63pby2pmysLRUetY3eozhtfmXY5D6EKJUbbQeoWlusYTZ/
qZXMk08bwmxemvM+chieCG7aDA+UdHdqPgLe6HrLi+UjLABgzw6eEFcHVOLQ6OAycDbvsa5gpfuH
Yti25rRVvbHmHHf2EoEbrcQrsgw7GUtOTJoENA/+nh7tIqDKjoECbhM3O25n232ZDX6fHEQV3qbj
zN0NE3+G7lHLSnqyVp9Ka9Yq3xZrDR+2l9peCZ+ryAmw6LclB5Fh8Ut/fipFJs6n/qyWmt6zpE6b
lT3pY5vlw6ocsnC3IUPyuL8URCw7+uYd9j6rsbKkvYwoVinIPjs6iFgiWZyGJJ8W5ATOzgiCZ1iO
IR0TLNXScXWqlu/Kbiwz+wgLJ5ayD77hZ2rlmh4J7aeZgmnl69P+sOcsnvJJfo3QTJk5beKVsrh8
V3xj8YEYt9KRQSvhZmejWXpm9LSwZWie2J4I/v/ZujKYPnUjSgKRbaTUsPAXU/suOyOSDTrDMPa0
q55XOVqwCIvL7SJs00A9vcx9Krmx7pA9L5otZJsSiVDZMaD1kG+JEhN/1VH9llnRWl5jAeoX2wgg
gvLEJbFwjHDdGaI94VK/227Rmhf75Cz8VL3GLBwU6GqRm51ZmHduZtFqvI6u57O0DSs6vfF+Kqcx
D7P9bLc+ljJEX8go43bwKr/ZLjF//gpWJwo+XtuorK3N5rAUzw4iE1hQv6DB8/mh39WIiRcswvDh
Z8RB0kUJtOdUJPhUlne9/rEuveVt27np1Hz4XHCjTSEsb3bGnoI1RD93xcwhg12bIXOq3z6X0WjP
ZbzJegOy5MmB/ZwoVMcK55eaU75IFrDEXcVkUGlbsUWI5ZeJ/rPQnt7AlOxkq2u7HoVKMq7+naGy
+BxC4o5ch6CAYyaGp+2CvrsHNdgQ+oQWmTLPSeE7c6vFmy2GwTC677W0xakl/vNTNQxJM9rAwrBk
CHfh23YXYfdw1t9orrmZXX6/DLXVv7HGG/G8jDCiCZcvo2q02sCQ7UTEV9j951W1dI955RwN7en7
Qk8tfRxtiL3GvUSIW6N6uqHN4PIxmnI9PCzHCFnbqR0m2eV+2XocPlnBT2U1Kgg7O7egedaLz4Pu
rd3sgJSAu3NJFTqcO6mzjoNO319fRu7yrW14nRrSZAaUNG8ouQBbfl3jJYxsgTOelNAEPQxMci8l
UZAe5i0r7KnZ+bmYxmaJM2WemH2KmZXQp9U2QteTIDoEOr/vt5PlkLQcfEtHtbTfmCy91TFeHjsI
/w2Mt4jUhpu85XBR22PNBc78VEJjZMz3WgK/ihL6t0fHHq39BXqXo+29cX5cY3VI1uSFR9KNigjh
vGXS/dpZQE26zZEbmVjgmsaeb4mTdbGCdmeQZYOc5SvY8eX88fsmPGHYfC1FnuLTtr+dl4OYsCgU
EEeWnznI6QS7oIB4oA8PIyhmnslJEZfUOfrgw7Z15WQVOyDoePpE46Cx8y+2BaSwTqfyctBqbT/M
ocEj5Pd9FU9sjOB5KJ+TdIJhgtT/1ypW5nKbH2dZ5c2fCLUIYVU4Bu42YgMcxLHPWnfFX6f41/Ia
HbcblLgfpDzJW0Pan71Kh3mw4RA8x844OMK/6dznUOWc1uVFNqWvA/Zr2Y3upB32HdhFFbaNdkH0
n5c8FcNqXNN+Vuqe1I4dhZ8e8O2oq9aay/rRKB3fAEsLKIdtf0gOfRpMaKMYKPaC2lsXhj/wCaF1
dq44bkmG6nZbvBEn4A1JeIgDpj4P4Nz82q8d9C1R7IsFUZ+H1fbBLMOF+5G30sAysK+3QX7/G73k
DwmJ/XsK03Vov//7u6jXL7rWDnnJs//4X+O3N/IOz//3fwyz1dP6NfusUic3eKslrgf2/4FW1CH5
L6AToL0k5/wQqeMToCg0xAYoEZCWUD75TeJaMww+Y6LKziQ5dAestr+p1Gmif633e9iaBgJ3aN91
/4j+mDzZp4Fqo07Xh9IljwiEapDG4uvQWXQIhdwRQxr0VE+duT826oJ4LidWG/U8V3P1Mu2rtzdD
3ZAObTq9f0zV7UK9346WKld3PXUxUOPL16Xi97l796lZpx+z5YuAzddd7ddnawzr7WqBMuWhxAfB
s/3IFMqgauPsFA8J4dKplKYOLlkDFYzbAFkBNTJd72mhSnlGLEFetDxS7Zv9Oa9/fSRZdT7N62yb
w3rVaC7D39FEnHpVpJ6fDZ5LWmvtXjxn6obM4mpKRJfzNldvVwkfvQ2ce12Nns7Pb9+RgVADlajL
NY8YuQt1TSy9un58nKnbtXNHrLynq9ujev+TD1/vgP+sD1+rFX3T8s2Ubod+oWnmmpa/e96pZ0aA
oqV/SCc8HJ1EPSS0aKLuYvXaU3cbeXlU8gW3WunODxR46B00Z9xCTe4n9wdF3mR6raDXzOvg/n6t
7nvO/f29ra7qcw0qAM45o51eozcY3D31HKmK7pa+KxVRs877yrm7e79+/37cN47lvwwys2GcmoSZ
V2gJk5vjjOTnubogVX0x7gyUPX7VNKX/+JPlNcyCPfJBm1zmWbZzTC+aO4Pz5f02UbMXeNEa/qm3
Nj5wa282LIN/5d7U7e+X2F+yS3YG8bbboTsfbg4Mn9jjx8bJ1PPSnat9WLBYxM7VdLpisb26ensr
FIPx6sDbb/W3t7erPVdMF1z+1ndn7pvmyB3enlgkFt7r67hU13P3cuCyoty9LoOZgxS88/paqldC
WZ1xrMavr6k7ztUrb9wR1uxy+fvlUV2/y2r+3gZKtI5gaZJPK83/wIgigU9LMzd2MiPbIsOeMopl
vl+wY8nOIF9vRYiIj1r6EduGpn6gSO/2IMQSjaT2E1mLN2oWlF7lP8jLekXvqteu+sG6gT68qlzd
eUAJ2sF75Az4SZC496DDIGOT3Km711yWH1lzdKfHLT+WIqQlnOeL2KvU/SMJGdxJkHoJKTcHQTJ8
rJxH8f1O+uplz+drRWAFX1s12Xt9xfWVw+u14pPJHOM8VQePd88NbObHc96Uq1EF8bujDvTajQ8r
Wo0i9/1y5Vwj7nR++cpTQQFjpYpbDpvtTd3YmP9q6r+7qVsXj4bBYf3rLx6NtCu/bH9NGt4/wOxr
s5KbuNg/0kpuW2ubzqA/ay3UGa1+NcRslHLRiR/0+g3rxELB6xDHYogJKxkz7GbnJM7NHPMcUxiN
Apc3rsRQSrz1EMOLZFQqcd6mE8NJWeGecEup2xmvZHlaOZe5Ymd6R10VKxgFNvf6+parRq27Uk3J
/u7JG3ZOQZJRWCo8OUE47g9D7LldEPGgH3ZdhTNr6d9INcRXLz9//2I3eWalj9Xl+90d1uWFOL4O
1Gp+pjkvAXv2WH57u3oiMt7Vw3exPOcuP8SW3zty7h/xkbqjnrfXSPv6tyWXYP1fvrMDH5Wurm8T
zgJiWF5+b9/9F6P3Z481jK1lh6wa2x4745Hugu2kSH3i3TxfvL2BlSs1revL2xxapsS0e+dzHjit
uyfy3y8Xcpx6nZMEFdPh7u719XXl/MknbIA1//gnJMnZSfPiZyM2TJpqP5jpFTAuB2Xdia567Peo
fflHdnwxJMbyqxxE5FcxDM6wHgbYFmJA6J7JOz318HHMlksGHF2Jk/Ehx7obleNN/SHGB/oNLho2
yuRv7UDslI0ccvjs42sxlWvITu5IP15dYTQ+EiTLZHp8milO58Vd5T2eYyo8DoI+FgKflu5mKO/w
uTq31X2fqyv8xPfMRPn/8XyrPDLrels+YJJyyT12is1FYpE8DkaP51qgBbfnbTlALZlx383Ihs2G
0Km50Sxm5AIZwZk6WN48JaCDsH1HWzprExUEApF5B8UirLbkLXLm6IYEA5v0ru7xejckQiGLHUL4
yBih2c5gp7pweiamv8Yia4uoan3ehuHz//p520dtw3z4a9T+N0Zt2z7SzCj777KPtO38gkp+PtX9
8+z8p9duGOdAsOTZaPIaUV5Hb7bKO8Fgo9K+qsLZAPCnjJ2yLQF9Herw64r2s6jGXrvdHRZ7a0dR
472LAhJmAm55Fv+jc7EDr+ToP+dd3XlGfUhdBfVJrlJd/1m2X877b2/TtXq6TeUMCMSkgDNrSKvH
b1tnlKq3KTLH3lG9YjSwLwMTvpfq/fX7Dbl/emH+WY3GhtwtJA+StkclX5GJ0F1OonMOyHBSEEyF
UqEBEZseryaEXPBz7eZnXXLqZjXLkVx1oW+Ml+4mmHtzb+EvAC0Sp4ALkbslTpADPnt0EN3VleGU
E4szLXnssTlWV5WXgrt18f6iynuROgiBgOuuPOLPnLmLerTKHX2EBJurgWFgkwStrhv9NJDws+6N
nZ4sr2a6ILwvSN0NhEOLIuWr8KUlCoLIjwABwkpAYcq1fNNJb6RFyI0cxmObtli7Oyc/2wULH6UI
fGxknfPJ++YszglsY+ARk+USOe3MXCLevaW/dJcXET8RTvUKrpNmItdi7S2a0zApbrJDMOe7vIJw
ETIOiJTg19iVf/IV+dszcibQJjMogn3IyLYnr74fGPUc/258N3bsXmdD3A38neA4Ojo/UJ5wxeT5
wWsxdUyHA8CzWM18q4Bpgb6nAK4rjA8QLUFjKnXx3PXleLCRUwK8DnX0xKQxmABzRb4NtfewWh7P
n8QiOb/dO7f8hxEq35bq9un2ifMDQwPG9bvmlpjMvenr6933Ff0vFrufo6Cx1SM2Wuwy5gFGmNRM
MB0Ex/kHbTg4+DqmXleBCv242TjTl2nsBOB3Ly8dFTn3KzW9KsCRBcAZXa8dsKQanL58x8CaGg4H
gKXHUaHlmVs7p7Hb/9t2To0FfsIX/xk6h8Ddk8bu30ZUPeI+PfT/V+sKmbFOtQ4RAWSsAFkwm/II
Wocszwtk3YKcVRa+M6tvhte+8GXFzQFnK34mdwf/4HcCcgLw2XG0Y33e19eR14JZeeA8Vvmbp/UQ
1Qi/P0LMld2q68telXgxgW1LV/PQ6L8qQlmZbVZg2x3wE73kUcQWVbD2Hv2CDUrnO/qabv5QcTbS
gtxNhgfIkQUU0G6gI9uAiKSLcrpTOnawHOJovz46ywlxzL4wOLes1ILqymGLFSFzQfXPSZnCCmY5
nLvkq89uMAneEqc/FYj6Kg6mVx2Y7QVfV7g6A5S14CkcRjbrBs6p6UvkQF4Q8Hdy9Cesq7yYTu4B
k5+wFMIVjlvgCQwPX5YnLIfX8Z0sPqDVPXXZxQzpKgCXV2m+d3nCa0H/+bzk85gX9el+OYIWEftz
fxUkyKRAQPdzf+tJyy3c7HZXh1Ym5KmfOTOvD8d3FXy/+tbe719Php+GQ2OfSYtlf70oUzFAft+C
d17/rHSku3Ov+1L5JO6lm8licYdCDsou8BJdi5zv8t1y5YRsO3lAIgUiBjKn463cLFjCW0qwSlZs
vFVIulQskwM/yQoYzEfEFfgZrB/jWTZlMWfWvgwZcjldy9+RjpS/m3vRZcRg2gVLd3cmNs7SN57l
DmTw9Xf8/cJNAhJfsMFrOBiLcRLIVR9XZm9yxYavhS/f56OVH42McBfwkxIjjxSVAcLfRDkQ8u/v
0FpBEJInIyTO28JMWlNHMTJWfs4TLP0N5dQWVoCVdZYEUp/DeOHPR0u3CjfyPL785DmpyYarpOT6
3wVZUcOEd8iQeV6EiYO8Kv96TAhJYR/xkynh7YEHZDKI4ZL7matje5Dh9Ub3teDgoSrqHzwoRG7l
ISXtA3a9HghwOfgI4gZ5PYkP/t6Vydrly3DzYE2viCkZw/s7+IgV4qeyPSTP3ZW3gc+5P4eH5cIs
84+EHxoutBbXDkyu15laMw/1KbERMZGWV12HkLogdheeNo18fOneBls50DCGVgyfLQUT7R/MvGO4
Cngs7+hLoOkq2JNKQclM6PCcYt6R8yEYQGXtOzsowktvfSV2KimZGPAVNVxiUS3OZgz4yE+FORTi
agsjX+ouDDgC+Yb9q2UQueR8cmcCqmDMpd5eDRyNqCPN6fGO7gsis3MtZ84rHsYX0aUB43rnrYYp
S8o22HsZzFYJRTSx9Gorj5odYBbbtQHepW1lITT8Lkao/GXmbTFV+17fm8FS6zqlm9b0fxIQBmI5
SzP0aTnqRR0Hj6j9uzmzqece3ZQaboa2u/Vm17GzwVGl+3tv4CGLwIJnUlesSu7bpTZHnrkXJDem
Txpol1OUnwzjm9y9PZ90WI1epgGL3cH5OMpM7nfudOAEhdAhhLGR1UYiq02ixgnQ1xlOt9+Arx9z
8WqxyuH/tLlx7ZJfs/TgJHsCorq9XXnwI/BxrZ2V847v/RIP59q5vj1/wiwETxXn5szjfT5bOxnE
FDgqrHzi0wMsE68p5Ax5BNIFA6wJyDbAopOnwYAchKkr6JuMWoZMOJiS05v2lJYD6CNCR0ZJl7bM
oMbTjk58v2EE9GhDadmZlzI/6C2fdDBsIL1gR9BO6ZIalk/WbGjSYxt6qiSAVuNvVvUIIv8WrxlN
jH3El70dS+6eWaUzVNl6aHHSWt0MApMFdx0sGaXnptvlbZmSO4opXegvTNIlE4jMAz43dsiLrvAE
886arzlruXR97pCZg+6Xh7Y9ZGgdrSWu1uzJ8eiXEwIqVCJ/BSDVbxihpBrTEfjMZJMuEPDYsVrv
2MbNM0YvCHTOa5lze3c9XLNpzq/Wwz5Gdj+Y3UGXY6ve4zRlJbyNL4kK+m29AqgOZWUmS269Vh9C
cYRr9QpFfNLUlobgoCUbuXXVd2NojeQUn5TTrUfTjJh3l5EDnZneIGA6QHJRuOPMywG/D8Dxbcb/
gLj3mNWwCPf3sn7LNYmz4L2Cg1vEXKg35/p1z5kHvfoV2zXzesCzCMVP+p9Z6284iWWeSa/LEXrJ
cgTJ2F8HJYvQ6kyc9Hm4DrqPM7pkz7jrMLNtDtWWv58Qgx/InN66pB8K+57tdekyWcCW3maYMV8z
N8JTnPIlB0aSOTuRj3IgkXBbhgArIWX1vRwziX3SrwcCn0k/rIay3uaMuRjzpHNhBQL5WyOdIbVG
KOQdYV7oAjPv/f128pYEV9N78dNc10Ql8U9cv7NUYWnwQIwiGep9biYjbcaDrpzBMA/ld74Yh/Xk
8JZOWi+vLE4tB9IG9/E3b+HP4dYE4zRzNkO4mNM66eYNRn/pRWfRgeVvWynb23NertxEg2l1KFv8
4KfJYJ+KbuBheQdFkqNF0eL419Sz8NMW8IugHAg/Q067uMLEu8Jp2AojcRvhchLqhyxH3vTecDjT
YoddC1tt60A2wgl0e3u9cROhhEXsgJd48tcQOu6w2r43shrxh782XcOTt+4ctS5pGSHnWs6xp3IW
MWR/5x7ysr21OixcU1OZ7ej4KlDwrlSHCpaKLCxk8kM0Ncld3XLI36dtBa3P2PcJVsycPcSDNqWo
017OT20tgNWnw5MRz/RVWdDWiwSjrms4HTZCf3nXG+XD3cDPLvLnltapg4K/WciatPMyLdD/kCLl
tIG6LfZx7f+6Ozo14w9rWRxiW5d9ZwzxrOS79UG5KeGFJewyDImNMySvoAL9EzeRQCOVutEwTTVe
gqCBEIrrlKEy93CiAooQo8RbmP8zTiaFI95FttXJPUsaSVDYHBWGKGDDG5ygN6AHVGdx3L281CeE
+ykvO2rPVoxcsJrO/HU4RSRL/jBlQ59NBg6UE1ar4WaSTR7RTRYfUe3oYedl7+VEIh6gl5cVv728
gETypysVPI7e3wEurtl0qa/mvkZwiGo6UcIbOXvo0aHSaLH447sxO8uEbGXO691MPLyAaKyCd6l7
h9WhxAqk0didGdRAengV+URa8PKO9qzbmTvvfb5xxVymQdvgb+3eBsT5V/f+K3Vv67bQAHH/B7eF
1qWqcXT980tV60bUxCqjeEBqHUBZIXH3FIQ/8RsT/4gnGYjyw+kvW5JwDVlp0PvG9nkJmOqCzd5D
LQSJVhwdIcsJKU3wSbJ4yoRcBvj9X0EtYAsy9d/ZrZYevofvV9vWKjSsxtU/XxXaLN+BLgDgpz3q
L8v3L8v3T1i+LVMGTd6vw+2fzfwky+Kpk+InjK+xA8/yjhZH/Q0uFk6EYmQJ4yWDCjO7PPwG+s5A
OMwRQgd80n2YBZaPkh06q0dvFpCR0kFGGywM11kAD6vAPpJDHGk0CTDLfevSvi6BKSqO1eTQ5IsM
g84q2PmmQiSR9w8cnwoAGg5C/OWOw+Mc0M0CBKj89bAATbYAyADDuCrnpK1zN9PXXTOcc8haeGa4
51ienh+x1PrgpKTehP0lqHC/Pm23qS8QPtbSZo2lvrPtR1tSRWKz+wKU7+oTJjA5jkkBwD9O1oca
ND88CCAuKNzmnFbzSeHh4Xlz05uuT1Q8zlsDlDQ/n49RI3b3Q07fUKbDDodQ+eBMHL3dydbHiM1v
gSLd9QUcai8DmhQwMgOYXPvxiKSUgJYrN7483uZBer3CF5wFZDHlPYE0gVPHmwCwFXh1CYzKwQjY
dQEOHyN7GHNw/jiEyxG7GKUe3x0BGREDYZPaufa1dSa9JFdF/Ot5+1BekcRLbT3ErusgTWxl+l0+
Jxs4SLWAnQK0in1dw6hAv3EQ14CBxjiRcgU+mINacYj2Oj55S9wj/YqlX+Mjcn4duPrYAIpZ3JU+
Vwn6z9+UU54sPIyBXoPV9RyrGss8jAAOBhzME0bHmoARslr5HPLvy/sU38GOEUI6MBFCrk/Ly4B8
dsFSoMUHAQkFYIxcUhvRjYAjdO4iyJ45UwPcmZd4GUKBD1ao8RnDPpABWaqdI2ASJ2u6XmCG1JUp
JEyyvdtVMoFkOKwYxTs81nKVDBPxZIMSXRxD0nbXgAQneU439Rd3s4EdxP5O3bwe49Zv0C+C+aCm
pIgFsCTxn8mf9iakOyCWQFDHOZOCjxDn3vC9AmIVDEvcJwcajWyfTDVSM4GMCUopGJogZmSJESxS
fNYAB7gRHGua3M+c7nDmkOIKBEcGSRIIboODhoEhXSB3PvoyFUsaewsMIUCW4JmCaIKPhRr3JIHd
WBsumPr1l78aFaDLCdg1yeRr6Ozo94Kjv6NrDtxX0KPCKX1rVOLimV2Tb5VhOjjHST8UR70M2BoN
qrHz2nXPsBTnUfe871r8Exw9vp0NtSsMqXFyWzBEBIPHT+DL9aSl446CX+F/8AlGCpGuhFRhg2rP
qN/BI2umL2wIGQwg7KHgNoIZLUFeTRBZliDuoYGOJV4ZLJwVT5UwrPaK9wOL5UjQn7X8c2QoZ/d9
Oj5XOzpVUMaIQb5HSyRiIAl4IxCO9ETnalHj1eLKIZU230HBg4VccyNLmXYj18q7fbBPed0dLgPS
wPG3H3iozRBKxlwN8PjnF72GcfjXovfXovfXovfXovevvOjVUYG/oI8/jeMmxcXSkmQ+KOFDCOss
x8Us6N/OfRETZ+DgzNKwO8QVu2bpFqeQedZ1By2KET3BKr57isYZQ9d3cTI4YKKXDuGoGNxbXO25
t56gXc1zIVyHqzTHxRj5CQ4EdMbZ4GUbga/hdqC9WzgoiYHDVhJ3zYfVR1aIGsscsOXGgTkUm49E
4GzsHTT9KrD7wusGZb3Fi3ujj1FBEBwOUHES165ZzAYcI9ABv4chLPIOnqqx+ZOl0yBwbkgn1bMs
eP7a2LgWz7HYQjA8oB4UvnBSrIvOmX6JoTGRQwt9g9W1HJJatH4t26G0zAF/x8eGKZaZ2GTyE4eO
k43EBBILb4lodeH3rlN3/rSeiAFvvMx+yHuUSvvu+au963YuxSBMXeNiDkwqjyS3yh3jevuwIzkA
aWVqH+XOG4Szt607CLfuMfggLaYP5qVQaEzuEd/hZ/JnZxBqCJbHLhT7EDfc5PAQ38nBYcF7hT/7
sZ7oI9KpnWFHXsgVH1fCbRkK+YK6DlfDToDIPHeQf/On6IkEDVicnUDcS/Iv9wbXUmtxruf1PbJ3
O7B5DIuzRv0lfypNk9ytJ8ISMEe969VEYp7ljzBl3yViRU4wq+E2UvoI2odaT1a0u9xAqAX9s8WQ
loQQ+nFLqY24vKSiwgTaP6SuSXv2z34/GO2ZS70LJGxq97mwhqRouVpe4yobDnZUeEAq5lFJOAXN
sZp8NNbsh1SeJG/SUnBih/JEubed4NYdmdAh5YkqjqsVjk4OXXcVDw5pgU8Knta+LNz5uZTWgS1k
jtJJiV0uLuGE1rcDYZPOguhJWu3gWw+IMPG53FEcpR/3kd8Kt0O5Eq7a4R7pBPfppdyLIzKvDR/C
hNN7kWciza6fDrfDzmjvyjP0eSoBBXma0SzojLjEgqok/kZ52+AB+oH4ZGsCk9d7WE7zu+1wFiCy
G5qOeReFXT/igBiFcn7cOQMfQjXRsTgtLY6X81DctyuU5AroKeSjuzkTEtZRNFdH6dCCobO5yp50
LwqLYRTOoGfth5Ubh4lHVDs32Q5NR06ocnc5j8phVMcrjLAJv3eQUZXChAtSucup3Bfy7fAoOOf5
np8VPBEhfVk+DCgh6LqZrSx/OZWL5IP0ZhZU0Ibm4cFNzuNz0iVxsdxqSzv1HrbD9Y08hFT64KZD
e2Q62R2So7DJqghlt/iKbLoevmraRP5Uqt2nMXVvc24i2re92d4MHlLEge13iqM75Lv2YvjFRFpX
cAtE4hzkbr3dXWoC0hr+5lxuynO89t/3Q4vMzrT2arqazkb8SotH4X7Y9Ysbg5bRvZ6fnXfBQTZX
+6H8TlYtZ4tEmhzb5bcuAIYBv6bLX4mulnBsyoA8OX7+Q3g3CUwGQvNcUoA6xxgfVMerhmVgAQdY
7tbv0h15sPV74+PZZgTViFdrd3BvjTnZB5vL2Ctvhegkp98PetHShVoFaWk+2pwt/R6H60vrWdhR
8SgeyR8BEVxuLjPOOYmAAhzILbz5fFazpUiAwCnJCD+uFLYTUkFjgRh2cJaI0KsP88IjF/oZiqgj
cjUHBdkuz5IfsZC2asZ1hmBTSVFU19/zYWBRc6pFScICy7iPAAHbtdrdIvXtGWEFLkEgfhCNokuL
HcoKtxcktuIiKbYKlxClhBAlI3oL9UYefecIvYoDGNlnaMvYs0KDhsm43CDMfH0Rj2gubmHB6BLO
VTUWKEIYZ1Jb6Q3hd6F7zO2NUAjz0h5rX3pEegcZTXpHrjbGwgXjkfgbKScLhI9WkqqNBAu0qtQH
r7Injx6PNpdSqlxpqF4IhBWS3VF4ZLDEeiFMK97jLvdw1e7XF/ORtDDynMA6S+7GE9Aky7ri/Tty
pMEK+2C/xUzrDqBPFV7JDTJGBh0kt4LvT0Lc+uF5kLEMLHn4ri9tJejQgWFs0J7JWXS5uChCHPNn
H8fo7TgK+AI1ScnW0IPAANmJ47d9kfuDMzniG17u9zgIH92sJjr0oCnEwz2OzQIoQSCA0ieS3rW8
5bkuhAtwuYMXTTdDEzqViTUyYIsUogNWii88fuGALYZbdojlUBZyUofXO7SwFQSpGbCpWheQrDhq
kw3GJzMj3NAuRLMKPEqgDZ4JyKECyAABFFoWf7WrqRns9EPCEdBZElRwhRQDyA+2ihl2gCkEFTSg
9eS+EWSADaXbFb7OSEg+PWfLXblzmAoKhD3Xh6QHIYUoNzmk52HpsMLzFF1HyDTC5SHzeZjeQqcD
MhhAK1zQGhrYpCFEI4/E7L5YTYJXgam5pA6mFHEJxwEMTlAfwXvEZJgBlggrKBlrE6sGCbpYkii3
swOl4Jsp5DP5nGRDAuFgm4GXCuUEQhv0whrIED4tWWaAK9Yjqb20pFhpFr7fmZeFc+qbOsLGK0OL
PVwoKIwa/4d0Tka3CMAlX3og35Ox/K6f14YSnwsvcAG4JbhORAVfDrQWOZSVgCTUk6exYdH2aEvw
26FgVBJjoWNJRnUQKwkxib+NfLnRKkAJNMyBKGTHNymwi6HErs8ImdXvgqwNFwFDB81B+Fh0EvHI
KYEGYmJvaRpAPZqD4IxQD1GdVN2RxFdCwWKwRo56OdBNe4Ehgxgh3BzQULClDqCZcCZXXnUGaxEW
T+yTQgF0Rta63FuMbLpj8zyvmx8VD6AbwB8wOka5ARTGhTyO8HD3kIws0RCjlnj1u4SHoIjpEkTM
XHBuz3lNwntwIMhgXt8vAmTxeUcbmmh1Mqj9LTe3x0uwN4Gw14EeRgCfc1+boB/8uMawrs3d/2Tv
zJaTSbYs/S59jxnzcOsxRxAEMxI3mJAQ8xDM8PT9LVRlncVJS7X1qazqOkYqpV9iCg/37dv3uFbj
ZC3hYNqpu8RdIu4HAFSL0aUjsgKqCxmersSIERNaMZxRRGzJqfDNLe+ZAsVKc41pXXLC6X5Bv6mc
QfFAlazRWFolpqmGlXmSCeZUqF0Gq1h/U67ICsnMVUhPJi/w7I/yKYYDsOcsVDXbIob3l2ncECRT
8A+oEyraqtzYgj2iQW/RCypp0m6kfUgS7en9Swrtin7ZX/iPPQ20H32n7NGCtUWCSkwH1yOwroI1
yHNZINlshNAo/SxzrZ9aJ410g4zr+gQzpT88fXYWX4WSSVq8p/BoHvwLXxqnrk87E9N5omiQCkVv
xx5f2/BrIK8/IdMDEdabfWbx9jHPAOhxi5hiFuUnUKpFW3m3QYZINUWi3o770buL6L69hBS9daAy
fB1c2Ktqs7oxGn0BdMfd6rVlN8cVD8mKd0y1z/n0S0SatzelUEzzN6X6iCg2r6XKENGlGt4tJ2Q3
ENsdArNQpSEhyWz93F821SxeQPPc0MVTq0L4tOQJ5yS1d+RhCKlSqHemXA8BepQfo4vsUVAOpJdU
pAemaVRsKnOjEGnFqTZLfPYa1g+V8qJREunBC5rkxiNzzUCPcfAKCvaJmSJRFUux10c1H8e1Du45
TuMceyP3sBioPVVNNu5nuQnthlNqT4cz0gFCVlZcmqg0ElnjiEmpD6xRdZmDEmxJjfTak1s60FYo
Is8nvud8gbbiLOuVRhHiewyCc6TY7pHfCOIjejefCUSQiOWGUD+jE2ZuGpxRUQfi1RVElno9XIKq
1RrhAUDQiMSRbWd+YV91y2wxnTqg21u3QR45WIQ71MYeiVk4a3dPo9cygZyPPUHFG3K3w/PmLy49
QmUK3ofMAhqvgJaYImuP4C/74eYWKNH+ub1Vv2iXAwolWSWFpykeZ5JUSE4RpJQYJyE+u3OmkQ81
lUjTa8ouhPbn9ak3IdURzK1yUGXmMz1htm4Rbg1jikAVfdUt/9sSsiEuNkcUAkVt9yPRckhmzi2S
sKEAHtt17xHBpifwjkrPu1WU3YUmDBQ64kD8GwW3RmhL1qmeJ31zQ+SV2NuRgJv5Ga/kFdDF60CV
zBwIHLTTbhF9R2dh+EiwcIRlqebOeIf6hXWY+VIOZT/9QpU+NmjGLuNEHXAyF4F652CrjnQvVSsT
UAvO+h65Ku18fPYyIACD+CoPobHq7lT9Lh0vpVJm7D+jh7I0CMM9j5cjLZ169VhEZqZmPxIVGxSp
FDZ6jTmnMJiLqZkvSw1GkT1b9Ffstrw5Mj2IGDscNetJhQoMqMKNZxBY9jt7jeV42Ed5bjwTq6lS
6Y6bXf1EqxBTUUatYn0KZ1+mTCY8UE36U6ecp5MQMhoyItruV2vXP9lzntXHHtjSF7tAuk65BtDQ
OQuWhG2kyyUQx0fS7vCOKePuuEzFy7RqXi0UUnreXiOgqGNXNzNFUciY2DbpauGYoA0Ss5EeB7Ik
6mioYIceO0WLCliMy2Xryv6VENaAGJGyWIFyoNXOyQjBDOQTMEVzWLBX/8hOwxBxpEIBUmXkV4Jk
CzoodpgcsrBvce1hIcO08PAscHbce/DTLaJuhIypYHNrfdnoGFJaW3UXXNn4Mvwkvz/GIeYn0z/C
JELLCNEUT0e9IjrspAuUzDwhZRCiY4Wr1TPDIxUotaidD2T+kXGK1Uik+dMXcIF4LNTy4xtMQ3pm
XTSKr5Sl7AnUojJErEUWs7fMOky5a4D3cVHYto/gWpVMFe9Bhyl0dre29ZStLL8KR4bfaug/+R5b
EqakT3kEQljad9VbIo9xhuac8dqDBbENHhhzzyjoJcHHUNdJwb8zezJOqcWOF6hvqj+Rec2ODps7
yl97NaW34YqDSEoceuD5w6zdBrQQaT64lyXaeoXnPxIFErJWQztLCVXRzpItzG3NPv0cebSr0rN3
7+CS7u2UmU/wodmRZKCwFtNIhsAp4pCw2iq9XqFBtT+UcFT+WLpaTT8ZBJUFfOwOldVj3JH/XHjy
Dg5UKm8Q0Kw/Y/DK0G44le8UYb4vOH6wmFCvfFNGv+QS8LfLcGdsOkCPHK0YDhj6F+q0+UC2tPTa
IuQIf7yeim1kiO3bv7OSp4fJ+siLftNbQsbviEbccGHJGU4Mmx7yKT6Xwxodpa7oKRRYiygXb5G+
ny0t+aZ7hMMZUwblfn6Eu0gI40RIRnO9DSZNVmPlVRvUx72vz8ZIZ9xrTIKFX7KuH1m78n3GMSkh
jSNzoFsBNmKmTN1OqHrm+mxNu/OftjfkFDWDazFiZNpnVI1HM9l0vmzfo6++IpwmhUoIJKxwnXGf
2bMpkj3DPr7gomWcbbiEsKJEmIogzAggHrYfYkcm3x4hClzEoUnOV8NRBSN6FJytAhtIwQQQ3XQU
0fPELtm4u87a2bbUQ6SvFftbpQtU0POBC74P1NNv8H7ltOpQk2xLF2zsHezLNOUTRYACPqS7CNs0
5yqKI6g3olXMKKFA3IYpjsONT1+4qs7fYLgIoVxWgvbWnfWYIqEMGZifMlpTeMJZI/wRycUpwCVj
BtAPeOIqPpB+lAw/PAtUOatk6CXCfr6hUfW5FOg6hYacwps75wSjgJ3TVI6OtK2SADn0m+Rg1uZ0
ZL3kYG4f+hyA4USti6f6qlHjtJXF/xNOr4Q7k/nem0tQ0ElGDhgzNMLQwNAlHowMyfjDdO7VgloT
f+Hf+ghkblw5s2TjK7evQPzNroRpcOfOCvg9cmJVPoELz6n8mdr5ZFrXZh5RlnNApc0WZh7lnRoz
SNwCf2eh/gpkY0HUQ6GjLZEMBRMusUIIeAm8UrGsXFcVKDP0siJBimLdGopwEcwjJlhknbKKdREJ
q/gKOFBcTzhizmM6D3LEY47RdKLCHMqlWXWsM6IaV4pHHjl0DsOLPW9isTUXbdkuC5mvnoyuDCcW
+Xf26ojyD2XkFaDA7EFrytJUnOSKbpbBqlKTDZFN4nTts03Cg9jl/REjvBDRzhAzHHni97naReRw
G8taUqfIzxnD+YqY6xyTFYvLao/eFfXS3ICcRQBZMcZSVHKJLeIKaa0U/VdVz0+ol1jn3IzC/MeV
g2xN7E7oC0tn31HlDcGzcGbPe49qGLUW8ohaILfWtpdnCeUfFLlNHVc66vf4mxLOgrcNdNBic+Jk
qrkOKkBc2J+2MtQJUyKbf9XGwEKJjR4e+JHHydV0+TzEN4fZlU8wLzCLwWyHJ0ZxVLX63Dl2FWO9
sYQ350jk9QBS2JSx6/DEdGejKiCFeHAsUrPOolKoxMKillgCxYo0Wul0EIAQyhyLAyuERTRIypcj
igjTA03hEffgE2W56n1Vu0R7kM6FOdOshXtE/kPx14w4+nKoMU1/SrvenFArC8fUKyAr0nstd8ph
JemWWqHOzNPCXR+BvKKVeZu2s07aUIC6HJZchTxPROEP3LlEFhEg5HbEhzkiYNcPtqF+R1wkvog9
ooOr7AE/z3aS6aD5Qke6FUwDjmPEr1pX4O9OHoPcA7FqRkakH4WIcgDayQKva89bpyZRJwpNBTU0
mMvfSwZPMFPdo6QTUm7sRPz8XFdXlqo7cBcI7F2JYkrLSMs9wkbIpyzZf/8m5OSl9YqHlcVjsoMI
0rkrgnBgecwBYsY8fzRLYsbPTZGzT2eObGccETnab2VfvZtXHFxOufq5UbAOXdJ7aJYf5I+Cc8U/
krPK2ejqPFw4ZzTW1p7tOQyPWuVIRyrf9iWQS0HZDG2j8twVEZTnWuDDpK5kauNJcqofezrEFXGY
hcUsDtyMPkvcSZx42uMSKm3kiyQKj6n066fPE5ea9OrBz3QfLU0PR6rUlPtOQMFWxZLql34qmab8
NgNEXwEC1c4Umvq9+phZbAMr9VXbdOBn6mfqtEIdHo0QXIJeiZ+GQlos7UKg+jP9nZLh3PGsJGQn
Tw8p0DOHaDvQkFK6LBZWsbEgRFYK6MnCRMEj5A5luKwwQbZAqGASYKqs3TOhJ+aHOJS3a8k/PXSI
RuF2KHFLu5GjDlp4hkK5k3greE65n8nDn1VgD0YpLo9b6Wyj0y9tXL8BzjyKXf9QO/0vBDjzCzhR
+alT4Z8AJ/q/yG4/9Sa8stuv7PYruy14jld2+39gdltQLq/s9iu7/cpuY2q+stuv7PYru42HQrTq
ld1+Zbdf2e1XdvuV3X5ltz9f2e1XdvuV3X5lt1/Z7Vd2+5XdfmW3X9ntV3b7ld1+Zbf/87Lbv7HC
lJ9Qe/4/ZYUpCWTzH7rBC4Dz0wEtQvOn3ujM7p5ZZGenogfd6Q1YZfhS335wLddmGOuRs/2g54b+
rCbSsgOkeF4TPEl4TMUmBiDl0WkM6tCfUqb28SGSOTCdoa396z7uX0f6BC313zfS30BYq0+i8d8J
wvorKn/5CTH2hcr/QuV/ofK/UPlfqPz/3aj8v9HrlJ/ws1/0Ov/K9Dq/Qm+Wnyy5F/Tm/6r8BoX0
ZFL+T4dC+hWA6qku9e8BoMr9mctRq1aqlXKunC1kK0+zvizll2mtsBEe0A18lQN9b2WBQDx6n6Zg
G/6145CvCEvw2cf54wWfbntevc420z2IVzswhsDZoQ1UiE5quyiA/COQ1UhwPjegLXIg6FwowheD
yQ4oGYG4ZOlKydOusKO3hV4UX2Ai6nURysYBZA/YRCAjK9gVQEXUp6JSf/qk6H97gKtSn69uI7E6
zWGoWtPcCV8VwCpVOx9UgHsQ+pe6LtUZSP+Kup88sQoVvBwl72oQVcfPo/f0AZCgen01japfcsf7
K9bMX0QrOsvoLaNUXrAZdInR5yT8BQELAUnDyOcg1agBHmgkQERLVLIfXcFprCPYmpIy3SdZ8HgE
LyogCeE1qFW/SgPeluZxasytfLRnRDP/ZGfiEl1PZ6Au1JtYNSlF+3QEPPrq1P27oItg/3huTlet
WizUrTmzTnR3Faj5o6UCRAVVoz/67cyG3jba/KhaX7vq5S3TfwtfqLvuCPVSAADq1bv426gKTOoP
XFTWEreSgFPnfQAfHjxTV9pdAJZlbHT20ABzZI7gtKJC9ghs1BYkS3AtHVXxvz+QhWnbqdEjUwbv
AhKGE00FQsn8ZyXwqUb7JYEvCfxPlcBfde5TSOKf1blg6/2Zzq0VK8VqLlupVZ/jSrdcpnScrVHy
9ltf/feCK8uGZZCy7u6D0ADwHpDcKonYZu2KOA3Ep4q++eKBPjysb283K34bivrQTY0bx/ywk6FL
IOpqx647TtyhS19hnMT0eNHrVbbG7tgdJjxFW6l4V+BH8AJ1913FvaIeuTZceYGY9B7UtWsR+gAo
AawTRGZqY8xB5TIPA/24R3c+RFqeXmkwl2jCM0m3ECXCn+6OuzC73M0mSS0uxjXdMf90587j0kHb
dEtHE3SD7tQJ0PumHczoGW3DIzQ1gTfJWJO2Gr1hF+Kbx9qTEV2TMApa0/AaMVqQuAyftYIYcmO2
S/2/mpnD0qlNTaUxn1R3prgwu3FpbaapqUHbC1jG2owWJsNEpowNkppRk3/a6pFduMHaCkRR5EEY
ISq3K//SN/dg8/W8iWfMpE2vYtCeqJ9xUnMmAeQRxngGBsullW/SgteGO6oJf83Z+jQTWnjbjDs4
85L2WZfjNgLNvKnaEy+oWVw7CJpt5pt+TXHg/PzbXtP63+62J3wcpJiaiymDCWjR89rbsjXdufOl
mdPij7SMC4NlK23l6F2vtLnBXATq+PA+4Aid7GjsqzpTMMhQ9ZPD1eyJRybrXjHIBhDf+WrtTCGG
i+fObQvsllriIZGM7hE9yH5+YZZgCpV4Eb33ABnQZJYUm6tx9b26MNt4ObVSkIdo4dtal8b1bG0A
ByibBeyfG+7FrGDk+RZuwmlr9nuzbe69e2qmJ5Nj9ocVIqHXgymeTalf9rdJFk4zGpCvZre0edmh
c12a4tLazMNC7/S1bV7q+TP4GHuGXSaEeuLsvoTV3v1rA7EHoC3t48LcWOu7XdlYZZiLj/YIDBV6
jYETKIukCYrEy4wWu7v1kYXmYw3mxQkUomp71UuX1mFmjktz+FwYtaJDOG6WN3O/muOChrvVzLp0
AaRRF1itubO2ORoON443+7501vZpZuaf52F+Zgq9+/A4vA7nn/O3Iuzgn7rP0mRlQMPodXoWgNy9
q5flEj21uzfCBnTnjZIVhr0QtCLnY2qFjanVCEfGeefLsvzWyrK/+v2CiehdBpgTgiDb7sc7G8oT
P8IIMZD+8UhkR7aPcoBTCFJTxtnvnyyQPCPo76zIjuFFkQqJo5i3+NEXnd5QmghF5Wa4fmdvWcZy
GpZldeyoFUUtu2/bKJl4OIzHY7cddLtuEg/H8RDtMhwS6a6ZkTe8OXHWylrlcAhfIA2r6Kl/x9WE
QSp+sCOJLrZ/YRBRCWBR4MPMm345ujx7MqizSIytQvkU4dQlzHtv4mUtQZ+km+m/RUBPQrakB/kc
XguRYklKcC2g0rDEH3ySrpL3eJJn9bxMN64goiV9Li/X/6Lk7FctpkXTytSMrCjTVTtj66v19d36
qtEd+f3dykY301m7HRjJLB8WerCwyuOZsdaJEGl8HxIzqKHgMbuZdcJEep3vDhM6txGzm5mFGdtv
CX685V8M/7cuwGpl7NYmFjEhT8Irs/IuZhW3RGZ/iXjBd6vCm/hFXzcztXkGZKzW1PZ91gUcDitE
Ir4gl/Kjtyiy+77P4vd/4TP8/XB68kBeh9PrcHodTq/D6XU4vQ6nv/twyv8ZG1ANh6lazPIj9whm
/aFrfl+8b6fF8xwQa8Cnb8RjigDlLLCfhXEyBy1KKC0lsOY4Z0E3KNl/HavIlRUN+4do2f8ZQPWJ
8myZllb57WZW9KaN69wsP2rJpWrdYDMmkLIyx6J17lY/rl+j1OR7+dScroafGfDiCNeEu04ta1LQ
Ce/evmoK43m4Jo41snM82ltPpq0j2JdY+MDn9DKNQsUco3kvezH8xs/l5Oyvsv/2B0B814oprM1l
Ya5Tc8Kx+cg3Abg7mf3N1D5KFWjYy+93PJ9wY47OOqiAJdG9h/maXjDPm9tbLswCsPKRqVr3j9PX
BV8Kh69ojVYW8avWCALLTxBNambaTNdWHhbUpTlOwEME9Na7fK/bqSmvzLy9TK1iyYAivqmnN1PB
wk/y3oULg4PzPf2uzMyoYmewkr9nWzP93n1uPnef+4W5TPV/YWfKjTSaEy7D+AZ3vp3LmFO0PLuz
pVPBROrxVTQL6KHH006e6CFwWsky2YE35OfHPH4AjW5jChOGl8X6mpnl5+WL3xbxXy/+b8JXfeIG
+K8XvqdqhJfw/esIX+VP8gK1XL5UyJVyuUKl8kzOe7vn78fTSjxoxIoy5gzSubADS9Eed7i36Rxi
YMWhVZqATOaszGQZP6DEARA79Q49GMvCuQEtCXzzHDy8U3Ghgt0LEtPdQpV4ZfceK469MOCnnAHA
ErIMQDGCeOnhFHk40rPWzttuzKK1Tw2Oaaaegi3813vs19t8dj7+Z95moap849M5UssV8rlqJVvO
FUuFp/T06nSsHrZ32E6ycJjubRE/lFtiMZt1y14J0j7UrXsIt9EhhDvjrRzv3Wxr+3385HWwT/s3
5OBIDqOfcb9Sv/AuJjDYMMDcWeL6VnvCrWmNnFZ/ZeWaZecWZq3YBTdLAF5gQon8fQmKE8hQ4C4B
Ygz515FQlkJ6CgBO7mCc3cm77JzJPioWTLEL13x3so1HtrBrCdF5QKlWnDNZhDKhA/IFwC0BdVj9
Iry1gl85637+UMyD+O1vInjr+DhwrAknfTZLsVnXm1W74pQcQmFZsKOFEwfepYHh7miyoOBVeBjM
XP6ugV01qm8Gcy4IQnm70tBhn/OywWDxfQxP7gCY5ZAb+QSQrWzX3y/2oFEVifPdGjQJqAF9NsiF
W0CCN8B7eQOeOXCp+mBHOuijBx0ibymEK1kPWXcbbAjOdFotBR2Obgla9UhhjYPzpphE9HVNloRi
frAUjzbRli9CD2dX8QxyMdaXAg5r3rXnSFxDqfEWnUxMTok4rzItxHZLySMUYl+TWT2CDYRkG2hn
7iy4hOe39Pu2Nzv4bK1buAC8HfYSBVFI5YQgJ7nXZh7zZ1G/hYVEF9X4hD0+soj+FPhamq/Ge8kb
JVXz4X+LbDrbmtsE17LGpNDfpty64Aezb847EPOkds7ONngXQBuYkSHQ3jETnSEmCYiWdyMYAXYk
IYvfco/FPzGm/sMmeErKFxbL3P1yYBPYNpHs4Q6s/3iI4WC/EVcm7uuwSge7mrxbolExfqcDdhY4
ubYf3aw33/Z7C+P/tQL6fWc+aaDXznztTHEc/EvtzMJvx9NTUcDudJ+Vc9qZJQK64gNCtcQu8Hyk
cUgwQdEDn4vdrMConQvfD4GTC1Ee4OI5lv1LQPJXLfGUHv6v0RK/HN9PGcP9MU2P1/1jfqTsR3El
uThxhvrv1BrmAEOsaboC43x83OoW8JKcUToSp8060fbWL1P063I98UX+nctV0K3/hWVTfPKQ/+ap
+TNy+lquVM4XqhTVFH4Kw/4QMTiUT7Xzcr4sehuB4mdxrS1SX0U79w2gLMf03c5cfjFiH+nbf5iC
P1zzyU87nGerxf3CNd/eslaSTKnfeX/vdTq/LHv+T9LI/+HenozIyyI9ZLP7hXyC6+f6ateSVTed
WyUAmkmfzu0VFShYjxWz8AtQdBS6SxhS7hR1pCOzutqnw283/tuAng70/4zJ/nUSns7rv30Sfh3Q
k+6c7q/VebplVbZ3s2zPLmY0pbCn5s6aOTAnrXSLXbunOWRubVq7ME32pNCKViU1o14l+GtrpvTb
gjzpzvK6sszPr0iismu1JGtN/TOpxrm52mL2AgG6X6HaqOIWHbfbPWMvC2P/EAiGewfPzKW+a2z4
rdfLeKtGzto0dmYAdTj2/d7kjS/jMGN//ZOjftKu/3+M+tdd/6SE/65dn39SsH+nfP0Zo/0fNdAj
ZPYH7VqaTcu10hr5wq8ZmXJ4GAbZDHUlxZrZrZzrr5r1T+K//+F6T5r1n73en55l5XKpWK4Qdc4/
Dpc/3N6WGp1sPkO4+ZJCtralSuLjcDKzePOL4sxrH/7DifGHCz1p8s1hWZ7v5+iMWoHqD3RGFgqP
kbncTbq3yrAhna0pdBFzm8Dy2TDF2bcr9Ahp80S89myKG1O5xpuPFZUP9nZJZeJf78i8rv9X43tS
7NP1KltbrBnfDdcxyMCH/r3pnrv7ZN5Ke/ukCsZx1c+/7Rr372pyGZ9jEI3jefLLKH6bpSdV/189
S79Jy5Pi/3+Xlt9W40mr/z2rUS49iub/USq0MyrwypYqT3p6dTtVbptTWvSWBCEIjKi4w+5TdUF1
QiuO+v1ifAj7MSkJ1avo4diGtorihX4cRW92H7LWn7IQHuRtqvnov50sm1dQ4tAqxj7VHLFN9yVl
HNGj5G1rKHFz7ZjSk9gdCj9chW76kyI4oginFS/A+qYfs6aXql7lUad8aFC7smzvoKiENfRtAyMp
TLDukYK7eSPtg3oOPPhNMRSCPWWichVTDCtGBcEbSpjsmeI3brFF/IbAi+pVih7pE74KDHxNuO7G
GdunKGc0TPkgQkTU66UONSfnN2qLoLRdm3QmYl1qVi4hJTBvi3reyxHEuYSruij7IMB1efoQKh44
Be/f272t6rUOAcJ4RCyK0FEpKZFe2cLWSgCQC8g5WwSzQKGi0bBkZsH0YwW3rgJSy/7ZzUG8VRct
beqMII8VFesiqMa3MP2GBG6YyZmsV0puMKyu2NXesl9IWIQL3LerOtZrxcwgCK3OrGl7m1o5Zv+D
ZNT3vH2sr7rLRult6m+6OdDtIQOto5sC4jhL/xoICP5u1iGFhpAhLuySD28kZYji4izUxc4ICefJ
vUIZmF1b90vz1jt4N7gfdu6hbFXXoJRDcBFD3RKBAG8fB8G8Nwoo54OCwBma5qRNQV6bMj1CVCag
uo6CRi+gbhGnK6BaLzjngvI+GmWgdgR4/QrhxEK0FeD79z56IH8TsyxY4Qyk8LDzkZ+b3twlZWR6
qomadoh8U1oNBxVmTuO9CXh+TH3fyf6E1eZ9FFAz6XvexwfppsEFGHLyW2KhOvktin+AbA/Lb+IO
ECFUFhKkUUQ8D++PGkGo/Jpraz/IEMBcGe9zbc1TYvRzkzF5wvpz091aFMU5gwH3kjJdOZ6lhN6b
mlVHZYJQgZgS6Pvi6hS93M7J9M4wN875cM3N0pq818ObIQ65JSS4Ihf6TS2R1WjUR2KCgE7gYDsO
YWL442BY5GVUQ2XcC/myCkm5wSw1XzdmInz/JCNowg7BaG8xuVDztJt8Q0Fnr4Z7SuQchVIPcGMd
7C1x13m8h4EgS+GcV20uY+7QWsfXoyGt6cyvlJfOOoUtxYSzRwT6s+aoMbrX+RKD3Q+b3GxInm9K
nrBD2nmZ9GAkg7IAviR9zeyjD8uQeXfI73WmycVPxzfMz/CHDmRnPlgzsUeKlOZiNhZI9eQoqLtq
Er5svJ+tkjP38gsIdiZe8w5Vw2TURfDMOFbJ7VtyRbLakK60Ui8XUVUZ7rknBHb2BlNBvB3SIGCo
X/QpcIVWYrKhOBHGiQ2FdbugZroBLFCDKVHrHRFqEZ+IMuvyeYL2L2c1OhFd4mebYP3JV3X9ijQn
+PudXTwzZcRs4fSgErN7RYLRyGTv/eYqCtfUouaD1aAYbAb5nRm5U69o3j+Ies5tWEuac03GargY
ip5RJIsz48yiW7A36RnrfUVUn5D6OGOd4R89mxNcF4S+3+8OfDlZVa5FJFKtXqmf8Rrvq/6Ajgne
VjZNUSFo0uExt9vOu7jDICEQAQF1iiID7ZCZhTZEPEKi/kk70OzA5XaFNCVHQinv3qA3gG9nxwYa
8QW3AU/todZ4XwdlqKLOtGkcIC4jOY1FwzYIqUG2mwwgha+vGi3Me601KDTy72dfLSHHgTg1ciZn
am4apmHBL0QioIVu1kxhvthHZXoVzqQQMvj5a9z82Y0P3wbb+nvNk19DseWCEPiN77DReK9Kgrlj
WvPDHkwBMOztYROQUF0o5KOkb2GKkTJixQeBIKHn9wGd/Q8iICgHt4H42HYwYkLNaZNy88TCpqxJ
Ab6kWePm8uGnt/pgcPc+Bx5T+vlgfWpPWIKrNRDXUMHTJlqZz8Gg9PCvrjCLjEwv7MD+x5fbudQd
yof9bnAwbuDVhSxwsMlt7PlawGxk2+M4przxZFJfZzAFkF94nA6boSHqVNHs7VvI1wf/3a2wt7Zh
xslZUMLtjENtcq83M/5Hw/GYs3oA1y86aOVSj00tMwtDFTO1xNyb3fxcMVLxZCytZv36fcdFzBGN
v9gNsb3S0TKoJgNeMrgar/75OXDeB4N6IcRd/Dya5ueOKdqguNHZU/bV+EHES+n3KJjM7LMhkuh9
GjPhiqj0NnvU8jzTZbNSF84xQgkqm5XvO0XhjG5tfUr9k4iixLrbFWvaZ80aUCkNZTJXaLfhfaGo
XOUh0ASHayiXIVKOsagh8tbXHeqzrYW+fbAJ02e14OWPonde0hWH49lMeHZDuTskaS19FieS1ebu
rbqrtag3LFSt31qQnPlqdXbKkujQ8DsQWFqoURjuOGrCvE1J744yDKkd6u35ENiCTTdJlPegBF6F
6O321JmcmfOl5TnvXLvGv1kXIS2yKQcD9k6VGc+FPnIskoupMrfkrnjFoDn5bG4MbyW/w/shPkON
UaJPI9GVf7s4+bm6OgGWUJBtklx04Jpdjkt3mLWGRWcMK7TJwn99aq0hTq7RjnQPau7BbEO4xWui
avzeEjXQ78mY6VYHAfRvfECBE4kPgQoEUr9MgPJeWR2o71Q8S300ehntxKbbOGHr60QWqSUuTyjG
OB8hEIbSkynqjYwfqvJVVbV7Lwwb6EDHCjtfVD57zFLOrkXzqALV0bjL0ZihOaFLVtssneRKiwJH
IsTeB6P+shzfKmYvcKzCLcQksMzJpT2GemmYWoGH8LQfdfVON2coYsZ6ccYicZ5J5cd0pIUsR900
KLe17G8GQxAEsmYzDaxa8Bg+i/qBCmHKm/QBXFFgkszlUF0RGxdLB8a3OY9IYYna5wTFjR7tzuiJ
uP9oLsbO2fhz5jPCs88mX7lJlw1B/isZH2DcHrJu9G10RdzdVXfEeM3hn7QNkCKf9fq4G0BL8+m9
s5lJ7yZEM9kkSNYCPuw11Ef0TWA0yJRgm9BPwaDmvIKhmKDk31lLKmq46wvjHYueCpowboUZ9hwj
2R5ZnDVzGTIQM+oEkNb0ugc4tnVvYvdedVRO4FFIPlNdAMXTM+eQZPVahyFT4+OndCwwD7WBtqNU
DBs56FKYbwWTbhcepCgDG1AROqwcrw+8HeSGA7of1GCiMa0hGzx5pYjAFV+wEJnu4TG3WvOZ1Z1C
AKTXzSE0lCiMN80c3FQ1blUPMryjKRrvsVT0dEzo9kitkj++eGMxaomdLWMSllOnn7LEAw77az0x
ptbKcTUmf41+CNorFBYbGJYhrGWY1xCaO2YVpyUKJPV2LkZvfM1wcHKPcKojgEx+zHiTINFY9MYu
sbaki5TodwQYIi+6Y8YsYJzw2wFp/XnITXilVoxXa9YY9JRzoNtt80aTqIESY4QbZDr1QjpsyODb
NOg8tNyWn1pNngl4v+zvbjKGKoxp0QW44Jif3XFqjeHPMrAdckEsHJex8YumOOkyJP3yeGV3Qy8P
vQA0svC/yyCU5UBdtyesSxC0u3QHYY0jllc12QRul1akYdkaurQRJGPXVcONGoKgrrOCAfl5aJ0P
VoAyZSc1ERfajPw2Vqw3odAL2b0z+bDYMaqCfQ34sBRy5ZEn4rFxF+HPtCC57GJNHvvqkxHjlRp6
IHBVC5F0w1I+B/x3VwMPGj/Vr8QBsWQfMm8s3LCUNSeYwn6I5FNul8fnYVdWN1rUn1JXw+1yMDK1
+Bvsop7qKCC/bLGb/QRePaZ6XLRqrnJA4+7Cbc+tJramFKXoq2C35za1fHdTYLLxhBDTpZ8iqjxV
idC/kMJJVezcWlS2SlElqqG1xRx2t7nnjxo+Qg2xrIboqhV8f2rMmrGGXblV2owHTjfR/+lLZ9tD
UhnYgeZcPY8ClF6CuxM9NTlGnDG6//Y61rFTRPx9aCtX5vLgbRfNXuNjhwPRytjVeBSfvvt0M8Dp
iok2xZyqhRvnYxRdvdnD6bkkeDyQVqVfIgnchz8+z4gtJW7kgao7gsxD/FGukAubuglZHBO9vRXc
MVuYshJ6nRj3LIFx0anX65j7DYcOmcaCgowP2q2SJEn50Z1MPM/s12aCrRBwkiLjDzFvI5faCqwW
UsqKuQHMZo+/uugq6WO2IlLcTbQrEIMu0trmU7RQy/jsTwLsHuM4TkhjjkXTjrRag3Os4YThx80O
GQg+JJUHNETJ1et1SpbVwL50oGbOc1w3KFAIHeCeGg0+5sNwB3wMDmfY+Gg0QqcXZs13Fqu/NXc7
YYP3mUmzjUripqSlsPh4oxVyz5wyHc5AhwOo0bjRdgW/YhqEOecSfDRoF7phnWogVXfhixIs7fLg
vc9herFnjUEJe+NEzU0ZljKqbuitxqPaUWzKeVdx6VAKpU2P0c7HNOurbGwwb0I4ixPnNmtOuYmi
jSsclTJ8xATZPNGGfLXoHkZwunscn133DW1vxxI+yoZmkLNW7b2PL4hBpxoUmYgrRuA0DvUNd3dE
E+JCReolZHNSpSb7ko9b2Ld4Bjtr9uNMfGDbFhMirhd7Rq6ZWv4O3gkFmzF3u+oV4LQp4lp4Wagr
93X6vh4knMuICtwmHWZBrj7k/PRr3CaXY1vcgyJNkGxt1vtkO02Ef25K0a0hX5rDyYa08SMPIaaO
3YLLZ0BsmHWGVVSNODKTlT2Mq+Hc59eyetc5dxbv9yD/wbZnHu72tb4jFKLXb9vqi980l+2bU+Mc
mftzGA1laJS/08bNqRLAOT7mL0uPf4aNveuidngmw6emDT4PojuR8A1vpJPld54DTcjaqQywYuKV
y6av8YkXOvBvHyV3FFbclBkN7vbs/c6M1IjFpI2YK4ZZxrBuj7ySe+EGKUfGmCL3E+bhaISOsH5D
nUodF7GcUnYJfXkWl3HHBVoqee3uK9tXI1jBTqr9lLVLIXmshkUL5WUH1/qqKSMFM3EfVMOpD8Uw
nH7lcHEGH+1un+vX+vZAdGPNZFTDuLRFf6eN2fs+OFLEWNLpkqAU6Uk33YwRTe6xm7fGj3FifiZ5
GBPvDHfTLNQzrM3U597sUYtpNuhVd+mPT/CaFpkJt4stLatfcZD2FEHnhMvodrZGS7oJiBhW3OGy
ncO1QXrG50DydIUFtRhmoWisehE2adgTj+zehHaLyKRie0JjeFs1RcJ5QydfIbgE8I0Rx8klRifh
3c/bQ16jE3waYgVgLtzig4lPzpKqsF1vTjklxiNdcMApbJmPuGJgbowqJi4ArHCsZ5Iq7Icnp2Ju
zpCGuRYqIjxSzY7+c+CNtur3sIILUNwa8WvjmaIXFo0zEXmzo1sjb/L1EaWcpOkgx3YqKGBxeRKT
JyYgXupts4DGKLtr2imLaIz1197MmyX8wUNw7e/aYTh1w3f8c8+rzxpX63ECe27CvKLE0+CjAHlv
Z+a07C9ihgDiFYmS3tmIR6ZPcdnV2Yxa6/7Rjgkxtu6c8UzGrk41WwUHAnCF1ipYU6Cm/r+tGetY
k/02Dib1d6fZZu2wN6gqD/NWIhUQEE/BjkCjc+zf+iwdK3hw+ntXRW5Qya88hsP4fcsGkG8f6LAc
cTDxlXUO/YujUQ0TxGvKQ0UGWTF9YnR04EXRIjjzrrfWwzm5NnqHAFbNoBZeP9QBymwyn7WwEuo0
e78Kvk/hg//N3pc2OYpsWf6Vsvo8VAPugNPW75k1u0BSSKFQxvIFUyxi33d+/RxX1XRnZr+uem3z
ZcZMGRkhEODu+Hrv9XvPgc0vs5oHqNFQrF3OVF5wGkGYRFqzcWA+TECsfKogLqc2N4rAjZbfCW5G
0ULCogFIh948+7ADfXtR0dzhMT4gcvIW63icAhg+4XIHKZobzLlBXDG0B/QrOPV5pSsHKcArahC4
9274zEvZH7FOcQ75/LF+hOVn33AOXthofHMxrghvhLswlkBU7K7fjrFF/XwT7WGLR6hjvGN7zULo
4YnzJcIsgvWtA79otxH8BeXF+iPCbtPypYh3J2L2e+0bp46tH3OvfVRhtvSBd3GANWm7bPYT1FwY
imAY4DyrDFagvRkgJrSHHZ4L48leMwTYozerIzxoH/CKxHte/QtXY0E87gvHV/mD+GuLFYPznXJz
lH05E5vbjWojRQYQF5+f+ZqC5kAILRw33S3CtgXzg/Nsf0B/hoUTj2/hmgqTH9l/hIgaVo3n18vr
6Xz0UvcEu45/4XTLzUa/NjefUE2BbYxDimztk3fiTJjHk39RHVg4Csv2zG9BtF/Q+4CQYULZj5xr
bECv9cw9X6+f40dYffgKW22poRwh6lDD5Lou4+yRJqI4s5P8jFqs/QsGJBZnZiDQl3cZdAwHkg2e
e8UQ5v0jc07HAage0KWhd4nPKPJgfHIskhcEm6A7pPh94YgsfD+C69OBthlwWFsv7XYHWXu38z5r
F7sY64kYZqBg18D6hPn2FNp4ERgmgoDDy/SWBldh+KnuECzMt/IxqaDZ99xUx6W+6wmsmrBGcQr7
2eYNoLlbBWIZ7If7BL5faBzTk3cAQcF47zBv8Z4FVR2bKsiyCGLsNCBGB7aRm7f4xGNaQbZpfR6P
pxPGAIy2e5hSss0WngeQ0aApW++YfEygtHBOcN6VVAiUkHtOPQyN4HnFXIjAXL4r9IJdnpd3irlY
hN0cEDRYjVosRlj7npJg3hJn1+wbo3qs9uMTUFVwQceydVtNk4DPEFAQwUJLofTXB/htPc4bFZsW
FCLH4ArPg7u8KYEehN9EIChUPrEyTxmx/IwnTp3L560OGWONtvNDt1+39NsCoYoL7JyzGeuROWIN
H58ghsTIJfFik32TYLt/R4J4U+EZDM8O16BFxAm5PQhP7bqGgF7NpvSugPb6WYKNEzTRZ0Tt+0/c
3Fw/dGfsuJrKMzQWgC4wo3hrXCyd5anG7oXVvGU+LA27ws+tIcJt0Gm8GRy4IObFEgu7tvYMPnK7
PEnBcEZ9nziQAnnmukSOEILliytBoLFGRUBXADIA1124zgCaZXCIc6yHDut0KsKmdjuBsYQrNi2U
1tyBWrPj2oYSVP47n3MBGwGN6WmOoft3hgaa5vGkQ7KAeurr7xWQC/gSOSB9BWTIFUrdxqihxkTE
FM8td/R3AtXovXrjRRy+JgiK1Y5Ljc2OwK6V+LkzUEMToadlOG5QOTPETFPzFK92xgN/Dy7RQEXy
laA/gUXd6Y6TWz80x9LSApQLV4Zd3pvDbjkPaGvsROEXLfIAUB5feB92qNIj3g/2Zz6RFvYYwwiN
dQtFQ4fgJqfSKvz+oTry7PSge2sQbbGcJ+hi8wZKHp6tjryeohqdqzgCroLAQLAB6TVsklBOizeu
sZVOj717b+H9oUTuvYDKpedl16O0xc04Mp9Ka3zQIAVzzvD1CRqx5kz7CT0KgEavkJ8OJSaY/bhZ
Qcu9rR4VBytqv4HIZg37h2lfPr1h+/QBO6RQpHdcssQd1FQciEI9xgF0dMl/L/zmLd9A8gkshonI
0GsAXbiqUW3RdtCWKqBXYGHmi7MEJAejgWxVwtahAJACpOROdgRAyPvszYaa8v/6PtoJ0Ed7D7om
7PmyAItZRI3xXYPtyGNcGj8A8gDmzJfFyg5Yi00saEbymkGbFNx2L1otBBmYrrEYAAwJFud+r/sM
e3rDhjqq0+HvilkK6gvcrTbd0/xtOmEImNSpjWETgXO522BJEy3OlIyJHetojm0N0Uo9rvHknmgJ
vu6rjozVbdnUj/wuBROQCJEp9WLvIoH4WzYuK2z0KMe1vsAN6ltnPSs7CcpOaz8X28lJv3E9+hWl
5KvasFV8zg0O2CUsERLeZLF0LJkRJAw+9Zf2+SwH3GR8OPMFAUU/QLXEqgtGYhOK4tkDPIN5OgMx
AkZS2QBUxBnP7k/AAoBuejJPzUONxQrTO1RFLhWKBtI58V0krpa3SOeERxEhB4CL5gFqqInkMNXz
3c4U79OaHb7lxVGwEwlJBlTVZyidppfbEGKwrYNEsXjwJ/CHb3AiOsgpYaVNbW6G5oJoeazA7J1B
hqjwfG2OLg36ncyNBeZZ9urMKI8UskvvNpA1MHf5zWl0ZexZ8TRUXOHHZ9WjAfXU598pnDNr5Ekg
wS422DsuBbJXYRkYd9WJAjVk/mLP/Q5l5ns3CAecd6Ihe1w2Khz2jqUUjzZYxSDC8MWWFwI4Dsio
R9G5+Xk8h++ZRZFHjrq+4XJwnvIezNF4S8kY3yoH5QF/N37d3h13WMPxynxhRHjUETZRYH5RSJC5
P0JgQwAVmuysBjh1GR4ZXV4j8456Ix4HDfixREYAG0HtiRAHcptnXvuVw+8cHiQoHlzoQuKcBhyf
vKeo3vjIG4vfycnFC4sFzENjY8ctu5kA1ODc34RRZIPy1cfWxHYiVx5kq3HgnIOSEfR49DEL+2A8
Ecke9wxs5RyZLIfxBQfLRnUu/Bv+PV93c6869Ob4yLmxuamjxYCA2AUJwdxz+vHZRbXiFFYHPtSg
IMAiJFs+bkf/22PfA1IbrMaReSbIuUZdyDBTEPO88j9/PFgdZLwqX+2RR2hADtqbrwRGFQuFtH1o
ORGYubm1QzG57IG9TWxm4ctXbDGqzh4j0t4Xh71t9pet/fw6WM/FBpbFFShx2KnZHrbgrIcRCrFF
22fiHp4PsPBs8WtsYaAp4Qlw2WOQYcjwuhvRN/jrnH1seZq2b0ABwO457Dt7F+FBBvy4BwumDG78
x74fpiQIcyjjxby0GHpb/L2csS90xr/eRDKwFrXAd6kgkeMMUiD+FxZe3kfTAhgGf2V84h/69oIz
/gOLFwYhH5e//+H34itAxfA0sEsMJBnVw0bhGYcnjH9oHlyaxN2ejx+Mc9Q7dmZv3el0mx3ACg+R
9TYxnNB7TpwTPrMgTwHHBAOHQ56ccHA1T6fbrSekg2OkuOAqkrxpSlcM79j2cOOCseBxeYwPJvRD
DAr/iswxT5z808m05IBPQUAvwbMoIrLm9yBBPgTUd+Cr4InfZ6KzicKbZ1yBfQwz2xnTGCZHfogJ
C130Vn24nYPlnPA9DvEM6hEzFT74LMHnMMyW/Mqtnjy/spAm5lM+/HmKPoYktDFUDkBc8NYm3swE
vIpnHb0AcCtQ0a0rx2y5ehDaPcs8Hr2j5x1NbMbiEJtBx8kIbjtcR+vmXnC0QjvHVIlISTyG/7rF
9rmLsEmd34AQPO/4yXX50PzkqtbnkecVf2mWcvAGjxPMA/cFW+lP1bvnWZZpwdr6iS1cZITH8Wni
O14kfgx8GBQJReClgByNcwj0n0gGAjyP1eQXrSNOPO96Qqnw5RHuH0f8484QvJgB0gquuPSJ/JAA
fvkHjvGqyCviCqF1xRF/IeuKC/gNEdjBC+d5n/gNOLoNkoFA712tE76xrvzN8H48FQ5ZI2x4htA2
3NzFOfdEuRUAhYB/xvWK2ESkharkP1cEmJXQnHn5jifuVgDsHKivS3AV0EFLt9zB0xj67+l65S7H
1xityLdaS3MJANgDXx2+14pb8Qn9/lqbV3w7eafSveKrBO+AduUPC3xD8uQlQO3xcIVnws0BR+TM
kX/4yRUpICug8KAGrlFpIHoO+5rIyzjxPg/j7ZU/ixNoiyePb/JiJKDHI1+OHISexeGBsGuG/fcM
mhzGy63cJUYODjLnita5XmH/xRYpul8Nld/zTi3/iPngrWczfgsVtxEEw9ux9oSaOKGSUAiYp45X
vBdKjjfkaihy5QW+vQyKJcB3AefQ4ErXP0L0xtEJj/CKuJrYveSgT8gbKEfv8HdAMVGNpVm7E4a0
V2B0elicYNXFoHZmhN77mdNC/Soe2nONnc4HFTGgWPmgdSh4w3w24QXy0H7x8OByh5Z6RkRF/cWR
srg/FBAqUbO8/mPjBnyENkcd4M2vR7S0ibdKHPw54nWOeL9bPV+vt11H1DC+5X94c+OA9yzMKLfT
BX0crc2bxbuiXpEKGh3qO69ibFpgMxK6NG8NFMS7ZhamM+idkAU8/5xD7PBVzzvziQPTFUfnhFxU
YvbATIOJjk9SPGXexp7J+2lwPF6BsYmufITpCV3/mO68KwYcnysA04Q+hkscSOoKhZ0PBgzgTzhj
8GH8WZrpjs8OsOKYwRUJ8EQaGAAxOAMMTs06Bp/4xPRh4SGAL8DP2DIx0vng5qOap+dhquApYpiw
R2QU2gMvD9LP3eDzE7YC/jDmH/7I5xXHV0wot9E/GFc+xR07/gBmiM/gM3VhnODZBp+Aw8KEgM1e
joKF886jj0AD3XM/Bv4q+EA6Fn+9zwC4Uzi1PCv4HLh9wbKC4C9iAP4J79Kf/Onv3qV379K7d+nd
u9S6e5c+3b1L796ld+/Su3fp3bv0pnvfvUuxY3L3Lr17l969S+/epXzb8O5devcuvXuX3r1L796l
d+/Su3fp3bv07l169y69e5fevUvv3qXd/2/epaUjf92dS+/OpXfn0rtz6d259O5cencuvTuXwt2L
+2LenUvvzqV359K7c+nduTSqyl/KoThUSdl3f/tVkf4RkiyRRKZomijqqvoTVKuSCHNXZSpxOSFs
h1/+04OGR3V5ZC1IdgD7yaP+Effvd3a6VYDa1wFcUIEnPPf4j8+alZo1GOb4d4MJ5hZgMUzAIBCB
4aAjrpMArkEHlEthxy8E0aDTHlgRNrVFhJhyiIT0MAFKoNwMYDZh5mCODn6s/JYOx2Xg93GcF0Rc
AjVIQbwmj2PkkZJKwAMsC77vh7jMzO5PNWBjEISIWMYS0Y6Sl1v1CUiGJo4cEijvKXYI+RWEMAJQ
CVhSAAgDxpQT+dUZAZOe5MVA3QEYFUDSEl96T3gaNzAoHnVKvOwNxNIANIhLzsgNBLHKBVIc/wLJ
3BJ4z08gBfcQ+feGbx3cyE9AKn6O7PgE5BFgODIL8JDaHpxDZ6CrISXBBFikpdsaMHtkoOWAYmjD
+Yg4nlJickYiUE9vE1O1gIAG2DmwAZllUHoJ8GRABG2tLrVEsFnTE4j/fGoQRCiCcNrhNIAd4PV6
mxyJC/ZrHDcWeQP6PdJVwXfEj6LtiJCg3piP1KAWqPO2Go8ip5ayAxUOEkEyLgGbdwuunOkDtwJO
RTUywBdOYLrgP72tHEdTf6vtbMsz+cAWFLJFohqeQkA5sgcwEY66re7OwMgTHf4zAZRF/licbtts
F2A1VIhXRAyUx2OxGqdCWFdhgY3LkYOxAbnw4gnAGCjd3Exvvx0i5zVEewiIHuGEwoiPcPUNP4oc
fLuJED3BaYYBAGjBHx8O+IgF4NTDlr6ZAmHDwxkiJ37jEQL8Ll1AkMCETPRNuZuC/Isnkr7xB/l3
DD0eBEMmA640pz3q0GP1UwdAB46KIWJ88HDyHCHgvcXxGThZkWIhVh5QnLcio3ggEHMQThFM8Ovn
hU4c4cCLD1hRjKZbzqbOi+fFu8EbnhEYgzAafTMEuTt46U5/5S+Icuz1DcbfeULZ8nNoaxiPzKSP
On+NW8op/wS6Jjnkbog0QxBgcZBRHrYvPCl4WtgIh9jnQAvRQ+ryUcy5tf8cq/qvp5ifQJrvU8x9
irlPMfcp5p+fYiTGpZQf8dd1UOAqoqpqjOoa+YmQdKVpms86kV11BFbMGKSRl7QBkx+KYtO3loqw
yPKUl4gHppFBRW/uPZUE6joaC9ACmtgvAcEDhGjAhcVWDfrc1RMB16H6LXPoYKvUZoDDqK2mO42p
SwRXCL0W6BEaQsW3aZkZVWLHqqOlfltuyLQN1c0U2+FgKrmlIgh7Dup1k1ROOHrJ8lS0QCnRj024
lbpNDFTsCvDZ1bVujwzB9yxQhHMtH8Rkl8UvwhLkwwb4FbMhTY4e7eXoiWZenjtj6wnNhopuKLoj
tXLV0kqbxu6i7srZiSJHATlVaxXPMnDOEOxPnHS2CYJ/VzfRQOCAgLZh+VqwBCoGaqYaLKXypjQY
0g81I8bauOm66wCUlDpLtekzVwJCwvCaC9cFAeHFFBszJLfF6pHN6gzA0ZJdEh7LojYW+SWMTlK4
kZ7K+ECFbxSR1KlLy/cqvebTIedF/BZl+5694r+s2mPrKGVQR7sqOevUybWg6nbiEiTFluZnugYk
d5XVbqVdK22GDdECeXT16Klv9wl7XIk/IPxxtTVXWkCbJ+/UDrntxtlT+w1FfD0C9VKzn11FCkQh
EOh+KY5J+rrQTRH+BRnRX/fGnzgi7r3x3hv/b3vjv3zM/xp9VYffJ8Hu7/+G84+qXtokivufTv/+
70PXt5c8uZS/GEP7dRl+qa6/nPpLn3R98tH9G0/sPx7++4+nSOuPvADKdfnhxC77pF+Ow1e7PH51
Q97fSoFS8Tv/2Yu/fN1SeVrqr7/9+lENZc9Ti5Kq/PWPS5vPv/0KkfFfvk/9j0v7S4Gn/r0tvsrk
8tP9X5eu/9uvVP1NJYSIjEqiSkEvi5Vh+rpdIb9RqkkEq4Wu66JMMErLqu1jPCT9RkSJajohuqLr
qoiAy64a+CXCfgPjOmUiEymlhCj6r/+nXD+0xX+2zffqtyr9SOMDyltOeivKWLOYpujqjR334/KY
lBG0del/tWrXL4I2pHYnEdFsQGnkLXRhnl5Vua00pAfsf1iRwix0CaiJFSjHWVc0Xh+v8ksTK0Kg
VssCoBJNSEGBk8ibMpGjh6ZJel/uCdnItS4noBOf9XObDFlrZMIE4q2injUrS9ViVyt1dOxCoXpQ
SdkCmGKU4pe8GABJmcnrdipbMTKWMQLepDqQq6pK6abP0+zUjKng5Q0I1KM4XF/KblGtWGB6IIVL
nBhLX8T7utABaikLKgWde6uYg1SAzLajoTOORWUUZdHso6mgtqy2IdavLqqMuM3kgGm9+NLL82iL
LN4r9Uoscay/qWoqOqlWgWleV7LZCNU03Sia0HdGIfXTO63kDou7PgFLks3FIRfyVDVzcZI2Uh6r
ppjWkT3KZNmXSQ3Y23WUgPoUFnh8KEqTLZF2FeSp3dXoKYdxWYBgLwqp0yylZkd91x2EPmz3TBYJ
yIrZWDhSoRC8TJvs1jWlOyrRcRNNLWLGabg8MkUGsJBYYD3Os1Iye7WrTJo28kvZ6uFeLeJ5NqsE
jEcOJTQFTe/UyH4lhkChyrP2aWxZs0vzHtTxiry8r0ToTkW9NO44d6UlSing2Os4v1C5VtdNq665
atRsLZ9j9G2zCOXuPCQ0NqdIjn1NU8rnTJH1Q96HBBRmpAV2XkvAs7E00bdQbcZNMlXkadKK6EFV
1v5hrsb1GOdKDEycPINtQFvTsySE0oNCF6Wy+7xXr6hdBdA1fbMiUptV8VPHujXIJ6181GgEEKa5
DaXMlNVQf02mKDHjeNQag4Zjbc3FGAdroQiFscRKclnDNL90Ius2Q92gN2ZjqSEGPFp1a42KRjdy
cV6edNKSixYp6XOi6gs03jBtP6QlLSCsZLE3EQkEHrTPRS9cVpDP6cnQWymt+nNR58tFljMGHA19
KExlWKMgZc10mOVx/eiIBssG0ZAzjeruUKjLAgqbodQ39RhWBktiMHnUpJ8PU6tGaK9Y6wHOJE3T
noWdYK7KoC+GIqXTIRKb9kGQ+gigaepQAc64i5YBAqcy9iYZ8/ywUpY+NFU3f0xhFHZIbMIQUeLZ
00hEL7kc0o2mdCIU9pLQRzmUtK9WlZp9W02Dm4Q6GBPmXnBKJdc3iqJmdrvU+U5WBPYShXFuC2U/
uclURpFRTwrwG4S0qEw5L8LL1IuLakthJeyjNcrdbOnSI+tUgJJFYeqKNFE3bVsKALGbK8XrM1UJ
1D4ZzSwVgFxIaRhDAKxqCkAiOje7UdSL9ySk0WTMQl/bIWmWx3XWwDhBljHQpD43kirLD+oYi6Up
NwMBFpOo9L5GwtqV1WayZda33tjLjamG1eLW0lpkhjTqGKh5wlw1zPJgFkjvdctKakPts/Gpk7J4
qxYRkCVZFLtZO1MzjysAM+ZC58htDKYArZ28NizH13bq+3dRLoSntJCzvSonkV9qJehQGFkAZZa0
ja2XeruNSnWojXFK67NW5dMpnab1KkRzDIA1afB1WQHCc1pd81BnT5HcAeVTC6k1a7S3mmxmJlmy
fNt3UmJQNpPHPEtXFFADuKoQDnY8NEBrE5h4XiLSOLlO8o2gTKtoJYU2unlZlkAWE6X1nLNp2cgJ
IUY3opwiBrhdjiI9KayYbUmXhkNW5uJuKeZp31Ul20jTHBpaGmMeXAZ2Gbs1e5R1OvpqUWoHXRTk
DVP06lAsquD2ZdTvElLQz0oKEyft8/o5bIbyINKsNJtYrgtDV6rWLmUFZr+4lH1V0zpf1GcGRMS6
PkvTsm4WqZcDqSrgc6zoZfupr71sqNIE/EqhKDDU1qJxUmWcfLXXc1sn4MFZIwH2x6SIgkaVY7cN
gYyvp1Jpt8I0vTFCZlttyLyraJhstbmnXDfr6r3eF1EGFC8xBvpUpwHtrw5HoMamkOunsQ4381yA
KSaSgITWKr2jNrLuIuuuQKetpcd5zOTK6MJBcCo5Z4AfJiIUqG5SvoYl1SNjEiaATS1pjaW4U2cA
cKpF9lalSbN4EiUrwPvjRAYcsBz1oh3NxbRJlVqYLT5cTGGWwnPXpIkWhPIcnSutS18nrQZLi6aP
X+0wNI/isBbv+SxLF1UQAXRUTTIttvrQNQFrqtgnpCu3USuLD2KuR74kkBLQ4UyqzguZ5G2rhUNt
DTVZTpIuxJuOjc0mipQu6MQCyKSpAlL0keXPmIGkbRjLAPRt5sqRyr7fV2MtPxe01qy6nSIzFGTp
WzrP2SVvGdslI0alsOpQnZQWKG8rgeKoiRp4YtPJkLtQQaWt9ECVHOwjGjps3FHomGWvuGIcQuVd
lPrcYzBciiYuAQq4ZKnVhunottNYmkQuBhvr3/qqyXJvQfh6H4suM/J+7Ikd6Wtuq200eYtQTjuB
DeQ0FStW7LSC2bKRia23gmimcSU8jWGehkYm171s9utUi0Yyl8tRjaXhinFYBI2IST/GtocVRlF2
KXVUQQ9B0SvbBRCActFu1LrsznVWk9KQ4hb27iSV3oR5mAYz0tL5KR3VEDyHNMUoGKf8uCoVU20s
aYk/zTXQt8ek2spMVNwhlYaTVgmFJ7UK5quoio9NmcyvJNeij7YXyR6VB84rRSRQ3mVA9WWzemC9
qK5GOsRKZOhNqBMzi5flIYmkFbshlQShq0zDz7WV8422tiugPgVGnEyUNLepk8ZVK9LacabW+zCJ
BVdHz/AaQdG/aZ0eWtOc9btyGiECzfNgsaSUH5pJrR9qJvVf0ipEwSRUyaXQE6XfDuNSHcM5XoM5
p6uz5lP8kMca5gVlygGNLLTMrvMCmJNjWnwJIuwRq6QNYHpIWV5jfWYdNo8yjezjtNAthWjAKaPZ
+LwWSXLUIzl11yRJPlKZLftE7QdD6LEc5XXCthVNCiBzTnVrjpBKt3lSak+Nrmubchrm8xwucgxk
bCUGB0U4pedCFGt/ofngx6wQPzEiCsB1UlbvC8gW2yiOlI+57ottV0vyviJ5rBjYBGt9MkbFe6ux
5dL2amJrCmN2lLLansd5fqA6E72uLVN7JrK6mATVvS/lVnjSaZ5ek1SH+KpFq1uGTHnNq2IyO6HP
j1IkAh4zEodzKtMRrE6KWsaGpMqLW7JELgwpW2B2kGqACrFuWE5Km1fv8Toq39RwnYH+HKsxoME1
efGjbMr9pC4ASNqV87FSI7qvxaiEAajQM8HALLN+RHoN6oZsWZ8p1Zudri+ZXcjrclGzSR6NsqaJ
PyrxtFOZsliT1JC3m4r1P9Ird8lHW3XVtf9RZfxRGf37Q/1Vnvr266vfXeqf7/xB9fx/Q9eUQTL5
3yubgASM8svnVxd/r2/yZ35XOHX5NxUUkKoog2QbaoAEYtbfFU7GfhMhRxBF0SSZ6aKKK38onDLX
UiWdMiikogrRHPbNPxROWfxN0SiYJZmiKLrI5P+JvilxRtz/tJNqVIWqi46rIB/omiovXP2dullE
8qLGgg7ofjVlRt8kZ+iARqEJNlmmyNbDlDqlOAOuM4TKgTWe/cVukPQjY6dGsctMRIWCIlNjEmH6
TyUoiZRBkikjbwnZbEaSbhdJGx/7DqDaKgGbY7kA9Vdggt3pZWFkZQ9aSaJRY+6U3ugk4f271vtD
Jf9eBf+RqvT38qDOJYmBF12nt/J+VyNyx6ZhrCjQi1kNFNJcA1xpoq9mJjWQ6bR3kQKycxiS4a8q
4seN91vGUPyJAsODiAZXf6IMLcd2WWtIoB7Qp1NYhot22ugrxf6mqFNDn4on0k9mOKmDAQHNq8fp
pQ1VIPxWDNRjo3BS4jRYhmE8n/68RshPTcTQM5kiMknR0OtEqvzURELbMyzHQ+fFdZ06Ehvnh16V
3bUeYN6OOjdu03pfD7NRLlpulxGjj+qqBVFXwss+jqk3id2CuVxNnTKJ0atY7QvisGxGkp3raXnX
9DQ3u/KlJKniMknoXpIG2L89Nn2rJnpVsJ4SOuieDFM1TStstvfNo0w6yfrzN1V+agOmwIKDESrJ
BEYdCaPzx+FQKSKkOr2oPD1Gna9UPMNGAyvLtDzkUO6WVhZelkU2a0qll3GaQGsUtth5p/1Ls9Tz
t7mCGJS0n3M+lO6o19E+6xq0Jcui95jEjUPXVZ/RdWWP0NgPK5ZsR0nytSpOd4UIG31JmQZbeqO5
UNoGQ++j0WKwFNiRnMmPVRalFtbSd744slwC3zgkEtyQAm2OxYORdYm2IY2p56voy3E5m3UG8zkU
sh606thAoFNot5rI7DwFuOaWruAWrRthU2kg11F0Q4iq1RRSlnh/XrX/sGYZlTVdxkyn3Wr+u2G1
ThTWo1IovZmU1MERmPGkEsCqUwfYWaxt6Vpm/p/nKf9kTLs1J5Y7RUW2BLPmz80ZL02+LnXlERYt
7+3CMiMMw/rUyLRzGtgRsj6SXAKJxkhrYfTyqPXWNNLMtVaeh15aNkkNAHy5A9D7HOffBJrAJyYd
R5tOAzGKRq62Mdv+ealVjt723ZzMSy2i/6kaJh9Joj/PiMWgVa0whJnX9mVuV6uqbaIqXe0uN2Ag
WaRKDibawpwnh6A10SnAesMFqPh9rHlLCjJsaQFiL+TIjbYIdpnHOUwbInSmsHtoJPhBtASeMcpr
xgDFDroQEolBQhY/WUDQO0XLoaWQnSTaAn1zchlshA6t9XU3F6DcjdtAn2qy1TVILjIMZ27BIDLH
arZZKjV0WBo2ppZUql+T6h0aJ/alVhlAu2vqiY2WbxlbnTlr6GEMU/DJlnWHBiCgTlxDgPsWPQ0Y
AdwixDnQ4E5dZOTpBJoZhTwQUZMCFpehoecNJsAFlF7FmL3Gk14Y4ViFO/RpwGMXvWz/eZP8o86L
TqRj2YUdmOl8gvyu8w7iqk2C1pdeQaPBKPpQ2JKhDu1CopKpVhE4gVu6/kWmEu+dP/UDAmMwZTok
Y94ZfsyVZFTtmngtYHcFRvUQDqrV6QJ8f/TlJVW+1qgp9wukXbto1GWzqpiR+vpVycXkeRbVyiJD
mPtljSas1s6XSQoeiKLQ/mrd+rmYWCuZKCsiKkaS/qvFWsnoOuUKaz1pGs8sprkhTFQ3VZj0jTbv
6k2Wlx8dvFKWCWZmGO72PXmbdQYKiyjS9pk1qTFofMua7WpAYysSc/689SS+vfZfKlLRsX5Juqai
jD9WpC6g482iVnhaWCs7rXhTaTMEWb7ADjrQwRQFwRopDEiKXmdOE1VPVV3Op3EdnkQ6CDvpf3P2
ZUuS4kyzT4QZYhHiFkiS3GpfuuoGq+6qQWIRQoAAPf3vOTdnpr62abNzM2NdXdZJCink4eEeUcWH
/59HonFAQ6wZmPwrLvvHjrIBX/nWll0hJ/LaDiM5+vFwP3ZxiAxZtglzB8xANY4oAlu+rSP/wfy+
LoJQ5YHoH4EY7/77iaLvl/z16sPb86+g04t98m2RqpCSrrW0L0o/gJipJ5j/ug5gbJ2JZyOJ1cUg
701E6WMeWkujX9OAqDiyouWb/pTxvuncx2bV03nyERq2KPSOKi79wsSmTmuhb6aqrIrWb9csZGC9
uR+xHb7dlAam/VECHz4TdWx6iVFkblzuJZ/0gYcRhryRSGW9aNZdOwVtyuwWFC1haPs82LGwLanB
IM/jzpmbIF89QDPqgTzqBC9TxUVzAsP3SrzeuQObXIOYdszRGcA1y2Y54tpZjnGp211Vgq4iFSOn
FRO1mMU8cRk6GMS9lUkwhDTVY8DyLey8W5TdjhtZP5ik261PpMymDui1ketNKIPlYFoP46vCoS42
3r0KZ5jT/35d/vdLApjMJyFqUkEUUfz32wZqFhMiIJChGBbzRaMZIj5KW9DX3XqoFJrBl1acnA3j
jvyNFnGo/Dtcc+j+z7Kle/Gc/rXBjPr90ED/EOv7pXKggIjBrDacLmfH2GxhIsq8SWCObT2tu2lo
MOc9DH+4IpGD26SGYXda1aG/SO8UcdeM5xYsYTIr099QVZST8XJOBp25TeQ+1lP4JyXZ9+zlCkx9
z3ORKHmh75Hvp0j0IQqSrYtFuGKfcnC6TEBMN3yEQ2jyyQuAkQwGBzP1BiAQ/AFeRFfc+y2uuLEX
EDzCFbd/R+xqmghktqIrmth/NVHU5SHt3LMqg2dfRBOu5cnsB79WKLcoyFhRdzyHJZ7K78onbsEt
t5o2qaucNoucbT0ysdhk6SM/kRUlezGCRTE0gNbQqZ1sCHARUjteZneSJ8ofy3iVp2ACZVn7Uwda
Egw/yFF6bOTOkBDbfVohPnU3kGhOWya8nDGuLfawUVtCszCssiAexUE30wLOqUmieUtRaDyaUrP7
hTJ3zycXzfeHmh2aMcSYbe3TF19VecPBZHuopX64uj+jPsKSUbf6JpIDT8mwBDc4ZYUSytzVuNep
7NsbR7BH7ThOOokrn7apOK+9BhpZFp+DcHWLBhpYPY5/OCrXwPU/bykKUYdESu1G7BsIdMxSNszh
mGihBT6g3lI6B1h1BvxnBC3++2B+P5cIowSZg+sRH+Ed+fW/AzsLm2he8XzFIGydbrPpdg7YuSQq
TZOX1ENWAQ7pgn+kzOoRaOK/P/43SIW4ISPX+xgx/G9E/I97JVqviEHj4/2ury7r8LJsqKUSqHxU
ACk1+2MgIuH/Li/SZRb4Ho4Cjbzr3//jE7vVk5U/jm1hJJQzRLwLHt9FC3VvETI7xFhd70Ur9hxK
rf1ocRfwcjzGS4+MpY+mAif0wbL29r/X4e9M7dtbJ4QGFGlcjMjgfXsPfgzCpZ1kV7SLqc82gO62
0Utq3Q0TT0wlErNWyzlsBgqqraxSjt2Z97jtwcgSJJdOXNhsTxeij6pZ8o6u09mbSJnQRt7VinIM
arE02+JVvXWkDh/6GEy553ZDUsYB5lgHyx921m9XGnABbFIYxP8LY5yFRrVxG1XMfZtOE04vnXwM
JgmD4Fh2PK28Vh+cepRJxBFR+iqMs2FGvidJewHH6OSV9lUay3n4E1T9TaJFcMJoACyDzf9dteB1
tEHNhqnC5xB2O84ZePkcjC4S2FjvLWXdKSnaLVxyh5H2T5/+G3wH9opeyTCCajW9/v0/tiAI1WEc
Og+TkQeNWawz1OV94J/wFmKAiH0HZsvtQrzoOHW8AYMYo7VP5KLVTqu4yYiY+B+O4d+7/vv2i8Aj
UIgQcfEG3x5pYE1rQxDrhZQxWr77Y44CDNQRFYNU3PxgqMSdRXU76zW6IJ5I6DXa8sLr+2pqz5Fc
VNYOfq5KcrTVgnmU8yL2wxJv52bGFV0p9zT5djsrAi/EMj/PuvzDAfodaCbQTYYgvCNIuL/nzkB2
pTEsVEXAXQpyDsW1baouMlwT0apLP2NkynIFz7Xuj4FcFoCurTp7eoTwTzcYHNS69/99qH/7TDEN
PVy4EOFEf1/I/3jRDImiO4w4ATpyMC/PjzC/dMTwHoOydNFPM8PStCJr3VikiwqvvOFoUuKuINXA
19/rxU0967Dsv5/rewZ0jflx7EUu6DFUO79DZ0VGEDwL6wtUjhHVgdYzJbtDa5C3dvpVzoC3SzT8
Ia35zad6V+6URBAfeVCY/HvXd9A8hLbjComVet5oS84RbTDLpnXirKE1cv11AZ2DYtp/f9tvDqHo
yk94LgKRh9wU3/v7W2gRxB3lLIhDy0+HMf/sKnBjtB2CI6lClAFn3eQg/1Cvh9jFazY35eOMiAiY
WFUB5uu4k4sRV3g/rh2+tFP/KSD85hIG9gBhCclWDJD8bWmghmhQvIF2YHTGu3JEYa4hCqPwwKSm
C4QJRWdm8RSM4yl25bSfoV+YvMkeVmNOSyv9M8QNN01P2KGX4H8jT5td31UiWxz68d+r+Rt04gVQ
jYHDJCQCt/Dvt+ggekM8InXRNhQDPVb3yBXZbX2zXwyL/gCF/qbzv4UlIAMGiBBTz4u/71Tj13ya
GrBcmnGMdYNQrJCLwzNnvuGor4kGk1b7+wXEe26lWg+dg+GB7Wz+9IJ+k2wGLh4kvEZsKOuue/sf
B9mn7jgF0u1Bbawearj0GITBUfta7FABxbDM4eqHCoK3pjJ3HMA28VZ/OlbtjKIwb8kf1uU3R+ka
50CzeEjHwXD/+3EiUP1s85q28KSostXYlwH6OOSdHL4gelNX8a/YbZo/HODf7NIQiToCBuoGwGzX
RfrHImzuMMnN29pC2g4gm9l7uvk/t0DdahrfTtPoJ5FDltRdcbz+e9eF//uNAyQtSCER26mPm/Pf
n92JylnctdQFH7YuLacYNrB4ybaNQ9vWbm+mBUsrbPMRjDPq9TaE6qP2j2u7xGlYgTXkasRMMzee
4ZurXN69t7Ebo2ITtTcethT4VHfcq4Fj4GdJ3Y8K4ggoqFb5sDU95jm3fZl0dDQvlh4X/1c4wHym
kFlWS1QVDirjyO39chcTiOpZQxnga00vbChfw1p3BWpWSQse466Bpo9aBwMfG5cmYpbsHqo5aOBc
B8cWWvxRLOoVqM6fZNK5PX6H1HWxeE6QePIge7ZkavY//3t5/96//z5nKAxfoZrrQRZK6LcNNQTb
GG7IfQvHYGTbNmtg8PqgeOwUuL7WxIxyvnOJyjpQ8qHp7o0M4D0UQZCx/qpGGaNlpyXmss2DDY8c
czDbemSnFl9XAu4eGlI6aTCFHnDsHOXehhSjl6bKoZ06I//AxcjG99VvLlbOt5XoYOQzdZl2BEOR
2xhlFl6XoH4hdOxxvjMq2sPsOgwaDj0m1eZCzsK3uIBgZl9VztsQBM65L5dLCSnffqF/Ln/972lA
jgasBJbVx0X6nWMlyjoAlkwWUEhiHF/A2hQU65Q12huyYdpeGQRCuESqB+3YKons+KOGdiadl6rP
YiXq8yomTFRTbZT2qJKsM+Sx0AFxb1n/EL4iSC1xPv7fCwY5j5KCR90wBAEQ4gh9C9ux9SaISEhf
EAFAFIlYQUOJapWNj93SPcZrKB56Ip1bYTvwRoM6unNskglVvue4fNviOAnrMXrxTbicJk4xMK6H
nDAuI4hOSS5j1JhuubwfZ+dFqYNqb4MvR2ULCrWiYJAbCOhn9jO44a5w+bVuY258etuYTNmvEpyq
KPBeeZJjPc7Mu9jhNlfb0hZw9m77bVnfanaMG4LH0MLN5nr+Kn36Vz+vI+wjMvFdCP22KVzO/VeP
HOe2HSTG3leu2VW6/awXUAfd0CaRgoTNY/pUm1PcSryy/hQOYPh7zIschEzc0WJiLrsrSZcoGyfU
5zdxtWAGKwdGi3nBDAY9d/wi4Q6ZXHUSQZt33E3Dhb069WOw5mGMAXc82qkGGtH5EgbQp64v/VRl
XgPxLJkzo/yMdSIfubytwzBTjO/zucV0RHWDslli+grc3Jg06mZ2TDpz/AjxCOXxRPWY11Qj6xNO
2psp6dTXGBIMHdJmSxiwZRbPl6E6k/6scDUM9xoGmGOE6YHdhfs5g4eS4kwXEjOcIemqd8183jA4
0c9UmQKJIZ4mQhR5VV8y5u54VVD3PloffVbYLXe8RFQJhILekuYjlL/83nfPRN4j0cxneIPLy8qK
cXlWLch0+9KLSxQ/xzAtg63TuScuyDUv2BhjiBm/qlhRFaSJHxVOeA7iTMiCeOceo0NpztqbRWZt
eG6728yNX2eWcX6DBZ/t7cr3EIoLcsns+loP98uIoetjtws650HH1u6CeN7h3CYj/4sUzfYklUnY
cBOXYNMx1FNCCOv/kN5npJ54WYK9fitlZs/gEh/i1QXZo4ZdoAbvgcEhVekuvq2Zn5gwhlomTP3Z
efVZs0cBVcawH1V8xxzMEYVIXDObbWCLRk+kXfcXhcBsEiCx3DCNIUKdoCKs2kPZq7xcE77IXaPr
BIWqxCHrThOS6l4ftbOPQCvNDqbX0i51DJzZ9tKFERIHvPEZc3shzqmg/w7iKa821NlknWZThJX5
UZFtn7mVgu7o2ENRK5YonRw/KwMYkF1udwsU46NX3SknhGTBrTDpnTlHNcg0dPhZNBgbvmKcdGUO
2P9PI2FZnmUdPFZmPsoBOA9LpYf5XbTV0dHy0qr7yt2eq6Fsk8Ae7eYl0qh9Pgb0IrwmN/GaVXpF
YU++iXHdVaGCnpLkDZY9KKDYfSixIUK4uRz4niTGzyJVGxebN81Fl/Z2atAhv3NSbhB0UCB26zcz
IkOeq0RH562G350hLMz33AWNcaXEh9smePPmZxvtr4aALRRZoF4zuoHJ1LcrhtiPECUs3XQ3CdT2
giSj5H7NxuGzsveNffOrd+p2SeDJpGxPfvnmEZnIGn+qyp0XXFYw+ctjBOXwBA7FDEUUhEXbQdyG
ucRhIesHF2AE9P+soFsGwxLUUSKGh0WdYv1DmA/u+0dDP93hq5lEUo7PAUTZwWTTbhW4DNasGTBX
efqltElqsyZBc2fHNMLMdyHotUiVNu6wK5v7bURvSA+BQid9dG/xC16F6eaooCr/sSmhB4QQw0Im
6H6x+S/rwWY2IkxsXjbxat/qMLEsPNRBnUkvp3I82TaE2c/B4ohkdJ9Tf6Qv4ebmYHVv42jcW1gL
qEE1fnrH5LjyUDRreeiEk8HBkpYeXHeY4cyX/tDOOPFtnde1haYAtZnYu0HNdnPnvI9ayKdprhlK
bxy4xv3ZXhzXoAABjVvTZ9MEx4dsup3SeFDZv6AelS7+lMC2BxfEzRDDr7ghxanee+izHTgJ2lEW
sx7TqYMFvGwOUR8lXvdcb1m9Oe/Dp+uvuQhNJmdM1VvDdKGYfNsr1HnKTKAA0tao9S0Iq53eLUF0
ia1TaO7vOxkCYqRRWWdsBJMh7zVoUpWxDbULHd5oGCW8fSnGhHVbEjGbalRsxLadgnkCvIQOzx0L
03eJMX3S1K/NdNeuMKnMaBXg/QRsRfBfEyssdnGNLYjrFOP4Au3kBtCeapxEUmWqK/dmixM4JiA8
CboEZoxkhvNDAiepm1GflqrL4u527DGhWUlcXUOK+y4Fu5sSrHP02cP3H+wrtWNoSzAh1CVufJr1
owKL7TlPS3jx6qeKva/6ucbcckYw7ZD9rLqdVx/VpwEeTuvNPxEoyGcoFSExrslDzDEzVeF/6Glg
f/GhmO2TsSRxl+cMBpg09mwGDSAqNrBwgvfvp/ewgqKwhhgTKnJhkh4PMgRVmkcIYb0+u0cG5r+B
pKXtEJm6JuXTbTj1UGN/TICV1Wu73kTLYzvhuhhPaQDhTY+ZhhaTnJ9nYGati35Alw6ojY4dflr1
F6rbxDenDicxKnnCJ5WG2GGgWVfMPi4/5g6Tq/00HoqavOB+T6rxAYtOxQGETekfw+ghnPwUpf+s
dbBvxTP3or2CLyNofNyxTY77JhH0Vprb1h4riXJGA4VILXKqII2UXrISHKiK3tr6zrjkqLex8JsZ
ob26X+ERqNcwZ9uaWTLsUUPLF0tzq9fDMhzb47S8TeVXo18H+WP07lI27wfv3IU7Mr2kC/spuUXB
BbAgbDIJPVqtoWrGMfSip8a/LemxD54dDRTlkB04/S7IY5yWSXxVw5j37q9hmu9kg64c4bMIrttG
pnAdQVwHbBtmgQ32QsLCMu90qVIP4uCtWbLRHEv/A7VJXtQM/tvmxuE3Mzy18VpY/17xi2v0rm7w
Zi5lfxzwtqvcii9IyhNXt18tZ6d5m8+04jiYRUXLg+SPkfNS+j+1fVoAIDdg+sDZxcJPruJ51NRS
t5kyhVtyHERW4c9c8dxfb5p1Q7pgkw5bJyIZRWcRTCpf2JCYCOO8x10VOYmKDqRs05dhnp8gWVYF
cpZkql5WESTl6iGXnBPJPwJH3M7tYXAv/Us5Yep0v+NI9CKhkjzavmTzYPRT199Z98XWZ8AiAm6z
OvCqTMoa5miKw5o3XQK5Umzz2kFi/KPmD1hBD962ycWG/GX0PdQm2SZ4WiJtd7DouM0mtRwuVYnK
FMzBC+pjy9nbMAx1vBXhyYW+ZgjzLUpJj604Ih4ZBPEal2ZmctF6x2yA3p1/1cKb0wiyqhSX1hj5
aOEx1cNxbkSKKoxIVOXt+raC9Nkn493S3sW60ee1MtOhmuh5qWGRaakV2bjpA2tD724L4zO8S/I4
bhW7ON2GyxDKzF1HZ8B77hz73lc76fdFxclfPvSh55mBFABAXfqTzwhuXQ8I79mTEBbbD7d/0Lgl
QXeH/XAK6QcSONA8xxU8W+Gb+Ng68h0nskSIW3Hf3neVv+tLlurovY2mVFl24PAz2eXWcSTdMWhB
k4lMNosaF7jqvmQGcSB+pPOv1dAdqsRJQIphcuUOai/ASDllZEUfmLG6afNwwqpfZeUYKg5hjlNi
SrftEi9YbsLJw1tqSwuCfoUWC/p/eumHs6lghiF38Oitfvqw8SO09/ngdljql0ias3HWC8E9Nfb3
KH9O9mapH5erhXzfLR8Z3CPJIuAsmY4haq0ertsoaU0I7xqBEq4bPgONEc5LlVO/zfiG+qaBL7xs
EvpXsO04cNyClNMRz8bCIvJFBJykZ+MhiboHxKD2PnD7XQVM4AovYc+0PXZVPabthhMJB1AVCUBh
9g59FfB2DDARfIL7xnK3FhfrM4WcqULFIe8H/HK9JgvICbF9VPp5AvQxoEy3JR0gbrVhEfXj04RH
Q/KIFD7dRgGBuIieLJRQU3cZ1ovBNQz6A/rPJBqzEQPhm0/S16lL1pcAqnxcLFUPAiY8lziQUBEl
DO8vdn/NE0tyO087mLLS8TLyLaklRsyyO8ayst+3eJ+Qh6Q+P5dMflY+pBm1BbWyyGnXLM2WCjQ2
8CJ646sRbXQcXA8bfHuxhbkzeGppjH+sKjHPu0WnGX+AOG3SIZyJZqc2Htz0w3hXa9QjsX3vaTV/
RWw4t+N6g+z+jfD4xiF6yueq6vNqeYGsJJ+G+jnyFVxt7dkZSZusy1ztSSRMXlZYmO6KO7uCV94H
xGTisLRb4Xk/YJnwD2ZDwcer50Q7YMWJ4L+6DTd85E8k7fE1GuHtNCuBwix+KjkcPjMQhQJcH1sX
DBU7BRFycCZzSEHGxBkiJ3WD/qDncjqRkaY+cNcKi+qJgMgMA+WhrA67pXXCx7AR0QW1oTOUbgJo
GClFPEV3rWJh7nYIiBe6enXmcbtkZHSfphqmwSBy0HnH1wkYpWBfjrpKQkBC60X9pemXO09dg48d
z5SaGzHqHz5yw66ES8Lwnd9WPBmH+RehgENQh5zU6pzBMfrJQhdUY65vyZq70rc/XIZ0p5H1L+ZA
jLoE9WHg7j0XOedwCzlVHkUC85ilySPVHkPPOZPgZ7yCn+BD+1N7SOjqseNwuU4irUFcp1EPZ1fZ
jm+b7509F2peCmsfEtswmbRnsqpc0a4LZKBJiFxhriFRUaGyAKIOcKJrxA5sSpU18A4dXW5+bJ1I
28bbhwHeliD9VxzCvkHQ/cqKOzARdwHzuhQwFocREfgZSdKPpu1TClQ8WsiOIanqMofrJ6uXk9uA
7TO2+ax9kXpBhFygV3VKQnPwDEdDEAsCTA9RQmL2tgTtY+PTJ0jz0m0gd9UC3fMMpnozZaKhdcJN
NCJbwmXpMhBSkK4O3S/rigHYwbUprIZPUDrVsCeHQQI0WKY1apaZu9BnWF5MYXDjt/AAZtF156lI
Hq3iWduN3dkMatd2W3yInTLrA+WnZtZAfwKysBHxxzH+10aDX0Mwv4KyfXIGmJlBc6KajeHMjkUb
LZciEoTiDMHItreNV9R+dxqn9RAz+SOu+ocAvH4yi3s+G/RjC0UIpA3rsgtk2M/8adN96hCashJ7
4brSfUnwG/5rSGKMtbZGYG2XJzV3L2Drx2QT9UkoLwmk89yvEK1BUvGLkiv9BDdWtOqnMMQ7hGPt
XWxRrlV0gdL3fYnrvY4hRILdN1Gbe2Ildu2wiqwuZz/1T3pbvISv43sZjK+bww7O2COFivmbBUak
9V0NDVniq+ZxXQCuAuXC9l3fhCahUXceUO2BFEKiUUsU455ed8NAi0Ct+SK8zyGiuYGFPlIElJyI
OcT9/lPNG1S0CH6rNCeYJ7W17OxfEWlVAjoZkI4dQVnCZy3oEh+UDyH8HEDWQQnq7ls9F8HoXYZ+
fZnJ8oxziAZlG98bvZ4dmCe72b0PiS3GwM3XWnSJX/V/eXKrQIPFiSKNSqIGSWI9w74W7FcLe+7m
6wsP/DnxKvilOz7nEayB6VY6+8BrXngPezxKszS93rYqcO4rNJdhU/e4Gv46Q5GwK3GckiUEv0Tc
4SGWqwsuxWMJI8tn0ESnAUbqELbEGubl/dZyqJrNzLOaSwiq6FYDYIAC4FGNujV4uJAb8CuVf82K
OAyUi/h0VwhxmzJCuWA7LhJa6gbOe8B5GELZcnBaevQmRfC7DZzSbHIyd42OjUb3Mo9r2NgRMwfJ
gfDgcZXTnM6RZHBIowbVMfYexM/KYU0aBQ68v14Eh7rlA3KvHQckKJl+tQw08LDiNYrtFVWlB2vX
ElQO3HBmgi6MrCvoP7ApMYltMk2dzpuxvR1hBE27pj/VkT2yit0125QvCqG3q7efML62By4bnjKl
p8SORmes7uN09sDjDrgj8t62h1pFX7MW4KonAM1wWVMYUd1UwPSWclEeehP7mWQRHNshLPvwwSZw
ofF8hvUuHWOxoMcOeLeK1e55C59hA7hhdLn0jUU7RNwvnG94V1Que2NAVlRyZyk0dgyrc3B9m5IG
AiqyrfPOIZhRz1cQVKPTpysF4KVRebd0JZot+kQc6AIz4ZWjGsiIhLnbMs9t4RhY1zKrqvpOS9VD
maZIEjMjkWEBRpdCXlTnLqcr9J364tp0ApHIgOUBtPTgBWWDutcenWA6GPAytfcAzSvoXVVWO0+N
wABDvKdTnQ1qQFDYFoV70z3QsYHJU0uU7a+tfUAnhqqBZrx2bxz4joixcBNv5Yy8AtLGAOUlWt2h
oQAAL4L3su0hf9QnXeKo49jKyryHMBecbH+VnEy4J2MwXolb7gOKnj+L730i62nZFeYv6A2x0ui1
4Vfm3iCZ9Cv/Zmucz2Etd7byf1b9e2/6XLto/6Qm+Ti2E0FOLx9o3eUQwJ6YDF9cFFVSOT+bYLmf
xMZ3Q+gc5ql9i81HPQMoOVohr13dHWJrzu2xBleToMrc499c9q7gt3W5HqK4341rh0MJMtpp1Bfo
b9fv9InDGLGr7jz+sQY6PqEqPKOs7z7hnQYgeVRlP8sF2Xe1zKAEvF24bqd4tUm7DHMGxSZgxILM
QlvvYmIOIw5jP3B68EJOWvEjGq+cplk7me3ra2+DLZsjsGvoi3IZHHTAUu4TSjU8EbX/PrdD7g/L
j5aVD7Uffs4klKlydOZpXExrEH4KmFi7Uu7auTu51Nm5tt91UVP09XBbQd8NqC/fKhYPIFtuVofC
rx00e2nFr5LIZyznzfJ37W/MaNNPN3U4PJgezbjoIMH9WikTmKHRxbKtL6JlXmJLw0BkELgDfJSu
fe+eOfJrmjYUGWKOwk8MfW5Z3ZkRsQz1yCvC3g1j+QVtBlwDlLyMdXDvVs7eU8CR1Jkf3c6Rewbb
964RDcPF7aL4jBpJh1KXBhZJRlHi8VDBM+rIHOd5Q6fPMrodPLS1nBmHliH0wGncGvTO6gL7ydby
6G7iEMPJnJkednnUi3KAggvaPjgJ6Z1X27ipE6E3ASzCP9Hr4dEuHsirCF6VWH1ujTnYivopZbga
nPithO32MJS6zhoeu2hLxjt8uQfrsyibWYc+Vwi8oErqaEeBcSS6cKkVvmEa7xlFgMWBbih+SGL+
MLPGufr3KQIi/WIRCLM1am4sD7xURPYUm1CkYqBOnIA4cJIZ1j1UVNmtpTB3zuOBzuNXSSCfawm/
+Ir9NQeTyNYavrnbmMYKZcMhyNQqj1qN5Vm3fpPO0L82vj47HEodQwtPdfYc9OixAGFUviEq47PB
i41xcIJGXaIzCkozfrfyEwWj44/hq62uRZsa994ygJMP0rKVBaSqZB9NNfRd6NEwfgVz8OG3ob9T
oTy2RDyxGP90v1WvskTTkmXGuUGs049TaardWEqoA2v6SqQ4OlP41HjgFh3UhhNiNvimNP3l2PBT
dzzI5NZsyRRFX7UiWY8eA9ls0UwNrXQAosb4TYLBAykRUkckbuiN+cGBqRkSkwGieoXmoluF2nbb
wt+FiL5UGmAwYv2lrP2t6Mf6dYlwKer2Dddlbm3/GMqsWsCwKhHMIL4BQMgIKnTDVlL2BYrOEIRr
AGoB0STpPXGOFYISEWiewMA6TLV5boJ5SOZg+4CQQexhEoaJXK8ofDTubkMPHDE9dNpDQSRYdmhg
UaamsTPYkfAh7uaMSBDfiPDTvgHs4GpN6ybcySb++D+OzmNJViXZol+EGQR6mojUpfUEO7cEWgQi
EF/fK3vQPej37FRVJkS4b997uUSkDlM5GmhI02OXEq9y0/m+W2jS1jw94E+2dqnmGlgY5shIcVn2
jsfEy3jPR4d2/AIjCOJsjvjhltm3k8lfYg49Bs2O+q7neh7NePT0l7WB9DJaAkft2q6M1pDXgcfM
cr7MHV2TusX19MUe4r5GG8bFcBSrB6u1sreAiWAXyKF4XtpsiYZs6XfNchPzVQ4IKS2eXFyed5to
Psoafdh3bRnkun3mkk04X4xgzuv2qPclri7JkGQSv5uJ3u1jKSOcad5zz5E6qsLUq8p4JLd3K9Sp
CG4j7Exl+74X3Jo9YfiGImCgoUJ3xuVC2sOOAS4MZ2+4S1IbgcTj7M0q1QYFRghML9V7nkx/wuDj
Y1az13KhRSlQgtifddKAc7ersSnFFkPUtNis85SDdqndTeOHbg8TpzXtuRmu43ZV+RrB87DwCfCO
GV32YxQZ7uSJZrDIB/KWeNn35XKhC+pOnSUfqg04UjrQr/meaO/MrH4W5L+fchS3EUyi1SeMopo8
3Gy7PmXafADCISCabAMignqoGVEdgfr46GvOczPT8+jaHGaEDZi32smOQ7g6V0zrakg2h8J1njP4
WAhvAmFjICJmmwqBjD6wDOqnzG0sCgvU+LzsimMCZQopkWfWV573vI7TXheLE45rEczzYjwnTRkQ
y9eec56QwjAp87GCYj+mfETYrJU4QR7wAlI2KTND4yfL0//kZjzOVQ3HCU3lXu+wGWZNth+9Qe6+
Kqakq72999rBa09G2TqvnjuuUUq/F1fZhJqbI2LznO28wnhcq/7L4yyKy5XCcxqH7DaMil0Orm42
0U4MCNoDVU/mfiYyf8lyhlBNbQfa7PphMRN8zlPu8KRvXMatph0RN2s2v2b+PSIc1c6d0vkesOv/
MjA9GY3yd36+ck311SHRbOtStZLPOoM96dZl/+gM1gFbf3oSVHeXRQRKTW0kkykJ9D61zp1rfmi6
iFZR1ZfZHfDGTcWnr5kgi7b1XGTAmjC+v/DiLXdz9cIskinSze25ZD7zQf2t9P1jXRTkakbnEQME
lG2O1V2GPLNfIaFks3xzSbDtknFGbJ1SINJGQ6q4+GoNDnvbrKZAjlbgMmqJtLai2O3nKzkB49Al
XX7t8jvVlOM+a4oXog1LtPSUEl5n7BdBx276BkOaHMD2ithsDS1zyAonLRyio28Nz1XuEy50hYqz
1KSfaeiEfXrs29zEVtZK3mIodqWePXg+KMt6AXidtU1APjYLhE6LYCZ+H+DSeupWL4kmkYqwz5IZ
osboxKKQ75mOXp1Y8QQ6SkyUuLnpjJxOBEjtIjn1o0LDwIaTEqYZltW8ZBMGYBP7CVlK3ARLwcOB
y9J/4giOCj3BxklDe1yOaEb2xUx27QL6RRPNfbt0jKPUZ0Kt/Ow1ZO/g6d0t43ROrZKmMr99XdOl
BUty44VZ16zSz366pHElx6NyKvDdK6PxotI4EvzKi3PrPq/zD1oAGS/ER+t0ULeX7p8GcWeXimTF
14o7BRUDfdJgFpvWM4agjlz4hA5rrG+zqO4Mz6HkrBY3wEYZ2166njgxThjJzGgpjZdt2w4YQl/0
8b7NhhMYDbFP6VtKd6YfA/CSOo9UZSjW1tycvb666gjueU53y+vtly3du8lYahvyc0MsFwV94SHq
wT61oI4uY7ac9DJcOzSmfrjRn8hoh4VwPuq2WJ9FEeVWgdYkmze/Hzmdber0rXrrhLIu1kTc2miN
QDWY+5mNu6Nrnlyv+hByiVeq18QEPNblYEqbbb9VU3XALJBQT/XksSz3fqLDBf4SJ7qeXDxtjzUL
QiqN8s7S7H1OIDMQbQUbZjWRymyqGctdv3qDuV/RyBtiiyGiGHDB5DUs/FI9w2CagmUd31QLTGvR
ETod80EaZ+I8X0ultNit1H3yWdZWEfeEnmNjYjiWa+V0dCrrVxLNDytRUd15ZnNSyFUa0RjYe1GN
PhXpJk+1MCqQ6pLxEeMOqTCruBPvtq+nb0znUpBTXR8bchwPnVce1CS8q1/MCRS7deNEl+kRMsFt
pmoEdGIpbYiVnIrZP8iUH+Ft86c1OPm5qL3YyQr0yB6P45puQ1wLuH9J/7ZO0WDn02Peuu9dxheT
zO09oDiFiaPj2HNf17qwiAyZXZjByTsOUoYEBbt9mQkjkgSmeg1ShSmzo0oSPXKHNmom1HfTL5D7
yvNUultAzfo4JZsIWm266JYkE1Rr5Zl+fO9XGjVPXc273N6+MIxGfkupXySCqYaLNppRLHoj6N+5
5eLLtlg1HhQlHJyiGU6EXKnDlUgO89C+p4Zdn5saYgD+PK3vu6ABUBR4zRTlfQridrDAy2sJjgJw
PKlPo0OBrj9Mc0FFani7jTThuSxH46gnGloEtt3YXvD4LGR68bIvDqTh5Z9e1b+4Ob1Y7zfneDNN
uoXmXx0jUZeqTPmgSSBsqvo3uatxtQVUD6lzs1g5NRvRT30Pbm1Xj8ZwzYFqXfsa703nr/DjGM0Y
xLdtDcfZYqDaMWnBVp9GfS7R9WgopdfBzQPcY4oKa5O82FWH7U4dXGNJT8qXQ9jAaQwYjM2nnD9m
n1n2w+r07V4MFtsMeBARS3znODbOEKncGkKzQVt3aM3GaWsYhd5SZRM3KUXMm3/dMkwcyVI0kT3D
eeMEu2Xbumi2m4cp6aZ4WpY+mhrkdIWCuPEqlzjyYY+ZL0Pd/OuhFkaemCmMkoJ2GPOdp+7n3ru3
p9GKbK094v7L4nWrMF7m92nWrUdTSz8sObVxXqA8epXZxwsWmbAnrJHbzV+S5fgmpgKpeUYGzsR6
2Wr3SnA8IfqGOVbzcGLp2awuW0cFRoLrshg33DI+vW2U44NncpvOU33zEQIws5QW5A4ms7SgRNt6
FxmqcZ1obOflWnbOcm0a+1kfXNpGe40Mx2nu//9fq16V9+l+rJYsgiEgOd63kLfPeEo9V97Laftg
8lFfQbOlsK5rO670YggtFPuxN/V9ro1N4Bh2RqYUKgKp4WLXppTx9AUyUpv3ghuFMU8r9WAafHZX
jBqzBYO9Dy0mUfomu9b8U5HBFRWTlgQtlxFMhW+5YaHYFo2KiNkf6YY9jVsVzY2L9dGHstALREOz
rY1jOuih5tZ7v+3MI4VUILMFq4DV4e/RexnznZu7EnlOmxizMw1gTKU9p2Ma121vnpgRidf+xxr6
NrKcxUBf1dKIEOwgvFNbjSeABctVFmApfawtupW5XHebeNDX7KuG4kTJ5jIdHqbzzW26JcN86tzZ
ozSzh1B33nnWuZu8/iAmiV61kdnGNBtU4Wy2T4vurTsD/BvDZS7FRBIwqmXJJ9Voe7Py//TBDyjz
96qdrqA8GNWZjwrxb7/kyL+eb+XhqiX93jJLFK+bnyNr1i9qtcs2UC6bff/NH8CqEK04zGvXH+dy
eisQ2k8FtioPXGCoZnIMmk4xk1ogEAdL4pGa8lPZdXe5rY27ojYFJU8TJ4KBbgJFgxpQnifT7yI2
wKBlFPxYpJ9cE5eCkUCXb49F3fyJm1MjHTIR1sutq67OaGpPlszaYBymi5djiMOK9sWcIEh1LEN2
TcPqzc6bs2Qtxge4rmP6nLoZ9pO+FfHcryfH0nAPtGNEF0pE2X3L6xWVSFkaLR8nKuC5nVkYL3OX
iCi1/A8CcpFM/SXKC6ad/cYfMzbFFmO646RqSieaRZx3o8E/7/jRODD9HJkDaZW7HQDJ3ddZou+M
cSoQ8nHaWzUCsW+mnMLmT6qMCJiCu8s86WJscj4MnrrderP/uBmeJxq13dDUExTb/MhYmEmp7D5d
96VaLYoHrdkI0mqnLPMf3Wpa9oWNhaHZknC6eSYLQtWeoa9BX/JwpVTtWtE8t1BZBk+eDOE/4bAO
2tp374bp12z9Hw8M2+6zwtyYF9617igNqB2u4BLv9Da7QSoZUVScLDQMkV9YF0zS73x5TNqX+UNs
+VNf2nSVSIa7FVDgbqbyy5Bk6nk76aN8ajqnvdTM8/pbAN+V5Vtv1ifuFP+0KnbXmO0H7e4LbghJ
8YuBtuuLK3iVJ91J1WPVMZYVzX6GRrLTXDxx8IrwAhWeGzEHwwFU0c03rUE7OHoh5D2u6uZdbfpv
sVR3gxQ0ZyIjrVmidJtt1GmGEQ4Lv0+u2vzSj64fte49v323CV6A6uC6qX7Kbwc0M8IL86gsGqzV
3RVZ/+7MZN49K79kTH/sgcpRagQX2s1+7VOxEwzqzooCHQzlncIMIrJCPZtj/pDMj0W/rAH6IQiV
bntVJSMiJdfHgWurz0g4DDVmwERiriouDbPbXeNOGj9ovoAEht4wIaCLIXIcfiDAJjTxqvucO/EO
mhilyvV++jUBOSymkwVYOBoR5FQj59Oa62+zOd/+dfsBMzqrhKzknE7UE4mbvNRYNUeVuLumMqY4
6/N9Zf79/9fj3e92BQcT97L/MOEp5ayt/BemSPA2HIFtu499cKJ8dvmzTHM7Ht3HVY6xpjye4AK1
wJuLf5u50ZQ0GkB8c4ul6TF+tDp9X5buJ5MyBkxOcpAJviCMbWSoowzAP9DTvbMB7B+mjV4Z3Eta
fetL8S8BVfKhVyeKXii8EEHwufFWGXTNOCaw0Hmbm4eKwMsoPrna3WBw1V9S+ePZtNkRJb3HVUfG
M+V5nnl5agklV/HlLouk/+pe4UULIh1NsUtsu9n3nXgtGVEymFddfQWU/ZnckKgJfrtss4+Nxiqq
UaKJVP8MJc+10/yKvLTPPRseGjBTp6oCaqh1Hpj0cBu7CnzgR6M0Vg7XM2DfPn9CO2KPVMILAk7v
p6lG+8z/6SYJlGFpNTgoPTLtiF3BhP6mY2HfGZOD0FNgj9vKU5Evfdw41a/pWv2+hgmJUqFH5m2+
uBnfOBdhkNjWA5+xvevr5zlR95ZqkG1uSEyoyNSY7t7pjPd2yV+3NL8m/fibFShwnl79MtB6qO2V
eZ9E2WpbCuVqTZjqN89agXNwtZ2obs3fRYsI/DdtojDaSTqFVh2bTn+sKnVOPQfva9q/EBl5hUME
9QdXq75IpJbFCRBe/9UVHi5TNC8om7tpxi0L2DQUAq3Vp2fH4v2R1y8LrylDtw9OtC8loQUUNWRL
rVV7exB3E+DDCHT9n2F86Qbt/sC5vUOtxmQDznanbv5V0zhZM1xaAZxgiFoJjXSV4TxYDLLm5UNr
1LWyhz1G6b+iuOVaOj2ay1YEQ5K+F97Whh6dCfLHCvFZpFElSYimPQ4cRy5R7ZWEnpqWgZIteWd1
JrQQj2uwnTZGQ/OfZIJxXiYAGV5NMewDfp3HD2umlO+cEtN1gcVSKSQlBuFUsI7r4ppDMGaETfew
lYeyX1Q4GHzW89BF8Hvx3TCHrMsi2IrtM3ezMKHMe9ioZCstUyGsmAdZFMadLYxj1gqQvfTg6ma3
w+AiT7Y8w6fyA0/iKSrVhIuvmPVwTduZNzd5rv2EYZT1oZRWxu2z0gWPqiF5um7QPKwi86rvWzOV
u9oenkzBeBqYeMZB5eHXzXBJa0yt59FP8BaSFddp9UotYyztgm2VYAQWKB7kfNmI0vWMamWNcUbX
rrZKYsvGO95rwgrNEYTWTImI++hSC08xzt2eHFnxcPBt0li9KQs/UeXX6tJ1lcdQnZnLBkp9Z2ei
RFTEECR2k5uB4MP3EmWNHzglMzwthxJMAo1D5OaxHDaFegi0beclPs4C+YmCsOdaNSMm87xN5TaE
21b/SxIH9yU2ntZ/K7qTC5r4YLyslVGGw2jaIGTBbeptfiDPvO3dQjw3rX5GoQ2UvvzrIPZH5lB+
jQsGiGyhFIfOxOxEac9Yg9Hap+nktdW/dukpOJz61ZbTS8NhEsnC5HcR1m9l6VA+JbnGMf8yjTHM
YQDujbpvMUOKvWWtfK9D+qhU9dZ3DgmmlB0vpZOzp8SbLuzz26+phnLnEDvovbB31lfdcmhFnK0/
WvbwPZQpnEYU/m4iFuY/2AknrA8pld0ogg9UYfbs8pcxg4Nd4juvqCJqVUQmcLHW9SyUPHuKEDHq
2PSKo8UtB0RK3ctivONiPwO8Q6BxmQVvrADgyugDf5K/q+XjPyYPMxqYYXD2jrGUXRdARufIIW0w
O/6XzBjb5W5eYiJbXvuZnIdn32m2ae/JevJOVHm1awYfVBDHhEjKPtLpnuM8w+qsdOr6rEoDrZ/I
cJRYKsei3qUId7zB75V96BxMEus04pyFxzw01t8smbOs6tkauXm2tWRiPL6a5hqZbBwg3UVF7ptI
x3oITjm4/YcJV78Ttq9ODUdE4hvfOtl9qQa8mw4eG6JUkBUW99nGx5fhRT+la//jjclZOoRRhoWn
p764lOPcd/JBwbkIdRBtBfab57wy7rgrw2asQt1Fw8Zq2tZ1cTU37yObjXcNXwilYEWJ0P0nFvrK
kaGjhNbN9e9c8pmVAFx/VKtXHDBtACvm3E/lcjKWEy8su/YKvk5Q7ASwFSe7kThfIiHmZx2Fbd1h
VJ/z5FG4I4YwF8Gz0zREDffN0jpmBEP2WNloyqtIqTVfOrnddYV2ht0UdoV/N63mk1Uk+DdkEmvZ
7d6a3EtWsTexr7kdmI9XA8b3yeJuFHqJDyRPCCU02FT6nwo7IakMySnacJZMUGFirctotH13jFwn
CRwz/SUFDdvQHNmX53WvhZVhMkdGDTySXvsc5VvwqXCZdbzmTsYugxIAvDIjUWXf5CkdankpY08r
od1q3o+tkRc1NTdccn46L3V+FOLXLTH8d80kdv/ycjSP8rY0yOlZ9PTdUCh7fUu5rzvgnZtItp4I
NMvWoq6ow04NqHyklXQwDIDJNyzcaKTKR9rXm/I8agP/izYxvZJjjRDAb2RV1bOV2qhMFcZ3vbbC
tdE7fr3hrI/9HC08D6Vk/J7dye52nSZxk8xMmPXhztrgmXf18qXM9d5vrUPustUyma5CpT+wAx0m
/zq0oJTRQI5uZBf9l3LVlzUwxHHr14ry5PaRzGFZWdGwWS/r0GJjcktzp481trrUfegHF6OdxvDH
sSYOR/1qFXTgTYK5VBkqNgv/h1UXcSoFRSXevrZFNSKJxGCLvVqD/ZF1MBVkl+zXQT9VqbVHDcOR
roZQrMMLxXW0+N2XnZUPrklrWq3+dzHz+Os10SVBQNJH12L6st6nYnvF+YxBu6lfViydctJC210q
rBcIEQYhmb5BWu+q0LKW/WSLNhiQVV1NhpTLH4piHBFy5js1dphQnHiyWSzQIJ3HtoKGzNMILOJi
OP21BZ7OIC/90CEddpr5YwxM/oyCEaXup17IELhr52dzWrgs1BSwSOZnVOpLsnOEC/XsaLDBsXEj
xQRj36OQKzvchHhLrC7yaYt2fZk+smBEw57e84Eqk40iuKnWCtFwQ85pbNJT+tqzC9Thb3axdQ5p
eT8VCCPjOL6sJeKnTU73Vq2PXh9qorVRsfAz2an9aiVR6RhlJGv7WxTMmqcpQ8NcH5yGa5slFnVQ
FSO3YlnjzVvSR63AGoQH554KTOPy6vDtOyjK0/JOLufbrMZ3WZL6FVrH0g7fp40bmpXz21SgS5Aa
RX5Ny6xlSLXdDVlS0Luu3ILb8NdXkjxlMrPmxKUgAYoSu3p1sWvnMAnswAXD5ktym7oR+u6c6sjA
h/OC++sIxPu9Yaq6k/0UL3jYpEl+zmqdn9JH/dJG/ietRE7IeuOu8BVp5XH5GLYLtIIcZ934OG+G
gLjlciqh3K3SJMRud9dxGf7LYXQGfZzltklE9Za1SF3O3rIMYVXE9uoh4HG9Rs1sfQA7i+q+LGJ9
agjPYZHaiYwcrqcv8dgh9DnWft7ku+pFE9Z4rrKb/lYqb93DKwlUwnxifeP7dtkeI5xQuRmx+bT5
tgrb3JsOzOAVI3/sGc2l06az5STsOV2LE8mAuyXHk5tYNJwAqszE82J7J3HU7YnF07SN+ln310Nj
4mMe1Xphwt3wwPXPpkEqsioNauatfpjasg+AIyicKENk9JURLanF77PxwzkZjZIVPgvfQ6BtfKyW
sxFR4d0WqQega5AqWlflhhlb4rLm3cvMZd+umEpsg12kK347vWy+ROO7YUvxyi+LS8VQeTTVN+cJ
vsLW1W7XpnrV6j82qIhYd/X3urWiqu38XdIWrFld5XEsSsKHuXanBvO515PXevt/Cl0u1JTqb52s
N4zyJpjS/g/yZsC+F+uDtjpwevBuJg3pgqJwYA/LAUGeD6zESsaSOYpc2f1NKdYJUZxZVUQMZUb0
MVbbYObcR4bOCpNEx5baQUsPjTlbT9VW/eeo6rWuxUeV6fOpf21fNOVjHi7g5jY32SbtFqx1PbtZ
Gw1ImYvRL08V9nCF4V3Ny5No++5SLJ/VtG5hyuRuJzfjcxT9FtLalYG9ef+xrAP/LlSEuLQT5jos
qOGb6Ytg6EXcz+J+y/iO5Wj9WjqbKZg8LSRxcvrg+g5H+QhJZgFj0m7PODfZnGKEiGq3CTpZATcx
yTQyAXIQLmVu/20aFW26loJKqMXRKcKydKawm5J4UNNfzZznUIK5xUjyPppUtCBsTmrgoDTA6Aau
XpxMhjhPlMDfRF/SnWYD0cXSAbR10LDQVRnKIPtLDDOqfYd9Pf6nVpbfJR/ItGj1MTVM/sEczXCe
oDGuo3lYU+4cVkdN8Tr5r8wcTvr/16gYnIm0E1rz0Y6Wtsv0rQ/qnFWKxvwwis2EEobJeUA3ils4
EAKQfpRPKRjHoWVBBysFio6tOD1Z/LypGe0owh99fdQ3HyV77l/zmgVAiBDh6DDjkzSZufZVs1lF
3wDcugS5tGoMNZPRk2ApYz/aFm2u/uGW6oPeF3+OTAgNYzQ4sI9HBDNCYK3LY1JtRmRhhA+p6r+y
ovl0NhLqoJ/twCiq90nvnJBFNB0ip6ZRy3AZzKY8sk7iXSQsYiS+w79r7EFCU/k7WRM25mNulbcP
zHqrlvU/2kaMr0PnxXzkFw3J66yb1h+dXOz4+OFGhlKzdVF93e/zscVgZUdsaLs42fY3O6Q2fLt+
rxok2EobX2GBsWVlgrtNaBttzgDNVzyPbCcgqTpH8NmoiQng2mOKhgJ5O5r4R0NHb1J2MhC4shzW
VDEbtUwa30nvX5N2+tiy7OLaSxnCrdjjpPpIjPbTToYEDKwWdPgQTfKxhLIGQGTDMIe5lkWZ+U+I
ej1km/iaJ/tpZuHIzQHKzzeoLVleRhJ9PSSZ/pR7o33slgUdb7zMzAUJazus8EC10bvhXm9XDeAg
8yF74w1LW7fEh1WSsdSXF6PBRmokxpubwwIY+fMXp1U7JhAvqKf7bmBsrSmZ7HLSQllX7/N1qnfe
gvXGTPueTUSkd8oBqIRTRUvlYzo4K1NcYbrIPS/HGm6Nw6TULE+9IaNhZpbhGKHIEQwKHJ0kEI6s
KvupqttbRRKkrcgbGwlZ3lHMX1X6ApL62/IGgjNqLAIINSdLRy/LMA9dJr1ObvdAGjDFumPvRIbn
NWZS1cZLv/4AjB0x5HJGTefetK96oVVEYVCKjAx8d2HQLcNeyiNp8qkzQ3JCv2l/FYTTl2YDy7lJ
VAHXYtOmkbtYU+dtL9kpAhaIqnjpv5ZpAOHSIgNOiTbfAMNr0NnE4R2PRxRe72vjTVc/nHRK2DmZ
vKMFQPLMJo5LmWzJ2ZwAnLDFB4Y1aVXLrw7G0g6BJcftYpZp2C6+xeof88f1ZmgIZXZVKTP7vvXt
aEImBga5MErSGkaXOWtchbvNdMbe98y2r8gp9avH7GSXsdYgsBcEAjmnXKpcv3ub7TchK0BgDI+s
K1lqNgtI96pnGSvKCp3iLVP6GefY4ZaALFa/Pq6a/WsklEyVxfmcm3TSbKjCSJRFqKQ9swl83WWd
WuRaKyhbJIayTqPBSvtgc9tuT1pbo9hgiSoeuofKtD/t/Kbt1Xdjh2/Z7awPTJR/KZNppk2c2qom
/sQ4dT9Ae0BnxlHWu0bcpRgy0I20aSN6u2wxtDr7oqXVk7wVh7g4vuYWVgGM3J5xcn3unqZpSI/1
7XGxS/2uHLnwSoOi0Jq1Oqp0UrmA+8IZFNep8+trYnHd5BsqUm4FN0BNu76XKXSESVXMZNf8o63M
Zr8tCx4vgpsd0dOdn7p8a/4jFQTgGPB6U8997C4F2Y66ZUjOfimyeohbzZFKnA5hWP41LFl1yTZz
84lTMtgvJJ6syKrqx9SdP8aaWRZSGmvIrJF7tmZbTOPH7OjD9Kuzr04MA2LKS2ffQZF8m7SOFs5j
R9HImNds7qoVMBL+b3oVjTH1Aul9x/nxkQkBm44xZIP9P9S9eCvzz2Em5LMsPOPYP5L7cuxfs85/
VKVjh5NZkze7Ste7DuV/qiNFYuNoGIf6vhPZnWvbRAo9XQ+lKv0TxgGOjuJYj3zgeeV+C1z+SAor
Q8yZxXhtZ6H0OjOhcuMWwveolZw4X/ajsA54oOCjO+t9k9J3Z5v/32AgC0LJyhFlLAgb2XPDCxE2
hagRhtLDMLdWiOWyprq91RKAAezcfVrH9cPHCBtYZlcFs2iieZRXbOWkfHOfyn8TiJAiOWPA16Oh
MXWG5bz+Oqt+8w6LcpX9l0wa9wuvExwivjoMskW4uv09peJvY2bVMR/f2YvErikTpYWe/jaJ/axz
OENZ4eyKcfpW+GlLbaZCdj/ZKfTtdx1A8to4rE33rbPdh6XATCZqUf0uvgFY4+ZRapsS4C2cZcEm
3i2JRqsAWY72O/BaogqqhwGqjVbvcjkBwqhZB0GfZap7jdbOXtx7kQ7HmR7xZlx/5PJ6rIll13MW
Z+OIA56qmNaY/WY7W8JltwUZ+QY+1Lh9wsLk4eCPoxkhpJ/fVZ2AXepo7444th1z2cTC8tKa9V+Z
b1hbpvWqBr8/G+byrYzyOOC9QmkefxcYB4fVRHfaqm+iIXVU0kAGTc0Q3zLqE1u3HKCjvoqmic8W
TAv2dX607wQ+684W2uum9hA8tToJG/eZxgN0SwGSzdnIg/npQ2EbdoAxA13oFg7gyM4X+2BLJlBV
3dwnsoF9YOsHd/hh+V3Cn1vMJEH06QOIGkYYnduPsx9zHv9POluQ5iF71nRq5p4jzi1nQt8TqRAT
4UqtabhaE9KB9l+11h9ajXyQ58uL9GHL6/ZXbrlPDR55Bor46+v1t55ooe3q7CSn2qYnUk0Ix4cH
D/LUTurZp8VccSemnowRCAaVmee0SCN63k/Hdx4mx2Gzgn9cnfRnW2mPUWLtpu6DpCzOju8G/VI+
mW02RrAtaL6rdOfMD44jTwn5nt3t0UExm/eVj3XN5DlGNw3ZNOhGC0mQ3QDJiGYxkdil1x9LCh13
Fu7bLCdd3vUhQ+M0cJb/ULh3cirfcJSBDZjyvykDUaFvmIzt7NinGGvX/J5sKxPvW3w3ASJaT1w7
eGxXjOiWt9dr92nEmRubgg0K8uYAwQAq0s3YzSsxdVX/zElFMqGGLqFZWY+vICb1Ycwf3Bss/h7R
+ckpZNYsYx3HPLL6n2u1f4a270wdK6xzs9DZ1wQD5G5dmi9yRo+Lg06eYImZ2xeZOE6Qmbe5VE9m
RWpuiSd1AB6gYRUS7fDb9rMRYm456JSJoQA+z2IdOB99sT7JI0k8xYaVDROXbzybafda/VNOlwZt
iwJqDxxjqrfX3YQkVa3unZHOWrSy23tdmw+5Jfc8RSqkfQUxQhM6+SAPfEG9q1JJygDyUieY587b
eCx1fAYomwXPCdaI5Wb9yIz26OjuL+wT2l3FCerMeFImL76B8AjVSprniQ2qdvYvHzfyTN6qgmZ+
nP0+C6lG7mSrfS7S+fXzEr5Qa5SEKKZwFPojK1AJ83ZTKB0r7jM+jo0oTkq2/3+cndly3EiWbX+l
LN9RDcfoaOusBzLmCAZnUtILjJQozLNj/Pq7oKpbpYxWkG0yS5OlRCkQGNzhfs7ea6d13y77BlX4
hKsb1Elr3aIJuPULLmHHUB1DplFRFVuphuOASZFb5eVXbAE7Wh8QSLEADy09afafltt/8+2KDUVb
S077Squ1h6Hxk1U4TNj/yhud8C3E8BSDYu9TFBX1fkCNHjc0IAmkN339RTnJWyhpeA3WShcw9KeX
EYdVa1wx17sgY2jPlNjI8CXXvIl4Br2KEZ6avYfbW6Jac8aXMvkaUzq8GKvwCXMr9Uk68POhXcd4
KnP30NuNuxyZDS6HwLvpwWEjvdq6IVuC0AOyIBpvz5stxHQVvpoS+wE8vcBE+MOMsG+SrFzZKd1c
o1dLu4Z70ejH1jGxuuWPLjB95OsNnheK4LQIqWI3aERdXb3G7DlxmTy6OiDq2jaeCD7ZJIZSC7L+
hiU3ZMJ5uaoVZ8n2boOvGAAZth076a7Q2FT/RAA29qZuaf9bMoFpXT2WnagWBR4W1pXDM+lCXAs5
CSQGl1nFWqHrFSmmZbi0ZkQeoZhYv3O2L1KBPesd5BeJhc8vwOGeeUsERTQNLee2MAd7UYQlyCsC
W1nQeJ8yCm4X0o4DPBVr2vfRGm0qzDd8pgijDDgz8WpkI55pKOeNHFNPDifFKa6MMvqeFOMbsv1j
ZmHyCdJLFOPNUXXtXdrE1zJ3WGjhmiOtD5OTASrNws+NXGke7giX+2hVuinbUlNVS04P04mNIM0s
6NmPV9Xo7aSelWsKOoQygJ+aln4RvI0+fWE3gAoQhYuixr+YoRroxxjkVHqTggLJZXdEVQ+NKrmO
tJosYHcdFFlK1rBLO87k+zcsaNm+kDRqQqrsko2plUjPm8JeNi5WkSrJEQnbL3R1FKhQg+Zbn9ZL
FylSNMaEn46Ft+mMmWYEIfrCF+DBwgiHjGOH1SrLtIVHTxvOIIyd3ARyb9jxMqy+dc70IulZE733
JkyjvmDbg0DIhqkrK8YGKF4WezVejtENL+tehUs9ffBcboZArgu6gh1D2LINKG3rTSgwSGXsfHJG
jLQo7+q1joXxWKB1d1K343Ur4+VIBkKmBd7WnMP1IOoiTm0mH/ZScqywwMKbqw8NU1cgtOyqKA1E
XI4Md31tdXchhDZ8yjklzMRbapXerPvY2ZYV7AKvrLzF2MDwsOH5TT30La3KnlXWTY8mwh6mjCwi
c1IrjX6pUUZbGY16juJ4p0WZ/8nbSygW66T1rd0Iz2eR3NemScB7LG+iNov3/msHiwTHMtZQ5DJi
29u0my3teoAMWGYaYqLcT5cYe1aotIJDW3mXCoTBzoJ1hzwkFMvcjo9Fm6UwFGjJhXhtYRo+hy1x
Ulx4k2W6dm3aVLpFkV8HJrxl2XbhHN2RrSkpTUlN1yviDZROaCTCQUfJ6pgEEgWow4Uot7jTX9Hs
e3wn+5G9OgBBWs0JlA+uWGsRmXorhF0eAsxhCyh9E4RgGYMzSR+UzRZ9QLefFck16Sj8Zhju6jzv
H4jIIctyQvcD0x+pfuQ0ezd0rnR2PgeEV5eFHWhXqceah9Kpua8rtRjK9tUkMGvwsaDJjIp+3WX6
sTZYgCJ44qUYYMzHw5BcIjOergydLYU2jY9tf9tStkti63lqk/qeEgEW5d47ZFXG025paxym0aJ2
sUVpKhnWIR3owTCmy1Fl6lAI62tAtvlGMxOSvwvfOhQogC4yad2YNXyk59AJmluaKeGyMtJuSXBO
dxG0enofIpnPExtTQuTldwPb4ioFbWEDptwbA71Ut4Ixx3493BciYybtHyJ2MdCTXOuIiWGntd7D
xDDcT5TaUuFvUjrZhCyhiW59dMa4K9ubGn8x1jAaVxiTXuKY+Eu7G0iRAE7VZ0h8ZrK7yjuC2RsK
Jsi/abZY5tFJySwmJ7zaogE6IqnwqUD5X2X7xa6YHTRPgUyq9IuiKb2tLmHGop4MlkmR0nd3mv6Y
O/ZDVOf+IRMRXLYg/FzHtIfIYGHPNsGBHV3JZzYWRbU5Sbyp7XVjU5gIiTyhCzl+Ak9yQ6h3uveU
ujR9CjnasccdXCSin1Ev3oK4zq9dNt22WTUd4oJ5XkWZc+mP5jJCSl0PcE1DySNpaO64hZ+kHWjc
Qhv+DjG22jk5td2WleJaFEOGEn/4VBd+fG3jV1sNdt7ARShSuTRlrja4Z9E8G251x76VuqsFcrzR
81f4JD3TsyePK2inr/6EZTkHBxpbOVRJ+nDrzGvnfC0Pc5/xidTEJ99ABUK+8wHeDfSODCJqHIp8
Mc5Qrkkyw/pRYC2D6sCw13s2d8k4aDdejiFLb+p9l4RHVmH+MfUPETiBg2FXyT5isc39dTZYYBdC
D7/4fXoftBiKrNqFcGGTiJR15nc9ZScS6e2TqdfdPhSf1CgyILJ9+5yY4BUSHUpTTkXehQSV6oa6
IpFgmeM3vkThpraOF7M/K8pdXtjtVaes4dbOQ9YzsGzDgeV47bHLxDlLr77sITRYtChz3QL5U7ob
XofGlehlc4cFfYt2amdQ4zQnUXyZU5Ldz678ivfIutY1qASaAN5AQndyTYExBse+tKPao+s9MFJz
+xvpKNXGM0mbZv1+59t5fugR3cCQABdFafPJ00owg40G96hIxjXx2+611HkgYcAIgDPTsOjq5q2z
xDMNd7m107qAMkeVPSLffV3HCL0mFNklEhc5lsE1crNvys/F2nCSq1JNwbU7fqsNTb/VCgE6Dx6e
MVFnCItW7GuNYMuMJfDFlM2erqK4pTj4bczM9G7QAnZp3thhLOoRNxsrLYHVJ1T8UHpQWiqvQRCu
gQ3g3ckbZ5cnb9mUxBsWfjF2QC0/JtM+mB2t0lYIYVj/XuRm0B+9uNwnWvdEO6vbRNJa63Hm7ebA
eN6wfsaOLb400wnJAWRyxaKu4pFbf0/UcJHXJhXA+FvZ9P3e0SOWxEq668KntBeaWn9N4PN33anV
VW+b+gOEB/wnk0k1PDDAJAlza7eEdVO6ZL3owBo0zGzcCi3ErK1P4hiwW+rsFIMg/VIghMhlLQQw
lwlF/UUXW+a1Q+j12IV3o5vf4Y9BOIqamSU5kDSLzOLwn0VNin2zIFU0ATbd2r8QBj1vilNHzIfZ
Skpg9cAFenIrtcdobqVOsqrRwfEuU8rSD0peNy4oF2CE4PSjW+V23vWPZ0WQULD94eS0WxsllvZo
NPwPSI0X3kgriCnyMnc0c0X7+9UwmauEEi3p7W6/0010lGHYU5kvUJaOIfJYk7eQF6RbRN8pq9Bp
7l0N444YKJJ95QKdj/lUYH+a9FmAAlL+vkVU3XXmXTC6xleWRqVRdjurJNpK7y8NOMM825PlTS/w
4OdwyAAkm5+9NR6W/LoDMOTUor5Nx/ipmvKLYtLBedOZv3TK9nNswoJtfZyQhXvfy9DeTRPSBAfO
F2nl4KD0taDHAnqRbk2cimY79fFmEplNFrYt1qo3Pw8x1DLbLXasGKaFX+r3fYvJT1R2cXAlpVfR
G2opreDZGIhegwr21TMy2lYZVikXdAhWr765ZLXZXKiEMsqUOfEa/JWEswJrlnj3TVX4inJUVqMf
G739j18wpS77grgRwwvMx7qloJekXXTIQOeVqYFnUEOHAc6wXnYDAYq63pQcpXS2iUY/zo8ttKZq
BoEqb9h1YmugTtn4TkT7buahEHdvsj2wTDTEVGiJQcwuqBQ/QuhEkzlEN22jBOF8GuUQkX8a0l6u
LflNObxaUK+4CMK8G6+vbUwFBLxW1EHHXDngkDDLVPy7TZJH9yrVSmJAk89j3Wo3Vcnk6Q/+oe3y
e0KiZ2HuYJE+Fim6ZjeRaOj+TsneUPlXKQd9m4sAhAp1167pNo0HfCDuemttBlTk4bgWG1L91h7V
5SPY0wpVnhz2jpohy12wb0K015US6a4zqu/M2W3aJY9WW4SrfGB/oixvNwTizfJQ2tNisiHvlWpp
qYFya3EcfNndJOhDcWavKy+mMz3i2QV0jagFuX9AXOMmrOwvvgK0mZApcxUivyaObCVSfK/SRnCC
YDtMSbnCouWN34O8bmftUL5HHCW54deJ7i2GIfyihPusuTRhSG7FoxiwqFeBrK6zrnuuPQTvLjRI
z+heXQ8dDpqW9CHD6snGVwQ7Ry8OcctmImgy59YCm9exeB7q+JC13Ven71/yFDI+leT+BrX30Knu
oWc9O1b10GOqFA9tmTsk9drmoe27fdygmycfrgcy05oPaberKFOjVWiQWYl+uvYl71xs+2JpW5FF
3C1QVtcnRAWDJLr8QYd7ibfqcsBtEneJSdnX0NClOnLPhvRVgBrpi9bb5kPFnrzV5oxdLXxpJEoZ
dGqM99C9apBlgdj5Emb+U65UvbZa2W1Tm1agcB20/5KknNRk5nE80uoGdz2gA0VLVWV4+BJAvLf6
OJFlZFPolrXjrJsxXyqI4IuOguWxT8ybrI+se9KeaMf206EIGpaF0zarXHfhTWK4UbYsVkbphggc
kHC5yReTtcJxIpCWVZ3dPtkEh+CigEvU8BK+QPB03etId2HRMo93Xb+T+MFYSwU7T4Qr4DA3fR8i
KInHIw1hqkI1zhbNd+oDzbVd7WjOgmVvtZMV+HzDzjK4vmxvo5GFKp6R6tDGUbE2BYe1SkHVtanS
A1iP4AKwU7aGnoCIZjDLG2Bp1c2Q4K51A+NetMg6rBjnQxv50R76HW/PcTRRIyT6Hk1jC1Fd3ECk
zXZmfpvkY7EPoBfSQm3nBr5a61Y2XGhTrhAuP7ghoc4qQYflps4XG8Isk2KzIwd0MVJs35LYvp6y
ONuzFeZx0dNn3YURYCfJxk7qHDk8TYF58eBM+Y6tvL4l+NBcWW32kgk7PUDZF1utF+uup8MJcokG
pAPXPSzxn+HsHC7SHIWM6R3aFr6crfxj5DHwEHmQL40/7ooNlVzUXtDSbhDTojRJ32YjhVOwYnOh
3JfWjO4pDbWrKVSXNe2nKyyttzacxAeWlbhpxQFpDCKKMkd0lbeQyVX5mLfkCzqjx4wn/HAfFuW3
CFM8NB4IGt2AoSIx3VsKBsEuc/TPdBGopOrhIR7T6sExsA0giy9Gvd+kWrbLuoqtUFAeR18cZaOc
r2NySFGyGslEQzm4sjLV7LtJ3WDMhg7RG8/UAjc5ha4Ejyf1fxIsasfeDm5/TRbuvqji7TR61Tpg
xXuJ99BlB7E36YbyoLTGThfdJjZEe5uxSFWuuG+ATO7EmGzNlk2M6E0M72FwyBIbfF/HKiMbsubW
QXqAj71FpuFj3is9mAiat2yZI8BKeePVj19MI9EWbPrUxko2TgawbXCgPZHcEe7sLGCsZpRd4rB/
cPwazEWzLWISNvVajFdOoMe4l6OKvSCtg6pCFuWb4wHr+NpIkKtJJxiPqal3W8EFttAt4luCRdsZ
AOV//OLX9dpPnX7LQiQ7xPmEEirGEo/HknCx2N1mGX77bMxGcLnBQOk9vcHe4O9JDnjUncY8+FF3
NRKburEo1W6Ixf6uW427TgfyoCYNS6fS4+qJwi0vQnffBqX3pW2rETLmxorcbO+rWVhMB3Y1x90S
OUJMR0kMzlCxsuznYjOAgiUaUCrzlhSHxiZOdkzLnVHCmC5h9aYW9nA8WQARNRabeKT7y4i+YViP
Bx+pRTcnRaBzBn8rCm/t5TB0/MB7sMgAuk+A+eIG/4RsoLmscF7tagnmxL0g4U0/Co3qTi+lcTFO
BNf5CEKZfNi3O7MpvrN2Xeond2IwCRWgWU/BC/CBBcRwtPnrrMgDKs0m2X+VFq/wNoQLMOkPTuE8
jPiyL8PRCnbRvPnXIbx6tYgAE+hilVl4p42M4AE51HvP6YsA0um3KNzFGTzTixyyj5tCt4vcRt+y
bK0WsxLUzqflZFsPk9eP93Jkn0wv2blxG8z3ft1ufZTK61YO46dGTx6IAxK3jrHH0tPs/Cq0qfe5
1SZxmKDCcugurRr1GO+mAQmawM7seOGO4nCA1Yp0Gg/fwyddoG0ZeG+ihyHqj+LEjcpwIQHjjo5Z
NYT3Td/2IOAEuB1zRHnsIdOlWvqNHb/YeDqWnsZu84VRxY8U/1HcZWn7VKI2uuIjNoZdfMfhBvxe
hbPgoBiOaX5NgbkiygD+2kXcTfWidXQkuM7sArHT5sLsYQwgR9qNVYQp0po9AZjHV/pIe6ab/Oc+
BTXmVSFJVhlOUqPhF911h2c2unwgoOLOUmsjHrIHi5ZSH/JoFToXN2np9qSli4IziGHxtAKsLbwu
DofaR6riijUAYvZ1XSg0GQBXELh305dutLCsdQ+TIFA1pL53UOOMyBnRssSIm3362EsyI4lBHhXw
6dAOLluYkzs/DYj6GGAjYKXdTT7GQyTnxNT7gHJpyo+hKT6X5arpnPqLB1QeB4NOOL1ZNF9qQFsS
x70roNPEQNsuwxhsUWAOA75WYX/BxA4GsZO3+gSFyZjAKA1tRJnKLgxSBJ0QMVjpfMJ/ViV19RlM
cbu1XbgpAzmjJlsOXrXuxGagQlouaUu0guGntIFVWem/GaX97BJEREVgcLZpCLRWT9ObMc/Ka8Pw
9NsgsFaUUVae7ZcPQa/Ydc+6swrdbVy58Z2GZSI3wAiXCd1a9YDgz/hsSMi8xug+iEx7slr92TO0
5gYJE/QUPD95Y7hbVaAsFb4X78sGeGdg1/3WHqqrKTW1x1kEd6ks+VaPrn7leV27iHOYweCwgRP2
7X2Gx4T1KG+9MdaOURQySTSkzPQxTlPE4Eep81oUskbNN2EnAyVcT19twxCXAmbS577Gbx3xHoqS
As7SgPWgBjdwidECpUXsj08GhBFUUY0mwusfv3ij9+QLNMF0YPWFoRMeyst1o6FoZSUjF6AF6Wwh
XdglNBCufbJCah/Sd98T0YW7KUbxgBpCow28LLuk32ZWsJV0oO4YFVRI2DzRLqLhXngICGnhr5UJ
71BrGR8dO8GtM0KfMbo3FErNfRnC6aPftAusyAAAX1afie2iZyddsHTKYIWIz6nqW7lroklbTuFb
69rpaxRGRDzPqCO3NfuNQ77Zqixi3JuNVi0jrfxGmaPZ9Yksl2j3upsATNHSxrS1RgeC5T8xikce
f3i89sNoZtpycBiMQ9sOjPMw2Yq0sG4FDqKL2LC8NYIj48oAttRZhbfX5c60RvOKPmt5mIxx40U2
sizJOzTQTDJb1ItN8NkD/TPcLdV4GKfcW5ij8LZsK7HVDs7rGLvmSg/6O7fnshlORbEww1jrdu2r
Mxd06hwAhIzJwbJHsHEuLJBLVWXDTeNemUZW7TtU0qhZWTmEVNmQ+zyykP6a4aRZ1xmrRIgLgk7s
dVRZgNxABy2MWr+2KsrSLBro0mp01l7UW2T3CMrZ7N267bB1aE5fdYCJiNW5KUIDlpLmoL0Q8K6a
Blq15o8bo8zRAuEGZqN6FGMAFayp2I3YpcXT2hyL0Huzrdy565iEEYzRfUTSc6HXPugmlp2rSVfd
MTKafi+68CYv4m9pQGzLaElWKOyYsQiOCAdqfRkjB13YZrQl+oHKfdzwEkYVYFbg5btBrtFL9qhJ
UwJVpixYFVG7Sac1CjwzTsfVj+Ap/FzVQcEmog+HlRPNwq6UpEuPPhtA/JJ3eRs/2vrgPXjIQynN
1xbL5aalm2/oCCgE4jXIl+hDBiprCwxjsz4NG7dbh8YNSpgNs2u4aPgdhfDyO9iXeK+Qo1w4rRE+
UEsSeOvBJ+oiOUrX9tl3hdkKv/uypQ/3Y40jDQACYc+6FT2yudfqCvXT/H/Ae5/bvok3q8llRu8F
cGtN432lpyAxWiyRO51lO4sGny4R3sUuQs9i2LQlEh/ULYlJG1EXVzhKmp1nGtxOfQs1IbszwNkP
vH2uDRChGOzwtU5mtGn16lh+78r4VQ3wkolMQWAk6r3WjVjL+Sq73OlWVG83Qak1n+wOKZ02mXIX
2symZdDmuzbLl0bRdjdhT+RRHseYx1HjRCYMTI24GQMGjRcW7iWJXP6u8KnnNhY4GrJviWJoXUyu
E1VfJWNqljXV4Bg7ncEa4SWvkZqooXihhZATM5RXK43C6CFi2OxjXbdXRleXd1jQtzKrXhV4lq9V
dpUw5T/ounMLcjW6HoT/xUcJuiXZ7VkrSoVzSTXbOLGKRdfBRYjq2qUmARfBrvXm2AqvunUN8xsK
dvGg+82WNL1iZeaVs4wKJR+6t3GynQ0ZLtGF0PLHIm+nR2QHOMcKdTVpSbFymin4Z6Lgf30d/jt4
K27+GQXW/ON/+P3XomSpDlH/5Lf/eCgy/vuf+d/8++/89V/84yr6WhdN8V29+7fWb8Xxharc6V/6
yydz9H99u8WLevnLb5a5itR42/Iqu3tr2lT9+Bacx/w3/68//Nvbj095GMu3P//4Ch5UzZ8WREX+
x79+tP325x8GgdT/9fPH/+tn8/f/84+r8SXPXurTf/D20qg//yDm9u/UHgzSCIXpuGIO6u7f5p94
Bj8wpGV6pkl0pTWnreVFrUKOJ/9uW650JD+nncii54+/NUU7/8j7O6w4GmAuzw4jzZbOH///i/3l
/v3nfv4tb7MbEttV8+cffw1808g6dWGK65ZBENxPIY14dYbarNjA1k4KfaNIsk+lmUOt+ek6/Otw
P3/8HAj4nzy5/3z8HKz808fncRlgu0lI2Q3i8gCkgAkzHWGSLLrcE+qD2Me/poP/5ygneaihUbhd
2bjlxjYqZsq0kepTmBVo28sGJcOmrezJJrxJozn+/nmduWzmST6eMcR24VRTsQk1Dw9fb4hyH+KJ
mxbvf774a/L0v0/JPAmwrFRch1Y6Fpshqb1uo1rhNBvbmsrPWoePbk6i7d8wyAQPWopr25wcMm9k
GcbllptcP73/Nc6d5nzBf7p9GiIKy7LaatOVrNMv7bjA40zEfPZRrvuZ58Oc42N/OkDYKbtOlVts
YBR3IBSl+B6nlbQuHWhpwwePx7mDzH/+00GGEm146LANYp9Eo6MMU3nNEhihZFaTG/Z7l2q+hD8d
RCk2nHZYVBtUKd21rMr+xp5yY//+p587hZMs1SIqVafqWZVQR9ZjMuIpWsdwty2KvzjE1u8f5dzt
PpkM9MALDUf6ZCnRrFtNlU3nIM2ju9/79JO5ANRtjhCfIB066e1tJUq8m6FbO/Xy/c8/CZL/z5g5
mQYEniJr5J26cegR96SCkkS2rbXAN5dIsdGlQ+cueKlj2KMgamPfMbQwRCXiuZG+tzNgXUvKjTjV
eMeWw4XSFGE0oZ44wQdf8a9hoP/+hsbJtDFGJNwQlltu/ElqBBQXehMu2YNZGR0wzSu+kCMSIIzw
89I8OC4aiyUkDmO6ff8KzaPqF7OxcTKp2BZwLpkE1cYpasmCzbduabED7B6dcq9Rvnx9/zhnnqP5
pfnzWGgBqyZxH2NgK4L8LtPmBAZEkKX8vdnXOJk1gqicEkpc5SYFPkMMh8izRzcL5dP7X//MYDPm
P/95KPdOO5AkXW16+lKAnO34XsOZ/pUVbvbBbHHuECezRSuCOsWqWW00lsYo0JBLrWDboSSPQ9f9
veFsnEwa6VS7Xh7KcgPVKMJXZJt0AohKIw789y7UyXzBy5aFv8/rgehz0SwRflW0rLMGXV0S6fHz
7x3lZN4Ao2aNqWuXcz8NWGWvtULSv+u79Dg08CAu3j/MPAh+NThOZo/WG5XrKz3fWG4/27GElah7
l3AF9yqnpj8SV0iO+QppA7LbLqVQ+nvPgjiZFLpQr4SJ9HnjdFH+4EYC/gvbrcqD4BCAUXj/9Oax
8YvTEydjHylhrwazJ3QLVCCb5pEtmLaE3kcCYgZDfKSU5Kjxy/tHOzMDiJMZoAPXa/g08DZtU8p8
6ZcNju6J7f3j733+fJY/DdGBWF7TKgyWrQkLayySTfHNSvVAfnC1zn3/kykAN3mp5VVUbiLPIxNT
OnB5nDRdvv/tz7wGxMnoLwZoIrWOvaIXXBK0DoGIoAUgrXIf08manE0SNfbc745LuYegIEd0SCRz
fvAeODP7iJOJITco6QtMhRut7LxPPqC8b7AWSBHJlNQ+OMa5K3gyNzga+vGqHlmT10UP837qLZp5
rvv99y7hyaSQ063XXTOrNjKCq38J3cHylgESM+qgRZTOxpAI257vS0IU2mRMPru+Y359/+DnxtLJ
VBEOUTJWFgsN3RdGtkCkGRJrmKBmuY1KbKH3bqiK4u79g525kPrJ9FBqRkBqdsqjaGXTK9WI4FGv
B6w773/8PCJ/MS/oJ/MCTC0tqgZVbVQ6anQpsbSDeAJaDLujKh5TJ/rgbXTmodNPpoSMQJ2W3me5
kdAq1NIcuhZQTVFBOaPCNanF++dz7jAnM8NoZzgh6o7LpaNZbN3qUaGBIs4n/c0DzAf+aeoxUz8G
ysvNx9gCRsEhl86/ML0uC9dTr5LX90/j3G2Zn4afjmJUVDcj2i0bWj1Z/ihCkxC0oMhodikMVe5q
ogWK+ja36HW8f8j5o3/1JJzMCpmMjMIUrM/1WOR3lDBJZNE7E7nU+59/7s6czAjIZ2LaeOxhypFY
iAvYfqgYZAlOhz7xYNk37x/m3GmczAxBSstG+aIkGrKQ5OQ4WLraqvzNkzgZ+kVWZ3S4GY1g8sx9
7iKRLNE9PBQjzqv3T+CX10l43smA9x0V0Qxhu+rkhB0QdFYtbdXfa02kVu8f4ZeXiCOcjPlQWLLS
CK3alAPMltolsauuAvHBp5/7/icDvWNEZ11AWrvZmObeYDZJU0xNAOA/Wj2f+/4nYzzUjMrLgE1s
oiSsXjLksQW2lCh/+r3LczLCZVU07HoH1s3ZWFwXtjYuKw+G5sX7H//Loc3Vn8/qp6HtTJooDTaY
m2jsv08+SdJVTlIwrTTQBP5VroXX7x9IzA/l/xrRHOlkRI95gjOgyLnPeXwzGdEn6Y8rQ9Y3TdIf
yi4jmcH4zksUkyxo9g9O79zNORnm4CF96i0elas42nmx9johHXj/hM49WSdDW1mNImiRGSR0LQJB
PDDzApLqRU2X5YPxPT9Cv7pkJ+O7HVA6oIEpUCD1axs33kKZjYMv21uUjlV9fv9EzlwjeTLEVaF1
yM65RjLUoV4jJ72IiqxavP/pZ85hLjT//IC5XhfVZslSv6iA0Wug9mCQxgtuNo5jD8PP+4c5czfk
yTjPAeN2RCiwo0BJB7CMDup1xQ4DhbvQ2+T3Hieq3H85GQ2JdAPiBpqhrJdG30LuZvX/e3dbnoz0
yiylGzYG9yG4LsW0z0fzAjMPfdfmg3tx7k7Pf/7TYCc62OoQtpQbrND4rZDkDh3EfKfuN+/fhV9X
ipFcnwxyaVdYC6q62GjZpIHqBLxbw3MEKJsTtEAkwp0JDfBaNmDS6Hk5eKvIQrdRiD+//w3OneLJ
gCeYzRZ1XjBkVDky6RfNXTsia3v/08/MlvJkzAt3aLsi5WFGPq9dBzGdewgp9OigOXhQSkG4WJ/L
acAO9/4Bz53OyQwwhi2JQiGRt0YiCE7A7hUTWq8Yrav3D3Bm3Lgng9+uXazT8xTjOYocY98ulkUE
49mOZb9+/xBnzsE9mQFC7DohMdSU1aUDlK/OvItG5cEHA//MLXHnP//pmVa0L+sY9hwnMMX3GVYA
X+GjEVW7zsf8NZktNu+fx5mZzD0Z/GU5uDjdGu5FODId9xOKN9fsDyqwgseBBcXy/ePM1+UXs757
Mg8Ulh56aT9wvcCrbCDe1RfsVT7lFuJE5d1O1QgntlL28/uHO/cEnEwKWdOZMCxRqIdRGaM8IHdi
JLNL9o9apfzmNx+Ck4lh0rqkiwMu3qAN8hItsrWVNBs/mHfOPWIno141VkimLo8YY99dlWXRbj2C
vX9zjJyMesQanenlTMxBC1GwzWt7wY4o3Lhy+GgRee4mnIxzQ8OyZQomltGKxMGhP3ADx438uRSO
++L9G33mIs2N3Z9HCjRScrlGyEBNg3M6YJu7BCLTfHCRcAv8+rl1TsZ5KQ2kqQmx7Ebq5bedHXCk
uE02mS6ng5G0DRhJUlS9CbxclaegNFH6XpJPG70MAAXnKFRAg4vKrZEDJ7U5O8Az0wIEXkE7LWI5
m4KV3z8gPyR7QSaIqew42blT2T6mEdgfX++GfZRaqDjcxviKRKN+7Oo+sIlMNw1oBJAjoMh5sX5J
gp9PRzbVuqvICDFKpOXkQtYIYHNcShZEu7y1MLEndLt2eOCnneHL4lpYZBvilwHFhc4QgKVQ2Se0
SOZ12PsT6VeO9p1QULAz5LQ4t6MBCX5plUkKrtMFxDxU6qmdhgINTGA410k/pY/BaH+Bk62/FkmE
4xgawpdsDOWzobAu640dIGqkLmHnKOQ5QRaBtueTntnrmzCp1ZoGk74vHD3ZSieVNltyQIPmNBl3
iN8h4AunfHRiA75CpA09NSr4yRjEaeXi8DHx2FouWQqRE9sXjgNjkixiCbYDRLxyvvslChAji1sD
aLYkPMGMfeemtwq5Su0ivIXRQd7hGJnyKXNQeG210CsIIu8y/61QUfhRPeDMAHFO5o+hsSw5WWW2
gRg3LbTcndPpvGBpao36YP11bvHinMwiuZcAa2z0lEQmU7N3OOwIM5gmN63WejAImmNIGM2t0ZLF
t46lj424mLR+2IRjMfDMQpOczA++zDwof/EScE5ea2UzmImBDnxD9qx6ULkRHSlgvvh9jVs60okZ
Kns4ilgrKu/o1zDTPnjLnbvQJ2+5kdJBTvZxsSF/V8dHElRIybADZnHafDBbnzvE/Oc/vbLtvEcM
nETFZmpUBastMMaFSafzs2wgKP/meZy81ppaR4hvJjlGS9CtBvabb4GXkVoMpuWjLs25GfXkxQDP
3NY6w0o3k9PqBtAktwX108ry8+/N2CdvBZKJog7oEgAOXSb4WiQEjBDR5vuffuYRs0/eByPc4f7/
cXZuzVHj3Nf/RKryQSffurvjTgKBAIFhblzAMPL5KFuyP/1/9dR7EfTE7Xr7klBltSVtSd5ae/3E
EpQQNrNvaXAhypioP2qp6kNQXczjKm+6Gy//rAoUclxvdaPPmLNLpJTkGk6L1RlGZwpFcsuQMNg0
7exCl/B4I2yYEzaojSK89yeoU8DltAegvfQ/uen956wPKeqvDLydepRem50+3JjKzIkWkva2CoN1
PFNbegWcG/tZAvRVSrDL4e3x9bY+cwLGZ7mBJC8bzzBOYo9pJaqPF27oz+tPv/zWt/rMiZSsopbJ
KANnjil4o8zQRAPFWoLxU06FAI2xK2DBc72trSwQC/+M/YZxBsplRVD7HMDCLexwHQd33rXKftgq
e4F7+53N2+5+wmnXUP18vdmtSRf82erqo+Yra22KT4IKTrsKdux9Loedl9qaBM4yUDKw5QHJHc4e
6lngZl5LxU4o6I6AhKnTtN1pZrPv3OWggy9NlHfDmaLA+NHA0rD/gdrArHuUqKRI4QOPDPBdBcIU
2Gg5CmbvLTyLio9TZod150dcwvSNyeJqpDqOmh9czLXnZiDj3/m6Vl4s+kyd4MKLvMLFM6fkXN+h
XIXanaDeGD3qLFQE51a4CY/ZWfU9/QKTKLgkRXuxtTH7qbsetXmIz7k+Q8UH3EVL1DcfUcSTnyZc
uOck+nZ9Am5MEeqsS2zMJyaGUJ1LVNlSIEAy/R3ln4Ye27SmD7c1cnnFV/uq1BMLkCWIEpq3aKOv
QhhWo+QFDrTt8XoTW0PhrkQGVWnwTY5AY2/mrzwMCSqwI7Gz322NxaXVVy9g6zQQlJRpkgqf/TW3
EB3h3B+gPMGAfweHfCRYu5032RoRZyGKej6Xkngy6Zucwy8Ip18C9TY4FzBhv95ZG5uRK2f1Q0gZ
dIcCUuulLP8tZlyeP0B51JiEeA0KuHtk8qd7a3A2ua1FZyUaa1UWfTTDkoWAF9mMMDWJUY4D1QCc
dLEngVUIBmUYcZDYr7e4NSGcNQmFB1mVsYIkYwlBD+Aps+4ONYz0/J0ddqMBV9yaDTaFexQWbPAI
UE1IoUMrwcLr63WngY2J4IpbwWoKBuA30gTaWY36rhJVDNlkH2Ux37iAhU709yxoC7vU6KQedONx
XvxjIYM9AcdWDzkxicJ2wb0INSwoSv8GRBI2OG6anYzn1sMvf38VkutscxPQpTkTFCB9YIu5ELoi
sdP3W093grDEbQ/IikgZEFHAPifyorPWvr8zN9/WYPqo6fjzx8Peo2ZeCqT5pHj9lxaEHsBTtHFU
Qo2d9TgLLsJC2xiifIp3fvDYrlX0IIq5OGuZD+fclsC9RzA2UMvOmrCxxIVOhIY982B4Jusz0ocR
glOk5qcOcvVc+iX/Pau85Ds79da8diJTwv4IVqpIwnQw5DxkKpXvhedTsG3z9LbLYVdBChOXiEBG
gxQPBcMCl//6XWW84IsCZfjf6+vLxlu4KlEkZSA2wMp5pgaJGC14Aylw5Z3haz/tDMnGJHQFomlg
PImCB8A9G8hA7poKJiUof2/geHv9HTbG3FWI1sPE4CeCBoCPhRHDzMMzwXHp0AET+aFqUR98vZ2t
F3EWgiJHBV5NUngflwPMQ1FRano4ysMnbKentgbDWQxaAMknnqEEa145qCEZnLKmSvjI5NbwMbv+
ElttOEsC8lsd51Wan9OlaO4mj3rVkZiFLfBH5fzHbY04C4MYlEBKL8WI+G0GXQZvivwYiAs9MVQy
FMfrzWwNiBPstIfEJACf8QyiBpy44TwBoIGQN46GE+Alp5Vq4Z1yZrKQ7zRqqD/gO9F/roqe/3XT
C7hq0GCOLPwB0ATq/X6AKpbHqqfvb3u2c/CuUInGA1GDsTWO3UdpJSzy4Eh229Lkaj6NhXJxHHiO
vRw++3D9gtcaEGUElc1R4YMZdNtLXEL+1fZYKAoOSkfyM/cyONiXUoJq1JBQ7l3Zbqwd/21trxpA
whZwGyazc6roj2hcR8COinfU2icz22Bnq9jIBLkSULjGSLmgKAVvET6tvvltGiBCgU449tL/NpJA
xKr4TMn65XqvbcS4K/nsyhkfr9mlxBLGxxWcQ/3w0aNK/+0t802yfDicuSHusaAaCG5p7ApQypqu
IvEHud5ff4ONyP4vhfxqWGxQoEzVKJgltD45+7B3O+PiOdzpn63xcCJbEeErXincMK19BKKDhfPF
Q55N9Kf2ITGGsW2WP8PoIfp7qX0PlMNFIll/vv5qG4PjSjw1DOY7GI+pM2xO7X0wzORZz3P+2KhC
vFxv4hLibyQRXJmnHw4zg5VtBumMPg1S/G4sCDdq0T8iuM7FS4FsNoX39m1B6oo9gWqHqAVJmTNu
QmD56sNQMVpQE3zj4501oK1I6IkKM4DQInpksG8GOSptd3RTGx+R3mWYXs+0tIeBYNeqc136Hwdb
f2QjoLPKC//KVvGtGelOO1vDfpnpr9rpuNXwA0AepCW8BaZz0LGXIg+CCu1+p6O2mnC29npadA6w
Az7vGyg0Yh7V6VPWE0AKwLYBYf765NpqJfjzRQZKAxhij0i1eF5/Fks7wjEvqsH5mJZq3DlAbMS/
5+zsMFfv5pDDW4WFQMetY/8uNMtNqmE/+u+C9dVQCFxngz84gV5PGHjUPSzxawpc45K+XO+it3+9
dEWdMPuYeSHRQDC28B73vQGkBdvfdAyFwaozAFVnZr8gAPjkff4utKt334Mrs7NXbf1251u6tqpa
UbwVJZOuwb5jC4fgA3CU23rGiWWY1DLcFDXqHOr2X9lWQH9yfy93uvXTLzP21bgGBfjWCxlJAip1
lnQpjECEB6PE6z/97XkvXSVn2IP0B1oKfHBgHQzFFTws+iOpM3zb6kzUexeTWy/hBDEuB1eDKhrk
MngIs1z4PJ1a+A3ddCiET+CfXTShpjeMChhGiaIoTqmOVGLqoLkpQSojJ2p9aTWwxykWoKHHoYDN
hbawiOnnABxMbAs7U3RrJNztG2zKOdNY5/gi/lUzWBdB57/v4La6s8RtjIGr2MTIgj7cA1czFDC8
8DVQWADl3VRIB2cAJ37zpph70uGyZOCgZpR0gt8ZizpYBob64/W5uvUCThCLVcsqL2AdbTqD/PTc
fRsX7d/W/a5Is+3ApxpgZJ30vnrxYV1E4csIw9if13/7xui6Ms10aiFkiip1hmUHCDXQND7iDLae
7bzsaaW3mrh026uFIlpavV5cmJJwWp+zpXnwgHKsYOtz4/xxYhiE05KHeQ5bNjg4v2u7egH+d7iw
Bq530dbwBn/+/h5cUZSlYHfsS8u+wsaIfdI9qHe3Pd2J4obCqM1mcGPLhlW9EzXYlNkESfH1p7/9
wSWlE7y1XMxiLfZG0gBfAYEQLoU6YQ8wXmmU3+6sRBs95Mougyagxs9B8u1hYwDle1f0scoX6902
Aq7mMihhs1PXA3b4pszv07x8b9Y8v7upi1zJZW7R24AqkgTUOxODmwh9VcqfZ6xIB1hr/HW9lY0g
cOWWQScLAjz5ZRJ5+nvb+dX4fqyzQL5j+PTZqzjbGohL669Crai6cDZwGk0qrBYHA29ppEqF3Rnm
tw/vUlxaffV0HsGEDjU/6Cmm6T2Di/dznwPrBGPvE3hU5Uvvy3TnAP/2R5UUTlCzGjbH4IldKOR5
fuxIOTxE0DHdC2TBT9xvzD0cXxaYRzfhTiBuhIpwwnxpsBSCJZcmlPFPLMRdk67UHUBUH/OI7qlu
twbIiXa40HhlVONOMJA5DM0mPz9W8BTbmcpbT3eiPQTesgL9nCSzhsVsMQK4CzpzuHMk23i6q7hs
TdrDeVzj6UMnkpSj8GuuwurpeoBsPd3ZpyFwAZ+xx9Vb2ChmE2SUG4DbRCqKnSTHhuBAuiI0BROK
DG7J2IfS+fvURt90BDRRRECFMMuZwnTq2JkAtprFg5faf6+/1kbM8MtsexUzvenbaM1SkqBuqx0g
UUXZzoNWJSyPizqjoC0xEQIauTAb7LzoxlLDnUVAR2D+NrkhSRbM+iPsCc3Zo6T/5NfDXn3KRqzw
yyC+eqtQ5+GKFGQEWEYFQDPTAfDBdTry7/BzDJ9Msw47/bdx6wWnpj+b6iVIDsWK00Pr9Tz71C/B
UJ6g8QewvPP6+mNK4Md835ZNB1iWEV0dj3Dds2CEofA/UTXuwE5L2XjzJwVnSiCjeAZ8E3Qmu6qp
jZnLnIUjheGmaQWLEqCggGTxARbCXr5XULgxmsxZMeyiARJOL4ag4fSO6OwRuISHBZiw6/Nz48e7
KtFhXJAsVeDP1BD+/z3Awx14UKHbr9cf/3buD1+Xf44enOOVD+pJlGjlnehKfw6C4IKi+FKsF+So
nz7rZumeSD7flCmX3FkCKSz654z2aTKGzec1s0886p9MD5rO9Rfa6C9XZhjiHr3uah0lKkKdUcDW
KiEkGneevjXYziLYQ1w+KqjaE7v24PrKZ16RZ3xZ7yX4t57vfKnAsYuZBRCKJO2rTzApvCewS2dp
vxOsW4+/LBevlgWTa0jcZYlzWjrxC3argMkRALi2725TaEh2afpVE9zMudWApsL8fvyVB5hIfNg5
3mz9emdR03PIvGnCSkNSGZ4E4BDnmTZAhi+R2pmdl47431SxdPWC7Qw/utRr8DFqMvGFGS8/h4JE
H4Er/gnT5L3L8o1NhzlBELZpNTYd1EDKU/7J9oDkQcrZAquX61NQoKIzUNPevroREa6eTWZZ2tOh
Q/Kwy/zvQSjqn32eip1Dx8aguIK2Ih1xTxegQoChlPoI9+b1gFxim6wgR51uCmlXzRYJBRyYSWXS
Ud59oYDNffCQFUquP31jLKgTEwGnjWkIZtWw9jDr6KYmOls1jMjiqvlYAlYBEPEiyM4KsjUaTnzU
JJjKekYIKs6XZLAdVsCKtjtd9Z+lzRsTmDoxks+4BDYKOHPtAQ0KmGjF7oEdt7/XEncGd4VaPgZe
d+KLn3+Mwl6o+yBLgVm30RJkCYrafgk4+Q/vig5g6oj4HPg6Tid9XNcBIK9xlHTnp15e+K1f6pwb
CuBtp87WMsE1af7N9EX0GVLWEYn6ETyW62O71Yaz81tL4P6dizSpczrdRRQEH0ub+dSTXU3RVhPO
Bgo8mirMOiOUTZ4fVKSeBiP+DVSxc+zeWJGos1SUknYrA1k6oYM6zRVon0igrHE5z88TDBmO1ztq
Y1a6srdy9tdUFkhyCB88jJLZ9uTlrD/c9nRn15y1KHywg9IEqQ6cJWrlfU490X+6/vSNAHblbrhf
b0TaTRHIUMWBwcE3zhUXsRXrEuf4EBp99fV6S1u95CwVQqowry2WbQGL0x9erjQYKFn6+banX2bY
q51zoq0hMEPFeyj5lbHOfphSmX25/vCNaRReXunVwzs4anu1j22ZZ8Hj0ph3YRg8Tqg7MyndkzZu
dY8T0SMnLZELjl6g7AV3AvZX7+06sZfrb7D1dCeW4QETBF6Bo1cU0jKpiwx8+S6NTtefvhHGrlDO
rjNhtJsgZU1n/S2E3+SPYJ3IYz8QALlua8MJZZK3Kx9NJMHjGar7tgaFzLJ2An4FHvA3NeFK5Mo6
XZq2YRK5suoBTuAn6lffRd3v9NLGGLjyOENB8TTAnCQVQFePqtLVfdqV3s538cYcdZVxEqUgPS9x
+BKwhH6wcER9b+DQdF/7C8QuSCRFO1v+xmC7CjlT4BpVkBopXTX+qA2I6J73DsUueyLijY8q10Rx
Ai0R9sUlVtOua9rDyiBfB++eiSZpujKKDii3y9k9xscb7lJUGQCq3nTINVyfBBuj5N7hgx9GmW8z
8PoCnC6jeiHvakBbPt729Eurr1aSPo3CssioSC4qzGMP430wYEp/Z8femgPO0yOeIp0wAKmmwOOL
61HgM8VqgE+4/WKRXrzpHVx3SDKBjZeSFS72Qzf8MHpZz946LzvfKVvv4KxUtfVtLiSCkJLqXhUW
4ClBzlGFCiRFwbi6/g5brTgHj2UmQU1L3KoEqvkwmOgFHOGnLg2+TBWEf9fb2JhJgbtiZXyOAmDn
E1pH/akFiz4ZomHYOdpsPN2V+60tX/0hHbFY9criCrwOThnPv970013PRxTwGF4HWiSzqUcwB+q8
KiD8gEHnTv9v/frLceRVHCgzLyDNTTLJZpuC+DL2SVaX+sttP/8y6q+e3pFqmNegl8kEgN87Vq7N
ic/+Te6ovnRlfshuWlUKqBpM1uZ3RT6DojECfXvbb7/02KvfDvLiOEUc48oGAGr42AXJxd915+Jh
Y967ar6xgfv4IJVMgHv6GFb+HI9D9J6KcjosPPp+2yu4IUxHnDaqXiR9Ohbf/C4Ln83UdTuL3Mb+
48r5hhC5CxDLOWrpiQXhIBuOBDrIC35p2NnitmanE7mBN3mm8zKscKMMR9C1bfaV1znkjzd1kCvb
80Z8O4405Ik0dlJgKoKKGEP/OOzM/40ucjV7YZr5goJtDL7RxL6vtKXnpZTqvrOrer7+CltNOAGs
le4paiGw1WDv/TzRHOwccOKOII/uKU83RsFzorgVNMpliA8GoJ77uDDjCKJYt5d53nq6c96eG6xs
42UHCJU44cPh74B5y874bkSZ5wQABRKsKiy+nE2tJwWWc5Dd5/48Ja3V4OhEwHvfNgrONjarqVy9
Di+BJPd5seIEru33qA5/Xn/8Vh85cVCmgI3pcsWnJ4xDv9aNLIo7LYOh2tnrL5+w/5vFEK62bVyb
ypACuSkugiMhYHlL+6tfq++4sz5XcgEg1b/p4CVcoZtfqAGyUi6QNAzLOg7JAPjO0mSed9NQiMgJ
CAHCUF63+D7prd/Hc1Yniy9PNuU3LaoicqKB2rAx0yIQDRb5mGMWaaiiYPBLbyJT+OICDHm98Uzl
ICs9SBy8xNzEILWLQxZNe+ZYb68XwlW8lSFUMlIhmHHZnR0mWf61eMCfoXR8p//fjjnhWhaO4VR0
AMHJJBT0k23G+a6BQ3+reXhPFm9n73k7IIQreetLDR8JEOESvRIUUQ0oUvNSQCeuh5u/9Q5OOKdm
4VWdGlw8llGmYI/H4OlklVi6mPtw7HmUIHy9g2gZ+IaqkXCXaPqKf+26iAz/orwh+EuZDtavKZXd
fQElzC9Kh8g/ycjUt9XJCFfqgbpfoyUID4kkZgVYmEoLwqExe/UNG13sOmotJeXrEBYMaSLAymPp
Lez7VPm1d7reyVsT0VnT+noK53oFg6tpUZd6FBg/MLNYw6e4FyCK7GwBG6/hyv4YTAEtSrqQrgD2
8iUNg/l7vQJKftNLuLI/OSD3q1SAWO2zJ0wZJOzC/DHL9afrz9/69c5iNi4L4d3YyMSrFg7PD15/
BVc43Fn2t57uLGUS8Bnfg14oyQBEiw5RVChz6IxYo51A2mrAWcryiQdVB7OdBOmn6DcOhssX2YTz
y/XO2ZhB8tLqqxN6VQizwlcySrpFdg+h6b3TXNSQF6aS3/SJDfLqn02ksNlBfUKGdF1aKo2CHgiz
wVwEifzG6Rn82cAS4E4uQs1+0sIRJREWZIemzvfcL7Z6yFnHVC+iMgVCOWlLgJ1ViI8MgDSzPfPN
yyx849jgyv4irwom4TUs8dv1nqdRd8iqIBFD/5DVozpmnbnpkCtc5V+YNVbNKWEJyuZNUhNcfpSU
eh9Gtva3TSZX/Febgqx5NWBbN9X8wmbil3GV9xFAM6slf12fsdHbHeaKAKtxFWGWGZEAgcjuwQym
vwM9jN6hm8WJRBq11OYzKrvS2LR1cXe90Y0gdPV0YDhAiyLRqCcsLmfDXh9C0u1dZ2+9khMhPe2p
DS5SM+1/TasVVlH6HGVIbc/0BGvzo8Cn7eDvajQ3ZrQrn6uWoFhGsAkTSkF4iGdtYClKBlHDLVXQ
nVV9q8ecsFknkJWVRTEGbav5LpfjcGZdYP6+Ph7/VdO9ETbC2fkkroHpLCVP2mWKJ+bdLaY+jNWP
pdIxeJWxnOijDrr7dRjjVg3vcK11m0wdOsA/l5t6xWecKcSl6cXHLUEYxSBYwMRqHNLbppvraMiX
vOoGSXkCQ32whmn4T1pGt7kGCVdcl+uwb0MNIuxUV/0JrpjjYZjTKsamsvN9sjGfXSVdZ1u6aDgu
JSFL415Vd2DYdnHLCpDVPbB37FO0ymMe7qUgtmaDq6PDwVEPGSC5CfJXJU+q0mvaUzHlXReHK7HF
IQd4PY3LrohWmO0PrQV6dEW9HPfq9sWUAfjOnvHS5SaplnBFdxU+9mtU2iPlyCHuA30zO+DTc8+z
cyO0XJ0dQ8kFVHIZT3oz3GGj+1rScSeltvVoZytFWXE0rwy50orb5QSzo/kwjmZPvx1cgv+NqHU1
Ztxr+oWuOIqhhk1OJ7mUtfoOzz8YuEi4//bxlBP/I1f5QOJU0DS9BwxImNjLBk/EhBOPHMDq8tkx
X8fAvxuyCP50ZR4w/TCsi/3phVIcScA/slSvKl5xSm0PBhaT/HR94dlYO13R2pBDUEZyyZJ26M9+
Wn3Nrc3iNmB7c3ljBFzVWt4Kj0cFvTQw/fIxzDFyIrcVCAnXA6+8pOrUyhl8jkb4E8pf9ao+R778
db1ztn67c9KuhA69aMBn/SzZiLrdwRxJ5e0VVl9O1G9MHtfyDlnAwBfDwBNgIfQHJIfKLLawlD22
sFg7LbWKblt9XeEay8dCrEzgpDTT4GeP20fvUIYKc/J6N/13rfHWm1z679WhG3Wi0MTCyiJRARCX
J8KaqTr4UHR+8eGW8lTbaqGPVa0b/Y0MeaFO1Ro0TwXHynUENQTWKgwinQXEpEWSgwaluYnBi5xB
jO6yWsIqFUfiI9hKIwdgZDF7BU5bI+CcU0gWqJymjCVa518vk/8yfYSa+zgr5tu+p1yJrlXpuuZN
IJIShUEreE88mA40IHqPbbA1SZ2DSRvOEYSbyFePmsLIFyce4OqDcGfr23q6cy6JylkB4uKxZEVq
EbZ0UfMAv93itgtdJI3/nDkLvP2w1V2+Nr1C/TLdgJwWcsnenuvDxvLmavgEppKejWXYs6iITX/R
D1Qiiv3Uu+1OSLgaPphLo96Ia56kYGCHsYEr0fesS8ubrhKFK+JbBMh75agxALXq78OM6YPgutlR
hW4ML73026vI7cBU8qweGQrYQv2wWl2dMeC3aa+EK9kDea5qoCumSefT7JiSiB3l6t34IUud6JUj
mDS6wdwJYdeXwam6qFUctE2uHko28X+vL25bM8g5QUAEv6LiDvdlU9DPn6kS3icRLPkvGN2p5nS9
jY1UO3VCGE6QEHOXWKBBCf+Bw1wFx1CvhVfwWpcUJ7uM/Z4ilf81CePPO21ujbwT2BDD4Zode3Ni
oizrD7UPB3AcmQf6+/o7baytru6OzH2Db33cBIJ52Mt4mEYWHui6Rv9w0dIvC0QKX6+3tDFCru8c
ymrxrZQNSEqWuX7KcaL5m0NJ+ykteXNbELpCvJJxkfZdgDtBwqd7hpwertb8MrntBS5d+CoIG9mN
S+0FeAHTsOGQzSZ9grmZ/FvirL+zR29MsfDSea/aQPlJzkENZRjuQqCQnav136wNKI3Z2i3iXq2q
St+bAT8kXiFN2kNBb02Dy/R71W4lixATa8HypegH3rVPuhLHFZsizsPF/+PXA0X//4E790XorATA
A8oobwxyTtyPPoT1RO+6iu3JeTci5X/M7yitMZNxgl0nP3snqfLPU8bKnTjcyJe58rxsrO3cNH6Y
LI2YDhN8Rh84jfw74LOn06Cj9C6SaXFjqDhBH1JeLA1M2SEd6arlkGV5a4/wIc1hsAtZxh6qaCMi
Xa0eXMYmmNerMJEIxovvxuewrKpDbuVt8eiq9Sqq2FqoOUwGli/3XZF3gODQPXe2jQF31XpplVp/
8huaeG3Z3ZUzROTCeP3d9WjferoT7R1898HqrWhyKZns4yCf/S8WsOO9Qp6t5zuRXnYweyUKz8/C
T3QV9RNdZXtbHiC4tPkqmqGCGP1MFThmDjOH8oj+Hi+g49s6xoliJLzhADTgpGPytXj0yzxHLX3L
d376RpwFzj4+t9b6zYy8tDe29Xoo0nKVUK+1K4KB0oXdCU9H37I50D+vv85GwYL4L2nwqrPSlOfT
6sswKae8ldC1T3BmQJKVzPElX/V+amUN/EAARON47MIJCAy4sgIXdGzzic4xBY1gPAUZvpXiyAR8
ORQchuU4GAxAyaaFB6cnVI2GD7LW2e/rP3pj8rjiF5IPDVIZQM+jSEifltRjx6rub7M8Ea7oLivg
tARea5gYgYu+2HZNqWPeFsuNnxOu7m6scE1VewYLjy6GY++P9ECaxh5v6hxXeBcUlLQrw4RZTTCf
URRZP7O6vA2OI1yjvcqg6l1nXpDA26Y/As6hH5oV1ydlVeyZrW0cAv672n41I02Hj/6+pQHSeOWH
ZaIQmQX5ez6MX9IGGsKazsFdt3sfv7ELuFK8cIIMiYsmTGCoE96biQQHm9L6LPFWOyenjdOF67c3
F7g5GeAYD/FxVIsDbcruW+SlbX8ImwIGgtTj496mttWWszyNsNAZpzr0k4ZV01F6NTt4dbC8D4FB
+CnncNmZZVvd5ixUXOm0sKkIknFdNa4w4CyiYxmNWXjodDXOt622rlIPwHg9j5fpZnDFewZ7Iz1m
0JbsvMTGOvJfIfyrmVZPHgqwxtBLSC3lIaNcHDE2e+LdjaFwJXTVaNXIcYWfAH/VwFBkeR692RxB
i8BF6Z4J/MYruGZ3FanECKxPgA9vS19Qvd8eRBq2LzetJa5+bpFZSevW8xM+FPNLR6vifWnrPVLc
xmbn6uTnRpZ2bUc/kdGQx2unkWXUI0mnmIzK++Jl/TyjQJ2kO6WSW311+fur4c7DgC3FbNCeMZAk
0Kk+4JpZ31/vq63hdiLPMAoKZaH9pNR5daKcPvYVuzMsW2IhIAG93srWOzhxt2glZWU7P+mJ6j8v
4Bp/YKPZy5FuRLXrcze0IohEjXdYqiV/b3MiH73WX+oYVUU3qn9cu7sVVRcWVJsAx25FP6lBV+87
HgQ/bukf7uoBs0nOHc4tXgJEe3VXI9d19LNyj4fwdv9wVwIYYtP2BZdeYsdmvauiqBrjeVjSB8BG
UCRx2ytcwuXVNK0WCW8yf/ISU/npkYOf9rjS+TZ2HndFgIINaoQ6wEelIe2+KbI2LyjX202VbvXQ
5e+vfrw0LWvnNkWMMTOATcbGowEMDkWAhbfzWfX2PSd3dYCCFfiwbQyGmHTipcWZ9GDnXsWcmPmR
5GED5JpXPozdXL5M4bKnNN16Mye+BalUl9dYC3NwPIJ46Hv2M1p8nR0s4HX2dH3w315FuCsPzOhI
FOy/sCUt4XLv+yY/EVSv3JlVDadm1tNOwv/ttZe73nhrXvj4nCBe4pdANJ7XGqBbFI43U3lKJ9H0
J/gSFAEMgS9H1Ouv9vbSBSOfP6dGCWe8uWsaL8lB1ETqCG5eesqGu5ue7qrlViFm6amL+b8d1Yd2
JP7XalnMzpzb+O2uWm7KawUfuDxIfDENp55lP4HlXHc6ZmPMXZgx6/tgRP0vYqYVXWI9Ep3rplxR
lyjkE0ykbjOM565TXt+gEiGoVZAMNUX+rF/aixX6XqI7ZP/94P+9YeOuVx6RjVfDxzdIbKjUvx41
DDlVqZeimmB2UY3lh7xHOuGe2XK2sR2WBZ+4PcnXz2kzVvNxydLB+8AMVLOHZWjq+QQPVwt5H76I
0wMcUUCNKEbWj98i1G16MV8KOh89MhWxhbWCzjLvQCVqCUzxfRyWx1Sk9aOJwvRZhtPyDJbSeGgG
MR/aObPxIPsSG1vnx0R2JkZJzoPNx+9+79m4iVR5KLO5P3C2/OpKAoTiQM0DX6MWkvz2PfI69hjh
GuuYlunZ0CmLSUn6mNdtCpyaCE5NBIpju1SHFmrceWy+tcwjd2XZ/TOHxsLqvkRNIlHPuVl/N316
AeP5X9ky/Abl8hvT3osODD+UwbTGs6fNwfcoP7TavGvGADZsPq3vCAqgWQD+LWS+zUEV7GFuyUee
hcOxmflHEFd1PBTD09T7n0qfvVQdvEZYgENo1XF2GEQPGDP3zEG1y89V2f6BePYviRLJk4gA69R+
8yKr8msWlR9m/P8JuNXhaAM7J51uokNfLWETl8sEUB0p2zjMzfJV6TFIFMWOUqjpvU3Z5zS35D6D
lzFy+GEccO+5iKYqhkn3SwMU6qFdpcKtat8fpWAkHueB3LVq+dVOcIfOqdfGk8c1FCzqYYpsHucC
BnFj+LNgqYG9e/C7TemzR2v2RNrpASekHM5kIcQfefjbC0gPj5WqSvQcPaadfaim6AFk71+sWv8h
I70fyjpMLNUyznkFwne6BkeLg2mM2qYWr9jOhyErfwyF9I/TTJe4T+FSB25RcV/jnu2AxD47A8hS
P2R2zI5+nttTGJbfRZ69G5tRxlz7LGYMGA4aZP+ajJZxEVTqeVLdJ5hDFdAgsjoutejjFpfQsSj6
f+DQtBx1V80nUXkvnZjtAcNmAdosp3iJWnu245TignCUx3CqqqOPT7tYF/prwKbPfTp8YMSHpFcj
R4s4krjLhWBiktlnBcYjrqfH8shWeGJ7MAdO1Ko/+7AVi9sBbnVttvZxJ3z9ji7DewTVb9F5Z6GE
PAyXEv8Z2KbYC6PgRMZmjoNGf6loje8nv/s1MfYDtVtIC02sPcAMFX7DAUZxUvL73NTjqfFK/9Qh
RXHIadbG1JR/90EEXiyZkGnp13j0a42ga37TFt95UBE/DdR/nisJ4Oa83i9qbg6RKN8xGt3BLKZ8
XIdAHViIzGQ6k8clq9bzsI4fyjH7tBL6aeUIG1z8N0lLsOB5ffOPr6YQkuFmuGtHibNtyw5M6OiO
8Gw6+qRYD6aCeqnrFDnw/+PoSpYjxbXoFylCIMSwZcjR6bHK5a4N4alAQgiQEIO+/h2/VUd0dHWl
nSDde0blP+dw6XLyE5iP8pPHeaK/RZI9jeE+Vz16J/MWx1PhKEQjq4X62zZzdIjr4cuaVUKzaqCN
GQVHb1q0FAopJ7l3uinCHc7dNNzDExtFWw571B7m3e1FgIqB8xTEBs2fOy1IH933cdvmKk4+hz1+
naca7hMEdeNJcS5fEC5zDCKEwmbpJl4AJ/HL6IgVuaGwjowso38CqGf/mFqitTSoA+SPmMmIpwyt
j1HBRxu+Ca6khVpqjm+7Tc1FOCYPFlKSZzPhtHF07pciiYBhF4lRY5svJG4OeP2bvWB0Ia9yQR13
0jDT4GsIzVEFW3QakSx7odNATxZVJYeFyQg3ToxPUXvnL9320xVfBzhAN0goznEUzS9874wpshpe
sxASSSBv4z7c0dEAaxQNF1HOVmiUcqTTZvfU6e6fb1t+nUdoNnI7JMNxQMFkGeGvFbmLWXvlLhSn
ZQ4TlwdYyR8Ji4L/+naxV+j2+39ZOzVPJh35S9Ck0qMLOwiemszu95phmi1SPvZPUdqQr2hfl1+N
XhN8uyl54F50xxU1LA3uOC6vdoeEO9ej3m+J6exwG1HIhSoeHvckn0PG7rJkXk+WiU0dGmLZKfPz
fgqd9b+WNHO/Z9Qf35EdpvgcpY8yzvtmq0sT/nRZjDv3fWXCdPpOkHTu8lZsI7Lzd4QMbq5+IT/+
V5wQ9+3KP6cZEpR+sn0RqEzm4zx+7vW0PnfjBksIQ+VvSKl5HNHldkFO0A1Oyz1n4XZM4/BPrdhL
igcoR/ifweWFnwlNaboc3fRKQhGWiLgB5m3x/PFUv/mWfHo8SNeosU9OaiinEOr8q6M1HpI4ERd0
cNQ5qnDCaqQBzfsdZgkc48+8Sy41D1/hvHSHtEdastj1fhE2GfNp5bKwE+p11QROHmbuDceuMI/Q
T0clh8a1wJX3bqV46AhQ69gkYwGhcHDdI4PKzzT2BePDkxxQaNkPE0TwGmRVM9F7HocD7nK8rBN6
Ls9Dou5n1JLCy1H/2mbeo7A6rCJA/OXsRo4LfDFF6MWeh1Z/2iaD3XWPZeH2ZcGh3s+4/7GEKGKP
PRtEMcQTyVGkeq/83BR1p0gBypzkPoM/rR/Yb6F2W3iK8WJwW38e2ukdzDAKqRoQnj2mk3xn83GN
MfhPqfWF4DwtVhSgldAr/xp3eMul8sgNo+o9FQsqo4e5qUYZvCIEtsvbIFDQFuuoXPmqAZZmS9ET
83eugy9EBzS57fa9zAw5xXxM0TTfyXKWUAIil/C1RzZSPqjwmQZsuMBYAfnozPdb3KsUNy2TO8KC
9J8mmXv8aCY5tBtbD+Mwdi8R9K25n7dj32h6WHC/QWNS3xaoUr+31Zsclzw9QZjQHkg4xofJKH6q
25AAw4enJYvTXhWpHZNDQ2d0MqJJpynRsS0kTvldjk9DR/BeTGIFRdejS6C78YFpc0rhWz8I//O6
YC/8aTrfG/7INjqN8AwgTbLgnU2e8ZAtZRja9Myy4Gd1F/pr8ZM8x632JyhR92pfG/NO43YskiF1
j+kSsUtYi/S0Cz+cp4z7F8rC6MGG2/Bco6dX5uHMyUct7PC8BVF9j1zO+ECyqX3T8Mqe0JZZP6N1
dy5n4B0Pddbqb2QdtFXfTv6WZmy+InKxQaLQBLpZ1/1Y1FRmKjfhihNiTP3LwCIkuaW6vy77slpc
y6gRXz3NrrSp6RHBPmu1Inz5ad/FWrpM+Qgn4+RueNbDN9t09lczYr4ZlcQkLtl6jGAFwysct68y
MPJl9iqs+mVP4Y5lqsC3grlPaqBixg7smhLPD3PHAzyy+3Zr7FiXjsX69xKI9KIG3oo85S08LLjJ
74ZGjOLg2dCVjWzSgiV1WMCgKUtkiDUHhEFxUN6hq0LfsXOfhWMl2vl9rEn9qd22faq1we+pYWEV
o5z2I4vX7CEDIognw3W/Z/TVPJu+M4c0q4eqy3R7FHM3lj/f802jwguTRaIhEK3JyW7tdFKTg4st
MojZYfF6gYNZYdjxkLCCJK9a1JsWGHm20ox99Mqoj68L3t0ytWy4H5d5KgWZV/AQffA4Q6lf2J9A
OtetCXSCcVi6JCZPWcLjk5rBQuVeZzgym7oOX62Ys+mEQB60vs/xvFYo9VUCTabJ2OVZa+mfeEaa
Ue5hIL1JmZBLT6WC63Ckax7WS/Mo/cqfwCC7r2ib6esacHZVW1C/b2Ed/AkFzYJXwZsBgO+uQjQA
2F2Qv0mHX+ZhCvZaF4TYOfwrs0Dtpdiy9qMNhmW8iWAcx2rY4RJEMjFS/QrRcvKGmtdaYT9puj+C
dQQ+iAagzSVYOFGVaJyucwzrLCpZ17jtgsdcTReWony0CI1uOc1HVst/EcQ5OMpJB8ehahOxn1A/
SaPcZty0pd3huMecGo5TtQYZHBDd0DaFi9wUntBegJwOh05n/R126D6/2mWX9UnVS0BysYjlb4K+
04cumTm84tMi42sT7bE/mI0EMheY+9rc7NG4PC0+Ct1/M7DxrYCiBHPSoO0sz6kesiBfSdJbSDVD
3FkaJWoomhQ/xr0pTTp4EZsGKxL65kda7lu94fHr8BU8E1xDSKhtDdoVYIvP9DGwbfKlEKi+FjBT
BsPdHkIHUdZRm/WXyHWpvgxkTsdc9ySYi2z0k7+P6oB1sH8O2d0QTBgMxWZc9BQpBicrWn6wMviM
z7g1k1nQviLGSpCxiviXbNI9ehI4A6+dssi7gyAsiA5LvG3PsOwT9gFVKijpkE/ow0Y9bySrHuP7
cBijjXRPkkzgUfQm67ocTBALVN1PciqWcInNETv4nn2sc50kSIhnLMDq4QV1zwjNY/LSmVGA3pmQ
EHNJXRBgjFsRbPuyd2pLL4Y0QX+cdjvhS5C9kNtZZyoKzrUa5/QeMEAiglzZNcyKNVuJzR3D15ZD
RxSjqHGXQ4v1szdf7Zjs+rZzPvv7MNaoEM89bdv9g2km26ImKQ4Eok2QXrpGuzTPuEPtLVh/OSEP
B8d7FW4zNgOKGIwu70irTlNYNxCmY0xAzePaO5xdSB6uKxUSqEZxE+KtbMSCe3hZwfy9+IZR8vZT
k80OLgwwTNNOMqy9+xg9utox5CODvsj5StL6xvYoVGWrcW6cBuvXJQcp3nd42uWKh0o0WVztRloC
tIPr4ZxCikw/atS83HjXU5sztAJjcEr53OJnGpFH5FWQ7QeKVqgQS3+gBR5vn01LHk8uW/H2jsja
wMm/jAcbzPM/K/jyMRskKZcrImvrk9SQhd9z0SdYd9kYwopt6LbkGOPYdof+Lx+UxI6tvoml5zMS
JFLVn/Vc90HltoVplKiZ0b0mcg/Y79AynGG4zde9WGyTUlRpqqS5xJwh3jgi+EdVI/w8vGtaOjzZ
LgOviXWztgfcytj7GHOdvEmyk+TiMHBJRBp0aALHK5gsZ7jk3K/aqvgPEc3SAqkJLS8WWoOMKNDh
0dgDNulx//RLy6J7kKft+I2ikMB9I3QdH29Ab1oVpiQTn6FX+j3g2A9LGKFmlvNt98s9AfbhHhD7
iZpuG6cpeUT9r7FlWgsnMFJRDbIczuQdl0EY4V6A+hsI0zZIeIxWq5tyxyyDo8CJVjwiH6Mzbw1F
iMtF6Gb82GQmxFOkwwkthtzMfTVoreYi3ethv/h07gJ8UaZTMHqKneV7uDJ/7+tx3Y9Lr3dyUfHe
/ZkaMTdPy2oWlju3ruMZAQ2YrAhSFJoSfSZ8qwK/DusxnLrgHxtb+m2XFP9dH2BIPDaBMjW2pWbu
sH2vOIt87xy/TQt8GmfH54FeRuY3f45MZ5YDjWqib3hiAv4MysEBu4JXPCocj9eoisNJuLJbKXZ5
hlf9L5pm7f5NKeS+v1qImnwO+LiLjimLM2QiJg5J7YtSMYXQiVrkF3dtb67RrFNfBsGciCpet9He
8dh5UbA4IulZhX1MEYs3pOFxDBYsAxnAG2wexK7+0KLW7yu2ah3KaBxMhDvIteoOHPfMLnYbZ7zD
HvdVSZKujyueTSSp5nkY3BHAnMNRX/NuyZO9DVEFiPAS+F+kybYKlo8JSwJCHUgORoGa3CnAsNcu
8ZsA8tHQj22Kwxdp1sWX1JEoqiBEJPfLpIQ4Zg0sKfkgfAu2ElJEm1tNY3nF5DzOJ6yGkT0ubGj3
UuHUxzaWbI24Ch15fFSxhR6Ima7/UUbIWsVyCnUphk79p7hsXmHYHYKi3YfwX9JCpZb3i5NzObUJ
m8rWrewJPobp++dfYvZFx2RT8bYlXRlHQ/OWIF02yH0c8//miHbmvIVtPJZmnxacv60iwVhwZdk/
OPtXXi3g4QxW+RrIWshaTEjABht93RBV0B+S2Ul5tJaP4oKcpRhfDCpHXVi4epjFYUiyNva5xKvU
VotFWM/zT1dHezYNEpRw7MaNeXIZCpwKEENBfPPbAGdRs9uNQPiwUQYTxdyrJbxgGeZJaRL8vAeL
SFuM4WlvsEMJpC/hIURFCuKkJ/86LrJFYTu2/jgnItr4X9PB7fjIEEe4HSJE1XQv0KkGSQO4DPkH
hRGze07kACkS58gv+qUkl+akGtihqiVTSp7NhBTLr4A3aXDJEDQM81PQd/INddeqP+CMjgE7Gh0i
jh4v5VCRRtKolKsbmgdcYqiOloSkg84RqYps+RwlKI5fVThLWuyotvA5z7CkfglAZtvRb4nYYG4Z
/HBFkOLGfk7Dve0LzIjD8rNu198ZBk7c3XKQ6xM2znAyeS3Bzxx64IkPGOqG5mCAMs25m7dhL6cY
Evlzi4ExuEREJ9NlALgaXfpQBKds6pI75J+l8jwojePHhcxjA51g5qyYDtAtNI2cgXcYeK1Ps7Fd
Akn0wF/W3Y8Y1dXQxcBY+AzEo1vqOpcy7OYyDiIOtHVVxnzN3FFS4pcp6ieU1wEt1EPEXwa48gfc
IgA6K0gtmuAA7nTGwQj7mCwRQSbsZU3H+k3gRm1vHUptI+ynYkpyhCT77J5nYoL+ew9Gl49ZupSs
CdcrKjXWPp+HdThNNgu+AIrTR+DbyVvY70OM+3Odqq2bFgTaq8k//cy5Q763GlolEQOYTvScPbXT
vg55PSbAj0XUoZuUt88ZjxkyXuj+mei0ecPNslwlavF+1SSgmHKFno6j9xNGSml9jR0aSYayD5pD
SNqkihGFdaPrUM85Dia8vBGOfZSWzeRqghXPAyDIrq2MquWHnFbAJN0+J3ftgNCXQjjCgSDWG636
mjqLazajFTzQ7rUPQu2wFxn+qizgi3qB7rOSRpIqma25dPhewT+khoo8qzOQ9laihhZZsslh4tuK
9Ro9PbA9Wfews3D6XXe9P3DAFPrS1Q2y2gPnAC5FJHzLGuf1wU69AvnQ2jTEXrABGg7T0O0YetL9
FHtsY09j1E8XHtRYjQcqf5GhRvkIEfKx1jM5byTEY5il+tZ0K0dfSJzC1WjXZMGRp8P7SIBEaJaA
vqMYyh3XBa7rn1P7t5QbLz347yv3g7wL8ffiqBnbl2Ta2BPqRuq/1Az/9Ji2xbJGm8szRMOfpn2h
LAe+uQICXjOcESS5C+mAcaWX/LnzEWjilsYOSV/TcudlmHyY2OC86UZ+yJrIfqhZ279u0s1ljtr5
SyUpwPgtDWeYWbEE5Vuqt1uCPeW9063rDkwGyQcmu5+oGz7If9tq1GG3PZzJCBltWBEm87iXjYdx
C2Ps5KJ8X3jo82kP2vbsRKrSSpt6W89DTbf1gAX/U3rxW4rIVHDesfsg9iotArizqhFSe8yG2OAO
yTjMtPIwRSY5Xr8QiPG+vqS+6d42xlSZzQilatKlfUGKtP43gpX5TP0cfmnlMc5uina4oLgp6WQV
tia1mHO70uc5JaB9BfsMcXXfICcDCy2i/Q/rhCmoySySEiJXKsZG9DD1WRGspP7NEvHTh9vtvjK7
Q45gi4Aq8EhL7gmwpkTF40kplgFqQBkvPm502LC6VZmu/450r0EPrulho14AThLqgBt5foM9aToG
UPnfN74+JRunFd1QVMCJ7/Kld7Drq2T5S7uG3C34tXUzXa+K7uvJOW1cBQ8BAXeEfrzvH9HgR4iY
8crCZFhZi5azOR34ISaETjnXafIJ/3CcoY3UDAccOVFlSOTuHOp0zlMyZIdZTNCS6CQqwEziT9eq
u3QiJpfYpfYMPi447T3CuTYbKOTubHEZqrT+HY+ZO2c0iPGWcqzpMc8+0aqtkxw3sX/rCPPoikNZ
B/6w/2IaZ1egsc4koDzyDKHWOUhJj/lhJqXHbHGkLdbVmY32MaaRPFvnLSphNrycpIseNKqmFJi3
dDyiUmzLe2Rt9pBGDP4ZQz0vNT5x5dalbbHHE/Kop2m5plnD3lzr3LXF2lVsPZH52s1YqUOpt0+f
+vWk0WRzR0Ly0QcyeV2WevulbfOURtTB5g8ybBCbwFaEdiiBz/RCFW/OOx+nIjX9dBinaXwD3p8+
7rwd3kAD2ahMF45rBpWaZWzmuK8mvlj6a5A9niW6GHVME5ZWCORoS4i6NXI8eWoqjFZRtZCJPc+K
ZyXMnPrSSucxhWYilzoJkDnzg3DUdgK5E23l6EN2P4+NK3u1dveAKfWxDXRQBtn23mBGuKHLvn30
3cJKOA/cqTXhVvUay44OSFYkU/tR7+y+tRO2mqBjRTdsXaFQJfUT090co7DuSzPLzqHHPAF2rGtA
jUDZd3AdNMyw4pEVX2MZRS3/XCfS3jLVhZe5jtcQQPQPDbCG9SGE2LgUoOjw0UQdF4sz8svErc9j
NnevqwlxTIFzOrNkrr9bGdgr4h3Gy9T+cHJZFEWvyb4xMEcLlvsiGRukNNdr4G/bT6cv3xSUJFhE
n6lm0RvnyeiwXcLEXyQMXRSbCH8FcnjpeeLbIgV+BNhbTAuqpCSYmGTD8ZKPGgG0ecMQ75UH4+QQ
kqEQCL27xnyhvMFfw0V25bQNsQP3Z1FMDyjmbFJWo8vah4d2UeeUuvmFxDR7DfbGfggJ9m3CsFqm
CFE6rr4nsPoJcxscXkb4FvW1j0hy7p1s8ZDMoDw6gDQvUcYUPiFB86XC/xqqDzNVtYpB+KWDrZqw
eUFSU3ZYyRbtoAbT5KLbLAM8QSSrUgxEf4coQBIan8GDAbtEaEVC7vGimzwBuP/pI0JfJs3iU0Rw
EJp1zS5YyBBhh9X+6hlJbgAC7W3YLWinsDuhwrUpEOTm34HXtRV1i3ykTP3u+0BdNjl1YM/t+tdM
6gnOefBeo0F9FtQ3x0GT5bxuepd5E/j4IH30e8C5kEs21SfjcGC5bAn/a1Uf/N67lSDCfeze4kiq
o1ZBgDkZPAckaft7TSn7R+P0e0aYM7iMaUrKn7QF8DwZ2PZM9genqb2pgK8HjtaqIuM9u3c44XE7
DQ09SWlVCQkNDFAqi8dj+tOto6kcrh4Jb2eIRpq/GWCvp0XESG6eXPd3Y/Ny1AvfX9I1Hi8+mEkl
tRgfstGSch8orMtdVnZW+CoZBIRHmXxD+1CdQ/ohypTgZQ3FBqi4xZQdMpk8QHS4Hep2bW6qzj6S
mOmnZPiBnbJwWq+kSeJr5zpQgUByniIxrodFLkD9BWV9MWAJrtpmxDcbK4701gjnIFA7YGywYdkK
YQf2Cy6p8J5kGTm4WKhSZhtEzBiQLxkPYlQVJP41AF+H3U6mdy1C3F/HNh3Qz0sqhj60sg+z/i4M
kH+Av4Q1nzpNPczj7H2Ro74fVvXU0z16kCHaagzQpzsQCLwy/dqeIl7zV7QuZX+5t/X93oGu7MU0
nOGr9DeUWLcXaDGDilJdQXSSPEqMhhUhw3IMNG7HPDQwB1MNomVw9X+AeQAnLtvwNRhAL1skgcLo
zgBcXNrKRzqoVgNCULezO6iO13fYP5OTBeZ4wHuBux/Q1Hlq1/17mxziFI3n17UHsS017nPaRJAJ
TC4+c7VrcCjisEy7OpjesEMEGdebsDOgKJm+RnGXnWBE2u6hrc9K3xmZTw5KHOgWwOMgJzM9LNAg
YozclxugyeG+Y9KeSNp0V5MAPLROjViqR4X3AflqA/TNhc0WcBCxb8oeJWj/TQZkiRGDKsMaAxAi
CoJi3YEytLhd7uIg+62Q9g1JjjV3BNTCS7OgxjMHOOjuwjaTd9vo3xPTEkS81P+SPagGw9RzwAKP
EC6wHySkPO990B+gBwFu7zGHta09bKLeTiZe3qcxmwDw2bAAi7UevR/je/guCJCxblEnP0SkMj7+
xEsjkU68jXeZpe6EdWzFKNGpI/Dm6IWAoDrDGw9CQSVvHUfxZw03OzYJlCsuGF2Lne7mHKgfqmMH
kbJtq67qhLu8xuL/q+9Dm8eYVM8ZltrCAUn4AJoEAhntCG9Jl3av+49bvaUIaKk7S67YQNIzx4j8
tC5NcDY4mA5o64S+hkR+vC1zJp8UDLBvyebEoxJoxTQ/Gqy6mfQZBLm6CTM9BNkCB9Tk/0wYBCpg
nk3RG05Oc53d23jPDhDPfDqRrCVtVPtKMHU8dAg8O3QG7OaWqOWygTQ4iTZ6awK8+rV1S4hgmK4v
QYOPZZoy3EPtrL4hxTLHloO1Iuk8n3ay4pqAxbGpMeBCQuC/3KBihjAEmVxEmul89VJ++xGsWDC0
ulojRJPF4awOAQhOTCJS4nTHogAHYHOmDJooBVhGYqdt9cMaM4DVTbwU0HNZIHcsKUSgxztdc3Nn
pKrP+7ZsR7qkSJPXLVx38AzfwXo35mmEXvsgDrdiaUhwxGJCH32KSqGVx/GYJ4AU3lYJgjpRmpRb
q//4Pew+E7ohJidbouZKpzUFUmKfoHNJ8ljVokxq/s02hCvFYeKPthFbKWcccypVGEr1bA+ebuYQ
1dl/YwqNkpHZWhCsXgC3Rvfgfn7STeg/qRjoIUUk1HPa19nN+tgU8TyDghOeX7Kd/sexOQEttcAb
6v5M4YguLBH3SJTEhBmMc8n6FVApMl0xnem3PsU467z5ZYBCltsKTAtyfl/WWvTvSBUcHtKxqXOf
Ltur7BCHHzAmLt1OhrNKu+8wXhoM3vFvmfGwStjGoEpJp5KNwHVsONAqHKHN0wjCudtqdyLI437S
6KUrkdIscWXhVVtps0PUgcNkWRA5E7cZw4+DNQN8a1fE49Kesi4McLuE3R0jG0CXAPc4pQGCzLj8
tgFZCi7T5jmgOD8RYQW1Xb0l7uDhLCvtYMCaovit9BArnXsoGwqAr3GuVT9c7E8GlR03KPzAwuTA
nvVZr8odtUSfhDUjrDcaiS8tbZ+R0EagJNHmuvGI3s3b0vwNwwx/dJkAvhnEi+uoqQ9rF9evrod/
pq5bZGPyeX5yuMYvDen/ThnY3nn2cGIIhTfLU1WOE49ByaTqqkj4EW/8D4vB/2wND/IghFYVEoQq
y2qI2CCIxl1BRiQ16WC50IjFD/DTJ7eFd+ENFfFtIWb6ZGW8nCPoDkuRZUO5m0hfZwrcInKbzGEz
dbm3C2CPBur0qOtD3JMqzjMQa5BMUH0G2gvtUIDQQRZgRW0Su1Q0gs5Aozs0XvXfWkKZAPUbzRuI
UfIGmol8gWGiIHDEY5Dsm5sVLruTuAQfZNzxU7vV6xsdEFwE/iMYHn56YXNn+iXG4dQD1hy5878T
KrChNUtYARSh5g5SvOwRcjLIMoLQIEKwXk8er/cFlN7+iGyNFlpKeoC6wdx0U/9bZND8gjiHl4nD
ZbiEgby2KGIC9YjkuWbezLNAEGRhR2Rtzy3ZDkA66zvQmEEecTBtIiAfjQX8t6wDtvqt0QNCivTW
Q0CFvFVIMz4cfthnEGvTuXWNKHg7PwmDL0zS/ne3ztFRCujmcRSon6S9dzAasohjck17bFMQBMB8
H8Fntf0VP2IOFy/zsZ1aVeC3pkAE8wgyUPnxw8EWKJ9nuOrjv+k6fURgX+/TWPYYQMdrnAT3ziCv
iY9brrrx9878k0c6WRmuEL2w1BwSMv+xCf090QUpXRvGjN2Tx3H3sDIpDWo70+4ejxQDV8BYwYf4
W5tJHE1KgiJigMXRlDjnGkLJo7Ttrd/En2TFauSXccqRIDJ8U1Qb3mH2RTMmlBn3LJ16LL+Q+b6l
sL3+0puaKbSvGdazDlb/BXfan8DO9phOy3TiSmQVOBZ+2kyWFh2BLAMSTojMC9958TWIESnKvl1J
EYGBPJIZiKk3jQvu6Qz+1GDj+QeifbxNPaYCTVnc5TVZxzL7v4CMQW/VzotB1WBnQEJFcQkhWQj8
gzeAWMdk/pvRFAzx7LAe7Hp5pqBq3pF4p95NY36u+iW+mgYgHCSBNbnsQ88w3OxQay6Bjb4zdJH8
G5oBbWADdMK4wOLlNehhycAhQ1BPT6wLaYmzfjjUWR2B6F8QvMCI3t4XlFydUrSIIUku2c9Ru0C5
E3u7Pc1jPIG6X6fDGnXdsfYNLTBXqjsgn+FNbqs47avpMWJ3FjpnlJPoQ8Dq+B80D+I8d6C+ZDya
30sm3EmSBMIUjaPVdBl7GjDKXzYLz+dqh7WMfL/8ile6A7HE31WmHK8qgc7/1fC9/QLfiHAQ2WcU
uCaYlz8gcfRv1E6Or7TlWcVcJEs3kPVKKR3nfFg7n4/NaL+WzI8mj2e6Bwe2C4jIUBHrfWWhW0UU
WSemPm90nZzg9rCf6OEAiIuvs8MSjWUMk0R7w2pGrgTNkHeAKBUkbHIOIfT2Wfi+ZwgfhoBVroh1
6sRDHYNkxK0zQniBgfO+Tefw2CPZ97mZLE1KjrBkIEoSOAe23TBPW61eoU+aNNj6ZMYyviMA7273
A80KQDxDBgFHp9cTqLXhfWuoeh0y6m4C2gMsdx5iWeRMAlwtQExCoR1PfbL+j7zzaq7c2M72Xzml
e8hoZFRZ5wLAzoE53qBIDgk0ck6/3s+WZH/S+Iz02bcuUaoZkdwBu9G91pvWKjdnF2LEtOuDkXd0
LdB5IvLUuovheGLVzVZxkkWdX+e1MT+qIzUvhJaIbH8GtFmlc05RGHOrdb5RpToYr5kYa6GNQ09z
kpYfaF3t+hLkrNEGVHYf++o49owoijqrDNKik6uFOhDoJ+voFCiK+21t9OV12Jr2Cu5RP5c5jNYu
XMgu9yukCtapV8GpKU2J/VuXVqG6XtO66d4tIhbwpEMSrKxiAAzTGVKYUDCPMNncsMpLAgCY36Zh
DO/UFHwofgvuMwR1VpllgJFxcNYj40T79aXSu25FabirutGba6Tv7q5rI7sMiqlZoE2QX7tBIhRI
Y22QmU452ck3g1EppldRgBerOXOmEbnLMmMqSKzW3dlSWjbp0FhZuSBZFdYh21vj6h+ITbv0RgKP
zR7CHs04zE5paT6iM2NYMactzP3BTsC3urJLeji/JkcQB/S7nGWfls0W0X02eQBqXKeQfXwKLKvU
w4eu1NrwbiqcuXyJk3zQc2QLY5asrQIO8RnWdeo3tqQY6phFP9fJplhSzQnCoZCPSZTV1yVBP/ey
iBFoKID450aRvEr2VUol04ntPMhFCcqt11PzCG2kywDUs1l2A/NFKj+fu/i5TYQW+jVTX4Z9PcbN
HKj5ZEN2u2ObfED8GsYNzm+1utJDNcw2I8owQulbJYNOsCxEnIyZvPAmo+ZwmIbTReA9U7UzP7Na
HoxpVt/HMpWbWKmNQGi1Rh5td5vmMe8kUpNt6BZ5QPBOd28jGA06Ud/QcE8Hi9CXVWNMLQVHe5Ok
ZYhU3YkmrAJmsZ76RPUK1K8B845BYXmhPvhxeV4mQUGR5jPz/xhFejWZlZg9KjYwZ5jkFRz39GLO
ww0HYrqV2qDft4Y57Y0hcq5axitg56vROC0hBHplsuX2evewALFBUU+vvYokLEqRKhfxGAcOZCxC
zUnxYkdLNilRTpcakRS4tCzvoKUoN40hvZmEUgUoFIa1Y8dLMGWlchqNCu2GiT17HDBYKhNCFKqJ
cq0mScgYWNugdrUbbT539BdXkduN48qtbfECcamyw5awWlpY1c9dMg+7Cn0IUZFKXR9RTiqNX6C1
1nwK9DJI+tZZKQ4dAd4YNjsvq8PoFdFnc5QpXR8aIzGeXWOukeJPffMpVSBzgdZS+L3rSIH9JcNi
kMlmQtYjJo4Jtx3XemtqVy5sBjglCwq2driLzLZbDSVTbHDSGLgBsuRe6+to11hzvmvmyvyWlhpF
oVZUV8UcV8cQddadZarWQYsHTo1Ry1oONRoWTwxGFa9LaVRk7GnDmvnfNGwI6xhfTaw75T+03Otk
ayltlVMuh2YallejAdLyzHl2J4+ozjBIYPV2HIbtil7l0dSssA4aq2doHVP43psUkU5VdeLOoPKk
P+rtQEwmCbY22mozUp1HG1R+o0lG0s2dvA1d5ZVAlBSGLo3XpOue85L6Y5kXe2cQc7tmZ9zZCOEC
Ah7DlQpySZdX8uGVV3aTHPWhUFeJiqQwKUYkbarsDnQSGCWEbdKx6m+llAj9Sy3blENbeYnRXrtG
2QdLlSSBNfRE4PTOaSmomGs3yvaJY1t+3VlzoHStja2nOju9dkJKtKoyvdguXbpt4jFIbKSAZdPq
Z5JLrosCeTWjvR6zOEcIk5XiiQFsbzPMv2cMleMrQ4xmyjbvoT3HlULE5opp7G9IjU5Wu2zMvrB3
plIdO9N6cJC6ksM0NVA98Yn1PoNBF7iLmkjz5lA0Wx2MKez7KHD0ZGWO2X2vpO9NrFKdQYgwvwy8
NN5pZnwMWyRYuNNO0NG2F9VC3TnVzPQxtrrOgzK0A5JKDIgrYxXqsqPUU64vylSU8NxiOJX1ut71
VRzfS6s860vX+4zGTX2hRwn1SXkTTti/ygjFqssn701grdAjbZx7SW3IlVEj9Ks54aC1In3dtpfd
x0xVeaLCecsNCW7GqbKCvRvQpbU2SDR9mp5WCqcV8LsRDvuiMU5VOb45QlZB5M4vLrrBGB4VqjrS
d9JdQPlG22SyRIOlo67ALQxZ+zMk8Q5OXl8tTpyv+g57lj5W9je3gNiyJ9xABPnqB/KvqhtGD3T3
VpSAdg2TDEiE6YN4NGZ0q+4pKeeFm92I3MfeNR8rPWPMBE1Tv0ZPcxxUUT0odnZy5jzyUV25TG+2
1JfZGqv32IlGqrJCnGCzs+SIm4K9EIb6aJcmyLBCqTiHc7LWQuT+HcaAuc2eWreerpE1wCWjZPAn
KzL3kz6Ire7q8+vI7n8PiRYFSQ1u70rtqsdnBQ02ql5n2DUstdSQXFZ4iur4jQIba1jUxvK2UVSB
Rw0TQFvY8eSPBULnA5ACbGHTv3eoGPcGBr9uMJx1mGhIrpr+JkGIwTHnPFC7Ih5RkKZnknvdhviP
rLnfGmPdfisabdlWWrTD+XYy6Fu2Qouzc4K8ZKrGl6RMH9SweknL6FBU7bRx0RmfyGvuA/DoIXD6
cn7h4gmkHKMMlLy7OHiqTtnXaV/2njqb2qnUsDHGKXepnSON85BAxEcc5NySXY3ZsTOQadu6FsyZ
a25TZTSPtWOXR4huqvy47z7sSo12SmuVX4vJ+rA0xzrb7Eg+JiqxRowd++mgGOCRfXXMxn75lHab
NARjA+dBUlooHtww3jtGIl+HghSKomeQU17o5XOesCFadgprZn7hZogOsz1pXygBpn0Zh9m2oFtE
SEmKt0484rab4tQ3GRxzbqEneUrH3EkFIyNWjSjzWsZ3Hu0hpNlRZW68DtpCzREzCHYTdq2TnHJ8
LZnPdHL1K19s0DYjH+v+dkobgY4kcd3HKW/NB5txvtKry2o+lUo+bF2YRrlJa/Ag6HNVXmuGW7yz
cKLsYJe6fRvZ0WShPTSx1oUkt/XWiInjkqhyCBFwHYklEzcqWv7SL/JpIqpIqmNgukWNpcBS3kuL
gbsTloqZfisyU9Kc9PxaZnn82tFTb4dhWD7bZayPqZsmfUDH7jwNcqnUTRLPMyBDgkp2UO1rjUXb
emPSg48NmBWoh4Vxjx7MNf2yWARCNeg/arW4NsELmvqsobu7TxWAF72tsiPOhXYHVoOWDDfVqQ41
5bSkzKNpYlmH2N+aYlqLMLaCSlXahmtua7cUndbEjBNXvphoqQ+ZobY7WZjzRiP7GqFO5+inSi/z
G713isCpR+wOXamflMYWR0pUdAmS2ATELGhlRtyTGPbd9r6gwA1icUH1VNWprisUjKk/VoMVtH2X
+YumQS50EsLenF8Mjf6vneruUcaOsjbn5OKkGp2bhM6XFkeHLBkx0K+LbPpKrFreZC52XijFsPpM
REU10aKvp5onLSNS65PQDLk342zam3VjEjRk4LMLy+mka4uyZo2kK9NyEC4vix50RNA8JtnMfEfO
/yuI6DtTtHKLtndBpSNbsU1VY8DPCgyPTvtDNQpAlph2bDGz0XcGML0aa4YnMutOxc7vVUONA3AE
fal1LbpH52Pu0mjR7ohwGVZtjSZejEPnD5mAPIoNHAuUQ/iVq3mFck6nWeM6NMALF6UCcF7NO6Mr
p39gu74fdDUP4pKxpF2Etp3avKTksaKdgGJl0wBQ1TVN2zEcGCDBmjs/ZPzBdSPMafYw4IpvHEPT
us2YJ2H2DSCmQpPOvO2JviK7BvN11jRmpPDDAaEkHBFduNZRtoBudRy7H0yiu6Bi4XR0mxh9pBbC
zDJbeU3yClW6BfUdL/05X2aJvNeieCDsJ2AGUEJf7kKwShFeodcYfT75eNPH6jFKmisI5wQ4FEFW
0raU/Jaj3xkXQi/L5ddAe+MVU0rE+RALbsdWbuYh1z0VG4vfqSid0E6LVYQlkf+E1rkqtRwBpWuf
x1Q8uO5g+yWiq+uRy/eK9uNLv5hWiojWTkj1ejCLeG3bCP/AhYA+6Vg8UZMj3Q5DtEqQcNIwOApI
iT1fWWRklskSBxNWzfpi32jFuHjMTja9RmXZGxnYXJYMJ+qJ3GuikVDecWtNKNMiE7GeqN1tM6X8
mk4japiXsfWTcWK+k/SrAeunURMmGhoVx0dlf7ERMOopn/LP3HSGjbFY36iHm6tal1zOBaAF/0V3
GCL8zk2qXjO8xdl2pVPvpAxTz6nKmnZXaznqUX85OtIbDFAURLA4hZKFLC+zFecMSeAmQeHrp9MM
g3eZWC5Hko2mpXpO+/wydYkSMi+M+44WkAViJZvRlS4EDsrchRZ5z3y5ZzILXZ/D7QAE3fPOoyJA
nJCvbMFMGRSKOQW/DonPPKlzggTyLe4VW1KldOZBt8f6ltBG5Yqjed7Kpm/ocOvOQ5RkshmMqLkK
pMIdvfoGN9+Ng17ooJhOBlKfGRS/kvYP5HWXj0NxO6G26iPVpEtij3A7ENl+MXTfwh3hUR9JErtM
5Ak46za2Eyvcva6qP1nqnPtwHdzpRTnB1mMkqCq1AIJb7NfBndPtyGyi84KE+XbKhj5QGBJ1tia7
WJM5y7RSGjWghKzlj5M14L7KUXuH8ewzwiM9T+oUUbglRaA500KKSqdvyTS665dWBOrkXhILSvNk
YKHz0TiDG2s422jr430t8xPaqSszrbK1bKNok4XiKs3rk4K4zdcFXjlnKjkYAWd2rYq8a5ZO96Rh
loNoyFvkYHmynQxpe4MdzldJWCb4QAvKwrH3JIJOdjZ1WLFrn8biAv6js20bhDNFntqHbrG1+y6m
bcgGxvx2soIami8W6rQE2m4KAOVE6TegVN2mQZV1XVhkniRGN3iJ6K/QGj8po6Ku2ixUPKRo7Unn
uge2ke9LPX5CB9/66mSuwsqkHGnm7gzotty1jl0dW1IfK619nSy3XqfYfYHdGOoytaCfkcH0+FCj
+gjZNMwFnRhOkduJLdRXk+mBYZfvpuQUt+KpWiN7GVZFmg8bPYtPoWHoq94x78yoH+g83K2VGtlq
SV11rUZlxMdRPxg236+YauzmxVOTItIcTW1eNWAFpo2FrmbQwEpHlbK151QiuU3zXdjG7YM96M9L
s6ToGeAeCqNDizm43wQTkynlROEbNgtvXlIc7zh+8YtnbBFuVG0rwwUPk/JOn6bmLTGKvaXJ+Q3r
VnoIUy3aCy1xAvyFJNuWzVslUo3GzWxgW2f9ikkTw3szlel6ocV8STJ9OBS4INYlVsW7rMFDZzZI
tCNFRSWjmxr+DOOK5AAobhfmDxLe0+nTOKnwDxq98DVLv6K3yEliACUcGIGNW2lrhcY1QajUO9Om
UrWbSOnW7Ix7ROKPTRsfRcIZh3ZO+m2FChm1/YC0rlvheP+IpiLlEM0vJ9XgOSJtA87VM2ZdRKhq
ctaIv6CRY2OtQhXb7KScwmUIcCms3HjAe9IrZ2aZm6t+aAFlOw07ZbSxlgQlXtZ/WZzARHPY02qm
1gwm7nuPgfFa4DrJN7xUNPYZAbUYEUkMyVJRrkQ3p9dSdscsd1gBBqsqUrgQuFdf60V7YC98NWFS
12Hv4uqLFSNorR4lFu0tCtRcrjnHF/jONFpFkeslbaWfXT2GCBTRA/YLbpKsXw5Oat3p1Txuonm+
ESjtiHgoUfUscI5Lmma07BjSq1oUB2q3+mK4yUogx3B4lD2jBFoNEYHQFkTcU/3iyPaLgBGcs0gw
HaVH4ZCF0XEJsYSiTlp87JC4gWrm4NpMx90ahTX5fZSrUIEUMHmGVUUsJfImhEKeXqoSbqt9iKMl
AclbzrRhl9JpSPwwLLWViZfaU1v9iLWk8eIUDtOalcovsEZ4oNb3ZakLrwu1a0azIz3JwBxT08CX
A0TnR3n8EsG+SxDtdPKptxVf0netnNRx1ujVC9/M88+wXB4X18rWjBe5ED7ZlSG1GkFohdQuRccq
TWylblhD42rLWhjLdOWms+XHlE2Pjb70fqUMIXfXHAV6Dd1rN6mzJhWlOsCsaR7OfGtdNVjqIXkx
FbraYY4a+4CyYIQoi+VaRRfIrjS+1+MYYj2bso1udI9Dml3XwIneACh28efLrabVb4iFH+K4x6Q4
xotPTGfGqobKntVLkkb74HR2s7KNAfPPRbZfafTVeU6RlC+PzkgkBB0ecyFCBYbeVJvNgtKKIZsJ
ELMx5NRoTbUYmyxv0QDjGHT1QJmpFrwpXbhJFJHJq9hW+RBj3co+8GG2ryBZRQPlbkZEqc72ARcR
OyCOSfEh2dOHoNGNJt8ofa2IYAafKjdarSL7iQaFDBqncTu4K7NIwt0YxT3hsqm0YzQ6U83nqOiN
uzHNvnTPxhiZ00GIZngcQ5bvfWoNyE20LOwsr7T0sF/Dk8sWxsFduNXAzy3wZhXRF+oP+Xcp4D8K
W7r8/z9kiIW9KXTNprm2lBrVuOuq87uDs+rrr5OifhDk5XwX5DUryzRNqol7Wiw5+qhpOILbMaco
Lmf/r59CXOL4/lUS0ncxfVGmDTh5UblJ1VDFlqI6Eaw6QC5/RsBHkE8pG6byFZZ8o9ivPpquni0w
vVDLT4vo82pDgMt089cv50cBU98l9zPsgVsa7GkTliX1l1tzsJnjR24NL4s+/03y3g8Sxb4fqadQ
UqQONPymLoyc8jEMHzXAGullkYFbt0pS7nFRoz3/6zf1g1Xy/WS9KK7tFCnqssH4BnihZEvQG412
97979Es47R/WoFD1EXq2WTZFX1sBLY+xVdVS/k3i1w+W4PfT9KgG1EhLLK7VAEGG5lTFXQTYadvh
3yW2/+jyXNbCH95A1ril6iAs2ZTCzZlmhi1FoyZM4r9Jqv7Bmvp+yKpSiAJDE+7FuL6JtX6bGlUw
U46Nyt/N+PzBgvp++h8kSkZiV76Q6KZ/1CGcoDgrj7q2rmVT/i8X0Xd7AfLlHh0EY6Kb1AKDmE1l
pcEKbP96Ef3oHXy3C0ykdZiVmiwUZxeq22zLzUx0xQbFxByYjQgJG6mrv0kO/NGTfXeTp+glpdnx
gbSDyUxDFetLT1bCfo4iuXaqvAC6GqLf8vD+7U/DDNp//jt//wBza2QUd9/99Z/3Zc7Xv19+579+
5s+/8c/NZ3l+yz/b73/oT7/D4/7+vMFb9/anv6wgn7v5pv9s5ttPAODu18dn3MLlJ/9/v/mPz18f
5X6uPn/5ifCwors8Gltf8dPv39p9++UnnRvo3/748L9/7/L6f/kJzrZ7+28///nWdr/85Go/g0ox
9kA1CKQRBMn89I/x8/Idx/nZNh1Vs4Smk9JGitlP/yjKpot/+UlzfgbIcXRVQ3Tm0lDyS23Z//ot
62cSRi//WI6wCIHWfvrP13X92xnz2yfxr6dO0KH+i7MIFbB6WTB/2AmiEAs9yTbaNo3qGemNSjCm
L5U638aObPYDqA/iwv6iDnZMHVM7/Ys1e1LPRUdcDRJSJ1Zt6N62NL86vKuP4YzBDx2G3pOn148m
WHw+ZPDj9gDQtPCwQIdq5r5MooqhABrrFvRXRc6fNqDtuZtcE0oRIYI2hKvC0PSCRKFeib5ScHm4
EgF2f1QMgk6oeGxReWpGj+XZOMlNPyqkwXSOLKkuST9aONPrYSj2QNiQS5JXN1ILwwmHx0YB2VvZ
GLYfBOl4JCnAAqyUZU4KPOBzZwY04Ugp8U6jNIrDemoDnUzXrSQ+b6MvVnGKxZS9DlY074EgySkb
yZLKZ7g1KvYFc58AHHof08y9gqCkD4izsfMEwVyu1zn0QbWdYyYQSAwirxZ5+ZkTjXEk+6GhWa4I
kMqkUm4RH7mvbaG0n3gNopOFMe0clbp7a4ssewgHDfFYPaIVMdDFp17l2MXVYgLleiMZQBvdQv6Q
O0P91GWqua+zpAGWyqzkNiuX+hX9c3+LdmG6VyMXpQI5AzawvVW/E3ZjfTOMjACmSjgNyvgSOoIJ
ZrfUu73wImCsa3y5CNRczaixumZGYCuOCnEsOc8LVEE7uivsz3TYk4UgrTE/mLyFWGkmRx+SHmys
tHWif8Yy2saJO6/aRYidbaGo8dATFUkgHAG6TnOwB2QkQMrMMXN7ikndAm7qhIwaKKwUVkhCdx0T
fcimQOW8t3x3olAm+Nr8SueGRA9Zj6q2jVMtRO1nWN0T26CZbmFPwplclkwY/hLX+hX6T4IjB3Jv
EGmzRb91mWY7uIMT9BIgNOOhiHNxcgs1kxzKaAXspbkEHYQVUhknkpm9RgGmvKAnMu6laynLBsgJ
zCgrp3YvFBF9Kc0CHBKQCKJ1awV/cee32CwIl6o1/Ms2nyGQKQj+kFaVgicuzlDk6JeV3I+1ijhA
y24yU9q3cGIOKAtcf+tJUxh7A5J6R6QF4TZRVxvbIlblrqaw9ftSiz9znXdHtHU0fDQMY3rSHTcf
UFpJczXCvncr3e2G51DvJ5KgSqGrzzk/bG2AyeiELLXs3pAA0cLGYnZs4kYUlHVzSKhgbTpokoj3
vcB4caWlG8Xupw+Qv2xnOQvOs7ZTsmsnW/qdRpT66MVlBMmtVmH0opHIdUVnrNwY5qBvFZLFIrq+
CF89ka2EQOeW6fXJCF9Jrly/dYtR3w0cZgHkKKoKqUfitXOSsvPHfJGXPDFTr9E8qKDthTYfh5S0
Bg8TcHdyVHJ2/CwWQKV5J9wVA2tjE21BFQXMY8bBwNTq6y5L5lNo1VpGfMul2e3jML0lpQ2blz2N
BqrLvINy0XPzmCikTvmk6jvreinm6zgBAfAdtSpf3QlJoKfVTFrA+2qRMGTxYsYiW7sqLlg0xg0Q
QuHIQzvp9ll1Znk1G9ow4D+L4ehkON+WrfagRafOacNnPNjtQ+Vwfw65RSBkN6Vig85+/Pz16Pq/
fHhztv3F4Y0G5FP+6bDn5387vIUwf9ZNF80zt9jl7OaI/u3wFsL4WeX4tizSxDXxx8Pb/FlF16u6
lu0aQnOMy6yN3w9vfof73eG4/a9i4H9weP868+L/9ZH0ujrOII3IHcOlWHC+n1G3VIoaG2IkoMV+
Swg2j8T8nuOqRfHi3jM0C+2QSgKaSsKlZmeHCRGI2rvqJstCbu64CPCnnPHf/M0g6D8X/7+/LCoU
kEKTjtz4ruaEXEjzMJQ5JHVxcPXioAOBme4lUjep/qZXunwCf+ilf3syXXU13dDQQXHl/1zH1G2i
q3He57tODZ9iA1xi0o7E7ZIDmtpBF1s32iyCkYjXcERhUCFM44JkxzxtP6xEbVfsyg1EGTwUAbsa
N56gi/FaS/nWOF9kDIccrABMtaY/4j8L/6bF+A4L+PX14226HAMUcxSD37WUtquUs0ts3y4V7ocF
rUx83PyeDbkWYIBrtkR57S4FWNDYAI04hjb40Fd/WPC/V4X/KPr8upQ4P3756V98YH96Dd9NslSI
thAzxq3dWJekbKba0ZicGwBb3ReOc/PXT/bnTuS/veHvp4X3gjBW6P1sx+D496mqz0WrvMXFDrLr
Wyath79+No07708rhPtC45RWrV+vLyvk+7lAYeM2amuW6Q46DHWJCkTdJuGpis558emyqU/LJY/p
UniQoqDN8yZ3xVcT7sxSWUXpHnr1HhMm9KTfQREIR0vRqDjPjkpULbTE2ba0KzzV04b9Ym3r4aol
pMzuHPBbI1BRpK9JOD5040ZC4DRu74+xdLycNO8zUdgrwxIvUCMA3xhWh4L4y/hieryZ67zwa8O+
C3X6z5BIbs2Z2yNhXIcmXB71MFoRIrWVFUBdEl9JOz+OTn3hdsHmYiotwj3aCjLSYjnPoT+b9R3d
Jba4bRwPDxCM0yq2xJqxlmDL/WGUoP+LQrZooQJwu4cZFPSI0RL1DjPKTODtMLTvCliQsp0Poo6Z
/JzsKky/q457CyAaRNol4iMRSx1oermzy+cwmTW4b3jlRVflAezwOEOj7WEM2zWe5/sIIQQVUTjL
YInnz97Rd4K4BZ86Ya+bD5OGC6egfxgIm8zdws/m6qgMkKYSoQ/GQjleIw67I4p9G1om2SjNphD5
4yA7ZZtX1bklMLjtisCdjA2YLBY5Zm9og+Mh3NnhLfhKcnygzkrq62aOh62mum+Olp1S1TQ2zP28
mnNECrs6Mc5WFpOuDLPtG+14rWAmN8K9IvCEZzlEQHXIIgZRlui6Ztd6yeZJ9cfUXGFItv3pXVmC
jlpoLBVSxVXPKc+My2o046XPtww3OnXmRfqgyMCK9lVT7BcV22mjItFESRcBbMfn2FW8KROeqnb3
LiO3TLLTOiJw3fpj7hi5GeebpHb2mvsWXUgS4pV6YpgWe70M/bqer0VxYxn7Fmm+GmKVIYghDgFS
goKamkygQFTRKR2ubIat2GbsVYaFko3V4ROW8sWYN8NLH5b6ieo9Ujdl+7F0d2N5oRYU6Sso1pDB
Gl/W2NzGmFFWQsyHqAwTD/sC1AFr0THldZmoyiWeGEk3GD/JMMTOIPxxzItIsYZwnKjvwVxHVOYe
7a9B9aesaowN4Qvan9fL06SVcRhM8g/wTlp2dc5BRiumlbm6izubqObQTF7bOn0du5rJK+ye+VXe
wx3mlPvA8LHjiXkagyEhBzh6Jlhla3byXFfRs76ox6GFn0TtjXo33hdm+g2fgQectXcEjpHGeipk
fSbvLEM1AeaOKQ/hikWccf6ADIeIq2vNvISbqsLwGsO86exh4+LFweM7v48zNGyK1twTYxaMtGWe
rqALyCkFPQLvXheCE7w0O1BUIjdr3+lOkzXTx981uzgD2ziEvEC6kMSxJSNAARJ2SP9wVtomcF4P
5t3zIXo8ibtD8RwUz+Wq32uv/OG3r4P22r3kB8d3/Pwg3228zkyo9thwss+b7JNM5/fRG7eEOPvu
C0VxIIOv4hNDpvf9v4EkqP4/v0iGIC7SK3Bs5pev0Xtor/L1dHqAkzuVa1KCNg1xDHvJJEXnGxFm
nl0Yvj2mq7oqngZ1dj1nZGJUWis3sfKUpDBVTJLtc8dr+WEqbdIW6UIq7VqUKJ34RPHycXbnno28
qh2eS4eDenwt2XWVpMV49jgBpcfS8jIHEnwWh1J4X9BTFcZBLiy2EOWauCg/vAHBha2uvPVYPAr9
yYYXbJRHs7o9ywa19UMsnxiyzcM+Z+15/pYMD232qqivMYFacUz2AeG+9nyfdY9K/W1ODTyzGNlN
fyR5uiUG2kX6faOFZzerVzU2bKYmbUnv8xX50WJzCp3Jd8rG8+thb0zu5WYMiOfxKxIKaQKhtrBK
Y/eo0cm4i3GV6jaQOQEu3ySW3ou6TEP7UKhXfX2zFI9ejdhZMDmg1+8q9aHgKhSPxADs4p1CHohu
vs/ddSTe1fJ5SJ9q+iozfLadO1Pf66QXYVTFNQplnl4hLfLCmZON7q4nH6GAwL4Eo1WyYhz1Nm1u
hJOuS2LjHHMVb+e5O5kR2MYzYuCuPF4ujePcy/glnT9If1jrjemH46NxUaI6T5z8BAOO2bC1x5C0
C84O9SU13tspRIoMUqC/l+roz0tM3LDwVd6rUq7xcTvLTY+wlpmzc38grQvCH/0BzXKFlLCEPw3d
nZM84DdEhaQfCEbEoFgfqOAeHayWvUBiXu9E/M1vKpIXkMZneHNxEK/lHdH6orpplRHo6zP0u+L9
4hoiSpnDkcxICdp8E5X22Zyfh+hJI1gYTypeqH1nXTvadi6+weSGKG/tdOVOW7u8S3EnOuY3Jym8
uHqMy0CiSuq/TMUkeZe7w342gIKI6gM7I15hcN4MIFNn3WJvtu/g1ZAeXgOQpcmqqvbqeJMVJOHn
x7JbLRlrmgxjCpvphljPNdJ8P7MPWMPdzt1mzxfrdcGBvVvGG71LyOjhhiaJUARWuHbnK4kT0TA/
k+VGT21cDeucLc5Ey9XDSqVnNU43ZvdSp6AGDAYo8KDcmPmKff0UqYE97RPGP2HtVarDeFFiQLXM
qxRXzfRgkXWfbKN203fAdAY6ta2dozhGJeP3NRbgl1LHiqutxPxs1Yys2KtEhFgbBasvqKSPeBhn
l7nsmvqO0J05TlYjd6mm4vl+spNvkXNSQkZIeAzB9DJxbaskBK2NeVunT/kUyK/EWQHkuV2gatc4
Cx3xMNlvUzWh5X7uLSQ0cTBG30rtqLU73fDcEg+/XE0LHDc0v1z7VuH5yXDbuauQC1A+MgQgQw3V
xztdD1R8vhmQT7Wf8lu094Gf4SbL/oO689iRnEmz7KvMC/AHjcrIrdOdrsJVhIfcECEyqLXm0/fh
X42pqQJ6gAZmFr1OZGaEO2n2iXvPxYCGgcCHBptfrWbfW+eovSMzBqkPG+41yu95jfrlnNpg28zL
yIvdJn/84TKGGlf12q6pmqxNFmCpMlfMs2COuMwz0/6DuiJspvU6b17K9mHod3YYr/X7WgGBGzme
z6M5GmyYb3X0JxqQyAFjmS0k069dC90qARMChrzA5be2TFTTk3SJwMDWKGbM0fYPUk1kPv5qnWNr
iU0GvaqD8qk8QIdeJUGKET2Db0L0BaTOghQNEKhI7ibOoq7ZQrEh6tuzA8Nr2CbXaDt6F3n+s6he
UxslrbzbNFVWcAyot1ssJUg07xD24vRmGs8x5Fbr2MhTyo1Yt6RatFzVpDlXho63WGNEBqwOM08M
J4bCgRSPxHjpRzbunJQOZdC6UR9dZal6wzP0unV9xlq4teVRDTED86jJAk+m8jbU6gZoXzn1rj99
5DniSDf3eQTrDZ+gBhKsbt40hm1rxbgZMIRF/dKNw0423/iwBZz7GrfBunGQiU/H2br2JynWSX00
q8+wejNqPsHK2BfTg6p+liOSIKrWUmhrvHwQmMPZQ/fn11vwgrvRMpDs3p3smpEfAkU22iGvADZF
sMS2eEIv7Zko4QPzp99a5MpArjBVeBFo/fyLsB5kwMeAw5w2P5PUX3XKJcC5XazTxZBPgTdAVlG1
9RzDaNVWq7n6GkTsTf1BxtusfzbwJA4qDzeVadYXO54joEZYDLlnkh2+giJCD3m0GJH5ugUvtmfS
FQGWAF3yIdAz6vYR+5Ub0j4h2kNSy7wL1t33ojAPrkzOcMcuBZLM3p36s9J/KilXc/A9LXhMytYM
14We3rAHGrD/GGO/tEmC+AQLAhE0arSGAkxwIUk1rZdzjXXh1rfLTQtieojjDexGPFc8TW472Zd2
7tBbHvSgWlXp3UmGNzioNzZpz8K4MgNC36kFP3r62n/mlrWH+7zWa74FLjS9yTw7b/RNIaIPI0Sk
XM3rJtAZdXq10d/42zgdp48JgCqyKf8JfuVbUfyGHKST9qwGgeUyT5xoKbAd2rcSFFTfn7KhfB/V
9AKAnve6fKnaYmN9xGmG7AkrJ+reF1CWv1XWnqoOoFqOZxKgJ3vx2onPXutXSLzEOUhGjnX/wxct
bwOueHieuxoi0wpGeaIbbmxCU601zyHCoUIBHrXXKVfcEsKIhjXD/tW1HpHwusTkqAaom6DS5XAI
0PP1Pg8r9bhIiWzxlRVJBc9poGxtNT5aTnnrlfQPuDQ36aZdjdSUq+4lrkuY9sMRfE7nKK5ZKvei
r8UuirtbCRYy0TaQ8l1o7msYHhiF1GD7f2/qhflva6ulqQe4SONkSUMIR1j/NrIolXYMsAsru8BR
i32hY1JrORaqttbXDmbC0TSRkk1ltsmmjc9UqGz2CYjhNbiRadMHOU0D1SchgMjXo/FqkoJyrJwc
fwvyS/4JhxSiZGASnkzrrJ7BdjFX0/Uo82K7DyjS0M6Bk1tF1XjTAXV0j6rC/aG0j6iDSzwwwaPM
zaNl0V1lv7agb9+XXBl941rjNorodrtjG37VcQfN4i6i4XUeY41iDJ+l0Q80mwewhtV+kHqDtwnT
Z6AtPPzq3I9q8hIZziXX+AGE6t/MQK6ldTCosp0zq6VNbNzL4AaG1tMBIhYEJnVvKnyi2jahgGSb
dAivYFuABB0GS6OczGlCrh1rPtU5hcqDQqPbdXdYd671Az81ag9G+EiEi8dxBBUZR9fwYGQdTE7a
u/InSz7U4am3n3LlITQPWHhHjWymEPEURG9I/Kspm18NxGf7ojcH0m5RfBBtVVHBhAUazBEG10TH
iW11fjCdPQy7FHfzaZiLetPhTfGKoV4HKcutKWqSTT6be8OZGujpCLslLj+MRzxsquUZLlfVXF76
9CNBfRS1RA6p/HeE0iT1dcZOYgXlZwiie5WzsciPSb8bWHPOpdsX5+U7IBEN+gb025WaPWbKfmoO
lX9ic+YGzsWHJlgc4xQGsNfXj2VyUIpr0LHUAHKjPzrzZ9z9EarAsQlrP3sTAbZLUW2M8FmElznG
Y2nT2MbnXgcBUfnlx5xVt354KZsnHA7mpa8OafDRao8RhJkVN2EOh/MRPkrBErSezPTBMPOfBNOF
Z1g1/sOSQUoI2N1mPLIaYHYB/gofkkgJH5zkHbYv3uq88VRMsytNFxCtuDXKMryMNhd6TrTRytby
JyUuHsO6WhnGPWTU5VcnX2BvVTZK+dSqn8K59k6wzbOfsr225mmESTbmbzoWDJtyvY2MjTKl4bbh
/Jbn2vrgZI+1ryz5IdadABwGLuqrWUBCar5BK6yc7s2s71F5Zku8mov3acrejL9PshjGzaS8i/aX
CAmlu7KYhow0gH4RF/VlVi4MAVdV+VNWJ6QrZIg4G2aVBQRMeh9IX8Uf1OOr2uKP8j9tdeqqlyn/
Uyb8XCu70b0g9VeWuJnljRvf2qDX49mjRsHswC7A9WX5bBecuaoIT6OdCTdVUD3rjlE/qugtc73S
Vmrrr1sMVi+yQyI+M0tbtfHw008eWWsiem6bAzeYh0+fja+y1pxp4OZbxDb9opB9NBlBsOF33Nns
qHfqh7xz/GNVJO8YV2l6GDXa/ks+RL91UTCBtgAnVGeW0Gqqjq58rap28CZ1+AizxIQ/mvUnM+3R
5i4TIks1uBcfQaRjj1rc5qydKKZAlmG9JxYBUA73htxKf9iUTUtEik0YgTnwtyryoWU8bmwreg3L
fqIFAkzXwYkqpvYtLvjigtD5kTUjcWUZWOWoGF28JxZsSP0+/Epo9esMteg2i7VD5Pgj+6zoxujM
WGdGd0+a8maTCrA2AFtacZFvgBFgEDTwx0MOaw9dM7FMLPodYz971YPQ5OhlamNKG4Owc1kWHVWg
P1TF8JUxL9Yz7WGczWdSJDd5w2yueQZMLDhwsg8YWG9Mts82LOxAwWlR6g3TMxk75G6hRU8dBl1x
9FkF6Wss0IKWaonp/x6EcwaddYPAku1Pe1Tzh772eQxLpi+NgeoIyoV/zAfzAhvbRtttNxu42V9g
1bMHeHolD91wf0DrZxCo9DpEYfqEMvMclQDLfLWCndZqn7nuvBqZpsA5peR0iJADAztA/E8+rNx4
RlhOUxs64LQonvXGZoefPhENI9a4FjKsj8FbCddDhvV64uHUk+6idk25Dmtm1RHihpUTI+QV8cRO
fXQxBL+OaQ3Cj5FfUXP1i4YzKtFJuQlt9W0yftTmDQip+S6krnh9j50qbwSFlj++6yMEZgaMeUAf
E4j8EYkt/TYBHucoKYEaCel1El4sm2xav55KjlGcxQ3Rt4cIlw9XC6tck6hUxjYf5DiQ3j7vAaGK
9yHNwf7i/ZyjMjzZysLk5nvFsKqhtVtKeSzzBvty9qSW321bWH9wKoLqGYe5jm+27aIzC+gcG8zU
eljyUEoowa5JEZajulT3bZRlj3Nc+huk+a5fEvdEWGx5DYuixcI1fM+5WZ2xFxTAe3HVif7X0QP1
aAeaFwmjWCWErzQ56U2OiJydbYeHmg/gEES8cOQsWS7gI2NtFXBjAzV7h1o5i12qXVTzM1YPcbJt
zJMpR2DTwVEKSNNzqm/UfHwIE9QFc23xXMwpGBnbPGD0sLCKbZPuLOPgPkQMBNNAdjeFrKWcJlhz
7trgE5DApFlLKN7HZEdhnPh4Mb1hwPui+OFvIUh+9Ojf5MSoMqwS1QuYtdJ6GdUR8+m5cVR0PZ2x
N5uPJhzZHzr1xbbK93m0WeJPInOR95fjht2BsUEE9FKPmBzG+xhLaxELlatxODmYnkGuqhuGYsBM
NsggaJCRdRJjcMlpxeGlGvDT5TJnFOjnB+iZPUOcjoS+aJcekmojxzy8Jn0Bg0QDKDu4JdUSeItD
jl4Htlnef33mfrPJFOMEHILdyDt6Ia/28akoOubDsA/dMIyDTabbJ61ESOMU9hVF1b6xs2kFh+Q2
x8QceUmMlN4Rcefms3Kqh4RLmgkGidAp0wsSC5jOx+01v2dRyNj7pMttbhLXZYpbKNm2sNlxHE9z
1gZ+aatZ1cX8NuNL5ZHVuM+zFxb8fTV6ENdWHWgtH1Yvs0DQRAzS2/DJ7+ddJg8k5khlW4QeCWS6
3MCUGsctlIU18OV3k2qkQP6PtMfRj4ySQgKs9F2S74x0649fVrTXsi0QMUvsaehwe4uC+fFBHDOQ
Kh3/DhwOYSJqcrvhLrozim49Wxp+bEuIK3hfohdWpBuOoXwLYpdZTWwACPAssQ3Y4nBHCTL6ppWR
DCi6xCu6fDU7dJJ5/pEcyb2jvcjR09RNwXDNH/o9FEuUVtxsLXjNBhv9PnLGh9x66qM/AW5BMdyE
xBZ7hkAe5CvOZ4XlWnC1gi+Lm7BBv4VuCObRwUEtSi4BpN1mbf46GP4XxxG/pDt/Iq0C+WRqXgz8
oSp3LaJ9vGLI0ER9dppn10EzO4mR+3anhluIPTM4Pg6/loQzbB94R29m911ZNbOvhREQraP4HbXt
VvRoLyM4VOGTkZ3C8ICVuvd3kcXI+ia7Sz3u7XZfhsmBr/8SxwfWLMsvin1c+zIK8uR4R7NyZ9kf
1fQyYxafXNB67oDUsjr4QLH0zzosaUm2ekKo2DUraBOPer8n03BDHyN9BjsfBv9quK8savBwXZtn
y2B/Azex9MzhNKE+qx4oCskULVatfhS+zf1crqvqkH8Y5taw72GwHxQYAz9VyOgI6r9f+k+d/kV8
4mbw5YdgPdeQEITGkKKRp7iGy4VR0vRh9KTFdox/Ir1dK7QbBGg2ieHxMafjBulQqO4K2NENVwuH
m/4EExprAwaTN8M6tJrHQpI0SmdlNT5gE/9kxK+pwzSeqrNXmdTSE6YMT6bXeLxV1nDoligIJYBF
d9fhp8XdpcRwrCvMBflFfPMjl5PbWXx4v4r2pCWnUT0m5gHRJG3CPhxumnlqmH+RlToHwBAPmrHX
h70c30GSrLH5kbjUUfWSFVOQTKHFqwSLqoTBLtUT4OlV9aDFz8CR0+X5yV7Jejq24iECdhdeYNRQ
0F3z5EVqJfOzXy0/McMxNZCcPJ0EmEv9yaiepDjykU/qOoWwpFqkOQk2rsuDmTj7ubz26MVUcPlE
izi7PN3pxdHoDo2O9GKbTndJGdXFF2hgx9aT4blpzmlP7uNLzRIiG37n9rL8rnmJxOtAxGQ3PlSc
wXPZ7QNt2sNfxGIyXQNfP02Kc+WbB34nQ7RgJ/BpZw5ggZOWHGJX1cYP3MpU/OusEqt6ZIA6PSk5
Pl7QeB1721XNrSSUaxoRcfDpxN+l+brEf3Q9pmQBB3HUd/lAioE937O6dflv4Lf7zOQ4BmaHT/zo
WF6dG9uOOjefN/GI9v4hc3YR67SCdXt3mJNdGwBGroH3vA7jMVPPVYDv7w4Qb5/OH878ARJgw32K
ufTVxKpVnKcckJx/dYqrgjcTFsPfw4T/13qnU/RdF03x2/67WvlfBM7/gyTNS1r5f62K4hepgwiT
xz/k0YsGevkL/5BFGdZfElmU5ZiGbjCb0VH4/EMWZagonKRAA6GZqiMtE6nJf2qaDf0vahdH2IZm
YdWx5D81zYb4SzXR1kikTI5t6Cih/xuyKH6Kf1F8SLQeEscZwiiVHAzVWX68/1PbbA9DImF94fU2
1FnZaVil34RvgRBBqbosB2cOzVxY/Wme2TQjowoeNT2pt9Xfm/pGFx5UWR1tPl1b51TdPrGIRylz
wovm0jc9hM6/GqqxvTWPzRZPdLyuNCP34lBvD/aAk3qszPnYUxYBy8+CbdD0GZ01hJ41BzZL9IQr
nvIeB1aV9ntIuSAohggaOPxu6Jphdej1nvTSeZLbzMdQb5Q42gZglTAYjP53mBRWlwmUbj7palNH
k+JVfVQdR8S563HAQaaNES8lsjaWJK1EysRoEJ87S7xo2SuMWEs8qfbfBEeE+Spm1szyKKSapIcM
VzaxheyqMF+bI/Yg1FethyQSnRKZKeypnfqx1qGnSGWQC4POIemUHV+XL+M1J6y2lQrmtTYQYZEB
wHw1loOHvFLZWBa6UwZlb2T+pG5FIXvl12RJWs6wM5u5JSjUKDd6FLLUj/nY4LCbp1it55URVNOl
szqmNoUC8bJmi5alab7tbWu8Fj3A35JMVSBUxrflt3AQs3QCwZFQYoxcCqkCYmyM8UFitfmmvWVx
UHNNFdnFIFKC1iXs3KmpU9fvkdJQS6bfPUl5Xq+3zYaCloW3aSrrKGxKT4MauuugLmxipPSMHqOW
3XkKfyxIJsAvhV+vzQ62AxxhZ4u7V93q9rhEB8N5CcJhfm8KgQkHQYNxbyCxndopt68mVCLwp+Wo
njLk6Gx/fKP2MiWSV7sw1eSYK8R9pQo6lrA7VPwvEA275N2UzoCYX8iDM9jG+xjnwamj9dk2kPPe
R23ZpTTQ5eSqCOMIXHg7PSootTGAj/5bN9Vs73mo0DQR0Cv4DgHQNagiP6BEpVBRIvNSa12yTq1q
YL4pemhhlPvGYfAHxHawZw9Y+FldlQm2e5E49gmCcbabuk47BsCAHwc0h9TJsBErvy+vU5XH3lBk
we+s9wmVXevXZ+ax6V311fyuZbYNfHko3itKpId40qG758COHYwG4ZoQnuCsFhhDEb6RMq+YWrcr
nbbgZRLGOsWHSb55mpWXJNfMPZrg6WQb7QBNx9IPWBkoi0i33rZEPB0Aa0ZPvW4pWzHXVKvkShCe
RDxwcXKyagnrVOXIji9kTgPqo8EGqg9/kMZIfPSQcAMFCF+5sJ+nUtcgF8Zt94ZrK72RHp6++sTV
KHDiIpupWTDuWTOMHly5voM+K6NfuwnGmzJAUrVb097GFkDPqq/DLTyb7k+ZhfAGFD28qWTTzHCP
yi7dEfmiUZD3zLLg8ykn+ujgWyhZ/Gz3Q+sxZwb502sZHgph9oxUQCYRkj6nJQHRCc7OjxJB4c2x
wmE7SZP5UB6hPScGYHzURptw4gxAIFtF5E7XIS6sa8KLRl9p6TeZNooH/V6CYwizP6pJNiSbt5b/
0e+n4Q26p7NtYU+9pVZhGSsrRst/MIKh+VHQ33/3Q6SgJ0nERwKko1zpFSPdtZXYCAHijH4Efzod
DPxjsLNATeFERCqOjMCI+k/YVS0hmLNdf0ZWZxPr2AzlIcxUwqCnofzQMi0lxcGofhI56ggWIgZo
MEozIDqxeAzSuv8h99a8WuBTvaHXB2guvCgJ0YZFpu7ReGFMnAuSgYUVItHqgiWR1oExmgLl2daT
WpyshGYq7/vx7PDmHKsKRUGl6JDS+4l0MtlqqBhAXstLFoRy5xg9GZk2wvFn3GThrRPzfJuIlFsE
hAZ90lzme3hQk80soqh4Nco2B6lislcN2nQvJlHt8yzonZUuJcwFSYTsE/8VerI4t+jOsmIIUbxI
8dmZPsPyXlV2TkmUEhS7sN5hxAFp3MvsUBa2CFnzDeOe77M4ICA2T1PG/CqdU3WbJHaEmiUxGO0p
XUvQvGqSpZAT7L6pyTv0oiVsq2mNwMYLhIMf+YrT5m47VuJUFT0ps/BnH1q9Vh/nbMHVl3V0Kcbc
fx6FjgFFVCasScPoj3PfWL8liKU9PfQExcJmrB5aEzeHIq5h2quU6AQrfTGY7p8A4M8j+Muu2BQo
u+CRturMwhsP3QEwvfzgHarf+ZP0pynh+zRAf65VAJXBEdXII4+jBidtL67VkLMdlwUOEj0COwE7
xJHTajJoq1M8DMzQoxENkhkv/K0yfOhE5++MsYieRGbBmXN047slaOK1s7Q63TQxma1OAs0KoK58
q1o9ObLLS99FVdsQteaWlVxFbJuo9AqcTtg8VmjH/rSIxOi22W3ndtsjGyk7zDWQjPODDROE5MGq
p2NKWczq9rxl4VNs5phFaWfGpMkOgbDdsiQRit4+tnZcdZLhTGM+qhQrL6UZMblqLD4Kw6wq/O6+
fy4J0WW20mgG+BOWlZa7+AAHqL/Md0yeMk9t5/icOgCKIdiI4KKOZvwSFbwzYYv6yjX7IhggWYMZ
yrNO+W0Tu7+2tS1xrWRIEliwixP2o4RHACMGcBAiWrhxJvLHlDJnAOYLbCykugSekY62VzaWc02c
ORjdsCK/1G1qwSAQFFdGbq6tPxjkl7LT04hW3CfM351tJ7DWr3lRkn6dSAIhOOGrfJvweJLXqBNW
O4sa2UVlWiWiKBJki9ZnpFGmWH12Itb0DKJHaQSQSZ2u8tqpTYaV2fiLdqxSOrbeOWoQ7GWd9UPB
RKqJ0XOZEpxNEEmDouc481kxjepmPicxFdNZMYvhdYhDlkxNqM7k69SojDacFXR/Sg2ZAyUAsfOC
zM/irElhdHRWthi2vg7ogEt+bHVSatLYWENwt/PVDATxaS6/yIPkHQHxCA+vRetlBp9zX7gkvPSr
iGm7i+Xqm6hbD3bY2jdTV5jkJM3FuZGxOzRPdfkS28998CThbtTRsc1CNr/FDkX8JP804aMgyYJM
DtcnNwOQPhuKUx8jXalvTflUoGt0rPob9aM7UL1z8+0VY8N5sUr5RxjlTcCwGZ3RR1ZX3qn9VKWv
elc9Ax5GBC0OZlzeiRF8lnW6nQBs+czVm/m7srdk063EwLZHVfKPgtEzTS8VU3uHw1lvjXhy9kpm
jO8I6EA0M8dldJ/5T2qEqssqAaS6rR4RWQI0NE3ItiXmx1IWVmg8wjQRwx8N+C7BA5N8Ttqq+tOi
xE45t7HTj588PNNmCOVFC2mCiaNJDm0zqQ9+Fc2kz9scGYEe9l5sthgH81hHjaMlxcYsU1CScfoV
GV3mDTivtm3Xm6uZQCpqUf/D9jsA/JH80bPhWnIBup2MMSctQSjm+Grr3bUFaezOAP4eWawguvbb
bHZlPU0eoKW1EwXmKS1kcGNzLkAtYmkL5wbOXpE6qNBnKJpkE3qNLF8C0K4Lfo3zDEubCwYwJGvK
qMhvUvrHoPHba28tcccqV42EemItVFC1RBNUEvJFHC1zwc6Yvlp7RHZhIS5pB4dnQW0IRilC8gBT
6zQWxq0IR4A1ev5YGgMRVIXDUHZwWO4OQC/K8aOFHLuGjLhlnXjuIS+jGYFNohZsYOcJ/wRGs3VX
c9snkfGl9JQNYHhfW0QyHigKn6YEV11H/BOM3hxW1yg56fXudQ54q5HiN17U1cuGj7Qnf8w7egv2
RohSAMmNOmQV/Jbrmsku9s3yjTwuf4FTFHdpB+FGb0e4CpLGoczk18xFvErKsWbqFqvrntz4dZmb
2lYddHgljvo54gRbzxUrD3IWEBilfucmyKEQjCcNMhwM+X3Vmm9OOKLjGivZ0YyNzS98Fnkz2WQf
MZnqJ4scmteo0GcmapRbDxMF9yPwxORLzVVWBvNgfDZGVqL1Fayk+hQhCXqe7CEOyvQ5UQxxBsTG
lJ+c9c7aNtbCn7IUFveqQh1p2mQmtrMqLnqrJMeiWwZFPvFhwGhYcMg6s3aWQZIA2key0TuSLDYp
lF7CT7vIWUzQ8SObEH096H6yz8hk/IJrgDWittr7kCaBZ2dl+prkEZtwtdMe1EmHawwfq17z9MfU
m4JR1qChs6DmYUwaOhUcRJJfnkiU1DxCDmqJvm4mtcphaUEInnrMODwymozYadyS99sL+qJoUMfq
w1s9437ZOMCpxTobc0zyGpfm8vNrDvIrf8nJHbJhT0A0IRKhoiIvEKi1xaZRY0SUFGPaW2RJAHGa
P8z5sqdbtDua4tamVD7AYkmAM0Xv4VGi1aktFfVqSZQzhs4if5oVJ2PUTZ7Cq1oKNjHgi/d+EnMX
lQo40Klhq9x3VUMGp1Ogwu6bZRVuz7zmmsY2czUYReVJxR7IfjUiF+MW1CkVebY1Af/ugtCH8joF
D0LwHufwz3H74++IiSYDGV8+N+QeuuDJul+7ELA5BIt9pWrnP6oWIgY2Zi07pk2tPtSmKtFcEWYF
6xj1vDAW0ZwNOEkubQ+RtETX409LLlqW6O9wJRrAQ1P6SzcVPfChmVu8zdFFdGp8LbPOYSWUJ91q
GLrp2x7j6cEYJlCEmCiJNNKy9Ig/ebg0nS83uI7HpyhpjMMsWWQbkkTPGX9JQD8zQTEaFVyNRVuj
NAinS6a03QrfNBFMIFLXYeks7pQYUpdSsZJSwV/vfcCSxMxMsrkEzZDYLEyyiFWB3SnPUTFZ9z6h
kcTtSb7miuq0/+1xsp1Lu2me/Qyy7EZaIH0R81USBmqh7wMj4YsYQJwRBjgPxJhMCUoZ+gRiWEbo
1dFcNzutwna/MYOgYUPc1w7PLNsyCq2uC+9LjHW2LqoYoW4gM8Vi2u4Xj23BKaZq7OHkUOFwjwo4
DoOjflUZoCP26EAkUcNj6zpnESISM6gh+QQ9+DKoq6r1R2OasAznfSCFKm23pbOThKDOW6Eq5ZnE
2+o17Dv9qha8YEddx51rmEWNPpL9ZNHJ+WHpuchVBO7ET1bZ9/8vM9H/QdNObXFh/tfjzqdPnHH/
66H7/teR599/6x8zTy6ev2ypC2yWmpS6sQwp/3PoqVjMLzHQ0Xrh7ASyZf1z6imMvwRYGEJCTSZt
y9jzf5tBhf6XVHkqmaMaGv8uf/TfmHraf0ve/ukGRRKHYZ6EKkPiI+QHlP9GLUl4ZUe5RPSZDcBu
NXwxrA6H0iH5oP3e41zn+qViMdMLQMxNXCL6RLef1oScFyaGYiWxrpiKt5rqLz7DYtVkwSvMhUuQ
iqUwOaFt2OsMPqsJjt28MxE+cF9uGlBoddXt1LrdWZVymEkRNbQ3BqoIskksQP6il9UmdpgsJebe
ihSv1Zw3i5o7S9WzHlfb0ECuGH1X8x89YCPNiNKwEPL0KpuWcpMLx618hDR9w0xmXI8TdbQMPbvA
bUCZUlL8pl3IqgvPpJRblXPXDpT1IExvqs+SiVxmXwuK8qBmMmuPq6SLtyY64Lx/mecXQNy43NF6
Z3w8LEh74zPhKCMjFQEyu3BznTA740OHnoYjD4k3dwdmK9VNk8dK3PX2ng4ftvWaSOPJzIIngxt3
ItEwrhUXMTS6wy2NGyGK3BosoyvUuhCY3dRCGIQFA9dFQAVSS9bHuPWJASOk6tHuGNLRqDZg/BSj
detCnvgpVywptqMgh9k0H8hfXtXmp2N8Z7ODis5yBXwz5t3Xhp9YH6p9LRj6kgi9XFB4vk4N7Lq2
qw/E12H80TmbErbByEEmRIF6d8rKK1uzY5EECApPMTE9Vqu5Y8wBBj5GvBT5lzkwIMBHmBjXnsxP
gHHY017mAqeK/G4Ym5oJJBEeIqGnnpKNx0k7VoGxCjJtrywIRZobVvvkCd2UXOV7V5CfYHS1x5eK
I5D0lZVe7lSgntGI5ntu3GxALxxCqNe6TZvcDUN++s17wa/q29lhmcdFast4YnobCUQfrPekar99
HW5AGFxLBYThlL3rUblRHeNCeu5F6QnrbKFnApTA8Qo4eGm6Ni2Bo36tPHfcFl1UbkOEFFHMbDR2
e+u7ILJtpkNPkekMArmDLlw8jg5hghYJZtLcSz4OfIpkGkdbixl6ln2zPbiEJkDSOEXy8ZKBnU1C
ekbzT1BJxFe8ajNHeD0hE4PiR4wlRPhNMJrHVgn3QT27kSzXNEbHhvbeN7G/lPatqp5rOqJBkp1i
ziecdFe6IOQNNGlM51NSZsMMeX9tbSug/4W9gF4rhs5kgNUnnqiVQnriQI6QiXqyi4+M76eu3/bF
2zxdig7QJyVfFnf3rLqaGA2t+A9PEzpLdFX9VxSQCwHMMj01+k+c4scD0DiHnwRpMOn4tttjXe/6
dNpozmM8TW4VfQDVXLK1XOo9OkRq/2hDm3NNqcG6oMCW/tg0xzyOmEd9WtFX1aPwQ6oUVQR0I5SQ
2pPgjMhYiTDdOAqYshb6jCy9lkG968Quq1BnNysdifWIHaiiuQUjWCeoLfkmPHg1e6cjfCFn/xDi
K7118PhowTw2sG6nYFac8gNhq89V/qoxB6B+3nSoArPyuwTK3BnKdeb2oJ0I3lJA+Q3vAOoOJbsS
X4mY/RdM8i5Dd7dMsmx29wjIQnM+TLBRW+PZmjeGZh6o/zmR9a2uf5WmhpIO32P/bI76Tdd3wfQc
yf1IeLnBUVUD/Q6l287pRse0Gkafinwngopxls6H/DjkUHnfQ+oYCz4z4/iVjcCEnPbVKMYNbOQM
0UdE1pZGpBCYv5WC2yFhjhYXzNbKfQHw2GmydRw/5eHdIf66nlhijNceuQ3EYi/juVysrjHhyrSm
nH1891CI4aWuOr9x0zY75VG8Duy3ph8JPfocCCuJ+QIS0bukMfF8IXVEOiWzZ7QygLRdak5qpd0k
fwp73Ogie+zyfF7FfnuPUQ3lvrUZNcFADiWYslBZiLsKkOhB+7f0e9GEuGG+Y3O/xFfJbl4TdUto
94pgT1kxcepCfNI/Pjt1ptDLgHA3YBuYp+FQBJnLeJk4Hv2Q5jhachqJiiQ9stvbXcn4msJyZUdn
p7wQeuEWxmvIsNKQDFwDtvh6uwvThwpupOjEh8O31SXBfzB3HsuRW1sW/SK8AC5wYaYJpGcmk95M
EDRFeO/x9b0gve6uotSq6B71QAqFSiIIc905e68NobLBFFe6Gt9SLTl4+khBypVjQzT374qC47Zz
rcknQSQKbnHcPi2ywt4/qEyfrZqtbfWxAYmJfwDnIwUxzpZacQN15uiH8W42G08rpycjJgvEsHcz
Wu6WbOaRjf0C36msO3U4jxpZgCDPc6RwnKCrSAflT8YB4q3WebG1H036mEo0AhYkVSJFybJxqWzA
YK2A7CSzyznm5Ic1m80U+SCdlBqJmAV71pxe60bzYsx2dNrWIjPXDlLCbHG8GepKYeurA1MGUbEy
UGmXlnlr9tElLgwvaOKbCD1GYMYbR8FMqxF6gJIw6ca3SGlxjcnlQ7qO28ijeuglfUhMbPOGuO3S
jCVv1NkuJZlhYpoCmetIPD1+7k3oEUqFcmD6qOM7Vo1XUoZpPTgu/auDLZ9r0jyIa9xWE3qm+Vpo
7zCUUZPFawVUFO0/GLEK9ZPxnGPEC/tpGzezm473BGKslab80Fji1Wpx/sIIBaKqNzXFwmsje7Qy
YuxjxFh8GFNNzLUm13ocoKmj2cnckhsvsHnpTDqXYFJPNsXv2SIKJL8NsyeJKhqLiVvy4HzzxOHP
TUzjPBEsXRaYJfDYNFgsDUrwy+utyPbLR3cJCWARVyztmXrAlL42ePIYzSbCubt5fh719IzEr8QH
o+iMeMIg5i0lRxTsbhtW9L/6TYHaN/SdH233Sm+YWolCJe25VHvXAWE9icegvw4C4SqUnIv2pWte
62k4DVq6rjs8Iobq9jaMY0z0wbltHMwODSo4+sfCvwJs7Unm48ierx1fpafsUENx3DSgsm34ly6K
b2hhHcgUZ0gWJ+7WoCqk4pvs0Xz5Ruu1Laoa/MdqZu8BWrfOU2iyqjUILdXFjZVCJiZxxXD2k9Ee
A+drslnElC+T1khl34JiPSh+D01aXqXTxBjpvCrSWKXN+k5x+hOsIzQ+AfateGNl6GXSCsVdkF1H
Be4sprySu9QhcgdBcC0H4+BTMEC8eqQQj1SdkN/WefYx+fvkCBuTegBpieZrRorlXCyL7TBxD43T
ntEGX4xBeAVyGUjjk9eH4daYyNcmTGzV1sljQyMq8DXUX5TQlVhuUgmzNxMcWo33OIuOYTRtypJt
M2nMwobuE8RbpME3wZDdxnWCQIhvlDa2kVCYYYbmadCO8fJJRR4mnkJ2uYRZrEdABPR9Q9G8O3N9
ozONmA1bzjS7z9ghxNCMoWwfwrTdpMFwcVhiCuwFelQTYlueSgoQ5JshER9Xw/g52soF3nBkaHSN
lkTZBfrstfqj6Nh3jfOmS25g9nsRy04kJxbwrwSirR+ma8EaYyyF1DB8jLBTZSE+b8yPL0tAMsWq
NXx7qgrb3JRbcHMfbfVZOcjt1QAJBPSGHsIETY4wywAfw0tN6TzU9aG1BtInCGI1yo+fDn1/A0IR
vypH/jhDacJ0gLGo0rTU7+gaSOMsz3ZLzPl69Aw399K9fjG2wU4eU5pNR/++JXR+pbiomTetu9S6
XHYL+da5+uffRPu730TXaJFY9PMsQ34zOKVzIrtk8UPSZniznq1NdCAWaqV+RPflOV2nW23/myui
vym/nR+1n65oLhyVn4iAiFhUDZ7ccsVpzUliR8FiN7rGpt06nvNnhQEx1N+DB7XlNPqXqwnVXrCB
bH3Mbxodla/Trsg+9cxT6wW7fBN68pYkqa3YZJtgo11+c3e/u95y9z/dHV2fIkBqDnHBHdazhw6n
2HGqQua9bd1l34CQ5jdYnV9JN39+TLoO4VFKEE0QoX69pGrKzAqWA3mmTYRmIsZ1KlfiNjaJvYoJ
evrnW6T+8Ncn+t+X0769v6LTYEw2XE6lYO7Tken0LzVUfnOVb8Cif98V4CtD0y3TML/flULoNliD
nssc8ku3Tbb1GnKAqy5S2E3s/vM9/e1nAhtTOkLqQJ7s5aZ/em3q3Jk+IhWM8ZvoFlOmS2AwIXQu
huQtNIDE8/8PL+3nCy6spJ8uOEVlh2yFC0qCbRRkKaiyXJ9dvG0utc//y6CjPKoKm+IQ5Zvls/3p
cqKIyOmGEeRNB5bgVbTG/K8wzoE+bcKbrPB+8zz/bpAbNtI4c5Hu2XL5Zn+6Xh8j4dLpEjLIq0ex
rrb1U/6EB/oNXPoJhsJvLreM4u+j/OfLfaNbOTYYc9vmcvF+9LDmbEOPPtYWufnB+s2t/d3n//Ol
vo02OLplSRwAvN7CABKUk9JwW4iH39zQb57f90kS2YRP+g03JFfwdjzyu7zgYK2tLbTBg/zd17H8
zn99fNKyhMFMiaby17dF+dfqGIbLpMU27F5bFa/U5VRXbiieP1A7YIfnms+0j+kvb4vdP9/s3z1R
UzLOJWsic/S3bwWFnR3i7KWVot37I2d9imfB72Yt7e8+EYtqOfVLU9X+MktmsOsjQ4GzTNncG684
AR3Vy7QRnvEUb//5hrS/uyMYQLogHtqwbfXb5whSUc9tpJcelI7xWeUFWsfiR+LGX0BKr4i1e41+
O4WJv34ypqOhlJU6HEzxlwnTFAidCK7NvOjRP8Gozt76KxJX7kKvPEZXbN3HAzlxnOGvSBvddEha
VoqX/G4k/nU/8ctv8X116OoYnUpQwbJi/YtfJmP151CMLvbG2EV3qWuvf/O0//bGbRCAVKNRH4pv
S3yNe7hyFvV4erU8av3o7xN3Phib4prgv9+tFMvE/OtY4QZ/utry2/w0s0E2UEFZczX/ddm6WUe2
Fi+JixNgY2xqd8JoRIj176769/doW5quE+oi7G+zTpMgS837LmM+gPCwolzi9cdlPsjX4U3154D8
X0nVr8sf+V1b//jRnt7K71r05Sf9F237/wc522Ab8j/3Xdy37L34/LXpsvwf/8Zvqta/TD4fbYH3
GfIPDPa/8Zuq+BdqE8cxdd2CnggF+z915nRcTCScjsOemd3K0lb5T/ympv6L+YVWDb0YE8OZ9b/q
uPxxGPjvL86ybc1gEnGo9qho4HXz2+wMUjOe47FvKT72cH0QHDRZdT9aY3zV1Uax7wbowZpPF8MO
02YfLHI6sxzJ4lEBOEDN3Smav9SwB7I9I6LTHTKfAIRkF1mPmKtbH1GYP/KD5gZAl5322wh37BIb
+FyMSfvQyVkeHTi2E9yo45AEOGCX/NciRxRREajnotvc61YZbQ0Nplsey3RrNGBAnbB96moQ077U
Nj+9wMuf9/8zTFIu+8xvj8XSAaY6tpA8ne/LRtc7XRZVYbNrVXmuDbPaRTxLTzWg7up6FyGjBBaC
BJDCymDL4x/PqiAck4yRnlTHqHruScMKSJoGEqjg74brlLXFU0Tnhf1tfSijUV8blJTIlNbO6NHB
/Egn2vgaVpQxwanX+tkpsCnkxUucnKgqauutsLyM90h3gaMngsloq/fT+1TbSBAG5RnRSnrlqEQk
SWVBbtJBRrLiiDHZtMGPWYm2cTITPqaHD0ScUG4crd/MmGJZUb8/OknTkS9asErJb3MYb6RS48Cq
d4ZjyaPo8nGtVmCbEIPSkCRJOzDMlWkjcp7yqd/MzDslh2LkEm96GqkbCOUnzYL0VAf9g4NE8Gyb
u7EBncU4Isrb5J7zbErBBoGT5G+EQSO4XgWagdBoRAD2z9/Cr/uXZYSwzC57TfYQhgql+tc5OVW7
WIyh1uys5crmGO2w3ikwmYpoW2faY4brT8kkYTp1r/0ZQvA/nzCXxfzXhyklaY+s9xbjnQiaXy9O
Q6RrLaVsdw1Bdit1zMQB3dV9vrz4Pz6caX7uY30mczweaZrFxiVoncRT/aKicDx9mbwAaCbjRlGU
/pRXuLzyDlfvPz+jbxugPx6SNDlLccbRccd8R5n48SgDBMBUmDXKIsOgzPuwU7ywWqT/s38kWtRG
u0VFO8ehtEH8eDcZavSblYxIgm8rKDMsWAo62HxKUDohHP/6wMwyNXKKQcNuJEhazc+wZEeqwbD2
OjjCa77Ci0+E02rsxoOpGbDn5vpH3cvJizWJArK9w/iAIJm95MmcNXOX9D6+mJkPL64XKFxspJhd
p9ewIPhIq0qLst2wySyVbkT/rAz6dZuYV/3CeY9sarCAajJTiAPheAModCO8GvMHldDNY0mU2b4p
IZYVrQ0ITa+p4WrWPnSaJ7MnDiyag9ALg/ihipwau2g7HHxkhTAI+acyB4402VVDSuaqIhl7rkGv
K4AksRJQ54TJrmbFviqrJSgbk61uw74h90t/EhLCQ9CDvBxKazsRD7yuZspcjS7y6yKFJxIFSPX8
0AiOg1T7TTmFyQYlOJ3fZrEOxzegIALct8M6YenbQAotXIcM735uv4Ac3xlmeJmZ5xG7GjeTCUep
I1ZRdDbNFbV8yWoz8/JofKZKJjfyfaAc7U0OqF49gEFW8K3S7V4wKhoW0rhQ8LqE0nDbRIsg7Zu6
53fFEYBmtZkNWrdCS9bjCPona/STHZb7eZHqxkkHEKjEXmM1QCTicKlNNzjyA2mT6iS+jFSvVoUT
3NRt+8rCFm9HAOm4c/2lho0pU+rvcbGlK1atUQtD25IjI0u5ibg7mLaT79wojriz9Kndpir5glFP
6HFG2qxqJNMJTSX9RU1HDQQvJwcpRINjRQruEzENaD2H+odadW+NhQ6xT7u9I5koRYlfICQhGnpJ
C5pCw42yxPNUpvEUVVsd19IZZV22spxqQBtVn5W5hCeVKXcGlBhwOkBi6KsauvYgtOZhLuXVmOJx
bN99Id9wNaRup5UhjVRxFH5/rp19nYXXmZx2AA7gkaKeds2uMdco+wD7pscpHKNTPOZvtj4Seqya
r0o/M3u3cM6ICZ71i9ZNuH1rQgMcHKQKLWloHQ+yHLotdnYlD6+Qcqdu7KTWPm1eyZK9Dwo0+jpm
F9wZxm1rwuAagh4bd0mznL4yrvK5dYt+9k/8rTgSn7AxYgVETxlgBBXkxoZNeOnjEMKtjr7f0lPa
Vk6NXTgcXoe+Ka7jkEXajJfwhlzdBZEmaBdOrxOi/w14Rh5SaBeY2+QFdhVEg8+edZQqvjIzILDF
hIO2rgpgxwKP74rCW7pJIPbvkjQgt01HjWk38hplVEr3n9afgiDYDrWzNNP2SkUy31ccjQgGwAEi
psdRdq07KsXJz/i9nAwinZgBupaV9WT05Jkx9Qyu07cjTrZLPpj92cycozqmwanCxBb21rUfKDo1
OEQZaocJJ2/fFWeo6DtBJkd1AJ5gP3XBPqMpQAwjxKfIp7cMTHOUjyG5jxujLz/isPiBNna805iq
iFElo0Gdn/HIPRlRm21TBcd8acr+VdmbTbFLGr/b51MlPYHsc4PbgvgTrCpo1R4TJ/2CAzO5vQGx
qrPx8084todCdvxSRHPaKEF8EhaeOGU8h9jWvBEtnppl5tYu+pNCNoce0kaMbE2h2QdLx5nnl5Fe
nBDz8NlWYbrKCvXGzOk8xD1xlInRPfXlAHt0TgLXbgSRi0tnlDgMK66v6prvpn1OoVt58JONjR+F
At4YHb5O6+n/KzRe9d6IV2Shv8ZsY3OoujciPTt0oI96jtYyl2g2blQVZ0RW4U+cBLpzslFC8mth
TKB627UWmYSIDSdXb/rPwkcin6lg6Qvrdcz2Waw/NxMudgR0hSclxBXoHTt4Vqj/bnG+PFhwBBq4
AqnpJalSbzHXyHUQ1q5YBClCrW+maXGzSX++DIULGUrUUbkfI1nQOAEzc1+kvbUWM7o6GuzET0uy
WbMPtp4YBYvibLaRvupIPHUH5abNFaDsGEK9PsbcrSSVOwatzcoIsJDIu41fZCtVTuWetbLeaqDT
GgwNni9oxutOd46tIoDw0LMOpstAHsjBiTe9aUdejvHCAyTyNDoVs2dQPQdrta9RL6wxhhVbQiKw
4JThLpnr5OCTSt1CGhJq8BDD15Jd+qha1p2Fxz9z/LeqPgOiinf+bL4mlrN3cie9sDasmx5ht4ZQ
kGZrJvFsGh7A8DplYJbTp12m7Yp2/ks6RW9NO4IK74k16SQ27iS0iffLnR9q3BprTelWwuiAmRRB
steQkHU6KP3RrnaXrOr0G8fmY+sPcsB2RlYMDXrjES1vtMP5es22A/lUKQCiKu29NNtTSJLqSh38
5woLvp3rKM1bFdfAesZyVaW53KbMABslF3t8Q/ctdgCP4DgASEO+V3rrztCnAdxLcQEx25aK9TzL
bPI0wKciamYYwRw05uhTj6F6WWIuPd8PT8Ca6o1thbdFNdZnQQvTIbFeNnmNClwb3C6GmyYZYWiG
J0JlJcQl9BVz6byGEi6rkdPdE6aNHgq8Q71xsLVeIZIDJhnODz2YTocsAauEXEv3o94TapSdEMxb
nsPuzuMDaLEAOkS1m9mWEFdxjCs6A1lgLpPoduiFJHc9RQMLJ2ac4wDeJ5nVsgPTgRc02oisk8d+
mI2rjujSiLjNq9Ds/au0bLZlMhAlNoFxj+IFDdPpe+b1DyeUrx2M5G2m8sXmgW0eHUxawB7Lj9QS
64Q8JBDgh0JoX4j7YLgrmJ1rw4JtMBan2u4e7KE3XNsCsiZndMFErAae2kmiOIsY7iqmTznDkkaC
CO3c+IohJl4lpvmqx+m+E6h1/AgJkZ01zdpJc0yEdnEq85Cc9pQTcjl8TZUGRJepqkxdtYZVMXbn
TFGOHfmW2xq35irR+WQrUmBTDRJEDg7/kRhw2DUgTo1AuYpiZb4Udp9uu4FtBSoWEgbvMEC8OYvN
yeSYvNLN8KEWPf5ZR/0sGT2DRFY2l7cKXXuUAflrTYy7Q/4VkDuBTeZopeqtMTbDTvojOUQyeHGQ
kTg1PSTVv8/ArON/6by6Zkg6aMBcUN6AJjSILEG0B2ovvRwLNrA9mu0cAVwceDc2xgiBQzJmozK1
vIzyC8fAU23Cahg664q6Uu2iR11lJpY1FRWZLV7jwXmp7OK+iD4TB8qc4b+0DsyLbNLL1axG1QGC
1Semdk4POudG+L55kxubsX72TUifwscUmwgwocDvv5Ss/lC79iUJ6fT+sUbg4Txo8UCObUgcu8Rn
7C9qqw7JD5CQs8KZYY3keXJrm81qFV47WfjDn68VbbjO8u49UyrfUzrFXmtg3ldyRC9GT51zfzZg
2Y0fK+cY9vlDG6PSMCCAY2n54Mw/2fKmTWeFgwYdlyQNV5XJh9VQ3mGv5hyLeiU0Rd37wYg3UW4d
tZowSjT5XvbIOMe8ao6SFGa1gspLXLIninobl/Vtq0ENlkl3V0VUeRXxOfeELMgBHFH3gNL+eZwR
ZHCigH+mwaVuRm0j2WIgT3CULe7Ui7TnDUFFLKQGINtO0Y5dATSd1focBc6FGEUA2lmRrqJUXkIf
0/9oXRGm8e4TQBSN6l1qDO8gEw79DJXVccZDlfkcNkx50DgCr4oJhmsa9oMXTSlbnFGPXQ2tKc4/
9pld/NJm46brnCsLsJEW6xfT8ZkeCpZRxsAXe1JckV11Qk1yIcijxVmP5CpPrjonRuCQDteBojEP
2KjHYIECysbqKSJpgcpOCFtX2iUfhkv14qEzqgQjBYAk7BUKm/H+rpzNkgo1vhLTYHMZNvl9k6Lx
mjms3nbGQn/qNYhzDQqkFmwgWeSrqiXnO2r0cOcMyc4Eu4eXZGMnIE2KCSpi1hqeZpAIEeWZic0w
79aO84EUAb7IJ2ltR6yJDnrbGGafyjFpMLcZY4dQ3z5fVb2CKji09xIuW5Ximp8cfD/5mHi6aeKI
c/ZNDKYVFyoe0UAcC0G4yqTah5Y/28QTutK+7OHuzetQ9ZCVZiznNsJ96cOOJK/BrRF2dnz3ZZU1
m8ywvlKrOvo9EAFjTGNP5MqtWpbzruZ4QCTV3RRUT0kZnuOFQU8c0HVr5c9iujew1G/stD0Q+5qv
1QK0zrxOzPgT+7tEMBYChCoxgCRFu7UlbkGl605E4DXo0oxt4ffpVao7bgdvHaAWaRcGGC0SQt0i
PQcOWBqCx+mFGjGi0Xl+L7gAwMbthCkvQKHHCXA4MjWuNXvmZyemdE0LPlMukXLnWunC/n1sI8L/
6E9A0aZNh5qt30/DMG0sEV/Ir39qbc1epRNQiqG/VZNyvmQHkyqYU8OTDqygPKAuZr0B+dtr66LS
rb02t9MKIzvb5d72SqavWUCMKND/gS89K1WhHPqJXTw675ZUerxwaUXIOikaR73KPmMMbBte4R5D
xzZIhitFVg+EsIHvudNlQZs5PlkCUQt+6D1zHn8QUjzt85Naq9ZBw3iC9PnCUfvWt6yZLGlU7kJq
d7qC9d0XQef1S+0haqrxNs/FeGvMrlL0AKb6PN06Ap9OZUv0lwV4+zYdk7VVxK4TMK8glq83UWaW
SFCbkgMwcjNYfPmuJGrlMhYdPInAJ5cE/4uuHIZyUBD5maZH9ItHlwTI2bAUFeaGSIpk9OxZx5Q5
lWKdxyQUITHbKaH1FgxqsYlHzllI5sdtbfqxS+g1pUuW6avOYH3rdJNsezbHVT8SrNHpHzV8Al4l
PkNbq0+Z2ja7sMtOg59lGBqjHldRcoumBlnsYDON42+s54NFYYGTrxDXSMLu0+K5cEL/JstAj6Le
Gg5zNqJn988UblXP1MnbBoO/HUYbgqPorVsUJVcqDqpd06ZbzO0nCObkj0fkHOTWsCPqQbjMKI5r
UeRYz3W/oVCDoW1gK1xO2pM5Mv+NLEA4zzjORGRn+NS42yXouRyRnUZEVYDmUDJeGZ7mgNfvg7Ki
mOzQC1WM+jNXLd/L2npT68pVplXbaRxBGJk49hCHTnZse/cm+YUAroCYjHVBsKGoA4bPl1Gb8OUW
O5oOJ0lnSVlNSA4Vo6zXgc6OPc2VV6HCZ53QTocljO2sgWvkzHgQGFv3ItgNBak8aQho3JwPRImg
7tbgVWV44SMcE2UHeisrdKqsVfkQCivf1hVaUL/M7iwlFqwy/mtNMXywhX0QkeWShvzCiJxXOswa
cHkip0ZWR1tV6XdhJB/qbEBurSI/ps5zTybRkZMMs2lLpaxh4135ULiaUnVcw1Jq4G4DGQ4pj5jJ
nm0shWLwNPhHc7zkkDf0tcIB1+nBCpAvY67aHI992NHOCJXhDoezl8nkFPXYPuae7RXHNZYTHT5v
Aq8mbGlI6/NJKxOKfalluMZQXeforHt7WXvtRiVgGg2mqaXnpP6RaUIS5aJCCudXmDSK9UhGG6o3
wQAd3J/LN/3DUPk60njYz05+GIm54HZ1pl+lgvEdo8oMa/Ml1Of6oAXJay9KGIcFaBWL2kzIoWfP
VhW5TV61+27ETAoABjFa013FQ9ztwqCCBxf2gG0rBGolOsbKz7atwb4zL6KDFWV08sqXysHIUKgW
uLpDV6r+Os+pCqQZTHKiLrHnI6RkwytqwHRtwMY0a9n5js2euaFdjYZ1n42K1wb9W5RmyZrGAXZZ
nRSBXGD370T+JVABMoD1m4yTkEexDJN65nxU7QjlLjRbekMqjPrS3kAngKd122v185iIR9s8mJBx
mh67A9XHeHqZM21T5BslPJW26zvv4Qygf7zNMKevekVIL6jg21jDohYVD1praBjXjQ8gJZsMowuH
+tXIaOkGkJgw0F7q8sbWr/HOrIzqIElZAIbCQgDGBEnm2DgnEqm+ZHEsfKTF03gilnNyDZijLpEi
u6bH3dizZ1zbinNGSXzXpibZOcrCbytzrxDU9VjN8266gU9IUQulKbJgRNS8ZFdtX4UOsJFcdDaV
Pp7tIQwOTBVn+IxQzJtDXt8hkWZ2fB7Tm6hmEpVvm7qh2Knf1vVdU90iTgrnK7seOKSQe6HgMl2Z
ktWTNFMqprFeuMTZr0IOp1VrG+dkEnsjwSWh88y8EDd33IP3HrRwXWHkIJHN2ZiKDwwub42Nw/5m
NddAEJZtNRij1Gx2+IBPCl5fk9iHOafmmxc+S/KOvCE2/SVLW15SqIbbsZFFX3pCrp1yhL9S3bSh
VCmVMC5KRdxX0r8TlXE9zsmPdiJWolf4Y+02sUegqGsdqW0AKoQwLZDWOPOtIVprnYUzJqFWnVk7
/I5bG/1nU8iNwMpRamsHD0AWfA79dUggRhd/SuJYs/mlzG/APMHxRXdPyrzczZhJUmrZZyu7GTBY
SHD/FycrVqRMfFWUpQqgm2N4ns3rFMtS3zzVNEZadq132jjguVEg0n/prWOTtqf9EMONvpiRbOC2
/mPLydGMANOC/ZdnrKZvVMlxz5u2p0+kJ1Sz/WDECcjuEW6xCMV51hkHOYby636K3weL6jTICGMn
RtDtRI2/JGMI5Q9GErbQGyAmNyOlslUoCTwsz4lJhsysWw+AAieaqiH9iyh4CcLXsL/q1dOQvqbV
Z95MFFfSdc7S5Xc+WILRwXY7A7SRVniPsuNQz7G1sat9I+56QkS7MLuzs17ZhbUGOocUFBHkOwVy
ONtQLAscblfEfuI0gCCPoQHASBMqE2JR9YVxA0bD8wPmauqbO1tP0l0ZlmeRjECnsevrMi3dsjog
0E6Y2RMMSLJ/pnGHt+B2nPBBaLnu6e20R5RTeIlpHS2xNwPSSyZsWOMn0XSuE8e7Juf9EwO81Pdz
BsH4HvAAKgY/cpVVFoFjQPRVV1T9xk99+Jz11FXkdoBxCNhrOyDBDjh3Z0iGe1aLlnSdKP9QKuap
6sWMTtqyrHE40ptbVfua+mOlbGf7JfG/1OwKqxlwl2HG/ICPZGSjyduK85tmxsV2GJLPMIFgYrxP
zD059bo6fuEE1FAE8z/bmnoBJZIEc9ww3usEjBH0ep4nQOsN7iCsP1gVoDx1K9w+/q4PHfa7Fh2z
fRAf6Gm6dn1pEEEq7VqDBIpVWgFAC/MlyVJB3pJCSXnbmJeIi7dsf3v/JggWACOpGk2qsxNuoJQN
6VsQAmfAbUvoHD9ALYzbzJQPgvrAmi0tHSRMKnoOdIzYNqXg5KOM1WHUr6naHTK8bMAoCZOZVw1v
f6bbro4vCjB6TXsRjcVeWg3ogpkcVyN/O5sG2bYPdfMhp1NiQT6/7RfY0GdFlRa3L4dMPmGYoLCD
OS8/DLRWoZYHS7MEarHdkGGMDyp3N1l6aXk3Erd4ESU3of8R4MwbLLlSnHlFrdzr+G5t/tJpOwz2
cVLudGpkveKlnGIqsW9MGOrp1yAvc3xrcYbv8OGHoCUc/Z0F9cMCARmNjHEyApQxJFCE83ur3Ogz
psV87u/aHJpBp+uMpir5mIJDHhMlSAjN4pcCzIRz01CPyJphKzgg2Rb0WIlTxifHRuA3CPnnsWg8
H3O04K1E47ABf6mVHryerZxGHlfhaej8PlF63Cqps9LUd9PPt2PdX5NUvI/YJ0kcgVolNsj22bWJ
VZN/6IDZoq7bx4mzmggAL0jaiWdtMQ3pW2Bl5VJjmw2OQ7PJFN3ZwIIbTpsOr2hltW1yRV05xTqV
DzQo06w9JN08b0ZhfJpE/mLuZsItHei8eP3Amc4h54IcRr5q08MaU6KL2ek4Vg9HEKZ5Oe4Me491
gtSU2aG8COaLxGgsVjX2RpS8brd4dAOZ/oAnQaWc6vtoHKEcrIxafSpEfa0reBii9rYOm3Rlr8za
uLWbEoBwqCElVUfhyYMTtzd9UWOGaTiOaGbi9Z1NQU/Pt2WmEvGhlNR11BsStPr9OMPhGOx4JrAi
xhw1l/uGGL6tWS8OMOuG5Oxbv0qP1knIc9A8GDUeVnkXjNiByAUw4keDzURDsGqNclbB2W+LVaFT
k4EggwloN8DCrUABHCibTkO/rSPimtBQf1UP7TW8/bcOCBCd0l1g9Bu9s4FbRNuAyVKA+D3ChbCq
cTp1qg1cVH0oZAXBQ2mhBvoauRIM/5iIURDudwEowUrJOZ8oRCvbObkxgpYl/n5IxbM+bnxj3ZSo
OAHTr7A0MJvG/U418U1E1DKEgEQt8lt6NTQUE2h+Y0kKi22xD6iZpJmjzNXcEo3T45asa0eHC05a
IK01Qjf4faNUvUT+uyOupQWbx3S2QDD2Q6burdLYTvMsvToxb7TI+lG34rqwmcQjLKwxBGS9Hfqd
rg+HNk9p8WGva6dUeipNbq0yb30jevJNytSjTclErqfUpGqEooKzzULbDgj+mcm0ATBcZTrHmHwz
Rz+gsEOTA2aGLsRVNJ2ywsiOFUk1kKtkkYEE24aFiyPgKh9PGPjcgiOikaNBMT5C2XGy5dgOkOXc
qD1s+IqEdV8j2gR+8FoQr+r2D0O5vhMkqmX4ooAVu13K5DdQH+oSmsNSuc0Tde9EJg2QSxOnvAkH
3ybNwXiDMoZAEIWeipVPpMT32TEELFmzsjopB0LETesxNQ6o3Xf4ezf4rdZqLVjMoNoy2npS9vgG
ieqIwDVkaz9u9zPb72BIqDOe0CB49NY2cwISxDFW0URKJnJvfnFPZAOcFu06ddhXT0qqojzAe+mr
PP0eZp2LVAOjo3Y993tDBQvYDUdD1tsiw/GadW41fY1OeKzDxzz6wXkykOG2rLr1TRe+2CqZDgJn
k8p/L8t9GvWHjpax2f4ILbBfrH8dXaGspefCciyGiTShJ9wY9HzyYVebHlY6IgAQQgz3CY6zbKva
Z+iapbaJ+otdbzOm3/7adEBlYKxZz8m7YZwKCjdgwehd+TQd6bYM0TV+vkB7CIxdmxz5N9NEEEr4
maTPefyR8G+Nuzz2HrXoSCFELCFc7sS5WKSvrQ86Q+TQf2ADmetJuU7mJ6e7zcvjzP7LBmxMdFWV
3BqNW4RHkOx9YNFaqumWt6QW+LQulPvBpG3bv6VAzSmI8INuHeM4b/F4DVfDp5J/xeLlP7g7j+W4
2TRL38pErwcd8GbRs4BJpCWTTPoNgqRIeO9x9fNAXTUlsTVidMxuImpVvyQkgA+fed9znpPUP9Ti
WhOOSnKRkguA7nSg8rsn90GqfiTtIcP1Vwo3ug63r89QzIABtaWWlKeO+drJKvL2BkM+sTXPB22r
shfXyCrMRE9sNdZ1FHpkhFQSxQeV/V5A4AO/k2/ICG4MChJ8QkOfxt5iGptBCoCuTQZncQKtYvg1
ngCi3FA26F8K6Vorzzk25cbyqgcxMj+koQPYKDfPVhsQb6xgvSqQkKkF7WUAUCtiFIZ+BkJhLiE1
0hCYGLtJj1EKf9oE/SDEPF67jHzseS2DT4HXpuW1Y7DNHiZqKeZzaz0o8wnmnR1kLBLa/EmD5E6h
nIYAnr9RZyO5W9sYWcUmHcXrXnooGtr/MZIspwA0vwRJvy+UbYxZvE1oQNC31vjcXSnRb2D/7/QJ
kmsGNWJ5Qum4abCFrsGwOco7YfDZL2ZQCLQFL1tQ025E1Z/oh3lFoQyWtzbie6xtHGur6HnuiNfR
GphtlZtCcoh4JiX1KbiZew5gV7GI40iwx4CmLxtYNaLArPdOxGctK1djGLhpyruk7jo8V0r6NvNR
TZgxssLwsxCiOcVkjebybEFRijPPaCd7Yp8jCLIT6hwv2ArN5aug8qSsj7G8XyI2BLZsypuOwvKE
VRC0fCoduvEHZk/BfCblVoqetebSC7fteFe3L1Z2KsaPYTjL/XUVPGfZXZ1dycmPdL5Z9JM2k8PV
XgzjBr6M3XITCa9bsLsa4t2EUXOX1aQJ/4hWJ+T4gPbBieKKA9lsWx3wCwILOuF53YjmBiEyVARd
a6Zvshzj7JCuQb3D0yA+Anat2w9tOlcARUdsk+xB7FQHkA3cdyYXUb8gOlnoro7LLpGbt2p5LIVL
0+0U/TPIH9P4yazTj1DeKu0JJaVAZo6GI3MaPzuEhCFNr8zclGl6nnL1QrBDbajlOVZWlYxuIjhE
vdnR8aObv4jkSlbpbpyp+3kYGHyejdaK7/2o7PMBJPKs4hg25ugptcgGYuMQWpab0UKLcxJ+pCdp
BBuQdiN289mbMPRNNdS3gFnOQkSGLXc06m4LO4nzhQ7tavaN4j7NqW3lN2oI9Pwt7lDvdTpVfIo9
zzTi9IjYEZIu3IYSqlPOT2JwSpadULyPsJli00vV1k1muIG1TuRBeJxTmIb96OTU2If2sH5oHNTt
gK1rVWHVrT6h/kGzIGsWLrlCsdBkahs+S+o5xBhq2jZPtyJtDrXOwHKMFwScdPerc+6KaBFIgxnD
nGi1j8Y0NzoCVhUxa6cS7kmkpdZgKeVZQO+D3PRYLoptCffNcgCIdy8t5Y3eACG26BACJsjEV4NB
qqmGbWMf3ou5JrswRDeAVO+iySAlkYLInFZwm2yxf860U5k86PjEh/xurirS6mRa1GbFzl84q7Ck
mkYc/Ha50qamZfJOhWNYEwMp1uyUCSEnhZm+cJ6cw4aKayP5CqFHDzTdDi2v2Mko/mRX1DeqmPaN
dNup8A8Iu7CEOd3JifwqSvNpLrOnMPFwj2fS3ZTeBInf1qLTJrd9cqzzW63YIoV1UYDG2b2oHNG1
Vei4rK1FKA7hJGEEt+Nsppx+9NkOy2et+qGrD3OP46xmsJIQC63LugvYDXEMDZSLXide3Lptfs2E
0kaYjNfwPPoYe/KcscVneemNYXwddbfVyKi4GfsXqyB/7RW/dsaxtLwp6U0+thWBbh+6+JToJ5PE
huzdSJ8SA2LtnYgoahKAtDC3EWWKVEHsb7LkusW5ot1orOQsjwhIAGkDm74X1bthehi1Syk/STq6
B45S0UdYHmvhdoo3HBHtmJPuCI1lmA+jZL5Cj/KkNVbpbdbPBqw+Hdd8f51Wp1HYLZlm2yZaK6EU
GdEXmdaidiyV50z5DLLHqr/SjaMpeL3sFzzHkVWFXB/pYCobciFtvX7Rk0/0O+c6v1Y4LoThfu6h
9FdgJ0iYFF5GCe11/JEKW33i7cxkvGDZZgWtpQe4NMVGtH60GpZJDCvztuEX5K+hersGJFgX2bwP
goeSuOQ8gZ8S0h43z0F8P4e3K/dkrk6xejboaxhoKKP8vogxotTXevzQUuwYrDuVB4egKgoGXyLI
2wuBGS1BSPMChLH5bEy3dBYwdvtmCLfBkcrdgkp7iZG+Gy/Derqhzj3vLKq2JhvmRn4rlsdIIwEs
vDPLEYxf0+5TDL38c+wml5TWtvQjqUjm4YxZky8nDm+EpBfKBN9nXDZm9WIliInUx5SCZYg5ei4u
GgtKNoROWnGmIDClo+xNR6SiHgZ/ZnZyenIq362pPFNTPKbyiARbPVML65RzhFufefetbphpChGZ
Bd74ZyF6trIccKWVPmWk1Di5ESW404uTZYWaH6fwDoZAvwZAtzBhDWi/9Sim84kUj5QjnSu2eo0m
97NFT9Vq8FQBofQNm60S+A46hxC/Nkv9KQA9uvZ4ONGUcI40Kt0oNAyG7Xi75C8hh9RSUViw2QKc
hvaUy9fKckmMHxUB1fFpvCKzzNYr6SG3+tE1Y/iZ89O4hgfKY/MDMuFRLlpxs0Cdt8t82FBuFw6D
rKAFQxalW7twbbbFI5VyWZw2OZqcjSIQLSLA0XPEcMm2XXCpTOkT/UO1J6hYkpCgFJV6gilJ2Ieu
EFMdjq7aYvxXB+UU5U8xW4lwniU3I/bMHxZEA4PyJsNODGKZzicCMKcyR+YZi6xXshQdM7F2lCgU
ABfWs96ab3ixAQ90jyo9UxH8jl1rg18mDLxSmh6sWXDmSmRviOvEBpN8wGYrz0GAtrB5VPOAXLnh
VHYq0kYZZlIc0/Acp2XYTi2deMCQfPcLu+cF4Sk4eCF09LL3ZikQr2d9OIb6WJ7gklCfB8GjUV6g
vCwYTI1SAVBl6W5r2dp3A6OrjVTa4lp5qwajvjVKUlp0M32Ke0KIGjJKt1Z32xGC4PdUIB05ES61
ITjAC0fityrTQ0LlRFPI8pFPmlfPCOT6YbqWlLzzAvHJSgdiXgToujLRg07TKM+pnJi7vOeAqSot
LacEcXQE/N8IoNfB4PJhPDLelP3SIsrsZeyX5ApGKFIRBHsq57IDrfwBdvJrPhrVdqjy2CPDjDMl
eh88laaLdTlFt0HmWyC1oFDA1oQBsTNk2+6RcXSbShoUX+0muJkRhK8pFD/AoppOn48dYNsZi0lQ
P0/BVTMnzxUlLZIIbw1KjyBw0KKPowU9gI1CRDEThIbklCS6aTRkaKHXI3kDC25OrMa8IGljTP3r
IvIHSyoLUBtBpVgwn9jEk4ZdrrWqCDz4wMkVuFMlTJxEQCos+sDakMfPjAL2ZAacwDqbXYWkUH/p
zUeT588ty212EyL+cLpROYaaF6vNTZFGj3r0nnUpeS8xykghvwMKyUSo78MK1kPgEovDTkimaiWL
AifSeO1sLeJ9jtYWUJA5HsXoypoKKN5zuaE91x4sc6KKFL4OiKLsWJ0JItbnWwJp/SnQbuCPR+7k
6ep0Uq3oIbkd+mq6jab72GwJ/pwt9KwNmQdaJTduyYdGITM6WuW48temh05Gd2sStomYFJI63Jc1
P5DVk+SmqKKAJIoMyFKJXpfiR5sxV4wdoz42KQmCXLVzWLCtwB+LqS2EwE4dIyfXrynu6oLcbT3l
dpt42XSqHGxh1lGSlJ4LmpHeVCamDxxLgnqNE2IUhoeCItsqJdRI/amvlpjtvUgHxZpijgkNVWMT
AnRbtOouhl+szY0/r6xYrRYfw0lCh6NbmzjJMObLFGvNoSMLIJDO2Ic+ggSuDvaRYxhb0WYYpR+k
5aCPyoEKBZGQICqk17zM4YFF4yyY5Q0ZGXzcFfVXKsKbNqaYyYqYlBkfvhK+pVrIlxIZDwubYmWY
YOch1aKy1GVo3xTA87H4Voq9L61gb0IW2Luw/RnQbFdil2wC8GWGaE271qAJaRTmpiAoj7Wu7fwW
kXYZcwAUR1Z1uvxliIxLQXPQdz/EfgrcalpzRBdO9R1qOpolPM+lgt9NGpmSa4cxQf9WSudWJ2ko
NoXSLUVxr/00PZSR5OSzuVLfyXjQ6heQHnuzSIkK0aZt35ULQvPy2MPFsWXQ4ew91t4SoykNEVRF
FqqAQj8Jejcc0vRlJjBl3/T14tSJwQGih/JjiDcw3Y+ZQM9YHkGAqCliT3xkVF0br5j6D2UwwN+R
ySzpCsVv0vQYjj0iuLg9r7HSMTLIuddRNBTZKSsa69DG1XZKR1+caAQriN8PCtaUaUp2cwraycLH
xNseLpY+CMBNc/FYLiupRnT6kSh3PCgeGGEoREtKJob1mSELHWLpg88QvBREHbCFwqEKEdd0lj+o
GK5QB4MDIq4BuqCXZeFDQQ1Sj8TZEReZZ0/tUOuTdzOsdMogrCjEutiZlhPryPgNUmKHYYDkCEFr
f4xnVzDb94xx76tLj71CD6Ptol0QLmeuBUOLUCdah1buIO5+MSDg+KxIEOLMgoYmBHOlq1yWXYVe
yeDVJjLUVtKexdkaHQoSoqeSpIoW2gpuFKTgY0PCcdAo9tjyO+TJuo91PA0yh/uKs2gOZtsLwoKC
Oh8dY+/eIrrETYtaYK/WzF6lG+jcLIBXJrA/8Af5s9RGL2Ka/1iCsd22zY1ZFFfNmHcO/eTcyVpl
V0flXZMbJScL+IlWlGt0OJEqTNJnMV+3YqHjB0SAYUgY74JoxirYdKo9SjmpHGRv0BtLSCyrdHcU
LLTgXXlN+xywb8+x03gR1kCQWaWDRYLHnWDKJzRGiv2cWpDGIIP41qSRb5HUt/OUcz7sfSsKU8Az
44UBB6ALdjMZGSlV+5CuE+/Na4XkOug5gbc8MAhUgoUwEmtE3wQ8H45B8J8knyNyFt+z3m+7VlZO
CQkoNEFkaD4NS0HRboVuLjmYDfuqUmnutnLldK3xMo8VsC1k8k6tvg8J8bWoLScnbUkpSF+DeUr3
5hI+Kxmmbg3RYVykW/ZiCGSW4qHKUAwXE0KOmdhXUZ+eRtpN2CTz97Cjgp3GxQjA+7UzpIyFig2G
SCPWy3F1he0uMUEq9UODmBK5u93K4etW1NRnxZig7RvJNcoUFK4DXF+sKxvUW2wj1QREYtH5jGaX
lFpS7VBi0PJbig3hCyPbUHZAVm5hdk0QImk4cli0UUfnRAQtGA+aKqWf3VJ3Bnn9SvV3pyVRsG2y
+CAMBcYOHd+DMiN4RkBEW+6e80V7M42piDgLs4gqwAITy+BiUbhD/Lq4aC5DBz+MrY7ZhZ2cebJS
ciwTKneztOdw+gwOj4KVxprCNNLvddKkPVwC4vCZqWXsFKJ4o1uoRHDvPaOCdIH+JRclt3Zi2tzG
TYMGzKgf20XPqFiZO7WpWPtRKKggK7shVu/Y5rpo0n3JIKUD/VviAbA6EQagbHg+JykkfrJbNzWq
yRkkoAxnRyaltrHOP+JhfrWscocyCLemUX9aJQFUZeTHrWDwOGBsJkpK0AzN7QAbLc1i5vMPlA6X
ZgxekYmfSM5ufcyRWHXm5SGegtmvpPg5EiUEJDnWhxyDiyHIXmRowUYOKDjEJFUbVQ0DvSL6fGne
xjJ+4PyX+bkVQQpVhOtF9utifJb15aBW+WM/18dpbdVNUbGdFe0HUkIsrJXfGBICT3EU/Ezn1BMQ
KQFHRXswt2D7VL6L5kos8GTI+UM2S+GmRKbFsJL2kgzsHzETBMeu842c3jin3UnN6ZwOrbQ1say4
U9z544zMv9S095liDr14IIzFQg9Oi3tPZc1t5+CtRjXhL431BOOdcraVZw9BsQvaKdn0McVwkqwf
rYHNQKzopDURqjgiVnEU00JDmeDyEVaovPJqtTFek7J+keK3SWW+jVL6f0u9V7Ic/EfEXxxiw16s
SbjSE/pQQ3vf4fW2xzIvNkam+xi5+VbNNHZzDspdSNdFTJdbFTUfcykaqAg3SCs9dM1WKVo/j1al
hcy5WW8ex1guvJ6aYIrpecNnnOjRzgBrzxTBMaiAYJRg+w4rxFCxBnKMYJvcqzs/UURyueq+3EZy
5+t65fW1TMBQQPg3fMwqToxDL0UbrUrlnfYqz4aIUYG5dJzi19lAm1ALE2JLYiK6BaV9AP6ev4U+
JrMKLx1WD+UaVZRqeOAnGpuFh6NApsuCGJzYzprYHNLMquseKaFpRdExp6hQZ1F8SKQGsZKQkSOR
2JUIdrXM68KrquAjXuLZEzGEETCcEOfO4Vwck8wNUGXZA9HQTE1Ayqwgu14qFn0dmCUFIk4ixuAk
MiGRZqujdiuQJxcR/gThVArRcJAy+uCw3Lw0Ri6J02NhfWLbh+uQgmWxl8PsXSaP2IYLODgc93dB
QSvOWAgFgPqrDxJ1qDB8FpVOck1+rdvpcbjNtIkzxjJzBBYtdj0cNNStoEkMowK1gmUw3xMJgpgq
vm3EaDuwY+DMTr+q7PXXWekfsPoclPFOaeTkaGq0HhsV/6ue5NjkNyYhV4i5G2KBVWnfWmrkGn2S
M1WYA7DKaBVx54/i2txC/ZdTSYfJFCCc0RShOfI2ucsmKzxsFjhHun4XLPEA9Q2SHF4sJic1vJSx
BLaNRS7OBuu6obs712JFSkvLHmwsDRfbR3BAP/u50Ev66SW36ukaSr92nalV5wg4UTwUvKMbBSkJ
DmWXHJpwW8qRT4qQfNOdwryXrgi8yhatvBqNztUG+U4oFe2QTP06BfZohGM5xl9E1qql2V0m56dG
qe7qGJRiMcq134WkeQI21e76RvasdM9rftQWFqbQxA4hK41tRquyLCpPP//sz18aoHE8yBHWBvQe
WhTzZeBhsMM+LXfSZFExZQ1wcdE4Uj8hr44QEXfjSW4xidbTNO4GK7yNGHtHc+r9vDWEndAtqAPB
FqgTOhOpn8WDFUEX7TvaFIzkldBgoHZ26iVK9lVoMiFF7a6R5h+E7lh7YeTkpBqF1xR4JYSCcOKf
CIcpYjEh7+ZRXxvlMcVhz+qpb+Up9VtsimzKweQf87B2e8o3EysxXtTiVIZ3/C3Vj/BAscdJlkuT
F6enFN/61RAlBXIVOkVdFxNeW4ncdji8DDR78YomNwB5b/M+nnxEmGgUDJ1T38JWps0D9YjdBSgm
goRynky3xAXmJrTB3DTqz1In3Vu6em8kULSF6aBMk36ag6jypjFpvFYCYSyrbbGZBojESHplpxqe
JD4c4rQbbdOOyftkmse+ViJiXJYXgfPXAbP0Tsxp/JWYvfMk1W7iHKJu3aFHa7rYr4yu2qcBDSYi
1q8MjcpIqdJPD8VwZ1HV3NUFxdewJtq6rtSrYFqA/PYQtuh3CpxJPOI3cupHoDAKFdE2f/xUZKZr
dS1Y3GYJn0T6QpKSgH9kDqpk6VgW3LbeaMUuJ9xBAJi9KXoJqLJKAK2M3+YAvBTDXmn5hUhnR0K3
XaLa6zH8YikohE00ownL6HfMAaILHp51nvPmFb54M1r5ndaIvA82PJ3aLrtm0fhS285lPVKupK7b
arGo7wUtXi1MoBvBhiGesAw2QBng34iCX47eHAEkpEvUQK3bmFnecKAMiRfhyFd2ysdSDzCYi7Ek
8pt7n7XidujgtNZTjz6dJG1vtqbqGer64sYZysKa6bMd+hIPK75APl+OfppXWIS0desD7df/NmsV
/Kl4ePmJeQDRXu6EJNy3CytMogbhbd+kPq6beFcrCc7nFj2MUffVLhEpiYro5DVm31JqKWVK2vvP
f3hao2JKvZz8UiKBvINqgQTVmv24YJHsxuw91dlKzglLZF7hCcmXsUExwhcRq0HuKspEbrEx2YSx
lIgIbavmPN4Li34s48Ad4lRxSYlC3KHOhl3pJPRqlbQvtTI5qSsxBfUptpk5ZSrRYJOGU+BR67gd
EvbNdfwKzSS91UDhChPHzTDoCAIjmvdcGOaRpRwboNrcWiUC4J9UkyCgmYR6fds0zMdml2+mFddC
Sinjm3y0RvTmqawdSU7KLcHqR5F12NGUejjkFqIrlCUAR0JtK2FZTHKkOEKf8H/H03wM9HGzgCDX
F3j0Ok3OtRcqrv6B2SuaQbpSqY+WoUxnABI9DnP1irKyJ2W6ccM43odrFW8ecF1MicZvqpMfS2oQ
wLKOrsVqqdBTeEYZkfc7I7Ne6RSe80SMr0KJLCoxQ7FQqXQX1j9OZA5eyUj2fggMukPfl/5cwhjW
JutWGynoGPFDmegMEKImaWEQcQYg9my0mnxUUZSFBWp5YcSVBCRV22djfYgTHGL4VFpHtRghQSsg
h0gikWPRdB0rCK87ExqqWc93yty+lWnBCTB4JgrzH4yM/xZ/6a7M+d9X8NKv3KX/dfr/LSoYKMi/
/QXidHpt2ug1y/7Hrs1eqeT9Ghr8869+4Br+j3+TDPnfJUOUgKAZqiohkPm3fwRoSLr47yBHLKT/
FhwURHW/0ZwM2VijhvHZmrCe/g/NSf13DMjmr3/vv5OfIalfCGmiYVD0BdRJtQd0FKkcv+NP6pCI
pboUwwu1naOORis9rIg29hKW7i8kOfSu4FBvcCt6OcfyI3lWc1cqn9FXeHnoIHvOHbypNhKKodiq
4VZPzmp6FrVHARkf0lcOtT1xFPQi7Th9yBpyN+SNjN5QcMZ5T43Yo92nITsMlz2CZlR05Fm56JfL
U+5gyOzGDab91BcCBJvHOLzgw9LMG6nc66OtY1bp533CxjEAPWB4hrLlv+Qz/9SuoMnN/MOxYaCR
68wf8mvrp7pDjuBEiekE+AL5KDgRKMDDBrVFCRffBvtvU/2x69RBEgolWMT8cpnJ7YggACepL0Gq
nI9NkHhrmac0e2drKZdx/NCG56lvdrG510i1pSriLPpjrWOvGFGPUBI7TSO+mS3BZds1Ez4YH8g6
IpYCxBG6PzG5zqpj2191485I3UJ8Ql/o5+LbRAdhsX8Zq+f/BAL9yquSviDc/vO9Q8kir1rkXLkO
vl/BcYnR52RZSeFl2PDrYP7SVw598gd26jZCi7375noK/96/uETmf7neFyhSpPRzXOZcb3SkDahK
d3lDMY0yllOyRzbXd2BMZb2Bv13wC8cRLKaJmI0LZjso7EgED5J1Q9DZtKWb1eYZzHjMeNOJmMXY
vpPwUiGLwcE40L6xB4c+m3gl6RvwR+H71AjgHY7rxmomaJgz8HhTWQ+G6n73s6XfYVj/fE4arjjd
wANgrc/x/fWWrkbLZPI/oY0MptjJ4aUbD8smaV0z3SIJrv102ne0yr0Co4jpq5uaAApXKDdEW/79
VSnrJ/9fn9y/fsIXIlJPbK3RWjy5aZPRLaPZ40wDcVweumn6sHV6QEEUekh8eYsttl86tET8bkSH
Zj4aS8o2oTeqcDpT6zpt6LWQoKrE23RDYBULGrl9CPvY+qBVapfbUvX/fgPfPsMvY9taLC1tZoIk
1ZvyATnXHS1u+nS2hWTBFml1OctD48Qupx3Cgb+5+HdP78tAt0QGi4rI5gICyAW1uZE/UI4GbvYW
bPNjtM03lquQpHWk10kb4xv2mGR+N4C+jPtUGIRWUhhA8BSMxgX0kVTXi6sFO2m+zLJP5xc9ol2q
1P78OjyIEhQZNH7bXHNx9xiQzk0bxM8Se6UvDlsIc7F8mNTXytwTlqi9hgRtkBJAT6O+i3bUQaqd
6qxwFySlsTc/NNc8bPeMIBoEinUrUwuzF/uuC1zxAS3BQtsycYJdC4TetMUTng3MAALeDEIONstj
RpedYgNz88agEkvCwODxZ8LH7l3Cn2M3O2bwzUxHmjAJW++3NFjDm+Q9Rgx36RIYosalRVDiGOfo
Q9ExhNjiG5v4A7gDN3lC7yIgBqqxKzqTXbydFQbhO008xF2kE1nX843xg5sKfNnjkLtHh/3OXm+E
5sJof5eTO+htY+1zfNCei/sSEAfFw+vAmzbSJio2ku5rxB+YyAqIpDsxxBcJ7+IhRFrgc4JMd7Hx
ltenxcFwGe8z7abWd31wk+RnGW4igi/pKZ3OCcYWiODqW2Q8tvMDqPX4gLyXw4VtRB+LftbH86I9
GvPTN8P3j/sBOFX/nH9Wvtwv808OIs+cRWX9+PV9RUvzKfZIhzyq75M37/DUx5vvx+w3E86XPUhW
9TExFwzZpvNpScgDAHo66zq1OOKjjzFLORM4NQ+S/xSWZlbYpNp8x8nV//7l6OIXlHg0BzRwJL5c
1Y9lH2WZugchxkiM6w39HyBTnjz5WneuDsKtxNxxUHfSDUSvPSqS5t5yaWY+ZbvSE87aB+I2qv8Y
JYt3ABuBYRtnHTaaF90unnhsj6biKbfdneLqWD/gKSP0PaH2nV3aJNfyFjnineiWbngxb1EjU4hQ
dkQ5/f1ly3+fq3TxC6s2a1KxNIkEvizXxJrIe+p6fb4dyl2pP643uG3ANHmCz/6LXB9XX9wF7jNq
9DtOr9eIXZeX5pUqtQ3o4Pbvv+0rtfgfG4Z/DkRd/EKFhKaQtnLOb5NvWk+4ru5yvKbMGytmjt6M
jXbskrx8Owh+5yd+XX8Bev4+/pW2C9Sc6IyL/tJ7KV8bnFO+/cHTSN4oWNIYnLUr95DMDiwp1CCX
OzA+SOsfI5zibmt6IAEqdUPfn6k+dhLkE9tZvmY/iWdoDvbsfsF82Ykv3sRA0eR9/Ip4birwQjmW
tE3d0KXeQP3zQdb91O23RBiFT8y71hZhFuYwpJzohzcdql8Nx4dDnfvQf7c/XO/z/74J0MUvm4C8
SUjDXj+Gzq1xYG1rX3A0b53CFIcaGBPe39/3zw3n1wvK5E9gKyQ2ULe+rFvJAOPCROB0SXa9JzvG
ptrJ28IxHUonLDDQO69o123IFXAMDiRrN98ODoIbfLOA/3H78+sP+TIDxvmUl8V65ybMJLs4p9SU
HWOh7+EotymRHZBrrsXnbn+ecUhZdrqrZbfZZy/hRr6KA686Gk/Cc+Vnjip6tIy2gms8p5fkHmzF
t4EZX+iVP7+SX3/sl6mzVFq1U022OvUnIdi0eeUaoL6+2ppBBrCfl5bt4vD9qvckLX0HG/3TIeJf
Vze+zpi5UenNvL6z4tjsxlOwU222gYxR5mhX//ZqfxqTWEMtXdIkMOZfp6ukRdmlVSZvpj0Ggodl
Ed+PKXyakx91Z5FMXu0qE49LROS2F6G2XbyiPRnIfR06ASFNROgatnGvE6MQ5A6Mg3mDtBAkBKrI
bag56V3duEp5gKedSbBLNmvkQn1UtA3yZs7Beug21RYVNIfXDvtvtZ05rZYue6jhsxbs4c3AKkAH
xwFjStqVhOZ1Tx9eS+3JyRZsZ3aDOWkJHCRCga/SugZb5SGDX5jWyB2aj6tO1l3Pn6tr5Sju8Idb
nMxwNdjvvUsnlIajVvjI9ycUd95wogNYoKc3evDiJYE9y60C7mGy8cAMKhSJCloAhWFbV7b68iYA
QAr33XjXd1dBdCeK33zG0p/ekQn0VlJEyh3GzyXnl/2DEMZqLLXBuv0dvfqq3Je+6cZHyUGVirLZ
/Xai+tMa9ssFlS+rNrjoNCQinHVicMfPxSWq6lI9UkIoSpcw7cej4Zdud3+jQxii2558c8PyNzes
fFlDpaHvlGL8ecN8fvXkIoMhGY20wVXUdwekg53wfJ284o+TXbaNhiu/yPQ02lPCV1K//X0eXRNe
/8vE/evz+LJutrRcIi3k9xCbpgDnsCFXqmx9CZTcw4mQnMHpkp1AZZODN8Dd09+v/8c9hcmLZwpX
LE3++pGKKmA24qeji7jvMUm1vBCEbjG1b9ERL5y+xMviQz6dJG9A6XuALEvm3b3gYh0EphG2h1Bw
cGei6HANTuLVdyub9qcH9MsP/PKALKmqojIvo0u7Z6GhNruJJ7t6Q28728eAqUtwQQXM+TfX/dNA
QZ5GfpduWKqkGF8WOJAaa0C2EV6i5dx7+QRMz17o3LpoDXMnkbxQ2gzBAWQhfTX2u7WD3FpEkVLt
KifCfRW7pvXNYvenz/W3H/VlsSPXb8mQEYW8LZoZm/LEYA2OLBsOmxg/uAKy+vfx8afC029X/LJi
SQOGqSXmip0LzfCp2kxbjJW7ejfcRN63R4s/HGd+vZr5ZXYY+yBbQCSHl3m/lrnmk/Zm3cI8ciRn
vOhv1u7/9f7ML/MBBpE8nmeuKMEVoVcK+oK1A6MdmLzRnQq38r9dGf9wcvntLr8MaYgvMFU6rsme
EDPxVeuDJX2hKZRsTNe8LA6syTMiz3U3+ffXqXx36XV6/GW+n5c0RdjApTUKuE5+JbkGavfBU8/N
Mym1W/ECs+YJ/zwSkWKH4nCmdoS/52lywufxEnmBRuMUKRNgNw/HrQ6haM9K0eDbJ/cI6OXu77/4
TxPkbw/ry852jMx/fIf55xrQwbbeCe76B3wB0rbbrpW/mWz0B+JPt9PzN9f+w3btt2uvc9MvT0tO
9ayaFJ4W5M1sEz0XGyydbKxf1m9u8KSHbNs4A6qJ727693iCn8caQxJllVQ1ph9D/XLhERZ4r4Cj
vAQndmr3aLbsxWnP+ab9ZkD8qfj225W+1L+MueklY0ijS5M52POkNUqTOljh5qchwLPojA07UuAD
4lq/dCHOfPOM//TJ/3qrX+ZZUdcADGTc6ghuDiCr14J5c2kUBIqbHi0fWCfyfSCu39z5nyrOv935
l7l0jBYdvVcWXYY1bZqcRirdU2AHmFEC3OftO766Alleq2zWChn6MKzecELWPACkygBUlY00lbYG
8UQmRFrZgIGwX4uMBxWD/dN3ubpN/FT+5odL65T05ej12w//MiV3c5saXckrW/P/ul22YTV8Ij6G
BLzl/Pe388dV8Je3o32ZkJUhL6pxiiLO14AXVASrG3O5k2jo9Jvos4RjYjcAMEh0XscKK6RHemmC
7C3cxuM5cCblm/Hy7S/6MmHryDshNfKLhGnTEvgKsZUGkg+r/6X4FBVHJkeHPraFIcKGDqvs18lU
3v5v0s6ruVW0i9K/iCpyuBVJ0UnON5Tt4yNA5Ay/fh7cNdO2WmNNuDn9VfdXBwQvb9h7rWcZL+Py
0nJ1djYl/pCOn6HSMvxarr/ND5Mimi3YHJbj1+PjMbLDYtHsk+twn3ECEdD9EHACwMudiDCDS4kE
2davD2uTCpJXPWFkduoVAawDBZkku+snp7c8eXSUw/rY3YBxv/Sxfe1u/zt0/r3hk8lUEobD0czn
CQ1/hi0/VmQ54JZ1ygdV8sj6VmirzcSuW1Oza691hkd9GbpatyrWkVcclki0Yma+Tx27qTPiToFi
eLEkf27W/f5UTyY/My2Cg9Fxk5WD/IN2fPCXSvNSomJDTifq28nrV1rvjkvBuzDcz39aliKphqRh
VTkZXE1SyCNaJY6s6BrutQU11ZtsVsQ6mBQOr4Ejr6a1ucAi26t2jTXEidS3IF/D5vj9Tv43s9O/
d3KyR5D6oUHOzp2oPhnwOwyDGRnS6nWFkqW/ndUIyY6WZ0dQXUsm1xASHEXL1VZxKR+WZA331woh
jmQ7zM8K7zRin3X/Xu7DV0Bgm9/v9uwuURL/vduTbUUhqUpchryyOYZ0PM6DCHGEN8cflrJ7cC6l
VsqXXtTJQM6PFBYMMmv33cfkIfLvffohXXs1vkivnOVBMlLJy2hTDh+oxMDIyF4oe+al3fE81f73
e/r3d58MVcT5gXBI+N1ktUme5EQ4Dpa9QvOZFrfS0SixmwV14vmcEr+2hWRP6lVW4lRY//4G1PM7
hn/v5GQdr7XJyqWeBwJqH78ZAjZyLyfjtqIUJsZXQfB3hpv1uoQO5oAOiWLnuMUsGPmRSYVFxiV0
8Cmp0FR6OB7p+G8zGdI5jvK1wk/CCNt0LxaqgKG7t8xHucaOXj51ODOUaytyf/818tkpAAmGJpKN
o5rqyRLXQ2woCZKZl7gkfIuOa5UF1+1zH1SpCNTdSeQ7pMpYlSYZboZTxU8gOrDrySR80rNUTDdD
nwCsiVyTSzd3dsfy782drokwwY9i1HJzHUhcHE1O99GhKfQyZYGgmlozoXWqk4N0uxM+zT2B71il
LcpMzriv/IrO4qVheOFxaSfTFgHUooJHkUP87Uhk9wJLvIu8G6TMQl/EV+1N8prtLl1VPjvkvj2H
kykqNHoJeiVXbTxMpNIuKrBjbfAzqzZNKJfs7mkVIXF+5nOEuoHtuWGTcqkFcPZMDKz0f44V7WTu
yepO7RVhfh2eUK1gUZAaT8sxuKc+bziIEFGX+7+Pz/O75m/XPJl+MJ2IsTkPAYmqB/zdYVNSJ2Tr
bJefKdDqPXxdrKtp6FP/A9nnH5LnC7cwb0//M/VIumSyCiiK/HWL3/YecZIIopwU4X6ihkni0ou0
YlE3R57+fEiPhGWJiwbCzrK4m8OKjfsLNzC/3t9u4GT/bAxWRrgRz0AFxbdQaT/rjuan9wqTyMFJ
Lozx83utb7/3ZErQrEPfFn3NaHMGYxkGD3qwP1Y3M2rRBANZ79o3cMidtULVHK17y1Vx0XA/7Nrt
sdyl7bMhoWteEpIULsn5JrLEldTbMFkFrV/OUzSRRTZp99kVMfW/P6szN2/ILI/UwnXJsIhh5Fl+
e1lSk8ddPjUJ81mE4D9qPH0+x0pUrEvhNYEv1qSbgAa50X0q1VaNXSJUPNSayA8dkOO1+YLPHkqg
G7v6uMXE7xTFvYxvOWOhA4ojLNFeZn5SvP5+52e+LkOWyMkTcURZqqqcfF2V2euIWbuEI3DgYxyJ
1jBrezoVtMxtcykupUsP6yvC6+fA+nnJk48rDOSpbo5cElc+IUqc878kbbU7d0aqtbiEmxX+3w+v
nxc9Wcl1ch/0llAGBE9R5cnrmH0mPMnwSoK0VI9EWl31yWM3m6PvhnSnM82xVzYeLfFBKtmBvAxu
Uv/Jir+keB6vD17ZB66YPGM77OUHVX0TCkieOBgJZLf6+0trEmG3575GmZxHPABMCacZn6FVpHVb
0VmSd+I6uE1uII2ICLCRWUQLxBb5YZetzLW4O66p7ST7cScFq/gjbhc5pR06ThhO/gT38V9Jw3pg
s2isFAz2N7K8GLezkmChuNVVlKJlp1LuDHb0cFjl8UPCFid02uPieNs96TetstCuTKD2u9wHxbTD
Rb9s9rmP//n5o3mnnwP4ReVwwZ+O4jdkjfvFpllS+UKGvedDMIWVoqwaVOSFD24nim9SYy499xw1
8+imn3kVWCIcM/dG0y1tpEn5oiIhV+pu+n5JiNRqQhAAOAY79MISQdLBoMY3Cl02W0pYQEwURgAn
BLtbBtEVf5vcY2G54niWQ/8f401MwG4JFJgtnL6O08KHqzGTqo/525A8p/m2D/6WLUOhfKLTjLC9
2nDOG4pqoQwfTbA5ditB9XHxIr8iKBsQBpiXo58yc+VOpSyLkiAyCLMwILGFL5rClgo/TEGwgtdF
suBGih1s5Rjwrms62Ua9FjlqDOtjvIE+BFAkq20TugbJmBv9BpOw+ZJtDMNG9Kj+UXA5mvdidNPG
bj8+d3SC3/Q/3MBhhRb7sELlg8ASgNEHTlCmD1pWxFGr6K+ps3K9LbFWuLuPsVsDtRF4xzxzF5cZ
mv6o2CkJme3JwZbUGWXwUXf7EIO2fjBhLflG1DjtR0xaiworuWb7U6QrZVdNO9O8JpeqHJnvpMee
7EyQrV6k3kGqb5BsGHHvdwrwpXKnaM8pctZBzgm6oCBV3Wn6y2h+Mo1rPCjDRvVkZh6g9VF/iMPr
miTJRrmupvesvanDP/PuW5yAObY3AgYBPS7AOT0G8ehr1j3PxpDcXlOwsh68w3Bbt9dBt7PClxCE
4Kx2nSyo1lTV0aSWx8dg8BmUiAEWpZ/U8H1sPHKYmSBN/6XmT5M7ctFSpevxs37AF+4WMEPuDSge
ZKf6o7DUOs9wEWhgaEda7+nFOg7XMlCt2eQhWvc5FnfjsERbmg813qFdvEa0I+Kj+DMQ95AQTZLf
GeVDPUFgIbetVt/kd0PeTMer3rrVZvBsvT8CLLvGmQLBbtzGR4B7kXMwbw/KWx6HmAz2ivrUCHep
5NYtaAC/A0KmpPaYburmLRuusr7ADbaLxjuhxql9LyoGahjeJqQ5u6y8jjAOCN2B9ILJGCxFt5Bi
wTWqwa+L3NZVqi3QFoqRnqFKRAY7cIylA2WyKNs0GLPKgra6ha17iWJIvGJvHvvKHyvnfJ1udOz2
LU6n0E6he8hIOPQVGZ+6vCqszzjIHfVOvyrijXJTaHY0Mg/VBX1BSPR07boVlJbFkW131HBQ5oZo
UmTb/HhbgJXs7ToAo7cAuOUn1qeqk3nLVyZ3f8JapawI0IFzTf0e3k4YDPhfgMWQCg1rK/isj7ct
YSPwxLoIMEDP+Oc4V2qEY7/BAvAL7SaOmM1QepZucDfEsOo+1YGqdA8v+U0yybfrdoltUL8U7jr1
SRM4ZIG8eW27R8QksUVLeJ1Xe3JGECozYPN3A+NXN5fXleiqih7D4FMv9l36VkFXTGoXc8nvi/vX
MernSstwZ103ZYX4UVk/WfQIHKnEMR7m6l6MygXf/BJHKDBEjJHsiCYAVC7pwgsJerPTI7rDpY3E
CAutw35XUrYyyRFI41KvwMn6VhoALcmhQHLjw0BKWm+wUZOmTNzYVm/wn+bltTBG8I88hVqv9PfQ
+1GyZbJG5ucIF3ao8tk1UZtLcwjmFXbJP3ddWdJ1fadO4T4F4Zwwu3r0x4K3+i8zDWmr9cJEFwT/
VrOB78Rovhh80jqjqAoOd2k5yqVq6tmqxbcbOtnZjGl3tJRcCum+dI5Fm6nYdS06eTt6I3XZhnGa
2ypY/9KlKJeiRPor5L7MXPJ5Mff87PFBN8ggkQ0sC1871m87UkjzUdkV2nzChsnfwZLg/AJIxyqc
qlwf3A7pg3CLBEa7N9t9isxh+fvgO/92DEkCTKFSbhNPBp+W10d1wmrLw+hhigScIXHpQ/HCi07C
3fEqhYLvptKnoL/M28142QvgcIAvbnUcxgdP+/P7HZ2tjhJthcheIifdOhVDpOo0e7mE+ZkUq3G2
xMPB4Kv1pdGbYAJ7k9dR9ktcnQBGDam3O0c90P4GAhK7irzUF4YvAYm0Z5WHvEqB4TPJHS9qH+Vz
b+/bnZ6qKPq21oD5B0z52qbVnRDFqzG3m9vEMXWnc9Cz6LQRH5neUpJTYi87XjOwciq89aIUSJZC
88K+8A9pntO2huBzuZc7f12nk4syawpUMufJnj9p7BwLA1e4lkb76FFdqzbVqCU7wtd0FS+xjjr5
hRqkMn88v13v5DwqTaXWNx3X623RDnxUfvRzKSDz8ffWBghHGwAkI9vNFz5wRQ92Q8ydU4jvhCbW
bCYzCkdrIk7YG7C8g6RVHCF5Ym7yQyqYlz5A5ewr1Gc3h4FqUjwtNbdoPgjbYPh3RGL4MN8Pywyt
d/sSvIBfohlM4VucVVP9A05A8F4klMrdC1nEh34Xlj76qeKwk2y1cWvFST2Fny08C51dKssu/FP0
S9GC+mQnD5faHicJ4P90J5Vvtz7Pu9/mDg0QUNsXh2j/uIMsh2kzQsQ2clponei1aa+UfB2RQDDt
RFbO44ORX/GBOIiFlylRc9YuIUJgGHzh5v/7zk5mfEgO4YyUoZmIPLaaPINYyXqrD4BY7cBw4OyP
qIGPdu2b8Qawc/6YrgxppylrKfMl09EONuVyLOiby9Knc5JJPGUy4kzJILr6VFESwuIbqkSep5dq
Ve3VByCwpHtR1ERbwe4lWvFowIzAVbShZgF/UqBVciCxoZNInPMxkdaEjVxoeijnqoff7+vkwwn0
KJennKUAPKeZfOaWQ0XYD9btQwgN2cksKK+7KHtoGxQ+T4cOgoIDi4w4itln7bSOVNxAW6CGQr8t
JSJr1lEDxQHVZJabsN3J2bIMPam9VIg99wl9v/GTkpDYWq0uWF9r2MSKzqebetjdAuVWjdFEQ5Xy
gJuHQC6BprGld0NPd5KF/lxC6FpLJazCZC1IOxkVH3fsXGquny3Kf7tB86R7muR5WshH3njp1o9k
EFXWTqlWhflAgrQUu0brNvU6CNz2Eez66La3eviMN9VgR0kLAUW37uSCp8RLUr36BGr4onskhE8N
3YSWR+gSW6NN/MeVdTsSKrUI3YvT1LlZ9ftPOKlcVZoGE0rjGQ8ecZy1+AoxKMr2BaSTWeWbon4s
WKy9jvJ25fOJzbTu/lqmBhD9EXLinUitxUKW3RH9uUDGs9Jx6Ok766UxtuMlPePXlu50EVBVSzV0
fJqqddqRVWMLCdHIjnZC/Ftcja6p3rKlJYbAnDFMnJcsaGT00fK4WZjOWK4QtpVHNqoAhdZE+Ubq
SofkVXgH6/aINpA2/pzwUeDKJleUvXxpT/WrEF2oEJ5taH2/8ZOtYUDafNFU3Hj1MfuQQkp6cB45
IDlB7te+4M5Gx5yQOMQYM9DEVo/UWdHcVKrz+zbobCkJc6lhqqKKSPi0stxZUjkIGpXW2oV4bUvL
2WjzZf1TN3gNCX64cMGzE9C3C55MQNUB3IlGlOQeZJVKiMTkQm4dEDYIbu2Umkt4BVBY4Gl4saQL
e/Kzpfz5Z2Ku1E3qaicD3NCaLKt0Hnxefpi+gAg4665CZ+wXH7XqkrJ5sGu6aZlDYW/ZX9KfnZUz
fL/8yVoKWCUsMT9yefTRqM4cSPlzxJwrs8GdvALzAm4qk9cPJR5M8MScK3rZ+EDMB95cjwO4fGlF
OLs1/35TJ8soa7sIWIoXwpITvYXBIqI20dkwfqzYa/aExeDLpYoXPuLgX6q6Hz1TvSibnbzpqc7+
PjzObnZVQ9FkhJiyop6WNkc69cVIZue+oakyMRp3ktdLS4OTSlwsksgjJxT3fuZHKi4ttrtfRkvu
Ssyu1dUXjEy+ttBgw3YJF+wFL9zfuWOmiobXsjg6iP/x5mZ6KYbTgVcYQb68VtdmsjwkhKzb09NB
9igG9gQUO5JwBaCNTsxckZjzrz+xqDKn9xe+JuXS7cxf27fd2SS1ByAc3azoZTGUXTBjTlK4h+Nj
RM0y0671CcjUomoW/Im2jyQcarL8yb9pPwU3W2r+5FLFdIiAI+mIRG2FRJ7+Hl7j/e+P7kypn9Pw
t0d3ckYw0d8Kh2J+tc7xyvykmLIj9c7BjPOn8TObnKcLmx357Hr27Yonc00SdHKUVVwRFM8y0K90
5Z4iYfsaHMAsAm0qfa1wuxEV+FbFTNS4hIbSMlLaa7jicKYIb10bmIaOV5cOxGe0BKaqaBjZdEkn
5O1kN9PUwxQVEKBx1FSrzOuWrSf486b592eun3kC369zenakZhhZtZnOit7Z2k2rtrkaSNt7B/DX
PUUPc64gDdsnErmOD9PkwPg2rojb7eA3+tD2jw/E4hw/CZkr5yMHYGgvH335hco8UGbi0IkOYvdC
oBQasHW1n63HtdOSDrDEg4FkdJmtj17otkRSq1dmh0YL8ClFXKqlCdECyXNHaaQzvobdxclkHlEn
G4Qfv/5kupcmK61guf7z6+cm3PBEtfNwWE0tsPF3DVx5TqaDHz2oyqJ5qpB06c7oSS4RhMTBgfE2
hE9Z2w3xBvfq76/m3Mr74+ZOFoOwzNJUT7i5WUZD+jQnP573drJndR9ai98vd26aN1UdigQGEE2k
QflzpiBIW2jMXhPuFPVOan0ReIN/XGOQSdUPhI44bapdnngo6tB6iwbbe0JsvAOJwFDUnEuvRjq3
FJvMBrJuInvVlK/7/TZzlZMhHrQuOXB6m9XfNDkwJWu+wJSOiuYBeIVMDDUtonvjuGBKS5trKFKc
coPk/fAQv6fEIhNYT8VdZ+54wsMLU1m6AiJWNi+SsdCo/inzvlpjmKmMxU3fukrhF6KfgcVdgfI7
+HMd0BUxLaYNgWXDXauBdLnT2/u+twW0jbMAWFI9IgKPW81XbCDGOzH0rJc54tHF4dTsxKcSMFfs
ZGjqqo20Hz4mCc6wK+COUO9KPNIf7P5Fy+kUXMvw9Q4E7WG0JrgHgzuk8j519R1S2wZLKiKm7QRU
dBE8NF76ZN627EA94ped0M33OH/JnW9ybxgFd7L+/j5CznR/tR9v5HQjMNViLga8keiRHAkcB0d/
uptdhYQfr/tlemEpPf8BfBsB89z1bQTQ3WxEJWZuQrHGLpiyPotXsGTD40be/4tq7cevO6lASn1s
EmHLr6sc0yeWymPSmoXWkouWlu/+wnnVOrMym5oomqZKfVEDFvPz1zWj0U5dEAh3kbA90jXpDL8t
PnKGpbzOc2C4vpneWBkHPidOYM/jeyftAXYtigRHn9MN/Vxwc+U+InaEIFPFt+pr81UmqfNZdueW
6+Gh0W91Gpfzfj0pH6dxmZu+IbrJcUkDTRd8dLvAWo5s3SDgpfgNOc5sI4E91FVpdI4QLcmPLIyX
SvVra8G5M4ZpOHgHaYtYFfk/La7mitA2NH2wLxdVja8X/FRrzCd+GijaH/JKg1vLI38yu1Eif5wh
a4usWoYx6bUOPY5LQqRzu4gfz/VkF6GbaaDJEc81xIuKUceFG0NTzjdQTKBG+Uj3lywc5zg8XHKm
8eAPYst3MnXWjSLC26WzkwOscKZqN8Pet8JG92UovPqifzxsjrfG3Xgjk0ZsogJ3zOfwbyVR2Rd5
Ur1T3s+6IMGLrrrONd+tl3IprqMl3ZduP4MgqKhhZB7cQF1lNKsuLDVfqqjTdfDbD9BPShOZImJD
0Uzm/n1yL22lPfggx1jGTG5wGj/1W1bk9L21VR86HHJ4msJOtm8kO/LlvS54sbmHzrfrTLe+sXbx
EwX8a91jnjZfKpcftMDyuBPfqR1t6V4heUEKbzQ2xawens+lTe+5kuT396GfLOtGogkm+C6GAAGF
dqJsR/dQLzCJEG1U3xrP1ib2wFEGNsfoaHugK0oexi0RAl8NW8Vu/HBYiBLU3wuL7Dl/sqmpmqZR
8LNU5Bk/P/pJqHKLOCvhju8CTGw80BJdSo5FkwBermtYIKuhWWAsg2y+oFvwJsAPYwMWLI53sjst
Uz7l48E/pp4eIbbHnoyvOj28B/of4I4Hu0CKfemuzy7F3+/6ZKpSa3WUhkAkzCpahYmnqWCfNqOb
umA+SM71jGk3WlAxggWtmIK6z+8Lz5kznyHNdXFOfTiHTetkmy60hzEXtUPK2hmBzXenYQN37430
PHNRAMFPyGFc0EAzFiUZ585YAbzywFSOgpOivjEh9NKMGex+uTk0F05YZx4Oai68snMlnBrTacmg
ERutSixozZG2gcnY1UvZlWECHLbx3DrL02sM3cp9bxLavIvdxK+1C3LfM5/vz1s42SlOpQVTTkWu
JBskB62V0hl1SK+bzPTNxJUB6YhoQEFu5Q9QOVTOcqUjcfjdFawNxXpoFmNv43NWS2q6sy0+2If6
/DGALRiwMuJp9IHZe711hzylI5+nQ9A5L43xWuhAdxHOfK3W8PFtROVPoLUvaau/PE4/Z6gfmrnT
8xC5GmA9ifOgDGXOmlL5MynAkKNp38WR32ETb7Cxxx/BgNx8K04PnbZsi7sjORHDbQ4DOCYITs23
gNsXyu0sV0s9chRLEYKOHlIp6Ik2HpunTN9rGs62uMO8mS85oWTJBj88JSdxvDCuz2yofvyo/xy+
ug4os8R7QwvUsscJwdugqFNXDfVTUbZVRCYXDnyyenbfQd3EZL1SZN042cUVhyIQqqkS7krQ1BnR
tlYAspPoXGL9+JosexRKFq1nKVDtvnsDwal8aAQGizcSkbpaYi4UooPQ0kNPOOyO4nJQtojjzB5c
ka0/ELioq/Mp+U8yArkobmNyqqTdl4cZkimPX5LWVmgf5MeaBFoSCOlbUcWGdITkhrROvhYy26r8
b13e5+TKOYRbzIzTRrp10/JWNFZxDbjjC8hSyT5/zyHYJdEqGV1QeOQ0xvj1Oa2b5q6K2WcszWB5
kLdKRu49SPdgI4YfRAQLaExUAcA9Bfa9Hvudvp6i0EnNrT7rSADaY3eMfYJMDLQlEczGRCdwkVPf
QHzEXaLvEuVNMG6BaxvlkzC+C8hIzZDkyuqpE98ldUWClRz+EYYPZSRY+i9RfEUgk3pClEi9CflI
hMDE2oZYjjAbE+UQdK3+cWhlAo7v+9Ev6DoeoU9F/KDOq6wXrbshMRCDEzbwPL8uG+I/3yLtRk8z
R4KCXMT3RKiVFOZGfFdERozxYx9vjhpeOuV13svqXuG3RouJ/Oaov5oYzKXgrpI2avBiWi+m+VLI
e3F6P9L4zDj0SFQ4EBGajbzQ2xuqnqmXFo5u3nbK/phC4nzL6/1AKV1RJcR12C+zJXGahblVDp8x
tlLhLhafzTnKe/h7LNYlMiS8Q/U+LrZSjZgJuu2m7f9YwR9Tjuy2+TtEH3p8n6M/JPXzoL9WPa/v
XhCfsbEYKvjOd9O6V9XrBopK+j4l74nsJeg2jlc6YYe4U6+l+GOm700WgImbXvMzyM9kh8bBhQ/J
mJfqnzMS0kqWceZ+hViYUz3JCES3M/pcuOvXRIiwNKvW38Ikux6477qMnTz3GuNWfunYDDdz3aTu
7YOyFzOiGx4V6W0gEiDR18iRZiUja1f/UipMpIQ6QpdSdkK2FqCStHBvv6gSKfQm6/iO/ldMF2Bt
cix4Co1gJIjrGtNRfS1A/ZpjXxcjIxqct8Fp8T5p72XxIVOu9HTFUIkBQC+06IoDqdUu6TmBq4n9
oiMbjVSOB0nfavfG9vf1W533W/95VGx6RJmaLUv4yX6smgotOLZzBdlYiTYhWjExIYBlQY+52tJg
i354osNRGGsNhZdmH/TtqPw5EtgWPljSPeQOFYSwLS+yhwP8ZsLIe0qrwabFflwS0WJrI2LzGbyh
HR9LZPckeEgX/T3nujKIaVFHoXKyTHq2PzdvephrrVakcyvkyPloI9HGpiOAKGSWu99w3h+fJppM
3CrLRrko7hKOxZekDWdWjVnT++9tnOyGpAAudBxjVT28VSvAIC+6toWKspvrg8aKoIz6QjvqHM7p
xxVPzjeGPuSTKfDDwd1nsiO0tkju2JWytKhHzbYC60pypc/IuaRkPucq+X7lr//+rQQwmvXYC1n8
j0ZqRkEG2hUJ7rFxDakOiwHEGqcJV32A62KB87SDO3a55zAff/4zfv994qdbvH6ooi6beOIiBG/U
mqSeQwVzIp2KaQE9CI9PhMqHQ3BJvMZED3mhHl8YAcHb71/SOf/7j+dxstNrmsA6jDXPQ7+t39gg
PBhPwYv+RyCj0O7W/8BPxyUi9bRZXPqMLw2Dr+7Vt5cRDbLZSwMXn4+m2rRtbqalTse/eSyugk0C
RUmP/p886SY1QIr/hiITrXlyZEoqUTvqchjuW20BO5M2c+jVR8e6s9zRUz2ktCX/oMF8kW13ThH5
49In554yi60OLwD9Y7ptki8RPqI8TsFOy19U/TnAkxDdCSa12I0WXoU9iYF0KTdS/CrVS9RzBz5+
ADpFuhmGmlibRaJ6snpnyo9D9pmgKzpWS/5VPLyW1cpQPZKXqt2x3kkoiNUt4RX1dQRzh2TmHdsz
bU/58PfhpJ3bC35/ticzmiIkcmeZPNvuQxuexGmZ3Tf78mGyvOraQr5xG6O9Qx9eLJSr9JllF13Z
Xt5XBXRcZzQeyoObwfy7Nh6KatE+s9FI8dyVRF8upjfCZPE9kgGJ9pczPouVWXrRU/ZMRWqSHovn
bK6EKsiV3q1sK979/tvOTx3M0zoVZFFDAvBztrbaIZcDxTrs03qrADkmtaanHkRQ3QzWCOtt2L21
RMoilSf/3UVz+s/p2ajNxe+3ck5TY0LU4Yyoa4CVTg8vjTUEkTS3tGd5ZdtBSr8Vj+uuXI1s+oG6
L1OmLXOLGJ1dixNLO+nIYXHVy9uIiA5wt2P0UZcPdE4OrHOKm1iukG81cROqT1BkQ3Mbd8ujfGGy
Odcd+37bp8eTQy1EgZnTO8xJaib1hJSUzi7+dIi29UUlEBIIq+oTZLOo8CkeO78lySI02NOudO8A
0t+pCZUKNbTN/u9P9PxU9O8TPbVQydoxr1XChTk5BdpCMlcd2Qc8SDIHDLtF9LPtV/8nU8LX6eh0
KfiSQYhQDUXe589RFRyTQdXyivYuNfAhURdR9QfvWRpcKfK2FFe5uES7Sp3WWplPmryLDkQ14Fhx
K9Wt0nwRiUtTvpUI5ZB2luZKqZ3pf6PibyqtYCTma6L5WEvwZsCli02OVMu48WajEBrAlAqi+R62
28lwyKFI0DGnC5B2rDltsSGFRjN9lmerXo3lph53BKiB3iYsKdsIzZ122Fk4fcYnRbk3KR4J5FrE
bQXvZUGKikFl4lIH65xx1/z+sE7mz2BIsZIlmALBiRAHIrp5/VYCyMgs1kwag1SuUMqzP4aGsI4P
t4QkI2VCCkUMm+xl2FPCtZrD23bC8CKv4ewYorOkaqokglDXTia/QBzHpEs539Cpz1ixAbO5idMs
+4+R4iDk0PvJnStsl1RUZypGMBe+XfhkAydIZmIoWE72x3hFMR0mtNtdp4Rh2PLKskO6kKXd4B9B
r3m4XMybz/f/GcHfrn6ymavTjnCkEm84sayDQ2MN9eNCfpnF+dNrcpvZlyhv56SO33/vaXV51Cai
NCt+r/4AqN4ZZGQaZMdfX0PaZYw2pgfRTEopatq97IBXPvgpafSL5NVCiW9HfydcEbl3YQo5t/Z9
ewun64NKrBI5iLx+XkFkz7VVw9Vue6f6B4nq/n6589/Cv49dn2/n2+apzIW8Lwce+6z2V2uPp1Br
HihBZP0hOG1bfiCVPLY/wr+DPYnLUHQDOiub4Llh40BBZGaFXhqK58ASP17NSTGoFMyg1TSQBbUb
+IFK3CgMFRLogpIKPwm2xITOteneTVh1+GQDfRvZaXgXQcMLXQJ6tFU/q9v9sAaQh9OJZB+qJALS
ePx3XuRcqgVL8/D8z/DlyI1ydvaonDLWo0nR2k4HcC4d3IqUR+GGEdX5lPC0a7KSIhUVpTdaftTZ
suCU1krdzqiii6ewufn4233M//3b+8ziVtRzGe5xDTGyQGuEfDz9rAhTcCzTVuhQMotd2v+r89Tw
21VPlp9BymV9VMbD3ipX/SxPyIjfLonO1KHQxQ8R9m9Bfy/Eq3mfDIiHMgQWVtPNwf1CakOARLyN
1zTbkTF4L9d+NheNfUFedQGOWsFwAmPVqF7UuIfmnj6VEl4P6nXab6x4pc17OTsqgcH3xTpPb8tk
d6nX8DXr/ucX4rbAp2Np7NxORqSVT9FhlJsvKE1tFrYsggmt3oOMdke5ahzR7ri3jE9l2x/lxaS6
MflA9WIoFgOKNOLGejdwlcZmcrXCDdpN062ee/5frw0HJhiwwFVbh+puu0K/hebpOZogYuCIWKv6
ezJCU54DKW6n/Gpwy/o21R7Jclskblv5vYI1DQjoLNy6NE2eX4++/fKTERUl9ZE8oxpox1rz+s9O
nGlsgttyLqD78ywCgRSdaH/pjH22YWogV5MU5CYKkeE/R/Kxz/OyaAu0A5LTOOENmVPvhAbbbOUJ
BZuh1uLlxXf+S//7mv+96MkamAhFmZpkue8zmFlHT5opl2m25jzwRLA28jPh5kC+h42OmWDe8voi
VO3s9P/tV58sg6SYZaou5MwjH+QyOKDcoBh9iWumneDQ8L8w/1/4wV/q8G/zRWGRljboPGUQs6SP
R6FH6hx715YTAJ8VbWPySFCdw4q0pyvjIRFXg9v/md4I50sQ3zDHbDQYpfeXoRnnzDKk0vyvl/FV
v/t2b11b6sMQVoAWUz9t76LU6Udi3tdKyjeG5/C6y671GXY7cjRxiMXMe5QY5bAeiPIUUVXjHt4n
yv3RXMnWYqJj9CrES/ILTdlRY1YBvpZL9Kqz1bjvN32yoI7TQZRCFXmUBDfxuByej8GeCPPexUN9
UzMJ5J68yrfBuBcI3WrXYUZ98MiHe2nKQkt+ZjBbsjh3AdEqYej4+QWZRMB3ZMdhqo3XY7wvAzc3
Fqj65V1i7Y6VFxJW0jkBaF/9IYUcnq4Ejf3lcFyk/Ravx0patofPLCg8Qv8WEqbjiWAps2PnP9zP
CPMDUW3aijl64tGriyqRrhS+zWJu5RHSSpLjrGT30gwDsl6THJ8tEoqm/bViXJfRrdEsa79Z0gB1
siFZ1OW1Iq30w1VFg9wN0tewusmSVZjvDQzLmNYOXoObeMHMi5BX0b1EmyMyyUjvayeKXPTvWuOR
5TjpC6weEVCGiV6hGS50ytwBFKECiG6kcvIYHox0f0i24+RlNaO3Wcmkm3ZrTbo2iDNWfJ3ziuZx
2DE0j5hYkndC0TePbxbJEggjAiwPm4ZgIgzeTwNhDeHCvJsyO+ztUF8afBAm9MV4J7GHn4zHmIbw
79/t2c06jA7o5abMAf5Ub6ylRHiNU41rF/6EttVwrVks7V7uWygbRkex3L5wRP41Z8GL2x3z3Dbj
2+WtE2WGEI5ZJBlcXvUVIirgMtlU3gZSHaRnQjmL2aSz0auJptm+7pzGuC5ewshJXtI7+qTDthbd
uFqPZHcMXfjYhK813lKCnRRXY1OUEAvjtLvpScBW1HnoczxSc4h4XZopvyaJ1sStBr1XGVdRAjXi
sRHXlXYrTERPL43prY1iR4Ljo64t4UomYphjJSz83FU5T5EqeNdfT9ABiEDETkyuUnHXgHjWnCJ/
g2+HNLsrPH3OtfdISIu0pcJ59SIU/mzB/PszPKkE/Q/Ozmu5cS3bsl+ECHjzSoCgpwzlXxBKKQXv
Pb6+B/JGd0lMdrLivlTVwzkFiAD2XnutOceUxCw1gIgI99pC3pKp2yIks9hX1ZdZDxTdXQUCXTpi
fb/g+dLk16mgZoxYMbMuZwzgJ7pam6El2FRiqq/X8Vf/xLOqqWok4KQ1r8ks4+1uoxLzoA6XY0Qp
trB4M682R/8/l4QVjRKfb+P8+EzCeyibSj+/mbppz8QfpIub1oGtto5211UgVy94VjIQM1JqRT0I
9wNpLQL1LpxE18IUIpDDtWTpklEVXfn6L67syn/+yLMqwTcGfGUefyRRMq73VN8pa1q8RyZOtOGa
R2ZN0EHsKxe9oHfRTOs/Vz0/MNdlLQ2Jwl86K3/b4tckIA51ko/uhnP0QpE+WFqnh0hfio8kW0w1
amnMvrdUEGCOxN/ZqYU2PyDhP8FyIdubQHbD2Ebtbpy2Y7AJDESvfKpNBspDTxZpSip38hrWX032
IOsnMDBt9LuMCG5WXsgtXWgDmXAkE4RrwbsbscCQHaevWFMAMFTlOmW7SUf49nuhJIbkoz0w0WY5
6R/zZJUnO3HaRskNe5XxDFHdR/Q2s4uyuwYsEwqz6jFWfnXNYFdC55pevRCIvYyzByGjM2S0rpWQ
NY+ZsIrZE5tNPm+dJAi902QW98PRmgBPkKTu1PxK1Ip1/yL1zEL9hZHc+vXKCLZ5uc3qjOWOSTLz
mWIv9JtgOAjxLgu3zdQ7NVtaKDw0iCDKZTOtjGmrJUcEjle6AJDI/i4VrFnzibSflB48Xj9LBSFr
W8sMGYzPvuR5oCUXbhMRo+uwx5ePRCyHJUCelP++M2/z3/4dD6+CMiwjnghdmQx7OiaINn2yhs2B
JKalqbip4Zo4umVrKYKmEMl+dgXhxpJu2+E9ktkH9PtMOKTFbWGuDXfaJciL1xJCpfQoJHZMeEy6
VLAa6HfAHhRwVCREGW6MJe49P+qrArPiRiVSqf4NzdRzED8TVT+AmqFd+SlKp+BJU91UsdUbY5WO
O0NEKV6jHgGg02zNYVeUR70Bjv4UZDo8mb0p31fxiEX4JFSPKeb6DKl0BoenL5ea5pTqoyneC+Fn
V7w3WJdjikmMFt11W/rcgTw7hswGfxMvsARa8LxyE0eZtGIvmDX2dJAJRQZe5lNtr5WdR0isLd7Q
e6QMS9EEXjOEmhe2iR8XP1vQkigqzEkM5xZCFwBUN+/0g2jYqLuJ7faHm+4jCRdGv4O2Um8rYWGt
LdKDUwZ73mHk8AAcZBlspI1GVOy6Ch8LdHnRWjqJx5CDo2veeSt/h3NMfZRYAMCZmLNtI/4NFCgi
ousrq34xwFGO2r2PywEb10DmvA2tRRluIuuonpotpJ/hXr4p8ltYL169bCHrPjVHlZrLZZjz2WSr
/GHcE836+JgAh722AF+ScvIbQdTlg4FO8kf69u1oEvaeFDUWUs5hLoo39VzjD4tW3pJqZ74Lkq1r
DjRYDCOL0QfFQIuZFK5V2WyZpRWTrdl6uSwQwfGtLZGoXetHXcJE/LjBs1P72KpFViEPmiG6hrr0
zYJcvE2kIqhYlozL6gVQj+xW6BaW5WLKFRmP3Eue7RtLSEiEiw323JmPN5x122Ugr5FdtaIzDU5y
d038BQvwr/edcZgmaaqoEScKTvvn8uP5WizLsRefvNKtydfLn4ry4MebrN3K8qqSjpmBn+VVL4Gf
cOhWbf03KkG+zchNDwLDKdgceHcc0GfRjbnBCrU1WKz1Jdwewmyf6LeJpJ7zS9vlCVZMelMc1LW3
C6edLh7LyTXNjSTcWt6zAEYpk14t9SXOH3rxySfpW9JfI50mo/HE5M5JRM4AY2frFayZ5ihn7wHw
LEt6RHmz9CzELaQIDynt824DtEvqPyuBTbm9zVHZGHsRNI8uu6C5Vpl26CqST2kQDebDGDAiAlHT
mNrtKPwOWzRD/SIB81R6AbVsYgfYSRTUf119Iju+jj9GjzW0ek6aXQgfLdgK6sbsNwUp8vVJBJlm
JQeyXmRh4+ePSnQXK8+KNk/F0FRmXxOoi3wRfCnZNu0XVucQjBpAclAWIs8cMqOwzq0n5kq2ASxX
0N5C8aWD9SRp/t6s9PWEVKwhEGVIX/RoJ/prANKySnTNGqKV96mGK33WDe0sZcP/W4F2Su4e2mFb
Z+/8TdZ7rC5F/ikcSvZwV5kn8WRFL/mLKrgMbavRYb4+y46QJyG9qftF/dp/oIm2jJmvlcNgKrGl
j7fFyK+2CKOlrK/1B+0gf4wfCEbpTjfQ7/RH/jcqMDqzC998LIcT8BxrQpO11Ydnz7qR1dmtrJk2
iSEKaTqI8ZkIwZPLF2Kh2KbFsHgpGU7RO4q4GssXP31tu12kbXtsMHGUL5SYzd3aZtlnP97q5UbT
dn20z411iV7KPIXho9alaK0Y8HbvqTxzyBzrsZPXLGNv+GUFwx59p5HXuURTKTsmcMdM78NXnWDY
py/xeCzh3TNv6ElARw3J4aC56cs3KXAj7SDw8ugdYdb9mujohQ43wuOEJaIp9IvHPBzdQZwQDRq4
IX57wleKdK9oSdsagM4lxpyXKA3oJ4d87Un0iOvGbqNPMtLsqsFWx2m+im8SDvgQzW0rRRiWYG8S
ARbL7EAna/zMyu04EkxoJOsiQcsrYB3C8lrw9Ce6M/R3cx2Z5jxSGcEfF1Q1u0xftTmHxrVAewsU
ss2izdfsc6MOkda9sa3jG5l/E/rBY0FydelMmiNXq1Yg+GgHad+rntE88WnaKu5Rhr7yrqkyR50+
2KsN2U3bXZX9CvTnJj762YsVeJzrdrU6R0IEIasKrL2XFF147T0QxftQFLb5a24yGJgh9uFkLkMy
Uozb0XjTvYc4vgndTnzR8A6nBxmvwdjdZsGX2U2r2DiAcpfGB7HcchdFki/r5KEk6J3VaMw2KuRh
tU4pAo8qb3YyvYTaCvKWrB7y6KE37kqo5bJrgRvzArLg16a6QiPY9XfesJesJ8XY+27fuTj++/K5
NO4scTcgBmjCW5VlOdta/lPaPg7dLq+/JGNYJURIlr/6yoCaSOhk+1747xK0ui6O7LJ7tJqVZ56C
6K3yadnARx87R54A1TlyyELxNGEgm8xDqmBZU7d9uhut29F6FrOdSPNT2WberyhY9f5dVW8adpcR
hbP3rpR3lvVu0g4Pu0eh3Ez+coRz6me3FZHO2Xirqru83xfpTaN8hMqm6BeleYzDja6/ehTxSvaI
qUhqD1W3BhRaFtupZSwd3bQc9YOJUfJuIphKI3prncXHItiG4D80aJ9v6ojvvjum9AYUHyTVmqdK
PPLQqovsjfaHUh29EvIhq9YpHJ4U8m1zV/KAvXE2ANokF4RC3ovKwTJBm2xq85jHJzHaGhANknu/
OWY+C7SGlym+s9gm1oIA8XNp9PQFmoUku2iNgzlJoBle43ZnwYEf1omC8I+2he+wIthes5uoXgVy
ove0kBqUzOCPhV2OHnTCKE5+KV0pXPJETzM4h6IDHzrC+anwsXm/c/VNkp+F5hV0xKKSNfAGjgyr
nw0ImS/8SQGK8HLKH7PuYQLhkceSU1NSZbhFsOrBbaXHpr35tGf62YxvYiDGlkgjIDpOnYgkVV8I
xr4Wdim1t8ZTWzB+ZlcDyycBckesWzzDe6uHj9a484hZNtpFmTO0wawtl89Gt8FBFUi7SvgcTRed
F2pngpiEDTLP1HgVmxqtNNV6eCv3jOVOCX+lFa4M5TaCR26eTP769i7RbCt4M/K7ikw0ZXYVyuK1
Q+zfJ+e50lBJR0ctKTNY+Flp1LJK06kLkpN0apmQYewFrMtS5EAOeDcmO2K6zVJ0rR67MEX5ed2z
ekxu1UZEHJmc1IPMJrtMPpHPDgs8mWTGsb9wvqGNePXQfmGS+vO6Z5XVJAZYw9SQ667GpYXW6Fjj
5QLyshJeqFWp/4AsJq+K6OhI7NNbdN/ZyTOW5UHbmRtl5b8KySLCqdLtZQIVYA9Zv3U4Ogz0WEi3
V3+nvw+iP+/3TJsRkIFuNvPzwYnULv11cUNHhU9ipEvFZGyNh+9KW+Pvs9bPK551ycVo7GVL8znc
jkigmYLLNjJgS0L3wPclrXxMhSJef3xwD1cu/ffY9Oelz05a6qSHSabwx8q6oyJmAqRlaBvPXE4h
ze0Vrka8CiS+oXhHrfYSwVoO3f+FM/HnXZyd/X3F0ONE5C4aKjJs3ERssw1x3kP21btivY5G0mLE
cX+t7r8wNOfKUARMan4L28fZ36+0Yh94evSHZ3wk9/mhXmYbzdXW8WN+kM2lt5mjDUvRLW//i/HS
H333z1P2z8uf/eFN0pNKXsSsBR/hM9XJ1r+PPgsWAn1ZybdwEBdxjn5LPFXSc1hQynuzwp16iw2l
um3bD19WlipnkqF61bSnkK5EjcMkwHCK8ivytlBrSVlbq9Pa01wl6J2GqKAeXGpHpTfSswaQm3un
QtiODMxz7+jFE/hTANb9o2gdx86ws8rxaYAAOybxSLEV+cnTQEH6B5w5on/A39UMp7G5NwH39vLr
ONAgb++V6WiughbrCE6HY8ORszrUyIai3jF94M6GsvWMnVweG3WvzY2Y+i7QdTseH+vyd13sQLLa
KMHGp8hg2so+0nnVvdxSz+N4SdTfbfHZMNaPyZF+UwtkUYFnS/Je60l2WOn1fWT8qqK9aJ6U8VbR
16KUL+TwWetOYXbMA2thafsyuOkB4yJ9pLqdTc29tONYX2i7EqeAwX5NScmGTkvQrp5BTZGoF/4u
ERrSo0sXwmrYyhtg5Gjtdsmv9nW6A7UuO/meXOeRF5mepCveTNNGPtW05Sj/f1eeU6yzpwh2Jk2G
RfSLQ0H1K/jVf+Cwab7a0W2YLwpubJBrbitqt5Dlpwg5gzkyXtRw2nvPHndkjYv0s3wNANi3C2oD
nh0MDmRCVuWq5sqKt6K5MbRF8TWvHNbgcBatsKfmN2r0WI9s5JVdeo8JOu12iz0nvx1WKuU7NLVk
3e+JoY08OgfJthPX3bQckLa8So8mttVd/GoIS0Zpw7RsObC8B8CHn4CBEi8Wh05nESqL/d+yxcCR
UfLUuCn2bQC3eS1Qs3oLi39b/bKKW2a3sr/inwmAN+uL7l0mKFomsmJFFnMcrLLG1VLHnI55eB/G
ewlLFf6ed8KHq2OS76z81qCwRBvoVesi3/lZRJr2upPuRHWJVIy2nw1BmKjtx9D8VeW7LDjU1qNY
MqPDaET0SbThRIvHLBe2urHGJCqHiDR3HQY/yl2ZV2RBtRw9y6/A+cAp3A731Rf2vyl1KkzHYr6g
HYscLv4Um/lw39frLNmOwykQYX91HGI/Be/YCCelesIyWMQbj6CNZlMQk1NvpNpFQ6HVLm3BqsXN
VDmSsp2yJRKnKdmiHPLnnI6ArtawkOkoP6jTSQM+bTqxfFtTqfjGl0AKl0KAuGetFbrSEUtDKT6l
DBzbIoUXvNe9VcU/w2BTgyQre4vZCfHvPeSPSPfnIkaTEIO3rli0Tsix/VnQWIPfakHZpCcMRXLq
iEvGbZVGIrytha7Z3XXZNpvWrbbMu5WIUlx3gd7dQJW068AOB4dmECmQCizCwE0SO63wll01TEh/
b7I/7/Js9DRJuSi1Yp2e6pF0voXixhr9qBXzcBzwlT2ly0JHVkGTSU8PGg58598/09UbOKv7lDyt
xj7q0lM72hOoFLcETEAB69IxnqHgIzxDyXQ4X2LOpd9/pe6U58fwr8d0Vv/1Y12Kfd6mJ1rkk11t
zGBTYzcnqOxlrjPw54iV02iuZ6w7E0VAwbibk+C24vT3/O/f4uq9nNWEoViq+jjwyij0baM1vtx2
mbDn6WATbEUiKs0RQSXjGnH4AkcHl7Jg7Nj3IOcgfPz33VyYZOOiBk6gwkA2QLGePZkoLYtMDrL0
JKyzvfAR8smtpR0pVp/ijQwSa9zk7lQurNv017+vfEFf8vPKZ88kD0ZMFHXKlXf+E1HX5iEQXOwc
2uB2L+G7fx98Nht/12DpIXRyk9CqowGeuPST5OEongqDpWHvb0inPspr4ZbTlH4PFOPft3nh6PDz
Ns8e1zSGatdo/ECzTL/7HH8T3WNbh+zdIgtpNtYD3Lym+oILduGF/f5YzgrxycuTyU/ydPaPT+JT
YB1Uq3X8/wkhTCiL5D0EmMpfTbQVCnPTiysKCVFtlzlxAb36Qv0jiHvAtua4CThR5rUbglXsvHcr
uBd7pmtzS0JF03ZrQhKVPI/BUQqbCUWdsk86aOirJK5JBXvGrlumhMao7dwKWCejuBIHVAXhx4Tf
aloL/qMm4nNj45W2bXZslzEu+4DJCeYJJIk5BKiyBr82uom1fiqBv6MxNlyJxW668Zr7Nj4psONa
hgytRrgwztUc56puZQuvOQ2j6GJsgImedj6zvweM/KiJ6tndj+VAZTjTmetGk2wtv8nZDIsZEM9k
3dwM5CRw0Mvx0KQqGMTPXrgVR1SBaFmzzznvQnJUbrJTvgwJ0INww7NepEq8HAzg3wno2ulNjjvH
b++jdqvE+yi89/i55O69C97l/BhQ7BjK7yp9i4raDkmUD4MHFBka/FDSHYtVbefDQ9MdQ58UBeYk
abvKOxVDMpPIRl6I8KRIlNRnTjzOiQlYUZjvcYx6novw1ifQrbg1rOc8X5g+TVC7/awxpxfrFOiR
9yR0B1j0PZJP0WE2GbrBo7FXSOREuCu+lyTVztD9nS/eROJtKq1Eb6lDAxA2oenqdD+N/pANtpmt
Y5CNef+7Js8TnVKxbEMYwpTSut3KS6tBLpA8mdadFXwFnaOQ3lYRsmWu6gSuS7xPlbnMyZFTyaso
2TbiZjJ2Acf59n6a3hgHGdO6GpzqKxSPo7m2pvUwIizlj2apLfa+fu9TCdsVGASpXasJ7Ar0PWBa
qFmUJ008pLyWqQ7qSX7Ve3ixEFr9pWduojxc5O3KNDB2r8r9hAaU3uNK9g4NJNSe0rluXvzovoOi
QV0hrXL1N0VpkK0muL7MVUf5FNOSEmEqM5sWBD6IeG48/fbrl5jwQ+okjS64vwIfochbgyOFWTvp
UKJOn3XqJDQoQDctOqVLJXXyajmGIm8urwiOcGnXCEyTX4X+Se8PYnzbJQ9QbrM1JBgyiFC0a/e9
tZWsfJHGn4K+bcDgSieLD2FUUc0gyiU4tDyowMWXkbaIyl0krQsm0mKzqqxTNN30ylcI8UCIaHXf
YxsbZ3ldVMOFEzT6sY6PjSmY6QzN/wBXCJJMbaYBgPyIItXw9YMLttXAUcwTfhCvOEgN9RpZXP4h
9Q4GRNx0pWY3jfwwt9q97EE0V69pYg/cXCvbEyHgOtaE3k2tZDGALBpH3TYr/g/HX3wOQDKp2whn
hpL9SE9tADEO3W08SfFKJkvEcK+s1/O2cb7Vf185zxoKgo9KrsLqznrNymA+Za6PzIajYrgnjndu
mjDsN5b/vuofxdVfV1VkUyJE4E8i3c86sAPRJYVBCIykfOlZAutk0dKN1UKTElZxyvyznTZMzKX+
5BMt0AiuHFEWvrCWBvVSZUEkRh1iyXRgJxS/VIAIewCe22LnocVyUL1yUCVWxXeku/GF/6VaW+FR
yW9bUjr5A+NFwCBnSx2fL4YvtT9F0TPHpvnJFAbwwkXyhR8JqWNqF0/TKvtF6M92OArbfk94Hj3L
xI2eJsMOwU7rSEqBPw3lr1DBVF06WeCOAvMkB8KzRUIguLeZsyq061pe+558rVr8uzHDlqvoMoNd
BV6mdvYITWGyrLRh8xt4y+dtV2MvqexwgpxCFo+RL4HdDEtRZdjyBzTHVvb7amk/X+XvR/qfuzhr
jxRGlNeSVKb0HxytXWHgioslveMWQcKatBeCYHKi5lVmJsG2K+BXr7H0Z/AU4FL6gG/GcdfjN5gF
gN1SzNb/fuUuV27ffqWz/knfVJaQziVCvcSqMtCo63k/bJ95GXNFRmeU1PrCfqRpmKNFrK4URhew
tD+ekn4mQmxr9j5J5/pZa7cItfuJUD2ZtiQTTpSmjiksusrGksbpRyMGluwGIEApUiXNJrFhc+2Q
cUFw+/OGzs5ighW2kyFX6R8zDeFcY+P6wUYOtkymJch6bsMUaSSfeklDIFsW5i5KdoKx9Gn2c56t
8CC58+yKffxal++CeOvnvZ2dwPKwLFup5GWaX2cy0pJgr5WQkjoGu8FHnWEAfa6ylUpBJ9xOS7WA
npjYWrqHxQB2A6cnE3C7su6REWvVMuiuHWTnG/jH2/5HI/BNUqHlg2wFOUdEHyBsvkShoPaOBEzY
oYQoGexg2u2XueoUuP1VN0Pcl7hky9HvmEmnwvVD48WzNRIP0g9kLJVk4v1cU5V8NDJZ4IAAYEBn
x6ZLRI8ov1HQMiYOGjdVhYXCm5ZHKyQTRXEaEoyDDglkEgAq2kdLKfid5g5Kaz/b8N3O5+4rX+HF
Qv3bTZ6dYmhItTrulPlkGc/UxUE6UnbNUcBkM83ZEXD2INlITHlAiDoti6e81ACdXVk0Lx4rv/9a
Z+eUZIq1SFWCFDMn9XV5ZAeGpHEwavBBy1JySflk1EvDauaBrZj5wWWrmA1eP1Je6jZ8v5Ozs0sv
KgFaxZg7way4KUAjFGyARMAhMAtQZMNVSl/lP1NCM7/aa7hg8eZT+/ZEznaPqdfTFGNFSmoGjU9N
ns3dQMFiJgr6Z84bbTNTYUyevorr8peSc4jziPz593tx+XF8o5Od3YUlTKkni0Jy0nwc5rnOssJ8
FVKBeJAWdOiQ9HeGC38033jY0UCFfozNDk6OYSyvHScvGMRILuR8j3VJkxi9nb0bozyGmjdNyWn6
kNzmkymTtEtts91YHlA5b6Rxh3D2ZpKXgr6qtJtKW3W/4nKTcvC3G92pHV2xtTmD3GBwXGDVXYrl
Mk/eEuqcuNpo2zkbwaKu3pcYZeW1Hh/05riu22NkLL3MiRVmtlc+vQtO9J9/1dl7ZuZCojbhwPzm
oGD7+wiixxyLW4ZVCVf1YvygX+nTRfwiIyimFtuOG85TRIJ/kgG4veaaVC+soD9+5LMnPkrZ1Fri
mJwiGtvUeYTRDShV9nV4aKad2jyJQWVb8lqSw4MkoFyZODOY/qquls3buDMRFy2SjR5uJHNvopkY
Dj4w2NK4adsty6wkbaLMoZGaaRwGqIbokhnGqqcorNyo7Rb/foEvaFL5dU2dEBeijv4O/ioMoZ9k
WE+Y6ZnmP/TzlHY+NEzL7q0qF1c1fZd+PjBAxuyVgZKunr2jRlWXYTS/ow0VDNugY6kkSy1rO2HJ
pKpw+34xhRvm2KLLQNuatpgFBImWgi0uisO1+7kAVQHa+e1+zt4urZwSM03EeTqW0jVgIwx6DOoK
cQpzRPeKGrmLiYbYME7g3Xekzajc/PsZXABD/ryHs1eqFPQkLZX5ldqEa36EEhJktzLU9aQFCwxZ
47CHQE3uxzosd+zTFKKTdjAzm+OhlDpMIjDogN8b90wqVOGgGD0jGo4MaLaMQ3REYbWj9yKs6+ih
GThAaFe+UfPCXsCvaGiWRXgDzs2zmixLJSkyzD9/wWCtcGRVjHUY8Tv6U/tWvwUNhBxb2ykOi8gN
O1dj3hRQnbqTMLhK9srZqAZx0LoZtF/iWbRFHq2Nm/AIL0ChshZtLXCG8kFmGWIyxIEWdaHiSt3R
Cl+t3Mme65e+tRlUTMJy0JFBsHbZxldyNG/m02B3ZzJAqBwvcHoTNES7jSa7Jn+FwZVyjx62drVh
KTymLdU83fuF8GX5rhA7KEdkpiTbAn0kRynQTnCOrvx4lyp8WVaI1sVsLZG0cVbh6yqTeD5O8IbZ
jo6wLXVb2kl21R4FG/md8j8LgcY+rh2T1bVG9YX5MG+fYoDY0ST+wzx7+6psUkzTl+eQXdFmK6UH
OH8Gs81JJndjBQGPFhxORTttbE8AihDW136CC6f5H/dwdghTDKPshkCZv8IcO1/qMop1ZckdtV/a
CprgEoGMZ6vXQmIuFRFkzknQRVXMtwQg/qw9AxA4QtaoyYn2fGXSp9zQFc20p3LalvMC0NM58Zct
qsRN0v3KRDS6KxJynf8CXXzhNPzjVs4qzK71JKsW9QQ0w6FeKhWb6VZu9zWnLQu57bAatG0H79Wk
QZkwkZvRd1dXw4vf8bff42x1LlGGWFrBTRD4wjB9csV03SuuZWzzVTLsPfMm3+igKhYeQsWwWBuZ
+++18NII6cfPcLYeZ53hxbqnJSfg52iHgkOqbjN8I6KymLHVlJWourV1g/FsdW1vv7gZzhGE4Hl1
3dD+nIW/nY76tAiSfNYq6Ackwhs6hLa2FA6jkzKwuvrdX3zpAeORuYhKig7Ez5cvmmSrKvR03npR
p0ECfJvWM0yMloKDzp1+7s3/7i/8ds2zn1fq0joWFa7JK0aHcoHrZGWsIMJQQC2tW+sK/e/y2vbt
emeLS24UUpaViE+STbERFnhDfquk8m7kWwjMUB+d6Ul9VlO64mvkh/9+ly74B1jZvl38fFXRNAKg
LDQ3VmMnm5z08Drf5zW9wvy3ZeucFuStKXwABJVptndLIdxQhIUciuWFDIDT2HbDRqQ6ZvVJexfR
+ZXT3MWfZ+59WbSPDdMyzn4ew6wnPfNNhFgJCJ49sij2L2+VOQ1yWUKpaweyaWhuBCAPqzR5kPP1
1QbYhaGp/P0ezn6lOJWn0QgNTg03k5siPUjdCPWiXS+tD45247KC0gWZllhdJd6ijklnO/X1IfvF
Uuz7jZztg50vBV5UcyOo0iwdbut2cOp0iwbdTldD4H7oi1D71NU/JHdUQteexsWTxrcbOA9pa5Qw
NssUtFtOe1WHS6szCdsJ2V1MNsQ2VY8FgnngNLFtbmJ8bM0TTikMlpq0Vvc55nLCLK32f9Gy+f58
zmurKCl1xurWvDe20kqjZu62me+kyWpQ1xgBLG0b8yEhO2jjxxSPHC1jOOEuHSQPhss2ta69tZcW
ru+/01zjf1smm0acFDngrU02yFNeE5giiIihkbdO+lAtehTZxXL6/PfXfAHIZ/z4Hc726ixWpTwo
uCra4WoWCP05Zvs3yrrv1mGwbmgEEG7UOA0p4kdjN+1xTAXGkqDYyJaITQhsya1uY6QRjKDcWQdI
/2ZKD56jqG891Y4jo1nIdohS6k86OIbihjU0+LWIesF38RKhhr6+CMiXNl3FwkurK/Nw/vxIVCeM
vTqP3pKOlGem60sPwW2PUDTn7L2zPJiHVgX6XSct0qcWK5nsMKlC1UQlIhMS2i/uUCnHw7XFW7v4
oL/d2dluEeiyUWkB3Y3iI8Y/yJxNj9d+t6/NXdHuWuwwg40SfXLj4C4XJzLB3kdyIDokZrKyFbP5
JJCXR095jabTCCAtfU7aF0LEOycvbzsmijrTT0ISJj55sXxqgUcnxHxkt0S+l09etgtxlDcvKo+O
bo6OEipu7svgIIZ2nGwNfYl1L3kjlsxfz8ibQFwoyV3zh+2Ps9VVI0RFlPl4PRZAbzpbideWtO3z
GyNa40vMzGO3lZO32Fj21JoYme5IftWtw+tUHM1qIyNbTnFbrrCaIX6yVumwE4mDAr37SCGMKzNa
g33MNQcM20wCFeZGZfsV6nvT2DfWgzlsdWHTAZAED02LdRXEG2kprotoZWqPOBFQM8X0WqHPrJJq
jwnDIjIM8DpqKdHxJQbIN6QQI1pX1U0onQb/IYtp7lVPKiIIY4dCrT8BDiFugrdzuA28F634ypbl
tM8eI+w65enfX+HlHevbK3G2Y5lDSPUZ8rI2L8TkEF/KuIhTu3GfEmNuy26DiZ9MIFafKxeeP++z
zrX8/Ss526bMuPfbIqHxKa9kutI23/Gt9a5+wH3mM4C3GqyuXPHa23+2H01VGEtSz59aoot+8ciF
idwxd4X3mcnTQP5d8GiFK0XLBac7y9x/fmDtbN6StL1SAgybK7RZtZk4AkrVFf5ZGrrNY/R4Lfvm
kkCHC2pEMyt4LI0/58Nvq7mcDHpIEFp64sVqaavnTlU5SbCKrHUrHH0ihHcBuwp6gG5L0DUkZFpE
An4G5o68pEg0CXGOiXVHErkMCIaPzBf8fIgYlWRliTc04/6Lhvzlh/P/7vrPye7bXY9D7+uSOA8P
pZkMC4EA1raCgSuk3SYtCctMFy0OlWuP59p1zzodNfK2pPDncRz+OXkxPIyP+SpcVYx2efuVZfff
BGJdPKd+e0bneVh+49ViqhTzXAlhC3NSQihRzWxgykcM2wQG9os/Zby6NhHhflUfElbUZxTQ/6tv
wlIsU6Z59xfNW4mrrK07VG3MHhDkPNCxO6V2Pidv0PeB6riwHOw0/77qpZEfr+h/rir/LDiokUu1
D/7vVT2YqE+YqTQeNE5JN2ciSbefg7K3mVYi/DlYdMWqA2pY3GO1A53+erVWvLxp/+eWzqqRLijk
RDEZpOH+EuolBPv6bdBWFlWgtpxwe5CFi5nfQRshJbhnO5tk3mQPzC9+yQG3YCpHHFW4AnZW+98/
18UztCoC4CBiWuE8e7ZwVY3fx2nAZEabu2zFZs5q0W+nIwbX9Yy5mp5Kd9yFv65cdj6vnq/Q3y57
vnJpiSZmecxlk83AgXKJlX1gHEQYtGPhEiWiFNW+9nptNvcnLOvv61KLiLSxeCXPtiT6Z2nqe38+
DhC/pL1L+Y08LeVhjWuySm4icrQqh8B3kjac7JPgbIRO6mCXtHNSkPShsNAwjTlW99TM9RXSJiTj
gbKqRyje4b0u32rtfpBXabVNgxWKFq1klSNKbhci9BnvwvhGTx4QVF+1zRh/LTemisrFJJhPZtyl
W2d/W9zWlumFZfz/doMw/Mzpj8X9ctJucozXvGSyDTKikJdtv1EMVPue3f5u9BWaeoOuarRUI2aS
6BsIBVjrkiv726r7IuQIVRlmqMKR+i/yyFZZGq0FzKVl+c6peRXX9CFV/UgmuN00QIrH1yR5lf2b
dmIWcfQLY92nW8wYqbKNIdTKlB3v2o3/ZJ06yuuvxFv0kx10L6X6gJHjTm4d3AUs0cnzWDC28YBP
QO8jvzh6R1afqk/EGUslK7ijq9iRlpPuTsVO1/Dp6Z/ZABAkWCVcEe76tAhfcMXZpbrGvdreoPpG
0Dvyjw7DY6S+dliZsuHd4DNrNX2p1bRTQ9urH4D4DbhJLQN/ySpmPxfvifGUi231f0g7095IuazL
/iIk5uFrAEHMg2f7C7KdNmMwQwC/vhdudZUz7M541S2VHlWV8kkIhsu55+y9Nu2AjAlyCVAhifeV
uhuDhRWvu2Eldc9tvU6tBxVn+Zi3s3P34VPvPCfnh1jVZln65gSla54/UpOQUAeiyklY09Q4vU3M
LrQzb/qufSuSXa3tm7MLtbzj2cQDhoIqd4TnEWw97fHYIx0jfOkZ0r0g5aSs10Xb+hN+EAR6ZYnQ
fmz6p+cKLrYq8h/kwBfPldTpdZIEKhbMFXJFK90bIS+E9aQIr1rwVuGVq0ZW8mrhd6QjLsl4F7Ho
7oSeWCo6FI5g6+0yKI5nRZr1zS7211p9SLT3yn+k5Hb89F40amhwc7SJxc3APBhrlezHhJ3cQCU6
9fMGqAX6uki5H9OHNn4W8yXoA7Bo4VXSx9Vfe1E7ZhgVrTARE7bQHdkFRnDIrGiWZoCxOKVTRwbf
cWwWUTCvcWlQ7us3GI7k04qFvH4N73pWdQSzm2CRzfEUQ0TfZsPMGJdJ45556ES2Lz6zmmB8LFUW
FBsvRNmuRM3lqazMdS8tRl4apiAFjhG3xQseKiz90z3+9yIs/35jrYl5Lqk09S+ail1uns++300L
hvEkpm7sL0tLnGEm/kqTN+M1MTyqB55VIKmOmGkEVqgSBzu/vU7H+2qY/rU0fz1m/z2biw1kBBqv
JTgguSWNipXWKXycJ8p0Vm9B7irTnj0rViqmV0cJtj5Aa0RG/pupwR0qXiV/g3SBre3VL+Rvy6oi
KZaimRpV7+WkPCvJdknPAlcJtSXdbE8wZ/BEqrfOjpg3jXPUnql7Xujjlfvz89vMFfl+5IsroigS
I9DGTPhIsjqamIoysA/LtHSrbDElu7ch/a1iPIrSGwLfq1+U6VG/vCPfj3/x4pd9mkqKYCS3uTvO
tbn82h7pcdwm2CPOjoHA0wns2I1u24Xm/PvR/LnRuPjpF2+hHhdWmfn8dJL5xmYVGHjpjgI754xu
d5eiLpNYMERo4PhmrftyiqxGfLQcuiOuLYiuyUKEI9I8SRFmOvlYtW8nnEjSNoluTuOjZo/EokyB
b/8+719eKY3urKgCoiEVXrl8WMResLq+HtAdYVyF52J5SDtbDIlMKHpWkVl0r98pL4iBmTkeh252
shYnfykvMi+59uT+TOrlgf1+MhfPT2yZydjKYzGBy33Ky5MtvCNcXCuP9AiexT/hZ06/GmcHTBwE
BHW6R7yMAvzKzfzZrL04j4vnSDIStU/jvrjV2hmaD3k19dOSVXREUeLRDlwS2wQLlInp/2Dz9/Mh
ni4Cu2QqXKIrL8d2dXky0qbSCr5e1XIKrobMIvlrjE6TawNqzLvwWdnDuiBhKt1eHaJM9fPf79Df
h59Wl297z3RI4lBNlOIWOBPAKDFzA8KsB5ch9cjBUdHB23iO7AFO5kphvFw2Llu2I5lMVx7NH+E0
X3fhvxfiYrVv5J4Yc1UqmN3GdyPevm5WvoahU23GDdyzW3YfunNaisNttTN4n/DdX5sZfj3+/7oa
F09k2J3DOGFqeCtY27Nog2GV5qKyMmiVwcIW5yomKy9UNyJgYxyvuYl2fLTTO7oM2rgTgY8J2+Rm
yNdmcJzsKxiAeHL1G6lxs8gr03VQ3WeU2kDdqm4ntAehsuXb0MRVtTHQn94Nyo7Aj03QPpc0IQbq
t9buxD2dOy11rGCv0ZOwwjtLIoREJHNAfI1IsrcFATrm10Q/iw8EoTDvwfmiPo7xWqObx2gKvqXw
GfnPEfVsK/c4b7EtJrP+vO9y4jqfxvFVGO8ExFwHkrT+fWuVnx9yHjJTpSmjqDpfqIsXjHqM6EtT
L6bhVT+vltlzoX2Ip9V5N3z0b+2kt8cCOqRQkFzdmgkvneQpO/oAtGQPipsTH1M/NiS4ky5HWFPs
JI9XzvC3txDJB2hUgtBQfih/vwaqn0ZhXHCGMnTg+rWLb5iWqAxsbhRymWatbpMZn/Z/4m6uHpQb
BLkI1DE7kOeFPTUkI/ZVlJzuk+AQ9oesm4g0WP8XVusaPi3S3VjDFemWUuyV1879t1f4+7lfvMIJ
AwRZ7Dj3ENLbXFIIUbHRB1PXTqROvYIqUvI/Wo+8w2GHXXprPmu7el5VMywoaE2UI+QkyTs7MFMX
mMXH50Cyc0JxTZRzDpPbK88De74fqw6DabogFkZU05Ivt7k8vpbWNml8OxyV2dnWDK8PbvQwfLJ8
Ot9buCt/YPiE5AgRaVFJs+STmrUY5uYLbhYYMGxuhnrTvWfSBjKxpkNlrVemeOzPa1F6zqw9XXZR
quZVedcS/Vhiaq3pLB9OzQaHBYWxqM9OlR0KR6NY0Ajsu4N43oIpz9gz6udlkh7Q1jTGrKKmijm/
CWnNnyNOYHIwl2ROIycEh3betalbYM9wlCfZZmO5FUD7rJP75kx24AxgyuNpQX1ORBz/JOPudcrk
psvspG/wdkaQTI/GDqUyrEpLnpWyp8hTGaUTFc/D3mJicRU2hsW8Z4NmzZEQp0DVTM4HNZ4T9Hfa
lGMsfJYtKRQjqdpQmYD/uHhcWoUZo43AHyiWTpJWOcspjIIFafGR5gyJK8luMB4b/rLANiPCM4aV
D4QzhM+kAff67IqliNUKRSUoNBKcjvu4WHZE08ohHHmdiQh8JPjzcM7vjG5e5jdl8NHGXhsD9XI0
AI3VuoqBQC05A3QeCsSgOy4qcYA8e36P23jdTFmhdlHa/rseTlsMTPQSbrhPYYW311yX+3wPLdjW
tyZBvQ94TihzFcqrA8AppMC+PcULy+08+FT0TaFvWlie/uD03YIomFDHS+aF8rqX10CALOVWCBbJ
LXKLG4xGsmR3U+biNCBvmEURFCmAJ1oWO3qfDEQc/aY1VjovAh/icqary1p8r2W3YldrbQzapC56
LfwLjmkLLaQtO7XLNYMQBxRo4cT9gr+efVhMiwwrUY2KTJo199ZBI5xkjX0fLSAU/o/0ZQALFLvI
xZrnSFviqUWWIoWLYdE+CpuSPqmtLLMtGkacajZdE+hfaz6Bk9SBpZEs8rk5TEAmcxc8VMEqs08O
AjvgMMNRmLONDxNgdDOOWJozVXwfkn29r7x2UbrnNYi7AjEW7Ips+4WUMZa3igvHk2SA7imm3BoW
6qO5JjWgmTVbhYCVj4RQYMrFl15ZMyEt6ASqDV0kdd0drU8MbgO9TI+Q2rvyIC/qRT8X3rVbYXNe
lLeFR3Zj4eXz81Ic5x1b03myBNfIvAuSMS6ddNE3c6Yg3FoUVJgeNsI8/Eg/ipU8Lz4HHMbhSjn4
N8meoOv+BVKqlizNjrPJ5366oVaahKcT1kAc1iIBGqqd4+6PNwy4oLOAW0SCk6/8B1ImbfHggxje
1cvMTcjV5czphvFCoZ9agho78ppjn9tY/GUls/vIYxIQ2uEC+6Ij36Re4fVeveSbFSeLkVRY6Qjp
+6UgR3OSy3IgulbZnjhWBCJ8G7LX5lXCTjqrvPClOfKqO/JT+ApHfNcvSnYOawktwD2AsFvcMMlS
d0rPd96pCG3uOyO0VedWbrAMvO6Ncwkmp1uCbZaWmTabGn4HtVyQY+hava1kD4m/ScEnm3yiuvJt
onyPQFE3vlPfYxlfxp914/UnD7s/4WHUdgHKQmniT2Kv0sEQsKkHRFfOzDuDIwwzuVqgShbh5ucE
o58OZHfMrcwp38NszTgXpsc5cIqH9g4AQqU7wXvhpZ5wJeztp7SBvZdhSrJMmB78gst+T4/lMc+l
JqZQhEfSrcR7hWgXJlp7ti0qbXNhyzdYDd3qpv2DXPJN9B2G+LyFWzJgr3zLfqlt/j6bi51gNaZ9
NgZ1fMuXaSS6ixgeuHd3BJia9yidGQj3jUtzQv1QS9AkMxZKJaTQwd5GbnEI6KL86h2m8+guJUEt
cJBcL1vrylX7+qT+Xdr+fZ4XjXT26lDJcq6aEuCOc0jE1VeZMitH7yzPJ0Qy8Xe9m7Lp5PlRPPHx
WnH9Nfv/xxlcJkfAdGkDuedKVSTLeNBxbgGYO8Qt8ogkr8V72jjKs3HXzM+GMzrdH7VfMpY/8ZID
f7UhQKMS1jcwHWM3f4JzVJW2BBkhc3F/ynSEoJ44wxufYxZkzcEkfuVW/18uoSnhSZimEfrFJYxL
35fbKo/pR8F2+yTYCCzbsSOPINwxtre7F1YYO15du3I/Df1fT/x/DmxczFGFNArOJ+0U02iBgGjO
2q20FlzVUY7MikDAVLY/OsPpWn/nZ1E8PTL/PezFfPDUKWXh19lUpSWvE9pA2+QraVF6kLx3+Ub5
HDZUDc1WeJZv/l2P/9Kn+PvQ8t/1eKRKfSbLXOpsk79mB23Dy5MAn9z7z8VCO8Y37Z31EbvtY3xU
19H7/4Ar9muJ+u3HX+4IwlFKi5FrDn+DRLUjL/LI+GeG0DAAr30Yb1gtKU+B75ApYZUzqpGtcEW2
ok+/8+c7899bcFHbEwgp5gppFDxy47zMqMrWzKPO6UpBMXR2TlBJpZU4LPzX4IsEyFJnHdo3GvYY
MfqDtuzfiYRju6ooE0YEDnNSrfNPa98vM/OFajLp4ZUupl90nrEoGffaC4WNhA0K637KBB2+Mlnq
BZuaxmvomFP2lv1jbbJSrXnxomzOSg/oLX1p19c6RL+22b4/gRc9ATEY8rHKeAKnvKTiz6SkDmBG
DHfnl+G+/Si3Ml34eEYkaV27ubIRcBMDNnrqtuGLttS3ZyJH9v0zlwMwg1x42cZwxKvsZHW6C/+6
Sxdtg9Yww2GEQv9l4xQfjNYuDriWGHAf5cEOHsTOsTZxSexzvFUO2cYkd3a6LV9T59RVcwBUU3p6
yReC4GsMioii81lHH4rebUQGsy2zaH7qjVvqLgAodfE/yG367Vkz2Z9LkmEZxI1eXOw+GIxg0Iro
61dMOffS49SAgkvqZtv6yvfop/eINW3y6ljAiGhI6hdHO9WSSaopW8B4yZhzbHg86ff4n7lhq3VG
bHo0awemk+D5F6mwga/MXluo5qIDTYII96n4N4lzm3LCJeSEvqPFDv0SguenZ7/RbKhA6rjJabxC
Ei5cyCBZblPkX1uef12svv+Ui9uvF//np4xfTVWs8WBX7pq9/2DRXL0x3kJGso/Dvv+kYtdyb2w3
MYW3GMyurJq/3sFv1/Siz5KfzS6Jaq4pXQoIkcwJXRWvUeLEMJI0TxcWQ/SAXKyr537nwRXV8rkW
Hc71+gRDdyIFds//PqWfEqCL23xRHmVFGZpKxillT8jCOvvskadqp+uRfpotbUP3Wkfz1znN97tx
8ZX2A/msCC1H7Oc9+juKWCBFJP+xKQZ1AqOlcumZTWW9Q3yDTVgPjAGSXGylQ4u3F85Xc1R+mqL+
vgiX328M3rUhD5zSNLOTO0ilDiVr4MaUObBnTUi+8V4Pljlb1P6P3j2r6i4fvCinbKRCqoFDv40E
pU5q+hPEJ2z8d5KwrIanSFhH+VIJVsb5TiuEWcHOvO0/Rg2a89Vkt5/SnYvfcVEQKKeyKgeJ3zFa
EPwcLm+CrY2MWPieNJwAHah3cPKSfE+mBbF8s2nXTSSZe61f9/srZ4gaDzujQflyNBjnGSjd/OuK
nklacE8D37MVPIPovDQhjK8F0SuRF7tS6lYe8nzVO2XLUliTmJGb8ysP+fSCX67/BMT+52wuFgBa
wbWVpJxNuqzw/72ODrkTSu7AE8YJtuJjuvIfpx31cHUG9luZgumCVppmmpp2WZNqkSj3mpRMj9bZ
lQDVNG4skchJxmU/OFKyOgceDswppmSaiVLKhO2+UJ1/XwF5Wll+XoH/nMblE26EWW82wdf9EKFe
sB2eJ6QnjQxSMhN28dwoXBnuMKNke6J1ULdbdvJHw4MG3PzsNXSNJKjPHqTuq+vzb5/nb9fIuHhs
YZzUeitzjWq32dAuU80n9MhnbdexrUZm3c/a51B+Nqegp2ktSAGvL43Yod2c+3d0e/6fxj58/v57
34xpKf82d2miRKlEgXMK4SXEeCPwXAdLS3KDYJUIc0QLCXipjCZUnq/QMUJgzqEveP++b8rvT+5/
79tFldvWwSmr4HxzaYx4E5hrE/DN7FTchNlTmd2057sByqb64veHdLgpOrDfc1HYh6Cwou3kJIpp
0ugJ8uVFVTomOT7ROvWpJ49xRHFYgoVwQ8rI+bWh3U8d3bQW4W0iA4Kpt3FpN6nlri0STYjgMivv
2vx07ISVJDtwu2wAAqT6EQDg0MAGQzPMA6/lv5NBPWtye2SqcJ2q8OuV/HY+Fx+6E1gRrU7D6Uoi
fGfDD8Vg6sJX4swnJ97G7uyfbLh0X95969re9Ndn/NvhL756QZxlDV6waCIYUEllpKFZN9MMHrAn
Gg/6efXjNZP+T7sl98BCdcODbCDz/fr4f3uIU6nwWyszoltgJDSs2aszn1ln53kpfGCxexdSx6C/
+5muCKTw63WL2jwNltcCaH4mf16cx3Rxvp1HVvU8DmSBw6yuXzO6a7w3trhU6Qt/RY7Sc0TYsvv3
u/Pr1/D7r7+oYKNuGCdZacTm5PSq1/Own0+6+brZA7dS53DyUdREdIPhlU1p1CX9v7NNk/7Kefz2
Cfh+Hhdfn04PglpqOI+puiDBN7SRAJ7PbnOGrd/sRfk2Nx8CdGql6XXaPGM/4eqcIu9AInp1R9u7
fGkSL47XWLMbr9ZWqbAIr6Wo/3KX0GYh4iQ0XFVN5eub/u0u6WmrNampFl/n2aG0hd3kUoSxoaNX
aoOshkICa/TKTuOXEpTjGqKkiDoP6Q8209kgo0JSGHEH0HY1RLbVH+2RzyN7ZMKH0nnnBSz5/74p
v/SK/j7oxXIgS1Ux1DU/Fl5mtkRPmFhO+P5V+84qAu8FN2KjanlTqjOSBnF+5fjTw/f3B/nv41+s
B3EmhGEtyV9CjxxKKPllXsAYoZtDrjfwgdwHiL3otnsJCip5+f93eP2iY0X2RyUOOT8fN7w2FyC5
oSRwFIT/rVPIBL4sz8Wz7GReoO6l0+uVo/98I/768frFB98EnjqYGXe8n7clncM55GMTv48LRwlM
O1+GFqS1E1kL5RPYCiWIJiz1q1y3X+8BNnQ2t/jhSRH4e1lqgsAa9Bp9S0K2jOzobHG93CtKttUt
249x17/2L7SuBM+vD/++BMpvx7YUSYfvoaOevhxolx0Yg36oc7aCZ3d4yI15ZnjD6PXFouICiITY
IwmgYX8YnmDv9fKq4UohMcUb1Hll5Ggf8K8YaTXJwVcWJdvrQzU3GD48ouSU/UntWXXuv8/a+uWs
cWxjIcVqiGTgh0R4rOteKZri1twCYNDzg3VeR8G21QpQ4zQAZ/Ua0L2beabN7s6p7pBRhYsycRhl
Gms1cyICP512mAnILpBlMQh5UsBaz5p9uj8hhybOyXCje0VNbcmMnOa0ZSzqEwfEXlhdqqAtFUg7
p6f+zXxWmt2YO/4d1GFIAnTFSWja5I7+1mBIIMFF+VA35huaXTmaK8OqSRz1sTqO9UxfNPdqNGca
RtDg6WHKle2YBu+lezCd6are160rk4rdM4t7PL0HT4wgyWK6ul9TpurtYhH463JeLEKJ4eelmXbF
xDAWq5n2rn72qECxGyD3eikpbM15DOfwOX9vn2pAwtAHq2PD2oRSYI4+dgIfTdwW35ZhdOwqKvho
fsKT9vzvG/+LlFBXNFE0RRMRhiJ//ZJv34bcH/Xajyoy2rZTQPoGIM5MWffr5g0u5JaHkgpmfl5f
0w7/dMmbuqrKpibDS0B/ZV1UDqKYW7xAHBf0ott1NnunSThBHpfb5+wcrxXcvx+Q19FSSOmzlC+C
2Lcfmvmt7jNk7wn/RHkXapsMLkXp9G6U3ADhs6/9wl92ZvzC/x5QuViJ9fYsa53BAYHC6E9h83RG
RHcm+3hd6Mso91oezdNdh9hGzjcG48ZwczYYaag8MCqh5rq/1JJHxKwzQuqHI6VU+2lJ5ZUi5pdO
79+nebFkd5XYVaXFjRDpjZ63/VtFAhtnMLWx6pmp27k39YDP8Ewo5Nndlph00M7jzpq2IZBTHY0O
PcPh0c1yDypqQdF1VaX2yxCL80T1alrkLErUFX+v6VFfjGYgcDlzjc7szNoProBntHwdWMiHjUrz
XMc1E8NySY5tu08CVCCtPEuR5YOo7hbBGbcRBqs4xwvge+wGCjzYPo4OPsVzCPeE6PyhQ6Q4vbKr
gg8B44k8YYXJQEPRFXdunS81dZZqVzfKv9Tz/DhLmaYKCiGFl+rQ88mPlawu+ptSnQ/VvEGQ0Xk1
DUQXi88MKOtoowdNLMIkp3UBJvH1B/aXaNHpnfx2Fhf1rNq3edKmzfROwtMlZ9PYDsGtQdSK1D+g
cw8quHTSUzewrJerk76Dl5ijDzJ9AJIRNhLMHgGU/+Fki/hkYSCgeLfmQTosYgSlbfam9/ksKDen
zLDlbt+JqFNyUFUEatwk1raDYFskC6LitA6uOUtg6iIPIRa9sx7qtLS74v4kvZ1Lty7ZbBJ+NnwM
3Tyl9dZEi5GPQ1XdE69mPma6c86e+n45kXbASJJMNXlENgb8GySAQrCqc4fQQebzijt+te4+heIm
wep3gmHaL4kKU/V9FHS2pj+qqeqa3e6M4v58579Fcy12uQX0JxTkA4BczFmIlYa3O1+mqAXc6Dw5
hU4lcOtlw3iHAQQelfnVZtzPtrOOmph1lEBYkeHBRROB9CRB8U9EYpXjNm5WkFZkb0jd0tasOzUk
4+B8F0jrzICTTqa9tK3bJ40US8tJrY+TugW3hPDmSgUqTwvG39++v0/qYmU3sjpOBZ2naFrtWEPs
cvDQLGV3Z4+BO9ob0uxAxraOCn2FoCth0i3tlSt1mPS/tWx/n4jK7gwrl2kalGOXm+QxyoS471PG
Kt26MpZKPw+XQLytWxIe6s9CcgJt3aIHRd64MYFdwyzKCDAq8R+KCMNS+glMhMxoWQVufzAOVbgI
t9GnHy0V+QPjYkZxjRRV3A7ajAQyc5u/Ng3PF3qleZvvItM+sYjGU/JKRat2kYsz9UWrFqqBbC1E
RIs8kHwS6XhOP3MOGAov/gDe7zAyTTOhRyTWrWYsYwLhRnjRwSm8OacfSXufjND2sNcaCzF/iMPW
kUbzxZIehPxOkzZBgUJGfJbKZRreB+mHwZsLFQsXQAq/tPnQw0c1+aykjyK1G/kPZHGv8lfmyZNP
IVgAN31SDgEcD1Jk47vg9TTsuTj5p1/YEhM9YZ1u4sppP7GuUhmOtw2ZlUCjzf0A5LlcTt1OtOLw
nUFLuu3R1MGEq+ZM81dRo2BweUokgplnmJpOLA1Oa4fjgaP6R8rFAAjfsOceBYI2E8onvwRWayzF
+LHFUnCqWfjVWa6oZNUD9mcg2WTPGtzhtt6YNehBAVc96eifSr4NTeiI9+K47ciFNHetdKeZ+54x
0HiQqzWTSWRmLVFmdkmrmvUO8zGheqJ1misSXSNjaa4KcmwZttrVbVKwh5q+fOmOtMq22Fqoj9pl
7fiLkzfci/3MD+yS3hdKabQuy/EzgO2BKKZYCxhSUBuVLh6UHYPr1HLazLYsV3eYjNEp0ZcwN+mc
Y5poD0i8b4WX4ZATnbeAI0HtFdzKs9fznEgido8JES4S9rkbhf4/3cqxuimdoFpk2qzcSLojzmPi
YHPGES4A5+GJLwcSpSwmQ8jT+QUwtsncBVOwl+9qcd2tSLBkNETuHCJnns25fksmCkGc4NfvooP1
2e1YHLXP4iF9KJ+Y6KQ59wYovg0YTskf9I18gBcCJGQ2LtSlRpZvX+5OuDGO6hsjLsradJ7Uy0p4
RO46vNfvfY+9+5VREE8ebfLKrp9NYo6yXQC1PgKRQRnYetOVZOaNRjGOyYgdb1R9gWgnsxy9sU+w
ENBBpf6BYum8ttp7c3+6M47drJ9ZfC0XXKvis3Nlh8iFW5Tg6eyZjkxOIikvHVS77Lmqb3qfPo1D
Jox08rpxwQ6MyRgKOgbv8nP/ph/o21B7Wc2rVm/O1iyUjlZRLiwBVda5ICc5JiuQaADm+gvOPQ33
VvcyzUvvxXKZ9E+1Zmdv0m6kB5vETj4c6hKXLl1eA109Q5PoMSFEDwPI0Zc2pUFw1KxB7PasmfMx
ttmiyv1Sa+/T17xxT0gzrd25WoLhj+IXIXpEA481jqOb0uwMGLR2GcXzVHG3U21ew/6vnhK0cA9o
XaXcUVBh1dN8uxiQlS7PkiOicpPBW9hkGzHo7ocZAaSn+IXor1ktiXc6VzIs3sNxAXDCgKgruPT0
RLoKxEe2rynGEeRMFV6Wef5UfNJIEvlcG07zkNROeEM1VmfPqWa4iUmU+1HfIAs0N+K++pQAYvVr
3TE8gqrmwR1tKOvkDlxhEilK1BIg6vtsXaA6rZ5A90uip9QbXp2ByIcawF79blh2Oxx4VthAKjeT
NInXkrk996s3wKPjOZy3EmFOpNM/k5Sb93O92XaFZwbvgbIDKgnE3HDFXlyEfAF6BA1CSLDCQ5Yc
i2wpKrcRMW7HYCu8nrD0smqzlRRPNygeUNuRcFvGTgbSTiCXuHNH2AogOjRc0v17x5UUajT+IK0B
k0PiR3YJocNN0Z7xn2anxc028FFUoWenWoYdFSmPlrIXe0/ICKrcduZzEJGoig+hYltk+oldCqmr
WeSzK486LcXz0TxDYKS06ZZl7Fl8iRLiZDOW7u5BPt0o+lEQKZ22hn7kERPPK0JsI+I6yTso/e5g
dCxE4xvSNJIk8ZbnzhA7Grgdfqbp07Ft+Xzcqhl+ZTitCzKL7BFZpRnt9OhQqzsJk0NESVw8kkjA
/tGWlel+kyzvtb3HFVS6P+duGYUycJfW0WuCoLchMktpfIMdOauJ4iqAQxeFKz5b7YeZUVjiOGrn
/Ltmi/rMk7nCfC9Jp41tEUNMhyGl7MjA1lZ5v8oQxPL3DMCSEO2F85aLba1jc841adQ94hTjtGSD
XdTrsaUpvkiTY/ooLpWj0FH8OLn1yY2rDTduD/ofv7NLVAuVnZ8B7c5golPy59G6bRyjWrM6FtGe
dGaauZJKZsWWn3ZWbisSTtMpvfOJy2UOT360NoVlGb0zr/H9RdxvSLDvuRboM7sHgpV1i8KrPZTd
lhc8ho8KIBvWeOGdkEy7KWjCYnaOHdiagTQ/qQ5/XGjnSrRvu0UpzISMmtw15V2rbzTjrkzexnxV
cVFPDM7NY5NldqDt+Om8F+kwKUX7AOcDtlgk9Sjan31GXcTYlcCmzzbm7SF+kONDE++105Mk3vTN
Whod80/66P8xVQekEXfQ519HzaotS3VnxHd+/nqe0GtZtzKqxq75EJxr0vi0W0uvyAiTDypqGgsr
eHdQuh2Mi1kEz6P2zuMqFDckbCUhSVzZU8AOIB+9kSjLlGGg2dARNPZ6dTDUTRd6J/XZLNY18RRC
53XSrmkWCokISTAvZ33o9YorUDha86R1BnwD8KFT9p82+xBTWNUCXyP0eTRV9Ky2TyxyWrgNaqKr
TeT0oU1mhi0gGZF0em46m1zlIZEOXfAki7ukwMnaLAfhPhQhATuozFhf+efICBU/hOAYrdP0CyNc
jOGiPy8DfQt7E2qRo/pOhPicbqMO6Cm+U/tNiUOI8fxplrNaSP5NmRwZyJQE1gTWs0RudEukm90M
nmnOG+FmFG50Hr002YnCehxWLfJ4omYlljvIOMWLGuz4/ExoLNTSXUjnsF1O4bnn5C5jV4rFiZ4c
wd/9OSWceVEBawb0L/g3EpANTjIMPsz2E0uSVtxPp0vnjGjYmngYYZLJZ/wBux+fio62W7yXOc0a
/nPJIC0Z6SWjPe7+WNTFQbGyes+I1/nwnmfLerhRNFstEVPMapwHTUwTwy5k4ng6e+yOaUMJua7a
07w4H0vxrTDd+k3qjsjajexmZDRTUU/gJaUlk6Fr3ugsLDLp5jhnkyBzEaFTHiG01Ff8YalxdD6U
U/9veJvkFtqWLVdGBVOdZyqmfvE+FhDNUX3B7YIUID8m2UI9LYdAY2X7aLTBFiQFt8uZvVsWr8N4
SsGFK7BhPF8EiyFfDd2f3hgIgceWuOAY43nW6LXHMx4NjVNmEEK6Px3ZiH7hhSU9PVbHNncQO/Gv
KCy36sE43ST5Ko691NjELeUjXFQqLmyoyfGkLDR9UzafwibFMxbU68E4VlZOR3pGnuCJ5m90SAPc
J67cPZQpae5vp9GxWE8BkfmFi3xIYY1QJLcyH6qO2KQ3xBWmep43qqMbM0b6/Xkmi67W3gkb/Bkn
VsvQejBv8vFGV/eAw9XuYWwLu45IVdpF8sQcKNDxI5ZrpLnSOFq37FRHNth8nMlaZKEi0pzFMXYT
zpXiyGKkCHiLyB9CpKLT1ijuCUhQeq/K5zRLxF1c7y3joegWp3yBSJInYyBHpN4rMe9UgSiIL62/
zksvKj0RwTihcoNzjvZl4foo9ETjuVWWY+/FpouOMG/nuGdTZQeiLOXwJ9N0NBHloybgFBupv0t0
9spe5aERsf028Q4CISftn2aaZp+7P82JRZQk3RN0fzl5ClLSwNFlLBgM9vxeFl9Ei9Varj/lePvv
Nqvyc6fOXtSgBhAZmqs/FMxN07AWil+DUqJ3SLFeMp+0K5+gq42SsW1ot3RnXRwA5Tgn2B3+AXQq
+msKM0IeUpdcg9agk+DUqicr+8Z8CIt7rKkiA/8rIzT1l4m6JQJ+AeY0Ab0vNT5SWdVRZUrRbcdM
+1Qc9GHPpYGbLtUr9sLIqBYkgE/KHt81LVdtCCd18tDukxeL7qr/3s9H4mRsbZxEoxZJU0z7RKxJ
+N6Ugyk+aOHci6le1BvdWjXj0rB2J4NQMQJlWjavDv6SuJizJtbdn3/fiN9EatNPsjRR0i3zByc5
U09oeTjKrbJvXYD/ggQRzhVIbALeZwtkkMzkM2ZyklDXlBeqMyYLSJX6nBopeg5GKHBXLvdv42wL
eDhaClUB26VdTKsCURDrXs6iW5KhgEQUGekntE5OSD6gkiUuDZOShCRMT5XpJHc+09p8f31y+kvj
Bn4xNkyDbCLg/5fDO0GKZCXOT9FtYjCWIyiLiIo03eTN3I9ovTlpvI8aLxG2QoEnyThkyhyvDF0c
e7jqWfhlLvH3yUwv1Ld2PW1xuo06JzN9HaZQHz7qxC13iDvsxiJHfQXhXg1pNgf4ZUZIXVf6WF/K
qcv2kWIwPhQhmuHYv2g4n6KiA1bIbeEMsnVnLceCHWZwCJQnbLW2cQ7QDzYzhQoMgVVX8H+1DwlF
9kA4JlowjwIX5xEgD7XaG/odn7D4nrfAywirDhZju6eyfQnQ1cYu6Ks1aRNP9UI+/i/Szms3cmzb
sl9EgN68Bl04uZDXC6GUlPQ+aL/+DmY3UMrIgKJx++GgElU4GbSba68155iasY+KAyi+gBXd7vW1
2T9Bh1FI2P7jwgXoh0HOQum2UvU7iTBRVfPT2hEZpzdXIcIXlwAyBEMN32P2eY4WOz+/RGfa1Uub
GJqWLIkQr/88Sd9uTl4KQ59Z3BziN8Ur/LkACN2i4iF14sZhXEck7OSEA4dA7cMHjZqLkvzCYcjn
1qnvh3HyjIwcYdEuD2wC7KJbBB50pEAWLXNHPpVR6MBoShxQnRMykA9Fg+Ao02WCAs3oh4gPzFJI
zIxPZF4/X6EzhAUMUouHg16+bP7TmR0bUUL7Fsb3At0Lkku93NwZWOrD3cBcjVYtSSOOqN+WxaGS
tur4nE73E4LN32QaYiELg1ca1D8fk74MHU8f6O/HpP79SpXHdrBIHgPLMbnH1OsLu3HKJ2p1kjsD
eBqvWvAufTbGmpTrMroq5xsBg+2R0GdiA+w6vNKL36GIR9gWR7dQUfje5o3HtRtYKCiAehFwFkHJ
SHF6ZZ2ySUpu9cLTh20MMMxkWVnLwp1K50ivN4ZwW5i7hdE0PCotW+Z92lCQ7Zp3pAqaC12TikNz
xuaWkGaFFiW2Wna4eBN/vipn7hQDSJZezRANRflHx5lokTWbllXeFxg2fSHEmUtAFYqFNyJoMPWZ
mR18jiQ6O4K6yzf5p4q/kzAFdujZpTH8mVXvr4M5VXNGc1GWjcbBtMEt9mGYELozk9q8EBhShrKj
Q44o+N61hZpWuxgMZC4Dg78fkb9//2QYqMVzXkeRUd5TdNDbzozDEN4ELWHqvF9hVV4p5Xgvm4KL
1GzGeFrzsj32xp2An/U6dRnygOYKcGayl2Dv2tJLiBiXvBkHze2ugs3qA8clNs4n5RqDI7k20btF
3zN9rJZIZz//HJDILpuCejf1Tho4RrgV+98UmVUNitHyhvv4FbjNAFBVBeJevXUPeuQUv5f4blCt
+ZXCdkhlK18IMtrkryJnHZhQW+SElDO+qrHajpuFm+QIizTs54fprNJKXZz1iqgCwTx1SIrhTAYV
m4F7I6yAeeBOl1ZiucD7ugW/aZEUTzF3dXm8fWYt5M59++UTxUFeIfhPx+XJca2Ebe74nFg3KbFu
9QoN6APDJ+Vhcsf2yrLumpa4GXfKeoxVv0f9SgBcWzd3WcanZCDa1L/EXdWXpeWf5+rb0S26oW8f
jDmDiC+GUXUPCK2j0RNcUVbW76TYS70/SWs9uhviF3BZGk28pyHbRMQHrU2q5Hjb1TNjg+v8Ldhg
3t/RFk6HlSLaPXcVJc0BIz2e9mgVKO6RBWYV+o1bPWFXJqzJui3emnQXwkYiAwbxs6LRLt/KxV1G
syXADh4XRPXh6LenyEHt0G1KPschBu6fn4xzihCFrBqdWZS2AB9PirzkKOSanCTVPcpcSsx50+Ft
+w0QIXllWxoanvGMFwwqoNvVzhQ6hkUIJaB5OhSkYbZ/+LSkiezZCcM+SQyaz6vh2SI99vPnIz3/
JH070pMpcFUc46yS/xwpEcL9cdvKW9z50We6hrW1sxicvCmTm+RIUlaDtJq30tbYal+1Z23Zp6yj
fSxeeK/OOI95ur8d00kt1sTtGJkjx9S/iIj6gW2B524cYBDLsgOWxJ/9iMZyshU/5t/BCxuNNRco
eqN3Id0aF8yB/yb0Qcz5fjgnLxtDRwQaFYfD7lholiaD/kjNXqfrXHB57Y+bwW8f9VfjgOqMrsrN
cafv+2ZVEs867piHECkmOzQffPWCNvaPpP70TdNE9jAi3zMSkk6es7adgyFdrtQiI/Cs/QRH4OFO
u6/o+PY8Z7v2Pdc9nTiY/XRVJF5zX28VPLTGani0eg8BLwMA+msVtuqHdrT5dyVviGf1tIVJG1Zv
il/FTrauZPGpF7dKex0PdrofVFe9nz5H9WqRPpM5BdCCrZPbYRCX7Dp+VUmBHoc7WX6viS7GVNoS
GXwcaHGAeVlT06Yf0Dbh9l2yJWn/VomIAFmSQZ6YCNz+IFG+rT2l1RlC3ucIQhE4Eas2Nw8qYx86
jsXxKoi5W9VGq1GR4WiGQL/T+AqZfvKe4PuhtnlU4FnaE/SRHpyhVzAV9SBOFnsZygDZydp9/wk2
HHQJoyxS80g0WVGAhntt2ubz08yDSWdqq9EppIfcUj1N/RF2/M6iR2EHvwaImhcqvbNcrW+nbJ1I
j/JgMGQr5ZTZnbNtH52UdCc+fjQcnGA/fdah22Jj9YIdU8/WZkR7ab27eAgnlcSoJtaxTbNFc5wK
IOiJYWBGmjnjLylB0hIHUFDBIsh0YmycgiWd50tL7r9ChL9uvHWyPTBa06jiLuVJZs7+hred/VsZ
o2TyoMzrk59W+9TcI8aFjEIsjFS6ZNexb2FwRzb0VX6fG9vweB/sJHeSHQmwuy3vLknolX+rco6S
UgEnJu52/vD3pxHZgjD3dQkHzIViMDEzR2TJo/c5YcvcVjftVUuCmvpYpDeU1vMzG8xns/Dmg/Zm
0iygdwGWxSb0lqr0l5Vel9qGla+5KmmQD1eWbqM0iD3B+/kroZ37oqPa+wOV1ReO88lha6qeGVNV
wRRAN8H3AZ2tMXlV5mmqmwJdjXzzfXrMbgY/PEgfJD+1jjD9jpia01SmnbDuZILLD6F2G92Xvnl0
2EQfxVV6JW4mr9vTiCaXzwifwWNnvja/jwPhq75AZ4yPHxRM02OCwRtUUQULm0vbgrPf60URqcii
KOpEiv59flY9ZFaZoOB8gcZMY2YSFw/3zAeRmZAz9IeYbVABxRR+tdyulL20InPkwRpX5QtDzK6h
J0lTexPntPIIUl6VD7KnPS6Kzp/vhHLuMceMg3vYpKOlnkp3UTsOTdMNS+UHGxMqDVidr0Zx1Ufr
l4L1Vnk0Oh4P4feRFAimJcsCLfiQ1YnVlCumUt4E8Du7a4ZN3jyXzKUmkDbKutS3qur/fLBsN7lu
f3+fcA6CIyPgTVT/r2jn22ocVU2pD+HUHxqgOkXovkTmppJu62PCQwRUhxFrKr2pOf4ZKX0ayBsX
mdhM0pWeOzmcYJW2vziB6a1+l+qd2aW8G5Zz7J6r4EOkpivJMylyzQ7lt9H6MILGbW6VJnhQijcR
SVmmoiWudvFE1PEvC4tObJECx69pcKAyU3LK/rjW+H+1BLjp4JdyIbcjUya2vXV1nTRudeRRv+20
V5lNYVQr2xEubWEwXEkPkjx6bUvZL4NqamnOa5LNHJYejMFCPxH+B0Yptnb58VMumb7rr/r8HusP
c/hI8GipP4jgDebd1NxmWPnG6JfQvwj6V45gykL8O9Nv76010Nu1JHQ+PVoyNke/HwsblnwKh4Is
IG+2FoA1jjuT4Cn1SRLQaiq3U7YzgtdCdDLtvWqjDc7AQGGW5dGHNSpbm1x0Btp8hTOXwEimTsL4
ConMmrYyzgUXCVe1z0WnGm2DXi/frNlWgQplPvtCqlNHnz+O7arZ6s9JzV7D0fttTvdLTQ5DcBOg
gjE3crsmMe8Yeha5QMEKSVPyVF8ZHp1wSvZc+xop2wgDiD/ob0HvQaaJb6HO3vjS1qgubkUEOdf5
BsKrr/4aYTKYz9PRZCx3GzMrltLCU1tXI13o6Br00UCQWk7NddgcSfpEP/A7ukLtDbxkfGxrFECP
SgHUR6S1W970h/FdJnDZRl1/FfwiKARJg/Y+K1vaRhrymk3PW55dz+Mq/FyOPrQtfVXINEVWc+tV
tAcmVO6oCFqozMctZLpmfKwI9elXPWRtiTj7jNreBQRlkPX7SBcqTDzrC+q0cfSkDCo1kxZXk3fH
O+FNRhm1SD234qrwy+f8HupTdTf+Fp0pgIB+3YkRoq71cESIiMTVrgiBtw1z18mOOwQrdd0BKjCf
j++jixSjjNxGuJ50V+wR6KM0AvRU3haGMz5Bzz4yaKh/MaB7Hyc3o+t8j4k4/5L46Zv+JvtcktP6
lX6jGIAhs/0xX2fYaTFYsfPu8NtlJJGusW/yxy45hMHHrN51MHrLbr14kHdRuoMCjR5sxIkxPRaW
p+2txmWmVhATyz2tdpyKUP9OMrLaKMFI/nGM9+LpuECX+kPWI4+2k8zpERxjskPXGAA/+wMBOz5K
QsV+slqGwDrPv11/1jdMHB6R9scRRgAbX0D/Lq76R66URrijS19SNyHwrQzsOfAKhFU57yKkLIDd
yYkqr/g19sVuGnjsLnF+m/g/dYYSjiRdiWiGUdLMdC7w3AFyz9Zi64i5rRw9Av6YKKOhOJIyC/CO
8LfeZ6aMWE0MVpQPOTA4xhxQamW+2enLSCjoW3gLSuGxu49yKFVxS0nEBo8DCR94+GmggXxGqeAn
ja2YOyleB4IdJAeRlcF4pjE2aw43XLfWdb/lDQyDTUKsAiqu/Igz1GvCJVO9yXw8N6ZAteeALSGK
DpEj6iysXxpMPXPL0ee8Zejw6eyteExEFfyl29CHqW+AfpJUMhu79LhOO5RGtkBSEsCHP1xlnXTg
ZeC+TXgMIVXzfqcO2iL1g7/OgNuX7nEb1w4ZNzmiZu0zi150dnG1+sSQoXoVoqu5Yi8gXJfm8tfz
y6TolNjUbplyA3JPc68YeVuEKwnhY+hOH5bqDcOO8dFcHRGIvFTdV5iSUk38+QgYPct1uPzxpufP
AlGnimKsevVmkciMFiwbRuzBbcQQubMWtF+i3RTZlYyEB7FxgDVtQvqMcQlagkyCTrjpe0+WNvq4
it0U+5xQOpDqE4yO3WvDgDFiD3xkP3PXi7/E5GkAjpEw8tIO4Z22QM6XMD4ukGXz0WNUwlgLUbTM
OBuONxh6SGfTDi2FtulhvUevo/DFNDWDOSPSPgdYX7uK+pwhZw9YmyJkFvVjBHFAIOA3RmT4FQ2b
JLxf+JyoqJX3SHzpyvVkPWTTtkgSlAnXMc/bMuwVgq+h94yagFCJ2Xv8ZNb3Jlax7qnqwBGmNvN5
8HwILOHWTeldyyRc4y/xu2qbJTtD3x+Zn/5cEpzpmUESo01OlaXQIjp1oIx1H+lJrPf4JGZvIE5p
ldzHPkK2ZQGE1fLM3uBipOBS+5+WId9/dClvv5UhVdNoQW9q/WFJLNbtjOyhYN27urdEno2XtMj/
Fsuc4hIjKAIKV5XTgWqsjkXTSPFw0NhE9mB1O3+E0434Y0kJXPwSF/dfy7bhnxP89pMnXZy6UrtY
LtLhEG26J2W/iFMN2/CP78h2Qfxd/L1zdd33UzyplzNzzE015xQXHAJVjro1dTac9LTGexZLtLO9
G0k36L7sS+GD0rKd/elcT9oxpjYjOQk5V3Fb3Cq743oxpcj7y13WM4Ovv2/kya6nFNNjn8jRcJiW
WMFVuk1ZMfQVqk5aUVG/rbx+TY32h+fP2hm5Hfta9+cX5s88+J/Txa5lIfynwD51whTtbDZG1/eH
Al0IRSGfd4DIXPYuxsuLvOGmSG4ydd1rNxBMm8RbzK9V5JXhtq8Ytzuq0yqrRXCcscaQkeYiO9Fu
DQ2q2wsFXkNSbmyXEJ9oV4Ab8NulVEDLiGMTQZ8335a/ewevu0p8wWt6yzK/sCZ/Pssz6DUdP4yu
M2HEjvhPwzTKSz2vUVJiRskesJaPRxivtW8SME9N85R+CKTgeJdsYuq598YENIf4AZnGP/bNtp4y
rZel5Wcndz5uumwNT3ogTLpcoxi7YeoaEYVNEYViWnIExUa4EPdOgAcc6Q8exBAU/6ovFtANWuLZ
Hp8idIB8MNSNyMjNJTia3Wy6yT+OX1AJ6l/U7UcYuBfm18ujePqUfD+RkxWuTSqljINpOKh+eV1A
wFf86npBj/58n5Rzxjrl+w+ddBxjLc/FmGilQxm4BN6Ktz3t2fmmZR+aiVhRKMkzmIzaS9m9m/NV
gMmnDO5b4VmS8eqrXyM95KC6DauvWHlFja+QDVgOxGjHLkws/8i8UM5QdjZ3oUDriAs9YqjpYyJU
0k3QHcojWl3zpbPgbTeFL+DMyXEkIMvyjzW14fhsBduJ+k5DxT3oyzAY8s9iBWuPm7TLb4Y2Q3LX
ryaBfKXWYLffQagteDuY2JSknwNZCMfJl4jA6egDCspXXn1pLSp36dZ6EeVi1ZNqCJ/QHmQ/CF/q
Ekk5xzmxYWnQYcok/Ui0Qc32CaYasH80eWGKLRY/snaFCn0uXAx0MgHFRCNTSTuiummqgyl+CM2M
MtZcNePGZJ9phQ/EC8bNK0FFQrYtohccTGVKL5LCliKqmB7zBEUdO9J8a5W+fnxhm6m4EX+Bkyl3
E4qJdvEVgMQ1a4YMDiBSw0dnWe55OJmiIEpPU797lH8r99gMKP0XaFRPUsl83BvCXjBtg8WAPu10
Wz2xjvS/lB3ODCiglWO5hHjNi7Q7fIXF+6UilhZXFao5fuC4TTD1ik5q/hrkpzr1cqCdhiOVCFr5
OsWL4L+OHL1DWLiIzrOab4d4J8ZvVntYQtaNTQ0Mv/F6/kN9hPuHFpJ/LwighEvkBcHzKOCvLF+P
CPjL65xJhYQH55W6P6U5VbididPFzmAPxI/48Dt8yseX0GQ29FZH7+H0XBAdmVLkSSuknowZs+Ba
aT1J8qf0YI67JKbwXUSmMrRb4V6gHSDLzuLgnlxYO9MuE92kutYVbkT7K02ICUaRaG7M8FDg+THK
r16660k85fFn39VqLtMARE8Su5RoRLx5VfCDki+Dus+3augHyT4lobNlyysAaI4O/BaTcTHYNmBq
BK86HqL+kbxEtqb9I4w2/vLJJNLVq+KHBq1pcZDUm87Y432LH0vld7TWdT/m0of7kHb8SqzYJlLf
yRSzuC220bgNygvfK+nskiqTTK9KMO4YtP9da0Vy0CRZYg4HCbV066mNBzDqTWbB1JYSiOcZetzF
lfxsXWnSGFskGPTGjOWwvpV4USFJma51/SF9ah7yNXQfmw3idknipmtoYyW5cKJ/prv/LLnffvFk
yVXMOi6SnA8zMyG98SbsSLRGV609ry3joVFgZKElW2nH3YRmun+IEoYpHbySaAcWpNrW94kv3SP2
S9BVgh3uWBfdT4xbaOgN2as57GFT//p5AVfPVW6mromyZFKg0oL++zo1whgWas91CtBz1dBi9ilm
uG3zOjFyT/2WXEJsjdkdsLSWgQ6S7zraduq9nu5M5pUJby07YeLObBItcAinwVMF5pzndcUqxd5y
HK9k5ALZbSq8jsxbqum1VN+j4TVsnyftqk98TUPr8JKlH5L6fHEYsnx//r0r/53fyRgAGbgxWSl3
ZaG0HAkbDJEdIA+1F0jYDCUGqaHljDc/X9bz9cu3y3ry+M1TAidpefyQln7I2q7aFB66ex572Aao
tbwJdhtzNtrXP/+yfq4cNg2M0sueg9rp5H0ztKlrooxfTvS1NV6rxW4gldsB6o/ictWl1zUodu2a
L1E076vGzcg8uw3ml3R8Jespbz0kE7aGfOKPAAa3Ifrv+Kub7yLBh0E6+UQHE5Njo1w2u5VIz3/T
Htdj6Klgv4lvpOndvqokn9FCPGL4Lci2iD8T0C+INvzW8IJDE10def0dw1EvEVDOCHooHL+d/slu
YMrjo5713O98Bm++6R3VRjQYewUy4ZuYz1kubAT1CmGNTY9XDnforeDQx3yJPPPS4ndmVPz30Zzs
GOasTaJjwdGkLAith28Z/qji8YWx6Uqw2Q1SXwl3i81+UsnbgY9Rb2gVVZYtPUqI/7EWiBu6k4Sj
XmRnnWMUfL9W5smgUNSzoRhijs58S+l0ucfbkkg/1LefSyDOkv8z2+FnIa4TJBY3oAVvuh0EkA9w
HU8LnqK+UE2eX7QJA1nUuYut+WQxkuqgOIYBBwQAgVSXhtjJEIohtn3IGEO/Yjrwh4//8ytzZkbM
Xfr2sydrhJIEoRWPTHWY9MSTi8UXP2z8JH127vBUH70q3ze6O0gIYD/F/LoCirGraEkZnmw6Bj1z
DFJL5Neqv23vyrf+V/UcrI276j1qVwkdVYowEMaMyhgkkEb1of3OFBp7G0t9RcaqYxBV911R/WmO
P9ErsyqvxFnI2ClhiHRhgdCWN+CfFdEEmmgsI3Es/3+v+MqozEaejf3BoPVbXvPJwtL4OBk7ibRe
svYcCjJ93MoynXT1LbUjeTGhIJynNZuRZDPRDS5skfyA6kDmWJBeF/2tMX8owBSGSvCJGrdDWohE
qe8ybFeOUmYkXzwSzGWFmyyn74g5Peh/V1mH02GNu9aHQS4FT9E0AM2Hqm2Q5UiI4iy98CGkQWK6
TnExJfncFskS4e0ygJXEf2Z8cdZYszYzi8LSImW2aM8OUZ4qKaw2IEXzznQGT9M8Q/Y1pmVwPVkh
LjVOzjgDdIWdPEp0rifxoyfbp6zrtCFr5+XzZN0onrI/yrb6Lvwy75ZluPUb5lO63Q6uuSEZzC8/
w9Ezyp1ML4e4Aay2JVEWOLmRMklYa53y4oDxXK/MAvZHrDMEDjQUfz8uCda7RsKDx5cMiCoXp6z2
beIXwi4o95byPgq7brjK1GylYjxeM6R2xRg/gBuNDlOaxp97t2R6EqOuD7dkNYrMaBZLnqNJnvT5
86vMjfv36VZZOFQQ4oZuqPLJBYWGaYapOY+H4JHIJRRWfPjidZdvx+MD7nBJ3eu4ZyfYRexbXZEi
XlRLX6x+D8QBqz0JaCa7AP43SW/VEc+kp9qiusIpe2RacaOn1yEZIMOdUm5nOhHxjQmgybwrzX2K
bRG/Lk4tjeG0lN9T1xtfC4KRigp7H64/HS3NOqMIgo2hiyu0aXHoRAJKiMwlCYT4VxuTBS34gLCq
aiPlTKQUl/2ugD5CIYJnWg3WXcm4zC8CO938n6Q9gj1MW7JWE63MYZ0+WwO+nhCDHMqyfF/j2I7C
B6X+zW5FO360o4Sxslqr+m9mbEHzGml3Fp1PclMIXj6KFzBw5/pVqmiBp9BFcp60U/JOZ45lEAjK
AsJZgr1fiXuunOY5fDOI6JH2izblAfjMc4nLxO5uIle4DezgbR53M3uUa/T15uQTjaGwWSGlIcte
KraoU3OTmpsy9HPo479BpPfraQM3Bdc5K65hPtHpzkZ/mD7E/suSvLi7tvq7RvhdkGlAY/1C8X+G
O6er9KokURUlokBP29hSNY2tFS1nadi6PzYPleLge8RV3QqbtryZaVZg7vI0ks8pxjDC9U/VsL3w
9J8p5v86ipMtSD4Ms3w8ygvChRHwSP6Ml6F+2eIUi+INjSkU8CtEIZU9KvdDd/3/fRlO3j65CzBC
9RyAuJ2ybc7rrxPRKRYzk/ObCTht5mHEVxkRuyxb3M4wv6ufL1yFMwv7X1fhtPktq5pVKByEuqQs
NtQyI8NDW9LWibaO3aS+79OtIG/NwNdMJ9qOwe9GwwlwSQ98rr5C5EDqMtpF2TBP91ZSURGzKEjL
o0/0x5Cux94vFCpubkmAgTpU3ULbIqVkPsTA9DV+7XU8CSjdS2rW5DqgPVRRY6vYTIEp6+3q5yt1
rlj+6wBPCh+1L47zuBzg6B1lZro22PKQw7MtCtE2uc6acVV0HkqjsLdxIzlEk2nluxoZjH5fLadJ
3Pn+wjGdW8C/X7STnVNXKa1WFtw9YmaIFaC3biP8jJhc7zFvoU98qI++LIFpuoNIl676fq3ML+Xx
WkmezOiC0OkPiOykWPrrCp28UY2UdQTXcYXmG3Icwhg3ug1CKIcQHtpiDfmFSllIbmb4dcQmrEzK
m3IJ89Ip6AmoW1Jemv424h4a2GZRPQ5iRt8yXcfpLXYmfSA8FmoFiSr68CB3UP81Hz4gFneQCXRO
eW1e9Bemz5mF+9MXCCa4a77wNlqYxqPP/Ij6BBc5tu81YzoCohO+RMOXnDxg6SQCuvBRHTRfSPH7
3q134rW2sW6nZ25kSBhSepsTwZbwSgayHYsHRd6ZHM1yXm/HVl935LKZy6akvVfEFyF4KpGHhvdB
x7Ppg4m5/d/cfEUhqZzXhZihk/UjCEswNPGfV7dHtYDXe/aibj0tfJV8eIjLQ5+9GMqbDDUm8mN9
Aw0qg9SV9TRp+9tLyvVzGxLGLP9x6k4exrHvQkFIwI61boBE47FvfUanFlJB1WMQ3t1mzeH/YdB0
puZSv5OdTi7DJFpD3ZtAlJb5pGpLq/iu2dGe9jMXv9ullsHZZQBvqkgyrajCMz8p8apJadU+76iZ
ki1NktwuNHjYqwrQSubKpEHwJQZKws7A9OWX2UU1z9hfRj/mhMEdtAvlwsJ0xgkDReq/IzqVsJLu
ZOjRQpFKNvGaphJrj3otJA9WscaMiEiJQS2cBu1qxAB3ad0+e9e///rJNjRvZl0RNH7dfMujKxHs
AEBphFRHtDSKHaP2cFGBZPTBLm2Az+zN/jrvkwU5UPO6VWPuhPqmA8hAnUPPInLkz2JyOm+JRS9f
56fMFSCN4RS98Pb9qyVcrroCJXj5WsmnrdqwUgwxn/h1GlXNSjeco+Zy9q0FsmYvo+5fsEuuYtq6
p9WLWBuKmgBZieq1W4sXOa7nuid/Hc9ytb71cBtNGbo66seDcW+9xPk95jmNgD64cqETI1CygC4H
XolM/QNU1EAmQmrjtxENm41QfTub2jrq8TAr7TpoUi+OvyR1LVfvk0WxvGRb8c+cZc3OX+IHBiIm
oJFFngwHCBuaLeNehGoi8aOeRgOZvS7m+szOfzGAdNL0BtFttEUB9JDwCXBnGVzc+DAkHh9wBBhC
f9P218pj94AX5Ysl2vw1YrFBWUOhjaXNZoOvpKy0HpKdBcumkmyF1Ggl3i9pbx8L6o+hAmOQ6+QA
4SY7qOyV8cIHBw0zBu9fDDfNwNn/hpZHZi7hxaK0QhQ0oDolEMvaWxCU3qN1FW8LFHQky0CxyBG8
oZFyjEsv7Z9K/vRbaaiSZGkL1fOf7k19DPvUECZul+ARfVSZ/iD5CCf7ju5wRrqlfmtqz5X82IkE
n6ystww6E6dBkSFUXhVukK14PbaSptoxgFvMmfGF2vCM21pXvx/jyQtWCmXTFBbHiPMbR0TBMia4
FBOi02PmKDaC2xObycQQudIDfThb7W+74w5CQHxp73/xWE4+LqKamGZUs1XlEjUO3xd0L4tbvuxe
URFM7P0CnvZ8EQLaTeWFXoWosXM6+cKq82dz8tONOylyZrWXsqbkokDF06DzIUt6ULHu3zebsn3U
aok3g2JGwDJrIxvNW3cgixCrmY9ay4DJxkgDxXC50dMbE8eIQl22fJyTkGdtWAMrooz4ea36Uzv/
e8wqYmJJNqjoT3qXbW9kSRgsG64t20rF3MyRI7xU0vVg2dFAn40cEoJmbbUgfgg4yqqhEQDCRHXp
TdV71ctwtDjGtjowq18LD/luwPoG4CX9oM+FhHW+qm/YiuYr4InR6P98+Oe69DyH/x3+yScms/oM
hj+FTq2tGmtFEjtNsvpJN20NpQbcZNmViaemKzs6tWiz4EnrcUmpXIQbkNtX6Kcbe3ZBrDE7bZ16
T4SYr7jijpUY0JcfrKaP+sPyj7gW8l/Y3LyesDyJ7uYHk9ZFY3/M1sMm2y7to+jS6S0Fyj93h2VA
VMBwW4zfTlbuOptyqxPHQ5je05kYIJPtaZfCvU2zTa69hgdy3TJkvhmjVeul0PYtySReSucRoQct
JGObO5V//FLeRY8heEbgZ/E8qq8NbJnVgC7voXlP9zXNFlQo/niNyL68oTjV79HCKraCFuYuOmi2
+ax9pXtA0tS7ixZU1VyZNsGB9RsZgPvzXT1bOBga7nhAHzj9TunfpZYeAyFQR2adKw3HzdMS55Xc
GABlV3RZmpXkqutLUo9zsybV0EFdkqCtU62elG9SfMyrTOJVUH1t3FniPYYkog8Cexp2k7kJbxFV
y3a9fJHWl2rHs42Pbz9+WqnJ2TyKZsIpD6SRADAGTOAtkuEp8Udxq2deFNs6+D0HmlFwDVbm0hGc
m2B+P33r5FUKZK2a05Yj6HgorBtcWvDt6n1HkixYnoY4tVGydWhqpQMergEd+4S9tPQkdNhfmMwz
mvTIOqrbhVGokHEG1Q6l6Cp+l8Hc/SZcHhLZK+YCvll8neHcwR/KvEL2l+8DHUMiZKL/xfzwr5M6
+U6NEa8V8qTx0Di09cjOVu/Syh9SP+zhLF9L81vKKgUteMRzDdvnwvJ66Zk69SVBiT8aU8vv06On
6Jc2U+YvQr4Olk6NOL2YXRQwRBeHgCkvvUbL6vDP6mEuYZ/m0hw/9bTILIxzW3FHM6x3gBn92Njl
Gf000+mGramAndZphG6O1FCY2y6KB+RzhbCBcgCEv6QAcDh5pKo4nBu915Y3qhTXHU82yK413Vo4
Sd5Hu3CkrclFhcGuX98BISlWlHaX8QTnFIf03P87kJPHoBSMLlcMroSqO4CYo943oJMpKDg2AYBR
nHSy02UetA3SoXMSSqe9OT3xsUgu3JOzoPDvR3JSrFR5qQ65yiUR1uAsQkQwK7aISc4LwNTnCUup
5NS0dAFRytEX0+UKIAfufwMvvjuZj7PqB3uVgSJTJQQDK7QQ5l417wThtxnXtG4vGQDPKdP+unYn
VU1fyIZeK1y74Kp64OPvBxvw3ajO0VbgePh56T+7h/5+fZYv4ve9ijTHFaQJlv6CPGS6BWDFCvWx
TXei+jyF21rfA0ep5huWjuog0tGPkl0F6kD8NYebhKQu5+cjuvjsnLRBu7IMu6rkiBbZMYahob7W
5icz/5UOwAHre4Oh5Z1EJA24oW439jeC0wB3TCC4XTiU85Xut8f4pByIhxGKmLZcHGMjNetIuKIT
CsMvdqd+rUPpphhnxtb5fLzDV2NwKP9plUVQmVf1pew2bXlpTpcX4DD6AmfhY/1HsfTtVvVZWsCW
05cOIz3ZINvqtnDs/AmTn5qjuG8f1fJX4tTlXviSWeSgnk7XVfPnEPHWRCM5DjYQWF381WQfArEm
BXUI63F4fE5kX3bCEfdYRcj4kkskLjjeekPDJKcWrtcwh1tPXLP9Akd8ZI8TsGe98LaeveDfT/Hk
2Q+JTC573WQrJq2OwRXZcIo/Jx6Obw1oj+oAn4QLrmDIhVHtBcjXEKhM22H6XNLqfn4Qz+4Lvx/M
yavRDSrycNkgZKLdA85WrC1XNCT+BOYybrvYiWe+o/ld2d0o2rZL9glR8STW7AgRBNyAo5qBohbC
0bgdFEem79c+i8LrcuV+PtIz4ag6CUkKXnFGnfTDTp7TTG/Qbx2D8TDdmW/GDQFC9ojC0A44amw4
LGgfyjNw2KbdRWDCPwuEpoaTPcX9qnFVwsdXwQNaJzfbJggVRGe8Yq8Pl/HKPGQQIqGoDehQbbTW
+a9LvdMzaZd/H/xJt0QNjWzSag5+9CbX8tT3qfSNFy54uPYwNlEHdfhGknkfpdCDd2STqoPNaYRU
NJJflLtadurbEo1HB4rQcMf+SiCPSmeF94D80VNIb0puRlNe1PCf3YF+v/AnJWw7N0oW6RZfF+h3
hEm06xlAE3NZEdCtcRVEW/BClc5OxdgaZJr1ROSQn+EOeHF9Uh7upnXRr5NwK5ueQAteAf2U0Sxt
fCG6U8nemdkSXVphz79l/z0uf/77t4VEbee61lOOmo5TSGgwfiV5K6Iwdnsshx7JBkCuY3S9m8H4
hQDYXC/q3lC+SDk4W4V/u35/CprvRxJHeXgEBkbBYiDyBb6wgcdJe86emheF2oE1y6fKXXoqRfM2
dxcWnHM3kPgIkgENVdT+tSFPEXCl/+HsvHYb17Jo+0UEmMOrSIpKVnIsvxAul80s5iB+/R00Lvra
KqHUt4F+6T59IJph77XXmnNMaxJT1JDr7HyhTi0fx4dn2+7j/omkpBkz3LMHirph6uGET6NdPzRH
XZ49Kpad+Z4BHyBhTp6HO3ZDpjpWixgcjfDTvz/yLwXAxfJvYukWkccZHFC/dJzf7lVh1afzaUD/
EtF+gk1Ib3kgovSIKlMrQc0vu+pe7VdJb1Pc7dR5RsyIm0eYNF0/eI2CjdA9GM3dKM71041OjDEt
hf+6totvuMbyWgkdSqSopvfP2BIrJtx7cHcj8kEHJq3L6i0KHz20mki59yeUcrQ7mQ9tZNgKeI5u
32i7VnxR0GILVQUY4DyrWErhc+EESUqaNQ6W9F0tflYo4THQxvl61NaBuTkpS7DIgvpW9E8S1BJX
znfatH0RsvJbI/ybEHh5nYi/4/woxfs24VAXcdAdu3nb/6Ho61d9tj5R6MhvAmVWvI7pPZw3bfzQ
xXswsT1bfSasM/3W3PvKxJeIOaiOdBvIwhAv6vWYQVKmFMHkdmjR9QkHusDkbAHODVyqCdYNjAUf
A/JH9kCoK+ZpAvXerDinXfXi6f24jItqPRQSo85CAWUVn+BcdFuPXAf/DzJ/Lz1O49Pw9ZZj5Zq8
+sdvXtTlsX/O+5x35lii0SMt/uROE0nab3Y2bie4YIhH3rvxCV05H/340YvyQjFrlLyN1VFBtbRP
yfY+8cVOXNOBJrmTEMLuStpczOib2+JCwhNLjdU6NfPQxU0339XbPuE8TRLNlb+ApWUhSmdzsmUR
t1VAtaLsGhbsyKgcSAugwqX9datUuHrfmZZJukmnW6fy/1nv50VThpnWTk6hSTlW2/XED21mwR51
IOK+25lZ05O8fLu+/+JFPR/Xei7WTTf9YnSkJ2nHc3OpLukcLocty9Ovfz/ka82siUvyn7/wohiK
gzEx8uHrL9RekHe7HabVPQ5iu8alUtjUAbfkW9dKRQvuPFBJfhkK6cVvlq0xnqwKNxGkdQy/Tv1a
/KqEFTKO2phRWmN6QVdDhLcmuRDLwzmT+ckRxlhc07miDf7juIxnk4YrcMqGbui/78pXbtflU1AB
K019Z/STlyViLQdq5JfpNJnkBY9WZoCl1+3Bnou0R971nfHZP5iA68NigtqD82pVtytt/Ewkmynw
2JxReVbr/RCshN4Lh7spEPTfFylPr8JfF8mNVHULBbh4ucUJzJb7sqqn+XFcLwiCfMYBCg8idziY
szSiqAjnqNM8onnd0x0k85SWN+cXVMcIsP4U8ezfV3TtMG7RsfrPFV1sbGVehXGec0V4tJFkFzjS
Ik+dWR4Dgpuif/XW339RTppaqEvqlPaGDOnpfHomSIt8KtjYYEaabUXSyqzVfhOOQZUJrHVuOmBb
G/AzrBiGN81bUhoqZBPm9snjIAfKtbHHE82oQJ+1RKlAqjbnZ3H2CYxDiDHSOF3q+d1/Ac+71t78
fufUi0GHn5lyqmjVcMR4CAWTxtfUyCCPA/BZKrujvurhuNvmH8Jc1AdIGd0DfuZ2T8ZEhvd7sJl5
GsZM+916DLFtKme0DMjAdPgl0Poh8Qv59Lf22l3a3aEqEb6EPuTAqDsYe+Ktd/Pa3vHtTbgURZ21
IbWSgWfTzYOFRjA80/UghJpxUBmHruBBLifNb/u7ZWyU8iAWWFQjSmnn36/kFRa0bmmEXk5tRgk8
98XOOXZm1GpBwytpzbpiNjk+1ad+y5l9PmSzM1kj8iIV1lgG04iP5TyfkCIxElBzHnyJC/99Pdda
rj+u52JT5UjKSTnlxqieudLx9sfzaIH2OkAAL76zmtgSM4/5zaHFlZqT3zXQzOoyafaXAl+1PlVN
r3GK6UmQt6UpsJQpMjkIHkn24wSexhSXNaRFzSXlxkO4JvT4/uNfct5vxXjWkoKeVRxcxJVYz5PB
HUFvc7dD7SVrvAmoJm/ERRFvhWiLHfTft/zqYg46SZs6QSiwL/0G/kluG1EneG8KNdjLmH1NhxTB
kX2VA51dnz25QeS2IE4lMD+nLp6xQR6QzvVkrj6c4YfEOExt9Pptt1URqcXJXq/WBa3Zf1/ptY60
9f1KL0rLQDsZVZ+X030KxW2nH5MElBY0IrnaShytIE/TONHqNwgXhqeOz1WOl4dgS1F+y6KHf1+N
Oq3Wl/vL96u5+HTSOKmGPGBNQqP3NhU/UjdXpTUQbACiQ2JHutP0Hj00Ejqy1OuaYfaQM5LR7w1C
cCV/rkyIDMghujsyiR0Xp5OriQuzQd60iRH1RYw9Ma6WakKc2iKYN90yiVcB3k3IpdWa9RfbDkNO
iCe///23XSGysSzQFpwGDyTHXdojZLMOT3mN6OQUbyzAQiWQKX14MyY3q3qQFiEY3jOBLGGOLCt4
pqXmE7U2R9D9wi46IVn63wIWXNT0zjBlZtX72C1LN+QFX9flvfAA27nWVwjvDHFRQ2Vktbs5E5wK
pb+fkAltgmJFR5PMP//2XWmmJQSGxZvdr7R7PfPIZinmo7bDmmyTaILmtI2OZ2ewUFKJlAU3U8ev
XgABzFgKZeR8l6PQ08AAWI8RN0zdZ7arQrWtkc/E0ZJJTIUTXp7H8QoeVKWs1JsAgWvaW0v79vsX
q2kR+EMJN3R6RcEPdnD+ypikMQDEuDIrcc5loCrrmMtSvp8WtVO8Dad7ja208rR2Nw7L4PQY9C8K
svj8BOU+wAk8//e79lXO/nxK5KPLnFhliaX3r5NLO2BVM4q+OoolWcbsw4F1f4ZtZEDIbTZt5pps
hPq6ItKMoF48znfZ+DoaRMpSfBdwfz45dcEaFiR7ZNTSP+nK1u89XO3haZ2Ne5LNKhOiw0qtllq+
3UQWxQ2A9sCCfGQEB1JhgEGATiJOMLirVaqCwDN8N9RnheSRiBYojmnN6SRQ+5iToH6Mf5vqjeP7
FZ0XHSOelUIKAnvx16ng28sql12UpJztjsMLDRnzM3+jNVM/afVy4Ciln1zcUpMfTbkLnfMjvnYn
Xxr6vEfIUR2M9hg0y0ifUFi3e3xXSIc/ru1rC/l2bbERIHFofPGo7cwR0S5Yc4IHDbzY+y5yy2ON
fyHd8HlFBM2XhKxjjAShPq2I9YcM5A48EAvisCDqmgm0fH9+CY9h8xSI9xP4a/RihEcGDqvN+WWA
XRu9VHcoXynonnvFhdMnfEK98snyW9JjkV/19W2hOsrav5YL/ko2QHZBlabYZS3kS1njl2ooHoN4
YRHqlXnBFpjjmO+GZGMlj3q70Zt3mQVOTWHvWvHsBMHeKGNEciiGkdYtYsE553Y3haxDeiKjaA5P
D7kgYVTBeW7FS8xwzdZ/TgonU5c4IrA44sgWdyV9Sk147sQ7qWbgnnb2oD90mBW08zIel9Yryjwl
W2vqOjDcUohmrClevh+I7Q09FS2LF3KGKuf1Rpenhs8ZpGR2OBM39swBrBemJuwpudMAgZ2XQj1r
SXSQ5qk4G0UaM8BqPSbJHszKT5RBxms/jfo5wIl7ZqwEnUWE3jqKsut/QdU6fYalPWozNXKUg7IS
N5ZXOs1adZJlGboqTn9WEbeifUamC3LE2WA5pzaYtfwNkk9MhCODoC5seFrYaqGixW4H7gtcl2fR
PFA8eEvHlj+RHjjLFGdedvCl/C6RbABjN3Bzuqh2QAaSv+hJLD6WL8qB867w1kfbPkQXA+sjfFIr
Y9WCVtOdMn7tkIPoSIYgHNKdQCpYvREDuSl70FVvLIDyfUkMJ1GkAocicK1eEG3FHU1c7v4sJu3N
1gy71BdoWAZj/oUOn0AI/Yuvu9LZiTlFkcn8hoyieDrvZgpBPwWhIXPj4AvgEadwycK3K5MAma0C
djafVx/lLlybL9NAVJvF8SGHq9IR3gOEqWBgArTLDP4gxQzzlXVedPGyMCBssSzaprDwJRIOn31p
nSqP55iOiwhyVzjWTFFLdpXE1aUXM30atEd51HBSvOXZPrDcjkhO3pvArtUZp6To47SQDqcn82Xw
wgNIXpnw0h7aBXrymfA5hkuLY1GwPOMSf+2C+eBJHz3nYxLLRCBpKyRH9+JGEwiPwRtbbHmdSyy6
WLjiI+91hHUU61iw7R/8Z6XYdAQ7xE8ZEdLtTkaOQgA8MtIeZ/I7vuj0zlL3ScOKsi+GlWo+DKoT
NNus2Y/5XQz+JhF/6TV2Uga30dYXXck6xgC7shgM3K7n+fTgScNok8QL4k6BZ522ikjCE00Spw13
hDAOQH/zp8K6U8WHst5L0qaRPoXwUSavxKDwvzObx1h60koCptgx5rI2y3hplMgRkxcyoYDJm7F9
ehwey3YGqi+hq0nv+fR2giskkFy9rJqd1a9kgHno6GjE6k5gPOT1tj0v5GzNf20EL4sXZb3pIh7N
XZ8/yemHXhGuZq1O4qegbbL+XY0eBnrbU9xYl1BF0eCuq/uzJePZQ/zgNKSJkV3lL+SjIW/Nhjyc
+iZw/O/+AUAyJKwaUDLAFZeKqqoz/VLpa/EoEpjp6fpM/WjBA5IhZbccUbSl3N+JxPIFrsDkBwGE
ozHcRV5HNWNrpivgjOzgJD74LukJ/y4avjpMP4sGTiuTowg6kjlZ6n6WdoqaNpUG++sYZI72Irpn
Y689V+vGzR/UcT6UtrCa3OLKhK4hfeXfv679fVr8+evTrfu2H2rqmPtjNsrHWpveKR2kCcJltmN5
dsIvgLcSUfZLw38dx3sZkxVqRrWepydmBO4ZjyOIV1NZY+vLPbIVo1faUu5go4pIyl+R9hGiddrI
zpjjCs7W4KGtajsC3MtTOlflLwiXKGORoFeUP8z+LIJEspn0YQkuME2yOW62CcxrL8P3+33Rkxz9
PIqSUpGpJJFkBvCGymSpi8tAQJf5RwfOqX2cSS6IFawIUzfcCbPXyiQ7mNpkxKN40It9AgK5BXz6
NL5oLzXMIGQHrXKwEtE+odsJqj+y+HoWXwUtnHUGhnFpmdTYnxiobUX10MiWI8uvRkpWGpkIojgz
UZePKxF8XX93wkT3gSQoSp7G8FeAOgvp8B9R37A6tv5nTJAzKXVl9GT5g11LcwFhnCBDlDwfNeJx
z8nvHpGDRjAyo1W2io6orl6Z5caTJe/k9oGNSTuI7ZKpmGh9RESdgrZxKp7mQN4f/07k0Oe0sGOx
Y3VnmydUkUdLIDHtClRL7Fi+l5/Xprnk004IXIDN82H1i7jfKfJcQRb0mvceMFBTdrtuV4wo3WwR
RuGmZCt1Q2uZiItSoqObLOr8j0/wWEWmjo04bYw2A/szZ2ByiKtVFziZeR+j6GZfbhclAE2Wo8En
K/tZR7HhChAsg0UzeDjGsmHjt0/09dpqnaoOaX0B6e3SY1B6rHhRemc8ZMyf45mqLEnHG0jGY5Da
+Z89tVFH96pb1hGlzTplsF6ryyk50Sy9MyOu8V1kVN7I65admMDrHphlHH3U8S9T30Eu6h8gEklv
onk8A7qy/c7LYV6KjWLXoQsJMzbXquUJh3yjueY+mQz1vlP8Hhc6WdH+++mIuQtdJ+nzC3lbrEK+
EDBAwqu0HWjYTB28X4T+7gSXI/W+207/PzqVhKRk/tIXgLmuQdSamTgz7igB8kfInZ94jfn3WDQK
Lx+fg85DHzRKOgyuo5pDWfINauxDeOIzFm1lfC2GR4KVOSXE0qL3gVW+wzUj3mB02z2S6j8kBC7P
x3B1aw26dl7QyDhQZFXXrni8Bd9sNYnR44SJgM4/EBzAyAtmMEsL7M/xIPT74fxUJ15hza0tr+9B
NhYtVu/QhdXaBDsJMbBODcFyHkL1umsxk9xoklxpbZlcJWZgUYf5+FcIlBGWXaCkpURzSQYBpGx0
lmZSc+a6YzKOVR4UEuePHHRwUd32nv7dovn56xfnXzlnZ/OVSjp2KFmfmnFbV+hEG76iO0kF0ePg
88SRGL8A1kVN/puy3ZGIyE3vx3QF6bV7s9LnNjnCkaWPBN2lurGTSFd0WFwiAn7kNmAoJP1iahty
6ywfywreSvTvmBCDYiu9R09hx4W6AlFDGHEGNLyShz9CwpUoNasplyh5JU9+OAPJ8AAtpcbvEPWW
RvedsN3GxOYI/gtUVkxJos0MboAxA0yXsBP5IgCm5LVuJnsl+zYEmlCaM3Yi8RTr7dQJCV1uVmaB
HMRrJIt3CjY46Ux685spwGFdQ35vTQfikUxkgBB4MbHVq5JM69OzuhMVW/V358BrREyLHmqwSvbw
dnK6Q7Wq/motPqpVj0Sjb17E+LFtPQE1UCGvRhtsQCE/TIKs1qYfJmRulv/yOUqdRt7Xu157x85T
18upfx8eVf5Oq2KJ1PjXuU9GsZfIFmNDBCJ9UOAfg6Oa5fHGh1AYyqsy/yWbXuG7+J2QspV2io3L
ukvlRRgf+nf9pVdtk5BdifSDzouYEBCwUt7BEJAOxdoANsBEf8tcjfUJglmCjp7gcf/OvJdc4q29
iqr6BjrgioLx5wty0fTsrFxOTskoTSq28YVHKOUztM/OZIlriEdk0Loj79zi8HZekJAKU/oW1etK
q5Nr4EWcEB28kF/Cl+/1jh5LY9cn8rF5F6nwkYJhyTSCycdgRG+luDOsZV4kjoldNwzAZ/Yv8uDE
neRYtTPWJcN4M54pxPHC+hK88tcIZwtmQbJokFZYB5+ZVHBeq9Xd2B4BKFt4ZvRlKb23CtHx1lwZ
2anuMv2xNu563Y0Pt/r/V/Qw/IUmQ0L0OyB4L8UTeZIIlhWVMv1/Ak3EhRV6SbYO0+OoQZu+zwpP
NPZUushhfGEOjHAWV0e/XHUnWIzl2i9dDa76/lbh9QWquqxzcWEyYFfojf3VHGOFJ1vcr7jzDokR
2TzluIz76ZjqLuEYmWVbGGIc8QN3v/6mjPOz5dJvQZw2bLLHase5huOirTwQY0TxpX2qgAvp1nTs
s6rcwg68h0eMsZ0vJUPgzeGimGnBPq7hvcxV09UnmOvZmsXiMqddkcFOlHXXED0izDpI9rmXWutg
/EyrTRodFOPZDDZ9sEneW1a08yGwVl/+ZGlGjxchRrQSeEtIVpMst8medMQ4t2c5fw/XeJYWjnVR
0U1aORe1apIYTW+Ug0zX1dqBN1iHOzKY7eDX7Q7rFQXEz9+6GOm2kpZR5vNbNA+xL5J6gyKBLoZ7
rhcikL3/Yq79d1P5509edLWrTGpFvzjLx6kihijjdsR9bQI6gnyYpkvCGymL51eSLrr1vrPFuZHO
tMmS8tsH65/Nmyd1LjKBV2751qeBx+W7OjlwDDB6fEuXQ4NIG0dTNVklTu+8rZOJC+ANn4x24tTr
EIMDbobJLIL9juKMCau5UIsFqlZo97eSHq8IN6A7yRJvr6RhCPo6QH5bstL2XFtZk00ftO/pLEBd
6QVM/Z3zfBptN6SmQ4wZb5xL5WvnpO8/e/E+dFEpdnxc8jGRvNYV6FQ4J4Q45kamLZo7WeIM5Dvo
tjg8ZB5QCQYfmgoDxy16txlsEK0WrK/E7vNb/eVpn/jr6UA3pMhQFESKFydmM8yLbKh86djA3ndb
canVi74EeodWSvlNXl4zKx31XawcC9AotlWHKlGuPbFZ367Mvgb2f18Nr4Mo0WjFKvvzBI00VZF7
M5WPfsd64IEYpoAl7LGmwWre615p2URpTIHxTsyLTLoYS4gyw5Lf2tlwj5pSR+HLoxw8cUEsyP1Y
PMr9pvaXSY8pkFgHuHYz7qjgjPigRRIWbjxq5doygzfmP3/CRXE5RoIwSsbXGzY4MkATyzgkiK1O
z/mAtHsmr/JsEZ/u+BChyeoLCTe5MHWFW5UwWxp8uKiaI6ndOKtP+l7PlsHwRKqmcVOXem3F+H6l
F48+1YQu6eqYRep9SqCIf1X9vH7FGireBWtzZbxU1eE8Mg+z2bU7ciXN/QRLT7R9ltrwaUn56E0G
QLP2PUXjhUYmAg3ryBDfShSh2/PppRePVbf4d5vlymSab9gSFTwqcKj/ony3cnwqmaxJRwukItna
kOMoMKLiMxnBVI27Acy5NMtWCFTonK/63sMC3hJyFdJwHV/DcluNiG3nUeOmbvNIkUhnf2hdlI/t
2blxsVdfBwvMDfIBmmZfO8W3Bacqh/IUdh0XS+oIujQYQwG5DS6NxdC666c463w73HdLba38tpTF
iHiLZoqANcGONBvr+kgkBdV2B/X0RUbCdxcxq/svMoOvnYqQiBqKJVkskJfVnFAFvRHEonwcBTKq
HD1ZIVUkDIb8IVVles9sdHrCJMBBVmbzKE6sTjS4UQbMozms9QVUdcC5C/JDJhRhc4tKp127l5Sb
5IDTgIRCPv3zb/cyOAvGUMANOtLxbJxAOTT1IgX8QQt3VJ5KYd9/SkzsMhJulD/Zac2Umux6DCjc
5s7RP6EgIG5lNpC22waPij/XrL2KQQ3u8yrd6tbvWF1Z48pUnzL9ODRH7LCGaxwIQ7KKPSbp0eaU
HGFeeptkfmxRN/bKr2Pdxfo3GaVUuEgyD+JyNTZ4461AjNRj8pnxBxFvQewOaMSq2OnpihEVFVI8
k8+Po7qp/pwUpH9kFDlR6kJ+hvXSwEZSdud4alHJjR3cScoSLrwwIwPE6KZYSm0iLM05iw10ZTOM
xXZDCNxcLJbdYSDHxXQ0olWYHiKqQcBR4jRCAHU26cKzEM/00cH4kAh2UE7xR6cWB/asozq+1cpV
/t4yUTqCudcMylw4xRdbgZC0upQXKXrzhCRxJyOXpDx00CfoaLxYCuMc+BLGa/MsLnkyNUbMlk9l
PZJhI/LFn2fhNts33nlBHUFKsCy7OgQ+adbDI/+QJddXdqG0Dpq9cku4Y0xL/M+n+PPSL7aAcxPW
sS6cqvuRgDRzVwHDr0C9k0LklSkhWryvPWuRoL/TKjUBqGC+P7P4HDRM2hIWAAlmUf1sDU8n9S2l
CxMcBIlWl3KE8Q3n6azY0kpiJ7ZmAiX3AQy3tkqPYTCbyS9g1abZ2rF4nrpdJNX41qEen/wCFI0n
8DyzbtXq7klanoZHubqTrSUnV6vZFNJdCQxEdRkWzolyvverexmSIXAt9NMyNuD//zPsdJ8g4KHE
QGhmXnzPUhKPUmiU1b1eb+qSyG187w/tyEfK3miffpdO1LxI2ach/Rrt7E8+J1PrluPtyhHv50Vc
HKQLXy7Hsq2qe3HFEdZ4T8alJO5LwttL4rsHOqx2/Sq4tOaRD42Masv3gQAdBIXo4hxaxKhtdCSF
7r83jisSvOm6DMYZEF8nCdbPxe6cZWpcZFF1X1oEXiNfxzbj9NCxMzwLMyoKYFid75w6xq6o4IjZ
mWYtQve7so3EqzDc1N3Tv6/pSvWMIxB9r4xwxiQo8+IIpTBqajIMSfdMN8g2szg4FHMF/Y6j6pt+
DruuIS8NvSxRMf/+6Su9hp8/fVlBW76ml4ZY3dPvEAJHjZ+raGZWMwEFNEFr48zSXF/2BoIL1vpH
/nq6Jy3uo32tOVIQ8hjbeb6JJewsq8Rw49hWXn0MNJhGNsbh9NYuy/nwYapLlYLljimVVDBI/R2f
3oNkLq9PjNHlG3m0X7Xs5SqBQYrVja0Mx83FzYzT5pQVOR/ZME+1P8UEggkshwNbEXoGnS1kOcZw
n8leSmpZsCvz+778Uysrn3g3n0Ef0QzaU3Nexyc7rZcNNt5JO2S4tKPVJ+baNrVyasfUaUNLZt1j
XtREKm1raykWv3RzEZnRTFgV4PTp/Ma4xZjBSO50Nr3VrrjiHbS+1M2EyDMt+kvw1MQirCIRUJrK
wvycnTzrPB8JDsXKhlAQlaA/yHZP1gCHHqPsSLZb5CSZNeWOujLd0g5g0s/A0y4DciLcRCltn/52
pT6oydktlINf3kn9Y1QdiA2o60XULFT/rtWPCsbS22ftK4QS/h4DcctUJ7FVXyxcqpUaMeC7+n4S
cIXkWOg43QmHkz1SBusYEUywLweHv7LOGcUlS5BdlEybUdxG4g74CbkodFnLHYO6kU8G935kD/hC
Qu9cfLTZc1cwxaIQDw887Lm0ZTY+RLZJjpzP2M9IQFEH23P9UCCiO9VPkBSdUOIb8LeVBvWNK4ji
YwjEZJwX1VPm/46LtUhbEpPbbRMr6v4rG55qTL4xzTD+ngk3mUhMVa/U9+3qtKRxNFCdkDpXMbA7
D5SIUFo19QlM9bAYaRV1GxjS7YRyGdZdsSsgsUwo2VF764WtX2wFjhMySiv/mJKzFx7P/rZsCe5o
Vkm2LGr3BPtPJ5p2MGjZw4Vkgz+RNkovsQe7Noo1AYAQi7p9nrynTeZAn20BjPSQRRmdG4+gYX+h
y6iSKZJ53KckQFfirleesvpFrV4MhCQhal8wVznCkPMDbUmNkJQvk7J8LFPNidTfKMcmcui9Zu4H
7cCMp1+eaKHlwVrreban50o+GMRnphKgQdk7+x5yBthaHPT+lDgNGY6Pa8po8nDQkgTd6pQuq+Et
6F4KHbW3tOgO/1P0A2+uiZBsUnGKAM0udpU8kMoiSqY3tweRvAbSPYm6LTY6RC1msJZg/9Ma/Pfq
fWXe8/NnLyqiit2E94OfnZIGyuIzpSXJKMyDeWPzxxqOkfBg53qwlhc3HVnX3k5cHQonRjyYyLl/
/s2NqGJejq36Pvkc50Crn0XcMtVscLRNs4snG/r9YI9nshN3LQctvhF6y3Cjbxk9rnAQLCY9ksSm
DpiCAv/nhchSk1MWciEQVCZjFNI9hfPIrNijDhNxEtvyPZ5p+Frk+DqTQe2MEWA+YlXwb5xLr/hz
p2tRdT5m/kMn7Oe1GH4tDYLPtRBswdC6ewnqGecjENav1lE5JoGXYzB4klb1A8q8RWJCpbg1rLxa
T3y/iIvaKwvDnvqHizDAo7uynS0wDTkE3BEQTDRi7JrHWwDDKxrmn3/4xUPoy9pQR5XfpN40CrBd
LJestcs+MWbovs7lojq/n7ptmzgVEHh5yS2xzV8ot/7Q7a7ljYG7ySYtLLczyWa6kYwOw24l32Qd
wPhphUXX6KcHzpWasLi1l36dey7LBhBy0yGdDohxiQFNZPMspALXj9UtXdFM9QSQmzHCVaJXyee+
vX1faWlxy7795HRU+3buHuMo6avMn7ZvwQAK4fSjjTtohNpsuj7WIfqYcBNatAAuih/t7KgtxD1x
M52Ry3zRdQ4BmPKahTPAfE8G90e+ox1yo0a8YgT4eZ0XH3pNpyXXKq6zcSzVjd4siVR7G6lI/4rL
iW4QYouOZgDD1GnwQP8H9Bkb4i0DpDm9Q389Iwbc3DN2REwcP29YrlmyqvCJ3WO3h1NWtJ5FLTKs
m/FZa1Yg48qZlTtNuRIJWKlIuUl2mPcLzZMNV9X2BWFuBjd2q+ubE+rHcYl0yISlgeuK2GREdfGi
1dbiJHOWHlDeeiiU9WKbuekuo+zjOMn/TdxmqPHY7ueWi2b5KZZtwS0dbWVkK0lcpNRaX+12sbzL
y0P6ifwzAOuXi3NFc04ezADNJxKas1/ACEGKvUageyk/qs+A6msQJGfIdeSm3vRzXF2vv929i83C
sAxz8C3uXkEGAlx2OGbz/G3YwJ0jq6iYFE6gfRo+Wpf3jJMw4LAQd7z/8e9d64ryl/fp24VoPx+j
NtZCVapciMQHPd6NgUcYm0EKCDPomdrPGiRVx3CHDuuNU3lTTtnN2hM46PhzYvmkrrWsEVmoTraL
H5U/N67u6m0C1DJRzahFtYu3vS8yPLbitIITyEHasq3o3pS7Xjkjwcpk6mQfaFOjGTU/Co9qpC+3
0GyjdZh9s7v9D2Qq7ta367k4obWyGpB+zPVgrHxo9VlHIMKdsZimowUjN9oWkEtUxhyov3/f2kqu
HpcNukQm5SfulEudvKjFTRMZPvzyamEgAUD85IRECrqmcs8UFb//GhkWlTkynr7d93IzI1A6Mbwu
Xyt2iV/lpjxO+1s5DttfQ4VoqAozJ/3i/THLuqvPpllOmive5SJ0lMoRn87b/kMyDwUl7hj90iqa
k4qENJmmeifPzup9Q2BE7Sm4QdvzLNpWG98bHvJD/qjvw9xRG3s4k/sx5ePCKcQ8C8v1LDhKAHiH
Bp5LdEIVcoBa9emDUbwlGWz/pw44IiSuEqqg06KJ6/Ym4qYSlUt/SDu3Cd+DW8O2qzWGhRSTzBqN
JsZlu0BMBS3oWESo+qbdvWZE08zHobe1kFMtXUoluSP92L9j2IR1OQQrSxHYmwcfH5GlKLed6de+
GQI7GC4hWgDKcVn1iMZZqE9KdZ9udM+Yl161GFdTUsQE/7j5Tk4L1cU2IIs6XX9LYub817Cx9+M0
EAxaOIROgMIZ52W+ruqX6nyvzXtlXr7G+Lwa+tWb8bQapg2cY4CczQdxqabT5jkPavvfq8a1kksW
wbJPLADp7wlb5Pfx4E9tpTH7dVoac2X4CJ2SvEVjOa1ZVrhUoZdj6LixOd/84YtVvSmrji0xqFge
Thid6VikO47xTi4Fs8nLmOluNi+RmynL/+VPxidsytPBh7bVz2U8PutJXcq8huisQf6g28IerBVf
qo0UUaptPd3++PVrD18SGXmrHLZM1Hg/fzWthbyOCn5V9YIFS7MK4iEgR3JVq2c3gpPftOtT8ks8
axx8F3GTO/qwzNBpwLcVbPnDIuOElhr/W+qGxISLbMFvWJpQcxgLBXs/ZzYbHfMnI01Onz5KYbom
uFGzDdI0v4iZID+UpF+eVRuTFtGGvbgZlLWfHcboo28a99Sj0YpcS+tn6atCkEjhwBQjK0fbp3e3
6u5rCzQRIP/vflwUkXEnGMVZsFgMWQOZg7G60fqmaQWB6HffuWKFNBwHGqaRVJ8JH2RhKHb/JxMd
H3cVCXu4H/79Ylw7Csgyu+c0cSG957L/HNSaIlSCMdW1xouguSm56yE+BaQznEOUmUUaCa17W3sd
R6cQSLV1RcbiPq3gaUuL8h1aYhQe8VJGj1rNR2yQZKf1D4CpRXN+yud9gTc4RtF7Y1AkX3u7vl/6
tNB9K8lluRDCKjOpMOsNmeUpDhXyPb0EOVrgWu+AcWpiAZA7Y/MB9UJ0FFpOpHUyOyFoRo5WBdTr
G9/4tQKcKG8aC5YOpUK57C50TafK1cANnRb8k2oTZnqIyTskI5WJ0mOCTGoKfIc57KrRfHi8rSAw
ps/qcs39fgkXy8w5E4ahlbiEqTXXLFViThenHWILEpoGOhuvPp7BL2rG4M/MJzhFJFEzl5/3I0mi
s/5VwPwkM61BL9cvs96FIxDrd0GybRpmR298rhGOjykDafqzsvCIn0mkpCc11HpGbDh+QrSgNb+q
YnuK9i62/hq6TvB+eu1VVN28ZTOOjHl6l6cvqqLMSpoO8XlVtA4sJQXwYb8ouVNQv3Xntgzq2mHu
xzO6WJcKo/2/z6h0ceos8wMv+YPQzgA5JHTlPsN9+Mt8w4NQ3hlbNBfWLHngsERolfhiNl5Adsas
nEN1XyKfUG80xa+VDITCGCICLZZN3qGf73VTDGmeWzrv9Se6Az+7H/1dHXGCmkyOMdYHB8RpL+A6
ustg5KG4nGnxvkv2MCdu7t9XjnE/LubyXYqGqo9C3qX6E2PArAIUDEIl2dzRQOKK5NwO57q4Jn8A
64C/U4d5tIcBmy+LKCVF1bo1WLxityAKzRQnNCOHS6zLP++OVjeTA5sLCjfR1noh1bwgsyebW3if
/kjmSihXZO9NXeJ8AncpweZ0D2bJLDY6sVB0nakR/w9p57UbuZKl6yciQG9uk2T6lEu5qhuinOi9
59Ofj5qDKYnKqWzMoLt3797oAiPJiBXL/AYkll3o30EYSDdMSaeHNDpA8lVg1om3Wn4XGltI0MMb
nLXxUS1AWFCAwpd/pJcs1jv9dVzLO6Req5/67qHFogUL73xrMFGhKVswJFsZgMtEB43qU61sNTQq
qpfgjy8iMGU38AtBXT/LNG8FRObdRnlJmOIY42vRPyra3ZhYKwvQNfYBFrw1z9Gv7bALc+VP73AR
Ob2iTaI25R12a8DMsDFCpxCPWKhgdLYCqJvfzojjl+h3sRaAx+ur5lmBk4aoTxffzIY6UAGvXESX
Ck2I6Iom6qhUQ0hf7Hqpi4MB67P6DKkASxzbFLGodwO8idFmfYPHMs00Zt9lqm9oK/o8PxB7LBl4
/dLLnYfkAt5fc/bWYGIulTvzmvaaPNeSy6j6cYGLk6D4phQOIgvMwlUiOzKJGxaA6Uu2zp+6LWNT
uNjtZvZPKG/HJ99tVrJ0NND0xmQ6cH1HwdPQqUcnviZvdjGtILVW4NGL2FR+yejr0DLDhFGMnDjU
v4j2kDnLe4X2zuCCV8UPzXOGAX4oysy97KT+XWuERLsH4FUYbWHxHFh//p1YXCBhUPZ8WNRij0l+
IUmKwaJqV2dQbHeNncVPSUMux4W8bttboacwrw9j+AxuyorPIOxFRz8grSMG7UpIz5qNxSlzzhBV
TGTKqvZbF16Zv18Mth+Xudh28TjKvRzwVbs18+UUJ4XpBQ5x/5Du6Sl+g1Wb0q2iyqxAhybI6VAk
ScP+qpvJBXnO+X2Rm5MmI7+wHIWKg1yKg9nVZ59+GZreKs5wmOyuxO/FTnUDmlrTg3mWlVV6mgeb
3hFPdWYwKzU6iB389jvm4g1A/BZ2XPYdPwg1+DYW21RZtYCOX0PHugrBvoBC+7zmRbtDMmtPneY1
z/ZHUnNv0alKblHijp8biF095ju1+lLm647uubcvrLMgPYLZcIBWOCEhUV4n+hG4D+YRf3LNWEV0
lMBbtC9X77H5WlieXoORA1wSsOwAKz9fG3i9yF2aVfNS0fKdRzBMW9FsMPd+7AhQejFJCDW3HW/8
lMiNFpe41Qw3bdfKNblj6SvKzMKT4u9aFpFkKrpRhEE652e5SZYI8SfAscYNg+2EbeM896icvoIH
584gsqqhP3D89/GULkWzj2tYpEBDPUmiODbzvle4z9eRth2widjwk4+9E4eOXJ2Y00XvzWG1PP/7
8RePHQ07fHUJWkjzLepRqw7CKEjeX0HrJo1L0w7EPmUZ6hr1IUXdM7vzx3MP8vWI67iEzpaYoJMg
2NcS9stv4u9SlhJDpTyUBf+ZE3ZpPTWuSki0VeUAMsBF4WhA2+sY146vYcLj57vgWtPw4ikyYBMj
jUptKC1PvieJnZomRX1+t9ciwQrgJGDSoGFOmT+FGA4k6HKmRMBA3ajNxsgOBWIWbfw0tuh1wMez
vZui3SE6agWHUp3mmUspPzXRzyD5X8C42byaBAIG3XsWvGi5BoNnKPEYcQ22eJ5utOJ+tNMbYy39
9I4GOLhZJS1VoeySMEUr7c3CNIeax4c3NXv2AK4Hdm5f2U7ziflyuj8sahGItBiVyyxnUd6fGptb
ZtLUqG2wbeSfs8Y2Ig9MFWK7mCO8g+SJeWu2Np4+qOvhN4JBgJ5dq6wvb/EPa1ps8VieUtMSExJV
GL/I3qImCz1pxYTPFbRN351gXoCBXaWcNebwVIR6/R8UOxebTgAS4HvQFDZpDn+OfLKfmHnrsY4a
HCATX9ktRMwm3bDBJwG2eohAyX8wMbtYCH987rLZYSV5XWUpEaYoVh5o6Fuafzeqm2803BG/ecC4
kDzck7dBZZtcE3VMyxXJ/TZXp9/zq/66PUw2rSkhxrmcRSkjTagxDerzbBdXbxD1vYv32ZqWUklH
GtDoqvupUrVkRzwHbklL4urRvJ1dd/utKv5osDY2XAkoKG1b599b9wLclfOkMzVA1lJmuyzqmcLq
C6+Z/HltCDFSX28QSy3MUyGh5/MYxmhV4nCDw9JJ0/cGGmIJrFRCFXZvhmxr2h4BaahuabgqEetp
udTc3rptDEfTDjFoEQprJl/id9D1aKZk+VvC0F+8xXOMY0ihZJ3l4pcanzXpLQJWgtLGKLphdUBe
WRJ2SgRDBjs/Y2XVt8WIbqV600e3mONc/UgXbuj3CEgWBE3GWr6IUg5LvW5BQs6NExMYEbKT+qYu
n/LuWygf0IROmeHNA5S0PWjY/lqI1buih5VE9+g3V+qRS3CNT8tZ5K9GTpHIlqnObbX20VNdzzPw
Ptoo2bZwyWEaWrUMAI2ddo1T+F7gL7YrHmSiqsBsw1LvHa75obGFLn+aF2KFrIUdJmc5vC0crHOU
tW++6P1Pz18rhaOBWnWTtQafX4GcvjUdpgjrRtkwC8mbnVWtBzeX70z/zhMhgmfpQQQ/fwex/d/7
99IxZwCPOJUs4pT+5SavRliIMvXrOfPdDrI16JI55OJnajkGbH53nhP+HmyGXphkk1YxD8fs7lr9
eCnMfVzH8hr3laxIm0GvznniNNbqfbRh53/CzZyIEmlA9V3vcF8qvT49dXF6S7oJBaheOvrWbUmb
IduBTUXXeXgGHq465mzk+66qycmc7Eq4saRd2O7NxEbsxLF2YX2ltr+8b/9+j3ec2ofNE3aGVCGt
VpHY+dsOjTy2Ld4SnGH6jr6Nl+A87lf61fT7/7YTlmj1tkhkI5Q10Oqc2ucheYjhWAa3YoFGyn+R
chURXxxHo8s4rHyB3A4nL8/bXI/4knghx+bDmGQpJJiMnRZpCoL3UyhHQ3Wu2Y3I1TQPUnwUkGWA
GsxlHNjeKb4xJ89JQidpXYCJ1nhIi8nte5gyQQqE7gYPG3rhKvJw9S4TTiJAdeGuglKIhkURuGkJ
vjS7TaOX/C3gajdW8r1wlkcM3l2MK7bpfQGyK970KHtVmyo9YV8mKRVK0GvsUgV/jSJGaewIYHGD
fhv4OQAJ+wadBstyUbRCt0nOnorwkbTP82CYz8p8GSqYIB4mN6j+VMmOOqVm/s8d3qwxaQfOKuo+
6hFh1G38+jQKWA73iNRUtTMKP9rpJZG2Y7M1VVsZdr2+kWgISD9Lkw7soXliGqJ9UxEqk+jpgcjA
0AI8rXLNPeodbfYlwOkYoc8Z79zI+5ySpEkTyVKqgutWRPTbnuGrzSZWeWiH25R5dXwy8r24K38Z
06q/C56Ne2tTo2T3O7pp17wW7r5n+OftGhkkCJM7FE1uGDRs9SfzmlXK116xJdKXAqJM09FkQrJI
45qui9CPN0oKxxQav4zIPrahZ/OOSzj/oTwWr7MQv9QBY6tMoJ4bj+ZYeGdgUwfExso2Btry0/18
2yYCRs6OdNXW/Uv2+3mJy9Bn1KPWWgVLNDvGStWuWOcgGGHAU1vTK9i1jykKbOvq2oPfTRQ/fcfF
gxfRT2D+EpSZwoNx3AiGcx2qtIdPQdythqIHAEZuRY8/PdAD4rPNDOo4RSPGXIX6GoEJlD6jZos2
im2F68iRh40lchQRcgBD5ppgAu6T5KXJXAi0jsCISTmGwsmU35rsrQd0k4p3ofkzSVW7BcBTv+I5
OTrKDzr0TqFeSdS+gs4WP3aREIxZ0mdYfZdn/RQ+dPPcduc98gOe6Ror7ogIrfvvgEo1tcxb50dK
8B7YePzNMoghii2ofTWUZzrCSQ6n/QbNRwoJDJLKZC8KL2GqbhV0JPJuZY7pCv0p7y18eA1kR30z
ILFq3npmwbd2pbmNudWlEzpV0lE7lp2D9V0GuxLqGIbV/ZqscqdCn4AY1dq57HivYIxQT/ChPo5n
S9oMhpPLq9JIHR96AEj0E2AK3MCRJxp3gHhHuieImDT7MXB+oP0ymlvJtOPKAc4phbu83XX5Sy4e
ItyZ0ZKT8n2VEKBolbeOvs6+N/fB6DTyrk2PSJeJ3r2ecWqC7yQLDcp1vnfovNlKOn8psdh+NK50
RL6OE+eXzb+g4RgGvOjFQU9ypSr6GlSA+WRB3lDXmmIXswXsut1k8DvUbXaO8ddA8Zedh2iAaRvJ
VqXYHB0ZgNkufkMQ7BoH7Ctt+vOy3s/gh/t8GEeCZS+UZ6l6HfRt6VHYquvBmSAhO/jMB2jFCE5H
O3zYV+gV+isug9SJHjLG69JWrkFg7wOQ87Nqtv7w7y36tSm+WN0iAkQyoAKFXtbZgt1F873e0a23
hQfFYS8W68BcqeIhNl1u/g77rJW1gZsmoSJkONkDBjwzuqMRtj50yWswj68ThcXaFgfWqrsC4WrQ
FjnXNXJxxk7E9kZwxTxYSYi2eLdRSC18LqFU0QPMdpmypb+KpRf96PCoSk6Pgd/Adf7Na1/H9rUD
nLxiRnmt9JHm++5LHP279Zb1aVxrRjNKfGNELb29OEMCSGJfmlXcH+LEVn/NvHxEvQxv++/v97UV
+f6OLAwqdE2Ccb5Ik4q8yifPjGea3oPUHVq3AA8T7uvoJqg2IqSCX92b9mY8N6FdiZjEXu2+vR+r
r7/97woWrZtqGtKsFuE4hh6K6iAqu1/jRGDxT80grXTv3CNM5MvflOS7x4ebQlj6LTEFV870e8cB
NY1DCUekA625EcazItyOMHz8e7H55eFcppZvPnx5hDua09DupWYnat8kbevra4GRrmF7sVs++ffD
LBlZQuYu4QxmJ8n/XuSvjXWfn9CJqoc9WMtz9LNG5/GermQj35LJWvxZE92o2RcAnWdH+j7YJZ7M
pGvIbT9jfmj7jwhioQiC7Kfcv2jeCzclNoM/OCt2cK+hKQ9z69HHfC16aTe+O8X3v4zv8yBLPwRu
STIxhL+DuFmRLWXi69De6i+A3kSn2hhO6aLAGsSOJz9NxVETX3EfyrKfY/4a3as3rYDgJGN3FepF
DVM5dyzy3gmOTIvuJIydynRwpFnl+gPSQOa0tgyUTQko3z3SxrC4nRWCUVRFQJI/G+yvIxW+Fm3z
9lMs1Ao1Q1HAS3xOBJNKHepCotKVT41TpHZsOuNp9lvQZmUhrM/Rw76uffWlHbR46pxPfQipWSOI
RRXx1OLXu/mwgaDuLPz8NqhgJE/kctU7aiIAQbmbDt0KTdvaO1l7y78PMasthzPDNOC3wxb9uEp6
/Q9wc19GtIs1LlLkLPB9I55Y4zyqoP2zmcvqYevFTrln3wJZctVVgyc0mgQ2VxR0G5dxMxXJnv9i
b1wJFHMg+HJMP3ypRTevhlFUq/OXYn5yhLdWhD/q8g7awFxfopqzR9hNQ3Sv3tXmw7ulz78X8HU+
tnghi0hVC4oqxyMLUDeDsIdUJNLnmucGMeqR5rZMt9pLZ95L7V0i/cwxjOjZ2VO3EYdNBc6tsocQ
T17XsiuYqya6GG49iwKeAu4lOX40up2Y3IvqTpAOs3dj4N3JnhPS4Ln2Juc9/a83uQh4Xax5ugDV
lzeJGAJuHA46+LZ2ykoO/ewBdTXGfqmF51dHA3i2MSC5XqKkQ00sYz0DdgaN3LhVEeTRN/SBn0ha
MsQDHCi8tlXaCOkjhUPmvvr3p/vaJJmfDwZUwa5X/IqB1YW+SS0wvtCL+8wFQt4kaxhyxbSuB6eG
qQZ5Nupwdei5cqFue64huFFx1wK1yFYI40tu1j3+e1Ffm2yLRS0+Q1FXZVDzV/qupCq5ujeEPd02
Dzuw5kiNN08QIBtYeKY1BwGnl7THkgac4XCIRLqzdPKF7ySsto+4dCqtiuFe1U+Yf3oRvDLUfDBy
vDrFvBi5PrzJRY4qol8ja9i2cQjkNy64cbQxQNZ+T44fgS0O9Apsy8bfg0mZ216QMoc1rpMSVvAR
aOhHLEXxgKdxCFFvQOcK4CueSMq1D34xeP33Mo33uuZDgG0HNcgClWW+W4bE4i7WiQxrihBm2iHi
XDfC6h02AR6GQq+ttyjhCdG2xrEazXMb8faYwuQ/oJ9dPHwfVrbIV5th8vou4qvTcTG2DYbkwn5y
KsVJ4ef4x4nmSaRv0k3kgc57GPRDk7pZ8VzucpjwJlUppsaJfXX6fznL/7CuRa6aDhGWFnN0Q48Z
bCJAM3jc5pPonUEJB7aBV8YMk+6qteGfSmtnRfuqfSIVxX3aToJdVjJKXnlXHbfUC5+SLQV610IQ
hRR1cQ/pvVkJbccLmwVTHU15Tmimkc4ka1/ehIwhQXcytLVcX1gb4qmsdpgKtJXj/ZrqNSjA9E8a
0gTb9Rm6BU5Rb8d6TdVC7f+C/CaGHcVj5d+ryK0AitTj48xGqsliNo1+p3qOhZ73lbL6fcmLAPzp
Jy2uMmWOkTqzqXPK2bFWtX7Q2o1MvqnD9tlDOBicxOKlB9o28ZwKRfJ2o2sPKUEKkTdPZTC8QVS4
svu5/3/telC/Xg+fVre457zM70arnl/4Wt37EJ6f5xsWZ0ScmqC3rFInXHfXZGW+dvFnLaEZos18
jKHDUmszEbVArGSemklzf7SogEcQmUHCQKSJ3ejsP1k2agFD6pbg+pCJRDfFjmbEpnw1yl3INT4t
ZnEYUCHu2lFjMfMkCO4Y0C8JzK7vcHVwLswJszmEXgR9T8coOTSjHUN166HMr0eT3rvTbDJ5XUuz
aMpTgunAt3/fHV9Hu4u3tUxbo9zrTJEFYoQwaG51R64RhE69Ul6C9Ub+Tfct3nKT0U9BWx58NAKp
WXdlH3/toi5WMe+kD1EWzIAvQ7CrSCQM42dT39OgxhcHB4Ng70XMGwoHNStdLFYRjjrqDgxYsB4z
rvozqvl9vNZxF/BmBL3g+jIwk6O6jviTswfxPQL1MjTHeOcrDbqOCFK7Yn+l5XIp/Vfoa4F2MmcN
qyUrYVS7tKri5r8+NGxK4h69yydUqeFT7nSMexnAXnPwuRRrPz71HY/x4b2NxmRloc9TreYdBsSU
Km+ecEO2krXVbqpHmph2cMZh6zsoAQXuuqAfFPxOdIDtaBGtm2DfqI7cXAO0X4y1f1/Heyv6w8LU
SPfVQuWDJvSUpereMB7y9kGtAB6fNNQiELuxtZ9Ylrox+m7ytyo+Mw6VbmqUHzAo2BjoeSGO9HyN
un4pV/r0xhYH0gysWJIC3pi2Kk1k0rTx0MU0SE5teMpgBUyrvDupmAWJjIs722vKFWMK5tLaQ7DF
xCe6mTSHtCPglqpnY8jAPGq56ASjLfW7kQkI//haGPkqDzufjw+vc3FKzVJN81jgdTaIK6LReyjl
U+AfVDe+D5yQ44Ec/VEBro6JGNF8KJ+qcX+1t3PhupGQG2DEb6G6KTLa/nxMJ+71Tp108SyOp8Y6
GeovqXhsmr0Iv5S6pTg0za7xfkX9TZxiHlaSHlF2CONzH4UrORpXwvSnA4moPfrRSf0hZ2dgdqWM
udXaqJyytPmrrNzX4PcLilNJ/4X+G3IRSfQwCmcG6ZN0Iwe7rj1X5n6SfvlU1vzvBlnDWQ8qg4r0
QiRo0pVYYoSyzb0fs2BwQsN+ROxbCyG/QhPw9jK3Dy5BpfDdqI90hgM0jDUXSLQwkYK8FPRm4wFu
20kojpV57CKnR20FNGeMLYfd6C9jewiFzYAJAlTN6gTFC+Fh9LiSEZbGPNzqQMPlqwQs7UQ835T9
pksOmUGz4vtgHqrsRUheMmUvgxcLNmL8I4WGogtPELaqcm35O5S58vS1rc6Vcg71vVIXNvAN3Cqz
Ya+ESKi//Psi+DpstSTTMFBzwZcI8Y9l+6yKSiUTRjU7N3NS1PC9aMCjtV78Hp9Sbsx4l8Ix6o7p
+qqD19dg8fnRi/ql7Ud5jCcloz8Gy0NuH4TA1WhE0MABrbIKd6K/sZR7fN7o8zOyvHL7XPzpJqpM
MOgwEf1C7GwS3yqr0crOKhYtkG3rrWxb6zlRlYxVNUL/MFGOo21o45BVb//94i+UlBJaWX+fvsjh
9CSVxWk0srOP5YJ/L9e/pPJW03ZSuJaTzRTfAkZY9bTGXWETGfbAQIkhXJBu2e9mag/fWduVzO0r
lYrNgC+IJUmSglnVcqqph42Fo0wF3UADnl5BC5huSjYfQoLGWhNXkGegAWf8M2vdNW9YaNfhXYvM
GY3FTIA7oNt6fZtg7+g1dtTclXO5Ob1hEY8CS7yB42E5I8qJGYbKaow3RnM3Cq9KZ6xj2tb/fsHq
1zR0/jHsbUXk3194YaoCd0+38uwsbqTXeDsdRCjNLxVkScZdunT2w+cw/KV7D7LcM7iNV6pjbeYw
auYIjNpKuVIyx6IKBswqzuF9+jZViSPem+i4raJm048nNd3GP0uR3QHxrncC8YDfn7AS1v/+LcZ8
PX1O+D//lsX1pYmd1ShalpEoSWtkTdZVSBsiOUnyD3PXMOXH+LbycDKT3ViNHKXYo1N7EoJvnvBn
IB0yBQ2/CBLv/69Ioke3obkymP/SN/mmIu4wlRt4x9PTeM5B7T6Vt23h4A+EYkhyLz2BXy/us++M
ErJWw7qI+cJWa26F3z2KGg/Va/1m3YrxFjWjTZxNfO63wN9r6O7I3Z+t5W8DxDcY64SKIzxew59d
GGvKs8YafRnaQ9R3i3qjl5IgV5MsP3tA4+hHkfiT9WcQ6Nc9koMca+8/8E27cDnzWDj7sopikvSl
4Iho/Y5KXuf0hASSLPFGtdNwm6lbXdhiGYILobDXxluQ94pL2x8PjuFY5D9wEPr35vgqqgbSjLaU
OFubcjsvCdpN3/ZSXFblOVTXGWWogQoKavhQFtCCRu0OdIVij8/Rq4grhwotYeUVq5V8N934yVqg
TfDLOsl0Eiun2+eZzfTILJ1RWgXtWgJDQS4L0RbUh/CDDsJaZIIaOv1v7sQx3wmdO0XPVbTJVKRC
N//+ZReqFFmaad6SpKO0oYmL0j1JCz8CmsUve5P3+ACdKLlJzJSbNnLl38nsSmQzRd72L1Nvyxkv
3xmvrOHiZ/64hkWcNsW8tVItLc++cCyUP5mxhemk0qry701H8Y599zIK95a46Vx4KYwoNxGCg+bz
/+pVoEOgwENXER5Z5GCJkSt9HAHiEHpoCXcdZmmQV6l43lQXg6qUCgBPmXXcE45ldN3L8n6ST+JW
RI322tDtnY/zOR7NH+bvahaFW0XO2Q5FUJ6rEIewdWohfr3PaeG3iPsPzGScUj94EOBRyjUNuv9+
um03hrkmi5pbQPhFMOdCjEPkI46vmbhBPY5ggT3NXdKmK3QRNBRBCcal/DOmDC6rTcrY4Ook5QI4
hl8Cj57dRYsIg8bP71WLpXHQGqM4h8/JY3I3+XcjjVSynfEgSiczWRlYOOdPbbQpAcbMOgPWJsTH
JgE/ZQsn4JtHU/lp5OivU7fjL8fM0Q5f/v319a9Nv8+rXKRKppXo0FG04py9itpK6F/EaZuLpzF1
YzzaTbvpVtar4mgvdevkOkyllWDN1Bot30qIQ2i7DjI6nfnXHFOBA52v7+kphKMdyitEZHvvh5Xf
mNiRJGtENsKdNa0gCL22x0xfh78RzlWSlRsc1ANZ/V0X3QnRQU1OJsfQTtGDEA71T+t3+PNanfue
fH7ZZh8+zqJZXLbZFBsZH4drj/T6xyw5zzxRiiy8Th0G4GwaicaFwanDrUhugitJxOUI9HcF71Ln
HwrarFCCSJ9YQQ9mDfkLlFlwQZwb1euyc2e823CLpC7mLVRgoX4rwTS0sfS8WoTNX/gfr2LJkMPt
ffb6toozBniAuWF08czAkZwZ1PuuzZKIJ1HfDm/6ekD55ypD4f0a/boCLNloLjLsXgZjtVeiUWj6
4oxNu9UgVrPHlCYKADo/ejLFGzjv5mei4QLlb8LqlxqcjNSWZJz3NhH0fyCD9QGERwe4ryUGUB9C
VbbjCc72uroxBiwA6eqs8AzqQXr74p0sqPZY7aIEWo28QnVPC06NceiPkptQ5Uq32i8fews8RlGr
OusPYQD1s7mpImd8+Pf5uwASkRE/EUVesg7Bc8m9CgK0IodWLs6qesh7p9g1odN0mxq3LfVH0dwQ
Jpj9W3av3lTjsyKOqzp8No1b4lgmf5tc1dvpxinGMMvre7IDXG0iN76yWS8eFw32Ke0oMvgvQL9E
FFKrmtrinL8BmMSYZZVA9UNhH/n/SD/Qy57HcxjdEoNx074m+XShoJrf0n8/f4niS7sqaTy1mo/r
SFGznYY7Yqc9foM4bz3h+DPP/HucfDvo81dqlwudOB4OH9MSmRKi17HIFbRwJt/WcUE9deMLdz4i
8q7vmjuLx6UrQye5BwLAJr1WRn6daM0Pxo5QN2nWoOf2+QapzDYISm1kb9x79+VNjR0F5Ay7Ooi7
cKfCT5kNQZN9v623/pV74UIRiSKRBMqeDAUc6rJ67wroi0HcU8JuYizlbaBUVfVS6nf+cG9Gd1L8
mOcPYXdCKpfMzSlxckJQKPwmRc/q9Gs+MI14aIMr5coFNBDLQhEarxA+xxffq0xrp5zh2Zwa629y
eYAJJv/gdKBCgDoOe3CcCF57ReASu3IILqYmKOPMjFh4MgD6P3+Ovi2MRjGb7Jx7bkyrr3breJs+
SI9wZGrhjxltxPJJ875lcEq7Wz3Yjz76ZHahuMJPuGpPWGPJWGYzXXwnMAYSoL83nOpGbxW+mj/N
yelMF5SC0G2H4mmUnwp/G2fbfLh2nC/ePQgEygpF7Oxzsrj9Ek2M2jDrUQy2RRsLh9LCtvokxg2o
iVM6vgKYAOwBkRxHpWoz5eT13qGSDyhNYgN4JQJeyEBwOSe0oNxPLr48XpnS0evGl/Mc7MDCI1/v
+achdDOGaIc4PLToLs4M7Vuv2aC6Wj3PYkyZbUhr2VqXI3h60D67K2uSv96JNCTRBFIxzTHxd/78
qUU5FywlZE3FAAz0l6W+deqxzvbTdJyhuHvA2CZ5Aa7LSKmDg8kO+U5P1wCNsC/N1LNnq9fA1pfK
hY9r0mZA7IeEYTIqq80y1hThi/mqo5ubl/QZHwR3GrfhcCCZkrNvs5VyuLJAfY/7vnsTQIWvumuo
hUtH4dNaFn1b2RiyqJvHBOpmzA89nUf/ECv7AWYmJEe5t9n64L80fB3vMifdVNCXAeowk50lqGcf
6UPrgRpbNfitOHDv8DuEqmOzA83KDvBZi24Ky+V+1mDgPV/XrLx0o336BfMO+PA2u7JRxDDiF9Ru
NRxGt2ekgd+Hj0hihOzqAxdZ8Wzkf+jYqFytz1fTLvFrF0mWufYVXTeRdtDMRX0g54oUmF3xrliu
StBeeNIs2SlCbTdeseiL+fv+qSzusNqg7h4JDUqzSVQXh2KaRBV0Iull6Pd6dZjGVws91HFT1N+B
iEf+2RcfCjvZSs/TqUCsSVlNa5wRysqeoS3dT+kguvJ+oNY4DsyZb8DLesZrzUVK2RTvTPF78o2h
GcVe7Cjm2rgxbuDSeb/pBiVIw6EeX47QsU13jDbqNylYZ9MDhJKpcMX6NqPJ6b2zNKyVyhCZLJ82
BbQf0oTMLdFhLuNjGD6YOihdzAjKCO6LBxcUQ8f4CZO/oCWC7vvfyO4Jxdq/vYZnvnyWyLdUXTeg
wCwn9wVUPmyETMDjiNhW2w4APSQE+mtMVEcukeJJ9/7oujtrzw0/1HZfN4+NYaMcgI7elXvlf1iM
jv4YQKSvZpeN1ilpVYPyTEcsZxmF3GbBA9Kd5h/gT8Y+0fdtfjTqu6w5ymuDOQ2UVBSkelwSryzl
qwIx+jGi/ncpi+pbyKMpjmUgr3jUim+mup7KXYWj8GwMBjkNjg5TmNhNsBR30ImKBDdR9nmwaX/T
VXbya2OqC/MhmdRjlkmlOwFAa5EBZbkUpr1YzCJptce85jHRHtoCVRa8H61Hv8DcGibfLnL03k79
fVltG8wBi7vJHaTbQN5mJoOtzkm+Xzu+F0ABiInQY2e6MfeQltpguk9zbCrpmkzSc9FYhN561RS3
6LCW85BhpZ8NDHLymyCVNo22Enf6qty1jd1qO4/r1P73hXWhv85yDPD5JCYWYpKLYNJkhZ8hKTcn
yHUK56bpgWWchRfPOqrVjeyf05l8jp8BlP3ylwdYGTO93gmV48SFSijONrSbaYu0dukdIi9jMlWu
mvwBGbBIOyfM6TEV2ihU+kBq3Sy78gMuZfiffsCiD0GqMuSeyQ+Inz2MOB1FvzVeoO7ahgiYU2P0
5t/kwDvS4Jt2zenqAhp+fnsa8A4NpC293s+XQatZKbASr5jpK4y3cU6VHPUee6O7BrmLs/yH5iY+
v3f+BtzOuAKQlZH7zilSAnQHJerZPdtzO9rh2ZXq46tOIEdSJenEBHceoi21fyZNHpOho09QIpIq
rcb62AMBr2MgJ8OtoSN8UJyoHT2cT1WCdzTsD9RfyTH8EePKmlIko/0U/MpEWopOKq91gpy/FYnF
akTn66nJt9ZwLD3sXLELIiHc5egmvLXfiq2aHSGj9GtjHxyq8DSgR27hk8rwMx1fEBRC0m6Ee2s4
dXUPjhqX6k55HHfhrRThh2KHP4OrWJwLJRFmdBjLI24NXf8LKkIWSyUW1eIs0DCSjuK9+GAcUX7Y
e/vQWMtP/al9MjB/W08/VbSkjtRJv6hOJ75qugcGgMThqaaJcrpayF+6zj+sbImcSPrQmNSIlbF9
kCv3R9fi2m1t/c17M6DnIOS+RiC52monJUXNEGCkLbxpfKN9yNBnn22uCVteYO2g5EbN+t7B+Qpc
irpekZqiKxjya+ZGTEmV160blncKbOPaCWBQQyjEIyaygd3nh6n7IaN2X0OdoZ7PFGy7rg0CL+Zd
H9e0yLvKUi0jz2BN4Jd6LhYLx7JoneHj7JaRi8tFflPHRx89EUN1gm6XX9Oq0ue2+qLb9OmtLO4U
yZA6v5TpZQhbc6Pa2jaf7DBH5vKJFqasOSWyfv5b0z3XLSL8seJ03LNVet/gEiUiODILkirZDQTC
vvoeNpiE+s1+iF8aN0I8IwE87Sf2KB+p7EqF/889JR/KVzpBlqyIUZ6+njUlIjs4mg9h6uY0ravS
qepy5cVYbuLNMWG7bTwraEnX0SPD+iz4LXSPjfBHiOB4EXyjENM14/7qfTu//eW7wXMbLwTIwRYu
ep8DYZpQ61Hnzl9HwCJYKWxUloqdbo+aU4zPXsYIu7C+QacvHrV9NyDFdEx0x/OeIAk57bVr7eKt
oAPcFWVMKXRW9Xk9RSTGdS/mxXlAqrmGCRvi2YXF7yZkhnpCu8G7gSzSPyjISf65tlffO/Rf3saH
py8GNEqSRJEUpVwLBiAOpxyeVAOiVoLVVVYwIflhhMcx2iFShN5fdwiLBzpiBs48m0jBecShM6ZX
+6y+CSO4mXuzP+gK6A8nNTZMwk3Q3FOKLQnN5sb2Zu7/VXDSXIf96xcs0oIgFJQ+s6I5AuTF7wJU
7y74BYd4Iw30923VRzWCHFcbbmmbIgwHbRjY6WrWiVOQCfDAGYfcujROR6KEm19RGHvPkhbrm4V3
LdSWyaS+eBxpgTdbkWh0mRBDt37Ewb0xHOTup6Hdqv1WSm0cwqEgDffrWrspuKm0Ta69TEjCWqSm
tEhvjWBtSuvccFEAmcaj321rmVHVTsmAwuAjvRIjx8daWtukQNYfo3IjK65RrVEtqlJMGm4q/eCH
D2o5C0dm5Uti3LO3Og0s0i0KR0A4X831AL6UsYfpygKEJkF3BHW0B8gAaXWII6L3/+PsPHcbx7p0
fUUEmMNfBmVZtuRYfwiXy8VMMaerPw9rDuazVZrSYNBAoxvVaG6Re6+9whuYG2o/cv+Z7tPZWjTj
g0XiWe/rX2OOawbK835D0BA+reDmLiVB//sjWwYS0pDUmDb9JfSut7Wh++IAHKFgxOrUGYLJ6PAp
5rIdPexxhAzY2Z4VV6DGhcWMUjOXtNqNwNWiJzM5mfEqDd7leueLS2vAoGiFGqxgLFUJu6XuBbik
RdgzIPzbDCkZ/1r8sU7ggsXsotLlAyWqjwkqMdX5UWLfqx6In/Y9f0se1N6ucH8UbSy2prsETy5/
IZNo4AoRbXs46kBQkS6kqYOjUe7ks+AzOG5bPc9/l4l7bhq85QgFqnZWLAwai1LyYOI+2FGor84f
YkvWckJfH9c7a0lG1rlJvygRLxg2ONFn/tyanZEGzfEcuWfhaZoc9VUlo5Xsc+UWyYukzbMpCWoQ
mj/MvRRnCuGc+FgI9AsSpgNUMAfw3lAtmC8Mxxy2OkMayzYP0Tp7nTZoFXB8YN0gkQ2sFSbwtBme
o2qvm8DQ1ZrEkOQLR7RZM+ucHU0s7F/rt250Y9EeUXSlaa+stejAj47VVRZuymSrjTtpQG0HvFj2
EA0O+ReGX08wLanKjplln3ezboe8Sp+w1FyBhD8Wd/LOf5ESTxaBqCF8avO/fAleUX3W3mMd9jd2
jvCRE3dT32tPSnpv9XsVcb+zW2JSgnweIzcfugRyHXtV8ormMJ4BZmjYnNwCKV1J5JA2AwxkITk0
t5q/R/aMJOAsx92MO2GT/jLPTv1ppPtkX7w0SFPDzwXoSiQiqQUDY+6xBnGzk/IJ+/hOuu9xq1oa
b7fuvyuUT/zHvqzqIjuZki5Mw5pV9Q4c643+PO7HcXn+Yb6Bk+pdyMxQbmRgfq4M6f7x30XcNbjJ
t6dfZCa5H0b6ENf5iYMKiUB2VGemEnAgvXExq1V0NpBB7VY371rx+O25F1W/X45GYrZtfjJO5EIN
7UU7pFJFgSRaND9BbSiT3eSr6IlrcNHNOopokzRLa91umgQV+tSRl3yfRcnWdYSFf8T3D9OLs9Mi
Scd84Fab4lpa8G3BF2kB5ukTHEAWnDzPml0WNr62cRTXPl0mx/+YnYFiZqc0jt9vfKL5/3x5YX3d
IBcpQW70SVVpPDl4ju+7A61C/xdOY9w24TNOsyv0BzbGm678uPHcK0nrt198cZG3pWIluclzAYml
TAmBgjOb7WgQ+Y7mqQdt+V+KXFJ746DiRHDjJ19U5karGEEiMvaw5t1h/mgCiGiOPNly5UjIU2Ok
E+/IZzflSkZZKbKjFf40LhXzOnwX15hwK/v2FTITXcLwZ1M4ebtoF9ZDq3rGk3I3H3XRhqm5kzbG
Rj4oRySC0fEi2hHa096tMV0yvFYg8RWQKrZHYS2/mZoD6E4OVvp9wXQeROUcDJlVMKIF5BFsemCe
iCkwntxb5o65+XTGKMvFtEszD/mr0c5Ds5P2Fj5YrrhMH5Gf9QQ0gez8w3pMn9Sjn3pIEE+/aHFu
b032rvXZaPch8kK3RgcbfJFn632kp9UMh+wWGA8/S7aGIknxNIUY7dqWumzxbPxtgHhzTOBAriYs
KQ2QeIjytQUL6kbb74oiEIYo2B+A09XQ1SKV+B6N88mQBFXPMMUc703DmbFu/Un0703ttTOXlb9h
7pnooo3taSvu/WlFbHRkrEROWgLhZO7qU7o5GUcAhyltJtg16qIaPfnVp5J8Fp7UXx12swGxZIPm
BRpHxJRk11KBQV1xgOoz9znoB6ie2+YnpsOe+Tp+APBWXcgrvXpfnd1WOYWYocQdQgP9b3pak7Uw
x6VB63FjxWiD0pFZmtt+HVNhFXeGvs3v2kclwcWyZVB9V7deg2bOrngvdzMhGCS5ui2mh4R7kulm
d0gK1wesqKykaIvMjxB8ZOL7eWQCd7xxnK/UWd/e90UYCSLYoLLP+yaNXNAFrxB/YZ1etBOWQfS/
EX26GkC+fOGLADKZYhhp8xNplObLUlzV5mwzVePczcCGIz2biLe020zXMj26WTcafMq1BViiqlJX
zuPsS21yQQuhlohWRpf7AMRUfdCBbWJd7KpgbEgLR29874DofzBdHfkXT3FhnThhtUjRxTWXQ2q3
j0whnPFVol0hf5xVT8vQLmP27t0q/cw5qF3G+a+rvUgErFSVw0RFX54+zvm3ZQIXxwQAbWtboju4
K179z9zfTP1pmgZ7OD+SOZsjvuGO0GLO+WB0W3ncZ9ELP05Nl2DMKOR7fys1+xEkfKYh6bFjkoOE
sG1Y+yheB23ijRgGGBzAeNX7dxoQMARXnbSkz88fo1G1bMhPwSUJLyl2l4gUQEXIkl1+vlcqnEAW
SBjQuXyUleMQ7Heh+hpGj4b4bjK7yLZSTxGTb+p6oyeLqHrt8l+1kdgyshK+heHXRsp/+eFOALhl
LTsKwFJddH+ssc2bOqnXrhRLhBvAgBWIw2X4s6oiC2PRyE5GcFTyQ9Fs3LE59slLbK0lt/zRbZUl
8uVxujKVX9b5vhrtlC7j8DIH+dtNqavh+Mt6jIvRajKhzUb5gqr2zOGBjSs7yQrFfME5F4uUUSCu
xV5krixp07vlvf8irJs3MVzAScn7G8FYu5Zi4GGv6BhAyn8bm3eqNSGN2mYn8Hj9PJc0TQcg3ozF
FBy96xbF+FPO3vN+d0aEzO9fh+auCxcVwa6lE3yvDTtBf6g50To6jFgioCtr5S360a4KYRepy8gV
zdyW20/Up6J8mxHOBy67dR0doL+HTr4nmpJuqksd7hdwExweLbeUNkPnmfptGtAf3b2/TtuXn3yR
gKaxOCqjyU+21J/hroFo3zJ6LIwnKzuk5avcvIvNU6fvgCE36bFSjrl0Sgo2L1qbnRpT7EDbETdp
fajbX0p0Hw8o04x3OftbqFa18CKT0p7LkXEzAP3yVwI3d8QPj76s9ktHMaQ9WuqnWHwaKBQOxVst
HsJ+I8lutJ25xeIJsrNar2plZ5TPKV7EWsg9JD8ImKZpnt451u8o+5FOB8aXAeNN7F5C5c1UkKoB
vIoMy0d+XmIHozHrDI5T/8OYniLpeTSWVnXMoidp3EdEs/r9rHzoJpxCfV1LJ6XAfHU4ZvWmVWxR
8bKR6pYZYZytDXlVQGgulrAW9ehOOqK5VIKTBreBcu9SnPAKcRV5i8lE/vTvu+vKTE4BA8bkWjNg
dPyVu7ThIIllWmVUbmn5KAo70P/KAqpb/zsdd017X1rPgbSgSo9RVSnAr69QwELVvFvopGn+c9Mc
zOGXTgP05njg7yb8t7VdHuRsbLMmOZcZt5y06FRHBz3wWPYe/QUfkdh0XyWPYnaUw7vG6wB+U/Ru
dRXVSfjUThXfG1idVpqjtet/vzTj70M9NzGxFENX3ARIf3H9DqMEbywT25Nl7lFS6MyfGbLGMmPx
XlXt16p/MZfBtl0OP3skomzxaUAzzSmNOx279DyAhvE6uHFrkyjEj8EqdRly0KcS30GvKpiz0LKg
mY7VxkoDntsckMrRwkc/etbjZdzddSsaBhm2HHBNis+w/iBHi5RnRdpY9S7pX1o2XWZ4DVrDyFAv
LOVFQ3i+H3cVDjDlqp0h+wx/ntv+NWi3Z1FFMWSLXc6/39IV9umfVu/sxAvk7C+WUGxg1lCFentq
6EDmDE02wfijMZdZ/4SAFqGQgcVAO42+iQKS6hEz1hqTtGhJvyXcp+XvqF0lM6cm3JjJ/t+LuzKm
/764i5wNjPwkVqXSnkYawKm8k9TfaDOXntmtjXqriwvKEBHTGQMESW2TKAzOqHjVMjHfsvjh34v5
M036HjG/L+ZiPzHtPbdDqbWnKdrp5YK2HsP6HCXIyctrRjjYZROmUsj6i7ZbAWm2ZprVRpNgOW4k
R8cHYVYcxx6nFw6sG0+XVXqb4XkFRvh9nRfFYx5ogVJUvLSgPpbZZ5B7zDBlYUfL9ohmJyfTC9v7
qPMQu1OD5149gieABCK4Q+eO1RKVphubTLkSI+Z5wn9vsovaq23SMcDclE3mzqddttUJLYPNMLzQ
5dRK948jBxv+IObOMJMkt6j1tsMCvU2alROdSAdrQnTuKE+xz5RIGFhwt4STxIJjeTGh6nYLfHj9
aCizHzMDCR0Hy+8VWmROSqFIVnvq8jehXmXNLh3xaltCGWmku6pcGT+5MuOF5dTWZkAnFcI/uNg4
ckphg2IhIoHSscODN1pE0N1vvNS/HU2wWxT/szztIoMSArM/q63RnoA7xLPhevs+LZAtRc89X6Mu
qzphucIlzaRh4U3Dz6k+oogkIShReSjxFdpiZDvqL3C0G7dP90Hh/fvEXD++X1Z40XDs/eSs1yqx
Zeq3JXOthC4bUoFhvR9wgfEYEMT19jzcSYTVflEBatLR16phwFX9jbd1hTP+/W1dVBeiXhRDrJjt
SZJlW66p/VFqelbghgT3Kn1kyM05PQrpKfS3auVR6UxAwBo3PHwMDjSpiiCtuGr1AC34yD3STy70
3tJYlpNuI3cy9Q9o1/z7BV5BvHxftPJ9B4Zmn8mSwCeuvZ5mODxrg7ntAxMBWM7IlGbcscEKrubg
+d3JD486OJhlWOwC6+H/ANCcF2OKKj4LBuibi/gXmHkyiKHQctGPeBtLjwXlKwI6xVvq+uuRAUVt
7CTr3nqadfyT+jEJ7gK4HKZ6mLjfb1zvVybt35dzEeYghIaCNfo4U6xDaZZB5mtwSTABALMtx7jY
9+M9SkNys9THBcJ79VqWnXBDnIC7h5dcKd3k+F+PvUQKyWK4xhTt4oOJ1SA2Z4V3JOb3InkjZAa9
XrSmo/cQGXPFRh09dLN4KUhPAwNt84BPXYDmbHnUEBlyC5Uot7rVbLq5rItkv4+CIG+lsDsJopvU
x4Zoofjvg6t6UIlKBNuWY7s225URHah9Tmq5R04uwVydGSkjkRkZ4N7Y2nPw/Os2/fKm5uztCxi0
MfRiNMagOxH+m+JxYl/b9Tu88SlcTtWDpDpWt8BkyIKiYWOGNpgLvuhiwLq7n2UB/nBzzs12iPdd
QAyDl3oLcHY9fn1Z40X64Wd6e1ZHXtvwYVUrcFo4SlvM5mcuQmePv9TI1blMGZK74zqhJ5/8vPGW
ruawpmxIsPmNv93ljKwd0l6LOi7O3isZXafQcQb3zwR81jDHAxGxO9SmlTsfHV38NDxR97CpMtCj
oWzBi6Xs7s/Fy411zWf9r6/3ZV0X0XRAAzap5KQ7SQfkec6jJ0nPYIP8emeONpIRYk1q4fjjskNy
ASAy1mkEVSpg8zSA3VtEr7T/fIlazc3SuS11C256RZ+P8PBlhRcnURAUQR6btDvRdnFfQWS1z5Py
nCE7SXT60Md1jCm1vmqfIcfrzDn3pLfYQxawSwxHk89/CkKQWPHSj5fGnXqo3puHVsN/g66QG+AZ
1S2MN+UescobkU2ZX96/Xu7laa2mIjFrXm4OH5TmfqjxegHIOjnntXyIsJkGwbNGouSUvli0jhHn
LNdheDgnsyp7/pxVe7HZ+K2DGiEzPOVejFeK7Mjt4t/bQL21DS4OcXKWEvR44u6k2OGjFHpKuoiQ
ygNoNfzoZoj30IH19YBF4vvtT0tTuOvI1mW3p/OEOuRKNaD+doXDryi0LTJAdfWqnoCZHGCNjSGe
nwiI2Gj09if9p48LMupe1i4oCg9Ge0Xel3jh53n17591hSD2fe9cnPs4p28yJuydeAfpJCo/ps6C
mrg5vye1PZzCj/IJUEoE0jpZBOOitZCxXpgVzTOk7ezWWvaqIz6CeQsLCNxeduP0XWFHzevDpIV7
WJL+4pK0o58a6LwSFZQjZeh875VOpy3l+kA7Qt/O9MUGfuNNKtD8w//emf/94MtaPxHK0bTCrGMU
B9KuWGc0yLhks7mT3qwwEALD1iU2kIxbsfh/2Gr/efRFLilnVRj2GY+Oi8dz/ulPa3M6zGOvnkIm
+ZkU0AX1Fb6ftOOY8k8o9z7Fr0bwbEIxtDYGQghZuK+fJ5dbWJMcaaBnVLwHwz52zWira7skdNvo
SKf3jHVz8yANKL9szpLd0hUnXXVHda10+3rYZeLTjQ33N5zk2wf9oxjx5TKUe7kVdI0fBzOCnEpa
asNJqdaBbidH2ZOTbS8t2PLxk98uo2SH52fI/nMt9yYu99beuiRHqokm1FnI3gKtoqS0dNRnrCMQ
EQOYlqa2/lptiqUU2/9+A9evWiC3AIJpwv7FyczUVjD8vupO5bjuFkjeqQMnbqWMuIbUS8GTs935
vMP2DFp+h+/az2IZQoTzbixj3kV/bfAvy7gIvY0lDEZUl91Jx5Eb76Nh29/rr5pzPtzW1FVuPewi
esaNebYIZR1I+2AFkaP0ishVxZUCISsE64OYusKQxmaAqj6YG9rih/DA6IjaRcJGgbqjLVeRdOdP
JytZi5E7Jgx6gUzdeClXU7UvL+UiHPZh2UyC3nQn0zxN+OmIwxqVOcllEq6uivSVcWT9arVH0Csk
Z/sm9hCuSv5vTQS0mS0VAo+mqhcRIBMsI2mSad4itr9UXOVni3iOtDzjQYC8F7EIk2csiFrH4AzR
o5LfCiqT84+zhebNi/CUA9Vuj6hnZGTa58JVujVet6NPa96+/Xmv1+df1nuRIymM3zpr7KnLqmMi
IIa0lKSdgu3ksKDNri+j1QTKG9tf6WTkmypfMRiEg6zJntQtBr5ytj5jiwqROqFrm7n5Mrv5Tv+e
uRF4vqzxIkvq1ShLU6nrThGAKLl7gvSNU7fDMmoH0lFX0e3etv1PeOn0NHEwF59bdmRNdewIDEhw
ZEQfDHNZ+FsSqabXv9GiYXDmSsqilz50OUbQ8r1rFlYI3DpHnDxqPv+9P/+Hc/SfjXFxaNM08GVf
H/gR2kLGixeKHopvOhyQ59mUVMXsXa4+fXHfT9CO+ncAM+ROJFQ/mvYziO8aYFpzYzrxDTs57zVl
kYmnevrVr7THfy/1aiFGkxWPGViX1l/uatOkRCmdfLoQB+UjAoXlGsUhpgdMYENMe4lncy0tNMNW
GSsoTuY24Uo3jgik692SBu2NTOeK2j0KveD6Z5vHKyyMziwDpZzKucHgL1tEWdQcL4JNXh0SaxvK
d4K1StRNDxn6uTuBS0OWqNA3YrSt384Rrh0vJtvDX0GMtJKHyicVtQfNrmsvhnfWuzihkAjS3PHf
9Hpb0SLBwKiiTOmzVyUYbQSJJNUFrdn16/a8zhnuYbzi3Hjp17JUuCaQiDUJA3P9Is6GchE3oiR1
EJizySs6WjZOIC3VfR074FDWwsFoAXr9F8Rnn4BC+Dyby0hfFb9Jq5WlkKyN3+rq1su/2sH4uq6L
uNp2aVEqEwGtClwZR5JkM1UrddqjsEiTzCmXgjOKizhcKOUSkKaQk1YvtAr7sGUdYebdQDm82au9
NmtCBek/b2t+m19ykUJXhmmK5e40IrHZ7DS9tnvGAGL17Icwr37KZW53smj7tQsk08eWMDYWPQWf
rK2AMRjFzkAQxm65GtRTPG5udQ6uoBrYs18WeNH40aNROI+BMn/OiUCfe+DEx/FgnB86+U4VlyEN
jUG2M+WBkTLk7rVvPjfDDhOrkBF+Wh9T6w7/qtznzzalW1au9TC8Z+75IMuebz1W7SFGwdjJbjWU
r4iYfV/5fNF+ebWqrtZ1Wopzmhfd5epO1rd46OTVCgcVIL7IPIDzJbczZXvoNp3iAfdRDLvnUMHI
ipaoxo9v8qNKR7nCacqGm43uoXqI79Cq9hdZjDTwrHkopwe9WNfl6ozb8rrezUoNtxLyK7jNWdyb
ViC9QCbnfxquX35M2mehngxqh1UHpgwvIFz6+MXcNMBqvG5VWO40MACXN0m2UJyQ5PEhcsOnG0f7
2v31dREXob8JtVIMdBbRuA2OLXq0NsZFNq3JA4AsjeV9nFMwPgyAieeh8r3wGcxSpk4SPkvZJ816
eFfIfpQ7UXgrip+3DUWuFvNfV3gRfJohCiJVYbciI+xx9Vs4bn2EoGzPNqjCFOp4dir8JU17pkHN
HfOE8QfnSqm2Tb5RqYHd4sjFy1IBTJ9/oWBArifbQrKtuNyW/36fV2emX1d7EZL60FTyqdTnjld0
tDjFuSu1G8O3VdDQyG5qZODiTFgeNZpyTy1RK6c4efDP98WwxTg5b1ZnaNGl8ugX94L+S6kek5wy
BRtELxpWDehUnNGkLfBCQ17n1tZCUiP+gYLzQLdUXEPFUSU8Rvf4sBbP0b30bNF+1z0lcoo74Dfc
LvEzMRBfp6Bz5G7Tok0YYYBUvJaMeaOlCnYclGa4joFTxOilr0R/KZyXSH7djpVzenRZLnx9XRex
so2tNjMErTv1DyAjUy6+hQjFK37Jm00HHo9BF+pCTAIdtVyV7ToLj3C+ECqdZTNK2bv1/a5OOb4u
6CI2RlPud0PLbovXxSNtAahexbiVzFWUInBx0LNTg/JR6SDTGuND7NV3TN3caN9/IPUwpa5erXr0
VJf8R8HzUC50E8HVk87xuQlBuTpeQw8XSqEq6qahXLy8oK0K4TxYXH8fjVtnJwFMMzovM1BO1Bch
2tq0NiR2PkhV8BlQwBBFK0w4sWt1kXzk6VK1Frc/6p85xl8f9cu6Lt7hYLayNYWsS7OxGjSLXx2O
KwgzrmenXmSqNBtuQZsfROEQtP+LwuFqLfz1xVxcExKG7Ho2v5h8nP0he26t0ctpV5iIwqS40cyy
f7874X6I14oz3NXIOtIZu1WSX2v2fFmGejlf1Ksmi835PahHjPy8qjrgXbk4+8fZoKNvVtqwIrcr
fgTuzdnmtRbo12df1HpDECRpMzLTCp5VOnABQOYluVv5TGGyLMadT0cQJdOH2YC3OPbirizW0mfy
dttpRr3+GlSgw8y+GH1dBPA8xoegyIT50j4LniXS4CNY9acerLtirjL0f4ku5TYw+RZI9AwPzYTy
+vRLHx5905saJ9f3SbjGS8mnZpo5aOBv/fE+UD4t+SEsGZLFXjaRf8rrWZ32wZpiJy6P51OtH/R8
7xfQ2O4KPfjfwPCudZ5AvFGOyLJCCXBRAI6JX0iJFPSnBLQdKhjMViwUYeyqBhWIsshK+GzGQ1Ed
1QawsYQ2SFKsS/XmrEW71gz5upCLm7wqYm0UBhaC2r/sWtZe734M0nMpnAZYnsouxBG1WZXEqDh+
a4e3M4Zpzkz7Ex/i8ScDZHPYyOV7MJI3dy9wqDOM3VI3Cd+N7HNESfrZAitWrZhMPio0KoS3tlxW
kMjSfS9s9SZ0AuUpROPBR//T0u8aZduvultwmytMWIW0af4LvOHf/OAob2McqPiZiuIp1j5oji2v
vHXa3wPY0skBc9Nh5Vrcq4zn5U2qYD64Qg0KMVRHWgWfJiqvqL8+9nhRIaAHdA7zuPShUEmAmm2Y
4Q52V6BpC6WufyylbdX96pS1UDOtaiV35tOE2G6dYkV1Rc1LrJ+Fjt5aqtt+9SCctzNY/Cl/CL0a
wUdHRFu3gn5b5utR+9GqBxX1WWlYFrH777zjWq+Eoli06P8Z6Ej/GYR/TSaNcRqGWEWCUqHvsFSr
X1O9N4OFIR1T0YWCmOn3DURE9S6Bn6zvhniV0XgPCAowOr1Cd1Hm7tK7s3hslScBZagz+iF36k07
43kbXlwOOhQChnH4YKp/CZMF8tlqu64VuRxaTB9QUp5W6sxim8GfmjN9IqF3o341bz3zIikLzaiu
gvmZ/p69kYNFkG0lsjVAjrotvMY+nECbe91grOWEj9hQKBtY8NMHZ7o70yxcnt9LtNLnXhKa2Oq0
SRn1rvqn9um8B9+6A+iLZgwEgqjV7NA/ja8xlFTFa3BvLV5ki2ZUvurwPoJAt/EDT8rvJGY7zzCz
PNODfC88yi94JmqIFXdrWV2iCXfugEet29kn1W3rbWPswLZmk2tg5/DW1shL28Ybdh3n3B63Ew4V
T7d0lq9d5N++1UWC0QZDK+o97w2JRTfCaFhczW6QiGXO1MIsWMKTADP2yaAGcatbR/1arwcZAJRU
ACFi1ntZIFmdCMFLi3n8ImXP2sNCXObriaha7rOnXLTVwu6Y3FibYN15BFa3R4oJJPEvcbx1vq4Q
VpVvi5n32JcDljepMqhKKgLeqCIE/Bwwjggbxhx+EujQRZZIkeyzBs3D7tr91NskFDFWJ/wbroee
lDoZlSgqQ0jcPynSrjTvUHqv4QwEM8Mn3JUvw5sguGaKnapXYCherqVynTA6wNtV2zK1ZHOZP8bQ
EbFZaPa4YPaon5LdcaNCO13OqJZ6A1WhhcGr6B7/2WQB1X8v47VAaztQzrMIcunDSMdxwqmYiRrO
1op24uAp1cbMVkrjlPGK/jAy5wa/C/kk/VELtzoEVSi4FRBdPvRhKveTdSiYSEvjiw5OuVN23OO+
4KkYbgPnelDopDcQgX5k40YaPwRlHYKB3Amf4qEYbfRIsKHVzr/5h35Y0Jjp+o8Iu0akAdN9KRwl
VMxo7LLVRQcgcVj+9GnY9I5+31OHIhYZoevmwNPVH3kmrb6QmT6WzaZbF7YRPGjPjKu6Y4gci7HU
nuNtXN359DoUGLw2KiiEaXgj0zvVYGVsfZzb6lWULbqcxpAd4JJQyY+Wfy/Vu0HaxLxRf1/Di63W
wBVobaVwOEzybZc+rooGgmrQ47JLwMXTGsYsF4WkbSsJZ2QizKqEXphTRrhFZdiD7upIUI9euTOR
s1dEqKr2SBo8HNJpj8I9N6+BOSgjCwSd6akuBMUek0dceYLzrV19JTWDqg6dAUIDsKRLTsOUnBs1
mBh/hOMdGPrB1R3jZdTdodmD0dMgUDs67UWOvxO/yxXEFZ90GjcejNQ/U3iDK/VFiG9iW/QrXQl0
ElVNRsFbwiz5IqmqM6H0k0qZTvKPtkIY7s9Jyxz2pbQYdh2uobPgNKha3dwp0aJXMby4h4gM3zrN
OQyh3XCJQfLkcpdx+IoK2n6nsL0blJV1zOJtIMGBd0M0Ggonrmy+RAHKSALoQVMoXUvNotZnO3U4
eFa8LbN9jq4fWYF/7PO1guZHyTawMT4p9kHpKZh6vp29InDr+i5PHRh5SVvbYCpNdTMEt6QQ/xR2
F3eoicAmio66CKjduojLTVL0Q522I3EZ3VnO7+woqUnHobvTQg/LIJ1u45NhwE+W1ol46BVmtH71
g4N1rtjoDoqj6cq3k2gZVoUrK3i2NOuuOzZOv1V+yYiuKD9aKtbYNcbuxm0szfn+X6tHQQ4eoSxr
/ILvkbRTpao4FyOK1yBYOC/n5eyOm/UPiric6dM07/CLHgUEE4dbRJUrqklA2b88/GKmdNbliOK0
4+H4YXkBWrTTj6L4MTKxWUcrpVRc3ATa+wRceb7Sg42uOUy2QVAoMNfF/LFYJgBKRu0pZETer+mL
VMv/y7zQlFU66mhx4951eSyDwc+1KpLGU4HgwQc3R4Ph97q6ZyafIdwRe+avD8QSw70CqWMdLbQe
D7t/J5R/hEH/+kqGClZRVuZe8UUNHSTZMARNPFFOMNioHHqCyYDAcrwQPL2W7xIg+2hyhMxbXHVh
iq7wPJspZXSdEFvWn/gHRLccNHLSk1gu8oQo0WC6pyqrWw3tq3czExiUOCXeG/2Q7zsqDkV9KNNo
OgXx2oCeyDD4TX/qkBSbXRQR0WDKBrMIsBJLVdIl2gPejdd1pQyE9mSSg2N8xSzo4kiakVQWTRmM
pwjMgSXvZGkTAHRmWoZgGa19Lz+vR7yvgs0gvk1UW77wYZmPkGuGI+BZ+JROpmPxsit+WDpeCQ5i
Ju0DXPT8VqlwrYmOCBUyVLNZw99crUkIxbKThAEeL0I51QJuPopPS2MhbYU76jmazi9Ce19Zb2b7
ZlBRxBZB8CExn8+Vaovnp9IVFxqQRmybI4TUfVcLqBxfGm4umUtfww4wVO+j5/63ufefEICPgdPF
UO9vDqau1LxIRSmGaJqz2cPlQQknRRGsnlAynPEb7qFfFsY+W1rogtgpsLXRMzoSVhy2rD/F96iR
iS9vmddcoYIppi6q81BFZhp8+fEDvx6kUh7Gk2TudYx9R4zSySU28xi3KGB432pTXpsdfHviRYst
MItAGTXCGPuM3C8sobQjlunWD6p2xy1oeLVb7xAq7Ur86grnFpb5ahD/+pMvwoNQ67nJxHg8lV76
qL4L8WJ8Qq8M2ZHKUzYBYxNt1TyFt/gsVyq5r7/bvGiplXzuQJl/t7CFjorpi6vtJPDbIo47jCIa
Cu9b0eVaFfTtmRf3FfPQrEsVblt1ibqYYZPlO+gNLz8QSHH4vDETOhVgaUJb6kYL8dqo7tuzL66r
uuYj++zwk+ZTA4me4a8HHDQJJ7ObKrosLtpODrE4dpG4HI2XuRuNwSOuXGDJ4Puh0Ta6mNy6KMzP
PXNrrT+ZsGduH4I5J7u8ML7sCPMiZ+sm9f8nJSa+D1Chc0Kf56/7+9kINB7Bsd/8Mtcyia+PvKjJ
QrEZz+Cyx5MFnB8l3AhE9vQ422uqj6mdaB7XUnJTDu7qdaNzOWOSBdAKs5vv183UG2dVEurxBMnR
UxbJVlrpb6N5D1ZmthQa7zDvs31tFXs+iN1N83nz+F/L27+u4OKHD4FmCVHDCrqFsuByTjzBC81F
iP+bm2vbuc/YYdpdp6+ZeuMI/ukk/fWdv/z6i8s201DCU6pmPg6Yqie/QnQU6HPgXL6W0x2Dtd+p
hxIEN38DxdJ/roTjrQ9/tTPw9fdfNHRavQh1XeT3IxmlZqipkJU4Ksh87FUcLJTZfCgXDqv+viEq
VLk7vqJIYyxv78FrAyOApP/ZDBcXf9OmCsZmvA6K+UQiQmQpiREDNAwI0XbqyY5cMXue45UJ5krr
7gCpWKjRSKCs9j4DipRp5By2kucAOtztef/1LwaLkzvSIkcRL2J1UoqFrp7P7BZhgVqB7AT0HZJ7
//xsqc+qUwHdcivknBjqclMs82rXdQd8dSIf5eCbk4lrmZKJbPB8ZSomdNzvpyckhudyrOf44abZ
LMNF56REsO+xvQudOQXRgZf6jrzWllrpiM06+dX8X8TSkQwxyBkRaVVM5sffV6EVOE8IujpLS5Am
mK9CuujP93681hb1Mloq9JigIHKNuQimivEPRLI6IGR0gZC8u5XHXEsgvq3m4jxbRSAzRNDmd6IC
6tkGG1TCdpLTrnNcfm4ZJv9Jiy6O8LfHXXyCoa9VrQ95XPVao1Ig4yOLPzp9DzsynP6IXVj8S09W
MQZw5+1M1v0oznbwXoRe+xxjRrKS0FUqiD2Z/YmKHWLuP2kUzH5Za9oruW7jrcog5rff2mgQKDCc
jrK//H+knWdv41yWrX8RAUaR/ComZVnO9hfCocycxfjr52E1bt8q2ShdzAUGPdMz/Y4phnPO3nut
Z0FLQQWEn0d1QD2QDo4Mg/NvV9jYMsSjsBdOENUgxxhWfBKrDaCN5j0yXD3aklSbCut/H9l/0un8
dRcuFhF0Q+c8argL8C4YIBCHh2qkteLMKu8NeN4qBsB5gKN4peyZPdXLjWNWgBXSpeGOKwz/0MTP
L/++Ku2Hpf2vq7pcTyJlMHOFFzP5YmwpqbtKOTG6KZAvTEeo4ETtOahaFeA1ia3BIiU0htVOBlq1
xHvRNk4SeDO6DmB9iVF2OTzptwkp9sqyW2p76RBr7rDolqJ5bHKX8Kk43YDGHiCqcXQbn3tbqGZP
qIwWzTj1xkvf3jTpyR8+Kx5nPixNW7ji0vs9CP32PtKImhkrOmT5ixMWQQqN1Pk8CcxBrSM6FBBq
74yF02gMr+7bhSu126ZyB/9hQLWTCY+tsiXTg6T086+hhMBaQrTkNDalTqU8lIlHx4aEWjzPKh3h
0s5luoLjBgKmbQ57yUDxtI6Hq+qPn79jiER0rCHEaZcKW0Onxy/UBtgpXO/r5jX5dabVZ+G4nZEv
wlpX7H+/Lj+NuueUyv/+xYsDYh6foyg1yM3ENQ/24n1moDv6Kr6LPPljcQxumLY3+kN4QBCwuQbr
NX6ov/766xerqBHnapir/PWel9BT0D6whEMSBMXr4/Onmcb19E5yGGzmcBSP4VeRbheJPYDz+FXd
Lt7Od0KAnsMWi9vUONWlc0ZSyKQ+JovezTS7wQQlLFtwSu0qTulTAiwnFxln1CEm9Cu1AvJJvQWy
emqOGtBJt6zTVcwSlDlMifN6WW5HN17hO4b8lbuG6Wj1cRI8Ld/VZJbE2z65z9obU7sxi90ku0Jy
SJqn+DVPP8TkSP/vWti48eMXTlMTByhUIUSVf289URN0TeWzARJ2wfGxvQUCsosO9b2frqbFrw50
12JbYgTiGDPC5XQhW9EqY1ou5RatRlOYKYkQJDchFhkv/VTfitMI2qq4pdU4+Vs/dhQfEc2hGgC5
bjXJEUFk51YnWgX/rPSmjzbG8OpD1D7Ueh3fwu4R7TxbclACMdp0Vi5SM4LLPqmrwA49RkyVtkbZ
ak4WcuV4sHMm3cVxYOhSoqkdG5K9u/1IoJ2wDkJimC2oFdf7Yj+c9zGG/t87d/GyB+dkyLuW120E
nS0mKPWWeQp8UfHC1RmDiQrus3A19eoG/ZNCmvgexs0qCSvfs1WCLmzyPOSZ9Rb+e7Om0YtIcKnJ
dvEVNEvA5i08zRkENKH4Xuz9+KbsHkOOyPSdzIe+WZ9rNwidUnxtP8VVa7iQYTSI9fB6l9eOx79N
spfr6R9Xe2lsD6W+Tv2B9TTFSCZ7s4RKkt4HNNIO5HS/W9XZszxu4DORA4VrzJP2UKlk4cSOEMpv
DFzkfAeqrjZtv8V2TlzpOiZPVXI/0np26MO8IwBFTPbn9P3c7XvDVZZxs1H8VY/ynj5Q27mTfOjz
R614SPVdCvo58V+u1UHyvBl++6Ey8Wt8SZJi/sYS/TGUU/1OU/1IzmeyOhVg6Ihv7Vu0ov9SIPZo
j36/wbyPRDnmMO7Xq6TzzMiSqt9jV3lc58ajlee3EE2uNkjmI9u/Lu3idBGW5042Ei4NtZO9+FKt
YvIC6gLN85/zwCWd8una2UH6aWWR/7gdF2cHVe+FMe35m51rftCpIGhqstuOE4GjIRmf2xUc8u0I
6Y0rlt6Vrejaw7joSbGLB2bs89fVPdvfjNj1cNwk1lmaVdhn8aWaYbfxlsahZSjeOXu7cgHXbvlF
nSOGU96I9XwBXoLkExASs+qHhAa1tqnxr84Yrmvagp/qP8IO/vsKLi46Uo1IMOgQcl6b+4+9YbeE
Gww3kBEEfR2OW9S8EycWHCFeiQJdWUfVqw8TKTFWRvygEKT+ELXPi+oET5iWqonexoqFFQSkpv11
1h0xu3LsVeZF8vLFVES6VgqNcmAEF3dJMOW2a3RxvkvChx67bXUTRg5rmOIOkVsz5LIyzTJJ9qOK
V45J/Dik2ABxB9qwoUQ7ehZXSYmF4ai2N52Ap1woKSBWaUuEgnetXPwJGmP+cbmXa1k28khVY5pL
I9+L4v0x2UYOrtcgcXrZTc0XIuNN7Lu2LHjLlEmwnOyMM6TXBC26pXxKa/LuVYIdiCLtfolX9Sw/
jCqJADMJxRTV+QB7cQQaNdnXaxOQdYhQxJpw/Qfs03CXvZCvkDOrJeur4HMu8RMiwcirjrfXCrqf
b9IfF3FRPyo1vlKF159n2iyoDTb5Z+7WoEE6rOxO+JjFh65ygmEl8JqhUZsHzqG4TkikYcw7S2nf
Wyq/xsqzW6DgUZkwwzFX/4vv889bdVF26sH5nMQyt2r+VNrbOgT9kuxNKx2Xiw/mfqtwg8fr33/0
p+bHX8/nYh02Mnhr0jTmd7JnoIy10noTNh6tySg5TBSX+WrM3QyrdX0S7eaOphmkbp1zooBw43ht
VPDjjsW8ghAnRhY6i8Pfh7+80go5M/ocfXFnK/iWyAcYAA5ApCVoTHI0MmTp5gEyXlbPKkK6kGyG
gTis/BcInIkUk8ke+E8mh+rpf3OnDBEtoyGJBOxePB5DFcY8kri0cI2IjNMg7+xLtQnJD1fXsOtJ
0h3PcMqXgzGHdD0EPYeYmzrclPtru+dPY1oTteh/r+XiqeHqEYZi5FoWDxBkOkCCTf+iN08BO3u5
A2bUrsNHCExS66qzZVzEzRPQdCPth8rhjjOJWbzp3X5ROnmCOOlax+aHDqTKGgp7dlYo8DznzfCP
k8cwJbXap+eZvjgnrHM8D++MzFzXIx6/4ZTBUIk9A3ir9ILJfvaXN95Y2pI8OkaKFz5+lEACE/bU
Of9+jPr3mowrwwO8AHX3AxY3S4M8SRpuXeOEZBGsRQ/REUPck9SsYwXPP7x9V6o2LP1ZuCYjOD1G
Jx08vGDRBCy7Q/WLXJjlaD4mra3oGRXFvWuEIQsGv7QcoMXfitGn0ljnyiHf/UwWCyTr0NX39Ivg
ZbSSJb5rnWPSVZQh90MtxKbBkEohJeHgR6Sp0wTFUrMPYAB2hyJ/zvTXaXY+ZUslIXT6rm0pIpqn
tDvybl0pmX/YAOcbZOqipJPegL7s70eniFOf9j7LUMzEn6g4tdvXQFySpYm47D1EGJX0CMQ5wxAc
155tnGNIfMxD68IChpWKaRdu/yrhYKGuRwWcJubNBcBwbTiVycfiesTJD4cMLlnnif5eOuTLDm7I
BjOJCYtYvB4fcxjr/Vo/b2OO4f3KL3d9vy6YteAScUmmw/AUHnk8/s089GSPdHJaIlvRoLnsZeLt
RNSjsurCTS+/B/ZVJ/rv+/f3AQM7AjljGCJ5/5TFxRIXdcgJmgU8Q3Fcp4Y3fukfKAdI+DI2mVMh
zoZbsRbb46KiThAe+yRhM8e6kB4kfR/hZsmJ9AQgC62shXX8OVAdb5vXaEMSEZsF51jpbYSB5cbl
IW9cxT+kWJBL4Q6cpUrBntEzWERvU/UZxLf58BYWDsyRaWGF+k0v3kamKwmrIP8N8u3dJt+XNLWo
T0C6nZfirVwwRyNz4rXXLR+Wr7hFdyWpN1dDfX7o3XCjuFM65xvEC5dPNWgWSaQ1fYZiYeRHuZSX
C2mtVC89DiFqsx4LM6M7eSmrj61+a1QvyrBPveLaGesHH+V8IZopmiLel2/iBT+Xe9P0FQiU8Wbh
mcA/NQa7foem+bEyd+nZCjYfzUdeHuppJSQbg890fbbO6fYsIW6ctsX4K7hqO/2hnOGy9AVBCzjW
2S8vXiQ6hbpSSkZ2V8VPlb41zm4NzmT2oZ03qEFRowvHnOGXT8LG6rr//IeIAVUkng7u83xOFi+P
dpkfa00QzOeVxOXIkjuElJRo9kzXLO0ecIqbFuBLBXyQwhN0h/PixKKPpCJZIQhG1KgqtoG9s3DD
kw8IyoH4EdiUqpFKGeqRlFvi2yk2PiFg15JXf9hB/774iyNhKPnjQs5ZMgjwsIc1Q6n+JTJ3Coq4
KrjrSqfqTr6wAp6drSuUVqf0jT7RSosepWBVdDctYMEhIJfQlQ037tei/HBtJf5xE0ViNLdVEBnJ
l4ehJkwMoZ0jEYovyR1zW682BKPjbKN4thcSQrRjpXzWmNpyR4Z9n6GtQaoaChQgd5qJjL8nCci6
RvtSv5dI3Ls/ruuiz5SOjRCNHZkW88RfZihx11dLNwrXbYLic2kWtn6r3qPyHD+r84sir5Ftikyx
4PSeN+NzQKQKWgR0H8KNdiMeUsnWI2JaHcO0TMWOSkcHfzt4OCd0AElXgxV/OPNy/fOkD2nMnE9/
8eFEfOl17RdzH2DMth3jrAYod0MZeiMmB8MWHrhU5Y0AeRYXc5NH1J4z5+jajfxBpvL3hVzcSFEu
5SGS6hy3fs8ViOqyEyGkD5U3IXeNn3rbFJzqTke15esH2GrX67PvTYG/L+Fit0+qQjTzrJqLDt9T
Z62hPDMNCj5oG1x3CzBEssjqXVw5h/1w0v/7D198gH0bLAq/4yEs4o1w9sBY4wdxUhdCAUTR2UHf
LGOkVyfzfZCdwjI5/LRuZKn6muTIEEo2JpJiH1cc05ZXO2ffp7B/X93FYX9hiko96uXcngLLBi3G
UiPGfjacHD265x2fqeGBwnhpA7fRJhmxDm/C2Ftcy4r88R0BM6aY5EFpAJkuHlCRq4Vh6jkF2ol2
dyGuFoobaCBKl9MTozhHdmMULIypaeaY6/7zOub/B0GHOpPO/nsJF4/KMNu2H2VyBlgri2VIk1Cx
mobhpNWSqCS9Nh/iR8jT4gkhLdmpGKFX/fbaNvwDOejvy7h4JnUhdOTKcieAVTohPNJs+VtJYGGM
ofG+nePqriqq5tt7eVr787dfVFpK1tYCnYO5s00e3YtpLCsPAb89OFFula/XS6cfpGN//8yL0smE
aRoGPn+xRqBZ3mDEMRkaUyIsO06l/NgaM/L6ug3ox4Ppnz/1okGZ9CMHnZw/DJqa2WpOWWmJxKxJ
t428bQosg85cBZydrrPCZ9I55Pj9XDq4TMInfNprOXPPdElaq3lQq6VskvKGQFqHb8W0yTNI6yDF
vL0R5k/bhoEllnOsXi4TCGCnmqeuu80MYHNk2TbiHQFX5eMc6cHgbBnvzkTGyKIn+C7BfQt/F0x7
vz9KPoGmKxxAdeEOnH+1fiU3Fr2Ja3vxj4ctg02YanaW0UoXe8ZYmaXUDjE3R4fBvzMm2kHL4jVw
TCfbAY2i6G80/A1L0q1wZF9p0/y45f755y92ClNAwttW/HmdgJOR1rHU2D5zXdVijWTNLphJ3ZEy
PiWv/vkWVrTWeazjsSsZrJlz/Bkxlm6s4Eg8lXOuWVdZKVXHsPWN/YwMn1Yk4IrmSkGb6QwxzbCd
fz7EiRNdo1T8MBXlBf/jVl6saN1Q+pnchnzHG/2u3un8vQg9GGA5uPhI3q2Jz0shNt0WMZXJy8jA
PfRK0cTrwlKP19w/CP5+UWwFYVMGB2BCfmH1Dzx/aIptf4rN+5inQ1XBW6jcKBXjff92VJ5kyZV9
aZ8bxAZZCfPMmefKYd5qQ2eh7ITsLhXuZgcM1t/AOk+bIAqsjuJD5S4X8nuVncLXHsaA3h6To0Rl
ed424q0hvRsCGFHqL+2GrMBhwbh32T9lzVZVj3nOLFHz4Ie279f6LNLVF+NibS5EUc77JppL30z2
xuk1kNCO7ODChvW+OO984aY671TpJAkpVA++X4nuopw7WFkWHlF/3qJ5FeL7vHLGym1/Rd1LhcED
BJ7t594k7Etz1XpZsBas3vhSPElcCelnFRwGPGf6qkWRwGe8FQpn0E+aP3/v8bOizH5TLHFrCfZN
Zhnt7blZuWcFIZosIH8xqaK80Wcvuc2TdYdyI3Pqt4kXOt0Qt8oYe3jXOXt9GMG+0bc8bfFRwP/X
2Er5MtksL3OZoyPupKPN9DDPNhU4UnI4zcHu9Q8h2PeLh15fm9Gqw0JZ2FpyMlFCEDIjLFm0Iv6p
DRjweHpPWzfh/MFtMdaQb8wKz14GN2jeTuT4XuRzUWHm6kwiE+Vt0qplLT4rA/YofDSRSemyMB3T
X03DphOf26V/7QjwzbwK/oQYa2yrrDv4Qi8lYX5YxymkVvFO19dkyE3gOEny+MLxht3sTBw0OU33
1FsU/VYiEFy2hdgq00WrAHSS5pZ9Ji9QE43znNhwfcRzWQ5cXt7FFtnlaqKoBpenemLuQUKV/OWQ
L0Uc1DPycGGwUXgiOdr38dfiWK3TVXGsH0hlApAsVQ+F9J4Eu159iI79qtlKL/FDN5AhdPX8MF/H
n1v57+vU0PTriB/pvVysO/F4HkN1GMUZexBBPlQ8rd6jDXIFKxC382xEk/ZSbocmUb5Xtcrf9FQ0
a8UF0fIocmfX1m/X0h8tUTEmNSxTZeNOAum7A9fxZDh4DRvINTTaGqaf9fmwYORdOsi+dFa7R6Ri
Czf6UN9HkhO31/yr32xk/7ki2hqIDcmIuyQPBGYejFHUGXfKMd9JRz0nYrw69I85yVmfpbbmyBEM
c4wZdjKqeoYj4wBsYI2itszu6/6mrkHOoWWx6sZqK3x5T3rkThqEJAcpUU7aJalxGk7HJXHUWTNP
WdNDuNWg453J1P4qgl0FGW45PMSviyef9eC1ZZ2hR3VHgkdPfO5dKy419c7s1jA/JWE5cnU+hrTp
tsMYfE27e1kM/b4hdFT4L+2HFn9Q0nEfq8S8y5/H0TLHQ4QWgdcCl/oxOI3YLQ/p1iyxH9sJMmYW
hufKX8oZkHsCSVGdmNG2u4au1K9d1cX31XelXw1daCLrSNcJHS8wHeuUZfRY9YgOPM7kKpEsKQdU
AqYS2fNDsmGjr4CmygQOz8oJ/yJntwVNjH2Wk6RdYshlDki29fBQQVJzU6L8liVRU2cWWcvQ7Emw
QhDmG21LZrSVbqXTcEuew1mfVXR9ZcPJiYhPbr0C5cyEKtRnpHAz+m9i8SKHt+dkdUadard3VTmD
rxKruEvuWCqvlJG/Bwl/f9T/aYL9n0d2cVpuFnUyFnJg3rXCLlJOOo0FY4XuZGA1/IR1KUteuU62
C9rSBCbg5YOZ6wi/ZMGNMYCsKgMNfrnVYNMsVX8fVhZgCIZ//g2xtlJvc0zSBCd5ydz2TFLeUvgU
dmSGaeVycWjegzuSQ7eQpoV19tQyybSIM5w4fQ6eckX4+K36meXAokazAg8NlLnfopY/lo/ETySj
7EQAIA6xMtjraQt59Wo8Nrt4BbeLxLfbf49KwA1crpgXf/PycFH2siJEOvk6nn6XNGg7CzIXmc7s
UHxCRxock9wx85CyoA93xvC6OEEOFzO7iSzhI3mDDwAHLyKwatg2jJ5Rt9atR0ZxiwmN/xQ9bxOS
vccHBggqzGdxnAjV72s4av1SROaYLEtSceN1OB2C866rbarxiIx5E+T3cjIITfoiew2QKxlYenmf
50f831myyroHqV51raf02waQgWzeKdPNZHhaQK3RLENjjWa3JKAJ0pXbFjfneq2kiG+LmyBZjclG
8jd6ahXyBtKovsy+YE6jOevlk48/WwhvwzPCwa/6OV7HCNHk4qbg3GBY+fjUTkco4It4LRE8tVhs
p8ALbwRz1s4GwXPU7hbKPVQUEIW2BtGlXpfNSgq8PtxDe4kj2w/3w7jNhIxV9aTDQe2wcWPCrqzF
V6haZeCpug0Ie+DXA+sx0K0dNHMN0kjy12njGZzZ8Xq3v+q7dKCd4mrNvq/c5i39bD0mNcUG7pa2
JemMHEZh6VEcBOVeOX92IhviEj6Ilx3Dh4TG4QqR2gpFadB6/xmHKzqW63pD8ghAxZRjrmAnwklK
15W50rvbGHWHb7yb8qYM93X9IeHJB66Se7N6o3C7h6x3z3yJm+bYd1Yn70GEBKa34Eavw5X5WDFt
S2DJibZUPXKAkRsM9DO1q0LX+xY/6g/jc7Me9lRYnWc8M+MgJdVRu5V227wo+MR33QlRK97Tblpi
GYx8T2uYYXudyJ1xI3hjH9BQnNGubO0wpxG30XJyUGRWRKkw6YcnEDrRGsrXS6Au/XsOVsyX/cxN
KSfMZfcYrwouP10J1AQhsdbY+FG9k9fS2+nEr5hGivN70a0+k3v0bNpJ94ZHkwjV0DIAqZREppCo
YTfmUtgzRSR+7ZZmkkckiFusEZmJgYMWiCSrYeOvYh2qCo3T6H56nN5k8BoamSYuMBCWL1mCpmCJ
rrgD8voWgnDqts1z/RXd5+IqTZni84Cdkq2gXfLdtT5+hWXCk4+IcFXjh6ZYKq89AtHWS/uHHCic
5mZ83uNKOakfNWT3wNPJI8icBccAQglpQrxNb8HNyEL3EQAJeaTnIwSn9DAKbvmY3Tc3yU1G7S7v
uFXsD9lilazLR3MvvSbrkat/MYYntaKSqk5yyhzU1vY8ZKEmkJvLk59hC0hfRHzyxpnxkzmtY741
2TwC+TPH46770pOnYtgKQDZ2o30+TQ86VZq3cGMHDshsBQh/XVsEzUsBy+W6e9F1UmVhMVU86HuG
g49psuObPddQRTx9YPWo15zGjWY3d97R5UdvEaBkCLVTCKUWZU3If6cuA7zD5tSYorWACyp55+Q1
ZhSpNc84vOPWY1enz1N+VhtpdU5OcrTlK8cxtFjN74X4Ae0UDVRJzf6IXd1t1gbUftlL31I+f6Qi
6UYdXYx/y7Pm1lhlQid8460kVvz8lb/h3e8eq+y1hK0RMpEqkMhPDqElrQC24Z3il3TVFnX/1+Kj
75ZFaCfF0Sfw3VjT+5ZJw3P1L954RjWYlhflpmCW+vnvzUb+VkWw10iczBkkqdKCeRt70R/7m2IU
ipHWXXp/dqtHc4YXLsMPuhnx0rCDffilzq9i/EWoCeJlpgcETzyNyV6/phL8ho2bH7hkKBo5PYYJ
V+Wi09NpQuCHYpveL5Kv2mXxV1/TXb3zN8m2vMNFkFjDrSgtJ92iuExYkrJjsp6c1DHXHauGp/fe
dOXmfKvyf18Tig9ALwAxyX75++aMgS6dY51r4vgCuX1BPt+20pbqPjeP+B6KAobasCyaj3KxjvEw
EHIe3eXCC0ww7K+K8mqCW8hQMAT7mQSTd3YHo6JKS7bAU9LsNdMpzV2f7jQ0kVgcwF13Xl87eDbN
l0zYXutbGJdt1csfdPG0yyyPMpBM6X0vbgbzOHVPkugKW+TD4k3TQ+MLF5YpC7aiaHYZOUYf2UH/
nlS/goLPBqhLyPtq6qeMtX9hp2gTDp35VPtPOVHyItQ6oZHt5nwCgBabd8bSJ3W6sMTlHVvHmO6F
fpObt/I7g7MsuB3l3e+uqt1BDTCINXC0OZKGzNr2U8C/o23lZsN6KXggUOStStkfL2MnpelWPgxv
OeBnGxcx0g46Q+ncWjPrx6Y+gZpyMFjkfPRv//5avplu/3P/dPgQmOrnVNG/XwhFS3Wt7iXunzXE
OxoASJJaCBvbSHFjAsMWc3x20XkJh4dZi8yZ9d9X8E1zcXkFF2dDSTMjrTWn9H7MD71Dnyc1PUhQ
KtOYenINnIfRObIyecOhrcysYp6hAMcxUI/hwszmHsahmHCko9mgJEFi88TDOot7pjsaBFL5/8ER
+00IeHnRF98RllC9DGrx923jGjZJ4QXhfUBDVHMjtBI8WsF8YCqsKDu5sqj9VO6nHUdkA1W0K+V7
MfDKhas0nyKxjWlHqAPW5uZXnGwr/cot/q0E+au2YSViHTJ0DRWVTMv074fcCEOZJDkGDEijfn5Q
OS3gv1J/1dPB1Fe1eGMsnkdLg7FT3qBlIoVvGl1RuJGg8TAtqu3p3MMv9oyNshsrYoSteiVkYLLt
6L5FxODp+x7WzhfsGn+TVqQaW6Z5YN+NoHkgJClI8x7Zb42SlteKD2ooD+VkVewXuTfg88o4BSCb
3uS3MG8ertlnfhuF//r9OL10dcG/iupP8dKSMGmKIkW3i32+Lg4z6JRYSDKILIkMxsC+lumz+LYq
zX9Qg1QIV8Q0vjVEolgNy/CsR7fp2nyORKe7b9+yR8xvlALSdEA7CqhakJeFtELGqksf5+Gm8XcR
a9IkCEdTrZdBvpmYn5BLE2K6Z9mNZ+hOQo94LUsrxXcLaFUPwWv9VG7lO/VoHDlHDhTpauhpNKOH
FFAgGAaao2l/KwY3if8xTtsyetYACun1jTpRCvCPwJ2VbyJsbIvGLqXjcKiv0tu/DcqNi/txsUqH
C79TppL7oRyNE+4gqFcqlj/OJl+qE6GoWuQuQN0aHhcRgY8EUTrG9nqW87fhy+V1XBT5/ZSXohZy
HTIOYF5DBI4d9ul63R1xoeY7oKni3liSApC410Yv35fa+SbMBxLogTMZ52KpJVpyCqU4jKFlrczz
JgEW1KJCcnLTzTBGujKhSKTjLRPYYK3Tle8EN8E7+Pdy+20M/PsW/HEVF2vBoGVTEpyj+Lar1iJc
Skfjj9vo21BbSAfoWqNKdC/TQahiFFAJM3vlGnHu22jy8iIuls+gTYtaWHArQKNx7sW/tnj83Xem
M8gkDAv3koPpGdqYdW0Ah6yI1e7baqDTrDSMxQ8qrKQ0s6ls0uiWg0+U3J3pfSSbasK08pbBWB+M
aXWWJjuUBWtaZPtYIoZhsWZaCAAqHl0/flpIG+xics6wGCtBHTIF2jVl6TbFp4a8GD5cxWtMAJpA
4s+GUL2wWcGDauQN6XpZFbMIE4ZGvyvzD0V7K0wkO3xouegYFFjPLbaxTFyHqbHMo1tjKO2F/2QU
HB78swuJouYaVFdlYwT5U1NC+xQNirQ8B4SiWvVHjBZwWp+Lo0jPoLqPpP3UVcsCINroI3/jf9bU
X4aRWYPJeV66Cbp3eXhIQw+g1TmyC9FC+j/i10Fmz9iKUS15Crl2LJ+Gk1bc9MJGalAHLwmHz6Rl
tOCv2WhRp8ItocgmntA7ZrqmQqA6nrZauVWUTYiFLAIZFkx3nfLSAaQL94Z401MnVPepf2i124n2
T3oXF5+kDa6nfXMvjAC3d1kFNnVJgJ1xHz1AfbDzg+LRN+yAHp9icV++qcmOilQoH31/o3I7AgZU
cbEVFxBIaZmUnwn/izZ1VXkXAUjOvZC2Qv7Fuc/nafN/Om/ig/Y1mFhIUJQN2dwugN0sD0+tvuL/
MYlVz7r2jH6LOio80b4yxGW5qUJPYRhCQ8+JIhtTNamXA/JPTyApnpZN2L9lBvJKRB0PlJr+B8nf
lOqo1qhLZ7IbM26bY96Yuhg+6pE8rmVEL4lSFQMwCeZnFikkCb5DIxEHJjZLPbWHr/LQvRLcTuyT
QGeUak9wfGNcKtlXo31k6yB+KOSdj8e4Qrz6UGYeA5XP81bI6DpHFrhy0Z1lSNFdbRkufsSDf6Sr
AM3XtDhNoQYdNqNLVPDCrkij7HD6Wvx72prPi+OQ2upi/TuhpvL3yqnWZkFW/KWPe0F5pnmQkCz7
RYdC35ePCa2C+7peRmsy0hgcFk6yg9udUJMdIzhMMscCLXX8lX4qEF8GDhOyDDNMYauCl3efhoAD
9aktHobCxl+Z7PvCpUfT0S9WKo+BdFfRs97UCG7TvQKtLk1PEvPawbcTmstJv1LS/RyqUqHy1JGU
hMpDr3WuyPgPcLOFftVPnOxVQo59Jzt6QSItAdsWzK/00O+UxxSsqGkVL6xFgwMBlNEe3DTpoa52
Se3U4XrRuzNbGhEdTURc5OYBjKEh2cYzEERVtcbqmJVLIbJCdTtUu+ZMmPZSpcPq25Xy1jEJ7Pld
9Z1gPIr5StKdUF0md0oFu3Y5xy8/CZ89A2ZlPc79pfPL6A8slvcLkHs1UeR+jrnJYo8gKnRsCXbb
dmc7HZ9pHvecJqPDv/eO70f1eQczJMYaOulX34SiYRSaSluzcmblY8xgSxhUd1bl12xX1SZAtq12
WGghud3o9FHo/9+UDl/l4HA3ylXBKqrwrXo9jWcg/ExplZOp3ov+idCydG8yBnD/Py953gz+6AYU
fTQlkZpFt7UdVvfl+tx7SfCUL5w+94DORnYq2HjHhvtU2Ne8r3SPgWNb9PJjy5dsH8HybypFxsIF
fT5yFHjXClgg857qkvLv39f78/ZsGlicGPF95wt3dQ1zWI3jWwilKjGEDj6CsoSKf0hi78yKjF5/
3acuuQwWXuEz3kvLl694176JWn/vz39cxcVdG4dp0FWNq+hINQvQyWTvxeScU1cwPBy5Y8JIz2t0
i97yonSHAjPyyrDDbI3FiOO9pt332meYb8TKEcTnxjwZ+Vokmf2KmuXHu2XgBlsAPUeAqV+c57Jo
1AIVIt0tC7ZiRdLRDO2zeChdU9hy6wJG1bSMdfpm2i6udyXQi/RaYLM2H14vzxN/XsSF3MmIfRWw
QsJWbToLTrV2Ud0UrHXZk0hBWNPdpTI1DmOy4puw8xuV2F+8RwawT96wdjj07T7tgqVc7NT+lIEs
VdW7kD4nyZPnaoOFv0EelFnCw7x4RrdnwWlai30mFZ7S6jA29+xkybEwTyP4U2ORkcMWU0tilpDf
Cm4ESM10H1793fNJ8V+/+8LgWHfqQgszPq3ymfaubBN7zzyDMrFX71Wczua6kVacOALayOCwBluW
3Sx7789Hc7RxQPMqa45i9dT5A7B2u9D3HXjlwgoEOzuvJ7R/xYtiPkEngL0R3eTaXivXlG6tPZG4
YOUHtmYTqcC9Oazr34j/psPNP6K5WalXIyXnM+m3n4sDWscBLS/ES7HvpKZ6Li9418DmMFFAX9Lb
BSakOTXDmaDPlQeFc1iyFK+CF3+sW7DjU72KBojm36XFH6tY0OWL0Yi41cqRn6d/dGsJT5/CRnkz
Rxy0a+3x/Bqfrn1f39scLPh//t2LV3saDems6/xm3uCvBdbmfHtWnXg3uZNNeM4THIQAb0+1/JW/
LxDhfy5eVDvU3AUjFYr6G3jAMzRbd6C4X2uo45X76Yn8cVcuXsDQDwU/T7gr2VdLmC9D6H2uWeqG
GMxfoW9P6b7DkN+5nf+SJTe4WAdsbHK5I2cHOWKeHjttXQ37qn1NdOY20UrbpsQtKe+AxxVjM/C7
ANKtBtlS3iE23ip7gyb88ETTgvNcvVjSwMn5jPVt8T+cnddy41iWRb8IEfDmlSAAekqU1wtCJgXv
CI+vn4WcmJlMSpGc6O6XqsrqxiXMvefss01GO76Y5q79yPhIteYuythMb4LsadmSYocJCCMdaOCd
Pk9RerAs1PAiIZEgVzgjVY5Z3yXHlrjvXKc0elAYc1G6jMVqNM9LsyMoFYdnvXCrs5fuh95m8kL0
nXpXCOQCMm3v9xSmw8v5WQ7t5FE6Ju+YRPiY5+A4dXMteVaZwetvX8OcqIRgimjXSyqR0IqxGbdl
xAkR3mA0tArUZSZxeIqIX3HsFZ/6cJX7kUPWGmopVIO49br92ctx2jwMxY5coPT8wAeLtw/KDeHG
dFTlyvnwHYLn/bVE1kjVggPIpYFvXybyzNCITr3NdLfL3AECwSgWjsgYLtwI5zv5pu+2xXk19cvQ
2Eo8JTvCSoxhYHAT6gcpuNNoORBp2ulDsf33Yf9bd3F5E/9c3sXnlXVjnGLuOH9eA/7ugYipGdlL
QGxZ9jRY75p/TM/rrH1rRa+ZSbz1cqo28IzUV6J8u3FnDEQM7yWmzHZabrNxG5BfD50R2XFx3vv6
L6F+jDHn8+NTUGEYGwA1TB+ddtBiZ7wGLSjfqQWWDMFsdhxTNWnGOXhp/timrLhUujY0k1OFN2iF
Fcc6kDe4W03CBioJu2bZb7uWvdweJjfWNBy7DyHzWP9dN8ZVYPnua2hItin2B3FQFhlDVqVatUC4
asA/nlo7lMJlrM9xQT36O8QV+J93PsUvG5EVvwvi4VzfW/FJSnei09zLX3Bcut1wbz0pDZGJduSZ
n+Kncjt90eMl99qXDPqPh2Pt1hoq/FX/op6PmnGQu23cPuS1vqyJPIugE0TGegSwpHnpMRHgVEO1
hciIbtAxxgXbXXlqbjNqYZRjkXKsanraBdQAszlNH/xlBrlWRPG/yBn/fsC+zVGHI/qMyUhn8LeQ
7owWP6iF/tpj/eHvS9M7f6iYS1GHWkuBWYu5oxjlt8sZXtMLrVtn404g0kFbihbhewzxDyU6eEYF
TPzFoy4vOY9+z0ORzWAyMNgV41vg2jct2hDhUiOHJr4Ph315KVsPUeiFZ1uul5ayaRBx89FMTzoj
PJKxGYXjqU/Lo+xxu+ZnOVb2UfUeJMmhO/HHheFVuRtFXjttW+MzVm81Bn7MN6qVyP++26VUPmAA
GkRsXNBXBkKjHEUxTM0zzCdf+ypFDG/oturOO4MN4AAfnhTSzafiY2oeek6aPgIOHZeokdFf+p9M
bAbpoYuOY+wN7U0u2dH0rBs7DfYgkaqFm+h2xVZaLeCEE8kRtBqE8voWcVmfLKR3knnY4H38Ch/w
XodplvV77UmJXSiHCqmB3R4P6KZkQn+TlPbUH4z2vMjNvaQRX78aFcbnx968EeCEvMm1K0BnIfny
joXKHILCno6NxJKu3J6RNYiHGp8M8wQZPT7/koTDJL0aYH3jOoreRQzdtJ3lmxCnpiXU91q2JwZH
yjYqZxq6oS55TarppPqKK+JvRRY5+QbCohT5Pz+KzS/NrOyEHFZib3J7LAls+VKyNxUKmRg/B+9j
9xGWnN4jVDhbN1yrXQfXOi3jcr5tIeXCSlszJJhFc5zE3x//6DepGUxCcjo/V1/MF87QsRt2mY2f
bdTpQSw8FW81bqHgNozA+AoYCxDsICzS4MS405IROtrtJimd8sO4q+SN8CG+keNCCvuwDp9T2UZ/
SxR7TAl0bnts7RDL4LNYTXgPT+EqSt6LgaitL9VfYZcNRmTiRIJ19+3owvFYjXfpbZp4nW4L/dqX
3zMTWg0q/8TL8F2KDDQ52CdvpW7vS05KUPg54MRGnmyGo600xyCigODtsIOnf58DymUHcXnrLjBZ
SwpSOZaj9KTcaR817Dm1mqOk2tuoW55z/O0XkCInFmmHbokWgjSxTemAJVXLwi424fIjWZuk8txU
2q5pHrWAWc6CYuKpeM+unVnfqi4OLM1ino0VpyqRh3axyWupFIaiJk4nqds2gms0Xgrmo34SAEYC
UE9dDqGL1r6B1+MAJsqQ5nXC1u3qV7SxDKR7y8a3x8+zw8RnxqGWxhLGKDaYeAvEq7fJnikfOy3Z
BLRO1b5Yt2hgaYJW1jF5NHbYW98SnMvYamWS0foGMWa0i9QdCQZ5VUgHqG+QhArj+1RsRkFb+jDw
NTZk/yutnjrenT52hPqABVoB0KIoa3OpNV+G9FYjicTDR10waGme+H2EMkVzfMFgLERcKt5nQuN6
8tTyliv2wbJo8epyJ8hrE6J9Rn+2/CKurdQJ3+W74eyON3jbR5I7AbTlCyG+g44LWQW+htqV0Dx+
Gc2nVcED9Qkm2bTWZhFGa5/J4a3w1aSIF22xgyKGRwweI+SYeElDCME6p6uMQmfKnJT3Mt9I6r6M
74VhNwlbWd42yTGuNkniFaOHC5VBPxiEG6N0oATXbAhoZAp0XjelvkkL+FTxh+Aj686eUammZKEW
BBQwnQaXzINlJz80IkjuBzibFN2PHdv5XpLgG/8SQpdObEwOTeTq8/R8M1U4rs7mGirjHfassFzE
IvZnUWtL2UKQnKR09eJUNa+tugiCO73nWQDTzR6KXCXqMQLt7MmMltFrCRkJc8SBh4tMxgYHxWKu
CRZYILTdC4NE+b6CB5e5sPXjg3lXu6JbuDnePsUJjHPhgyXW6T7QTdcoF8F7dXaVO+Ne9e2CZWns
E/k6TNCbzzA2x5je2Xw2criFYzotC/VYi4uUtlQAjqSHcM4dIK8bc6TA9lL3AZC3vhnYgomGwIuv
JGl6LSDk4uSBtw5tCXtolzc0sXXYEnAQmqUqr6D1msltiCWYvp/UZZCvU0KquvVs7BUvOsMx0f0M
pEKsgP1wd2t62wTEkB/MYhUhfJqeFWHFlQxyS0ESg+6rx2BOEBbFsb1pmIyHTiPvLROocqGDUZtO
kdhidisljg6UQ5K4utRRseBj3ksOV2rGZ63dC/ouh8OHq3Kz9dkUD9GTicAjfGBSFaACEs9uS1Xh
6FgdqB8pnl+MMjuU/hQpSfbLqgEspV0jf0K/EIabSl414mPgb9PYgXjZZp8tTYiUvSkCwRfCc9fU
TBYOsA54KbSFdS8XZ2gwTlc+gGWaJ4nDLn82scaPt0X7VXePIlBIH9N1q/tiliYAEcwOfZXPl700
xYerpqXfOm52OV2UCZrTMB3RxW/knbY3x9pUp9MIq75Zy+3yLM6MHTgtm9C5Mx0Fk1B2rn+fBNJl
S/v7soqoi5hQ4NF5ye1PcyGqiprLgi3PfayHGZQnISSBMXzVbe8bfHZ5tYv+wzJHA90wV1MI+R7w
g013ZFB4iG+cOSUsskdeZCd35vCsKz/0+5HH/Z2pURgV6TJ2yX9XC4mkp2ZWTdMJ34/WmyT81Uen
JkDVJv04W/cus6k5+6CfrqOGl8DV/LMlFRWqapiYDF4iOYmi0Bg21FNz5IZhUoVstGwNrY5qnXmO
XzPz1FWv1a6Au/CrL7rmyytf4KpqHwiwBcqJfhTlHU7MFaMB2CzmejgpxOdUC8x/NHWdg/512R6A
Za/ejzDXbojTS6ePooVRZ2MumdOU4I9Y37C73hM3eQyHBYMKGEPAD+yXOM2yy5+daCPTOWh7zOn0
4LOIGRDcWN2nyP9uwg3jOL60GO/G94F64OxjCZ01H3fBet5c8WfG9HXEkaxZ6vcBnc9z/iaYdu8C
6ADWxwdi7vAH469bhWHaZio9Ud9Nzc2Q7DUwPmTOhhPjrJTf+AqWoc7scjhJTt3b4RPIBZlee/EG
6xsM0YyTeMNMz7pVvoTbmOxwCj+28ZcCFxXNPrMd2uOeIf1y+jqTCAbd8yF/52YosT0Zi+RB0LyI
aRzRGMIi8CaM6GyeZ4yThtPj7txzPsO0iDzr02KEaauzWR5DCSeiL2TE8gUpu3DyfdXY0wPH5U3w
pZ84A6oVmZioBz/GjbxP3i1lkaoQ/PEXuKufpHyntm5sYZO7bhNGTbfVsON0YN8T3KTYpN0qN3ZJ
cts2N3l0KAc3YifVsadbluMzw9qkaxc4FQjtCptAUXSwQhFodktbf6UkQqjIeVJoc8gZRxfhLriK
LoPkNifqMCxc2Zst/tphJ7X7hC212AXnYSlQXZ3jQ1NjAnBtcK9cgqCXL/BFkZ+YuRTJE58OzDmQ
7mmpmIt7SbAxPFJhEdhW4Jm/EGyF7sc6Ijxc2GQYrGoH/aWb2Tawt4NnIBjI6b5dkWDR7wk34SRV
Rfs/2GD+/MgvaupaF3K961jpbN0/rIV3CnpMEqGakCVwC6ZzQp3H6Ux9kF8bOl27S/Of/4GDaF2n
BgW7G/SfCBquPf4Kn/0NzCoIVHw84iLDjladX1bj4LtwtJ3y0N+PeGtWi/pY3UQ31msxb72z7esc
S8bEOXJb8f3qeXNtK5y36T9WmilafrYsVtrb+OIwmAhGtCCdrS+yG8RZtrUuqiug3Dfyx+U7dDG0
EZpJkhNzfjIfk5vfR6vZJ8JcZs8EabwJXoporr7StXwjBf++Jrg5jFdCDi3l4r0dLGuQwiyZThhe
yQivq8M8VrnF3btS8VlzJ5CYg3qMAuwMoSd3h/OrPO5ykpW0Y3BXra68nPPl/gT+Lpdz8XIKgpT7
aZnOLyfztdiWFoFTRwf2bpqJx5JErjZ5/vc1v4k/L6958VIWlVzIEMymk3gLBI4DyGLoXZFC8NC/
YaeoaE7T2dY7fhgv8ZN5Z6rOKNF93pjVUoF/Tobrx8z19dHlCqsweryyvJ/eRNWAnUi0E0ZAl6O8
3hqzvNLj+U0MMXcclufP+pVWuOOLJa6UhMfPxlqqd7yZ94GtOCiQQ+ZJWCm2qNBWxlpa/3tFP9Zi
DFwMuNKyZpL4+ve30cj+2KOYnUBnNdcgiM5GqnuYGQBnmBvb/OPf1/tmgzQ/oD+vd/EtTrVWyW3G
9WY3HPKUUmhhPoCldnPW39SJ6eHwaT6ka9VGN1l7vLpYazt+DOcYzi5nfUj6LnMx3a1ICSvcyXhK
XIvy+E0AWAayahZ9e+WxfZsQXS764mM+YxslhjGL7sbD5IpOkDGhw6lO3Y/9LXomcxm9ndfarmK9
4xHeY8jnJccuYlU7XLV3VHgo0cQdVNAr+4z8U7H15/28qG5FkQHlWLE0LXF1jzc+deaUtRHF+pxV
ltjAwDZGZznG5ZLT9+74n+2vf67hAizJKyvzi5Q1zP6K0rBVaVkPwypvf3VIbjSiQt9JPLzmU4rH
7A8bDPpkzZIRejMgvyivG1nT2iLius3z3L7UnnXCP1CbTla97az7hKzGsUYT0ZPEuCvFU83EOAtX
lZcnRzF5ZEyyVEcmYJtSpUmedlm6rYeVatz4PcEpeNkpAphH34Du7DVxaZaunzxm9UOCqq8xN2Kw
loO1X7rleaMWNvMJy00QNkw7dbwtZVJJu6XUQ2MDxbxHauZHX6JIaag7evahjsUiilbBjK3Wblit
LCxflXZblmtj2k3SacKdDPA10AH43OGz7D0mTvxdiryy2lna2oC61mT30vg10c42hQpeYpzq2sK7
AidG2DERkDtRlfvG92DTlp0Nqt0Tzwx9xT1baxnb9dzRRrcvf5EIkWpEQQwkyp7izuNvGlDxDOqY
KxFuDDl/LaP+O5KKE+oOfsiEohHtAV5X7M0cqrRPNCp/Jt2DX8jiNkeJljm+tS/Oa79apl8dXJ0F
+IMHTQrI+BzZBYZA+JuR9ApDDZIX9Gj+IVRg2Qs+43z+Z5APTVLbwfOzm6jjDxeG7wi3zRvuKQ+t
8aFk5OOJx2nASRT3WcBoHxUkvcMSUsbIhD3bqfKNSY56quI10B+E8VZIHLV47muvelGf8J9oK0cy
brCVLHRviD/bhOCHx0nZNtFXCAIgIs66Q+6m9GA0wHolh0Q/TV4fVPsgPbILZXhBl3HyVYe7gOkP
noPQ8o4ZlNJfcrNi6Bppb2PsikSzxgYmgxjDQGirE4Cj4EnSGQ5R9aMiV1E/VOJHIrwM1VvOICPY
yWdPS7wpf49qT9Kf9Nomo5logX4r0jBFxqbzH0PI9EisaynBscJThJNeLGXwZZV/Y4gfM3VdPF0b
6n3Tec07ItkaIpZ6TB6R/vx9bMhWkiZV2okndc88IluSGhJlCKDno9Yz+MvsgEjePYceGBuGJS3e
GjAJxLUaImV7yXn50aXvEQp5WKdsws/sEAH8+qhUV3LuEQ6DxmAO0ImRsa47axEciEjGLeF80+5N
easxyXCkJVKO5r6711aFpxyEx6zxYFdn6sk679LyTlGfjfYhUz4z8cav7sXMPWerTnSYUkBnhMQA
ktaiOBk2DN7SV2mws3CXv4L9Aa0iUBWOJpkTa0YxxItLS/2D97Am2JtO6WF4oK4GWRSvjRi+zRcv
bq114QFOImVdtCVGKSSnwhnGeBoHEoxMceqBbjA8zb6h6YB/idMat/8+nb9Rov772lghQhrW4SJc
VAPVKLfyZKTsPhJs6SWxvUYC+W2m9EzjJ8zCIeMpMYDRNrOXyORjUrTU0BS2IoNXQwNEvM2rhah7
EQlZ7ULWPFDDfy/yd5F0WVfOlmISUh6ssi+dKcpo8ssS4OVEpnQI6iq4iJCjrxxl7pvyoYrrXD+d
UaT0S/KwkzcRZ6XAiXCMUB/L+5TR5S56kvftV34vTg7y6/ymP9XDwnwLrGdc/8MX9Q3PbSy7rIzJ
VAWsCwEVYfuy3iOStWdTDoE3vnE0rFnMbmXWz3WdkaO3G0MD16B7OH/RuJWUe4li/yDt27t0dT7U
N+Y2fRXfp/MrtssVmIO1HK92hOJ84H+/OwoqGPQwUPEvDsWwyaVzVITSqd8AbPqvTFsNCd0x2dtb
Az5ivTYQribiWmo9iNqVBFtsfNIiSFXFoZdfmmErGasw8KpgP0qbMfPC8MSxRZh37JHP/dRuGdiW
PcZKs49UQEIyDhQfYLPbeMfggWRvK8UDTosWRHnH2kOHCRhbbvwh6Zs8wTdh3MkBIPidn7wniGQZ
IVqFo99ZtwJQMtFQM8t0CT4eKusg2p6Nu4DI624b5p5urFLZw3Iohg36kZEoNnoSr5u/NsLbqNkT
QZxYH3qwHfIlGIcJ/EEzvB20exHid7A9o0XC+mHROP6978pH4bY88H8lrqorrdg3s5D5QzIg6yki
KZ7Wt1hiU5qasK0l8UQkWb9hLD48i1/q10QecE2zvBsCBsBLMQQSNtcVXBl22xlRbz7yHRQCH/6T
W23y7gC/G5Co+mimPWLODCg6XPYjcyCXzUjh+P6ycmgeSL8tmHggDm74COGOOcr4LDYb4VV7VTwS
zVfJs8oBCyhhjtRomzPdKNlIsDuJ/K2O0RGwnzKier/WYciX5oD/fSsMKF2qLJITcFE8J50ptvp5
FOkwzvdy9mjgR46/sADQ3Nntc7Hu19JD/loC+bXb4Ox0D9H1XvSnxgtW2/8u4qJMNqUgKHORRQAc
eint3sIf7kPXsBmseT68JJaxvQY8aPNPu/wWCaaefSgUFGmX/KFM8tNMzBuuanhiuixRfWQv0cCx
bsve5OpfuD0xKkJtCrnRS9uN+ijT8eHWXroxlp+xi1VXeVc9iBHwaF/AuLeTX+2LBOOS+GSTDtLV
9AXMHWCV7Di+xxsIHidYH3GyMrCl6p/St3ClPOTRRjWZ79l8q4G4xIsAbtXw8u+N+cdeBNEtWLPO
RIHNh9vxB84yRkaQCTKm0MEsXVyLMTaZHOky6C8W+fi+twICOygasbRHtJCSuOqcB5AQ9sNrmtlv
rKj5tcOfb07OQgtI+PXfiwkYPbQ+6cSgDyYtGppvu+0gtOBs0mleUri4Mkx4rZKo4yXtc+zDfVeY
QYCYSOQVNNjoYRfe3uIK++/b9BM+jjBHnsMCoZfjDPv3ygZFFcUwYLZ8nvOcW7SU4R5bjxZ5Inxa
qDMeJhiEADFfnr3AO0dkYMvID9r9HhadEbg4G7Az/s6nUG2zd5XgNnbIj29X/17qT0/0z6VqF7XI
WfUtVIXjPETA2yuc9fgN3q86DjE7huBgWjhm2zgvpLgALXRho9N0NuvMhat31cb/h41kzg+fLa75
z7eTTS2UydQKzIyUI0EH5VZESJPszv56ZqcyqA0KtyZg0UX0M1XIdJZK7bYaHl7XvLF+uC3WzAGB
pqqjFTAuKxDf9MlJ63i3xlvtoxqAmdzaXKbMsbFzyzaBozNUX+AUMOkLjCja873izK7N18rwH1DG
vxdy8ZJXRnaeajEQT1CycU1Im9WouaRKSisZNN1WxP0ke8i2LSzol1dvw/cH8vfVL6rFhK5f60ph
xnL64ius90q9VvwHrTwSWxovmY6reNvQB97JJhtcvc7O93Hh5QgLMAq48qr+uJh52ob1uKTz37+/
qr6M1bOkRSLQGmY39LP45WCMoNpMVQOHsxIo0GYPDL3pURsXw9uM/AqfV1YxX+XvHZ9b8scqLmZf
lVZn8NNZxUwfzqE8HVBz49bYvg2f6ZGOGtA51Bd0t2zTaAbWVADh67WD54eZ59/LuECCsyHOpqCM
ac+8KHiuk3WEWXTjWPQvdrhUP/F1sZJ1S3EL+G6LT9cW8ANi9vcCLl5MYchaq9HT+Wng/yG5TZTO
ZMm+2DI+SXc140B/2d/I4QaChT2p5KXibV77Hhm24Qx0NA7ezt0WlBhfVMuZ+TP/flS/abH/elQX
b6+iJm0sdLnIcNa/jdcofc65DfuuxF+HHFOi/5BO1Y8S+AjmGpNLKrrs8bHnDOejEvTD+KAzwGgc
aLu3nFE/9CkZuG8ZHU+jPIzYu2RkGU07EmK0dpuYN0F1MolOyEhG1e6S9hjni+QX+YR4Kp5xTUIU
toCgu/WPEXo30xY20QcI4uh14+Y8rGPaQBK/0oNOy7qfJ3rhIpkelWGNdX5tbpDrVbLTEb8j3I8U
4wAPo7Y+R5tsgtW+ivL7KfWqcJsrnpXficGBtCgMqw2U1S3/jqtRuG8C8I7rM3h5ftz/utcXqG8m
Jllaicl8r2NMLFZ+8JziDsHPvA+lA+F70QbaARxNSK729CWF+8Zcmupj5nsmEV++c60q/aHLnl9Q
gzhlTYHndUmaHqsgyeMKrDBes1eUjZNHc87zUmDM61r686TPqWqwy6+8dr9b6O+34v8ufFGJZnk3
FlKsAJbu5TP0I2/s3zqwSzQ9KAbx/9qpa8SC0Jjv/eIYv/EuiO68ZWr3pupdG9Io84b0r+VcFCN9
k43nONKnk6+DGjG+q21V39JEd7M30W2AAReIChAyIr6FsvIVYiQqmTRhke2E24R1UrNLPpNPC1lh
uxkwkNPoZlyEfYE73fz7m5V/GHHx2Dh4ZbjXiiTrFx/t2My2lWnLfCd/HHRceMnHIsvLcprcJVFG
5UfM7DKoJGhVyLB9RoHf4ktj3RW55AjwyQnWEp7Al/iiaVExxs6gjpV2fUpfhOcBCR/UQz6zV+b2
Qf4i6ivd30jJHRZduFYpt8GuXFmU1ygoSfTQV4glkDy01CML826WM90Dnjpyg+uBndwNnval0YCP
NgpRSce+Y4N8tFyFR2OFUUs/LLNNs0IPaxb3+jFcDXvxKe1XGZ5FzZd5B6dMVhwoejjojLALSCyp
PjCMXInu2YFhJ7zFxbJWGKDDCoRXIN51xgLe8Bh5BkKDBbQBLHhgF276Qw2vIH0ab3oXol2yjLcs
VsP2AncWJ3uGYJVDukTwQhIazC2VcIkXkTCvkAj0bm1AnmBoqg27pDnyj9NiFVLv3RTxLIDsqL32
2YNCQABiT7F4wzsDht1E0FPlaMVK7KlOIOVaGQnRm950zmzwtzOW0jlxhtqLOIP77hY2cHuXAWt+
kKFTYRKG3mltTksr9lRlBb0MH+GcvPMAycUAs9CFm2T+Nr7MOhfUSY/tscDnGWOP2DEjuBj9p4yh
D3a0o16u0Z4KEc6qHwp+asPODI/54PWg1ZP5WGo2XvSf6rQo6yP09Suv7by9ffvIiFPGzNTU8Q+9
OI4JUvdrE2eEkxUu/L3xXN6I++IW3vZYcAyCy/tOlzn5qSJRifOYXXtZrqUdGvVFipCdQcQ1EE37
8bv/Y0kXB7QlaNB0VJYkkZch3DXFi6aQygRANKFmRQ4voNpzInTaZbQw6c4XUXmjT+uz8hXleJrD
ByeHCqVusrFO+g7LMz8/4g2tN15Xp7QCboag50hqJQQeZWEUB9F86NTEzXhv5TPeHIvBWM6O5YGr
T0xaaLdc/2Ssr+0ZP+/0AGGWriJo+0ZyU/paxOGPtsFapWthLoZkGEPmsiaL6RDY/fH/YcEx75rf
H/j/XfOiDOTli7s6suZWhfoBE2ncGNfGtp4PuvOqfibIZbiD+m+jUAFNvQmvjAV/B0V+WwCmLPRL
IkZYv81i/mjFk74op1GoyGc6ds/ah0H2G6MMxFwvBCe3jJR590BwMT/i1NHhJHlZsojZs0dP2YoP
1Z7t7RR4wgMo5y3j+o3xWEHNtm7zjbGpdiS4rHDKOVhrddWu8bYBknbiTb89KwuT3EnxqSVyXQJm
XLblEm5yctQZxl2zVfqBwGhJMtFb6tzpk2h1gTiI/RQHYwzAooINzqE6+ZKfBaUKajI812Wk2oy0
5jSSGf+78llfvfrFUW7IuaIJxhmI4QNDTRPzgIf2IYRXGD4OX5Idw3V7jpb51dCxb5IqTIj/+tkX
h3YdhW1Up4wIapiws4F0D1lAO5rJsuVsQt3n3/rNKx55PYbI4pwmrM1a79hJqmGWOfexwvxpi3ZE
jmdD999660o4gkHK5qIdHhtNdCJ9HxivPjKBs35AoNFhUtwNL+302a/E0793yB8blj8epDl3d3+8
r0Phi3k8cCv1vQDFnfMbxi8uZwt/qRzUuSxesZn7C46H6i64ihb9Noe6/F6oNsgO4sYi/L+oKzq/
Lazc544yNvxi+OlrbmIy75t1MoXXrPCO0GD1B78qvh2UVL+MU/o0HfIvmOsvTGpJpPO39ZEmprbP
0K2NTczW0v9qzN21kf+3pK/fT1+RdTgbqkxc+8XT9/u6PgdRC7bM0GK0GTKbq+amuatsVIl2i9EW
dN4Q80PIrdwuHa+S2YL3309M/amkB4z5n1VcjqkmJWzMoObTq51ynX+a3uBaKzLvtC+jW4TPJfrn
XYMmPtx00kkP1tLZo2qafDuHVPnRfkADkvGDBMRy4HDbLWYP1ULNGO6xkYiw0429jt+K/xgEu0T3
NMbsD9c/pR+hnD9/xgVsAHArTeH84MN1cFDHhQYqz7BnG9zi47DUj5hDgrYS1+HqLhpXRJ97PBx2
/76ZP/ZHwOOE1lAd6Ay1/n799TzIht5nnBqelzqZvbb+wFzG/6Xi0sqgs3rAcbA+6ajAFuKn70q3
50fjkURNB3PgawrHHwB7dpc/FnNRGpRtqIhRxftVTKuuXqnp0x7S3CLbwHn55N1WAR8XGLZ0yBUs
vCWZm1ugTVcapR/P7T+XcfFJ9r1ZJ4PCMuTXgVp8DltiCXOnbBk2Rw7WurcmaYpXMM8fGFF///yL
XlURJCmXJq6b7kbBYQzjzbWCpjE6OsOZvgZU/4jh/fk7L86wPg3kKlV49kN+7I2l4mZkwVHAD04o
Mbmp7jWGNhFk/H+/c1eve3F6VUkkVucz163gJZzXjO6kJZc+MmUGT0jBbXARbu+7h+rpypV/KocV
5GAyCcczSH+x2fdKaYXjPBGi57QGchpOCFx7DSFAFxPS4mryPWrTwDbNjdSvUU9fzdn+Cab7cwUX
X32QMDXQpmGuGxiDyuomON9IxodaEj64N8TdpB8l67aFQKQhQ+v3Ea++ejLrjTCuZay0CI1UMKkZ
bL90Mu147o4x9g7BkC1FygxErNc2feMneJOoS5JYZwtLSp6/dwhB5twqqxqeFxGx1QFBZv8gEw17
myqO9ZTc+p1j4vojZdZCeydDu6XmykZXabal2x7Q2dW3nX8v0CjpHr4A2q4+ZdJKWLwDCOKAKUtL
4VW4BQlKJjcZ77JPPKGLgMdD1ejV0slUH6SWXBBY7zequhaNMxC3WxFagKBKdkvZHbU9dj9nujuA
nCf9gJIleM+9Bh0N85R/v0I/iAktae6lmOyAwUu/t/U/6oVMNhusW5rpFMRkecf30zKztk3oiHP5
Q86VcS+pDxN/pLiMwZwR4i+TEvUOOylbKeIFUZ+Ajh1UCsHaUR9CNe9WtcUuB6uvWlx74dT5Y7qs
L1Q4C3PCL5KMyw2+NKU8qvoBuIlkP6yGPzRmtM5A0i98/bvhGYQlOpi3+JIGB+MZ1bMT353fw3pL
voUa/JrSWwuJFBY+tKseWEL51bawo1b1bmQW1CE1d/p7CysHNGdIvSRXwIWyX1g35S/rJZGcqyfW
Tz8IWSQ0EY3QUfM3h/6PB9Alga+OI98wyfTp+fbceSIsyB5e3aGNb4boxQyBKbXXxrqpcyiR8CHJ
1bEVA9eIVFpUw2eS7QN11o6dNwnaSLtFA3ztDJm/isvb/ucqL/bytkiMMjZZperxcsBGSgjZWaau
GENQw/Jv20+zTZhrBBsJKp89KVfKpB/hvj9XcPHdKnJV50U8sbu7nbDBB1MW4aju0mnLi4p0pFsR
AzotmVjoK011A2NVrbscGEBplwg3Ktzeo4/AVf+TgvvPdV3s/thFVPkUsS4/RZkBm83FHX/dH4JN
d0acQzuD8Qd7MEjRL5ImDbSEV7kq8wl++XQMxLVU3QpOCsZF1VMXVinoPWsIZoct9QuBv5s1xF8c
BAeJpI1DYLAM0vtrk0TtpwPIsFCe0TEaGFBdXFgs62moMwKjk8zLU9s07Mq0I9mDH9lS/AWHIltI
5Bkxqe7dDD2nsFKUFapMvVyMLz0Q7ScqImKuJXx9kt5ReICYk8S2+CK99h8wWPSj9opec9fjsY89
MpB9h6Gyuk6BsLBdf7fWCDYxSDNN0A9EpBst/Ep7B/Fial9Lrvl9NlzeZ+KQDFKR+LWMTv8+O+TC
iHPf4LQzOiDFk+z0D6FLKVmqa7lbJ8TTeOp08AMPUyu4Uq4YHv+9Xf+0AmSGugloK+O4dQmAdQ10
QWWsJL5DAWNHyn0TceQC0NWdcW+UtzPZbA15k5DxzbXD86dS8q/LX1S0qV+ao2QRzRdG82BHaBeo
ndgHlpnX3ygZ2kNofenm2vj8p64WrxC8jAhlVqBLXpQZk1KcW0QyEj0SuTGQdJfGs2xnK2nbLRju
L5ovRcOc8OzVV+OKfsII/rq2/PdDL+RyiM2ZylfjiYCNpLWQ+qfzeIDZFUCGoLKVscm021eyCrnp
uOxg7ANpAyAPU1JYfmD+JcLcpUl6wrPi4TU4bEqkd5SF5lwc6gqMCeS6bJ+mb0PhEENXa69UqfIP
O/hfP+PiU42Gqu3yPpZOPg6dX2TGdB8dJjFsFUvhNGvW/4ux81huHFu26BchAt5MCUMvUpTXBCGV
VPCW8F//FqoHt4pSiG9SEbfrdpOEOSdP5t5rWyfxZVplr90KT/taeMUdCMSNLmrgJJJNo/fqAUn6
xmWCfIM3CuU5T7R2+UJpuiHIcTxKJ9qiQCBEw8lEEoNs2HqWNoujTfhHWDyJBKlZUiqvmx4zQoPE
cB0LS+aFJeI05Brp1uCZZOyoNq9lorrW+a6FGDR+KEAcwsqJZEQO7x0e4fYYMs8msE8iIRIVjb/C
LFgWzqjv5smD+DgqR122zewQZ59Rvc4N4owduQWVMeM4VfJXrI2+yg5kRK1MG+ZyjJxPWcib6o10
mcdBsRFJG6ihjhOEUGtRuUbr1pInrYvRrqBqKjcWtqX4xqhesdfkxAdG4y5Jb3sCKVdl9t4lvxRz
R7KfCJ5M34ckhiDsgvMG3qPT7uJqJxbPVFfVTgnW7fghJVvLdIVg3QwrS38a6OiDi6FbryxTDl2R
i6QpD9eRscQvlg4L4yV6urIqfbP/wEUC7QTMx4CUe/F6ylklh0KUoXZl0W02RMljfAQ2AT0G5Bng
5DuuijeKtDR//mT1m2qe0w+FEzYt1IGX00dDDhWtbNVZjtY54QvUD+BbNjHCcEYbdl6wQJVXDAv9
M3xBZFPNiBYfl7TSLOLqzoCzndrG6E7Rvpq8ItmlgYdLofyDmag0UtT1W1+HRbqTIIm2K7lEoHGl
tvrTZrrYVQy2UJRVs8bxSwVIyILIrKWnZXcrptBza3vw3y3/ISbOOq4XlsfJQt9bsMh7ZsojmbtM
xRrJVnPNC2Y9W0zUZr9vz69hGDJixOJqeWUPIdoRJ+RqboEEnriX9DkkNyZfgD7Fxkx6dvhZJEQJ
M+KjK7DwpYWEWnKjvIXRqqfrTEsTPi6j8KLZBrFX9V7VbqtuWCjdQadVJ2p0nR510acP/t6Vu1p7
gh/A3HxufX4Mb327JBln2T9p9760EZfVUyx7U0fa1YOlPmUU32Ore6q+YdWLrHupgM17H79eK1KM
b4oUC5I29hZp9pBfjjoVsSn6Pu2GE9npWuCyzgi/mFhSZiM2jq1NgrHE75uV2HgyU8RjC3kM4FuO
uGTBYSFoDuZHadDn9aw3TSd42MCe8RsSI50FVbbPcCnwLZsvhFEmkgcOBdUCcRgP44evuGI7W5or
nkayE5/FHbweISI8ilSe9NglTKTSX4F+MFtOotzjUyu5uf9pRjps862SwDxYd2jAfTvkKFxh2xVW
GotJ4dXBRslPirIIrr7NX44kLMXo1i3APCa93EswVx4W0lnwCxk6o+JqwWNtvnXKSbH2Midm/1ha
m2jaB5CRakAzJvFsUavAIX/39We6EOoSc3QNfEyEuOzPcVuEFp+Phn+rif12go+UHTVWXAvERyAx
WKVKrTD5dq+qCCWLCR3uOXNY1iwmGXkD5CPYxlxWTCSUbw1aKuRPZ47kDvtsDVuETdTvQ/s84yNk
1YYDbeyhidFhyqf7EAwFARrK56x9mJDgjy9K8JwMW6Tvtq7Y4eiSazR361cToQya3dFtVh9pRov1
uq/3EeoVtovwbTr9qePH/KXsp4VaP9cqDBKF7Ck2BRm+Iv+NgHGv02XLwd/ypoEMRrfNYDL0pGDB
cVLYBK+k2ZkUp1437Ep1FffhZogPQvUU+lvL35kj+abMKG3hlgnMA1LwO119KxuGMbLbFCcV1lS0
wsKiyWhNjo3w2bdHZPHTnQYc/FagDlmrsgtnO3QZm9c61hCVEbCjEBndHGKJ79mtf16Cvw5v/jwt
FuG6EugLzbjoohe6moiB2fC0uIPTnO87OLh4+eaES16W/GiADXmYJ0eddqV5Ic81yz8r5/zRhmUg
FOP48XXf8YumJP5SPhnhQ3D20nugUJEzz3CAMtyU74A/WaaQXAIeI3r1zgch8Civ4mX30LNvX7kQ
X3bBi29zUSjWvtxqQjzJpwEnAOFeOxRNrpCv0ANgFNuI8kLniGDHeyb4P3+0/GdI8OVKMKWczbDs
I5eAjMKqS9HPFXnWhpcHbHXZDT4zcoZt5Zf1PMtLp45miYl1iLIODSHiCdBnAdomBsnkwUHgDnep
+j7/jyCGO86+kGCGYpSgM1qfMjYmYjq8dC3azRGrX8xblt5ozSKE0qTRyVLnxWz8HLrGTZRnqSVq
LnhqzV2BxUYqPYV0rfQ1Dt6nbMd8Tbdsnyze6E7PXQFs2nt5VKP9CI5O2dRgxvVHn6ema1Zp8hao
t0o51xL72Fgm/YFdXQGJJ6Iay4CzlTWY0zez3bWWCOpCccR21zkyJVCYeYSfusMoLViIav5UnVpf
hnjkDboU7btEqF8ADbBQ70Uws7jzZFmFr72kLYjfT8ZfR01afliz9QJLn+y0b8G2JUEu8NqlxUCt
c9tga0yv/YgQzS4nUs8YbOi87tVB82/wTIKgI+DuQ4H1FO7ldljVGaZl0NZ5fSzL8iYJoFCUh6px
37QEv7n1XvOXbUNgmtIumgS9i8L0k3nPvB5+iuSiVWDCu455f7fMa0TvFVytXxIZIbDeUtzAJLr1
42eN5EWv6W/2bNn5HYoBjRJ2PQp433Kn7K23on6eG0pW/dbrJ9HZJJWT21XnYZVrYXGmKzFyEq9/
h77A01B7BbLPRfNAC2oxB6HI9Ee9cFriHxFFJz5JS0LkKADYs2hFAJ4cb3XZtQpbrdxzvk/CZfQh
3jc3A+HJgUvwnI2bzxrczpXcTn4ul5ojk6+VbMbUGZ96Y4O63xN/oXGx81fk5NmCirdC/ecI69Df
WeIK3xJO4NEW7sib/hMw0J2E5cz/6hfdy/lAYgZ+tlmPTsG8HITZoYK4iNm2HVtINsdt19uU+suf
38evo495KfjrdbxYCoRikGql5XWcQQmUpS/9Q7eqITdMzHmW1yYtX4euEp0fsnQpIS1LZCH+94gq
DK3eWlql0BWIsrsaxZUCElIj5PohHbeNuU7aU0KQgvUwiEeCSs9sTBJTauSXdlO5sL36ag2lTAZc
Erpn/6CYpS3Xtz1ZHqLwlhJs6v9nFiqX11qL5jfVBqxVU7L4Efx52YE+F+FoZbmocK16VxRfa9ZJ
ZgIQxEWEMeGI2eizr27wc6gs4m1wqzSbvN3grSVwyOwfKt2rMAvnzz4FElDLfK+Cl060W+y5WnPb
j2+Jhp12USTLWF9P1itlnQHsLcbMPG6acjNKHrwZSGqyB4wN2CMZoCeII30fridiv/pTWnlNQvmA
CHUzdTkkxU1OgNj5M8i9MCBb3Kk+WlzTlT3WG8YdGsETmOzDXRg/D0axrGZLp7qLmtuSzpjBzFHZ
ZLTRpRve1tluSrNqiq48hF/rXi6ozr6sEuWEP+LybNSKpd5GQayyMYfHOFzWPjufwjlpcvQ34R2q
fdNwMj1q1Fbtk0K5H8O3heQRboPTnzNcKPZgMjeWeihxZNNHRd1Vu1gRcR1hAlnWtvpObzWeQHuS
MIE3eKNj6382yfng/5bs8eYRqw3kb+65x6vmdkTxUBiOfFuUq1kPE9AQtc3DzCQK0PCg2yo4Vzen
5lGzhcEexqsvi2p8LRrw2iL8QM4DOP9LC60d1CKsehUJLWEyjTf6brFl/LsQo7V8CiGxOdhjNQq/
0LVkDJuzjHFaKsvmnRNl/ULafHtbGU80vWzNNeh5Bd0myB6yzNMe4pOIq1FE+2g6xi30B6Qjsk24
5fHnFearwZSbSz4VPCyDPuAXMZbWF6qUKvn8KxIaTMJGyV4NDEDRns210p/APrJk2zHc0jAGp/5U
jJ4xrYrsVQax7nASQyVwPtSQ5XHpwF3mpNxhNV38/D2/zpfm76lZikxzxzK+aCwktaFnzfSJ7yna
3TqSAFII6oPPJDrU1sjWSxADEYOz1guODIZfxe44jBtK2HNywEwmIWybXVYPJFNNtr8oHJJ1sT86
1eH6CFn/clSUGCzRiZqX7tn9cFHLKr10PkdTLp+ECsjioiXLYKl5LB5hue7jxwIqEOwvQTmo7d4v
drSOVOVOeGeYHt8r5n1n3gtPxTKx5TtYU6RUUWL5beZNyb1pPvIzibqYOH7zPJEPVGxm3abumc1C
7WxCYQzIA04aHyfZ62DMDrdjcxSlwk7FZ1+lanwP41+ZeT+pTxbq2zNnPxXxIHEo9d1jq8ID8Hzx
SoPF+qaopbTWDBr8lsy89OKKmMKY64WQyKfSWLM7UNbTITRvkbJmM9eFjODWzVXTk1s3JLXGQFBP
OgdGS/UuYFi4MtzR64plj5jmfaweCL7OwIppSw5Llh0JXqe8GYCJbSopxG/KVlGZ2EQvE92BaQJg
3K/acpcK9GTAVRF4s8TwEc7jgwokLIXnmemcE/iLvJ27XIdZ4YQT4xa1mB0Z9+nsedjBxKK74qtv
tTXaZbqUw2zOJw+0pdis0KI4CrhGVEmldqQ110cQcSPZ6WirTMzeNFyBYX9bIHC1NMsJW0qgubWk
3hjhccivKFi0b840KPCI3AKNq3C0mf/+r3mgUPpKUfpccNG8UdVnHIAzgqRiJg6DhKifAgENSmuR
yQq8S118tpSHqoFsYd6WEOKSbVGBnRfPdrY0alvv97Q5XvSF/yt8FFnjOKx/NrxJkt3dMGQnF7Hz
0uBOAl6b0j8sYHcAoiZfQTEkTrS7rjjF1UPfPU7Ds34tOeTPcPPi2PLPj72YJ3RDJZ8zOf7v7GiK
B3apUd1o51WWsE5o+aIhAg/DvAb5IM7XJO9kKPBSJ5eXqr/QPqXe1Su3hVIBhJS7px7V5qbmRxjA
UfcKMhdOwumyvbKq/WkZffnec1jfDAWEETW/NX/dJE1K63isU27SRvMqxTtPGxgkLG7j6/jGpUeC
gWMLgahxlJWlCaLkbBzDO/Axj9XZFdOTAPZNAElZnl0ze2+rnXymDi9d8mVMHtI6h3uScMoB3bOv
zg9W5AHwAbII26jiHHXT06Jk7iNOO4YiU+JKmjO3BfL+ttOefCjjSVyyCS9zWg3mzshPPsTiLn5M
EKsrZH3EKDLykHrg5+X+a0OfBRQtikzAClR39c8w5a8Lk8V1WRdyNRe+yOl2ZXtXKMsAZrekkgqd
35rgUzgvaW5qHADw0VQl1Qr3tWE9p9qL0lh2aB01HvMUc43p9MWz4FhXGq7WXH1f3j2TtN/5DePL
Xq5pQq6exzbo56dudDUVzcY6oxFpM2nI8gTQFeKG4rkJHptgWxXvqbVJs10l72W40PSa1o26ky0u
L+xA1YY3groyWSL0UejoSDdY1EvSAfCce5gJRU4nKLxKGjdbPUP5Zur7cwVefEtaGrxo6Es7dHEE
6E1IJhB9NIxIF4S8w85ayuVJAAhX0ahCO2NWuwL6j0OuT0A+kVNKrnQ+cqqY3E7hiBkthulNr1Qv
jH8jaGOiFO8z8caHNnxfDsyllYkVDCnvyhdexPCmSSh7rnXkv+vJ8EpICBpE7NpUWf++GlIXn+VR
keeLC7mHYBafFPMlVO8m3A4dkV0b8JX4B5vqODCVEJZFthMKu/4s4CLkm3HFlb3yUH63pP79lS5W
GSFsg3OXSvNXSmXiG9mYEJBTmoNon4s7DGPzEOhJ34ng/Vw63PBMWFKjmj1tY8QuN+znr6R8mVvM
74kBJUxm+dDMP4b3v94TM8NXOCSJeiL9r0TO0LwH/ZtaHMH9PxoHkEj71MEYsoCCSdlgajvZWJ/J
ZasfsXxX86jb9BemROeSaKeldUyu0VPUby4aGn/YIHMkBiOIiyXOSOJ0ivNQOZWCN7fMjaUhPwrn
DX4Kh5y+eaWa3omyuYXSZT20PKFutGJzxhMQrmmhQ3G6T81NZECmhxLjxdMj2q8cou+y5bDJbFFr
PIkN2ngTif6uSw9U5jW50FdtHm84bB2G9aYpa18w84FeJIXc0aedvZP06u0svaluZ14BWyL0GRbQ
wAv3P9/dP7KHiwWGGTWqEMkUacZdqunLPgiSTE/nTxUBeVDckmsvL/PzSuDFNBaKtu6KNZDWsrtp
4CKdn5Ic5vRDFt4puIHmIeIYcaCCOfk5wx200Kb6wCBUTUtf49WfCpIUjlKzEBMOMU59T2BG7yK5
hbiyYLM4A+eyXA1REYEGAkPHUwc7w9FMe6gfFU74nlk+o0fzU6Ih1bd02ujjB3Qln2S4WSgD0kc8
00Zp7iRzF7FWhRsoPUCnf75Q2jfVpclaMMvPKDKRNPy7WPilpfW5lign/D6LlgP/R5VtCHyVXek9
J7BEfSUC2xKe+nY9GHdAo3KOUuonNhBtpaIQV6OthrWLUNg53YiUvE8V6gopvaOxgEI7umFMN/DG
dzHOGOueKkI0fuk7IKI+BeTG0DcFUcWOjEWROWvgKZK4CgAtWeUrp+Wff+x3RQMKHUNBZqfMKTgX
K2PZWGWpiLHCrLJ3J0QTiv5aMyVQ9WM8MX32CCxQ4auxNhobWpnTtpnzBvCgHuLkUBcsAHfwDeV4
y1H9bLhVd2c9mAf9WcaUPdk0FLBjN/2D/1y9nO9wsRJUkFicQW5STVoMDJpDlRQRYOVPYDqT9lgx
IiA8hpblk/iOPWEmitv1rjqjlWYEk60zggfjkn/485X4qkWY992/rsTFglxJ517OZa7EuCmI9Nid
XYOPzAmeWcjgVNDam3+OBINLZzqBoc1gMkA0HEAJ494sTGbmDDGv1AVfxTUXX+tiyQskKBejztfC
cHXrb6Y1Bz9eUstFnrpAXMeLiIwrXeJwFq6U/fo3NQlrFEdknVOyqlx2wUwsG2md8NlhQODKrte2
BaA3i7g3N6xeZH0eV3KBiBnhqMR0Utr7zYb7rZOtDeHYeM21ifnCuxmR0Hqrxh9xsMN/WGe3nfxe
pWRJRy9N3bhdOwBcRP0ITtdwBGkZdKatChsc9IlIJuTSzPYTKRKF2/5OztsK5og7dr/H6KCVD9rQ
OpX4rgQr8qbGgTBkc5f52zK6Qv35rrthKpYJ3tO0UHle1tfCEAadEQfzq+JLL9LctmrdGX/Cvh24
pr9i4BiNnnpvxk6J5RJqYOBWBonM9AiKBfCREuS9T8oJreCpW12d9cxP6OUK//cXvNBDdr4R6bXv
z3WuaE8OzLl+NWvteif5yN341jQW6unnt2ZeC3/6yLmv9VfJkAICqKdAmEc8wQqzoPvHgLq8VsJ/
Ze3Mb8Ff1/5C0DgO5ybSMjb+RAIisJBm38Zth4ACDdA6Te/ru9AjoPWVJGFSZr3Ms2Ksh7hKIaEz
i61HV1RAd+9BPlYB6cYLqbnJVGfwCeI5I9WjcMWy6CpvOYjE9YSnmMSiNnbqu8A1mApgl7Y8YAWS
8lQbuzjeKgoW/hhxFJm+NE86pV8U12DrX5Vt/GrKAzqliqwq2uX7Z/kZIyFhvqEbhCQQBaXFffuZ
LPs529YdMWccrqna5G+6TTzgtGeZSzNwv3zK80boRCsx5VONPMApTWyVxOMtZ0UQyWL3yFYUdZkI
i8l3+x34kxCKQ+AoC+YonCPGR6zh/w/L5Xcr0d/f6uLRVvraOEu+RQ9slTya7MaGsh4PraN78gr8
9jXY0Vdt33zl/7oKF891eTZkpcm48lg8kUIsYG7Ki/PbrC72HX+lJCuEWXi/JzeltFxce96/v/N/
ff7F817kdT4KIe8V49DVmaY1U2Ppld6zS1EwE9NF23/7+VX+dqdRZzmKLlnI3i4ZK2ZVZJkacec7
T/5NmoEb2jSU8TSD8kBrZEe5DcvbQst9peL6tqz/+5Pnu//XKmJG50lWMkP+04+dC2LqCqm+8/t7
tXhjhIxc+qahKEHXyy4MVZwsGiq/6CmXVfgJdGh1R7U81dgH8tHoV1AL23Xdb/zqrpBxURXNTUL0
NUUGnCPCp5DYdY8oRnR5VUSHCMn+tbX427pKmxkUMtpQTbts2uYdunS90pi7A8Yuf0F77AHwYffS
cOcu/E21YVDDLyIUAGaWvCYcO8SQhSAJNFXDFOhVbV6SYWMphxjI/33lWJABomP9SL49sh2CRF1f
9CKSAnaTXS5yF98mBPBjHC/lm3B3/s24BIADemNihB4qkqSeRg77M46/AmkSc+gBjUC1LpWLULhy
R7/dK//6+cZ81Pzrjk6qFnXtWZ3v6AxlJ9qoQ5mCeeGMANE03LbbF2a9aK3NsKHX4iIoegFdd85X
Z7IVmkUA3yAO1pG6jm1BdHCi+OetpF4ZWHx7EmNZnZ15GrinyzNRlcZpVSWzOuJQ49ymtqnWOQ5y
1PKOiOyyXs9DWqh6V4pNZR5+Xu6bf3/wxfstJYMAOo7Tf8LG6bvzZ7LGRocOAmdDdpqSRgiYlhWB
5nK5n2/wPCi8LX+bi9lWni7LfFdkOF8g1tgKjLgXkRwOMzCv5GV/RXLMAkAUzjzBSOq/DB8Ev0+U
oBRVys8BCNUiBgFm7XB/mv06pR6PgS9R+4H5J8Ktt2eJe/xByjbH2OvbwDePFTmYFnMQ+LQqY9mL
YrgeEqmrQaydxNfRzjmJngmDXOho73FYQBpnaklUV7wQtI1IXKu/GhD+O3MOAPew6xyNGUCx0gob
aBaDfLCY11buby8YclPNmnWniMMvTo+ZXBtCkKvzgNNQSDxcEbALQrcnP5D+66J/IfdEmvXwjuIj
CV60joTLMhHmOPcFzNDxygFCmbeqfx81FQQFJiqFSYluXgLpRK6YrieGepJTR5J3+riemqViruFa
C8FOIcORe5oXt0axFuXtlD1zWyVt2arIYfA/lPcD7Nelioii/pxMl3i5SXzuGdCzHKFtHhHT9t4Q
/Z6aj1LxAu8abfNPlfPDD9Au1pJY60w1q3WVvbCEYo0ohD487bAKulQRLWtwFlXP8QNiKV4jK96K
5SaoNs3A5ZRPP2+S3z6BFppi1WLMyRt8URiMTVQYcm+qp8HiKOvCzDD17Vnn4EHXThVWcrcaUZp0
tOcW2SzDDFpCXODJoHVdFk4Se+35qS9X6nuduqO64p25tvf8GRZ/vWD/+44Xi0viBzA5C2sebwb5
Mi4PUNvFbCMBp8EfGGG6NNyku1PijSAReb9Q86XqFkBlomaD5laG6gXN23xW7EK2I0SgsWxr5q5E
SzUw8SLJ8cp28U25xTNqaMhgZQZ7X45WDMT9JBX4xsKqRQu7UVI7XzPBsINNz0CxsZFDGPZsWPVR
e5EpHl95S76/ryYzRUVCraL9+fu/NqyimITcl7GB6qNN21/ZKQM50eEibdYhnsJ1b+3amSnadB8d
Bhfuf8h5wJaPcwGCURp59gghR4VC8xn3APmqRVl6UOZ/fv6+EQpwpf73Pf/0cP/6nm0waspgCeqf
WUZxSvoH1F1y/nt0sTcqGNtxe5BL1D6jn8bClJOPoTnk2RBPd6+atkyXHtGU3Z94YId3DddKeEAV
l44HUXLimxEAJedFqP753oztFPIZCDP//DSPs+KDtv7553yzAf/7cy5EQr7Z5ec84+eg0wycwSv0
RcNe5wqulm9a70z7yMZbFX9ee0mufrL8b4VSKoVUyk2g8ZL0LlIYzoneyJwYlrSxn3fZ9o5GwjVV
FPCS75ZjE0EUuc7yVwGMGAlh1g2hdoIX2xN4dIjQygIMqh7PiAwbV5IdlZ1WWucO+ToqVo7zKpkW
E49iYqfVJpOfW+2uTg59yMi524vCKsaTwSRGWOndehCR+fQycmU7nmwFuhfD1dxRGdaGjr6eR9FN
usqTVT6tLY65iBGRncOMVoCVBk7fvuj+qikg6IyoMGBSAesAjoVfwmTaCYTZPYcbhWM2cYvrqfVS
8NC2jzrGZ+j5HAgnRMbqPdZW9jrC+DgwqctRs5nyBNFx4HCYPkqvpgHS2e5/RROywOdJcHv++0B7
g0W2zcOP+rW0EZN3iUsklFqskKLT1um6nZGugn6jlMFi8Hm8kzWDQ2K0pt+o/Y+JA9EVhULhqu1W
XOnBAhl6vGZGIE60hhZnaEfVJJBExIEmWpsgC/MduU0mTgb49iCvMauKdJaIaOFt6Z9KadfnG2Er
hWDHHyhNh3ZVJM+wdQm4OhsekYrEt4jWvcCcGvQuA/uUFGv9PklZqobN4NKP2lb56ud35psT+vzO
/O8Juljez8QdjXodaSwBkupWwlFobaDTI57Fg+LN+l6m66dam9ES+2YVP7aaazYbveKSISqiW5hf
33O+FrT/fqmLssciiLScMh5rrnckb8zpUCXr8ni2QUEbzeJ8Cu3QRDkBeMaRx02kMunbG/kNs3/5
Hto6SpPG1jRHmHOiJcb89cDdvAs86VoA2Dfa8P9s5TqEeWqiyyLShGJcKSkqJViQSFYk5LSuwBNU
evCRuHQMeBlhdeZW0Wfb8rWV57utBls7xRizSPDhl27xphbjMDNr9WQU+yYs7W7YKtov1UodY/SA
iePVoB26mcEgZb4W5HU1EvcyYJOBjtEVGzHxSIZTbD9nrn5H4UhgJ0en9nj1m85P0kUhwTc15xMs
kchfOgI9m3VdRPJcSFQpzjS3zjymRrMimeiRyQuJmbfVlha5I3/I/dYg1sOO0ydEtUwQtqT1ZBiX
zvidG/UOJ+6VU9RXsIrEnTSpwnRVFRUIQ/+u4RUWZ47eiAmJ8oQN7CjD3aTO0H9BXuASiYJ1nO4n
Tv6j97ILsWKDDXwoQp6tl0znnVhcfxGIKfhy0TTuqoxki+qfOepFhSiXhjAhoaaB5m/M0c7idah+
WCk5wcUN53E1XoUFpLtXFTWfQvaFaCBK5/nfC/5eppVcAmur7tXmlMalPQzbfLjDy8DxBdyokwfb
vnnvYnK9cO2s8n4bPfYu/C+GAiPSp5xsakZ3bgzuTQKKG2G5fc4Mp8k6O14b1Sohj3wwSBl8NSn6
5kGz1XgElGfGQyy4JWSIaE3KLmGKtFSMlXbe0YqX8t+WQYi7tBPGg8m/3dZOHKi2j4gXHCR32WUe
NmYg+gSyZQN3yukCKnbfbLriN1B/rXtr/b0enbL4AVeA1wqbWFqGCEaKaq1QwBMF02WOISBHJQsr
myGCsKG0OacXOPZjWAh2h6wM61Gbv3UVgcIgmcYlAsHWK+4NCNlnhtBLsi+LReqS7DBGXtOvaGEq
TJnm/BJwWLFwqjgxm481XmxvqmnGLFtylxeRv60H0iZtmg86uuNrjdxvDoX/PhMXS7bWGl1niJiX
WpUY2smpUeRiDOmIovcC4nAJhSQmF2WR63NYhLamZ/u2/42EzfAhKHrkSfy8iehfT4WUumwj8zAD
Ia51sV77Z7+EPoBBNebsNMno9UnrsYiTQKFdWgfTD+wwOk1epL4U2BjHGyl64IGzFucb3Z7PCsJo
cza0wh5+yGMvf2r7NP2dBG+jQlD7XQkiM3bafgZWqdkpE9bCZzccxnYh1Z7QOTra5txrmPgRu3xT
BRs1dqabYj3cdHvB0V4GNIgAZI0eafM+qredv/qQtQ1hwhrLDZ76YGXGtz9fE+1raTaX/woLyez+
/eLJU3u9yKQ4mucnccjLlpnboV8TB43ql+5C/KQQQKRX28YA2b/O84NQx/hNoD5MZ7c47zLhyPRJ
tVP5BkOHct5OzdbkZ7X+xpiZi/l2Pl8QhjhVvwq4o+Kt2m97822UHtukoywns3X0hDNJX31LNNy9
7BVOJDj9qkSGbgfybWXeXh0wfh13//urL1rrU6gO8RDybJ5dOioinW1X4FeCGcFiY7AnL5ThAcv1
0riKz/i6v/z70RdLZVGU2ZDn2axYi6YJnt0Wlx6FFmkRAf03W11ONcLwtF8GyQfiYZfZjboAqchq
QTWXENKtCLQ/Vc2Vy9VZebuaFvpNI56vyM4yp8Vb8hdJM3F3g5qJ/mzyhwSBfYxW/OhUEuN6ABaU
K9pHLt39/CB+o0/+90MvziZm0vVtaPChVbasNXuQnFGD/yw8ieQqjdURE+Mg7HnQPLZkWLevMbwY
v14l9AZTKM/4b3smtsXjebhpfpNmxZxkXPnTIhIXNFdrRrU2hNVYvXKK/uZQ9e8XV/7dkLOWOPZm
CuZnCQxBTs70R0gi5ywTjAhiiE7zNSOK+Uoh8I3TjM+1NIbUzMn0L45rgcAqQRZUVrP1PPesoJbZ
A1es2KlIboUF5qYUvgfGgWphiIigd3KJ0Ad5bormtHSL8KMh870n38ZNOLz3j/pwtpvQcKL2kCKX
0cj0mYmah/78OkuANeSqPclEYPixVuBigy9RHppwP8+vUUxVuK7s8byCoGyGzhmwiLk4o6EYN366
xytbsMsMu87/3Rc0qjYF98V66ctNix2dtjyCiua3GmOFcTgU4e42GsjG8FiRkHTdenoZjhF6oXrD
S1K1XsUphjmY9WnqoI7Mx4YX+PTzM/n9i/DXJb7YwjrNHKOq0WfIR0BCEECZ0AlDDxXCr9wVt1BB
X8v+SrfjKwyRHAasklCIcOLgQr94nuRobNo+0fhQei5kt9+N2V2nrxmphCtWaB8Z0mQnR4sShY2f
srM3qemu8ai0eTP8tw7+92vMG8dfTRelS0Kr6WTpNCB3RcporCZ0cNN09KmKNNXVx0X+ARixf6Vc
W6ny75zopfyBONSkeh1BXBLYk7SpczZ2BD2bpBuLwodEjHVtm9HWoOFCdeikn53k9cGCTPu6OVjS
VkQK8wBs8tz/tl6q9LkMVmR6B165bz6jQ1m/QoLSglXcHmjV9CDe2hap4LV7MC82X348JMiZrmsy
DbioFNpS99sZm8c77S/nvb9vWIT/W1Li5fnaoePbXVj93+dJF+3eMQyKkIQr6TRSq9XAJBxJWvw3
ILFu+vCx6m9l4XTGoF3ftTove1/aKoKw4tTr5KgNi1FzLGg40Us/QQ7XDjLWdeH27MT1r1jeh+CO
1FtsUGZzN+l2BjEMt4T5OJBmzTRMh3PGJIablU2nxMQ9WXgaZ9T3ZlwWpQPXAdXwTStsr2lUtflZ
/nKdFaBFzKI0LvTFbMNQYjm2IrIh6bob9bMMAKJ2cs2dFCCZi5aWxB2+7WxfPyl7bEyNa44eVQOe
hARfIY7vQaCLoy4tDozd3Ug0Z4MugYPhi8bJQNvOG/nvwstt48WX+INBIO2VJF9FgBvyU/JetR8y
fRreYoUZ3U0ibKt3Ngyrvf95KflGaYX6ELswIUKzDvHyAJw0oR6Z1QAcpdmoNC6zl3LN1op1qRzf
m3wltvuergGir1/qOupcmL/LB4zrWOSERcGYonTnuHF/mzdXNrBveiucyRnbKiK7iC5dtoHV0oo4
T9bKKSV3jpc7rW6VGFR3sMKxC/ccXe4ngxHag9GzoHkT3dQupXi+aVZwYRbtmsw052qhJH3zbPz9
tS67vnEsh2atnBUO4sJhfGuXw5bndlnBVEp+CVfTM65+3uXBmhZFqg4NOttf0U20GsoVczXtRqK9
1TUegbdn+9rz/0eFf/H8//Mb53Xor0VWTTQh1aMev2h+4/PbsqWCRvd3UfwGnxewszbPBBR10ZvG
zz+vZOU27JYt0ipgU/fZq+BK/8fZefU2zmXb9hcRYA6vjAq2bMt2ObwQrsScxfjr72Cdh68sC6XG
bTTQhe5zvqJI7s2115pzzAMq0Q4T+TSDQFwdPz8nC3EmB9Swp1+yvAsSjcBAavZT+xPb5oR5nOb2
lWLk0pcSuZyoAJ8xdYXz1ecf0tWnpUwwI6xV7aYPKk5SrvoE7X9VKqzENaYX12g3f5pW53fPlNZt
A+sdqtWzz3OoFY2ZjKumGOV1dBzcsXHodR5k7MvxllqedDLy2Ib6ILp65yLgLN+Ekz8wNSuhOFBv
x/Prv9f51/QJEEoInMFZGrTZoMl8vhGmOE4hyWnyijK2VE/yBxKDcWPODKz9tt6N7EXFPi2Q9/X2
eii0D28jdgTSoFdhJSeOGtePrWQB/oSBkEyyO+Nv5ulwrX68uOzpI9GtQfeC2/fsIFKElpK2JWqN
VFm/51K4S3WdSvFeEO/JfvIRQPNBMD1x2g3E2Tf+DHbmdSJ+9Vul3IjdQ4vyzfJRn3PovfIB/ooT
giQBKAYBJvpUzqdnF9coEs2/apAYwc8eRb+ro23b1UAY0yDV7pLKkcPfVvQ2qu7Mp05EfexLBMCL
gcVrINHTd+gXyu4JRLOrqS7wSCrKkK+FqAYcqnO4rOhqQVxtOF9XBrEg99k1c8GFruvnX3H2gkrG
mJ6kcWTT1zc9kuAbVCGYDr0edlmHshkf+oo8FqB2umVbX1mUF0xdn//6s0VZW+pSWAY3ca1izI/E
C++T4nub3s3DLZmVnCSR2aC2WLBQF0ARWBkrPxTp+feYL//A2HavlxvSGuLbWrCp1PJfubbeTgVj
tf5QXSMwXfCs6KJMwa2ucVcmLZrPq0fEsJKUFRyRVYCnDQdzfBBPdyShKRxgeBnRyX8IuTt4jT9u
pG3avBfW2/QmWUcgPem8u7ZBK2uV+3mLIXOUAmW1biPDOH8PlbyX5Dg5rZq005ZPwgCNoQtyl/zP
2vRV0R/7p4hxU5VhPif2zpshUyg3sfSWA1gooB2TM03jrUQRxP2lL4ejSr1P+t9q9TJquJEYWonW
lU+68bV+JZhDUSTMNpJG+t7ZfQRsEY/FyGEaYw2JfJA2tGOs/GbEHIk8ej86gf7YKSwSokpzsr9b
txE8Od2K1gFUmmo+Sq9ZthVF6EKPks8fLZK+Npjs72LRbl9wMnCqZNwqPrIxpNLOtIjHK35NRQx6
xDEVBEQApMyDRMcMFC1Ig6LdJnBQMhUjtvVhLNu5py3pgOSU3eYxzzjje+MLn4lsztCjupNihzV9
NnJP7kJ5owKl0L3k2ht36QGD3UW0grlGAYF3VoEOQjaf5lkXj6fqwWpeJ5WWh+Wb2X352MQ7sfbn
cVvial27IE7nhhhCUMULAbBlu55oPYvPEZYbrKmrK3AFas/FbSdScCP1Wo+48sfCXnPlK7OeB85e
SwgT4HclkYbmF1hwtRSrXDsD97lQyuY0GHFPMM6mMqOjtQoJ6HOTY8uopx+f8uWmW08te5r/rY9y
lJEd/I32TTS3sJ93k3Cg5+b28dvVRtv6uft6oSuhU4Spht6R//2vAgciXJ/Fk7GmpjX6npwbTtDw
Z94XKZgwlF9vi1wQgujSn88v7Hnzq6FriEqt5SVbz+y1cHtqN5O5lcznov4Wd54i/ZJzj0/zCfeZ
RjB79lZmT7V6hy5aJB1r8qf4qSZ3w81OGHdSdP8bR5LAq21CtIj4j6GcXHmWl24RJwLAIZz6OQet
//tftyhOu1PfNsJKnavd4qX1m/G9jlyUkP03tfGXBjUyEYguOoz5yADxpNxxXph/9j9QeCs71lNz
k92ELLLWJh58dwIIc/V7vD6n8+f490Wu++RfFznRwS0R5kGTme8y6S1sf8SOqY+YCFuR4CHWdb5Z
ZFewc/BoLlYqhVhPzW8Jl573hgKJ44hTezjCBSPzorGeG+ZpzG8h0zEp+4NV20JMGUzPGrcTMwIX
xFl2rUy9+HKwM67jMwvIyTmJY9UmVOIwi0dmR8xAhR9EfxJ9kRbOuGx6Ol+Nw033suktdkftfk4Z
T87sTJuSQdJu1D0h/Rn5TIWKPZ6MTN3E6kPzk7PBi3gN2PAVsL1mPv51rWfFQ9NG7YQdkCwWv/nI
0a9qCeKEvaXfmuG3tHtppiedN3lOQBNo6BGl01E+OZOj5pRurlYEzYhP3yIJBT8W8cT0tYcZwznY
iYa7y5mNqQRbhWkwRz2o+R3agxI55ZuxsDCQPEu0YYfUo1V3gsi4GZMrDN0L9t/1M48kRGWmSZl3
9uZP3aKYQjuJxxJMFhH0/vBo9lCa7sgKBpPMJ3+yOxobsY+8kU20Gh81ycPcK2EfhKjhGZWH+UQ3
vE74GUXbjq+GFmB0gOgWh25pLkj5GM72h7YFx+mN06NF/WWeglO1N09esTodOe2ne7V5MIpgdW1B
2DpxzhQxRkpOBfthExW3fDbVwh70jSW/dBWDxAl6/EfXekjvXKHEonc/Kts+faUP2cV30eCPunv6
hVNAeRbxvMzWvlpcIbXnl4nUJISbMBIgpP3oAdTtrm266oWv/6f7erZY9aqO+lbgvnZelu8UgY+4
Ld10GD3/xJj7Mi8LHn6MbWrwg6SuVRQ3b0boO4Qz2AqILSd+XNMLwcIoNmnSIUFHz1UBGbUm7lDx
hW343DUOTRu993HFOv/eEv/EJZzvNhye1vG2vqKGz6r/buk1c7KAK5e8y/wbWfeqD0A+s+xWTY8i
ffxBJxTAggLyT5vCVzf/w1x7LZP+dR3nS1DscyMfegromVlUThnN4RaGIihQimkXwpmy3KbfCvIs
ZPTAqOy3oG//fTP+nMO+XATNwdX/q8E5OKtQxkQjWCIvacT6M5H3sIG4FUgQMOmmQRLo6DaQjHUA
2UD7KVfnVeu9Pv/r4caobDW0iDhqf975Sd3Ko2jkZVLXfPfZ6/sfY7FToftXXiG/LVYwmBshPXYw
nuzYb/DPnGzgyvmuNV9HYdcqt4NGpfFj7IL6+eqOfqESgrSnEoUGqwNX6NndaQu5rMaqFxm33phF
kM/3GNOqTUYHJKBmjVG157+Ex+mJMpsR0dTxYhvaA8yUDIzHookgosHO4WzE8OKZ2ZNEjtjV3PQL
zSX902WeDRw1IBK9JRFNsh7FJKj9+1WGQMqBVyRe/5NN4kpZcWlz/fQ3nj23fNZO0mKRZiQjVCeP
IWsc9SDaNEVAHyau4IsP1TeMzaenZF94yUP8WL9MD8ZDDEtPWNfYd+H7cnIkOBj5fafss2WXa9RM
a9BaMzH9KW4LbigwqlE9ZCQb4iAgBvLkFBUl8n1au0bnWI1n7acnaaOGEFJJFSEfdfgpTMcx3FSn
mdoe6lFnh623LLdo/8lQrydXm9x03jRd0Ob3knbI400r7+f0jp1YS/cMCUzjgboadIStKpGflOpN
itUi5XmXqmQDbqiUTWzc5KOjd1c6E8aFF25FXbI5IWfSvxxRJUNZoj6B40YLPvrgn688ppAdOtf6
oe6mV+GmvS3fWYg2IZ4oC7a4zZ+oIU6lg2i1m+2ucklEalfwI/tZY3OG0NE9ra8DwzZHdGXwZ9NB
9hMOSpQoKOhhij53byM5KLpbIXWBxneCWu50lm0dG3zlXuNOnumfnuVNR+7Mk+aMsNGyAN/ly5Xd
6AJYBBP/f7//PCWrK7NOK7uC359uRmBsOmN7uX8Whscw2QJqJv3HHsbHfNxrnImnu0zbF/1iy/Nt
UwcpMmvBlnpPgWfLFBfoCv8UYOOLZ4R2mvoFdkPT74RNvam0e1110TMNxWkvNs/junztdhPdlJU7
fGcZoxsq6Ag4Yh9o1GczC3vl0hDeHpEvH+2wMGfM9PEivCUPYMCchvYPw1gSKMcni4NnyXyycsbW
E1r+LkdBXNltxWmvS/A2QW3uBxaJGYzjXg539ezl0k6efEjC8ZSyy/iVtM9opeBzXwkinHw9s92M
kVtbrtX4XbjD3oS3iZ4fomPtuyTa8j2YfqeCL+8ykBgTKhBSxYPG9Jf5tWG0iLtyeZOKG6XfLD3U
W5Yb9R4QDOxd3r+fpXLh8wYcUafPxv6ufFGgz0uYG1UY9UfNTg7wwI71a6jZkmXr73mAFwnMxN3i
lrVN/uhmBTWkxyV2IC0zkwSqL9niXf9jpdWR+vBzCYbVEHM7M4A5MrncX0vUu9Qc+nS5Z3voXLRG
LFHaHMPb/5N8nh4jOqZ3dJZ/5SRY03B9wQ0zvYQbKwDNkfgRiWeiPRK6du2rfEHQyDL4696dba9z
ZmQlzO/+OBOFbsJ8iB0ordNPhmSFPT6YQQonk0Iq9aNdNu9+TLqbPIdvxjNib1jSZQDWcTfEMBWu
bPwXjIXrleF+gQJsSl8nTcmqf+qb/tj+sIiv9MsbqfMEZY3LPBWOvDiYaovWKX+qz1TboA4SerxU
+5gtF7vPGQ9solv9zXCi4k8JXAfm4o93ZeVUNcD98QV0vUS+DTTR0k7eVinQi3rFgnVhnvD5R5yV
sJEZxSM+tR4vKrsrmW3IwVcAYHQrP9FlC+kZEQd0lUn4x1dzVu18unln5QSRiUUmG+vNg5JXLj6x
ygbI2gB0p2IFpEvUcFWhxiEoAXGMuBgLREbSqBcPPpPt00v9xkndVY64sRTJQ+xVcYICc5MjO2f4
4ppRkDds0SLAmHLbwJxs8H1OYEUcIgIV4jw2cADrX6ANSLeUr50qL/W7Pv3As0UUj0ufRQ0/sH61
7oQEvpKdat4YPQyx1x/h6/mogfsN+Sle4wyb7BQwMAroa+1U2W6I5iTs3i5+yC/9d96DlDMCJh9y
hv69Ncnr8vnXczhbXvkyzTHaC74yUCmEV6Ts6YA+3i4Sp0Y1fdc9h67EQrsn0SOlcvtGWtS2nLw5
8eTNOhzsdteteBekPp/fyrPzgJrK+inO8v6P87/ZofsUPcTSfLqb15Wdq404UqsrDAbtQu/l0yM7
a+YueVGrjVhDjoVornrx0wxbml5Wt4YWk8LSiBs4mZidNNPO3pv36J2XsTbtQtmHmWeFbvaLw7Ny
NOUXo1u7RGxA/Q88BKivS/6Iyfsn9QKGF6xPFkTo0O4Sr2EyDaobTM4qbE6htp80p43cOX1KTP/f
j/vKckd08fmQcVKLrGprHvfJZTMtOExAH3GX4OTVH/lRtjP/Wn18eQO3ZA42eK842px1JpOZID9p
4K9ck0OCzI5hls8HfCFW7uckmDMj7AJ6qPBsyPeE8NQabggjqtp3MqNwBojPGbqIcRuxJPgGpkF4
rda84JjlffvrGteD/l9dN2lIEnVZr5F2Fa0a4xHY9hyj+2YvnyemMJ7CpsJl9nbioQ5WYbV+QL/W
I0/tvALYG+xeCGX7luR2dNKa6eWwoZ6vdRwuzBI/X+hZJ0el/51YOhdaK1xdrToWUN3ZUWZf7Px4
TUN3RSDH1F34U3AaSNATbRL6Es0T8p0GVXr5lUVYZ+xJ9qPlyjjkzxH5y25irWhjJtNf235i1cXD
UpS8XtYunLxQ9Y30ppu9VPWQ2tDTiEGIroISRHNun4PAkbSbBeDdyYYa2BMFLXvUooDXodAYsJ0l
30oeMiEwjj2dqRULpen71NinpauYbjt5eYYW/cN85RvaPaWM94CY/nvNXJru8XL896PONqPRWkYg
1GwLoyPv8nvtphyctrarwTVHj28U78P4ZtK6fDFwARj2BMIFy2PhEB/xWDyNWwph0wOwRn0EUGqg
ukaPnJJLayM+Sl7ka3D8S4fgT1d8tpEVE2cnJeOKueFPp217F+0KZ/6Z29oO9yp4vc2/b9EFeRGe
ZHqMCLmY39H0/bx+hs44ifkYno6q+JQy5qpaX8zd19Pr4IZwAu1VN7ls5Hv+xJzM70YbulcHjpjZ
gb4Dpz/hMkOob+zm7FDl0OrZL63pW1ptBzsn3iXd9OzCNeEGAg0Hxqc505d7EWqU6WmZO2aIF3fx
rjd2OpYpnMPW2zI8XYXDyuLX76UBxknEYSfKyAvOW6l1LkGZjuro0Uw2hYivmank7265VTLRHsJd
h1hOJZC4q35GRQdpqqd/ZNpzRv609lqPj8qJDMaNqLvl+FJat0r8XCzIvN2TzpFecU/Je9MdIqwK
YIzn/LcW+pEq2loCrY9cm647dALwwAZowSaj00DiJB3oj1LaWxi20P5l1SZu3mshGIwgpRzN/LDc
K+0a1BeiSlH0n0k6eEQX2XSWRGWn4wsU7gSKe518SP7rwTjiEiS+tu4eqA6Bbn6E+Z5gY7lxZB1z
hlPHRPzJe2W+QSpXM7w+4QBZI+xSwcGxp7srLlsDGi5B6ldvVJa1nB2z+F7lhJj9sIbvkrYqQvhH
GguitwSLwK4j6x7Luk7cyjpla8kMR3SWp29lsp3STZ4+JlQoILNmN3pm5qRvpmK/WIjSiFUtbkL5
MJAkAO4V2ni6O8nAiQ+dRBTDYbaOkxjk/bcleTJpDavxPux2/E0qwaWFlxdB3fvKi+D8KAZ7EW+X
cr/AojKege7ngdFiVyZ2euHQg8+sgFXDKABqQki0FG92cQpU4d2QHggp6F3R1x8rgVm1kxGSUj+J
+k0m/NSHJ5M2/8zsMhRw+HoyeFevTV9P80ZSX8mGLVbYa4LG1G1pu0IcVmwC1BY3Hjeh9i4mdwsW
5ex7hLFoWhkpeJf7e1S5/17GF3Y6Xm5VYQHD8UOmdlaUj2HfRP1kRI/KnR7M3rAlKAIivXXy4D/M
0Ir36Y+T6EqWvyKd4TByBH2cv+kO4LYXC82Y6Gc/ip/pHvs5MCubjATKnFonUuFqWfG19/75Ws/q
6zksli4ew+iRjN9gkbmc5+VJfNZzW/8oRT54bk9UIe0zBLA0NFQwBNpDLG+uX8oFg/nnSzmroTW9
NsZStqLHdIuBbcK+9GaBWoQojJWV6To65gGu26nxQfgqeQBy7EqH4YKMh0vQVISFoNG/6mjFKZus
UYjiRwyxWI7ihxX8t4tG0NEMYLGNmL97ovuae4U/mq6w+ELhl4DT3CTZgbpPZN/oDuoTXZeUcTr8
Fl8Ikh8CM+yEUATaavPtWvUTcWHeSxbBfdce6IUD06efcC7NrZlRVYKSxtzFuXG0V1SRhd0/5D8a
5lOclTg233Tker0Pd+VbhofLHm9LxW7yIH+MGgSEf7YdTkmFeRthTaAL1bjc8P/hUr8eFNZLZcrO
uR9itXFWEai5EfIw8viRuY9OozWoDqQHv5a0cJsbq8Yn7auWgyCtwICZoeoc38hAJPfzjwOcQZof
FU+sDKP63hEXHXe2YLJGrr0V2sU18td1ntUBZT8pSleUMWuEeB5OdUxUGFHJv5TvnQoN2Sa2JqPv
ST9+vJ0PdwTXlJ07/FQEJ9EjxI9eAjscoPKe0aSd3SpkIqw8eBIoZ192jdpXUz9sPBUlhh60in8q
voH0s52McJ1pEzOpER6iZpM0G9JO/4dzorjWu58LTsPAkUFRLKMpkc9fGmVWlHmuTLx3YgCCpEQ5
L+PvHvd4rARsilVOOe4l40cewfJ4qoR7ne1dcmnY5MtBa7dt7pPOEOl2efKq/iYUPG4Qb1x5chq8
Lg/WMX9ZgmXZUJDk6Ch0O7mnARrX98PvghhMXMh8WTkGANldDgXdDIQrdDVp1ns9VkwkDgw1ez4W
M44uHzR05OH8qK29TA0OVlEkcG7VjLh8HOVHep/8l7DhaKz2AyvPVpNvUYPxotsnwq8pe4hflAeC
EJ18B7/TbIi2qW9i/V4xvLHcnNIDFXYx3ST6Lq1uloTQrF9Lup+IjCk3tEDbq2Or9Ztw/gToxcvr
ZMiUv3wz5jgp6tzSBcZWNNvl3+Z79NHeqCA+vil77r5q4/hMX/70ECqUsjvdh++ihm7HYR4L9rWO
xp852ZcLIlMQgj9kyS+SrGJY2lXEKhwHsK4Id6OgK9yhecrru/DhtLX2I+iMhSahuF15JPf6zaD6
mUbP2p+O+o9VWTRuUOV9b2/nbQT86pCT2n6PIwbHBPCo5yWAsMIwUPHACiy3bZChzSbXnDnl9w1h
lOPdBGt5R6fv/t/f5ws6XMOQ/vtp5297vaT60DT8tG5HzEJA5hGWiWyfzIE6OsphVd5C7zskxH3x
1WvhdlmqDVaB/KTOmSD759dYXBdG4FySxRGe0aAkEyTxufI3Cmo568QlkdOZ+8XMyJROV0Ppyxi1
fiW4z0087E6GkttqBAwiYjskAy83ULA4qeFKrc2iMnBBZTugEiv0j7nG++lW/A57Lyw3ezW7lX5W
35fyqBGDVV5piVy+qX/9grMOaBb3wlhFvMAdImK8vBz1bY2wviZQsY+S2PcLqj0Usfy9288b4Ql3
6PwiCXZorHcVUOfTv58yEUYXlhQSbjB5qy/wyyS466ys6AeRN/gUzClJBd5kBqBjqOQlAxqwZ8CN
7G1NAn7gVDH9YxemgUJuFVvfo/lepVuOBoJlj6QeWFuL3KBl3xGpZfihtCUbaFyCbtoU00ZFdo8Q
Q9mwpyPnWHZCQOpIFR3GZV+AykhEN6ctOdJC8JD14t6I7qo74OUKQn2LOMGbBZti6w8MZDjhMY1w
4830C7HFprlZZq9SnYoyfle1rrVsU/kpR2QMwOKbJO3mV7UlyxB0B+xXp1NdFqqL52T0tfcoduW7
8d6YiNi00dkzL80pJeHLIZaQUNbEHlGQFREXhs25JY02VQ0uyZ4nT6jerzyP9Wt+vqH8/TjOvvaN
SZ8/7haB0zTRVkiku4PCf6a0nxlHrcLT6V3cYLZFgHLlr772Jpx9wE+KETFw5a9G5mIGK8YtT6Dd
eeZN9LRKmvvM6dmSTldaHtpaPJ/9ZEsXATVquLi/gqg0PR4jQ5WX1aki4eXPH2FuFPNzrJ84DWyV
gT49Bmr0GDnSUt1ArEMXO1kDOzJ8i03zzpQjLjfjADDhJiZ2I+L/VBW3uHLtuTUezfTdtK2FHrKC
dJJMx17BenE3l6+S+lgozyp0IbRAm5ac0dNdIW+mBKKKH1WHOb5LxMUxllcqjAqhTS9+P5E+8/3f
t/5CKws0MWQKEYAfbgv1rKUhjeko6YmxHI0VmOePZCbxC0mgc8IsaEmSaiTGxMSY3ojG3rI2NQMo
CL24R5x4vNdOj9jeze45Q74ShptmPvCqTzVNfnY72Q+17WTdiDNmR2BjCQjuI7Gim77fz9ENIEpy
prQgB9J/5cleUMp//llryfhXp7PolWkWOm059rEzRYGqu63AmdYtnwwf34+8kZIXaXxesc8kvwT/
vqkX2pcr73n9KDM345xydsDs83Smz2AtTH0ScavWh5hBGaCgj1WwyvDHzsLdQIgOy7jEiWBjmQNa
TyUqe7Uzhq4AXiYYrjlBLxAUPl/W2VkSOmjR61m4sMKx48bhunHShBpCPxs3FnShyqH70Ehusx0e
hmcaMkrqlmjmwILKXidet/lcWoB/36izI2UqxKe5NrlRK0BKkF0526FH2CZAkNOcGb8/ymiggddH
xCT++yH9aWGdL36Df0mGSWIIhd3nV0Rv5JNWmn/uxoglZL7tDvF9Ld7LptMdliep33P2krq1GOp+
0LKgHBZ4iV+4S6j1ze3AHAutOrIKaKk9rzNFShtcV41d+nKv6HBancYKbDyXlE8JEe/6SVz4cq8K
+22HmI5UaGkf1R+F8FsNf820wgwyS3CUKgmwTV1/F/VdCc37dDdoh8QCgXG0iqOAtebfd/Hyq27R
IIRvA9PvT5n610LL217o4zpaBdkodJHjdO4SI6KwOycHeTu+gXAgNYd8TtPNwUOTOAmFtfJTuXe7
5YbSctLcJfzGUebKA4Zic2F7J64B8jpaUI5NZ8swVUoIzXmMFp+363SfcZBtnok59jqcSCg54AxG
EPF0orUHW0x/9TRSGzBp8nc98/J+381vYk17o3yQwmDYmnIwlkTWe7whIWVKEJeOTNQpmUDGQe5/
kDBmlzLMC6mqnTVZkQY59ivXLCY7krcGPLzom5Qca9AW4kEJd1l/wyzjROXgkoi0znmHykX1hhW6
QVkLMz9QNV+RbYvJuS2kd6GriQ4QFhPz8OSRy6ct7/OIWFchS7R4Gdr7onzP0fMI0G2N5JUD/Ie4
NPYgesra42y2clbb/fyt1B+X5iOpLSjgwq4f71XzYVFeKsjITXGbWQ9zRszy1Sdy+YFo6MgQiayS
6c9LbiqWOI8l3uS8dev1DC50jpgdkmhDYQ/GdxX6IVYKAA4vBJMCHX75/1Fa4O5bj9Gkhuggj87e
CrWbTEHuEbJ1Xof5jE2nx/0lblA1mHi9atKMnHVa7mh37f8B5IRjPt2otJNBmjgAfbqWjueah2sr
Um+TBHi9p4EU8tLLq6wJGrReSNs52xpHFCFCX6KTTEKv94Qf5uJJ9kDeauQT9ktvWnQ4nPuig5b/
TruZ7iZfeK2Qct2SQ6XAKXRz0na7N9MYnI7QYEKAaRpWpez0Cp3f5470xrS9qyKLKOmHeVbp5HFU
R6xcbk1QwsAtgia7acWNzBMKsICukTQVddAJgR1Gi9yf9L2i+hFUiCJ9TzVfpawNeyKfXJBRw3Is
i9sBYU9n7uX4oe2eZvEOYZbVuBAK4fcA/45dNd8qHC3Ji1g9yuQRcPNRFXt15EdPxbMAr491gS5U
epO6gyV66K7rGCajq2bvCHHag1HsxCjIxHsJyMcdKQcgTI7QTUrWUFegULQeOd5mP4nUhZ6lExlq
2T3nioQ4EIVJrbKBF8uwQJ5uyvCY3sbLawJ7wtBvEpOY3upG7u/j/i5SnhXYy0LBbKZ7z8KnE4Ff
/CnGHi6oEOEyvyG6cHII4To1NqG1AgicyOk5/9+vkBPlPrTgcm7Ea3Owix8IyP6ajjUL2/sXj2jb
tUU9c0wAALmiRz9EOZhuYoJBqTm95oiYcAxSH97Q+7AAKPVwXau+le+q/hXnO1adayv9gtlgTa9k
gCQpHO0Q5H9e6bCZc7PUa5Fyz1m6DdDuVd+NYki2tVeymozeKYdAb36F0UOoAZBbDiCqmRetrzpv
tK8gz6+8ufRkwYOtalkAgnC6sg/iofDS3z2WXC/rd5O8K0ea4emzXIqIFkzO1Q96T0ZrQWrWu2lt
11jwKx+9i/uYpmCVkqnxiLj5/OssNZ5iOUQkbNFHtrYjmlFpM1csUB/OpuSYMuItW8Hp3Ste+8CK
dWZHhc+EYocD6B6byp/Uk6tFzQWl+2pd/u/Kzg5xCclt2WBwZZ2nvXLHZoxzi01sbkfcIfKx2NUM
2hf+4Bk0Iciy3nUkUz5cQ3Qqa319Xlz9fR1nxVU8S0Ncc6Y7tuvkMMB/p2a2vDs9kXgfb+Z030Vb
ddym0z2Ps6ZzCRjNrZDdY0onpVjcKags9c2p9etspxG55q6Feoo8lY4l+Kh/P9ALmnhum85QV5JW
EZ559rpmYo95ZOKbMHLgRYoY1JTpDLpFJ4V8pxz5ILqr7bJOvZ6m6VWaw9cXig4IvkGOoiyaLwcG
SZ3azMwnAbs7m3jET3fy1Kf2MAzQoIYz7eY7CvQqtfP9yVuvxXzRfk3PmbBO2/vKXR7TgCNycZVx
9vVBcmUyn2wgfbCaz6vkBE22YTb9Sn3D3Gznmif1TnTQ0XxIv/IHdFt7ZTu84hQcPcnV9sk7SNUq
oxO5EwbQSqGPU520YUO7RUU04myVcQk9qP2doDxr5Wtk3BNoM9cfzFk5Ca2VzdpqIIg5az2S/MbT
U6R+z4vDsOy0eMf4uxw9s3Kj5cgBafweN/bMSh93lXWltL0w7/r00/9o+/4ubeumTJuQn57foDPP
OtuQ7fk2nB4i+Lb6XXxMOdZiKfEIo2l/5bfXFtGF/AMuwDTwbAG4/LqvT2NoplIXhcdGelDa7dAC
uX03S49/z+9AWhi7fFfRt2A9x5V0cvp5pyV+FjnNvMuZxkt7ekp9wmgDuIZ1S/txZ24I+nnVGXqd
3EGzLcNvmNga27hx2g95sDWSLOtgmfDK2SdHtPNgwlN8Qqnka2/IfcppuzAuMfEd0/F/CE3QyEFj
7Hj3qs5RiGSn4Xmt+3pBRfn5Rqz9o7+ehJGdlrBsBOsoDi7yKkZ/xDOi3sxu4+/FLWRPZfrGsUwa
fClEUkMkta3c5t+yp3a2CZq87W4SJ7stejf6pSduJLm401tGlBhaV/FaWgZ/suX93p6JQS8fEL0P
AjfnW0SyRbuPw00tv/x7y7nAJ/v8m87K0CxbF3waWkf6m/XNakaqdigL8Nn+pH9/ozpjMJteVPs0
aVtou4RUnIK1/Kdb29lp68uvcuySibTagt0Y1TARqZTMxowOodhGoHav9ZAvdMG5ZkvBrGCpkkzn
7Ow5zKpotrNpHdvJhw/qFN8mnENM1m4hPdSP4Qmh6mAwjUKi8FREO1J1J9T31jeigQ1maWiDHlEH
LB/IVAkaF19Sh4QcYd/+qneZrwLhIuy42MrKVmSPuwamuTB6/XT5X+YKU5OWy6hbxxGqiPgm3Zu3
zNRd9TnZacfqeWDf/Ql86rE7avvwXn86tTD8XKUA8w89J3KGILlXyNRyOrRObTDiZ7m256x38PN3
8/Mlnn2IpK5qw6HjEpfHNRdL9aKHzIv2ZGhshk1dI2DEvBJATJBf6Hg//fudvLzjrX1A3cLzzMT3
8/OVe62U2yILUbE4CpjA8GYNx0i4JbAdmB1FyAQjD9fn6rbG4u0bV37/HyDD19//3xWc1S9iYqbT
QI+KMZsCaxshleLWijuEQXTU7qRXBm752mDcoDzImeFSWrKtITB9l/gO/uoe1NJrRE/PguohS+h/
UBna9b5CLjO4nbVLw71OXuuwrV/gqnqaE/J3iPW2Sf3yuXmB8nKXfCS/IXogo85JvoIY7mp0opEH
Z/byjST5LYdAKNXHfDO+YhZpXoGKeNGT6k/vEXpnoL2pQ5SdfmJCZhHyvEVK9Ouk2jH0n8qBXpc/
rHEjVx7dugX+68adLc1eELVmnNPwKBpO8oHLwq2eGTbIP9nlsf2sjU6CO7JrvIPLW/N/r4x5prSd
hqKk6E7CI2LHCesMHqSPE5Y0a5ujsx+IM3TGkXRWz5x2LSTymkGIzdGSDYz0p+423JVPtIpcvN+9
YgtcPBwoDQ6EFvD/f4BIp76qPvGx3wFtjdptp2zk2O+Q1XFQz/bFSIKA273gAvr3Db1wqDJl9G84
kxh8UOOf7c+DNsZL3XIiHJ3sQ804t8BjLAMx3aJsR2kCzkasaP5Tn5X7U7IdAQg390tyK2sryFf5
vTqDrrctL2jGP1/XWROX2r9d5L4Ij+Zt3Tsp/ezl+xI6OsHp7uoFmg6a7gjbayXyhYr+8997tjfM
w1gPcsz9aPCaiQHDOPVdP8TPujdSkuHXt627FUjTwdViJ02/DTtpc9rDERCN5xEszk4jAAU9o1P+
omgzruQs/tFeni0AWVRJFRE1+BtfqGNjE2fyhP3oj9MiQpbSud1780yq4j14N2QNQ84QwpUxenur
G4lRIn6//vu1o6/5tXFDdwlfLQUzo2L5vCPaD3qzLBB5jlb+VqF44zvG/HLAHm/etcoPDkRx/aQQ
PZ35p3ATlT8hSIgckW5osTs4ttRb60MkWaf34/gu/S2KIEOQ/9H6e45Ph5QhprJFMNElAZ+lNnz5
f6Sd527jaNatr4gAc/grBiXLsiSnqj+E7SozRzFf/XlYA5ypknwsfN8BGo2e6UbpFcU37b3Ws/of
TCp40brupv5sYjuD1qmPA3NKpj5im92hLqU5QIWsDe4T/Gn6o3IY93W2SCBRLDhDBD/S3IHs7ZfO
lLqytooNG2qUSOE9sSFpcsT2icecFppA1BLC6/e4XlnY3dRd8+P7ifflCw46DgsZVUKu1xcvWj5K
tSGEg3UcD8FbdDzfY3VJHK4QNGJ5v7vIBmJBxS64MeMl+Ys1FLGrAmlLBRpkXZbcWtEcz6BQrGNr
UNh9ns6bc/tmCRAPsk+pfJSmB7Q3SgOdZSn7bqjYQrugW1aSKEqRtmukRTailV9IP/RkIX2gmSoA
EP6gNPcxecTJJ4tsVda76g/9OX8/B6uu2Sa/0/fq4wyaFHi/4JwlDK8rmKXUrLC+4ZhfIwxWqqW+
br3603qr+U2eGpFiypOWunFMJ3JT9SBQzP0fL434mmauINyN8GOs2WGD49PnKD9L02H+mfeoPlHK
I0QV6zUA4J6WerjvpW1tHMp85Xd2uq0zV1bcvN6m0b5X7k3O/4+ITjVOAxWuLsiwbiEtznuUURUj
ha3zMraezplgXGQE9GLhAankg0V/xP3xGhZP378jf+bQ5WRXZErIvCAKN+aLxXk4R4bWZp11DMcH
EgBaw2Pba17LteHJzwjAEDflJ+h1M9frqUCeu5GXHNaA9bYbyoIy5i+INsPqHLsqf3VujMQBAVSJ
KI99DHQDTXZk9qxTbv8hEeKHyh94auTM3EjJDlcpaScQ0qGkvA27qXU00IvVUiyX33/TL0yKqI3+
+qYXy70+ppLeNy3i3j9mAup7/kZbpTWd6bk5BVA89ObAVH1FWCymvGcDGM1ujuujsWLjj+1upVtK
X5QE/hnSxQQ9l2MzNE1vHRvvP0hRLACQNakPh6ty2d+ymP05Qlz92ECneBCYEK9a1JUxzTfhyjqq
4O3M+1Zcor+ZXvPABbKe+A/81iDFgrk4MvdZwdyOMeWAe81YoycIi8XkcX6+01bBig5OtqhfETRP
d8AW3lXVSUlcFxZx5bZYe48llJ59TtkiOKLdmOKNzKteLKynuvai80bkZkPsitchIN+MhKdrW3Pw
Oq4LAdPLMyunQzeR24lyCt8N/yE9xlvuDGD64xfOihSyNgQ3I15XJO/Maegl2AfijXXsi5acOZcl
0e+TA4VU6eL3qQpTHjWVWll8B4seqMZsjsipl66k0sEzDHWBvG2uaa+AdJsNPqTZflROS6l1EghU
nTv9it7l7Ma4vmi4Mi5arTQJZVBil2XqJq8nwZ+iuYb3jLGbq/wqQP79TG/tjiv5pgCG77HWjP2y
NZ4HcskT5aWs0aHjEdjXnzDKiYpdxCn26IAYmmPV/ua4rSEDUx+y/uP7mffngHf52v093Hm3+Kvo
kIlpqcWDYB4LsgXNfRfdKbprtbldZ/sufOiEpVlvK8vhogRYGivI5IluSnIMa2lDtvavavAy5aUt
PAVDfvyQ0nds123l0OJohVUfP7Mr+/0SALSkO1yqqFr7wbIIl2rI6kOI7u8O1Oz/QgXw789wsXZ2
mHllowuto7DFHVps+wPulHXzy3pPNEifd8ETW0IBF5fEP3FhDEurt8kcElfCr++fsDF/0tUTVghE
xFkMzuKy6pq2Pvfd3jCPBqdojXbrKtBetWoVCuuxIIriWRMR13Niw+lv+R7FdrZd5q6fL/XJ7UQv
rWY9iqUtQ9kVH7K76bOU1py/G3GNd37IXNFY1vm9isU0KXcp2kZu0CNx8V4H7Of8EAWkTXcZp6SX
2DpM6qrBnwcaX9h25QYbsxnORp4xxXg29/1ykTDNT/ijCo7V2I0qt0p3oeyN2tIsVhiauZcb3aPR
sEx5EkhgnTbTLXSWfg2MAGFJtZiGu04Y4eU0kjU1OEuDYh71cad1J0Ffk4tSJavwYa4TxI/Jot+W
mzhbpBthbbpzwLbiUSCcje1sZCw/P7VsERdO1i9ySB2YtIzFGaqAtfDNZUrkONkkJcdlUhcMqkja
TijIpqeixv7PfzS+zgt9h0AagPlvjjs1hhCTUDeQn1ApnfyWA/0LMc+/3/hiJvZ65QtyIptH/2nm
rJ2X7MvNVl+LtPJnm6y48gES3bpSa1/scwrUIFYrTQFFdtXDCuS+aUrJPEr7Slq2GZea6QF6wp/M
F8SEBZKurHyb+k89APeykZR1JRwH6OPQA7pF/Mlb05CyMs75mcbGSDdVfCc8JWv/o5OXqWWTb5dF
3BKTHl/4xiKkw3qk1SWs/NYLAOrzLGmKWsjvHLVwz5iG+E1uTMKv7k0K7xH0Mqr8aCguCgfnOBEU
qzPNueLiddbqTPWEruVgC1wqaXdIaKtdKXXkjwZfNJ2uloVJnPj5+8NYLcFdfb8qfHUK/3tAl0CQ
akqnrGsZkCmywi7CV5R2wujgnlPKDeqIkordL+FpmAa7rVdzs8BcsW2Fv+Gt+t1HG2+o2oy3mqzX
/Xj2LqDiANIUnTfisjYWjvGoJm1UH63aLY11kTVOmvMrq59aKlBwWkvnR5QiFmjtEALiVh42WrlU
jaUxIq/dyPS1lRMa8f7DDGApLn/k6WasV2XqDPJK87eDHtm5AP/D9ftuqVIcCUjxKRzzjtr+vTLX
4g8h0lB0UqY79atmwKU92gXhZIjOpWGHaCzID1O7RzI6+Z8SPdeyOCLXLuSnKXtTpNP3P9T1tJRV
eS4Ci7Br2M0vOd8T7qpQ97VqrgiQuiVPK7q4g6Nzc7RhGEgY6l2Z9DTdixoIQbcu2te9zj+fr6Ls
EZFkI4L/d4PGzW+q/djWVGii+xQvmuZZZ3d09WJJ9Su5z2yt/dUBIoOEbFR3WeVAp81p8XnfP4g/
PbB/9rE/A0FKptBExJx0saOKWZdXat/XVChr5ZmUr+nDzLcF8x2b1H+8yxURhEuqkUZ6sEzPN1xc
MnWxOReeUS1jy6utR/oW0lHb5dhon5tNPh79X2fPWop3iKUoFoCBpfaJpp+zT6QvBXkb0osx4Kv9
rnfCgzUgNVpozvdf7fr6MX818m415DJQXS4vWn0hFWaci/Ux8d25Fqw16I/dMLwfFZr0WvKoUQWI
lq1jmutI2AxEVHm+uk58r04f1C3tiOj5+yFdVxwZEp13kt+Yh7hKL0rkfSRGVpfKNRzD0TVQPqXt
i9XdGzposJXRvo71feO/4/9K7lMELf5BV0+asRFFwS2QOHWPKQXaTP0VYFXOOncGv81Xb4QqotOb
9CEwORTtvY88JI/fRR997r5WSWdDFyM/BecTRMmU+jJLu1Y9URiOAjouFQzAG+/VtV5ThqJDFItI
LR4q66XwTywsWfcbJlgWv7TuGBwkdOqeVrqZSaDX9F754UIVebnZBc3ulfpNORHv9AiwSo13k343
DkdQxt8//+te+cWoLm6k8dgX6lCo1TGRllNmt3AhV7myD8bNbBJ3AVcteZrauhZWGQiEyJti98YQ
5g3/YsL982AuZv5gSn4QJAyBIl740C7hIh9luCgLnSoKODvdtpzg/caHXvXoedk4pgKGMzTm+CXg
gSBnRexkZrkg3oWkSozeTPcEf8MjKJaJej82iLLq/ZlDGD1arxnswLPGzv5+HNeFaRkpKEMBBg9r
XdLm+uNf9xJxRCgaJ3V9JJIu0rkHuUGx7GqnTdYIw4hRxk8orcge7ZcfiXb0QVCEPuDk1ehpzxAO
q2UV/AhVBG7fD0yff/iLXwWuCIhclZeWzMCLk4RuNB1Reef6WHxySB+c/k3LCB04sLFJj9BEVlPF
fKWLkuyr9qes3+foseGoH0OikZtFNNAy8MDgBAC5WzcOt8VBepmYwwa9gPF8JyO9yoJTqgLm3MrV
T1ItEkqdAFvyrQ5kKnQq3RWxoRbvqgjFtlyryX4UQeKdX3RQQyNFAs1Y9PG+0neW/iBiGg0nIooo
qmA9i4OXofTYX6Fv3LQ03Xg2xkWbZBIlcTTxe7NXAd6gcwrl6M/+kAo71PEk08ZePB2l8GVO/rP9
RS1i0EJ7LRRvo76UMJFjLFT6m7/adTwQFwZY1dTS/sQ2X1YLZGv0I2yeSLADiuPQBENbogoSsH6y
eHt5s4X4HAAex7JU13cYIOUBTmfp3hJkf7HXMBKZTQZMLRTXyxOWSoqa0qfZLNcl/VSP1hIvxwFF
DoyF8IGWFi4gLlvDhhAG7irsoOTn5ZEdPcpOvMlu59Cb17/aPCIUmDgkvtDxD3oxWtKEgFheGvvi
7BXivgoOoXhfjqfztBeFF7wFCjo04R7bXVH9kpzmlE0wXhacXNlA/E1QLiOXShUHuejB8u2z/lBH
ntit0CjUMAYFWyMGOH0MEljg2CRtDUA+gpYXY8vttilXAQRewXDmdb6PZ1xfS9FZcvxT8KtE2VU/
5HADyRPHvxTMckgmGMalTr+vw9OA2vMMRopkBUEjQeu1JZ+5dCIV0t5ixDs5bmo0/8FdtR+34ROC
RZkbf7+KnFse3S92DR4lhUxau7Rnrgx0TRu0upkkIqgjfwOHN7Hwri8mhCQo7FczGrZ6ILq2xlWD
UvXnzc+/LufoEsZZUM2EEyKqudxMhViJOsOvxkMHVz9bFtImRvmKjCKo6VBhdRi2JrVLVGgpUWYr
2kT5uoxIoT/o3YF8STRpLZCX8ofRP5EEfD5jT5tvxKLiiKhHXDJBqw9Kg7QnEAt1a9joz+Oen6z3
MtotOYQv8E7SgrsLdGu7f4gey0+qi23xFHClrgmYn8PTNCwxaBxDe6TvGLuKYavRfU2vXT5NxUwR
HPtNmO7UPxAFKvvRkrIGAuqGGopCpqcU0gtQ9mmx6cQnbIvUQu+nZFeaHrJwesHqea8rmM3y+xGI
E2lwnGuedEyVhDBAMfF/ZfGyapb5lpw0ZGaIwOkft6cw3aL1UZsHOIL6+D7CNem6lS6x7RCXVhkK
WswQGTDz8iwvVAYTGtGyj22jx/fLIZVadMCurJOxJNf9SqaiRFDxWHhJumvSoxE+9OquVkNPLV8i
4xEYDX8admJyi26caa8bTH/eBHMGAVMcvdpA61GykrBpx8NcGq1Xkr+De+5gUmhWtXlP8R9qKLmr
p3GlRMvv98hrz+PFZ88nm782717PArFFMnwYzL3gb0RAbmslO8ReHXoZoKXwLS7cGLWjDCDrxmdf
rWYXn31xTREiofetis8+u8hpu3oteTLAAbtR17RLQ6Q4G+UtTZF1sM/cKltd7zPzpzP5day9tEcv
tf/oLKqk8+uRauM0p0W3P0FuYLMP0QyVZFaSWOuKXm46UI+59xKKfid43z+B69LCxRgunn6sJ1Y9
Gc38BAr5x3n4GZNKBljvvPG1LdIqNOfTIRt2iu904mxbNxOvaGmLAT0ZDbqgZG8kzSn+fXPvu6o1
MTLU0vPJ0vyTPvTve6Gy+TVqkswjU+lB4T4BZrrEdKSsDWSU6mqwPJN6eYeKbVcRGrgTsk3QbmVc
In7/7EtvSX1LFHtrTPP79Ne7qvWxEao5Y/J/jp/NWloJdr4CeTq5FBtuSpevd4iLR3BxqD8XgmRk
5Z9HEB1JDd8Zvl3Ev1i7iLUpnERbYzygVV4t4cLcXBTmw+k/h9f50+kuach/AR9dlsFSPW8aqef1
7DwVmIHphNYaGlCtuC3SnRn+U5P2sDx3y6x1qSdTBtNpqk//i7LGvyO5rH8p0VnNcoWNikYlwgH8
zRJwKES0E8f6civuUSzmn/E7TuCF6In+UqsWQN9/fT9Xvlyp/nogl0kbGTHaQ9nwQBonexPpTBCf
bpcvH40rhi4up4Lq4P/3z2DN7+Rf71ykZWZYpnwqNzvzEGoU2e3ovMgfohV375/Gvb/ST4CdLbQ1
lE4RbK5uHRWuWZEXP8DlBauN+jEU+AHK8V60jVeCQAc05/aoezMMaJ8cQJX+oP2Eu4IzMa5fwtRo
DbRYtrOHwuvfE2nhEzw63NC4XOvzLkZ2sX4pRSU2ZszICCfvuGE1vwz0n79w8Sx1h3ZHihEet4ml
c/MsVvrxxitxY45YFxvIULZ61s8fj4MGLTibiP7Z8vXdYLTHt2QTPBFeT5NEPK+g8GVe4InLm/2r
r9eJ/85U62JZKtpRF4yGUajLPt0MZAmoCxV0qNO8t8MCdSzIXnARZFO6WAt943AzTmCuMF2vFZBw
RY1D7ZWvsEjFOsnMcjzIpHojsDivK0BnaCzKO87zlhtIn3GyIsXHTkRsTh5gAVLac2A+3P4I5a5v
3Lz/H+/Ffwd08Uhy5WwqncGAaOjla0jBDbdoLKrB70zwKIpAiEYreY8vEDeIQwzHjRdj/vOvHggk
Bx0fLdqry709KAixC3Q+P0YgOiLvg9Ww6PbV4T8USScmqqdbokH0IATeXLrn1+67T7+YFaHetv15
nGcFqtWzO2nMA8AFemFPK4Bp4NEoThO5VN2Z+Rpd9/df/pp6PU9KdU704u86ZtN/l6y8aqsuC7AF
4DKVlmm3rLGx2DDrijXce5Gibf98zt8G3wnAZQp3Yv/YN/sUl7f1GDp4NtAFjC6GNXi4uN0OcCt1
y0vRieq2EX7UyinqnvV4Dmn9OG+F2CVC7fuv8PVa/9+vcFmdkIxcysRAGA54X9RPyRF/K8VqWNCr
ni9m9REtq65v1BtQ5mtkKk+OlCLiHUUdburllYyjEF0FwRwOZgodWbbLykGHcab1QZxIxFGH224k
rM/GKhB2bbEjLAkAluNTH3I0L6cRhboPLXzrkEBbUhfXABCX0bZRbxBpvjy86hpqPgxtc6z9Rc1Z
sviRrU4fDiUgBrityaoGjkmWqrpDewVfh6Kf9vP/xpn/mEickb38ptt6fpUvX/X5AI0bhBoJ+a//
vmvjaOaZ2krDISruEdsPW/mTakR6Psj1wiTKRHnvcQ3nR6H7LKePZAlQUjm/SyUPqb+T+p0IVGS8
O3NVu/EGXRVHda721KlZlw1Dwi3078BEI1ORrrNvo0ntXaPcq0+pU7+zHAo26jNpGYQubs1kXS8j
3CKo1l5ujOD60czFBQxKGLhw9P+5//91chCzSlJk/8/xEYeSIlFsWchgKdbS7Dzwp9NZwUNGNfrm
6ne9/vz7yRerr5Tqca6IfLJ00lGubDkqBLpz/l2+4Lxt7ah9lRclzsftLR/iF1uhTEbqfHGgQ82l
6uLI7AcW6YZNOJ8H0m6RSURDTM64a1G9yuu5jJC7bWZjEKG8c+vKcr1oAJ6iMcQcVjHOXeXIlK3a
9I0kpyd5ySKnJU+aDFIdRJjTIZmaJefzfnPrHnmdF3HxsRdP2wyCXC8KJT3pB/Vn8AxWk+2GqpyU
eqA+u18k2gAaR3W860515Oa4h3UHFp14n8PPxxVqQOEMtskPdXXTsHW1D/4ZG12yGS45Vxf+nQVq
JllCcwbGBjVVA/bbUgcvNB6ExSZgF+1TKiyV6OncHIlNVLlN0CdINjQT6sAdp1XaLvviXqJxOpwq
cRcqd50GSZuQnm2rLwYKTc/Cxxxi/2nUzsw1TVC8LcwH3xNfNWk5Nq9S/9RXuzAH3Wy860hke88M
YeLyT5XyC8nkIpgeaooxJXCPaHghXmIcXkJIqO3jeY9neXwv3pUSP92twsfV2ZFHwwI6W++BzVyt
9eMwqWE1QNgRN1AiSOVGldk/j6PLwv8cvo6/A1dz87ds8nLhFMKXvklevJ4tf4agyyRTqFC8Lhsn
flFJY68k2am3tXoVmXYBXIEH6bbkgRu2iPDPcMgVyuzmEN3Og/76Cfz34y+OKV2h+Z0gCunpvPkj
ls/uJWKWfk4vwRM1wztmDAr16VnaFSfxxb+/1Z4xbn3+xem9rdrOqlRC8aDk+hsTA3gFMwudgtuZ
yxajHAq0bCWFT2RjkVCgNJxaxd1ZPkye0mxKGvkdIht74srzgN9dL73+WJ+iWUyUPSniokRZCLBV
nQnnbW+bomekrgqY13ojEwxPmDUsjGOkkwOHE4ayInXQbjuRcxAsxgfqj9pwd+4PVutNRxqb/j49
Tm8hqo/qLs7uTWLR0vRZgMU4PEh4sWiI70v8ueU7nE79vFOqRU5Azfe7yrVL7+KduVhtxrTSu/Gc
Zqfss8/ccZMkG8Khs4XePKWGO9Gb4kDwPDyWe+lloD4r0GvjwrohwvWMmxURXz0Df0tiNR+pEBv5
1lrC+7FDF1HZ2rTcWz6Nr99yGZWlDKeamK+LnbgI+nNUSLzl5au6FG3RNVXgtqRrsSVoB5BMgPx/
8KsctbV460B3tRPOT+uvz764vU8Wu+CY8rQaroZPyYu8a13x04rgm+L6LuiuyU8SpguECmBLezAS
i+IO0vFM+JHMO5UFLREXt44G6rzs/nNquhjWxbLclmchq0QeibqEoJbhoVgA+iUR3fwks3P27au2
LpzET7GG7Oh/VsYMv6oYrro31YcG72tpC9JGhG4FUNNyuu5XByxP9TKP+1R0hvO119LCRfWek+mR
FOveOgy/b7t/rsUP81chO00j08CiCXwxiemGnmO5D1nDcBPE0ZN6Po7jPqg9TLc10iEKyvgPPgan
Alltx/GCR9r+hCvrK8Dk+cLxj+pnRSZDALJoJWD/9VeGuhFmbZknhHa5MMmuhGkN4wMdZbmVcmwf
98GDROg58vIecPWixCiJlEV1wt/S+vsJ9+X2DtOSb8b1mtPFvIr9dYwbtbgcksRPT622kGmt00i+
y3/IgS0UK6OBZLNI6IIxtQROckhmFwFGFMOe7PYuxRkZVG7BDTigKpQbbms5/tv3A7xWBdL+J+DB
ov9OYC7WsH8H2CtK3w1SnJ7yu/5ZQA4T/w4Hb2geK6TVpYGnONiPxfJsgSx8bUHLJOApxvJeCt/0
huY3yNP3c/3gF6cm/dH6r+yGidutWuyvdmuudMTmurhO6sdKvIcil4/ryPhMhAPvhauTW3nmJxKd
tqZzp/AzvNT5ppJeJOQ42bNaOuHPcPf9N76umhsGl41ZAWRwIyPd/d9vHBeJPI11GJ9yzvYaJOK5
uZmEr1Zi68/Tq74pNgk10skRRFf6SR4RACrKUvVv2DraU3Y6v5OIcGNM80ry75Sex2TS0YPPp5E2
/++YptAwR7/MYzaz2cKbO9I2POUm5Z9gSV0O6Gx2197NAMX2RVmPB+3R+EUiwY1RXJ/3/h3FxXqX
nafUsmqg7fihIe8SKdOjPXvkCVXPXEfV3zQOoAUa7ujFq+KR2WOFO7oI5qv4mnHMeIMCsrx1K1Dm
7/7ds7n4vQKR2/bUl/GpYoNySD5/M04cRCUvWnWn3PPXIukMwPbvQ4xFh95coj1Pi+20sZ4malax
uwl3euVh5MEuivPrxkO7PocYusSPJumsYYi/LyaQmGa5DqslPokwk+3sM1KXQkTuqhskqwmjxuih
ZKHQSvgWHUP6mDgcUYLKn02yUUlIqReLGragate6I79bP6ob1RB1vjVdPj8KVlDDdB3d76VN3Ipa
1dByiKQmJjhj5Qc7H1tx4wjD1hhP0GldlerOdCJTgC42VXEyZenNDBxVEG2M69BE1Lfl8CNj+5vW
HVDls1dmG2FA13KnlXNUrFzt22o/BYc6Oxng/ptj8hDYMEedTvgV5WthYP9xeTRoqr9//n9ky999
vYupE2aZFVV+z/OP1lXvZJgjEcuYtpqseIH1N2D4beKK0JTVdY1n0y3eoq3xAjnNKd1x9MYPvCPj
4JnGk3pSoLC63aYtFvor3CXWt8IWBdgJJFL5M0QhxLd3SwKlXEngWZEgZnGh17lpYXP5d/bXsV9a
xijBjD01xjrTPKoO1JCGV2ZeTrrPpxE41p6TKlIDAKYUIZ5B8KLCbciTrxHj/uo2k21thnt0P+a9
7n7/iK+VqRfjm6slf21iWtxrYzXI8Wk+5LpF74jQFOO18Nrv/Af54eGBTJ0WrqGFWAzyrEPm2W0v
vXJVk7kYxeVEs4RAiU2eUroOHxSiufbwoLThxJF1+pAPFnXHReDhJMUEAE6Lg+q+utdWyRMIzyp8
6gOXxEFDpGCz0uCx4WiydhOEuGCmXpcucV0mDPEbXccvd5u/fttLQ3kqtEGtZzy7RnIGgDN4nKtd
/xkomwBhjcNeuZXXsrFusmXHq8vGqjuk+K77u3JTL9Md5Igbv+ZX6+nfI7qYMHE7zokwjCheV8/+
Dk+HVB0kc83BxMt2wTKDUs5NkupL5jTP0jOizD+RYf+fw7jYbAy9twxAyvHJ38GCeSQ5OLLVz/HZ
IhEwgkgMmS1oN2DZHcxcO/0orG/1z78o+TDvDEVV0d7CArqU3uqUovRc40nQetG8ZHLBFJHvpi5K
Egt5werF+VFdGevvvzkWv+sVmaIn+z19WZIlL1XISi3EwJGk6DTU7iDdyfWxNN8w4kaFI80qVxe4
qz8tfMRDFFyO+nMHiO453TdbXNDoXkrfDquXqDuwQOe8NOhfyOIpl7zoKMl0krBQEv8cJfqqVuMh
xBkyctCXCGSIRE6RJt7hz+W4yf+hHCthAfMBRMEv/sMzou2fLIaRtaghzzf3pkkAC2yjdTAsu2Kj
Gyh2rOeYu/F74W/QbmV38ZtE6CX8lKUqOkrioMgKE0cgkbNfkstZDpvScDPx0Wjds7Vt8rtW27Tl
i2mwYTu4ioh+9bkQ98AzHY79Vr3Xc2cQlhYjFpaTcmM1++o88c/Tv7gDK3LXJOezFp0ajwUE1W+t
keQw3Z+VDReMUCLBiFwXY+M/czmWbLIfkS8BoESdp2VOTGgcMD1EucTC1aIbVh43em6hPozlh1tV
jmt17Ex0/etVudgaRlNsirg1otPZJJzdHsjweW7Ic42OVEbbuyFcgkX0ydjJUZEuhJ+wvc/Vj3by
ZPHeH73JcIQlp56V6N9Y2LQvDov/jOxiU/DzYTQiWYlOfclLCPACTuhCFVw01AHunuYjE+0AgRYc
rRdKItL51BbHsFhbEo4QO/gtP/Q/kl2xIy+++q0Smvwkr/NPEOLdJxijOgI3Duco98TJ07vlGG5D
8nFLO9uXNE24qyWLBg5p4CQwEhciMI3+WSyxUq4stA3/867Y/DtgmgKeMdOCLlFBVpdIU3Y2oxOx
vK0+w3xqkq0csr0t68kS73vhvjO5ZNKxRvtKv7xfJTSbCLh6Sx0cfy3RzDj+VSQOMAsV8xUbPoLY
n/FoJ+ddkMwb1mNs2fEWmeqPW3WfL+7ZhiGLRICbOifAK+yZOaqdGJ/r6NSh2NPB13rmuEpTL1bu
ytSrmw2ptqbuWNbO5+psOBW8ZmL8OnybjvQI1qRzSUyMfqtsr5QX83vSbaUaMdGSwD+5XqeEcTxK
ACqVuUUQw7DBc8zrqnkTZabgaPzplsY7SzkJv8Jhg235+0X12rTCD/TXN/zzBP46o+Rl3FSx0EYn
VHClgiP1zle3Koo/fcV3K1Sv115HOm3dloLXICGJsUlODXInYW0s5jpfE9udRX6jq9+VvtuXuzJe
aelyDD60fCPIPyNzH+T7ofU0dxYT4nPDLa8u/BeyQGrEf8KK/zUWa0NYzMLLW7Sqr05hqJrpSCHb
V4htu1gKJl9L1LrPIyK1EDY+QA2jKGcPK5Nte1iexS2VhI/WmdzM6xI3Lj0BzaG4MKcbj1q6rj/x
qP8ayOXMPxt6keYlaxLuJNXmsgNu2z47s+0EVCjz75ZE4eZHXpz9SkUPJHP+SMIFodR5xRIewCZ6
nCnjxN3erC5fm87n1+m/3/HPj/HX69QQ4x2WWhGd+FXptmx6gJMvwU/TEd6m1eTACKMTmH/6ihvP
0XiKTcQlxxSSXIwYJ5St36hFKjce+mWFQJ18cSriLDrF1CLoDbFuqCBzW3s+/taoXl00Vda7RnYV
7GFCOZv7rNkroGCHI2x2Im7AZFKgrD5EiMS8qcqTJXsywEx9GcQIwm7nEVwrUy8e4sURT7RynE8R
v1pv5+v6IfwAcWd39vCpeqx9S3xeN+VmX78p1HZAmSLOvLK1pM0UmolZIBb3FE+JnPFpWs0uHhyX
v425YXpLr3Gtr5q/5V+fePEt60wTlTAuQ2o3/lK1UcwHXtrZzS9g3DU7gbindWuZC/153EkvUF0x
blAe87odAdGJVmOaRWu9D272FlH7fXHQxF4mYnmbXW+X/fVIEHJo5u0czpXoXti4eGxInUFZEHJY
qVbaHlQfpV8pIvMjJ6ibuuqhjFxNfBngcuKP41xHk8OyK46dFTBFuGkyATxuBOg/c/qQBKlFQpt0
eiqtVaEsjczrEXG1OsL8bTD/O5e0v0m9S/336mj+psOSQA/fTuh21JU/bvwf6jpYU+MSuUNqbi3+
1CCRNY9TZKeiOxrHIdvUusd+MqSbKVnlSOo55KIyadonhQRG9Dmv1Xp6HnZVsjdIoYnRdmtQECtv
lD5UQh2MB/KuMmNZ5V47bevxrWeQwUPaPDfmtqj2urkyzyszJBF2eZuue02amt8PmJc4bedr/mWN
W2z8vClzIzyl5lJhV+Ee+hnLPDK7Qqpf2/GduMkhvWjItfleLjqM6QXqbiMu1Mfzq3DoZwWQa00t
t+8dSYlz1hHAavv7HfQPKPyikIIRWIZ8T3AGg72os5VjC2tkEnmPX4fAbdAibqZX3D3leRWrz/za
VujmwlO0rffTeyG+gjiTH5SfxkEjkpjAyOQO82JIVNmPiSV6mulUZYksnuqh16+Eu6T1vh/xl4dj
meo6048JqIoXM0/P6lGQyQs76TtO8gYAI6IxJrfapHv6QxzcIWvLH/FRlhf1s7nXaW8dtE3hsPrF
g51haeAg+v79oL5osTEek1Ib3F0TPf7FY7RGWaoSPYpOyolKiU6RhmKStMzkw/gZPUPH5zJXNMDG
XU6HYE07ECB7437cc3CCVoChQEs3gPbIwIs6u7DW3Xlx5iAWLEPTKd/+E/HxPzfG8pLyeooKKYTQ
xi6vwmannWXfUiM4+hAnFsqH9VHhDFxkiVMTAwsvaxW+KZ9V405vxTpjukK/LG1xFZwi6cYN7ZrL
yWBUCqpYdRVgBZdBfWIWDUZoiNFp3Jib+keOJhyRNsU8yx4xeLTvrbgSsQc+q0/tLnuq6TaU2Izx
nb3l90poT9KmpjD9Oo73MeKVX82nDNhwjaV4WNfY7M8kUrsmUvQHCcPsbEy5NZe+qLmSMyjjHdTw
uaJk/LdiZmqDfm6SMTrpP4vn7L4iVOY362oeLUdkz/i7gi2zSXwKDs1WfsxJoLQWYbzmWu7TAkJv
SiQU7aDUVl+tjenpL3myJAR1wIOavaa/K/w9uT3ckIVdS//m525RdtFnZyhxov+OWuq6TFfjnkPP
QABD4MQElqHJII4Yga61iOiOGK/Fsduff6Z7DMq55fUJ5+ltRLZOuVFML2zvm3ivP5iP4q+Y8JO3
1ovqHTHWIwkJ+kKVWI1fhjRZdOpLFh9uTL0vKoQG2QKEi8yeavPykibIUiaoqhCegOpaJ5noqnZW
AiiEk8P72Of/h70zWW5cu9b0qzjOHC70TcX1HaBhT4oi1U8QSqWEvu9IzOvJ6sXqQ55jO5NSJe+N
mpYjHI50pkQQ2Nh7rX/9TYiX5jLfUxIQddDaIcJownvyGbbCVbSXNUc67Mc5TwDvqSR7EXtb0O2A
+uo+KV0MY3DBlBdpgTWA/fsr/3FnL/dew9Ig5DHmZgh0Udv3qLO7tm6jI6ONhivj2KXG0+nJ7PMu
WSX35z1aK/yYpk2CRN90Zhhuh1b5ydxMHqokFElrargfzCivvrLRfjVCgIOGC5MosqRh6l0sjFI7
lYJkhccfSTuCsYyxXJeIAndDFkfs9vkmW8vzfJPswE5GF4J5Xi4hMo8Y4Z5Y2bNo8PzYs0LIEPlH
6HsiyBGN4qt1pjRyatPtvndH+ZGwIO3dqJzCt0dgPxKVAEGHxbWa7bN1LivdIjQDCg+w36f3c6iK
QfSlKjyK88RwSdnUjpjfAUDhtdGsoodt95G9dsV8aGeCftMNnqLeCNqqXYUPBOSkyaJqllG7rCJP
xpeR6RyW2XC2vanx2l6b4HxZ+/98tRdUG/8kJoZWcbUBi7mb5sjnwc2xKSNK7KVE40/OAFSDl7Ny
rEFXiPO1bEGdQdpm+2OhEI1gRnSk0xZ5eo3X4loPGGseNHEmE0pAYtQ1Zqf+FTpEvcktxmWELLKL
rQRFd1OKBhmmxH1kmVeToJMkiwFfnjTeDM3hBCnnRYU+4q8K0yFBQfQwBmZMYxfbGj0u2T/KLKud
iSjWbMWT25guvriagBWzG6qLUJsPuLDzfW6LJ8ajJa8DQU+Umvp6JJcHcwfMgRgIyO4AXEYCPBho
AI+aEpeGkTQbCNzVDj4O6tJAWyjQ2slWPVjsurPYE5bFlbrgs73IjyX3rzvyYwj0U0fZjOPZLLts
Sp/153WwNhZTC5murW2xSfbag/FO+ORcuwY2TyfNrzsL9lhwxCBykxH9yaUsOddR0GsCru9LnZCs
78aCcsk1b4wMZVo9t64Tw8RPH2lORGhOEBNBAY6GFwOGLCmFUzXW+iGbSB3KhwwTCwpfKBO91cxi
aZ92q0I4SvpB9o+oLlQdkM8TmxnpQDKGmK5eHoR6SvW2YEcsA8xq66VFMVQmqjfmPGzheUTNJqE0
H7C4KvivCBMoWIbCs1C6lUn6HK8ksYTb6J5TqbcN3hBaQBkyiwunIsJnDVFL0sz9x0Tc4GjjYjqO
Uzei4qWhHUOWgRI9nU7LJJrHw02LNaAJJr1TtU0NOK3AM5nmJNacOl4EEybhMH2cmsyh2Kb4xFpP
YbQdh3tFnsOmteUI/ekJjKx/CqR9ba6NaCUO+8pfpnjOZvs4+p5fI3l/pglNj8FgOk5hbJqfiPzB
qap6Uxz1A57kXXoM52zeJIs40jrxaEejNYbT5112Kw/4FVfOaWNK896ap89AyLeBMote2m+SvDBu
SdYJeF1xTh3sMFucj9Ws8edV7/S3/rchnKMdu84v/IwvT5cPHRjYlQb608LNorA0Bp9FMjgiRB+m
0xjhkMUV9o6/TVXPijYj8gwi33DHF91TT4Qr2TWV/ihl2xFM+DRu/HCpVSvkj0n8gHl7iiryKd9h
/7WmPL9vt+rIPjA7JXMMXvpyFuXbxlz1w0083tXyE+E3eBNp/Y0xznV/nqorX59n5TLk2MNr9mrw
s/qpXf/xlSlcOJvwqbl06DIyIzAkX+crrwy4KbwQlQOSUC71WzlamqGT0ZGzCeZ2mdtq4WSpCzWn
JMYIr0wwhMCm38LChBHxSB7QjB2y9oS5uha7R7knpQ9fCPxfnPLlfOwPZ9enwpzVBxGTxPnV0MBP
Q66LL3PRnEVplA2IQ/VD4zHdwSWMBGGdWswdixumt3k+M3R0ZkgBFx1xPjvro2hvzwjI69UQz0ID
roGNQmL++0oLEc/lhmjSVyDRAN3Dh+YTFH42ITGlRaH9eC28RsBcdiYJM43aCh7YrnvEAjbeBqLd
GjgXzgKOkcBt+tdYO5j4SagzhcDocgfZNvW3cd47XQRSjmMnSPN4oy2NZ+vOv4f/Ifr7mKMow17d
32bnFxXkQtTXeYj9hWt2bi97RjLlXIz4Jhyxbu1V2hg7fH0uk4VYL2j2Q+GxxZ5270NiQ8GPo9bZ
LjXbvMGoCKl+x4APqkL1hn/nuKuWotveEiB19qx6tmHzxKqLCR3RGCP+4rNkqb4JAyJ1jyGLGKD6
JBiRigCvkfgBm3LTnAjDJ4ksEPGYFHaeLHBuJmaShJ0nU/fGW41xzlu31E42ilHQfs5XHHdD8whv
7TzJV2wJgwgbs5J+zj1byOsicSyYsM/yFThU+1Tq//oUL+H+Oo/ifhRS7QD3+BwtT09M0zkOMB5p
Igdsv+wINncqrINDW7nD8HeuuOOmeJ3iHWCnPYvyo5i9npUdpBZQAuyET0z48PBs3bcynJX4sq0x
yXPLnbrGvmEieXqa4kL/yNXJjPaMbfFb9z2BvbaAJ9e5RThZ6yeSU16jZRlfnKcYk5m6An1H+Rws
LJ19o8GqTTtgwzzRQnikr2RMCQyFWWX9PaxzxbhnKnVGwQqVEM9LVkIxwwEFfNiPVxyipFv4Mf7M
85PBBHjeyt87xnY8KKBj0xHbmZof0QANL/GRgK+B5+qOsH8+RkhKaLgDV6lmpBcp/uYkEvO6EB7C
j05zzjes8JA7DkslmEcEHE/5QscixJsGLTqGzSbaycdRuyvNNeFVGJghe/IP11pX6bOkaVoQsPkY
qeNy+kmzZzWjaNSCrh6CD2CXQIKyXBE8/NLEj72KSYP0bLFofehMIW4EK+wCimRVYZt5rKutin9N
yRS4kZ+V8LVXnbF1tG8c5WsLfKtY4hVTbAAbsYuUj90zNSfRsjCe2XTp3aVs3hEVILlEAyXY6EHz
5JbBTbkVpgIFkwj8d3GqdUyN7CM4uDak03x0xtFpmkUEDhDtA3JElNMb1TReU/1sXJvqTjY2bTc7
02HVx0B3ZIVYMSZs5CtGj1j5SjAlrZWPJxVr4WyzXZLOVeicBw9GvG9DNpCVoT2WLShUTQIOXt6a
3T7Lhm00N2G4QO8tqDbURrrJ7il9AIcCvHOk+/y9JWmhnCffiCSi9Re6a436J3iEh8VTgl9h6iYw
yUWFmJt9kXRMWw/IbvGbTR6CQ7CO71iPWr3SbweiQmQP2Y/uaNqWO9Ek+yQ41ucN9o1YWeuKF2BS
hYw8WfTarCf5LZyzK41wmM2ZhXueukskRO36qrzmN/uZMHtx7Rfnmm7lSVGTDn7gxOA0A9AL2JfH
WaaujIYAG0K217CU8cfL2yPBHdUJH8EYUtqsIXLxNXxoP9IDT9v6kEx3/DgNbrPUH0m+KiqPJ6Zi
ZHpECD7gzW2sExI3H8bKlu4TGGqy3SzLFZibK2wakrQ4N6plc22U+tm4aPqGMggmjbFIzzCVKT91
KpZfn3QdgQvGRaE1T6RFjPYBC6CH8TFzYBlEqnuONj3OsbUzmWs4UT0v8K19yPnzjXplq5d+jLZ+
aWGm6wFInSz0ASgvGZZVrusoXSz9QH4YBrQp3UCWr4kstaqtMe7OZAWdqfifKOayVY/1CT4HORak
c61ZKPJGKG4MYnAdKzlQg9Cra65M3ugCp7wVEpW8wV7SbbRjLW56keF9+RTKbLVuKsU2gDjU7NpW
8eoamdWLdODqKZtlleGRuqKVU/4dqgicj8VZOC5bEtdPyVMweNwpdS9Jr4GVLbJog5q9qpSFkkOu
P0qOgucdcjbBLimrpyEtpt9z0zH2w/rMlIa45NgB79cY6vbhFNpYVY9avBPPGyE/VNDHxDPmX5nd
lvd4x9mZTE5fda+hl45Nr489bOpaAcu67w2dlarACBKIzkIESxlxIlrKPD0UfcqKhPSW3qn+nUZx
G6wHXfWkB7bL6zTez4O56SkSTayDM2OZ8uOU+3lVmW1pjYI51YP+HBrjTFZhWMOIgDjisdn0M+Wa
5a08vYufVs5Pn3kBnAiBHihyxco5zyfXYMRzuArly7M0EHRgEwKkeeKbdUgok08eWbhegnu6cSdR
VMBculJ5frXpMayQST6Dbc9h/utrlU1neyVyAwZHmklujKUyTKep5DtNBmmEh6fbE5ekuO1plV2h
61y+1BKuplOUiGVZgAGQgS8gPPppJaqSMT1AkNXKu/h0jMXaZg4VRQ5OdW58xA2mttsP4/zS5u9D
fgNzQyei2dEXOcZFxB87v78hl9qIT5d0ySOwBtMcGjE9RJk7KhsKbPX8krQUV50B4r+c0sUnRTnA
DpH1vv9WoYe2ctdi7sDaxdBE98J0jlbAbz2MYzUsxR6Fu99f5Q9s86c19OkqLx5brQaKrytyiqFw
sEh6Vx7vR4F4VNvHZqjDHTKLvJI89nElnFfXbWHJIftiETM8pFViP7Y+bX+pUrWVlog6CA4wGL2u
bWourZ8ivYknW/oBhHzXIirY5ijFN3G3S5Hv5PBCCFgkH9OhxB2lV/IWY9/twu9m8N0s7jProdD2
IsZe/UczLAFnE9VNDC+N7/DUCsT1AA2UdNUe0T4W8XOzeR5xycroN8jUkO/qeMnElmzQWXtfhN5Z
+X4u7tT+GOY7Ud6p5YsOd6+cm+ZcAnkrkd0lRyI0bQmJp1rHXgaCggapIk7qh3jMTgHEFG1mis8j
CXgV5JwzGUx5eStX36o4cVs6JL95jfiL3MJMeEZ2i46rfxzR/FZP/ngbk4hheOIA3TciNG9QHeH8
ZBC8LimPAmPL00rXRzsdS9siHuS8Qh/a7Bvoaood9m4xQiaxZrrk5Z3bGCvVd43hecT+N1gMlZcP
C+3KvOWzzwVbItUP3p+WIerS5ahQipsu1o0MoCyjJ9wYd3/mTxDhAA+TfQETKyZC5pNPFMrUUV0T
H3+5J/98ARf7oyEVemJKXIB827vRopoT2IfBm8mIOSbZ6BoN7QfG+dO7JOInLCNDkKAvYZpFmf7r
Fhiexl4sBJDBNnUSYT9qb6mQbSO9dEKU3o0DpOHU9VqgQU1U0zHvAizYZ9He1AI7ABo2bqyH8RVn
zDIgNlVYVXuyQWbSlefyOaGDXguyHC61popL8KWHpNAkaXRKdO2g6EyINjEO8q0wA5rwRiznpYUc
z4XRrQaPUoCintjyTSsSqwam7hj1Ir3rkkUU1xO7LK/cqtp05ezcb3PfxSURgs5RN+c+pOdX0u1V
2eaLhPL8rNLFOby0tPW0o4WxqLBmh/h/b92WO/B72urAR8rsNrRVwpz8JH+m3J4gr0dU9DMD41So
qpT4B3mdoEQMbQNn7e0JaJXZu41xabM7yUe/+24YbPSEVf/3dsrp6U5eCQzjJx9XbuCvT7fj/M/H
7qyS+oq21qIf8sRX6J1E4uJt+RDAXZ06H/LfyY17v6rrmhbPxeKiSJysA8hvY0Z1ccJZQ6Upgn9S
D6dqEYFi6GtT2FGVNzgdOR22FsxYIfb1TqV6hIScXsfcjUQX6ihR2a7VXUHeP09tptuhGCq9Kmev
dfl2w7FQcmnkesT5eRW8nkB/D/W+BS1tpCVQBYE3ixLrL6/1YLsimyByTUUsD1/iuT859XvzPblD
5K9gcishKu32MMwqu7iWiftV6/zLhV7sAv1ZGKpU5kLlFwxTmIN1D6FDlMk5WEbaI03r5I6o0ZrN
JC5FRq9Hwemp7c5qbn6/hD7P5bhnBmAvnmUIfj85DsjGudFUpdNoPcjUezonntGtMvPJFJe+qtqd
sJdCeChuyfo6dk7/Y2xUvfePPF8QsCcD81Bsu4EzeeVw1CoiTxq9ovY0eW2SJnZlyV+qO6bigM4E
MaFCnLDxaeLMcvdHo5TSgzKJUSjK27dyGftLIFpD9oq5ele8QQp1w3VsupqDtVmWbuQNJPm1tiyu
8CYut/O/rmaq7ujaqBYu3gC51evWigVSepbZATSY8UtwsvVnwzHmWGeMDDquben/l8+EfINj0ES5
u2gWa73VikD3U176MJt1O7Gye9+FJyzcF8vcq7Vjvr1maSZdMn/+/Kb4RmPBOlFWLlWrtdrkZAaW
2UG8lVfAXxsNd0FS+9BGYGTzPSLfARMC4i+tWVyhLnXydgEmBTc78rJ74FC29AnMudPCmwAQEGN1
DqTtCL+qvg1f1TvBX5PvXMoe7RfThRJKPYQiejgn9+1ktMVgFireGGzM9+C00DX3XM2C3sVfLx5s
9QGQhlcdET0pdS2inxnwaCZTe+B3C6AibJTMA84FmgngKhONK8xDf93QGZDrW9yHRPkxMQ8pR6Aj
76ve458FZLJ50R35IOuMo5LJurqow0WuEpgLk4koBacUFlK/bOpjnh/w8iOSqVa4nG5PYRPfYq7f
APU7KJ3LyaxAeJeg4TfrgFGYUL9YymMHT4bU7gFYZhxu235ZXAvY1C+A2z+fHOg7I2FVguNzUU7r
QVu1Y56muGojdDOaRQ4XUZa2Y7sa8cFLNmn1HCmrkQlLq72bzVupv8sQAbrmQRorN2FZCzo5SXsh
AvTubdxpEvqWHrFsVTtNtpMbW0Yqe3I5mI3RFeO3qLvRCcbKFwoqF3goCjkFNlkTKSofsJfOOaF+
hqUJkueoUEdk8h7kN60/GO1sfDHCpxHyo0FgXMc7nmfVSuXEzfTQ7rOBwyRBMPmOW9oiupYdon51
syYqK2MwSkT9kpKnoMgNxkxLD5VnzlEZ6GQBQMY315UxQ5orZysFLlE/gXTQgAVlg31dhtejiEEQ
5lIuYpZM35O7DiE4yFl0S/zBsxNuXto3PEFZ9DJk4PMxMVeydhNh25p8T9RvidXYCWd2ZnxI8su5
/y+wIi/H4T/WAdUggll2eTIBLmA0kMG8bGM9PUjMDuIFrP3mY5yVe+vb6dvUjyvZh3XLTHZ2VX51
AQr8+clUCNNYfApgu9ixorQrLTUzaDs/gtdyyYt4kz6G+Jrt9EUyu2aic3m6fvq4i6rIkISwMSoz
BfcI95Okerq3UDe8Sl5Loi049LszxZN0xyQ3o5ol2uI6SVmbzvCfiqO/rgJeFycWCPkl+tL5QS82
JyslZUJ6SvAjHRfigKAjuG3uixfrW2d5GEczUoi/E3Q7cbzSyh3xKCGOFS6quZefMSZ4JYITfx74
eKS4kIswBxloHgOWjU2LxOYiPEehPZhYm+x6LNdLt7NIZLeTG3apVneu+71fQjx/fjFTURT5z9St
i/2kb8W4k1vOH3VurjKSGyaiIEwDqSI4xcGGPMOgxUk2PZ4KigPl4USJzqusLc/ra+XAJXHx8mIu
pdayX/RW3/aEKQdeLW/w2A3NRaq9yywwcEnRa0Sn1+cFhtG9d2I4gnveNoQhO8ggHVhVs9Eg8UsR
XlK+U/gZ7SawvgkfqXrLVtWLN2poJy6u5nr3oahuZhCLZXp+7fivXfUYX5U9XSiTf3wh3AgwOgKo
xxnyoqIQKt06VUOTHpIPZiZLPKBO31qE4b2b0R5Ks2pYisGySXcjqedEcc2HmW/HC4lAq45x+45v
4ZurILuL70cF7yhbVbblNceyS4RkukqN/6LQ4nVmpnuxBkyM5QxLMBOqAYJqpqQGJZwWgAa2+tKv
ibtPae1puRYgDrXpoC8TPqgJHIiWDH85/EkbJgDrCubGh39+636+sEvOj1adhFZrwowQX6KNgKWt
RSLd4JE9WdkkC1QkQPuHZIMVSTMjEJ3p/XYobf97BYElP30/ZVtJ+oYxhdUuBMVRTo9noDI8OPHY
aFTYS6sg9fqSiMY5oRntPvGSLXCeY3SH7s3SVqq0PtTmrR5Mhs++M05ixeaoAhPLvKRBCMHtnda6
SBTblMH4XS17KqGGFLwjTk0riXUw46mbU7sP2pus35q5Rjwcn3D6EObxqiZXV8c5NuV5+5Zrqjck
+oz0xflTpfRLCe5k0zyqpe70IoreVHYi9V4SSzsbPsb2hWTnwOd6z6vTGd/ugvwMtongIw8XZzmx
ZdO+LhC5pOP/WCxALZiekLXKVPVi+9dRUHVtHmWHEykDM9k78zJqLjWeHMzgLaod1Mtb4k/UfBqw
cy5wH1QBi3szRfWlNwsDF1IHPyIymIXh1izcwpwJ3yvieyDVXSPSXXJC/rxchVIJGpc+9UW/NtVW
W5eynlHTn7v7sSYZLIJERQgeWVTjNgu2gvUaJhssF6a1FCIMm1Xh1E+CH4RYj1PQESpSl49ts1a7
5ZBPgjYvFrxevk1TwDddtKkUrWhfiGDkJ2Ebp05ubUxtnnAowViwpwF+sbm2V0o/aGAXRxLhBf/+
ZhdtpyVIqh91PAgsPRaGscr9WzFc+vW+kLeDxWJdw5IbtQfzQwKZE1d+uqvUNWenIbrYG032Pyc2
T4dIKpJXhv5m2GbjfLRuLQQA5vTMpnSJ05xcFcvf0Blmva1AF0pXsgzf14Z6Wmuz4Dwj2IBSmR6t
9ncIZnVhlpW3aUWWYuMNkn0GCIVDeYIy/MFMfCDDjsJJnxVH4z01nIwgVm1pnYgLWmBGtopvSYJ5
QgtKzuRpWFSj28ZzWZtHwlroFz0CvRg864UpvZ4iCt1V+hRGjbkhaQnx6VYZnnvogMUMAfWpdaVr
6YNftU6/3PaL9S82eiC0OO8cRHplbKMg22ZeuSxn4QzyaK3exNgf+3eMrM7eOYXlj+3hc63Sj8wS
08b9TyasmQHytRSky97/00q/KJRyv1DbRjFjSpRpVBPPergkOkx9vGUrIXHE6E1sblJGAzkeyR6r
2xfs/DHZxAcDoRE2s6M7EvbKPMyvjip8juD8bRp5E2R79nwmXWUNq/iV8djvUYur7+jFKdmJEqGD
YZAcSJEvMzzKrG9MrDHcyn9IJ3oWTTw3JIy0GL7ZFeRcA5jCljSCtpe8nmTwGkhxydXz0ke0Fe3D
0NsVpOTbyUwsmqFUYYfVC8aLgBpo9fY4BUTKTSfdk9tHsuGisa4gG5dQ7Z9PQ5VEkLQJTbjk0jPg
HOJE0+MDlTlZ7o4xK27TYqlYz+Hw0BaQ6tZtu+u4UOWQqTBEPAPObWqLd77v+qRHdlteiDJeq+Zz
DBdF28uWK9EmyVdwtq8qwIk4L5JpQ4DYp8GiMnQnXSHRbJps5QyNFJOk8ZVPu59w7iWok2J1rjL/
JW1y8ijSnPG0MIZlV64y5sncUCmcNtRr13VB2/lxB3++rov9zdT6JC/J3D2MN+MTNIFJsl/OjG+C
sAZWO+kwQCeNkoQJr12/4plyxoCKUht5oJ4voWBcy8b8apQFSmNNhhcGrfcljT9IWqOOGt4w/2Xw
qp2y4N3vPfifyq714IuvIBAxlz4/0kvOfv+OfHnsoohSYDIR94om5tdzLB4kM0zlIjsIGCy89bT3
5+FVFnEd0VRHcft2kb6FZL/qc4IDFfOu6Z71aF4FCx/iFkbYiATsVKMoWoSmZKcnfEtYTh3G9DOT
1IJqknhcueRpJ7w8oH6+5Iv5pN5MHUdcZYfoARUJY6ZkV39HEK/n2D8uBChP0M/B5VHyowOwPKlc
ENIX1nPfreWFkO+q07FOVuO4TMR9Kc9jflTguLLz7iYsflRNuBf3Aym0V97er0ar2s+XflERB/GQ
C7KVZocfeQfS1lJJ2SuwZtOYOqMbP++GLfHuqJ/OiZ2n2+Lp/KToNoZH7PSmuOma20R7J6XTX0bl
kmSCa9AGGVhf3V10e4aqago0k4vCpq3ksxj7A0W7Ojtx2lgrWX0ayaYHM7fFYq+PWy14VTOPqnfU
Y3iUA6r+vTIRzoSJvyVgFg1YV90l/k5heKIdMO/V6mWWHTUIl/CrwIll5KAFwYpIJqB9eObKKp4r
yHPDCcZFJ65lCXP97oCQtay3qfWtQAvSp2hQXyT1oRg9yMUnEvgaFzYuObIZFIKGtAbHgFMOX8cb
Dx2Wq81yl452oLh66A3qxjCeNLz0DoFzmpcP9QGPL/Gm9wDSbxUnYo61TD/wl8nLtQa3PQvd4UmX
oUSICwN5WN59UxoU5PDRJ0V9Wr+19VsubYfwVezmskAvI0kOarFgHx5geQq3owzZDCvvHs9TcdwH
w9o0luGZ7t1wjfqgVsugXbVr9YaId0SQqEMSOiDfw2gQ3QRS2vOzqXgNgzgnmgvFji4Jo338G9oV
EiRbc4TbnrE7gZMtXuYRROvIi9W7nPFb8yCzfvYR+Snn4Uo+xFecBY3R+r+WyMUOWp+sfpQ0XkD/
pXcFqAAZeXqoWSDNeuGztsGOjqxK5r2TJud1EG4gy7YYh5SOjhvdveVe28W+AnN+uaKL4mkwFT8e
GnaxeFkvh7myPn0zYidY5UcBy3ubgO3JGo+oCKKYOreO5+iJfr8rfbmJ69hjM3D4ym+uVfRz1/lc
goaQGEbjvN73R5pXR1+2EDqw3vjQWVuraap+1QnsC0CS7/+vDzeml/onEk9rVVqYJOwr6pYmMnsd
dnEHicSJEjdWlzKlVxo8DxXGd07qO+JRuRVu9Zn6GDL4ANn212J0U/Zb0l1HaoJ4nj3+/u6oX+8q
/77Aiwmz2pzkSMqy7ABRy412o6u4GoSJYiMrx3B8C8pDTbtseh365d4L8YAjFgxHcWOCBogwhq+K
3jaKXECZ4nmEncRbPiC8tM+gyzFt1a1WvvT+wYi8VnPCfgGi8fvv8PVR+dNNvoBG/cwag/CU06HS
f1o3A2FFDYAtqdxKPxOHZRWu5HAVaI+DuTnjEOkfBP+pOc2onqka8Wl8UzAwxykHoX+s7+N4r6IZ
JEZZb3d9duhorn5/xV+uScoKA63PlPh0WVikYdv+cKQ9lG8sCwPfNYjrxMnTza+t+6h2EeUOpPIh
YaWtocr4/efLU/FweVJP5EBo/bh2fLLPPIeD5ftWnB1MgEjIo6GTrEoBvcoykdeduhM1XPyWAaaG
taNBey/sXfsQOPkt/+exDChWn8/Qa8/dbDhfO4qno/bTtWnTDJhKGrjhovARmrDRwpY2tyXmwfwA
ZZXDxala9er9KHtatjVKTyKXPoad4pVnB9J0p07qpDpw0mBpYJZD5/gca48F/L1idjrNa1rDK5PX
rx8hFTTcvCkQ/PI4ro0sJcyS2tDCNuxOcpm2Ip0GxKvmmrIE93OYKHh+4Y7JWpFmVw18Ls1CfpTL
1k8XcLHZa7ERm0ZMX6pQIDKmwhGBdEfKeSR6r9Wyghlk4y4TuNeUKlc/+WJTl8wqIQKHTx5uIf5l
u9Oyefc1h0BOQDkP5flLdSy31wSBl/yA6QvDyKOGxPYRQOoStRwUteiEuE4P+HJ2xb7TMFJyjOJu
iB8VxpMJYbgJRQy0mHimTyXCadZoTiVAQvOU1GvHRVVtSXRrzy4QR3p2BM2uxWVYfrTBDPvwwL0m
Jvyq1fqJRIi27Nftv4q7sGpbuHAwSjGmPNPuedXLGauhKV+FFMjZZIQD9fwEcARb+QnQ71UlfxMq
7e9f+UsXtz/vHo0EmK852WZelI9mfao6/9wx686fFTa92L8xh/um2yQpkr5FV6zFdiO+dtvQ1XYV
QnrVw79p3GF3Lcu7rp3r4z6L7zH3zqMt0tikXhFMG7nB1aTlL+8a3GUVpgDd6afZi5qAQ+IQHR8q
zW7Kh/y0JnsV6QB6i/gJOhxyVjFGm7uGZxFA8sEF5URkIHYky/RMlgKDPfuvuf3/eDv9z+C92P+5
ATX/+R/8+a0oJ5Fn2F788T+30VtdNMVH+x/Tj/3rn/36Q/95U77nx7Z+f2+3r+Xlv/zlB/n9f32+
+9q+/vIHHF8jcgi79/p8eG+6tP3xIVzp9C//q3/5t/cfv+XuXL7/44+3osuJazu8B1GR//HXXy2/
/+MP3PJ+WkrT7//rL3evGT+3e+3q7tO/f39tWn5U1/+OWhmG7JSpOoVe/PG34f1ff8PgzOQ9JZSF
M+aPv+VF3Yb/+EMQ/w7GT8wv/4HdhhPwNFFsiu6ffzkRIyx+LTk7TCj++Oc3/+UZ/fuZ/Q3iwr6I
8rb5xx+QmX45TEih5pdAgGESI0NOwzn91xcwVYOs0MPc37M/2MGr7lk3HZEhqjIvktZT7pQbBA/C
uo3WOsEbtnRELl4tLAiO22I93MoIoh+6jC7B3InjNqHLag7I+ev2jGpwWWcF6D0a25naVAtir0kE
JHPDyYTHvq9mOTtiqX2vk3upWSbhbTROvVFO1/OObc3pGI23NSB5zSWM4jGV3GkPT2iSqgDzqaV2
BF/uETTaBkHVjvUtdq0pK3so09tYJlsBglFhlyVbCluf3CtMDA+msM+AJXXsPFAedPVONfcCWgir
IU0KOXB6hubWv4samkcZN1fOCOsuwKzaCNH0DncpGGFRbBppfYpuNKGwM/89inCz2YAiatlaylAq
+USVzBJl1ydErWTLKHwgnhgQcdEJsxLOqpCvQ5h7dE+puNBrV8p5N23URb3bKSi+sqPOxiJta6md
a6tKk94kVAqCuNWinmKTl5nxgprGSALgOiQvUp1u5WCO12t3aLiV1lIN0QIu0wJVLQS1YtO/DtAL
PhARDUSz43kSuupbclc9IzqGILa6R8aMd5aMGlF6gMQPOGI5bzX2Mg6uSsr3KYj0LfIE3LamLlLa
yt+YpK80R12jK8kda8MM6sPyF1hlSzd+5xVbbZ3MlTnOXN9MLD3Pm4zc0nHfGxtf8tr7E2QDJ9I2
xfdMRUFaHWW3n1fHVsbOfY5yXsrfLKl0mhsImZxT37tls2lm465d+IsBZhSNLOECSKjtypNXhcHF
MyCO9aMpk3Dmnv27srLHwBFLV8EmW3cUhrfjdz+i3imdk7xuE+qAgriH0RbiuRYsZPDSfbfGtjc6
hgzP4zuRJZdEs7q8PzdTjQINGdX5rWrY42muY7ll2JZwUMPutlvHTuWhh5bu/+pA/v/G+gf2AdSG
1rQHmux4xJyxCf6Pf25nnzba//2/0tf8+98Y/vI/zc877pe/6M8dWJb+TjU0kYQhsFGK/rQDW3+H
3Mls11KRjMEdoj78awfWxb/jqoW0As6bAq14Gnn8tf9qFpsz3mdMhaHQTFyx/87+O00g/l3KT5et
ixOnE4mSzB8uecGNdeoVK+1V1yyOjUQwk9ZvzjK7aadfKcevfdIF9Bjng8CUloivPsEVwR2MHDL+
3Kes+umR/HXC/HyifP055pR5hc7+k8heEIKo7QcmfIEGT4yGuDwKkTx1uf9vn3NR3OuAznJY1yoj
m49kuBPrO8On8BGWv/+YX/vAfz6gf3+d6fj8CZ6Qtd6k9uDrJOebEKLNvD9540sgXes3f0UZPn/O
dFt/+pykNbXxXMYkWK0Icv2Acjc3XRO66VZA4Ul+3x2DIOjzpDU+pi9Up7//mtPd+rwO//01L6oA
2WjzJoty+G0wm0+RQs9mXOEuXLuTlwuwa5QY6ZSCr0LlqoAkfoeXakORPzyFo7/6738hA6Mvokh4
8+Gv/no/DaXr2j7mucV9sjprEpEt+uz3HzH9ist79tNHXCJXRt1XoiAlsHBSpHigT3EsrioD5Uov
/B/Svqwpbt75+hO5yvtyO7bHswKBACE3rhAS76u8f/r/Efk9jBHGet/kAm6manpaarVavZwDMGGa
ULV+KCOgqdblMg/rP7YyF8xkpDSryPwAuFuO6jV7bZedwQjVHcJHjKXYlEJUuyHP1aN0g5bPdcny
+4b4j5Ll96uajMFQk6TSYKXBb/H360uStkOB+DqyzZ/psdjTrigUfTFbUnMJypasdK4480JTEL4D
Wz2FeEzXyBVQBPWOs6k8EYxbyQwThOFCpgDvAuiWt1bPsUtpYQll3cLNYlKGIlVndJD0wsjTsVUc
2aMIAsPO32IaHPSH/EGv96H96269E8X4rhrt8EqAl4kjBcgaXys5oM95o7QLpxoyTA3MtoBW+dDO
VWUdEhIBInZgMLnkR7cP0QqaeeJd+IjOCbvYY7YKKA+g8lo3xfdp4/90u8hlvIkmqHlf5hjNBaBJ
USJatpGRjQMM7hq3EwZ71qXxtGS8SVNoY5Ebk+oQNLeIeXggQNtJkjONvjPraV0YjTtYxzJf09c6
1+wuqEWrC1ILuqHdwxlOdEUxouBWDuIDAAol1xanLLJsKG+LyQ5RNYkvVkKXKk6FobpO3oTKlw4h
9rpay0KAVoUBKMXEW/i97whKucnRJqs4tYkcU4wGjKMEMLx/E8Ic3yIOfCtLG8Xxo71e35SaiCH4
gSNEkhc36KIKc1v2lZ/rfmngDH/xvd4rvMz2t/rG3/hHAWWrdZUWrhlYw0UYY+lKNVWJWoiY4U16
d8x/xMk+Fm4l0A5hXkZXX+ru/z+ymgvUGGMPMCQ5wgtjDVHV9DvMNgIMZjSB3jJwVGOGXf6cYgNJ
bOBDIvGGTov3NlElZgrywBITguDEjXbJd2UXoEtPwBS1uc93jQs2ebTBG/t2RxHUlD1dXvQyl5wd
XTpx89/BrrE26lU3Apq4zvo9BhwKtANYt+v7yJHxmn6cnWp51EgEFmkE4OIpRdogR4vZuoTFu2Wm
xmsZaC4ijiyxVOCMLXNX+rc90OiKnVo8xcb3ssNcxt7PtkLKE7vkiudSmYOtBX1QF4mJMiqxgKps
m3Vpt9a1mqG38zoYHtaV5C0j/XymY2lGetz7KIxXWXRVROGzkdb7dRGLDniuEXNxCm0NYJgCd7T+
fcA8GIb6Ds2j4vnXIKu3k2t+zzlPKSb6jySrRvgNB6yBoaUmz5rJ8fDywvtCnqvEnLRMrqNEGwrg
De1NYCWU14GbP2dnff8TcIgAKngKH+RtsU29Ft2QX9fXc8mDzWUzp6uuMOtW9rB81fMPErDTFU/f
1h5vLoIuEhOPv1OR9Vt6WAE3Eos4WfAhk+iKdbWRib5tpLt1hZj8+39+C+O8Ogi9KdPPeyM01Fzu
ZQMGMtYb2igbXquAenW6O/OmcnoHoDmIe+Sdj1JPiqnn6rHfDU/rv4FpHPj4G5hj1/WqMoitRFe1
2Y/n4JAcmt20Kx8L1EgkF0CFDtKwnhFvRo83z7x0l2O+/E1/5hA2jdKqoQZrMgEyPXxDQ5yocmrW
zBjgR/2YQ2gFUgpU7BL6gSM12GWH8A9oNJ0wajyl/6+A8a5+Mc9cMMPzHyUyp9BvjC6YQty0smed
wM9Lmd08Cc0YZ3GPEtBecelVJN+Gv3hI6bz1ZE6nVIrqUKuIjQim+nrk1HXytRm8dYtZPh+XTWOO
YVBi6CyMYDBtbwD5rXYNEZQPSNB3bcJ7FlDj+3gWL7KYsygqaqQRghAW/c7pBp2eXnkctxSZBdNl
Bz7t6ycu+00gGzMb+SDGgojsAhqctxQLxtyHj2g8A+4AEicU++ZlfTWXXfabQPb1X8pKmUt0y9AJ
nPcvmfT8b9/PPPLHwGp80NojIdTc+sZJlnhbRG1qZYsMxocNSi/mIqE2B/Sc4YaSWxhHkIQ6rbAR
99k+v8V0abKx9hUnEcQxdnb+II1MNW5RfnWAeqQUj5rpNhFPueWY5LI7jINSmzY3dAhxQEmG8RYU
vB3zJr4uH1GSsUF2s5E3MhC7b8RbHrgUzy4YtyVJvoYElw7JBAiwxyrk+H2eZoyTEiupqYse31+B
nxzBVk8ZiF6iBlgQgOFBCnTdDHniGM+kCFUjy9qkOAqIqAbtJY1LL1ePPp3rk9WNIXB27pNA5bJz
jJeSG8vvtXDEM9EBz5eTAr+3PhF0FoN+AehZ1IMAC9L8hv6bXXrPA/NcPhR4nWKs0UJSgzl1al4E
fk3gRiz1edSBjPCDZD8mDHHEP9fXddkZXwQxp69WzJZIIZKHpXqSyXXd/vDTc1VyApVPrrSLGCZI
SMxA7AIJ4NR0FEe2yW3iDscQiJUgRdug07N3gNtxBrPYnXazriBvJZkTmBpD7pcVru9CwnBLB56/
B139Wcve1HAqG8v+5KIjc+JGKSWkblAJkErTVsInBT2rLfHW1Vk+BxchzLHLo1Ao5BDPjqbBlPxd
355zMKX2wQlQM4AL3a5LW3YiF2nMqUtAO1A3hYBczzii8yXamWVir4vgGSBzzgQxAmtLUKjoPf/d
BvssaO3C3EtV667L4S0cEwmkTSzX7UCQOitfpvQLoNNs0iO16qHkbaCdb10axxbYWxnDE6BNbwMU
6tEjag4bklyLw+26jKX8Ox4ab7uDDox3T1BxGhB2d8gWmPeAV7IxN+dKGwq9jlHHHcBzNpKbOCGm
gzhLybEK9sZuAjATxz0eOL5+5edPUvK8rhjnyLIXc1HWaT0qeKeV1ZfWPyktWgt0Lwe7Anq/1kXx
VGG8Q1J0ZggEMpTVwPiQ+F9H8ntdAM8Q6OezNIFulW1qZRiRLtC03uZOVn1TA04g88kT5WIIjFNA
307dNQMWjOLvgenVGTbyE0Ag0diYbS28FNZ1YoZ//3ugXOQxbkH0MYmWgnwbeDUT4LhztMCm43Nj
gactBAgzMbLfvRTvUlG7TTNyvy6dt6KMw+hiLchCE8kl0TgGwouP4fHg5d9EML4iQSOTGgS4MyJM
UfZ7IAXrBaf+Qr/iY9T7toSvQF0zu1Bqokq1gLOrToNdihiLDpxKvJn8lzG5jtRbqePlvT/Jyl1E
Mu6irxMlBxIfbB2xqLABveGh3mlIgZRcbgaOUzfl91YfWGMoGwTuL5n2WXUaEQ4S/adAzH87vuaH
sAJZxknA+39M0Tu6V4Yv64bwyXPusmaMf1D7tlQHBZYQAqFQdI0tuY888G2BmoZOlaHpp+Xchxzz
ZiFqAUOUjJ2FpRMwNiSdswZo3zyt6LKsGR/jL+oBsydFo8vOdE2fqchU7ZTb7ghARIApic+8YJan
EuMuglwwU3nCInbSgwKOAx+AjjWvG50nhHELfpCPtWnALUTJoVDAGHpvBbt1a+CJYNyCb6XoHprQ
G6H6j+hKxdhqYHctb36MI8WiGdSZZ+hCs69rAYogwkvBHQRypJiX0+KcT4txBUrTJ0GQ4NwEoPCy
tuQsu5HrO8otEAGQtEPPHUAU0NnMSxZybnaL8QtCrlu+QlOjmti4Onm26v4ggroeMAnZj/XN4kVH
LFGZTgxC9Bi50W7re4ArvANNcboFJqYX7a3f4Lh1gNxxY94WHCtZrMrNwjKL8RnFKFSBRGAmaKfE
2cLCvuS7cQt0KyRio+d1NXnWQj+fWUst+q0S1wN2sroZg0NRfU37r+siOFeVxXgLZRiKihBEF8M2
2BGPIqGgl5KbNqfLsuKUWBjfLEInSTj02C/4pVoHSzsP84UngXERspgMRZohhxDW4Wkw0rMC2of1
teJtB+MiUtKj4DxBCRNTz7l2RjEFfUXcSTl6Tj5fK0zLvd/1uBu6CMh01LYp4DIGtp5LXOVkT3Oa
vHB8ff8xCPVemBa2mMAUoRO4Htv2SZYek+q+L0yvAL6VCfIgc9qvryJPIuMmAiuI2zKGUdOSgrSL
YHG0lefvCjX/Xe7ATHmvGFGBvSCNSESH1lmcDlGkeAIQXFQx5dzpHF+kioxLiFCYDPMK+1W5xh11
CrET0v9b9F4baFSiaGDBz/DAS3GuWzyQDN9rqE6a3jeAYHMsYOEARhTScpALrO/WcpCEHkusIBrc
MAn/Xore5bKfDUikUppgtB7bwTE6yF/pgK2+xSz5NQ9hZfGUzQQyy5m2XRNEaQePJIFnDI8OpURj
9XZdLZ4QZu1iySJJQWD2lOurA5UvLgvBWZexeB/OFGFca9hrRRl1NAU9PkbA7qr6Y2/t6urU88pY
i5Ywk8TEYFqpmoJPlwyTxqbwJTO/rmvCMwL2uh3HgYQhzTeP3rQV3QJlMusq8IgT3BRoj+dzB3L2
h71mayA+GEUJgWRwIgBLgmYv5GT0uEoxNjCYWiJIHWSoXv8A6O6z4KZH4ardWh5GGEEg6gHWnrOQ
i7HZZafY6zb2C1KVNLEO9omrep+jghRv82d0kD5MwOZR0dqj3GB4ZV0sbzUZ+5CqvmmCzkfNccRA
8AgvaF2n6c91IetG+IcOYxaslKboVyMGyXC/E6cyQZ7Hw7RfV0N6LZjPJPiC4ad5YyoOfO2Y3YJv
c1Ae15VgYIb+l/142yDpdbZ/JiPJ+55II2TQmo62HRxM5X5Ds6HdXYPXyxH3+l4FninyBiA/yJzw
UB8wPiJuJk5mm6crXe3Z72jDRjQHgt8xSmc9vx+iQ5dzfCBvwxj7N5IuHuoCGwZSdDlDUuJpfS1p
xPUhjkHdBk2omHAG1uF7FUjWt3WfIv1mDte5bIOXQZ2+ycqNKjsSRmbWhS0nQGbSmAUbNKnwxYy+
eq5QgsAQcGGXR8OTXPRRch4Bi3szE8UsHLgJyzA0BSDdZKdAu7FQd+ZVbngimLtDT5VsSmSUG8TJ
/5H7KJSqYEWyjDvOqi3awEwVxjOQrlQsPEqRNkIBfUNfANbVYKAzLtmjewaskwrKYbfrQnkymUg9
CuNkEMpQcZLyWET3YczLmMocw6MR6OzsFIVST5KPlET1m55haQdoIqCCIhADpMrxrxIglyV8hXaY
SZOEwpfaCTmdgXxLpm+jeR/xmnU5K6YyQXpedbjee9i2BXDnUC+vtGL01jdl8WKaaUHXdKbFqPll
l1cR3jbtvaLuejOxhfI24XVp8TRhfMKYpwm6Z7FYMfDapQq8wH7Euex4IujnM03SBM2s4mjJjiJk
mA8Cw5WgO+uLtVzxnK0W4wHapCHdhFknPNHim3BP8dzLrfSc/QrOtIFaspvb/Ar10CNyiOui6YFc
caoq4xhSc9DxgkKe1wfLSGA6Sg2WFPW7IqMAEfE6VnlGwXgHwaiLzCzROVtF51wHH6zwq1J/RzHZ
rivF8XaveNKzLQtbJNyCEZjQZXArknulA4smr+GYgUv4380+2zPGK6Sib5R9CyG0FaX3ZDd1Mk/+
mpxCAN+IDnBnvPznul7L2aKLTJbuUYgSPS4tFODjPdDeHTR6YVT+FGG0tXBGkGVyLkGO6WuMn+iT
VmmKEa8aQIoP43NU1Rzr4wlgvEQd+rolNEi7YQQ7ReWOaLygnH7Din1rjIPQ+0DUJpqPAI47Hpwt
QMnEp+6AtlEsGBdCgy7ImjTGV/RahIH6EeFkE7j6AZnr3XRFgCXvNnZ8+MeLQmOchjS1ViPkNRZv
uJb1rSmRjVHe/6PFMf5hkMrEb1rk84Sd6WnbaVcfyevVBzhM7tTAch/NzL5ZB2F1faCoSGcrr/g1
BEMkviMdp2Zj7tPj+BPY1eBIU2+rx/Go7HVOGw/vSL+yrc78Roq3QJtnUJYe6eJBdKVdcK87wnfd
acAeI+6KZx6D63I5dqYy40aioRwbA9AYeMGJQDkB4Oedvq9daqDRHcjqOEeapyPbc6jKuWABKpK+
Uus9zQbKIGUE6vAGfHsv4I2wU5BO2bynFuegsy1KCQlz8K/jGKrq8NTLw0vRdjzNOLeLzjqTUuzK
qoIM8aBt6zvzSXwRn4ijHHI32eYgmdi0O/GKl17i+WR2Ng4C/5eKtnat2+xTAFhrbnZClg7IAZqz
fh45N5vOOBhfFcO8H2GhhfSkVveqept3HJdJDW7Fh7HA0IoQkVqh00gy8qnEa3Z/Mvg877U0likD
KUvVdBnT9AorZ4yiqc1VyOm2Zo1igXwYHADvufpe8cpd64Q7+Zpi1ac7CUgLaGL+m6WcyWc8m0WN
ZaCjvYL0kOruUIGAQOA9Hej18mExZ0IYh5akg9mHLXx0s+3AA5Vvi1+W2xx6R3TINTXHdfNYNsaZ
POYtBDKQnkRVRz0YecjQCS7vWzSOogn8/wFDfPFQz4QxrsvU4hDEP0hIpsV1qpWA+ntaV2fR2i8C
PjRG9YYyhYUGryGdi6bDZL5ngbNkXQhvzdjOqNSYGn8ysUeV27tIDLqJ55+IQxv2rT0POpGzZmw7
VDY1o5CL2KBBUO+Npr4rgeTMUWjREc6WjYl5coBEtF2LkzWg4EMzrP2PEL3EeIfjAo2eNOCfhAfe
5bmYnZkJZTxTrSlVb1DLMwM7MZ80UA9M7a8Y6KXtrd9uOSouhnUzaUzso1VlFMcq9oy4g0PJzME1
5f7ZM2PPg3vkmSHjKZQ6U8NUxHr65DkrTw3wNquY43UZIpj/PScuGrFUTlFYN3IcIJOrn6lGOh4U
0QE8hEBJ9XcKtix2A4dLzcAxFbZ/IJBMS4wAcoIZDkRcoAkCkAMg9O38sQBu0cPg4tG5A+otz1Et
XjIXbdmeAhH0Zr3aIuqREYWU22EH9ox947WczBrntLEtBHIyBKkAJGYnlW/aHCi6Eu+s0eLpioNn
Kxm5qktCG6IsKJsUk6k2ds1026ExJtgVxLUqkBe3nLE4jjmytYygC+Jh6OAVg3GCIV7VpLVJw6Ol
5e0Qc8IGUZrUsIBiNE6khXwAB23lHS8M4CnDnC3iy6WW0qKjrma2HOyTAmD3zZ7jLnh2wFzDsaYF
adBBGeJ20Qae3pOyDWK0O8OT8Q4sjsJX3qw/TzHmJrYsP7fa0IAT1n6S/qxbP/qM15nD8YIW3cPZ
eyUTRLVtdJi36o1u70Vu/Wh+pSXicAdSEtVZX8V1X/Ghj6CbinE0FNjdSJDaBbbYFJ8zzfXHl3U5
65ulsnOKxTTGYtJSrTrAkYKz6379+9ctG6jb71dtGvNYTeiqDfqPKQLPA2CptZsRF5Y4vKTqC6kG
zsotP7re3B3oAd+LrPtOrRqqUv2tdcuvdLInsy1b84K9uTEOmRNteS+F5VUE1pMKqEXw1zO5Gz2o
akVQcGkpTXRA4diTE3W7vpDLJn4RQc1zZn6B3IFAgzZUtuQWqLxjApLBfxTB7FXny0Gg+XjviOPX
IL7qokNcf1/XYjnpoF7UYDYH1HK9gLEF+TXFIWyAMbzNDt2xOMs34416jbZoh06lyo90codLVrmY
MppJp4s8W8QoGIo+A1G6M8QZSFVURxnvCCj0Cg0A9Z0ALHpXEx9SwJoTOeXcXjwbYZxvkpG8bCuk
MEPg04E9I+EENTwDYdwucBvV0texsknq6LVo14YdBrK9vn/LlbrZCjKeNlWTpC9bDGuA+HFPpyiD
XyVQGMKduMP6rQtbHqKeCWNcLuqP4SjSCaHRy/fCBgRy2z+TehTxSv6GGJtWhvSteEzt1g49//av
Biouv4DNAafoWy37BuoWpZ3HX7Lu17qKnE1jk75pIiZNlweImSyv1L4DfSGVeM/i5Yvr7cixLp7k
Up7VLdAXeqwf5uUcP7cT0GnR1Dlmv3l38fLNdRHHeBFJippcBGsKWDDvSP2ip8TREs/ovfWV++Ql
eZHDeBLwzoa5qfoYG3LRi+GAfj7YKJ5yoN2csdfxuj84x5dNAGsCBpbDEbZIouzOl0YgfIacyYPl
ZrSZtTEuQjEEqxYMZLQRzP4sbygfUeI14GTHQCqAK/E+kI+5Vx3/8fpi4cLHWNEbUFzLjmHc9wOY
Dp45e0X3/GPgftmrD14jj/SOtoD/KbcloL8Mzukm2gsegPkd+XZdHu9UMX6js7SiJRn2asqAuzMA
sDNN3FaJnHUxHJNgs7uZJLamn6Aequo3veamBuftwft+JqogSZ8raoArH0jLIBWXrhK54ajAWSk2
jWv0U6hPFlYqNzxSATo/eTCbf/NxbM5WjDtRzmS0KVT1tlFufL0GZ/LfwCMiw/lmYmyyFrdfKKky
PZ/u63g/egdAu3yOt74T+3jZmwBfkjcCWt4Ae7sHL9S6LSyXFmby6UrPQgs1K/1JHtAwQ92RhdqN
oVxrroFutNhtm42qerxyPG/vGG8BkltLCjoEM755Z0XXk3g2ii1HK3owVw6uzgQVRpsSIW2R5o9P
5UnaTl+ba8zJA774PF5bZ3lLMyX1L3A0gmJsx5G9/Nq/7CjjNCqSyEMjoYCd6+p2ijoM6WWuYGYA
AG4wK4o09dA62kAecjP5ti6bt7SMAymiqlDizADeMNhHZQx8aQA5tuS7dSk8m2FTrnpej+gTogf8
FZICT0rJFm8ooD0QKcA8v+u/rEuk27WynWz2NVOEIY9qoFSrEvDbbibAzpAnsXwquf2znBVkU695
1uImEwht9wtOZZYfgEiwScKI855Ybua4HDt2IlUuMzUJ6tdjP/4GrTOomNzQCUAuJQRbcNw6FAVA
ejJOwg3XQHmrSf337MjrojIVhol2DtEzkUFMDui439U7UGA7EWgJqL9JvwTEVjhx8Scv3LeTQQGL
54LRtddFYDRFn+Od7tVb3ZuczE3zje5IX0DL1AMtUnB4JRxOXGcw7iay4lgICISawbkkj8UUO9OQ
2To30uLuKeN00MqUpgLtyY9P4kE/K1vhGlnnrXlj2eMW1ItXFOCngh/n5cd4KjIeBzkrJQp6zAf1
3Y9B8+RKtMv6yhp4/Y6ci91g3IuRpL6h0kGyKnUn9ahOvHhLXj/n7AxrW1hjGoho9aCoeapN7O7Z
ssHPcwDFp1M8rjsVjjYmE6aEfmHWDQXabDEQEt8rfwGwPL/Z2ZFVlbR6gPQH2v3j/K4EB2jR+/ej
0tbgSgWpfNaHnLuc47vYqQkt8POiQVDsJOZdFzmiCoCsv8JvuPgtk/EdlZgOg0jRnM3kTgqekpAT
Oy5Pgs8EMD7CULrGAAwB7YWeANyj7Ghtmab9eQ21nENjMn7BAk9mHXbocRiM57C/iX2w9qDQ0Pac
XeGZGeMVImsa/lyWILbfqSNxjIwH28kTwZx/H3jvSkQt2U92xHwQeE3VvDcrW3eKq7GyBBXhlOpR
ulkM97ZbXBVOcxUeUNP1J95NQT3JyoXPlpwwS2xkoo4etu5nfqIjC5nXHMan7Jw+g4dhW9wkSLdp
To42H5JxhPNkM34hthLS9xoujDj4IccK6GSfKknf6NMpMfeicj8IP9cdEccS2QKUlWpRJBKEU1V+
BDmQElgbWbXrgFvz5bhXtg6lkQ6tFD5W9T/3GrimQzB6UmyDLS/M4HgjtgLViRFO2AijNEf/VpGj
CW236gE0hT5nv3jWaTEuIydynyc6pjBpsK9tKb482Rqgj6zt0P0rQLuLf2KHadBb4xcJZtOcQHTj
/kUCQUxupe66RdADu2b+jM9oer3WJppQ0ZTEE3XBaVTglRVgrxRVj7TgYZni4X5dJs/sGScCkABE
EF2FpOWBjkjqew1zDLXHi1V4Yujns+BzGgo5AS0mVJMzR4zsPE/sCvxXMVg/G3ETS0iBef+imcTO
tmpmUJHMhNnTOnLrdTuav+FXKdeP8R8O95lmgxCrpl+j3UADMWtUHtv4BgBO4OHhJMx5cugpn8nx
lbEMzFFExiCg/O6HYLr9Ukg8Z7F+fMFt/V6KpGnDFGo4vkSk7G6NfpREToZ3/dqS2BlWaRDyPqBd
hiD3UmOMNcc9zzWsv8UldlwVOHn51AQw6ikGV7O/NSIPFLlttFUa1zB9EIM3dsfLh/KWjokshFBW
U5UGflN4LwKLJf6iKNt1k16eI3xzQ5LIeIgx1gc1o4hG2rVsyyBRDw6606IfKd7EboyqBo/Pbv3c
SiLjHoC9nGcNRoScDnz36s8cbdLK1ddeuitGf2PVPGzwdQ8osZTqCJlkwaCAz6X6EpdOal6VDYiq
cE2BwpY7Isk5Uq9B6exIKW0GhGcR0qIWOd7iC9EGx/LvBF4eYxkW/LJtr2WqmaA09KtwGGCPYCTe
UfxGilg3bNDCY2s7EKwe1TvrPLmYbwXXhejQdh4Nw5kc4+Hs5euFOvsVAso3WaTBg5hnWgxDrmjY
5Y8b5ap2Kc9G5PQ7tMM65PnL3+DxI9sJ2jhQNBg6Kzkral9QaKTaa0ehdIVoV4a7de2WpylnMqjb
mWknJqWmgnuOdrZRmI5plxxTJzpHiHWGY3k0bwwUkZIbykzRPobnHA1FdGpG4qU76BH8eInroB5W
ZAlNrMxNF6OFAJiPODHIBm4EHYRe0l7X90S8iarQXlf6kxjoTRhrwXKvwtF1SDqC7hRQTMQGArZD
e91oaMfrCFs+LhdhbIQcml2ta8iMN81ObK4N9UhCDzP0PO+97EgvcpibjsTqVCaYZsdpoaWy6n56
DkBe/6fZ+Iv8aDzpVxbHfD5Jbl6EMhcfuFWjWBKwbeG+eJBOFZqbMV51LaHLuLbHIy89tayjQbm4
TAOpN/r5zFqVEjbVBdBRsa4H4QnMyn3xbd04lg3xIoK5j+RCKC1TxpO68lunU3bT6NbN0Uh8kMTx
nu90Sz4a/UUWcy+FpSWNdQt1AI/8msEJt5abnGifLOyQt1e8xTPfL56YARpZ7uFOw32JBGrhjYBu
aDbhc+1SOvjSRlfioGx4CMnL9n9RkjnZ4IsZkcmEkkl1iuWHInoQwJ7SZbyX6HKA9CaHnfLUAj1p
NOqnVUN0m8KyWzNy123jk8aIiwxmw5J8qIdIRhAW7qUtHUbKd8U+3tQ2H8qas1vsxF0U51qtUHyF
ENTTKlw/SHinpOF5DY4JqszuJIkaTFOHVZOARUani8tndaN5tEUn9/7x+LKNFkUbKELj47Jp6ush
LL2pvlcmHnXTJw0lb5vEtltYpZyk4YgXrupZ3+g8jnClXKVbC3/GVeZhWsDtT+Y2/zL14DhIaF6E
MzTA2Tu2GaPTCj0pdLTxB8kh0J0xfzKMvzJFTRQNcBqCodBgTHGqDK0eBlR5NNluTtUBNKW2KtuW
l+7Kv9u4mTDGdYSiL8q9hJBvUhu3lbtTHRpXlsRlDVxcuJkcxhrFhiDLGAKWsQfWUbcvWq/p9utn
mCOCzZrrRM40I440J5K/kyLbGIkOuumcE2LQBfng2S+KsOnyGoxfdd7iXlSa0NGDfZE8q9F3Ibny
41MicWyBpxJz80emFgV+ihYFQ/iCZ+LGqrbq9LC+bMs3/Uwj5qZPsq7uAwN5N5oOEzahPT1argqQ
U3/TISz8q4TYTBwTl/p+Lg6xgOKsL5w68Zlot4SHmbN4YcxE0GWdBRPAYFQELUNghs7Vq0Qcv2u9
6K2vGm9nmGDClPp4Skz0C2jVuRQAMTqdWvGveg5nejCeoEZfed60JVx4/D0kVwKPnomnBHP4K5lg
ol1LVGc0bmLtiD4vOeaUrHlbwZz7aiwwww7yK6dHDkgwH9PcWd+I5ZbUyyKxOfJcQiGmNbBIFCCL
9hdWnv+koGYGkgN9U26iU+cig4fnnOH0RzHfrcvnKMhOZ+RGaoUCfd74k6cGt8L4bf37OXvEZsVT
sZBzNQHPZWf+CCQQPQc/qobHqrYYyc3WkHEBKmLvRjMQGmNoHjku2TW0ZpN00pWcJv92cNh8ODCG
cXQqXARZcfStX0a6i3iQXLwlo5/Pjr9eZiSoEpRpRmWw/dbaWEa5lYn1N3m72aIxLkBD3wpQrBD+
ptZO7b1evF3fec5Nw+I2alrZmwPyB05dCughQ2cCAQdnRh4qMbeDeji10t/VEGY6MR6h13xZjilW
ZAH4lmCn7OpHFfk03ARXydZ31xXkHR3GN/QTQW2EIEL1fenc6xj6+Ctg2Td1QMf53hJIAdBFrUF6
cEDKA7MD8m/F/7WuxHLKYSaDyQLkSQ3w+wgRlCRtSsxnJdWmNDYELFGBnd3x6/Xr1g1Kzvc6tbFS
kcnCWfXFfAO6wMJ47qy/ApuYKcU4hEgJi7hoMOsmFsdgOOQK5+xwV43axuyM5kY45PqAKkFvj7Zs
q4APUOGuqasWj7ykLb0nP4/ZzA/p7z5LtCaBj7bIoRC/BeMVGFXk9FoveY503aRNkfEJRRhHSJrA
GITaUeTrVLlbt7ZPvt/QVQmA4gobfQIOUgyGAZMqcu5qzb3K65yjR25hpd6+nzEuzUf6rKU5EtWj
T8b/Btp5TQefXdpvchj7ErvaqFo6MUdjzvBEQXwIKlJ09LZ+NM7xD3VLS9virjoGTrtZX8RPbrs3
4YztNbKp4b0KvzPV5SbQrmRcEWJwinnDU5+c1Dc5jH9TzCLu2go5hc5U7YwkGyLidu14JarPztJ/
ctgIqFKqNhxr6EPpZM0D+s4xMaWci33hlOe/Qj7V8Dj9Y4FsvNOrE1FID2Fd+jVMD4L5sL45nEVj
453OCgPwA+GF3XUHsT/k6c7giVhO9miKBhhD3VIllf6GmfNJ8iCfqoY+Ru0O88NkM+3kveFhuTwe
zM3ygb2IYhyC2ESWgLFNtP7L5ybJbZJJzvqC8SQwj4S+IGHit6AuHnKM/OvlwZJ5iZflA3NRgokK
hCausjHFCzHst42wjdSrqj4rHeepsBzvXKQwx0XPGqNS6JXQkpOEGfWg3GRAKNPUr/p0DizuLNSy
r3uTx+asBHNSsoFyHNKWc/XXnwab7mihLEJBiIZ6I3i1LR6FU+79VfvExQLZTJYI4IlMwZShI+TF
ZuzETTQ9yiqv9LJ8li4aMt5czKc4FAZUQ2Rl9IZO+pXolZ3oFq+QRkOcj7fGRQ7jzVPL1GsiYIgW
wCDdRjEnJxbVfUrAxSbVXp+E0M/K95YAUDYiOknA6yPmKcp69A4zI5OF4bzMsnNgYwWRk2B4ef2g
LTe2zjaNcRupEieCEYNrS/5Sn0AJtIvO3WN9jI1Nc4iv0LvhGk/dU3wePesrRzRPQcaNmDLpLJU+
crtt/4Bi6bYEOor/Fc/Bfe6G31Hr/s67ozl+hZ0qakNZH1KC20tpDqV+rmtejYTjVVgEqVxv/K63
EMu8xhrADM2dwG2MTftESeCqbX4GLXRs82qvyz0Ds21k/IwWJL6BmRl67n2P2Mlh2OlPBnLH/gZc
afepZ/Cw/JYT1xeR7KiRlVqSYBYQSRsHm7t4K7hVv1H7TX2s7kMHWSQ0GWUOhmYPQApzu36jaLbA
WXDOerO4Un1r5GJKOSI6PQJv1ouhHdpxtI2K19TPsRx2KkkrAbXWCwgi9S+VC9DynbTL7HJXupM9
nkA+7/LGPD9JYb45IHZGSUIXq6KEeIpXrv+l20/HyIts9ZqSkSbbwOGZ0DIe02w/WX8zyZEAygOK
9KZjRxOXdhBqj5kX3BvuYPcnDIKeS6C+0XHo2OMB4yy/Z1RZFCVFA6wz+6ztrEGcDJyc0v8O8Ixx
uBb7J9H8IYScK3nZ7VwEMRfIZOhKa1Jghk44GKG0yYKTSXi3x/I9jEDMxA0na6+bO4vG6gzhRa0j
lZriTNRVe6OM1YkM4Q8RA0NDIaQbRWk3Xdf+7vXkrqtLpI0bVwLCaNMRAGO2qhdVaIMVavQG1mgY
LThFn9eugY/32+UXMtstlFNVGybMyx/DmwCj5bI+OlpQ7xRAY7RRf6OFiatK9Smq/46CTLvIZi6d
rhf0cKAsyUpyMtUzYrwOAM7oOGgRrFr7svhWdpHdRjet2YHD84Fz8dAdXlOduXiioIhzYOD+cZYA
avfCrb43XNpi1XgGr7iybG8XZZlYNlOjuM1od1U61Rsj/qpKv63ix7pKy97pIoMJZhUBkBZti6en
L+WOWFbeoBFnXcTihI9lGqaqKyD+QtPL+wcG2kJUOY4I5jJPwrZx9EO+DVzDnQ6JTUvygCvc/h9p
17EcNxJkvwgRQMFfYduwaSVS1AUhysB7j6/fV5xdNbqI6VppIiZ0mAOzq5CuMl++5HVgN5/Ua5mM
rTajYC4LVdLRrp/r28wJD6aXHgIHhfDvUFdEGNGqwOGSeqYTv/zNiU0MhmOxqiKpMvPllkVqsMoG
LReaTDevlAJccJO3yW6+DX7oKLfma2JzZNK0ktVNcyWT+ZIzJfhLpRDFysimLe58R2llmxyDyfG9
amcP+p4jcSuEriUyqcOkA/QMDigwAH+ebePQ+qWv5taSY3I9fE2ApAJaQLR52sQ5J6tNQIwWcPZ4
GA2g/qswm6qilKDarTMBIWfup8LOeIjRLUNcHZRlRCmzDG0NSs7aK+AJTy0he5Z4z/CtKGaaEjEQ
m0UR2LBLI+k1qSNFiUqCEX4JesNKup9CdiAmlt+UvNEQaSvIrIUxuhKkCsmXBXfYYevwfBCBNEwB
H6BkTYDcLmBNzL1+F6JLVNh/0/Fcy2a0pjLwQu8IDhoZn6PezUlrmeHP66r58TKx0lg1VNUwTQ2R
lPE4Yrakk6gSycGKrK95VT4S7ATsltrugmQfCcLrdXEbJZRLefRJuArarTEPipD34KMAXiYC92xp
E0DlQZ7IhdzyjsY4tkyO+9bIQIBRyDdtBZKwdnCa8JSLi63LM8epfFT8y3NRW1ydqzdNJRibEXTY
gpeaTicddB5dA08Ek02oqV6Yo96BSYbcGNJREP2MB/5UeHdGf8PqGGKoGo0w4BhGSo5TOnaWFJFP
epN8lUNtF5XDg1QYO40k+yRq9ulS+/UiH3K5w+6pwAva/LYX0xc5yZxEim+LhRwEbdjVjXLoo8WN
jck1jOJUjWiqSsttafSxVam61Sjdk1pPN5mpWUsZvaRygJhTY7pctYIANGJoYM5G77Vd5Ipt7s4L
IFZmdMir5JORfBPBvYRZvebxurLyLpzJYQTFQAM1gK52vS+RuxTTqDGvn/HRR1/qDePMojZvkoyI
UNKiONVy5LdqaM+xtjPxxFIwOVCN1SkbjGOdDH46Krc66X2j+3Mmusufwbg505AD4O8mgodmh3Gx
FCv56IzHnzdULsUwHm3plaIaFnAXNMm3rsjsnGB45aGcjyLhTHlwFJl96lTTKOaCOgDsNcH+vw3t
ra6BagedfpU3qLpRR784lcz4NGFU0qWIJQnz/DMq6cq7V1NvJcpJc+QVhjeVUpPgT0xdlCWNucJy
MPUBPQjJETUMEAqNrUTCnRGlT3+h+2cxLEdBvmQJqZUEaJu4s8kyWl3bWa0h+dfFfEyqcXUrMczV
xYMelqkQEmwriK2kwsZEXg3lY+p1KYGJAvNYZwIGwnAQLN5W5NrKBxAFRNin9FcqtzoLEwIwET9g
jhwl+7oRF+BWsLpzVsmu1SJHN3s3LHWOf9ooJ1yejYkIcTAP0zg1EgDexBasogBwPf7atXYDrk/R
y/fCgU6gmfvI11+l+/iOV47etLLVkZlwkWPlIZDsi+QowovQfZtDr2tbK5Utc+j/PJu9PCzjjZup
SPJAQfhrkInpmG1u7fAgP36n7aquBmvGf9NMxjE3SxWSqoe4diGPsirukU1410VsO47V9TFeNw6k
OgdSC/SYD/GtcQC2cWd+nux2jyESLmqCK43xHJOeNGbTwnMo/j8s+N1bs6OcCiVKprwhGY6bYkGV
aRbrYZJANWVi0cp6EXqjzCkYckybbWr36Zz0YaNg+iQH5/LSH83F3InqN73NOCVQejWXL8YL3WO5
CBp91AbsN0TWGrtK8V2sbsrwpKYPebJYY/OaCD+vawbvZIwriSdgt7JpBD1wJzgSMf0pyz4ttRc0
wpfrkjgOmCUkAHtRuUSFDg6w0SvMW73lxOGNksbl1TEuohCwOlZr4OFHu7n5h8bP2LefU3sAh6ps
D6cUXuu/2S7LTTCSoA8SM4BfbHdB+Tk1H65fGsftGYxvCMt4apZ+gCuKjJNcEi+WsFmzGq0y6zxM
J3HukKcNjJuYU13GawyGOy+KJQXfAowKRdWTqP+4fiyeLjAOotMiEhgpQiUJsx1JY1+teNyOGyXR
C3VgMQftHJW90uHTiBiTbk+R02G2AD2MO97UMscBsXiDIq/zTg4XtPZAlm6OkRVlsyVU365fGUcT
WNRBWyWDUUdIkyYltvr6p2ksKOv8nJvXEFyB12XxHDjLPzAuQm/CidO3Mx0xD16TlwmNPLquheCN
xHmacHweC7jsEnAOiDKOJhAltUNNOi19uBdS029G0zUSY1+ZgR90vF3KHG1n6Qiisc/SPsWzPclF
f24z18+HY9L++Xr6S0WkP2P10tWbSJaGoSFOL+5GQQJ5iYf/w/lkvLMwjqKf8QiJOlhu1x600q6F
H/n8NPLAVzxVZ/xD35QJXCx8uFw9DM1TSm7UhNds2XynnlOVDzTYY1vU0YwIOH0B6AE9bFju4Z28
Hn25/shbB3DdFaFhdfl1QNEg402FAFgurhB96uuX/2RLhN2hnSfKaJYd3vZqN50yI/HaNLyf4jfB
UA5JR2mqM0+ud6Mu3Q+S6ATK6F3/Bdc/Gl74lyfMWkmIZh3+qcvO/mnUOSkSx9+iWHgpxpDiqgV9
ueRUsKS5D6xEfZZj0zbBeAA2+HS6kcrvOg/OuLFpYW1dIMi+FJtWUzrrOtSFfDXvBq/ZL3sQ0Dq6
m++1mx4Y1/g19XhhnyuVyTVC7DzWyghS9c6O7tENekp7R/nRO/G97E5uaEcPdGCZ10LhymV8SSD3
c6QbUKbW7W7iHV1PBBJK23QXn65Kb/dkJwuWyQnX5Lp3ISyJQSVmc2EUeHDGo/ldElF7CEpXFDGh
reA9VMfY5tvYalvYYz47ehp+r+KjIKu7vBx2SyxZtdw9aULitwJoDotO+oqRLjvAzEVXxru+pdlg
ZYuh5Jn6xPntG3V1qiCqIovo/Ehgqb5UkHpK+8qIavoYCfz6WUUvPHDMxUo/EzAhKt7gqthkauLm
UExV7eu2tx3azsIZhzlrYh/BLhDaEv2tL8L93BXHMUAaIoAqqZVtuflVZotzXSrV+Y+PiLNUJr3q
jW4a236WHEPUbfBaPahJ8XpdxLZT+S2ChaaZgZJrYtghU0xeVPSbg6iwUqP4q6h2lsIUbZIyz8H9
JoEmczIPU4aBcg2TZkb8JLYar67+L0nPWRjjJ9tBF+S2xSMvuwl89PWx+GtwDXAspg4f4cu7P8Zb
Yly4H0newluOGAHCxRnGo2nwiOa2FeH/SniE5QIRYmKMALGjXhiOd1jhupNaHgMYTwSja2addKKs
F7Qw40plY5GZl41uX9XvQ7wHnlX+FClBOBbgqUB6GFla6M21ao8Try7NcXEs4Qd40itzUnv0I9Cb
jn5Jem8ZGvaw40l83XI2oEAXEetdD1fnmXsNTaEFFfDWnd0JK+ZyO3upAFhYnpND4PLGP3jXx2ja
MiRAAQxYAFRPd0G6H1A2ExtOkrMt47fpsL11KZZkcRhnlJeK0s7Id0H8FIIZ+/rFbeAHLjy5zDhT
udGHmmR4lURgCgZeHU3fR92VACBIsVgyeYv3ozPvQXQHe81fkoTjVf/lw51Pyag6An429DGcOe3Q
UtLL5U13B1sEEetwCm55pAmcS2Wb6sEYTktY4biaaevYr5t03pTzJg14QhgPW7eTXga03tQLrgFa
rzJ2C7Sbr3+5bR/x++IUxrM2gUFx06g+SvlDRx66Px9juFAMhVFxo8l1U0rg5pLmIQ86O0P7/M9J
xi9l0DOurFYTKuCcRqQRcRZaDcbdytQaVB6Oi97EtchNP9dKyhgIkZQ3FVXxxRv28YHct150K2Hn
ZWBz2WHox70mjckmm8YgmawgT5BjwS362UUr0BokshuDASOJGOBRi6PY1TstkjWLTIlfSSBXib53
bb3vB8NaZuXUm6KDP/MaNMqMWRWMGItC4MbNt9wYXTJhVVdGbDBtv/azZaaJ3SPJAqJCGK0EDFFL
2NyZXWtavSnYk96etORbVGjePP8cmvQ1C5FMV4HdzuFN2xmanfWtX3SFo8aTjQktx5SFT2omPeSz
gG719CkXUkfVMcmbd83z2Ca3NRkcIZ0+IVexzdD0TZ2XlG9rt2FoGp4yFJLCfLNWHuYqgp3G9Y1M
dqXMM59/yUzOEpjvpKm1vshliA31mTW7kd0INniRbyrs00V6IopWzyM0+ZeGz1kkkzULQiBVcwaT
QmsJK3T0L3TZZYMhlPhG3Hfu4iauAMyUaOH945oOdzc29eUfVfMsn/H1dSjPwCAgGRttA41iimQv
H/THHOjV5RBYoa29RT/nXebnb9d91bZDPAtmnLyuqcKcNviag3DSoh+63Lu6OXnXhXBOx6Y04BQP
ymLB7UpqYS+adg+kuR2l6fMgAMHY9KAW4nHd0Q925ULZ/AaYU1Mpc7T/a7RXZXHGvMNjEj6VWNCC
NwrH4fPOxzj8URbK1iBwlgJgFX1wM2eAvOmzZRRfdG1Hiv3169zO3X5/Mxafa2TBBLAC0o9eXm41
A8D0ST4ZY79DF4OThPxLEnCWxcQBpTUaTRrx6cJnw6dJQHQnvgqpVd7I7rzD5rlP18/G8S7vXY9V
RNACDLgD4gpDEEanNWNfb2VeRsrTDca/NGk0o7f//kQOd6CeCn9GL8NOsTSstNC85mTcwrn6SWrx
jG1j7IBG1fNtMm4mGYVq6DLkwmYZHCUtOZap/KsXqsdGMjwyKV4eAzqMlh6R2rc2jZGaY3smNvtG
afTSz8l9pxMvJ5mnDSA6VrG02ejuZzLt25Y3qf0v/aXzb2VcUp5HJTaK0ybgIbvvfbD5AOAY3bqy
TazZeuh3vG1ivM/CuKLErMJaiKBqqfRJF98GY4e1QPZoHFKNu0icpkhX3AOLzhvjflDCAnngOxef
FznFW5tYrUO3NaM6ch/x3lscP/segNZ6TdKqawzodWHsk/wkij87kUeDz/EL79q3kjFrYWW2sYAi
xVA5ffgk5hVgqUA6mc/XjZQXoQmTgZpL1Q1SrKBhUlq0ar0cyd58NLFDzPDSO149jnd3jA/q50LC
6DXyaX3ujpGeYSZBQ4dwcjmn4ikF/R2r+1MaurtxVPE4wFJFMJeAOesNaG0MHybH6pbP9M69RsYR
Je1kiMuC9Lc9AMayKzw9BDtKul9cykrHW3/Es2jCeB9wMXVzHqD2r/jjbGWDRbvGaYo1FyCD1awS
k4KgEsS8Ey+I8BSTcSXzUqaKGqBbMyzqZJU10Glqg3Wp8XyosT69CjqvmQO3n4KnRX5dRPGu1WNr
GoTPJrrns9rsesIDO28DZs++mDDuJgu7KtRGlPTogiE6MDQLlvB1cAvEtYpXGOVJY2FzQYl3xpyi
Pds5gzNhIIoyOome7AI7xNPjzXeOTmSRGKZkYBzpUo81rMLQmxY5Xev2z6Da2HUHtIJtyjuoPV63
mc1wvRLFmOZY9LpRLCb8qPl5HF+M2r/+9+lH+OCnV3+fMcm+nocxGuCn/4/+QH4n/+Y2OHjnYC3R
DFA4atHpA4QH00Tusss60BU1x+iXDonRIWitOHCuH44nlLHHeqjjvlLQ3SDRyZDvI/Xl+t9XN+1u
dXuM3S2liGpoQVuxDZ6egXjUiy+dmO5jbXpQg+wtVionScAUT0oM3ov6joj5QQCn2ZIViRWU4y2W
HdxgD7RvmtFXcGInVpbmpW1Ei9cts931fWrpeWvaQVfeFYEA5gZ9sjpDtQCv3y9S+WhUfWObQ7xT
lvogzcXndsaO8+JX3vWfs9l46xXRypXsRxTintPGKqX6U7MAINunz9gU/UL0+kbDPrgoMm1pnD/F
gGb3GNS2mzgqrckn8k3B2xVMleqa0jGeAZWAQkzqFP0EENpjwj4V/Kri9H05MlgYlyIFZJYqJDvx
IDqRHrvqGLsSETkIF46KsUiusoaMegJISM2mY1l3X+tB+48imMdPI/f6EAqIzkNWekoi7yU53l1X
5G3veVZkdoOMFudGLkrw1RnoqTNPuF10C2tRfpWOsI9LjlnyPg2901UasEQRqi30eRDJ4VOly9YU
tiJQrSpHBXjfhvFtnSighBzDTXeqG5s/Wy57ODXvK3rMorWWdkgSQiKYv3Y0kduWOy3wSs3PcvDm
V7zmFe84jDfrg6YOI1ouVtsd1ucN6hNHCXjfhfFmnTF1qdG+NxJoPVzdoWX12GJhrYilZI097nqb
x62y3U1dKR7jCuo4Eo2RvuzpFB3m2nwTiUJ3DP1grzmyPyOAz7sQzL4oCvG223DOyyK65qGokilE
1tQAKtHdi+Znk3AiBOebsVguaUIPTZQkqPpEXNJjxlNpBF7LjBPDWSiXmKdlqAU1cEcw3vSQ+ule
8ZIDN+3ZTN/P34pFcSVEWVKZTkAN3uKlu9rPJLQrRkd2yU7A0PfAY/PguSUWyaUQZR7TBU/kAi1U
+kQO0ZKhNcrY4WYoPG1gvEWsoa81i2g8DkBoF17kkXvllRQ2ajG9U1mAGmMn8GHiOHdqtFdcCLtV
Jo/lIZwjIBebcbmbxtGqZnC5ksaNgAzG0u/DdRvf1kdVl1F2UEF1zmSu3VwaRkY/oRT4c2hYRpba
/00C/QUr527oalT1JYwqrWZrBrx9+Ts8vX4+BPOlZDORxSx/T78lj670DjCfXVGAjlf5mc1zE7w7
Y1JXTW+nIEwBGgjjbie0YF4OeNzz27p3PhHj2qXGqEdQfQM0Bv4v7IcABR2vprmNp1rdGuPdCwx/
GwLBS4JSQMXHBYsfKX41ObQc+CXvMIxLTwIFxHMSnhRj9TyazzPwpVXx7bqWcWSwcJE26Po2ChB5
a2SsOniLVNXGnJ53XQrny7OcRWmRqaNJvbdkpNhEEmI7F+FkXtv2//vLs/TasmmUuhAg/lWyFX/G
pKujLq9tDIyibHKK6LzTMLaf1d3S5DTUVvJNRr4VHQ+xtx2HzmdhTL+thDbVa+TC2mnxtGcF9DaR
N1jVr9Iedq2H1dl+5s++9sKHv2xXes7azW47bwGYHkHnitajappWPRK7Da1wEb/UQeSI2XiSY/IY
V7Md1qU3T0JlLQLPuW4rJZp2iiGboJJkFD9KlbRqA1SblOo+Q7JJIjcYuZxMNN3/GDF+S2F7PaQI
DHEieNiACQWdNCw9+0F5Zvp9hg4aLz/bVE+DaFj7g12iMsvMrsyknzKQMjpSM1ip8rSooORWPdAh
2MbEA+Zs6s9KGOOhpE7MpDFCgktHOSXsf1R9dAu4BHXbZbqVHOY7GWmwyG0DQ4gzS/OBX2kpd4Od
WcVzN2MynhJGGI+8iTOJc5fsi3SOTS02ZohFj1u3yUH3YuRqyr1wa9xY6Q2dZxr+H0XQTa08n5Z9
oYYga04UGTUKo0zdaCw8jEfu5EHkOLLtXG0lh3mmApY5xymFu4n+6Kpe5jUtesqdG+3KO4lX7tss
vBigyNF0Q4fBMQEzGZFP6wveq0rgSumn0MQuucBrgCa4HgG23ycrQYxOJmVMcnlBbq0/1c8yVnq7
xO594TYHh5Z8CnP60R6K2kIgdQubS/ixaewr8YyqZmk1BEICRAUGdAERwk7hfbEDMhhmoe+bvwl3
Z2FsUO3EGEPjM3xoLn0xkycMInEi0AafHNpzBuU9wgoovHuYEFTIWSZWGqDjZmFNHrERi/Y9dlkA
zm1rT3VpiY7uU/gsfU5wvuT2VZ5lM9FpkZtMiCiItXUnJ8RmqGEn3k+24Ode8pOH4dhu665OSq1y
lQb3pMqkNIA0+prQ7BIDkgvWUyqWYVHGiObP6Usub5ZJUnOtJO0Y49uZxWuQf5uDU5t84tzgZgKx
OhNjdGHelsHQw5MM35sbJPhujWE4wHO+xPe0qReip/sfJTLWlxEy6UKNKV3Rnzzdq8FdIo4+sOHh
3vSTY+wg2+8frgvlnZIxuVlNizhNkO7X2WTp895YeHNC2x75tyayvdFFmiJpClI8KNIfSRpa2nif
iTyF+Bd/fJZCmxgrDcyDpZd1Efk+jabVXeiaNlpQeywGOPF49razr7NmsI3RWIgWQRfev5Ph6+Dr
kW41MBp2toi97jw2kW3ffz4Y40S6Ii7laKowNFTcSQjb/WIBzdh0r9f1gPeVGH+h150UB2CjB4+A
eE9A6DmJnR8k6Y/rYjjq9r7UbvWZYrNNJjWHusXFUyfc58S9/ve534bxDMBdKYo+422Z3QBgglVZ
qd168uHdYj1ewOKdhnERjdbMplijhCi1sV8q46MoVBz7pDb/If81QTOGB7GhGeyWp1AMkxp76BA6
lMHNyhrsq4Ndzz/SAXTDh8DkqMHmic7i2KC4NFogtAZ61kV6U07IFnk+jqrrx/OYuilqBgFfEXNl
FWnqXKdY58bRrfo2PeT4QstBAgok9YQ97wttRybzLI/xqWVdB4ZJbVU5xc+BD44mL/azo3ZHKYD/
Zt0SAtNKHONOlUYZ6r7Dc6XRImuMdGucsc4zeLyu5Zs+4SyFdanEWDCRYMAnFFFuDSDUEsNHufiu
8jZ2byvf78tjUSZdGZnTFOPydAMEQ7WLQU8SVQ72UNtDdly4SGd6O1eUg3WsWScYrVRCOWQtPyVJ
f5r08Whg6FNQ5OOsjJ8HMXnKwprHPbLp/Fb3yfhYJaiWZFTQTY/142zUdjG5Ohcrvp0OrqRQ21v5
vl4C61peAUPYeb2r4UEkv2j3MfbZ4g3mNVhFZyIZjA7aIzex2EwGV5Lp+VeS06rRUlB9Ao76pBzw
nt3FfvJMp/pBX8p1irzLZDywABLaulWQN0nVqQj2M4pJ0jLY1y2AZ9cs+CQs27HE3tx/Oim0Kjoc
lR8dnrO0Klq/LX/TXFvdIONGak0Ar06PVF4FjVxxM+dfOOfh3RrjODDA/b+TBHRhgn4TAB4PxkO6
qJD8GGa7+obpkCNvdJwj9AOKBKNBWiXDvhNzb4qyFTbuCKav60fjGLXMZGaNmdRBOMMlEkwQVl7u
t16977CN9roY3lmoDax0fDbLhQSyhnkP6aEoHsqxsYxK4qkdx5JkxlPEXYIVyi1ujH4mVN2wzyJw
As/0Czf2/pxX8CKYyIzDGOQxC/UGsb9pd8MCYFVxmitOQN4K+Co29xINHRIZBIOX1xbPta4bKDo4
Un1ahh/D+Hr9s2yFqvXfZ7xBNpVEWswYcVfwjOyY1gXI2x/jibvZiKoRGzvWgpjEQpPQRgJLG4W8
050PeISeAkynUkQU77m7OUq1lsV4g0gtg2SkiOnRFu7oZpNiH4AsNH9fvkxxWPmPzqUbTsZjctB4
Uy5Ux66dlHEVet6JXRgWtEhj+MOnzEHJtwJ+YXSGW2zSvuOp4WYFcXVctnOcYDyoqIGieecnFX3Q
EHvYQdLggY8MwPTp6uW2dnkcdFsGrYqaphFNFsHwzZhaQ7ouSAf4jRr4AlPZS9PdUnP4gra18yyD
sbC5VcRFaAFhXMb7JfkUGn5Te1VncFzgtpGdxTBGtiQgGssFHCXvbkT9WeayPmy5pfVdMVZmpqYx
mCVSC+KbdzF61eT1HySDcuTjL3kfhrE0bKxv64DQlHrZj0Jk9elNx4NTbgWN9YEYCxPLTitGmkeT
Uj1gYZ1mhdpykymT1YBE0iKFZDc12NSkZnSuO6yN9QGGshbNmFfYYv0WmeEROyd4UD0sodUtAStk
Du+rln9GP9sjFz/OuVJ2f8CA6BUUAY6b3FBeQukIVLcDALT+NbmltDFdwSUd5qgMuy0gIlGvmQtK
dqNN28qZY7waqF/TWqsWWjxG+82JKFVCl4hWXOmm+Ms4I41h0oO1iL7L/9niWNriKbqjkOHwkL3Q
aQnJNo6yTxGzFQqH4t+E7vUvoBeyShD6uiTxRKkzW7cYLFq2AcD8TvdlWzvys+BNk1+dl/Fecqvo
SZ7BIo35K0Hfw0g4PmWTzGJ9HsZ3ZWOQVoaAp7ocCrtF655CjAi2relmUo7FZOQIVuDnJdb2o9H6
rZI7U1cApU1uUxWT7EVnzQEvUmyqMagudVFVJfzDegYlHFVTR1PEjEUUK8bjHIp2FwucnGXzJaWu
5DDeIe2qeOwKFKtavKNyt9vHx9gddmlsGft4L9mqTfdsEPg+vL6vu4dNx0RkA2Ac05R1FhWUB6Ar
w7JjOKYhvxvA/WoAjY5R1vpnndd+k6rfCjP055hw6kCbDx5sufgtmPncSiPOZKEkenR8erkBgeSh
tBG18Iqr7+ZjdLp+zs3IuBLHhCwNpL5BRdDdlvMktsZFB3HVUuRWF47HLjV50+mb5rISxwawZjEX
bMVGTIlHW1lUPxL/fKMv/PpKBKOceIXEKK/hyyl97Bqm7hiVYSdB5F2/uE0bIDoBLQAWmWOL36Wb
MVpBXVIQVTnLVFsAHT3k+V0hFH/xHsVmkN9SGGdWTP2SxCLua8iqXVCMGH7gFZ43m4FrGYwLQ04W
Qafx/PjfGYMn4wFUcH7gzJVVNICJ0VXzWMHtUJJ67gzttqGdT8joe6/OYoDtq5g+qt9S8pBGsSVN
b3Ln6Wlk1dVOQDv7v305RuVlUGUs8RQDlpTsKrztygIzLLzZzm3ftfpyjKZrUVVLcYG4q3zt3cVR
XJpMB3tJBNEizaUxK3ii+FP0BHkRcNvIzlfKWEAuZ9E4CnRXnS99p1iKwKl2yOBd9WHGRpvQ+5uq
yVqDPvhpPZlDqkFNfSrJi6Jw4IS8AzGpWqa0ERgeUQSShn4nlcrNkM+760qx2VBYnYElWBZ0WY9V
+gh/3yLn1r6IzQx4WEpIy5IT9lddl0e/wYfH3Vk9dMZ9zGZI5CaF3y3mxJOF8dA0wo9UA9G3otj4
gDVH6TeBcuvzMZ5EzcIeUHHAC8VDcKixoxOV3gMtonHfrbyjMf4EOPgIS9uAxkxuekAmAM+4q47R
k+7iqeKWjmhhTvVoOiLvvUyv7NqVMp6kAMPWElSQO9oiVtFi8uZQ7ZD3AWrN9Zkc768zPiQpoy4J
DaBeWje9VdzES23VRS0bCe5ij3us9Pm88HDDHCvQGY8ihGW5hDmsoNPcMrrXel7Os/0kWikl4ziS
YCryqYOOYNWNT2zspwNdlR3bwoMMag3DLnzujB9Vuw8fTRZ1SUG/DostGNPW+0ZRwg745PRZwjK8
8CG1K9XK97ROHt9pPFD5tpmf5bGlUC3Jh0CS3lPKak+fQ5loDfY/2BPTwRqD62a+nc6t5DF2DgY4
wRR6nI9uGMNjBC8+9TaILKqXEbA1zZ+vXkL6sxLI2Lki99Mi68AQNernOR6sWf8umqFz/Vib6i+D
J05UAPVHEnWZ/CD3MTNMuyA7XoanosZyv0W6a82/YWhTV2KYuJKpRJB7SqhX95pvLIuXydwGw/ZR
dNXQZGxeJBpjyVMN1pCS8pJQAA2erdg8hG4NQAV030Lo6I7JDdD0Z3/QeUUSCZFBs6CxxWVzKesk
rhTZyXvU4hNMChWHLjxl8Q+jdStUWq5/rE3MhAr7Ug0ZzxmR5dYMo5J0sQxkBqVsq4ArpzgTAgP7
fyBWN53UShajfmUaVaWgxdi78l3x6Rr1yAHTBKj3KSq78eV7855H0LOZQa5EMvFmAN2vEGB9FyAh
NLJp+3xPsY68UQrqXj9+tfMtMuFlIqmRa6DWcvL6e9mLYNWnGxJss+FVETc1cnUeRiPbXsiLNMWa
oXwUnTE37tTuO2mFb9e1gvehmGiSdFJQDBWY3LDhfCQv2vJ2/e9vJ8CrYzA+oqzneOwxbIzhO9Gd
Myu/pRElASpOLUFF1nqzhwx1p1XY1sybkdt28yvhjOdIgD03Yhkfi+YCdDUBnoJ71aVbVoV7bt+V
pxpMEIuAM64HOi7ZuoPT2zTrQZfAHhDHYhvLlJDmY8EOxwfzzshCphsVLB7RhAse7QL7JjR7sSIH
LDKeBjKFvwIaApwCOBSWnMBxMWfs40UYM4Lso3XHX7SqJmAFXvEMo8ZuBB6qeFs5fwtjk/GOmFXb
V/h8y/ykmy9L+Tf9gPNh2Oy7XlQwS+oYtMjn+VhiyLEMmzeMJcOgTZdjB7yzMB5x1OdRACkfArKT
PwcPlI5WcMvE0u4MAEMVxJjy5brIbXU83x7jEFGDlMMuQeOICDdiuA9QZpWC5ynmJdz073z0iGc5
9OSrSutQh/nU11AJNElnq3vnaCT3yYySQbQDFdsj7535Lz7lLJFxjeYkT8Io47sl+3inHvMTOIWx
k8EKofX5PV1Jm9Co7cn36qfrd7oZZFRMC4jEFEU8Bi/P2mH9HW3HUcnUuFPQCNMS+t+ZGezsvR1m
SixNmtKmYzSmyA1Q6/UohAOoqVvVx7JtbHvksXpvZ6craUwQGEhQgipOoQn/5LSPtLVZ7cLepnDl
ytZf07/L91cSmXtMdPQjphxfcPAGZ3EiOwQxs3wSvcItfF6detP0VsKYKKDqdSEvtMUjyZEFWgFL
lThTYZvjD+pKBOMWlUlrJ+ybwnTHafoCYlf5++y+13lui8zKjupBxOKfEiGO5/7pRX0wvrNg1vvL
aqH1TYVEK9Ee9f7XICvgj96F2rFTeHa+LQq7CJGw6phKYPzJnGRVIMfQSYJFNcYhsiU4f8WiDWnp
Vv+82MoXpBH7SPKu29x2hFPPghkHM8pzkrQmlj2qd/m3bl9jjHp56EAlBZA0d/Hqdh10JY1xLhLp
hUkscUw8BmZ7uKmw8ZVgvyQlSg/9+NOMfO8X9uEBUCjseRFvu/m+ks6Y4tj0oHnBsNL7O2T+Ju/i
n+FpevynUze+lB0wx7wi1GagWMlkjDFvakMIqFOTMaLbCo8SSDt1+bjIKu8JQoPcpbaCelgBgEAC
tlUV2R3xKD3J+TylIhwNXSSO2owbHtA/8WS3+8xd7/oxMF1KY4xSwihrrIRg3JR6q8H6vMhrsTAN
YckAJSJtF8n765r60dFcCGT7uosqmcuYZKIz5A8h9gJmnC7Nhpu5FMCUEaqgp3BT3J8KvJhY28SN
3Um0xHvK5gt7cNWDaoMTpT7yOrq8ozHpS1GrQy0NCQLQ8llHbA1Ljm589C44GpRQMjVREz80UsI5
n0JR7kWnCQZXIW+1otqdMPpjAVpSveLc5OZxNBUTAqqK1zdbuQjGIp9l4N5BYH0fJfsy5GSWH9/2
OA1e9UR//48tJyySNrdit4iUjjgcSkDt9u30MDWRNUSfJxR+riveRwu+FMd4jSbLuyWZ6HHK8Qs4
j3wdK4SDWH1OmolXf9yoI1wKY91FrxTlokMVWjQzcjfyZtkiT+qhdMadUTjXT7apFquLZGI3GLiw
rSUU4DE604rVVwkeEc1tMhwGbhDf9BcrWYy/GHQDaRD6bEhkBwcUYtjoucdUKFquWGV3Mh0e5wSN
JB+8IeB2QPsrwFuybykJLjeSkghPAlm6HcT6EI3zjlQdJznZ1PWzGPYVJY1S3nURjpUl/0PalS25
jSPbL2IEF5AEX7lIlFSqvVy2XxjlpbnvO7/+HqjvdLFgWphpT7+NIyoFEJlIZJ48Z74FLfA+UjPB
V9q4onEmVja4wJTTLG4iHWcC1Z7nHIVw9ZCdtIfRBTmxTxrn+qHYPoIrc1w0imc5Uq0Z5/1v9F/k
LH5xMvfoKgglbzY/EsXiFKKq9JeMv80qtWvmELlA2PlJ3znpWGJgmAiWJDLDnfNFAiKogBa5K9Hc
VSTyOvaho4/po2DnNv0JxG4E884y8kbmA6vHmhUZjTG0JnbuuOzwit9HbtLZNSiSQR0KAkvVzo4M
lC7CHm9GqJVddkhXdouJlpYVG4hQpLA7SQLF1x2df9Zx4QlWuOXFeJ4BxYoqLuoUbKdXliCurukS
u6kY0mnBIF/6Qt3YmRyyAy+iK6KX3PKutTku9A59lrTjBHPL9Fo2n4NKtB7mOnyUWBvgwq1KpRpE
+osMmhg8zvCpIrfx84Psyv7/Xtu0Lrx//9k67hDqpOzGqsJa5jyy1fyYGEd10NxwEp120aZxkVbp
zbgNTZz2mfS2inHtIhwFkIkth9JkQ1Pxn2Vqlzfv6hhofTNYaoFUSdYhwTopn0taOnqdvF4/bpsr
USE0qqG6h2yC86eg0csMBHW4DKvQLvT9sAgKtJvrUA1Ls2QMFgPR8vE4Ny2AJ3JOsQ5tSGxiEkj/
ZDfaMgrO2aYdKBSbSMvhN5T7JFKiSxoZgsVNCsmDsuGxkbJTT4l/fb82QzfKJ/+xY8kf12PpVbMM
JQJBZrJ2gKXfDnRBr7tRDxIuiqIwvmK8rnJoOT9Fee80liyIgdsrBa+DImtoXPGwtamdwrQMcO3K
eWzrampXypfKFJyLDQQkfImwsTfLpDLAYx/XqQw6ncyOYJ1pck+7/rmuQLSvFzJEV6Uendv03krD
b3oyN3bU42pR22M+G9QxafZYtvnjOA6Z0zbZbUn6w5A2oT1OtTcl5KEbhALzWzFm9WO56NwmSqBB
xhec+f3jLPlpJ0i3N/OD9W6wb7LyRhSMm66EerwLmFkDAazocQkMN25bZ9QxG5WBAhSM3Z007Wdt
dExlOFUTFcBHtq4gOCpEByioZmQ+51eaQklNgpMXLyHmn/2uKBxtNtxKJExxGWv9JWTrJjVUOKdK
+c5eTstKaSVcstFBPpJjcZ9jMlVD1411mtkACbGTx+xtdlmpMjqHmDDPd2D9+heJn7b6GdxXBZVK
D1l1HTlFmh0my/T0WQTk24Cl4pgb0LqleLqBYZJL/GZdUYlR48MaZ7Y8/U7ZAS/gWqGt3ALl24M3
FoA4hwh8ePNbGkhfUEwgls6nziCFK3t9gNmkldwxNu0hbW1a3kVWYwsClrrlG++m+PTZmNO2Lwc4
coOahQranxAzfBd563gnGoIQLItvSGQ5QLwp8LZuFr1UFIUm6TQ14AeMhRgPFmZ/OaIGBWzXNChw
rVxWgcZANmeFhRv4yIpb6RHCyaw1exaVstkf+sWQqeBRDyQwRjs4z49iEkBPCV63zNFsK7l8jCrj
nCe6a2RDbDdmI6hTsovqmkEuITOnAVprMvIlpVpyJ1ETu5mqc6o0j7ES4AYlb9XSny1dpHi0ea2s
Fsrt6EwNaUDKgQw37+5JTU5qnbiLbAkqCyIzXI4WgKNwkVsNMjIUfn1O2p1Zi7iuRDa4XABi5E0R
pLABaSAHYAh0qppLD581+8DG9Gx0tqhaJzgnfCF76YyeGtMMjhTrTSkeMvmZNgdV95Pq5bpDXyYQ
rxyQS4ayuosAx+xiI4BDy8A162MLCcjCOg2hkdlt0ZxIUt0aWuvPabVLogbaMUbqVQ14gmMif0WV
qvA1rXWlnjhA/x7SMTlbiuVNHfWmqfALHDg1kJ+DoThasfWUyV3upR3G+YbAm/r0AaQYz5SKWt3s
s/+yKFxteO+gOgy0Ov59tSh1SOsgjyfZ7WXYkjJU6c0eCELMW6Tyvab0UAxAJLm+lRtIMUT/d6s8
f0Bnlm2qmwMrBU2uyTB+rvFD2U9eY6t2tQ88EV3hRqvqo0Xuvum6NqV9Qhe3SG5ickri+365IxNG
x3fKkEFSyZX7fT14dXCH0pFgvQK/uGQ5q002WnnIIWyFYlShnDOiHkO5PkAG8c9cnH+6zGC0pwtL
lqIs2ulzbWcFdDfLf/UIY7h1aqD6JBNuK2tV7dIZybdbyZ+M8i5uXwWnY/PmXBlg/77aLkuJmqau
sF3sJQ71lz2K1XbhM9766iyaYNg+iytrXMKdUd00GozosLLkZ+VGsRO3OS2P8ncLRGtovFW2iNhy
87ZeWeTyqzokWlqxUKzTb1o7uap609KjDL+7vpGbb8yVHXYsV/sYUlBvqwS+TYKnNv3WRaLy8Wbw
WBngrswyGvVOZltHohz6GFbsqer9ELGrZQE2InLjThJqEW/e01RBKQpUrQrhCQUNGa3ECP8/vpfs
4HgoUOsyMB0WnjtMh1VvZAdwleuP9ihKfjbd+N0yf9U0gZEygDC+W7KLNbDU71Lj4fon2+jjIU6t
bHDOBbxiVuk1k6g+50AGT35f2cYPFP6prTgJFmbeSzfUEpyUzRO5ssp5HMiSgyjQUPSwdGBL88M+
6J9Evfvt76bjJWVgIMrkWRM1LE3TW+Q5o3mi5NQpky3VJ2V5DJdXeXhSoZZ1fS835q/ZXr5b5FKe
kE40qwOUJroJBCjxAP5Ls1/cMJOfDKXegx76Wa+gDmp2uyhV8KYbAIVaem+aodelqdYNySbfqqY7
qzJusy7+0rbDQU9FxP+/+ebvv5O7g02w3SQW++bDDnIsbn02fsQvwa47DY6GvhygG7oj/4tBR3Yj
qvgfxvkNYFM+Rgelj3V1oIhC5lNxYNDi4GbcUbs//DeIrN/cv+/WuJi3zBPtZpY8sQ6uWng9uMyn
CqXjwKZ+48g43Pvrn//ijr+mNu8mufA3ZkE/VjOik3wcDvnROLCHCjn9F6hV5pTXLHFxMGkatZgq
EzUw4IqaJ/DU2iNgdMXDf2FrM99dfTb276ugDq03I+5K2NLv6D418Wam9/WeKbEDsLVDmwHdtIWA
C1zU7d+8TVaGOW/K+i6TkgW3iTWAvgwFvk4S0mVuRtiVDc4TUrqoSa7i5pd8RHfP2iV32a500n1x
Kg/1LvqqnkSEINtFl3ebPEtSVmqdAppc9vEYBm0ACaL0xOgJ0Uhhk0+GrR/Z6Alzi3KnvTBoU7yL
zqJO+XZJBDUJuKMOIjeek7SmfZ7NGLZmp+gRjwoLuNPAjToIhI1AxEUniKcfyElUvN8OPyu7XPBv
5GKeU7XBS7tOTzFNX0tVc5YRH1mpTou63CZje65L+j2cUKjRJ6coQSSRabUzxSn04EQ9duEP+iUy
JXNGDMSKTzPAtya1s96OdgaGCNFT9RptF+8ePl0PFtsH733vufA0GWauZB1CcNqA2b58I9qnRiQO
uV3CXm00F5C6WB46pYEHaah2MVXD0gmemSxBdkwEhdPNzGxliotIQxsq+WgaC0qlqd0VkTeT2m1z
yZMWeZ/UhyETVE9+E+D/eUj+wtltmmNSxRc3Si51S4jl4M3PdPsSD6ACQcaymU2sXpDcGQkWlI1C
lVVNzMSR01NSSY5e/KTlYRqeJ+oOo0AkYDNFWhnkToiKd1VemxHSTvlQJxh+sD4FEAQqIlE6sJ22
rCxxx0Qa20iiM84iGMw+EWnaTVrkxN3s0WA+JhJYVIYAF6bdJt6Q+G0330VBti+h61gUt1W/6y3r
uZLKx1yzStuMQu+6qwi/NHe2WgsMZRNmiFz6tTZsloBL4KCYjk0MGUPERuHNs+k4RFbxN3WMehk8
G+BUh4qapHjYMgThRRPct7wYygaqMBpu3XJ4U8Aa0cFYzvflaE3MhYRUdmuNFnY/mT8gQyBITLeC
zdoGd5TKcuiDqkUNdSCd0+q1HUpvUO/+QyvcMRp6VY17CYWxucrOcxS4egSsTWUJ/GIzzVqvhjsO
s1w1dTrjONTW4Bjhg2V8KYLXKv/cFPfVjLfKAa8mV3AGRZ+Jy4IUqYQuWITFjY51F30xQHNA7zMb
wdSyW2Sw4a6R/nA/ufxnrLV8XCAw5urovPW5H8gR6LWf/3BhXAaUxHU75BV6L8NOdua31qn3EvRk
6J20R5bsSwdRIBUcRh57CG0jmvZowQEChjKYGjph88UMJMEHE1nhnrWjobdTbMGt2qm3teWmDhYn
zEWOpW5de6uzaHCpTFB2Uof+PULnG/XIXt/NL2jXguQLVNqhBySniyn2y0CNAi7R8QlkbAfGrG0d
TDe8E2VWm4cUyH7GxkENkyezoUQ2o6zDIa1JcDMohR/roiGKSxuff3qQlQ1uxYnV52Uz4LwwQmMG
qTaRNYZfJUi/gE7GjX8STBExwQDTbcF4ct87xYsIj7Z1Na5/A3cX474ys1pF96ky6x9gYDhXiv5U
5NJP9GgF9ZGt18/aFNvy1etnaEtFiSjedHOfYzLLatwpCncKle8NeTnUSv/luj9untvV9nJBlBUi
s4TBjywj8XWtjuzMzG9GaxH4vcgOF0R1kyyTyUqeqD246fQ8drqdlooghG0+MQjmr0zCrlP0sz9u
X9QETZy3cHbGS9g+JjvLA5upJzkdk9ZGfUk9xYUteolveuW7VR66gUZGKpMOZzQobnX62ACpMZ8n
6zaLfUuqBYnhpUn+q0f8s0ZeXWxQkqCaKdKnKJvv00S+HYPaCecqdKJK+5xn+W1aJU4zdyWYEusb
IktOkOauZM6LXWbN1yV/zpvInc3qOKjAfw2aIyf9raGSs94XPukq6A22bjVYna9I+mxLwKjZRMo+
NU34iCrPjgzmQaH9DZQ7nq4fx62sFy8fDcgQzQAinvM0qyK0TMpSg7cDBQ/6fKYkAYY977qZzQ+2
MsN5WVNMVgYuCwIv6+w4le1E/q4nh6be69nBlDT3urnNB996WZyXJa0yzKo6E8DTQVoErq++dyEA
4laRkx9CwNORHNFZyKTPlvHLSQGEhIDRUoZkLWfWyOLJ6ArE52jSbW26M0MRqf0mfoWsTHB+XeVN
0sk1HI6tTP2kv4Kr30ItN8RMZ+jKopxvMxKvzHFp0YJn/GQs8LQcmi1D9TqYbjAcKyA1BV9sq+K1
XheXDNVzH7VWwAAHqHg9x8d4zzgXkP7vRWI7oo/EhSw9aJIevQAsaQGJdfMtN0Vd683T/r5pPKdD
1MZhpwaIvWyKjT1nsifAGrzOr4Frnd1hjybQQfaB4xaEqs2gvzLMJUVWp2vT0OJrzd03aGPYWfUj
nlTRp9qMGSsrXIZQyFIhmbgzsbzuBkCi3YiYn7mlo953nroDJ5QLRpXLOL+oZLj5VFwdEx7QpGTQ
iYlMfLzsJvT7BwhZOkztvrFzTJ2Ixx9FG8rFrVBNMyqVMFdWiT2VKOnHk21NIh5wgZdpXNyYknpM
evZG1IDjcqeFeIBGf+qm+SR1VSQKjtvWUBUEIpWATYuL+dQaRr0d8O4wzsVNfNtDLfMoQZ0pONQS
020v7eyW3MSRLQIVbWcLGggfLlhEUCB8zBYUmehFGrTIFizjVjGim3SZ94uW+5IEbnApeilaIOcN
Y0fiwjXG3q8TSMcE0ohHLRgqpdaJClmQAG5+4tVv4k5zMxIQbhhIANPhWwmq/vlkLp+vB7fNiLMy
wW24NZM8HlnEkbLwVlLyY5GIMqLNgSyyssGdVC2MajX+u4lJj+pRg3IoNKjuitfWnd0aTjmdG4DO
RQ65eZZWZrmTW+fjUGLeAie3bB2tTp0IIbxRPs+poP64bUhDDQUDEIbF8/LQIBoiIwNGYAyLp9D4
IimQMjeDwY4sS1B53P5c/5jiw3cWAGdYhxPaPElymAHrM6kqMLEdx7R3G5wnmMs8lC1LzxkFyt9i
LmBsOoOFx5nO4sHKzZC9Mscdckke6nGs8ZmkYbRp+FcoZfaivRbBUyKf5OYwCM8j+4u/pEIri9yZ
r2KtQh8A1VvyQPe5P51SR9u3N4md7wpHVHK4CDRcs8ad/rmtKzzjGNTOsP6qAvqzUqEnpKvTLQ0a
A+SRjZepye0UkdqWG4iMkQWzmPGXbtJPidL/NTXpN71V9tqkOnnU+0CSvkYd8dqyvx/VUAR42a4/
rvJhdtpXr065SEwlIMAISf7fH784sUGK/4p9j+30L3uzssWlcHoxqksMQfPLE618vMBGny8KWU77
xKgJrge7zXi6MsclclUth/U0DcTtluJx1uLMmWd1X5NBhNvYjAgrQ1weV491CtWYSHfn4rYsH3u5
tkfkAt1gX1/Qdsr9bojHls00nhUrCMhlA4mTY1I42OUHYIdQFRRyt2xGn5U1LjIkelWW2YAZ8+wz
xr2BiWWUEoZkV978vT1UDzF4Gq8vUPDF+EYLkSc9McMaU+26b2iYNKc3cSaiAdvMiVfxgLsoLK2X
wHPGavyR+pgv8s5KkeBP5Z2alV6V62+pFQvW9Zt04z3Icl62kGI0qxRBVreXXXAcMD3PSGmkx84e
PLrDoLLXIRO/vpub32+1UM7d6rBr44U1M5ZFAeSxcZZMyEOw6dIrG5yPhUFLiDHBRnSACE93A+wD
GIzi2JbOM0TkK+H7fdPXVgY5X2tooMmjgZ2UNe2gL6iNN90htTCVRUQDy9v7h0lo1jAB/x63f1MV
Nqi64vbNtE9a+kD0f4FpJGzS+v//Prd3c6xPNI871BbTF6N6k+pPVit6AG5ffu82uO2q434OGrVn
SP3B7UDrt/jkntjBHcMbiiYQtvsl/6wIydjHywRIA6soc5yGcDkP1WC3yK3NHTVHWwaZ4EQeUFDG
Q1ewyG2H/s8aoZTw0WoSqf2yQP4O+Ff6hk5m6kzlBG7j9pUs0FqZyLNeNgKPFtnk0piqtpRhkdCE
puQhbfZK8zDrT9F8ZzTPMhHR8m6f+fcFchlMb6VNwR5Qbhp81lE46lsgpr/n4/fr8WIz+q6+Hpe6
hFkgTVOONYU6in6VZGttYsfSl+tWRIvhwm+Z6NkE/2VnxC/k1oawt10ut1FtetcNiZbDxdy2t+I+
ZMuh+V7JnpvgNqv+yINBLcmdPIABm7HFcGhunqTxpkl9fXj+s1VwQaIzWy2YLAQhgmGlccx3xgh1
AMBqr5vZjHVMlcAA24QGJZyPK1FJHtR6hpf4LJ/b9H7uBG9bbTMQrQxwXyNvOsNcQBTldgNTwFQV
L63HtyzWnYCMXpYqoV0N5FSWkAmQwtkP0+C86Pm5WIL9RPKDUsxPVANzA0Sv/CVsPmeJ+kUl9NBm
ubcUyz4ezLtgqI+yrPvZmH4rU72yR013zQBQtcKyy5Z4QxaKkLPbD6hVmsR5p65JQZBmFXFTontt
UX2ZF3JHysIvC3LKJqiRpFDuzpZDR8J9RINPvUROijH5178gO2u/JNerDebO4oLbJAGfGjYYjEPS
QW99Qxnx8DjK6sufWeKOJA4jqfMYXQiz0f4KIMrYBwrmPRQfs/X3UdV/vm5ue4NXK+PuMEMpVWsy
cYeBtBvYoupugpAvgexO5lUv/enfTDSgh/QfV+CH28IsLQ1VjmCue1SG+6p71GvBDrJffOVb8TNt
UgwhEJLhxmKdzf9Qpqm+6OmrsS9xzQ53S0mjYXUF27k4S35EkbofhvwbdGU+QZLM13tQ7umz22T1
bZ1aniEPO0LjwA7S8CFvzO96j3Jq2p6KnD7hlbi3zNEfm/Zcdcpbb843oWQCTB1UNpHJV3i31+qA
xrewpkqOkgfeYgFiqEiPsUEOXdifkzDY0T7aKaH5xZhFuehmvEf/6BLBVKR/H0OY0pJQDjIcyzha
jm3eHyBS5nTTICiYbN5fKzPcLZkpg9VUUJR31WY5FlKMaqyZHaBi7xVqKshsNlj9LJWsjPFhWaU1
cDq4LFtv9uqjDkI4P913x8UJoECe3QKC5tNHyHg6okFZoWkuYBtpT4tehmnGExocC/BaBntGY2IB
/MYGdft7ViQoX4UAGNEOc5HMVCIjB/YdPdUU9WAZ664vStrhs4opYUYNyaTXRcTlF73EX53l/fxw
YW0O2sQMMPLhQrmm9zIrz+0qqA5T2XwymxxA9fzU9tGNmYR3xTj9BCvEQ57khaOkC66t3vS0Mv4s
he2517qvtAUPblDQOyM3H4CKTW2QO+zxpL6TdcXXpPDUzdVf/ZwJIst29XV1Yrhg2VpmBlUccLOQ
h+QelGkvpmkj9w4hbKRA7DLyTBccs27dOvoPQZxmefaVDSRc9p/nRbAsAQqjf0s4oQ+zb04MmC5G
Nm9ONq0cgx/UwvxxsCgq4o2p2HTPtMlzCBNQd3IoetqX8pWotLd5LNmEB5vMoSY/Xw1y+IRWMzIY
3Twu9MUYqD1kqj3jCAg2cjNs6yZsgUFcB/nEx0gmj0XUNZnBhG6YkF8BF5zACAmpxZ1xj5LIQfur
Ru0Sz6p/w9ZGVpY5px/kGhQNrQWSaNkv88esfBQsbXsT35fG+fYUaQMgu//fDgf7pD3MN0XrSG+G
re6YGmtCbFN30J83BYn05p27Whrn3kpBGyBPM91FC8QOhofIQslgdjDa6izJPqhiB0JRgtVuesTK
JueMsYRLaUZfB4g3RgtW79HnZZxCoCHeaaJjs3n/vRvjR7is0opolVPoSncHKX7Os5tIe72+IJEJ
7qVdKnGmlX2Hj9O+moULegoSijqQgsPPD5QWU102bYUaYJfv1Kaw59Fy8sIb28ztZsmuxYBLlhj8
ErdWG8clDlVMUOgscOj7o3Y3oIQV7UD1ipGaCZoc/wWb5uYugmwDAgGgiwZ/1kf3xrBW3ct4xrjL
XetlF0C5ik7ETgXTKxoue5VNuOz/xZdb2eSyFiA8Z3RdMN9lLrVjlovfFr3b0cS7bmYT4A2+kH/W
xta+aicUOujAIFoI8ZbP0Ob8i3XjBx+kNup96Wi5TcFGrHjJUf8Svkr33V4ES/xNhfzdPhfApn7s
I5JCF4HsGdssBGRycM2yEvnsy6EtItgXrpeLZ0aFKbO6hUe0oAMAlB3DXwZGe/3g3vQmp8VgT+UE
t9ERo9/O6MeyfX2/RUeJC2py3DXNUsG81T0U9Lkoof82iyYotx9gq4/KhbEGQhf51KCRwqB1aFfZ
RWTH+7/FmsZTuhMdVrZpvzjkuz3KJRIKKSU1r5lDztZdDlXm1qROmI3PSZ++aAp9+6NN5IeTqlwq
IiuAP1rqTQkQU/Ucz4LyiuA7Uf4hhuderymt5g5z+Xku2k8kRD5f9IKO13afYbVzXGgZhgrd4gqd
KLSL9+mtBX5XhDPXeJ6A9ikxaaXaxVnEtyw6H5QLLnFVJA1GbLG6C3N1AX4nR/Jih43IhJ/nV1GW
sv02WS2TizI1JKgn1Hl1VLVnIH6gnPCTuIrfvFq4XBnWM3owbjU7eSi//dlR4cJLKFtqFXY9jIW3
JLlVyy+xnv+ZT1MupAw5KXITHBJukSN/V36axm5o5N2fLYQPHIOSGpbRoGiFkZ80tUu5sRVVBFoX
ngwucmQLyEpTEOEjPLLHI+KiG++VB5YByafMEY6xs5N2JXLwcNzGyHs9JvCzsdtZxX2bPlzftguu
/ZoBLgMaiLKUMvrxSM1l52uDhgqTP8920RPj/aZ2YJc7wFYxKRS6mRAwuJk9v597iwsjpdTF41jJ
AJPGLSaNK1em/WADKH9q0+j1+lK3n1grY1wsSYapi7si1/HtlhgTm+W5xvMKJRXIbKuY1i8cEYRH
aJILJGEdjV3ZoeM8OjN4pRiHab7vgPLXPNkXUeALYrLFBZF+NoYuGsAK03Y3mlTa03Ikqn99E0U2
uHihWYHcFAmEKUttp5Yvee0aRFAj2jaBF///46a5EymFNWj8JVN1g/msjj5RbgYRD+K2V72b4I5d
qCS1EcYTcfOwcNIIUyaTSJp0A4diqJaFcQQVTIig0+fv/EmiahxcIgXdawjpxn3+mUmBVXsU/a9/
lY2w9NEYt2fa1Mlpyq7jbtd7oZ97wYE8t+BARz0N+nuiLPHXT/TRHLd/5iSnFEPIONb1Lh/8GlMJ
mqAqKdw/zltjy6KzGRawAaCGZKfHfP9du9ReRNnZBqT943I4L02rvumTqP87qFt35q7ez6NtvrS7
+oZ9L+s52ks/rn+yC2D9Y+D9aJTzViBDzBhtAGaUSfqAUG/XHNi8JMYZ/mawt/b0qfIGaCDISHLS
VxPFrtCdH6//kI0Xxscfwrl0ELWjmkc4qKNDMamQHptTBs26yIdV539HiH80xuUCmSbnRlWw+6z8
kRW3gyi137jPPhrg8oCuBUaqSGEAOnzhI8PeJsBvQJ3jHKDeFLk5brUaurMYdWZCHeOrqKom3E8u
RSjjSdKMCM6hPjCVOYUpNWFyfPIw1HIU7edGgvxhvYRzRRCdNrNUqyxVnb0R3RfFH14Bh/8unXPU
s/EFMRXy+r8jcT5a5ZxzLAtIZkvQz8BYtafQboc9318/l2ybrvgH+cUpozGKMjATs/GZYpfue+Qh
uVDq7der4ONKODeM+gJk7JEBJJjxQx2fahHmZiO1/2iAc68qLIfGWrCOaQdlNOKYp/iIBOvUnMYd
5iqd+mk8ET92M6fZXd/Bjezjo2nO2fJGJWWtIsSo+8mFK0AQMPRShzHHhAAoirGwos3knG8owHDe
9xoUjabMa2inOVaG8vX1ZbE/cu1gcP7VjhklyoSzt0SBE483xnCmGuZ0lNkOmgdLEsRHwV3HQxQz
fR66StY18GN9q3qMMGdPTZgJ1sS+xJU16dz9XaYGFPQoW1NgOckc2R2NPKq237Ue0xFxET9f30PB
h+JxiQYtOmOKcSib7KaY75ZBgCYSbRoXH/oykUszRVRKJU+J78rIK3WBiY3G0IfTrbM1ritzSgE9
cQMfpnGVneZC5xgtBd0f/Oko7fNdtpd3KqqdwvjOvsWv3wr9dBkJJKgfuIixgMTfWNDQc+NSuu1y
8y4n6RkCdrltVpYTW6iNzfF+jIqnYtB3vWIJAiMLGNfscwFFyXOpaaOWuGXq0/KxAQNioh0r/X+f
eGL7+75OLnrQJpAWxkLpZrpHmq9j8N1YOvf6Odw+9+82uIBRlFpp0RZPljCtH8dIepCa1AHd/ls/
F1/jphQOWG0Hj3eDXPBQ0N9U9ZqoYGRinVh8n3Nwr94HBRSymcib9kX1mfRx6V9f6LZD/GOX72XQ
LgitGdMqbpsAwTdWjjSFx7mKDtfN/Cbkv9vhAsmY0LFrK6zvUp/wa0hTGjfKvncTH1SdjmZbgkgi
WhiXf0D/NdLJiEd1rT5LZm/nrQ9ZO/v6srZzgfdVceGEdpneGQTsLe/wEmmfHEUPAdFauIhizd1i
5SVGB6zp3gh32fSoaKI7mT37rnjv5S2yiloSAGJpO2Mpw668ZdgHZU9tjIn9C3KUD+57SRxXhloL
cLSqC3GljKchO9eighvbjGsL4cJDFVcZHeMKrou5bNMXPgBFH4MPDUFgYa4kRhFb+aQjg+/eqKiI
vQHv/bhHXDSQCuA20w6hVD7OHiPIbnx9D1K9f4Fc/2CILwZkqh4XA0av3Ew6Wt1P/X9HDH/8+5zb
V0sql1mFONqnR2gQ2Llm2DT4qaIemYFHIxYVHARh9DI0tDpc4KAcadWjbkfMAb3nwNYw9dRWN0Py
OdTMfVqLGNoFlx6vkBHWYwzaPly6ihrZcze6U7vL6FNPGsGNJDh2KhcDErWhSrJgJ+ly7pp9Jr9Y
4c/r0ew39YZ/wtmlNLDaPSWYAUpQ4TpkT4+KXUU2MGf0RwfKtIvQ6E8C7OhZRBQg2kIub4hJOXd6
BIcK+tJTwlO7mHvFciQR+ZYgMFxgSavVVenS1dUEwENnghD1a778q4T8ffe4wKAb0zI0OuqD5fgW
gmx1tg4a/XT9E4n2igsMtdqVqN/hC6nzXZgfOqvCS/cxEYolCvaKn4c0kkHt65oFINnvzZum+rO9
0ri4IOE4q4GELnnS3EnkDO4qU9wTEdzOF6T06oNHKmE3jcRu59CfCjt+qBTHdO4xX7wv79BkdRnA
LQMb9KkUZuOCSMSDJKO4z4D1xAQZXgFAH5S3+XHylUdb8lp0ZuZd7S4OU6MXpq6iVXOBIp1aOS1N
PKGyw3BYTuHe3KtM3vxw/ST+pg76z3HnB9ip1sRLhpf8JaPTfehbFs6ArgVA8/tGF7xDBede42JE
2leAUmgS2El7Ey9d2ZZazdbNp8X8fH1ZIkNc9hCY6VTlLVKtdAjQS9DtXOmcSdstwSTIHUUp8QVT
vDqevQ5hDzppgBREzakOgOTo4r3ajAmUN9LB1iC1ZPdhfYsq2o3eh16QFX9ZdXprkvKh7mJBd0O0
cC6y5LQaldYC9MBsdduMS+CLj0X1mM0i2JEgtPDgxTaMrDgJTNBK6ZBoAYlOZAoOy29e4P8cTR6z
mEiBWSoZomTrJfegdfPMx9jL96A6YJ3DBGQ32j30rJIHESpGsIl80VNO0kkeWqQf8fImDwPmjku7
ASUasEnu9XMqCC88iY88V0s45oaKLNSwJfNBnl6G8Muof2upr9aKaEdFC+OCSpSMZpGxoHKR3fSr
p+AQ/jTQpezeGDUnAwlnZ1Qari9SkPPwanrmlIJciQLuUNGXxEJLFNwwUiwwIsp6CFv72g9zOS2q
atZceV8cQl/xw3N0l+zoIfCDJ8Z6pozO8uXPVsaFmQLiHdhNrIzIBy37mSd2rwoUp0Sbx6UjcpOk
IIcpdHTob2Z605PYHoq368sQlEl44Y8pUopKrQHokXpgX0q8smWgljIvDkfbCkWHUHDm+Ypn1ETJ
oI1oWjMeJO2GAd5AbOjQ52W/OOgoNs5f0VeS2yLVm990Tv6JJ3wVlGZT0uaYZMZdPnuql3rWo+H2
u/aQ75IXUbd8g43vw5uJr4FmoPVItKJjvjZ6EDq/0FlpvnWLga3gefBjx3xgNP7Zw4XWXbOlU3gn
Qghc8pMrz2iew7Qqq7E1KN4bycE4anZR2tWh22kHFdwOkAF8QNcASPDkrjoZTxAI8Xo3vWGFTfWp
vpkheakcNQAYQKQhCHzCj8GFogBjjPOS4ofJ0DYrdvle91IIUAc2s5a/Xj/g7I9d2wXmZKvYkC5F
ppemjK7dsB+iOyX5dP3v/6ZB/n60uOATtKPc6Gw1IMXZ1bcFwg6IOm+0Pag699leNDgsCAq8/GCe
TEYZEsQd3XqJpy+j9JaK2EcFVwUvsy4VmdznAOG5TXxjABlHA9cMX5uGCOK26NNwCcuEYbUqSEcU
2IeXEpJvWfp/pF3HctzIsv0iRMCbLWyjDdl0oqgNQhbee3z9O0Xdp24WQVSMNIvZKKKThcrMSnvO
f5/xe2OINKppVY4zry1EgtNjGrMA3BWidy90VLu1o/sGk6ZhwdwMYKkEjZjUzrkx6C16FI39G2Ur
ssOnzuwckoMDZet+WwUZ35GGO+2bVGlCKCjK6btW98fgPxMBvv2K0lsTyqvC6HgRz6taeFF0W7LS
7pWF17cCKIfAywFYcCOUYCJf9TQT6xue7NRAvYdjQFP9lTzM/U5I89zCS03J5F2Aejkx8MoefoW2
6mx/T1ZiRG/4gq8PRp3itUj8ySZ8hKFDkO0Iv90/lk5Uynt01TIJRQBbUzXeHAXe6Qdgo+j5DoiB
rFo3w3WoVMgiADcy0WcE1Xm2jwdwpDl5725/OpYIKmTJ5nKahAXHWQK/Tb9J3I0Cw96W8cEgxh+P
S28XdXlWorZKPO6+eJyt2pktUmPNXFBgYCZDrsz8GKDyXX3Rd9mes1mVgfVD6gJBtQL9oUL5rW4A
SdsyQ10nTJItB0CysXCz1i36jwTabxWB2IqKvCC4XCwxQFG3YHzDD1zURQJVvhH1aC6xi0xC5tHp
fIKJXHxDNw6w2YQbRWRdGlOg+NaJCGFUDGNHHhX0VP/fpgiZA+mocrbAcP2sL0j5LFhPqhklPH/b
WFL1LIssoAmGEqiUz5KNReTLADGeYuwnbV+WjxNrPmAlWsZ8Hw/ME6xwEpart58sGVHvlMCBYWOZ
6GfPF6E1K40TVPz3rO4twZgcLjE+bxvXWk3jjVDqnvIwMFQpR0KgPaD3fSRtPuGG8POEYCDKkCey
rGkl2ngjkLqpup/zMJRCZCA5xleQcgMowg8FqEnPmoVYubM3oqg7M7KplMIadepIns1Sr5+GMbD6
msVcsqJ7b8SQP+Mq5OQrUJOKHWoIbfVVD/wijll5FOubUa+GnnYBAK9xSQBBQ1QDdJBD8TqAI5vA
R7LU53kX3Pz3ZX/wr16pI/V8VFI3BVmEDb26755VsTymk+7ECQaeGSpIbpwK2d8Ioh4R4DClS0BU
cL5bXAKl1SJHlB9HrEPJry10hryVHPiNPMqfh0LdNs2Isn/nLi7vFI8RXhHVbz9PIWK22e4sxB2W
YTOHaxn6SKfD4jxNygiICBt1RFMOn/r0NpCYykLcxMbnpHPfcBSnaUyw5zXvG79H8DuYvVvcEHo8
VvWM5T3ozLesclmpEuI9epNsMUy7+cW4qe38cfBIJhkj//y326PT3DxJGzmUsMvJ7SabBxlg7Qx2
DFjs2FOP1WySBYr8IWS+MKzLo5xJ2gu1kSgo/nLVnVy5WIs0eZGFsMwSQrmSQAH3saQg1AjFOzE9
VzpwWpLH7S/IcFcK5UxmPtM4I0coUHJOXT1p8sP277POQPmNLCmrNovxUlbF5PVNZPJBsedrFuL7
WtR+bcZ02pqVfQnaDDz5ozXYwpFsNMbessci1zOLLYx1JMpjLEkhj0qCCJRbhMBU+sGKxAycNPOP
7U+3FjVdn4kOBOtsAetNSKqMJ3U/eiVGjWOrc1rEt6RYIjNG48nfveEq6MQVm7a50Y0RiiUKqK4j
dNzdvHzS5i9heJ8IvqizCv1rpbI3B6TCDQ7dmsKoUBFUT4T8HW1RKztqJnDq7nR78dQH0W2c/mWw
BiTP/E694V5YHoRxmSoVgEyFDHykAfo5l16MHaGw9tvu5/ZFsmRQzgILKXmskGix49yocaIiMcf+
17aMdTsWFMSLiqC8YwXIOtEYZ6yA2rVqN5Kfxi/bv79+hsvvU2eQwFVXNmQ1Q8z2mv4oVo9qxRrG
WA95LzLI33AVOuVirvH1DHUAKrJZxvuG9w1UoifhTo/dqb/bPtFaJRLadxFHuT5Dj9JR1JBnKQKq
DL0Hns/7zkRP5BOwoU6s13E9zvgjjX6IyzYb1CRHC4aPJnCFP/d97UqgZ5n9SXQZJ1u35Issyq66
YgznmAzvdwB650nB+wag63j8q2+EH3fGWlr307CXc7T/m/ru9VelX+QE0Bh1WuOcxVEqTdQCdooz
/NJNwC0AzJqVP7AukZ7WrfMcoAQVxAH455cI5IjQS4+jHSJqi9nF63UrkCUJrGCGgnD4rYbqyjhL
oLiTbFShXvfuaqx+xDusNboVsH5Gv/nJKmETLXzvlf+IpCc8p1qd2oYsoOpg8Uukziya3iqj2q5Z
wB8sSVTGmdZ5JAQ6JgK4Ep8vxhbqXD9i+9XLgeS+raEsUZSCYga6XHQBlq60aK+mgWRpVbcHBacz
S/VfPWuXD0h5+Hjs5zBKEUVhH8MKtQgbGZWZCAMW5UNTC3dxedZYcz4fhMIXoZS7LLQgU1odbykI
5vcy9nkJd2V+rG0yzRG7oc1scrE+KeU8C1BjzEU4yVjKGBAJp87wLUSjCxifWEMtgShfunqIlZ3t
i2QYBD0NqgiVsSQjzM+oboclM6t4V3SMp4d1MiqEHKVYiCaA8dtJHFgcgfUUfzbcjdiw4Kk/CLgu
t0blnuKiJ2W3IIHpULrHbiBAvHQ/9MjAUe7235il5vVc9yKPcieGLA9yQdaUCexNgcX88Em6+b5Y
2JHbBQ4TBIPxIelpUS1c6kbTyRM0+zlG+zXRCgOPZw5Vrg1w4A34c67XGu7VQ75oUVAZDXoG5DvG
INONXAXZtJmZkyOaANmyM8ewgTjpb2vjB6/BRTDlVzg+AufpAr/SuRga9ZcdOgh27v8m7mX1WNdf
9IswyrEoHErEQ4DwPBTSOz76PDfiTVTsuCF2EtCo/+PRKI9S92qZVBH2VluHlFCVAzr2vnQHumev
ZwJHMMyaniRt1biShQhZoTY99Pn9yJ3EhtFXYokgynqlI1GrzkPUkIQt90rtHGjfuILxynyQFF5u
iPIcohxoSUUytcEwJQB8INx6bEHjnO0IvNs/XhDlPCJ1TqqCHOh/4B5u4nIOwE19wMjdMvcz112H
wgOHFpyoKk9pOlAx9R70ob/VAeAKbtRifI8AiSRm8xR50uP28dZ9x0UepeyJEghtLEHeNAIhVv8V
C/5S/uBkxdyWQ9T4fbhzkUOpeSdqaZZOCMrH8sCHP7T4x/bvr40LwTddBFDX1M0YelnIeAYHNEgf
D/QBfBJ29dzhcXzUd/O38pbNufKBY7pIpTw9n0d8IwpwvYQdvrsl65Jklk3GxAW/Y0JSrtvWH2l0
zBiqmSEZhUKkLcf5lBD/e6N8IcWwBpOk6HvbwHja/rDrF6dpGswN/2mUrQVRMsPUMOKZT7sCkVXQ
MYnU1nX+IoK6unzC8p/GwZyXWwWEr6RQS7rEmPIkELfzgdWeXXfwF3nUpWViNUaJhCAO6097VYfD
rRIfsO0mNm2+cCmrFPFB+PFHHg3nlEZSJlSpgQA8BtJMHgcoSnB2NWpfkwmIUmP4EGrqPuCTu6IK
TlXc7MPJMPkqYIyerS1/w0YufwiVCeRiobbdAG1VTFJNzc6jF2CuBcMSVno0QEJbWcYLay/wNfx4
b/oXqZRL63mj7UYJgfpoVUduN6Kr231u/NwZDtoT4Mlqu8RMX/HapNSwdrz7JwXWKQ8XBgVvhAPG
zUuAXfSnaHzZ/v0PcoLL+SjX1ijGorQJMJES3/g8T8gcU6s2kI3flC+Js8MoQ2P9o0jiKK4eWSCu
RkA9kZB724EnfpV25JUIzREIkkDse5CfkxP2gLeFEivcukbqYV9UMVR7jThYJTCBDQvUK7NYzDY6
T7w/c5+3pTGNhvI7yQKiyjbFw0R0FTgX5m+GX5CZ4uGNmCPCTNugnBCGlsq5rIi80CazKcNhBMTR
mYCikKIDoDTAJZx5AuPdWnfpF+WhfJEwq2WakmCzAxBLcqg6V2FBo6w/8X9E0JhQkTQKaj4ggJm5
Y4c+ihY6SviYRgZDQT54DC+CKPci53kFFH34cXJlIqBJ+p+EfRap8bE6qYz0f/1d0mWCdm0IBt2q
F/RMnXQFoweBNHtNAiLkrLS3dZAlgrKySC14ccJsqy0sP8qqMuc6+jtDvpyCMqoavY1+bGSSUfHW
+DXd6z4y+1d46+gA8kYmCuwHl3SRSNnVUPdaOykq8caCKzyWPw2ntuXPr6Ax4JNmZAMfmNVFHGVW
46DLhlLgG5LRVBmwNfE+fAJHr3xLinkN3pvIy47c47/dHGVVajUWSwdqWDsxUrMOf1WA0tiWsGq3
giAKqGlpgkbPwKcKVw/KrMp2oHOf+Cg2tWHcZ+ngb4tZdbpXYij90JYm5+QQj5chpN4cRTdJbQDi
UnmaONBCaKMllayMdNVdXImkFKRNFn6eZOTaOvgj1D4AFnFuGaBcBw7l9uFW7etKEqUbkaFEHL+E
GHgob+LRqXmGi1jX9SsBlBog8JDDlqy5/s8hmfGes4b/wamx6MIYGkH3/ZOYn5eaLCDPy6nMzvHc
mFHIGqNgCaFcbJwXcxRIqGQVwpGrbJX/NQkMk2WJEN/GFgMP/Gs1xI5hXB6S/BTxJ4k1A8W6GLqZ
kDW9EAs9it+J3/nSIX8i7wT2kFU32sv3IkMPGHr2rpfQFq1uzDjR2B/n+KljGSnr98kXvYrGDKGc
yjHDpQDYqNWOXMia8SR6+i70uugx3cxXG2mW04YMYEQYW83KcydVn7hGcnpjdMtgfpFTcMaqkrNt
nyxNoDyBPKVxHIBA1hb5L2X6Tcy/FPPnbRHrwfPV0SgfUEpJwikZItnh+4ytitqLnzCXaylefias
Dpn3F8gaYMj647jfzXkWTTCJArohkaiaYyebUtHegA32nnEwYiYbd0Y3+bu4T2OJrOq2TnSWMTPT
ITzHJsbrWharZMnw2XSLP0w6MnaErzhX50B66Lp70ThU07/pAz2SbkQgvVEXlCrD8qBrjibsc8Xb
/mwMU6Lb9nlbCnpEuqnz+LUZP/XGf1+nvL79d1FjW2kpqOABNATO+VYDt0DOHSMt2QsC97B9lPXQ
56Jp9MB5oIfdnCWA00pnU/UItFxbm6lXHLR7XcDu/vCVwKQmXpTY25JZH5EKGqJaHeWxwyH56kZS
FhOUY4yXm+EZ6KFzrg7nuVJISpH4Up5aoJ8S/zuuJyYTrz4f5RmMOQ4aqSd1V62zii7YVVNvpXP8
b48DPXdednGkxyWp9mPnTxkNMPx0jCifYZ00oVJdDmWfEDDjsQEXydSaSYZJH8nlWBgr6w2ayzej
eZXmJF7kMSY9UXsGVHkEiJL0KXeAt2l1+9SPHwk8JZ+bAqs4QJ6C995O53VUrWVdpiHEwUM2jQGZ
XcU8BFhm7+byZICsYMweJ5FhV+Tet0RR8YlRVk2WK4BGSvTJkarSVYRhX4K+QpXG+yQAaNEgsyb2
1m/wcjwJf9PVCz+0S5fr6AvZQ/Qk1yiC6qjzapEZik/bpssSREz7SlAEtusR0shUwH2bZaaiZnbe
nyXu74quwuVIxMSvJImloYrRDGeungjYn7QL/BxVQFLtaDwCabV9sHWfdBFH+aRYAgq23CJd1wLZ
EoLgJDXzflsE69tR4cqsTX2iSVjYz5rMyaPAnSZw9Wbfm2C3LWi9NnX17SjXNLVxyKkj3nbZS+8L
dzo0z31lAhYYKKHhbcqbrBGOdX97+XpUIqP2UaNISQm1QOWmy+tPqji8hHHibh+MYcV0pUjnwl7v
Q122+/Bxkj0t9+QUTGif0/7ntiDGeQwqjdH5URBGUvUaQNXSh6aQw6YylaFzrONQnqLVkg5pMhhv
+FxxRAXLMCOmUsZQuE+5PjZHHha8fS6GlhuUnwgxwa+CTUGxMVpjcQZwecpZevo3GZSL4CcsBgYE
tnvJlUdDHN20b71/E0Gu78o3tHwtLuOMDzdkRz3LTXkKGB+KZUIG5Q8aNHzqWdQQo3jaLZm0kl96
7FFHr+XdeZd+61moBQz3QLMZGw0w9UIyhahkLp98juZDFhuWkTB2lD54g//YqkE5h0Ju0l4iw6/B
F30yC18DcZzmJBgk9xcwcxlPqqmBDiVyoB3b17ZqVaKgICUTdRWFtbfXNmRdoBgdsupmaDAJ9dTl
35u/q0BchNBlDonj2qZdIGQI7vjhAEhCVb37p3PQI5UZINYKfUTRSy07G4ShYMqN7FYPnX8TQ7kH
zuA6PSjQ2cySozEnppI+6wLDWFdd0NXXohyCNC1qo5ESMicfM4zXqs984XLDvR7o9vZpVtX7ShLl
FgSuDYuezDiV6V6q9kskmLwB1kmNoWSrLu5KDuUb4lAO1SBA3FAYvip9r4dP2+dYDe+ufp9yDDES
FqDk4/JRwbW0yNOk2zT6FOW/ZGOnic/bwta2TiX+Shq5vytPh4C8FQ0Op2k+V8f0RgTXHCiTDuoL
KUEUIO/DqqZd3OR24WmPhv9X21dX4ilfIePFDWvMZtpL8zggMYia0hoLJkwM0eR3IfOVGMoxVAaw
/iJS0iUzRpqbuQSu3iK7z/wOXogFlbE+n3ORR9c+kGGnEmjXycgM4SasPQVrFFhiI0MRE4v2bb2Y
eCWNCibqKea5poS0BDAxKSotmEuzDUt/kN3c1VjiGE6WLoLkI59ntQFpWe6ORW522VnM/W21ZNgY
XQUJDA4juiMSeBUN8/pQsif51iWg9SKLWCwQXx+xK70XtCwKBCVEFeyo7is3OC8epqsJyn2KWW5W
eWp9OEe8iKP0vNRbfQQNNcT5AVAAkG6AFy2w5QftTtvnNqogJ44xJLbuRy4iKZ2XlEFPww4lsSj+
uuiFCazlQgPcrN8ln6aYETCRH3tvYH+E0ROY42I0UHlMlCS+4v7mMyaznqxZtHXdu4ihNF1M866M
BbCpVHxttRLnDL1oLVLMUL/1EOZyXTRcZ50LRaSoCM9bh+SGA7YNRMw6g9QY4zHYngyhJ9xZvZ8Y
sRNDK1/3iq60ssHWTtIkiDuT4iRze1VhZIis70fkX/3+kA1pHygV2Ggyuy0AmC6YU8QqhawLAYQ8
L2hY49PJv18JSatCEuYeCINSdadwVhLd8iySgPWo4iKCeiOVXgdYAvDMbXFxtPZnk/1sRLdMHriS
US5dv5CLIOp5lCoOZAR9AkXIHwYZk7AP245u3Ugvv0/5hTCVuylt8fzm8rCT0DsLpsRr1ODbHAqP
qDc7isgCSGSJpPyCIC+Y52xQJRBn0RZmlGbLLxPST20ya9kXB1bHjvEJ6ZxaMno1j6cYsOjSuZu+
ZEPJCMgYykDn0nUspELcQakrrbGWoTUH7RBOP5bCCTPW47fu5/7cF82/BUzdANEfqjhKhjaqYnP6
w9A8GvVDu5y75qwC5WtbQdbzRPEikQqgMyECYIKCsHb4Xqum7MRfwpN0mjMruCUjC9XTwMKYX6/b
X4mkvESjSmo+EgJW2ZuOyWOKeCKwg2PSmK09HsVd+KDZ8461pbkev18OSrkNaZ6bSVZKYtMnUH+3
7W0jgZ2C5dpZ6ki5Dq0p2l5OYNENaklm9EL4bgaM8HMamAMJ7iqHgYztO1w9GVgpRVVQeMGgm73C
uExqkAJjPlFy28CYWih2jsjZfcuC62dJom5ulPlqqFr4xSl4qvPF1KMblALVlDUYtN61vDoSdVnd
uLSlVkErCdwaf6ot0FLboY+VnCMhOjXOTGI/1tGoe8titZp4kUgUfo1SbdZ5aE3RTlZYKYmwauNX
Z6N8vibFHMeVWF7p9/x+wuhd6sT7yDUs8SFEH6HvMdBF2GQNQg7A32/rynqkeCWdehGkJZ/aoMCL
0AFRpt4Pv0vTdnFov6smIfQJH3hWSrv6Yl/JpJ4EruwXEDXWMgbkajNZIhN6bHIR461btbyLFDop
UlDEyIQGSP7VUCMOHU1Rd7c/HuMcdBe4klt9ySOsigkqNuJy3dLbxpxQU9sWs55wXZ1EfBvh5Fzb
c0uOFOg3LTuo508KyH5rvwMOGnOCbPV9u5JGvQCqkolaLCGemved33qjF90WO93WrO6X+KB53Wu7
AmjA8bftYzLsgG4VV3rA5UGOqW3Zi3fSDhQtIJTCUP9uWwzreJQryYIx5fUJrw04+fYYtG/MTCzs
VizdsmicpeVY8Snz+ihXEi4cj5VlFJA7m0zWCmZi6z4mzDxC9s0a02TpJOVNhnkZq6CB8xcEjETt
w+UmHH9tf8H1GOFKQyifkXdSEgNAkRyIDJdnKDjkVrFTTQTFLhghGR1j5gek/IVcT0uEmTzR1p9m
KwBLVnqqsZ3jvNIInTiGVTP8Bt09VvSoAVHtgAXQWjjw2KAB2DSDG0kiieO7/PXyBd/1jXm9iauE
2FjGP7QATzLzBsXrOFs+S8Wd0WMXrde9QU7NXqkOcpn7QRjZXIY9l9Awx/nrNAdmJSpu1XQHIPp/
T0P+ri2C/ZilHlbCTmkKlKlcwF7it6mLanOaNLfsOpPnYzMvYkYeydIIjfJQvNylHParydKs4MaH
5ZCPVv/S2uFZ3Rnn+pCwgNBZ75ZGeSlJkTXg2gOPRz2JN5Or74dz5na78qg9CWAWdlCJ8lmukRjq
1q1R4Y5Qx0nXFIjGu/gJCyST8dw0FgYlts2LpX+Ug5KbYgrHrAUdc/8cFJGbyyNDw1kGpZGDXqXM
YOoBVg1pDpPyEDzhboA1YR8FxajQZgU4DI9ELzS1bZ4PwoAIGEx3N0Oo7IfgIUsYQ5Ssj0a5JHWS
RYAm4YnU2l0WHCSVoeGs36dcUDb8fzNLk45xch7lp+1LZ1kQvbPEF2IUyhK2PYpj52vfpkPfAVY8
PAtOtFdeNMkU/G2J62tCFx9Ej5BUDWgL+hafjPfUPSjUQSitOGiWYNeyM2egOoPV3MksUKu6IXPv
kqEUND+9CODHTCE83aCQNeN4L9azFfMpI3JiSaGcBM9PpdZyyJsLBNAIKDqn7BiKsZ69Xn1GyikM
ciNoRYUamuyBMMqO95jUE33CGvU6nfAggqUVjpg1Y8s6Gvn3KxMWmnYEjhxKhoru6dJNpdkV691l
iaC8RJuMPQ8YYyiI8Niq57HzBIlhtiwRVLQiqprYJz10MNVvpvzUij9FFu4usfwNp61TnmGoUqnK
ywblGqV5LEBwoqTRPhRld5JGd4RhzWnnbJsWw1nolLMYh3KU0YXEnH39vZXuOdY+5fqRdNXQeUND
45n6fUnthzAJQM4xxJyziLs2243ZNwWlvAQgriDO+Jvj/BFHV9S61Ii4QcWM1CIlt3oxWKXOIjle
/2IXEVShvSlqCas5IUpA8U4rzyGTjJIEIO+14CKAClDqSF0UPcEZQO1XYRWyfdLP2Ck/6t9JT47V
C1nPMS7SKL8jY49p4WWMD4lDZg7LcqgTR9SflgTYJUnF0Lb17oF0kUZ5oE6ppxzI3yB0srXvnV9b
pTUcmh3BKyEbPwQjnxANs0jG16Ohi1hi21ceSCs5PU4KwInwU3OI63yXogKUhLG9tDJrkZalH5Qr
GopSxhQWMgCCSid+AgS5B2aY1lTAAEBqI6NmGrttrWfdIeWaarmqI4UHJZxYnDlMmwmc0wkl3qrC
hHlb28LWEdyu7pDyUhjxEJp+fk2pCCASwVgPRiu14tJMPqUeoRghaFMoFwLsA+/ZUfzSH2bWQMsH
UcjlTinPAiwtXa8reC6yHidagC6CIoWPBLd2Ntn4wtuOTOP5tyokZ3k8qw3ezhEQV3x2KLkfRubH
OvBNqmPPsSr366/N/59O4ykvg1YyelEGhkNSvXSDsQU3a7UT6oylrdvORqMxJeQlrqolw1ecUDb3
em/YtW5z6F3OmzxCar6tOx9EIJdjUd6mnWejSxWEjqQZmjrhF14B2nDuxy+oqqG7PDfWD5aH2zZI
jad8TpKlHJf1KehuuuekuuFYjCrrIw1/DEKjWXy12YiVIUKXpbEne7yRvkV2Z4aPyqdo/xckNADc
uHw/yrmgkxy1ilhDlAhLG9pzK6eTGQg1S/9YH41yKWouhoJG2q0YzHVkEctxefn1H5WBciSywKX9
RBDCUZv5JdiZuwB7P7Fzq8uxh6eDZXY4jQfWtPH2W6DReG65UPIB5sTR5cA2WfV1xqIHr56akDUX
/kHa/+euaESOdkn4cCggCKaFdVq7ABU3NtkOmlV8CkzRjG+np/HAAphaPZ4sCpJMdk95mi7ESLVu
DGqUJvX6RgLbWnkIQQ87MiYoWFKoq6s4XuDKCh2ppHsWQayTHGIeEIfLwnhsiBN/FwvJIrrthqQp
CLHfel2+mgUhW7B5Twq80iH1Up9wqv4FWy8ouC9iKLfEdWo6RZGEXrMYgHyJN42arCosjBRi9Q25
EkN5ojLMqqWbcJpqfpCNxhRBLR48x4rHF2e58bbNa9WCr4RRMU9Vgn64VCBsaCVLVoo7HfH9tohX
Fd66HsodCepcRCkpzhBbQhNUG35y0j4BjXjDObq2mBG4h9I7hlTGyeiEPJhrXRNQocEIGYGcBqHR
c34iKLkyoG70G+OFibxEHveNc9I4IW06VmOq4DUGJAvIE4Sd7CteBFI61gTCeoB8uTWdUhE+D7Jl
GBQk5590b7zJ7wK/OoiPhtM52X3xJbRr4FgVFmu6ZjXcuBJLKYuqazmvxVioGoufquoGIBTMUnv7
3ljXRilLxw21XIAGHnCyhyH3U+GvSiiyoiA4w/9lGsGskJVhAYkGujLqZ2P4kbZ3fceq7xNP8F4T
LjKoQxhyM48VwSMioOPtVwQymE4vdtlX4tHn5/Lb33yzizjqGdYn5X8FSUnbqeJznT5u//77e9dF
8NuKvAE8MYL+89a/5nNTarEMjIk2VK2ozO2qas0unBm+iCWGei6MsUhnOQI4IEDyPLHgf4ltf5yG
zN8+zUp4+fY4VE5gJEsfG5pKoOELv3hpvQhbiGZ61GA+BEB7PqRuD4wxkyGXPENvteKNXLoiiuwy
Tfsmh+bd/R6H488DUlreTjENwgyiGV+TrobKmaKEXIlTguA0A2FRa9aTScCzQepmRdBENDxdFlST
8P7xentG8g2ucujRGNq8CnnybStfAEWD5KK79SQ+6n5r174MMCP5vnSrEwt7feWVeSuZep17gZML
LhF+jxwqx+VAEPZmH9xUjF7X+6iGCFJUWQGamSFIlDX0Gh/Hcwg3X0e/dE61RPBBLPmtAUQjhsKs
X+FFEmUQQ57oUcRjxYVMXY9e7DRkkuis3YsPs6sQ7JPErJnVF5I0vlfTi1TKPHRh5OcUu33/w/hC
9cUznNyXHJ6Jo8Y4IE0ZmzVpawgRoo+Q189qOe+rrD3oAwskh9zIxoloxpyh75QEUD8Au0L4GYwv
XfIQ6t8KzQ3K53+7Mpootm6FUDRmzOO3TrhrreIBCy6H3zzr1R5zPXbpsKj/GPpIM8bOucCLOhg2
bFUEXQgv4wNWpqbpZh6w8FBYoqi4Y5CkONALEU0OzU8qfxQVs4wOTczKit4HAW9MjMbGWfJW6EOy
oSbNmF2/C1iAeqzfp95nOY6FhDewuLMoTpvf5/nnbTVg6TXlIlptyYt8QFInlPqu0+JT1nTHWAic
bTEryePb70Q5CBEpat2jNmvrp8FW970XnMWXzpRvySBBaHPH1GUlQSsVtbcyKfeQZekIPjd8u3E/
fW9AEZafckATuNqd6laeUZms8YWVyskbifTCmJyCA5BPRRDxYNykOyf2ZHZ7DcMmYCWxt78o4+Lo
xTE+bkM0dBcUG4rBjApg8CWBZQBHclvMB4/VHx9LE+IYGt/LRVFg0Ip/1mOgLccH0XjS+EPQ7/vm
2Kte89/Bst9+Rep9nCMOs12YN7eD9FnRYqucHrjmnMWs+JrhI2isnLkMEB2+Ph/RUxzfLcZBa7/V
rB1W1kWRf7+KM4xlHNRowRC2PGZWOUe7WcSQxNwzcnGWGMpRBF2AbVwF7nzoa7Pgl8dGLjA5aTDE
MPzRu3LMEi5VNuLJlULeq0Y8vT2T2m89+ryoHOUroj5JqoH4CjD+Tq/gegC3JawWo618+ptiyVt1
o9wEJnywGgmESXusj4p0u+T7KP7OsCKGqtEDkZJg5IrO4Tka3OkzAf+ZZbMAkQX26B1CWUzQf6I7
VrPygxj3z5ekpyTlOojkNCTTntZsiSdwix9AtWYndnOQzcGJdpJH6NZSV3n5xwNT0XVV1obREz3J
YlM8iXvhCCY0Bxv2T0tuZp8E4MMDhJbf/avTp/fJllIv62jBdAOSCbJ/NXVmjoU8pQFIKVInu7BY
0G6st42engRy54QGNzqoumqnN6M3HDLXcFpb+DXdTxYZzOsPrLiAKZRyK0u9yEbRwN5nj8CfCHYP
jOTq+XvuQ5s80MwxN9sYpk8zvWZx3KudiFAnHI7h8Mz1/71G/8YQVSoWwfoDEC3CClXL+FSU55xj
+C6mOVCOpeLDMewDKGXrBF78VXKHW95preUbeMPs+btamjko+lJk9SZrNpQR2NPQO20bLGWaoFgU
BKM5Z/txvJN5xZTKH2PJ2oFdfwoMXheA16gpdP8mVccyrlSEBpV45NDzlqTHvGABTnwQGFykUA8O
AENjWUjhpUUv3JFGGyEM77zRZG1UruvdRRClFrmMU4pAfLNLeV8p+2D6wfBV72tgRO8uAii1iPtM
V5sU9Imts5C+Bqhkm52Mti85T3ZiobKRn3uf413EUe9NkRXFvIQG1kKjsyFjnPZL1R0wXppO514N
7O3DrT88f4S93uJ19FGHFXAt4SaM7FZfEPLK+yLz9bBwtuV8EGxfBFEN3ohXwgp8shC0Uz3FFXa5
RVhHVIxikfLNPyrF65jl1bkWKR0VfoZSJLLgDyJYmkTm4Arr21FxqKA34tSoC5l9TvwR9OuRld8t
u+bAPaXHwUGo9TNk0kEytON1HefqYFI8C5UUwFHE8YmTbjvBm4bHePAzxMEao/PAOiD1huR8mbZK
i0G2hhcso8E4fh2b3bzjelZb/n3D4Y2JvRY6r06ld80sjhJMDEGjX+6nnXKqfbI+xCp5MZwFvext
lAi1MhW1NVXwcvUsZYyZQ9bvU75Cjgp9qAMcRMfYjxko3DMaNxbDltYfi4stUR5iEtRC7TK41vIX
ed3J2H3o5Fazm2+b59pWfhWYRVHOTP6l9cD7j1x6tRu1mTmVFYGM+ggAMC5c0rzmbxHB2JzPGmNg
eQyaYUdKCzVSeWh65teH1qlAX9c9j2cZqww18nNWMMy4OXrRO9RCRVEiDBWV0LruJpS+Mm6NoeP0
RncWKQOvTcQlgbFCArfNYKY+f+QPrBiX8b6L5KRXxqQO8TyPBk5SFa2diOemjp04rRiZP0sK5Rz4
eeykCSB4AL/5mmHZtW8/R+LIECIx3l6RiiLkQW24WARFeIYBGqj5fvLbk3HgncyGfZVYxst002jN
0K/9/qEAdEKBAE17eWrt3yN2HGdmVmUHicXaVmIpDBV3hNGilWqLF03KT5hAqybGhj7r9ylXUkYq
aivkGhXDH8dnmTUevXqBcLuCJuqCotNrGok+h1MjIhMa1FtDeErzIwZXGfe3HgVeCaF0UaiC/z37
nTRaan8UE3vUfaWPzKo+BoXmBO0j11UMD8k6GqWbwbTUwqKgTK7lGSjXDScZVTsrFGfbpFffx6vD
UcqpLZU6Vjwa89McHjqF+z/Svqy5bZ2J8hexijuJV+6SLO+OE7+wbuKE+77z18+B70zEIIzwTe6z
q9xqsLvR6OWcx5mkB3UyX2YDwIj/TRZjbaMuLrgjodLcP4ep5glI1pbuh5J8vy5nZwEFGm2UYszO
WOYUNXj4Ne39Y0rJKTDiGB1kD9veHm/TYWfD9ldpzFWWGfU0x6DbAdvk6CyubmuWepSxZUtsxV/d
3gYput1iSFZweCni/gVz0ZTtYo4S5jpzuqf0b9GlcCtboPubb9iD8QFczSvJ7jr0Rh6TAmtmZKRZ
jJPVq1uheo1GTu6xmxZs/r/8a9zP6rxVGo3uHZSf4yyo0MzIlu+K9pXwQhPHv9j5kGkB8E+BAX1w
Ctw1pPEm+WWWGo7F89RhQsfYD7GJ0XMImadnsAad8rx3kij1WtW0GrCDXjd8nk7075tbcwiFVKko
Jp5UEAeTG+gFrEAP4+LS7ibwm6/EBI3e0HulSSGHtkJRcQNMU2XXnd281KcR1aASYz065imdQrQ0
jo6cgGUyQUQHv16f0KrbGMteiErbIJT3wyo4HRdwknecTBipRN1YwZaFqmn7NcmdNV8slXCqiPvq
gKUWjzfMv7Dd0CbsIxIuUKdIgzj9R4gma21v9Zkz/LdviBcxjF9FolCQKMZFGas3YDx11/pHEX6p
m0OSct5B+4d2kcS8KEUzkWSDdhzM9raMv/T5gSDMX7fzP4TcixDGrwTQZ8yqguV7Jen8JByDOpkP
k9HZpqI+kHq4EUPzn0yPv8waudNI6av9EIAQHpzpGbGaMb1NDUAexpqJO7w8EfRe/uMvZFwx6sax
E0o8rDuXLjFn7npDyVJiZ35cMWu/eB/jpIALx4IaL0jzbIpxT3lKlKVogJUFqA47n+9Dwdfn2AkH
zmQVPeXfqjzm5SswrlgKwFBOUbhycpKczUULwtz8jyIYFzTHeakNipMxRGd5+WxkvO+0H8ouOjCX
tziNtZpHyFDpajFtHejPqGhb0ZEy/6EZYxde+RKfey6Mys6CJCLo5fTYRmrXZpjWLnEB0Uqtbidu
dYsIas+G1YKEFY2LzCOY8YJ1UNq8xOM+Tjmfj22vQj5WIsGUDdQT/SiDyyd90u8TkFOKeHfQtZeV
t+rFiQ1so3XKKtFYShx2qrVBOHQBmjeHsIo4RXCO/bMINXJcdOtoYiAz6xTXqBa7HItnUR0+kUzy
rvs5TyMmEA2FBrRJumiaR6c8K20jSS2icYL3Dj7Nr6bCBJMkK9OkJkgj6H2r+7RKJ1nmfejpFsic
UXt0JM61RM3+imuzFCVampUdQDrQ0fX7Q3HsA+GsemLAK2X9IX/96X6/9VrBJqiGFWpZKirsxtfk
WPjhTXKYkTWnD+QLT60/vOUu8ph4IpJak/sVb3EqTwnGQMMmLYVI/6uX9ca7mbgyjuZMjB6VkkjC
osJi68nCeSBy3JfttzZ6XRtRCFWMQXCaWQyWOvOvW/cfHlI/j4ttrjbaUK1Nj+eF+kAZJhs/eskS
cF3Qrcb8LyaafzFzFoszWfoi7pHCOkmdWFJ+nhLVCrPP13XiBAe2eWo2pqIUC6bcSDtZtfRS5W4k
YlpBebouh2fabMs0lpUxa1skQpO9Yuid3v7kFrQGYEHVvSVoXv+jPCZIVIMZL8ASQbb68ehtQDbc
nxI7twS/wvgRd7iOpoy/hwiimESWiayzSznJMuRpAxz7j8nEFROt3XesAX2gSbUvPMrw/a/2Uxjb
41kTQPuBjBBvbAJetimxSVMFszbag15zOgb7If0iinniRmNRDkuDynQjPU+Zn0iRNU8cGTx1mHRc
KnLQcqWou6VCaK1Lb3XUGPN7I53/JkoQrMloMqjtCDstrmdkLYYU41pRG3lEi7wm4qGlfhQwf7OE
jQwmqBqVSJYq/mguKl7vREEBS8eWMDohoyM5UhCmmHWevOGQPVeOeJqBOIoZl/PCXRTbjYmbX8JE
3WjE75gz+ICaHov83lQ/cZxsN128CGDrLWs/NJJEwZakpxm7b2S0VNWq7OJ7+fXb4mU3JUYwloMs
2FNvkXeO8F2r2QhnLDPBYn5qzIjG5ln8oQH3eT71OM873TI/00ZT5CiH+GHkZW37MwUbuYy1Nilm
aEOTSB+RJXkV/f4GSeNJfs/c2It8HMCh+ALxd7yHDFcy85hMJAMbtQs0Fv3BxSzDDdCnsX+uHsjt
N8oQT3zMMnhG+ncN+Y3KTF4XAg9KDykjbyfW9iIAvY7w9oZ248xGBBOvyyhb9HxAUmeUX/Lw2Qjv
q55zB/EMhv59Uw8ai0wrNRX5dqTVMNIUw2bGIDq5Wp31IgqumyfH99jCzCqaRm0CNtnJ1IeueVZ4
LaHdlHRzXkyUMbuqMWvS0fkyChyXAcCNLo/xxPDOjAkhs1GuWD1GwCyVxlZRtZuxEjfdEYGLu7db
k0ElRJeALEwUdq661/R+RVkIy1VFGltxXwXLVBzSUT2rRW5FS2Yb4ogB0ewEgD7bOIgPhWgGolT7
S6UHS7hYccqNMXunjI6kpCggzdMldvO6DVttLAoYvmatnvpW3uQfiKkGGsE3yll76A5AaT0vDh14
4Lr7nktshTMuIWV5rwA9CgUF8EiuMvrBGImMbfqZQ7s4RU4cxMeMkzjxhDJOQqIw64wWz+AqfsU0
vQUL06fRue4cu0+4rWrUGDau2BpFNgoyvJ2ib6+H0pG+gp/Jlh5MEKWP/vT6d4/tjXkxerWKPAmZ
DG3MabUwl2Xl0rkwOYjSym5HeCOF0auZ52xcOkClJ52u2uBitA39WxR+EldgzllCFQgkiOr7Yj52
tWmHufJ1zLGNRAxbHppzYeQ3TWN+jyvtTVebsynheNToMZ5LSy5Td9GXp2SY3ktxcLBA+jA2xNa1
vnP/4utoGy2Y2KKWQ54pPQyvJZiorL3CN59VQHoeBme4aXG1TqLFwwXYj5cX92cCDZboMblf4eSi
tQtqyhQhd4frenFEsCWmkSRTo6sIyVVxr4A7bv50/f/vvw8v58aWkEidVvqEGEbhANBoa2w0tBP7
36myiFuU2H+9E6ITA5CthvHx5No4Ua6IYWR2KOOq/ngDTvdgPH5ssXFHr/a3EjeS6MluJGn10vVF
hj5Xiy2H+UZ8iY71qXat9Hb5PDmlOwXS+8qpRe5/rYt2TPRriyqvxRqHqUj3fXezmn9TRrrEIMxO
/qrU0PS10RUwhxZgvCpqjXjR25FLXM3P7iM7f+CVGPfu0q1AJnHUVrVUoxxuZYxPitZZciV6xXgs
R9HiGOLe2W0lMYliphb9FI+Yqx09xQsB++sBMvTUYvBcACGFgLaHxQMe3HsKbEUyJmIOUtfEJiaJ
xHmwzORBye5U7HuPN1X1LMqcCHX9khJZFgLSFYa0hHiU1oX8lLfa11YCe6bcc3K4vZRkqxNzZ+Ta
pKlFiK4F6PzsWDMsoIhaofgoG7fd/z+MGSDEf2YayA5/tUZtnJH/UO7rxTStpRlvtfxvntlbEUxY
J5KaKLOOglKUSO6kp8ekVb+HXXlLkr9Zl96KYqK5qpQYNRzxgcTmEwaTrVw5CmbLM3OOGbBYaUIc
6klJ4d4pVLN5hGKzRcdQUQfBjsM6A1JxCLgrX9R52Pf9RjeWkmBVh1SI6UuldUxftRVEjRDjw9+q
AwaV7rS/CINbaUzQENduAcwwnRkKvxi6V/II0XfwGn4xPJbVLxzqLJ3QI/vY05NtGCAOE5gUTvI9
8sW71V4/TXdToPxV13KrGRMx0lYz17BDx6eJl5dxHbx1jMAq36FUJ8M+q8FTM8NN1vQs9dXBNFdv
MMDwOi6eOGnWoMdOoht3w1qfM1FzonjwOVGUE68JcwMBqWheSBFKjjKA6a65jQG+nL0kZ/kwH5Nn
83PuTifzkQeFxpPKBB0dQ4VySImVDZTaNPFbIZ2apLAVIbM5+lHTuWbITMgJ67FdJ0ArwH2wroNZ
POwDu9Lx360ZXm+DcyWxxIHgWjFLpUcsVRf9rJpYSip5azk8EUzQGaZ+kKQClryYjSW0n3TyfP3E
rscbiUVQS+u5bsYQd5yuI0art9na2LnAmwvjSWHykqgbqkwXUOURStWKVzXIo9aJjdy9rsz1Cxt7
2L9eOCSbi1AdBNhZ+iJPD0OKZ5H2qGigOgl6MnNi9fVvI4lMRiLNhpGqCZKteBG/amAg0Crxx3WF
dndxLwFFEtn7rWmEMV/wxCuVDyS42BMPI90C02w+ENy+QrqmE5GYqsrSUQq9uKp5gveKGH6Sinds
unPcc98MfgpgXytFOg9JRXnOy/YgtK8Tec+lkSNjd6dMFy9CGFsjZO4qPUHXYsH8IYBGFH2wOnLS
yW0d/hjGRx3AEcp8t67HRHicBM8cjoIUc9KsP3y4y69gTHHSNbEURMSG3llRzWrsNcj89RgH+QOv
c7L7lNlqzBhinqRtQlJ4F+0LiZhB1z8A26Jz6K0/KPXXFACg6C9gObZCqTFt3k+ZNAmLQmD9eq+5
Qxq5cTI+qzW2z+KRM3C0n7NezpKa1UaUSYSpXldcH+ZUgScakOmrgPxLHtx8xGzNKvNYkziOwPbG
1TRMizIFIGJU/ijLe1nm2CjPD5hbahLntRr1CSX2ZIAvRKcmHN0ZgP3XowdPDSZ4jHWpC+MKd2vh
bpo/qJznJk8N5nLKQGi2zhSYPQ1jv1ZoAl56+jB419XgfH62DT7WUQEMBFxRS/GD0IfebRK9anpq
5+0/1yXtVjs2Rs12w2tTSOaiwYl1i6V42KHz8tfljrIEgSnFmXl9F84B/tYOF9dsiucBO47hUcxu
h/BoLpxvtFtR2arEBAfA6izjKI+AWBAAISYRt63io1TX9pw0tjnpTwVA7qbceJZLweEcJ+/LMTHC
FONoNVXUOyZ7AYfk5KeedhsdDXfwBkf/XFEcpufRy75el8uxe52JF6qQYDiow1eM27MYf+IXxXh6
Mfls1EQy4FIQkIRAxRMtfyr8BhO5YOWij7TCWazhVKOgzWOV535M+sM2kVCpwzwvGiA1T508W+Ii
22p928yNn6VYIZG0/LQiT9Sb+EUrefMuvGtGZ8JJagCKLKSTenRGqfggmswwN9S6+YmcV1sBQJJw
3/EG4HlnzQSZoS/1EaNK2HiSH7R1skrlpmjQK5C/R/GX63azO3S68RWDlsI3xxsPWQY4PDzfNMv0
yWCFD+htW9Gb6fRH1aKA/KIV30rueAYZGieb3EFwpo/Wn7ccS+mil2k51gYKXGvZeWq7grhrdAcF
F1xkNE4SSydcgoe8oPwsiZuDZbuR0s+9rGUWpjRPYS17ggj6yr7xjDHB7E6LUoWu2T0pbSGbfLKi
OXj9wDiOxgKBqsKsdZWCJGcIgb/UdP64DLwYQr/v7y+6y7Ew8SvU9FGLexyLCmwzJejvAcsVOvPX
tEPrSEcmLFtNaaEZL7wXsdWI3EYxJ0gbTBATK7ERAMOIW5R8y0HQmK5vDaYs/ttJMiFrFomkGROm
X9a4DoRcuAHnDicl3f1YeOCJKKyDbv6jaLIxbkOXJ7OhrYJZvakH3WoLXlqz66obCUyA0JtmEGpa
uxox1pXNbocPE+mZBczHrp05hsFTh4kLPVAcqtlA5XmpbnPNr4u/WGxDd/T/HRe7RgrKB1Mw6CrT
RG4N43lYORfzrllt/j/zTImGiUwN/f1SetMpt13kTxVHhV3X2Yhg3iCiXqrCCFBWuA6FRyUu7afz
0Up4mjAemqRxlxoaHMRoJqvC/WP0qV+GvGziY5X2t0iwUYdxRI1MQgSIQCAsShjeNkZPb8HdhAGd
NdESiwBBqhiUu0buHpdcia2oHL0xrN2oLOxQHnzTBHKrVtmJgr0+ElcnSc5+SNoS5Fj65yT4NAG4
9lMZd+46MPGUIl7SJCu+DnV6NtPGrXPBXgvFvx45dqcQt4bKJCMrMtZekwp6LS9uESToqRNKweOS
Yw/g3b/BpNuKY1IQvW9mQVaRT8pJ6BbqUyvcxMlkC5XAuVx4ZsVEEwUTeqVOSVAyJOPaBAQeQCZn
MQ8bjBNHZCaOAG4KUMkUPqCukTmtr137xPlAHAkfDfZN4FWqStYK2vULz/VoGd4aiF9ybB7QhUHl
SPmZeKF+P1UD2riK8Q4Mn7DNpG6RSBgqKIMmGA69U5CtdWDY663wrnWX+/oTne5tTgYnpO0/nzZi
GVOc9biq4Jz/DoxmgWSBhRRQlgCqw2YkbxX+D4Z/UZKxxG6JisioEN6ku8ElnzF+64LT43b+AVQm
NAR5syv70fQijrFHtU3FQqM44XFPHC2drEZfjqUuWW3zRU6H0m6T+NhGOudQ993gIpaxzykRp0ai
I4EzNv3CUH4iOQGLbP2JY6X0vvk9ZP2Uwzae4ggdeWWFHPE4AdpLCvoA40mYvmvPvJcE5yTZblMi
KF3eZDCTEU3bSYuDplduYq2dnHgFnVLep3aP7cms4S7y0hvvmpLMjRgvozEDsQiTvwCKVrwOvXHz
EHqGX2L9htfmUvYd/3KkzMWYDdqYpASjpNowVm7Tru/jWLp5nvvlnD12sY7qtHFUQmKvoJTK5slZ
1sovQkzFTJKTCeFBiFFzWAXJSop6sENTBcAJgCx6rF8KmbdqxDeKztHm9UGXh9xaQAmRmINvJKDs
aMh4qCR0m3QDnXK5E2wMmv034yTMlZwLVRMJdDYoE5Qg0yqkfLFr1gIndd1/914CC9u2KktpViu6
hCMew2OJsZDkMDnYrzt1nMWi/RT28smYCCY2etyqdCtGH17WXLLIqlqR6U7rNzlv/ipJuMhi4pcw
mWlcqohfpG6/dob63cC7boqqx1pSOZkgJ4iwnapWxwB3K+M+UKvTUmTeMh7bUnSuhxAaAK85FxOp
4lo1+yTBhR1Ng5VVrrl8HoQ3xXiOtEDigjZc/1Iy27hqUDebQxHOJQ6rPU/vMzCvy7ei/LwM36/r
Rb/5n/WSWdafHqGxTSU6ET4JDmhXrXm5M+ofmsRtH9OAcE0SE57UMimlaIX1jchXZ23y5yx+TJI4
suquCmQtfwK7h1VPwlvY9E9tSCxZrN8rxSCc3Itzk2OxAL90k7OMIUbWmgGBkk7bFBgCrzQMfYEO
FkWeCX3O/+QKMjuTOkkpSWW6Z7pWgDDPZT9Ji6emMg8t4bJh8wyH+spGNQmMEUs+IGaZxuQqTfFV
lZf7BuWztcTwa8GFmLvuFrLIhJS0bLopHWA+uRJ9jXQFTxU191QJ45r6fFuMk6NGyyeh616SIrcN
SXwHGikKUBqGFrJ5sJdxtuYOS86D+CCWPefkr99ROONfT6OfhXDMB8ALh/1i5b1+yLjkvjz/YRKn
wZzbKk3wQAG6iw/6E3uqiZfFFQDyeTRoPG2YECSN5qgY1GzT6osSgvqs5nQIOAI+LqqN8WQrEPj6
Eq8FOY6tqTvnKWcdmud5H43FjYRy7MRIqREDKFMdlq7s7KEPElv0sK/7ykPx59jmx4/ZCIsmskSg
qIPfLbO1PIpD5a8CecIr+2xUkZsBG5cTWXgHyASW1GinYaLtCF0/ReXNLHMu8P2bDtQoYGcjRGM3
gzUyD5FEAeEnowwGHYUhNfRkeTxcvxP2g8hFDFVzc3Baj51JQYcdtOtJpmMG3dvcPvbYDe5D1b0u
a7+jLV2EMRErxN7fqE50zuShPsSY6vxY5XZCZ/AWAM9UX/6HQX36HX6/ii4ymaiFzZVVkiik+ipZ
lO9yBUwLHpAfCLR0E4mPzPqH99xFJBOKohIka9OCSwDwxR4FX8RKBMXXwbZ6CnYd3nuOe6xMXEpH
sZwA4UAngCcX0NyAsrSwHp+CJ2610wDELp3dnbjLVvsecFGTiVGzPpQKojzmE9TFNRb5lOn1O8di
9v36pwy2ZYpV5LoEUxbd8WhvNGuxoyBHM7N5Key5sPQn2aP9TLGwyr+cRrhYK9tD1Ydm0IXCRFf4
Bg36e93uMlc/UCYodIiO8VEEEN8SaDyV92+Zi8pM7iRnkTRVFRx/OOY36nEBJG7xMAfmYfBkb/xB
UZqWgLciy4k27KrxsGJbb40xE5r1Nzn5ktR3usIZfuC5BbtlnGbp2nUATQImOjzxJxZ0hlrHBzFr
zsVI5h0lE2+mRJdL1Kbp+IMa9GFjN71g9aL5o5t1zmfjHSATZpp0kEmdITnCMrWjJ6hyVJE3S3Vw
3SE44ZoFZY6mPkWyBVdvOq82HkryzzzcT0pkDVPHueD+UHu7GCITVoiolHG9YLq1cntHeKLYMHi/
o4c4leBHByekcmw84ZD/DVCFvvE7Jq50Gp6Ni4IrKSYvavwpDZ9S+en6Mf4hOfmp228N0lhFLXP9
mGr6dxskPFAINIoOHro8dHBOoGQbomHZh6Qs8NFW8Zsu32L5nZP7ctVhYkaxJDqpCNShg1MgjsbC
FrE1LO/rXyNug5fjVSySYTLqpjpQ9NhcKTDEcqgzzMKG9wIP9ox3bPTvm9Qkl/V+anKk27rsx+VB
Fx+vG8Ef+jAXI2DCQ5mQSjcG0JP1GHz9IN4jrnxnPk+eCSoUIKDh+mwwOF6CiM+IrdznAYRxgobB
BI2ZaPFQ6/AwYEFZWgHiPRVelRocT+aJYfIRAxWfFsRUaKxk6ytmED4n43RQs+T5+nnyxDDxQi9r
cZ1l4IisuqvXbzOYZZav10XsbllvYoPBxIbajJMqSZF1AxP3c3gWiEUbgoKNNlEw3SOJdLvKigP5
pKVW7F8XztGPXahXZmMUhALV3ljtrAzPpl7q3L4veM7MyVjZ3Sfw8yapQWeMZX9yo1Nnh4cW62PE
N0+RZxx4k9m77ozCiCQTsKASFvgXDTdBN+i1LLeDLQDctUyGB1PtPK3uORaynwJsZDFxCp9PysoY
YBKFfNeGJ1F0zTwos4eoC9L8IVN+oDAljqEFp595PDb7afJGOD33TTyJi2iOpgo5DsD+j6rbnWNP
eVwfxbv4lkJICTfDKXq9bjK7IWwjkglhlToWUU1bmvFwNGLJkjqV49s8CdRoN0oJY6tj+Y+2xivF
I2Lp1TmPLWo359gowUQpdJkFqS8UmkWdYhkPQ7F1uv7caCcDKdX1A9u/yWTFUE2iY5LDZBxcQRss
IjOqBqqf3yuB4IbBaodoMLbI87msg7uudpHG9oqiPJWHLKEV0afFbvE61FNHeaP0q5JbeYmjE4ej
324Q2UhkpiVGtVyKGoCADsAaVsByTL50WiAUfK8SNtZbsMujl8Rjpd63kp+nShi/E7Qpb4cB+YEg
30wtFpZBPXhdsf0ocpHAOteSd2Qq8N0GA9xebWo3CRjl08pppY5jI/v2eBHFOJVZ6S2pkxJDi9mb
ogbmUlur+DwLr2XUete12t+F33wuxr2yDHxEaiF93DfYQ03c8D4603EtCdPogP1yVs5KGc8+GGfr
jTwB3zugspJQtNTsq7C+LWrOOcH9of6NWvSIN1FjIPKimMX/zRdBwmbPp9AbXcUVDrxb8w8x//K5
mLTACFuxB1sjYuBhdMp3JUCqaEcYdjvQGnxpi7x0h2fsTAiZQMRWlC3eD93shMVjKX6+bhTX7U9h
GzaR3olDTUfc9P5rlRVu0Zzj3I+ioB17jv1d9yqF7djEwO/RUh0TSXpz343Pg/yeImwMPI/aM3NV
Q16lgAod4OQqE5VMQ44NwagQH2ILsH12fhe9VL7hgoCCgn9iVfOVt3D9MabHFOZ+kcnGpEbuezKl
tDOz4GkJcNSAcgKGz3luJfe0NCcc5Mf0O28+lX7+a3KZSDWKc9SBQw+ldaABU3AWxf9fwFl2HPkX
9ZgohS20pQUcO9TTMLl1o4KAhfeu3LGOX0QwwakypFFQkgZ3pTZZRPmM0btEfxN03i4vTw79+zZa
zAAeETRkiIZ8E85fOvVbJzyT4XDdrXbc9hdtmJiUTZJayGmMcoPpFMrT3HHwP3j/n4lD6yJUJqkF
zCOsrjQmlij+BYPhLxowgSfPogW8vvgecXLTC2dzNLwWuBxKwgnfHE3Y7bN5LaoUKD2Ss063eRms
E28ceg/wdasJC5bRg5/JrDJRgo/QEr10Gl9lt8HkVR0032j9UwaOV+EkDnFSEA28XLcE+iV+91BM
96oY+FLBHv6rvfVzFw2NiHMcqy+jcTflhSWq7+rHBImbJ5wbd/80f0pjO2FCFMcS9pgkp23OovCQ
qBy73ktpcZgXAUxwXfVcTvLeACbZg+5nQfKg3s82Jr1vIlD9cYfJ9uPORRoTVgH4ppoGeh5O9AMp
rWytTubOr8atCYle9K4AhCy6UznNvp0r8RcVmZg6VeqiYshRcrAp6DQ9sRdzsrU8O85tbBVJ5103
EN4no3/fBCRVXbNsabBKUfSPZH1YeJxg8v4hmpokShoBGxkTi7SoStpKGigkdnvQwEw7uPqx89dX
5M1JY+VfiY3BnRs5EN5P8pmAMHJ1cyRPvALRvqKX38HErEmS27wDp4jT5y9N/KjyYLH33sT4cBcB
jKupeI+jApbTwuHgLv4M9M8BtPaALrqZ7e4GQ3Nc5h+eTLaOEg4toWh5gC27CX2AGdy1p/AAEKOn
/BYegZVnayos3kgn54uyRZW5G0sz61F5EIb0rZdDq8Ssgq6EnGcQ54OZjPfJqlaBwG5FwkaKY5UJ
QRzzOOR2NTEkgnlYBTCZLBabnk/SPEewTeShn0lNTqG8lJYoS5y4uOvThmlKpmiKhs6e2NBW5jK2
GV50tWHFbX9co9EalfU2TeWzPkafrvv0bpKxEcecXNnHpVSBPs5R1ztBOYzpa6nfCLwhlv3DuyjF
BKqsALWssOJqycHjTry8el+y5+uK7JrARhH6901wKqQ+jJsJez6hfhrUW4G3RMxTgf598//HOCzn
poYKNPi1GK7IDyP5fl2H/QeBKcsahkhVXWQ36Ou+nqN1QuBZ/PwguqUXOvJB/YBcp8nycOJZ2+7n
N+nGPkjnMe7NRNylTno5M2juJPeuCPLKULNmA3Q4ycRx0b3Hrwo0+5+i2KC6xIMYVZKEnjIdTIlt
AGYFhk+JWnnAmbu2sBHFhNcomWZtxoCHsyxvoX7AWCTnO1Gv+C1Vugj4SOQ2xjCEBjZEVMRS1c9u
Jad4SM7kjU63YX3sgfeN9q0C96EuEQPT+OxMil6O2tr1E0LPWT0SD3e74Ga4ObzVla3ltX0hzvyF
oyH1yN803Mhk3CkyFLWP0F3FM1FcrOm28TFNsSKXmX/Q4X8xtXlVwd3ARzRCDKJi8oYtiKshOpCz
RC/d5kHBzJqijdYQAtjmpufOcdPc73ftLrKYqAcsKTKvoSk5pjo+NUL0KsmSowNVosqi9wIoLJn+
qV/r58moMaFTcPKo/dR0oyoTDo12HXRphtd12ILVPIDkOrqj3gl+4fHZp3bT+o0w5ksSXcPWE62/
C9K7KaMvWb0ooTspvS2lx8l4uG44PGlMmNTFGYjwmE9xWvl7WTV2D87ytFqsOrJA6GnVXL7kvdlu
FfjzP+2GhriNL+ZJL03tiAtTPCaBdDIdwCxjY+TMS/HpL79mM0yozJV2AGImPprcvKfTe9Y9V9On
64fHE8GEyBpQeLHZ9Bgz0E8kWz0B43QjbyOWJ4QNjnkv1YWGvoLSOgUBrr3kt6AJv64Jz8TZpaVs
rkgjl/Cw9EA+194czA86ilpgS3mKuCRnu/H+YgIK89Sr484UpQItUJTDD304OOIk2H+lEAFLG0EF
12Q7JFMhpnHRAOKarskBL9NXD+KhAw8KvcB03hTIvkY/pbEdkmZS57kTaLYZjnYxYXQu4ii0ZwY6
Ln2dmLhV8Nj61W1WbMURqYeETDrO9dHsjtPIiXN7SmxFMOYcRWUzSOChdZJB8YZyep0B1sr5LDwZ
jDVLYW7MUSPhoF7IneFNL5GrO8ZDftJ80cm89DsPT4BzbuxoHKo+ejPmqALl6mPcHsExZlU8IAGe
DMaem7mcpjFGrXQF3lk3famxmT6rvKPbS2I2n4dFD5mmKGoBq4Yhv7vJld0V/XzJrz7aA/8DDyEN
w2z4BDyBIoKEU1JhcL/aW6JOBNuGePKqPgmKW90v76VAVawymD4rx4/sNkjuKs44724c2oplbgdg
2KDV2OE+Wo7/wvaicIfGZmqJVunzbEPdt8aLkoxT5bNa9iRGAE81PA6bPr5XhOKQTSPoxmKAdJPM
0vMEUBSZpwzDSZFKO+xbbxiWT4vWHs1Iemv6LoiGIair7EbJkiCRAde1JAAHaRW3JHpt9boaWYX4
Wo2YnplFq9M73+wxnykiazLS5VhoozOUqZMNb2SMfbUr/b4rbyYSfTfrvAEngQ5UCG31O6k9RUkC
nNAu4VVl/3DyhFYTVY0OOfz6wUNDLES08BCUAaSXBTPI5DU/BJUOHf7ldVqpm/9uXRdh9MNskoCw
Suam+cA5i++r7NhMzz25b5KXSbiTtcGqWo7z7CWrIDT5qRxjzbmpkDbV8AAQMPjeYlk0orte50Z0
QCJ1PcTtB4OLKMaC8zhd1L5CbSMv7/TZ1tJzngTXRey+MLbqMHaLpft6mmo0ASjTGN0Bz1BtOw2O
7PV+d0oBZsxzTN4HY+4GvTLNLuzgKVIqB2ExeVkmIrOKrdLsTGuuqtcEKgsTIgRHV2p310yFuTG0
vk7iIsSoqH5OXie7+ySew4O2WsNnOllc3PHoAvY6sbRoJBmGKaHhyg40T7ksiUmMEsu/D9/OHr7X
QQ9KjNGv7eGVN5dOT+43/SQdEjFVRAx2IT0Kp3bBxJHk1Olb1rzIUWaJwhsAXfpatcq/KZUCoRzz
S4jqKpiRfnW8hqxSh8wYEW+UPaWp/xHUldNB2nWAjQjGtxsc6ZRGKBwQI1iTL+Fym2JPgmMVu5F7
I4RxaDUyk1Ab8JGGo/qA69DOTlJgOpJPYuwPUGZeXsj64Fr/7UNtRDKODerrblUn6DUdR8fMrRKM
KcljjTn76KWD6+VB7U/fiE+rComjpFbERzHfNZbNb2Acv5SLPNVM/Ibx2+zRvmzh16fCX335vnbV
O1qeoRhbiWhVLufEeaKZCKAktRy2M977QNQHyKEz+NX37Bhie2JwDL870Fa0YlPqOp6H8L41EwGm
qTCaNYPSUXbQkjs144zccwxWZWCgJpKDYFODT+TNYourbWqg1mw4K7kcJdjZgX5U2lgAcwgq69N7
JLR3bfQXcJtI1H76tkoTyM2lWkRdqKY6ymjtAFAW0QlVlD1TzvXG04MJIKTV/g9p37Uct850+0Ss
YiZ4yzRBGo2ybN+wHJlz5tOfBfnbFgVhD/7jfeMbV6mHQKPj6tVpk9JCk9p3N3reB5MiRLeJZND/
33xIag1tXHfA3eQHuoYs8clnSmqvYbWGfJ0eB6cRRYL07V5422y3oIpmTAdEiHZzAvKR8VjMta8Z
IDq8F7wiegeXBDFGpK+UpUtb6LL1oAQ2uEH0Ryx7ogsL3fokejgixWasBYbou2LR8WT1/nrUzqm8
N0RtYb633CgdYxayBMukZJsqHVYQtJ9BdnI7eApI8WACQXUioi4XXRRjC9rBlnqpx/nN1Wkyr3o5
dxP5RooFXR2uBhq6LtuGbCASYE5uXArA9OhXkWzfd7e6qOz2WnH+oAcbAcyxYW90ZBsUlDIGNZRc
RYIV7add4kuYuhv99F5Cb3FBxTj17c8ibefH+hvpzCnqdThOSgbplHVedUvs+YDJ28vY8w1ejMNl
nefxYujmmzS2k4l5N7vCzDNijsK6szX1rl4xR5IOx8YyfsjT5zGMn+YSZFIzFsZYirkvh/mrFZpe
teq+noLSQiMveb7upy4O2k6rHbW2vUHBT86HY0oSv2lK4gxt67dxuwPzQRNgCbAbhplvY03WOMuP
eUYOsgXWuLwRpBZcjdx8HZP8F5WhpEmMar8U3k3jnVF9zwfd6cuny6co0Ei2ZZoblo6JEtjEbO78
NV/9JBbRaXPNxeZLGNOOvmKfTz2UfsSy4jnEHnbNWcN5d/lD6NO5oPmEMe4DOAQTIwXASJpvQtPp
esPNsi+pfV2twpyWnv0lWfSLN45kiu2+bmM43T4gO7D07+oX9YGWm5d9K2yYcW/IVEC1h/wZWAHm
+CoYJrWcgQ6kaIgyKB/qlzDIDoqfH3PXvi5Pog4M/xmDp4cgP9CRqDBWSqlmWTVSpA75dXTze4J2
uaWFtPwojsK492YRmhqpgLmzXa0uHnFBoI73uiT+pADgrphp5ehm7AzxGpD1x2U14TuWjTxGT3TQ
5S3WNFM80OLWB4SbruTKD7mDJNcF64x/WR7fIm/kMbpigb1QL+j1KWcFvnk8ZMcWVRDswfLJI43v
7adXPowdreY8iDiS/uUu346XCQzkHIwjto6xGX3XfaXr5WMvc+UBu16LIG7+BuquA6yAWrJqo8LH
du+aKKuaRJnQRZsem9G1EwHUifsYNn+fiUXtrOxJVSFrx7S8n9agO4pVgSHhmquNCOa9LTngb/kA
BVmnq9I4Lel1/Rezde9OidHBtYpq8FRRipuy96xiPRda8R8PilG7CD3k2LJgDtvw1Lf3xri/rNd8
xdocE6NYam+u1oQKOBRrAilzdVdhSx2QA7vmnAhHRUR3wlikuUbv0szwiLIuPTQrWOdaO1CUUJBM
CT+KCZ+0cFbkNULFHQNuAeyfN+7rPV3EXAXDXgQg5puGzREy4ZIUmaZUEoAFzZO5s18p/V5z71Pm
Tt+1++RAxxzUF/V32i9iYBQ8JbY1V5uhOS6goPaIss9R/OoFGsgNYN6+ju3GJaauSFZaoC8GZjIj
wU4a5ZedHwch8JcLadsYHY0xCkQOdWs0YePSQ3vIblQ/Oio3s1u/pj8UQZ8EoqqNQCHZetdgrbNi
0dVAa3otRy8rSNjm+m+w8tvvYsxElMxpXq7QerqDvjhSrPxwEG+gF54fYyvmOkmiNYY5osv5QLSA
ZczIj1ED0u7kypG9KpC8STSyJDpBxn7oXTItKx3ZNxus5h26azXBvrxqET1pbqxG0MjWkE1aMtuw
HVSwvmFcGgzcZzrokBzHvYkOhBnkR5Gzpe/1Q1j4Jort1q5jLBNSm5RjERmB9b1Sr1fp0zTs1tpP
l6eiEbXX+U/4z7exDIjjpFt9TwdUFOubDBz6vOTOZTPPv6U3CczTMoYkXWwsCARN62FR9ppaOeEs
YP8THRvjcJNmSXsyIGukav5/39dLbfel22FeU9xGUI68BaLSlN2pCTTpQLLnMZl25hRYnaD4x8W5
Adr7j96xXIOq1VR1NACPMrky1hbE7noF+P41nXUV8rTSW7j0acxbokm/lJojMqxPo5fsKUhL9+pn
TPKCwPTvTN/bhzG+WJ/qUsZ8DbyjfDNUpVMnx0kVnJ5IsRk/LA2dbjcpPoiWG4vrSv52Wa3/xdED
im+rumboLOwBTOz6UneII8dPg09TnJQESeJYqLJTJHkTB5cF8j/oTR7zQRgls8u+Q5ZDd3ij7WrY
z5cF8PMa8iaBCSZ6s1uamJLmAomgBNM9XX++3qMIOLjIhIPcFbXu/kXD/0hkIRBNFhqznSHEjA//
9NQHD0UUJ/NEW4IEx8f2zrIqLYd0BOqm1+1jbJJjnIkagtw89O38WBhEWLdRZXQz8GNr6czNUQJV
FZbIOnn4nI6ikT++yXs7OsbkxVJUgDIP+v17Cm7c0wlk8YpykZqzpD96u0SYgkOMl17/5sLKwNVg
7MD444sNg+ijmDDCBtoqlTIYWH3XIq8udgqyAX0v3FPFN+Rvh8dYu1xSO5QuQOiSxG7v2efVo+kH
Fgpnrgk+bFBuPSS3lBU7ESLM+O7wTTRj+9pObXUMFgL9PX6tladUPrci/h366z/YcnDlgT5YsTAR
ypxiTOI1setZ8wojiIwb03qONL8Zfl02F9wHtZHCnGFiqebaEpyhHC2RU2nmNyUXtfa4L2ojgzks
pZFsG7vMMfJHUreNLQ+bs11Z0p22/j6JMJM8viTdtG267RnTXgBJ41w3Nbm4aydrMqB9y114Kh8p
v13syaljdU6EIDYYDoWXNljuS0RRGP/G3iQzMRKat1qi5SBml43w3sIycnVKMavXKTtD7hPv8sVx
NXDzmazlUOWiTTvkBE3ROatpuV10NQGmcVkKHwmyEUP1Z3OaoVLnipahD65i50PmF6fecua76tDC
uEtoHMh3yYtAJO9ZWygsAiKhAVfJAhbmEiwXcw8XSbOQ+nr1Sg+EiE+mR8D6hqWS3niXBMTNT6I0
i3ekG8FsIlwWdmKtPWKBobqNzfNifpvMv8AuWJqGYip4u9CEYZQz1JY27WPUlEzgYK27Qf8xWZ8v
nx9PCy1Dxhi5hcf7YWd3mUdmmdnIBapiVyR3YXIj29/GUbCuj+tRtmIYZQ8nMk5hDIgQvSVaTwTP
4R7wCFRI8pOIvYB7M5tvYpR9asNUSyKoBEmxEzwDUK3wcjF0nJciWnTWRrV0U/+wsLKtKnlQZ4Tq
6q4+YMYBS4uT6+YwnCNh8MzzkRZ6Kgg0VKBu2dK6XoyqBvJ/ROrBfD1g/F3ZNYdeSI3PPTgguVSY
RP3j4obFtGeUFRGjJ/HBGhJHK28xVCwwRVwjYW2kME5EykaZxBMWpFEOAYwSBuSHdA+yZT/9TelT
O0QEiObr30Ym41QGkC4Tw8I0fNM6BBzukW/50lPr6wHNdUSZlegcmbC9aYil9yrip1kzb6cxcwp7
uVbCxr/8drmh9PYkqdpszG0/gbu9IEiBleLcSLfRtA+X05x4fX+T2LkTL/vCeurEjSxeGLCRy1Ys
ElJkqTpBbuMvoIM1QbFCvPCzclM+G0fKr7nI7uVP5UuEIUSOaH0k1lUTbVH0CW+t1RU306T9EJui
ko9IBv3/zWlKS5IsqgaDPttO/b2/1v0KcCa44xsJILgA7/ybCN3Htb6wvLaJsuZHGq+os+JCURT4
kOWcRYkzmo9YZjlVIjIIbq3O2ghi7G/Z9UOU5Lix+LAGMvaxYFXbN9jgq8RdQaxeYmR47r3Ld8Z/
6JaiooSmGB9pocAE2GI6EAVCCsYwEVml7cvoNJozwzG/8sg0TqJ+FUiln8JGwhQsKWNGGrO2bCRc
lE3YjipcjXbOD5jp2Zs/KCeg5tZHGggIpHFvcCONMWb10nXSTIexcsxFw7ycLL/3zc+Wr0MmBokw
iV2e/qoKCqHU+QCLqbHoaCslqUoSGJgWJHN2sNjnuQoufxk3rtqIYF5DGtZFUma0w4/FUaaMcYgh
P0Rj402p4Y9ZdJgLRfACuWaT6BgowQw/HVZ8/wDnVE9lPcIjX9Rjr59myc8VAaKf+8Y3Iph3ME4F
FgYbuK61P2b1l0SYT/CP7e0bmNhjiLo2izMA0ujCwBibkKcdmMx30U476QfdUdBewAbhn1heJSqw
8fImNIz/nB5zYVm/YvFKSqdKMYstQ+WVOy0OJtNvMuGie67W24DmA5xPTMh8f1NSN3WIVgDlGgPr
E0p6QXjU9tGTXbvKL8qXHXnq/bS3BRVf7hdupDJutU3LqSgo5lMHeekanqvwOI8/kgVbwPaXlZ+L
roWfoVPNmqoTdomr1Sx5HI0AdqUHIyg9SjyYetFO90xnuAbs52p0J4/geVsAc2DY+tv6V5ji7U9g
LMs6GE2bZfQ+M1Bom0cYF9TmJBfswW55g2WgexHogPv+bBpi6hi1UdnuVIM9l2vRAlW/Gr7dXpmG
H4uY63nPg4DWAKYZQ3VAf75XnHQOiyqjZPKK8quMd6Y1YzPonqhPaMqGcu9cvkZu2LcVxzz3FFPW
0pLjGtVT77UH0Jh52o22w9pOT8xaz7MtRDbAPQI4im2bTDSmaGk8qnTFZa/cqvXJFHHSCP4+S3+c
kiXOSYYkoCX7Oftkp98Fp8W/HBsJhqZaAOMzr7pbakmeCO5/BHWKXTrpQf4VXWV+5CNKWFzli/q9
vEkBrP7LiXECZOY/spm3PYL9LVRr2M0CpbhH3c09ijgZy5vBW7zctw9S513+XP5xvklkrsvUizyL
dYR72fxElts2E7gavvKBigbkCJYBbh/GFYStkoP4Fp/0O+ft3PHK8meX5rxRICqr8zJEeOs/wujX
boLXTtXiFtt70MxWfjUq9vEmTrTcxNZdsbbOCt5buxBYY5612Eqk/7+RqIE4qwupt55QUjL74SFa
n5u+EJ0iPSU2nNuKYcygWsRTVsy4JrpG1EQ7DAOaX0afguZyF1Qtu7/Qis05Mm9gieVFKUoUyhDl
VOl3U/l2+e9zI3FwdKDaoqoaaFoYtVN7qzIXFegN9WS97kaMjsCSf5HuLZShu4O879AEFlwVz11j
vbOK8g562QAQv78qpBhjpNkIxEnb3yULOQ86aCDapgNnbxq7l7+Qq4kaQjiQTRB4UMbEA33QTnMJ
M7UcKc2zeeiRZat7UerEfb6YpyYEKSHWYjHfpM11ZqudqXhadTbNw9IKFIGbvZCNAMYiSY3SSTqd
6QGAEmVFLCG5Mg/aCWNe4Ji1PHHbRfRFjGbYZZv3xKDhjfFJSz6PGGe7fDN8iwQImarDw8saYZ5s
OCqDXdKroc3l32tc4kD3lkDzxTQqr6C9Dy/XQHqi2Mj/wA38Xuuw+7cssxaxduNjwwl4eud9iaGo
bhd60lfpxvCtL9qxRNs0LL3sW3wn0nrueb7JZ6sUfa6lxB7gjyNZw6hrtVOBJhKcKNcIbmQwyj7m
ktUVdLpMPTUIua/rB/ter530ufZNh44lxyf5myYYB+DbkI1UJqwpgE6pxhpfthzbw3RPp1JSkP2M
8NJOFzQgJE68ORV9q+g8GX8mm5EhddmrJU5v4WgCLF/oHJpbw2t7pdtcRQJjKTpd+os2LsaUwJPT
2/CghlIeIqL62FN2M2OE7/ItUlNxQVE/YC7MUW21CuM2qqIdJLO8Wkl4rVjjcU3NXTiIXBr3q0z6
ADGKAi/AvMK5baU+VfAuNOvJ6FxD/yTkTuAa/I0Ixmna+KLVQtEMdFZoYGkEC8Oq6wTLO8delHZy
tWIjirHDq2SFVkIQBhDs9u6uk0Xgu0SnxZhhkoD7DZPvUDGQ22SfZiCwyPPl+xeJYAxVW2tJOEyI
e2N7l0Q/Gt2NyONlEVwVMwGLtwkBiQFbsNHG2u7HV0aOXvew8C5Y5OLrVNqOTcy7ZfqLtdIgjJSJ
RSmzQMrOmCVMq2mLQZdhFtXq67FxsBdZ4B+5ycJGBGODoomAqaAgWN3XWmgUnHptdHTdK7EMI892
Vf1w+QC5d7QRxxgfsEmRFTsvKaXJbW3fpToWrwtbOlxdxiUhcNEQr7O9xGWqak2LIMSSjjUYJkTr
9fgf8efvsy1DGdgNTGzAbq9d+LlLIrBQV2fDLr3LZ8X382/fwWJopUbTJpsOmrTottHyjGY5CTZo
Wkd1H/8U2TMuhxLY+XBoqLuidEA/e2Omm17HVnsFFVez/96Wnwz7Okws15IidxgBItKxwVZrMceI
LOTyh3LLNIROKdiWoQKSxWgF9vNIsSa9jvuFu+ZYHMkRcaffgRw99pbPs5vemEHmlU+aSwL9Cjth
/uqoN7+AqtTm21Eb67rEBKvpGEw+pW0NvXZvndBXCiJPVADj6s9GGHPQWrMgqKMFmrQFcKXytOmQ
C3EJIiGM7yjqVptWDV9UJrlH7NTXZhU4jFpwcvRgPjhdW9FtBfAL+s/7g1N6eVpae0K3ZdH9Qh/v
wni5E6gH1w2+yWArJjWm4QAWTmGjTsC2AYlvOOWBDl6ZBwVro9Ig2U27EWwKPSocNF6DirjFixj3
rdCvufC17DapQRvsdUwVCuukYw+0MGyCgxllDsNyLDzNxZsxKQVq/RPQJp3ISfMtwuYkGGs9SdHS
dzViNxUo7fpHdoyeaIMi+QzQ3VEEtRIdO/MqiyYJyWrCHrTjTu3Pw3CYjEOvvVy+XS50h2y+iXl6
lr7GRY4uyWtxj0Jlz2nQYlGB6bW+vcv9X9Jn0Qgz142DYFBFL03D8iX6/5vXrsRzUhYJrhFewpVB
TaafFf0KnCBOnv68/Hn89/Emiol7VKvsl6Sh2VN8ksy7Ln+8/PdFn8K8P6vU0qnI8Sk21kgM5MrM
2wDAq70NlhjVLASW+jUd//gA/nwOy2oQT3kyoz+By7pT8AzNI2Wq0O5zL/J75BDVYT7G+/SoiwRz
w5S3G2MhNG1lSVNlYF4ALVjHnp+NoXDa6Y5gTqEIkka00Jifmm3kMQ8NPDRVm9GJ+uSXieUI2ovt
m2fdCzE9Tfnr6l2+W+4v3yRPUzD8baHkrCq6ytYZo6axikkGyrVonmf1XK2CCJz7TVsBzEPrrGKM
4gF31/hkpwKwId1oNxYKVqDK87BRJXNSdxatI+fp51Yo4+vsXFqUhg7mKogduvxbBVCtPYwOGXfA
Xf2Nem6lMU4PfcG2Upfwd622/5TcrJ7irC/otjyZj7ObPPY37c46gOP6b+6OmBibNW1FZquBk5JU
40gBld16rJRrOxNNYvCWr+kYtfhHwmvwtjFZvdkO+dBgtJI2JEsvObag1PxWgju3v6lRJxicZUdX
AkhXopI0twC0Fc1kIYOyLKmdQTHJiezK6/g2v1Wc1LN9GTXBGhx7Q0DHg4sgfwpdcW+e54a24pmn
GFWAfmfAi3i6nlxlY3GczOqALoPhhF29+4t7BM2rDECYivlnxjHM/TQYgDHjU4drs/uc60JoJT0s
1oDaGwmMP7DDKl20FUv0+qDEHlYwWxysnQGiDjEhJvfgNqIY17Aq2Lw91ECmSu1Rx4TaYDqj/BSR
1rt8aAI5LBNDaPQGtAOqKddX8XIfRrsouZbBoXFZDC+g3ZwcW5BWSB22Ek2GyzB1SPxcYC1kRD7/
NyGMsmkaVkJGtCNukCOWyQ6GT8bn/yaCCasw8mkboOtBQRqMfGPnxMq+zb5dlsH1JW9Xz9IhtGY9
WeoEPbb05IQ4zg3Bhn5ZBM8j24phYICGgk5ZcptQq2e1NXV0YAeQQ5mzE9ZYg5vWyt4ey6BatPt+
ir9flsmNf7dCqSpurKCmRzqmJ2Z0kdAIjrCzSPLLq9af/er/0Aj+F2mYZkcgAGjt69DNRpoxlV2o
zjB8YELYW1eUG3N2iwOd1ZAOQvoU/p29SWPcs2V3I+btAAZS76q98bqlOQJxi/S18eRXGjBRFPya
Vn+0RW8SGd9sttP/uD+xwjaQ7PhX2ZU/MRTsZZgbcccCHeKsipw4S5/sLj2VYeGTsr+1IlCipKMX
TaCIj6qgKBqv6sOneJxjtwSfdDVOvqFLO7Vpdmran7Bwwq3t4d7udNfGzpqZ6Md0Nu57qXq24lV2
LVPEOsstKQBj8ufuGE0J00iXgctHQv9dP9IqNyADIF6wXP2APvjJ8GlDevAocLQ9GZ+B+1hF5X1q
Ky4dL+NMFnleVAKEF1w2rSmUiJQLN3dMp70R99G4fa7tBzOOpaymYYppOXo50qYxRiklvz9KnTMf
TccM5L0yOaIZdi5ydSuUcTFSis3HuYJJpjGI7q0gOsqH9EZ1MEQnHL6hf+rDaaI4hBYURWmz5n9Y
2qmzS3gz2kBugJ2eArohRdSP5HqZjRjGAZRqZ5soeyleNWNg5GXqvCQT1DO4IgDNADKHgLOcbd/F
bStLKk3ilzIK+i52taz3sJ/9b/zlRgzzAmRU28vOxpfMYCfVQA3b69i2Nk77yzaZa7Y2Yhgtt1AN
iWsTnfZw0Bx5lPxVET1m7tVvRDCqPaAMqrUG5if0XQjQd7Zr/f/LaJnoXhhlVqei7DOCbgvGhH3a
CknX6Fh2ojlxwYGx/UzNLrpkhe/2IpTAZW9UP/+nC2HHwg257gctRvU7NG6q8NQOgr/PtzRv18Eu
NLVW8EUXGWatuuPgawHlF5sd88fszj4BW6WYoJJq6oenvxHIREyhtJDELuGHdeWIZeQFWIzLyC2K
v6J3B1XYPy/TZlywYS4GGUaEF8txvK6DcT86GoZbMNMaTEKyHG69fSuNcb9Aj1jKAFXwxsRLpPt5
8UH47dgViMe8yMb0hAt6aO+ycgieks0YBURyZQcsN7WiBEu1JF/B6GmBzdaXxQh1hLEKWjSQrqVK
vrQONsi5oLA+/rTd4ZNylL0eOiJEcHO97ebuGCMBbFEo5xKMBEWpU+AZOaivmBVwt3nC3SF8WwE8
hK0ZiDFY3qqkleQs0vB9FIKRD271XN3UgT459dVa+CrIpOrMwZoN5/K5ckljbJBy/SOX0VCwSfVJ
XeL+pH15Le+yxU0fs30Km7icmx3xhiDeRyf1wdoNj2LnyI+IdQ0jSmisAYFC1WsTEWOxRz21DRo1
0r54BizoKtmpZxN0UgYSf1F8yo8usAZG1lTgZXS2w56UWFKRRwhpKK0lau1n66Z36J754kGksFyj
vBHFvAusXC/Hlc5/J+WPqZCw/kgQDXJtGKVNAFSARqWMDRtjYy2kHr28sPk+1YUTYrFiVMlOnUWC
J879FAMpmfE6Y8Y2jTMtXDOboCPTali3UlxNImwd/1PeBDAhkqGaaPmgkYil9b2j1Wow1E9l3nty
VQtCGC6tgb35FubUiDEAvzHDRMp3v/O9EDtywj3ts+R+uRP1V6hV+uBoNuKY16WRyG5WDaRFhvac
EQAHr9tqH1tXFRY4Xn7I/Je0EcUY/8ZqRuzRRnSW/ZrPtBIU+eTQ5O4S6ICji6Ja0ZUx6q2Fi0Kq
HqHNbGAc0DgRco7ya1t9EHyVLDhAxuxLILIe9BpGuA8oCcCM2VDr2O8mVJb/oyTG3GMOsE/1CO/p
NR1AH67fL7B9rXCNGN9Nb26KsXmplicmBs6hg1gttAJ6Tm2QGcRH0buiP/mC9rFtTjjMGKUTZDhp
8xj1gyPPj2v1Ms2TY8CxlCIyPa6yY/UHBtMs08Ryhve2HDvIZxuwHLT789W1p8BO7opuQcrvacOj
4La4zvlNFouYKNJisYoQs6L5tXSmFDWZW/v1Mx0eS4RTtvy3ZWqmjnK8DMAio4Va2EghbBMO8lAf
6NqhECxuYL0A5L3ciVwy/xjfhLGKmGa6hFEhsDCB/FPO1p9aPN9a1eyGMwY8pHl/+Sj5EYAF/mCg
zgi2hrMmUYkrXabbRVqPgj87zOOFnwsfQyU/lcJZ7w1s1KaTOwALpU57miqBe+H2awE//vMDGCNJ
6lRpEwsseeoOe1nx8nS0kvoXLKo0HyYvwjGXT0bvaQIdour44XVsxDIG01zXrIgMJAHy//DI63E4
xMe/mfm1sXVTBcDapt3h96/CaDQ56zR8XZUfDSI5knHTich9uV3UrRBGZ8qp1YZ0QQlYeZg/SaVj
nyVAXVKvcBvNGb5LgJ022P8q72tJ5He4nmDzfcyrLzu9kxRalCoTByP8fnVSa4cSRpUvyo7OQpUn
65HcyyLCN35G8CaY7RznZbkUoC6gOGzz2N/SwRDANm57f/F6t/xie4ZAYbgPk5K1ADiHRYVsP7Xq
9Hqqe8AXQIH6LFvxHulW6Uht5Kp5etN0TSvySdzezkYi8zJGsEdWKlVROikiOQAR3fbH7lrfR4Eq
qL7zI6ONLOY5YBC4A2kfZCXPPVLV5Fi4E1Zbg+/Qyzwx6btQHhNB9FZeykmBeEU/yS6Qym5zIofv
xq56pCZc1HPka+nb3TGvcIirtC0ohr5u7gz5uxw/j9onWxMcIjeJ25wh8wznAgRtiwQpaXjSGn+e
z5P5N4wZmMX7o4XMe+tyMlhDiWJSj2Es2adTWOSxRoaI6SFPEqg83za/SWNbccWSxXO+orSIdUcr
suDMp5PTIBRVQP8ue8Ypvi+xx2cRqT7V7A/GeSOXaRG3WW2NqoTexTzsbOnTqr9c9nrcm7LRgdFf
CS1Y+Mdar20V0b7PmM0/h956qVUjdOJcebosh6t3GzlMamM3llqsCaVRe+yH5ttQoc+T1dda8VdJ
2kYQ48XTMZWidkEOhbzQbc3qKlUlQcbJD4M2MhhzNEfSOswSLC41RxSjlj3V+86j3M+2p4oMPFcF
NtIYg0TaOlJVuoa+b/ZKeuorEcaCb4I2EhgThMZ5PeYZJFDwHR2jxcSpFwazi07TntyLlkKIdI6x
QTMZ5wqjC3i5DdlX2JFpxfo+lkSzJyKVY4yQQsIwTelK8SFavbqKrsa4u+ojjJOpsYBX8V80AnyH
gBEZssrCVOQiWhRsekMMtRuwwLLwsWXoNB6bA23YiOZ2+FEOdqT/TxoLWSlGi8RVAfPaAsub7DuM
PRNMklWueWg8yhwxPNiH+iR0jdxIcSOXMUbzJBc6EO0YNaizzskS+WtXmF7RykA3IaRSpR8Zya+k
Qn3K5fF7H863q0JeOkBsnDgtjrVauAPGSO3VwlY3GzUOHTtwBHHYx1vHfkDdwNnQf3WVufXYwigk
9m7CoBmd4nSR3WG3DiBtY+3HphBI/lGV30tjnFA1dsmcgfUNFXvKzofRrdpZbotjgU4K+Q7qsn2m
uN3/Nw3EO6FszmfYTZypYQmK8OQgZ2h2nXNRNZtjEt7LYK66SxEBGRSJ33r6cQVCPvbUWwu9XQrc
Nj6LYOIfbdx7cYx7KNe6GMyqwsBWHDlze2uq+8v+RySAcQuRvqhqCnSgt9TGnYShZ8ecNVHtSaAN
GuMXKjnrf3Mv1/a3JLbcUL2HaRUo+Mfo+/1RMe4A22oJcAG27iUg1FSXO7tGARd7K8vxDCSbd/nY
OHHPe2mMazCndUxCFX57DJRA95udcR8edj/Xo3bUfPnKfvRmkXelV/E+5HkvknEPPbEn04pkHfkM
ZZZGYAduacunOx0Q8J9Fod1Ho/ZeHGMwyjxp+0mHZtTdUbH3xnLSox+WccCeIUfSEVjOi+AGRbrI
GA1zkMdp1BNItMfnSg8dpByCqXCBCDYnrM1YNody1TysnbyPmvw8DotINQT3xIaOhZVp1oh+BlRD
g2qsV/SWyv3gYaIkkGpHVEAQ6SK7MG2tKrC7RMCpRZj8NYpsj/1pqTOMWKqHuXoHZIDBkGOYWmkf
aknNXdUqTkq63vSNWjhKSPZttJzVWgRtFLx6nTEtU5pbCfYboARXXFvJXZJ4ayQiOxHdJ/3/TXsI
+KXKKAaslxzJvkh3BRG4FIHXZDFni94smdUCBV6on/TOH6K9vF4Z9ReBNRGpDGNN1nUYaqwxwebR
fX4gRzrxLN+iGexWB3OfPZiCNFTkxXTGlKjlpErYnYVn4JLYNYJmZ91jOahfPFKq3uhB1FhTRffE
GJMwxvhXrhdU4O9kvripgemNUYCa7zBOcgsSgx862HSBsMFWnOiB+OZJ+Y8uQmcMjI36TG9a+BVa
bzudsgdDfpAV99K0L9bKvXynfM2hG86RQOjya3Vqo5lI6zIlk3rNk7vcIYYnE/A7k/06CTSUntxH
r/Amh3F7szJNzRKj0G1I2CnUP03VDy0MBn1y18J2zfJw+bM4zQnqFt7kMapaJbWUFRleNfa8ILaW
/Mw1doqvXok6SK9rNC582WtdenOCCnZXg4wQwGVscv70e0rOfli92KVtntGLr1FyoD0fk8ZfgWZA
ezS3dMKH1R93oKZ7XrzwRUw7zQHGvzuBV/T65nepzTCM4TwAUJ27xjm9pbAN+RDtynOxQ2wzYH1L
EYT3SZAeQ//y6fNN6p/Df8UgbkRPgIoAvgGyZjl6UQ2seKyvR0U0A/wvVwxGGNAsAZLOdo4RrUVL
mFUYPsnsO0LygwmP6U5mcgyL3O/RjUVvCAMHsp27hRbfXf5Gfhz3Jp0x6TNR6z6N8UhjBZN18SnK
7nTidhhtM7NC8Ej55/kmi308mLiGriNjKMk5rg59+lBIgohDJIJ5LzMWRpVKhgi+UHdG8xBh0bVo
841IBGPNl7qZ+5aOKhXxg4SN4HLhJqniXb4Wvp15OyrGghuoNFsyKJORKGROnviDpLh6dY6Lwzqe
0McWxIKcGRD6yt7kMbZ60mOi1DPOzXBab7xGLj87AVJj4z66oyPJq9+d6ZLH2qXdJ9tbS4FucGoX
219AZNp63jw2IL+1Optpn+3h90SW5I4uRsd/89SJ4ER8f/HP94Lj7L20fJk7vcFOPgRJXxBoL9Xd
JAfY1+VfvkZOjeT9VzEZZRLp6YIdcXSP1uwBaH4AGBr7WzMXkGrKWx7B/Q4A1YlCAA625r1gGgNt
jjMOK2UOUXClyF2UZrK78DG5xo5VNJ0iERJVeHeMEVFytH7aDt5XO08+/b7R6Y/FAUPlnhgtKNBV
ULm9/zQ0vK1lzuCp6HqF4aRdU8K9xDW+6I/artxT9sbIlZ3yZ/3d8JarQfRYRLrD2BgJNFghun8o
ShSj282dK1k3cQmefV1UdhceLGNrzKhRxrZC5AinjOQGne7AdOiAouyIEdhcw2ZoimoDtgz4F2MD
5n4mckQzCMk+ydn3tfqVR4Lwif6JD0HGmwiDeeTKWupE1ZAQ5vbs5+Hd0F+XyuOIEq8+ebl0UySC
kqjgmwzmnVc26bspA6F01a6TA+LNwjXkCbsFK0GkxvWjmy9jHrqiKynmgHFTdlzv5WX90lXlVVGW
bhLHn9ZMtKSUq4Mbcczz7tpkLZLe0Dx1nQ9T9MkwJvRmQkduPl+2YKIDZJ72YDaDXoL63lOaU1sd
qzywRGSvfC3ffAzzoEk39nNR4+w6P9yZbhqYt2HQ+8ABYrGN9ePyB9EffEkFmdcbL6mqJyOsRyI9
GP3XUEQhwz8wbMcEWzTgDCzsZhzM3s57+DEjVgOyoNa8NnfRtAoCHf5n/BHDVl/j2giXKDaA0iiW
oJPX2xmRlSAqEHwKy0+C9cRGo8xAEA3jV7X+omKQZhA8G76DNN6+g3k3VbgYmIpF4JE81wfrasZe
iNQbr0z4qtUvUdv7vepF5B9Fn8a8H2Uwo0QeYt2z67vVyJ1lmJzcFNQQ+Xn45uOYx6PX3SzH0Wse
Pnqqr+2lc3OjH6khR+ry0KWg2KbwiPRL6WqHBwlsCJInKmrzTcXbCTOvC6O19tQNKvILSdvH63Pc
51/XsHajWBY0w0U6yTwts1CSFYNZ4C8kGJ+vO///kXZdzW3r3PYXcYa9vLJKsmQ7jmteOLGTsIC9
k7/+LjjnHMkIQ3w3mfGbZ7gFYGNj17WIaQTbt3fdzJ4XwzyIg270rUS7sawhEJcByKOHNgV9CDBp
Z1Xm+aT0dfjVVpylMV54RAyVSDMWFH0dvWmfHIormjXRHvnN0DyFpC/nhb9mhlKRCjXSzbqoeVU/
uEWcB8Vk+Nv79xtb+9+S2JSsOmZzHCq4b3TOPPcQQ89u+VzuS1fY44WUeSP7nHWx6dm0lbKJ0CsA
gFCn1iR7ShpbVR62l8XRcTYnK1ao4Is5pFTVS6d8nXp0kY+p0xOdoxK85TB2oxbl2QRil+a2ZubK
ymhLYuSKFufR5Wi5ytiNMtTRTrnATbLSu065sYxTUX+Wqxelzzn6wLmybMY1EYXJGIAj5FqN25Hn
JnvdPpj1OORsAlXGJoiLNkUxwcm03uT2nybQc9auFaBL5ZVn07m6zRgHuQmrqY2xmM6nlHXTbrHc
aF+i+j3vtG86j62EpwuMdVBTuVLiElGPlGNY6WtfezGPZ5J3PIxVUOVsjPWRepXtvtAPWfx5+3hW
uk0RJp6Ph3XIdTGf5LKAgMql/US5F+7DXVrY0l3+nMHUod3T0wRbv54PcxC5vDCcsz7WPQfNW2xY
Ak6s1UQXvsbOAofw9hI5p6QxDoYmTIrQAXfZzfuHQTXsJnzqap6nRM9h46Fgx4VkKTYzIN3+DEkp
t26yp00rvNHCdTOHbnQN0N+WpDCXKR7SRJFSRGhp+yzBXUL2KbH28sjrXlivcUHMv4KYmwQivLDs
gceKW5vcoQfRAzIdiu++eg+33MldtbP1yNZcXqlkXR/OcpkrNUd5PxkWwjVDR4lVa2+LoeQ4tSuN
qlTlzzKYOyX1RkoUq6Zre2+bQk+BcU1xxfoj5T+LH6zdn2jgfwLZJ3fQB40gNoSdSI4dsHnawKg4
Znxdyc8iGMUYRLgOXYRMdRyNrpDF+yRB4Ufj8S38xsKe5TB6ESlplSshwk5qzUWP9mMYngUYPZSx
fN4Q3sqM/4eTUhlt6AqxHQQLsWfvTP6pR2/LjD430IOildqs7LcoSDO7dykHePNQHCKf1yLGXS+j
K6KwmIOQwDwOfnI3BuEe/Q57NPRBYuUoL9t6sl4nPGsma4xJnmldSE1VB9pawyeHDvz0qm0iB6pf
8Usr60bLQm3cUkFdzY5RSFUdRVZW4XHpvLI9ZsNLVDwN02OJXUUrt91EPzgLpAf2q5k8S2QOtC1G
o8oSU3XHQ/ip882AcjeVh9ifb3u/HOzyaKK/uQqEe4MDjrXuUZ0lMwepmEk6NRFAXZVB/qSM7XVM
1GOJfjzNt8SOV/lcv47/SkOW+aMzXzVqWo4VgvNc3AsLYNM6R5A4TzdPBpPZqqa+TqUlRnEq+yyR
+6FMgLvF0ch1c3xeB/N2iiKap4vaAmhw/VXoXnMeVM5v7tdZAONOl/Fk6u1Ao55TfEuJmslJvF0C
+Y1SMjWjs61/vOXQ/1/EWCog9ftwgTS5fOzmoxByjmS9lIfR3Z83ymIz04KZLShOCypa4mJHGL6P
kWK3yUMtuPP0DZmGLvLbMeE9aHSTfn+rgGTzcVlDBXh8dQFSz7uLfU37MIFDgki13tc3gqve/d0u
Mm9AOstit/QV8JEXrwZcGC9rwlNsxkhITaa1ggWzFFZXo3ItRac64l3QbdOHSauPWxaDn1SXacMk
nS78l5SeD9ryG/f6P4VgW2Q1nQhzN2KvGr/0OhfVSDBqmphxBXmEVwFviPK60feLfI7c5HX7oOi5
b+jFe2h2oe5aacSakEDdAR3jtHX7mGTaXW/Ud7pePW6L4pzZ+z2/EEVqodRJj6Rq0R8kZSeTYxPt
tkXwLtf763khw1piIycLwq2s3QFOIWqPADDSEskO88gR4mezyWyVcOuSnNvFdpagKKoWMUG5t3En
lw7G4ABvI6BGpLvGQSsLJ6/L20n6/4tVSks06t2EiCiszatqXgKzm06qvnjbu8nVTMZoyGNLFiWe
8Xxg6hWkYF9oi2N+Guw3/aZ7hEKCKUD3Qi87UKjdbeG8NTIWZCJzJC4pWjqkrvbnCr5OpwM/UuSs
kWPu3ztLLrZyHMU5LRsojJF+qadnUnMiS973GSMipHojkhBBUpE9zPKx5H2fs01sR85cjhiWaeB8
1ilczgrYE5blTRjn2z4NzjLey60X26QWmrrMNRQ8lO/F4qsgcGzDegePjhoRYMdF8NDRdV4IyBH/
6LWI+IeWoimyJCXCWHbGdRPZ+XN7LLz5CvOI8mne8TC6Vtd2IZrR8qhK0Zsfwy5V0+c4eZK4AdGq
R3shgFFlxRoNEloKrhEg0MCdImGaYI/yhTsdLEe1UeTcETcLBiCi/P/xZBEdXYhm3smyMYS4MLG2
pbo3rR9j/mlbL+je/PJ8XHyfUe++UdpOG+nSmm9teJeW11PnWzGP/I1zROxUfLs0WSH3uKUT2siU
07I8by9j9Radl8FCeutTmAxhhiBSFW9MTPkowwMpeWnh9aTChRT5o45nrSo2Aoa5XaV9XvSbfr5r
pdsyfYrFbwpit3KntkD8QTSXBV33atVfthe57kjrOpicTBNcEuzUOOALdOBEI63f+Ysve5kreOkT
5U2Wd1nAe6PWNeMsjB7pxYVu0b45lGOjumTpgah9PypXVhbb0/Rnff8Xy2JNB6lnadJQphud2Rkf
hRsZvf+Wlz0uDpC1MPEIvnqQPG1vJm95jNEouwkZogZlzzpT3xQT/Y1ieIfxIXvSxf22KO65MfbD
aqNYagB752qfB5cCJ2DGX/nSu9YhPaB+wZuxk3lrY4yGOFrGnAzYUBorKP607x+X/YyB39iRrlJ/
sCtP9EdfcVCU3EX3i/ezQSn+wtvkdcN51iHGuoSgcI51Fa+ORRQHbK++0Woe5kBda8w9vYoCTJcN
nJduPcFyVic2EzdVNVgtaYGyQbYb0CxeusATn5x4V7qxlzkdbxx/3fj8t0q2+tXE82ICvR3+f3Fj
5r09WE6lc1IbK7jf9CE4C2Fsj5GiRWMooUNWbLceRcQAg0f2ZL4gOfa8BINX34q7Mfa3VZdzgOy8
QS3ogDkyFtXNyviYxqWdm+M+FlI7VcPWNht0Csvat22Z3ANkLI9saVKbgAXKDUGPsB+DMhg7V1pA
DCGBOWQAPnVtcJSGfvLXZ/C8u4wJMrI8T40IoWKnAV+5T+yJ8MYqeFrCGJxFKUyhDJEuitLvqGTa
Ahq91flPkh8XWsJYmpzMRTXEQJ8Ry8+CcJyXN87ZUDXb2ijGtFhZVmsjHZ5Da7gnHYGmC8oA9Kt6
sh0feAACPMPJNqul0jD1+Yyb1RE//E47RgFO+iKK/uwvj7nPq7z8xon9Tw3Y3GxnSkVX/hwH0w/D
bR2IqQ28Ozf2KYc4bCYoIbXU1r0s4DmxHPVgi2RZCEes0WiLjBnGtmA2e11GYKbHr9sn+M7lsnGC
bKlMkJJKaaNRdSWrEh0wCfS2HGuxHbemMyvycbQA6SONrk7UF2u2gAw9Fh6Ap/ZlDacj1a9HRTg0
hegbMnHVMi7sGpMSoJT4binJJy0X/Dgrb6pFvo4G5XNnfpUa2A1Dnj8DrCjoCv2rGoOez9CJIwoY
aF+ke22MEOwbr5ZWOq1RHqVo+tTUja/I077ui9tFNGBrmm+JkpyAYn8VhlFvwxcLGjPdt1PhWVbp
h3Lc2lFSXOvD6CgaZVlta78LgWxRY3C4Hv0hVWPHNJQvqaA4fWHsE61z5kH5Mi3JtTYm3iCEB3Ve
OBHkep3NAPuQYoJVwGD7FjB9PNdVjwdJPIhe+5jfwZtHc3C0b4/zm+grnvzU7srd9jmvWrQLoTTj
ceG+VUvXRSMNisomt4f6Wuaxq/MEMFY6hB2oNQPJdlJ9jTsfIwXbC1i9EBcLYEwy0InG0gLGjitI
36L6sSomtyIcc8ZbA2OTdaUsrEnKNHfsl9McdieAzXAs8np962IdjEkmStEBrw15kP6ga7bR2+Sa
0tBbjhQsKEWCGwugZ7e0DK+gk7pwQKnh80gqeXvJWO1eGEHdo9PMndrYIkamRrDc9RNvborjd7IF
8rRbtDEWYcPC7LpODM+s8NjpjqU8/YFqnF85jVE9LTeXudeQPEanmJ2jQSwnmm397WOqMRoozEms
diiFom3m2QSnysyj/eE5dRqjf0AMmBo9wYbRzm9c1WAU7D61pUD0aUfk+Jpftbvw6/bu8V5VjdHI
JV8yjQjQBs0ekKahhdZhh6IZpqznHfcNX9W9i8NidG/UFkVtJ5SwLMDXuOGP1qGA+PFT6y6OXqLL
nUZ3PKk8oUzgofa9OOYj8g3AxA+tu1B1uoLnkXNcIZ2p/03GUk8lJXLOjtNxPJFT64N91QemG8Y9
eNH4+iNy3kYWEFS1wjBeOqSMa82e/NmTv8YAjRO8+VZDNW06JC/6znqROM2tnH3U6R5cvCJATxna
gqDlJcPwYzi5cjY42uRuKyRPCPNUSWk4lhGY7jBr7aexnzWOxAufeCIYi6HW+jw0KvyUTgK7gZq4
qeDVoAv4u4XQX3GxWwMg1CfdgBQDOF7JYwJ4Fp3zKlLF3fDedMZioAdyyKaUTisehn16A3rDANgI
O42TsuDtF2Miuqkew1KEiQC9iWnWLgr6tqqpHB+FtxjGNMjaUC6ahhskN8dIAd/Yazj5qew3043W
3Wnht+3joYe8tXeMURiTqG1UmqKepqeyEx3RSDiPPf3BGxJ+SXO2WlO0OvIdkkT22Vzbxmg+hnr8
MMyKF2rlrYASwvai1nvrz4aBTX32rdUt6OOCC34ITwDoAamCuAeLfW4Xhj36+S1N7sTf653Qcu7t
b44PHjOIllTJYvYTBdECw7MSPJvhKHYvc/k9yV/HxjPyyB6zmxJgIZy1Sqv7S6nVTF0GaTP9/8UF
K7QmIuls4Bq7OhwZDyG0MzSOElAYCKnjrO83iYizOMb6tZFimPqCFGjzXCAPER3qILxP53f06vgA
Xj7xbnuB6xp6FshYQiKYqKK08DgmsXQjgVyVEq/fav1mn0XQn3CxhSZgEUyzadG9YJIfVd54VZR+
k7rO314Jd+8YW9gQXSi6Dka9cvVA9AqKFHmiyCoUp8q65TVx8ZbF2EWTLIVpvs/QqaY9FM/l+Fkp
OG7nuuN0duVZWNEsDeNIBpU9XnwKKLHsouPPwn4TFA4XHJn+5F+MyYU0xjqqTWUowMNXMQHZIXs7
AaJ1+qdVTAGIBW3azbgcuqv7eCGUudNzYqaLvlCnJvHS4VupB2X3Jz7FWQSbn1XnsAXmM/qNxPlL
2l5J3d3Cq9hxVsFmZNWuE0ejiTW3kVtfD0WbiNZ9svAMxOp1vVgJs1lG07RRKOFB0cDRk4Jr+XH7
EnG+z6ajxnqRMMeJ8DQJMb8BQO40r72/E8FY1AmwdX0FdB3MDd0SNbW1+XlbAPUUNrSYTTfpRBEj
bWo0NyJjYSOV/FUh6XHKtOumV46ZKf3JeNL5TNgYtA5TudQMKHCZqk4Cd3UyOVvGWxFjQRVDHRRT
hGXr6k9Vfp/lHYb2n+c8yCJe19e6HltoVDJMBZSU9P8XxpooWWeItJVSqA4ZOYRXbcrxJ39j084i
GMNZqK04iUuCWRev2YuLLQGOsS18mo8ACK1fdZxZ3XWdPstjPMtGkdWWYum5qRVUyc00cs5//XTO
32es5lgbszVLtDsvJodB7I/aol4nennMIvlqVioecvgKmzQKM+B7/feMGCOQxIsMcHmiuWlR3uRa
5bZC7YPCa49W1AQkioY/IQ9SATimGseTMPZe3k6+rL5GsvEy1uCoCvu7RbNcS1F9Qer+aDbr/PvY
7jR5HpOyUxEKK4A+yu9m0a14IPR0ib/ccVNRdM3QQCLIgjQLmEtuB1Jjz/9ptANFFWrS3PT86nW4
kMPcvD7SxUSiEbccNMeF4lc4zdXUAEJCcoCFfRDczEl51b31G2LqgI8wFEkz2ccEaNgW0NKRpBkP
tOpOkXiXa7KntyNyeWnb9R6DC2mMz6kLfTwNNaSJUlCMFSbpvKV5brXrXnlM1V1SnzDuRqq9ZRRI
SD3IGidbvep1XMhnXFCxIFqB64ORY+kgl3e1sZcwLjFzpKze0gspzEmaorWQBe3nbo/Juqj0kuGl
Vt7kOHMVMXW3XyDuATJWVGvQzVpZuYaogTb3AbQcFH7GiaI3W9zME1caY1DzoSuWJKfPAwB7KYXR
AKcNNN7Ashz/LMt/sY+MNQ0xizsYCeL0hrygHzNsPm/v3Xtf2C9XGxCVaOsSYZXZHlpjEdRCarAa
CjImO2gg2Bt7ZLIPGE+6iWHrbKBjHNu9cFq8HIm86WX7B6xv5/kHsOZrRqkURMw0E+FFd3Tcr8Bm
Kg4GF/4Hn3v1cboQxnpDc1V0eahjjCx5FtTBHqc/ShFdSGCud292y2R1qGhq5leELJ6cHKeY59St
55UvpDCXGOZKz5KQPoKY/yUIVGi1QXcbb3TRh7dLnXjPy7iu2o0LkcyNbkYxTqUEua8yRWe6LOyE
xXAK0h8s8kfF+gtRzH1W9WipRSDLu6Xe7Du924Hx2d9WO95qmEvcdma7AK+LtsUdaUuApqHZCpSu
xv22nHWFU3QDfxZw7Zj7G5WNRaQBL2db3hoVePE493c1IQWqsX+/z3hDMgKGIkVHuNtEma1MjyHS
xXEQWjeZeZvzG+So9v5qLc7iGF8oLRrUFnK0iwg7M1hA8Ck44q14Ux8Vrwoq7stM1XhDHAuUD3zn
LLbq97Hjag9OivdamoZKfb3P/fQ7LyJfdXPOm8mSl1qzrOkoIdP5TwrInwQUpE/c8eKL35i8/3bR
ZGxEbXUDWgGgFPGezhL8iwf0s12btyiuNMZWkJIM7UIRYsUDiGjsyfIFR1lAmaj6TZDMRx491/rV
Oq+OMRToCm/rKoaOSJPkWDIwn6VvsnBlVhzVX3UxLk6LsRJTXyipjCYGt5JqR1GE5zBUPqm96Omz
+ahnPMeNc5NNxmLokawAnhLl8ExugiyPfIM0nNCGJ4IxFnWb9+UgF5hO7DO7in0t52wZx1qYjLUo
yRK1/QQBlXCQ6sxdzC/EHFwCljtl2lvT87bx46oeYy7EDO5LLCKf9g+CqZ0cQGKD9KriAXtjvy1t
NXg46wPL2GqYTVxlJYKHRn0zFgxXRyB6ut+WsZ6MvxDCOBDRWBphR4XQEh0GdXGXJsd8GezlEy3U
zDuztUcn4naz8hbHmIyBiH1eDsiyJMi9z2Cq6Wo7G9zt1XFuLothmWqTbBUmIkmrC9ryKzEeiOhO
1vdtKbyl0FtwkfPQTDkqRjpIbXZ3hnIjNidVDbZF8BTPor/hQgbILztzbvEs/vTRiacj8+VNgD3M
fWweD0tuHR/jQi0Y49AmalrHdYU+E6RxlaO0U/e6bYC0NT7wBvd428cYCb2NG0GJ4BwVzX0zvS6m
O1ZP29vHE8GYiWgKu0jJEBOE8ks8fJtavxpetkVwLBFbWgLHRdouGRBYFhSdQcBwzAXrKovGw6xX
TrmEtpBod9sit1els+O8o66rSV2hqaTKtSMBJo8sEHc0LI7ubRtxoMF+VD1JFqxerBBiWAALF9BT
u/u7ZTCWIBkLoZR6qJoGnLXkLc12SvmwLWLbDugi6zEUGC3sSQ1giLpy0wj2zCpQJiCO0MycJ2+9
I/O/m6OLjDXowWEXVxgWda3P3V58iP3+oQwQvYNiU3TnF/mNMgPImC3f8XrXefpA/39hI1IR+ely
gUmtowb5184msYGeSY7WcUyDzs71CpGFUhm4vmEaKN0YumMO4t4ISqyIVyNb7yEBWbxo6Zoiglzl
45JaaejChZan5wOFWBaulev8FId4otJrGheajpLa6t3AGz77TTx6FszYPzXt0lxG2cc1MTMFSAk0
r7uFCNpZ56Wy46vURssbx4JwZTKGsFWGOS4lIC5TvEH5e+KVCA+Aap3YIBh1qkDN7d7ZvhjrKnNe
JmMYSaMRMkY4ywiwBxL4UqeXhtdjx5PB+Ey5nElVP8O+J7OrybukdVXlT1L0ZzVhy06DXoVGR2dw
lfm6mY6NzvEj1kwgGmE1VdNlnY5Nf1RDXCx5QFYeL7yuOAqZ7BC+2PZJrJmoSxGM2RCQj160Foev
ppObT9UN3L3jqIa7QjS/bYtaO5BLUcylqpO5jcoWqYK5ee2qnQJLoZRft2Ws3txLIcwFIk1Z520N
IZT5h9LPUc7QMgAT2LN8Q1uIiwDdTCNvkoi3NuYO1dO8WCDYBHc3aAlxYUZyXLKIow6rFZTLxTHX
pgB4Brw+A13+lOLssQ0sMITTAlTnyPfJaUJ2fwqEffJavfEA8XmqyNwmpZc6pRwQtUkmbELX+Nqs
cm7Tagr1YnnshC8ZxWbOCnSR5PbsYBrrc3UT3ur71Lci20JDhOwnz90p/QSMp7v0gRffc24CO/gr
G1WqFhTzuxK+dIuvD5mbTbkt67zep9WX7HKdjOehLUJrDTkGXAZfe6a9CsudcoicyhG5PAa8RTEW
pBmBLN4WJWpu8w8A/WpZ0MtOpPL4Jjjq/478eeECEEtKpYlebTAX2o0eaPpLLr1xrjZVMTaJdblt
jP0wtJCEfY95DP20+BR6AF2WlNTN7Z5kNNc7AJbZLycQnqbE7ndcoht6hbfEM5alrxV4OZRnrfXM
Q3GcvfSNUtiGu+rReqCIkTOIl+Yrnne1GoJdLpsxLUJtjQVwn4Ce09gUxy/2l943MGtDW7nS2iZP
2/vMO0vGyJh1NzRFCd+nkXSnFQfHVBe/Ja2/LYa3nYxBMYxRbUoBTTt9AsI8SzyNDYbl5s7V4EWS
ngeJuZpwuNhGFiF4QMZVSyx4VuSHHqBB5C2B5liLPcTAOgPxzA5I8C6SDonPy+NxNpTFDSaqsqh6
T+fZ0MajL3bU3EfRy/Zu0kPZUM53OpOLCziErRVGCb2AafNJlqcrYDE4umQdplnwNK0MVFPxtkWu
Nq5d7ihjW0oA8oFEEOuag8WnaEW5U4A1iM4iU04EHnAv9wQZVyVptUQhJk6w9egMwLIbwTBb+ASs
fhgJ8YR974ouv5jOefkUxuws05zLcUxLXdnOBCBEFHNcMJ5+MIYlE43UsChzoJnuLGWXWdfVxKki
r0aHl2fFGJFeLavFShEdKvbP6iQg2JerBOztfuUNGGtOPTO3U2QTSYvJMs4KOXddYUzKVDYz0gh4
WiXMFzTGaWivM/lFip97XsKKd1iMVYmyaDDnBcW1urxqhXxnxELAUXv6Om9cNbYrb6gkkUx0YsI8
6Qf0rEDta5fc0/ebtlVsS+O8eWxLhZaWytRRUDpK7qDsSPCzYYTn3a02U1zoBzt5N7aGKBCF9ubs
86/1tbKrXoccrBXSAcPgN1LhRH9rFtmJaaEzNBLJVO2Lb7pxJemhU/Kq8tx1MTZDbhfwm6rA9SE/
aEBQIJzOnfiH5TUeJQaO3Ppp+8A4l5nNHIiQ16YJ8tqd+tiGP2btqPIYdzg6zmIIN8WQhpaFsxLF
Uze/tg1nCbzv09t88ZaEcwjs/G5QXF06ieqdwjVGPAGMOQh1ssytQi+pJx80P/Pz791V+tR5s6se
5d3/MLXOe6vY+ehem8pas2CB1KC4p80Rza6Z8fBTbpTKQTDBLblyXmQ2N9B0Ujg2MrLz4+yYgeEn
nnmLhhq32IX3ANj3+32+p3UO7fZPEtsXd5kdkF6iHslYAWsFopUd99978Tob9n+l5myzaikYSaYK
Cco381Pd3TT6VTxyXBrOTWL7U61IBPpxhCeLpN9UxSuLE+Hlb3i+NTsfOVYymjBEelv/4QxPvlM6
XdnvAu2FF0FwYjF2SrIz5iXNEw14i3kwCC+6GbtzuG9D090+G871Ymcl+6Ed815EzFdmt+gcjnmN
qfT+//oAKpYp4dE2dLa63zRhUVY16uBj0tpqiba0dtfotzEKDqJe/ZGinYUxsfKo6lYzpcg79IO0
a7vKmbp0X489Jxr5TUx+lsM4s5jhostF1KPcYH4A6C80tZLv4yuRG0mun89ZFP3/hX0dlAkwaQKK
x2lzUDDplN/9yfmfv884rFZMorGnjYkjQbP9p4Q38sY7f8ZfFa1ClDRCIzfxlBh2fJNjxGghb+qf
cLiCYOk/RWMeomEQtTlCH7Qbd4cufpH7wzQFf7dXzFMkNECxKCsYgCVdPiHnfzTIt20Jv3FBzqug
Lt7FcYuEzGmsos5EeeFlzPcsV2GKcXbVNpArsXNwgvV/FnL+J5Mt4Weq1miCCZl5fRz6Ry1y6qr5
I6f+LIOpzwlmLlYjMJrdRLua2vtMftDy21r9UXLx19dfgrMkxgYQoxr1ZsAhkciyYdpsPflaaSXH
BHDUmi3al1YoNrIEt8eaW9sy7jv5U6F+iZTOjpTE5SgFNScbNtRibEAD8E4rm7F5FHhK8wt3uhI8
1aXdr6VfnHSOSfiN/2OoEvrOVRQHGSXUpLgawwVAV2WMFlR5+lF31X3ZzcSBKQJRq3aU1Ww39Mpe
z/MfRqHbJG+fp6SMOAHNr2dpyjqaZFUTfFCYB2DOMg6Br1gKLaYaNMFX2saequyu7ccdZ4Op9n3c
4I9yGHsuV/KSawsSIjRwKj/lzmDjwqFVKz3wUPp/VZyPopizlBaiZwPN/c/TsBuHdFdZsiNXwrHK
QxuhIq/SS89qa2mMfR/KSFpGCfa9o+zvzogwtP/xsyQa3/wDs/jYPbaVTW54LXd0LVuyGdtfNeC8
HjFb7eaj6Vt95OUVj+tzBdn2434yZl8T4nEyNQXxR5046Kzv9DurgRvjx9Pb1B4jIOwNvPwI/d1b
62LeAYTYtal2JkDuKJL/1/Fhek0/d7vONt/mZ9q7WL7GuhNzXh+eVOZWFknVdC3lTh+FY5OApRm1
nMGR5f32Zfg1FPmwoWxneJ4tQhh1SNQZ+q6D4xnJDmmDWj3Fy43eypx3YcWV+iiOeRhCGQUwY9Do
bHeL9hPLVbPaa7rG1sA92dcnqT4myi4ts6vclP/feMEfZTPmZcG7t+g57qJl7nv1cyScSl54zLFg
76b24j1vQiR/SgNFWbnuXEUKiUO04b4j7eP2qXHMyrtfcSEnUZQxlHpc814XbVGt7ZqYNgG90rwj
DUcROdf6vUXgQhbpUrUTYgyoN8rXvAUWzf32WjiK/l61vfi+nk1hlNNx9CHRjgV4ZWOz8nU5RsAQ
ccb8eaIY69HT1mpFXBDSAeZjuSLxm0KeZlL/rZYzFqPoWkLEDFG2GOiH5gZcGLZuV9eUCYM7zkW1
dsM6vdeFL7aPSGZcZhROVQQsV6D5bdDs8tJewJY3BVXAoyFaQcP+cIvYQmzTYvguT6HiP1ttCoym
m8Gwjw7E6X3xNr427cjJfYpIkwUy733jmCu2EJvFU9QnCpA70mPvVfeSXaMfRd1HX6LvY4p2a+sg
74hoN6ptuQrHVK44Sh+XzhgQJIraLFSR2KBFBiDH0h7va8zGouOxAeMTef2riyEzboo45IDlprhG
/bybJ2dIQcKBERSLi9tOMXY2VIit0Apjp2ZNlmKcprL8IZ/8SZJvQP/gR0kISm0lPXRz+kMmkpcl
vBPl6hPjsUR6m01TCaucHoU368b4nFwD223X7bIf1a53y/sh+GregPrxf5hU4nhL7xCwF3dHjoyJ
dBVedgoOQGX2frtvgpSntb969B8Vh7E74Tz1eqjhzlBanikGrrd1DT5tp0LDWOIDAoM3T8sxdDJj
gPpsklDYp6GrsSvng1C99treLJ+2FXSlO+zjuhgfxUhaA52yeIbohdDeJPTkCs6CGSnabZJ8Q9l7
J3FwDzivEVuqbRKrb5cJIiNLPildey0uM898r8swJFMFaryKeVzclwu1KIq878YJTkqZ7DIkhbWd
3GpOaAZCFdTaMbUeLXIiiTt2t4l4qtXG3d7XdS/iLJ85Pa3Iyiw3UP3Q5xu9+KqRndhztnGlXQhH
h1DLkgECYxksEpYZy8ps1thH81QBdfR2vB7RF4oI4Ub9Rk8vcrJDFaRX3UlweYHCuhevqoquAssR
kI7MBsu1Vc5NB+GVpB/MXj2U83IvZ5lsj2UO/F15N2rdVST1j+IgcDZ33QW9EM7srhDLTW3R0nSi
3gvSU0L2i3ajh53djD+mhthWtthl8hD9/5kqseMXcpnLYgkDKcUcOYTIACW5Ve3JJNtle+iXz1I+
cULpVRX+T5jG9mGHWd/kZogd7tKjVOznbretorzvM348yM30rtPxFJYYlVhiyZ7z520JqybsYgXs
Y1sCf6BN8C6o0qdQ2pOiR6fr7Uwkzm1/f0Z/ef0uBDHPrN50cZ12IhDnXPkgB+mDhg4zmuetQa8d
HpRd6JrH1rU+xYBSj3fdQ+LzYr3VC3/xE+huXxgcUU30Wl6wm4N0LVp3IvgKW04DHU8E88wWuiib
mUAxjY0nMa/sJbvqMl5hi6cV9Ewv1rFYqlDg0PDsAItML8Z9bUne36kFYzoIwfyCPNJ4tdWQh9op
yKdEU+xNIi8btdJyeHlhwa39cTWGOi3TUMHXpAiPgk0RHoXUIUHiZDfDE8hFKN8c4N+D4nv7RJ6s
FwDsbi+WYyg1dnDcyiRNKXP0E6T78vqdpjWo9w0gGngNjpyTY9MAlVGoaWKi6dpK7oTithl5vvNq
zu2s4u9W+UI1qjkjadWhQ46CdNKVvLWudvhfnDreub0X9i5E5bFm5VYjIc4H4RFGPyPP1DDrQAus
NANGs6jjDmAiznyFAXjMkfEy7BzTxWYBjAipVpMax1T9JumRnWmnuPqWFjw+EM5TprFpgKUS8YZT
wiUKGaJckeDYeeBaCkLn27Yi8tSDsR5xXVrx0GNLM+AvJLfAgfq77zOGo1fQQbmIqPrnS+v03UFR
FM6DuFLO/XCb3zvILrSijJW6Af0bXkSUcwWbeOFtElAgtQ6hG88z5ljb95arC2FhmKrjYOE6EfWw
kFMmHnReAWyldvRxQYw/IQBUr+8yeKmDT+e2iScAntpOMNOjokSdPdSvvNiffnHjpWRD/8gAIWCT
QguKqLiVZG0n1eVNnVYHtUq9cp4OnRp9WuQs2FaO9bhbBSOSaJiq+gsrkqHLshSJGBmfLDsCNmMI
Vjj1pkB0SFdquTwGTK5ARh2TWpaymcLIy4F6iK4KNw+QXWgRsUXO8jDu5OvtFa5fr/MCmUdNikit
yw3UX0p9tXgQJZ6l4AlgnrKlSfsJ7ZiAAR8CgnRhWPKSCOtx/MUhMeqoxOlo5goMPJ23jx0kcX3z
trii6LqVp9/QlxIIcjf1VXqsTjz7wTsxFjNUmUtFimao5v+R9l3LcetMt0/EKjCTt4yTlGUF37Bs
2WbOmU9/FuTveCiIHtTv7dspswWgsdBxdY1JxeEORIme8lq5pq/aQPgHXiho+37/OTCWLnTWEpA/
xmjeFGAKIEqea7GlF7NzWS14UhgTeNazpjMzWrirK1eqoB7kVtz1scTxBTnKwRJPqanYGUOAAKwC
WqtIDly14MWQqQJ/Qg5VlEBYQOdxszOXSN8QsYAj6gwSGmzSuzDfqWPqgNzLwoRZDtRvPr8rYXS9
K/CtlCwNaw3BD1PpfWg+HuAava9m4bajxjGr6cW5tDDmYTTjGGZuiQFIYXA7y14ZpljeWx2+jVNo
KRWP5Jm3NBaYzKEexQFcHcuof0N9giOPwpdETHwQGv+L8q12kcGkWMeTD54d+F81KhKy1JK1wQoQ
q7qs49uBiJUcBpqqfuhDdN5L71b2ePd7WraKASF2mIBrR7QbKzkY1yDtcgKXd4+3LaiVdAa1lAWZ
lHqGO0EjWIUD+K2sxgWnuhcdUPB/ea3bGHmWxpYHj4IUaEH/nnjuTvk9DSLXNphJTukB7PGW4oQ5
JNMxMJUvlQ6vyGzbBlrJZ7z2pB7lWRMC6uoOjmQjkP1F29Noj3Lis19vtNvBQFlJY+ALBn8Sdzks
rv9Nj3cCrHE40iK63wFzweNP6t52mVZSGXe+F5K8rDCRDy6TcejB4yzCZZLQv8Erv34v171w9xUG
Z1o9DgKS4NUu42EfG7kXhNWhjtSD1pevQT37chk7uhE7YkPcOattSQhsRTddJR2/gePQXki0iwP5
uY1Hj5i6FaroyS7JL6WWjl1RfwliEOOW2Z3cVFdtaXwfjCYGqwzxpl59yJygUI5EaFxVwX/t9Zt2
XG4robjLQLOk1+S0mJiDOcl+2Sh72ZxQj6fkO6PjldXz7hBb1twOQ91WdFRYdjItxW79CUxZoye6
wxUv27X5VK0Ol8G/oe0bUU5ROAvgPYhN6qO7nIPoHIhVGNwzG1QYmAtwLysDX6mkU5DfVNn3upw4
aMB5ExUG+JpG0tO4xfWIzG9q7BnhsKuHXxE4bxre+JRNQ2K1bQzKaVCyaWqBcjD/tPy0LG40PF7G
Ns7JsCXNyZAl4Mmij66xV9vrKuUYKdu5hvMa2Mrl2ihDdWgRwGrd8hvFrswJXfGedriqqIxSbbL7
vxdLfwCwT4XMpG5UBTatk5bHXjzmwiFL/qUmYbUqBq26ugxBNkETNQh8B3H20sqa2woVx8HgKDVb
y5wpSdpmBCsRO9OZIsUbasSeQRQpdRMnx86DfbaUucqlQgsmZC9Ge0D5mv4iOrGL9q9nwe5Q2w5i
8bvYsLitkLwlMtBAyiWL5BAm5nxo3qv4lX180qzaGezBfScNcoXTxNNKntozaKElySSYDep1+0N6
bXq1D3YEm9wseFM7O/Uyn0c/IXHussrCRiYv+kyPssMbLjqo8nJjt4GfVT0KVuZor7HdYdrncAVy
hjeCtGmFCFd0xcvD8VBfZTAlHkUMEWtQ7VWcaEAPQ8ngIP+OpvxTNvN8SdgZMX0yFCEYCtENlD+r
xO/DH7Dju5DHKrkdUVnJYcwjsVCiQgoQTkMXLyxqq/KGXXbsvQDpZ8mKMfeJq7ac09QYG6mZq//V
66n6Ny06jORJ4s3GpgdxwUzRGIhJB3PqxQQXQxjCn1o/3umifC3kwb7vemcqRT+Zk2eBy1ayGfBd
bSa9OSsvzAzE0WiC9LeeCpYGSpbiSFuhC7/lgOh2Cmcli/HCxkTQZcQnYYm5CpqGtMOyx534Ph1r
33DecgmxB8r7F94ULkYg2mDK9Xg5TQ4QsCNl1LkZg0jCaz533lA9GSZnjRxHU2OAJjYEcSgHuA6a
8dCUL2kOkvHyqSXgwN6lksyxTXhqyYCMgOmUgVzixs3RXRbDjCx9ffynnMPq1BgECUgRCkmJLTN7
ySrynRm9XbZJeDYDGxXqEr2oJIUOJH3r3eJx9BNHv88LJAHAjmejROlBu+eRkXLeITY0ZERhlSK7
jiCp0qELT7OMzOvH2BIN3pPHk8RgR7B0k9J2MIaNdFfHyF/33/TURXfHPymDoumSLktodGFgsZRT
ZZZq2PfC3NlBDVLrcboq08a9fFrbN+gshllOq4/pEBIYqWVrHDCJ5E4MIo5t/xeFOMtgsFCL065E
VQIKfgqU4kGxB2Hy4kxILfgvhyysamvI8utwrp22D2+Nsjh2S7YHdTOYK6YfUTlyFr3tBJz/IAYl
21rDyFyTxi2VgzA85eEJHPZN4Xbhj8u7u60sZ0EMREpqqRSI+qKvspgtI+msUthrzbMc3l2Ws40c
ZzmsGVakkaLQQOxMbhTBb1Sv5PFD8pbCQKEstA3aRCFC1Px2QcfCbsgf5oADuH+xBs4rYTBwaqem
qSKY5pT+ubXjgwkag9QXftI26+SgJ450f3nvzO038yySQUTBmGONNCMMEAlWpFoeu6a11apNrFLq
ndmY7Fwvr9IBbKLpz3KY9/GUXmuaamvNgmnLSjBaTZl6sQnzpUJeEyaarafZQZE0x1RrBB3EY9C0
x94kX2uQ8/VyYqNc2V6qBPmc3NenydaT0DYC2Q+Xzqq1wev12lcw/XSUyW0uYCBsK0d3oQGmAIkY
xzzI3zBI8pjmiZMl2rHIn7UkdHJdPAX4YIap4YYwuKWiP4Rj+JAXGJSbxaYXCelu1kyrEjL0eEdX
SlFcm9p4KCLyPHTmlYCx5mIXfhkF0Pa3CQardLZYGgclI/6sgo4q7TCtcqk9RXcj+GlWVAtPAA+U
fqrEATNlZtVBfVTyHIHz7j5JMEApbO8rRTkYY32v1I3TLLqnTG5XFM7lY+RcATaXHulkilMRiiNp
x1Z5EOXHOuNVFPJkMJgMVzsNywJgGT51J8QtHSG01HtyW7/ofoiUR/bTuObGLzkXj02sp2RKaqGA
65HJ96Q8ZoXodNJk90vKeXE4TwGbQO96TG82WhWOo7ivylut2F0+ob/4qH8uGps4b+U8K1Sw4jsZ
SKiryArvBNt4rBCZnJ0QeaoYU7FJwJ1GxTs1+vvKJm5a0lZyglMLssaa1cbKZtBZ6QFHAXnnxGCw
EHdG2dcE5nDXW6a5+FkwfEMg1h8C8ZGzk7wlMWA892iqqAaYO+SunjHNXLCaB5rxq3a1s0TvXLD6
LS+QzRPKQnOFWqYQA+7RVfW17RLbwOm1HNd+u4xERYGigaENpvk+Anx1WGWftURsYAPT4ooa7I6G
lV9Je1STOLScX7Sjo3aMnR6Ej/P3+hjc88JPfwnX//kLWPO1D4LBKHOBRlJ+E7MsRxpDoRzIlc/r
3N0OnGsihhCCRR/zYZiTNKOwLZLk/b3r9uhxdkdvdhKL7HjVbtvrWklijq8L81IIKVsWcPt3gU6z
i09UXIcpizzPbDs3jCpTg4CwU8Nhfrx1YllMdT7A6KuEGczYGjmprX6jT/lxFBevmiZX7RLR0qa2
stD66JYqQQ8Uqv+EgmdTkC1ffPWnMDdzqjBRYjDhFIPXREhtXXjpwtcWPOHKTZB8mdWvI0opL9/Q
zbuyEskcqyEaIIs3sdl5XN2FSrQTNDy3acoJ+/HEMGeaJGRCqzS6hKJSRdLVtGBM7/Nx4ezg5suw
Wg1jIdXtHJN6xhNUmL7eHlHFeHm36G58Cpacv8++3cGSCH2GNJnTCYInmo+1Bi6kdD+YL1WecU7m
L/fgj2K+h9hWCAM3EfO3RxiySW8HvrqLQFQnf53seg/X1Avcy0vjbB37euvBnAYxbf3POy8gXqVy
YswcDWAf7SGux05r4Y7Wy66SUiuavsk8eolto3x1PnSRqy2LC73WGzpSl3YfUbM8A2tPc1TQ7xRY
MD/9iGNp8VZFf18JbEMMPCwW+mRjclxnWFW8E4ynyyez+V6vFsWgAkY5DKGi42RUUNw0BhrMb3Xx
yRQ5uv1e4nZJuRkoIJrYJGEER57cQePMG+TqMPwrt+fb6FfyHETW4GpgTJ4Eixe15qo6Aw+pMqRm
IgD4oj2IsXaxi+iqW+4DS9kVNq/+kof4bE9cpZRLPUfIzNJqAvRwOElkBSeqJI3V3giOyYt2bt4t
NGyoEsIjssJSccUTUY2JBuU1047RExb9uKwhm1q4+r70UQuTMeulegAs5SR+IEv0MCFVLKlc9tFN
TVzJYeIjIBUuUXMkY+NAP3GiRNpIe6GfR0L9VnwLJkR33P3D2AWk2VZCmTtdTkKBE5tRHDSa1hC/
FohQ9GCn/29byFzkUKuSBcFGPL0pumZPZuo2Me+Cbfrvq5UwF7mTc42EEQxvIKxPyVuDnQl3jGZg
eMFTnkYwdxmElZMRjdCIKFjuK6HyRDl+q6V2f3nXti/uaknMxUXzeyiICzS7dWc3RZqptGG3fBV8
6VjY+fNlabxrxLzu8jJ2TRqGaGvO/FxCM/D9f/o+m6QWYhiepZaDnSiR31Jz8YSk5cWcN02884ax
eWqCqguj7/9nRhc3tL4msAyPb0Zz7iqbnR60Wmg7E2jeaZGVV4UVS0+K6WH2mn151ziqxpJtFYMy
l3GGCq2wSU5JEx1yNMERReLwLPDEMDDQodOhBhMAfHL5lzrHVtkhPNsWHBjYfhtW58PggCZmi6GF
MLo65E7lU22HbuwryBKrB2WX/OS5VbxTYiChn+u+GWmwUpJLq1AzWweXISH3Ekzky8fEuTxs1+Ko
RXNbpMgQ1XVoTVNshdrC0QQeGrDJ55jkgYK7gwuaT3dmGZSWqim3rRbaY5mhWqZ5WvT0aKaYJm8O
tyEpLFFpOHbmtg24OkEGJWrdCJPQRFYnf5qcCG1aoSu4uitcBZYEd9Xc8+reeTrDJqAXMH+D6R+H
OKkZRi3M4xUZxlNSFW4i67um7L8oArjkA32PmcqyVUf63SR+xYlwguucI2abNk0tmCNUwiMkkcO5
qsCj24TOZS3i3EI2IS0PUdqgfhbvSn2zJHeqdKd1vy6L2M7CnA+QzUgLYiINzYwSKzrfaXhMQR0Q
PetXOgbBVX5mqz/4LTm8naO/r8z4psv7bEjw+ketowX3hNetyPs+gyqyUE5NItA64Hz0MTzInkZe
5xvvZBgkAfON3Ggzuory6MoIfkSSP068x4u3DMaqUEZVbkg2gh4OEafhJDr0vdf2ePFxNsOX0Pmn
0o6VKjDmRaxFUazKdN/i8LmqlddACx8ICpx1U3Yuqx1v/xjY0FpBbLURWlfLihXWX+TqTSteLsvg
ASQbsmuqIkvqBrYsnVFFXHQZ7Qt4p5RPtn+uOCvi4RKba57GvMniCY0x813nGGhVLe2MWMZj40a7
4mDecmdwcfZQlz5eo2CImyZRsIexqu3lTrtBwnbXxjkn9soTI38UU6vgaVYnIHzWCA9jVD+0Xetr
KYLmnOOiH/rkEZ/VT6f3YQULXakWyzTB3xF21Z6WTyF0sRvcyiIOerS5jYG8ddHfV+IaTWvBNtHT
2lLFKrXyUNeVi/Gu7uVl8cQwSLGMLb6dwzdIxUeZzPsunKzIEHb/TQqDFWJmDh2GD8JXzDpHMSMP
FTh2K8ScxfCee52BiCRVoyI2qDKApKNEgnIXuqndelnuyIcC1O5T4s73l9fGvccMWMxaWQ+FAByS
Rw0UeNKxVHXM+8AoJKvJ46uwlW+kEMmpfHAbA1RksSoia6Qi43H5D6FH9VlBsTpFVUzMTmc2OVIG
LSE5ALnIvoaGn2hXhFxHAm+5247rWQyzx4NQCUlawMChsEX5iHOYxDTPwA+o0U9dWhGzs32LCvSs
AkJigLPVxbON+mot8RLzSi5na0a3zuUd3H7S/iyNHW9rRGoSqyp2sCEYy1Xf9QOvreMvMHwWwSRj
UYNfNYsAFBm8cIdRs8jSkH3v9Rg8AAqNq5FjBW5f77M4iUERsy8FtZpwIcz9mH9rQBDJG073F/0/
y2AQOB0VPStiKATt5gNlxUF7/d1vmXv6q8DJHWz3xehnaQwMJ0oiZsmIDVR89HfC5ChBKrHTQJs1
Oj1ieC6dq2aekpPmBnbhc6dHcNTfoDu+wmXcW6IVoiC+R5UVu8B6pT1K6xxy5PmD20HY1VoZcA7a
UW1NOtw0RgoYNpbp0cZ0/f6tdYpr2V9cdFs5mHrGARJ6rT5dO4OWb6mSZGBq2MclpqKaBCKKCN+z
ma3f7Ua0CScH7rCAza00VNVEPFvTzPe7strKMUcXSkrTTck+ulXcEsHD6ElHG2bl86JF22pjmIir
KsjqSSzZNFnUVFMrKCnN0E4vko0X3EMNjHlPC81F10QldAU2Mkwc2UeppXKslE1sXoln7iHIo8pZ
qVF1KpCnRLiaVL/KIkvkpaQ2r/tKDHMVpVaeatCT4LprT3K7HOU6dLqZuJdhcvvGr8Qwd7AWpGbo
aWZNfShAi9r61fPcWx0yAskhs+Ufl8XxFsWoY66lYPmRuvfmF129kdqbZPh6WQTveJiLNqaYi6Qj
Yo+xk5VVlt90GYNv7oaEF47YfNBWG8c80eMIfqO4AxzTfof+OnXz1AoQ7rE0p0fJJEic0e/sTLeV
ndnh98tr5J4a83CLUjgNkYaOPtr3TNzMSa8wzs5BWZM/7njdkrwdZZ7uKU+VONEBXXW8HMMwd01h
duO09tOx4qTdNl/t86ayJNViWuSCYGBTgyV3Mbz0MMkt59XhqOB7Md4KqcxeTfQBPSNOIXzt9cHS
JdmvUFZ9+YS2cfcPRpkMSKTplKsDNfkpRrVX3U48aF7FLYHfbsdYbRiDEnWYZPKUoCSmbKxq3/vG
6xJa4Z6SnWAoEa/0eNvkWYlj0EJF5wd+RTBC7YPXuFl2GMmwk1FUG2TGXS+0rhQ9teJPqUQOSc2d
IUre0lD8byDCDqBWo2nSzBmxKqMUDkEWuk0wfDU0HtcVT1EYIJEENLUHEyzWLJ3tenwpGuS3Oakj
npowIKIi6FJrlLOGlIKvROltXZgWONTdEhnFgch2EPSuGAgPl7Vz27lanSODH2a/mK2sYwszYD6p
rdAdjsapOA7u9ERbXmpiLf/UXLCS+QlGatEcdOynJN2Zw69k+dpE3F4eeq8+2zv//97JLAHaEoMA
sQqRcG7ew/wtyJtSW3qo94MvOLwxuZc1RGYr5IVsHswlQjmhDILcZumcgExWI48cLNkOnP7ZuU8E
6WlEeiXU4MtMb6DGc1twn5IRNFT1Kdl1ruKljuDEz5dVhGrepY1kgCXqK61YTLwwlXwrqLmlGFeF
dBcvp67k8V3wRDGgApgvg0GAYgj1C2j1iyl1tPagjm6NDufLq9o2w1dbyRggQ1g3RVpiKzsH5g4o
Xmpfu63eC0lku/HpmLrQazx9f1kux2aVP02qLtMs0CqE8EFg+xR86RyM7kIra+RUu8h7UyzyQnvN
poPiSbvoy2XhmyBjqiZBgYIhIZrw0QcokrIEaz8SeRLcLDowjPoAYItyL4vZvA0rMQymKEVTR9os
YbJ9/JAKO0m8HYSfl0VsH99KBoMhTUJqEsgLDdz1qAMqvNKOr2JEWyU4jYKfucUX3YHz7XPkbsLK
We778a6MhlA0xFYsG+D0ocErO+wUK92bfmPHTggm5P8ojQkshEOe5EKFAzOMcm9EzYs+Cd9So7AF
9LQp+nQMEwmtIsmT2huYtlR4Qdv9t8OU6IasFlwEqgFaGFjRpr4bxA4ZWU8xeElZerE/YcxqVxmM
GfPU1IMCocQpKb2kTQ904jhnLznKz5IcS3KSgS0NMQbK5ocZg2AnwqRPp/mOOqTTe3+n1+/gj8BX
HF4vy+ZciPeW3tUejrNq6GULR1HMyP3S1weM4HGqklfVvgmfq11k7JTBQKSc0CiGFqHjEb0AQmSr
6rFs7iKBN5dy0xVYyWKgZFoKtVdT7GYzHiP9Zuq+JfVxinm+1WY0YSWGgRJJbDCvjFKIUOs589Kr
3JavghsaVyv+7XVdCWMwRREqkLNMsGnHu+ktvlZsjAg/GI70UCKYp/t4AX2eHc3ZRpbNeMLE4inN
8eI1UW+l6LDUxbtS92fumJxNR1Enko65KhrUjS3i6LJGn/Qloe3xaA4C0Y1gzz9STJmjGVeewm+6
B2tpzEsuqIkpxWlOq4aIjYnIkKff66DjKtzqSthzC/62VH8tj97A1Q3DcJW+7JOM+uCGH/mKr7/Q
woCus5RH+sipB5yePT5za8u33oO1YObOVXlc9nkNwZ0XXuvo/zfd6YDAr43RTdz00ab9t5bG3Dph
aKYsB4smlon07D5xuu905rOCEIdNvBCU+8E9kjGX0WsLnNdCmTtY19HUkvE9JZtf54VxE+qNfVkE
7/iYm0eAJpUaY11lL1vi0Hspiq+FW6G8F9D9cFnWFhivlsPWcqA+I1kaWonaSgcFpMILGoB4ZLu8
g2ILNeaw0BW9wYIaR4Xv5veYqGJhiBMqUBVkkK5lFzHeI6+xgrONbO1GM2Imfd1CKqq8rXzade1p
SZ3S+NaFMc9+pk8y+2Svt5F5ssMhjgYphSFUST+j5lVGdqB9UmJfqh6l8iCi8mfqb0tyS8TMasXv
l8/wL2iGGLOBlgIV86I+3vdJkPtSp+QCyw0lsoIh9r2z0B15SwlleTUK29JEmYAd1NBlg62sWnrN
RE8V0Oz3yIvIjm5oDxDxkJbgHuLmdVsJY65bScJQTCmUBfNrrE7XXWveX969zRuwksBsXtLHuaak
JSK97W6S9w25MnhN8PQTn7RD1NBvKWmiJLEWj56NYZKM2LEE/XUiBqrScHwDZP6XlZzFMOgbTE2R
pKCycVDasxfC0O5DA70aMweeeKthYLdMiZaqAQwrcqCBcTpoGfWvOx651fa5nFfDnPwQYmiDVLWU
t/g0dHYtnhLZu7xhvJUwR18U5SCowfu5IBrpd0fVj8AXzFvJZi+Zfj5/1q4Z+0AuSIylFCf0ksGz
7SxKCKYceZI4eyYzHlIuR3GgYlyJ08t+ph0KaR8Nu8t7Rrf9gi7L1ARY2RYxEdMxzLBnsrHL0K2V
H8Npn6H2XpyJNUo8qlaeOAZY86iLRinA1uniz15+zOZTWT5qo5uQxVJ4Te7bYPNH5WT6+2ptolgK
qV7iAhlJ7KqBejSa9O3y9v0FPc8y6BGuZLRGOmgVRl+/50cUG+j5QAdcUvTEaAmOx8DTBwYRJL1J
jOp9lrNxLZW2WHvm/32EriGtdZtBgygLdEXNsWdxtuuHu6n+wtmwLadnLYDBgbQQwJM+o5GKsjTO
rmZPR+2k+7VX+P/SSLsWxeCBpjS6ORZ4bPRAtoS6RAlL4kYhb6DJtpqZporpjiqaaRmdjmJFwGBA
vDiyWKFeZvQiiXCQbfvgzyIYTdaqLsiKrEXTff9NGhJ77A968Y1zMlR7PkPBWQijymCFFqe4f1fl
0Z2f3kdE3ARgGaMspY09gbgTWRBOmpm3eYxKJyHa9sDPj7c0qXaLOOwwBNG5vLDNzQMrL/LyxMDw
TQZFZRBfKVoFcyoVrmthsgzxAUWZ7mUh20bxSgoDpA1phsbocEQq+sRj1HlgvMaPFOOzJDTfYgsL
NBflvOHNm7u3EsqoXp8LcyMFMSzxtNmp0gw6dl4ue8vbVUxTUXViiiqR3hFwhXDDVKadoBg0llyd
mn3hFA/IReUYT4E1FagAWn5c3sqN8/ogkFnUktW1rhaj6GT1Y4t+Dz3dZ31pXRay4U18EEJ3drWq
gBhpJlG6H5C82V12Z+SnIP5i5oeRl1feeiIgCvzumoF/6qcqNwElbhkq7FFABSfCXXbTHVWIzk4O
BZeEYSvn9UEag69Ctci5GAu0/Fw7KNBClKmgC3K8XWzZFr/MO4ljcG+tDyN4RAX+gyZp0JSPW5mh
olpC2ayIcMi75sOEnO4oC660M52FgxcbNt4HYQxeGPUiKnMGsKVDzYqb2F8O0Q7tR5wM/V8WpRi6
YSCkBD/s46KCaKyFecHNItk7CyE4SEBOi2wUCqdO/FDZX+TB4aNDo+RPo+WzVkpVxLmpkowuVN8r
iFXAgEU6/ar+nnMSshvaj108S2PAKjbawSwKGcHU5dUQ/Tn4WU/XRemXPCqXDYBSiYjZy3S4gfRp
+nKjiRWCdpLoCM0uGULLrDiv1gZYrAWwTW+5XpfloKMyYMxkyxzeeuOQybwWGZ4Q5gVZln6sTILQ
A0zxUj8tpT/F/mU82oJZLEQVDeTbDaKw6SuiSV1lDlAAjLR6oQmswOks8U480GhbdODFZjc1YCWO
gYk014SZSAG8vll1c0VwpCRwowSFxwHoYrr+gbO8DcP/w/IYW6xT0AI+FA0oPW8mZ3Hib81ji0mB
hlOB5hZMjU/mV8pLPu8MXo3K9tU6L5XNaoGsaBrLZALfztOAhCSm+LndQb0TXSRB+SzknI19J15Z
PSy6qORSokFa+LR4qtc9hIfwJNwrDpr+VGReG3vcda/ZvwTbscFAYPDYgW2PrfI0ZdRzyyNuGlhw
Mn2x1Mwnw0Hmsg5SaGCsxA9yGACWqmHp8vDdShS9lrKIfqcODw1+oxSHG4KmOHtJHN3u1XY2o6iZ
RtOJToEGw/3i5K64y+23BXVA1wgJc5kut1LYH9bHXIx4keqpWACNyb7Zmx5IEUo/vAqgp+CeukXk
ESRKpRN6iR98Lb5wU7DbUHM+RuaekGFRA70H1LRI/EpY7ILZN5EX+s0vw2qs4UoWuNWzG4b/esls
OVolDBUIbxEDUKsr3fSkEvWsmb+EvLIEztrYmrTIbNORZKj1LNTmWRKR7ZrEm0CMvMtYs7kc2PpI
BBFVxwyxjyqjG1EuKpDjJGA5AjNlB+6MXj8UjYrGzZBLkkzB/5OGSmhgoMxCqspeeIwMjnJBVET0
3V/X6q0uPU6CYBE1sZoJA9W6W2V2+/5n93p5ldsPhmSYqLLASHg4Nh+XKSmCKcsR5FKzi9ZZl7Zg
Fzs4HB6NE5ffOfI2T+8sj9WSmWShHmkirbEODpSxKYcpO1iin6Gwe3ZyB2PcQ+uy0E2ZmKiiaZqk
I9DK3P48kuMMq0SnHgJg4w8BRK086kieCOa+i3qQLBmlntWTyde0aJ93ldUmvKavLbtcJfBBaYQd
IX02SlCWMVAFk0qd/Nfi6V5+ZzgtXnjlZkQ+LUGwiGfCbl6DlUDGw8kXrat6+HRONV8bUWwlsWjp
xm1j8qj+N3cQJIsIDMFelln/Gvew10IC/4ZyOxLB9EqS2mDAsi/rwuZ6FFNVaO29gokRH/V9iUzS
thk66Emp/ByD2pUFeG4miJeBAhy923zEV7IYpVhA2lErNZYEkKrJq9DcDVlhpw1eHMKjA9yq9kHY
SDINWugvYSLvx4Vh9oXQIawHusF3znPaIVKIdqZbwWPgtc7v0MEYefIrz7ffPDn0sGMWsKLAHWCQ
cmnGSEM/PYJ9yb4e0Hd7JYz+5VPbKt3F6s4yGDU0jFmOFthEmBaPwZ8YjUh5smkyN/4X1pAPopiN
bNq0GroMZdVLLbmwpV2SqT6Cme7lJW0qx2pFVFFXJokqLl0MaltYeOVtXt0r5q+kvW/1r0vw418E
mehngTtgoqTtoyDUXYZTHhKYdOatnmPM7WlObqfyVuY5UVuMkSrRZAkVpSacNZYNcGzaIcxm4Oxo
108Y2+PHPmplrXy08v17Zcg+fgarOOdG0xfq08t5lsq2E0cqwZAXGjtHC5ttarEdNdGpjcg+EEYD
cyXLLwlRfiqiXHOu96ZXuhLMbKwWJ4Uigc8N6V1Hne+j8OHywfG+L308uCQtUTkBS8FRmsaek2Yv
djXvXtG7eWnzmLuLPGowLdoMw/hl8WAEfEl91ErsZaS8tO+Z/y9pYjjxRESQWzYVmeUZTPR0lJpo
oCoieuku80x3vvk96yiz0+fLG7gJTCthzBUr51qtihbApM1XBeacjgdV4m3g5iGtZNBrvrrGZUYS
I4Pl5lSKm16PPqh/ruYfyOdj2N0BwTnXdHgKTz/56cxWIplnJVBbTC9KYLIN0b2RHIcls3JQ2wqY
P7aAGe3yHm6/KytpjIE4dqMejwtcCZrYl1xwyT1KSFCFB/JKZ3jkAfyJxKJE2Zx7vW2aniWzPIND
DaMqUrC1+WwtL4GP0s19N4OFRrSFA52RwG3d5xzm+yu0OkzwKaQiwaxCp69ySxd3YcwhV+do5HuQ
YSWgraVBH3U4FZk6Q8CtnGl2ovBKRXlSmEut5eYkBiJluSlcMUe7S2ZYc7Y4HM3giaG7uVqMPlRF
1E3AP1otCp48K3ahhqmdv9CAI2Iw17W78JoWeEdE/6iVUCkvTSHocKej+VgXN0TecVa1iYgrrWNA
o5ErqTYCIFR/iG4jWwShLabOPeg+ZtU4wfU/NHqsAZEN2GWtYkzTgLB3MNx3/Q9xsTHjnHeHtzdN
VkFZK8owsRmFyFACglmFQIzmRfMVW90tu9ivQF6rveHZ9EKn5fBUbdtruk5kWg4kIhD58ZgUXdAR
iUb8agLLm+QmnkkQ3qGxudTrS54mbiPiWRrzUnYNGqOlEi/lqFrym15iDnlt5/5C7PmlfFRReF5g
uAmx+OWG2zt7lszsbCAlfUdUuLNyH9ohSfdlxZtqsu3zrfaS/g0rlS96TTaiCSr/u5Cr8MK7GuWv
VmZVT3Q/jdDitQ1vekmIH8OT0IgJN4kRGZJwqGbUM47oMk+yxY/U2uqN61TiEbxugshZEgvyaRWI
oZHpKE+KvhnhIQjB0cZ1jraF6FBG5G41kc0t6fOci/DGcErRsYXnOor3SczzwHhCGODA2L1cHCrk
EDDkDXMGptssTt1K4TbHb5/NeTGMxTHMZbDEAfyT/Jd5o3qShg4n5VaxJrc5hPt239jJV35EelPR
TaLrIEMG0QabyUoizUC7CgzFILQ1sbbkXOCgFE8Co+Z5V5g9huqIjrRAB1oMQ0Yk+DK4b27dahHM
41GhLCGuF2ydGItXSp3tyrh0pya6XYqSl/ojuCKfrDRTkRCzQ0mHwTbeD0qUGWqFDaMR4Pww7N4W
2zyAGmJ/eU3b23aWw2DfLEU1ugzwgIyF0+b3C7eNiJqTlxbCQFwzjCO0Gc/8fBdciTcGSDsTj9IJ
F1b7OtjUWaAdUu1zyUkvbl6o1Q4yCiEvStpM4gxoqO8K8iZJPxqDRwi4rRHn3WM0Qq5aWclB+uvk
6jEkmCTaW2Fw05S8Eb48OfT3FYaP0WLO0wQnfNLR+WjkuzlD23FWWH20vF5WiO1t0zUE49FlKSkM
dle6mMchjf0HvW7182OK3Ut5N2lb6/4IYROmZFJDJe0R2grJwZBOE4/Emvd9xn6QKrMuhxGGcqwd
g+B+WDgGypbFIBLMLdCQJ0cxDwOiupINE4loUATzCebBkoXBilTVinOv7XmF4FuLWQtjHLb/R9p1
LceNZMsvQgS8eYVtTzaNKOoFIY008N7j628WdUcNFjGoXe4+7MaGIvoQVcfVMZmC2ocpVwARjJ/j
vSh11zpkMTG8FdloK13KoG69bYq4rMe3h/XgENDqDlAHuZv9Uu3JbbzM6nflUTljAxb/n7cTZETN
TjcsxeSt8EronH00pTBc9AkjXvxddNs0iP3AyMoQ0Sr/JemvYf5LS3789wq/FEHpilYkmsrpHe6S
c0ajQK/G4VWGUa0mYUshlJvllQws6STF5A8twfzzOKt0gvN4GGzB4XfCa8F6iKz53aVEyu8qYSwO
3TiQiSneCnbznixxDp6/B5LWfnZqy/+rBaGrwd4UIr+8oUv0GmDMiUY0pvjWHtiTqhU56ujlWJ7O
H2SQeYytrf33MBPA/vpjjfQoPC/4mjjrPd7dmroL+9Ex5PkyK/p+W1EYdihSTlhWJvDjBgiVM3dX
C4e+ZHzG+u/LAA9CngR+ECqYtHJTgKsWjwEB6/P+idlkWhsZxzndBFAfoNdTk4bkHRee1AP3Mh57
a3JxKztWUvEv6n6TRPnHXEvkrmtxVFmIbbHSxYzFXn3Kd+Jr56JTB6ipXrG2b2d1wmL5dbSb7Pta
ztQWJubxh2hXeb6Nra0zmVwBR7i9LY11V5S/nFKuKmUdHxiDJbvusoM29Ixsk/VBdK/TLxJJHjhk
TvEeGzigoA0qU3iY3hbKqx/G0/YXrVbqFudHN8b1qs27TMMnjaklP9Rf096c7cYad80AkCftUKG+
ewIHtMn28uvh9I+60Agu5ehnvkGe+9i37sQ70LakErCl+L06yQw1YVwc3QGt5lhNCh6HGvrhQfW1
H3o6M1zvugi04XU83VWJbv1LahHrPY9p4rDX7Hac9in/iVFsVAUw72rgP9iaotQvwJSemKq4kTES
3UyR7ougA22pz3iFrKWdCzG0BmayENVRi0dIN/OgAvxWC9/jsTPFXmTp+mrMwNNQVQxMDmHO932C
2xajnHYtfB8ZXOa/x+6TchmtyRbAsczisl29H1FAkQ7TEmh4Un5WzrQs6CrytJrHQ5Xpu6QsvW1j
WkuiBRHPXNIx0wVay+RszrJQLOHKo28a4Koj+QtXMMIFSwb5zMWbQMvTqRQBlQAcrNdJr81MQ8/A
YA0/rKrA4kuowypalS/nADGjTHozSIHChk2G6MD5yWcMcyGICk5ZW4lRWMEHiMVFBL/H+BmrXPw+
pWGAy5hyNOthlUnvFnJ00FXWrhzrrKgIFDayxA1oQtsD4KPHQxsIJt88jioTU5d19ZT5N5U+SAOZ
YwQ/oythuHo2Q3u6F78SeHZSreR2rIC3tloAIuF/VFqk0X7w4JQqXUURLJmMHxiBEF0lC5+NAOTW
Xe1MuejWfpSb4qTdJQr3kPgAspGC4hxk5S4ThnuxzBkas30KHzrTDVckpZTiFOT2ewEULFGfABzP
4p1ZjU2L76Yy9yTlE0HIMaMfq4PFFdw5T6TSlNXZTWvja5Bx3/8X1yHyxFMuzNoo5KntJry/p+Sl
rR+7CkjJyddtGeupxeKjKN+B0cygCQAHYovX8kSmUX3b32nX2ckAb8SCDlg/QUwcSTocrkKP5sQz
DKGXcU9ldyzjayc/osgdT1ahDu72d61rxE0SdVflBCapJEADDrt2ZtUUJs+lpuJXDDH/cnw3OdQd
qaMxljMH1wuEIUcDZ63+RHBUFStDM4RpeWulQAGAov+cH3VZ+Co/AMM8sqN6J3VPXFuZOXYi6z4z
o9wCJ5iZEeiap+2zZN0a5fjlwahmuUeUHJPG8ufSHBqnGL8MSA1Zrnn9YbL4Qsr3F3wfRF2B6E/w
pxOn30keWfdi7/8Sx/jhaSrBeRm6qssGvcsqCFPAqVPyG6JVOLa78CI44YG180cc/ZYYSg/1RucH
ccBceyr/JSog6XSl8gs/XMvAzaMv2/dEzuajLEznACVIxPAMFddqScPw6ohUsEoPc3HQpZhUMIaR
1Z9Y7ckRJIB/BFHRTePjtJ8m1Enk0qr30huV3pRi0BPITC5T6YlSb30WFeLQMJhiWcURCneqJ1ol
cD+C81+qGT4o4N4NbOaMNynzfBSI3SjgS6kCGJ3x7wu/O2lJ0zU5zlETrfZkHEM7s2TRMrzR45nR
dP3SbsIohe95MYDdcrMt8mct+VrqTqd7zSdWjxGvb1Io1Rh0gIbqBMskFRJzaB2eSWZBHN3WoVE6
0RSSlhscmlZzB5rR0g2wDxyY0rfJJQic6CwaJ1b2vurjoekAajd4nqfHBetcGQG4j7GErNfNKkbt
tTIVJlbv6gUtpFA+d2i5aBqwD2WX1V02d3YSo/2b3uVt4G2b73osWUii9E7Nu3oqSpngmBBq39Ca
X3qzdsjudvDICsWrQzHCQhqleCpcRQE+THgmwxSQOEZO/dKBBAp6zp9qi9uLjG3xVTteCKR0kAP/
61jJuK642hnxbo4Zq3irU4PLL6JUsJLHOpJyxOIW56cCUCoDe5oPhG9svTb7/px60p5jBmWWFlLu
qW0mPldHYD3VFf8laqtHTeevZSQygjBDDWWSGiycUppiUTzP8Y7Up9yulYchEC0lEs003G+r4fr3
KACtAnqVLtNTnkMeziGXo/gzgUMrLsGWm1llwJq+YUmh4qKU9lXWFmibpN2h0WpTl3et/7D9Jet1
LFQQ/vkUKjnT504BsTnqgJXT29FDcokwrxKce2uwVRelbwvtC6RprMY669soj5HpeCArBfrPqnQs
sge53OnlC+PTWDLIvy/UQYtjjUsNyCBVErBhobbO+ZYWWwAibk3dlF2U9AFZGjDaXatp0+JIKa+h
BSAEi4GdgnaXG9e7QrkUfGxryWFqL3HhtCFrzH49I1xIpNxGUAtapwfoIbzRFZwJU7ZggTZ+x0rV
1v3TTVso96EE/pSOZEEhzF9DPLfkz1RpwFmKtREB638S9SF+HTfK0OHxE4I8qLmPGo/nn7fVYlUr
FiKoT2h6OdEiGb27WcAKhyg4oOI2NTVgePJVX6So6GarukIwJt4rnz9ofsXXeBD4wN/XFW4/gYxt
DJ6SImGo23qUWoii9K2NjLA3avSu1HMKdKMG3TId3LIqOIMyGC9r321VBxbiqDuSqkoapwZ3VM+T
WUwXMROs7StinR11RYHoK5wf4+x4+amIj1Pc2MVwqQD5uy1nXRVud0SFpVqOZi3nYag5AAV0fdhr
07WRu//ta+ihK2nUBd8P4WF77tqBwaAAMIIwv7bT6//0NfQ8bd+nYHMiQakZd7F8hqcRmAtsJOR8
yGAVAwQCKD1jZZWKFmGnFlGJLAWOpj9lTmxLl/ALtqEA2tiZ0tNnPugmjCjiwn8balbkcoTrkYy9
gjmBYnbnkIVutOqsVREbaaoE/Gp6djLIA0wUGTi13gU4gfubhqRm4vSuqvRCDBXLC9Tr41HG7kIn
vEYgX6hCy6i/lBjh3T6z9QRvIYi6ob4I9ZZTiO0cFBfpHeZBZ2zfNq5+J9uzhfb5MT5jVoUhdvU9
uBBL3ZWQ5wkfIlFCXqmZZGQ9uvputge6plcxhhzWbwyooQYsV8fE5Hu1SCQhy/wW/WsCwQqqRi/Z
x7vE/QSQF/pRwABR0JlSDRoCZA7DMq8b8oAP3CkBw4l0HSLhMx5IA12MoIABR6JnJaOAi/raQDAq
5xMwLU0xvQooxG1fDnHIH4x2IYSKD0Xk83VTgvHBkCtL5n4q3GCqjVfMp7lvGM5uvfC9EEZFB2PK
/UlHkcUWv5G0S3IJtOsQ277Lf5UwFxzZRmyyVGJ1A1xYSKUjRpfVgJ1BCJTesJTbx8oi3djo4NuK
I12rvQg0pNKD4T3Hz6w9G6LbW+dLKSRIUGWVeHnM7x6r4TBOjAC/GqZuH0ePf2mtgHXDjMdUjx5Y
xhCaYTqZHGuhbP0rVFXTQFwkafTMqd7PpT9LaMcAjs+MAxR1eP4TCxmCdhNBOYkqarpOiZA5pFHh
CsnsVnW3C+dyt63v6/MUCzlU7hVGbSqoHIpTCfZ2gSHh+PcSUn4HKACncJcACJdFe7NuYrcvo0xs
aJWw6RLYcRcXlpgnZ7HRTOyfPBSC9NxI2Z7xhSRcfFS5mzzKytpEzToRNeA/TxuQk2EzudiTTZ1P
vdUWx0kZl9x2vdblBIyrPKb+sS0vffaw/UGrKq4DdQaZMhkbp6bKdLlJRU6DZhjGWU1+BN2hY5X3
ViPwQgQ50kU2kY1jqcYi5gLV9F7iQLgaPevhq1HxLA+4qgsLQVQEHvBmH/UG+Z6sWSBFRpLUH1MA
uxPIjexJ/ItAu4cOWIUZsWTVgHVELBSdDRRmKZ2QQlJfrFS03tDZq4RfLXNHjFz0B61bSKAVQZIA
VWXAtw9WLpoKOjmcE50MIIq8kHUT3m7uStSP/MRkg3ysv3EXwikvq3C5UFY54vFvBNcQ6k4wXOMD
s7a9foF/DpKeouyRQ1UawdnJIxNjnXbhSZfCGrzxhbN6YOqhpF6ZzWN+Zk4hrpo12DAwxy7CBX+Y
aROwlF+WuELx3DlkISq1/Z8TNKZAfZjVNFg1iIUwymc1WlhxQ00GZfUOuG3zNQcOolJ3L13Ludvm
vao4BoFRAC25otAzPrpYoAxDng1N2/1K+MCLZvlbJKe7CIWRFBhdQvW5AbeFTCrYcGOXhnWNSjFB
58IqJSpNpmYB7hrj8/qDzHjurzowULzjHYHQCdjC995FlbS6T2XMS8D4z5pgmPUcenlQMeoja6oJ
SC4A2UqCARARysaV0Aeva2DgtRL56F+FVj0D1S+sXb/QTb3JP5F5LMVRBj9koRykg47MozpF7aug
mmqgmNu6sfpJAgbDNRHxTKKHf8AinpWNgJ0ksf0RljtjOo/lvVjsU3+3LWjNP8KwZJJJAV6Cbqw3
qd+1DQ+A8CzKDnUouBi+YFyPuKboSxmUGjQAT4vHCs+80W9tse5MjNbfxwCC6FXDjNqf4twcmkTb
8RN3bHMsmefAB50HIOoiXRCke6UPdtoMpEZDN3acX983onpMB8MxyvwwGPlThFE5qwoVt1EER+X6
I2bRGe+rNVVefgMVvzofGyg1j70dgHCaZeP1RmPxI+OkWJdBWSdfBC2XzlBkvfkWNHd1xKq6rFbF
lp9BJYHTXA5RP+BFKntYCXKa5/Ax36kAvUqd4ci/sKBbWKdGedNp0MowLbA/E9SXOHoau5Nh/NpW
4NWe8vKTKOuf2mFoCwQPuLTsUrqZ1x6KfWuFwERjsbOuNtqWsijTr7u+lQOSxRAics0NDr3ZudKB
oMpyTGnrPgAdSoOIFEQqtvMzXykTgeeYx8IuQcGsC60lNNpDm/UHXpGc7YNci3yYaPxHHA0GXilF
NRcV+rBDcghAOsWpZqN+i+LrtphVlRAFvOoFHWt89KxBW9QBUBshJpA1pxI7i+Pl+6z5TM1cXIih
bmpIokIaeaTnYhBjC9czhrus7BlHtpp+LaVQVxSKWVD3OaouhFQ02cWPkaehCcrtWS2GdcP98z3A
vHwfShVJrLpgxLE1ju9pu9gufhEoN+UN4n74wQLJWlWGhTjq6RHxBqiyO3iiVPM43+WSq+5/n/Sn
bV1gfhUVGdQ2FxsD/2XXGNshTHnZObJ04CuIpHXtKqxG71pB7nZfgLF6f4ppAu66OQRmd3BB6wto
AYTQbXJRqT0zE2Zy9/S7YCmLcuZCFnNAJoXva12Q3QBkjNDXjUfNCp7FvWpW++6ONzmbO3GvLNmr
cWRxe8QGF6+6PGgyHegLKPyIJ8DC1BIjGK56psXvU25d732uihINpQT0DZviIAP3w4iyvQYCk3n8
ylASli5SDr4BIzynCf+/haRhVpXDxWXn1AVfxVeA85rtWRlM5pgD0b2t+6M8iMr7ilhKePAQbAky
VBHfkWqC4RXAK1AZmbLIOlLKk3RaNykxV2DdHRgn1SVz0q+jO9uqBeS/Ef+DLq0l28G+d5BG/V1j
VHtPFu8JpABnyw/bR87QH7o5Y4RCqgYtQuqoOJ30KEev27+/2l9f2AbdlamNKZq4Cit5gxVd3l6T
59wN7zhg6AO49dIDhq+wO97UfjIEk0vbuNS3AL+wDKnvJbmR3lCXfcBQgCXkWbtg3le7aFbvEDpJ
7mfuFTutNFnw2axDpXzPIPuSH2QI55Vqz9NDI7FwDFje9K0CuPg4MQG0ftzBm/ZuiZYDCL1c3+bv
jfPspMDl+0zLUwTUmy4ASwlrrJSXKYwmLkIBwU/uHhLjLg3225e1bhK336e8TABuaV0hB9aJ+2IE
n6EdaHuMoGFVytqWtJ6T3CRRHgZIxnUN+iD4M/+xbi9C/iudGF5s3YndRFDeRI6DJux7FJInf7Jj
Pn6Mi9ppC+nUpRnrlc86OMqXNOMUJ1UN65ra6DgYpziqTC19zMTRjpm9NfJjHy3qz4fR2GdZG+oY
pYOv4PGiIFSbjVvtW4+1DrhuPTcxVEIia0E/FwUSklrdCf0lmh+3VYBxPxqViZRipk9jhke9Mqhm
3bpAx25qO/dZHA7rT4ib1dDNYk4Jy2Amm616YsZ7OCFQOeNpS/DYw+N/UCFcT3luB0cOduEU5tSY
wIATAXAiyU0gd1oTVuPUYT4bM7/vgtarQo2z+XqorKBPnEYYWBNbrKOl/EQ0+KMR60QdxWuePRl1
aEmaDA6TiGHGLFWkHIYPh6SOAwYiBM7lg69h6YQGCB68JtJMKTF1psD1y0R1HgzFOrCNaLhBJZ4b
lAVwmQTxMtpFTgFMih/FV80DddxdzPK4qyd5E0fbGgj+ZD/s4ET8pj9GaeLyFSanOASrIQhYTnFV
mCwAmQCrjCIQiN8rTma0cz632HIcKtAFiC9V9NwIDwMYn7ctb7U5j17vH0HUtSWGUcsNGQXRALt9
ne3xKUGHcgzM+dI6gJQ14+t8Zq+UrBcOFnIpr19NWiGOJIuNAcfdmMIx8hRPAOUfe9RzXVEWsij3
X/qh6KtG8PuhSKbummfMV2F1WnLi62daU8sDpfx/J6R6P2CIyw4mWxUUkwMtFRMsdz3buH0SnSRy
rTF2SjpB978KLt6l3rhLrAHVkHjHm5HLqr2sBoCFOCoASNIkGeMMBx0F6nOgpbukGBma+IYq8CGW
LWRQQUDNB+y+xzg46a5JTQmTIvvCUm3u2d8131UAeoV2ZPXH+ItuAi5198hJZnLHAk9hHiyVKAop
Cr9aiNpvj4OVneCKvTzFagG6L7v8Dq1UlkTW0ZJ/X4SIESTrXalgLa/vvBlNQGBxm9s2vppgLQ6W
8iWJrvQ1r2HUWdPuAMzeG0efY1wey428/fviKzATHHEtuHDsrhtOQ1ieyzI/5lG37zTfkor8R6+1
j70xvyhtNzuY1/Si6WctNVcgZrlDI8J3B59LyRcfTvsYsdZqaSQBAs0PrCWNx/zIOSmadKPTWuKR
lSYxT4FyNFgVl2MphVOrnKnGPkXncRcDL8fBLV8kzzcDSz5ip0LYb18wy5kKlM8J86CIwhEptOwR
nvd5h3FiAgmOXdlDzsLpYrlTuhmJLp2fAEULD9S/SNytvHYnAsNVfdsjYnmefzFIBV06Htv4PJ2y
RTWXFkkP14O3+d+TU7qFx3OmbBd7lBfNMLBYcX7dIG8CKYOs9JmLI2ye2bEvW3zbfo9q+Wn7wtaj
+00EZZEBsq+RI1jnYlsDmptPnaY1Slsq/HPqzwztYH0PFeGjeFDKJEUGmCcneShNPWBt2BL1+ui5
b59D2xmwv6UiRDCK95ILKo+dgMLoJ18hGEn7RxMo68LunJ92NS5mqhuTk4UjCmCMHtC6q7yJoAyp
DMqkGsmcfA+3D0ec9VbXNwx/vF64lkEJhWU/bNTSA55p0MfSWMDl/wNzQuYG4l3J5H79F8dwk0TF
VFltuqDuIIlMKGQHoECZ6h3YTC0wOzDKkm8MFR+14CaLipzK2BtRJOOtU9Vza2ah6vI1f8iK7m4U
kqtY1+e8CKxWMEDcMZ9qsbFmXjPvJO1SxudsxFhoXQNANrwWfOiVcXIMat7ZtrtVU1DAQScb6Oyi
3fI+1oYSn+gjwcgf5ZPo/6VXLBKD1cc/WRVQdU0WjTdntgiDhZFoHAeUDNtIeFMuMVktlJ7KY9e3
vCZMwBfSdtg6ccpT+XXZjwGHInfKhXu1R1exCF0QKdxFIuf2mN+cRv9ZjgoE5Oq6fZLrhnK7bMqD
TQ2H9n6DsRBDAJ0MADsbNTZDncUq/C8R9SaHcl61oNSg2INBNs4ICB1ENxs0NufgpBywTILqa2zx
R2a/Z92h3aRSDq2YGyn3ZyzZRZNZnwhlvfIgHdPHxAs8shmZ2KBFOk726P0HLyNiJ1u3Srm5XuvB
G9HDzdUgNiWjgmIBRPbWmR39mNwZ+54Fw7CqtAt3RFlFnsppLoOy0Z64S95dpOSrlt8HcmEZ6cO2
1qyO4oo3UfTcaMxPmqERMJJwH1wwMYAKcHkU96WjmmQSN/3mO9HLtsy3Tu3GeSrU22VOO3EOAaWA
gaIxNDNQkZbjSWiBZplh8Dy8N+rqKOQDbwJbSTV7kevMVuk7k8sUZMwTHt1nxVdjS0mAmJyPf2HS
0Z5ReAVErpVWDQaXO9Hpo8rRB/3UdlruZLp86sZu16sxqy6w6sEWB0g5dGFKRL1oI8lOkn0jvtT9
6/ZprWcmfzRfoZx40tSpMmIRytYBKxud+Dgxq/kySN+3xay6D+CkqbqhiNispFSu4/nMl0ds54rR
aIphacvyl7FllWJXD+smhX4kDxnYlgYFyB96oGGKJztMBnPPbdVaFzIo7crKXO7nARpNWkfQMTvR
Hd0erYRk+4lt2GXMCGLr6cNCJKUDYVHnupjVpDfGW/2+OUdwSoLTnj+zbyAuBFHKoICpquAJt0GG
txyiSXnuVAZA1dvT5IN1LmRQMaw2GpCeosnx5uBlq/NiV72fd5xVxGZ7GB2C7iBemmP0w7hnvi3I
SW0Jp6KYogalOmGYHcInB4XRIwZjTeWsHAq3e2FNHLK0kQplaLk1cRwgWhfiQdZOxrj/n2yKHrZN
yjkfwcWDPoruW0OfWLN0qArG+B3rI6jglI6ckbSEt6/sPaH/Mgd/b3/EG3bX1pVQnmFuC01Xc3hr
svxb7xsztUcglxK2R+UFGKY/utcOZEa623rpWXg17NoL7vwLqwHNcFD0Gzfg4lQDBAhZ9Dq06V3Y
iuZUVdb2x65uBSwMjCZ9m5MkF+oGys9fVQ+7UdfEE/CaVpzGDnfiTs5MFnfI+v3dMmAqs6mCpJNb
H4s3an7fTV+NxNv+JHI9H6/v9vuUfvQTSlglh0pEPo/YjsOCIZZaT0IBouL8vg3PHYvmmfzge4EG
yK5kCUFEAmulQvmPthvTZqzB56VwmTmDIKTQnbn9JofHobU4lYXc9TFXei+O8hhgD6t8XwsUUGXr
JpqKB0OoHDUxzLDRLSQRLA35eJ7v5VFOA3OhUhu3GMkkILCkdB275Y/KI8w5/Yu4nwAqztvVXRSa
8a80trcv86MRvBdOKYusRn4rahjYSeC1Yn96BoKMEzPXE1hiKJ3RpGSMy6nDVpa+K8XnUNjJrNnO
lZrV+0+h3ErRlXMPPD8y4dHbzUP2DVYGjqPRISvpwuv2uTF0UqXGxTiMSfeDgHMDWqspoJeilC9q
VplTfMqjO2142hYnfsxB3n0cPUbM5ZzSS/HbxwUX7dSCapogtkZey5uxYFW24SFdxZ5b7JGXfwwq
E7xbnO2/YiUtef9XUGmJliqZkQT46sEa7XGPW9wbV9UNDwajSLPiNokkjD5gexN86HT2OPntUAV9
J7+F7XkvmGCSh9P8zVkZPfpO+SlD+COQTiT1PARDCx9Ldqk9pMhIupOosBKhj5n3u4+ip3L4XuR7
4OKgWIxEkgB4V5VJhnII3ZFvtlBWAs/dMbdzP+ZA7+VS1xYM0twrk0IOE20XYKEdMyvCZNDpN7A1
e2yTZMQfPfbtMKmsUqvDKVPSFB7b7N4wMOaduNegodjL3TF0kvVxVHQQRrHGGmYGzPNri2wCeOge
f9+h/F98CoXg/UlSsaHGGqPQByUGxeCeuWOQuIyvYZ0cFQzEdshGbURvSr2+7TM73IPmkC6m+MJK
/f/Fp9xuifL9QKpPE2MKFaij4IaA7yJY4NWhOft7DOI51V5+Ig5U3KkPZPwaICbM9Hw91t7+BDou
DL0eSir+hEh5ykHOKaR/I6anICHNONZC8r8EiJswKkCoQoLdo4kD4PSxcYJd7uqvMvYziV6y50IY
tk5nl9XYakHbA4i1l5GtBPeVL3tN8mywqB+Jen8wNY1wQID5STfoemdeJGmbBjM+ypfdXMkOLfZy
tpVy9VNuInQq1rV+VacGVyh2UH6pxqvGCWaKGh0Ir7flrPSBYF0LQdRDu4jjSCyLhmRCxD8mjm+L
r8CT47za8y+s5SmmOMotKlEEZIkEVLRkALW8R6XKizD/Gbzti6ce6ynKOkbKKSpiUWSliukZqfo6
pLsc6H8zf/Zbxgz2aqq1OETKH0ahMOaGgMIW9rJ0ZAdcdeJaJu45SwrlCKUwFTJM5sjAVse+PWcK
XwNAwGDfuXvlDWAcBVb9qzuyGhDCatqlyQC3MRQN/EiU2FgsNKEO4B5JroxA5mLq2wkLe8RKClkS
wWzJvW6NrvjAetqvZyQL0eR6F3V/cIkYsTbCoFs7fuK/oN9iY1rBU0/EO7cjUi/WQ27dYS1EUg6a
EyclIAifENnbpPBkaG+QaYS3O7yyUtp1/bydLeWLayWaeC1EipmC/UcCKMRsAndbE1mcquuqc5Pz
wQ1HbVPG+CrRvwxN64bRdcIzctuXrLvFP0I+VKGFgdd9CexmHDj+/MypMXK4LWGlGUa81U0E5a0i
Ltd48LaRbA6lC+DSzEfxHvP6BiZagn15zPaYPToEqA9qJ/nSvShMzr/V6Ln4CygHVslKxccV/OVg
+efWnax2X1x7JOXx34HX2bMDNXmejiwIbZZe0hXkVOzDuDF85JOKmVwIgWLxS30qDLOzMZu0k1jd
i3/x1LejpnzaJGa5puTIJ0kRD+8e17jwPwlYHIEAQnbCmqhkaQ/lZiJlalVBBLtmJhg/urz4xiUG
I29lWJtCuZMCvkRqdbz6p/ynj3ZtXlt4HhcTCxKWJYfyIaOczIU+G7A29DdQPfTGAft7fXHi8ob1
aFtNxRf6SHkQZCdSi5EHWMQwPfWh4WZAOEp9EYOvzVlOxu812JpVNXX1Yt6NfGSVDauox9RNyrs0
mAMvfe3/qykEdj0GRmx65OGk82fWg5ihJ3QVQA9VFRT2o2xXyFijxs7TH9tOhhXw6Hf/nAhxPgVw
Msoj+EUsaQfUzPTFeFD3xjPgR5GYR3almbrjX1i0TqyPo7yLlqELNhQouwUDhptqya3y2tn+PEYo
UKmUCKyiI9fPeHTX8UMvfYs4zwgZ6RAjY1Ap11Hg8CQYgWLzEfYtp0NRXnXgqI4jwIisAbvs21/E
OjTKc5R1hyG5qlTsCbzJ2HsJmZQzrDOjHIeY56CbmZCNG+O9Grjp+CBI7vZHMHyGSvkMTewmNSK7
UoFxKcJ9LM9mFNmZxApgrMOi/UXFJ0oppLKth2dV+5IzySCJsX98HP2JG/T4uJhwUhv0UOHfoF3q
XjhgZOUT+JTvMgF6bJyPm66VOIgZosSSsGQfxep1+0oYR6VRycbky7nawAgJN6c8HITy+X/7fcrY
EyxTanmMK0/5+2K8AKx++/cZZkiP+GUph4nbEb8fZaFZgRtx+urPrlrtav5H13AMK3yj+dq4eI2y
erXOughN9N+VtuohtcM7acddphiozSIeJ1Vo+qa//z3EhgYuMuzJSb1wz7k6Y/OQ9XDQKJeQVmmt
aB1qHORVqwJcRY1tUl/Bc92J7Oml2rGGRVnKQrmIDHDVIzi0MQ1cn/nWy1Rv+zIZLogGqRtjjQ+x
fkvc9qkJHpPppVEZTciVqaD3NkX5hsTvm1LmcYPk1EitNMauXYLXHmd17mCDHd4N3Hkwt7+MdXJU
9tDn4xDN6iDbXZqaRQCDftoWwEpl6WIKN9XKOEcw5Mmr/iYQ/fprvZuxQ4AaR+T6Dqs+yvgiGuNK
MWJOVUVNtvvkri+OWvNfo6u9uyedchzpmOt+WEC7eezddVrz0PeqpzbJz+1ze4Oy2bBonUoV8nEU
NTWKFayMGX93aee2gbqbtG4/i76p6MARH+Jf8aheAer1nHecm0Ti9yaJ3dyYT2PXnmYZsFFa86J2
rYMVBKcK+QcAAB1mI2GMSTLCp06uZFEpMDCK0iASSDag2MxEeu3lwJkVN4z/2j4ThhnSuE1qGgRq
r6IbE0e8NcrhVRpUTAaMjNCz7rp1QQRFlgCEZOrkURaQ8sTAPFIhH6bkx1SlZoABzzoCPgv6Xh2j
S7L+VTdx1Ok1vCr1fIavqqdHSb0qKQGw3j649XfzTQTlkQFmqP5upuUTOOQn+SDPXI1RuH5fSvVT
MKUsauCVfWxiJTeJlEc28lCM+5i0Cx35MCIK2TngTdJHEcvDKoZgoj1BiAlcjvEkW0+AbnKpTC6P
G0lN0FQHvQmm99u7LniQ/V9htIsFUF+5GYu0aF31b/Ior21oVYBcqJIB2ve9A3i81GZmmnhFHuy2
r3DVrenALwWeiiJ/hO7Ti0Rv61i2/ToAsfNglUbOiHKr37IQQXm2rATetCAgApUcHrKHLkzMXDqw
62Gr2riQQ9lXYyiBDnxj2c6ycT+lzR6j/LWZTsapnkp3nKbv20e3amALeZSBlYXMYT8apVtx3qMG
YdcpdwrnliGFdUGUjRVhMQnjjCpfwjshJnnrl+2vkEjG+yEgLD6DMqkm4WN0+3u04tr0HoyFNh5F
NvaTanPkMCfil+qTlmpfeG58DsZkJ2rtCURkuyIrzKkYUrMqdYvTJRNMRFbedE4jJo9+Hnemnmsq
cBplR67kO1kKHRmrn73KvWYVdw6T6G/kcsecS09pxrFwoVk6R9lrVGZRl2PByO6D71ppG/OzVFxm
7uf22bE0jrLSLFCnAUqHfRvuZKhePfzM57skP0ss8LP1aszikqh8KkvrVJNlzNKQ2W4ZuS/f7wAE
MWEZu3CHndQxnhnryfZNIM2GCezmtoknMqFw6O3iQtixwfrutLvur+bUe2XiSIwCA+MwaUrWxihl
NejQ1tFAP6PNoTnHj1zhCfM5il+37219/mLxdZRLmoLS1/0IF5efCLwOimroqr+Ba3sMSQzzpfHx
UDNMxryFpPqrDjBvaRc4vdm4cWr2Dim6VkdWl3E9M158HOWXlNqXs7JGrJIEUwV2CHAoczN+GQ88
yMybx/9gaZjhQgzKR+l9VegaVr9s0SPESJnn7wyvtUpQV7FKHQyna1DeKikAxMQ1eFjk2Deq6/FS
ysauijtGvGeJofxHEQ5DH3e4tjB6DttzFT632f+R9mXLcePKtl/ECE7g8EqyiqwqVWme/MKwbIvz
PPPrz4LOuS0KZhO37aeO2I6tLBCJzERi5Vocf18B+KOWWewTEz1itY7SUsTTynTMD7Kte/NbbwE9
/EzhAqBG3cWaPfKeAHgLYwJJKtYtKALwOKWob0qkXpXFe+OL99tev20EuKOvhXsp9VADrlG4y7Hn
GyetOtQq527AM0FdcnE3yKs5BYLXwHP9gCsTNFlMs3tQFPK+vRJO4JVEJlIQLW8MUAwhkYDPScFA
TR3bpTfiySTfCYeocLbt0c//78kYhAZflxUBFJPEvao60RAfwD50F+XxXafEt3HoXxli8L0v2oM5
YtZm2+52vsT0xle7EuY8SAzhSieJBLsR0Rcf4mcIS7qSIEy7v7NFt3axdaIYdk2rA0WVmUAUiteh
bjhC1lhxL3JWxYnzkshEC1OHrEZIi6c4BwymFipAa4lF8uY6mNtfnRi+E8m/GEPnZf3MC/30/G7t
JRNDhjkD4iMN6F0F4w4PFA5UPuceap+n2U5uin3ujtfSzXgjcSLLOiDpn8giiUxkGQdUVmYpo1ex
Lw/yOT8oPZjI9H1xxrgF0oAG5pvAnrxd6ekupoJ3uct7c+edTybOKJUIArsILzpC4+mNbEnTA776
tiNxDgsLNRyikGhzmQN3pd4WUmX5/jmZjknQWn1xScdb/ONh26K6nc4lFnmoZsVE/CRCDzIQdwIG
5tHQ7+x2rPaNmb0aCZ6vxA4ipeao/YC85B5U4g+kRat2bKUf5ty4Q9W+1HF1METBnqQYan6t50f6
CQK1SNJh8dqN4jEn3WPRq2fVRJgp9Dt1bAWrbWa7y2ZX1ctzH2sPA/7f0YTkV7W7wkDJ5AM4rg2P
EGg75LiL62J/Xxsj/j3cJ4RHZcz79kxcrEig9HGAPnS/pwiw3uv2QF1yZTzWzxAwWYoBdXEwo3+N
FRh2GdSqNDEoWxRvBA8nRRPti7Q/9rqyF0fjV96bnPBEj+Xvx/YfkyziYWoVrZXo2Bj0DuwofB+7
p8g/K91bHnHO6bozfVpicljQ6fpQNI3qaMFBkFJb9Y0/SifQSgWtvILLPROC2k4DsygaFx/vNhSX
pXzQcPJ4XNazx6cZJt4MgtElwL3jHiQ9aHLszDWGXM192HKhhzT//b45n5YYf9BiUDT3PdoVFGo2
OwDQXRvgOtTwCqF50Z63sPUo9o85FnwozeDh7AMUtrpYWyQeL03T2yUxeGFle1XsbEs8SkVJclx9
hOSaJMech3pfP0Wfy2AOa68HXYH5Slzm4ucmOkqSbrXVkxCDnewsjJy8t+7Vn8aYEqYKfKKXJUXe
5u+GdsgGzt9fP5+ff5/aX5QPYAqoxSbFSz4eO8f2UhiH0j8FlTOFf/SIYXxaYgoVIHplNZ2AlpHU
u8p4ioi3nU3+pTz5NMCUJyW4ggTAWsE6LYi3ahfszTpyiiK1xDbe1TOY3UTtLYiz28pI37dtr7oE
NMA0Ysga/susbZQTsRk1NMua6jtpL4K/mxSrndwgO2f907atVY9Y2GKWOZS1HJkVito4f8VAsG7w
SDXWHzVMhDjJEEVIFDA+1wkA5SsV4px5TzlIC0ujLOFu+BNsWZh40IAfgMZFfqkiSwLFpOilNo88
ftUtFz+BcUth1BVSzPgJJEgd2RDuW7WxtdAErcELKXJn+5OuBqaFNXb7hqpTOhpxhfpQRg/16HQJ
5/1gHTKzsMFsW9PMSiJpCX37Fe3Ig5jFTXQcn6F5rNudQ+U3KRmx6IW/yM/t1X3AT38L8wvT9GMv
zngzZf0I3CoOhhnhvtWAVl8kP8kIZFxUvUtqakHv+V30Mc9rFlYYyrfAW+4mP7kDWZq0K3Ptvsuj
XTDpZ3kUTqn+ayKYEVF7LbKnIgRTiZ4eO6nZjzIqpzyYX7vUJI4RgScLdIfRkN2FZeaU6U99CL5H
TXxRTEwNE8Edhe5ng6a5VaU9Jlv8+7lujm0rHIMKngZV7Z3pR9+3P8f6JXTxOZj8OuWtGfmQ3QQ1
CSXDz9zcM5DxKKduwOUvW3ctiAPquq4SULp//fZGPAnRLMGR8+QxaL6J5NcQcQr3f1nQpw0mIUHJ
j8hCIALvRSz9hwrg4+j5VxBYRzvTCXc8miLekpjwQHmRmipDFVn2+YFkwpWiCQ/VMHBODM8MEwI6
0ffNzES+SLPrJkotv7kP/V/bvsCzQf99cTLiQlXyOKTVaRZYg0KsWn4d+pB3cV5PD58bxJz9Pqxm
08gRsvMrqqsowdEKO3w2XsmpP0031dW8q91Ss1GNJ60l8QI6b5XM+Y/iflIMSE05kXBVDQ85dAJV
Ts21wveDC4X5uUTmUHViMbZQSUCdQqzAgxiS3b3KP0CrCDZ3nrgTLUt/j2eftpiytYByit90eI5I
D+0hOrYYqKT4Kd4kEscMq4wglKM+NDOk5j6EhFHu1wDHtC7PDPXjjdV8vCgtfLBVi8Yo/QL53PDq
8UrhnSPqXFt/n4kOqWpmSm+gwksNtwkOEQD0SX2OssTePkvrnfJPF1CYuEDmotTqEnXxBzbmEbSJ
oGqnDwFU5Gvyiudte2vrIiCHQWhVUfQZjBeIEUqXUkF86MTrUUefvDrP8qnqxt1f2WHfbmZpIJk6
ALqbTd9UGZS902sAsPCQ8ML4Ws2zWBD7ZKPHgWEGHVJFgtsYZYWoXPNCC66s30kXcMuitZRCWyze
TXfbS1zduqVp1kcMOTUGyBaAF2z43p0zTAsooJ2k7Sw6YydzkA5ce4yrqI1eVf30oUc1oZMG6LUD
VuL9hyQrqknysL2+tZO8XB6TSkjcVl3Z4eLZkx2ImK1Qru0AkdaXJWvIwKOjC5bcqe621dW8vDTL
ZJekb4c6pSP0/b76bkI2JrK1a/qUI3qBwxPe5H5TJskQIy5mVDWYBHqZAE2bT35pAQnToWY+9G7q
yrOl8DIL5wyyqi69MfaibEA2LSeaVRIP7DDOpL/609P2p+TZYbJLn85VkBYo2Zr8Mic2wZU7nmxJ
/ruQYjIhpQgw6yfLwIlMVWFnQ2GVmRWFpW3UPCjoWkr+dA2FfdNpzKCANJeElNxdheOPwTyoJWcx
H+0oNvAvbbClJ8kFWc5Rp8UHMJ1Cse9jDk490OcWsHJ7ymvwjhn5A2+icLVhvjTMRBO0LMopLXHc
8quPibR9/SbdSidFt8I3AjJSkC3YgIjb8nnwYle/x+Xh+b8L+pny8jcwEaYMRUEqO1R2Tf1d6X1r
lNxmeIeEibXtmavvjktDTGwJBVwcE4K2I52eF6zBRefZFXaq9Trb0G8ardTm6bysOw9U56GxByYr
VvguG1NIMmq4z6Xxa06CXZpcxkngpD2eEebI4U7RKp2JAfYxPOlQJdEdUeARuvJsMOetLRtTFijl
cSYpz7Me7P0he8rqlleZrNXfRPzng7EDMWY8Qjo7RP1d7Oa9YtUR2AYIKJcEOxhAUtE52U22zx8b
L4VyO8c/1sq7pW3mFOKcp6M44om4NK3yUO5Dp37OT4DxglgPVauV2380Qbw0yZw/JTKlQiG0eXKf
HwSrscPr7rXdDQ6BPNrAnTNY30WIZ0IbHqzxH8RKiwI2ltWgA/+mCsjWfsLdHnDezuN8RfqTf49l
nzaY5Baqg5qNuMOg5KcTvZROdNirUK/kMimv79enJVqlLVYD6EUYGAYuF7Tqxzz5fWaLN+UOJRjm
FnPbt2deEuV9P+akyVMtJvOMcCm197gLWKJ41xOT44e8ZTFHrQzlaJ5FOnCnNl6eZK7a8BRbOetg
70v6FIOCukb9nwcXbSytOPMAfPu7dbC3JcNPGuCYVRwn4zjnJ7N/2PY03iKYsxPqUahEPcK5ot4V
srjrg+eAS33C2Qz2pqRAeblJTCxC6xJLNAtPynlzwOsV0z9urNCfsHDjee6FxPcBQfDB+Zb80PJX
EtzPEQc38i/Z79MM/ZwLMyJp0N1DzQRazfGlqzF3K4A3jaKy4veq2QluhnkI3gggPYIbwUBhgoE0
tHpeGTS+1Q+9nNqJflDr2xYHkzSvf+cOTDQQME4N7B6igd/NVpcqVp9iQkd6+zsrTATIlUIztBHV
YKv+qvpzYTwG849tE+vXAxByGJKm4QGYhc7VyVzViYCV0Nu5vm9s/yYYMbff2+TYu4Pv8KqUdd9Y
WGRccEzAn14N2KbhWB7wjPANSvCvzV6zDBBUlt+C6+LE66WstqHIwibjj03eiqou4Mo12Lr1QVVz
S7UZ0/8PiuvVZ5KlLcYNQXPsayQOqS35iBeno3prHLNj9BiDPKnehVAYbI+aRbsf4h5XJJcHmF2d
Rlr+AsY7I4hDmj4dX6PqkON95VI+zsZJ37IDulZ4wfVt6Z6Hh1m/1i6+MeOtHfZVMwqsW3X7K0oT
LOyGm/kYesk+cBLO0ViNYwtjTN6S5DqJNAJ2nCkNrCJ6UqZfsxDYUqT/UZH4jyWVvZIVohDrVRyq
WFYEhuDK1V5TKzlQUZoW/+0OoqddAAF65PXTOQcF1GJfg6gQSVlSJ4A2UcoGlDdU9c9H1aF2YGfH
Q4yXSbgr8fpnXLNMqgPLUqF1EubxaE2F551dtqPN1PlWs5KfolW68Zlb63BcVmUheW2WdkkeYtCM
ciYAS7s3QTVZWnhDchRb81DQgQdp8HjMbasZd7G5TCwyA6UcNPoEpkqBQ5ThRo7CAyfC0u/1W1pa
2GBij5J0fqiFaIaMe99NdrMX7stTt28O7TnYJ8/b1ngLYoJP2elTplZIvLEkXUyCQbKo4JyI1VJo
sR4muqRa1slCihsgKJx6/VhML0nDo63n2WBiidwQNS8aIPENaLePWmblw1Wu8e6y9K9s7QwTRCoy
++2YAz7XV+FOmCcrSiW7V5SzGkCZhXR2oClP2/vDiZIqC6fL+2yQ5xRRkp6u1AEaubZHMOrlgAcW
bxpX2mE7UKoslm6sIkynUSBHeqW5OpRY2pPviQNOVu1lwCeCkmEfPyY8iC11go1P+/EZFgXgNCd+
G9QA20A41C70m7xAx8O/EZWnsROt7W/KcZaPEmdhixRi2RomCorSP9biXRbekfxu28TqpMZnSlU/
/n1ho5GnqDdomUTpOsub3CnO8Mxh7++pUEb8bY6tkdf457jnR6Be2OyCIZujCYQ5/R5MgU68FxD8
2zft4KMDD4KQs3QzoWPcHHlzeDzDTBApOj1qfB/JFRDKFmpy2Z0iQwjjOurdMdQ5u7eKz1l+Wiae
DElZjpXx0SkbneYyn0pPOQJe4PJm23l+wgQVrU/aJsxBroEhr7j7pfWu2v3c9hOe2zMRpW7FVCkM
5E65kd79sjqkmAopZHnfN5KXC1zmdWX7mLHQORXY0DyhafP/Ve9oXu2Cq/qJHmxMLD1sL4/zBVnU
QlTNtVhVKKOrtsQzvz3pIG+tfm0b+fjRG7Hjo8Be+P0Ata4ohmAKKq5p11+PkFtu0DoVnrIXyrTd
gkTGdNRTiaYLekp/MJOy8MaPJvbCuKBnWVn4oHKdtNOQp1Za3lRAwmwvkfcdmbKjCDpjiCK8Uc7D
KckSawLcp9F5ApgrAnZodn9marYDV4+tGoJgCKwEY/1UTrKXptNlrMDiXUdvuSgcZhNUmtlwksbq
1JjRkxznFynAuI8APJBodpZcZpek77wuDZ9KcTzNU4bJcOEgNc1b4oMxBtpEnLDH+zZM8PHFVJVb
H6m/zDMP5AYW7hQ7tSB/uQVM1PEnTTELFf1XqNPMXWgNzS4fbre3mZfsZSbiCLOkBEGCQNqCEo/S
QhSPJliBwa+5x8MbL0fxvhwTfJROHuJextTW/8J2qZyR5b+WlYsqOrIUTNJ0ykGPLd6bCscu2+Cb
RznrM0qRJwrPbXcTApfcClywDKeyZTt8jVlR0V9kw+bY7TJIos+AM2k/VWcGG7Fxiq4rThOLZ1BG
7F1EgrIFf26RwEP6LnOy/gS1cI4P8qoKtuHXolyLROVj0D59AGWB20Pm1B32tBPSYnQEGi/c78hJ
UWwHUMGsk1REyII6OLpoQTiN6A9I4GRAFUrThn4zdOgQ+IHFewFcdxRiSjrlx9dZerBW6GO5KlFv
j3VpIRZZPShsQl6Fvb5vn1aYfWsqMZ0SA8dAdbWjCqLg6GgcKHp9cHrXoIRKHEfhLYsm6YWjQNtr
0ocWBmP/EQ0IN8x+CHrl/FEs+VwWXfbCShXMpSBH8JXwQHVAR0885BbdsXAXQHRq2xrvG9IlL4x1
rVYXOcRqQBhfOykUM1Wj9bZN0Gj0e5Y3FaJA9wz8hEy06mJEqrLF233WXMnCUxgfhKF1NOGsY2xX
9W+I/75t8F+agP9YZONUVslaGZV4LOql0G712k11MwfYI4Jqo3oTVbYxzzvUNxilkh5LI+cMovxL
Y+XTPtPPCSErk6epRuPzvKeEwRi9pmqc2EVimy4dMedyQ6775qdN5jAkfiRVcoJaKjUOcnEXAQqa
5RLHW3hGmAMQik0VSz7wEaQEY8F3ICNkPefESp4Nxv1NX8dwEt6FnaHAKxJQkSdN2m07CK0sNjxS
oT9h4fT6aKSjGYIcSIdK1qjrtqw9Zo1D2uEvDTElztBDpw7EQOA5GZ+b5igHXlhcegTc7fWsnjAZ
alYmogamupgSp5ZJkHcz2sBDu9eEF6U95uatX5yH/kzmzgoJT9d3vd5ZWGTqHV+cc0FScabV84iJ
NVTttgx2+3lX7GnTeXt5qzFqYYwJIEIx55h+xFxHVNwMk9tod3/z9wnb+BWqLgwx74Cn0ewJD3F2
Vc77bQurPv3PCgjb4DX1pGiyENj/IjlgtMJSzHtAS//qMwGS8tWrIXszEEHGZ/LzObHiQboWTJ3j
0LyFMAGgqQXRLzpKsVujKy6BmiBqbDFI/9IMEwPCTC2bdsKOJHIOPU8g9VCf2eMU82aSViPBYmPo
eheRYPSbWZCynjYGDwRaApiZJsFgdeDW2fYAniH67wtDSlAnaRzhQi0Z3oCaecgyK5B+RQbhMdRt
nxYissFAmEkjFBjjran0NKWPkA/5M4HO4WzXlnrq3njDyTyLTDDI1STVRAP6IV1xM+sPFW9scDu8
EVZ0pYBMWqjR4ed63pM2trvi50jOabvXRfkUifeA1nOO0vpjqWKamqmCm0VRmI+I8RC9D3IF7Z1b
aR95s4c8cUe/IAEG17/wqrDVY7Uwx3zBqJJwllQK0C/tTIoxx3EIJF47f/U+oCoqiKkUVcWEz1cX
zBVFVgQ5B1GAUn43m7q2hGjcNZC/LaoeKAQeXeuqWyzsMS4vZMPcDgU6w0PultNdIHLC9uqRWvx9
Zo/0ktRCC/CRYxa1FxjzoSTyPikUO5srjimZ9+2YDUrmVPSVGfmuUNu3ZDJt2Uw8sxPRgFa8UFMh
DC6LVlJgeGNof456cpVNsmqJQf2I53hrEqtLkJA7YypeYiE/z125L7uysqcS6vChhvEnH4xkQXiW
q+gSt3gQm3KN49S8/WDSaDtmeKDSEIJGhNF89AIeipyzIeyLR9eB4SjrCeaCpCdJc0UEoEZzB/3h
D0IpyHPRmxcNRWQ5W4UmSTpRaREOpns/AlBHuNKlc9DzcP/rRc7CEP2gi5hd5U2TRui6ffRcaRkP
0BTAs9WhQFOHqyGx/vU+l8Ucz3SKMkMWcDxjUu8wy55BdWa4S8XeyXv9YsT1XjLQI0vxDuCPjpKm
JyFUbwO1tqowcNQs9oA097Y/9WpcWnwB5girRam0qUIbTXIA6renHtWkJnBu1SsyueheLqwwBzmb
Cr0HpxOeMsX8PVOmixbr9iio+1iR3hpKZ+IPTl0abicjCM+xXenTzyI/VmFxCohoKd34rRkDTFVm
05USnvxG3tWybgnzsOs60YuT2BJE6LWo4kFpzPM0DldNo+22v9Xvx0tTJFFXJZ2Aa15kiQ5iqr8N
SVYU4WFtTXNeWKlq/Pd+8lcjzM2yU+O+iUbUXwSibqBhy9PDRLjKsr8n3K9WmEpSUPFlG0Q2R/C0
YwiKW+mqcvEObN5BJh1oGlB7ecYlPRcn/8Jrbv5+DL7aZirMttf6yq9QKieg+QAzhWxWdm2+SLyH
Pt52MYe7DkN/rDQNELz6e1I9SJAb3vYH3kKY85wnpaQNCgWgq/Mll34ome+lGtn7RvCXnsecUgGk
yjTwwvMK8YDkvmu73t1ezO+B4OuuMEeU6CNJk3pC+ap/b4PTHIEepuPEAZ4NJscOvpSHcQuFIP/J
nO8GSJEaD9urWGnDfl0GkwJBSiu0pDFoRM8Ps4PG+al+S+zUyh6ASLOHZ543rxSSXyyyyHOj13W/
HDCa2+yomFl37iE5R+UCIe7lBHteblyZMv9qjwkQeOsgqhzCF0qn2xluBFxPdsastrkD5WlERYHQ
+M0fZ7y0Pf/39uhX20zYkNOpmdS4RYFRTZdGyC9hXt60xvC6vYurfgIWJgLGH0NFvP2aljFuMXSN
jtmxDjSRmZ2J74HBec/hmWBcUYoNX1AMBCFNemnEk6i5Sf9rexXrnrFYBuOLEokkv6b8xfMP6hnR
rj8ZVxrGAmIPnuHw6ovVcPRpjn1Anv3AF3xoY9HedTO5Grlq4u+V+Ph3q2IfjivMCCvmhBM2AT6B
hzArGS3D6WnR5IhvARdkylsW43NIxn5rUriGrh7q/DoPS6uqX8X/rl4G1158PSYrZamZEcnEspT4
te8aK8ptAdrx2x+PtxYmJSnhlCiYRqSMu9JOCk8ZcpKemXZqPG8bWmlQf10O9f9FZVuIYhDlGQXS
vGDkHRPp/bP+2J9i0aocDHAAcajElsqTFF6ZC/tqlklUnRbneemDLH061h9zKU1lJb/km/YEXeGz
5jSgwcj2ghM/FhDWLt3Qxdm7214752h/3PSWS88Ef04rZJkqqa1MGU/RpFlaru23zXw4+tce89e1
MiEkyPJBDqkIluxSXEPvKAdo4OJ1eHbK/dxa9alygI6/klzT7S+Tx4P2UGfZss+Gl3HU25mqI5qm
b4kCuVJJxCNooF6/YYN9Z5kw29oA0AnGOKG5acrQ7Uj+CN6swKpIfawLPLSU5HocQJU3ZEfN7E5q
lN/XnWx1iXhKYjWxQsnqjLm3pI54ZiteK0PsDkVxMsrCGZTBzvPsPTVFOCZ4e/CSdK+ANYQ0/rVQ
STs5hxRCI7q1KkMmI9CvjCw/6kkJBhEkIVN0EtO/CODKawP/W6EYViSYlhCCtSulNyjF1ZXhWo5D
R9GmxFES5SdQFA9a5l+HUsEjW1893bIkaeiLmyZhIQIVKSbN0FEJKMUDoHJp53tyXdkxd0LmA+3x
27YsLDFbD+JfsRwUHDPVVd8lqFOMJ+OQXquvs6feVK5/Y+IJuHqg00zkoD6n5/Bb+Cu65rXtVk/a
589gvSMYjKgfDbxj+inmgF5i0+7/BCyAY7YwwtQ7rRbKoUiPWRTa+UHdFW5wrmzf8ffBQdxXN+GR
p1zBWxabcTotz8SmQn+1rzA+eB7qwkq4gru0iNnYQxYwoApqUQg16jihtVtHgaAk2ef7xBUPpW6R
HVXRA2302YwtHhqdtz4mC2loemgCdJIdYn6f57ccQgfxf0b+fN00+hMWMVhDTyGaaJGAi/s8VBZw
iI7236fRvhphko0yq1ojmYAXxcMIxZk7KUrt2fy1HeYlepZ+3ycQ+4AvXNENloTCn81c1iVgR7TE
otzeowNM+z3uzJgtjezZzi8i5jxFJ3NE77/DcegK/7HNElNoEEFL9ZriVozHrHsV0AHlAZtWg9Zn
3cNicWpTNRRiAPEjENmCHqDeXBLyQzem/9ybxFIWdphDpUl+3BU5lpLoJyO7SgmHcGL1OC3+PlO/
SY2Rz22PbCgW73X6UKrfkuFG6r5LJvfpgP7U3zxiYYo5P0I794EhfNz4pp28izHwa+7ILW58Hu57
HBDjyow//XCU/YRgFFxnieemcqi0TAB+Q3XrQ2MHO1BRn8zAMi/qoUGBUR8TDDZjvJ43tLpeX3wa
Zo6X0U5Eb3Wc4dHwouJqMjlXsPUd+/z79N8XMULRxXYUW3S66gjKuUAZhOWbPx0KIbeqbs85xTxj
TLFmmH0HEntE2xaTG91O8FqM4eTYucwWHtUHmi3T3XTiDaWsAFW+7h6Tqc0sGMacKlZRIF9/aNwe
XNidQ8XN/+hy/ukobLAQhSyKlAwnTJy9pH8l07XR/9z+jCuvJHQ5mKIhKgbBJZY3MGqJOEDJHC4I
ADkgN7Y6i5OjzaqlduYVaXQHODvb0AFqimu3lipLKPSnbMY7QZTtBnGGjNw3Vc1vmwxNRqh4yXPr
oXNrp9V7NcVuJ+hWaqS7LpUPtcTdjdVYvvj5zMkNY7EKgE+n0H/lRX7KX9IDvcF2FW6wBFK9VnPV
XuZ3Yx/eglqNE6HW+wGflQx7cx70FrSUtFzqoR9NIYKGdtXbxcfkBhTuoW/A2a7V5S4MMjFX0oUo
NueZjvFFQHCYO+WjsfuX9QSLsy5FlIF1g7d8US+sanxQgtZO5O/brrcajRZrYbZOM3O8NrWQbJRn
YJ8rMDlH1raF1Uy4sMDULHObz5HaI9DG+sFs7lsgiQWIZw28GRcaan5LHws7TFyVYmVqe6rdquVP
BtRTx1etfyhIY6npdcdtiK4mq4U1JspOsSD2k4xOPyjwS3Ah0om1+rkHqTlt1/AmgtdLS0NUFHTt
NJnlLVEiXA3jBqkRZCWqAM00cD5itHF7o3hGmFheayZ4l1q8o5XRXaBeCvFG1Dm5iWeCCdtS3JG4
1wGxGDMQBEiDC3UzBzPp7vZKVmYlEU9Bmfl/34ttHscpxORMyqMjHiOvw0hEfjBicF8kgoWXQKs7
gGwJfDoi/gd74LFXrYYHhV5WQcYJKBfj8Ko+lz3J8HwfNtFzO3ZOO42/NFvLcIRVFBZ4YGsqnsra
6jleGGW8vzBBuw4KBoTg9BjkVzGvDlzducXfZ/ydKHUCtQQN2nQKhB+C2suL7tDpksPZOSrJ8dsp
XthhnFDJm6FQRowHTUffRS/Cm10CaUjhT1i/4CMLS4wvDqQR24xKuM3X6m19BdI4OzuLipW++9cy
Lh0ND6uyGqA+DbLXel1Q5DI3MTejmjfJfBuAoDyeMmuOLiUavTmvbcLZMfYGEoPFKa0CeEScnev8
aTIsNa//JLYvlsRmwqlM01LBkrIuvxf17n6ozP1Y1G4izjysJm89zE0k7Oa4nQegF3r/LGhnkA7v
BMHnRI7VZLVYEJMOiaQpA0E/C+/2V9CZDD4oH29nM+T4OSdGsEBaAzNwiQJQkePH91mEErbcQ8tM
G+0JMC0lBCa/4lFGrb/hLdbGhIgGbcWqb2ETzSRoPmrHzvUd+SD+wDSvRbEZfLlC3p4xUaPFW1aA
Gyr4dSmSYJgsTX1MuTdHnhUmZrSVPshmiFmxmoAP5himGLzjJC7efjHBItZCPTZ7dAbDg3GUMCFM
OZRkcLBthz+NEyNUGh4XlzdDmme9qyTgXedqZwrlOUiaQxGQXSiibxa0nlinN2UGBcZOsSpNuG9a
sA+E7V3UaC86qAQjTb8ZJ8nSpxB8avG+T4LnVAquWqF1jVFzyng4jAJ4N5Ji51f6cVbG/ZgLJQBV
vetnwTkg89HsdavTCH4EsBg9eWvA4eKUAHEZSfSAi8qzUPqJZepoD5lGbFWQKU0LQ7GTqNiPqfqi
6qZXZrgSztJR7TRnAr7Lxjv7cfJ9NKirPabJz3OgOcEovvjqhKkr5dgCvieXkxUk0qWoMVOhqt8G
UbttQwkd8YzzpdefGT5Pgyp9/dJzH+KzqB29uQYX4zicfUe6CywV7ANSbEuuZIen8Rw4IQgg053g
jP8dQfsl/6hM7Iz7ocwklZKgCM0xFsIbgIbsylS8ZnrneNV2TlWZyBlBRMyfqdaW0T8axi7Xoh2Z
3W5I/i6ofYjWLJy3NfU8EglBhFaCe6Up7dYf9mDKuG8m8t614pPWR4E1ZeO37fVxzv8Hi/vCrql3
ANH6eE0pxNeGXPL6zu85kym8c8nEzhLMLb4goVioEozCgAugATFNC6VX8m3O3LrjCoxw6iCViZxl
nUi+SCvl/1W6953eKq4oVzOvvcHJeCoTPMNyjJKiR9c6Hl7CBsKO+bEO6p2YKJzrxQoq8KvDMzGU
yJkAeACVSQLfIx31DB0s6zjuclDr8WDjHJ9gQWXtPHWZLMFYOQINlbxU+d5sMt6SaJDYqFYJE0Ta
TJpmucPHa/9vejU4IqF+MM/wHoXWG+afAYsw8aIBG6Ixi0hBLXrl9PMFgzcRW8a7vdPvqn0Jfm3B
QUEZPiaAWWY8vgpa+vy+VtBdSwruNRhJ+xowDXSBkyxH1yOTztlwEAmvI7v+MT8NMAsUpqY3lZoy
zbjKHvQRbpfbM9yjcITDVHO2bt0/Po0xMVFpZKVvAyTaLhx3w5i6pG6PgYj4tB2b1guHTztMQdlH
0aCMEaj9RjBUNG7r/S/5Io++i7cc+u+LEBimpEhLGgLT4RSUd0R025TTZ1sPFJ8rYUMgkYpx1mEC
fdApSSzD+NX1RxMow+0vxlsKE/mSYTZr0FbhThGVh1jqnsJG9eaZx2zDc2cm7rWYR+20Ahujac2u
1upDJdWcGmPVBBo2uo5mBBhnmYAnSnoRQ+Qedan5DYNLf4iU/DTA3iiVWij1sENdJoXxTVIlTpjF
b3oCxHU5Otu7st5SWdhijr+c6STMweeOCrh6mi7ZsXCn2AqfKDdq6XYehcfhAvGwbXaF6QJJY2GW
CQqinmhlHQKVQFmvVDwKlafelqzYSVGRnugDYbpLHwffBgMMWC/Uu237q864MM+EibxJStICXeRo
/dswh/dRF4Lemidix3EUduC8meWqFwbgl6q6s8z4wB/X4llg4kM89V3VUx2NAfoZvniJCx5dL+9L
MeGhGoQ6Mw0oEmrVm1Y+ttN1FO+3N4Oe/N8y0GIzmMgQxHJaFDXeIsfglCmHNHDRUhtaYiUZD6DD
scQEhyCbQLHfKiBk1e9KHzJD4oWYvHl13hdjwgNR1bTuGjDTSLh+dIGbVK+GzJsh52w8e6GsJgX3
Ktp9rwfjSs10S4rH2+1t4ZlgIkMZJjl4fHC9gASmK3bGVWIazt+ZYKJAPM5m1ea4rM1JdxOReD+0
PGrU9fJUJbKkyIZmgCH8awqFdqFaxwXUROiTorhrrOxWsLX/Ie27dutWsii/iABjkXxlPEFZsmX5
hXAs5py/flap515RZd5TMzLQaKDbgPap4q6d91pedbSCQjjis+tMN8J4BZvXIavNBcjFyzkZdMem
17L0lGRfLt/bvopZBFBA2MbTCffsFT3N2pIgx0zmT5J+TkmQ0sNlEbsBjv4mgnv3EUCFSZshalMZ
KKpi+suYO7GEnRPbdhf7RY1OqWiZdl/j3mRyn0pNEruWc8gsZ/JINPMLSWr/8rH25wM25+K+UBWN
69RKWA3PK6dPXmc9AcZ/oxhOx5oIiqv58QmkJrWbu0JMgv9QxrcTcrZhSFvklBnGR1oE+4qXY3zW
7R02vISi07Xycvmw+9r4rzSTqzr1batkWYMCGpg7T0TTP5OiuEHfOywL0af7jzjiTRZnLegcq0o/
oySYvqL7Kc8WyKxtlzyuLgkyrMA3B+shDv/ugJz9mIF7rZgFtlJNcmtZ4LMNk/l2EQ1OCdSS36+j
lTVlhJgo3lXncfqh2n/5mZj8TZBfV2NVqxUq+rr5uDb3tH7q0ycktpfvan8T4k3zTc5oVBrRGGiA
+moIV68M6qtXTh03uVbCyetBxYKZHCfB1r9zWbTAXJmcLbHSUl/zAlYxintXUu3QjDrXzFdBpikS
w5mPpp0BnkbgsIbhqh9+RqpfR4K4UfSiOOuRAIhJ0jvAWs1dgUV8Wt4pdnPoAU6LHUyBcouMhckZ
C7uQC7qyUbrlpJ/gIw81WBIUPKcWyDeinXWRYbQ4YxFLaddYGqA5ek92FVDfxrfRFT39sGJseTNY
JjAzfDKfclG9VPDVLM5wgH65nlYT/R+SJS52wRx5xoiJsf6dDlqcqSjKWJXIjLxwqvy6/11juL7/
fVnN2cf/M4791wRaXFIRSwaYHg2I0LqTUZ90zackKOvnuA5XAMZdFsaU+ZIwzmh0U54teo7ZHKsH
p9wUPVT9+kWe56AyZ9+ItG+Xxf1HwvZ2OM56mL2drd2CkEN7XAN4SiAjAwa0B5XZhLEw/ajdMxyf
4Vx/AUWlJ1pSEJhgi7MgdYckxJCQLg5m8VKM2A4yc0FuIPJgFmc+ItJgoiXG7FkbrF+WcHG7b6x5
jF7aT9phwLi/UcGot/68fLGiV25xJsXIsdVNGMt8fnwlQU2d/kCvGAGqfJA0RzjUxd7TJcXhrIqW
zCNZwEL+WoGubyswmzEA+h7rJcLaJntUF2TxM3akH6MRBThMvH8tbmJXOY+H8gBOM3d5BLaIoMC0
v8Tz5uB4urjClKZ4HJB4MYDh8nE+2zcDtnac0Z+ONbDmp7N0Fk3wiN6FzdmVqGuWMp4xFUK+LmGP
ZRbVly1X9hM/8gAC/zs+dJ523fvVUwWGKeV4WXsExpPnMKBW1EZpg2g20cjBGBtPTuXPViVCShCJ
4YwNJl+MQWfA6Gji+dF8GGSAlcmiToJICmdiJKxgaVRHJTIqzqblpB3Q31MRNKjovdmcKSlGK1rs
Bi0f6zoKC5+e8jPzbyoi/jIU6iSz+ZdeAGdUVgtWBXzC/wwxYnMcMDdXjH8Ba/iuHK6ChhZ7vZfk
cdYkzRcJM2XwQaNd3MsaaCZa3e3j5UqRgBWZ2UAeLLSXDgCnlxVxV66hYglVBZaKxa9n5HZkae3/
kGsZ+lUGKEdGRiRqpO+qyEYMp4jgbymleEWw0LeM8qD5tOSDZ8Tp58un2Z+p2MjhVNE2R1OqGlS9
RoB5VSd6j6VD02E4kWwXsPi+hPbTZZG7/nwjkVNLPVPTGbkh6mzLUVIelGVxIkDkWtdq1gi+1f4l
GiiJ4HtpKg++laY0WSoFsNMUs8jlFWyXpAvUkP3aP9TQeBPBWcVSA7QKUAvQHtEwFip/srrG6alr
2wLvKToKF3KVtiTLHdOHqL0h9KdSPWbr98sfZt+tbM7C69xgtxigYMNQbRtaufE16ZWwMKoTA/8o
J6BjYQUvdvRq9YwhfemT+iqireLoUoX/11jPZDI/0hk3sOJgKpaqEP4L0sZMsrhE8EeX+5i+yIYf
Cdlr2bH+/IRvMrhPKEUkb2kDhczK74YaJoNARfYTjs0huG/X1bmZqxnctXqdX/VXqt+E5XP1KT8T
Z/Y1H+gDhxYYBB9qqW3Ecp8zHybL1iz20ACiG58XCYmA6Gi7aklUcAophgFuIc7q92MqV3LMzBT6
x+VPw3KUg+3Xv+HNEKx75TULRkQmePeDbYRypl/uUN5Wa+x3xRnQf+zZB5XgX1oOziwuct1KaYlV
v47eZjZ1ZjVUUxEx2/4SyObBcaaQSF00RSUC8eWUPEDHT5k7/ZADw82C4vny4xbZKe5DUaqStDAR
oPaZdQCcs7/E5Ekxu/upp4IMat9DvplE7vN0iToD+arGQAaiU+3AOsYx2F0+5iH/ebYgIMSz3hST
+mQmutlDC/LokzllbBMzEhLl7EY1/74hgy8syhPNioi1z4ZT7ylo6if38kuPOgGjMl0+NsuyEceV
CPp0jDoLy32erJ7KfjokTeP1CYjiml4AFrj7cDeSOKOX0AmgkQy2vJwfC/3RHAvHEKKT7meaGymc
5VsqSioyI5e2Pg2+7QSrB8w0D+m0Dqxm7MB7sR/7IsXYNQ8boZzd0+Y0LUiKoxEl8VtzPGS09C+/
pv3YeiODsw9RNEy9MtL/gbvkL9oh8hJXMxw9qG6tG1Equ/94/1X1P8qK+dRHK0FsHU3jF6Dk+nqn
fM7S6lR2lcii74dnb7I4Q0EKzZxKCUs7Jnw+tqDWo3Iwb3QgaysPkgGI+fhk+flRFiaYwjvl7IaJ
hbg6jRGkMUqzzpmuJd90jXssHITU+5g9fDsmZz0AcVWuIO7A2mm1OJaOCT/1sEyJQxsicCWCC+XL
jd0albPEqi2Yfjq0WfMJOI1uv5qPRdME8qS7l1VT8LD5KqMFUsY66dCKT7Q+pCaWuYH4owtHQ/aN
/L/3x1cZMf6ttmWChoR8MoL8lrHPpWDaE8UwgrfMVxqL2VB6MieATii/KrBRrS3aAPiPqPftJJy5
MLVRKhfWYB4DLZCvUc7QnNl0ElBlowAd1q6SOoBoFOWvopNxFqRp9WYCKQ72q4FooV9jNOPv9ICL
LZYyNyujwcYV686mOXFtpXaKbvT+TgxnLsBHsTQDZYWveXDGVHHsMnZMERWg6LI40xBPY2q2jEmZ
2M/r8HmQBafYbxm92XN+mX/Kcn0FZwLiPUzpqCc0jbBMHT+qd71jhiWIivowAUANFW/x7FYp3yTz
lcOmbBUT7T22egoYw0P+mIQEvY8c0YWoibhfwtvI4sILuVqM1FIRmbFkf1gcJehAET2eM2z/RQEq
sQlGMWnIGHisYDm0oqh6f9N18wO4qGO0la4D6QY7rBUSIF8VbAZLRzyl+C1msBbR9KLAGvJlw0Y2
Y81QDRhfKjlSrjKqWE/XtE+XX4HAQdtMfzexKIlqK7KxSOTZJciP+4NS905ZndsquCxH8A5szmjM
aNBq8ww1zbXOseXMSTpRu0V0FM5ukKmQNLnARHCm1a6eHZK1PkzWg6QI7JPoKJzhkKZOIxlBDbTu
nuzsvm9FvVhR8GlzRkPLVHVdVQSfmH9SArCVsj7O+kyv15MedFeIZHw0aT0h0aXoZFxoQdR1bucc
Dj9vT+BTIpUgdL/8hQgPWh8pc1aOHf6+DCBiBUQaceIo9HlBIe2ytu0K2uTZ3EGUflq0jmKfdum/
VYhViAmE0/NYiPL53Uf6Jocf8SoGyR4StipQqGBc74O4M91GRFwgEsLZPisyFToxuslU8dooyBQs
eQSX70skgrNutJ2pFc+IJECbpsAV1uAAjUVd5H0burktLqeSmg5AyzmWVIzbKGSTNUVYopLUXQGb
1ZE8Ue6xG75uxHGmDZDi2Swz11tnqadRwL+asW/EhqMo9GSOk/93d8jueGNJY9mGwdEX1MowkzTG
MSq2T4o8CoLk/aBvcyrOyhk6cCSrCZfItlM6FzFL7NUHyR1eeZnUg3mX/xKB9uyGzBuZnMUDos4y
GANYmaZuAv1aT50yj3y5lk+0qpxlOM5L7dZx/KEq+EYuZwelTANmJsGVrurDGN8m9NwXHxo6IIal
2hgUBzQ399lMI8PKHAFsJl1vB6zEGamzCheC9+3RmxDuow0x5g1NHalNnZVOrX1Kta9d+VXWTIHd
289EN6fhvlS8VBIKgAhTWCbKWDntFhQ+k4dabQgW0A/1NjfiuA+km1k7IPOFw6gt16D6Ndp293Vb
C7C39ns9GzmcPc/rWkqGREdqr69eWltXqzK68tpmGFXSD52uHqRFv0oiwJopZAlmSwnXqAn7JnLW
IRJ4sX1j+e/H5CHjY4AxYiwe06q2VB7HoQ8VFSyyeS+wJwKdeS3Bbu2J1csS6Vlgj8Msn9XxPm8/
a5GIzFikMq//vpGTacXSGwPSLXI9+P2xCa27Wf6/SrMc+t67bCZF3/LVS2zkVaZtYh+NFaBOyU0J
slooqW+9ZG5suaNvBdOZLAKZu3HNm/q8/qSNSBuYTIs5AvfJTD4N6k0mmo4XaQRnQ9SGNLUK2F+P
Ro+RrQAxJvaV8tvli9t3Z29qx9mQuB3llKao+2iAha+qn13rRpPsW0C5F/cfRTfG2ZEprpo1N5Dj
r+Z1NZ/1D6GRbL4IZzgi9E7TbEQkmMbnfPhVRUfF/n35voSKxhkNYx2hajKm5RieRXNKAYzVO9JX
y4kcNp0XuSJrKHixr0nsRs3iKk/JQjBDqfThEJ8q0OVUysOYCLbBBN+GB12S1bgtlgR59xh7i/V5
mT5fvjiBNvMMtx3ARVM6sVQtOlnNFVF+qeQjzdG3z8/jK6kZmYB9hBEIqbrXhvPUnej6EWT2jQh2
i5uPIcWFyUQgZsFSfUuckTxnUyrwt4I3yePNrFk2NXMO2wmqlTsUk0K1noPVCubRPi6RaNvj1bP8
0e/dnIkzAR325kENiy+vIFmffi+Vv5huTcMxfQpNs3PzRTBwJ9JozgyY4IPJohJll2ZK/HIwT8lK
H0rduitk0eMRaTVnEeBQS32OELkQ68ZIgpjeX9Zq0d/nrMEgKdjE6gGXp4zhpJyX7vny3xf5UX4j
sCVlJqPVzNiuR0YKDThN64ggAUU4GsSCDyNQPB5hpl+LoR51OIM6qxwMMsSIyYfacJr1KgZE3eWj
CbRA47LDMgHXSUvg3kpJda1YvqKmBIweoF72sSC2ejUuF1ScH1Iy9USWaIrlYDbivGLEuaBu9at8
TIPIi783HvisfIwc/AKIbH4CzpNvHokoJRCoCr8TWCttQ2jOqAkXy5N1clZIHFy+UuE5uZAhxlBg
NKtYKGArT6obu8AUOeRH6/dynQaFa7r2tXEdPWZXmEsAQWHtjql3+ScIzLzGGZMRyA1jxeh9M/U0
z1faeugVgQ3+jzeBDShDkTXsX3AZ/yu9NEFe4GGEKayD+VD7yklz2SAfCtKi1FiGSf9Td96kse+6
MfldlEjqkpgIKo7jMbsv3B/m/XAUQ2Du39ybHO7byWVpr9LAsp4S8LVtepZpfUjl5Hj5A+2XAcmb
HP4LSUZFwMAHHbmtn2C4DkUo32mFEx2ke1Z1tjWnO9hHEX7Dvm15E8sZfXlQsPlbwP8XaX3OqvrW
Hqcru+7dYZUw1JcIy53Mflz6bpzp77FRmA1smASzlv+XuK4LjNBga83CEeTdx22qpgzeI9OQefAZ
WYpolzDivyIvTuYQ+dMif7/84XYvcCOCs5dp3/S6wsay7PkunsKS+nb00he/hvrLZUH772sjiXtf
iP/TgS6oPzJrKTmMkeMfnzMdOsFrFt0c97xaasRayYCYlHF4IXntGNYkSvR3XQ0IlwGVayhoJ3Ne
Wkstpe9G5B3y/eIufuktPnOkGAM7ojLpJrUjO+K5i90H/SaVz+jBrlrYMXiwvDQZ77JI/yq18lXe
fYiQaCOGK+Tq2SjVgBVF6Y5SvwRMcBeDcqYXrFgJrpDP5yUs7KbripELo5HcxqmiCj77ys6tUKB8
IkGc8iVDqhgxA43GlMqjLQEhQGvDgsjB2mlu9HkZ9PtJlwANYDYnWQIgPJyqMy0SCBbssyWBWUrJ
C0/wo3ZtyeaOOSVVaCnXdQM+v+E0AH6+Cy3A6hshCBY9cHQIPI5IbzhHkDUGls1GVJjn7EqvDbcH
Q4MughkXCeG8wJKuimnJUE5ZeTL7cyf/jtA++8tr42y+Lml5ZCWYFmOzYnCgnn3Tnjs0Vl8XQ0UI
MPudgM1X4ix+Uq/SRFbAc7DWMYvyVIIlnsTVNXfxWlc61qJoZ994/WtYXiF+NrHBamfaPGgoAVlx
HxINg2ll9nfawKf/a2yaI5q0CKii5CRlsjuu3X07lB/qB71dHp//Z01NxsyGQhSLNw6/osHNhA00
wXXxNQAl0tRFeZ1eoTdye/v/oHF/SsAeAsPTBYEIFvz5mlwuTUbTrKuC6swK/gHlEEmOdpP/Hn1G
V2tOTvFdFSRNO+7yvUzuvdpaTTSrtZXXoLsHhVAExoPiCjOeGGIWkdn8GQW8F8a9W+TNWZfboLYu
CCMUJS+tvgRd2vuJ3QV1k34SPOFXZN33YRQTiElzlBot/BfnXmJ7XIy1xunsbjpW671FQRKE5Mhk
VcIyc/poCNRsDRqdHKNo8ZNeAxgdaB8iVns9UVr7TXMjy5PDaGeWlqLSCLu5/KKq4TZz4ab64FqZ
dYrWDnTTPT32bMsPTdUUOyt2NYSztnpDA4yx6IZq8YHo3+XhrrC/yf3ga2lyJw1fDCBRNjUFKgI2
NarFq4r5Soq/a2YEXDdfzb/EWefWU35VRO1x6NtArzqf5sYJLDQHc7zT1MLDXIQfmVe0poFuzUGM
Gf9Rq9yR3o5zFgwSvbea0pFbkMZFw6mg5o2JUlyulQ46Pa7WVEGUIw2RryZjeog76nTGr4UWbtnM
HnzH98bEpn80u6O+ALQxfrBrbOAZttOvL5Vah6kGNOGpP0W97CXj4BLynGIYziBA5Y2uik4/AzDD
byUt7OP0gIgJcxXSp8IuvsXm6BTZ7NbFqZHM69wwUGCTPSWPT9nSOjbYf+z2e6tpTtXI54hOR5ok
n+38e76k3pCMbBrKiwgJLMyETJXiGkt/NqSfOV19kK46mZ4H3YpRmGL1qFGddVo404opwRbEonAa
ddS76mJelxG6J63lV80c1Gnv2N0C5qwYACVAscTvk2nq18M3Yn4tpOYgZcaxyEs3bnNfk+Rb1BpE
8+R/+jioLhiRgJMBwAyLB9nue92ssMsDfsG69/QYwPVW5+v4HJffiEgM53biKqZj18iKZ9E4xEa4
Vw5pWI5ycFnMjnt7fxwuiiV5vMptLSlYFHLZqlV0h8ojAX/SZwaphp0J0+8EhZOd2uA7mTzuNu2m
rIoZkERi3zSZvw6+Wnw2pMzPoh9R8pQ2P4fm+fI5/wwALQP0sUBsMWQLH48zp+U6N0ok9VhEj708
OdPlpGo/aPt4Wcqeo9hK4exoMoAA2sKSPcivgiH73ojWpvf/vg6SK1hNCxNU76sGcalWKoBMFK+2
PjX26UO6rYHTzwDrjYG74syyLTXmAPpOOLqyOOoGoFpN9W5WRQNWO7s67Gu8yeGyztmwGWbKqHgl
1rv13ywXjL3yecy99JnN5TF0APuuTx1DNHi161expGZbFjw5gJo5fS/yEYh+UaF6az4GM1zKuoDh
uE9CsDU8kR6c2kNlngay3lq0e9D16K5U+qfLarKrjKqu4z/Anjf4fR5Qr0hFbIyqN2ZjkMF6Y20p
jEbix7potHf3rWkbWZwdGSxJSvUFKtmRZ1o8YMVBX05m96stcifRv+poZGqiqG9n5QbfdyOUu+Ql
suJagbZ6iTH4c5yHdokW/9x59lLd2Esuw7Q3TpXFJxIlmEJaRLk5ewh8fKGBrodgLsFUbH5SggxT
rtdJpHjq/WC92rXiOv1eLk5SuAy1XXkR8Yvs2eutRO7pr3ZuWBryHy+RLLcu56tOtR1QVYtOxr7X
pZNx2U/JYFdyWVNQOIxC85wHSTgCInU+ZKf5ufbn39lPxBKhrIeiWtvOYCv7qm+XyqnSTJWkUEu4
pPRq9OIrEi4Yi3MxGvXJxi9Irk3Xeqy/sb2q5ra8Fu0+79q+jXROpyrUjworGhSPagEiDiP6fflR
Cv4+X1hBTTRLZwWnM1pA1nyjy4+/+/ucbW3bitLUlMHCjuk+eq2lgpLXvlF9uyC+mGK1yTqSoUE5
AdSw0zdGwKzqTnHdH0wsP3roTTxGN+R5Oou+zA7m7DvF4MckliZZF4s1CPSQHtrb+QAAZLcI0++R
pztLYJ6oq/dO5KdudDO/XL5Wwbvjc7MEJHTFYEMtpNaPVb+X75Ps/rIIkWZwscNEakS7OkTYNDSK
O3v8kDv491291tY3+T62fCO1YKEebKYjLcEY1Z7dP+SYOL18kJ1ODj4UQxklGrocKt/jWOwJsL0x
jFTvTT4BGgk92T4Mx5lBZbaH1l/9OVSDHimmcZd5uUs6wU/YmQlkP8FSCKbYQMfJV01VEttJpJUY
DA26b6jeYDnHqQ/qbXsAfjuGHcpr464RaigLKP6wmm9S+cdd55mW91arenYyONg5dWuUGpfptsZK
u5PbzVWvz0d5lA6JYZeOmsR3ZBKxoO0l2YBFJrKugsELful98NYva7KSDl7figtPx+B6UnS3a5qE
EV2dKib+5Y+9f9MbeZy5bse8y9SxVQDFCpi2ZxA3Pbe/lRszhCUI4Hn9/Isi2mvb9bsbmZyRLla1
l/QhYTLXQPaHEOR8DyVI19QABG/PRDBeshtI6eiMyKqOuJeHdJ+7ykzXbFHQ+URtzlwdi/ZO3lYI
6kTDrCJRnH8fDMbaOTHzTRCnde2tNq7upBgHfTQEnmI3J9M2x+I0ZdKwQ6KOSFa0RzYPVAfRUT9O
GuCRGH9zfv3/D3uANwmud3BGqTLYqthX3RqgegHDdzMr3iw/mtnvWg0rVRM8/F07vZHBjOxGRiv1
etdEhuKt1mHMrmkZSFN4WeOZcv3xyDciODttV8D+XGwo/IzFG3BuH7SQsW+IQupdd7ARw2nCamEA
fWrwdZJRditAD6EKcfkg+0kKjATjpjKRtHLPKF1KxaAd9HpyB59l5dQHA1XAnLh6Fm3y7qxl4fO/
SeOXo9ahKWaaQxr4jDtHe9RPZpACdH+mTnJdnmmCodzy5jUnO44C9737rDayuahomYtkoT0yhRRj
QqT8FZd33fQkq6LR0d2w2QTVlg0WeRRxOd1Y7R55OYGKV2Z1BviiQ2n5kg+GW1L6DMo0d65ygTru
avxGJKcnbR4NXcScrVoHVq07WXXUge7xEVWxCEhwbWRcYL9+/64iPSdRHyGVZsMZrD2xYsBexz4d
ZgmFu217R9JlGbNBlmoCkpwzFPUA0DvaNYhU+i/TODoaG+lPRJPhe+8YcYgJ0l+VsdZy36rK4ymt
MyRv7B1rhyzMjgz8Rwgnti8HFwdYA2LrfDS0lnZS6MxeoBjUOvSg4Obys+U1XnKUfOzBzid6RxEL
RQ/ryyQLHvmOGSEaQXxhGbKKrR7uLou6X6MhQSBkSf4iA3RX4It3vtW7v88Z3MXuysyucmS71V2t
f2uXARujuUj9dt6vZdu6rOs6wZfi1c8oJDNBQo/3ewSDUMKW2UGHrsiuiYaPa7/OflTfiemI+pl7
NvKdZBbybRzKUqtSXCkVChv+K2TE6RV67lYKwQPsiXiAmcflXMs7YdzHansd6SGBsEW6sjH0NKVu
qskop98OdhJcftI7V4rysgmya80grED0/mDGjP0BI+rwosmPbqHuWN9Y+u1UP14Ws6Mf78Rw+jHX
VbQ0DQphKhawlx+jct1/YJfEeieDe8m0LZokShDyoqnS5d9sTAKRszWKGIVER+EsbWrNlZzqMBiZ
qYXaOv5UdONXnFalQNt3nMi743Bx2WyV7WhPGWqHS+Om2Kk15U9qgm2cL7P53I2idG1nqOr99XER
vKrFRE8KGKjWI/fo0T4xY9geKEY15dveZ3NVeurqgqBadEou+DDqpu1UVp207MhVB3LTaAhDyslp
svUKLbSrWRPRUu5FvNub5ZcT1dJU5cVATCUd4rvk0ITkDmRhuVMC60M+2F7y/a+Un5+sarLeMgoL
jkzvHtLlSlLujVng/ndMhi0r2KdBmR7pCV9L76wMxr+gqtciqFLsH9bwUhgA3Ei/ldKvD5xmI4oz
hYpStJJdoiY4VdEXFTBNSSXrQFdfBaPwe3Xdd2fiTJOyVpPe6xOsvUTORde5RoQhVw3NxLI7qgV5
ipT0MFS9TwrzXKeNiLx3L6d99wM4o2XHJtr7C14EqzSBQBzzHwlCY+AHADQFM3jLs+kZT393u5wR
k8B/h3YVGn7KWhxUfXqYbWwQ2ta3j4hBU1HWkK2afGOikVO1qbFK7TXlYzfXDqbKmyZ2Lwth98P5
Mdzfv0J4pCU6IK+QpBqZZQJAWu173Inq0yze/FMCiBEQkpoggOJs5DTTIgcu/P9gwdmwcHUdBQzd
IQmaw+XD7DpK5U0UZx6bEa3mhSD2iGjaOBOCjkVfDwbt74t+FhjF/df8JoszilFLE8bKCtMPTtZc
ls7K2oEsuHTSKntolJ+XT7YrTQXBu6oaaJPxEXDfgEUJ2oYQYHruhtsRgwgjVUFQdlNZxLssa2f3
CF5mI4zzngPoF8GOgkddZgAhBK2XYzbNXZU1yPsq65jEZmgWmdfTxp8X+Vimyh1szEPazUfTaoLL
v2bXlWuWqTA0SRtFkPfBz9TodpoB9gbt7nBUQB9V39epqBax+wo2QrgTT/FCY3tCG7WtY48MuZ/l
dXj5HLu+m3FLI9kE4DIewvuDzGqTDlVNZIyT53exa5zn79ZxfphdKVyOGCkPtGP8VfQi9oJi7Aa/
SWUn3wTFo2prGMWAmr7yILk5iiDR4RUELLA/sLRu4Vy6jcwTsSqGId4Ly8wkXlIs8XqT/dikNy05
2urRaO+oaAVrNzzYSOJp+rRlMSUEyjKblgfpSu6Nz8ZN6zMY+eYRJHaCVsqeEjI2KZxOgzm2OCWc
ZfACzgOKEkV11vobTT7Oo8B27XVrMEj2JoPTwbEx5mSadRnQTuMxByphHkhYpTAfWMdk9QtPRsfE
xUyRwJDt3+VGMGegI3XMTDrgqzX+5KMDH1DffOgCG2Vh2aGPotGynST73Tk5I91pTdJXJs5pNW5V
VK6UZ242e0X0K0MDMf06C0kxRV+PU8u1X2e5TNAHq6oIgKpFGPc/8qoXGKo9G7L5fn8UzYxEXYHC
BB1p5aONNWB5aQRzMoKD8ADkhDRtTZEhemDzcKzmi9odNBGNB7t+3l0jG1LRC8JMhGnwZqrptaXT
oQ2g4mm0Y2af9dgbsJIyIJESnGdfFd5kccZpRpRcTbWJV9zkP2jahpHcIIcqzbvMZGxAKjrnVSGH
oy7KL9hjunRK7kFXk23JPTFkrwd+cLN+6evc7ZcwLgQx3H88rrcjcq96sTMrjVC/R3eLzSaPgPWz
vMx2iiOS7E/aXfIscDMstP/zZBYhoKPC4A8/YDsUUZbNPXqHyi2rFOdB/x1klSAAAsG1L8LW2Nf5
N2FcnlGmpkKA16p4TSSHlj2EqSwL/OauzgO32rYxbmvofOVbtfJ4nijcZlwfteFzmftr9FNwZ0yn
/7izNxn8050bWmNPEDKYkwQgrJ9cW08DquuqV4fF8yooxO3e2kYcV6GVkIvFZYFnPMTXifUpF9Xv
BVfGUwZ0dRrRocATVqwJs5+DM7QvvSE4xOua86VL4wwFqAEkKW/whOzYIaEKHxx72FnAwkvhzg/Y
H/XWcHVXP7mLzhMYz4szFe4wiG6S/fsmulmXykinGR9ubo8ypgvSp8uasX+T2HsF6rwCt8+5xkVK
ulFR8XqxMFQphkPTwEhEJdNdiws44n+EcA5Ry7MGc7yoC1BCvbEtOqfuisltVvlnK2VouSjzsYkS
7/LR9q/uTSrnFJe+V+uuhBICQFxab4XVjr05Mxsrw/8ci5/plGcSk3VE4E7KKvamZgrx/3gjQJow
afa5LWZnMVrH6s1T2XaidYb9uHcjnXtjUwsqApsFiJ2vBcRNEUuhe8XQZNi0V/eBDsW7w3KGsAEr
QoGAGIpyZCgk5GiErBgn6lAI9JFwb86SSpLNFu60Lm8XcFxVc1BKuUAzdn3j5uqY5mwelWrFVKsa
CMnLwWvHzpnj2Knm51L5clkFRadh/74RFDcNtewCbUajGQ5Gm6J4tD4Ouii52z+PZcMZynDEfKcP
aCCF0XYo1UvSvbFcDVPt9Fi/xi7q5eO8utY/LeKbIM7XZ3mj1JbOGiyn+ao+NmeQJvn2LVttTANi
AOUKoLpn3Wk/x+c2LMMPeWPAPP5zUM5aYQu1AAYzKi19IR1KRfFzYxDoBvsTl47I2SobT1WJBjh8
FdwDZvIyFN80hE42QQdEFInutaHxqN7Ow5moyswtxGUQ9r9Fq87tTuXxFZzgdrlbT8utiTXbLEjR
3BQcc2+ycSuax0OYKr2tJANX2fmzZ33G8KbbAC8zcsG1e6yC0rVuLBCtoBWI/+mVoWiOZf9p/Ht0
HiKhIWoXVxZrL+mBzoo8x5geL6urSARnshQDKOu9hCpPn1MXzEZOnC/OImKS2C0mbT4i37wqEiPR
Feu1/DcH6U+EiqHt21+Vm8Ebju11ei2KgHeTCoL6uolcWjZ47NForPQcdgUVTRVVxvxTmsdOoflr
dzNIp2RunUloYXavciOSs5ikSVpD71WMspjW14RkZ5PWRzMRroDtxqkbOZzBtCmJsdmEu2yB0pE8
FD6GKl3jRgnlADs7n0Tehv3sPx77Rhxnz5oUVG9rgffXmwejes5TQQgpujbOXqHWQZehwKRCHz90
1aeSXs+iSUqRCM5eZX1e5EM+YfwMkP5yVYRNmTwPsygx3zWLm5viLNXcpMk8Rbipsb5HRIzO8CEB
tkE/eVL+cPnZ7nqzf0X9AUOKpZWs6DD14dVq46nGcAVgSBRqJ7dc25fLoi5f3h8sMOgagLWimwFU
gq0IGxYiMxZHqgUpskgKZ4f0UZLa0YAUqt8XauPEzR2hhsA3XzYKKOG9DzXSaanRA3l1zQCeRHym
IT7LT6JJsL3BZ1vZfB3OEhRRkwLsGYqgh/UTwwypcld6qM/LDztEuf40HXIsuHQHcIP5ovlO0UWy
f9+EU/LaT6gDAxs+afLDlAMmKJdDs84Er/ayVQA99HsxhI4EFXLsh1X0eqKPUyZQ8P9D2pX1xm00
219EgFtzeeU6i2Yka7X1Qlhywn3f+evvaftLhm4x0zfKQ4AABlRTzeqq6lrO2Y4YqzNk3EKcLmXd
9vBy2X5yWit2USA07aCwkFM/YyPfEQCWaF83dZ5SjJ+ICr0GswTazbryIwRMYWtwOqXbH4dgRUvC
EJ/JjsVkejQsKjUM3dwv1Ys5OXXGSac3e6ESELb+ksHcJFJJRU+wWYnwMLuqjYFK+ij3siPtMeSe
BuRTnzd1w9OLuVhinSZ63iGLSIy3th+dpIvtquUuJfLEsPdqDJbU7KFa3liTR+FC+lPkSIltgtTB
SveKDfZD0Zp5dvEPxng5U/ZSDbme1z36o8meeKk7YSYst7MXbGdZ+CU1dhg6jtfdLhmuPiNzweRw
aQIhQK9vxNoGkMBdECHpja1/kbCpNO+wATfxnkjb5n/RkrlyiZpnk0B5rlMNEyVDTV9k++s3bLv/
tVKLuWLLVDZDJdMW5m1w0A74lAdjX78r5xa496EdvESHwOX1Tf/hME0ZrRsZI3UyDQwrpzgGomzI
6c9EXh1Rn8JIn/seN85iq17ixrclp1O0HZ7/lsc+HMRREBBqoKWa3xmaVc3vef8F29yceMbTi30g
BK3aFLUBu6R3HZPHrozdSLd3KBwA9ZC8DhhPL8a3ZJ0+D4qAiRJSnczgqcBrL47e8pqLgbJtipcD
ZBxKHU1iptOkI6/0c9ACKCqZ9nk4nptyPE5jj5S+c5VYtvRJ9FtgvVdy5YjK4supwhld4OnMOB0J
+NC1HsDpLMtzH/7Zq3dowVuDmbicq0EP72OifdGZcTJpXIuy1iE76bzFoxeDQpiIt6b//1mR2M5V
L8JY91IM4PYTsLcQDX6r3SSCYImtWwiNlQm8gTWFXuprmjGOxRSNeWho600OwkdAtLiGOQXW1LW3
2Hi9T8KytcpF+YGEFnu3InhshaWxSm15lcvAzgXhrivSg2jk36ekvKtBpGGjb3UA8eNr2ZKzimEj
bVCP0RLcU8bVLtZezbT/0bftV71WnslcKfY4LK5ioPyXqwdMsj0Li7grAXxsGL3XtTqnpcW9mIyb
K8uunEiIi9k5k0OXIUtfP3eWZsnY1MDP5Pgb3tdk/FsrRXlZELyhlnB0hrr3G4BjgEX3uKSTBSZm
HmkA53p+mMtLg0BSUgwpL9ljSiDp8fpd2NpIQwb9t3myg3jiHHXjiGVhVF6Mw/iUeNURqV+OGs85
2Ol+h4KPcU+c+djuKkd3UscEzAXHu/KUZJxd06RRMlb4DZN4r/WHOufEQt7fZ3ycJAO4HbhxGE8F
nqdSBIBX4JHO8ETQf1/FPVJinsDIMLGgRh2wQQKnjHnA0RzTYydzQPRRC6SCp07Dzo7qsbfKcban
GrNwAYACwoHjjrdzwItlMI4rVcbJDOoOY6h5dpe3ZBd1b/Lyft3+/iHhu0hhPJaWD22XBfDFdIpc
PNEbjJU1t3+nC2vRQQcgis0RyXH/KuMytCxPidzRO/U+IEXJgOxT7fKvNJinXsodmeSZBuMyMmPK
zQST8g4JnWZPdhM2HMK96Oku3coDyAqu1n/TkB3XkQD9DQBwXCjpdoBTxAyg3byZp+osWjRZuS6N
YyeEaf3oTakFOR1+lYkXKC9heK54KNabc68rL0UYD5GgMF1NET5ZdgO4eRtEhHuQiHrmoTn1nMPj
ZCHsQEYf9n2W6JgxJ1Jqz1NiL4DLHaM3IVad6wfHi12EcRqd2VeVDnghQAlaHSyRYkxhy1C14kew
nOwym7fsRU3tQ3oANDDsHv+cimMSn6mS0b5dYIqqX55TrB4rPorCXM7SzSNciWE8h1Zk6VJoEmKK
4CbGl5EEVjIfxIK3U7ZpeSs5jO+Yai1eVAJ15tobhufU3BtCyYlNPBmMs8AjuJ9U0sLywFimkb0Q
NFZdGu51U+BJYXyEEc6EFAKkNMQtsc0g7qb4+bqI7Y9iEux8qwZm4ulPWEUo8FqLVVnAJ+CaYsMP
CGC23PhRUPKsetO96hdBzNcvs78E/Xoq1XYD0Cj31+rs+MZ7KG2f3EUaYwNqMo9CnGFqu1seFEwh
982XaQk5IYMnhDECAswrEnQzQm8fvWZYnTWj3s+M/uv1T7QpBrQymHDAHvAH9J+okUwjoNcTYO15
3NE2Slhzn7L0x35wAispjC9VpsUAzyBqb92UeGkHoDMtAdyXEX1Jp/R7pQr3prm8K0JwbrATXzSq
3Ys5po3CXadUX/QFz/o43wtDZw1dQtz/dgRMqobUuunSCkcgipOtdabblKbdmhXHSKlnvXYGjOfF
Jrme6kBbRBH8EKUAn+NknLwvSf99ddnKdAHx5YDLRqKnOQwtYRKdKsg4h8X7ksxNk2WpDPUEh1Wl
vZMBTLQj+m4Q1TsAcrhG0PgAGOVNr4qck2PuWww0pWUeUYDsJaO2JkKsfOwfoxKl4yRzAml5beLw
RpUEpKi8kU/eqbLXsJIVpZXw1UqsRSv7RT9yF6F4hsE44mEk0dCEqBuHCUDjNW+WP9N+MTQVfXbA
AH6Av1LaJgGSLZZZatUzpCNRvZT41+/Qtln8LYLdMQlCYIGLEj5RleW7VnNaxY/DAzXBoVWseeHc
pe1K40UlnUkAR2ERliXEZwlO4Q6dK9EKnPlOq5DI4CV5V95WdvKk5pZ4f13P7bfDSjDjyYyiNFMT
NOzYU9YOP3k2baG1KG85hY1vfOkbjyZuM4FaSWTck9irTSAG6G+qfoO+FiV9p5vRvInCbSu8fEHG
PclFMfQ5QWJoKvdSCPBsnh7bz/6VIoyDEmYNwCcijm4+SF7u9n+W58JZjrqLkHCa7yRf+GJ4sVe+
RFaCEqfIfaP8TNk/uuCLjqzz6jS1iDToaCjDQ9bWh3oIHZIlX7pePamBbPX9ZIMA1G3mzKv7xitm
1apb4evY9rt4qk5dVDjFkh6qonOHpMNcherq6fC2zOlOFpJ9bja3Y4/y1iK6gRFYcS+5iQCEHxQb
MG2d3FY9YDprdV+MwD3VAOPVDccYENvA2ELNVfEFXf1eEiD1xLIX98KuDAB+uoAEOMEUeD8OhVWq
4r6pMXqUCDd1M3ltNPDQlnkWx/hbtZG1ElM5eKyWppeapgdQbH/JNXda5MPcgNpzVPbzXL9w7tZm
FrcyEMbXDkZTDBXwuPAun/9U3dpXHwd7ckPs+MW3ASeQyTyDZ93uALj4MqPS4D0mWXuTZiAPVN2+
S4abZIm8LkFNkqRflrk7iFJ/MsbsfcoyO1KnW0Ezbgqk5IugPSUj9iqq0CWafmxi0F3lUXqD8ZAz
6dofnzoi0zBVoBfoH1bvpT7Es3TGp2ndCnNSGGQ+CHaLXbtsFz/wXgjbJ3QRxvi6uDOXUBIhLGhf
p6C2Ym5O9A9+/CKCcW5BFRddTCrZ0W9Ld4qtRQYxTew2O9DGRGdM5IJMVnsRUAXkHOTm08S4CKa6
r7KlPJmSRUzx9Rsn/z5gnhNAy4KV/rGAoxl7K8f5JTopjzwfuJ1NXKQyLlBDGqyO9PWtjA+1TCyw
FvU85DKeDMbJBSX2PjQBMkQCQN7R0zEcNZGH6+fHOz7GRXQF0KObEDVpzCM6nbpbSG9PU2/rxdN1
QduJxeXEWJ/QCckw5tCmiNTXdtEfssm4000sT1WZtwA6E/V9jm7/YJR/hwmD5qMr2wgnMmJsCbXb
6p1Y2qHwktv+G/x0AmQ7CseznKKDVAHF2Lqu6/aXu8hlkhqjmQFi26GGsRBAM3xXze9C9H5dxHb9
5+JjDeZOC2YXggkKuo22jDA8+sG+s0YvO//ivOE113kqMfc7nzRTSBckLwM4MAvVvDNV4o7Fwkk/
tz3V5eSY25xohTimKSamCnMfT4c+/UxdenVqVM21RchkSZsKpyYbTmMeBbAByPvrX4Z3Usy1Fdog
0/MKr4AqxEg2KW21zHdZS+zrYrYv7uWkmIsL3l9tMgZ8ECEbLCwIWL1qWkN+brKQ42J5CjE3V8/L
RdZCvDrU4Ts6Ptbc7QaFd1U5qQq7OmROKVYQZvRAgHd3NE6aPzl0TQWMNq72o9thnvdQPStYckxv
EZivHyVHNrtSFMdtEkldBAWBS9D6w+4XZBGvss7xgB+W6xOwQkR08nSeareSF3sKwERUD2elw4hM
2NtxorrXNdteVL1Ex58935W9d6moFQXB84p2SMD9tUN2czbvjRvymh0XEN2EIKisUY2JOReZmt/H
DP1vd68wSVmzVLPa0Aw9NkC60d6P/bdJGFHKdUxJ5Gi5baB/y2L7nDmYSQHrDiVJ3+0TQD/GU+kk
erXjHCZ1qVd0YtudrVAPrW4ABU/YLZ7sSjvxrnUMSwSRSOgRzq3jfTqVcfCz2CVBVdM+zMOA9jT9
eAqAtc8dABkxEXM7O52dTbbp8FbetvdxLkajMr6+U7QWgKkoDZWRbQDAMPKG0tFR75e90htFi5ee
8r4f4/SLbmmknKanpPhGSG7p+Z+qwYP/+YeAebES+itWV2FCQRJtGGg1YdmSDitKR+2OnHqHUvbM
R4Pjn3lKMWFADuYmE2Uo1Xa63ZDG19TWK7NPDZKuvhUTBvKlHTKBXvChPkkAMZo7t+I6Z57hsxFA
64JKjpFjg3HDXbBfER5UZBsl1inEN179gmv4jOtAGTdKMeRGx/jiHTX9HKN8sS/5yXfKahB7iV05
YPXjRAHOB2P7npUYSCQxYR+zfOhAo1Djnd5yKqDbkeZvG2TbnYmppwUYkGgJiCLg/H9LQDxVGNch
mHohLDmMos4f1OkwkaM8/bjuDOmdvOIL2U5n1wGvWqRLL7U+20vpf3IM/GLZbIMzAudtLYAywSnr
1KrDxy7yZDW2muHcxj42FCt4ous6bXeKVyIZFzHI4hIsOVo1qp/8oPDG4YDeU/6ouMBk5zFz8k6Q
cRBpXPVqTtvS5nJO+md9+XpdG97fZzxDWpfBILdAsDSUb6R+L3lIdzwjY5yCEo8taSg8nDJLdqeb
PhnasyoYnCEt+meuGRrjDYxUCfIFC3JOr1eWMQNGB8DXlW7lIMgh4+DnCm8/9B9Kw3/fUnYbVs3A
YTc1+DKtSwcGsE72B2UFzM6DX9g9AAp5A0AbsQkb80CS1HXFkCWVzSzGflYAUGTIKEZLXuUl3mDV
gPQePcNCG2HX8x6oHx8PkKeJBNCxoEsl7DhQtORkQqMCk+DYsWqCp3QCNq3xViQcf7exY/G7IMbI
w7kKk3wEo698Mm+bx/SQ22AwfQDb7Q/9ROd6xV1gj8clsSr/30dgKhvo0pjR0gF0w6QxpG5bURxw
qPN0EkrB1kZPAkPs9Vu2sTr9uxR6DVdphREvUrNQZgAUgdxpHx8qTL6h2Xv777MkKggw2QDclQAY
wRQVVASnXMkhKA9PgvbaK89x9oWjzMdA/7sMJnAMYzxkZonZcvX0C7pY+0aZkOcb2Yo9XunuYzD8
XRjzfaoy79KuzVWHzJM16oKbJ+Y3Q4n3Yw1Kikq578f6nKrSyHHz28Z/OUjmi+WNIuaGYKpO0/d3
nQRAglZ8K43KRcuYNy+2sWf8u5JMSCkyEsqTDApfobCqfeWBIxNblalPjsK52ZFX2euwXax8m3cy
GEf5zJEfowDk66IBfGGYzQeYJ3GaBoG0oAKNM1cvDiLh7MpsOMvfBLBpE90G0wBbpTiBqXtygD4D
4HiBX3uf0/deTar3cGjsrMNwbaSeyJDYk/5HCI4qxYg487UfIxL9KdiaAqgVACl/Jparq4gCtKnn
MqxXLu6M8kYbH6Zwx7kh9Jb9Ho5+l8FEPbQKGpADgC1Dv6Xwxs0Rm05ocvmBy3Msm3dxpQ0T+JZh
GYKxgaQGKXC8S93Ake9ArEffYDvz8bpenKP7uWO9OroBjPKznk2glFQep+m90Y9D9XRdxHaQuyjE
ot3I4pTkAz261g38+gBKA9EqjuLt4Cou0K7/KEbOE2zT9kFQCCBPLAx+gEfCE6wTlAi8scHiz+UX
wgWr+ljkgDGsBNAfsDo1LUrTVm5VEFOUyUkssNykgKWoEyKMxwxP8syrCfAUYpxJOwut3hTgnA30
3u1F4SSgp3f9K/FUYgJ2EBIz12J8JLFTvKAGuZs2uSAh9OKgd8ax5vhinkZMkooVyEI2BRMnGA2e
WQvfu8rgBLVN0159JObGAqC/kVsBaYAM8ANQjt8BTMVKhMq9fnCb0WwlhrmundEb4jiAW3yK7pvB
FQ3HFN/qxhmlY5QdYnPhnNxGc+M342OzVKUwTVQ0YHwUOz74s3DqPwJUaaYvij87wqGy0wfoyhu3
31hc/F0sk4Z0ja4a6POB3/YpQ+MSqyAv8VM+uGACu9E8QDC9xZFFflw/3O0s63K6GnWWq5uGXKEB
iSdIBzMQZ6l2fCDnfD/uxR1vR4NjLSxqSxMA0m7UwQteGl/z7K3vvpoYpuNoQzObD0FkpQ3jN1BG
FPNxAAkyxbCihb0JwxMocaMaqwJ/iacT55Kx9IngHDdmYcQlA7aZ16rkSRcSXlLFOzfGb6RpiE3g
GioV08MM7OcUWG0lly34H+yA0sVQgJgPiGlNWRnSDH4DZ0xezDmwouWtKN/j8NjFoRNET9Pk6AZv
VHijLkBt/iKVsT70jPQlC+F3k315zt1gH+yID2Q/DMQrnI3tzeR0JYpJiudEA/VEg5ilJvs0vQML
nq1F3+Q+4Njgtp+/qMSYoFBlekUCeI8lxZR6tSuFfVE/N8FoRV3FicPbtnGRRf99dXn1KBEFaRCw
86VllhIBmitGkdcwnevXatMDAwlGNOHTpQ8AYFofd0I4dnhr1vExCfNzkQCJVk49sQn2MWh3026i
w5SclHBTu5VYJr4E+VRFRTGqTtd8rarILgpXlr5fV23zBmNUhNIKgeSHhUVKQyMWUglLBKPZ2nlb
fm903vzwBkYcjHwlg7nBMYbhTC1bVEc4qgdzp/moOtSueoiPqCznPyfjtJsBuPWTu5wp0X3ifvK5
svoRTD4g97Vcd/RH6NWpjZ7bfz9b+7uSzMcS8imXE3qThWZXEV+uTwm3fs37WEwmYCxBE+nZTDnn
Jc/E+Auo2mbpmNpo1szAIUoBPXPDe2hyhLK7zMEMFhlizKoTtt9F1e1i3nooTwAT98dKw2JQhnee
Jh+FdJcr++smvtF1+u3TKIyTnXW5N7D/DRs/LJ7uhYfUDnblPoSdmWBF/JQ0A6xylA/nA/JQWiym
oagaRv8BzyOjxhceaAimWOfCnke+uenU8ff+EkbPduUAzU7MdbS3FSefb1shtFATsGrAE7YDx6tv
YGHRQ7xIYlxtAPBtyQxxf+gbi+7DDV70qGOTXrsDBNdpsJPn+obuB7U78xvo1q6f6paNAHoG/IAo
noKWh7GRThvhdmUcah1XNxhwc3Wh4Lzxt45yLYKxkkUD0n7Xy3gwSCUwgvObamot7Kx8QSGHow1P
FBOK+zYs5UUT0IBovAQYUeP7oB/TiZdRb8WPtUaMccRTZ1ZqXcHu0105iVaGFdm+472FeVIYw5iq
LjBLoVEcsEBZsjAdSk0DXbz8r/f5THmtDBNEiAYuEDODBUjjcTZvevlGXv6jCCZEkLzQxK5FRU0P
Qa2u26ZcWCmSiuumzDsvJlDEIgnnRpXgT0G9lKZ+lf8xhxxNtq8LAVMcpfT8gHcxJWjSGTk0icLj
1B5NnZNLbv99QzNQ/dMVjJn+7naiptAXtVfQyIrTYzC2N00lclTYPqaLCOaY0rgtiBm3igP9rKjR
sUL1Ui8lz1vTP8M+mDTxIoYJqeAGFM1cxlVM9s1N9ENFRAXH3Q8UE8O9ZC/PMsaCRoyZYwzj8bod
bL53L6LBefr7IVb9CHiXcQQc9NfwHtR6XvdiuqFb7Qa3ObcP805zeVukm4dKORTQtMAzh32vheYi
FWKKNygaeI7eC55M8F/G2wnniWHuamE0mS6PKPUoRD0PcuOUpmQravLl+gnyxDBWSMRhSEYA8zqL
UNokG91ISo5Y2X++LmazHqKtTo0xxRAZSq23qP5i6N6Nd8sRa5fOdIxtykmv7ZCvWgDx5mQtmzFi
JZQxTCnQIzlaYJidcr9MD1r7GsSvonF/XbfNi3yRwi7ldFlXlEkqKk7VPqrpa1zurv/9bSNfCWAC
txzVili3SBuCE500Sjz9TAepzafWGR1anVW+cdF+OHahM5E8b2ZDnwQklLR+hS6rVTzoodWOlpki
DaNswuObCERl3iQr7zCZsN7VUh7NNeyxM/JTmrXPotBxzpOnGv0Jq3xPySNS0eEFJ0wftOZVSh/i
z1Q1V9au05+wEpFmBLDkNR4Zc/ledF9i7aYA3g3HLOhRfHC7K7NgPESaTTVQL7C0skhoXuVuWVuU
npKgweOgY2sXNu8Z8xML6aNIguY0pVYE+9bveingPB5MGbWqwFgWOxuwGiHoN/mSeJM27mWjRQIN
6kq524lm5YulZkv1bAfR7MSgddMWDMkp1TGsw1vMRtuDblp9mzkdqZHsEFeW71Rhvpe68usUkzst
V+6BYOQKaY/iQOEqWWVwznDbQVz0YUxBqPQOXwkJ0aTvw8qfZcnqyU7pv13/VNtGfRHDmEOvZ53a
NbC4nrworVfrn3Lil7/PWAI2vqoiy/D3c80DBUMw+FnHGc3ePilsNmoGMYwPC8xpk/WRbkCEpM2L
pYzxXas1j2HV3IEs0r1+XJu9KE26CGOcjxlP4LwP+78te0Hvxu5+WfavAXreeNn2F7pIZAy7x6br
WGAh2inJvFO1yVem9jPJ2EopxtbaKezVEHA9Ti3uU/Vck/uMBwSw2e5dHxxjaETv8mLqA2RiN4Bo
8pRjaVcv4p1mFd9/PiuPHa+yzDs4xvQkQZpjk+b7bSZbS9jfqX3wKeu+fBsmRcl0JdZU5GMYIPbJ
glM7zbxEgSYCH/wapRME0wfoflmCuCoxTamTEe0oNiEFNaWg8+LuM0Mi4AH/SwybKWTYsanGAe1+
7E+k0k092HHJGcjavjsrGUyyEDWBIoYhStRJaWFzcp8egv27ojnlnkIeGq7IGzHYPjsTzHo6KLWB
E/17TBDQ5Wpq2jhunPS8vE//o67Q9mBDwFSyZDdYMYu/dQDTkzh+dbMqpYF46y/ZjPURYPiT0ozw
OscoNM0oS1v+VrmC3/nZE69ORBX5aCQXYYwdtrLcpdKCxJ+Exz65k9PXlDsHvXmdVgoxabIEBIda
BCUu3YDR2luz/H7dtW7qABMHpjdRKTPR7x+rHYbZCLGC68jtDdEOEwbWeUMYPBGMn9PBWjYnKOk5
femr3beusYP063/TgjE5oFoUQR6jqF9ifcE0YOmYDD7kRf90Xc62fa2Oi7GvtAeQj9ajbfwXbn5p
D0eI3Wu7ccezL3kzxq6kMQY2d72U9gnG8YiFzr5PUCaMHrsb2dW/9ufMy235rnG1G+KH3zJAmLZO
B0sfTvw8b7OlpikoEcq6KGFYh975Vf4aF2VNxg7TbD+Bg+0FTEvvuv9zEMS/fsTb1vK3pJ8txZWk
fEDhtarhrigaZnaK268Jd8yRurwPF/eizU9tVzLSoBiHEhkFvuLo0qZ4eBD3VB1+LXnbYlRNRZNQ
NTHuxJimlkwTkUd0WqN974pu6qYn7bF1QFfhJ0+fmTiBGBNVCFlRpZ+xYKWYbPSykSgqqv7qaJWD
L3BJyDed+0oCc5nnbNa7FlR+Tlvfze0xL58BMW7pClZe4y8FOarty3V72HSARAE9N6WoV9k5ymZJ
wlFCpuTIcnwbB8P7UpvuZ0RoOmrxuiQaLLdij2nUVAeepTMsL32FNprMa99uWwHGQf8ngh27C+TK
QKoHHE1Mgro0BpvufNvDCnIsSPCezJtXaCWMifhqmNfAioFP73vF0sTWMbt3LeIlettViJUYJikP
YgIuDQ3FRONJ2EkeuOg7vDezf/Pe5GnGRCuzrbJqMOCGDLpqokYPQv3jui3wJDD2HYVm2y8LkvJc
xnSHIllF+g6aA+e6lA3+FRTeV2dHf8bqotZiP9dhgxRW9eVz/fzLBxXYnwz99IZimigH2nkU9rwp
3s2QshLMBLDInHIhyVBOiXJP0RcrGI/m7CsRD8tiO2KsBDGxq80DOR0ECVH/gGbMLj9VbvpI32r8
6LTtIi6Xi8mRsqktQ6DDQNTiGv1pKe85X4ua1Yd4sdKFiX7yiIbApOH2TrcdcB17LG+bbv3eOyoF
nrUlTiOA/t4r4thRscVYOqzX4vExy61dNaGL5YmvRElfoqC5AxXSrVSqnFfCplu/aMi2AtUWzdyy
wGv+105t6v//wG54ds8Oho2LqKYjfboZT5qvneJ7SuRQvXWH8ia4oVv+KCQeUmfcTZ8pV2iYxTCI
qpoyO2wcDl0/i2NDn6XgzdMtMW7dvi98Q/mU911JYqxRjdRC6nJ8vWjRT/Gi2FG32JWQPXCMkl6g
D1aiKRp2yiWQibLEuXNcq4VO21E0iZkeW7t4oOCmwnk5UwC+xi/vcq89JgnPd226yJVgxoWEJinb
UET2JN0W++4OpIR+B/wnQNVgQZmOxWO0y76u7HYmrCE6i/h4xGT316S5N5NeR/30V95dOBW6BotT
edlt5Oj2iElK8WnZmcfI022QaVN++sjNyT584JUGts/98lOYCAHCs6WpNB3RNQAskNBm302xdFM9
caMUHZOeB4uxedy6SMBxh2+tsHPYUoPGtprAck2sUOmteg4V1L6MTwWGlRgmmhvyaAAuHB5gMnPL
AFnMpD80hTOWy47zLelf+mC4K0lMEK+EecmHHIsk1Nf0r3VoAWAR5NnLDomkXTxLduHOL4cOlNPJ
UdyFgFHh5S68M2W+YSUsSiHOA+YuqqM036fVraxyyiCbZrLSkonwqkqUKJTxUpxRB4v6iGLORP1T
NH4zTU582ox/K1HMhRSyZWoagkRMK6p9JmMgbOESxm2FQN3QFdw9HR1qttCvAiCrUn/Ozu9oAqvs
BFs50xlYuk7/uTRlLY75QF2YhaMmUGtsv0baPu9bewxfjf6P67a4dXJrMcxHWqZeM+MeY1gzyITE
FLgOvXtdwmb5bS2C+Thq3Sxi1WFyk9LdUTaJyAv92oHnwAuQT6e+Fch1UwWnKpFVNACYVAV4WYOu
0Eq5rHmCdDNKAM/RB/QZXgNt3/SOVPFeT1QB9jpjC1IHMz1kYtcN/75KZUlZBMi9MC1VZn+KY2mF
8sNU/Ri5w8T0W1yTw5hEmqllkbRozXQAakkA9tZI1UGtuNPDWzax1oexiSRXp15N8AIQD4sjgSOp
e6Ml897L9/BLu6lzZN7a5dblAiGhAqhmVCU0trrS6soojzUeoP9r3KG9Yf56SNGA+tmUeSWRrbKM
aVtJMdGRpChvkfIYCX9cN/vNj3XRiK2w6FKP5L/GE7QNv6jhj6hNrVjkza9tCTFFUBzKGjyTwpZW
DNT3WnoVHDK9iPJLkh0iLpYCTwZzfZWyD9I4InDjfraXQDOez36Kpmr3nJzBUwTXB7TLz6x3rRVj
3k7COII2aEKGFcinsX6dWi/tZev6F9rc9V0LYfLUJjDaQK1hAv1BuBUBj5IC9696G3RLRi1MvAFK
ipO+AWyrwv9w8Ty3koC1dMZPBZFZgcYbt5kmdCKgg2JXsLuD6Q9+f/z3qBvoQYtADwedugRPxbgo
VQWwTkpVFSqw3hfE63PR7SPeTtHWu20thvFQVQPGkJgO6SeD9pIUgM+J+9u8VX2tKW/FGZi9Am8o
aDO8YOxIJJjXJ6LIlsfCvJGrmRaW4Do+V4PZ7CmuRdJPu3L4+igKQkw3m4OTiAX/PQVhAoOIpz4U
z/qh9MDjwMv/uWoyX3CWYl0jIpJgqGn4qhtO1oA3RzpYvzwkH19kA9cERrM6WeZrmoYYj8aEPF9A
xhMAVye4q25DtwDk7Q5bnU762FipAxjyljdVsRWBTDCsokJEXRv7VjVCIF0WdCpzCm4zDeR83E1I
ngTm7oMDpgKGAcZyZeMuFU6JxqlgbP59WcKgBFIQPE+pV12ZSK2STqsqmhNIu1g9C+n7defF+/uM
V56KcgiFFM/BIJx3ejRZYRdwnimbjn+lAuODJ7kj/TTC8adpaoHtMQisepo5TpgnhPkOqdI3C6YH
FacuXYy428XkGoVkXz+sbUteqcL42gGrAGASRCmOst4Bc9MOQWGYAScqtmdP86IvdGiff4M4H4nF
adMrkaRJiWaEOL/m0vMgexy9tnJdlHL+sjKTqXMPRV6VMpoGKMvR+fnejx60uxa11D+1x8k2sLuB
+AwSo6C1AtEuXY74zRAmq7r5E5aDsDWJRpzLoBlQy5pxrLpXgQvZpmxU4R3ti5k//qM4etyrOzX0
baIsUolBOKfa04dEkMAHDrb5JdphUonnhDZ3E8yVeswdNiKlDrQYPiJ8VlMruQm+yLZk1XbkzN8W
HzRqdvenkFp0xajyQ4fHNb3t8lfymTsu55oU9SqiKa1vUViX0DWcGKkXXakPPV5ZZ9taDbTNMMcm
wax+P962aMRlyqBuKwl+oSmuKrac2765DmliKeYvGUzkTPqkrvsOFlMFtwm50SvfJKEVtaMdm34+
gMgs/l7EPAbKfzjJi1gmeGZLOUXSnMNbToBVBTwX6CYuc4GotnJ5lzb9miJp4B/BDAhIWX8/zCKp
qkVuMIkYGoDEUc7Fsge6Nuc4N7/YRQjrX0g0Nl0bosKCzr8tVG+ifH/9ynG0YP1LF7flEk7QIu3u
Q3IWgrtUO10Xsa0DOHp+VnE1wkQZ3VS6QWoH6FC1VqL3dpnyCnvbIlD2llUKLcIuI/ZlLI0JzbQ7
4RTpj4X49boKP/8A+zA3cWV0QwHPgcKywmdlFImkxjHJfrWn0PyYVbDJTekDFsawuhf6XDKswKID
P4qb3uFlbRVPcWvzpqmoR7j2Q+hJrDxkMpSlomUUbyF90aaTEezM5EXOzc/Y3UpfxjFiPCLs5wIt
cGL6XXvseHsg2wn2SgDj+UZdEZZMQA1H9RUA9k874tW+6YKrjxb2k0NUWyJ3eHjT2FdCGUts5qkH
QyTenCBw9RaA+FUFuB2IC7gPhNEUCW/l8zbdN1vIJkFTRkNdG6V9RqiYignWg/GUiG6KfXAoHlQA
+b1TLbOD6RDE7tjj4Uxtp0MroUzSpeljr6YlXoOdQ19MYDL5UZ9yO7bTfUD3PW+DswI6Zx532uYM
wFpZximGiiCpooJyRSlmj1qlnzJd87Q4P+ij6YcpeRVT9R7k3XbW17dlUB0zw+C4G3qeH27I36rj
vfj7DQGHuZSlAnyBZOyK/s9cL+xxfAiyL608crKzTbezEsXE02ZO1UqRQNY0LGdDuecyn/D+PhNL
064Oc43OmUaAsmuOZNxfd2ubDezL5yIiEzWrpQ3ihWKdyD5tNSk7Y6/eomhrz1bE+Sybd291Vozj
yvUkzZIMCyNdMrvDpPqtivJ6wANc2nYsKzmM58qiodPqIP4/0q5rR25d2X6RAFFZr4odJvbM2B6/
CI7KOevr7+L4XHcPW1uEbewXYw/QJZLFqmKFtRAI3GYP5WP2lPuhr6E04YFE5SY5JL4yO5xt5J0T
Y8ykfoZPGkJ4h0fDptXzAl2ZGO63lR6RHHwCF6hs1Q1crJIxKkApC9u2QDtACkZv+V4jH5cysbqq
9reXtvr8uJDD2BHAZYStNuP58QsddNjJvuJJO96AOm85jNkwZh2IXANChFo7SuNjIvoN2UfD8/Zi
OMfEJoRFUZ61uqAJ22lXarsm+7r9+xxTr7IZ4cQMR7S84DrRhJG6Cx7mF5QmHswJFPOLmztNaeuy
Raq/cdbnQ3ozyhcxQdRKAdF1mKFIPDWh1/DSBJzTeYu9L36/KCTAZehI3feathv05bXvCjtKyCOI
zHgWiZq0K+uNlApy2gjlMLf73noDeEkeug7xzWhPjviFoupoFoXxSZ3iluebV20SahHgpyO085NR
u3IhlREP0O4U3Kz1U6Tb8fBhWydWde4sgu1+nzSxihIDOleGhtsu9behnb9si1hfhYnKOcIyUIYx
tqBN0qnqF6Q+pji3E4wdE/IYFzxYrNVhRmzRbzGMKVCGug8WGVoW/gzvFqc9ocneMSorvOkdDaCZ
NaCXY0/lZNlWDdCFVOaI0skUs7qBNw8KfxgLO5gP+fRR7x4oGY7cn2qZFyWunhhGwqlOoGOcbe3v
a2PphQ5PLqihNQbfRHL6i/O6EECv28V1yptCWaqeQi3pH7v4Oc3u9fD7tojVG3shglGJRUqmUETn
orPMd2QCT/tdPh6EmOPS16M93QSUKUHJ4QojNl0UIoNBj8IRWDR7HHnyXbCvAE9cOpGrcfZt/WDO
0qjpuNi3SQwEoQjhZdXZS+Nvtcy5R7zfZ4KhgR5KMmFaV1Amd65LryxSTpqS3pEr63axYfQTLpag
zGqVSbSSEen6aWrS10wOTtoCbLYi3tU6OchLwym88lbFxENpXQ1jL6NxQpwFi+jVUdH03ba2rRqg
i1WxCi0qYRGhncKZhMGJCuGmBHWiGqgc38BbCaPUJA7UsBmpGxJLSyb1TapkL9srWU8jYRwKTViG
qhpslboW67obFjzW1PsgsulYlPJQYmATvE25E3r5E4+BYz1mQM1OAfYxMgw6sypFqbVUzmBuWnd0
h+cIuQXtVQPCLbFLIGt2NhJo3zmrXN3JC5mMKS/Q45Cjpown0lN4N4DDO3GGHRplp0fa7tn4+mjl
XzkyV5XkQiZjyIWG6IBmeOsRmd3wmLrhZ0yV7FW3cfu9ciw76y/9+1kmS7YEpHap1AwkBdsGjLCq
vxhP+sgxgqvrwvvdkERZlq5wqzUpBkwVnQTTg8NI4Hwrb46ftzeP6sCV2TBlFJlEOKQr2OiCFEqZ
xDTpM4f7wTSAWTsnVtx06ERpkudx0bx/E0gV6MJOJYo51Bpt3S67r0acWmPmmb0bR6eK10Sx9gSV
RYTeGHVUFf0KDTjWSGaME3LS2R6YR5i4B1Iphu0pkOJfPEEhCnDmKhLUCC2Zq1YZKOkqBhwI2I/t
Qs2sTimPRIw45nDF+b4Tw9yuCWhbQTcAGFJRSmsII3fUfqblayA1HG+ylpV8J4m5UyDxG0Fbi6xk
cSODbT16Mm3ySKzEkaAdbmhRqAndf2vheADPoaPv1VcDxDAjL2ZauQSXH/JWZ7nQFzMtwPmRgGS+
jm7zHpSHk6NVXKZn6oCZa/BOCvM26DPFDDraMKeBjIl2c5S29vyNThLkToSH/fYdWF+TLr1F1YrM
1ndzJZabBFj1jlYSNxhyu02AsBLFnENc61GRRYJICSIAC8wWZZa0BLEyrVwm8RvqBMW6aFG6DB5i
e0A/xU/KUlnZQYgKRvxT44QHVEWu9pSA7RFQ/rKpsFWMWDMnucdS8cCnIzvKnlZLK5/n5lY8Dhb5
Wwxbx0iI3CzxTKtC4uQj0jqpWfPn4QFOg6IsahqAvtg86xTkbdRoLSqlzV6PKiuKf/6xQgD8Acgz
dORXucKBaIEREA2VDiK44GD0DtBwrDL+C5Cnd0IYy5unRT7XMmUOBV95etsunsKrAq6ZXMjAiQMW
XJeuYA1UYSj0tsBC6Bu7vWuB/T5+olm/2FE4MftaQKVgy/C8RoSD/5g7W6mJEM9KTiFwkIgGriwd
6Wx2mNfy8VwELC9HC1Zu7Tt5zCOBLEjDDwvY+nLDicgXg5LQcbqe154972RQO3Vh7TJiVmaWR7/6
uvASpsBPTgui1BLD5jXHm6yflqqrQKFAiHE1lppkerzkNaQt99VeccsXcV98AboU+Ib+YrQSC/st
ik2QKQA1KIgZgLh0MC0zN16aIeQoxNr5YCgM+GK4QuSqUieJXZDWJlBQk9kzooNa3mUjb8dWwiUF
k5SmpsroMLoq1s2p2S8lkKMAbIDTgSdMf0RfBRA6eCBr8swHrbXMJ9kad7x+ghUrh/SIrIgEXVU6
evHeKwYgUWVhTnCxstyrxMyq+DjNK8HFOxGMfk+J0mpyDMK3XwnZ0Kpvm2MJYCQDrRl7NGWgqhMT
e3r9c9t3uTJG5QVURasOlRVHaU9J7SgNsbQ+tLaFrPgirE2DWaJzg9jD99snGJU6kQXqlyB92sMq
9Z5+wGuEYyJWttDUKI4PgZ8QAWD7XowsLXrbZynWIr0Ow0Nj9k5We0PFo8NcUUOMeAMtTdbQJYAe
t/dyylwRKm2oUG1UbGm57QBQO+RWE9tVyxn8WoshTDweRTrbi0L71bNVCnKjmBbR+dB50b76JvmG
D2A4IENoN9EThhgc1DjFweJn7tcWeSGZNRmC0IvKoFOVn6KbBgUJQVHvZmUcnXaID0WkaxwlWTu9
S4HMrrZ1KuhEgZKoza1ROFpwUsLTEPKwZa8rqOBoQEf/GwUSkALZu1xgJJsCjiyAKyVeAeItBUTO
QGG5Bx7rifZcJTZ5wkAFJx67di4SroBMSXUwZwBYZbrhF85FnImsBLkoOhkeD4Ayaf1up38GM6cr
Ib3Ka5yQqL14F/9JGOOiJE+SjnrFVYNX1gAJVjFnEbFA9Ez5OAdvcES39TOClgbhc+gOVnwz2fNN
5wMpqEMXFM9qXp0o8wlMyDN2QZt3bYBJt8hvzQ8hLuKSHcN2crfNy5XrYeQw915t9HYxcyw1alo/
GjQvnIqjUPKqgTwxdLkXBwjQP12cc3NxQKwYTd8K0x24kEerWyYTgpkAIDJeN3LVTVa1AVne+sbk
G9GW7NwddpSKZUadE30MaNrnndPqwi6EMq4HsJ2DXGeZ6KSkQgzcW7P8QZwnZ/uUruMdekwXYhhX
Y4aCGavAm8fFkz0MzmVe+KNokIIrTtKu4r3yruwXI41RvkoBqSmJKyDnC81+Kmd3Go0PaiwdolD9
LIy8PjXeHjI6qJAyblNFX5y6rxxd7gENJ90mIq9syxPD6CCR60IJ5kEE6vGtIpSOGd+Wg8J5uV53
TzJ7x5gqTAGUVajkImL70U1Dq3iGp5tfShvkyMB5plHJ6KmzVS0WSVGscfjg7LyFMrkWYerwsmzx
CZOi2UigW+CNt9IkcTlKuWomAb4tKng2AfObCU1mtS2JnEMOJtxiK94Fs0+ncFVf87rFFxyeXb6K
JN+29rc89r2sRGHdzwPuWqP/qMVPYz5zDm/Nz+CanSUwfhQgCVWX58aC1tfOoeMNkWM8U56Wyee7
Gd5yGNMhz0G2pISajsoXhJu651QJr7s+3vYLvT0ijId21WM4hrE8mipsu/R5ttVvi0MxaErVbp3J
HfeNXdzyBtrWNe8skdE8rYtlI80n0REnNxfuZDCCtgvPFlJbd+Wd5bMQRu2CMRfDUYQvmW3zvtuT
3QDMfvp2VlAPn4GYvq3mnDWxoAzdOLWjlCGMTJXnIlgsIT0sOQ/n/prV4f1ZsZFVo8lipKTYOfqE
ae2mQMPu6Bv7+LHqrBhw8JQCXPuY2Ytqy597J9qV94HLzZ5epyaY72CUsg2aALSa6uLoT2+cmsib
Cnd04maxu7u/eHYw4li/ZmB0fqix7EIIrFkl1mzclpgjSgpeNnb9tv3WGo3+/SICWYiuCZ3Wig6R
1J1EKj8Na29bU6jibSgmiwc9k0pWJrp30b7bF56xl/12D7Qnf1vMejAATHOdFsjARko19mIplTDJ
4WjgAjRgnKsXCxnKBzr2UCxWchCet6Wt7tuFMMZrBkTJSiDjiI6xPPfzR7k4bf/+upUCNAcB4QCq
RSazmjqNc0BLaTRsm5wlt/svFBoE5Y7PRQydxwB9eM9tBaWG/OqoLoQyq9LVKdKXVoENOVAgZToD
mdrkYCDL+8fJN6riF6LYgGBKzaYyqYqbgEkNTbT9a6e4ajm+a/2cztvImN46kdpumOBN4vDTkh9T
Hr/vum+8WAdrdot5kCoqgNZkyXPo6ifFoXWG6UVwopdtrVg1uirRDUXVkItlsx5IWatBjJYQJ9U/
5cJpqR5aHjLzusk9y2CpWKSoU4tFguI1yMJKbn0bHMK7Dg/aDgYYZs+FRgDaRLazndJZyW645cMd
rGu/ij41DHISIJAx2tFGaqyNGj6Ctnyrx8TLvpI7eplp87XwmtktzxBeF8ioQl6IZDQlgsHN0eC1
vAF6S3fNjXIbPSCH6hs3EeZsQszjto72TXwdbAC7uI0fvdQAOfyrl5Nq0LwnwSGz1lIXBSSj6kIE
/15/J+eLByZnN++0x21NWvdoF3KYq07AZblkNR4zUYQmVHTzglUwsmmr+XAbuI3Twqlui6RndmVc
LiQyZ9qNTa7ocw1Xowt2U6KFwGx+dKHpKQFoJ+tJ5phQnjz2QMFEpRG1Fx3MrLy0ZfcoymFlpfHy
AND7e0H7Y/ziNwU6nxxjCTL0agGFm+os8ZP+h1nbxd895uEQMIhmoBlbZrzCODboCVKRaRrt6mYC
7nx8CG8Vl6LdA2xuxq2UrPnrVHCObtXuXIhllAWDntVS67A7bRS4qRbvc9Q3uyXbb2vIulJeyGFU
pK3mZO4abKH4uHj9lwJJScH+pqvW4nbAL+INyKw6hwtxjIYECZmkYhYX4AqUVqO/CqW/vaDVfYOb
A0wTJqev2i3zYtCJIOC4uuBLlD/KIGOpzdd/k8EsoteKSG1FOKBAmI+Diuh41myJC9FOf+bq9l4s
hdVuJK+nICxFR2s+CMapSuxevFGj+zD60ojD3+jbWZjCzGVMWptMqQbjZNQPFSJ+jEyM3/9p29hi
4wIfJ2HwZXGk7IOZ+4HgyBoH0HxVvYBEhtSwoRhX3aG1lJqqAexWgPY8doaXxU/bS6C37vpIzr/P
3EpRWYKlVDo8wea4svKy86d4jsBFG92JTcXpXVq1ppjBRyJAxVpYxgZFikswjkFYb+S2kN3Hwi4q
Dkl3qgmPUmo9kr+QxSxMabsMWfpQdOaUfEab4yuptI+oKrm9rBwws3HfTn2MOkn5tGT9x3HmYoFQ
/bre2fNiGTs0ZXFjmCEWW8vPDQa/NHGfT3dVtctMexYER5ULCxjO1vZ5rluLs1TmJisAlZIitAQ5
qvBFC0NryD42RcYRsq40ZyHMPQ56tRvFCTWDIXTjAsD3o2CVRmz3X7cXcyUHZXw8HokMvUcZ4i3M
vHiN6XEWobWzRmv06E9Ja2nwVeJrI+y2xVypJSOG3sELMVIixiDeQ1uTEtTWXIXgbr8vhR1yzVYC
6NptYddhKSONcb9SNht9q711wCQPMp05dzBKIyOzJx1NAGOEHi8cvLIhjETmKjSpqrWZivUt0U3f
3ZeEB7nAXROj65WKvvmqApRIgud5BngHClp7pOiTNNrOgPJf8oBheLrBKDoGcFHwQwEcMA+hNfaD
NZPJqoFeFXzaPjCedjDK3s1RqoYBlDAOHxvlSz98JNWDJNmA5OepBkcU+2yqzK4ZWyNXneKbNFtI
dtjti4AhyspdbPWu+N8wVKFYkb+9RrpZ72zVew15o6S5uAFFbmgAZsH5SeEP1AvsNqjt8TXXMDFn
Fracn7bFXRkpRpz0/sKlSBCUhK6zV4RjGxW7can3FfnjCIARI78Xk2nJrC8YkXX62pumky4d64bD
xUgPf2vjGNNRg8JHEDoV3Aj9Syq/Nu3HLr3N0qfa3LfRjRrz8s68g2KMh54GwP+t0V3fOMJ9tm/2
tPsy/WEAr7N3ZLsD+AgFD4wdbj81TzcZI5JJiaBFDc4MVej98Ex2GL9wUhuzZg3ocDHShHZ1IJ54
f47bRX0AEBIxNIWMAtuvPuVKHqUjhegQDsawX0A9UXBirOv8y5uinGUwtkSMVfTRiBiaooUlOr0s
uOREJw+BJnjLq7ivK/9ZGGNPwOK3yJOOJvEweBCznZa/djon9F03+L9FsH3omjoNVTIYKJ8v4DcQ
zLsg4VZA6B291vyzDKaekzf9ohXA3vvFXQYSEic8xPbYgK+WDqASXkmMtybGZrSRokxdjknvqn5U
9MZqyddto3T9cHyvBQZjLppa1kcwE0HTqBagoLgA+Df2B1vwMzf7oXLuMkcPDMZ0yK3UtQJ6L50q
8apisuTJ6qaQownrXvJ8Soy9mOvIRGUPmmCAIqRvPyuN4PTpPTpwOYJ4q2HMQx2C0LyfYZhk81Ey
U7sRbTOWHM4R8ZSOGqkLP7X0RquBxAwkfSnYOzD37E1H9a76KXm5Q0ett8WtG9vz5jFmIZ+UpBcA
6ej0Y+4SIE/runrs1cSdyLyLzOVzL/HIRFetrIGuS4wnmOjSZs4rTGWksGewEA7dTpD9EZQTgWHs
MPlmB7LEASjnCWPODDg5YdWW2M2s3beiiMpQZOnC0zS6kvBpeytXQMphxg1NQZYbLcBXiKZ5OhuZ
GE5YmIeeB2SCBbt/TZ4EF//nDQ1jPgZu4auvPFTEVcW8EMxcM10iyqjjbjtLeGrRrhKjKy3lDavy
hDDHJg11OxgAQQSh4suUPCfS82w8b+8g/c4re3uxDuawxGCcRrMPMMpXoBxVN/aEmtS2CN4qmNvV
jqOY9jW2Ss1EKzdMb4n02yrson+Uw9wrsaiNWVWxW4QgKZ9rtjw2ntFGHPXm6hzjaVNVH2ttwgCf
6CuHwql9dLmj+pD6BTqXTJ9i5sRevZO4de31gOJ8WOx8it4G4lJPALqjxJ6UWh1GRLcxraVD6rzL
iLd9clyBjDeO66pKxAUDuMYthaPDNIcjPoj7X2wKk/BvB/jW5HdhhkuhBvl5jTl2Ihya9hhOx44H
EsvRRfbpb0zm2AcUAAmkrFaWf6rLFo6rcTn7tm4Cf5slibEOBWhQxYLyDNMKaX4Kd3QeUkAuvDrS
QRj5w4EiBfe8FzlvdfTvFxtoxoM4Kgrg2jXVi+L7Ur5RptP20ngiGHshJGD4JFICOPb6y1BOVlzt
hVDieH3e9jEWY1HjbqyRuXHMVneabnAKEWykgNyaOu02VXgOi37zhg2UGMORhWodDhQ+NAlSR26f
tCpzteC55oIoXOXuaCh4cX8ZyxEFihGNBNxnyrBYplb/KPPxqY5NSy71x6ZNd+1UOXOr2qOZ+bGY
3mlG+mksxt2Qd96AGS4jBw2gEN7GEnku62a3NLkrx90hz9HuhHJV23YekqG22YcvYq4cABPlNQ3A
6gBwb08T+dE0P1qCltxEIz9BN/QUzpHbxSIoZ4vhri3Tm2wyNf+fVIZNP3SppJlqh67bWP0kGY21
LPfgh/o3GYyhUvt8rmYKRqDXt+N0KMMvqfH6byKk95dLBlUToG2xjGQJ/Fpsv0vlcDMvPN6663bE
90rCwveTWGlABIqlTGgcLZzlOOwqvB5DQIjIfrTD29FG6xmG6SJXeOCVnagGblwFmTFcSpyE+kLT
X0BCPhRe7oPxdp8deDzs64+i801gi4VRMweLKsGHti7xwmPhCW4PFnG3BTtf6gRu+HX78HieTGbs
1igPUzWQUv0fAmg9ARwTXJ4GGtLpuFNIeC6AatzWTjI2rIyGIV8GeBrJb/YVdnI41PvEwhgtF8KR
E8PJrP0qBylNFAEjnuNJ1L52Cw+Z581fbS2GMVxxF41iNsCfzQfaXD+/hEjFnmiOOfMkwRI+dO6M
/NB8nNBx0WDMU38YdypS6v8WIbDFt2E2g6nucYpD4Ofj4xge6+R5W1M4m8kW35I8mkAwDiCDJT0t
xXGZOL//Ngi7sZcKY0eWPIg1qUPmSfIDHxiMB6g/eHlCX0V3Dky1R4cTlNPPt9zXPa8jlxe9Kkw6
IjPEaiKUXUl9iu/inXwE8kzmRHjHWK2nfQPGMOrZsSN8N5/N3fbWrsz3vPN/Ct37i/gkStMAPKxI
9lEk+fJEmwMQP9tAs8fQV3OMANOfWPm9+hCcWk5GlWdW2ScwEcOmn9WEEnNScg+g2NcWMu8fl+Me
zOvPtKTwq4Wn+DESl/DaFN4SilvHzhigsp2z3JhNpEzq8kOgVS9hUgPqzChkC/knf8zgGRV1OKAV
3QVWgaOIhSd2cmxV2ssSlpZCxlMcGU7V616OdpjCkB4HRX1KMuMlN1RvFNsPA2oWnVHviqKzMB7m
98QaTf0mTidbAchCFXT+oquqPZP0kxqJmdOEyw9ZSG7i8rHLUjub5kMEeGIxGu0iio+hSr4uynIc
h8AdlnHXmd0HPYzsrPsYnpTMeKpLww/C4bPYDB8iqfw6YZy91F+aJfdmoJCiTGjcR1pnm4XmqKr6
EkSis7SYoU2X3axKB6EEKoPeajcYmfuolcnXSiCvfZP8iPvl1TByTyK9t62E16NCb/4V7e+YmcOU
HjvPNgWNAbhD3D+wir2BFVc3kh0eI3s6Zp1VYaZ3QN6ZTsBqO0o0Wvi8aeL1GPr8BYwFEEH3LpR1
jxh68ft+38ruaHLUfd2Pn0UwtzxpO0BeZ8gGK/6Afmvd/UWKzSvw/IcxO8thbrRUgKa4ovx3rSt7
8bG2QeL8XXoVPhvwCigwDW7hFp8Fx3DzY+uaDtfP8vaS/v3CpAhLL4HdHpmtqdrJGkBL1MYW8S7Z
VhqeFObyovFgDvICqQWj/iKLrqwfOy5d6wqEDrWO571kIoYgTzupojRUKNbekR5QVIj6AKStm/by
mD5TUvMA1EqcpdFfvbZLZ6lM8NC2ekhR7AAVFCpI1XlGWVlFB2648KEcvv/bNjJhBKjNUynWEEag
JqcjV0w6r5R4s0n/Eer9XhE7dNJkoqHPwMxBMWvGBZd3kRPepjeCL+3Go84p8lAF39g+Fng66bIl
qoD29wf5M+6CGHsRAG5DKBeADGd785OGCoLgFrviJ2W0HHcLr8WFo+ssRnTXDFIbEwHp286N1NsM
SO48Z/wf4f/5iBizgSwM6EYnIEwOHubLCXJopoupv9fpkNwZXvpU8ALH6znY91af7VmXgzoolgFJ
SA0YJI1FPkmoxw276bFzFzeNLWIH9wDHujcd3qAIbz8Z21EUpB8rE7ajzw6h8RPtBET/8Df36ne6
SWEsx1JVZRfNEKG0N5l+SPIfk8C5uutm4iyCMRMgKkMpv0O+ESQYe3G8G4zYS1LtUeriU9nxHsHr
t+osjTEUQSon/dJjQZL2MOu7jtesSvf8+tb+/n2W43kUE3loQbkM1a5AvYzu7RrY0lLjZkXrbp8N
TxSTmdDLbBykkdLjhT6wyB0hvWklJAV5L1zeG01lrEQJzs1Uy7AmxY/RDo/ASr3JvO44HXQbqD+3
2itoIFw0Se6kr8putkCGhbGd8mPJifI5Z8dybWh53spVj5smaceh/1HyCqocTVQZ2yGrda3UXQpf
3BhOV3xqyEstTG683PT68/bZ8ZZCr/ZFcJEIgd4ZA95KtXaXZE81L6XE0w3694vfzyt9HqoMz9mg
/pqInpQjK2g+maDR3F7Hugk6qztjH8w4VMUlhA6KCKllIwN5TeMVCi9NwNsuxkbkjaBqgUaflqTZ
jY10kyYF5zbxVsIYhlbPxEEhYIFsS78MM1uaI6vlJRP/w+H+3i92gHCphXGWI3D9tCgG14+h2+20
m+wLIrBjYHOzKxwtYAcJC8xSVSJNalRzgz7BYyycxG7y5obXO8rZPJbRuSrkkOQBzZ6Ihd2Gs5fV
gTV0PMZ0jhpozNujzMO+HTRa366/VCMe9CE3iUFt2Yb9ZkcDq6iX0cSJEnOyF131Jv487KTn1qE8
nRXAqTlm4Lrp931Klh18wcRvOS16RvMWoytYb0kbf/YwaXPLaw7gKQNjEgypb+OyQ8OD3j0JoL2b
tZdOI9aQpN62TeDGYIxR0EjZVCk1bq2bPUvusgtvB/D7enSCSNzJiaVytnFdL85BH2MelkmqxrZH
YDkJ94Lx3KS8yPU/7u1ZAmMdEkWbkjyE5k1eidZGj9bcUDX5RZAO1mce1936hfp/eUDPfG+/p2rR
K0Lgckf5AOocY3nI4Ha3z4kng4kfSAVWlGpCE5nRvwThTkkGqyi+bMt4g7e5vk/nhTCxQ4vZs76T
sJCkz9FqI3uB+VhFs51q91L/0PTPoXHoFR7vxPqL16QIRiam6QAB8n7/8irWAjlTYM1RBZgPop3u
ytv8NvgefTEfFYBxg/SCl7JY1cKzTDb0i/XYzEpMsjmh+avhoV14fcurR3YhgjmyYSJyp4V4gMbd
qRhjq5Bfo+Fx+8h4MpgTa4SqEtoWJVIxUQ9lpDmzYrgL8m7bYni7xdhyPcjSicRIli1ld6xAni63
CidVxRNB/34RBPVV1fehht0ao1vQKgH6guf3ViPGi/Oge3khQdSSSFIL1HcxeTLIe315CKPvdXlf
cpMpvFNhrLfWhGFRAw7JKafPEqAuq+pDyevY4clg7LaMrmpBreH7xMwNlId58Afjw/apv1W8r+zB
xY4xprpRI7WRJHih8uf/mLAd8X6yRBd9DIfiPnLQyWO8Gjf64+x0doFi0EN2G/ni58CmZQs8LbY/
aN1AXXwQYylk0knGIqEuSTtfhn18aHbU/4pHnv/laCMb+slTWKZ9lKJzozqmiCemf7u3bLDXNVEn
lAG6QWV935HOisRdyJsf462BsQ2JoQiNqKK4OrZeRF7E6HX7NOjpb2gHG+DJmdSClBSlzSIM7Dp8
GsRbNC5Yo/QhaV4m87QtjaPvbKwXh2kbFIBnA9LAvWxYInkiqb8tYoUUAqnXs3qxAV42ZUvVUCp2
1RJtvJ79/Mf80OvuYI+Oanc+qgEf5WeNh7HFc4AaYy8SvWqFuEaafvCMg7or/eLYHef73qlBYF74
+cf5kVfh5ykHYz6SpGljqUXYp/QnofvemgXnrvLOi7EddWqkDe3/dHp8vBZ5HeCMmr9AJXx/YoxB
wGCjYDYtsgyG4qEZzxIyr9VQQcseZbQJb6sHZ8tY8hO1BtcBiIqQEQ00SxUxkBDz5jF5mqAzMUMy
SHG3THiil7NdAB+1toMH5XsGEJfAUgFnJFmx84+2TmfshDp2apurKN4EaQPmVdMzOx4Uz3re9Xyz
dCaAMKdlQhMhbIVy27vhTt6B2wXwOBgNj36KHjgGn8qvumPueIDQHJ+v0zO98PmgCE1Cs8V+1lXg
gMnNWsihmL8Z45Hv9Xn6QW/EhSxNqYOpmYGUHld3egA+h922/lErsGFvdcZKiBqw+MJlQNsYJvpM
ARnLRbPHrEZB9/u2pPUK/cVxMdYh0AgQ3RJQtTUUyN6f7eQBXWhvJYdUsOTb4Amshm71ogOpnBeZ
0yu7tUzGcMyhXg/BgqCD4qZm3rCj7UB8MB7eaTGWY+mKKpyB9ewI6n2lHVVe8LT+sD7vITsmM8hR
kI6USqH69KtLt7aNxKK9HcYnCQ1APFVfH5M0NV0FoJsCiE/m0PIgU1Q5gS0UdtIhxtYFz9FXHVAg
FHKhQfl64cyY/Ec4dpbIHFWXp9HSyNDI1CA/42Jx+wGxdNiFO+DmfEhy/VYGuGIQ9Kd51j5t6+i6
fznLZs4vkfqk7AAy7QxKDGSe3EnFBzXhVW3WcwnnTX3rJ7m41J1cxnOv4hSzm/AEVk+grGjfO1fz
2ic+/t+6Tv5eEwuer+hSP4QSHSlM9olQWvHwc3vTuMthbH0ZJUuhFbhcv6aQUhcgZd/QFoIaYuiV
X7elrRus83IYoy9NXadEAox+tHyX6tguNWG/jIu15CXn8chRBrbRuurLQO4qvE/n7iQVN5Lg6cof
Q9nS7N+FJjDmHUPIPYFZxNZ5ozvdpG6wn06ZVe+xdfc87Kn/CATOe8cY+xpMGAMJ6EDkPR0Xk3cY
/HSmo2DrtmJaeF1502hr7vaBrdosSRSJYRhAeAZN+nsXFpPIlHVQjgAIjXjVA9kBtCW00pvFjo7J
od0FXzgCqb6xxv5SILNMPB+CpAjwRslulk+UoAhNYM/C7RsHxiMv0OEuj7GQXRPo4jigtaJzChCy
g9XSj30kIjGDl3v9kccfu6aVl4tjzCOoxNBk1yCsl3tfEvax6ga8CeHVJ8ulDMYMdks0CbWBErp2
a97Lsq178q6sLc0pPoSBlT+HNvKdbsrl5F0zVRdy2e4KvQC2ok572MfyIQN9j6G8bKvGWuR2KYCJ
hMGUB99RYbbQnIk9qrObkOoWrUxe3/cPQJveb4vjrYcxjE3cEHTWo9QsA3I1IZllcvPS9Cg2dJ3t
qAjGKhpSES+iZE/flrEv+xSkixdrc7TOpCu98Fh9JOhTTVsc+sYTuru2fgSW1PZm8UTQv1+IqME0
FBo1CmMT9E6/z79lIsegr4YWl8fPGIYZ7YRDQ2c/SIQaWNLt4l4/hOa0DyTxJ52dtBRBOgAf54Cs
Mi/ZTi/m1kkxdiLrYqGYOjSJ6slNprzggWTr3UnvXyfMh4NXc3s3eXrBmIkOI0KjWdCnOBBEYej9
0aMVLB5RAO/QGEsxtboGkmJk2ZFd9RRx8QBMYhfKxDm5a5Q6+MnfJ4d/MNWQsqvSSCrgJ7MbitaR
RFaw10+0tzi1aye/7Y4UkxR4qUcCpqPYCU4YzqRoeSkn/FjfV1kDEJkCgEqV0dLcaJO8mTT6kIh3
6SH1lwPlYudZDp4YRlONOQWTX4nWw7D6FkbgNYq8zHTnRrEK8tzXBzHVOAqzfpLnhTHqmZK6E0sT
taA89Pq2tGbND3kjtev28CyDUUoz1qd5VDuE9uHProxspeaxsq2+V3Auv8+HUcjQyMc2j/B6wAV3
c8AYKp3zLQXGBKVsSm6TWy7fCGfj2KzuQgpJCHu0DfRkh/yQq/WaFSE/v32feVIYz9U1+ayBMo2a
Lp8gYZgepJlXW1r3jr/3jq3hT4IwkHZG3BQMWMznjvh6+3OanwdeRoq3GCaGlyPN7IYa2r0s3iyF
dpl97jGBt71jHGVjc7uC2veoLyGIQQ+6qT4SXuzO+326yAt/VahVUbcjKj/l+Dr1L/MQcI589V11
octsBhd8gGovxW+tInQyRj2W4EsXXuo9pji8/OP2dv1H0Hc+fcYATMU4tBltbZV84hEgSWStrXyP
7r9hesQHFO6Lug9mJ+WIpYbs/0i7kua4cWb5ixhBEgSXK7deJbUkW7J8Ydgem/u+89e/hOZ7Iwri
NGLsuczBEaoGWCgUqrIyP96Kb1a5kED7TMJUAOqEauFlQwR6MQiXarcoRAh2U+RzXGAYLGplY6Di
AMnJnpo9ZKCDmzAThVHBGeLruWMBOfhyRL2urFJ7wpu+zdCyetHym0kSCbAI9o6v66qdXqHdg2Nk
TguwNqemb+1e+l40IjUvkSH1vauHYEgYlJjl5Y0N0lSMttnds+5qd6MbooPR3UZe4TS+iPZXtJdc
mJjb3CiAjUdGWNwQYHnTFl6yD6lvzj8Ezs/C5xU35Eu6E6lnWWW6iawH2N7GRzzhbNmP9tFRpKj+
L1noPy7PUwrqoB3BHDVcZHRMwClBS3RiExTJ8feSszdDXBJhoJJGwgFTpQ3dB511RgJqZ7qIik5w
sF6Hk1ZxEH6RYvoXz/sqaR25v9MhsZ6K4BwiV+DCRFMaGolZ5i7lMljhLTu0vqXys2x9Ksjv1GRW
YdfgIgXY7mY1qyPNNfTgspD5jCf3uOvNyZ2H5SnIGmRfObFp2e7GuN8RUoI+S9pd90hBAsgXenUt
JTkpUVOr08jWfk1l6mj9fljuluX7YFzqaBTER5FBLsFIM23omhInIEOFnDGgM2STmGdC4C0mF0rM
GYoobY8cY9IxftYCAxR8T0goYO18ZQS/cp55YqRxoFAG6dFWGxL1kE2JKzfEN1XjFMf9QVWT0F40
/ctU61/mMfeHccaYmv4EoacvbZR8XnBNzFEDxJoZHWoj2qVBUnkyaO+1ud1n04BnTv3YxuYtsaST
pkj7vEM2C11KOwVJknvdFQS+z7MudaNU0XBB1U5Xb8boS1B+rcinoD0BCS3wAUFKw1fqjKaE0A+j
aquS5KJ3JHTkOv91fTWbRcjV8TK5qBS1Zd6VFD2S+dh7kNHCbFzMlFXcv5kXtT1y598B061tsi1e
xaixnCwzIhWGsofHxNzr/adAFvQtRI7NRShCMyVRcnhcnPwqyue2vGkK0fcRnVEuMoV6q4e9hUe9
LnkRaqhd+WnMLoH1Kze+V+SmNkyB6wkM8gW5QAvrTGrBF6Bh0BzIBVSXWFVTdFEJPJwfdIpiNSsg
/ADcXIo5AhDMjtNkq8XLGLwokeiqF3woi4tAUwxofJLXID760XvdgZwiP94FvnppXQ09NEYKGMqC
g7U5Gb1yQL5MhyJgjwwUlUAm0gGySnTgg0/lbrx0hj0BCMJovnMIvYxQexWORrMVXQmGfPEupEVc
Sc3/uAIV0LdqL3itvsrYW64I0Cz6lmz7V0ctUBdKGgbvCjQfOWkrHSbTHbUb+nQ9jghilcWFEauk
y1IGeByR5tDEdzQVlJxEbsKFDGnKgyoo4ZM5PdHADeSfqQhtJzpdXMhIQhPwVYqiKqvRvUoM48oV
N6VFK+GihpXIbbmk8D2gS/Lwoe+cUjQSfP1jgPf9/UcPG20yjJSh/3sQVqV0F4bJ/vr3FtwbEJDl
bIQo0lojrsGygWqsPXvdpd2REGJEoxvsezewu9audsJ5APbK+PfTo8lcvAipjmn6HM3avzU5llO6
IzdMMELeg/ztIvmCdYr2knv1oB0YdE2Li4QRGZi/dGfZN8+xo4PJxynA7RS6jRDcfv35o8nsN60O
7UwtSR5GhvtcpM9KBPbtGoEpGuKHfhy8XoP0WU/siKgaHujNcTDUw/VVb/uoIeuyqYBnnefOypsq
kWhGUEyp/kohIN9KRyX+reldVX6zwi3T6scgmRM8mBl1luoUjP9zl9nlATrbvgg6sX2634xxgVBJ
AGeeCfyGQU5YpfjvhFrYf9yO7m92uEBYdYrZhAYCIRsg0RzFrpFN0RsLDKAg9xdkOf9yCt+scWFx
AE5k7EqUcOUjgDQQMCz8ctfsp6N+zg8YAtubtxN1rjvH9ol4s8nFySFpaNdDERa42e8abWwiHKRk
f+HjGX+zwIXICAT/RjRhD+Opt/V4r9W5Ey5Q1AQz8fBsCJ+Y2zHlH3s8bVUfoQ9ZWDhv2q68zb0J
JYAAWchyVBziVbtclP/+S5P6zSAXPEeGmiDLaykRVJle7AFkzfiXoz3rlhiH+eH6J2NOd2VDCRc0
syLQ6y5G6SGX9xG9k0CDt4wPJhFRIQniBk9opU/qqNeDgRJYeNDAi9jsdLK7vhSB9/G0VQUdkxnv
fdRF69KxSHBjElWQawg/Dxcrmr4AH33NatUnfQdB45sJXwfl9x3TfcIwtOBA/UuX5M0duJgxZF1i
JIjiwCwovgZ3gMTaXrl/vUSd+DFwRP6wnRW+GeTChrzEOtoLwP5FluXQQnFmOT8WOGl60RzTJRd8
M8F55rmc+t6ogtBCrtCVsq2n4yluMicqQfRHk33V0p9pIirrCTyR53YKc7LMpYVC9piB3B/nKvma
De51VxTZ4E4VmGUsaHiiCpbW3cWANEeWQFZz1H7+mRkuA4kA8ddiBuMe6uac0uk095qHmU6BF4pW
w93GObRBG41pWKgqwDKznNph9g2Dvn9dX82/vL3+8T2enYkkVMp7jcGEd+MTCvOYafGNm+xk7OSz
bEuudY5uwD/0ku1E73XRuda4c2bIVRhSVsGej4yobdrjpYlY33ijS7x5r8l/uKXcMcvQeZ9awh5F
yq+y+RpE0GshApyGILRr3G0sUVLSPsV2FiYEH/LCkWOkUOElU4lgNaJkg5/hK4c5HDsVppS7Au32
4pGGNrlt3eg22ifHwFMuYrikYHn8DF+J2dVcZvgqlX7R9IumoqeS3tWpoEIpCIiUu5ATWQv0kqAJ
oGAwe8Tcd9oYromBCR3pvgi0sDlkvEp8ef6GSF4UCwN88Is7Vn5guAlyS3f9QQYV1fXjJto/LngM
UqMkS4jQm6UIvfn3rn/qMLtVP183IwgePFNDpfdar5nYvxmM3KjohYUddwL/21oKUCeaBi0H4D34
yZ2iCBSMKLLpIIkpTkJmzCrALRdhuq8tY0FsZ9GOz5jWxtiPWT3BRhCz50qrYUwovATdjUo6+/qO
bXnc2gAXG6Q6TOtBBkFSmzyb0JRKJnuOgRzXUOaedIGxrc+zNsYFCbMPZLPrEYiy8g6khDaEZ0wi
OEKbXr02wmXtAd6kYJEL0d9KM8nN29LJFMiQjugkMxxGMt6lyXIxMN6eFNlNE4swVoJPxvd6rZpK
fcDI9sPsByHHWsgVITLABQna9MQyJDYhCynko+pozvjTPBife9c6Mgp6dS96TQpcnh/bUdoG8rRy
BXKcxUkMFcMFA9j8X4xa9CIRLY0LEyEptLhkkiKNdIyHfdzurnv75t2xcg6+oytLKu6l8pWTkfjq
EWWpXV3bBnoLn9j1q9rTT2BAyct1s9v7ZwDTjYl9ReeLVIOSVtAvToAyoJ91zVPD6SCTZtd0wory
9gl7s8TlgtPQdGpRojTPgGiKrTwXfvy12jMYXOiEX6qddRFB70UmuW8WhcgJu1xC7y48kWLfJAeT
CqAGIhPMbVZRsF/UVKJLgSO9+GV313f7khz+7BOxn7AysShzGRWlpbk1/WJU+zTU0VRu7WSeveuG
NvE7BCSF/+8MXEiXQjQf9RFoY/I4uKzCK3nL7ejPbu5Kh987UG/GuPCetHXWEZBPQhnDVfuXEDMz
15ezfX+8GeBCuhTPZROabMoj81NptOX5WEpfNfqgx/51SyIn4OJ6oi3FsOQ4unEU2elwn8z3YkCd
4KS+ojRWbiD1Ri6j0Iohzym6yVr6GI6613S5Xc+ZICXajnX/7NzrPbYyNSWjqrasJUI1YkuYf5i+
XN+wzXfGytNePXFlIcyqEDgMJMr9EbDN1/Y9QtDfctVgxhRN0/3Lzfu2Ii4SDH1o6jXoZV2pr08m
kHB2P2qfDak9luDHlDAWqdDKHgrU5K3SnQRFSPb9P6ZKb9a5IJHK02RFjMHNlMOv85iczSj1SyW3
i9n6PizLLWrJeORRAR0jc/APZgkkQFGgJpalc25ZG7VeNwZQUHpwDiYnmSLbBKar6L/peEgKAbmb
XvNmjs8uUrDmx2EAxGeRaEe51z5rqim6RUQ2+AQjNgc5JcgJQ/moGC9tGwlS6M2jvFoEd0vFEsmj
SsdwzCBfZigedvWp0gTusAmoIisjnDeGUh9ZEbSjAV1hqundPrNndNISMXSL7ccVF+CTikpujXaM
cel27gCiZ9bGle9Uv8Sc2+/AS9eL4q6pbh6mpq1gqm5ukyG25bIWfBvRx+eupwYT50rHxvakBgTd
k67ZVSPqtou+P3crlQMuwYCNIcyGaUto1UrSI5VUUbK3eTetPIC7m6aumuM6w1LkY23jfevj4jAe
qhNrSgCy6EDYAIQH5KC8XA+8oi3kQ4KkJB3U8UDeVf4EdzxUX0RTI5ux7m1lPA5MK1IJgse4CyWJ
2Kk9pnbT/6KxM9SPmfqpX0T2BCviGayDWgeAaUBnIsgyu1mOk3S4vmWb9+5qQVxE0KMxnONyRkSg
h7Yb7Fyyu/QUV6LI89oy/HBWNUXWCZ7vFLJ+7/M8yCOvUA+SXbj0Lrr8rTFQQAfScsqdhQ6IlLvz
F8WhAGCErmiEdHM3V7+B/fvqXi5qrSj7EjF8VvRdqRq7TC8FydKm669McHGiQP+vHy0dwolxgfuo
8KQZwMUvhdXYJQjyrn+8zeO8MsaFjJhqarLEQCyUgVem6FMd6SBIlrZNGBahgHQqIFJ/v2WWVk+j
MWGiqGhAFl11jqK8qLniXl/I9of5xwqf/RVVbaq0M/D8JNCCnvMHUGUKcKSbjo7S0f8Wwmd9s6QH
SxAhJ4uyh9Tcteltm59BIif4JCIz3Hky0ryGog9Ihej0C6hVJ45ui+FFgojG9R3bzjFX6+HOU6KP
uMoNwjj9RhMEeHjOOD+C0AVtjpt42WdRk0rgCK89rNXZGeulKcMF8nsGKe60Mj6PRoq9bH9cX9f2
+Xn7TNz5SduENoWOqyNPG79d0vOsZfYYRge5BVq6t7zr5jZbb2S1jdwRCjQadIkEvkf2bs98ug+9
1MkPxJH9zpHt0FVE6dHHjTRVE8AKoii6SnSTO1GUVkZu9EA9hE/VAZ/vJxuXUy+dHTwqIHHII9u6
CKeiPh6wd0Z55KAszyTVGYuD1vqN+Skg3wT7KH9Ixd4b4FJXpcjB7zdgIlAGLYWyB10vkj7IbAmp
Qz4esPeGuAPWhgD/pAkqVVZ7L+WWHVtfdQypaIaonLjhGu8tcSdsQFCKUNQGkr60FR+wgJPyEN0x
tcn+MN0Uu+imFHijwDV4ZGCaKlFdqqDNlPL7MP8WWW5BFEHg+HjA3q+K/YbVOcbQMP6rsKp2/Bqa
bm79Ai42bAG0fhG4BNuf9zf+e0vc0Yr1tqEWwWNDxqQ6eI5KJnvzqfyxOO2BeNJBxM8v8gy28tXK
6iFrjHyJgHpLPlfJp2y+izLYvr++LNFJ4nLbLgsNfZzh6FL+qap2yzT84Qfi4kOYKM1Yg/janaJd
DHb8xJocFbIafWRHhYiW7LrHGTxSECJ7tLWgXg2pltEe48wJG9XTMpEkzkb2t/YFgy/EJq0hpbGE
cpi8iz6xSdDqLr7HfFn3XQc1g3EkXvDIFIGqXeBIBwodMuny32+w97+BixzyNAy6xbi9Bummymtb
6c6mkBB0o9DNrGiqbigY9ZH5JmmsVPNAS8Sn0RlcyY6c8va1yQ3JJTrjVoHnX7RF4DObn9HQqEFl
ahgKT8QehYGEeToYTeTOGZXDGCeOFIsaPJsxfmWFHY3VAVNipc5HIDJdEHrYbaXZSnFP831L8R2r
M/pZdl1elvi/p1TY0ZVZLmLpg24ETQS8dFxBVA0iGBUKWoZh2dT8ef1sb1CYvTfFhSwoHZioeKPF
aHROhZAVSDZ9GPZyBbLk2beO6PDcxHfY373IObdvm9Uqueg1lklpmhW8U71Rj0ViK/vsOcps8wzV
ilcU2pD8xnsIyzUVdFRlmRKTT0U0kINnk4KiBhqol0IywO3UCSR0Nz3zzQSfeIRS3nRLjUvAAFFz
djGLu5IKEBAiE1zqUSeFOjcMZRGqR0qIrU8n2RRRHbKo++EyW62DCx6z3mFkaQLsTFF1O528on4e
2taOwtExUEhbjM+pKbhptl3C1ExTtQxLVSnnEgMKjJWiYkzmFZDuKN/zn5LDeCrLMxufRzYnQshs
b+WbRe5ymzu9htY7Trg65HabXPLqpphEYYT9kY9bifwXA9NE1l/JJVZhJMSYbCWbWNbgowsDPHW4
L/zue3wT7DtPcTB7cV8BWA1lSFHPfaMFxBz+zTR3vhXVykhdMwJiII6XVy1n6GXgaBeAeYqgF5uZ
gqUYVLNUpPn8kMkyGUljlT1ONDgQybkYfmsjLapYMrqbBtjg3sfjoZ66rFhgAGrbp2iBelmReopU
fR+jFqPbS3tp5N6XoXfS9stdIBXPEh3ObRE+tLXyqLXmZ63SvtfQ11isRvTM2cz+Vj+OOzB1BU6f
adSQZ4ILsnXSe1bjSZ7qV83I+lk5CEI3+3sfvGplj8vWNVrNZqIBQbH8YFqqgFpVz+ysEKeCKJkI
77L9bd+2nrsK9XourG4EgLLP90DnOfn038GFOPYyfAfHX1U1Hu0SK3E2qDNiMzX3mpk6uuRkkWgK
f2sZayPceZBHSQ5zq9TccgBcnPZfkyoQViq2vszaCBfGcrnQO7COYQTphqFby52KStIpPfTn0i92
c+Nc94StZ8DaHB/D6jEFjxBOxVQfe/kmkMCnGrt4cgvsbFRg3n8hLlGvA0k2MCvLKjCMD2K8KZ34
M6DPdmCbJ+tFqKS1FZxXC+M7UEutBMgucaImX/EXTCLboRfvjHv5YN2HACZnN/RT/v36Zm5GzLVR
Lsb0dWd2xohjxYzmEKmzir3xefZlcH9bL4G6F9hjf48/xmt7XNighaUsiwogmbQ3d0yqwjzTHcXq
xNBCgfPzFemir9S01lGIIWO/r5PlkHeTK1jOVhRcL4eLE2FcDn3QYfvYNAjEz1A+dVDm9kdX8bod
GR1RHilaFHOi1eUK3ke6kCFAVzTLnB4inUWXCiqp2z6h6QaRqfyaQL63YZh5UarVAuXMe/aur+5C
r8oxNxnYBUh+9Yfre7h5nlfWOI/opBb6qHQEArS4DemnViocOiDLU0XZwebWrQxxN0hPZmtoQ7ge
6Ctl69cgLMIJN47zhtgqNKhLAjCenSFMh2HrXeAWgWPcMMHCdnFFw3KbEWO1Is4ZUqsx2mDBpM5U
3+f0Ude/x0Icyka7F2FwZYS7Q6SWUDSqkRknh2A37oZ9eKgPql05ogC4uRoKGJeOopvyQULEypuk
z3qGMZVMe5jCp6wPL6BJcH/D397M8IhjYClaaDKBckAD7S1kMlvfrIrWzofKDqtQEO8Ea+Jxx9Ss
aDPN2Lx+qHwyWbtS0pw8kARHdoOAAR9ptSjuENWZ0SroWzLQffzABo7QLbJs88jSb1BWHpV9jrGx
xjN2bOS1f7b2pc/E2RtXOja7wFv+ur7JKrv0P8T51Q/iDlux0BDKkGw+A4Fx+RJAHTrxw8/1LZgZ
AYc2/5pOgMaeC2+298YFdCw2pCdAc/kgCpjbh5ISXVY1Sq0PlMq0GnIJKRDjQ/37xhkvoG+2/+5A
UoFzbX/vN2NccpLDs8dhwLxeqX8Z0tHutBcqgipsUEfhY+uyZmgaqNcIXw1qEgxvJAUyIGKPnv4V
KhrnHmA3VDH0A3SfKL4xwBiKI5q52YzUK7tceDNDKxznmI1YksWP+6+92dkWajZDLnDnzTrNeoVc
YLMqbCEIUbHCOzaipToQyQYHoavcAtJF7nV78TIvmmzLnUW4uw2w1fvd5eJdEGhLQGN47qQ5YXxo
VEdvZhcSa3rwAMHMJv7RVZcmn0Tp5qbrrHaXS6PrsTEsDUO57ozCIo1tNPxyuzkVkaM/Dl7o4Lg+
pM9C4YrXZ+qHk7qyy7nsoqQdIGUUdMSymtvDbPh1ajgBqQ7FWJ8GeYaSJrADffcp1aa7LKufAjW4
jGnozsUAlQbVNYrq21RBglwafmSB+iDHYIUEbsLKlWea9ue5qDFFKvdPqEXfglDdXpbF7XIU72fJ
m5fCCTOMxBG0zxUE4qY0vTBqdlai73WzgqxKA5HD6RjLxqMeWA4ov5yaZHehMZ+MQInsoe2ehiTx
otDaWairE4l6dC69kY5gHGtru0yq85zLJzoYtgQB9c7Qz0FqtXatp2c5M53UDE9jVXmLabho7+I5
rUi20nfP5YAG12h5tEL63VInm4mXtNVdoGjAucTkRxYR8AXN0IKN+t6u1C/xuAwunNfRW9MpA3QZ
NfW8zM05CeJDu5RObdanWcfPbjS6r8zxjnSGdz34snP44YuaBojTFZDIo7j0Pn/DyzVUOwsALVUu
7DLe5bWgIrcZ3C2FWKYCimmdf7v2OrWGKQdlUxCpJzk3vFQuPKiHe3M57cMsFbz9Rea4E2lJU6nj
wYcyJkZCky/BcpqlB3W5zWVRKXo78KxWxm0dNOcyibIqrbQH4f+v1m4d6QFD6yftDrLCNtoWbnsK
XRGaePuSWtnlDqHVlwX6Cvhk//8MWxQvuEjf6rPiRUehLOamh1iaSTQFtKoyP8eLxBEEPSHMVd2+
Q6WxFzjIxt8nAOS/DgGCbp3HbsaqOitQpwEoto13+qA8qWX9+bqTb8XptQ3+uVxESSpn4OcGhxxm
rMHxspzUg7WrUXMQAXA3QvM7U9wjmfZy1IxsMKTMf4xA38rSS181tmBBgk3jh0HKcEj7KsIF0PlG
5jACIMkbX1r0o5fj4uW+dRG9H0QWuSQNXHVTEWZ4einWHgXhxRJAeDf+PhIVYikyMQwoH3D7pi4Q
zzAlhGRtzJx4QfU3GQT9h+0qzcoGl/lSMpB86JHeNW7vvZL9fA5vMOB6jxK6E7uyIDXZcIV3S+K2
rOkwZtXrmJhIgu9U+R4Eh0Xt3euewA77h/i9WhLb1tUbX6WKYnXaBEeQ8ls6m09RGLrAAnlAnXxu
59JtlXF33eT2sgyiIZ1UiMx3ipQknkpFQmoXpWc1+Bkvfmq9/JEJvlM04SVXJxj8g9DzjRb/WGo/
hO7Nb9gwNBX8h5ZpAVP2fuciPe0Ns4YNFD0PQdgeF70/1FbsXTezmQivzHAXkqnJQW/WqHga6TnU
w5u+PSRW5KuRCMyxeYBMBfV/VIh1yncAZFOas5n1a8zsWNWPphDWw9z1g6utDHCnp2zA1ZYytTSM
vFWH3Fs6e7BjB6wfTKeKsd+IWlCbe7eyyB2g3MyqPpxQ956CCOML31utdgs58BdTFFA3fPpd1OaO
kVxLpGjYFG6qvChQYjGDu1ak3bCRmryzwTncFIF3JmHE4Yt0Z80/JCXbl8FXeTnFefl43ek2fOGd
Kc7p6jwIKMbQcAlZXhjfEkkkLb4RdmCAsozgNQpwuQ9Ua1Qza9Ach+S3Pt3XpYwxggMpzlX6VzII
osFWxvPOGpfxmFaikHp8xVHQH9QHhtydiQ3oLlhgk2OoONd3b9sZ3hbHFfOjohnyhTFUkn5wiDZd
ihS9NFNEYyZalsYwFqvYbU4diVsVVB+vdQ90ICPf8lq/PmRe6P/32TpzvYc8CQZBHzBYQJzvmkl3
jIN+n+spQsUAsV9RhWkL9/LOFhcpMqmo1YGJF7NuiOYlvuQEvn5hw50Kmqv67ehIn65/sw0Js/fr
42KFkS1qIyUoRBdn0+lcFDscUKX+DO9zJ3bIsfAirz1NHmPzE2krboSpd8vlgkdAewssNMiQ85pA
xxZaIsNim8oj+Z3G5jtLXAip4rLs45DNbOwWn/rKXqvs+cJo1hg30SCCam1Vj97Z4+KI1htxODH9
1QTDVAfNoefMR/Hor+z7smM1/tBBcxm0v9affk0uvoShVo0hyitudEYh7pvmpWg35U7jRc+1O3nR
6ZULEq2g0KcC26KvyQWbUeqMnGYY68jjQ9c5WpM7JHXl7pfAYdkh4K7Td3vLRRl9HstQSvAtGxD9
6FB8Kh0T5GCTV/rVjSi7FoS0D4VsldTS2MMYiT8nYWVX8k0OyN31JTE/v7IivoDdmPIwZ2mDFL7E
5GFjJ6qICXn725jUMPFKIAC4vY+YWVb0eTRTPLnpd2DfwGWIarnW2e303wdDWTh5s8R5ftZ1o1Ki
mOWmOmrxD0JE7PZevf19zsGTfizUIcHEIt5V9iJLXzBS+PN3PsebCc6RYy3IdXlgY8fLJTbPTf3f
nzfvtohz4KoBEZGRsL8/7jTlMan9XMRNtQV7Wtt4bTitrsi2HkKzQ+PRbfzeA5bDD4/6wTy36KxD
m+Iu24mAw9tJ2j+bxo+GLM1g5MDIAdtV3RAgbaERQOvOXkZPTjvv+gf6lwTgzRh3TyZBOC3F8npP
DuB+iZzEBbndmQFD5325v25tOwS8GeMuyKiisx52eO8gEriVQi9TqtqFtdxfN7O5gYoqK6ABVRSM
474/ooORTGTuGOQi/LrEz4P1khtPKFaDGr5yr5vaXNHKFDtjK+cYmmkpxwJ5Wqp96qbzFDxPGPT7
MxvsN6xsxEofEEPCqIsuDUfS5MD8xScpS/3rZjYD22opXLgh0Lqelhg4uAZkg1Hp9eQhqnt7Rmvh
uiHRnnFxZ4mzaKQ9mn+0uRmHvdYc8vTTn5ng4o4x5lNACCYX4rTye1Xy4rSEStLzdSuiHeOij6zP
EdCDuuouw3On2G07gm/owYAm9HU7An/mpzzJMAyLZcIBzPJJMo46ZIwjU7JNcw80wu7PbHE1sEVC
1bfrMfAU4i3V30a56c3R7FD6fRHN8m1H1jeP49n+O6NeAmlBoJN3Vm9j2pONPEVu8WxOvm5bx+6G
jHYkgimy0/8hRVhZ5aLDnLRZnZZwv8EnTDfnOXe0Q3bqPPaQkyr7v0954hpf2eNCRKFIkQzcDSoI
7WGOL2nwZ77O0/JHVO8MswH6dqle2qizk/xUJgIb29fEahFccBh1QwsWCaOdA3BX9bHe5Y7u1l8G
T/HkfS/CAW5HCArhGOiBopbEOWG9jHOomSjEWtPg5YrkNe3PZBAlpGzjPzrCmxXu6usWxbAKJpBD
rF2ipLaRiSA8rypS10xwvgYhcFNXkwxxaCl3aTjeg6nWieRqT3XdjslyG6Jlm0/5bhwjf+ogDBDN
T800uVXbnKVF85q+S5yGSM9p0r4MMd3JfRTYkTIfdPw/CfApWrDsmomvGPVzNsQoGOSn3uh2WkX3
8fKTdJWrjpITdoGnLUCwdSNITOIvsh4DiKiVD0MHrrw48Scorslx/ET18a6TK5CyW4/RaJ7qqfpS
twlonjELO8pD6AQdOeKbAc4FdVYQdlqQRwxLEvuSmT0YIfmeWLI3VxF6qKU/Nd19rYqmFkUOwp0p
00gzyMYia+mtx0E7aMp5HkSI4e3o/uYe3LVr1TOJemtmuPBgx/Ki4cDcvti3it+x5y5kTkPV60SA
H5Fbckct1QJAKRhbS1gBevNXJnzBiDaPu3/R8Z1yzcKAQmOmdjef+3SwB+nn9XtEZIS7gRGVLEBL
4PnliD0zXpT6HI6p+2dGuAu475QxT3MAxpNSs/USgrpaaltF5183w37rlVPMv1xRrQoLGUwobif/
mjFgp6KtrygdLuDjmKaOkvzOq4YJIlOLQhWZH3Jvs4wUcobKZtrG7mIYe7MMTrUqosHddrR/zPAP
mzwDLwDN8SDPLMxx9ItHSXy4vnObmYuqEnT2iapjbOR96gpO5NIcFTQEJigFI8CY7TGCV1c/klLQ
u9s8rW+W+BypUReSLwHqs1X0UAV+mOeg2fWUUTQOuenXKzvc1ZSTLKSkQ2/VTA81qRER/UXISbuZ
oqyMcDdTrREStQYSo+Crfix8UBfKl2CfgZOzPtT+vI9LwUHa9PCVQe6eCifgwKwQIaFWkSd398Q6
Zeq9Jj9BM8YI/rruFCr7+R/O08oac8zVgwbMiPJQJijSsBppO6MfvriFj14OQt10pLtlJ/so3Rz1
h9lmMAYmTCvSHRd9R/bvq99Qylo5KJqiugONnCb5ImNIV/uN/h6RVwvlQrlqoEemLXAWK/0WmL9M
82tXCyjxtjOzlQ0umi8BpsLRRWQN5QXCjJkLNZJzDzlf3E7+b6VMK2NcVKdS2xYR05w0td6rCfgS
SaY/XXcP0ZfhYkZU9SDhC7CgEXRN/V9NvJflb9dNiDaNb+5mkG+pIcyKwUraPYZR4NfttAOSxquq
3E374mI2jZMvPyd9cLMmdrNOE5G6Cw4Br2oUZnMR9RRFChBmQJihdUqwzTiaDcytHzGs6/UlC3aV
1zUyzXCM8xqT1cbypBnArMuoLAvpK1j0u3Ky+Rmzgk0PocMMxiOAAhc3Apw3OM+oJaHjIbgkhd+Q
iyLNUE3TDFA0bE0u8VMv31Untn8D9E9FIFbR9rF/X4WLOdbzWIWQDaMpGJbzPGfnWMkFPiG4LXnR
IrUz467oLFRgpK9m9FipGfiPfkzT517SBQGfbc61D8VFjbEJ0R9j7UyqnRd6qkSIKnVjOHsd+iwu
UgSGSYIuQuhjjUXGrzT5HZ6O/cOyJ7eZ3Z6Vo2lD0WBn7iWhppUgGbC4EFJh5mqpQrwfTUwlyThe
xLLb8TZO768fKvZ3Pu4ixtwNS9Yp4bnj1b6flKzEE6Fs/SwGIL/3Td3OS8lWrcReop+k/Hzd4rYf
vlnkbpS27YeC5ijJZe0xHkGRtVNF/JqiRXGuMY89yBJZJhXcxPv4qB1mn8mPijqWIjOcg8SxomKm
EHvHBHAIaPnSA8OBt/vrG7Y1DwJHfNsxzhfaoSkrDKqxeRD2gAvABJMfdCRRItTdttP9Y4h/JaTl
EOCZgHKC0U++ZbmVVfnhYtl9K2Ie3wKRrdfEd7mKFKRHPUUPKjrrO0xLYPJOYVJXTON+uIl90xFs
4nZC+rY2LiGlyxSBCgtzIa0X7HQn8UG1D8pGP9kzivhsp4qCO/v6V04WPzOgGoOWLhTxNjlQhPYI
xI2JK3nqQbswcTrFU/fIDk/JZxFnn+grcrcKlRcijTqwUkVMD40Zu/MMxZ1Ms4kpCWKw8DNyl0pZ
10o+yegw97i6IAAR3lcnorvZU3pm+kzFrhJ20wXxg3LxY0l7pdVlRkqD4qd8U99YDzpOhHSjQc21
cEzHehGNYYhMcvFkQsCShgmYrWF8NqCH2ta2UINa9NW4YDLSepwGij5gkZ1DII1yc6dpZ0A47esH
YfuGfjsHXDDJpSKR6Qz6uQU4+jR9UqMfQdDZShjbQfLlui3BvukcNMeo5qWx1P8j7Tp76zaa7i8i
wF6+st+qbsn+Qliyzd47f/179hqJqDVz93llIECCONFoljOzs1POwTK0lLnttI/SncBCW9yuwIsG
Xuc6aWdfLHSV1gC/XW9BXkf8erKL29wBh7y3nAGlgmeX/gpYTEaKs63Uu0DKvWSOG4aWx8s2B9BY
+TiTymvIilbbyc27EPJLrLQK+FbiihmwChgTdosdj8mN0uPu1Z1x6h+Lu9D+xBoV4vG7QMqr9GHW
gyJBIygenvL6gP6CmResvsV2bv0uhPIjbZ7rYFkwQD7VJz49p42tCE9K6yag0WxeojAyRf5rUj1d
t8LtQaqVbpRrBdmS9U2P9gJB/QA0pltbpdU9G1g2MjUPvZsD91iNrE+4mT6iZIS5WKBGgvbv4yfE
zECP9TgkITyIDcgzovJz8PBVn5uVXwmibja9G9SsaeAB+Zg7M2L8pJWHfmSBFW2a5EoMuWBXJolB
v2ngMkwxKeq9nN+oTHCWzQiIRT5VwQo0SEmoyBSIxRwqHRrRg2vc6Pv+nB4Ij0t1mPajPX0vnOEp
dlkD+RvkSehtvUulcx5FUBQpF5Bc8V4PXA15LzuLyd0HbneoHPGlMUUwKLWvs8+SvBlHVoIp+wAj
S8XLoBu0ufgbVolnuTXLjJHdb0dHieyp6vhLv2zfrD5aJNYovC54M6fmYJMewJg6HPBZ0tj83fhS
vnYJIynYVuxdJuVuVaZETW+g9lv0nA2UKRDKBJaifi6jk0UDmw54vgh017DuCrQBFtS0CVMjJtu+
ibeE1j0+orcDnkZV9q7HkU0HWMmjQ2RaVGO5YFskL9WTyitPDbYU/04EFSDDItEKoURTaNFv+uop
yv2/+/nUp1nmsZW1FjEpmb8Y06tmRAwFtksaq0OinRjD7QByA2XNb3gG5PXf0BTfiS4h62Rhxmxa
2rswugZW11OZtTGgYbv5QRl+RNlOZrWNGR+drnHNXQO4LbLjONb9bgzFnaBMP/7qo9B1rRnQQVgJ
QrVwkJv7LJTfOi5gmC459T/eIquDomJ3qwj8Mhawq/8fEfP2c2Alh5zmKtwEVcFxow6XTI7VTjnW
VmQvngj06Q6LQYb9tyHAIAaykod6Rl8GWFvGJG/7K/R7NDeBBfK1c2YQjuc3rAc/yxioCJChmSU3
Aqaju+ZOHJ9H3b1uCSzvofdIdRVcTj1pzcjenJnon+4BU2QC6ZosI4f2Zzb1JX71vah4UPJcU5UC
0sxk1zzmTrB7U83wB1lDyfCQYihHjOyaEVKhoQLjCVdX6KS1zoy58tYz7ufbztHNzkofsK32ypAn
X/9c2Lr8aB15qcuLDGpHW54FP+Kjm2SZ3DSbzlNb23oxAsEj+Rk2E5jccjceeZ/jcq8PVbMaA6uS
phdjUW5TsXSiXtsbYuHwKncbyMFTq+SnURgsbkx7M8nUu0U3rFwdXVHgraWY7DRsTKEZzEJYbtN5
N6NanWSFCVgzW5yBA5eCm3nq7Awwu0lxl+iSO2aTKckDmMp4M2l0C9e5C7LDcz2XZoP3dY71aiMJ
kZ7LJj+BC46bPGBGW3w2+MncfxmWaicWv/QgNJfpSVJzsy/10xBmTivgJ48/q2kBbED2LCalPXaK
I5SLOeeik0aiNYjf+jDyC8gW1NwvO/Dl8r0Tda03RrlbN/FZrLnnOmz8GelCKpRWEQro68pmzItu
D7DbJg1McTkKfLUzMEzDNaOjl5yvldouj2ozBRxGHpy70XgwiqQ3xUY3s1p/TrXS1oxsv8z8ua5a
SyuFL/PcPhRF5JYG1qJugfgtZo6qSzc9aobhVDhKIYIdPWl2Za6dVAP1nETzwlb32xjlZq0mSzTa
sdM5v+5nZ1AKcDPkOywRHgU97h1DA3Q4P2M5fey9ss5Cq4uG04xRzjQyjlmMZXm1x3Z9x9r421p1
hrcBrl/SZCD2K5S3CRPXdRM2LH5H4T1JNyV/eBYlU+xR+AKl6k1/WG6j/adSzZVgyvOUtMxqJcCb
H8ugI7a+htyXQtYm9/Zl/K929GMfaPddCuIpUEwX58Two7gGKd4zw6e3Y8i7ECppDspIS3kNN742
D19A7oL5n9huCs4PpjEzO0EKzRKAlbGq4+/ZUzoEj3ItOpnMGgtgaUs9unKxVnTsJMp2JUV2JyQ3
8lzegJ+K1RslCv0ZNN8Vpm5uncu5Nk30341m0oQI94GreeQdyUID2t7vfjeTyyjY6jaVZU4VW4I2
Qlpfl/1uvwCJbOHELgvJkXV81MVdFq0u9TopotTnuCtNMb8bWQykm+9JoP3xhiZKWByibCVe5ilT
DLzs+j4zFUzHSc2rqD+KI6vSS771n9/oXRBlC1FfA6u9QNaj4JEV++PPyI6t8DHxY3s8sIY/yRPg
mjDKIORsMQajx8oDn3s8EHz44GciHRaAtahgTbnubttf6V0xKp0blnIy1B7dvKVX/FrgfaMM3YJj
Pho2SyWKBLggDNhg55GKT4KhZQXm4EU77J9CfCyh3hfTm5IByvAkLq+8sZ8yRka8HYzfZdJvh0Ku
AGYhojw/ufn5Att0UC1QFXjiDkyXj0hYXf0+Agfv9SPdfpGv5FJWGYyLin4OYrHsSa7uDY+ZPfnR
82TNdgHQbv6ZxXi5nVSuJFLmySdNH4XI8jCrguwE4xXTwXAGAGeXLmezsOX+Q5pKUEo0cNPQELvT
XHeToiFj+e0MmoBDRSlAt4Dwi35AKDAOdDPJw6zpP/KoS7WS6qYaDE60VeHRCF7Ccsf4YJtXzkoA
ZZyFFIpz1qOdggHv2QEOqm5K38gYUwhuidFXHeYSJkMl+iY1ehGAVgoYNMqqPaeo35iCrFlSwz1X
iXwsQOgTz4ErJdwxxo4yOgXFS1s2+ybjrHQZGPpvxgANjwQFZyADqeBjEm1oSbiMKfoSQ3UzCJJZ
ZZ4UsHbeth+OKymUV2hcNA4twfsQvxESjwpFWuVeOHdOeMvbjcfyic0TXomjXCKv5VRRgBJn54Dw
ktOjYrBArTaP7d+XFRZ5Ph4bHomz3o5wc6l9zgXFDPKXrJHN67bJEkKp0Wn8pIJBF8+39FsAjjbl
TVQZaB/i9i36T5VN5Kn7ppGHetY7lIw6LFg2P3oveWgOtcUBpyd6iE8xOKYmCy5hlaB4SZzRrwF3
V8hmg//iM52X1ZlS15HYVKPYhQgtOneU+tuav2XW+La1/Tfdopu2QzylmazGqEG3pwmrnbF0VNMb
mX+6/uG27f091aLZvaNQGbIWyF2XbnRrFTeJ3aDeLPwSTR5BpWMl56zcTiGmtMrt+pYbx6SGwNHi
LcInE9iElUcH6jlrXmHTuVa6kTNeieK1IgT/D4oKvXTXGA8qq0qynQG9fyPy56ufLyVVLi48uopT
CyCiNvOy0e3CU6M+8HjLMz7UhjIGYNV1QwYfpob85KMwrZATVR1KAcSj2g3hhBoOZHfJnW/nt8u+
+CkT3OsyN7x6LZKGWepBWljKGUTqZXYfLbGpcoKbBL3zd2KoCEXGtOZFavGMH7wSEEulvlcKhp1v
uNMHVagAtdR1kjeyACJJvHCH5G5UW8DMPmXMLjC55amsmLQVwScJ/DUF+MAfP1Nbii0WfMCi1jr8
bDY7vOx/kjmZ6LvxjcBHN1ayN3YxKmisdvCWZ30QTZl7PqhVqugQTZYsNKx/Vc/LXW+rbuoOrKbi
pmms1KRM35gHVTDaAvAT9ejVre5lmvil7fTHT5jGSgyVU7XGXPVB0+A0k/xF7mtvmrq3vlpYOTj5
/Ne+GuVcE18DYrDKBNwt1Y5kppFbHUizoPM4m7VwsxE21t+J3hUIh3lS46YS7Ip/WPKXunlBuhGP
v+SIAcVGfusrWtHLz2nIc1jK6oVLmaf39J3kJX7ussLsVqb9QSHKuXRRFqWxHH+XkzJbeBYLDN8u
luA0HjYtmcVihvHRkxZ1rC7RmKSAda3Eh2ABBqGMtKksNICfZC5vKLYM6rB0ytxMLPw+T2+xsXUG
AqNbVtnPRa1YtZHN2Pxuppen1uoiGJtgDBdiPkqKl1TlYrzKahOzfuHd/Bj5qQ0wsvvrnrH1bPxw
6FSg0YJYzqYkFWzhhiybY5oAkTOx9VvDqW3eJbjq2VN807CpZbbGAD+IpgLNsIAFNpTxvQkILdni
D3bxjvNkn2VZLE+hoswSjj22p3s8qZbquQYQloBR8kmqzEWQvCoxGGMhLHFUtCnjqpLjBf4igF3M
GN2wwOILh4mu8TUQGb7JMhkq4siRsmS5mAN6VWkd1I78RIv86ybCEHEZK15ZJWYalyWUEKPjejZ7
ETy9FWNRiOGIdGErHFsjLZQOASYZLckIHWArYD0p/f9Xf9b2dtmBWSkialXcKDJMXRd21fIaoLYq
16p5/bS2wHE+SKHeF2mfStw0ToKt3mG2+gzyeKAcgeK18jF0jxc2QOm5H6Mfvl6XyzpD8hXXyilq
MoQX5cZvi9TZSYuWzDh4fyeFihaplIGpHdDntpiSIwyjw6jeXRexNcDy4QCpsCBEHddPzUxSH8E1
AOtFDrDFsqe6QwkeLRRPdeub2NZDkInZ14UzXPeCSb46RS6KmqlQAUjcG82urqbGDFTZStLO0hNU
JkKB5b+Mu1WkYkWQ1GpipDhQA503viudec6twMhcXVHA8K36VV7ZU9w61/VkJXkXNPiVonKWKXHO
X+7abjc/RXg8Lfv5CNrtEwuZlmGZdMFFjHRgNo0trlkDkwAvY3NaJIXhdYwYJVG5Pz+0AZdGg2CH
2G2pfSVhUdSwlBA/updaFxlfj4jp49Qexrx1OCU+iDwz+WbJoaKHPvVKH/EItsOLuJ+dyKo9+Wvz
HFuaZ+wzhz8E958YAlj7m0RFjqxsI0HvcYUUMlr0GhZPvjKMjaUU+fOVsZVjOLS1CmNrcc3nzm+o
vs4swcnq5i6Z/WSz5TE8WaKiSGMEIzpZuFO0EIWd7EkPfs7cXdLFVilLDOvbGsj8cITkl1kp2Feq
NMGlfocssDPswT5oTYe3ycJK/q7D8pP0g3Gm2/oBGFkFf5gsatSZTsXAEeRdbBcCCk06ZjbGhE/i
Y+qNbusSsHfRjAB4bioMwdvf8l0uda7KrOjyUOApFXC3qoC3vG622uN15VgyqOMMEj5uOC4RbCO+
D9vKGvL9gJLjdSGXWP7ns+ZdEyr0hmCAAkE2J9iJkNujVp5SFbQumjLcBzrv8LH0OmWB142lK6sC
+AK5r8Uyfa+j8FFIuq+tFngl+NEGXAtGWnlKgymQqsav/GPGH8Vjg3PpcEVVCTb7uuxOXQpG7re1
0AWze9eASv50eYxbEJYjgeaCh36ZK6tCH60PilNadTvQkpQ9FryUaSeiRx7J9Zlv0vul4AQTSLrW
VBWhNYTTfVAbbzIvn4W2sUV1ur1+zuQYrxwzvQWeB/IwCh25zoEWyEWP6XLDK4Y5VbdB8JiXmXtd
HMN26CnlZFryLJngF4K+V4Xa7BuHY9oOSwh1G0iLwUfwQCSsggRu9fFQ5AmmmrLd3+lCXQbRDBrZ
vK2BT57Lv1TkkGKMpwQckOEKLHWoG6BQGjGQhVqwCyzwdF+rwuOCn9dV+Y+0+F9bpYdb0TJQgqVG
opPsJrs1+5O6w9ISHrihJ76RLTP1HN6wSiQkGF2zPTpYtdjaXyQYQ1n8HIqXJQ7MqnDk4hPQsGtH
1KmAVSX/XKFi9SXNzlP2S5QyxkfaKrF/EELFq1SRpQppiIDZQDJpg5e6rTnDAZUJW8SmkMa61chX
v3Z4VHSJOXAZRTEvAEftIBY3GQu/lxEY6Ia1kXXlIuoDrFty+tJRyydj/hG1r5V8N/CfmOFeHx49
9qpFcR9nJCxw6uJ0pXavygPGXznGS5acyZUzo0dflaqM+5qHx5K51N5LPQlMOrmrMQIDw67pne42
kvXBKEj23n4PCkfMQJAtP6YscGBGjmFQcaEeK1FKRSSjne5pXeqhrGFxUWNWUek1A88wcJZSJEqt
kihOGQF/QspBWivuABVoofBoFnzhDyELV48R8Oitbj3sinqeUfkb2p04v0ilZ8SsIRqG+9Cjr1E8
132i4XImfUbhBTR7QKlsDtkM5qh2J/vGLZOJcWPs5IORUxFC7pBkayRCGJMbad6kvkrp4paql6QP
pWT281s/vjHiOsuLqSgxdlMij1yAENuMsRPKtdPWcWGmTfrYlphSVAIbq4BmJ2WipVSCV84CqiHz
27BIbtemj7qBEpym7AZD+NWLrNbTdQsGZuhHm5qKsh6kASUfLgicWTiF4Y+0TpyKv5ny++sncd2m
AC/3UVQgh1IFMj1cosb3uQKX72ImIeMWZckQP8pQ8z6T0xguMiVPoNEylzw0wVfGcMT/eM78c1dj
m+ijGKDE9/kswnTVE2HsI2NEKqZIz72tWAbG50ZfYYK//Ec1+F0oFWxiqeW5bkHdTPZIu2vwSS0Y
eGg2qxp8Pc6AofKjdgv2idueKxE8i/lLBdQtkzMGs4v7ncDkUfqPnsa7VlQGAiCpiG8HuOR4h5kJ
DywJh+5gfC93pZv9ZHU0rt8+Ek+lIVoBPumMg7WLHtJ/t/MxwI3MgDVs8h89g3elqDij6A2nEqQe
GwiopQm+WZ9vQjsdwRwtJbbMVX6G+qAmKrdd2PpiNL+WcXAGcfCR64GaJGgvfapYWhop/nUf3BpG
W0VANE8/fttuMCQ1zXACvIcHWOD1XuTqj/ruQj7a4tCBP6VY14UyYgzdh+OEEBNNDV6rXD2ZXdn6
U8SboqB4uSr6XPu5Euy/h0934/I2b2p5gp/wvCck7lAcFtbuLMNDLka9uon5PlDjOB2RaQY59uwM
XjK5+Cd4Cc5gZPpy/fQYIY1uwmFEt2oFYrNl7Ec9uNumXQqmjetCGLmzRHfWGq1qMoGU71C4uwl9
9JoSm/86v6iu1T3JjJuA5fSX+Lo6v5ADg3wcoPaEueMSCKq1p9raqT1KaKbFLsvrWeH68vRaizPC
sDaChSg32HgY2ORZlT00vmyWu+jQWAA+YSGosoyeCjVBoqB0DbwaewyGh6JP3M5QDlrGe6UGYAa9
Lxi9UZaZUCFHRPM+hkjcDpJ4MsamMbkc+yZRwjBHRk1FuhBKrA5TzsZZilW4Fxn3XGxwjbrNIbyb
b42zctLO/YvhhdZsZqeos7XboGVZKkNRutuWinmQyjzkk5u3sKVXjrdaW/MiH4vWp9AtD9xnSIAB
CMqLPCaVBRFDkR+jpgawwU6OUQFWWkxep5o9qtyx0HjnuhduqbYWI34UYygcp1UtBksU0HjFj2Xr
6SLjYcQSQWUutc7XypSi1zAP35N5NoviYRke/04NKlHpsjQYBYwM2JmSmkt7zNvHKfj1dzKInisr
1JRoaZMeHetpGRy+lW+Af+IlMgvAYPu4gBIDSEusTNLXZZpknThEOC5DaJw0fJhmskf1/bouWw8h
jFn+I4S+H7Gj28RDWgh2ExkY+9LOSq+ziiMMRehLse6jBnVNmFY/PgXCIU6ejIIR1bci3loNynrH
QAGmRIXRrykc77k6201NeFNKogMmlNLki5FxbCyVKFMuaiUSmg65fjjztqJhiY8fsIRUMrIX1teh
rBkLf22E9T+olT0N6XM0Mjxy6324PjbKkjNBkOJMwNevxf3U61h82+ndqdBeZr03e56lzvapabwG
Zko8HWl000kstHBWUbLQ0hmwX3HqKE10PzQDw0G3reFfOXRVe9BDPVY50tQM8lORLD7WMJ1YUjQz
yqsvYTQyAaZIEKZLSyL/LpEK0i0QyzlU/DG9cFL3KC2duj0ZKCCLyJ9A1sN2EXi8APIhahqNoZYP
OR+HASJcjugWunp+U2T29aCw+dxby1A/RjhDjoegTNAWuGxW+/oucPsjGZNjscVtWsRKGSpTCUXO
kDKYoC1IrZkCiIgXW5NPmI9m4o9/fB9Bk3RAiALs44/GQ1ZnEnosvxMHgEeamYuWnDVgKJksnKmM
+tKm367EUeEINJ9pFXdoQTStHWeLmX5mWQpW8K4QFYC6eB5GPodCo1qb8rif4l9Cf3fdDDbdaCWD
ij4DqrC5KKKbOArejLXwQsrNXDxm1TGvWKPPrBOjIhEX6NhiLVCg6eXHMLltYkZI2BxcWR8YZdLS
WI98F2Egk2DoZsfBNl7I2ErqdXvhTllM5MWY3M3t4idzboWlG2Xkk1h3SajjW6nZnjfuuYaRfm/O
i4gE9AfULbKo01g22Gzsp4TMI3du+0VzF19xpl9kiR+L4IwbaTMFX8miEWzEUS8CbD5DmVOH94zk
R6CtNGNvem58goSQ24gSfrYPrCkx/4fyxqYnv+uqUJEWbfUJlLC4svrGveDAmpiHDH3dbsExxseY
RmVWVFgiKW8ujQVvpwgj8gRKQHPTfbATd//QGYV2+Xzd7TYv5ZWGlGsH4NnNVDKRz8WR35QN2NKl
h6YHYLuWWkmfWf1SsiZoNk0UsRGwnLoAEHXK/cYhx8gCqsA2D4LL4pikX67rtBlKgPepEoQq4B5S
X43H8Fudpbi0St7qe93Uu9cmqy1ZTG0lYi2Sbj7xRaQXIIvgQXlLb3im/TxLg4hnGikoXFB1D/PX
DO/t2q2eFEYOtXl078LoTlkEMsikKGCQY7Srkt0oMwYJNs1h9fOpo1PatqrqBsqUivYlm8fnPuos
UdJ3Ytw8cfX4S9JYs84XfvA/rsuVTMriey7vZzXG/a91kzvOY2X2YElJ5MWNM/3MRQsYMDSgGAxe
l+SvojScpVlzOR4g5LGxL2bOqsXptkywyl1ID3LNfcMSDQhaxd3Sj98ijGiZlbGc0JA4NLgaeT3a
qX1id1Hq9sGsOo2snrl0ec2k4Om6IYqbnwsr2gohR0caSnkXn4KbgyOzddUbYUfsveCyFVsCygWL
hrwLNCSHO3FWh3+WHGCCY7Q9ObJ639vX0erXIL/m6g0ZJno06KAytqNds8Oap1vcRIQl44Q21DNB
I8+c9BZl6N7+DDuSAaP89wQoX8/bYukLDa3dKPjezMcWUGCAA4kFrwoZrkHu1GtmRJ21Vk95mzTw
er5+4/g3SVGsVPHbhJGnbBYQRWR1Gq+AOxvLox8PU2njSRc63H+/GYryu6EzK79xsA1s5Q9RybwF
N6t6a4lUNgE8dEkryRrODPACzc3s8Fu8T3izdQlWLu+nr2Nnfqp0uZZKJRKxxhU90FZJDiO4yGI9
zhLOoytjBxLcsIz9R+apUlW9lssaox0R2MioL3/KbDWxk+fGSVoT42sOJ5kFZ173zk3nxOMQm9yi
DPYLymAWzNeKKdk4yrvgGASZM8a6d13Epk0qZCoPA/dY46bCaZeBYtmQkWhKRn6qi+G8EO6eGDAu
FQsSYvseWsmiwqi0RNhhKVDY1k+z05rK8+CD/WTfnIFtsGNN8m5/r5U06vDmcBjQkEexXj0ZZHnw
hNzWjL5Ie6BRO4bNIrYlTvWHc6/EURHMGKJALio4tyAfBwzUBMLZWF6uf6zNlpG4EkJ5dpDHSyKm
yDYToJJKPsixvTExp9BML4yLBZosmFS1r0vdtEJFVwVZllVZp4cDJKFX9RGRxi71sxj5o/SZZGj1
8ynHWgIDXTiSwhrCfdccC97m5lMgmouRONc1+Q8LfFfF+BgZ1SQyqjLEq8fwJzf2f0cMyeMvafon
AL0N8V+9DLqfL7dgkUxiEoaTb6BvyycQVfe+9qn9fQOJJK8AKIAHSChlFXWNpZShmn+vF+u/Knfw
qwa7aIEJ3L+vof0J0soP8qhor8lFNLYzWu5Dq5xbYbG1Ub0ZovlTEXelFxXf+RGYpGN7aYRNNmYV
3IY3OzMDd5ZiYU7ZNlhEiZvBcCWQtkQ5bcpuhnuJSYfRfN41JtAyVrrVywPDqTbDxUoUZYn1nPeV
IqEmV8iRWYpuPD2XIWPAi6EOvcucdmoeVBLpQxWvKpighuPS7rKW8dxmaKJRN4gQ8HooBQJGFMbl
NGmhGy+A4h/5t+u+yxJDXR6jMkoqJ6Hvw4FwJzI0S2xPHeZ0/k4KdWkkWQp+vAkBQlQABZc+ChJA
4iZGgsZShboqYsHQe9RA8KKNsNZXOlPtalnOyB227z9VkXUVF7igXh41q5R6wb/XwbeHvPb4m3c4
gh1YGPPHpIrfgueRcXTbwXUlkFJLT6tk5DEyhYmOapc7ywFgdwSdQneju2I0Wbhqm9fSShw55ZV+
XaBX9TJDP8HAllpaW9n8eN0YLv3TP+50vJfBWKTqPE+PSfFcvlSzgN5415Z7OVTtOatuQ6Hd8SoK
mUVn9UZ5EoXcnYLRmbL0rVI6r8UwxyJJFvi3z2FTHsMIlZ9IKJ0wyxnLm5vDLeu3CxWJpzlYsPOF
KNKpyQkB61eu50Apk1JnMPJdKlVHXah2wAF8UZP0FKj12RBaX1CSxFaqObLAknA/ly0As7LQv354
JFZeOzvKXwvkEqq+ILHE1WR3wa06844OUJnWT9IDr32mwrz6UpTfKo3adCnQNG1dyveaHnoqfPi6
Qtv29m4M5M9X9pb2YAjIxgbbq/W0C/oaTah5f13Ef/jsuwzKptVSzNrq8haFz4KYA/uYCdCpCC+H
7AcO516Xx/pGlPk00dBGSRwD0SDiLF481IEvNn7VfYvwZGsbVkRiiaPuc7GMusngEMKHoDuhB3rS
ZuMA4CNAfnP8Wajk3BQJmqAx7FJyawnYtRoUu9FGN0nVb3yGV11YPhhpY7dB6Vw/C+bZk99+/X25
dlYEMqc8WuUX3pItjFPY+o8MiVT/yPssPB2WOVEJgDbylRLHiC2cfN8HPwIW+jj5/6/4H93JjuPC
iHQ1+j2bUbm5F+7qnej3/vVj277L/rVYupndzmITtCFObZke5rIwhcnm+se/k0GFkjCUWzWdocoU
wTIFR2rf8nb8S0WoCNIrWq01DaYY8mRf4gYbASqbshpvrNOiYogupe2kiMho0yI20U9OjGc+YTj1
f9zD75+ECiJlkBad1CE9FwgN9zK4cTG63FKZabn84I3SrskrNZqcudYEMwgxdaiPrCk2lvlRoSXW
9TKUcthF3iFhjx/U1jBr6SCLvxLpQQlP4bIw8g+GQ13uypX/KpWsNSNpmWXyz7a6m0fGubK+HRUf
tKEGBpYEANlenFpMdMluKGaoBPctQxBLESoyBAJ4i/oB5m6g2iz0/ZdCzBhFdFawoye32qaR667H
50mOKGL7i9/5namaIpr0icNuk22e3XuNlQZykstwTrUU34ZrnTw5j60fTozHzuapvYugHzvzmCx6
1ZC7LADevaw56sx6TzG0oF86xsjFoCDAWhhKFnthli0AH7nNwpr53nbglSpUvGsKvdLjEaFI9soz
OHU8UbFkbNyjAF94xo+SmblvOutKIBX7gMIdL+CJhmJgZNmr1inGUvBgkSYi/9D5b8l3wXIIMDlr
N+jS6PrjllpJpgIi9sSKHluqCO0vZHZ/wUBoeCaEErknPkzYDObRh65fSC0DEHsP08jKSUgcuvYL
UMFSbpUuVzKCtoSqrnyaLbQf3MnnvwKMnfPKI+GnZ8J0kkTnmlAqOLbNELTKDHeQvQkkl8CbB8Vh
6ky+fpxI1cafnM5iY8Ox7JfKv+KFG7Smh4sM3YvSh2YV3tX86/W7erv5vvqiVJjE1ZPXUYSi/Gjp
0K41470C4mHJaU6f60SvZFGRchnDSufJamvr6B7hrsUT96tsdg7W5kh96AdDN0aMoQepQBkvjHqL
JyeZtwVGs4lh6a8GQD4AEY/BmdnPWa7J+GT0oE6AAa1MauAfiXyv6HdDkZjjGDOcgOEDOhVvuj7s
2oocY7/s4vxQc7HZCueJRUtNvvwVq6cXT5URXJfhhLxkBEl0VGDYXDoY3Ow0+YM6HxPWUhvrY1GG
WAPUv2yXWLCBhaVHjhQzypOsU6OML65LdYnViKwA1mZU1lijAJiB4UhNxchsGEZAt9TDapgAtEtG
9KsvQvqitrv6E7COaIKCh1SWBEUFRj6+3Sp5iuupThTwatt888pnu245GaUliLsp/dSpvQuivkrG
TTNgDHBqYsIfk6pzil49xfErCq/udW/dPrV3SdT3ATcNkLQknbclDAsYo2pGGQoy6GFcF3NBn/nT
rP+VI1Nre5nYKVVVoAaD+qdhZXnxLR6qZ6UEg0Uk39Wpcuh54YvateeG6+60QNjPafLU5OFzVCqv
hpJbfTHfNVPn8QPItxRhNyn99zQXHhZO/jIMgNicJnce5p0WoLQUG6imCb0nNCxK6W2DfleEKuS2
qgimxWzBYQE3a5y/KgFmk4+CwXoEXXCCrp0YFW+mSYqaikBmkNmz5Gt0Wa2PrMwFcOST4bRWtyOU
nbE1u/nt8C11M09wUrs/qJ1ZeMxG4dYm6sr2ZSr76XS8xYVEJHXL8lzgpUwy4RHzncz7iih2TXEq
2wmFuo8rBYpnx24XvQHw/IIZaOybu/+BXI18r2vSiIOsfFqdBqGbSkjj9/VFr8VDBcBOMZHGopdh
+JpMTGslqkL5Oo91hI++fm2nx5n/IoUP1/1s+8nyHqJkKkTNYjXwooixQf5O9VK/PqXWm3ojWNJl
sI9lFSyNqDhVB4XAhT2kVeFZDn403atSs6Astm+od4ejIhQWfns1EMi9i7Q+uuF7Rmhi6EDPJsoC
+NRlGe8Ig+dcQ/sldMau7lhlve0RyPcPQ48gGrnSxFqKo5qAwYrk+aAiG0puCr+0cowUE3yfxNFz
0zi2DnaC/Ot2wVKSCiYtn/RKVgiIWhidNziz0g6AcDGvC2GERhqZOpZnAwk7xpPysbfEWDOFfLGa
7LZVPzUBrhki+EB1xHp64TcDy1kkD3iPcK3PTfd9aw/x7XVliOn+GRfeRVDOKuWJnsUpnFXBcLk0
3tY6YFjtavwmzZ7eMdHlNx87uqiqGHaUJFmjwmurGX0RlDCP5Kjc/DaQ+oTFisfAB2nM9wTwwKpm
tj5rMZQllwq2zcKp4YS9FJuX3clw+Ugz0+gccMd+ub9+oJt+vNKQmOgq+gk1djinDplmkSsYHAPO
YFQ/XRexaeWYW0CEA82uTm+9oZLX99WId0ABFihwKzV+zHKkbS3eRVCO1Pwfade1HDmObL+IESRB
h1faMlKV1JJamn5htNrQe8+vv4fa2BELxSjc7t2JfRlNVDKBRCKR5pwG9E/AssJ6ISyPdwF9vq0C
7/cZOxBaGk8p+lDBFeFp3aOucsx6uxhGZaqjkVExVJ25IDS5Bsa6sLwvrMGpnAVpvfLSxhLusWZu
/11EAiP29NDk3uvLp1+dqJVk5rLQiypsqbREz57mtc/qbhlqlX/+KL+3j9OOB6e26YwoJh9FCd0l
9GriZdQKXx3gjKKssIxeN4P5YIi6J/Hqn5tGtxLEOIp8lKS6oZpoh4MnyLspdPqSY9ebRrESwexZ
1xAtMBSkJAJj8uKuP6K11/4Lu1uJYDYnkVS5mCP4nwl2p0gY2u45t8OWEkTSRVlDiViX2NvBF9S0
H7XFodJ9R39GMS9LRT5iUNbC1iKWT1i5GLHOAb0Z6XjM5MJj2ke+1UTzvUGT16jtMqtR6nsg0R1z
YXzoBfqcCyAxCLPiDTjzJw0ou35tLNPPmUnEr0KuWlpjHBQd7fsxUOREYFhUmk0I6hKGjsbq0BJ9
cZ+IvTWETWCGfeSJsr5LdGRZhM7qm8DLiswba+PUifm9pLeWmBXHsuidyO8eaOHv2gqXsN9ov8mA
sl6tRK9ZHR2npt5LcbSP1fg4EjRrVoVop6l/TIf+oZvCL4OYHn0B7IR6/9UHIJwf53YzAma0FCI3
rGJMUYg7ecIY94jcWSSG4J/rLGOgiZlEj7FPj20DRDBJPohTZ0ZVvU/SbgDLCF5mknZu6s4q89mt
9MgRB+DE15MbEh+MdjrIjmrjTADulNJon6udNYjUpGppx2nxMA7lKWlFN5jyXeyXXirQB5pRt1IE
J0nrg9rg30fzbqZ4vWTi3piFnZhoRzKrb/kcndta2SeBmjl1Ad6atnTyVn7Omy40gQX6ltUNkHay
5Dk2qANT3g0DKlBl8oSGyVNaAD1LLx7Q0HGnY3jeVKTghO9zAglEwv4Aa6vmprIoHQVn8oHGWuBH
VEKxB/lTFNJdBRI2qo+mNBGwfRsmwIRcjFHbsgzyJTE9Z4PyLaw0txQzR9CzbwKQhlCFfpYq5bmq
/Je8SF6MNAmsog0NZwpELwnzYyHK4McJ73sCMHKC5Ok0235N9qVAXGr031QFNM55808QTI++hjxn
j2CpyVJbVoKvRYselFp+zaL0WMTJoZgKyQK+9704jokZlc0+INQMmt4KhsFOknghMXjxk/JcG8He
SOSHdqjuQkHdza20x/yplTXfexi5bwj7VExdpSa7uaIHsZHv5lJPQPWYH2YhNjWlehBE6miS8I8s
jCfEYehqBGC5XzqtauRmP4T3edDMNtHREJ4FgaWgoalss+c8opk5EsGUk+E7Ser9MCc/JxhjUKa4
XLp4J83+S5HnZ5AUW8L0OvTyWSzSh2Jq9iQMHNLG+6YAt5AAwrp9XcU4N77T6lZtPkXVHjyM5wBg
h5OvWnJcfVUIOBlzDAkQ/UsxDnfJ1O9TGQc1jA55nAymKjauMRm/wyFMAQ9tHDN1cozO/+JTaQcs
rNzMW+WeSundiNFPqyvjYxaE1EOsIgBTXJgsNZEcv8HSh/HTNCaHUEwUtJSKVo3eNbvPhlNX5rWZ
Gr4tG/NzkvrO0MY7cFeUZp0Qa+joUe7SU5gBLxyYibmgeC3GZqO+s1JB2KXolyiN/D7KfGuQqu+o
0Fl9So5xP7ZmnYaY4o6fp6Jy5ir+VguV5YuZWYLdMxwwpjqSu2gm3pTMrwBFe2mq0uvz4KFPA8cf
50Nc9jtNS+wGZJvFlGJvpVoyE9JRM9daT8px/VdINSrqizC139OOvkeiak9TtE+D3Jon5Yx+2lMe
Fih8iO9I3NkkonsgKbu6VjnaPDp6VzpxKZhqHHzN4mT/51fT2qsvF/DKq9dh0Cd9NKEJUNu32nGM
OQ/Azb78tQDmBheLOZs79I2iL18+SK5mVfftTjzrjwqa8n2rBgcZL2O92TS1lslc6cYU4eEJOEgb
acS9dgCb3DnDbOl8GB8XiFlw7OxkcyHUlfYhJ5rYCljWotmrvgIEIE2AllQZpZUYd20fWRmv6Yon
hHm1S7QKG1zgH/fWP5NPcT9oX/AWvG0avK3TlqzVyjb8apDmzlAQVJxFS3SWiljjaQ/za2LJ52Zf
f1Njm4ehtwl8uVpAdhqgKVStCCLYy8JWV5xCKzqUookQswVjff6lQJEjvTcwHcN7YG92tq8lM6+P
MoxrMQyxdQtFEqh1F4qr2PZ/Kuj27UAh49EHrqVuPYTXMpkXyRClQJloEUgPFlDv7MgZ3+vGqqzC
0uxoH+6kl9AJcrPSTd4rf7NKthbNxHNFaghTIaIPY2H7VL5K7+1O9dIvy+Go3jmWtPU6WctivEzp
K20/zZAFsl5w5FQYk1GdYK8B0LpGlQzdiRyBnHhYY7yOjn50PEuQeVefZnf4mtto8HLGR/2+s+Od
eEw9Hir4ZsV8rSLjc8Kgo0M24rDkd/W+fMLo2C5+7wrYTroLD0Zu39aQ4wI0xs/Ec9sL6ghjzSjd
TT3ZxYPmGUAlvi2GqxbjauoyjiphXB4WTx2QyKVd5Kn3M8gqY0eweRnP5cduPDHYBoqGVLMqKBAm
HhZ+k8ybPf2AKI1TAOKJYaoMCPiaWggAZxmNKbDOtWfS9xbwe060TC1t6BEuGA+NwGvs3no0ExkE
0OAzBfvzRyPCyp3W6aj7peGL9pCfKLJBExJryXEqRp7xL375ahlXghhHtnhtQtFNjGWMduSYWK05
uShfuDGn+XfTCFeCGO9V5KDF1AVoJJPnLP8SgGk8zHhd5FfLJmvA1CCSbCz5LZ2lyoubScq02Zjt
sT+EhnqM6JlWd1QMOMpcuQxGDuOj8g4DJUVFZrumP3qQtNfC7vZZulotRgDjk4o8MqaYiDNAw1Wr
CBHOpqmtBrxs56YYTFmLSMxgbJyd2KvKDozvFCMxQzaZJEVRmITmVHL6hHlSmNsjBAadILeQomaB
RaX3hshmziXpXSz1wpKXJVvpwuyJ7ifhKGFQ+eOOSnuL2LFLnVEBAzZx8AQu3NtbtDjpa3mgZ0dn
OPj+2OBDbSeK7mdoFQsvgd+bfly7Y/9SVck+4k2TbNobWAz/K4s5pVMwFkmgzbPdiZNbqMa+zWqO
Otub9CmCOZ/RoMk6kWBxRnEKwG2vHYeE08bHE8HYQaz5TRLkWLEgny1Bn00iPUsTr5WTJ4WxgzZE
SSJsoEhuVPdyHDzPiQyK6K7iuE6eHOaIDjGhYagvRxQtowb2Y1QMU9apd9vMeFvPxAqxESE2mZGs
aMr+kCm1Q2JuH//20UGiXtTAiEiuGGuichrDaJxtsFAtyHgDcha29E10c2cO9vxH17ZO/8pjaWtG
ZFAFTR9mmyq/4/63MPNSnNehyIcz+JTAXNua1KuSHGHVWru3RadCcN4eFZt6xm7Y8UoR1+ExI405
nkWGeei2xvoBJ+2UF/WXtqjPYZzYfT+aTaq8gXdatoqqtsHU7AK66W8crC5qkqYB8Afco3BVq2hB
zWXgyWuQH+SvbQGu1qoye/J62xA37Z0uYzAKYGrgDC6FkCwjQ9JXsz3l3thp5qy6Qm9wDtVyaK6c
6koI4yLUaUI7FzCXMDaHx4Ve2hkyN/kUnSeRh1/N04fxE2kpY8JjhD7V8JJPvqnKh3nkAa8vK8/q
swD7yCLmoMUrbB8qTYgUmgSWoQxW1+SmOr7rzZ1I9wW3L25LoZUstn4+YrChE5oYNh+chuCglIGF
uRPOBvGEMAdLlCiyiQKETOMuB5hsmfzICOee2Fw0GTC+mowxf8A+XVpaFCQAyZWxaNkQuCOw7Pog
s0HebnbDMU4668/t2lhJY15HXTrOJMuD5eKbkHl3tBHZn/jH/yaEeRr5Q9IauItg18NTGP5jGOde
+HVbxHUmC17IAPU6Vowa+hUKENruhDybQtwU6A2eDkurLrLrDyAudTLgozSFuSBqtPdJbgZ/3lLD
CGduw8xISJSkEYhZk2/RiLREcjekvFasLe+w1pAxjBLcoBhIgZBa604VOG5Uub8vxzQwCfLnnOW8
6kdiNGLsohYRa846lnNsM8WU2jQ06wqwc0KbmzXpv4lG5JFO/ab6DWq3AYZFSPCV8w1bF6WBrJlI
dFRAruroAlCQxN5H3Ic003I1L+keLTZ7NHNg+CFGXnJ45Q2q6jyhzG1GSqOXigCBja52Hi0yO6hK
EMyB980Qv2Wzj0R3ehKH+Ex138ka1Q6CEV2x9H2um3Moym7XAuuhq39OnQzjMwZ3yDI0PiVp5hZi
W5pCW+3Q7yGYejHdVTGglJXMqjp/Hyj610ptLKVp7+MZlR59tqNpQBnQT3ozAxWUpgZepybfNLlz
yhxlkLR9JWH3HoN+Jh5BXziOzxR0Gm2XvEtJ76UthvIMwfFbDCZICTDNWvyXVd6iroeTYMim3oKD
eZiwwxUGZGXBSqb6IOVBZGZUi8xoML7RKHitCOpJdeikQnieh/4bqm6T2eTGPteaXd7JLzRrOD6D
Z+2Mz5jicFLDGq42kDKzw0AUbR5EvbDCiQckcN2s9mHrFMUjCdDxqLZdelytJNjnGndh+aOEzzhU
j+MOJcjJDGRzsqufNTcHtpyeq4tR/pTIXPTGWMvNWEGi0r8UwXNcahY6XsroOYjsKhhdzkHaPsyf
4pjLPtOjeoqX4GXJFEdoeAicwKvucjwMeVnpzeNDZGCPSPj/FViaVMxzUQ4oyI3NXh/vRp2Xat/U
ZSEuFyWEFVf4aCqaktUZ/4Muo13/TFBLtir0sDUPMaJNjhvcvO8JiJNBp4AWDpVxuUGUp1RNKWql
PiLbgxZ9MYY/HYVajG8lgnG0ZVkbbSsh5puywtO7yU0q44Wz/9ub8qkGc5YEoTUSdTAWR4rR+xpo
8eDB8AFpbCKeqDUTh/vMvxQ3A5lPzdiiCMlR2xMmWB2sxBqrA7J4JDzL6CfjJQg428QmI2IjiX2c
YBzg5XoYfg7Rl3TgJL14Mph7YRo0zQdA84w6a2eXyvcqj+2ynezbW8WTwriiwY91OaRYs6J4yFuM
3u+rivNcum4BvbQ4jXE+FSnIMLZYrbBTkVcdHKkTf87FvB/Kt0IovCks76ZaxstDMFw0MVi+NL6r
gn6c0OIuduOuywNbCNDdXmaPUq1+UWXh6fYybLvkle0s67R60+lirgl6jVNBd8ZjvSc7wTHufBCS
zU5mT8fqfzvnbBGk740wkSIsie8/ycLXXjtmhAdTeV2vY9adcSYEtUg9If1/ItT+HDmhDTqqnW51
9oTSR3ZudqDc5JUlFou5umpA44lHmIaJEZlZybDXpUGnkFrboEgVLWPCuGBkgSh3slsrpk6MRlLn
9vZt+puVzOVuX+0eCXPiDzNkRkXgxAIAE0XeQM/mDboSwSxmOSoN0KEgQtSJJyULKIuyb3r9EJTh
rmmkX2hQ4jz+NiOSlUjGU+diJLWJAZEqHmKA8VLr1swGVw+//s3qoWUDRShJvwKSw+jPFMQV8hmq
+rsLv0Ta3zwwlc/fZ85/RPVKqgJkh1T9XQM5YpBaw/w1I/s0evvfNGFsbw6NiApo/rBLiuan8GVI
eFyr16Xo5VCtlGFMrWhiP617iFhK0SJojYuXBSgMiDknANBawzuPiG/55uvzhL4uBR2dyDkxKYA6
ArhaLsNV1CiF9VVoTUFjZz3P2D4446/kqKBaAhIs2kbZrGTdBy0lY4Fdwvii6HRfFWfJ4qVuCYaZ
MDd1J9uLdj2ayl0EvpB0GQT3bm/f9k3x+Q1sprJD3USXfdxGjbPAFS9Qn+nrPn/I3f69dKp9FAN0
OnDD+w5vah6U8HVTxbK1KkVjPeD2pSuktJAKs1oZ+WzPZ7DOP5QuupC0veok9xV4KQu3L6yA21Wx
ub1ofTd0KolA+2UuYCMFpl4pIvsyNHcTEmJt/70aeFwsm5HRSghzAstB1fq0Qz4kBzpRdBekSKFH
YFQOD4Ou2H+zichbAlYXndYImy+d8aRJaSL0WMbi9+BEmNZu92grzKzIWipEy90jvwXWcE7c8Ffm
8iLoTT+9ks6ETfDGlDbTIh3ddUbiGCjhqOV4mpXsrEi96+ft3wRqK4nMDoY06DVByRDeSKdSgwsQ
zqoxWbdXddtMPheV2cFcbpPOH6CWnKPd9CEiv6qWU3vniVj+vrpEy3SKcuRMZ1uTD7R4RQ9cEHFu
guUrr3yMrktkqX2gvMWIyEUJx8uAj+miwCyEs8QjPdqsDRgrCYx7zqZWbYZFQpM55b50Qxe4XOju
Bihg6fFyN5srthLGxATgYxSESFmEoctUvafiLo85z8+tGIB+NCaoVBdFFq1+VtHg0Sl4SanBl0x9
DSaUdP0nIQ44p3br2KzksNlsNBvGBDlg0EQFApIsmjOJDYDNYsuIiFcR7eBLyc/bJv0BMsRaAzAw
Aa6Muw0Ze2b5RlXqxwgAT8AEUu4VmdyNZedhDOQIujkznAdPM4AXVGRPaqw7HNlbr/q1bCa2qjWw
wBoREl6qmYKaERgncemMVvAgIUcxt5zV3TTLtTjmQUw0n4x5DHHFb8kFisVB+9lbS8Fv4iYUt4yS
Ah0ahNAapg3YeGHC5iVaBVHzrNtJLd9VTWKlXPK+zRcT1QkhFBGvrrCMS7IQlxhrEpZAaAAaWW4j
WftLAb9Xe2qt3Eveb+/Yplqf4ljEqiQofb+MfaTnZiCPENzGwWBlxd9EWyutPjZy5QQlPRhELYFW
fqKZNATAZ/ISocZ3W5nNp9laDHNLVWFcSHg8IGvVmUDFvpM9tMhb2SF05b2qW8oPwcvc/wdGxVX/
EUIcqqNzA2iwGMpkp6BSQx7mooF68b7fq6/LpTy5miu/8kK5Tb+1EsScr6pI5SBZrEPocsuQvbp7
SMTWQsRxeyW3bpS1QszB0vsu70m9KES92e/MOOTFTpuaUEJVhUqajorv5bUohr5Wly08Y5Y/tMpo
VvFXjU7moH6/rcnypVfecCWHWTF06ee5GuKVNLoLyky/I94CVMID1eGJYRYsnv772EMr/l7aJR7w
SdDuzdv/zWCawsSpaFBRpSxJRq0JCAFmvJPGN+2gjHvj10xdJbZ/9IfODqwocfPwNx9LaiPSRcip
APAYdAUAv2SCz1aU0TMP+DA7LwS7HuJTZYTnUtX/GfLcGRNtd3vTtqqAF/KYg+zPhaaFw7AcKPHU
YRbibcF+ocd5Jz5InnEO9uqj7/aObPOT+hu2fyGbCTyjuK2Q9Vgsc3zXlN8SL/bYcLkXv7/IX/nC
tAB5/bz0KGX9e54+tuSxTX7cXj+eCssnrEQsgFlBPEIFwXiZjK/T8OfhkyFKYGZTlpedwoYYej0B
k6dFiJFKoYXJEYyzpF7SAj1K7P88r34hijm/vjDPGDlTUCeIZQe4h57WJn/u7AxRBnWDAeIZGSOl
l6slF4nsjxnOVJAfKNB4dM7vb/Xx4FTC1Wng+8CwImNR4kTyFo1CyDnDB5XESXGp58fJFe0YfEHg
yr69+5uHdSWOMbC2jjOjNvDcn8K3UNllHZoif+uqbbS//1wQpXAIBBTgMpgvLhcuM9palgIdCcjx
NamOk1rZpFVMRbgHdO9tUVuhnrGWtdwnK5Pu/KItR6pBFmpfghlawaHckUMOdDZeFvnj7mHujAtZ
zN0095UR9CX0Gn9QkAGnC5Cnp9+r3xY6D8kJQSwV7gm3SrVpJ3DuqF0izysh/rvU0YhruYaHh47u
kitqrKJ00cLmIUuCd7fDgxHd8hJrcYydxDBYaUJpx1bS/STfqbxJqOVoXi/jpzqMeUwKyQpZ9vH7
CqYQNWDxu36T77Me9AldUD0WRfasSxHH+rcsBVXF5bwBL5wq7Ng+GMS7xJeg1pJKnO+W0ZISs+gY
teTe+huu/EIUc00JwxhFkhKg/lueYv9oUE/5i0LshQjGJgqa14D0DPGCTO9UepJ4kNEbRnDx+4wR
JEnkR2mP1dK02OuH9KuGJhHz9uHlyWAMIS/aeSQjZKAQezDGaC+k1bfbIng7wbgHqUurvJSxE2Q+
ju1J0m1D5s1L8dRg3AISqIWmj9iKMb+fMUVMYt7AxDUzlAz6s5XtMrfdNDZobjWghh7nj5Mi/NaC
ft8kmBuPajQ86fR10kdb6UZbjwK43cQK4v4tDHQ3zo2XcZDe4lz/lZSVN2IyNWzSnZGPJzRCOh0o
BZOxsBW5663ba89bF+b+rMlU0rjAugj+hKFNeuizkhMFbNUH1gvDJlJCTSrwfISMZWysfmjMQTGX
kSrNlCzjiKf4wpF1W62t1+SFTCbonZHaBfj4h8zotNQk9MbqdxGQwVHnc0BCiZtAt3kQKlv5mwux
jFORfbHSy3QxM/SwEDwloj2GxsDiysvpbu+bgrQhOhQxGsbsm1aJs9YPdLLLuDSH6hzpj7dXcCMQ
gSb/CmCTCy2JjLSscAGI0mjRCYxrREhf61R8kgNNMtu8erotcOsGhUQdaHroHsSjkjmiIFkWxIlC
pd6tvoNf6QgokmJpGYzN/BuqDITj2TauuAt5zHnFSOqsThE0lAuPpHh3oWe5iUo7FV+aSb8fgexw
W8PtPftUkNkz+IY+JCME5oVam3JKDr32x6TfixMiaPNdCicSCiWXYYgSSNSvJjQogkAnl8DzNceW
qnCeEJuKfAph8RXVqe+DCUgYdlllO12LzyTmxXE8Ecz5LcA71EwlRAhNZddx96C2Eie5zxPBnNXO
B1lFQHFWO3qatYOUccLejSzJeivY0SYi1qmRh9iKpsjQ1rvT5b3hP7Yl5/bkqbH8fR1cqzIorkAp
byfqtOuy1gVvMEcTnggmBkAqoyYz0DrAeebp6Vsc/bp9MDYDAAWN2xrF7ACQiC5ViMuu1voJm00K
IIMMyHDr2l2Wlc5tMZtqrMQwBx4UMnQG2Dueo4pT64dk8P7m95FfllG3REM3s0xiVgNCtcFO+NWD
NqA1mNclua3ApwAmUMLYxiCkDSIMY+h3FU2OaYHy720ltvcCpVcDpUrtaiCvDJueFi32Ai9uYHco
OyGXzaz2d/+bGMZq+2geNSpBjDy8UAqIHNUtJ5ETBWyul4rNwPgo2gTYqRRDGvOsIxCSkEcFHb/B
/rYS21HGSgBjUQMYTUB1DgHDQTwEoEcD3on+JT5rPwd3QW4oE5P+DM7CM0cuuX6dLRnEfxVjvHzX
GmWTZJAr7IRztJN2GhjWFwZqyZGPfzHpvFwq/4pDze3yfKaiJCJNDnGKF0BY4g14kf1V8u5CDOPz
m6gy4myxCT0597lH2j8vtV78PuPwE6kQumRRI6pOanMn9+7tbdk8Opqsoj8JSUJwUF4uUxfoQRgD
QMTO0n0i7NABiazabRGbFo1TqWO8Ahcw2xoR9mNGQxEhBHjvzbyMTNQJOQ5gM/ADSpqk6CB0Rv7u
UosmC6W0Wl5jml9aUTyZsrCf8axccG0ngcfYuVgqk2dAsQx5E1lDMQHbcymtjsQyUCRcLTHATySw
KgwueoY8Xri8eVKBKIacAshBRSSjLuX4YNsDsJaCeDkEPn7iidl5jBxNkR2/loGb9DiVnTPP95N2
ToVDgKpJvaPpe9/y5rGujGRhFlPQUaYuY+Lodr/8EEQFjdw2HbEB1pWE6F4LTmnLnT68ij0YKYxj
EkMApZZloSLjtjScgGXdlh+WbkeACIFkHSmp0Ox2yett69zUTZXQKYR/gOzG6NY1FOF7Fij2IAlH
FdFnHKUPcSzbt8VcHYJFuZUYRrkxmIZEyCOCiayvRdGZlZBzzsB119WHCLTqLJTmhspCBgZZL9Vk
jJUPiNb2KXKM0Stf41cF5EZm/kU0BXvXvSpfGtEs3nWee18c0cWhYKQz97xEylwpx4DYqh/uZyr/
lHTBbWqQWmBMpUFE30laewCr/BsIzN/lvu6tOB45l9umCYEN779LwGzmDFSbPs8o6PCyf0RyiLL3
GuXlGEM4t3fzOj3AaMtsZ5ijduhLJfmomgfH1MZc31Exq31zDtyfvCnzbeP5VIu5Ouncg7eow86C
WdoV1e9a73MU2j4F/0pg0x1xJupZosUE1Gr9ThXlc6SBJSQsvdvrxlGERRFWg0CYaZirtq8+FcGp
7nf/2+8vRrp6V6TzEAlDAkakinjCtGt4YMsc+2InfnpJTCSxyAhY27/kupfWxExyq5BebqvBE7Ms
40qNWMXgfSQDQi7CXMfYYbi8Dk+DoLlqItq3RfE2fvn7StTyJO+mCYasqmdN/6oZj3/B7LW4vk/b
YjyDEGfaqIcVZgZQvAuExBpi4C0pfxoofZxIQ1aIpikIw5nLEkzQUSnmgmyPwD8Kn2O8X2+v1Lbt
fgpgNgVJslBDy6mMlpKnfLjLeDtxFVUwCjA7EUdNCgBP2O4SsDZe4qE/3ZF3vB7764o+I4fZDqmX
kyyg0IPuAt2uUnMp/ASH9FW9T2q7c0UUfyKXS4fDWz7GNRtFaBRDNisI/w1Pcebd6Fu9CXxDRGkW
Aa1Kqtjqz9tbtm3cn1vGeOm5nvROXZZ0UF1Vz80RnD+8Oazr8g+znoxznsIshYGn/7kKZGspFKbH
/ywir9B6XSi8lPURAqxOa0fRF9NEjQIbWeCbQgCapXa7+w/oXm1mH9NY3SsvM73szfXd/u86st0Y
ANyb06jxgfY3PvXGvUIm4Ka+9vIrJn5u79i25/uUxDjwOhN0pS5K1ZYSALf68o9azg5D1zqG0nEc
Bk8U6zDkGc8SgnAzMugu7aYdDX+N8nQW/PD9tlIc0/8owqx2Ta/6uWq1WrHlGuhXRm5RjQcefJ2I
hmUoaMbFAwgTz1fvuMyQtMiQDcUOdN0ZMvFBRO2lHHMXqVUL7J8uaIKtYlI9jL8gzJUdIgBO97ae
m1HR+iMY1zKKPlUFAh88P6GHBq5FRu9/4AhW8QPp98GuT7HD61DaDHuR8sf4PqZHMfvCvP3UQQHn
bicSWwcQnWJ13ohi9se5eNUt46fy3AOQMrCkX81rfa8EPJ0Xi2TPxlr88vfV5kq6BviNHrHZ0ogF
YGCwIeimYuYfwHsSoMhtziIv+twSyNitOhn1WC5U3EtjgmI1lv/g76p9CtoFXheltDjIW7IWy14p
FxZRBXwrOO36x2S1dwoG6UNbP2GASXxozWifPCyEcYZu2rw+0S2Xs15W5jZsShBOFNhxcBWph0od
QAAtg2OHAgQ9vo8UnritI7oWx1iubky1kgt4nsED/Ebb5WOnEM7GbV1GaxHMBQjswjadqh4nVJRt
MW8c3RfdSm05IfC2J1idB+bSq4o4VTvg02H4BqiTVuYEh8jrrWJfuOkLD0/wOkchId9A0JUlUwB6
SezVUEyAaK6yAhExHu2aFTnjXe4mH/IWRpBwJ5oYTefouGEcF0KZMwd6u5FWNVTMs5cCySRRjeBt
7nXAdFcj74BvClPgP8Ulu3yVIQ/yIIiFVAahnhvsMH55mFSrDkzdatGcU9jTTjthAPPNAIS6d/uo
b1iMgjaxfyUzRln0fdyGGk5f0TxMEajo5qNQ8SaHt+zlQgpjl74C3CM6Q4r6tDQfNV5mCQAZA41Q
Zkchl9F965K4kMfYZ0vFvpE6yIv3kptk5uBVcJpaaS7ws8QioxW5PFY63koyMVo9jEYm9oh5J/lR
lgwIeR7bf27v1oYLWevFDr1lgdEbKcHbNh9zJ/OrAD1H2ffbMjh6EOauqxNZHhrg3dllou4zRNBa
Mu4mKeG4Kp5NEOaARdUwK5qPgK8GEBiKgda4q3c4Z5h04Le/8RaOudDEsR8UOvuK3amVmQj3uvzH
oHOLk/o8SGT5gtU1hoPdiHk8KnYo3M/D6Agh6L+7zr29OdeNFIsYA73fmIFBixnbCGbUMuIfBXGe
2nY7X+5e5Qqw/alm135X2zGaZeasxLalbuLLwZ/WOxnhzJYpc4xOvq5SAMylHLtAcOZOfuUouOkK
VwoyOzVkRBBmGaGHeIBRmMWjEJgYaI5Ts7mrzdYT9poT72NLfxC/cERvWv5KNLOF5SyMYVUhvdh3
pnHfR+YHdbubiyZ6QL3+ILqAneG3tvLELn9fWU5fDkmogu7UjvRXhXT3WQ3Ol4LXE8dbV8bR97EA
srwI91koeAJGgw0jNXv6JnYvSSpZnJVcfoyJ6RQ0HeMxgJwMQXXhUiXEy2qR1CpQqcvGzBVilbr8
phfq11GObMxxHYwWzARAMJTABFKokZ2XhdXXzUkMZUusO9vveIXVTQ/w+Uls306j+kLm63A3svyY
kB/l/HZb561dRMewRJbMkIE28kuVM0OVhr5vkXsg/kOsRxglTPboEOAt7fI77NKu5TBGqrekb9Wk
wxmU9Bep8s9lPJwUtXvDoQEtSeLVdHjpteAoDaIb+akN9ipM6lXObXW3lnP9GYzR4gu6sFiWU6Gn
wPg9d5ybbns5NVWXFWTb4Fcvl9No5SJKkmGJS8xxmMw88SaRc9Nt6/Apg3FncF5Th1q4Yht99ZSV
jUUr+se5BqA+AvsRWTvMUV1lDJNKmbRKQs6bRnfhcIq1zvL7AzrXzNvbsRHxXApizALMoJ2SNcix
TgcZreTl0z60f2R3r8uzNDyQP96dS2nM7vtCiXtAQ44alGi0d8Xyfsr3HI2uHdalDMZhCX0X56IM
hzWe+7d2nx0CB2j+LxStz8DCPrSO5iauFpgyB5Vk8U2XBwxyDYz3gxYL55h9bWR512lykhA7yEJz
xGOfxHbT7WflUYsflfmk8EAVl2D0lkDGDKOmaYq8n6Eoxrnqc6qeDfpTAspv+zrEvDDl2jNfase4
qcDX0z5rcmLLSXXOSG4ruZ1T+l0rKMckr0/XpSTGIiM5LlNh+D/Srqu3jpxZ/qIBJofXiScqS5b8
MrAcODnnX3+LMu5qRM0efvY+rLGAALU4bBab3dXVieaKZk5leo5G03JO12eQ+GiCccOxkrqxQCON
W6TfzFE7y1pnT4bA80SKNZc2iPHEZhELDRN/EBf41Z7Olpegh/bGvhd3XeJy/P4zwH9cFD0Xq3Ag
aRVj0lNEIWUELawxUDEm6EX7OoGgqyBXb7zwqtMbkTgsQoENTCBQDT5xI5emsKKxxqtCx9j62VPc
cL8g6HKsoMRcF16WftMv3q2xJEmZzFY1lwZe89bXRX6Q+IXTTbdYWWDujkkoSS2WSMlTuc3kpYWc
mOHk59wpfpV74uhfyldeFeCNw/LJR1Y2mUMsFX2sp+2MEr+hXcvNfG5GzbUyJRilYqeI1bOl1bch
yY+GoP9UzOK+66X7ChfbaH2NzMoXp8ip9SIgMmQSBQyej/VbxZTOetGOmM0lVnZv4HGE7JEgXFup
fjs3HfSSepQ38srPUu0cpU3uoknua59i3EoRn3qD2GrYBnJevy6FeJYXyUHTmRe3ZjDmCG9LOQ8s
CaOuoBRpjZJTkPlHYohBnS9Iq0ajO3aml+kYfNhYiz92Mlj7wmsfVTdiN52y1KhsJY/8cpkbe5xK
r1CKW6wBQ9/JxKP4baRgPzgpS1TJ9FIcoKBMN1WUkAZtA0raiDEd6hg9IWC0ZVsIoF7v9DsRrGhe
3nkTN8HCpDkoDako5lSC05EvDeQzoel0lJtrQz/IkSdGPM2gzbtgZYZJXBhjQmSMupLdXmjOQ5Ts
GlltbE0jThV60h0YEByW7PZZeV8XvQ1XaGO0GFqVSEinJ0MY9AvGq0RNsAgLD0M3Ue19YazgXrOM
Yz/kCI/Rwu6SHTx0Qq9DZmsBus/OGFv8gwOj9MB9PpD/LIzVNpBzsSqQwQOfwZtc3cnAOkD25/es
mvG4vFw2x/mMOnP8pygyG6lH8gez24reC4WvqulfNrGNm+8LYm5utLhUMaa3Ik8++bEFvfL7y7+f
twRqf+UJTZRX+TwAYEbrplBsI79SeU0121Hqygvo37Cy0ZpioyqFgVFuz/PspFdUN8p0xdo1HnUQ
W4pDFuQcNvtGxoQCx/t3Y25vsa5HUVDwFlUDKi2ZB+i1tkNkEv58jspHQwxEaHkqGlGFD5hWV1J7
FaV7Q+QshucDDDzkENrtezVSXH3ZC9otETi/n572S4eGQYPc6PROwlv9rdBE+QG/WYfcetpmRPW+
J+yIIKEig5BVseZGZb4bUzBcYutFSlunaYwzEQnE+TB5V/s1NNp9mrZHbYCiY22+lgaZbV3TPSlR
b2Wx9/D08gZVdPKqQNVz4vRzvD3aL3wPg4kkSg3SAbn8lm/19QBjgFGaysuT9SaL2PaYJsb7NJwL
wGCAJBHEEuQfmqYx8ORwYgFXc7rrop966NU6J5+3+cRabQMDKXOkqkPf5DChvUbdHo8eu5pfLeN5
GXiU838JMv85hm/a1qujH/WR2PX0OUf7xVNvOTbH0O9d1c/98GrhbRwHzAwGaJSuNAmYGarbKdaD
2AmP+iJjSHieQipcU3c9psh3he63hom2kCQoh943pNRuFsUxhPKu7XnKppyTazAopDZ5JSot8hnR
rHp50Rx7beHsJtdbGQCSlVRH/1uNHMBt6zX7HLTW1JluqSB5h4IHry7HWxIDRrUgSp0p4hBnSmbH
baDFnJc4zwCDRp1gDWmloYqT9UfITOXTj8s3Hu9qMBn+flNq/ZSlYI3VxeJlC4amdvouXERPis3U
EfG2Uwdo3wjRoZ1Cj2OcExGxGS4ZdAo5b/CqpFwsiLgctTtygti50+9Tt0AW1LlskHMkTAZZTDzB
NWUGljUaui9k2xwqO2rsy0Y+N/u+jTn555ibDKQknZJLnYz8Qvd99DB78TZEpE48y5mcNDAcJRCf
p8PkESd1o9o2He0aMvA7HpmIE62b1LNWYJNRfRwkA8DX6IOywVWSPaihp1m8wi3vmzIwkydinQ4i
sqCkzpwJvS1NjFF0HDDjGWGgA834GIeSADkV6TSmN0V5VaWce59ngkGOZWiXsEFkAfLvQajcIrq2
xv1lz+Chk8nAhdiqRlsSLCPZzxAMLQPw8uISaQbJyUDNMx46XiMr53pjez5J31XWIDfI5JHJVvSg
1SBfhRZ005EmXmjLwSo2q6EWSpZ1Ec2/RpLTyKmP2RDe5S+4bcJAJRHlPwxgYZxNHcZwkSdku5Zu
ZwnPgsU7vJ8Vin7PKPrHAuNpVjtB2zcFRGg2QqorUJyD+Kd0ykACHCD+pTnJleiW+w4Z5SHhrG7L
BQ0RC4N18MvY91ozddosxCBotqgDp2ewPeb0+c8/4NoEg4BDLU5zWAEViuUqj290g3MBb8Vu69/P
YF+fihIVO1DdmJyXGL2tPVIomF1RaZhxjao2V+lzC+bWBhmYIw3yLFaPUn0+twfNbFxMovNjqQUF
gSdLuOV8a1OM8w1L21dyh/e7MdxH+rnkZQU3aKeQBlztP+N7fVyYgo74C9zdxc9+0KG9Jp4BNro6
BqgTYHKvo4p25jSuuXAurc1n6do2A39dGYZSJ8L3kP50oEpizz+hUODoeCZOV5EXXvHuJ97XZLDQ
rGQzyUiIKL8w7aJunKngLYpnggmeigGRU53hLMvlVWicyohzZWyB6+qbsU84bZpGRa2QOCr157j8
voSBGXZuCsk23qDXDfbzB9dgX2GkjASlE3Fuqdw0tHPBfg59OjuyCHh0KN6qGIhoiSRgsjyS70bU
u3X3NIjfRvNRHCW7qR4vo9Em2q6/IAMXyVyPCtr8cK9fzxDimH+qN1A9dpIvE7xdP9GLUfJA/gK5
beBVwzloy77GwnKoVB2lBhcpK4KJOqTd6zGXMExXwD6f1ytkQGPWyIA+H6yw9sxAwm1i3SlXeJOh
dFcFSmJLfxNjrA0yINLEahOOIZpaWm+GKHjshXuFIO3Xu5LXBNFP7mBl3goZ5ECHdhNKlMRUPRv3
4N0gnzVQuooUlHvpf5Bk5CC+wQBHbFZV2BgovFpZcayXCsm6/CZdSjfveWKWvKPAAAhRIGbZ5vR9
srwUObR4bvrmq1XdqB0nvt1GKsg/ouoK3gQrVVfFVtomPcBQyE07+5/AcNvd/zHB8uZSWa2GqqV5
nG6/iI/Z4iHTybtFtvfm3QiTLBoXSFzOi0a7T+Sg2v8ePD8gyzF4UjBioEXqErfmwDDn47EsulQn
2ZTTjqE0vFKS+5Q3IXjbC94XxYBUGhpjC/8G3V6Bhm4Cxcqp9PUxd8x62tW17l8GRd5y6M9XDzfJ
goLKINAHVZPdKEV9jfFg7mUTPF9gQEkR/5/LP4ZepYJlXlyL3Hl4vHUwQARdOHOpa0Fxm/plaE+R
zkmNbLDm6Z34vi8M8MxaHKpDgn2n2YPsRDkfqZdjQmzpmC4JwvvRlW3lZ3jH6+3ifT4GgWo968UQ
rXhuQzDFUrkLo2CeLOfyHm1mC9fLY8DHqJZsXmgrM6V8Y7qDT/m7xQ4Ec7d45LU7cJakMmkgOenH
uk1Qu11a00GG3RtymBQy7/Ki6N/8+Tb8Z8tY6iYYBOo8Ssi2TsJt35/kyrD14hgvB7mqfa3+Lph/
QY9YfUSVCWY6dHMurY7bUJgmW8xrbxpQ1O/N4PK6eJ+PgYgWJWNF7hSk6eYbGfwz4VRUHH/gmWBg
wezLcV5GhGWV+t0qzobyLJfPl1fBczm2tT1VKyOZe9RW1HP7i8oq50H0RftKdSr5oxx5C2LwoSk0
KwvpgpLwm6jfLONiZ9GPyyt6YypdcjgGI7JWw0jvmLK0DuFjF9vZGamdPa255XjddJ5wJe5bTK7K
H4jTOISbIP6XwP3d4xms0DtdNHC105x/ckNLb6GvHUqXqgTweJG8D8oAhtarfVsnuOGz+b6uHpXu
tRkeLn9PhXOA2QZ2URrUTjYF0I0yNbGrpG0caewmR61SMINy8k02wi+hAj1nbXDkyrpLFN1Th3kP
XYvYbroF7OGyRNPaYgRiWryo4/RFjbvnrsv3uhje6FblGWMd2waBFuKo73uBeLUpZk4fEczDS0w7
TrGBk7Gz8nCXkBGv4gnRdQdaSRSmdj5Jj8Uk+2HX5JyLeTNXbqi0+Vij0vpsurrOxNKE/JuMN/mv
YQ4GY0eyoA7PYYgRTW3Ql08Wrxa2eYmuTDL4JQgKWLshuO7G3NoW2Cbd0P4NsKxMMNjV9HncCZh2
7Fbt2ZL3mRyMCcdtNj1zZYKuchXSTEKrEqiboMsM2ooYZZ10nU9SHq+PZ4X+fGXF0JWyViFU7NZl
aEeW6Vpm60RE4GA9b0sY3AqrFKNkawUd8NauFgI956HwVmV47WYMZql6lC2JiEaN7NTs69thh8Jc
QCAZ9T/oztPN/YSPq51h4AnFJdWKGuSH6VgKFRQR4pmu6uq0XhZgogLnOuZ9OwaiBitXmtTCa1iF
CnMoxoeh5AnSbSLU+4rYLPRSgirdTijJ/Vbst7y/FKRCnni1SRbz0tHzBEw3+tKppOVpKCH2onQG
r7ayjTjvIS4r5BFXU9qqKmLA8EynLHZHsheCxok83pyDzbOzMsTgjKrFmOWFOdXuLJ5xdyTyoR2f
Lt8d9Fx8crWVCQZnhEYsx3JAKAbAsaXpRAgGAz5ozeNlM7yVMFhDpKqtBm0GlZjcQehSih5anpAm
7+WhMUijK2I8KxKqsr+lqNM7aMgeiZc6qK5ldp6DcA5h1+vMMU48liU9kJe+IoM+pJQNDNRDpFl1
1X3aYgypKJ2qajxiqKNvzCFGlQ0ThyC3eWpXO8cAktZoudqpOLXD9Guojolwd3nLeL+fAaF5nmWI
VSNG6mV9PwjJvkbv1mUT9E+89NkY4KkGeRwiHTXZigQa8kRxdq+0BNNJHnsr9S7b4jg6y/OL6q5V
rAochLAGySO77oQaJFTVG0joXrbE+XBswYhoGm4iEae2affN0tlVyEUgevA/fTjFVDCeVNYg+cLg
HLSjkkVEhzim/PV4EvSB4CWhE+/rB3o/zDz1l80SqbGyxwDRBMLK2JcoINFXr+Si0flIHkFpd95Y
MhiDxkkebV4XK3sMKhmzbsgDAY5L7Z7oh7j1EzLYinU110Ez93aWPl3es+0Vvl9QBnOaZAsRhEjF
RYrZ/CqYvZOIEjR71CsjRGMHUbwp0W+7MXrOquVUaeSc59O3Oqz+xndWfwZz6PIulushxFtvbP2i
uDHVP53z9/GCNJgTlzemMBU0tT9A4H5I7Fb0F+sn51tuqOx8uIZZ+opiZX0yivTFKmuz3bflfina
3WR9X6TmJc0N2W5Ccoxj4U4cBFuZ47MRTi96U3uQ/PPBVrRjkmu2LlkHXVKvBQut2KUmeKLcHdVE
OnS94pFl9gRz8TVFOXeQ+6gl6ARCYOtnOUt7ZVkSex5CdKpbuSsl0lGfrMKuFIyqGvTai5XhG1i/
xK4Mw9Gk5jS34/2kWTdRB+eSk5+iPD+hvR9i1l17nMU0yCFZZ4XFj9JCTIbSXxFhHmQzj0drynZx
3UKIuvaWKnsgffmgTonXzIunhNlRF4tzv4i+ZFgHSyd+PVq2oOIKKio/Jd0DMUpoDcveTBa7kVTN
seTWmU3pHk0RuyxrX4zZ+oJxXvfGEA4+tF2/IPRIbSU2jEOhmjedZuT2oGoJutHUs2JJD/I4HnPV
HPC3FxEo77IXGUpox10YHyGCOaOVvroaunRnNQnAVhzxd02P8YR2dwn0szabnanPQjsBh11OkwDt
g08yOgFySz3hFvfbUHd7Zb7N25rnOZv36Lv7WwzOYDy4UJkLEl71jJFis9fiDq9MGyNFLSf6hQGc
D4oXu5aA1yWe6r192XE3gXtlnUGdWtbyuGnA5DeN6rSYij9UA+d8b95CKxP0T1i9hspi0cYIDapu
COfL5Fe5+DYYojOATfnf1sIEQ71S9dms4PaGIhghnW1KpXPZwublvVoKXepqKYmaZYKQ4JoDWdNZ
pG5XZaFTmN2XnigHsqQ8iUf6F3+681b2GISeWkkzFw2Zqck4K+IhDYOF13PA2x0GfWMpndpxATpa
3X0iHKvk0Ei7AhpCl78cbyUMCGOCF3riY5gxR2/ud6hdVNzWsMu+jNGUH3cHUgxhXqYIdzBt5gmH
6L50Qjf5Ff/OqF2D1vTjvyxKZZWI5lA3tNBEnmtMUzfP5fNC8n1dazzNoY09sjQTgt1otUf4w3Zw
qzrml89WjotalGx9Kh7lSQIHe1mCRl54ybuNr7g29vYSXPk4xqLWAzThIdehRBi4MTnNUu4vfzee
CSaUm7J4mDMTWZjSuJkmbxR5DUJbBJYPi2BA1VgyY5RpRQbl/Kfq7QVOp31TDRfRDXfG7eJB7MTl
6bVtePkHswyaihA+lgSQil1VPxo5pjXIe0GI/hyyLcSC6EvG6CFo8zKgAD1vzIjRQPbQQPUd6KCW
75e35/MqIKqFwYkK5NWhE89y2zBOuwTHowKbBMWyaq9NXxXCYWd99oCPJhggjZSulooGvDIx1Hdj
hZ6TlFsC/py9MjF5RMKBAYHN+jQUrYL2qBmqsezq4JzOr3m664drEYN4K3IrLc/p/JyaOy3lcX02
vh7MQg1EhnyyKbK52XBUpDiJGhmJaX+qDrp1Loq7P94gqvekYXSGqaAdn/GAApwDCGAjs5AW9/N0
qNIv4/DzsonPkIOPtzLBXAsoj6nzUoFwMI2VRzK0IEnVK9R+vSKaOb7w+eEDxSMqF6oqqobefObQ
yFHS5VrWSG4iFk7Y5E5d+B1STLlbjeex8Xte/mejumRCxRsCchBtwf+weCokCLfajuY19xBZsi0J
nSQaKIHO5BXeuCOSd/lj8gyymFoVEaTYR7wlqaRUJzuDaKegX4+uCGKlQ0yu6NLW9q1W+FYMWoH4
GIl6qVMBR7Dqv3V6tpOa6oteCTupIH/MGPnwMd/WvjLVjeqSDlQZuQ1zR+sLX85Szn2xdaTWq2E8
JB4JMQvK5aQUgTT8lc54SPEGb/CMUMharWOUi8yQMUPE1cWd2b5okzv2T5f9YNuEhqycCmV1hUVu
s8xa5FGxDmG+UsXBTjSQKLPeuWxlg0FJd+TdDHN28xFvxzaEwnlyMoNpX1yTW32f/owd7Ta/6YI8
9v9cuR4X0dokE94NUys3/YRUAu3ytq4lH02e+K8OltwWibc4zZW4GxL3L1TIPxhmn90GETHu1MCu
UXFEqj6ZuPQsQ8samrYmh+ixhVSrVbLQ3ufRFC7hW5cIBmdD9W70233HnQOwcTmuPybbHFKVC05s
AyZxontFdS+FvzgOQs/Lx2fFx4/GnKdwFkwNtR3k2Bu7OdVX6SF3OhtTmOnE0CEQXB6p4/Mb96NB
5mylJgR/lhyAm7ffhby2+yi1w/og5MdRfZRwJXMWyNsoehBXZ1mRhr43qpRKznV7tBwcBAzMxvjx
YNgtd/VJQVJ8fjWo6vGV9nDZNm+pFJlXprWJkLCk6nqzdiTjdd2XdpN+0Y2XdjpavCr4v1ws/xx1
k4kExKGvIEoAV1GD2av8MiDn4igFdG4xdAr/vGvp4zYywDKZhShOHT5rqGN9aniMB/VUh8S9/Al5
/s+AySgpBBnHGbwz69THyPZInAias0dsZU6IYrCkZsRPs9j4SX8/Leew24vTVd7uC5NzP3JAn63P
lZMlDVOPN0EHrbTldax2Ka+qzUN8NocUmvGEjCJ02pR77bvm517s5Q7AWAFZX/JSTKTnCfNQx7oA
IawChBqRUukaZCZmVfOFSD+MVeJJWeWim+S21mQeZPG2jEEQeV6GxOyQp8pO8139a/RkD5Pd/PSs
PkxOcZU9If8CTmfMHdLI2z4GSoy6S7OixAWTtJUNbSyHIJkZz3/RgfjhbFkMbuhjXBSpTpMXp+Va
P6Bf1I8DyI72fnGl7iyX107NWxeDHO2Qy7OG5CtqQzm07TVE3uHLNGTB5bO8UWT4uC4GM7QltYxG
Ark92aPptw8SV3CUr7qtoNEMDcCjzctoblD5P1pk4CNEg0BuGWBftG9E99jrjtC7x7+ah5D7JIPC
T1zhIXGygNdKcvmjfspAVY0StmmLtMOw+J35kDfngjeHdqMSv17ep6STviyhMEy4SymtQDlS4ZXO
U331yEtmcC4XVWSSKDnGyItkgksqWfesjsnjIEEoECG4kSm+VD03cfYg5uQ4KZojRKlnyPnLZe+5
fI+rIhOomHoHxlqMQEVNQQfaldFzM/7oihsMk87nnyh4cG4eesj+HdVUkUEZND1pkaZQmSzppdQP
M7kfLDDBdv9tVQykQDxk1GQILYAKqPltECOMpB0RPMYW5+hBp/1jKFJMcyFlJUKR1vtdwczP5PH7
7wIm7ff1Li9rQxr6o2cykJKYZStVVJaHUngMP76rfNr0jg7nziM/KDxngXTNbVajbnhp0xiEyUiF
N2iJXBK60YIJMqWSTbzwNOOjdmfeR70cm6hs6iCMu8gKOzysByOxl/aumDhfkQMhbKpAEYe6Ewqs
powdjNCzJyR5udXKbSOWiDK6aEG7lv58FaQqQk+Q98NDlO6U/gvTOez0p/nQYXCU7E/n6tF64QkU
bPBPqXe822S8UYb6Yq3L+HLzYcDs+dQbdu33N3KXX3IOGG95jCMKUwLuBhSNoYho2iZJDrKMWbNx
xqnYb/vC+4oYx2tmvRC1Bc9BjLI9JBW6S1ReC9z2GZYwZ14GNUD9pGRqhXKEScZUgTdYMPyDthUo
V2T/e9oAcXmyu5tfbmWOAUCrj5VwqkxQCpOvYXUiMrFD8/YyTvBsMM5nWH2t110Mks14N3S906bQ
jbT8y0Y2kXy1EMbbIBBoJqOKvYmll6ma7KE2bJLdzhov3OCthvE1BWNIW2T3oFta3w3hcV6Oav3l
8lror/gEcKu1MH42luhkFlqUf7LoEYPAIuiW1sZ+VjyJBwy8xTChE2bGhmaGiSOuSJQHhDfI9i5e
b2Wc9znHDDvVBvMP+2LKkC0SmirAlNAfSZZ7cgxK9uUPt3UjKbKmoZlNwkBakY1gCBSJckzwkl3p
Gs1SyA5pLdIA0WybD7QLjDg5qN02yMz9n5fswFTSLIQQkmxANJf5knNoSU0SyQh75chWs4PeJdBd
PnbJ0+UlbmDQ2g7b+TsXctUlVPx1aUSvkTFzc7K8yyY2duuDCaZaZ6ok7YQZDEZCHqBq6ygChr2M
f+4SH4wwsWbdhNqEyqcMTssLgQpl3x0qcn95IVsBrSLrOiaGYoK7JLFzPOWs1WPsFqYF7mkLLK0I
DsT+Laul3wkcCNrcmpU1BoIyTUsFLYXWmTIdddBQCIfCvLkvq9/PIE/UjFHWoNsH2i1ndTmQ6G4e
OAlP3hIY5EmzDl6+4DqQJv3e1MY7VS041R+eCeagdLlJJFFB+cAwEBA3mt3qecDZd44NNqaChL0F
4r+Gw9g76FYCubz8ad0td2aECQf1jXrMfv5NYnrta2wFJiZjuhAdfLASRNgAqblH5Uz1FTunOwvc
LMVWdPXBHHN+Zkuu5l6gIu+O5OPW8yIRQ4kWhzZ3Szwtl41nGYyhpIoQ0bRUg3mWaWUjIhOIGzzZ
07GtghfvQfsMeFoD29v2bob+fBWligtRyKzj9bcYjZMmd2Kncy6I7SP0boH+fGWhkBoJQ8FolBCP
98PY+4ImOpqmP1x2QJ4ZBgmMdOmGqQa4LelXScmR/g6Sv6gJf9gTBg3IXElNSyjaZL6GDqdwsLP5
+fI6eBvCwMG8kDYtLOz7UOtOPzyPFVf1hn4KJtZRZAP1c1OUMaGaZflOc4ManIw9b1DPiSCK5ShH
c1+hghSfa3eCRqmT+uh+FjlIt5VC/WCYOUCR1rVDGANNzVKiHNFu3xj6bRyL31LLVRbhDiM5b+aq
9hIVcwynsbFJgrlAGIg3drxxLJv+svoIzPlKiRhb7UDTueVzEfnW9E0uv1zeys3vbOomNKZRusOk
hI+e32iGmOoT3AW1CrvSDir5qetP6vz9spnNlVi4hAxqCWHYRzNlWC9yLMFjjMExw72wOFrHofdu
OqWloKnK1MG3UJkLJLUKVZAKeIxGjnJ9LmP/8hK2PePdANtpmC2x3KGtn4odTy5Iqx4tMuaO8WgF
hZdeY/KLw7FIfe3TIVhZZL5aPyfQ6UAHmSsHooOMBqawka/NTn5Odpha+INjbWuPMBZEB1tFwjhB
k/58BYJlZ9ZNXkJVgOoUGn57zs9xoNrl6Y1Z7zd+6Onef7TJIKIuE9FqW9zIg6/49W26iz1SOsKM
ZGYLUoRsR5Ot1wFvLNSWr6D4LmLyt4nzpTFeT8zZsEBmQW14MBxiQLe16Tjusv01303QP2H1Nfuw
Rg6R4ErplJMB8RGBgKmX8KSpeQth9iwiilrLBVKINbkWlS9D9hczLExl/amYHeoUQasFKAgioBAd
BbSVFrMemuN3OtRx/h+0Vjc0xT8aZC6wqK6IbBVvbpg4o0NHO6JpEmrRio+sBzKX0mF6Gl3N0Y+x
C6o7xyPpr2fP3Hq9zN0WLpGCU4c6RYcJWKqjO2XQ7JLr6LVDPXV8U/sXXHF2Iw580e94yS4DX6Uc
N4nUIf4F5DtCtY+bwu6VyNa7jgcrnCWy7UCtpUSpMeJaeZOpcMtAOqIuflJvMgSK/QMaxVD4j/Yh
jxG3lcRa+xLbHaQkYyjmM95d4FxZflEnN2FduJ0GXSUB4jxN8tWwBDdcxpsqHjR7Eb8PnXmvxLze
q412OfiYDC1PJANUtIUwwGqpc2fUCTqMRwifU//SXs2b6Fo6Fl+6gxFQ3Xr1mF+3Jjclufn2XJtm
4gsVQtux2QF6FOhmTdDNWo4m0C7fFx6fj7MJD6t1MjiXV9lcJOD3YazDPlav8vmJc1q2bqj1ahiU
G8U4aUUN+EPvRNoclYlQdlrQG9UAtHnXxSamrpbDoJ1VQDpNmeG44XLdJOh7qdFNyaVNba4JiQHR
MJBR1d4UHFbITWKxI3Kk/1Y2Qx8GZos0u+9U5ST2/+7Uv9tivKEOy0gi0wy0MfciuVdbzC6hiajC
5WwU5bx/hpd3Q4wnxI2CpkkZ5QTrPgyUnXWlQnZ/PjVBv7tsaXOPJKTuFENRQRxmcCwBDV4Xe+xR
Md8Leef1o27H8cNlI9un6N0Ky9xAv1NjlRMce/AlH7EKRMyK3egLAYSr7xQOc2PzUa2srDFwIXdz
EQvUWutpz6o37VKnfX6T3PSkl8sr28TmlSnGIZZSUo0MEueg+N8MxmEeMUtEvanM2q4wVuSyrU10
WNlifEJTdbPKlBSVGMzPix/ykLOWzStt9fsZcAjlBaPWZhqRR4IHNW+vbPSrscl3fTn8uLyUba+D
z1lUihVqGB+jLQmKv0JDZ9vNs9eDaV9q3sKtuG9/r3cjTGigiVIpJ1RnAaJb30wQ/0pHf9EfGjxK
Fac4kMLm1TRlugWfjq30bpI5Tf0UK1M7wySd0CF6qtecNB8CsI9tatOaavOLUpXj+2SXXEEvwxFc
8srDqO1rG5GypOkmTZsysBv2VlvkC440VQzUTgjRf5ru4Bi3tFqtQ1KV8wbf3sx3e0zIWWa5sph0
2FeC2mqffe8r4hCl43g/d1mMz2STosZziXy2+rXHa27aS7thFztTgwne6i72eeTHbfd5XxbjPqNQ
qJWMbgu3jfajEQzJ98tnYBs63n8/4yvN2IpxnSFybZPd0j3oiWGDPueEKboiOaY4O8RK97WKaZkx
HWyH+ST2ombOkt8shexeXhDPCgO7qVZW0ggeBkaAn3vyq5Jvo/LusgnON2OV+ua6C5c+AW7IkyNO
r3N9SoRncfaFkYOFm5uPti0NLQ66arE8uSyZxQVQi4JqNHppKXs6qTmfaxNuVybon7CKW0Y1F9Dr
hE1JotxucsnG0Ao3Hn+ZPPo6ddRPoLQyxOIBkqNxkdCDI3wphAc5Kr1FOojJgyTldhHxnqCbe7Qy
x8CBIstCUcV4gZIE5B9Prr8uxU2LeREdr1i3DQkrUwwkTG2Upl1HH+1vjz88dVPQ1GI6dA3tADa5
5qV4eG7BYEJdDJOqYvg4ZORfVeHQk79yO1zkSIuJisK+uPrRqJckp1eW5kvhkauuvXlE5fffz4Qr
WaJ3Mjo2ZNeoD1l8PSn+xOM280wwUQpBUb0jEt5qSbcbplMn7kseb5Zngjk5UgRKijCAxGqmhzq9
muQD6TgcEWX70Lx/KebQ1FYsp30NEh36bMHUC21paU5W3tv9oGNuFJTIWwx6ydHt3YIpPkf+3ItO
N/bo7pOcZGxtXYQccYqHaYEn80gcS5n2dYYJBwTaSOGyU4s+sCrTtxIThDV9Lxaln2HiXN5Fp8qM
vHkxz0ua+lOjeE2DWV8tKJij6BSj4F0G1e14eeUVzInNu8JU2n6kr0IJJOQyUHofdLNn2lSlFf5/
tMYc2jZVoHtt4NCqgfCcQ10Yd7hjPlN+p8Z5CWw7yj95A1YV18gFSyhDXBeQN2m7a0vzO17ws40I
/5hgr9Y5T4RSzHGitDo+mBbZ9QuPWvYv+/Nug9mfRtA0MdFBrKcJoDawBa/z7GjXBCbHEza/F/Kr
GshlJvrrmK2RlLYppbcBfflBaI5tFNQ9Z0u2MXtlg4HQcJrVQS565HKfhhPlk00Y2lL9ojN2U3d+
5Wn70m/z6fJbmWOirLqdzdyg07iUanBiObteGugBjpNdyxUnDr5sSmL72Buxq0dpRhyc9xDNluMT
OkrPVScFkyn84hwiCtT/vixM2f0YPGhCH+ljg4uowVNjQU5s2Sl3s694uPV8nltw9kxi+Ti1rPck
mWBNvBWQj8Cgnd1YOI1HN628F1yBQ5HYJABBH1HFxkE0CMm/j8tDQllRCxkYoad2+RTvrGPswevt
cg+jByVQnBpTVXkR//YGvltl7pV5EPK4GhcZoyCuBfW6xHT3rrWbiPuU2T5n74boz1ehn2jF/SBT
1gwF3OEBFOzEUc5UrJ44XVA86lf85wzPJl38yqap1tKCbgUchNZF9kBeIJAScLySet1nr3xfF4Mf
ahIrRIsBhuaZaqSSgyqgIjV58mkGmPgca9tn4N0agyRdVanKVCDSKMMrYYJK1jGRgqa81TGUCVxS
xNSeNJ0LjHgR1IKzVN7XZGAFPDvLMuIWmVpB8or6R5d1tsbNYHCsfBJVVovaajNBeuuSzO9wNTsC
FJwhnoX2xcIRHkb7v31Tto6/FLnWIcNJeaujJ3oZtIBsw/s/0q5rSW5dSX4RI+jNK2378TOSXhhy
h957fv0m5sSqKQxuY3euXidC1SAKhUJVViaRmEPp8Y3H5shMsq7H/AO5cot/HekdpaH0UxY6zJUo
6ktXpyD/sewwC0/CmO1uL5H3TanQMhp9JXQKWtuS9Fsy7bF8rXgvO+LmN46BSsURaY60rBKxbXFe
2VGyE+UduIm7FKMrC2c175wBt2yR5W6OdZnmyHJ02BJ2WW7nzzFQUuF95qi2aTdf1L0SqD4RvOaG
aN53pOJJpkCAJa8VJMj/6ADljXfJoZlAXvg+ufZERjVJW+r23jHYmHEXbByGCjCtAlnHiAzMkdGI
GI0gIohRHWQvd1Nfd+Wf2T2AJu50LL3Uyx0e+oK5sSDv0A2UBDSZvnVrPGuGwST+iqpTm39Ds8oG
o4RTmAc142m/M2+jjTHqrab32ZTWxIuWGqM77THLA6PL7TrmIPl4dqgD0ZlanYYyehpNc1HyxpHj
YABFV6WbnN17r/J/8NXNiqhzoaDNMOoTRgnUFvzMSrzXldBf1Q5ayfohbdt9UlqFHU/5qRPjwzIv
IBWb7aXGdGBXOU2++rGkPsr5+Da14inTEsR82VnV0asw/imauh/P4pu0jrtlqR6buHkewGcY40HV
CtYzmken0QBP2FABYbdaTqQOgTLP38S8962+/KKnylMyWm7XmV6kjy6kAb5D8M/WdOOboUZu1YeX
yso1u1+y/ZB0+7QpXKsdduDM/gHQul8p0SkbjCdSLxoj6S6pUPiNZWcwpbd1LE4h4WCrWzezgASH
E8e6Zlf56Ahi8W0VqpMwh76UTcek6H4PTfuG5sJb1XdBW4ZgUwPNfRXtJKE4G1Ljt/kSaBIAY91U
3Qlr7VsmYL6rBHI388UKx2Ca0k9wOeL4aZYI6CBKFPDuv4NNHqboww7oQAw16ttkcjny2mNlAY4J
SM3nKrAbc9QJCPV6atcYdco5DnL9YRZ+3w4nrJHDv9ZDuX4lADigDSsBS0SPE8hWe7/ek0VF5/mg
7qP95K6HeIeikst7NzKIB//+ltRhmJOq1UrCWdqidrWesmMFWPPP1en2xX71WrQGVt7Ti5kwbb4n
dVc0YNnS8qYgXTj9sAKfhHmrX52PapnPf3gx74eNMep+KPMiBGkqNs/S9kL9A/STqs7jWWPmDxsb
1HUAMqpmBFsquqRwvl9S9tKll7E6SMUbl+2G/QbSZRW7BirIDxNkoNsTBi1q0cx+WRwibQCMCyS3
Zweqp57gKvvbvsmMyldzNPZ5rcJF72e4ZpxH59ZSPLCagvXI9IZmfLttinmrbUxRp9oIoSqvWxVe
BpEKABdmy7TYHtYfwnIGaeVtWyQv/nAFbGxRR7qahcXqNPQI0v16Sg7g0oUEWXzgJQq83Xr/+yYt
qpQ4yZe2J4lCtBvvhnPsWo6F3VL98QwcKo99jentm6uNOlpSGCWDCbimOzfnRrtf5qfIeLj96dhI
q40N6kQpRt0sMUi2AS8MA21n7scTgXBA0UBAuicrTgbKyWXXHDEVkwd1wJ11JyHpw+ZtfgB13GYV
c+bJhDpU8jq7gp2Dacet35Sz+RTvxvNiCyBzeby9aOYx2JgkEWCzj4pUqNEMZLGbrGdwNYbCP6qZ
2XP4etsMb/uo59wqgI6jT5HY6YUnzodR3Ku8xzHHBH2gTUUAdjLF+3usURRycuDJ9fGf28tguz0m
IkQAQnGz0eNLghSWI8g9SMub0OqATDG2Q9dw0u/vCbm/8h6MzNhxNUjPMSlTo2ZxDFI7MzwZ5uQI
xa6XkKQ0tva5KtTGFhWnRLkEQUWuYQAI7d/YGc7V73qn2so/hCw9DwZeI4sZqzb2qFiVhmFWgcxN
Bt1YtMsOZN6bFF0/M6+POwXAVvCaGRLww3/7uAHxMUDeUKL8F5SVu+a9uh/c9xlblwdYYecdG2vU
iSqntEJtDdYQBAPiInlpjz/UwcNN9k47DwjvqjkDj5ib7SnXVVJHTMhNwUpR14PaHrCg07kV0K5T
90t1Z/AENthH7Y8pumwSFwPOWUvmNqajWT0K2lHTebkUM/W4fkY6FdbzDMQixkhq8vmeYOlGHyMo
voSpGvFpdRbMsZMjJx4/McmOky1LhqbKmLCih+GMRExaS0WRcpQfjemEYr79mSCysUDdM6WMFlYV
Wqhtud0rgVnorlQ75KJO0FCN99xUmBykD/cKxnMwJm2peFxTaTjaJ+GsKyTP96vv76rWTucX+wgg
HX4NgemHG2NU3r2CXtRIVVTusvXbkP5a07NeQEEb+p2qvOd8SebttbFFZQXFkCVqtmCvzG/6QTmV
ko0ytrM+NKfFle3iqb0QlQde8sN0/41Vav80TBMhKYb7p4vmNsm8zyToRek1Z3U8M1TYitMq1fQG
H3JsH2TddLoJzDA9r/nFPGebhJHarnLVQStVwzfGEd5hnVTpSTHccriIcuMsYFK9vWXMRW3MUTsm
mpBoNmvkjRJSrASSoOIlt3giduxremOF2qFQjPHEbxrSvQmD6VuDqm50Kr8TfWZxB1GEx9uLYjcQ
N/aorUrSdRpLGYnblL3FGNc2Da9DjaxJ7Rws6mK4r/uLhRd8EX/GRzaGqctmwhTFIhsI+kX11AC2
XrxVM6dXxDxjGxPUvZLEMTS1ZjiIqfrxeJHqJwHciSon3pP/5UOIulqhR98tUxYUIcTT+d8WLKEQ
JCXxTwX3jRkqxRmrXoYaGtzPMoO4PoBEhOMJzFC7MUD+vsmnl7kSc7N+X0d8L7nSznjMbYSjk4j2
u8rzOxK4P341DSNkiqSDN5P2uzzuBNQb0L/4AkFI3CTJeX4Q76MTEZ6uA1CPfWp5V4OUv43AMmcV
ZhHxvGxP/94kaMMeiGxs7nyG5AMYnas1yvWyuQbV0oB5r9aV/GyX+3XnKJfeI+UbEcSMF960I/MB
djVIs2aOK/SclCbFM0U/TsbrzGMlYEc/8B9rBAUEBYe/vaOxerGxcniHbor+qL3E2eSPBa/9yV7F
1QoV/dK6kxKzAba9QOErPU/zz9tewI4I1/+f8rq8EKTYmnAxieWxNx8aPPfH8J9q5ng3OyRczVC+
FuLlo64xltHjeq3Wr312iNM7aQElBubHjOo5DO3bC+N9OMrfurLvUEZGoWZKzlLe2VX9dtsAG6ev
/1kTPTMpiZnRtHONTOwL4YKFeM6uB9FC8UzQOSlnhIrdu9pYo6JdNEOcdgxNCXlfuzfPi9d+TQ4o
q53m2Glku7Yh3L5TobXErSyzgdob03QcXFRjtMgNrFSam0GOu59ND9OWuzY2RrsXZ3+J0yBpc6+K
Y9vKL+Gq30tTe9Ga2I7kJrKVXLYjs/3eJmsgQo5QX3W3aePWFgdzshslkjm7z3FreghyXsOy6nRc
dCnYfaYIHAjJN709V+uP207A8TKN/H1zRXTmnMBMKAEuelnXs8jjEfoP2cjVyagoU0hZJqYpSRwx
nmjsKqgSR3so1Nh4Cu5vr4WdaRmyAQ0GcGZ9ICnvxjQLR2D5wF5V7Vq3hbp85EHOfn2Q/foAFhve
DcS88jYGqa9XjnGrxAJOECF0EOzq0GAYstyhK+rM58TnwZuYEXtjjvqWQFxDBXfA8NOg+v3g6dW5
WD+TYG1MUOE6N6JVgbAIMKPCV2gjlP9IEMiefnE2ihy4D6nCxgoVtEttSos2wtWWva6YsmsckK/s
CeAH/v6Nl2Yxj9LGGBW6u1STVjlHIBUHN5MOVf1i5E+J+Xx7TeQn31oSFa4LqRUWAxmdm1t303Q2
ht9xeW8Y9xnk425b4qyHzk6N2IiLSoClIf6i9Ze4vHT6vohqjhniux8XBIY5Q1YM06RZAXqoY+Xl
BMR6aRZ4NWd+3WicZjTbn68miJtsgk8pdj00ctFhrETRtZZTmWNYR+GAe9mf62qEqjcM4H8zKui+
uHrVQthmV1mW00oY8uBU7Hl2qFjQFWs+ziYwxIlV7SMZLN1h6hlCC7m0wb/tAbzvRsUBfVzzDjS+
CDvROc/ulrq2I+3bbRtMRgUQNvzZf7LezeakVd/GiYLvNjnJhYCD+h8hpvhUv/BLp8HD9RMkbcrW
IBUUKkvvrDaEup0y+0nuWeW9FO04i2IH7OuiqFiwijFU7MgpHXO09YYgdDsBM7E6YGu9s+zkHS/4
MPPGzVekwkI/lVbYjbj+KvNJLwNjAVINMMMleZlkR+1luxw4tyDbDy1dhzII6sg01YahJhXIkHFJ
1Pnoj5Hqh0v0VchAtx/xmKfYMe+PKTqBlHu1T1QiEDNmmDjrWlubyFy8u4y/xfLu9taxP+TVFpU+
CmYBJq0ISGJl0G1JPqnzZSpmpzee5jF1QjG1U6N0btvkfEqNik+S0USLmWFoq0XxXLtEioTG2+s0
Wxw77EzcuC6OilHKkqmYPZPwdPbjZzJDKHgQmd8T+uXY43Uv2enwxhoVqXItk5WSwBnlbwRODDZr
vwiIDkTsKo8Dhh5cwoBFmPdEe0FJu/05HT9Vttz8BiqEJdNq6FBpktw6/VYKbrLgEvNu7x73q1IR
bGy6aohaYKr6n6OLpg7YulUMhMr+GEAS2b1tjftVqfBVrGXWyzFWJAbmoXNSl7TiUGcGtJJ8YcET
Ztu8kyDMTbpKUIAE1+BnVCkQQ6+ORMU3sHQOmlKj426Kd3XrJybnxv4PKfbVABXPSkzkTaYFpnUi
MS3YBFVSH2cnvWDc1AFqinN58/ZQF/++hbpOHKU5xMmI9+UzeNqCekcI2lBMBeKQdzLYKc+fxdED
WVCdzNVRmzETjbRnskIoUhWPt92E/R667pBOxRTwndaDBuJJHPUQjHPzLtpbQWrXDoTIOGGFnSZc
l0NFlSJOk6rq8Ya0KrsTfkFTU8p+cJZD/o+PWeLVBhVL1h784jPEPVEqNQ/tU+Rpl5AQ9oG9AO4Q
nxteZ5G3R1TgsFpZ6VcDb7xofjD7gzZw0jjOnabTQSMUQGknEQyCbgy2LABvUSSPVqrupBrIi+Uz
BJRgDRYtUHyRNg4VNrJybUI1x4GyIAQua+seskSc0gvz6tyYoIJCHxdxWOpYknggrW1Szo7/D6kO
OzaA30vRJM2CLh21NUax9MVIJpfkYESPtHTnHQTOj7ptBX0AinZOfGfu1MYctVOxKJuJIGFsRAnb
x7YI91YIOLBUoaLTLz9CI3267etMz9vYo3ZKgehqBplPZCCt4XZ9cooanjgqm/vGxDQBuqOKrNBl
H0GwqsY0kEKNfrkHs687HssfBmSHA1SY73rM4IQ2qtsvKUB8we3lMZMdSyGkWKIhGjSzSqsNePuH
SI3XMnnJBLTdTAAVVUz+mLF72xTzS25MUTHQkgqi0JRCTdd6MoTKNpOvtw0wI9/GABX5WmWCTrtI
MpxFAL7h2xQDIT9xmYuZwW9jhqxz80SaminPUxXTBSowWu3dujOf9ed/CT3FXQbEA+82JEnuh2i7
MUidsA78I5BNwogjga4Cwx0g7S2PCx5l6CR2zu2PKDMP2MYadcCU1YBOpjSRxuXsEi2t9Wg9Wv66
K90YrC4haCZ6j9AxpYeX9IJaqJ3crV/Tw/CDd5OxH6OgJlQV0QQ9Pa3PE5WhrjQ5fsqI4rHyZd1H
h3onBdE95gj9/8t0GDvx2FikfFRMI0kYS3TzZcgVkOevFdni19YTAnlnff3/i9QCabqxRjmsWhdx
3SWYxNHqc2V5c5Y50sTbUPapuH5Eyl3HrFQ1IcSSsj63BfO5m966+fW20zAvAWiAGBLY8E3o4VIu
Ck6ZRTNrFcjZc/Nd9khBVK0xKSI5C8aYIO+7v22QFUu29ignDUMpM9UUFL7Squ1GwQyMQbVvm2BF
xq0JKvAXYZKC/xwzE5WyPA/y6IyyfE5HKSgtHiM+a4u2pqirmujStOUM9oZMHXd5izcuGHkaZeF8
NGYzZmuHpAybyCVFfVsYkK+Fd7f7LpBOyYP8FfyEWkC4iC28ygBZqZHBcUV/ybmhQ5gqQacGbCqY
66KntOVlWaVRQWieQJq5urk7/7AAaG32RNKON8LD/JxXY/S8NuDioyaSOnNkXfpqbyy7cuZ8Sqb/
bUxQdQlzSZIWKC0k2Xpvi8LgRzFPWZNs+o1PRvOgiEWl5uhGkRanANkUU7NlA3O50mpbselLynQK
89677fPMiLvZJ3ooV2/Xte9LpAOdFz/PbmLYqVuh3GIbQYG4j7erVTqfKQFujVIRKtKXNVkEEV3W
EECF6DdUjeP6++2VsX0CciqmJSvwP+o01+0oLTKB9jfR5KgKJg/X+zL/cdsIOT8ftkwWwbttWmCq
08mP2JyvRgHBQkLwv5MYPQh64hTGuDP1xklzwcvb4fush36pJhxnZL4u1Y1dKhoWYGUOs4jQDHkh
RuXwHGtxuCZXR4KQ84SYmK6/MUZ9yazN4q6IUL7PViAGhWrfTTz6fGZCvF0QFRALosSqaggXmp1c
BD9P7BpdveIFE3LnKGg9wjVKrhZ+N5G3OipEilI5dYuE1aHI3o+vTcYpaLJvyuvno9HUYoLesWrC
R5bD4q0+QedCe/VRCarn5u5z1YDNlzSoQFWbRZ/2KiopYZq5htr7s+yH/e/bfv8ObL/h+AaVNkXq
pFkNmWTJhaMw906b3qXxo5i5q5a7fXxO5F+rIbi3rTKP9OZLUtmTINWhKuEx5YY1RmeUA+gufDP1
bxvh7hcVnNQiM4Uyey91VBfQS/tQUs7sziX8/cuuO/ZfOQaZecdmWVQQSVV5GcsOvXnSOu+c7jy+
FXgH5mhWaA4uZx+v6j33jcG8bTZWqRCSCeFkmgL8XlLQg7HLvebnkHAMvy73zak8asF4MO/AAe3w
a6jMpFuVVfDQmoakgxPp77ApN7kaJyMqtt1hwCiPtAtd8zT5q1dgKI/XvWfH6Ksxaj+tGGQ7hRzj
/AknWX1qkeK3qj0qYFBuE1fK7ieD40LsDb1apDY0jKdO6lt82raT7AzPlvJnI95b4+6247Debduv
SO1gLiqxqtcwYzQ7ebbn/mKsX+vsEqmcwhJvPdQFIAxiijdSDjTmFLlmBK1BjF2Vsd1+qm8HfhAZ
bwrJgjQMFYwBkJ/HicxPNl58r0IjCOLs2gX0IP+gnI6TIPFaP0znuBqkg3MzqPIAemLZFdSfyniP
VMKW2sxulsOg7/rsuAqqd3vX2BnXxiQVoKvKRE+3wOPe2mHG3i99HZikoHMnF8PDOzJ22PNucKan
KCpY+Q2ANiV6GEXSrR4XEI5Ak+wrMLXKp0iz7Ko56CIPa80+2xtb1E3eDpaeSYS7e3LKvUQS/zfp
scd7Wj1CIo3HFsd0zY01ymHCUu0wVIksTy+0ozIbvhEmbt6Yb2VcceokvJXREyiWHI0TYE7kSTN5
hLA68rJz7VkB9uyeh0Nl3nXXhamUl2hhrnTphLw8H/DUvRT9IeWOu5Aw++ES39igLvEBCoBZGyHp
Ml80Wz+QGenRrr7Mzv8t7DMzrY05KuqDBk+UO4LQIKrjTXgnA057+2xx/Jzm6MiyaFQy4nsdKh9N
820goml3SBPsdeLhZpiTm+pmOVSUR16nVFKCa3s46BD8Lrz5zbhAzcjJnNGp9jmoxE2vJn1AvK95
lTLm7b0xTsX+OZowmEd6Pov0nINvYfCn8C5LFTwbv8k8BClv46j4XyZZO4syDpkRgajhe6bub28b
+zmzWQ0VM3pZCSW9xb4RIL6Isd7MmXygaxx5p30C87/dNSpgDILRlEoL2MR0IC+ncD/4yX1++Awe
ZGOGhkwYiz6XKkkBiCpTF2RBso936eG/jBIaFSW6PI7VCLUxjGJcmuoFkukaj0ucHWFN0VDxvkUt
h3Jza4ozWSB4+Hy95ON9On2bc2j+cl5JbBe7WqH8uVPFYS06UsHpkzuzlzNb6ZfvHDdjxjsNEjsm
CJRREaD8WK6rUB2791ov3mFe6i/pUX7qPQWHNH4QiOw2784gfesPIXZjkvLszqhXbSKc2Okejwk/
3CsPzb5wS4dLEM28MDaWKMcWwt4oi0RHdN2pi1OCM4jUZNEkW94ZyDCc4UAVbHf7kzK3DYMFoCkH
r6lCzxa0Q9UXXWaieqQI9iSAAWDhmWCv62qC8oypFpIqr8hoKxqN3UXS7VF++u9WQflFIwhG0RKh
1bp8qBY/4bWp2E/KzWeivAA0e5og9TAw+/0eGdFO26VuEjQ/ey/dFU+65d5eEHMeWN0YpJzBWtMl
VSCu46pn8zyeoNtyjE3beoxO1anYV1+zO/PC623wVknHPLVuDUE3EyJxPbwSedwsaCN7dqpnUmOG
NBPvPDOv++sq6egn5WU/TAk+a+8vBzKuC/iNYStH64LbXntQoCiKFCPpbaRnnCcR+YAfz/Ufr6Qh
Y0WzCOqA8aj3G6sLeiAmdYyO8d6uzPOlgwwZalqKKdLg3BxiV50iAmzaF7WXdrqdAhJ321eY5wva
Y+jjE6U3Gpgg1uoY1ybJmdZDOz+O2XHQH26bYLvjxgbl/2Yy5CXwdaTDCAb9V+1YvAAgaXV2f1j8
0C7Q6ZYkn0eNIzOvro1Z6hQsVQp94xSh452R8ck85O66m16ycxegxN0EkF8nbT6zcgUga/crWF9S
b3gjND2zwElNmZ8ZME3ESBEfmgZNZFCgLbIIPKKl6K+KYZthMANnyPnQzBtuY4UKlnlRTZGgAKlJ
qCLeIfeNjSsA/G2KUx8Sn6eNwH7MbgxSoVMUm2zNIAiD2hVaFW5zFpzONUtH8xY/39WBaNgjVx6K
ua8bo5Q7NWE7j8JKWAfwEANZHMYK8gxawqCPT+wIJbMykC/WPe8w8raQcqde6DOo26Np10aXQtiJ
mHLReWhs8tM/xJXr0mhNldUyek2t0IMc/cVLn2UPaj6hW/5Y7v+dQFx+qG8WJvdtPi6bt5d0830o
h6lNWuwlgTmUbvcCNx3/hfwFhlt50w8emJJ9ZWyWS71AtayUoOaHUyHd6QfdMUQbIBj1+V/SVCiF
6+Gn0HKqoRGmMwwQgZUIO7Bp2YTKpECnBKQ+ZRqdO1n+mdart1ot553xH5Z2tUNC+8ZOWQ2YGkIa
+n4U5xPRDZxt6dEIZrD45AHvQfgfds9SRF3FoKdF43oMvajrtS/J7RsGZErW3GdOBvVA4TsQxqAQ
ipTd7WjDvJxMotGsggpAplWGACTS+1AEw3hSi5dU6L5GrfX1tgl2n8EEXM6Ewjn6a1R8iYe2D0cN
F6AUR+dpWr/oYvuQZirUW8VzKs53qYzHvZiW7rIWnCyKvb6rbSrMhOaaN5KWoN1QuCPol0BgzIvX
5H324bhvlkeFlCwqS3ATgzxRgxCZAIHVdRcFhPG5DnhPRbZDXm19gNiC5Glc0WxwxUT350kNQCm0
09PmqRi/lEhBpUbxC6Gzh2nZS81iWyZ+Usbj32EGONPSiZ4OrkIaNxLVpiiMLT7qkv+jiS32LrNL
2bR79E/Rae6i4LYHvfv9x098NUhdidCs0Cx97ImcRPSov4Lm+ijZDcYTDUd76I8jwNpvJHU7dm+1
aic/bpsnG3jLOuW/7ZDkWjOAtiOuvkZvlhrbJXQz9J04NPYkuu3IgY4x7ygEAQ1kUQRqREU3M+rL
0ExImqEk+Kanxjp0ES+0MR+1GyNUaIsXKUpA7YLRk372VSu+iyJvbfwiLr0uAR9um9qGeNSHX7e/
JeM8WtBtUSVwyhBkNWV2XkKpq3SMkHUGKO3G77LM2SzGx/vLAPn7JmTrvaCmWqiKrtklthJC/FC6
Az2Vc3sZrDryX2Zoj1TEeZHiTnS1O8wGOdIO1SFnPRBEDgiveCGGkRL+ZY3yQC0N6yyC5iOu2PJE
lAbMve6KT4O7uJjwCnQOXz5vk6igmWuFvEq9jmamesJwpBQtn1sQpHFl4ANNkX6wRKGozH3diCip
EAngHApg9ZsBpisiPNf9MDkLYvGJ4gNe7VErggp2OowJ7OUnUBu41l2/nxZbAzJymBySWhNopHln
Vnb/DcKZn/OWq3nqipgava+a0BDdoQtPatnmdpKBLzzJoMMzP+YiGDjk+oTb05tNYMmq9VLFCw+N
z4jamNJBUIFutIiXIuVE0HVue3MF58eSDneaYj3nq+pAiBtt6nipH9Vh4IRt5lHcGKQ+emIoaTnr
lYiH2F2dNlBjvHQJ97nEs0J92zhM21qYVrjSybBXdwjIpMu6Exz9iSCwQV0ucCv3zANyXRl9DYsN
SgfJiE+Z1l8rObbNnuewnFXR4y25VK15DI2+dzyv8MXwFVSbAIyzFUzUNL8yt/zNexqxD8lmVTIV
OrumLa0BQ51EI694FD3ricxd1k/LZCdg3J32cwAGlQf5WDq8VwRxPuqO3TqnTt15oN8rQqNV8RCM
11/CkgSgU/Yg81zb4GRya4MLa+dtIXURrSlQsSV03N3MMJ/mQTmqevQQq8qLpUkP4pgHar1gCCeN
vqbDsofMry1W7UEp1AuGNu9r87cANqNlrWyITD5pKRDVjQ7Bu6WzhXR5NaZ2347RpQvn/SwOR4zB
3KOWfeonA9nucE6yFDQui415T08rV9DrZzEIvnXdidv0tbOynZSG36ZM2g1KD4khQ7GLpX6OJB5z
Cc/PyN+31yVe/lY455jZ0uazlYFDA/hIL9SaZ86Fyf7epqqje62CiZ0yVGMitBp6OBdRCpZfhwCN
V8DdRF+332Ha99xLk7jrB5cCw5GoWGAYx5TL30ur48KShGoQUUw3g3co/BH0f5iUrDGOxnu6Mb/j
xhjlTmm3yOgQYHmyuM/nn3MZrBgb5HxDZgTfGKG+oT6GzQR1GdE1JJt0r7W35kLmoqGDQiRbKxfc
7L7k1d8iv3Zv22aUayzCp/S/H5PKd2RVylcBAw1AH5y7+qXOf6vzr97657YV1mDmX2aoOwpIS0vo
ux7pIZhEVU/4ogBWpLrtU3ZeH6JACUhXO4vBoktEiabjek8atLd/BKvS+dePoO6tZdGtURoLETNY
FaQ91l39w8hsUuSU7ewuP+te6BWcnJ95PDbfl7rFgLMrhqqLMZunJP4yyqdZXr9w1sXMIv/YQJL9
94FoTTnrtKgU8YqavORIsA/tbt51frOvDx3KNhyfYZ0JaOVgtB0DbcCnUJsZNomkClBac0Esvas7
HPlV9+rR4O0Xyze3dqj9SjStsED6JLrLQ++ezcVWHTLDC6D6z76wIQhBVAeFfVhxDLPXh9cMwAek
skH+vomdkzX3WoOah6srFcLzvq8rZ+D1nXhGqIMHffdiQXFWBLUUGO+FxEuK4ZDUvPI++xte10Lt
ldyOQqyr6N32yquVP/fWU7Me1YozksxbDLVTYoPyBcbpRBeghwhUAOroRFwACflP6Livi9elUEdp
6fUsGxITXyy09hj68qaof4sr6UETwOfYdB5mpZ5vHy3W6d2YpBFoeVtpTYGVuVp0r1bPIuohtw2w
Cj/I2v8sikYE49W8VvMK+N4MnW4A/AkcIduHPwmVrQppMS7DB6sW+ZdFKhuMpEhM6xiQZ/Ewy0is
IeTiShFacsWz6FZPQGg50v72Kll1HvI2EU1CSYgBMupEoSYwCiWwfIhQkt/eQ3/kJL5YFzLPVgUl
GHytFwtiyfJbBAR25KS/PzFV/tcPoE6bIi7JJIUIWcla2J36U+s4zQG2p1xXSJ2zpVCmYo1k0a0X
tHXD8q3g0r/yTFCHbJbMsMFhhv9Xr2Hzsmi/b+8S7/+nzhcuxgpyl3BFIT+Z4Vn/REl6uwc0RE/L
jEIbEjx9BKsNYit1tJKHumUugWgIWwZ0hFF/+Dtyh1USlvUCFFuiKl8ja3xse17RkGzkhyi0MUEd
H0uJjCVMwfuztkFUXSSpt2UMCFun1Ww5wUEm/9ctW1Smm0GJTDUFJPEYOVIARlU6x7qsP8ZjFBQn
UGhcUo/MKGS2HlS7+LCixMFLmpiRfbNc8sU3d2G9zE3er7imWkHeCU1zKEblbhXnibNW3melIsSY
TINRh7inRPlhbZ/k6rz0TiJ8meXgtpezI+5mRVQoiNQOfAniBim6/ijQGUUz7bE8QOJQ+dTKMIuP
TAkUfDS+N1EwTJ5MqIw2TetqqW9lCLbdD0ij1j0HqMWsXurgfv1fW1SIqNJVLU0jJkTikg+6ysOK
+iXhdFueQazEqWWQePDRO6/GqHixymU49DXixb9s/ZZHiKnkHQ9jxF6UrMtAMamGKNNk5SMoBcGC
hXRMDQDQ8ee36Lx8kTxxZ92D5sW77R7MCLIxRvl7MSfqHImL6Cpl6pmN7EVKy/FAngnK1Y1uNtVm
wZECUr9M7rrs+fYSWIhNC5/rzwejPLyZk8JMVgUXBZ7k03dCcLIGVmC8Jj6vAsoMDxtT5FhvwkM7
aWHRlKgox4Z+lxnzbpRXW5nSf24viWkGxL+o3eiAwtDgQAmC6lki9iCos/x0/JVCDKuvOOeUZ4M6
OzJ2XpdjnB0z6uzCehzyl9VqnP9uIdSZWeqiGuoRiXLdmfu0bpDxoza88o4m2eEPR/P6vWja4lLq
wyiWUCLpovWQGbEv6sU5xbqAueGk/mxvwzNJJPoIpG/4twuADlwUVgHeluTdfiw0f1iJBkoqPZZ5
9yTUmh8LRAZa3gujfm4alePurLViShqhwZIwhmhSJ1bRhblOgZ1ChXHaCcZ6EDTpqMWNXUjCl///
7m1NUUudkmKRE6sAfW6j7YumvtPa+H4M46+3zTALFSBP/fNJqQPcj2BlTOUZXQ0MfkkY+o0xcgyJ
tDWYPXNXPeeQCW94R5mFyLK2VqmzHPfNanXkYiRSj6s7PUaXxRPPYmNLO8tL3zQIW+Ze5Fd+eUnt
2CMhmIAHhT035LP2dPtTqLPYS3mfKORqKU/vI5lgRk7dLNAx51fbzX1qg8PA5XHZMAPA5qtTZ3OS
4pHEAAnwhdGH1KyfGmADUiXv9u6yzUDNz1ItUUTJ9O/zkqmoaGgLXgqYb9qFoxnMo/FqKvWv22bI
bn0IAerVDJU71rIsj+uCcGYBPphGTbD21Q6CPoGQ1pd0aTnJAHvHruaoU9gWemyEES41KNvfzYPg
LFUeKChtqDKP5ZXsw62VUafQNMa2UXp8wLzfZeuPSrwzNMxWJEdrudP7B0g4/ndfkjqNclkltRUh
ZqPl9Rsaj4qd9f23LJYuppT5spBz7PE+JXUO60jRWpmsT16qs1hXXqtY+6xXD6Bf4QVv4my3viV1
0MSybatoxkWhBnhguOuxcPI3omALfjwoku5uf0nmzuH61gjABOxG1MqmVBohao6307s1ommO6jZf
04EFTLJAgfXHDrUqORRCXEmwIx5I+OjONfh5FK898wIV8eoPnw8XD3TmRN0SP7Re51ktY1IptKBP
qN7lMwfJzHQFQ1V0QybjF3RzJamNqjESvGc7uUaRRnb0ovG0ufLEpuWEJZ4pysvVpm/VokKpS1ob
J8og+QbGuiJ7aZXOve0FrABoSDKke4GEs8CWhI+6yRkXDLb1WosHUTkf8dQz6tdlfP3vTFDRaJnk
TpkV5IvabALyEh8SeT5La/x02wzxV3r7tyuhIpFVFpMp487E0y6z17i2ZelVtf6HtO9qrhtXuv1F
rGIASfCVaSdtRcuy/MKybA9zzvz1d0E+x6Igzsb9dGbKfnEVewNodDc6rPUcJQciGlvefAWBqwyt
QxaRDbRXvN+1mCilkUAN3amZftf9bNpTr96o6W9rUa4RSqDpBmyceeHK6bRPst50NNLeX17v5sm9
hVp8GG4WspzoaBxzyYRi0eymxZc6FFZwtzZ1JYS7vACa1BpJwqbm/dVIvy7pz8uL2EyArqI4k9vJ
YayKudMhoJxt9Ts5Ei8/x+f5mTzQDDACaPRxhufLMrfsxEokH4/HxmBJLQFswWiU10lS32BmS/B8
eTWeH5Txbd/4cQTMgtGiHCADeLm9ndD2PEUmeIPHg9zpxzmG3wpAtGrTsHc0RXcnE4ygTfHcVIPT
xDpFd28o23K13MSjqAom/HFc0NN1xAiKGT40ObTX0g0bQOle1NHGrL/Xwwnk/nhqHouz9OXyxm8W
Htc7zxmbRG3HogW5LEYKy2vDmfboPvAaxalO3Un3wKaJnvTyAcTlJwamUJ/ofYV+6ss/YtMfrX8E
Z1tzzL02NIA56lzACO6XU4w+UgZYIZpsFFxQyjnYotCnqu5wQeN4sssotWPtq4kZm8vr2TR7K03j
bmhVAJ+1kBu04kkPTfFopXe58kDk22CIBJK2nNJ647irquY1EFMmnF6ZuVJ4GxQ/suwBbBzO5QVt
G9e3FfGd/WFCVbkyYRJASY2SCAOBKZ1iLyNoKITNvtuHBBJlA4j+zAG+t+TTEIGqeYQ2hMap0Hdm
ed0MnmBB20f0JoM7IgyOg3aS4IjGI90x1qnspcOoSbz7A0QEnndHhp6LJq9ES+POi6jBmE1o93Wz
+CptfkUtcAlbUb/bthB0m6gU01cIvd7vX1uUWq8aWBsabsAAPzttRuxyrASxl0gMF0MkKcJVJY4B
EmzEdq890fGpFFpttiEfjfbbWtiPWMVC6oAxZIo41p2y7jAMnVtG3b1ixX6cRie5qh2AdD+rvSiR
sQXpZJnqm1zOIqVpYpC0gj0Ov5o3AYDHE1+HaXqMnd61jpW3OKy2HruBV4yCy7atmm+iefVX5VAt
BgQySQhCXnqiYex0xWkZXuKJCGSJzpC7BmY1pQgnkM0lAbVlIzippPBHwxAZeOa+Lh0jp/fTlCVJ
EMH31hPwxmXTx+jt0ZLkr0UxXUslPVVFd6WBstEKesx6zN+LRlgtEqyVpyRB434y0hB5MMnIfKNC
14SCEYJYBMG0bZL/Ht9rqXelsXqcllky4/OZdmVM/lR7TXaMDcHDlF2uCxv6WhlbSbHa1IqCCm/g
wbozw7NSPl42kKLv8zYkDgs9quBYguZ2sq5l68vl72/ea01FsZuyEQY+GFuoHswDmkvwAtX99Gh5
6YGly0T+frOYZa7kcHGVZvTUCFI4fO1mcDW0PQPp8xBeGTbjMpYOokL+ZmZyLY/btyiVIyOdYXsH
XwVimoFWI0DQosN7yGw2GGN42VnUgrd5Vqs1sn9f6cLUyRCoYi877XdXfl0mgZEQfZ+zwbICYj4Q
VqGJW289QqZ9M6T7y+qweTdXS+DMrUZmtRhLXJqpPjSgHpVP1SgQwUzZhxuzEsGZ1WVuahO434oL
tt9DUee+rLePwN/ZEUu96STkkNvGv7wq0cZx1lUuplyKOljyqtsHylUoCXrntncNmRzZpKj98emi
aBwBYxejA1wjaJUtczTXEzucRBDS28t4E8MtQyqBbrIMEGPJ0TE0phONwdD9ia0iFlqhTXCiger5
vQ5byjLM6rSAmCJ5oj21s1zYSbS5jJUIzhTkYTC2mYZmAfWV+6IpbMlT7ll/d2APZ3CInM0vlxel
bPqClUjOGug9mN7Chr3qrswbhtlS+ZGPh/Rz8tS67FEXfU9+i+oU2zZvJZVtxMoewMVOJnCl2Gsq
ul1cfc+wNMZnNusx7fDmERnZTTVcyePsQxr9d75CYdAn0Ywe+q65qmORkdg8QB1zYeilphblRzb7
gsakr1ib/tDdqqG1X/L45+UTE4jg3zl1O9R5tUBEbdZ2pN0FqhBibGP+DM03f1fBDyovrZHpTQWI
yzQ9mNGpSK8icjNOu669mtujUt3n2uHyojYrkGuRnOa3dFHigm1crwOZtAKRToPmojNjPAgfJAEk
g2gLOZ1XzUbp8h43uZpOMblNc8GzY/NOrfaP0245MxdzpGjIJsryg6SDq1cEli/BYWnxt8s7p27G
4ithnGo3FlVGMqPQGFD1XGgDXvTWqVcPg1EBXTibb0clfMir6c4swLmZORgkuW7a6Vpv+meAuu2Q
03BonTpS2p6iKLjPaXUXS/VJ0UCKVqv+UqZnTFOizeFRiUVR9+a9XP14zqlOU5uFS4pqbKOlTpAD
jj9C3nUUOLntdOFKDOdYgWbQd4wYys1zD+0UXzEUaGsvkteFyLC4iqf8FoNwipSAc0maUkXjArV2
iVWepaV8tKhl04Xs+0HUeLWdIVutj3u7SPqYI60Lc6rcxNfqj/TYgYG2d/ur5W5yUi//bbgonqAd
tTrrt+ou8ayDKD16ebmoir636OEST7qe4QJL+q8xAKS15KepX0wi8P3tu2uga93QVcDic0fZGVob
j0GKFKmh+9Ss3dkoXcGVYsbmQxyGrnUDMFbsD3elAIGrKANBRc166H8wYIHcGezQTu8ZHVW6U0CD
WvrUHp//wLzrnSt6e2yucvULuHthdbEkpxrGHIzq2mhvkvmLYImbJn4lgNtGC//NqBchmgWuSI/0
knYy/eQm8ouTifkN1dcxiGO5qi2firMoxSRaHXc1zEQGSFjAph31u9lI7OVTPnK1Ou4+ROi47CKK
YZwsk51iLvwmCkUeizmJC0rCY+IbbRgyXCs2DqP4lY8noid5y716w0amtNFuBZG0YNM0Lvw0p3IC
BgQi9Vqq7YC80EEQ324/DN92jcfHN6UxDcMcOsFgX9r7GM9Chi8aAC2QAYbkz+Spfrqsh5tWYyWS
88RyrtM0rxHwNiMscvQctM8qZviXbnQvC9rcPcTt6G1iGEw8XYISUrxzYmSHY9PYS/p0l+rZ/rKI
zbW8ieAVIkVpr6qkGk8pcx+1nVeS+y68MQLRuJdgKbwitHVYy0WJt+6k3M/1ecwEEYXo+1woVldd
bYSsuWWu7yP1mAbPl/eJ3e4PF2e1T9yZW7mcL2WN279Q5aoxGlfLqGdaTmkAqSJSPB2Bx2WJ2/5/
JZItefXc6OMwDWvGfsewW+Sv5BHQhKOd74jLIMCtHqjYRDQRKNpGzokkgybJ6BJE3UMvd4ax+Bp4
kwXrYlb60lZybsLUM0laLDx72Y39M1sNQHXXOMROffiT+2X8fqLXFBGpOuc95KQtc/CH4giRpwzV
wM3a/BatLV6r9N86gjnvQDmrpeYvY3rK9PheKSUnkLIvRk33/TI9GGTxWrlzFKK/ECrfhdN9vFTe
qOj/lF27C5O2AdJq5smWfqadMtiZPp+kKD9OtL0NI7qrW9mZYAxlPXDAdeE3SVnYOQH7tWweeit0
84XuiqF3Kcm/JKXV2crQPekWMhBLMAv0S7QdnD+bzaRS9Bw3H2TfZXJtFtdTtlus1Ll83JsaZSmv
g574m+9C79AQ0dQWQqwke0YNrchFD7/NaHwlgFsHQbFCi9h0it5+C4reJvL1qDxeXsR2nW4lhPPN
rRTPRJKBlyEBnhutkUAD0JFa1ZzEQ61CsGWCFfHzKulQLbUOtgYXbW12S2ukn0q7mD/BbGQB7Oq/
J0M432wlS8cazmGSk+YUN8QLgrMefB01Ee2laD2cbR5TdFEvFElIqu7m5HoukRb89b8dEOHsMwCf
wpZG0GYW2ETfEjd3uqNhB7Zylg6ip7hoQUznV5aZlGVr1ezdXyo9EJGe0/mplkWQJiIh7N9XQqJC
yZPldXxjeFRH2clVNA8Eor7w7aTWSgt4a9wCpHWQXpNajKu2dSK/OVUes8QypqJFDeLbqbuVPM4K
d/JiLlEE6y/veo8VDtIfwxVa5XYIqQO/80hp66EjHsLedOAruZyZCKI8+2/zV/1YKPovxUiOWlp7
I1F27TjvhzoWZGxebdsHT7eSyVmNLEoLY2zgwcMpdOslQzMlrIWODql8OqVl7E85OaiFcWgKzVf1
57qWG3uu09uunfbKLJ/zGDQjc7aXJXidMb9R6PgQF4PsLnJ3U6sMyanetSEF0wq1jWa6qqPiZtGX
HR2KY6LEBwsuPBvBkhPTF9XIT3Vdu30i4qj6FyXCmAJGZYAHw8NBtzRGX0aB961KAoDuVIDKHCJf
mWZbK8YTGn40e8pncGtY5Rdlmnapatp90vnSqIiK9P9iqila1TSNUhQd3t+bqZ70spHxjGJDKN2h
teMjIylmNEjVTgQcvhnLWG/COEugqA1tgxQHovXfpOSOQIlHjJOmR5LdCSzctiN9E8XZA703DNlI
UI1KYpsCk0axy0dyiFFyo6iAqafQFxKSbqYUVqvjbAMQmwyLlMgGqXeY79/XO+NgnnuXeb15/5lJ
WXMljDMMKa2NNh5wbnn2NStPvf6JQVmA5WqY5AK5jMl3341RPmdwQqhTdS80Oc2F4PuvCRb+tq8E
8L12SdUmiyZhTLz1msPybXLb6+JLuqdHE9mKHPzj47N2V3xdHOmf3A395WtzNF7EVE+bF4Ci1ENU
EPmg6MNdgG7O9WSIED6MTnPFeopK/L8AY7L2I090ATZbzNbSuBuQJ1kthQp0pFwALpeZBtortOOS
BTckbRw1axxqVrt66K90uWpFr/+tjNBaOncpwmwGx3uVwSB2HppyGvCm9DcEJNQqaJvV/TJ/nzMR
afOWJ1nL5G5FsYAhI2BtVK2VP9AGmZM2c+MBb+civqpo4GRxIuhK2IoF1iK5u6EAW0hp0QzuliU4
X43eadXbWISlsGVgGAq+ib8UdIhx8eDYggzG6tBLQsF0WYJbu5tG77IR23pzrEVwkWC4tIqFDCHa
yqfveXiHyXw70ybHVARpJ5Ec7grQMAwitSyRoZlKdFo8ym3kxmlhj/PL5QVtHgwDJCEAjQVkLefh
A7zPO6WuWFKw8zvlZwVHXqkiVhGBFB5DXaPdMrXqgKmk3gJCrekOVfI7NcPPPKWApPTf1fDQ6UOv
SUvOmsIwxOeERN8VOJw4rARasG2hVnI4NVB7MFTQBccj7xY/3S97+ZZxxOqOjPkqkV/Z1IWVME4X
ZqsxQd0NYYl2u8iPbfpYFY/CzOr2Eem6LivgNgU87PuoYywwRr70mPyYgpcovpmib7UpigDYL/3g
YNQ3GVwIO1iBVTYpVqI9IAb4U/TW7rXz+K0EgSrm4wS3aHtNqAgbCtjYPlC600SukmSAcrfhQ1U9
pdWhSD6lctqrr8JgDqbU3++bFdbhEJc1qprDdRgoDti15lxyLt/STRVYCeF8VN+TJG4sMMt14Q9Z
PWXxU6TuDCpIEW5ulwZAROZ0P3KoT10Ox9tNUDSAO/VzBe61qyj9zJmshHBXp6ZtNyKXiivavqjV
Y1Ph1TT9vLxdm02alNGjgqkXs4IfGgL0TlkyWv4Zl5onewYX/XQKQFQC+mOvuJd96o/78jR3dr2/
LHvTCb2J5hsF1FAx2gpPKjeWb/LhLpG+Xv7+tir8XRrfJdDORagnI6YTA7n2Oj0+qyTp7MqU90ZY
iEqcW68DSlQk7kGkgCQ+ZxTMKZWaqCgQcgaVnbe5Q9qdRXbITwdmKDCqmxu3ksUZB3DlNFa+oCgd
jjKKmL2XlMnj5b3bxHNcr4fzdmQGlJoaYD2jEw0AO6134e/IJwfrXrnujuVgF15xHkOb7KZnVdxz
KFgiD5LZFVTNCIX4diIP5TS6VqEjunzSh/55GdF1Eei7XJee6fJbyehd3tSuSsejFMsCS7x50zGQ
CwxAU/1Ic24OQSPVKsIYc0CeJP+ZDfGpqkL38nZvSwFyjYLGHILU6XvT2KBeUkUKTjQY3Ta4L/Cg
0AS4HdsK+iaC7fgqx1SOJskLBbN3qPaP8bcARovSc9elIJdWBUZYtBz27ytZVrbUVijh9IKxt6UJ
BVQtdoes9v63XWMGYCWmUNpoyfQRNUC1tS3j+wBpJBHs22bVkZK3jeNutoT56gphBTwKBmtUsP7V
u+aFukYEZhvFYVCC+nMiamDf1H9dw+PVAhcmgoz3S1ObCjloDULrLLM76ubKj8t7JxLAORea1c2s
gqjRLbrleVnafayE/mURm1qwWgOn1PUy1wVSRZiQVSpfWRoUuqm7TCL+ms3iGQA7/u4Vp9nGYMaN
jHENmCrF768ZNGGA+WnHAB92sjeekJUSuP/tqHYlklPwXLK0oep71gc54dXd7ppT50X71H8QYcWI
NpHTcSUKJL2KEJhZ2n09HobkQRoE1aFtW79aDafhrVrnBhCc8Ro8Y8TYbWu7O9VgVZGcPHGH/6TT
IgJOVjByZJ8hg0fACdwdDTTqMvz1e10HOVBbtRbEa3Qf0S8EbaTx7WVV3OJqXMvga9+YJRitaISO
MFhO/WSgZ6Y7ZcDlLF40AF78wXU1D6Hf7s1bUZFnMxDRLQvA2UCw/cBEr0xtkzUzrLum3Sv0rqpj
v1S9SBY9f7ZN1UoQFxgsWaV3iQ5BFmgGYsC8Bq+cnvo92lh6mKvovsQMZC54GIuWx51faY1SOILI
xZ3VO4T2gC32Z6mwM0U01L1pswwNDEoUjdogA3mvKGVl5XQKcReUcGfJP6ro12Ut2bxrq+9zd21A
f0mFpAUsvbWTlaexcqVIENOLlsBdtbozFqNucUK6ch2AVbxuIoHv3UzQ09UqOCWQyzQYNVaJYDV3
2WPQi9Z1i3YwzSnd4ix6OW4r3Uoed/xzXyRGxgDkmDzyQ30sYTgGZ8bEbXduwXUY+7VgF/9F5p/0
lf6RP9zKCAZfQiC5vZYAnf5c/NKBQjY4SIVG9wmINpOzKuJy3NRz400o52cCC69X0MsiJs1ejPlG
It/r7lwOnxkVoHhXonVQQfsAX2BJ9HQIVR0QOYruqeoTGX5f1vLNZay+z2l5Hi6DGTDudT2ijlHP
z0kYPU2tea1W02J/RpaGaUyDAumWL9BUSZSrKspiYPy9AYlxYagOUI2QsBbI2bxWDBhTM/D2Bwro
e8swBlprYZJLdftwshF72lItKPBt2oY3Ca+58VWsKdNOA8btDFoLVXKmNPM6dMqWqiGINrfEoEPi
NceoWSaf0C+JOuQpujXcWvcZn/vsNeYnVmLJeKGaugrwYT73209JpvUBcxIBepp62ZYqTBwEX//v
J4/tktGLCvhmwmdLIVpdkpxhAg8YMDV0W5N0uyseyvhTO/ZXEJ8wrTs6mmOFTJnV69dGgOH7MrmV
SXu4vB6mQXxCDrkILATcYR9ZEvOiS1NTQTDLYGU02BoGRCiGldk8/5UYzniHOZ792QI1o+qx0jJb
7u6Ec4+bAfN6LdxtKZoliZIB2avW078BuOmGwSou92i1B1V1dJc5msCxbtrrlUR+brTItCpAWxV6
zREv/0HYTvwxseOrGY28qZucx5Nwhpvt1ccjI5TqOLWPjIvzECWzNiMuIfJ5Tm7JfE7JU7IcpP6q
ywQx0KbXBTbcX2GcVQXmRj9OCW6V9tB7jGUH1fxrtO+bZ9nXAKXWFSI/rwqWx4USyzRkIaWQmFwV
B9Ovz5Yn/WavkGoH5yeA3mIfu7SXnF4meddiYAS5NHVM7SBM7HZ6CvpDFfr5QHaXr9rmrM16Lzn9
XIwSubQeK2PeHf2CvhI4tRtdK150BL/dZWnbN+7vwfFZSCpVdVnPsB9qtJ/7/Zw7lvp0WcTmc3G1
ID4TqcqDCs5xGEMWIiHf6Rloz3fR1QlgqlFxSpEybhurtzUx1Vk5qyUNUjKCiwPt5QCCTUc6u4qR
LmhSBPNw1rt5rZ5n1soYxqM91vEt6ZoXS02e0rk4VCnZKVP5Q06yc2zVz2qX4KISwxdsypbPthia
Izy2zEop739kYeWplcYoo1Rl7RvZuMto7QOfCoAiTe/QqdJsSy720dig6jo4itYfcqPf96Fx19WT
4Dax6/lBv/GuwPNT0ZDt4S5TX01j3soJtICOpZP1C7rxxmCnZWlnp6b25fLaNyyTYgEeWFY1qhHA
VL1fupY2S0Wjnrg0Y7QviaMomW3WoasXua0GZyKsJ23c33cSOY0IIipNWToTmCfGYTXcRJFNDoxC
RXdmzc6QKtFQkhufQOF9ea1bANPvRHNpoGC2tLqtFAbhyzoUigOjadZBjwN2jvkXcOhtBvBY7IZd
6oY3/Z6cRdg4G4f77hcwTVxdh1LXpDlD6ygoBwNbTg9WebQWRCYiaGSRHGZqVnK0wOjCDA1Q6P/K
vZAYe12BsaTpA7D97Mu7umVS3q2J/ZaVrM6YQe6TY026DaLfKwbpTx/G/xDUiKy/aGHc7TAlJahr
TUIGyHyQ1N8ItDoVjWa6wE5umK13a+KcDAZ+5GkaQV6cHMJ9eowRYymeOMYS7h1neZZsUElrQY6O
FAkj3QyPqRM7JetIF79V2dXiTMt6VXzqSZp6pSbBACIat4tt01/2hosmX9mX3dS3XBEM1oY/eyeO
sy1p2TdB12rElRu/T07KchgDwfN7w3K/E8EZk1HvCjQBqsTttZ2u3sxCxgqBImicyYiawlgUOdb/
KgJ6RX1w++0Fl0i0V5xhoCSewZ81EYSlUDgPqAyyXYDRL3w1iCwwpeAZCdG/KHA3W62x2ELwSgG6
A70k/CMs1sImGFULD9bZMb/IO2MHyK599TT/6kdb/dJ47SH1w8JW7y8veXvFb3K5owtLJTLyIgK9
dOb30j+DcVIkEaDWtnq8yeBOLwwMI1O0lriW5M7aU6B+Ahvs3eZxx2bVwUKq2NJAWaDaCh2+lG2/
b4zZt8xoD2Yd0WGxH/zxBr8tiLPrTdDXxiT/h26coAI0IShwmM+0jgVie/3L5UMSagdn3FGJHGYg
FGpudNX/kzxnr7l4etU09s/eba9Yd2v5tAhy5KJj44x8seRdpIGsyJ3b5BfwWjO7KsJvgpVtNPG9
OzrOxDd6LqPhGbqxdLsqBpjlcteQcyGf9fklVO/NsLMnRQi9xmzepQPkDL4ykzywLEjNy9ssv6No
NljOMcZTSJo7YLGzF3IvKQ+KqAduO+r6qzj826Ib5SgsZ5DxhsN93KLbfXzUxx1BS6gqKOdte+g3
SZzVry0jC2Uygvyb3CExuYC7ypL+gQWyLx/gv0Rzb4I4AxKMNIpr5l6SQ4xXbnBIvRBzpbETuD/D
Y3ECzuNXRjY+Pedwbsb9KGz6FhwmXysHiEqb6ZLOMjHdQT9F7mAbKOQQPzl+Yg54ra0WZ2hysy97
M6Qq+oh/TEtny59An3kngLMsA50DQ09gjjPDCzuE/zu8ci6fmMDiW5wtSYY5VuKhwSRhnXjNCD+X
6rsOxKr/mxjOekQWm/RLAAMu56lbKeOubKgTtkSwmn+J3d70jzMgZQAiq5ikOnIDDBoq9qzcLp4Y
8lWzC+4nUVuPwChanOUA9n5YVbpF3CHMfbq0AD1b/Ms7t1WbXCmBziMTtMgio7f0Nexl3CPBgXiJ
jz+YazJQfmUgedqx9NOHeg/wUkE2eCtx9U46ZznIJNe6voQaGv+DXXmkt9mLdm19l/3SnfcLGmwE
FmQr+/hOIGdB5q5q9C7D43c8Lj5xzD2AkAaQh2h3yQ+GV2pVtv7r8hYLF8mFJBE6EWZ0wRH0cDDu
S/RwH0EMu2eU0ZmX/BY9OAUOXJc5w1FJLRoWsoC4kRXYRtQei2myJ/pdShQb+Mm7SbN242IAz7nf
DcXPpk3+GZTG68Pylhj1TjMHwTEzPf13D/ihqBSrAJpsE4QwGcy2sm/2+k51YTB3go2+7PF0mbM2
lkRIbtaIqNn1XA61Q9HE7kYu/dV4bJRZ3VujbdyLZ74uX1SgeWEDVu9hQ8dgUmWUumuqV9HystSP
l1d22cHqMmd3CsuY5k7pNXeJ0DYwnNX8yopB3gxqrsuCLttrnS9l6dqk542KmGHu7ifjTiqvK1E3
hMCIooP1/WalcppmkRwCn/knsH982BzwpM7fNKdz/j8IzLePBuPARNMUGcm199LmNrOyqcKKxrvg
3AE7CXglO/qlY27b1b+KsZC3lf2vQL4kpMVmgmokMsWZ9B15SyM+DSkI53YGRoYH/aEhgsj5X8zL
m0DOhqaAduvrKvhTjmbpraR1EMg6rEKU7eZ9+nRZRwQ7qnMmdFKWDvxwKlJYsz8H96Uh6Aja1sG3
9XDmMq7nVqoamGjA49qNvHgVukkaZRA9rLatxZsczkwGiaxlKkVcTs7gdXYqn7UOMC4ayVmu1ZsB
9C/VThltYc8C26CP5vBNMNuAlbVogqilHarR6N8CZqobHsHqgQFi1syX7URtOSJ15GyiUsaYgQzg
Yf+ktUAogmglOX6iUwx+9W1NnAUsaTOAxQEpXsnaEzl05ny0u0+ajjcpnB3s2iCvogHBSuuxSt5/
Z4hBIO1nZ9H4lUjPOcuBJ36dFRnC43o50sCfRA0/gu/zXcbNXPdD2WIxcZ0+kgAMpVYl0jVVJIQz
DnIhB5ZRQMmNRr9DmeFrZi2Ym8V0JbqknFCRDkkg3ZfT4JimbFth5KlNe1Nk6DNOokdVB+JgpjtS
0x1JDhJTMu6AfnKlLLIfpVq368e5sduEiLo3t6pwa30yOCNDjT4zxzjT0SfwRdee+vmHEQLN3rzR
hl+Ncohq3RnoKewElcatWvE7uZzxMXPYNokis934rFqMQTjMiJ9TR29sRuFduilwnwxRWCo6Jfbv
K4tQAgk8qCPED1KQ2dl0r2iCMF8kgDM5Yd+SxFJz5HTCcNdKvd9nomErkQjO0KgGEK8zC/UHs/0m
U29qf/5PbsfgLIwxIY8JOCy88bRTYZzi5f7y90V+1OCMi2yCxQCdAixMn+APGFRM5BouHt6+5kkH
KlA1gZszOPNC6nSeZxOGuTWoHSD3a4SnToQC/S/B1l+LyfM7N0oQhiHJmMUEXIWj79nDTr7BA8uP
7kSdcZseVVUpprhkgO5+mE0bQvS5KgmKDSW1Q3RgTtZtWypOSn6BLc+9fF6bMfFKGHdcZda0gRIh
iZ1bD930TxcA+F9OHWDAeJcFsQ99cNcrQdxBTUEI6OEGro0oz3SidqQ+N+adFlyH1t0QiSLw1026
II7vVtHicAzlGtGBcde4s1PcMkU07zGP27v1IQRMoeRKV8VO1Ce8qY9vy+TLwvIihzno4FGXyp/r
8Wwlx6UWWaFNG7GSwVl1TFwpRrnEsK6JzMK6Y5LMu7jtf4fLL2kEozT1BxUzPxqy62j1kEbrcaaF
V0nNZKfaacoWd5HkW9J0fq3Up7zW7UZCvaRJPYJEqpVZDpGIHyXVIZwOGlrLpDLeTdGLjk6EZv4S
68PPoYsdqtV2Fobgp/1WJa0X15HdqcBqmlMnBC5obFBP0QX3fftZrmFCS1ZMogA24r2RJ2QOpVlH
3Lzc/GnSCVzjKkKDieREGNZnefVJskXYCpt3ciWVc2jLUg+WVeJ1oCJnSpFJKry5vdPZAI6oMrd5
I1ei2OmvvJiaJ1pHcjy1DPm5ru67MneNKbKb8NflC7kdHKzUiFvTMEVpRjqsiVXO8iM96HewN07F
QBkFqYutEUXFWsniFjWEPUG/M9zOdKPfsPfjAtgYG+nSwVkcMK7hNvZ2g7PLnPlTHmklm/PagQSW
qyxamEeSHZLZ+f6VxML0zF3hxcCIckWlQdEF5Zx4ntZKaJkVcdUhdsYkvB80EcXW9j1YrYpz5Fq3
xLpRVIh7F2sf18bXhvbnJejtIivcer7TY/UcBYlP62FHguIRXFa+jsOO8+mG1O1ikxCjVpdVSrRu
zplYfTgSkyAnYdJ9Gv+U81ogQGRdOSeSD6oVSaw7w7SQiUJeU2tyb64M5/I62GcuOA++3G+maVvl
OsJXAvAwbR/v9B1jZfjUa+/tCHmQxUZFU4FkoeBDhsc6+CdUrk1pd3klgg3j4TYx34xhEooNi7Lm
mE+423F66vE+uSxGcPB8sX80iy5IBlyxogNs/fEzCP9r86Fx5qOamtnEr9bdIPqWSwCMRdpESdzL
i9iO8kBSDWAk9LljMvy95a3S0Wxn4NG4gIgu7eaQA+LYemTVWkAdCE9/W8nepHFGQgJI1BhZ2DP5
+AerJz28Qh4d/sdVcYYiiZZQyUNEQqWHVRnHfkcPr4OP0o7sP8X0jaN6WxZnA8y0jrKoxyZm1s08
3IR4xuj/93bxdyI4K5CRuFWq2gQD93wzjD6wxEknaI/5F4f1dxl82VdqslHG4DCGzYB7trjpCWSX
33PHBBWceZTOrOENrW6utRcx0W1fpTfBXKoBLTOKXlUIyKWqsnvjypIFu7f9OH87IYuLoEpV+0+t
qnODHWvN1a/DYybblTdgiA65/jOA5DtJYLq3kIfWp8bXfAM1z2tF1aAYVwN63axrVk3QUE0QtQRt
BlCr9XHGIo6aOilLhOB0bh0MNzjgCLILyXIbI/IvX65t8/p2WJzFgP8tWjRdINqP3BIjK+nom43g
vEQyODvRp12WahNkJN1hMgtb63za/fOZdYB/SFUxswSU+veWD9MEpS5pNWxRfVu1aMiZ7+rw+bKM
7Rqp+iaEO5dgaPveBJ6QW/2c/NGr7wcg/FzX6DpQruvYBmW5DyhVXKzGSVIgy4ieZpsx/Eo+d1hq
JvVlE6CkIFvxlVwOh4Vqj+Zi7BazPIHx+uXyerfdCcolCnbVIBr/FKQDhrOSxkCflh/ux+9g1Ha6
Ci1H1GbBxKAIdJHpwYegZSWOu9ZLVjRGGWN5RC9/jY2ZA8IiOpVZiznFbhLc5s29XAnjFCazgiKU
UlgpTcrtUN73tewDZtesf2XVJ2C1kRJ/20dOb4Z+RpdsixdfXl5n2ZdM2Kq1ecNWAjjFsAap7TqV
ZXfvFD8+xWiB6Z6y09SgO6yBNhaPcmi3n8Bufrcs7l53eMTHSo0OzKrwYwy9a48C/ROdEef4F8Mc
8rZA7DcDWbG+726UEzksR8OdjqbHqBoyzGIEXpd4AsFM0y5pIhcCaHM85NKAbnHNRqP6VQEC787O
D5iUcGZb1N8jUnsuGACzGVqBB2aCu2NagykQ7WeRcp4ska0XCOIfBaU6hmFBSzThRGizH57Lwq/y
r3ksas8S2Q3+WTCqc6pGNdI7o7P49Fj4yYPl/T/Svqs5aiba9hepSq2sV6WJ9thjjDEvKkxQzlm/
/qz2dw8jGqG+B4o3XOXtbu3UO6wlXdIv1G00OseSOcrPvhCIDt7UqMXHasjRVC9TeE24ydRqTnMz
MPZ5YJIwB10HEjZsLniAJ/D6U743ACCuWdUhdbs3nqtfg0NYGhf7YDDzRB5amiLWTnB9B1XcmdeK
ZjvoS5auhkXq+XPkGIEVebzJEd6N0p8vCjhVMMyBksCdmPrVUIlF1B6DfCnHyjjWLTPuA9Rjatxg
O8URpw8BOWmy3ahAuX9Qgaa4bc+8r8f4ESMyy3oQA5ocnJLorCM4bwvgXRjjL8o+mn0cRnGSQb3I
anVVg+mSR/l+WwzvHIynyDFRUKXYaXVM4yDHl97gjBBwfj+LAz5hSVqVIzxSBSE5pHJ0mYPJ+6cj
sBjgUdo3hlEh7GrqSYpPmcm5Is6XUKhnX6iuOY1+1WLiD6Cg9UNu6GfND051w8N7XJ8fuzkEFv7b
F0nvg+gbOe0ZCPoPeFu5vVU56BBbAJT1IodnkzyHoNCPtzjZHCdTD1YqWtLBZidQs9WXca88kJPv
BLvkoHj9nZFZxn3m5bbEC/Wc0KEwHkHxMzkO+wTjcv3VrI+jsp+JYimYBf839WB8gkbGWox1zIma
Y2KHlfmqKsV1WwQvOrGs1HGqKUCEkuENHrG05OSY9wieU2u2xTN/zWfdyWmqqkgicIBZZDu5rbCw
OtGGq/7cJafEvzYB4tPe52Zja/RWiBg/RbEP/k5ThT4u0OKjONTj+X0s9drtZDQuB6ySzHYPfHo8
V60ktAKvF6wck1aRI/NeSeu6cvs7mPe/6RdGJA8wQfp3SDalGA89EYh+0rQbT+pVx543CNO+tLs4
sH07Pmv3okXXXLo3Xhn7D9/69rcw7gBokrNp5ArGUfaUn7bZtZjx7JzZlSw+lxlXGvOm0IomUf0c
2vsOQoIBT+Gezs7S8U6KXritx+ue7nY0xh+U/pRovoIXb4TFWiUo7sJEAWa/zjEX3tdkLF+rcmDo
VljI6LEg24RRbjVTuVcj+a5NBh44J08YY/5i0EZDGsBahmQvmiew/YrCZ7y3t29uvfOwsBQmH9CL
DkPiGp0se6TAWakXwZfldp9Z4KUA4CRdHZAKh7SOyGn+0Qj9+8Pi9tGYREEUFFJlJiRn02UcP+rd
D93/JJCDAZpNfVfwqiLrHbJbK44FhExEfc5qEzlWcE/hAAI3seVduJf2tFu1favr+vizrakyRxOS
qk7qEN8uaTy/Tp25w2Agd4lmdXVncSAmBWo6P06NCQeKz/UBY8snmPMZBNDcDhjnOOxUFipvSaAA
8dxpjcTKgg4beKeCB3zKE8K4yi7KBLlOCQaV26siNQ763K0kc3pBPCH054vEwSgwDl3QaWhj3gfD
Yyzuh7+AP0Ho+fntNcZuwTSRAF8MhhpL9TUbBofo6X2LPt0/qRg7+qNLAvjwAizdNCTf+6AoEcbg
mFWt+29iGE2WMV1Y5TIWP2v1rU0/BALAD3kNuvVU+3ZjjB7rflQWs4YgmcjHANXdVP6rTuPtm7AT
P1HeFIE2QUIkd25YYchPnr1OTTnaxTmIzqiwPJbKoGJgykn9zg6mpymY/lECE8PbsSkjpUWg87uL
WB903mzUetD5+SlYeKg2jXVTbRG109Yts8LponMMIg+fl8Fz7FBnArYg9FHgy/Aog+Aq0YOcu0bN
yQlWs00FU4IaUXTAWjCmHs6zEJV0L65TArCN5eeubw+5Mr760lsW69yOyOrHX8hj7D4pJr8RaavH
eO5cyQZHCF4jZWw3XoZWYHhUD9Hbtm2uR7SFSCZ2l0055AItYk2oLTX3ybE+qbvuUFz4xBarwXoh
ivEDsVqU4MdBfzM+tAeyb/cUCSBGwXH7SKt6sRDDuII6bOYA+xw40djclcJ0mdLibFBM73+Sw5b/
ZlJmRgzHhp0OwL509UkJBzdMA2dbDEcn2OKf1sUgTCVAtlC6YqcmsdfmPA7J9dm425WxJb9Yx+RX
EOIojdt8RDvmoIC/lw5pqnfpx+LQ4jEBGM0nXlGO86XYKqARxXWhZdjELLTS0vrXeLpkPDxyngzG
SzR5GDdmHaOUn38LB+CjgOgzyw/b32j9rbi4QPpXLHKCfAZDcGfCihrXOGo2iB4/KgBpDNxrcIeu
AUUUjo+ZaOk72QUaxX5b/PpDaSGe8RtK0iIvNZDF/fdQAtg7RlQUy8Q4ExbZOYddV0jN0CRg3ICG
h3mVzanWyNKELlZggrMqwuJ8zpvb/oNC3mQwX21A5UwcGjTbKXVm7gWuabdAciD3GEZ1Kk84qAfz
SXB4Sx28ozGfMY7EvJNC3KM+CzpA5bND1mNekvO1VnNu5XY45msFYxMCdxBS1OnBNA/B8EEqTU9o
HsLyvi7OWq3bIZenYX0MeyGVcfShPirqSBMLRQdcT+mNohXsxqNxmfE+o3ydvMtct7zbMRl3DwS/
TiACglnbA4Xyc9Qeilri3SVVtt8egChqg3eKsnawkNq60Q0YC8UyyeiBi87Kn2Ji423tTo62x5qW
3auc7Gk1JVgIlH61dFBTDZke44kRdi+S6GWaK9D6T2pr5V/AhRNAhf48G2Noo1A1Q67ji5nDaWgv
k/pXbmMhgLGyuBdEJQrQD1St2aPpRrPT7wdP80SMsugct0HD7taXYmyrDCtlKDuknUaufxRHsie1
f+nHal9G2cs8po5Rj7um175sW9uqFi7OyBib0reG0huo4rXSR218TOfcmguODN7RGNMyo7SLDJqJ
tq35Yc7LfZGDaSPI3kCVa/nDHHtRn39phPRv+guLszEWFvfqZLYF+hdD8lUK3XL+tH13PF2n515E
Na1RR5BKtai/hbXVArgykM6yfMxkN+PNOK/PIN3Owj6vUozvdNOAriOKRNBEkJ7tskffiTANrB8h
HQuX2cv28TiqwT61QjEKw4wGmSF9MPNjMnp59HFbxPqIiwo4PEUE1Z7K4uH1w2DOZYlZu/flFyA3
NyjftvvqzjhUjol5OwwUuBh4tjNn2OMFvi2eKvfvNvdTOpuiYpkU0CwlbG4OCquvn8LsEOm1Xcuc
m+TJYR6tXTK0UYRNEUfP/AexV1wigzPPRzm842Hprsex242yuWre6QJg51XFKSYcBPMEkj3dY6rZ
McUjZhjchIsotZoVLCQyftjQhazMDRR89LK+5m14FcqY40HWu1ELGYwrHuZaLkFtQ0eDZOwTkVOU
WfKL9pDY+m46t0DSS13jE4a1MWI4f9vWEt75GM88q2oV6QkqjVHqTP5+jjlGsO4eb1pItWfhRkI5
LbPWwGB6fOjPJaAwyG44K/uOF86olm1pO+OGQ99MciPDa51csL8CzgNjsOTPJm7OjC1e9eEPDksn
OqhCZMlgwSVrEA/4Wo1bM+6MHco1F/2a3aEzRGcYwv14B/zb73yIMZpe/H7Gm1TG5WdECse+wihj
eqABu3wKPbqTPjnGqdzx5ibXZ16BWP6/Z2QCQBwVQ17TMQ3KkhIeyoPxpUKntNxX5/7YfarOkhMe
qxeJC+74Byv/X8kmC5+ik8YvlOLdb1JWY+whxZbqUmiPGhyw3YnX2VqPBTd5jAer6iJosxb3KjXX
bjq2+anRdttmtl5q+Xmb6BL8ageGlpiaTOe7IUMIMcs7X5I6B35g6AQa8Cfa0RGhSunXuj9si6Za
8WetMUXGgzVdXipzjaRVjSdsYJ2rqfdaDKEkFDNuzjhRZ92f3O6S8WWThOXotp8kp4qw7KJejPJp
+zi8j8U4LF3rE03oeiBXtrVddcpRyMOdGOi8D0Ydxta1MY6rT4ahSQx8sOwHRr7PxWPsBIo13aee
Ilj4X9DHm9+N2YkL9F3/7YiML5sAPDyWBZYjwyA8Tf4UWjHqJLn2V4/5hU4y/iSIQSPajEiPg/Qp
DuC9eMQEHD8JupRftV7SwrwdI/zx5hOloQNX5Ot4EvFgAwXNDG53TFIazyUP4omjIiwYio+EB9u5
iAWq+LUzhkMizbYq8yYA1yPbT01/t/hFZAMqZzqPFHO01Q9Jfa7L1kqHjx1ggaL+PhaBPgFooG3F
+ENGeZPJeJFKlhI18uGTQSEZ/YgfKAAvBeNRdcAXYjXY1R+7c3CgAFPTPnAKXpTlWPe7516cOUUJ
PFEbJOr91/JME/XquS6c8Id/oThPwrloLe6yIE8m41HAbqEowQQdEo/E0+zkWBW26ZKd6LX3SGfv
Ai/i7gtvR1qA6v2qt6M+TrWShHRJsHf6AwiojvW+t0Uvx5Cscd3+qusJ9O2jMp6mLEq1wAYSWA2L
2vaDxzmQrFT7lCccl8a7SMatmEnjBwZdaDKHh3C+xMrL9jk4geY9oVgoR0XqWspqGERAMD9xV/t3
g/BDMHsb3fjaV9xtaeuDBzfv9Z5VL8SpyWj6KkXh+G+GK/lsvEZ3415/bl3R6S6lbT6kNj4hR+x6
ovnza72b6EKsUOWNaYaAxSPkncU128n3wvPoAvV8x1sJXK/t3s7ILg0oIjEAvqpjyti/E0PZKqPQ
FaQ7qTk26r5r0O3cy/m5llGEMniUfxz/9o4buTioZjR+iZYUvd/2QNGoI8zF1buG02bjaOV7dX0h
JkbbngDPitYZ7tRyJ1Uc9u316cLFHTL+o9L0uph1DGIOKH2KHzXwqYfO9ECtGfX4p8SLOXbGCT9s
4zD1gx5zd5nq9NHn0nz00QNQy+dtNeTJYHzGhJLDDHpsrL7qxygE24vsRSLXDfJ0nfEY1SCEMwH0
tCOo+3p8iYfRyaSnfr6Y8YM5XeL5UW57Kyg5GStPJdi8xO9EXdOxCZtlbyPQB1pO6YxrVkxaEiRt
qUciiqvqxd8p6C30YPXQd7TVFTg8I+achq3DZDnKB+KoofNpCHbQ5a6UFs4/aQPbJpT1QsrnvMVz
NAussQutoiNWFfOmIHj3xpZfzDGMBF1GoYKGxdm5hcXCizyNM95FlWsjAWcbhHKmpVk8IDut9NIC
CoIF1HWrKi4dttoJ+bdXBbshkFdlo/aBgD3L4lUevwbii+xzkieOycr050tHV2AyQhhRjxP6T1oY
2SHwmGO58LZVgXdrjGPImlaZTQHL6kSNrVo5VProFpLk6WPnhFj+35bG023GQcx1akjdUKpOIIyv
pj/fzToPhpbnv2XGG6iqDmLOGiMlvTe5/UODxblCwAwunb8dDvER3Rde6XT1WJpI/4E/V2JpCRWY
EFFFeNfBdM3wIk4xJ5Ff1YWFAOYrydpsjnFIt7DFQ9vex/59LnPMZ91YFzKYb4OtIROAeEgrw/Po
vSM7O+IBrFAu5e/jPVnXa5gLacxXqkjaaik4nh3y1Do18oXQEdxYtMZrdKd+nlGkwphwaXcvfQz6
Fc51rqYqC+GMPxfjuO11gmK+fgHNvRdeOi++KnteF2u9M32Tw/YphHjI5ClATtl7dFea7BN73Len
/jQ+0hmdaR+9VW/57q/qUwuxTH1qxqKH2tMNOmkCjU4IKAI5tpT2r1ZGF2Loo2jhoEQhL0tRhRgN
tdNe061AB61L9hVPIY7bWN/+XoiSfxXVt/rYCDnaw9ORYg5GR+lB36H1uOdNR3AMjZ0TE1UZtNUd
jKCsVKvsJIx/vJYqJ3jwTE1nXPvYRQL2fVBP0/1DiU226aqG11bd6XNqYf3cGqunOX8QgidpnP+m
VrS4ScaTBHkJNHoZnqTPAOfQ5bYMkFL9ddvN826RcSWdNMZJT2Kgy4YYWVeAKttgjDMuOWkM/TW/
RfzFWRgf0hFQscstXhyl9lUwAleuTrr2WPkWWCDc7ROtR5WFLMZl5ADBEbQAfZ320+z1H1KnsMm1
BJ5DdaDrE9GFlwZy7tCggyEL65ojfZSiCq+CXITxhh8nxVYM/d+0gSUhCUdQhNU9ck15LACtdjFU
w42kt+27oyq18ZkMxk+QrieCLiHbFHIQ+uSBk/XEmvCJlJHrKKgj2JJFf764tVIupi6mkVh6BLS4
S6kJMJD5aXAQ1tzA4cGTcjTQoInBQlyogtZQoMDtfvQil04CJhXDP07RyW95Ax48UYzPCOQ+aaOJ
wv1kxS7Rk8+SikXEqTyirfRWdAJvrIonj3EU/TjEQgKmAKdvj23zUA4PcQhIlvui4c3lcLIng/4l
i0tsAEjXthTzcS7qL75u3hfG3P2jojOuolDFoSImdFBujzIeOqVpJ3+1UKApokIo0Tf4kH89B1IK
IAbGmOsbw7MKGdJwP4m8LZ11t3ATwmhcqwVmLw6w2Ey4T8yPWXxVp0/b9vqHaHuTwaha05qRKHV0
RUd4Kv0PISgCi+mjpp2l7LGRnhXjKeVl0H8IiTeZjLqpfau2EuXvnY60fZJ6oYeVoA4U0tK+ai1e
/rnuk27iGJ2TGwJGnxq5S5A/gHSeCIWlVHeqcOVcJfVtv/ujmxxG71IzSObYgNU27uBKlNUBzhxo
BrQypj/wFnDpb9uSxgSpUO8LNINQG1Pr1BUl7P2lwmGM23M7d55BEhuD9ZzayLrx/jwgu7YcjVlk
Ys8SE8fJ0fev4fg3QOQ3o2J3ltOgkou2RuYnttdmuPOHl5RHVMzTPXZvWUsCIxxKPOYLtwNpAQDw
UPGbr3RABDQFvHcWDdwbH4ndXpbK2C/NHjdGh5eiE9kHuwljdEAy4lRK1z347dMwrsIwk4JA/7Dm
kilPjVA/qmO+j8LxeRzbD5hN5KA0cjwTu6Y8JVloTJTQrI6fSfdjkn/I/rdtc+KJYJxEpCWd3kaI
FPHgmdMbMc5pxrNY3udhPAOQ4ogJqCG6RyrayX4+YULvnRaQ102lxrilB4xrSLTYRMkNWpd04kOR
JF7RjIkVyO2pmqcDGCu9uDY/qbn/vH2JHNenME4i1U2SDyrqI/kIqodS6WxdzLyeYOirArLutrD1
2Yyb/f7GxDCbJlpIiFfTMdjLp35fn7JPFMVIBrC/diUcDflDXeGn0qvM23cSGmnKK3RA9CfRlmzK
T6WfKLxrdO5kS7v8J7iOremt24sc5eE4Q5aVQZ7CBslBgO12kF4NIvDcDV5Ld33MZnGhTJahFr1c
TwbUJj7UHvkW3NMtb+qw5M6rvs52uE/dyFEPw4kXM7miGYdCSNihXoe3I8Wxbh9y8NPT9fbI1h9p
PPPhLUMUxSNP+MYraax37xbHZnISXUzCBMyWtJSiHUNbBlci9k9Pya7HaEBgj8/iW7rjmegfCjg3
bWIcjtDrKbw1Xn3/0VOE6CYHn6dXGfizV7pdENj5EVBjtd3zyL05ro5dHm5SAFwUNe468u97eFN/
l6Wc0MrTVsYB1TPuM+8waic3h7Z8iYMf27bPOwLjaIiQYj20RaCr9X02HcE0qfb7fxLBLgrngWQI
Wo7JF3N8kaMPPdoZw8TbwXhvwG14anZvQNPIVDcaPOZw9B+zEyU2IvBnlEcq97RXE2PHhlV5oEsE
sYfkkaPktbuAuxXN+V4sdnVEGg1E5ehCDejnJnrq+oXIcdeclEFjnAugh1u/9qESw/hlEL4a85No
YnbEMft/0z2NcSUNgDkUocKVzgNA5t60hLOtzLNctiRvBF0f+zn2iJVd+qABZkDpXbBNXzpncjAF
siufzUO17954UN/vLfYtZWFcRqLNQZ6hzYFRT3LQ7oQLKFKswNVehS+YupF3igekGsxwS4hAqU0O
PARQXjbLLmrXodw1AUor73344W586QBo/khxsrETCgB7XjGdF+JZzgbsLxidkuKNg4opgAGa3bwX
bOWpOtNB9cgbX7dtniuP9StN9f+cMm3wZHhVNTsDPgx3q3ntc2pzQc7Wx9JuwYet4+egdhpnHyMB
ymN9QPA5+UAfiw6gjLDwGfeJw99/5T3C2YWDmchxjlc4eqfhG/EFq0gOU/VpMj/OSWxJ4yVSz33E
qwfy7laXkLQuajHykFTYgoXySDt8STv5HEhe/DJ4yUMNaHeFuEHDqcxwL5fxOXHTD2FI2bEHuz6j
SWxV004PrNZqHGLLR2quAD4xeKVCTnRiK/1ZNtZqMaI3LajfRkBaR6iHh5LubSsrTwr9+eI+jX6Q
1XzAsiyRzgRtwbH4nsxv2zI4TltnPA7aImMxm5QuRz9oLZRjupf0Y2P+qFVeR5/+qg3nprOPI7Ru
54imDJ10qLXOyoYnFePWY+tsH2kt3ZMNRTNVVVNlVRaZNF5ppnospYkg3ZM9LBsc+xPlqJvvG6f4
IFmA+DoEl4GHtLXytX6Rymh/EBGzL5scxYbmHLanGjhNZlNyFH4ljP8ihNV3LenjHA8D0LOLjhRG
57JrOBqxFgN+kcGE16gdBXXuC3R5vOy+22HD9zzbvhXj4oY9D3yG+7EYJQ+ztkumGieajs1ReWwP
3V22Gx+TO+nQAO4JQeBJ2vOmplZqXb8ckdF6cE8EPelhWd3YWXrdPvmm9BUQUA/ZLFlzCj6I6Nu2
UvK0g1H+vBUp67BOQDApWUFsd5JmabyeFvfTMVm53gTyEM0ScdSn8oAtSzt7juzaLQ7G6f+DmXHF
oH+5RSaWSuWUSkndUljtILKxho4GhpN9Ct/kGsENPv+uOZFvJd5223fJ+Xrv0W/hF6tknsxiCjHD
qp+yHGDDRLVIK9mGj1FvqbTVmFMM41gdO32dYiBILSKfOK3gDNpZHP5GOVRRNokm6bLG5pvFRMIi
GkXiKM1bMjxGWW+lPLCUVQVcyGBUPi7EqgrCGECoZHhR9AilXTWxiJnyXjw8QYymBzWpplKIsHSO
Z272Crpo7nueejkmksjG4iyMmodiMzTAZiYO+JVc3YvQqAMlLaBVZxdvpydy2Na39RPJhqRjREcS
2d5MLWviIPR4TpeF4JgzoA/k7mFMu38Uw/hdFX2FLMVYszODvkCqrKHdGw2ngLz2wsDV3c5Cz7qw
nTqPCz/3R6gyCsjlB4o12IPRN4Kf6N1wX3m63cXIniSPQt+p34zc2b5M7l/AKGKEmC0YvkCc6p3Q
DHhjHiU5aOzoUYvdYhfttCdzVx5zFa4fjY7Y4m0WrPqtxR0wGprODebvKBGd7n+us8e8RR7ufwHn
q7V91LXs9JfLZvRUiyfd8FVctniczzJqTs2dYPtectbfSV1AdMB3jusBdXE6xiuHmI2KxRa5KUVx
lL3MHU/NNQXu8fSA4eDJ6a9FaPluxjstx0rYZg6pA1WTA0S4sj7I2jGvvWnidAk4H47t5yS6kYZ5
gKMZqfi9NGsnVuLz0Hd7EjePnG+3Uspffju2r1OlUzMqaIg5BhK5djwNoJEMQGIzzlY+eOKkuZFx
zYH4/Y9ymQxvyMhYdn2P+SujuEuG6RT3mWOMwnUcS3cagZQtFd+nKumsMG9et4Xz7pfxQFEkVVI0
wDTL9II1RdCxgVYt+N5qvALl2gP1l9tl3NAom0IuQd57oyQ4kVMAoiMU++54md7a7M0vkhh3E+jh
DPBLnKlx60N9oUCK4hPlbqfF/GkvP+DRs32L64agS5qs6uBuZ58fk5JJwZAhXIj9cyeMllqcGsJJ
0nkyJMaNG1lhqnOKQpFcHrMacFDx7FZC5G4fZT2hVG9nYbSxM7sQzwGkWsr7SEy1093sPDiiU4I2
jRfXeYdi1M8EfY8EhiQCCuLkIDaKJUeYq9TU3fah6K/5PXu4nYn+GcsQmJliQnIVASh5CMrH1uQx
VPAEMCpXZLOslSgvO80ILqfg09B9/7cTMAGsU5tyFkpcVOOfx+BOqp+2f/+6H7jdEBO3/CyXgKKJ
G5IUtDGV19TEkBeihvA3+OuwzpskJliZfh2ElQ/9kuKjaJ4n/bnX/u9DBksR7GuBdJkRTIQG4eSl
qEEPjhfD9nVx9JZ9HhDJjJoqwSHk8FpgyLR/Jgonb1srSf9yCtbg+9Coza4CE0n6jkRBN9WBm1Za
0wNN1gogVWnYUOTDl1Nd2rCW96LfwlrUyCwE00DMnRViY5XAMjTwNI2v43w3hjzXST/3ljDGA8xl
LNYgIsfhwuFTmMV7JZnchsyO3j1Vg+kBecGejIzzvPtDNPqphewGZtzWrWgMoL0Yp+BJHpWXIp4s
DSF+KJTjMBcn+IurpEV3ExCg7G3l4bnY93xuccGKrmNlR1HwZrcG0H0B5Wyvuwo4i+mei3zYlva+
SLd1w4zrIM0kKWoOXQ0PE1rcuqe+IcjT9LB8Uz60LgGYenksbf9anYZTszcfeFPSHOfCbm5i8rtT
SYna9Jw1u6Gsd9XoPyta9rEi0f+9UfSL0TDeRayzufUJXlRieiTNfcFr2fO+HbufaeZa2acDan4q
pZvBtwPkzgkNRdDZCw5vR2m17HHzle8Pq4WipFWWdYlCHRkGouXkIraxnaqinQvXHBlayKs1rp8O
Y8umqSqGobME10HSAC5xRgqs3NG119xr99KH0aZPwwDN+m3NXE/UbtLYPonhaykeZSMtOwb78Ou8
x+JNGwKVhvLCDi+xrVqT6WwLXfXcC5lMpbjAoCKJVOwcjsrXqjxLqM018YdtGav6vpDBeG5SNY3f
TAaS6lkFXLSxC/x55w9YuyaSty3qvcPym3UvZDHpmt5WQgb4LEq1mj8BgMmLY5RFYjArx0Ea2I0w
HKVg9ohcfzdkwZV9XbEEDPRbJOgdA7AgetzbcmC6SWo6epgMtt6plgrkC9us/B1pZkBpK8+lNhxj
zXgoYuOh17OHov8agWX7IMXiIRLxxNXV11BMXrE95+VlY7dG+xib5IcS6S+aMWPoJPTBLtC8Fml0
TqPS1tverUcfAW0YrK4RLVLKgTPUNbBI871OQK6sD6cAv0r348auwvhDPHa2XIeVlWPN0ULp3TWr
4lDmiTsCLcGWS8UWpO5Qai+FUT0bWXiUSPbcJKWbksxJ9NZq/Z7zaFxN/BbXz4QvECgEqdRiNcM3
n0BXY/K+L0+VmMw1AG3XaEZ09ZLyXRvSwYimkw+CbD0K3G1V4omiP184m7jtYlBO4SiyDOLtaq8I
mtWieRjHnPRs1ast7owJSEYTal2IsTJnygt77k4tluxEOzQCm4R7tf2biLCQxmS2yeTPXU65iFVQ
rygvjfJl+9p4p2EiTimnghJkSNNAH26V5GGoPvvjky/dYzJdknlzCtScfzd3hcgqWMd1QJ39+pEi
fdL6YR7o25YAyytCRpi+fO0c4ta7bj9zvtS6s7xJY+5Oj+KwaiK8CnxpFwPgds53Kh+QlSeFuUF1
GLFhFyuI2TtjJ7n/seSY18geMZ3W3qW7YS/xkmvq5jfukS1dTYUGfHr6mqYpGB25GN8wdH0GRben
XLcVZN1F/LxEtoRlVLER1QTqrqVkj6fIQxvNzrYIzg2ylStdFlOYFLJZGWMrtXQt0taTw4KTt65r
+u0gTKhRSNYQc8RBBPijEkNg6Oj68TnLMqtJzhHvSbpe1tRu8hjfWlS1EIeg9sMcFQDEAUQTYNY6
dHrU/esJDJ4Y/t8XL/KH7bvkfS561ws3mABboTKhHU4jXgTzoYk5JrzuZm+nYtxsIgARLZrxuqoS
TJ50UYHq+/g9L8iuiv8Cjl82FjfIeAu5TLCzANpHp8n2spZbUV5xdGJtAuQXEYyLELNGQ/EZY9xR
C9B11bf1Mr9v5eqMaZS9VppuC7TjAihJkdl4ZTztpKKMLHCufdv+bLxrZZxIksuZKIoo+glTbVXj
ByE/1o1sJYn5N0//252yE8qdAqx5ze+II5t3vfEha9w04Xkn+l02vBM7lZyLZqs0mozDnJofVWiX
BwAcOv2b9k2xjI7SX0VWYFOCy4r3MObcIzuTLCp9MkrKu2MsPhKvxLaz8WF+xFVSBuUWibkWWMKH
jEtEyRPMeBdVUvRGLWglGgQ4/k7DLHboUPQb8RPB9BvaJnZ+x6s/8oQyLiauJ9iH1GCoPsEUQHWs
xsru9Dsz4nzR9RbYQmsYryIKZd1JBNdKB1SGXeQK9rwbEMFTb9w3HrJdTzoVp9HLHLAW2LW3bR08
haL3sHBqZPQHQarhultjsKNC26uq6s1FtZuFwco03vrcH96RP52cyjiecAJTB1B3kTjcUR0a918p
aphqh25q/wUW+NIDsWRGapx3HSZxiBMLFyEYrKk8iMKnv7k/HdMaiglGKJH5fCiGVUo3IO0q9YNq
PBq1apP4KMmtVZOB42D+EPduwpiPZRC1EvqCEKdD3CMe3S8S7lM4APXaY3YYj7qnIOeCjq6bwk0q
88niLPKbGAyijim7QJUWgIyjB14NJJHtq/xDxLgJYiJGJA3YxC5Q1Kiw4yZi59Z31PsKmH3Crt3p
B26pbz05usljIoNoGIBUUPAAqMFAL58J0HhUV3nQXXn3Hzn2/JrxenocmWwFOskqo+kNnLEXPC3Z
DYnnK3vOPfJksJWMJNRMEkOGtBPtuxT7Ff2+B3U0xiARAZ8eA4eXNXNU5N3qF15EEQFl2hlw0Ub/
PEtvLbZW+vQU8hBF/+A9fn4xtgANrDG5Qd2ZtgrLM/GSU3DUMJBG7AG8DNw1FVqN+T3Y3qQxMaDX
oqqOaLuw93on2GeYjjA+VO/jEMIrrxS6nl3ehDGOZK5kP1awA+40yX1o3A9cUC2qzVunYZxHiTl5
PSeop/9Xv0t2/+3E8uB7earAeIu5DdtSFOGj2ujspy8J0KSVr0pc/qMvZEvHA1HiXDIgB8DfdDQR
z12KSTw4Hfhj6PQPnVn5O3RiBJXbd2KchjqbmVyJmIjEwtRVtSjmjHlK8frYJbYBkAoHL1OgYPL5
nDkXy9aXSeBjW7xHoy9TPZJbgnKUMbM17radB0cN2cJylJuDHNL+lV6WT20OdLdkcLZFcNwTi+8H
vNK0kmhLVCtOM8qRLdmH5sdtGes9sttnYtH96ploeSMhUTZSOPfMjZ1kl3rCtdaxNj15kxN8FZxm
L+6167Zk3mdinAaZ5EYeK8wHGtm3TnmpI80uwVBbcyvy1JA27JlF+9MD0JwpFa6x98qD7plv497E
6Bsqrx4iGlryvitip0D+m8qPTkRRV3RRNliitXHsO1WI4adGf5cWxzI9agknp1rbD8Rvvslg7jCI
/aEBdzAAPb+MTnQvusNOf4k98wpApyOd6+v2+X3udi0311lPsRaiGTesyh24E3LMg9Fxwuk+SCwQ
KwFRilJC+FZ+VFor84DVx8l9Vm1iIZZq1SKACoQYTabi7S9nQK9KgKEy5QCQr9xt5Vw3i4Ucxjur
gTKgDfCeGvRnZXDoXHDwWTuUbnAHgHwnxvaLnXhhYPPi23rsXohmsrsp8XNiYB4GHSQD2Ifx01eQ
6j4G79CH3Ely+ib8zTh0RQE9FeX3ZEtrjTZXcdyUaMNfzMv/kHZdzXEbzfYXoQoZmFfEjcykKL2g
JFtCzhm//p6hPmuhIbRzTT+5yqpi7wy6ezqeA/4LK3aDCpavW9hmQNmQly6+9fWvCaSxxOoDpmay
lECG/TnEtJyWXepDOzHGFN3zSAC2deVyNiYf7uumHWuCjFHIbSnfgwFm0DnDdTwRjAEmUhzlwUhL
UfprCvKE5jVJOfWETfe1+kL0J6wurEp0FGZofwQJod1mN2Z7m4WjraV/NQHHJfNOwxjXGOpNJlZo
/c7L5xH4h8DoCFPvumVt5/Gr8zCWhVVqqeqqlCpAtjcna/JGjCOLB9lWbQyaOODs/WJgwBUheHnC
vsYu4rQz/mBgF71gDExexiIbexgYpS8DV7kXSbbmxngPam/cCVwCZqrS11SeiYSkXMaOJ8G1Ns7o
SqBgH3YYQXpL1j5ElI0n4dfh2OJanZpKU1YoLyejdDMSZT+goVc2hFOO2Xy9V2KY1Emc1GGRO6Tz
DTkv4x0Auu2m86SUS7pJP8b7ywO6NlElU9TZPDCRtFFNUxQLE9Su97JLF++BU2PcAOhMv4t9mqzB
CWMcAxhDPs+FbB/zIp05Zp6O5ZiAUc8Zawy3AGyqn7H/UjRWXu6v28Vm1oGxlX/OyfjFaEm7PB8R
DmF81QtTE2O6YIsPontMYh1rrQOfcfWtD1rrutg/+OOLXMZJTjUmFkQ6r4BJgTdmp+y22lEiRFCH
7K7L2nYvF1GMs5zFqZ6WHklp1DwRda8NX+vs/r+JYJyloeejKGQmTaow35Ub4J8A10vJ6xZtDz+t
vhbjKY1ZxVAJza/Nwo/0L315VwahlTSdpSHsEv7Wuxcpda+fbbvssxLKeM6umbNZoWW6sv+qKbva
fIyGW71/zqvFirSjEdzIaCR1VWbLFUijG07oRT/PNUtk3GbeLF0atLSkPkXYAUvtVPzr+gl5CsI4
yryTVHMpsRslLMCTCzQnCMF5VGWcJ4in82yGCHeCNZ4WXy/Za562g0Ox0r3gA1TQ4Y5Sbzv/X0rP
5ol6puVJNsD50/1e41jaOYBRQCsGzrSRy5PDUxE2ZTRnPc0GAe2q+d70Fwfp9q3hmrfURYoWf/j4
7aau6ASbPaaVnEZEQ9s0OnWO5In+bIc7NAEogHtiiY/Fp+FASYFiE6ttsSM/XFeY7djocrmMR2nj
SYmSBv1NKUEofmgiNyeFXcWPEy/Q4yg/m0SWiyqa0ojabjRjcwJE7EbAm+/fFAFGSY3I4JJQWZig
2iS62qHHgWnVO7XdJyEHZ3/775sq0UCYjV/LuA+zyqdOERrF0WfTiUVxB9wyTqzKE8G4iE7J+77q
oH4xmH/0UzI+Xf/evL/POAgDVyRjYx7Lk5pqmx12yGfenuTmi09+3RLrG8wuxKA7+N6cpTnn2p0W
PaG2YxTcxGvLLxBRIookKyqRTOalmuZlaXXKfDn2zy3QkRTdnabvS7IPjAzo8IdQfBhHf1gsg4c2
uDnOuhbNPF6RoAh1OiD+TfbTqbUzB3xlDkFP0pZ8w8/QHKXtwuRLYAMdyzNdvt/YDMHXP4HRxcEU
AnlQUT1riNWdfrrgkiDrBBa6x5+T3NKbtThGL1sM4YRdikywKsSHxZSOZCh4gRQNlFhXuJbB6GZV
lG0hkZlmFZIX1Dada+1HZGx271CwpgggCxxz2CzCrGQSEb9plRsiqRczY4C9NVgIjPbFnvLsKrvA
UW56L9pJ8L20BnTdCLlSmaBYr+ewmMsFBdYf9W60TZ94iRf8HX2bb+mGkGbnj6BB/HxdKucTEmpP
q6OaU16GRMdR6/TQaOcg+UhQsL5LJhBOBS0eseqLt+S2d2Osd0ohAE4kNzvwOya8w9B/Xx2Ghtxl
VMECjTayi/xRaXkwcG98CO/VUVOAHy+ahqYxxwnKoZeVHoWdqsgkyyybvd5oWA0QbqohvEnTwi2T
fF8mwU6d6ptBTbBk392Fy9dOj3dV2p3yEcQhc7GLIvQM9NYLS7Dfxb0DzDpLNJP9Ur1OhnqfgbG0
DnQPSLzfwCS5B6+KJzS5FakKZk2F7EsWzLxIePv6Lmdjrq+aW1nvDHiPABh36Yn72G+GUQTQ4/9c
HuOcC2FAUEHdk/LYu+Gu9ZtP8d4A9jSwFVDU5JWKeedhHHK6mHVtLmjRJPNjJt03PGTrP7jby3kY
d7t0Qo26KVoi82HxNI8Ce8x35YlWiInD5QOjnu6a6jHeNmlBeyzUkBYjT34pf0y0evpl2gkvzQ/a
WZV86UBfmMbmQ3bxZDNeOB/EHDNvCmUzpTaMDXeUFvmkszwNYXHQ9LkaUyLCBzZO+yLbBdDJhZvO
ik/RA52ANP6+7v22MiMiyTLQDkCfCz7T3x2GrumJjoqV5GRg94xewtHrus//SQT7lkxaKisydRiR
sc8U8FC+qh9gwcEBfp2CMA8HUKQwZUmLzS1eCnU/q3+1xgcKAGsRzDPRm02Uzh3idKnZ6eO+K28S
+QNBLv0MhiYpANJkJ3OqQldDbN/h+QOmtSZkNwC54PSONrV4JYKxoDzBNHYc47HTIh8zthYINEOA
G+TlbRsDvcPjImnzBLL6lSYKUTPkHsle8Vo/R8872uUfId560+D/XR1rNdqkN6k04lwSFhPiv+R2
16a86u5mHHa5OxY7MBUWvS6aUXYmr3+BH/CCGKcZXMWVd7HTdGhmXjecTe8Nrm60+QyDKIR5abFM
XM5GAYGZ0Htz1pxlUMb+NxH0J6zihQWNm0JCM9iZ0100P5g9R9+28miyOgL73lWy1EUtevU5sZvh
xZBexnAn5D90nQdyvx08rkQxb11JJrMrZ4TJczm5QpE9l0EAqLUOJYL2exinJz0FOE1V2/JoeJKJ
9GDp3MAorSyTDpWWn8Olf75+u5vOdfWTmNfRzEXkdylO35G9KB4L+VDwKNg3US3WN8xYtDEGc5HF
iCjiH+ohPoLj7nvyjW6F9/vIeg5v+SR324/+6liMTQ9jhPBNwrGCZ2wvOZmXokK+mz3JLe4LzIJe
v8TrKqSylNBalRRCpiI1l4PampVjZN5PNShWpRtlGDi51ltZ6V2E8eto79ACUsx4pIqIYjkd0UnR
IkWsHj2G/mTXCNWkG7qSSYEKzMUavMgld2puJWduWLV9Zo2YClh3DIN1NZkQxkEs00nfR/U+3Img
ykHQ4wrudD97MlgwEGABnJd31ZvNaSJf5LKPnIjCl5QCNWQiVpHZGHDBYH/gRJE9olcMiE+sG9LI
DnCbnJvfNpWLZMbXRdpUGmmAqsWkKLdi1N0OQ3vUCLdlxrtZxuHVYT8GwNXEM/5oPIYPYBOjAZad
/Wg+6Y5xFvcUKn7eNYl7XYu3ffnlfPT8K0db9CL230p8UTO6J1gULzGpdF3CH8zyIoJxgFGDcjAm
+GmdgKLaJl5uz3eKH+3o1PLEWZX4g9+5SGN8Wy4JtRhNeDmopZQvAbaDagre6Yv7Evjj2ABJDgqv
kvkHJ3+Ryni7UpyjKQkRInV/gYQB0XHsor4EWp3lofhBWT3VT7FTHmPedMFmPXptGYzPM9p0rqcE
qQelEg13kyO7sas9TEd9r+K0kk/huiuYxvS5OfPAq7eNA31KIsqaDgSD35WnUQY5EGqMxATNszDZ
lfmYDjFPfTbDG/mXEJascmnqNokjBLj9oTlhwA3IrxhZXfzeQQ7uaXe8idVti7jIY2J2BRP3pkD7
g+nyjLDXyjSF83LwJDDeLJ1SMRojvFOR4c/NLuatC20268jqyhinZVSGpC8KFs6DMx0yoFxmlP8h
/QiDlLIWxHgtbD3F2IKAsQVAigPrXHljfKSITxTZ1FRCCHoEjD2XsbCEE7XnivhZc8x4yc1mb4xg
exmEOgbksLB6oFZSu9SEAIqEpQLpPjzIe+VQuIXP6wdvbq+vZTGusFT7oJ4VuMLlVnuVMf0R35vo
LlpCiwkkSuVd+WHtc/wv/aPvYofVAZkbbLBnLUw6bRF75PFtQR9sBYEj3ZtP6X5x0Sj7FNgIHK6L
pX/1mlTGIw5SoZYGHk0nKVu0NEW7i3O7TxdraUt7nAnHprifkfFF8rzUVVXgamv0GoEQnfuZYQHK
7Oe8Ph+SetP3XW6VBSIAEUNTqbQSrd6LD7M9AZyuPHe3067ahYNVISJxCr/jLnpQ33DlWlnM5jbU
1LZKsH0kgwJb2QF21e12FHM8wsTqkDjXPyLvVlmwZq1UW1HpKfsYADNRaB+UfftZ88s7ETivWswp
NPDulPFbgtmCUahHUt5FN7NxmkWU06aZo5gcc2BRmc12URqNTrDFbW93pPKMoPXiVvaVjAcPxxPF
BFeznORV2KDtHpiPwDMwgtJVdMlaeOVU3r0xbiWTkfhgxhChTXk7FVibPGvcsWl699cUj/EiwTAh
22kR4Yh+79KKaukbNzqmuqIdXSOXPl/XvM03UiFA2yEq+G5ZNE3BlEyhzehMqPaqTBGQKXhA01s8
LqhdXEQwj1em1GgiVHglxzfGz/6H6Jb3kSMKlnJfv+ZPFFEk9IAAXWEvhhe4bX+yi3BGNRSx07Eq
gPRYwGA2ALMKwa2EH//tDhm1IEFajGUiIlubyLOmjK/KQF6vi9jW8MsxGK0YgMJRN4uAOooMfQBo
SKmEj03WHyLS+tdF8W6MeVDyaEjyjPZApPJzJWVW3u4b4ft/k8E8IlLZNlowQMnL6UvV38TJqR+9
/ySCRRFQDCwFFtWIDnQ9eU0fHcokO2iTyLmt7Rjwot3v5pz7+n+DMVmrWWIBFGS/UmM7Vby5epKE
h7jdZz1v9YDzjVhQAbktsiwO4cD1/oFETwpxde0DQx0rq2W5zXpBBGdkBKWuqyNRvqQ6D6dtu9iw
ujnGL+ipYQykxssu38++jvW/+FB4pZ3axrNyr2O0CIXPezS5eYKpcr33sL9siWU3U3q9CZsEl5ch
kUsPqU+ZPPicbdv5+Op8jFswilpXZgPNN+U2eBuZmnbheUSVrL3lk0zwNIJxEHqhybE+Ivgc08c2
uTPSR3PijKRv58CrAzGeQRf6RTRyOiRzAqKsF95joH95UG6C/QC4YsVNQMuquwT0rOjeAy2ZE1DQ
I1z7bozTSMGpBtx2hGSxqmGAFc9Hcg6Fw5y9ptN/cx7srPPcZ4FoKKiDZaPfZa+TdBtUj9f9E0cL
WRwBScjJjO1GWj/p9hIWh0aPDnN8qIdw+WYsZkCbtFILpDIEyZ1rDk9m8+n6MTh6x04DVHo+90pB
PZF4FshkB6GfK9y9ZFoLuPLpNcZVkAIsCxnGa9AUlbw3SJijuDf8AhNEvCF+TkCk0QOvCnWL2Y/p
0oSYoGheBTmzIsJpiWxPSa0+CeMXxBRbRaYGv0dHG2kKhfJ5cyz98Fw+qz9pFsCViqKdK9/Ht8pn
/pQIT/cYZzHOZdOMw9uYKpj8dgAHedM97jwP77MxDmNKsmYcBwy5N06PiiToRUZLdXSLDm7KH0G8
Xj1YGuMe2nwKJIAW4jnpvomRYqnaKSkerms7z6ezfcZpCnQpHCGErpW0VvYYOR2GyyR78mOPx/q5
qYqqAhoCIoOFmIUuLmQ0i7GRpoA3vLEa8XMS7a8fZ9N4VwJoErzS9aSW0orOdDppBZR54oZyaA3L
RwKJlRAm2VwyzMjN2DXEcDkW+IT6eYkVji/dXFckKxmMf0gmXe7iFJ+lIJZ8+Lnu0+2UxgatYXDq
XMU24VtDR6qs9JY3ic27RcZjmJEQmUYEF2h0xGtV6ZyJuUWW8iNv0uqMjNsoValYsgk+cBm9IjmY
gCz8CCvF+hoZv1AF82AmAk4yAWJdiOOHtlBdMJhwegeb7md1EsYtSI2hj+B1+NlkU7CnR90Pn1aG
910Yh1BXWNFQQrywg/6s5HaGbWAexQtHxFtysDKgss3LLDIQklTCV5V8F9VTyQOs5FzWW+VoJWJY
+iooJzCF0Dih9TvMHX04Trh8kzfHtxIzD12vqhOwCbS09NJEOszgmf5P3uZt8mkloi0aXWkLWh+V
vs/mSRe+pIJzXQTvshg/gCHuUFXKgV4WHa77qVmNz7P47SEtVUcfykTZhLBYrMJYNABZwFGk2wlj
bwVabfLn5aF1yIG2RyceEjO17Xfxz0UeWwRNJKOucuQSjiHcZ+1ekXNL7w6BvLt+fTwxTEvGUBaS
tLRE31Yh4M8MgHVpjhJ8T4KPdZtWJ2KfHrOT4qaAKLopUzjat9zWHfnxZ311PMY8Osztl3slkHmG
zL4O8wINUifMLPEL7WwnXuwnhkXuRafjqsi2Z/ilIWz1syxDXRG6CTWhottrc2114/I1VjvOF9tW
+IsY5u1phFLoEooi91PhqXeQXP7Ix3YkchHDvj3o1QUNHTLRl+5blgt/xx13820zvVt9IObxaeWu
akrprcO6YNi8tZAUebWvO4sGXXyjhxBO2ak/fmTzn6wEM89RNmuDWMwLamtjahmgB67uipQLu0Un
5q+ZMPMaVUD6FgBMj+w1e+wntyYI6YJPXbETI5+0g9XJh5g3fcVRQpP+ppXHlWaxX2b60BbGXpyw
qn7k7g5yNMNkXMY0J9kiD9BzPYxss5UsZebEjzxnazKuQhAGjZASZYcGJEnRZw3MPekp3ysA2WvO
ocerGPNOxDgKXRox1BznWIuv72vz1Kj3153s9uTERd9M5pFSBYxzTTM0AcCtT3RqQrDnysJKha1a
7amxUic7R9x1Z/qzr+gfuxZUxJ2kD3SxNNkjjrCzwkrt8KT/Ranhxk+9FX7iHJPjmkzGZ/SKAe7C
FjAl+hnrQFgFaiKrrq34HN0qD8BIeZVckFgU59yLHYB88bDFNnVfE0VFNXVTVxTG3mYjK0cwQMKq
h2c5MJxizKxY43VftzvNFzFsmbmJsn4wRhT53hywnWBugtwEHm3XTGfa1xg+c+5100+uJDIWZ6Sd
1E0adlkHL32gjGHFp/hMQQtVvJ7ZA92GDEBGvGj2dcHUDb5ToJVcxgxDYoyY5EXMQ4bEHSqALGBb
HuwdY37UxNt24MU8nA/IFqDb3pgEzG9Ab5oWpOyTFaSt3Yjx/vqxNs19dSzGGutgEkUyo0YRirsU
AMqRxusl8yQwb3QxNmMf0+BNS07V/G1KXq6fYBP4Auud/6i6yliaIc1VVRN8mR4u+F7EJEp4M2HE
Aku6XnHUbiZghmNuEUPrZ1BWY5iHFw/zTsg83VrdtVJn4ukupeExpDgime5cP+R2n2V1SOaV7qNl
Tioavykks1Tls1rek1a2FOlJb/12+CQOfwVcxDbewRgnkqaxqpAGn66N0CJXMWZmcorq23Hp5Vxs
qVkSTLWIsaMDB6J4qRsegPDeHWg5vfKlhOsWufIY91FWRj1PIwhORs0KfEooG/qLb9xPgGsDhDjv
s3G8Blt/lvO4MaMKj13WAy8T7O2opFvxlwF1wMWe3N7rQV+l74AWLVpcmh7qkq64LLY4nSpdaowZ
BsBawFnqNjh6PBVAS4Kfue03Xtyw3c9afUmqTKtoK5zaqevoUc0veGsqZ3AAnXV8m6OzktHJXkQn
d8hePvLMj9r3tWMyDgYbjFqkY6PE0cTIjsBlIYyaG1a7DlN1HCvk3SjjauJ+TkeJMh7rZ7rLWPu5
Hfrl6Y3Zmz+OTHXx2sEYv1LKpIxJhlmjEbqDeitGxsITHd/6f4yM8S6R8S9qFQE+WsU7IIMYfnDo
2bojpeEUHYrsiujTRmfL59znZlaw0hnGwWiCktZRB6niodtnGLaO/dnr9+KO1wfafk0VrJKYKuCa
WZRcdWgmMnQitsIbtPSV0RKm21l5vn4cnhBGO4RYnLMlkGBv2Y98OYTjJ0XxrovYzga0y0EYncha
PdUHA2TRKnALnSLHawd8wT352gOdxOvsPLI+dnc6ETG8BztiAfcGsxL7giD7zbp9AOA7IFvyeDe2
b+4igvEdQtvkldSiVimQs5QRq+kzq455kci2jl+k0F+x8lBppGiDpmHYR0uejfoxLJ901V4iHsLu
HzzhRQ6jByRSE7OhiNrJaXA0vGqpnzz+XJ9QvcSVXGxOOLO/8EJG3vkY3QDddiZmIn1sgJBsqmBX
lStvqb/LzcyJGnnfi/EWwF/EYls3ow/UP8fVKU9OSeZe1/Tt2ONyiYxrWKY2Eo0EsYcegrVSbW01
/BCEK9F+yWALBJmqaW2ClhaCD2AtnkM3t6udAoBOZ/ZoYph86XfTyKX83R4JW8llghCl6giYNt5G
I0ZXsKYCSzYyWnaP8x2NCmjsk9j684hcOHa4WwScj8cWFMoo6TD+iAxfJHZfnOQYLZUPFS1WJ2Sq
CMQohxEk32gK3YJgCYD5yaOJVqHoobnyvbC5cRZHW9iiwljURQ82XGgLapuqm2LALrWLHV0ES46p
QxyBF7huR3YX3WGcSa3WYhNLCAVGW7Tjnfba++G97oyvQWFh1sASwFsXO+JN9Lw8XreM7RhWR74j
GwBWABsf48dyI0sLA6ZBYcrBPgLOcfR3jjQyiB95SG3Uzt4FIbpC4bF0hZgiY4e1lOtSPGAlrNT0
0zBiLFMVHbXWn/oufCwJ2IfBiFh3PJb7TSW9iGVbSzqJDTWYUFirphodk+g+NUJLywcO3N72e7qS
w9xlrGFKaaBbQ+N994bTmz83x/ZV9oC7Z4+7mRfxcK7z7duu3qAiz8O0BA/gW8GERuSjT5GBh4O5
N/cdIGJ0r77FzPPnHmPWnPCVd6eMUeq93tZaD7czTzstuc8auwt+fEg3f6nLW8FodT6S6NXUU/Rt
0V880ZV2uY06yXKgLFCZHX/jiKM/+Yp2vhUbV+IiuVbaZEQ1qHUnh1aDhBv5s0FBuBFEKujqcxwb
7wqZp70w87opVHo84aZUHkXjWwJq4OuHos/0tTMxz7hmkKRYVKRtg9BZ6njKw0+j8bWXJyvqOa1o
3nGYdzzTo2ghFc2Gx2dV+NvAKKL89fppeCIY/1Ggb5dMAYrwhrqPhdwSI2uYQvu6kO2Q62LGb7N7
Kz2Y1alZohSAzbphy+f+UACQOrkVbGLHhrvcvyVNz3TS2thfl8w5HgtDB9ivYhh6ALUlnXbTCL3V
SulpGGbnupg/+PxfdsUC0IVamIKhHF8KpLfZXj/0vuAa7kiAM09XYXmZ2WYoubpPxlWIaVBqNS1p
LeZeBUhXojtFvR947zbv9pi4PxwHowkIJi5K4grzWQvtvOV4+M3IYHUS+hNWmhF3uWxOlLJk6g9x
cqcWr9e/zPZNGbKkYiIS4G+MteZBBBweFQ5dr71e9/IwBmvnM3fIfvumLmIYS9WHJknNEBF3Zc7W
PCQAifw08gh5N2MaYPP8cxbGVpVRAfDVAM9Tz7f6ktlzJltTBa7F6i89fhY7zh7Odhx8kcfG35rQ
CukA2jHU8svM6g8DpUFxvmGp9cY85af0DrNlshcc+SOAnK/G9u3kIpUb3QiwMoPRGNk4hmrhz7ln
jLyy2Pv3HkurigjWWlHFf9lYTRulISul8H8NEsyvdK7q5R4vR3//ZlAxQBuXRPSIVTZKI0Qul6ox
AOsM/zBFt6r5PJGX9AMhBJVjmLpOTEIMVtvHrBlM9PZRs5xvIxI44eRlPQ9ja8PZQQoomkSZ6Iop
sSPqjakG2FzBykxRggOxXCw6JSUqLsV2bnzT9Hg98M3rU2HBJlEMHfgzvzsJlEmXZYpTDLQo8te8
DLxFDd1MMexFyHxDXDg+Y2OUnB7wIo/xe0BkVoQKtRaELd0Jcbyv3wWJ1SNe8SPPPNEpBjpNnoMu
1gpc7YnH3vzem/wun3GKbZ/IraLPdMD7uOiKpRV/j2rGe5Tfu97fpTDBkogh2wQhBlxv6NCsLHQH
+EYrs7IX0F/QtSeHh6OwMQr5u0zGHS9FXRoCaWBvBgD0EKeVNrmpUfy2Y1s6ZDtQC3wfvip2/chf
QthYY/xdOOOkiZAvRWrCOkY7/6q6pV8cFUS+qEg7vLSM9wUZV11PU5WPAlwnmIzN7AhUNUtpv1x/
2jaaTr+dh42qFimNKlPB8B2qBMjilx2wpbDg/f8gtaFp1u8x7++SmDQskofcWDqNGsQM1PoMVJri
LZCmPeOOd3MbPevfZdEi/zoiAJMf0HXhkpNGskgf2osp7JVUeyEkva3E5WUmKMbAG7hxI7uhmByR
tN318vCsaMHT9SvmfEYW51clYyNXcY0RFXNnCrVdt5UFi+FkFNtSEJwAEBVQz+xr1xtxrBizIDpi
uquTGy3Z9zEnk/iDz77IYG81VFRhwEg1xlRo0RO82P5k6W/tiviRhxCz6a81vHSgSNMUmYX0DaTZ
iIMUz12c61amoqSPaT1BPBdRay1z71z/SJt+7CKN7VFWWj1FoYbnSKxv1N6tMs5KxAasBzRyJYDR
fqEZ9VHVUIQQCmspLUzM7RIU9ZH9WZIdzagnNTeZSz7z4r2NtOl3wcxHE6fMCPOfOKegXD9Q1ubA
SQ+53YGiCOfdgcrTB3g372Wgf/eduYOsUNVNjeAzMl56AL02ik14/8b72Q58UHk6xkPj1uCl4I+r
bn++izDGKyPcTSMzQHNhNGorGIiVIXy+riF/+IIXGaw7rqRkNARUxjBeBK62eJfdaqGlVpb8NHs4
FGVDssVdyUP+2z6bqZqyqciEsGNNyjCa8Fz0IrNDVvtlteccjEY+77/URQDzhudhA0jhnz3I3h1O
KLHc6/salIiSvZxnLofI5nkMTddlQ5Qlk4UDz+M5HLoK59GizCfzsB+6/PH6kXgimBNJidKrUoan
RtRu0sUjBacyvOVsEUeKKuCrwDrxbjhabeJwLGuE4u23eKms0PhLil/+/RlWMtiBaDPqwrmNUVSp
lqNm3iz/Hg+ciEBcUU3NlGRMjzH2aVSaPpKIDqNqmT/pZF83k/OBI6xEMFapZVWmtTksRhfaw1yV
t0mncop1W19aIUTRACEmvm9cVrLZZsqMpkAhpxZKdUH8kYdVFXVZJsAofF8c78JJKjsBocSY7wh2
aLudrvAeVqqPrAUiodOBRQo0gncFhiEyUhl9ZRpULlj+KzC4DZACYneHdK++lmDWSWzpUfn7+ufZ
9GhIwWg+qWm6xuZgYwZ0q25EzFC7sy3b4VG4pREtsItPyQvdPVS/CVh3vS51611XIRBJGHCFCJuH
gV4zBrRejB0J0/D7FJNbgtrdJapplWKRWZNUcAxpy1hVXKssIbNTAE38eyyImspUChTAvBy/hLml
tV9zXkrCE8H4mwUwYcWIXBe0ia+Dalj6fFMSHvrZppKszsEabISuQq4jHUirH/Py2gqd3QqHRa52
1z/QmwN+p41EBggXYJwJZgN/v7BYr/rIHHBhapvv50TZI1s+RcZy0JbIDercjrTUK7rc05vkoYoq
qzGqwzCUJ3VaXIm0VljhxS/BZtePO8Osvi7i6EakOQjBYIE01ouA8WQk5v313735ES4/m20ntbUi
g+RAhjbLh6B4IMu+Tp+ui9gYbKZOnxqLKBsoBjLfoO+bogR9Dc1hJI+gKWc8LDvBlffxHqg5x/ZT
ceYB1W8fC58BVIWSZrBGOvVGlnQBjqV0mCyoK1ta2kMb88ojm8E9TqUqOjE0tDdolLBOmeRqMLQY
cvSzfjB2FNeps4CM9gr2c/vfryBDt1bCqFtfCeurXg5risIYt/MhwX32hIfusGUumkR0STdVVcM3
+11E1mEMMAb6pCNniTW0D7JwbslTJHCip00xso6My8BQu86iS0t5lUr1DEy5SH+o+ydxPLflWfv3
a4u4r4sUFmBa1PIpymfcUzZI5zIn5ykrbrsulXlB7tZ7uhbEpCmxPkVBlfZo//rlDeUm6I71CNTx
9iQcKAuOtm+4iIdbmcJaJpOhjHpL4bOhedEJGBkeHdhMWrv16n3mVqrFbetvWdRaHqPpRkg6UaWB
PDXiZR/jyUvt6X6y3ypWz8QpXd784mY1cC2TUXi0KFJgw+Fei1fptQHcVvysOiq6V3QgBdJR9Sw9
0QpRRKrOEkdHNytma+mMLQSKnAkYmEM8THe67fEZUs9NYQEx7rt+C61yo+fALR/1xOZhIPIum3ka
W0yFg/unE510Wqy0AJq9GlkYT7Gue2ae3jKOOYknM8ZKH+DwcsxkGNpeHAwOOvb2SVBmVw0dVQkW
uzyJujLBWiTqjdHkDipoX9A6SUjNMcHNkyiKomMKDzCFbHokA8spTBL4rWB+EiQ/bR+v39TmMeDl
sTKCLoLGIm3WpC+yAvUxB+2mXZsbVpT2D5MwcnRu0y9exLBYm3Gqj0VoIoiYl9wt+4dFGg7pAOou
fmN403+sRDE+S+60cCrbt/3h/mVxKA9r5ETflIPi5oXFM+W3h5ANj7SVOMZdiQRNOqyC0WWtDhAa
jvCptONz5SozKjkG/NVHSOLh/lciGY8lRVMuDyBYcWrNSl/wPB+DfYL+YGwRuA3ymVc/3dYR8Oiq
uqKBMYGxJgU48GNHddBoD1X7WNdPg8FJoTfVHHhs/4hgcsMBR4rmQRIdacK4ZKXuszTj9B5l+jfe
f6mLDCaQBRdVZQ45jkFn/1S7B5wuuKmOuZvdpqDrbr8L7mCDz+tEK/htYQHp+lEDXCdIlM7i8QOz
+vQr/vNzENH9HpEAsWPuhwg/JzuFu9GnC036Y72XgX9I9txy1eYFgxENuasIVgcWjLSMWqI2KSqa
Rmd3oDiS7fQoWZGDLarJk73caZ55JdvNsjtKfr9kMs7eqCdRA9Y8wrmD8RcF2G2O+h1aXr2nvsIT
7PrjxIseqCq++8YrkYyqdpmml6mKSzWBtidKp65Mbbl9WuKbWfp23XNuqtNKFKOyghHEKvjfRKdc
MH6UdRbKAer4OoCtL1BfFIG36r/pQpGBoVtp0i4pY/VjI0l6lqIqUOpHJTsPySGR/ZFHhL5p6ysp
VI9Wofjch4opVDNsPfgCW7Sa4XnsOAMa28nFSgj9ESshYiQvA/Clofq93ewpi68i2o0re5k7fyJ7
Xj6+macBcvHX1TGKOBmJWNaZiLV3LNRSLkelsxDJOiaYx7MD2MeBqKo9XVcP6k3ea+JFJqOJLWjZ
0khAQa0i3wimsw31YRqx/tl/k8unAmCdMv7ndZF/MLiLTEYlk6XSmlSFikyv0WdlJ9zk9uiVWByW
rcIeAAfDxc/fVhdDlWRkwSZS0t+/JAiS1bJocLNlY+nAfEM/4QvG64td7xBfO5f70sOYhcg56LYp
XKQyb24jygvGo6A/Yq9adeTO/X2cWAIe4esXuu00L3IYk2vbxTDFBSvE0XDIzeeAx7DC+/v031d2
IC+NqAQmFr2VbrLa7rUEIdj1E2yHJ6gT/POBGFNL5iYdw4KqhCcBdqIEqUNwkvzRob2e8lP86T/K
Y0xNiURB7Qt8mg5Nwe5Jt6ejeAcu30NziNzkmfuuUQV7b2aX8zFmptZJB6ZWeOEZINt0+Uzf65ip
NYFJzg31eJ+LMS8Jo0u5lmObZPBEkLOiM3KIv9MldupH2lvxU8kJWXgCmYjFALElNrrhQ+ouszEY
HlmqXPNmhP/gjX9dIVsp63VdCKoFNozZG/2ANq4tPATYARud+DOf81DmHIrF95HMOhPiBFEBbfwv
AEPBwqAVP1B6AfNziMg5/T/Srms5chzZfhEjaED3SlMsI5W86X5htBvQe//190B9d0RB3MJOz8uY
UEQlAWQmEmnOOShu4qBt4wnu8nk447+II4ppN2aIEX69G8bbrqxsj+ZTLNECBeXuVffi58kr7zWP
se0aHpskaL3lfvBj18YEsXFqZfHD4fMk3McP4JyLVo3huDTIc8yAix4xeKeiH2B0bPqlKX8tIEFS
Iyc3RWljgcPmu7VVKVraWYHLUQEbpp5VGmS94GW80eT3cWWczyloJs1aCIVS78ix/As0B7KPQd9f
GD7xQoc+plfmkaDXw9gXgbS77IBE6+P8jx3pmQbiWcie9kr4Wg9B2YlwOYUWwzmdzo7CUun+38kR
jNnauYMBX6c+FEfqlYJAc1sc46ojKDezptOP14SVp7Mxt8hm6OiNK257wDw1Pt6zmFcAP57gpb59
eitpnJer0FdYDw2qmXAH/bF8sfcd5nrtEx4ovvZVOmenwsLIUuemmH8VTUtsHt9KOOfxGvAYdFWF
py0AoA56VPmKkgSoEQlUlO3Yp1vDMEHoSUwLFS9OQ6WhRB+qxag4ktg1ypMFtnfZ2sdm7pSNIbqD
txf1Lo3TyVwyI5rPyLdNu8lrvmDq9Wiis3H2VIx7seCsCnRBg8mmSOTSQHGovzX3flSZZMhtEjVI
aiK3s1+scTcP4ICY/iiAWYnhA5gBmau0wgUVZagKDOGNJEaPYX7w01mtZHBnNUZZ3mVxycaulF31
pf0VB50P+wbtO4thasGdyw7jkjjusHpwEuaLigxlXgZtL7sDSAOl8t5AMeuyp9p+lawWxpl1ks7J
aBuQxIDu+l/0aLvLXRqoB/Cw+kB6BfGJp/y8LFSkF5xxa2Vrp9KIAwMIvjvXxImyFzWaBfG5cGmc
Gff6GIaDjjuesSjXx/iueZk1h42VM6cVpUAydpodub+8uM3I4n1D+eZyc8BMSFvjFdDP9l2jDw9E
ER3apuNYieDeO1YYKaWi49Iuii9xcm0n1yp1C/tWDkX4WYKT4mc2k3zBeF6ILUT1cT8a0gG9nzsr
qZ8u79lmx6e+WhEXhgD3ua0WJLjfigF4vh3JIT/U6PgUDZhs9hesJXHOwqYqwaw+9F0OjKPyau6W
E+hpDEakUrnZufTGPTl3r9KjYIXqpkWj6KcifQ4+eu7MzCQqljBB7rnHE0F2TbCNYMQFgsvbTgg/
vX1s78LYx6zCyk7rRjyKRySgyOCkqupbi9cLoX+3n3Wo/v5nTdyplWXSy3n5FoGMfnjM0cSnfhnA
Bdw4xV14Fj1ERKvijg6NaLXeMkzOfkKsKv01Fb9asFVfPiiREPb31daljQnAmxG5u3ysdmi8/VFq
wKCJSvpH9/Fq8zgXrwyh3Zk54in6PIBQuQ+AwX+0vPlmRHiae+rL/9AoLlJCztmXNTXGJsbwsNKM
P9RI3i0V0PgNLXbMKHqiJNlPduVHo32YSzyLui4ghnn/7zaYc/6mqTdxZyD2L5aznb/iSJ0uFO3u
thN+10zO9dcGHFdEUAFX+94v8nqfjiKW0e081/sB8u25Cnqba7vGQqSu/Dr04yGRwiu0avgZmnXN
ZMGmmvGPCLGdZtBTHDe3k107IyW7UUkeLm/qdrzw93p5WPtCMnvdmmCJxWijnElz2c2TSHbMaZEd
dcn3l8WJLJ/HF+rGKMrsDPKaHUONLNBI2+xZvg1YIEBiFVn+f7nK39fHeRqaFngnL7DK1k/P9BS5
tuKmTzRovfIwPzYuIO0szGkLXiHbWmTJaHJFjyvAwD/6AokmKENJOGGTUCe1nmqRAKbrn8O8vwXw
SQ9NaQp7YD7A1iaMvY3qS11LpROpxVNupO4yzM6SqIJnh2BVfOpDmvoiqoEX49nAmIgqum/oIBDx
X27Z94VxF1AsFVUzFjivzht9BaUlYIoiqyF/IWjwZpMp1eT+D/5tMzDC4JZBNFMDkzfn37TWXAB8
BbMn150nvQ7A9smD8Sl6iAN2w7eP4Ut4qoTEsZt3xkos59KiVF5o1SJ6QbvkSZ2jCNAaoReWhWgw
ZvPoLIIyHZB4iM33XQ0SMWmPYh7gJmbULLQ99W1XA5DY5AIdh9UIg8uGvulXVgK5SwrThTFNMpwj
PJ3Tde0+WlRnkOtHaUr/5F5YieLObjEyNp6G13CVfyXTqxRfT7HgPaqJ9o87KLWWKp2E0A86d6kz
tejIC/XeqyVquJES7cp29jP5ztajo2l1p7Qfgty0I7fvns2aBGo/XedRuitt65feyr8Q6xdulVSB
VstXDTUDOld+n5puBgITzar2jZn4KoncKVX9kMqOnZbfUj2Gs0qX25mYkSB42fbLq03kPJY1zEjd
1GjpCZ/YgAP8cuSkge5rd1LQBdkvIeXjtsX9rZH8JdgDlyweoresAuuSeoNCwPR796KfW5C0twdA
5ucOEPUUwVmKlspfeXk6dEXfY6kjBu6AcIeEKX0y/dZrzureOIt6AwSWwN94SzvGQ6JDdcr2GWFL
l9xZVuwUtqhWIlDRT+B5S6XK4GWUPUprF/gFj9I8/bhs1KIzY5+wCnENYF5N5gQvYtX5TZzqN31F
E0eftRr/aJ+tNBRxP23fB+96yTc+GlNtRgDmZlkG2jpjUAbo4GM3wXjLaDzqnX0oT9ONKG4QrZRz
X5HBMlDMHProQUv2RDk17e2YXdmGKJPPDIu/yQ3QN+LKUwzD5AdiDF3K2plR5RghIKZz2XjW1ei8
2O0+TKnbkfJRM5pDEoookzbTsgZqCJhmQr5b4fWFdH1ZqoC6w84iDutwyTYn0jtklx2L67J1hWXs
rT1dC+S1B4yP4aRAe1pfPaZ7hi6pfY+8wZlv6hhniU/waxmVE1Enx5YFrgVzL7OhLcyUsASmqT7P
wwDuzJNiPafUu2wdmycJSkaMK2IGHEwDH60DWPzgmmF1g2HXoSvgPyw9ojreVswATun/iOG7Z8MU
vTANbN2zqnNRHEL7ZhRxWGzrhqYhWgAMLcJXdpQrQ++KsbLbrkSUjjLo7Ldu4lm3xEvOGYjCbEHz
1ObxrIRxdyvgd6LKjvAkyPvFGfpT0z+PydOUBpePZ8s/ou3k7zVxx4PJ7jBDOVzxpLb19DI6Ruki
6AzZbIxloFMmMhuWZfFNLlrej2PbwVuNrvZa/Wxd9GcdmYq3XxZ3jp16J922+8LNkEachbiHmw/L
tXjOwqQsHIlVYomsRSoGUxTGX04LeoEJHlf0QdqJGKO29/R9vZxl1STR0NgDN5mDRdu8mqjgdbr1
zFkviHPD8SQTqs4y8HwX6mvW/GQM8q6pLc+INbdP0Pab6oJoUiSSU31qdm2XLAUi5elrYt7n1ZNh
3aCfX9afxuz1skpuhiLr9XGqH4d6lLQN0m1JDHBMRoESeT/Mr6y4kvmxcAZfqCCcDVRGO6elxLCN
bmpfBnMx41yZv2QOI6lJ/Pkkwm3YLMetVsjjref1nHR5OGDw+RuB07fBm6YeKFCvAFmBbLr18LuA
ZN6OLyCzury9Au3kM6cjqWIrtTOk8cNjNd939HD59wWqwrN69kpX0ZRkGNcbLID3xugKjzyVUt8o
KxdzoTuAqTxfFrl5h747GB5kPanquphBq+hJ4exYmeYgAnNNsL90yXdJ2l8WtnnTrIRx7kQxBy0b
QcHqyVXlFXGzj4wsoEbqXxYjsgL+carMkUS1CjqSIqEZ75U9w77QAhlzyKknCYe5N9UC6UfUTtGM
CMzHj5cbbKBA/hSDgnM6PWlp7oUFFVThNo9Jl/HstHTcoXzJO48nUNs1qFPZ6s9ZewSVyH6Zv476
wbJC7/Lubd6eK1GcC2nSLhulEuEAsAbv26bFC3Vx5QHRXFMK9H17VWDiRkqLYQPx3j5W2nlmQ0iJ
+lwZP9Gn7gxm6yoYSRpngRve1D39XRbn+e22T+dcRTBFx29t9EPPHujy/fLOberBSgTn6TErSqSc
1kh9Nocwvyei7RL9PncyNE0ruZxBmkxBZEyukRb4k+/HpAsA9izZ4GGO6wy1a4WFtfJyI2f3VSk4
gs3vNzAhiBFePBF49xkDvs0cWHMkLYIwOSuTQJ22b6OVAPWjIbbjMDaVTaBPQ+Rr6uDPi+HFCjIP
6hDuCqm8KsljN9e/8km6zjPZj5PhBuMwexAPCb5lU91Wn8KliVsF7HOShr3UQNNl2c5QRQ7GbJ3L
J7ZpqyspbMdXYfVMdCCvLTmGbtTjPMmOVj0v3ZdWFgTUm3aKSxdDnQQtYnz2ubHHfozMBG0NbfO9
WPTeQTruSlbC27EEOAdIwjTv8sKYy/z0iIUGArZOsZE95UwJQA8h8HBwkvLxd0wx7qK9GBhj+5Te
xXAW1c8tIAwaXLgGJW5uPGbjHNAqFeTCtk/pXQpb7OqUlqpsohSZVC8n0XUlAVXZav0lXQIA2+4u
75tA1KeSfxvreJvj6aPR0lFCisHiFwXQheHcCU5IsHU8og56q9t4DBlg2KwGEQit4qrcJZGI+XdT
DIMWAIyERj4BoUmjhExsiOi5608J6sbEvlOhf5d3bTuoXElh27o6obkk4DSjyCSUGPW3An2H6b/+
3KJZt9pPaO7CsPeLFkT7ypVPonr8plc0cf0B88MEBg7nKcLeChcrRjqviwAr/yiJkCy2d/D99zkf
0YGlJ8WAI57eLdi6+9ENrftJr0VbyEzlk8WulsE+Y7WFud4vycSWkYBU3QiGK3M/7YudfU5tZ3It
h7rKL8zxgLB5FoXlmzU5hF9/byF3fEqayuE04lWHzqErANofUOG5SV2gQ+zIiZWw0RYoUP/tu2Yl
k/NQgNXoh7lDI7n5MP61eGxqSnL7XfiA9g0/21eBUCJThM87bBqmYhAG+8T1bWgd5sHyGVAbuoNW
8kOERHOONLOCQT5AFN2IABU3XQlwQ/4jjrtMLVNLInC74TEC756Wuo++cifX0ZpVZrvL9rdtAu+i
OBNoB9tIG5awGfRwL+PNE5LhT+7j1Wo4K5DkMBmlCEh8HUAu8vDZqDU3x0Tb5YVsUHu/kUQosonp
UTSjcK5+qDIliwq8PEhA/gK44M6OneoGiIaeeS3vbAzUKXikdkCUGoLqKfGLJyFSweZmWkh7/v4E
vg6S1qpcyQpSAK1fHdQj6yOPbtRb+aG8Cp0S6FK9CIJp08OsJHKKSVspT6sUexuCAp5cj+GNKmqs
FInglBF3i5zLrKtAmZagV+cHUysc3epFByiSw2liJxkD5nKRf0qkb3Fxr4e3S5IKlOStrP3JkNG8
TDQduAifsL+ikM7hQuGuapBKWV3imNqhq8964WnzD1nezdZ1Ol2BdUokeNODrARz4c5Cek3KkTFH
o8/v4SSZOKUruea1FOiTEwupFLdf4rZCwFOuoRTO1wQqOZTmisIeBsW675TJDyvMAeN2lXp/bP5K
475wBttEqVNxpbbwqB5fN4MSXDbLzVNdfQVn/FMzj2OvIm9j1o/yVDly9zprItXZrCwZKynsK1Y3
YJlMTW5rkML88+IpiIsdCfg9LkgHMT7BGIQCtIZ05U4Uv2zdvSjCW4AMA5YcBlo/Sg7DKapyxv0w
dvKtPnV+FZvnis5P8bLszK5IHK3u/ct7yn6TV+KVTL5hJJeSuNKlCj7u0ICW2jqwCF3M4b1ZOVjL
4ZwLhun02cyxtob1b2BWMfLI7XR86+45iDgjtx46a2Gcm6n0yZJUI5c9e5ZjJ9SnfQwQYKdpwVE5
ln5L/znHiy2vBXL+RiFSH1oldtEoqGP2Pw3y7fIxbd0GawGc6hfob5t0hsWW2PZjXigvRlfuL4vY
9GdrGZzid0WdDHqHXZOP9ZlNr0bPigvcI7B/iILlLUtei+IivchaBjrOECV1+7i7qYtdSgRwY+qm
DMOUZcM20IDL3+GVXubZVCKn3WDOgwAQBG1sboW6lbYjIGtFtvmonzsHDH1uybBgr9nkzryX7y9v
q+AzPt3jaFwCNCvu8V566EzT1bVj14g4PUVCOOsa51FJJztFXjQ7qlNQWgdl+gMMOoR2/9lOvl3B
7qjdxAziJJt/5dZelr//u33iTEhvkk4yK/z+rLdHuQ6f+kQOpnkQ5EA2fexqGZwhKUlajYvS4hkF
ToqRvITFo6T/SBXd6ZpvSyga3N+8Odfbxk5udZtUcocZxB7JPgY1xPyekTj2U++xWcDiq+2JaGW3
wn1gdlkAAZPRl8a3DajNIsmGMkFSUjiVvVuK8xSCz0Gg1Zv+aCWGM+BqmK2E9A2uYhsGfKwTgfVu
KvTq97lnWU3KVIN/wCPJulaz/azWDtWfLmucaKu4MKo2xxzoXVhDY+6V5cocfo7JfW+JRhO3r77V
WrhrPY6MTstZ8MSoXRAtos/UAO6oFDDGZPvx8qIEG8d3AbTAeG91ishX0Z4b6QScg1YT3EWCfbM5
ZxNNVV9ZFVSsrO9JmLghPS5S6Lb24lxeyxt67qfg5H3nbPWj8RQpGnxGC7ee3tYHq6gXsKKYXhhb
h1qar8wou7MWyzWWWnbCsg4WvfieRMuVaoyelDa7KWp9c8GIZijKpG6qv407hZisQ8bmnJWcUykP
J3iRWHpp418q4AAFS9/aZKDGokMRjTjyJ57HPKJa2y0qpiyOiP12y774XrrArDzQwMSAWBV0mKkV
lsC2tGctlTNrLUJQOkfa4unmgUr7vtnnmijM2ArO1jI40w4nEs9zWEFDH8LGYZey8jI4jDGqPWQn
lmNinAH9XoSItnVma7mcuY+DakxDg7UV8uRkbeNQ2Radmmj/OFPPRpJ06NHBq+Fm2U07VrifTuTn
+KM6/T41DIhNXwSqsvUcXC2MD+Fbi5Y07JFbVXNM3MnX2U46z7esL9qIvOVajNQkWCXf792CYnWg
SYfui6F3pyx8SEgSTGYvqGNtPU3W6+KsX8nSustnbOYbJTsYRxibhJj0ejPuXcvhjBmtios9DFAM
Eig76COYK1KUmaN9LsRaEOjgWzZyFQ0QoDVmSQPdn20/qc4lCf6lLrCjWwlA91FuZCr2DNfymaJk
LgF3j9ywlor8fyiZb95t673jHIY5R0OL7OrioZCNzqI6kBhZ4YEV6BnK3+XVbfpEYCSi5oiC0ie6
wJCETRpruLCNZXLDcV/Pt234TTcEjcBbISJAyP8Ww+ldFy2llcRw7kv5WIPl2fpeaPske6jVl4qW
7r9bE6d8fSn16LFGR13apk9DBuLDackdSaqcRFcPl2Vta/pqZUw9V9oxJco8AJdl8eajBax6JPb3
2pFNa/9ZM8V6EzlFrICWb6EDH+uyxmc6oON9qQT+YdMNrVbD6V4pU0my30L59FtiP+IN5GS5KAbZ
vK1WQrjbyswzq0k0MENm2eDo+qGvdFerbrX8W5nf/cvj4W4omnbDUC/Ys7oBpXsOmhnFdOSfnY+a
6XWsCDRv0xetVsbdVXSZSJXEqEMM1o+y+GIYgtkSwe/zD98ZvMGTpuONr9uaIzdqYM0ivIPNPP1K
y/iW/aksSw2ogajb/BXPSNfNvnpdHBi8d7NvAdVUnLKX8bb1TNcO5qvOxfC5wFkIlJB/Fpu4fftx
YvZrKqeyWpw+TU9V/Ouyagg8H59/XQCsiq4OXPEaABFzgpx58tBWaFdNni8LEu4o5yLMpjPVgTGh
2vvioPr9tXXLunybffmV+s1+OPU7y7GPZA8PVT6YX+YXkZcX7Sj7+8pJzaU2VqDMYjFoIEmuHJdO
IUWiSE3g5HXeeSBzD1Rw3MSNB4pFpzkwVPjkwcDN7HSZ8xsG5BnsOeJkuowF8K+atdJyLkWZwcbT
ZFigdV0dQH94Nq8ZPuKf4U+vBXH+ZNbjWaID1oiRpEMbl66aFKK5PHYZXloM50VazD2pISvs43Fb
OuyhYrvta32lu4z3SzTeKNANg23tSjci1ahB5Qdp8UKPaqwd7FIJ5EE0GCBwXQb3wh20WUO5A0ad
hU9Z+qjnPy5b2Wale3UyBhdiyGY7mH0OAcMuDJSr2gW5lxsftAU1dsUtvRm4nIboTSnaPC7UGFoj
7sDhBwRqKQNC/XcZ/9KnR8HS2K9cUAiDcyBKZ6amWuKIyr/is+QAi+bY7Bs/HxzYGlLJwkKpaFmc
vyga8/91wrhTi4BMTnmXB4Cd/tEStz5QNzmOD/+DFYvEcg5kWZpGjgZYcdciR27ohzxsbxXDdkk0
7G0Sv9qj/kqk4qWj452JYq1KH3vL8LqSvuRdfi/YdoEdGrxTiZS5KUMcrv2Q3Kr+gl5Z4sgl+jWA
AukK8elEp8y5lqGehhZkOsAhRru47BeehbQmJNqBtWvcLFAF6xNZJOdmiDyTkBQIVrra2quxtaeZ
qFdtM9u0Mkqei0Yj4xxGEdylloGgZDgw3LTw0Jyme3qQd2B0RWWsuwaNoiAlLbjcTc7bNFplm1ML
uUk17dIK6AWKmjiqDqi/sRSYp2AfTc7xRIs0I48GNWnj+mpU2l1iD7t/p4p8/6lGE4WOb3nVKK+c
iNa+Ukp+HmFsFRRd59mcz5li7mL8vxH36O8Jp4e+sv/d68Dk/FDUVmq6FAhkCuOb0V3bxikBLd3l
pW4GEQAXl8FwaZgGX2LKwqTN2hEBu1E7WeSV0V6JD73k5T+6QrCrmwf3LoqPpsuiU02lhyirwsjh
vWH9iWKsfp9TwqzulzyV8fshiL/sW3USKLno+znFw8hASEoA1noKPVfq3fInMwnW6vu5yy0cS30a
LVw7RKaHchz9vrSuO6kUVME2uwPWcji1WogxVhSgu94ckDtG+IaBeT/FLBeDHzUAmLlcx4Ujmprf
3j1DI6qKjm75zXWt4x6Ufyk4aVBEzE6melM2oiHhLR8EVhlD1QEch+FOzr/WthSW4IBSvF7/EsY/
y2avSGe5EJbDtmJfJKEIGHc1BTSO3GXdxzWh5ohaiGyiEy2fsKDILSvkHxSMl8/p17zSXGqY130C
VOHL1rp1Y69lsz1YbWLZNQ2akVEamabas+no5Enoap0IPJhtFR8A2Zpig2wMZBOfKGZSKU67SUPF
T6rBz3ClxgGgkrXEdkYjcrX8O4n/wHTXAjmVTFLl/8dxqkLyoiJ0zKL2L2/dRsBqgWWGoNnftkHh
ZXL3vV4mclNajQawqWUHn+qVbuglHpqNgJjC6E2lL/881v8oklPJsDamEKUd4i1DEEkSmDFhV5KI
uH0jJ/ZBDN9qPYfA7xqtVkNOTHYRMQIqrNtL12gSDixBEPNZAT+K4nxsvOhTYiQ28fJIcTNDchgO
hoJw8fJhicRwrpagiy+KE5xVOz0t1bFTgsZ4uSxiww2ypWBUCryA5DNAdoxeFBCxJhpy5rMfudWN
eabH5sS4lMiuCaLaYTw6IprP7ZW9S+VWpnRAIEvChnjAY/Sbajw1qe3mWh5cXp1IDHeXNDMbn4mx
uKJGsShoQ2eKBRPBG30BHzeQM9ppmEhG456gvtf7bLYtx2xbv+s99kqShK8k0ZLY31e+b0hlM8on
Q/VAg6KYd4t8rdnPl3ft8x31cUWce43MsqLETAiYySQU66MbMxcxXn6Otz6K4B45pNU7skCKZ4W6
UxDzLhqr3lGm5kGXEs/IuxMDJBNcG6J1ca5vWXrgKSUL8bridc52RBfkST9fvR8Xxfk5I5+KloLS
zUObgGOQ2U073SElKFZFl7xACfhCoZom1miPOfEickXIrape0TEW7JZIBufjirmWkzoxVS/Trmhy
7pvrvBD4N8GBvNWkVrqMFGgdDllKvLg8qfQYi4bXRc7tzXZXAmSjqTESYzFAdA38d8s+M53w5xIg
n+xXACPrHe3B/ilqWtx4f35QBL44iGSkpi6LAgzroP7GoKXjr/Y5vmKYuuz5mfnZHd3lJ0vkij4H
LB/lcr4hbDE9FYZ4T8vH4dCAt+qt/Fm8yAfrQA+TD+pkt/8eXY/Usc6iVTOT/RgtfRTOeQ0iLRmG
CQkgb5OHCb1RUg5sfZU4SfYs7D7/L3f93/cHH0aTWc3QNzUSrDTeVw+5a7om6ryqM+9FV5XIwb+x
la2UaDaqsraXWvOkU+cxZC2gCQEFHij+frmLd6I0mOgQOS8SqXY6k7nXoDyMegQo4UF96AIhjPbn
AP7Deb0hXayWNTY5DfMWcnLljsT7sbgPk6sEANNme847H0An3mII3o4Cn/KGeb+SKY0Jkm3VgEiw
uYuqYyjfaqLuRoEavpVFViIwU4Y+HC3SPZr/ZXcPs/xs4znXBq3oASlwXioXW+SKTea6V4mXajul
OI7jz8u3sGivmPzVQuqOGgN4dgiGOEy0GKRBHU/fSkm/uyxGtAzOZ6RjZmkkqjRPD51Bem1i0XSF
SADnF2iW1AABw604zaeUgHTy9vICRPvEhRKWUYLwuEZA1KtfUnpol9toEPQwbjRHfLQVLnKwDMT5
dIStjK4M5uHfpPS6zziH453ouSRwADzjnTVrkUJUnMjvbpk00NAt8yejth/WxDPeDQYGXpM51z2A
rfTWs4ohBRENqODoNS6EUMe0jtsRXnpoD235lIdfLh+96Pe5V4Q1RkWpUXhmK91r01UsolDc/H02
woG+QMsA0+xHE2xLuVPkEiFQFx7U6WEWXi2buvsugE9U22FWqgWJNK9BrgTDmcDjW8B5BnSM2JF3
mp+ArSH9PonUedNHrsRy5zJpFJw0UY4cABK3IEUqPPOV6XSzn2ZQYBT3qhP5jI7pn8/FQOdWgrkD
U4200iMCwYN9XeV3/SD5NTi8xvYqGR571b+sHpuGtJLGeeg0nUMl7BAO6c1dTk1Hl2/V/rE096F9
N9k/a/XpsrzN+H8lj6nTymPLRt/UM+2IN6vHrJ2cRUGzoIbuzlQEXifSG/b3laQ5LYwiBzW5R/Jf
GrRF/YWJgcuLEW0e57btuEuKQSpYLKntAN99YGFIdhSFIQIT43EFFguzApirwO1g+LnyTIafl5ch
+n3ec3eh3CuZgpdSeT0nT0b3J7fP6sw5FzFFtqKXHW6fGgiC2ow7dC6fukQR1EC2g9B3OXxyq22G
QQLpNHhHbipMVOeYewkfiaO4+S2j5/jnrRsfDJUfbU6lOSwbOYSCzb7RP1LNaeJ/uyTOGVhLZOS1
XCI588oASSsweFuV0wI1CtU5twr+edvwxzVx7gCFn2iebciji9+Rr5bo+S88I6aLK6uc1HmK4gz+
hvFlpEDA6k7ZiTiFY+zkvX6rC1Rb4AT4AZEqjzHNyqqnagGkqOS5KM+LiGxEJIPzAhLVQ4S4qeZF
ihlUUuHIA8rRtagKLRLDxXBRHIUJRl1UL6QHJX1N810/zYJ8xnYQtzIhzhWQzpDkfsT5M+BpgmH9
8Eu4+42cF55FV7toRZxfKPRFGhqjhd8xfi1z6ljt40T/nQLwEyKlBXTdZkI+Swd4jtU40XiTx6JY
QbAQfkaE6G2bl6AO8qrXaHCkH4ZbB/Z96tLH7og27r+M3bxXvlx22iJL4sdF1Kixeqoi8a082Ddh
0AehB9bSAtAf6g5z+teRoPlJtEjONSRGPEZAvkU+P15cOlN3MHSXylTw/BVcRjbnIHptSnJ5wPMX
/HJeIaX7bswOgq0TxHY2W+rKCRl21k0klAj6OVjnaRmY58GNA3pUwJlnIv+kgxcrx70hqpaJ9pBz
FXlbodO7RWynF13jTFJ67mrz3FNdYMciOZyvQLluDLMILsmab9Bt4ZTDQ6iImEpFQjhfYTQ9ICJZ
6JjXmaMRTLLQh5II8sXbtbh3j2RzTsJqq8xoQyyFzk51YIel3atfEi931YfeM3bGi3no/oBOcX0P
Ep7XWZGMWq4TaMjvsfgWgb/kG2BLgI1fi+rdbKM+ZQX/XiL5xL86lXWlsifarDyGaUDpoVZqp+rv
6QQ28FxgYNt5wZU4LqbQE10aYhPhJJqUjwxrM0Uppj3I4Kz+53AsH7eR8xlNPVghlVLdy6tzRvZo
H3a6+NjO3y8b9GWfgbrtR3vWdQlNflnHnkxBVz9k6fPl339LRl86Ic5hLIndm6WNV0v+rOzyfYJ5
/g7Ni8BD9RoMFPxRy9nHneM8RVIZEVhYQ/JGmBa5hYcB12Ffe9lZRbHRlIRcmuwHLy2RcxlgBqqi
qkNluMt2Sd47BZrwzcyXhHt52W2ALerjYQ11qyyDDfVjk+rFLeM+GTAkzEZE1X3mWm4RaAJ3KNIP
zofk+ZArs0x1r1QS19LaIDFMwRuH/cSF7eOrTYlmSt1swYZlGFUPwGEtMI9iZAnBSt5se3VzmV1C
0mxAfFZHv+r2BrTGrkDVmUleWgjnHcDJnC55xurpmN9ltJgAvfZ0VGV+g1eIYkCB73uLclYLGjHD
0lgLTFdazvmYuHS4izVQxk6PUvOqd5VgeaL94zxFEZat2i9ISKuSPySPtHi9vH0C5X67zVbLaRLJ
Jm2EQrdiS7sWDVlz0xxzQvaXxQjidPJW1FvJkdVQrcMImYcJLdWMD8C4Vc7zDfhEQTlYJf5lcaJV
cb6hR1cEMtS46SXzEA77Jj2aIqgr0cFwXiE0x5Qa7KFmyAGZj2QWvKRFv8+5gATsCTSNkGY1B/s0
hO3ezKwfl3dJIIIvFtl1hypqDssB0HI+3oWV4NC3f59oxLYV9TODbGgC30NjuQATxE3hvdy8XP7+
DTZldue8C+DOAN5fNuoKzxg1GH3N0069r+36a4Ab7ZWj9ERvFz9Gb/AQjHvNaf1x9i5/gGiB3BmV
SdfVpEBCpTHuo+nr0gneaUxNP7u2v9fHo3D3JO/BNY+bpzK6U4uEo7JYtTN0vRMq8c8mMQXXzrbZ
vMvjUsixRtJyosh7keo894/xcMxkgVr/l1fguwzOXSt5HZZhhD1T71oWIPdv8Zz9ZD3oRx0JolDg
CgRnxENvR/1oFroKxxP2V7b9QpuHyzogXBD7gJVnk0ylTgwV/Q7gTd2hh/oY3rIMBOBqdqlnH0SA
Nf8lGn7fQHaIK3lTUpdDXEAp8u7KRHyKvntH0o9zq3vJ+CzJxyLbx9ldOYpyLdsB17tgLsIbFEAU
6ik6iBb7qZOfxvG6aFyKlPjlDRUpIee7Aa2f5coAo6byzWR/qY2fRiIoj263kLw7DsI5jhmkiOrA
br0Q6XwHwwv3rTmlKJXSF6ku/DxJfVmzfs4TBe/TsG8BVuVM1a9S168kO/ppUul5yWLBO0dk7Zw3
sYa8NdRQgrXjPpQUxOgN9cN0Pk5j5SmhLhD31uJwwbvwPesZGsD0pEamaW6RPLBGr5jaA02SIKsr
J6XqbapkQYbsrZ5m/oLGrVzWfaLnwdLbx1K3DmWX3E6p5avRKEJMEuwFPzlK62Euqpig/677Zk3X
fTV7dvlsjzfl/5F2XctxI1vyixABb15h29KKpKgXhCy89/j6zeLsis1SCyd25uVGzFUEq6tQlcfl
ySP//weAfjAifItoM4lraIhI6mVycqvnw7415XMSmoStIF4P3yMqClIqQ7Eb11o65MXJSjvbLPx8
pK42gXcaB0dVl1dt2iL90L7BkbITHowH9DV5qj8HMZr+2um/PVh+1lPMWuJBNkVW1Mif5EZ6mrrK
zYdGJNb5iw/5G4D4plCIHCp1L2Fr+V7xMy9+FBzVnQ+Dq4D31QrEcgQOaRwOJWWiWAM7yFBNfhTF
Amph6okF9cGom85BUYmsYdVBstg1O8Me5COILbX41Vq8aCHcPfL8OICpVGNI4DTIbyG65EKx1FVu
Wsxsa4M8oJhjV9SeP7wrvhl01fpUmLWI0SvYSMgJRFrGmktv5doev6W/Fldzmtg29vM58rNv/8mI
8C2iSZTlQxeKeNTrU269VnpsF1FN3JDrlMB3M8L3iU7qmKRxjyvCmIgoed01rBf7uNyOkR3uMB6Q
UfNEW3oNqWZRAk105aMTIGGgTqgKiD7mbrJD5VHPX8vVg+0ktkigCd8u2oEQLymLAedGyF9qodrP
S0LthfJodM6jKY0qRasWUkfpXoYQIMQn/eRNRkk+UvMLiUetcz5MBk20RJWR9ShyN5oPS+KNVAmU
OjIONyYZR2SVKDtI9T4fItsaqZwA9fE5yFBTdQm1BC8r1n+J8ACr9DQonqZSeknUYXF4YUmVvswm
Uh2meNYx+LAfTuH0H2/YH2yZiAlWp7XmtvFJbu4HgzCIxOfg2zcrC6qFi4YgNxwMu27CXZHKu22w
oYCVb9usOzlCDyJYfZ23IA7FJKFX7aY4QbvSW3aq6BDLESaD7+BcVbUpYeX/4ZJlb5LoqgsuchD6
iw8N/wC9/b50V1OGnjpK9u8Xkceg18YMHxEpD6g1z6h/1y/bO6M2xgGBsUaJgDHTSNtkqZMrXzsz
EPsjvFS7oK7FXzLkv50Jg0OCeDHlfsgRRk0OhEmeFXdFj4d0Iz8We91PDxAtpywi8Zx4VoyYmGYn
9gsS1lFpt9Y+a9TDGvfB9hkS4MC3goVjOxRTBKJhlh1C0M9CaDHVuxpkj/+2DgcOvTZLeqnB9mXl
jVgFaig5Q+eOUILcXod6XDxJplC7oQhr3HbmRzA9uui+341QjKn86JaiaZKrcSkQQRqKNZqBeej1
vmGytPNOeRihVKDvMG35idgbceFNmXtRGkbnCBNeFKva1XeMXoJZul7nh6fclhwMFnXjw6rYC3FJ
iKtocu6D2mM4acn4wUq9162fveInK0URphIjJgcXShWn4jCy+DKY/fWEitBtfyxfWo81JJaVQ9Gb
CHjiqTMZ5hI30ohUeaIfu/qpb4iAmfpYHGJU4yBKcYNCf5gfxKGyzUZzlTVozdKJOyrYeQsvNqJz
k/2aC7Bdy0Eu+hkct7YuA1PSb1qrhi6IgKHVrfnSRJYzqtmrrGHqTDr549z4fTr7Ytj/0KI5aI34
XtPSxAGZaGcV1qE2hXNmzMd0Lh1hXo9gI7tzmdxJEQihIi5dFZ8sE3Thfg30cFntXExAWE2cbFaO
mSl9t9TBSczCsiu9wJR6eXGUFTTTonKkpMZQzvLzMEFxXi5GJ6pQ4Q6Nu6XG2F9DyqE92u9mYd4n
ff5catWx6msvjpLzkNXeUtVfdW0hMqfUXeBdpLab1HhFUJ8aQS/dGxQJmsog8VNjF3GpBTl5K58N
MPqyx8QokoPgsDKr8gsRKebdU1ENge08N2g2l0loQjxbOQOZt1h3aiZMdquUT1CJ/7aNTdfXMtBY
YYIlLfFT40ypyo3MRJelEWNs57Nsfp0zV7eqfwfv7+twrypckiQzdbBeWfkOOm7ueIzQqa8dML48
IEXUGaD++areV+Ne1YR0l9RWyT/FQhmlwqyxQ79z4536Yrnap+0zvA6z76txt1Cy2hYaB8iM5NNn
XY+9ZXmWKqoI8RfCyfsqnCWW9MQwoXugumfNZhXQIWCd39k5vU1fjNZmPmhm+v9pZ3z1uEJQGItw
ocDw/TEIOjKnz032eXuNvxiQ3xvja8fmkjexxT7WErDCTumngrM+dC5KH5gQZblR/x8v45t3cAG6
syzFghEjdqs89qoxKeMQfnrzNTDcSH/Y3h9xO962f7FY28TZoKZIQndL61tD8WAghBfUkrD15DFy
dlg0Sn2sMGIYGcF/pkJnbxMz5sIePrMQJb6vqeLoX9yo90/H9n6xt8HEpAIhhXfNaJlMV114KHeD
C44uGhCKl+2DvA7274txEFKr82AmUo2+wXj5ltS1oxlkxYAADr43UZSzcMJ4UBbiSf742GBomeqy
UfbhMb7v/l2R7H1HHHAsU2m0c4fnhcjeW93Y6c5FkDirsz6nUKKjWmqpm8ghiGW2sRY2aNwvB5j1
tr3VRd2Js+5fUU5+74qvNzdGHPUQ65TdeN+/DTPJ9qwHiqr4EZaL70dUgYWNDHlWt1i9fLhTpEOl
3q0NVaIgDo3vScSUwbhOV6QY5bLw4hTDRZD2TkXR277c1FPiWxIlqBGGy4CgmN08CLWyemmQnZp9
4Qvk5I+3b7BhIGUOLEIhF4RxfsvFQdXR+K6iLy7yCvC5miAKFh9122P1GdrV0BETSAlhdtG2Vudg
I+3XKlIGFIdz42c7h95oPcoQ00kg+VG+wsWFBA0F+dRn5MCjWGO1wURhVr6FQqLoFZ65l2+zn5bD
tP40p8zs6FammroJOJE5P6RG2Jd0ofx/+Jh5lVM40YkFteVZ+G/GWubQxFRmE4PDwMOYF93R+96f
1tYb5JYwNAQM8y2OoaL32iqjvJBE94l1G9fENoi/z/c2rg0kqlKRgWIb78ImedGN9JF4bAR28M2N
QxTVcikjxsM8EMxXTF+7pyJY7pKf6bfeE4IGJf1MC6hOCeqNK+y6XJhLQRLqMM9gLjsNlIjah1/q
ZJrDFNWBj47xaXub1C658H+MjbI1OwQvqpQfBdHYZYJxjwjQhjr+6/ZSxPNSODwxQGSUMg28ZMH4
Nmu3EhYRSa9e3IYNhYONMTFnOVoZ0agx92OWfcdMCE/thz2uo11Gs1f1ym4K9c+JiOmK2xv8SyT4
26op7LAvvh0cHatPmlJz0UjDWp46+4st2eGdetfbuj2581e6zZf6gBx8xJKWQSUMp7qE6l2pZj8b
Kdvrte7FUEHf3h8ByQoHHpiDpinDjJhTDZgODkwP8qNt8O8KM++nyLkgrShluhYiWaTomOy+jIEB
EXmp/lfiSxh0/L9RLc+oQntam4HkhBzs4qdyjslxZ7WnJqUSX4efwB2XsyG0A0LnKsRcHGlft7od
6d+z//8UHlZhfd8MhxplVYSpVjBVBPG+aE/p8HXoCEwnni/Pnhri3pRQz0KWd43c0PRaTO+FYuT2
FXtjCGyYfZUDiSFtrMYUkbkrqto1ZskxwhBKgeOvKJHu62za62vuyUlxE+WFN2NsUrjITj1lrtGb
x1yEHlOuHTJ52I9a+hm9Mp1dWvVDtDZBpfdeO/c/mqG8tabxKbLkyZ7KJjCKdpfX3TmvV1eOhVul
z59iqf5kpIlvpeYhtbIUSDV6Aia5mJWBrFZXfEqy0EkaDBntVgiqVutnpZGO0lT/SIXlRlxjR8Sd
anTtMOo/l6psHEx7eMCPO421Qs0DJR4mr9UnzGYoFw3jgeWdPYc/1OS8LLNtqXtLPSRqZEsjYTbe
ovqt78RBnaqtZRYLsMBywKwU5pkcmDQ23YZBGUSVA7hMxRSYIkFEwhLjrCiM9BpI3UyboQyodpY3
87q1Lw7jshgSxRZkbVBiCINxj9Kwp+5rtHjedU/Q0Yvt9sU8GTcgLPsKSvptY1sY8nwn78ogDaBQ
fs6Zm7jY07+YdvnxiXOwOFtWB9lg5Z/SeIwuvdhHSuKkfdFt0y4xiAevEnMvCRlN4tXzzDAD4+pA
Iko0V0MSTgvMBgxtIsQlbi9P8JqNtRXSENgVLocsO+urkw6y3cTHyXgWldwuYiIjTKVBeJ5XXyeL
HraA/tGvMTxbspMDM9FGoHjABVLS7S8Fxt/ozBO+QshomoOMwIIVGFklCR1ZDwVEmIX7FlMbrVdp
vw2jf6FDv6/IwaigxV2nrDjTxlv99DX/hKLmUUOLwr25T9AkKBwyf9hBUOkIhRPXwkRcd/sXUPeG
/fuFK5RNC+KMEnVwS3puB6+q782QMEhsDxtPleeAdV2iqU2BXI8xHorlztSoJ3d1D6Yky5IJJVew
1j/uQa17VcwyhKBl19hTcyOtr3Lydfucrl7+izW4D5Uks1bmzEGow6+67OflDtMpVvWzIj2lSrC0
MuGjUnvivotUlmvUFoynLsYQZxzdKtGcvqCG1V5/Yhf74uxDhjmfrR6BLcSufPEAvHJi1zyxQDo9
1gHV4HudOHSxHmclKlVvu3UCt3vKEJf1QMcRY+Wmzu+XxitULYCcGIy35fdRdBhSk6qBs7//x2W8
WJ+zG8JsFcPa4TL2xg80o9mp6ZrRczcElUzZKOoTcoYgb9fFxDQFiN6FX83oMa5+aQOBkFfd1vfd
8IX2XC0TIZs0cOa0z53lZElu58ax6IksILETXoVi7CyhxtQ+2V36wTEqFE/L/ruUlN+239hVoLjY
DeccN02fh6x7wl3W6KGca7cp1U//bQkOKgahjbp8xTOO28Pan2pSH4TaA4cTfWXKQ1tDfW9yZhcp
Uye5F25GW8VU3HQHQsKtRHwb4kLzJfQ5nbMVAyJQ4lbHYJhTtxElv4d4Z1WCCZFQjHfqKnB4kYRa
I2B2Dm5cdB/pd1n8Nc+Ja3A9oXlxDziMwJQr1dJnfKTBEQ9M5YtNDc9uZC85mC40NhJngXpjijHD
rKikEQd63Qu4WJ6DCNHCGCyMnZDfHFnNxym+sKlvmAi/R6/qvn+igIJ6xRxQlF1bNFLEeOb656Y6
yRiLpX/Kxl/bV5+4KHwlWi8TuFMW6xSKMAxLv+kV066hhmI9GgMh43CdSPx+hLxYhVhmllZPOvpO
bjsv+4pCoJvdWzfZQfASp0kg6m76QpB7cMODf6XbeLE2hyLaXFlt0yD+hew+yvtJwKZ91fD6t4+T
cAj4gaWdUUX5rAF60/24787qvtibfh1Q7Cbqq3F40iqG3ud6BOk2JXZM9cY0n1IT4UP2dYTSyPaW
iHvIS1aI6KqAYj2qjpJ8spSnpirtaflhUurqBIRYHISYiTyPmFaO/GI6+l1a3ZU1ShaFQnwg8hKy
o71wbXVM8ZQ7Axdee6z36PK6h6xDZ8dfq3P6rfOtgHXVhw8jZM8cC1LEzvZhUp6OxcHIHI491EPh
wS2K4ZlNHkBgzjNU6aZfF7sYrcpr5MaX2h7EnUQL1EEgfgFbYMPV4VUtIH2rFVMLWJlj0PaFJ1Xv
fSOKHK1fjrmlOWOS+dt73r6sSGd+PHE5xawXpQZ5QpruwkMZYjZ7ddcZX8aBEjm5zqD4/coxFeDj
UnFsFKHV43RXyWaTF8PUbr/Nkc14f61TOysC7WkXEaZp27pjlvXHVROjzJYih/farE47JnYI0bzt
IySsjyZyHopazjliedQO/487mUKN0HCQR2Eit0cKX7Yfo8bLWrRZgdxbsaCOrHu5citPfkQJtF7P
DF18K/YbLh5iM/XDaI7wieLE1r6bB2WHELB7te7zB5iAQPixfYTUljh8icfGMkxGnhC1zjOHxVMt
TAm3yDkH7Ev8/X1pIocvsaCDXi2tjAaFNdBFOoo28/QmN3I6yAsEKlWC3LY5Gi9rsVjmpKedAdpQ
5/X7HJrEIA0540HdR/caKK8zqCHiLnKR6kLWc/tUrxdNLr4i56VoRgJ2T46bwvJ75V0OtrI9f6tf
zDtou7jlTeREPVIk+UQtTHxPnrgkdpgPoy6IPuLIix6SXeoLjn4KT+Fu+jx7TKqEHrZKrcnBixxh
NHqswUbl7edMA0mr/jVTHgT11N/ezcW7QCqjq5eaeWRn4za+62zE3r6CIv1N42q/1N3wTSGeBoFf
PH9JGpdVzltcoFbfK/qxp1KE1LGx9S92lHXtAhFgfKoyfsi0G6v+PiqP2/eQWoL9+8USiVJPc1Fj
C+l4sNJ7qCzMw+v2EhRgvT2FizWgylpMYg0JrbjC2FiM9T0Oky08J/vJhd+67yleCmE3eaaSoMhd
20Ft3M2FcyOPKEH4sxpA5lgrInd7b9TxcV6JZU1pJaZIcUbxYynm9jpW9kJRr6hFOKgwjFVWqgG+
cSsLvilYbtv1wbgu3vZeCBdLewskL77T1Jjd3Mu4bowmxzhX0SE/Mr3eZadTaxFPh6coSaKxmN2C
qFA8hFC0Ks6m23zWAvz3brDnu9IhAZc5Exv2hWcrVaOwZhUToGf6K+JP1Im8CIm5bp/5umFThAbi
m/GcJSUSBr1kmegwhfy8GgdCjah36AkXkTpGDiE0LZ/Tmm2qXhN7bb/nIVXKpTbC/v3iUtSthvnz
CCncNjwr2pc6PquUGCO1Cc7D0AR9nDH7DrKI5t4wPq0qgXGEnZc5z6KaWkVPMA/IHdHA4AoC5CIS
U8IM3Rr50CiPvTXXB3uN87ukbImUIuVZ862d4AlnXSyh6BINCFEsLSgsPZjn0C60yWuqbyBoPKwl
XLmsnDytGHdVVrrt2PvNHLtaMhJOD3XWHGBlPaQL8gIFilmG4sPQ2p2qSZTTTT01DrBKSSrKSABj
It7X+3XPcuBggkDehAlwVy/bsEXsiCdFFaNhYkYWrEtuIRBsEb+I37ZXIJ4AT4maMF4xFpMUvS5C
uAP9yjNjKO9lEeGZURthp3rx0iaM2ZyECZkWycKg3bNGjZBgz2gDABXl49/PBC2rixymvmi+r+IJ
g4rsBlmQ5N+pTL67tjzjKe7WSFVl2CvUNCX0nM/KOcdowO2PQnkVPOWp1dd2yXUUyP8ZXoDU8Fvv
yeKbCOxIPjJxpXmOU6mjViYOCFUhouTp6NAWIrt8mXw2TAyYa33a3h2RtNUUDrO6vszDNWWY5S/O
6rLmTHm/7tiUlvBU7RkRlWk+GK71muFtedvLE3Usjec8hWWlRkOGBut0cOI7NnUu8kbbyGwU59z4
mPnURGtyRQ4zIrVLptmCwRx9ydcd6Ri79YsUaIcI6QfBTcj2su3XwPOg6nlWKhTgNTeX3AliGhK4
SoRxJh4cz4Iqw3zsaxF9m4WROmV/1JrEq/QzWdgn8EnlgEOPG1HQRUZRCpWXIqqcZF1+CUv3g7gU
LErbABCeCjXVORLeVoPkKcQedLy3ZbKlILxVkHUoyTiVOj0GlxdwqMf1kvQ9XtyCgoVg4yq62Tl+
rCs3qlA7qNw6GFMXraHJfzMoPK0o7gqpM9jARbX0huGTkXzfPkf2w7eOkW38YmM5xBdSsQZwlcO6
VyLtvhaK3fYSlCvPs4eaVkdizcKVmBzWOATO2E47WwH05x2yBs3sxtZ+OJdCW8VZKqDajmuBbmu3
eRrt5YcWhDbGVr0IJ5mohhDeHD/TWBPBfYgaDHgZl7u126Fi66jR9xa0Wrk9icW5L5+2D5NB7cb+
eC5QruTCpEdAJk3sPbEp7Lz+nhq+Hj11FGIQV0Pj8iSmidFIsg5fRsds+HQdz5M2PGzvhlqCA4ts
NJZeZDrTcn0srNtxJD4PAUY86SeW0lCVSoAe3G7fjLP7MYuDRDWIG07cAl7kKQmrNE9VXPDlwGaX
9bsBesi0eCu1G/bvF2+1bJO8llREP6n23bBep+Ycz8SBUdeLgwNjmRM11+Esd5W068vips2fp2J2
6hWTI1OK2Ea5TbyoU1eodVaG+D7LwTxkXvNTu5Fv2WyK9mzcZQSUUtGPxmFDXppjPUZvYgKKz/iS
7VFDqC/uZ2RXWflXupNXe/uGs7+59V45TyKeQaVYJJipaXbT6JTNiwd0cCoJpW4j8gSBGilJPCle
50mOjLLqmIpoZDx25my3Quxtb4nyjng1p0jCWF5RYCmtkxmo3rqDKjL63x39O/MCU8ywIA6RuPi8
sFM06HqlLpDPnkdHVm5k6N5RaS3CwPMKTko4ihDoFuFO9J+MDDodx7G6iy2yckjYJ17BKZOqbBxZ
tz8LFJLdKnsTFAHQ3ARt1NSuGs9yZcslPtiV81Mwf1hm/DnDlHhdi7mqDC0XMK+8tuxyL3vD0/gS
v8zO5K73LKWGMZ0IvwhQpBblIjwrbEtdHwzJTSE9LhamYwqO0lEN69Qq7DlcYGLX6BjkKFmSu5a3
+fBLl0918kwcH7NC3Bv+cHzsN1ysMUhaLedgJyLcml3UPv3KGe38lxAUvnX3L7rDPizGIXAuGNVU
9PhWifjaqrvWfLQqh9jQlUv4YQ1mBS42NKInU51XrDH7i6ftNJ9NJwh34SMLIIWaJKJew/kPC3LI
KzaZHM1ahWpIMCOVi+UKGy5njnoaY5C31DO7YpA/rMehbpeYobU0Oeh5frvPDlnwT2xMVnmI28fz
bgZkC5tJZfs6rz5jMxUHMDrROTi4oY3nfJu4VC73Gvpe7o3n37RNIsFk4uOpgYiW+Byyi53f7rRA
9+WjsafKStQWORet7bRKg3CMDKLqZBd6a6v1uTNfiRt5BX4/bIoDC32CpOi4tjLkLWz93O4NX7Ij
tH7OohOezMf+mV0T9UGnxO6uWMsP63LwEUVSOkYxQKqoHvIF87797Y1Rf5+DDjnT6ymValAGIXeW
ZJCtnfbbK7wVkP5AJ0PUUaSWJF3jI8S11BOxy3AfuhbqjRlmPQDhGwi6Z5iK96TdGGfdhooqJjHP
xFe7ejUMTGDQdRNydm839QJGSnEsI8zHAoxE31LJE7MKHYuU6t3VE7xYhPtCFZR317jECVrdrhgf
zYjYxHVsMgwNsYxmKTJPgBVby0jrdQaVxhdNx8AAawiPVRhY0Ixo6SiDKSbuxLVqu4JGsd8rck9K
qOci6ssGW3oUkU6bzkjfQfmzdhgeMpFK5PBAPjH2IpFvv44dFytzzyxWzXaAOImEQtfybOxYGq1x
q5PkKF7hLrZC0S2vhBMfdsp9vHiSMXmnAw73LttpDZnYcScdU9HOTovPumkXDAsHr4HMA1y/m+9n
zD28ss2VJreAzJJkZ8/6AZoA/gAymNP+YmMOoOoMCge6xojHeNVVuDhgznp38toVGH/GXIUwKN3u
DKWl+9FDi+YZrWpEQHP9abzvkTPj2lLP5mziHukmeqTkH034RGznqqNwsR3Obje9WKN/V4UPd9Ju
WWibBWFpDz4bnCTuQodKp1BfzfromCiFKJRFu8iustxIwueoAxOAwktiT7zNbnJNGccOpxbvqyPi
TkQwqWs9QJI2+yR58YHyg6+lvy4fAW+wlz5SJt2CBR2r+1LM9qM0++qYB7igTlJB1EBDlrRRc6ef
yyeH+IJX0qQfFuewBpJH2TjII3uBhh0d2fjb/FkI2MwhavYjhaQ8bVap83HIZU1yh0O6bzFKQIsA
L4Mr++ou8akaOnH7+UFvemJ28oR2drdDf2X5tQSThzg7agUOQ5LOrCItxdktNQj/X5iSKGMnla0t
+4V7sPaU7391QVO0NEh8KRKY8B+vv2g2U4tJI8z3PxfCD6t62N7RG63gD1/hfQE+exjJfd3pK1BR
PIiIAmOfDaubwUySU7hbNWb/NTAGlTsdzQ7WYPTzgLRBV9/4xW/g0opGIWm6WcMmMIhkPZShaznF
mcnpMInF/slyyczP1Td/sSb3CoyukcyRiYerweI19zkEueTSYYIALE+XhS51Oa/xvxTrYkX2iy58
o3RpMe9wXZkhYARCZRdO/0sgbG/Uo+CGHqVnev35XSzJbtfFkokmQwXUxPOTbgcPvQ042PCU7Zt9
79CcGeKq8irzStSiPtYDqQtw2ozXCY3W23eV3A5nShtdrZYFApLgJC5v8+DL28Jh7SEwPYhztldj
L2vrYXCmNJF6bdJLOEYptOz/mcQsBH1ALXPdWb/4RpxB7WtNMKsZoDV+F07Ko+TLXvs49rb0YJyL
fQ8tzvkmcYcjdR/Jl89BS6Pn+lSNOE1ECWyHMHmefir2w82bSxaon1lpc9pVO80evPSYkGJC1Afl
M5NSa1RJ9QbYUE5a0dbN0ijyI5MftV7JEu51mFEh86yLhijyvDtpXTND6WF1mU7Tuk88NplTvpv8
BfMJZPgu0p6aRXatIR+P/n1N7ut2wtRnqprC2JbQLtIFNxoLb6omb2oiUGrEZ12rHOiFumWlUdB+
/Qa/r8194EiBjOiqIhiL9//MJNV8Zae/srzs7HV27vYv6Uu2V5zCL53uqPzo3cXrnf4p9/Ig8f9F
7/HlUfD0vRShhiwy/3uuP2nmp1H5VFCih9cdq/fj5ml7ED9YoGrHMiGr05u/rOyL2e764nOXnNB4
YShfpMLtzIEAJuKg/6DuGVC5aEV85FqdHDl76drYXRsvmY96fJfGj3NMadowpPsTnH5/Wp6+h1Td
LCx6iSxTb8BuudLwNRT2UUSMSr3+YgxTETVTNBW+27CpBCETWHdCqT0oUGEJzZ1BzZu6RiXBvXhf
hEP1PgutXK8AtJOTfYXaMey/7Eh26oZu7TH7v+LCMmVddJBFvk6VY97uxJ9n+b4+B/SxrsRiVOFe
mk/G7fpDPaDf42fhGE56I78Ofv3ClL/YL4mc+Wf6RPHDrtWgPuyfgwhBX5cwNBJ8yy8YwPF1CApn
BBbdCF+YjI/5ULz0ATVFle1pa88cNChrmM+ZGKPn0rA8rd5N0rFfW0eaVzubv28b0ut+we/z5aOr
ZB3CNIvxJtMJyaB7ieIr/MWKvC/AuY+1lGXWOCB8q5g2l4KxKf1OrNGaEd2xoJ4azk7th/Mcm0os
l6iVJXdZkPMfT0X8un1gxKvjg6a8kdQ8n3Eh4vXOUG879buivGwvcf3MMPRP19G0qBt8GbwuRbEd
x+wfWwj/ELwt3c2f3+hiHqV7cXVDF4txbmhfJU0yRLgBmbgrl1MyBPpKGLvrr+hiDfYbLlxda22j
oU6RFFSDaJd580u7M/f6Xn1k8iEtNE1nzREIiRRyUQ669FIY+wLTl1nnQPQy+m+VtDMUuCa7+Rz6
5q0Ev0KhptpQx8kBlpBl4jTrbKv9aV4e9P4gN4/E/bgaHl0cJwdKsWwteRi/Za0mz/BzX5/s/I1P
qO9QwfgZERfyqgm9WI8DpLhTrEjXkHVXg34v7dodywWKO9IHZI/zD+B7X4f3OGNR0TOj6FkZCNk4
SPWk/Vu3PlvM2Gs/to/xqpm+WI1DJqFZU0wUg4tdpZGXyZIthocsv9XjbL+9EPWe+Xp4Xg1IfoR4
Yp3XfWUmNHO0DGm5yWUQaFIj2a4nrC92xgWzxgw+pDTC5REPCVifa2/X38aXBDZzccGr+ia7ma/Q
A06Iq8/Xyot8FTD2C9lHVM3vrekuzXMf8BYQp3k1RWaphohuEoTHvBsZLpY49jEKACz2A5PwPnPA
LdWAJMuOpDJcjxEuVuMMihjnUzuIeM9sulLssNvPJPzo7vLrp/e+Le6jdc2aSCLzjmvkoPs70D2t
hMjvXzWOF3vhob7DKAOzQ4wld6cpW+01/EV8G4Y8f77g901wQG+q8RJaJlzfpbWtHCUEaC//LL9B
L/W0Ovpr4+J/MR5Gf4luKwLvqfPj4F5RsrweJpCe5XjwJR2+hlh5cKUIcS/qDDl8TzKMeUhYOTcc
9IdMip8VU9gRp8h6s7dOkcP3Ra3b2SyQjFJXjJ45lMvjkkKN4qemBtrUeEqZ2JX8RCx63ai8fzoO
5M0pippJwqLZYqdovUAf9z4OHXR2vvHUo0cyy8eOamObfPNFJMfZLLIEw4QwwlchktyfVhcTapC2
HXw5d/IbXBZv+EZlV64vbEqImURZUfnpE2aT9gP+b5BQxqBJvyUlyr3n2bhZVCp+uW5jfq/Eu9eW
kqaFwBK4nVY4rfiQmM9d9gVN5fb217t++d/X4WxZPYmiMUSL5BrJabb8tH/oVnd7ib9Ysfc1OCRE
f0maC2HMCjGSrzJSsMdoEywPhSEoxIaIT8S72X3WYTp1CRdHru4i41OcO6Z4FOrMzqgx29TRcaA4
h2Kb5T2cjlrHn1el+kup5Mc6oqCRHc+ft/39+NjvuPCB1V6uRjVG4JA9y44KQ5KdLWRHJa+5pY/v
Okq9L8aBobhGpdz3oFnlyUOYfBOpKOiaoIdiWe8LcDBYDgV8awsXjqXrYISRrmswpSALVGQE1ufW
gUKeq7nGI+bwOtsX8bo3+r40h47TUiapBGUlWOQI3k0Pe8wiIyoKv556uNgiB4jNIouR1IPjkjwP
GMIwPqag7cw26GRBeBpBxlOcCfoWyzGCRTPuqG1uv4A/BDw6QahTZWIUGymxhxyDCyTDDorxaBaf
tw90+wX8od+B+cN9DrVFyVXMc5947fhdXYjhT285r7/f/j/UOvoGtTJTAXj8wywAyB+iIHeLoEN/
n4IZuxOyOZNbP2Ru4mqfwDD4aSgEgm2D8R9yHm1YC8Oo4ERT5bsl24WyOFq6z6Sv/+04OUCRTXMG
mRLed2O6sdY6U30Lpdn/9Ai0P+YLVQ06khXG1tSjYzsJbtZaZ0yxORsTpoy21c7QR3CJTSKUoa4K
hyvrIlarwrI5o3qCzVTDfUPSbaiLz0FLHMaJ0vawmYwMyAhzvWgbN8JNDZr+5E57caenjnyTn9WH
7Q+3DZp/SHpkVSkIcQ8PaBQf4ny/UnNC/hJL/B9yaSKPKNOgKGaMjK2Yry9MwFICw0yFhIGAdl5N
RFtvatynShPMAiV3fOXDqaiqaIaqGrpk8sx9y1CtSTOB15F2hDGtZMVZjIS4lNQiHDK346RXuQIT
pwsYnL3Kt+bUuOqoEstc80Q+bIY7xy7sZmmcYQFY5RSy6kfBGyM7giSE5GUQ3CN8EWJbf6Ql0vx/
UzrxcNC6n/3qdSKBGVfu/OWOeIp+M3TFqo0aU3WEDxL9CBHRGtMu6w+rSPEkrsDgh7WYo3LhiGRN
l1jJiK+UQHV50JxBam34dYzCtv2eqIWUjwuVLSjs48jwtv285LsVVKQ0fAl7SivtmqX+sCMOcVMz
bboyxsM1z/FpwsQfFkO0L6urO6lvup3Lcs3ibvREF73Xrk7Q9KiPx+7PxYHW2ZgsasFaKNGqOeX4
cvVNX/nqOtv66G+f6bUi2oe9cghcTdMgjBFyw+le+NwFyXk+qH7jMx+cUu+7Rj/8sBaHxJnU52Vd
41xnP74TPZjrn6pit5jkwXoBB4j9/NjeHXWSHIBEIepN4/+Qdl09duPM8hcJUKLCq+JJk5PHL4Kj
cs769bc43vXRcOTD73qxwL4YOD0km81Wd3WVCdcczIMmP3bVy4RZdu04aZx8ZCPUv1sZE0G6eJj1
iFZ1NKphvQh+mDXu5bXwdo+VZm60MuwMk1bhfMOPn3/B8eabJrNmp7OhSskJi5wwxUo1J4mgLrqC
NG4AdwL5LClew6Ow55lgQkeg5jLpKjzNS3s1mj8y5Y7gcebsG/0RJlVcn80HCukCNNyZACf49zsz
8DRsmQzlLv7HBMfjdCZ0kLAbhJJ+/c1L4A3KeJBIcpIg+NeZ4k1rJpz8ieN3OhMqamEOu0lBe0oz
Hmb5GC4vlzdvezlI4UUVXwyyzPz+Ekx6M8zwuV6fbgoSnoq+84W5BOP+5E0RF5y57RBne0w0ShK9
MJUOaX3jSJ7pgYistDH2Zc/ARVegchwAY/8LvTr4x9km3YNVuE3nkaRyjNJAWKdQUnWnlitkSF+m
jy54NsHEISKkZjtm2MblLcHIvMjRXclfbMXuwCfAq0dtFezfLYkJRykEhKo+ppUwO5OtBgyZynF6
EezaiR9nJwcGprOTO26/Zdsbfy+TLcBNurosWoJlzoGrHSrPDC3BHiWMIXSu6sk741p4/Rt47Xqt
HwhRRLWsqgSfEJS7bgbUJT7Ie4oS45fUtxOQ8/qYcKUMUVa3OTUlPw/G3dy9JsWDqhe8iMVxF5Yc
ReoHaVZmVFtoMUS1UyqMalfH1qEjZ6EnPF6+5LxlMTErrnojK2aU8fXhJWg/mxFVFXYn7ijHH14w
g46XyaiVskW4StQksFQiz6brEq9qe9hpJ7oqTKfsY4+Hx6Je/vHWnc0x61oCJRtVDRX8ZB/vWp/O
SElvA6qXt2/b689mmBhptEkojHTGx8wGbxybHzXUl/+bCSYsFovUqS1kgR1F/S5O0CFXecxQNAJd
2ismCIb9IhSygIekoSOi8Q7UcVTnJU/BTJaeIBR6X1KiCwXgYD4j4xZaFnf4vIVMfFyEsEqAv/wF
UEhxVtNLd6RwZAEkbJErEG7Rj3doTIQcSZ2Y/YxDC+I9VQ/XRc6Rbb9k/y4JfDzvX5V+HE11iTFJ
L2aS20etVYnmbjb7v0rSzmaYQn1ZVpCkKXGldNmVpYcZN4k3xbOF2VqdjsYy4zZyL+YRrZ13UI8V
LEi17Jqb0tfd5hieIL+3U3xoujnzroEoL4icLvs+J2poLGuuMoVmJBp4VSAJCSZAiLklFhVuaU+h
TflBoa3Esbid9Zw3lQkckdkuRq/B4mjT+JsBnNbtSr+6KW3NGT0DPYoR355PM88yz2mYUFJrfQC5
Tew05BKsXr3uzRsh4jQcN21IkmHIGAzRTLY0YGAkBN97LR6x8LMR+3GQWpjT5mzh5g6ujMjvvb8p
zCZMVeTcCvS6hPQulUJrJvfmuCPxV85pbV7llS36mq7yN6nWA2GEUCRyxhFQ+9ZOnO7rAN33BSC+
8qHgy5bzLDL+0S6FVIkYO8c7hoTjnlbw1cTSkKcm9zRPzeAn95dXufmWrRbJeMZCSC6m0FkDZAZF
TA9TdD4dXeA1KTZTgZUZ5qGZ5CJNR1q6j6aHdPmU5+lO7Y+JweME4i2HeW4WsS2SjlYdKICr9VNf
8aMdHwHEc0PmXRlSvdf0fqHzZGJs1QTQXEEw7jqx/JoqxslIo6f/dkzMs2IWAlHyGJFj8Kimcodm
N51y5A2ecxyQLQVk8pKKQgUHnMvbcvZbgZMO8H6feVVAYxRFUj9CtaLM/QyqLXlUe5d3arvoenY1
nQkRsTl3o06LbHgWofNWOOWVAi5Mu9wP/viVh0fnrYgJEsvctUqHFMdZVMkjpWlLXGlozt1hP/0B
dq9kEiONDgQQM17JnV2Wu5hX2d0aIUGK/Dt+s5/8pOrn0qQQgOnTG9D/h3mt3NffZq+xUNJ4Cmzt
KQTpIG8DuXaZ0NBJAAR0Ac6LPoqtq+zBU36igwXGawoGggEAHWC25xeeYd7JMaFCx0i5DIIy+Eke
eVIb2r1ccwqunCdRZ8JEUgUGmkRIooTIsKS4BDP4KZn8yw7PWwcTGgISjJNAMatZVVqkz3ZZ03Ag
S7wzYjWjxiFaIIuBZ7d1VVAZx64xWuKt9lAcM4tC2iFn/dQlFqoQu8uL2/Z9okgGeoREYcWm58DI
db1HQMpClGlKaKhJViY+VSOvlLJ9VL8NsSWGKhHnce7QpzTU0kqBOSukvdZH1uXlbL8bZytM/NM6
cZ6jFlbSeD8FvpDctaEzp58l88dlQ9tOcTbEBMEwVg0hFPDeZkPxiK8DKqzh/jcTTOTryBDUcga/
I7Gbx9ftX2gPIR6dl0CXuEq/8lLVU4k+eYn8Ix5fRbBLd9eB/F0xJ86p/MG9z6aoc6xMTW1eBkGL
6iAdHTVv4h2VAKo/RS8UPUFBvQmmujLwhFzewa0+67slMqFPBxNzMxeIDzKSr9439o07Ogi3O967
zvNuJtbFsqrGYUhjbHSVTKco20V/QYn3bi1MrMOUGOmCHu5gKt9q0TZI5NQxryX4h8f9fFJMsFv6
JlJFE0Gbjp2jf2bB9+zAo2RTfMHY7S/Eswuy9KlGDULkZMZnk3Y3AllDjomngdqKImqmp3k3cyL5
1iTAeg9VJjwU+oBSOc1eZT/wMYJyFznxFUTq32JsfhM9/Q8lEhoJPhRoVmtkIkUZBV1OUvggZSCl
2MbhqIOkBDSaPp3avOzxW+Oi71bIBI2w69Shot/co714wQESilf9D/1eOsa+8KNzJbfDkAWhYHM0
7+Rd3Vk8OR7uJjNxxeiWtlhoXKF5BkbiXUW3KlfD7H3ppE7oVChE8SqGEvX+S7vMRJguMyNhaSi+
EhFm/gym4UMm2R0+JodnqBBBA4U8djY1zxOK4zoxE2RGU9CmLMGbMx4oRxYYPcBbFTxAq9OiTWaJ
g93e/gL7fUNZUlZxXLIqbxBLZd+A5kHq9x6tw/ISA05EU5lw005ZJQQLwo0xT3tT6O00CHalMnOe
Bt5qmHiTCWWLtg0C59tA0MF0KcgY7wHv5lO/v+AfHwgUwrgXFB15TnLKHqs3rqDWS67hIm9OwcPs
8fzxAwdrOyptU+OUaHOD4hAwnujHn0FdmdjpCQEO4VRChWU/3/O6AttlP8nQiaqoRNFM5jGamqhA
928CF/VsdSdihWg562DC1vaZVexosAM65qRhcJyyifCWvp0Zna0zjpOnpdwsKrgwZJIcEiV5EIPw
+XKU277sZxOM0+RglYIFwKYSfZ+Un+vkORV8TX+StOukNzgeSnfro+f8awwT6fj3Ve4SZUkrJSPY
GTSV2OHstOH3OrwOgx2p7i8v6/LO6ax8GogyjVQy6LnJ/iw/NLzKNu/3mZcIBC+xRHFZTt5+H5qv
KWA4lxewHTPOW8U8PtKSjBCk0gB4DAY7lfGFCUyiMOucQuh21+G3g+usPhoAbGU+z9gocxfh0xmZ
XYQ+2/iNFvLqPbEpo/3llf0hLzovjXlfNFIhTTFhsoPquWYvO0ykyfvWaU+Uaizh8ZZf9nCQxL13
OgiP5kEtjZgBUltLrrxhySwy3mkCprY6ux55YZh3ckzIEGojKdUcI3BFezXFN7Lpk+UTZwt57scE
hiqaqz6iowkjuJvCI+VySTFVshxGNLVTJ/P/gpUHudD5zJgwMZrDZI5gjnNyKXSg73FTzjqHdpmz
b28fIKvgYIaRoCoizqlYXpL4Rk9wWkvHcT6eESZrDaoEmuMUfy4FI86+xAfh9SzyXIC61IU493YD
VkuJhEAw9CAHGrABp5COzLh3AYlOyd+UKCELb4q4MDLoD9+7diMZWTwp+MIwqudcfypk77KfbbrZ
6veZq9OHOgmiYMEYB+RYK9RMeFLIb3/hh51aWWAuy1gnqlZFQBMYU/mcCarXJ41fxKXb1MWeJMuO
9ICeVjEEFdMgPQZlBUyqiDafrnlDHntGUKiWEnc1uPt7b8CBmhKmWtXwqVKUvWkkOAJwCutxemxC
3Y815O265PWSftvN5VPZ1bJF5PYBtahPyxTdtSpcwgwgLBPe5AFxurDZd4Vkx71ylJPMUaPhMEoz
BPNqc9eaED4Ye8MuDeHUB5UTDaVb4M9UAQgWhF61RMMEjbJ4T6TlJGthahVRe8iDcUZZtHsSQ611
sbbHSZ0jK0wiyBEFuZ2q3e7yOW6H3NU2M/GiKaukyFOEXMr9VDhvwiyHHCMelMCOx261+cqvjDGx
QjNiwagxZ+EIVXyQ52hHit6WSOoK8lU4L7wXjD61F1zoQx+A6uV1M9g0VKhG0kZK4BTH5QCID6Ye
eI/XZvw4r43FA3Z6o4ZKhhL6VMj7NMh3RVp4Qs0TzNuu8shEkzXZVESVRb/UqW6E4CdBQenUORIY
KgG+zW7A2IWyy+Kmj4o9+CCdcnjz29tnd7ZLI8IqctVTZ2rNgshVVMSqQYgcKZYenKTqOR2fOU65
+R2xWiMTvcCKKQ9gE/i3wwwKA4vcx7ZmqV7uRU9cPdPtaHZeGxPNplIAPXgS0OJ9g5nI2LrJQQ2r
Wtm1aEEk+YX7IU0d/aNnng0ywc1QQ8CVI5NCfWlvJ/HU58IDIdlj/0pRHZ0vAoZm5NZy+z9kWbyT
ZK58EM5trNcAYWZ7AjaDYUdpQgynOzSAKix2AsnwEZT1ey4Wbfs+nlfNXP9g0ZoqjyTIf70Nd9eg
1nPAc22AgoniI0LJvexH21cSkl8gr9UMg031l6UohpimJlr6w6xQG2n9oRs5eQPdrY9HeTbC5PuZ
UQqZKQJGRap4tGI59TuCPCsyfT2JvciAwyYZp5Ox6a+KrJqGrILXWGM2MjIXRTBMmrgu15X4Zaqe
Lm8c5/fZwCmmWa7nCe6fkBIbCiQe1Ls4S9iOY+c1sPFS0INpiLSA4hLIp3j3+Y3t0AYxc2fle7Ox
AqvDVKOac76eNm/eyixzXGQJU1MK8KE5vbWgY59iL/njjLwdZD7SOnHUchBdIM9bdnp6V7b+fzsh
an8VjQEgjGuwUKHykTxN8T7RnMu/v13UX+0TE4L7Ic0xu4cINRj7vAssaYbsoRhaHfGMYtdrT8bi
hTx1yc0LuzLKxGFVEUahMrAqjRz1+iWqbgmPlIFngom8Q0pMoRhRwhyXfSU9CSmqJ5x+Ke/smfgK
/pFAFjKkVFVwJcvXZcM5e54LM7e/R9KfLiPt8+jRZCmgAVb1zM2Hyh2V4n4Iq8O4mF7Zqhy727jp
8/Gw/dOomYcpCNE/JZYIzknNnu3ZhUbwroPWHPkJ3BkYUXlo7e3dBBpWhUAH+aCuF5mlAiZNDFmU
S+6aIAWuS87n5XYpTzEVFIMMQzHZ6c52Jp0yTG9DPtFJPtCV/dIrgBKDTVx8pNnNbNXAeSZu9YM3
z/SHSHg2z3h9B7nKsaNE8bSKWd1mXndEqqpYypVyACPDnemUxwT1j+H18h3fvgpnu8xVUKNWzsiC
Kz5Wt3kk22Prl9JfdaRXe8tchkVLhSxP8AZPY73P6/lQiq0XjFzt1u1LcV4McykaEdEK2ogYUvwm
ebQ/kO7oHIFyHV/V+H/nGhax5R3kn+Ujr+697aK/bbP1iclo6rKsAW3p+35v6Ch5S/H+8llRH/iQ
ZZy38W1ObRXvzVKrCwns/I5YHOfxSjN+Bs2jUvJqi9tFv5Ud5nlMki5RlAWCeuShcygsHLOeIPuB
Pqi1uEDXcxs7vL1jHspYk/pO7VATy+aHpdGsKtU5L/52l2C1JvonrPau60KjHHRUEuq3eQHMyloU
twqBR3u5J3507AGVxQWz8bxdPrUt3gZVXJlmXlFziIoFbik7z8vNDJZssgv2o0uFSXK/szLrNbkO
rAy4Li4gaXtKc2WaiSrpkBtqZeB2F6fuZNjzodpnoB3H6l3wb9lths+paNf49QmzIBj14lEDbnfs
Vn8AE15kAMqUssYzuNwkIF2tcBsHK/DkG5rtU4rny3u96UiqbGBKAvm+zM6xzalaRmWArR5QMVHG
3IKANOc4NwPmygTjSLrUZsM0QWk1VWJvQcF4yVVbJwXnPeKthHGaeEFhmlLFg+e8tzVNhtQ0V1pu
8wtb1WQ8qoomamyPPhEXs0kps8D0jT7lEVDB4Y/pAIJAG8URjys4QePGh/i1skf/fX0HWy2JF5TU
UJbuTjJE0XJbfMjRRQAdofdXJemVMSamRF1gpPVCUf+RnwWAkwWpfdnZ5O0zOu8f4wrmaFRF2aH9
rlj5c/ozsImlHlSX4jjmW9NdrMgB2S7IWRQ0qFOPgvFzj/fubPvj+Y9gHKVUmtqEtCJiZ+sQoLyU
8jqQlL9y+rMRJo4o/aQY4oJqgVAUxz4IjnCbfS63nAeOtxYmWihlosDxWzhkeAyi01I4U8z55OSZ
YFIRDQQzRS7g0y8ovhPhqEivCq8svh11V67HpCFiIxEzxiA+KknZPnweHEo+BGHNXezPN8EpggbW
nrIQateYBAlAn8CbMqT7dOGisS34ZspkMaazQkNLnKjb99ASCwfRHpfUVvLQuXwPOFvKNuAHSel0
TYZzlProBBiJm9NxP+g8FjjeopjooacDadUU0UNvQHIEHHSuQDt+wIrMn2XOC/M8a0z4AAAsqYUK
L2fdAxcavQ5jb2WFowpHoj9f3r9tfoGzv7DaqEtUNsHcisCZdFCGbEDuXAGjFaLsiL6ENhqY5sl3
clvYfa3elInhX7a/RRSkioC5SNCpUiB/SPdiFZcXkL+YM51JlW6Cq+S2RTl52Km3sR3sw6vSH44U
3LO4EzjQo6vai1zllcckSK/EB49d/QnMtYwVba6XfKYEU4EPxmc/3P8v8rDbiKmVHeZqloneEZLh
VaBzWuREvOaBZiSdqx9GL9pBhIVfbdq8H2eb7BdzgUmEbBxwP8jSuVlluOmc2mi4cGL05tfBygzT
u+ylKlmUEWY08bXWrIwktk1aTkuRtxbmEpZodqVxDRCRlr6kxrOYnshwd9kdt7tRq4UwV08jkUjp
xqgSCU1KUCEOXeKmkQNCAkfYm737Hw0y73hbjhpKxChpSJIF+uq31Fh86D2qv51yk3LeOdEtXt02
HfoHs2GicjMXo0/K6RPRhl0nErvQo4fLK+PcKoN5tjVzUkgsop397wjR/6jxSE/94+0FczY4AnTw
HTFLQppa14MOBBtmHjyttoJ9cFItFAsNT7TGXcCjeNz+rCBng8zC0khEhi4jXDSfejT10LJ05dcM
mVZ2T3BkvPd02+vP5pgAmQjGNJWUckGVP3WV32dPOY/BjLskJgJ2jagZ8oQl0R6shnSBDrQT95+B
9oirPbvpGxoKajIOTQbz5ns3LPNW0ISRFpzq2c4zdzCPdbTrkhcFnTbd6zQOmHL7WuN1kU1TBsE6
q50whEaMavhEnWTEAqFtUmOUSTrQgf2otnjguO0NXdljfKRHDCn7ETXDBnhguqWzalEFhXw/XEOC
+fB3JTwdnRhiYktNlkIeVHui0dHUsnTpZ77spgcDgNjErqDk+ibjCrZ3exit6Zb83QTwyjgTw0Jt
lEJJANaj+tS6dPwRbExH/emXbHd8w4PiUm/8cONX5pgbny8jmaQZyVhXJrZSDn7UlFY1BignaOYP
I5NdNZR3l6MZXcIlm8yB1pWs93oFUB14h09DB3JISXQvm/iD05zPkLnp+Rj1VZrgDGW/2udu6fcJ
iusW8Lh71Cv2UmHP95dN8lbF3Ht9GpYpyVEhGbrDHHxXebShdFcu7RqT8WhypDXRCJDOGKu7UQfT
yPIlHAQHA3KcBISzEpazLe9ByBVSUGWb7NXkWpk457/dejg7HTuWDYbmspQqdDyX1MszS/5pwssF
W32Q7qufw2xJNgKYDdQP50N/M/yv7DJJj5Kb2tQT1GIwctLOn9Ls1OUcL9h2PAN1Qt2A7I/G8iNP
/VJpWov2Q/WNyiZUXgKRZPG7ij6oCpoWnsrW5lmdzbEkya3R5UnSyxhxST/rU2FVCif12A73KwvM
+yI3kWE0FFdJiUwoTVHkkWuaU+WecMsb/d7O61fWmCNKO0OcDA2vGdUfpwQIYMe9FaAWi3uLymZg
Ry6v1rhdJl/ZZPLUqVCMRS3RIM9OEvh4c4y4QM2xxYxA6UH9EG0w3sDHpiOuLNJTXaWOc12nJJlQ
HymS9gajhE9RCU3OSBVeL8ck7nYy4V0XWyqCiwqG8jB9o8qwqAw+ja/N18CT7sw7pHUvMQ+osRmo
VotjwjsSB3GuB7ikURzb+jRg4qqfZSsJOWFkM/FZ2WFCfChLoYl4iCmhA1XWoPPnlHjpr+pyKzNM
XG8qYYhq0DE6enAFui6ryHZ19cI5J+piH4L7yggT3EPIMqfxCBfUak8+6CBZCJ8aJDgA+tJZPw2i
yd85JulN+mhSV0FrB6Ab8n3GB/tizPUG97pzymfcN5/OVovQ5aPkBDOv8bvdFzXO5phtrKI8nvQY
abF8Jw9OAdXzxOt2dWLNr9M9TY5pZgUZiiPwp/9xpczmpoo6DgERaMuICsFpGCwBacWj7teYHSf7
y9a2+8/nhbKv56AFU6rFeD1pA3jYB1eLRzyKxKx2mqX7wT/69dlddMUfZtvuUa2sM9G6acWYhBRd
LWM8EK0pL+icrgWhVgc8oX1IHXO0oPv7QsdYuJCwzbBmivhPN4mpsgx68tgGUSqhXElJqMAks0+8
3I6+0u85SBVdRdD84ikwbUNbVjaZaCMMbWb0IwS/kgnqME1vla0OkuPBmcTOhRjUISyC2B5Js8vS
nINJpT774QqtbDNXCC13MpoSbm0bAPNbC8BtBgOGTVXonM1uU+T71Iidy/61+eCvbDL3SNQCUS5q
2DSTe8k8CtGPy7+/nZytDDC3JZSyRtLobJ52Ndv0kzwqrNCfjpVL5y8FzCLWIKbnkehsX5uzWXbY
XSKk64wRCLJfauLLbjwEvr6bdrE9oKhHSfFrqCvTsQfT4X5jcnaVJdbTknFREgGXdrRpBw1UD555
3xwL3ZoOk1u44y7nAXB4JplMZxHnMG1m3NRw2i/JXQ0RucsnufkOr3aUSWtIihReqntIOeMlSWfM
i0MJWSzsVPg7n6SjcyBZ0nWW665scb0KvMfOLB2K7MoQOD6/nYOaZwN0L1f5Ut7HadfHJmoq4ucl
vE+1Q9idNHjDfFPFQPn/MERHJ58mniYPvcAfL/jZLpM+KYFRarOEr2OJLJ5Syy9tHrgtsJp2IPce
qU338pFtBxRdNyRdVdD6ZqI3BDwTQVRR51Pq0O6SmyK5K5UvXefN2k5TdpeN/eGmn60xHjgn0B3O
Qzi9EEFDBiDKb4pXedqt1IBxLLqeIJmaPvCFgbcd/2yW8Uv008qO9EioFtke5L0ZP19e1x9CydkA
4y1lP0lpF8JbRoyPV7eglLwBXsHTTtMOPLV4BysXwOh7WgcA/wkXJ7L9Cp7NM05TRV1edgHq91PY
fgHM4KEvCp/ovOPb9s2zGfbh6wVUu4NGcdoYWqziQ9M20PE0isQyOulUgc3q8rbyjo157Eix6IIu
4diM8ii199rfxcPzepiHra+6Ct0rBJEpuMr0V724v/z3846FeddqwSSkEPHN1ctX/fJJyA7xFHNC
LscGC7WWYxVUejruryRH1hCeWr22m3KyL6/kD+Hw91axaOuiKg1U7eDg2ck4jE+08aVfyd4b2sPh
MYLQffkYA8/GmChRSxGJGzLQjp7i9f8Mz/M/s7iLYsKCOKRh2IwY21AeaKO98GrI4YRWmaHJTuXp
suG/OTTLYWW0g9SmwozPgkH8BKpbv+UO1m2n43gS/wnoLIHV3M2kjCLK/XYV3HX46MmcxCHX0x25
n2yMm+0NS/Pm3ZJY/ZHXiuXuKBMh8nEBh1WIchfVjaEwtQkCfCqoqyBCfvtXE1OrlTLhQU6SqjFU
+GRARlA6Kru4NWxBUji+T6PAJW9kogQk8lDAoyRCknFXCLOlC5+GWrFk/Ruou51JfeFctY0bLUHH
CF/IhgbmH43Zw3kpZHGMDAzEztbsz3azr++olns22/JDdE3Ha4RHkROqtoqI76wymxkZczQL6ALg
BdN8SoWQOMOu2C12YGm7cae5l1fJWySzqbUYRJ3cAk0rJDei+WMGLd3Ea2zQjWIO7t2SmPAbtEta
BiE+whf9iyofxPBbL59imbOSLQjG2gwbgdXCBH9ajgGet04pBBQBgHignSl9tHgEktvbpkK91VCo
ADyTrYUN6KwkYVGdJjxW6Z0poix/d/lkNh5dLOdsggm+QT0LhZYUqtMLbjI8pw3Hv3m/zwRdRVCa
oTcJaOezk1I9FKjGX17AFibl3QqYZExsJlOslAIYZGt0o9fCWTChRjVGQr+0lR1o05sdpbQK7eUq
pQTx9dEILR5kUaEb9dH9zhtJz3L1BZGKhhyWAoqSFC9yNdrFXvW7E+W7nb5+TU75tepCLPIYeakN
MRzdL53lJ75F9+azsE/c2Mnsxru8M3+45Oc/iQktppaKKTgEFHQ142vRTSEDR4nye9TCOj/galVv
PQfvToIJKnNTJGqW4iS0q/aZeLWv3tafeifZZW6/49WCtq/7eXFMSOmLthhTA5TQcvJglq9mdQjl
0e7CkvMe0D/60rkyYUVL67oa2kGFasePPE6tqTtoiF1i/6kReE/cVjV9vYMsHK+Xg6ZOqxLGTpo/
7LOb4mW+DaCNE1ilEx0Ce7zjxRjeqbGgPAynL5XSA1P2K6DVP4JT9nNwqSZPe6x4NYOtXsi7JTIB
Ry3neSxaOGXwWT3QgdL0KTil++yaMt9Ed73F68ltRyBDNAE81Q2Z1fXq+hQ67gLqd/3yWSm+qxqn
RrcdpH///lv9cHXx5TJOUAaB17fCizA8y81e5QXRbR88m2DeAUUbZcB+FJCixXupPJhkV4Os0Qge
ZZE3gPOHoHG2xZxPt4CfGDJlaK5c9ZAvp9DrGiJNlPCyAe6fW7bfvsdne8wDUQsYxenNWEVZTvEk
1AlaW7A7K7kWncanoRHDFqBkWnggE/q7H+/12S7zbMSiXFVDRSi5cHRboR+CokS8L/cFvgTm+/7w
F10e+P3ZHvM+hMUwNkUhY4C5xgxpdF2qp3Lhzfr94TKfrTAhP40HzEQGoEww7pTYyoGch1CTOyMG
08vFix0abxOZiF+pE5FNqIo7edr4cTUPXtYXbiRKtwoE+qpa9Y0xui6i6GWeKruWFF9dhM4iUzRb
SNisGFzYgGr44ZL4oaFjZrSpQe4/DY9x3+27UPDE0rgLCvKFKKYvTbojSRkgkXVgtSEgfwGgCY0+
+JWheGZvngotwDVXjmE3gj6z8bK03NeQug6q+qD00iGogp04Aeijiqe0RzMvi/d6VfsBqgLKlO3h
iE+y2HeWkWrfc2kG30r72EqlbEm9fN1U8YsSfC1lyTWD8kkdiF/UYw5N5o43CrTFGfjOXZjnDQo3
hWw0JpAEqBeX9y3mjyLkNNMRXOwH7aTtR4iydD5q1kf9VnMTUBVzsofthObsSszDB3K2ZsgWwEF6
DG5ODvDNaGoFJwp+FXe8phYniL5V3FZBtJ/yshIrVXUS6VsZH8X5WeKN8m5VIyXTlOCR+FpGTs04
a5OAQYFAm8hpm3/434BeftH2g23e1Q6w0xhIDR9kznjvRnXjnVXmIKdKkZOQpL++F5TdL3J2/gT5
5gauFsecVgG9SMwr4OJr0l4Xv6jTsz76lz1iM1KfTbDoZBPabxLF7zsm+Pnn8UnUbvM+cWWefArP
DvPaFXVAytKAwGzX6Q5Q6FYYSFeYTHLAJsl5BTi7ZjCP3ZiWdZAKSO5M0lpiK1ry/DKiBX9543ie
ZzBvXJmTJlF0vDX0s6CA3tdNt69uAspxetCvkhqQeQoC4Q02SZt5w+rEmDfObCD/NQbAwc0HCeV3
NEwFaEiFp9vwxwBBBwUvevVDr6yJJ8q5mXOtDDOPna4kdTgr+OqL4vukay2Ti2Hfasuu7xWLWI6y
pcr7FEdX9NZ431/Xdgxs0r4q/dJ4/H75ALfmt94ZY0LHkraRosbYyLIAHXw63UOUzh/r7LYtDXfu
FFcY6tPcda9jEFYWvqifEkECe1Pmpomw1+YSKFnidhoACCp6uG3mFlVm5VnkLXVuoYbnk87gfRlv
f02sToEJPUamDG1f1ypgCb9wrfUVyGMcHdw4FJpQTBbEsXnPxmZKsDLKBKJu7gcSLYgS/SH/ItuQ
0d1hasJKZUsEpZzAJVKii/iQx53tsfi0XEiVosskSvzVg3biKGIUXpAex96NtNvK/HnZEzixyWRi
U9ZnQ2gaFQacFQCRk/5kBtEx005l9XDZECcymUxkKvOpMiINz0Y3PsyF00dPKY8UZDvVN1UTbyE+
gUwWjI/qdBUbMq7Qr464dATBPbkePTrgDPVZfd/y0prt/HRlku7v6p0PZXCg5mWjOr8qxpKF4eKr
yhW9EkVqHs56Owqd18fcWq01CzMngQqy+fJOJZqraBFnymXb+84mmCuWB0lVFAvyFhUoN01J0PLJ
/CU2bSOO3DZqXagTO5c9Y7sCudpD5oYlapULZqlSEExweNtBn9xhNhtfZyZHiZVniy1IhCEKa62J
wIdMHrYwaeBDhAVV4uTA+5jgnBZbhxirEUzgSNCcGm3bNhGdzOTNW/I8njC3SiOGmGUTjgskpbfh
TtoJtnFSbxabEmhltvRX6cVv72Bx/n3exGUW46RywS2LxQpAtF8+XXaH7UBxtkG3dXWjmtEs6kQU
VaecXoXo0agPU8XjeeDZoP++slFAIqdQFASKWJkdUUmcJah9o5/cy0vheQATHNDX1kOpgLMN1V0r
fiLD/eXf51xWFpCIsZwchKf4AOiWF0HKLMGwE3Ir5btohnLd42VjvD1jIkNl9MXc0txL1+6r7seE
KW/e0W+vB6BOCaMyivLm7atjicW4nmqjVR19Bvfxp8iUbSLdyeAFz1IvHr3LC9qu3KFX8K85xtOg
U0ILXaBMiJ/pKFV6QP3pxvhuXokexS+BodTk7OH2t9PZIuN3c25MWdymaB5UXWP1qfZFMufbUhd2
UiRXdqcmew0DJGUlOZy1bmQxb9NOuqLpoJdmA4WcSaagLCgagjQRmHTaThDs2FZ8AbI87Vfexzbd
OiaJeWeO/jmrk6wLg3SmjKKb0Puz9D3g1hO2Ht53FpjDC3Q1iUiIekJyKvayK+1SuzsQ8DdQqiBe
Erjh+++MMeeGat6YzyE+RpfY1bSTRLyi+HL5hDZ2DBn52TWYWDH1AQQc3noNQu92QXlMzdS9bIJ3
vZj0AfXkailo+jwVn0kvotr0VM2TS+bXkZhOavIu2MauvVsSEzFKIQ1KQDxRTAtfWvW2FE/t8vXy
kngmmNRBU8IsJyK9UIYfjI8K0G3m82UTf/jq+H0ybCmnm6Usk5ocUdzrnxcn80pbfgU0CkSV6tGE
ykTs8a4P1yaTlkuRNBvtiHedZrKYiPHIfXCbvUBIy1UgUlt+FfZBa11eKMcD3yp4qzub5aESJSM+
PJL4SzbfJIv///59XCKqAaWDlRkTKe9jQrhkQvt/pH3Xctw6sO0XsYqZ4CvjzGhGWZbtF5ZlbzPn
zK+/C9rneiiYJs7xfrRVNU0AjUbHtQiYQtFdfQAEcRRz6hYbxvXD7zO+0Fg17dDS14OMuhOYwbkR
x2NTC7Yypi9JVdtiF53TeeHAamw9Ix/kMrZuCnojIjUKpeRCB3BSd7lBTsKX7ygFApoB77noNXQl
v1vX604yti+O0Z/adig50QYj1ZasBbMcE2Lg6JCceASvG1fsw/Lo31dqoaXdGI8SVFEOUDGpMAsw
o9O57Nz/ph2M/cuRS0/jBK6llAsPklH7IuHh3W+lWD4shTGAfTdFtZDDX0qOIbrtwQQK0mcdEzC8
GdEtzK0PkhjTN5eEJKIKXY9QNVeAdAL466PqSpI9K9Z3w9eA+QrQi0Nwyyu5bhj5D5IZi1iko6b1
hY6k8FxYSnAnE9BA9lbcnpY+tpMht/fPjaMebLoiW4ysQPum4kzCV0W/mMlDGr7si9gwTOslsTkK
YYxEAcxxtGJduTOZ/DaUeHEhVa+dK8WmJ5QYibBuRJanOIcH8RI+6I5yUp+tERaXki+0B/Vx4kRT
W223HxbGWA6VKOMsGujg7zziT+fCU93a11EZER6bg/FAQNmYR1b3jsUwH3iawlsyY0VUpamArguH
XpZOYvEtKn4MYC4GXtT+6fEUhP59ZT9IIORqGKKvQZGA+1MXTgPK60wNOXq4FQp/2EzGgESDFLV5
j74z9SG5p3Xe0CdPFEyXcoSbXIakPzigv4wwS4BTaK2AcBjRQ4P+GFpMCt0YmR8QUHmFL3D0k3Or
TcaeQD0bMdcSpJl604mFwF9StGL30osxkletya14qf/rwTGWpItVI0wXeNgyAPSauxnwQyLv7aRv
/p+v3W+8N/MSJWk5QjkorRVeskPgEAd4i17GTcfsq/tvxDemPqTzZOCZzuMjij0hII2U/kVNSmdf
33lyGDdEEoQqC3ts2yi2roB6bpWad5OILoBidPdF0fdqb/cY+6FIbSzqVAWT5bY2H6v5Ke561ONv
5Szz9kXt2+Df2HDAhSROfY6mmqV+0I1PQcLJO3Kur8GC0CZA+wa2LvLDw+cGM+DDq4yRKW/xZ5SF
MV2JqQNOHfMP1lcDVOJ7SKwy+j2UQJ9JZEisPlPICvTCHhrAPWHiwfCn03i/2JVFTX99CL7VrzlP
9bev9C/xbCayy5UAvOc5ihmjPqKEAtidFoZYkl2wUp+E1Lwhc38U5/JVKfs7BSir1mC2FxL2FGDi
B8YGH4WuvdfM5Wu+8HgxtpX4+nGMrz40cxVgcgcz+eSbLB2KZbGXOUcXQc15Hf5gRq+S6Jesngek
mw3aIw1MIFTl21vqlZlu9A2g5Kit8PKXWwVEPBJXaYwHWBSdgk5hOLN01JRCLMXuAHbCf7JX9Ylm
fdQbwVnuU/zX6/792X4Fr4IZA17KAOeMFPgXWvI1jI55BW4ULjEtdzMZlZ6yKDbCBBE3RR4Aks5p
ODQ3DUgYcy8ILR420FaUut5NdnB3JIapFlNHxdF+igEeDPCqHjHE7vRnCWjR4R0X7oWzkezAVxCN
00LREh1x6S1l6K1l8VMeQQVH/XXGhqdK3s45EMQdrSz8sP1aT7dK+1TDq97XCp4cxoBLmWFinhwh
t45iEblP+wvWhrq9zrll27aGGCJKYyLarhm9GGVBC4wZD0W3gC+oXGK7j5SnTi68sZlzGx1Lrxnh
TZVtn9QvoWzepIhbIZYILY2BZDr8kTX3Go8/cqucAw28ymDs1NxmWa4LsB4hCW0putGi0Srmgxg/
il8C46VDqkZ80EtOpkHefnivYhn9IMRM1QzlHCQfVWDH3ssuuYg2WrY8cqG068lTfuk9Og44xsCG
z27TwZK/D59UoCARl/uUUDX53Q+4fg6jRmQop5kMeEpad3bRoe0J4IK6jIDj6HztaHzhpae2nYGr
PPr3lc2edCMKdaq2dXsWtXvCC5+3r8X196lmrX4/GYUy6TJ0DeujYpWAZo/Hz1WaWgpPf/7gA1wl
Ma+POmtkHmm/jOovdwRcuflNcUwPITrLF9/wE0+wiwP8RQ8vMTdLwNMi5jGKC7Qf1SkuSNyfxRCd
b8H33hQAcf55DnJ339JsIbN+uCnMA2QOSl1rdKXk6+AIVuEld73fnBFxXgjaYcvBap13MJCL4ian
kDswzlssY4KkpMkWMcGVmZflIkuDp4Zvo0ZttwFMl4Hj3G11KK2Xyw7Hx0CkD8ZpRCmpNREExuNh
kIHkvmjofJyMOzmJ3Uw3wboV+ukQwrWS8Oe8l/1MDJxEA9mSmNphxQsO/vBk/lI4dmy+MwpSzy0a
iTTJEp7ePd2DadrCy2LLHkItCzVvBy00+6fPubDvsx6rCzU1JKo1McPcTUdss8fhR7x24D+kQa8r
Y4xQvCiZWAGa8N0IhTdI4CHJZSsnmq8GxoRrfOHxVnEeGIUxQ808h3U0wUx0LTk0se6GQeYtFRck
kyeHMUfpkERKqeHqXCZv/IQ8nt3c5b58vE9L8E1nbpQ63N3kyWQM04TxKTOcUHSo3fCb+InOswlA
YFns2ek9CnETuRIP9oVjdhXGHk1yn7ZpiPRord/OUeB14rcsqB2dKO6+OvKebYUxRsA8IepYwBue
PMXL3ekwhVbv9RTN5lDxevd4W8lYHiKRRCchhMUlKrpIzUs/Z16p6w+e9y/tZ0nmhyKrJSLjSWyc
f4sA00Fz6eQoOuN8nntKv3jnvWfH6KqyA/agRlNdfnjIT90hP79n/o/7x8TZOJXxcvpprsoKHHzO
knk6JoXk7lQuKcc08dbym9mYI4BAY+MiIHXP2a2i95ZYPQzZRY+dRb9vx4AjkXtWjN3Q4qkZMYRI
3aUMfhlqx8RRLppPB+r+F7U8uk17p0W3eWV8FRRy9bTENs7+4sUHEGLdYgYKeWXdi04TD6+eY+pV
xnDAWS6yrFDRpqG65oBm2G//TSkYI6GPZZhWyNY4TeIN8LYH4tRKbO8L4T2TLDF8l6XRGGgIZAcY
CPUb6O7B2bH44LDz4rPhw4s4DDxqyc0gSaIsS0D71w0WpRVz54ahzIgsg+ml1yt7TkVH1A9Sch/k
A+g0eJWT7ZTXSiBzVEMiFPnSIsocMY6AwjIWad5SEL3MjUE1Ux72N3XTvK/EMSeX95SNpIceavqh
z+6L/gfpDonwY1/K9u0C+BAB1D/RJLZHDBxmYdGqiDWzs2mpdp2CCyK102N0IG98t3Lbg1+JYy7z
2IJz2aA50NpF3wRYs2tfvp/OCsa8DFC8EGt+r89HhxwNmbwMyKaFXAlnrvakmukMumkwOqZnob1R
sqcy+7+zocjoEvy1nYySiDlJJ03AFHgjw98492B34RzYtl5cJTB6IRkpOFUHpHbJ1xHRYw46VVq/
VtBLY4CIk7Zh/hVHyYdlMR7A0KkDtL9XnWC5BP1gSTFHDzft4GrfmFc/XBZxDCm/YmUEVk+iuxgY
SPs7x9k4Nv2VGkUUqB1OP5wdsIDbPXpqmuSSmQ1H0La/dF0Mm/SKwKmbLjWMbhzZlGcl8WI/Ny06
1MqH/H4HnfvtwVpJow/a6sFSRyItwvzuyQeY4cD896cIpZm36h2bFWHRKfWDQ/KNAOQcKQZ0OdRP
oWNyDnA7V7v6DMYzQG5+UbMS2UXxpHifDUuwKA7hMbR0YMPSZO18AKgK57pxbrTOmBNdm7QMxNuY
wpiHh2BQT40u3lfp0HBeOJ7uMJajJZk2ycGI4ivJ7bg+GzWoUeLBanj3YNO/Wu0iYz+mmBhLlWIX
/29A+NRI7OkMY0QMY4r6UEExZUyOC9C+wr6wuli2TKBW1v/s37vtPo7VmhjjAV9eDDSCRrbkKH7q
/eEwnIxT9SBwkxa8U2KMiJzk3VhoyNA0zWUoPpuY/BnyexVnxVnRZh0UxJUSOARkRXvP3qyu3NyR
MApqnNIwfyrbcyAD2UG0p/ChTe+G4pw2RzO9KYdP+2K3lf0qlbnoYHmJMf+GtyUIEX9h7khWD+Fi
chbHk8Lc40WWA2g7VKMH01pxyNtDyAP92JoulUVZVjXMYOlgsWQOagoDTeww0+SQ1DIPdBYDKS4H
yS1QLFc372m8nzP6/AEN61GuZZDNOPt7ua2U109gG2HCvM8iKZ7Rt7642fwYLIcJMP+gCJeNH6p2
082XueeZyM2tXclk0t/SOFSBElKX7n/KWdKbft+DVa9x/8VgBA9c8X1/oTyZjNJIfRr2cgILaep+
YP7UhFsj5k168WQwKiMhoaPkFa5DP35V44Naj9aSclKEPBmMpZ/FbNLyHP0AWVWe8ig6FOPidorm
72/X9tu9OiP6HaurnXf1TAHH/51ZVJHroIj6jZU6ocPLy/OWxNr6NBhMCb31ThJ9W4pPcgQEHE4Q
sR2ZrZbDGHrQt8QjHgYatBjWvxVU+Nx24Jh2dAviIks8SF/2t3DTCq9EMubekHsauyAvNYV4K6ub
TDRcpHPMgHOdtpB31lbEZKxIkQ+jmqqS6mSfi3c83tAlJ4p4U9roDAChnVsfo2/vyBEXckO7ijqP
V8yhMn57SH8tFnQaH9VFUirQRtKaanhLMbrVd3hp+fAXw0lYqgZLqSFPLrOjI/mgyflALccU16AU
E5+GVObd4u1zu8pgzi3RzaUENIrqSKVpFcNPA+OivR7bmGTnGd/tXbuKYk9OTwBmHKOPKDkOwFBO
X3pgJYFjFCjgCGFyxzyWNxWoHQs7s3m44Nu37pdsNgxYVEkp4hpaMwAxefSm+q0eOZpJbdHvSnEV
wdj5TiVqr7W4AQBJbru7RePYQt7vMzZ9BLy+oNPc/Vx+6xtXLjgBzLYmmIqMqUyF6CzMtZLmbZs3
gF7o+tpK9We1/RJ1j0PM86q3kw+YHfr/ghgLaNRFJGYJfI3GGRwKxRyeqpt3AD8nvuPdoe2Dvwpj
TKFGymVqE4SYqYZkQ1S5jdy7g87ra9/OE60Wxd4jbVaBqYtYuT9RZPTW727Ic3ymVYDU076YPBO/
6Yyu5DGXqauWVltEyKPDB8ZN4kSO/CM9Sm7jD9yebKpav6v2r01kC3UT+NRLM0MQXYMbaXEKz7yt
0D9CW1ZCj4fMydMPtvzWl2MNhkHoB+qPJwm9+qk/AVeSZof0Rx5Q0x/eyuvamGsld2kmzgV62qMz
onZ7fkk89Wg8yBrQgv+lKVhGO+YhHnHUUmGcp7BRhEmT0NcbY0a9TjJrpE4xciz7r/J2j/tVTdjy
m9qXSWzM8LlVsIz4BW06WB5zX3fKzz1cbQrGED5FPip/97wGge3cwEo23YOVUxUK9aLmYPeFF0L7
uFqrv5T/mK76hSJ9UVRX8SA8Z37LGwTbNpTXE2XsC6ZLFCNW39MD/9TmMW5eOZvKuw6MTclnUy7m
EW/m5GFPnRjUqcBZQAeXeoheeBzVPE1hDIvcTKFRzASEztkxkjsr1s7zxKsqbuuJIhu6hKy6brJY
51qcjlUsIdUB7N0H4278GR9qEF3SgqZ26XBeACWlWFwz18nZXN9KMj3NlZYEuq4Cnm0CyoX0VTcL
ezT9oRQdzpHR+/SbBVtJYXQReOdxXJl4nLU72sOsvYLtFvQ7yqk/Vn5wy3PyN1UQUOemoarIrrO5
wKCWlWLOTYTTreTG8nLfkeJlf0mb3tRKBGO3BkOaiLlACYH4CB+UjshTjCRukZsq8+87d10KY6ny
YCnVaIIcYI+4st375IgMGDoIDVt5oBAK4w0QGzAc4e6vb9swrxbIKEar9boG8nLaq0D7JDNgxdJX
Tj02rgR0tu5S2DnPLPPOjVGTeGmDfFZQXmo0VwtuBF48y9tMxjT1Y2Z0Ugc17DLZW+boGHXCt0YD
ZOzUHete5zRsbwdLqz1kLFWFyCJQR+TGKLRjd0xPybPizf/kFwXlVHQNWO1xcBurvstqq/gUWJSe
jPcO8PaUMWAB4IDahdZfBk251PmLWqvHfVWhp7KnoowvZIRij3uIPqIRrW6ogS/BLWoJ+zK2vZLr
VhpMzJeX+Ryg5wgW5In46aG8pHbrVJ+oUeQnCTh7xkKhJ3FfAQkNBbMCbe7LwTQ4oyocPTQY42Eu
Ral2MzB+DeEBsMVZ9EXr9GM+/Gy0iHOPOYdjMPajItloKkgLOim5F4eHtHU6tFX9x8NhbEUUynGS
D7C3tLkSTKEgiF5uKSl059eAdbT3xW3XM1e6wJiJfMwzc0TQ7tBQlrI0nynQLW3SM+xX9U5Bak+y
O7slwDoSeX1iHMNvMDYkirKpERVENLRYAEByio0Cr59n+HkqwpgOOauzoK1xbZugAynjbCX9P5g4
bpcb0EFyNnS7E3C1oYyNkJDcIIJJk2Jn4uct0sIUAlS7LQ6ma3xd7PL5nSmn9vcPkm7VjuEwGMNR
jYMQ9UurOCb6t8azmT2ESWLHysu+GM6JsRh2gyia6UKbrA0g2/ZhD86V/DYIVF9sghtgnx7EfkEG
ZF8o3bKdtbGT3B1RF4A5IUAcAMBlfE1yVIiTt7n/HAaxW0yf96VxDBaLaZfKnZLKMryEsE69OiuP
VdN9+28iGENihmqf6bWKXVwqt0yXcyzxHpLtqqqqiDoyICZQexmlN+JSyeUIiT3jSbjpHP1UnihR
LcXPBmF0aY231CNGl9Bn3UtOJto/ZF8G8xiv53lzO1ffwdyHEkMogq6g6FOAUcEoLCl/29/M7eBs
JYFRfXmSRlFdkFtEec42vPiRcslknSXfD2BwWFz5M6h6/PBJFHl3fdOw/JIsscnTOjMqrZcR+qJm
7ZJP2lv5ot+bdueKDkINNFx1l9hRRrvlGc7Nl2glmEnQDVFrBJmK7mZSPgnRnQnkZFnjvESbFmUl
g3lYJ7PMkmpANCPBpxpbkF9+Ndsfy5Jwbvf2E7QSxNyGdMmIDBJ6xKDfAx/Bk68dInDwmS/1Z/le
t7TTewXNlu4qPwTjLecQeVtJ9XcVtGV9W7SThG7bfHiRU0fVXwyeq7x/BcDk+FFEk6Vhbi4GssX1
QejupaD5j0fFvKNiQqqcmFiD1NVWtJwj5a7p3iYuNAlvIYxNAUBqKkqUyo8OYKl2a5uGlaLraXQo
li66ds68nBbvdBjrMStyVZoUcqopL7moWQIYGaWMowK8ZTEGJAq6Ngll9DCOpV90soXKOEcCx1C8
F3NXSqaG6jTMdLa5zBe7Ht1JapxFwBhm85TKBkcbNt/o6316rxCuhM2drJeKuVDMuebYol2BTubw
+YA2j0ZTAK+iSCIoYxkbVCcNASoI7INIEjuoX9SpdAaJO2dPzcxvj/9KDGOGUsEowZkFFi1aZaf0
FIkDRPXv4MhxZuBMu/uPyaYqrKQxtihC3igyBOhbFvvIdfQdp/KxnQpYCaAfsDocXdeHkrY5O0lp
qacIpczhBriyTuVmQI6UbBmV2vp1f1G8k6J/X8nM454oJEQNNetOQC0Cwv6cPfw3EYwFStpybDuK
DB4CENiKwSSR57VTCgCk3xe0Xd9ebSBjgwC2IxvjAGf+35iBHKcTrZCKVuzw+Jl4ysAYn3iOpkVM
BdgFEt4WGYgFi+DIWc7mK7taDmN7pkZN8zyDe0RbKkwrspU3cmwMS/PlJ3TzH8ab2c/O8uzsy+WI
ZQ1SKeuaFFDgeUHC7F4UA07lrAsXIeG2VnPuL2uNIrkfKr3BAuWx/CEr5EccajcghfVNUAA6+rA8
5GrgxGFu1US7RxO02wQt5wJsB2XXXX7PiKxugA442EkKZvTrXIiPpoh33KQIPQTKA7kbMQaVOvMN
j9Jm2zFdSWWMSUemuihoZYSqagtWKkzx3It3wRmgCaDrSNz6TTmqF4mD88I7W8bE5LqiLCk4pR2i
POvaaztWli496tzBhs13ZrU8xqyE4tRO5B0BxVe8whsOYCfw+NE7vWU7D8D72a7OrsJEhtTU6M3v
gydz/l5Vt4A1UsGfnF+a4Xn/WnAs5fuJrmSVmLwaMC+HTHT/puaPvfIzU3gQBLzjYayKmqLuHhhU
RnjRqsLWZckag6MYJ97+Yjjmi53C1hUdeB0z/OpBDzMr0UurmVWePd70bK5K8O7cr3YsLxqpGWaY
47FAbqNEH1ACGPHnHMTS6ef99fBuMdu1OFRjNgo5BvBEv3eb5/QAfg5UP1pncnsnsNBX2FmCwyM+
5pwXi1MHVo2+lAKNIk4NTjxfxOol1H4M/cx52TjH9Z4AX+2kYNRmPWdEcXIRrcei1FhZMfAihe1g
a3VejHEAk1krqAuUojEt7dgAnTOyy1vJkg6lnQJv7X2GkqL50mxw7PyVP78Sz9gMbQwTMk9wtTPB
8I0sPVUBvLm447RV87SSnulqL+OoCPRqQlIYSCJerhDQAeqaF5DQHRRAow3GxDm8bVsIkEFFJqqm
6cwzrqH4UYGVBUriNUfKUhEfVaRVeC0gf7gCv+SwqXu0AgNUSEDGdEC9djlqr+U/1Rv1Homl2NlJ
99BzpFohr5i0XTLQrnIZZ1/GOC8Yj6mzf9LhtQKTHgCo+VEE1XiGHqf9i75tha/CqEuxOr0gi6o6
ixXkMoXoVDT5T0lqb+N44vji2xf7KoZ5ntOlVOQZBtKZ9NZSRXCSCcdI7a0i4QjavtlXQcydK0kn
zs0ECxIGhmua2ilXuXEF/djfX8mrDOZiTRNq3lUKXLzaJb7sxi7RACUwe+EXeo0DO+dFmdsD2CuV
YO5Yn+QisF/g2M0NiANp22IEH6ACf2kJ3RctcJEd9vWCc8lYAhphicTQKHGrk2OHwJZSwaADlIuT
wBPDPNCdHICAgVIHDR45ofsJ8fP/xq/5QyRzPTLGZgho40I6AFlg1Uelx0NLyYt+pnFtU9q8reNc
KTZvv4TmWIcy7NOo+OUiurXyois8lvnt1ourSrCJ+r4rC5V07w4v+Bpt3R7O9QOYUa3i0DvjefaA
6XaCPnoGj7yUnsmO+rNJ+zY2m2o0YZ/kTLjJq+F2Mog1DOoxGqtzlEcgfKt5Np9zrVlWmnCSo2qk
GNfxjO7grHSkUOJYQt6yGMsRaoMQixXMfWccRrW2gvGVpO5kPCuKlwmFu3+/tjv/dBHYZ2jVVUx2
It9cTAAsFVgRDVjKr+FJdzq3BQUlHZSXvsScsGxTKVfimItWTcIcmBEOrQ9Nv2sm5CcUb1D/rqQK
d5dosiLLCpt/FXshAs8zllUB5G2uiF/k2m2fv8rqclDTytGq8KibsdV0gWtqqTdHY805yO2lXj+B
MZb1KNRkGHGQU+TmfWCHtbNEvFh7U1tW66Re0erdLA201ZYyhNTj10G/M9ubqXrCjI06P2oyJ+Gz
qfwrWczZda1ilFUCiA8hqg5d0J0TkefsbL7PKxGMfSwKsE3ojaw4ArBRFqN+Xbrx0CrpaSrS57/S
/F/nw+ZD0kWvYzHF1lGPOAaxxWR1hpVZukVNv55bPFozzv6xaZHGCIdkFKGTQMnty5es/La/Io7C
sRkPkqlod05Qhs6Hb6kwWX31vCS84f/tJ+x6RO8GZaVxmP5exKGCO0+zV4ZXPOX2vxCo+R2P4W47
c7qSxdjCoFG1RBlR5FD9+JC60VObAHXKRPOW6AFQx5+h585fNduvhNJtXi0wBkNjTlroRaW0XgsM
gMGc7qDqzv5p8bSBMQ8N8NLwbsKXUtvSFqLpNhgDTtcPTyEY41ATMQownwyCu/BSg3I+lx8JwNn2
18GxQO8Owmq7NL3Ny8FAsr7KJg/MN2h/aIRzNc9eAXieQomINZnZ075Q3uYxdiIjXR+IM1of+u5r
U90ECmfnNoPJqw6wKQ4w2pNGogirE+BI0V2G0rISHtPEW4Tj/ko4Fo9NcKjo2BMXCWpQdm+ALbZM
OGv6pyH4uS9mO5pbrYgJsDI9bcksoZGJsnNQALfAoY0+gt+giCc/7kvjbR+NXFY6YfZLVxoVIpM0
b5xArjD+Ix9Jj/xGaKQ+/sFpCOMo+jsX3UrepPVNKsXISKXCOYxOtQBmU8513W5GXG0gYxY6oe1D
aDZtXGqAAZF5mE1DT+l7EBRZ5q35Yn4tbgffPM5+Yase0ilO+ba/rxy1lxmbAbLKYOkNDKaNnRf0
h6l++W+/zxiMrpBaXQ0RbQ0oKgtpZA28XqmNk1LRmAI2UUNFxxTbsxSHglqbFPVVbD1JORqyb/DA
tDaUby2CjXtAvKTKIFNE3CGofg+gszKVnFHqnUGuv6ozr0t140w+iGPTJFkXNnUxgAw3OBXoPufN
5nB2jA1ziFln6jxXiLlBxI12/Qw9PDyKPt4amPuql2WWI6kLkNDxeUYJSuWUJ7Z+X5JAuCXpkkzA
0PHRHhRjt0RIQoLUobrv0qfyL3Bn1PXvM8ZtVAYyyg1+X8LuGMljXE1eaDwqmEzZvyBbZvSDJGan
jCqMgIxlglj1SLEqpkN41sGCG9qRG/5N5vSDMLqtK7PWVp00JlknOVPykoMZEkCCyTNnQfSDmSj6
gwzGrGlK0RfqaEjo7xBtOq5EEqu46dzA0mz5kNmAZOZIpIexJ5ExYuWUj4qSpLQznkL6xgDCVG7/
rSMZR4nzvG4Zg7VmMBZNRetnjCEeILO1BpgOnqcWDr7WWEX2aSRfOCvj7SUTIIlRtZg9+G0cPbVa
TBuodvWU+9VhmAEq9b9pTt+yDevVMW7QuMggNDPp4YmXSL1T21Mtv3AWRX9j57jYMEkoil6STRTf
qL+/OHDv7iY4/Mg0dgdEtMA7yNzZ6l/j1/iO15qxlV2CdiIvYWhEx+PLLFAwNZUkiS5hCnoA6p3s
AngWgVllDTfKZfZEJ3Fz6X962BXO1dg2Wr9ks3n3OpHJlKSQHTcvpXAZ5Kf9nd3w/NZrY7vk0yhR
sjzOEX+2h2n4iYSxs6C3vC8ie1/Q9h24LoSxjsSooggPr+T0Gtpppp9Je1t0b4p07IbjvqRtfbxK
ohdkZbAyuZt0k0AfzeZzIBzi5EVenH0RvFOhf1+JiJpoKM0IwUy7JG+dJutWLurq39mo60IYq2ig
GxhIlVgIqHW8wqkvgfN9/kzzAibA2/dX9H6Dfr9hV2GMQeybNqoVXYGTcgr88hQcey++R28dt6zJ
Ox7GGAp9E8tSFcqOsniG8NloPX1+4yxG24gHP6g1YwTzulWGSKIvZB7Y2jy+SlJlt1N9ziTEasS8
HWXd1Zr0LiGvY19eQqm1s1J/Bkz5c6bnByWbb9NWtEexciZRPMdd7VVtRKPwxyyPbtIUw5hdb6f6
6Mum9jWqJcA2F/piyYNyKXQMu9azLroqWG+sZqwtUa08IutHqZnsZE4eokG9rdPIJlMrOUGK3N+s
nRSK9R4SQOaX7U0RxZ7emN/zonsUgWAnpImjCbI9SOJdSwZbyDq3yYW7fMo9Wau8ucQQhSmcRUWf
rXio3aZqPrUUWXrpgU7bZqdUN0KrGmpPzIaTmCf2UBWdFYFpyI7I6MkjaudN9tAN5d1stn4yG5Yq
1LbR6c6ciA9yKQMP1pA+JeFkRVPvkd70kow8dMtixUQHOEameWQRrDEP7ghmiRAS/Wimyhdj5Wmp
psdCEJ+kSLeSPHaNcHwgcnpGfhzTfeNsSZJ0jML002xkR8ztHHp8ztiFh7nLXMWQLLQCZ7aW5aKd
h+WriYu36NNNP4E9YSjegD750laDFcaFJ3eRPU0gNjLbg5yqnqCXt7OiWHKS3EdzZS9xDwigEbdK
0ks7kPXQakfxAHAg25jwp7BJbL1VPeQtvkbi4kpT7sqymDsC6Dnkarpr5crrzBkNyugrRyBx1nvR
q1FnS7XwDDRmfwRapD7LFnj7nruo+SyZGQdp4A8+4PW+Mo/S2KaAYRuhPB1GZ2R3OaDTxlpszUYo
zfUBtzqK1veJDWd6eeqB6Iz7FFzeK2CXBd1bYNZUfFBoH0M7dcz7ENllLtQLVzLjtetpMzdDTCSn
+VweBrS7i75wB7hFe3k13WoGBzvAZ2mjNi8LzLFTbMiTTGOcphMaJovRK9E0mVeOQHhdLJyHhC3l
yMmi9vKC510XntTq6xTymjt4ekKYpypu1KYZhxqQGhfJq7zSN22sB/g1KUBC/qLL4oOaMC+WJI1o
yzFizFyMrw1Y3buXoPH3bTtvx5h3qpYLLevzBKkqg+RWlKiqVecRx4XgCWHeKDVPp7oVQGunhq0V
jqaVDbz2f47jRZgXSqZ0cgAqRYJA+mfsCmsREqcyz0LYcxwvrgYwlqJFZaYyRARw5IIXF4Rh1FLQ
tg3KIMub2uYsi0UHU1RjVBdjRJq3CK00nj1Vfcz6r9kycJbFOSKTsQvgT9ZTYaQ3J07dcQQDocGz
sRwLwHLlyZhrg9FDmiiLc7S2nFThABxMnpdH3dEdx4uFDRjEYs4ARod02mlwumPh5TWQHwn8L5oW
jYjLAxHiLYuxCGJgZgno+EDlJp9KgFkMwZMofdu/pVtFk7UlMBlLMAx6JeQKlA6gGQ0WRe4nS3dU
68tZeaDUcejAfeSI5G0kYxkSJe5ryRzpi/hvKS29SLcihrMBx+eblcXL92wVoT6skbESGKQzJLmG
taMTAmhtsMuXmPZRYHHC8/7ieNrOWAtlFGMgcuC1n6ZXoX4aVB5LF2/zGCNRDWYfyRM2b/mOZkPU
IVNbc8W7waWQMabDQ//iGCWVnWBTAMWrRAOur1r8IPVZw9ZlT4r6TZV/zOSNSF5ZP7TdIRz+2d/I
TeWXEcwrmi6qBttpIKWJ2pAaPcqVklziZPYTfb7JSomzn3S7frvUKzHMeSXBPGjm0NDQDehMXndo
sJH8FmXeaphTk/vOmI0U5YBketVqd4pfy5RThNoWgRDW1BQVAzf076tQV68lvW7SCI0mvd8lz5J8
CqrX/TPZVgb5KoO5uaBkCsaokf+NPXM3fggc8ShcaKQrHEWOndh8oVbCmFvbFTVpzB6Z+ck8jEXh
IJC3ivIxTFOfsywKZ/C7ElyXxSgBKZHSBIKJ5Bh33ZGinqtHzZdc+cY47kviLYlRg2IcjcgccEao
g1oAfrLa4rHLfNJ/2peznSS47h2bhktIEKpoFaZDIzqK4RJY1yiJZXP5i8l5VVoJYl73CPyOmdoP
cCRr8VSq2VFfglNjSjdVVFuzFj3sL4yzge8KulLy3GgVITFBziBob5IJ0tEnJbgZRW9fCucqsU0L
RhyIS2ZCH1ryWt+S/lmfORK2o6XVvjFve6QvuZgYgeQUsVUfVF+2Zbfy0JTpNOhRANuEpcDp6xQr
A1fN/uqoNu9o+7tHsNrDEGO7M0BAkROLcgch9j3plcBulQiBNcpfUf0p6ofJ3RfK21J6sCuhuZo1
ZRwA5EPsYrsTv/ejhtEeXpTGWxpjMkikxDV6WuAx6RlG52+n+RzKrYUpbCtA/8fMsVCbj/3qEBm7
0YK8rgPgDBx2zdPa2/4vZuY+XC7GXKgqhrDSAoXqUC2tSPx/pF3Zct26sf0iVoEkOL1y3IO2Jtuy
rRfW8XA4zzO//i7o5FoUxGwkSqUqL052C2Cju9FYvdYPQ6ugFyOIfoIvw4MXxhDSFkaJ1GRpk7PE
gKTrHbZq/f4/OQCPXEgma9AjVszKCBR1lh4yw/pb1aen62ZEKYofxiAklda8J7IbPQ3ecCsf+rP8
zFhDMldKbdE9WmiOlWsbv24LUoKPB/GP8b6BtLo4ZZf8HEaM1tmfDpoIQSv6WlzcIM0cNtmILguK
9vt+yE79RH+Ci1bg2cJ1sb9js67Skhctr/C5Wpcp+KmA8zO1Ewu0b3kgenYTpSseqUDzes6tGB9N
Cdg7KbNlgWuidkQJeA+Tvj1SL0KKm3UpSZbWKmbUwf0Ghi8PTLpfQnc8MWIZ9i7bXpLOEXgkS4FX
4q3CRYlabctUDpGzpnkJIJ6Bjmpe2tOsntVmtXurvFnVPjBa/a4tvmbJ+Ou6/b2BnjdL5qJIKJV9
X/eD4sqf0uPklfeSvZZ26obHxKluyJFN52Mw+6m6VyDpHv24bn4PMrw1z/NpRmuWr5OGC0TtDiAs
KqFqrNwnjgV1o9bBsP7huj3RclWuIilKk8YG64C2P1d/8YA0u1k83VkPktMXNoj5Pabg3P9m5iX3
AwyGb1arvD03StXqEBDHakvrR5L9ICrar8lkX1/j3pDPGyt81Ek0rWtVVqBgR/vPiX2snA6iPU79
dKs5dQCRW4j2CXaW+ekVP+bpNWcpWceWPY5rUg7aMciiG7dS+EiNQ1J+y5Of19cossYFoFqBqHw9
AshSUPUr+Gt8Ky8OeDa5ner5HI7NsSX58brJ/eBAFUotSlT8F2fTKCjkrxkzU+eBOe6iYWY1dKUV
SnBMORXarf+BqMhuDbGxyRVGfUgyIAxYQD+UlW2eSp+pE3U/wRTduUxPBQ1z0WQO+813X3JjkyuT
0hKcO3KDfpmq5j6pDPBQdnerKp2tXASPZT/13hQGVjVGA6HypfRKFwhJmDNOv7nYavu1WG6H5cY0
78JOcJPfzYz01RKXGXUpSUA8hSZPUd0by88xsRzZFLXk9qPZxgrnIjUw53ltVWz0h/y9usWh/BTj
0c2mNl7S/FoTCy+ys3xtBzkHKRVpGEAjyHKj6lcn6IOfe4QxKC9BATZ3BiHiRvTJOO9QGksvLUnD
Jd8hzurKdgbMDXoKPzKoghIoTLrSETgf/VZUBoi+IAsJm9yMkfQV42I48maMCbjC/KksliuJ6at3
r/ubb8glxGyZBgU9FNldoOMzBWBlt2enO1a+sNoQrIivrSupWIABRUBJb2R09KtgkWzEk+ZbdWQv
YWHr0GdJ+BS3f7z/nAS+1CaLIY/W0ikgZL2Z5ccmTh2rCkZqCdKQaHVcrsvCVmsgBIW2iXaw2sd+
tUNDcGsQ+CI/8jxSNY8KBRDWOiWPSv9rqbxKgbh1O5wgwxwI4r9o47gQgjeE1QCJM2tM1zer25xQ
pzFtJ91eXORWG51BBy8xQpYwtlHvjzhInGVVk2XM+711fEsra92UZGZ3BnIJaT2QHtHXDfJHcQ9q
v3gA7f3/W+M+m9SThI0SsIJMR0gB5fgXPDdeKHhSZq/yTcNunRqq4ILN3Y1jmgI9IZDhE0K5U9fW
ZkEq1rienH9w0BgnDxjVHJMkTXwqGKnd/Zav5jQWBDbBJBvKKuxID0B+cxjNQ1SX9pgfqlmAJd9P
CBs73Ler02EIWxONnPXThAcUJvPQHsyb6PjyvuCLlFZ3ywVUy/h8lmnSl77SZlnNHKn1OvXoV0v3
RP8ypyJ4kcgAF4QtK9GlvEE9Ev1VnBnmUsNjdOyrt51lS8F8iT2RZ4gsco7R941Zxj2umtnynErf
iCFAYLD//7vT9bpl74JwW2apsaJYTo/h6R8OUernJ1EndDcabsxwjrA2Q64mCoCqBr2hIGyuz0b8
dP0M7alKgWL7z9fnmxumMZtLl6N1t95JdxcoVxyaR0IBrzR/Tf7iAlp5aNit7hifmUqiIRrn2t9K
S1csJK33iqSD1aZyAbYvNz+Cr+Zlvpr6H9KCwTJfzbCzvXHyrF5GVP/wwb5+KKJfOj1c38fdrLL5
fa7CabNsVNsML7mtgWCUzk6WB6mc20b8UEiqf93Yvnu/LoY7UFJUG1NcYzF0vEuGQE4FTrHvd6+/
zx2fpo50iUo4PqZ8qulfXfw4Tb+vL2G/P/O6YTxYYFpnqUPBhItRUf0yJvOYEfJN7mY3GpbaLuPp
sDb5ZKtJdxqT5GMh9s8KeQTBQqNKGyrEvB4aKoxU0ITKL0q28hbgGD8PPjB5uXU/Hk7Q1TkNVQn2
SiW2Y9mw6/Lx+obu+oQO6lUNwr7vJWnnPC0aKUUXqpXx4l41l6qL/rpugrnVu6jHxA0MGXDrdwJ0
1Sxl85yjmJYWMMhJuqtVmT2iDITsAMn9WLSk3dDwao93kZpJKhgmGOzJKWKv0i8U/eKH1P2d+7Ms
3hfQb4cWQIxlpaVfSUcz/n5920S/zxVHdJYVUFji4awtfNn82mc/rv/+fr2w2SeudRPKhT7lOW5X
/RSsUmUTDWqttzLwif0EoKsXrV+H8l4u3R7Q9T4RBAuBV1hs+ZvIWkU0n9cYuVBTILDYPavLj0kP
puYQFX4nVJHcDU249SMj6OZ7TS9jMnJJRRHjpi2xx2ZwpAniL1LlXd9Tlg7eufrGDBdhk7KYpTJH
YyrXfvbL38B42l10lnPDuW5HtBwu0saKUROU6oobTWDQruxwne1RFuGlBFZ49a66SRrDapCcQhBl
JdmT1f5YekGvZN8LX7eM1+xYG2nuixpJo5wUb2jMIOmiYzr1Xk+NIOvNQMrx/k2JN+jVc58MR4Wm
l3iqBHFQ+Hfwxw0XEb1u0S4lQXmMnf4T4+7UPBnt/8rFRKEIK7oPBdosnDt+dI3MCSkKZIMwSL0q
IEfjpRMt1moVfUjurA1LqVtDhtmDpFFtokNwzgJL/sN1n3zhaLvi/Dr7KzYnehnNrilYedH7A/T/
liC+r33IBOLCagTVb/Mo/W6fGDtH8WMUxMr9R+zNZrKDubEdRxXpRvZIVOj6IVZBh4DS0KKKB73A
oFZDe8pxn0wkB+N2EHxKT2H1raeJG2vmvSTVnqwXTisUuBTtO1fdqXlXSo2GEM4S7ByVXrKkftyJ
QAL73eLN6rmwI02VqgEdxbrFJfTCcWmHJELl/VydEEwhL5xKlig47KanjU0uBM2J1IwZZIxdUII6
dE39NBJF031E4KsNfpIpCxukieTlcSEMejc85W5x0aAwsbhscBGKtUJCJZEX89NNNASvYswe7lsA
x9kjUeOYR+NrhebcCPYGcsMeA1vsav5F9DC93w/ZrJeLQUo1ZiTXWEjo6I+mac+pMZ66GFx3ZndZ
DKg0VuMhTGvofMeRg/bTISyKixlVv6gxOHQsvGISthUETswriZjyqI4kxrEmweKokASqnPGrjrsd
yM59RtclllkXmeTiFTFHPH2EQBvo5KLMD1IR20SI0BAZYf++CRnRihkPSmc8IslP0/pNygCRFHR+
9t+uNx+UC0tWtBB1jQbWaZJ9yR6C9WsU1E8qKICh0B7Z1yOwaEVcuMFAylxIPfJ1JB9S67OZfmkG
kQ3BsTe4UJOXNF7yAjYK5USTWzkWtEj2KyjUaJaMu8I7Ocx5jPJVq1CU6qBMobQDkyoASLpvNmtw
fbd2C1Dj1RL3bUYLFJaShJIQSh1V8hTGx0lC+y+8hPlnqxOle9G6uG8zKUWeTxGac3kiX/A2eyTh
EKhFc1iHVuB17Kfe5+HXhXGfSF+m1Wr7BoNsVmabYWxDNddW03NKf2m6f30T913u1RaXBVaMrZG0
QKtppIXbW4OtatD9xQDU/2SGf7kvwl7WLR3YFnAVzMaJKE+rSJtJsBL+sb6VLJLkKp7TEuWIQbW1
vu0/wNiLNumfzVK58L5as2XoBap2OQHsoY+Xe63VLwoV2WGbfsUBeJXLpjCzgtYxbo6jeh5zzdY0
ctMotYey+hbMPU/NmnwC7E9woPajHW5XFE8HoBXlxxKWfNC7GAzIbnnD1K8Z/f146G0Gcig+iVgC
dwPRxhiXI8Y6srI4xtRIq1BPSaEa0EgCZtZdl9iYYP++zRCZrtBJQiFZDqeGfk0HMBP3lSBoi9bB
hSFr7DNlYW+cDSSt1LtMyQQG9mvjzTL40NOZfaUXqA5JYAZ50GL4j3og43BqrziO58ZdGCbN/1AX
2gRNmUygd4dn/Le7pw5SZXWsf9Ewj8e0Zjbpdm027vXQsI+y2djhTlWdlkoLvW4oyVZ2fpxdyS4e
JK8+F5ZtebFveJ1bHdm1o58c6fDBy9XGPnePK7qoMYoEBeMS+Q1mY4rpdkoEiPrd7LGxwTl7ammp
BUp4FKUL6q8lP8JNbsCoc26nx+vbuX8P3pjinD6fC4BSQM33UrK8sFx8Dz8zkcs5SDDV0Qtubntn
DCrrpk4szXyvzJHmoaaBLAHuP6+XJkFXJusqd2gtgZ29Hdza4bxkaOMqLmXExIQcLQxnugM6qpPo
kXgv8m6tcL4AxuUu71j10kgYrjhp82PUH5KisNPmhrSPY/t8/Wvt7x5VLChnKe+pnAu1DPMU2wru
6OasR8UpTaagN0JBUbYXoxTyxwx/DxvlHiPn0QIE0Ixx3Sz0B0UIZ2HhgE9aWxtcuJgSWcpDiDO/
AC8Lbz6QI5BVGDm1XNEcpWg5nC8kGA+mnQm0QFffV9ajNAk6IftfBSAjxSL6e2rSacQFZqyQB6Pu
phzOlfI7SwUBYX8Jrya4Gi9ZQKCZp1gCcOxGdmlF7bB9R379ffbvm9Q3KaM86fHMhpEwh+KzHjob
rflIjlDIHzOUfxpfWy1STeBDaAbZNz07T+GPPlTdj5ySVyuca81GZRZJicWU6SOdgwkcYYg09v9m
hHOqbo2WPO7wRbLGL/u/weNGFmEqZz/y/pC8roSLL1Hd96HF5hXVT4zNrfT1yaZH85P+E+nvZHaC
Ne0mg+33YW64dYMkssowBRykgwI9Swbxp/oHwyhZJ3rQvhdfr++h0B6XfJS1L9awgT39QsBC1KHX
EPu6C5Cnkx76QKSRu9vs2a6PK756kur9ZOGkJotdTjbIt26Tv2Vf8VK4vPwsfcmAyDIzf/Va9Js+
AjfYWucKs2TuhqFGu8mts8XtqHIYFtm/vqOCUES5OBEZS6QvLaLqHP1l5LrTZDdlIgJx7gYjxVSp
aQCqKvNg1ViKWhOOCddXz8Z6bDJBPN3N3ZBKIiYsoI3JeQWEGMLF1OD1WZ0epYEERlraGHUY7Fir
Dx/YsI0tziMao9GSjuCmmZBLhFFPDEVlzafrNth3fXeKNza47z50Y4hXUgCC2gJNDrPWvDUMnWQK
nZSOFxAVeNft7d4AFB0i85QyJjv+YqZaqTElYNF8GS3tHPkHevKY1p0d0649SAq55GDcr/ciBPr+
cd7Y5cKH2izZCDk0Fj7+YUyLfcsJ/fVFIVhMSLTr7BtznJ+U/ZzTVl5x46iepuavVdOcJBLUkbuX
XAXCuLIO9kSgT7jMOHbUKCcG7i0BpCy8/C50rc7OjkwM2PhORP223d7+xh7f+ljCuVynZGXfrrot
PIaOa73Madz6SXYYzKYsHYG7sKDwzj8NgLpMTDxbOv+QE8trmyQ5TJojYA6zy5Tfsi/VafxB3eyz
Bvl51GV+ffrYzIKyscydvtFoc0PW4KhWfy66O9p48SD4gKLFcYdPxwB3ocYl6xv8yvRbPYSAQfpU
Tzf9cjGMXHD0dl1ysyAu/i7q2MkZxVZO5bnV7nRgzkWl4AuI9trn4jyyDdHGriXYiKGKDZmhA/3V
uYtbQuMCLEy+ileS1MnswQNI3K0v9PG6u7Cfv2KevxyQfIjaKoZ5ckoOyak9FEfGniCa+RDsJP8u
U0SFtiYErlGZHTi1lLOaZL8AIRGRzonscHXcMuddPRtINlHoqZkj66WtSaLp0N2M+eoW/JvKFOVd
iGEk9AzIkbTPff7z+jf5N1HqzxE2uMgb5XKeLQ0DXp+S2/EoH6JAe5ggPMUULUT3KdGWsX/fVIlq
FaeaUuGJU6KeRC/Z6qsitundlLnZMC4wTHnS5XnFvj4gh1aSPJsyKrZacscBlVk+ClroohVxQaIK
S6Of4wE+XQZN91yrD4P5+fon2i1qNiviIkNq4lpULwSdc+OoZME4P1rwBV1QOokWwsWGclnNvqTY
s4J4tXaaOz8WdZt3IXmo/lSozkIvnrxrN/fDVMs10m550x/Vs37sPerTQ+SKtJZ2T83GEOfUUE0p
SqvFYgzVfNRk6YzpguD6V9lPtxsbnC9DNbOphxy+rOOV12VXLJDcO1Bxnx3FR7r9IWp8iBbFeTZI
2q0hHxAKVhzR4j7XPgKj3n4ezpdXrZPzUG8ZLGP22S0ue2i/Mki/4mNAz0nuRE9d+8HH1A2dqISi
TOLu29JYECOScN9mQ5548fIBpLnVHlgDwXJFEMldD98Y4+I1Lh5GgrlW4urxISYPdXwgykeaLRsT
/K17Wmp1LWccovY+7m/MRQArFS2B82sKRbaVWC0bLSntTvGNOHP78AOyLlTZrILzbDy4Nta04sGk
aiU7rlK7G+xcEalDCD8+58/ARHZLyKbrh9Pg9ccGmlRrgGaIy3AoosOzb80iMiC5gHQaPM9uXM+F
TFlVMPrRo+qi9nGLG4YOydz/gNKQOe67UufVGl/qDOrY6NaI4DCdakC21kN5iO7Z9G4k7FGKVsbX
O+XULgapcElkg7VMJA0tCUf/zGJrG2iimn+/iNwsjTtGRW9q5aIj4wH+2XnxL+Ns3su344npLdSH
GUB+0y7/Ue7zhgMAP/b1wLsbBjf2uTPWp6CqMltsbYIegvpMFFHy2MXboSH7/67yviRSJqvq2Qrp
Yzsn9moczekgA9qYEqhk9D8m86sFTeFSFxxvoWXu5MW1GkkGqyb+UZ4BiMmJAiNgb1K6d30bd+uk
zSK507cwuPiU4Dykce3U0AIiamJbmpunnzJd9M127/cqASMWWguGjiect4WfnmhJkanjPwwXbAwD
g/xBeahuMIpxzoXtuj0f2Zh7KUQ2dSZAAHFnhDAnz6mtRY5OvlzfPdGCXr7kxoI8Dnj76jHkZ3wC
BNpvAskpz9qDiUnTDI9fi6DaEC2IO3TSMHV6r6DdmdVP8fJIRaq6wvVwp2rOwrApO7wPTSc9IB77
QJYXHgr2gQ6TLYKUM0fm4yP4vkxoKSlQTeBFD2md4hvVMIenXgwUGMdu6u5CUxLEit3YuLXD1c5Z
HEXZGEboWz2s38JgCBCjztH4L7J6IbPKXtjfmuPcvLPWZJxDjCla+lOhG/5MpkAmGMQ30qOcR9+K
1bJBynoheeHMtXAmc69jsTHPE+ma6aymbQ63Z5mgOhFQhUSe+siUVBW/8Vt08FgOGg4QaL5+Hvai
ydYyV8jhXbYIFwOWl/x3PPuLYjrNCmy0dUP1SBC5ds/Cq+/w3LlL3+a448PWPODKddcNH7jSbdfC
HQVQNoP+c8FUiGpNjqX3h7QujuDa/gBmZGuGLXMTQXJSrqXaAy1ZL366JCi0EjuRRQygog/DDuLG
CrFmZc1LzBlAfCnPa096tORTGKJVEYpUmPfuqdsFcRmlTSYERTb0H9PRy+bUqVvVLozFlsxZcK5f
ZqivxA+TLXuzrNjKk7K38EgfyZl6G6vFORxyh2TxvYIWkz0s0m9CmofKrL1YppNTR6HbL9YDaAl+
habhzBmpHTmNvjahcSnBLF41SHqx6UbVXUHvrPjn9fMhiHc8Ia9hGTRaVg1dlurcmTd5dc60D9w9
ttvPxZ7BCvUG0RQZqZs+01pLQUkef7m+DFE8fTcxlepxr+coUGbQoKLHHCQpeFcnt0SFUn1dfwnM
7RZEqgzaD8A8IbDNPxhlAySaMxM8QIb2u06AJFZ/Diu1pUi19eGvOG89Ole2UXzHy5VtNXiOk00H
lxewdRhOG2lPwI46ZKJO0j/NWgYC/btMs2ximcFqoBm/yDNe7RQbp8TBmyIGr4k3JU8E03oxNEmV
1nxM1NLpuztrmQGqRmUmtwjrYJHXI3vqtENhLj7AZbG9lCCU1BIvGQdvihovpIkta9GT1MW2YUYB
0O8unWpvNXOnAWW7qS7eWGonOV/stAqPbX4jhcWxDDun7pPLEq5OlBpQtMjuQEnY5Wgx1ZLXKaDu
VSV/LQdHlwGzjlbXGnWfFLIHHhhbMQs0JGRoucm2QTD+TJ/VPL4H/X2taogx34cR71TlNwusDoWC
aZVGLSA2cNDn+KHSW5Bek9WN06d+VY9dD6TmWDqqKTmDWjsLmX3o0NVdY6fdQ2ZFgTpdihz/+yK1
IR3v5USkSbZ7bgATBJ8qxrGoxsXiWcN/UjxUQd3qWw76HlqDmz0WjQiLrHChGNSkpElrsLGv0uDn
aW3Tvn1UtVk0wcSqtHdRC68WlmwB7wGBsLdRy2imqpRlvHKFF0ZQlpz6809G2tlf/oNr4W7kZ2fH
sHSqySZb9CZErtBgNuYOpc/kKCeo2jgYsDlGp9EenQmXbPY00zrW8SMwLXDm/DHLZYGkoxi5WibM
cFpfVhpM6lMuAuDutt62UYGzUc1Nk0msUUWD7NF86r7Ebvo1vgXpuJ3Etuylnvr9eiT6NwnnNRBx
n06Xe0mPJHRe2m+jqzjFSYZoSupLXuRZngXxlPw8uLNHbdlhbxrSjTbZInLZ/cLn9W/gitmxDMGA
rstIeiY9h8v0eY5F1MK7gyXbreWyiBV3dTakHWuT/IPjyC5QJfXJ/XrS2dT8eQmUw0fgDSrDO1Oi
W7LxcjnZuCrJ51YC4hiNR81r6udsEuSR/crk9fe5820sy7SYIfzFMI+LMtnacqzHu9H6fd1J2N68
O96bZXAnLut6Eict0A3pEVqueN/ScHPPfFHXdDdabcxw3q+nAPK1Uo2+WafemBBoQVVw1CXTv74a
0aZxHt9oCvhrABZ262J0zPaLPBM3ymRbq4LrhnYD1WY9nFv34TxoXYcXqGhlmMH61ELdUhsxON+k
N9CYFinc7drDXRnwSwR23EHfBkaSq6Y+6iAPJd1j2CW2CvaYgt4muhIsZimoVHfP7MYYSwkb11ZT
yVynFgNKmiH58VKcJZJ/ZP82JrgcGbVG2hOm5Loa0AD35/Uxq58l5VIqX69/qF2P2BjijpHWA+vX
6Ay9Q0pc3O/iure7BF1A9a/rhvYD/Gvap1wUqs1yjtYRab/zZMyR9UcZ3I/W7XLXMSqvNjBv1Vrw
oXZHCPEy9afU4BCGC12grypDy6T4u3frzx2DMgSGoyOih58WPIiLSa/2nePVJOeJhjRUatpBbsSK
bgjx6SjChOyGis2aOO9Lq1G1lhQGpNzXw9hZJMeQRNi/90YsYqnA7VtgVwHwiltFAWgImm3AM0rN
NxnPRSgqQ12AK97xiLdGuJUoRjyrs5kSgH4Z3XmCeaVf+Tm7GT3WHM16G50GQR/gfZx4a5I7V2Gc
J8MYdcSdxuI0dqCnDBGLwnG8yWJggQfR8dq57Lw1yJ2vNVZo3XVoyVqq7kVp5hkFBFeXzhvzOEgV
MFyliatblS21XpIlD9cP3fvs9dY6l70Gi6ZKE+XkD5D3P1MVeB9E3pph/74JiAYEElYLitCuFj4U
w+c0juy1dWfpcH01O8eZ2TFNooGwBJUFF0K0NVwg41UThJD8M54WgWNLgvW2c00UiD1efQDa+HXd
5vvj/MYkT9816EuuNSPS5CTNR2TPi4QJtOsm9s/an1Vp3FmLtHSgad9gVU0MpembpXgupcfrNnZq
wLfr4M4alG8sM40n8sI3TB1ykc+xaz2GB5YsHcVO/OpH8knUPBXtHnfcotmKIOANOE3eQyHQXAMz
ltzrKxPtHvsTNr6XA42nd+wVIpy/jNlnaVntMvp13cYLiOFtFfh297hzNEZDRGsZRgwgKSAJgomL
wpFbE8pyoR1ihrOI4s+tpvyKwx7IAcjI1ebvZKrvQ0B85HE6qrjid2vrK/qIf7Z+Ibl7EW3tVZmP
1NTseelt3QjBsyHfaEaq2oNBTnNYfZ61+KxbPch5JJAMaaZIfmk/IL46H3d0CS2rPq9aAr1zya7m
U7Le6lZkA0xp0zETfKt/E/FfrbG/ZvOxzD5uoL2VEdf6xICFmZfeYUIGBBGqF58Kv3RE4KT9yPRq
kKtDFRDpGloCB6yG8CbMTWdWpgB3Jdda8v+6V/fWR7jghFdvfQkr4B7CtjjKS+kvURlc98Pd1YDZ
mMo6GPcVvtdQ1h1N0eDBi1s1BXqpPavq8Lspmvs0zwSxdvdYbUxxGzfQeShLuiJzGMOxymvQH7eH
koi+j8gMt2kdpZGZEOTjplLsDimfhqH9kZYTvs3ranjqvWYYu0ZX8L48aN/X/GHJnyEDYF//ODt9
VGbEQrNHM6iM1uZb5y71sM1IVyFVnMzA8qMTOa4n2QGYHFNMInYMFtbeRaSNMS7sWUktGWWMiNTM
XyKCOqYQNdB2kF1v18MFvQlUE6WmItuqY/qsgLl1Ds0TAVoxLNqzEaHVROYfTd0eUlMEnH3x5HfL
0xSNMqlkor60bjaBQpsXfdVpg+V5I8jTdfTVVpSIYAg9jJ5xUuzqrvERMgTdvN1ouDHL7WqMFKVE
eCp35d5JV3/Q7iuzdLr60MmVc91dds/yxhS3u+Mi13UfojCMG1yDxttFBs1FjjpQTUVRl91y3m+m
ZpkaYoapm9whmzIKaj4d/R+mLaWeLXS0TJv6RKiAue8yGNn8lyX+KQGTGVJnUhznHOpMzlzlaFir
0h3JqqPUr5Pdt8u9NRiQxc3NvzOSfLu+p/v5ZWOfK6WIGedRLBcEDH3NU3JgM+iFI/3Obxsfo7+B
ePx3v67aWOTqqqKT2qktUWEPJ3qiXhMw1nTtwm6YjDIdqnXe9TXucG/iWGqIZnhj1wyicTm0rJt1
JhqeayAi9zd7Do5dJbVVVMNWeTTdzmWKBinDKp76AMof93nlWL8Ef8S+977+EVx6WDFYpOuMmlA6
kFP3REC3aEv4I+pPMOZNkDgvXM1RjmoABAX+HsVujrlXOrljCfA1or+Ec27IFS+roeHuQabe17Rv
3QBWfsxhg0bz+prZ2X9/iv4smedDM8BtCIpD5JAyOtfapc+frv/+v3HeVwOc845zpQ81xZ6OPuj3
XXAOOfPj7KyO6tVBCBnb/75F+8aTdM53F1UvV93A1s1rBzj17xk3cMGa9gPq65q4nGhp+qqoOo7H
Alka1Y+d3AWH+23mFYHm4fHtc3poGzv6JIIGCrxC5wK5rLZ5mtSo+5RpdiKgharwSxI3npUUgvPI
4vQ1t+DiuIGH00xiKWM00NQyMkhP184ki95Hdr1PB+GtSgG0xvMP/oxNQoylsgTdPyuUUrOyezO/
yGEsQC/sVzAbI3xoCaWuHVesZcrd+qhi4rNwwuEwngYXSiVfOtHlY3fvdLA5YW7QUPDk93ZRRW4s
WakiMclQjW+duTurs2BNLBC9+zwbE5yPFxDsywtWxNRL78TN97o6WZnljPMPqXKoKpjIl0XmOH8P
Y5AvD3Rg6cB8IN541zix24I/DGJj3urpBwu1S+zleEy6ftJEW8k5fNaAtCFPYbhtvodT6iz9oapE
iCCREc7Xk9GMp6lDep3B5SqFwYr380R0j9rv8mw+GefqSqNVuroiZsw/zdZWHAa1ZWI59FNxszrE
Tb3k038/X4RQuLHJe76uaXOkowdjlqZPy/pmVLpbXOCO17/SfoG0scPlzTYiVmd0cEemaQE9xHN7
MPBYXAciyYfdALgxxKXFYVqjWhoRLwaq+TJ0x/Tv2djYZvORW++rHR4U3UHtOFwxMuFqvZf2txL9
en3HdhPI5ve5EGGaoCQhBp75ku4mxPxKdim6Z7P53KSiEf79Vu3GFBcqFintklnSVshxwOmQqQqn
PjD6olqIZRX5OD8Cplbj1BgDlhVXGM0DnNwZLtkXywMtrStdtFPj1xdRut89vYwCV4MiE9H42dV2
kft07JDuaU6/NsryqTJTH83pp+tfbNeMSQjYdvHKhj7F26A+L0YPBT80KQzoCBn9baf9SkOBjf1M
hZlz2IDqp85PHVWDlqjNhPMaPlt3mt8F/Vfzpvfmp96pv4g2bvcsbYxxsdXUrZkWEio/jNHnjTuX
slNZx6USzWjs+jqIsoGgVSkDVr/dOcA9JlJS3OmtO7lNnnRIU1JJOdI2PqTKILjq7qCDEfI21rhQ
lIdJ1BkWMgYN6N+WP4OriymwZfdsLgj5WFAK7hYwSPVI9MSA//GL6yrZ7EY0oGuael1q+IP+32sS
shW9muBWFC2aMqQpnKIFxN58CjPH6AXlxI5zy4SAL12VAfWB+739RFbSJtZkoEZfcsXu6XOvj3Y6
joK92gsPb8xwHpepddjn7NuwNMHuePNZM+z4h3Kn37FBtOkw3xmlf/3g7iWnN1a5kzukSTbE8UjA
izudaHiwsqNSueh0T+qXsH4Yl/tyXTyBUYho75VorxdanR2/TWlrdAWmFA0sVlXVc5mjHaxPTtR3
R50a9tjPQQ8aHTmKGicErg1DMZcuSSu7nfOzSUAZ3RtfCxIfOksiDvz9R13o5xxhvFFw+6zpqdGs
YxslX5ouRN9oBpCjLTy5WZtjX9cQXqznxrayrHRiBEZfQncaoFpkysHRCDjsJCn0Ck0+aOV8WuoC
HPbp7EGZ6ifVjMJWyPDXEAIS0iaXDBIONknDR8wpfm5TjA1e2tJHF1jX79mgqqPQwX7GZHY1BrRb
vyf64oWq4cllfCc3UoKyfnnIYwyhaFZQ5MOd1sqXtG7uZYJHrm68aGv0ZEjfdS0C6TcZZhcs7t/S
mjaABGqyM0QMJjvUl0HGQByN/h5lyemk5afRAx4fN+V5LddnunaHqCv8CJxONugZ/BGclNJSAdvb
jU65/syUykeRcpv3WE6EudGosM6N+b1t6xzvpRlm58mXqig8a5Aec+mzqbQPfZ2xaZPhYqbWrZG1
tr4k3xqrGG0t0c+ZZT0ktPs86Br0uizlOamGUxutZ73UH0pwzADiGN1hKNZNZHWwI33sbW0M7Tg3
zsr/cfYdS5Lq0LZfRAROIKaYJH2ZLD8hqru6hQcJr69/izO4nc3JW9x3xhVRSmS2tvZeJukvVg27
ry53dlVihPD+Tl1LTJDBzXOIZqSG7sKa7LPQ9XPcjZe4VNA50YDRzL1KRJ4u9MnLxzGEM7Qn22Qf
x9mTkfMPJ6tMVxrla23Hl7GxgLWkGyhIwGuBJPuJWB5riOE3DfPMTD3BGsbtmXpf8eHU6DFAyKK6
I3a/K1PlsxH0Hm5sl76xfJpbR2GRfZMJH++e3zyF8kpNa1eb2FZVmi3h0C62q4OMLc2r81m9PW53
SD2mgCFlA8o+/RwhCKipdeTlRQ7NDpky+Aj3W2Cd94xH6DFZRShzes4x6a6ixUeRyF3f2W8py5iL
GIseTukYHukSnzf8pGn1LrKcfWEZ+4kn8tAl0+9SrU2/A3K0o04ozAg6/+anSMi+i0F2ldnGrmoP
Nl4fYCG4gzlgdnKwlEfTc3KghvSeRy4wXpeUFs9GHx0oeGSuXkf4ZPbZwEjKgwINLEZ1CAUX9UnU
46nVil+KwS79WIalDgia/SQz+WV1ctclgL8OZJ+KPqQjmEtMREddyRIXxIBj13Cwtoxf+jBsswJk
6SK9RFNzXydqIMccal58q9AyaI0+bOh0IBBHUjgQBDb5AWHlN2hTnnXY4FZxdwFhdPKnyXL1ttsm
1dgHQ46N2dSXjst3XeyVUaBL1HiJkmyUijJfqkzHVs5qt8sE35aRjXpTfQHZCqj7oYZ9Qua8VCT+
tEX3ZBYEsH9U46pJ7kWmBJ1ebgojOhGLvTPBHgwhdzpkynXFPI9D/GgDuO9PMb/PWEk8IzM9YrNn
PTbup4j/rHtAeYWx5R332zQfPELIzpxxvf0kPFE2J5j/3qmV8lkk8f0oVbe2bN8o8YON9qNIxSZT
jNzNKf0lR01xo3LK3aLTdLfjLHMHSz7UXATF1OmuIO2hVKwtk8OdXWf3SdpSt7GAixaaumFEY57M
rdRlURtkMv9BNecFIseIg2N9SXCjT3USdkSdcIbiAHp4v6oIbU5DKzZDpmMTYX5VDdVnTh6I1t9b
bX4qLOckkvEpLs3fWWoFLRVBGslHyfI3CBm8lMqAcmZjuRFsau2MHDOdH6mqHPK6+YmDdSBG+SPW
uHqcmP5Ipu5c2dNzY6BOYgNw3TH7VJuI8YOoN800XKqMHADh2hq8cJ242Mmod8tynICCS30VlAHN
5JtEd1BhzY2tpqankpBXoXCQC+yftdJ6Iu9SV1TtpmnZrq8yhEWmnZwx3pAuO8a6cUc1WAfY3Udt
i23UNPsq0feOZrmmrjzaRrRNdGs3jmMwtuWZsxgaowC6FtGdZhiPhKKTrSsf3Jl+NUTHo600Q6kC
Cw4dM1fQ6VXX83NJmLOzeraTun1o2RjWVG4y3hn+5DSnHllQ0po+aFJnWqlotcpmz0fy0bSdV7I2
5A51ja54VtnwWzQd89QRXaQ8by9VmTPXhiB23lr7TO92slIq3ybjR8ngXV7JQ6/370K3fkx9c6KJ
tudJAo+E6EzM/k3N7S+iZdwlZv2js+y95eAtMyR+kYgTDHRC5pggkpQ+K6rdpIATrswY8/q9yEfd
NYkalHFxX7a4KdUJ9GFTu5NWpc1r/zVI0FMr+DDqdXmv9v2mljCCbLMDdIY+epn4fSyDLsHPj9Gs
h4f42LkZBH1tmZ+EsB7qIoGZqfWUZPw3kb1PrMhTYvtNVcyHpuSomlcCPkxR+6ypICNURvQmeUnd
dip+kVR/gBDip0KtbTrKoDeMtyaHiDdAFVssUuPStItc00oRlvMRWP3iOTeyzGUcKrgA/W/0jnt6
re9KO/EHozilSol8Bc0f6B7+ELUFp8kEfue/p1Lb93bjmbQ+NQ3xp6aA1BWD76vShlE67pJeD7Oh
f7JKFIo7duSGDIyoP0RODnTK5Gua9HVFbgladmWFRxijFSxJIrekNXULp8Qjk7dNaErO/UGaH5Nd
jG4JRQova8VJ9OQsFeON6ehfRvZXSuyPSBFb7A3Piokf0+FBL9RtomovHVgEiVpvK915Utu0cZ1y
uhAnvZhANVGFniOpud1ALh1ktgvNPoA52LlpDb4DH46Qrnkz61bzeEr2agGauBMF00DDyqgKl1Lu
uKli+BEyoc7WgCJ2QqnlB6HnQUTkbgCkEICJfNsptl+Mcp9bUNLQ2IcDVkYRgxnS2fU+KqDKCvZ4
QEZ1b0pIytn5th/T17HXwbyQIAjUJaKgOjSupiq911MGzXEgsseYPxcpn7wkZnDCbcsT0SPiag7s
1aF27EVNBj+NyXCZmoU6s3xJoDrbVdOhUaG9XcXGQ2PIh5KNR9z8Ia65YD4dioKNqhQnGE8cypa/
pgp82nQbrLRm3/QE7iadZ+tI4oiYNUrFwbDHBz11kLThRjPUbUGMD9L2O/ijviNl9yei/Kw0yCdS
FDcVUb5XeTMi0SVfVJQ/I6eQWArjs6sdP6rK3XxIkFj8IuZ0R1hzqFtmYYKGs7BiQDIz7mspha4U
uCld+sVSxJypN+8GK7tMI/jScabftW25Z10aMKfYpbnlQityw0byrkaFW7T5c1rW2H7jF1elm5P0
Nx+yz8Yc3uLC8uO2CptOvCRWvFOi7g4kry+bwhK76s1TzfhGWuomssrdxPPQavufDSe5D8AM9+yx
2nWy/pFFuE8Z2UVN/FMTVghLj3tE28cGpBejIbULe7Cfk2nFXmeLe5MnYZWI2YYjiCcrbJrY15rq
YrP4YKaTcBPFvFg9WCJK/lXg/ZEksU+J/LSj6H0qQUGL8zBq5GGYEE9YzgNGtZeys3/oUcW8CHkT
AbNQ60CrmYlq6TjtDOSBk9n5uiBPTUZ8HclLlJoBtorX42HQ2sB6pVJ/znPrkcT1YeLyQ8E+zgrh
O6M4yHbaip6HhVADETvvlSEPE+kf2AjQTA4rAU7ey5aA6YT1KajiUwThTkahOpknU485snF5SgwT
XVjnOKjVzzTXQ1sxD4KruWvhKaRPkeEmhD+MI8/czGyUwNJHv69EKMUYSEXdZOWwZ4LvHBhOaFn8
Ogygtuj0iSf1xYwL1xTRuS36wTNAV+oteRyn6NhE5tGqbLfCI8PSC+GqyvhBW34iVRcOPXlodfto
m+UTdQb4BlfWQTHlmZQyqGX2xPrIt+AARcGipGg+KDb2VBbpD/FkU7fK+ODF2riTqu2OKjAAlALM
LlO3bSvE/vLEcT/nHHa2sBobpNhOCfoxRjuFWWL4lezORUr8osMWsMkjR1sf6bkrayOMeP4olfG1
pDwkCvEiXd41vf1caM4vMN0Ll2AShf0Rm+m+YDm6Sul2pMUOXoTYv+CWOWInuY3u70QvzALey24f
ogliRbxJPRJFF0dtf5UV2VNYz4i6UL2JTi8ZWqmuRaKDEiNFmI35nNFPR21nY2PbY+tyu0UzsKyH
exjCPfYF84EWxMUx7nGapNcIGN7JbtyXzHoRTft70BS/KqLKLTl0JWu2QU4X8qryatOq3RbwgFMK
gwPCrUeF8ItZJ/vawvM0zVuQ8JL43BN6ifL4FT4oP/SMmO40iruhwYnXczwmqMzc1MnBMsuRdcBU
/gg9rsw1xvLYKcO9rFSvYiooMyz61Blx7R7qFWT6wSK5kbAfcprnoYLj8GAgMGtt/EaM6bOEgbum
RAdWD24V9b+jmNzrVewZJD+WuvVYyP6pQP0XBC4dNQHrxVDSFz1l77zTAx6jrxJnL5bW4TCrzuSy
Eoa5czBKKzVxwUR46e1+K9TsMeU4mMbwBAJ5YJH80nTFdsBE2UD0u6Igz/Fg/4pbneBCHHaEQPDU
EPdpx1JQ66LRNcf0QwUb0OIc4mpVc+hUZz9a2l1SIZLovYnsO5KfmsLOvOs6V6rgcuR0KxNlz5x8
Y0+DH1tNKNL4rDfiQhX7wLvoa+hlMHQiqBGc4GD2muDMm1l8JIAKm4biG6P2lprjTlF1T/YCvfWh
dOuRhImD+iquKtS6gDpUHE+Ots/6ZAcEYpnhvm+7jUjFQ8PLsBvgzlmjRZkbv3J4BLgpRaAQVOQu
MxC102lnt3ioRsXQ+RHHPVcoFPdB2Z6jmJ0yp9tY9bhNWTsgxBKfIrISifoU00LWRHdY+9qzqwxz
oJTPSS3uJdH2lWMci0L+ilCryRvjTJyhhkVj9hzjDBeyxXPM+mnr/MkRHdLB4jlS0l3VWEe4JWzw
xEOtrfPoCOfAEtI16DypbbHJaiTxU7svBcorTROw0g5IV/vJIDdWhVRzUM0gydu3SmODR3WQ5QrI
uY5JQI36QarmV2EOTylNXys432mqdTRjSAgwkL+sbG+D7p9NSumOReZyUftalD7kOlIUZ6rfKGh4
rm4VF1I3NmCSasCj8cLiQfFLW2ldIc37tCGBqMnjBGHZejQij+f6q8GyZ3NoPyYrcscMkA0IgM4P
9F7IF9J13pxYQgD9vuESbj95emfhEVV06Sd32EOtdZtMLT6MwqmwBeyHrq6eBQe4zADRJVEeCy07
MR0Ro1MKfBFS64iFWtGG9lCC/sjMj7Ezz1OWfE0m7vFKFMdR4YcWV4CHqmnQOECvaI5fzKVGTGs0
JDuJOx1+gCMIrBpunZ5TN9GNXWHwULDyddCnYBIF27advUfLzu3L4mscDOR5chelEDQapwksYgE7
sLp51lt6yJroyOT42Jm94iZp6id5toEG0jbD26NMStUdZ+WSnjieinVkvBVuyvX9NFUb2QyhUrSe
akZHi5PHguu/G0MP7NzwFUU5CBP7sFN8jRrnipRvRW/s2QDTJGp+dCI1vCHp9raIX4nFtzHqq545
gaEPk1fPVhVcG3XqlU13qfhYg+He1246Ib9iuOmMJIJQqxP7E4KgC0fBH1EvtU3TDTtR2PjH9pc5
Jr+EQTelhVoYvPMoniET0Ix4AMw/hGhzmp6eFdQtTTZ6KeoGLjOzU1oAF522DyJjvyLbOKSSvDmq
9lnkzolGyVNqJYDWgM3EVeMyUXbhogx61N/aTPNIQp9iGzYvVFcPdlFsK6zeGOMgJzX+fYYbts5w
5WbNRVbDRlHVs9JTP0Mpzi3GfjMXlEhOXahc5f5g0ZBDvKNDbIta/ZzO7xptkkGiA0pURQ9Ixy4J
hcpSkb5nbb7Fad31Ezk3mrmzcmXTmPUvGrFHFCF/DyK9n/+7iIpns8IdkH1OlfZY1/2r1vO7NO/9
wTF3Cqp+LFMf05xi1YdkM/WqG8VOMDlJyKW2LcZEuD1VjoXh3DkF/RBDOyFvKU5RawdJap4sWgPE
XnO31dr7xOS/+7ILraoJodz1YTnyyaB41lT6g93brlT0fQxkM/bhk03HXcSmDbqyrZtJi4e9He8a
5ritLJ7xYAgsFU6ltLxX0s5rS/Kg2fmpi1DFtLXmGV28M5HG3jZYmBASdK20PSVlR72d9syiR4XE
Gy3SB7y+8WAVaVDnfe3bFKzwChTzWhBQ3hVU8/DMeDDwRjSLPpgibYtS4qHTtdTrEicopflWy/an
qpavWT15VZHfifq+RflCH0Gct1HE8HLCAK2Jy5ChugYvIxuEkiToDL43FeQxtf429RbfwG/WlxRX
YGW99soEFjuKMEVlPdiG+YPB31HpRupao9zwMd+i1X+RSnkv2BhEtNmhSLJRpuZoozM1xuRjcqwD
EJNBJPKANhqy5q4Mi673cgi5elrdw6N+6NxRDAwvF/kGuaDBtUmys00l33GrdrysNp9INJ7piAzZ
YLXqZgq2Pa9fJlogDam9XhtHP6mSM2bL41WWuqWthRbyDrCSDyIftzTLdrFmHTo8XV0TRy5L2Wbo
EFwTKNm6mlbgdZm+ynIqd4Yx4GmmqJk7EmtfA9KSW7+7FPq9enyH5++DaARe0cNrDTdDxCfjHZ6e
qLbaIbWik5GkezXSHyWf9pCE+ymK5DecOQpXQjfQbdr6w4L1cCVZoKB0lI702RIIgkSM94NCn4jS
neu4PAFvf4SB+q+yix2UDIZNZzu7EYoVQgPNv5B4xsICbpR5mETKUz6ifa/jiKMCvcF717ftGOWn
nm+cFM3qPocvsN3jBMc75CzPiia2sTQPANrv4RSwFSL6VPn0wRP9MMrxeYwHr8E+DrJYR5ZktUfd
ik9xidMXlU94Ovx0tOhxUpPtOKk/DW3cWoWAF+dHj1mqTGD5zIa5mZaddZqm7miNR4rXjkZsLx2i
A8/wBqN0N1oNVLT5uzO/1aw6SEzdKztUpOBIFJP+OOF8KlT5lWkN29Q9edRJ5euJanpKbWwyLYLQ
gtm6attcdCSxg42evCLcLrE8Xeupl5jKCS4eQYLsZAWau4rEW/QqYUpQEjqzxMwwNj09YOD95ocZ
04m8a9Pd4Ubbft8Gu9kDs3QK5LgFyPNS5LzWjSqpCGAUVXHPu+24KuRyo3EJgMufARZNtnxIRdY7
4HlozZvVqq7pbM14BQtyq4H41yCLeaMT70s6YhDVYA9l3G64Wm7TRD5rMTk46Ar1pRV2dXsQlK00
Zm8jAq6wa4vObMtLoSgIQmiZjiDz48kE50YOSYRZxmQNLnR7h1yNtmjQDlU7VOgVqD4U4imMKfkz
7glXBJo3izHlW7gYr+yQ1Q9cdGeTZkyiCPkRyG/WHv5ad5UHZc2TAR/G+nmNJ3kLHfBXL3ixX+go
8b5N0AueZacMqCKAHtT/aA+2R+9m5001WsEj3Nigfw242DtFYw2aWQLW7AjDk2l2NHDpZGQNR3lr
Gv8aZwESUBMNRasSGDb20vr/qNb55dY5SfAHlVWFyvlHL9CHfw22QGHlSmbCVwe1+NZBjwDdof5j
0n8VbRBla/t/BkJ9M9RSJ8zJtRY8TIBHzFD5iXfTLtqSfb5Vwez7D6Sd669akoOZowytHeOrKL0A
tOw58eiSeM1X4h+Ox3dftMBjEabUpqMjJqr77FFuALwGdhg3YICywCEC1F3ugY32rG3/AlSJl2eu
fb926m7vShMeZhq6atRcRBVdJl1EpxZhM6vgeNneVahiFNQIvg//a8Mswgm8i0eZcgxT60eWhYZy
zIcV6OHaEPPfr1AWWq06tdMAeSjLMqw055ib+SHP5ArB+oaUKMA96p8ZWwSOdjLbWExYNRN+c4pL
f9WX4qVF69Y3wb53zomH1zp6eW4blr9mTG6whv1e+9JFJCEys/GOxPaMnTvkBipF8pn/+H7BbhGU
/vrMRRiJ6m6anB4rFqOwG5a+Vm0bci5CDvpF6xnD1twquzZEdzN2V0Wd5zn898mwwR7SAJ3Wl8qb
KYGbPUuhGm248Gh4N1xzb/jsod1C3HFnw6eYwJZ3bVpv4SPxyf8z6j+3/9UOomVlZD0UDkE8GYLs
MCObZ9PyylcPdGUX3V7CP0MtUJ/NVMp2GEzpl1FoR4eh3bbjCuv6Rsb119csoktdQwEg4dinWXyh
wx4ejCsgrjm2f7NI/9ywV9MF1EmJt+0/4UsNjO3Mivm/mGj9Lxfan7laxA4rTopWJICkzboaSu+y
vf04225SlCeB41vD7K/N2yKOZBWFHJnAxh/SU1sd4ED9/cm6OW0a0khNA++PLO8xYGKYac66PmgY
VAGrthb1aH7WQY9z2KZZdceZI/i/lulqvMVWczRR45JB3kju0BHeZAGeoPquOPInVDE9MBK+vv++
m1v7arzFvktF24iywnjgefRoa49hPpjnOItW4v3tDO5qoMXV5Uy8JJVEokPH6oEK4aM8/og7YN9z
1DaUKnCUOIyTFGrZsbpBvzpAPeh5fp1//8G3cmVNvfohiw2qF1MedS2+eN6g0Uu8qV9tKErPiXIC
5ezssuYrdxs+eTXiYo8WU8H0eBa8Qjcf6tlQ19Bc7iWnfu+EuHgedBiBrp2LtXVd3HvwSRtaUwGf
E+5A0BkEiq11fHOU3vezuXY8FpebrZa9ZToIwlpXoY03iIDok0sZ8ZQWmrTR9FU22dkp/lMidDWl
i/uukRbwdAWimcbUsK2bjcibA5RBV2gsNxNmzTQcG3ADsKkXK0fENNbUxAtSGo9dFYzoTJgaB5rw
OMGK5fupvHmLXo21WLHBzEYgL/GgKsBlTvJwmAyvMAGwXDOVuRkyIYpsOXBHhmLZ4qMyKKTVcoSG
iNp0HlqNj7wbVl5Ptw/Z1RiLj9FrY4B1K1CvivlYR8/oHI/JsU18tG66ZBOnmZ+XYYsXT7Izx8Nk
rL1Ob3+jaaum48DOdSnNMiK1JOmAaGM+zMoOpEF20LqoDp9rD7YPcyhdGfLmgTNQVrIcc9b/X8xq
3chO63JcFDk7Z90pVu+c7un7HXI75bkaYzGrwtYUqXPcrflx/irNreBlMYASoh5Wg9bNi+hqrMXJ
ZmauGWmLolMTdC818PgyFEEfIF4hTDq+sln5tvmi+dfFdzXe4kTbOQM1aDAknlf5VxcW0MWC6mvi
Tv/IYmWv3w93M25djTb//SobanSRVFKBOMLkvEGX9y5uCp+ZaKHmxSlP8wfbAuiQx/8lyTPBzDVh
fWHDVu/vUWd/1tgkmNOKn1s4LBYP33/VzT345/8v+e4xmlEmTTCHBPAc6MU6v/Tu6/shbkbEqyEW
+YmY2pSMPbYgeJ8X3C2e0htokWV7ox1fGqddMYxZ+6JFemKUMXPaFOe4cwbfHijEnKBwM+X/5fBe
fdUiOSkVzY6oga5snhzRYhniZ7Ttvp+421nA1RhzyLracviLPmYTFqf/abubudSDksEjO3b+7NYH
0MT7yoBrS7WISJENnG9hISKh4RwKPJJQrNhTvw2UoIWHKYdLYLZhm7Xa8dqSLYJUJtF2MnqkBIbC
XwbauwmVO4X8/2tR42F/NZ2L+KQBX8IcB0smhtcq/6HRlSts/pn/ikdQA9Zh9Al9m6WuQa7FMTDS
eLaTTL8UneNVtfkr67MDGveX71fqdmnpaqxF7MsYfBGsCd+S7kxgoYNoNwd3uaVwO458c9fvxwBv
aJ/dmZvqovjWOd6v2s/ekOXAhP754EVwkuaUxqLDS0rokEdo0d9p3qmALwNYFVVQJIfE+VH3Kwdv
3vTfzPJSxcAsta6jNg7F6NjeBLiYvla3u/3w+PNdS1a3VRSOGCmGmMwNDYsAINgsdEZXvHQ/BxDJ
61CuEZNvP4KvxlyErRQcFCfVsaDTQ7mzN9qrfETjD8V46/+Q6t9Otq5GW0SvfrCHFARLiGTvxE5c
AGp+Nn3jNHNF1UN0Fpvix/cbduVsLOUMWuBOAeHEERfyfpyOIv89ZqFZrtyWt9MduOwS6FgTJFWL
ACajzAFyEtfl4MnNcC72WTjulZC+rgun3AxakKNxkLnBRnVpSttEis0gdgaW1vTE4gxK6ycer1F6
b07b1SCLGwDyMzUbIlxmmqYdk2y8A8TN1510C1/a3X9YoauhFlPHVL2SPWwQgWl4jeUldXQPhAso
S66ZR95epKuRFuE+dzhwPSVGUvf83IUALO0ciArUXumtvWlvH+WrsRYxP0aFkxT/SFp5JvTGoRrt
lz8S6KfqmzYESmets7C2YIu4jAI1bY05+8jS9KIo6Zdjdodct0MLmO/vF+z2Ib76tkX4BeiBTLLF
PDaB/VZvgJW33UFzZ/PUauPs1Efr0VzTQ7n5fbZOVWpB0wqCY3+nJHVtpRXL8YqOe+E23De7x7T+
6hW+lvvM/+hfYf5qoEU8lJ2RtJWGgfQwCi3PeE1C9W6WpRfhtBbwb14pV2MtoiG8G6K0Lx282a1t
rj3qcuW2viWqAb7wn1lbHOOIlJ0ChCo4jacuUD9n9WDjNYI8fAQxsHib3BsoJU2H6NF++n6P3AxS
VwMvDjUsku1IMUAI1WGYB72Lunk0175ubUssjvNosrgRZMTDHQyNLA+Av/LgLMHYSna6tkqLo2zy
tM2sSFF9ZeCbqgA6URYrMfD2kbqar8XxbUdRFWJERaX1NfTrUnQhO4h+gVUeuZAYvSt+/Af1p7+2
xuIQ56ndDwqg1H4G80NXDOY7GDGX1kHmNK4VMld2w7L/wdQ+7vR5N2T9JwWHgX5q+crra20G/wn+
V28WqwIvySgwRgcA8rE4z3UAa0dO5p22n40NRdispN1rX7WIFHpft1Y6Xyc5fyjB21LyfbP2qFzZ
48tWiKXVpLF7HOAsBcoy3RRKWNkpUH5p8P2BvSXHhv3gWJAIhiUH2N5/B1hmOwz4fANF79I0/Rn/
THix4bkxunaqfsi2bPzMjH/LmD7BsGur5aC49GxLWg4kaydfJqvF8aPM+/6H3T59f37X4mQoKvSb
+gxS17FJj2NfBX03rgxxC30DBy1Dg8AHMaihLqIVj+vSGQ2sJLOtbaXEpzIxR7dIq32a0kMtoMOX
inum9Gc5rgSX2+3Qq7EXUQzKQ0XajMgcx5/KT8UVd6UP6yV/+mp/a55b+cmGX5ivrMTn2/nJ1bCL
5W6S2AQ/GE+NubUQw8EjUtwMZr3gNnrVxRnctYzo5jpeDbhYx3rKOkwqLIMmmMHq+yRbgVCt/f9F
PMsGPZpMihICRKddRr6Y+vP7jXi7KkKxRXSio6i2VLAwYtk4tsCUxTsrBHcitO6H+yxsNrPqeo3w
4jytGR3efp1djTl/9VVUi2XWwaIIY+rh6M+2NdGuPAAQE1Yoh/D/EtCuBlscA5Yp3aRaqCM0aewJ
6BKqeeoVXFk7bvNS/CvFuhpnseVtPY/N0sLVA+OfB6jJVp+K23jwaQ3VXfk7Odqh8kFdpOZb27ee
V1bRWBl8sfFz0dLOnvdJfqR7/sCCDMVbgHPDMpi9b4n//XjznH33rYttH1PJWA9Mv080C2Q3z3Eg
EKOtZce3o/fVlC52f5cRAtljnC763AU6BDOAMbjrD3VghNNmgofwrJy2huW7eTlRdC0oUTWCCtff
mzNzrMIoSQJ1n/TooG9n6sD3W/cQv3W/n8R5Tf49iX8GWty0ijVJ8MuQk6fF++gAK+9W00ZGAddX
tubt1foz0Lx5ro6bDloiZJWl9BN+1qPHxnrs6cv33/K/RN4/YyyONAh0wuwlm5u6zZ64YlcE/avx
OKJwVvj5w39q9lwt0uJQ23kxtXTumncSMhK+0z6vIwPXNsLiQIMOORDHQPZav3UBkNCTC2YT3KCc
5/oQf4JVNlcEISDxujKVa+MuznKbGGPrzBqZM9TSCo1NC5a717vdht6NAfMgaeUp92S3Muzt+PVn
BZdnulWjSrFRgYHosPMTvqaHAj7TKJE/RHf0CKmXuVJno6AG6VGEsO9HXzsLi5M+cCWTDptzlUJ6
k/Gu29sWEvg16LP5KpZ1PljfHLylhwNBG68WNQYjdwCtQ03QCUTA8GossJxrlgfztH032CKcKKLj
TUxx/aSQ27PK14IfVcgY2umeRigwgPHx/Uzergf9ORpkEVYicNlbS2D7FFbhCeUdihJNummGA3dA
iwfFo9VASH/X1gCFK0u4lDvXYEzZwrJ+vmcBzypF63Vc/aBE3OeRtrcjkB+//9K1ARchx2YAQKfz
hSsamfpNog5eApoJNSOoFuk+8KLh9wP+L/fR/xwRsog6w2SyGuRzYJE2yRlskU32gK721oIMZeSq
x8IHePF9rQa29pmLMESL3pbRXHODzrCtf+qcgPQQqMoxBSn1+w+cZ+y7vTr/lKuLIu466dAeW6eq
7/8fade1XDeubL+IVczhlXFnbUmWZPuFZXts5pz59XdBc483BdHEOXLVpCrXqAWw0Wh0r16LzJtO
z9s/fz3ZxPyhCF1CBZx21DHX+yjHo/m1IwYIKLg9bDA7YS5ntDivuSPonxqoaxaL++qyblbph7qW
JUotkmq5ngduxzenoUwZOBWWCeqUo3vdiP2I60/Oj9x4ykZ3e+fWO1SLNVCnesKM8oBxOdKhgu6c
0+8IoAIsFC54PKFPCNqQ+DsRJpQc8Tvm71OHAzOwNTIbK6uJ5uL3oHIJ3m9A4yHglE8QNZhPhG28
x+fTf9RmYrMrzqx9JX++8EhMGA/i4MMjI+5FLr9BIorh8utvkcWCqDMd830tDwSfPFia2X5qAHyI
TijUm/lhOrIuA6Y16jBDZm9OAH0DozJawiSjLR8xa2ple9EG1o5xpa9GDtQYAL+BMgQ4TajNC4QW
SohInyGxgtoH5s4w0Ai2jUy4gBRi20FXK1VAaGqoY8OkQtd0fIlrxZJks6TWB1IaOGnggEhpQrUP
OQvUTw2WnNtaXgtUKJYHEmxFpDFGyTyKnKShOBYXKVjQenAYKEchyXeMpa35/MIOnS+o0tDmaQef
h/dNln7QjpxT7mTUz0lyG30MWb00SEUTPSmHRiZP1uEwYLoBvGP3+j7Z86ePJdJLU1RcKSJMZ+N7
IvGqfhIin1YxZ6Qn2zvI+FB0auADjZMUpLWiSF1kVg1n8hHXmXozsI4zyxLl8mCogR4e6ODssAvB
rqPavVFcpTp4+LsFUUEDZUW+nksOZoZj1P3wwS1UYC5928hqsFh+GypYZFEk+x0poskeKFqA6D9E
1owHVbcnQoWsFHwt1C6tUZd/D2o+iEtj60RMb+a1vA8E2dpeEevrUE+MVvLnahBxS0JVBfxzmJCV
Ti2TC5hsC53FLBdCJRmiHKt5RyioGwePCVGHEgZkkU+NO1ujAx5EAjUGWcZ/cW7JYdmwTIMp5tHw
hy5FQFLP4gGCllCjE+96B1tqsr/Xan13sU4aVwFW+bbsCC+66JV4bo+Y9ij2r8jKD1TQlobIspeX
cI7+5Qw2VZvTn/rplKAxEDxue8baVSUIMuaEQKQrqbSSVcPFhgyCDZiY4s9RA94pBWLEXHQVm8YG
8SDj/L4KPL3/Ujd7lCdKol4V3ARnl8/jZ8kt3RmPTWwi+F1NDrqTqBcr96CdMgs3vI+fRIb99YNw
M0+5qDq0KWfUkDNKcgDrQKsCDGnJ2FKB/JCNNdIiVyEXtyH+B/RhWzgIZjbt5JySf1qlMzq6C3ZB
jzgnSblZj5bVepBAGJEhUQFUB43G5YQs4AtIC+MQjjbY2p3CSzzfVbzhJO4Mm6VIvh68buaoUNkI
UtNnBNmhGZ4ieyWrr7j69Fuuh4qObceXqS4gl5JRkMnd/th+wsxtbnKOZgWfMATOoXaQWqx1rb7m
l3YpR9VAK4YrQCG1ihHDjsEhPWrQz8lcdqViPW7e9pByyigIA6Fs8bodMZw6FM7Uf8plV2ueto/6
ulv+NkNjZIGzUPUGVK94yRD1qRYK2uEOfUxG1sbwCIPKocCcEWlqhA6bNr2U+mPfMTozf7idb+ug
omI+ptHEjf38Ov5GtFGCJ6JtRCAV6gNrTHk9YNyMkRR1EYKbJIigm4nV+GCCTAAzw7/4/gNTdgtf
M6jkaS5DZJ4QmkRWUz8lAQ/OBmOfZhzjOmHuHFnsYjGi1sqTlstkNgAoov185J4xnmYSlaqAqfyz
frPcdo6KDGBPCwaICaKDPo+WxGUPmGQ/aQZmXbF/laIwMHMst6PixKzGAlRh0XAuZjwfQQgJ5mXG
U2v1nGLIUxBFVeUlOpvmi7LNUgGOl0qhmWS7arjXQ95Sxx/bB3VNWYwoqP82RPkDEN+FkKnRv2JN
eNBdxlP9GLoVcNPg434VbBIs7kD0V9QLKYazHrCroWLxC1COAvowkIhO8HoQV3P+Tub3HOC54nTx
u8uYX8HHub3i1Y+3sEf5Sph0TTOIsKcAqlqPncsPjb1tYj2gi3ix6ngoQw+DikvB3OlKqeFWhtKH
73Ve4PifQDV5AX5vxxKqWF0PqEkBLAOIE/zzbw+aXNUqBu1gK+52bfoYC4yTvBqVFj+fupz4AeMB
AhG7a/L2Cwobe9lPUeTm1W+MTVs3JKuKClEoSaeBqLyaywGI3bFpJ7AkOnoFqfjMiqz0WTc75Lz8
DnTxFsPo+u7djFLekA9gv2xSGCVTg6RLHd1nnoG+anPKnchuXlgvsPXAKN0sUt8rbCDIEmew6CdA
+whIS0fCMwPqY2g8RC6ri7saSBbmqM9n5HPKaRlyCwEUALqgg4s5P3dF8I/Kc7O5vZuszaSSi7Bs
FXD9CWimadX93M/HitmAYDiJRPD1i2ulAv1KrQ/kZEXfVO3UjJCD+EjerpAXCg88jUpr2fRDDiG5
CTck0bKJ5s9Jda4y1qD46lYtjFB+Vw1jW8gRwm48PxoRSLb2H/gUi59PeZkxG8Ygkmt+9PezVJhK
/pEwqilAQ+qyhlo/FeI6vh/9FBOdgEl+k4qjH3/eXsBqDJVBdaCBWAIycbTazzSCJXdo0aJvnMFp
r+Bwtqc7oEfs8J7VFl37GEtT5M8XTpUl5VgWA570eLpadZOfqiJ2t5ez+hhd2iCOvbCh6VKvl3hk
Aznyrwp2cJ+6yc4/qBaE4rwZkPvazFzQ0tdQM2L5NDnl9DNxaZ1yt1bp+qFusMKZPwXAcKu5xweR
mYgvmvRlKkdGIFiFhi3tUe7HAzYyJhBftsHXvgd9GHhDXXA7PjpffIDTgFuPv2r/lGfWPCXrQ1LB
LmvGNOzLgXg9pv9kR85Uxnd8vU63dpKKcaDGDdO0J6mmwINiWAF7S9hgpD/67Evhjyrjfupldum4
fleUojkpk4WS+UnXOGcM41ObF7vptTqPQbFSj/daGbtygYyLgyKINA5HOeKfkoE/DnUHNkT/URiz
I6Tx/qnGAQwuhaPIg6dX6l7gKwfh6yoN/RECkucmVR8HJQU7nfq15SbDDMJwl0SozIP2WK+BxpPy
B65Sn9tStlrFT5y2T557hb8r2lZyeKX7NBUQlqkqCAXPuRtH0aFKQ2f7GKwlewu/kKnwrfNwvhqs
lXgXktLZf82PQfx54yvR0WkSsq6QQfuE4OF7Ger3u+QAFOoL+BptKDKmFpnKq76zUAcM/5Op52IN
9utYlnEBpvWnOT6krKi+dvthTg6z47ygQpKKCrqJmKA31yDoQomoiCUzFMBOqNrb32h17zCooAFS
KwErSJ3dIBDbGjGfHKJDy58S6CHpI8j/QLz/d4bo09rVgFbnOK1RnEEXByzQ+pi5XF2iY2YUESPV
e/9t4FdYkK5gbfiLsiYqSILGPoO2j6w50LS5TxKD8S5cqda+tUEFhwH63pDgm0B4eK73oEA8a2fO
A+eRx8xbiSe9dfA3lug8CF18SAmIovjaiQPJEnSDpUuEYVNx51szA6H+3u3eGqPczi+NWMJLGuNu
aI5hOsfs439S/9e2N7CMUGcnqEvgDSVVRELBfY1ECNhEJYJ4xJoPW0ks3q6GKrOMBj+AcEKWXlN+
zSXA1PZAKAMjV2UUW94fpbemiE8uLv2gkrSySEJ0dfhzllw0KbKV+imrVcZJYvi2RPZ2YScGEKfi
M1GC5gOSmFL38mh82v48K8Xet2sha13YAHtrCfbDBtIZgim4UDUYgbpOQXNqQvX8dRLtr52cikQh
NyUjl0KVY7gHk80hc7gH/h+wcLuFPe1YSeBKc/vtAqkAETaz1gURcUBPPyTO/FJCeQuwB0IAWlpg
R32IXhh7Sg7O1imm4kVXjrxg9HBFHoN2gLInJqRVLM0DZ+9LyKgorZC0kfVpUFvBv/AflN+3/aDU
beeLdm2P4GUrXUzbPYB52i6P4xHPbJA+oyMSO0DQVy/GNfamh+3lrp/w2y9AnQbBH4paD/ELgPhb
iaAADv2p4ce2jfcJxttFUifBgGgFNBRn2U734HU6RF6yx3wukwuUtRTqMKRiPCZ9iYPNJQ9+9xKI
oBZmSjOSD/LeO277Rbm/bsxNV8WgjK+AEOWdxBmP6r7eNTYZxJxeCkah5w8n/GaPOgC538kQwcOi
poNKtOgTqBrYUgBManYtHnNvDpiQ0PXAdTNJHQCERqnkwCZtx2JuySFOesPkPCE55cY20uRiWRPz
nAHxVTvnzlP3szMcSf4qzXeBelXQh5z+GbNv207I8A6aK1MP5imqVKQBNf8yRd91/jIVHwAOvPF0
nbov5VIONU2SRFsCVHGfgHOidIJP+iMhNc09VhlpZR7zrTkqegDDKsY6WNMAlG5tkLx7HB45YGfD
pB8B9pHyXHwGrZgduKxBo/Vb9LeT0BCnfvJ9LkduADIzCIJrUBkaoMHEqebUBKwzQHx8y1mo+JG1
OhehpSmibTHfqd5sC2Z+Nx91GwyLPwjzaGZD24bwq3rbPkMO85ZhKqKMcqwVfKqjg1vvK8mdoDrQ
qT/84TmFLMG2qZXX+dtvSQWWHlR7oyFCGmewPssHEQjwECyr/ikCTYqMaInQ732EQfatVSq8hJCp
yNQe4pMVITHTIMYDrRFoItnbq1s9fBqvKJqAacB3ox16YShQ6gHpeGZ85kV8vuJXU2YMI+uxcmGF
On2J2jcZepyiDd2wzol2JShqCYx+nswZzUHDZs1TrV5sC4PU+TMSZRwGDpeB7KGjugNfrNfs+R2r
o7qeHS/sUJe0WnBZ0EMJz+YaD60nCfm3CinPGgkDVGL1ZxR4oepwLPBI2/5uK4Vx+MfCMnX0mhoq
PmDvFPFmR375M7Q5S3wE2NXqn/wL61ZYjSkLY9Rxg1JK240phBOr6rkb7vgOWifVNWpHhqOQ7Xp3
rBd2qKM25uE8lNAFsJX+l85f/fH79q6xvJ06VLowFIE6NbLN9Ye0GfCRDkLYMT7N+mZJGK0VFEl7
h+gWQWSXFgMSN0XQ9lrTP+JhY4tTASQh6yXzB//7bYvGcdfNMHZdo8hIQqIHwtAw3REsF7CfTPzK
asjVbqaoZ21SxnUkQyHGrqANncx3kHCwoMzhiKKlds/b32ndD262qHjR1pBL4kocX4jhieEVfIOM
oL7SyCXH52aBChDBFPti3SPzrZweXPgErKBe87vQjSxQ1F86GwzrwBWKZuKmlrQH9SHPcBPmt6Ni
ByiNMG+dIO/hD/8/yOfWO82TnOiO2UZbzeoWy6WihdRHjTaOuMPiPdp2ZvoISe2D6k471ruJ9eWo
SDFEQjwX/SQhmYMOJnRa+pqVeTPOFw2MS8KhgkCogsR7fGrUq8wZ7jBceZFFwLb+BFxsGhUthCrt
qi5Ezlg50LTE8LS0C23DSt3A0S7TtQMNSu0MNnleqw8dxLYftk/BerS6+SiV7mPKMtF8nnw07QcX
QQYluBrhj20bf7iafxuhIXEgt+UbThJlZDeCq7ipa1zghdZMslSg0viAcfIYYYRu9mdapQAPSo42
f5bST5IPzcbvmYJKWZ3a22tj+OJrDFjUYMSJM8aCR7RvoNaHWVVOZ4y4sNZCBZEBCneVP8BBxuEx
K5y68Z3Ix7zqoYVC/fZaGE4vUsECDSm9hMSOhBfmJRF7a5wyM4/+yZlTq6tFlpvT07iCIB2qiIeY
JID25b6Eq2fW7CkHcLXbrGk11pqoWCGNBtKnBrFCVBWzVVw/Sky53Lcc6znGcgQqrQgLcFlAtk2y
2zLaQzn3U5NDrHL7A72OVrzPXW4HiYoWYtVxMy9BjLdu84cy+dJDnMhUoMWnBcI3IcdbAZp8uj45
mjw5FVfs1aq3WugcZn2smYIfZGZUSQ0ktvHAaDpvzBRPGuKjYkDsqy1MgLR2QsZZAxR0szI58uG4
D1AXAnjGxOPWGzXpZ9Ar+2FKvCrkziX0bw28HTCo4XJIU00NgE1Tz9Ivig5FFi1yIZoKZj8/P3RK
BZ13UKlGMRrGaQsCsOqFsT2rmd1td6hYBmkFqDCOqIemcXX00WwbupZRPl5B97650+kqfwsJQKD1
cBzJJBH6I6ML9ToLwq3jUd6PVnopnfzY2ONz6qRnVs+YEawlKj3SdXXoihov/nB2wXdqDq0zxaxq
PMuIiF1eRLQmFjM5MNDHyJMTn33jQBXRMQqfjLNCAwnUCjTMWVIjMYIieQPxr1kv3G1fYK2CimV+
PECBsMFxHOZd2P0SQKyRMa5OVnJF1/jHEZeMCo30VyiqbEH4DW2Lap86gSvtt5fD9DsqjoWRIeiD
gDe0Yg4OqC4c1SKKZqgV160JTc6D7gZfXgledjyT3mm9PHEL2HQDEgCfWqxnXKi1jdFtzM9Fjm+n
d5zzQzrkQLUr4EaG1gbrsBFX2wh3EhXuYi7NuUaKSFUEh+2aHDKP0GuI7nj+L8ZIWF5JhQ90u0RJ
gayczXudQyQIks5WLtBIR7+we4FC5wfA0m+CCd179+UMQP4WL/sEerHTgxx+YXgNI3mgm+49dOtC
McB7arDyvX8AhPRKyAMHxUIFGWX4adcdxQc/MI1PDMskLXn/6QBDAoxVUzSNug77LleNSYTHEDYF
cJDZmadcelAWyi6YWPYiw1XWF3ozR3lK5s8dzjt2sulnM5efObAYKEViBW1lcRzjMJIftrU2ylEK
g69GPYCjQESiMnkMUmd4H+Rqt5f8zmkgRC76GiM3YyyQLpmHMiCyBZ+jqhD9q4H8VEMyVermYwfV
dciW77Y/4Hr8/L2hdMFcHiQjiMQIJfpmr5ZPc+4xYb8rY+nE/W82qJsmLftITA18tOxZQwx97c97
gidfDfhJsy/s9In5SGWti0qne0wPQt4XNgEp+wYekyfIHaonxFDJk135mEPWENPwHgsSzPp81HVk
1H09NCGuCgndGyAd5vx5Li9QAR1Zj631KHbbVLIBy+u7GdSwQ3JgC9MxCJ8rSGxuewbLAHUTTTyX
gTUEBorgJQoubcF48DBOl05FDp7zpYqgjtHVRlwanjG8aqWBazTXqj2Ovso4WCsjRm+9kAodMheq
CjhvSYkk2ImecQfe4l1v/ujsyDLuywth+2O1Flh7SEWQNtFn6ClwaLIJgqVp/lkpJgby5fURtRGl
6IEfvxD6MsgVEaKtkHsO+YufqhAm8h1AsQ7DlFkTZGTlPLOgFOxNubQvW/kuHopDNwffuTI+jvL0
IxaMPabZjtooWnpinEW5PeZy9xh2sRuo3UmKWVUzsvStX5vKcUtO7BQxLWTM6OEFkb4MXGUHAO2r
9b1WH5XBrvwv2w7NCAkGFYZKsQrjEazVqJ9GlpLt/fIccKyC7ToQ6RbsaKZl8P91TYmBejur8Vjw
QbejH6FtDb0Y0SpHi48/h8UlKfbba/tDCf93OKCHi4xRT8OJRwe5dQmXl2oFB+XSgvMNac6RxeHF
2kkq9uQZyFPjCEk3Eo9DCAxrrpQnvhsZEYJlhopA6In7chcVr425XHI6+cfcMsbMWCaoIDT6iirO
HYLQ2MROrIb3OTCaQcm6FshvuuXsVOyps6lsUkDj7F59ECEknee7Rv1Zxy0jZrOWQ8Ubrq3lOYbk
NuY077XuZwyd4IjFP7xtQ+cpIGlThmXmS5oIGG5wCCthX6sYO2hYBTeGR+s04jIdAuijxyhpt3YP
0ExjYcrcBvm2l7m5x2pK/aE++5/zo/NUcKjAWVMNMsn1bJLHoi6rmtpnGexVILg8TFArQDusutPO
vVPYpafsR47x7bZ9ROepjAXEH53RzAiIYA6VjdBR673PHaXuf+fUXN6DOk+lKHMRzb4kkwxTn70u
Ue2yEBl3EstFyJ8vcpNE0cOh4fEoCOoYQu+fJ6Uxy4jl7Nu5ls5T4cGfOaEcE1x8c/jU994gG8BR
5WYKUueQNTSy7o2ESFyBuJos0EpZfoN5JaNCaVu5GxwQ1dn9LnyRTc4jVEAsjrrVtGFhjFpZpYFf
zA+A+kwbQB7Ea8WSjn6tIL0LSAsLVNwL9KlRoJZLQKy89Tp89TW7L86VF8gmIeELDn5palYPyVcw
nbkGZ8q7HPKGtVvlpu6EJ91J7rrjh+Lk4tei4mRqcE1QFwkWLoI3+DzFv/Qos0APuX1brvrnwgwV
JsU0keagQ2tYi58Uxevz0Kxkxs2ymt7ebNCsNgq04SG4gJslFn/1nDXyT7r8kMXHQnmYuv+d+QNn
emGMSqaM1s8bacTtr3HnAOdAEj0hYAX+dZjmwgoVIxM98UH3isfN/ENwo13xtd1N1/yXaoYQ4C6t
6nv28lffiR7FxVO449pUxWu/+jGUmVlKX2RWrZW5KioeKhgS0dUORmowK6WxqR0JsVL8XHwiLwLg
LzBvvr2s9RxxsZFUfGwrORmkDEU+2VPc4RzaPwa3vtQei5uX+PHGKVeoODKMSSVFDYJWvO/30aFE
RxgoMo8lrcM4TvQcrFSVpQ9AHF4gSXruC2iIxpzTSSzqxXUzsgRxy1f5VeqCrCFSkevFiCra+OQb
GNlS/+HQ5dn+Nuuh92aE8oZJgpROrKHPN+OTRIIJAnHGQ5S1DOrj90rqz/VM5gd4w43L9hJkpdVK
DcPJVm9HKGj/Z7eobx/PaqMkoSDbqvaCVMqsp/wzXwGbW06uoddftrdtvW69MEddKGjyDBh2rYhL
S4CoG9/Dx+gcAhpAUNyB1eWmsdfsxPad0GHhBNZD7W2p1K0hh9JgVBmpWhd34uT5mmdkyNqSH0q1
65JPjJWSKPf+UN2sUZfH1Iu+UMi4PF75Y63k0EM6MH3NBPwL6wSTr7RhjO6oq7NfTijtSHZXQD1W
y/Zcin66Upotz+/+bmF0Nz1uEqnrWuQEg0VowxNHv+q24HGefISk5EcKuTd/ofvpihGoaKcjC+27
yh114PbC7qqrkI3FK0nMJVZ/mHGuXwkgFykprzaqH6iAO6vqaNUj9CRwW25vIONg0231phrbrMgR
BuPxyEfPc7Lj+vttE+sB/bfv0Q11f0h6fvaBfYSU2UHMq0cxyZwpGz2jhJJk5u/TAQgjndXzXocg
L74WFUxwDw9+3fsE22+YIVAr/U54CaVdaxLFTBCzBhBDmu94XNFnVrFhvf22ME6FlrRppkxJceD+
lRcmU0PBiZDZczbHqDisl6oXtqhQovc8J6kk8x4OvU2YiEJbA2tVZrVmcSLg/8EUYsaVw1wgFVGM
EYPepYQ6R+VMFg9GwuDAX1/BWy4rVK5XQW8LpPvamBxXK7ED1BOlth7TKEZiFU+E66GJyHSP250q
N0RjU3W2PZdxOOiWtjrOXT/72Nggf4zHyTTKK8pIrJ0kKcBGuJRI7F6ccmFWxUAvgcQLw/iKYt8d
2uZ4RcgnvprMvgbHSSo+1kn0rM7do99UqplnogWijaft1f7Bj5D0EIVeXjeoAzPIShTHIS75bDIB
gbD8A4Htl7vis3GeHXkXPQYuc2hr9R40BEGTeBG0YDRhp9ahs2kIuCy4HXcHdilXHUzlIv/Tgcwf
ItmOD7GCfyHS/v/OP4EHyM00/dpJ1LSVMlzE9jQ7eXMRdcatu+o+i59PPXD8WuL8ssbP50bNi1G1
xaz5zk9yhpeuP/MXdigHyrIa/FkKmgRkejm3hWP9woNiUAAnu/KFxTq1HlYX1uiMNp6yohrwwf69
cQl7nBKY0X3iidf5XvLI/Jt65PZ6bWWs19xqZrGwTS7MxVHpuK6K/BC2BdFRmkM/PI/ZIWeh2tYh
gYt4Qy1xTIVah2QqqloSatKTcI3K8Fwb/XOlzJ2ptJELYN3LMIPPPJrnzJSVLrEVLdmVQsGEVTGi
A7XksZR8RQDw2G46ED8kkTtIFQPx8oeD//uGprEiU6Ry+TiRJMp3sudX4shjNZhQ/5w9FUkieCYe
cqaoxjpwY7HNVLzJoBTrj2mMwLdPHurIzB5Su7BwbWVmCrpFAcP3vtnfYxyPMbazDn5eWKZuZ14L
56AYcDuT57MKwEi/qx0CkgkctJB2LRTj+F1qzV/AR4cRng9xIZLix23LqTtbLbkm1EI8PfihjDEg
XR3Tiv8OJOodpG29pAKOJsqdONWdXszNUBtfqqK28xmlru2ov8Ii/vY3oS5yAe6cj6/tPnDvpXby
VcU+6JIpXrsn42EGGd/gliBiQw2t4qHmmNilbErgFmc8MRlvPxpvouSFxktzht7akH3Nx+hBDYKz
1gTXSOOsKVY/Uu69fYB36JOqr5qYJL5cfMrAmj8pO46lDb96ASxsUIE5rjCtKEJ7ClDfuxR8CO2Y
mbXAYuhnpUcyFa6qpmhSHTQZdvGLTOoKZvCKEOoB+qtsAPlTQqN3yHiG56yv7ne6QKMwIBLWpkqF
dKEvP+UYho9OdeJtOycJbu9To5sJagNBZCvPjQ5AxCC5Un4MUlbkYxmgtg4oPF4eOzQFyZBzu4cg
q33HPYQthlgJsiotLBZujGWRiufcGMglH+FjpcqDWNwnhvt3W0a+2uKKBHJRgQA3/NqvrrkIATvG
lq0f09snoYL2DEFUva9xBSv8RR0KTHypFvgduPBrI3+seHazRYXpDsIaQs8NeGOEGZIMENMkmQUx
E1YCRb7ylptRwXjOlKE2SEOVjJKh+A19LjCYyKR95tTQzC2ZOT/LC6ig20dlOQgTdnE6jK7/q7EK
K3giAvCqm1zhdx6rgcb4bDTgItT6uJl1dPhDuTbLKro2ceqVFYabtQc+Yo2MMpZHE61qqE8DyISW
rhI6RXvns+pZrJ9PxYUwVady6rB9qu9bWamclchg+PkfksDfzkdjIqpZ0/0oRcuY5LkiWrnSC+dE
VoeB3vow7HRGbYlpjwoMGR9qecxP6Orfje6/LLijBU4JojUMQQFWeWT13aXflkfFiVbI/FGIYC43
zvKwC/udzAXmnIV7bdBNzeDs7bi0WgVapO6UPbGPA7GWsZ2+9KnIn9r+EnGo/Hwr0++N8SKwwizr
pUCFKS1QlXzEhJk9z8L3rlMv0Ww8q1F24ZFNbK+M/ObvosdiZVSUUrgGHTNS7hzKi9JdekCD5q5g
XLarHr8wQoUoRKeqCRqkEkb40KlPWcdwP9Z+UQFJbvo+qmN8Hl0vjinqLPOEKajUsCUddbLtDWPY
oinxQ7+XDD5EuC2a1hQMN+yfx/ZBR56ybYfxYWgy/KxSpCZS0LFKpf4ZJGx2Ho6fgy582jbDehGr
VDQSjJjHtCYmH6Z70LedMKIkWNkZOo8YSVZPAyYpq8d0h4vkp/KFYXo1rBuyimqNoWrvOPL1Uq9V
JSalP4iv93uCnwYwEe9xeY85D6dw//0nCB54l2F6NYAsTFMemWVi6avcjIGWk3rQv/oQ+9llX2d3
goJT4EReg+B8p0C8KT8zgbJkR98fuduyKW9tirkKZRWngVRXJZeI0rVHHjCbyk1/sqytu+tvY3Q7
Q0k4FOFLPNWUAdR9pda5tVF5UasUZpK3jGtn3WdvxqiaUSqWSiGCJtjulcQadMNSQGwrVgPjCK6/
+m5fj25lNJrYRD4e4K8NIc3VDyi8xSZ0hw+CVV/+7X/FKL51Flx6f+Tc2ut2DA9aTbsWvwP580Wq
WgLZqqs++JpEL/5E8BzBAcWUCn6Ll+9Xg6lmsl6zXhikrlhh4guxG5EbE8om8K15/aE71RgPQf/h
Q7Hn9h3Jd16urS0bvQnhoTV3X2mnsPwV4wG9vYEsXyGOu7DRSL1Yi0KPjEFDlcYYrQCK4EKqOX9n
hrrfUiOVij7DQNQk8lYhfpV0w8lyht+vIxoW34YKJ106Svys4F3Uf6733HfSvhDB3xrtoQMO7JwP
CdHtZTG9gQoirTb+P+y9tWeX6PKGoak4hDI2e2SNSK1f37/dge5gcGHYhIYMMhMccCfx9V0nCHvG
ehhxiu5WcH2cxHNGKoVO85z+ILW0+ojexZMGtWtCutaEpu5brFYXyyx1+wUz8u9kwCNNjs5NjAFW
TdmD6vcgAoiwvcJ1vOPNR+jRvLLk2lDzceWMbvM8eaML+dojBq8s39Uu/F18UdEGMuwQ9Q7enMBs
uG2f9RGp8BGBXi7SJsAtcw6MZKW/r1toFv2dDSpupOKUNwOHMy1xvWO02UPYSY/bJtaRPIttpOJG
14RCxoO41Q46vNAUyB8pUWCnGfYRLPQ2tC4r0JNJXpxV57j6UFPbAIRTBlez8k4FZs6kLs1jCf4C
ytMoQXUZM7uMFa7fLDcb1Ap5P4m0ikDLGid64ND8DQ7CA3leS9Z4huop6yZbj8Q3e1SI9NX/2AtP
pIQAyXQg2kwD1HzaAWyAGNHA3wxvXC+fLzaSiph62xXGTACB/k8Y/Tzb4GBD9TzwRpB7jcB3GN54
AXCKEalJWHyfe93WSoXNoNZ5w+cANgpC0ZSjwBzxPMZ4tl59zqunFtgLFtXn+rn7bZGuXUSdLqEh
Aw4ZZWovSa+YOs/sapG8amNVdMWiTOSmaCcSxbjknPu9I0/CvZogVRhBkToKZlXX52rGy19P7CwF
0HTbZVcIv0kz8rZIKoxKuSxNySwRLBJ3N9v1nX/9Id5BShY9fMPhnoo90MJH8SJc5a+sTGw9hN9s
k+O0SCTCQY1Go6uRrAwXUFDj+fpLC3/WfmFvL5L1IakAmomVavgdag5tjtmS0DgIleRtm/jDHXFb
CxVAM903ZjnmEUDvCK+NYPcngsOfd8W9b6t7sFXfZQQkaaUjhLwC92OXxM0+FXpaTVZ9YwQ5Cy8G
Tqwph8k3XrbXyIg2BhVt+qRUq6QA6F7Of4GF0Rz43OK7X39nhIouiQjVk46EUCXw6voxa/ZG9Lxt
4g8Z2G2vqFDS+GMcNRDxtPm8sFJ5vOp5iP5qUVlxAvnEYcy9vFQfjLx5GpLmPE8+IwfcdEjCkP3W
8VW+6oZpQNKpNfvZuKbcw/YKN78Ufj71muO5SZXqAdBwo4q8XpqdWO6cavZZ9w/54n+MXrBDBQ9t
BtN32aN6k5/IAHy6553OK84JIH7qHWFbBJPB43/RxSROsGWXChxck/kCciAywNXaRJY0tUfebLwe
AkQmuW8nKLuha6he0jOLeo717ahgUgVdC/YvPEsMv9zn0CZT1PkjkPv/xGRsKxVL+noGEFnHWdb9
x6R8KpqzwLp4WF+OChfzq4gsHvy2UH5Rw2NUfOO7x27ehwmjwMdyRSpoqKqBUfuRcAFBnM5PrCo4
NV3DuMVYRqigwU1lkfsjoExJ4ZWhq0KLgzVft14nX3wUKmhwaq4ZfgBwhgTh3eIi7dCuAWUZKbPJ
x4DJ0bO2JDI9g6xGluV3ylpJXmXTQB7ZlQL5p8iU9Sc5qRj7tnaOlkYoX1brUQgV9O3sKnmMlV3b
iWbB7SPO45RjlzGniteOztIc5deyHOf8yOECET1Sr3uduwSEx2pO4F6zU5B5smZk1pLGpUXKzf1B
HoahHJGQgxhAFN0kezCmXSKYtbqLpOeJxR29CmlZGqTcXWgkZQwIJlK5U+zkmbCBwx/32r0CcDck
UTFRwFoja1cp5/f9SReFMkWLDdyKc2L2CQv+tApYX66K8v0+GgaD4OiQJE5OfW08ziqP1VlF9dce
rRlsfdyX/imwiyP/ncU6x1geXbWX/CHThgiXtdDEZ7FtrJpr3e3rcvVJs1gfXbEPOUnitBzRkNR1
/V8yQebwZr2bUb9o7ggbYelpYJtjlXhXIXRLw9QFmgzjUEYa1B5kr91Hzvx9DkzM7shEQchNPanb
b6+UEVVU6uJU+CqTpA4LBb9jnO/C1BYzhok/bCZU3lXQ74jvVOWiKK9EDJ+QNQEVrOnmKFiJ1UBV
EXoqZvFI+oolVNMsFiB53VNuhqnNHMDt5U8JFjd2kxX22q5GMeEj+3czQe1fqQyBUiWo5Cb9iTOO
Kn8RWeOG65/oZoKscvEoSvWwEcHfiNyGP/nT5zk6+PP3v1sFFYf/j7TrWo5bB7JfxCoGML2SHE7Q
KEu27BeUZV8z58yv3wPdvR4Kpold+ckPLk0TQOOg4+nELEIzoh0KRIvSHVLMYYgL16g7wbVa9YkU
1PT+pwkc+mZhmrUzIwNmRlpSo7hX+g5eMDQny1/aV+Wm8bQTeGGc6sxqRjHvSRirYEfOG4rLL+Dg
uFeGMMgteBPdST7Rk3bQM0f+otzLL/mu3Ku2t72xIg3koLjP8qFpWwxKoPOBll9n8nn791c9l+V6
OCCelJTqoPr8F6iIi0nbV8GZsWuhNFRQ3i9YCx86bqqcYvxbDocSQKGkklsU/dP2ctjub5wOHznu
FNCY91YAkyrXkT80vCKqnUbJRqdPETOTNOpsCxStiUOIsQwi3WKhamXArACr3anZKLB3RSI4hFBp
k85jBo0rUDY7966uxt72IgQAobEvWAAE3vuqkghSdXkxH1Op/ycdMdKaxo9/J4YDCXUy0qFJoGpF
cVWiliF5Nsz7bRGrNvVCnTUOIJRazZM0ad+GtYDMzC8qTBYhl2EtYrOa/eKWyv0GCGGYNAbM6ry6
HvQneMlujHYghBb/8pQ4KJCtcZo1Fm7OLO0wFbu5Kg4gAt5t76BIFzg8IFYjTVZtA3D0q8o6d8Wt
3R+2RawrtKXpqoXp6Uj4v1e3ro3jpGHcSZ11E9pPmih/xP7+9xP59ft8lDWMCimvK5gLalXs2jR/
NevsUKtpD1cxvJq6GgzDeDRme/9X6+Ijrx1Bw28XwTHNuofGSBxTxOi6fjaXhXFgkyQFbbUEcfKJ
fqaG7QzG91xYn7MOoRchHNyEMrWJVMGDS8qfdH5J+2/9eIhmlFYJHnOBGvzGmUOnIEwTXJw+LXdl
+31uRLzcIgkc4FQlDUKdLaVvrzLzk9WL0F90IBzatEOQgXsHAtL6vhkOknIf6gL0/4NBfzkPDl/q
aIyaqEIFYrPrPoEaBdQX6o/GY70M4b2o5V8ojQOZoQWHzRgigM4MLOXMyDbTq95lvWkmmvM/BGmX
tXFIIFuoQ2ngUnst/VZiVkVDn+tOZLJtHxIGKbyHm3lsMDxXgQMtNYfW/lKlX237n+2b/4dn57+F
wP96L6NKjTDOhrdD6lE2pRwsLzobRzaDKXm0vf6LQB775j9DnMKHSbPWLiYpwzENbo/M8X/kAvX1
x0IBl4VxaDCXptT1BWJUUt0+2on6VSqb3fZitm8pHu/3e0d0i84qU/AuPTVgXczhrm5LWK0RwkPz
vy+Owoc/UWOllwkTYcA7YfxCyCqqRwxhuWUNM2yQT37DiDqJo7C6ZS/wzNLJBL06f3BjL1/BoUWT
RrRoTDRda5gKIN9jCOlZP8ReeyU9R3vyL8dR4Q2vIoKI7fcQ9A3vN9gO9TasDcS2U+IOSeiYiDTD
xpf2Ye2E5We1EbyDogvHYUiUtwNsVhis6HZ1pkneo3bRlYxRYEaIxHDgUYLzMgozJDqN1pfbAaTc
x3bs/gqhlLcKhIVpjGGwupSXuGg9uI2HqPapin9DUQ3zuhH5SzXevLSlGGSPilFGzpRx3MuW4kxB
cNeP3ybbEiSKBLv29gAsJI1FG1KDoGSiQi9AYdqOGss7xRgE/DvbVoTyBpgLMSAyqFOpHZHZA1d3
c67JrZk8DuWhNnJ3+3KLFsTBRxgWKipAUIMba4U36+RgJWw+sShJI7hEb2HaxYIG0sY6pmGwq2OB
5CreWRCBsZ1OXXX7MO98QixMjksEPvNqS9QCut7+fyE3bWslqAdcpvgovcAHBDm8g/6hc79DK5SD
itS77Mo+ivoK/xCfvSgkhxnEjtU5ixH5os+Wy9jXQxcpA0AIzA/zOVGdDLXhbJiwl4N7QHvaPlOh
eA5CJimp9Cqy2Ps2+6gG/lqcxs+G7uo3VEN4n7VTIoKaOOhkjx1Z2QWNQKsEhpDy9oWLfY/0Xopa
tHmDioDuGwczCA/tST/VbuLnrshEWa0ZXJwyX5mL8BlVlQqnzMLFrPEtfmQ2RO9Gd/kud63AEWX3
2Q5uWBBvkbbF+khijGVN8SiMxqsRuNHwNPZea2DErX02w0/b57mKBuiMt8Cdr9uEpyhqCysr0pTF
UUnsKMY/s7TTu9mRyjtV/wi+LURxmhMOoJMqWSJcM/pbOS0901CfwiHzt1e0ijoLMdzjI9sz5i3P
iKkmITkA545yllyRgPydGD5VQdW4CynjSunnK0X5ZgVXsXCAEgNIThOIpilExdhrois8E3Acgbo0
L1EM2M7nTDvTRuTBrOzVOwHckSRTG0qlPCuecT1giMVROZA76ocyzK7y0+ArLhu7YwuniIrEckeU
W7TqOwNi1T1SMIjUSjtUkj3YYNuYXeKDWMx0RM06Apl86CFTqlHLG2gfeDZsMjthda5EsfaVy7Tc
Tj7MMHeWXTe2oXiRYTl9R/bEpgdb84fbtOset9V85dV7J4uLOJB5ygK7hqzpVB9BOHOl7cODmKFf
tG2cl1EGGual6BAjpV+7vne66suAvOP2WkRCOEMB1X4yKCRLFMKVd6S7D2Y/zB+2RaxF09/tF/uG
Baom7aRYqV4iGBjKhxEjHm2t3qH5040zdd/l+T4tU1+vSm9Azxhix95fymd25kK+GrZoM+2xkTGb
Q4CkIwrcz+ytjE+iUlGRanAWQhaAHRh5GgVJuRrtOtZx8ImfCceDisRw4KGniZzrbN4kjU9Scx8N
hzZ+1IqDWj7VwZNdZ6KHn+naBhzaHGwgUaaMI3tAdEeF0YPp1Kg/V/1oz7gUaAUCNREl3VqKf6E1
Kh+hUNpC0oltgyf/ZO3VXfLA2HZBz1Mc59oZvHw3YI4zeIu3lWX7Pqh8zEKztCjGi6V45nDVlc+k
0h1ZTv9uO1U+UhHqZl20g67AssFwS7aXbrQPfUZsxsg4RFq5Fol5t5cclBijEWdRG6AQLnR6vz7a
fuqhXgITAFzWECEeaLKtoCofvqAG2rnjFM8MS7grB9TT7w2fFUr/3WlxyJLpTYGGGOxjOWDCVpzd
DRgcnZalwG9bK6nH/hHL0GxogM6Tfsr6lNN0QJImqTvXHEEXOBVOhbhJXDc+CfubSn3NjPkwzOnz
9grXqPTfieYAuot7Q4pUCwpJs88giLmtu+FaMo1zP1UYQGjsYae8dLryVJrYgRPJrO+jiquiS3ep
nh9I1oFWJDlmtQH27e6q7nV36FWU5xZukjeeaiqnYGoUAea+Ecv9DhiXHeNOxi7kaDAkBJfQLovh
GmARSl8lhErjMzmxET4m6vU7L7ySXBlxW0Y/VRvwmURMqut6ePkMDvqNTp36FC13Xu+DO8kfD+yK
iZ/qNVfl3SlxuG8FoNWdB9SwD27xKTjkcAgZZTF5VFzKXLJ8L8LHdYPnsjLuCbAnzEmbEHsEMWHj
IObujOaTNMyovnK1ZhAc51qU7t36OPxvqB21aDlRPAxck3e5L92ox8oNPXLUwQhVO9Zr4Denj5Wg
LgXztn6VmYhUW3h4kEB8Gm5Sv/48gAXaH69q8PhMqHTJE6c5RJ5aCClr1tzdd8K5ALY+a0litUjG
sAmmjVONbuij+BFDjPD85PtA2W1fdnZmG5fmt07jpgmShFl8JA2dwbzKQdGUq/uG3ET0e55/25bG
kGNLGvcomH0a5MUEnW2qTzq5ouTwd7/PIZdNVUua9Rh90/rNqJ4aTYDKDEK2vp+DmKaikkFm9H03
beFWRHfqEcXyZfP/9zbfKQEHIRZtmjFsYIfMdeUjh97n5BgoieCGsV/ZWgwHICB7Bol1McBHiqgD
z/zQ08gzc/qjskXJbJEoDjmaTIt1taqBHOlplNA1Yeb70tSdBO70tgYI0NfgUKNQRtWQZ2hAOD+2
ZY0m1v2kophROs3lc9PHzpx8gBRgeVoml9cis1o0DfPbh/Knoh3y8lOO4Y/by1pjBHgnhMMFIoeW
MmsRkjOnGaTj1bV5o1yVjYtpXIPPuOkDT3qq9/k1SJlEpJUiUDJVaNLCm6FhlGuTYgIkJpe5n5Jr
u2AGP08eypOETdWrl4yAvlFHlEpGbcJ7adNcTFQOcMnq5Oswv9QIuNJP29spEMGHB+Z2qGjeo1dR
6RTHHn+WxexG5tdtIatKf1kHHx/QMvTs9GxCCJVQ/TJboVupPTjwIjRR9LVA79ft7YU07oyqPC1r
sL3A4zx3u+jQ7C1Qtmr7wfuXbk6UKFm9ZwtxHJKHQ1zmaEpiDm7AhOFRZqGcD1nbCzEcoA96Xtpm
Cs0bik8FKHK074po9s2qVbMQwWF6MeVTmecIMFtFgOl23U6RXir6HNfPVvKxm7QQxnRmcZPaBgmS
uMFzy5o6WRcZY4ZidX6ZH92KWsTX7+1CGofw8UzHIYuxe6yIgLi5Rz1y12GgZLtHRffnbXUX3SkO
4+0uyQKEdmCvBbdDkDhh+BiK+rvWaBaJtlgRjw16PoRTQxWvfulKtzwawCO04jnVNf0SuemnCpi0
m0/hAXPEHUa0JaqUWLVgfn2AxocIirprBpLCybDSU6odiS6wMES/z+G8jUbDRh+gIHbUuDkpXLXp
BaGA7YNCcf97HcRUgQgz0uCZK9LThNHFw5cqetrWBQEaafwUH1IU+lSrwPAsdUaP8WFSyYn2Su2w
IFjix5WjHwUyRevisKJvI3uKCNaVntnd0g4GejTNhwjTFRVXfgKd86OoKmMbOzS+nkGBa1t0BDTS
XdqecVq3Rqr9GAfzScutWzC7CpYoUg4OPdKeJJkaw9IgZed31NphGKm/vYvbuK7xNQqdESeBWmAT
Ga6zKMrgG8B10catuh2La8SBRT2WOVVmcH3LlJzksL3XJZTr2cEVODudMI8OoZQI1H49orKQyWEH
4sFJVcYD7N12+Np01lVod8/JXO6HKXRkpK6dOpHcoFbPpLZFmUXB0b193AL41aCcoolqCpq+Pgfd
KRYhowDrNb5yIbA7SmtkLz1yHT8lMBBhpH1TTvYJpqGvPmxrieD43j5msZqpHGu00OL1L4rCzc2T
Nt0UYeTKNa75tZ1+35b2h7XBGDQtDVTiPN9/rMedOSc1ezXfqoZ88iU/TL6yi0/UTT70jl2EcZeM
tFNIzKDFGJf4AO7lMblOtN32gtaV4SKCe5eDQqelQiUE2Kx92t4oomGY7BN/8+wQp/lvv7jbJZdh
hmo+OEGSCi4i18S8kZtWEfok7KH4TYyOSKsGegQdccr3D0nSYq6KrmMZzW70kAbDkGz1yAbLYoyF
J6raWlW5hTAO3SNdy/rSwLHIAUrJY9jRYC0YHxFf7FoQrWqiZKlocey1Wag4GiRGpWUqTvaMxLiD
0N10Z96j1MJHGQDq0rZ1YvXMFuvj1G4I1cTATAJsZn9bdfcSvZObq5xGAjGrj+RCDKd6jSLHIP6D
fSFNj3F6n2v3qvq8vZL1NMpCBqd+al0GYRAjoTGTxi/a+qbTjedWimBhW2c1s+4LHemHMvB6VJxm
TbAH59sunsODFUvXKHsXfY9oazngr+xe6dUQCUfGZp8hBd3fovXqBy4Gooi3mNlxVbqpq07e9j6s
Gge/toHwpmI4zGZUMa9Z1q9K2zcsyQvi56y4lipREcm6vbWQxZmNaFZHq6H05lcUmPPcXFuehhBB
cOw8lgShtmBt65C8EMiuz+J6qFVUoUA9hxFpB68wih/1DgNlyulYldE+NtSd1RtuQyNflmdHqxG2
Lerd9v6uEZygffo//CG/GZljVHSY8wBCDuSXmj09gusNsxy9/rPx1LvjbtwPB/XGPLLaXPpgfKA1
/Z14DpFwj4p87qDmuX2blc8dhlvMD9tLZD/xZ4QlvH0ZNGB8nwfscmH0qHakbl1rh20R66nyxS5y
wNPU4K8LkxAezTVyNA5LDNJzu0P5rW8K7Ndt8CG8cVmApLiQE2CqXEwO1dHKqd4bRiQw9ERSOPjB
oOkwVVnMYETysQudIvMl+kOwa6KT4TDFRGeOKo/Qvfal+NQeU2QHEvif835G03SGUe6iKy5AE96A
xKjhVlJHaBsm2daYHBMo+l7DYKq0PlrJP4LVsdu7oXe8MTlMJDcKGwc1ndInNv21dcqd8aLCpQ6E
OQ/BVvLG5FDKcTs2MCM0DKiJemdKRaWp2w8AeUPPBVgNualSmsOpmekzKrAdvTlTJI6aUqB5b8V6
W/vGlroURKtRsvSRGQ1q6nS72X+bQY2iDOm5BXOecmLpI3IInRpu8HBAPHr75AS6z1fHTvoYziEI
0TzdPnW6N8vfbPvTtgjRcXF4odMUaNHhqQn7n4RCD5+3f1+0BM5C0WMrVCumDlQ5TmhDmGIMs8Uw
z7+TwoFEVRQWMcG2hyBI52cUXTUJPZZZITAjRYvhYMJuSiXOYEl6enxuq32ZHIxqv70SwXnwJaux
mkpdHoPBYQoem+5gq4Ngq0QCONvCBLHfCFsGlZzNkdLD0Av26A/2ok5M27QUDZzD3K3JTVgSETZJ
1jGMS/3UOIzn+Pvoqo/TCy7Mbvosij+wff/9ol5EMgBcXNTJnCt4FIgjpkcG3v0hORI/Pn0ofK1f
xHAeUp4kdBgps4SDByW9b/tvVi56v9mnbi2FwxyYlUEnU9QbtL6euiwYL+2s8zxhjlnmibMz69pw
WRLT+MXOgf5h0hXGMzHMtV9q5c1gNR8yEy4iOIRRpCGuzBmHQ+RjnR9RraeLgv6i8+dAJpQa1ZgD
eFs9I8Y/JHtWNPfB9MXi/DmUGXRzbKW8QSrL6PbWgLGjReDrYe1vQ8B6aEu3bEU3dV1VVA5m6l5J
rbRmpqimH5SwAPaXh1S2S0eT7INtJad4np1iHvZ5Leq9XN/KX7J5NoHSNJu0KWArMArkZm+81R9+
dCsvYniQ6LO47XqEWoNkxNzHwlMTgjFZogqC9bKTy1ZqPDIYtmUoeY8MAwY5Seg3oB4MOx8sGh5K
l5A5sY+xG55E8cE/OFSX9XFQkdgWZpmq0MgJVQVHNnExcYPCMXCNUwwiFPWirT9MF3EcakhGk8y0
xanlw4vS5f5c/pwmUSP2us16EcJhxSjbgdzrCmrltMAxhmOrpS5edgSkruwxFaDGem5ocXIcbBhS
OtZhBmkxRuz+6+pXcPdjvz4MdyCO88gLSz4wbu4YHOTxXpQTXeuWgUd4WS+HKo0UNpNqwHRhqBK6
CfghpzsWFmOFZ9YLZrt5zRWymK50+Nvz5JCm6FGXUpTo5c/txOsT42SENeoQ6nsB0rBr9vtrc1ki
hzRlltAxw/y4tw1m1W3S5CVn2Yf5cQgLAa4JlJRwlRWdDEjrixR33lZO+jgfMEzkzgwCgeasP2m/
1sQP7irBUaw2LNRn1oemu65EmCK4BoSDlBgZItMY4X5o05063UuB7uTkxZDPtSoq0WM6vnE8/OAu
0kwW1QpUDgEkCUUCLPdAEutQUdmYaEkcfKh1oeQEAxu8WJpdqy9dc5Qca3iZ5IdpmJxtpROdDwcj
2USaUE5ZaQPogLVmxojfQVA+IdI0DjuGWJ/HtAV2NOnkdKg4lJLZLaYff7cQDh/SFI1ZEvJrnhVd
0/xcRx+L7l40mUMBEExJ6RDjwjQtaMzLbFdo2b2iiZpx/+DnXuRwKNCmo9JQFTemfJncsXDqp/KI
tiJUuRymEu1E4In+ZvnJk+zVoAqVHckTGfB/iHj++gR+1CpmNU1a2b8lH5S3gYuSa517F5MNDzJ4
2mWRk8KWtHGzdM7+oNTu+zCGhpB96WmIKVp7xVNQ5eCkr6bb7vRdcKzOGmji8+f+A7Mflg+LziFI
VGiRiWmgcOtVNH+GpTPZ3+Lkbls7BXeArzinJEsHs8CdDiPZKapPI+qj5vD/3xb4biUccBSNLemB
AotYUT+R4DGfvirV89+tg4OL1O7z2cqhGdZoHLsp8+t4uAGX2X5bzCoqGaqmK6Zq48/5y5wEPUYO
IclmNNqNLJnfFUMXiGDX9TedW4jgrrMMqmIFnEa4WePXWPoyo05Tvovkc+SXoyj/tH6hFsK4O21n
lfXvfKseBJ6h210TyelxlwdErIrbIHRENGTrFey/JOp8goT0EUl7FnnuMGUc5Ul+dJLc6Dyjfr12
UcvoCg20VRVfSOQucVyWViB36GwIbpTb8oiKPBfDoRFpIH748H9rKWZq8Ocz1PlqG23qUinTZ2D+
MPla5Ela5qCp2hnLOxp+2VbJdSdisT7OiSgCIwgz1nQj35OT5MjXwcn+Nv8sPPnK9kQtPqLN5K6y
AvaCctJxfIr2Tx35an81mwJIWjVnFuvhrnKRljqC7IiyG+kursDuM7gBGjkm0fww0VL451/P+7Kd
ISeoIjz9L3S6ofUoMGMEN0z/Lf1hlnqWM/cgPUcPmOiwb6+Kwf23kkE+KLEnakVZIy0g2mL/OAAB
G7llZSHeafrcYaqVdkDufGJDmeaT4csH5gKVrrg8RLSdHJRI1lD3M2vdI3PuxAi4N+GeiGahC3SD
T4g0GJwyjSXWVqSfK+mTZD4FVuxEnWiwlejY+GRIS+QhyhToOUszogvRl3Bm9Q5VZTsVflxx2L7E
onVxb32YVJWWTYhMB8q9Fvt26w+2U4fHbSnCVXFQEUtToaYR4g0EYRsYinsZA5q/Ky7rMlHu5lth
gEOgFG+vwSJwqGRpL42sL0rSilslML0S0xucymzORFOuix4Ed3LsGlno90XvmUVxrJPmW9w0u6ps
bgK7FWDL6uNqquBBMHRZN2ROSbuOFKQZsc9JG3kyQaNn+yNUuucyNa+1DDMzDPq0vefbFoPOJ2fg
MIEClqXwMAX0KqnDHULhfymCA7KqLKJQqRGrL2XttrGGL8EserZF58jZPcSa6s5qWFFx6dTDz6y9
b4ngaNYzAhfceuuGWOjKGM0qSc0JJhxw6+sMthM81F+sH8k5uWse033rix4z4X3g1MEAKXtgMn+C
MX9ITumnt8meDRxQXOuq3BsCf4L93IZZwGdtJFQxGf3I3gKluxuicD/agZtXttPPwRlV26dRDnZp
LuL4ElkIb57dcmdTYg2xVSJae0/v0UeyDxm5CXw0D6ldXxSOEB0kPxRwJjOpDIl5vOmwV4JkN035
wWjln2y8Agmon5bNVS2jPkNKTtFUnWPa7VJS3YWz5Bh2JMDW1Tt/0as3frLF6pVZzWazxMMU0c9h
95j0qRdFD8p0P6JOOQr97fv+h822VVXDJE1T5aeLtXSyKbjHEdMtQDKmjOcijmJHGgZY1NR0Atrd
11P5guaaK2pPn5Bp20e56D1580x/V7XLV3B2Gjru4iyXoWpKU8ReN8ig/KiOJS1OJQmPufSsd+kx
IOYXmpJ7HQ0xlVVVjjL3D3OYXoXhaDghlXxJlmTHNiOHxuiWkUs0t+rdD3Soebph34HPAfTm9tXQ
2l6cNoY7xnO0K0fz02DHhlOl000ogWdtbGOny9M7MiIijOCERORbosxf5RBsE1N5mJvnqSf+GNR4
CqLPSqE4YBdDN6sd7Yc5AKk5vU3N/BCNxsv2aa3j2q9t0pnuLHSDhnqC9kH4c2MWGQ6dsu/6YN70
keluy1l/BS5yOKCRaFLXs4VoVljZNzTWQvTPDo/bMtYTQsYvIXwPa0ENVW9LPLbKTB+tXr9T+/4q
pPVPOU0erHg82HNyMEP5TPpAaDAJVqixnV7sZGCAIdeyEK0oC+RzWRn56Bie9Ck5d56yQ2roWjRW
ZR1Nfy2XZxvW6lodSla1zoo1k5O9Y+k8Zt9ub+t6iuGyrRr39kVN1lpZi5Vpt8FNk3mAb699TZ9U
9NaEGBpSeW3tTP7gzd9qF4PK79RX0Tes+5OXpXJqivgeuD5SmL1G9rlpMXyqid05O03ktjaFALaO
lxdhnK5O7ahTrcO+9r7ig6IKVFjzfvID0Jk0bx3J0rHYGSizE1X7/iE28EsyH/qvBymPcslA5tSj
e+WsHPTYLWIHreA+SFx2mDoZu8Hn7eMVrJbPA/QgeLInDYb+1ERubl0P5rlNI8cubor01k5et6X9
wTm7LJEz9HVUuo+KxXqZkGkE4/spfmyuE7fcVUfLR8z0Lj6lbultSxWoD58gCHuUhfcm6MZCQ/Lp
nO7tSL6OVOk6tYkToTBX5PTKq4bOZZXc61NZUSzXjN2E1XYkh/mqPJh7NixFRJUnWhmHOkOh0SwK
8dimrdt1Rxn41kVOUB7Bqi9YlADgCGdlF7QeZjIi2SaFD1Ybu1FrCCQIHiPCFruA0FSxpoFQkJkM
5T8TisCT+trORXMzRUI4KEkqszP7GiHtQfqsoha6LNAr/W1b39a92cvxcwhSK2Yz9Q1eO1JHu0g9
xMiraEXotNJhW9B6HesFm/mEwDzYXZSVOH9W7vvvhE71KPvaTjqK4ojr+Y+FLC6OSEuMd0GhM2gg
d+op+VkemQMdv6YYAF1hYKZ+U+5YFHP8CpYkEBXOX7bXKjg4Ph1gqUZo6BEOLs/8XmlBg3kcUOi6
LURkvfL5gBkjAbt+Qss584h6EKqMh/KqdQIwIUp3IsI2wZXSOZiwxjzqR9YSM6bRXgZN4EimvzTH
dQ4h5Gy0c30AFDW77KbEWeUYA0Sd2AHR8EemNiL09kvxdQ4jEs0wFKvCGWEcy05rzIPc54JcisjK
4+kcVdMM5lbBpsVDvEspPQ49plvX8yEe06tBAbd+Ht/oWgwC/uDntnasou0levJb9C03tBBN4Jpn
G69yEjuhNDhq8H2YvyPFKdBEgbrz9YGzYunmkIEKCf7b3ozBOYAR6HFTHLeXJLI5eC6UsA9VDOgZ
mH605wzxWeqhowANrFCS1o2/Gg+iwi0BOv42tAneLhk6oKM+0TvFtB9Hqh2QwPWqRqgsDJM23ECD
u2GGXs1BrkOWilGziSyftak+J1niynGP+TwNfYkxabGYxh9Fqh/NRhIF2UWL5a5fRaYkwLxdBDbH
5Kktq1MwtG4za3utJYJ0vgi7DO72GbWZh6iQh5N1HMCGwKq4yA8FrWmZnz6L5piJ9JN7rI1qLvWA
UavJ+U2SJI7dpU6TCIYkC4xTg3usaRWh2DLH8cV9ubPDb4r2tRor17If5HBnpC/bd0EAxzyNStoj
JFWpsE0rvNU0f7I/lGy+wCNPmqJHcV3THOO2mmRwE3jdZY8Cu040guQPAahfMGxyL7VuZ7Yazx2z
CmR3RsK+ctGJ3gyOft3vkOo+RYpLHiR/e/tE+sczpoAfzo4LRo/B2PaUc7LL9hqGYrHxDfk/otqv
9ZrFxWZysXwJlykgrOEuPCo+zPldW+5k1GGCSB80VdZuOoGs+ZbeiAxIgZaYHKTI5WxqwYhaySHw
6/zQNIIwhuj3OcSoCQkiTYLOz8Gwa/v8YMejAPQFd9fkgKJu+7QfC2xdpvlK+BlOEG1+bivD6lO5
OB0OHqhsS0ENNgQvkuhXieiHOa/BiJwdqlZ+kNA2vS1OtGkcUHTdTCM9geEhJ/tQP31kjPPSsDE5
i95KVCJNNg6lzPxyfpVGLxCl9kS2vMWcyoX7o05tgqlKiLMw0xMbBZsahw/aSLiNhw9s18WQ4dk3
TTVPaTrDlNdI6Op9eB1O5odeo4UMlVuOIRWmYUHJrK8sHsYq9O1vg2++9ebbAqb6VY1eCOPAoC3t
MW4TCJsUyZknkLYH0y4htiBHs6pmCzHc3VfkSZ7tHMGSVE1coqh+k5r77aMRrYS7/hUCzqGWQ5OV
OHZHSXJoC9wen/5OCocAsyrFhs3KGIwAh5NQv4yy/ZCJON3WjfXFhnEwkOpyZ2JMGNNp2X0j3wZn
EmvOFU1IWLdjF5I4BBitqO+rHpKaHTmZfrG3d8F+vu93yi486cca5WvbW7he+HyRyKfIKxpE6iDj
uTNRf3e09qYffEXJd+SSL6kXoB3lbU6Sh7oUBBlc7ce2eIEqvj3G79AiH9UiaaHxGKQSGa9mIlDE
9eTgYn3cnVIs0lcILyPn6ckueBndZBd6mVt5xdE65EJMWrdaFvK4y6WqQRd3Nqrk3hqiMPPBfAXR
BnqilBC+iMoIKEkG7tWPOFoLsdyFo0YhdxUrtK21T7EMivjRG6wvf3dY3HWLqlQZ5YrNTtOuimCv
x4LE6rrptVgEd89kI1EshVnj4dm4p3sMBcEASrSvqj5B4RzdbS+H/dpvXpVp65qi2xYyfJy0eEAO
kUQIkij2KVZu9IGC1PBRDp5jRdSH9wctvMji7nUdyFGe96heG9zohqUcWJscPROnOvZ7aKHg2WIP
+dbSuIe+SpMyzRkVFdnrKB36vyZVBDvIR/rnubE7Y0Rjz5wWp7rKd1Xe7YjZ3bWT5mDK90dsysuB
8UF+uTfVshxAYkuUwonL0J0ygaf2B/z9dU58vb8R11Wsp3Ce6DW5ptdMB4Od4ZnP80k7yajFE+WE
2J3ZOCk+qB8Fg6o2aFvykvxONRy7rJ0C8BuIJh6sPsiWahsoNlZlk6cjKGmEdjaTpdmyR71tHHve
taj33r5R61SXCykcQjR12841moDfwM98YYVyxpf4NnOVmw71EWAmmA5l7MUnTAcT2E6rL4llgEpC
J7ot8w4NuN0SK6CINFVt7WZh/jp2zev28tgl/e2sFiI4jFU6VbV1CZnZjjTu0L62ZuegFUS2ascI
LaekP7fliZbE7WY+VaFtg3Lbq5vDNL4QUaRg9fou1sMBoGGPdJCiEZ0gvY2s+T1NO4dYz+V0nXT/
bC9lVc0Xojj8Ixle4XkCG0akTV4wUzeoMh+WtVP3wX5b1LqmXxSBw75YG+c4n0AK2bWlP0jmdRr/
g2yJ/1dSeDdnqrMZPch4qubo25A9YIDVNIjC+ILzt7gASBp2bPgm3AHdQmSq/8dIvv3dInjnJlRp
b8cA1Gm+BnMDHW86ydsWsZ4qvZy8xdlfZKzLcKxr9vJNsL8wPm9ydL/Zq2CzHDz5nByBRPsP0ZUs
pLKtXdiVKPzM+pRN1pjDfaffGfEzaQW3c91aWcjg4KBT0RWvziwOBm4i9qKTHBngf1l7tC8ibrP1
AoaFOA4NFBJ2oymz9C9FYh3dYXlBc6doMbimN05qDNY/rXjOlPEVQeFdKndeE8meNAf7Xq52Uw0W
rAqAHBs3XZK6xgxSi7De5U3uY+Su5m4fu+C+8wORWslCn1EEqMTQpM6RSLnTSlT/mVrktFG2+zth
HLjUZWKpmOoN6B+L6zq13EAmpRMH1AGphsB3FqALz3Ac200gNToO3e4md46SYzBNbh5VgiWtX33b
0sDUYpuEN3WqaSIzHjSMM8mtUzc0Lumyw/aura/kIoK7/PP/kPZdS24subZfVBHlzWtZku3UTq3W
S4Va0i7vs+zXn5W9z9mkUhRxb+thZiKmIwRmFnIlgATWqjbTUjjDbJfvZMO3UKsxCSimViGcfbXt
29FZkN115V4e0TNLfIzzYbV9XINwzKcJhQxVAdYz9GGo3wYv3uPLD37yKfFaD+9azo/Lm3a+Xnti
ke/qCbBUmiLleoZdc9Dddpfdsv0IusbMw8OMjonv7HX2NW+8S3yKROgPcHNcq3D+8aw0WGi3xCAZ
ujGs0FG4oIJfQ1ow4OJfpLzAGf9QlaM8m/h0l66pqU4J8KZJst2olaFjzy4zFiJVOeMjMGOoqg5n
txA7/rqhUzfoaBYFBwqkeKOUaaHc5oSJczn5qQ2R50BB55wNEnYkrugvKD8NrnYV7wtv8Fff8Ar8
R95RlRxiWZpwd+tQgFE6A+GobDzF8TdFIdZ0BmB/WZJ4epWk6cAqpfuZ0brzrLtz37hjfGdAjvSy
y5/3g/8+kNgJ69TM6eoCtMmV8lWuKlcvrlOFemA8Fyb8sh7hJCcbOlCrAieZq1WCXdvNAlNykxv5
h45G7sTrvfnN2jeNf3lx5xDkF7vCeYZuVDkPE+wOwRrMSPaU2FvuMe4Fi+XPMuqsv9xO8RhPRtk5
A3Q0yrry9NR8Hprhbq42qntLpb6bEN3XRhMr9obv1oGvfPPHSNpt+F8++O9AvQ8kI2ijwH8jLRv3
3aMEXc55pz+sxB1A7rBwO0+SvUJlD7+j9/mXLYLtbYJ6YR9I0RQV/koBJXXyBECRTR2SxqUG6WQV
mpxOZNB0xIQJse5hOmWDUIML2e7M+7Jx7ahFqbZ8K//pS3cLMMrkp1Rlgn8uIfk8dVQxIjDRfV8r
nEA6fk4+c4kzHJDcb3fTjmu5YgbgAPKIKD184IX8F7sC0LDGak1wOKD23YFDKtHRg9DvLJIC5FyN
/Rc7QqxQ17XcFWAj941q2WVG5vUZWJFQqvCsdbqSanlv4+5LreImltn/fyj0i20BfBj0h6uFy4C0
663UIkfN3JbqkiIAWxeBJouzfshxDEa03OhWkBaPbbaz0cRxGdEoPxHwxZRUiCCNcH9dYeGUgy22
sEMp3U/67CrlRwjAftk6AWWYjhHqtcLWMb/eO7sxACfTVQz9CoY5WczmVqFJC++ei8J+sSpgCkj8
N3vjbep6ZB7WB+ZD2gRzRmmo7ovGXQIrUgJM85PvM9RHFLClTxypm1Bg8/s+DWOof7OuvclkRGDN
FFz+jgR8iz2ReZpaqdXgO07V/bQ+jJNXTjJxF/FtuoApIjFCp2t5lzNIpksrCxTtHxvV6QbEUwbI
btTbRtoIewRuis2P7ZhJyqhDCZ510Ia5W/Pny3t2LkaGX9imCX13zVREWmslLctN5dmZem9Hy37b
1Ve8WYS3nVufyLHI88s5WhNgo9msVFMzxA4OblY5qA7Vc3FTX4H8DrxP4xv9PHj+bB8NChhSreMy
zyDP8OcC7I3suZMeBlN1raVwq8YkgOTcS/4vmykgCUbcemVaIJzMkyuuA2FVrrxniBbyw0bxfJKf
TgCSLsbjt10CSN7nQILtSn3ln45XjJsX9YFwFH6b/O75x50UACQzrCZZDCQ3GOHCRPcA7tzYx2zX
GK6+9rkg35rIzRSQw4ReZNvwKDoGVS/KUpBnAEnYkxmmB5V4RjuPHP+3tt+kUOV5zFH/5pECu86L
L7LuNcX95f3jv/bP2/eb7qm+NqmRtDy7OXC854KdfKJ6/NC9fFyJEHuozSpNhY5Y2UhAZpGyn5mJ
KSgyVD4Pg0czQugBJTUzBxe2Bs5VycfI21XetaES53t7Tr0+r6Ol1R4vbyBlUoCO1GLrhu4o9OAO
L5uj/Zzm/k5XQSpkpLrPVjRaoq532STlFgJ4DIlaVmg1xyiQdp2ko1cYwZCsBGhchkRVFjADo7/L
2MwI1CqpdZ0ScyrGBygmQZOoynjKsi3dEBtvpy6fQPUAnlyoGrvGdq3qGBWZP3KGTowI30eWRtNh
PY8Ih13NbtMhjDVCLujs9zgxIXwPe1btqqxNPIlMz1n/LFUZeht/Xv7m5x7kftks4XuMc1kbeYdM
ZcEUmBSW++Uabv4yXdlPySGLdCR/UKBTXHDEpM+XbZ91hZP1CYCOGoFTWBp0Ypb6rlxyV1sIEDp/
ZZxY4IfspBbH6hat6zIs8FYzFBlxRVVecu1AslXyqdl5ajkCgC/l0lgZiCt9VYs9Ja72ZpZ+vrxj
1NcSO2vjnKnptiAegwzSI9frm2+aqIjqK3lGF8Tm9e5yI4EMZrqh3kvOZ+nHvRSbbTWj1aHCC0ep
UVgE9e1+UEzNZcnyCE7soHXMwl00jA9WWdTZ2gNePoJ4bJ/QHhkSm8BB/be75eSXCKBfjEXc5sr/
flWufJb6zu0GId76MF5R3b7c/y8ZE6C/6a2kzdBE6pfSNyc1AL9PZfmSN2NweVXv4+mXDAmAYjdq
2kvle1skr96ya/QSft6uuUq5zUvHU7B42+2I4vH23NzlP7kAGtXwcr4OerK1AuQsaymVYwLolO+h
y97vqwNXqM2/TUHm8agVLJchpbpG7TD/+8khzQe5kGo+tehgYr3ovlldrriMsXDZRqJGQhxRS0Cc
ubKxwQuWl+avZr+Pl++XPyLfnkvfUMAba1urui3hLO32ODDbTbrXkZyYORvjn3wjAWf0ARuGFlD0
NLafCzvoMRymyU/mECVoeLm8nvM1l6Mt8RFbVrMxte0Wh342D0kqeUtm3/bVgMYa9pR2zG+Ztht7
42nRqW9FAY74uN1nqjYk/Prj2YUVlmHs11daZLqczLv0ltfLayV8wxZQpc+LNU9tXOhyBl7DfNsv
au5fNkG4h/jSbYPwAI+clYFKWeOttnUlD5DNKyZidIwyIyCJMw3dWs+DDiWO2zk9DOlD3hK9NOea
Qk/DBlsAiiRZmaYVA6+vDN94F09/ZV9bD1ybZUYraBH29xleuJrdek+Nj1PLE/Ai7jPLNKtJx8vn
FRs/mevtnP1d5CU+TlezZk+4wWECbKGmGZj2TqqoWgcVndgCWqx5Oym9gVbe3l/fo5PpTYamD+cq
R/fTj8u+R0G7+C7NpFiSh05G8gC9UC7oJQ1XJlosbHTK7foIBwrsJZr7gXHWU0cR1XjjQTd6Y+KQ
m0TK9r1rXo0PdEH9YkJ4ScvTMm2aGvGANC0gfFKjrGdEtE99K0dAB0uCPLisv++e8Z2Lpmi38xfu
6ZyPlBpsOid+9MuKhKDDbHuoLq0GV7ucA823I64mmwTyKzsUETryXcVbHqxIC+obpoQUqczZ3P0I
+o6AH2tRWZVkIci0tGtp/ARidrfu3mTp4KS3mbMrrCS47JvEiXYEMGFy00izNep+Y4baPLiTdSVl
zL1shFqVABstJnU6hSF+NR3s5fC1Vg+6fS+Z95WEtD4w58+X7VGLEmINezMkxMwQeC+UO8t+yusX
yyRQmDIhAIjeWn3JMArs93PvzrHsp4qzXzpqEowyIwQcqtrrmb2gMrVW/yz5Q2WDz0IpiM/Dt//P
oZMp8oXOw9rnTgojmzEFs30lsRzScbuRHD+67AemOBPkyE3agqSWD1BMDRrNytDeZ/vqBopxHsNj
p+maYXM3vA27eyqXONc8fHKuoX/+a6ib9MaoVQXK2/EzuEeq2zFqMEXhfLMfeUF4vqK1WPlZvbSt
ApIMTmbMtY5yi158ByvQMP38Gy83ZQEr0rGZ+jVGx/+sFfepXvzU89hTJZsIaYjbyxS7k+WqlOWm
i3U0aFjutJcXPOWYPr8s1z0fmmgj65VKTKi9ExAjcQw2V3Jt+D3aXq2NPaRF8nB5+yhnFEBirRug
UgyH4DVtBVIlXGld3lGE2tThEoBCNtJOlm34fGvUQSErt3Ka6G7f5t/UuaMGTc53avx3f/xGvrjp
agfRHxRledXl/ea6r1/S0K7d9XVBMxLz2I3xyrLo8l4Sn+s9lznJIy2pWfOBhwF9607Dp3J8vfzv
EzGAKQ5CTU469YaZG77BvHqvc1rN1/LK+NrtuYgH9Rx8GXXN919zshxH6SxQvhcGBB/uFu1OSnc9
tSLKhAAOKqpV65bVqJ471a1mZsG0rtEIzhFi4yg7AkhorIkdfURqNQTDZyPMgsZzvBxUq7orf+cv
wPGDQnws7tEXcO8dT052b6xSc9Fm1LJT5acpvVj2C+ujSvpq5ftFotqwKY9///upNclkps1aHsmj
jzEo0epr77vnwhtD42CHeYDnUnTOENtKrVEAjz7NMntWgL3a3eLjzchVdqgV+fa1Yvqmu/qQyLxq
AvumzUk9duqsCYCit1kjJzmOuLxAfNNWg2qRiByMWh2HzpM9dYy6sYcVp61Wr6G06sbNVT6oUJqB
lmDtM0r0kfBRkbOzL5rGyocNsZQRYBoMPPkHxaHeMPkXueCV79RDJ2vqNbQ9rwkO3IwqSrtD26Fb
N/vSeJrAlkt4h0rY4n8/scUaMOLMDq6Wf5vPs3spaHfpNz6U6vgfmS48jWxE8k22Fg1LeE12lK41
yWO9iglGCkiIa0wVcKSxJnOeOuSS9li5fYKid+KVyg2jcJFC+vfOuZO9q9YCnTg93Nu+4XT5ndcg
NMw8iHIGxR11OVOeJ4QZfdXIWTHiclar0TPUdq/Nbw7dh0P5g4AWTq5vmeU4aOVAD84agMRzV77p
brM3d0lIjRdSaxLwYSosazEL1HRTvQz1WQscew30jtIQIj+UABK8JRR0xUiyDJfT7OGZKiiiZP8e
Te+oSWj+j104vWKTsFpvYJKeUKFfD1wMLbsp9lKUH6jG4D8synZM24IAhSqKT5hKrExajq4ROVo9
/qW2q/hJd60I9N3PVJB7/ksdjQlfik0I3vEz0CZc7kBiW0iHJn8ioIjHEb9v3NGG8JVyrazUbUB+
zwlTChD2pL7xwGWzpEiH81Vvl+2dh4n/M6eJqWSCLNi2bTSMyyu0fhzDH8D0VMnpY19SEqB/eJA7
2hJqT1K7FOuYwtG7QPvOIFTNSTSTm+bGCbK9css+J2gftytXeyLlYAk/0cRsUoWugTUgyUTUgaFa
Tw8gCHE7eVyvS30x9n+3qUKsmBvqgM42JGBduVvj73nZeat+3eHd+7Kd85HFcUMFjK/7ZasLFT0O
zYx6/xZ3riz1vXvZyGWn18RscnJKMOzpuIfl8XpNDrpzV+bf/86EgOpZ0UNpsMMhVjrneVbmuxUM
A/K6BZfNnMek43YJqL7ahtzWC8yMg+W2md8u15ytbY5vpw1vsLlXrI532SS1eQJigAGY1XINl8+a
nwVkmdrMlSkJMsoLBMTocqdUe2ai5OTcZoBbnaicUedWTBbVdm6yij+icYUE9mP4xjv7nSC3XC0C
F01Y3Dmfpqj1nNcPdZ+r/30xMYtMqzzujAV1yIKN+z4bQzAxRpe/0B+qJUcbQuyX6EyV1R431RCY
vbv5EEq8i9HPoftT0JuuFrSR9kqpaBF+8f6edxI0qZbkTLGMbyZLuOurzM/W6Zk59t8B0XuN7cTM
jN6hfsmwttr6vqjPfc/cbE5chWotI06WmEF20oQpDBsRrdJkmBDVE9cqikd7aRxXWZ39kKbXee98
16T2Q023Jx4iQMeGXvp2LJGK6MVLlqA5OlTr1xQ5VnattiWBt9Qt8t5JfbKf61IaTJ7gj5biTtec
USN+Uh7kx9FPd8XdRBKI81//52BAez+ZJ/YaXWVDEuPWmr30Kb7RQmOXwmVc3NGdv3hSpII7y61S
9wNECkhRjodCwJQG8rxpuyHSWdP7ZLbd0nqKC/QyT1TbL3EQxFTSTrQ0ziS868Wq6U99emsx3M/F
Rp3y8xH9fwsSs8ksMXKz6bCTTfejzcK8DlL7Bl18nsK+xWWYrLWrIPiZfnTo37qMMAQ+i9IP+QhS
urxGX4CUXI/Lbdf95Q0t5pO2qoPkwgGY1HpgN9d182nLqNlQahFCqOHoZSYzCRlRimmO77yixzlX
Bs1Nvy0BSspe4n/sKeX4ybjrnDj/1kmFY2kd+inM4nU2nMGvmBE1ekHRBlI+KGDILKVNPA54GtLb
h7a4N53CHUdKHfoPLRrH5QjRR11WIw6VzSPQ8ok3gLMX7StvUcpd+S32JGKk8Q/tKEd7QuiROUbX
zDxu25x9I+WBtIEy9qbeAsX5LNdXVuZtZUW4OoFX4vjpVs+91fMpVzazfyDvwVU8IMXdPjl2Q71y
ECdazDBn/u5a57hzBkzkreB6xN2yPMxhvsOFnQcUUBFLE0dQ07YymcMRcepuWLNPNctdTNnlJDCX
4YIKSDS+8BO/tyqWZoo945J55CR5ZdgrHkNL2xZxDZ7Kl98cP3shjFK7KaQsjZEtrWmhisM5+Lf9
8P5kpN13e15wpqgG//C2959vagKaNHaiYiYfNWA9UkI8GGHQ/NUA3T/KK5gUlfbpT4qpnDQpoIkK
jcqpnTJgPNylDSGGfbXsOLjs5FD2l+d1V9S7y5tK4IooxsHyzdoKBdFXumA6wVRcvNu6cfZ62cr5
YYjjXa0JwKIq6VxkqYVqbFUeltY6xGqNgfrtM0bkMLJQ+ZsOhgpW5W7cGtBDNoniMxUVaQLSrG0l
rzZYIxClZLeLnwLbph06nKBu0D9TkQm1qWJkUqTLsirg27Z09OCs0PBLHpjxSOwpcd2JM6lqYhZt
VuI4DEG7NyF1Z7bu+8DOGvbQ5KyfFbwTkIRPRBgtTqVKidnkEr8iplALa7+JTJ8FSdC+OWDYWwJe
HrFyV73RIQlK1bYIfBO5ugyra3TJ6tEIZyt3xpbsjP4fw5yDdWDEzcT98UJQK5J0tblpaouFi6mr
Irl6kSzLc5oHNQaj/kBG0ASu6QLSVM1W4hUhwcsgi5gEjs6X1gxWDN4vBWjqnjsFtXfbR+eEnVMj
X9ztL61TQByQwWflJmFHiyFU2K1uPtlqOEGDo5Xvc00O/tJlhSimnsfZyMfx3zeM1KvvkCm88hYN
xVNd9cXx1YfLFqnvKOBOXFeJYia4gGc8mvVJ487Wcw3ZUB2dGQPRU0Z5pwAxVazFSIbgM3WvuOuo
u2weP1sjc9eZanqhDqEAMIWOp/6NKwfqEa9RQm3r/0lCicAxcSKVgXtPUnI8usaGbbrjXLilsQA6
G2qugzIkVF2XcWaduuKudXbM18IqSBb0WiN/bL+hl9Gro/WhjqhoiboTxOHUOC1Bs+8gXLKa/kee
SW9VB+ldyzzMW/ysqbknp+XiWop6i7HI52qT7pal/nzZQQkQF3U7nJQNqSpj5bMk+7G1hX1BMQtR
myvASzmnmwaKRt2HxsSK5NiUPEU13L9bB/8RJwEh5s83UzKBYTrKvDl0AyuH6iqkshNRpWO2F0tf
1QUdfzcWimBjZL/qmFg5dNeyX/jO60Q97563qKnoA7VkRIKmsCq5NVMUU1BL2R5BJvuPEXJtgsVy
2epydngndz90xZ1YFBBS3xbdzOwSMxrxzbKkbr1AlJd9VYsvl7/X+RaHE0MCMuaz2ppFiRilCbrV
3TIXYrn+tJN+6q2roliEcWOvuJMbMmUmN1XAyUUyNyc1IbK9fCmfoAAVgkWt+T6g9UvdmQ/z24fe
Lk9WKoDl2pedtZaY46rKx07rXDOJlumV2M6zh+xoRBzkGlUD5d8F4D8ETQDWk8/aTn9td4PfXU/g
XuFKeopBFO7PA9iJUQE2Z2cbKqnBYwFnOgbFnpf7k8vH4TjDLNVFTH03USZB7mJI6BQosU/hFvLv
Zj2sn+aQy630URxoT5e3lNpRIdtr01Wr5xw9+/1memtu+3ONui3JW34WgE/2UEDHJNX+N0IwZ/0T
6o07x6ZYRKmVCCgiJc7UNgpPlqWnNU7dIrkqFp1wBmodAnCAUTvH3I6u+1oalOy2bohI6nzKf7JR
AmD0OnqfhxyffwiyB9Prosmtc3R82W7sVv76MrrLHYWG1KIEqABb3TZsI8PcBjQEmdnum6wLL7sZ
6dYCPCyKNFlbit585q//oBK1m6AiVOydiKf5NKsb4QziBJZdmVKa4/XVX8BbIteYTvrKKqruxPfl
t7D++K3EUau8zYrB1hBVdP/MgRwYV6lvPbA3K+DTPIkng65ICZYbCJ4ROEh8MHHoai5jY7McG0Mp
cjhMT+vHXnpPViagQqzH6pBMSD/L5cppH3UolI/7yx5BfSEBEWw9nSXojODSHw9pdtewnULNwvHD
eOn7CIigZuY0qhl6uaQt9RKo0VlaoNif0mR3eSnvjU2XDAmooDeZauQl1lKWBRjci3u1HT8rQ4Lp
4mLbq4m2r9TssZG11k2y5aVuwAecTn62TL62Tp/KONeRCm6fe6bsdHOJiq1+WJJpb45bqDX53mqU
Z7aB/acyP1/+6dQWCXCjJ73UZR0+dA5CoelJ68G4CFLMrSdwk/raAsQkHThjzQoXdzNq7jBADdaq
PBV9EZeXQ8Vb4rhWBXWcxWhxJPO9EaJP0AmTAxS1IZGqBUPIezyyEO2dhAMQ51Gc1rLbYU4y3mFn
LRjDia/XniiUENvnCCEIisBNO1XIRBW7dBsZfWGJR04nUkZ4AeUkucgXO2+aDReo3PwTy4NfIFzt
KL708xRTR2gRqYTquI+7NEX1VT5kO+UlvbNf2zfreUWEA8n1F+1TijE+p3WpSjP35AtnVBzPsqox
j9H2a+CSu12Sa7l6KO3HOQ9HUiWS8gYBdsA2YGiJBF9P2W7Svxo5NfRDfSgBbvAosKxZjcOzTV4z
3Q9bqMrPxEHi9/Hv22XYuow+ZFsW2SlzcyusNENMoEcZHh7iVwd6XVmEDm0//gShciOS/TxwPslX
heI1VLfHH2Luo3nhdlhsp6tmXjD/V+1j8LadFOjQkdag10K5xtl7XAfhu2pqyEFFZbcReqGgUQXn
57yZu86wEhSuzEOc1Z45sdAqQEM1qFQrDT9Nv23w0aiYypiNucTbjOfuIbAjkGzgSc7Tn9YwxaOV
85pQ3RHnA7ATewKE5OidKXh3P/KKZId0N0PfDip14CdD0uT8cF5tAvLPXi0nBgU4GTQtqewKV0s/
Z6VrleouHdHjrA/dQ11+v+yuZ0/EiS0hXplZ2sKF0fvhZE2oOeUum+sH/J/URzsLIid2BLc0E63e
2IQHfD2KD+D5fK6ZC8K6JzN3nQEFVs6oCkWum6beF21weY1nYeXENt+DE3i2hkpdcqRPfr+o7pR9
sT4ULp0YEGClw6B9U2yoYJnmFRjykAle6zXIl7WS8IzzL3AnloSoIx0sJSkqPLNzclgT+fRm3OiQ
ftIQM1vgS609QyPKxpSHCAHI0E4sS0Y841R5FZVSFhradHAyRryAnXcQU9FtDPVpivgCNxZGsjrg
2/RreXGL9lq1oln2k/pBKgiXPw+R+tGUsCLLYcM6j4gJ+i+T3zwoEKKfDuoXDe/CEDgkPtn57Tsa
E9K3zKntoRlxa2t5mK5vdheY44/L/k1snfjQNkxL3ik8iJKn5obZIDZytNDJQCyd94E2UWWd88fJ
wRVjWLZiiM2sWjHnzE4AT07dBr1tRrkTf768ovONF/rRhnCirELXMNPXcLhgnBTG/+7cpDt5ZxLO
fX7rjnaE81SPbe+0IFPze/m2nn62Vii1L5XmSgpVgD7PYHGyJMHr0PszbdvMZ+wbdwuN0MKIYhEt
hwJEN9YtA/kwQ/yGov5VHVGTBNQyBSdcNYg4bgae0brxYWsPcv1QI8Tf4BpWSdRhCFNio+uEx9d+
61GSztqfZjZ62fpSrQ+Osk9JEvWzkdZxR8XOVn01O7u03vvROcNEEZgICLhEHWhj0NdXBpZX7d+b
IbCtlx30/Kn+z2/eIebkSklNO+0zPn7UgfeylwtXMiC3Q62Q2kvt14tLr5V6WO3U8E2rdW0WtsPV
avDM915tJGJF5+tnJ7sp3NBINNV5mhC3lhn4Bc3tkNVzKGdDWA3fpa28nhIDbF91+5qCryZPlnCr
lq+Y9t5vumy40jgQIQO1xfzvJ1tcDdIIGVqUxVcJvC7zsLO3EiIilGzOH67U46cUoMZO9GYsGB4a
hkALMXv1LpxSedOBy7m399Ke4m2jFiZiTpLPq8Mz+nrYN/IXSXvVMgLWKBMC1uRjPTe5zfOceX6T
YjBhmkvQjRvR0fjeH/Z7KH7cOwFXinIY+jnGa1AqpYeqmQ7ZavpVEod2rwbpmlyvZhFWleyXzLht
Y3BYSunneSiDrnG+SGb5yZ7Hx7Fi0TJP+1qv3UlC31uT+RsesYpy3GtaAy6QrPWhO+UrQ34zaux2
jI3AStOP3dT/LUZso4X0sDU3vELdqDdKZ6It7V5aSFkB+Wz2crQiZBNaochTy5m937N4hB54fw9t
DElSHZncby98G7Fl1pFSkFKXcLNOQ2eI6rhpV7iKrHpWRdGQEUAsNs+qTmo7kgQgNsfnzgyT+row
XiqHN8p37tr0fq58uYy/RAwiTmZC1i1jmMbkdcPalWIQiWuUQiK1fwL+JJtpWAbfP9MYPEdqw8RO
0MA0Izgw7cm9vB7iwKoCCFlD3BgTQ116tGUPIl4RRmn3G0bILpuhPpQAPSYbs9JAEwhSWT5RyHYa
6B+QXkaXzfwhwj46uYA/jqJmqa7iCTXfpz+4TDq7msPuWkMXTesZBApReyeA0KqraSl3oB9T5XGP
YpW7gCq/Mz40hnS8H8VeWS228XTAO/RUFV1PpdvHt21OamTw43/h1IotsuOUTgpX8fI1NK5ufgu6
mOSKczGxnYXp/tnvUexbd7K77iHqEFJxDXGuxL5ZFm/MmlPENTYrIOJSYrZ6Je4myjnEAhmA24rb
f8cI40iDoq/6ar43Oso740cTXHZFakFCVNMYcaUZKni06vhuWVe3LKkhccL9NP73kzgl67QW5TbE
9anRRtlQBwvGdNMff7cMAR+yYh7XtQGNvMy6XTFaV0417S6bON8De+LgAjh0vaRX9QR6h3yvhYNb
HKSAud21ghF0CiAIbBW7XeexXiejQcZaFAetvqlYjFvpYKiU6Nv5V42TNQnYIKMTVI9LGNLumm+g
UbtybudPhuz1AVfFKoN1txheeUM9a3B8u3CKxYxckSVzTDJMk9hZ871jID7Xiit9W7/KXRcppRKt
rJeIK4TAdrHxVY5tZ1oW3raSAC+aQJcUb3Agq2PspfpTWb0VmeITLkPZFCqVPSixjZUzgqjoQedN
Hhgau9/ebB/qTyGPoN8HriE900YU6lOfVmyBdXp0RWklysCcX3DBIFkD7aDkfgJ1LefJ24ImlPyJ
2mUCT8ReWHnVrB5pLS4bloB4eQsdqSdexykTAqBscqEsKfjGfVV/7DlnJwHABGDpApYo7ZLW7QTA
2nI8tPfPljTidewz4Rr80186AgKayO08sZILopR7ti9R6eAPIPUuveX6CSN1b1FrEgKOIiktNvFu
MZ1ds+ln2UQsJ1ZEmRCgZMEBw+0PKEnQqpvpjjtkgVE9ENvGt+XCtoktrXWrjWXbovDFfMvVIdbe
REbicmU4w8GpkkMuIzi/rJW7rsRpJvxO1F7BHhaKkyL0GNS9Y73GJaXbdv7IGiAOkA2ISIJt4ter
0kjkKi1zhJ+t4nOl4gPmhH0sD2N9BXTH0fes4Bmg8HkZjNjXs+54Ypov/uSW1mcZJV8DhXNOCQFy
X7QSltBFkaIqLG8oPs3zV+mJNeEIJ6oyVKuK9AQSs6hMlX72M4lYwKmnFgqRzvrliS3hOA9WXZYy
VwCS85cuRXYiQyw5cS/v31mgPzEinGZtQexbOui0nsLpug7jvRYNGGuiZqDPr8WEhoKhGpi5FJJj
fQOrTznraAdgUG6/7mt/qomy0lkvN44muKOcOILTJ3MxF8jyDT2Q56dq/kg2cvLvCz5eTE1VZDku
iDFBz8yGt175KU7IiXv+VX/DiRMzgj+D6qaBWC6++hQ6u/qa7eeo8+JXCLWz3NOi1WeezFx1VwzE
STrvCcf9E1xbz7ekSxR07DSG7DoVXrnaza3RD6/2hx558TR8dTTC+yi3EFx8SyxL7nWUmaD5qWgl
Erxbec4II5RjCC4OiTUL9Vbkd1Z5LxnhQj0SnkX2ky8mXFHy0ieDEePardrbtSsxyHaTsxiPhBhY
2KhGB+orCZdVjlYqfeQsyPmek+qz3RwO+z6izusfgO4/bxCvq7ZD5UJjaLr8VwIWxFWYt6r2QPgb
irbqD7fH0ZYADk0qbzHKcwi97ut9dsXF1fQfch/gId5rwnmX9W7yJpEyt8R3E6cwkqXs59xABlk6
z7XGXKUovG2dXK3bWxSzNGVLAA+e/S/qYiH9rlW3yUqv0h+KcadlCRSrqZn685Xvo0caAoY0s6Va
ScL+ZejW0V6fhxk4BE1XigzeWxp+iJv7xKCAHZVtTCOTsJVLfL+wbynyBfNDE+8nNgSs0KW8W5Ie
qVc2PqTVjar9Q+rkUF+J//3kCkmSzslSzk8s1Wxfx5Y7a5jaRGtPkqihWVBhEwH1hgAcFjgzlV5C
7p8OO1kJa8gYrofd5fudQFhDwItpq+t0yNHIY5aPSvaUt58WMiMgMMnklfGTbTOd1VEZQ8Km3uOo
5nslRFqOWarGqyAoM2KWSt03X6TI3s07KiE//7p1dAtRO7qdMBba8NmcsnznUs0xHZC/xT+4jAu6
59CRlYQzNcpPrViINeoO4/s2z+Q42+4A3RxebpV31DgvhcKmABtqqzEtbdGi0eTybTLON0OV3ki2
+ZwUhasVC/QT08CyIO62fKqmmujcIC5OU4ARCeQ4RqzjcXlttmu7adxU2vaX3ZM4AuKck9GjQwka
53hgWI2gLu+rQg2hjCblb39nRwCPKh+XJG6AiJKFAtj42swYWr6vSWJJassEBJGddgAlONLVVrpj
w+1ivFxex/ka64m7C5hRzn1dmB08j4X2fbbbdlDWuts83uIikS0upDUBPbZUMtoNIyMIRvt97SeH
JJL3g2+/Ez9t1Ij3+8vVhdhXbADU7RJiq8V7aaG7Zddghz904MGLw+rG8dYvS6BEoJ3C0Me7hlgX
zDuLSCIoOBHFqYpNV8ZJnbiKWRwh9EbLQX3Vv/BRKjMsQmcv/fgQP/Pxk4rjTUbX4yUt5UGwvQPX
2rxctVSVmQISMUHHTWOg8QY7i+E+n0tQgvR8X+3R6HhDghYBjpYAG2kaI0seEM5No1v901+D3y2Q
vPG1+5LiTXT+/rp5yGl3/o+EOBzE4bOEKKQvsqwcVx6zat90c6dn1MshP1yX/FNAEWXtLb1iQBFL
+rYat1sreZWnZY8F8wZbJfKx/yHtunrkxpntLxIgUflVodVpeoJnnF4ERyrn/Ovv4ex+bi0tNy/G
2JcFBnA1qUqsOnVKdBrOlVhDixkNDdmBVbcna5RBLRROgoqkUC84d9JrKEqFVGeww8lje+2MT0rA
eE3ENOTs9966PM6XEMXoUqVDN09LjqH6rBuHZQFGdA53KSkFd7cN7b3aFD/sVOS9MUsmUpL5OJzZ
yGDkWd/jc/w9cVIv9DsRVb3gY/FzT3Fi1QmAsAiVuXQy5MxfRjm47foFmRw/4dRGilZrjNtDXg5K
/kh17KJcnm7LEIRjfq+UMkuVAUQohoDBBUZ/9KR1KOr+i8iQtkceVt+H8xGt2srakkDv4p+zmzyz
N0oeqIvzuhd39NpnEN14JlslKQoyIg/PL5wqSR+BDAJewniU3xfetI+Atm1OReOYj/UzwYTa1Hmi
NFX08TjPMVtkscfFRBqeIFAvxrk2v49d9ZatdKtb5VwGocogDx3C9axXnlFPgURlQcImOgjnMGwt
h9XO0EKzeVzywlVQ85dEA/ciNeRcRYX9Up3EeuVKR/fNmH4A7LXsBq9tJIHCizIcfk6pnLs+iyLk
UyARHJx4XwdgSH5XvGcjAKEvwlVt+0DbsolmY6pf5g7WFbVpmxOIlUiXOVUEN2Ec5TBx8vEnEUFD
t13SL1m/4TUxH4UqACpFYbPTtIdkFCib4CyvoWX16iNmZy46Bki8gubunLVOmX+ttF2mqwHNPt72
S6KzcO8tW4/GXg6RlS1gbgG/w5KYgoixrXLX2+JeWrmeabNZgZxN1zEKcmjoPQCJIpT/HxLcqxTO
7U26UqY0wsACCUC48R0vxzv9XAMEol80ydEOWD2N+m66o/eDj1IbSOlrkLk4ty9z24SvP4L9ffXh
Rn3U5FBBftZZX0PJdMjgpp2oryDSDt7hkTIx2x5ARaKWF71s3brXjvNs+WQAnXUpQoP8wY6vh+Jc
n9VM1Awb1DlYG4iFk8iL79rdK1mGJz3/3Q1yTrDXCzlpCKD/WW25+YJVx526a0i1vy3mlRHw95Tp
eijOXWRabk6YDGFFWBAfxA6GxE/hkQT6R+L2wfJVcrOTegRbJ9a3XeR7Bc9AJSA7cs4+012D7vzt
3/OHuuKv38MDKSPw8Pa9hFmfVnewXQDLSTC89DyFru733uw17vyVKgLDZHd54w54blLglcNEDyGz
z/yqNxxbBc97GGLkZ2fpjSuqMgo8DQ+uDJu0bUBZgxCaXjISjKKx1T+kH9c75ByNUlOqSBVeYnnm
MB6z+BjfkU9g+QJXdLyLUK2KPdGTTGDxPKiyD1PatBLiqWS8LPITqR5NKsgLtov4hqoSS8NGP5vf
iEvqHmM+PRAjbMkqY/A0n8ACGbuMxPMYOXnh2B5mZd5iiSupnCXKRlkmxQwL6dTmKcHqC2NQLkmU
v6USthLDGeIUduMysgrnUj3T6rxI725b1qsW/6blVwH8ewVM3jJAPkyA4mC4rHpdCkUD8/JtwIyn
4YXfBze8t3YFiCGIg2GwT7d/wKaGrORzLZgRrIj5qKG4Pmr0UcEmBIeSDuheUa9s07xWcrhAXhi5
rTYaNBGxx5Lfh4ngQ7EPceseOevK2soKwbmDTfD9Ryv+ZiQXrdYdsz5Hw2NP7+gyC4Kp6EDs76tg
OoRFNlQLBBZG6/T16NTql7/7NFy41tqskpK4wLs5pruqx4Im0gej0Xh/J4YL2KYlk7BtAOFY0P7S
g0I5pvbu70RwMRrDhqOiMCYCA+B/2t8b8UuVCTBQf7AkwzTQMDRVVeOuK9etgvb6ayKQfmFLGcND
gmTAeq4+dBhHnT1s3vFsLztSL3XoTrT8eTOPNK7iuWvMZYApSI6a+Wj1vmlkR5uA9rOJT7Zsi2qV
m6FxJYu7T9DXF5Fkw5j0ewJAUXEPBvv6UfZTMIxWvooNHmz0rIiO0oPoPbvN74ERLFnWiKKYrwWY
ld5HxbAQiSL7P+WO7NJThoe0o+7ZPjblsTwiM/DHHcgVPbLPgsbLd9UPaSeCCm5a++pHcMZXFjQc
BwPPgv+1Yf5hIxQts38dc/jNq6zkcDoll9ihlzI0JEsua3/wZL/YlXdpYJyxWmQX7WjQYgVNhsFx
kJA+TJ/IXrjLh3muW7+BUyx5rnMdwxEMqBMG3T0gaoCDtCAdUN8ztiD1UypkHNjM4VfH5vTL7MYW
Cxgx/WErTvyFUfrnAXmOEBsOjDgT1NwOSEP9+YNokGo70VxJ5sJ6UymqQQccVn6M34M3BgW8YY9w
+CR9Th/ae4BOD7dd06YbXwlkmrZSZ9LYJckp8EmtObiZYTlpl7/FwZqqgf9sHUsyuRCbxF3f94zf
ZU5Cp6168Lqi3IC1dG85yVUMF2F1msZ6FyK/JGBuDfeRiI5rWymu/z4XYY28kQc5RT4+6BIIV8CG
OEee3RbHKUucMZIFb47tD3MVx/6++jCSLi1LyhpqS3swuvv0TU+51VfhTJtkTUQBMEWHtbnEUYUd
HadWp4LAt+2nrofgbNdqkwEQFyCQ5GN4VPfdfjpGe7K3BLHvD2ZzlcMZbGY0LcQAiVTYjn0/+i32
AudBuzMveezoP3WX7E2B4fzBN15lcqbaGkY0FgCcgM6x84oB9JhwFtidpoH5QffV/esbEf8/nktv
3tf74ih5b4KRrT4iZ73poIypXeE3FNVjabtl+dx37m2zYp/od/dryiZRDcvSNE5EnIyJrLA1oJL6
NE+HTGlcs3mQRRP/2+r+SwwPu2rmKSGZhSaJZD3S2KetgDVp6xiI12gbKTgKVsL915x6oEHUMGft
zeRTVPmTcbIAKS0SgRPa7L+s5PAzVUmedQX2zgJzFzmz2xz007DXL/M9W3SH5tKbKjJreZxzBVtP
29Vso15UPy/qi2Ufm1iEI2SugFcBomKkyIT/JipPZJHAs4NTBVY8L4dO2xf2RRL147Y+/1oEZ0yN
2Q6qnOEYtDqpxcP4ps+/OgL3+e1Uj9IlBbUl3rGa1VzG5rNd/kzy8fG2tWxm4auD8HMyVpLSsjDh
VukXEhQHczf63a735ffgjAbLTvuRsQE274fZgV/AOIeop75ZOlv/AE4hcqmtNTSZWF0fYDQGt3d6
N3RVh9ESso5P1znJO/CDuAAzgGMlPzDq+n8IfWOv/CAKy5uGd715nkFebfXW1FQoTysDDv+dWD9C
jNHMb5pCXp+bC88t1jjIY4G8fNYkdDob+UBmcomVxTHn4TglxbHKooeM0j2o5d9k9atDMvVeBWsz
lbJlNNEf7zC5Y4Kz2PoUIzOuDyVqgxRjKYLH91Yusj4sF7zTPsegTo40MW7BZ2cBGRK/tNZOnnfg
F7yt0Zt73gjWV1oqmjeyyZOjFNXShpbGHvpn2V3ASYENyZWT/mj2HaLb4veMSg8Zsfmgi/aRbzue
q2gufRgVkK4rmIb1qIkia2s44Rj5NVqlgiOy1PB3B3eVw6UPzSSbQxYh11Je10Ajd7hjm7UXt7kQ
IbZNdCjO1bVYONLNI4SVaO+V7NM9acIjbVvd9UScv0Oh1cpbBigK5U+K+dmYH9r+mGYCb7fttX9J
4TttumxKiQyqcw8r0B1Vw/qE5svtTyO4LL7X1tNFrWemfEQJ1PhZNT3xgNIWf8FKwV87LCvjXZLp
X2TZYu2T5L7PZkexHjUapOa5jV/Uwq/styznWsvkvNWQ0FaSVGRVBfVM89ksAkzfCdRa9HU4p1R2
stLpCkC9YTy6YVyd0V0WVWLY77xhOa9F/9XdUTPt0rTCbAgb7movBabisEHqqLiNQ/BG1p5uqwOz
jd/FWTZGrWzTlnk0l6WBdS2xYTsk/lgB5aSpL4MWNNhwPrwojSxIfbeV7yqNu8BJMod4MVBmqurn
orxTsFEvJ1//7kTsN6wuMB8rqatrgJ10IiVuD5q6eNQd4AG/0G489RkGGdNJcK7tJFW9Hozzq3Uq
F/XAEEnDt97Xd+opvos+SK59Zx7Jvv8qWmu5rYhXcZx77aRZHmcTXy3JIq838v0oL8+3r3E7IF5F
cE5Vba0hX3qcKLHuIymwe83tVAzONh+MWYSxEsnifGu5zIWSjpDV2tbDki5Ps63581Sf5K7d17NK
vdtnE1wf3yKZtagAISVszLJz1wY7mTHUIjicwLD4Gg2GjqV+YDBh5b46RG7+2LzDdOvBfokujLw6
8scPHcY0bc/wbx9OcJk8uGsuiwxMb4ChgETPSQGkUIMaNN2qjsj1cluUwJx5jNeYEx1EeSgStKnt
WqVbFQ8gfhI4XdF52Mdc2TMm/eJYD+EzZPvSmItTS1jDWb6nxeNopYK72+z9k6sd84iuucIGSUUF
dmM+skwf3IkODeYdQMrpTkRw8BrMb/hei3MaOuaiiFzCirNDjfJKGihB9sRacqJuu+g7sSteXeFC
izZsWcVBUz5FjU/KO2oJimub8M/1zXH+ouwkKaxmJND0Irug1nej+2rPVpPJH0Q96M3G91oW5y+a
CJFpxGI7z3rRjobbYzA4kPzlSdEdNj5rofedBEJMueAWeXwX6UaLmmz4b8ZiCvM8Wgfh+s/NXsjq
ZDwVdU7aqG1DoHoYd2e+13eMskB5qh4UhwL5HL4S5GTo7LNnEKjBPDYGE/qKYEBVZAc2+a/GNHS2
6oIRno2PrEmQ+9Ne+56eJ7/wi0DEECywcJ602gbiJrRyQNmUonQGlEOU0gnnXYzVMUksqFqJZHHe
pBm0bqwVJNhNvBwmsw9MowmmsAxMfT7JqeitLog0NtOpleVh/aKGNh67x+5bUsZOaj/fdsHCL8U5
kSJt625mdE1soSRDK1kHcuj8xe8C28sFtycyAc6RRGqspMTAI2jM3s1zYCUDEnuRwxcJ4TyJUcyR
qhF4kj6+o/PgdsrHQhJV4JiL+M33angw6JapmBo/RZ4WqtoRRpaTHOLXsSsdY1fgLAxuf57Ns6zE
cHYUA+GvVjrOMtX3y5h6A0qJGakFIXLbIa7EcI+fsQSY29YQttioSev2L+EDkZzipAeLn/h4SiY/
1E+iRGMzw1kJ5UypynupbrBQxyuy+NgWAGKM8iHG4sSMTcAasj/rRJBVia6T/X1lTpYRZbOpIHEr
kNK3Su3o2R68coLr3PQRq4NxJiUnxSDnAAVgf9W9hI3qYZCon0k+uFi6KxAlOhBnUDHp0eSXoR95
ui/Nh056iHUBjmX7bbI6DmdPVblYjcXgGP2xw57bYmc9JF/Z5BV1uzvqiWKHSC244FxbXTjlGYJz
Ml/IcrSlyS07f5yfluEli0XMWgI75rscGOTNlLgBSILZcXq0fT1gHMDCwXLBh+KJT9qiW+YYdA2v
w/Ktq3zI3dRVj/+A0oiT7kJXtI+LqdkNF8UPlTcDqXJpiREWzX3yPesfCqwmFY0GbVIOg37/f46Q
X97X2z1ppBzaUfrTTtoPno2x2zAodtTXDjjeR8ujh/qQHaNHUZF3MziuRHMOxC4ksK1JI7zWYH8q
bHlPBxHeQiSCcxgSVoaUkYYuhVY+dPpdRg63/bvI8/L7/IYSO07lBU9X/Z2Oko11zPexH3nkYXnU
g/ncYYWtSBdFZ+J8xqRVpkxb9sBrv0r2QytUiW0LxtNNAX23bvGjBVM3m2k0JGwEv99lRXiqCLlI
sfVFtzFBGQ+HcYwPcTL5IHaN3KHOD2rV7XSpORAyPDdKfErqbmfY0p3dCIvn21bx68fxFVJrUNtx
aV4NEZxR3vJ1OtHea/Ys1OXe+DU7FndYGizyatuPNbCZ/3spfN1Uno1lKmTcOqpjhwIYksZn+wi6
QAjPYTnB73Z/lcT+vgpy1ZxoeSuzCm1gHDVk3tUrfQXrCEhC0iPBt+bBV1iGVsZWjeZWoeC5O+2y
5qvd/6jjnTVfxkFUQN0c1iKrW+RMfhiltAfSHU/e8+QhQ/GmE/M0A5h8DxWQ390FBI8PoP56W7Jy
vVTOEbC18tmCqTdvMkBDo4ELpAWSL8/fYY+GF+v0bOnhtzf5hqtMLo+IiygMyxnZMuthSU61q7Hj
ZTll6B0+Dr7qS4el8xYRgmH7RbC6Y84/pFHSg1oQYvujEdCTspfcASPPFHPd4nXW23HxekYuuchS
0mrIzjHsYgdm9xOsoEX/6fY9ikRwCUWnFHKeSLA8W3lqae8q3TmCf7ktROBW+HmEVG2mJlVQIpnD
h3Q5lhOWiVl7OzYFCd+28/51X6/d7pVxT1IRD2bDdEIq91HR7mai+bePQrbz16sMzoFkkj6WaosJ
0mHW/K5d9slgnpUSe2+M4hBlQMxm7UPWoz1izpPb581OmnXLXyrwJWH85D6ZWzcC5VrbZ7s6pfuI
Dp5BLRck0aM7tZKfaJrsLEXk51lyKNoFaYn6/vYhBH7pFSu0uicpnq2pTllpUdKdxNqH2rvEkhyp
U510fOhGwcNC9Fk4vyRJWWQMLR4WZQWK9zb1ZUsEmBCo8WvpZ3WiTKJLSgbUMa3qfWIcF+OjLgmy
EdGH5xzONGl22enAd5eD6VZziE3hX0l11OpnRQQv2RzSWHnyVyVcHWfpiCVhwRIbKLLvByxJqb5n
WKtQncLCiS6Y4ct8ydOFj07RLXL+ppdmqlrxgNIfomP+hP68TUXd621fYBOC1SW2pvDzJ3OmdzBR
BOBsCOoODGY9ouM5mt+kc1cx3FFo1il9GkNMZO+tLHfazniLs9GJYaimrRKdB7Cnc6dKCnuh17Pu
LqRAv0MVOJvt1+VKBqdzg1lEnUSg1tm5wRr3+TPj8EzetweyX17AIyKQx5z9b8nRShwX3NRhypcC
MQf4R0aXM4CdnOEfRXWbTRVYieG+jRHlhm4x1DAWdYJjvXM0c7gnRuPCBQpOtKnRK1FceANjWZYO
6QRgQfUzwcaVuPmEjVsCTdh0p1ch/DNZqdRGBsQf55Hao1m2vTOok2Mpc+S0cv0JTDCYguu92z5c
8K34N3NcE5tKpYw49MoknwYNFtiIv9V262F1OC7eVboa0V5CkZWxCy/AljMSpRJz/5X7lj3cZCWK
K7TJ/VQntY0nq1mBZwt7uKfvZiMq2LDfe0PHec41JcN0/zy95o0NGCcwFeDlrvTCxvqyOxFcfduR
r47E9HPtyCNtMfoGoY++B27GL4MUq5TUp7F3ei/aN4HxxAgUJpGTFag9/3BWy1CJLCBRvIx8RWvK
iZpvkTTtbmugyDvpnLuQVVKg3g/waHQYPOKC7sIpA/WCktSBnOWTCCu4GYBXd8m5DaW3SDWwV0ZY
fB9KG/toPXxJZyBBEscCzMFmyrKSxfuNVrWHvkGWB4CnmaPwKujoCf59noqtwK61VBp0VNamfm/Q
9l7LJcHnEegAT7gmR6ROKkWC4XbTceqH731G77LeeC/QAoFBGZyDGItS1UwNuJ3RZUugGGVReGbO
KN8ld397KM5FVOn4b+vMjNLTqJfHBc3xRhVtohGoGs+oVlJ5zO0MwxN2e9BpvbNNcJoXx7A6zJ2o
GyhSBc5FAIJbKuDjBV/iTyPAmEYQf5Zc9dLbAPQZIKuzLvp3wScTqQYL0CuvJBdF2Zk60kvzneHP
rvmNtZTDT8kHNNHUIHliZJ6igqtIJucsLCvVi6hA0I/64zg825iOF7UfRSI4B1GQoVVNRcc0Ul49
DpQ8Tnbrm2Pycvv6RGI435A2hkIkDU/myaovEchhlkxzwz4URCpBVsGTrMVZMqZzgdMkxX1ifs/j
I82+go5UsT+OmYiKVKCEPJ0aBQ1KpLNWiVLc1dJdLHqfCQyK505Dxrd0WQF/1/W1E0YPCzZa5+dp
cdJIcG2ik3AeIlfx7CgYxXk53mfLvWE93/762/8+KGFs0zBlm6/pyQvJ7I7i66slqEcaJ45FzEfb
+mXrqm5qsk0szlKImur1zPYXN1gPVEduY+ysrBAEuO308SqEs5Ve0VOqMSUedh1eFmkw7qQgOYpe
FNu3dRXD2Upp6nE3Rgu6EMrsyOHBetvn+CWAx42McqpmBivH5OXsLFT+MGvju9tf/A95zlUGN6OQ
1Jg1oQnye4YCMIACoLWTBv/Aybsg+SEqhwu+DY8Pqc2RKHoHRiC2e1PBGJoeMJojYS1c8HF4aMgQ
6kooqYhyaK0EBLiixCtd7YCtYc/Y0e7Qd0JafmZ8vyff15tkv2gVeNoBLR3FQKxrfWVHUgyglS8U
XJHzmeyaY3TU/9KWeIjI3Ch2NUiA/CTybqo/UOVSiGh1BeZqc8FUk+pRqdnrrydBK30HIrCtBRoo
+lCcR9DncsqMSca2nn46LKblWDnZ31by7Whz/TKcP1CLuZpKauAN25+1NHab1HB1LHNJVEdvLGcQ
gQFFR+IcQ5VmDUjQwJhbANOA1q9D2sm5faTbIsCF8V9l64DKlssOH2Yw7tr+ubZFix+227v6/y5N
lTnHsNTS3GLiEvWyu/SiucUueQCbcqBfUP3td4yeEYg5jwLcGB2Np9un2xwiJSvhXN6tRqWSJTM8
OLMl1omY9jbWripY9ZYeelSIqlEQM7b7sSuRzLxX5rvQRI0ME/WhxmO70QC8PUb3ucs8IX3Aent/
PJVvAUWtRHIeQ46tSh3jGa2DWnUU+3Mhy56dfxXcJburP/sllR8aMug4lLRhb5gj6H5YC9I6GGf7
84yx+ego6psL75FzGXBIIKkZIG6xHbyc3ytO4qWB/KA/Lq7iJ8cpeNtiOWIQG4As7K8z+MFYbZK1
emYUwZIMg8OailZIu7rpCa8i+DpYOqLcm/YsxW+ORSG5bRQsVubf/labVr0Swtlcno1Dl2vw6NEC
dD74L/NM1OPZtuuVDM60lqqd0qGC5+ig55rLtv+Z1LEe2LSI5cDC2MIDTElbrWMeRBq/mSqvhHNG
ZmMjtjQyhjuq6x9tRX9oIqwdzA2/nlKXUFtQKBd9NM7AFkMtUknDRyvse5p6mGa1RfVe0SdjP2Hl
NpRMrmjcQt3n9hzHgLDFgvgoOsNv9kQNSy/RtzCHaTdblqvJynlO08Nt1dvMy1ZfhgvDpt1bRs8G
i680JlIgzstEp+FCsa4ps2yw9E/JQXqaabt+LD9PdiFiIdgM+avjcCE4l9OkrBYcR72fXUZxRo/d
MT9O+9TNsAwqOrHSJIgAAhE0absqepXMV79iSie1sdhD/XH+uXg4Kdro2BV+rg/9bnFlD8yKngjc
ItBCvh5WZ+mkYGEq8jR6p3SXWAS0Fnw2vg6mREZr2BMK5aA03kkDPffz6PS2LrDXbZTH6vI4/0Ay
bQz7CXFfPs6gt9Hv0apB/ICDGsBKWWBZpAq0TheIGCQE2s/XxNS5rusoQS9KlfKHNirdtEifosT8
sURAyffjPup1oIpFianos3HOIzU0uewTlLKbhnzBW/Ku1g33tl1vw49WV8r5j25EAXmxYAmvJczz
ckLRF8MVyePbPKFtaSoeORgj5w6TUVVWQeXNRsvO1LpPmw9vOslVAHcScxm6qBj/BXDVeNDZoHfS
dslRdJJtbb8K4nyhnieL3Bd4O/aVdJmz7otkFXs6UsFA7fbXv4rhfGEd2/moS/ar0VbDrshF1rSZ
+RlXAZwTpJYU2Wr/b6gHWN0ND7Zfe6wdRN+JHN92aP8ljC9W9H2jy0mLONXLuZMqJ9N+6KqLmj5E
kWj/1HbR4nowfthlXpY+n0I8sMDNvQPHkLpnrP45IG8uw+LXbLLltvIJVIIvW9ixFKJlgsXqhfWk
9D9s9TkEs+RtGdv4q9WxOO+XlUNLJQmmysD4sKOdanv9znLYUsu0c0SlctEXY/q5Sl2MUs47o0DB
oohfJPoVJHFAXn8m/amfF5EX2rw/UyWmDYYSgvr7f2XFIIAAe4CC+Q83DKqHAiz/0bviZD+G2KQx
7zsXkCCBv9g0r5VI7nhaYaclSpAoLJBD0j+kyZvqLysB7Myr+8t0gFirBXxdwM059VA6i5m7zSxq
hm+/qFZyOL834+1mWWxEmCHVgRHe9S85HlRqwPZZaqfomN2NQrwl+yC/vRpXQjkfWNfpUGtt/0oG
ivEgHzv4WOqkN3gisD3rhfumLZpkJZLzh/3UJ43ZIQjb+/gLK9xixNbVemcCPLcKRNXbbSeyEsd5
R6nraII5ShYYWeWzDvBuZHyFWGTjV0HeOdJbnvtXgXxmOFkoF08JkGlz8SAbrhV9ngZB63Uzj1mJ
4B6Q9hAh9zTgGKMhul/66k6ZDI+E/R6UIneJVR5nzXKKXoSBFJganx6aepnh7YCct2MLIeTTku9v
u0aRAM59mDFWASo1i8hS5QxRFYx9KoqWm0+G1d1x/mLAlF1PDVTbGRgErGXg6CEvFERBlW9gNW6P
ihd7NtCdCEgh8I38/ilNw+CmTmHfU1tc+mb0cxoeW7UWEESI7pBzI0pZR9W4wB+GMcjfBsmVxlAg
YjOirK6Qcxq0Q2XEZt2dGM3W3jqVw75ua6+tnKofBNFyG6y6Esa5C721tV7NUDjuZmtfd0MO51Tv
mjr5gsGoY25Tr15GPPZs5TTKRhCpkgVGM3hQq/sR6qjIkjk6jrF1sORiV2UNdhIx/mY6HbppBpwT
XA9LmdwNRoHNyHF06jrlZPSi5Q/bFmugdWsosqLwsN46TPCcmhBErr0qbQdaPv+2AW3nFujq/U8O
V/apZZmqA9vZOexmn+UWGIjPsMuc+brMXb7fFreta1dpnL22sp4UUyzDXkEVXH9WqWgKc9tmrgI4
Yw0zfZybDKXTReqcUrvo+ske3tJtXV0ZF9/DpgUbdYJPU0jWThmo19nN4+17+kMQup6DM8oiqQpd
MpHytX4Y9J+RFSGRxdpA0H90gfRpeXdbHvvnfo/qV3GcgY7a0GSDjjSWGNpRUxu30RHXtSp1q6wQ
rfwW6hxnoaRazLGOUZZlT082Ycwmwyqf7LpAvIRRpHJcOCdhl4BifkKTByOs0+wPmpBQcJOd6KoQ
PKHgALysrOToI8VquKuSNAjz2Itn2dcxBkKhjJrav5cG1L2l6NvtD/eHJPDXl1O5yB62sWmGbLlT
6+cXBfab31nfw/OMBzDG33a6F++IKAkU+CaV8xnloBZJaOJJp2ftfV922Hsw3ceN+SHugdfN0dJU
e8esVEGwFyipyjmPCmMhVSUxMHr2c5HfoUIMqLDTtoHgSkXH43zIrINnBUMC7BWZXxavxb4A6dKi
b8u6Pr0XgjYp9aCsbvpORJ4kUFaVcy2jZWRAq6FWokZBJ30Uk1qJzsb5lSxP81Yx4Fdep9Tv4oBN
qct7EfTlD0H4qpacQzFmSxlHlY2aSsu+iYx9O8Z+NhmPtT551giK9VHxlDjuXKO3fbknNvZrS24z
mG43186Sat8SpfWoNWJT3xDQRN5HSnmY8uSypP1TqfWubsWPPclcK+3vVEIEKYtI2XgftWiDZhWw
3Up7wsewQSac2olj6KLXvSBiqZx/qmmTlllbal49vmRK6mh26ozjd4FOMzdww8HznJdJmeSqCjCp
h8WUoN4t3jEXofj1O+qJFgmJYhfPhGABx0NJBHfIptT+WXdjXrAowln8zLeFhGMCm+HZK+UiXWhs
R0DDZPRYgNm+jDrBC02gDBrneVAu09OJsYzpWKKg249qpLlpDUo9QXtCoAsa53lIb+LyBhzFLhMP
BdpvfTPdgUNEF+TIogjMz3FM8jDNYBRnaBu6r6krYXILRTJGNxp+LX6kX/9S/Ti3E1VFFWoWa2Ae
FhQNlr18KF9JTcXzp9uNzGs01jjXk3dUI7Mds2lXus+P5V1eO9Z3+2mRHVV2+50dsMFFC6sBqKMP
e1N1RKOh20HZkhVdQW/F1n4DGaVRD5pObHzBltHZnQAakGqf5XCmK+8AbWOFEuqJ1gNtas9KKqc9
sRRX1tLgIdcqwURecuuQj+9vf0iRCPb3VWnLkJDmhGzkrLOjQ1UXn/Xe8nJLiD7btOnVUTh9MfJC
nnIZbzgWpupHMMU9JDvbn+3Xl4n2NdEcUZ1adDRObSpqhLUxomGbVoGNacZ614tgz6JTcTEFpECp
NMkorM7L3bCcVfrx774OF0q6RE7S2GLQHFs+ZHZ4tmZM6Mbp7m/EYF3Af5UgRLm2zE2MQPRR42hY
I6LUP/tIZES3v4fO44y6SSH6VON7GEtgmoUzK0/Rm2Bsv9QMxNn/PcmSlbNJMWzmjUXiaNGxw96K
NPp0+7puf3Vd5oIHVjhOxcCQlHR+lNSgH1uBNxfdFGf3RQ6bpyEebzRPnCotvcEC7aawVi8Sw/6+
sn0yKXGOhetoYBcPhu0aYFAaRBtqRHfF2b1e2UkiMRKlSD3nw6NsCOqgm0sOyeqLc1ZuG1XRYpkU
pssBQqJ7DeXd6L7BgKmnAQAV7eTR6RwGKGMMLNUjUfw4FbLnbcPYVr+CcwRtXPQmCTFGqX3uwEz2
mQHpFGfaj58yJbCxqyV+WzFxJZLzDVTJoYIJo7XJUOnNU7ctno1UULZgn+e3LPMqhKfSoLaZmnqH
LNPGOuPpYC+ZAy7MXHm5bVGi++OpM+xQG2gfwpFqgfnxdfzmvjmxrwYIr8/YekRTeqKDcY7CWJQi
YwyfXha/mPWxVcCdMTzIVfCXB+N8RZ5Feh0ypzcfMxtrDDV0dYyDCbxw/60FZY7tiRY1bVg1evI2
0hRdwUQPny0loCiY66rDUGB8Tto70oyOKeqbb1j1f2Rw6j4hk+2GFDJG+q7K9nIqsOqNr6OpmEc2
daRav9PLjENqa5INBzjGPwmM2sCOhRTA+NoXfJ6NV9RaEK/fdtj16cQwE1ownBmFIT3oR9lJ/P9H
12vzw1wPxes4bUI9nSdbYbOugQJOd7gob9hPJxOAV+zOurM/LYJItfUs+M/5ODVvzMpE69LCy/w+
vmBM+WQ9k/vRk73Et56E70Tmcjhv8R9pnLKPhPl6U4NauOROCxh9C1Z6f67ghslDfNYvNfZWdUEE
jP5RlO1tqwzqE4pmQAQ/kR/rjWmqraEAnmffL1UaJJU/Tup9Yw2CQsLmpWqyDAAqSAF/n5k3CNDD
ljaxY7LncOsCRRSEe7b9VfJEQMqtO10LY+deBem2rbHKPsa52BgFG3FRUd8Rb/zaUs61GC6MtnpW
JTpjLm2zH5byOJuT086CRzfzCrx6rGVwXqMp6r5ULXaUEXQDX5XlAVt03MjYRdlPCwmhwLZFR+IC
ZG0u6jCzylhxZm3fZV+dygBDiYujsdY2wAjK6Exv4dYBt8kv7eDxw80wz6im4pThC9y9y6D06Ddj
8tIj5/JeNP4iOCQ/QC8PSThUjFkRm2qdSfoo609D8eX2TW6ZlibDD6uaov8+LKZMM6olJMIw2nIo
ykPRf2/ou0G0d2KryoSLu4rhsl4d1Pk1AQk75hDyL/2FLVVWqJOx3hXD+lBhbXb77q4C2d9XpgWi
HSXqCJ49sXLoFdSeT7R5d/vqRCI467V0hWSLBY8YZS+dFXqR/NxZoim4rWi8vjjOdv+PtOtajhvX
tl/EKubwytxBOVl6YVn2DAnmnL7+LmjOcbchunGu5rld3gK4E3ZYy5inWlFLnEMCCsDwOIzPlw/B
+/6M3aLN20+YI8eHESYP+8SPg1S4alQcrF7k5Eu8+2JsthplcRzoMv6iVTaZRkfSb9OI1+7YPpAh
SpZimthNpFnB2Yc3q2jUpVWTXHlYgr58a9reT80uzDuJM2uwfZ6TJCb+poOi9lGF0ZMyX5xKaV/n
KHrsrMq7/IXoF/7sWU9imMAbpS2azlQD6mYnCi9N9FylHUh5jkXNIxbkiWKsNBrTbNQx4OWa0qNk
rvZErnNA+WT6jbzyQP95t0d/P/tOYylE8QgIACCH7RPZ0dRDJ3Nubtt2TjfHGGhcLZGhpgC3I6bo
Zzp2xqvRv/xxeKdgzLOn8JYxthTdWvO66dECTSxvtmBr9he+83QMxkTLhqhZEgkSeMtjWxBuytXw
8txTddAYeqNyH7eO2X4BO+g3oYyxqkOVGAJeIXjbo1Jxn4nvly9u00wlEQCTdJLw07JPqvWpWlaI
bWXmq8JD3kdoI71EVeJclrNV3UUm90sQG7KLGTMhI+VDsBLbuNF+YAkOHezyfant5tsI5nSndfIg
7jhyNxXjTCzjhsDSNamlhuQ8Mh/EKdS1d6t+unw0zhWyALFVl9StLkR4bRSYebPuzfk1lp7N5AuV
6t9ukHFAw5TVKfb5JbcRASLwaGGOKvt2+Si822IcT51X0gw+E8ltszfdADJj+a1UOTAWPBn09zOH
UyoyZn9qWcJy3tWaNrZc3KkjD9ZmO9GRKIWEggl68WM34kxK1cj6mNOTSA//oC1XDnhgnmZncXsH
sJre5Yvb9Nhn4hjfYKwov3UZwrfc3Q/FDyV7i8TYSdbVVprYvSxrW99OR2NcQm2K0zoWPVLF+Wlc
buM16CrgSFecsLrptU9HYqEY8Qac0mYsUB9Q7nT5RUp4U0fbb7wzCYxtRitJV8HAN8p32F73JRcU
yLEtWnYSZn76xBth3la8X/f2UeU8UwnwW0v9MA1YS5lnWyt1R1nexOzxX30cFjBx0MZVjyg0fzSj
bYVorUqRG8/StW6Mu8uieOdhjFXUptiIKMCo0dS2mV1rVWpb3K/E0TYWL1HWstwQATPgCsJ+qFa7
Mt51oM/gWXf5NFvbSnBvp89D/5CzzxN1JVipLIIuma/vpR9xKIWRK92To7wD7zjw86dD6pAbHic2
T82ZzEEuLOwQFKPkitV1ttwqXynjnR+L8QxRmfU0giOAF2UgtkqYNTxIlq0tud+ujvEIFnr5o2zG
tMIm/Mh35N4Axi3g/xZ73it7YU/vjvj6/7/vfi6VHeCKp5nocYoPZqVPeX6lKkct/nc+iJ3TGqZS
k6oYPkgS/H64refwstJxTIidyVLSGiOJBVK6VvAl2VOs20njlFk5+sXOXykki6pyRSHLNDHzSNIj
uOc5NR+eCMYRdMLcEy3FKYpCCsZu2quF5F6+KJ51sjNWjYJMStaRR9UWtt4LcGXqKaa5+4N51G9o
TG0D5bZ+Sp8MTiVwq/n0m5oxfmGa2jWtBAw+pTvxunXrXe2nLgaK1jDalSmGy9aPNaXJJqJNwEGb
ephV5ugJ74YZJxFnTTGaFNoQL2dHqNZQ7obg8g1TP/DpeXlyfwrjJ7Qit8amhKrHYgmavHd5uIuk
ZxGAEOYxrd8uC6MO4bMwOu6tIDf+tF2Ihd68GJsasV1P91MRhWkDD0EML00LD2+1Y43lG2OVni+L
3Ta3k1j2Uwo6sI01PGbMHPX4LvJiPbb1iacyf0gsTnKYzwXY3Tk3k4yC4lK4wdJdX3RXta2g9OIH
Hn8Y71DMh5ujsRfaGdZnlKKjyd3tKGJetvzCHCfM4HQmxscnvZSbaWUgDiv3EoqeXajGzy2P5pmj
GOzeIZ03qjoJ3ipFSlb6gJX6qITzgiL90Bf0j105HAtxmpIZZch1TNxsMQKsOsCm+/tIMJ4u69xW
2/P84thlQxAkKGM+ifg+du9ib/OK7l69Dm6KjudP7hwf72TMI80w8lbXWxqKC2JP42gLDVh4MPkq
fqVgLIuGrsim+nkHEPNujUUwS4W5UNHtKuLkug6uwdyPxZbjmjY1/EwUE19SYy77tkKRX24qR2lM
b25yB6j6PudL8eTQ388ywFLFYki54u46Lw6nK8q01vkySCTuKlCsLaG2a8DF+hXXLquSZckoA3xa
GQEPajHWOl5TaukSGZ3WnJfY0k/+SdnPJDD1ySzOxTQitD69K8EwSGvuo1170Q2guoCbwEtot28R
eqHJCnCzTcZRFPVcS5kIR2FoGNjThAcrw3Nnir6SmqFi9B8xrKdoQFlbqwMKR9i5t7UqAorexPk0
m7Z0JoJ5H6Z1XCYSwdMjNr+ResAedOVHkuqoVuFdVj2eJOYTSTUqYyiLQxLp9u2SH9LO2Kl6HxLE
ZY4+cL4PO+ZYqeNYq7T+YZYPS2SGEgASjC7nJGybGcvZ3TE2m0tiFLUtolLSh4MRkIKT1m6eAsmD
IcmiZpgsou+UEHPpCGq6M4Cs1XACul3OcTsfzfpPhnMmg4msaa5qqwGURtcUk8SJFizAj+axa8l7
pym3iyn8KCb0HftadPtZCeeGuyeysaOiqmd/AWNLKWDvSFPQ2NEBe/67PrszpnPAl2Sn4mvbA7UL
pB6W8pVvd5LKrraSFKsiCBsI9ettUs+2wPVJm9pxJoGxrFHNtLae8eidI78T9qrK+3TUYC58OnaH
tVjkwRyTDpMC++I7fY0KTr+vjqJb7onLG0vgKYrOBF1h7aZullBISnbCTRGuh0WxrTfRR68myHmL
SxzNZ9FNkmWaTDy2JFfpWzi+2YabyAUeeNV2Dnv2ieifcRYMJ8NQc5FA9f47ADEfSDA6FG5C2PEQ
b6glXfpc1D+eCVPBNTWRFsJk8zqavvfSE3YbexmIfstgq5HKUfDtK1Q1eA9AGMhsTWlKh5XEEZ4f
mnUjGY9p/tDUL1/w6MpJBHOiYpxnUewwz5613zVttfvydoqPYj16l+Vs117OBBm/X12VjVraxgOq
8l50196CfMMxvPhoeMIV7ajnjuYuB9734l0g4xkzM44IQDsgFLjCORiY35v5x+WDbavE6QIZ19dZ
9SBgRQSTxNPbOAadlLqJ8drXt+uybwzDuSztD+r+SxxbTBIFLdayEfGkpBN8hUfpK+b7wV980f0S
Hyj8+kka4/8QNpbeaBbUffpAq0JDvMt4dZ8/OKWTDCanUMqxNMHIgT6Hju1CZbyOR9O2lsiPVNlX
EikYsDU+LmBnU4vjmCz+5RvlqMinutMAPrHBWhG6PqrDt3VbOSuv9cX9bEya0eZtgaIFQvT6Y3Q1
vwviq3i3OsaegkxoHLexmaWdfTV65DMv1RSNWM4LtL5eoIVHMjaOSvx44DUmeFfH+I5stmpjGaEd
43zI5kDQDkn6ldrp2VEYr6FIJEnmCg43EVswztROPteuEkkcs9qO8ycdZPxENC6y0q5oeRD5bhkw
S8Apzm13dc/OwXiJWe8AaEvwSSbHsK0KTHLrCxYSwcmn+vO9EXwsxH8tAv86FbuWV4+N2LUCrXdm
4WzdmdZNJt5fth6O92O38SY1F2orgvVYc+3V4Gc1MB0brjpgyOfGHoy7y+IknjzGWYBnUF6mEnaU
7NLb3q+Pzd8UWzT26tqTAiEg36IHhBM8F3kQ0jw/xa7p9aCOm4cM9VX5g1FxDsfaw97hD8VbQqHk
eCWOCbO7ehSfQawFPE7rftiPVe5raFLkC9a6EKov3ylPFOMtjAJEzEADkF2hvOvBWaavqzuKgtcC
pPiyJJ4VqIzDKIELE63GSPeDq+sOpRFbfo2D4ijtKSDT9A5SWl8tOFI5XoqdQa+LuVQts0OAlpUd
5p6/J9N9qo9f6dafDFxlPEhNun4YR9qt772su1kKRzceL1/fByrH5+zzZM+ME2ljAILVOWJ/bC4v
RVR9F2ttlw+lLw6S4kwFMuDavNOaHIVP+ZBmy+taGEeS97tJn2/ydgBKjuF1ueiOSh200+B1Q4mF
1tK7/IdulxJPl8HOsJi1sWKMpZWwo0unXVN/DttDecBOMIZXyEPxwlvn4kpkEhXSYyU4j1ZsIC9O
PjgldhvW0LiOfOGqTJz6Gbziex6CDsdw2HkWDF6PaZHAIeSdV7VPYz85evwuxbycj6PALIqZ1BpR
pVbInOP6pzWoDumCNPr78ifjBECWw6lShjSWKsQnUnV2U2AcY+FZP+8Y9PezrMRoImy8m2g2FNlO
MPw0D0uDo3g8EYx/iWJTtyqML+C5jpEZyTbyUI5fL98U76szGUk8DArMEKlCC6YkLX8kEt3WCVJe
h4Enh3EoVTMnYikjuQJVgj0TdwbXWmU8jeK3y+fhpaYa61Vk9AxLAOV94P+pXnkTYVtNuaPLEaph
86qu2w3Sk29gizYxUE+B1Q1LTYlNV08abCwIDjZufZTkrzp39Sa0HPrG5qFGcFScRas1hUyu8x6z
8HF0nVl/KynnIchzz2wtRxyTqM9pOtyjr4rhjECwExrj8t5OX8aD6a5BdVS8/il34nc6XEXe/92n
ZOs7slbmGujeUBALzWDekb0gIkWZXAmQ68kTn7qX6vrngGRYKP1p+KRsidbQVxElMthbvsuBrlje
oB+Gqr3uCrXzD6FdGliPsc9rM29PrWFaBPTWmIm32G/ZdPFkWg0CzPwDzLflzvDJbNcv6/Wq2cOx
8jvR5j2qtlPPM5lM6rkMab4mPR76yRFB1m/usDPukDv5lTi6HdlJYSO2oWa3cBH7NzX3TLLyu+ec
qk6W+hxdwFhJ9yCrAIdW5l5WHZ4I+vuZc17XxRLKmg6xGbMzoTtWWmVwWcSmcz47BeP/lQ4YbcWM
MDYOky2viWMNNxMXy3nzgXAmhQkBptbJcZnhgSDuSZg+il5nA/El2q2BsrdqwDmLx9wDFxfIWHwu
GQvviExsSM1MsRIdvk2tHfosMZDQ2vJPgIcctf20y270wlaveNawGSnOjsxECgGTc/oMhht3kurH
psvveisCkFBZOCQp/r78EXl6wgSLOjfrppFREC/k1yJ6M1JOGr0djU6HMWin4UwRl2apWpnApSTH
ckcpU/uD5glvklf4kcfjvtsORmfSmLQxVSZ5UGukPXXu6HstrBxz14bKVXmQH1QbgCXAqRN+CiHv
k3GukSXv6kVZNUXsD7qV+tLJzsAzA45KGIzHqMSpbWcT/38i7Jfstup20bAbFt70MEffDcZr5LKZ
KPOEiW6B3NfWXS3fqRNH4bgKwbgN1WyVPq/w6EF23dqyRwf2VHupMAifucTl8RTybo7+fqZ/oDGd
0cuFRoxdYzfkSp/A4weKVsm7bEjb5YQz1WN8hYnQWcgSLAlrh/reOtAsCHs5VmCGicebI9l+H51J
Y3xENxJjKEGr9IH4Byg5T02xwgx8e+DO4k1W/qW8ipzSHS9IG4yvINlaiTNGYt1hr+5B6hzQHWMt
mL0UkfJ/gObZzEZOZzQZ15Eqcl0uK8IkWN9d0VPC+qj4AwiewYTw1j/3nuKMs50HEudFoHCsmV3h
6vXUiq0cB82S5LaXSzyxq7AShj1oR5w8Sv4a8umtMqbrpUcmJqqJnQ7qt3EeOnuKSwcPc8coUh8g
UPso1VAU0ep7K+1uiJR5lTof6hjrQHJVBTOCcynPQDrXh7tS07xZrB+T1TqmpVI4DUYOlzoKJlHm
DE7SL/Upzzu7WSb1yY22JjK9WSsTbaO46szWrvLKbubA0lxpfBoqXr+I41pMxoMNgtUaSwI7lAzT
U2bTSxfzoBNeVscxd5PxYIVJNLOqZtmNBM1ei6NuZO6gxuAg5A0f8w7E+DFAXw6kXuErm/4t6f9O
6+/D8Ndln8LTQ8Z3RQCDrKUaelgYvqDdZRZvjfljKv+SIjBOKzcMIa5S5HCUtw+lFn2PnjWQp7T7
2CNXgG0BbDao2z3Z1lDabm28cr5YiD3TRsaXRZ0YJ6qB5D+6kvzar7Du3h17R7Rjl4sOztN8xod1
YPJJDSGD30TuuC93MspKaC/vgDF2W3wDtxSgXBLPCv6X5htHN9nJIb1p4joVcE7LwvBuG1Rq4skU
8IS3Jr7tOFUTU3AAA1Zk5pAoLZNME1ABSJWjsexmdddWz3HjEv66EU2oPivQL1Fs+1IYSGsuA9I7
8w1UKxQQ+FrcYazRS+5486bb1nASxeR2gIHtlz6HqCkXnEwe79PSeLlscNs2fRLB+EUrmazJimIY
nNh4CxY2jcQIB4wDXBbDOwnrCy1ijWODsY1Wlq4tK/pLiQbOlBrvJIwfHJdRtnrwnLkr0NuNOwv6
bfr/7hSMA1QWScCWAsojq+AsgHfqOt4O6B8yjtP3YB2gHosNSdAtVIPqQLGNa78IzMfpx+yBfIRb
huBdGuMNFyHuzVTH/JFIdorsqSbgasPLl8YTwfi6SUyTKE/gcKvm2cwFu9ZftIgj4w8p9unaGPtf
Omlo0g6W0gG+U3XgUp3CyQ8opPwPIxkcZWabknksjsq8Vtgua1O3VScfxO28A/FkMKYviFiP6hoc
aPQVn4JeqLsxjMLBpblufZU70s/Ln+kPD8lfV8jChE5TXGPTENm8ere6OtjtZFCOHLOdeCP6sQPi
iiftcdoPB96yPU/l2a5kaRKSFRUVHNCjJr5S2Ot972l7OgksHEve/tl2RDydlPEUQqtNvTQtlOa4
BQbMGFKaY/7kCfdgjLvQmg4D3QOMi0LH0x5S9Kh5OZZYJE8M02C5v/wFOYbGtiYnLR7qLsJ48ySY
Qa3ndjLX+7IfvMtieJrJuAx1iidrjPG5dCLbAIIUiofLAnjnYB1GCo7D2oTD0KTnxAhSLXI6Pk0r
DWwXwjhLfdmIGN3XlIYypkWBcRjDwVf2ClKwBEtFg3P5SByNY7uJShmbEV3QwYykuZfQSaRrjj2X
vHn705gykiBDpcuMv7/8S3VoJgVUFW6kvMrScz7fXT7GdvdbPQlg3GxFUEa3CN7gdI03w1PPVm+V
e+sKJIsAjcW7431NbUzuc8Ruf6v/ijVYQM0pK+RCEKFyydH62BYVvDpcwajj5XvB5XZiaTLyWTVO
4hjfK4sR3rP0lPW3BUVQ8OlcGV7z8e6vXGHHm2m9/NUMFmRTnjIjLiWMFCjK6qLv7BXi13Kj04mY
9Ktoi7npIiQunfStbg/SGnBfbtsqfhLBONUYc+OWWUl0MCIOsfr6H2AtbhmIpwuMU207kptZjMA4
7Fcf2B++UdjdKyVDF0PtVeZUgHjfhknHdAxE1P0Kw+0j2UYt6BCT5Omydm+7u9PFMf6069u06epU
dnOtuJq70e8WrMJUJWeKn9r+JaVmfIO6inI6xBjEzdZdHb+r6bU1vlnSqyK/mNNf/+5IjJvI+lgk
zYh5FZLGL+aQgIRg0dwkk+4vy/lD2vfr7li8QSEZidjRgabJ+YeTd4Xi5XaxK4EQmnBu8A8VyJM0
xi8URt2I9Yy8QXuod/ND4xQBSI880QdTPQCrp5D3dufY1Mfxzyq5ExLauFCQQPwzr1UEUtCAw5tr
UxwV/EhkzuTIbdelPa1U0USl/ZntswatSNXuPQP1EIqPl6CC9Xr5420K1cClYIiqiVYB/f1MqC4M
mRjR6QAp8Uhxb4CYknBaMTwRjPWqSzMuQ4K4EbUTKo7mcp2tzQ9DEzmEN9t6eHYWxobFuohrrObT
vrm6X11UBdzCWW6KXeOXV1/AWlXVM2GMJQtx2uRpb+BrmTdL/JLVmpOqWFHhzjlsuowzQYwZG6PZ
6SUtPyQ7kN6AhgZxHxzo1ZPgYEmHFqP7D7c7hNzeAufLfeqh9eDRsxILCRNwpJI49QZsjk7aFFzW
we0U/XREgzFpQxVMSWw+Mov4+z9jmJkTlXZxlP0+ABcDJ55sWjTWnmVFlFEvVZhAnKlqZhAV8vJ/
OoMhDVz8pwdV7E/O/kwME4yTqlayjhq03P8AkNWxSEADkkyZrSlCyLlC2pO4JIux40buelJjfM/V
ARNtSuTnoLS+okZO05RubspXi7IkNolTl+TZz8vC9W0VPd0nY+EARjHNdsCGzlwnvqRWTkyGRyM2
j8oqRNimqh+qLPtZKvF71ld77DG6+rKElbR4WlckdqmPnkhMd5oqL86RHgmyvxLyvJbKjYmagp3K
tWhXyoT4UrcYh8niQ9t2N3KHbfY6Ux97a7xap+SuHLuHru7DRECrMq98rRyvCbCQ1UVwh3UETVSF
TXvA48lFu6+K8WiCaUnpYo9iBg2T7qjrgoaWfJ10U+noSRcQg9x1jfxTU8iPPul7u9SqpzmV92qZ
Xq3lFMplLtnRKh6UuHmbUzPUaulJXJXniKyvq2SMHilb7/J9b5ulqWmmZel4QNPk7MxnL3VCuizH
t66JR/rXtnR7Hl4BdZWf1ekkgrEQKVdiQLTTbcZEsKUJi+n6babfR1XjiOm3y8fZzO60kyzGTIA3
kXSGBmJJssqOaBk7o/gSYuGZCMY6ciiCok/AQlNIvp+iObMrLbo1u6/NCJ+ZPBOCQAhRZGoLz9JG
N6v4OBNn+QLrNgLPydioMZ59fVOUq2mZ0GlqZrfsr+Pu4fLn+EMYPQlgAk60LkW5EHR/1CC/pcyi
mWN9VwK63beEtWD/O3FsHU9WRgwWE2Qg/+zdla51b2CMjwIPG7e8Nt22rv06G7tmMFiR0hexCc+v
puHYzsdZbDk9zm3rPIlgrHOWlqHA2xHpDkWnW925+DtPOO6e43DZYp1RpqQdMsgwB1SygKyVF72z
RI+ZtDfl9xGjbP/yIzE2SjRx1lusfH60/UsXuelT5Ou2EBT+8v4VsPczDWdpf8wmHXplxlN8mCuv
EUdnFkRfz3nc8h+7D5+d3OlLMWHLJEvdgbYeltRi5L2Ox8Aqxb0yte+CWjZ2UcmzHYnj4hSEhHki
XeUt4IjL2k5S41bVZb+dur21SDtKtp6pybNlpPcxMX0AbXzrW2znED16Kcr1bs3qRwF0KnqCh+UY
B3MEgRgM2U9me5zBOIqX5+1Ylg89wBKnbrRpwRAwe0+kFN/zOLSKyrAzeTaduWk8yUh5o+HbQ4ln
HpK5izrNy6keSzoIOXkUwQWZJrJM6yp+io5KkIRtEHnFQXwZOKq8nSSdvD/jMSvUMDti0o9NK4wp
2r6JfohBlzdJPHiDbcs8iWI8pzoUQBoQYfxJfN2asddU30hq8UyFFzoZ99nHEVgsFhWLlT9k2tVG
k1c6YMBzt/hJGPkiao6Znzs8o9l+F5/iAruekonp0pZ0rPS/fGbNU+GUIYUFx5DFjeXyxlW2r/Nk
Psx1Loo+1NqKUc/WeOp1rx5+TtzSAs/RMZcZy1Um1iWF4PT0APNNKN9j4Ki6yhwAbwGAHF0RSnMI
MGX1PuY9vba/5K8DsvXiOFeJVBSYVjHFfV681XiRWNOb2O2anofWyrlLFvFcsTJTn9DZdIcscbRV
uy3UBUg2PLpATvhjN01GaR0qYFmiqK9Ivrpg6GAlnPrM9kl+GRlLiNR0g9b0K6olbfJdMO4Mo7aH
gYd1vd0mO7krtlqLGWYlBgfdP/FoCGQv9TGc5URuhgd/d4zsORBDw215qOSSyTsfkxkLc0QmcYCZ
1WsKVGKxeAbp+9Oy9ndkiPzRwiRLPV8DvA0t1shdZcwaNq34oFbavZ4N15qMRlccuXJlBYY4BJhj
CPseb4jCMPdm14SanLqdbt62ZB4deZAOQLOZnUJUPKFXj3MF9U9E/TYy6j1wsB9AcAAs+Tw9goxs
PxPNiavuOU6EXdMtoIEs72CijtxWjyDTcbsZNMCWJlfOIOU3cVLeqFISWnVyLyckqJbxKe/Wg9z/
rPTlSc/WPXZFnKlRHexmelVtOcXQ3htS/L2p3gtz9kot6pxiSQ7x0CBYk8Ku12xnAfa3MgV3kXtv
UEpbrfXHqGn3fQxeegWTdD3mR4U+DkQreQY0v43dcFfCP+7G6bqqClvKjRBlSk9vrAfM1Ra2gEtb
h2ZvDKJkj5EaJqmp2GI12hje99OkdaSWuL1eBHJfe40pxU4/q3ZtzYOtzWClkfQwnecrqxtDK0FH
05heSnHFCJ0SLDHmdCVMo1XZvZaX/hjrQBsfr4SptgFy7RmD4UuFmtl1Zx4NkbhqN7nSbLqiHnlG
XPlL1txlQvto6EsYE82vxtZOpGy3zKNb6tYPQ5ofU0kuENOJ7nTRGjYlqJNkLG4rUm8TQ7mp09Y3
l/i5ER+sqLupe/m5XCd/XZbvUjP0jprjoWLkij22VY7qwXAoJXHf5sbPook1zLDqBoh8GxCSpolt
yQRMgkQMEiCJ4uuor1Gp36yr8j2dlzdJ1NzVaG2jj3LUg803Qx0fmjmCoUaHZcYrvZjf5ELetWl0
H+UdyHOzW02oH+W+ejBFzOmpCe/Bse1nTy6DSS5ndSxxDrpYeZU/JqhwKX7ifPAQeqMHmjjMgpEf
CZdchWfJ9Pezh1RW9V2SWegqzFVtV+nz2L7XOqf2uT2de+aomLxqIKspWqCfQM8xDmufTg/8MylL
XN5e0halJF6Gp3tkUimrTxOpaAjqTXfrN+tnctQDOlVXBMTDztB19214/QeTL3njgXr9oYR3ks0k
A9iMBftAj/yx81BCARfxfChFkJQNHzQXaurwlib/8Ew9SWRSAyvuSTsOOtIPtz2uIK9MXSycPdIZ
MPHAg17lqCjb4ojHGpWrD/ye3on7QPw5mt5dzWMLoX/y5wfJryN9KNOZRorYOiwoXq9L5njfWLqb
FkYAIgxXE5pQXXVHrFbXlL5fftxtZODyGdncR2J5JnVc03aJDQuv+2uhP0TVnQy+uYk34r+Vn/4m
hjG3dNIHpR0gZnJEBww50JH+kPokmO+KHehy9n3vXj7YxnX+JpGxPUXMCqFRIJFOmAwB7GAn+/me
17jh3R9jdsaYyKm+gNdrqG7X+e+VVG61xHZWNM7l83CvkDGypUunDiBdoE71TCwFdo4i2uaOONlj
A5ImbVfc8LriW4nWb3fIWFkpx3Aq5Yh5eyxZzj6dk43vpMJWOlvDsGofAE/PS7zIAWvG5dNuuOdz
ySwcuo4lxLgoBMyKqx0oHFcHzB9W+n5ZyNa79zcpTOtB7sxIGeJY+Zj1n3dl4+2E6/ol2jWusl/c
wo1vyrfuXUQS8sgRTTNFxtp/Ey3/Hn8Ey+pI1gLlkfb7piB3BQ/8FvYHTGEQObw1iu37BDEQaqnG
ZwC5Na2bvBxn7Gx0fje9DhXSjh+Xj7TxvMCJTiIY/UxG00hUZBxuJ15N1d3KQ6feijK/CWC0sa8a
VO/Bou7mR32vYh4vA1OyTqkswG5H+FPbG27/XB67Y4ycapWsBNpvXtXu4vQ7fU8zk8hdbsfwB5Zw
nfkaGMzB5WvcWgD+TSyjlKoO/GMrgUeRgxXDptFVFBQgZgY6Ivp9S4pHTm4vrgYI6AS4P9g/5GQt
H7b1WTV/fUh2A3keaqXPaEigHX0SUhbB9GZELQF0Dq9SUIeLr/vAB0Wj9Tp3vsC78dvxqeGcBaS6
1vV+qYBPYmqlWxWL25LJ6YbBv3zNHINgceXIWlRmW4D++mMRZn6UxgqjtyYnCPGk0N/PDqMB0FJu
NZAGTJYnyg94XRQq58nNMTudiXOjrGcCGRpsRgmNrfTYmeieL1/Vdog76QMT4qrc6NREW3CIOALb
u+zUpHkyNOW6nyqO7vHui/Eh+brGky7A7UvRPtV2lfk0jpz74olgvEiqkqpZS4hYB8nuAa02rC9t
xoMd3UrHz9WY7Z63uqaunYnQQgtycZh5oLQtnIhWVZ9o274CWl3SgCF8uvsflti2o8uvT8b21FWk
rOIiQbtXyUatx5t7CFdtrYXnSFEym+wvzMn8dl4mnq2FohdFb1E29H7XBP1/uuo85heOtrMrqVmZ
xnmZ4+s1yV+a4Kk8XA6OdrC7qB0GRIu5BgVxPuxmclPMftc+XDanLQzD366KcQp1SeJWzxWadax+
cS3YJfYLyN64j/yGIJzltNx+3/EQjD6eKRf8usF4iiTN2rQokQOIe5qBd1ctPpICSBtjd/mEvEtk
HIYaiXoq6CJ0QVH2iTT0SBjrR6sT/X8nh/EWUoXHC8rDipuPaMso2l4dEKAt3pr11mPztw/GuIxE
RVFroolHUtl0GlULiwAjAoOv+uuV4Kr3l4/F0XF2A1Uvo7FYwGPuruZ6GKsksHSNk2TQm7mgCuyu
qaghsZcziDCb3E6N+2y+G5ObOX/J830ycdSBl7iZjG8guljNWpurUHgZo1lYR8WWcnsYHXKrAEVh
5QQRTrxilz51K8/7DHzz7pJPPkCZPaAetagzUkKQmuf3tuaxz5WD3f00kaqhI4hKxOD0bhRQ8tzU
ja/UG9NubdkuMZPI2y7/w7vsl3v/KFOfpRVCblVznkIhATgwvlLgkuKtckAtirpLaN0N35pd4cLL
HzTO1XIs22RcSGqUg5bFSA2JcJ0Kh2Y5mDknPv/hnXs6HOM9hmyVp1gD+8eC6WLV6W/oIF8JbRH9
0iuv+LOXHwC4l6yB8SOlAAguc4IfocUJElrvBPuZJVbN+5fuqXgiTveNLqO2qo0xsSs3uRsOqbcc
mpfLds+7XMbNYLy+WE0NXzXG7MDU3E6F4qRZZl+W8odH76/7ZRdC+6JB9V5DwkhPm7x2gX5L8RBo
chJfJc8DcH4qP/G01DN+XhbNOSDLQ2FZpRQ1CVJ7TFeb8eBoGjh+eRvSPG/DMlAYo7Q0Rdl+5D5Y
wvHXHgwUH7kPXbOtHQx78a6UquQFBWIRjFKtKQRCk71kt/qyR/bjQb41Yrvzpf2wa6nI0Ho0rxeO
G+ddKI0kZ34AIyxJXil4XtREe0yryS6s5llrZ+fyd/s/0q5su01l234RYwBVdK+AAEmW3MVxkheG
4yT0fc/X34n3OVukTFT3OM/J0HJRq6vVzMn9pMvfsZIzjEaSGPI/6aTuvqWTgJkwk978/35STgw0
GEfTT9ivydolS1d3ffJr7ETOnfEEMF4m7tKGpF2H959IDyLgFvPgb2+HcSt1lctNLIFJtFd3UZWb
7ejJ/V+aFOMzlKomQdEhtMqYB/OPamgXyT3n9pfw/GftNtjVH+LrrarJyFcXHMbIq1wsHJ36XQhG
l9QinANdvxeD7SDXVRtpiYIDTXDA/b0i/Lx+mu3fx4YPQZf7PRh6gF3YmfZQrLbx1Ago0Zzp4m2T
vPw+o7j1IA5SG8Ik5eJHUd5M4DAXPlgiughhlLcS46xqBCyZ1V9EC+MR9/MRQ212iHo6OJKdaC9Z
yyrY5Il2vEtdHrXjH/zBRT6j2RRUFFPewt8Fn0fMCiWH8vurauZYBstuH3mn5d0Yo+LDpA8UoCRw
BUPm1W35KpCEh0H9h6Tj3xOxiAKgsBKmdEI5Nt3Xn+rb6sm39R/0sfT8W+2wYPNSHrjSVnMQieNF
JFPnU7shRZMC4f6ffenGHT3l9Eaa5Qg84Ojlt96b8EXWYuIrB64pUikQAznVSXaXrcHEdQe8XmTv
Q08/cJAbCkWF8B2knlBiyaSRUCvK4um7Uh0jY3Y6Xwo53ntbA1dymAN1tSiOYU2Wj7fs9aaOEZjS
eXIIQvz0HTQAnz7gNlbymKokeIBBQzFgVi+dUiepxV1Q8aaANvV8JWL599UdTVlHxjzFQ6I3XCK9
CMFHPN/q95kgnuZN3BcNdKA39kbmtQrH820+u1a/z3i+QKvjfKBLM6V/GjHTUo2PpYD5/uIDSQ8R
QcWlUVnFhi3j/LLe1wd9hqlO80GaMexgypSzTLTlxIlIZZFQUXy/FwXF1jU/g2lqQBCN0swMZTeU
OKPCW/e9FsJ8L1Vp2yaLUmIbgauGxyjmHIL3+8x3KiSSGeGE30+C5pRLzV7oyO66VWy6zfUZmEBQ
VvUsNBGyqDm1/Ptp18ASMckp3kZALHR6NwF7Nhf8lXc7TECY06kOSwmKlssPYQsYrDY3CW/rdPkR
1mOuTsbWb/Uq8xMj9lFb0mNzCDHMRb+0aWJisUYB6++yZ8ZbTNp0akTC4jhgUHVA9zERocpVvQzl
EePE2J98WMYdtdga7kBCAwSN6pG/9rxZpV5LZNyokOpjmviEYviGHsZ9cwJG3VP6XdwT1zhUzlJC
KI4C4PEih9tc3vIXa9mMS6XlJNXiiGvsHSzkm7E9uNKxfDZeJqfat0C7GL5nrcljq9xUHgm7e0Ao
AmObyijPRKEExYykPOoequKmEg4Y97puFRwRrOqIcpUL/YhG/Whkz345/SAjYJDFhlOL+cPl/XsU
tsgv+qEqkAa16t5BTN+FtxjRQ3cO/fnkptoHaBD6Z+lOPRVe6nLLXov3eGcfl+/IYk+WIemkJFBx
yNel8JWd34a2HPVmRJ1GtUer2qe73OVhbW6a5UosozRGlapxSHB9iviTtg/olZpja8nZS64/NmAE
Cnnlkm0tvXxkJioHxmzUhoyu9qi9Fk1uTt2uSp/kloc6tPk9ZTDSEgQ1wxAXpVpFf1Ur2gqEoyD4
04A6rOemqrt58TIHp573Ll2c8rurW4liAk9vGBGtAIYBZvbnUrqRtG9x+qxEt3H7IGB/8LoxbNZH
yUoaE4YyBUV6DMku9VE8h3a5k5xSJ7PIQ2MP4A9uf/pnXsF+0wBXIpmolBCa1E2A/kMt9V+jsnhR
EsMdZf0jARYQq5Ihg9QX2CG/X1mFvcFMWdoC9fQc52dScrL2TdVTDEATGrosGSxiv6Hqfg5fQu0q
d+uxMTPhVVRf5Yi3Ubgdd1aCGB038ibtaIPn5ILnMO6R4Pa7ZXgPAOqn0iJ3wfN1ndi8n5U8Rtcz
Me4iGiAzUetyr2b0WIj6LslT5+/EMHoudHXT6p2OuoV4Lshz2zrpwKuNiFu2tDoKo92dWBtTbqB0
vHAf+4fmtIBuhF52y9uU2TTalSBGp4k2THQQkfXS+JCIu2JAnRY77iD5y3YydwuQd0NMlBy6Nuvr
AG+RZpecl5XzZehFe3idrehrDN7v8JS//tVlscM2VSbrSq+hyCRHJym5z5PnFvwR12XwFJ0FfA/E
lrT0P23xco/Y1Zr/Yx2Tc23sLE0EyNy6MRIKGI7Y7OdzECeg4d4N+os+U1fpP10/IefeWOj+xvAT
tRmWcqAiWlUiW/GEBRaDtzDGOxXjMOhQSgaAp1FE0yYzDHea9jAmn7JmMCftx5i41w+1WSkhF91n
YSrKQZEG0kLc0rHo9/FtYqGljLJM7vKAHXgfkPEZpZLG4EyH4s9JY9VZ8tUYvwoxb6B4+T7vIvDq
QIzXkJQaywnLzA6G/EEmZOxmKed5Jp4MxmHMcaFLnY9my7JZKwIlE/iVwq630jO2Y47BrX/m5YS8
b8c4DUEWZRTRgbGdFOe2fp7oazJwC3UcIWxy3TVprekzmruClFtYmIzMVPEzM+2G/VD7odkFcm4W
U+hRWv8MwwKoFcNzLyTHRkvvNF28BwjYw3X93MxJL7fJ5uGV3NWFMSDOiJjyTw7Gbimt1S4vAnAu
lM24q0RTDUBaQMwIcOE7Un+7fozNdGOpp1DVoKh7MK9PnaZ9rqoIZSPNbCGtPZUkR52gjGwonNLH
pv9YiWKendkgREKzuKYxKgG78JD4u2FsvCjBmp1uqtwOxmaUXsljMjW98lVZL3pi0wogNKOaxZaU
o/4fCIcwJr+SAGG19yOL1vJjn/Rfrn/Y7bCzEs+4y5mkMtaUyreO5MK2WWC92OotTGP9f9tn24WZ
lcjFjFbPCRGVRMxMwo8Vv97qo3b7XTom1utoYTvu3P7krZ/wlIfxm1EaIyAIgB4boxsh3GUGAMn9
m/wjr3eoJpVEVdVlwr7ecz/VlalEfOv7Q6rdC/GeBh9Zd5dXQlgXo87xrFaLH2t2krOg3Pu2+inZ
UwfoZnc8aNbN4LaWxphdnucFkns8pAXyGoiWT87CtNPmz0VxU0onwzgq3demHTmp0JbPWktlLFAe
pS6IU6TgqVpZJPAdedasLGnuZF+wZt8Hrmpki4HMMYUt770WyxhinoSiUsTozStRYcq6ZKLO5lRK
zckYtlzlWgxjcBjrHQDEATHlEDut1uyDmbetwzsJY2CR1OVKpQK3JJixMfcwy5906em639iyqfUp
GJvS/FjTawnU0BW2+LIbbGiaUp2YKH871wVtOqi1JCYfCSWhmlI8c/GKUQDuuJRygnvdXkZuyEt6
4O2L8ZSPSU3qsU3mACw3mBVVHCxdetF+gRjgieFpAZOPKHo7RFTEqWiqmT25F/uGY0Wbk4GrD8eO
6k3tLGLRFTGzyYrXZBadlEquSIyHoci8qsrMKp5usjTZN2nvTon04nObwZxTsqN8PY1HSivkktjj
MgUQhbUYNeDox+IN2Hx1fUzGW2Sz4ouZD+/+D0qL4o3egsZpuOku/clLIzfrmmtpjJOYQhG1m1Bb
8qkSTFi1DVoYB1v/J+0pekJhGpzsgVMCkWLiov3xvDE7zecnJFDzDL4/3pefFtxvA6ND/usCz/+R
R8D6mIwH6UDMWqYNhmqCIHBAjeGJGa/vy/Eg7LieKNWgOVhmE/3suYjPRfBQ9VY/NNZf6gfrP9p0
HEiPDHg4LNPmhavfqOA9WmYQcn7peSubW3841n0USqEb4tvLRrSC4+yVR83FLKTLS2o4fkpnHEgu
FF0zC/DxiXHWq7OulFZDHzP5hpBbtVVApMjD6N/cvVmdjR3Oa2hd+tHSecRyjRt8b3YlOEiDXftM
f7gA/Ot/YQj5EFvNbryNDx8ZrqeiJuuyKuE9w9ago3mIaioiu6KJJ+X7odxf15Pt73n5fSagRWo/
NsQokAdrs2tgXK0mnTv3oSPX6qepHg91Nh/8mXLE/sGhXOQy6olHEwrqA+rBqGYBtshUvODge+Aa
sUaru5lKM9gv+FbCHsjJMS6X5z63XfRFPqOwrd4HemGgtjVi3F/ELlfo5F7vgWvawlwy9j94Azrb
dn8RyCjuEAazkGUoFurFsSpexsQ3c7yRdd5O6nYS9K8cdjE6qqQsNxJkkXo6f8fch13WmJvJFU4i
9If85CKHyZH7ug2HDrt/bxn5vEd2kuwMq7EliyyMbr71oVbsyhTeAv/q/dQFVNKEJStf5ktAZnAb
2sFT5+igaOxPwSNP3qKB7wPs5YBMyCuK3A9lHxWuVA7NMHppgsdk+oI2MUhhZZ46bkfzizAmO9aS
TOr1Duq41KxnWzLJs4F6f4Bh/OnIW2bg3h0T5popn2KhxJfsnegs7yRvweDHHM0bxlv87WPy0EMH
eAsKm1Rj5NXAXNGMHllfbY8LWqpduMZ5aUhSJ93pmckbxt+8upU8xqklmRqntdqjmaELn4ZSPFct
PbZdI5rYt0Vxw3CvO9FN217JY51Z28Z6udi2oL+ow340IsfH+rWKQYjrgrZvbiWJcVsyAfxrVyPO
pjchRsRnz9j5HjDmTMVKHAPstNfl8T4k47R8fwolI8Nzp6gFLObdj00CrvovhnGmFa/burlBgSrC
f7WETdxlI4y7ocHwAT2VN8Zj4GUHYadDLxtQBwf70VoeJKk1f71+xs1IsBLLOLIwkssx6zAakESe
kgCMklNY4ygHu2lTKX0zpkFMgX10m0xPFcGiX3lXD5SjG8tdvPNXq3Mw/mrsFCHtCsz96HN/CCuQ
ZoXhXkpjJ++FL6oQnEBkByTaTni5/v02u8nre2N91xD2dVIt/X9TuE0+E6dzg53xoO6FBAmnbw6P
3bP6cF3oZpRbHZbxKP48xkM84LlqyDdRfJeQz1nLmeXg6QXjRKaOyA3F48OOxN1gHHryeP0I2w/V
1RkYrxHW2CnpFfj8BQ1jOEW7SvA0a2HbyOz0ZxlwbJn3yRjXMUrVoGl1jk0P6YtQ9ju9RC+eh4PJ
PRTjMTQ9biIleEPEmHbLDkvrTbcTIPYw+WJFz9c/Ice02Mw8EfwxiiX43aR8rdI9oFqsEd2HCezm
1wVxdIHdkknCLjMyrFvYcuD0zTn4ADOAvDIhdj9GysCgVVd4rEnoHquZDAL1iZ6yAVBi1w/Cux92
LaZp46qUlse0fxp2mjN6/s1sjbvlWRg43LKBvOmTqKRQRcV2E2VsiJZaOSsJpOkn/X5pxOg2ORU3
1FlI0nm0cNuFAukijTGovKzGSlqm1/BM87onPNECM/4MhjBM3Uc8LMJtlbgIY8wJi65oXY9YWojJ
ZE6q7ok+j1dm22IvIhhbSrRsoHGHYROwlLiSUZ6MbH7OlJbjGLat6F8xLKpiV+lVUmd4YgrGixKV
JvpN1hB+oxkP3/UP2ctFEhNqE12X01FFzSpClACo0iF6SizFTR+wyIeFLB4C53b2chG3aOfqwSB1
s2j02oQrms+1hsKf/JPK3qTuJV7lebns97H3IomJvZXRz9Lc4hNWAyjBW2Azy40dZrmjh8F+xixn
ro8c38dRDoWJuo2EkYJEgstIixwP9tbKJbKX/ci+7jA4aq4wgVZsZEyoY9LKDuVzlwjm5H8Ej4Ne
rFZhfERTgQ8sjzH6phbHuo8Azrgj/sP1U/A+FuMZ2nkawizEKermhAUQi0LN05yTCPGEMB5BFEqd
6DiMrYFmFu0j7OIdlKHnePBtKZqCcUSCaXuRcQplH6qVH+Ao1bzDBFUDYLeGM0S3rc3/imBLCHUm
1E2ZosY2dakpFl4y3aLUVumoZXeaCY2+fjnbKnYRx3iFWKuiLG6WXC50C8kp0k/Xf593HNYNVCpm
RStUKqq6tpX6WRy/oMnc5h6Zb9Vm5BjM8v3fu4LLaRhXMBmyjPcu2g9LEGrc5G2pJ3F4kwfbVUnp
Imf5qivnFsVDBS5EoBoriaM+6QAWjB0DZckMGAjFnoLy2IysfieBwjawZC7P/R98+UU+4xiKeEiN
kKJw6AOT+7J/+j/Amfwhvl9EMp4CXFMSACuwLbMUSaqH5ePinFZ2ByIezrw4TycZhzHMQEdIwRph
S8mNEn4N45/XdZJjxW8L4avbk1TSU21Z/KnV+tNYqi9TVHo5jXimxTsH4y00oge5RlDpmcb5XM56
Z2ETEuUsuXZJ3gNGNhV2WaQchhC4WXp2n9eaYM5F9dR34gOp01s9bu/yNr9ppwyshtSVMFZGgQVe
5LaANROz0cazBpIRkNE4ilSc4qm3g7RCJQR8xk14TGJdMEG8ch8VhFhaJ93O0m0bNq+SJlqlgoR9
DFRA9/peFDemIMRWMGRuBRD4j/hNKqmAiFWorBmMvWQ0MMbUH5AMdAefPFeh23ScF+PmpVJdkSgR
MRv8hiK2utRGTRPwmKNiKMMQFck0ys8dre0PaM5KCOPNAP4LRqVlz1MZj632iShOx2tybz8SVjIY
H9aXdECYQUim32ZsF6e35XMeo+n2D0Wnb3COtFlBULDYhaFqnWC/i9FS0o1kIAtHcWurB/kAaH4z
tbNTa4q3cofpmMKOnKDlKMTmKVdS2TCn6FlXlh3gZuOb7hdxGje06Z7cB3cLjhuv8b3prxUZMzKG
psiKzBJr+lKh97GE+YfeGRds1P1SCZW8dh/teq/PQK2Unn0T+z2PnRcfyAdUE0LRP9JklahvtbeV
ak56M9CswbhTrhNTkfdB+M3n7b1v+Zq1DCb/mXtVzYoRfTI/PESg8Jm/XNd83u8zWiJVfjMScek4
9DHwdxDZ+tK5LmLLgldHeLvE1WdSwyLSRhH1zhgjOJL/LKSxaUScguBWPrIWwuQ7kRpWhGQqEl7/
TIsbpbrPAKVAyrtUg88YOPzf28aFjQhFUyiWPtgXP17lZMKEJqZigFEIchI0F6L7/h9zFu3MWWBU
Mu6G+CaylbISu9zm6lNSJYkxoIBt4HTvH9Ad2kWu4upO4vA6wptqoWK4GW5XV1R2EjkK56wOWqTd
dYPbkmnhaVLHubJNfDC0l/6bdbOKQeI6TIUJOWptBw+zDZD10TLOyVI7+RyAHTey1Yfglld+39KU
tVRGU+oiTnpZRo4VCpGtFIYNrhNv7DHxUfhuQao9UbS/PSkTX3xNiwdBQMYwvgbnYZd42nOwU4Fg
UNmRC+iwwGwtYS9x/NPmcOT6qEzI6aq+BUkH3hzUrbHtEtwnp9Krd29Qolb5pJ95Y4ub7n8tkVHQ
jIbY+wIiBdqJw9u6ettYKLWgJ5U5IRY9reuuZUtN1+IW17OyhzGgqq8nuMtuAMBW5DttLbjXRfAS
ZJlJkLuFN7Iu8CZI4kPky1+TObI68DkBqn6whcg/iRjtk0ThECXdAeQyj9flLz9/5ekjM0mzjzEF
KZ3R04+K2JSmnzHxciWzmqrlfMtN57L+mEyoKQcqdmGHcSQK6AS0E63IbXcqhkF5QBdbAWEtiIk5
4ETXRKFFN52qTiw/VcNjRmreaTZVQ5ZEWcUKrAws4N9VQwnFdvJjmNwCVqZiEiH5OYNHD1j7oOH2
1MxsHePT9avaFImyjagSXaQ44e8iqS6ERbJQvGXlMRkP8XR//fc3v9vq95kLogPqYWWEXKAX7ygY
JGT1teAvHiy+6J3CraQwt2PIRRCIBUx4mYHDM8MKDgLS1GXyCChou+tH2nZRF2lsDFAiEEw0A96E
YBKJzPEmd0JH/Fp8Ga1lZkT9btjJM0ckuX5A9kXRtWrfSAVShQXmRwVAewK+AEzIxKiYiqZhT7xG
x/azfnVIxv23SS8CuxZpKsaZACMznEIHFU0XCNV7euyeedNwHD2Ulw+w8opzWUzpmOMGUc3qku+S
8OsjX/Dy7NMZRU9JGAmxgDSkteXDaGe74ACKj32xX1iKli366/KWn3unkStxjN5X4+zXk4D+fFWc
JeOVDL/8aKfOoY29AN77ZdPdrmQx2j/lRZXXIpRDTz+XA9Z452dUR571VPmiY42YzqWlEumUYcDb
lITGAv1JWaf7RgX4mqb+KiqdgzayHVIvfxHbj8MjIxCDCB+butOuugdf2Z141+4EV/Z0DMh517/1
tq6uxDHpkZA1LdAS0PEGRRM9DO4CYQl2L+yDm9W+PJQuDx9hU1tXAhnjGFstBYYqskAST5bf7MXR
513q8hNXFIjN1jvQdk8tgIHs/Eb8BbIQVzrXOwTvw9Ix40W3RUNYYcoqdWbyhaYTdLmRsGQ8Hdp9
47ZHxV0AiHhi5K1DreUwRqiLQRYaLTQ1vfHv5QfxvgcAs7xL0QFqXGGXe4K11CoRwF8Ftz8nDs93
b4Wj9R/AmGUZBSDbLlHQ6NvOE2PNxMCHk4UxJ0RsWf9aDGORIsgDixQbs3ZVhWBCSu7UEbM5IaWW
FOnHWsoLjrpsKeRKILsW0zatNM0yzlWloDq6i/3PHBPj3By7R9dhjMnXyFuiFXjg69Vt5RS5yX7p
59PC5kFJcO6J3afrm7xpswTNjax5UvNPNNrVIbfuw/toTMyhdVdI0tJBUU8dYMCJl53oj4WHByRQ
y2y7+5faxwJYB71eRokqY/VF97T8AOCijsdxupmcrDVh+bKrQNpSOuOBDFNWv+X70Orc6Bs6HT+K
CABwhYPnaWYOXNI33nUx/iPAeGQ1Nhj20L+pv3IME2TewtMx2PO9il0iDOgLhItqTnj3x3iTeWjn
vPOh9MFIMCgRR2bchK9GBs65Rts3Uv/oR6E5ZvExb5KXTskOU93tZmDXa1ruGsbs6UJ3qrJKBIiQ
9j3r1NuKYn151m4QK48ynb/VRvQ1H9qnTgXP1zzWu5ZoHlpiDwkZ91GbuxKNDokxHaaJNxn9lkZe
ccoa46tgcnpKwbiNIBr+WPb8E7f2BPApYsnfGmxMKQOqPt2VlrEvvgOuHkwoHKPfyjrXusS4saQc
1JlGaE4AKgweG3itoVMeUXk4RKiNooLDCeSbYL8rgezkX1hOuloOsMjJNR7bfX77D7GGAbSlZVo0
AzC1/mk8+LdkKbXc+lYLykkQ7Ei8PUOOQrOLO0OVCJqSY14lR6pdD3gd7Wew/nG+73KDV26YnQhs
STT4ffAfp5p8lpx5AYq0xbvRSyxgNn7uUVNK7AiTZ5yr3TYdzJRpVMI+JWFcX1eIUdMhYtjC5Bjk
lvDY1Xi/v/z7ygtNoVI0U4oOSISpiwn9b6FUdte/Hk8E4+iAzpips4Y6ylgWTlsVHhl45OTbadHl
KzFubaISiEiWyT/qonTpUhDFSjussnDUfjtbuIhh/BgmGDWje1ucFe6b9maY3b7/kcRP+fTp7z4Z
41HUUMAC9QCtVsNDE/xI+4yj0dtmczkJ4zCEsMsJzXHteeQfh7jYkagFDnrBEfOHPPJfOSwzuV5U
GMTrguW9L9zG+2UTuAA8WmjLX2dXeJqw49+6qSs+GPYCVpZzi3icg1LmxYExm2iuKxw0aDpLaPO7
FrD26PPV++s3tmjYew9xOeiSlq3sqPKzokpaVNJEquyS2DjNU2kPamnHceteF8U7EuMSaiHQ2pxg
CrVWvBjjN1pxnEjEuTmeEMYvSJEh9Fh7wxRR6RUhMSXdLgE2fv0kHM/AspQ3bS2VZYgeF1i1rDkt
bEAocfwn7xyMZ+gMKQQuEoY7JIxYB4PZJse25K128oQwfiHMSl3Pl1cZUb/L5RNVPTnhTPhs65eu
AbxHVxEIGD0ONXVQ2wIiKEFAn0tTMs6xcVcG3IUFuh3sLqJYVc60VhACtGckdb6N1GowBT9/VlP5
SAd41lG0xXS6V6n4rS+Cs6ylZ9L1P0rw6lmZVt3NBnXyjlpUDtxUCZ2AVL+iRnUoARNsGibW2IxW
3usY6yuOcw26y67yurpLzLCqnSYLvAEU5jHtPk9TtQv63EyzZqe2lTf0SQ2GwPRbKpTfw7KtLQVE
tsk4PiNEfhb1kZhNU58qVbAaOUWbLrwr5ehLoEqnRAlfwyrfpZHUmqPS3gUZGL3b5CnsZ0Avz+Op
w7DDFCRHCTKisLTH2fD0XN3nUf5N1PKHsouPhVbbYqvZmFl9bbB51xahJaLULGrDbp7oMR1mq9Sf
86y484cQ7NMRopAsWySNvgxz5sgVHtFR7Q6+dpCJcUiy4E5Wq7MkE080ps+lmOy6KHOVujzrZfrZ
SCVP1LpTHgOYV440t65815eMIyHibWekTlUk+yHOT2I+/BxEZMTVeENL4CTN822R6HulUayRJPd1
pJiaL94nCjErDanLVJjqAEB9MCYrNfnR0OKcp8knNVSsIci/EwxFVkNyUKN4NCcxBJrIbCmD8VBQ
QN0RzfGHZAewoYemBjWSSB6DWbKqyHf1Cvv1lQpM2RGPmY7cY0xwP4zJi9Hlj5WcHcX5I6R8inpR
V8Yd9mqtl1RD7tvPmk1C2RNCyQlqjTNftFm7WsthPGJTF5gXrWGB5ZfRSe+I5yP/K9HvAhnUkV+5
2vYpl2Mt/74KKL6k/ifxC7vKLMgxKQKrq5+vO2CeV2G8Y98WsSIuqRngIL8ESrYzUuIEae8YEa9R
v1lqXH8/xkk2qaxMwPBaxikma7YBu2bre99bFtEjh4dAJfOcGJNB4U3QNkqDAhZ1iTO48a3/KbIE
s7JAZKHaxU12CG+B1YGyiOj5Dy1AWvE4iU2gcFrhAXOTH2kmrk/PJFx563dwC9gp0oy9L93ICkc9
OerCjsa0YeTnRhxSW0QxN5uHJykR92nU7K4rzObK1+ocbw3NlVq2EwDQ1aVhCfJwS9wpX5aNEYBc
PAcYmxxs8LkvRc/wwGusb55PkzE9S9QFtpr5frqUyH4pLKVzPfTCPjoK+JaZknHSuM0+JSZu/iuH
rc+l/dRXVYDk6h96r+jwD1FjxB2C2LaHlSQmosdT7g/BhBsbLGkZrd+RzKT/IXvWzxLnYJuWvpLG
BPXUSAZa0GWsUM4wP3jWlNsMvPG6yuuNci6KxfOU8zFQ2hCJYwtyrxZIaWWNjjYncVx8xbtse3Ua
xhenhgSoEIJsO4xFt0gisPFpGgbRi+rUR8RJ1Cpyriv+pj9ZSVyOvdZ7vSaxqmFfYOpac9YcsbxR
BbtV76d2N+S8lXCucjCOOZfDdPSXmQ7A8+b+PepWbbOvlLM07eL0PsSU9+TnZgkaGdW9ftD3Obkh
YeJS1jQDY2caYQytL/20IrWOOaMKeZ1Dc46j2mBOWgSomkQMAsoEFh9B0sIizWoZxMdoKVQ5Juuy
0RRjcymY2eIX41drxd/ab8Y++D488/pB77Xzd+HMd/XbQJzHRkIKS76S9qyUZy5f/XtLgwiC3SlF
x2Dpuw0qQ8NEmhYkIgBnz0J6g0UJU4zskjfyv/0dV3KYeIqqu1EWdbp8x4W8vXPBfXHM0aABDaKl
gZKwPIHp6z7iE1qL76zv9xMysXWWW80QGgMf8dAD7VywWnMhs40P//ugGARhRgx8CMsYJvs+xKNa
xLMikvCoTl1sgFhjwFtl2EgUIAPzxaK07PKL7JRnaUgTdiwjEaxTDdbpreg4HarPsoW49hIPZnPy
96pd72QH+zpmj4rqBLBEr7r1X33ZlI98AMjFwH73bb/9Qexy1zAIhTgNwozM5Z91BOIuvRtei2/T
Ei7nVpjwg0a0PBjKJAKkUDTFDktJZEd0wb7uTTaNYSWFDTvRnM+Y+ZDsPkclWC+tufBGA68lcHRe
l6S899C/fzfmHSBQ2tB2cVy1bEwm6k6fSa8GZuont4qY3Smimh8Kqn3rR3SbFSKeDH+4o0lnpeHs
TjWaEhXB9nqtvZRd+bMnySlqdS+fhRnFa/yPLj5J5WSHUd+ZaZB9CyTpQPLCCgc8eUT0i7C0FhxJ
Sn5qg3xX6yFeZliZNOJHo1BDvKJSoDRnhhmpERBeMfVlxnilgFER/7mSPwuheKers4MXjJ0G5UNR
xTdaHoRWmhc3kaKgPVm95FG3L0Ltce5B2BF1bW3qqXQTCAOvrL59b5pKNNDdgMOD+ZhYjgM1kjDA
xIPZgpv7hAaMIwWR3eoS7+beZmLea/xFGBPNtUnVVBrCBDtQZXcvVWUtbfQY+/DYFumx6SqCcM4A
5a5qSlZ395FmM1RHxWI3Ah7I3VkmyF4Zw5IG0FKhEXZD0e1GAlSsquFAkW9E9d/lMNGnrQ2xqhKo
6DL9FB3JsfWWLibMGwOaPAPfDOSrQzHxIZx1rZ3BImtnwRdZeUwSXmlt01GtBDBhYGzlpKoMKr45
KuK13uAsbGa8c2yq4koMk5BM/qCmoiyAhAvw8BJwkrs52Qtj5MhxxslNOJ+MnYYR9a7us1oR7REl
avW+5xF/cr4Yu5SOCmHfaz4CJyGvw7wTqNdSdHW8MvYIBtTy6PW6T+R8OnZJvcXKC9ItTbSnKrXk
0Buqb2kNsnmdpwq8D8e4CyDFhK2cQ9fG+MVA2pN8vn6QzWB10QF2FShtRc1I4apsOT5kqq0HP4zq
5boI3hGYBH+gQlGMOcKuqj+P0XfSRfbfCWCMP+v0zMDLWrSNpjhoc2GlQ+L8nQjG5COd5kMOlEE7
wyOFdIHZiTywxu2boIpoqNTQJJZOYU6V/9yElnwrxF+IEKOw/8gpLiKWm1o9tfI41gIN/2xTxQkV
TMP9z6X0xQtffp+5ad0ncSX0+P2yKsxEqcwATEHxiMpnypv42zbAiyj2zqcoLdpRRWTLjlMRmBXq
u/JNov74uy/G3ruQJLQSFjsnTk9uC4yOXBewdQ6FqFjVkERR1tkuuzzOWolFPdHuFWQreXUWdMkF
oktsjjTkOK0tJ7mWxaSM1E/VRmwga3ldSF6AJRRpB7g+9++OxLisue5ScUE2tTOJ/kglIJPlxAWf
y5eqDjgKt7GLYkjKklrouooFG3ZEkAqVIi8kaW84aHJiTj9De5kbGGy0vMAx1Lugj7/jlRw3TXWV
ezN2FBZ171flLNqBUO/DkFhBaJxFpeGY69Z9rR5QCmNOfQ1U8FENEJ/3y2hW7yVvOLS8+9qozP2e
3zO2NJUGeNLUULTzOLMm46Zvfon6Poy+JvK51T+X5Z0mP1/XkeULvU9M/30bKoxdyX4rd/n/kXZd
zZHbSvcXsYqZ4CvTcEYz0mikjS+sjcw589d/B/J3LQriJa7XD/LatWU1G2g0Gh3OERLR0dvMbpKn
JX78dwKYEGqIxkZrG+hEMPcxDvKnYuI+jOhH7ilB92/lTpuxaadIQXALfCRLFPBkqB6z5OeyfFUV
jils1Eje7BHLPyJko5mLPSL5MXDFk36iDffKLcnd5B75CDv78Ef5nFcbZ7lIyiyVMl1EhoBSF0gq
CIpS+U5OJWd/nzZP8MrIWQYSQS+kAeD2f0XutHgh2rKt+RE6nVC5tqvb+CA4vAPMMT+WhyQZ+6gU
ZqwmyQGH/NTw0FY2WhDpdv398HpJ9q9MQxnztK9imB9NxYkuuqTxIvkB9FCAzpZPGbcbmyuQsXdV
HFI5bl8EDk5+Q2+/qx4j768qUPUhfOAt4caA1VsVGesfOrNPhnaG1wBtVov6T2mrR1r2QcWOY/3b
/vbv1WSnTaIZ3GPmQOAtkk9qB8bGzOuEn/uGuNFr+EYfdr4kmCbcWQbC1H62JodOXad+6nbfG78D
qJHT2OURw9CA5iG2fJjveOeNt54vDT8rk+kxFaEKHdYzuMh2ZEtW5FQ+neRKPd56bj6X19cmPR8r
WaUy18Is49ockRfAtAQqhrmd3Yle4f4PFcOtrKZmYKZLBeiLjubGt9KWpUZ2mOali/NftkkRZuUv
oq3aCtrdDbs+z870dXbAjetrhb2/sRtDv4gRDFXV0Y2CWXOZMdSkH41koDFCcKEDcoMvfdLucyQg
nfpYuMIR0fx4B0gHjtjNyO5VLEvZ3CfiaAQ0sgNNw+c+tuvJStGJ4RguHZKaYgCREG/4YF55aFxb
p2Wlr8Ist1h1YC9TW9HR6ocofhjI1eBhPPHWVGFCSUApYkiPXq9xBvwR9GGcJSt0p8QWJhTamm+U
+0i7qrwS2OY1uNaNiS3nUBMmlYZEGAL7nPxsKRPAB5SNbKDDLZfQ4a0lbxOZg5JIHaAKYlQ12jKw
ovRZ0Z8T5Uve5s6+tfD2jAn1VANN+Ng10Ul10arJOQFQvjhwZpLox7LxynrxmDgvG6RIDmldQ4i+
Tcut6j7sK7EVD61/PxPUiWFrjEquQInu1iGpSXxU1GryY8z+IJu0FsRcdi3YY1RZwtFaxKeqOxvl
bV+RzYVC6xpqdboovRujT9ClldbdKDkamBON3jI0jecd6AF5txcmfdnpREIWlnFKwOcLhFnAE4KS
uBh3sUsc8UkDNZ/oG078fV+fTSs20W8CVTQNJJ5vHTAJYiOoa1hxWf1GoxQwUIfqp9aJHE/LE8Po
1EmanNV4YjqV2npT+9Qq99msY/yPEw7Qz32/dn+rw7a+hpUhVcPcIEHSjpbSHgzJTeTHvBCsqvlB
zIBzNrfVQipe1mVTgdi3q9fEuNUKacT9MR+JcTcC5ClFf1LJo//b9AHmqxx2lzIpV7OygkkUVyM8
wNWkhbdvCDwRzA6Vhh5UoNaRnEDRzyBBukjJ9CgbFWfFtsTg4Jgq0UVFImynQtWaY6tXPZIa4U2p
Tu3kNdlhX5PNm2Atg57hVQijtkoZdjreI/RxTGrwM1NCmMVW7NLpI4BQcANeerewZreWSLVeSZxo
J2WxwOyi42xnPyUrddMLgIBOxm/5BfRiX0PeIlKzXIkrYyXVmwynyawjR4/13iqy/Ekm4tO+nJex
33d6KTIxQFhlUMTpt4IMU1zqucRudVLwpKemH2vjLa3VH03b2u1sOFpbumJUWkqh3aJF8bW6ssNJ
j+x4ypEJRVek1rb3Zqa6xozmjWhydD0arMxs77LY+KiLkS+UoAwe5vrcyB2AAMVTIqaW1qr305j+
7uPkY9zK96JQ28WyWJEhnVSSnGYpbi0zDb2llE+zgKgYc03VGHyN5f4Yje33uk+OSY0YUtc7u26y
EzJcbpJHB6WT3RzQnUDyTKysnk9q2TtBKCCQb8lZCxI7WZZrLCwHNNEvoGhGPToskx9L0dklhYep
gQSfoEU0FOxRKnx0Id+L0fylKRYXBTW3MclgDap5bOLUFaLui1RJ9hyjvobGU1hjcJYj4aW1M5gE
upbfjUEOrVyfOQmwLSMhGlpKQIqH24r17EEWxM0Uwki62Wv1a5yee17/25a3XYtgfEYlNCK6bwEN
tXSV1ZPZFuWnqTtrce4uwnGI/X1z3PK2K3Gsc29lrY9SE+Kk9rEcvqhBZOu6YVWyxLmCty55YOQA
awL/P1jtGbMftUky5wWX4ph/GquveLb8SwHMAY7MIdUj9AY7Dblk6aUJ538pgLmYzDJK06TAUqn1
tVP8lMdrsW1cKEfoCFNMlXXjc6oFJlFgXIH+Ge7ckoNvE/7Y32+eEMaP500ipWaM2zUyv/fRT107
jwKPD5Yng9nqWpvBbpgMqHsk+SFRiRdH2iGOaw5wDz0JrCMl2ut6MRseTuKg5DEuiOQYHPLT4IMM
6sTvL9ngizHhpV/lMPveA9NMCBvsC/kQfoMk5Hr0Y+IIbngYMBVJwHE/g7pcvUsu6fd/vltoXlNE
ogDhV2OLVAFQ9dHvCJvuhFNgIPK+JsJtX8Rm08JaBmMRcRVXPRlxHyE5caboCRjh/ZUfDL+2g6tp
dxj5LICF9LE6RIfIDW4y55lEl4/dxrV8xlokHRzFYg6LbMvGrg07lJ9anN1I6B3SDO6+tpupGF1F
lITqD/BQWRKnKipLQaLBrOAvnuaVJ/AFuNNjfZwOxYXXvL1pOitpbB2+NYdRXQKchBfmpsPijffZ
tXBCV8AtCNtR3NSjXEPke+hknOfB5rq+asrW6Ic4nfNAhabdoNzlE5pQOg2jDQBFAhL1OAR/tLIY
7hRVCg+MyO1tXBOa6ayqMXRVkBfA4G7oohcy8GLZEg7dwXRkjuFub+VKoPxWoDGVzTxkEDjaMojG
Km+6E4/6w+RSvAoehxK1wndWagDHDmVDYLGxD8gJd0smpZ3k5NmnNL52oj/yMDw3/RlS+wawKHFL
sqapiOWMmxr1jRGQGIqvH0ePwpfw6k9bmpBXMaxNdsGchxPpsGzZCGCWwNKNmx7PHOvbvO5XUhhr
UANgvACRBneA/KxND8Hi7B9knhbM5vdFOE1CSeMWzCCYdqyf+/awL4KnAn2grF4ES6Fq2dzDMcVa
6jYtyGUXgxN9bdowUWVc+XgKIOPOON8c49J5Sq9KigSH6RXPFNGEOjp0mgNTHDzkuc1VW4mjf79W
iYh1Zwg1HjlS4i6R+SUutEO3dDxwkE05qziZuTLRj5AtUUiDPWU+LJiUzpPZLXXi7e/QZhKf0GI+
7VHW3yGSBxgob7UQdxeF7kNIdkCLKUBbKSgil+JhU6dXWexgSp8qBaIy+FMKTyU5oV+eEic4ygC8
Ng/9sUGzt/JlX7/Nt8BKJHOI8hjQhHOA7Sr01iPycG+AuRZ5USDV9IGTkuJhEgoOCuOm1a9kMgdr
DjNVmcIZjk6efSSx3Gky3H21NlcS858URx45HrYbeknHNDUwk+t0xrEA6oX2Xas/7IvYLLIjE/K3
DCY4FCJTNsYGhzdVsowO8n2d6sTTF9E1NVBRTvE1aCWrC7IHvH44+tHfzd4Va9mM9Y9hv6hJCv3K
Gp4pz61WiiypBosUry9u88pYaUkNaHWehblUZyOFTdIWawWMXH9xzfOuDJ5C9DNWYjJBC5Erg5gx
Hm216l09vMmCo8YFZ+VeiiU7S8f2jKdlMJFiosmRXL1VSmrVanQpYhNz20sJ0iCMAvTaF33Kj1pf
OeaY3OWFeBcrmq9PC24ZvPrbEnhfvfqlq5K7qJ9uclDMlqHHD7rUPBtqANJT4zik5JeiguIxr36r
YeEFVXoS2tZplugnxxLpgXmvEvjJac+RpLxk1laL1wdSMYYyVKKpZ4w1uLhuzxRxqjooV9501Gae
jhiv0pgLpUwyAouD3YcfBycG7Y1gy0cUjdzER9bM44HObV9gK3n0rK+0m7ugS9DTity9hWZ4oNNO
foxm5/JYeiMf+Z86vHdridAdg+NEMZHKfysNw7FRmeswxAZ1ftXO4H/Dc33MwQDMw4Pa1mwli3GE
NV7KM4hl0fHvKR6SL34KntDCz4+KWxKLVyOm6/ReM1DYE/QxABeTOWLqgGdEWhbo4oouSf1UpMdu
eNy3xK0HAUDO/yOCPVsBOBu0psdtEiTmY52Tx3qU0cBfhk6hisdUU3l48Ztug2A+CqMvKL2wXRnC
LEkqxl6wW4no6pOdixiRSr+m6h9FUStBjBvs2xkNwjE0a11a5cYoltP54JTFuwNeivNe3Q46VtKY
rcIsQ1OPurY4MoKOAqTQtXPGVM0hdDiuY/MqfhX0rg9DRbI07+j6dcD8i3IXTU9/EqavRDAHCrBw
ZqAnwC5IhFMiPJfC932b4y0W22ZByjQawhJFUGXp3GaaDplUfc6NylanXwPOUSrLrVWkDfLBeWKp
Eo8fczsQWGnIRPGpRqI+jfQFQIMvb0TYhXbCmKXDO8G83WI871KqUaAtOSKO8qroh6L6xVnKzYtk
pQnravsh03sDApQH6topOpByoBWY3OFX4jf7c+DeADKM97z6bpQkHRctrEY8E9PZUn7MbnWNUP0P
rvrP4El8WJDy6mzxDs96R7T4HWOb7nAlnQnfxhyskURB5UxaJqs1z6SorLj7tL+iPCFMnGYaNRGV
BB4+MD6byrcu/yTxStub2bX1MjKuydQK2QRpOHUWwSGym6f8EHgpsEINP7gCXs2lvOjxZ4wCoV6B
feRyTfCUZLxVUBtSMUU44Wh0Lstv83wn8CY4N/085mOA6GygVMBmKQFLPQxhi0fs3ChWST6XPbEa
uXbFKbH+ZMdeJTFnTC4nRS/oGSNFdq9r4iVC/Uo2/jkvmAlQf1xaqiKKBLDYb8MMpSpDOevgM4QG
WAq1FagYgfuD23gtgzGMOJTKWVegCpAI7gRjcQshPith7s5jd5wLgePoNxs/1/IYOzAisqAgCUcM
wEQgSeQu0JWPFLZ2uqlWfA0BWjV+4uWvt3ziSijbRmsUciaWYYt5tPGuzL7X3dM/twcTrScmggtR
FE1mo/JBxv3YKZh1KX7OvSNGHzCSuS9iczzZRCMbiHUwwavqzEYJPZD5pAk6dJ8p97fxKfWBO+Np
t9mbndID5pen2fonYND8gbGvBTM7NnZT0WLgE/WNEEgjyMGD4drFNCXHMjb36FU/FigiMcmS6QrW
MOgx1CEWFy2ejpw1pJcsG92uVGGxXHVtjPtipqpUjz3qvMpFWryuco3qYyDchvygDs958xgXl2BO
OctI92dPNr1WVy+UbKqrAcwAi1OHT4AzC81zrOA5Pv1Awc2KjS/7qm6527WmdCVW0sRE1DG2Ky+O
WNxNwV2lecp02BfxMrO6pxHjBY1kqRHIQyPpwfS1J/WkOOGJnCnPCSAxDhQNxnRVAFFLbu6Md5XT
XHgZAZ6a9O9XasZKPKVTgkftbJq+YObHQEPeOio4hsOzTSYMWIwsq02Jnm95sNLy3Mu/99dy6+pC
k5FM5/I1UJbQXtqVHmokRAbAqtA6I5fOMP02JtVRySkBb8C+IHpY3+3ZShATaBdCMallVSOgmZ+i
5A7dE5ak2rE224DjsMMFFjnzZp+3XddKKGP6aTCHVWjA54uH2aYJUnF2NS89Bc4PCK5yoB0ElmyR
zsp+8TID8uberYQzJ2HQ02ZRc5o0srsYPH3osfZ1oHaBjwd4aughVWzp1HrKqUEwThvm0WP6hdw3
3v7Cb75A1lvMnBaFGFrdNfiO8jftM1d89KioVmGFXzCrxLHXbXMiugGAU4QQCnMfzdEENJ8Wfs5s
MBR7HJTKa1InkEKOUvT3vLMm9FxiiE0COgzbTDEpnaAOBYI6jfwIs6sqThZRfo2mtywjx3A3T/pK
FFV5dUJiMYgGPcvwQsQcu5GeGyAFBAlHn+3oZCWFWbiwCqDSggGl8RQcALAKMBUkd5zAHx1Mzdkv
HNFc/I/N3VoJZW52cRaHRi1kzDlAJzMp3BxkmUlh6QA34Bjh5gWoaiCjNokO+2AOg7rESVVqwwL9
enoE3aCycEG80HfkmLgxnjkCt7ftVSBj9bjVETcpGLkpXf1Ri63urOL5Nn0ybf1hjADqn3sml/V4
+6xRgjG8AzBlxLLpCYURBQmBl6NzOMszpclUDij/fuW/EDfzc6YuGzIAanRRe+mZXxkm0dJqVmbc
DQM5VEcKxYoeuMQH+bEPgPjE5oVj2za6EsicBCkxxETQStwVSAjOpt1iBGcAxbzxOLnK4wL2JtHv
P/EpCqmXfnfYV3KZs9HKk6YHIkKK0Rbt/NZjUcMzLXMlVnLiEmnQi2hPGnMoTKXMMk2hAcyhvM9d
sLT75bF7mcThRZ7cLaSX5moLVWkQ5ZIW1QcveV6cCjyykROjq9T4rfo82trN0/66jGw2rai1ctRL
+hYpvujpZGVAnCUAZmoLh3P2OBvGjjYtUVaPgCL+q6gb2akrGcBPJ5bqNYAINn7ui9uMLFZ60a9Z
LWJsxDOJB/QxG2Cjs3JD9JGdLF0jSV30YTmL8SkgzVEl/W1f7mapYXUAWWgVKZiSqEUVDXY5uuWN
cgShffNaYsonOfEn4KjH2jHMl3hjpedIAnEJZiR5l1mzFlR/orh0OSrxZDBhbasbU5Q38CnZWf1d
eYuf25VbHxuXNpVg7PPCPQI8q2ScyiBMTSnTpr9a0f1xiq56GHxLauNqjpE9lKUvAvC1WPBgKvPP
alU7c9DczLGQrLYvnqdRPiVG/HF/GTbvDl2XdInIoEVlqywK7uG0rrAKQngbZFesPxsjJ/uxfVOs
ZDBWG6JxRwVpOXUzxXE5LnfLIX2mzFL8m2J7U1/VYe5e2Yx1o+twHFXlWSzOCo9wbHMY1FzpQj9g
ZZlkIkSecugiP1aJRTFBaWuAYKem1aO9CwPDaJ3b3yLu+jGWisgl1swSMgdPhMDxsPjKPWUfkz/9
0VtPNzU0JomKgUzBW/UyMzdSQUVpKpqfwo5Ys3EZeLWpzWNgIJQFTpOB3l/mjstNQ81mc1mcRDu3
gLWutQ9xciwEn7Nsm655JYe53cKeTL1S47hpoSsj1KTlG23B0xLQduD6ndGCbu2L3LQ+w6S5bHDv
gtTx7eoV4tDr04CNmoEopF5CkeeGt1V6FcBYX61jhmWYIAC+3qPMRmltSeAkFA4NSlL59311tr3+
Sh/G8PrBaBuhgLgGk6wixNUXVNusFCWw0iP5H+DN4iG1ksc4yCoPyhgAj4sTp8dieqh5w23bQchK
AGN6Q5A2VaNCQOcAhdItD/pxyHFwJxckQ0f0THIWcHO/AP6q4u4UNWSX3xpEr5oYr+5xnDpvAf1G
ewjdGXi9YLnLTqbD61ukX8/cmkAERBIb00EmHUh7K62oi6LPdAOxyCD8AgrbQSvzD5UhX6IgvdcH
k9M9RH/dnjhmtzqMagKQD/kUUTgLlR8qv4Ka4/p4Ipj9MpteT9FejlebfGiD0Jo7vwh/7m/SFpii
jPk9SZJNU8aqMUIiYNUNmYyB28bRD9Gx9DtnOucuuHzwMq3tHJ3fogdo2DsJ6NmGrT1GfgJ7iV5+
eK21Gy4EH2OC0hi3jCayFlPMSdZoo4IBPFV9Bsf2aaw6zojn5qIC0wUtdBJeb+zMeB+DHjyKdPjF
okbKIjhG3WJlWsG59nli6NlY3ZS4o7VBKCikaAYc+PSgGU/p5O3vHU8G43AX5ILMOYEqenVvFn6t
nMOZg3/HE8G43LKP4dNlHCqzDu5IKp3GUvbqOeZ0GmxE9rKIZmCAaREiwhTfrlZVFQAEDk0YoZ5a
RHzIzQeQp1o5xjDV7kikZ7XjSNyq+lLEaGSoCaI/9CK/FanE8khyivk6eMZnMBE7gGQ4zhfgFXwQ
PkZgidfsyFWAdmtFv6oDLxreNPSVdOZ2VkFhF04YrHV69YTGxl7geKctX/9GPWZF1TEISUkRuRp4
ewCT4ihHGOCYEaOlnnbcN8St2u9KmiYyyeVSGMqJjMgv0QdSe4vAQEgRV7IHzV++B07lij/Mx9nJ
nehxSZ3C5k3T7y+nxnbk54OJ3gc0pTld+F3IfpsZLxbYiNreKMgeZxFAEwuwIJ2+scA6gcwdgGTm
L52vueaF9EhRUKrT7DB92V/Z/7KPOoBuiYLTwd5qQlWSXkZC0hEfF284pqfqk/K1+T25hTv6KZeZ
diMnAj1fxTG3GjgEUGcuMD3+F1YIxV75X7FCNl3LShRzAKUUs48NxV7p1FunOMvYW2HG8cJbMdwb
fZhz1qJ6XoT0lKcfhQcKUZrbnYlkKyqax9kfBEt73t+wLUukuWqAhokmomDGJwOSUFVzQvErWtUH
V+tR0rj1Bvo72NBjLYN+w+puaUZNMescMkAuZlq0M2ugxHF242uHa3sY7jqrcRe844UrulYAxBqi
3vAnar7g+hMFf1A7Wn1CF4ta2BQFSqnoFkwAys25dzaXEXDjIkFXDn4YOxSCRUglYNKD00V3ZbP0
lKA67atAPeC7VVyJYOxvyfOFhpJoOe8kazBRp6mOzfg1bC89nn69+ktCyLUvkqcVY41yPbd5W4Z0
KEGAwYNaSyb/fG4XxZLXhaNarzZmieclDikwr5A9BOp1Kp+q/LavBf3KnYVjxwMwRFfjbQSXtOT9
SRYTW16IrUeY89LGQ7UUVprxUF63fIUkGWiv1A1YA1tUSJRB0UkRARBtyq1M/zaLhT2aHGfBE8Ie
K6MRF4Vg6eahPKDV/HHqohvmlDg7tHWVrHWhn7HaIaGfTbVURlo5q61aLCyxLKyZzBbhTQ5t5fFl
CQE1LfnKGhjo34qKDDKIQYY5K/1xcrrn4gFIfzawdFRnOUV++xC5mS1dF4Fj5vTkvDOQlVjmssx6
DbivDeJSQOoATfuxrTWwh94FwWzJmNbft8attsc3SjIeFxlDok5glnAwzvF1CuvLPCeHeFZ9yYgn
S8F/dAXGSGLxfpSVP6CZRHVppStjNGmhSwv+AZhbQZ3tdlnO6kh+VVlsg8TsqQtLxxCixxjTFyJ6
W9pYtidpsMa2OGmTIVv93D4182xPgWLNOg/ncfOk4u0NMioFc0Ps2y5PmgQzLehsLOfYi/vx1JLy
UCfCXSlE5xmNKWPJxZ/ZwOSS8bhR0bYOUCyZfcJN7dIrpAUolnqQwd6DSvhRO1CsMV7QuXlcV4KY
K2LRyTzJDQTlTf0wGHgbj+MZC855L261FsiSoSFXh1U0FRb1ypjmHCySM/IKp+g4OMMZ8BRu9ECO
43VB3AfyIcwN/08TB5v3/Eoyc44COW1MJUcwRuewYp9iUqGJ7TG5D1GkGn1efm1zQVfi2INkdosI
QGX49V6zhtgz+m8prxF10/mtZDDHJczMeCkrBOri1Pl5l7ll6Yk9Gl/nmnO9b2kDQzSJgawakqqM
echpT0RBGBD5ac+qkFhRdl/VXzm+h+4A6+kAAwucJYyyIpJjfDky4Uoo1nj30CkNDTMv0114GWxK
kFVw+0w2NaLzxvhBsobNrwK3Km2lBsA0czweDLAwpy2x86JxOUptRSkobKOvA+D6RGGLemh7jZBz
R8zcqK74W0d7QuQ1/vwzs6bf8RVd0He8UuxWKCarqgrDoKAZ7KButhDRoIhZjqANt0bPTlqT11ac
1bcsQUW/jmbg7bd6YoVR4u9r+3IHvttCFUYi6RhIQe767R0pxoLczfShHEdma1dZ+GUYpB9KRz4v
WeMqbeqOUX9sW+A2oikxHyorkQ0rnaoHoc/8aUn8EeSIbZbdprK4TuP4caiz53gEaTRqy+ggGfMP
oSg/6MavUNRcCPk0j5XbSyOoFxPXxEjWNEiNY07SZ7OKAOS3GNYUKu4wjaGfBJMXVs0T7Sw1RZ0T
xb+/qAm6CuDVQJ5FkHJjTqNpItuGSU+wjwHrbPpYSJlF0GqPRyb6mvfX+f0WvxXFnBQ9mGIhKRNU
bWJUjyrxFM3LXaDlX2jDdj4Gz6ZcAEKxnVp7X/B7a34rmPEDemsKS5kpQJkxD6F6T3hec6Mm9lYA
Y0CAWYgTHQGII2qW5KExqbOk+8mmSXXtRJNImc1jVtvICryVyTwktGZu5CHSQA2GRgkMSGDg0tHc
gmBWAbTTx1Di+IT3bvutPOZVQcYxHFMzBTVfGzhq5QkJGvvBkBLyMIE4u8V2KS5NlKpNASLTLLiY
5akPDvvWwFGEbc/NuyZpmx6MhmPiRyhX6oJlCjcju/07MczNjTmTLFUIaGEq9WbO5yw/it2pXDhS
eIvFXNgEVBFxlOSyE2RXSXwouUPnvNVi/IO2CEMF1ijaEC6Zlv41vAlWi5JAcZd/lkNH9EpHB54H
t/+Ivkve+uQ35mYwzqJuFH2RShypkKCZE+kNX3wSf6AH3Sm4AMf0d+3JYvxD1cmatCiC5NSa6S+d
eaz1zm0rlWN4HP9nMF7CFDKEpyNIjefgGsqfEfvbS+2l2o85eTbQYZ/wAnGecTAuYuyzQOtkQI5V
5uMkXI3o476J89aNcQk9SBKEWS9kp9cDOwAnU1oOtiJ93pdCl2VndwiTWK5lFbRa6FNxFDwmxMYS
xnMlqVY0HSNeYZ7nVNlmED0DLRQmp2VnPjRn8Bjc6U5+XuwFreX8Vg3O8hHGQ2SkU5MKRQjwaNu6
XANg0laiztpfPZ4QxkH0U2QuYLmSHUn5BZLrlqRWLH7fl8GxM8L4iCZG1kZOIKOQQNLeekPx7d8J
oEqu8iX6qEiLIGBbpOIhSkNria/7Ang2xngA9JZ0qShgKxLjKIdPZv+spM+xgFbxiZNh4q0V4wTE
aIi6UIbD1hYvl7yUh8O7vd8YiSfoZzJQ23q7VEZTmTle5GB6zUtAaC1elWgnOdI5T6uNJzH1z3/L
YRGodS0Gx1gm4SlwIOhhrg/BeQQKUvWJAroQL3oE9YI3eYJD3P2t4ijIvsWjJUI31TzLjtEC1cXs
b2OKAbwu5mSfuQoyp7OXpXju5ogSH9MBsvKglIAzSC+BN7jmiVj02R9jrjZLHPN5X8VtG3ldW+bM
mmHZJ/MyyE6anbL2TuW9izcQtt9uHnNgU7kWc0mGgNYNDq01fkB/0JcK05mRn/mYT/DEg3rb12k7
jnjViTnCVaFFRQyYUEeO8oM8xOdlMHzSm/ejUnOWj2chzGFWWjMtJSDuOkVTWbrkaf0Ho+J4pJce
rfe30qs+zDluazLnSZ4qWELFQ+3YI8fOwqDcvYo5k/5IkZbnx+zCQ/Ln6cZe6WFUp3oHOnMp+Dqi
JSQWLb3097eKJ4NxIXGVVwAABE2vlouuNC9uLJWOZEbuvhiORbBgnEUGVqLMACc1/uVeqiq/0ZB0
Uglq/t30+9/JotHm6gIx0kQBQeCIx0uRPZuI7qQEr6XMeM6X6LgvirN6Kus3pL7txRhnS6gUeyR3
hSbaTcMzP46LUBkXIchpVekYEHYSUbxVYnIH5Fgv6ScvbhcXIEAepjwAdqnbcpk45TJ9befMbUh6
NWtJ52wkT2PGm7QqbqIFhJiOQZDPe1iky8KrN/E8Foui1I3BIsrwWU7tDuhliOwwRaJtCS2YC21o
QCEXfSKBLXCuAZ5ujC8ps6kvWj1TnL4cvUSYH/ShuBOnnNOrQY/tjjdRGW+SGtqkKTGWMBqTe1EM
7YAA2AvlYwNY923S3AvgAdy3U54FMZ5EMAMNwMWwUz34JPQ/a14pjXe8GS8yjpkMBG2oBHSiMoyt
ofxJxt9RwLlXOBvE4rwASR/w0uiPwMl+GsmD2l2F5d/Zt8Y4jz6to3jsF9iAlvpmZp6kqL2Yrcqx
gf+SRfr7StEYzzEtqT6NHfogkmOMqevgi/xTFqzBTu6jOwBaOl2C3Iu1bwWby6cAYwiIq2BPMRkr
GJD61NJBlp0FmaMyJg4a445YU04FZdO+V2IYY+gTeQlkHcd3LhR3Wnp/0kD8Vc/uLIn+rAZP4zTx
QBm3r+i/hWJk/q3TN/USheRqQuOiMwDBTnEkv/LQMXzBWJilfgYGjAUsJcdQOGu60XFCQ+//LKrB
dkYYZjvJPd4UzjjKFTwU8FAVEHhJnd/p6MEyu/Mc6OeiEc4gIUbRd06dKs6/ipEyOvvbu/muWX0J
Y1KhacRNruKONdrPjfg9yw7IQ4EBOzce9wXt25EhsvdRmmpx09M0svSgtoUllb/0orb3hWzUed8u
LHPTzHOtB42YKCgsTmeaE8pACKN6HZcUajsRsFo4qu8qYKhiJSBmUgKtHfuDRunQRddQaOkWnTrg
UxlvOsuVOOaaEWJQW2Tg3HZi6RAbSOWOijWVHw2FN+DKMwjmosn6BKDh4aA4gj5bVXojJLNC6b4U
vCzkPBE32ivf7hbjW2ppMjBMUaGv6wceunfp4+RXdyn6DzUXgPnolqsuyYV2JiFnbfMC5Y2ZkbfS
GZcjaBmA2kYFu1VlfqGkZ7MRL2KtPk2mZFjimFw1dblKk5BaY9I6lVSo/9IPsF0yYgEqwhZEMGh+
Dw7dU+zmF/U6P3Ru5JdPemhpP/fPx+aV/mpFL0uyMtpGwFtqBJcBMufS5wy54KVuv/87EYxDaTSi
NqaKqCEO56OhTF+IlHFiW85ZePGuKy2iWFJyNQrhPclTPtzKvrXF+FvT82BbeavFOJPRyIdlHBGg
aLlnFKek/rC/VDw9GBei5Ei9ofUYz9BU+pG35FRK+U9JHx/NPvf2RXG870sT0GrJinYYMa1b4IYr
n2PtvlyuhPcopMflXYS6si3GcQxGqdZSSuOsQwd+1/iF3zX1Wn9fk/9ydyq4rTHrDwIjRs4kp2o+
1fCEwYUO+NSH+DLdwFprUwhJ4ycP+HDbH76KY3zUqCcBEJWQLmsR2o8XsB5YWXAVF6+cF97tRe/A
90v4KovxSCKGe6S2xtkZPMlrbxLo6fB66b2/dCM3buMwRyBbSRM6cTLUukVWE9x4sj1eprsB8jQw
RWan0OM1tL/A2+0oyFbWpEhNZTXXacAleZFdPsZINh+AWeViQNAd7PqYuSEA3ATgFaMocek/8fpi
t2NozNX9v/kYjH/SRJIsbY5SDu2XoZiZ5IrRRMR7ruzJPjiJjvv2un0sXuXRLVidvESeF+Qixb+O
BZgj/dFDn8KBN5XIE8P4qhhzMjNZcCoo9G1/GCCmPTaHfz41Tu/MV20Yl6V1c2kmEtIkqCs/9MF8
35S6JZASIJoxZ+E2GhPfymJCHl1AV2JexjLmBchBPqCr6khbs1UnPfQ/emCCp172gfec560j410w
OqgHWQah82k6p6cOrMfmSfZ5A6vb/vh1HRmvUoBRVy8DWOFsBnYz/h9pX9bcNs50/YtYxQVccEtS
lCjJcrzFSW5YSSbhvu/89d+B53tiGuYI73juXOUqtgA0uhu9nPNZBWSJWny5rnrb/utVCFvrSvWK
alHQuAP/ElujPUztrq///YDbmzPiS29tr3RaGKNUnqtHpNpt1firne+vL0Nk8fmaW1EDFB6wZppb
fSn87FOLOZzABTxQOCAdnXrBRRbM/Qg2jq+7dcWgzaSekdnvJm+hyt5oevf6ogQKYHFmoQAqcZpO
AZIrxrzXCwBTWblr1KJayD88U/7oAF95S0itV1OGCBNI1ccGBKSJ25y0fQ128mZvCPZNcHn4Tjc5
XgYljGDeZ1A2tHsLgJz/l7eX6Hg4w1BIUlRYaMJ053nXk0u2CN4l23HZ655xNqAHWnlqLSlxu+YQ
NJcZhMbJvSWqiYo0gDMBkVFa9TCFSFj22X0SD7YxoP+I5IL8pCB+4Wk0EvB2JaGE+GWBPofSt3a6
o2Dmib8DLdy5rtMv/QlX3DvfoifP5QAWQRgcQF15KmN5JPRRmjAcWhv+rKenyewdQkBknEieMQP9
28pOlpkdp6HwtUr1dArumZJc8Ni9zJhTVMvooqPZtMkjtxjNQ1P0Fys1DlkX3Wam8qmYEi9GUi9O
S2+ZpEOE5BEA/C5SmXlgmDwVaDlAo8h5zodDTEGn1pH2WHT6jzFvTVuNs2/UkP2lTZ0IvyRpiV8F
rYP3i1st5oMsY8Za7p2yq25bAKLFZekHXeok4BMcGozl91PzBNb6o1JG+1RJ74BEHtrEbJwgQMd8
YaT4Q70t5eoUmqVbaf2D2YAPPur8JA1Sr0qzEykbd8l+zn34+fphbJcnCcBBLaABgeuTs/5VlwcK
TRB4AC1xRz15lwIMLzv9jXTZuoyFJk4d0xfPLW4b7FfRfFiptE2kdTNEmw+LR3bKCRvhGTYDriIH
MTfipj1YiePSryHw2IdZxat2mh5o0diL9O9ncuDmCOiUCcaNTfD5vPWkTUXKJWwQ9ixpcGrC5X4o
DP/6eQnMAc9PhJFXMEoueGymig86Gien+8qqBV5nc6dewzfKBb+dYo0dZqngdUBXmXypPzJowQIC
gJwbYD5SCT/aJk2VPica4tDszBD2Ipc6LBIV8/b8w1viVRJb6yq6mYyps2IV7XPyt3pX+QQIrs1p
/mv02Dx6dWJcZKwFnn7q7XKHspcXCVLW/5BsfP0F7EhXvyDOmmnoG/Qddd34Q17gjGbjnuqhV5vp
Q0kB5hKbv0hOfhO52V/Xlm0X9Sqac4F92M89EJwADReityFFeEfQXGXd6OG/xxh+e6Cc6mtqALJb
CtXPy10Zn6TJbXWBv91W/dfFcJ5wjszRsMyGtf0ek+5XG+ytUJTW3Nb8VxmcNbQSyTB7GQE3Jgvs
pP6hhwLnJzgRvlg9L3IVmTKe0sBfG+unznoG108X/Lp+7oKt4oe1qhmw8HWMCCutf+l57XRaYZua
iDtyu5j6eov5EnVWqXUQsCYC/ZYxCADV5Kk7GOjbYRzRDRKy/UEETCk4IL5e3WltArAuFICa4Ebr
Y8CBPl/fum2HuFoUZzAoiETb3EQUJLemM4bxTUFMr5ya2DayxpEWcqiWdKeGkz8E/bleci+J7soi
+gtMnT+pthznGgOZfeM306wJtEdkS/jytRZgfkFFLtjNDOWHBMxh2wotN03lU55XjlHNj7m87IYg
cHRr+Ehv22pjOGNShwixMD3Btn5xkngXS3/JGDsMW3+IROZk+0GycqXcZe+NIaikEQ8fholofAeG
vhueSx9gcE5yJyKn2HyQrIRxtz6MylnFsBmyIqq+CxEh5JJsy2rsVD2gB+rQVxL9rg5jQa2LreFd
HPwqlrcFiVmOScce3qqGGV5LKn5NueEteQmuVOm20Ol5HGVBcXjTMqxkckHQpEVzWyWQadXnqTHs
lJx7ErvX79DmwpAiAz4QZosA4vTW441hNeu5FGsurdyp+Fon8L7JA57mdkcxp6rHgmshksdpZh5V
XWyWuBWmFv5K82U3RbobZ4DDAKoBEMG/m7WwJrO5kas1cg6vnwqgbqhYY3SevOKTfsifSOca7uip
3rDPI1tLbOqL2tk3zd9KKnctOjmZgH4PqSSWnJm2+y4dBPGKSAR3GYgimV2aZMSNlt+oNtz20fTl
unpsSwBRAMDR0NDLt+RXZAZIUA6lkCKXBD+JELx808nqrwI4fcCzLk7rNENqeLpIyXmSNQx6e0pw
+G/r4FQgrpK5owNqu+ns9r2v0c/Xv7/9QFqtgzvtnlLg9IeIwwG77nQA7JAc9MVfyvOyS3bZk+hh
Lto27uSjss37pEeAlWg/RxSOyxbxMPXHXrQugSA+HRgqSyT3I4KgBg0VambHp/wO021/dWjBUj5L
d8ouOkqVLarRiMRytq/HICLefB1q8Rieqytip3Hs0d50MPspGMwXqDifGoSnzCnJoYGDcb8oj7qo
Jr5tff5oOJ8XnAyrDeYmx9M5d9T0B51wZqJASCSDrXH1bqHmQpOQjQQRMF8Ee8lubhmHc/1TP4aO
bPfP8cPHqnavGs+nBo24t/JuQV6dNUubp8QLa7vL0bs0otDfONVTI6JVFF0yi2nNapmV0Q1T1+Ko
wBX/Agp5E4FqJvldlzabu0MeYi+41iLl4OxGG6hZ2+ZYpPIweaqj7lrAMP9c7nL/BdZo97Hs7mpX
OTuimEUxRxZOEmTVKGYxurkGLS90z4B/RLdMpDacFdHz2QyUDl1uYy0dM7NGli+/V5D4v76Lgk3k
k4ilMgElv8K7fmie0xYhsCA422Chxov2ddP4TIvRlQ1Q22HdB694ZAiRw8F8Qj0Q+er/j2y7bw8I
bA7Sx/r2V6K5/AsanmZ5HFCGD6PxAoi77+HHMgMrEdpbrR+D3MhAy4rkODkZ4Y0Sfw3D+15/un5I
22XUlRjOhhgF2Pm0GiaX7NN7hk5vmrYe2h14vPtz6KDBCzx6oyAcFGggZf9f3ehWz0FpaeJGa/On
cdxVaWvrokZikQzOapQL2l6BcADf3yNVqs62nGS2mUzu9Q0UuCweWQ7Vi3kp2TzREJl3hOr7Roq/
GhEGuc1wd10UszrvXiOro+KMRBVGUVuaKDTkUugU7XMr/y4xEdNiWA7dBddliXaPsxEpOkiJXOCE
COjrqOQsIYDlhHzKAtOu8Y2bFZ4DLalwSO0u+qS4GZCfHMNtXcWp7skhuG9Ez9br6wL30VvNM42R
dHEGgRXd46Vu59JT34j8Mrv9/3xQaKV5KyQImzgEMwqK65pT+ToY0bLOrl3mrPJP4paB7fa7P4oB
tOG38mQgpZexDsVgQz6Va9zXO9Oed5FTYcLCaU4J3ljgXM9RK5Tt8YBX3nVl2c4FrH4AZ0RMDYyi
oYRdZTQXLM0EttSzue8cTBi5Ivg/4XLZGa+shxFJAB2qsb2dh4ZNJz8Gn3QARXnlH9VhgCkv3Bpu
fcq+CBZ73a9pPFpZm5N4yEmNzDjBdrN0dSbbxSF7Nh6KC+gyvepGiE583cpoMheQBF1cIkOIJbMT
zjObVWWlnfQ5+Css0RjLJtRUmOzRbv+TE9dkzuYYI6YhGnayFOvVfJoIUlaizeTsTD9r3dBYeGgE
2UkKLrUIy0Bw3/nGzMY0aSZFsGMBGcEw3to1QIlpnAlugGAZfD/mkmVtgWkqXAB5N3SXYPxv9hhg
S291Hr96KSgbJp2t3p/S4K5VU4csg39duUXr4CxJVmIyQcrwwKSlv5S7Zvj6377P5K+ubkjDrEFb
MvS49QJMQE/jIDgJkS3i+VPMukerIdMoxtysIpRenlM8yhl8wfwsCty31QvQ7golmJHl0/iRLsV6
IlcIMsbGaYfYD6Nv85wdru/aP0S6r2K4008rA0jYKU5ft/tdeEh34ZHsMm86DPb813RkBBz0EzjC
AUzlah+6oa+yOZWYq9aaCKtnysZlWW77WPAQ327fBkjc//aQ0wk5imNVqpBD+RtDjBFpAS0KdNTy
x7q1VqI4zxEZtB9rkOa5JDtaKajKDC+ef14/LJFKcHGn2gHqt2thMZXgKe1lO51PsTCfuikEMN5I
4L6wZXFmsw1Skk1syqaxvvf1Jc8GJ/gQ4MirDN500qiX4qkKFLeQjm262K0iQizYLk+tRHDRGMmX
0AgkwAnQ8tCiB7zZD8AzldwC2twQ2xpOUu/qQ2APxSVKPwV5hksmGozaVsDVr+BuVzgGabQkrGSD
UjeiNR95J1/1cne2W0Fyf9OPr0Rxl8kYwU1OWyw4CC7L+DlL/CnydSK4stuPupUY7koVRRFUpoWj
U/cKWqsXTGNMBxPxQu7XnuRLj5ZoEzffJiuJ3M3KG5Ta0hAZ42VC34b8rMbn0tgVauyWpeJ84Iat
ZHE3jOpGZqgdauYtvSjxY5QdokFgcUXnxMVbQ12aqZUCC6eyvjfNHYiI7KL61JaC6Gq7lLlaCh9e
VeacVyqMBdlLP/t9fjPvChbHfkoA+py04FBmAfuk2bGwh1som7MhsYXpIJrA18+mY9ov5C5eARyM
E57/Nd5go4vpsQdGKU5dEYGuYH9fQvxVHKCZYRZrhBnJBchp5TMw4eyMokVe1F8hugo8vl3XkLCL
QATrGjeVr3wxvezBcoPIpjelrzvJLvklagkWrY0zJyhtzNGoAq4rI6Mza3fV+NsikpOLuA22I51X
5eGJqkyglshDgNTD6EyYegSBw01wZt1ZzXE+/HsATiTbVsI4k6JlRUdCgkhHAdJ0aVv6J+0DdLpv
ZXBGZKnNGg0LuNgZ7Pxu3rW2DJJqsLAQ40D3UNRDJkKvFR0W+/9KEVVDKkZqIEmpjSedfK/6z0V0
M/S5wGSJfIzKGZRM6qOqUPBoBO08Y/ULfOW+dZMLPPheFJSKbvYLC8hqUZGBMkqQ4NGTAase3Lk1
stfkIb7LnfCm92p/2Ce/GkCaZPsPVT9XWsLZlB4cZm3YwKaMxe9m+mYF7nXTLzguHoumz4YMGJwq
2tSXepfU6IWWTUfJLc8c6e66KEGIxaPPoECtd1HPXo6R8snIjUu6TMdBjwUuQCSGsxakDYMU2B4Y
nbSe5O42UM+5KRCx/Xx4PRW+ly/uzABc3xajrxxc4EMfGYqJibDA3KGct9Mwc8WGNKEQziLKDW2f
GAGcrkVBNs5DoclKo2dNDk9q9Lkdyo5V6baZu60Icm07lWi8CuJc6ZIgBxYwl0325a6DPSw8kiCP
3bvoWsQgr6hIxAzeuyTfSh6n6lOrZZjphpkv0jOJT6klOjV28lcE8DXYZe4stWTBMTu1l5rQKd5P
7CHrzQfNv67tL51g16RxofgUESVcZgTBVrj8lHU1t5UqcfQSky3V5A19fOmK+NGqktu0s+6MoTuU
FnVJKaErM62cvE3v+1K5jGGq2KUl3cpkOFN98FJFc+iYgyuy+pE0kR3V407r89thMp8HiTyWgJGf
xtJNDcUepfKiB70nNdUtpqTPWRt6aRCh+4Y6CRisOxKjx9t0pwazzNfXv30N/2gPXw6uwm4iBTrX
XXWZ91kfHsIAM8TWLHrsig6VewCYy9CqmfqSyFM888AGYKLn0WMveP2raGTtH7zO66o4py1FRtov
BlbVubKjOiDkPqq+iaJi7IleNqINZP9f+RykoEEIF8LBWcvtHP2smxsp+XH9jAQ3jq8Dh72x1GSA
c1G1xzj/uogaC7ffMK+7xfnoULKWIqHYLXl4GoxbPaY2pZe6fTYxK3p9KQKraHHGqguVlBjMQ0fd
dOxN3aXG70LFCJQmyui9QLBfu9icnbI0A/Cx6OdB6ji+l1EUSCIbyWMnhjKAH8CR9tEFoOPujC5r
2QYLxniX+YkjfnAINISvByuJAuQ9lpibUE1Xv4fJPTjcBPsq0ni+JjxJVdxSBmL6v+zfdFB92WOw
QaIy+rY6YiiDUV+bJt/pqbat2i8JolVq3ZDOm8pYtBh50wO8SuCC02oGnU01IjMWRTDHQWGP9SFT
fCm+RdeXlZ1bcGRYxv66am5HC6aCWqVFgNTy4mhXN7muq2ah6ECEwmhfdE9B73/xHHnSTt+xaZME
6cbcC3a9o/ulID2yqSImwgQEIwZIBTgnFGuJmscGfGpQnEbr3JWXXkgStHlsKxnqW0OlFOCGDQ00
+0/WdNOELENX9Ycime/QoXiuaHtaqt9B0+36oTmretPYQUuARZrXOy3sfl3f7E2Ts/oxnDvIh2FG
FxxAp1Q0OWVaZ4chsLtOkVnZ4ySqfW6HSCtpnDsIg7YrkwgGjnWZND6Ivic7TfZAWL00DKRjwkiT
d32B2xdyJZPzC8CnCHWlYNtdow9zSn2U4P0iH5y27b53IHGQmvYwZsW+01VwzdUC+SKN4q5QEEhd
Ap5BeED50ug3avulk/66vkSRCM5tDBYdA1NmeVJkYXvlYCGaAaL7dSHbb7rVPnIeI4/HrCIGnF/i
q05pM4LX2H6BqwRNhPaNRYXxbf7g1M/XBTP38M59rORy7oNqZK6QtEQqcQHv9mnOAZ1/aM0nOd3T
5HkiopEFwfXkvURdz6ERVoh6w2m3qLfzR28B/B5qf7IKMsC3BiCOSFd2KtImZF89AoLL6xLHeDD3
DdrXil+B035o6Mz8I5AHLtMGVZowCYC4JXhI0T2pC9K9TIffH9Hr9zmrOZI5V7IGzUhFrT70BeYR
C2VvmrMHGD1BHmNb119FccZzSCO5qFhDrQl8sny6UbLAnlLB9PEmYICloC8dRTVDU3kavERFf7pa
5wz8KQQ8WvytO5n3HSCZuu/slSq5cWe7H4E9AZ0sBd8UGKE1fsxy7EDwRhXWuA2h7T7d/x2Vi56N
W4dlEc0AKilzc3zFUEkXpSeBhWbGZddqNcCtv03jHag3RcEDcx28VqwFcUeV1GhxLaqZvGQHWR10
7gG4gKlVdzy3t+BIEbHEbenGWiDnyzISx3lBgZMaVIjsGlsmB02YrxMJ4VzYEmqkqxj+DclPaglO
7ZsuEQQhWz7ZAjeIqqlEBo0SZ8/BnkRmy8BzsyqQ9e8udN7l/a0kHzK5+tAhrWRxVp32i6VqQ4VW
TFBpMtbp0kET447Y0j7bSa70eN2YbxnX9dLemT59zPIIzjjUn/XJVVPBZMKmcoOPUEdVkhiUD4ll
DRNZehqgQy15RjM3gM0aNzf8TgTivakFKzmcV1emegKKf0jcNs93eSrZnVzaSdV5H9mu1+VwmiC1
YOiWlJa4iNKc0Cru2jT9wFS/tVoJpwBVaBSaRjDVr1vf5flubqmdjHfAYwmHz9cXszmZthbFHb4S
KQXVEsBcM11Tzsoh3ae+fG7EkHrbN+jPvvEOrzBoaSgJcBdYT2l6incdhrUSu8Q0b7Mj3rSP3fEw
P9dI7It8rUg07wvTGPzkckDAiNjuVeOkSKfAmmyjBoyVyO8KtJBH8VQGaZiSLNMB9gCYYUz1ZQ3a
8NNqLzg4ZqnfWfJXHeGpoKa2ymk94pFg3PQ78L8gm6/6qa85JUDXRd112ybi9ew4A1tl5lL0oUxc
OUAhV9vPQhQYptLXlsO2dfW+1JIua40U4KdsaqFwwb6ILIT1FeDJYA7GS13yo330tFR2uzN9wVYK
DJTOGY4qL0M6x5CtPwwgWav35r10aU6tpxwJpmLBEfPUh7YiCNBESsn+v1pxqLdq10e15pbkSzWg
K9PYlbLktM3D2Cv/zWbpnEGhshZgsniE95Ie5RS0LaqopLqtIYiSdMWCPeHzAw3aTZNshIZI46nJ
bvRFoO+i73MaGETjmIwKfKIFSFVpyex5ETHPb5ZOLTRNaYqCyoTBJxqU1mzGupGBn1A542dUTh1p
l482GEB2/UPsiSicNi3FShwXi9HFVPs0g18MlVuqxQ4xb3TQgFxXbpEQLv6a6kDSKnDZuKqSeuUy
7HXJOLT9R3r311vHHY8eoRe1BNk5SnC+Fn0t65uyebi+ks2i/VoGZyLU1GxrOiEEg+lWwTphegxW
zlBR/ABT+0Ps/meF4AwDabKm7mJcUdZgazgxBvmaQ+sxzFn5AOh9wQI3TfpKITiLUFuN1pIJOs7A
61jfuwxMczxwWB2g/SHKVIo0g7MJSh9RWkoI+4LR2ndGYYBWRfMDqf7Xj3cVZOJoSQPNnA7mXr5k
lSdxqUcm2DPz7Ngbn6pcYEjf5yaZAFBdWXi4yyDq5PbNkkeAk5W57IYJCMlqfd5Xjbkvq/TRiseH
RVYPbQCu3Tq+l4L4oV6MS0AxwaXKx0aRf7eF4ssGgOBo5I3B9BCM2u/rB8vkv/Ft3O/jdnoB1vqi
GC3oaYuvZZ+iNIYR9QU4CKmNx7hAi945UiaMUiDKgPQV28LFOrNuBiHmTxYgzTyqpLQzzGVOYIL5
NVgPUyjq8HpnljlpTKVXTqzP2j4vZRAmJ5h2Cp4M8/H61r1TUu77nPnS1bQOSIyj7cPbUvHC/FyI
ZjLfm31OBme7ADjWpgPQgXHt5t+mBzZzJzzXGHPC4OK/J/CAMMxi4BUJQlmMy3DxNgnLLtRm6IJs
aH4Zm3as9/tFmg7X923rXFZi+GA7JXLURBlZXIOau3IavEqS/qMIXtGWISFqh21LdHAUAECrbofd
f1sFp1054DsMowN5sVXsA8lXxn/7Mn17GHwMbTRBK40Uu5Rk2hdlmH1FGvaSDDAhqoqCzHdlG04W
p2W06tJ60QrZreXxnI/jMY+XxOmosjPr9EdJ1HNvlN8Ucz42QymwkFu3SEM9HHBhyhYJdGPWhdbJ
4M1YHgJpLwMyTcTauHmLgD0FtlgK7vn3xFNyntcDY53XmwPAtuwsPYMz1wGjp1U/mOPZiACFF9q5
viOY6/+AnrzKftcAJJE0khJpcbP4nOmHsvty/fvvayTs8ABdp+uWoRigUn9r5pSmSjsAvoHiex/s
xwuDNenBA9XYAHt1PvDcehEHGA7F0kCjzbfmWBbIEtqxAg2zFJ6Sxdylwc/rK3rZEt4naboCGAdL
pnCb3O0NC1kCCX3G7FCsAD4UzG11GgWeDrZ0uyANJhct4OFEZu2oepHaSQg8Vg1ZUD3dD6CUc9Ja
HmxJbv050nu7DqwRHR2DbmdVDBC/OAeBbXOblXLijHN9btuvmt7+1kh025r1TRQAeqZQCbpMw+/X
V7ap66Yqs2yqitlBzsB2s9ImwN1eXMn8Ncb7svXbQf2IviEHpyu6qVnviqF93ChgMjbgY2PrZEXh
vuozwXuHhZbvzmclgjMXbZNWqFNMi9tWs13kut3E/mipdqM/X9+v9xkgpmwrSZxuW0M9AABfXfDy
No4MW1jZS3tyKBwRTsWmT1oJ4qPpLojUjgwLpq5SgKlNdlLQj/iklQguEqwQ05oozC+uJn0lyiUW
DY5tRXLrvbLe2oE4m4Os1rGECoOFGBStQ8BEUh+hVo9JO8HBiPaL0+SYmYc5wMEwLKXsa3zEzcMA
tmUPKHjItuSKgHHfz1C+VQW+AXvuNGKAg2ZxJyCUk93ijvt4NxymZ8khdnBLj50T3mp+Dv5vMeWr
YG/5nmw9HGV9rLDcRP1Mqd+Eh8rYmXHt6Njo/7a1L+iDq7A1IvWijNWC8OhuApmUcmiek1vqmDf0
bvajo4W5FkH9YNMsvWom35ZdamGQ1AT3edDOcXoa22Ot/Li+qm190UFqo8P4vOuTCPpwUdBwBW7t
EICJRnmW5sy9LmJ7Fa8i1Lf6nyU0A7wXFGQIT9p4tsChIyJ0Eq2Ci/ibUs2qUYOIHmBMxXCpStGb
ZUvRwCyAMEMDX7rBY+Yy8F9JbxBVGiqxB9mrw9ROx0tRXuRAcOrsivJWfCWKr1ubi4z3alDKaAf1
Zr20tQnQXcmlUu4qw1a72kmFxJxsf96JVID7q2uaBZgmzpxPJFi6PEcsJLVHqfgSdmfMKJ7Rt2hF
lVuHp1Tzh+wQo2+o1BHH1KLE9JaKkJV8zsojRkAVpklkN2qaoxRXiBZGwHyoAku/5R8JAkg4XwVP
fsrUaHWDq6xtxqiHm9dm9C2PzSGpAPRfSDtrEaGgvyeSgllcy+K2lKZDkKsM8ZPxGiANtJMAeFvf
gBEIfcTjWT1QV/HFiCybITXBKx4HhLwXep/erlEqOvTHhpBrZC790toIpX310QqRfso9AC2J+uS2
rh4CQlmhqob0J+UcTjBVo7wAucKN0vtJP03hw3XrsXnx/nyf8rgOcpAZDXgCYeH1yAb8UVP8FUkP
oBcHS6dzXdT1pVA+vJUWIKgWJvOdZmtHVWIPH3k7vm4WYrG3hxNMmjyEKTZLRV+FunReFC5uXmFG
KqLu9cVsWpHVvnEmkejRSHqKxRQYRUyPhj960eH/gLm79URdL4nTt7k3wShpRjCM4PNuF7j8kNqV
MvhzEgH5Gv1StB9OMe52E+iIf0zXbAhI000vVFXPqqaj3nc22ChdM6s8qRwOGgkrwcm+7x1jt3G1
G9xtjDSj09QICa75yDqdpkNnd4zdw64cEa7Vpi1bieJsmWpOVhZoyA+k3fe4cmT1ue/862cruhPs
/ys7ZtVpkIACYXGbqkwdKVR/5QXSpLTagVt91xdSLoh9RGviQli1SxLVGFkgYh6IdDCag1EI1rQp
Auw9uq7Kpv6uU0ehVBsrA6mAXANVGgX6Rd18ppaQ4I+9Ud+5upUc7njkCBPOs8mSj+h+YyhFkQe+
dsyIV4B4un5Mm1cQDpViuhro1/yLfFTlvLdqPCxIgGHMidp1UzlF/kkJdrgvrYauu9C7LnLb7axk
ctcR/aVhHS7QvnbXqDaGG1qHAW5jBvPcu+fmuw4glcIRzYltOtaVVO56zQVtTXXAokblRpti29JC
2xz9MbkTLG/T2qwEcadXGZWeouNqcZW6P2ZJ5wEhs3eWwfhEy+mLpU1HRLMY+SubnyNGJwXXYPPZ
SzQwpJsK01PeQ3SyMQ0dKgfACcN8yWE4EFvHwxdkMIIk46YrWgniHIVZKSTNTXjxRv6kWY90Fmyk
6Pucd1BKNUzaCgtJERmMoekVebsTnNW2+r9uFqeK2tL29VLC5tYMS8ibTvHF9Fg5LMTs0QA+u9QL
H0DZw2D3BPZetDxOH0OwpuXaBHsVkR9B8lRrgnzR5vcxEGggjkQdnO/wq3V9mOsO39fG2h502e4S
QfZ180a9SuD5EiqSdNHQ6JilBpFEXCmneUy8Nh93UbwIGoe2tXoli5nMlTuh0UJnjKfh5X6cXMlO
j+ENY6QSBwubNn4liNPqikZSPNfQOjmdD/USORPVnVzRBJdns7YHXob/HY/JaTfBdJdBRmgeq4nq
Xr9XfAyeuSmaMSNXcuov0UX1Qmf4xhjXr2u9aImc0jeRFWpWiAivbz6PfXvoqtAuB9GI4rb+EThF
BeVLkCu8PTGlS0jcR4ip1OqvNDjWInbuzdw1qC3+COAcPs1SaWpZ0Kb8BHX2uQa/EkCCbG22G0zx
iy/se/wOFqCxHl0dx2YqPIy0bEVyMI7gdWFH1r6Ac75QllVIXo1u5+S3GBG8v35W27v4KpNzJl2e
ZG0+oawmkdrve3IcJ1VgZ7fV4VUEd1BI4MRGrMGOJ4y6s34wuqNeLiK3xPT5XUyjKzLbNxl5HE7f
QwlzA32L5ARIg330ALiRO9jdsUOH3N/vzOv7tq0dK3mcks+RMo9KywwGaNgoMhRAaZM+Ty+jv8qv
2BMx9G0aQ51ANWTwh7zrdM4jQNGX6Sy7Qf1TQ840nE5GcCeE6tjUh5UYzjwZRiID5xvlDSugBwL+
oGgeXcHWMVv6/qhel8IdVRT1qrG8VA/9wS9uI0ASoLuePUT2ohjiH44JaQ5W2kdnAnPQK7ueZcEU
kwl3ai6SHwrpnxIt85SwPYSmfNPP1EZ972CliSMXCkCt0dTRtwi/9R8fWvOf3/Hif1a/A3QhetLO
+B1k335nurLcj94EVsdmD+D068K2z/BVFu/LuimgiWEtrqXdBeVZn79e//72phqKZloUBaN3Pd1j
POq1gnyZ2x+Vn9bv1kZP6mm5V2s8IiyvecpFbZTvZxiYaVxJ5Gyx3lVzNPRIzrW7ARc7sRPVBgb0
V4C87KMfKKMHtxrgRyRhFLX5zFwJ5vSHUkQ2aEaVwcnV4zXRe5pVnZAI3bfK8CjXgX99azeP7lUc
3/ITG6GcqyNsZUTvStkz5N3172+nxlYCON0wKmTToxFHF38e3A7MkQnDpi19Rr4ZusI5+K2bzjLq
BN3rQCxgrmGl9YohUQwAwGiN+TG2/GIUvC7Zsb+zJKvvc95rXJRqbHW0UujZtyZANVV71vO9pn5Z
6qdQ1GorEsb5sVQJZB1z9BBG1N6hE/FrXb0z4skfQ/mQTCk6tD5UOCCrFXKKn8r5LJcxVlgnfhjH
drfcGh+K5A1L1WWqgKHg5bqvTiknRaHMQKVz5TlzLFlztIkI4Bc29dpUDMz2Uk1/1yHaWEYmlzOW
AYIwBRlSEXXAZoyx+j7nthq6tJExo/DfTrdJftcVn5ReADawvQQMGiGnbBKZb0CS43LqZh0iiq70
Qt3c50bjCm7nZhAD2mTdgoNnnU5v78tYKbQDii9O4o7eTi4aGhmzq9/9nl2L0TiL5G2qNGbDKK4o
Igseft6cOrXpOsh74ZF9xDy0r3vpMd4zvCrqqLfpI3sDhZ5oNHn7vWUB5BZSkRziO4iQxFBqS0Fj
SDzcW8ltbTkq4CwW7XvQfzEx3ZDIua1non6X93OfzI+gxc8wTAOVHr5WKmtdKIHcGbHomRWHqZc8
SI75kh5S9tYta08NduZZ3JmyHdyvJHMamhZTBCJrbHWgNdYuN8zM0WkbA8Sl3htdvKe6fKBNdlFr
8jWzZpB4BrvGTBq7mpXPqa5dJCsWFfQ2Y8rVb+ICscKUxsQIcAjVMDi0Dw5pAd4BuXB1WVQA3fSj
KI/IoMEzoN6cH0VjTh/EAzqpKvJLAb7wPBVOlp2M7l4ScrO91ITfuYVXYXz1kI5mklU59np04osG
kE/da/fxPjh0uwqAn4aznCwXDEf+3zlPXbOpsCdgc29Xv4F3tPOMG6fgfaCGN3H9tFjeuMS2CB1t
0+6tpHBaBXAGxGgB6vFtaXmFfhjxJ7i5RHZiezGsZwfPK5RGObsUAibXqgkyMQxHLKpsxmAof41+
T47iIBDDmK/lxLemKCmzvbpXsZzzi3RLCk2U1tzM73w2o00ctFyd9BtzzxCWuptiv4iCZ5FMTlGN
sjMa2UK7Iem/gyfDtqKdqglcyfZ2UgUhLQOF4EvNZhsBCNSskVkgANOdkZ8pP/fRN5CoeNcdikgQ
+//Ks9dRPBZgzZRd0zBsa2ydMJEduZns/0fadS3ZbSPRL2IVA8Dwynjz5KQXlqSRmXPm1+/hrL1D
YbgXu/aja6zbBNBodDwnbThL2o4JkIv5a02MishqHNK+hyhyJ7mzbyZA8q7s4LEAqC5yF9Pu/x6Q
XUz5SiCjHJLWl+3QwpMl01kkd20amUX89s/2j1GGsiwn2Y/g/cvV4MWydqpU7RD6yr6No5oTtW0r
3n82kO3FrFW0sGoNIkRdPDfhQZv3qspJCm66MJ9bxoKwhUmv6BgTR108T+zEN9y2VnfXd2y7yriS
wVgkLYwxElsga5YIw91kCJMl0vReCSp3nmq7DTCBBODZA5nbS59Je3mQeNaKt0rmVStIGErihKBD
SZ8Ijc2Ofru+Rp6A5e+rW9UXqV/mKaxha5zjYt8JnGPi3Fpl0ZTV7xelUoLvAFcplNFMCE65uDjW
/Q0aTu3rC+EJYsyDqvX1gLkT6EP9I0O7EOIXi/aAogEy8HVJPOVmrMMUi0Wc9PA0YvWegCKayt6c
f78ug7caxiAoejdSRcSxzE1gTfIxiI59WJujEnO2bduX+bypjFVQEvQYVw2SEZnoiNKj2OdmaFza
0jeF8un6mpZvZj0ZKgI3CK3T6Dc2GF2WukTqAD6JfWvH3VA2P4A9dRajGtCCQe0Nc4ou4SRpOKe1
mSWgoiqia1GRDJAW/66BSSHHM4rES4E42ukEs8aJ1TrZo+qOvwKbFwxs3ae1NMZk+Hqk0Jbgwmoj
3fWz5IrV5Fzfxy3dWItg9lEtgzoLfIS4tDPMud0J9EDUxIymP67L2Qww1oJY20CUNKLVsnMRAPOJ
5etO4aGVzAmc6Fycwl3sdEfBmyIbtXZO0xxvHxm7UdNoTuYSwc1cG5dCyC56k7rX18cTsezzyjQJ
QkHTMkQc7/f3qeRM7cv139+6WkhDEF1Wl7yizFwtcN0mIBeCZ+SD0rXUEXjmN6WgmzLSYYRjxjd1
ArVLTHZomGJnuYb8oNVJLvYIQcvIzpqnMn6smsrWa97LvvkmwvSIhg4ULg2wnb/vmtGU/ZQvsV/b
OIsj2+7my2hptalYLRcvYHMLV8IYM1iNcinqBfIUAHOItAdRqkDt+pzUh6HzOS7Lpjag8quJioHi
KFtzEVVpoPlSLJDV10KpTCP+O944BbW8jrliaAU7lFfPHchBl+GYWpbNgEzvcqnvhqHhXdtNXVjJ
YUwQGPhE1KnQb9o4kmv0pn8AnJel3I+Wcgh3OsotGGrjZwU2zftKLGOWlKGmpawhZmsBCaUCA2q+
U5VTo3+fZy/MeR1Mm8e1krb8fXV5hyESZVBeivY4tVY6zTt57jh5vo8EypcHC8+VLMvSMqzHXGAp
nAit+8X9e55d1Dk+oFYLz7fTo3wr3khej4JcfojvmiMu+CuvCWezUEA/5bPzexkUVRQCqKRyI7kA
EYvNwMksNO36N7lTWj5QHiJ3OP6dZou1WObBDERVCPTlne6KdzG8lSPO+7XZ07QWwCpop3SxPOMi
TNl8ULvOjdLEGaXSKyrxJKAOQYXwZJDwro7kQ0OTg2ZkTqeVD4R+z33tRyuPT1ScX6+b621HAdiC
VAd5hoQQ5XeVaqLRgMHBuhcMvMlZRr3bY4RLA0qwJ14v2X853E9pjGkTG3xESOBFBqmZ7wVz8Ipf
GmAUJ5uiu0uylsauwKb29UVuXpvVGhmVbqHpvU+WNRaX5Y3gQRMv//7rlfnPqtjhkYWyYxqWK7NA
ZSm7CFBZ4U7c8a7GZlYMg7N/ndXH1V1dfzTOJMEI6nQb5J/3IG1HQgDw6V3+EziiVp13dq8HHvrm
YjOTQAzaEnscFSvKo7cs1X6k5XQsKvDICdm+n2q3TEsnKyVTDAq0jtdmr9Rv/2jf2VmTcsCAlT9j
Xyj5qaqnXuO4S7x9Z4xvCW6jKZHw++keJEAYEkr26gIYsLu+DJ7WyozZDaaxDcUI+648yAfZQZpb
sELJaU0dAAUAAAROeGwBQYxHc7att8j/oQUfoQOb3AfDESb/S/hSaRCcdXgDeVI+c9a21YtIQQD1
l4zlXV3pVGYk7ZCjtvMx34n+NoA80MPSUczFmlkM3JdbouFNESWFYLqTOS0F+KGUpuESkiyGvfL8
2/JITBlIjeKLwMk8bvpQK2HMkfWALe7TFD6UWLQ2Kr622EduFo/3ZdHd91rACfgXx/za2hjH3fCr
sKJVgF30MzfopgMAny7j2HvXT2tTIVarYg6riSrUlicookFiN0GzoxxTjrLzNo55D/oROUApgovR
R9/mZj/PJyk51/M3kUc4vemwrdbCPAVj06Z6kqDdJxERF3u5EeHpfasxGf539gxNWfApUPdjjabW
T6D3FWEk1OY5bU+NcXf99zeNEMa6//p95l33x9wImwxn0rvqIXf7o+RVe+BucGzdsh1fNexTDHN7
hpSM4A1ApieqCjAejsA+zt8DTT0UdWbFcgnO04mDO7mt1J8imTsUGU2P5lq41EFxq4Wnvs/MeXy8
vnubWWe62j7m5nQ0zvyiwvEsE0a6CiDXpR95tsoIdYnpKOy5JdNlp67tJHOJtKgtKDEg0X9q7aV7
HhWJH4mleM1pPOdwMDkr3L60n9vI3KgpEOJM16Eg9CF9TS7EGY/GRbX9XVHA+P0vsIbbd/hTInO1
MO5WxZMEV1OufQBISLfGKDqaHtmRIoK7Xgk5MQNPN5crsnpDRl/JIj2DZQdZ4kEO+4M2SJZehWYA
coOapGdDDznXYbP8vNIbNtmeNqi+DwpOUbup9+hNOadQmm6fHngApV/Bl1CmWEtiIgNF6/JUJ0jK
lOVjHl8aQIaC4L1Ld0FwqMCFVX0z9IeqgHyQiaBR1gjfr2sQR4EUxsJEQu5HSonjzAYQDaUn2nFM
2LYp/o++sCMekZG1E1EggCq/OvG17VIzHR0QUfyzdSzrXKmJXOi+FkRQk1L8mcZnJeL9/ia0A0Z0
ZVEG/yPyCowiKm1D2mlA33LSJM/RRPaqPNmFr54GIxHNwBBCU0kLtxQn0x/nc13l963vH7NsQEGl
skTQrWayFIKjsEQ9djbnCjkDo3uf+hnTGLktqfQhMfzHVIKHPwWnKWifO5rb2TgdZaP7LozDWRZR
OBuib2KbOJU63ZPBnaXGRW/LSzn7XiLXdpRWTiYljpGHh0IRd2MmWBIosnupPKJ3xRTUzJHT9iWQ
gxdgTHxrU9FRtMQO0e2IgqBJNJRtjcjR+sLtcszw6qV/0QFsMom12/uS07XgLdOl9xnjOonYmJOQ
naW+vIRtQMw4xjZMcjuZSqUhRUc9f5DtjpJLFqXAx/NvKlVs0VYJ6gNtOmv5m99Hr1Ef/wBUutlL
4UUpskOpKq7SAXw4ab2ynJ1Q63dhN1+SgVxI3Vmkfsub4hGAEbtBEfdjX18EIbkXkLM1xiegaFs+
1U9jkh4DCYGZiKQ46c+kjk9gzgPBlW/6oW63kuD5RXIpxMoJ+vcZBychIRtWGSqhibYLBBBiVaGl
xbkZZ2/FTDyRDC95mt8QfzjOaXWac3WnpsZNkquWMD21YfJTK28rGjqBRmEM3zNDPmoT+n0F8aTF
8VMdFS705rHAUElZFXujyj0JmzzGwq4Rk50xla0pdf4dKCtsvylvda24M9oHBfAvRinuZDF97Jra
7aoB1wjr0LPOzNo6M1Eq25XGra8LrRmpzUUST03be5glMIMhMX0NM0c+tYu6siqC/1D04onU+d6f
QjsKlEOTp/tkNF7BxrfTx/oYFmCuMjovER+NcGEWrO0geBzV0tWL6aBLIWpBidkbj0pdW+2QYIRr
tItItUkwuHE37YUksAypFmC6YjsIDTOQvlHAyBoRMUfMR2NqxFb1ykZvrglW0kNWt24xxXu17pxE
Ur9pUu+2TX/oCgzFI+wsDGPX1/h/09YNxkdA9ntam9mYW7RoLVhAhbIVCp2RRqdrtEPp52ioKKpd
BmzNBhVZU2p+BWFtAY8QmCzFbVHhO4f8VvPLfY2LFAzkkMzk0KotiG+i20gfcTF0DJ6CojKFAsrh
Sdfzs1F3HqB3zTn5GRMMTlCyF8vphHFSDHOChCfoShfZ0IcSNZmpnU+ZRL2pLHFXSrMXfEtKijNp
KlPoT3FT3Brq/C4n8p4kvpcS0IJM1E7i2G7aFkAwfeXpqEsYaLNGh+uP3CiR56SmnL8pQb5Dc45X
V+WhngVT8MkhiiZL8qfToBdWraW2LEAt5XOfBGZXUFej3W4O8cn9EqqEt7Oh26FQe7723KWKZlL8
E2FA4cj3W6swJHBIDQ+1GnuN8FOafDvXqgA9AsiuiCXei+AYBijTGvPD2JLLmGp7XA1zzENrlidT
C7VfJVCyjAyAe3rwYxypVQmG1YmxE2DIwUlIB5qv/hExHYxC7uKsbppWscQ49lQBdOYNQO3ogO6j
HznpjhMYC2e/AFpOYxp64XW64hAJUz9++iMjPwZ8v0anu1AtXJlQEB3Wqmg2fYe9802doD1uasy2
k+2evBWxZNIMZ6h0453fgPou1gCjhF4gECplOvyYvv+lJYoza/5jKVY3XVs7fZHIliKdA1W3sjw5
lx0wXermPOnVfTRSm1DJ7CaMIMmyV1XfM4C2Y5TyO+1yZyDoYa/6F1XvHerTOxAYm8DgupDpV6mo
R2AJ7bJYPfqd8dIaykkw5BSqC1S7IboMoY4mEOLSTLUTqrsky11lfjViEKH0KBs16qvY1aaKptMS
Wt2X5WkQH2eMEGFa+4FS373+0G6950Dz1wkF9JWGuY3fH9pUj/N01qCTdfPYY7si6ZZEb0HCcRu2
3Ew0ggJoTzZAhciWesRa6YNORrlWr5D7qL+LgutndxQU89wqwpYo1LE11RB1HR2HzIqkcW6LSKnR
VolIdCzMuYThUF7C/MhFRtvyttaiGC9lKEexFBdRaXXTBuc02F8/nE1/EpOXIMcWFXDlsAMNhSaB
kDAq4aTU1W7OEq9Km1eh7A5F/yoGYJXIf0az7CYgfZwzEH5l1BUqvTCnruX47ZtLleUFeh/jppgZ
+V1PyhgAW8D+Wob3A3hHz8pUmNcXuxUZaCsJTKzVFjALMtLe9qx5UW0p3XubnaPpVeluiqziRFqb
SrIStvx95V/Gepnq9TJQngFvJBSOYvdDmRJTK1AmjnmT3lt7h5y5qoCOSAUiOSNMxcBfQTTE42Tq
v/VFuxPr6vn65m1XHYFPj2ZlJM3g0f6+oKamfaiMiHGaehbNCFyEajwYpibBuZgzq5KNQ9Plx0yv
LRHMMVI2/J3+UvR6YkpKFAnQMZh7Fwak0YMF9WZu7mLiJtRsw/NkvF1f6Cb60loMc+caIcKzs8A8
LEUIBFiyU576/QgQpuKsoRbRHnpH8Jrb+m7Y12deXn1LSdfSmW1OjdH35cVctv2DiLEUP7wtm9Zs
iqeGOmnxdH2xSwzyJf1gUICnATBaBR7b74faRQk4AsNlmG7ve5037hTkiwqXl25dPvqKGDY+rlDJ
jfUQyZs2c8vpvpZ2zcDJsW5egc+VsM1oc9wradjD/ocoPQCG0KuU6m9YKLoSwYS+rdIDN6jH0ejV
iaBGkbYc1dvs6l5LYDS8LqVEDiWoXnfIvpPnhXECM6IY1dwLh2WgRroNuCNJvLNh1D0Zw1JQJgTC
RDwr8U2RnNSJczZbtnC9LEanJ7BLqXIOLStlBHu6PUe+qfV/kO4wFC3H7nL3kLXyFGPqtEX+YEGw
Lw6FR95rPCjgmVvQ2rRbqTSnO14eb3sT0VAAfGXAGLDNH0SpkA9NIXRMnkivo3PrV64MnPdrS8VV
lMJxXdG6pbLol22pFHEkYRun7OIL7shLf/J+n9m5QPATjO7CvlbJ7aDvyujvpMngmqHwjKzI4j/9
bm3aomtjIUYJSYueiggRvfLQk1ehfxS00syF50q6G3hAXFsns5LJTv3jzhbVJKMYIk2IzuPnVC9N
gzT2dTvKk8Kk5eRx7CJNQucFelHp+EzqV1/nwUJt2er1Shjz46c5CJ3+3UW3DCC0u/+tsLuZBFcl
A3CnQJGlmH7+/ZSMVDZ6lKuWIvzgVPeI6L3eii8L41IGeifeHNyWcVChzQuciwYPjxGXZbUaTh3E
iW1qJcJ9QI9Dd9MMD0ow82zDskXsO7SWxWh4MyjA+VkwNunN4AAu6QCgVU+ygo9C/9+p9awDH0Yn
ogmwMcPcox12zpApLfa93HMM6+aNXcVWjErQPsuDZhm1C5D3k0MkOOrJu67Zmy04a6+Zyd9LsUxJ
K6LbDIjIe+JhamiBHEksekZW1hpc+R28vxYaNDzfEi8AoeBYja2rhc49zKiDkkv5AqROs36cFIqr
1YuXBHC1YvKta9S/YVoBqwKzZIhwhNg+I1VMaSnl8NZH4Zxks9mpGkfCZm8LhpVg/dCzB5wb1kc3
smquFscOe3hfuv6+PeSYZYjN2uN3gm1WJNbSmFPTQTgxjgWkxaVyOwilOynia9xEe6FJ7wO1stIg
/KYGQKrJZve6xnBXyph5A1jeelEvs2lnAE+YZWi2O3rno+mt9IRb3tO7aa9WS2UbXvKwKFKjhLjK
Gd2FtCZwkBMl9sKb3t4Nu5mDI7N16dbymHtdklQIkxCepohnckJ73+P1/dtU+E9FYRtV6iYa0BOL
9cTzS1n3yEfhWoscU8hbBONpRlRIB3AfIlM43xrkrPF4YrYTC6tVLB+win/Hemr8eYIC9j+r7/2+
OiNjiaKY5A22aBc3ocNDtNhsjAHxDaIYnco6Rk9+lxgWgdxLAZYkCKUXCbqNOHYvyICKTBu7RLQI
9vLboejPQPv2ig7ZygpkoGmbHIYsemkDI3Z8JHw49357oz+/inlyslwoKrmQMOumi14SD7YWZM51
hdmsNK1XzpgWGfToXdqh0hSL0rnr+70QxreJlr5EorpvuhAFkTK7qcIkc7QZrQ06bZ+NXrufQKJn
dWRIHVDKO1nU7wJJtYYIkzyi4SHR/waO+5tALHZ0qneClOymskH5QUVhSN6prXieaooJ1KnnbNp/
MV+fu8aYr0oKyiwbsWtxg5EEUHDXIBytK3Pwj0iLarkjIUmfE87N3r55n1IZwzWpfjOkMaQm0xMl
56xEsen9+llteTsaAcYVeEEwNcz2HWWiPAMuBJe71ZRfoyY5YxofEyl3wkb5GTXz23VxX3xG6DJS
QkiMLghAcLJ+vxNxE+B0UhBaBql/GqPCFvxih2jFy4vmnFe5LRLhlCgDJ1L+ksRgxMq/i4WijR2G
ZhU7kiv4C2B4AXbDYyjNVigLx6Ib3Xns7OtL/XLRGJmMRRsjuTG6EjLJvDfUx47HrPBFOZjfX+Sv
DBoy+8VER1CQTug/bs+R6sQKp8fl68vJyGBMGDAaq2luQZBHvKUXpBoxSk6dXLdGB0e3NzqO5eAK
ZKyTINYYo/YhUDz8KdC3if2nwAnmgCdwOYXfPHBmhYypUg29T1A6Wvh9k3vJjhz/vbL9h2X+tj77
VvJyXSl4+s/YETXSG7T0gMFRRjMs3emAbDWQSeG2ZSz7dG1ZjOVogmL4kyrcA7iXvfgg7dHfJ1Zq
Gl6PzI0PMEyu57NcoytS2dg2RaKjyWigoNvrg6DUjc7ivvmAJTZs+f76VvJ0RWNsCdgpGz3StIWz
Fv28gGuPbXRH2RrWV3o8UrYvdvJ3PdEYCxLVSu5PElixysgJMfSU2ZN+CpOHeOBYyK95bUYSYze6
vuhTojQL86ZoBcfKE5zEqk6qGx54oQx3CxkbMsgBwHIGXLcltCZASh1fVLu3BK88BK7MsSZfE9nM
yhhrYiS+2vQ+GFKpbLVuvpedhUWgeMq8+lg6kdeawhkPkBMv+HMPPAJOjj3WGNOCobuoIkZP7HrI
DyTMTN+IdtdVclnANf1njEkzlAWqyhm1S7rz29JqQeg11Jz482t8wWwjY0OyqjOyZAb7XI2mQNBE
enJswpm1RQA6Itz9wcsC8zaOsSXFkKlUkCEvk+5GlIwayhmu5xgrFhXKF2fVaEVo/KgWVtxSO/XF
hyzsUJ3m9RtyTogduErVQRD8rKR2XwTouHhu08ANMD5zXQ9490pnrMUcB+JoDGC3xtT+Qh0aHeqj
uKdeuKsXIAmbI26xdF/0DkjwEugdCCDHmYsVTz0AxguV2F1oKcDCFJzp1n+Q3dZC447DEbbpS62E
MfcorNCXgo4kxZ5v8v3kEAyAAmnfVveZN2Zm6WgAHmmttjL1e51Xcds8vpVs5oIBwM6oQZ+Ghizj
NkntBPjKgsZb4Ka+r4Qw96sshxY4liBFjfeic5M4+pvawigad5ITHpof9C34cX1Ltw3jSiJzw4Y8
qBMpUMBgedZeZUc56vvokIqm4eRIqk62bIZOt0MHqTu8NC9cHJLNt+1TPFsNyyTfz5MaPLfSQ+cs
T7dyU+5LN3C0i3pDz1kEnyF1Qofur697896v5DIPeDYVwIILQM+u+5UZodsOzS3oKIh4ZIHb61Mo
xaQ3kFTZOm1LSRhHQoYMDPggxmq6E0n3kCrK85zJByoJvAH6bS39lLco2MozD7OiN6paktEuqDlx
giEjJX3Lhty9vn1fh7GXhwCdRn+ta/mOlZxciiq9w5DiB2yNCraaBFhPmiftdHtJbUD+LvTyvbjj
zY9s27eVZMYGZFqGKm0UL4ykkhta2SF8aA+66ZuoQe948/O87WQu/VCPwBQ2oCZ5FO3HpDvlQr9r
6MyJETfFaAv8D+JTwJMxl1Dt9RYEOjCiirEL+r3a7LP48fqJbSr8pwi2lXhQU1QCVbhbdaWjf2p+
rlT0vo6q24Q88tPla788CStRjA42eZkBgT+naBI9VcAn7vZh89AP36T2BFz/auKyUm1vHxLjGtjj
MEvCKGPf5iC1EaESvasUpmrRF8HJj+Rtvs9OmG+2ssQKf008BvdtZ2iZpP9TLKOJouDH4VjjbhMv
vc2RxVZmsz+Ibu7kiG+gnv8/xtpy61YSGXVMChFDdQ0ILojXfW+seZeDb9jf92YPFOP4x+AOp/ig
3KaVyQVv+lr7YGQzT5MIRGiAT4NOeYFQTuBWyOC6UHbqHrQQ1oIE/LYArw+YF83swC15Bd/t2GS1
duaOLNx/RtAbMsaP/z36HNvy7VKII0deiwbvZNlgUh6FJgz9Aq/DWbQWZKzokAGnA/Uxp7rhs9Bx
9JeNJqU5AGZvjMxUjdRweMjk50a/u379Nx0LHf15mPBDXZ69/qUotHpbJrj+YfBGDHmXTdn9dRGb
q1iJYK59WLS0T7VBQZ7yMHWnejhFMyf+2DRiKxHMRSejmvjpgNdNqirZzIzooDTTLquVu1wInevL
+Qrzvij8ShhzvVO1SEfwzxAMQPle/t7A0aQYIimcj9w9fJLuOL9hZgF3vTvonID1a82Akc5cddGY
cjkBtTQirc5ZsigxiMWXOLXYBxjAyj3Ck7gEBl/M9mq9zAWPaEMnASyz8D0xtOvEN4IVvyiIG1DN
vE84fufXrDazPuY6q0M9yEkE5vSAvGVi3DkD1ffg5XKqKEU6m6YWBirNilSlKZY8Pdp2Ij7XSpbh
25X7EoCSbPDzjxeDvmoYru3N4KTdLXPupTe+cTSJs7OEcTYrIewSVQICNsqdu/YhdH+qNwBeMckL
kCptjjDOTSfLx6yWNvSpPqMVe1HbwRFA0BLI7qw/as7kKlbviTtaYSTD4kjdDAOBrKoawJLW4Fj/
LnUqRD/rS/iDSzYHJA9OcBDRZqQ4wp6HfLxtZz5FMQuUlBBADBkhgNZ6VrtzRAL0779fX8/2JmId
gFGlFFWQ35dT942WVzqCaKV5bVEl8J+u/768GReg7edPAewLk8UoUulwk0AiLr1SYT6D/fbYKroL
iJtvklSeJEzUtEG5K8XwpZfl0Wx8+V2tdYyzJ44fy/twMBzSU0fEJMnQafdzQv7AHIElVwkw9dqD
jEZmHfNJs9LZc9HwmI62T+FzAcyBN8OYR2KABZS4oSBtAqSAmfk8Zd5Mka+2iTnrKesMTcDw0IfT
AaJAp7DUfX4crWZPwPcp83w6zrmz7ezDnOSz1OMlbnTY2zI7FYlyf/3oeRu3fMLqfpK+qsABBMNX
T89BqJjC8FaNPDZRnpDl7yshOdqTi7LNFLtKvV5MrTG5dHQ2r69kU4cN0GoAvBScRWxz1FiWgBnM
dSQriOAa6h9tkboZFdxBwzCTSjkx0rZTthLHvMdREEeVDC1HLGbKFvI+rnorXWZkjBU8xr7Di/22
UyMrgewTPAhNMmb9vy0psXI7Gc2kMuudeDM6sj25YFq0C0DelLawmzKTV7D52r65vJGrD2Be5AqT
McYyYooXOb3VvQWaoT6iBXZyfTN3gKdsDcf85/VD3bwBK5mM5ZNI2ktNjRTboF7Uei/lHPXf9uM/
BXw4BivVnOauH1RwHODhD6wxLWwSn4AliPGqrt5VZNcPnjwu4LCP1xf2tSfi9938+LCV4KwGaEeU
4OJNB+mht/Pb6nsI4szEk+6kb0lvzk7mGrHJy5BuXsXVehkTVrcUtaIZPmsQW4aOB5k6lTBy3t/t
U9NAc69QFLdZu2V0Q6vWfkFsAZkXYT+kd9c3b3sRn7/PGK0yS6UUs1uyrQavIu1vfe09lrv/F6vj
44A+hTBGC01hkpEHJcBx0tTLpsmJs96uk5nj6G7tlbRAnRiYjsPBMC8XxogLqchFuCp525laWZxn
w+cEKjwZzKGH6SAuk+Gok4SnWb4Zc57t3bSG61UsL+dKmxWqd1Hfz0t84CMJHmBODpm3zlbd9BDZ
xrvMOZzN6wOEaiDZg94QU3WMYZCNTA/pAGtY25O1ROBgbXLbH8MbuZmt+B52cJe/drwHeeuNWUll
rQWtu6oUZRj9DoDUETV9BdRXezCem3nE6XjhiWL0wq90YZgELHAgr0keILxEq3yj2ZhABoYU5+3c
ulDrdTEKohVVOmU1/OW6BSPxY2N4hsppiN0KltciGA2Rsgb5vhoxTnLE22lOhksGGF1OAe2/KOJ/
9OIjkF0pYpZScUiAd2prD/WJuqgZW/lORdpeQSIosnlVtM3Acb0sxkqUE0mruYT7XzbUbBRvBj0i
eacYQhbjycrF/ezfqzykqe37/LlIxvfQhgE+2vISy6MtRs9oGOXow2a8v14W42xglmFC4wTe3RrI
fkvYlifWkksvv2Os2cQ+OhJPB3mLYtwLsVF1MUmwKC3r7CIoLl0ccd6NzUAb8D4AcpM1HZEhsyyj
n0mhEcho7aVRIrV98B6bSydIjtAwfPr/n6m1NGZFVVoIKukQlCRUeNQJAOvEOjIbTeOc1qZrKElA
ldBkiolowghKRCOZijlEkfUkI0GI4aRz6YZuYnUuvZMu/WFhK1vywD6Gto+84tWm8VhJZ0zxTMKp
7QRcuax6ziWEEIHVdX9c38pN5fiUwaI9xrIxoDcPEXDZqmY6gV6Zp/KcVVDG3ga+HwidBo1Xw70c
IQGDZwsMtv9sGYydrWY1E5IZ+teDd8V4VzteWXjb/q02ijGzlI5gA+1gZolXfTcwR2FYwX4+jA6m
8O3mhZdp4e3acm4rcyv3JVEmEEDbIFdrx5+hcoh67pqWrWdTgSv1pstHrIToRQUfIEIqMKs1DCNh
IDo3Z/UNWTo1+kE1u6Df8vi9azkvME/nGCtLoxDhTojDItWliB2qcX5/80VcHRVjjAQSS2I+44Uf
1Z0yuEknmn6zTzvecDVvHYx16AKt7SIKlSgUr41u5IHnFXGVjrEAE1hApaGLl0JQ830BB4zQTa6i
CNpa9ZnPn7l88BV9UJl0aQ1sjEaNlmQP8k14b8FnKR3l6dJO9yGAHa5f2e1TQt+6sVAgfxlykQpJ
nZpRhhYIoBx7lat9NT8E8vd/JoUxDGg3JkkEAhF7aLRLbEw3bTqf5Roja135el3U9u59LoixEHBb
0TcVo/fMz5fOkSEqnNa4DNGNbsBZGTlv06aBwBwSWnIWN52draG91mR9XmL7jBQN9tNtTwRvTFqe
37fpLq/kMEqeyfmoCf4SRlmzi0BK94iDnJnVIkHy0VF3iG6RJDnyGgd562NUv8yESc0oDCDtX2WU
GVNgbwGy5/qRbd7gz8V9vP8rAwioVnkKNATtIUo+MxJOccKRsKnlKwnM6+cPmNQpRryvGRpQRBCS
qdJOrhxp7DnXiXNO7AhNEXdyLvrosJn7wFKA7aBlnl6HVotS+f/As8Y5ng+o3NXOFQ0gjIiO0mlS
m/FpdjEnh8yZPpj6KZ8c5SAteSuHaxF5B7b8fSW2IpGvpGlL7H58yUNq5lLJuVfbruzqxJhHsUrA
8KhGMiyG1UYY/Jt3FCDmutleZDNyeWmjzeTfMhqhQM0WNAtG3GAYJdD6oSDxIO/qubhRy8TNS+IN
cftHnsxP3axaLcmfwjCxYaEtQa0PJRD2BWO2Mi6sxrbLu/oe5nEmVWA0ZML3ULAvdNZkhbdIL3sY
qvEKRCrUUU1gC7qS1VpxYvLYZrfV6nM3mKd7TgtD6WQUl2niFu3TnN9SUDZev/TbMdhqiYxJGyaM
2lQNaq7hKQGXDljlM0/eDz81tK4LaEMLXF4tiyuSsWZToeZTWMAJDnSr+aPeD2cVY5175HFek9Nw
opZ45MWy2xG0IoMuTjRA58zO3WjzEEcA2yR26PumQYeHSnTqHMOY4LUYtaMkaHekqEy5SDgp/M1D
XAlmLmneTGWd9GiY6XLJkZALjQd0bQI16Po5btqClRjm5gBMOJKEJa6tw6MwP2FpHAHb66AaBmRV
DOJ+tMqsjI0gy1Hppx2xK0W9T3qAs5ftvi6UH9fXwRMj/27T6tyYEkCFKLYxXHKgE+bDmwB4vutC
tu0MssZ/LYbxTlCFDEiWEBk1jNZeCv/Bv0j7sua4caXZX8QI7iReuTR7UWuXLfmFMbZsgvu+/vqb
0DkzTcGcxnd9HuZlHNElgIVCoSor08921KNfWWzT3PIJqjRfr9vc/kBEgU41xr90ng1SR++QoLOn
evZypyXPrUjqZHvj/vl9XqSwJwU4qUJkkDXgZ5hChvjlUS7NP9o5YPZs1GExrMMzDVWRbaZphTT/
P0MgTKvZfouPUTC+Lq65m/ft905Us9k+vCujXIxqLDqaIwNeMuG++hwHy5ENDNGjKDRtbuLKEBeZ
9DRviEoRcWMy7/JIC0bV8Gim/ElMuJjhnxYgxuhtI0GHN0lvek2BaOeu7X9e97dtH18Z4ZKtCmPs
bTfWrI0cBsNhwfCTiVmrGVML8r7+aruRUFR++4m2ssmd3llFaA8XgD6i+SM3jiYUvsCGCAUUNv3t
itlrNo+VDilolUnGGDzW2CwtQqwId0nRmU/Ikm/k8ptgI9kf/dtDEBPFUBllJAT8DCW1Z9mI0FpB
R7I7ZLvom/6MKebd6LFqXmOITtjmilbmuD20zU4aRrAQeeY5/wsi8sGyJ1DLKvbRvQF9HyLmoN6s
fKwsctGwUiotSlj7U7kbEA3bAPk/6KBB97Ejnmh6fvv2B0sZxFwUYPJ43O+sJ71iJWjbtb62G+5Q
HfXAvH9nHbsgZDnWXnj3b3/AfyzyePtEMWx1ARDZU88M1tYH1NMPaFChWlUFojH07c93McYduy4N
Z5aEICkP7xoQQyJDd6475AfF8u8OeTHBeYgV2aNUo/4Mh2Q9qWwn3SYepimdxOtH0JXFvjwiLk/I
qeRXpkFhjI7yZGPOS0GFVt3Hd8p9emffitoUoqVzfqQXcN0RKAxvCs99cquL1ABEv8/+fZWClNo4
aKBvwTXQHdLkJq8EYXk7fF1ck1dKzPp8pikg/t6iONUh9ydMyCENNpoPno7UG4UYMnahXPuU3AOj
CAuKciNuNj1gscU8zAD3isVaNu81A7yY4C8wcW9zL4mQkHoZQfLi9Zk/xz+6/rGmo8AtP4osv62F
CfyZtgnoOY9I77txnEDYDMLUXbQfz+VZ8sFBfFudGIS4CZS3+M70x73o0bhZVFiZ5bawjXONLtNH
bcR0525nz4m3FD8r0Tzj5h6u7HB7aAIaOw/doHlh9DCRUwk01vDl+snejo0rG1yio4fASeVqpXul
Yj3nin6/1IXfRtMeLeE9+uvfy1G5MWLlsZHLc6KYXg/2Ci2f9mGm7q//LaLlcqmQTE0TWgGoBln2
PkGTUQ8Zz7RIUXj7yJkmgpmt4XbVuJhhtqkKqSvkk2yyJfczz75X72N3AbpehlB8Kpqb2DxwK3tc
DOlmTdNqvKM8emgOfZAHCwgP9b0ITb8ZqlZm2O6uQlWYzcUYqniOjfqDDdI7TaROKloH5/VUrtE3
xTvDG5e9pf0V60HTAkr8VpoNanfg2cYL4LpD/ItzXj4VdwDmuZEjWQL6Yj4arzIeTKHkZN/NJ5Da
g9Il3xVBL7pRNoFTioVgYgO4jNYsd9WBVFBHqIFNVnCN95lHveYEENrh/1AiYL/1W/xa2eJccan1
chpr3Nxk3/sxxkyoV3w1n1gaFO0UQVtm2/FX1jhHxBCgLcsZoEvjUT+2jnHCbHboxjedr7nghPrZ
iKbkNl3S0vD8tGyFkX1+dkmbzokxhMgaBv2RLLNjzG8CB2HR6fcN/McCj+8d4mhIOgVnS6k6FEJN
yct7w5PBoK+hyuQqjepGtHhTlejOQEQxe7JDTcaVq9Id6vzQW6GXWvQF2ozeXCcCdNI2lueyfn7g
pFqSMdZlPMDZLM/ynPr5CyFe+6P3NCbG+IZJYW8AklvUt9red2DEZUzKQmiKOzaJNNh1AU5HL6N2
MMXLkWrCo7mZwePZ+LcN7t6Y57HJkhJzSiyNwHSg1zlaMHuRi8mow/WvvHkv2DK4ATEEpoAt7bMb
FVaRk2KEG9XVe1q52vRNFvGsbp+NlQ0uuCVGmdN6iNl739ghvX3M3fyVlWaguYg8QsRAuB1lVva4
TzTM4JcfO7iGGliv6T46FidW2JWf452olb0dRVe2uE8ltbqmqymS5I+Mz6t/LpbD7rvQySBlqaJP
0BXu9U+2XcVf2eSOftfG8ohhKNa2GoCzYcwdecCYOzQ/3ol6VezHfosCF2MfxZzV1WeSMOwVVsHL
DgPGqqMAMxh+uhPhQUSL4qGtWpQladchcxhAbSH7mPnAqJDywEanszMNrm/h5iFeLYq7h9SkqdTO
grHFqm+M2bjXWqKILljWUb62c9wF1CSY5ywwlw43bNBhyIPKX9zG+QNNX4BOldVquLtHGWddHUc8
iJflPjULh+TPcas7TZh5Qr2g7TrUyhgXMMAoW0ySDH8wQM0g+33QYYrNR/c+iG4Mw5n86TbddaLb
brtmuDLLx5AmlejIpp3YOTNO1Buc8gZ3+d2flRdWlrjokY8hUAImKuML0aAS0ZwiCHak5XArJeZh
kmrFkfunLjQcHSo5wwIOtr6QBL4j8k8uqnSFlqVEQ+GyVt5IuU/q9+v+vx31AbDAyIOGMXrONWdk
mvoyYy4wM6J9Yv6Vqf0hkp6vG2Eb9bv/X4xwbhmOUCaTIoSpuEmclh5liKtHduOMklcnjX/d2PaK
8LSGDB8erDwiOmrwYWRtxoqyR2J290v+IzFFonX/cpNdrHBxI8T7rG8mfJf5yBCO8s8I5ELQlv0F
T/SIJ2Je+JegeLHHfSfFJulolh9er+0wORRMxGMDyoDlnY1DLsIEijaR+2I0oaFpz43upVAMSkl5
s6Spr02S4Fv9Swy5LIv9Has7pZWqpSAt+rB43gfdc3oMvfBGf2bEs/k9Q4pmri5iyGQB4ndvvNjk
AkgYSlWd1YhbSeebquzI0heyFJ4k0lUV7SEXPpY5HXSrxSeLLGCWoe/yMEaCzHy7j21f1sKFBwXU
twPBiDQSADtoJ6/aKafkyQQj5+hBqPfIZkCbwLov76EA+Cbtrh815gXXdpJLP5ZRNiNbYlWNdPBJ
Jx1Nkh+um9ic1AfZyN/HmYdu0rSu9KhCbbD1xy+FFz90e4gZAMcC3moN7fnYa/edS30aDK+FCzjX
HyUIF/tc2TeWwiI3GeYyHCAerQIdlMcCbLtgGw0ulijyBIFlEIR7akUfbTU8LZDduL6NAp/nu+TV
khlKD5lmL56J3+v0VGSqO9mJD8lqgSmB2xtc6IBH5Lo1IzKC9tsp2ieS/5yqv64vRxQOeUxnZ8SG
XeZ4ZHe73md93ulEv7eeFOBJf0cE30cU7A0uYmR0XnKZgWVm13DMI0bXXKbfECMDVvziQZR4sEN7
5VjxrdgeQtB9HQNZEOdl71SydQ6N6nWQo4M91Mc46b/pWv9yfUe3k/uLm3OBpDDrRrcKLHEAyEnb
p+iDSYGYT3FzVHh9nLmQkeYpyGFS1JJZWbCB/Iqyr3+GEAl4ol4aGL59N3qqo35lPaP58SlxJlBk
RjjfIcqlgtxKsGa+W9tZoTqqLR7XjCOAKcL+3zR1BcebbzNGXQH5qhgHwkardoKKwP76p9s8cABv
2GiTyig8cVu6RElYDBIAAuZSPRbq+DTH2cHuQ8FuCczwz78hJUuSt8iG43p6UAG2c5oE4VcJv19f
zvZpu6znt/efXVZxODD0G9oNrVufQw0P6Rli9+WOJQSKiIlGtDIu/lZZU0qgVcc8YPGrhgQjyY6p
sAPAfuS3Q71aFZfAJbaty0mGtDQ5oAT5hOFbt/jCwA6seS6KWJvhfmWMi8HgaCCFXiHcV30NKcKn
XLuVlm+KMAyzP/raotjOrtK3pahmI1GAQTfPLAwr+wEt7dZTn5WjBgpFIW/O5lFarYsLxEurdknS
4TJW7AoScJFDx0wQ7EVbx2Vt7bhUkTQqOE0FFAVvzLHdF+X7TDTBCKIqMsRFXGuBJlqaYYK3zfUf
VUgcZTbv7dF6JtV4KvNuX3QTQF/NdxktdXm0TrLWP+R17hZ65ENu9GbIwKrQ2JlrGdNDp1n+VOEp
XMfQlJKl9xKPKzDh7QEY89FE+qNRlNWX4IJOIYEAOkIA9czhzg6PE/kiiAKCT82DlhO8Smd9QLj5
z6wV4sB4wAjZMyQ0vRzoMT9zkZAJjAr8mcfC6XNvjrlWoJ6WKndJSJ5B0pQ6DWit9ak5S430Psmg
xCqil6GU78c+fp1LfRdr9aPgD9msGF22l8c551g51K7ZG+Uw3WgnJgkDemMku0KCY9GS2b+vjjAw
DcYkFygZJTfFgeGAB6f2ICYM7RQUz///RalYhWq1MC4yQY4K6qkhS0TDWy08GeVtlog6MJtF85UN
LioR0spVZ+FRyXIM8Gwcia8+pQcdgAlNdHeI3JSLSG0mp32d45EXLpZLrflFDwdRsiuIFB851eoT
hWaqUDrCBtR2AxB4ITsrgwiB/ZC/WqA0okf6AkK4RdT4//CyK+Fd5UJUrEbKYhPcWWrA8CisEjuj
kzt9b/Zx5zU+40dLwY9W7ksPTcLIqb8LGYBE/skFmtawDNBhIdCMxwX5AEg5MBj+FuNr5jsFYrfC
mVzBF+VBRak9Z61GCYCqtHImeqh1QeQXfE5e0G62lhJTLXDPeAHW9kUuXojt6mrjCmII+zpXvh4v
6N4so9JlEi4YNAdKR/bLY5ye1LcKn618x2e7M3cp456HbNpJ9NkEKRXf/V96o4coNW5RtZnuarsI
Spke8IwWbOV20+Vy1DUunCS9tLSEJaWj29yw1vXk2OAQDJ/HXXtQT8V5EmFWRV+PCy5gWRjrZomQ
gvTBXPcO6X/OzfOEjqPg84m2kIsscdFDmXlEpAw12TGb6jhX2auUmu9T3nn5EO7HWTuWTecbpHPV
rL7V7NCZCPqy4EkyKpGiwPafAzpP2cSMMAS9Pt8TFdTDKmiwANBkxzdlmQdlrn4diCx4zGy+ycjF
DBdyinGw5KjFOzRBh7CFQhkjRVT3QvLl7bCCxi2gpZhK4cXJMovWRtpgOc1rdQAY8xwdl1v2+Kx3
SMjvROdhu2ABbs2/7XFfU47yKJ9DFFT7oYHMqbUDPYOrRM3ekMO9nGv7eSxOcpMFAE04Sd/9rKxR
NOS2HdkufwP3CcHMmBLCSC90EJI4DXBw4SE7AXR9uxxZ5YTWQhjcdrdmtW7ue861YZa5BUryQn7X
Mb5XP03S6EhFEC2Pc3EM81/KLBpu2lonpi0h5YqJdlX5eGCu70tSSsgAUBTNoMmtnMzk7frR3Aqs
69/ngo4Wz/99L/b53prR4dVjxw4P5i7UDtYoqpFvHby1NS7gaGFlqFKJVHBoVH+E0k+SJ+ivqbvr
ixJtGuegeQdcE+ThwZ+wQAz6TR3e/+T3dR0aTjoINHjC+NwqCjVecCP01fcq/Fpnoi7r9gIuBrhX
fJ0CJFkzuQcLMu81xCviH9dXsOnLqnyxwGLKyq/iGIrPpr2w8fvylerGixQ1t+hgeLHW+eooB93c
fWmj5DmTRBQ8m/FjbZvzuUVdxqki+DwdiBAZR0PkN6ceNbrMJ0JSQtFWci5H7UmyZkPDobV+WOA+
mzpdANrZdurLVnLeZqLEWVi5jN5I9z1sv4XaF2oKZlKFW8aFO22U6TwnGIrODIrBWgoezl2mBEZ5
o0LmoZP3VeIP7aEVARhEa+NC3kJLCE3LyElM+TDNj8viFyLI6mbfTJVBQqIbCkHpiMuKp0GWzLrX
cX15g4eL0mWcvuFu+sCb6PsC6HdRVXp7Wf+Y5BsxdZnSroM6uBcp+zC2UHnwypYKktbt0HoxwnVb
ehBYzmmFWmYz1rvQDF+yMPUlLX1YxuGQKb2b92jVXT/X295+sckFDrMO2wIqFlgY4LbhcRAxgf2L
I14McHGjR9ddMicgq9jADhv7aCVQaw++BtCToTkicqutFGrlG3wDppCmykJZGwAJKws63X5syeSU
pulniRWA98pR7dqt1CG4vo0i/2D/voqOod4klc0Iz6Khcali3WRD5+D/CFL+zZbnenl86IiLetIi
ZIjtMQQcaDx2NzHKxJFvHqKj5OoOvS1/kKD0qnMTiA6ByFe4mJKDvlPpO5w7CcIOyRMGT53ru7jt
LMhZZBmUbpb6oVWw2saOTkaZsBkQeqgOIN04/+h35YEpXEdizNqmq6yMcWEEk7MNKC/g+nKgB+ZR
nZ14358Tzz50DnmZd4ycmU25Ty+MBP76Sjf95WKbL/BZZNSXIkTXM0dCaKSmW9uHWfhcYx+EfwSz
FPC/28lX9FIT7zUQX6KC2mT3pJ+8GvSeJigZ+xaiIJn58r8tioslA+3jJKZ429PwQJOnxXTSSZCG
iFbERZNc74fJnOCCtnEyzGAE5CjrfwzTra36/9ti2GFYueIQNd0ogeYL+Kd9Hd8r9S1Rnq6b2M6p
Vt+HixqLRqFOKYPur/Mshw0zoqh1YL0DUR9/29106LvqUGc0eAYCWarUGHVw5DTNUa91p7S+dSKi
5c3bC0Qlf9vgQtOsgfRsxrPES5LK7emDrt2S7MkG5blaONH45frebTvCxRoXi6AebTct6sReYoMo
pyv8WTdbd16S106rXqukTf8sNl0scpkNuHcphSQLwGi+dAfI5EetuL5hKttimp7N2o662k0uOIVD
lJmFXbOJ5P+kvFl3sj1grNw4Ro+4ctES7nfX93Rz1mlllJ+2Vtuw1SQwBMMoo3hTnKbyKHXywVdu
O1/2AKORHJTM4jtIzIqqBAIfJVz2Q4qpy9SaIlgZr337bcp+5aDAuL7CzRvssquEi1BGDsrVCRQd
XpiZDlg49mQSCattL8NWgCbQFQ0TrZ/jRjxbYPMpGrhJPr81hNybdv4wlurD9ZVsmgGbiAymdkPV
+NBeWhlVMLuFEx1X+3oiPkhofmCKXVTxE9nhdqyVlHHsWtzIRnWg4cmMAiUUQRFENrgtkyv0eroE
FNeLfJvVQbjcJ8KOGvOe365CFWMiumazkil3nnQIInephC+foQOtnVgHmjXTkFrsRU+g7WOk2jrQ
s6aKWQIuNnUkroqGEbpOigP1g/oX2HLwZAVi5s6+q3z5Pj7YP5BdCGeCN90bHSZ4sGZamFj/7Hsz
svmSmHj0dfHjqP+QS8EoKQvhv23i6ve5EK9Vtp7SFIRUg5K6Wjw6uvozNKDK8/W6c29mZis73Aba
bWvhXYLhEijTOrZxk42xM8vAJkz+rPokfikgZn/d5PbWYZJF1RR8MX7ivoMcjRLiXz2SakdpUAJw
Z3vXTWzv3sUE+xNWGQUw08OEciCaOebrVB079c6MTtqfaLeouqriPwyAg0Dgs5V2WCwj1zPMQZTZ
sR7TM2SxfX0SUexuLuZihm8UAZgdxnMBmFY73LThl1K/r1uv04SA982sQoeWlowgJ9v8jO+i2APo
vuHSejBnzoyBiGSnYpJsz6RbFl+FyCebeI+9yIsFXridnq1sczf+0hZFDNIdcJDS526BgKplO1Vs
YQ7XONiZBFrh/kGd6G7KW/+6q2x648oy9xFNAKbKsgHUo2jNpzFv91pJ3Osm2Bn67SxD5pEA5WsQ
lZ9rxvvLGDqpRV81e8rCt8LuHVV71A0/y43ddVObqzEwDKYqFqa1+X4Yrsl5mhW0cFE8UbQDBn2v
//72s3FlgDtZSVa3YZniZGkgtKJvbA5DeikPTCeT+qrA2qbnMyURzBtqGAnn8hTg7pFyWritzCxo
c+KWFvUIOamWsIe5YYloKu4ri+BzgKjj81FORz0xI0IUDyG93o20C4oKNEup1ez6brhdzMpttf4b
YDQJqOItNzbnYzX0T3lXu7o0+wXU5KuhFDjORnDGXwX5KQ3iUyq6DJ//KkWdBmNWqIITGR6Vfbc3
AsbGICo2bJU6PtnhTt9kTXVKx1qBStjgVTqEw/E0BwRacqMbSKTtLZT7bKf0GCIm9qZRsMwt0ahP
9rndt7SsjijpwC5wZLWI4ikMmMhA7kpffFVzWe4QgzsB6bAn0jgWbDGPzWzqTlVrtnQd+t5twAAw
bHBcCH/ZSLzWS+TBmR1p1bKgrYJCavLcYTjLvCe7ZGfdWpY7+KGTe7ntJLp3/bhuu/U/DmRyKaUR
tXUTFwnQtmH9kKnLybTqH7r1KxtUEZxtI+v7tEAus2xlHTw3kap4aPBYTliArjCP93a27Lsid6tM
eqjkrHdVs3vPiuJBT2MnUzpf0ZMCfJFS4lTJ6Ba9tVPt96alXg+cy6Cm32O6vAMmQZ0hlp7senQz
Or2nqfqsDdm+C8djHi03RieVjtWafj8k1EH86505I7dGWRyXpPLmPj4QMjixuXwze/DhZ/TQ4u1l
2IVX1pHtqaPu2g2M1I30vUgWSL9M94MWv1eWeTMV1WkayCO05p5lTT8vZvGFdijt1EiCPei2L56k
GY+YSwj//++mT3vKBVu5TaNGjxrFG6Ibuw3kQcQmLfJ+LotNl6VJWgsHj6GxCxD3VX59yI5C79+4
lj4thPnpKh+rgHXRs3Rg3q8fAZ9ACdwlbnpmjaX2PvGJp4gwdiKTXOw0zXqCslaIl7Txw5h/1M3b
Hxwt6EqCw4xYwCpwW6eb4xCn2qJ4lk6dCHR8DXBJ0/SS46F43dJWgYKpbvxjitu9tDPMPKvwlcDR
cNANhwEWcswFTHIA8VhoHNffB8HqNsMV5ohlw7aQCvI5Om0jqGYNseJBYM7po0MKzEdFBW+cjbwI
67oY4dy7Q1WADgli79wvDrXBSaI5pv4jtoJINMAkMsV9rci2+tqaa6QtBCGEygujuJsfIiV/SazZ
b7rZv/7RPqoCXNL3aXHcRxvINMvDjMUNu7O2627G29qlnnyfw2Nu7ZvJVVxGdV+MbvhCRmcvopES
fUHO/2cJdAVkMWWvCI9l6iUqyLv319e4ecRW349LG9TQGss+yfD4Dr/LUubYsQhJsnmprCyw+LWK
G7Zlz3FXJP+9nR/Y7KPuKG7zKAsf9Fc9hIAT5LMpCS/uMGWJAAUAuGkmNsHkGG3ntrPkyYNoyuHq
3sEcl9pOfbJUc4TwkcyxE8r3pQgHcfX7wwB39c8LYt8cl1BQWqojld+jwg7UXkjnyH7mX90cZvhr
n+RFMxYGAgWKp2xgiVio9+hgfi13reyIvHozofnbIWCOCxllAfE0DYgwb7Ryd1JBmz0tTt+feuvh
um//S9D9b3CCJS5izHE1drSH632wfdwgUQjIrX4YXDCrM+jWk4jfU+SAXMCYOkmqExkOWFUPbeMq
9luSPDENCcjQXF+byPe40EAMiDBTM0Jns/gJwJ+rkD8o/l6CHzaPiwyjoVa6peO+z6tHTTm0dPe/
rYCLC5K2qFljSLKXDLU3DeZdMYlgHYJN+qhYrEJPaFEKJB0SvH64k+i51IPrSxB8bn76yEyBcTBi
W/bmaHQjbUf62JmUgxzfEOnXdVNbKI715/h41K/WUlA7VVoNrsUeOc1Tspslx6QOo6Bk6Pt415+i
r6OIqUS0g1xoIDqgRFaFGyiV/dT+tUA4QrAuQfD5OMOrdUVVSmxd79lUsuzGqM27dIdRcgqFQXa3
RorgUt9+qF7Cz8dGrwzOej01soX3lAUtvAmMKztIGzrGV+r9YP2iifGhvIN+em9aYoijIPZ98BOt
jFtx3LVmhogkHwFECIZ9e86Dzhl+IUaA42N2CNiIlT9KBC3QG2An0XDk7qmkraY5grqhN8v7ZYYM
Uf+ogeZb8CGZK/x+i1yssA+9Wholcmi3mIZCw29kus27vHZigHKVwPqlg9GmEtFdbN+OF4Ocb5Yl
qF8MFZ5jab9aeL5sfKlFYhlbA4Y4dhcj3GWVZ7o8dRWO3bSbffoDNyPjsq1v2DRe9oCsQsSmgBkX
wUbytxbIlUajwosxJ7WT1eXdMpPU0SaoEY3WPiUUsBU6BEtT7huCWXpbvbNRmnRoAtplWzn1Vbuv
lPSk1NajNIPkqwAtgh6a1C0Gq3aHZD6WOnTdkpS+qBQSdsCAl7TZt+GwjzMCDPlyq5n0ramat7Ey
bWdayDONlPfUTAAoPdfGj8l8K+XFIZRhgwv1MC1gdUkArpnB4BobX8xcvtEjGUXmcPYtlLrzOZlR
HShuoiF67TtQok7FhEe8HJ2XPPrZ6+2jPi53Kp0D6LfuwFTpVdNy1LQkUKmpOCPRnovYDACDeW5N
6zGxRr/L5kNF0S1nKdFAip9GVeyIPn6BIPtTFNnBuFg38pgYTl9rP61kQkG8yu70QYUs7DS96mHz
MEjhHporz5JdHIDDK5x0NAwPMINvcjPu4lg6LXjVGlnmDfb4Shqlc0DoFzRzfNfV3d4s5VPeLY/5
tNSOPBtgyw+bc9sl96oh5V7TFI+qEf3K7eR2SYxvndZAFcvISlfSjdPQzoWTN+mj2pf3YKm5H6Bs
42rapDkKtl+T4xNYIv2lp16sLEFZlU+y8tVs89YdoDFh1slPQ6ucOjIOAMK95I0JkfYFysD9OL6B
huYv/IrfDYXhpJ3khloVOelsPy8k9ZROfalD4AzKOncKFUODWta+aAomQLWhOkrduBvm9CaRQ1eP
yMuUGL6FG0CWXhYynpqo2dmaOThy2rVOGObn0ZRuNUvqnbCWQBycHclA/Dlvz9VYB7TVjlFmuNFY
/SUZiKtVkTsE6jm5odwmee7NBPwdYe50S+hWKdRC5aYShMDNm1qHPiho78BXzvdfioHYyVxToC06
9QnCIG4eqoc8gr3IdvRJJGK/GZpW5riImxI9AZ2lgmdiV+5Sq70L89FZrEGU4LIc6beYu7LDxVx7
HA0zKyLFW55kSFO2TublP4E/MM6S2+5Mxwbhdu5l56bzjHsRSmarj0C0lXUuAIfpJNlNg3ooqtts
HjDZQUthvJfO+k77GQmHrUSbyoXippcqdBkQigfrYBvelFInkX5ev8VEG8rFXikhekhqlGlqmp1B
fvdSgb28M7p9PFJUd1W3mebnJSsEr3DR0rh3Q2123WDW+I4DOUz1UysdK+n9+so2M4/Vx+IeDGNC
2tio8KVUvBTG2b5vSt0xkCC7i1zUgmTgXyonl2uTWxCR69CqTVTuxmNxiG+RPPoj1FJy1zrbB/kJ
kMudBEhM5E3nwhWximwhCj5d2txaFYim2JmiIct6SP8Kg2k3eYoX+93XGHX67FH6BrbSHfVFKMWP
fP+347hKFrgnUz+qixKyXFayIxm3beJjvGEPKiTMXeOVYEbV09CE53bW3WQETYVOBQFhO12/bDtz
71UOBuBJW5Q1Mr2lC1LiG+Ef4OTXO8uze06qGepdBC8adstOd40TazL9h28v9urv111WsBqerLMG
mme0iY36ipWCVjZ1h6nxrpsQOarFRVAIXYag1BlZ9VzbWfvlK2TOPWXXP7aBfVCC6ZfiJ8cR7KCJ
n710gQicLzj4PPygBqJ2MFh3UFsK3Ek/wULpZVYtWKXAisb5JbXiSTMUVIKr4lvUv9XzV3UUFcO2
31WrAMP5Xj1brdXrMEKelB3F1AlxPvRB3Sl3lMXp0JVgIHYM4ofg9xc9VLdrPRfzOlf7A+MZnlVS
j8soau4nINdpn711UFk3QnqgC/05VMuXIk1qpLPyk6RXLjI9Z2qy53meBGoRgv3Wuesf2DxqJARf
VW9MT5qpI9PIS0vRzLXoAtY55zWboautGFkNYz+BGOJJfw/3bFaAHq0DWhnXz4poVdx1Lxn6bPdR
o3qYtXAnCmBHl/rI4wTOun1RYVZFAxcZuHi54J2PajRLfcqeP8ZjbIRfMF3kZCiAarlYZ2N7TRdj
3MnoJqqBsaEFsFwvHLNDFacp38tpQQ5KEk/Xs6fU1I5A29wWURckIYhmoNY6LOlXfZ5OcysSitrO
Uy9/D3eIyKQrisT+HtPsD7WhfpWU/meaGhCLqg9x0Qjyjs0Iq/9tTuEL5hEd7cIyUEWUo/FoaMp9
nDXP173m+ueEYNDnK2lMlMisS3RtBv2dprsJpyLOvund5F+3I1oKdxYqmiRSiljqTVG+Q9n3prZt
gWdusUcj4b1sF3cC8MApjUxG5Vp+MIhD31mUk/zKt5+nY/RMjtrR3kkHEbDquo8CQ/95B/tiSpOk
xSkn9UM7nO3lVi4O1zdvO2NarYz9DavEIVKbvIb4LbAzcu/TWfehoX4cU/qajfWxocuubsFGO3Xn
xLIDGfNABjX9qn0Zs+RLPkhun1oPBByGfxRyLhvOpZFhaElmOFZo+Sm/mmqvFe9hE1xf+hZxxaeP
ysWbcQSrJNHwUemNdWe/AIDvNXdx6qB81e0HoGaYnHt7o/igMMaIC8DrL/3/uEwuCs2q3UtKh4oP
kc5Zdi7rZ+FAKgscv6Wmqw/MBZZSywcZKBkFgF4NrefhAyOjCjEyglPIV9xpNozFaMKMNX2V7b9y
Q/C1RL/PRZMQ+pqdauN9VhWvbeeXzdN1bxAdBL7MDgxTnUsxPoUcYGoL+sLNadqbILkJ91YAGjPM
+9tueNZFl+u/3OUMumYBnwZ6ts8nMGkUDfwU2Dk9gCISdSDdDrSop+5w7bzMnSN8rLCA+LtHXAxy
Z0ulaURLDaVoxnfOBjQYJ635GrkyiFJE6dnmd4NaPCCNQPmr/C3QE0VOI/auJulNhyugi+s/if8r
C1z818JuoXmZIf8z0JmvQY0lGQJ81BbCFTjPyyq4+F8XAFVGMUOq11MQlvqD2SxuQadvkW2epK73
Ld32q145pksnuKm3C9Er29wtEE56idEndGKUOzbh0oJVsvmafWEVHvbBJNFa2Un6zT1W9jh/tGZK
NZ0UihfdqgATxt+qfcHa9sd5XwvWxn7qminOE8NFyuOEdWTaxkT5d3bRFjxNisgHhVvIRfoOePKu
TVBlgS7ia3MwMQcqYbwAWh+YAIV0qwgytUXb9slfuLiuFMuYD+bMxFImsJ5/e51uGCZyctAYYQKr
MexbZ/KwAJIN9fInDD/spYMIHsmWdW17udA/6BRpUYIyXdqULvpt+2ECWjFV/STLXLu3BI+fzYTv
4jj8FUDsHL0LK2ZTFYMDYrxYOy1GAfrz1+uhWuA1fPM1U2kpK6kme022S+abQj32k+AQbEctjAWA
HNyyDF4txdClvmgipB9Evtfm710kivrMAX77NEyLSzNNBbqFnEeOkO8pIUUme212LMHCqc27lhQu
6V7S9rVWhT26zQWZhgKdRMQxjQdETISmBh5eaFgfR/8Ow6C7QnYyaOkwba4H9A9KwdHedIb/R9p3
LUeOK9t+ESPozSt9ValKXt3SC6MtSdB78/VnoefuEYXmLuzbPREzD6OISgLITCTSrLURyJo22MCI
XsFrGY1mm82dMcY4r1Dl1el2dXwjh9nIBlg1aKiHnDTrXQAOlLIO+iMzdaS6CQGNy8NI3r8KNgIZ
0+4iIGwQIP+5zXAzDC+xDDabzxhQicDzpKd+xWPi4i2QNWKZkKho0GtUyj879VERiGuVXiU/z+aP
63bF0RHWfoVCSPR2wlaKMfkyjuSotxoPf0XmCWHiuGUYJFWmfQUtIEr6O9pWh3ZqTEjBF39C7QLV
fyBou6JPJ1a6T91Rux1OPMf4i5L9N/MzAJgD8kfMManMfY5x6EVcVmRmtVszWG+W50RwitkRUEIj
4M4BqDGdlEH4H/vzZLfP8fcWnxP7JW9uZzc633wI3a7N82vpW0VD95rspqYeFobxNCvTcdark1kg
ZW0Jly4xaIFXvf+Ds97IZS75FnUqKRawAdViHq2OHAoMalwXseumNyIYDxC3ZlL0IPBypbiwU1p7
UH8CgYzzgtrVp40Uxv5VmWAlNbIMvXEG2mbKayXbNb/N7zPmHmtyJukyQpRJX05pUjjWNDmFpSJN
1IMt6m83jbH2ahZXsS/QuLRUfZiZxn3WWrZc8OiwOGfDwrRMvbkseQO1kxTtgkDlqCtA+5BE77oK
cA5HY4xdbxOMTYhYjWYemvyhWB+u/z7HelhMfMA/W0aV4vfVzLgMOCRLls9KPVxEOC5jRNlfLy5D
b3DE7j7ZVAw/Aj4Mc6uyyihdo6pdMhl0XSC1ofPf0qfCwUsNHUT1My+Y5EpjVFA01EidQWH7C/1g
dRMnBlZpDmmY6eF20u7d29ulMQqYLelQtRqWZoADeJjCYjgY1QLIwITjHjiCWBU0RZ30hoIkslRO
dhzfRcL3oXmSi5UjZ3f7gJHyH1/PDppbZE5EtcWKSjM0hRdTCIAsBgoKcQja6dBJX8j0KS8DkCle
V879V8dGMLWOjW83JEGTehEOcEKFHo0HHggBAsND8gL1kOTIo1be3VAs1NREysDKTg/OXSPMU46G
bkOxjoYye4koHoSxCaycNxO5Z3fqRhSzMhHMCmVjInMWNy+V8AKCdrsp/GIM1dxfWsHpJ86wwW7U
hRY2RMoiiPRQIfi4l0kfKUCVQvxKgZ6lm/RYIysjedktz9p2l7YRxBibVAHBqgEJEqAle9AOpICW
pCEyT8xu1Wq7IMbORB1sHuJi0QXVN+WTdlOddXf5HDXgZatApqkcWh4K8Z7T34hkC2Vm2hF0ZEEf
9fqijS99dDEazhNw/5w0SZRpeRZckPQbNjq/Fuukdg1kRABWsztAOAqVejDa+dDGmqsauj2NgGFC
RFCPGgf0iWodG9QhY/yvbCbgqEFOOiRgagPy3qFq35b5x3WD3jWwze8zOpgNa59rBCMg6ficLe4g
9I5Sfu1TDurdrgZuxDAaCKpyxRoKaCCt7Q3oo2w9Iei5c6O77mm7XYwGmks/rHn9yz2tvuhJdnxs
TyNGRTEsdKRwzdd3jyePfV4o6SBKnSZTjf8HqQV59iygnbdoxb2fTgoH4XtX3d/3kU0TjOUsJSOG
ul2iZY7c5u6waHahG871de02Emz28df9s1F5U4wNTaWxVHLob1BKwByu9FmFu489DD07gkNa2zgb
QYOGbXARnXlkw3sR6lY+85aRSWyWcVaiNoWuQskoAOx/V0vAm0/slMeRzjExtme766dk7kqqm6mn
FIdkfuJsJi3WX7Fhtke7wgT+lNIREQxNB6tvpXbxBkq9o+UYAToo3SSkZFV10H3K/OXE9cp0r66J
Z1xINOpDWsfYS/2MVoZXChiXOQZ6cI8oFD9a7p8kQLdnx7iURlLFCdMPomsNid/FNZ7eYgCQX//6
tvJMgXEpi5ooS4mrFWjl5mHKhoM596e4GTmnx9MOxqNEiQwk3wVitKpz2wqea/0DgGlrs2EsHpza
C4YAJl06O5K4siB4fb+e86x2r28Yz6h//X1j1PFQyzGREJ3SCL+5qEjeRnfd83gHDmofyaXjDEgN
QOJ8qUE6b0cXbsqaVi2uaCLL7ZB042TmBIYw+pLfPJS+ebC+IEOBm0AT+OMJPHGME5GKKNb1FM6y
81YftUKsUnmgA759YB14xDO7Ifn2FKkibXZXTke9GNCcjqtA8nXsreDlnyhQieSB9p03acLRfnbY
d5V65AFHbGWt/Ej0c1kTu8g5+RTukhjPMUdRZs2AjkOwP3njIXHQk3Ogj7TSS954wOScSITlerBi
Y84TFNtcM3qMxM8Gann1fK6QD79uBhyDZqkd+iYiaS5KsLb8eYi+xCPn9/ej4M1DmkkQGGJZ10AW
oNTL9CFt+M2Z9moCWcCpXmsnd/7okbQRSO1go3mqYZklesmQMVDQ3d8fI3Jq29QZTF6KYP9Wfk8R
sAaV1b3VggcG5WQ0FaK1IHFW23yterc//soTnCNnfVxC4/ufHNm7XMa0RKntxVJAKqQUh7BS4eaj
yL0ugrc0am+bPUzndOlEWudZIrzcZ9Ful87ThWOmHqxIcq4L21fB9/UwdpWXYlWJMZIf9WQ6w2T4
U5Zxij3/5dHyrww2TdWqOdxRBxlyHtt9+hQnZ1mLnKQJrR6xqV7ZavpGCl5RhrM0NnvVyhiYiWL4
pXQ0wCGiY0iF92zedeu6aiArgOYCi+VjWIV86Opyoq9ZCpAiXMAnFiqB5MAZBiYPG2zX0SLtZYow
I4BQMdasJ0JTicuImUH1vs1iW6j9Lvv8B/qwkcEYMJLlhYw+DYRjEkiuisg214yj37vnshHBmK44
rmDuqBHGiBGggZ5UkaNvvN+nf9/YjyGXlpzTXEaGu4E8DdnT9S3aPwZTk3Scu4h79uPvm9UkT7WG
32/V1dflDo2wo5MbvGnu/WW8i2FOIsVfWiGGpzGTRyKezfHH9WXQoPS3CMh4/33mGOR0yaq2Rt6u
k4obMCastlo1birgVQA3QLrvdQMYmusyd13bRiZzNHGhd3kvQWby1E2jHQHZZiC+0t32MQ/Dmbd9
jBeVUejpuxYdmGS9FNZDI3DSCDwtYBznMljF2go0gjVvlyWI1W+VykF44C2Beb0YRTNoiSAAPmA5
aHFg1d/+7jSYZ8sKLHnJiNDZWUzFsYQCmIP1MkRotGx0r690zozDLpKWujl95v3SZEqBpCf8F51I
noBmVXjVmb4B1bs1UN7KMLclMJ4VfppgitHhESVzFJ5Fs2piwLbUtGCmGGGTveRfgVDuyOJlMF+v
7ytHNX4bCxbzfCYy9lXUMEOepHadA/Wh/pPS3GY7WfyqwpqL2KihHiuYmFMptmOdk/Hbf6a9n5jO
+AigRKpZnCJ+VM/lASx44KeLgtr/B+Jdt5MFGSbNGwHXgqTWm/HKe8nwdpLxFxLa3iQjNrBEabYj
eIy1xCjeVHHcEsfQ2BbBpq/UosWN6y79FAhzes6S/Ot1neApv874i0ZdUjUbsJQKCFqWWH2OwVlS
xsIhL0obyTT0O6iP6ZwjVBmVn7qkvK21dZLI8iqtyWd5KJ4X0g4In5ZvSY0O+gktajW4J69/JjXB
K5eCzricqIoExchp3zrG6NNjDHJl3V+4zE+8c2U8Tw90iiwvYIoglTsVkWR3enM/FbxuiP1X40Z/
GY9D6smQ8grLUSDi5z99p7gOYhSJJE8OR97k/O6g2sYm2TEuqRui1lj/n4vDXLuzniKf7iFIJg5/
dVTsEBf4Io2EGDD/uhl9Q1LDfm7cRO9DxWpzu9WHu1wTA0vkxSW780igDrI0GYxdJhCmP8Y/i4YW
E5UMtCpsFz9/8VWCG7M6R6540B+rzwCaCOVT7CZBfublbXYVZyObURwLmO610SH2IkJQoplXRRGJ
i7jAE8JojdKoLcmAAgusaUDxBZn8Q+bVUnYDofd1sHk2sc4VZNcgYhJfie7FRMEQf2NP5T1eG39i
0xtZTLw64ZUKJOqe9qa1hyEYTxIacNTTEF7Xx/0lacAHNSTLwDD4R7WYh1jIohkvB+hgC4PWDsug
/mzH1p3nCE8J7eG6vN2hEdV8F8h41GiYkqgaoYfabXXJPEwW1D3oOK3nuwWJNfQWJXaoFnY7cfZz
97bYyGX0P5bqfMxVOJVakg6WgGeSKbictcl7fngjg9FzJTc1uae1xH9q2wiS0JOg2qC99VK/4YSy
u05/I4zV91wua4SBQAO8oXx046n28osa8gopnH1jUf3BUC3LnY41yZGXR09FxYlW9rNd7+tgkfuJ
NY5zRB9+E2JHTEfjRV45+nfrvDp4DGKASOG44D2V10Q0AwAiGUi0LBCgYgmRXhfQwGTNUKyR7NKK
oHbgtRpSTwOcBUcrqKWyt7OmGjLg3FXAu7Ek8xqQKsZR66gljzcq0IVrL3uKndrhj3rv+UANtK4g
DzBE2fpVbdw8otVMTNNEa9HVAbxzBCJDdYjhoK4viCeEasxGSF8LRTZruMIAU+8MBP0NheClTclJ
0/DEMJ4ploUlAkIktk0Gzar1UOm3BWCmr69lN9bY7hjjjnKVKBUGvP5Juq9I8QuASHZy2wraI6hX
P10Xt2ezW2mMEyoGycD2QRWozSohQlaQ8fLHjnhbx/ghIphGmnV4sEtK7Rlm6htT7hRCzPF3PDGM
BzLyIS+TAWJS8klpH1XyFvWc1+f++eiiZYoITySZzZ5JmTYmOcUso/VxGQDutHYMQDG0g8Rcl0r3
5TdL1SFHxwPF0llquGlpq6Ee4VIbEibJBUNITjkDBfcBPJhmwQMa3POs2rs0ttcrGtJME2IdgwhK
DVDS3hE03u7Rl96VBbFJrzZZyiGjQwGUzlvO7PQI6A4UjaF0GO/9H2ixdh9M20XRK3LjHCIS5QMB
ohjwzd3qJQ2lsA0tvwrwCHxAsQ5FjNUbbovHBY3EdZBwLpNdjdxsKfvy7dYuJxq2NO2BTDWUx0Uz
vcmcOU0Uu8H0dpWMCxRAm2IpA+oYUZs/ZHV00YfybSklEJvFZ1IZbpu2YasbXosGz0XQXLnO77S6
84kM2KUBReCxWZ3ebMK1ku0iWwqOX+NtBP375hiUdRlmpaaFFuA2mbMZgMTulEQCZyOod7ymX4z3
NNGXpjUxKvUt+TL3P5tmAuitZc8mbzJk987eHCzjOK0xU9EYKSM5k2TuOqMNXk7tVb8sGPHvOIEV
TxbjPfuincRVReFDqpKbUVFv0sa4BYGj32facZh4vEm8o2K8KGC7zAZo9XiYDUC+00zUYeF+FKPk
OYO9LpKN0rKZtKxDmN8tgIGZi/RTVmdo+pS/43ZwI2s4lLP5ktQYth1GX6jK79fvPY6esLk1AfzX
aHzHlpbofraBZ/DWNsMnPErQc/Engf52mYwHom59acCu4ypyczRTIexE4eHvlsO4GbUTEJxYkuSa
6udldudhdFspHLmYozvhAoYKMZcEDHYTjAmMFS9KhS4tEZR4nZfUlR0vxz4xvHz+uazjQxs34UTG
r9eXtpcL+SCTMWkUsaJKakrKdI0rw1HC/pTbui3e/A/tnjvXE2TpqqmDCkIyWLXokZPImrbBtK1k
07zy2iP26m2ttSk/AhBpXW68t2NtH0Qy2qGtitl0mJNzo/OM6nMT9Bhojm7AAuhR3NDpBBpF7nWx
c9N/EMroy2QqACaLwaqjW8vXdk68VDY+YTL8mIn5jWJ1rqDGPiIgF2icld21FRANrXvMuHqlUXF0
d6/j8MPHMHfXIIIBJBoB6d55wEFER17ixpVDvgJP8YI0wFH8Awf3QSCjxQSd8gkmi5CdlIKW3GrJ
mXBb1HbeWJABfkAZs3wiBvo+3ne6WmeKJBto865q9M13ANQLh+ati75Y6knFmWLe2h7XQ5X6HHvZ
8apbySyUXiqQrI0HEPsZteKYq3ZOQfgQF3OYmJK/DqnTNPoT+m/PQzbwarJ7E1toJ9YxtS6rim6y
KXBE4MWISR/w1QYippK73Ea7SEh8yxtNO/tBfN2dnfhueCpQ2a6P01MdKJNdcS7MvXDow2cwPqOM
03qWU1AdUZWKgsIbvDhczsIF70MXTRf36UFGxAmD5vKw7pnWdgeYwCAnc900aGgFaUXtVMlFsn5c
P+A9h0H7ZRURHgr8XoztmqBeH6PBRDGlf5CBXQlAyRqbe13IXtgMyKl3KYxRtkUJr5RCi4hltzez
4ujH0qV4UUUw349h8mLdp99pA9DqUb4aHvoBVz5jo53RDYOYRhgY+0zB4YaQHGhSKfEtEN2RUPDI
V9UePdUnnuDKHJfE22JGfSSghRYTCgsY+5UCIKucpEh0Mi5BNk8MoyqaPAlIRMNHjHrmoF/CLcls
W20cXD/LnUfkh6Nkwkc1Etq5QNc9+KqepDRx+xyDzHOgav6SekT4dl3aXrHvgzjG87VW2YsxvVvo
Ey9xFEDQtV/jY/6o1/Z8Gs7zCcQQKqAvFVxvKnpc1NuWV0DZi1MwfqJjahs5J/jfj943Jbq2CHRW
MhHOZfVc6wdd/i7EN0L3ZTK/1ebMMZdfTM7MuwOLfhcofxQoLUSJTeT2MC8r+aS2S3eSfV34lbmh
acMys1ubwgiQ2ImIw+s03A2StvIZpyCAwacZlwp0O7YeoJhhA33iNPmooHDzr/taa8A3AHxPstih
e0PstNFK4Fs1I0yNO9V8TttP13VoV4QsIicPMBKMSDGG0bR12mbomnHzinhmZ/gaDKPUy/vrYvZS
/+BAfJfDWAaQxYpF18DkptkJ0HK90m07J42d5a77RcOXeOYD0OHgYHjP4d2gZyuasRL0HbYKkIqp
6BFTZ7gqA+Kmwbfo1kShVOU4tL2c9nal7FDRKHRGIVXQzw7g3+pzel/8oPTqK/okymOBEQTuhNbu
Pfi+tyzGXkxqpZGRRndF5VSJF2HieLVdE9/8PmNxdd1Xvdohblah7zn6rpUgCfmUJfvLUCwDwG7o
zmMnpeYlKZS0BEM98qSPdaoBRUt2rqshTwRz20zrUIF7CNq+jK8twpWJ08hGreU334QiK/plTd0Q
DcY3RPJYJQVBRFLK8WNZrX5PRMeUhLsuzd2uaV6uL2fXeBUQ+eooadDE/0dXGA/dPFY1uOCH+mUa
ngbhOAqH6yJ2d2wjgjn7DnDkcVlCRCOGlho0Nef3960THARo1lDAsMtWSIRqQAtFDh83rfWXJLNC
dMxiPSBzjrVja9XndZUMWxD0V0Na8D/JvYEeipZUHCXfY5VQtPcPYaexTKVsEyXGSsGbZj3qx8KD
lzjHweBal9rDdMNNy51k3j1AqLum0PZQTaV/36TqekDgzsWER3BZv2bzCHDQt7LhvnvpGf2mlRsp
jNan2lKkRYZXH+3E7++IO4cxqLZICJa6QOf4v12F2QhjLpQKjaIwYgizyrMZp46alN51ldxXGQC4
gcgLjPS/VbpAh9ea7QSi7M6LArUEXpdS2PS5UT0p3kyhlHm0wnSHft9BU5QxbWWhdZgxNJG0VtzP
cE2KcGsY4k0iHvo68yuJy9y5u32apCKaEhWkspjLClzxBDU8aGHxs7+hIOY6sXvbOpeI4XBcznL6
A1Y+BUg3/5HIliLETlXkJJrAVdsAON9TDZ9zXLtOcSOA2bw6M0WzzZEDoAEb0vNeAasSHAUURNGN
ElD6iDZ2LFfndV/v3lsbwYzvioRGjLsapNP03qJkmBqKH/8DGSbnzNh5+j6P1RGUi0CDPYMcyDOP
tU9cNG1c1NvVk84owbmcLeWtjH7Rxm90ZSQ12bhgS7/lQJtvsJkYGXIiH0X6z32BmH/C2zs55qM3
nXhzq7tOa7OtjNMalmbpZRUKI5qPhnorN/exzDFx3voYj0W0yCx7QURyUNdC0KneFiASktLmaW2W
c09Q/5NKh4gKJzzYqzjCFlRQIALkShXZRqkGkAG5ZWJfwd2J+YD60cTEknkrBOQ4nHjY7LtOZSOM
CYnNRSPxSPBYzLLDpD6OWeNo80EkFUdb9s/rfVGMSzH6Jp3AhgOX0lcOyg1hKmlA17d4dr5vBv/K
YTukgMlRWH0MJ0lhG6lXRofPD82jI3rtkXj6Q/aJYwaclbEziZm+jkTqBfT1mAG508LELz91oPXV
zuphdshD5bbPPHbhfW+GjLyCRnxQLDPa30Vab0VowHB7qbO1WLLlCYk2UD3GEnrxl5VjCbsZBUAy
/UccYwmiNJuyqVJxOcApyzQYFsNG6fi56DOnMYUbLRp4TZi/pth+u+42Qpk7vG6WbAWHEc3pkcKR
vRX0Er6BruHqxgBxQen+w1xIC/HAgAUSbILxeO0AcG+3df4IMRNW+b4HjKEMBVHrcQSneaI8CwaI
qjghy74hvv8+YyBWjfxbvMIQ+/ihlL5mU22n0X1EPl9X1337+FcM202VSIYwGiv8pj7XjqI9RSoH
a2JXgI5aCoJJDaAgzOuj1FIAFwNQwDUaPLHF0Z+6iZPu3bW4jQj6CZuLx+izRLIiOEg5Ru1rijwB
KDGSSThavx/ibeQwVpZ3GiZi6QVnvq0AfeiCyAWU6RE0o54aQtfc60ez7/g38hgzKwt5neMOF04t
1QHAVjDf1h2itXpqMVBlaCCtUNsDOMXsBhAyfdS5eTNyarS7Wrj5BMbopBK00HExKG4jeLRRdhlP
SR6WA68hl6cljDXpZpGspEW2QB2qoNWjc6Pwput/3ZO/OZDNWhiLIkVpTLGB41Py8kKAdS6txBPX
7mbJ55NcDUEKhlrwMtlyjDClz06ZOKBFIT7GmfCt1uBkxsTXYiu8fsz72ktzQRjHsyT2vuhWLeos
BRYok4MqPETyS69w7qT9U3wXwcScq2UkS0aAgmaR9i4ypJdaGT8j7+b2yvz1T1ZjgssO+TnA6TKb
LIrgGZcr3H5zUtkFAY/Y/JxHvFhzf8/+lcJ6LTWfrXgoED2oyivwjEzjuc95c59786Z47LwLYZ4I
1gCQRdXCi27Onjuw4zWLHwthsnpAperlA2gQMOnKydVQPf9dR99lMiclG7pSoAkfMbQR2YCvG+Sf
xuqmAMvs8zCpS/v6ae3nFzZrZLxzXI+itgrQjOSGsvCojmRHr3HQ+b1nBb2TgDWch1y8b+rvS2S8
NcmzsljygWbU1JukXzB/mv2JSWGo0kC8rGvgE/t4IdSYWhAwIQj1qFtHHEUntoyDllr//81dirYR
wzitAiMDUif1eBBY5Y21RAE4VoK0qTg6sV9U3chhbMq0AAilZTJSJehDwDAIYB9uQdjypITRawY6
ed3GHP7d5K6e5mRu/qw/yCGvLX/31N6/ge3ViSZc4T2oh1xV/1TNp55842gi1bTfNH8jgLE20kWG
Dg48Gt5FgfhMEUfrU/KyuHnYB5HHZUvZv103AhlTWymoSzKALkUGhg1GCIMyHCiPEBBEAbvsXF/e
rsPaCGPsrFWHqTRlCKtap9ZWG60y/J40nhDGshZkTIa5wVsnIo9mEmK6xjYIJyDgyaB/38RakSXk
a5eZcIoALqrnu3rEwG/H4zbeL/9u9osJfTphGEZRosw534oLoo8zPaDoabmjuj74sh8fRD+GtpPn
LrZFXncfT9sZB1KOYt/M+YwaV3e0mtkWkh9/pw+M68BYy2RECxCMBuFxQMdmB2ih1+siqFe4ZlCs
15CTQc1rhDtkFls7idRPabl4SzN6JqYgxdryCum7oCffr4ulW3NFLDu6NkqjlAg5nFVhwKT0PFCG
+dhqhm0UWWFjpPUP8PK2XpgdYKvmTBYaE/n5CQh9JAQfalI8XF8TRx1YErIC2E9W3sPRG1Hng8D+
W2yVPJX71ZdzbeMYFzFXhqloGS4tmhAXg8hR7AUDziv43pFQRt/b7fy4hvIdTaMpjnZP9R/UAtFl
flG8jJ/O2z9ICjcOO8RMDWPp6WwO+hLjkb/clwfZm90spEPWILIFOqBLkSmMgP6XNw2zX6s03gUz
tg/2RrNYWgie/SjoH9GqfYrPcYpuDzpDql7ix/Tr9fPdd2rvEhlzTwcJPTUSIj2lzr+XegpExPzH
YHGk7MZ2m3UxNk9aIbeGGeuaNNGWtJu2u6vXN7H0c2BlCol9fU27Mf9GGmP+Up1E/RwrOD75TWln
O52OYwLKnHjgXG3/5SL9d/fYhrO2AJJNIiAT0rrqkTJJJq74KgWy3wfxLS965GyiwoQJRZ4lcU/g
mdXy1BgXCWS4ydNYX+okRpvy41/toSJ/vOxq0LfV8YhbW5tVHzDPSDA8xPqzVnIiPI7+/dbSZSi5
ZDRw1Y1yPwjfCSDr8da+vhaeDCY4EEcDCPwJajijeKNM4HvIwErNA+bYd5TvqsD4jDlZ6jFtQY8m
oUSZ3snm/fVFcHWN8Q2lYHRRR9O5tLlIR3NRdCcfdAxHAQBtsv8santfDuMXLKEED2EDixXBEooI
NKk8Un25viSOm2W5H7s2S8lCu7NyFNXG8mgZD7W6/oLFjhceIjDvfFinEA25lOlUCXrJGdHcVgPy
+/p6OCLYTpNYixs91eEN4uFhrFrbTGqOJu93d767NrbDIJ/TSTCpw6l+moF21/vkkF2yMDpMr5M/
3Big2caQa3eD0P4rL9O+3zO0Ec74hDw1hmgyIVz8dS2CtfYRdbVPuksjUsT3QGE4Cy5PE3mKz1Ih
GEkRGYpB1+yN7i9EgFC96zHJq3jiiccczdFJlfEVfaaLbTauCqLTxh6Klyn3h/EwJq0dR6/X1YV3
27PdBmmcEbNRsTAa9qhO5hE/+5E5SKqC2K15jH3j6brE/YvRBJGXji5lQFV/dOqEKA3avkp0Xinf
loukBXr32tYP14Xse9t3IcwOghygloSyQs/NFKzVsVselZ6zc7siTFrs0XV0qLCzCtJSJEoWI1UE
Khm/II0X60gZ1aJ7fSX7mreRwyi8DvCLTqA0osnN6mu+FCIYO9CeRlpV4TYy0t3/LQreSGNOR1cX
gFObkNZAzxWKOnlMXMvr/OpQueInHvrFrqZvxDHnpPU6GXH1os05BypKXBmOHFU3vQikvDX+VssG
p1Sx77s2Apkb0shztZUIyiHSt/ZQusSPXN0hvvSATvEHJTBtiq1JxwPC2OURVe7b2kY4c3smYgXG
JB2bS3sP6kfhsrwO3/TX0VlcxSvPmLGZuI2O+2qqAWIHOWFLYQchEgn0sMmKl27vjsgv0nlZfXLo
RHP5hfINSxiP4Dbhc4SyIamJDrQ8rVKkUcl0EIq3zlTutUlzrpsGTwoTiyoDyRfAvyKTmXhV9FMF
4lTMMXKqf7+bg0UZriT8y5LtYpaCLNqqKyiNhzU5JuLn60v4L9b9LoB5lLRKVkrZ3NF2FCm1DVyi
33TQv88B+JdPvLT9fpuy+S7N+uh782lVSqvCpH50Xt3OluzEVQ/wwH5y5E7g7HoSuEXZAkOXqrJB
tQEUskHpgNtIW16nS+7Pkmdg3FdxckxWFX5Z+df3clcdNgIZXzJHY4VKUo2oQ/OV4Y6IYTv9Ufy7
kUG/YZN+S9DdWcQqLJjc5AfNL/3CIb0tvGEO4oh64Pe/WxHjL2oZSxJy3GKGEc4CGBQfpojjEHcV
fLMgJsRerFasYjRouKS8TfS3JTr83RIY/Rb1VCpjWlAhKcBPExszAR0PApF38IxWr6mkD12JzI3S
hVUciuZh4W3Tryrgb47gfZ/YsHqqyq6YJLysaB9LhmQoZYktgXN3X596Dz7UIV4eGEc5rETKgeXG
n65v5H71e/MFjLcjw5jLBaVwIgcltZGTBdL71GCci6LJLCE6QGYOcOG+c9qIZEKPxBr7FkTHeH/f
Li+1Hx16e3a0n//jJOZeYKiDMwRsYxL+YQcbwN+p9XONLZYxaDoFFCrAush35UsUgmTYg8dw0s7p
OKgiu5fyRiybMDVqY7AyEWLpJEBxoTjbRVCfigPmEFzaxcJDw9tfp2UaCrpVAafL+JBeloWVTMhm
9up3QXzIZM2Ox8kGiC7nftyzbSDMKaKFbk2KbPPRWc1l3FUtTTkMzcUcwjx5vK6SvN+nf984w7Hv
Y6WfoR5Wrz6sy3TECXLcx26BdLsGZrO6KCWmhh5cdzjqaKGM3zA28RTdUd7pFYQzeWChYPT1+rp2
TW0rlPG7i5qaIwr2uPX9GhjlJV6Y6XPtieC4GQMQkPJyz7vllq1AxgsDhkrHIwxBWv558NpDdZ+4
pkuxOVBqdOPn8Zg8dI9DWPhDWAfWE2e51IxZ37aVzvhooBaWU23As1SY06TeLTpID7Mj+2ipdFVO
AWv3Ab+Vxnhr0iHZksrot1iO6hEY+r7au9m5twdX9fVT7UTe+CqGvNBn1+iAuCQZIPZESp3ZYaFX
xTrB29PNdGT21dbWM/GgGPWNUfLK0rtmsRHFbGeTZoZW9cgopUVvr/EZTDX29RPjSWC3UBNWXc5G
ZOj1r1HlWyMnJ7br+PX3JZh0xnlj2dEEq0tXNEnTpgTJVcIKLwb9kaaU84CXUt67vnWAGchAIkRz
O9tHX5AOzT01Hgt10jmqBlqMzMbE0vUt2z3/jRDmKmvzKgKWMEoMUfWtmd2uNwFCuoKacPqTs9kI
Ypzu1FeSOjUoh9WivxqPWkw4AnjbxXjdqJsUsIrRMBe4zpkImF/lrmxlTkp830w362AcbzE0Y943
eFzR8tN8GKEG9KE8F7Z0Ty4UGkF45SNA8BbHeN4IyWUxVeGKFnQFCIe4Q9PN83VN2DWezcIYTyDO
5VgXFoLqaXrulrs24QQUvN9nzL8ytcIUE7x70DXa4fqQ/Ovfvx+wbBbAWL8pTYXZlrgsJqe+oYwJ
i2oDbw1z2asn26Zo/w8oGZxFsQ1faS2XmUxB+CkxsubnfuImop3iFlb9NgAu2tc/6UjceAUWBbAH
C5YiNJAY54ZT9Qer5A0p89bEuIS47Yg0WZAwKUcFSObjT85BcZSZzXQKhTQWIqYwXTVOnFaFLvSK
I0vVxazJCWh9qz11S2YPq/Uji8svqjAdSkT4tgCgiqwvvLzDVCznm6j7+e2uf1cei27KxrPHgN7o
ZDpKRNt8ENrcjl+jkDZ1tHZ/zgOVF9rsdvFtz5HxI/XcCWhOxmS0Xlm50y7Er1VU0wla3YT8Li7X
Q5yifp6Nsa0pOc+LUWP+fbkG7n1ZtVSTnZyaa/B7GSs9gmDxqiNxzTvxsfnVOLz4JExd5IzcWXN4
183+Dar8K5gdoLKEpS2kCIIpZYsImDr0yl/WwKKgGyGvZL+raBjWUBQK2YqGu4+Hmihari8RPILR
4i1R5nY2PS7rj+uqs2sueJmBFFYF+BDbJysqUZ+OMQ5SsZ5MIyzGl+u/v3tU6MHFqBxCAXTjflxE
Vip1RiL45Zq8JcJtR74WMUZgfs4xZyG7/Xw64KQxtocRApkFSVHMNFXHDrhXJLXTB9HLncGuP6sB
BZaOPeMhcyQMeCovkas8lD+tIPf4ie9dBTEwoQsWELzNZHbEFfFIOlYFFKT3/4HFM13lTQNZJ/GG
kFdQ2ju7jTB2jHVOjTgzTVTtCfHF/lXmTtXtaeBWAJOcUIuSpAMGQN2mvUOLtl03flEnznUN4Qlh
HLaaV50yJAQvdaEKZ4yQJpF0QhXG/TsxTARn4HrVmgzdAILqDUnqZADl+z/Srqy3bpzJ/iIBWknp
VdKV7urdsZ0XIemkte+7fv0cumfaMq3vciYTBEEAAy6RrCoWazkn+fn/k8G5YUupAFjB+LJr2THk
H1207xNBrnLLntZHwnZz5em7sJhSAvRaV87rfToCyiqRD7EFSsCsfaINFVUaRDrGhW59Phn1rGPG
l8bLvdTEp0m2dn+wawoBDBwj69He3+2rJZnWqGZZgdblaHwcUZwaaicPReXtTS1bCeGOZlnonKJu
iRsSM1xFlF86qXISaRKFcSwO5K8mupLDnU+qM5QNGU47/tYjpGr99HeM1p3+zdoxKtPmvflb3VsH
Q7TCzQgSk4w6/hKG/c5FkIo1a+FE0N3J2DuIY/yMXLozo/cnuAzwi+BBWFdkp/9ltRjlpwT/YPs4
7251dVHqEdzdeFy8DPyA4D64y0e791huj8Hq0/O4F2XANs9yJZWLxUMrQ2SwoNZM1Okwa+Spiuc3
tVkEV5dIDLefA6ZfFYniSaYpZ9r4inVninhqNks3VIfSq0C9xY3BqUvSjnJAR8hAa6Kv75Z9sNeO
rAM3xLDddTPb1MyVKM6SzWZugr7HWWnq7wAQptaTEuyI+qi0nZ2g9nFd2qbfWEnjNKPIDJIZJiBa
rfBkzjeyCL1z+3A+No7TAXlJ86ljG5cge1y0+jkPBteIMkEh5T8Y1YccTglMI6CTNLMrcBfesFlX
hBLIJHdA92aZNHAkiUpsgpXxVdY5SJJpHnFRxdZ0UDPETNZ3M88F57MpBZODiPlAmG7xrxhtMRa9
bFhCIzEOlpm9LGPnx0P+dF0NNissACrHvJxmQArfT9GiuDLoHYPq/buKbePV8rKDVtrUQyHAZhhW
1R7jTKadLHbzLdoHA3AqRFnCzcwvpQCSQsMtZsF44CopARt8TRaEhqXdARdIxwsJHQJPmg+0rAex
wE23aClAs0YYiIkHTmkSdcjSpp4VV9H/VkrFkdoHDIF2Viow6c1D/JDDB4BVU9dzo0BVwHVnS4li
z/RnkVDR61IkhgsDlRqtPRGr+zNqKFZhpiiOIjWR/JjRrpLeonlYiOC56T9WS+OiwjAl0oBZBcVt
pNtO94rpcF0xRWviwsGgD9H8UwBpOJ8vseIZ0l2+pIKNE62B/XwV2CQpVbqoxdtHiwafLtae9qZ/
fRnbmgb7wtCcgUcW52a7NAuNIoKmJdV9PR/LrHBJcwms6Y807UMO527bqh0pYXdhP+3k8K+2A9rm
w/WlbO/WhwjOaBpl6SVFmTDioPpFch+KCiJbv99U0JpmWChFomTw+TTMnkqmlkOL09ZbrCe1e7z+
/Vsatf793BaNOSY0RxWRn6LoDgW5WGUo9iAErhCJ4bZJC5cknGIE5Fp1kefASQbVGYSjoJsuc7Ua
HuEh6siC3hmMMLLK+HBX+wZgBe+K/ex1N+Wt5GqxQJMF6+ITEXky6FZKYSxlO5ykpvUyLa5tGmiC
B5RwZZxnoWGTG1MGk5F9GYFya7dO+lzsx9juQNYR/lnz3XorOVej60QjVQvGOetRBcLC+7V3ymNc
eo3dOLG7vF1XxM2YZS2Q8ztVJ0lVXkDTdT99IE56b+1GT7th6Q+Cjpb0xfp1XeKWF1oLZGe7cnSd
UU6mmWKFVHo2tUcTXMly7C2LqBdIYMIqF8KmfSQVbYGjUwt3KG7y5On6OjbTmuuFcD5Czax6DBg8
xLxcxrSx9fmpDUK7LN8adXCAp9Kin0baX5e6vXtoVlBMPNosPs9X1aAmsQJdcfX2Af0DZmvZYbUv
RPBu7Nv5t5qJe+J/xHCbN6HrrSgYzkIZOUF1005HWf+rz17Hl+vLYQ7omhxuD8OwqRZtYhCCWn7U
gBsxmQTz6tZLOsinAHS8VqbaklYJEDFEu8i53yyQrTLVUdkC+qszdYcxBjAGho60WECGsO2oPvaR
c8AFelmsrBphzvSHlT41wYsswkTa1vN/RfB1ma6llQUGMgTn7fiUF+qPcRJhSm+2YKzUga/EZEk+
LbM6KSgZTO6FOIfFXk6SY1yIzYo/oStqexMckMX53VYPFgyQ48XR9X5a/Wjz26j+1UiidKJwYZy7
zUOjpLKCdFK7m3cSYNV04IBimGAvH8pDf0DA+igKLTbTvuvNZAe6coA07sOqGbGZndecgQt+HJAC
yQ9scBzgVYJYTCiNc7dSh0n8uAEcuHxUHWCgg+DT1d3CdKZdsSv8UNldt+j/cGV+6CPnOoY40pZB
ZXgGB0yRX5a9+csq3NYd3fou2hXOqApcosgAOB9SK0NJyggXSpg9hqpig2pZEJsLvKHFuYtGTca2
BT8QJq4lJ5zug+6SWz9IfwzHb4LdY4r91SFaOooTRMW0KaeQtAehZiZbiivtF2841H6z770BqAIN
oo0/yY2BTvBfYZwmJpOJ3EHHSFmH8WUMVI/q430mVYID2naCH2I4FWyzfsn0Akn6Qlf3OUHiftBs
qRGt5j9o3occTvNiQydRXMJpsMm0fA/ku130woAEGztF65SwwCdaF6d4ZoFsmL6gbXA+mn77kO66
F3T7OOqhBQ5E55sP0b0oibrtFz+WyGni1DVTkpW4uErzsc4zuyOnpnmIYtEzfvte/pDD3VsYzsny
MkNhnI0pxMcY7LEKeu1ERSmBGMI1GcnhUpgVU8AEqHoMiXH02H0iypL9Byf473L4xBJq/H3aWAhy
WYOneUQXC5rqlBvpvthVF1Fz56Y/Qu5I1kygkVM+TZvrXVxIJe78QftFzNbPi0bgYzcVbyWBU/RI
GippyTXkWFS/jsiZjGj6mIVoTSxV88UXrcRw+p3poxYrJXxRcDHBFV2i2zjEtWigLEEEvVnbF/FK
FqfY1tyO6JVAioWdkFWiuTnxJKfZLQ/W9wXoXvJe+oWZnOveVrSPnJZHSRdmbRgATay+GwLJpvWv
qK8EN/Cmjn+sjE/RlslMAeGF9nrdD/faPvWZjv8Rv59mrsRwebeWhPNIKnZYgAOZI+oM4atuCOJm
gWrz09iTjpnEgdHTxa3X6LeBiKZ824WvVsFdfwWKDpnEWud0H7NZHt5QvnmnXab3PuzmeRoFh7Pp
T1fyuBtwCeRMUnUEK2lUeMg9H0MrBpiK4cZZJ6gOiPaOKeMq7AMIX7NUFpStC4z9rI8OGeQ/QENa
6wDnF8K5NjMtw+4lS2PnYM0tk+/zLJowF1gNTw2QqouF7l08OMoC49KgkjM7uy4P101zs/lwvRbO
IZBgDpdUwVpgkOZlzOx/BteG/RRiAgFzvrfJjYVZC9FdITJXzifoeaYOUYLM3D/mau36d3MVDjEz
Tb7iXPlpEnUwwkjLETxMHuPo6C+RmzrqLetpV/fkQXTTCg6NH9jWWNMXRuXwEDWflTayu8kN5wfB
mQlUXGfB7UrFZyua2jJ6J3OQnfwGZ1cCQ4r1dc/u9D11x5PotETL4vyFrIZNOeoDkknJOSFHTfFn
7U+i1w8XwU9i45qvY4CSoDHf3AfKS1G4VBNkCTYruytl5yew83CQ+qRjM2UHVjKpfWnX2bPHquIi
xRPtGOcjzGkusGHYsT70qvhJq26s4K/reiBwqjoXN4DqALOoCQYarUqq7KUBn3eNNFla1X4BvObr
woR7xzmKVC+1uJ1wPvqFTbf2vvmmAx8nv2t8EQKbaO843xBpJEynHGAkEU1s0/xWdT8bUW+yQAbf
NSglnRWGHfxCqR5q+g3DclokqjVtx8MfOs1zwFZGW42awVoxHIbhAVpWxzwsfn3IQOUkIjjeRP1c
abfBuYVBmYfU0KAP5sWcHe02n+3sXB30HePtHXs7bw7SM8MPQaVAZFmi7eQcRLAUY9PW2M5Gc8J9
4XU/+7flpnZ7l71ngt0CNRE5JdHdZXBRhRJI7VhbsDHWYZue4t3U2eRNv2tA1gXyoZ/9z+g59EQt
oJtZitWhsq1Yed8lYVM1HYo9k6HdqmPthzN4uipgc6LjNm1TQZP75sTS+lg5T5LmPQjKerwRwWO3
U2F45W/TXR5Gjw1E9l6N6TnZHn+SXfkNE1oiqvvNFs61eM7L9B2ReuSP4VfwYlhcTGoBlANNtvh/
C1hqCRh1lh86upvZ9WG6gEgoFKLTbNcAVnvOOZ9IJoG01Ch16mxY0S594ipHAjKBPwHXX6+Wcz0j
2FCqMYcg0nl6+I10J1kTRI8iT8q/xtNAXwpqwStI++Yc72tfezBvAztDmlCYqxG8LfkXeVTORkQZ
gAzzQNTD1l2yk+UXO3DiCC5wQURHOPeTxk2pSDK2ztTB11tWTlflP0AWgHtcdno9vqtpcZCbQCBW
5PYI53oqbZz0RUPI9Z7cQPd3eymdUQJtBwEPGcp5z9GzDGYrEbqKIAojnPfRG7wBQsAcu/Ky2NnY
HnK9ErxlRO80vn86MPtiSQesLfheHKD5J+IOR2LTI2OUE4NJMDO6EiwTztWEhmzVtYQMot6TA0gv
fy8y6l5LfyqzwLJlNdlpdSi6OgT+lHAOJuurMtAzto/InOu7DiwlLCthuspiT/ezVzy8F2RHexF1
ZwoCKMJ5FZ3mplRbMA6z/VmWP/u+cJThdhhFxQGRHM6pzFoR4QwZGElqnBRwAg7F4ne9+hzokaCS
LriH+RHrIsjMIA5ghJX+MOqKnZWnTIR7KZLBpUBAmNujkI0Xdlv+DQgZi1Y2EYK4CayLB6LUwDou
oTsSAcV8KpZ9VXnX41mBqvMT2ybAujJplOCt5NwukqfOeKXWWyc9ki6yx16UABE4R8o5C6UhKSYD
kEoMB92tyO+huBsH36p2Q9s7i3zbx0/X1yc6JC5KmaOqL5QQ2QMF3Bzqc9gflV5wkW32Ea4uS8q5
i77uUD8ckDswbuudfBMdQD+PAAHYmXZoB2cTqF2zpz6admAHL6knStKLvOOXRquq0Os5gSJqj7KD
SVMHTerPgx19o0cZXE3G2/9vSzl3YZZE6fQSMW44BW6UgX4EuG9E5A43FRMJbdZ2j65Ivgk0SQC1
BTYSEFLfM7pEACWcGrc50BPAoZzJsOuzcWGDMpgE3F9f33aPyko0p6RaocDgQlRp+2P+jUXxqb9Q
0FMP/13EXDR7ebwuc9M1rkRyajqgNWxKRrhgox3tRt1VyHXVkV9mAl3dNIeVHE5V1SlD03CL0qIR
fyfqKVa+EWFSdTPWWsngLjK1l5O5k9DrH5l+amfGXwkAAes4dubyDWwgXXCc6LmnAugQ0co4rZSs
2ZLGAlqZ6k80P5jjY4u2qeuntOm9VivjLjA9jZdCD1BKZ8k6jE/4Gpi8GmHOZJNblhVz/tF9VZY/
P61U0Ol2E+bh3PBb/3dyxww6cheK6VcW88geIMMqZ18JeQC3Q/KVYO5Kawj6rs0Azcis8WK4DY/k
bNqzi15yt365vpfXNV6VuTBZqlo61ozncJwuRvkyDYAeLAXnte0ZV+vhYmLaJVIRRDAr1m9RvSVu
cJCBZIe4cRd70e/Mub6mzctaB+mmBtpQoPRx2yf3wZBXA0K4rH+hWXGkuShK3Ny1lQRu18aOBlJs
AAClLkGile3mSXFod06V5+sr2fS+aIsH2y8FaiKP4VZGTTvpM1ZigqJkum+S+zRSHTk8W2R2FlWg
C5u2+yGNr1npvYK6NluVpC23VP9RDsMZpCLe9TVtWu9KCnc6lI5lnTYYScyzm2W+y4x9QJIdlfdy
Ozpa6KWGIGWxvSwCdkhigIuXh3LLsxCMpjKeEb1S2EELnNAZtbJGBJ2/iTAI8tV/5XCuL+9BMzOq
sFrdHw75ffg9vMQ706Ut2CiBHA6o8A4D8/nP/KS9iS5L0Ro5lwgg296qGTRAqyq3WuyCqP5nVrWC
aIBdGV8eZP+uEIBNnx1imNQpeh9RUB+kI5WANw26g9wZ5qcg+gOaOstSdNMEka2F6WbOZcwqWJo1
DbfXbFgNIuKO2FlQOVFvPVxXxy0vD0lsrhlz1IrB994oSzbpXZCzxqwKRPesw023kwipOzaZDoi8
/FF7Ayifnb6I+t02zPuTaC7CCUqrKcsQopPROGgAQalboKw08U7VBgfgo/ArhQimZMsZfxLKVGmV
MCQ57SkNWSOaO+4WN9+Bvu0CpIUD8VR7BMz79f3dCss/yeNinZCC6VcHOAqcP8OZVex4n3mdbNOb
Yq/bKTBN6zOG206ZU+6Q80btYHi7/gkbxvHpC7hIqKAL5HcFBrSSQ5E+mcFtkB+uixDuKmf8Ud8n
cTjjUV0ovS+p2nfSABi5re4iI3iMFCRLA3lnLeQ1xjFrVXXucrDVWzoVOLuNm+nTWjlHUGOOf+wM
gCwtEvA+AdqS6YcoDb1Y/Xl9xRu+YC2ITxuGSDejKoJjDWLV1vXazvOHPAAo/GtZTaIAQnCC/I0e
h7lWtKx5snhlrxB08txWaBNgRMxoW3eUZzHN4Fa1xLJUhRpUw9WL/322k7ls0moG0RDArscdRRpP
2mUJelPaQ+PTN1F//OZ2rqRxEcXSlFIQSXjsAMXh1Pedbyz9Ps1JaAOS7Fsca0S0p8xZc8780/o4
D4sB2SKc8QhxlUx5MdPIz4lyrIqfYyrfkLJI0UrS2mrZvZI2E4QAGwHaJ9Gc37OWzEhygsUSud/1
7LFAa4HbER4f5+YwKbJgKBMqM/vRE0NPpg+1uzjzGSCGviiltlUR+LQizslJZQVGo6qHU22PWX62
yqdASQC/dyiD55zkdlre0uzhDyxQRWyoIc4F7ydn6ks3xlFeJ4qbNvHeHNMbEtBL1yX2WNdH5PX8
6+I2PcuHOL7jHIAqNMwJ7EGWQmdqH4fpMOZvvajLbevxg638d1l813mcTIsS6FCOCNhTqpPul1Px
k+IeHp5FE8LbevghijO6MGqtDgxRePxUXjOeayHX1abfWq2FszF5WvQ6raCEqeZHzYsiF3aULSJL
Zp/51ZI/lsGZU17npZZ2UITowJjkxucATSWti57vk7wXprlEa+IMi3TmmFl6ikZHtLAw2m4FPFCP
wVt1GhzLr735pRid9g9AJj5pBWdgNGtJE7IoLdb8IbyYukC7t/0vuq8tRCOE8DAF3VD1cwniTzdf
4lOZKACTjX5oRusSI3cn4ExfN6btTfwQx4ULUpClozLimja05wL35Rj5TV6414Vsq/eHEM5BmOMw
GNmIpHWWmPYUpuduFjZsbeoeoCQA3aMA34Fvkg9jSrNFguMDztK39j64m+/CCF3/DCcu+V0Vgqf9
VlLQAoOAqhsKICVMvgSVR0bcKjORXfW76pvH8TKxeP2x/Gv02OBaKAZS3/R7K4mc5iGOa/uyZS1p
ESgvpApUwPqlVbsd2McFB7Z9aa1kMS1dxeY0btRl7pEXTL81h/l52C/+cqwPKlDpk4vo0trUQaAg
mYDcVQy8pj4Ls6ISgHUGji6JHyblhwQyg+bxugZui8CMBCbrDY3IXAyVjpHaqSMKhqNl3epBfAwB
waDUvTDDxFT5iwvE3K6hKRiTQLz2eS2p0k3pZEEtWrAXqJjm0V6azkaG+mjeGsfSjY69k507L3Nm
IXP75isOjsO0kHECeSt3aCgLVUD6NGRXIfuuvSRN5BjtQ0N7W82QRZaTP9KSlUDOeeRK3851hwxK
XHdvBe0d4P3apM73mdofTQwGysMAOubGr5fCwbPXMYdcUAreNIrVJ3D7TbK8I3WJTyDFzagcygHE
rKWdzqJe7W05AGUALhgxkc77fK5TpZMgz1BAVKbTEvtLft+BKaHOBfn4TfUBUTZRAENNgeX+WUzZ
loqSMfXR/XdAnvdubXFGedMhr8Swn6/MO9dAljWUES5qWblZRmL3mfzwBxa3EsFtWNyStOzxcHPH
ubAV9VnqfzTR/rqMbTe1EsK5xC7BJUo7KiPB6jQHsKG6ykMHOm6G4xuLCfE2tw3YAeCwABUfrprP
24bB13oMGRp+5+oR0CVyAIRL4LGYGszdyO5y+V/I3LzXTFkhpmWoeJdxRp2E6hDMgy67QWornroL
caG9MDzywB4epDcRFO72vbaSx9m03g4UfB1wIsHzdNe43dnCiGD4nJ2qGSRbtYf6msCEhSK5ba0B
SpIsdSCjGYe1UrVoCAzeBpu1UdYHJjH/eV1vNs/xY408uLA+UhokFYrAccBacqKjGtbedRFbTXiY
j/733HhMYWBbNUPQWDKi0/aoHg1viexpL9/Jv+KD5ecefUtvU0/Y+7etLlTWZTaebb2nh1aWXalG
34cze0kA/2RyC3fZx75uUx/0Lr6oCW472QRv+D/SOD+SaXQCOAlubnbbsQ75obPxXncYXEB7G3qK
IO+7YfCWjD/U1CnMAcxHny2wWEZtmLT3KK+8iV6RMUSO1LqX/PIxuOltwRl+zUwwaQDikUG8IlM+
Ixt1ptK2dQz4aTX7lZa6Gy64z6zZntXBrwbJT2nzkGjlwfq/t+F+lsxtbAES9T5LamQKo8ZRLSSB
TbvMWoGSfo2KmBRKDEJ1BjbERUWDRIB0XQADcIzp3/Jiukm+jHas6oJg+au9fZbDlHallDTBTGwz
snqOZTm5WdrGHB6un9XX2OezCO7inOZISisNac/UaG/SgjyHDSYHrXnXTPVe68IHyRJNVv0HZfzY
Pu6QlgZsUUqHIFn2u3N5hJs8E/R0dA5jYhEp4+ZZAfvUUgHZBygszknG5VAFZoK7x+y13RKRE5Wa
A1h1BRYmEMMnVwDLl+bUQLt8I31flJ9zcKRCnLKvPgpn9bEUPrGSK6SZlF4DfxiaZjVMnyRuDu5t
DNW40U60oI00zmdpnPJlFihsBlBUvFfDlr3l/P5nsoG6gntsU8sZhJYMfEiG3fNZyxkqTEyAeOha
mB3LXq36+bqKbx6NaqoY6QRy7BcerUULM6NNZiQSiW6HluWSKnGLJvOvi9loHMWGwbWaMsNc+0Kb
FCo10eYSvsf8HvmMY6h7xCyzY7yzzA/H3qXHDOVy0WXCFPjzy+mzWM6aCkuupbphSYJDdtdfzEN6
KO/UvSjVtrmLq9Vxp6TPEiBxSxlIxT2oxyhYXSLzoGQgxhVs46aWrwRxsWkea0lVDNhG+Rjvq1s2
iGRdWAN+6oXCzdtclY6+KMZeoCLs+Kx7YI1urFaGMMO6FKhBBHemIdALFmh+OZ+VCM6OllqxJp05
8Sk+a92+k3/I42WRD5Ragq0TLYbz5RWbeOpAJ+eaM8btTnUy2LX88/rxbBrrajWctsW5CVq6Emk2
Co0GnYqs/LguYPt2WEngFM0sAloqGo6kBhwAQk0gq2YvbJov96yDKqoybN5/K2mctjVBW/eSjCrY
4GmecQp345t5Z54LT9oZKSYWFQdgxchKqWBPkASa8Z5Y+Koahm4gG4a6Hp/0oHEy0rIhAHKgmd10
sj+F1K1joH1ZiXJJDAnIp4anNvDBDbp7E8y5qlaLRycQdGnupPoITnXzGA/NBa/Fv6sCsLfycBgx
Ozo01l9GrtmhQgxbHntf0YbLGAATuYi8LnxOdQzTzMCBSVCvxdS7U5ggKZ1IZofjcAAiu+DJyfbx
ylL5RuJ5ajtpMLDPUpvtKmNxUON8zPTqIcqLP1LRf3eVp7WfA8BjFOxIleGYYfi8CEtBXLZtaB8S
OJMOQ5mmFP2wbqhPh0mxHhtdPiSSJVDOjVkZuHb9Qw5n0OGYzYs14eZK0KyPRjJvvF88xvSaX6qX
+DfIPV/HM+Mvs1xMJOBxFLrKm8AcmQf8enBArQL2L57SfHIMepZZckKho+AAQKpA2smH/rUFp2js
Ge51YdvO5UMW94bu5cgMCZtTp8tvq4xQ+n65LkA1t/XwQwQXDjZE7UDXBeUYjbcBRe9wbneFAiYq
Q7YTGvtxSPw4AIFYlbvFYjyGUw1aB6PbBXLxrTDQYDFWzqL0qV1F5lEbhp2KuTgS5XdSkThEew2i
+hsqwQ569O18LI69MruZNpz7+WJFZEfq1J4r7UAk0w/r4Dat0FukdC5JwbBnYMBXS1xq5btURkF+
DOwaIIMREL9VE8yLRmFrTe6Z6nDR096jc2dn2a0GMCy1WnayEt8aA6LoBBys8fQtymrDLZvCr2J0
7dP+gKzPrsi6c9YNGKKZ3VrN7ABwqXJwr5i1Dza1XZ6ioyNYjnmbA9jICia7yKxbOUv+ntvam6YL
VfCgKu7LabykrZrYVtrZtJZQYXkA/vaRVibKztUOFL4nUr610szIIVK3jfNDraEjZ0mdCh3xVfQj
jlJvrEBggR3I6fB7UJdol5VFZQP/zUGezy/K/qhWkq027U0lRb5Ro4uHRm5t6bdzgNZlpD6UTiJO
WyyvjZnia5DVJ9nYOWOLKlPTTR4yrYMd6GW86+fIMzMjd+oqcIMKhJZq7pb0dyZTP0nK2k4Hcis3
jSPjxCdL/67X+VlJMcJu1INm58VwE6UZPiLu7XKqQ1c2q6cl78+SieHVuT3nUeSnrXk2pfFB1stj
Qzo3KpfGUeoK5A4JKe2k7Q8WBSdPBwL5cCCubqZHWf2eztIJuB2+YvS3dCY3fYsSbVgZT9QMMPCd
7C3pedKV1xwsETq4b42/Fpxd2pU2BqlvFxI8hXHvGnr5oGKQUJ8qew5rzSZT/7gY4VPZjzZYnLy8
T7xclX8GA75F10MHj/edGionoEPYXTC5Ud77ahy6s6w4+tg6BDc86Y3TlHW7Mc5OpMq9hGTfY1Ny
tFTxTalz+mI+B+byrCnzSQ/uTXRSDhbdSVH03ajD10kZUbsCUUtiRM7Q0NsinY6z0TmAavgbjVtn
uvwguenPpnEkemZbbWYTmj1W0ERgKt0bTbsr4/6gGGRfJ28KTU9JndiAhfFTEJF2DYbB6hoGIP2N
Aaq9JGWXNNN3w2I+Klm5yygYzTPVo1O52Ia6AH4nvNT14lla7sx9uzcl/dBS1e4nUIJqgV0F6atM
fiC+38VzZFNVdmgDzMgudoCscycvhQ3KtYNmFB5AJ3ZRFp20VrXp8gK8qb2VWedqgsXjM5cSJBUY
2F9CNBTNxX5BfbCPchvogAK/ufkEsMD9gtehbsFJf45iO6PNC82q4NRoBdp4ZddSzKnJD1T7rsm9
rSSP0iBIuG9egSuRXBxo9GVcockZfV+BfCCZfk/xvAbbnwC5RCSGCwbldigMa0TeKirf4mifpMdF
hBK8eSMwOhEwephf2VEyBJzgZUK8GasXK6xsVXmcqjtJlneCu2czK7YSxEUNTWs1g0FRcmni5RCH
aDtvNbTw934T01M76qdZDx5UXfbVvPDnAH3x6XwztAXm/YnXlA3oV4PbOpv8CU9mu0dor2emff0j
NzcDTZv/fdvrbA2rjBO6HeoeVDSAZJZbrx3OZeLX5nCryiIiPJEg7uEFnF6LRjGGVpfmNbfOllLa
IKjp/u9AjiyC+lgPt+ehrJZkDNAjFVLFTutDXrzG01/X92wjD/9ZCGd+SDsZM41hfmxu3DqxWUP5
EQArNgraQM6jrojAfgN26bNEzvqKQG8LYFQxiYBMA6ctfchezF9ssGY+gFH2gTxov66vcvPADDBp
yxolXylJi5G0da40wKuUMkfJnnJ1dqb8WJtP1+VsPpcB32wRFEtAcsEpBpnUoq8YySSdwW1hWraW
GoeMKjvFCr9rUeBdF7fpYIhK0Iys6miI5uLByBjoRHXAPAWdeYoi00Fp+iKVg+D5IxDz3n62sisj
iYx5SeEuOxNh2H2v/VZ6QaS+uXGEyMREJfsrT2YzSLXeLIhsJ/O2kW9q3cDt85b11C7rQeDLNtrl
oIDolEeSn4K5ikc+iQI9HkwQoL8jn0h2fQnfoebkvWgKfFPtVoLYz1cbl8gJGYBqi774WMXhsCCv
htssSvM4WL0gE7l5j1LV0mU8yNFVwRkymJZaE9xOWFUjH5Vk/NZE8w0KQ3iCP5mtftvE2pOpxYI7
jhnrlxfWSipnzGW8TKm+oDOqqm9zuldFHcUbDfI4rJUAppyrPSSkCQJaoQY/H/MfwTE+SrIDVLhd
7SqNre30U+wiYXkOwEUtah7f3lECl6HCokFE8Vl0lYxl0BjobFMBDKbtuz1rv809kZaom8pPP+Rw
ezj3eh3krcx64otDyaigj9TLMHVjt7+LxSVAkxhdlLt3sUse5A6Y3NWO4dNh6r2wQdNDRAbCLpav
h/rxQdye93pQJEY+4CJ1TX851E5wKLD4aVd68aOoErypQQhdkMNkRfb3zPT6gI2c6GMELB2MWiBk
7cqfXRy4f+AoVzK4t3mTZ2lZAHTX1czmHBWZZ6jNIxlCES4Q04gvG7eSwzlkfZwbXbLgkAdv3gFr
xsf7WcfhQXv39DD7sojnkJ3EFYE8Cj6lCTruweDh9tILaQe7HW5aEdbttr/8WBVfMYyWINAtCUIM
m/WiL6fQ/6e0LLIE0Wq4gEePhrJNWjT5siGU4FcS74V4YdvahukVXdGVr5yFwVKXs/nemJ0/dtGt
qT1f17TN37+KkzmfodaDtbQKTCdTAYe3NDetZAiqddtJ5vepABmXP3pEPvslkkt9nGoY9Wo847Y7
pDs9eedELW46R96L3mdbK1JYQdyUNfKVIDEZ5hIvd5x+qb6O1rM0v17fsa1DX/9+zjbDrA7TsA8Q
5RqnudwV5o2cCOKkzXLgWga3Y3OJLEyXIy6rdNXvq2CHovFDXwI9dwi8tA5OU6GcSmW4LAEgm7TY
+ZMlgsdIl5H6QTvZ5wND53CoKRPGySb9QYrfkrm34/mv6zK2Yg388n9lcLGGGoEoU5GBnj8jyaUG
slNI071VY8pxbASpXZEodp+tPPZYhgTEnx0CeBV9GGj0pt9oHtmFaHJKJIfTjLjUailgtD55/ggo
FmRAdGTDkNISQfNvPkkUFmWgfUZXKD/vN0mKJs86ylxsSqxyF6+4YywYgJa6V//SkKOOb4WcT1sv
6rVMZnerXdSTDENbCmTq/nRmGK3LkdHvoY7nX9eMbQP7WBynfdNYtlKkIEegyHd5HGOqBjlLIRXn
tpv4kMLpX9mGKhDeUFsLMUgXvQVaJnjdi5bBaV039YEWoPfCHU0gQCy/gqX14lE0RyuSwumcXsoT
wYgwSj3zhFHd81xWSADur5/IVmC5PnrOHSmdlaJXQpL/i7kvW44bx7b9lY56Zx3OBG+c7gcOyRyU
klKDbfmFIblkjuAAjuDX30W5qpWC2cku35cb0VHRjpRyC8DGxh7X8gpAXilbdTcjXcur9KuLD8W7
HJB9fVQxMoO/qhMuano199gBbXarP4zuXGwZVtHC5p0RXZFzYULs22RZNPYVbGwrM1+3fa2jTjg8
1Pld27wma5H26toEX0FFGSTM50prv5l7rmcQNul6dkwAr/24NnaygDuHdOG/DQReQmEnM6tva4Lm
wblbET1vM1xm5NzNnaAIRO40DAgBfw3VhD+Sjbsm/bJOElmwFJ0KjOW4gmmvi3strZ00Oo1TtPJG
LRpbLBEseGgCQU/+xxX2mCGjjQWdbIrISRkwR5lbjKgr0efLyr+4mjNBwsGFtdWEdM73NvwmRC9+
VN3Y/cNlGQtjvzivMyHCecUp8BfbCNrBtbZ1bdZ5TZZcdSaS2Xm/sVLTByW4J5kKJmQljzeT0+RT
7UwFah1JHjmoarmsqW5aq3QkHe2UBijlbNt60lO+svHL+4FXB6N0CgFCwMeNj0iuRtHMOG9kV6mE
4akQLeZdvGI9l584VcEsAJm7KMXRFQPICnbKe/ggNlL7TVvqDlGiawxH7zicL0nB3KDE/RDAmIDs
dYaJoZyItiYZ6V3UvyQUWn7ljM7+IuHF0O0Unl+KNIy8BxvOK/XBzYqQKTq2TnOF4lgwgoKiuUk8
G1OU3SH7fFn+4r6fiRfeE0aUeCpHjH8qkQHUqReLla6qrSj74qt4JkR4TnoMLXLJQkq6splf9/Um
o2tYBWsiBP2RtBAcsA0yMNnoT3yXDJ9+ZZ909N4SQ9PMnwZ15Jb1lTpnePiBAdqsr25rpV1Rz+XD
eBcimLh6GuPImqHauBLY5d7I9nDIL69j0cCp7yLmP+HM32pI2MQRMj2gd2KfeG8+6iGGU0YUEvkg
fbksa3k5Fnj85s49vOUfZSndpJVFjSgwye8lfkV1zDKvZe7XZAh2lCtJWcccMjTpRcu/kOqJpb8U
uKjv6xDMqNXQeGonFDoy27PkB6l2hjVWxbVlCCc/9Wle0Ll3vRjvMX3u5PKxyFfBhxc9rrOFCIeP
FBsjeTl3yI+oyWcsBD2LjfT80L7IbePXYVI4MkHUNGnSAQ/HlkraV0NhqIUablEZ3kS6XZvXPo3q
oE/Nh5yQPy7rzLJ+vu+1YA4nGo7gF8Rka6cEmKx20hEtXMWLJDW/ctfAYo4ZxjkcFRu3qgpF8HqC
o5ZT2SHSyZZuq2jFw1081XcZYsdUQ5Ffr2rsd2R1fm6Gx6ID/U63lh1eEyPcM27pU847OLh9i7B+
U2X7KvMvH4s2f8dPfi0migjIS3ViiT1E2iCjFF9pKE3U5c1QsS9mFm1bio5YPImcVPvIkrag1vw6
6tonSbO2Uq67CDRPgzFGm5CXG8XINpllfzWnugMEkLknRXkPUouj3WBkTSvzIDLJQ1ZJ+9EsHwGU
fZ2y7KFXu2PLcbHLvw+AAOdoJu7Q5gUp4lhbiA72DAOCcGYBuiIf2FrP8sKEyEcBgirbZlf1PMHg
OQM8MrzlIPLbbeaOrrrJfdAV/v1ZUsjT8TwhgyxjcEN4Amu9lKxsTrvy6rYwKLKg+3K6u6wHi6r2
LkMsgmXtgJlDE0Wwvn7i6W013YzyGgbrspOGUXoTfPW6bIhzX6xs5Unpoc9g6gDfukGcaM+fMF7T
O+iUc/i23nLZCVdUfHFpZ1JFJ4UxOuQ1BgO1cpuNXyIWVGsZlkUn5UyEcEJqEVGrUlDz7QbjRlUx
0Sav5SmXI8J3GeKAFwCnGJEYqm3kqGzszQSNY/7McTcnVdbApFf2TJz0Qqe+Zak6TsqWNsoQOVZ2
D6u6YqkXeyjBBfyXPhDhjVf1nMGBxCzSTIlVu8rnaZd75q12bV3XQB60/NYHMJ9XPaI0g9ymQ+6q
1Fmbv1peqqHjqVBQsxbLpWim4FbaIZZi1YmP7qQf4nFFAxefZ+NdhGAwEAhIcswQA5VZ9smKbk1z
ANgW35lp/l02i8dSStEN1dHR+4VLfSZXiAF6bkxhWRFMcepXJHvp2EM4rA0RL1vDMyHC9WpVJZb1
HsOVf7KTuwlaYHtAcpe7PuCHeKW5aVWecNdAocplvULZcs5VyM9z1gfYM3uwvO+pJ3lrXejLV/vf
Z2eISaYoz7jMMfPIaeRM6OpM2Eqk9h9WhP6mmRrbglvx0Z0uE5CnWnGEospM2XakR0zkNd9mgqaZ
Edm8ztea25fX9C5w/vwsVujZgBfSxGBZznaRdJdUu8t6t6jvpqpaMyogRssFv6VMozIudPSjaPp3
Oz927VM9mS5VBgBl7HoOLr94jV1vccJHOZMp2BJNq7g+vg2JNvZNCMQUNdtFKiKTpAF9Akl9SUo8
y9BvzRaEkwWCcg1gaKiJGNkrsch2pNAmbY0AYNG4nP1VwtGGVhJaaJTD2If0mcGOFkBHNLJfyh0D
VgUVPw0NErpwJfIS/e2dCTvaJLvIcKrqc5StQM8u15jeZYj3oE2Y0SYdzjSifrX7wSWn9F6JYeYq
WKseLCsQIAqRO0DpXCyaF0xlqkSgoP1mxibuQWKI4sEqq8ji6cyjZxocRQzgzp+f3YMQAM+kDPGk
sp67PC5Pg51u0aywch0Wr9uZGMH8Dxawq+Ucx2PnjYtnyNFZcPnCLUsABAj4GAHRITaZJug61JMJ
EAsFnGz9qGQryYXFNjoF/WV/CRAsRpNSqVXGeae80WsfQAsFfpvQA9OMvCl8flBf1so6y/7OjLyF
6UMM7ollYLvqaF0qyJmYJwVQSNFe3il7gknUDBmzNe9qURPehYkjog0npLAMuNgG+uYrVu/7snPR
/b5yTsuJW7RPIs9koLgtlkoBiaXwaYKpn0eaSACTjz4YDCLmXuQDUOWtdgHKHge9iY/oRvHKl8uK
snyNz/4AQRenrjUKs0YPQrqbkVxqN/It3woAtrwO8bwYWp7JEtwPwvs2VOYpVWCL/sCSHk/GaZ60
HLbSZmVhs33/KY49Eya4IbqVm4qdY2f1IH+YPLT93+pAGFU302Ph/pJ7fCZMMLiaTaVwjHHf2KS4
Ju2cJn0M12if5+25sCIRMZjq6tBOGXQyLx8y60uuP+fJzmrvWPN4ee/mM/9J0IwDC7A7dFmK5eHB
nKICTQoo1dqy03WnECaKlRSjNSsNRGuCBCtSt52iSnyCINJu1BD0fNZLTD93+cPlBS3bjrMVCYY9
ViitlDmx12mEOkZIvjS2uQW3ERJwGd1hjuGWqr1rqcohRc0YPbO+vRbtri12/vzscelj8N8MAx7M
OJe27c6IdN+MtFNU6iu7ugDLgfzA2WqFe8ZttQmn2foDMSYMuqA/1AP87/zQ+j+o5PXrAlTXv5SW
sE30AgOYyUb09HGBE60khrYCPDqaF8ZXTeVQfc3ZX7TLZzIEr64YqtqoJzwCM+wz8yxn5qOaPoNX
ZaaFrhz5AR75WkFy8TU9Eyo4bQ0bpLTpAUtg5LLTkGdMT1zWz7VVCfcgqYHPWYMqCWTD+aEpm21E
Zb/PJOeymCUNRHZethRE64jXBSuV9Uo2FR3WEUE3BpSRk9tiTLyk/4WGmTM5oqGykwrwZBnkpHrk
ZONRG79Z8eiQUnEvL2jpYM4FCRpnJQqzJgWhpiFJYFqwbga+1uD2FmyJxvBchqBxCpGysagRM5vH
qHaTbRfUruQrQcPAQA52os3aNVoy85jRAC4BsCzhvQm31xiNWomRbPU0TXWSOT9g+k11LIbcq+K1
QtSiI3cuTXgmJc642lAkdsjXzp/huADw58m33QZeKWgeMD7wdPnMFnsLziUKWjhhBE+PGkiExxEM
vuSA7TP02EE79n4I0pgZONbc8G0/ONSLNn8fs8uWVbTD65qqAu5cLAwrLCSGNDdSyEqQpGB52+bW
ynVeVst3EYKlH4a04omNfDBnkR8pylMxkJXwa8linK9CUJJaUXPDSNErFnfjRorINWqU7mitPdAL
MPsfd0tQjy6tuk5rBpg+p/MxDqX701a7jtEqNp5mHt0B9WpwkTmxH623jC35i+eLFDQlV1PGKg0v
5g/w0+nAn9LnmbA1d83Hy1q5+GaeyRIrOC06RRSL49bJaEY3ZCf21J111E6jP4NrNi8IbE7ddq31
fFFTUJRCGQyAq0QsNst5hzSkhFaXsC4PFAw/FUmCyytbNPpnIoS3BQMFkspl9N0RDFFmFgGDxl0H
eCfwCK9Y48VgZgYmRQoXu4UBx48OQMHlvEL5BebYkd05muj2E9DcuqN9x2/BpnifP899Q9OTcYue
fncNXGV5pe/iBUsdRVIWGp2OIwQ/U2oFenKgMnPqfq0heX7vf3oSztYp+AMlK3W1zaGX8wyZWTv9
Z/mp9uY2M35Ij+1xtQN6TaBwhhLgUPKkeUupdmARKAC0MY/2z/h4+haQZ9vLKrNoXM7WN39+5qkm
Jeo1RQ2VkaxHRfW5uU2GFa1cVvz3sxJMpFYw0BumcEMmM4jjjTZ9ubyExdLSuS4KBjIdipywCjmW
bg8+3E3hKS/1HhytgXqPedvIbYMfwySXxa7tnGAulUK1SxLNiTfzUPXX6XRTGSvO1drOCUaR6K0c
KhJa83hDdz1L7gjJV4zhsojZ/VBm/hGxYs6HiI6lhNqfVVC341A1c1phTnjzNX++Q/+WIdpbCbO1
SJ7jsqImcc8yq/HoGD0Cjlfe1DF4Lm31NpT5fR3H14UyBKSjnwyePXUjRl3J6Kcjc/N4CJqYHak1
+jnjJ9D33Gbd6LeWtunz5tgn9JD35TPKs3uiZoCGmJjfhtFKTDJr0qWVCFaPZ2M48gjlxEy6rtg9
wB8cffgshZ9UwAlcVq/FOBYjQ3+djMiM2KA6lgEzYW7cHj0DQ1PhLgSvh7opgbe0Ng+2rMzvwgQz
l7FKz6pJQYYXuAodkNQT+tWOf2W4+HxJgm2z87pqSxNkOmaObisDZOnymJzUsN1PfbZGZrZ2VoJl
a9ARX3UJlpRz27H5t9Y8xU2CauZ1W6xE4Yui4FGg4wDQirbYR2EC3kyNZ+C8brop9J2lMtfWvuRo
SB9K6l3Wi8WXD2lxVZOR8NXEDgc2cT3KMrSfUCCFZMm+VYyNXu+NtdrX4nSieiZIMNsTaZg05jDb
yj0S5D6Qn7fjQfVBBe2T2Ak3DIN6oaM6be00a41/a4sULHo5WPkoyfPzPtk7m6knuZoA8QJcJMWQ
1jg7l8O+s5UKllzCd2rRHFrOvqfpZvvk0bieaYVnbCtjWOXaXrxsZ/IEsw7mrzTNMoQlqr4ppCdd
v2vGPy5ryaJZfxchtnQMRjQlo4SW5xZraT+lPLj8/cvBwpkAwRKWBuD7EvQ9/NU17kanGfcwrsCQ
QAETs0dGYG9ozkwK38hO9HJZ/oqCvBnPM7fFqJrapnNkp3LfYPe23rlq9tApa4x3K0f1pjpncqhZ
osOpxDxaE4FCKW/aY57UDChea5QCa4IE06i0JYYKElzrtvvSm/u+e5HHFSu1JmL+/GwtKbotGsrn
4vkA+4RmADVMHV1ea0hcEyPYDbzirT7ZKBeNherTRgqmOD9OdFjzzNfkCDYCdfnM0msY3RZDTdKh
89muupF8cF/twvvJJ9tfjVLPtF6wFBWS5NQE3zKmTpTNPJlRuhYmJLpdvl+rga0tTzASkhJmUlch
8LAzDBJom0hqnU5aczJWpIhDtpJdVoYFMgFc48Fvtv2GXlcbGugPuaPs4V656/XdNZGC5bBSueIx
QUMMU25L6a4GOhG7v2wd1kQI0WE9Vig+VSghAwvMId3oZnl4yMxk5SleEyM4TakimzWvYIQke4+0
Fm+e4jVgtP/wNqGZwoZ7oWOK/OOlVQvWSKkOQz63SeVe/dpu9fv54TUwD9ts+RodzHIwNXdv/ClQ
MERmMSW2nCOzbzi9l9/OvHIjeOVi79s8qj89t4/mSpSzusZ5n88MkxY2MqXzmHyelxs61oGSwaqr
yT2KztfIqwUYbLxmdXhtDOkOVDWuUpKtWts/Ct3/8238P9FrefvDj2/+9b/497ey4iyJ4lb4579u
qtfivmWvr+3xufrf+Vf//aP/+vhP/Oaf3+w9t88f/uEXbdLyU/fK+N1r0+Xtm0z8DfNP/rcf/uP1
7VseePX6z9++lV3Rzt8WJWXx258f7f74528K2pxNy8Yh/c+5kD9/4vqZ4pcPz13Ckmz5116fm/af
v1nk97kJ2AC+BobHMXqNIxhe//xEBwKTDoYIgnwOYsTf/lGUrI3/+Zum/q7CA52HJ1Rgc9gqrllT
dm8fKb+DRAbTVsA1B1AiAXvNX3/eh3N4P5d/FB29LZOibbAoAUZCAggxoEw0WRXektBKQWra8DCI
8uHYmFPryFLTu3Gfv2Q9eotVM+h1FWmfzk0Sa5eAh7Qz6V7JpV1MYtmP+xYgoWoJkrJcTbyCZMAp
MZQimJA2UgeqAkGtVF38H19rii+m1t2zmFxZCguyWnoYVUaPCklj18puBqmAFzzELtGRZSB3qhH/
MZohYCpAFEL05hEDP99qqu0iGwxlY5yWV9i4a1NprtqUpQ4lrAYgeRo5LK43kWYd0k4anclWZS+N
zBS+7ugoNidunKMk2QJMrYmaV4lVd3Y+BMDBcUiV1W5ZJYdhaD/30XQTIl9Tx39YduJKhaz6qAfd
T+HktCnwDr93DQ2mgnwZYkN1rTH5nCg3tWZUvt71zwZmql25fGS6+oeRDqNraOpJkSeft4VjA6zg
IaNEPTIjk/ejwW94xCS/AVuEaxcV2jF5+1VJenmXgIHS5+rwiSL9MVnasAcJVPXF4uinnAGxgpYy
9rXH/EavAoANwL4MTQdJ2QDcwzBRno9MzPiPBJFFyOJAtWpdcZSpIbfToNTXnVnjB5XmgWZDs9dT
fZPUQ33oprJ85WFSPVJJTR7Nckq3Silf5UMOWKehK3/4u3/LNhyTbwyEJd/bj4bgo0H510NJ8T/x
Rz5Ykv8/TIeO6/qfjcY9S/5x9Vxkz+dmY/6VHwaDzBccM1NIGOE/iHjfDYb9O8yBjJ4qewZ2f2MM
+tNg2L8TzQCVlYVuDBPNPTKu858Gw/gdTLE2OhAAZApM+Pn7/pbB+JCnQcIIdgr9DJCOkBwoEoJv
SKwmbauxQBlj032aHZrE7bziGgyFbuH+vSLeX8JmEHOUmWzYyY/PV632djIAXNDPY9mNee1ZQ+YZ
Bvd4wt2wOJ0dw5/G8aMxXFzbuzjRMdTBuj0NhPuD23oWm8s0B3RLfx+8vkFtZs0PFbqG5uVZOBYV
MzUapkRQ8f+4vFDWeknTy96fh/kxZOp3GxnUoMDl8Izd5bXNX/WeXvtLlK5oNtqx0CYlLI1FRi1l
bc99eyCAXgimCriPay7VihARSq81Gc0qWQZfutlsTFaj3QVMJmupW6En9ae1iHhpoMXNJTAgY0gk
0BIH2GzcByPwiT2hpOzCGPpK7RaTY7/+Fxw7Py3R0JFmQ/XfBKWIjEm9j0eWGLTFUIKOscw3GhNy
5ChmN4F+q7wV8vrrbJ1LaPapP5ydIFM4uxrvnZrmBvNRmX/DB9I9I5jh4SuMKKyRRwjJUezuR2mm
0JmthkXUMgpp8Y4E2Tba2+BlNPYYffPWO75+vgJv0gCeocOW4I7Paz9zUNte7hsg63KfmLKbjW0w
6v1DqNm70ZKv6vQ6HtJXnse7rkenr1reXb4V8879vLPv0oUQYAorJYeJmfwO0jveztOqet0B+LVy
FUCKD5W6IeEa89vs51+SKsQBTR2hS4ZMHOl33Y8rBJ/W6//bumYtPttVnmLKM5VwQ9Sxc9PimUm6
K43ELbm+wbC3lwOqtfp+WaZQ+/1Lcd43U/Ao09FSQjtRMA2ubzQggHkUFd/JB/Hxhh2Yj1R0rj1o
rvwQ+6utRW8zTsKewoaq8IvxCIL6SniWqjyb1ETBvAfwhvXY6RI52lOaYTBcUqtdN1ZK4RWmFZ9q
2KigGVGb1uH77XOCLI2RqKGbVqH0EqU0+2RUoDZP0m6i7sCm9oRXiGtorkcbOB8144Hq2fDFJF1d
bUNSaE4DZHkHc/LUV6dK/go0L1Rtjdw4pKS1rnQGRFGKrGHkMbPHAD1t0QGYqW2cbLOK1i8g1sh0
v4uVIfRkvWhD4ENTdOJUJWMp4FeSZDNZydQ7uaJknzkW5KP5oi8cVeXmiZBJNRyVtqQ7cCVig1Pa
kVa6jS5Fd4yjNRaww1J8jExrsJxi4tJt0khlYKRGGcS2Jn0dMEDmkSEavHEMyxM3y/F5TAsa7TqU
2l8nvSCdj1ZGwrCMhqW+MdHedvCfLvMyHgIdIC6UuH6MKM4mkK2mHw4Gl/GT3LB55jQq7JdjDDzc
htqUW0hqa1HhDr1qBHHWoNGZaABJboGm5xRJ02aYFpesEx3l5HlS1V6BxFaJvEjlBgD7VQ5AYsQk
6qew7PX+trFt9pSUYJdCGjtJFccKNS65il2UpZuCcfjLkOrdFbOU8aumJ8VGlrXyLgSlwENnDPlN
AgTEFtAFVn1LlHa64aUu3ceky7c91aOAlqPlazrmM50+16Fb1dhYbiZZGLvoxnZvxHXmZmQs92Vm
IcdT09GtMgVMh9BHAJIBHjxq4uRKx6MIRHnMD9elmbhxrbANz5vKTUxaI9mqsQezC81Ta7PqBokj
66phTL+byrr2VcR1XtWNynVoNNNDyKMxqGvYaFlPss96IlfE6XiYq46m9hX3unCw5B3rgV+3TQ2Q
O9fExGCwDSDTYaM0tPKGsByMTVJkVPmDIDdiekpGAfEeanJt+JbWSdb3huMscLjNGHWfCoRU1qeu
rjHzDGDqKgavTMwBiKrLNPeaptB0L9F1A5FMZ2voJ0QJV91SI618I5XaUw5l/VrwKvbrNh68GmMD
G5WPKORkFSEvdt4mCM9IjvFI1jSlo8SptaGJmRN3CCP1k1QBK/7YZtEAqGkphb85stEBCZH0VQ0p
vYGZBrQ9zKpj0Cg5aDysvcRuY7+TCLh926n0NexTYLfRiIGRrimCxmwAFjGNtrUnGqtIkKpZpHsk
B3Z5L1mWr7NUv4+01B6dSlJZ0BZpBBh6RUN0qCCc622A+ZpGgb/bBiB8NqGZyMnRhKK6SDISYC7m
ssk3Ux0xd5Sl7lMTAbe7UvrBC8cSFJRqUn1JNBpCtUxNAYxGavlwLyhK62FxyLvvsXQLXopJBk5z
ZxE/LGqGLoKuV+5jM0ZgG5sGyqNFb2+zXmKlV8sAIkESR+VXXUJMTAeNZnVVy3qsukVaDk95VVgP
U6xo1GlhHAJ7lK/IZKY4eanImdsTrRndWGWovleJyh8A8aZDs1sDAfpA92nXJ18aRU1eB0ky99HY
TV95H6lHifDQrQfAliMiB/pGk1NwT3Xpa910GtjztDqoKybt9FQemqBLEb8DMwmI47h4bin11nXe
6nGg21m+LUKD5a6UxHmx0+osuR17XEDUdFRE9RUwSWBC7CguXU2tUuIjlVE8JAiLt2lsD5WHmAGD
gGbYenBHB59LerLROt1wFRre8HbCVqCoHGhxXOxV6PVTOkrjUUqazJGnDGjl6oQbk2K8KMaT45aF
/KBkEf3Kxyzy6qYZgPmvHcE7Izv1MAAGBNfEqyyeHhsr68CWzeBiFwl3WFFOwWjnJwDHAa+dKkDC
rUzlMNrVQ8Mj4jadeptUxPQqhexJazyhT0uHUpcAz8zQdefFOi03Q6qmG5sSXF2Zkr1s9q3XpoVx
Asg/6RwzN4pvPS2629gGX0qa2s0BUYV+Zfd9ts9sS74tbCPes7Ce/CbMW1evZIDUhxyGt4EvOdSF
pxel7sphLt33APL8bqVlB3QX+/ukEOImhRQF9SjR+472kduHRZG4SWzVbtqFEpBpcRNDQmt/DBVy
X9YdwOrH8K6DxgMeKHG6uL5XW67sxqI0nZiy2jX0iOyVEc67QepJ8ocZ6kRRKcomBjbeJDiWPpk0
5khV0TEcTKr3zkAT6xXD8RVuf83uMFc/bDFCVYA2Q0q26iTFIBOvaPQHUPbDA8Uz+hJajT3eTiFA
nk96RLPpKk96SlwoPQvYMN7qgEwAfn+TY+OcQtMG7jSYoL0uAaCETnqp8geLKX7fo0pQ2NyMXHDI
bvjU904ZjcUjjGSB48BbkzQ8c1VMMIAiYmg2Yx4OmwRQ4iaPUfnX2cnkYwms0jrZM0ZaVyWDHHTg
SvINO7HdPtaz74k+JNeRUk5u1iPOredJrhfQNGanhGnhJyudis+Z0ZlbQFM3Lsxf4zd5LvsRonaf
FBPz4ppKV73SovdUZen1NJLpkCdVjGxdgS6UK4aEWHRH4FtYO3MEp46cj9Xnti/i6zSHocVdz4gz
GQA8OdZdXdxyZkb2xrTN3B0yqULhkyEJpCOlxLclbsi47TpwgUe1qu6Msqr3U1rlL4zzPnd7pJzG
q0HOmitSYnAgNsLkWAMKfZNEPXeA0QuuIaVtxm2vVck1r8bKX3FLFyI2ohOkX4Fe9JZP+egLT1kW
ZrEkFX7jRzO5FgZpAVa+6/dzqj915IPxRD9flvmWPBW80Q8yhSgRnBvcGgqj8JkXBtxFN9umhPf9
nG1RZziatwBwaA94L0tH24PkZBM6OSa+zE3sD7Kz2ve2tgNC/Jg1cgXaJR0QZ9+sG+tLc0239egg
P2o508l0qsRFehQIAWv5jbexqwvbIOYDdMBVAwEB26AfpZs4aPzZ+bkGmcfGdsHjVDvxN8BpuTpm
DmrdVb9o6CezduHn9aEKoV36LTg5PxExZ2DXyFLLEVAGmVepzujNmOHOtB0tJzlR0JDWcCgAhArn
Br246MHV7tfY5IRazI8/wZDnoTsd8Z0iTsTD/R1ai4Jnku+Vje6PWw1cYrvpNIPPFUH7JK8VnBai
W8z3oUUb/WdI1YnpJdrZ8hB2SGfJ2ugWIfLb+Y4aRmCZG1DpJNroaPzpsuYvhLYfRAoxIFNYahYE
IiVpcrtB8qm21jewJkKI9ODmSzTlEJFHyMaTezteg0cW+nN+nBQSpZi0RgcumBQEES2YM2K5hIhh
r+/nrhXlqg6I17uIXYxrE+0rc5IuPpHUZWstM+rS+mzINE2LKMDzEHISyIWSioK/yNduuk89Rtfj
L/mmdGmgXHfBuP3WeMnV5Gru+Mhy6Cz11M/Wrb1WgBWKlfMeGEBHmXGCEXahdCXsgWFLVY78JZQH
nIRW4zZfE796wWTqPP2U7hXdswEt8rI2ovyzrYJYpL7Bmo3WLuOtOfoscxHDY0IbEsRWVr7J29RL
1cYHJa13WU+FgY0/l3cmR8g7TWqcphr4q5Hqld38j3kUdtzqnrIfPDCP7P+LzOHPWTwDUZqGDQWI
zs8MuqiZcwAWc1yN2NFB8twFIHe4Q9uVa/b/TXJ5UR6IOc15FhRaIxxgDVYxLbMNRGJoctRduocO
ue3eDkpveCHuyn7OWvnR1Bv2DPQBGga0UZM3rT47t8TSKW8JXBkbVTtnQGVgJlyWAEb11uuQbdZS
PrMluSRwVqQzgZmhFxYB+hXIr0KgL+KhTQ6NlAUVCLwur21BJW2CmUVdQ/iqAi74o6SOaVqqKTX3
W+MbpQcLsae02vS1cFoYXYB24KxUUAfMn58tx5ySMtK6cT4toIwh2wT2WS1onyMXNHerM4Y/2xjj
gzTBxoxTkoP7DtKmTnFC+Tttgst7JgwxvN2vDxKETRuaMWNdCwmDizSUp2zIMbujFAVax9qO28TN
MTN63cH1+YJXd9Md6tWk4MKDC3B+FXUqCxy7IKcV/B4bcTUPJ3iYOlCRxqvMj/y8dSrfDvpAPkQ3
axgqP+8q5JloH7UM0PrKosnMEnOguVwO/lBTVNNvtOTT5V1dyM1/lCD4lTSsEjLO1pGfZmhebRs+
UbhPgzfT3665bz/r/UdhwvaFw4g0gYIAuhwlZPtsJ01iVxl2l9c0/8kf77ElazOkPrbM1H8Cr1JB
G1bYIBT0mdH1Lq7gNh2SjR4zDxGTM2XIbIx57V0WulB2wGiNjUIY0fGYa+IMZxN3ka50dgH1xGyN
O5NnGNdWIMHwk7UenLlgIqzwXJY4xzkCQSLMZcia+4y6I7xNRzrGW3m71u2zcGAfBAntX+OIAklY
QdCIRg5C78zkbhjMFWu4tnWaYKm6OqZ9mBBkbfcksDfjodnEd4ij/gsztSpLsFPdxNO4GiDLBgRe
0J3ie9vNdmh4UPFi1p8vK8XC9f2wfYLJAgo52llKbF8ePo7ZKV/zjRc0/cP3Cy8WVF+PkQ3GxhX3
5nBlZ8hiVIo7cBAwIyej0BUb/BZeXVI8wRmnYdqVYSuNPvpssqs47CI3ZhHyJEDLCF05DVE8Zf0j
GcFOiaTKEfydmasV5WsZVSckVLijEOTpaVhmTlyO5Qk8LMixK3biTLpyb9Yy8ySJKY6dk8EpqJUH
UsiQcc7rOUECPsfa1B/kkcbgI8xCT+Gcfo4pchv21I73nVZNDgf/47dRBriwTop6F1mD7uDpiMHg
KUnfjcq01zyVn28JEKFkpE3ghIHd4S1oPXtpywJElCazS7/X3B5MoJ+MQ7IvPttH4tDb+iZ9nvw5
Cv27uvVRqHAUlUz6tA61CskOFA9wLlAybS10+FmBPwoRPL64SPtELfUKo2b2Vq3ahzzhD5fXsfCm
fpQhvECxBMT+mGP3OsCEvbX0+/FNFowucZrb7GbNy1s7LOENskM5qroQfVWaCaLY7rpJgBC/Qka1
EOp8WJNooOn/Je27luS4lW1/ZYeeb+1b3pw4ez+UazfeknypGHGo8kB59/V3YSiJ3eiKBqnLCIXI
aHKyASSARObKtbLaKKfRpoi9FEjLxUGmbQ1th7qT5X1/nE8D8m2bSKiRw77+6Q4F1AfilSbiZvQj
8QxTTlQoWVzn3Ydl63YO6r0M1fd9Ek4lApUFkeC+3xHUFYHucsetCF9zHkTjnQm+HLz28H88FU6j
zrqRlFarmFvSz1Iuh3OMlN1HpvDTr/vNiSXu1piHBLnGvka2MrDvIWQGSV3IceEt+9S+5356KwkQ
+StXx+nQuKujmzO9lRosKnvgMe796dUKgK4JpDuRk65tCkSYoBow8ABih8vpNCpTXpjxWOFlvNHC
1PKmrfp58NhLK05cBUVNITBqJRK0T0xyB8oQGdGMtGkXdPX01ibqYyWjH8Rpb6hG3pM4QXlOqm/K
tEDrCAiKtSW/MTNRL9HKgYOnrAogGPJazI9Px10WNKdI+06Bbc3pM1PkuQVhmu0LfOd8l0DhSwaH
JBBSwLzy7d1qU6mLk6bfX7LlgtdR9UgS9JbnQKYApaEE4K4CK6IOntg4lARH3vkgT62zz4/uizIi
4IGTkzmIM+eusdMbaTC/CUYossE50NIAZ5epHyOMNg0I9BIQfrgAc8Zu7eufoExsu9K0FyVb2IVw
evycDo1zIrmIO3ueYoBv8q91FKGkPHvUbtwiRT64S0XtKyJz3P2Up7NDbCD3AtIsoYUKZDVfS3oL
2cvXGNTVgjldC7uPvYa7qYDGdcYaNyA2JaTIwXvah+MV04sXIabOD1FLBz8gfJPhIkHZc+ogAGvE
cpvgjkKa3dfnGkDp2HzFOtQusLOCYa14yokxzhvzfMjRuULaIO3s1EWB/3qiRnh56tZsQHOKobEs
4P/5x5HdA2ucNBYk1Z0bHSdY1gLK+jfe9e67hx0DLVey8QC1/LBwfuNOWrvMOJz1TbyN8vdEBgc2
atDmvbnHWX2PkMJLXtK72JuQDHVJ9zw0b+ReFJWtFChOvwd3/7WpFtmpYUK/CT06eCpJrvOYNy6a
6T8vV9YnQJf8yAcTUuEtln9V3CjBGHZv0r7Y91vBlKxOOgJoYPF1QP75AkUSV5B2YgjyufIgcu58
xUFHQgAZd1rY4nkqoUihfkq25AW3NRLQ9+UOArHP5FrUnXruzifR0Ed74tF5B2GIHu21uKkt51nP
waEHOdUIB9E0fr485LUr+iQS55CGRVziBeBgyNku3dJ7dp4bkMSht/9kj54Mik8rQ7l1QPUdgU7s
GGG2FKGdBnJaQAadCt4X5+t4aokLdBQwTGQqnjZBqwA8iSpvtogYQlbqE6c2uBOH0qiM0MzTopil
7qNN91SFaRB9zpEKgldskhvZL31o0Weu6MYQjY59fuQcRhbFhs3eMSRRXky5vp6tUkCKeX5LIIaS
USAD6arhnMveaWPe40Tt8FSaPw1VfLPY9mub6Ic8D0W1pPPIAm00eHgDFA2JD+SvT4dTqnIEyTEE
bmNjuYXVojh/nxsvKgou5s3kfKpQ4bns9Guj0xEvAUWMAxBBzalFJ8pwB+o6ThxEE6VKcdhMxj7v
rVdZnzIAt5anywbXnAWtQn9b5Dk4M8MgRW3WXTCE5KmOXQDywEdIN4xZX9trX0YfJPEBUUND/5kU
DvP30xiDdSr9MM8dsclU66B5wXKqG/oGGVDktZGwTN0GgrTixPZqXIyOJpSPoGUM1nFuRSWgMSZS
Kl1gKtgZxra8BqUZJDssjJIBmEXrueZBTBcJkFOsqMPjTqVY7ZZImuGt9BYwihwTTOmbSnChDNu8
AeoAMB/Biq5NKRSf2LsR/2l8IRnzqVGVYEoLx612UEAKye+dq220PSLhUMTzv1IqQynuyBwXJeoT
+r3mGVPaWn28T+fC8mLbAt2D7EQeSaQxMLsa6ldgMUY3iKWOmyaT4kcgo/KQtFX9jKbHZWtTbRBN
xPrk/5gIbrEHgnxbZ0ZtIG+MwrO+grDkiU1HfK085JvORQgRudZeC+gtucYDWrAOK8mJk4nhIsy2
hYR1vcB8soPiuMs6AlDWA7yD5eQXHPxo0f/1pPzpYnDnR7cosTnozRTI0ivgQ2BIfahiUQF85ZRn
r0sciazidcZcqmVtBlHXBbU1OWrdvpIYcEuEgl+bvWMj3FWCCn4G3RpEmW2tPjkgoYFYXdg2y69f
J4jNUYzBMSQjy8GdP5MKGu+oqqcgzfA2LMt3PQX+M1OfezsGTI38k8k7McgFAJ1KAJetM2wXs91L
LYF0plV9vex6KwvEzjYTv8AQhgZS7hZJQM6TzAtukdJ4p6TcJq1+d9nEyvKcmOB2fUIHqumF3AbD
ckPUr5X2mRrPl018XK/c3XBig9u/xLGSKKmbIbDQDQ/y87p2QQFGPPVdfkQaGOoU8Dx0MI5uIgxz
Vy5iB/eSjs5bqCHj+D6dQqpJyhJHUhto5bIbTOUVPeLI/RXJ73FCDikw8oLjYnVCIZ0DrkToIhv8
qU37VkFrMwxOWfOcUD3ASVpD/rYXvXxXAniM7IchbuVGLelUapApSKCmE1S9M1xptSrdm1VDvCqt
hQg7toXOlvHIIDeVljLOM0j024D1tTPCunhPthayX7OQ6U80Nu7Ijdt6lNCe1QZ9KnkdrtZGectp
5hVGJKDWWrv2TqaRO2nBCD+ApgemGp/sHOpWId2QA4MNOnt7W21iYY/eWqh2bJIXAwAKIWlAi9IG
nV8M7vyCLh032n1FXAaZ3+8NX4BXu2LiiJXeHaTXUCZHHAwwjfOR4TyK602apWgdheXR0z7lLR7C
SoWnr3qHMn32QGpQidaJO76qN0RwlK0lTx3dhpAlwl4GHeEOaLlJgJakJYtP58LND6gukTDyUw9N
AACoU59ssn+0FxnACAzLTLeU81hC1ExvGMkZmaVbU8leGlsFNiFDC8HlI271oD4yxPnrqDuRXkUa
kI9KA6VMNFgAWEYERlZPFvSyqyYCQpS02edHiyfHbSaZNEbMi6xo7rQ+uP/9yBTBCVfHcmSGO1eU
IQenlWFj7ynxTlbR0dKWny9PF5uOs5PEARWCqgFtgy7o05HYOLhKq8aes6TCtaydutiHrm0e7WRD
wI9KRUWC9SH9sMc+P5q5rLHITDujRR5KHp/tfb4v0UCaF+HiNfI2AnMuujp+vzzGdYc/GiS3XE6v
p3pUdazrFw5fBvUGuCwXj7EClF+g9P8HCUps7iOD3MI5VZLLy4howSgyT297V4lvGxn9Y7FoPtcu
VUOGj7DuWEjFcUNT0YmE/g3EdF04exLAvsBKNi7jQ+62MhrGeygiFPvIk0KAB0W5iZXXgAOInamr
aIcy0Tl/uphWk0g1pGyQyBuV6E6Z6/b3eYnbP5KmABvTYrVAcClpguEXRm34kyHV4eWl5ZS3GOrJ
xgZEpzqSpiAu5illCAgTsjzuv+cTnSSoWj+2/cSj98Rvdgn0KCL/6+Q1i0dLzyhcOySVZ0EWYCOs
Sa0txfFX4VybZloaUwwa7+5m112BUcmtHqMdOtd2Q6B5AINv9K24fXjtLMIxpAE9y6Rf+DSmNYPj
vVsKPPeLVzreV3Lv6v3L5WlejRuPjainK22Dblt2EhjRDdnrqvkxakDKWwz3fVz5EtSY9aUJwfAZ
LkZ7G1nai1NMW6esejcn5Doh2s1E2vuumEUxw9r5dfzFOBecJNIYSY71J1cg+XgASVeQ3+ffQCe4
PJRXigd5aA99GJWvoXVrc3lW1tz/2Da34GqRyQ7aU9lZxuTh0w16xH9CHn59gZHogIAQzmleNdGs
7MqsKEC5tWw+aBMabod063T/4CIwtb+t8CR7CUmcZCpwMMdx5y2kvEmVNNDH+SmXaq8ElYhb9orw
Qb++fD+scqFInGRpjS7iNsiunMeh2yD3zgRy7vLNGIKpRtn3gDopAZRl/F8jC/7r5PhhmnPp2JFb
cIQ6bTCDaAd9vi5VwPY3ilRcVy4fByyaMiCRCou1+EMSHDl9orVt/VEWX/zWLXOXXT+9P/vNPZOK
vOyVH8DV0ysdBkHTCSC9ykiQuDnVElKm85BWgXnNhHlQ2dSAwYx8tDMjR6J5ynN83fr1rgiSfdJD
gQhb51pUols5mE+/BTe9FLw/TukkgPYgmFe+pjeZN3rlDcgHAWHTtvU1eW0/SZ75NPxR78rKRe9m
7KeixP35FsW3YMrO+J8NQgP2+VG4Yaem07bWXKPgEW/Rmge30kMxcHN9kX/Y4XdPPhKSUOiGg6Ri
CXWPQFQKREC5V7j1Tt9amVBKdeXl4iB2N0E9Ay1s6C1wI4vToR+qBDdsikamL8Ytgt2Q1ay6fQtr
nTt4o6955u8Frh2Ri60Zd/CMZxiaj7c1Z5xYdSFnjgZMFXXxbgInCPGLUPLIIQtZPAchBApSt2ZT
P4kTciuXkYN4WgOZN4DGOA856xHIFiyj0ilcawDOHr2uQbkBc7r/3TQO/fv0VgzdWameITHHEBEs
JIfyK2e3AZsWnVLYZYKN6ku/AbcgtnH6uRNKTp2fiyem+HepXkSUKLVCA7V/iAZohUZvUhdtVf2r
U9+ROPIvnxnsm58cGSZweQZYjACidiC7x73OFNBvtX0PlHO263bthsnUJdsyFJVcz1eOs8OGfbQd
SWLqaB4wAX/4soDqh7oAHaOl+aBtUSNJAwZPikDxrwFtKpaC/diEl0bJrd8YTUPXq7Ce7egNE+Pr
Q3IDPnVh+H9+HJyME9mn03FK4D5E+wIsMRx+m8JFGQAfrNDFC+OhlLeyqCpynk/gTHKnvjLruZnE
WMLRoy+4xVqv/lbuE9TSQV0GHRY3em024uiTvWTO5tSC6ItjGqCL5vOiEzUXlRAQEDUT7hSavMby
kF5JRErDiv6ajDiubDbGI2PcsyoCBxzRJgmUStGw69Ss/GTUh6jJxvfL24EFbpcGxW0HPF4USi20
UtS0DMxSDYfWFsSO6854NBZ+K+Rxgxo5KGmm4lmGLtRgOJvZQoANio+k+1INqdfEUKNINO/y4Nad
88gytw2UqU4lpYRzypXnPEK97w3iOdh5FhRSEC+LN94HuOTCfPK3Y9/JKcj+YLG4Gu+nEDw12xLt
1lt6UwYtGgAiL3fBa8GebYiNrpWN+ZWJl+TgOUvnx5mV1gNRTe/shD31pY/D/ugoUkHFMJoxuHOG
9n6xtbACVY2r1HmozY9qlXtz1X++PPFncTxnkYuIigIixhXFVsnJwbD3Rf82idiVRCa411BdmWjl
G+FUEXIPppUFuo6rWahRwX7MpfXkHj5JYtu4gmGm8wF0vFJsNwnZOaN4zot8JW9F3d1rw8LzFjAs
NPqwxrDT4zSuSqjfQRQ3iFD0pF3lGdVB1wTKRGub/tgItzzmgMpIwTZ9VH+FrF5EZffy+osMcIvT
D0kMqNo8B4oOArXuM6OXuGxh9RI4HgO3MJUG0iKNYgzJVVm4xqd0Oz8TcOVczxq6SGuwzl/REHxp
mVDoVmiareHRfjLiyVSWFKPrfPom0037hXU/1v4UlDJazlx1+xP37Nrtczxe/kIAsRf050aGUy1v
pNJLiKs9gD7CBxnLgFwPMooetjX0kn3BTLMrgN8CYIvVgHkAmyC6vU+HOxclmJEWZnl26ewun0yw
hLj9/fLaHNKrrA3rHWldAFu2xBMpT6ye4MfGOVcdcn3MGognfABMpif0vyEZ45U7LVBfldgTD3fd
dX+MlnNdqO9FtWoNiNuSXQvuVgI+ncsTKrLAPj9yn6G2s64xMZ/1OBw0NMm4cgNY7mUjwonjnNRp
kKsnI8bBmtBANvY9Luv9ZUHEyRLBIn3VtcD6eKU4BwXi0rSAu0TbZ9vvB+Ap6+lg5sntoC1u22qS
W7bFyzxMfwgGytzvkntyEQzUBPJINjCdKjrgjAOFe4Dm1kUtS8jtLhoiF8hIutPXOWMMrSnAcf2D
bKOcPD2bxYO8XDUjgt9cUCgXLiMXwVRzbYPR62MZR9wJbje4jN3BArqqLT3rTbwBOImI76Hn0ULy
sj9jJ80Z7bDlgG0e3GxX7SZ75/QovRZhuqn+IG/0TlE2yh/KC7JYQtDT6ssJ+RxLB+PeR2LndH+Y
dqOVZgr7IDBOXQPYlzcjVLa597V4czaJjbf+z7BFrm7LI7Oc/2ZlAmgqO+aqHJXfsfCm6lngqqv+
46B1GeS2IEk2OVeN9R6CFz16hud9d1VuIZPug/eHUbXH906Q7+qd8W14qB/lg3haz6kfEJNpR8Y5
561KVNGXGMZVA4qseqBsWQ6hvkZFfZsHSaj7Y1juGEF9HjaQDaQ+HlE7+iqYg9VpPvoanEPLSZzq
k0QJXqasw6veGDeMpkW97cGNIG/th1Rg8Tw9dzpw3p+zKKdtxK7r0ZsD+tACQWBe0Y36bfodRH5f
ltmtWuAFU998iCy38pFcd53Pi2AnrwZ2P8ZtcbeoBPYhOhFs5GKsd1GMZIBc3ueWJlC6Yl7Kn4ag
9UDuBhBQ/IY79q1Rm6q877F58m7DasNmlN137fwyWv3Xy0t53oaPiT22xe0YEEKmGZ0/WuC1kFEf
DYcFSQAoN92mGxNncHVD/QxdM4aHkCgUPWvWhwqqarRagieO5zKhuQ0gSm5iRp3crWPTo6DdAxEU
6A6L7eWhri0e6PX/NsVd2WpFk7yTsXiKWYNc8fdJ1j07r+8vWznHl2JCkd9kfP4W2uN52JA+t6Pp
JJjQYmeEw2MSsqyqtgclSpDetoIxrW1Ex5ZNDEvXoQXAHUaEqgNuAVxmo1Gge3b0CBEpCKprS+Q4
MlKYAJOBmIhz+nHQ62JkVLEoPQQodwQS3VvG3kB3Di4X13k2FeTpI5f6JcjrfQPsrY6fu+rGeJRv
rPSmSwX98quDPvpCXDjpyJU5tgYWUjbTg1RaX2QtEQmYrTnL8aD5CNKawAvQdpDCsOin2Uz3QEv4
YIp7/AfecmyHc8rBNIGTyP/0lhZSex+1luhR2qhbE71dAn9Zu0CAKUc7KchYwDTF56JNMMSC1YYt
JqgTwGvghNLt5I8b9aXwh1cFSencW26SWyfofXDe3TuGn3/9Ca6blfllVPPIGiMpj2/CORUOOLtN
bHDPDGG8HR61Q3wPRM+V7YNUcFPeZvU/YQ4yFfyyAa0znQ9Q/2lMMjWJPsYxEhq1PQJu85b3RaCK
nuVrAzs2wt3QFmnrRXFY4CUxkkNdRVeymTpuktsC3Cr7SdwtcTIc7hIuS9kwShkaXFSy75CsSd1K
xX4gRpACsNib47acRGfoWih7bNTmMsVlMVlFx9ZtRP4LF4Vr0S1LxqGdfwf8V6t4ohti3aQO2ATa
O1VUxbhxDgMZwRgGkx3upWWHw+aQXzcHXBFMjVHyRABqdmaezasBDjYG/UTBiq3w0dNOMsBIp4JD
OFDokxHfzLR3J3RXdsnj2L9f3v4rR6uiHJniLl/TyCXwScPUUMqeYnxZhi9z8maIAEWrPskUYdA6
hr3Gl0sMKZaa2IGZelpcXJDgagBzeZd4l0cjMsO5PjJhsWFmGsxkpjs44NJZSncZRTXStRsWdbwf
w+EcYiaNkqsV7ExhjMIBcGBhvXECAGbjJ9bfMP9yFzM7OP42iJz+qUcA/mcX1ELuFfjxW0uuX0tq
CiLLtfw6GvwZv43Kuv35FubRmFRoSzRI5/WV7U5JvlmsERIJ15X0qZggD7vEL0YkPRJVEtwJ5zhW
Nrwj09wdJKeZkeXf+2AR0qdmmB4K4CsHdBZHj20XlGnwE1VRdsKfbbMjq9w2s8dikeoIpFnyniGC
UQ3doJ0ZaM5kL4qS1o+QI1vcPtPKeFJGCo+Jng0Nvf6Fn4B67AWw8n3zYB7SUGRxJUQ5mVIuLlPS
PC4UaOUGVv3JiiAsqCmC3NDqZjsaErfZSnPqVG3Gnm6d1pMA5QTjLthYRGbYXjpfJQeVVnAdomLG
xVogT86SOkN8wgAJ5b5DpRVN9MKkzHmt+sMHf9jh4q2oK0tTZw9bdq8MTwjQ/eIwg4wh+yIEvq2e
usBX/DUmzt+ddhllcHCzaqe+73Z4v3roZLfvGJcH9ZFWu41exZXH8wVTTWh4qarmmBbeBtwIi2Va
jMFi3Cv1t2IiYVK+g37Y/9UjGEbwAEFfJGS7cNSfnlRVIQ+6rS4diEHAYnYDvjhvqUQYznPnPjHC
l8fkwZ7kQUV3mXEbbUgIXRWKsi2D6rDCVwqqIC8Wvf/ZEXvqhypmjQmhgW1SPkclaeNIkzRj+Sx7
D4r4BQ37U+Sj9Xty6b7+ll7HADd8UBemIRJ5P5FSYwt06StwbkMHGU1PeoE3kMvE4YH2khGs6661
mXfNNR7I/2AtEfXIqCGtkVowEqJFa3M0co2m3zXVBjRXN1EkfOqcA7BA8HJsiBuYkWLn5dkyBOB0
rwOHGtNuTKTsaYzKPDRau9JcZYJGXgDxhOaA/lRbAiNDHeW+WZe57PYLKKm30LzNC6+pqH4XoVj8
ACJvdPx1Wuvli0IaNyqayXG7xe5Sv6xJRW+7RjZiwaSx78otkgWSRDC3MYUU2+RulUYZFNDIAPgp
OduxeIunSHDurhpATyXjcTHPAQTUKnRoDgCGJy2vMti8Y6UQWDg/nlTbQE4GZBEMMMW/6YcqL7qc
FAPu3dwbSb1vHPvJqujixnr8cvm8OI91YQvHBZr44GhnzBQV1fJmXnIIIjm6N9MnOo1gKn+0yGtU
1r8cHp7a4twMlODZMtawJZlvzqj7aM5xZVFJ8fxRxIzojGJUAyUtn6zQkjxqDCDbAiO6z4vkU2pD
dSwuP8W56qkaWOWTWbBcK+c64modfLTATEJbjTtyI0eL1GFIhsAGpDirqV+0D2XahZcXasXtjq3w
+U+9SBogLjIAsyvFbYFWj0Ts06uu8GMcfG4zIVJl6306BEVzHwGQxzjfCnDMKBF+jz9fHo9g1iz1
9KJClRLcIjnGo5j6riGt48ZKsovQT/X/aYi7dpto0Go9wbD0/FG17nQJ+E7yawLSrNqiMkoCKBCj
9gCCTy7ck0AekSp1PASxCnEGUrlafBV1j5en7DwUOzXCRXxFZU0FVIKGgFiqm5dfC1v1ClDoKfKX
ooFMFB5bDmSGLhtdO4ygraOZSGbqIAjnpk92xtyZ0ggCz2AgnBfoWSjvzfAGwReBoTWHODbEnQ62
Ho9lQ6QePG7vTiS5svVQjLbAyJqPHxvhbodKtrIhadkU2r9DxtTOd20uuUZ1Q2IB0H9tv6KdGFEm
ps08h4B0cS1DV6CH2pSMXqXRT6bPl1dm1R2OLKinO4iAS8gZIRkTxJLtxrPkkvpLv2xoouF5P7vO
8qWYjH9whNsgpgc1vYMHMc/7046L2qWJ0wekHFzDKd0aOneOI7iUVp5r8PQfZnjynxbCI71CYYb+
4XySfoci1pB5QKD3HnkzvGJPalcyg8vTubpgRza5hGQB8QpVnqFjJSUPRqu6Vi2CmK9YAAgZoSuw
uOjE4/NYei2htZLI6Lp1DLD6x5YSJLqVC2pHa5PnIPxB5YiBfs9a83PSNtWcxehcvOqu5GAEd4fP
GDUgZvA25D+DU2WexsVcQBijORMaffgNn17Sxw49yqZF/uzubb2xdiNfd6Pb/m4WgqtWB6iBZRta
pUhin2HkR12qKkeHHrB9bX3SrtDt4ZmQO4zfAeD+CcKQlYgCHDN4TdlYOFRBuBMwg/Rb4igRdBUd
YuwmpUgCkifNDUFUu1tkI/MHGsdbKTJEzUJrlm2EMUCQmWDj5iOL3hgqxYiVCZBLKVCRXa2rNwMc
mqYZ9CBqGQXbbuVwBFEGmFHQgwGuZR61ZkYONMUIBK+KEuDKCaROCanfIYFXehOFBKlFdBEV0srt
cmKSO8OsxTBn064A+5DAqK928h7KYPfTTMrD0qKge3mLr5yYJ9a4lVRUo1TQAYidEUf7rkZ7RdSr
rhmle8gpfV0aJfKTwXmvFjQDXLa8tvWPp5Z9fpRS1rIRtIAqMg7VBEkoeXhtVUv0MFmdSxNtBiqO
GHDEczGI0lgRWdCxFtSz7pdo+fVaSCQBeoFoobABL7s8pJX7Gi7JiJFQ60TplrtK296cY2OAVnxq
W09VnE2uDBZfpbNEEcgKUg/SxBZEjRmOBOLCnCWlKbRmGTAwEN9vzNq1htD8DOpTr7rRSt8A/b2z
UzfAJtVCkPr5ujHTkEdhYssom3EeA4J6KF/VIGSeQvSqZu/JCNR/4lueHOr2lp03P5FnOJ9ZGEWn
CsvWM6J45sZHzhKPGbUgRonSI8gSlBYdZowSqfct26vBMMe4mJw70VBXR/rDKP++gFSUFI8Eyznl
6aukUdsvZP3Xn0onI+OfGEM1SBCNgpE2/mQBs8z00bRW/2XPPLWins7f1NM8KWNYWYiG+uVyhbKt
6yQ0+NUNwMygJAV6FVD08toBEAJMnLiGW4K4GTL31mFaTD8WFYjP74ATK7xA0pLJEBC1kPcqIU8I
qqTKW+Y6jPpoI1H598JIBm8wRU32K+gtZhXSIChG4DHNd0m0Y6VL6sQWCnzHDDLWGBt1RH9Y77M6
v/KCLH2gja78QEbB6p33apmnttk5d+T+/bRYZl9gzxku2glQGZice33eGJEvBbXfvTCkfVr5QxUq
ILWDcv3m8rqunzdHg+cO0qV2QHWhYvBs/6Vo0ZXzgClDpKBDi+awchn0EqTndigwzBzzNI46HTn3
wEukWYViIuIoRkjMRt5/Q3+cO4d2mH0R9jaJrHHHTCK3LfD3H1HbGMQH1kWVX41+A+TzeBAVcc8v
p5Oh8SnjDuwvxtTCjQv1hkZbGr+miexWmgAZsn50/u23fJNEmmdNRxFkB9Q6lOprBdU7UXy9flD+
MMGdLkmSKegWgols+SMvzedyFEkzr5QCMVnI37P6BPJyfKUAKskqujPByt8pRu2OhWncLGQi20Jt
46t2nJTrOlLACkE7ZdOrS7SrkmnyLzvj2kzi2Y8eBvaGhR7Z6S60esWedJoCma8hfJggd2/bbk0E
j5U1t8BjEowyFiJcRLmnVvppdBKtl5HqrNNwoqUfO7ULDcYQwrCXx7NSNEZ+RkeWBh3/jD6VM9WY
3dzkxGAM3ONLCfQtWBamYAlU6FKIWGNXz0/E0YyjEgQySEefjktOdSctDXuCsXg7X9tvxmsoBUOM
fjp0DFLXPoCP2gehjEJ++YX+kYb62zLnnsD/N+k4gZjNqCqXVNEuJo5LjcW9PJ2rC3c0QC4wknqr
KnsZvN6qCh0GcBgWg6dMmVd3g8ARV6rTuH8guGzpDHhyFv6NCUXhjDHx6HIN1qO4cW4adYmDqZHG
xygeJ99QtWFfxLoZtmTGK4npR3TObN+1dos2WzLOt5VTxaKAe82lEKTBfy0bGM0zJsmuaJPFTE3G
S5Q9qcGyjUGsilzMTz1D16wBVyibtgqPQjjK7ciSWtTMGf1vVaPtrUGTermV/UJFK1iEkpt1m8ph
0h+k7qs17C6vNvvR/MWEcaJ8ieZ0qN1x7mwmeQIFUGXAQM3990ZUNYQMj+jmZTfrJTuc80Y0A+qv
/rAz+WTw9IA1pkd+gw6ZMQT9gFd56Kj6CXYr5q+XLHP+nIx9hJ54HLnsjcEEHqrxXd6VOxZst2nY
6X6mCxx7BYoHx4aOl4oUN7qY+XwQaPjRaaHOw4d+Xn5vvdLr9Nl8T6+H1lPvls0QJFv7oARQb/ai
wElc80GG7MRdJfgiqwHP0Rfh+V+tBtJslY5TeFLclN6lZKOiQ8hvPQgweNVLq70b8gaovNDxdcGF
vXaOHJvmPEvSe2mcNGg7ZTiZpWHZ1I31qBoRaAuj+8tOvHooY9sAdQgiAANcE6eHcqMaIDxoUeZk
VN7TU3ZHfOUwbJFcDMiWVa+7jSm7RNxqxgZx5lygPbBw91igZOQMp22dpF0N5yKIgPZplDYbVZ2b
l45adThDI8HXFzP/w+gSZQdBcudBwka8aqWOvF+eAn3li5iMQk2GsBWo3LgjBGrfudSzDKQ2pTX0
1To7lKLFFlzqbDj8cAF/xnvZwsNI5R/NFK/MOpXnKYiVe7nQ3Nop3MaeBRfdSkcAwGwWuv/BAqag
FMu5DrGUiqgK7YK8jF9JrDwacv6OUrZPjBQIAfMALe4bkzyjOXpjUhwbJP4KhebA0Q+QjNrkinkD
tMa8TYd8U8+l5v4fMkmtYxgV0BMZ8eJyNzsi4oKVvhwN+FtkLkHEhiQwn6WZmrHS5gWEloYb3S8a
2ojHoH1Qa/QEAZVEPSvI3pqX+D1ZXBCcqVsRMGntGgHVMu4sHZcpoCicD5RL0ZIY6OkAGl1hMUNH
RrahKB/dqFnkkzn3J8gPGREYuaZqkxrWg571gnN+xQ0hNuvg4EMClzUpnW7EETQ2RTeircHoHkcN
AR9RBEfaykVyYoF9g6M3ZN0RyyxSlumbBsdN+xnc3bS6ma34kObNAfQRIrnQFac/scjtcfCFaXVk
JMBI9FftUHqNg9LzL9P4oSEE/H04wVhCDLy7p8NKwNRpDD1CIVUaigc0/9aHOZLAu6vrSxVePivW
BoR0N0AOLB98BtA2mwqZrxaUgZP+jc70TuuSzQQXuWxlzRUsFHstSMSAEY73RtlooxnbBe2wBioU
1nPa7z4M/N+v0//E3+jd93On/e//4s9faTU3aZx03B//e51+bUD49Ef3v+yf/f3XTv/Rf2+rb+Sx
a759667fKv5vnvxD/Pw/7ftv3dvJHwLSgaL1vv/WzA/f2r7oPozgm7K/+bMf/uvbx095mqtv//nt
KwWyhv20OKXktz8/2r3/5zc8DY/mmv38Pz+8eSvx754f//WSQquN/GvXFm/kvT37t9/e2u4/v0mm
/m8DsFMNujlIcAIYjzUav33/yPg3xKhR1kH9VwMXFLsyCW265D+/Kfa/ddCnAxaCNxU0T1n6q6X9
x0fWv9GNgjsG3PyscmGqv/01Cyfr9WP9jpVATj0E2GiD0SBBglFnyqdnHS4SUsJjTNTId/IhhADO
ZrZF/OWnp8W5CS7vAgQ4MuojTEyJfm3TJDTB7FThvQYezjQZfwm2/5c1FOZkTA07BE83cScNedzJ
MqLa2US7zi3VyytKZz9P/JhmTxL9cwuc7IDjGeQyat8t4txgGt9IZqNGd2rRMWhTy8sc+fYwHAyX
ysWB4mzKFdmvo3lTo+M+1YYDnQGhS/J9Ws433axv5xg0N5jseSCAdeXQKzUfjzzyz7U+/manyc0/
vxiKoejJMBglFHcRKJmuFHQBjI8m0kOlFdtkhCaw0h9ittaN/RwXkyDg5O6/c5vM346uBl2NZ0Dk
xwjzPQSoP3lN8QbcuktmvyLLpuqQ5iMoNPeZJ2Wxa0yOAD655tAAJv09aO6m6OzcNJqaYRfBtZnJ
4DTTc1Gyg03cjxDs+yDR4wKuLTAssorQ6SAzax6oHXdY8YjeLTL5AkWJLSSq9nl24wzzziz168Hs
D22XeU5H72IF8jVEcM1zqnnfvwWuKUi3ItLBC5ntu6OpbnSjV/O8iXxz+NKNEKibwHLYlf7cFltI
ul5VdbKTIDcRp/vMcOAAvd/PL3VpPydtJ2DL0E6D8D+/DPTBoJOF+Bc8XKdfxolmO9aGMvK18UAi
QMCncgtJLRd9pQATDEFTj25lxS6it2dSLT5NY1fux0Cd9b1jERcqav4STze2mu7tpPB7JQpI3Xux
gVXEnpWz4qqvukMOeet5AKka5Hiq0TUydFT2s39543BJkb9GgxU2WCcXABmno6mbiph6QiE9pC8+
Tm+va0FxLcWBrvZeWQ+bKqF+nhN3AQQFybBrFbtrdj4nrQgSwg4P3tXAjwy2f9XR0CHI9UaUkYUN
PJLIt2pfnuYwHeeN05R3FSrGWlb6mpqCm+vy8HW2WOdGURsHyQpT8eA8S4ttJWo6RCO5/JShMc+w
sZfHdF8T060XtEAv/4+671qOG9m2/JX5gbwBmwAeB74KVSx6iXxBkDIJl7AJ+/WzwD63RaFVVXM7
Yh4mpDbBbiGBNDu3WXst1cuTrzIqglKm77NB2zeM+VJODqtFyyq0KM7koMzWoU+5m/bMXw//sug2
SRd3MtgdzdGqb52q5abtU2dW6YM6zwHCmsBcZQKqIrTq5lSzxaXL7I7Y1kqDgoFVuPrSe3ivWb/G
3/kXT/M/vhuwbuilAEIubc/1AiKbnAjDcmmch7LG3draLwUPTfVVmYao4GI3LLe0i12wlrm9PjtC
xB7AQaCx7v106ndDBRJtmR9E/tZ3zLM4CBZU0IdX6csEFv1Ci70aSK9xOjXY2BPRnHoefC3WHdRF
DoY8+HE2ekbLwxJ12KJVYbNpuCzZPdKr4dBWEGQmnpH3TlEjEdY30DYowklBckFdUB5jQcl1e12v
dcLReuJ0WQ92Gd3Bf7NH0tiJkdudlO2NDlF6o4etAFtr5VcmCRNrvFETckNtZbCr5jSw8UYyp5C+
sMc2qSPUT3ygyHeSECj4EU9DH9I0q3vdgvHJlCNV+ygHlChn/GAZgxfjNFQpPkOdg8lkQDXpENvJ
nH5kwWjhPM/M6csDLvF9hm4p2GxBi5dmFhEq0kGmdLtRJX7XTUGTUmdOsv0yKXsSl3YMekjI9koq
+FQw82Ie7Uot3JmNPiiQ91OL5ih9dpG49Buh7QkeBaNkW0rrDvkRHMZHk83BQJPAFIMtLNOtuiIY
OXuc2+oNFxgUnJG5JhBZqdvpRhnxYZr5zOX03sjFyejYfXzDKu2xqTufU8PmC9pq6sFfsuSuLYtb
lhu20SWOpaGflyVez8TJNMmOwl7RKQ8b49YsIcBeAVHGUq+oB+xpqIkTy7UUNNFoIeDXz9l6Q8Jz
t2YLPeruNNu0zzw90NVj3pr2ABu52suK/gTqzl4voXXFm+IEV9JVoXfdvM56/Ahwa1hbxE7LbN0G
AfKN+4lpoUrxcm3vywXs8TKFmc3p4uopTrD0KKU4ijDEtgWdwNVpAJNUVKTEB4rwsA5XIZ0EnsCT
hadBRsKT2sLVLOEU5kPOiMeN8nYdzNDnYAHauqDCR3SBLD1mCpdBHqcOCiNO05fIyqzb+EB1sZvI
skuGo9z2O8F6B1VYl0BuuramoFSsQ1bSsJ6EMxhTsNpkkkpBHutROzpmkQQKvqjJ9BBCmLbWJ/dF
N0JhBIlcwoJl1N3+J+9GfyT5XZJ5CiRCYhmOGCd+Zg5+PgQleVh/gigwyrEkU9fvVCv2TRPTotOn
DuCkSbSTPRAUwEaImBVQxoArm/EKX1DZ6yvVvW5zAxw8wBZ0DXUk3IYlNue0pA4R2KDDEna5Q3W8
Kt/LbPn4U2qFDH83u1DqcRcsYjHoNvgYXKO2PNwLjj7Ktq7i+zNnBvgs1taBCnedUWA70Zw3u+pc
uKzhLhLybg0QplngulQXh+OvmsLK0Dkoq8HO89FpFeQAwTooK71fSaNNCF4Of/UdrmM8L8GHpXR2
M1zd6H0NyCB2ozZ6YEQLJTY4LCP+NMChZZM/JAa0h9GPKCvYW1IwSWj7Yj8RDe3zeXHHDkNNSbBu
ZrTq7nUYo5Hz21ZS/B4t2HiTIsEtq7AHmqxC1XAMIEJPlUdT7p1Kzva6jAoqVnf1IXKWO6jBvHTw
GTSOl1QKW4ujGEZh4DwcRwySz4GCJxMCBIn+cvlu/D1u/8szsABHRv6NIreydbqWtqEFWPItVzXb
kwF1OVZOQa9fq6dtOPL+Mw6qaYC8oyYBWtXfPZAs1oq6QbOO23B9z7MkSPCFLVo+WFGhG3l2KwWX
76A76czDQZlduY29Cj0jDXZFJVwTrmeM47d0S2BNsTdIWDg9/qIO+SuTH1H6tOO6PcUwLKb4Aujz
AQRBTgYX8vJ8bTJy//0hyHKgsoGQbJuuFGoGAuLYtFwQYbzE40lvEq/TdZSzrEf4EcdcK9xRR7VD
UfcT/kly5rPyRab9+6IqR03Hwc+00JRFhPjNufJ2f4oW0FoAylw40SgUbNxWRS/GQi2o5c4jrAUB
22kFJfhyeZ/EEqBpzl0AkwVa0jHMzinH5i2FUk5jaGGpEe/yu/xxZ316lU20Ng2c8A6IU1dXpxuj
gTZSUtVvWWc8Xh5nk9n9WBEQZyA5qQNZhh228e6GAoSPilAtdxmLl1rSjtQgXtVqYSyX7mjmmGsE
aEPsGcbs9rBofOmdXBmiuT1pFvHXa8OK2x2RBr+1rAOrTugI8XkPE4EK2eW3/VOUA18MnTpoNkGq
bIsPpWxuC6OVLbevcKRRzkla1E4ILpgnrJw9awnqr4q9bv+h4K7RY68s+d1qFDn8jctvs07NxkE0
JFXW0TKGXmT1owbyKeQiGVSfmkmyXC6/Tl3iVVIfrVFMCo+3KK9lFv4QvwOXh5oyQEIm/mWzUKTW
jCovGlSysx3vVY9mipvFplsrc6DWcGvEFSF29aPf9B8fCLNiIjeJr9xiIwraTlykGLLW4JHgUuxx
VM2W+WnugQfZyQrtOMbwQBvirf/LmtRIF+b3Cj+wWt/HYx6uW6ZDrxrfa42+n9XRmzVsj0UJdZDO
UArWTytxsxyigInY5SWcQyn20N8Gilgp6Pmwkr55Y1M5i+pM+ON8AjoWtqxl7GhSfhioFSzvrME1
x8nDlCde1nQnec6cwbQOaa4ezUTfi3ZwUgZpxy4FDRi81Ta749kIfKMeKpXkSXG+a40+6nsOa5nc
w/5IRXNoCwfQeDdvPBPbS0zw57PEE7UaCtyNoNOxVaDYRwy65i/WC309E6sH3uNnZddHq4WrC4QK
JTsStbNp7ci9OGkzdihigHnR9rK0BCYiufXk9Rau4a49EfhUpE4cauWOVWjh6vPi3usqZ/WZpaU4
MI24pEJcLICIS/KfA86qijSO1k/35B2ZxVMDN2nABOrpEqD7x6c1goa028ko+q7+s9yMTiz5YkBN
bijCGE58IpF7M2eBLrNAjGxPxtgThrKHZmRE41Cvs2i9buZW28fKa9rE94WWeMxGpBR1Vg4cI6a7
sg6dwBUymAc1Y7tiOk5d4RbL4IussuWeBTGciwIpoRoZMalDTNg9zkYWIp3mzLjFVk8xXoSz+tDJ
8EbyB1qAugQxSoNwyaiY1wnrMBuaXbTJflSFs67EIJqTxNk9ZBccVvh1jWgBD0gXMDnzaM0zqdaD
3iNFMKnHsXtV9SLUEXhygwUWRyiRI+mO5UiG92ysfW4+tgNu1lR3wGLng6bWSeH3AKvmQlJlz+k3
Wr7idwZHS19Y0KMTSbSovok56AsQBIHwhBi7Dj6VJiIwPgcg3vegVfKt7RM48OqxI5NrMeMpRnQc
WwgkyhlKGL0DRXtHy+EEoWNrPQDMAvEPSqlTmzk6nW50furoo9pXh6xFiNe9QrzVaUZ+u+ZRzRiO
rz4Gcq3uRz7s6jnZq7Nur7mLJM3vljl1WIW0DFIulZ7flUjDrNleXewRWB7LIfHQKRqSFsuAR/XN
UtgpiVNbm/MX+P3a5Hdkdtdk4bpv6TQHDDZ4GAd/PXOrA8Ktbjcb+WGGt6FJPGzoiLQIer9xg4gY
x8fUbAUxXWrCxxgLt0VfDeXIzzIjkrocLCeYZoLlSrFACI/kFo72+DgnN4skrlFB/CN7B6AF9FFQ
GkORbG0W/921QhNJ1mN+EGkx8rBGLeCSdRWtjxYEAutWW/0NMAw8GAbeGNjILtbtVrXuL98lv9fm
cQ3jNZDzRx1XBw4MtDm/v0YlNVIrqZPldgV2N2KdmKGnAzt05uKKm4OCz/biWjOVgLqhjwSlaVj3
3weTS4uUJYEUjqZne7KAVD2ZRWunXXLPZ7tAqrxXmrc1o9Zp+R3RE7DDzkGizjcJ+T4i8Ox1cWqa
5H6uzMd8gOVSlb1kPU49DEwy+k2B1M40vlMNyRyr3yWUt6BLGIHabZwMw/H+Sa2y13kYKuQDySHL
0/04dztdb0GYKkJglXGZrwuAxEFd43CleijPCAhT4LkgaTrS3lmzxQs1B3s058CYl2AcNQBmeR7G
cR8Btr+vQBZX5UhJIBXRGek9YpT7DseTt+ONRZdAKZFprwBqSsRoK530auWGO+YPJCEhitilm0La
u+PG4vQJ+5KZC2AhFPqL8nwzChjolA9RTQ9Tnt+g+PqgLEi+lLDtCz9oLT3mY/HY6X6ppnckr25F
C8ouE963LuRvUBJw6gznheR+B6qHDlu+RFpDie8nhbtrBDfVr1JO7XIkHi4e26zIfmHumt0oEJmm
svkghupV4QksdrKn2RJSGPRZKkJNE++kTX7ME1Xt3ETaaH4QBDp5FDkpGBCCFF3HyL0uujcOV64e
eUiG+KGi8MRV9GKxhhx4zr4IdfBSC4mEPMySDopzTfw9Rr8vrNN+fB5rRM9ptgdo+lboMbeh47Rf
0wlKWd2OyH2peI81cdcxdt9A/wd3kIqW5EqYB6JA2h2vgZz1HZpewSJQHBoJMWILlMY82SayRQWx
vPUUggrVU0stnGREwNhpM5JeKoVnmiruxF7QuuOLOtnX2ejnLbtfbxCjNp7ksYSAdO/IRXlIrMkR
uexoNXE/hrKykPF2l5YauLZTxxDIrTRFuN4lVsLdXJ/c2GQ27Yrc7hGgr07ATO7WHAhwEs/xiKA8
x+d3xcEAeimRdnmWQlsD9yWBuNBovhMc3qIc3ntGnm2rGTF7Gn2sSHEoK3Symz/jsbJLawygSRd2
NfaWFiN3YoCfOH0SKnPiIvNVc3bXELnVHwtTe8ikgyzYKW37G7Uo7j5yRxaI/Dt3TStluJ7WgE9v
21MtiXcNiQuArZ402rhDmX6lKfyeZBXrsfhbCi4BqtRBPRd3QhjPjQqSlikNO8W813T2MgpQ6I3x
ywyODUyj8UhNfquJwi3p6A/mzZpfWnMDIzZx3JnfJwM5gzV9hOtcmRhYUnJc78yjRe/0lY403+iZ
NcxrhfxojXuRgv9DVvdW/wrGLm+Nrubq1BLxntbZnZbHe5UrQEjBrcb/hYrhfo3qkfc8dB1ovhKQ
9bBvq5uSNu2bKbentifPpjbBdZH3Cb9VzQxpgQ4pASUgszw4a36cleXboqBznKsAvOvwXrVkvwZv
aJa/EsD9wcaaYBVAPReBAXr+N3VAgQQ2nzvJcE1rhGOsO6t7tOZEO608rOmky/fHBse8XiDo1kGp
C3ZNg5TQP4r7KU0mVZSWO6APiSm5tzqcCRZIoqtjRfz13NIqnIly5T7ZQNrWocFoANwyGiFBWYhe
0t+vk9nEz6g2Gm5tAso2A+yERA+yD+GaxckXKUCW1Enl/FWV3hI9OyCqPKQJD9Oux6wwiEolf83G
/wMgwv8dXOGx4vj9/wFOAfSin/bNP3AKYVWy/xWtf3v433BQ/oI+rPiGjz/3F0YB1KD/BSkxHf7Q
R4vpmsP5C6KA4s9/oc169VLQKmUBXPc3QkFR/kuHfCcIK5EIU+DBIHXyH4QC/hNCVhhFsPgCqQal
q3+PUCBra+jaGW+t0fGnWFtiCR/ByiBFyIoAlqrDZ/3yaSZu/wprP9fHf8+4/HryJq4eZuiGNMoo
RTIOzkLJPc01bx7jK2W0Teri1/NXz+/Tmw8G+jHyvJMi9taDqe37OLj9a//UvutHKbVz6Mfig9Dk
9iW5Ag38vVj4a8D1Qz8NaEp1pvRJL0UNW7wG4obU+q5ZQG7zu4UcCATN0uHH5bn7PXH2a6iN1wrB
dyRsFwxF2I3obo3/ISPCrwdv0l8VOi2UFEipSPSdO5LWtvS7eJBtwqfd5VffVHd/DYEd+3maUtUc
yNjg3fnzdBAnaLWiOa79osFjui3C+pUKu6wc+fvl4ZTVt/6VU/k13MZIomwB8FVdyxHt+SFfaDCk
1n4EoaOeD6ce1B/6BM3RiYX48hcGig5Lrw9K1t2Xae8oprbLOv6A7KldC/BCMDDqjvWVLfr7lfXr
1TbhQFWjQmhUkhRNevZ1jiVbYKMSdbE1WgczM68Mc2azbAGxcjHIIq4w4UnyqoHPp7yykueeuzEN
rCRtV3QwDTHYCZPh59Q9X16zM/NibiwDA/20oBJeuO9VP5MqRxVfKgKiFksKkuxKatP4PQL8e/bN
jX1gokKtqFikSFd/mOpyFAK1RgHFmxyJq6yze8NA5QRJtn50rBEKfVWxryTdZ3L/xHMwo+cWvElo
nM6Sm6DFJV+6HXIRPjGWkwHF12ysvL4fAo4yXKqVxyweXVS2mR2PbYjspTMoBdIS90BzYJ8V9lRn
h9ZEYmsAcV/7PM1fTJJ6ohj3Vf7Uda+1yFx9SG5mqTz1pLKzlcUoNlx0jdyME/RESsVRkZ+c4iGQ
AWk08jaoROPMcYQCbtBhHsE3cSzkSDNOSwoK2ualUiR7atMgS7/xjNvCNFxIJtpCeV+sLxmQu0Jt
7y4v6hlzv1VnLsdMT0x0ekb58gTA8hIf2vTKftmQOP9ayo05zLKh5X2Bg0QbSBWtFDFD8lPu0DZp
/NAHlAr6yp4aHO0efqmGlkMlARRC95gkdmmOrk/+pquznRnsIOpmLfaGZa5EvZFFJlfv40lBtaZ1
5/6a93jmqjA3ZrbsWNPXLXb4MIDBbtjzits0Ay6fMadqvy6LaeeaYV+e+Q/X9w8m0NxYXBzTaZGJ
kCLVjL/MGZpdY8CBstdYUu3FIru5+CFnKKX2+mlGhI4KnjNxfceoEampcGPGkONjTtFLX0CH/9pY
33v2lDHguFUaLDGCy35+QTeaM6RQ9FVMJ8v2FiDPhvaiIQKhot/l2OAx7xATMrsdRgcwY7tMH1kO
JDsHw/2EZiZqOkx6GOXnGIXerDOh/QldTjFecZvPmavNRRATsx979HNFCkgf6DKhQhlcnuCP5oo/
TfDWkKN0P3EiSxFKXA7oVRDz9KAp+k6yl8pys7p2hvFBa+7FfMOyr3K3H3sUb0hsK/3stAnA2+a3
BdBIjnJh34y7LL3LeOtUi+yWChiqLr/mmQkw1s34yT+BuL3aII6ZI4B7Q6aJY0a+XX7yGYNtbG4C
K836GH0KOH8cuXkQ5xgoKKZ2Ze5VlJovj3HGfmzrZfXIMlAB4bYR5JSm37X4RAFCu/zsc77ixx3x
aWrymg95N2NvtH65G3ZqmJ20W/W+cReo3JZB6s9f/mdMZH/bKmPjJdZFXWa1jKFyIjkZ6exBLxwq
gVWiW8Aj/O+srbGxiLQou0HuMIqYvmjkB+nvYcuuTNa51d4Yr4qOdKnYDOczGvdQ7HFrfyWrTgMA
RLzRX7UUuY/u6iug1g0e7teMbcxXYzXIpA4TvkVBYkIjQRkLjyL739JneZqObbzYav7aVl9VwCBY
5qaFdYzz5xTRL1i9kOrr3FXdqx8ap4+7QGkUD8COSKcxYDIGAHy5H5dKWC2WPcaGk1bqnolbk/cn
jT9KWYlU5FsnNa7JD3TpbJUYXorzC3qMkdqryM7lid2Uhn996MZCEcBp+BwbUpQd4uMqHJs9YHCu
obyBRfwJLQLpVnsYDzREcqwwDwYJmyoEDs7MHHDjXiPUVtZj+wdztk1T03ru2jTlmHDXDIpbfm+B
kTyPeKiGUzRFSBx4XZD5iQs5W1/xlcN4SgxHbuzyTgqLgPiX5+OMg7bNrNRJXHD0ay4IPYEzG3N/
ALJbrt+lgv67K4Fu7FYjloUocY5rOAkMvhvYw+U3P3NCtuo5PU8znHP4I3mqYLu4if5VQ4+YYmb2
AobLy4OcMedrUuCzOde0SuhpFi9RgZavLmqhnHX5wees4Rb1UmdtPSoc/kLtdl5+w0IKdi0C2Tj0
lQWywyBqxK6s8RmrTjd2CogkaIvEyhLRrvbL0nCV3IgU7enyl6zdHX/ayXRjqtBw0XZqijmCVk61
loANe/YIqNSpk0fxfjrIfvpmPCSKLQ61n3vpHk1N4a1m852+h8KohyrqM/1m7EHUgUZ6dd8crDtj
3zxSHxA75xoQ5twsbCwcyyUIG+bWgkgKWe8GAWAMdSOkqS9Pw7ntuLErkqQxrZ1bRDpoUjTyx0m6
1dPRVhsIrI3fL49xbqY3LlA6q7w3JoxRD19Hwm1G02vbcZ2FP5gjfeO3pFXR9nMPO9C6+Y3Y9ccG
Nw164e9N3DLXruVzaQl9YwuSZeDCBPISRg9wXghdWTf364XWuxV2Ozlco+I7O9C6Sp98jVogrGvA
2IPLk94Vt83e8ic01afYWYvXncTTtY7zM0uibwzEZLVsagt8EW2g0WHddvRKu8GZ7aqvP//0BUSp
a71fH8zYiY971h1rfn95G527A/X1Yz49u+jndBxGzA4NVsmtKkhOha95lh/v2kgOshsE215xRNjr
iyD3k+MY/euV2VgLxeoykq1bQLmjgXTsAj0aIs2d9vkjgQUon66xW57dA9sDzxeLiRpfCSXAw/Bo
+Rxi6RYIt8RNEiFauqpAtQEA/u1T6Juzj8p71zYNRpp8wx+PqHSC36A9xEEfpEENJTc1yG+H++UJ
lUzv8hqe23cbU5A38NPbDkNydjepr8344/Jzz2y7f1R28jqN0XGGg1PsNbCmSvWpYNfYuzbEi39P
lLY5/9I0NlpR4aqYgxHE6/VD98SO4Jg7aH55h6QAudIhtenU/zXQ5vwXLFniYtCWCFkzyCSO9/Gz
FTVP5q4Mp5/lDRqi+Tf52B6zo3i5PHFnsg3axhAk6FYpDYGJq5rCSebMk5YFxVVut3oHvD8EmboF
/WDGFYN9Zv23JDRMJDHU1jAclU7D9Jwn1+6xDz6wP9wEH9f8J+NQD10zgDIRcbYtXG5/R78Bfll2
Y7/LduJ29g/kTeCrTPh7aX9BTwF+mS6I5b3axi+nCAB7Rbv598LJbdW+Suu1Wog/vdjGcnAAfPBb
XSL1YS7sZVftER94htd9pV+H+/pJuRILnTMcW6RsT+qsbzQMNO4nfz5mD62w2yg/yHsalk/mPfB+
Xy5vGuXMtbvtvlIXuSFqDmvYeO2uvFUPp2ZvhJlPb/X7DjNq7K0gg2ZK+pDdQZjw6Rp317nwY8sG
hy4juUcfzhQ9R7OD/Krz/MyxzK/cS+3CT3zuWKApE3Zh9+7LE+o4ToEXuGoIVjP1h7XcUt6ZSVlB
yBRTvFhvBCCtoVp8gc6GqUhdUPqRFNgqUKaJ28vzfMaqqRu7k8tg5BxaA6dFj/i8i6dbuXz/d4/e
WBrejLUhaliaDO0NSwwh4jkqa/2K675RNfnbkKkbs5Lz2CokBt9dMSXn/X3BoZucph4cYKY9w738
DWeMyVYlMgN7ZF0aWI2K+RMFQGz37567jvfJlIiSNmU8mUuEzm+7JaiLX0HxnnvhjSmYVYXK8CTx
4Pq2hEqpuJJ2ObdPNi5Dq/Y8MxIsZplERZ/YBHxUzWRfno1zD994Ca3GOtVa7Zc5CVvhDJncuyq/
Rtt1zgnZUl1LBrrbzdXl5fGALljqJFbhEB72orflXPYs/clilq1z9AvJOMpo+GLyfSEHE9kVaDVZ
rDTo5X2asitX1JkbccsxkfZpRdQWL9Rbt331ExIgdp0oaAbn9liWTiUBgXX1cjg32OaED1Wq1T0v
ZnSlc3lP0ldVWPZivgl3DTO4AzAnfyngDcwIz0p5rwamjUTXlQN0Zmk/MImfNvo0tHpSo3koSvk+
Lt5Z/7Ul3//Vrvkox3x6tOhQXO3XLQnhJwfiRj4v7tHUcGWNzl1AWyqjwqBq27XKFClAg5Nhshdg
ZKHiaouqAUO/DrjmbIOfx1OlL8qMFoAWXJ0MrFZq6o4aOpBqw9YV6OfJ6U1VErdAo2RG6E5L1Ctz
e+asf5BffZqAhcodBeRsiRIJVaNsN83XXJ1zR+YjPvr0aPCDNoXU4tGVV7vCrW40r30wwu6YB4Ud
JCEAabiB0Rt7TK/Y89Vs/+He+1iGTyNqSxV3fb6OOJ/o/JgRtInWoS6ufdIGBfv3fbHt622ydi7p
ahkB3kMe907vKndqw4xWDjFjmyRdYKn5Oykz9FQuIEv5WRqP8ujLKNKn3HLF+GYO2g6ER2l+BNbT
U4Rwcy0JGgr8nWQcASBvtSvuz7nZ2AQxrZRBcmzkczTrtV0tjyWErGQ0JcnqFZN7Zu98LPyn6UbN
sm86VZojWWohQ/JGxiswlHMBxgdTxqcnFyB3SlKpnKPeQWnOnw6aA9Vsd3JkB8yn3peD6rTBtQ6h
M+bl4yU+DbbIVc7mGrliYwBJ7/A9Ec9xf42n85wJ+EDAfXp6WtQTCBexCo3Xe9q+3rW7eJXGus3D
1DPd5kC/ml+tfb9bvNiGwvy1hNy5xVm/9tO46D1a2raXl0hS0G0DuLypXNOGOec2fbj2n57dFByy
Bk2F5QELX2p3YMPSg9i+qYOrGnDrtf2Ho7zt1rIGjXQU/SKYtsmVnpQnlLs9ye0e5Cfriuk7+xkb
f4QADjGDfGsdY3HJl+4OhhdMo8vTcn2M9Yb803ds3BIry8WQN/EUDbgqUbjJPCKhFMCJDSZDRxnu
NAgwzC73+4hmrVcqla+I2/+ZRNnf9uoD+flpoWq9ZgL8C6gOwEiRlwHaYGa7hJfvznOR3FbErs/q
VE+A6Ue+YfInV3VjN8YqDd7+LXd7+5oux7m8hrT1PmbEAFWJcVZrcCJ/aR8HAMRDSB7V5ivWbAOH
/XuypE2sMcWCYUusn+OULtQqAsNpMQJkzr3LE3bG0EibaAMiMGndathvZXI76cprQ9/ioft6+eHn
IBJbLvCWqv858DE6vRrzhTSAyrI7eexsNEXdVQ24sBqHtTe4oWz0inmJ+WPMCzsDz2AMgncL9LBM
BsbnMQNJLCiEU+Wxnu4W68lAD7eQHyFWYreAnxhSGk3Z5BFwwnCz3CHjdGLpjpphr+yLZA7RH3Ak
bezPhgFYQOLEGhyeZT8PmkO6J47LIkbzayfdtdKVj99QKP1au9UKftroQjd4aw7jukXmoPWFKzkA
XnhVgMqi27j5zrRVZ9UBKK64dmd3yyZIMqw0bWYmoZao8T01HljCnETv/aL/VsWNz4H214dXdrXA
f8aefzRcfvrCZJJEXDbIZZgAwZehNl9L5p1xE7b8jHk6SiVA3kj8gORQ9TtHjaBgtweEzEXboqNF
HJHa7u7yLj27UBunxLDA9hjrGK3yGm8GezqC7iow7qWX2D8cACexxzA5Nu+Xh/vziYP22+/bgvBM
not1W5Rya9MZ3wYWIRWUGpcff+ZyB4D99+erfGFgQ8PXtO7oqW7mNsfkZO60Wx7wI/EsCJUyR/W4
XxzN++QHPPoqvDz0apT+ea9oW2YdqoFYCI1wUyQD16k1HO0NkjO2j4X8U4+tK993ZrUA0f79+6xC
qIhakFFe12pwNcjQq24edg7zhK0GzQ5YvSCL6qti4ucWbP35p13eGFI3tBomVF5uDQAVJHAoW8M1
TZRN28F/mwn0hP7++BzAJk5zfA+9m9zpgGzge30awm8gtNp1t/PDdCyda7V/9c8nFizxvw8Wg1in
JKKfIyN7K9LqQDX0pYBWfH406dNSab7FW1dpezsD2cks6LExc6fR6S5N1lZ01DV4H/Akj5pZxqad
fTGlLrX4nQIcOG+/JUVhV+WPaQr18sZQPDmu7aWk7iAkx+wWV8uuKUPKZ6wd1KN+/xZtkAewPCG7
wjsKei0wC+k5uPckdyhes1h2uuZ7D9IOZS4cYy58JW7tpOicGK2282LPfbWrZiCx1fdcSXfJmLtq
3fpVBedOfuvaG5b3ziQ8RQLJiKF7At3VE931hLljmQVJK5weT26gNyzdWnnh6c2DRAdQWHxXh9Ru
R+l+mmVfZvUdk2s7L2Rf4pBFAtafEuo3sQJU/uBIaXMLHU0biilul7+MaaSwHro4XtZ+XznP8rJC
yfpUQ1W4uB0wux0ix8rKbCqobYJKgkxOLQ5lue8K2Vbyyh6Gg54ChCnui6K2ezV1EgPwx8Z0VAaw
RPG06LdGhRyJyW6yAXlebtllcgLHmcOZBqYe/aY3n1N2gz1py0vudZDxVvud1pWg/U2hXSFCM6PO
RIm3MMWpm8w1KmSP5echMW/RS+EUsvGv0nOatXFVl4TKabOmAszuMBjHVHzttCvW6s/5IzDu/759
AMhv9JnDWg25tvIZIiwH+Vd9rMbYmdvETWq+H81/ly/StmjxWM0rNGHMU1SWLzw76mhMNcaXy3b3
z7clMqu/f4kpp/UyVDjUcTrZDKRC5v/h7LuWHMexbb+IESRB+wo6eSlTmUrzwkhLTwK0IL7+LuW5
Z6JGXUqd6IeeianpkkQQ2NhmmQZST9yzpvxG0L32DRdpaDdAYWU43ymd3Hf81SqWU/ZW3moK/DR2
/nJxXGLG9bpXIIeKEAhetz97s4e5IAW11s9DiDh5ZqBFk594KqYRmV97EyZM9c0c+9qFeQmh1sqs
JAXDt6ebdNmhIj6XDYqnYB7iBmzN4Q/3AgEiDzORcyms3NjaV5/6IvBPRB+g9Iw+H+KMP8NGhd9n
i9RL6Ift6cuejudvjD3EXd8KG19fKDcL8Ss39T+A0oy1sFVO5jU6jb5wK5gxY+HVyqvFfT5X2Y1t
cy1EX0KkwYSHpfh5KMv65yl5UfkhnlSKQQ/SA9DONVCFylM2fP9+Dq5c1JdWA7A4GNDlQoemghD7
ACEVSL8B+XcrTby2aBcBY5h5U4NvOq/dhR5pIWQgw3Fh7uoFWyQbEulhHsS74ok8/P4059P7l0Nx
iSvWCijLped5nZqxHXxQFn2GcqHraVx0ixSEWlCjb7ynC2Gm/+Qgl0hjq8n6sdQRZm2ycXDvKS5E
PdVDzRVPl33I3Pdp2jiQWIDmrIrbCncdoMm0y4FGzjLPnMNCS0HtZqE6uYE5VriFPu0x3iqgA9RG
H7W4fGH75lcwrixhFVR34e+rdIWk8A/BH2GJGmpVOL229WGKjnYg63aV7g3S8er03Rlw4082zSE+
Ms5Hvdpb7FNxEk/Ys5eDkqvKAug4vkZbkkKNz2dDUA0Z5PGOotxZ6iIGpeT3n3ol97pEQwuhOK3b
Y7BnAOinUHITOXxO3v62Uy4SVGnESYMc7Vy/gFa8QggJ2nW2gUoeMMPMu+W7cOXCvAQ/AxTplPaE
7h1jD42zEWrgQENEhkJbNMUybpb/bpkuUtTMTNJUmNiLMCfirUYHZDi/f/K17PdSxzVp2qydFDyB
rbxa7RtU1lxw8Vr3tWyWdnOn9+FZDcO1P5z4NINz3CdZ1OTjqgblQmTVrh67XaphDGKnXg6qRRoP
z4byFneWB2n8II9jz3XKfVOFZszBHIJ1qr5K81NuQmMCudXvj3FtH13kRL1hC0isqHLtqmiaxCHm
ML9/8BXChXGJUI7L/10f5qsR+hUoH4sVxF524p5VVO7GFXJhP8U1XEfGTgH8k+zb0AncG6/+SgC/
hCY7qZYrwznbG8rvuJv8mC2T4fD7w11ZtUtQctyD65vyc4hzPqDnoNxKvrSf3fOX43cJS5a9mg7S
RUHfajqEYBqatPfF9Fpp+7T0SAGtM9m81y30ABdafCjZ6x3k6dQVcR7nejVku5KdtOSV8BkEKugB
u3TEf9ngmeugkTmKl8zf5TTQunorJ+6B5ASw6QtkItW69cwi6niUJzUlLhQa3cbLnMHXoHjSesl3
M66z9sFKUKrFY6AwyFCUWzF/xcrGcVdpe6eZGMT4GkM+umb1VpXb0lz381cPTU0j1JQXqzhm8qB0
8LFpp2fuZMukaE6uxg9KUuwhNxCYFeQeLTfU+k01Lmy7uDORunT5ClaD+kNrvczTPs+fZhgyg0CW
H03ntW83LewOxyf1AQEFlU4LsUwrdGb0aV0GMsHSSYFNxAHt77OkwY/fmWIr87UB2LeAUdHe6vzK
2uYC2sXE8WFMT7sRTKoYEkuBmrwzs6YpeKVZ/zD1a0OD0EeQsQMWcWYbPt3LAcV1clDro6w3PF6q
yq6oIaABVen9zI8ZX5YQ7EwVf7JyKpxQ5EsdrdccUlw5dad9oSdUto+FsWbks0ZlXOYbWR+nkfuc
+caZkdh9pk5QwBnGcKDsYu/sXHuetfo1tZ5SlH2dcofnN4bP3zf3FWw5+O7/XQLkOpSqOJuQoK+6
AJdfVK3KvXgqPBIBXx30EXQ/bxUDV4aoxiUSrZtFLjN5HvN7GB/hy8qj/T58ySfLd7fFAdKq63SV
v5KXNLplQXIl97qEqKUjybVeI0jtCnA0OLq+M2phO8kw8XRS2qc3FvJKBDIuLp9kIvMAvTSM9d0J
guK1Z2TvtXP6l2/pomPRdNJUmY23NIbjct41q2olkD26EfHytbOAn8z+lu7zFbiXcYkzg5RaIhsH
36V60oceztMUAeUFY8jU6zwYxHgARVDNe6zCOrAWmZ+FEFcN8A8KDsX//YGvreZFxiwIGRJpj+ic
sZfW6KkUhCY366fzqv0t7l7s+TEhkNFTcZunGxFikIUZDOTi4Vf+1a7de6ShsPklnu73IFY4QfY0
VDfS5WtXyflx/2gIGhUaXo3AF0PFpXC3MrnRkbgyyjcuaRscRNI0SQX2ByiKLtJkSPDUEDrj6KUS
JKXT/DDJRc6PmqRbIjeK/aKYH5oEGlNdps0pQZdVVdtdWoNoZ7+WWneSCoeODewXm8gg7Y1E6toC
XJySWO0nlmkA10G8kJrQRk9udDKuffDFAeEyI3kOWu16hmUymysaz7cAiFcUCyAu899vLYMi0NB2
vVwrC4iIg4vQ0fcz5hEw1nUGXGuLPn/x0134vOVgeq23eylw71h1bdgMLUpQvn33WRvp/6Tnhj+E
fGOvnLDb16tbPaYfUPVfTsQlpaMorfp/MJYJkMjYSUEzvcJ9N3Px/ivoJNfvzDhkLqNtscd6oPXH
IWxzaNAztVhGq/Q7VrezgF0H0r1eYng0fzCI+OUYHUFb0kop646MbZVu5+qpN8sGJrolpEkLfy7l
RrbVUtVhce3sCqF4hqpHk/E+qO9pd5BGCKqhnexNskszpBm3rL6vbJlLgolrQQ2pis94Wn5vpGs0
DG+c8iuciX9YNOaj0AojwS4/b5czeaX2iyCHzxa0BnwYUAMpC12JCH4JXrqKPYLh8r8DShiXHBMC
iT+lOld0Uv1o0oPVaDdO7pWmwiXHZHZKpgxKPK/Jx2w+DY1nOlOUPGjcDO2boP8rYf+SbFIPIlGn
bkYy4iAnnZH/1k8jIsXvl8q1AZB5EX3SOiVqahoCVF9O29ReQ6sJkmcMHjj4Eu58oRsNh+seNVfL
PLMltCpKqE9Cm6ZVoFvHdNiGKK8DjMxoDP2B33/WtZW9CF0SRLMKrMd57dhQqbfBc37SJMoXJI05
WxbH37/lwormP52aS+JJMsWFAclwTPdANyFhv2/3WdRTvrTCYV/dYCJdQTcY5sXFnUB4n5EW31Jv
gAFbnWdrSLMxW0MjMlSWN5OU8+f9JWD94Ab+uEkzRZFzXiCTJM/dzl5rC4J/krtyX33lu+qARH8h
tuqCbe2l6ysPN9bwyv685KQ0pLK40uDpeNBv7PDMfIN/NYhCBhIifVGuIGx4yyfqJ9/62yNetM5H
6HGydMAjWu1nPDLPtR7hjgyVpE1hj9RyX9xm6eZodaPXZqRQ5LN8q/hyxL2JIY/kwCWoami29SYR
j7q1IgnoJmLb6BD26+aodJ6NHgLCcq8oHF2lLJjqXV8/SX0nm0NqBwbUU7RoBge7Kx7y6W1ubkFt
rgTeS0A/aXRmqcmA+UlfbVPiBo59i4N75QVdgvdNDBddE1YCa4u81BIsCBB3nFsD5Gtx/VJ5mpi1
4XTnTz/HdRHKEFb1VKNFgEwpAL4GYKHJB/IW+UD7M2sob46Sr63ZRcqqMyPpeXZO8HiBsV3mtfb/
14r7vzp2/ScyXEL6s7gxxaT/RAYOK1o1gOnIwvEdTBI636E7E4l9691S5bpSkP202P44ubaKRM2G
rOe6D0fMEmsKHj/MC24h568t1EWMF+5cqtaAh6mGd6gzzsktZMm1330ZppW2dbk+oGhYwqYycgMg
X6NyPXro5tFvjF23sB25SbO4dlf9OEv9sUyOFOh+q8X569jGfAYz2q8x1QLRNtDDbtnCP1YNzzbi
N0kB53T2L/HmkhQw25AZIHZ+Rox19AGq2wFSW+9xug19uxK0/4nyN1tVWviG06tC94JuGM3p9++x
+UqP+aea/WO9JghPytLAZ6uYASb062X3eAsd9aNz9ZeVuYTsx12tOAzKFuvJZPD4mCFeruVvLmwu
eJk8QT2zy+5QfwVOM8ERQKHQbfV0K6aOc4DDsUY7q4lq46DrR8WBdlW1raZXOb+NiV9x4I3himeK
KjDd8dWoYKuCIUjfIOWIIe3bgwnYpv1WxybIHmsDLoF3Tbs0xx3RN2q1b3QIWkklUNVqlcl6KXIg
AXq0vvlJdMKGH5VpUW2uDU+TZuJJ8Nll3VMlYcu4qADOGBbzGIPdQapN3ADLqdcrpi51dy0EGnDr
NFl0pR7pHaBymtBhm1rFnpOUkDTNDnJq1pBSbWJ7QXJjhOQlgRnHsGxc/EKo50qiUSPRIgfSHPXk
PriZZYLXkVgL2BLdyEuv4DaNn/HOHy9eGzoB/Xq8+OfX94ck+HrarFJ6TADZ/H1jXUtpLmkPDVy0
Sepm2LXPrxm9j6Jo8/j9+fuHX8n9LgkLRsdcPowpUDUSZhvu3i6fIZALn5l3o/6UMvr9W66Erp/7
7I8lMvuY8ImD8FKzLmKyDhsFmJUcA0Hrvpyff/+Sq+t0ESAzYFoNkeNFrNGupR2VWCuJ6LiqvRur
dQVJb+gXlXihxZZRnDGnjalClb0KrWw5Qh6g9JVAyxemxajaQjEO6b3ANXwOjv+ysPppDvyxhkoH
9XRDVTDDJT2E6O9Zbt3YYFdylkviAR+mVqjg2a+L+OgIhxpmR0uIed14Lefl/0vw+rlg/vjhwAzq
Qhvwwy0tSkKgVuxmnx6zB13urDn8rtzoXzbtLqkHui3nNBEJ6I32q6jRbjKRP4r4VvPs55r425Nc
5EBVzLupzrDBmA+jzihd4j/PTUlqAHk5QUYEOn0orw2/X7Ug0kOZL0R7lL4VIcMzxjcW9MpF89NI
/2M9lbkRhRJjmB87MSYsqp+ROyFAlANobcLms6w87OabQIhru+Oc5/zxdcnQSGvsAE2AEYc+QZSe
pNRWHhXF9iTYcRUE5XlZRyZr/TwTAetVX41Hr85PxS3b5Gsn++fP//gNxGqmqcsQAXv/+X3/cH94
cejj8cah/kkz//ZaL+JGmwtRuQwxkNVxZCbohWinlOQ7Uj+r7pdoZq/oOxB9Uq82zIDhIiplTEW5
V2Bw4xgrmU6+20OqFsRRop0MR4DWt1Smjzq/L8T44qYxLVxrHWvj+zS+Fd0RMAgVnPBsCno50nxw
blS/P0zbfz4KuUyhUnAI4pi50zonJ6JAoBBQB6inB5XzOdoK5KkWLfQmNaHB+DXDTAtTKDjW6z1G
V+6KQeN+qN5y3QAIIu9CG1IeGtMxFcoX8PrEdAvW8eDW19KDoYTXMxFZ0CRkhFE3ProzGqpKVE6K
b/WapyEJuBFAzpnzPx8Kzpf/vQMhET7XxGxRamsHUz/m/EWPO78dLHSV8y3U9ZV2W3Wa147RQJaZ
fv/79165tLSLTkKempAWyFHxVOl2wLgGvhwtO5buenL+7dV+yfmYoejdY3dDLY22PpxW6dfXB5LS
x+Pd789wPqR/WbpLrkfb5l1ZEkesczdG6+i+V24M3K9N0i7pHU0iMxu6+edffk7Xcx/6OLhxUSCg
0QivhKCkO9Rswbz+d8pQxiXfA54Edg7oCwZcU0nV+k2Ix+bfKYnAQ+q/t5ibDBmrybnYMe9z8piL
R4vfyH2uxE/1In52rFDzvpTQxtH2uhx8x75v68T//f1eS0jU85n5IzJ2MNCYTR1XHjrf6PLmoVw4
Z7h89PHyCCukZbJXDrcaQtee5DJOVnPLRg0voB9XJH/oyyXXH288x7XPvjjjbVbC8LRAZ0NBPq9O
hKY1p0Q9tdAKkfXotYOgJINcV2aEjvbpcsOr6malj8O20eSNm/Xaabk88U6i9bmFClt1npXmVHXH
35/u759LLnkTmZppbqLh4XR2qskSgvu/f67uXEFiwsf+v9+/MRl1VTY1EDU4f60/VDBkoUMRKBsN
CrcFFS9nw4+Qmzsjhnkchc2KgnpQUGDG4CHZdGHiHEju64CfpQsl9WQWGINfkreGR+UmWzTTlhcr
y/FtUBTcaHC8OPf6JCqy0M3oaOAPUXJRwDi0D9R3cbPI82BIPdvylPSz1dZ9/JmOVHl38nWX+wMM
hx5znaZ66M6byn3IoYnyzU3ftCFGEQB7lBZUv8s/W+OxCVp44e4n7ZmhKYSCoY+sbw5oG2B7EGo0
lyTf51kIZ4WugtOlksGxs/UGOMJsSscbURd2lON6ZVQHtvyQm4DiAtqgLZODGA51TNmwQ+OvZavS
CgbSRrIZIkWGPNcX/IG0vnuXEHUBF6JipzWb8TR/23Cutb+BDNSfe3cKlQ+MNtm8Ka17K6lxHJCP
eaacl1r7YcMrijQbBlm1ZmN/jxwOqFEJ3+HDlAC+53WOL5f2PQR/OD+Y1ges6peVHrSQ14UE7ANP
aAmFPZiA1SSqzTd20O+GKOcBDkT7kDcLZHwoZp3akzqVKmW46OGklYcFqhFcyDyAAye3jkP36UDW
PPbx93LAYYCZpUCMVPf4YdMOg5MUY+bSGx8gPipAIID6cAek97JKAn2iVQnh369pgimT/SxwLAt9
k6BVJs1I+y7YKgF4DrJxofmpNZCI8PT3LlQ3RuHZd7nt1Qt3o3Hq1sEEeUh9K20vGe8m/gqvr45v
5vRu7KK2h8UVpDZpqfscRj8yaJXFdNfBm+g+Ccf+WcI0OI0gyJC+JMDwt1Smvmz86b5eu0/c2eea
d/4FHBbLgfEsXsfUa5VgOpj9Ds6+QO9k6BpY46KcfLtewrHQNvYAiRIz4IZvPsUplLr5zpjhcBPa
Lm3eM5DRZTCjwCsW072bUl2D9Nc8wH556Yiwjz2IcE7cV3YlEM6uN5Ve3ywtsRDuIulONXZQserw
0PeAjXbtR1z5Q0EhcOFuetgiNZ9Fs5pVOqwygNL9uT4VGLv0SJ5OcbwVwm/qrWPsGV/KGD6s+V2H
GZ7jwy9ar2hewCt2kxY+JPhH54Sej/mEbnv6bEGUjkdz5ecfHTY/bF9A75UBZp1Tg7+Iw0O1eJ/c
tYMHkxrGtzMH9sQX2DnmvWtTt4+AAcL/VJJ7MwR4KK08LY+Y5sNBHDLX1lv5XECb1l5ONo7fQv9u
oNpxqMYUlnNYDZo8ue8YeyetZ5seOGGxe7RkAJ8+nuMlbMzuoSsDbFcdwkyfzbSM8a5L6j5LsuQc
nvPb9vyD4SC8TJ9H7ZN1Cymi+NRmoTJj+TttVX2VSzuLVNvDZKf4PDMx5zu8Ch5/4bSYfdTDtphA
F+ao6NQa/FZ7zOZVV0SIT/HCSb/g3ew16aeANGoHkQg4+WICnIV6M1CGs5Z5E9BSaaioO6N7rYHZ
H4LW3CY6nE4B2AEELeKVx8FqcTF83PHRg7oD9tA07FnnKeDR4N/RKDRJ4hCGKsDgN+iDUT0zEImX
Ui67ES6HvqMVcP/eCP0OkoumsmyqO+JAwmzfTesmD8Z8WdwlH7njOcO2I9QgiAKRuYHvOH4GG1Z5
4hO0txDsS3gZQuzJIZ6DwTj3dAKUM/g41JwXc74ziii3PmM2ozRcjwB7gnaDBjF/aiF+iUDQPZfE
Hx5FhQjk2TFAQxBqXBAbit2hCiEnh1pvkJ9HoFG/rNnT1nlLz3/vafwcThWwuhLK9QF+l7tXt265
5VoAq8B6PtlkAZpS/m6v4V/4jC3QE+AHKYKeUj+qUNr8Nmy/3Q/AKLW0WhgKHT8mO0jhfwyaQrMq
3tI9/N7MYuFikC+8qQ/qYmXYUZVHMDuVMJS0XsuY9jWVui8Xse7Njxwc8Olot/eVWGUK1NK/rAIV
SV9SZz5w93EEiJ+si3tlA++AB+i9ePgXC8uzz7ckUtj5uUJxo7M3+F8xE8iATdsG5r1zNz6ln7O+
5mLRfsJxFeccymkwJ7Ng9cTQajW9umfUZNjjpKVGWoA5BQXHdvDhSuRNJhIYnP3exajTRXhRTRh5
4WroYMRGoFOc1GFX4mXih5YDoqDVRiXQd0OGeKELquvrti3oWHzZPNsZmIZlSOVN605C1d4YY88q
LdzBb6WIjD7z+8FcYPq/r2a/U32OIUGQG0du7frsIytOY74xk2OcHJN+k8V3cQWDRAyg42Aedk3z
yIqd7kRVCXu4VTM+4LoPJA9H1W/dwBvM3ahsq3nwkgS/FSGiczeG7OHFu+MlBFhwJ4ISLQDAEPW3
o79I7V2PXxwnGmFeFb9ow3eJ/8/WInVoYM06rubyUMRwfdyk9ocBMgJbNTqAzckncpJUHfwYv013
kPS5QZXsG5B/z65zLo4VUXcxCtmyqXzNecSkIkwUvihwAdvxVwdAiID+7QBcpfMg422hs20KK7Oi
ANqqqJdyuFeJgV86RVI0EXzx4DFeQhajjnoGn1FjWhoG7pH3uYEHgMtDObBji4NR16h0xPukdEu0
tYIe64wLX+lg4KkuVNFH0L5YdjXgTm7lTY4JB9XWm0tr2Q5fMZ4d5FZqZ/uSuGttnHpqQ0SitDVv
GBB3DRO2FhZt1QcSF7RXCI0Va+NmB9PY2+qhhHPWjEvAVhwooVRemhlb5ij7tFMWTg+awPwQo39X
wk6t6zcm9sFUar4ilq2ieWmOB0HrvWKfrSiQBpQRRjueIx04Zgp4n0JIDTduEhtw5oJsswlOmTJR
DQDRtqxDbdiPE2BNqPhBu1mw4qPUDM/IrRVv0f/iDp1avKq48hrymimA9JYNtYeRVvpAnQTXrMk9
0m4KPDMcz4z6u24mfxz0yHawYySBCeZPc8ku9aAbkY4iMbGGB9JlC9iSpf3erdc5xgZGpcEM+5jk
zhuvGBiLGrVZ7pcObONbJ2TFqdAbPxvuVIM/Zfb4Nrs2to+yFSzRgX91IEOL+IYLIG6HRa6WsKLV
XvSaYACdnBJi01Lg8YctAUUwTZSIYR6SpjhsBU2SIizQugaipZVQfsOTD7z2uEhXDf6i3reewdPI
guOxkjw1Fd+MeQBDQtk9EOW1Tu+mAocXRMq2gkGfwL2preA1ue/cpdCdPY/rANo1eI8nhg1cto96
+pTimcfp0ersaI4hcJJ0vmk9pzikeloHLui81qjQmDBf1hpA1EWU4sNjAxeqGqkENuM7XQEt7fwH
2qP90zLRFoXjeAykyQSGaH3SPGbktW6h0w/tERXKQso3dHRow+80ZW+L14F99nAT7BcDbPr6/o4l
HwyWPHF+bOwktLSlbF8V7UvY9jo9B8Bxyyx80liHc3yy07Vmb9scA2tyUnS4IpKJGu2nG68cea+j
YkVnxVA2zF6V450CwgIrvAb+P2o+wv9y+pDAQMcTFNcFkJ+W5k8QQS9WhL3M+cHQUUiAih5X78OA
GMENmF1+C7nT89OoHcZe0EmZ/AxqdGUilowgM0wRutytbeZ+lUOYbu4ex7GkBDEvHj/LZNeCgApS
0DiiTeZsuwJ1NUwCcw2DNIzUm3NrOY9rGCkf+8aACy6y7XMKiDcwi2zTDyeR31dQJi/hDwjs9zoV
GY78+V0MiF8xUPTKiWHirL3BHaZKNrU8SetgiMdCeWnAQlbemwxuLeuyfbK0F25hgEW2raaFLX+Z
oPJmQe5q5nEQQ4Rd/1LblA6D8dUl6aJKkyXHqum9QicTeTqyZStX1m3/loyKDydx2pWQ/FLdhYNV
MdMKC2ovVXPaVMASSV4HXPK966Bzhy46TEDSZU+KqDGXbrV3yUBVbMEkEzgzuJbdLlIm09PtKcwQ
JguEjgk5srTv+XzPKhsH5LVJARCZg0Ebw3Nkn0uc4KndNRC0huPKogGMJEu/i3gNf3I+v87qc56t
zflUEvw2pLVdkkcJ+6ryuwnWxahR8s7rBYE704bniOewcrRyuHjNqwm5j97DQzRhvo3INcefuYGq
0dQoM95ZgQ4etK2bZtXDVQMWuHBB3OrxkzD2GVQ2mmU+gRBU7Y1Bo7MG2/JiX8JayJpXmtLsZjJs
K0UsGjRW9Sn1ZxCZ7Tz1tUaC0gkbXxgeU8n0UDTdPUMyNXQ9uqdoxsjivRd8IYbA1gakxLDwiPmm
mmByany4ALTEGgs6U9DWfkmBbsyyDKbXcAiB0aYev83iW60BANM/dG3pakgvjS1EOHcENQvcpX1M
hWFYCugnE17LGs8xosnNw6nvPU0TcAVfQyoLNOcZVwkYL9YTJ2k4ctWX8aeFJkCJNLUxcKLYyeKr
ujkNdrqQqEVU9FfartlPZ653L2AZtGPwIB5RQow9LMZ118uYHlRWf3TsFO46Bg6i7nFUs7KfFnrJ
Q6vsAxVZ47brzza9WuCg35D3GMshV5BphE6um+Juh8dmOkIwyF0Vw9accWgmgXx524tHF+awFfy9
obucJ4eyS/BUJ2gewrgBdX5OQpR6BRk3mYxBzwf4u1M2KKMTdOHtpSJqL+FOIDDJArgUBScJC/gl
c8N4HnCPVmhzKIaFlHOuYf525prD8tc+KLPuY4ISdweDF3BK7p+NqfFhlYIGXgFCXgcH0g05D9ir
j5lFSI7Y3EOKzPbSaS9G6MnjOhxQI9s1R501HrqmWttYA90lgZKDKmMJTwWpUIp7UaVR2Sb4em01
GvbC4HIlkeE25iFttYNh1pHCCUyohlVRGyh3UOe26xFZCJhUQBhzT6bC55WzFBaUiSskR5gnGC3K
HD33jXGlINrmZygjUdFEUH0SL8pM83qlOwwOMh9ubTO7BjE+XbgS6zRonjM6XoduW1I7qDYBLUIy
kmsAkPISMpP1ytDqQPTKasrik5jSZ3ua/G4s4ZM9wPqnpCZudK2x6dDoywRcAWNGNAJgF1IKZVJ6
HUTdYLq5bwgDArfHr2OeHBA/ppgSIiA0p55chT9PSA7ghYZ+jKR9hWD03BGkqVlFNW0KID6ysM+s
/uGUNi3GG2tWKDTlkKFQnkr8CRl7bNwXHRGKl1Hcn/omW5Xl+ELclZiXpfakKCQwlZUrYKlc+rNF
EFkeu7iAD6rtTelHjnZGXzlw7HL9qnQXDRQj7L1NUBZKaN4aTqAXBOVn7bkFlCISdTGinq4SgK9c
KxQZJMMnvpsRasjULQZz9FMd2lSmvpCkpkkKVaE5jGENxLFXzOrLSZAUSzs6hwFTRResKTDhjQvx
NAzWU9JBWB0K1/HR5Jpnl/22MtIDjBh9x3queeSwcyjkCyjqRUOHjlE32w8VtA7Br9+SZI+3RROJ
AILV6FrU8SQJY9RPGtu1oI6q6msDORUlFw2K4vOA69POMEMX0BQEv6nRs3BEF1ZRSwgLTHjcFpz2
cdq0OvI63VmMMWLGXAQ13hqTj3WD3KyToTkdS0cPkuajr+URudhRhbhnJ1xPANJqKVjGEG56AHXb
KlVHLazFMobB71gKz5yWlQ3Mh70Z4xEh0PV0/YW7RTC4o+fak1eDt5vGMCgW33YKJCS6V8qYfHQ6
2YzopaXwXHThpNXryoqDaCPbs6NbBs90eL7X1kOO7CBT3X08SU9zt3m10WJzrTaonvsvjuorVnp/
tEpP9ihohIErP/M1m4CB+WJAAqxW4WM8bthZEQONRje+a9FTLfpmUZLSjwviN3zyoOe1yHodPt3m
3k5PKSy3TU3ZdtLwGNtxYHpJaNe7BHLNaNy6yEWzk2ncyfIF085pvm+YRVOz1Dc5K/xcM1ew1j7O
I9nFKHqLpjxAwRscrp4W5+xeaq9tXPwk/32RbEmhLy1rfDahpqAPmFsqU0IFdqTGkKexA89dgIEy
YH7PQQNHdmBhbiihaY53I/DW+Ga0S0Fdq5Df2vG2SVHB5YHWzxt9aj1VKz2TqysDFh20QUmuKnUo
wKIzNqPlBBbDJSFm2krb1yYU+gXUKYSF2D/tzbbZdOjK2ujPyL2az8sR9Q5xFeDwuKf25l2JVoJb
InusOwYnvGaj6jF6L9rKIXynGhZkmKWCLMnetViiKflyUXZpRQGDcOax9O5s61zJpUCHhCBzS+ty
28XoKaIPoRQrGyNOtYYjtYOiIcakoX6d2GONm2CeUSfoZlA07zmcKCe2VrVNiXgoy7NdJwp0oN7s
tcC80QACEp7fLH0iUFrJe8dT4dEFODWt7DfS7P4fZ+ex2zgWresnIsAcpiJFUdGW5DwhbJXNnDOf
/nxq3EFDp9y6OIOCqlCGKZJ7r73CH9qezqz+2Uj10iQLFFIyFm0GOIvWjLBrxnXRCE5nKmu9wx9b
URdG8zNSeZGYguNFYWnAlXQuVl25SxE2KIV3WQZ7ebXtS3pbKw9MJW2JhijeSyvin61kcPyEyJ3V
byuUbVPYpSkUKcDipQzftpxtS0U+BtWcTitWYkGP+qj6ETGYirW/JAjedtApx24f+uUq0KmfSeg7
KXEZJNpylP6MNLpU4yXKOLibk1S29qC2Z/rlaf1Q6XTug2/ToPssIv+Qy5tIy72w/5YlOjBhtjTS
H2FexRY0ljJbK0W1CUXDQ87mQTd23UBOg/0qm/5KEzU5yvJ1m2d2R7UiDzB6h3k/j8vc+sgluhUi
/exSR6SJfmIUPHeYc2r5RxmHng4Dp499WKZYdg+vBWHOGqNXIXvz45Ko+9jjmJ3hlh0mEXnYnxpV
mZ443L8J+lKm2yok+4R0TY5fG2n7j536hybu5Ygim0VmVcUyDvWF2vSHef6J/NJuVAuTcgiXpepI
hOgidnuae1YY7MSBgzgfiN4CpEksN9Vyk0s0pfphWRHmoixdhyRoqTUvsoYGhM4crx+dTFJIXzQ+
UYurxF0G87XoTTdtXrsZm8jxI2tRuPUfygglg/wBq2GniM4YQNNWChci3c2qjXdmL8J+IaEXMbAQ
+3WrJsAWqLkp5602sXuJNeMjlaiKGKdjYhmrf/zZ9yxzZbY1TW2+oQHIdKT3acUkdhGWlzQGqpbm
gbZtdH9ThdOmpV0ZmbLbquk2rpj+QOXNEs0tx44OOUs5bJZFMdqCIXkabn8Kld8IYV0168WAz+QI
eI9V6I2Z6nX6s4Z1eT0HTisQCMrWGQf1IFbMTtRPYSboCJ2DCcyKVNhtxOswabhaWds5fbdGqRah
Ij/LTXrWg4tJ87W3IrcAciFc6UMgtMwgd7SchM/8qY2PtnmLw2v9kr7nSrTMC3QkNG0Rcp22MU5Z
FjtiM6y1dtgkjbnPSPVFxMHoJWwr1PySfKCEivelCNzHH1etZexT5C5kYS105qbwFadiFgZUxjFG
dGypX3u5YKZAKzwL+v2cI9wQhKu2bd/FaaRxnTyHorVULIoMtdSXWlt/tIbC4dyVjkTHIovHl7wP
KfKutaDRR16mzpSWCERlMow7ESMiGde1+Kmfg11T9sFqyD7AVa4GuXEnDWvHZBkISbiQhNBNqcVK
CT60vikmSLelvImLrcXR1UrHvN8V+Xs/vqvN51AjnhG8STNagLRddChVfia7gpW/xxKPRVpodG5p
b8R6vgx9fOT3OQO95DBqkl2an6X4HjHArdXUSdoUSl9FD/UiTOuIoYPM2zOHrT9uLGBbqtfIESWL
aht9+d2l2LazuZAC7NSTlWx7un0zPOWnRH3p6YlL1pvaWxjOIm8Q5p9FMNpYo9OTDL0pZWYljtIr
PszLvqrPkSg+jQhLyZHwqDWPEtlnrkfLqIWCMB4EadhpRbvK9aM/76TMdP1E/hMOu7TfZ4y+qqrb
W6LZ2INc6I6q1Y8BRrFMRJ+NWSNpnH+yLDQWjfRSjv6fJO/YeL1s9/Xk+BwLFg0IuOBjVhxKWtlW
Im/I03gMldtQGBkJVnPpOe0TL9DbQxHSmSbfdPAupXdOiPafQiGFufioE3FDpVkKLVAIrWbuUDMR
a1I2FBMMrabvrQ5uUBeeLB9nRodW6Zrk6b0lVouhSwAEjc9akOziPv80ocGPSeeGlrye+Lz+G0dO
V/HndcVnGwL251MUqPAJIx3enAu93pa8kzbKNbvvWlv3i5cZpHFqBF9hrK2FngyQkNaJiWsFcFTo
9KNUxLwj+hxLw/ERG1BkNBlKuv86vW+aIAiMOEmAissWuTHgx9nkjkp9RuXL6xR6iYwSKVpcuZxO
Y7NhoL5GJeA6jbTMiWnMuPPDDhhcjcBS9gEETR9/IvMtmL5yRqFNI7mtVoJVBq9J9aUGn4V0rFDM
tvrlxLOsh73FMEhtfUeBvWMKrsGPl/O3wpDNmidkqQ1XI14JfHWsDhY5f5/qjp4P5r37TDNsRZqd
nMwT3wZGdVm+y9o/ffoZdZWnYDXYQqZi6mvSY+spliPjqKSHPPwMOCrwClmE+qXWJpLwjnFTdpYC
3xEGstTRj556g3lcmQteNoeH0Fh35ZrudcHUZmjXDZyjYHioBZJW0XwVIqRcg/VcerFsrDqBxkPQ
OnllLHXmj1J8GVDKs8bzyFId0QNI1NdJPapp92DKvQd/xUkzFAgiNrjCcCOKX2ROssU16zTibikl
sbwQSnUxM9KVAsXt5rVIJiCkm37Y9oPoimO9wdRyRWgUuqt/cv+jE/uKpvRm6SmgaOH4ijWcX6eo
e6KGUKnKo4uZYH4Uqxelv9aLag77TbS285x7eW8SPkWcl+YjAquSbdXxcsRnkYi9K9rkiF/nbmiS
nanPXhixjvvea4etUFObatE+05W11GGoQ4yMR6r4uVp1qraa0VzF8VdV/giMr5TnZCKV+2qkL+hG
AQMISdklya4FDDF01JoPwCh0/ah1h4o8QA7GB4EJjcDkL5kvcfNqTa+p/82JDrruoPZeF8IvftCY
4Fn+Wk92OUKugDRrieJJegQ0INXM76pHU3g0wZRZ4lpoN+NwTOp9UB7UdC+F+0jai9OF1+SI9bnp
IqewAneK4lNYfOTBtJvFGPUIGAHWBPK+FPF9vOjTW6WkC7CHj4VGp6TKlinTSrp+dAD1U1UbcLnO
kbkuw41YMfWl0nUHE3+a8KzXCGMwpaySUzkKi+uUYIb0hUY1SfPTQCunUzasW9/CISE4qfGppGlt
Vc+loR+7Tj4FUvYQqJ44eCU/0vYKT1F3/OwH1X0KyF0nXpKp+Gryt1g4zkxlLCPZjYjoZpG6Cgkn
FsQvodyn5vWtYrmsHATk+oFNdM9J8qfE6nMO6Ghuh4S6rq7XkiGwg4EIVFm/CSWALLOxmYPj9XTU
M4kxdg6jKLY+u6J7GNWaPLn5GOuLVb2VhubiJ+kGFpOz6kU3z7mVM877asLsOAeW11wTrDR3yrnd
NlmIc6+5kSiiVPW7IBJintxuDJGcOLM2jXgwrUMfQ20byElEBJzDEj0R5UnMW9vINXfwKy+IXy0M
O4LYU8tPowGjpSmbmXpZjGSAVQiVIKQCFjB5jmKvoN8snqtrpQmsxE19gDgMQAKbGGfQXaKuFNK1
VHlVsc3EycHHYBpoqZMC23VV0qLa5tzAGD9q/rccqx9Jemqo6+QHEeWvF/KSXnZV8UsB2CBSwUPR
0+V5J5c+QxPO6leO4fh5tkD6cMYE8UkbFnVzqYzOLlNPtrx0+pQMR/gJVTcTHtrEa4/IZMom+bc9
/0hAXPAqbWz9gbNDoG+YglCw49LFdoofkh9MnjDm4sCUWIMznFhOrudpZbJwGxucaWDsQZgS11IE
sAfIJU7MuONn9umjLoXBSzRlpeYxoRp5jUWnLvWvSpEXQWv7554WS2m9ZOgMlNjRL8mn5nLXFPxV
5DCKpR2cQ7HYMgQlgyXbTHCy1GnfvQqJO6fXaTstzOaj+fSTrZxugDNryY6+WsdwT/a30wsu7AdT
OXYgotBTKAwnjLbd8JyiP58sUyhasV1KJ0F8HBvSOFSkj0Gx6UpqDDqltpRAU0CJLHrthbWRfHF0
c+nKaTBw2ozln+Cq90XfBGST7YcYzD6b6MWKbxQEiX5sh6NGtd0vpc7rCu5Xfh6pBMjLRTIByyW4
JoXXljsSCx+MRGKDQo4exo+iX83PZrlUjadUsyMq3p8GKcx7ShDSb2C3K5z2X4hENQyauhsAu02b
/inZMkABOpFu9XN4MrfiF4W7frDucOJ+u9YNID8mkyJL4VpmQyGwFfI70N9/sPT/GzerWFeY4r9u
QowisdAmfvGwiQ7mpn8ELdN/la/TI+vqsz+SwFfiQvrz3zi+X5/Z9f7+dbl8NCKZWS4dHztez3iR
ZptmFToM2Rbh1kRB8Q5H7Re4qHIrohtklTK2jDK2hYA9mEo9QuyUdCbQOO20QedJHX3CVHYz69v0
x3M10YKkbRKCdEloIIFlZROp95Dd1/f0t8d8gyhFfkpL4+t9T6ti2bpvD8xm7OsfhiLOQVwc75G0
flsoN/DSPhl0Myl4n2J2CNVVY9zjhPz66m4wo+askzVmGdJ4exG4RL2mJ7+9SrmwIp2rxEJ6x8Xj
l2d1K8MaKbWZ+DIiID3GNwaSvop5iPx4UZX3BPX/oWP95XXcqrFGYtAKfSQMW8N/GIE6dYW0EhBB
wAlxYcpo/fSgDSWOjxEPGhqlNLypfavlAFJwBBNSaCfrKkYsRw9qIJwrn6ZpXdJcK3dqdgcp/A/f
6W9f8ia+UB3NYhgA0o35hlKLzilzMdmHgo/JLNrPxOk9yplh99hr5wG8DFrElH4MtKdoYZbg7mIG
nepJspai1Dr/vYN//VY3kYg3U9BysuDo/aPsvbkSs0HCu2Tv2CPP9qNgvwZ2uwo31r1L/p2foJg3
MarCjrxpRLhoTGZJAlz0sOGDj46xACS6TndXZVZ27OpKR2re2h+KLOtoPoAKchP3nrXnb+vfvAld
Q1EXRj3zLV56BwTWaoYEECwesSiwC7e07wSuf8iUf3vrNzh3Y0gkVbD0cbsFcrco1x+y/cAAaRG6
3/3i8qqiZ8JJ5mwOtL6+LOePcecpX2/jb9e9iVBGrSbVENXTVmUsmKWZh4nKHbT5r2vmJihhYy/n
cxdexS8Zdy+Gq9j9O2aKhxZcbXyQHUZNi25rrJPX/j27o9376wu7CVihRYEc9BMUxiWIX6ch3mb2
RV+Ui0Nre/dW5y+kKuV/acBGsmBok4HUiQqjUIlXnKgAU3KnHgEbFT3FlFqstUTYVVPsdYF50UDL
qkayTf0dw7LSWNayZ9Awbf7oVMURRn8yc4xG0ncpp5EIFiIbxkNgkUmJPSJ+HzPZlJUPj0EtL6sq
QievoG6R7uQEf2fKKrdCs4YcM+EeQHSU+bvOzHRQgLVPQfIud/JXVGr1P8OoO+Hkuqz/suyMmyA3
JVqmpxXLrnfg+tu9R4W2jZ1mFR1RRdjID/4DAutOvK8au9gKrrUr7qyPX0iOyq3Wq5KrXS6pEVqp
EJJQY9w3+2hTITQyeqAJne/ey1bqwmR/668trrTT9ioyQdGySldgq/9v+864CW69jhQPWvDjdjJ7
WzHa0G5n5kn//XiN3x7vTdDS4PNJisbO04yJFsgJSLWoPnVACKqYroNKzzh+nON3xq05Btz5Vxh+
MaPk+KALdwW/dIxUxlefbqfafJn6wYw3aWUBbmGQptNdFnQMoqJlD9VPoimnPwrGRUEQTO+dgsWb
F88a5Pq6YyLWfqnAYkIGUmnx1kaglHaW+BXFx8ikHnwU5mPXc6aED5HxitMt8JTvKhseLH+rqIeK
kb8s6Qstgvfpf/h0caW4O+lGtSkNc5FEDF5ST5rCP0n6ib0Y0vCrTGEcNt3RPf2Hgvm3lXp9xP9K
XXUY9W3cISFagSWhuwGwNXXiTFxGzbc6CcspXA3hcz5nq5LiShVGxwrCOynRL8H5H1nTf12bOXIh
DFDCtmO1D3xvkJf/vT5+kSpSjJvILBeBGgoZRoPaArge59q44MU67zWM7j//fQ3lty9/E4fVyTea
oYbGG/ivIsAIsOdFjvuzPC/yRnetbvSarnZVkwneNLh9GbvADZExW4fJ2io9sV1p6bQUZfBgKPim
RfUQa+qrMpQnS6SnmupHMyeXFr5NvGqlJrN1Q3izaF5Sr+4MRh1+e1dg/Lot/7IKbuVvGfsM+ZxI
UMgRpnmr8DDz1/7aWF5MjrB4Y63vxYXfjq9bMdy+aYqkDrnSy9UC+IvW/TF0Lu+Bnbg8Sue/X85v
t3MTfmuM3pIsY2GBCDDmPxCtPb0e7xStvxWX+k2uGDVDV1fSdcssq88SMZcKe5tolXuDq7rqLj76
y3j1f7uRmzBKSoy4TsmlBnZnSRu8VYqFNNzhn/22T25VH0U8FzOxw7WJ9qGtkklc3aHyxef/j2bL
b+/iJsA0gpw36Qj/PFmQ+318SaSX46JdXN6vrsL3yKW/8FkV/SbRS/SgEfqGWylQIDJXKBCx5Ueb
P3BbkXN5rTnxEvc+jf/XZXATZPShKfzh+vBeXjSW8gN6NKfLKzscOZ97BONfkpZbFcesMy1L9TMe
3lS7KTLEBtiz6nkong2xdivzXv3z20rQrmIF/wrFaiyg2Joq4xYNlKvQIAUAUts2c+07Z/YvgpTK
rVpi3Ae6GJks5dLp7LcPpuV7nFvXlTPbZ2bcTri/q335S2jWbrZ/VkeGJRakyDjkOQwW7dQpVuPi
Ag7SkZ3EvScN/EtJf6uVKGtBLQyyzNBE6Twrmr2uehivzCRwHf+n/a/d7P9EFqfQlPJxC1pbr66o
kIWs3xEb+GVt3WoldmIcKgJYoO1QlW6iviXacVIbx8gCTwSF4I/+vRzjt+d0EwLiVB30MUE5RIPk
nKbP9FwhgIR2xvZ8rda+MiIx/gr16K7Oy3UP/uU8026iAROpvpsaib052aIdUdP2FPGf57sW0Nel
9LcL3G5+tSgCk3n/9oWskWY7jd3LMDInwr/tWo0hr/UsQB/KgQYld6VDfoml2k3OofuBX0vX2i9K
vGSKbV9/kapu+d9r7Zddc6uIKFuiX4CWQABL3zJrnJQ7h/FvgfJW9LCcYo1JFy8DkLorLGY3fwrR
u1PXNQpkmj2u8uU9bZVfVpp6s/NRx6pkpFO5B/ldNyvwPo8zY0cBZth/P6Rf3sCt2rmsJ2bAjPP6
kN5mJrPKdKUs3SlRf3sDN7td0aZKCRpkwuJUigBBq04B/vi/v7h8Xfp/WbHq9aL/ivCBBm+xM/+f
+E2+K51q23il46/UZbMqnlEjXg/uvJGOsE6Qrs4e7rUlfzua1Zvtb+p4aqNoNiJF/PGleIqXuoV9
oglqNwR/gAI2wI+tf7p3QfP6i/92qze7X20HzUqsYdyKDfQtaXJi4K5jsIsDEG7Rd2rgnyxC4aN/
3qZUO3m3BJ+uK0AToPEG5zktDmPyYUFk0hqo7TGK3lFDuae7efM+MrQPB2EzyzWjyb0qoJRdZ48A
9pfJlILggNwhGUsT31HpWi+q+HoMV4PbHPj7IWk7W8kLXNhARCSyjTbctgPkn/bWOuqHRcEX6sJd
qIAp0AEczgAvjc+5Q75cfBSAdkwJDgPMnQMQjCHCPRM89l4IvfaqvtmDn252aTCtRT9fdyAcZgFC
wrMFbjGz/hQFtm/iLqc5o8Svvv809c2im6k+9IOvRqjSff33avtlJf9TNP1rsYVxIEYJxd229J9a
GEbCnaNE/m0ZKzeLydBzoDZdgBpVfVGAdab1cZbBaxvZqcvo1abVRm0ip58CaLfGIlAZSU7AsJog
emJOBAmYRJrnaxyN9KPRmZSomdsW7bYWw5U5RctUyR/U7JJAS2uG1s0NfXl1Usg1r2l2ifkhXgF+
4x+MyPoMiDMEr1qHS9vsJHEHI8UodlX2g/GUXSoHXPsq6LoMYGSwQBbE16rx1x2ojNa4tCIygELi
pbzmsSu8xgqAFmXwtX8k3bJbXViYMAH8GpM8Q3TU9FMOPkbyfwWPiWEELRZdsTnDodXHdaqBx30s
Mm2thq46m15YHcJinY/qe58oXqzgRNFlUJLx2D2YQwcKHyizVDRPudo7CB+6PUQgP383lOVcbuX+
1dBkpwAVZpRba/IX3WS4EcYT3W6swrVwxZVCh0umtZJvLDUFBoGsRDq7sfBUWMJj1mHwzUw4xOdw
kGCQI3EwghfSFUddljiw+24At0caQPwPwbIzP0YdbGcNxfxKtahGNzUnJ8fOcFJiL20EQJTVOYFa
4k+al5UMdkvFLvEQ6+AaKfVnn+zlZM8cBxqsHyNO8aVk0nKE+6eaP1Z4UVEHL6+AXOrtHOazBeY7
BaLii9B9qlVrlI6pGd+lglWKOS7FWF3kvbiGxun4ubJMjXwp0Tnq4ajnHae7noH5AAgUINvaj+5Q
+Kd4llEkxSAuxTsW2kffCC9WNdvqWHiW+FCh5BHEzkgONwrncEodcZbctH0O1FPL6LeeQMGqP3k5
rWcRyKve2wUazkqcu1kHtxD45giGek60ZdzoT50BnEbgxYjvgh9tfGgzV15urUEHTX/iYt9IR7/+
M4jTSmxQ5DDEO3mj9mt8vUl+0GiTJGp4xB0hEUvCZZ4vfvkdIlgZhsJq6BWA+xh2mdmipGdmIOBG
obmcrKvJkbTJse3KxE0b+rac8B5RNsh9iWYwugQyy8E6ClUJzIn+wPwhKY+1AfNaLlZzhh89zESz
ObT1Jh5Ud0BGMqtp+PXgWGToYYatB9jmqdu5woqLxCIpPfSZNkKAxqqFurKO32JLeZYb9tR1ttqw
COgaGiNcAg00ROSmWe9i/+RbshOGwD66d7RmPVX0l+X0rIHO6LPPQv7ywaEGALR6Vt1JGs8qtXlY
PQ4DSv4DyH7BxGUGNHyhuUmTP8yltgsiXLRBE+LdjVymZfe5sehLgCOYctWSYOuw4aYBJYcmPuTT
W9GYeLz46xQfHjVqCGKaGw76QwjEVsSxZ0iU8wSxznyTJMYMI5pKheLqwLVF0KRp9FIAti5qzMnc
uIIMXXodLEEEoB3D+rBm6A3064fSdCy9Rluj3hVJiY3noOxN8IodMHp1euizrykP4JF4WXUZi91U
v4SiaVey4hbmoevQcgqWAEbhyEivokB45eabSaAjq7+okeAkGTcuRj9C26+KMnrCfRIT1+YUd2A3
hGdFa05TjwFgbDjqYMK5pk8dPcbiYWhA7Qiz1yOXMET9OhZGZGIKu07AuVjrrHi06mrZm+FmRD1M
PagjrB94pqYkrK7EDX0SFlL9FGUKH/kqCTk5Y7CQK6XtnAKxU8lvXE3/KMVzCUOoY3aDzI4oemmX
LUMDtqyu2rNe07wmahXAp/WftvfdrEnQCWELs2xHtTpZGoNCDG4CcFxiVri9FsFM/dCkxNHrHx+J
SaGwDqn8pyrRiilBPWEPG46LIrQWcUpENrr1TGMX2pstVccrdK5v3ts0O9TitzGdEraGALVNEPZW
3O5LCULUuMzUN10cnKr/bMyHvPPEUj9keb/u5XJZiCOiAkhXRx7x2BoRaRHhdRueUfEOEo2x70Uc
QEMPP31dbTs0IPLkS8/3cIqATSu2mDy2xUWo9kOJMC1hZS6WGkNX0U+fROJbEr5COF/KAr7o8Liy
8MkKPsVmowdkMBK/7EkKAFD1hVcPjQv3bKknPwYIIh2RI7N46ZutBoKnNPX3OQGGGGG+nn2EYe1y
da+rnzL9GvYMVi+gw0RZl8IGcy70aSbHJItK4p+2OWGWsxziftGWriYe85LzRIZJ8d0r9Cyh1VZs
qSGH09hatohihoyubMfD0J+SdGXm30bu1T2cWPDmc/olCxh+ciQoSOnNGV5XEVCllJ5+v5WbnWHl
aAhA69ThVPnd0yxiQgdGFeZJDNkjHUAGada5N7YNUGqIV2UEv85TytHVa33fgbU2mjchTRj6A7bL
AWnmyPOMSDHo0W4Ogu9YhZPWvcRjSYL3KrVAU7XSyxpu5xudesSy2sfyOgCX/2TjcUQmRI3obMFe
GzKvl85jsE2CDIz/xsooeaPca0GFGKO0Lqdzr36K1dsE/2EOvyxdRamBVn6meypa7pQYC6EolkEH
PNd49LGYBD6bHWsQSAqCLib4L3HKt5GELoAMS6Nvn4FzAlk2imWRhN+ppKzr5pwFbyr6ga0PnY8o
J7WvU56hCxSs0mK+aGrAlN/4NiVrIWgtGZe/GBof5HghOLIMwF79iKnU8hSQchZup6C+ZPDwpixD
mAEqI8Odr2DoUPhQJsTqgCikI3r1cFsLjWfaQkDI6/Sx7vW1Zh1jdesr0oWGuhM1yVbPXSViGvNV
iwe5ehWld6MLT2GcwRLOd4V+KYBvpla1qoP3im+gVC9WgiCkn++tNoAaSXu/f+7KJw09nSk3lsOs
L4PkumDL7SgBPpb3ff0l9xsTmO8sw+RFVFGME4DuhwK08tg9R8WXrkP1bdNDPT/VwntezA6TsQUz
SWfuQYrtkUJYjBIupe1kpxZUV+uJg9MTQYfqE7FZ1zcTuiKLVu855CQ3xkgykqOVL36rIRCcOGb8
AIV7ArehW09VUn9BV3EHCEw6gSErTZ7RTEMfFGQ2/1hT5sqpuchAXeug6/CtsCWV9BndKOw0/fyt
0D7kcdxHyA0pQfiURvRomp72UA/k0N8F5dGH4K5rmPW1yroBi1fsZUnbA4fiyL7+tpwd277VkrYc
Y4ANyftskqj40pfRNN5Qg7eOq40PZ0zroQ4mCUTY16kQXGlARkADFJEzioh6NIpCqArCNtDw3gov
d6qUf7AWf6sUbxoqRRt2SRn2tPJZsqE8u1HyVCv+eVLjVQOWL5IyHpngpsZDVc67proYyWdAFJBT
HetpJA76pxAMXm1KjlELTgCNIM0tvK/B9x5neELDfOBwA9H4LnSoOGmRPaJ7JWQrS8yXEENL/NgU
nQmghWg3CPkMqa+al23CaIqMs9Vv265eGyG9ALRILOtT9JGGqfqfNB+Aza116bWO30dKoGJea9F6
QJkqavHr5nhhZ0/Ri49AiFXkjxqc1Lh60UrU/8R5ERWwrDhUKyFem52xjxNImtfZqSNdVaQKGIrv
soRcigFCZ7Qb3+QFQPJNa0RnpkPMNJN4NFilUwPPRW4cGYmZnoKouQV0OqtAd0j3n/3gCuBFBinR
nE7YRSJDVDODGOavBFnaTX2AoHcB4ehnGv+kyk5nrwnTOai3GnQKTSg8RQ44zU24IcYiGvc4fPPt
0DcpTnGLGV4auEP6FURvBZh+wd/l3LVYATcFRKpWDGXS11j/ULvTYH0rQFQDqXNirV7FbBpaaEJJ
mg13MkqGrWKuBB21LUXcRekhJSD6Wcs5NTjQkZ2yP7Xw/mJAwSZsoEBeCehTnIwG6iqECtTH8Gs2
zgovUk8xkY4hKUAZnNRHcXiGlGL0m8aEo44142h9iCOZXvTV9pajzpDO46Mpk09f0r5HL+NFFI9h
8KWo+3p49avETVNEk4hzHSeNGkHOOeEoigrJADPSw/7FCdE9ieFcZlFLKDMEWKVIwvcWtuww1B0D
+0AhDpaEoFUzbCxZck3dP0WCvIzI+Jq9STSzFAMep7hrM3BAvbWV4ca2/fwJL4uC2nCM8qVoPiz9
JFhnCcR0bZZIQ6mvaZl/qGoKXfA9xfdLH48gplnJhMCcypmF1gQ9hPInFSofaopX9vTGh3ehgJn2
wfBHQnDO8wr2THfsFP0xElGUsSQnknvbl04QrhY12bJl+HarPivM08WZnxaTna+cISw06alF/oK2
3CS0dHqy7aAKjiAp+wSZi7l0svJFKc9liHM4UehqvuixNqt4n9ONys9G53bhURBe5XynDYdmPteM
59OHOj8H40ZCrNZ61ZOtCXKj+gxg+Zmm5RSSV0a7WAL5Pp66AEKIefTBsPXCqWu9qnkIkIsK+uJk
qMFzjjUPamUyOHUUEjQn55ZKRD0UpPBefPxeybKzZMX/TOUxQrIIjlPF7D2TLn47wT/tJwoD0gjr
oJQbNVzVORsJ9YPa1usKcTmM7gI7S5xQ12yzeZWShpmhvLRACmhlvOr75tkUmq3U6UyedeT5fqif
07BZ1JCPw0pqgfohzqHRJzeQ6jP9DRQpKHYhWVvnyDRHVIuWVEMqghYRZbBbZe2yB38BjCEJyJXj
3tM7a13WCWJVmx6JBowMBXVZjKmTWY5uRFQG4tW91haAO1j10u+Aa5PPl7SzwFgk7SPYY2A4h8yC
zhPBrnfbEVVaWmUtEcRcm8mmzyAl6bBz5hAaxcIPP5sclS7E32KSve7c6aXbDwk1/ghTB/AyTKP0
Ieqf0yvwMVrL4VJCVlCWENGAZyHp5qmcpcXIeko6Eh9abJTeKDiiZpnjZsMDLgsdTi8DsTJ8RhzK
QVVgjbfOY5xe6nkdYe7nN8A2Xqpc3plmj8SKshmDJ6HFXNSoXB89igwZPpzkRR6TWh8LP9orGH+2
2qGb0iUmrstpYGKpp8toCDEsM9eqGKwzybPoWMwNKgUxnG9/NWjvgl4vIql3ouESj+1T9D+knVdz
5NiVrf/KhN6hgTlwESM9pGUaJjPpiy8IFouE9x6//n4o9UyTKBbzSt0R6lA1WXkSB8fuvfa30Alq
Gy1+aMwbHw5jaScPVSUuotTdeE6zV7mAf71Z/k5YNHXdSU0DLIjFHEuXyYbhsWxu82tnO+yTTYZ5
vbOGz3GiBmWubCkquU5v7a2yLA71vjzGi3h1LiX+u3Dy1KKnVRqjFUSIdlZd3RkutSWxSmEl5bMD
qVfFWSdVMrdiaO7Wa+4Afyio5EWY1yJlb3PzaGvpdRoA9rfdg+28fd07v8kLaJPEQzHYObV0Bh5c
oE0ClXpUmzuoezal+bvPHxMe7wKqIrSaJo9MsqfUpVSDfAe11OtZWHmoaLjRKDuvxUYQKyANWQIm
HwrWdPfJ78+clX6XxdEmyQlsV1PDUXj9mgIYpwguZMJ6nVVQyZssHMqRC2EsiImDk9NXKufpvC6W
1PsTLuTWIp8RX/w2/juJ7ctG78pO1vU7XQXvl3CbzW8rv4ZTwg4zXLfZowvHTXOgBVbVRYGNdpnk
ywhkRcueKLUULxcB9K+IS2AazA3Ok3X1NlCZ/fVA+F3kexIbK51A6aqKWljNB1KXz6DvnJmAv8nX
/pyX74ZAHgYNYVwHNjyXZ79ChMnKnSVHyeL0QUQzNIftf/QMUyscPEUS1SYusBPFfeR5i5LL/3/2
yZNpAhKA8yF72U731jwO123rTO/8pt+nLi6mq/hCi80WssNl3NzGbCRff+XfpBTVybg3WC5akgDt
LhzYdQiHpI6HIQ9utom8+LoJ5TfpanV8qHevVhaFadMx7U7mThuAYDXkMai9FQFBE7BJAfQXoyB7
TvGbkOdft/qbJUWdZFKSQZHNfnwwA92tCgitJrjqAZD5+uN/12/qx2fiwubFA9JHrmzyzMl23kCm
D7tOvCjOtPA7Ubk6mWuBUyHv1jWeIHShsMiwV5Ut+gWwF+6N4tsrzGxXcSzWtdEeFVIWVhGt69HJ
3NcWgOcWdQarJtA2gFdmoaS+ok27qCAhkrJcWSTiev3ZVOWLpK/PvOmfmfpPLpw/teTv3nTu4QNV
C3rFo1C+7rR9WaRLu2o3YJg22D8TDUiWibjxe/9F9ywAKzd6Le7txMQEKdoB+4txIO80ZGY1ZMJV
CEM6V9/cgPxBeON59qonNKHgimaNJwqf7AvcOLfkKF5BxnHkVaEVKyP6bvZPoU6wsAUH2Yf3QnXW
WJ/NXTje7KUUDd0abbQMIrglQ/edY9JDqN8V0o//aHD83NvfdUMfUpBMbVK7UyKMXLnyNWhQevUY
ea8/G/jvD6Z05T//hz+/pFlf+K5XTf74z0v/pUjL9K36n/Gv/d+vffxL/zw8N37ylk5/58Nf4ZP/
aHnxXD1/+MMyqfyqP9WvRX/9WtZR9fPj3dd0/M3/3x/+1+vPT7nts9d//O0lrZNq/DSXHfRvf/xo
8+Mff1PGzfC/33/+Hz88PMf8ve1z9vzr778+lxV/Vdf+bltCG/XY7evP/6Kqf7c1zdJk1VC42Y6S
iSQtKu8ffxP633X+i2JaFk4ksmkxv8q0Hn+kyn8HzmhqtqxatiYbKAf/9/sc/zXM//USeP4//vxf
SR0fUz+pyn/87eMKZNEASC1dNQWGTIJL5mRXkCUnxK6uA0ObrDm6yNGqCpfvuuCTJj6uQmMTmmyp
piVM1TB5zuliV8eO0nPZPlBQ1P0g7uSUy7o5s+efa2SyjA+Q/IWj0YggfjcGjxbc4iBV/rVHGXvz
3dxJyXoFYdzaBxUHn/YAR0ol6VSfqR8Yv+ufCxQdZluWSncxWOguVZ6urZogjNh4/o1MlG7V2xTe
BQRr1l8/y/TN25aiCgM2koGkTLWnb74MFSTxcj4cU5UDfD304NGDSl31bSSfkQyMCsb3D2RzyNRt
wzJkxRKKYUy6zW9zxfXNSjnWqa2nc1+Kgr1iCPXgAAjdA2qt74ZG9h4NE41iHUf+49ePOtncCWzz
BUxhyUKTNdUmmfzxvTkpijRh4IGTmBfkB2eelO+i4RjxzKHLSS6MdyX08kLcBqF/Zvj/+vAUvJgQ
Cg1D0+mF8efvxowd1WqohhTFO8QZInbioX20y61lHNXy0cWHMGzOuZEpY+z0Y4d/aNOcxFYNOQ08
qDXxyRb9UyehYCls6GFp+CMxUhJoGbE1sDpAJ7zrHj70v93dY/O2JVskrlVTnrzvXiMQZrVuTEF7
MUaYH2vg31orr5sR0pl58Zuaw8JRfBiFHr3RKWdm0ETpOr5wyqZket3QWCmNqaDODwtNqVQlOqkS
UhCpuoQ39630soXtWK+9RfSmG6q7UsdjOGiRExFvou7cSotbI2ivcQpG/A/H7ut++Wwk2JzsNFVj
crO4fxwJzDcpbn0rOoV6/WyE/hHR0QiDWAInWfhhFSzLQL+L63P1ah9vLX90hsLE42Uoxi/VjmVW
ossjo3YKSbKX6KQKwuRd58PCvitSZGAE1b9+0k8HoP2uyXG5fjfo+6iuvSJjBIgehGv71LtAUoB2
G6iuKLwNsc1Mm4w4pXeuj8897KST5dQnKdXG8UkKUw3OSn9M8hrEKpwG3Yi/N5gQLioXDGjrlREZ
rQR8urQ1oB7mlXFtFdWS7WyVD+Y+A0WmZ6h6ZBMouoJQV8tfwEZKcPLkY6Xr7oqzzzpraacY0KTk
yGEyBz5TizRMFffD4LnzvqnfUjR4M4SYVCxhvmECR0kId2cgizuJMPhQHFzhbppegFAud1boQmZM
YQy3TXGZuLhDyMnWQ1lVZ4WYa010byohoekBkDvW0kBaWkxNZOQypd4vlCzZWvgJtMK5o1537VlI
hMIW6mPeVQOhdC8jc+WtYI7Bd678sSxqlMZEK88yH0td3bWmvfNFBREaXqMjI2aL8b7JC+dKaIJq
QeB/stk+RsYAUpHElwHObabUDcQfCrQ6kV1ANq5nbqsgE2nArPgby5JOkumtUvoFPGWxH4LszI15
sp+psibgR+EQZMiqqplisuiELrX4ddr0p7Ly0x3BN7GzUtk8RYbUnCmamhw2VFn8PNDYuqZysPll
dXEionFVXZsnyynrlaPYmLYohv6aSJG060Qbb85Mp3HQTtdzHowdijuvqU5XDlazISXnGp0MDTFX
EMprya/aBUQ2op24Kfb5Uo/9hWEM61TSdrGRwSEqt55P9RIFoKWjPie1dHIj/3Tmm41nkY/fTLCe
KZYh2N7NX3Y3Le1F5os0O4X5D50trSNRPdwKryANurQdY6G7pwZBpRyeq8uYuCuPy5owDaihOuck
Y/x/H9cY2fWDxujD7BRJhryTbUVbaRKRKV82SsxmUOnJIcMP31H/SWvVZh3ofX0ZqLmx4/4tL6UI
eZLpo9YzBrjKku9WRPctsZLbsD5z2VJ/fYN8WSEsYXB2F7oxOdNZCEozF0OLUzFqTX/46YNr1jvk
JnVPAB6Ic1BfuvKTQlRNlQEOdQTYdXtX9pCkYLhWzLC4ummSt9BNlqCKOjyqkshHHOLPXW3fyQCC
0u7u67c7mVI/e9hWVEsfXzCn98mU8gM30wyLrMggqp3Th8fQz8cqTik8s2pPSiB/vktLVbgqKGyQ
ujped97vF62fKoVK/d1Js9wcULglL/pBcray5Ucg13Gq6UvWFkPxs41vi+5SSkq4kTqYmDwkuRv6
nThzo/h1IxGWyhWLgWXa3FsmX4mcSdw6dUlKKL/vW/06iUGuYfCAmseOXoQcXXzd2b+eDmiPowEn
cV3TxRRSIcku/iYhnQ2STUPwhbyiEuAqPbeQUcqa/Rs1ocM8tEU66kmlM6/g08fVbNWwTZlb7jTW
Jsl1U+p5whtoZChwDZFNRXFWWudfek3yI4fON8tT+8xBbXrVYQ5bqrB1k52fO+00sFrKnuNIw9jJ
pGYdyl8lyt7/g379s4mpr2cRicxywopB7JDIUtdd48C2p+hxZCGq301EHakfnBk8n8wcdgZK4WyB
stmenoDjVPLTFhz1SU1seMDKwkLE4qremT3vk4uNzu1NaDqFtir/mqyBuY/HrJqYxalU9KsSG2fy
u+VNih8YG/shc+XLwhebTrMazEOyaxRwZ27Ev65rH7/AOKzeHfSiNov7wbIKzpZXeonaBkBonsak
3kdAqr38+l1ONl4WpLE102RWWpzsp3t8p8vy4Jd6cXJ8e62HxUVbV5vBAnSPePPfbkqRbVbq8f0Z
8jRqQRAwcPusKU8qBoQLK/ZJsSmZvXIDQn4OGfmvm/t1wOg0Z9r8o2lCTO/8vF25wXymPGVKulAR
BLh4Axj+uSTWr4uMriiKPoYYCDqpYrKoeSQ1CTJ1NKMXy8zXrgYfY7A22OmaxcwPR5eBvdK1Z6bD
r9N8bBZy6DjRCTiMX+vdKJH6wow6hWbDoVU3SuJ7F7JmmU9f9+GnrdiCq74qy9Yv187GTMohC3hl
0pAck0bcJJJ+7iQ2dtDH845O2ETVFI6aQv8lkpBrvpDDirywFb8Vo9gsGIP3lLpatyNkdsg6kMWn
TjrFaXVm8H/2eO+bnkw1DQSea1l0oqRYCNM8cnuNde7m9sk4tFVbZcfTNXpyuhEnWWbmhVaPWOcm
3yqKGt+5ZmlcME6GM/63vzbFoU3WuQczHo1fXpcUNHbZG4F/aocegwB1KHaJkjarLA+H9dcjY5Kw
JvojZAIwlqIbtmXL2nQ9zsIodkEPSye0M/Y3FwXdDkJTDlQUa1mbqXmvFkiwcwiZjwSY87mTdO1r
beXVVSqC8FBrNjeajle/l5wA6H+lI0zQRPuMRQV0IJBP0pkoymSt4ysz5y2bMyNhU6bNZKpmcqSi
o0oBPXrPYY8N4rIrjmF/ZnecvIRfWiG8/X5milwfQrtLpJPwPH0BiyXFY9PDC2RUtH/9EibjlxAg
j2IKlbWMwLWY1qKFXFCZPmZ+qknRI85yzqzY5z5//Pm7RSbHoUfJZTs/5U8oianF+Wtff+zJdx+f
dUNqxhJfH7tLM1qn/6ZD+xgi/dg/44B414CqS6bs9k5+soejdW8rJy4vaFBiggHavBHrIF2VVLw+
DNL1X3uyySGi0qmSyWqRn1guFZDa5zJu517MZOHKsrj1DGBnp3wgq4XN31988ZPdpR+4KsgDbyYZ
DkJck0L7S/3zM6H47sWYdl2ZacXnc9iaKeKQSWeWp18m4c83b5psXFzxren2WLpVl9WGlJ8s6yan
XF6slfLl62eYnNP+GFz/18TPgN27Z5BDrLrM1C1OjeiWQQ39FDtiYT1IY00W57WvWzvzQD+Pre9a
s0TpVT26nBNxXzu9aMtNIRZ/rQn142xJtcjW+nG2O3gLijl61no408Tn4/bPPtM+NqFQuqokNk3g
5oDe2JbO9NK5zx9//q6XHMXVk7Di89vwooiX9c1f66HJgqVIwlfCgVcOjp9ivbiZtdVffILJktWG
cWT4kZWfilu1Y3U68wI+HbSW0E00seQSphXfWpEENvYHXC5AzJYZ5biUYJrR3sDdNj+33376Nt41
NlkFrVKKK9UoipNtXkkG9qjnsK6fTgqLuL9OFox6m8lwis2kD5QyKE6VDczd2nbi0fLOST7ONTIZ
U+4QqkOc8NLjocDASL8pigzx+LkCxE/fjC0sy1QIWRj65HBSg4IXPRqrE14X2CQb86NG6aR+pmB+
HD7vDtv/WrRI5YzHbYM86OSV6FRxWgksgZNA14gq+A3HVOPx61ny2WvXfgaMbRLuuj1pI1bzqiJx
XBCevkSJllEo9NcamOx+hlZVxWDQgF1S7frk5/+eOupf5wYujEImeqTwCNMn0AuXHhyyU/xcYvfQ
rcH6Y/rz9VN8Nq6EQj6P665McGrSiBNVwIJdoihGvZeix644VOeSdp+9baHqQheKZpGnmqxXaGws
t4mJ54a5fBMM4SF1qxfPlQHFjWHlr5/ns9f+vrHJyuVldZO7EnFr3XyZqfb3rz/93KNMeqt3Y62N
myg7UTtBaZ7jL3AGqOp/94bAsQHdhqFhMEMe/yei793+kbhWwKnUzU/90vOvLAqtw8dBPbOLfNpR
hkaQjtjLeIX6uEmRdqnqLFN48eE2W2nGv3v/GJ/h3cerHz9+sMqmlyU5OyVuPQvw9aaqXF59/TY+
HbsGDuWMXu6002TwEJPJU0WXYWyFJfdQrC2crAacRb9u5vOe+r9mpsdE9idKP0OawYt6EePZhtvc
1y1M06o/F0SyXCZoSTEuiZMpYlbxoFa1QxbBhE+O391Gt1alj7nWDMVv/P0slPfTrnvX4GSa+F4a
G3FBg4Dmm+DKk+dxevH1Q306V2yToJDOdqJN77m6XvSmltCEBBW8U2dR/iPX8Uw7E7n5/En+bGYy
0Jjt+mDGNCMcyJFagBiSymHa+/ppPhsEhDRkoeu8HgQIH8czMqi2b0KPsabe9jVP9Ieq7oOo7r1g
60wD03C2aVBh4Vo0YL356Z4CkK+//2fdpMsEHZCrGQRNJruVrMexorisi5ZGldJFTBpXO/PCP3+C
P5uYdpEXdpWixNkplY728D2Ob79+hHFxnZ4a/nwEMnkfX4HIdN0CgsorABSgUlMiMKx3BF7H9ayN
z20kn3aYQqYILxIiWVN5TykKryHdnp4QUuTBC/fbGMO6r5/osynCofF/2zAna3BThmbClklVozYX
AscZPF+WjqadaQZhzE+q2S+d92dT0yyUiQq6dzhmn9L62s9xTmnuqaLuUatmb1IN+CS7Bq4CXDXo
bzz7raujlUPFOblMEVw6LuzNbwpfrMoukmKDx+lM0XkB9TcBYqKiZE7RX5zg4DYWZm/fDXGXNCel
eeuKW1Oh2D55repLlCOIJSjm2xnwSBornDX4bIOD6S4CTCT4zGA4hPpVMBwlYOXtZae9VfXJj1oE
CwF+oGiNmhvfeA7jtYYKt7a+Nda1m14gVMQC/q3HUxYfGHuLkUdr7nHFqnEMDD1sL29S8puys2vy
pYmjcZ7PquHS6K6dRp0lKiT3ZJ2Jy8DCg67EpYMyZemiTB+AjsJIuSzVVajeZZBxyvo5xfa8amG6
Gns5vY4g/LRJSBE4eI0CIs5DqTxb3WXs7ORhbZboRb47EFdikpxyGKxSrCVJnttWtpPKUymuJO+5
K78FsrnNu5cg3aZltBK45TRtA5LoZFApWp+6glKykHllLgLz3mspeYpuO5Zur7xwzPuqVWYJJldA
0Ya7TNsp3QFPKCFvteEmdK+7aknUk/LpfZZLGCDfIRzjRSwcfMxiF/dAL7qRsdsy7uPoVHDnc1aR
/t1yDrL/ElmXqlEuVXmZyNFGZNos0P1ZwytRKUdsTbwfJUrbEC+4/mXj3Gv6Rs3XZrXEtZQjS5iA
vMDmqME2wYTkga9a/OKENzEV4J5oEVKPYJCwPvYtY2uUcVUm6nwq6fX7sL4t5X0WXYY8noFJcCSt
a4WieryiBong8rLCzSYQ3lyvT5bvLdLs6LT7EPRPnb201BB2hrb2wBaY3bHxKOV66spVlq5k68pU
MVOlSjW0b3FfNOzrAvpj6q3dGEWDd+l0bw1Mafl6UCk3RMuUCOe+j+8MI6VOFi27lF9IMYiGxZDv
9fCpqw50F857vrNHamb2LZWiPcXqhGPyG8nbYmLjN1gJ4cfzPRbXNUaGvevBQ34L7NtYcubt8D2t
Nn713KprstOzKr0awEIM1l70NykPH9bfG50yXmVfdcEc+B95v2aWWnh5M+36RYFIItpryFQAZxTV
IgQ2QrFO3R0VLg72k5rubWnrSsy5yzZaBTKgoQ6zrXqhlevOwE1sOyQgcFe1eRP2r2p+lB2oQwdt
rCWkSFZP9l4JmsdDuw7EYHgMY0xBZVBcd4iZ+nxNTpnSTdfel+augv0iixQbObgFx9y+sShQNVFj
kdtI/RXhvBx/4Eg1F1ayd6VlOWzh8cos6bp2VEJqWteVfMy7tUDPKORLSb3RrR8ecKMSbVZ26wUv
fvamKsvMwZrDmbsZRctZucb222hvXE1iBD50NS7JwHQs5ymrEVPga21SlZ8Pq6I6VPLWwHJKVzZ5
eG8Pm0a/kPDnDjdV+tooB+Efu/Q1xg5nLPlvqNSmYmcIF3nwiEmw5I7c0LA/2DVllQsLN6YGs/ER
unCbYVZnbdViU6obW70zZFa0ky8wiO1m2ugqpztzKcG9pvRWLpWtEfWUpbo1nV1OYRCV24XlUDeR
rGwlnQuejaTFFqnGstfdK+R+RI7bW9/CvOnZwMcyKR9bYu4dJq9mriyEuc4K7NJqAfwEmD0DQ9TB
HFZThNFcqL9QEoB/baFsQ+0qHMC5JNdS9ywZ26zfWhE+q91JNMcBK8q8vBPpwg3BuIDiGqigiF/1
olj08d4llEk1Nj6zks5YDI9SeLRZkD3/zSlqVHhUSdg7K5OWoGeGVlvmVPLKMYXGZvUjRH/mDVeq
Xi6caMCwMTpIYouTJGrPRd4280JDNOlvYht/YjufRRlQy2KpBJdld2lol3L9JPSTVZ8k9yggCpnV
bRUgsynQzYChyfW7sPsu28YcjdhMVpS1buBaL22KqLkulRvDjq7t5H4Q3yrtyjHApTY/wphknwua
wNTYZgjNmxhjZyiOGoGzUZjhfY6DdarPhqQ4KPjb9/geDT06FU+FizJQ/QyaCadB0oq3WBhdxLp3
kKlOtsyD7B7S9t6zb9VsJ6pXgTl07SqU2eIaRlytcb4Hilh5olwB8Q+C58q7kzvrmy1equCYqNd5
p84NVHpFsrKGfuWn5sal3Fjdts3BxRq1O8GBCIZ1Tqk4Jbx1f9vlJ62FJHO0lcdYRQeLI/DJoIJe
mDsfzl7srupqZ5pPbv0mxvqTrSRuLCrf5Q67eOtC945hu6e0dtDW9fBkmw9e/k3WN81w1PLrsv4e
qxTKWytDerSyVz94pcJ8aZfFErzGHHXyrE+pPQFLoxkvjfPN6HFr8m7khiPUzvVPgbsVXX5hmLeJ
foIs1eR3eXUdjogtZAZt9upyzMIpxYlyvG+3VnzSnW1tYz3709qLkuLoAtDYSpeuIrxiMwo2zRjP
Tyvcm9KFEq/q5hYrStz4bgBEeVqPLPE1cXeY+eqsXtiAsjwugTAp+t3oQugxYoNuZBm2XO7kRZne
6NpDZyFoDd4M/yTjDZbKW5MSJ1waNorsrwAl6Q1WbXwacLsOBkTCRlNt05jdoucw0B7ydterJznf
J87WtJExbCkvAvtQBO2ysK/kspsLCXSQiQO8gY9pfGXa/rjqO5gLDFeGf1RYvO0bLRczrVZmtVpu
UkOeYTi7aDRz7VA4l+Ttxpbumky7sPKD7+sgWpK50eAKDqchCn6AScSIMlpk2bfSvWh61KgP+K/L
XbtwtCdJskkUcBJotUWjXhgVS22MImJ4tnM8hKs7+Hc1vqOhtkaJtXXxGzACMTfw/1UDFjPWl7pE
NoUmETHQHJd1SkHNecMdz6X6zZCoJCdiZanXpCIZAs9WEq1blr0obFfsgAuf5bbLswfH/gHnY1v2
2JtRc9m1YOGMY+myoIT+PNNfRrdFbviOTw02QU9vrFbHc1FJTkaExdi3ooFiVu5slzGOVYBEDaol
38r6rdZXT418H5VPZjOPAJbpw6MdoNYX+4GBEVsPLWczSX9tQSA5VQjJ7kZGRy+AJLVmdd1l9iJq
0GP2xyiDMVXu5SxCQ3yfQhtMMTAbSuzvnJmm3jNmIgBpmnRtA5Nsux9dD6XmJLJdPT49BtCxpM5U
au715q1gW4r6YaW4VFwXYEZYs6P+MIgHtb3w6+eyUGcZ1YN68MT6ODe1lyy41oL7TFs65iFLrxWU
hHUaHQb2hYQtsGCnfMPvJ3W1zSCuC2M9ujNm1S0VbVZowBNgB4JZEhd3MZih0PuRN99dl31ZXwps
yY07nKSrWRWmL1q+itXHpopnucvIr5dOTv4cBSOMkK586PvXSDNnGV0e4kWKt5qEKVys7Twfxzfh
z+1ah6/YLDywvTFdmg3RzMU13DL3nbt2KPTUtXu/vfAI++MSkaOxsKoRsnNf5qua47Q9LPr+zhIO
21aH8SBlhPpDnh8VTnRJOkLlSkhf5jyToBvsTI+7R7KxNCRD9SEM4rkc3Fci3ka1NNPLvYqrfN9p
Cx17Cr89eJqMp6hMI8Bg8RhNvRvJBv+If2Ff/NDca9t8survqg0xVD+m4k031p5654u97z/p1ELj
a1c1uCjfDPgIDgVrybGtsHpyWkTg0XIwEYjcOBhIp42/TD3MyKm76rrXwIsWFDItMO2OrZsU4kJB
jqB0H9Ws4AiWIJkPl227DHITI0J54QCV0yqdBXU3cG8Iof7EoG8kqWBxfIzdB7m8dkZXTetCcR5z
aA+Vd5DUzVB8y7pmXSc7FvEKxFaWwSaFZJmTscO2BJMspY8XNUsnlozzkiLHLrfmNcUSxrIhHFvk
Fxa2eM7w5LsaB0xkMHI9KxH2+03KYtHPB4BVXfVY+xkYVzHL87Wb7zX/EJcnSivVbBM4m3TEyDQw
wns0FRhLqerMMeQLKdwLrnrZXRVSobAXCf3dLVrnUeuxNAkhr1i3SV/NgDFCqUPvXoCDSeN54eFt
79+FUsDVqVkaSgOaouRO9FpoVwqVmBIHBh+Wj3tok9dEOzr1Rdg+9/nGN1aSiejKXKKtX5gE0lB4
7EMshjVtrbNs6oc8MA6G1x4Dy8VS/KhWl561rWx1jXj1ZEg48PDApr6v7Avb2wPzCoMtSCx06Kl5
aRmbWjwNcCkklPiRw6G+4H5nx4seap6vkLm250Yt5h3IKj0KFoUYFipm1klZruuGzRDaT22g+75r
8C9pMJKL6wZJCOdjd985F740HPPEnivSNZBqx9bQC3RrLb1Q0qtOeYzSH3L2MhTahdIyjnN92QMt
catD6WGfxMV89K2tnAguY7zEmW0Ns3Uwr0wZPbWebuziUrVWHvQBeddjmpX71cwov0PLbRADVzK+
sBzB+7q6ci1tlrOmGfkmamN2Y1B5CWFDho0WeBtTYm3SyeJh6VkKTBy/KcbGd27V+KbEy4FsdNje
cQVLw52OrsbklMWwXGhM+Dx/LrQfcXuZp998ECFVJs8yQmwRvzPYDK5Lg2JhRaG8pIBCm+UrNeug
OfXWjcTqKPXKIiESFKh7m+vSEDHHkoXCVcOATas7Ty6o0XJbGTedv+/lVVami16+zdWXtLsyo2Pg
fvPy8e4C5xHIFOwkmIuxvEuMq9K8pGchAyVrFQG3WwIm7V+Ra1EBbWHWDvwp3XSNtnHidKlpAFkk
5NtG8pIi71VuzfQiBDlWx2+BnwO5ZOlRwdUVpyS8DNA7w70KRaksVcdXVo4nHkKx8n28WBWPGVZ0
by3/U8c/UCvIr2f7KIh/SIW96npnFZrY60n6PnPuO0xX83LJXXdlBdwIQ5zjiaoY5ZNqWdy4FNip
bJHqfZxzdzP2gw7QxTKv6jpZyAo22pHXAmOWulR+bbPWvGxd/UeeWsOyHqB9hFZp3kLmTZdd4jvz
XEeBry6dHotElZZQ9jrBME9yeQdcb3yzcqljw0lMvnTm8L1ka6dqr10tgaSiHL7q1nkKVMCrN1EV
rsYggu8ePciArv4si2OTHbsOADyzru8TmYi+ucgSPEoVAMDRvs7WGDsPgOB07k4htTlNfuPY4H6e
bC+Y9TjbS819RNAgwyHVt240kDcEm7J2FfWY8J1C6ToOLt3uRauWddZhE3rwPC4ljbLpXXc7DA86
DERbSy45vOdcTKtoHcHTHbZZBi8gT/a9fpMHcOOuqqxfdCHdy1JacAjqk4NJwbndPejytQL0h43C
54wVgxSpiYN4Jp3Dka6xryplaenfM+vSx8jUyu8rTs3Uq80bGF/K6E2tsVQB/AyjXQWqJs0f2i5b
VBae2bBECxuqq+hPrbUJsOeN1du0g9ElY+/qVLMwfwKONPPFtZY8hsV9+vNibo++xC99j707K3mk
vGYcctMynlmesho4zZbwj1r2IDuQ8HUrl35w2SvUcsLscleZvHQIgqqc3/XGmmdGeFWCLmsDe2cH
hIc4KnlSe2UkW24sEdPXCLFoasq5GzwHxkMQfQsC5xByhGn1TRU+lE61icy1GluU1WcgwjVksT4L
W7jKpcscpmYKmsgKbzN5PdjL3AbfaytjxKZJrip1WdkCXjFV9c19y6kqz640TmO6f1e338Ik3tjV
FUggS444k10VzIoe3FPqlhxdNsYAf+27bd3pMjGAdGPp9cysdgZ4xkTe1iroMiOfibyYO+2PTN0j
5yCMNcwhnMxUSNEZERrFa1adelXrzGr7ZDankmr7flMSnfIBg8lJPOt6HU9dKqds4hEdttlbxdjq
sFUYt1UhLdXoVZUuTPXeaTeK/r3St32+Evl3uSBl5uJhuAH13TUPlnNTswHaxcbyD020MvxdKEeL
wgzxdLuygSUZnMG0tFq0unyp99EddbAUB8HGhWKMWfi8bH8IfIrh2DS6NWdgLvQ2XVjhuncecsGK
yaDTjSs349ZXYbLqMXEM2LxBPSvA6bb2dpC2PSDQaA/y/qfdaa3Dekjzo2aEjyrbBbEtGb/27lqE
wSI3vZmq3puUazvEC836KVWHZenZy1ArFopbL6JiDSALV6w719/kMNyCrFmNgWiLpZyM9DrpqNLD
yqvlJJLmlKmld0qA7ZsDkadedDKR3fZbg8+l04YH31U4vHKJDx5zHR4xC7WnsWb/P47OY7dxJQvD
T0SAOWxFicpZlmVvCMtyM6di5tPfT3czGAymu22JrDrnj4IP7RwyM4XKX6iuM+M7VXh5moPffVfk
VmSg20QqWjU1ZclcLg9qfGz8wpXDdcv+Ygq+b/koG2KmmOpRHUmMb45R8Fbe77rh0ejONSJe1CSX
lJd9Kqd5k+yqeDsNEoEZyq7QamDJbck9rLUd14PDIBEt7H6fWvGmsH/0jmw8OV4W7al1dsCSQGvV
nllhUVrfRG0shFVz+jeEvjsrAk2ov64ZvE9hfe+sc07paGwbrlamLuQ6p9mN02CWBbciYYTkwlH9
1agtZYtM9myj548Wjabflm4fEcVMKXSxDK1bhWE4Xpk8ICAKvuTJEj5H4i5a3hppOky9fijIxlFK
sW2SYa3gjjd4VpNiLtPPEfbBqyUQVtJOWtB/+UzVTojbib2/E/3TT7mih4LIW1VbxBZ/Twd4Ztvb
+J3rVh6VdNsODTPWQbE3ha+f8LSl5oL5gsjVngOUQClzFmThahQPQ/l8HzKKcxQUqJNSRltEzSRJ
rjW5s5Jj7LpIRirRzIdiaeq9F+CzGipyOE3AQHlhk1cd3aKKZwj7anKKNTb2kgLLXRPW7kDEYRwc
M+WIR3gGRT/r2nVfViQ4q0sn+pqCzzGw5jwujIbZKrCLTWJBbObIjX8shxu2fAwslF380MlQG5wF
Aewbk7CQWDxbcqT0Kpsb2Hw4hua+3PBT8L355UGp2f+C0tXGn5Bwwc7CupJtu96L9VcSWkuBqD+z
qhliKkoINGiGA4C9MCXWhUNXzbPMmJsTrzy3EXmnVU+8csD0G7qyv4cNJKTtt2enFaBAxEcp/o3q
tHmGMDi2f0dduD3lzal1Qt3gTVMxN7TJbWyxmkL9LOorRIk0UsMcqgxO34Fzr52eZuQOkuKlZrrr
MKWMq9raKcYdncmHoTMYscnr0VkDU3LELUnOFrdtzGShnaT2UJGBYlCakP4jsoQQxWQZyEvfHjy9
liBwdcRHsluCYmZVPRsaMSs0kAngGyJr3QIIR2WgzHDrjlTHmyCpCXsfxRSFTs/AdMkc8MiRd5oA
M1kl8t5fFcCQTk6H8kCqcZtv8jS8+kw0IjJfFb3kDTsonsOV3DnUFYwXUj2AhBRi5gSQ/5evPQxp
rhU+qkrnKg+rnnBX055WQcBUI4IdRxdb8sqKnyk/S9/pxIiVS1L5l1YaLc3qapvs1+T0NZLCyhzA
lyTrKTTXg3Ps44NQf+vQxGLpLKfwbDfdvGrEXK2THyvY+TnP2sOAEIu+1eCfMV4Tf4Dx8nHjyK4h
/6rhV5+NM5t90FDeMOXDBz2uxU80EHPLwh/6d46XdLxO0qsCry3OY7TKigqTMcmZ7b/eP0jlsuMR
ChiEifrZkfC2kLBPUXvQJk9aNyOTDXEZ2T95XvCp1phZitnIkjA1Z6NTPDDTuZwknt1QWW+X65C7
w3iHXBp8k4SFdvzbJOiomotdCtKNjST+IJ545sQO8yew1sjXLyglyNI5q+aW5D1J99TolRCOOCiO
R2cXmESwcPgxh3ati2k36RxnpuFl5t6qH2nEw5y5KZRFxsw7NOS8gtwV6x59tRYr83bcpM5TkwDf
woRg3WBTGOFc4yMjQGvWp5feVmeTuMTD2ujuThOzuxKj3DAmIV6ZfLGeLMYQHo08URbsYbt3vnuV
FB4BVgyAP33200REiJCXrZtXK72G5bRVk52wlGWbjo/EkebjOwRJidYpGMAg6EshXnQhOiCDARjS
FJlr1MR49Xm/0N69sGq4NJrIq0zHo+9QryJPa8WsBqqzWFgoeWqNp6Y/+3ijqWtC5MeEARLQsrIT
Pvh13H9a8tnuz6Ld29qXmp8irV+mGGMrdR0HKkPMdgBgNqyNLG4ofF2NfgtbItSVe1C2V12Pu14x
ZxVzuqKvNOenkrYaF7yDf7WtgkXOimCAwSTNX0iRhFY2FE38lKntRla7aPlX5Mq1OwvMjbvX56zn
XVQzYH2ACtW5VPW990PPJ/cxuvOx+XX8Y0h7Tdm0gJeDRUDyZMyT1Lo7o3Xk2oLZy9SzNRmEbRP5
mPxTJvvbUUi3L9RwLyXqU5qMJR0Jd1QuP8FQLmxKi8m7BAohEFQZ+3NtKnsLa5tcFzzfPkg92G2Y
hI9OSRbgxDxd8laPICN14ypNzplXl62Qy9fSGanU+LvVeCyhfwk/aMJdGxLdSmhfa9z0ghddgfSo
4j3R2TTKJccmAQsIZS9S/Xf+eXqieX1lxjRykEDHkluQDa06i0DNNvk4PPThXdubIOrWykf2phHL
TGyjgDgXiXB4R/UcH2ZSz4vfzOp2tAYvS3bzNtBXLXYe0nqORcXRopAZzVzgkaGzKFPzgqoXFKm5
ToP9bwLnbDLOGCtbxho0c5wAsdWbtzeG8gjtSKPNrQzVFeU77A25MffV/G4N5TLP6nWWwR3FYi64
eYjePA0a4xJGNy+U1ZfsB8u2ctisyE5xe7pyIImfiREVs4b1Vvej1aDThiWyS0A+JykKs8FgdLJY
hS1zJcaMXgPjlAWATrQ3HMi1esb8B5GTGFjS+Njzvjc5pjZDXfV58K/sYE31aB3K+bY37ZMkcqok
pOozqZwj2QlLgas3q4c7Q4k8Ay4+IydbJVN7q6BpFZyqM7NX1tDYKaO0/pTgBKaYoIbGHm90pFPf
3bxDRQN1pQTTina63udQ7cYnPqozGVrHODA8QXja3BpN9ra2YEhXlokmbbqJCoYoXtrA/pEie2bG
bpsZ6bFmjFdycZQJp08d56ak0q0LZNL5FcQ5ikPf1rAwW8uLRXVK8/JeORP73GiRcmPsE5/GUxvA
MQQV9JOYvNKAo4Qc4xhuzDIBb7JypyrxczTVjabRG82+bTigLDz2MPEKCAPB3G3lhWm7HlLrPDKl
mjnbKo1Ws9Co5gP7WC/yu6Rn3Epim5X5tZfsdcV3oimk2qHws3gp0nM5FM+usT/MsSI8vpM8TRJH
p2bUeNdc9GIpN8kpyrsQ8iO9BkV8oRZ30bZ0DLcUBpMdTQy/1O55co7KGHjkDa2rTHk2kvFBeZfH
w7rnmCFjZ2qvRUMmq1rcp9DZp7mAjh1OvZQslA4TV4LyoRnFHzHIp74LHzDE6AumJaH3ayiOhd6N
90ptWcjGUyeJddVCb+hkZJlEXwLul4o97xrt4uj/BzK033GZ7UUvfWctmW89w6yTI+lX+BxrGBsJ
LfPMGOlXNw0g5KyimEDZDYImrDDw6NpZdr5OLrJ0KAB0875+OJm+8eVungbsLrkvA1PlFCI0yavr
olXFXNolwW3Mi1ssva/SUFnkU3HM2dmUrP2aWl0hUyD7Uiuf3P3+QKT3nyWpIfVbyldHTY/Z9iul
QvQsiC7GTPFSJ+MrtiZ7kfrDok4J5jYMdvo8jO6WNu6jCJQGb95ZElTjmuTsKlCGZcBBahz0d09m
Z5wVBKK6mqy0ijRaI/JiVivFah+yCtBcV5RbDILqmeBYFMY66PzETSN/1TTqLumNTdMYxJckG5o9
z3HRPia7p8WAzpq2y5+ZsHbMMy+50n4F94cdaps+NtnL/YVhVa4AOy6tiGYU+8M3qJRI+23hJwch
NWc7bi+TBI085vQ2hQNzEt3bavyp++FBS4Fi4iI75AIAKVUOTsm0mMfHQpLuERUaSgPIGEvXtDa3
MAqsyUbwZSrTGrUJmKCzp0xha8SpW0/xCnftEYnh1WyHj9wPz1mXcJIRNx32AKwhbbjBcIzsGKu0
PlysNq6wakMv6s7GnrRdDiHLm//dEZ7c+OOVqWecY55dhbakzdqefdISv4bmjAtTC0w3gqFwrU4l
/sFvtgHAdmAk97bEjtGo8lcYtRs1sJhGK6meWYG/dPrgamn9xijeS7Mx/mbCQQxiPcOJGTxyQoLK
rWCvdiHMiUbhQebfs1reiDZ6kEezUkzplNugQEoF56f6N+K6FNAVTZrlObuWZvONKJ7SJh9RZ1x6
a6CuY3oJxTw7aXomYWxWqjZ5TNanHU6Qe9FVkSyXD4PMFg3ywAdnMn7NoYKGssZPBvC508rbpLKf
QzksU8ohatVADRbNJdrqeboYlTSVQq3iqARE98Q6oCB07awc83cfzYJ0C1ob/W8twfavBAJBFtWQ
+DYBHfrMJcHqFba+5IoBpUscXMzGf7WKfQqccan6pSdSg12w80IFVYlPvVLj9IdhrA+FnB/B6Vey
THw3pUiRCFaG2kNPB+EJAaTkhkRMCjKve2L/54bZUwsjr8gIuVs9YqpS7LUo/wky06J8Dn1Zx4od
Arl3jQIeVi78AZw5A/GwtMKz9enoG7r3fmSEk+zSPkXf1pPmTouMoW/HFk1c1SwCmPuEdrXGBJ6b
goVO/VSNkIkZbKtVwaGLCb3Psux7zOt/rT+9ypZltRF7nbSgBnuNHoOsB5H+9JkpJ1Uig30Y980Y
3CObAvvcWtsE1I55R7Q+a10fy3OpL3c95KkSIbqyU6+lXq8AXpvVEwOMsFyrqRaRFSxkTVD4V28m
YlUba9ybRQdDTZHGMJrLpApujVosIl0CRAyPve3/tugrRrJktFy/Kdp0yCl5LdL/FxkiUWoVJFhf
RkP8r5KZkf1QQDFZ86FSN2brI85rCeQhf0jrvLgl6gqFiVlYP209eWZX35Ox/k4oUSjz4OF39irK
gxUpLV/xpLwckG+gA6/hsc6KbiHr6U3XGWuD+GjwzZfFhKTD4FWILTyNumORL2H6izpvDkoBmpkV
S7pWPsIuYxFqnsN7gEQSucF5vJBlh4YruPRGIsjfGI4ZkCOBap7k+/PeTlY1UdnklS4zeCGf5bHr
dlLAYkOdThnQfza+VQ9dgB5vfMR55/XI+op3wV56gn3S011Rb8Zyo1WVJ0WXopkovdmOZHApHYWI
Zc03s6+ifypnXgg7p7UHzX8pxZdj8DMZ3wXkeOTYK1MqeJdJrgJBqMvPxD84wAVlbq/TUJtBHkjD
CfhrIdu9J1XHyXAQdl6d5mAG4BdsD4PWuwXyq05SvYiJNmQBTlKoZjjtAgVfqZiLNJXn2tDvLI56
qoUmEsJLY9VYNzqMasjTzuFQGdp5xNKjR90yR5JV275raQMdQ+/wpX9m+yzB73SZObtFy9F+Be/f
KnlaXb3sGHk03xvaW4KIjQoCIK2ya2at3i5T5Ufluxpzr0SpEJDYlSkn03BcETwGPXCFMbDp/OZE
wkk0dynVMlYEITAbwbYSv9mtMuWXyWYOAWPVy2m+VYm/o3+Z73ix+NgJsBteBKtm5CqVTSZBy/So
ovqvhp+H4VEA/Ua+Z/QIiPjU9QDvGSopMhPWNJHwwWUr/43b+tc0+QjAvLLkc2QeHcynLkUrqR7d
6l1Oh6CvAJ1QlGtfHif9mqI+MB2+yU+d487PoczHjUj6eQITYeTEuhizEnY90W4aoWaiZ/H6M6BG
Ah2sPbnnzrZDAcpXitzrz1GAcyI3GkDyJB2J1qumdsuhBqdQ+e2Kkd+QD4HRIeg0rwykfcB7U/nL
gF++VU+VTL2BPAB+KvNM/6eJZdF96sZfQ5GTMzheRK1T9J2rv6b2MpOTby0TyDsr4RinjkViposs
NAvNUsr7eSGy1dQeevrYCpr/UtI/ODqIy1zY5MgY0odEGBrXnhtxoJgjUOKnUf44CUcNMtQpPpfl
ITRQP6K0C7KVPTzh2PSJJ6z6N6p/Q/hV9jERxh9jCvzdArOFm1z9zNvPodiXyYcixddCuZb9G+06
hCDnkf6m4vxlkk0bB8JSFr1XQ1/Y0jZN9nrfzwy9X9odYiXeptSnZg7tlLytaaucot8GMVgkrd5Z
7oW1CXg+O/9aRcVcDw1QIlRqtuVWoLE6h//YXJR27wgy9dnwWWRcGyZPs2tmehgg6vA6yiXiIefh
NeZZf9f9p4JkLSgeUhYsVRsePKcA2trl1rXmUEqly7uATIqXwcDoLf+blJwGCWrZXgWDSk5DBdZw
lOFAnz96cBf1T4DOqTDAsH/jnCpGTG2OgHunUVp8Wuo5ZSVT/J0k/SGddqX0M6drK1v1zl7XSeVL
gUy1bQ2PEmd3urN65vpoOBb9s27vpajnJfhzkex965nWlDKZm0Q+kPGAYnHe2b0rhQAUd8eeW/qL
CDCA16OehJAoKQ2RAX2vNtaOYdEXp65Q+K87Uuod9aUDLATZI6p+3+rHlDa9CFlJIT2HyXT9gclZ
40KE0yibWaR9JcZ1FBfVruZK2tFwB4cZ3DUe55z78d2LaWa/uQAr/x5V/of0p4ZQrvKz2pwSp4R/
++rbZD4C/RRSN1eHB+Gi9H0M89TaTtHRR+wbxTPHOMvhoVX+TEQMg/pHXOjc5HsMhr8G02M3fb33
24iHUKdcSqmlTVmgkDVWfvTM6QQhywJ1bT9jqZ3F46uQvsMB1e9U8J5yIfKLI9bNjg3gdxn/M9IH
EanIQajkzOlNbB4y8Ii+NUGQRhO8aMogDwnwR6kGQ2KP9x7C1XdoBKxSt01edf4jVKanMJqltMwM
DbmCY7JsprXo+aPNS2ueb4rAaaaZDOYc96tAy+daAsJ0q4qbzMTp/BPTuZdWebKW+wWI4IwgktVb
EDXR4QWRL6gOzIZgThyt7H9byiruv4d0NeUI2C3OKdte9CW4svh2oJ1a/WOUiu0gvSbz6bQ7y0dc
yufVoY+w6adViV9qDkPhLE1CuNVBm2nahaxbBsTvRqGPNL+Zwx+JKo+mQEpysNJyFZX6uk9BRWXm
2uhh6L6n6Noii38kaR0kH01/Vm3+DHEJCFB1JJUlIfElf2nFUFdzSwq3pZzLCH6F/9MFf3LIU2Gi
iy/usWTu9FBHZ7CRY5sXF0UpEmo6nVxVp5AxM90MBUvQ6SSk+1SpfFpJvUj4hasUuWT3UaPoJXxR
7Zdao6wMKfLK/ug4VyWx5hOv0tT+NRp4UfVPim8T7ZHZd0KjU8UCNFR/kTG6LZ1G4/ijO+RRgo0z
LWUs7Pj0J+2nGuSFRk1ix/PRFRuVvl/fqyD1k1VFkp8zDTT25DOoNQIID1YNH5Gu9IHFg2ocGXlH
ru+ccptmkuen4M72TdYebOwz2YKT7Gi0GW+2ckUr7FpTumx0QO6gWYX+X6G2h65tOUqSmWRyEuEE
ScLf1tpHw7V3CN4kYodGe6BVzpvsMx6Wb857VH4LFGVqve/oXtTKQ9OfCi7VsClciIC5DZ0RGd2q
yg6qznuZfzfWLq6+JOVfzWNsibMYNjkRwKhzqF0TGHXL5p7EO75AOm81Aos5PFng1S5b1LYOx3sc
i01NyXVzHYGl371/jf8P3ZollUxhp6nmjjK/8vhhmofWvkvv01ewZZwCCxC5kSGMkZ6OzjtTCh4n
hsajQEVeytVnPu0V7BBWwoNpl247vnWapfsWpDZGNn/z/mnBWIC+Se6OSvlpO9fkbTHIr1W2jpu1
r3w0PIsMXK6h5W6lL3OOZh+DhGG4+vAWs5VrmcVfu5k0uOg7nXJRBUESByloiBrtuPsyhoeCy1yi
H7sML72+K/mBYvgtrXUFpJ8O6RYIOruZYZP+3lN82itHnymnEBvy1RaWXXvEv83yHp7Onktwj7m9
Zdcj6najhVez2KYAKgOXbA+1q9czSd1X6bOsVxV6uMi+yLSH6OxvYfjQGnhsTPkCrXLz1VUnQ1TX
AvbaHiaA/mOnUyXmr3zzU3cqt1RvPdBCoEMFr2BxZk3+z2KyiykqkcaXxYDWB6yR0z22lSVAjGDz
tCNj1tOGSCQrZG7s1hacH8Q9wWpGPZ2BBrGhcNjIj6ICdY1POkNfmTw507Rk+T7E7Lfahs6r3Pbs
nGtb3KTh+S4ZjvCh9dd3KOZI1xHU69IfoJAQMAsTZ9RVDVMsQ/tG2ivwkKmRzRKzccPwX9j9K/gT
absfbf6x/DFUv2953ZjHHk3mcLO42oIdZHPMhMO5gUcsDU95gXb9S4yfcDgBILpSs3xSlIb5KaJv
jzd27P2daM29SXfvmLAQTIdIvtQ2X0IgvM7atmyjgqNENfawK/TDgV7OdY2D36IN0XgO+vbdKd22
t9hXXIVvL+5OqAljhCT6uYhPalIzOJyM4d605yYPF3F89It4Duqflx/58G2ZpylruDzQSPi3cgjn
FmLAtjpV2Vc4/DTS3dYvabWqlM6rKJKUrVNqwAhlD6l8FKZO7OxT5S0KGMcpvEDFc42ti8+6oQ7M
dwT8wqSJbtVrYBdfiXUdSm6k6rdzdkGwtbS95Tzi9g6vbHeoxByu+23I20oBaj8y2vluXlICj/qy
RKgmBp6ilviJLvOsoHUTfdPXh0g7B+NZZcXC7WEeRzzMIY+L4CG+OdKS/l5PAUOx4fGs0b7pDVar
lhLgS5cfMmRhLNt19iMbV3U6dHZAhKe90BJubuXGw1kaj9j6jeyT6Z941YthU2a7oeZDilGV4cpQ
xT81u9TJRVdBOZ9KkSC7DpZlh86lX4vq1iViUQE46gI6YfhogWHR5bTmZaQ8iC8F+ebl/QWogilv
SBZ66eyL8eho6AiTYNXQxj0pBPkVDwW59vv1seNfdOULOTIWdtTPnfAa+4tWLgHIBnSh9UIVPYHC
WABQ4MrHDGVE14RQ7Svf+RPSV82kWjNCJYODiJ86MqXhkTsV4W9MNHqcsqLnO93BebXV4Oj8cGNh
AswByCREHdDBvkXJYiIvJjpYG/pC9E71QnRxAY2lfttTVciNm0yoc5gYRcZPEF0CSVlm5Irmdj8r
dZ3z8yMexnmoS65dLAVqrfcdnAxe1ixbznPkqeIN3Gv8c+2/zLro0sMgNrmj+pH06jJiHgMLqhjY
Quu3DSi/RU7B6GwITsv4ISj/kk5msW6n49Dve5BCsR8clCM2oYyy7g2oymmPN8eTnx2U6t1iFrJa
ktwboAQ2eKAhSstHlVxzoqxE9DdWZMqtB/Anmb932jZSu9UweGWKui0NBl19owx0MBaPWOaCaf1Z
zVqaOC1Kp4ccHa36Mxifk/VVQ5NQdVkER7VGtyzeWk3lDT3GfJpg4yXGzoT6vPNE3DRtx8Si/AiO
ZDGaqF2Q/qq00Jv2Qhm3A0+HTSe7QLGK9WuBQmE2TsLNx8oljmKF7X7W61+l9KqrN4MMIpS9SZFh
zm+XvWN7cPXlqADo9YmhoVGL6uNBZG9e+DWwXY8BpsmxwZnmL01VO0RmcShQ78Q0G3Y2ZL+B1qNw
sUvkwUlFNtcq3V4w1VOI6OY+UdkSszaJAn35TAvFjYiTIBF++jCtxJVI3dch7XMA3mRSNwqtmNCZ
8yCaQOyQOTWLpMKXp2x1MrqD5h++yC5epj6iVN5/ZZSwTKFvHUER+SP0ANfG2kTlVWU2AhvTrZhA
7eTPDl9meB4ax2NrrkECHTIWAQ2oufRSxsaivyQoKy2nOhj+ZzPG6xSV2Zjy600OVXobLvwF/g9K
0xeS9DFk60I5crqDWhGJs42jO79WqnzYsEEVVVtDIVFV+p1q9zACcouhsvUPM6NyYzqAn0L6VywT
AjET+inoL6O82uUOD1bnvDvR76kMPdTaxz4cqRXb1dJ3T7dbqXwFDB2tQB8NzaXi36X7x5kC1/I3
0IOrggGxFOkmj8kTJ/XC0tHl1OjDEcKPlH4F3WIy7vghu8QCQeFRhc9RURYkZPs6xKNnLbYmTE+I
ZnFS4nlDDRHWZyf76GwIgPTSjc0hG5tbw0tFfdgx80sawHUvG28tAVBEhyxGKD8Z8Xl7jxCqVHyO
sXQc5U1pha42UDLvf5tAUu3E+okqQsc1ayi4BHAwNsoSF5z7PiglzgM5ZFe9shcn05eIllUjzfyi
XI9Oh4uocwP/K+cXNBnequrVlB9oDLL0YXDjaNgnlPEVc7imbH+dX7oDNiOtX+f+IVCIly+TQxPx
5HDCZO0JLwyABHwyfWWZ8e5CnVkVGfD3QRfzulkn1aca7BR5H0ZfIq4Bblejus4NWPi/evhmlNSn
jVI9HXnV6v4GyPRU8lM249lU16ZG24ZBIydbBWOBepEtZy7DUMWBvZDa776nkTjgzXjbjqd4noLH
RF9pCkbEutjyIgdjf1OnfyHabAfVJ+JqWEXUH+q6l9GhcOM3yPGFTZepfSE3vkcjZutz3774Pc8+
9a1U0xVactSYn5r+IMnqI5FK1y/VZaZd6QjgL8tmIa3arf/pOJeStSBl1JTKo9o7LkwnRribmd/y
4hHSBJt7/CumDazOwzOiNI1RN1RhtpBQU/YqnUn8o/2wn2pcCWywfQE8BxT4Nlk6P6V1sfK1NXI+
9O/g7GfFsUGTxGwaV9F4q3GAyIrqTfWfb0setHE13pkh6TYPTT6iYVkQtRGDzonhJeFYMQmgrpX1
kK8Srk/aNsChXjb3ZFC/3j54AWnjF3zD+jGC2IGw6TE0GvmfIvwVptEMnRLWBvxIr7j8NhnpElwz
YdMurPbmZDxDePQk52/qL3J4UyR7IcxiXtNeboijT7C/bfTnpEBTQaGHFi5MXJBBDjDebiNb9t7W
TZ+jBCod2xzK2SZzrRIb/aMhX7wqQwx5+wnUJrc+MydYqGEyL3uSmMk687NyMfmXnC/ASdGNKSXH
1xuYpbcCG0mQvbIEACH45eRF7YBgvf/NKvQLMiphu5iBp3wBlHgSSmHZYjZCF0GHQYR+QcsKz8F4
HBAPh9ZGr41Zna59qcTtcEXAtmqo8MERlxnCRY+fYeAva6QKOM8QhlvDSCO8fLBb3ELTjnHWG8IP
Ld2bSethTFi1zD/CGjzL3gXdbuT/ZsTlPGyfvbElagYz7E7JLrb0hooXsRwshiheV/FHZf1VwCa2
4ayyoZ3p0yXgrm7t73B88ewU1neZ1h8NtdutMf3V2sS1Xbj9YLgWEO0EkgQunU5rlOvzGvO4U7Fl
Ym9/kko7T7pT2Z3s+hkwpRW0qo9Jhz/dZCiHUCT4Jvgqg62KKigFHbYiZyb3PyVaF4McJLKHmzt4
sEgfmv1U0hweRVtEWLpMngoRbXz/bWziSbe+enU/UG9rssIEGZ4SmIKUqSNeTfVnq5jzcgwQl/1f
qZdbGR3hwTyzeeeQnL8pVIkyEOoMEbRNC5PM09zG69p95uLDB6DW6ME18n5WUT46JvMJtyTi1k/Y
o1lNb16EQUlTaNAFJeWAxYfhhs0tbz1dt7xIiRYd1L5kTLeGg8RuIMltnc6pe86h2RgMLA2WP/xC
ZVujacROpDHGY3VznknJytk+J156CoXlFgIhdOatCpku8eqDnNkBpPW6lv5oSgBHAwgQni6Nf1oG
68brEenZPBTVBoczq6SC0d7+i+xXIWNpYluLsfapMKCa/k2NwtyoWcCIpY3qAtfakpxthvOXjceo
JJw5N75GvDL9iFnxw+GZ1WpPTDfDPrCY6SgW+nWj3ih0j3R7p9q49yqxNEj6k5u7kS/bYZ23F1Am
CECHQUYutiNXiR425M5+5X7EfP1so1fkH+ncdB2t3kRpOe8xiCQGgE3EmN+6Pa7nyJRvEOArRfU9
K+XEQvMm4nxOYMg8aOKNxJiq4JmlVHje2p0XYN+wfYtzCxMKbvcGu7kvaUAjOu8EnSLRLFb6WW10
3Anc82lxlxXkSmhUM6MA4tEOBraCwBS3tKUuAfjfNzLP4NZFsreg83U7UISRDrGEiVCcgow0H2Fw
cQNQGzU9vjXqIWyalucXv0OJmSRsz772ZZQgjDIOHb7gZlDnnd64ciVTY9FujfSHNu95BvCvFJ9m
gEoM6K0Fkp20jSqTKTBSfaI+HEafIOwXtvTb+xRQZDUK9elokFA3NfJWlJLX6tjWePlC2fTMgQut
AUkhH5EyTNforLWfhK5agLIZWNuhutdhpyw1fo4qR17WYVvEeFR0/Sz2/wmfeJ9YnRuGsVDzEfe3
sQyDaFtispowntYOz+FgE0ETo+pGHgqtMibhXlek82Boi3dbeaaKlRpSlmqa5/84Oo/lxpElin4R
Igoe2IoEPUWKkiizQci04L0pFL5+DmaheG+mp7tlgKrMm/eetERFwspfQ/DwWXlMnXEtZfOvGMNz
6Vq7GY9dNdMERbgoCUjXeX4PDS2YKbvIFc4/Y9eZgZeR4KndCWXEn1e4F1ZJbGwczj9zsAGn/LFW
0OYYrXej89clr10knyI3+mj1pZbL3BfRRq86alA04WNJ3uOQIqpNznNdBlGHEh66r2lefzXKI0eS
qIMdN3dmcLu+OBnlR6Utu3F1TAdtcmIlIkiPeuKv+vQNi2XSx0R2J7JOX0bDJMczq7cqeWfg0pTq
0KXfThtdbRfVNQuZ09X3Gi1f5QW+w3ZbUH5q/lYXu1p/LTBCx1ybbfdCRzUWLICQxOrzu0PMm3dk
pXIf1Z2i0XjpwEXo41GHhpL35MOzubs1pfWg0KYywrOiDxYztllsxLyZ1Y/XstR2z4LEcDmGnu1u
iymz8u9S35UO3qZXRdVt2UHIRgHBBkduJG1JbyEDO6nO4pwcffrWxvzpaAY+foiKBo+9yatUwVlv
+2NLbnpi8SLH7KbnTCPC2s7mpuOJ9qvpTnqRtPvjMjb2MC4ozl9xM+N6m3tPif0SI9sNxknI6C1m
GNTI7qsetF9Lw5MnTxn2STsAh7uOjeqpqXWIgOFfbRDQ42xOpwt5lEvDGFjMpyraFsPFwyhKMKbq
j9L+Tjus0FkVWOWfztTBl+SB0y3XBenCJMM8+xj73jXFlctFpZfbKNr0wsMkZH4N9a/Zvpn5W9K8
JsTcHO0hFRu7GcHb9Ac3LTbSpTBM7WuimR8SBMvMWIeFbBi+RxOIzFW2d/pHzkkmaTuijCo7VNnN
tH5rSycxco0cLn4jyJ3dpBAtnGKXJmfBXtNIZ9n2q1ZpGx0rz0ykq0yJ+JPsovJ2hn86q7zqNj6I
MT8nDjE/d0RmcQgcq+hTjyPemM4ljDLivCLX199ydW6rN1U8DhVm6otI2QmzDSHZaCg8ZiQCuDMG
eW0W7VCOMLbojmgxpXkxeJqyuiclVuxj5iFFVn1oZDUJ/6HpD/sEdMBDked/YVJRL+baXbPwtJOJ
su13e1TlKk7cK/+uyEnClrspQRMuZEcfaq+NcTdN+5xfMaYtovZrX83rloF5LE5GTMhKC5NLi/Tq
zZcMUIdYkof9NFzJxixxDoI6cbbJ68XPUa8jgZc6uZXcP3ESGN5f2+PhxBL4ZDNbYpxZNbCGzo2N
1lQnhEnyVdXfCr5AlgscSKzcuolcsbarw4vhnMsqX3fyi7WwD6OtNpVrYHSt9m07bUXerbP6UnM/
OfmuDHeDtk+zW8aGRpl8WPZb0RWrUrx1/j/Pky7fNAzqfe/wuM5POmuzLK1ftzUmFW8QQV/xJmb2
wahCXG9nG1/jWOEXMc99RUfNXx/9JupO9i4f/zpGACMeER/ff7Fv3JOcXlnN4W40HQhFmGzaMd7M
PsPdYy8RN8l4x+FHYXfZpfT8deongRpO5Rjkre5iQ4vQBk+6dhxJ5nc2pVfr/hSOWnttsc4Zz2nV
JbPOdSWCmMLBa8jAMcDJiQpgVPP4J7WqoxviDWYRNruUa+UMSLk6bVAf7VS009tuyfl/h0mxpYTb
hCXQMgJhtCn9ArEZ5GqMy8COk33mCYYxJ7s7ROjPjNCbOnAp512SsaQsGJVEC2jWfXKcZ2NIYCU9
KovtQ8lfNbIulPJVFVhWClNtavgSigBLZHFljb/kZnIsKnQ8fo+mDFmBFWeOOMQzt1rNzrGhht7u
yx4zfKyxzHsOsvzPZCqGVZnh3Ebp/cXliaXbC4ZGbmvXZ/gfr7BWI6UgELbl2Z80RvoS1xjbjopp
Uxt/ib0vtGY7MbtyWX1hCdRf2ioVi3XqfJazXPkJ8fgJ5EcS4fDdeyVbmsNCu9VMUU36YpbbCDAL
NNk0UgUgQYwz1sXhrdUZGUn7PNNu5xC0ZLPTh/7KZph14+MRwtaZAytp8eyb5IiY9Dx0+IlyuTGW
d7xiPM8+tCYI2c02cvh4+WNLYi1ZjD/jx2zfxv4mtOjByA6uzngDL146kU/nBGytMz+BMps3cDQf
ujR8CvV6beG3tnRjLYhyVCLhPJrxtJUPOTF9rkJLfWQZbQj3HuPKhnQWLKGd577pxQQpBCRW+D46
9X4R+c2lSyJGOGjroVzCfGCDGNwKLdukNT/RCgGrL6o39mOu8+YzVWtteE/z3Wh9emOKRcf/F2uv
hRsSAQZAEjP3y7lOoT2VTQqvAI8RVAQ9+hmyfa6xu018w+zK23Fl8Nhj1IwCHhdFHZazmtveGure
OXJTeHsqlXAOTIP+jjQbDUUP5WnbkRczx6tfcEdTLKrkxfduaYNjfVnEI+3PcCAoNwi0dvU8Zsv0
X5JYSfi2a5Z21dSzSbGiLBP1svxio8kBbWplULu2GtuViTyZXrhNSnedpUFj7cmJ6tJeW5QcqtfB
SkXvqeO+c5a22QFmR2JvuvQnYkCV1u9us3fojbswyIxbG1G1uJ/gxO6NcKdVn37bTcDMv+vk1W7m
gbhcFswzwLBQH3NKayZjhk6RXUsaCLdooCiqhtOrrOi6CsHu6wpbiouVNiEX8sDapWs1jL+pMC89
rcTcM0qvPbhXiH+yeW0jPg1O4F7txMyV6PeKwRSHII59DNzAi/KjKS5WB7vNGM8124RhT/SXiSYq
nZ/mhkfCfhZsqm9Odb/Vkw/lN1tDv1nVooOHgERfK51KT7DXAoMOaU93us/FRz/tO6dbGTnF9YS3
CacHAImPtqe+kqe63S2DHoWtiKgISmoL5b2vqvxSMzLlSGN6z8Aq6kV5zjqcMOrNAa9U94euzzeC
1IKpeD3i0AuUkbzPwlnVM03cUOvBmJcfnfzshAMrAfToOqQzHZKFMp3e4vozLnb+cHDj5NThXJih
HffAbA4TyT8QZjZdde7XWzu5NIJkUbK2C7K0KTvHX0JEQV0vfmas+kw6yw25qb+ZLGmIDV5o5vNI
xc6NsezL2xaFs+2z7jnO/iyfbUNlT9dkd+F77GyScqd7/Y870Q3KIdqTh1ipSttXTO6Mov3pfG3v
GfCWrG/Rd6tmJFKJj8f194PxbPgf2vhZM6xuHr2IvDdAvOaxiYiiYn2cxWvt3XFMAGToV8QbtkV6
LP2dImobsqUZAheagyAZnGfteaSbcMqVQFsHoCA1i4rnrBEP4qq1HCweSSCb5NEaHztKgbl/rONt
n7+RrKJG3Yv+ccgLzGPyPnjfrn7DybnVmdahOGfVqUnO6KvM184orx4qvaGerXDnh7vJSLduuQux
8VXYzLvumunX0XjNik08PmWZeS2Mo2IiUB1as99O7lMzLD95Sh2b0J4sLrZprXuqbm67dRNrm9pR
W7Lce6VmcpXTpZXNPsKrUDcz8TqoQ3zMKHZ6OePPtHZFxvrYkIyuOxTJQfPSC5EPZzhYcBVC51Ul
hwnr3BAflYuMvIffZCN1xtFeNc46bMQ5Mf+NMX0DBx2RlhbyFy+MVKuED44wl0vO4SPmNazRKYTO
gkECamK4807riFq8lHb/rrTflu+syO2DGY70ZEfHOLHIVdH5xNm1i7VLpznPTXeM44uff9HxZNrr
4JyaHjSJuUu1nZ2QLl4YfcTeSgNcZRTRwB0NRpPjtPccTsQ23ST9O+GGFUAjcE/5huV0a+UfjYLE
O1d75g6sDn2LLAxoSt+2/cWEzVIt1cqePHOv9hM+Lla8rIg3iOKJJRN6+WIRP0DQd+q/DJ8ipKhh
+Kiaj7IkvGXCODpxWuKcMSAhfGfzGX+5cn+aBF/8dzh/5ITdOYZWtd/fNJ9RWekFWJE3lU2Bl+Ab
nG9GQnbXKT/tiTR/R7SWynDbeCHxLiPDNlHx+WjhPre8VwSIV4Jiqw6Aw9TCTqnZ0mjjG2hkg63G
JbRI4gKA2pYoDfUF3UHj06u5VFmtRmSv4DqSnXdasquhOFQNXzg0Nu5eou5gQeq1puHNdbYMteys
+LItDJEgii7jQHigcWx+AulbnT37YFVERhx+33YTF8y8UgkzOPnhtzsv+tVnjAXzT6wuhcHh9eSo
EztzOqwVwvtypPfQEHyPFyHJe6Vnm7y9UTwNBEf6amckiyuA6sQBBojeMQEtopjZdLRlsj1k1jvh
uSBpUHR/7f40R5z6uPg6rhKHOCr3X8zuV/tYstqTR0O/h80mdG8jaCiTuX74qiPz2AyxpFhSSIw5
uvl3HA5TxVrYHJlMriLcYHl7TlS71TIfK/otDN/iaH62UyqDXr8Iwvf9WEJ4uWlGuvYiHz4BL4O6
LnaLPhtYHitjuAUSSfi7UBtH/frWVx6esfLhqNH5TowuWYpLjWenYgkos2xEV1KRD+6S6KQZJrGL
zlSjbo9BFn2PCCPmnNHYtRSd4KFmogrhKTaSoHTvvaUdjP5oV+LkY9XscTXOu17b98V+Fu8Ofs6C
EjQ/y7BYRwbTWW5ozwlS45h3LTH/2+BP56FipsovVn18LEjPJ8lGNi+1xUT2J62JGvprUrwQoBrn
gbKo1P7S8VTP7GgW7rdnn0cHzJS5iZFayEsxqniufIzdNMskUAa/w/moDlr0bqfmw+h8+FjzY0zH
Wh69+BD4av0ykXtnGbHyIZPZ1S1GSI2kRUj+I6MHGigMmbhIoC4JdAT8PqZ/CvPHkdNzFsTGmNrH
ZL6MO+tMN5J5mcPEJCFROtNcFX156ioGSDWpQjNoQRT2ziuaHRe/y5SlJNfPr2XOWUyneT668Hi1
zWg9x6Tmy31Eq0UiiJhKzdl47xG0DWo35juw2VeF+54b4C9Ao/T5l5v82vnJJwrLnS6GfZscDU+s
UI1WBa6t1NXPjcvNz6GU+C5CN590x3zcZBLT882kOsBnNjMnc/6JPsTTcjAhBNvm0WfsTSCwZdo4
WD84mgIde1Gsi6BVv6P2a5jHUiMnTPTcusr+VskzMCI9vY/trzu/R8S6S3SN0b96aHUhDnoMnan2
qLucqcNJhdgbLJhPxOg9e5+3YtW4R4INQZYRRYhqMAHdBorOup/Hk23HKxtVUU7c8tna6B9FRZQ5
wgIJLC9k8GEOW4fcVQmhFiCq8ILaoVSml0k04lLdJvJIKTYEb7UfZX518iPNkV6ZDFjuW/V/3rlc
j+hbcQWd00Oxap8ngySrg+3gpxBvtdMxqrqkCmcNzAjYD1HWPhh0uf1d4+Ysx3VlJGtTvQ7hsa7+
2YQ9/UutXiXfAF4tPWnxnpQrO2QGkGzskDqke8tFs694UtKYywbvWz5/miRlUh4mZQDI/J3HeROa
UIa2PV+sPbX80H8091JTvbtAtyBTTICeK0p55JNov9hz/cHDGaYtNl0nY71zT0wQqJrw1mlz7mtk
fLHzzJmQyk+JUcfWzwaIHte45q1J8IfnNmea8MN7uaLDR8Wnc21r7npmgvWWjHiI1uhzdiiO1rb6
cxR42lmtfMb8sM/4Qu4grqkH0EHRXFym2k1brR3W4yp93No4zE1nW+YIada7tJ+M5FV1z3OPrePf
MH5XfCUG5nmZzf9G6x4N73D9gpYusKL6wKtJpfUg+RQ6+k6PiiuhaGMWFedXAk6jzywRR21Vv3bM
XXVmch3WAx9wIpRWwJoEhFWNkQoPEvaxAgW3HQkel2sNPYChvaP/W4DN7NsLAELa+vPQHMbxyK5X
HBk7j8nsiI1hApEXWhQjJARM/A9696oBhOwZIhv5i2dEaBVUQ/WuSvZ6dEySD3SBGOOZKd5apnkV
nJ+yzladmQNNiJlAWxu/LT8Td3zq7eGimf52hI0KPhbCA6GBR7cO2mVNer2RODNc/cOpIuY/OFsI
ZGD+M2OyqvpBhbi1/TetRIOoQ2hnM/n68buhBLanv6iTz04SJNNNot/6aEjKfzfJVHXwq0Pnn/Qu
lr53JEZi91crDOZZeP4i9T2QOpC9y0jVfpmFZIg6E76WNLe/4XI5L1/6LmofWywPntV/uAPeNahT
eN13duNu2sndG+zIhjX5zwIW3odyKzQBP0c7xQVHrRV3+rq3YFVo3dmYxL7u/X0kQt4obT844oZS
DRELbEJy6NxdngY+298gKRSfUo+5sOLqZRI5SasQeYO/rDqX3E3d0G8FxCtaq6x5r/wrDAg605Wo
mScJA4gzswXpQK5iIUxprlp2OUu8ZmmCATuHOBhTLDfmm0h/7Priuve6QX3q0s4E2t1fqxELeZm2
72POrGl+bkysj82ZfaQnv+220sdtgtJOeBuN5Sz1M9LHKcEj64+/TPk4kzHkRkRSeNBDB/tPbvos
HGbokDY3Ktlj6EQHLUbISMP0pJPUA+UA0HlKeOC76kqA9+TOzT9FdFzAOMgaKgWaNlE+au3Vz6dv
1/XBK6KHiy+eFDIOVhBrBaWkwh6Nd3Vw0fTrfUO3biQlIO+NLnm0+41ETjZajrnksR0QUZ/N+GWm
AvBvSqeDXYMwc/qzXbzGy3c8xthqfppEunKdm8TiHqFU40jq1vmUQH6lnjNEvze5P/hSupsWZdho
mrN0biVNVe+vfZpjh2kJkHHEnvTUEFGNXsfskLZ7y2/XMj1F8fjRLMgZA5LDtx6dC4KfbKrAQYGm
7fH0G0EzX0P664KskJlAS/R8vlNDdBeCOHOuiQehhRa4i4xnpoLd0/5lRr8qfPNA/buLnV3tNFuJ
IawDkil0XAmOS6unHhaqEcsx1klxStp3B2qARRolMhtcnu4KTgWO29qvMKNgb3BD7bMbk0eF0Oj7
mIfE3k7yI3ndRzuSJxLFJ5OIn8wYCJn2qkaIHBjkMbtC+1bUddcm40KGxlgGI8MNiEx2+xshTk6d
tXFq0FQVnkpM/dJOfmuUvxBin6X/eUW6RzpYc78osOJ6DNsEtE5JdAIXOLVmkAmy8+j2S/WXzDTW
7qNdrXrKFnsfd0Da1iYJQjmmBxSWcLhJtTNFAUgM82xjbkuN0wu5dQkwGZRtZDhGPnhTczw22fKh
8VdTTmHBLRoM2tmDV6NS5781FbNYck/DkzXr+yRndRERfmzeCbATMzla8KNaNGqyfZ/YYR+ED/K2
2pmZQQ2WY96PUcFQHfGvaTZ+BdJSS3x+8pilzAzKFf9hob9Y1hIDXbuEC0PDW4nJxYXOZ1t/Vkgh
LQNVEySVDdytSQ5OAxBrujesTGi9lwnAOSMRxWc5ZY/IvGuUmkE/58RMpyQ7Vq2+8mY4TThDonMe
/1t8yHMFC+mmUWsmxEDJ4dXRJp7xCEzBMB4q60kOfznPqFs/MreZ+Co6EmHI0/bAzQmzqMyMc99K
TNkSuXwzFZve/IFE8KD6o64dPN7sempWNgiSJiPGjnyegRWLSxjNfNQVk432ajJMiJ9792xEVC3N
TSsQ5STMUEDxDLWtcT0t5HIFyiHZ+O5XUpwJdhKNG/WdVV2nkBHszeVWUQ5ffXSTMWDQDpDwryi+
cy4tGxUWRr8CExVDa6uZajyKktjAeJTw2SmmJHbActjORJPSNCeT9xiBQ7Paf/MAuCQetl1+NPSD
VxFHX8TbYuvDOTf8VxM1WmaQTw+lOCbheQIEijt3CCZSlT6Dp6EJRNWuWBi2TuNnwzaOovzk+qNG
ShHf6tIk2qgeOq/fWC7xM4oPf3pqOsx6eLgbJqiiIbTK9B7/+QAhXmCBooQZ3vvsxQfi5zASNzDC
2TCR4Dys7LkIsikJFoGEu1cUX0N7rhZRrNtbyJr5t27Dj7nL6e4ssao/fz77CME+o4Go3vrRk90d
+2jPBsxxvI7ZFZ/UYASyfknxlBnErtzuG9fgQ2lTdZVcZSFrDYtzZwL2hpig7csy6Pqbj/mxwXfu
X8aeu/EdGXzlymnjELaUtb6bBnVyuplGl5Uas8R74B2K+pKXWNDOvXU2sHPN9bnGR9jFF2feZvpJ
h7BVruVi36UKqxgseJW511ziDL65nm3e5RRIDMYEljhDv2Rf4SbujgqSe3X3kmsOUMWPfkv/kw0V
67wWW5+vv7w7ZbbWxpM5RudG7RrnpcZwpNBzixlPZeR92O2z08nHmvckqcH09eV7b96b5mVyjKNf
ldc0nI7KogcqGPBl1KKu+afnb4ZwP3Fh8SZYO3c2tkIXWzmNR5CZPKoTOn2qhl2npr+SviTH2a9h
XNDbNZNrsQJ4QqwoquGOks7m/IEHWBZ4JLBZgrxUpb5q8ZzJlhGX99MoNscoiQfs0BVABLw3FX4o
52vwqa5B1rUM3MKjLfNH2KeR9RuG3/NSg7nffvhqj4iIxsVq3ZtR78zwQs32O87bmOlITdZ4rD5l
9ucvfjafu+M9Bhy14C7DfQp1yL5NEJKH6CmGRRe9T5xtDm6Fwbqkiw6DsWvuT3gtiaV53THTzUNq
/pVjdJUNkYYkmFJ+d5qeRid+Vsh4EZECjeZItai2nxGs106pYM4uRnUAFuk75ITubrFKmPKO2zj5
8XESl3/WpLYFJDLqwEs+pI9JwwOBb0nY09VQxuPIjegJaKouw8EiClj1SznwU3TXokh2KY59M2aQ
Dyd/sh69PKaCBAMurjJuKUrTIO7xNN7xTG+q2T0lxZ8YQVOXBnyxH8/ga6hnUsd43uN7aL301k8Y
6juD1Lrpp0GOgrugjGPwAmRLsnLbMvOasfR7gIsjWM0FtbVGqsyqsrVvHhd4aQklwhuBemxMUrTl
Dbmoao9W/dQxuORPYHTFBoMxiKxrlz4V9dnyj5DqmGa5yTnLA6e92A6a12OBs0Ue8gQuPWGL/YLN
9PExPOrm8kthezAd6ux1i77hMnp1NJKj7DgKXejkSBNt+Uh4xEGgECKkx4vkdlYeVw2GrWxxV5l8
10CVIQ7jWxBw3fzwDyRiRI1NFdYk+q9Elas8H3rngHQqsOHnE/lNCRxzWgCZNk6HJmYUMLBQYzUr
AWKx1jdZ0mHbVeNTUiFu9gbTrqS+2FJACu+6BxYZcimhEsSW+LL7+eD10aNrofnjduNGKEjWMhUO
NbmazNInyt7i2qnE0qx8aRCASjqBgUMLX+GN/11lun+bspDo0bSzGToZRbExykztrLJMj8kswQan
UAWiB6eClJuk0ckgrkDILlBKS1azA8mmSDi7dYnRrQLLEjNIG3zNfY2lp7ahbic/FQBEzY52dpSH
BI6SiBme2usDOnuR7UTl7yLyrmah464lYpdKiSA1D/zmcuulato1voE6HMHeCnv/BCagodLwzyT3
+sDwYQ52PGMVPk92MJ0wSQxbHUst9AysBT7krgKGwyLz+vRbA5b1tqDlM2jwhyb3QM6bF7fGrjZy
IvUV575QzKEjk9gbVtVrsaTKvAlWkI2yy3x57RmLt54xjJhuDjdptKAsrPDDdgcw6m6Ljx0Xd2Q6
R9/i/CeH2FY0mh7b2x9Ys0UhzjINvWTVnd2ES5ZirmCdGCh5Q9q94ZXcyi7cZa4TwF1nkEFHKglP
W76Oyho1361jDMzCZmXwXU66g5X35TlXprxEkzpaMgUY7xyKrCQvODwbBGq0QQVh61xtaQ+vbU8G
wywbDO1TyYBoZZiVKXeeXTIWiZzI1ld+6qBtUS+IfUW7IIjKNY7cW6UKr5GiD1lsktw+mYxxEMdO
qSPj6/x5hQ15x6Pc75oWAgzbdT4GZe3r9s4I5qEWVJ5OlL9byg6EdAKtnG9p+diZkD8ZcxvG3zSR
Pqqt/aCcjcVNHTOCEM1NddfJwnsqs1WjLTeg821QB+tlcepphPH6M1FsNmk44N8F/iLmi58Za1/9
ZfAvZKrpjykbas5TRarQZ1GEso23DNAI6BzMyMam5UPw/1P+3cSvxewUkst/TFhBoIGk6V+shqLk
vDO9l8GJaT3lnLqUY/5br3ffIBJBiEyQKTQFLcLqmfDpqTlstDZfG5oSFONkqlF4HuwlINWV7Xps
7BUCWtKfum4ntHdI1ARLPWc7m9cEmzPZDudsdwkB25mxhMF3/Xceiu1IcibVvmX4z00fPSFXHZPS
ifO7Vr8Ko7XrfiQlBrucpnxpPjaulRO6Ous641aMK8r8XhodW45YhuiIsEtlOMKF+ENpsNtTiBSf
QKWIscLVnsWApwFARIgj/8zM596+MgXaJmH5VLPhqa/wPZP7w9vK874hyXKouh9RvmbzbY7PQ8bc
0xlRz7EZaQQfuhwcyryKqnElhmjbNWcyRV9heRwr+oxW3xUp7us6KX4T3Nc5z6cIIXx37zWztzJ6
N7OXwjLwfSQeT4a3s3vIYIa5T6f21MN9xAdTj1+u/9XKfWf/1PZPxdiyxKyOnV2TzTbmHsYy1uYW
t3iMG0OsyC6upeMeEjzxNU5hI/q1ipJNThAy0fUnRX4TZ7pQLywiQC6legyBNE0vCb95jKkS0PDa
7J6GL5ab06Bb2Ke1czn09zqP/wiw0qFFL2Uja1ys6GxNiMnUhOvSk7lUzJmW2FtFPBWIYUKO0TZo
UJCVpvw283P1oL/7MA378U3TOJsysffEuU6roCHvqek1EWrb+p7B4LD9I1DQCvrijyIMICSTVWsV
Vs/4BR8K1NfRvkgyiSFeFnYLGCjI9hJfySG6Yctad439xZ6vYVUiJeasb+p5aKbubHPCs/jkHqPy
GDRscer4H04zsE3qWI//5lxwNinScEBzdLWtq72LAULierfGnlRBHxQUuRyR2xwN1aAE8fGhIVss
SxBug9C2maufshheVumtKw3LeY/OzgbockWIcEU6ZZVHmy58G/uqWVu2IsVEdAGCHOX7DJydFtZR
T27SUnf4+e+Eoc5qfk0d4NZiN7wvb8ao3QaCLaynRy4YkNjvzGljBITY6NalsNejTqIjxhuZ8cYx
2EBWIkhnVslXOeK1wNsNG8XrBEPfekyR+LsS2xs+aq3XPaKtJREi/mC9tZ5Nnwo+VS/RYulsAUK7
DS6R1o3ZM0XedkDIiFgPw4giBvkZGpgiCG80QLQSQM427ufRoYoePfR9fx8r685asp1XaCx1ap+L
qDgncXloI+0odaR02V7T3nqpvZL0DPn2FfHXKeCJIwBWYxHk9iC+6sIHL8AsmLvKTtHoo4Of9sPK
xVx7DMmesKkAo/26I8//NeAzJmJZOSevb6ZDZ6CDFhIMcWY9GFgQqrp87cR8l4DLqhgYvA7lDrPL
fprl3mwxBegJOvKQx5eG6Y/jAl7R0VOk+dW649acBBJ+3M1kAIYBMXPJ9M0ZndAIDNSDBgEG9eAU
Jf6Rjg5lftNi/egs7rQBEZsvSU/JRRhsidCwZKvUZjRVIESic/lcUUVeHNLafZMq/FeUcDO01sIx
hSIwsG4FVE1oRQOKWPntsMLCZ69JxNk05cW300NcNCvyOh6HVk6qXkwg+cZRA2BkGQ8wq7atb73m
imlfnYHMtlomrpgqzHbp5Eq2znUeUMtcH9zDrGtOkPSqOZOpHNZsNvk2uimwqviltezLAOe1yEHt
y25KbjLS/HOUhca7UTBCZYFAvdKilIVBc0XKlx19g8cEwAKjtZdNjFYNbQkA6KrUCvzKdfMsx4kK
UVk75Zp7VmDuCx/5YywR2hO3R433w/JlmjseV+qf5h9/PymCsp61LUSJ09xO97h28AeA1y3FZ9xK
mDHaobUZYJC3/XBnktI2ns+2wCySmk+aavdh/w4s8kEMbqAnnykUGxvkYD1hfskfILO7KjvLQdFN
EW7PSTUyXZLUNbG9aYpjSJS20ued4/CJHW3Xx3zNT9clE3jDPjjJE/TbIFf4+BnH+mzNSK1blf72
8qnKtqBiY++79GDVc2iEuyLclhn4r/Zi6D+iRqiL7aBXr+WAUTEmOCmLYKRoqLv+1ObhSQomFzBN
ksQjm/s22mLXVFyd01KVs0JS22XtC4b/h2HZYDg/9g5Bjeug7phWV3r9b+LbTGmFC57bWPc5Tt7Z
nYmRFFDHxR+PvLGbITrNvHqs2SqinZXzg22eK/wILFFfa4hRSbRz87fJessLqqxDjU6ZyKci/nIJ
4+ATyLt7U7YHawC3Yz/FOqfuhuKD3SFjcVp0lByN28R33hb/lkTN8pKHTAUF/hkt8dcL4QW1q+pY
ZaJIenhHw3fR+UpMjUVQeO4B5h6v66XzHagv2sH1ctbdtZ/xcA/ba85M1cLgG4bOsQVXLZjk1Ul9
BR927sOOPkcxXDCyn9mtHo3M+8kH49Ogsk8ybSdD65PCDGx5UnzAipzWY8bqUR/oKNrawU70RxHa
/6yEFga99aF0ivfIqGCMAf5vrInpPHEk0xPUxLhWGHu7W5KE4KzGHOOFjjkYNG85mUxV2baTG8/T
7A4rnBAYK0rJymci2tv/WDqvpdiRLIp+kSJSNqVXyhugCijciwK4ICnlXcp8/Sx1zEPPdF+DKUqZ
x+y99uTm9LhTf5E4JMusOWTB8CRDDeq7u80DjeNQvleeuZHjeAk0YvCGeAqeJZJsmEGxbygPOuli
Zu54hpo2R2UHIsIZTPb0VXnTxJswn6JJMWhcO0XRbSJf51qsNBSBsH43BCqTvHqLFqR4Ho3v8GmO
YREwdlxwq3AucegxPwNQR8+TtrfUqu9FjLc352X2swg9shFcGmlsc4PXfKy3aRQ9+iYM3j48GEi9
EQf02P30ISKBTyHtAl2NCg0gKpyiRlVH1CX7NgYhk5MZzl7mLgXErJRC0ORgeoH6r9zHpl6CxLzd
mLAoVeN7WENfHL0vfoaa4R4CpdS8F251r0y1NYig6RzzxunNLRtLNqrtToUahBzzYm7MVWA4/9qI
QR0UfTiYB4tc1pjR55SlD0YRbtsmgYJUFXunqp47uz4bBVgjcHWTNJjwYGsKrOrszfmbHLp12wHQ
jyBn1tUqj1uqCgF0IL3XUfNXJYIo1mE/ZdCcMZ+fp3ncVbCPcqbqMDvZVZkHaHr7Cgr1EKGCxrP2
0Zv1tOMw8jElJwR0lJem7Z98Ud5L0gHpNVDSmF29ds3yxUB2rm1+PG27MU334CT1NhmyhSD/6zvp
oeTOh5f5EBOdGljiEEModT21Tgz/oR+aH0fmDyFGDSOILvhnUFwhb5QK4iaL155Dj4SYbWAzwBD+
S1jQ5U3VT2NgSxn+swhyr+bxY+7jTdHGhNJZf/u2jzPBz7c0G2REVifCfDe1xpEIT/YqU5O9HXb3
UFmXuajwXOYPMadDmqXnYvEDjYimhxqmbaReraxeJmDr0JCnCFWxC8Z+8JAqhGLfGtNTbcUPaA6u
Ig+gu04vQ2bfCzDV6Rg+Kgx0QnXXxh43lZlczRnJkmeDUh6D86Lu1h3717y4FjHGrxqZtl9+T0w5
AdOcMpsfmF88NDTJd21drec+K1cGJGtAFxJ6BecXQvaRMXT2Lu2URROHnswWCVe3c62Sdg8eTY9y
N2RKmATpJi7CU1wjgvULQeidsc+kfdTs6XVonE1Cgzrtf06jvOixvpWgXnQO/xEtsFTNt1lNEqZm
B0opv5QtEyGoP5FPCdbIo++UzwbYcLim0OLpFyHXWqw9DSG3aQlBGzTrYMv7PrY4kGMFobdZZU2A
FM47jcP4Uno+c0TFyMtBOOQQY9wj2zDLRSBcnJF5btyu/KeBsbLy2gGfZZC2nG75PeaLzZznl8GG
+Di5lzlsD0MeflkN8WokE5rCIgbDx5XTZeLJ7nG8ubBxzOixmdxDkEHtLzRKmHgKNxH/FISJrUh+
W4x0Jvsx5xiYAbN9eyuRpIW1D5jMPIQCfkrVLdLNjEyqPB4+UWmvM0jCDVho5NmPwrFuNpvVvCjZ
MqJyJREtkndt6x/TfPppsnHTedWJg2s72zWRj0T+YetIp2oGz0ENaE+JQCa7yMcittBexLhpOFqU
bZnLsPisxnEXIRVEVCRJ9Zwyc1c37taS+wkAP/3fLAlESYKDZMmeOydknmoGzYIDrMuYUBVQJitx
gFHuqz+giOCEjKci+YJkz+l5j+sLp1e3EcbIEhGOo350Zm8X9mBZFTf9NVHXSejDkt/GZGv932iN
BVrr2Ji39EbX9iodGBJb7xGbH8t5bpEaDo8M0PjUYKSLX1G9ZNPPYrtIc/oaRl79ANaRjVj36gHu
AnbHaWfzIfdZ9FVNLxKbfy6RAOhiNYpu1eMdGfMPp/rr48d43Lo2goMPPSGCO9YMxSQcI2wvdfLb
sr0s7gFo3rFKL9FUlO1nYPxk3ZtdVnc0qq73jyeNVe68cuVZyIvDk6YWJRhCL9+5VO6/DqW/fop9
JPgjgarma2S9T/LZ0x+x++vK7tRafHjKjgxpxczzOcXgyt4QpWj1pAZvC9sKlQONVkq4MXg13/xx
ipeZn0UgdzlqMkFQjejMqwq/ZP3ZlXDHc9aDHAB0DU37NqdnX9wSeDXaeguwFNXorP563Jv6b7AI
Mou4eqOn2PiY/XvVX2zqjfhxGLO1qiYyq9y1XFQ4HotXJN4weSuBVHuueeOyePQeR5uz6NTT8ema
FS+P1gj7hKpMBuZlrBbCR74Zy2tvWauaLRjEnQk5kStRraGtR2EUJJwqO6//qFBcEsW5duGxCfEy
xiebXAzEgqLHnrTEURtf1biD69QD2RLsR3OjgOEJ6o5xuUZRhY+dpaaDRvyj4oUd57cANS4xUKuR
lPKwJKdlani7n2MqqdTun2MvBh27gPM5PphFi98KHU1c+puAIB83ET9OKFHSEDqXnlp5P6llDwj9
naUSfU9GoOGC02ktvWUk2xJWF4cP2URhb8zdznPeVPznwWmK0nPMn7OZKWj9i0WNuaC/Vy6LND5r
aEAqf5v5SUTlX2T/tDUOiO44661pXFwKZj1QmCI4nDSpT9EvBAwzRUPQDrsUFEjgfVXtp9+nQM4Y
RPoC5TF7DJj07J4dx90Fov/IKgyhzBVcaCwFHlp96QqI/LU+xc0nDV5Bqu746VvwUOyfmL6Rk2Ml
xevk0TSgtiUcAGgxDPxqNwXgImT5NCHsb9rwBQXgS5F0n6OHm48HL+n1lxfSbTsQZCU6zkDr+1YF
d2M8oDlhy31RI63HVUxEwqhzMgM8m7c9B2hNkRp1h4i4aSkeNNp++xTzfmP/zeB7m1gsWL32EAw+
7JTvGGEJdLq9EfscuwXSCJbrHar4Y+MzF0Y4Z5Anxx1tGC8Nk+J44Ukmp5lXcuw+CAFZWcQBKhlu
ROC/NbzFZftsMdKK7ee0xfhU7BPnGsUde31vrVnJVXn8GjC5ln7PU8dIWwOLuHGWs2aD+gqrxlev
uUtLB/GETlRb+2z889vkGTvlgdHtnctcBHoF1s/XqpRUFZjyzQcrsu6BDPOi74uS12WvyMEcQcOC
5DBxGcEGt75q9BJZjwNPnrEOIRIQK6PHum0ODN6GL4+4kukXt5RhfY1RtBNce3OI+oWQg2M6pzj+
9AcKhnNphk8x33Qj1b4KxrPZt4/g5Y/abY4uRK8m4R0Xw+pEaKnh8wuqyuCUdTAOZtJt91VNZK16
LSdSCg4mq8uC/tTVrHNxx5jJ70Dibld9dwWvjbfFOeGEcKuK33gMV5McNqNTkhRysyH8FjYm+owT
2jgDG3L1s8AC3dsnBczJab6G6VGIm8Is6+UXVIQCgD4NqKVvEkxLwSlXp2dT7iT4teQlnZOziuJN
HDA1tu9dyFFe/BljDKmWBy4L9i3C/SQ49+EnUyqCPrORZ5dUXKcmEqcfOLPindf6d0lNPBi8A96N
sfVtGfeeEe58cnSrt4Axmigvk+DeH99kt8VYraPnmIW6x2qsCNcTOuVbZtnBoRQTyiCRT4s2zm/p
LDtB9PzZqGmTt3Hqjgc1lwRdtuG8zoRIVrw7qCIKG6Jt62Ty6KiMN4EPmMHxcgIVHIbeWgA39HoX
fxoCO/gyVcV7XSdrLRr3KwvqdB8NM9vqHuqP7qp4TSfn4YlA+d10XoIfv1EvIuPiNZspOwRtVTEy
zQilB+SySvPRuqsVFaEUrbs207IEUB64/CDT6sxWSp/Yn5Au44Pe9jIMnra0liwsUexE7ET70ve7
XeKE0b6h7D3h9Rs/qypEgCv3jQa364bd+KEi3Z1RPcNf6KFhgInnfPBE8uBmboBQlxO+EWpC6ucE
qFQMiGNzrv6NQ1RsOn7SJ83rw0KyhVKnOt4tMTgLExvHepinAUsnGmmWZf8qpNDrMNWIXn2ay2mm
uVAB736Yet+jbpqb3Sr8dxFQqTgUPyDAuU+myXkqZHybFdSoyODKs22fWKFoAqk9FoS+WjLjPOnZ
zEddtMNTyMWU5SYFaFAdXF0YJwzLNj4/iQG1zhd4ss9wslV/8NkZLubJjOnaLh8Na9GQMGsA49fo
U8/0njkkrmVXyvQ4DqwQPBc5R5TgfBZRWD4Ynt8/JgVVbuzO+t42fG/vWRYwuL4AJWa47Rex3Ajd
3dJfkY05UJFzrTbRCO9EQso8RyS25ThFecrmyks/5ppWGz+kiQebH+0ckKCZscFj7YF4ah8PLrVf
i/+qBuJxB88OAF/qCtx/oNeTIEuPsYGURkwJdLX5v//Fc9btbHgLmz6vqbmiyG6e6rwfeQBRS8cV
YzvILVHG4I2b1GjDdusNvLJSyHgdVEArR8a8SPZZ/ntFQ2DJBEzXDMz+n1PNhEiWrWs+4myryc0i
YddytL3uO5iUSvloBVVMoy6boxeBHgqYnW79DDdQQbHImgc9eDV1I9PHVpBiY8bXprXxhqa+fJ+D
fjjVGe4MzdjpGs3YdkW1pPlIAsysgOWAwQW6sYiNAMDX4/VOian8yLG4nVTU+Puq6RLeE4l3xyS3
2fFaMRg3MVxGUys39mRnx0TayZr4FgRehRXSFkHvryrWYqGd0awHZrkbuvDNbsismYv5SzDfu3rK
VuVuEu5wSZnd782WhWBbGcO+m4k6j/wYBXxGg+8ljncYRmdP5yIhKqeo6hTTeSVidViI/w+B16aA
XNvuVDc+2hIz852fagjEjwiCmHINyJ7VcLMw6WP9MDPiZXPccwxEHEnRhHorn0ecSRZRX45MxaNR
B+FahDDmsY52+yhHU2kMZEPzDVZHA5DhsxUq7I8znq+C5QiPlbEOq6TDtI02bDSAuztuXZJRWBcv
reEjfHcYq4oCZD0FT/JRWs10pmGljEkMTTvOKLav+pFaNQs2gJK9J5JqqKJZBrOCSEYjWROqAMA8
V/AKadE2MoUYriIOtUlpZlApiKrGA0Nutp77IQNDHBPTCwEljCwTxkZwvbuApSQRNQeO9+IyWkJv
4twa9rNRN09ZnJmkYlVy65qj+Q/rxgKgkQKRdFoK0oiwuv1VbOzwnWcYahKslicGUcmtKKvFReRP
4wt50sVa6BBvV1oDqKiRNd85Weo/RgVheXbSd3DqfNSOEW3wlCgUPI1lOMg6PPeYKX9xO5jvjBCZ
fsgC35rqos9k8q1PG6jtJqYkhezHSoOVMSgrN5wUEqfQevUyxg+mnO/TAsVfGTXqXzuPP36ZI0wV
WQbRJMyOns1kuUTah3xAjcCa0BWw07QqbC123IurKb0lwKBC2EAENI9z8BbZDBCtzqF2bcygOSdR
Js/GQHLaGDEvoZIMrgSzRYAPkCxwvnT9v3rKhmdskvJVDxCUZz2h4W6Dbu/rsD/h2ZsGhGd4JAoV
oRU2Rje4rwKz+nChkYTsrloMJ06CAcrWOJ3ZUtHM4S+O7JHiqU5rA/kYxjVjhyti6b57TqXZLd9E
BHu2HOYl+1Zkcv4lvfmN/CJ8hpDM5Df6Fwv1skH0iPMqEczmY/NccCzrUMgVgUKT+U2+mnS6TRmJ
gRwIwRpsN0FgpBYn39rbROW9udhM2lVps99G5Z6KmxxQFk3HSeLNHlvaQNR8/mdTcxQ74uYOW278
da5NYtlGNN2oXUyCb93av0sh55BPcGBQsTEcfsTZcNBecxLzt2fW66hCBYkCB02bGX1aOF6y8tPL
Unxgfz67ugxlVnLlP1wSrtrhMSkpY0M0PzDRknCdFlAvKIQpRa3KJt2ToWDafzK7umTB72BuM+dV
twL7p43f1jCLhzqoFk0hYngV7wOGSu4w7axZrN3sagYUjATfIUdLSIGVzsVmJ1Anb7OFlDJG71z7
x3pecuaSFoBzCykEPD0BKzMK3yJbmZ6Fx7i/zsTLQa9gKNy50TqAs5LeKxAXjev+lYr2BH1O+RUH
W8cG5SNfRXPP+stKsdXiJraczyr9J9lc9fE/I/ptwnBZgd0Z+VPZHJTP6I4JfFyunOIxKr9hkCye
OtqJJd3Wjf9c82rFH6KGvHT0WRAZ/DMPp7n+Il1rwYjaxaNDbIxeIiK6zyE4Kv3WzPkr5+85ceY7
d2K1/dotlAnj3OUvvfMmxTuJ1AucIYxOTbNeNNRCMTGdP0wquQS5tKrZp3+ZDOtDoITWc8qWIaGd
apqzys5WCk3W3o/zfJzj9oCiZW/ReJr+zfVYXRLCCodwfAMisnLUU6Ge6vCjt17jjjBTeI/9zdJs
kV6HBKI7xWEV9XvfT+8jvqgGAKGFQ2KSQDuuXv1job8drb8e+s4UIz+LadrWQXgeGcAkBEHVrXkF
D7zlbtk4PhkCCSr1fdOc+gmK/LgTFB2CJNZyWVJPNOPybshP8ClavQvk1qgOef6HtpKJvvWUSTSh
1iET27K55gQR182DZbmrmkVXlMJNlleRXkzOdN6dW4uFVJLS/oavEs0zdTT+vMj+iOfogj2DNzts
FDw7OcJRcJU4vmL80XSb2VLzivLLmFERdEMP4Vyf4MJkGcVIKfmQUiECH/WHXz5lkFtD6LEyso9D
4uBxB4TjF2vPH1EyJBTxcNnid0JucIDHK6PiG2wBKfj4cWXxQQOKCofgMt87+CUEexM2PdO1lWcz
7mLQqAaTs9UwrrpogDaG/Cb9tegfvbr017EcTlxDd41Lql893kilgIp4X1UCu8U3a9pNV7snL6dn
1faGA3msX3THGuABsO5edYi74Dd2/UMCYJDiaBXW6atl9TedHUd0B0H5kyTtR5AaGzwALGXlSi2C
fVgNtyysSDzYsfzBnIfDWWkMvM6LUb9n/SlsH4thD4XMAAbDTAwWRH028TwUhyI+5/IcpdvcfM6q
gUw/kAFF9ZFTEiC4cu999rXW2zjSohFD821bl7g4B2wF9HU0F3eLr8uD2zvBPozewuBCZKSfP5kl
7yA26AZrx0SFrLpLua+6fsdOGqhGfrKJxI3CmbjghY6rEZn1DGA6p9rGBo6eKqVlQEhqMsUKzYB7
iUlAmD676bMzYvqqXkLnyWiYF1i/OVPyHEeSyS4m5gaX1QtY+OWPtdZLFTxXGSEbyc3A6F8DTdE3
xa/xbDn6VlgvSCnu6uDZcp6W31Xq5lQvts1IQd+M9Pn//0bZapEK2vPHx2eLjxyrWzo+L3/D0zcL
eyW/Rog6H9nl7/KRueQUA4MREN24MEP4+uz8Dwkh9vrmMbKuFf0izyo/DYpQIgfgpFv5CEQKFkfY
XzKfOJAe/9bKqRh1SK95mnp1LwGSj6bNxygvZThdvAKBMFkLiApgl/DMJ785ckxb81E83oSEBU+e
sTUy9JP+rU1LNsk5nmsDU3tiLHFGl4R/tBiMjwGNusclhKsNh/HDYHWIowCoInYocILWM/GRtO7a
iZ7zYN77QsJDGR/S/K2uwaVFkjEmFVvTj8cwBWIcM1D3B/HdWh69VE/OS2q1r4qDTNHMZm3wOCXJ
unbZHNr4vP+U8edqGow4ximV7Vi9+sPbuITJFGTvtgnGufEBEva+GliZFwl6f+s3RryALU+y9UaR
gpBcSzxg5JYfSsAMEUZqV/lkOyFcQ7oM+TfiqebADLExMCpco3KDeoy8fsyBxJUwwdh4rx3C2Yh+
elSalJD63fWT92ysQdsGq7gqcWwVRAnxeyUbc+lArOhIaYz47/AcYNaat6rkcd/W7tj+l9ngvjge
Ux2wjnDxWifZ8eIWGySJ07NrGBWTbdy9rFvG/VANH4Ne+COCvEXW5tNd+tq8cW+bzyjptyHKUpJ6
CYgf2IwIfBpqBuThk0IQEnALl3TuQI5zLUMiNnYRn5ZGCAaL9HrihTEvzhHSvUmlN9OkXKy6Othh
C/u2O80yyzE7fz3ntT5ms3NfBjgzhskkYGNRr2vyZnJ5kvoSeK9RGSFgzlDcxgGNlNExsXTLzxH8
rRN/BHgwVDvcGQatgcsalFUHtJkUW8YIDgiqtvCfWlb/y4/P/XMwphKuljY/XfdiacRq0bDE3B3w
DK3awnyfE+O56O+tTP2w7rTln6VmBhKGcV+bChamOvbIpBM6zkmXP9wXaG3FpsD1Oc3+OreIBEYo
pnFFdRFvVTvZsJu6cwMyaEz3tRsk3/+MvsZBkszwo5kWudwuWgRNTHC95Ddb/JVIcDMkco6HK759
qwUZ6dysaYXzpwlXlmGcWtGsuPw2fnAp8ZsPEjShflk+p6uuXc5yScFtsKsAl2jkEslAUd+URrZx
Ewms87mg4IowbhT1w0hTb89/9ZI0ihPZyHH/w03GZKpMk/m0cydAibiAJY3WfPDNkuDmGVZ5bRL+
4huYTrKC8sQdGUHO/A1toxNEMn9f+DcDA7iRiRyMQcKFLW+mVRnIhFryXE3zj+E4rtk/VRyjuVpL
1uRO5KDTnoDWfPjhmXnJ2hxgs5jQNvJT5EDHQUrLeGXICGnCiJU+TgELsBn/4IwtDS2t/+Cz79Ij
uaFMz7x6O7BWyUW8QzWO5crcDP68GyIFHbBhzOHj5ib+BBMYr/gqcq9SB8z8qNxxhTfeAr1D2WAQ
/APhGoZafIV42dbUcAMrWizqYrgRpWTI6c5I4BMgm6knZndIeUsU931sPlaSUiMcAP51DEXOzojO
vd3TKu8q+18dXOum3nQ0chXQOA13xG4+atNcL4l23pMDsGLRrDRPRfAA1Gxr0LS3uByGP3uojiHl
mScBzYXTOqWAIOd2lzmsym+leetLLprmJQ6HbRuDNGiPs89DP6B9NIkRmHVGRGc90dRa5pvTejtT
f3jtZz+575J9/mg9UbRsGoIvKYgEd7461R0QAc4WlkpxEG9m71Kpw2B+dKA8zAoecfPkklgT+6Sa
5+8WQwpAoTERdQ2L+4JUzM7L14PFEily18s9g73JLbJjNr5mEeu6EFRN9AY3jjaR7aUgSXNvqrNh
xT89PiBdkSyEMMFJwpXrdbhi4RMe3f/mcnikYwLcWckNC2P03g8eEpl9ufN0sFLoT+R+ewFZJpW1
jpPofsC8LZm6VzgdnYrWfVKwy9VaDnR71qx2rsGUOM3xS3RIqC0LpjTjmnIg7K99jQLyQLrgXXiw
/lCx9bGzsfim3WKRQHDWYDVRi1YxnIezFeXXidgQG2wUCWVPc0ZaU/oTD7cZvz56b5uD15WbOvoY
Scno9W3qnPOCGFRl/DyE2U6E9qlr441W5W3SEuch83MEce66jUcCTYzx4JbO+1BDQ9wHwr7NMgZ5
j8pVYdXMyUxL3X0DhD1EOzon4IcaO+c0aeNt3YNwqfwL+PX30gnuEx+CBNejYZ5xkT4n7fg7y+xm
xNa555M2TL168AnGdAE4dbQQLLSIW3G30vWEm46pS6if/PZqDceAxKBeHXn2Qks+JDwCM1WYtl/6
6XMK3eOQ0dkZREzJ4laFsDsBZ7NHH8ydTz3Q1K/uiMoSc27yE6sfMFsxOA/BEpXKhKcreaqdc6av
Bg7tIH8ulLmdInxbOr/ZEi8ezRpzy9VshHt7ZlQVrZu82ITaOE7RMQofBy5hNzwuMOmGthE6YkxR
7XLud3pJselugySVTDigTpaxoXyq9BvzG8THDvN81/osaXXRVD6StL7tCefr/Gqr/PqUMl+s3uqR
LO/IXbk0CkPJOnkfQfAlIbQEF0+OmySUq4LKnZEsGNKMenBcRcRu0sLNyGvpmNCg8DeL6ikuw9Ps
x7sa1YYe21WKGz9jQZErAPGQFEAtkdeIHrZZq+KJCdadJ9KtjRfZQjPasI7uftOIaBy33UeGs4hA
f2c9/OCXWgtCEAVCss5rt5lLXJwPeGBWv0y2z51P0y3YzblkEokIh5KBUbBXj83wD1HJFRqBrV4K
k1Y4D5pVlWePDBqR08ynmZVqlHrrodYHa8AEZVl2/9VmHUSF0vlpmpTophBMlTjgDNqI3vkebUm2
3LyDHIXc1VZAwroXyf6G90/T8i1plHUM+vuwOVQthAE8z2tsyFzQFjJaVYLMryfuaTROiisz+8Kw
Bb2OrOVNiS0XApz1E3ntfTdEv7lpEjhXf4h0+qpdAUmUGboxzX8+46kRukzI8jNu2+GU2rsyKlel
4x99PJUtS+2BAzyWH2yPLDIx2hF7tm+vMdGuJwzL9roABTXnLDWaHIlCtxZIdkoFFzqHjdwP33FF
F4rWVWMyVZ1BChPCIgPNDXbCztq7uiRmwP4H3LfI5a9hqB8xXTUyKesrxWoZv1QMuMK22TatvMTG
vmuvesH1VcFGlz6vFJyD4imxMM7d45iCUMH4tEME9+aYQAFgXrG2MCMPzD7jk8imt2W8nPB10pX7
T/hNQEqdlETzAcmGAp+5GFIGXPP/Jo86dtoAImNcXYxcxTY2T6TwaBEcFO4BdnsKnIGuKPXhRA4f
FZsMQSSDoy6xeG5iQOb4JPRHg68/8L96LEqpMldkgd3hpguSc9I/wkFKEK8JUKNLzGBMC3OMkd/J
LVnypvuZlnQA7G8zBX6DEWup9THF0p+4GWvW9M6rvio8DTlneRhdffNfE1kcVNMLfbJo4ytRku6q
F/NPYiPY59tKnMd0EtwQ04+hg/Wk9+ZEcMDg/1ZteLTrQ+Z5CKnSVRHDrZxJpqsm8uNmvMMQdh0L
h19hbBiMHFHg7Wgg4hYmR+2ihqX0sDLkui7NvcehPocj97GFXo01dfpqe/ZOwfZJqZ90zHKfkZVi
cJBip7Pdv878ivuPIhmZf3mrIiIFyX0T0tz3+c0DZ8o8aD/RuWWe+y8piZkCNuS+WNMh4iWYL21+
EfrqYzwKin0zv2HpdkHDO8eK5W381Ilyr0KmYnvEilzpiHT2tkKsxngkSBgBVQ9L8ZqCEeATnTCt
BJqisOEasma9YiP1YQD5pOd1iEFhMUB/Ux+40au7dIi2WTGbqCkg4HiQomuM/wbL8fXQY5PF07uf
GP0TUuJwSnhnMwOxqgIBiSA41bOHpB+DsOftjE4FQJmuDQjNrri22VkOv7mF4b/gkjHqb8E7Iz0V
ZnrmVz4jt/6YO3BqPXYM7T8zoyJl5TWc7W+rRnpI2Rq34LmSvVs/wqdc+0ZJhlgfvdexfp68chcx
mXP7Q0kYR12C6SOtvuZiZn3DEiLbeeMt0J/tSHoCH10A8PO5BxkjTce5vhb5obMFM96ElsolKxyG
cpKUd4afA5ZmFOZ7znrCgVnH95G/86rxsGyqB+QFAfQIFNmbaTSf6v5JmOjmlqGTmUDdiyHvFoRt
fHloU+3s3asUE1f3M5rD/NH2x/o8Oh5+Sl6qzHtQ5Gcz2CekCqqi0WNTcU6Wjq98tSD2WL/RYoa2
eBA+uUpcY800b/IxWSmaAuZoQNw5VXP/ru2JrUVltODbmkWwa5+rPn8Qw3StombvRCZILPe1Mfxy
VbstankXw868ZDf2uUMWi9EfM0rqStKhhoRad9jy1eTu+hoUTzIE6wrkZDZlH+xzwP5m2yjNz6w3
dqCLj31DDKRCX9GBZE14fRsLxGEzj99h6n93cT8wrFria4eGLng5vWSqYaYz6c+AMmALy9oYKN94
EKLdmgC/ATrVYtdT21qKLpYi3BPB2cr9bS4kJS5w48YHe5PZy13X3CVFtx/VvNUGrIbIJ5Uzkj1q
UlwoeIkK2uaMVMiV44HlBGInsXYs/z/+quktZc7dcdC6eCSDlvqUDz4k9lawO2+Q8OCCJagNqAWD
oxRHcAHmQY4+R2qLW8tyHORezXNZNyj6yANEaFqw3O45H0JUJnH/JWjSOhIYjQgHLincWfkTdHwD
sGtHE6bgVJ2tEOaNJo0gxm/nTwr3AkteBmZDw+eC3o69YLb9uw5tZIC+zCe6MrqQA84bUa4blyN8
EkQqxm86IrEuvu9qJkPd1SKVEVOwU7JJa191LS7TKB5URqIsRD3BNIX09a1fUzKkyZWS+WQozmsW
vxzc3YwFq46KHYPQ6N6zQOZN5dmxhk9ctdhezIlHQdJjMQy0ufrfJ0WjmrlWeqcjeUl8LBqtujdD
/hyeBD+bzgowo4sg0iQJrqBl79l0+J3cNXwWs0bxYRwa8yF04WbQpoViGfpkck32SXi20SdsQi9x
167881hKwdRIsvdpnv8FYbJChcFzBFPDZ3fBln47VMm+7wkhHevskAp3E2XYL6RpO/S4D03xPFA4
skMb98uKv8vCR5/ll7BnYhGgO2ZfCff+U1JJvqzumtI2NS7MPLe7tEOPBKHx1hkkGzcOHC60gcx3
QkmrN5llb4a4tMkEdqJAjLpR9k9oP7WkbTLpUa84kaKV5UbXkeQvJjvqIWrtXY852C0APFtkrsWi
2bILOpZoyT35kCbDakkgCuznyNr3Lv54NodtmCGL+FcCH3YpotNFbeay8a6XYgUNDuK0ES1z2T+1
ue3SCmDXzYhLYuTVonkqkKCzO17XVOi60rgkG7ZWM2wUYklytRs7exXXyS6Z1SrW9GuYWmO+ZDu+
kmqGz/Uep/M69VDEYa7l1cBuBSVGtgcbzKp/6thPEVUVDi9t+llaehWPObyDSwUGLCDkuMmcLdEZ
DypAs1rBTgqxs1lycbimsB8ezAZkIdWFX3OOKtCGEySF9HtqmAl07SkEruTQfyC1XGXTYTENzVQ/
jX9QuXtnxjR7ODRzKtqhhK0N3ZnKPwZPZHGXGYOxq5pzb30F06Ph3ZeldQGHB1jzqUJOahXHNnxV
FeqMQxadYPh4UbOyWdcDEjaBEAXFzOUu/8fReSS3jkRB8ESIgDdb0XtPStwgRPILpuE9cPpJzHLc
HxkC/bpeVdY3oRl03qVULYeQ20EzV7O5wf2S/xR36aIM5naNxpQCitu1XAYaeaPLG1WPD376LcBd
Ota1YeEpD8o2w0PG4nmXcsJYkcxaiA+P72+G/4uajYndDc8uiIARUH62MJLiJcagqPNdWEdZ0JkB
+KGYS+mZkTBwCNJQAsVY7RuvWBzyGoPGW/Q30Jq4xXZoErW2C4huyMycLu9mB0eDR+LeMk3SkfdU
HwBB6rPMYfbn9tuw548dmmZjMR8/pYVPwZ4BfM5uBcodf6GhQpZVuR1BkQrswKPhHU0vebfg6tqO
mwMvvuIkcJt7Ib1EtIqoLHkV+7dLuClh11KTWxScQrIIuTlLU+Wr4cBLwx/f/qnSP5vbUpThbMQE
DSGnYNRRjZecb9vk0LNLpRW1s/4sqvBIeLK8aF+d/JPL2zBYjSVXeID94hD03x7HO8VxFfdTE2yd
7F8MbJ782MbRmtSYAX+v1vwJujVTBdgk0yVDStAyCHmbNUw3x3TMZdZrduNA1ZY4Z7ByQLM0b34B
Yisj/p4yYn4M9dsFeE0tl1D9ScmK1Cy5kXfftUvoNdq32SeAj051DIPJyml2dr5yMvBaR3jCRrzg
ToHHeifjkQZ3VGVXk6rWcNjX5O0CSk7D2AHigFwOycWBaxeT4dqJdu1bxyqghjIGIM1+TOegVzxy
xv5V6+3FALKqiHiEAA1z4EcySSxEHwwxHkVgkD2qWkft47MYHfJWnXKyUs7jfJlJNDfwF5vuo+Ww
7rJTNKx5x2ipxbdIhAnYgyMBMjRvA12WlX+2WZHoY0ZW2bjRhiANO4Njy1sng/RgR69KJ+YqTIrn
QDX3+wT4bfQLcMsagcUoJPiKGIq0JaEPP3xKCD8Vd0h//KLNvaufFF35yi1CbdI5t2dl+YeNcu1l
J4uy6NrVp4FD3aR+CTqOUHp/FRlT7wTnrmKcyKjiPjhDjFuGRjlP4a8omxZ9KwQDxCMqoRd+SlqM
s37MIjEQuzDXrP6Wk8eOHxo/njT6qc3ooTT5HMrYPMKUI3X9JG6pB09oGCnuJMR3CpEO7twzB7R0
F1XfPlpfbbYAHJtVW86538wJdA44TANiYF1z9uJ1kvJBOlt8Knv4ouoPgiuEa8AZ5SkUx4Jfbawl
8847Yiz5yjhIFQfFi1E+yTje1E1bkQH9bfFqu+6t48HteYawyWr1KIaNMemftH6qtTHro3Kt+tG8
wNaMuE1PhoQU6u6M4lEg1Db+k33cF3m8PP/OSXyM2ymLXy48KFoXaRiXdhB/KoPYLme8iGmV3IvK
Wo1Bu45NPXnjiRv9NWTec+Wo8djXOEflh6zvKvZ9dYI9qadnj8FfWkkoZJ3Mm2VgHa8evYYO54KV
aRMiF9fxscxtKrfb7ivy2l3a6bOwR/MGqhvW4Sxg0lLpNyh7kzf2w1fDk1dLJuBziKbWg4UkFIO9
bGEbWOvdZRB7eUSBiU0r7exkK1m7Tn/muj4v+XhVRgAj9MJ18At8Xu+/+tpbRto60Pa24Aa/Lnk3
UCgy0dJPFo/UIH43eE+cd5s/omjt2ReSedSlNR18ZG9bmMtKP40PsDjIyOEGL/Js13DcGejCXfOW
5ZfLpcAkkhSSOgqsWQcranDXNOzFuZh3xXKIYJll555FvpRcA1yyXJSmBQsKJ6OGKmQhl6jk9+jJ
g5+W5zel+GmHb9na4HLDIkPc8oiGSkaXYwHQPYxAyjT9grOq+NWRsio4ABQYs/tm2+48RXsxo2ek
H1Sh8IIAtopLXiB9Y4Zjdq+kHs/EuuGsYkm20sQnowpcbog8VPYuzt+CUSrNj2610/U1LIllzLUY
F8gkjPuZUh4i4wOpT7FhWfDIoek6x64BR7XVyx8ZRIEnlkV4AsT0VdvLWL3IgPSVU4CqwbO79vm4
9ZQKxKSz3aODyVjSkf3ulvnbxx9tWEB8kbkL8SpYuwyKI8sqqujP8fblaBqJnh1WvFE/KcHGCYu2
uIiptrVfETJS3OA8LedZg01LtZZ+IIMxk76U5i6XlN75j77fdPhL+rtLr19Uc63Di5CIiVX8OCiJ
cu+shH3uAPN1Eo+f8dejeUThC8IHM+S4A1pRobDPYU4Mw871D1W6UIOt3dxj/5zo+yZc+VjmCyQP
yizrrca37TIG+Q3VbksJUrt58DJkGsy5wJRm0ohU2uj9wUnx+M6LgAti3s4jqZul9dHVkXzglhcJ
rX54Z9V1Usya4rsFuBBo4VRDmmwTmjCihyu3I4x5kvKBcaAuKP0GmQTdjOQEOdiYtwGO8tJZ59HS
07ayfFCwMI2LKzDwJxnyWjpvMRbnK93b+dqqhvQeHmTvhIjF9uql+EgDvEAcZu76FCIGEdhV8NbV
f5l5TjkE9K2ml6uYu4/InzKSQ6M78xSaUD0aQQnzZWn5pWv7sDpYivRVUPImf+vkBujWq9xTR2y8
Pinc6ArcPlG5MtVPaGHvEJgaTvw1rkMM6Wc41KbgP4Xgo0+17pboB1kJZ0PIknMm9au8nWVEFCjp
5eVWKffBAP7hTvSKBfIAsPBNYEKzrl5xU2G5wAIAKpgDaw0YhwliagNplHnOIr/UgeFjzIdutZW0
vd4uAY2Pz5JhnXPw/Dh89OaNn4p9MJHDL4veVeC5kThWyF8mT8Qjy1gcDTczP1ncuILmrcq7SOf9
UPQLSVuYMfYwtyHWyj0N6aKFiOr/qyJkOodrKOYkJc6XOl0vY/bVfreWvwj4aGJ3PEUawIX/t5ae
eyuw2Q3OLJDwD15EverjK18hanzADSqZdgmRoDEsHC8kYsbV8Ckotii1e4GGTkxiKPg2EQHDfYqd
oWaY2isDp46yN7HhpMq5qplVpCu6Cll2vBm4ptpkhitmIsqjj0kZC6EeUuSQgmW4q7Kz03OIFBRG
D2b7QZ3icxPxLTXypcGWA17xn+avJCwVSUs4at3X0BRymXJ1CDBOvR9fErls8tMJ32G9adyDKwm4
dn06HYaRqQIBLFSVV9AZhxBSYzbc4w4XXYbHMcjPY5Y3U/uY1fGP3/3YxgWAEM5y9BBst3GZiHkq
i1NW1pfeuTZQ1Qgtyi3aT3aOqn9Yd7c1bWvDRyinVqI6pDxKja/M5fLUNocq+mfhkuiAh0FcKYKV
3Us0D699Zt9IXpftw+bKQUxM+b8sg/2/vPEzZZrzpjeYcyw240S4m3lUukezp7KiyyBjgorNyal4
EQxi4KAr7KApKfV0V3O20eY+Rcams1jgb9c2oO15aAYvWarU4YghvaUdzSzKLukxHOXboC/XJVtO
dSOiEq98CLKUYJ83C51437SL2liypAUJGXqACRswcGXN5YdZAGAsI0XPLIyxa0Sj/TTDpcqQv42C
jsuBgJBTcMHvVYgRCOS8cLgD8AdIvqD4jmCi34p54bvbKv8Y7q/GZpFZzou/GgmkSVnlM4/DaGZk
2dRUYMv07KWRtixU7sTy6Pv8NDGXgpohBEwHq+IAXIZbN/8UhYdz7wCBl6RvTzkMwJIrsOodVbV0
Yu9tdW5iUuQ60vJD7vWdzGWHONpaCKiZYbXISyYipg2pZUcWL0LvWDD4t9TxNsa0IN7YqDeIO33p
buE9L9qcyllKO/ro6lTuWs/sudyoh5bIoEUvNiV2LFwY9LRdijM76h5S08wTYICtFYKGi77qPgLh
SZWYhcLQwEfWQA9zD0ihzpZTvS9p/siWfsN19a7m5bRn7iONy5rvu1JPHYQlBsnS5w5NcY1N2pC3
sWNy1efQk+DjeKwXOplHEvtYEj0IKM50/WwMa4fXfkwC28PHW9MGR7gCbBR6W2uBZ7RXQ/t2R6UX
k2vIok+ObiZ7uQ76pFqWt4jGbVVSgIQ1+CVgCYHBwtjHO4nKAb6arj8bajxBeVnE4LzifmfDcBBe
Pqv1LRTWqYbVctRoHRKA5KxCJKGxSm/8zbcKBj8C5qbHl/qreSc9fFgJyCe337jWX63iwS0EmQcO
Vt5IfFJwDTBIWD+xMMjaLqqC7iWFs0RhR0RHhHAcUBuLntPJQFMuhk8qN7vIfBv+Dt/R4C2rgBwy
0RzehQYFR/hbbRTOdsBeFx57fVvJ4TKI94N6FzSPWOtQvdvAHrzqBc5k1Yrv8QlNsmfQcubCY5co
hWqCH8fEXaejaaQTkXOH8jHu4TvqqNXmAGZNxd3FTn8VDhKPiJrnEEfoCLbg9JCi+Etjx5iLW6Pv
LGgMZUWN9Dnn9xrQBkcAV+YxC+ADStHbiC5WX1D+82OhNEcKaXOjmQsSsHX+Jxl8xrmEZahIcXPr
snNlvEIBIYi96uCuRPypynYlcVpUjA5VnkAHhJFBM7qxldVmFXaUvsFolEK6CFttyt0oNj45cMOY
XbdR+c8KAUrEN/Iq6EwpW+EL//+ZxBOvY1PzuQzzUSTgPJEhBJiMnCb82AI7VIO6k17Gm3pA+itA
F7Moy6p9DedOR2CQE9bmJyseg3LrMZcW/l+ZdkvHuctSs0gGpEDoH6TK1knZT8xo1Y474vKlls0M
tZLmeaD0g8Q5i6EaHzagi4bmlehbkBIXIoLIdvIw+XiD9IU1ZZLwWEpIyoTyv4xUZnEO2bo7Dvzt
kIadURhjGm2B+jniO5CSNUtCat3cOYK+qoI/vStVhWx/8gC1GB9dhbvkuxigIVf36SwuR16etAnJ
GhP3yXAp2wBJBRfEwQxJqvdzyxFETBTYyycLqAa6Exhtr7mzMK1jTG/8o9Rji8NLCKkTKeoqSUe1
5qecSF9eNy+4+JA0DelmaHqLbQJ3+5G1ibGJu6ydQo/4o7dtireUBQz8R4JFdMIio8EmxtBRK7dG
VvCL4wWlAUKtgJNuaGFWPNZZzqFydo08c8xX0e9KDICeSqEEonlBDeNwd0KZH+WbDhI8hZtElp54
aIE7XsI6Z8tpcBlcGrxH6YMYj3rMirccGwrhLhb5GE/My7jvtdNiagoVj/ymCQH8+2h/2kVWi7kd
L63RmTxmRbH3YDvTUdk8Q0wrWpAr4wii+ktFaYuNltg8HsSuwNmaw/GnBaKRJrH+PXTtl48fMMJx
pZvgt5ZpdlYTAPV7JeM05QWbm7vaeWBpHlL5YDfqV59vTTIsAZYBmj0nisasWPNANAWJF+AS7lXB
IlDk6pTWCD272uXD1P+RBftSIXFXHYHkKINAbs+iPKdG+EVCcDIgMAXDLuXWFdOQZ9TbhpPbANBJ
nVas6XMAqAuFq03aboATsn0wp375Z8LKbRG+mJcacmoaC2y8RdPSfZe2t9RUb+5I3SHkxazL6beG
lhr7xVINQb423Tv2knPdEW60jOauGISwnRSZMLPxoETOM0XLoqUtXkpJ8mnx+1NlZweT1JK+KWl/
ZG00xR1N9pJizC7DTGvHGvTYfAoG47fBKAw0bAF1cCEKVElreCRmyAls2rQIN/aslsplTTDqSy6g
ZPCaJoSwLj2HmL19jhLzxBt4zYVmaUaKmHRV9NI0sJnSqHe4/4JBevapRo9D7FwTiGJ1TMm40zOT
J/o8wugWg95FiyRAWo4ycBmS4GGeg/fGxhC91OM8uCrxiWZq0PyWd5ZVnY/bxud7BP1AEGgZFjt/
bNbuV2V+jGoTw9hG5lyoNHrQl7AAp0H7U44t8+E/o/bnpX7Q4wdlgoZ0MKzngH4ZfYwMcioGejV/
ivgIrQFYt4MR8YEaz5uDXLHLQrEVMw3ebKDms3749SWy/1hHLLJ7TncYF7t1fdYxE1q8zMhQLbke
9eVZ5jUdLkJkAcbyidWfB0GnhD3vtZpX2NiXylqx32fZweP9boHRSTdJPk1zmQH07SW/bvny+F6N
PXtxm3il8jGDnc1nM8s1wo5/av5tAnzI4mqqygeAvNV42a2mFUCGvlsFzkGpYPU8PQv3NeT+lKYN
s4ongHibHin6QL+7xyRCWlstlgE3GQY7SpwuTuHjHQMBwCVaI5zHDXSsulJpHwOFChQpmzuDvhho
sMQkJTXHMvvx3D/XABGVl6yMYIzimuGHHuj0trhXu+nwXPfkP9cKbYK2e1HZV5WQ4sLuYlawpMeT
TwBvxjDju4DNgcpi+aPfYuf5A3GIbZOfIkb+HnmjoSfMWCsKZEgWb4Nzy9M15Fh+Viz4Myy3+XCy
1D8lo7919Azs/fxEZnTm4RyKGM1K+aa1FPVBR56H+FGzCjsjaHw1Xug4ICrwSEE818tHifZlR+1C
8ta1cpIUeoXObnjI2VgIIBv2l61x4AprquOSo1zElgj1RU+NJAV6qky/mmGxv6xx/WrnDLeZ/9tj
EskYOkbquEG7g8P6P6TYkKNkSlO6na4UIogh3krGxaR6I3l9dQ4eM9KfGZ0bZKdonC20j87owKas
u9rhSnjrCrKkEBvdXqTBiQlL2JtanAryUiK/qN5BGZVoh+sovFgKSXPtnmFcStS1NmKpOHKgiY89
ZLhAdA9L/wkgC1L1OjQ3effrV1AGVUE2DJOYh0kD25Wxr1gEhQtlrLrLTqn3MGWkp+oJ6Dwzd5Co
vfCoxhS4A/pCYNiYzYqoLhvKZYSvOGiOGk7XRqFT030ybQT2QuEirkQVTZcpfFpo7t2RNhKR1FMV
5mlCOsMy0EfYAMo6XAI2CMPQ4rYAvYl5upakqaD2NekIP8nWlGq3VLuYXEY1GZiMrSzA0gbev9KQ
V6wHcIvcKtsAZeJtG9LLpr/3CnviNjZ+rgDS8HK0ZdQBvYfILUJteU5+4uGVUfHi4PhraBDM81OX
/4zhR4224lOjcrqbXCPZEIf8WCLpCra7MldcGNgw5WNbefA7NAtVWiS0B7YxF5KBN0zfPFQHRNhD
sX4wQRsKg92ndQ4FfxGS/MPZ0MC8jfyWiqR31MHrdjYKSpTSvRvpD19bT56/YWNoY0IIIUlLjI29
Fy1C36CUnXTQJyYs0PbUzvLHMuNqeN4LaeYYMQ02Nw8hoIJwX/CRLEHoyljKqxMYhIWUoqk5cFO5
wVnBwjdoxs0Yk0MAnwPGVI3gI/gQ95DEdLMkyrQok03CyG92U7P49hnPO4ch24a78gPhXE4hNVO+
IRt/pQnahzUIiU1yD9qEDAgtXFPZbL4ywHr9hrQnzs6xytUZfkwf8x0/hFj8Vd2xro6Orm087pSp
+ozELob6Ui7j5iUFK13aO/rTpxmhobl6TwRCZgcCoWFa21xKm3yqguCNFkXzDqvdGOToYCcpLlAQ
b5bBgu1pY/DYWFspfLNtb2Fpi45ZtvAgKVXMYVLzCQnkhAykerqwu42iYuczNxrfrYaMLsm/EKZG
0d6x3l1xr7V9U558bPYR+zQqn8fMu7AJ/Oj8QSRvdUzCFudyMYmVH9v6zUbDRT2vxNyCJSy6Yx9v
ymApkO8cC0c5sbyE/TksuglO5EncV2fDo4+F5mPt1CK5dSRrwnimufw/ynphUeKX9/l4u2r0j9r/
StDVJfcvx5HBl69ri9KckRadDgFHAOY8q2E1+hlo9ur+JKn9qnBlyiiG9Lc75UHwrNjRVJSPPv3z
IXhXgNkWBoVJucH3GI+O4hb1e2PwKQkBA+BxYdyNSVYDbszLv9D2pjILVzqVvxJvpTK2Gzlptgiy
BPOthpu5KpkmxVk3mIm7lbDQSb8hWSiSN1OddaZ8KkZ/wUon+bH8YxND04c74f4m9Y9nEE6zvusG
/Pin0spF5LGLT7f42wDVT22aM5yB1YgDlLuP5+NUq/HY1jI+++hRdH/RaNhGcY0U4A8en3L1oAH/
lNlLakFAzKibQazF6U94kSMm57Zg5ir7N+7fOhr5r8CAmWT8jV3qrcv0gk9s7LoOPRXdC3+4fxgT
A6oDJg5BeFy8+MqU1MVE74lasQYIURO7UeZSHVy3TDs29aL5pVd/HGTUmtd04W9F+M64A9oA0mDO
z/ycR0sjYa5Dm3EhdYpXBu7IMdmTc7n2Zq25l/tLhMpARzmqxkF0ozeOsW9j9O9AokrsHvBgh5gI
nQFB7jJ6+ZtUHyMzk5S3mhW9BZtDzhw7o6vVvTH+UoyH6qWuW/UnaM8GX1rNTqbs546+l9HiAnKd
ZvCjsNgG2s2zw6fEgrTPZVp1rqK6F/45EOyJMqT+lW/cAoa2ykElZuMBxqxqNjKFWQmLOak7DwSO
y2WQ/I5RSN2RIR7jJ2LWtLMcki1CAL4Nj0faye7+8MYeclI1SlscHgD0rCjYg/51df7/6JlJOk20
PyjZHrpElCH+Itro5MP6g+2ebLCQEZYUl129xo/Ezc4YLf8nHiUm9BMgOQnNM75PfzWp7jDjToCO
GDVYlgzG9QuteNzt/mRMSwl9koNgukOYVpWlBoMrr98WlSWynJ4LiRAjOO6WN6rs5CDGEIajLns0
0pV2V2bZoT3C09spnHd6hdvJ6uee1eNAFT+cg1QKku7QmzkQQMIROjeuGYQVwKY/QHl3AICmUfqL
1bj1djEf2iE9eeTIVApjxoOi7c4CValor5WaIISyacaHptrPBAO64pizgstpr1dzs3w1zTXCpaIH
iOOQzzOi1RhMnGarav9SxL1QutitvpItpoVoVjRbM8cGIvGRY0Jxm2OuY+vMyPdyisrgeJBuIDIi
u4BX58jEkYqBD0dsjjI+rGpeyG4Ke6SxJzSORxLpdRMKbvvM2W2OsGm3VvmsPgfgpcZa1LOw+bVL
b9I6b1oYVH/jDOY6UBvOIhJmtMt5N42EWBjR41zxpmM5ahPS5iYaKD5l9ewRXDYHGlfeq0JSSuPr
Gqyz3C5ChRGZOApIQoJVhnMc6kcXDdOgODbWC5Alu2qYd9Y+0s+9y/KOi2+QPZKey3nzGw28AYZt
ZbGZG8Fy9MSa+jvFcliFvCDOEZ95kWHwN15qayDTg5A7qJU8rZU/o/sY5JxC+aWSscgsEhxHLboM
7b+EliphnjoSTMQtF0p79bqUEhBAas3Gi+4OzQTAXAv/SHvvwuYY626BdmNJvgitu138U4EVK+aJ
24JXnmPixo3yiXxCGjVXwLfIXp35bfKm09W5h5OgTaipZinPQ8SV0uL3xTX1SzRPxd1QU6oPXKG2
qAGSB1eC00+zNhp6lpjlvLHHu+c/RkeSaURTBAW5OBE4i4PimUsg2HEjAjggAqsx2Xftn47DN7FP
qpTuIS9/hZihId0By8d5HeYrqThBfKUSs2xWgYBPK08VVZvq6S9tMiitSxDyaHdLBgMteNg+EoS1
aO1jqfwrBpSSHNN3vnVHPhFOvtAsZ9lw7QWfgVmanboKFsd4Nzm0vIFNttG0LM0I3pb5RpJxLBMw
4apAQqI0OWieSvohLt/WM4tPV4OAWbDgjbgxuLSqXxNMv53GRpm4Xt6dcsqq5Pgp/JvVMNYXCM/y
j5tANMRLV9HKIe/chDVEvO1aFbc0MsnwG2F6rzNnHko/VZvt1ALaOZGInIgbSVUODk4/xpNWvhOt
E+6HC2uqqSAb6day4SbF9FivPQ6gsODPBJlhnKpiWOQxI0EB6TZ0+N12c4Gu7nTM58E9zs9aic05
ukrOoXMq/p3kFiAEVLY20zGuxIM4ZvGm026eY66TppspyDpeevTVZFb77MLtu5C9WaWwHoVXLfms
B/R4lhj1xEYv0d2IvZ+69NXvVn8HFS8/S+WfWrMqQ/jC3a1YAQIO5ZCY5N3im9QBtGb6nB17EpTR
HZvuvqkJ/fbRpYV7WiTvggNJH5ubumJj+dKENB5yJXisJpwlA9ZG2Zto1UOEGnI5wR6UiKL9y0Dg
UalR85HReEPn8TvTz4CO0yqeS7HGI3UafGmKnXGhJsbGav8Sa1ZIv30qTuS0DqUcTPmIUTM0RvS4
BQBCdSH7mY0y171kzh1lUqBdtNaMxQEkiZVCNDkYBpAoy3JQt16jI+cwVnXBx0Sb72OS22X4coqD
FPb7qg1PeRi+zRrelJvOhcP4dJK5T0L4hZbzFUTLrsOD+WzlX2XYynDSeEsLk0IvfHpAmuhoBnJi
nMHIyUmxEOJelWt4l5r6T+V5oceDLCOh82/BCs4QNx1bpc1GmmYzGnw58oN9lxBJiF8ylcNeamxk
ZIbKvdkUZolam8XyaTD2hd8zIFYUah5KRkPrIJM6ryFbIzPg59WUl1muE7DQKhbJnFMLUuFUHQl3
EL0Ufm81Kp7Q+An2FGE81ZYNj0qWUlVmmtJO7PpfkawtvAuhdlbEMcbxhLQxwRpAYShmdYgcuwR1
0FauXr9GtTNz+o556XEAgTqBrAgigmSkzBZZ8T5jtkivDgbunSB/0n+9ztN9BczQzjbMFlF1aZF9
NbTRMloN9IwRMDOXkYcxmks+q7OpwrFWxC6gqXtZzb2gQ6BlhG7WFlbbyLqq3JcVCG++ac+x+0DC
AQTcdnePF77jLgz14JXvnEfcYaav2ntIO1Ejny3pyVLii+EAIKvP8DrrWwQrLnU6yXocI+QC3PQW
mSucZrYFN5VqRR+HLnKarN6prOFuCIlKy3i/GjiMMVVi39duGlYTFX3a1nIAOTjZgQuo/mjHvyg6
S5EWj/+/UuzIGZNHDCh2xc8PwwgTavyvBqmNeqWPuOfu3QKwG9yPPEpI2b+gpyJLv9aJP7cVuCY7
WG6IL+zz/wU+gQtE3Vqn43Rb6hLhLe7uxcXDBuUXrwY9IOR1CvoGG2fEDLFXkqWWzTuY63F+qxKb
GyZXYRGhSkIv5TiwuTbLxtuqPvRrzjo0yza2J073LzUpEO6vnYYVUlxdce2DhYqEbLoVPHJp23n3
RF978IuY6hXUnQIaF/9OrFergfPcBUyRZspVw2Ie89qJ2bOpuBN0wtIJNyClpuP54AcUSeFZRBI0
UiSCUIfPgeOKX41E7aNl3F3smh0OQ8GAoigVk2Q168ACuMJZpBi9B4pTTPyKfXfQia0OdTzNwOO2
WUkGWKddu15aWHiYaNPhkrE/xNVhrGXnHA7WP5sONkGVCRq9TUiPR0KJafL9iRHaanL5jCyBy5UU
wlHMY6fHNCGi88q/sFCUOp8kQXsMYwGpjRp7t1FPtWxOPZ9nx86PASVguVuuO/mf0mSTfOAOGZ9Y
9S3k4ZRpKK3+KSQCHJDOyaI9xujQapc6uWt13Bxx8Ekc7brqPLRAm3WYaJydrBXIcvaGFgyfwd+X
vyX/rBBTte+88vh65kovJqOfqkVP78cxb5TugUerV49tVTcwqIQ0Qforg0qYITyMJOnRqhwR2ArT
MQGnflFmBj6FzL6BtOqd4/ANMh1rOc7Ljq0pg7FHPZICbkPyX2WAdQQsHCEeRCYSvEaOkoUhJX/L
ucToAaYmOIbOTS03fZZtwKTObBvhMDLXTRRMmdMAsp0KJDUjfMnR1XP3fXcOtUNRgrnMpkbxG9mX
AAlr3HZIOsASaqgAlWMr4ZBCbumzf73zUNH4sAmvaMMc31Mhh1zEuRfwZRqcS6b/L03f41BjJr91
vFKk3/EVM4QPSKgmK8suvGqCLZl0jPmTMHchYbJbuEku+zL+TXXIJllXzDT8GKrBxUIcYpP7X/eD
TV71/3LWFhwhWY05nWClT9szektMCkT394Z6adiAddpDi9mFDkd0QJjf3525i2nnVLoOobaZ62ox
CweXj+0sjFe2dGnUB3ZgtDZug0Q0mgVuvq/AfiS46iC6T03zN23/PEb9ITSg07KPqq4FfaS+ca3i
dO/QuQaqpEBiSbt8Lak0xpPc0OYKeSZBTdG9DC64X21Kcqgg9QKOfBoS7fDae4hWAKk6sJ3QUfI/
hcuUnZJZZn/SxB9QBKzHjxFm4IabYRKTOU0RkBAdRaBcAsm7xyo9OLz2OvEqLJoXlEdobXB+TQfv
Ung9OkU6o1aXcxwTR8TYoSz0cQJuFz2+6tbftDItm5vexaiItTv2SZtDU0PzoDEtkKtFH3wr8ksn
3dF7H9XArUADpd1NhTO3hm3SXHJrAviDTcjD6o9C/m7TfQ0pxyIEZ+Yr16NeI6WXdF9jkonjC8+g
wwt9iH+94eng8dFWeYcsdvb9eaqu9WL2f7RhQWeFVLKggJcjjJcvDm5FB0zOcr7Hk+vf824VZ6dG
fjv90QJ+MSAaNsk9iQmlZDxn0avQO+JNr26IuHQmSFPYY3sN8ZCxynoV+dvj5SxQV9SGe2bCzXrh
9N8svFWy5l7+T7YOY8qNiqK4nccedFQ2yServWgNO2IoKK6SL2Rs4oqxoOK5NqmcOI9PZUkp4FX2
70H5IcjcVLfMXIRsfhXpPpj003BDyHHTXjpi5Hm20JALzOLihvBVQTGQLhy3IvoP7CFeE8StmGkk
/V/IvyYXqzLbVM07Mm6EVXgQNjJeMQ1WyqwR/G6krdEyp+OTqNlU5YJyIYF8hEuD1k+f1+zwLJCu
9WHP+z6R9tWIEmf/r+vHnKdRZTllF1fLP3SGfdFz7L8mhna6ggdIKuThOvE0G87R34ooUoK5t4Dp
7DfECbYZSoMP560Pzm18sLp/2FAcZdczk3oZEYAIustPa60woaYpOFYu6jHnYI5GbqXPuD4HfOXM
8jguXdhOhYNwLR3kCGQ3sXrdHyZZP/WprnTJDw3Ij3z/qYSJDsae1bO1aXgjJzsZcdJ7mtI7y390
zKLm+Nn2h6WSHxDM4TBsbX89GJum2Dn2uPwmJNBuoD8lqM3Go9CJkkS7tLh7xqPC1p2ZTz/dG9Wq
AH1j/ykS6zQa0YALZOj146JTYax0mLNs+y9kt5yKFVuega0Ryfpg+O3hhKisckNvr7AILoml9vER
TlBSb7r6qHrnyDxE3FU7+daoAw5b3vE6g3x+K9PD4F8ps6Z2wXOXdfTmKukHG83ZWDh52GsrcAZM
R0w88gademPw5uXa4ZfPlwEKaoXDSaDiteJfYCVkjgl7O5QTL630UGHRd4Yt4I4ZPdIUtmAQLC3w
Jco/BWhKwMik+MMqDBbg+2bxfySdx3LjWBZEvwgRMA9uK3rvjbhBkCUJ3nt8/Rz0bDp6YqKrJBLm
vryZJ4kQMGkKxCW3vJTlSSmuGiY2qFKNfe805EXUk6TcYfqbhUwHJlp4QjgIBxSTAlh/oNzo1K5Y
1pTshMEGjirMtVdKFjV9xBBC6PP0JxX+q6HbmTpCxq9ivAs80dE1ax+RVC/CbhuR7W95PmuANOpq
02TXqj3J9tIsDhwDBv0c1ccedspwk8tjTG019e5Z+qMlq1B5xin147o6q5F/NUxgMSltQols8Bwi
3I58zViU1hD8UybiQiyLChfOPVV4lFNBk7FYqBoavFcOFz519LKXfwWMjrA0KoXcHgp17vM6V3hx
SR+LhA1pB1nkzya2Dr1wt3JykgoCxAcAnH56GI9Z2Mxrn8QRso6b3CV2mMJ6pFFG8wqAacxhWf5w
EERjY5mmyEAIHxxAh2RVIU46/rWmcc4d3ml9cHufEO6s9ddB3B5khFafNpbCjGjr0BaCX9lB3TMw
vYTvFqN7Y1BLqSyAfUEUQgFg6RnZH4l1A3iVBnuahqM9VanG6ajKMR+K/Cg4M0bapW9ZqtEA33TU
txNVLQ+ilLeOMUwbQO/jMtRs98DreoyWJuuwsrk1RXoJ8k+daguSiJNCIVU5sMJmjSVB3DBztF5I
sxYp5JfE7dfOJdGzG4sXJU+FXKINPemZbZxfSlu+RiRhhbjb4eVFBJbst4s4YpYS9xv/b0EGaWqH
2pp/y9NtBMCsiqQvu8S7yGrCx4JeJHNfufn9riXzNtoJRktdZ3IP2yhemILEWSN40OxrB/gbXmyH
foVw7drlTAbyXfIYUWQHR/mcJY6kHxJl3WgFbSa8t/nhYn/r0iCs6mQnWIcaJfBPdRz6qP1k2K/M
qZz9YnJFk09WfioWKls+LHKToozmdklnd5/BK8BYVyKTGhgY4eaY9EkHe6mHKqCzv7SkuUXGIwy2
45gg9aCJHBplvVpinw48sGlWGNconOKc0GMqOjUcnHVkk/SSRBxCedyPMDzHxfNZOMt+kNYKsBeC
V5bxBuE9w3fJTC0Fd6t51sNeMy58LbL3CM11bK3i4Z9s/KMeSOfgWxHU8FkpjHHIiLucqsoQ6rfC
FZsy0Ad87WqG7OmQCb/7YyvkuCxwizV47GsV3p385mPnctq9rZx0eT5aVPSknmRwdWsJKiRmSQuY
Ad5zS+vnKR5OzhNc2oGw6bBHrdBM1gyswfA2aPrB0J9a96N5L6nucYN5LPtvTY4+0XxxdODLfNlV
OcM0iI/SWpDwoCeATV40z8x/KmkSn8UDjCJOVJDqgBLKiFcsTMyngbs39J4q6MAIWSRgEG3J+nTF
yyiyqQtMWkRPEawznX6qmmwcLymT6ShvTw2vCIVy3lxe1+W+sReW2V1dzn6GUJiBbUaMZgKVJm9u
dv1M/K1dl1Mz2xV+8zVw3g3tCY+0VGfstgn9nAJ+Naf1UHsXUMqJ4U/gDM/t/q0wpNElOhRceLxs
Ut6NXkD9M3H/1KHWZ8wHpdR6I+Pwck2KpTTehcPDNg9A4Ir8HjpXQ95nzFpDfkyCa1Z+hHOIGUNi
VF3G6MHFi0qLsoxxzJ5HuOplEuy9B6diD2EWgyr4jnTekVbXLvTdBrhTYJxp9U2XWbrzciCPVzeE
o/mVKwhLSrUayZI6Rt3o0RAxJZHmpcdQuSi8cJTyHvo3A1IWUU4kjHeMXhDl+9zCCMKZyqiu5fDU
2+tYv1CGBw0TWYz1TUPQEmiwrJj2mvMzlrvR42DRpUFanSyCM09YAdmIeQN5Eiua14gbA3krOrgm
BCy/ZEnnqcAymitMSm8ab9NR9AiUu1o+MFJI6rxhqnSjbSpt6J2btegxTbYJ40VEJpqhzrI+mRnN
8wCArTsdon9VesqbI+e4CUuLNKMo7hngqVF8HvHAMFAhx6VbztqPK9qJfuMQ74P8yGKm5FnPWz5K
n6W5cmUmA6IxYnS9sYPK0Ln+knxBljYsWIawBq1WUXbP+g0oOwwHM3M4h2PFI7dkXfkzDQ+Xuh7E
UiPknooR73AzaNkw6VXhwpHNY6tgR84nOgZYepxikAkBB92u+1HjRxlAQZn3ztkddr4gMEM3J24E
P3kYBfPr+IBlTW8qbFi7TQBEzdK3GVKtEp5r7LKBK5MI49nFU8/iCMe5NOmekYVNduDcAyYDZVMb
HjGbx6Yp53q9j6iZ7DCfphIK2QOL2JfG4ZItJ+mGJD9lysdqLjrmS/c3tKay/EvuYBSQrOSdOuuY
ycnA5VDueqjksNdDHtRxiOSL6L7NNPKUHpoQ5Z1MPCGuRwlzYcsNFnYnz8Y22JG4fujajdYXO/9u
hTmTOxwRxF0rVKkOB4pXzylJb0F6VWJEfKIUKFdC96EL9XU841/bfJmiu5nblLCfmU3c9jgChtPq
EmncaoyJQfy0avSXjCeq8cryfykNCGYV8HfqFz/GUcB3GUjUoyTTitdQ7V2l4o501wZ4Yf0Hijyr
YrwNoGC8malu0YtR2f30lVUqT0/Qf5yMjercp9fAoErgmebPOsCzE9SclKt5FL+D5F4PN31c85d8
Zy4S+2OEDRUOtjI2ykLtSLVeApXOiG2KHOaaLyi1jnHUKrjBKI5EzFFqxm3MSSXkQo8tdwgdsQaU
m7vGIzgKfgKPIkK0Sz4VD2+a6RBcoJmR6ImQyPi1f+jBOMFZSJHVCf7aejuoewP5pY5eFv9F7h6l
eF/yeuiHJWWttrkiM+kj5EfRFsBaicTSDwudeKT1lnn99jw+PU7WUKDJEY2OWrdZRe2fpPwN4mn1
PHP/OLXa9Eqatw4uaNSTFcXe7PlvREf+WKweHIAgWS9b+yEbu8L9acO/yL5F3YraJMYaTlHoPE9P
TPpmBQ0Wj1VSLQYZwcJduXxl5cUNX7RfWPLdHRa1g0ADOSFZ6NmigHVTttoyp3jc4eS1NQptWbcp
7bvdhBU5z9M/06TXijQqLNo02LThquQQGhNXMRHtcvWq8/ShZyQZB/no3hU7K+gmAe+7SmnWetxB
YD4p/lnlnRMDAwBUY+NpSF+meqs6Kpxq/K+s05TRjppidFavzejLoI1oQhYET7YOxyLU317wILE0
yKcGHwpTia1RhryR/U3fcgQL9i2eiK65tcjzQDkmAYq7gI4ksev0D4LzQBPOBXLg8K3j+HJmnrnw
qwP8IDJjFKhNFQwYBVcHX/LgzSXtpCo8BItjYfoze/jn+geXy7iLfylMpEUcW4NJYhnOdYYZHHRi
wF4r2inBcLRNaBF6ziPTafZSzUsdqQwsDp0JazccVYWouIosWfsh7wOkGDfkd43qiXAPWaZPmCGx
kk6DUEwM96dnNgINVxTYRBGPKEvDZF2JX0/dZzIB70KdZ/ZPLK9HiC4LnDDZGdqh8w8JFUMcxS0v
XIy7IB3oXezpE0OeUuoKy4hUD7k4A8rlM5GJcfFVArrWs0ctHf57fDc2bnD2lRbr6ABOlB6SCen5
MrM7TIe3iwJbFs60CHAi6Rz2yaOpTXY2akZU7iup2sbeztQuCXe2+S1JP675U/cmgAxamHhI1+zF
UUWMlWRcEFLpMTdR/wCqHvX0alWIupe02ZX6LnH2Rmmhy5374F3b32l26AHL1OmfiqwA2Hiiyx4F
hgAJX4X1V9U0trm8yLzoYFkWOTWiMEhJljOw5IE/9zSwNZtvico+HhVFfbB0YkhxOqGW1mKc5wI1
SZk6P2AGCZSuvWpWgupSXUxJPIIAhuCT2MnkiuoCxXZvVe8owy2MHU4Z9qYz3lTHyqpprkXZWfnl
yoL50vagNyoKaXcJ2Yi+f5r4JlTvUrPpMaEnW2837PiOXVbuTMnen402o6dThbCJZg7LDP+O0sxt
f6GFpIT/OSiAdorv8M6n1BjL3kc3do8uh4okuwa0N8akaApIt+TZsu8ASi/mVlXau2G1tcSrGSiT
CFlfwDHBk6Jx+u55l4i5TSOqzyl+nlE5qK1EtGKBzzKoi15ZX2Iq/TA0xNwAgmWKG7uTTNmPdMOE
pIXde5OwXcrpj9/tWjizGGcor8JS76vbAN2n5jjY9neRg3q8EhEe4c2ECym5mPjGnutXmNugf1ja
xRb/+mgmCsrFNv1QbyIBi/IbW1o/7JMMCoR+Imf3pYl/4yarf0neIahWWFPSclw09xoaDKlt1QI3
rSBQuEurfMGXHDCBYTGwnD/OVgCg0zqgcwEPDyZ0IPDL2nuU5XcKKDT2+oXi1F+hc1asdhew4VDF
M8vmcrfSmD7y8cJy3sL/Z3HLJnejW0vGJw32YjwVozIMGw3dL6j+sdXvxSFTMRsOZwcfhJv9E/hM
ZUhwI7TfQ7M3XPCtzb8ue2TlWlY3jX/X5Ypb5J/tX6vsWgRXS7oXI0wQR4uMYCAAn9r+JnfXEtnZ
NnhqOtGe7waOCaO75ARAWlOoOcbJ5Yf+72l3xBOl49BzwnVjvCKHaVV9FcpHAyRYqjgIvnvjSDsO
LGIAESo8Q6zzOuOSz3igVrz2x6oaKKLY0duSymR1U2Q5TzjeOslcJCxpEImMAeyro5xV172kDsl/
/GuJQvu6gppY/ZXdygxfEqF3i5HcCjnWnYVzF+mvCT5cQb/p6gxnNQW8EbdPg1FnFRFZcelUc8m0
Dy1NSHP6exkBfMvCaQ4Ut7nWXBDcObFfbWrG0155h6wKwKV2UrHUOG5oI0hXGlHR045JJ94r6k12
2VTwmBrfCc6kGcNd5rfr/w3ByfRvuPvh9TfSLogXanrMuEmScuElR7hlGAUACMrwVgqyXqve2+WE
9JtrVD9K7yCnRCXaSeVrdCmdFRtc3DtR87Utzrq5VxCa2xjJLHxwHRrDyerncvivT8WkzOiP5OmK
glnKR6E+knpvYBB0YA7IxgMs2K7y6P/4M6FlVyzkPeTITsZzr3UE3/h34cxyFeqpBNiZGaTZlOEx
jK5FVLEMI1VGQbpagx2yqXCjtHur05OOM1+ktxB0DmZhgG0hBIvsUOFRoUNpkos/1/HXmnGPUJQT
VlyZvsWS9CUwkvmcNDOvng0WuQizGGERl5TU6rDpLEBqS1Xbu/RI6awZeVeK6hOZP3K28xL/rlUY
f/UNECtPWg0SUOZ+LsJ5lSWT0vWXLrdpXf0ILkcZCqrXHwv1oGeohfg6aef7MowltGUpw4JIg42u
vq14Q5aJvq06zf5KMOI8oraZHt8yLboJMFIjlsKI0JrUDG2LqVIkf6aqTezgN6/utf7yofzkpBVD
uKGcg6MxA4jsGv63Trj7Nm1t2jbzmAlxYqX0Wg4n4rpkM1OWrNHE4MSQwV7sfM6NQ7wUwMP6gTY2
H++WofB7AqfCDNO5P3FaLBvuriih7FqsVM7SYSFzZZrzQvoZupUNFoyiGxfNsJJvRKLxqiwoPBW4
ouoSQn+0lbGSddW/lPiZyxJ4sFaKerF4ZOVxCvn4B9wlMEaeLVZPxDubpdXGq1rWTSRX8F9pjsMO
YlvxNvbxhDJ0mxVH7nDCkG6Ib6/dJCifQjsMXGf0YhIsKXGlsAKALI547BvefMxdD4l1pDyrNkAB
cnxxaFxgDS6Z0qpj9S+gsEJ23o1bSCkqF73wFlpb/muHdNexlzX0Bjgf13rubFNfRQS2NkMtzzQP
cEx00OigZNCJVbTt5qHLADX4p5hE1pKKV5yhMMyTP9e4StYujNsvwz42dUVvD9t3VrI9wpl2bo2j
C4a59b2pcDchiY1QPbdquYo8kBkn7Bid7C0DHwwK+SLpZLeczavb6AfHSmXdFeeTAY0P2MfTKWyn
K86LqXJQiEuSp5Q4Gzt3h2GCuJar7YZinvbavOdMS628VK6lduZVS7CtDbgYPA4190xpv2JlnYh7
bezTdB9YL6TEmHWdhGUiKdYOb9hxjPGbZapXC7u+cQIqK/NLa3f5mP/T0XU5Bf/Q6LHQKStu050/
ArruXTgrrMtQz7yRD0gAy8M4YJftVOe0Ahy8tnbqSDExMLIla0hGNqxcPdzr9dn0p0X2GYKt4Wyq
rJ6UbUu8ci01F8vdq/0/jBty90qNl5L/IhvVGOOc71Jett62r46ZdNDqZZzfpRxND1IF+2fH2uBm
NXlBKf5PRjwmHNfiBsPrVkmuWpxuKKLt2NQlp1x62N6mK6cuExiA27Y64pCpciaoS+U/h4ChUtaX
uffdGWekEX4VjIe6/i9KTgFHPJqLW22h58/UZKAh/Sir0KFXoTeDevflcnZ1YAXkLHzUuy92LGvt
YabGP/hYE/NelEu9APrx/6xW1d2l7OqSZpWjeSLOeXD27HOkn4P22QPsL7qrSnJBj0Js+MeyOicQ
LPR5yfDLYdAtuRk2Gb96AN2ImLNJHUZ+oFncpvtlXBjnI5Geb0WoiMpcM3OOUqrNLjaZecVF7iRU
f0Ch8VS0FtCbW+6Tg+fceYmjTSYvG/Na8TLN8XgLZJ3Ev6rYBmT8DCbnoEL56dhU2wqJBUQdsUki
jjkohuHL6w5egrPtaPMZQ3Kyep7UEksOjGThxzA+lvl0i2UO1abstiV6XY2tFvudddf4DlUQXCnY
imFYEkAZ+lXU86atPj29Zl0/bMx8JB5CCMVluKiGl9QZtF//9sXDI8VqsC1TU/jDsFRpUcqBWAdI
3rOyf1rqQpJXmf8wtU+Igl0Y3Py8hYKR7h22M4cwVtOuKvku41AfYJ9bX+yAMutMgmVqyoye5FtE
m00d85QWv6bxGcnucnXUK15BNx3eExlW9u38Vzp1IAX1M2iI/fBJCxjOwWncZvb7spwWvGlZyk8z
KHQpYRRE2M7G0L7pq1Uf/QbywWSRTaM4XBNpHZpUhq/9zv9C16ngTgd0ro4PgoukLoJmqQevwfrG
Do53YtsOW4unt8kgHhXrUJkH4g49dBck+syGFKcRT6GGkB0l/VA8Oj3Sx9o4w2GDQt/QHXuttnO/
3qrdMNNpkVFYjrhYoCvquMh9mWLeQYKqOSqoMDekZK+1e5H8hiGoCSg9hnkDihvUH9vFRxzVs4hg
Gapc6IGkAKCKYzWvomnWrA2cB9ZoHzH6qebeRdixt4+mXfin6QuZ3cB4Vg7ADDEQWKGyxoG7imJM
+BVFDhXY7EVR/Rn6XDhoQpUJmo+hs8fLoVPtE5JS+U5RIGPV/zKyra48vWTDl8dfeTesW+Ye/PYh
A11qoluoXdIBxN1Pytbbx57YljhK1O8K7i8FdbOO2QVnf81CsnBOOvgiruyxN6k0+dHI93iNucJ4
Xrp/IlhV3ZlzBnkc02NkEoDhL2NfeU6Sp0bBFuhh+pZsLlgL8hgP6JN2Oa0Em4ZCo7LmUvB7xNHd
JTsRDLNAfks2/hUCeLnOls7i5ibzZg0rB8mvb6c5pIReLAKKw2LK2Ag3LFqnnAz8qmPbYCOKSYtx
tcP/Z+VnKqrCZB36/8r6VQ50ME6HzGGFsux8JifX/lLE1lETkhAnzXwbHPha/VoiBgcuQXN80V39
UboeqybmSXUtKWcbmOuATaSUuU/epcLA4z0M1jreb6cv09xbj05w+19nBAhlC9H+qNEnTheGxeqK
pwkzzdKtsNDFv3LJK6WeGn03A6FL+qL+6u2OX2Wpd5RTOA9J53PdOzW+EnFgEcyTCYTWgQ9kblQG
5roe1rPrTXvClMkq0gAU22eHRsL+7NANRClISAmTHP9Bf50qwH/LYd31Cjkq50s0C6/GDQoOyamy
hRlHs8TCD2BgwZubCZUu6SmKDgl4MwFgVov2akXWiJQ9gQ4Mgqm90hgYJEjLMMilzJs3JUDkZGoR
Py5R9jWmmsrZxiEjCe1Qfy2RA6V9qDJ/IGf/pDwonfWlsyDjAgiMZ1sfcaZH0lkPW+bjnauoM9GI
Rees+uDaAjjPkVG1HDr41q3fKUplgXWXAplljzmi7sYu5Xge4QSLLIC8aM/YTlPz2ahv4YB/SKgK
PdeMn+MvYjE1Y5ftem4mGrtyVaDA3zN1q7uAw8be9EH6kaie9XncER6jzyMGrR+p95hPxCAxVisw
/bJd4M9rfe2FZww1X6ZY6UjSEQAEpzBZLrOECC5x+BsUNH7trDHmKs3gniJQv1y0miZb2eTiFGrN
QIODC8M0pT9oFcFb6U505+JoF4kfHlT/pEQmVnnaMrB4qDT1cFTQHuPwKCJvkoF9NRUMpOSp3YKT
XbHJyL409oFrXjevRrTNnGvS3Mz+0mFb6oIzWgUgkIODeOnHl86lizuaedkl8PY9I23PuCesuw66
sKMGBq8xjtwyWYPxnVlEyisg9g3OLGarzNw1A9zVaBZSQukqNI9dchAPsqDp6B7qyap3L5q6JnrT
46gvqpPsrHPcbDlxCOAy86GkCljcouzHrvZ5iUjOB0fEq4WkCcbVuartg4AOZbpYo4xJ7T2V9qWH
A1IxWxE2lalCFzHLBuzHHZ+kwwbJ6L7BqhNKR4emEqZ/CxhOI8tDLzYQotP+2fC+7/OVbJO/R7u6
R/YhiXZ1hi4YbASZi9C652T4ZOXeFIu49ee9v2/TjR5emnKnStBLBk6R313zA7OVx9xKpPwouMPj
TYrQHNb+VOHjK9Jdq3vzsNmm3X4oF1UNsRulR8KBakq4h5VV70Nhfqv5MbTPtQapZmyBukgNelO0
0pjvbF6HWQ8+bqnZFzVZiOxmuYuy4ZyWX8OWtdKldPa6v1KtjVO8YpaoNvNLjx4VYANxPcCEVNKT
S6QKeuEEnGrxOtCTCfPNnPIXLbyxlmF0xbDgsjbjQ280DdWcyV2sVzQeTr0gIR5LMi2192VmrQHO
Kw3Tc0ydWzuLzXoV4pq2URL0GAIjL5Yy/1bicxYDi785OV3g5tIXzyI35k3BTUcRaW2vOiyH47nY
9fRZ1yWTsPlViRYmmNlLnBmKjlorzWX/4aNRpYJdtKmfAnmYCn+eM9aZ2lo4UGbb4wDpBE901b0S
IP993mN7EdOxgDs1hq0Ix1sffHEFZNwk1uSvC4JvGvzKjpJMeONDzd8XshO2u2nP8i1S1lJ3Gel/
4q6IHUx/jau+hRrk6SvKIkx5FjmLun0V3TKvbgbftVmgbnChRXh7qfXNPTo3OI11Vn4ii6G144/j
UcJAFRn2WpNFvycvFfeSV+/AK44qj2NX/ZazW25BlyL60//j1DTI8L3Q+3m7UHY513G6QQaZSu2l
iLe6hUwpD7MEczfHusTYZf7NkpY8VLJQAwucskJc+NkuBaBXkui1bN6mvPoD3UIdxYjO+y4CZ1F6
eNrDqSVrEye5iFqDpMkWWBiQK2+WvQVBJ+ItBQ5g0s8xX4aUHVmkTOXhbFg4WQSe+kOIq840UXsu
JQViRJYDcoIupnfj0VXvDDshgVzgvXxvPH95nKcOHi19oijFJLE/mMuV/t7Vt3HloPiPFkCPQDDr
4ZzbKJWo/UKfd3yELNuaaKNzWMZb2LTxwuDrSBTapambwaBsSKTsyNZY3D3dsPXSUQ2ArYDXOIWz
Hh96aZNKAlDBNYBLyuNoWqXnpF8WzBtu+BPVf7L0GIoEPvuY0T+GvPWw1pTSGw+9zYJOxuJVUlsm
1FMgkWAtf3pC3Ck24WbgMg7ajYnQQfPhVxnoX3oxwgpBNTf/bHcVpP1U6XYdh6ywRnspGac6moK7
W9tuo7CDf4ROEi4qdaty9srZo405QJshqoxmmbvL2w8VZ19Je0nJdSs3hkgnunQQEHomU2batHsH
+aIW1xYDYu68vGJdcmItlK3jfzKEo4yHh1PhjlpRKzIFEANZf8jbqabj2ZRIWePPf0X1W4m/6TaB
RcnhVrFAKn4CndeCBVvjkrEcCmXQbmyC5YMIl1WwNzE8eIp/6tApMZY6MYYT7mEdaYd0ftsHv11Q
8sE9TRZyNSs8eUybozimFr/5y3AwiPZnM3gVyBV6uRDe2VNvFJN8lfwIqX3XypOZe7MxpJ4RcuMQ
5fJdaSN09tIXZLDdleJAIgMkFqDBFORxogmg2ZI+WHwSac5Vnyw9+xdMT4Xp4+mYKMuvqhudyqhZ
yY8RfGusjQNRfHn2O8ct36bDLqi+OZtg+ZEyWs20T4Q3Dhv1RLTXVFLB8tfMbmS3rGDWeUzAuPBS
IoFxNMFvh2HhWwd47GZX/JDxaNQE4xEj/sHK63ExxhSn8C4VykYyqLEI5Vmedti7/mTO17hz+4at
arOX1YMRM6Dp2yragRtPkm4dc3n5vK/qBF4V2iHsJcWYOTLHOgzmxrZwzznjMqGXPllXuIok72h7
n5FdKmMVbeVLhnHZAzqWMABRmGyB8v04yiKDjdXdujqY9NI+JRsR5MasGjaW88CtHdVbTutcK3uv
Z7jVTymur+y3dH41sMXtvR8IAzdbR2JSXDp4C234MLDYmIs4FFRH1C0dd51Zvt36xclHh+yjQBJu
tHfXvWu3IXZVzZsA996AE9jjD1sNiIQ1rsdum8VbwfTsSO26qHj0P5k9YbZNbDNEqqL2j508YTK7
/hQQSOtcXhX9yvfXTXk2jIfeHTJYDLm7pb1bHTYN2lAgOEMM7KmgnTiQPSn2mvSoUtjDBF5iocG9
slhc3Utvq2s1uVUGVyrZ2sKdNtj5VWqG7KSa1cA+LIChMZedOfaR11O5f8T6t1KfM0JdnddMLSDf
TrA1IZTj/ezquyseEd97TyomO9nSxBZrCU1Oz7acdEBtRymxZb7mkC4A99q07lST4lmOK8WPrlpJ
Ls/dyMlZaXY+XRcC22HBEUexN2S2gIpNjO5kBmyXdJxxNmivXGGx+Qz7q52yde08ZW8qkEK8txnt
TGUrWbjcrWPdUBKcrszyKXcnX18nOivq+pyX5bb3IhKi1EBjZYrdZakuIn+Via1sfNtp9zdY/+SI
0cJDm4aF048x/2LVaBx+02bmlhDe2mA1PvVTVGSrhncWPkX9bSEhhHaCK9DhH26+V1GkDFefiWyP
L3mqNMMTHhkVZHxE/kSmDYTRKK/mAd2Iqgm5lwuLV5HpX4EwMS1bDL4g6aKrA6NdCljUFZOK51WA
/RSj/pF+lEmMvdSVLGpyX2Jcr1FGdxUqP1a51fJHnZHax11Eqg73rQLUpscg7CKXO5a3GCoxc/pF
XEB8It6oSbhP9IcB2gWlN86Y+AeWZeZJEcWS/RmCdjTRAuKEfsgGyZwJe29wfimTpUWkwCfTjSZq
0v8aLQ30REvZ2tKh/k8NQgTRfwO+Vq1ct9apz/Yy79ORGJS5bye/aJQ8RtDYTYm86NGWd4m2jLJD
gOTYhZdBe1v+mU5E5ISHDU7Sxccs8PF49tQCE8aE05BsK2JtPGQb1atAfZCdW62qX42LBRI+KNnt
mok8s0+2q6Ki2V9D/KsRUooaRnIuf32ZWffM2FWUw+bfIeTPHmMF2LGhYdTSNbi05TLM2qlLWkkI
+iP4Eo3slBlEY22CkEQ8bISQIjNw66JB4WAdcOPkzEJVSngpZR2yrwcG4+o5WkAj1Z4r/keJHjaJ
Rpk6Bpu3fEcux6MgwKyvtkvMRzmDjJqIrtnE7Ufy7p3LTkBVePawqLL4QcSyR4Tr2WBxjMNMSVy0
mrQcYRPcTwE0F/wOSv50eNLKaGH+Heef3P4hSvniHWf/FPVj9sakkIudpJ896wjW4KuVTKDmaGad
g2F7jwkMQBipM86tzR6wCSagU6TcE9YdfQgpFIxXSf+iLH17ajiRqnxjoxLlQ7Vu2Q04oN+FZs5s
GzP1SPsdIRD1We4zUAv2IsCSnJ59761WB4lKMruZKfGnD//atl2qnjRSvCayQunfMeSTKhSuyt7f
6R0TBbQ3zICjP1OGHzTg4Q30YNbrx0ioi8YNKFOmPgaHgMQbLE9gwqlPMlYu1Y0SCK2Eg5Rn3DSE
Mpt5LCuGqSbDGep+bCbqmtaZJn/VjHEDp4jxrVMxI5XN1uLVK/G+Moc5+cGJClShYtYKpU2BW8H1
jjIyeszyJcqKW1FTWKacgI2zzgAlsuq8jV+exw/P6l61vE25qSvTXNhipzQPnyiuYuKF/UcfR4OX
20DcK5iJKtJKVT2J21PO5CD0vWfYSy86ZeHK9g5lQFAq+/BuYAeyxawBqJ0KNy7TR1d62Cg3LLRh
hU9HniiDmd5966a3G4m7akr4+tIjvGvzhiY5UunExekeEL8Or4+CMykI4Sbd0M/T5mRXb75/ZncI
y7ph8xfT+WTRnskRchg2KnhB2Tlr9bqn1sfOWY3F5wBNoAracx2ka1rsPe4TA9gUpXp+fY05x9D1
yk2pgYL4ldh1CScBarsgKWpBhqzhlFJs8NXhyO3ht5pY/P2egyBv5dw9ByW2w7k2jupEADXSop58
NRyPvRzYTY8UAx5xP5+U/E8FUiJfnIdptXd/UxoSlKZax9SFgnPhsUoEW4FYKLR/hnkpJIR//PEc
h5TEmqkuYP1q2rtoWOSSaixJQzczqoAN+ZQy7DrDX8DCJc3hQXEDye2R4sUxZ9K7f1r8SbRrkmPz
x9tvYw7M9wa0UZJb79K3MU1pv471rdDbSxof4tnf2PRZWKAHXOTc1SAD2+5ZpPUgFjngqUBQElKc
6isEveprEMNh1JdhRYkddl/9asoHagq+TOyLprmR8gc9XFPNJrMaTA1UByu8pvlOJ3EGpV4LDj6W
fKt+1U2+VIyFjpcjUqnGGFfKZeAtQjJeZbW1x6y8vOToF9ffkUNfynjiDGyod/SYj3RRof+aZEgz
H4RD/eemF6kMJoM41UmybdgfZAT2kXbODl8s3ch7hnC9+h9H57UdKbIF0S9iLUj8a5f3qlKpZF5Y
spB4T8LXz2Ze753u0SBIEydih/nD/rwqqb1LmDT2ofcWKWNpC4Mqgh4bAHZWmpdom0xluklBLQaZ
ccjUM6VrFXxJazcwfYu7c+mj4KABEEuKCeW2y859Thh7Z/o7jQc1iOHcPDbIR1lFn8aHAjPEL4Gl
MqX8FTzMerBptYRwIrDA87yXhrPHNsTkBkUOmDKPEvKEpSiVUBulTnJ8tUJB2Rwt7dYDq+7e0j5z
lruGoIyoFK0+2cJoz5y+XCiEQidU/iFwPYcepPgLXfGLuq4WOpd+mYhTEl5jcs0ZNq4nxFc9UPfe
iM8BEpXXPklqE+srdpBiIPjDmZd9j7tF7734o89NgeV/Pn04K8c7dePLGGRrhfmTXWJIt3l3T+S2
rV61wWD28VwaBygMaQWA+RJGe08yGTlID98xMX/f29rVLPvkIwWSDo1NOT4+TksSM+QqM/lWxQJi
z8ROT6DW3fkua9KEJJ9wQDra9cZg5cn0Q4u/FEefrLeGdtII2A2fOTMZqHIJ3SCrwF1HctO4JWHL
3VgwFsBwPGxLyjRCZNlu32gLwSKcF8dRvyQzCuCpRVDsZLJM+xY3D8NbmBnMFzooKZHx22hL7pd1
d1TZT1e6CxGc2R8MMgCY+hgmJk95VK/D4k6wXauOdDE0UieXLHDBczfz12ADjklGyeMToINVyS8n
oFIEFeagc5Hnoozhxk4YL5F70bkpAB6idXzA1j3yecXLjG0fASged6Hz4/L3GjF2vEOhTwtwLtK8
EFet5CsAP834ta2tnl6xaOX5ZsQ/hmOyheY9Voue0UsYnSSvY1ufYtSeov+Zf+dO9DfR05oTeHAA
bZor27sU9avOfJmU234maxiQRF6miKVwdsynr7QXb0rLAEp4yQcIUdj8ltDShgyy5cEZVy3GaHf0
F/m0Bgdp1puuYSYF8N3qyCWqn1LiETT2NLPgoyzRNmlnzvG/cWHT80fh7BwcDhM69KQ/ymY3Odw/
9qPxxZBt4KX0w44zxJr/xAQgp/Gk6Xgc3kFfpMaujX5wnv8rtYnWKZpmT5rY295JTVjq9jJ8b8mG
uFeqSP419l6DqYyNwrgTtBL51jVnZDSTOwCkixIik7fBIjEkp6hYavFGtJvAPOXOCgBsxi0eWgsn
oYR2a3mfDZ6edpKcTXx5gq6dD9t0JOWYnLxxp7ScQ6xWdOes0OqV7/XWi5unPTMKAMciEckZL+Fq
ZJBGq1zbnYbsDrF7hQXiX1srfM7Wk2cDZjXRvlCvyTczrz40MQnMdIvEjhAHHo6ur94g2CwynmG+
8xTwnyxZuupkdpR2ylUvyfqww4L9GU9p88jxwFDtY/UvQcK7jFvWV+9Vy20fWyeXaPqnOenlW4Tq
kOO6SafH+ORlJ4egHQ7xld28xdprEe3raZdp2PrAYyV9uPHxnDaQHdQLkXn4rPHIRl7+jTQI4O5G
IxP+S8hbETFzOQ9AMQDZFCQENGRsOmp1eNLGBPCNXBvFOja4wfHd4ig+QYU96L2+DUIcyoO+SIQL
6x0MAAqRw1BM68hk1LsRjqnFyc3HXl/nz43xaHAwyA+7xyRL0rsQM3CGHIv8tTougSO+M35ExNx/
JR6JzAG90xK4OE78CjuuciGWFkK6lEUuOk97cphbiuHBYA179Y9g9RqtJ9f5qbpZXiZGQv4Uot1q
EohOPE1xM8ctRCV2mdZaFjhXfbzYkiyCrkd76PUsMZjLNP5tPQd/EzMBCKzEflJRsk3MD9fDu1wo
buPoO+XHEE6Qt+5DjQ2X9AoKqMnTSbWdzeLtE1OJGb4KknDSu/tipYuCMP0jHwEaJOt5FKLX2a4u
95jU8Qf8uNohxGSsUZnNCMFjWtj2T2okZ9LnYIE4HuaLubTET9i5CBHgPKwnAaTpUDAADc1HXrzr
Ok9EESdGgC0c2KvruespGu9O2BCIWI7p3qLgI/Q+WlYeXUpj2dJB0Hs+yISTg88qe+2Gb1vfjtnG
wL+f+Pvc/yzsJ8n6JZkVY5IiQrCvyXAx6eLj+UdIecI7kMAPoF3rGs+eLReKvfs9scoP1Xed3F37
GDQXi+FM2L0XCeRgxHYDz5dmnCfYn9V2wFento74LUh9dcFzm71pxXvlxcvS4o6CkxePO59Prb3r
VCQVj3CosCtDpcRdIYpnC2ZVxRS/880Vv6p5bi4YJZDpscKnpv+t/X0LCYuj7BA9N+Urh4mM+GHF
LVoDLJtMVJwTCgn6r9J+imIc2sOLr21t55aqv1Lei+YnpsPETY4NhiQj5rYnfrJxD/3rXPGe66iG
vsuVxIw3U3bvOFrLibjYE9vret6qq/4L1uC9L/8s1H9H/rYAMMNH3F/18W1u9QJUq2HFCGG5bIPB
SnZxSlpozGCHc1boV1EcxjfDpBokzklsJEOGczNHg8m61wKTlg1SyhmuPTVIUYf5goujz1IfX83+
IYdu2UAKUb8NtraYwJit6HCdwh0FZqtMI/ge/3K7W3rQJdsRBEdkLWcavK1tRo01KXrVLM4fwcT4
F4wlI9+cYGSU2CuDtdmnKRtYxzuW+U3mvVXJsBGYRzvOQ0G8zezXKPh1zi3WTB3Uz6e3q9qLU/I/
HJhygjl2Vi6ByWgHKuhfidkgmo6FS36dY0g5LwbWT8Y2F4BMCKInN4NDNIO3b1H45XEm5r1n8fI1
CgSSc6wzpMErxTrikb0C4hDaz013jNFWK84W+xDHC++K054MB94b4F03eGnEWZa3QBQkP8ATEUmS
xi+z0qVZrYbmy+c/JkXmimDV1SFqkPyMk1PZPQu66idn1XnzYBym+mjsamRoDtKWctc9+4ZJnQoC
YtLQJ3J2aFCnldbOaVqFqVnfxuHTNXg93lM4P5CDOUC7+8SjlwBsQKmdCAsZE6HRmHkvHE/34Epj
VUbHQT6MAc22uuvmAUFcdw+OdQvrs2HeixBJcl1Hhyy7YdChzo4K2KWVnZHg/xXDJY2fLIgZsv1I
JW7R+GB7VPFtFBQlGeKEeLHFvUhZWPClVO3bwOWqRVlJ05XEUpcK9hbnNkQXSbFwrr1NxsXvVmQk
lnb73QeP1FJAdWiQCn7d+BXqzMLMj3G6MyqAtpiqaJpeURroE69t6enJBJCoU+JCsOOea+hrp/Ix
8yU7WGDA8ZiRn7JRkfN5R9k79uIj7NDChH/pEFb5wu8F1/qpRAo0SiIlA3ooflaOy5qjrxMPo3N+
I2yENW8vkNYruHgpDglVTZifvqXCppKjJee7zPjFRPIPV23Mpyz0eEXzJMe996qibwBNqmNQq0lG
IOFIR8vcKcscFc9kgE/Pz9dltqd+Ng3fVFds3OKakZA0gDtM3NxGThWUHc+ZzdJ5FiglcmhuXehv
DaT2iph4HbwrHFHF8BJgSA1oPQb+V0Dhn+y/voHwDHSp/AyiY1lwJor5xItoNdXaUuqXxrefJj85
tmWIk5ltB4R1gGgR8ogHeKO+iLZspNumEy8VcJKuSEEeh9+WCa49/s2n4tI3rB8DYWCEqpBps9vt
AyfYaxVRAEbzps8tlL81x9nKzAe7KYIfGuc0HqxyAyAuKH6aGIB8Eazr/MekC7MRycrpLLz1wQvY
nIdd0p/sdmvgelU117HNIG7Mh13GTLD2OXCyqYp41/jamxarXZEzu00IC5kq/KsJ1nhbIwiXmieZ
ILMnRXfqpJcGxKyprY+0sDDhqBhBBbTSmw+RVJ8TfrFUZxZi/lTZX2S7/KwK8sBLyNQqS99SP+NJ
a5RcPqT/EjEn7mpcWdOXslc6xoTxz6+wq8TfvvEOStdGzMgbwD8l34JDhzLcmWUNq83Mjj29dJ1z
B2tXAGQeELUNLIBcjvT6J84PXfVpm1d6of8V5iFSh6og2oqASuHRLsr/x2Dwoi0bzkBCfwxhumhx
rDu5RCApFyMUiI6JYVsfOutQSzrv+Mvr0v6nABG32k4ocuGl+eXxBGfHr+EiV+BJr+ldks7eGTga
NyD8MY0ykXJIzoQpzM3e2xMBg+EC7jqzFpl1Lsy7IjgpGfIY1i8DeCs419rBIAIXbzpybh4/lT9r
Rji6/zokKw/8CbR7hkysKUdBSIE3JFdoqPZvjkDrmRzJb7I+Ogx3nWkTp3+6OunV3e4OY36EZoQb
DGkVP2NnvVbQ60d7azpwmBLzX92Byro7HZd1PcBO8hTQbqMeffGGh6+tMNdITkyvBu1NI8V8LmsI
V8B5AhqcXMnHlD9nPTbVZ6++2c29R1VRDhd5Vh/BxcPywQnruwLUegLz0J5MOFvYICaJFetcaoeM
o04z3VL3kDlvtFwvJnBNxEGAroCJyaPhEg17HiPiy1/Mzj0BjTQJKmVctqNM+6fHfz3RNAaCIaYc
ShEk5uGczZW6Ar2216MVbwClmkB4qvhssJxW8Fkg2SCGLpXx0hfIQrh89PRbDp8+DtOIAYFmvuXi
a0JfM86mvstAPZnh8K+pwCEVD/xBfvLXUd1IO7fh35S8Wy1FCjT1FNxvW4pUINdXssPFynhJ3hrx
YlA+1dZ4UrV+PTHFcSpGwhZiX+UtIfWR3h5mvIXhLXBZmN0ja38CGFsR2mjH8FdZpL/RU8kbJKKh
J/hr3oPdzkA2yl+jAuYwCfyegU+Fha8xkmvbMs4P6J/wjkX/5YFNDE6TyQDo12kuOXSV8krSNcRi
EfKnvJbSkZZReOAtSzajEVNZwGQPy4QKAS81by6pylJ/dmIIZSPQcNK5Sn6YuFYF2PqmPjTmGUj3
pFsrk7taUaWg2TcTewPCX4W1tgX3ag3szZSPFJWzSZ2/rtj70zpixSiIC7m7yPwMmSoHDqZI5hSJ
2mY5k8wB52o/wZTlwU4xtBcsoFZF48l2xAAs+3cb7Eskby7nkSh5o+kqtOmgwPsWvMj6HtA44Ltf
YfVcE3wECrSgIgLANK+78+KH9lIxKq7hKLJ11yh3HvoqsAnxf5D90+coZlGAiGislysYunzPjJfq
ixHfoPkyWH/RkQRaj9mdwTEq01ZmYiwtXhUXz2K4pjhZT/5K99Wit7yjIRrzKZOcduXYzNL7e0FT
kur/mCayD1tbj/GEbP4yX8e6ebGZNSec6GXy5JBtdh/UjHHd6khyPysXNQGZ+9Um14a7ECIi3ZJk
w5ZOc9NaDbEckqd2DbVj5Z4queMXDP8WZgxTOtigJ8+hgsj8ccRrwPepZgb4VTGliFnw3eIODXte
Esf44HG3bLnGiPbD1Y7zUMjnj0m+XIwp069GjVHxIRGh52sc8ppLzDMsVnhdlw1fW9ncJ/FKTC4U
u7FstjkDVANM/sAgkgOub0tWXAd3mb6T3KSSmSJmLDKy18RwqcBhBDHTmlh3Z7aqTV0Ud0JYFfiE
k3haqoIa3uJcOa8y3TsSAUURFWVb8a2W4e7K6raORNegrNrexAxE6Idicmd6pDGQhChVxjsjCK0x
q+FuW4ynhlXXBSyZEZQGNcVKDxjbAENDMfJwRk+T43vCXp88ouCjsVekmxiCxg6xFUrhW8Nfixj1
21SM5yGIf8oEEwr0wrw6waURHtCSdFEOm6xD7tzQOZqHTyJ47WkziE61GXD2FYvZONwWO8XchHHK
0W/kTZNcVHWsLdi/QKm6Pu2OnoGbEcY6Al3O8icMRpxTv1SU2mgaELyCKDg577KDMOHTacRhl/Eb
LGfYORiPZxufQManrBlrBeeemucrcfOO21ykC5n3e78iDBE4y8Fj9/4bsytJaKe8m0R4Ria9qC6q
uMTs0SwdTGBjxW2BXTHHxUYCftOTHLC1dwMWbehiGzU4+BJV+FNUtqSvEUYEwYcxcEyeuT0Bw1DP
BYjONz4cuu6mmdlCs7e1OMXuu1NgdWRK7lqvPMuJPTSvjYWGbVD2hAJmVY+qkR7HFJMT5Je6pJ/1
oufAkpW3sM1txCKqVR4OCrEecX/j6NAEw0+gARTowtohNMpCH7Zfhk+6uuO2RNmNTdwRtRBLIDs/
Xt9/pERwAIplg0LrT4cpei1K2DLAsMjerrrqXeqnAfuswF7iH1LyeRYhoRY+wIkyLQdNS4A4rXB0
gsmr/GMJ9DPGEhG8V/PRA0JcrL/aJOzCfaVuEdO3LNoLOks0OAPhsNUGahD2FLYRSTCZDokSCzRH
5S4Nttnw4avHoF1VTW0K4gUUZZOHL5lFqPjYGlRMBd9VODEZsFZd8jXqOm/YW1yeWnKBTQRRgk05
Z1my3YfBecku2YHpJ6RVwjl3BDF1TuND8rCNh8VRpBH3IHqbRlBN/WsXERBpLp0AYvBSxp9ZRBzb
7ylAM46O9dTzt9bOdXBunfsaTTecWtQe4dQaDM7637OV1PztPd5vqA5Fvsr4McvoXXN/He06Q+aL
i5UeNGJBaosFvMbzEDsoC8FPWH81znPNtSPoUzBF2za511wRnSdHHQYyg9mLLgeceez3+VMd8IGp
s2NeXfyjcq7PecdwoYK1ZnNh+QokM1lNW+X1wyX0OiYfVSA3NpackmhhIg9MBF1icQU5R7fa+hZx
IdQF3Mo9rbSwN6abzSJCSV0ZPvccSRzGTgawVGqFBR4QHQvpAO6rs6JV1rvPA/++yd9IwACoq51m
74Z2FXKPsCBCj9qPTcmYT6dz3xxa7VPn86JNGmpiH50jfRdhB6jkH17JQK77YV1p66mdwM/wZuj5
2i4OfkmHsHuIdHtFVQxyH2hf/koR0pXm/eqTXGfBa4sPdPKBqIFnLcRSoGPJjcMPX1Ssal6wjFIk
DzYNxhEyxrVJ4rA7BtV21GbzC6kZvAyPXNKbeByGK/U/ZbhiE++aFfW6vfeee4c6qrdtpNHgNuA6
YYbx1Zf7Fn9Y/tngTajcF1c9a+qop69j9KLhZ426nWGedORi+aLanXC2UXOXWJvov6v8v5QUWnnN
6u9cfMqU9Ogd56EcOGETzse046KslZ9ddbLCu+zeFMp8V15dOgMd7NpmYuMALZYSymBDSRwTEY7u
Mu7Xnfy2aJCL05Z9bJNwKJtOUXelqogFFBQj/X/uWtZXLK4jF9ScUVXPP1rcE/9YcQ133R/y/aEC
XcccgHiFMZFs1OklugjyLuyovnNBt3TtQ5RDd2e7T89de4ddveqZYbRuuQ41Zwnzlxujt9Hol+St
8KmRv1tqn9rfmc7hJ3gevE/bvTY8KZzzGi0W/ADKVjQNzYWlDae/W13jLT962H/kG2F+1FhzMSem
U474+q2s11K+DTBHyoRwAwMJkAzztAB2AJWsN60+5uEL3/fKGu+J6WFWyr+KjJbIwViN3IPS5q2p
IEtj2bAvcGnchupbTGXul0ZMrbQl4U5UgaxctmpE6g3eTCZDsi9eRxwJBfNf2CuRi3E+FgB8J/9c
Mj1joI0GEWLhejG8F1Pb4pNUuBcq95rQOqbVtPdJG1gMLUOAp+OhX9XmkXqwde795Jb+6GmRdSJ4
g10UbQBqRzyvKuzREU46Y+G4eAY/7Qz5OlfLgTpaM9hYPqPyduVDDmqHbBUhNphYVsfh18sHagQ/
PeyvOpIGtjGM4fjKuRKVJkJTgIIMiKzCXMwts+1oiVQfhn3qGWB3Ood43kH3k2MrBqf4MpP9So/g
m8B2Wf7LzHXbHo306hXfQh5U/js/DYPyUXM9CE5aGEUMHJr53kjEdk4KZWLLpTHji+GXbsAR8lhQ
cp0wL2cOOmZyJCHXorYZnfumzRksEo4AUHIvvVYIxxZHgYZhglGiWHUEVtGmUZDNZpMG9NVh4qgw
GJDxJDCta0B1iFKvaxaPbKMzu1P2fKRmCLcPY2T2CJga8vym017DZGM02FGOtv7e1B8eueai8bn8
Ml/lWheJS8xl3Aau0kA6pA2xh/qCRvEvxTE9rpXxbhnQw8hoWZzt45HlYatNdw/hyLpgyreBnQFk
IwO2FhiNe5sDKuvwVCwjXS3Qair+mGaY7KovozjnyYXgSq/vfRs32WejPY/Rs4xjpDF/p4e4WrIv
ySClggFvh4gIXLWJy6P774wx2EaZ89R5SLO1vSwG+hbNs1tHBK/6NTk4BAxdW8fuPhsfAzkHhaQS
4wXrp4jj2iZTX1VO1HDkK4GYGJTfuen6SO0ZDAFjuPgMxSklUV959CSsgxMdTKNfmmWzGN21Y55H
HwMiTK7eGj9cXX3yUdPH25LWpdl1dvinnv9kYTjsIOOQybVIlMQOsUHMqAoGrB/2R9O9xNDmSuhe
RBoWlgeoSrarNJvoe4O/hWQdOv6iIS9kapui/vYiUHHfabdjuSP9YNUQuGb8+ldnPgvjngUf3bxh
Ejk37loJCZZrps4tN7Wvcrjl7WXuhhJQmrSTr7/76UmkZOb3OtqBMxC+xx2gxR+hoB5sQocOFDFZ
woklJqPAEaueEAibycDZBnn2NNbPSfXSlXMhmvSgA7w4EycIWcD7KzgkYXuWpyremKiXeS2YowJy
Sd/c4j3oXmP7x45P+PVgyP0E/jnw/kZEaVMmYHG5DpPjyb+d5LuNboOGixFI0cXGvVKvIpOL3shP
B/2KGC2vLd71gp6gkkQjmnoGcMRngFqYA8PZBxHJvj646jBjisRcaQG92QGCN5XfCbGd3CMcdpPh
uRX4w+YyoefUe4+ic6W/DNOhCO+mQVwYngwEQFr+uAquZM5RA2PsaBykhhNm2/Jep8G6ncWXT2Xc
3WIXYm8i1QIbvyzeBA/dKBk1MCaZtm25r6wf3djWRGMGhUg03zKtj1ZurJQ8m6SA6YXPAkyEFb9x
eI+afRg91+qjTm6uwfnn5mVY38bv0v/O58s4gOn0kAxX0b0Z1b7GgzqQM15x1XCK7wSBJB5p01VH
1dJh9dXxzwYvIDZs/9BbR85p2zr0Fh2XW1Qps9q2TPWNR6ndAXJ2DbXML8wifGzxRAZHKhOtc06J
isninT3rcGlL/zkStyl/7nzEyGEhSEfii/UGWvIO1D5U9km3X6m9ZBhs46cl9cZ9pLCevX4Am73N
o2odexhu1jg0BN0a2irh+mCP58x8tfSrzzsclMeULia8UWV51hC3uCGxtG/Dep12W1NyuMAxvYvN
YwUmYvSeqZasx4uVb1R7Nqljx+BHn/lUJgsn2mX6aXLXPre4pKKJbN2aD498q7gWjFNGalwMdI/R
/lPEf3FilETLQ0Rb39h64cz+26bqFiN7ONqmEvusTDfheK8CLBWxiz982Nb03lQaY2jDRlCwzWVJ
gl8CcTJaPAa9fUjsM3CGAMyWGROsinBEJAjXBFzRilL0nErg1i8OLYGcbOr/Rf5PU6ScHx4zKmoI
YeIH5dqEYTcCSBE1CseQPkrKkyPg+RzCPZfDqQFsrmgvbj5dbCZPVUz9XuPsDPleuTsRXcco3hTs
G5CAGpOOB2PDrKozNmmyLdOraxtrZXePtB9zfHqUJxF7Y2a2QZmiBiM5TAPwMfVc42q1yE1hU1CY
mVAy3PoL09ZZqHZtDIAnZLxOk6MIToJfztAcBcPdXrRMuh+5nd2SOvvf44pSqLSPGSdNVngxmR37
wqFFgZgeVGMN/L8TXPn6xZkx/O0u8c4Sy4b0dFz42Ae8raM9RQNuOXUK8yfQ/gWLUcSh2AIa1xqP
jK098nmKqQNPhdKt2Hrx9U3rKvyzzrQPsJabJMFS/rtydfB4kiMCVy3Vh8va2ejed9ikBx3SH8FA
u1+CQaYmqMF+YVMmxQZVQvDXmNEQ0ikzUkFBey1oHOraZDvQ5jGigruvgc6dmGmd0O6mfqffFQzJ
ifsPvRGsLna6IgyrB8TMF567HM3ou6EnujDZ11J7tkfhxwi3feYtpnC6aljU8o7AeM4hs6OtpIGc
hRKc1vq3SRW7CKJvyw1otSFPZXG0cpiVk04rpmTrtfzdDQjOtGNvbrgBlf64KR1/9jwc7IHDph9R
4W607s7W5VGVEXZyIq3K2XiC+3U14PkIWwKqfbcsknEV+PFVb72VY9Il7rzrPpe4THs3C+dqtERt
G8CODgOqlGhFAvBfVDQpTqrrdq6nTmndY4Co+FhHBHP0UT/5rYgme5Z2GhXmtkqDNqsrxErungHI
ed+N9+Oo75pGfPbVSHSLmKSFL6d1mdypiAUWPwE+oEU9AirXw0MMgceyyF917a5i7CWc+CZHF78G
xCnNB5eVQlOJh6+8JWpiYvZ1xvw2Ddl2LMTO1H0EJzA9OvVnNmaVLECVAhJnlxyLBtn/NmZ9Frb7
NmqYi9rGPcsifKsQNQdL6YtAq65pp1h3NGBWuVinjv+alMFx6hoKyQlIeFF493N1atMOio0S3PCh
y3Yj8UOzLza4YhCG5cUishbBxBhrZpL4CrZl1sxmM20le5zYaii2AW4V15xWpmQ79HoAzLarMW+g
8x73CFfeKCz3ecR64ARlQ58lWbk2srhKUh0QmCSBA+Zvwp+2nj9y7mlOkfA3lTYcmog/aJo2Jhn/
x1PmGovRLohrTL0IeaFDqh1ZX/bNsqJCK7IRbYehWPnGsO5yIAyOMW5qsF7KaqKFdMwNhm/STgzJ
MjbvBgMOru9q1PJDjQOKjtxjEvQfKjSOZin/6KD79b0JuS5ZljSqWlazia18P4AHiGDZTlBpM27F
dpgCu8AT6uJh9NpLaKO/+UAF5m/9V8+d6qCwUMVGfok1/6WJ/W3jp9xXq3ClyWHd2D6G+fq1THO2
TVx7qcWBNnS5HQTj1oq48aNYRgkX/sliOty34Fv2SmudtTT1DoguBe22grhO6BX+px1Vt65BsKPl
xVmOfpifdW/mI6VZvQgiD+9aEXlroTtGdBABiwq1z1xrNNM+6Hbl471VedLjLnCDknnhRFiuYrE1
a8eEUY90T6tGt0nbaXIXhZNxdC4bhwmmLCsICm2ugJTXIaGIUrNhghIo93IfsT7OHfXPxc1GdE01
+7Q2fJvPoR2AawrfxvMXBkiY3WQOoFejjMOqEQ7ZITFqxVgsITrTMWFu+txe2kWlf9AsGH8azLOP
rhEIAMXVHFkBHW21IT+IZU4bL8hdaMFJgxno1zWwwVdxDhssHhLiliUhQUabnFMtPyEpYqn8KK3Y
erbtOOIcbxKqFIGsHqkTEPxLHAu3hjfNpIbchOrWFh+khXwk4hDYRClM625omf7W4N48JKlVP8Wi
0plySzrYcLfNU4x2wq0wjb3+lg3oKXFXMdDV4tz7KpqoX5cgzJZ24CFhd4W1nXQb2XDKMxKOfQgR
jIhGnNqKU3dhp1eZ5yCZh9D3o60sckMRrlD8I1oWZGxJKuKymYzTrzJ4UYYe5llg9cw5o9zpzgzY
03bhenlyTbnXunPc0ygdbxskCLN4Zv37FHr6NY9RVLt40A91I7qNochd2OHUHHXf6V7ahh6/yPTT
vVdQf6BUJJ8MPbaeBl1RUebBA8CMHr3GXUnoalI97mjHpUV7UhQvWdgOHQJCcUwdYmGOI+yMvHDe
K12Y+5hcBUVGo76kshXTwgDLyhYsMKmnkd4zpLjrrfvX9II0kJsNS8xeBdPhQO83oxfyGvo5Kyl1
5dh+uq73qXsz5gBap+BjQZu2v6u5zbcAQHfPNIcsalkm0V5zm3Hlh3p6wvnefHuGY108Upm0RfVq
AtgbW1yL4jZ1l7XfWMtSwhQqZusXDrGJ6HPSXn1Zp+TlKCsqI46xriCqWlQahHFNqHU/QgJsBc3J
meTE1tpTvKo6f37bBlAeluB4Th6gQAIIWhPvl8bMM1SWztsvf3WghqeWtxUQkwwTIuGRPuN82Eis
GXike5yOy1iz2btiTBX1GYMegL50iG6A98gb8DCxtvok+8Ocggf/2JRfIsazCdPCy38rGuqCFJi3
7drryQv3VszJKbGvVYk2rSb/C9YQ7yIO6njYeMhIpFYuqqouHjmkvAJlYUXyAZXkSwPOCUxI/nlB
uk4sLPWXbBTEC3nr416WUBvir0LVIEyK9TTn4rHkoJCU02awCTVS5kHv99RsU33rgL91t9Wkb+AE
D0CZGUN3JOL0jx77fuFXqFMnqz2BESGV9Jo3ZAchAvsgC/xfnz3AI9hlSXBK6XMyPRmMs3q6MpM2
2EPx+sHxSyTMeWud8iobWiuyZEe62QvXJTVNPdm4bWS+jEyV+qA5IKKRSBsWLICQOD6G6BcLTRg/
xHT2kTXYvBed8TVov413KvUvo12XMEbmkEliEWfbGORqCqtf9VZ0Kl3AaRcBrSmzdm45LjS1jd1q
JgMy5f4SPu0ok04ji0kRHPb5XNuG/S6cfmUbc9rgdBhP+Cp/+zmWQkqlSN2Vlv0oMyA4QnAtqSVm
+1sS8dV4+GIZ2aQZPBH/X9BALn+jXxVWj6O9ddlauFRbc0U3PTLc6XNKv2o6z2xAvffcDPN1wyQN
KCM0MJtT41wye3QtRuREd9iaI/B0I5UcZYlPO6KQSRjG0aOMWbTAffhOnEJxHcy3GrBeK8zeg6Bf
CgPBOySFUQCsNTb5dOyEvcYaNAcZC0o08om+kbRBdRmug0up1cgAzq4OETyPzKjWFY7m3B5hTypy
w0A2p5Uq233E+9yWjDCDTZBMyGKauwmRyCPyUBbrWdMOP2V3M1iii/4pkU9DefkftOEzN3hyiyeV
Xu2AOQ+Txz48xRbNyAFmA94AbKVxC5cNvT0/BYqIPaVM2qZz4HVufXNT10dX3/gdLKmEgm6q44L/
ODqv5kqNMIj+IqqGDK+6OQddxRdKackZBoZf74Mftrxlr20JXSb013363aiObsXMhZ6NhKasokKy
5VkQGcLlNHeQ1/0qH84d8MRCfjQ9K1PTLqfcvwnHojuTFA6QM7BiesMF+d4XZ0n/H3yIZc/LVTE9
Bm64Yq9YMDNe+tmtmxneaFdd8UZJWqcDA4ZxX+N+ZydvaMzlgEmNn/nK1rwaCQKm3Hi9qV1oMUzs
lAEs63M8qZWN9t4mV40TVpNtUAMFJxB7HTF1Lt48miILyXpiUxndwZ1397xF7XCfYg/agz3gUxso
mRm/dF6KyNzkwQUXCiZq0787SKb0u9vGcYi2NNf4hGGth2gudttQjMI5EkZEYr138QkzMd6j7Dya
5lvkpW8T6mjqfIthq2MrUdvBuuUADQeEbykBLasTPZNjj9CQg138fz7CVuxznsro0lZgIop3K35U
MWAw+9ZjY+DQQqXUs9sdwv7QYG4zGsLzl9IA0YQ+WfB6Zfk9ik8quRCDmHFhT9KFwsKegOtHIzR3
TTEX2GRbkh1n500DQj+jTxoBaRj5EJX2evBAVLUsvOiMGkbakbYwDZRbAQ2ZISh+tNR9GcJjGAHx
oGBYw8ka2IAahSAEgtpwJqWfUi3q9z4m5JDTAh1MQEgCtIQYVilS8AiXwXmX+gEr3kz7NKptz9aa
MBblJEGxqXY1VfoeM+xFCI3MZUMOq/5m6cDyM/bnEvXbpg/KhfRPV0jLAtVTmBF/AabLqb8rXye+
OhNkx+S+jvUxY2wLlFLSZBi+JKxaHXSdGPsFFEayhrzExTlFEeXGV3/rw90JH0YLBYlRqjh1ASEP
Z7gbSUq+zFvmsy/gxXL2HIdE1FP38RUbH2Fo7iUL71IDf2Fq7Srqv3uetamhM+zVuKZL25qOWrI3
tR8ddhc87GTn28Tm9n20EXW04KrXksbNVqX5w3kl5iIQv5FrXLUGfancQwgIjiRjSVJX0ABqBFXs
scTQRhAnmMWyb0PiBsyQVHaU1pHQXmNPGxAxc65o7HQYO/91w4eNt3+KJCHVYiMS/dw7+i4Sn5xx
loq5V97nlGBGYF4zMsx2uCvrNR3zA6t8bdGSyPwWREVzcbhF4foFCcYsL0K19cjnkzGmB7SOrxqE
zBr2dpqZMF/wCtP5NxlQkBizOZ+2Rn/JwdfuA3HXIGEDrBbSGAmoGVyOsbU17crSXsaGaCzyg2SF
17CwpG2ybhrgOh0FcmrEyNRtVR2to5CkGHXUJ0M/RfW1kTl8WpscFwUeYXGxXAQ2uYt0qL/BNvQJ
HWNYK3GNS+TPestKLuhUtCyw+WuqR9xxn4bD3Sz3tUY9pPFP6/hQ6h8ypnhR/trZtzRdGtndpxyv
Pe3Rmv4Re7wr7TtVEiVE2HYrMe/TH2LUl2HYuIxik72BwE/bsP2QI2v1fUzfEhTdBDL1MVKXmoJj
rMHWEaCxxVf4YlJEomfhr+mHn5Z7dhk56zhEpPUx34Ib41EzJOYomc7R8VBAf/1Ril6GOdiYk6sh
shkb3lpk5DwJobPsdoi3VauoASDH4f20WrWsIIAW8ZyZJvWEHRlnmCwo04rkNqPZzSRsP7pXvRuW
xXzb6voPkctty+IX4yoj0a0wTJr2M+YxTu34vKGTyb7eGfmLzUs/oAlMY3ts/fpQO8U6H8nzUh5X
dxRTcYGafJLOstjV6IPGiPdDh1hLA2mXnFT5b6qP4MypI72AtFH2SylBDQZ0lVu8aiz1GjGv/l5g
wLTKH+VjW2AQEOZvCrdDqlFFFbqzePDElebSN8NfbdDATGPWGIEqCLz/ba6JFkGDQnuqbbZwHQwi
FuTUZXJxTWjUsIP0oNvvIsebXkXcZboy32e+Pb0qanxoLQgDpJHKhmRBV0k/8qNuz25NcmYabxng
9kZjbpUwX4InC38m8PDpSsDqXPGlL5PlyCxHVhhknenLqctoHaSXCAbrWnGMHSzCvX10SrneKXO4
6DF8IhZ12zY29VR9NnPU1bwoWICuD2o0c/tlruS6oOIsBvtvHVUaH70xhllGFMmC/YAi1sqdbek0
ESbJJw/cyZdF0Xu/QWZYVy33tGGheX2yRrDYBjgSazoLKmi9FHktxkzO2Jp3jV+N9HVidTpPirDC
k2nkq8rGruEla9P35duA3v/P9Vq1cw1yu5HP9cgyrfcJCn9TEcoorG6uHWi2vc3t3GRoAzu9XpuM
fmfgsR6jt1bK4pOZwS+mnZO/8zp29T3UZtw/xjv4+UySLG7dk898PEpwEKc1rcwaAz4Z4AkhykCg
suOKTQKfHS6Q2Og9MkFZ+1Z0NCpxpT/mub+3EwukIyKhBX7LLs5uGXOjBs3Zc4YbAUw49PzyE193
ql47OKoCxxGwg9zvOKjPns85wU4M4AfBBnvtZiQ8VkXVTtDaI0iA9Kn23DB3GRN3WzJedAufVld2
K9xVJaWOfkUrhIljhOiQQ9JdUJI+YUdEzVsbDuGUwLxqxHTLTt9NY3SlphcDlbFxRwBzjf4nEK21
mqpxkSzV/ObbvJuWlf/zCrAmRgKLMPOO05TAUO3/lZ5zoCdzKWiuckvsCqgzrS2OQ8umq/NjD01K
e2LqdZv3jNb2isVtihRmUvGSmeOhjAn7cBo0GlKnVO2mHrhw33ToB3MPmefi9TdP2qStQqqmMwzM
XUOzRUchZOCil2P19EGc2IryZcA71tASs+FUmNh7/uCS2zPLd7Dt3J4KtOktNKBUR1CE5oze6Ffc
aKPuLzVJETCJfRRN8+u7zo/FriNwR9Eo+hcG9rmeekgnBL5EWr+pccBD0u7JYuCC6DsU+7SjccNg
7/WNYu9FxIRFwFgyaV3ONTrjUu29HMznNgP2YFTOEVPk00Rlls0el1a4C0cdRLCfrkY6PyTadIaN
nL7o8epUGlAExJuiUdayZzWpfPh4pKcxibkbXDkL+riwFUqjWXfxsOpBfLqMOJquY4zgceIiUMiZ
UbWEY4ob1WUHTYpDnsnHoOevEBRe6XjgUqK8TmOSmiH3FnWl/YV23mxN0yPuzJEjD20mhYEze+5q
LHuJSNftxGCx8j/ioH02GvgV1USRCAk+dpQ4WRKrIBikO8ayDwWUoBxTUBg1x9Fwjnj59w5WTWBA
m4hwdMZUFbmbV8s1SWVa+aUIQuLmynuA92r2UZW5C9FVgqAmLzcTXATMiURrUHIcHN1jq4t25Qt8
gpqH3aJTAk8LLWDIplPHGGly8ChFhFciaZv7WvchIoQhkEhJ05GxG8v8tajVBrvGm5Xvy2BCynaw
RnTyhFfNOSSd7v3plee9SlmRaw68u9CCi0wQ70u/QGDOwe8FnADJZoQvpXHy+nRpDhw66r+Y8qkx
hrhXC2ZZ0XL0EGSdvPiUjr6tyASW0t/KmXbeP0SeMRkg5ZiPq6GvkfrQjUq1cqzP2o32rk0pZEBq
cbAbht0KVrZKdoXFlMqs7UMXDichaHMrI07YYRu5TxXPPu58fNj10XLQXfyc5qRT4dPbDfDV5U7l
TWQc2gCJ3wLC+NzHj6B+1/pHg+egR4VvsVZF2kuG0dzi4CoHqg79O13wM1rQR5SD4yCpEWYDO49D
f895VQCH4wYq4q2GSb8L23Pse+TCVOiPuzzNfOy0ABDxjTBlLTz3txYgZmvp46YeA8y1md+SImRJ
TLPsuc8dkP+5ViW3xiOK6WrCf0bLpXtMtmIxCA6kvmfh0omLxkNSrWn2CMXo7PyZf9oq1DXHZ8zH
euieKqO11llS6Ft7ypHmcmtaFCPHxb7PZlvI0HBzrWxQ+t6U/YDMqb5M9gyKy2YQEgokLhHlorxU
0YDjUBvlyJPlYQxdF5DYrnxKFjymRlWPuzJxOCZ5bknREp6Fivia5251VGL0lKr9QFDDqOuqiZJn
z8DM4ic4O8cRTpnbZvCUq6kFjxJFdnuNKpcVRTSBcJf1mDpf7G/Dllcfy43OUOUwhsXA7bPMlph9
fdozvaihYHLuMS6sWfEKPMgVpo5NsVEh6ROVMQAZ6TFJ9CTah0yra1z2FvjxduycU8///eKZzBK0
DuZ1VBWv9i0IsGUGHbcMMFfmwwyT/pGEof5mRE347s8fGJ7d9KRNxq/plNEJFkdznkxUgYQhQpJZ
y1xahxAKAkYPvDQmhB0V+KB+yrtlN+vBd1D0h31VYHBJQfxnxa4dCo0OJAyPFcZKv/Burip7CECz
UJrpWNqddKuZQCbq+BGivS70QFw0cJZJlW5aaoGqVHukkNlxh+zjjF7vMD7wreP/5XFjbeK5pfaT
IctzEzPtzT16HD0R7XpGhiHv1nzxp/nZEZck4zcZsFHm7ltYXVuaqjZpUVytzj+Skt4aBttXHgAO
azi8J3s3T35r1F31NFFQQJ6ZEz/q/YkRRNs/9V5ZJVgEm4fsUE7DEleWvECgv6fwCN0y2ThOtamx
NclBHkYET8ljHCuXWGzYhuK9bsicDTVPUcaIlWECNTBMQcO6WVNyKuQfUORbvOj9zEAgWZt1wU7a
gjsc9+jEuJlRtIgAdBSFWAre5TThWpgbJ8bwz30dENgEx9d7yAZWAg0ydj+9esCAHqS7usEkabrA
btiQbeo553IAwx7/MkhuIf25jOA2DSeVEfuRgWzrBDoh9PGZz9kzfGlclkzBGan0Oqlu60Yr41V6
mBmjUt/4pVyqnoRao/aRMlc+MHIrk0c4SfvWCtehGg7u0D/KpLhjBc/vXo9mFaZfHkMNQCLAp8F7
YrJAiNHpkcyi5MJo9E82MJd6Yx3MBsPGXngOJoVcdv+0yXmetGCjZ+rV8d2FX0+LDPPraEMdcGxi
q1XarhxffkT19EglozIWoCfOqPGTEZDE8tp9EnUrt6vQq80rn5R9koaUkqVfBdXxoI2SVUCTCg4O
EMRbPOyU8ijhctSUa5kfMAOPxIAZblZBtnF9CjmHEZZL4OBhwCAzytfEOfThc+H8jHjJoPj2TKXi
loZJsJsRmWOX7kTFLbVpz6rAmwEuqfmZG78SM4CY5xylw9IjPhuouOMVn8qK2khHUKk3D3p9hn/L
LjX2VQUyoiegoxiH+vU/u/I+elobFuksZdDX47sfJvvHVPIsGVwyFtt0slnahF4c/S+cmdcM9U1/
5+igy3Xn5OmkjpCDy2S6sbig8cqDQVDDt7yD33THMDOeu9B6tkznoGsCWX5YpoxrjfAntE5CYZWP
vzCpawzzm6gGj92aJpN3hrnCAE/WNb8VhVM6P1AbXFtHWWCsF7uQr5d1bytFzFg2eGq98dprIxTQ
d7o1qdjlnhd3j1rVFx3NV2n9qQL3ofrmvenvTTYQpKmO7PoXIHLbPhreLPBVPewqwdbD9gxA7VFV
0cN3bhDQnKa4xhF7UiYYyf3R1lNM73UAT3uOgt9T+9WDJOPp1j0KpHtKKGLSyWRiKG6BKqfBsKA0
yN1Ekb7O+KGlHHSbRF8Tcto5plq46AFOWy8davVC8ARhW65DEJomiU9DXtrgHmbJvghr5FAHKSv5
NbGMTJbxOqFNhfjbFX+d869eoK8sRyJX/BJXtuLzaD1Sm8slswjN2mWMrMs63xUOc+Y+tq9R79/S
ECuUaD0+uBjiCaTofwWUZpntau3Th27lO+oggQz5JVoANysTZda/Tt6JaepT726F9s+S/0YqruU/
XwPwv1MOYZxhZ/lMk89lT5jpLPpzneHEefAgYLGcA/M8EKcrbeBqyQjhyIOsAUIo+RHxNfLfPd/D
b1w9oI0smSGt8LSsfDN9yXxcu2J4qwuai5lU0TpA0XDbvU+WvgmjbNfqTAHwRt4MzT/r8D6SyHcW
5VjRJuty8zG6Cc2DUF5ciJh5q0sy0aCoT1Bi3UdTT/F7CTEyP4tuJDYF7gsy9IReXuB8MDgZtn5P
UkEEfNbTfc/7lRa8sFr4Bwp1ZUxwoeNg7YXyOvXYMcMvVenPZkNmAQZLsY/KcWloWNMbl5przieG
dIDgqHuWSiR0E/NYH1cvJofSGH/4uijjj8p3OEV1f8waXmQVMpSWq4DMqzsRrq286eHCJOA4ETJa
AXxSxx8JQv6QNN8dRxYeAAF+wyErmtMC0A3+NuRu1lhE/uYgBS69AciYVhPP6IytZkCxMSpozgkN
4fw+TUJ0v+k5tmk9KZ/1Ql/WMQAcF9mckLuTk6kRHKtZJ+LefxCQj5nBmBW0g9CbPp0qeSsIaA6Z
9g838nOTwgtoOezGRrLW63ilyRJT23vVYvdCYB/hmshxbSAGtV+JoHdUYnOBYBsCBjWem+ybtxrz
LGiDsj9Jz9VWRuz+BEa3zYGVuYzb6AxZp6G7NLtPi/g6v4v4Ox7/pOBPkJbZThYZr9pMj6rW2BzM
t8DM+a66hx5jv8QG6MVcwc5GfeYtW0vABwYozkl663H4ZapI3Ai1LalebIa6mBpJnQHgzke4OyWX
VLP/6nJ6XRqLeYrE78MMLgXheW5AcKSiubeutco5844wdzFbMCyNGzA21WGe5SRMxbKISxkRHWvE
6cxIsD94ct+rdhmU3z3qGl/yAGbD7zlNEQNvLANMB+QBG0kKeFseJcuGdgBdECON7wXU0xqkE5eS
yr2J9DpoHyqJDsC7Xia/3oz585A8po626U2Fs05FP4kp3v2w2zesHLYpdhgP7tJiuFsCt7P2Q/rV
BADc9WYWSW1iPEV2G4J0wzFqDulcpkbfij7dTnNES12G4tyM0JDd8hzzwShlCssBiYdMMs6Wp1mu
i5z0H5N3Qt8zF1ImfwHUKPeUlc8xDn38sRpTRLJP064pwAA/R03WHQSHtHE1YsoS6cHJynhbVGEC
DI88rPHdG39OiH1bv/tqByyyho1CJzmv+QqtHT4dPsJq50n8WppceH52sRtg2twhnbA6dKLfVgU/
xpRzvZXhkS8TZKVL2/wkBvSRMe/XfZLDnXIqKjOGgnIQy0dCS3oKsa1s+O4cAijMcwb11Tt/RUvR
dqq75srkDnGIzE5jU8/NQ+BXS9+hVrtukKTg3PXOJjHiaMXRuv2pYpGvnbmej30kUO6i16xDzDfe
JuoZuhwH0Bkqo/ul9UYWFHNuNTwqWzn7sbdowXNqdQBag6m5BBSS93b94nuDsWom1M82XGeFAy3G
jRgLeFyyAEoXFuSmEgYUU341xvehNrYgpfx629O/oFg9AGKm5zIuKIOLqREj1sMLxWzsw83uJUDk
DMWUXWOsblH9q/sfigLJJhdz8x1D8sVQvRjuKaVs3u/lIdHTs2WNq9jlI9bBDDTHdetSOOSEkHAO
xmxPQ8xoBfj4tSW+mhBixdC1xzqi/4JhJbVZXJWSbzbsJ72FBWsayyLkhGcWB9X/llbB8CN/CstP
hTEuU6cJ4mqsQ3D4w8Eei3OeNXilKiRPx77Y4Y9iDeo0YrhLJmJGAgC2QJdGJ9EG0B6dABtoDsHR
jRnD6Lb3HOBioeqagI4k7NWj6af3nMAaXdwGg1HdjsDDKebscD1x2oTmz0CHQIvLE/NUJW8hbHO7
qg5J73OQBrOaDBa2JuDNiU1TVWBtGh5AQTq/p3p6btF+obyJpJ6/LMtukWvDqW7e20KepNqaAkVw
oA3tWlYBUG0qw7pDYR2wtT6VRLxqWpTt2F801H+6FC+HpbvSNcLA5ZIWgnUS5fC3LiEWFXtmAlpk
nGoN9R44Vhp5N02caubJ2ajzrdKF1ZW/tkMVUKH+eEU/NE+jKQXSldPQiHvworfQBBrR3kzq0Got
oGGPcEl5HUjVdtGt03kzIKRqWbTPkX1in4rnTtsG2p87YYAIXTJofHjprfqZoisJdVoKyeP6OWMi
lzZszJINhijoxsXJNwwIKTYqHBdQjvA1QbQiPHJPWuhZ+ymTdUA/6PShEYGRBHBsN1sG+PtZPIcZ
4T+Ze/boSzaaW49JvJn9OATKW/eVFjmhDoOQtxKYBgMGmL/jg5IU3TOYS4knpIgJFzIHJLP6GTFm
5N26cdb8166MJhOOiXP7aEngvYVYUHVY38yvojvlabPLtAfq01PsxZuwfJtD8FlbLfv4Iqu/CP+Y
G3ZQs1veRIbb1Y+KjGVUXyrmESaZl8B/t7H1W2JX6+1SqkNMCCdLMCwBCvBi29/FFQ423LWiTTch
tXAlFK6BJl/b6TYC94ef4JjFBAfQ2nAeiuxrzoYHXJDSFJgnw4h+4BOHHz5r5iWJgWt4Km4SsZFU
Aq1pAe86T47OrBGy6kSLkKe/MZcKW1BNwEE4qns+1TthBSnvG+fQnvnJOjI+Ks1dhVZxiwgJYqXa
dNGX2R7qmVDl4HqhQHFHX2hHeTVcg2TMdsG4F9W1iGtSrpxe6vxv7qRxp31dCoxwqI6h+ef57qqt
223OyZtjMuPUk5baS1TGrJOPOoMQxP0Wc64O36tofjXmh83gHIYYH2XAO2tmRxfb/1j/VMlFs87Z
8BLozyoYt4HnLcDsB6P5JKBk9vgAcCtP2LajPP+n051Yk6ydGPj5jEiFCfQaeGErrnjHOLGcNX8F
FA1bMGTSmPjX88Afw9G2EgyZAjdRC6ye1bPWgIktDYSNNfQ9p6vVTK6akQS2FdBEQ2nwJH/s8l9V
Uj+MnydK+22up4fA+SZbgkbrPg3VvXEOeB8NZvXSuKCfP/Wmvdf5VXHDaoV2sYerNWJyDdyDzcuZ
5ckaHzc+OMqkGwK97DgDfVCSHhJGbqMoXjwJsFBW7HpUXnKRaXSWRUKYuvvGD/KJr3lIukUk+7Nt
bUGopB1VC5wk83uRfLjGv2gidCDy49wkGlGiZKCzx8Q6JthqoXXPxXPan2js6tW2nat4ASKh5dq9
th74Kgx85wG2j8w4+OxkQe5uJ+YHVeGyhx2x1HT5JxxLq3ievEsPL53De5n9tVO4iN1q0cgPQ5so
cUDwCfSDM9uzsmOqX7v2MOpviIwbo6WECDsG67JKF4N1V/qnYvZhctG11rZ51jCqmdQs6yAYu7E7
CQZsE6HJzK9+RKXWSR0AI5muCNLbulavVDKvLC9dh3RfzmlsnBZa/y/2iayH+ym5zNVSAaYVk58D
o5lNzL3XLym0CFd10q/zgnRlDA401E/Up/Esv915wV7H9kdl/XQDPvWNZxJODQ5mcMi7b2wHY7U3
JTKnRm/IugjW0RQtXYHoAktCh5WFxZoetmIxcKYOCMpiEqYQD9QGx9oYzJfbPhqCiqbdr5UTnQzM
VHynyD4f+GCIVdI/rlV4PjVw/ls/YblNCKdBIGU8KExUSoQ9sogzC7YwbpUCJ8ZLzQjmNykvOmcH
J3zuamIU4Z+TcmTF46mQFwNcQZ6kdzWeiWrOqhbgkfYWg82gXiqRbsFe7AB10Nv51pDjr4FyONGj
jV478UzR40husdmzWJtEKVTtkDGz2HXl06gxmvlWaiucT4fTKCFkjgINWdc/P/rukpvk3+exxObc
gcT8H+plj6BvmdEd2D4Ag5ietti+dPJdifcwxqOVUTTJOYaUwc11LEIMN1tbWz6lKxyQAxBO4HaC
7DDi3pzaZg40AJZT/a6V7lPDdsuBctT3nftbxf5y4BBs+A9EHYeDS80xMuPmGtbLyJaPuVg5aThG
an/B+JJ3cLmMo5ljLdFbilJMdN1nFRfbFlZ/T4pXxa8i/xEwY4xeX3cEdILMgXdsrx0JXY6hQKm9
uzPcgL2QIMpyAjExttfaeY+5lDXoa/hPX0oWr8l+SWa2IaEF6YWP1oPnvqpHusrxoIbmh/J+8Mcc
TOvUFPmbb5PHVO2Fqdd+Pq4Bdgy8L5qnSp6JwJNc3sMWmJywYY8s0L8pS40oYEWpmfBQmc6qGo8+
cVCO4LACPvNE4RX/DYx/TZauhErWRmisOoxngk8fNK2VZl6ZMXAq0IZ+N2G0Vr8Op+eY+heHRGhC
VMeqENWLYVVJd1uoYa7f48695lJyi9nfLCo4pfw1QB76YQREish8sXX+jxIYz6VpfsLGvKLUHuXg
EXLxnqa8A9dNFNH9zuTrMIbcXerymmCX1/A0GLVO3AozjzOtB6y6flasQQ0sHYhKJn/G4pgR4suJ
w21aV8+2ZFI1NsfB0r8RvQl7/Wbpj5y9gzNW+7clgWewCmb/L8/gvNehpi9bFOWMlVN2uJb0j15Z
4O3Fk1EjDKbbpgBONM7pVWcRGuQ/fHWLBqKpzrTQADrMP1LlFRsDvwYFVEhI2h6uFzceSut8m1Kj
1RQ80iY9j7gI4oZ8q/Ea54eYCXKqgl+POdcUTx+d8dBy6Kh8Dsoc00y9yDSAQJV/1OArdhpFirj4
BiJgXm5yJ2pISwDL7SZg2kBGBWMp5WGrZh/1l4UPjUSxJKTPuZ0w8Qm+A/uErXgrE7GJHYFOEe47
r0cJAFnil1DZigPuA5bzHQl1Wld1OHTwaVZuuJjyXVhvRIchL4K6W5OMciFp4qIszk5W0N/X862Y
SPnZpWpvSvBw9jqQFK2/SjRALzL2SsaAC5X7VYdqVwKqy2F+uy6ocbmTcCQ8cjZl8GNxIcroqHeS
bll0AE0KGGWgWRKHfgU0Us3ZudbN/B8/mCxs7p8YnXgNaU5BttRJFeX+sjVOtgv769mHAUvMajkW
7sqk2UG5nF2ybUe1dMuZ0+BTBFpm7KnfYVMrEvZ6/0Avjgd7ecK/rZNRrsZzY6PalBzpunJNFOKm
zbVOMdlZuIIaXnKLiFEMr21gKTNwiBnYqPKBojAKRVprN8m9AZjB7evF7BAxBKmjn0jny07mgC3D
vxKjxsMkMKLRVc1MczIOcXfMSf9DaBrZe+LPya5eA5jzgNh0ngs5EtgplBMIQoBjsyyFc2rw39kt
hyZ65i51t8dO/dSFUCdIDJQNiVBxqIk6Ndk1d36COl4W7cmUux7vV9s7Z6P5obWZFK25GcIbGF4m
SrUJyI1MaZ9rvHNLQRxt7g6Ytn0WLhN92o4pA3raA+Ox3bYKhBAd9ZT3kN6agotgSRDEBU1947hM
gupPs2Soy+xBJ/k02h+K/H2LybAbzhWpL4cb1cDXRFVW7L4kRQbNSS36FvReNa1K66IV/qaPPgLD
u5vMunv3w+1R0x0w0SRuXOu99Ag7d/PQdlinAd6W8m/Cu9gXFEFRIxWlb77IFoaxZJ8gfX4swXEk
enYqO9BQJad/9nIjViQFEXHorsXIAc7530BDWCVh1LveLtEJoobf5MGXHh8r6fgHnfLxsYVnz2OA
SQ0yosTOXuTU2vmUf2DV1+AYcqfjxrM2+SVKPEMyXqN9W4naGli3lQ6uwenlRUewnqUmV32Ao1th
d9vKSpAGHWo2cBy1/DhMm/+g8njKoz6cgD1CQJ6pWfku1aBmY3d2WTtCh5lpBhRO3uMOqzftY4Ft
Y/X+Z1oDUGqSteDzVbofPRJtYm8mM/S22UjOOTnibFqmxxRiEXjUbY/vh8bziU+7QcGV/WoURzYF
vspvbhdPNQ7LzJTnVAdA4X92ARAHuI0ix8ZkXnobR2dDIte7mJQ2oGc4RrYrk2HRV/gPXXMRVfLY
MSWvuuExBjQOOyuj+ppQir340EI3SKvTOLh3gfokqltrf0wpQzz8arAd516larB/Imx6cXmrGBN0
7a9WgqmPMe35KypsuVGwOdI0Uo35Ng/vXLkOY692Puq6S3so5Gc/pWDdntEL3PwRgTKseVYIgBy+
a/zSMCJPpLMZHLBoWMJ6Jl+ZAvxCM1wi91X5bPhfIWGCHu+ni4NIiG/mD4seao0e2rRvn3oYBM14
CKiv8DA51Ti3c/leAMEwPQU9j3AyapNFMNruY26tCmQx9QBuwayeseIQ3ZWNe8Y9amjMbn9raipA
yPWEQb7sTLFJ6nfl/BREe3KMy0iPnfdWzS3o3IT9KoVPcGAgv+tnsxF7gpHcC9GsBew0CJEOQ6lX
q8bfQJ9rWWYbvPO0l8DEmS5iPHTGS9zfveoRYKKFg2jTQ0VW7C83NnOveKBulGTwAQNt7bo3eoJr
KILNm+4+9+7dq8W6scubUXEyV1wTrZ8UekECHClpLfbdfkcNRovP2PvLoUdw41tnFsOQBonM6GAx
qlVK/4HKZ/4srm8jWJcQ86s2ZqnE0D9SJqg/XJ+gvBWeS1CwQJSXLnWGI9dg4zHa3BB48UCDxNuG
84TIv3XmrnW6ahP6dfksHgk3NOPeZtcKdSIcWNspVShQA7MezcJo/teFBRG1qX6ty4aIenltzF8s
JJtGPNwUp704NFzQyF1huudGwv1TheyYIeuNh6gBGN+Pr62AGs+1OAlQ6ikioXSzJc5ajf7KCuYh
Elr1az5WS2lthLkRBVVXOe6U6JJR/4fGq8GlzjnNKtUtY9aYnrP23L5G9do6DjD/BHxQ4I8iAz6x
NLIFcIHn0BMj/+gFryzzFt/qVhr8rzr9lxBHt1hzyDaoLN80PQWKU7TpgueSGIbhkRhDjQs5o3bx
G9SKJx2C1gQWGHqZcBFXSY3n/G+M4GfU3nC2rD0MVV7ExlHVL7g3tjkeQC9vjiKVyDa06WIU1F8D
7iY50iGOb1tCGyB6HYbcQvlQk4Ghw3lY1ThyGemvUk5kiTCXQSxXiuSXqbRF5WIHEId+/CLytpFJ
tizzq4mLn3lh1HlPLYq4YX1KT7F5JVSrPLsRcaStTdWGD9JPhFRicAOUapGPrFIDUKKCAbJNDnQY
aBMy6ZCZFBMAeQ/98ke66moB4c26fo9x81yI8zDgMSs4kwFx4lKMrxD+hH5w8eFmfg2MgNKvpn1x
RHD8j6PzWI5VyaLoFxGBN1OVdyonlcyEkLt4SEySwNe/xRt0x402T7pVkHnM3mvXA2Nu31r7Q8Sy
8I3Paz0FVOn1d5F91RqygIYoLBqKbDqmdYrA2ZoNhHBxcVvkqYGmkZZEZds2FPssdbdiataa946W
a53nL6XjMn6Wm8Ly8WaACkBKYb5FYQxilYlC5BCUyj0AwqRuKRBUSTanQmWJg2R2snMLOGYLWi/A
ilBRb5EiL6ubPybrSL4qee1w4+ngTApKcEVYbR1FRxXhGJN/E/k2UHnH7tQbrOB5w/Pi3PElCZ85
BGPetL0mwkaaEBw045i41arQ3lgqVzov/T1RKSgCNGWmZOOFConVhOhQy3GQOnsTK4BIxpXRH7IJ
0BPrilqNkLM+i2KGRd366NJjzcpCNITTsynS7cRDFjGVzW0ui3eD1bhm/uQ1Ycq5XMeMF4zozSlf
kiQ9B3b5T/Vn2bc4ILi32ZqKa88WrfPHY0p8R17WG4saWUS/HUO5Jq1XfZohyo3XZXvJDP6YdDiz
JiDB7dkPvY05Rr/6aB1Kv9yOnDNaWi1G0rR64uciwaYhOZfM0XyssxWEHAvA50Bwhn03EOxpMTuV
R8GfRhQ/Ct9NxoAg5YS1XszMfphddnC6AAVIsrE0wIYALBrsCmYlUGkwHvaqlRudIOUs0ZWtCIhb
c4jCUtAQsVBZKWo/Pf9g13pWzMtkYixM6NYREgC3XVjRvR7e0+6jK4oVuqlt75FwipHAJpt6jtem
Xh1fdVgZMb7DYM5ySUg1othJ0BaTaP/oyTEQNIxzhDWQsWPHa5t0/9Lg1Ym2oua1MZ9CVCWe/t5T
Hxnl1U9w682ZGM+9jh5RrHv9eQJtpEwNCehPLBEfosybZ/yBfeG3fLJLhI8YvIX4sNtqlTCzSqKT
G9AVfpO0EdJ79es8QiqLHwAp92qARFYzim25kisqtNBJ9sn0zA1LrwwzhtGgMbtlmLop7a0hic+c
EErlxJdTR/ZIgiVcXAEK2UThpUSOAXLatrPegzgmUpo7h2O+3SK74zavwId9RwmqQiZ6kmtKcBeV
HO/u8Ik5AJe5oJjgOIwOEfAMOR+KG0cxzehWY/CWBhc5XT2if8oGpU+1Fdq/iiSexABAVFxqAj0V
BCt5S9mdtA4SCS5C6zSHq2US8yo+sOLHB72IhBYRxDLoSZPhpYio8DqW0lP3MsoXCZEyyxVniL3i
gly7gCF8kqMtXE4Dl0bn8psxtHHEsG0NnsIOW9ZJH46R+OPEgh1jg2zhDCEhgPZumdN3BC5xP1p8
MCoTXI658mjco/DZH+rVPDH1GLK6Cq+KAY8k/TO9aNfGGx/RttM/59BPadwsReHEbC0BKl6Agi8H
9dIhGrNjddIEdKoIY9xacHaT64rO8a5Ap4cmmBmWCg22wj5rlzRap4DdVDs+YrBmlSS1RHtjNbjS
WQJKchMq57k1rgI+pxOdc828ZMUO5O86777j+MvQm6vQ86PGj3H0mXRVHUP8ZMgFN31SsoH666of
y1Rbzfm1iDR2eJLpPBlnkoPZhm/NiJJGq28ZXuo89ZA9/0qFJEWeEayBkTvU8wiYwYuVYidOlgJN
gjn1W9Xr1MfoZVjLVoF7Ip2WWFVURE28a4JtyW1bYZEGsLzsmFmYLJ0mc8u0q08uOARwdbwgRsZy
wn4LvyqK5BRnPXEd/DcbM/gYOOhnZBVaeBukEUOVZcuWJAStPcN8Ypd/tXuOl9Wkf1rFbp6iKsnO
RyGKIt3Nd6+pD8pzZnaUOJ/b9tnWaZAawDsMPDPjPZgusnuOvV8/xT/7R4reCoNObHzOa5wOjjN2
LSirhwT2Y1zcQ4hDPRtjnYOj158aNLMdl7HrtQdL3VJK/znoSnmPNjzSfMRsDW3xiDwSX4a9R04D
Fu9Vpxy6eF4QbZnSTvB63pgGddZXbcDityDGzYXKr2DFVXJIEjwb9BsN3bOZOhs9CjZlJxisexth
2ltVE3itMNYnP1r9ahhvutjmRrlKseWJ5qXuPp3yUiMlzP4CBkhmjy85f4/FuXPlkx6/FoDrRf7q
xR/E2OFyI1iSxICXlFCqAWmcD+g3mveDWAfN+DPFGTkdc5IMaA0yhY7wAraW6eqrFx4mhn3Jr2Ux
8H7Tun2rjkMoWJRwVo5vOg1TwmFeM3kKpmyleelKatzMpKz4wOZaNIV/OeOoDuCBz9YQ+ioitCj4
hd8MdINfkhqvPVU28JhViUWojWO2VCCKx2SVe6+ypwPZsCkArFkZn5H7HlZHvf+UaXLyHbFQkLat
uYrOg2uN2hSxEexmVFEMOQdktoK4hgaRXMNsDmJ9voQlGvJ5zIEdDYO2qWOqxwps8P8Z5nZgZuMT
5jEHO9RYS6yaWYVN6DiNSBFfe9okrT5FrHaImPWdX1NVBGoNCI7wKZovnvdBB8VyJjDPw6S2gHGt
sV5aJn+7kHIbRzroQAhJTwYYSSQbbogdG4KRNWww6hLteMetkTmIWUhCITbgidFLBQG3Ke1FU03b
gDij7owjVpnbrD9VKLhChmKRyxxBLN0soOk+1xMjl6lc+fq/BPXqmLzVkMBGiDgS4Iabd3xY1aH2
34zsc/Apkqxi4wx3NdxngYJJIaIODWyEwUXdkOUU7Poi6HivIsxWdbFN/fZJxsY5KdM9c2vWTRtD
o0nF71U0z5lPwhUXRs1Cmz4i7I4e73fX7cPSvpBmTGKC3lwmAM9mLH/HzNnXrUJeYFFCx3DPwO/R
Y7vkwLX6w28nzJTIaPiPoKk89dmfUtneVtXOB7sFYBsZ5Xgv2YeGyXgmx7WlCZfd0marSK/ROFD9
hrj5CDHNYGYYuFgP0jxIBh5jXV/QdHBcfpjM7c0c5jDcK4uYsQ7BwwRVcKI+MuCN5yTpKQ95kQOD
m012AAWvwgHSQWMt32PsSUWlnqu0nfE+Mdj99DHNO3yDLVyyCJBJe+MzUk9uaw8b4FAYa2HJgzCL
g1I0nnxkNUBNQz9L40sUz5W7NLxHGNCthpTDzoY4BOQbpHEX7y4rDhSDihklKyfg0N9aNeR41gE7
moMIFq5lwRO+egBC2g68Y3XTGBcr714bb16JmTIpv+y2WfdRdpYsgIK6uCQOtAI0Tew+KmpPLDRI
JyB+9GA3B5TL8KaNXVo7rNTFa0GNXY/h0az+fIIZcXqQ2AH8RP6ETAEzn4QQ8QJZYu1FfzE/IENX
6rKvKyj+XDXiSrG3TY+v7h/JW4sMJomOTaI7zGCZJLNplwDdAZd3koUwLwRXLwJgWTnNUtddSnm1
84dZrw1xb/h6Rgq5vjso/1tNKyLkffHqjq85XxYn2kQuAMq5FhUlXTbE1p6TPZCHrOt2MvkngZ6E
lNkMKJp54dTuLWIrWFxhwINb7TLqxnILc9bRPgaOheSkuS8s0J/w/RNFY60NieBD+5a1i4mpX4rO
PubBT4O3Mi5AF3J+ALps5LNV8ay6rGgSCLwQ8IErrZ2pXoVtvdNc1JGpv4t5UjJmVGP6KhwLJAtO
b04JKr1NXTKK1T5p5vfx8Kk5Zx0eMbbUqv9Iy2G29JeVv3aR1eSA8o3AfCGNPgvULWMjN2bWTkNU
SITsxjQe8J9mCmvIGa3l36TxtkTMZwrHkX6uYVABiC4o5/V/MQlBNudLbSOyyn8meGsaYg49+kXK
E1Zy34C+rj0ij4Cil0jraiqEMoLS/i6bzRh89dbWJA+MTrfdedzeovqt83o1du8aBUSHwcR6lcUX
9WoIKs/hIumGmsYSbICWIjfkAnRBXXGOJzkLSP6cEKTsB9ZS2nuSrypUWzCac4hRLT5gx3h1PfJA
d8wg8FD9hggyDI47HfjvzSv2Tf5vCG8TJyyuTZZrDMdA3T5IocbkP0OnTKaSjDb7VUKfHqG1o+NO
4/cQDYGBPNnCSsK+YF8O2NoC7RBOhwFacyYf8Zy2Gu01TIKOFvA6Dzmv9rdCHBZCXpsES5VA4Ydl
NjVcC5z3Yu/llzg5G/q7ZX3o/a8DeyGxzC2YEkUkeUF3kQds/JAhsgJhoOKU4a7q26Ptz+rMcMOe
jo1Dx/LXWfeiudM0Mpiz12Xz5qu1QR+nfY2c1UX14glrkaV8i/hilpntUrshk7B/tZAfFoF0gDZG
dHLDbz14yb1GiJjnO5l/gTZy2GmCbx8TooRY1phMUkRoL81ub4cZPg5Sa+3lVP/AajMJ87TxFvLj
TukcYwoH4BGM+aburXPH5ZgQUG72iqFsad+SVB6CHL3MVA8XXdO8fW+pS+mK76Ehcz0d5d5vevAW
I4Plnm50wnTCAx8na3hpa3A+56zFazwafMpTTLJcbOAp75GPeKULH8mfVZVcJjyz2dNAPqlLDrrA
m9XVORgYou3i7oojbQFHB0MYzvqacEhBmWbVy75lgl9XDOjNzzbrnwXVVDWJTQk4ss2bh1v6cjlW
AT2R92r20V+vGhTeqMj1NP3X2jYG9nxvWgM8VxaDVbb1CvPQ6oL3YkBUCQfb1xrE8pSLzViFmzHE
tjP1K0e11Ej5B1fgc0l2q535p8gZ70llHJ15kF+F6a0N+HX90bxb0BGyzlypJFmmNXWltFgU6ZoE
g9lcFaE4Vt5eY4kLvKh8fEhchu3cc/Bq9jR1KvEjBHXjEkZttyjLtL0JezppVvs9BlSIHZQqq8DF
qEUfZeweO1vbDOb0k7Ta2pNwd4FEeR63/xTdM+zehHY5XyYBvmY/rPzJuk6plOgmENGY3FdLQpaJ
pmmrclEpIFIRJYpoPqaeOseUyEd6fKdMHopTmLp3C7le3pBzqBt7X1B0DT7jWZtFXmIiiDAYY8p1
N2tP9HnCjzOkdRGsOuP0ZmgeSNC0POFnBm2ogZpAC+VhDIKpmhwwMwFzrvSXpCTzsVcY68mcfpWA
7bQCLGDdrhJ0xToY+IbmWJ/mmr5gWp+SgGbti6baD0F3yUaSzxgLQs6QKNTUI2+1t6IZkVc2DGw7
MvgyOyfhx452RkQ3MRJ+NuTOPrNDzjWRc8Wp5oQg9GYjvlL+dKA8PjuSRLmG0Ch4j/bo7Fy9PoiK
ASR6bNvSLxpIzNKQd030b+EYsx3Jf2O3Pvd+se1xEzZJ9Nk27rfncfFhBPcIT3UHddRdCPtmxkU3
ps2mTq2zSwyg8lpI8oRhBcYraJ5LpKD1FDgMbeYmA8eQZffvfqMdcQh+65F/1qT7SdV0RDP1p8c4
FGMHYSJneMegaxi9vcH+YPLjnT34Jw85SC02RHOFILn8DyoOcjPAcUCdrS8SCxLJca53FzXJVT8O
VJPMOYOOnanuDl2apzgyTZ5X0JZGDTdIp8zLiQA30B/Al+DlGtDNDC7BokfDFosuftOMOb6jh/sh
jjY+pW4SjNMEKfC5p56MQH/3mvgW6uTnfsJ+XhkAiVIdrQlCbUxjtR/dc2FtE46SupDXVAPuRMJB
xjSRdJNrhOSWOp1tax4R4umL4Ty541UvXyDQPBdjszYLsdNQMgPtwtTOXER7aWLG31V7temaG5e5
fR91G8JmZ+2lqH89J892Io+qo6FeVRjYZ8udUEpAYoDWoEYL05EL/p6EB4GNWCsfBftAYFNrVbur
aHRejDhIrmZO7KjIkBKOUMId7o9dWTOeMFGARjXhBdJjvlYW8hZYDPSqIHlk5P0UoCfqVv+qe61c
9BbRR7I7eZb+m3iE+BW9q+hM/SujJmrLVufBhM8Zo1KxsmCbeDphQHRIZj7Z5KJZr9DhDay/I2eA
/iTtpif8srTGL8Yu3t7GBEyWhRaYwbYxxsZe8AtmW9EDGUvSxtm3YZPiFCb/SqIiPWUFRBtkMj5g
yTZfBy42RYWi9mhkvJV66lZLM9CYpFeBTQWPrDqfhLacPA9NXKkcRM9phYI4FSjb0kx3TkGBMmFs
uuTYpCPNTxwF1sLS9ZCRfhC4r2TgaaAJgYCNBCphej9WqWjep4yC5KkjZ4eKwmpupsAtXBjJtPTY
EuwMTipWP8ziY8T111CnHxx64NckwXEJy0BAC83Ha29gcXE0T5wTmaH0RuoM8I9tW2GQyzvGHKxS
yOKRkjU0BSj1CGsbGHs25rMD6RapAN/cqvFc49xa4FnyoamOTgmAqzBIv3YqTujWLWmJY8N5nsKo
3E8Zz2LsCQUHoh0vgnk4qYo2gSkNIKAmdOKVVE5AEl+TYsG1wmdFQPamaVGkVwJpXhkWqIFdO0QV
M1MwJBmRoT0qormhR9sW+T9T3QOIHNHR5j6071oRA+OFaNCQNmuLClnJNohN75NZFQBQULR3g8N6
UTkQW91K0jV4qU7w0VBrm7j18KpBZVq6ARMKI+OaHSwIi9hYGQR6KkKjqHf6GpyhuPRGFC6DujFP
ltNgiMj0qbmrUakjY+d4m6qk5uPTtONghKjnxxTUQObYX4YHsTDWbc7U2C9mEYi75mQFUJCl3nNL
mtWpsKLo1ulpeC4kjwOjyBFTR23SzLZ99KbQVm/bPC52KGBB47hSLIw4qX/VSHj56Omc9m47T42t
iLgm/hp4z4jiTazQfvaQ024CV6hLPqrp5PVE+44d4NGRx4d1hSDVSZsZu75LgkcnkPCYNR3yUE0b
TzfcZT5zwnEzITzswOMvq4abyXaibA0bod+D+UVp0ncc9iOAvQ6F2PTuJCyZPQxDi8mX6iUb/IDB
o821UVHxilkEE6dNsp5KFy1EF0qYbw3rchlWHsalHimOwArH2VWvdLcxd107uN9xg2c1r1S4xQkP
YsTJEEu3zJmMhPWI7WYKrmmQrEuZWRsfTAo78ibeS+wMW09HAVc6UBDKgBVU5mMH6PVS33pV8IJK
Tm7CsUyXft4TAmDAkeBRQuuRKCCNhEk+acIoXzNp1Ait02GD13d4rp2RDDnDebNtixW2A9H45rex
u7EdjUMm4iavOMQXrZd4lzJL2nfbH8Q2kJTorgKJw/PnvovRHJeDGBR54pP90rfkw08egYbC5ssu
PBoKqw2ifaw3pjtz4wuTAQjWVrPSjK/SsttLV0oyvFqdIYqJmiFzHR+nTYZsd2iHtw6B0r430pLg
A9h06BvsDZjTZhno+AyshmBaAAw5afWRWbz0lBTE3oekw8TZUD9heZuRMx3yIPo6NDW9jhQ9IG2k
L+eERTvu8YtUUAE1f4IRM1grrS3R6/RpV/P3r9oPx/H8ZlGzod1m1F0XR+kla0QfociIccl2vXA7
NOVwjEM9XFVFXn4VkYb4zwPhAK9KkLjcC96unFFNJsqesNgeca3QwMLPee+I4Dqa6cZbNxo7OEBh
3knpY3MxYrhiWcAVzJdeH6VlEtsZ425vIr1YlDVWlaocLHB3iv1rSAhHayKW0/sAvuaYIeDyOj50
ySh4iQi03ihM6L+AVKOz0KFbeBWddsRl1mq+pVZFgOpFsjmn+umrXV0FFj8Y44yes6EuQNus3ZLR
xtSjWY9tR20tbbbjDkZBlYujMJ/fzrYWf8pK8lvdYxHVOmwfnUCLrAcz1aqQE5YHL4zZChU2XIjU
fyMuxPlndm6ZE+Vg1B8dFooXd7DqczeEw+dkN8QJ+mm7Eapwdix/kCC6jWAdVHEc56mqrecIVba3
Jk/50CAYuUmPtnk0C5N+uOuaP6PFZlHy6F6z3LefAbY2t0nl0XXEkIU8Q9HZrvw2MTYj/hnKoXLW
kpFtY/kwZovRQvVAojOjXDK/YTYbFYaJvt+3U+MvdVeWizLDSe7G+oeVWxFbFT620aYli9z57iwm
+1GHGQQ3Q5ibztEjtoZhsLLsQa6NiOjaGmMaA2GQtLqMRyBxCDjDtmQ26PnapvA0RmMx1D+zDA2i
n5PsrY2zYs3h+RvlrQUEw2n3PZ/ck2v5WAkmu39BYFwu8pi+hXQVioKuNjd2yTo4ylVKMwQccOp5
f+Ku+kOXBoUKURSim4wrqxH4nEeUm9MYnlQVaii1FK8FMLVVUWj2lkhwNkgOKR+jZkW8DI0ht2mj
kdhl2338pdW+xAGukcY0Egw0+TwlZdnEI/PlOiV9mxbZyPxiFfZQJUJ3AmJcR8n0NmgiAvnn2ZvS
gdzlau7DsYNgp3QSLiybaxPEbPDktla+brPQ2Zpe76MeDdgO2lXN5HGMO89b1bWuPnCahD6aS9Vd
GuEPu17AauSU9da2apDIYbA/2ap3ruiR9N9hRPkBZH8OlRrjkxdr48wIBUnQ8w9NXkWMJdwQr2PZ
7LEMrpQ/3j05B32SqFqAAEBB0JBIUk/OpY8SCi/uKibOCGShtL0mhChLhk/JkII4t+5omX7Qsd5F
3zAj7nYjw2Gfbsbxg5WGJmzUSLnrkjVv7UwfWjt+fpgS/TttjD1qyhdKkk0KNXOqoWmMwYdrDnuX
/AkdPqLJZD3G9V2w9B6TdmMU6iDHgCWsvDuuvQSSelB6vTTbcRt5xZcXi/0Yg/GszR1v6c6mMHNI
SuzbAVVps0PUfszQ6xVZzxmkDpllHuFGvDXZyKa44unoF5oqMHYU7Le7RcRG0xhqDIqIAXPrrEBo
uzoi05b5cjFo66pKNknb87kpzG75jp50qVrcriY/xOhWTaltSMA7dIJZs43asm1qEyCBteVGIEaj
ZB2ExEY6/Fuks6jQUzzPKifuesz4Wjp1yoVEns/ooBP2bvSyXUlkYFwyd40SNOEqiT+8GlWqnSRf
Vt+SL65fxtE6Fy5QMy3qZt2ag73OgqqX9tqEYBNUXRVoyQa271mMNyN+1uuPyTuVyaly72V6VXyH
I78t+rSnkH1qSiBuf0YCzRAIFqTB9pW8aNN/ndlV3U+dPAKJZhDRcAYb1KtogHIzPjlxx/TFgdEY
mTdHB5nkXefLvWOUQuyoJbuFrv2GtQ6wh40p6Xl+8WnhjevUvuh23MALYypWWfatcmej2k3fx8uc
pa49jE+6utvqfTJRpTrVqtcY5SIvSgRI1PxvyhBoILxKRsLR6hduHwiqLK5JOzRR38IX0BQOzn4/
J6kJYycw6RrDwaRDTNujBXOkRMwSaS+R/VYmjOjy75HyooTfMRIfpSpjOcnvWjQHrtwF384hqt79
7jTwGTT6RiOehEHHk6GTNQCf23sxk2ghwa2W7H08nlDfSvZ1BzzY9jau/cWyD40gsVKopep+H3IU
aVoONYSOQ5CRwWAuyS0m/hdT38TTJ4E/o/Gt0qNbXKb4OovVB3bPEz7LgH11oe/N3F97lABD2i96
kZ3SMH/2gsfU4opFOTSM/rJnqDy/raKbk9Hg/rnPlvPek2wRdOaCI3Mz8B5DiF5MbDNcRjbzb97z
DfuskV1Lw3qFMjuN0OUR4+aZ78WYU0EVq3yEUlM45Eqwki5ZaMT3FsMTInW6XLlQ5hXRONi0HDEo
r7aTqwsmE8o3O1gY5t1HmZZ7sCA6j6cV8WmKYiup1IvFmjLlgS5j/65HuLGZqnusATB7LNNsj1O/
cd1d5TR/9B7rSn1PaG57SbQdH4z0m0vd8IkRDXuK9I0Kf1T/k4Q7g4VKCAIxLORm4EFMdcRjuA7Y
2DlJSMQrqx+mqjKRy5SnAm80w9erW5CDVnKPRDc4dHjjV2X4AT4dCQlbh+o3Sb5BlbNkmmN0dhYc
26i8VkGxldwMOOa3EIuKckB3dEO5McK4ZFpzcKffuDnoQbJo0EZMKASc9H0Krip79edoRISmsw/a
qJ/z8RYygtSYggmk/aX2nHpX6T7y4c8pH1q89cydAc/XBvA0k6I66vPB/iq6d897iOE1DF3elG2C
ot/PPnXedCjYiOETRJK0cuwI4urmNN1ybPVvEPxMQHhcegyWyWtgPNzszDWJ2wPBmjkSxNXe8Lc9
yd7c2ViqmrmTSQoAUNFSR9ELXG8Tuy8tF0Sh4UmGgUw5vNTwG1ez5AhKa1pjO8FW1SJuq2P4oSYv
MA++FOTZ2+6qja1rz68Zq+eeOlLbifps2SHCE34h69CW2UHUEg6sfDLGt6xh+VucaoLgjPiNlnqt
SCXLkpRd1b4bPg3zd8xfWCsudfMWhIgeQY2XwYT9G8NXC2kLA1fc87/OVk1rbAbmMRnnmktV6iIS
HsAOhEa4I0Nx9jVqgJvc6V502Gx19w7pEqVCMftym54pLBZrCztlgGgg0RBv1eFaxsEuzsYcg0UH
+qlkuKHQtHAfwbeaV5SRNKEb+V+1ICNN04sDcRLPOq7CfsxOqmxvTVuRkCZwd/j7Hl6rX6HZ6oBZ
YzlOw2BbcHWsmX1sa4e1UZasReOcuaqPg/S/3VqnjsNFp2XV1pbxXoWE9Kp8qwzwRSEfndQwX5TO
HAvdHxXoHUP4/xq4Q6h0jKfKZYUEhYIXP3BpHafuPjhyocNWMkZ8dpzbfY0+UHb+RqTvbfqr22Cc
1VuimlsXs1ll3p/g/YGOxHbtpcjY+ZZHTXsekKCben312p6MSLghDFH1odx5REeyRCYE5lzo0Lyq
edM9C5EFyKXkwyKZakAbuzEssYiNH73bIyCr5Vvdv4n8XHof3eQhm8MnhGqmcm42z1nOPyji+bOx
PfC9dOprCj+UfmSbSFSPwxdZ4IZBPpVj4bYqhI1MuRGOh2oHYu/JHz48H92Y8xR3DCZCImQssJ7m
GmM/C/kECuiRv5SCLFAxH9O8OQuXZ4hDpo67TUJSHJAOzIBbk41NEZ2j8Q5Yqmu/ydxDKEHBJnch
fOdCYxsePDvFu2Z+sLFso4tenn39BxqCUz97HPY1cQHIw8TRGXcu9pzEMojAuFjMt3xOLF98VigJ
mXcaDknv71Z9ycN+kWpbBWrOMNIFWWxPA5VJLOGnIA9UM8wREQScmVukH1Dhxfa2R5M6XofiIpAM
UC/YRHx1+OZi5zzo28Il9vLTxZvU8i4g5vSLM4jLwT3qs0ST0kd6LBTxvsj3TEfH138nyEHLQkPT
9uzwSmkWnS5oFtNGhgUoujPeoxq0WPc1VjcrYpyA2sO0/rXxBTdEgf4rRUs3C3HQu+ge3kri9Oq3
KHk189eGXyQn6avrjpb+3WRvKWdDQg6HBe7NsTRGy//cBFv2VYNPCdmV093RbzkICxJeTbXr5FET
9xQhgQ1hOTvW8sNk7VYzmcKhELqLodXvcsjXQ/gD3aUnAaGPcZR3cCAzbEOMkEIVUWBMvz1ndO7N
Oix27VA/E/KMi2YnUHtj8bc4cgdFZqD7mdhXDVB2mm94lsDlLRx5mgA/R56ODFItrXnVDvXAQ5aE
j3aht59Dim7A3UdVvo1Jd4APS2pZyrtdAoUmDJPHzeqBcFw9seWyx/TFjcbcMj4ZxEQ33ofEixS7
CgfhxmmMZeQ7SxdBQRbuItiCGo8QPoGl67O5cVDa5S8amsYRW0kadtvg/3nVpSAzTeQHhQq26k5W
VxxzvkOLCyMRkJ2opvRH6OXrOAY5gIfTibmXZLoLp+hgAmru7c8YO0UMRksrSVVGYiQD/J4Xr/8n
zBfpX2eFf0U449y4l5Sb9Azut6NtbTwtafAoNeh9w61vXxPJ6KfCkv89gXWMbEhtR69+NllyEnbh
P5uqf5nYL7njsQrJbutZfQIGcPgLZVEPPIgbwvpI8+fYRGwZH1yQPx4MoWEYVjnByaiWjQjfrM3I
P3gNgl8kHs+uxwHGjNw0Hmb+0zpfOhlXA7sWTscORreciDQmiSD3qA5AgDsdIZ+7OjjH6h+eo1rt
BhRVFWAS1/qOB6rkVF/krB9q/D4BExbaR6apiKenra0i9NOz/pvXtPxrqt88AYcxo4MgnngGNvpb
ZdwdJJXYpbgS39MxQ0iLPiB5aNGbm+DQw6vaFl+ztFWhWh+HHVEw6JJwanvrgC2ZtL9m3q6NQEtn
ilinn7ofrxVVIgwQZJu8G63a1AwhQcG0maS+jRaWd468Yeshr8ldc5FifTPMr4lrnsQ0omK47qNd
YT1gQY3mHB9XrX15zYJPI70LV9+xFZ9KfVd2al0GOrG/COFwf8MwMxeOo3N2Vw83Tx6JR0XMNazS
+FHbFRj/BJXmgNCWlYllU1fvEvOhq4ttrToN7AjkxS42/3GQPhox/eInXMaQaIuEsultSm6ee2nb
fYcLirm7so3lWLCFrhea8y2Dn0H8TXJdhbtm2EeZPnOeUV/YPy2+sRFVnShpQ1I+FfaskjVPUnJl
UNBi4ED6i7yQIRQYuS4eF453z/FBJwi0UjBrLjV5vlcU771M2DDetPAUWSsfzUdiURQRwhNL3j9Q
dXM+jzcHSRnnEMq2jr1QFTiv2fcSYWL8gI3WjIOf6Nt6sPZ6+AD00423Id+UKR93YzKDttB3QTDI
7lU4bGrETzbdZFWt7CB+jI376JXzhye6WRQ57kbiktKlMLtzQ+Jsk9V72rttW6VbmclVhd+hn8JN
jjWt69tVwZmGm5f/F1FrGHDRItCgaJ59DpzxX5pjYZf5TSusu4lIrSCb0e51ClhD5msIIRymJZjt
rMBdGhlLyWNuwd1PaVaYDG4gP6ziROBxGF5kEr00kgzcwTgSiHa2wxCzLDrqmvGzHbYRpzBAL3+8
Fk5x0tSLPrsIyJLrkA+yfF/M2Fx9gh0MVaTaQGJZxDpRAyef2Lre+XFxTpFRnCGM9cqa+RjedsKN
UShjRRPa3YwkDkaKDWHQwOLTSa85w/BqVlh8AOGZjdosHkiN6mGu/cfReS03bmxR9ItQhdzAq5gz
KYqkyBeUpJGQUyPj673gB9+yb43HGhLoPmHvtadyigN6MGpIyyU/HxQGLWehDZhK7FFe1MW5Gj4z
9Yz/2hTkCajGDFdXQEh4GW8RiPGkzSn+kDXzwMYUWNFdsXCZrzjymG3IGVuaRcKHl3UPoS8Zcfbi
Vowq7y1Q0iXzCSScKmqgYCuDq8ezGnf3Aj4Tl6XK7Z+OcGeVrdp4x4T7t2TlMym5yvoaiPZsy5Js
g+4SI3bkXinQ4bdOfrCUAXuZsRlioKqZerU8EsMo3ez22NA+5lU8w80H3rwJ92WEMRmBfIdyoTp6
GIYr/88hE5TqQWmchSlPPP0z1Uq2ADU3lWDAwLggYncq7P5f2HsbPa5YDkOYIDBq5iXD0u1uUc7S
O8sRwJAVznDPMtW5SxQA8tNkFxpEfPq8EQdGx29Vg5mnDfe6CnIBSb0jAPkoHzWGgrqAqBAFeEG/
auvR6k+LuAx+vggtBCm6Mx/LMNEDMDSVndlPuPbo0BV7VZKcLpF6JAtLOotWL3aJD8MLaXezj2Ai
uT4CH7nNox87PzHlwmKLYdleT9klpd2/odJgHpf+6vgC0pynN0zWDWAxbAmGWHYscqKGDQTFiJOw
qS73OfbqYEpLFa86hSrUtHPGyDQVXwEg1YIj1SGQYzR9rg0OuugTY/hSBaFa9Mu0PZOMtBC+nPUR
Kr4Qfm3EcMao3myn28oC4DjUAucV+MPJQqIBV+L/LsA3j5WznWykrcc2SAmXOZeum27jNN6lg/bU
SMdmAwZZ20RE3XogBnJ76dEsJ0l6rsuQ9Q52BvdBdthbr1+6YQtLVeDejRLs9PG5EauJPmfG5xGn
ZIn9vBa7rnm6pAhkzbdr7ih4axIYexTjQ8IYgV7HQ6afgEqlkhGIiyTUfgt5YW2wSi7JBSyWg/6X
OxHuPcxeiH4iDWgq5RKQGJ4ztpYW7G0ehppxh+7+lQ3gKUojozixTOP32ZfGw2q3Qn/ixl0LrCF8
OGO44ZUx6knhuLYD2Ld9x0BfWXTKt+S9IA+2Y3RX6jRi5dMxDkN7YRRJKBnXtVxlsO4dZI+D7WEW
2VrtxArqd+aA0qtn2ogBKCXfvVeMZczDFxtPiMUbIibXPVMzJCNg+OgS0QONE5NUPSoDajgaTPZk
oE4Z3XvbEQ2arT5y/yq1D7emYOb1xXSD4BGklvlH7UHd45N91m4HPXpVLNb65lz5O9MaLzVJALUK
GAuYgyKRwE7Dti4l5OdUJ6SY2XxYzqOtb6JARB1ywtSYOvCcuyUVa4ZnGME+D9jS1Nx1zpA0ZKJa
cjen4a9Ju1H22Cz/sdwnxfXq1Qg86kuAmQKV+MxBAxHYzGocBo79C33V1ughzQbHBrqTqF6snOcg
OZacIp7g0L+qEHOGESleupDekbAcqikru5TOwQ3XA1Qgqf1Z8XtHZ6cSD63Id0aFM3NYC3Nn0Z24
frhVcOvEZcro99diERaEKogrOPpVuS7sijUiekC+UpSS2IstBAzVHHwJ/CuiK2Szrwwo9gNoyfE8
JTHByXuziwdPb9p+t1aNhZvfy/6R9k9Z+puxOWdEsmT5Q5CJzF4jRZkcFJ9qea9jVJAtJueSMiCK
jxo6UvajBS9e2BzF+G4GrKLtvWSb3p/J2iQRBrEZ1VvW/gQWc/XRYWm+Zn2/NDloGI29dbzdWQ4l
AAPY4F7Ysi9qTZtVGjMFvudU2SjJIax+3KCZTxqD/i74CJz0r3fujOxnCnrPBNi0wGxK6WcQgOop
jAFAlTCIS61nUx0BkrNfkf2xqw9M71o8cZW4oBfHIFSJpVOsferg1NsoKvzK4a+ipLaaV6cdogGP
x7ip/H3ibKW3rfrf3voE30jDoL0FKHD7w0giZXZmEfJWDLixDNipEbFhg9hB4iJCbA/aNhvCjUqq
o+RPisy6h9SNsGGdmX+F8mi7Mz9yMl6q4CIA7eFGC3kwxtKYMSdY5A4Iu3xY5dalIKcFlSqopj5O
2PFVGCl4/11mGgFoHdCMNgC2Emsvm6FZy259/Bn+l07QHEjc8TSnPpI7v+aTt1trPiUZl5IAW6MG
Vejz+BxEidv+U3V7fAnngWG2aWD14AlKiMI272NtMvLDnAc7pRi/HXovVTTbmDLIM/D/48/LYnHw
vRNb9EWl6sc4+mMsWkCmG0CptMmj7NbIw0incr+9gZy9L7tRVyZ8h3I42OHRHR51tink2ieGVhne
4/FqGQeZXtSCbPmvVH3ZfMnugA3yK+OqYay30HFs59TjXv/MSLcfMqhxdxIpsBdulXJp8XeeaixC
/TqYT5KG4CXubFBhnrd30ouPVzHWHl79FUQ/E53MSX517xRqWxXEAF6AqBn3UpAlF5OziGLJoBq1
Bz42gYSfIgLFHmLFZpOqBpthlyQek7uKtJ4ROYX9rstt3E7NBnbkmPvRx0euW9wTSCNJ/6MAB6I1
69Wf3mAkq7N7G+eaki3wS76NjnO1FMzOxNk0mo0c7Z9RVJtWfDB+I5N6XgRYXfeakCAd1oYk37YB
OmYoMQy8hoAFdZsToZOnwxydLNRPfKchNARmJq38S/FwBgU5U/1bMj5z566a27iG9/LPbHet8a2M
QCsDzBBWvXKKw1AsQQKg+sjcEwAHYu9DbKUj2idjluCq052T4I0Pe8bqkzhJO/g1w1JCLir5Gl3e
W/EJlsyEmxG33Tw1PpiqJ6X6qNktFeOPU3/GBZ6s5rN1Sgga/CQMXT24G7r3W1IM8mcu82WbvQzt
rhgNbjjC44tfcCVLUxCZg0AF4Py2CoYdE5lIMOJneSKzS+OBT2eQGL5nEzt53BcMkWk4gX/fpfdt
GtSMn0H56SXNbALV2u735KHvI4LUTgV/Dl1gqbp3WCk9+NyYVOl8dR8LcnZIDJp9Yn8G8RO6/VuU
/4kesyWFVzDamJUHSKAVcjlidDttg1COq/+Vs2wDW82MBoFp9RdrB5cwruSm69eaCy3w2cXyaYv3
DA1RSxY2jbjFkCdT930FLATkES7LRvlm3hOVZ097ldhCOuVAdIOCxC4wt7W9LXSUPLg8GnUtq2wL
J80fHml5KySB2lMqZQYfGAH36LyPzZdDO9DoDMYKDBOcsKDl2pFOhuqsfYuYHkuVPSCDHzO71/IG
iMQPv4P6jJtlMP7IDkIggRAVGH7BJC091Hg/JNoP5zONjySRKO4Odh5uCmRdWHsc8onYSVrWAJaI
vGK4rqVzqZWXGAkLQtlk7ll06fRFvTlsu8w/W4xBJerwFi6SYwzHLES/TOsImceAP6XY9dKT/opR
0XyIXw5XQz/YnzK2ieIl3oHKvCEl3cLzILGOjdlPw4jMHZ+j+hNbS9gJQxjCb2XCsAxzatpwM2Zn
PUyWqrjY4rfiwRhrtLkxZBrnmESnlNWMG0QLYRfH2k43RlNd9dy7JQwv8vHLJ0RgApSiYQTpegd0
oXBCqByhWlxyZS1r9d2m7UEZkopbl1+zbBWTdZFumbfTGR1hZBc+N8yGNgXZQ+IC0GUBgtkjSu6x
d6onIBDZZpXsdm6xG6NLRRpjj4N5xP9xFWBg3ObLV9wVVzsFRsRhHa9SbrvuMIwPjqoNzo83VfvT
46Nq2WDQH8Yo+5lI8RMY7i5T4qWq5i8WIJjYAvqdNtx5vfse401rMSGwrVhmPNKBSgXOxoi80reh
/U0tnPrawhHuvNafjXYLq3VIbaQ2tIi0XjLwt5kdLPM43oCspkiF5Qz9RIMcnr7GAXeY6xDI/dc2
rElw31t3rbAvISk+OQ+gVWQbrsA58QIHlskzh+Fy1o0cYqyGGMVYzSlMjvHocSPcwXHNbHYsCrIg
SWFQUddPEhjDmrlx/BE14aNj8COnNRFEi7L7IxTPDL7S/GvogE0wzG2eahjvKxlvnUo9NOxnIwFB
1w/mNr6eFFwOcLM3oyshSaZMSn8yi04TXy0081k/xCs7zDBaY4eJbr68tu5HP0o4ZeKt6iGlaGQA
th8NtN0CF6lrlAe3YYBBKTRcW6ua45yZdZQ9sbqScBOY3a5sIWaxATAputXhcVLZk2RG+PU/M0aT
YF8c55Iae8MjCvYkEYh5xSZgnlRH/Q2QFoEYKK1YdTJ8WBHIBu2XUMX0VntYbHpgP0c1ONUBD/P/
44Mb0cP88mFWT5Ub+rck0K6aO4FxPqYSrw7LN9c6Wypb3j+vfaT1jQ1KVzIA8rj3oHuoFDM9U4Wh
gDXQFxCllV1qY6X6sVO57fN8LaX6Folnbn5Ma1e6wmGiMoFIQJyDpwNkghXf1Iqlc+Ev0vxWUqBR
tA8qspqKKk119tN6TM+5SkIdnHzeU29SMXJ+GP0p1hE3gNoutXdbZ2hqzmndXPtKeCaNolJi11hZ
KMGxYhNNaanNosv3LhajEPeJUh7lkGIJI4UygdNuEePJ0FB9D1G+ef6vLy+Sk6sHrfov1N51N9iE
7cGvDiV71gp5CklU8EvuXr3ofY5rjvw+n9YddPFmrSwrnCpo3lkjbiKDEZH4ZUGP200wYPBd3F3I
7DQ8mmVDH2UeuvCLxOBt5E5KT3fDchmJHR5Dg1MQaX18RF41TjtTzAuSSGp41Vq8wikWYtprlHvi
fOXs6AdMaDHHnKchiYfN7lIOXOv/B/EUCahjsPG66TXkJayd7ViAQ+2XmfVlVawrNJp0AVzpJ/W3
kUn9rgJojZR56DD3TYpN1u386qWOm6hmdExkbPQdoQlIPot6b7I7T2G7WdHS0fZ9wRYL345lfUfc
LyNfkqN8CW/py61R3/xkRw9u1L/CeTn216DfB9JJrYGwZ/rQlHjGIXpxVowhzXIUigXcNz5sE9WN
wwCjUAlK8eh9fsphrXX1sk4fSQGeeYRDEn4qfOXh1Horc1WDLMvmJmL4PuxsPr+YyFevumg5EjYO
AQXDOzdwCajZBAJAGvYMWAipyR8tkXYCC3qdM4EJF3nYrpj5QsntnGcFmmUotwV7tFGwnUnYj/4V
w0c3gehKZAd4efnmzOgDgR0rhZ1E4dI9/J5xfI5/jTVQzqej04v7RCIHCNS1FP17Dd7gfdTgAYFK
yPxDQQ1nUwiAFw6MQ9rdYa/Gw94q/umTwXQ7id+nDHmpb81q1xKW12WfsYOKAS1wi4iypUbG1VFR
3/rsQ5kT2ezPwvyZcF4W7ExTEy0eOYR8hB13FNnLXxMywMhZFMNabLqX6r8a5Z1gkobomI41j6c+
dQb8ngX9ppxXtfMZRfrOR5uGWBwZLzHbWb0oyu8Aza+bH00P5kHBx3NScL41DmMyh2zOYaFyu5kD
JXr4abFCrXtx9R30hIzNXNZsPsY4VJ4GMhgrP0QcmbW7bRnL5t27oEvV965Bi/aZ1Xhh+G6oNIyF
yDZmfR3HTa18hso9GNlfTjbKeh8OHV93sRRYymxS3gxlzeWBZEvymjQFHhV4AJST067cNGvkAzbU
5mHix76peEtH/yMAgayjToo2tf802WyQqjAoxSb125NZVMtEy9FQxZtcSgxK5dPvetaX4cqjnne7
fmMA5/Q8CpgeqZG6wk5IRPr0tHOhZGhPvVGupqCfCjOgD6DEBjRkqT81LWdkHRW5IRTLibedSodA
CrafguY3f1U7WWed+68q8Foh5WoacMDl0re+Gs4RIIzZTgnngEDs5hwOy9pYFsM8Nb8KcyaGiz68
VxZMFuSIw4IMc7O/FvgiXO2QujCmr3oD8XeepT89bpk8y3B4ExBzTQMIk7eBJbKuL3oJppDpbgQ/
RYuikxHgPmRzxOx95jNM6PVdVxJK2ACdZ78k7jiK+XPY7ho9fFrUb1l1w/akDgcF2jE66bfBJ/Ny
eLfx8eXa0kSgLKwdP22hkdoovS9EMGS7uzWN0c4D4KNYx3ZQ3mLDnRF3asc6A0+a5f6ntvlYgRwJ
cxPkz865VbA7q0/De/AIoZrmiG7OTpjdpmBbJajnULXNsVin1SsGuCJfOoY+RdlUysFEwxM8Vesz
088SPYAdwDrYV85PnnzW5hPZ5lvEfzSU72XxEymsNfxFF9MSutumudf1T1Trbya7VbEEgWrwO7D0
o7NgFq8Ge3vovjtCWOgoTyZYmUzzlzqzHKWBhbjwDMzmPvpFjQNsbUY7sGdFdxcFe+FrbEbzzgZy
YOLTL0bkHB2r90VvtEtXT1cIJCnc/+kRRmNN2ylKOxuDdFek+aJmTaaMT0zd7JuKTVLFi9CF2TBk
xKooy0wFfSZvZrnukfQaEVVK7+3UnG2J3aztnm3pmK8kM12FdN3MemSIUfWQaoyvRIuQKnbsPgiK
maZgteV/qhDix8aaRcWBEAWDJMkYBz0seKU+YWiYK6E6J+mDZvF7tDlXQc/ir6Wbr4rHmKLlOhBX
A2Ialrz4TGFo4DGc+RJ/0DR7ZxoXFgz7V1UHPSvZG8TAtrJaOT353T2hTIPLmrfFvB+xY/hJDIuz
Bs8zu+hkfBkJFEKO/iSoiatAyLvx/Z9OkmtnngAZaGBIppwRfUzW0hoOPYiI5CTJ+uEhZUyH9apX
kS63kJXthRIPu8AO0A4lCxMZjWYYu5AGanKyV9xAiKDfCvve6Lcs/kigKAwpYyzt0uLB9o2TxDbH
3MnirqCPeHMZzWvG3cfBE6BSDKNyPm1R4/SQNDk04+l15b2g+2TDGGpQ0tmctxw0Y3GzcIISwDZT
bZTU02oCo5UUd5nnlwagmI95lYcLPJkl3xLT+8KtIhjmwm9j6aOCFiF6bx4X+LfYEnrvkdh53s5L
/kTN7pMWAbpK25bIFtuZrRzcbE/cBXHn5Wdo7HELqJmgIeXKZYgcDRq09p4jkiButuVsRHEPmjHy
8CAHsiS1hVUrK7SAaPIuKgz8uruNylzTnkZ7cbRzYO0c7rdoMKinWZcJi7ZfrRh/kkZcBua+yBcF
ZlsAkmzuMlVZV9r4SOIpkInxpw7DNkEEF1jPwDyBj9SsszQvTprtfU0cPGGtJ3WVzNkbU+sQ+Rpe
MioQq99YLJIV5ZepBq4fjs2QJ4Y5s7eodGKMunlJBz9sson24UX8yu5ionxu3JsfrWStLZJ4lzE3
yEBzdOhjlIkfBiZWZ+FUsB0vqofIVwafZSK3nntw5LWI167io6Z4xpJ6P/xMGSSNavlLzC5yDZbf
7KPcPGOG1+8KJhV6fKsbkE18jeLT9698FuDasVnsymErwGQX7bIRaN6bRQuPUfGbt8o4hIxSWL2g
myJwS0HARtd2CNVzg04bmRqropQ7eNRWgTjDiW5bijIE2QHLHpPKmT8oozhNuWOYyfivtdm5j+6x
UXG5FWwu4Gf7x16+0/Y4pC3ZkDxti43Xu8FpFHDRR+5tkjXYDJospr3EgLaIGatFzw7UhiLVIlty
Wac4yXfc/EFxkU0KnBgup0f6N1d6Hf8IvVjX+AYaGOcjg3ZbEh41IODIjqpQF0Xk7ZQx31SY0sup
StVJod2PTAXMIl8qOmwVCd5J38bNMiHEUdNzYHGsVWHutTw2Y42s30OvNZr/ugYvebhUY+D0rLw4
TBpmRfa67iZ95hQlPs6EkzCu3Rv9Vq/EfGpVAPUsVVjMdr8Pu98hMj/QHG84JOdl5C+91EK0S9t0
1IOTrZ5jkRw6zaeBEjutW3ndaoCypScskDQkO1J0W6cmr4FjpVJWpfpKVV5tTKr58ImkOWxRZCg5
GqPvMnwPgnijdyDPk1sm5I8sT5WwLglY39TYxMGu0IAa7VL/YxTWP43limXn+xwz7zhUmxopbVFz
XAX0VQ73hiyWXcf0lKOAqqjR5iErMa38HqEJKJZ9FrjRfE5XdZx72aINwR8ACRMBCnBpfEbMlS1M
ywQjY6PC/WqMZ253N4Vw736gvNMHtJ3A9nId8M+1DoGbjsnHgBstw+Fc6gm9mXFsZHD2gQilwp6w
IJKiWF8nUn3Xg2kg2awyx1yEGmWVTvKHxpCgCcJ5gLHMIgeh6Cok5iutvQcGhquPnPKyk3e2um10
8pJHl40rXCqmcrWdYKEbU1yB9RX6KjKZYa8p//Sp4fPIui6b8duKxC947LmJpFkMDxt77ZtaLS3b
+2Bc2bZMBuPfynOJbKIIBhWbKcTHk0KvjygPQ5Bg4/toVGLtxe6/SITjW8CxXUFarQmgb1RuH+Y7
FsYKC0Jk36I6fmq9uoW+wkXF2ohrQPd/s+Jj0FjBEIL3GxBtw+UmrQ9FLog1mzVuzUhGXTjm1SnZ
oRtXDPyzLgOyOqb+UWsBdUTpJBy41ab2LCp3Kap+nZFpFhX9Ws2DFbF9qjEeXL7tqki/CDkoS1Y8
9GVGt7E4Ptj0TKp2GDWrRs/XVmjcNbA8aA0Qj4dINGBSYr1rjXNJR+IA4y6XkX+KiKavZ9D7xHCm
JsTwwknA5cAMVu++ULwDVzJdFCf2e1Pcx+yasuzESTx5bZaRduvxoI5MwRUEk9Ydy9BM8mX83/GQ
M5VmfyajSkHiNzqYZEDBjjMrI44LVdlMkOZu1jWpk8ku0Ba8QEcMUlOqDuHFXwKBLEGW363E121W
L+lHmzSxHhR9cY1yiRgaktIjRvMRMpSqMveNrW+1Zo/t/8OWz3Z4uSyojUMRv6Btska6Fkq/lQBR
EvaVTmq9YBeP4pfckLFGhDOtUdQ7TsFFxFDY958jSLZyU+rHhFRYlJ/1si0NCgUQDm69l3qHcZAE
Y87vqdqKUHL533l7Gay9LXc2kQ/YAV9j9luEmOcYU5SltagdXMJoE7G4uD0/ex8pKCNfYCM2HY+D
ZkGw3eYW+wYKIclwSvJNABK1kbF7FSw0ZM+Gqc9dZCmoyZSj6nG/V+56bPR7p5fzcdioCuvUChDK
ilnZzmw/G5cRoBW/xSYD2JJPETy6S/wRl1FskY/Uuysf0qUzzlI1WYSFpN45uZPFISUWB6pdAoeF
JbLSBgebuNcuOHrVKZ9urDjbCaWjtMT9UnAkwg73Do2NbncygPW3xkOhzVYIuUeargm1FdEFi8q0
kvCfsf5XlUtHnLJBe5PAuUImMZIjMNQgeZU8WV51DApcsLgJGgYJAV98oW5L2+dOCWmoEVaT8pCA
s0r175HDsSd2V+HoY8brgo1Ckw02u99noOaM6iT6D0BwZrox0bmw28tAZarxy2w33CUGtoaBIUAv
JlFhNHfFvTL7F2I2htBs+nizArJScvVbYW6BNgCp+z2DV5siA9TfBRrClH/qwqtJarlV/xubqxOz
Uah+R/29g25l8E/8So+9g8Xf2slOl+9KeOH/i8waJQ4uJUKZ2ECBKkIcgr9ETmLBrt6XeA8Qd3Q/
iRNfB9YpUv8zKlQTJtq1IjsSzYxCbHiztS0spzktlXS3nbIeK8pzwPjVTs1WDPAgoKeYU645gWH8
MeZhPd4n8oTNuMMks7CIdo5XrIzWAeX1GpS7dA8FZEttIbSF3X65+VfChVKZZCYYykrJtwM+7Arp
P9+w5xkLH+rh/0v+XWd/iuiROBcTf3yhM1D0Vz4qFGWESa/hZW0OabDWmNhqfH8NWQAWzkiLS2G0
D8pwzDHucUxa9g9EdRXcP2ACFLbINUsTqYMaeFcr7rVjWBHfGh+bvFsa9dRpTTjlzL7hPL1awZ+g
HhusdB6JBBRAcbZL1gYMShFe1yuKnBU5eyfgIQdy5Zchhr5Ie/hajmAdgLd/dhH9evoiw3HIMDnE
0BA0iOx7WDEVKTlwyYrfwYvnNawzA/V4tRzo/lsqkcbDrN6F8po46bxwqQ8Bm/kS/YI7rm2rnREB
QVog42DSylgp9cZVuCSEfusgWczIZZsJbgord0t7p/JXjyYsUECrZLTdVApzNLiYfxTY2dT3YFw9
lqk6pbnpnwRjaz6QbCLIYH8yrZ+8WyfBumCP23bqFjz6bGRQbhDCo0Vn1ktvVvdpB8MtAg/AsJ5S
PNOw/rrZMRqfloHicLL+4UJR678keQ158tH2EbMyajOhn8uStRaayIZhaNk9tXhPfNQk7Mg9Z2L9
ASmdqOA9kb3/nN7exEA69AASjsU8np1ba90bdNsEMBrksxoOE1V7Xjb00eG2dU41WFMl34zq+N7n
F54BGkWkugvb3Bkm8b4vHSUr+b+oxtDC/PZ0g3aB9K4n+q9B0uK517L+mMzBtSwPOB4AZtJQt+yt
eOcKdMQmeZqeM5DpXmxidNps5OYeeMPEYoyIlVZj42cm1XNI6arjZg+w6Nh6tAdHTNqoxtGOFlfP
R4AtZj5ljqqzLyKWy4Feldg3zfvn4sUNa19bVMOISYfVMxggnEVd/4rlWVfYxyT7To0xE7v8u0gP
umitg0sPdG8hiETEpbt21SXJf3+F6N4dKrkI7UuKTLgXH2JkrM3NYWe/Ja8ndhG61daMLi5CI5s7
nekefqE3F8dwKkkFkyke++Th1n8pGWrloa4ZbHfL0N34GmWPsuqyS0hCFv5RGCU6FJwU659L687U
NTWPIdkRNMORi4eYf0HX7wDq4f5o0AJJykwtGuz05KFQ8gJoqwG9aN4vsD/OMl4PffDmZilZ1ltT
8mKAMjGea0yAR4/A+kZuWvYQJo4Bs0J05ZsbFasZzt9ZT68gWXi67bXxPxxQZLXXLXT1s1cfsXuK
BuDQxrJt43VvSsTm3pVTh2nOqqIGghREuYYfqoF4RJC4UK9mY7LTVhbq2KNnfkeXxjCSCd22Kg+N
ezRJR5q2vQmZ7zH/VsZMCniAJc5dEC2j+l85BPhcaFNctshBP86kMtkZxS73oeUMDMjwHQNvLFD+
WI06t8h4G9glG2xdhrGZDR0gdC5bDv1dMpLYmJorN/4hhfIQIePJbVRL6tQqVQtF6Q9JNW4EyC7R
u/dgCNYs95ZGGi+0KN1pvrt2Qj5vhH7CEESw8MV68bJEq9DB1wh1DgdUwH3y6+t4+NOdBE/VeCii
p8xIOz/gP1vY2neu32ukQyZZ4Zg0fxX8i2Do0YtGtDzMXBWEFq5hk5yBoy3X57IDcoPHgUUk8Oxq
qVXjPCXALXIYefWclxXtCUN2r6FhHJkXONmw0smtZK2EOlcX/SzDFZPdWgeKBZszB/eNHuP1qngW
tro+NZHsl9k8in4TGixEAYgEy4QCp4j++fw2DV182sbeMhoDHlEFY6BmZbzK+qlpkP+ZcbwbKEUU
/H4JruTOxaVsCBzHA8IEuofOZMJQKjPbrjb49Z+ZIR+qY50NeitCXuUmt90tXtaNaClxRm/t+FBO
3UT9G2IgmP7kRE/Cbp5Y48b2wdqVRlux0R6evmZ2MztBJgRfBIvbFCupBPkMNAYhaYX2ESr6K7aV
aOZMojlwS/xPc44MJtKM2+WMfctV8wN1kdFkAWdmShFQ5gwQJ2d1IdS1ykLKivq5lbk7to1LrNGH
KowXXYqAssgWBc+yZWC9CysudlN/FVl97EbBnE9BT+jhGAeg7Ob1wxHhj5DGL/cMfl4IUmC4ZnFJ
3JHLyCToI4dusobXYoMzdkYLXckQsyYbzYfm8Q5w/hZNwMDdW6QxQdYsEuuyQ1MD/HhAXQpA5C+J
+2ajmSRVmJo1G22y37qSoLLk0ii4M1tCy9vsu2+ZPUOEXCceoi9b+6e5JU4GWO2Gc8Kzwk9jkKia
l80/pQu2I9mdpd0tW1GsdM35gN/0zDNc8NLOmbPw0POpV2P/8lNrO/iYNp0QNyZ49czcDqBpTL9f
WAn3TAhZVuR/Eiqja0TrGpd0ynMVR04DnBxAgOAN1rXuV7XihR8op06G0SKtIFi35LD3IfcPoOCZ
2uHD1AsY/e23YkQjuUkIxEo7m4mO7p9auWEYXbagedX0YTpMq22futBTiNwlLN2Y8ohU2iCXlXIA
xTrwwUHSplilOtcYNwzML0wFEQdY9zAdTmppb42hwkRnZLtMzx9xoOwqyWg2INXRVexdHNUwyrAS
MbqIHHvfjmItKiAIVDvZbhyYXLQmOynPPwgl7NcdWnfFZcyrGRPtwdi2sPTxwdHOccSa5bFWupNJ
XeHZyspOmNUqMQE5FZkl/MW4kXQKdqFVpVwrYukc3u4s9dD0Fslcb8ozufBoU7uEUVcF6YhVfhTG
KIucOepdH3EpI1APLm4T9jMliPZRZ6ysEfRxqrq3UJOPqvdXKFK7ua7UmwnEUtXKXIY1MZBABdt0
ml9T/xR0CcbkjRt1d+9I56/2EZYrPS0bP3PB44AFMf8MUiygbfH/oYTD1rcC5pflM3K8PyRXZE7E
4qeMne9eQxyayGoWZgirtJFwV8Mnthw6C70K2XVlb54KG0dMVTx9ttl9eNbNP81kHM4cwEbQqbnQ
3U0Sv2IEhJYOmWhe0w4C6S6QXzdzppyrdkRNj3FGVXkGSONjhZAyQ2ctjL20MUkuxE8L6TQhNEFN
IacQ9CJxUrrJv5ohC9DrQ4mlJ0Q7ZKVfHq4ydfwOojFkAp6Qn11uikkwJ0AYoinS8Sb5WL7tYEtb
h7GFk4Y3J5/n1aEaj5BgL0oBFbiP1yW2H/qF4J3uVUnW3FIYgr10gYyN0S+Zw3NNf+nZhxp9tuna
ZBdU4CZadc2iL5BUqDvF/+xROCTasEQ3uAy6ZwvRKh+29bBVst9YAa/kqDjyd3kAieVYs/7zCQFz
meDnxdYZ/kIcOpOrLsv/mfkhRDvmNTzT+I5z0HneTjbfdrWfWuww3ct+X2RXg8614vqFItjItwCW
LvRZh5jUQSfbw012buqvZUGyZ7xM5FFJ9wrjbdnAOmW1pkS8u+bdUS8tOVSqhUiHiFq8h4W8+eFH
Fn7E7aktoQQzbn/GbEga60+2HyUOQw8VNoCYN1H800ICTT7sGqEOf2i32QD/MLNXxBYGI9t/HJ3F
kuw8GkSfyBG2zNtbzNUMG0fTLzNJxqef41lMTAx2d5UtfZB5EmqBUca7eCmBkU19Rd3GZQTVkfaB
c2vtoT3Oh9dWXXJxkVB3oTtkCYTUU5Z/kyM46pdgJnWR7GuWvN5EM6+mlcpJjemtfdvwfU5jQJxi
ro+5GV/goWMFGeqLTxM+O9On7NHEpCYVhCd2rObx11ufIb0I1Foci81zXTLLMWb3MxD1FpGF3obZ
l4evwcFdQUAmdpXxyWLkgEyepkywMipoqxhmxMyDgoSh/yWonhTw4agjSDjMd1oPh6Xgj8g8SNuL
O70O/mkk7oyJzwp/VuciwsZgJFFlBf6f6XyGxqfO6o3g8LaZCGicb7XBuh4kOYTX0QTcOr0mHhGf
EIFANnGtiyeiyXdlhHsxwesJWp+vh1oYZ/scfdbBdwAcIK1Xoj6H47Zx8I1fVBlva2wFqU2IhY85
MlPHKK52ZHjQOxPIm7xWzbNj7lV46OwXFf5QwqL9gXxgASXgIEcOgPgChQIUAOC8z56BzRRRisRO
mfmkLK3taGtIF1oHYXqHajZXpNCuYkHa/IM5InbdNCMKuhP311Z296oIsTP4sB7rHVyYVrKlbFeO
2sbTwQCzxZknMt5k8pI5Xdikz7vJ3vntDWP/OmjR3dph+NlbBmKyRfz/K/Rf3N+iePiX9KyDFLp5
TTf0E3L1+gW71WR6LGJ5jZFSdzjBejkyFiNOMHj1w50zP6KBa3llo+OU7GN/3wX13e6mL7AjHyao
sNIff7haHrDQQbGLyv86/27OIeEVM0y7BFE53ojghklJBNiOmPmHHl5SFqlAqaoHBDS0KeUjlw1/
206SQ6OZGVZEyO3jAY+RvzPZEZh8k5W78e1DmRjs1naTqGk+kvnQCVAOvqD5qVz2HkQbIP4vCTPq
e7Q/dsTOEnq2f+vZFS0m2qpJDgIjaDB+q+jXdr+wOcmQb3pVQtW08k/QcVgFmcOZqCa4ukgDttCY
frvcICGiNUGrEZgExwXNm43wqg3DRxWzuK+VYBMxrMoe5pPOmf6+mH2+znDJluKrQ0Sn9KUjZ67t
kDLHSHM9fAJU2Zl5oG36HLS7yfK3CHFCQyASjoRtA2i49I/EbOHjfOjmR8+nek1BP9lfONK0e4qo
m6uCs6M5dKyoGwqKKXx05bdaAOOEcC2ORc2kmLAZscntP1THLrEBiY+UkQWZf2ySPyINLMNiWFwz
XGxPuoP9mVtwUoPXHrJMAEkZo9hLKqtjHI+PUYuYzfgS2ZOOCXWBEFi610xRcqL85RPAaItIy9hk
5QEeFtIx5aOsMzHiIzZPxnvDaRNSqtmWcZlLgFmEJtBOu7HYJt25dJ7G5oHRkMxOCbMMJu6RPtbd
Lu93SMu8CB4dSevjm0SdgA0TfL92D0LjODNpbdGKQxfbVBOJEgEZHPlMEihfLAs8920RGgxwIDSB
gl7IX9uz0cU1opIdXeSvC1LJIUEx1J+g3G5m+TcATzWXZrChAyLDqXDRQit378wBTItlFwcxrfpK
/LeE2UkGYja6AkxBOVeYSB4uaUYDzpzFPGUKn/W+hjmItAR4235EkCLb7EDGRz1/oMM07KegFtfJ
OQ/THVGQRVxNH3sH8CMMca6AZDPJEcEm1jh2HkmfTCrRe4F1Y1wVJjXMcTirqN3UxPX+yXQgE4cW
XwD6ARLMdzRM6xjtVLfJuheln0J4aCT6Gvo8Te+C5USy2EKipwJFZqPndVNkHKsvPcLgBPmLTVi6
6QVbt3H3mRtsYyDhVF+PqQyvM/K5ruMoYq5ldTeWRqfK/iN6JnKJ5UWAscDYkSjV1qkLfqPJeZwD
dWQguoFFzV4GKG1+M9IXwdVcD48Q2oV/M7HlVHhJqurdIDksoxt/1gRUegO54B7AvpYUX/UmmSx7
7bscuOeguVTVvawIslsUHx9ZyVasHHa++F2GQa3xntffiwLLfIJQSFVIahwJtaQGUnKVdPJk+myM
hNNroG4TiOJbVDTs/F3OhoyyOx5ujbGVJcYR+72KEe/kN6dSax/wWir/3P7cJfdJ33Gkj0Wxbnog
IZrz76H2w9OQ4rlEMNBicsSWqnT/0sloO8y7HOD9QIXPuyz2IUplLavN2I2bmgiSbBp4nvIKvcx7
P1FKVbhOh+kr54UWPcoFycOUPjn40zv+EzGh0Zgg3uCClO28BiULmHQCnufQSc6ruaG+R78wYNGR
yQ1VKu3ctK7x1Y8RcwxUWfmI4arZsbpd582hhH4PdfnQz4zTDeAZ5JZODnN9eD0xqYIILz2tVj5O
LLUIS72vga1iYVT0uodMkAPCOHhOCYvPT3WIJ6e7mYLUn11VnKDPAxdifQGiFb2OwvnR/IZkCukl
AJUFg0lbYzk9HQRnCQpPAScLSFkZ0DFAnzZhzLvYsEClbU12ARZlnA0iRRQW05g7PMqVcDNWqKwM
2bEOAWJW9yv20GX8BD0CSRbHPZCOVp6F81Szy3QhFOd8qm3938DKJhfuKjaavUcWc8BDYITRFcTs
MUaF49Alaf/NaaiqrZwZP2qywFi5PPagN5uLacGBCOpD27v7ofgpE5OTBpxcYCCGK9YOQ5IqeGzQ
d0XMjpWJ6L8qd5Gqt0J94T/eJA5BItVfKXN0wOUaNN8q8P5jNx4lpJNcuuEDDVqMXiZ555504lPT
w8Xhw0Ie1GXMvZr/0BCZxmuPZb0OInTh02ZQd5t6N7wMAS3U3ptfVJtgmQnJAr9kZbMq2DngJuFh
YYE0iF0rRmQ+JmMqTCT6dSgknqhvTwL3Ag1J7Kj/buqncgnE2Df9ZyEsRMPDPVw0t5rQTtLT3BJD
DcctQy6THEPNAmgmQJAdNtMmd3gKEjxBg81rhoJ5oh7Tf519GSaoZZs+uJsC2ojEnrwMLFx2y6i1
JhJn4HAf6qXJGId/jSsfbJBcwYS+l2NdPXiWR74NmjuNF4xd0ehdaa+PwpAvsvqpxCXPFbmXxtap
WPTyhFSUaNkp7IBBaAcw0A4e4y7jVTEw+03G+JrxN+Q9cTHTLZxJRNsVJJiRSzc+Mqm0RoIhezTJ
bbQB30eOWbMLx/nE5/VYq/Rk9N7WCzkq5oeqf/ajS6MzCmq24RxXs6bcWubnU6e3cwWCsFLc6906
WObIdHee4W7dkpCiF5QB51oge0r3qtxq6620yAdg+aZ/jLi96wjhAAGI7itBOUVk7FMG+tAQLX1J
fJhOeGQgXBKQ8MJ7zL9kjJz4+5Y6NkeezKWylXWx67j21XAcQvL6xk8Ct62JRZT7Nfm7vlxi41AI
HixNlYz43R3Lc48W2OluJaMF4cAQRzgbqbWJz8qXjz61qfZRvXwbHmGlRQQPjVN3RxoUucHbWp3a
KnrSbXCtJYExKcoZvgAxUqn2/bgNTHlG5yqt8KZD49q27jmo+qPkdbAIPuqQGWJMXrI0k/3CoSFW
yMEvq7ce3P9qx/osUWeD21Th+Ci40efiOnbv3vwoPVKyUMZhGuKfzGoP2jcGo1z41gMuC56Ke2D/
5fWFiWKpuOYexuzRqMCYOClACjsNr9L/7MOtK84jhKyYUImAslNsLOxpCqdw+d56waYezuyol306
/4seJO9UEgZawbral/bJTXDqHrM6WY9USiUhjqAEChLCeKWSVymvCTiQUH9V8VNhPQAragdiAh1S
yrAGule30ttmuAomuVUJLEbKrSXiraD9hS7dPeShwhMTWNU+NW0eDrMm1ADSIkabapOOzuK5XpJr
3LUriHduGpp/B8euSVgEZp26/hzExJQFHdKIiaPoGiwj4TYOwIgpa3xVqv7rWwDgA0MKJyybU7bM
cuzy0wnfjOm1xTXTfqXFK4q7me3E6J5k4WM9+TPtH3NQG0Y3uwaB2sCIwUAnG7h/EUPUtr/2zrjI
IP/lBH1wfALwsdjqAJGpUedRZcXeB9YdGPVc7T9FfLfNJxvxPbs5bNNfbYZlUV3i6mJEB5poJ7pX
w3HiJxntkQvNrvJ163LmladkzK91tJ/6Z9CIgKw3ts3wnEWcIN0a369rNJgZN0M7nIXkpY/mdeuU
aDJq75L6y2wJ1ClZB3TU3ZM9vhnjx5T+F9N75/01dWP6tLNNmeZNzskxI/Q48FwgFcFdUvLRwiHS
4dRo8+gZOncPrZd0Q529RAKSoA+9oboFlG3sw5yjC4pn2HnRjjACOEQCdLh+rE30Uue+o5IGTzG3
F4uxWt6/iPgdkWm/AoW6lgP4h5HWZ+4k/BxyqweHi2tJ1cKt4fvkYsPZsuZzJ+GohiSEbMLGZ83t
rRQNyNxQfmIG3Xll/Fg04qPv+ZgSiA7tu5vKJ683XjLj04C3XUl8DCGDZXL6UsLYepTuTFH3EQYp
xQEU6OFfNLwn5lcr3VsgDAySjzHvj196xx5BZoeoqylsDB0wAGr8/82sW57sfONzvZkarEnbrv1w
b3FZOkHICMBhAt69MRlAosXiHafr7OewrvhLOIxNFLckjpAxcPeWU9C+FvbWRVE1Tqdp/h6c3xka
RGlxQVU4uESJx5WugkFYEgbsv+jm02/N2CEstx4bqojybEbTTkxz8DhQGJrlnUjowDe3igan4MU1
HoL4aRAfJY+OYeMa4sUdnH2CZpu1HCVT9xzKae+45n7I1KGGONpHsFxQe35XGXHQiILAhpHcawPy
mohUPeRYlKpmzzIMVdqfsh90TFIHlqKxxan/PHbzyVD7QO2dkQiiqe9Ay7CtgFDQlBDleLZLbprr
0hbZlHNvMWW7JZBXPzbqmAVyR62EDB4Y1hIKYIJlK/mvVbd6DJAcX72BRQKxozAYAgt8suTVAwM1
F+6ujF+a/kmRDh3YbzXUEMdCdetvVfO2KD+mjhRqjOvo3nAibIJmkyDUhPuZx6j/Xcd/56bBqkHB
j7IAsdCUxztPjFSTVAUInyAxBuvcOAYelHHv2VfmDjnp84h83SahLPv0qWmIB9gHriTCWP3rk0Nr
HBzv1laY8xgLjImJEqzc+tDBsPIZFGAEfCGI3HScG8Fjjyx69NFyynbnD/q9aCiJaTi3s0adjy0x
aYETEWMZ45IDCttvhf7qh9fAex98Yk1+HNwu032C1ppBbXZunqN/HIdmmJW1l9RXy37kdZ/V2tMv
DT9oXvYmAjueB/IANG/HopRKa/KJeiAMg3liU0L5Wfh3Z4cOIECIIXAYb2ZU7Xq+9hbwfvNDynnt
jEfHe4C43TNM8VH+DvzMPr379UfD1VzfUF2iYRL5sRjJXn/COvZpiPCnwDol4/DO4btCTcl+QFN2
BGm1WZi1GplAhp4kTXuPdOUF+3KdzQphZPw5zz8hCRijvlbERwf7kEjdPn/F/zciYxrHb698SkFu
uOYTEn3ayFOl51UY/Ddx8YN1tZtzXl1oIdaL87CHdjRWjLYj90hM6bNSGbEqVpRuFAKKhtWsWWHJ
L168asA0ywXF6sElXKOfokdiuqkGKGPkcJZu7fH7NkwjEArZkdrOhI4MBAq2Crt8w0hMOywKzCz9
cHGSZjDD8UHYTCIZakfxg9NYvDzlEWTnKhzKAE1DtLOWSSW4QeBEEEihNv2bxc5XZBmAYVB7w98n
7OFpiYAqkqWCvGLtL0OpaQGKKE/8Y3Vvdx9wu/8NdfLuFPLEjMkzTqwkC8v9Nsms39hyr8BdoJRV
Ue/iyGKeOtY/oYqZb7sXplgsFErkicm6Mob3no6JzZ8wvsm0OAjCNCRSJdRgiPtyboRNWW50TNmF
lTI5FIx6o2ODPnKU9X90xa8DnXHQ+s9zR4M5W4cgKKEamEzAk8k/Z7RbvQJUgZutmb5d9dBk5MA0
9WtM1Ts65jFiuEnI10XbVyKSFXTIstzm0aPljJDoqQHBLnVU+VTuSiFMtG9V8RJ7eG36TZdRdrMA
HVkSAHZNwk1nPNvzPiUdMrtOWHDr2F8ZKRtc8yWsO16h6tIngFufo/DqJWcy6taNQt98ISFGMIkR
Z54CONH4i+HBbDrvnCkioC6AnqBNk386M24fNqM+Qn+aO/AP0Nr8gv0sZE5g4VyVzFkpI5yR5MHo
VQ7H0GGIsuK+pcZPly513tfjl1Ubh6anr/PILwYQVBfblD5/CloqZLRNlpZLjOs/3WAh9HiHIxIR
ELbyKbr0b9QJfGzpT+0yoe/aVS4vuf8ZInmUjzGld8l41MyhFxGuWz7l9tVFwl3EJxWcVLc1wgAQ
Bj0viyR1J6d4MA0MnxEHmYGI4QUH67aH2GB1ULDKl9g8FPJc8KfY9oa0lu3oXCO+bgddXR1R3rTt
Ksoek5zJkfU1+h+L8MPrf8vxx5yfJFpYAZjcjJmS4cb3fgbnzzM475czOLUYQYBYZweiGdzn1sED
mYl3sTOOLTemUVABH0szZx0XAwa4V97Ny55axPvJeLKJUdJfZgg8kp9YTA+jD4nSak696bMcgqaM
KSuKLqZ5mazyBvaf1ewAEYCTi5M8p4pPXgICMxQyPCZspr/qUf/wu8FXCEpjayW/Dd5Kj+zsAtbt
uOSF6ENWI66inkBmWqf9l9FnW5l4JxU59OVnIe45nsHY2RFtuZjzgB6gokyLu0GsV4FhLxeLffjL
YSnkI65xugVbx25x3titIMYruQBkguM+MKvkZoXAEFSbwDpU1bGmMsRqWtaPmvVYgSQjc/9zx4+g
uo/FPmNsovzfyf6z05vXXSUPTsbebka+6nvoLbC0hprZIvV16z0w3XmvS3WOpXFvXXmuwu6nKvnO
mfrMuXkIYpi9kJnLXD+LgmulNouzHKaDHRr/tOnuZZCSuUaJEfK7+Ey6cvEQVlgd0+haKwLVhAcS
iCypJo3/K+hr845bSTbvWMbxeXbNkyes9aCrg24RY1v5zJokfhuXAQEZR9R48z+SAZhYVNwhGExZ
2YiacVR2npuHaOL4IDxCpm+sjh/dGPCSgoM69x2D94Jixeh+IcmvSDXALarw9pr9uEoV8EUL0z8R
t9oNvhIB5mT0qdFNCBjgbgegUc4j/ss7IRAhrS3cT5T5VjTACPE7rKt6AGCDpZA78ziK9CDwOLCf
Zs1uzx9JiyQLAEds2V91np9as0GKJb7NYn6xwmFtcjV6KaWqNo6p8E9h4G3tkBsdqt3Oc2PuRhy4
OcN5g4qvdWiDwnpvJNXXKMvL0AXxqpsyOAuL1Z7V2oRYXthDCcZE/3ltfUKv8xwlRoeIXF5rVmYq
p1FDmY8/Vmwb2F0R7VBnVpe5xjY+k8HelUzUKnyPwSbxUzwbMCMVqZRpNnv/lMD5hIw8qPz/zKS/
zXb8ao/Bt4nzqmqHa5EOp1ggRHcYtSSY1Hr3aubdrkirdJMWzccY1ltjirZtZ15MOJMRwiRmS/AF
UY3A1UD27ndvRsRQre28jagFCSO8EEXkEBld+PfKB/wgcgaEHS6QjvwFhgxoN+18/ErawFtLP3tB
FcNA3iv3SV3vwpyYjzEyUXuNmDrirHjPIggtDn5QAfjdGHGSlg3KfDelBZ3Jc6a/vghVfI7Y6vOY
QFRT/bY1fNcgozhM5k3LAr+L9aNNftNANSgnIjRzZktYY8cpOlbZXy/Nzx5RWtsE52JK3kmLeU4s
683s9VFAB5JLJktvsFlUYL5so7lbTYLlOoEJ5IXxvmy669i7h15z0frNWzurXddxxww+A19lmn+5
hVTUHmeGL7ARHbHYS+568q5ukt/8hEY+Fp/abv1V7GOBadWdA+DmONZ7W3ySQXUw2fpp9QzmjNM5
uc05bkz+SrZEp7GKjz5WIzd4HRm2Cwm33dqOBLJZYkB0Fv5jTNK28WVgCpbFFwi2XtA9ju1/rlCI
7pBz2s7BkD8ofMrmmnT3mYbHkWeHO1BC4OCPIWTbz7NLyMhsdp1Lhz3FyO2HOTHe7DHesF7KmZDW
nO+L/cdP3GcDhbeXw0ySbzW3W0LzisvNKd5K41WSpuydk2inZ2QyMwQjhuTFkuFwsWxxXNL3/I3m
aS99C5kKg9v8HDmfk/0s0NLY5Z8G81dxJAfMfsEbscdpUnZJGDVCtnPZX+cEW3JMrJj01LzdNPVd
ssuDRVH/k/Wp9L9m2R/H+ZMHmHsMCTxxHN2Ev6g72gJAhd3y5EMdDavXHPJCXfHTCE/8XASZmh+h
aIzN/uo7l5jOSpz99EocawYbs6GpiOPvUaNtD3bZmB2neWPB2YlhKJL9g1u3y75i5j8F0+YC74Tl
NT9dW68rBnXL+KqqLFRg0HL5iCkJigsN1iGZP6awe5HdTrbbhhVWAbgNl29j7wexLXiwTGeXjNml
zHj3HA4cpgi0KpN9SMwEqLDLqzfuJy7r1jlXznmcz6rYutZLOEFQIw1b13i2URVW/0fqOgSuteNl
1LwHD/6wocjleUrFMuYnT1V+Z7irMk6OfhEO1s2xG7q/HPeXal22U4D/pnUwqFOAtj8sbsDYkgy8
BeI8tjFQAsq91x9Kl+zHGAFG/mgNt0LdK9QP5MKsCR06+Nmb15/L6MVbNpaXjjGImvKrFVqEh7or
q3hkAX+yWvVj5sneWxwTYf3gg7SpmSZ7/LPouWurxFqwJu1/hgvXQiONKGojXFHv7kHj3hJimQUA
Ozm/ZMNHqY1fAIeleIvntbHU8cmpVXBx74Z/4nNLU2IBKOnBJKNCr7LfnvPT9NF/l2tHHArm2n2e
QfyEYOGehjI6JtNvl5ukqqKQLD/R6AgYYCm/RdaU7w7HKNCiTVk89BSNNZEV5nme3keyBYeTHtdl
/RBGpALAWmw5JLHloc8hHePsRIeu3dZQFRImJJS9LM7N9uIZhwq4O2EvDhVYQv0WeyzyphkyLwMt
S4V8d1flE+mJdqCz6RIDWNfdcNYeupNoeqCE6GNyP8btFMFZs4889wQbFZn6p4btSGzJTHXZ5LeG
i78vr616U9XdNUAdMWKlFQ0+HCQQGTDh+Q3OCHIEfG42F2M2//PtI5e+bDcEJXsGX/1LVb3iD/HZ
YlNWoNOFR5K/chQyKIv+zS6aoKnr4G3v6gp9KUQoNJIQqkDunJCGJDp/Nl20NOvG4jnnzLPZtWen
sQivYfCn8xTYoPwoNCFVAaPhpziE5sEZaFkb1kFsZOkBe7nxGSgp5x3z2WqaXUoxgqL8XUS0GDqg
auFEB6/MdJP0e+yedNjhFQWEeycwgzmmG1ysxj9NEWqyIDP/DSr/9GVwGSTjjHx2P7KE9XXUvEU+
n6Xg/yQV6BY7az8LGwSuYSCcQVDOQArj9XrGSyTKedkqPruZU9HjuyOSKxSqmrx0KdSWNKcviMu7
NqXNs9GpJfl8GI3khjB7W1vWIY/YAgv2Hoj+oseyZ+Be9GzGxpKa3MoPUymOjRH+WmBrm6R+qDUJ
er34EtiKGrO9CTYmycR2uzH/K1NmVVWxHZFDh9Z8caIJvnHJ5pPfGTu62VHmZYgrPNMm0R7dCW9W
xvp1ruONzOSxyMOb4iEYyd1B5LXK2mLGYlfeCz4T3/MuOhNXNI1bkyRzNUwQCzXdtbrF1UKWNpVY
hMmCKAXjJwUugWeqJwWF+DeOLBPhnYgfCqmPaDMO2ss/BgVYibVVH/K0Jf0pxhQP48V5Uy1S5mBm
+O4sOiTkdqlGpEAH69jENXWZi80iD59orfkhujQe2ZybB1HD54xtbL+hiwZRoaLDIsg/AocybKBH
t+GpBClVkPYs4yxBhCEbZQOTEdzEiMD0rfhcTf2X2crwyaWCnouww99VtavQ5yGs3fc8hSle0Vhk
zAraVt49kW3TkFF1PC+70Yx84EHmr3kU0MZ4yAMTTLbpjKNQ9qD4hmNTiI84lyjYfBI+6XNWCm/P
QE9HUgt1d+K9ajLMSdErGJj0MRkGsF8H7NqThxaR17e3mSAFDhNU4pr2kj3ASCxNGwEYNDq1R+pd
MVuekjFcZT7hcrVLELAr97ra42KB/VBciCQZQPfsHYnKny5nwCNu1efSUmDqWkA65CUxDQwA67Ts
xXZ1jIjNTAsiNqnUVsJv4SUwu9zockRK7Sbudujp4CcDvX7Z2i3awMhmNiuVTK8hqzz6e1xjaRo4
D+48o6hzxmqdipoa2O1wrtv4V70WlaWhG8oIDaRwtqMYbYZb0tE5HANwWnW+E4mT3D29RJ/mWXN3
3cQ6JWnKy9/VUBMyGSAx6pbE6bpmC9g1PpOKAuR3aoWnZHkjAplW+2wO7OuYlMPdqiWZq9OIm0+U
02M5DfK5sXQGIgRdepNS3VTVtCDQWQGlpDVC9fYTRlsj6NjWNsvN4MTPqdWm7xARBaQEVPaJx/w+
RDcBOGbDRuSWj/Tp/Bsltx+8Qc3OW2Xzc9+Qp8z7W3wnKZMAGctTOGaUc15Xr71pMpZJ/nRp0iJY
tbIS0CB7H8Inm8716LEvQioqrzag5iVcCItPzB5fTtTlsZN253ZmvVCRKbqztcf8Ab0ZOwK7QDAv
mcsXoto58YxGqvTjU2YAtOU2yQ9W1Vfb1B6Ccwb27AAGod/M/L4rr+GlNWfDRqdTRY+et7T4qQVn
3Qrj97Jp2QYCD7vbBtKhoo+Xcrn7U0HqXtpegZRtNLKXHKtN2Fv91rIlEoDSgXm1gM8Ilkn2iaGQ
6siWwCJhRivaMN7DtgbnoomOblmCggWziksRZf2+I57zYsgw34dJa4C+oUauFTTJaLRTyiEWr07Q
9B9IS5ONO8fJu99rZqwVEgDbz51/YMKW7jknaTAWmJNM3H+bUQQByiEQmrUzsqrsZljIbZ1hlQ/l
czYb/iGQ6AuZbE6v1Fa8R+WMjSnGuzQMzLXk3NP4EWbKjEm7F/p7ZNkEBu9c06yuqdUtjw9ry2DJ
ezDjujuQeAtGoSwXfWVm7YOckDa7BzBUW2o6a6wNmyDB12WQ1oYOtQMwYffEwxXIDw2L8rObjXbP
66XXnsJxBYWHNjYZ+hNZr2IVmgh2ILclR1UE9WMT0PfIjrEmNCscU0tMM/myM8t6tht8stU6yzyE
wpOnUdUBIows89FatuaTCBacEuJOmVNtUxUxNoU8/zhkszxnGn1QpXkq2iZiFdmV8V47EU940Ywk
sTvttm1q8GBFw7sxzoSZRaSN7OcMnUOuFwhARZZgY2ASdcjdYVbItBDJTXk1jDLYTMi6uRZmtM0l
KKdIzOat7iQJvJXNxrIV/fBnWDGV5CwQERVtciJHebK7A5lDBB8WrP0r87f0fsn94I7/MJmftxDo
Y9vdx80nZz2bF8zKFTBZU14DhHlgCf0++GZnUxp/M/D6EjFWOwX9nhjHeR8nQKLhg1euhZSHM5l+
vzVOOR5kKDI9HGsJtmE231vYOYjsFtEZAPOGfjOT+IWqxxZso6/ENald9rTPjgae5M/IT7xdNB+n
0Vzb6qVCVO5ipmom/lhQbwt50W4jUIlMdHFGSmvY60KaKFH9DaK2Vyv+nfUhHN5r+WZJuKqsrbnq
17y4UAqOlucRXIr2tgd9mQC1TRjxpUyBsetHq9anstZv9vA2Zj/l+J8SfwDMV67NxwE/UzhPBT5H
RNoAMBb7fHru6qMc8Vj8Z2VXc7ioqka4TJPjcRvNO5O4ZA9j2QzBZ8TUP3Rsa7+7mqymvZGdTUaz
iiiACm+ORhDkHVTHaz5VjKi3Oed/3aQbdBobQnryZjvCOJSa1TeU4cFEHtaz0aM87yB4Tsm3GRKq
/FAZv8jniuq58N7N6DHMWQ9mb234WoxXGd+G+sMnxBK8Ljn0bCS69HmK3uP6YVrCW/qnpt9lgzxg
27oVmiiV4eRj9cgHqMG4D3yUT5zc/4yCaKYkMbYDaRIhPaLJ3Dv9nqroXNif8/gh3Z+Ye7GjbjaX
8+ln0SY1LdSKJW7Ml09Vxi/t5mytIxRjBGXMkbdE0649V2x5yvaxghDMlz/QeitkzliijRxiol3g
JyNJUf3XwefEsXQIvGm7ICeZVd1H13nj+lpZIGqc6WrhzumgDXj+E8EgyHIXX7SVAPKf/wqH0XgG
vy75N6RH2jCcPh9ulcOesfA9bI06J8s0QEyjHzjncNoSGSbFDpAvod0wLoBj5kBxuhgdI00M3qms
fLB1c9BEc6UmOvhLKn689BbYH6ZHXMU5cz979VAK62WumRMTwWfUIR9Stl/uOZoaAoXQNnEzUpYc
tPttdBlbDa6OpjwExa8/x9jEF+Nou0vy/6YCGRchYlrL56G6N/aMCATKF7qNxcbCRh4mgluD1mr0
sGGjstJ8mB6XAeDepGyNHRcCiEiZVQip9H4uGhTUl94+YcMjleAfkYUF7pNNUXZEqVvyJEE5BB47
rhSMbwChog/Gda1QSmUYSzSBv2VlUCZh/TAG88C5fM7jhZ2mpNop1tnDkg3TiY05sM7pzfQkzEvl
3CNmhxPcVRa3seOuE1d/qQnzLBlDwb8Q1JHrskZx0HlP2MVYY0cE3Usowo4+WjVQAlhtWEryqQHp
gADwCH3UxI3gdhhviFBgfoTGGYZ8pj989pn2WG6sIUWigHQwocSyZ05krpiAva/NZerL/D3z8SzG
k/jE8Ux70cMjIfS0I1GmPqf1cUDmFyClTynLBN2qz5tYj+C3psmkETXR0ijkiVC9soDiRzOFKA+G
0bmg99iMO2BHNV5FI3QIF/GIABC8bkFJnqG8YUalaJzakSXng7KWSSPYaCIn6GkVqIzBGr5sRdqU
QiPreukWzGewDQqn+6tk9+eMA7VSMu6sMI1WRmj+1JN7n7BHrvIoPlsiZILjQKDpzPdwCL8m29uP
DFFsls/SpwsyMUw55UdKM2d63q8d/obdf6Nx+x9H59UTORJG0V9kyTm80jlHoJsXC5rBZZdztn/9
Hq+08zIasUDbVV+491wBhVypyEMcIWuYsLiRLWYOyH4eowTrdw83OiatKcQG1WCWHSZlOq0L64da
O6txP9M8IHvOLNfOpBtGPBEBFUSIJ0wBhpCk1o+WjOAjqu8AwlhO3jclQMjIkFXdBPqJcPsYoHW6
7iZz0ncCBSApPW/mUYPLQ1b0FwcBcan+z47juK9sgvfMPJ1rrYI5R1j+so/0X5vJRi+2Xa5fs2mC
VWsc1L53tlL4tt1aI0qyQ3TmXjXHY3JVHjFuZfpSKmhtkRIhiNxEBIo78l4msAl8UoNi99VqBOAW
fFhgnYxs3msAUZJoF4vCX/hEGC/THhXwIByUS2gYZINjrRvJaCiB4Vef/YBkOcUH3NjFvlbtEK8S
U/MgAgSOi5Y/LeRots0pbbxLHWUZX2nyPRpbyQHJlS3FuU7XTkPmyZm6kAidcAW86rtqA0hVZfKM
tdhYsPL7kA0oMAuZ/LjM3bKdZ8Gdm50EjJqiwKzugi+/qFyRLUSQGXOHIT8MhrH21V2mkY5lNb+c
BR+uw64OLQv7K/yZ2NFliurbMNx5Bbe3MP98thkgf95sB9VZjaC/HwUq2JHwVZa9ctyn6qeVAfJX
maXD8WCTqHxZ6FabAJh7SfiBPhQnL8PWHDvnsFk51sJV4JIvaiNHt5xdscgAeFtG7ToesHAk5F51
swBqjKO92yq2mBrVOsM3RsavmJDNqcHuMbi1dfLWFPsuWivAJnRhIp/FFlAGh6Lj4qU5BAdz75wf
sxoWYVKdIPOA48xQ24Y/JdiT0ExOeaB9dp5Szy1wJaZdi3lj5M/Bwd+GNfFm1Q0NcP41Ft/2NMXM
JgvynxiCeRN/ZGyGUsatDu9T5b8aA7l9Ms5dMuSdlHkYdhlGJ2PErgbTZelYm4ycjo7gEbcOEdrh
hmrQQwci3Lf1oeeAwWSMdab1wTJ03dphudcXebDyco9JtzQXjfY98twXJYvkIcXb5pP/DH6W3x+K
3yJajVhSSv1YTqCWMaBkvBQGSafkw+DQfoFa5PotwC2hn5Hp3R/Nq5r6cuHzYUflS0c/OGQeoLvk
FbjvCbTKaXJt/fYRENOJzAocRBFzn0mfit3C6rb0dYAu3kTDBLCwMHD1NV4Ijxz2hkaq6Jgdhj2P
jlvxgyXl3lAuJjdJRrqXK4vD6NJMe7787LVJoWGJQxRHuxGvnV6V4JtRgDeht8sLLq67XnL+uznZ
slwXoMqUaPrpbQJqUXvpbnSzyWRoQ45kfBAq4zhmlcCGGqoFFfy1glO8QXSBtfhtBGFTmLdBwx7m
WhlaMIdICmyQLNOHdo5aemaozDSVHUnDMQO9kvW9g45apBjtVRaajYoeASUQmSY+6o6Uf5MW174J
toSkE2TKOW/pd6c7N+oqY/vioGs1fmyHoPUzK2G2QkMP7wqaFXGMnwljlZykCXCpW4Bq1VpAAaG0
QdqheVPFM3CGxkCwaoNUeit9Wf1aU+8I1md+v8b6pHVbf7zo6iPjVQGAO27hFpTFw262IQ5zUx5Q
r8AavOrGNi5ZUiJTsNFz5mFDP0Rnl39Zys1Kzq1xF9UJBWWVrvOAt1y8mAjPQgSXDSexF9azsDGv
lSPPDEF2OGVDYnn9ndF0Ry0ymEKQB5zSOur2FSCyV4qvNgu/umr4aJn5ie5d5OZTS7yJFePAm9RD
+7Pro6kqYXKBUVwgGCshhzVA7rm0bwPUmDbTUbrVvBbljZ0/pVTzWcqd7WFpZ2UNoCaUyjqRJwuH
SUDLCJMq7dbcSlWJFiZxLllH5Ayo9J5p6FDeCczzfWbaexC8ArS7dTSbY+ZudH03ZBtpfBSkQwX6
vUemMkHnDkTP2tmarFqtObTlykr3PvbXYeWzODU3Cf612sUxo15JXV6rMjjUlvVjJBquxg5bUYGB
mnJ7BwmI21QRSxaH0PTAaqgoizyvVU9aWgSL0kV+ZebriEgS4QQeRukBAQVfxcVps9TIw6jkgDgT
ZpTyqfug0Bk6MVpPPBgIueQGiBLtL4o4ZWXyjMaN1IrPRnkvrY/CzS+NyO5DxpoNTUHjoKgoOw32
p/3W4A5hN0vu+MGut4nU50HK45HZrM4CgfAOQEnCmKps8Jpq32kfYUbsT5F9yssjceDI97jW0Atr
yjo2B/qKf13zR5g3gltkx6N1jMNlgfjICFgn4EmdwhhVFHPVWuNvoLJT51FiBeChHKb0Bi+JL4k7
lC76mjbepcQs9H22Vok4zwRSojTf25XzCHviaTusURKtV9/k/0JZPFM92Zp9hRMX2Blh0Dc/QcjK
l0yN+kOG5bmc1Ba5cWuHiSiaLn23SMiUYO8fgGWDbyWCjerHV0OWnw1D0jHl/OrkRY3T99yN/uWW
syNUjOO8Vv85nXHxSxLyDDc8Ywg+aYhwna5N3kkmWuhETdrE0AOP2Iyajhjq2lkXE1nswMKrLnbw
Z5vmzET9vZT6bKDuiLAMdt0wQ49EwQH3sVpUbSIYeG77kMt0qbKMHbWRsRawae86sBkNQ3PpaCtt
oLiRnYQD5sOJ9v7VrbwS8uWRUWYJb62MVFFUoLT7m56KTUBzjhxzXVXNPS1fuGHWFf5F46ZyQqc2
sJ9Jho7tSEM3kI/6kWf7rc3+jeaqDxDWlVeGkEEYLlP1UMBJBeg1iF+VwtcZ6YbIx2rSX5joGNs2
lQVTHlIOnzUZ5+uWxVPHcqQhtbHcpVa1IBeF1yU66oBhKNkDs7npBn2yoiRkZ8Y6y6hS9Lh1E4Ls
g6MXcbAGI2WFtm68jZ/sQcGP6BxQ6w8u/VlSIXETEJXGudR2SHxnUTpSRBUaqdpMlLzgCwbFrOoI
rijUdxOkD07IWS0QDAQY993W+TNM7U/KdK3bwa1C+uHVDV2OVJR9NFqPsGU2jTBv4F9ZA5K1mHTQ
DC3WQbayn0nkCpCuB3NpkcRdpNpFSfz0nNX/OhLSEoM5REpIqQjHS2Af8vzQQ6vHKIicFOp0xVPL
EpcNRNfUOMbuwUSfyZ+jttC7Dw0fe4ATKedPCT67xh+oZfjUqSsVJCDhZEvCpir6iw2NYqJaNIuK
UGWco6CL255f1bGeqj24sAD8BHwfJRwWhZmCd7vw/ynEeG76beKsGnwqY0Yk8sbD/VxrIEfaw9Ac
O+OGkIGOhYTiW9J+6UxtYnfRcIzn3MNegT+pOHER2zYdHVjQvzBiAekzd9xLgiLnReyuSaLzKUDr
jt3UZOAcsK4ayaeLWaVQrnYADHzKxwK6xsydOJKuu+u4H3A6wHNPlgr447qm+gvBb6Z7Yp0aixlY
uOLHDYy5UcDQW5LYrJS7KNuP46zyPnT12hh/nYE56ZwOwQI8pyPWQvqLLJ9biJinRSFIdUdbqvEX
MuI+xUG6ssqX10cYyQCgJHdvuNSsLFW0Ipq9KzWQ05Rd4r0zV2Y1b4tGf7Mq/qqhIcq6dpnnaLQB
0ZfW1Av9KvJYTcvyKZbYW6b5gZff1z8kIr92uIHOWadhvW5oN6MIyra7wEi9Ju+qyp7MxK9Zf6/q
LX4QnxLKKN5VH0gjYgv1UlkbtSPCmYY4u+v5eyO3zF7K8RDyW+aqgRN50O0VzD+L6iZ1TqVzlHGP
0HzbTe5+fAvirSVgMgU+G51t0tWoQpeGiXkCH6tXAG3hRmqKu4nQUH2Mcq15wH2fZboyvKfVPgNv
FYPEAj1DyJGfrkgf5LpJYFp9uMghyQsbkGrNmTggpJ78AdG7jyOA+p0GMV+TxXU2iLeo83gZgQ7q
6pXlkE2K/djvbkp+saCpxSnaQSEpnzm9CWrKKTVHcEL8kDxVz7g1Fippe2yPylecIqpd8QCySUEN
NwYHbEuYcVTrNQyrMLqCayHTRyWDiA0wZ/2sdDcGda0i2fBk2WlEZtT5zarlHaj1DdRtFnmov4l1
p/kJMuZUU3KUOi8NfBvWpxD6dizwAY2nwucOmxw6Jeo8i25zp9qIuKGnMYEtV2xWCLKwFoZGEXay
yEWRVYxMDJ9gswwdkIPjQbVLwMmPgcQDR6/g4lsnoVWsw+SHSgxDea+jD2/4cpkZVdkmbr8d0e25
XLY5Uj2jwwvI0nr4cpR8TvQX5QcBeiRRlQ4eqIG4TjXW7nR0x05R8ajgy9KTudERUQWxbRy/nfEz
LxmleT8mLNi6j2YFdSnyVQt3VTNOnPecD8/Zd8ZHF98ghkw1eFWxP5tU5Yw06wHx60h9QAVp1c7R
Zi2aK8Acehd1RETqSKQY4JdpNWN/UYh3AsNqZEwluC9aQxYrJKX68xSXR6ekGypkmEhLSyXFgmZD
S9Fg7GtrjyFRoesZgpMbrj1xLy2MdqxO2thbVTRyRgcO3I5fdoaEzHT2CjwcN0X5OhK14qgXSXvK
DpCgRuOWjdaPLBiY5voWiNIRxRlchHdZfuQCTIDF+gdaIT4YqZ1hrL25rK9kvwIWa9Ata+wxU1b7
EWlQ3AbhLtE5EiygTBbc0zb8sxlcup37qY85QFOzvelCZdKHN3ja6Ej9QKLRssFKH+A2Th5+vkW+
DEDjkWWHTokRT1jjaRymXO20PPUuU9zWo9jMogrMXId0otKmBNKA/QPjJuBz8wSrXJQEL82G/Jc+
tRB5FCAfJnn9XEyfeAiFPP0L/U/LbOnQinNb/Rqh96xk9VW2vGmlAKgYzzKjOGqVA3HNg/ngTjul
lJG+eTK74ebLg0MMfN0E6x5kfAK4Hcp0l2prpye0xKYS6E3iJJhB++Rr07ztfI72CKu1F3YrBYBo
FrtvuUALgEC9JQkwewsaWsANo0sMenq10jAey/TbIhihTJYJzyaxfrX3l9LZmdkfjftbweXoEwwv
jUupfhT1glyqvLha3omR9aJnYqcOmHxZH/QhoCDkMlr4JaKPoD821Rbd+lov4nmWryJqwQhiCx3c
eFXDn1z9CAHkOSyimVzr/b/WY9nx6IoPuuEivfkISfuphvpEyBZxrQYMgx2VwrpwF4WjL5wQiYx3
CqgzMtyeOuSwUH6quOX87GnrT65wUb2EWsxa0NxT9ow+td0M6obhACUelVx1zrmtWnENYnbdcQOd
D2HRVadakC6yaXbvUIc5onoT83YzvBWt2Dt2Aj9n4zYPD3uwXrxXUe6ydlWuFjmgPry0aqjnggdq
XPTCe5ADOGlP0B+m9ivLLQyBGEajhuhYIFc10wcR/8S9GuJiKXcKU4PKOkfJMR/hAYBrjPdWMC66
+GcgxrgYDjhVKTvoYJ2bX9BEIyP3W3UluZMq3X5T7IuWsKJVnqKHVqu8VGDnxA/yJNxCytu2/Ejw
VYyeOhv6YxK/T3EqtQfMMMCu299C70/WDBssHJ3pX9shgwVq5LAgYzXHGFF50Pyxbq3DezjyPRvH
DPpZGDCdLrU1Ek84MoSmuW9Kps1s0qOb50Djrch/pfXVOPMe1/YAL5PEylQzz2xVCafg7ELwnIds
dPp4nvfYr82XgNkXoLcG+sMMvVhI5deaLFoDtt/R2FW0aAgjDYhg7UC3m55Gts0mIDuPD8hNyAOm
H+Vi8VCAt6W9SCOStcpVF31pDnb9A0b3uVtcwvjpWRdNuw3qDyVXn+3K9qZkNRQLiGLqP6tBzzVc
NDRCYE6OkqVY9lfRLZZqO9NaWvPmYZjnoCBSztF3eg0IySNZBGwXbPhN1QznkF3GqNDWr0Jv1TpQ
kCkZ53b5SFA01wO8PP0jSO9It1X7mPp77BJu9p2Wj0G8W/ZfgVgwEw+oIcCZVEKhqdEsl8X6iEFq
Lsr6KNJfLWFUBs6quMeoY7r2G1c69hh0cLoHJQ85RoO2D3gez4npwmwOat6XnYa7BAfTfNLtxBzG
aW1TYl9FvjXxYxJ01NOkAxoiIFw8FFefOySx4L3OzGfvPHQXxqQBRMl5a0cNT397yJrhKLLmB4k1
Ngf4A6iOXOcaCqI+y3YXyQZtEMkHkDkdNodtjUqCFinve3AD1DmoGd2C2uRedhvFBrps5tsktL9j
FoA6xwzFC9aMAyAaYUHNPClJeBCYcQ1INsJAB4hPSCWXUq3Qp/xTxL+GHprUv4jrj3vd1f9aahFT
X2F4cwAKedh3SMqrA+p3ROaeC29KdivdxkhHDYL2ZJZbTGbpEZBu9smPao+In4gXNrNZw46gZ0pi
WeU6bciqtU6pCC4NqIyBTakV3Qx8PoZLeOvwL/SdOZdrK+NzYCFc+Ne1x6y8mrBHJxVEFP9Q4pBw
gyyd8eYYvgrUVm6JZmym8clkWDN6phFg5QRvF72+bz8C7+7CO8zETnG/O+89ag4OC0eaE6Z+MHLL
4RYP20zblOg+VPy5Pl7IyP80rQPvILY1N1hDKVoZLJOrGK0qenAT843M7YOI+IgIobIhogOYFXwA
bZTtYvNf3T86/PIxEp2Qz6sz3uNuOxKa5rIARTDV2CUOBhYjzkF40Ig0jnn6KOXTY2os8dO3LmrK
DzsgC4ZdNyTgZYPvUslcml30cAioJc8kHpRVZ8yDeDuKX8kwW+RHKPE9gg0VRzwru3nRuwutxh1T
ffvs0Yp4PIc928hOfkl4iS4v5mhbm6JWD/4ADSEnchxX53CuaLDMJeGocFcnFFesbUNU4yOQqpjU
ksBt9qpFnjm4DBFBFQRkk4/toqA9rrIe2VQxH0DCFFxRbXLW424TYHgplLUDR1dSivu9xRvOtcEF
V1X9UnPnAVKAbOpUbfKnUPoF2a1u4SlJLCPtXEho1JByzMBh9JRCmpq8BX9GE63cQOHq+WeTSYPq
M2ZN4pzpT5LwWeHXdxBahxnVECYAsoY2hQOLs0T1nBPpmG2skk6JdWABN9dr6QbpPjzUUFht/Gw9
qsiY0QUm7J9SD+7Ro0YZ7hX1d1Ku/ciY1Zn8CBxiRxR3DnEOAxzyWKbm2XeLAaFZaURA5YRS50BB
ejjD/SJRIECFVyyzSCImVg2jGwy6XMJIgeapfESxjuWO9wJ7ak59UWfKUsBAxlLkhjyipboLpwxK
bAs6GZxVuDMYabr8fqPBuRfqb4Z2XinwP/ordh+5sw8xTrbmou0YJRLKYDTs/NZhgXLOBgN8RDTy
BrdyYGKjxt9xf4bI4PvLJDlG5RqBgOIQg6zNkooZg/l/vzxaB83GHFenG6MyV4Lla82N6VDvhMxA
5bfivgrGsLhXaojaxgRzUo8MYBBLFXEHBIQgsS8X4qox0fXuaXvXoXrkTLktlDM1hbSnxMcQDl+7
7lAYsDdP+ph1jjZpSlnZbARmcHixb7bjggeUS9p6KEQ/QfiUnG0+4xaILSsB0tilz44D0uooVLuQ
4OZp/l4TJVvSsve/NlKFFiEbithhoIRFE0fzEuFNBTYzi1rmhz17FZe/5MKat9iMvInRBLMGhHot
P2xoPtp14BGpvPxnrL8qqPROHeM/XaXypyi3cBAvWv4oWAQm1UeT/OYkhEBmtfieR1uBgEYsSkNO
xattpyeNNFBfEP+hDsvIRnNVtDi6Q5rcI7ragAQZ2Uzyl2qjSGuTqskSx8kN79NVazCmOFdJNJOF
RVRYKk5agoMmk15ysstDWBxHLOmyS0BarDFHz0Kim8zOWZXyU1FO2GV3bc922/qwCzAQlHoFz33E
hL52Q5ZtdIgdXrgpnKPiRQTLzQV9MI2Vq33k1cnjuOpPHtOHxP1xBaSisN/YwdnT/aVGQotGVe0Z
S6UkRtqdYwgMNY53cjtrzoECI03G8ZTFLze8FxVqsPOA00OM9zSqNi7LjmokF4+eJ0FrXxic/T+9
ikQPjHzCj6W2/yom131zGqJ2WZFwzO6EYCRno3vfmgdkWCWJhYwYIF2ieW/B+MO4KaQJQXpjFb8S
M4jHjxezvE3AcFTxu1cckh6JDQYEzvnR/FHMiTz3XnVIqLGjHh0iUdX6OgKO1cSfNP4M9jIttWiu
Mfj8Z+X/8nAjaLdDLnlgLYRzYKklwKmo9rW+y2FVR+mPzbErSEmz/7z0u7CyC2hby72b3TusqArH
Pjz6YWuzF62jY8chG1yC8ToE+qIEuK+sjXZt4Md3gmRlUHwa7ltUnhOMhTUrQksewS4yF0Y87qzN
Ghef/sz1Xdm3u4oRWgBw00HSwMCnOZbdwWdo3eTfFcEK0BJL+9nAgc0dEv/WKF+1loiZVSB+m+7H
4RbrlOtYXgrHnA9xDYSwBMfwpQhKbQNifGEcqx5sTQ+3mToGoiPKNFS2YbEsQrmRMSI6sJsMjLV7
m5yA6BeoXZOGR0Xcouonh76vMT+uYVe0VLk6elxyi18Ro+ApkkoJAcN3PzZvm8mcxVx6PgrJrZCv
iqjyISJhEbw8asFdHrRo5ntA7cGmYwjMzHwT5zcT+q3vol/H9VCQFgDVIUdvWTvYRtp2roNqsP2F
GfOO9W/lWGKyYDVCCuwafQl5jkqAphHlEutg7DnRXU6cr7Xhn2Icgzhw9ZQzbBqnronp8L3FEGNz
QomnajN0ENK4R5X3pmgrT50zjeEpg60BGsFsQMozsMx4WpNNWT3U4Sfp2a8vrOEcJGutf3DvqsYa
HXc3YIl7Kyp4CrBHKoeusHHekCWTIBM37jy0898E5eMbhUQJt8rUQAVgZMjJ79rk7qYemCDFI/1k
vUbL3GnDxmQ+5TP4d1DgxYrN+l/9EahNVefHiOs3RQc3RQqgZICd+Ys8PrpMUcStMEpAg5a6UgZu
DoHP6TGk6yH9B61ZWmADrgllhtefwmplhp+yQYN1KD2C2i4tLIiBvMa8+3Dy96lwScmHoOLs07VK
TBZblVUrJLtuASPJxrODo981MFDHqkruUTdTG2pzvjnfz+cT+pkXCRaSgoCqFp/CXFL+lzW8KMT8
06jMgdyB8dbrZk3pLsgBRl1CTBqlSjetlUhv2FAUd8PcK2ZNDZwSBCdBtCpACjFGc6vZG+3CUPdA
0kqBOaAFuLFBsAusk72d268CebWII/T2gw682iel5OhcNJksGHdF7A+L5J8+Yva9KkN1nraQMsWi
aw2sRx3A4/ehe1lBAbHv4vtnaX9U3nWMDPob+jT1W4fsmYysByuGZznq8yBw5rb7pbCXnXAYo/JF
nuC8E3jUmRAxN0HID2fjGBVfJkPTXkH1RFi5TZREbJgEDUoa5Alvz6cf5SCIcuqKmE+ynVvVAyT4
qezRjTGKFSerZVZuLiTNKtBPdJiYhaW7UgzaLgb3AVv6MgRwRnivIpKFQ4BP7gDJsPSNp9+mHsp5
d/gwWqwUyejtKrPHSvPKJArQfe9IhqJLBAUnj5BgUy255BOmHx5zvEn4ZZwa3sUWNbfJlFlqrPPM
p96+EvU6uswwGKcxuJiju2ay6cHAJvFvNkEgVL2nUZVXljVrf+i27PQWvrm39XtNvuFQ9V/luE3Z
Jboagoa9FzIgvIz5yde1VZ0F58HDWpxYCwVLe3W1k7vvrzVjm/qX0OQnRTfp/OTtM5PvKpYa3XuW
yTaofgrts+6ybVl+OfAocUHoDK4971/Ew0pJ5gQ4Roe3ofCQjXzjNtxSMDL+o2NNiuIcMRMm20Up
32vvJvobKi84AirgNk4oO6EtPI9KMKvYJJR6gEvVnqn+s5SMlsDhJBy4JRySWMGz2gltJTN9V9v1
ATrprAo7vnl0xgleoQYEat99olvYwIo72iMDSctYG9PhAHSbIHGfBMw2ZpcD6pvVFJ8LVv+32Ng3
2Slgx6jTpNaUZQEYhhb/KFonVm94MN4m56rB1k+/lONDTR+aNyPz3QaZjIkW68DYf/b9JaWLDMXN
9C5NTRlkIf/I8mrWMt0amLp3cqWNZ2l86yMxaKTwIYRFSdtR37dttQxbe1thZKk5kJ2+2rWtRfBj
/nC9XVNegAOyp2yKjadUpJ79RC7c03MsvtXgxwrPGUJjsUTOkBOcLF+gAwlMKLRvEewjNnoavwOz
I6ZjnMEygC8uye/JwzMkpQmy3gQY6frwSGE5ugEy9Qf7X/yv2ltffWYjKTrqm+J8R/3F6P8G7G5k
WZpqOJP8KvHB73TrAiaG8XTZKrPMIfc3SVnPv0b9B0n6m5mSWGHNA2uXOKcI02sz7NBGsMFQhpUR
rfN83am7QX1NFbpvMrpDmZnqyyqAx11BkaJow+opGStblzB6CaVfyYLlULCNgg+judjBMUqWBbNB
By2lrX4XIzv56LMgwbVG1pIZ+zBaWwkZgtq9YFozVLdKwc3DKjCynxF1XmwQiPJuTIuSqWEv53bw
RCw/75hedxgoABLBbipmmoQEOBDm0HTLrKEu9cpt4Fezyj22lXkqu4dlnoQ6zEhpXJZO9Cibg14e
Ose7KTzsMLkado1MnqkGVtjRCV5IdDhIaKcjnyhiasxQPjPlrNs440fUW5tUg8mHmMvSoYs2Z0X9
xMsWmp+jBx1mV4BQCzdxcEcWrg+vPGcd+mWSoynRPmQqioT36eFz0ajb9dqorxI0ebVAGOPR69Wk
6iKx4Btq30zMHREMLKqVBvhPOZLtGJhzxBOcWHF+TfS9TsebBtzWm6K4a9pLbWmImQXgA5LnePxs
LLr47GvIWc99ipTAQBdDPLB3ZzPNz3BlYf+519xfIRNUyRxaNjcHK2+nL2renpKOxQigqCHXS3Ay
1zfLqxc69cYojlOeojpe4AfTqTJRTybp4ghvMu/encRG9D4uHcmwbGWrJt/G2YvYCSYvQ64NkzRX
zE0d6ali21JhynsBpHVIf2V9sPQPPXlYxbETRPK8i26AS/bO6Us3QP68X3ESMZMLvjp4u2GwsglP
NcHbJjzGuMW6nQGgiYUO+ljA0Ghny4iUqnndb0P1q6xOCmIoH4mbrf2ZzNzj8qyJk5QnynAl2EBV
b3VAoBdIRsD485ByiuUpkeGWvpbNQ+VuFOkhqR9czhqC6RHx4nc13kIoB3U4nJPh7EZHkPBScEbw
xCdblQGtDRs1CL9jJwTIGSxbndQq71ZaJ51DJq5+fPGbG49YXeXaT8UswjDgXfNq6GjaaB2cjoSu
h6/82upVZdFZyF2kTuOvt7i4jd4lz3ZD9xdMS10sqZH+roitJCyssugtAG3hQI0JJwXFmtxY/1Kc
IaO1A5T1sAqZmtXdOGOhRpILgYybAvCc07xpbEt0ZsBZ+a80mX7ApNhG2dmtmZTd2uQ6qB8xsM5C
+aeW73pELT5NXH3KUe2vMy92seSQLMRFlj9S/21UezOAZS5zXMDl3oFz3f86MQfHFBisMtbD3puf
EgJObO8asIyLu9+82JfD5JBd50gIB4TIuRchOq3QlbKhhftfoGJiGHPvWL0aBsvt3ineMOXM48Ak
pSsGRmEcdYpfT4ancKAwC7Tg4LXxmVyYRSYQeYeoxwZlQbzLtpkO8zrbWYO+Tm2U2mO3GkNK/JQT
x6uHeezeAv/ZDMG2ZsKoRNsmfqiJBIV1JfV0MgF2wQ3dP8ocgtu2OayJBmmi8hsy/B83CazqutsV
TI0FwXj/1wrXHvNy1s4D5+LnWM+Xss5mHZr9/pArRA8dSKAj6IrZS4MmctmOF9SPiChAuiBQYcyY
KMGiRUw/DiRD4FlEh7Uc1H1cXIS7D8ZVZq3Q/2eIsweJOlrFjxKjAXZSgY90azlPC8u7N1gztx4g
ksBE4DCOD0PHxYOb/Hf0/hXKKfbehXXMNbISo7vB3D1B72EhYFUJDmz0AFvOUcRXx0MJVCwNTd0o
w7mldA6YAiGvM3Vt2Sp7pWn45kgFYLBe5++l9iVShAarZMpo6VYFstShJAUt4C7C9c4qmmBtyXan
oU47jgV7zr+EZYFBQ9cy0lbFbOI31GqFCfyvoDyw+L5SdmOqF+MV/Ba4pTlmHIJM+3ajjF9K+A41
gmzBbp4hUzHQYgfnCAS8gSITQFqQfBW5hX791ucWQom/vP7oja+cZQuWNYn10egPrfxTmmtRAG5b
je1eIf+N2bYdfNnNIYUbVeys/tSF3w51orruCwoKBgzNzqIjm9g/SNMW3QiiZKuNpzawlsKL514D
xSMEo8AJlG6nHBqTkYk/7IKU0Tt8RlNuAsve2lgi2gEgKuR+FKXYKNIe66/7VjCFTfcw9kbxFQbn
nKPa1PcmK+oWTT1TpLewYKI90Z+3MTqjJmFHlLEC9ZhqX9GAuZPCsua/XdMvO4BOproZXWLLLe6G
w6j99e6ygiWHfpzxwNYmGceP2e1fvIgY8Vsxoh4JUVicPJPY6h8j/7b8o4hWEWSDLtj7VKPor8zo
Pc7vSntCTM+X4RSHmTyA6eQUfYWmvWg4wiWxvMpktTmrPm3Kou6e/rARYify5agcegKkEOKCo/6t
0ABpCWRD0EIRnq3qqhAwYI4HTX544ug4nBq4MiZ5mV1ehb8Jxj01fhdgip7TAMsc8WkDrR54DXN0
hF6jsm47ZqZGsQicZ88IVgESlb/y+iRAeKnjR98clPyk+WheKYuyi50jN9jr7i3lJswGFBDKXhak
iIjrxLdSGL5jtM37u2/dtWBN7WoYuIjx1Sr1U+h33tHaeo0Mx3PfI//sqKI9Tqx/7BhM1qdMa0sC
60SELPQMLEiEw9bAtOjAye1WpvPLr2qqjCZ1FiE2KilyoUBJDhKvc2HCQRiZTvrm2UXfNrlQBPaJ
a2f/U9CdSP+ZZ2S1yY+BXaSKaMrC3Gdg3O/BWcU4uqGlWC/V/SlBxsqv0myvofldxCkdM79jGAX2
n6re40A8q0qfxYL7Ut487RM94sokAbUGBAyP98vv9j2DXQt/FTuCPlvalK/MJ99iaGIOwm1tXxpP
k8dUK79Ms/6VwjoHjTm3mKHgHAKN8PT+I+3MeutGmjT9VxrfdRPDfWlMz4V0tMuyjmgt9g1hWzL3
feevn4fVM5/PSREkLBuFKqCOkcHMjIyMjOV9zfMJ7IPaAcUSkk5JjuCtkmn76E9xIq9bUOAV56Fl
9do5Nem9zmx4kvw48Bw3yxuVoHBa+Zcz/Q6tXp51W/RE/yBMHq5j68Ycflb0arQT2X9IrkfbuSRu
iq927dQv9vimqHtKG6m7Pq1ptvCpSalqNzGAqn+R24uA4oGKR0xIIYwOXmeWvdg9yL/0Q8f5QCY2
ogmRzJp1NmlfNFig/eYXccQK3c1pAyxoxi/fdF6gVB+cmNQWkQu8Gscfurf3+uSsIxDKO3VX+87O
pGlcO+scMNzMs3T4nPXDjwFwcC38EVv0BBCr81OYVuITCXowJ7ozePsp0g3l50SFeE6E0200zAQh
+ZVXSES/XryZy8v4pqXXiaKBWEYsROPxM8pnPgX/hfQGMraCxSbXUnSEdjyojmg4KLNTMq8GIGk1
8J+FcTeq+OAzFiOgQfGvAie1hWYv5hKbhoT61L1BoQdICEG0V4JrjfqPhuiyHXwZZpIQGqpahSgp
LjPxAAvU/KKnghqnHDRGILVIc/B6J8lNZpyq2jNpUnkqvqSp+c0pzbsKqJSGthGqNHY67BgBaQiy
JUn8PaltiAE+SfV1bX1LvLvYJHAvXY8sc5p8+ycFP1SnBj1qY/A1oCO2JLHkkMRvQNa15veaBLyz
8m2wvOuOGpyKN+cETnQbGM9T95JnN6PvhtEnSbpyyAfkJtWnCjUHfU+Y/psOrlgTVOfm8NnSrrT2
okVPzPpFNe7tyrXsuaZ5nxbNTi7oGezpBb4peoc+FbetXD28NqjWKG6iEWZxLMfDoD469UUgwU95
poOzOjcYOsWlacmw697BOxHCogwqS0M8lD5y47Gzr4YcKBIqtABybrmrinJPO29A0KYeXwf7uzY8
5dGlRrNr2aW0FXwNQbHr64exx5n3oQO/1qO9XX2SoXq2r9mYjhyMbwN6wHsGLiEPyGSdh7ZKmwdY
4jPSzGx/EuJ3UfcFWL7EIf3qNvPZCUiYVQ+FfIdXNHaPcvjZZhIp7xwJ7mx9xrYofkUmwV9Yz7zm
+8C7TwYAsbLJuzfnRnE754l8uqu+VsH3oPncgIM3JLxwvL2TxtwPMN1wYaaZG3R7JaSXwHnMwpsa
fEsabxX9uvVuJuNSMSFOIQ/gfdfLH7b2C3AKDvTXEEx1vf00kFeJaVk1gMCHcKYvyK4SmPF+zlwZ
Vf5WD28KGJhwMjnWU0AFZFZNpyNl5I7/qCW3efeEJ29NX9t0L+svEg5AoLkKTcBTB5lyD+Cv+svn
tI/F3sEczR0aQwxYvgXpC1XDGk2a+mhdyvQH5cmrSmZ3IOUWPKjej1R3bf8+7W/p08ZSgbviu4Vy
qzsk9nSyeuEVcQee0PNjJ8xIYDwY0avj3BkGsGgDlbM3OvBjWvzJTK/xFhVgPLqvOtxEg1HuNPXG
8QGHfusjrvPuS2PSHXhbUgklE54IfCgshx969+KTjKubu6YhKwaRaSVfmiX14ZQ+SZV8Jpv7kK56
EKuxTVSZPSYKUYj4VPWeVWWmMSV3BqSDTw4toZTfr9w8knakHHQP+FPKaGvva2p59HlBefJJIYZv
MY7dUvP4oMiAkBvXTnOF6mQgUrUA84NSR5D9MbKenCQ79w3AWwZvB0WbFIH+Rd91l3+fS4YLUgL2
9GrUJJ2BfOR80t9TN/Srpjo30V6uwdGhuMN6lsPgtBpBSpzroclhkbvyon2RqdS+ut74K42ebXJW
AQVXxV7KfkQj+Ae3VffJ9/aJB3nlzsYtiGG2uq5trD2gIzYbm8VzZnYmcqA17Icz3JvxgzJ+7q1v
lXKryD87KsFzfHA9fR2h5TRYwexFhdYrvYBNOwej0qdKvSr4YgoPDMBIKYvWgu7EgBO1nH7WZnAa
UBrVgG5VdBXIxQP/vfck+1wGbbjoz2pawjp+qagjVb9a3BuDc61UP+2GnSK7qL22zQ38VvnwWtX1
56TfR8ZrXD4n3g+V0H1z1Vh7zcfRwWtujdtwhj1zJILotJi1T1J3/w9KvAmu1plsnIeANevR24Ce
5AGNJApO7I1BLcBEM1Hx6tSfi2DvQ8P0j8GZj8fXxgK8f6SgmhxGTlEZjUx2pV552g8QHG+t6rLv
XzW8k5ZmEKV8yeRzLXmQDMh+bNLzDzIxkAp43kHFxxrAK+rIaygUgVHh0RccM59HcvGroyc3LoAP
iT5nxX1F6zEQ3dw7L7LzQKPgqax8ySzXrxoqZ14dXHFDcWV6UKXkzGPmDk1MIfdDyyZACRuAPQTO
BrhS4JrDJqL1xbmZzqgs6J+pKbcNFW40mp2NUbIzFQAjHNwdCM3wVUo83rimFtp589trw3nVavCP
KKOz6WypXLkA2W+yoVcIzybjvtDTs5rydYNXe2t/bcZvYDBQ1XElURZihsEOxIMi+RQ1c+LnJAjv
C5tc253mvXU69dmPlU+l6LVNSTD0GU1zF3WfHdKF/N3/dHp/iDTbmtw+6+5anlF+ktGnQC1rF7/q
IwWKtM04Snfyn4qfpZMZ8ldpROo8oq353p7u/vUf/+v//O+fw3/5b/l9nox+nv1H1qb3eZg19X//
S//XfxT/83+vXv/7X7ZKks02NNvWFdXSLf7w+8/vD2Hm85eV/5QCRx2b0Mn3Eguc77Jvfzq8oama
oxqabmuGKivHw9sx8d6COo897G7Q4sjEoq0v6yLMdzNAhAHspaOppqHLzrGIyieuGQGxvAdCfrSf
4ubMxLiFhn+2LmdeieOVYhL0BasslUb5vrBSFQ0AYGw5GZjE94X0Uy8o5E3pifllBtmGqKUpHYqy
hSkNnhbC9pLtx+Fr5v9ywNhwcB4tiKTX57QkyIaSk9ZwjX9ps3Yc7L7e0o9ShkO2V/QzANIbHrwm
9fIn61LmzxVWTpctiyMoO47pONqxlFYpqtEIpWwPzScu4xCe1S8j0BfqZdm/rotS5rHWZAkz8iGB
Rs2RlZN+Tig8aKe9rT2N3mVkvQ0EyelYayl5D/SbUeXCp/Rw/QtmAe8+wKaamUI/RVXkeckPltT3
oNJr8zTfp9eWDDrD5frwCzumywfDC1roaEVdaWOc7+XiNixpYb2QfGB+79elGBuTEBTQdmzFtnuk
lKTEqK/VMfzf/06EcGybLlXTLESECpviN9qoMa3rEhaWChJJ1Bu4UsA9TEFCMpRtUBpQjf9I8m/B
8C2IofnekKGo71fKUA3VwjQYrIkuCIl8Y6TRlKMaf7dO3jpC/da9nVyDGggkNd2jw3gaOE/rE1vY
nUOZhnysYn1NyUcb29m+CGjAsJ/jwjnzJn9D07akCKY7DhoImiPsndU9B2QgKjop+2HcsA0LVnVe
PU13HEd3ZEPQtGyy9LgxOK+q81Snuwm4bXgMW4M+w+nH+rIp81jC0TQwdI5poBQOl8XxujVBD8rC
wIy085gqk9MvJgADyVcPS95x01venQpz8+R9B8OCBHoyfo6GK8p84/P1D3m3spYqWzLqomqKMf9z
/B1lR1fu5DvqAx3bXf1SqY+qLb2uy3hnhgQZ8+8HZqhJSoALudyBH95nzv2vvxtdWMmukh05iBi9
UpqzPt5JVOStS3h3eIXvn38/+P7KM5V2kJFgKVA28IrhPXITb5xeddbhI42YpSg2ujBbalMTtK9T
St+M6gSKDNt7a8rgHACkS9WDd7IDhbTtf0JXQWK23uuUkZujdqZE7TlPOBfQO4DEE3ArwJyIzIsx
d4CIjXmgadeeF12sL8b7zTQVky81bC5RR3UEox/n3qDIMj0PrfNsmo/R9d8NL6wCDYpN3AOU7tJX
YOLnbhzxha9XcS4UWZNVHLV/NuFgK8s4LLRgMMDXmy7b4SIaNlRleXxgiXTHkjnVwuoQt/Q7T1K8
B4rLSBHYH/h81TQtrhKdpLOtHmuimpVKYcm19VDVnypYo2/+ePHxKHXdtNFFHEvhKIG3F/kKcI0P
gESQQx/+fG9VY/ZGDN3UMX3C/aQUuVFEUkLOjHiEykn6Y0tgqoat2pqia9gzTRhfC/R6SCRLegip
avHzL6X06c/X50CALlx2Q2sqY1bZ0gMV2JF/keUbD6B5fY9NgKmaigV+s2IRyFYE7Rl81VI0yoVc
4vIj0EZz6egHFNS0DFPmosPo27MCHxyAQi6iKSpq6aH2X51PKvw060v03laauqyZ6CauvCqLjyxD
ahppBLUUXtzdCF0rObfp0lH/XFGPpAjnQKFIsKk0LXRDKF7GU8pi12excIyPxhduRV6ySV53jN9U
V014Ba/C340v7AJfjtsM2qo7PtFTYJd/bqN5eyoqr12cMzzk402u7B7IO6OMXMWDCSlWfmpT/WN9
Bgv7zBXl2I6s6w6vAEEE3SleMw1a4tLjQHNccsO7kGDBupBZ34XzwB2j8ZbWVU1F0PE86rJKRlJn
iSu3FGfaj96c77yhpILkyrqkhZPHodM5fJasOPh+x5LSsC0sK2prN7XveN3GlJk4n9dFzCsiTOZI
hOBFlHkAmqtT1m7ZWwSPaNcFLncsPym9Yz2DOxndS31IjtNLdX1jdkuibVmxFVUnMmHIgl2JuzxO
YiVq3HbkJQrDWk42g0iUMdIWHfMUpwA9IB9nEENdn/TCDjo8eWTiLYqp2+/cXMsMqjhTK5e8akze
2qzku6gw2gut1QimGjnUcWWi/bmdPpIqLHUWAIqpS0rlnpfDSyy9rM9pQfUZXdcJVTgyESXBOBjl
QMVIozEn5SkFTrLurnJSzkm4/4Aci1YWXEsiSv+EFw5MtVU7ct4PZIym8LF1znSlOy2Nt1aSNrRj
SfcJvOGvzC6dKZ4ymoQsvy6NyrV7jYLOt54EXGpsaP+CRXUMA0xsm9PsaGJsTwFTt6TzuHJTi0aA
MPw0VtbV+notzcMwdQvXzuIki+tVZeEw2VFVub0yNFQm2tEDQGV0HTpJsCFqSa0tVWU6uOyKrAvv
UV+OKMTU8sbNleJZUm0INmcsS88+x2Uml7QVhFOWls/iZYDn+o+9FSyhBt12o9M76+qFnVHG0l8G
JgT1vygvOfc99TJQpZcwU/eUmdAafZ2DmQnZ9TmY0A9/vsgHH6IILlBT9lWQTHxIQ0OZ2UGWQPV6
+bwuZMleHQoRlldzHNA+CMW7AUxe05NhXQTJnlX2gE/AsV4XtqQ2PPo5ZA5vL0UXTP9Uy15nzjPK
hueq2Xtgbhr57bqMxe07kCEaJNmXtTzIGteGLmKGtKwGijLXZfyz9OIFg+KD524TlOMqO77DHMuR
e934p8D2fvJu5soy4Jic8quiZZe6R2/HTH+xJXbWvDWp814eWCmv9xXPn6baVSyPxv6rTH/y+utA
f9LIdppARMEwv+EWLIo0NAuvQzNMTYxZDOVQwuIbsGO0JhoKYJjefUIiBjjSk0h608svevwB82Ud
iJw3+GCWTtKA328jMnQqtwY8rYMXdX3/FvXQJOokWzaqYgtHPMip1ZQKr3Y1nl7mJ+DAoLxaF/E+
QmiZDh6OjYLIuk2/3PE0PDuT4hBT4jb07+UUMEbO3qzv1RbcGeu0VF/B2TKd+IJ+4DTYEL50Bg6d
EOGc+ankTKXGGRiHnUzJSLmh/1vjC2fMjqju8HXGp5wW8HO9/fPXq3P4/YKi60EPmL3N+DmlVzF1
uU6/4bbMXygeJXw0nk0E7G2QQ493RxlpoU6pC3Er/cFqnunSdOx9qLyuK8H7dbJkmQcgLbV41pYY
Z4oarucx0jmw55LW7RK1360LeK/IswDHUMicz7ejsNGT5ev+UHYIGJ4b70Kl2wNslg/ImINkqg41
rq3Pkzw4j3qfDLEa+DWZy4sypnOb3rMNK/N+N5gGz3B8PAvMQ/FecPzB63QJETlMPdTqkMKGKiXe
2PPF3TiQImhtqg5a1QK27ab6S6R9poxtfaEWbgWm4ZDFlf9nqYTdkJsqHvDuajeG6L104eAM0N20
uBgobgV92FayM5i/1qXOgx5rMs8o3CLLBuzesUVbRrYmnVTVrt0RyDSJEhcKQOpuY4M2hDiCK6J0
2gAbllW7QfF5MkjH72rlYX0e7x2ReR5QxBMVk22CV8dq5sGjCxUJZz4kF9CcGaABwZ4Q0Ru3C4sN
+7I8nd+yBPsiD3aQVFXK6Yf7BzBhsOPtjZP53m09no5gYLrGAzugpLfD0nqYf8g+WjQy9DhZM1MK
dRPrq/f+nj4SZwobFGV53uizxRypD5OGM2WE3jygqiq5Ad5vUD5V0Y91iUtn9mC/TMFxjLxy4A++
HBUYXfyZEhXduWjajWXc2ClTPdaKDiq1yTKQUkv3Q/TVj249GIPWZ7IlQ7ipi0YNW0A9cIFx4Zwd
7ZF04a6LWDI9h4s1/35gQwezNOySzmvX1s+hXqvVjWXaGn+e4sH4VTs0k1eXTGF41o1TS7r/wPfP
RRCqbPIKFzc7z/VcTnoODIC2NB0BT/D6AQGqbhHfIqUhi6kOKQo0uS81gkLRc3AeFU8fGF7DQHJX
WrjtwhZXgxy1Xa/ULjRIYF6rD383vLC9ujpp9jQwvKxKZ8QwQaVdF7BoHA3MuGJzUb57BIeeqo2d
4lHRqjSnOrXoeQRc/21vvPZDdTbXvK7LW7Rec4Tf4emtvnuo6XUej0oe1AB6Qnvjk/SjY7B+k5Pp
EqKFs9ToL9YFLtovh7lZBkUp7zzyGLLOIjL1yu0S42rUYdDTgNMYP2vWdUC/DiSzXZxtHJpFC0Zq
hKDq/BZQhUNjtaHntx4Bsz6uKEGzT/TuLku/2sbV+tyWDuecZyS6apAHE3V7SifDqoqUaGQFzi09
+7Iy/PGjF5/DUimDmmsR3uXajMii69XTcJidFJpouqsic7OeZ3EeB0LUYyNT6FLXSHB0uDHbYYIb
PgbJht4tvJqOJyIeVKv02iqyGrfM7gPvC5VX1ADS2ESd4gReTg7Y9WUDvkpCG0mYbjiIS0qoYoIU
8lqk/kQXhJiwoei10ri059O9fW7QLgDO0U6aXgfTgN5W35VgTP65dmgKSUDb0HVcR0ELtTpXYq1O
W5eA2sm9R5fM340/n4KDqyHoQ0+vdca3tOA0AXNzoOhzXcTSBUphHA8EfF/7XfQ0y6qoTsFLcz1o
dqfIB/JAO+UvbpyjpfOqGTxA5nwpKRfB45DH2jYiKWMmpnrim7TWnarqCTAaG9NZMH7YIPItFped
4ogxj64f4DwL5MHN9YKWrZ621auennT9rtxyRBeOlPLPw5CgMHRszqyRB5sjRUMfFWkzuqb/Cs5s
9n19YxZWTKHGRjVMrg3CN+JpisyxMwJrcGXIRvrzKb1qpgvoLNelKAv7jxjiHapF0ZUsq8eziKek
hQRtGlwTWNVqbgcBh85/jAooZYFajvc5Nb5Np59SDnhSgMiWQzwT6zRB6e76pyxOWNfn0DSuiiVm
jXNdBqqUdmG3TS9AGQYtzPOuo2/rQhY37UCIqIex3im9HNGWB+DQYw6o8/r4i8t5ML6wnGFH1sjw
sxFknSu47GlX1JKN63ZrnQTFGCFzMDotZQrRz7l6/lYyTkOQm9YnsrVQ8+8H2h0N0jiVJrsR1Jcg
fIb1fn38rVkIplNvBsWHg5WFaq8pYva6T5Nz63zgga1oB9sxf8XBLKB60eDFiUc3NG7MQDo1aOPR
uH7W57K8VhxT/ATDeRfJyVUqveUgH93a3gErqYbnfze+MAuKIBRYElEqhbSFdhklGy+EZaX9/f2z
UT1YJS8BecBSgGoE59VTzg2a+7qNKSyK4AbWTAIdVK0L263ZfpoELWQgJh0MxRkNZqZy9oFVOhAh
rFKpVdAEpP7optUdyYmpfPi78YVVCiotBhmJKTjtqdXtOHXr4y8tESWvmkldqsZFLIwvD6TlugbA
IsN8iOSfI905UbRREDKPIQScFBDWoX1yuBupvDre6cox/cqPCtmNAMmRVNenjVctL8PpOgBvZX0+
S6fCmBsUdPx0ZiTYKaUGYCeHVcNV+ptahvUVkK51CcpsrcXpUOZFnRQ5P0tThSu4kqch93mVuL6e
X4yc8RTS47DPrlpbvtRq686KJnqnnGfFABME9P11+QsvO0qUFRoZZIuDL7p/EMM0fkm5guvUc9W4
HV2r/nUyI6TBQ7Yx16XVtEwZb9PAGXhXCJuG/TgRZlXdVofMkWpHKOfXZzPvvbiYhxIE3ainpvMK
Cwl9vwOu5nz45acfUHFy52SIUD5UXVCJfpy7Y3KdjqF0RxtbBtviVgn00jrZvEJJe5Ed4hl8rOGW
5+lw1ASTm6tgQcYzPt/GJBYloM4kmOmxtkSlkyKpCKY0n1zwGk8CsKNe1/dhyQ5QfWIQMsAPYhbH
Mxghhmt0Gb+ybC1Y2T/HgwZG28b1uzSJQyHz7wcmP4RNl6bqYnQnulS1E1X9gDE+HF/YhiYZoUsD
HMTV/AtIfumPXl+kJWU9HF9Q1mRUPSPKuLKo3LpogSFKgydD3U/wEK8LWl4oKrhIA/J+EQv1NNXz
yj7uRjeOpjMfQBvbeP1jCYTlqDVUFHJZ78MngW4OtQaNYlmlV2kwPFi+t3F1vW+xseA0oxZHo5+H
2hLxVKRpoCWGVvbEMOGQLUmAn8DFACKmXqbnUwUWsNZBymlJQMY5jQmtKFb1udLr8LIeRqCGYT3u
NizawhYefZOwhQoogrZV8E1BdanaIASBdJrfVaD4r6/vUmrnSJBwsYaDlJayUvWulmZ0E+/l6BGe
I/qHIZj4Zo4PFpCdwGV8RKpFhQHFo7iF4uVgKIRbq9jv3FijyRJ0Aqc4LYYL6ExhEnRO5ewLZDiV
VmzIXbAeKuk+wo00CiJesB6Sk8CCaFutqzjfI3L+1VwSaGxcfAtuBDWTcz2jiSOBP3FsPeoh9miR
yDpKu26lDN6p8S0e76XkWmm2HvQL54+KRnmuluVy4m1/LCpK6qk1lLZze/DTwS6Y/txQUYTLdWRT
fPc+/tHmcWDH49C7Ef1MlRXeVYW/EftY2hIDBcBTIMbyzk2QtTHNS72E2iDdpRwo/UHR3HVt2xIh
nKWqCmPLbxExOCehDFb+tbUVKdgSIZwiLVKBb5wQoUHBHt4M8P1s6e7SXpNxR6UI6mpkEo73GlrW
fHSQ4uoXvbGD9Wp9kTaGF2uyAtXKCllj+P7J1u+a+M9fUQRr/v31/zirB1eqbjbp4LUMbzRnkXST
WacQF67PYMlkHopQjxdIzv2OHlP2wH+qGrgvT0CjhtxvXcjWMgmHe5qazKmDanAhy+jBaZ6it78T
MH/AwUKFSgBw9HweZtDNH0n26wPDz0X11GxQyysap6ApdLvOOdEziA6YnZH3gdgIOe7fEoQJqHrp
yzVQnm4IKe6VFp99ZALzm4IXzRxcPF6fdFQhOQ/q3i2m8lQG4mgrI7Vkvqkx/f8CLOGclXbS2SBK
4A1Yd0lyOlDe4k/pjtb63N4oCFt6oqkmPeq0EVl0Q4mBX2UyvEErx9aV85sUOATlRS9eGwtOL1BW
dfO6GW505Ueu/3k6YPZ2sLo0sFP9Jk5RS4Mg0cPS9SrIrAGdkJ6rNNjNFjKAoNIHO9DYELmwqkQu
MV42NT2aKtYVmmPU8AO0MkoKxhXMeMEnqQLRGuao2Pzj/mye1YfChCqI0tY8P9XswtV5wds2+Jv5
BYXrdbf3gZo1B+10XScXLM+RPGE9E9yZNgi9wvWy5AUyh95xwE2qdnSYbIVQF+wP8aG5Ct7S2Twx
Xx3WTukMsgI9j3oyvuYbN+XiRA5GFw4XWbja61RGN6zPAGUMxqfRulLii/XlmpdDeEsfzUGwoXXv
ZHqlIWUcL/sYeOHwWf6lwrjcOr9GqT01B3XD79taNcEmGdVgp+aAxKIFLOq8lDYUYGv82T04MNpS
XZfpRFsdeHbgd0LktfH9C+6FbtO+Qj0fPpImdkDAyQ4Tj+LlrmF/DUtQ466r+Mf6pixNgX5AnGN5
bmDRhDqbpOmsEKC/wk1uAf80hg+s0OHwYmrBimhXGtPCBRyt615o995YosXvN2gLIE1DZ4U5q/bB
FrS9rOiSpOXuqN859b1XmRsCliyYTd8hbgyhDV68xwKysdY6IyGpHub5zRDCaQvcZAx0pF/bZ2rR
bwQjl47iXDbgWLQ5cs7nzzmYD0HnrGkCeh06+0HKvdM0T3at7Fob+fUFzTIo6gPniTIrOkQEzU1C
qfCLOivd8BeYijVouxvLtjAPWsKx+6ZOAQS2/3gecaYkRQsOpptDKAXOVHVdDdYuAtSzH+KNNVvQ
gSNZ8+8Ha8YjvTVsOy3dSnvzJGlnZ8Huj0/JkQRhuZrGmQafXnS3kc6L0YMmcqsUfkHNjiQIepz2
dg76C3OIKyIQsEyAS1pdUHFvmc/rc1naemKlczcNt7IqtuzUtgRunOeXrjG4NoQgHshMF+siFmLA
YNn8W4QI7DBIXdlHOhdjVV81Ndwj0mPitCe0Z59G5b2hbl3EiwrAg5g3vmkTzBEuYjnvzHiyVOy8
tpuUC635yPb/Hl+sFg0bFRNWMX5iQzqzA89tfb0WD8vB+IKNCbqwUkxfL9ygmXNNKpyNAIx3G2+x
LSnq8THxgy7v/VBDClwiwZWu7uBy8syNMMiWFPHgAwQN+wdz4eDvpcgi+WedNXq184po4+W3se3O
/PvBuScdW/7PshUBANZwWm1cXltTEU59KJm1nmss2ASeaXcmlddQfk1b53FrFvNXHMzC87xGLmWk
WP5FCmResaG8W7MQbpQ2b1U583FS2gwWuNiDjWiQegf2CmgsaOnTz9eVedGSHSiz4IVXdTGZXcp8
YvDY5FuVlnr5nA7VSNuwMguNbSRNDiQJxx4eMwojU47lGEnXyWB8bSb5rLFKmKZsj3xqY+/7Nruw
pemsVOXLhJmXUn4LK7t62gXW1/V5r68zRZ/H+xjlBG+jjHXO07MAPPf6Nv7abAWc1hdXESPvU5mG
chJzurxWUXZ6B52eIWvShR0Ccdw6BvCnNAZvLPSyhvK20kF4oJlh/qgDDVUCE1bskkecV53H+bm0
VRO99B5mI38LEFTGDxQ1ljMTLzFU9hbIZ2qtfZF9EBl1B7YW47qfAZwD53xSqovSsb98ZOd+ixf0
aJLjaRwNrqu8vbUgME1B0aP++HSC8WBd0vL2/VuSWNWeBVpvGhWSJmiigptcvs+Cy9y/2WxoWrzk
f6+o+F50LK9q244V7dQdOAo1oJLqhnVcvOQPRAjXCb01dusXvLZVPT8ZnF9J/xLKn/TiNiiMmybY
uFa2Vk64VmSaXfRUQloQ9I+p1JzKQQxOtX9Vx2Apy5t4Ths6b86/H+i8r9rws3dzLMG51eo7FZbi
dVXYEiBcLq0s95YyLx9sNYAU2+Xnzqg3Du7WwRJfRzAbjqGmGzhGUGfJwHc6xU+1eMyD74lxAQwN
yLt3XnbXw+a0PrtlY/hb0QWTYdV+B0c9+lcrF3VzLoOq653F7cZVs6jlBqWTQNQRuxMrN6REK6Cz
n9gk2GvCPa+L0415zEdfiFmQl/8tQZiH7RkqrOJcMUZ15bSXsMsaxZdYOi8DyHJvxnojXLaoFAfi
BEOodZXTmlbP3WmC9nvS/Xmf41xm8Hs6gqUrkhgye5MFK+OL52brnthYLDGWQDlGLI8KixVwNZkn
1X3ov4EIbuW3Pmi+Hzk/v6eiCT4zBCmdos1TMVQgkUEKD/brKryhXJpg38qE0mmzHQtXSmCgdA35
M7QQ6yI2tlusaoiTbgiilgWbUXwfumjYWKPlKegaiAY2Td1itVGhptEwOngLGqyb2mMhQ9/4ITtm
/JYxz/HAUBpD7sDNNzvJ1eUY3ffG5UfW6Pf4gp3slLRus5zxR+PcCK/SrVbNrTWaLdnB99f0G+IA
sEZKvY+la639lUVbWDRbMgQrYjlkE+x4XiP/rPcve6q9/xzdaz7ZFkaQEiLqhQVtnZQhyZ1iju3r
GRTXJYGjrfjt8ix+ixCuYMg/nD6yCRwU8kPTvbRwUEAut77bWzIEbcosJeitFAep9l/M/FQyb+I/
Ry08Xqn5Ew42XG2zKM4oPHCrqt7pwbVX26em8yHj8XutBK0aywyMrn+CLA7MS2c9BAr9xuFeNB4m
jFW6wp93XThpX0gDLyBseRnDZG6dmu0GpNiSBJ2qOvIN1Pi8a8IZrDQv2mjAxMIEMFzALbK+2bPa
i5fr4fiCzqLPo0a7N9d39JbAIxV2D+CFG/XPuvM2rMiSP3IoStDdUtfUIbS7wqXtJctOvPgcco20
ev67CQnaq07wXiot17cqPZfjRZRSwn0O1RLUE+uCtqYj6HBX5p3aAxnuGnX1Qyn067KszhMFkqUB
AP11WUt+/uHSCapsWa2R5g2TMqB2jk+9+HoazlQ49uR7W92QtTUvwVAq4K0PU8e8FHU3hlQsw9H4
Kd5qLptXZ03vBC8ra+VaGxP0jmYsq9hpUKyZG4+j5YkAET33ZAOOJDhaSikPTmxj8ZvOuMsH+Yti
9xBRVPCwR1sIXRuyxOhk3nr+oMyeUHUFYZB2AsPP+IEIu04L0f+bjiM4W1I2TmoK/rVrpxdKcwfp
8bqOLVua3+MLloBSoLxsI8b3eQvJ5Xfodjc2ZEuCYACmoRnaKECC5WrTifL1775fOPgt/RbUPuAr
pjT0QfK85chtbbFw3tvUj33TR51a+VJqn8z4vip+hMFGXcLyufi9C/NXHNyMRmC2kWrK7EJ+n8ZP
cvggdWd/t1DCAQ9Hy6JAlaM3jOc+VFvu+vCLIcFDRRWOtp0Maml58zZDWFVG4c6PnwLqGrPiRkrv
dYh/KTI+sa0f+nDdqZ8C582B2mD9I7ZUTTj7eQ20heVzHluqKhofHseNWa5rAzVhx/vkF0Wr+fPL
RIV+Ur+ESGwIPivR099Mg9L0YykebtiUp0jReMLNjLwbt//6MtF3cTy+YoZ9UhU8flTYpjtI0TdS
nIvja5pmUcJo2aYYAtPKupOlsuItXUSfibt9U6P6/ANLdCBCmEIeKupoalxXdXXftE8zMebfCRCs
VjXUpIlZJbdSqhOrQVm3SnK3Vmn+/eDMT3bTN93AFKB5n3lStkokFnUVVDHZoZabVmjBcnVKRCEU
SC4UAJ3CzJmYF4p0Bk/MR9bpt5T5Kw5moUo2pNI1R05P0l0+U4JaWznGrYkIlsvpsrALPBbKhyWn
9r/o0KV2FmyqT+tTWTTCuAwgcWOKKCg+nkqWllWvFhoxAfPFwCnuwCttWnlDsdalUDtxLCWP5ST0
Jky97BCtOZm852orqr+oWf+eyLsmgdTqvIR6QfzGn1N60rytL9PW6MLR8yzJHoaRZ3vjP5QnUbxh
YreGFw+eVOmlmrELknWRaUCpb6z/ojYdLI5w7LxGUysYcYj+mhf2ef51r21lirZ2eP794Ej4RZeW
5pyzNpLTEaLhBnreDy0SMF0WiM2qIsb75LEht2swCdLWMQgXWxmG5ducM2A7OrXoWPHjOZT4nWkS
l7Pbo5+05avZ34QmfM/Kea0/QwywCyhYmozr2Lstau0kcm6pe9zYqcV1PPgG4TzSGFsmdVcQf/Lu
x+bchPJlSxmWlM0Gm3OGxVfVdycli7wmM7o+peZHuYSTbKfXG6dlaRKHEoTTkntTOjhtl7qT9svP
7/TySgOBYv1EvlNpmyAdaBqqZczoXWKw0Ug8te/GOn8MnNC+qtW0u2pz4sxAI7/JZbaVnH/PgvGP
PMMh3EXZ7ruSyCG2ZDnJp/yxLi3YRy86y9pN6XmW1rs2vWzr2zbR6NyPT+uxgAwwfpCK5lYJs1s9
Lk48Sz0tvMCtIcv782Uw8Tdsg244WhtEy5G00ygVXfno19aJZjZnUvQlb9SLyNjCMJtvnKNnLAtw
KEmwIWMBSJoFa9lj3LIAEPJ2/5e0L9ttG4m2/SICnIrDK0nJshPHMSW3k7wQSSfNqUgW5+Hr7yof
3HPEIqGCut8CGOFWzXtYe635NLtvKRg9rExSmNhsIMEW//vVbTKrVl7XKAK/WXF0mMGeg+16GKUN
QrtmHLT5gboYgESx2QFXekGwaeq3zPxt2MPjvChBWcnEbjbnDYNBvzX2qIV/beDXaPQCwaUzs7ex
o1+HpXiKMje4vQtkJoQDN7YuQB3myN7ySfsnV5xTTtvL3SZA7ELAl08MdMB+kFhcLYk5DzVRipK9
dbnqs3enlFGw7RzolQH+9ysDKB7ompJVDJLtQLyVTz00IafRPRDZY8uvcWEjrwwJrlWMAgJadXL2
piXKV83tIH7bPS3VIwQljlnXBQyafXfPneNAuQawQM4wKDZQ1aSCzHcyVm/GUj4mETSrVUl0s7OT
ObAdenRIxrsgll5Pnl0wjcxNwt5mpT1QxbSgWkoir2pziaGdnca71jUTyRkgbUVybEdx4iSLYKhU
dDzBv6a7fWsQMEHywcCZ4C3EYs+ePRjEzKAH+tZ3P+akhpawjE9qZ6PBAtri0W8GLKo4V10OwWK0
KFdvBJGs+uoFWvrX7fXe2WGw4IIUAvJtW7oxSswhnyq1ektJ4Zs1NHrTv0vSfuro5GtQXjYiWcZm
b/2vLQoXAFn6pOsILC7u6Hdm2KkXG0Kat4e1O3GcPQJ7zIabJJzQYmAQXux6bGM1f+wMtTtMVpkd
RmYPfgH6ScnTtjcmtMlyYDL6N9G8st7TRatNbFxo/pZSgEYh2ppboaHJAq29DQ13EocT5JkqypZr
K0qfl4obudlbAuK0oKoeb8+Z7PPCwuhxsvQgs8/eXNIkLy7Q0Y+2JU3YbafqA14NORkO299QOzVz
oSvA9Sdv3ZgcFQgrjpMbuIN6vD2YrRm0f1popzXBig9FAWFFGmOqIPgzdW/o6Qoy46RMtp9DnvO2
le2U4fwDRuZw2gpQSgj3c2sV/WLF8OzmOfb7IIH09m0DW08GulBg+0UqxQFgXESjD3bV9+OisDd3
No9k/KuinzMTpDTLD3v8ftvUzlhWpoQjM40p6xpms7fC8twCeqr3z5UG2CEk9ACvBtmWcO/HBgX5
GeCvb1kRjdC7hox825SS+dqee4jkgA4Ft7GDt18k9MJ+yuZO7fo3COWoEI9tTlPsO7LbZWeq0InA
PVm06epgw1ofxDZZGi0dl+QNwMboOaXmeCBOyiRJ560VG7khwDjhx6DTX4TEEQRXSxPV0SVuOhK4
B61pzeDeNV+bEG4UR02UUQPRzoUkYTGd29N/+7xwo0RKPtcdiBcv7GPXUmiQ320AlNuuy0uwvNor
nHKzJMUwdbVz0Xp2GL7GrXn4bwaEQ2EZIBNt4sa5tFPpLR3gaJJK8nbD4iq/GoFwgzQGKIoQQTiX
qWoDgGo86g0K6A/B8Hx7JNsLkbsQCCCgr6JZaDBf79k0H6FczZzirZw/zZCN8YwZ6Wv9/k27NiPs
KLTGVzPIioo3/aFOpsBUZVQe21MBNBtac5AyRRSJ9Md6HMasq0szuvkbWnk95zSoMvTAzkTBAM8w
4ojDuROXnERRbvRK/kboCxqzMu1H2p9vr8V20fFggP0azJO8LUN8yMtWq4rcGXKsRRcQ4ldQtU4O
zM0lt+HOXK3sCOcvg1DV7MawExHXYz/TzL37/K0HIiyGk9sta2cYYBOC38n0tfTe+irYH00kMriI
lAEXWFiNPK6NWRus8QIaMMS/gbPIiMA26w0LROWd3/zF2Aj1FI5bTQ4dp4vZB10cxPZhbB5ur/dm
HdYmxLOHoCorrQwmNBTZXlwZlcBmOwmfF85c1kV27Iz4fKQ99f9EGfUc9lTJLpDdQeCKNTl/FSTo
hJuKkrywoAYxXdInRaXeiF7527O0NwwecaJKiZtq03k3qUvbpsYyXObXwXocordofu9lYozb1YbK
I2oI/GDjChHhBzRN565BLfScToXnxnrrOWrl+HpTS6LPjz6+VeyONwmRNLJdoArh1E/riypr67Gx
mkIHYuNPHoHNxdEChzJ/NJ9Y8jzMn02z9jPAWZ30aHVh+u9GivkkH0oFYkwyFZoxDfmgg2dZ9boZ
PP4JDaZ6Dm6v2nZbYJgaj4Nd+FwgPl4Ps0bjgZrUs34m7+pwUmVt8rLP879fpVqWUYMqBcPnjXEC
mv0h6WSyftxZ26wTtgNI7lRkaUXOZlIrrePUBAMY6WEcKxyexZszCN8Clv2pHG2PSbsddnfhlU0h
fc9Kalplb8LmALK7p2Z5tmViWrsTh+5oDnEFH7XoPSqV1TCF2vqZtt9o9K7cGyzy3Y24GvOmc7o+
YXejH7Puq0THOWq9AaHVEtzeVtvLAH3XuAnwSKIAjkTLet3BXBLFDK7+eS4OXX2in9r6ZMugLzvL
ADJmpDsxBM6SJwzCjBQjSY3SPCvN+Jgqw+fUmJ7rejneHgv/jLDDdN6C7WA1oEIkhgt5k6idpjbm
ebGmoEMbTeS+OOXnpg9ncArctrWz7EAjaWhexqlHU5IwpLpbytItDXKu0sRv9Nep/nrbwM7CIOGl
o2yNfYVahrB1l4Yn1qPEOrfJ6zgsXvWjAYCTkcttMzvjwA3NCY1NECZqpjAOYiy2XVGFnAf3qCu+
IRmF7PPCKHLdrZHBxedb9ZWoyKsu92IsXB0AC4RvnFMEXKnCm9zUbtqoUUTOVlN5v+1chk7Y2bo8
LYhWRNB2wYcU5id3o6Epe2qdgWps0ggkDlrg2nc7X9AFgOCpCllktPlvxHqKJWdKNVlndRg8t/Jp
/PvuVbbhTmBDqZBGBjPn+pTPeplq01jbZ1M79klgysiPd5YZWRPMvupy9n+xalLq6mgkSPqdCzTZ
oMB4yA73DsAASzk4zXARorFRvKas3q3pBLLPsxEFbenXVFJd2g5g9f2N5xjh6aNIQJxV7VP3h1aS
m2l7mKGJBfwJP8fQgjWE+S/dsbU7S4vOY5F6namh36n/Yg8/bBkSc7td14b436+ecbNxkgEM7NE5
iw/VE1RrZMoueyMB5aKhg9rV2JKrTrqdDHFNgT5xS1/LvlvmWzx4WitTydtZEEijIMkElSyuKiac
uw591VpmsviymH4ZfUpMSWi4/32U33RIr4BCUpgoygDTa/suviCVmA+nTMYJtvd9+GlI+yDvgIMt
vKvOiEmqjDS+KGMZkm56yrXqbggNSEGubIibtix7SJ9CNu4C/kt1Lo556rm2bOtuBwJkOnIAjk1w
sOFhr3eUW2SuUrqac+4CYK872YblD8D6zV5/nu+3qw1r6GmZIJHinOf8MOqTbxSqb/RfOsP2I0Pz
4/tDRNiDKwKVdTjRG8rNLk5ZPeipC5yvg3DAPUqu8u0BXH9fGI/lLrQtWYTxLJDFCaL+Wb3/yVub
EI4GmWlhaDlM6NZR6TymS1xO/v/FJeE81JyKDP6s+KRGy9TGi50rZ32ZoCsAp7M6OegZir64Ufx6
772O3NKVLSFzMqU5baYZtpw2RCrZBfj6bgOAs+io5yPeRXlS8A8ie7BdppDo7PyVgY1fTe5mR4TD
ifjTBVgACcYN2kKNzcEmdhed26fKdA+LMR5uj2DnhKwM8AN6dUKaYqrbJmqjs5blD3FvP1XDkRRB
oweW3p0iwznetrezg1f2hANvKROlVo4BUaL+TvL+lCbFaab0z20zO/cKRKgtVKdNyHiBP2k9rH6q
yyYtMKyMvhrVZ0uS7939PORGENRgJ2/ooLPCTIEdYBGEEr6XaNsv71YXwLoDaQRGJkiTw7ESNtaY
am1tOWV0bgagpo61frdji+mBliaKH6Dl2aTLUrOfe6t1ydlogkHzKQ1uz//eMiNM4klqkNtvcqNV
RqfWGCzzbFbFY2PU73RkR0AaJffh3jpcmxEPeNJUY4/Y8IxWN/VvVdZ0KBuFkBUhoBQHx6FrnkuQ
MtZp7i925teM+f9issA0gKvKQS1VLA92NMuzKsvIOc6WX2ruPrfoCuqy7OG2md3JspCINRDDArEh
3OwD63obtNbWWRs6v62OI7X/zaq7yJTxUg6Hbq1PHWNaysC9hF21LMFUNAEokGfZDbI7jCsjwjBM
tUClboCRKXc9Mr4W6b0VOx7kXxkQokqWlU4exzDQzwVaKTLvX3gJKwOC96a2FTo3+DSBXixwn233
/niGk5LpuJlQz0aaV7hk1YpmZhLZxtmolscxVQ4Lk0TeOydjZUFYad0c+ojrJJ0j5X1uD9BJk2yl
nVXGzWrgigJ3nwaIkbCVKsp0tUutcxxNjwp0A7TxX9yxUFUwEeADyoieWWEj6W3KKbwj68ySz+YL
tOTuPm4Ab+LxgdgvPEERgl5YbTQNemmdx+wv50Ux3v/F54EiRBKH44fFFyKptKoce2wiVDONH+n8
6/bn+QIKbpqtwd+AJDbiyo3jERtuQRemKGfrR7aMPlKrPiOzX7myKvwHA7NoSdfwUHOqfSC8hJJm
pdl0WUivgBxnOajjoSw/qfWXdHpItdy3jUCFBpVTSfL6O/v3gyodOW8XrPa2YHTRG/TO5It7HuP3
2iIHk7ETje+OAgEpg9f2/40Ij3hsqNBW40ZK8lIdqXP/G46jgVgDZIqguxX372yoSrJk+DzyiC9z
bn6LbeXn3bsA+XQwmJsWksSQKlyfwqxRXMIWGp3dOjB6T/kz2w+pDIfJz5mwAYDDAJ4IOB8b7d7C
OczHJl/SPnLPCzrubfeXZYURfTT+yjQZ4H5n1flZAcWTRlAoFIs5qpV2DZ4txAPD/NAgPNMa41i0
+sPtWdveXaA9tjjnKDiC4LQL1y/YxpPGjObuklitF47Q+L7/+6YG3W2gcACMFPNhk0LIUg1FdymN
38UDYX/f/3kuXYqHAwLfoNNeL3oPdZ1pKp324k5fncTXqv/4feFqj9hSGU2L78eOb7/drRzrWlCb
4fOO34+QTHiZRjBZLhO0nN9m9bEhx/Zu5wBk/ph6JC04/FWce7eIgK6y0+YynGyrOLjNfLh39j+8
fjj/poZ8rYgqUPQ5QiK9qC9A8LvJQY3uzkWuvy+4zJ0aW5FJaA2Wn/y58NKylhjYHjLMPIgZkAhE
3hz58/X2MaJmasaqYxcWLz+6fvbdAb0IXfLj9jxtHyi8Fvz2A1YTZRkRVJugd0AtB6DO2/F7bhr+
rKAiA+xCUcuKWNvj/PEuWTbo6Fyg0YRL0G2aZCSsw3EeQM7m1bJOD9n3hesibQclNTp834iDyfbS
37cnSvZ54UBMxOltOrbdRelin/yYiQw2u2MA4EkTQSRBEWCj+WWNLasjR+0uBWjJm0cNevZ3jwAX
KcJ57CicCDFlVJWDmS5zSy9Z8a07lMP3uz9v47ShboxWCa75u96wi+XMVsFYdumdoIWMg+Q12DkP
q88L85/GCtyrCp8PKPlRP5b9f/z5wvNJi9aIADTLLjqoZH4yJznenp69309ceDEWV9ZC2nw9PfOs
6cui5NmFJgdzftCiw6RLwvhtEgqdYRpwmBziiwhVeBF6t3DiRc0ywOcuTlr5XZP4XQYdG8c+xOxv
q5XY29mxgLAC6Y1LCiozYsBtDhVtFifJLuqoemXy2AyX23O2NeCCswbFaMRAqHqKANaxjdD/qpDy
MuSvUDzo7o6+1p/n5q+SdgOjLAI4sLzE4F8h4AastM4bOiJZedkohIOBA99WyFiUl9qrsmCRsQ7z
jb/2+9ajEA7GEuUjgiR8npqzR8y/lMPcfwPs+O7bA7lZFO0Rh8HTR5F1PVlAIYIYI6XTpamYZ9PU
k3E67UwTLx6iQxR5xi3iqaIQK+z1qb9Yvtm/Uv3uKIIr46C2CnlcRCtiMN8q0KofCnW8aOnnqnD9
JC7vX2ceqAAEonJdRdEtRo2kmefWnS9p+hQ/JO7dcQoETa4+L/iTSTbFSTzg87r13hcX63D7rG3v
J7hhoO1AmwiE+eAQr9e3YXOtEKtSL6jhTwEtSuWAHJoT+13XSHlHxbVGdRiayYhWLYK7cKNWZFLE
dEVtLJdae/xKtdPtoYgn4uPr8O4gLI50IJyb9VAsbR6XjNXLxSlm54VZqfMZdRTyWOcNS32aR7V/
2+B2OBiKA/YWXrgHEkiYu96xF/SKpGOYfKucQyxDz23Hs/688HQkAPFnWYPPGzMkqrpv0GPXqmMi
KynJRiFMW64mjRYTmIFiNXO8xZXsMNn3+d+vrlvEG7Hbpvh+6aZePX9qqSSoELcwHEuAiHH2gIdG
y55YztWiPFGHaRxCrb5obuCoOOSvd6/0tQkxyxIbiZI3yJuGmu41tZ9InJydKeIaFWj5cfkxFNtC
Mtfo69wohrBXHwCKcmWF3L3vAyCBUghHIABful6CXmm0qkuTIUTqFIRzmXf/9AD68dFhaOA0aIIH
oscpdQxIE4SZPnmpm3vF37fnn3th148dlhjFIsTqePhNILuEPdqlQ5sSd2pDwh6V6MlQPajW4q3L
lcttQzszhR5GzmkHZ5bLIa1nChBlihMdAYpqeVEcaBLXQ/Z5/vers5DbDtTaGD4/0ndl/GHey7nw
MU9XP58flevvz+lQjiO+r6rftSbMwtuzs3PSgGlAvhepdd4jLTrL5tKxIin7MBnKbzVrj/aoeHNR
Sp48mRnhySuMwkCFoujDtD5qw29KD1UvEyTbuVxXQxG2bEWGyrImDEVLgigLFHpwa09JJQebf2Wz
b/9vwsR7A3xZGZIpsEKUp7RSPLABeQtp/Sz9h/bfF6Cge8kGFoMBvgPg5fFVQnPFprVwthjUH+Mm
C1uSoj/EasYn5GKcH2OUOI/RYievSdq3J6qNVEbx8NFpJIyWU2EA7vc/THDCnCosA6yD2VmYzBa9
mHa/UG9u0vKFaghJaFYvB/iB6XOesPStX+oh9/ooqR+y1F2CqCym3mOQlnzI3cY9NMSOJQ/Fhwcg
/EA4rBguWik4vF54sF1aFzRLijxcFJqf2iWPCj+pnOq8zBl5JsqiBWzJFH/IiPpaOln5skSGGfSx
rnm9Wk8vSqLXf+4+U6vfJNzNGtqRohqtMGE7J196s/yjQHpDH+zH22Z2bh7oN+GOBtUVpNYcwUyW
dZM767gT9FdbO9ytdYVtB1cKMSgXJkLvgjCzS9oRa2r0JuyOSnRxmeTi2fv1DrBgSEuBy2BT4010
rajNtm5COviEBmT0758dFF7hP+CJRJQjXGzFONgqtmMbmumn7NQX/2Lyrz8vXGhR1pLKaPH5mVxI
8V7fGZBj8jl9Cy8CAOywacWci1TpUkVtw8YInOwQ25Kc5M7sX39fLPfUrVKmSYTvj3lgRt4o8R52
rvvV54W9U80WqcpubsPKmZ/HZXpymtRfkia4vcY7Nz58Q9VGlIkEtPVRSbt6G7O6mbtKJU2osjgo
rVe1f+gh5c1iGfx87x5E3ccywSBioXdRLC2VRmTVsdaVIX6O4QNFWQVJYy2+W1H9qHUkP8zWwlJP
WxQoHbK4zf8YMS0Hf5nT7GWpxumhYR2YB3O6oGkmAV5Okv7dmXLUJngTPQ9bUWle+wmjUphq7JQ0
HPrx0YQ0+Kmm6RI0kfHt9qTvGUKzJYq4QOEYAJOtDZlFVdhu2tKwZeXwdWbu8GmK6+6zE8etpCi5
s75YVoAhQUgBbKdY0jWciaYFU8own059/hizz0P6OjOJlZ2zwMEZXO8NGSqodK4HtDgllDALuwxZ
+llzjrmsXXhvwq6/L1wV9aBg/1b4fla/6u5znX1xcsl5kw1BeKaNup/Q9goTqvYwv1iyc8ZnYP3I
op8EUQDYGeCEEBHG4ha9nnSWMYWp6enmd9QJVf0QJ7+W37e31nYYvG9F5YqvhsGTheuV6Ja0sEk2
jWGVndJD3pzu/jyAV1yCGkhLlGSEhWj1OnVas13Cqf8nOTX3ov4hSsEdELyUIALAXhL20TSQIVdj
dwhbiBMY7+Xd4Mr/MQDyH+BEkW7ZPPjDACeI0DEc29+6/Zve/WICKY+kGuI9SI4iQ7We/WZeUGVT
ZuQ+4sjPHwyTSAxsDwIMcCcWwC5UAAxhl452HgMfWk8hyYkXN6GjnqPi3t5dTJIJEjqgfQAFx8Mp
ABkoOqwyu05JqC5Pphk0neSe3d5JUNADswyyXSBGQXlnPUtLTxP07xRWSD636l8Oo4fcrQ5Ee7+9
VzcoED4OxGM4DZgy7sIIdiIz6pI6tcMmCbW/QcOsmMfmn2H+DcqfU1xJ/OidkwdrnE8IAfK2gj6W
CXKSM6z1Ccixw6r8F8uCwaAKjbIYHlExn7DErlOpU9mFVLO8ZxcMbrfna2cA+D6KGKjJAP8hunsD
REGaBAw8IYDJvn6AHpJk8/LLQbgDOXgMdR8dre2AuK7XA2RCdop+5C60ktFX2pe0e2mrT86bflEL
9fAvBnNlS9hjZaEkbh/BlgLFhTr1lVoG5NzZxUhsA4cFQCoCPFGQ2pxAUDW3SxcS9UvfGicnH7zJ
1kBdIpPs2VsY5KJBigOYM29IFOatoQVilAaJqp+d9RDbD/dPFeIfXFwueqGQ915/Ph67RImznAf9
Xm8f7q6M4Rjy+Op/vy8sRaUlgGJFWR+WC6SefWpLQHF72wr+Kzpv4Opv84SMGYqhoZ85zMw/1fy9
TX6z5hdVfxTTP0STqQFtKBT5aACPR/EYDgn4d/gNfeUwk0EZF7AY9qE7uV5pHtTs1L7OYIbs1HeL
+i59LOkT+1XXPpv9MQqy4owmXgRo6Lq8vW4bpSrxpwj7oqpct9cVA82iNvNq5cug/JjTH5nyJadc
sIF04ZK86OnlttmdJwgHGPQUQILCrRQJRsGobjRFnuAa+tb+ALYACIDbBvbWExyDHGuP/OaGZsNg
AxvaGPeQZrOHOj0xYjw0yiczzwLdPClJL4lDdwdEOK4cZA+8h2S9oqpTp7TV3DaMCHlpFLTrDcor
fObj7WHtnWKEF0g3gCqB30xrM+OUlbXOliaEqqvCHhQZQHdv2tCKCc8MHiayGYJr0CUJibs4asKl
fOniz0bGHlh1HtLPyfTc4xa8PZq9SQPqzbV4dYxjBdejMeeqq1pDb0NG0uzQDAB1JfNYH2IQ+AW3
TfEfLjwbYEvgrcVIp8DnFEyRiFRWOo24n8alP5aWnT1YdWIG0fJaZp6WvFfRaAR6HVffbhveGSMH
fOmoYqGoDxdiPUYLAAi7AJFXqNTIzqUg+n5yJlm7z64R7IuPlg+8i3xZr+6TJLMTE3yafTjFh1L9
3VefB4dIFmtn6zkfhWQUGBGEiIQPA0qcVTbb3UfNDJLSs5VILOytEWA02A/Y21vFb0OjI4rA5Ri2
XfupB8RXHbLTMLsvuV09g6vncWnyL1ZD7447dYzHASbsg6JQHBhFR0s86E4f5vZ0+q5Y0+n2Dtib
OMRsHAqmo7dTrGJr49SYSzUNYf6PkhxVGUp1b+2xvz76iQCtV4UrQTOHqKznBQW0AW8F+jrjWfOq
/s/dg+DBFJKcwI3z7qL1DmumLhoMhixk+pf2a/l578eBEkZfLd4DdKxtIOMtKbLeQg0zVCLjCd7d
J6s2L7dNbGdpbULwT/qqdaK2gIlOHf2lck5Q4352Fxmk4IOfYH3PcMAzkjJYaYTPIkqyrydzNmgL
O67zI0LbsFdZ6jeaGMcpcsJMo4+TAcJYAsVXb+hd1bd69VOpmt91d3qdzfhLYljnnqAFUXHtMSDV
8NnOiuJbPU7RN5MVf4AamrxGc+PAzS0wIziV6znm+G60/eLZSh/iSn02p7ry+tz5rRupCalpM/PK
Of4Ws+ZR6ex3OnWP6aTJnFm+08Sxo2DP4QfwZTeAkFinozkvcRqmWfEQm43vaA/lMj8OzvRYKTKe
9Z2SAwhQ8WhwFjueexS2ZD/U1J06Iwtzqmq+Hr95gTpZ0IdkrA3gXHlK3zmeNSfldyurS590je6P
XdpLXI0dFwo/hPNs2QDqobFaeDSXtkbREx1YYZa9zRTanuqhzj9V0ZMzPied4VEN6sjNL9eS4a23
0QMak3FXflBQWptuawUUt85s53k4MygqJRmQ8L21tNB7N16buDjcPkIaPyPC+iIDiBwglMl2vFZd
Z6yA0HIWTsNygnvn9+OnSEVnf1f4tfqFgpW61L5Fhu1V9V96IXlIt9coB8ZDChlBJdq4xNRvXoCv
YomGPLTzYxufYllkvHNDrL4vvKE1qB1dNe/zsKtf1VLx0vk9v5vJFcyRKyPCVqkta2Z9Neahmjw3
eRWw+mfUy95RyUhMwReditmKydxiWzh+Uz1O+oMtg8jtLgbI2binC+9GzAjHBoLUopnzcPidOUdX
k5Rddkdw9Xnhtm7hY7t0wTQhFB5KbwS9nKyUsHU2sBLA+WEIOLYIW9cPWk7GIptNMw8L5WAu36Yo
99P5KSLfukLzyiIPjOLX7fOzN6gPLDLeOuTExPuqJPpEGoflQFpUnhHpfqK+oIQtiRB2LmFwm+GF
5mEPcvb8V1y5gqY+mHpm1lgZFsRR0OdeFJ1yFGOGu0tXxsqQEDj2OqlLk8GQqb067Ll9vD1bezvM
AjcPktBIItpiZWwam6HWO/px3Pv8OEp22O40WQZWAs0wCHQEr6kZO/SKkgbiBIYPSWbli/ET8m2l
TI5ud83x4xGwIZWLvP16NazUrBk18TTME+851QcPbey3J2p3JP9nYlN8q7RCHywrC+PygNWu9Fcn
9YfoQBtZlLHz3IAk/H8H8/EOXm2tLJqjEZL0WehqXpcd6XCcoU95r/glvyKvrQhnv2Ft7ZSDk4Wg
Qx1Hr5JhKXZHgVgQnLfAhbm2sCS56oyKaiV5GC2+gUzbhNP+SKrw9qrsbl8geZBOArIXTQjrhQdL
cYVCKcGqQFzYiv8yoIV2vwXwl3FScMAuYGhtwdTy3pgJK0MoLmnpcZCBC/f21fX3hRGUDZrIFq0t
w8V9IyASTZGajAHpVrNvQy45jXzOBc8CpIzIhyH9Bro/cbZYUUSp7cRVSBI2ejPp/9GHuvMK1Xrp
2sZXltFTzPqhau/lq8FmQ7MapHtxxSBXJLKxgls5d6wMBTs9OjT20ckkvuHO+XfhtMBn4YEf0MDr
Rcrzqa9rUhRh3Shfukz7mbvdYzGlkuzlzm7jPS42wnJeCRaTDHrRAmqatUWoJ3//JJnk4ZJ9nf/9
6tynS9Ogc60pwkT/mtuhDCct+7ywkY0JGIsG6cDQXd7dg0Xfbp+TvSVAxzAeejiNIPYVfv0Itad4
7tosJND0Ki8Kudzb2cc30bUFYQALWlv0tuYWzENhHsb32wPYubBWnxf2kGHVw0xa4M6s4qkbni2S
BU0FXk9ZtWPXDqJXOA8WIJpiiqzpFofkbQY73ecsr4+g7zpSiFrnTEbyt7skkE7gdWwDGDnh8W0H
YrLJSLOwLhLPnKGiWzgeA5XT7Ynb21g421BGgsAF8qVC6i2b84JMSwKuzewYeSiV3/783nyhfsqF
bABZ2FzxaEWdnaalmC/2ZWk0v3Q+teVr1N8NbEUsDeAyQlzuQYjIurZlZpOAOCGcy+WpmatDnivB
7ZFs14NT/aG+yTtTOdBsfcAHs3FzlFmzUM+bB718q/TOL+m9tAYabxW5siKs+mw1HaRa4agAHepT
42JWMgmo7YKvLQghXDRFSmtOsKCYVeC6vlXdy4gijkFwHqy2La0yhj9nNKeEPS7VJ/VeIuQPE4AV
oFH7g9xRKDhrc7yAhwOLYSWKP4JjwNUlkfTucl9ZEDysKXYZcuSwMGbvzvCsukj1P/6LHYUuNqSJ
cUAQ9ax31JKZBErMmCdFz/2mqEGUgBJqJ/PldlIvWPH/syOigBGD9CBsh0vafct6z8yDsn6YuqNz
HG2/fU+ot8iYALeuytqisDxEH5YUbdhZmJattxwr+HW0fhyKz47RHin4ffPufHsut/fM2qKwXMY0
Lh1UTLJw4MRqQW6dnNQzZfXhvU1hoccRbHeQkdvIGQ1pWkxFruARm85d8n2KvlT09fZA9o4nFAtd
hKccUimWexSzqfokVShirsTToq+RrMiza4CgOsEZdwEkE9ZmiUboQmV1AcW5p8hVAqfsH24Pgd9R
a0fVxPUIX0sDBwluZMHCZM/6ArlmGvZdQE3qO9lnBsmsLPXdVHIp7wyG58IdnuGEaywCaIoCMHKL
jXEYa9XBSD7ZiyUZjMyCMBg3XmbaKbBQfWmMA7Pvfn65tAjXZIGsG6BMfMdduY1KVmczG9QkLNvH
yme55IrZ+fUOKgZIt6ILHs+v8PnSXFJNTSgL6/EnBSOgxOndOQ+rzwtvIoRCWdKinzXMUx8ydX5m
jYElq91sjzYg/chxgM7H4jR9wpOIh3+InHaozqoZVCULoJwRkOzU6XfHB2s7wsNoTjkrlB527OY8
Mm8ef98+Ftu1QPkMRVUXziPAWGJZ2rUKCmxinp67vy3rE+Astz+/M004CgAs4TBw6gxho/aZPaoD
upSAR3S+W+p8zL4qSfNgGfX324a2i47sLEJp0KNix0KQfb1l4zp35rToo7BVvpb9MV6Oliwi3Jkq
6FIhKARuEFVBcSx6ZbgTA1bmHE8H9quSdTbKPi88FmZp1pXu4vNK/e78Yp0En7a9/8AaA2QawAFc
m0hsRiibttQbvaVnyIQZxjkpvrn0bKVBdP/lAQoZhMwcJ4qzYQrjIMD12yPpijNTCo9Yimfbh9tr
vTNTYL9CXIgHA+UbIhzwwTRSqzed8vwCInBvgsLWf/u+cLaBxzYVtMOXZ3M5mOOpHCVLIfv9wplG
38OIYg1+vz6d8unoSKZn5ygAAoJnx0BzN/jCBA+OTKx1KK3oeeDZd+sHyXIfbfESKzuDuLYiZnnb
ciqbQmP0rLhe9bf1fvcSrL4u3Bu52TpVYZX0DAKNZTq05t1PECjOwAzFSQWRzRMR60M9Yn3dlJ6h
/FpnwSwjeNldg6vvC0tsaFGXU5LQs20CHXNcFr+QafjITAjLPC0KKqJuRs+6eXSTIHUeNJnI3M7t
fT1LIjQqG+hU2UDrnnPHHn4rs5m9ajSb/MGl3TFvehlGis/K2kfj2qLge0GLHmRDRDeTMNKzrnXz
MwX1dBkPfo3W2Zbknp48gFMFXU4/791mqHij2ALkIN6OTY9xrkdFBoF6em6Un7qVew799t8M8FN0
5Un1fUINndXYZ82rVT/W4/G/fZ9vkqvvEzLF1TzhrEfLCbqsUnDodpOtJ0i4aqsY/Ym9iwmKC2jK
BoP7hd4reg/AGi5x7iSAFA7NmcJtW0ZkNGb05UAX0wNssSruvs3xfVQMAG1A0w0czvUU2UlcFXER
W6HefGEnS9Zovz0jq8+Lzv7CWGOWuULCqmFfHFP5s4zzd2QyHpwhC24v9s5iQOUZiTe0tAGCKgKB
nbav5k7RSGinx6SqAS/9bo33Fyfg4VwZEZYjLbJCdyIYATTF47ikVgZc3ZkxuAecyIYznuGNWi8I
rWk/aX00hzRIfrHkOJT+fK+YNDYV2sx4Mxcq3QhZBSekAE2325JBDXP2dez/H2lX1iM3rnN/kQFb
3l9da1d3Ou1OOsnkxchqWfK+yv7131HuhztVKqOEyp15mAEaMEsSSVHk4eHOvP+Jd/l9Jdxs2swn
uYHvU/u17l+IbqKr3INLTxjiOY+6BmAykk9I8Rsuk8/K3APmmxTpEbSVO5G1zyCK+4VL5Xcj2tPg
9PQU0g+3VezqbNCTBnJOYB5hLtAw5WyoNRrzQsnwavYsqpwIA18j0/+Ujj//Qg5QsMgvyXmZ6vpa
exBGYKIHPEOHeTdui2ZbO3UU35ZyZTBYBRi1iYzYQV2rPjQTMfhNwSrgA8sDiurU39r1/rYIaQ4X
BwURsulfUjJJKJFy0VNiDdQC4fnr4rZH4/1gZFWUDdsmLVtMru4Ot6XJY7+ShrIX6HswaAJZ+EvT
YWOQe8HkAHydHIr++Onur6ONGBNlJZbvmoI86MBYZszF/DqfUCFOm93/9Hlb+fHGOI5dvuDzU/Bk
HQZ2b1SNjt+zX6+2+7Aysb12xOd7Y5/uXEdz0Ctbj8/LthXJbo5Tv9z6PK/RT+KR+XV8sqrjeHfa
9c+v//fzSsCbEy8ZEx+fx1iJIHjnsHeZce9FKBsGJGsScLroDVQniHhGhk7aqjFfsy6JitMc6hz7
irlBAJB9sGuYhFq16StB6mmm5muJse2pYUeiaDbjpEu9rJwE5pXi3gBy1pFstZcn4YbIh8CyzdfC
29ZiG+gaodaWcf59Kf8sphKjGdZU4Pud+b7IXspqv2TH26YATkl8RLFkObddHgTqvlcNoeBmD9A+
bi+v6VyJ5zacrV2S1ENkhvP3Gbkrz2m+dq7xy55otcd5UrjiLjZY8INwy41w+Uw/MQDIPrW+k4Cj
iPnDS2Zk5YZMIJQ3O/Nd4mZPdl8vO1pXxk4UWfhIq5JuTDEjL+YFSLpbjD5Mc/l7CYpu2zc1PwAn
XD7TjmY/8XoPRcQdczL2sxFW77MOnGrB4o/7kZLygBwnakFlVhURE5596MbG+eXYvPs02tZPWgE8
YU0Ni3MXwcCpcOtt6DfbKXDmGfX6ppwjoykxDqIz5x2bUyNGysDeW3Mw7cLCp9tmMSiLPJr0n5HN
6387/WxtsyIcvvB+6LttPhW7iaQb4sz9YS4nQiNvdL1ndCIb0Yhm7tdybvwv3Tz0IP0zq4951vRb
DD7FGE/PrTHgdgTGjuZdXFfz8jN17PGxomjm58UybILMohvhjO2+qRiGsJpT86EIWLpp8wqTIQtr
3GNiQxf1aM36YRshOVoNLT4KuwbgAcxRyWZq66/Z4hf7yZgPorTybTh37DNmBufbsemy90VOy+Mc
ZMtD3jTdBoxy9bswt4pPY7CYu0U0wybrSYLxWkW4G3OaRt5if8updZwwWG1jV7aIjILVm9HmrwPo
36M2ndJN43Y8Wkb3i2/5n4vFsvD27wpkSSrwjgyBGZGSHk1RfbI9Ha7s2nAQq6AnCglRGCfecZeG
0y6509dj5rzaDo3KZO9ku8T7cdtyro3/UoZqnNPQtC3AWa9Wtg2faXO3l8fnZX4P+SUQ/aocAIFd
21UlfPvVE8ap21RAA//F7wd6UZIgYB6f6oRR3mzLPvWc1xThTkBeB6ZZgXflWLCCMwHy72fea0Rj
YmoJ10FA8gsEVFHL0qjh6E/TZeGuIx8IQtoY9AJ4qV+BIu2G1oKnrfPK+QnkDHaCWfdf/PE1rDSP
9DW1wmBqgLGk07+CyHhjTqZpZg56aruIticGYDZr326fy1XqQdICyZE7aN9FuKhCPI2eWFnaC/uV
mOkWZhvBKzfOgzW8VfTZIxppa1oMAC6g2MBDA+igBBNdZU69OUzWq918FMbLqAkTyer38V3k3XHD
XJUErdkOm8UbrddqOQ65iML5N2+mA8p4m6QEdu4QBj95vwM2jDVPk5miHdffLeBAc9vHyc6jxmt3
S/lqlc9T/+x6EZlfHF/TBr52rJhn9f+/EVMNLhV16YbATkPsQcZeGgxWLTb+qIn/17ZB9mOjxxyR
AjjMLkXknmAFm1oCUoejOT8uL7d15prTBEqDSAf25nloa1bRMFPa9gPFnPbXyjEjvwqikuSbvum2
ZM63Pk12Wf2U18Heyn4lWbhJq69VefTNdxjdF93+KdcrRc8+OpXAqCtLd2r5w/eWwOvwjoxN1m4i
HuhGKlx7lcvvS/lnXqW2xox1DN+fm9+T7e8cAu3JH4J+vDtIvRSkHlkDbql6giAbpXKwfPNs0WzV
6lKwT4B2AtJyBWEyvET49ey7MVqK/2HN/KGvazBMBy/Mtve3T+VaxYkkmYYwcLlKB3a5a5lj1s4w
glYnsFGUb8TL4GLKWp4QjZy10z+Xo2Q72irtQ2T8vXgwPtswX7TyaDZtTQJS5QC/YgKTpBO9XAkP
p8lJssSNGx8DP/s+unc0ICwJNQ9AmBDRg4RAfTuUlGE4CG6bmDoiMuHh62TawW5uH8jqMoAfliOw
EH2roE7DEPPCHdeNQ3CvmZHh6VpR1gXgCsGAKgxoUbOBXZqj2iwWN2aCP3LWfeSeLuNwlRqSOyVv
qf8XoSiVT8YACF/TjbMg2RQL3GZh7Sw+RW2+G8dhM5tVBKzT/XYpm+yhy0hzoJNQie1CPBVca/TM
uEnxtItCS6PCK6Zy8X25sWcOhuLu9RqB7xvDxg63Dno6Pt8++xW7v5CgqLCf8RA3PCRM7d4K/smA
if7BdO0vK+cP9hfkZwjyZzB+5XDGBKzBwTCZse+/z+l7U7NLq58HhwYK3Lh4EKJe7pKRovN5sEcz
nsMgGp2HHmjS27t0HQeBVuZMgpIATKba6M0EC6DOrykAb933fK42vvfCyVM+jRppa6d+Jk01lzxJ
u86thRkPTvXcpPb3dvFPczptby/qOlS9WJTKSRyO5Ug7E4sqk7esezWzdySkALZ1mBSpEbVindLV
I5hESQOsf4oC+ED8Vg5YjOIyfCjKh7n4vJBiO4nxkKWvfR/sy04TR60uzgNeD1BTNF+rPs3h09L4
RmHGS1hsff6e07cEnL8MQK374ynsowwyUN1H62KoqJ9fgOjL9Hozttp3Yd2D4kLHEbNmpOcSFPWb
nZkMpO+gECndDOn8mXnJNk/caLLSb7eVYk33JCTMk3TVQCJJWzvzOLBe5qVNZsV+cEwJOC6j8OP/
JkHxOG6SOBZyKVbc+8CClscu2dazZhXyV17mkdD+cLYKuaFnq8BM96UsFsjgTuTP20I312B1l/Cm
R44bWaqrl0o6IxWGpIkVL843J38KQXEyHm9v0+oSQDMJBk5Uf8Fxc7mEIp2qcKSlFdf5GI3HAGmV
/02AolSkNLlb9J0VT+7nYd/rDPB6i/7QpkrqHPiyq4ASzbVpY/JkQdvTLpseUjtqCk3H3qoIbA6i
VkCxAxWlRd2SOlazLICuHpDzGvkxGzSbdG15qIGj913Ol0MBSH0Ap+Afqm3uLmiF8DZWu+fGs0vi
UtyNJZeV/TM5isK2uCEXzr3l1Wq33k+0PN971iD7RAXDR3yPmr7a6ZZVDP1aRgsCrmaz5Fs0Nv9v
3yeXytqIoEd2uPNfebFzXRKJ3NFEWtfIaACnPPBx/qGslkjySxGip4RycCS/No4DFjEiyPR9Kqpu
64xosop62+yjPCfGaZFUwgGGSnr0jcyBxnv9sbsr1/KvXRIlSeHkXtuQoYH76srHBtX52p2+Mxq8
8qQ84aI7ekGz8ZbykIj+c9k4Rythh5HN3+vR32JEw5ZinnTfZduc1xoy7FWXgZe9pO2Bw1Br+php
kLVuHVrxSHdBukUvyr2nLJvK/vt9NS5JMZx1TrhnxZkFIuYHpGf/4vsAHqGFBvn/q2G/qI3k6ZgQ
/H7vLeg/vt3++rW3wK8PoEL4Bz5JVSBvCfO5LVMSh3YDSIiIhonupmnc3hazFiqCUuAPaRgIFNQk
Fhk6104704ydmT34YbGzSvfB7KdtU1pdNIvmmxXoSPuvvRSWdiZTCa+61G/aNIfMNCORET4s5SOx
m8jCJPnbi1vdwzNBip3ndALnfb+Y8eikket+TasxWirNQelWoz6qxtF2GwNCJkHfZbCSGbMmSms6
BEw3R/eac0P2SZ4tSJrUWaBQ8MFP5nE2Zdpju1hxOdGoqFHhR1Qy8Dj0MaAAsPiy/VKJT3N3bJPX
2zu6tliMLEVMDAI1pCSVa743y8WmjY23ixsVw3sMRFjSDZ4Yt6WsKSWm8iAAB6gA/1GkOBUo3lHo
xJbSd5y9b/t3xvjRm9+E1e3MTvOk/EOqpbrIc2lKZMEaOxFigjRQmm4akW/M1osK+o3PaVRVc5Qh
JHNnuk9aF81AdWT7wwaU18hq/Wjc8VhlACWQapvVLqo0X/15isxx3gmRb62gjgYKqqtiihYDO+a9
JwQfc60oTb+wcQIvMbj5Byei5U/TX9BU2GwK96ud822ta4lee9ScLVO9CVA1DDxDLtNyfobhLzt5
4D6ebCnKZH1UO+nDoisurJnfuUTFzmlAsixpYOco723bhh/CxjlYTa+541Z18l9tUQeR9QArezmH
Afbzvpxe6mlbNUdby3ejUUqVlVeSC9emiWf7kmVvzBL7sOT7qg32nliOJZ/eu2W+7/PyxUnKpyEv
dh0r9ixtjz369ak3HQZz3sxO0UKBdPPOr7lh4BhcBPa4MQAOx+Pu0jFMWR12LJQWk5+q6hiWNmrI
b5bzMLRPc8siY8KMqPZEG7qZQmt321zXLvJz4fJxe+aVAj5kHhTLjNtux0/M0Hx+7W0sZ97/ydAD
BqSokWeDCLTrsDYz/91R1NB760H0X23xjVIdvGXlkOVAMLAv43EMeIWyj5yPYWeEzIyzZMervfm7
FofZ3rvWx1SH+lwThVcfnq02On49ojg5mnPA3yie/L1LH2yPvy+D7HW2q688aQ/ozt0LY9b41RWD
REIDK4O2oLKrsmOhnYm2SUFxH6YHj21durG55rBWdOFChHLlIpk6uoODVRlTubGaz4AI3n+pX0hQ
71vHFZijgiNC4SYK0g+i6CJtAVa3DPn3M5XOS2OayAwhCf/Qdaes/ptFAMoKdYbl+CrOKR0G7rUG
MkwEQxnocRq6jdD2460dN2agApEruQmuytTeYnldFtpLPPjeVz7lW2AdfzWuoYkJVsVYyFyhSIIB
RmpWGSgU4YnCX2LmPjVGBqqzj1WvqdKt+Hhwiv8rQzkPo2ywSLmUwK8jo+qjBOPNrSeeadRXtxb5
94tzn0oWcmeJDWdHu01YHCqdt1xxZ3KMDergQKzLWvilCIHCTNU74RKn1sMsTmCpHz9N7t25BnCw
A3uK+oWEcVzlGtreo/5oLvFsHdr20JaHWlfCWAtGERGh994nqGOgW+hyIZz7CD2DeY6r2vraYQTa
DKAMunNfQCh0GIf+AHqiXYeGfNfLH3wAcJp+3BJM8rj79sHPAHoBeVpwqquAFTMcjcBp7Dn2Nizn
G3A9at55K7p3IUDRPXtIi5YW/hw77mPtfO9yM8JVakyH+9cB/CB6fdBBC0CGsp1Jl9YjKnRzvPQb
lOe4ZptWMhJoxoBCIMkMYl60dSnHVViJVdF0if3UfN/YxabyH3O2bBrL283Ws5fkUeu+mP6P2tCs
7JrEHZaLfmOcEc5HwjMuRZd1STq+cDsuAHraJk2zwwykHhc5ukJ4Wv/qOv/n1A5bz0VGjDtUwzC6
doDoeQZUB5gQ3OqKxQ0J4Ugemnbcefs++OHXFMm9va1xUSt2jYoeyp4gikAdV6W0GgH9XBpu2THL
n4q+3bZzBnaj32UVghZUA0BaXZGk4QOtqYdsq/JkISATt+fBduJgwiCnb96AQVQGSKF03fZrcgCT
BUYIKJeVFEdLHJrnAnJYt3PcUwfmtCHKQ10blDQh5QkGrs7/ylFRxR2wFP6Ihrp4Cp79rAF3Zny/
cZ0LUGJI1MMA2rIhwOSYGhZXuorR2uF74AiRqGuouHr42URRwKlMJ87rXDyg+l480dIsD4VBMHu0
NupdsWTV7vaipNlc7RrsCsPUcfmiAnJpVoWb2BU1Jjeu+qcGg27KJ6u/P0cHf4SLXUIG0NGv+L6a
GyY1WO3GC5u/EFt8XmzdcNPVsz8ToTiHiad06U2IyJxuZwXTVtyfTkZC/EyC1PKzS73Igj7zvMqN
c0yS3gny4fYxrATy6CNBBzY4ZyVlnvL5zFpoVtaWE3v91k0enewUenvGHzGuUwvhWT3yM1lSD8+W
MneAs6L/yonLgUQ52QT1dkDe4PaCVk/kTIiiV8PQzqz7I6Tf/DLvR7DjNNAY44IdEQGwGpokWdYJ
klLYetafAFXYZsL4G609E6EswJ8IGESbzIkrzMB7bLnI3k0ptzRxwZrN+6ipecB+41Y1lWtFVA4L
Wr+ElLGIAsBzg/Sn1aJNZdimhtAIWzsTFNcw6BllHUx2URyYP9fCCOvaiY3mWLPj8f4Tx7UFL4+n
FSj0FRvktpcXhZXCPeaR8a3Q8cSsae355xULKavBmzN5HqOzc/mmb58CR9M4spLdQhz67woUwwjS
IpnGAitIywOaCaoShYsjRj6jCb+KhA5goVuQomAYfFOAzBnS7DrYzN7zBIS2Xx1uH8qqfgH26EtM
gCTrurR18Nk5fWkzJw6zYjPP9SZ1v4vmU+8jZTh/uS1r7aKXmBe02iGkACzgUhaIHdrQrKHLaJ2J
OP/kjcbWLz/24i/u4XM5ysYlIXHzhkCOlaT2SZCm2KYzbsfbq1k1FrA7gMIWFWmYjbKasJtqLrgT
C/ES0F02aMKv9e87eOwilYLWN8UYKy4kLdnixC491HkUTprfv6ZeoMgE7RyRKq2aI2ApTZDXNYnt
aT+Ue9RGeK55IK4d+LkIxSRRGplytEORmGKsybIV5FTRDddRkq9tFMg8LNBVYDYzSnGXBzEsadB6
YOWPed+0ERvAq044JZr7anUteDCBEggxGF4Zl1KC1K0qP8tITEI07oV5uOVN30alW+2M4P7uPQAc
AEVG6ybIUK6otaYkNbzKQl3OxYTVz6Pumba6FtsD+AxoFiAFFEMkbRsus8Uxy3ROk09+IexdW7VF
FrmzY2xCd3L/wvUjU4AcJGiVMAxGOaJpMSrLsTsCbMiTXz+7f/OEwHcB0QGVsOQYvTyc2XVTBiwd
ibPqsaEgnfoF9Gg0Lnf3VSOUkBhdvIdMQFvVtIrReEGX9B7QDsayMRdv2wXOxg/n7W3XsuaUkT5F
nh08O+iTUZbjjkOK3CyOfyrDgz/OX4ek/kYm0kXESoKoILUOTaWTqBxQ77oeKzCoNx7cf2jwlhf7
BKOBxjc71NwBa8Yqmd1l+kHGs4pX863R6k3XAIQHzQL+9JUmmrBsTbfPBZBLVQAPRO4sIwT47UMW
7urlwekerLsnU0MRzqUo3sAqu4AVFfYLYP1F7NNHwC0m/5Alkf07STTqsBZ2oNEaPScwIJnJvVxS
XRuktw2Yazay/MFJ6/4jMzsf74DCesgatGtC1SWki/sMo92BWtf8AHlhqm9ARIQACGC4Do5O0Y65
zgNShAWJc2N4Kvw+5pi0JDqUFf2KHgZaPWFI6e62Dchv3pKp3B1pAwj4bORwge2u/Vmyo5YkelUV
8UxAWQQ5ZbRWXm5r4eZLFUonO7qvffdMxcPfrODf7ysryDnB+FaTkRhpsqgjP1s08f0FcBCx+r8y
FNUoZrZ04QgZXYJrT7jLZxgAibJq/Hx7MbrNUmIqeKSBWR7MCjCgQ4VhEC7ToUTWT/zftSih6GRM
TNQOROCaz6JkLDYpI3vDDTTh4aqHkHyrSGmFiHvUPRtnGx2dvgXN2qbvDHPTvhM6qpLVtZzJULbL
B/+CYSBdCdjOVyr2vXUcxt+3T2RVBOhoALWU/6p1tjws8dqssF0kP5XJP5WTReaUaKIenRDFm+Yg
GBjYkFgxwNfR6L432zAaZt31vapcZ0tRvCkbmqywXUghxovPTuT+bIAt4SSYWCMTWCAkvrR0dA6P
mHTrIjeL1tb222TevwAwrYBRE2ONcKUh+3wpYDEJ0AEG0rLicam9qOzvZpSTkx4A1AJx7x8qRMU2
EmsWqOS5eAwwcxcIvqGL5m17bRUoEKPREPw5YNjBRPTLJTRCLG0vkFy06zl9SifrDQQBAIPl1WvY
6rrapYldOnekMVFrB4EMsjNXw4fTZOIeHwonRqP1wv9ply04DMz0q31/3cbGJD0pA8BkZBilfp+l
srp2pmHW9k6cvBPeKSk1Lv5aceXngXeWc9nwAlEUV/QEPNcMbzSTPyI/k3Ufbtv46vdlIQ8ZLJy+
WtNoyzFxjQw9bt28ycdDTzSu8Nq8sS8oEqJUI5uxVaJC6uciYCF148ZHXeuYeRH6f+9eArjT5eAi
JC+BtFI0162Agm2Av42tQlgf6yycvhqCOsfbUlawKcjzoegjy53oyHYVMWEJ7GePxv/YwLTNfmgj
kHl9E+W0mfxiE4ji0Gansv/HTOKl/pkPGuNZOSc5zlyWf9CYhgFKl2oGLpw6dR3DjPeJYx6qjBxu
L2/FOM+/r5bVlmpJB5MAuz9b8x6dMDtR0sh20X8MqMptUWtLgUo7wACifwMphsuluPXSGlWJm8vp
5t0zZp3t7v4+wYhBXL42SB8Rzl5+33JKVmUTynRG8M8YD839FiMbaqDVJmr1V3hZkH0UlgMwTIw5
k/X0ybk/4EIF+N/vXxWR0rz0vTawgRr8PVdPTCAXIDSnvXIESMk4RMIqZLJMOYLWLTO00E12zGGQ
2dfOuT+ziNIhqtnyMQurVxk+TXSv933Nxtj4M/+1/52l29unfK2wkIDcO8afYFwaCDgvTzmlST7W
Dp1QDXnrl3cO2bPmR9drQqDrjYIU7BKYuwBAuRpY6A8uekB9Y4ztvNqPthmZrkbC6jrOJMi/n90f
NbpBLC4gIUUM3xpbG7RQPn2w8vtT73IpiB+AmEJySc0s9BYpQKFIxnic2A45gV89D3/ePpNrZ38p
Qu7m2VpA7jkyKzHH2JyKk93yh7yuvrd5oukyk8HU5d0OLjKw6IF5B+NKkCe5FNPMrWHVwB7Fuf0j
9GLfzqIq37Ugc7IXNGjp+o3XxCGTAH5O6a2uGl4Mcyk5pln2sdU/lO7LGB69FJAt/nFKv3V3jzQG
BwGwKHgrIlluX8EnOrfnSBAafdwsR+rHOT/aneYqWTslmDxwDHKSyRWOAI21JB8aPsSUOVHrHUrr
Y7J8ul8TkIMPkFKQ8xpUzrtuyCoOSjnsWb5xxNaxIjfQOIC1ZXgyhYmUH253ta6Agu5IDQf6nNcf
ewwyLs33jo7Ha01GAFwQHj+gpb7KkrJ2sHJMfpvgi1Fwr53nxqan2g3uDvIQOMpJ3r5MFFxlS9Ol
HppizgXGfnCMkeOH3tRxGayv5F8RygOFmRZvFwMijADUosEn9OlH2o7jNV/2n7GKSPles3q1lBOR
NNiuVHzFMCnBTvWyAc3Pbd26Du3lbknt/Y8UxWMGXesXbQUpOXtyDHGwUuCxqnxj0J92+uO2rDX/
j5Q/kBCyX2GFVWMIaWt3Ig77JmL9r1aXwlndsjMByrm49swJS1oRt9YnUZ0S9kDoG6UaBVtBTTnY
Mcz5hL3AHD1lz8qkb4N8LqFh7HNlfOLDa8vbnRPm0ZSyKK3KjUFOLXlqh0YTaqzg6yBawhbw/EaQ
rlaZgjSgbPTJFJsN/HTF3sIeAMvQfmG8fFkCe2cv3gYjtE4sy44On1+WpntYvPaf2ye5pjUIdhD2
oPYcXKWF55q1Jc53iklnR86IHmgOtjAGiPtT52qQWmvGdi5LiUBZhTnQeRpMcYL2fu80Z98zbd5E
BvzqJXguQwnhPHsCkr/34JrKx954V9vR1Gy9/lRX+5qfQHp1e/vWDOFcnHK1k7lyqTlDXOiziNZZ
RDWX+pohADwFbiXwkwAdr8RzVSLG2pon+I4yyzagnnsGhP2hrJIvYF/5fnsxq7qAd5y8N/4Qt18G
EMGU82BJlin2hm9+cbQKjDkW4F0h264vNNfU6sahkdXyJHsquk0vZYWFzcAtlIq4/sKSN0fHQbaq
BmefV9QgzxISjBU+b9aYNUC3fgpqURJNHolQOyzCcWsad9dcZcsUnlaSLun6fWW3NEOeNq1ip3oL
JxI5bJel9qbOPt0+peudk1kPDOfAZA7Q5tqKyoFZsRxGxyrjKvLAqx9qufWv1QAfR/ELlVtEEVeU
OOCWLQVb5jKmezSTeL/DGdWvXX64vYxrZyCl/OlYN5HQUl/uaK+kSzZCCgd/bQSqskhXBF/ZqHMJ
6tu94mPuBlKCFexzXOvu5vYKVr8PHg5kPVCVxJT7SxWmnd0NNXr7ETC+Fhs71aSIri0fG4TL1QHE
Ad39aoqo6mzDBzFYGSP/1FiPFR5B1J8jv680PmztJOwA5VtgygGpUFN1YgJHpUt5iaaODz6L/XKn
5eu8fiu4iBLB4wAAHWppRJrr2QuoHV2f03GqYle0GDhcR93yxQXW30y7HTOR4A50mNO13TuTeJUu
GBLO0WlYAXPa7IjbPgy9V0VFL96xOtG1vK7tIMgokG6TDgAEHJfL6z0WuqVjljEzs89EsFiAHdMF
X+j9CifzXBIPCqIBdWyHw8qgGDIflr+U0QNGr2sUYU2h8ZoPEXCj6AnS5MtlFFPQmY1tlDH6/38V
afK7L0Md1ftKvhCpQiDFLTBX439ULFKYJxxNSqyKi/K5c50IM+yjFskus3rIgrdqfF4GC5ibCk31
78t+f3sH11zbuXAlrKS9OcMAeIV++fnJ6vo0ytPhaJL2mC7FS8/Fj9vy1hQDxWNA01F2x1QrqaVn
eo8QlgXdnHYxRduuj2ZBaz42OjrJtWM7FyIXfSZkGfjQZQJCSnNrNJGuKfj251GKvvw8Zj04iZFn
XWyPe3Pf6SYs6z6vZi3A0eqM8vMBmtZ27P6ONSDp8HSE/4SPQ75d+fWzPYxJX7SxG2Vi5+iGO678
ekwqQ8pQJtwwPUkqwNne0zBvl6Sca0Ar06gbP1f/3Fag1e/L/i6UOACBCpUwqTUSJliL7yf1p+Jg
srf7P4+rRbYLSrO46kpJLD8dQFAbhwPde2a74879tIey1IQAFp4FMYWKo82numuQx6tjln7rxyyC
B769hhUbuxCgnLDPuD8vLgSEQg5cXOpPufPhtogVt3EhQjll1o0U45KmOp6LBMXYg0i2ofv4VNpf
bstZubTAUg/wNLLouCXViKUHWYRFA8iZMBkLVDUF73ap7UVT2e9uS1q5kAGdBGgLzYNIQ6tZT9Jg
iEvpuwhWm+SLaJ1Gcg7HqLB+Jmaz94fsQ80WDUBo9aACoFAxBhXOXw0CZivrzRxdSrHwCrRACVS8
mtR/ZKHZ3H+R+Sg8I4cHund0jSlufq7qhpWCNDFo/ueP5fQXn3fkzHmMRfjDR3tp9GHC8yLwYJRp
bdUnvDbr12DsdP0fa6Z/LkW5O6qBT5XBpF7T4ECQ++ZuozmRFRFoJ0BRCFE+gO4qv6vjJRYdU9LH
5lfRnUSp6ZnSfV45hqWBP6MZPj94W/qymJoXxOrnURMC17+Ehaq1f8xuZ0BL4/PpV2f4xzZ0b/sV
fQ0kRbacSwHgoep7WR0YDZ3zITYNWdVkUV5tfR2ebW0RkmVewvJkp7hyu/qZaYzNVAwx6Nc3fJdk
Oh6bFZ+CMjbqGsjxyDS9cghVlRV0cJM+nr1HUZ8y8TgDo+9sb/uTtb0CAAmZbcvCbaIOJQn7rkmZ
gb2alyJKy18d+UUMfr/d4bD/KyRQwuwRwJ7KG7FXnful2Qyl5q5dWQOwdkhJAOYk7Voe1dldLtBu
1Q6mBQr/5MDIpl00Dzrd9+Xfz75v1WZQVC6+j6GmRvhxsjdL/Xr7GFYuKiQ9MCwNYRroy9VjILQI
LRHwPu5wwq01bx3ypStfRfmaDp9vi1pRXAAx8WTEpEJMI1LBXGbXWoMo6zb+YoVxPmv26vrrwFx4
ePaGGFSIgpYSFQ5d6PYkM5243dvdMek1mciVzyMaxBWE1kfMaXIU32otxK1pKWx48DRqwaBx9+g9
meeXTI8YMIdn6FVTqmn4grkzcDbpr9NIf9679//pSgKSB5HCFbdWPja9ZbHRjed3efec1JpwZ2V3
JFwLHbV4DOGhqSiqY+f+1PgDyKlysrfL5ROopTTFtmuvhOGcSAhgko1kp1fTmqx0u8wpLcAn24i6
mzbcJu3RHe4ODWU7NIrgAGoCbaP2bc4ZHnzFMFmxh4EbY/id+ea+xJC626dxbdeQggtUUnnBPalt
EI3TiCAxGgIszxRV/gOSDqZzdxoYMvAqB/O2D948tQmCi4JgJsGCxoEleBoFqi6U+89IPAN2jFrB
7QWtnD/SNZJ1E29WPD2UKyMIUpobSWfEflS2n2ny6fbnV/YLzS8hhl9K+AAWc+kH0U0bNFZTB0BV
928DTyDEBlux8XZbzNoqzsUQRUzuOnPhN0FckCqylmgUmjNZEeChbIQEKSo4170ig9djOqUFK3Ta
H+Qj4ZrfL3f5spIhB1AADyRTjHg5yW08uy4SmxGvrIgbF/mPtN/XX8zqSZC9uewz8fvurcJ5S34P
E1X0q+q6FXRdxhsbaLSdmZ7YdLz/8+DDgMNFWyjKGEqMs7g2XUbT8OKSRKw+9rpU8tpBnH9fUagg
M9lsWpkfWx/aBGXc9H7iTfx4NJgDIiLBQbZyFGANCku/SsHIxoE66h6KeUL/3GPo3w9GQb8/Jo/g
7YIeFCBbL8+ccaPo5rox4+7Expdkvjvev/y8slEjwQgag4O6l0d+ggEdGke4cg4Xv16xuNrOWrMQ
+HzmbnkYUaZpzJPbrFgEWGAAnvDhBtHLJKOfM4to2OAuLGVLXAyvg/fi8K+CaXzT2hJAV4mmQtgc
3K1y0mhWHBujagEfZ0HU+c2mK3SP09VV4DWBONMCFEyN0ahj8sXLGTg7SRpxEWecbbrl+90mB0QO
eGJBzYF/1R5DpHVCy+0TMw4GG4j+cjO2umzx6jpQwka0jOo5cIWXpzGwbmGofuJyJaeUg+9jeT8R
HRXtSpwgcxSIpVAjglUo54HpZAlLOJiazPJ3RZ4S+pAY+1A3WWbl1C+kyF9xplhICmPsSkPN2HZ/
VeYLT/a3T2NlqzAUxwJfLKaJyQKI8n0kvaeelSB2BLzEpO3GxowJlCjvtz+EnCFSHhLgeQUp6Iqh
6+mYm3FvkkPjiGfe+pqIaoXsBR3EshsKfFCSClqpEUDXQChIW5DP2x2N2onshsKl0ZLUxxbPfNMa
wSRSf/CdYecVIL+9vZFrB4WBoS44WIA7uypNNpgxZBqSXak13tz5XZjq3vyrAoBplGMIAnlelyfV
Z0ltgJZ1iT3mP9lj/5yEo+bhtKbScuCNnKkJKaqLKXpe8KKEiHp5aZO9maa7CXybdarjR10VhNw0
AFoyzFYdTU+c/yPtupYj17HkFyGC3rzSly+VXEsvDEmtBkGCBiRBEvj6zbrzsDPdE/fGxj4oom2x
CHNMnnMyG3cQK6y90eto6HwnAtn5rm9sMEIO28vfb81/O+PoT7grkwIEAK3nf65cwDqkFMKD6+pZ
7C5AS9hjyark75/yX4Ii9Bb/71N+czGUEB4M2jUeWuOkyzZfNhq1vYzmTuKhH8IQ/5Ap/vlaf4Xb
aHbF3CGQ7PuB+TfTMI9Qg2NbBfozCV7n0YyZayej9X+EFDGw9FcTBDoPgfPDs/127mTPUcZZ2vqq
6y6yxjae3H/yzveP+Dfv+ccjfovqey9sJxrS+rqWRoLg/8XiYQqtzwSqeNlQ/xPX4l9Sx38+D/k7
MjDoRv+eRfAZbzrzub6602om/rZBbNKR/n7hxNlNHPxuAQ/92KzUlvrECg+mNKrHSYCCJx6MbT2V
nHmYjq/5fmOtyGfK7f/b5v5rSaDz9pcMxJ89CKXrVMSmY30N6yXiRp+EFjkI/+Hvz+xv9/BfTwFz
noNBBWi1/14j4l051M4YsKueee1GIBRlV272Rmp6lB09r/unxoTfLsn9gXdUFzkvKMGQYv3mbrRA
llp6bXPVXddGZd3tzZmdy84ttpA8lSTpdZn+/Tv+FZn+525jEgclY1CQwS380Xxc2iHT4UK3M6NW
1DXbgUPtcZqbbGlOC3h+LQhi1oep+iHCMfKhUOWsMTP2w/gV2I8IkyC050VDwy5msP2D0/hz/YEO
I7vBqOl92vR3htFGlNrmITqn1vlOaExjCAHsSv+bbs7571fhzyuGBUcjIdoiUb1B4vafxmITXkOI
Y6jzwG5r+ynaNwwLRq3ZwC9+/P2jfrNL2OP/eNTvpSIwj469p7Q6z9YcN0Mb2eAy3sx/YrL8zR/+
9RhkoQEaS0GIga6A/3wjkxOrqt1KnyH8ibnTf+Ju+68fj3kFZFeoP/7RODFwZSuFceAzGMOTDiXU
VT3+/Trdl/y3c2miO8fFHD3C7T96GnjvCoxhEXWW28XB/vvWjqjXMTivy6XFfAfYDf/BRf3Xd/rf
J/7OuT5op3eHptbnfou98Fb9Y13iv5xnwH8gF0W3OnpXf0e1FubyaoBq3qWZx9gRh06RyJwvZPwH
j/57rHfviMWNQYUFMx5QKXR+23xvDkDrbLbLuZuKKciYDbX5YsXgk88PDaqg4Yui+d9v12+L98cj
f3NSjAztYIPI/axOdp+uXfH/+/jfLujqyFpYQbOcJ/owa+jw/IOpQaPk3bj+24H71xsgxsfAHcLj
P+RJDUKpOxMyn2tXXjH4sUSD8i91OZeR0bp7Phr7QLk0nqpmB4rPuO0KaOy2aLA0PAwclNkwXawm
l+WBoKV0nOvUa5rYI3YRtE2yubmULY7wzxkjm7MxRqUCK0q1WtnQ2zFcTd5ATdRVQTHaQwoOxrNp
IfujRrRZZtLqo4WG5vIg7QebGbFP936/8yGhylr5NAZhdAfELUwCm020uhLaGTJxMeAhlyBRbZVI
rXJFl2w2vmo8z2OZtlIQx9XLwfd4UQdxCbkzq79u4wx+IR4FC4Tolhc48CIEjbq07IKg8KuaNbdm
DE6D5VeSJ09CRCMk8SSW2Osz6V+WsEost4tMT8VMt8c2OHT2bexIUndXhGC1KpbydfPnxMfImXYj
LlNmJ31wofWvjS5X5unXxYMI8jinQSNiY302lYl2yfXV1/VZ1gUIp/YhG+JSODEZ10gNae0+ieFr
9uzImNqdWSbBxAowdpb00s+vPT+1vhn5kxvpwUi6ysrJVKVL86KnPl7dbO5urhlr+9tGYtI5dN81
/ifETh5alTkrTVXYR8T6YE2B+1rqIJGhkbHqwcMNDtsynyFkQJsnqZ6UtaPlbpXHoD8q8+RX5NHB
FaSOymZ/J9s9UzIiJU+tFR0/3l5XB4btsvAQy6Q59JLjUQyFiYnxcShIkIfjY626lPhfvpF25rtA
A15VpaL/qfiD5EWlnFjNaenkgf0ybltam+fGt9IArQe1eRmnX0ab0aVQ2054u2HoC3+r9osl92wZ
41IiBBdTZkHsrCSgxZgk1DaxdQPh0HjJmYPvISFm8OZOH5Wf2+RsKTue+dsgZVIGZU7LBFyUMXch
CEP2Q3gdJlF0NqJ6iB84a7ejU1v4wxZxbyka/IjllwpPQbDGZvCknDGGPFGsSi8p7TE1ZeZuheVe
Nzeh4D1Sy/hQY0eFEom5nnyvzjrtJlWYq01FFAeTVk3B4R/QpADxaUzNTSLu6jw0Lw1/FHIvnRx9
mCXzEgteY4DDJcZuMqEahUjrYgf1RUG5dV13vXvb7OfBOwzhQ1uSnJh9RtvjJt+8FRICw5UYT604
uiRh9aM9/+q0zL3KO6KWFo/eQ++eWpYO7GK1sTT261wMph0tFfjntremfgUdflQrdhqEmyCs9tzH
bv5BKpHQ+VkhBCi7IBmDKRN+uthvtjHmcmSRBgrEPFLMAYlN+TayKg6cHCJAkaifVGdES530zRhp
E5rZrzP7QPdk1pYD2M/cayPXAyB7zHnkSyMSQgEuEH4JzTnayswyRVrNEC8ert4EfjnMTNTdlJTb
T88++o0R9Y2XbeY35M/SVozxCAULl7qxD96regrjtprjylVRJxs3mswtBh9Bbg8wBH7zXYktslov
1uRhM56djqFSBG0GDl3tGp3pfjGLSyl2XcWPXaAuFuQWqWsf7eCp9VE5rA5deahangs57Hr7DaJG
+eibx3qG/QVdse28h+ZV2LuA7ERTOPTXXH/M1YySlExMCGlJ7sWiBOtj0GR6eeFb5o1NtMCli7DY
2velRn/pEDvuaZKX0bKhIkef/VXhW3g7G+zyINvZ99BeQTi3D0t3h9JdBJ073JZGn7c5OKNyNEcY
Jv6eGidhTZla8wwLyd8CMMsaNZzsFK9kfBgCGEyqYxftuRukHUfTAgeMeZlK92ZSM/d0Pki9s7H0
U1M9GFs6mZlZgoFaOyh9TXkjpnOIPYBwfAKqnohjvG3xYytYo1XXsdDv7SL2due/1TzgMUO6pp02
cVFv8PvpOFt9OhtbRAM3XU0X1PLnjX1ScmkAknreErdKJ6P56lQTeAC3l4X9tNvgZi/OnoxdpviB
aDt3uy7S8DhWxRNXi30ZeEe3L6YORDZN+zFKse8qkROuTmZfXytVFY22TozwxOFj0oYduHa8nSpP
K1vOldVEdKEJr5bU7PfUCBJjhILH1uANP3znVDYnOj2tSx1b4tqTATRBDb45P5om7ursP3t0abAV
XbrKemdwD36xzia/yUxiIwsF01Bkm9Njqf0nkPu4SWvpuyRpuR99elSCx/W6k2Rv+7h/Lo26YT/d
E0gjdmbMXPriLF3+MdE+cqbxsnEv6SsVg7EiajzvByGP4JN6sFpxBU1XQh3wnoN2zA9ZXgfthdL1
EXQNEO8I4pavwG5gQVEuwx5QFQdtG9fLW++eu2WNXDDMa/MH2sai0cpKc40g0psqTz77/bgP/X7v
As+e5RXdJpHfjG+uXBKnR60HsxGWhgRC3yRkxHaRmOpiVU9biDPRjDFVF7ZcjSHT4L6Yqz6u/THX
dhBxdzctj/Yinm10Mkykj1hoZUqTdIH7bNu0ap9k8GRM70PYHExDR2QLomGb4mAps4mw1F4fKShz
XOO6gmJprTGr2mzg1A0TjP7uQz7kpJp3FuERa5vCq9yjV39Y4xB3aMTp+HJzJ2uLxzYoeKCfS8wf
psbm/Oz0+hOk6K54oPq48edhg8dl/DpU+oe/YvIDylFPU9Md9fRTgfK4Zg9slTCa7yauk/lrmh9A
MBVtvR+73WH1zpq+LjWKrsUE6kyPI6YxVEQgdD4x8yhYl3TwBsMcxpvFj74BitvB2Us7xOzYL+HS
neitxPZzv75V3Rn3dK0LA9PrAzvC3KVGwwByvPJ5g5WqIoeaWU8gFFhCb1uU2H2YRwj/dPYYqWBX
GkPq2Y8+/VDMSZzgkS8/Si+VOAMKPfQEhzwugTfEkJvIyehlyldFp+ShBE1ii4lAEgRHBjXaWkho
hpYwhLU/waxWGFVx3W25OsrRp4D5GkRks4kzNpR715E3QPGI/zeIvhQQ6L25OlvA5iv827hgw7yr
Ud36+WY5u3V7rMQTGHJN6ylYnp2wkGYutm+Nu5OHjU4M20i5r9BpGNzRtEdImO36iu26QKdyhbbs
RvZIb+KJhy96mVKtCyGO2LGIUCxI5b8tKLzVVR01otkxXj5ZSr8O1DyiGPLWGsZn6fIZE893xyeW
g1P2ibldy/59rk+Lvb1wyH37t26GUCItYT5Cc48KROxLvUfV5gUW8zsQzUk7vxbno++WSJl+1s7H
dgvj0B4TU3wt9ny2OjBjOWP35sxHdKCe2oohC7+sm4Ls3PNomdkgX4l9bswl77rxvDhzqr1ffjBH
UxgmIQ+iusrQvYqoa2+ArCiolsiwL6o+mz6HnYRQiKeREj83JaRw+6nJup500TbLvRkue28BmjRR
Bv2SL7u2k8VGO3twcyVLPOXsZ/u7Xk+BfVDzxYfHGWoVE+pEFNONsvJ2GreT+eZLhYhCj95PsGjE
QXBy2dvdJRl/VXQ4JhPNvWk0b35zAlkpvHX/bAijirZufq5rEF7h3/nmU6v3YgKy0pJoNYbLFlQo
bcHs9vehwgcrQEwPG+5ZmC3EtwyXOUXHcbT54QlUYIfWejFYvS+Xx1BVUYnRS0fxyG5lsqAXy1Rh
ZrvQG6gjZVtRNW5Ru3yq8hYiDFhoE02IOaibjTYECowgDYHSChmmlmIxkpRHsn4v1pQY/o4tWdDl
jfoJ2m7pXDoUizsxRZUpHwXHxFa3M8WLXz+v4JDvyGNPCrBEpOVWR6HOS6MYp1mkPTO2TNWoZZve
+gimtEOpIU3UEQzMCTzFf5qrnw3I2jlDOKmOy8xy0QVZM3/ItjCmm9t8W5WIqxVh69GWhfI2gpPw
S5iXUDAOU2JEXWVcOcfQmnlG60cyY2htMcZbrfUlNN4p9Det6nVlI8x9HXUQ/WVqjTFpkGy4VGY7
v/rDgQ2PCyvQLHYEjUm0lCduYxZqQzYYejGvWYyDlAh5cCmDB/851KldfVKMYmDSsKiGKnWtXbAV
qnxvzQWhWa7at1VkBhMI3D95iI56kKE0YcHYyVA/Q4oGdb+9K9tXMWnYbpv6w2CcCcU2TjzZVrEL
NP+LF4aR5VxrUkdy1gmZ4U2IimpRJasskDni8/vCA37Suw5cvM0ys72N1afZHRv+tGkZBzisXvki
5QJ8c4wmlJs7H5wzDLMjhn0I5swZzD3tmwcwkMPzfM7ud4U70mLJIMO4bm3krV9KQeur3y/zGnXB
zQuqAths7rB7KPtokjAOegfhwW02kdb4v0r6NeD/23e1YNuK7QHCF+xlcmTml8ZFwzPx5rrpPhEQ
rdmEk2K6S8BgyZivz/ccz1NHn8DHPJdVmdKyPzQlzVH8SYmE3LEd9/Klp7/seoo9joi6ubpVl2w6
zAWkb5fmWW09UlQkxNYnKHXqNUTW2B2W2oiHEYJjUwIsdemfmY/2avcEiqGds9pFucw4uUfGz+ix
muQ9G5JpI9aId0Mq6E/u+bt1bK6l08btOL67UmSezWKTdknZfkPhEmZ6QTJqQnoOgTvYMAP/oCYZ
+/yZTjLyiZ1qx4WTE2cTRm7YcAGhb29B8bxdq1xUXdpP7MwtnQ3KyGctDv08I2CVexjFiJaIJ4XO
Q16DX8fcV8qFnT2bM2Zdm9hkQYQmmXhZ7YjALaxNkxq+3DVlOSem2+U1eShZ8+A6L9rPECVobC6u
YqzLaQdHFvkdAi5YcJu6RQ016aGi8FvLcZbtdTUh1boFaaPsQkPvTq3DvnRVgiAxGds3R5Od201X
tzsuKxKu1d4RZkez+9ZQp6ihsl4143VgMq7sr3ZmySJgq1rce/FgVIcecxvT4xSeFDvWxnGc9qGx
LxEOum6JVasB+/jRgHzPM1lMAiuTU5NaHk0NSCk3JLxaUwuPpWEPqUgWCkLDizWshbf4O06tuFTI
Tr9KtFJZCIFFPRzq0ottbh6oGeZa1AB47P0qxne8D5Aevi9tY1d54wdyUfQTwUix5sew4Xt4idsc
BJINS9BdLYbLCFWA7TwJa69b+ln182GptrgdGHjD3NzvTwbsMIL0ZBjcwqJ+HmD6Ge4hNecgteld
Jg9Hz++WBGXcSAY/vMVAnNrkVvNJ671HviqQDTqL+pjkmpacPE3I/8eZZ+1Ufrv2lPtEPYJxDQsV
xg4GxbcBVJ/msxv00QyvgPvVIY+BKkcq8DNAw6/vxpitoljuaDIIAEfzx9I+SpSn4l5dHFYQcYCe
eSTmn932OJRPjtvDvOxMYhWgzUicSaejM5+DfkgWj8WrMSOkAvl3U6c+MrfO2HRUL9uhNax41mNE
fIqo2sVVpGc9bfFq8wRaw8hZC4pRY89pkpVBwAqoRlV2J0r63Gy/SnUa1Y54Fw5AquW3oJwhlLJF
/rK39YzNHw6EuSkV3WVCucIwpl3nMRaN2nkfCT00ykiqDnrY/s5dXCQN9VEP4fM2oruxWe7KYrA0
FqJDJ9kkTwf4UDlc++VShodBv+IlgFHpxDTJqewEECcdQ78lwnjTdRL7ihuozAC+GdDThhzdc+Ku
v6D1BljBmjvti8/DyLi/5PCI3s7U9pCjS7gQ0FkLzz6TaY4xMhUPbXO0+kfJx5wYv0wpEvjX6p65
A4w0R3py5IG3ftp3ZmQ4T8twg/xbXCJRmFygWI7IBS6UjW+zETPFiFvkzRQX2swaQ+WuW6dd4EXT
tJ59VWduKw8IXfdqoSnmMYTkMZLMGEhP4Yfbca6HeNFeSocpQtUtayvAKOhuRcv6ztAURBmoTmoP
fdk6cQeSjPobXZ2fLYZH/VB8jXaI3UHG1T7RYU8mQHS7oTeiIWxvLfIOB9vF/NdyBfgiARGWi1YP
Us70NmzjiPzFth/C2h92k69tpJQEIZ7u+Q4Ho02HtTHyukEvJw6DYdxsIoHyqWFEci4Uj8F0VzrZ
5pbWD9Xq6TSXBLmlbve0wv+bzmwKcOLDnBs0HcLypqUKE4lbua3ym3nWzrNWsICrzGL6OgVzbJMp
HuvLoJ7G6avyAQKRAgBJPfGz2oDx5GNlXpU3o8V+vE51FmopYgVeCNE42RyuN1urxGPgQlQ/SuMn
r4tAzUBFxky6Vh4ATRjrsRjC6lSDl5dt57b3ssGzYzItedAYBZcylu1DPfSxU/L92B202WADVn71
mnuLY5jV1Xz0KxgzPZ2H+UooiS0L042VWDMmgEL19RvrapictsvNuXm2jPbBab0GwM6WMZPsGjHm
lffFAlxL0sWqfh5BEKyC8OLdI0lRZlxMOWZOHfllqAstT6R+s2EWrMLhTcTE2WhOwjrIIK8kPZhB
TknhTg8Kihyri1QoAEOI7CM+HPh4sMLq4KkzKvgiwBlz6+cFxlmBvKrRJ16quAPEzdiRyncXAxiN
PNj6hGC1rTPDfPKrvfCLzsJfHxTHUSIpmSH+oV+5PnUIK+fguQsPI/J7wz1Lho7+MAoQi1QA5By+
xg2M62Dna3nAllKUzNcJCQkV7kGaXdSMAHOk+yKBjzkM1sHSSC+KpRU7Pj2BXg/u8TaCHFzjl2T+
LM2DDSAFCc6IKCQE4V0xOPlmnkj4ELYq6sXz4rjZ5GEkXT1BNNNpSTEpdXQ8dlVdnzTjWKi5ilGo
SrRqYZSxJLopiJyytvkxBgn4tUv7yN10VphJeQY1SOQhvZ6NQ7ecV6kjCV1wFx1Fm3X2NbDYCbnW
2pcHtaGDtP/l1ls6DkNSlkHhTV1sAFgo/RsmSaNA7vuJJgu7+SvqzF4cYppOLo+WQeMBSRT8X8YB
VXa1mTjDk3SOpf+kF5UoqoD6QRduC1MBluwg7GNv4ykA0lPTDpFCZGoJVgxwO6N37bWB+ING0vaj
qu9PhHxPAuUMkGoCUkpwvcLqxqV3cOp944NLw75044Ujn+w1yS1mJnb1a+HmDY0D0SIG4Ads5zZ+
6sBkbJOAoToEoH22dwub9qI5hmLn1RdRHwFhVmHKhzZv5huj/Y6XVybrxL7jsOIu8zUmgYVQQgJp
ms5wIFGzIr6qoS0B4k8o03J5sIIvU7GI8rcOcnKImHg6eWW6kCuf8hqMkWaJ820DgXAiQvosqJ9D
Fwkhuw2NnUyrzZJKPjq++PJZF1tb4SC+b+ZX3pvRspa5Yb2D2vSF1t6RCSiAL6uGBxt+znJJ6+5t
gpxo670x8sN3F0C1H3azPo0hTqWLkI2DH1juxZZjaC0xUVaqVZ/McHaj0sXoD/mwGkApPMSyRW/v
gZEfPAgVD+RtgaT8QGlu6inh/aliMDd6i9CQlUyISmZMG1TTirfiaVtun2gqhIriqVcy4frRa47b
fK6qvEUXQo0LPnk+jk6+hDsK5+UDZyVLCtnbuJ0c8NEZSHwAaIUfPtf5WDtPjX0Y7KyyeDRPZqKa
Y+WTSCDlBe3qwSbXse7zfvUT284HIhHuVFFgD9cxwNqtjxYf7aP2K0S6Qz0PH2NNG/xhy45z5aMq
YLbrXpqyAvI5lTtmjOggRYY6xCjRb6DJ633vsPodMulqm05oXVt+QCq2m+AWwCAO8WKjqNpPVx7L
BSlUvXxSaqXW1h2N2UNofOxA4t/6kYWoSLiAjx6bAREgnI0XRBBvi4Fu2LgKwdEVQxQMZjyg3kSq
qlBOFS9CHZohxeMjl3yxmkSN+aKM561DCLfcyHgeZwN31H0LbWgvm5PoYxrY754lAPaumQdweqMA
g3n9wMDwOEvAKQh/qNxPzlkZn7WGsZXf1Ecl+qjl99zR3K/O3sp3pV5gqBAYTguIA5wqmdrq25YD
SBg+wnZO6FgdkbqlPsNtrCjCIx/opoKp6KPFPfb9xeB2Xq5bBvmvCK3syX16TRmn1pXxjPE/ytdk
5VXhjwc28kcGadomfGf609VFadxUox4HYWcqRPXD3hOUa3Rtglxgi7xOxS05mbWdmtTfdYplsyOj
SY1H6iD0G6Mw4PnorllQopSqXmkDqGwHlYiYzE2q9EuJ8MYewpjjZG2oR7Z1n1nhz1CDfd7qT5ht
gV7mIRQ3Jj1AKjTpOsCXxN6hwSXtbPbodxUqpQCI2ubnYs1JVb137cXjiAi6Z3sDgOM/BfbeQqHY
nq4TJcmsP81exLQ0YmRTyRR8tPhYlMokdzJrvo39TaH0ZZCHsMxLXMcOuGO1eIn2u2KGZbvDEiPY
Y6wSGzMjTFPwVca+wYEdtn1rXcuWZ5irRMVuP4PsYbVwpQB/hfNP5hba8eMQByio3xroPLj9bu2R
UPTP/fgNGg8EhLiapnyGD3fWuzBkYlsLalgrnC2kuu9mAo1P0IRLLYBdkKNH3e0VZct5xr0soY0I
2asR5Hu8f5UdgsKxTZrOwekLktVYY+Gi/gFSl0ZaKloB15mANQIHWF25vJkMQwYo9a4FWjTuNLAy
qqQVWxK5p4PEclnsyB+3RBjma+h+uepHaMAE4FyOOKcqrRoW6wBhrza/CATe1/ZN4Aao7buFq+ms
OvYAr7l8H9o/A0kjtty64IOvKplLMP4AyS0RACUMNSbnR7mMkWUjezpAfSXqTTAhI0TQwKeNRRcc
7Op6HbAI3W4003a2kdMXga6SYUYpW2zACKt87u95nJ3J9h3DZB35QNZq6MMQdJGPQXe1LUftUgyd
ACupgNorcjPC7gEwTTpaZ1LvxuCBo66jVljNKg6BOqEoMbygBjt7t4n3iO6fwW+28DES+J0/vy+W
SBUfUEk/E0kLqN7ve3kFoxzEoz4IyDi2bx9bVXunqblQsiSu1eFTpsxeP+/a9VEwwkUJs7DQdWx3
RdWcS9RDZnfGoStjsVWQXf8M+beLuglGkCJFH+sAeFDAU7GdEIBFS38KAa6Onfcpmf5Wut+1K3on
1IHwZxNlx8U5DuGjxDkyGzP3uXxzO4LQ1MlaCYBKn/mcse4g5rRrkY7VY+LUO4ZUHcCo1YBwCMcG
8uuDMguGU29ydH1bQzKiuijw0zrKArh6mQx6kMuLWqt4Yhid5XVMq7cBdEg9vPVgAm/I3RFItW5i
3d2/tJFYysl1WD5XJj6Y0gloxZCw4FK7DzPAkvsJDAiJSnEKvCKQ7xLAvd+RfEKWD1AIwGpRUoR3
1Wdo/lzoL3yFwDn5/NFxAAaCoaQBJZPqtI98ZHySOOG8vqIFoQB0HNfbmKyVA0vsFZWFplgXJaTO
WpIeBUWg05VAuGDvu3bnDQn6rvx7UX090LLFG6EGRX6a3g9TFnRCWddQ+wV4yqpbXJwfEu84m0Pi
iFdznCJnEBmdqwKjSQ+Mmp+l3NBBYd7d7492PbioF0sDGrSyQlX47Km9Nx+MDk5FZIwgP18ogHuY
V/eu2OcNmWlDyzaTYeZ1b6Xo/3oL1KTyIYSNsoaoqh7N8Wmsfi735LC7biAjKbHvJEhN9orZoMRb
f1C7YJ3z3rkwuBJeMpN9GNVOk9LlyV8WsH69Wy7AXTTLzYqd4dx2pAE1XIiuxwrfH9O4JS3RjeJG
wliyvkekTz8c9RXqb9u7ruIMYtNFfNMlteXJURX4kVD3uhH/qVKPHjtQB6IDTTZYQOLWLS0XL8M5
iAKwHIzia/A/mXxYRQifbWYzMd47G+tPm4TaiJWBnADv7sLHsoeofdVgRmf9IqjEm8MVCeJ9KZeA
PgzoJwgZQoaHKfwKRnpgaLH2zMKXK0oE8n84O6/duJG1XV8RAcYiedpZqaks2yeEI3POvPr9ULPx
rxbVaMLGwmAZ8IxKVazwhTfsNCoMafIDJ751QnmgaCgTWMo2ioiLlRuOU0hMYubFGljztqyUg8jT
deF9b7JbhSqiXKPla+ZUGdqV5aY3FqiTsnSpFbp7IBPYqyhbSa22RvnHJoI1G+3Z6niNFJ2X/2nM
Q/7z0qIj2byqqZysUf+4c4UjGQfD9+46JcB08CgNwxNGUflKlPdFDd0iDIEO9avSdOLcXHVSvwVR
zAfx+X0epIaDa/9srEOQcCtkD24RrFtDOaTyjWndKEOyz7V7XOi4TmgZ2r8i+XkcfuQ8UpLrbgfC
SJlerVVkMEDlm7Bt76LwtibGbRWLl+9PYAFu1MZVrQdbvwz3pVutg/RFaepHIza/91FFLCABMyGN
CfprrX0Kk/pK4SngZ3dEEc/TnxPze2D2K7c8VrTkoy8KMwHNbXn93m+/DlawYrPdduqTZlbrKL8i
cTFpEhFAVsSgVtis0K641oKHnvAmzq59NLhGP2TlbQKy3773GpX1VWUXR79TVp3u2LoTls+5/WoW
b1ixrwOLzH14Mlp/VUNYyFI6jdqhKp/qidlCH6Knv0oKmsa/TB+HpjR+iRCVRLTsaczewkq6lknx
GtpDJnUhLYuYi/woqL3VNGwom6tAfNSKXFq1/+gUZ5Wu5j0ecMNUH9BBfLDceO3V1nA3pubB1cOb
sknXSUT1fuwfa/7FYNRXRuGt60pLb3LCiiIsn7wKAJI6gsM1o19ghZ8AGm4kueIMeTQrZHtP0Liq
aEiYXfSYWeqdRO2zv+9NR9dDLFfyt7oV10orb+LWXWfKcIz8o6dQNTwE9SOxlw3IxFxXcAPo+uiC
kNd+6JTHnuMRumTMmBRU1jfd+j5hKTDDiNTf3sC9Q2HfFfVu9IW/Nhpp1Wo00kH09bSSxDEobwCo
r13x3ch+9kmNoPPGzR+D6tZoho3q3xZ0gtrwNUcYDhWlVUm7RFJu48rYyoVucDdr+yH0D1Vlq+vM
70oCY3VnZeEuIHdui4cy0TfheEXqbqq3eXxfgOvpXvLqaPNfWiHhiULgUj223mOBZ2D+0xA/BDWx
4E0P3iiORdmzW9Ao+hOHv6lXN+l9az1lFJTTXSclW0HrXJGfPSpvZVrDC7EEqbe30c0XEbxl456o
K/O2LqgKHmKPJ7GotnQcVRn0QfkjU5hdfucGJbi9eyn+mZTfo+ipx6w7vu+9x4ZUU65tcM8k68Rq
hhztjMhBfHmLNAz7t3rwYkeH/5v2V3F+1ZEwZmF1gyIvyMOtiB/a5ic5LxaWfIFnuRz2eq2s1P42
s6aM5fsEdOh9Xkwl3g/1fjC+W2IzCZiG13p9o0c3XhZS+OLwWG9NTN1PA/ISXOlRvpp+kEh/Rcmd
8FXOKiC8r75xjBPvsRTelZahsTpkgGPKtdRwd7olPSqP+/RHkb1G45NV7DJxZeh3JJF6/qj4T5p2
bwHfbzUufp16cnCFDuVjMbqHQebtIW+LnhU/uE6yeu0RJElmvG1J6byIZU2ia5EUL67t8KT+He/s
HfKKCAQyzTApJvlQILEnHJncylTFb5LmmBMrU/FptCWPX2QHPsJqJyD6B9DzDBisUH7MMy43R9SJ
ujU6+UfXtP2LkGHS+X1NBzyiQleXlrjx5Dbgd5D8b17UFjT6vDA8hGXQOIoUDQe5zaqnolU4dEEk
tn1idHjfqGA0ugjklpkP5W+j7OtNoETiYNiJ/tiVWbSmb0/FUw4TKks1ebudqnm1KTUqx2MklOsy
U9U/eiP85DCW+uC4sV88Sm1ZrPNG2Durc63bbFRR4zAEFQ5htndG3HiUmkuwS7o89b8yeR93SPF4
dUws33mi3EdKN11LlSm2KgU3sdYjPbluq8ikuO1LUPA8o1xZGToNK8ScJt1yM7mr+k7ehdy1oAzN
7gBNaljbtDA2gV3TwwKkDoBHF9sK3bRd2in4ZA1lAIhQde8ba6SiEKfZ3ozAd3h1Va37IKSoDhid
Ol4CkLjTbe9x0NvkVtEDa92PndmQKnXxNXgxq2z+GIH31tfeoQukw0jjNfZi8x5caXGNJ9CDL9X6
PlLT4k7NMrrcWUKflVLNpqiKYY2BQb02ybIcS8riRylXfcdQSnCgQni/Sisr9kEftk+6LUk3IkP/
QA4DhWjPzbUnXxfmzmrHFJPm1t9WQaFMWASFRzQTuoaJdpbcmFWsr7LaavbVSIPBh9WxDRMuI8q4
JvvCyFgttwORUHcbQ0tcYO92fjBTyyPayLuNnQE9SmQruApjydwEDffroLTACzGj31V2bZEemsZV
rhXeLgUkBFIsoRUl+82jXLfNN80opOukpJzfZMSIAw2VPUMk61Zpym0gae16iE3z2hwj5dBLQbLp
49jf93TQbqSmy9awMJuVIhPRDGqVgxUleMYigyeCNPYaOFH4rJSFRdJRJX8KfzScwrW6baaX/aEX
abSVjI7ydyOz6B2wjdDC/6CxZGkrAIbtBXqe62iar2pUzZVfDumVYXJ1tJ4Zwc9Su11uxN6ujG0Q
OvEY8Z8VFHoTy9i5aUlpxbIX5KTOUF4+XAEz8D4qhLlZllwBNaB0VYP0kN4LeckDxJwB+N9vGh2t
RgjS0Hg+yXmYZeAhTdYHTq/54ntiyAmQlNjr7ho1yrZe3abbRnetbazX4e/G16xbRcv966r9hi/1
Oh6hkEljTAer+ZrrMvCyFmk9PZBWeZFNeXuhbavY834OYwuETPnqRV66jsKi3EQSVu8mpwKIWAVE
qxPdOmySalOUVDKbXnpuzVa9tURQgN0t6n1hh8neJtW/CRpJouVJFuOVPWlFEShrJR3DbYxJ0iZ0
4/IgZ3rz6qIVuQs9NAxcLQBOlvTyNk/VQzl4lMOCXB5+FmY9bOsUvzEIX82969rikNGrxUiE9M6F
6k09qDd2emmA+1OAZyNJKpHd1QRbZg1mzBZNt9ETu/thD1IHjD/nbZPU7quUUEfWy0hxwHwEP/6K
2/H+3SCJm6aKs+rEWPn4CsGQIK7uFB/8lPooj8ohSbolmub0M07IHf+Noev4XVBlQDpt2jsnL51K
2hxlw+g7arfR2vvI2OJ0StAZLtnYneP4oO78fwNNPJmTgUQja1g+MlBV/ojEfUI/TiGaXRBUmIvQ
/zcfTJtowcMl+uQvWQXVWPml5Dudld0kuv3F0juitGagNkacJBcql2H30KoYrirxofDkWyWvXtKA
LPLy13vX0JgtrYnoAkgOwen7pEHiaRawdfqFR6Maot86FOBrenyBt5aC1rqpGrO4LZO42nZ5V91L
5pRnh6F7KwVWTaVZK6l51rrvEsqKhiZtljhNn9C0CS1PfSae7Hdpr5g3vJDFrtNjOhY5l1vPmwEd
II42usvbNI6DtOcYiYMgz9pIOrX3VRnm4G3kju54VvlHNWr6cBWqGZBilfj/8jrMPvx/sZSm8ukF
ChQw0D9++FJYkCiptR/98CWt9iVA5bj9lsRfLg9zjmc1ecFO8l1C/qT/OII6RJo7ao4VkEFzredL
zn+zy/q/ecChRxcbLfRPnvN155JpmHJ7TFRe0avIhhzzD1wxJKT+b4hpKU/OSFMiLR82Snusq+t2
ONQLUe3nGUx0Qdiz/E9F+XJ21vNWjqywFM3RrrNr5DLvRPWYjn89B1RlOHcMZEKxnOsN9KkUKGnd
9/S4MXrYWePu8neeXVh8Bn4+SgaTBBY/XswmoXRD1DR62h/11gXS8qcJfo3+eO3qLe9XvECnPjsY
Nj3IOuqo+tvT3598EMvXpUD2kv5oKykaOXe2HK8HmTZBbcCn+oeVQ9MXEAuaE8gbzJOOpkd7Pe+G
o/c9hxtnLSycMkntnNxH7yuHtB1iE0haILU/+/mA4tM4KikDNADU+z7eZWH8DajYfevB0rIG+Uvo
8Y61HkX07uWvvtp/IQiUeRWnIwLwuZZCjg+Z0DQ/cNo02Le5uFZ1u6LQpL5qBRKO3hKZeC7K/d+A
JsBrxuQ+mFtHRX2RpKls+g5xQH+NjkN/FU3kOQ/m1TaRy9Qpcx+HHAXo0Z1XSL3D2yRdx43kP2jN
sOS7PLudPv06s7VPzcT3lUFMr5+41Wr9aSAPubzEs9P9/4dAAxfVZhPi8WyvKo0Rmm1k+A7Cv2uR
ACEVL7H2l2ZMn0aZZa1RVlmiV3TfidqXgf6HXdUrSmGXp3JutQyZ3GfSEf0sijIUdk4S1ECdV/qV
BOKE6vzlEWYH+30ahoKAHpoyKMPN1frs0c4qpO0DZwQZrlgj3Yt0VdJiQDZjo6RL0hHTqpwcvffh
0LyW0X0U0Lbnoj/JYKtaUOV8G96mmyRA+CxUfW83dGV9sNNIX/u5YDdqVex+vTzTM3RxGw+1Scxf
Qzn4PTk4ucLioY1kC72Aoy83ykFHPfBR0dvmwU3z7Fru4vQOxoK5IzJRt36Om8E/PDooRsrTQTRt
rEE/XqFFp4HuQrIQ/8dgncrHUv+mg365PMmzdxsGZBb6lwpCfHPpJovyfBOH2XAMSykn35f79VDK
JVXJqNZvW3MUX1ozzm9FVpR3dTnWz2pXNX93gU9f2abeR9zJH1E8mZ9Aa9A6rxm0Yx7H10GSXTcL
odSZc2HzrKIbZWJqoCnT3598S7VIo8gbPPOY3iqGk8YLYg9LP366YU5+fEIHIag0SRzr9jqOD+mS
FtyZG+rDrz/bClmrx4o58uur+S5tf0n2n2rpoKnT8z87aXx+zjTXB2qo9mwONsFHLycBc8CZjvIx
kOlmrY4lcplc9dR3hwgERpMLc08NbIg2tJugEOYpTT3JbYtVVXqPFqUXha8MaU6tjkkdAyeXQbvZ
mde9Nb6Hmi6dMZoFXgTNEgzXNiZVXLiizn6Nk5nMVsuFDBMDYhVH03yMrsry7z72FM5iFs+dhDsf
nkXzK2kIbdOQjEZBRSXaUkK+jcP01+VTOfve0xB4hxD5s2EJOY3pW53sp0Gjq2CjWHlU2wFOClfP
a55K2rpUiyVlh9liTUOh5qBywSrIGRLbfhwKtWipS+OxPUaGZyer2NebH4FETfCvZ8Rlitm6gfYZ
hZTZCdcoBllWUpEDkJwlyEI17ZuRLUlPT1/2ZA+/T4Y7F6lSFMyRo5vt4aAYrNhIh+7o9to21l5y
2dj28U0NtOfydM4OhCAnhSEiJO2TaHBZu5081t0xKdOAEm3abi3Djw9aGn1VPC3bXB7u836gvoAS
IdUMExMgdVbuIuONx9RomqNZds+WHR2bLkGoOC6uLo/zeTN8GEebaU7y1kaQgbrmqLXWb3ko34pw
ySXj7FRUtEX5hx0+TwwipWjr0Ciaozd+qzVrR8iy6cLy7zSF2QhMhDYBe5twCNO0j7vaq6xKUqy8
OUbacIPfEAKOcptsdGC7cV8tSGnO5a3eR6Pfge0HHpt0PmbbzrVdAF9mXx1FpFfbQgF2KMNvp+mH
pwH+X/22EfCAI8eqantvjnp6TN0q/hb0ATF94I+0Ht1yW9XQAPMqkBa+6iyQ+fTrze5D3KPgvPVt
dRwAo9hD+h3MBjSk9HrM/Xs9R1FkMI6h7C3UaD+fEY4hmayq4cquYjDx8RuYSqvEQzlUxyYKQZiw
9GrRbvtO3OWkt5c37rtQ8MeTjzyxbFAuQqSGZ2x2jaWdFiUip1mZF89j93uCkmrAru89sMIyb41R
0rssfmnuwk09C4ff1/Z03OlEndzUpYoQvd/Apw8GTwU2qjyZ3nDfRHG7ccfgmEnt28JM1U933DRT
0lBzcqaW52aRfTRaQEOr6ugVlbnq5ba4jSO0CWIVXF3SN+FN3En6NZVbl8aj6a+zLhSU8CR9XaXN
UuR27jjz1JoKMeSUEszu9bqIk7j1x/pYdtA1W6hi0HbuvRya8uV5n9tNpwPN0qc+IEzma9RHGkUK
+GYplmhM+es6TRcu23OXIPMh20eLHK262WlWSDAV36vqY1sZyis4EZDeba//vDyfswtHSo+tG+0T
gu+PG8d1e9G3A7y2cSyOgR3j55nsmlFZEOk8u2zkg5NWMUps85djKhZYbufVR7Mdr3zAs8Cq12HR
OxV37+UZnR3K0AxSJRS2PknFN0rQKcrYsG5aDc8py24kN9mlajHQm1oSjT93p1ERFWSGmAJQ9fm4
fHYY2cnYh8wrMVBCku7KLr3vNJRahKjg2yb9y1CkD2q2VMw8N0tLUw2dchDlwPmCRopr1INqV8cw
ctcQdVZqE+7K6FdgdQvrOUt9368WKlomfqzqFNHM7s8mKmLTs2TCaHBwtEFbBJlA/6USPIPYsPcZ
pRHsh/yny5/x3Pafkm3iTuysPskFR3Y4dlLBsBE/fjDaI3njj8tDKOc2P5rW8lSIRCVwnnRWJWDT
WNWqoz6249bu0nHrolEMYnOCLVOp3BToZq19qxcA1kz91VOrYDvo5rhpilQDTGWCctZRLIjyRv37
8y+0yVOPsA4/nHmEomBnD1wPrkSKS2jm+isP5unlBTizxrQv0VJTsJ6QySI+7t7KgHIUtAzRykCp
fiuLgszn0voPI0yvyMm7NIRdFXZxAnin3+U5mE9Qey2gUrt6KhHWabvXsHhVu3Z7eWJnPuyHYWfH
MklakSSCYav8tQDyijPJKlwyDTi3ejpnwsKvYzIrmh0Mw01Tu5re3B6t3Db9jSv9wmOzMII5i4Mb
1cX4YmiqI37PbnC7FK2cW6WTCZizz1+Wku0GGhMoIEj0IeQm5GNUZSFPPbsHToeZ7QHKZkmiSQxT
5cchgLWYuSiTIeZUv0LKBepmrnt5kgkYF5bv7PxUDhC4BrIxffr7k82nGq7UGJZfHbU8GbZNBg+8
4ADfehoyUpc33LkvhZ0cxn7kEzyls6UM4F/ZmcJtZdsRJEEdFah/mc3pELNl9D2rSNW4YxnBVVWg
LgES5/mCgcSZZ2Wyxfu/ecwOjlvZbpMIYnSc67wBnLw46OpLEH2/vFxnwtUPw0zLefJlCu7zOp/m
AvA/MJFkW4N79Kq7sF5IwJa+y2wLQFRHLVSGsJm4w41cZWCph1+X53Jul50u2bSkJ3PpYyNxNYkl
E8hueemPQFPWbRAu7OWzEzFNOrAUZBhuFuCqdWH6BezQI3wA49roLLJI2tDby3OZd985poqFfRkm
de+GU9osvB1wRWzUUHUduS2L+1QOtxEJWgeZyxGhD6FMa6NNVGfQAQ1tvFdttE76ZviuoWqHxu+S
j+intX3/dbDwUi1TppYyX1tYHdVouq4jxd8yREP6BLbdl8tz/rTlGQPPapUWoYq7tDW7xqMy1odq
kC1n8Jzx6tmFZ7pwA6rapzDx4xj27CJv/SzQK40x1N5SnCGe/M5s80rNgmLVVdqDrcbsnS4CvW3a
u6gtUfXJ0w4CXKJtUitXARhD4At98Zb1IMF8X7uLRlda02f9OmipC0bLompmm98LH2IrZrXtWqkU
5DRlf5fGAL4NkDkbV3iPvg8u3+wl9EN8yDFy2/vr3FNvpQFkum27DyCLHoWIku1YEdRUo/IcFUO5
RgroZ9r7SEt0KIQo7D1k9mFLhQUqSBytfUw49AhjSj82JtTppEVPWciQ5PXY86/8QXNqNYHMmwLj
UkoU/gypAAAvE1wZVgT6L1CQBB3ab2YrlO3QT8IFFmJoXgOk3I5ifROFqgQ+MMm2WqrUSJ/JaLfJ
wQgDwEsR7wpuqYWmW9frfnomv5Znqg9j0D8aHfwrLdbvMr16M/32hi4YMmqBLgA9A+iFq5mvmrG0
trnlO4WFFmGuo4FpoNcQIcqndgAWZXK/fWiL7NaPxHdW7VVJ8usi44zE2XBIAojlqeH+UPzoDu0S
01/5rQo7M0bTy6+Rx6M1fG+MrHsiVfle6LSgkRIgCPKG4MVn9quxs+j6+Ui8GYAl98WY10gmhsYW
Gxt5XeUQoFO19Da0ebUDXoD1ISuNFiw23BNUpkF6i1Be2UNzJynRQ8k2Q4wpPtpyrq/CZELQGOpj
JJKfCIC+hImiIQOhjgdJlnN0bXp0pyownggWjQCAe4dv9Bs0VcCvHsTbpsOEIo6gZoVFhANQH24C
yXyNA8SdsBz/kwXaH/7lL3iieGDO5F+DaqbX+liFhyaxpX1ExrCxfa4wYZdIRFTMJouUfte55BR6
ULd7ogN3HSCVtS6KtFgbqvuFvC1dpRI0Z7t3e4Q7jfu8bwTSRaa+9QUHqdclZZU19U+7zfhucgDb
alJLi8Yu24waIEHKIE8IK0Nxl3Rz39NFXlkJOjvNWH0Lags4C17jEM35ICZWNOx03Ykt6ghSo90F
sAJWyJAFK39AU09HYmfVl40BxNccbrXETraKX3zTA7VHWTZ5gLeA2rg03huTjnPF9XXMlAiYtMR0
1SReuXklH0QEI6qJYZ8iUqjTHjURJoOdbXHKTa99q0y4jEbQBas4zwtWR1c2roywWwxzCy0vanWV
izpmAvOzbrmNvcrcyXlW79QwzTeXb8hPGeB0e+l4EOo2QdSnt6cPaComQModX3PfDBUaOPfoTS2U
+8Dt4Rp62guV58PlQT89eNOg2A4YZNW6Tufz47Oas6+iNq5dR/1mse0XHrqlnz4LphDPGDOgja4j
MkJeeDiLRm9nR6DyC9SIZoM+R015sVUNIuldxw2GSUkYqk4YL+nInxsE41pqviB2QKPPwjXL7MKx
TRvXscfkd4M+VhkGC5Wbc08w5ibUMzXeSAraH79DrXHFxFrnOtUk4gbZCZgY9AvjX4Zhk9HKp07+
yW2id1MXaUvFdhQV+S0KeZER7uJx+IfvTr/k/4aZxTdh2LU01EfbGU0noOMXIUtwed9+Cm3Zt6cj
zMKJOtE6qxkYQUmcrLsC7qf1t8Cz1WoBKXkubjkZyJrFFEZl2NIoMVBT3IrEW2U+qP/8jw5R9PKM
lgaa7YBRwDYPqsF2kJl70iFFEZTdJYnTIvt1eaRzaweUA1Mzasufs6hY9/Hfc4XlaAoUaml8Fqr2
XWn71xrUOGKPj5eHO7u1MbYGDogFHO3gj1ubp7FWzbi3nWFcI+1KqCUt9TzOrh1fic4mqB0wrR+H
UD3fzwvqT44LRMRTv0STVmdGKxudq8uTORdiAoSh0UEVF2uJabInaYhoB79VOs92tOwZ2YIIqqkE
yaf7E0tfvN5eiaX9tzTgNPWTAQd8pbwiYMBAi3YYQ6/z7KsfjmtfHNUMxZLsNfAXOlzn9sfpHGdJ
EHIaWgcczHYKdOEieNBy8iqQSGvyZGe40cIBO7s9aAdTe5/A23Og4iBCXeb7uc7QEuGGzx6mUjIk
vcvf7ewOAWyCQ4fBLpmbIUfWqGlJAAlKrhtIK3Bw82+A4XdW/Jd4hPfcbnqPpnYYlory7M1TpDaS
NJmR8lJeqdY2QELp8lw+t7+4/Kil0mWjXKx+2oSyF7kdNR3hGFJyJ7XhW6mjMFPo0PDFc4mo/Tja
bwb/7/vjr6iXlq6qM5/MnnquvEGCLv88aJAimEdKkAinNGERFooC/WOIlS3MJmV7ea5nvhtDYSUk
C+6qT7ZcEYFik8HWcoT0NvYHrzMnWfGDMrb7fxiIKU21cDrv80AiFnZRBVYpnKyPv4i0RhSaR6VU
g4duLP7+RsT9lByYlgYl53k7wzWksJOHWjjEleuYCxgF1rtMoJxxeU5n4hZbRmqSC5GmEFjgj3eH
nINe0S0I0qiTQGhOgmhrEC0thJBnPxEXO3jVqcs/x+N2chFV2aAKpwoRFHG1nSRFa1v6ifrgwnzO
7TsQ8opG/YT9MH9JUDdDrRdtMJweVGoVY7vSNA9hMh6Fhd3wX6vsQ4uZxrKO//tU0ATDMr/oNbuJ
5MDoDKe03OwhC+goU2TPkTtylVXgIWdvHTUfLWg4U+pDZdo/zaEuIHuN5msQgatdya7ib3qBWR4F
bKQj40SRYPjCOMj0rLnq5UbeYjZR7KIkNNaSkZopijCWu6InqWwMzGQ2qkD4rNCRUmmVUjsie2sc
c7OA9F+E+kbQLDmUEBOv7A6lEfh90t4wJWOnSvwmSYVosW60FVxsuf/p9yiUeRIBsuqiS5p6ybCu
c0isMqYkO1etfcfNJtmZrp7sKiR/7yYM7iVju/bA+T/aUt5f4VypogklKbyvZh5/neK8NXK96p3q
FlCeKNnCEOyjawOY8I0rMv1LrSqkvZ5poaqeBqhrEwB4iJLfdIEL476Q7ewmzYzkVrNb44WHIHgo
sjz9GUdVs+OCgRI/9OmVCTgUgVY/YHtNemNqG1zFoq7XaQ+1uNM6Y91YCDtKejne+BGysyPf4nqy
8N0aWmFSqqAgow7DePTTItoYbR/t3agLYWh37YNtNii3DghgTa5dCKmn7qZnc2w6Cb6ZG6DnGPWo
xUYTnR78B6ZI9URY1GtwACb4OIjxtOFV0X/r+jy4SiwPcqQLXAiaI0QTNzWfBrgoe9FH/row9eyq
zUemX3IFoO3T7I1cC59BssANd0MDw5exVV70TnYX3tszaaatC4BMtKOAa8xRU7nZoqBeC8PxGxsx
9RejG2iruOgDoDjf/WjQeLx8C52JYD4MOItgNB8XJskyDKctnTL52ms/UvcY+AcD+xb47jBoF96M
c9fE6Qxn8Qu7yrMaiQGT8YDwOVUQQ+wuz+ncnQf8BwqNQXD8qWsYFH5RwwU0ne5Pbz80aPzgHrtC
gvPyMOdmAruagjSG3NP3+niBR56qjSAHMMXRfino+qP9uBrEksnxOx52ftcZAiiNypS0T0C6Xm2I
NQzddLxCIBpUdvE+aTIsAHr1Zw+L5MZ2Ne0t1lHTa2spwTcntzZxGaY76ERIbcUJwmSoGT//w+yx
p9YtNip38CxxMDAHiHuXRTasVSa3nBokubyFYOrsEgM1UalNA2OQZ4lkHhlx2kfMvUJ5Zt3JanxQ
NYEidgRs8fJ89HPv8eSoRuxEyQI84cfP6VF1jvxxtByrzoIHepqE10qVABRD3Xi0UaqoUQ4F5IJc
B0KG5SozwnZlZC1aHb2V3cVq0KzGIAt23lDJd4Zao2pQhsoWmEKzS5JIvhr8BHE2vdcOMczfjUm1
YoMamHTIcn48kjWw5EUl9kY8xHslz/zHYPRxFui5vb2xzbZyUiP4qlp6vxV65++8PuUSDHX7WId9
cqUFot/ouC1skRyUd5BlhnUXSwEiQIaywCo692loywN6oq2IEfAs9ZaaWAq9qjWcXPxuYijqG7v4
vfBJWPH5zj8dYhYh5Xlcaz3vjmPcVhZ2E/0SkGk6oZ8GMJiBBmYKhuM0x5P0rQvdBjPL2HBC0/vd
ekmzdjPU1IyoRe2kGL5oobeQ6Zwb8WSTGbNVE72qDbGrWA6+5QUCnpR6xaQWCJI71DIQgfnSBX/u
O02EKU0AW5kYZx/nWNGMBZ+lWQ7kzLshz16roH7uMIFZOD9L48yqSvTKooTUzXJy49eAKnKYPI2B
v/BaLQ0yO6PIxmFoS9TsgGlQ45sKteHcLxfu9bMXwf9WTJ19I9B6XqqXzMQrXhuhrBR0py5v7M9w
AOLXk48yz9EKXRliQlsWC6VuI0ifYyGtVL06WlKDZJscPDBT1JsKHYysvrQlzr6PNk8XVBrN/ISq
q1w1HBA7sxxEUKUcreuw2sB5BRm7ZEZ+LhlmolOSSDULzt78lej9NIqlznLkyN2gan1tEDjbKEUJ
336iprqptPAb8iXHGu09cwyuLi/0uf1CCEAoQNX+M1i7llOthccyfUowFojsrvTHfxkB2CBu7tDC
5wilsUDXA5VFy6mV4zBJNoWP3jgs7JdzO5IgQ1AdMRE/mEcaslvLLc4zpoMal4/Ln7ewTHOi4VQW
Afr4vwFmh9eQ7Ly0agwR6wbtCbxRrWY16F+RUVh19gFJF5pkd6Lb1xjjiH+oFn8YfHaoXc1vO09m
dpX6RYbDPVjaOsq+i8ZaN+jr/8P3+t9M9dnhHms5UJVBZrAqQUCRfjqCzmawuKLTz5k/LfQk4DBO
jQ+cbj9eu0Xi6y0erVhM9pFToMFq5fhFljSLE19uaR5pX9Ihfq1L92eoWr8uT/Ld//XT6NQVoClM
LZF5fox4uAtgNjMduncF/bXJIqfohviqC9tyL4o8WPtmaTxVda0dK5/M0kf+YYeQAlW+XPpZtSRI
iNa3m8BzkVeNbXlvlLKNYJFSb40mr3em1hVbHIV/+oUsv/qmWV8h3IvSpU+lsLIQSkU9FE2gyzN7
7+Z8nhlcQBP5ZdCts3VNLaRxDEbDjLPeDM0ft8ZAAw4VlpRaMG7QBpUPkDGtiQqMunmiZutRx5EQ
befuASZUfMjMoHlRLcTf4tGUvg5dGyBdX6PiNZL9fvGIDbkohHzt97gTNJXXbQLdxB1C1RFGD5CG
vdMtDByht9hb+FmPuVRot4VRIlUshuLVLhfwSGdPPyVYQqGJT/POFjuJUkDWVmMJ08kJRpr+RoPT
1EKRaGmE6e9PRghqPR0MhVi+xF/Dd5sNbeCF8ODsEGDQJsPiqTY5O+SNHrZx7Kqmg9HDkyIN1wx5
f3lvnH1Vxf/GmIekeaeoZdoYppNh/hbbqF4RQ/+oCv6Qt6mjK/iYYGKVIhUz+sHXy6OffWpOBp8F
q3qt20nYMsEeHnqMQEZNd92iZX55mHNv9+kc1Y+faiwGd1Bi5kg3CLU/sz6iXqMu4cfPhalTaZKs
lmgVsNXHUczKJ2bEHcnB+WbMN0KszSlaTTfhwvN5flv8b6Bpuic7L8wN0UKgspxRR+QY8f6F+2Lp
58+iX78UFbJg/PwvqLqhN7tEPjv38ye8I/kvGeon7LtrjaYiIuxt0cHCSNWuj7X0Dz0Y4N8G2BXA
X58JVIre+xpNBdPBRFJOHr0vdfoPX4Esmy6POrW353mQhPWOL1qNRxHrMDGJIkqturRzzy4VDRHI
IZMYxbyJXhUN3Vo6n07VpodRq3e22Fw+G2dHAMs94bjpfuizI6hGfqAmkU1U7WU7rfruetY/nL4p
ACNdpOQBXfPjdpUL4CcFqkuOJx+AJ2FCioJYdI3k1kKX7/+RdqY7bmPJtn4iApyHvxpSmelMm1La
5eEPYbtcnOeZT38++tzTJW3xipC7geoCOhsM7Sl27IgVay0O5V9Dv13d2bkAKCbFXUOVb/RfCTBh
cf71B3NFQY+elzn6u4pPHDm3szx20KAbXc333LGxjn9gwoI5iCKYRh5OWA6nNkdfMTr7QwBFao2G
3vjPf2dA8IWIuYNL8nlcwM8GxK58uP35JY8+Z/coFFKaBAx6udjBBNorRQ76A5kbT/rbNg9qebht
YsnP0kVKe5Ml60yV4Ge9QukVM/UwUUKtGQRBvLUnpC54SaPI1lpw26kQzd02unSFMCbc+1wip0R9
Oa6W7jQUXHl8Vhq6ZnSKGe/y7l2+tvzqoh0e47AJqJTsxPYcv2lgMkpq54OTV0iBRT/o1f6rTP6e
DP2vKrTQHYNAsYk/qAqg05mPxm4+FCUM+MjHKFL1QfW0L2FRu2oy7QiNvvR2tC8Nadto5N1KvXwp
JPWzVERvZDf+IFphgtCRpzNGtsVXnWk2bQTezfkgjQ+y7o72ytFYTOrOLd40qAJXuAItyYVSNGrA
3GTptlJI0m10HRnsbay/6dqu/CrnDwVVqXBLgWS6GxDOa+/c+Ox8zpwLD72xKrTG+RDlU/kDxrrk
oYxs9en2Nlva2+dWhL2d6kZYKxpDNBBzbycLZQCXBCuMsH8p473Bl8771XFsME0G/a1iF4dSNkNe
lEF+tPKvafHdKuNN1cv3On/BiOBuKByZRZz6+XFCIiVF4+cV1WBEH25P2/ULBzNckhwY/AGOWQhZ
xsD3JT9I8mOqIwbk6THXjBagFzJ3qBiosB6kEvUApIGdwyBX2WPr274bJOgqmXkmvRsVJGZqkhXP
QxJAoW0oxdPYSM67cJTbnebJ6Q4yZuS7mkl+4r3xXdXj9NnOfdSFBl5KsoXsbmxQWKv0PEdRoTBO
qTVKAIyD9jHxS+/QGZW0gn27chbzqCH8kbkv5qbh+e9ne7IiSk/bQc6OdaM8jgmFPxO9Osne+GuB
+nWyQzAlTLDtIBPnoE9w1Mdv6EJrMdrLyYsDGXnafMoBoRj5Q43IrGzBVboWBa2NU8i0DGquJ7KH
cZjmLeoA0TMl56lfSc4vWkGDZ77aFxqT+yT3yqS3syPXSKRuleIQtxvD2t/eqlcX5DyRGr32KhwP
1w3Hpofm/NAarFm6R1bXgRp5DWB1FQcJJoTpSpso92LHZK3ML2b9IdNX6q1LE2Wz26h/UMS7auwM
4qIuA6XOj0b4QUfWCF0VBINWeh+uPCGDsG1qd46s2TOP4uXedoLEl4GvZkfShJCCeirqzvlfZvXa
1mstsUumHJgWACqTbKUd9NKU3qpapsdODjfki97+rBt9M8gfe7iAU2MlLbFkCnoa0FQqhxYaqktT
dgPxLV0C5dEbX8voV+bvI4DbsoLCp7SW91+0RZ0Vck/wHmCwL235Fm0cZeQVR7VWoUg4ltLnWX4z
0bQnA6me29t6ac/B8qYD8uZRd81BZsQSrKV6foz06DFGFHO0vJUQbNmEDtkufb2KIpb50ymBMtmK
i2NfTt1DqEcSPIzRGs3ZohVzrm+RCLzmB4NbOw/VDoBM9RT5L5Fz7xuFbQ1E6j+fF84mEg1+MYQS
nze+vzjZj9ursHQyjd++hdZuKsDCoQnQCmzlti6OtP8bO5kO7E1E3NA0+d9JsNZnvLS/zN8YWBq/
OKLCXkbDug1R/cEYmJtJfYwraEvlI//PzVSv8e8sGyPgBxSPRJcIWFcKrU79NimOnfWTKjHK37y3
gWM5IaorP2/P4nwwLtKlrBFENf+xNW+Rs2s1GKmg1g62YORAg+FoyWCDyqNvvpXpVx8BusG3Vo7P
4vBgEZh5eOfKvbBwTpYnqEXggtQ2ea3adOPpxOzDYzgccgRMbo9v6Qo6C/zE/uOsTIDkjF52rEju
SePL4LlpU+3/KyNiC3JnGWmsy7MRvf+o9dkXwAEnqzRXnIKytFg8NMlO/25IF71CEfupryRWdgSb
5u/sNAwOAdzhj7I3Vq5TB69qBnwKctL4g0LOCc0kFJVsq0kfrXz0t3oUQIbXgrXyyxx1kdoHDBJ5
zr4zhgjSPlQZbs/LdXVvvp3PfvB8hs93V53SuAYt5tEvdEQzrOG5NdAkmTykJ+ptTYgTD9XBTo2X
yMtpCF17yS45uHP781Y8sx8iRoZYABMW6eqmilGlCFbWZM2C4OPAjQ1ykDLC9i/0D8u7yQfmCTyL
eoWnOCnYtCl0JTvGQw4fwC8/b1b27uIAzizMfz+boiqykyaUseDBzwKNw7i7vQeWDuD5COa/n30/
zIu8TuYR6IhBTjtERZFKu9cETgR+Kuq33Mc0RlyaIC9qNqrUlkcTcZ5KI8awR5xKvmLmeqYAScAq
axi0wppc/5dmZECWaOWG0TEnWDK3Y7fy/euZuvy+cFimApr+IeP7qrGZ7AdnoIfk7hsZExadQ3RZ
gNU3hMUejChDnhyMZtBYO/it0D9diZeXBjE3pUBcDJkX5ejLSeIWkQO9zECB2u/C6ADhD0oqdy83
cfi/JoQjF+uDr4xqGhJXbqneQeaO0MZtE0tLfW5CCCdHMLewnjAKs35o0n261s+w8n2xLYnuY9Mz
nSQ8Ru2zT6pAXe1jWFkHETxO26VZOT4jGMPPZvFPqZ9Ge22W1myol2ttl4VBaxA26JFA2jvRnvU1
73FN18bLYe5S4K1CugOGuEsbYzQGlE+hK7byDmKsaUMncW5+iGhY9T6lGnJx2pPqfGuDX60J1+av
LHwM2oe4qh9u74jlsf77O4TD6Whd7WWKFxwnddcixRTszLvhogyVUhFUM7wGCY0ENwYvZz8WTRQe
bUQKzEPnvaE3dv8ozk0I59+qus6KqYIcEQmV/ae2eaTh9raJeSIuA8rLUQgLlrRKXjkVJqT8q5Lu
pezRQknn/mv30oqwHNwGii+lPnPl7ev+sZT/YLl/06HYjjZTfglrESK7joavFhxz+akEQ5YdEPa4
PVFLPuDchLAWWmQ3XZ2o7GyUJbOtnd0dmTBFFmmLGYJLgC+4SWMIlAC60uA4jA+etY/Wjubi7z/7
vuAjO83LanOYv69tbQ0B+BU3v/J9EQkpgeOzQ4vv07tR/0qmlX269nnhFaI1EaI0kTkf6E35xfzx
B4v77+SIXTVgTzSbsxYcm+bZKB+6Ndzz4imDllOhpGzS5iJcs01f29aojcExnrZGeUjD92CLM+3z
H4zizIqwhYY+sHq14hTE9tZAfNTZ3f7+klO1zr4vbKEaxBmtJXJwrKenzo3Sp6FfOWQrFsSLFo0m
T0fyPDj2iBg7aJn/Krwvdw9iLigQ6hAUzsnOyxuqRL9atQffPzaobw/bojgMd9djdMrumkbmmwyh
Dt/ZpYmxa0K9CFrJDTxv41h/l/Kw4u/m/SJ4bVjbdejNqCljRfB3nlIV4ahpnmtGb7OMOBKXsHlo
2d91/nh7utYszefy7D2gkLLvslT3XIkQNAt/qE6+Mx06i8pvar5CbDTPy61RzbvjzJbulKVd2IzK
098N/vtIa6BzOYzp11h/SViu2yO73ms2EQptCHMfAjAJYSN4ZZlOY+zJroEMjU/fFuzcKwfm2mnN
JsinA/1dyEabfqDlPbQubqZuLV/fN8FahLBiQUxlwFca1elvC+FXx9z2a/n6pUkCnwoZHMCCa+Wi
1vGNxjR6xR1q65jE3pHew70R1HfXN2zQcPOxIXwEXCCsReLZyGRLteLG6DV6aXOQqoIenHJfWAiG
3l73pSnjTMIQCL+ddZWrnYphTMd6UNxU6p4tmjDCflgxcX1o4BahKxmcASt/FQXPHXCmGpiyWwXD
u6jsT7VF49mUTT/7bviGdFK6YvD6fsGgSn8wSzQrqgn+IAg6B1GuRHbltAjQSUy/m4P2JRmHp0pb
LXkt7QnYSyizMDj5KthS6DydsqyVXTCVCkVK+ReETbfXaM3EvIZnnqDpk9Fk58muBORH67yZVgnO
JH9l2pa2AjwGc2ENCBDgmUszqh2lMEE4sjvq2a6c4OMJ1uqDayaElYk1rTKiPFDI9z0104dC+u+G
IFbKo8xEv8zDi9Vmt8mQjh3/xACCJwB+LFDxoocBz0f3eR5yNPW3MPyZkBf6g7UmrMBBAhtHqOJy
EehqKLUa6SbX1j1/R5dDeSh6W39wzPr+5Nks9kblziHh4VyFYWXfF0onsRi6We8a8hGG9iezdWZB
uPpnoTl/Km1Ovly8BVH+ZijJ2q5dKHgzDGcm5AbaN2M6L2cMctnCaQZLdoOq+qFH3MSB/NLoibT3
q/oXGJBZZD187Mz8EUTSpkY9GwK/p9vLtuRyDLq2kcOBLFh2BJdNc1wnt0OnusgTln9Jiov3Ltd0
tZZOz0wTCyn3TOUqxjnyOFpd6xmKG+Se+tha5PHKwlpr31m0os1EzjwBTEek5o+d3u/kWob6KYKZ
7SPxzh/sCrB5/zEgzBWd0l03C14ggPsSDu/+5Iief1693A+VbvhxNU6KO3mbPtjldz8rQLSd/Xph
u1HRNLocpUfkAB+74imXV76/uJOgZJ4JPEgciYFYWwxZnLa64hb6tikPM8BMeVGNw+39urjIZ1aE
SfLKlJbBTMMRQ9CnwPv0z+3vL55KBmCSsgWydA09kIyIeC+U3TD9bChvmRkfAsMN1PdqmL8g7rMx
GjQ8pWGbeB+6/u7XN6T1sDXAmk3d84pZOm+mogpKe3JtO6PHI9vd/Qzg+/gaJB/ogaEWeLnF/DjP
i0SZJpfChgeBW9+qP6hzJnsvzBoo9lppb2hjt/IgWNoZeGllDtBhcxcRm1mktHWrEGn0mePTT5tM
r11igl9XvfQxteO1joOlPTJzuVMHhqftihcsj/FCvVPJLtQuT7mTPEiQkN/eJmsmhG1YWn1jF10p
u3qq/5ji6nHK0ruBHPx4Kh+sE33kV9FnGXvm5Cjj5HpjfkjL4FXXgwzd+uE1b4K/xtH5k5fUucF5
Gc+itSRQosBGIdzN6i9G95yb5c4Iwv39EwcmEPI84LWQkoheSJW8sgfC7aJzu22drTytKcEsLQ0S
IwSEwKxsWZv/fjYMbRqLUKHNyE3CYmMUh0C5v2REHDM3v3Nl0qwpImjDIgx9Y5r3c19sPc0t6EaN
4h+3J2ohdj43It5mXhpPY2MTO8s5tO+8TvaDFczVSPt+j4ohnhu4BKIqEWQRmYMXpxWjcZrHWvrb
hF/+9kgWFoT7mOw6SFAYwGQhmIpj+EctKYZlUP/iO7+S+7NyM5IZvgOet/CZiRdPldSVBOnT5BbW
U5S/VvWXVCOzka3cbwsLQpAEoooWt/mSE3ZuV5ZKPkqwZ4b1Jm4+mF8KY6VTatECaqCqodHcQ7h0
uXMtP7O1wdYnd5San3FW7+FVfumdNRTikhlaVrjayKCBzBV6LQulolHO5oabpFf4p7fWFG2rYqUi
ubDoJsWUmd+I4Vw1M+dDRi/JxE3m5e/l8X3y6/aeWhwD7OlUCWwH4JkwVTyfA/iAI95LevHdMPNt
Wjif2lZaqdwumuHSguRCZXeJALc6bTTf6HsYU9vyAQbqB1X13pDzfrs9mgXEBn0xHEIFaDEnUUyc
WJUdV2bm43oZ1WaaGm0PaQ7ql1Hw2AfNQ0UNv0uHB8gSUFhGW2PTRv7Kj7hO282/ge3HdPJGFG/p
wKJLL5CiyYUXa+9Y3odWsz62kflZ84J9LikviNevPD6Wx418NQ8hIPd0PVzueDRjZA9iHea3jxDP
LpTo7yJK+sdKg6wYmuTnwZSSL5VfK7vO6tMnX26m96h6rLmQpXUmbQU9IT5dJtV3+Tv8yq5kaf4d
fjBA4z1uRs/Z2uO0v73O83AuM6OzZgb9YjLaa9dSnaORwjGcGJNbD23gbK24Kg5yiExm3g3R+zFJ
4XPW6F+6bXXpKBL5OzOclo4P0XG14MystFUmFzKavWR7r820VjVaiPBwJP+aEO7coWzjGIQIJiJ9
Yw6vuiPtKj/eZtX99S9IN2aKQLh3dB7/gvMKJriWWyWZXEeDameTyH8wWQRBrA8HgaYFYSfEUJEZ
1jSObg/59XtLXgmFl3YA5wvGIIDN9lXG34l4BtPDN7pKUkDm9C1M5H2pvOX2N1AdK0NZWhT81jxJ
aHIDZb7c1OpkBU7mVaP7TrU+P2wl//PtfbX0fSgkIMyYS25XSOO21Kcmi5vRbR6hmTGD95MKRdXD
bSMLm5czo3KXzMSJZEYvB8EjbbDKbjRcZwNRWVR9+pPPcxTnS50wSJwj3W9NKW4Ml/A9M55CSiK3
DSx4VX7/vwaE4MfJo56HMQYqHpKVii6G1+0c+6NqdJBGyRvo/3e3LS7OGNrlNOH/LvIJT5MgtnuY
SiAjr4J96B/SlYt9wVWSGDNMU2Fcc4fc5YI0fVdlqBNZLjzmIYfkmEUrA1izIEyZlxpNEmi15fbK
IRr/itsSMdQ1wMSaEaEI2oa+WjMOy229vaLs5WpXrxyPZQug/mmznCkW53U6f4d4mpFTt7Bcyiwk
XfP4RfXuP+Gsxb8m5p9wZkLKShl9iNFyM1h0U2n2hnr8Lft0/4Y6tzL7gTMrRmKjcTsxkFCGcuKg
rmn9zDtGuBXh94IdCykcgnhRKRTZAgTkusRyjeC7mT/bw6EIv+tfKzrcbw9kcUUo2ZCLmGs6YsK1
qfJCrarcchvpWdY+O8X7LFwJ4Rd8ImP514Sw6CmSDHPjOWNRXnp5r3r/6PUI0YeysvLLc/avHWHl
m3pQw67DDmek0x+9YKfHD94Pp93fnrLl8cxqkTMf6pWUouoY0khax3Ql4wdygjUtsfo2+pMNxjX1
f0YEj+WEshWXjocRu/poTB7dHfpKMmV56f81oV3u4VGXpYyagenKk/pXp5sPetZ0m96cViqg8/qK
e5k7EXZD+gQpGgt2hvw3uX5nuxK0BuXO9+7fwjDtktmCg5wwUnyQlBMi1OiQmK7iHIz0qf3b8h9v
r/jCCKg8AkaYa5DaVYMHbFdd02um4bbJc/0zXMv/LCwEQTZt+vwDF7PYCWVCXZpBT0dGtei2UVRu
g+pF6z7eO4aZCID7D3eCSJ8YxJnoXMj6EKnE2dtR2zjdyrvleo5IMsskiaFn59EiPheGsU3bIiEJ
rWXSLlfjQ542K5ng6wOOCSJdWoTgZbki1PG1TrcjFKJcJzpFw0/TOqbKSxMf0De5PVfXC3JpaB7r
mXcPGlOO8wpDOjyZKSBoBZziKjB2bTjzrzizUpiRlOaJo7qK2W8h3m7pG/IKuiHC70b06/4R0Xg+
x9czTYp4Rmyn0v0ktlTXsnzWPtgY/muLSsxtK9eekbbBf62IWZTcht5T4dHs+uPe09/8TEJt6puF
GOJtO0szR5ke1zun0K/OYx+YGb3wJdoyabmb9DjaqFH/Q/W1d3DDn9Sp/3Lb3sLenvufYJXnhTKj
Xi5XSip9r2uVYXCt3vo7MfExVrSytxdNcOObFD7Jz4sZR0VD6yhK9MGNjFPwoAen2yNY2NHImsDh
zbtnfm8Le60p6kINfD5vfY7blyp4TdYIKhcHcGZBjIisNh1QVhvcmf+3bd7GtcBuyQBs+LOD5184
sstFkAPbCjUVKqYoHLdFY246X1vxYUuzdG5CCIBT3zaHvMQEQk/bZtr1JAKTtdTDQoKHtAPd6rBz
EepCxXM5ED8fNbVr2U1d/aR520zbZOXB9A++tLWUjYH0oblD/ej2BliYPcpnv8l/SCsRJAlGuyqN
q4bUuaP2W7tud/3a5C1bIF9OVZuEjnhIPGTZlFbLZTfzf+jKL7375/YIfoeil3EE5GhkaOG6mJOc
thASJYnmJW1HLaYoXqf2UBnKrpS2g0YByCZuGb/67aufP6fZA8pShyJfaY1ecG5g6iyVZD0dHyTm
LmeQtK4dDCop9dqAGX1qn1Bgf2tgBdkgCLsSMi/NJTJKiHWD4AFtKdga+7DzyyqfXMn7nnW/inAN
aLFmQDitUVz4Eo9IkquNtAv6kEJHsvIoXjRBOYtEhQUEUdwPdWhSdjLCyZ2cFEmudnqurfvb1dkS
My3JTMtlX/G2BI1mhklfUBuOk9dBCnZS7zyoODsgT5Hbp+aP23twcUxUCciKzHoV4tGNpYhXfsa6
aI2/MbbNmi78ggNiH5E3Augyl4YFHweRRAdzhze6efiKHAIk9xH6u/dfNdCM8nHiWdChoiPtvcGO
a590XjJJu6iatunaC2lhmi4sCH50rCcp6hQswPxmf23TFV82z4LgCMBRQpNqk9FRSYFdnsSCzhW1
MqTGDYzyOes9Gc4pNMea8X0Zqe9z4C6bfviD+BlmqDkHSgMQLDiCAy2HoMqDNmuJoIjWELLzjZXb
Z8HBYAEhDyqp8AeIWSTNM0e9HYMWPHK/MeqXUToM/UZz9rf38JIfxY6DCyXQACAovMdyRHESRcJO
3ZhET3+3+cMIkb42PMnSY9U8+0P0YFqPShPs4iw7OJKy4hkWB0rkxlXLbF7lk6WqmyRfi1s3Cz9J
U7xN2uexBbGW3I9+AjRyZki4MUatmdPlSetOphZB1LqJknKtTLK012ke5z8A4q+xMRSDQitCHNdN
k89SvLGUldO6EOsSUiMgwvONkrEIT0nUdvCLuOrcMrUfGmSiVHVEzb3bar69m5KVOHHRGn70NxcW
9BXCyfVR6OjTNOtcK5b2vfoaF999JDBNz38Ii6+3N+LSNuA1AtKWx+8MGrg8xrKV1pbZsg8DueRC
HffRVAQwPMOa0K8RQCy5jHNbwk6Y6k7pIfZs3fAfE+Hi6qf2renz1/Lnimta2g2k6yyubgWghSk4
8CaP0kQrhsaNu12z0cuVs7t0P9A0S989dx5U9kKlp4/DtMvqunWr2H8vh8OnKWqeoX5fef8ujQIY
B9sNhkWAZYKHMMEmqFyenJs42P3ylXh3e+WXVoPUJlKRbGrKqsLKp0Pbg9fxWleNPhPbIFnwRizv
m0929E1Z8zZLcwaxG4VxUpzwcwiDkWR1qOMIb0PZfOMo3Sad6k3TrUzZfDDEO+ncyjylZ495hHPY
5jVWzMl+p6jhM1Q0EIghdaNa1cfMVjNQMT7q2WvQnmsqWZBxKDNZc/pr7jwXLqZYlWsQSmnr5nX3
1nXeQZmqD3ln7hxUgLumfW1SUHtV/D1GgmZzeyGXjjD0fDB+0nB0LeBV9IpT5S3HCuWPTZo82t3R
sr7k3ho9zO9BXE2vMwMOwH/NAgGX09uhfDBIHr4idfQ3mqKPftTsyMqN23AwXv2sfTZNb59F44M9
qtswdXbSGO2yykk2aj68b23/fes76JrFK05scXdxl84dA7yuRdyTk8WWY4bMQBo+5eVLTAv1pN+P
rIOYG4WhubhEdCCCYIDFOAagy9HV5ddMOSjfb6/iwnEnaUNNBnAY5PBiQJgHqt/qhTq4FRr1/idj
XAMJL0wSKQfQDAZnkOfA/Pezw2Gmipo5Mb/f1J6jPtiUqtuucTwtHEA4p6nqOr+zKGJ7dttJZZ4M
/eBKyl8W4tpjeWzGn5rxEdq4vN2HRbrixBZn7czgfDbOBhWnlua1wTi4Q/YlDN+N3v39D7yjLRK2
OC9WXnRcigmKyPLlwTX0feXshjUWiaVVIR8/Sx3QoUCF5nIAJcIR4+CYnetbzua9rX4K1lzvQjTB
I5a9C+0Gr2aRg7YPJL8aWrkjJ2y+oX360ExNuHGAOKLoTTOP5K8ESwv+6NygyEWrDX7S+pXS0TKC
Xvn009K6TRG+WfrK+3x56v4zsN8pnrO1l3WphZIWO1ptvPemEPW09iNsE4fbB3PNjBC1VEqvZlk/
sUI9OTX1vUkpCKmz20aW9jHkjcCbfmuRiqlB1YRVrq0JMLtwMxkvXv3x9veXBgFlHB3CMxDxiqBU
1acIxulmcMdxryNKVqO83Xl/kNAA2czDnLYNg7BFmKpaTaOqsEmqFcWH0fvL13/cHsXSLJGzI+FM
2AK5m3DLOkFRyUlf9W4bEDXWwcpKr31eiBsrW2thOK17txx2k7WN1wLHpZN4/vNn73m+YUOQc1PP
9+k+6uk9zQ6K8lwU+36tnrxiSCS276vcVCIanTkZuyrZJPbRGRFsJ8V5d/XSoS0A1Dr6Cguka5nd
GJId5L1rGt3G0UM6/2ELLe5mZcd9WYhc8yaHQfDqQdTnEv97OLDu01dHyxGBX9N5Xbq4ziyIMybb
VT04dte7FGh2SXzKrZehoa1yW+XvkuJFQTb+9lZeOpDnBoVYqtLaysxHDLYDminhS15+naYvf2ID
0CSyiPC3ihgiabR0wK5y70owxo10HemBtKnpFLltZvHYcMP8nxnh2JRd7CWAedlt+Q72O3IV/dNt
C4v7mfYM8kx01F8x4KXg5ofK59yXldy/i7uufKX9tXhTlbY72E1sHoN4NB5vG11aIUJ6Eo2Aqh2S
jZen1RhjsvUDnY+596bIz9qw69aCizUTwuVf57Qqg6uVXSX/6ofahsTmxqG74fZAltaHcGxuDICA
5wofjhpcZqa1Sk3A+lrvWnklcF1aHMRvZ3JwWp6vkBi2149eMbXUnOtqn7Uvo0H11PmUm9/tJD7c
HoowYTPGneo8BW7Yf2g/ESuoQziqYxpY4xENm3TjBJMbBK0FX1K74tgEfyAauiqiyuFYpDGGuLM3
UUEAM71Y4zcj/AjTFHRfzbZW1x7kQtz02ybvKl7A83/DgH654doYL5f06niE3buN92W7QaZ7WhNW
WZrCWfEA2kr6uLBzacVTzUGO1GE6mmG1SUAUV3AFRj9vr5Ow5f53KGdG5j1zdtMBSq+LKh2nI5yc
z0qWPXdIS982sTgOB3aKGesApkW4TMM+aiezNsajxYtygnj9A77gtomFUVhsONhyCGZ4AAhTNaFY
STN6nZ8+2JW+ISS5z3HOs/T7WJJ4+/1eEmbJqSVgpU6Qnwwv29gIIK0x4S0NwKATmQeZwsE3hDki
Px+lKQp4JwQXx+wh+HT//Jx93hQSYbGHcq5h8flA/eRPSLR9/IPvk9XgZQ+k6IpBIxyqUIlsJT1N
5OLVVtmssdMtzQ8PYgJW+s950ovz46dJNUK4doo3tfclz1ecyPXn51a/OTgCkwpdg/D5Sc4Kyx7k
8qRm+latN3K2RgAyX61nGRl2EBbobacGwyaCyO/ynGX6oDRKrpQno90G8iZ33kXKRk5fsuipD1cQ
4oujmVGdvFbZuGL2ZwicBCx9U50QatgY1Utlr1Qkrk80HQ4y5Z3fQmT8+3IwatBAETwZ5cmTTlEb
bFJoLIJ6ZRTzjIgzRqqMCjn3yIxhuDTSNlI2yelUnna1895xdm27NTfKGkHH0lxRFCXmcjQ4qMVc
USpbITpgTnHSU3nnTc62XsvmrFkQgq7BTnQtGrCQtNm2D+Vdv/buvb6OWA6DsH4u71Egmn/BmQ93
UsuIc0cuTmX8nMJi4j/W7XOzxsi0MA64xy2aW8jYa2TXLq0gfWsWEyf9VDfFg2JvMsN7uNeLwCyM
86PahqIkhahLC1YQBYPj2+VJCz9luVs/3f15EqL4aZheQPSJzQySl09KEobpafTcIdpm9/soKjMo
fpA2nyksxDC00JrGchIvOTWQIXsGIh/SSqC7sNDknwhzYTKdV0I4dwrwAHNszOTU6g+F9GpWzw5v
oHJ7e54WrPDzIZWam9fxIvPpP9tOnqmgq9l32Qll7erXr9j5ufakWthKdMZjYK5LGzjESwtFOraR
lwzpCfL3XRB+nMa1LM2Cu9WgEiSNQtWbS0k4EghLW4PRcOFJRvwS9QZIB31XNs7DIG+iYVPWX27P
2dKIzu0Jc5YEpddVEfa6YNyberOX1zRKFnwuxdkZBkXOBn5xYUSdHE1DPFjZySsfbCCCur0p9cP9
o9DInJN8JgSB+/9yXbSyhdSlaPOT+q3vt3c2ysxXII1rIANhrHdmr375dT9XgizzlPzUjt9U9Rcs
/7d//dIMgQeYa1aoIZM6u/w+/NpWS6NBdrLe6Ht0qndhcvwDC/hY+tAIl+zfukhnJyOJ+mmoIck9
BfSo2WG4dWBcm6AKuW1m6QDOrvz/mdGEiSpj0DuVgZk83euZK0VvOlrFK6d8acdSJWeheapTjBGM
kHosoKiOs1Pp/Erf2mjlQCwuBglGHn84Ey7Yy8WQ0yydZdayk+Z98xx5E5jpNvdX8spiMe9/t9Tc
FK5x0B0CRMGKWkp2HSnZyZaljdI+Gra384tfURTtU2ncBL286Qt5UwzFyuwtDY8nOg2fQNtmmPCl
YTsJsqqejPRUTL8055NS/qXeqYH2e2xQvhL0whUEgk5w9noQtn7aE1P7mVNszKJ+hFxhjeh9aRfM
5xHOlZnBR/TEesOjqa699ERDw0Yr4A/swhWnsjRVbAKKGiQermuReRR0yVhiouxebOvQDTvVuz8e
1aBqAEoJOw1bQQgVkyyqtKrixirkeDsivx6W6UYb0pUAYiEiBak58/ex4SgeC9dWr+oZW3oMTk06
fOkyZWdM5aY3ho3ZdPuhtz7fdgNL5iyHHjnCFZIAYnUG9S5trOMsOTnpUWaDRZ8KVduM/CN7H2+b
WtgGBrkagFSgGGZ/cLmd4yEl2O4MAgvrM0hhdcUZLH4eQg1KcHNThfgg8cbJqxrW5JR8DFukn1f8
5cIOA6E706nyeQDuwknJSJZ6cpnnp0bdJd7OsHbjGufvkqdBZwVKYQbA/SgGd6HZ511TzlG8Gn+w
m3Qbo9YtH5Lx0bT+cuofefZertfAUgsXwYXR+e9n940lV0Pk1V5xMuzsOR+nHX2ZL1qoQkvbrJzS
/88AgdHR4g04VIS58WytZN/mEQG8aOtH7/MqJZ32NW2dvWl/Hwf94JFLK5OVrbGwyenNRS9vJkGR
cXSXQwyqQW7ywS5OERp5Y/gW03JqjQevfLSdFS8hSvPNHpXIY3ZDJBCg3xUChKp0hsIfetZwci29
2jo+ytDNfurVjR+nlF1+mf4jICQ597cgijdF6SrBWg7+d0JSeNcC3uLmINNPKfkqHVaUVqyrfXUC
1vfBpImlMt97trW3y7e2iw6TSQbI+ZJlvzp13KTp380EdQ/y88NxqO2N3Fa7JE025vgcpdK+kk5a
4W+UvHnpg4oL7ycHbWOl6oPvPUapvLfnlhxN3ndS/WA36HiF2kH12kOROBvb/hY23cbLcziB3hoo
/wPt4KOwGqDTaBffTOvVqKptPgTPEinILlnLDF4tPqmDmSN+XnztusnKT+0umDi6b/3wwdSczag8
VNVeDw6yf3cGDwPcpgD16KYFQCd4OG0o+raq2uJNS9PtoYBY4LYHXRoKDz/apQEks5GFgMAcpVEN
7IbvK5tcHXdDRjvwz7r8HuQ/blu6cqbzVMGyR9MLAQiDujwxSRyh/JPp1ZuJpNk+XeuWXxgIEEOg
ZnMjLekqYSBDqJUJDGL1W6oitV4+SAOM87BlxNrW8dZokOYo8OIs8GCGpJ09wNGEsV3w3EamjsCv
zO7NGYMdMkJydeilk6N+bZLHTP9898Q5kCXCH4RAKkmMeeRn3lRtpb7SzLx6y6pHiWT3SjC6sC5A
ukBZzwhaal+CJ6vT2Ov0JKjeKu0ff69l/9z/62EoprZKdQgwt3AXTH1m2rGpVm+OuvvZOCvbd+nH
n39dmJuiBb5Iv1CFeNT3ramtpFevLmgyOudfFx4DetT49CLy279F40n61rd/3T83ZPBwpzOU9Kob
TKr7pONNW74l2dcmq7etoj/ctnA9AkJkcs+8vllfEt2XewedwjjWQxbXHl+HgdfF+CWKhv1tI9dH
DyMKz0oI5+b8lHAa/EwfvbCIqjcpAB5YPEhBuaE9x7A+DXc2NeBvMfWbymUGQkJWcjkeWQmdvPPb
6k0J93m471eu2uvtdPn5+e9nR22Q5aTOEj7f1i9h8SkJH2/P1LzZL/0G3zdpbAIlRzOzmE2vQ91T
w7Cr3tABeA4se6coKGKhNyCV9creWlh5eE3pK6K8TIlXnKmWbFgcyEP/lmg//4ey79qRXMeW/SIC
8uaVMumzvH0Ruqq6REqUKImkDL/+Rp6ne/YMzmCA3djdQHVXpUQuE2tFhFUHGWwZ+6/rYw/sTExK
MUNGH/YvjObF1i1K8GZ9WuIlD+WUe/916LvRP4G93Fow7L3+4/jWlRIs4mZ5YimF2xgj//2/D5Yk
iHK3Bg8KUP8IH3h045Y4bfikS4Vm1bXmP5T4/+aFA/TABh+6Bwyu/0mKt10rNi9m4VPafobNE+9K
3ynlf+jv/s2rxtXD9QZkgU2Cf9aiJqw21Gw8eFKPPpYINMxPWfRfB1rsXf1/3+MfsMsMBhxOG74H
517Ol9fR/0/zhn/NqfgON0fN/xkk/kszHEhjOu7iOwws7/wr0kkZeX9ZfCBB0Tr/icf+b57ZbdMW
rSNMcG7I5P++6Y6ZpeghZvCUWGffOrnllOh6939fd2Tpf/d9ghQTDqRwHIB/tpDjBG3rpYr8Jz7H
r97oa0jbVd5juKXhRXuYWaueVyUQklhlMEJmNZ2DJs7YYpaLR1gCE8bVwa5zg62N3Rp24jxq/QUz
ji+njSvajG0yFZvbsqNhs94vkIu5C6wXaEqEhE3SQNzuOHRog6Ixbcq1G/3D2PYx9jPTtQEvjAyo
xTjL0CNiwWqK1ke2mvXR07wAUYVlHqnL2XqlCljpdgvV8QF/SpKCgGgzxD78kEw5Sa/onMyH8s7I
yrgumXqWds3StHsT/vhjeS5EsQ4C5jkpavljDUO+bdeDCp0RxoZs2vyfyJ3OdewckpTQeWLUm+NP
FTbHUJgv0gyZl/R0DBmNnaY0wQJv6dJZvKySbgZpyKPHXmPnxBwvm+MBUqsSNpbuXw9sIyc5m6QD
hfQKT+AmsnmMvcSAVxmTf1po+WxpD2dpBWngm7nXnzmpshYA/wApdSPZ4+ZU+xR/N9kL+96anUvK
2vlunauvjipxS0/OO5sGtPXcHYE/9Lj5p21wMuk3QFhkMToj1cljx3dGHNwhoNV0sfxxckFQcf7I
CZPbvtT4X7jJbPG8LET7U02FlUvh4jn4NQzm1K8YIO9MlpN1z2b7Tge0GikgXCH5PhJtGYZnnb7N
9jr3yL4gFUpz6m3Z8TviHCZzBBEY/r6yGR7SeClHP7jIbqRN/xcQTWwvzVK2zWFUM10xCk/6OldT
d7DTXGyWoausdgw+d0SYfZ/C7gpkIXxDXzkfqn6swX6AdAIXJ1SBIGHtFlBL6OZD4E1diDzowBxC
iSwRlI6ji1m+Qxd3oMrp9qHQ92DB0igw1JAHaV+I+6QdiH1OHq3sz+B3GcDaE4R7z5y3cC1y8Jm7
uvDMVegvWCYVavYzh017n8+/83DP6oLU79BZsA3PPayjMTdnKi7GXj4FZIAK1YIyqKmw4qdOsj9s
6FHFFpezOnbrnnnwFup/sJ+3CXlddFh2QabamC4SfOPlqV32a4gpGQgtCIAQY4YQ84dnXVpPbT6r
UxJ+dGLFyh0xecexFDf3rCuriCg0x9VfcvtSIjrqTor27jniO3c+Vrqjo4/pjnvsjMw2R7wFwR+m
vOvYOzwjA67T0YvuRvc5FeAB8Uz2pw76GJ1DIzUXgHsLZYuudakIitjcz/J5juN8iUAlaxxKiJs3
swQ+duQgxbh6pKFXiPmtSV+t85mSNoudr57cNfXjKDUUMTcaJn8GslIS7UNbeOSMbwxTReqbgrWl
NmGWdDV2fKc8bF4bxB0Durn3sZn7lR/MWCTL56IOKriswWNcH7bm6Eelr/Rhs59iefbcS9dfrbP+
8LjNF+w+TtrPq/i3YeEp5HlasWPXuNm8vZvqEIxX3zmFESnFAE90PpiPVpCz1z0MsbnwYKXMvLNt
gIlhvpKjGHuq/FdlmswaS4Gd7FYIaalpLZaeHDVQUBpU5o7M9c7yz0HAp+VVDW1G5LM/nvvxfYT8
7/J2gxECPC63FPLkBR0e7mO9na0+iiTvmj2YoYt5caswB6GNOvFQxqvIe8y4IoLwCk5Vj5UYR31X
/pR38WMUnVxBaABfObhM0Wj+xBI2IX+2tj6JtOAAmNMkj60sRw+yt40fUSh8PE2yEIk8cqOzUNfv
LObvAapTLPMgVvbyLm0EdYGhqPllCCEsMNhsAv0xkl2+TIWf3DF+Yc0JSIufnKrwpPqLng6+2Pvk
uHJMF2VK226n9NNQ59G079mRhyfIKsFngHrtOdY7rcquOThVObWl3e4Gdt9Oz3A2nZPdqPZOe1yX
Q+LnYd3QuN073S4kj8R8CwwtE6cc/BKSknp4jOyYs7nw7YHE51idHe+l8R9mc9DOVYQpYLsTMbuU
t9RD7x4du6BIzCtfXGp8VAE7Z7jXDiCudI+33GLngXn7AIeiYS/QOXGT5bUeXjfxZizbRQqpi98B
auLk4gbfaNc/Gr+Bcy1kXob+5BOkofsEBEt32CSF9yLGkvdAmOkEBat0x7fHmD2CPUdXp+yRoUL9
kQZ34RZlnO9tCtYfk3kF5wCorPRyjxNuBJDAsNwGNzfRwwLNO76byC05lyHbm+RJsmO6giPf7gZ9
5G0RuTzbyN6qkUYmyIzGudV/bHMHLauhvsJ9eRie/e0nxqUeXrr6YMdndzsszmdn9bfegkswx+Ai
pVA/O7jSUtKgzmc77aF0ivkuaV9TBHM//WsjgGjnFQrEnUc5MDE7fPbjNZ1PYXuIHZsreb/5pSeq
0jECihXN89LbS1IP1FM+7dr0FI9huQpduu4OVTkAvmPUHwj/nLyTQvWfLvi5nrtkyEbvqXJUJpC5
AjtQqV9m/ZEghG7r3RYelDhZ+Y1cMcUvjTz640Vu93101wU1qpGDYXsoNeOqKTrqU4Dd8rrbe+G9
35aBYzO/u7i41xyU5rZ7CtKcoXDj5pWQ07ycRnCbk+cweOkEQ1B/Xpr3tN3bkNOuehjlUipgQ+l0
SNrrqo7OsBfNJ48R3t64zvv4buGnSmnq1Cmdql9d/ZFjTH1U7hCMr4ErT2lSaE9SFqd7jf2hOviY
5wfO9hG4VLP7NOhrDec7AierJmA6g3zNcRbhIVrODjHZYh86xbNVf25QQmxTeYq9mY7ie62LKrqE
87WaLfVW5JQ/6YaIhfOh2F8FhT5rcW4s8g76oGqG8sWrsz43fj7GMAh/DIZf1HBUOpfUfxPMyUaw
rzay4GM/CvXOpkKZg9cDHHVOXnVvNZRevbdkHrKY3Hl61gW2k/usb+W5Xj6FPISzKIAK0mEbs7Ut
fIKH4tlzyLu/Gja0Vazzlc1QF1IZGT8hyJuRpYOVjn8KlqTwEO/UXOe+Dq/Nsu+HZ9WUnNxb5dAZ
YiurLbUsud15i/ApD/O6+w2MRZRa7oLZ3RudlGZqJrp676E5+dFBdNdAPvkDg1rhcx+uBznYC6w7
Ck8MhyZ+kcFdvRZT8gptqmxuXzYjHi12WyNUDhHPOaSDehvmiXdlKRLAQkUV71w5FVKnhe1xkY3I
WLKLUH/3/NOmu8Q2eY0F2WW+q7CN1hGdj6vJ3a3eY2kbMWAuE6seLfN2gkRYBgkQ7UUed0Ub557z
2KQ425uhwfC5OAfpndc1yKJ2v6QXxcJCDRyQOB7DATR8LF6se2eVPIvSPpOW3aVz9xj3quQ6aOnQ
jzwPlq5wYTsvNcfjwnEcpp3a4KRd90Xj+vS2kNKC9Fpjx9OeWvao8MP7AtrJiX1DTMQm175S4cVv
9SVWouThM2sfJnJn0pcwEMiON2vsF5CaqUOuC7JG4mJFAOI4zbwPx2LlL8Az8ij56qc/QXfHO3h1
nEfyPaEGisJjUEEqwc6U62Q3YQkjHfozturpTEIa93s4iIX9ShUZM1fVR3Q/Z0KOs/7jzA3ahk83
+qmde83LCCs1LmYYnZyzBSeRVUMeNPvQf4mj9803F5uaLKxksa4QOk9fGvPD2UGvqM78Yt32c7j3
yA66McRZdgH7O3G799SnZAgN+BsctxaD2Dw0rxAlhcQbcK0s3k5hjBFDsF03ZMwegkAJLojMKrub
ghiDhMtgvpqtpUzka3pq+ZD39f22PC32fYlOYYIqkWV2jEqGo+AXt71q5BV8/aAL4vHMduUCJRkU
/fB+iKu3KXZ3Hj5d5LCnKG5h4+1knh1R12XdmssqOIQaAqPiZ1jnA5YMcyf823pvrXxq3bLfEuTp
Y50WfW/3CpWkZsl1G46RQB6q79uQldbe9QmhGwCN1alzAqquFCLjcG8aFKe+kh6dt8812ePHyxcZ
FwLjGtHnQ+oWzWrKSqXFWKFSjNAb8sgrgCrkHn5V6Du2+HtFJArNsaouozxH+K+6zsJD42AohmWU
rb9qfhu9uxS5MSUIJ2Dy3FemLhhuDLD5nR5+FmyzJdE7n0caTJ9eV9Eh2vK5tnfekF58Oc9ZGj+j
vbpEVYWCxscPQ4rUHR449x9Xfgzcp/VGv04Z1c6b4tcmReXf0EbDHRRVoRvlwTidxr576kc4FdiE
39ec7ILpPDtfAuWz6ELQVB3qQ2wqZYa2TZ17A9CmemPfvbG7Vr3K9WRCcVZpl7lQqNbMZiy1NKpB
d8F+ZwpeKMJ2DKmt1MMJG/HHnjZs2Qk93mM/+m2zTUc1es8KDeZkq8Mm+sOqBQ1aL+vG73hFnztS
ETXobzs4TySwC0vEw+rcdSgTWHoV/FGG7HvqsMVdwb21Uffxhi9oh922+ftw+NCg9YlJ5RKFzBCQ
R91WtG/nZ6U93Gs3nxoURJA3vHCPfESj9DGwk14mwwo9x/rdsy/uboVNhiKUthhcgUzqUWWCkz9t
mR0gDqGnE+EmD/CL42F6c5L3Jtkha1DN5zsgGEfJQJow0bpft/5TJXgcdUI+LMpRZxzOW9qdeuPj
VqDggIBuO/q4JbaEOdfesPDg9u/MjKeR9GcePvlc9Sjs++vQ1n/XUO51GH/o4VaKBvCX/YpcWd6Y
4R4c6rz6b1qNt0nfc9BOZaRjaryI1jBeKh3s3xcNqfrcDwzJBzRMMME1WUtQndSdfoYyeSHRf1rW
7Ldw2bFpo6J9kAoHCRhGUmvcTbOv+frapv01gsdnPrj+QCGk+ccfecEhhHPRojsQuBzzzqVx3GQE
3djSfYTqJRlFEUVvdcQgXd+WjX2Sk8m6GBm972m8ODVNJIn/J5sasubVUO26BR0aTKseu0F+YpcH
Qyzp5nqwdEieKvVZibt4kYVdX8eWXPG57hpYgcpJ11k9ulXmDc5kKet1/7N2PdTCm3oUb/7ix91u
60dQaYJbz7DF8aVeZl0OnVP/Lj7gJjAI3yu1bsBZhkq9q0CTQ5RsITW1AbwPfy48lmrCrsIMFdZy
HiohkJ2qb4PqAEpGtk3OejJecA5mn9z0X59Bp8HDmvv1Q7gMSFDcjDvsc1gIz2gdHAfRJG+mb2HL
2K27GDtPwRrtokme/d47RFGDw0sexi04NMRNiyE0M/DyKN27LIHAWYKFVbUVRKFzRoK1iZO1kclG
Bxsbkr21UYUYyBj21hdQUVx/P4RS5a4KHrp0AxLitritCbtMfCumdj46blNCEf+hnfini/pKO+Zd
YKnuwof5LlY47/WnirqXzq1zkKuzdP4zy7MEKAdqOBnqMlHx2+IO35ZN79J5Fd5UTlgfGce7MbJ0
6XF1xBuIHxSvFS6kF63QYST7vvpl4P9a57ikPjX4GHL5SMeEtm5bJOpRTNgTGdG8jHljliKSeMsA
l7qE6rDJt/GyoFNJyVmgIXE6k9nmzen/WOVh3OpTiKrh2B+rYMwNu6YacJrSp3YVf1c2Zk3bl42K
KcH6ZwBOYjC6OwikPoQCjEuxiTN0GdasqgCXNAPlyZPDUPI5CFMsoVXoHZfheevOTASnZLEnfEaf
qvZc2+90Oa0cjSXWeN4S0LTbtC04Ck7E4+eFjVOmhvkZfUdWhYdOvNfE4FDvfM7ybf3DTJWN1Usc
/Ezt18LDbJsPXnMXh8dqOkXLyXdwrlB6V+uRhFHRpUCtMM8D7xgt/uKpJdfeNt2NUMZI5fYDSX5N
6/7gD80B+G9Z26UkNiqE+PaH77Qte/FtlhOGuUkAOGPbTm7voCOp+C50VjjE+Xu2Bf4uBgS1LMtx
rpsdQORDVMvPqWXn2HnV8VMdDMi7aJTZwZDvZoGbFWmvFenFIXJ7CtYXqkWkjtZFIYz7hGLdHls1
0WgtqjooZzRI8WFN25PDq7kIPSCZc7sfRT51wIFJUc0kG9vgd6vJ5+09zFtV8uavgU4e/hXZ3w1b
jR6miFtNe++5b+Ictl7ZOI15r8HIAs3FBzwVbQ7t69PqXkL8rlZNwdHaLONUdMqlvWoxjsy3Cm1L
hFQyIvog0LM+I/i7U/U8p7K0wBoU/PnW/jfQ7Ojb41T9hbEflF7c58jVV8tiaqGajRkLTTsguy0O
wNvWvdfjV9u9p6MtWLWWtfzpdFJMYh80h8p/Xbqdde9GeVz97wl4rYKGVHVlHPjJp6ienfQt0lG5
gGeqZZJtrS2XyOCdYKt1Ar6q+VT6dUVri3Vz/RE4Z24AMQ+/QSd2HfFzhlmrUGgP0oaqgOe41eN8
WLsSYjV7Z6npGp2W+mKDuayRV2cIqszLmUSHrhIIwmtJtp3wC2c7hOgKidg16snF6t7ahEevVeib
z7X5NTp8HyLzvibrdZ61l4FHdbQx2dcAC8K2wpd2h7afCldWG6qQeBd1/GlVce6QbW9wDXXK3+bJ
NNfWeC+qhVeZXYq+nvJ1a3exih6mxD+hUIUMotgImAHudZb2MK5wLBlYyfuwSNHgSOxCzRUL53ya
tez2rS8fKlJ9VVMTA6/bdpahMaviPBUgoQEgMW0NifAIq6nJ6GST318I1IYzvQlRH5ut04gwWIrO
omXhFEO0g0/qognaO4azSU23PEDA5m4AU0EE4mWd+ucl4cfOYkuoqZ8l50gC9W1fSEevHnSdqTF+
cOY+Dnw+i9ViqNB7i6JVJBuZQdQWY4abREfOu2mf1Bj9uvNfsmyfrjOA/BLtKgdwmLXxe8twiZw0
m+rxIW70oUuC3Iz918bjV6iD7eapernh3zOx+631yhtveSXxIVTsSTaOhzLNP3XDUEbNePMiHS+E
eckvMNcHGFnvTDo+utjd/ZRJCMkZTVDA+v69uwJWicMaU4W5ydsBCtjEZbs4CeVLIPlL0mBbKw2z
KVKnhTR4wGK89CuIn30ferQL04dFqfq75aCe81VnbtTfr+6IgvGovVsRTrZpAJBDsE2HXquTWTwg
a4XPjr509kdHPYV5x3nCwrJSw/0SDeQDSxdzrrYuoLEJ3WypMI6H4MBWA/1BOlrmBHe3p7WEOxWs
qZWor2G8Bme5tGEWMZZD8CbXRPw0Ds74Npes7j6Wje2Cnh0abZ4jqJfG3dVvIQarxKVh0OdFbGHd
dKh79RwQ+6CD9cu6EOqLZYzJAveyAMORBKF9aqosrsYw62vHhHkPP7xSTDXqHMiuo3ByIUiWlCHp
lnxSpNktWHTruYNfEvflN5GotOe1CI1fCON88cp8E6w2wnkJQtFLPZaDF3YnUCy2zB9tfE7qhEF2
uQ3KeG7x6hjbNxEQ0nQoAT9f0tkJM259g2Y1PU/VFiEwDGmeTOQPFLq6YvSnbDPzM/T6X3w5HUNc
myj8HgG+Dk1SjjjNXjAcRPxWmy+4tJDMWszxjNg3PeT9YP6pTpEkadH5sXjoBI+/W4x9eu1kDm8D
Cv75L/Gcst38PPDGk+kGmNF9BvyPChM0FW5mEvSJqitlbDKCXC0nlkfdrSlDdALAwULR5cgFL4vQ
ikqhX+p0fGEzAIG2PizSzAjdK1rfZjQYYK3rZYwVmjgbXU2cvmmz1xNuMzgnw5wn4Dw3EsWv92qX
twU8Oe7c+0DmhZuU8whOfPoFMSqMH7aD9qcorxwsWi0uv0BplI5wCm/NsgdGez+HKq8nWH4QFmeY
/u4HiCflgBxaCjkrKllHY3/Ye+0w79qNi1wMyYOX8nz1p6vTH934FFRvTc1ROY3ATOrMNel5s0Ex
ACJwWgBiWJ4WqQ9muKXObJBhkwL+LNj7xAUI5vUX6xgv2IAOqZMOD2HYvJEJVVVi/7osenZF+LhK
YGWpI1WGx6awX4nR5LIU29AXtfeTqikbsFzKvJ8uRvVcZz7g37VKMi8ErRMfBNInVKPr1cgBoUSP
sYndyJMpq/T8Y0egx+1Izq3ziSU+KsZt520QMfAVDat1N03XBmj7Qp6Ne5f0SJ7Vnde3KIJPMZBL
ua2F8ZGSvHN3G9gBvIj5Qkn8NW5X3oMPJiR14YBRo89XrFO0Sb3vdXRO63R3C4t9IwUSGqaPM/mp
b+Wyt2LCOabTbxXXBRJv1s8zxW2g6/Swkp/Ke6h854qtj7tBT9fZWNzalxTyoW1viiR8Tkd4/+Ft
CaAzQQHlN5TViA5u7iFlBNWXn0Lh7V1VO+Vepuar4QBDgNhofUjVVTQnMb2GvQB8NZT+uNDaQ1cd
bDbTMZB+V2ZMr+UWwL4wsTttzQUJx6cEWyKY0iMrjKitxwBVe5dCFHgQN2YihIHZxbtlI3Hc4g+g
hCsuQTNdtQHgPR3b+iPW72r5ThYcbMDYS7iBCnMbtaBoWdHJ2rhU2imD6RsA3C6o3PvbGJmjULag
ZXMAwTyMP0eH27IWeC+J9dxskCeZGtqBhJCg4fY29EYDz5mIig2Rpce0U3ZkLAwSQMX1OYieMc2T
1lKbCrxWlrX9r++zAyrmv80Sl8GyokREw0TyreuxHbDClauFjCYAyao+JPUmf3FqY0xmohpvUVnE
IzSLLQ5F0GI6Gk/4KFsLsyu2ZW062T/9KCe/qLYQ0IYbznG0C4FfW6o2TA2mhGPkuxgkjmWG2vna
BF4Fwn4EHFQ7yXXqb9OCliPmZ8nkb8+u00eFHxEAqkK0e+IGzrtjxmQBQBzHKIk8zgrP3pZ9u8tN
oCtYmh9pkEHGlVZtfUaP9kkGAIRMn2ZMvgC2/2lNeqmHOKt68bAMDZ70ldc2d3sfP/Gws9bkOI1v
y/wp+Re02Mp1xCmZ71n1pzMYgL1pHN7mButii8Kf+D2PvUdZk2MzxH/9dn40NsCU/7jVT22FSBIZ
he9b5ZjxZqCrPGHL90jAiQCj9tg5EQBoznYepikOWV9ar3vR+n6A6ueqMP6yaElCiOliz9r8krjB
oP1PeGtEHJYrMQMYbwobQbi6Y08Q5Oe0QaICctQpLPljYKrxSvFJ44ceUz43GCkSVT5PaWbWW4qH
ho76WsNdCxyBpEtBok8lngA1Nz5WDTDXFz4pXDNRLMQjSl1D3p7Qf5IKiJSXZBaTRF2Hud5ggdS7
MFo7yPjkqwTDe/RyTdwfRla/z0O4w8BEsVsIXuMr+CMVOja3DFs0i4tb4XlWuGKrdk3hpe+8a3N3
7u/gAw+4rcpl2Od2g/7WEzcYP/JThzpj4/W5whyBRwDVwvRghCkhQrxDx3FJPYXJrMsUFRpDXYRj
2vY/w4SpK0ENn7ZqK0Edu1QOdBVrdzwJrQ1A/2qiFSYphFT3qJmI3PIqCn5EZ7/cmuUOGhCoEGVL
t2azj9EcCXKI/JS3eDUMC6RNe7xu21rvIQ2j4wbOaYq8lHBcqvW7wZxv6Z5uSzYNSkO9b4BTLOoC
dDK1HbYyTMnEc+OgYnK7tNfPKlyCZDeAj6mQbVxbcJhWF2ZwsNSjAF/ACGFqsR3Q9dkw2cPK+n2j
hkOLXfZVJ19bGEH9tsLZ8SipoCgu3Bgb8fBTpTEcU5Acrqxz1+g17jBSMC27l5tUB9aM8alJVXvq
WOIfI0N2oEShVVuClAbulic8LOYpyTocKI2fCgsnRV1Ply1J0N+Q7e/CV/g3g+FCF5+EXoZcizo5
qR0MBSFXGbwIi/jYVAtufgdwpddvzrgdofL3XW1wLV0QpOvmpiCxeFfCnfkJJTJJ6YjtVQ9tl7Ae
hSyrfHdxSSpM62CBWeHGOzvIMz64E3mq9XIken3w7HBaO1hjVmrvm+0jMdF7v5lsMEi5dbSPJSiQ
rDaHqEPjtcj4kDbdlwNkHZ7AJyjxYaigsxQALlT8szmwpVmqnd6ij4j3xwRdYVSTe4RCCQ7wnLUV
BP55+jum3mWa12eMAk8uyv+29u5B2T4usMBiA7uL4uXJVv4VTRiuc1IudYNQ3P8JWRUVDXq8IWgw
qQpmyM1J+DYYaFFgN2qYLY6gyfskKfnanEyDgUSPVmidL86CnYNwmdGODmD4tFFO4gHTzCniWQs4
w1mdE5wfj6vTZTGmp0S3v52sf0cuvhYXxRQSyJRFbjegnABsqKVEFBznY1xX2SZtmUawLXBiXH70
Q94EI4NIFkFVscdWLl6B9ZY5G7wqoR4Zfn3Rv3UI+mJa8lYtha/HQ8CPHupTRz1U0NNfpT4kSOrs
AQuGGHBtphxVc3Ts+DZESZPPXoTLU60odrxSesD7bHdKfdAewBhYIsBCYtKfIS6oh3oJSxYTQP2x
zpOAXNmUAvYM+nyL2A7LZlOBIL5kYOJ35eYEXcZWDHWNsaeETT5KHvzmRh0Z5yIa/4rUZoOr8gof
SOHtT7HFwxn3oMSg2QCqUA8HbZp8bPrPWGN+RCzbozwLIcM6lEEd/w6TcDNvTjOo6mK1Spe4fG/1
/yPtPJYjN7ow+0SIgEdiC5Svoi36DYJksxPemwSefk5pNn9THeroGS2lEFEwmXnN+b6rV1u9sdbY
2fGdtJBr+mcl50PTO+Y2MyzggCePZkJbmvT71d2oog96+6yhXj5g0rrNPMCuZuJX+L53cpyGcbI0
bAUz4MkqF8rmveGtFwTvWgN+Nuh0xbtUZAevLMG+0nNTg69ZhNCnyUuq4xRh4hFrKuwRLJFtPvsy
WUWxvq78u1nLVkmf30etu4uS0aG1bqqNPc7pupKEdPEyeweVFRFN10ithNbuXFNiHK0dJpeqy1Bo
1IQsdvEpn6xtpVnmOiGzDZs59Ta965ShZcrr2okC206SjzZqx5s+LePbPK7tteaPdJQjhtqW69Ix
8k096zBHdSG3jW/Nu1715b6N6uYuK0l00t5Q+6KoiutE6zROqpHl1iw5+LnS1p0piz3SKoJldvoc
1Y8+B1E/Z+9xOiaHUkv7V6Km7E6MqXuKG606RGPX5YdUi/WHzMHlN1iiqBjXcqmkHV5ss49FT0HP
LPqErcQx3gabsKXLIiCLxLEDPSP11G35sly2bi13u21UzTGKASqCtr88Zkxi28WMNrl1Yy1bV6OR
XTxnOS8sJKBBGyt1QAU+rO2icIM565ZVNo3u0XRoJHuJbNal39sxO2Q/7u1aTyiyON1myLGtnUUs
Vz4G2WvHm5x1Qc6/TXLmszcyf5sa39gUQ3nVFfEEuGdJeTcmZbx2pcXpoWznJamtW4+wa6sWMLKp
TyuKfOlPCv7TNrKByTpLQlTSNT3WXmObq8zmEoFyjDnBvt4aw1aAEOLyMDz0zGpYK1Nw/sl6/MIG
3MRpXCZU0XLGMcZ9KuhDTJDpuWsBp/FU1aHo294IDYe4ZaTOtrEra9w3C0Nb90lOz4NhiIq2jptI
fZW51LA5G/MgMeNqH0lmBJlR220z93I2U/xOi24nsisYzDwcwNZ0o/zRWDUl6vymBrBA7bRqGudN
r64ZW0eyYBJpkZ1maWyduqm9SRYdmjSBRK5+uHGdvlpufpPgdLZujeViS+OqwJqLjgPcqA+DU1x3
KQ9ZGeXZdQnbFl+/xT74yBzg7ej/bPVu5ct3sxYYrQ/zLnE1fV17yz5P8lu9Hye6XRaWg8SlZda2
QI39jSorHrhJHGpIYpdon45qU6tOZ/nTLTKdrZ8mN+NUPGZ9scLoJASh2dqpWBE7/uDN6lhTU7RW
6hhNw6tT5T8bc6YYo/v7TDQrTU0nLy3ODoVwQI5SUpbowX/EsejUu6r8QzryEEwgBF+hxNP5fzOo
tNIiotUr8VK5Nd314cbTorW+xJt6ir+ACSY2Z3unz2rlGPWzqrMOKLB7xl/tFnoBjaj7ag6OXPUI
3AIhLdoL0ZYZoTeaw8KqO3rlov4ZFd5zkriH1Bmck5orG47MqTeDA4/V0hlkj1vHUu6h9aiILfY1
Pbf0ZhERf0sCdOZmRdrYaP51WjuAfpE+78oZe1VNOWMHQzXnLhnzpQfV1IV/pcG9Bb1bfzIy+TrR
nbXkdzvOTZd14aR1qL3ICJI6xJljOwOWVlSo48kJ5EQs5vt0ArTQyMRVS4FOQiGM9VdFzSmO+eo1
fWOYtCZbfQXGH4hprxw9NOwe5OZW2gn0xUdj32tdvzaN6ErpXhHQsV8Ltw3hGcNIkMdp3Tav9MBT
OAvJSQuKPoUNjOaaBDnKMN+aAEGi+Aikn4dd1KjtMGsWJcE42RK0PXhW96WVer2BRF7pZfxgWPEp
yZKVo4zQdubAWmQQ+1cokZ3+OSvJkBLrIGvtaPU/iLxXhgWskzruuY1J38ap5wse5Y8l1eEPhReU
bVasGA3lIcFOt4ZZ3SxaS3vMokdoYbHNjnxitwuztFolA7ETcdNEAEZIFkp+kyPnkDiD1HqgJdDV
K5M5EoFtjWd3GG4qJr4ETLaiab4ETVtQaSAbUZr+ECEMtbLuWRo8rnFq2YTB/fK4esCPc763x2yb
EW6Jel51GrFjMicTa8/wwvxyMrDvnGe+iMIfr/CdIEezBIPaQHxnwxg45cComsXtA4+7wQHg2hCc
LKa7H0W7nyz21OyJzw7fMOe9RZprT+5b7LtPeVO8FGP6GovpIe3aG99gyAL64TtX7x/9OH1gB35s
4yIOnbSjCAoPF5Su9pHHGbLS3Hxt6+qgtyOel8P4xWiiN1pBxc4uq3CR9n5CqUF/gc93KArnujA4
rzNXRHdphZp1zNkiPF92Aa47r2XkUMMgzFvjmzdDKV0w1qHeFA6hQwpQKKJrq0/NoNaQ9NoiS1eJ
M3xRxbrv2JMCkjk2Bytxg2G0tcBJTUm32kCjsRi7nHArbc3taMVMXUh3uJxw6stNMYPSGWn+lGli
75nddirJxcZxM8zlR98lh8r1brvZfVKCljgdX6Jb8FMtU+fKICvu0mfDKmZK/4pZpTQ1/cYNhdFI
ipIXpkOzN3xrt9KhNBUl9qbwlm2cWxtFvJMVztobtTfMDw6qlM8U0cOJUetuneyRh95lcVuEo580
HCUe5S/bK0K9MO+aRX6OSXNDfeFiKZ36tDN79mfvI5ONS6NLvGYdM0BsSVXQS18Y8nWnlonFCkge
tSD9dXR2i0XxVZlXKQ79YVoYMT4bQlIszuv7wq485GvZuJPVUm/LRcBkeJXceN4IawMrS3Y3PjAf
5s1I+qtyFHd1TEAEUE6sYefdSkuaaTUn5FGDV27TZDrI2b7p4a7duv9ZEp93pb5Z8vFdZsvLrKNW
j+tVUQPE1vTbZmnu+WqaMHJb5Gc6CZAX4QkTU+tIjgiNV3yT16URXytpbFtzuBdRc8yEttJbsbcc
elPKe6SK/DNrIjOsZfSj66abvq5fc7N8pJb1D7LgJRqdLxZy4tLsSld+lm/iKttoyfTWONWdY1UP
nrTPQwx3nbPVMqFqF1XtdrDjp26K7mhl3FS1z5fY9MRG0HLFUly1RX9XkhqqShFbRvaDVWenQo0n
y0Z/OzEEhqhlV5kTfFQRUXj0poyi2ASd5M7DWmJBBUCTilC67BhMTKTGKjN4zc6Pt5WdScrLufdm
a5egIOlMMvbI0/p1Iy1bnoBvpTg62qimTdIRwYNk6mE+Rukm7ekZZD50baZFb6yamAeMAqRJrX5r
ESCFiUffIuOcg6EX2TPGZ+K01Ga6Vmm83I2GDqLRVk3/5s/6cCgSzw3NXFKMZVxAwNE48VPSPFkz
C2LZWssUnXFvEf1WSd0lWM1KgFnXatDK23E3vhCMd0E8L3m6MnpYlIdlLuovpStKyVR4bg2OncuU
HMKDnzq2tCu2SM/fOIgXkMJV05uT35apum1hxFp9DB1KMBzuxxwiqcBvM0+We5GMK6tzN4mQu3GJ
ryPreWDfLD21Ut1ZeiOPnmNkaVhGWB9qHq2ebGW18SPDTfZ5Fa9yeuBRRSYoILNleW+LcoOVYSg1
fScwY9bpR3hVHHqj2EXuENQ0uIi/7g0e7ZR5m6qnuw7vl146scLY2sO4A5B6cWVcU7Ut7gztoam+
8tq78gtFGQ2appTRXdJo0a6wkr1uEEkLYkQteWAJAo1iyEme1YVuS4GzSAHQZoqGUUq1cs7FhQec
DhCdG37eS5JXJAwex+ZNpDjz2zVIKZD8U8W3YZ5TKucEmf5kBVKdCmrYstIoKDA1FfsCTVYUWGe+
erGtPA5TvJOr8UbTbmxh0AOKQ9UV+9yaV70jqhAPmeiuzlv3aqgasb1MH7GiOdovcfOUwKW07Huu
OayiHI0v9GdT+hxXBfKT5GSMGCtmHWj90t6RQpV3Bv29Y9y2zcOsXi3tTUs0yNWZavbH4lR05V9n
KwFQHgg25bryAIVEcQONCs99m8FcKppR8RQFyjBWqj9PxX3FICtR52dpZtspQuU0yDTU8/KzwV0z
6BUjS7q6SZiv6bwpy06oCrk1pLRXrzqdO1KVfcLu5d7F6xOIiYJ+RuyZFD2v40dRmpt8EGs9RhRU
HzJ0C4OJp/XTJKtQKBoyiqqfdolQo6Bgyox0j/1UhK1P2GS0W2sQj0WXXkO/HOaM5D4HgS+GZmtR
f+g0apkVsrOC6VHs/LN67OncTzMQI4vPyB+6ZU/te+1D0bfNgdiSYg2guHCp1Y5Q4HQsCNVakkPa
EAS+zZ0FHhSV2nZcurWD2Iw6JUqLuaeJReBYNPtM9a9zrcJ0shmY4F6brFdb1rvIYN1m8fPUdpQ/
5LZKRju05p+lKTdu7b/QQHuYVDMHsolbAM/ukPrNJvVsa7WUHWRQWpyihTbdzIkE5e3DvqriWurx
U1U5+WEgzQtqs5phM3sOXgg2z9umtUm9JjpFaUxpxAjjgT2oax+dQrqBWpAxeHGUhlUK74HtCjF+
ozUATlDUjobICWuBNDTddrq3K/vWS/RAt5fjrHlHP/f2iV217AOaPCg6CkGsD91GE9BLlyaDN9gD
qYIWWDAni01sHhlHJr4d+1iepY71ZIXdZci3zl4Qlev2osXRDChUdV3P896e4AmzCCmeQQNZVBUf
gFYim4i3lD7D2aCCkqIsBII3msBC5emb+nuOSGrKWBcWkiMrICcYA1uJ27rvUI21HJCVJcgsyuEh
k+mDSCqHpC5GPlCe80btjNYAoUmPWtNeYEiK9STFIDnbxYHH1+Z1PsWr1hruE1d/caP8VOnoDBwJ
TzL7ogvbxD+odLoGWUNjMvTIhjBMHiOX3hPvs+/zckPrHP9QX9+1QhEBiKeSlj06IJaHPtDoHPQY
9+gq3htmPm9VZLTrXPdo0xpZlwC6xSi4SMoIThpbJRmCK2sw2/tIv/yUBRFGEF2EAXapheYw16GM
yCtI7mviVKd+XOrB/MAX32ZH62inReyXvCuQUq8DiF7YIrxNs7ToaNqcQc3kGyu9YOeeteRpKNrb
qTfexgQ0XOQsktw0d5rtTGHaVyVN1iFdGxovC055Z0t1hVz9lEial2WBSDfoXM5UHoh/6d5pg3yq
0skPlgZfbqMqDrGA92WHKVdd4SRXtgkuMy6DCAbbuuuRqop23McyvsPxoiYbW57JOz6SND+UuQit
ETXVYHjnMl2qoBDdF9Iun4w+f7x0x8JGNsde9Ez+mX/GNIIoHaHgYgbJjiZ8GXbW6KxrTQzXcWyc
9cl6jGxDPDru8AUYfZW1zfw2wO++aOm0Wpx4/kl25u5SoLAi7JwsW/upuDjkyXaT4wB2sjWnoe/T
NONjJUqSIcY6xpxXsVDgApbfrah0AI4wDuHDRBXCNlRXj5dq0FpO46cT5Xs5lj9NCvM9Ld+2tzYU
hCD7OjraZlDJ8UVPYxCWz8ZDatjRroBepgTghmPz3jtH3dz45sYsrwu0LuzJIDoETuKmWq5GvG/4
n6loURJ19mN38o1+7dESBVwIe5OCo1u8z95yHqU8oLq8mcGyCLPa5LrTTIquxNc8UiKm64RHYSsn
cHRA9zaGhG9zZDbmaK066pi5/xabP9ssWaexHdqIS8sfDtWBunjycj4G8732GYe2xb/QgkdjJ83b
8tSl07ud3Ms03bSgsK1Z+DeVxwynvtWORGGgbXb5o1oqK0w5aFpKLM2ytb1s2sclSWRkO3vN0lcs
nY1S5iqlk4Gfa4p7KM9MyuQ9RQRB6WbjZTzQzp3sE2U6QFXL8LPX3ov7q6VazL3fV95N1xg9Rm5Y
bVU6BXjnw3aso6H1J3K+E5PQrvraWCvEatFchvbobpxC/1gESHWXWB9+Pm9owm4jhnzVBkfMKNDx
2gyLcNhnlkavDrnMu/u5NsV2li6foace7aU9jp3N2d+uPFdb66Xa1n4OxaAFUzvAPAygLGg/ksF7
6GttP7O9y7J/gTMv9nHSUGqhgNM7VMiMOb4rnfpqpgSeB6Watb3BPtPl2i6XXljWurkri4mgPJ2K
kyv6nQONNip9ZwxyL1kdUU7zcBxOVk+aLkCM2FB5WrR2cqVthSgfRGcpaBdt2aJ1ucSh7dsyFCtF
8Gk3MQU/SpB2dojZFcyegLMmV4PH6igNcgio3EX+QiAdN+Vn6mlNULf2cxwrIyDU2tWRtXZn/8FJ
h4M5VZtBJ1o3EZPG6ZVpewikW/RGlLByc28jzqX2utF9fyubZiv7eG+RNmmiXBVyo13KsjmBnUJm
YezGYu9mP3IRP7SFeNTz6N5U7GnGpwFX3KLMHivS09Ew7/10fqgY4zXTyFGNiQD/XnFy0t/buMuy
zrvuzje6KzeFRL2IJCtqEeelaE5ufJ9OnyXaoOlIw0bmK73/2Uan0gGzkyUpL6eKZz7WZOscUjzS
8tZWqzi65iACTDi3pBY0ivnXkqS9GG/d8XmhWdI62zjb+t2H1F/aIj9wgKbGs9bk15lB2FfW+6rw
35RCij6lD1BUh0HLeBb+WfTlVmgfdecGFWqGBuEu51ygUecf2G9n/5SApaYNDWnx3GX1Tug/xguE
OgxuCCbqEPstQeU0m1kgI5xNzn61rEVKZz8bHrRlPJYV/tV0XlJN3s0ZewyEn+srpkho92WVURx2
ro1x2najfhxyagG19Dd6AhIGkKg1iBDpYTzR8wV78+MH6T3UNaq2JwP7uSR01IKY7zPxcE/zUdKd
TG0jsk8TGU710hcAhaFk4ZjgF1Hnrv2xDvCS3SiMhG2dw1RjUU0NphomCtsRJdR4iOnhDRCgmeBL
RLCW20WE8KVTgVk4j3AF/AmavJref6qe/oCz3A1Lc1dn9ZfP4/ahZery2uLWrG5ruqeSFS4Fx9+2
KO5k9O45EVSJsZ+Nc1WO4Zg2tDwnHL5/psIL4eMm9RK1Vog5IlAI2JyebGTK7weuhI4IlH0kwQ2N
3Fi33l1c/zBMY+2BV8vlifrzRuCgoAH0JcVpnsytwJ1vdrSNB5FlaPbRwTYtdqorNDiui3Iy0c+V
hUfaHCF2SSlZjcPP1jpMjdoM3pMxHBdBpEZ32dL30bQt3C+0AUdOJLah7qupr+xJMi/RPi9oJiP3
pyOQaNlOMPovFkUuaqIttNSS/EzgXfw4WpUQZf5ir2pG5JSoyjXgnJwahQOhZ4JJ1a4ZTlJC/n+N
aR9UvO5URe9xD80imkOktxStRnSl2j5SlPW9D7M8Kbs+1Cj1q74PyQ1fkpTqWUyNF8nXTnnzKoe/
8/nJIL4VtXy1nXL0x2haVPFq6k9WRhac3sJddZkGk+CGg/mEl9mWUIVM9ZAiaEv3s7uss7FZuaX2
bGQysKxX0yU/T6GnPESQiAcdIJuRacyoVwfrUcjhjJvpzpmgK6jGNdOnUgL4VVsN8wQHlqLL4HTI
b0bk8Briu2F+1o1HZTxhQpBlPKGMDDnOAucy1EOjF0aXF3quG2movna2Wtv5+Om1/a6f4NZbn644
5TRtV8oXH5U9EUdg6s8ySzfAwXeRaUOYuRIII2u27WAcc49oiZx4JbNmY/jPjgTLlXRq51ufceJe
eegsdF/Nbu7K64x8mMPk4LUgeN4i7xej+9Q1P9T4dVi3gc59Dq4Fs/M8I1St7Me6/Vn6zqYz/Neu
1MRqWjpqH+RzVAlXng9K6lTbKh/3c0Kz9PJLLiqrrYPcN0GOiBdaGlF3f8akRDjXtQnohNq8vBmV
3ClSMB+Cri7iIPPibeFX53q0PlRmvGQzy9VkLaVvVmlvtci01qY9EJPM1j5Vr5GfvjSp+TktDB1q
fO/GaNK9g+qOiaqcvXOYWhy/o31nVf7Wof7komE3NBnmZbLB1yRoRHwaRzNkbPCezu9dGY2Q6s9j
99FDGpG9Xzdx/K61UKFd8TnP2aeztNfxXL1XSiHNICfXGD5noyYiAwulSRuusXhzyfbSAc2X+d3w
iaDRON3nIjpI/TGjJ/Vlel2D9Mp9gIVKsA55EBQiJ+/Jc5mpgE4qtcBCMNyXdRrWU74yimWrXNqD
bXklFLLyxtnnjbPWqP+ohYYe6gE01vF7M4ASJWa5jqmoXc6F+nI2+E2gofcz+cInGLQERxgCb/b+
Ud3B0jFJvUS1lQJkO5GRh66Qr7NQFFjTaNcv2bumLZBhhmde0+J1sLTAgsMCRlWZRQcQfYGwTr2I
TnFi4++qUu9Cb01ou6Tdvo7K2CcVVFOs6BjQVo3Mp7xqG9pcA4cNhEHljOcud384PrXLzAmshsdM
SsC542bRka7r2mCfzgt3TdDx7rgIiyVdDLNAHm3W6tgKWPQ6WsJIe1XTQsZOSjQv+sPowbO7U3uC
LL/xzHSXJerG98ZdjJ8D1qSbZfDnQ9ksO731QBGmHnw5dUVzbI0qHYIUI5cxtVDCUOihUmqsRt8q
gIcLByMZhyjdd344pXikNFSKlwFVtJvJfp0rq18NuQYaYdxlqZqhxBftIgC6MwsDKdPUnX2lMHQv
gQhrUXM2dZCiNCU3NeKs0mh2ZUrJDWoErT3TlGzqyjlsbYRFAM251xhjTQskaZx/uJr5KkgvCy9+
8it3TWPw0fPkyVucrwppdakbJ4vHSv/jBGsQtHZy54ywir5DiOjmYVrhCibdVT4/1fw3kdMctu8w
7DuWU3eTxx4OG6yVRX/hwSK0Xg6Go6GUMoMc2SOFhRUN4bBjuLzWm9vCGTajKXfScG5yr4VSFmE0
AXboNUddsu5m+TDHI5Ef2JrIT5ZmXzMBB+2m2Klp3NMi37giPi6ufuu283uTDx2drv4rrpDkdVW5
nUc/4vXC11M0eMqSCpjVaCHO+uhxdGOEcE0f8OUAr9r3mZ2dJkSNuRltMhTYi305FbyvLkNzXPXE
SFGsbbGuuxWEJ4mt7QxLlxt9Ka/oJn+ghSpXACEY1yabxK1+Itpf96UINUQYnT2sKbgjNM7XiWWH
VQamoQFaODCyNLmozmDzElp2vutQTniZc6i6en4oayDP2QKk5xT1+u5Kl7SKfKcBkgDc6tTOdwk6
2xdh7XrqDcbsfJmKVHQZ9IdBiK3hchO6dQRDek1EfeV3/VUux9NkTeWarty2irJ9LnssFBx1o1/0
rcqQeyjfm8au3ulJukHvZTEJmw2nhK/F3F8NIqdfN1OnlVcubEDCGNpwQiJcafbJSLRrHV16rV9r
2dmwvnL1UyxQ5lge2M3BXxL6heAktiKf9vXwAsB6C3m53lnIc6ONFS+b3D/5ff7kRujpcKXpahck
Ens9Z5TviTyW5mc/lrtJEkMoh8AS5iZarH2t3mC+gogW5RI9tu1TYpi7gYYnkDgZ1M2AIHJu7PWC
+mUG+G2m94iCuxmpR8kxq4/LtvTjtdByavOSmIH9BA+rNOmei64+TtOb8uRTNgHopeiAKBBUgTvL
+0v/U5bFelLajZTajq0+3jl5bVJfWezHaG4R8S7S44y0qmlnm60E6ZD+fW3L+DEquoUWKvIBU4e1
CIYYJxIm0/pXlE69szYaZ3eJuyc/cwQvNaZkiwSgXDc5RfulmOm39u3EW0RoalrMZwCcrSguxK5P
48+EVczMCUcGRtkdITaM66GiDk7Ma5+G2Cvvcy1vD5GV2S+15Psc7UgHNKVOl7ajvi1d5V5PJl4t
UYbRUjKUP0WsfbUOO2daG19qpKpTxzDRItE/0PxhLxLhfs78U6y/9KlpYPJH9xGlOFhEh6FKODE0
M9CVKB7HUidq8exOvxmmzL8qbV/DiCViulWe2P19M5TG2Y+959EHzrfsNH6yo6R652CimzqIpXmh
SVm86qkRwfZlMrtLoibeGdkoXnW0j846ASuDXo58jtwSg/YZrxaGvG+xkJqeMRvjaXpAgvvF6p6p
5KEDEBI7NBVr5ARI3ELLMFOKs31/g9dqfa8PaEEDfXRcL5CDI64jCW5CkBJ5G3r4wKXsU/80u4fn
gax+NzcWyF/XY2jKGmelVMiJsXOKRamHysZjFy6P1Io+IOQU/dmnvOxYPPQTf8yJEkDvQ8lUAU5U
D8iiXtapYLkAcvwYZ0KqosEJwIT2AlnL7JVnJ81XitvwfeE1/b0VQ8V1afHUtjNgIqZunX0o/QQp
8ZJk5OPtQOU08fI6CYcS658MG+RmrEm2ClrkoRrz9CVGVbRqK6noOORgJ73RocA0fEWrvecBYg0m
Hvy6puXZGFiv/Lct3u888RyTgWGOqZOZGd+cgOvapkc0zdbZI//11qO1q6a/N3YUwsWY13UNzIDt
b3aFmSfQNhSZhTPlysCq6U9u2L8xChV4Ml9MIw3++W6r7rRRZsVdaZ0xGOroe/3JQf03f983Xeaq
+Y7n+fhr/mpPWGR65GedL8698zFhBZb/wZfyN6/gf/++9e0VuFj2gPrz93Nc/6IIdGEv6aL993v+
w01Y35yFjVaCvpVcxEhOjbvT/uSuyDP4ZqZ68RP2LQay4z3qfzNrNVMGjSrL9ZgycviS4g+mmv/+
8YziNpyLzTNzuV332xMSs29pVjJY54vtwV4Uf+0E++uf//Zs6GfbZhfz5/X65Hv7cdlP89bL/jSS
5U938W0dwMlPdU6Gfi6Xz0U9JB9/+4Z/vYtvdrxm3dUS01QL56NdcVVaf3jD/3ZP5c9j08kMRsZr
MUTv11XgjuyuSe3w63WqQmSngf0F+/b398AcGdfEptNgvs83J9CoNuKsTvGAxSQz8PECQ2b2/3CF
f4YYe8Iw/jXlMUm7skhS3znbyDdoVRbVH0bO/e4to4FlSvL/vYD37TkxUzqtOy4woLCfBH3M/q/t
Xx2DgTses30YG8q1fr2CBukPxWja5ycOksCN/jQD6Xd3wKhKz7IxZPXd75NQJl+gfa0H9zxVedgC
dNHt+u+XcHkGv+4W2OPivMwsDxcHeuPbMxoyG+c8G33+OF0v8LjFftq293759yvil8t8swyHSsik
L7gMUbC9AnH977v4977tmIwCIBPiQ7Ls7wMfu3JqUJGW3lnP/auMbnax5ef84XP6zbLD3p7d/7Ls
mKry7WX3rmGNRe3r50Y0066yLdp6GG+vlRUjeYMz+8NN/fZ6rmm4Fr7Y9r/8wxu7lhOdP/3c+u/K
zMJJRYQpCWr3cfXXj0+YXINpK5aDZ/m3j2BKhOK+3flsju4k8X8dlxMxaPQBp1M9/Pe1fvNJCwbt
mozs4Juz9W9P0euzmnFcPY7JMx6la3f8wwdt/uaL9qm/wn0xu/TiLv3rmmwtL1JVRQwiulbbKNfX
viCI2GLmqVOMi9MjfCDsyfaCfkFQhf4n29PtI5lFN/PFaBvvejD04dhTdtx6vVVjTUWyt56hpG8o
u2TXlnqbq1My9u4uM5x+k2UQvlbV2D/IfzHaRftq3Kepq7b//ei+fRCMUfSw/WbiOu19XQep+fXO
fL2jRS2r9I6OCvYSrXtnIVyw/u6E/9dVzF+vkpb2YNsjVzGqB59aVj78YR19+wL+dYFvX0CLlQHu
zlygjaIg8R674fzfz8m4PIj/2dT+uQL5EPbrlwlFbJ6/3kLVYeLjl0reWf5wm/cRTYYJM0KcqibR
nlBRU2GMIb2i2wup1lGu+u8f8JvtiPGjLhIZ6B/P/z5OzPfmWHeXlk+Qz87PH2baBQIt5n9f5dvn
gOk/w/G4jmnbhGMs4F/vEjtLx8S8wToz6mllIy6MY6yL8Ggz6j+lJv/kHv/zRLkWM/gu2xDTnvzL
mNhfr2VdOvyl0BnIftN5ToB+EH+bz9p+9JMKJ16KDoBup/++v2/fyT/XJPrAbZwgxza/DwCMBrcS
2B5FZ3LFbaRpm7u//vuM1GUtOczydWne/HpP3qxPuRvVCbjdBD5aHCzj6v/vCpc3+D9zE6oCWY3p
cIVhRmeCZvWv5zKQbWFufzGgR8Uqvr2VzHHjYrCy5CEFxG6wNvrDF/abN4Bk0iFZgDt3ucSvv98f
6kHPh4y3biKs5Uzt/19ewf9c4NtW0EU0uOaGC9T6pntg6/zb50+mSLWCMR8MOAZA+fX362MfWVUt
tTOTF7P67f9wdl69jWPZGv1DlwB5GA75qpxsSbYcXwjbZTPnzF9/F2sucLvUhTJqHgaYGXRLFsMJ
++xvrb76u5GMJ5TP5w5I05727OJqQI40T6EJz1XuE7lPtTVHVX/++/89jnDC+PO1Y6PFeefV/RVK
zbmNZkYXe9ymziW0gBz+9TL/16+4WpilfWGqEHmii6lQVAOU+dcvscNuEcC/M20m/vWSwbkrIs4D
oouhbpNd5v31G+BQ2jUwKElQWf+a7InfxV1C2/sl/SAOnXwnNPr3CzD5hTXW9zbfgiP01wcoKhKR
FIMTXTjD46Age/rz/f3u46/KGaItrZom+uiSpHu7uSnlN8//9Hz8Omr/8ufbVxtFQ9SctBt8vkaU
mIQOJMopARyQCrHjb3buv3lWKVlJC10rkDrTvHrX+tCy/NhJUjKgD0BVZpxF0wz05+v17xnP+eU7
puv5j/G0SCo7SHO+Q6G3kOaqpTaVa5d//pLf3JRfvuRqWrCtFOkzWfVLphcc+O3H9JtX4rdXSmAB
lQL5oLweVQnxuX0Vpull6t7y3HRelsHGjZv1f/E7/vE1Vzekq1wrdSljXh4rJEfhX09tjsHNZpXN
sfC/twxR3Ja9l/ryPonea4rH4vav/3rcfjhiHG45a7mrWx1n1GP7zLU4KlkA5fxr+znquH9+/NVN
joj7m77Hx7dBvyI0mZFr/S9+gG4yOdisXdha/fqsxiKwxnbsuEC0Jgbk52kj/fM3/OY5wvDJ3GbY
BrXc6+IAPc0a5W9b3ncl7KGlFa1AYP/5K37zwpkqe10MaM7PN/vXH5EREhZZ1dr3pgP9kFyOss9B
88XdNxPdb945du7oSoWp2pOu8tfvyZMgDnQbFrwX5nvQq9+ulH4zEv7yBVcDuU8TWjm0vX0ffZHy
JOxHcFPCpf5uizaN2P8YcdE+2boNOZXa3LT3vNbttZpBDLCXyiUb9GVCkkdp0Igg8Wi2ozPQM06H
o/C/GXqvt7x8FXMUFiXJloBiwXXZPa0DXfPcXicZMWQ9x5UxpgY24Bs/HhFcNUVOti7wnOwY1Y1+
TqXXA/gMAaELlxbipKbpB0qHuWgbbq30+/bLD4c2Wwuydpw2PtBcCP4ir5YO4bwpiD/MctTipHUL
F9yh2W7pJqUlsBtkpHzzDF495v+3mWOwZA3B/7hexNW1HXQOJ0fn2G8WHke5lQTl+PxXD/q/vuRq
uJGhEnG+pnnnKW5cEQHy6fYNlLPSXv78Rb/9NRxdOEimdTwVV096Y3ZOPHL4epZW/5mYxS0wjx0F
0I8/f83Vi/uf32NbwmJvQ4XyulYFaNI2e1f459Yx5pqevqV2/p7r40cpym9G6uuv+vnw6RwHSIjb
PIJX84wnoLL7stUv6DGe11l6iL65N1eDw3+ebkOnUwYm8b/XeHSe1o6qNvpFBZ4vYVm2YvHnq/Xd
N1ztc6qk1oTh8xOM5kVZu//FDxA6+3PNYJPATuFqmeenFImpSfDxhrIOQn/zzSL457HUL6MOp3nc
AcsxVCpEurxa5+ldQJXYLvQLnBxnx7F3uK3StnvE2jecYq1WiFT1NHD6A5F9M8rNm6B2OIptO1mt
pN6YOxnm8WsjGFvmhllb85T4/9Iz0Uk5Y6VhrG3snWHZ8TapFFIeVSDnrd1otLm7zgKTNkeufqeF
QKkb9QdclnHlG24KdNftv1k9TSP1P3/rVAQzTOodpoAuTAXk16mCQYBGeSckJWG9M8KFwaXlQJse
s8IhOUAE/c+Pxu/eV36YnM5ldetfLsqKJlKbwLx/7sislJewfOz1b27f9dP38xdNy0GedFqM9Ksh
IdK6gm2Y7Z3dcmVr5DtOf/4Jv/l8yTKEy4WHbZplf71iBGPHwRk991SEqIWNC46ov/8C9tjC4ozC
5OJf/YCYZIECQME5Jd1SpRfsm1vwu7+fTarNqKmxljKnJ+Ifq37NzuWgeaZzitvbQ2v+F388oyFn
msKhanxdRetVPdXUTDontD6Z+dQl35Q4rodH7q6tcjiBo9jWeP+vntcQJpw+0Hx4rkwadj6gcQk0
Kt432/jfPKa/fMt0Df9xjbJaugBKW+/sVCDySuuSY76QoJ3++k7zNWT72AxzIqVeDZSt6jLWIxs6
W8OwtnV3T2xo8eev+P31+v+vuLpeiVeBc0fOcPbETifhac79dF1/V1v83fVic8HhIBp7PNJXlRuH
NFXR4hY+xQg+Bv3OLbbF/Z9/yG8eW2pPzPMM+7wV1tVrpwFUGkt6AU/0bhvlhraZP3/+by6UMx0G
WGxkqE5cn8QnamBHQ63y1mWfKqBO1dnldO526t+tzafpl2UtU4vG680EPF3KfzxaUYh82bd646KL
L+fN0x///DOu7wQfz7SoagbCUbBo17uYvHZtJ7Fd5i4it3Z9YycZJzUff/6Sn7utf84aP7+FH2AK
YZt011z9iGSUdR85nnGRg0T5gavpmSmjNl4FompzHn0iE5HgWrtVZu1KiBfyteVoXWm/mb2u9iHT
xeRp0Cx7Wsmys7p67mhfrmytz7mYdUzvrn+CZHkoJBkcR4Ns21V3f/7h1w/J9fddvbBOAvfNpVX8
Ypj0D1dQgAgjAVEuvvme6wMChNAqt08XoIOlrvFM/vqUjFXjmGglDBj65gJk7L4c3C9pER4ujF0b
AW6zPfrvTY4mOr/55qqKaYHzz9vrWAywDqeJHCpyOna9woo6nUpyrHpH0Yw1YJxM2Top2ICkUOMb
Ms8Ic0J6xpReE9ucWPCsTnEJEL3QYI13poqGLPYgrXEaqXS9s2Sp2y9lAZ3FKttuI2J4yX++Mf8+
o+JPNmjGmp4FNgLX8wKYlAj6rO4fU5ovZmagP/eltO9KK2NpFTps6S2ruaX/g+C24tQrOFj2Nkib
6Jvx9vqJ/HmoOJ39Cip3mnP9ZuihGpcx4OVz54kUYBwIZZx66q4xwnhh6TFQAm0o1n/+9dcvvTPN
iUKlKkL5i9n3akrvY9v0aA51TuNHHR3jx6b961mdLzBtSkcG1UjWrb8+jp5pp6Xp2fYp9Q7BtrD+
rvrFyzvt8KfOEntySF/fPE2pONWJhX2Symq4McPtny8PS9rrQgIbaRYOLNco/PNI/3pMLv7Hal2Y
VaUynBJtBRlv9T9tLgbdjMAv2e4pIToTabsiRLp00aqnYJrtsyffe+O0W3odZBQHUm0+B2O04fBu
rftiG8OC8v3PsXyOanCPvACWDUuSvGCHX4le686lhFSKRZ+Sfe21O98LYO+vQeYnA2EZTvrIPG2J
7yxbHzK+UzwVRKfLKl+6cQ1/D+qChe12KDDiBedMoq6ha7sPniawuqOdiTQv0vwYjndO683HQDuo
2akMz4PxIokBl0NmzWKUvGER74q0pn/fWSmJvsh5LaPhWOBnU2H7ZKQUkt2obIUbzwp9NxhPZvpi
RHvIu4tyaiQqQBmhHrJvqtxcMaZOWBOIRTcOGSw9OZMWt9Ed4DVVBYyDGkRlX93ANV+Kvp6VxZNb
lreeJJETQ+0hyARzalXiAGnid6nt3exFb0kNb3MYxyqBID1CDav/aElCCQCu+OuXI4gEHGyC3IeZ
noL4Xkd3KJtbkbxWHi2nkbvKuvekGRadc6sC4gi1YEYTtw9RjvSrPjlZrB8F1ga17pq51pI5q+li
koG7a/XXIodQ5uzjFo7bD182cNIvrn8fYf8EyKlXW4jqBdJX49XlHhc1JimIsU4/rALiwLIsZ15c
Lyp9pUjIlWU1j6BNVlNsvQWWkD9m9gFKTW+/FIB3/TAHNENbCC2xjqxnpjPMOJSey4Ar094gf+LY
yJi3gCRM/dDjf4xqaHgsc1UonWzjCJHSbjpGBMPYopn5gd0WU/3eS8o59LqFjGifqKc2az6s3oUV
WTNIHqAVh/o9R4VjOPXGSvutTkdyjwxBVd5B+cyc9gUK17bk3M0K7qzYBD+vg8/krGa6M+O5k1tD
z5ZJ43z4ZvUVZOI1tpJN7w/LSYUYmO+kAWZauZHBJxlbrmKD+q56xdOyqepPcJ53NqXnKIpWVvZO
M9ZaVDD2k5nNKNnrYJhrA02KRggOgS4qlGA8WdxWVV0YqMWQr+z0Ds8uYpfefxsMkNhltaT3e41i
YlEWR4e5UR/nozmBNDxQoTea/yTRlSg56D46nQv6cCgPDYuyPlutPavy05DdVP1NQ+4x6UGWjBsA
1GvF7uZacsh5RST/dSRi1yXE7txym5d7AZShbB9bOC1Q/Tr/yQx9CGGXDItU9x5lpPfu/OolJzQk
JtzGpQb657e3qnJwhbokQkBG6YdqnCU8Qz1+xjFZQrbzSlL/FvjQwJ5l/HHFcFIR8+r4qyQ5SyN/
cNKXkhxlTv8NsBx7lYJq9yCAJkPIUERAUm0eG4fcXCnLM4SCkNA4dYeetRFSviRxP6gq0HMOiTjM
5zr0Jkf/MuUKWAR0sHwmgRqz6IOp+1LIOw2vrrkZLfzBIJTPBhGHIQ5WleHyVPLsdify0nnTz2I7
vOlgg4z2pw//vyuDVZE4G7NqcYe157pRNwowYi08aON772yrOlnZ8Umx4chcMvWVnoTebrAXkHkE
wq3CWNEFdAAyXQDo6/IpIy/pge8rOjwhtNhhzIoQdT8XhBhcefBlSRA/BAzH6FNq8yiDcDo+E6zR
kv0ALCM27zuBfrE9i+g8RnC8/BcR3OtQiAv/InGuIjkRpyZ/MZwvlfYzowLYk+0MlJOOdchhHxCC
z52Km3CThqgpW0mCZGNhFirJSlbhk9994ABQ60M8RZF04opYbxBEzgTRUKt41dQnqdyH7QjK/Z7I
qwOcseuXEQmVLBt5tom4QmXQ/c9aPytkAmHgOoSoSgM9jp2vzBFqCqE2GAZ3RVWoi1Lp2iWt98ay
DB6S4UPEp4kSEGfmPHQPXbzUyvw/CVnQb6qi4Rb2luTxUuXGH116+ZMbYi4LPQzxpQaMRg5YtRo0
MhmTge0PqHBo0vTZfEEu1oKTAuAUvFdEBsNQqWw7s6T5isd7X/GXKJZXTuKsBuWth49e0jQz2eUG
tdo6ebZs6y0W6sHCMvRZ8W7q/NM/I75vGnZKox43NMQu0GzdGJW1D2GKVPAo6nAfgmWPcRV0wVOh
Ni+F2MG/m8zajbWTbbEPEl5TbIaaVHeQsMva23vOQyJwX8EIrJlVA3wcnnWIufri3Jn3aniOrR30
8SWDVp09Bw6OHjBUiStuBvHM9K4B4LPe6USYC7p0+6hZ5BMljtCdoQ4rytq7PIEC3LyAWNmEIznp
3hLb3rXwDkYboBhLK3FXnK5DfML2qRX86oHLWe4bNZ8navRQT/pN5g8DwkUtiPxKc07MrvNKYJpo
edoYjk90o/vKYfQyEujVq6J/aFqzKquChJK/CWN911YdjOvsACUap2/0aADyLn4KcAOIKrEkSt8v
ClUDkx/sTcislWKvq/YlLJSNWvVgIZs1EYmVWwx3ZizPmpY8sR4pF3mo7obUPBEMW3nODw2Y05iW
t6WABWqJVBK4c0vE3Oy4VEGIOauiJSCPfVMLeFDDwYQqYEX5i5JRNkGT15A3za1oS9b65Ibj0olI
ZKqwxkUFLAYbWjCAw8r0z1CWp7QIvppM+wq9ZBUW40KGJPcRaJmmnBWin+fVtHLCwlHIrR8F59iE
6xcV28ZUb0djgjrbiwGEoWoxxqJjanqb+GW3JVoLXwRjZl3fxuTvvXQkhAIWHvwXRp6fZg/FC29t
rblJB14NqwOvo3YHLw3fDS3ftr2/xH7IdB4VKvH94RSY/pGPYo0/Uc7RHkwxx8DX27Obl94sKsnv
KQH2TG0j+SvZRW+SKVTu6d3MCBW4BUaxrMdkEdEV2KWS0/f8qMnoIHT3PbTVR1hTCWEqXUAcK3ZC
9BdDMoySoLqLI6zILknNJHyI/YF30TT3QdotCRyTae3XYZY/aaxdqEHAwynurRIQWZu+4NHDT5MR
9xnmSqmC0Pa0i5Z5/El+ufD6+uCX/XpISfLWlfqUOuquajSdSXb4NPVyXPRFuRl5fPTSPcZuDfvC
XoL8WAeAkhtlXIT9MVI0gIrRtrQYaCt9OXAoZoXBben+CIJHgxAuCIOZKTgUA7U7aCCui3Vv1JyM
RcfSm8Cvc1vLZoZzqZwHzbhHvdB6MA2spCdiuRtVMKEB2AWsv2MarDuZbwN+SqmCNEBfHOjgkkB3
6CUAkpBOpRgkJHB9+E1Cf479d636rLvxpQQF2plPEoZvyeuKZgnJFq9jl8zUjLXFUB2MiTbY9Rsi
sIBnRzaRGlMpKnFJ1lSxlzWTbmG+WNmDx0AQoIGuJs6Kka6QaRAq/aro7BvlpSk+euGwnG0nsfJ8
5Hy/TPL5kN62Us7N9Bmp1k3pxzuPrUSzi62TnleLQvCPsI5KPUgLpFvFUO0jdqxlVR9F0h9TL1so
4g260LKJb2g2XmBBWhTKnZt9Aoj2852vf2YkJnC7hYp6I0axUxg2FW5MRITVN/e9jBamCny4JJbt
MRD3mj1zM9xy5KjZ+Khi33tbFUGzmk+St1c6GOYNN8jV0TeZNgum10qFOFKIfe4bpxHCbdwhp5Ht
sM8t7q9UFr1aREtJg+W8atx7coMrqy3XWRQc6fp+Qpn6bKXqphfJDUZQdLgoLE3TRWTt3uVFMRsy
fF2GuoYOhl2ie+FPwF7pH8wqOulGfWxKBL9hn8yVIX9rWpgo1VDvB5keOzHNGOqJRn0YT7CbZ8KI
TzIpT31CCMYVzlM18MtNaviBWx1g600szYVfqDeNyLy5kYQf0ARJ3pZQeUDLqzAQoNq8m/2JJeO8
kqwhE+NQ9bgXMrLVI+87UH1Svx43CmbrNumQcNdvhv/iqS9IUJcGx9ljDg0RB43Kck9XFD5yeGds
pDNaW4R685D6hIKJdyrNqgp6Ci32nW74KxPs6QjwQGhECyt5cRx/pRW3ffHGT2dj4c085Ell+NZU
p6p4bAJlXgprlvgvkzzdIERoJK8xS9CmfbbVtVR6UqMK6+QPt0diJLKzYFAe/ZhNIfuZESYIsmUJ
/t2L3MMAMwYlgd26sKr5ZHkzFJtWK+ZJScYOugKRvqq861S5IZ4+b0b6WHKUTu5e+MMiQXOhrllh
GPGzg4sX6QLxyZRT85wFruLiJSIVzEgW9mSJH1vM2GT5Gy5sChcTlMXS4VXoh24h/ZskuhmwFWF0
ZCd2TKBiOM3BjGlHVwQE4OfBfaz9Yg16FcQbUeQ2ncfypAvi/Hj0EMBRIYrA+u2lL8ixsGDOX1un
myfpbWpstcGe+4goCm3ZRGsFJxqNR/OxvKc5eEhiYPU4Ue1tlfULgNvzMg8OdQHLjJY2J7oTyaYY
nnu9nNXaQbANmSZi3zyqyimST9K/K+pTL2+y7EtU/ARuTCZva+c4IhrLrPsmHBk18X/3m1G8ZCkh
VJZmvfKkZCh+wZX4h8o/GfV7WX5o8jJ08dps70vizibHLZmz8LJqF/t3rXamVfussh40sonL8KaN
6kGUX1XD12+ils0OriPf5amD5pmRFC+kt2PcMCEstXhDRL8G+TjHumSJXa2doqzlvGuNfGeOYyN0
znkRLhocMmwWGXe6wl3QIMe0AvGPU3/vxTHXZQmDu90aXM2+Oqn5PaejdG+cxlT8pL0M9w73cYiC
DdygpZuSvQImkQB3DLtPXfnS4Fog6K3jfT9uOJZZF0WyDFQmePOkKTemvvGbXckWpT8nChNLRYd4
I8cKR4uP7sxXMOe19wGSjqSuH9IBNGxHj1sIStqwWD3qUHRieZuIJ8Sf60Gsiux2SI8pwEdGv9S8
d2jTBUQQxbeE8yHzZrsSwUWoHcZJXtSZbBcD51b05Socnl2BmPTBjyvnnjeZsFrxoLgPhE620WCy
SmOkMYvHGkO379UvaXOIRX8MHLnShnVktDsTYbUO31BY6FBvJQLwknuvpkRj4j68c7vHxPPXtZG+
R2a4adOMdXSFOYr9fyeeMp3V773w7pTqqavuqEsP5v1AqL2q70ft7KWnRLklKYxQ7Kx3nZ3d6mo2
XmQFHalpWhYLrVJRQegjaL8dKiajNSwKQyzQ2CjHHLj18E3GeaZ6kL+RO73VqQxAPJIn7wy9fso0
8CdKV+IrdPlXLy27TBrbjUKgOolYVZIHB3eVif5UF7F+Sau+czesUdUNWET0bnbI/MqRa1vAQxXd
vI99KLBN5KDSoMoUFCaO99QCh2RGiA9j3V6rfaou9bDRY/DQYfPo4rl67eOwxLbRA0THnDA+9r7E
/ebhtqSykRC0J1eytCV+qBz6BvsdTsgXjaeIx6zIJtee0bALyhU443QJzArAw1R9yn6hFRKhZl3j
QwdI0R0B/uBPAZz+pSZyaWqUyCPJNzFv10T8CLVjhifvzSohfeY6zSKIdZPNSXPOSrfWWdIrD4m5
x7I8050nw1h3w32tPXZQp9T+XgzKLCuCE2iMbcq5il09DOmh6AhZ+Bk8AARtarps/A5ZlL6xYGD7
xtmyxxneNMV5EvqmCXOEt59pAzFarxZWhy6MlyznDSrlV0yNzqo3jrM1u11kBzM1fHTsReNuXPUt
8nGes+AF+F/YL2gK5n2fLX1eTRu9AR6kWwxjF4l0hb78TdXHa80JNyqkrzqu1mrsPdgsBGPmWVw5
A1jiirV5yrocbO+8b54Tf+U3t5r+6HQX13xMhrepvJeNuzHR5zoGvhy042SB8ppnt3/PyrexfvH7
T7frvnpcqaTH55FfsZcwTjGnzb56UWJl1lOdCxpYrBFe9yw6DXW01ZqLU7D456UhJM+WBwiAE+zD
ko3nnW7v2gaCNxwINgh+xO4L942A4K8rMJkaR3/yUIQFroAIGo7rMrfxHKo/NK/MIAVG3R2v0nuc
8oxg+3IANzqwHyqt4irLAfJ3jK4gPFZp+mQWGBDd0KZcGN6GIr50VJPGHuy45b1zb+KlweJVTxhs
DAS0A9RYmaQ7r1L2ih881Qg7aK9m2M92UdRuK53nDCOAHqa3AwQVP7bP6GK2Eim3OdZLtQYQVgfR
qWqLTY+Iy4YoObdrFY6d+6M1KoC5QOB7NzigIF9mcJTy0l2Ao1qS9NhFUqyDAMqiDM7sSRaClsuy
aH4wZ69GSj4Qtxe0YVDpzMVLPXC+rHqUasRqoCGQfinIizWGmsKDq+DjZjWWssL4EVcr5GSzwYZD
DxPevg3HmwQ9UVyrD01aHBW8NHXjwBSm7h6xrYkDEJX2TUyFp1febPurYJYE6RkYUO5qBNfs59z+
WYteCgwO/siiGP1dxy/TptmZKYyNw7rsWBmZexGzAYo5tMxzAOw9w1UzHwba+UC9gn05yFw9drm5
00J1El5QIS/XbkwNNl/JUeFAbGoqcZaO2HogsaruQxcsZxYDtvgkaI4JkmfnqCfvMqjmhc/2L3xw
80vE+y3BuFH6nMUecu8PSztZxkoPfqjRayFeWuNeIphU+/YSDR6Gjb3VZsvAg+aMyTq37gK1utUk
vECGbgxwZXSCPElhxwFa69yxvyhluOmCVYuuMo/UeVPdo8llytR5Fn8I1UJbztoaDk6udcfc/1FW
P2g/BRDComOpJsgCcE/UDyJrP1OGwAZpa5Psav8D8ZOX7NhDbCN2Rw2VrebSOhuIGzBw1njbWyx2
zY+aFagE8cial/blTdMeghDT+apqsfCx9I+DlHr2gCIjWcdwRYzgAd8CDSoUB1BY+ud8gH6khqum
RYlJgOginZfCN7ZNw1hlGg9gPDYIVpyxXcLoBGfd1YArk+XQ3zn93eS7zQN/j7GWRbo2B8UcJze9
fSjTL48lPp+w8gFahxYm5ESsWvfBLGN4LG+mUy5l4n+69MFxTgkxsZ+bcJnqSZ0N7yJQjdmIwoI8
I1uReJN0wcaonLOfAA1NYXAqyTKOyiWz4mdg2/ssoO7AgVYOj+dosI+KbPWNKwPcHRaVE2k/CqY2
IzQWKdsPRmaKDxw/DQcF64JT29u4Mj4EykvFuCS5MouMcd3GNxbLmygnKGvdCO1ijIumB1d31Id7
o/r0ghetZbaa/oOrtrLBl8UbZPVLRfcOagNS2bcX5fCVTIee2p5y823A/xt1T27MIolOxBsRTw8c
U1Ncvmn1fSHOpvtuFp9N9pKFe8sEh+jPNU3AT4lncfuFBmGOuH1mC94D2zj24gtT0ywZd0N9pwYP
TYQWJ8G32W0dJkY122Ye5pqoXqvVYWoQCbJHGLivzhjttG4N+qZN96oTH0sG96Y929Y7Yrptkj7l
8S6vWBYHXnAcSu+uTvynHsejOPm4apyYA6YBFNgGjeC6jx89AWbew+vMiOw4A55dCcq3Q2f9LsP3
VvhgjlMmsM/S33oUk7vqIDh0qL1yZvs15JoCMPAJ7PViKOJVG54raJsutSTp3JvRHedbCGsXSEaV
AGy0SaWAYl7HMtawTkn41OUPRr4M2Iyk4MPz8CHNDuHEye3FMcSyqyTODxQdszLkNCBF4HuTQ9xt
g4dUBZuVLADoz1FzfhRZv/UapsTWqijKFQs1aBasbFZ+zuI8LKnR9o812JSqWMkw2CTDIhSb3Fp4
7RNmvLkKe07gMh6d5KhXpG1GeHbRfJQWCz0mCERMpYluQw3W/nS+v+vZ+um7ygx2HseNAI5KzkRl
dim9rWQJ2xblo1fSEdWCvNOXLWW/BrWXKYCY1ytPO0K4DQOfI8k5H4aKeBuK5NLSe67Yw7GzUv62
lJknOTUD16seMbtQq2cfxmknSgnU8W9xG+2CSehi3AqbLXvzWXk/au9Vz18r5YfBvEiuquxPRu9s
jL5ZDrKeeHtrnmFWaZN06RBGd4FWz5oKHDZYJnwXiJPLNN00htzpTMi18Vjw5vM3aiPnNSxQq2Nt
PVek6IconrfgxIZgZzAuV6G7CtH3pJPql5EbIxXc0YHt/BfPFUubkwXrL2H5TKMd3Ej0NJSbBfV9
eTExK5QsDXOnW9DewakYmSHbAIFS7QggLroIVlM68w1n01CvtlGkeGV10Pvi0GRPHgOpaq+8gBxo
nFP1TGfawJ74uZR3QZEfk2rSAMME7vWtgnVEm7YKVrpWzHDFCcAy9lZt9ExgaZNE96yOUYyM5Sa1
nIc0v5jpo6UFD0PRbFqTPpa0KnZmbz4CYlQhRmqZeusV6W4Mbqp6uAvZBaoS6Rz7pmmBpIm7ZAi2
Ua2di/4w9GuT8iOIp7kKbShSftD+t6QDc0aj3pzhfNE4m3HYS4Py+K4fKOufAAMXzcGVl4LrkMY3
EOcfJHiBcHSYx531mCj3lVecbKwZtJzkR8nSVyQwEVtzb7TBeow/aRCe1Nc0sMMr7ZqdHok5/Ow4
Gk4xvV3TVoE9JuvGAUN5tu0K2czDOH/J6LdPPZ/z+HCBKuLVy8XCc25o0cAAwkXXqPWHDMlRg7HT
wwYiwB/S2GvO7NZaFjrVBWvcOr28j8TUte/4e9HkECs1TJT0AOSIrc2QE0JqxKaYhcO6YzmTSMo5
DUTIYQWukTVdjBjan0NHv9fT8K10lSe9UZ4RNJ9zRa6xjlC132rFWjb+nrJLwgAcU4qj9fE5kOZz
ZrH7DcRKTsBaFLYDj6+VL3QqkdLeK0byUmM7HWOWPkmZTuc23oNa5E9wg1/6On11FPce1efaqmKq
p/TJijRZa4p1MkG3skAqfOxvqeXPIQyOTAkmtF8a7jSjXOaO+5K3Gz08WnHOvjdhI/gOtzPVmk0H
Y4mXTok3nfHhgNL3AsBS8VNLCdxgCdYlKQdHR968Ii3gfsfAi3kR3ZMXWQfCW6jY8cYVtlil7Frr
6lGp+FuyOzTwO0dN9kJZWvEKneMWreVMjNEjPuM4FYuslXd2DkwbtLfSV/OpHaloJz35KqADIIxQ
jBeowzoU291wygpnXpvGtsiLuzIZX0uPBY80mLtIK5QZbR0WUirUkJFjzXL5ouEo8ClGAyCP7ZfM
omzvuY+RDhQ7ZYko7CMmZVQb43sTdWs49AtFNVZDDrbWDxScWwXzEBSN7gcwHmpUPGzjcBk4CRvS
T9Q0M1nfVzUjtMD0lR6ScGX76tyKedLl2ebACAZZ3Lz7VbYZ2mEOpHadpjBZtyrTirDf8IV3o/8o
Q2pgvFIjous07vctErSKI/66fwwb9nyoTMuum+HXLbVdKk49VNRkKrBjGRy23uCtPbANvSP4N8eD
a6do2DZKBmkxCN4KtD4WY3meytsq6I6G/QPC1iaOblOb2keeUA57TWyAeih+XYxHUrVWPi3s3Xjb
0Y+nhLeK/hj7N9BkbSa1PrrLkzufmcwbYaWiH0dVMy/UI8sTel6oldshQ1zJgebHYDaH1nBuZMW4
rSXmLtVZDBPfra3mfih3QnvwwhMFcyRwSrMLsSLl9Z4ChNE9mmOH3yyh6nrIwuPUa9HTcOBH41Lp
3RlFUNd5TPWDFa4HeO+D9YUSYAJpB/ZCN57cHld3vFPzCxziuYILFVrKM6XXRZicMzbSIXrCWUnR
rK0uAvu2BVO1pRLtHIuhojdOuTXst1AF1on8zpe4uYsHNawWoUHrhfGmD+fUqzdZ+2TW9xxrITzt
EVi5HHkWj378yatktPcRSjsrZS8TeObBTXg4RWaN9Cukc7piOcJV77WUlg793nLf6NCrq0OUmQdY
7kCBEXWU+wAnsDqdF5lrRIgXeqR2ndt+IHPcjonzbgb1C7jXj9FlUO+wtMdUXI2dGz7o9sv/cnRe
S44iWRh+IiIg8bcSEsiWSlVSmRuiXONd4nn6+TQXExuz293bJUHmOb+17feGM6AnwLcyaDCy4Eag
BnMq0NXdRDu0KT1EDHobQH/U4kvWH/AMIa+iruwn1DkPsi/Wn+vKBExk2TDnU0bnAvA5/YPxcBXl
CxM6MeLVXqHmhiZUtq4TRU+bmFTquP1xsUuN/RWZQLYAEFrvdvVrI7qB+NaM3dTcxwLC9qIul6pA
GRUfoZLXicEwycnyN1AYQ38ZKLi1GrhaVZrztGvRMHcTTOhSyF1bP0jiwXDbdYwQh7gVZoy/YmRy
o1SBdGUigqPJ2JZxtlOpoRl1tOeUsKvduwT3bsOzM71M46/J5UFHBVnipy59YsVv8ntsAgB3T6V5
Eu6htd+aZtCQBbGkFMo9Gapd0pA53cXAr4NabB4EzpC8zGTh582hb55jPnEiIHkegwWWTu9fRbG1
0p21/MXksfe6P8k/0f9Fw14tw0Nof/XLtRxojlazfdd8GCD1bkaTHadf9+KWyp6PWch7pfgUWlis
mjxsakjaQeHuSen0JnM3VXd6bZBxqqLwHOOo5oeeJZDASlXC29GU9hB3+rbNaTl5NH8a7d6Q7lFP
a66j1Dfm36TdMTLq5dVAw2A1qGRw/5pdMCrvuXEMR3GEUV9byc6JnsaMhrHMqxYKS/yat3Lhvl9o
/rEJIuJ46AOK+xoEdXRe7WVa5o812TcE4hL8Kh+i3ST0/CTig3N+B5uySisScocvBDMlahBHCyrV
BxytJUqxejla4W9qR9tehRkxqy0z96pK45PNJUcWJh2PT4X9KWNATaXzzPaAksHkil8SyukhwsiE
Jhp73Q0h3V4g83lQ1hunoLIqJhJeEqELoPhomSPU0XK1daFVkI/8IV35p7uJl2gcBpiHtEOlIlJL
hIcFxHNrwlmN38wa0c9z8zCkuRnNjryF4WcY3qwqCOWvEb8m+asrIczRhdjLKXNNGKY7BW6C/dvp
r3LUAouutCEDIAwlkeT7GMh5fhlhc8ZIvSQUWI8h7TNXGnUJdOGgNth3ORoPMf16uUIa90GKjHUD
JOqrYpRzOrZQm32AHvRRfuYPvnxiUPjOARowEK06S5w55M4GghFAj8OsOc89e4G6DXl78w/DJkQ4
PjX9o2+cz/NFRgHvZ9dDX2wA/ndVTt/fo6rcPUVFcpps1tDyqrXPixGu7OZ7GBgE+Ef0FsvkT0Kf
3dQT1A8LPPHJF7AkqfUTPiRuZHdow+9CXK9s0vWjrMYcG7D3Dv0AUeEM6Co6K3dsVha5x4QaHXF1
BqY9nhbuTrJAyat9yUqeWloYl1pbJxpAP0nGLoHUinZOW9ic+EDj6noJpydCWr8ba9lGdJrMiru3
sA444mrKq0umUV7R7f5kGPk2HC86aJjTF75tnmXbQ1Mx5rR0En0krBuDn2gPryhiT7vYKdW7QDDI
VUhzykEtzn25HynGMVzw88ja8984ZbSu6psqblr9rDRHZSB1fqTxlgepFoCX2M5yVz5qrbyYsoTh
0aecgL9UaRDjoRbFT2LdI5vOiMUKzBJg06TboWAzdChfghUUlc+zcUBQvbcbPjKnPGXhl1FxrV0J
J0D4fk2iGyjNzFOUxZ+Mr97IAmIo7NrjKxe/Ev1k1XPbpxeLQtlKGDcj3uP5XaXDP5KQ15QreNTv
gKZP+6x4raoj1Xp+X11VFnSXSwifEpQvHh/tZsMU5vHkJx3jlaMeVeZfi4MxlF806SrmtFaSiDza
yjMya+MMy3ogm5q0OXSZfzHDoDZRCPJdo0cSY7yNrG/ZQ/MtVGJ2kxfZHa1Te63+nh5/JpXGNdtZ
Wfwsptgg1lk7qdwiF+YdQjnnoJWpmAZN109Yh7QPMdJNdquND0263/byT9Z9YCj2iQrZTedymqHU
TNXvsvqao2/MRV4a+qMKoP03Rgdr2TdhvNL0fUlpfNH+DLG7l454qoBTofYR/FTVwWQXz/gs+VTC
NEhj5BhfGV9TIncdfW0y+jJ4kQ0z9VQDiVXyGpvdZpkudkNStHPBepjbv5Vwg5B25Go+E91vMybn
C91QIHIRwfQT4ioybBeuHMMIqikQfdDYb/qke+QrbGQ5bGvek9ymAkd3N3QOrcboWqou7Ta3KDZX
bSZA+OVRqV6X7MfuXmt0ev1gb2ot3uB3AZD2Im4xE1YtU3dD9Pl4rsXVFlfjUR54GA2kgwZ+yrIm
L97yskrbF2l1kO4rjdV9r4Kpok1IrrNJENWxqb9k8jloX3n8HFKPO5bD2bDoggRflg9pEmDgOLEA
jCXg9CmSiB/7+6JxZB4K7PdaIKtfjTwhZR/ZTyabnmtkbxKiVfet6Hc0P7M+sMJkpSR0mCg3FXkv
QbksE62fGF8TnSEpb4aavMra8B7SuILJt+oqb2E3mDi7ADUpUvrXukHU/rZMWwoUVAVL8tZ3PePu
4xQiSs3grYdlprgrjT+TlNhosNBynbk/hnx6MI0dLd15vF5QlxgPgQNotW1kHFXgudXeMfdFnPsZ
0r/U012Hc/Jfl9IxfEoJTR+nbjcNlyZ7sqenZiCnPmJyLj3qUM2+C3AzE9JG0lW8HYgrp4XEQFFA
sjeMT+P8KSG+9FHcXeA+SR9Bhk+917cktXsphXV5qtFKzPBCKSoLsDdQtjQar8q0RwVCVzHyOBnQ
b9ghzuphwNV8l4jnsH/FxLt6bCcloVcT50l1i2NxCZNpZ5DiLa96U6DkcY+9mXJFgH5hWl6nBQy1
Er/3tLd27ZOt7cphD7uTAiin9mYWx7pcvGL8NvtsxRpN6Oz3MvnVNCI/e++doM9U9PjFSgxoRY3y
6M7muh30/VRvjYy2oHyWmHVJIq8ePA5vRsDC7pWCpLoXulyeh0ryFPsFAQBz+6/rkG/M7qVazpGi
wYYAtY9OvTEwzejtaWg9uJUVxO7Y7xAJFv2moLwj6k5Fq3/mkeMrbNQPSsygf8TicZFpttHAo0Yy
QHqKBjRquOuXBZAzrDdxSVWmeoAIq0a+k/KN6qR1TbU8uqz9QEHD2D+PKO91gR50WtHzejTHI3K1
czO/WHPqldlNBVAO0VP0FlnVvR30qDrjmIp68/KoVaatgOabhLlFXdf2vgypvnYI7w+VbRPtZMlV
mGuoFsK5OVlu9tKT84EgbM5/IMYyrVs7gKepdNaic3lSMAzwxdU8X8e0jXnfqC7iqZiLg90cp4Ux
gxBouS+oWhsAokHwm+LYt58p3YuiOsokkMCEKp3Hct83QYzkiZ215UQTj/E7pr2D+8qqCz+x3rP2
Paudp8lUjzPv6YiYv7cPsriRrLLS4n9W0m3lJA6wnW2kblGRpqLbCfUc8oHrNhhQQDi7mR/L4WjY
98f0EGaEyWtfWh64i4t3EtDBfK7ca2cRrK3bDwHKZK/GWFAMYT5NsLl1e5V1+WQDP2WoTQoq1sAu
S6xaiwgsmh1q37W2QK8mSexR1MMoUqYEOB2JO9xsQdV0mx0KBbqRU4cGAgo5kg6NJLKun5IEIG3k
aaST/Usf/6geojde7TtYBaBhYKuRgYwyuTkL1Ajv0zXOvIZtiz2onL2IqgEseGEQTRAu4RSEbbZt
gGiob0RJMb+ixvUce9nq6WtdiutCSx2ywlJsEBZqykVPPhCOPKR1Lt90RsdrWiq0sNJHza9J65Zq
hp/IctaFeF36EK1DQhfPrbEubiEY7JOL7KDUrbgMXAjqZYyQ8WsrM/7B6WHCpsXDPXHfC5QzGA9W
eS2Bu7tVVlPIM3beiC4/igpPR2XozoZfI0Aym+a7cUsfi74Xl52Xm5ZvhYL+wehFW65RyDfScTZF
G9H78DYTyUBxeDCogVzK2o+HeF03z/SWb7THKMnp6ohDpku0vgR5lIVnNehUmuvMsV6r6LDWbqR8
dtNJUqzooGRJX9oRHQOFM4qf9tk+KhygJXimodc/Fq1+GqzsLEbnFrrGNnVo4pT3AUFRqtUrE60K
+ev4SO6z3FJqu54xe6vZ3e7CT8uByh4phLQmF+3oLe6pDXZSj8qDl9zpNzXi2JBdlASJjVNPl7zS
LhNnKtwGPYrOPTPydmPTtGHBlGIWRQdF4XVSQxrEnh46/+zY4dEdEvxORwYBz0GUnSHW0dM/AkwR
BMG4OkFaTU95Ea50A8/JEOMTcEe2ZhSEQc2g2Q3qj96wLuuvupFdJMCJRhXrQChMmXXIDeBaOnfF
eJSa70m7d7GPKXsiG1yU+06OHtTZVrS9qwQj2PxapziLRkOhyhVOAY/Ap9FsCrQNbnheZopOo9ZP
Hz/FJG52224c8zhHz+2oruyU1ec4TKeIRmcSp+45Ojmn5/6fRdCVpjdZxuPVYXMp+ffnSfWRBgO2
RnWzqQp/bo5jln4XuH6ihi96eICIeHIoOhSUBMCF4AAbt5Z5aFl4DGdYVdptNBnBPkhmQB/IScY7
1mtPfGn8h8se+GVmGgqeV54Nc/kLbYZ2VQXj4Mxk1XD1ExyJsnz2+k3UBSc5IyOSaP2lQ2glIscF
njdK3Iva3TSti9aj1dQSPKeDl3fP8zTsa3A3v0U8SFNQzk6YmPcZDUnOnlVE38b8mmK6XUwAwudy
uNhR7dsxTFn7hbWUmIlmn/T3jqb0phwZ2fNYByBCtz7Yq3Z2A/INzmX9o2fXUnyOpfnaaCF8Y7HC
m792x4Kf9AOqL4SCj+CqRqfdVRX3adZXXlGBYIYx3/1Igx0GTBwG2MBWZV6+hE5CrebZgTWbnJul
fvfjx+LcuqHbLsMtZvfW3rXhlo2n0dH+iDMV7rxRRXdO509NLIcwx/AQ7w1Usi3C6tI6JfYP02qX
p8dqep0Es5FiBH3Fd5VEz9yrF6UKqta6ooOQUKzJyIEq18ZsH3NXuy+UegqqhB9urn0fvunsh3Fz
CqvA7SC45MLIHdGsivAkBNneFBNSqZJNF115C8Wn8pdVLa3wWuQVK4sm2DThScW/URmehSG+Cynu
He29pbprhyE6SfVncgU009cYHmV6H3XKCnM3qEJYWOTYv4Ittsr3lbJv1J+F+mzEaZn+p+XgZcm2
YEvoFK9bUD/qTD2QTwp4PJ9disum7Oj0bjVakuMUVWpGyR72oEFL95JLc9GfEMTkUbqtiL3lfwUe
5ionAuhoVmS57pthu4jndHgdNSrB+R3l0vkzX2ns2hSooW6mIpKvuq9iZN24fgwVErN/ClP5O2Cr
GirtQNK5N1WU8nb9qomSkeaf0esy9ThWlAxXDb3Ws2dM6B3mr8oOUThexIJPBLMEuRV4earvMLYv
s+re83rkuhy/qYpG9soohKj2HOnnVnURZKQ+dnpYeqzldgCY2T6arndJe6pGl+nxb0a73JDgMEHx
IrdrlOHWCve1ZARN5JWw9K9Jb0nBUWinVZJ/AvQlHsVTA2eDrG81pLgW7fpmY5QJ+UR5EFmd9su0
SzjMQtxYw+TrNBKX3dltnoZx8pVm1NYa9JkVhrVXpCxa3UXCq0ZFgamvZOrs+m8b51Fa3Rqg1DB9
KYprx40qOujCwS8rd7N0JavWH400AU3RZ2g5f0SYFI02O/Auq3y6OPEuo6279Oan0h6tei+SFrza
b0y/4KgnM/CjbvutroybxP6nGs3BrvQN4jjHeurkVrF2XRHk6rem7Q1l43Y3BUylOBf8iLo2e/aE
n6292aP6u7Sww4Gi7jptPM2puW2UF0ldjFl39xTcoCSbK+sgfsUtdF4T/E5tRjkYqj7KXg/z0u8i
/HyuEAhsOHV8iT8cJYlE5JfthLOz4xRZ/7SzQ7QtLwWAetWc6/gn11X4WYAYuwrG0DyWNY5Y6fi1
2eETkRWSvDF8X1w7vWU686aEonzqaVQMlfRFBexD3ciB9zfxSFGLtM54JUuJ9Xt+m7L8YBYbC99h
1L7keKss7R4mb9FEfZX22tBYsXTb0kx9S/tWkMOrjCY59d+Oiyof6ymbg74DNdPgePSSxdNvrMQT
SoMsSWYYv/otWkY0JNR3tte+3GpOYKr3waJLlWffbYCaOkAwsJi2PlK95A+kDjODKdSITEeT7Phh
iD10oYuTe2JM/R5/RGoEY+buDBuuNLpEj2I5433OLmYCCiiP2viCMLck18sh9aaZ2i21XtuUVIb5
2yDNVvbN1tC+H4dg3DX0Y3fnVuIp63TnM3TY85bcfDYlKuHMRF4H+ARqKqzAbsCHko2d+DlvFash
O1+Pi5mjmCKZDjXdTMuxdMPfeVq2rWP7Ln9TrhHApgUMB8TgO4uwFLYIDJuNa9FT1Ol+2sHB8hvd
bkbC62ysQjuZLKBq42xa4jUz/nIAEs+6mD3ZA+sSp4YaBpSQ2Auvtfyuee9NkFSOWKf71Cbqc8p/
dvntMF02o5/gTU6t98r5rEbmm4GC7UMb7u3eZ+pJSjq0k2qbPkTxgjqvwTrwVVzdvt1Q07Bx7Pq7
1JftSENkb//YAq+jgBUN2XW76nsgQnayDhmq+uUtSc56sulZFONKOWpheVp6Cs1zqGbx2mq/kfFH
r9mj+aRGN+xswgyfcremsG2Y94La9jHyFR1BqSb2/dKfxPStmU1ACXgGqOcOR83iC/OG7JcS0nrc
51NF/eG6TX8W4zlGA+5ocAwYoqJ4MxUQ2ioFqrjBGFiFH7VPxgTA/nj/O8jTeRsqSAEgw8qmPlT2
RucWjD6UcPZEvy0GQtB/VWjCeX5T3IPr3KMYa6a4TlkICYrKxayaQLGbdyiNgobRxPxKpoNS3IoM
S0S24i3FefeCC2ybIA8bWQx4TkP8gjHrS01JWtmuncRXqqNW9d9i7naDpDGPRAzkOPhjKSWkT1Tp
ccnmVahvpdYnvi1Ro86dswQN/ZZbVJrgtGWnU8yJNT1uXHFJ41Y+h9jSbmapKbukaMSfdOcBeY5V
sMMm4fw+D6wntcgB7BNhEaxBB6vzeLsoX2p4RLCgLLoVUUVb2x5pW+Ehmmb45YhxwS3UyMtKFXWt
sRi7UWAkapIMuQCF3wK33Do3oVmXGUTfCBHclo314ywDyrzJ/qC+sGMusBR+vcAHQSI8lvQH7pLU
lCCCHx0wyEUn1+ZHZjz7nXq4mjy3460ApfGbrMlP3KXAe8TDQc5UkMDhnB+xablEw5b45RLQg1pv
CDOgSjFZ5w2Vv7KNMkSXCtVaReEanukY0ZYS6YnA8Uhc1AJxu61H8bDW3AVEdnigPoK1MlXHqF1T
A6zhBllMF9lurh512ZbbXuudy+DE8qQmFZ3itR7uZ6zfXr0MtW9I3aKjN+t36LjdoxBaDbAk0L53
M0R8t5TDyyyivxzUUpcQLlKbxBWVW2mso8oQH2VXEDVfFC21mmhKhnRc7oQlVhv5cH2NavwzdiNN
0NQv0WVn6Ef6Hd1t69rZAdLf9rDKTpuuTyaezZlztmaNJg3zUS4M6rEgn0ZH2HcbulkhAKaw4ARa
JuK+E+IDOwzmOCjAORJFHNBZ0kvMF+rMfTCj2HKm5jQb0i8IKtj0trkcmtERu6Ru9d3Ytez0E0bD
bvKjMPWG2aag3sFJJbkeXU2vj0lSWK9FTGRMuQQP742wxXsxWr7dWp+Wsggopgj+TyqYHtDPo0oj
/2WuNzoVa+Z4NdQP2fw6xrVJXqIQGwRFnp206C+W8bGQ/T7unZutjBeThLkML26B/TklsWVNJuO5
zFCDJhJZibVqDRqYOY6afU39cGH/CSBLPUTOSBKA8elmN2dmH+Cex+C4ebiZwlh9GXr5IsWIfflS
IkpSZRHAk2wT91JzwvFHh2H/TJsnmgvpZ9aEoe3Rfw0LZj1V7aO6N970arIZ7Q8lLrwK+YQSD0RM
yLvFFxalylsqrdOgNkHjgFPFpjxAHbIZQlC1m0GNLOxyoMdsqE76NLatVxnpu9kqvpGl60xHH2qg
2eChxgwtSYEZ27MR2ZdY61DbzjsRcdxKjMGUIFq6cgLKuDWwD6kelHLcTrJdxdQiP/iADny4RoU2
paO/mAck+4uDkBK3rpu+We3n0pza9r2zmRmpgrWq9mlwDK+qaF22dL+SuZcsuW8byEmJKejKhweG
/IfCTTcTo0gd04TM7NyOzjWuEQpRIjZxiswDAAPPTb0WMY6onZu/qyMiYpYSmoNLDbFRmH8nBVuz
xLPTHxJHO8scntJkqZTa59wKv4ye8q4JZE0lSF9veucU05KuFMywi3uLp2JPZPJ5VJNnvVZfFiMG
2PjNKHmeBKV1bPDKR/YAEAzM7A8fdSdq6hfTLV3H+rgbXPUrdStfKQlhxCr6f1JI9S5blWcZJEqU
DEUjSt4zxGPzULbkGHXoztUcsbbmc1Jfi6H5KQhrIuPIU1rq82JK5WYVflFfSz4Fy/ynp+EqnTYP
NQaelPUgBQI9d+eM83smjS1k9MOEgyirxCzE9Z9cTH5jMwzAm9o9XY6EBBIqYBB0YHmlQSmr5Eo7
Z5br5e1X5rhUlmgIrEPZr0aYMcAlJtQvw7xWcGdhEsN/PJvxO14Y0LuTaoq1ItynkJpUpUa9Ff9b
5BiUwJZGDb0+Le+uAq5ovmC9qO2XzkLNtfybB4gIEknXDtNXqvyrOQoc2gVMrWPvsD/pYHttSpRs
CPkTU9vaaHcT9b3p3x+XRRlP73aTX+I+OYwmvoy0vWLIRRVlbUL1LYzfG1QAY40LCNnfoiu+VT0s
v9CsxcLQzaM8MjVZ+m9YZ8EDxupkAYfZJas5jH+j9F9r9xeN9lm17g/syNgZdc+ownVGJopOj3w6
P+nK72grCK5NLKgHrDwQjPWpMt1VKj4iG0VSq4FsZajc5hSzP6ln/Qv4S7cp9Wi5dRqm8Y7I2a1V
ivLZ7pR8Dyo9XOfBngzGvKWtDhi7p3mVuJG+Ti0jJ8AhbzBNTI+CbsHp3Fs2trPaYux0uYyr3MxQ
FMblk5LNNUwsJt+Y2LhjOQ3OLSEXa0NVFfLul8lFH6cgXtdLr5F/BoiTU4OZpdF2IZ1XVd5sZ8BT
iCMZixsidWd4WjAKGalLVJ70eBNyAfNr7TLluewbj0zlaG2bjdeQnKNX13mu/NnG544wqYvvvf6u
ustRt4t7To9uk2XrlkYPgcZbM08qhtEG0NQYv2qy4+P0va4+5wdURlkO6Z4vofGhyiYwRjbsx9OE
1VqQp9HPhieHM/yPr1vT0YgLJK71l9tX+HkwQDXjlmyOdTmZpEU8a0a1xvd0no1iR2UHIoPyRs81
arQSPR7NKTk7JlZ1/sjvNnqenNizkFs1j7wHXIh1K06uY32QE7FeHNVTYxEM1feCyHTIw0DPDVA1
d6WYJGhg8NCoWnezs+04G60eLm7tQiE2W5e9nyoMyCK6husfdjVgWhgy2C0A+aQk8sUt3kSbvJe0
zeYy9NOo302Y1iWsAQDNdpwisqUrr2lc+lE7Psd8g5H9TrPt1q0nT83cgAYpIkBmElI+mn4O0tDZ
TLLc6DQMMYCDW1KObUBVzfPKinp062wv3VVYnzZqWj2BBIMHGOqnGMZKVLs5v9rth9DzoKv6daY2
f1V2nRwNOQ0qUrEzVY59tNumPM85trXCORizfkpBICeqlEswFb3DbNqiJWPsxbfCTwoeJWwECtCl
Nd29TAHyH6Ef67rCHwWiorr1vpPc8xNxDBMFsTyqriQjJYQrcb+FgH62xqOjvCvYrO3SRN6H1Q90
fjop/YuTPpcWhxB6TdE+JclTmyHLRikwOr8yGRGQTruFSbNrlW1JTtFE5a4gG6ZEudMkLKi2encU
86CDtdah5mnIXsZcbnLJukj0yDCBbcbpkWmf8BfUBd1z9IDEOsMf2nlLURPIY7NSR9AqXZDhwVaN
cN9IW3j777IEckAZYNbmQVHCXTd+RGA5fZscOi1wnMyzpvtSRFuDAKsaT7Te/CoIuIlh2ijjtZt+
Y8Yku/pXEQtjmu2+IHAltD9baR4N6HVuT9360MubG0MQ7/QZVAQoLzfzazvJg9ayOIW5pwwzL3hI
cgiSi0cWFd7Xzq63Kv+ud+GqqI2r1UyrttPPeqQc9HRA+41mPf6yGJYdx9wWKWRF3wd2NUOTVPcJ
VRyVe+uIPK3CaYMFyb+bXvT+zKKJcdrTk7Fkj0q3zGZ5cRgUfET8c9a6nzHUNq2WoZ4x/LZseZC0
1QBqtiCoyiqm1Aj0iRETmf8ngRwvIXMTCVVlY+4naDEXo5Oi6Wc1QSBlLF+aKy8oifea8VNY5xia
LiR6wrLCTVnUJ3LOtsnYgM4SjpAKPwSP6FR30/FtuP/yGFi2PnX6YUEsCT3jVNu6ru9QRnivp/y9
kvZO6c2LDrwVmRqav/CY0S0L2e1iRw8bX1rNM0Xw97ZFl8GOVlDylWcEmLv1eEtTsV3m7CSq/LWP
mg8rb14GE7aDNRtBnjilqYuQrLZmrnGjRqbdEIhl9p4gt8ytH5J8sti50qYDUq3rGKqbMlo+UoNd
1NEGHx02Cg2bS67g71RF9Zuei3/CUb5VjkfmtXhnt/pHGkKmaNYUGFa6rzv7y3Xat7iO3juleDZg
KMiH4I2z1kzx8UM9jFjIYMASrvlJCBdjsCqfk4gnSLSHpks/8ra5hHWSrIlCW8/RGDyUq3bPODOV
Oy0xMVlVMb3n84aVq9rYFgyqK5s/tkwGli5NcEokf9i83iAxN7Uam+uimgM7Fc9lNeKMTzcCs7m0
4l9dmQ/JzJem5aclVIF6ldugjG9zr+HcpEwlXZYMwWDiRw/J5DLSK9Cl37mcd3FeQhwD0WRN99VR
Mk58ynywcoW0ICFwccS+ZSJcAKE9zyL5dJzeF5G54VLk25lFznsOMD00X93SvWn25E+G/uRUNbA2
LcwEKpiBWHgcaVX+0wV0lmgX1LLhRlXnnTKiqA4V1+tiAp3CQrXRlTbMIaB9CR9AiKevNWwe/5Rz
BURtJANpCE1UnDbrCKGAn3mFsI36YsJTiueZVcRS6x06/29rql+R7NPhJ46JrhxydmM8R9s4Lq6P
xrioQf7Qj/5cITAampOqTRxSYYEzEPmmnDaFTC+93fBKwMuitoS8/YwAVuXUItRKkFI9XoCO9Dez
f3HzgQHAeDMKmrYT7cq9yPNhrHN8o2oUbeOqfYloQ6s1Zqw5S+k1VrZJBXbXue/kr+0ddMSTAIYc
jR6/CtbKrHqt7fzZzSZuF1jTEJUn/Kbh6tuFmTaKp5ORTEEBXOO67oucYP1TB5I5C9dk1bykY9vw
EjGjRVaarXNAV2Jg8AbGCCyVHY7+W1UO2HJw74a2R37uZ6fiGLCshst62TuAzaIzX5NiPtkJBW75
8i3t5FSjrJjL/n1eil0h+iNOqGOjEcbFggz5Yb1J5PpRTzvnrLTXQmvuWVy+FaM8xAVxRQvmoQiU
LjYHjf/T8i9zOszvs3VXqvnDyhRfx55Smiirp2ZXKOmm0tPLQpgPpYmvlCc8N53+pOgLr3e67C3L
PmRDzuHc/6NU3Gug/SyqLarMCqzU2bjqJSeFzSn1XVMlvkkiD3F1f2k8H/VM+an05UkX+blxo8PC
3JDDEi4J8D44uiPkTlWWYKDrWq9zb46UXVkPP2VWXzBR7KqQsA8dealdnpqJ2aRnULQifM5t8MCH
45CJQhA3QKFrfVWL9q4mahBl+l6zhpMbL/ts1N5bkd+UlpqPyWYaD5uWLAIlZ+814Aj7YtMkCdey
+1ko+nODbF+dLeJJxnu2qH6sKTz7bSAVDM1DRgf4fGq0+U0jDeThtCRwsrG8SmovNE0QfkbIRpSg
ndMfAqGR8SAb0A8BY3dReY5Kmz2/j1fYUej/FlO8ReT/1Gss4ZqR+kQWVKuhiZ5Mq/9uDMzjjnMl
h0PiNl/OWc8+ERXte63opE8We7OP0XbXAHwV7H6cHV2t+Ue+n4PAVgQun0SIIKXMxHOP/FCZ1I2G
iG4lR9yPXRu9tyQ3QiRXRD3YGAQy0zgPgxMIc9mEA9yy0pMZ1rQK4kvrQJHB59iX7yxheCnCXVrP
e8ZSghjdEa8xWTMFYuBiDlpkx33Mu4thUZVIepuHICiacQynNNgT05GO1ZtThIrXI8IpEd85hbwt
HTBihlAqikIUBuk3ubzrBSP0jIX0P9LOrLd1ZM2yf6Vw34kKBudGVz9Yoy3LlkfZfiE8cp5n/vpe
zGpU+uioLeS5QCaQFxdQmGQw+A17ry8BnteWhH1u7l555VQiGBvijf4C2gyuKB9TRprA5HMbJilR
/wMUaACeMc7D0UK2bBXLFuu+3YiN2qOWAJeN2LJZBgGJHEYfreMnO6N51AHEEk9bYB0ae6U7/UXc
ARAUNtc7XhFseXgwqm2pQ7akdED5wFlyUKElpR1VjHTWa/26tJDeOyEeqsDeBZ5/wyt776Q1Y4fl
8KhZ5VXn9S+4NtGCKhraEqJdvvo8XQ1JfuxFfOQ52I0Rx+cUEBTSuwpgXCAmYP8p58JKbhiH8TSY
UqB9hzeVeQ+6xMZEu1JPEqKJNN9TRCEkLaw1461x+snoNTERifj2ym71jZsApRtdbQZPExgN9sFE
bOquuJmMuKZH4Jw1xazytZUfxpNc4zEk2VuMFWAtXCBXVY7dhYGTOBXQ/FadAv2jeNUrxPdZTs87
LPuvwsp5zV2gQeXoPouJUDPAjRNNeZ0DUwps/dN1lYdBZyZ91q3Lrnsr03rvh8EDo5qBHujmlv4m
7W600qoR7N3OvPccRO9jnVE893ZNOlC5mZr1lMRz0dzpDRayKkLY1kNRCMf7ZASJFEY3UZ0svNS5
YLbajRnpS7Og4lekb706yTkV49PFtAMgEZONEOgCwgb/iH3lVKU9N4fuonXSOW50BAHdFYXJVQGp
xc2qK89XVllmgYSwznK72Wq58Rjq4d4t3P10I5boGeszqsb9vEu8V75013gDwjOpKXiZLHhaVhLM
8aPtRCk/7QCoTd5GWK/IxS2egCjCm8TpbsK4XE61lj5l4kmPZBBPfVguBs9Z2Ep4PmDFRA513RmU
8UYN2WvL2+VtNLNbS764dE9WRkMsoePyUjN3z0hXbI5PA252RkEoMNuwBJkjwZ19H41XLv6k6N11
oVVRrUPp4jjxIibtF6hr3aVt3HraqxYi40SmLreyBDQ2uuA6JRaZ89ykYIY6mwaWSPajeIs1hBtB
f50E7YWl1zel5s2x5tzWsUsZztKRE3VrANfnFE5LjEfDXHXz98Ea+TphCXGdbeZFi2yid5Vd/mzW
2UveDuclEwLmTVLfU9h+qRr02FFSzz0/WsRpd+8VHnIk2LxG9GaHyjrIkwVDsl6r0bnJBnHp5Ghd
vBF6Zqe+tKlzDa2JE0QPX6IK/oIW4NuknCyhk5kJyolelVceFeqohFDXyWYbKyR8ZkaJodIfM5vO
lxjouIXuvAqQyoeWuInV9Eop6I574DAZynDZ8JBEK++UrF1bDLPPnPZTK/FAxpb9Cqpx1db1s6oR
KdcknlBIiEy01zAg9cKN+eV3yV2Yqs+h4W3y0b7tzJIcv6dO63gTd8AYLzQ8h6kHKRDO2ywovccu
Mto5o+ago5jbAq4E1TITYfCzUHmDsGEaZWY8VD1ogDT3QazU0Z0dTPK+FjFfHi4RK1GDNHCQiDvb
nlQCaD9FAqAZ8YIZmzct3fXBHR5rNXutbWVbkLuOTkjeGt54drfNDewEYVZuQ58iin8XgCmpIYXY
lF16an+mVy4UVy4KOvHepWa8d+ZWpYVAt30mh4z8DtAC7yZSho1B+mc+qekDbSecATdjqJJ+umcS
ep4MUeygk3acvY3JuqzkrI+QeXX7CO1s/5cOm3IJGpGW5mPewebQLPLcpwD1d5rT1sXthl3IR7+e
9E8RfTds37T51JnhUpJlwrNSBzOmj2y00sbZ+yT9m6B+tcHIZHWwypL8nHk1VE3OChxTBtS3KpOz
tH6qs1dO3jMKWKHFKw7VFvjHGbaTWSouo9BY+EaKG1JbNjhnRjqdYpxOY5wAfPLNez3dFe5zFV6E
MbVG/mY9aFeOcYlz72Uk1/Tit1ZBg9Ls3OQu5vOuemSzZGS9svTKdcH/ksVSDeNZBSoJrjGRKqHi
2TCOVNuSC7feRM4C+OTMypa4AUH4zFJHw80NMoKYrgVWGE9K0owaUKwuKwy8w/Bmj3cKlQS9IVmn
DPvedHuq+WetvGD+9qxQ7jsawxH26c73JiQIdeaRHlA7a0LrLHL9c9km68pz8PFnU/xHUkZ5ylkG
ZGISWh9oG0RcEc9zkgcEiHGrWTYiYGmAj11WKgSfZ48A2H8LoSJEFBl653NkqpeLX7PJi5mfv0kE
mVkNkYZ2Q8Y9MtvHIfmUNKbb17J/MmnidVDpRIlssVvo6kPhwUnDE5/Y7UVtznPjIwITO/brhu5E
B5Mqdj6aAvQGcQRvx0yvX9Ps1vIebY8yuX3p6cF1y5mhZS+i+2p9ZV9102XUeEqvgfLGdTJ5IiGE
vqhAD10pH13bW4n2k7QD6k9bF8smrZ68JAa7auJ1rHaTvQa+zZnKf3dCe4K8s8waUFIPSV9cqMZ1
GrxG1FCcaJcM3dZyoG7BPWuMJ2WM7j3tw+FLP+hTF4Ei076tnhQ6WwZe/MxYa43AZwvJiGZVRlTr
YIerQN+lzjZ0LjwFh5p1FeI6CiiYGWKb+uhGJotllVJA4xWj9OZ4fDVudSTdwxRiy9uBkEb0kAwh
tVCOy7J9C/+nN/K5D5u2AefdNQAieOE8bL4khYtGvcn7j0TnnaP80DTPSbyPY2Si5b0M05lrGGcp
e4HWyzzwJ3xMuiyJ6VVgnEZNEz3zcCPd2Vi9cpE8tbzRMeaf1NgP/YbWPKxYD7FXl9wg4JxF1XOa
pvMcQnkRqLOG9pAV5WuNvg6A23T051GfrQqdRiAGMkto51GPdsH09zospO5TZf4uAzsV5y7Tr2gg
c/xAGdC2fqeiKP2cVF0Dsio5UjshQNViFIMqAduH3tymxctAPG3AHA3RnKMIBpXBy5zA0LBhDLQO
s3EDjqZL3yVSxKcpoTVYGIYQBahyb+gXln0F+N5BHF4Obw0Nm6z90qwnkzqhR7XZqF22ZQggh+jb
BpIY7nOcfWGIEjtZ5pm7HGyIx+qDqDZpExL5mrMGRn6pbnF3zG2I4gjelGzu4RsceU51fOeX6BIp
dNADqsW5kVLT0dTPkgmsUMdDVd9kdFvK0lp4xGcCoG+KUifN1z7BYEbAh0Su988r+RXQiTFNY7Lw
s587DnmKwjbJryfxMTznROIyJR3EUAWZyCU2wPY3mMGTxsfD6ULu74XfbuvoqeUUU2WFn3hVuB16
g2g54ueKZXKrYW8PPAvKanXjo9RwAa8NDKIwFewwanQ9lp9ldeuOd6oitzXNiOzCynkBt5ijgU7N
FWTgMflvGNvQQ29UfOFyQNMF6y9j1tE4VotI7zYx/+p5RWcOrzbqCTQNoOOLRa/JedSUNKv3cbhz
lW2dXUElcXFnCzJoXZ5LatGeZBYQfEY13qf+VymukQYGScfQFgP1+afpgBcDprSKOC1T717Yr1I7
r00d8V93LgOSgTE9t3SOBv+qbI1FMEAXv7Tsr6qkPVxTnX+XgD5wdJwpAHiodp5BUcFKk2KjE1B9
fXoRMMyRoCFIMomaHVpOBWRxoZdno/+u24syu1fwYZnY5fzk0Sag78ZwYaTzOvxIkIG0zz1qp7Ec
5gH9iyaqF1m+1uvViO4ECgSaR0+801Me6dNhliiRjmDWKVSdGlkwQ74rkREJk3NQFWi4Afpke4FF
p8721tielx6m9eeiwD+TZhSpALXB8wnlXV5eYqNCzkdz5rKNzjsmIcTNpVJD+F+lBUJM6mD4+xGX
KehhRiI7C6Wc0lxWWobI1p9lQzTTlXtdQ1a1iHAr0hWb94jVERohwHgc7T358RxIc0oZwPwYDWa/
BMQX/DDVPBlcOS7qTnZv315DoIS3mLC3Jmt4flbSZnYU3CZVjlwa+BEtSBLHFV5qMg40AbSEQG2a
/oqqidI8p566iKw3V79WgRzGrTHTwHjJ/Gkou/NMzZY9fMMYX95oFw8hag/AvybyPkddqxzBUX2h
g8UekPyLbUf7tSXXMvnAqwyKCOzrFlsbegWg7XORRmj5KAXm+WqSr9dVsBV+wvxhkhpoNEby3jVT
KVC5Ld14W454VEdv1fkvuvUmbFijqHtH9E+lscvREiY5QpbuKyy+vDpe1kD3PJjtVeUjgKJIB+LE
gfZfA91wwxeoKrTmG/zc90lDu9m7j53wXCcktogGSbTpuVGg0wgRWsSbkq2lcr8x86E3TxkpoG8V
8pQiIbNtacLFzkIboyu1u3XDyzEFhJz266jCGdc9KJYDcyBcFNGwRBI1a5uN6+/rabpsTTRA1SC6
CrBpAo9m39MHKlumaKRUPNJNWScvbfLehDiF1W1jZxvLtt6y7jFIIS0ALYZqlX2WfEMR2c8EvNUo
W9jRl91um+pWLa4VPj+W+wxgt4oxYT7mTnAWane9/KzrO7j2VPhbfO2YyW36DnktZkl8Xru3WrVq
OmBq1ZtLIBWh5PdpCVrZzYS7Kf11HtOyVDG6encVInHZPnfJOTQ/BXSD5ebnGmgCMohFIpybtmVI
xaAsXOAvAZwxBefABXqfOTijs9ZTFh4xbTp8pepjwIfDoD3p0ZE0qqX9VzvmUulw1OsPMae+p2EK
sLO1NbTLStwmGqEE6gkzfSyie1/7KvLL2nlsxFM7gCQR/C18wvHX2SJcdfjV+bAuPS86r9G/5OWj
Er96/V4zqRMMW199FIK45brNiaJtdjK9Rn03wXkQiQp/FecmNjJ0Lg4wepSFrLxw88dCwPilATnq
L5QNNiX4IOCcVCcWSrSDEunSuBo+zPSLjwdduvuc2CbK74aMU2Gy/YqXVO/nDZYSkeK4uLeMa9Xm
o2zemUQIZk2flR6dm/KAcXma1MeV+qIw1q5BLe2iFvsyvS2qj0HcDslklNzVBZ32EHE4zyAFZwMF
PdN2CWWilGflqB1OTI6hfs3eXqDOSoiGixGUNfI+hlna4b2lPuIQlOl7x6yMuN/249Yq8aY8FsF5
6pnUSt2z1n/QdYAFnORgw+eEGeh50g2u4oXN4AkXsYFO0sIGoOoEzTpKOQYGfGnTiJB5l2JVQA9i
gbSq8qs6o4lkXwIQEQU7HkVvQqfyMSgoTtCCd41+0SF8FIC6sujByO99j+cPYYXEBc2S8paOV6K4
rHMMIY1YNXGKtav4yPNNjvLI6NYKxV933RguYeAldZdeXpj2VU28r44gBDRQcfG66N+pglDBU2jL
75rRgOpwl/SPk8/dpRAkRxgatuBM2NQZH2XxZuiPUmWw6b1bYMyvNmSv5wXdND9wzj2l302ChqZ4
o/M3YJUc5ENBtJ75O814zfkkNvHr2GMCkQ9t+tWC5ptiYK3iOQRM5qD2ZsEey4Eu6QinRttaimzR
A2RQ92pw59PQ1S7DWHInSHayN7bInMC/yj/scuWT6g62tkBKG4DVa8ybwQcdvW+QUgsG54WblrzO
4oXrm6eQIhB+ftcVCDLNeRFetPm5wiHLJK2zCBuBZi4nbl1A6ZwE3Iu2HqdYcoeSH+MBDgv1xqUw
5VgPVYh/uWekQRNcFsOrpm6dHueJsyZg7H0c8RHVRUdfGXRek7wkKl1XYh256EKE+jYN/lAqc9ZR
tlCYdNDjGCmf+uQxND4MGAk1PXIfEmltQ8fGL1ibxbLAgVNBa4MRoPYrveczpsO9owKtyQuPElUO
QWPcZ1UH8HKjKzu0IUl176agKPJ8OSR7J7hsXSxEbD6zpymyDMzzzN8G/ludpzvQQXXL8dxSeFfI
2i0wYEB+qD+DYEVYxfYc4hcBg7nTlxl1ZqegkvIUZHQQ8FdzDJT6K8Mw5xUpAaJ0GBnruloL/dpI
8k3DGINQW/bpdYCRXravWfxcYcMs04dKeUc9zr27sOubDq0mk3US7OMVk6vcsgNqAvn/fNKFucRO
0KEZ8ER0qb4FDKM1UShn6Xms3TTppoXDVE9+iCq/FvlFYLxbeCrG6wYeGuXXNt6b1mPhu7OC9ku+
y7znlqDEYBgNejhxabIRMkRJbfxsYJsw8KssPedGze+C8gZinO6818pl6+RnXfLpNRettSa/bOgm
J96V77wN7gZdiexe7PKOo+KsHa9UtI5glqahPQlwoE3o7bXqso03LtzzoPtyArz18AXELqQ34Ptv
Yws55qxTKJi+jwWeq0ln4J5T/YDjQU8a8dZ2iPwzPboMrbfEXcmUgTX0xnlkRfXOxBv+gOfMh1BU
XEAMUXQ6ynMOKzYt8yJyRhd4aNI/fZp2NIySbOXLi8y/r2rSlhg43ZbAR0Z4zwqQBuHGVd5jbyQ8
5JkkYp6kwEOrK796rUv9LAkuaGwFOVAaXmmO37HZhGBjRMz8L5Qu9Ikac2TciEBx4l+28Orq7Lwg
+M3NK/h/Q381hktFf5PVPsahGGCUGZsnpMVnRrnKqcE1NukR8WEGzWz6iCDoFtjRR3iXraD1ViNh
v2mNXZfsi+pLTa58mEQ9oC+7em28z47sqQC/kjbNQqedYU1Krvq2Kt6LODpHPbxuo7vCwgtPiQp2
qA05ne5iF0407psk0+FHLUx7V6DoT24KAHMYJ1K1hDx8r8OlVh+x6SUU5IU5zbpD+ffuUvvRGc7l
7zx9Vcsnkd+08sNxlGcJAFOFJ6OW41pxX1Oy2EzfNuWDYXxI46KEn1uzNysb4wGWGhvTWB3cMOPq
2uvACNJJkiqIDArfNaeVJxnM4L4J40ISbxv1sxD7rn1rq2vGoONl1OZpfZ4Fuzy5yCcZOtOrcgzT
qGzpEKwnMrPnveeM8/Hih7BGOaxCp7utmH0VoDlOJmUgW0pU5212ncm31kVruK7C54aXtlc+TIuZ
QRRplWjPp9yRz934WXUPtrPSedgWpy2aysi4aaR8sAX9PvdFM656amc+DSIavGOCAEMD5UQ0KEI8
R1u9u5b5KmopZ7O/9ScfXw+fBJpVM1BnWJoCIrkXp9rp9VK3YoICygDDvgpvin4rmeJQUMQIhnZT
2tehCAFEjBfTTLZQ+eCS6cE+0EOP3I9Meag6E0GbOCfVxVsgsT4h/6+9WZFj5OZxtu4VfJCzuL4q
03edMRlJSAfdXg/+dSv456EsP+lPcXcIP0dxjXSs4ai2zZe+uc9ItJGIRN6TzX72Im+pkQXXyFtF
gW8jXyY5TEZzJ6JN421pseLrfo3tNywBwngwatoTzTbAMiu7T6q2V37M8XZrFe+Zqq0kH0grfe6K
Vzun+/KMANoUKcSrCz++LBHa6nFL0sLtSrqzqmVaAnylGqF5mU1FiGVn37mpstY9Wi7TtSKzv6lM
dV6IByTqZwO+9fHGJbOK5V5oHwqFcdoyfn47hg9t/iUk2VExC2AeVMNrad6FzkM0bvrgVunPm+E2
ofAS0spscAn2vT2znWxml7cpIwsixmW8CzK5gHsDKjE1LbrAYuHjmDGo3+n1XRk9RPGDWewjHViY
wijx/j3SIX6ga4ihn+IcDu70+haDZ9R+uP3cIYrRyuuw2ZjlXsVqrZEf25hueELNV55tlHQLvgKu
8UuszjWxV3uP42gRV+u8AUeJTJ4dqWN+sxyqusanAqMXG1jT0L7fKiSXabuhp4eq7qowb/XkU4Xm
GmTmTKFySjYRGs8J8wzc8ao0qPlQeSXuwa9x1qk73/mqSSjk8C6m4VpkQEkCPhLkhrpO5VdL7Bzi
CK/hmg4YR/71H//5f/73e/+/vM+Mb/HgZel/pE2yywIEGf/1r9+HBzuWBbfLcOBjO7Z1MAW57DvT
GB173CGYMeXlmJ0YHnzs920LhSNVJyG1v8ZPfhvqy7yGynTSftzVzVUfnvvyHw8/ZkTm37+vH0yk
71xLsdWA33cYukPJ88T01N/nhzIfU5VSh+djm+Kvcb/f/vzesnND691xR+CP6BdWynKA5fXPn8H3
RQ6GlFaUTzrmcI67yIcTehb+mz9/MDHXGQOz6mt+3oKCk90U3vMf/PmatE1pO6opD+c2D1YxmFGu
jLuketlV2uvPv65Ok4r/e9+ef/zXv6b5xUyfdoSjWqZtq6ox7bBvj8BWXfCOjSl2w6Owu8fRWiaT
zGwGNBxZYB7NgwpsTnf987JHHrwjpBRUPNlgLPzrqp5iiqZrcwPacXFpGFMNLWwfpsrmn6xjGEIa
Ft4j/eDhWDaipiBtjJ3qXKvVDnrCENz/wRKa1CzdUB0YN9Po5m83sNHxgZhMO9k1ug0/wtzFTvxi
pZySP68zbdODB8VUX+k4QjOlzlK/rhN6BgimlvloNo5lDc2qXXIoOuo9Q9meSzjMfpeduLTp2f++
pKlLU2NNwzxYEmZLb4c6SJHMC8/iC9/7+PmSjgzHxXwkee8tk61gHuyCWEaj4aautZPpRweCj5GO
RN8UtmmiwCFK/BO3UD12QVLVdTa6Ji1uzq/30Mjp56e+mHDZcEJ6otvSunUETPNce67N8sJwzVWX
+YuSmaqOF2yH9L7XFAycuXvi6Dv6p3Dw2TxUXTKX/dc/ZXDrWoHSZzInQsxQWoSoVH6+u6dWOJid
3JZx5HehNHcexHzUg8xt+nmBw6HkHB0M7OYEsTicNN0+eLky20ntnA75LgPlYDrLjk88DnzGjij/
9GbBpxAa3wnJ3XKEdfCODSpyvs5qtF2VYo5AwkaO9PO1yN/OwWkJ2yJAxekvncO9GDVxAYifYZxx
Dvd5popl26ys/MJuHrqxJDut9kqd4MnxZgENRIuENSMt7879JiZA+jSLGmfLzGtWvXr389/222E5
/WmOMA1dN6eNe3Cfe0OxQU8UctdkG/1TdhtG3/28wm9bhRVU0zFt9FOOZh1uxirP29IfK30X4XzQ
K9poxYkD/9gKOC75RzdNhxHlv253xZxsm/TLdiCoW+Sd9olA6K8f+OWssoU0CYEMVdMMW9Om+ejf
jmGj9doqdfNx58fT5MznhuJncWc722n+RmRfBcNdJ54RGJeYmYoTc8R//4pOq0uHz6kqTdh+BwcL
jdzabugU76rmlWReR2Ttu+D3+s1Iz9xZOdfmA/21f/zUNN4FQzUsaWjqX1v62yV3gLMt6cp+ZwKC
UCBD/vN9x6/awjC0Kf7Q5a+3tIlDxKhNPuxEPHenGakXir/755egGlIVlqo7vHyHTy10ywK8FZfg
oi0NqNMWJ17sYxtDUw3DAOrP7jDsg2NQwvjuvaLrdzl5coFhkqHRlC6oeNfXRFXau/lshMCBGfg2
MP7s5+s78upqRFaqYTuEOtbhR9vMoXxocd7v1M67a3v90rC9e9eOTyxz5O3SpGGotqmZuk2s8+uT
SvDXRYZqDbvaZkJCL0vAilEcnXjHpl85eMU0dreOVoqFNPPgTgYOqrQ2VAYA+Rnws/7chsMnJoYW
U3SY5vrzrTt6Td9WOzjzTS+LdRpY4872srX0mXgnTlzPb+GHzTfFMnh1JfY3/fB61JLPmqMY7G/n
zsbENjbmuaEtcxWVCsM6wCGPcv/zRR29hbY0LX3akkQ+vz6otsu7SGJQwFdJIppW/r7T9G0EJmAw
28kjc/Pzer8FjdMl2nw1hCodzTjMP/GRGV0OXG9nwezujGQpwohEC/WKWOglMlorORFjHX1sDkch
99QSmjh4bJGXpFqUacMOnyl5+9BeZKp+Yrsfe6vktzUOtvvYCsdqSskaybMKVTQBfEc56+dbd+pC
plv77XQVQYToz2WRNGEYd47dRj+xwrHL0By+GxzetiSM+nUFGpoy7P2AFWoNdE/IyPDhsufKTqyj
Tln6wYtLW4RIjZasSqp38PEVQ6EXRSK7XVlZHljlsDOXHIkQC+ywAnqnmMBtEikZOua3DzLVIxgm
PL1/fENR8lu8bA4b0T4MFxsnN+ykYe9LinhoR57/rZ93DkoVmtG4VTC9WiUtvio7k5U8cQFHXl5d
4yw3HUcXHBwHtzHpmIfQYRfe1ejhLXBD1LTgo1xqKs57Do2fr2d6UX57aCyiarZm/J73M8hNgkvQ
ICoAOdSypx5BUgwHwB/sEysdOQd1zSbyNfB4/x76WiVuWRVU6a7vxaM0vGVpmuwKRhedRZmF38rr
b4ykP1NRFP18jcd3pkNerk0VIELcX18BEF9OprRqt3Pauwb1YdfQ3VfUWWFAbVirLYg9FCo0hH5e
98ibx+ugTWGTIwj4D45hvzVM0ap2t2P07DjPkjTAe2F3i1rSI/l5qWM317B0k/yFYa3snV+vEFMq
qr/S6XcG2VFirjzl0kEJ3n4VdNmj+qlEsPjzikcOLvIEYmA+JNQJDgsSsdNn8F20fqfRPUhog5/K
Fo7dPboXfMWo3Qjt8D3QGPSTNi2TyNOBQrqDhhhqLDNf/+AhmY5ORsLbpuPB+vXOeVRWLKAW/a4Y
UyZsWPh10VszQ/wPbhefK8fQLGpshyGoPyi5FZUtIWiG0MFroPAEkZ88/LzKsbfZorpmGRgTCTUO
zvrEcUvDUDImSNlMQdPX9GaWqrL30Df+vNCxQ+r7QgefLU02RlO4BYeU++pkD2r/acv7AfYrmdOf
LCXJ/C2qUap2GNw2gilEnpH2O7fLb4MquQOJgPlneHdaJtt6rXdiQxx7lXiTNEpgAuPh4auUxW0c
+3Y47ID/IPGiul8VC8OoFsLEwveVtXTssff+fD+PbXbLsig+WFT4fsvsQg+8gemSoTQVbjWqekb5
Ffb3Py9yLH80hMWvkzyy0w9TfFMESpV3UNM9cW3gQYBOMFPi6wZbcAC9zEM1q4mtL78yFBQ/r33k
uEBSOR2++G65wOn//xbn6B3AGC0QclekA85qfH8ASP69JaZ7/G0Juy5UpzZGubMTZKvJSjkV5h7Z
9L9cw0HQ2dWD3mg+1yAMG5790m/OO7RvYUh4+PYH16KpzLPik0UAf3AqiVGXWhinGrqOd6benMqx
jj6Nv39eHkQxfeSM9pDG/DysE6iZ8al2xZH9zAQkSmnTcUdd6eDTxzDJPFMCddypTRdeymTASja0
DP1SjPTyH98qS9hT+iFVqv1/ffy/PfYyStBBZh1LqV81/mqGqvy8wLHw4ZcVDi4GTVs6qpkYdwHz
Hl1jB5NrVAI80Y+6/2GPdEjjYh3iRPt53SPb7Zdl5a/7OTQijbEbzbgrQ++OIgzDiTHp7Wpm2A/6
qbr//+ciHUtjW1A70w/eHpcBgejrqnE3TGM2bdnd5TJfpA5wO3ilQZgyV956L6v+avCd4Z8ffxam
Xp3aKKk/hdFfL9WrkIzaXUOOXNSMGGy6N6l7L2Oen6gPHjsBvy+kHWx8M8W8kjkUm8IoXUHyfdca
xBc9AsDIeHAU56P30xkb+jlNnCeihT+5TlOlFWWSopiHiXJZ9kGluiF7tXoCxmrWK82e/7xrjoQA
lvpticODtjLNvq0SNqs1119LFQ7AGoPvz4scOT9YxNB4v+k4E//9+rwqNZFaNbKINs4NnG396uff
P34Rf//+wdZ3B0XkBlSEHdD41ll56rKr17I/cXIcO6S+X4V2cBU12Lu0ZRWtWAjtDBPEqes4ep/+
Ci3JjNXfGoOZOdSgY8nuo1q0c78B05OW1p9cxt+LGAd72rNsRdC+ZTRkWT72gKS9PCnO1Nq8//mh
HL1dNjmUqQuL1sV0Xn07aNEWFoHeUP4zsi19277aAVP8eYnj9+vvJQ7CSscrLa+IWcJDaKv2t5TK
fl7g6DUQ1Nk6KahOKfjXa1AgFGdVaPJACO7wmaITNecj1Naflzl2HRQgHKi/hiDqP4gUohqL56Do
iAHIa9GxnbhNx67i+88fPInYrk0nafl5v7Hm8rO9aTt9/vMVHHsDCUY5pVTCD6rKv96oocLYPoSZ
YAbxHNkio136GZMhf17k6HXQ0qYvpBPrHIbabosB3OrRfSjMpfOHYp+O1dqK2qs/WIbg06DAQanw
MCuyY9cNPJXhYLbVLZywBKM1TSkdThxaxx46H08ibGpgDgnLr7dMj6ZKAF6BHZz0ZBOqDF8j8RIn
3vZjq+gEmDqlIfbxYWQlLMUwlYBgpKuWyqIf/+CR8CxUQ9CmI546eO5m4hnChZS0GzSM/wz2iC1r
kco/eA0pjZiaTVZnI4/49VYpQ6cyCssl3cE22Uav6YRmqB5+fuxH79Tfixyei6qFRdJKWKQGNZ0X
e1GeShWP7V+dhGbq+ujcq4P3kCg6bT3b6HkWJUKwrxQdcHGqP3b0MihpUsGlhvtbc0dSNgtpCfa7
zMiLy8JQxiVglq+f79Wx151H8T+LHOzdojIijHBqz5HuQl55w/uPJm/dqy9/sA4qIJ04nerX4e5F
HJ7A0ehIrltMOxiDN2ESfVjw/VTtZG396EU5dKRsvldshINdplWGPiilPuxcXORMxXKxQ0+m8xOv
zIllrIPvb0RNrnJUlnEstOrzMd56Nj6WEyHX9Ok7KNQiJSFu5OWnn6QdfBrdNs3zWufO+dYAESyF
r9AD91hDGuoo9aCKjWxmBjbCFJufn9mxlQ3kI0jnqIjoh0Frm8VqpDQ0EHh2b4kabPlqYPq0wPsN
kcKUaKExPylN3n5e9ti+/77swZYcvLzTKPtRaTfAnhT+4mTvTz32/hpTv5btQRfuMHW0nKBx/ARH
S564HZ5MzZ07IhrnRQClVKswhzWFpW76Mhu3wQTgipn4xTwGJVmwbYtz4dv+yvHSZtOBojpx0P+V
43974pQjKatOz1pQ0kXCM/313+KtjvMG9XxnXzcRUCU9AG0UYDnCN6mcjXLcjU5yP5hlNctj2gKd
qO8qjaHKIdjQGZZzEKiRpKxdMdUGvuEOB78OXUK+5S2q9Z+f1cGN/O1PnV6Rb38qtSuE7G2DF7IN
51KfJoHWqz7J9j8vc7Al/t8yJpUF+pq02w8C9jbjPVfy2L7WCybA4hlriu7EZj/Mg/97jakSpwI+
oP18ECFi2DEkREX7uuvB/GiY7ms92UQWELlW8xHHWK8qRMMYzGYQnlr96H38tvhB3tOkdmZHDp5S
MRgbDcxDbQwrpddPXeR0EYdby5k0kZRnpur9wY2MCl1Jo9Iyrw2xc1Lm+blwNUDj43Qysa7jTQMQ
ocICq9VT38yD0/Kv++uYFDqnfB+138H9VWJPryvJ0hIfW081xXLKpZ45TOZNP3/eLkef5fe1Dm7n
EBagNhvHvE4zeIujtveZUuwG5pVMgfgxNd4WJSO1yxljEk7l4cf2KppXnZb4X5WNg+v0fdetJUj2
a7/fVA9afeJ0OPXzB5cm3LgcQ5+fh718tpxmbf18737/ffo6nDvUv3lIv7VFCn69c7GfXGf5R1oz
eq3x/y9p59UbN5Zt4V9EgDm8VlI2q2RbtvVCODLnzF9/P3ouplWniCLU89A9QAvDXSfvtNZaCWIW
LdBQjlMsU8IXW6mqEV4hy+pMF5yqcae+s3rPPmMAbz4vvJfmqMJq5PB5LZC+ZUTFmgbTdmkWK67s
4jBs+hJl+lXonRPWOdImVaXfx3QnlLkQsdzEv66vxOxEnp9VBkI7rkHzL2+UWL+XaiiGMr01XTOF
/xLuzul1KLRNVzxodrm7bmtxMG9sCZMWhwP1AbCKrq3AfJvW8Ngcr1tYG43gkwV11QyByWj05rGh
Cd+OXmrnqYUHu4KI4bqtpdHQCmBzBsloXnSuTYnVBNYQmS4aY4+l56DJ9+m6BcW6vLFVWae5h2fB
Mi1epfOXz5dGe2j00T+OnQUNhRQ5+04zy21DvPCS5rBGJoryyUKNakPbWE25JZhF4MboweJN2aXo
k91NRojEr1nLuwEQEapTRgQp1vSlNOtgFw0Qq9YyLCYoiCjbwIIjSU+Lz4NUGiByPQBadAXc6ui/
b6vC6U6ODrjdgatHbpoH36idOzgSIKUogV9LreeAOwZbN+W99VLxft5n/eSORfo7R5H2PnAcxJ5b
GxrCQUUhRysaFAhgR6dFyjzAqvcjGELQ/95Pz9GCXdMUJoBwRL/GLA/3YZH4EKhnn+QOelYpgkO0
AUNnmRAm9FP5GX6F30bTwzMWl9kWhpUahuQcUJtNzX+CEm5bTw2aVR4wXhTj08D+NnjSL6+lLaDu
Ncj6S/2l8bVnBCRiRlTaBycffardjrShgEgQ1gOeVPOx21oDeoVlVJzievga+d7nNIu+QruJtCh8
7rdj20DT7jgt9Ntgj1IViqYmh3tZy71PbYl+0DBBY0U+2oJCZoQR1I/T+wkmQkhdDIhzvbLT0LDI
R9fQmvQRZjN/bt+NgZdRHUr7/ieMpPoBlbIfw4jgJ1uAhgMHvHHWm3/CRDlGjT9tWypjG2eC+C+q
rD+Wkj1mOYC5Zsxm4ZLx1NbNA5dCdFP0FUWzWvrRD/0POUS4ooocSEV6WUe7HblahLrand8FX1Es
+yrx6G90OPDhzE415H+qBNYfAJJqCL4/62Aa8Mf2w2ipxXM9tPcp6lnw3GQoqExo/el+CMs6eIay
KO+D2lQfIDA1gfn1iGFGEIIpRffap8N3A+KLooxMQDvJUxECLaTDx96Wlv61MIZgS1Shw5Y9+SdL
9rrtFHrOwYeA7cHS5BQR7DUUztL1os/JF1oIVZKUwvViAZbUdaTdjl5nHNTRO6gyxGAxpB21isKh
suakL10xpm7y0BOfgsESjn9bWFIdNYZ/bC1kc6Xs4Azm+7JXfx8ykkpzUkbhH9FhgkMv7GJUe456
oM7w5+BR9qNTpLyzfPrXDjABR+Mdo+Aopka7KEg1K/c8tzanHxBnQBOjePfX78ul6aK0hBUCWW5N
YXmSws+0wqslN45VWBqBe0gv1y3MXxBfyzcWxJBOaVMdz6KV3HoK3XFqPhepUaH2Fd+CyPhIWPFM
1wrMOc7X63aX3gGH/CLvs61dNr/F0WQboVV47gBYNUq+Fw1MOvCyXLdy6TyT9qVE59CPTXZWfG04
X3AppJPnzlX0uP7cZ99l4MGJ+e5Aa7ZjzvGPyrZTBe+yGJOiNuvYQw1kr8VPcbG7Po6FfaCQ8yXI
YltfNmRZOhR73FCe26bPYKzT5+ufF8t8817m+5ZFByCIBnqwzl/lUAINmXmh5HIfqIjUdhrp5fp3
DSXZYaoy/6nVILeUa/AqTClabYrRfqDlP/w341Sp4YPc0kxTdA57qKzaTI0lF61s5HyHFRf6b7lS
2O1U31ScHBpvZVAb5+PM9arX+P2eOzZBsVdD8PfVTGrgJR6g9kRJvo49TGxqVto3ME0XUCV5PCWh
DMlNjkBKI8foF8WglXXcGFSWHBk5I4DMuSKh3x4gOJNbqFxm7cjbmkv+PinaP6FjPExoQMCfxVNn
5ra615UAnifNHkBaj6sFeCEDNS8n6XSd3iFiKe6N+fC9SS/4VDStugvZ9jBtZTKPKXJpyvTThH69
VVDGrG4rv4fE775sv+UxXdzWr1StILdH2gBpLkn9qsBPfn2TqQtvzQwE4acppkwfnOD5e3oymgoi
Aa7pP6XwD8NUu3FsBDmUaluW2n6cgIFGbqjc5cUr3PEbi2SCXn6T5GlrQAOtRz98KM6r4mfuwPMI
XDzqZJp/nszoK4xLs7yqV651l2oLFxW/mt4wGnQByYj9sY1XWm0UGY4b82uyCN11mHtK/w9u4E5V
7qX+JdObbW58adDASS0Wdd81MHIFN8BmJT3bmVmwq9NXY6Yi9B6i+M40vE0ytNtZlqXOT7XzggTZ
NLx2TXKH9mZWeds0/pRCgaUqP66vgTJfRMIBmB9Gx+b5VYEkCA+KbU9ZE9QwexnI9HbBBwkBDfQp
q5OB1EZUvDQlkjiw+xxixC+u2164w2Qa7YiRdV60i760yEOteTTw/CE5HTycXGfFwNJlT18iiDdS
/ETg8/57s+vpfUQWo6r9Y4QSGu0nG8v2t4WVw7Rwc30oC4kSohj6pQHH0DENRPrclFWndSgZjX/U
wObXcorCJUoISIkHkM3WqLXWaX+qTP07bTi/rttenMY3pucVfjtKv0XKLhz8ozna3yZDfTFtdaXr
Y8EEtyRIiBm9Th+uaIKytRIYtucGzgQlinUKTWnFSVs2YSOQClSK6rKwD2dg+ERkJrkaF0CeRNvy
9vo0/a2uCzudQfzXgljN6v0CsnQpwLHRLHRVij2MyZA/atYxnSC0K5PneFJudKs9dob9MPbObVyE
L0M97qkawMJv7rvJgeit3V3/YQv3iQKqlmcct8u+uE8Uo0RIW7F54grk3HY5FAvluJLsWrhpARRY
skNBmoyaLCxgQgVgLGRFcsf22ZM/Zwm6EzLkpQ6qNWuAoKXxKLIG5NTEQbXEtBT05T1qsIkPRRor
Wf6UbHOnF8X++qwt7RcaZ2ycAtL4FzWVqM0ouRmO5A7jhyi6LX9d/7yycHfMIAh2Irc8WsTCgSYb
n9ed2kuuWVvWYWpmPdFQU/4oQyrRfayjJzhZCWSk7Q+5jipASZq3l1rUDBLI3X+niaLu48KrDkOT
589pNbUrS7o4zTPaj9ZucidioBbRwdyrCRNQa5+Qjt0iYrEZwcJen4fFafjHiliaM0Yp5hQgZCwr
7J1t9Nr2D1H0/pQWlXKauQxqjXhRghMmK0mOumcmuXnoQQQqdxDljHYKn0/v7fzR024b3a8O10e2
NH9zhpamaCB5RIfn1yai7T2hdS65EgiRYiK/4vxR+nHlcC84XrR/UCLQZuoPAtxzK3oaFylUgWwj
ysIOEhBWGe1CvULGB2Jb5X4qVoa1ZnD++5vXINFztTAShhWXiDA9oa8Iz8rGcl4a9QR78Yr/vGhN
YeEUCoAzMcW5Na1XnKguCEdVBK4DWNGhat7c6NAiyWv9/wumiElmWBIOw5xVPzeVTDSNeDKRW571
N2pT3kAUC0GbdlN4eOBFdY/vvuKgLtwxb02Kmx9EcpoHCMASBqPp8KFNv17fgmvfF2YvwWuwRpPv
T9Bmgv1f6yFeevJw/HWuffDBtiX2oshGrHdZ3nmuoQwb1UJDkqhlX5BnZAZhKzL3cup8bOPxoXag
1lQSgg/rZej7xzJXvkm98/v6gBfXkKibBnqAWbT5nK+hOQ4qisBEW5N36KRmk5T3UgfxVRDcDpAo
2eg0XDe4OMNvDM6XwJvToHW5Lde9TNyjFd+N2LkfPOvlugkRuPw3tpqDK2r7hqxdpGTaUSl4T0fP
xSdKTbSwFAu52K+QVW61sb/R4A/Lp+QuUvNfNhSTUTqs9TkvXNLEUKRNANYTy4qXDKLV0kAGnF8A
W50ufWCWCeU+Nt3p+lAXvAh2EyRAuLnw/4rBclUQYcZzigZGz52eIIKuPPrDrwLtyW5aOxuLg+Ji
njHZGgUI4eZUOlse27zC5zSfEZ3hRRhuqsyddGVjNSdr+DozV/H/23ftLIWXbRDW2dYELRL64THc
eTkEFPH0NBcJHGJbz9BhOfyEDs82DW4U+Xs+IKtNUD5p29qgj9G7lXoV9OiDVT6ESB71IKakxs0T
eN28m7B+TWyUtHq0br5X9ggVI/pj3SkY+t31WV7YsyA8cD0guKCTW/SE62rsK5qidNf0jm3xVKws
4sK7B/QBr4YwgDyYmArQ67jD+QW4Bxn0QwoxcBMgLpBGK+/Qspl5AHNMdAE+I39JTQ+/00U60Faj
XeM9tvHKUBZnSvvHxvz3N6d78NupA7dnuLJ+ok4DhfGX9y8FXBvAbbACxl24PmrdzIahMQwXJYjN
xqrXMANLA7CB2LIUcAJcZCO1TFadmhDZBW/T3KY//8Wvf/N1YXqqiku9bfh6UX7K1A82yn/XDSzc
B4TX5DfJn83XoDA9TkuLo4+Kvdvn1p/UCkrkmItPkepB++vfDgZ63u83SHxoII/iGPpFts7q1V7p
IvZulVKxs6niosuRoe+gyt4xjKGW8w07XzF6sUgkRhSwjdys3LAX/aLIIU66nbcJajkQU71oyY/r
g7o4KcL3hdhMBc/YdUWZnAJQ+HetqsX7UobhwvARK7xu6mLBMDUzuxCXgZ2gKH5+YFLbszK/xZTl
B7dyRL3YMWnjbpLmeytZt2M27K4bvLjEZ4NgiuCiMCi+iA5I1U9hmSGpgADtkxJ8rzhBIUgf9eN1
M0tTqBFyOhoZOd0QH0C5MKsy7Zz4ZJDO3ZVZ8Kmw6wd5mtqVCVwaD5gNk/oE0fpFR1k5ab3vOWaM
ZhrC74Gs3xIAbyOn+Vmo+nuTLswdWKK/JFggRcXsKDoRhC7odp7UHFrt4mfZrNxu82qfJUQEA8LG
g0I30CNPjlFrU37puv+lkbO7ykxuDSnaUSb/qfr5B5Oi+4pTtmwXVi/aZXkHxASqVwDxLUc9Pskm
rJ3ei9kXu0Z7peSkdw8D9NaIUlzfH4vLpv3Xosg50NpZ6lWSFp8G5XeKsy13MI1af/z+53U7S/tw
RoWyMDi3FxjlTop9CKoqrgo1BtNjnYzROc1KEu83Q0fRX5iyqV0c494ePUWLirkybwXPuj8ZX+yw
RpSDm/e6paULwwSoNHdoQ6cglstGI/MTZfLy01hVtDHEt34e3jk98kXVPX2d140tzR40k5RhzJnP
SKw5JXqhhS2SFJTsuZP6F4RZ8drWJu8iBmHX05VF5ysXOmQe85DfOA2pkbexpkkwQCagoqRY9rcS
UoZ2pPwyVURTFQ8m9P6dHFC6PFudG9Dxu5yZCurcaiBFtWxFWG3URwVqgZUNvvRGvf38fADeDKqI
w5Zr1i9OJWzMO6tZ2QZLK/P288KcwRpeS2rOr7df8xIfuQPK8i9uu7cm5mV7M4LIqJIWBeTiNIV7
qT5o/+MECS9fH+lVWqV8vpVvJXjGb65v3aUrzbH+oi8hf7toxZN7JehAfRWnRprQWbsf+kORfo3y
ZwQ/DPWmHNcMLtxoPHgzvyTkfjN07Xy62gpx1zaqslMml/UDjCr2QzLBwZwbrU9jSqSu7IBFexZc
UrxHdB+InsNQTblXtgP2nEP0kYrzb+RMrs+huXAyee7wTSCeM8noCrvMGBXKCl2QnVLCEQQnhkja
9pwp+py2tlUcq0DaB4nx3KTSvtTiG51WlW7X8UXrSW6M4ndnBeqnUkJ7qgjgPQ6yBETEaCfaHR+G
wr9wAC90qfxIT5C3MctZYitDUsEMYv/Oy/R+g2j49LMuTX9DD7aDVJXXFepGRgQMWHQVsKioqmXG
1pymfZYPYDzU2MwOndmON4EsT49EbtIdfil98LkauV6XTANcuT3/gdT84N9IuTXd9pIFe3Q96kgw
KFrnvdgNTx+YD1PfZsitfUwKPTrJSuAkOz23W2QmWvPWo2WHlD1C7Kx9/3Nw0vGVZJnzobNa/XNu
pfVN7KHZJ426fRpSR/loa9zTXtZXK7th3l2C5zCDGLnRCFSpK4iH1eqGRCMc4n1rH3+ntbKS217Y
bSDA6NmhuwG82QX/Z8ODjd5vevL1fBNOr0r8FCJyihjZ9S23cK+Rt+G40lvAgy0GMFE/tZXXhNkp
GeFVjx8L5FTbeuVZW5gs3moiB940YiRNcLMCRfN6uajSUxrceR+t8b1JypnRllWYKxVEkmLyPB+N
qVZKafbpP/ext9EIiq7P0tIAIK0jj00cf5mQcIoC2osgy05huUWE2FwrGK18XyzMkSAfU9A52UlH
jW9vmyt389rnhSyr78SeIY983nrQCLOj3fXZmW8l4SwAfYGMU5srzRe3Vj0mfoUecHKazHZbF+2d
prn41JURooez1q+yNJa3xoSDZ/eJkcZOnpxG5QEJT20tkFo6eHMlnqjecnDBhO/rMVrQNoXSU+Pv
c6ggWvRCUmW3Roe+cO4g1ZMhYiY4tC9Cap1ez8wZU3SiDbhZg/wm7K2HWh7+XF+aZTN0MIFQsile
Cw9KMYFUNrwwPdkatJuIbpZaRRcxShjX7Sy8/mRB5qCaXXDZw+g7Ey2isl+dRqmnZabdm320H8On
yvtgIgvrdWQfkxU028JOmNcIt5yKMahDwaGJ9IxNp+QorRylNEMIL3//qSdPPxMEmtAr4tOcexhB
jl6MNTTVqUN2rXPkrdL9Cwvkzen2Yx/A/C1sttSKAC/neXnS0J/hrc1WsgILJ9OAY5bqMITB3PHC
wQ9zR4vjRi1OhrpLn5+Hl2rYrdEOLS09LX4yzXKkwYhmz2ep1FsliRKvOCXpIa+LY1fsdRk5rq4/
qFZnb75P8b+ZNUptNgeIf4vrYmWKXkYDoxrSYtvyz3uTqqQ6ARWx5IBy6ZoRZm2sWapMjtjMQbId
d8O4NmVLO9cA169St7apzQhTJks8JnQ2VydS8yWAwHdDMP7mamViSG5KXAhhAImSO1afVkyQpd62
TXDQlLvr533hliQb/I8F4UVvrBJOUr8jVvGRybTUXaD4e6n7ka8x/i1NlWPAJU/2mWyn2BwdhNNY
jYNenvzvZXDrrKUDFz+PU0+Hw9wdLQv3oyV1vjyaZnmq85ex3KrWuzFQLAXdtv81ICx11MdFGwDm
OOkpFZcb7709QzM1EvUugOhUvy7S53pbprpZSsWpDqs/Wo2WjJqteFfCE0J9hHQzyBQeRUpfF5lF
g9xHkOlAd0EqBl9bNKaDlfO8aEHlkiVMoQdeLKqh79XZYQgsWQHCEyOo7UmfZ1Wyd23Zv+Ogx5Jt
q7LQkG+f31N9EKVRGgDU7SK0ZAB9gq+gv9XaVOHKoiyN562ledO9CeSDwCyVOIE0oPem31KVukM6
IDEYhj+uj2jeO2/8rv+MiJ4+OgHg93JEIqI+9Cdg/RDYZpL0NJTdPpo8FP78T74UD5ukj77Icvh6
3aZw8P/anBeJOFimv0kszfllF3h2NU3HhDYE/WQnMumWrbRWVxGbMkU7okcsOwTwHHzYT4Zsl4co
mpdoMA/SRo5frORBQ8yRblgHPb5EviuatWB/aWrfDNMQbtB0LD1PUuXpmCm7mkrnLJOHjPcuJRS2
bq9P6aItYBlQQWkK6AFhY4bxQGddCxib9slxM4UpbK0A9b71bX0jI1jWos9+3aLwZP9nciFRJcuI
pAlqLecb1I5CK3d8FhGWHnSuJGl61Erf23paU+wTR0s3ditXm9HKozvFmOyVcHBxwDNulyQk/xJ5
YbQko7ZrMLlVfVsh3FwFMmD0T6GiHxzzqKxxGwlO0DxasHVQdlHHnEM4YS0rO+yd1kP2xpBOEEGl
46GoHkDymPL7Yun/GKLCM1Nmz52w8vm0Zo6VQAIQykfFeaIUt/XMX7mxcv6EB+s/NlQ2CmT3eA/6
fD7f3C21rIzxaLXyMZ8+edPB6Fce9sXv05A8s8NAPiTWxovcT5VuKJVj7WyHcVO+8z3/z+9/833h
98vVBNWBRh1RdaJtTE9OuQbfWhyBabACPLsaD9b5DMlwZaXJqMlHOYg36m5y/JVlXjJATga/U+VJ
vLgCqav1KTAn5Wg/jZGGkOJaV/jShiVpNfeZOHOvyfy+vFnjxg5sLbA69Vh69XgHw5yzQSL7kHbl
z6HOPkrtWovewqVOCIJ2zsyOCsuwcB+0WSxn0iwMRWGo77fmiwQCNXu+fuksG0E9x3LoE8dnOR+V
FntKZA2BfMziPkYwz7jnlkUZ2xtfTC29+RfGVLLDVDf0+UieGwNfQHk8x5idOae2jT76vqxspDRy
5db+dN3WwnUGcuMfW/Pf3yxXlPRpouuxfEySV56LsXXV8HPrvJiIeFv22uZYcC5AikNvCPcCL7AY
/GhWZluVhRxEV0L2rqpQS0B/hMbi9UEtbXJ6cAisaT8ichTuMjX2dMuboHLMtGYbJ/U2fF+14+9F
gEgOcHQGwT0mbPLK142MqvX86pUbAxXQ9l8c07cGhJtGMyfachptOurlwezvm9/XJ2hpHeAD4oZh
iiwiufNVH6reaihCTsfo2yjf29rRq//NEhi8WmxiiITFMJQQLpgiB+5OO/2F1LZBZ9v1IVzeM1Su
NfYRLIz8r3jXK6qXREjdWJD3Rts+cH3nazhSC8ydLdRAK8YuNxTGkGchzkIK5uJazrOxMJQQjoNc
uQ8fQu99ySB+/fnnhUMY9rGpTBmfzx5pf3HWSqYiuuXv9+Fz5sZHAWwWSDlf7lyyI83oGxqtSnVX
Te4QGrtm8nc9DDJwudBz+CBVwS433klAcGFYGFgv+Vrmmb3h+oiMG/Z28NdKGZc7Gdb+Wa+J1mJg
jmKI3TlI2UwxQ1PC57J1S7jYY+t0fav9TWmcxyqzpgfcFjSC41iICOR8oqIW4QO7tDpyHiN1VnuV
4/JDn0n2fdCG0RczUTQAgunzNFTSl1BNo4/IYea/5GrI7gu50W86zsPJChP7Lk766TkztfFOlfTx
Wyu19o3uSNm97/cUt7y8cDaFhhyBoRf6PlMK9HqHUG1u8T5qUjpVbRyN3ko+hEpg7uHjxtWh9PQt
TxG2TjogbVFkK1/iaZC+DOqkPJphpEN2XRTmjQzN2b6FBSHYjkDDPyZxOG1ABndQKynNYw2F5tOo
D9PHIXI+Nnnzp09Cbd/z2nWPplf5x2oc/W+ZqSSPclp09PcrbUkrvFl3r4k6SrvrU3/p7BNWw/Sn
0qtj4LYIj3uZ9GNVKFbn5l6qDht6iFAvoCaHaGjTBjATyIH2lUjLvsmGllXJHa9bcSqXdtj86hPj
00Vx4V+YWVqmakoTYei7SXCwwtta2V8f5dL18saEGC9qtUc3aoEJ59DGhzQ4XP/80lX5t75B6dcB
pike/7yX1KH1TVeW+0Mo3U7l7yJt0G2+J3+0clMuzxbp+v+3JZz43NDjGDVwbsrsXvP8vS//Lrw1
XYmF+YJaW5sfAB55WuLO7zO+n2klfoardIdib6ypSV06e/jevCmzCZwVEW1l+QV0dkC6XGX42BJo
lfSmKtOtvpY6WhrGXLichZ64m8VqTR2FPvxMne2G8mv3kNlfry/70jAYB+Jk+OMUSYVlh3pSKgLf
MZGHlmw3iUv/NTJK6dOUaP0Ho5OTlchY5Gvjtp8LpTxmnBZwgOJh9drW76aEJu/YURH+soxECnc5
+Z1tq/T63h6L6LMfIACcSrzQDUE2OhNJdwdziqnehM5oH9o8+21ncblVEIA5VaPX37UF7BpjY09b
OljaT9fn6HIJiK81WgHBmvE4yoKniExlVimZ0x6dW5QVNu30fjcFrAQBL11R9DZqYjgk03dRJaZT
HOlj3/bdKaru2hLivNbbzP0e7x7NjPPEraPx+LI3iuu3LVqlLo+Jrd33RXeTS2tQ0stNNT+2aGrR
LEMKXVxj2skalNKn1O1owzM6mqq1zf37WaN1yEt4c+faIqlzYecGDu9ioPSRa8nldkKBIkIX6vpU
Xd5TswmyZPinC+6jF+uRhQpO5MZ+s02kTybaUOr7eXcxQpRADwR6lxcsc4Hvk/2Xs9jVUnljWClM
ke2mXyuTXu5hNhYFTIyQ82A7n9+GAy0EUO/miQuAgk6/NQqHyyf4/POz+bcRotL0QW/wec/4Njd3
NY/73juVzU3U3CjvVwPTaWzGx+Zqn8lehJWPhtEa5YHtpWbJk2VvkrxfyW9fzhZgQTAHM+kyPSoX
kDfiqshu8tot1F0t3eT57fWNNf/Cc1+R7xMVzrQb0OKIByTU5SB0tKh2FT2rb6ayV7aFUthPNLpH
d7FhVo+Jlo9frhtdHBSLP9d6KcqJDn6gF2qdNGXtNr+6ZBN9vv71y7MyD+mfrwtvutxrRmYBxHdj
9abtuo3Z3DXjymO1NAJygrOPBRKRf5/vMidOgFFPce0OG9hxgYKsMXQuG4AGjSIKTpwYKGg+6wFB
Q+2O1Ycx/GCtqlX8fa6FlQdvbJCwgY2BPSwMQWlV+tBsX3UbbO1jMyl30VR0zsaeyBE90L4YPBF3
51uk5PVt5WURredRL6fojc1EpVHglK8BmkJbowqDXTzS2g+IivisbKviNtbj4klJxuagSKV/m0n6
cFCmoniOueG2tmdIt0HWQ0jR2m230bUo3QXmgLycItUYMnIj3zlVkt4CrpLdwpnaj/Y4apu4VfCs
K3QN8y1C0cPt1MbTzfUddDn5zAhPLHfg3IEoHjq5DNR2bMby2E53VvTJLlfKfGvfV893jxmr+Gsd
38+qp6L40tQrieuFCJoBsC0hIJ6zV2K2oQ78oR9AeRyV6DmBGNwY8l0UfFBn5g/pSWlt0JfumK21
Hf/lGTrfU2T9MYus+oxgEW8TL7ZHLXEqlAY6aUN5dGNSjCu9aB8MXyrvYfJvFO9rZ7566EHL/q1D
R6MEOVn0Ue8hm6uPvf4Hedmb0I+2RfmkdyttuZdvA3Gxzu+ioDZ3aAhPTxaNpd81DuwjWjfuAt0q
3DENoTtxMnWn0H25taYg3nWgQ2/9Ola/v3dbYR5CaBJZrMoFHe7kwHNUUtFw1WRHpXmnx9L+/RZm
h2cO+unPE6+lmKKM70+l7haBdjKi7NEIphVPZGFv8RPnepZCZQR2B2HzdpMJJ01jaG4g1dMGSCUU
eXrgRAela4wHI+7RnA9K9RsXQLAzvBlTbxtrIdXCHQ9xF9oAM58LzFRCoE2uvtYqj9433ThMxf04
HcZwJQy9PKS8unNhBv+ROFp826cQlFZSm5ob4ZgGO8rl19dq4eWlB5f3g1BnzgYJQwhinRKWP5/D
vNqiolPBbZj7+9rZ6WtqgwtDwRQPFeeS1oKL66DSUX8BpOlq5l1inlZFKf/qT52fexghoFOdSbMW
gEpR2uRBQWjiVjKsi1B3+XdxkyuuZzbKvimbatikedg+hSmlCC4j+bbuevM+Gm2KzbmvbhR6Wg5B
PFgHg5bjA5rg2ochHat9nE/Bp6Fpssc06LNf15dgaS/PyV7mhZ4Ljo3wBsqNJfV1KfVupMfog7dy
AhqgRuV3quJ8W43yuFMdUo124LQf29RHIcKzmnf2Bc8LcvYr5iDmjctqoI6rlnI8uFN1J818i4/a
Wrf7wnlhn9FhOZN3cEULmw0CqSDsakyM8p02hpsaVhFpbRyXwda8mf9rRKzJFlHsj2qGEfnkeATM
t9a0TYsVh3VhL58ZEZIpKlyB/RBjRHKg4NwgXHx9T6x9X7jezLGH7jrOBteWX9PwqCVrBhbOPS3s
KKvS8kqaUPTsAmhGHaWXG1chCLK26hRXX0mp1z9DEEnfC8+easjjxzWH8nIHQBM1NwAArJrVrYUd
oE19EISN1rpDr7Zbx/ddpbI+eHQcrUzgiqG/Z+7Nbh6naTJiT21dSdkpxW5MDoO58gZdTiHPI41S
c6pobjGa//7GBK36g97bcePiendA39ItulONfmrXqA7mSTm/184NCaFE1SWSk1th44Yz/2UGO+yN
B+/eVASbJIXMVX2x34lk5zI4NymskzSagNIMTKZRVR6mwYj3ujY0d2Patnfv3eomFWgCcfo0aO8U
y4IAPkC0KJQhPHAPU/Ql9XfXDVxeCOcGhIst9athqpK6dftsTHcpaAJSCnJwgjhofIw9rTtct7ew
XDPsl95FGm2gERLuBtuWlJgeXAb02fuswPAx3sRbPdtq2U3Vv7sIRkIGcB1VW9qJySCf78FwqPDm
rFh18+YxKm8C5/1zR8IHZCKeFkUFsVMJRfg0t/RCdfv6MYoOAG2U+jD+uD5hl5fdnFXiTpjbPXFG
hAlTwT9RMAhUN1B3pbZBseJ/+75wmYZV0de1OceY48dK+VFE789Xng9A8OibTomyVJcUl7qPfOyr
pn5SrAqsgprZQ72p6256yhS5XMnKLNxxJH3UWWQF+j22wfniS7CmTRkeBc/pLQrtqbqz1kDEKybE
x7T25bw2TE9x44RQaRviI71faZ5U3z+jsITVH+u0yZwUE9rwEL920V0Vv38T0xoEBwDyVwp1MWF5
nDqYRqvKJreLE2Xnh/Z8CYCKKSg3xmsSaAszRrxL8ElCmfBfLCB0htlGZTBOrlMMD1mV3zaQSm64
997/gpsYojQFXoEsphhGtkbtZ15VTy78+3t7+lzL3jYcy4Os15uxWAt1Lh87nHaDcBrhBUIeMU6g
/3MIYwTRj56kbEx4vGrtVz5a0Jd+M3Jt5cBezuGZMbG017XhlKclxtrp1Uzu8rxD1u9/tCFsuwne
h8RQpZxW2qcku9X7j8Eak8raMIR7J02kjP4rhlFJB8m4G8dq04Qv773bzqdK2NuS1mf9qATFsZTl
nV/8YQesvM+Xzyf3/5xF0blpLitik9qZkU7cdLSGXt6MRnALqfuXOAw+ts2qq3P5FJwbE1wdmurT
MS/LENyrFW4023w0Ru3m+pTN3zh3p7BhkP6YY/ZL1s2u7cLQD63giDeQ28euJkexbalY1qfR/3zd
1tLkQRTD74bu5pIXss3qui0ZyhG6PGCzID82VeFvrLUrbmne5muAzjcy9Bcdrzr0RrVedeGx0e4+
Gt5KtLOwkRG+/OfrwkbuIkcPG4WvZ8p4Gu3xA0hm15zGbuVMLs4WrDOUmGC6uWinLTUJvwyKpmOa
0krx4EMglkWQ1684TQt32azj+V8zwtEP0GBorVoOaYb+RpuNDOOymoTbpAsPg7EGlVyeu3+MCXNX
5E6fSyZjijtz53n+hpT2plefr++z5fUnGKGpk9YxEfWX1lbk46OERz016h8V9bs7uW/WGNKXrMzU
G6iQgLG+SNaHBdl6HXDh0aDGP2wd6+v7R/H2+/P+eBNRFRXyUn4QRkf4x557M7q1CnVl7ZeW460J
IWiTc5jPLYUh+OmdHN0W8k2Yr5hY2l70N9IqMEOYLsDJxJ12mmaseKGam1C+b7IHL0aXRFc36GGs
BKHLS/KPsfnvb6bMNiRFzkL2smz2uzG3t+PP62uyPGH/GJj//sYA3YpW74cqZxLue8fJNmkR7XJ1
LaG7NI6ZbBnterqgLxACqjcqqGy3wdG7H78l76+QknF/83VhY6lyk4dx0gVHTdI3H4pyzYddWvK3
3xd2VTOlaJM6/PqwjTZ+u1fz11j+3vmoVL1/Nd4aEt7HSc9SG0aH4Oj20k/7ICXfr39/bRmEkCKS
Mou2N76faZuy25r7659fmidynBQsAaFc+qxB32l2jZjRUUGCuCvrbVZbMMLG26nkUVzLLCxtXUJ/
sjO8R7gwwta1s8AZijEIjqhGKfKzpvQ3QGZXGngW3iw4sShwsXWh9Bcd46xBCiKbpZwkr/g/0q6s
uW1c6f4iVnEBSfCViyTLsiKvifPCSpwMdxIgwfXXf4eee2dkiJ9Yzq15mAdX1MTWaHSfPudRHZpn
MGPurMI8JKGxltpcGBABKElFKxaIXy8SxVoI4hPuOLAV+cpP2mxXUVwL6z83D6MoZYKOBHP38bRn
BRVKgmzJSTOj58K40dCzc30LLFiYGwtxUwFGgLqvdBTBQtQrCamgtZPso70zrDjfy+VA/INOFgDR
ZuIh+fmlDwlVLKK0J6ZZrjHRAGBa6IXR7inSi08vPWwBSY0WI1C7XlCDkqKwet2uu1mWVg/qgXWH
UA17z4yjcGPYsVixdzF1IGDDwUEh6L1HREboTywKlSoiCI7TEiDO0v11fWku5g6/DxAfoNoUxwXT
93HxI3MSgnYI85Sx+I02C88mlqe2yP8JcX/d1GXNY7Y1cxSgVqMjGpccTTGlWRtaTQLJpfBA6+q3
yVsvNkkwcOhxpO1dV6d7B0heUXVrSeg143JWA46hq0COhgAQPQhGf49Urt+UP2wFQCP1Vih9UJqv
cfTZevv7kOeaPqj0LqOn3MKrOsrL5MQTELWO20Fd6zK/8A+wAPbXOXbGQl5EHk3ZQ8FtHtcIcEPd
3NqgHM6dbCXkWLQCbj5QfwB/C/Kij9sEoeGQQO8W8Q3Kr2ND9hrXtgOaMq9vkaXdTmb4MoivccAc
ycxMKfZ34GzYUGD2q7VukYu7CJMFTzfD/gCcwtvs4zAK3rEGGzM7TVnhmXwLymK9QF9rvS1Me2XK
Fm2BKgOCDjpwjXI1wih4ozalkZ0iIFlGVItAZQGbk+cUtVfbwfWZW9zfYCoCpga00/qFkFElwpqn
Ds9OKqTFFca8OHfcuNM8ADJcPYF0XPtFOL8Lc1jhMLqEXmBSweGLpjIUeJyLCl8y2HbcoPp2crhj
3wIenrtxY4qdajJIIIOP0HW62vIZC/VdrYrJQ9IfGhOj0vnopKx31CqACmlBHTZOlv0MJcb0AVKc
hoeOAL7hFf3NpzDd23orAoYX/soRXdra0K+CL0fAC9EPyStBB2+q0UmQnbIs2WT98LPQ2k0WqitR
1ntu7kMKYp6mf+3ICa4xbWu0qGGBqJFDhDnTbhueHOzsTq2+NKzbaYQd6r70h8ryOfTomqg+UPOT
VAigDtXQJzBzhQBjNGMtP54AqwQOhSlmcUK1cdvHgEKtiZwvneFzC9Lj1x5YO7U2LOSV26i3Ldle
3+lL64XDC/o5sIJgIPO5O3ucGDVHY6muF6e2mPZ1/kTjbhvpKy+gxUEgzwomMlCeXKDsoP6VFRBo
KU5mp7tc8fNk5d69SEjN63BmQLp3E06MmGUwUA98g4aMoB/Rk2nn1AFkSvltkXhfOtYardLiJsRj
C+ITCGIAM5Ng3MNodZymTn4K6wpXL2TL07cQdN9J9ttMSjdvtrl563RfLCvf2PxXMog/OG3nHyDt
vzbvStMM7RyiKYewdoLCiDagsL2+RS7l2jG7KHOjnolOJ3SiSfcIydDWk6dRcaoIwE5xu0Wrwk1G
6d523opO2Ya5ftM7kZ+FvQ/XtkfC82vfOIGZideqjX5f/5ylGAvVGvQQwwEgmJfGLAwlbousLE7Q
0wI9Xp7aPty1FiSW3bpxZKzRNC2ckJltam6MRrB9UftQysIQjVOVJzHgxrFsL7EftO7p04OCr0fv
ArrI8X8ZjKWm0FLTelyleQx6nkGFrEMMVS9KEF2tERwtnMYPtqRre8oGswhDmp20YkMcN9NXruqF
BcIwNAQEoGdATVq6AkDfyy2nj/NT1lpbo30U+V9K/xqB3Or6nGmLA/nXkBwThG1d11EIQ1S/10DV
Bd1Y9NC4cX5nAvBOYgMFg0cRPdR241f196H/QdRp5SPWvkHajUZrTB0VeX4aus10r611gS04tvO5
fKf8OHPP4JWkOTR385OjKp4z3Qv6oPL7rnqIwpdcXYObzpeJdKl+sCbtDJBENZ3lJLCWMG+cvtXR
LQNZpPKb0dsGYmhKeJtXjZv06d7KVvKvS8fsbNe8L/bZSLmGSKVSYVtpHlvmonF3cl6ub5hlE7iq
Ad4EWYbMP9lbFoMwJNZKQ5BQ5/yEhiEIhzm7/82MtP/jAQXfJIGZOD2g26kMI6/ja4mMhXgYcAUk
5IAGRDOJDFtAboMlpQmfzKB41GZoDqbBeIAMUvR6fTRLGxxRN35whlBe8IkDyodri+KOy9MNc7U1
QNuSszj/eSm+iYkQtW5gHDzdJbmv0ruGeGKts2dp5cGhiXtaRd7kIrmPHQH+U6FnJxb7an7T1zve
rtySayakvKJDxo4DRpKdqvBQFRM28N1Yf5L7bo43kZWZIR64JdAVLM2Wyq0RKss2HgduYh+iT7ID
/v3zOBm4WPHwuYCyol+7TZNszE6cte5wzMy1hvbFScLTwESHFQgWL3ZtC2ZFrvbZSY8KP4tUVIwO
xLq/vmPfIwDZjRkgBsTrFKccjecfY9om1K0yyjBLYB0n7K8w+RrWluvwrymZQOf7UA9fzfwBiF2r
3Qzt1yQVPjUnj4PjKmtaT+fKFqQb+6GoHkvxgPsyEGBIra3So9NDFX8XAjgYUNWgwzqF3Kupb64P
YOlMgCIBxF6zDDCO3sfv55AmZz0IMk5x2UIXVqXcUwagcO2JDxthdWsBwaI9ROYoHOAJgzT/R3sd
QWNIzfICWbgDGZG52ULNvF4D+132aWLzou/0HzPzZ5x5eDQtoSNuKAoMK9sXfenSqDhWCvcSM9tU
ZrGNCXVBQOOXSCHF9rQ3mH7TleB21dL7Kk0TV+j5sU1YwAzrzuKf5iSZvw/7Ek85oKzRCfbx++Z0
mq6OIW4gXQyB0xsvZTnq+zEryDFCk4c+5gcWjWvySIuzf2Z2dsBn06Kp4aSzFGbzERn8l0kFhk8B
5Ik8X99Vsjjz++lGrQlMDLPKwEVTB+RaBTO4mZ+MMb1TlHKr5toWTFo1qAvAkRBmSOYRBEvjF9I2
T/r46WTv+/z+Y9+RXkt5DOoaO4J9Z3g0hofIcNXag+LB9WEuuRgUKnArgttvJmn+OJ0JYC9ckKzE
KKGkJY4s/ErZzf9mQ/L13Bm0Ti+T8qTisVcob8y+1de4XpYueDA0o1KMR/msPfBxHLwZHTuKrAK9
NI032G9ajHuRh7usqd2Yliuzdskdh8U5NyfdLBVIc0TBbfgALfK7PvZASoFEl+2m052GmA/r5rFi
T8hdN9jeWKzM6FKce25eOnuoJzK10GE+bU3UeR87EEVkZuJaJHOb9LkBBfv1JZyDMPmOODconTpS
QGOGIXY6FU7vq1PtMajUD2WglLmXgXlXw1VR6un2utWlsw6xehT/wS5rXlAsgUEszJVJFKdG6Tw0
S4/5D9Tx1oWFl+2gFRudgdATkXn+wXI4ssmCR7eq/vtkOreopu+jFD1/fCjXXg3zTpSnEuWHf4xJ
10eTa0rVG3iQt/Um4RBP8ybDbyhci8tAWgVpU2snmpX1WzrmyD2j7RTVDwRD0n4dTaXRRhoBU5UX
HhvhtqDPTFZ25VLsOwcQeMbOjMD6vInOXDPokNremADcEoqXbSs9uL4bFn/eAeYYF98M3JaOuJOT
qNGtIQEv3QwKuOPNH7xEUBPR3jNvqDVImzy3hCOmJEkgTfzQVTdK8xCmn6Wkgt94d7UWGD6QlZEu
dVC1DCk1suSkl7dF99VOVsLqJceAEGi+sCDeddE3HYKApooBNzuV0J7ChghoPJyQFfKtfDoZCLBB
CvBwfVnel1Xe0Oc2pb2V5p2t8wRNI8j57hXU2aNK9Q1u+05Sesi0e8YYBQ7Tke2dgrDMbqbBRrE6
ukGD96EQ8QEAj5vSZL5qqdBvUJGD0HZjPtzkdPSVgvuRZXloffGqxrk1QvuGk1lSc/Kvj2PpiGDf
oliG8o9qU2lpaDdO0eAIDAP6YFVgV9ui/IMDgvMHymf0HsMBSAekU/LUpAkDFqj1kUpS1tAOS3UY
58yAXLB1FDvMWYLtVaITyURCpx7dQXvoMx5YyrNQ3uoceqBg6r4+dUv+89ysdDINfeRQNE+T08Qa
zx4fjP6BNae8D1eu3cUl+nf+ZJGHGi2L+Qjk3Cmv6UM+cqQzRedO0Vr1bPF6Px+QdL9aQ1+mToHK
aWhlu2LUHuyyPtSEndA99hsyMNveofsIuUeExV48aBujt16uz+mStzv/BMkZdVlSp3Qu3trJwRTC
C8EAdd3C2mzOfz9z19UQdqo94dxqTe+O4W4SD8YaDmrRH52tmHSoLIA7dLvFiqVVh9Lb08iQq0q2
NZ4wcf0tHf63AyZHs7liVpVNsf/V7qGyn7X07fqULZUbccDw2gc34ntV/eOcRYCHxpODVQG4w+3q
b2H6hByGGh4H7b7sjtR8UCYwAWTPHftaAFWWVwFpQq90PCNO3Rwttfk3YR8bclfylVLoUt3hw7dJ
3iUZ7SLiI74ts45dlfpU525Un1QQmIGPjBmTC0KuVv85sV8D+6qaX2zzZ9m9Xp+h/+fo/HeGAHj+
OEMpLZEX5fBxVku+Ojoguy0R+8aY/IjUPqqtHlGMgOD7xizdDTH5MnHn1/WPWNzZFJjruS8ChS7p
UdONzZSycYhPzYiCgLgZymgXt9lKuLDo9c6szHv/7PwYBhjnavQXAlESBUZhB5TkoNzINkkcrgTC
S8fIBnwc7HYzSY0MLItDfaDggMOkQqtIK+4bq/eYGb33RSB63U7xWgvgYrXg3KR0cqcxjuqphk/P
m85L2o1Dvw9IcwvnPktUb1AntCDGIKuuN7oyQIvj2FSWhzr9ipNaHPkMzUZzG0I+GZShOYqRsxoO
hHVw98Nry76YXQKlxh9EfBuyz2LFEJ7N1Mr/tSYN2tLjXOtC+A/TSXbMjad4Zc/MZ1COlc4NSDtz
KEGECMUshJhl6qPLCiyYrwp/7JPvZv0ygKtW6T9f88SQwPkFLmF0bMkxh2E0Y++oc1Ar0iAxWpBT
qM2XPv0DrNi5HTn0MPQubYmO/aIIj7Ed6VaOwNKZBtx8rlsDcATU+cfTRpu0YYoOv8KU72a3NaFo
PnYry68t7rYzI9K9j/yB1jOGbpCGvXTT73x8INZtUzVBSjaiCob6seweCBTH9IOpvujKrc2eWAXx
meZBG1a2ytq3SAEAA5mGEgp8Szcdipek8ioGZsWgpgfL3lz3l0uVeSB3/p1cKRRoWlXv0xS24vhH
0Tw39BFbxgUtmZO+cPPURoc4PFG+RaW6bEr/uvXlgaLXE2WTuadUmvRJlJNSpTgTRnmvimcrb/Yg
LoAeXeKCH8pttVXftvQEB90OiuFAoSDHJ1mkE5sgbEDiU5H3PHDqIQqAODRArhnipaFDi9Wayta1
LJ4jm2onNxb44U69ybOVTb04dOxoFCfAYwhoxMdNbYyIJbU6xhrb5q5pu22MXkGlyQIbLdeTZuyq
cBWeMF/AFy7ozKZ0kNBKpxmdjVRAU6pHg9HAzKebtCceWIw2iuh8Agrrpmh+OLWae3+w1Ge2pYm3
KPKA/RzAE3TymUS4tXLMbGgDJnnQ053Kvl63t+g0zuxJZ6gvB5Co4El/0kn1VihwHqrlU96txBuz
1742pdLxoV3cq2mLa6Nnmd/3xO2aAxOoCbEY1/TaHbJmTbqkYqOlGQAmczCg3oO8o/VEqh7RDfDU
D/Gxy5yVTbr4qpyLHWDLQjIcKHppl05NZFsKZpHjSanlzQGs2q9O1u7GtHnKM+El2eT3qD4IKBJc
X8B5LBczSy3wboIGjiJp9tG0XglNVfIwPlVxcwO+rY3al1sB8Iyw/wS4glf/P6bms3oWzlWxVoUk
xrkw8jHoNOVBm1q/S4s/uY/n7mmIJoGMSa4eFeD6IlyFmawUYIc5OMVLvYb5Wdz2ZzbkHQKJc4aY
F7GbSu5YEr3aLD0UrfUHySb7zIy0OJURhcgLw3sNEb2LjfhgK+Hvvp9yD2Rmzx119koSrqRP5xMr
bwiYhH4xGF8xidJRi6wS6eZmTE9mnXlDErshX9nuSxZA5oPsDGCzUN6UfFTP2lTrCLqp7PIG9ZC1
nPbaz89/P9tmTq2kSTL/vFJ8H5MfoEW/fmIWf3/mugFgA48FuRoqegWfPwHnzqPkmET1fRmuMRUv
bS/gAv4xIQ2hV8vcaDWgvgn1E9MrOi9em6V568jLfG7iYpkrkbRmC4ctwtumbL53deNrJPvNwYoH
yPTKpC2bg+K8NjMiXQjv2oWTMRZPWJRG89CVEFB477QkB5JHx0TRdp9dI6SvgY1DezOgZfjv4x4o
Q5GZWVakoN2nkLBNQZpbUcu/bmShgDknyREtQ98eCXO5rq8kxeSkWhqf7Hr0OuuHsBpvGlNXqbZN
/1XVGHSMLbcPXx2zWTlDl24bpg3IpSKmAw+fHNfYrZh0ErL4FEN23mNZNXhqz4xtqrQVyNNCqqxR
blyuICzikpq5QoG8lLk1IZNg1+Cwj08DsU42hzYVSBD0nt+U3Rd1jV738ozB2MwFh/Iw2gJkLiNF
CJOlgxKfuDIyL+PGl77tvl5fvsvQ8KMN6ZBZljI5Zo2bL7PTvYKLfWjYrm6zIMrFVhX8vi4+TYSL
6BuNIrPQ5czMJW+YwjC4VQ/oxeNGfHL6qHfteLodos9TIcAQephAwAIoNSi158U884FTODCzKrX4
pLNfDhjmxNh6trJyyC691GwEwn7UxF1x0Zui16HG4wZJoL7uN3jPf50y4o2d/XZ9nZb2ApRZgPUC
+h+bTxqLNoW1qoo5xNSf0HDhluNaCmRpIOcWpMCk78ErZRu4ZqcGJXpH98qh9tDsF1wfyLKZGbUL
XUq8Bee/ny1KpIdmP7ao3k3hnis3peUO/YqbXYgkcWu/I4P/tiEFJnpiRmotELpqxoPufCvq0bfS
bdiiJUG/D8VxAN9r1jxdH9jSSTo3Kq1QO+VaPhl4dKRGHbCCuLH6GhuKyyb0SLOZKHeNnmdtKqUV
syu9a4UNi+AkAzO6cuRd7pcpMDzXR6Yt+dnzoUkp38gotCGdYCiGpBulT3r15lQ7Tf8rjn8O2uBR
8tiTF0hmAxnwClEJl7SdZ7Q3Ibjwrn/KPIkfL+wPKyujVcikV0OloJgAnNyz2psPetnumTLs0PO0
SxV9xdzKmsra5QmPKBBHcx7eOWrjAQl4R83cEAlKa3q1s1/XB7d4lZ7NsyO9mZOmg0a6iQfe5ID9
5reqI5NtYNOyt1aJ3LCM3aScQf1vWn9/3fTKCstXDTFGp2I65tUcNDe1wS9oCjeNnFPt/I+7VkZB
0AwUKJWDQfL2UHT3TLvpyWebZeH4z+dR8jEiTIHaAmfVCRs3cnHNbCy13aex5k6mub0+c8uO+R9/
5ki+ZnIGIyQUM9epgztMP8fu23UDa1te8is0VszUqWeHmRPL7RJxKq341tar+zxliAjWgJqXueN5
8kCiCB5DDEsG3DGWVqRJEXXkKd9kWuxOWrFtOiBjTGipobArio3erwVWixuQGGgjRL0LcFopVgWv
3JiVc8baDO8hN+bllLhjpLlrMPDF2QRHsOmYc4ekzKFcRinrOoaIv7dume6JCqyw29jyzbXrdNF1
/GvowlPZiTqkcxE+NG5t7YWB62kGERbRQSd/2dXD9U2yZk2aPm4WaWZCOuM0Oo95OQK3gLDU+BrF
B9X4JbJ25YZdvHnOBic5qqgCEUKl4vUHEs4tp4chQ5EoU1esLB6tMyvGx1BhNGII+pRIF2sm0nYv
fFjxt2uTNts/C0VIirct1zGKeqiDluku0CSB3TlgM2I3oQ4p6Bp15OsLtTZzkmuKRoeWpQ34h2nt
4n6D1Gdh+NdNrA1L8kimNRak6jFtkPJrXJZoQZiAHxLvQFRNt4ImjwPpVqrCi07DRFg/dxyD5URy
UlPRRjTMcawmqrt2eYjsDS1PWfwYpt2Ghj95/u36IBf3BkpcBGgzcLfJ2fzEjkKjgRDxCe3iSGOH
UPoqjXRlsZaNwA8i8IZSgFwMGlJBOjo7JXhar3d+AFF6fRSLuwElgv8akHZ4Y0fC0lLchfrg7EJI
SemN+Tr3R143s7gjzsxIG50PYaSo1WxGL30Kfayo424l7rX0hQzc7db6o9aGJW3yNLOnqKkwb1xH
Xugp7iHaskp/urg4yKBB69NCgUZ+/MdhJxI2gNUhbSH054Z0e33SFgdx9vuSj1NUkY6Oit9vqRf1
Dyd0eq8sy9IIkDeZY4eZ20AGEzdxgX032hhBAuW20Gdq418fw9Ktem5BGkNlQzLFVCmywKRDczxA
EQbborZor6Hzlq5VtKBCmxjdkjPO+6MrnVrI0okSlQ9k7dy+7QOifVOixp2Ige6Nm+ujWp63f41J
zqbCIzzVGxgbOHSl2xuFtsEfWMCrHm21SLxcwLwHyCTkiLYA8JluwBKHZ+NacXBxDGcWpJVhSQ5g
92Ampydnek7tl+vfv7juaLZBRw8gROAt+Lgcod1B7Asg01PjVspuRNO16Q1rp3xxzZHARoIFRZOL
DHbCzA7kr2WMx5EdpFrmUj12x+lXDMmC4g+alGYeYFSGkDRAy5h83LO+6yodynhg5/g1UfuQ0m+t
wlb88eKqzKoElCD8RV7n47xVABabQ4lkTpq+0pt2/PUHy4IeaeTLVTCMyNSmPDSwrTL8PFQwoZ00
+BOxvTZMPN6vWFry+MDBIoIHCzqyU9LFwgXEZ8oJMQAPR6+Brn2q3JXVLat7r+ciEORPnkHQ/kAv
NvrfAHCXdlw70o7zEC/lqvQ7N18LBRdTEOgMmGHzYABBzvfjyjhVHoZFlWYnQ02yQw24jq/WpNj0
iXDQZqmWr0TEwGqAfuJnyIv8JrF4fYsJon5YCbpBNdj6AeoK1c+hsPnaMWhEX1/cpb1DoEBL0Q44
Q3ulS4+lojWtKMlOShzvdLWsXKzyWv5j6VI6NyL52WrIFT7lmAYca56lLkVaszf+wL+eG5H8KziF
E7A2wIjilnQzrLV9Lk4UXmBAmOEVdpG1N6Cwh4p1jaXsR9Wzuw4gDBLTlaO85AIJBekTeOyRP5cv
VzLWJEJxEl2TarpXc8UtujLIys4d7LU2ncUBgVoKHUEoFl5wCNu0iXozNtPT0JuTrxgT2WSjMq6w
YtP5SpBzX4DKzRUPtJte0HIZuW1luULQgAhqNt+cECYWg218YWGCwktEGupSoxxcKC13fpygSwip
6OwmycssMCI8ZwZ7VAIrzbU7ppLEZzhtrlOGyd2YGJk/dGEd9F1JHzLCkmMs6npbC729DUvHCUDO
BwmrgZq1a2pT7ivT6LgR6oLwYaTwYq34luht6amkpXcU+QGvZfFvZyDJHrwDKi6FGWYyNt8cYf2A
8kf2oEVZHKTA6tyO1MoCERIfBEXJ3ujZr5RY/WYUKd5IepZ5HbSdd+UwNhA+r83SE32VY+tHkJJu
qeonUTlB3uSlGJ7odF8BVecKewvCr3FTVWnixWHa+4BLQL0zazoQBo1eFZleWCHFUEXDtk9J6POm
4VujMojPtVr1lA5KSR3aYr0Enb0byKaYbjc04vm605DOM3QT5ycTWDNAzIAKGpGOGq9slLAs0R8h
eOaCG88fpigg5udug7+tgKh31jEFqbpcPMC62C16dvpj13O3rA1fj3WMq3CbonUdUuNqyDbXByYd
v3eTc4FsJsSbGUPnC+rsbV3QsMO5GPpjxd8G/WTV3E0M8DatwByko/duBkTRCJ7BrolIVwqjwBUl
jMZi/ZHM2/0lbNYywEsLdG5Aukitkbek02FAfYmH1CUbouXu9amS4qiLMcxjPJsqEMWMeT7BRLRT
UzQu/oLKJYjUfl63srQguJfR5YbLCSg86YIuVUHDqoWVCapgznZwhbWx1mZr0Qj2MmhZEHXCWX0c
SqLmSLCmWXdU7C5IkSSkEXGJ8zNPV5yhtO7omtVBcwwRc/RPwY4MN2UQyQNHgQXSiPErusDClWO5
FD6d/byMMs3R1mlOMX5+hPsa9qG5sc1NxwIjeSuTz23h96FQwMdN9JTi4STH6g30msAYhL7y3ApP
kR3d5U2xvb720ib+2wQOogP4H3CtcnamTatIax2BHuMZzF3+LAXxY16vhA0LWG44kTMz0upbagoB
qr6FGSv6kra96raKfhP2tWdCjdSg4xekKYMxG+5oDYCAWpUHkRe+0utAs6Ur9//ymN8b1CC5e0GS
GutqA3W0Pj/V9hsh3532t8l+/8m0/mtiPg1nBxck+CNn6ZifivGHbdRemD1EIKS7bkTyDv9Zu3+N
SDdEZIRT1dcwErO7PP/StRsbdYbUL7WVosnahEmrl4OAM9Y5Jswko+sUN2KYG3y966ORHMR/RoOu
wTkmQ3uL5E6bKammvGzQzW9be6HZro2sSmLfVPYa1mb2Z3K0BOHxfyxJXlWx1DoJK1jqW6J6ZW8K
D/DYaMMMSGPUZlH6dtU6QcTyylNH1Cs/NVA4dWSlZrqOuYYy64993BtFBmI1KxmbY5QXzgMz7dgP
G0DVOpLynR07xvN1e9LqXdiTLsKW2pyamdocKYRC0/6v2HjKlfpze3E2AmrUWSJZB4XUBY1gHWcU
mqZFeyxTq3kS3LKQwK7oDUWFyu/oKO4Re5orMylXRd+tgn/YAj8JnleIYaSp1ESTalbXHEVHH+qk
D9oi93TRbbnV+YbWoiW93aQQw2qTQ9W/XZ9X6aKZjQO6jegMwFTgcGQMCbZIGU6pqI8NWI973GYp
MVdmVToT/zEBKyi7Edxn0viaEAo6BS/qY6w5ewY+STaxA9jGXIaSxPXRvF9cZ6fi3RZ63OcaG54R
AGx9nEuSgDw/i9L6qDbspi6VHejDT1VkBcoE0AL9bkE0MxbtMzqIX7u83Ayas7OYvXfEQ21NbqTg
rSBcEwQLVgReDLBTFF3t1lbsjcPklXEL1qMv9Zh5/TAF3Kjc1rrr+nHF8S4tCuhAUC5UoSB78eDK
QclmIWjjR1ryL2FXxy5cysptJoUAf8/UvzZMOeGAq7KyGpsfM23HqLhLR5DK8Me4LtzQKe6SfKVl
+73CebE0IIU1Zwramdbp49Jk7TiaEeLkY0Fb/Vde9OZRJE55m9eivYmtooEgL5mCqEEHP8iyh8MY
TarPym5yoQFpPvLSLJ4Uw64dVy06sjOQjvV452gPRBe/s3SyoNEgjMRw7THv11wDwBz4vo/fT1Gr
0xCGox8OXMvSRdWZwFo5bdjftd3oHAouNmi4RjdrzHwA8u8QMlZ7IKiMm4LS3K0m9TGK4ycjNgqf
mMmEhE2Drl6ovZ9MGvcHUBeQTW7b7V6LW/0+Kk3UshTMQlHryTbhNjR31Sa/zyvVPICoQvFLUAMB
6W+n2yjOmsPUxL/HiDOoHRd45yb9tFWGrgraWtybxWRsWV9G+DTzd2eCa2ioB91XYx0PoyQst0lb
pG4CKY9gGgZzrxRjEoBBrD3UnPxQB1sL+FyOn7nAgpR3j+Uksi9IQUESQdyJonqjQx1uWGnRQGeG
+laaE7Se7azxGbwzt2m4Y7GGfpD8S4z+MrSr3Kem1bvNwBUvF+qbmputHwlH2TeN0J8oevPuilGB
3FqmYjhgcHRHMMN4pmjv8cH9ziyzdh8bzk89dzZhBKDniKvWVZSE+2HiRB7YuzWX16PpG+ha3Fpc
S27DUOCyRwLxS9OF4xOwBhaY+ozkltZD7kZV/6O0yV/ViI5dTrQfhe30gVENkRvFg+r1Yfy1dCCC
K8YIv5+AT61WKg4KG7C8FFCQxRgZ2aOI1t8lhvUIcMm+BKI+LPWXtM+OvUi248DeKsiJhzS50aPm
Z98YqQ9AX+RSUzBXiWu0PvfZ2n69dLpI8YJyB5oZFHtZZnlAAaGwh8gY7rThkeqbskZe6LZXvOv+
9vJW/mhFupVxi2qsn1dOr0bXcqpNbrwmfK3gezkWEOeBuwvXB0qJF8TVNY3QQWgSeA5iv3ZmXrvc
ijdl2Aa5bn0+zsC9Dxsz1Sdwt9IF0g6mXk/C4kctJaBSHVwnxF2QvF6ftyUHD4ZnCKrq70rL84jP
IuvOQexmR/CF4b0w7+gao9rShCELMoegKCRc3Lhj2fb6lHIOzHXQ4chGPyDXYPbB9UEsWEHrF6oj
uIpQsJBxrqVVVgpClebYcrpvFKCiW7Hl5K8h/mT7+3xXzVUeGAN6BiHEvA3Ppisv7azkeaQea1L+
VWi56WpGvRctPRQFFMCVHOVe9Jyt4SylpwnMzkBeRNioNIGHVj5DiS0cnN5RPZrAe/uiblp/dJBT
MyFIDD2PrSD9J0um/zFpgQEcfOPkogyQD1PPQQakHpnmk+dO215fMvtyzeYh/fv7Utju9CV6NRh+
v0BOxq0j8UMd4yOtI7Ajp7tO04MuSgM6mp4NuItdPmfJ5JtK4Tnpt6gbPDIhPEC/wqSbOxG/GCl9
irOZSsh0I6d6RaOl2wnNZ8p40rQJzLWF1bitqj1PmrkZ0QyXOBC5S7BVFDcOe5e1X/MhDBqDnFK4
U80uvEqZ0KXs3BezcI3Bixte8Y2RjA/cCF0eDYanGu1zXLJHlJb9AY4ZOVP4UQJRsC7QdLQBN6Yb
J9O2U5TbuFMhVzsEIe89oQ9eXRO3pvmhrux9rWi164zdc1lbu6w3PQuE5WBBR7kqdw1IUWddt8VD
YSUhIrMfvC8yckgQ5sKuIhe4dweXZmplvXpUBHqkalILz+Z6BahHw8EuAlGDKNa1h2QAy4wLzlzj
G0tE9ahqbfM8KobjI6fSuFa7Da276Xsftwz56oRmd05olfi3LcLSFhx+JqvWKEouHdf7F88dQ1Ah
vqg6KKSFrGheWHcj/VbTb2uSr2v3ieR9FR5nY6XiPlGrv9Jki4qeqn69fgTWTMwjPPMlg04hiqvD
ROaAVn/m/VTWxF0v/cZ8K87M1TMAz5TfVNCmDDVRwITd4O7I/Db+wYXX1G6RrJznhZgUMD/zHdCI
OrWcW2Pa0E5QSu/uFCeu73VF6X0m4tDPOy33ettpD1VpKTdha0Rv16cR2c6LeBjM0chMWqaKF9eF
YKbNszEeETLeOam5FbG103O6F+FPRTuMQnEr+1XPbov/I+27diNHgmW/iABd0bzStFO3mpJGbl4I
jaO3xSoW+fUnKFzco2YTTWjPYmf2YQFml8vKyoyMsB4UC5n/7pTRQLaoa9t4ToHbozMgE6j0vgBJ
eVJmDgidd8J4ivpny3jR7MoZ+sDQfhultqnlBiEcdST626Sa22c19HIHp+J/wZnk6uKPXL9Qu9+0
tHat+h5K9RsVFCkVQJa65DbC3I164ozDv7T5oZJjyne2/Wznj9zY9wnqQiTZMoC8K23wlKb3ad97
WZcinHyWxrdEwDVqb3GUow2VOWoKjjqwCLLOLYrfbY8BHlSxr4o7YR8hguBV6P7leu7k4S9Uiz3I
Zrtl+5NrkHwG0U4fcQ9KzBu1HgqnjkHRFNDGBMPxcFSM4hmaR5kztvKmVQwXAvZeryG9XEV+S7sN
ZJc8jsR52OSuTuq7UR03utx5bZa6LUpCpAenJdP3fQ9udLveIE3+J8rxSoU6Bk/0B3Ww7iS7vAcO
+gESJl7PbYDqo6OUSv6oCc+M7J1djk99nECRsh/2ojhrfMvT0HTC7jGPMt9AC/8AcHhhSZgqlMqa
pPxNebaJcmV0zCreDyP9Ldka1HvwMJFK/kvXhw81H7zQsvyUptvaREdEGfZbUVuv6ogqcoxe6Z41
ni7/M6zY7wR5MqrEreSAQrxWoKKjN4YzgOgpwZXE66dObVEcY3flGJ4TrdGcPgZfXyWMdlN0+t2o
WQ4BwDwpuRvZ0i8jz3Zc67dFon8kXfPETAFNbOVdlkxnaLOdCQoJJJaOI/uoZe5ZaKcei39CDeFE
t6bxU0QfYYYfYaEySN4iFHJrabwzOWjtkrjYDrTfmNgdI5QWvbylmzBWwUdnt1DwSEFEERkuE39a
GiESeypI6oyCuF3+ERs/8MvAQmp7fWntq3pwEv4nJ/uMA7v7TsWvkgY0eYmaV5GejOGtUT9G7Joo
OpHxWUtfSZp6zETnZjY6TW/5Vs1x3ba+nDxlypPCwQ4D6ECIzsIkpYc4EY7Jf0tFt0Oqfp8TaNvy
93EEvetj1L/m5rOZmk6TM2+ko1fqIEmIa8TZ1GlteVMIurO13if174w+dSxxU0Nx4uoOLWmbkYDX
AFjjvMMq1AJvvveqUryp/laRt6Hbqjle9AWKJcq/SOxM6WdUvrdkH5vsaMfhHx2V+BAaq5l5as1n
CRq1AN34DXksQS0tnjXypHd4q2m5k+Htnw/nBq8ZVigPihE+RhZUWbQ26Ty8hM6R2fWgAjSOUSvj
gTVkWAf5QS/l1x7NjpDH9ZoULIvla8qJU6LnoMtfm/Fcqc9t9FYz3AWy5cZjeq+MP5KycS0W3U2g
Uj1u7koubxjB/Wy4xSR7Ev4BwwBmrPJytCDLVZC2j+De5lbllBC9IdIT5JMPKnydGiOnJ722aByR
cKOpEJh7MKyXzH7PEuqpzLfRRNia72b5SzV2jRw6ofzQhwweAuqWHfZXXoMDSem8jIZOb+6K+rGB
Z20qsRvkV0UcNfOtGg5pi6kT77x4osaxUJnTqr+MrnDVItxIDbAaHFRpSlXe2wXZ6eHLqDz0af0T
8BnEGtSzOsVJatkXrPb6It2FyK+M0KnvybORlaajZwPI5QqQx3UbEp6qEX49+6nmbxSPWVTDUX8G
eD6CIHRktocmSbcGC722zd0xeTfqyrXhYYX6K+mfUaxxJBJ9WHIZQW9AbPjwE+s3ukmlHIWh3g9t
+ZaZ3VHtDAja1eWmVu7k4j4rqSNTskmTuD2I0cQbAPV72dwN1EAMJTsUuqOit5wSrMpJ/M6GOz6Z
ig+Z/pbTZybvY6I4nGSooCtOZL5lo+oUreSGdqCzpxAXjzEIv2l/S6l5aFrFp/WvLHoI47PUtz/j
yPIi7KxCQa9p+gSFDTdv8q0hArkrvB7BbSMf6TgCqLAWVGifkN/LBNSnKB5wgZNqOYADl5FLUuV1
CEZfcjJas2xQ5heeSnoXvUhOPv42yaMlqb6c5r5d/TXEPqS+iuaaOv4oUYwC2aPLkaCq7ZOm2NtY
He+GTHX0KPEnanJQiCnASGTAaymUbcF759kmHFz3R+hsM+LlQ5U8QEJ62+bEK8kRCDC/4/nfEYxn
OB1uJu0T4HXMGLkr+y8rHwxznyh3BU2dMnmtNeaFgC/TfIydVnlP1dytRLEZ2APjhyR5tspkU+A9
AM1vV65CYPu9cJTdkH4Y5SOxn5Cn3jbkvi49IoNgJNQcQ3vVGuFqJt8qOCo5qzywlnlMtJ6ahB4J
m4/UirdVTHxadq9m3wSDJCN0xi8QanJfISVDymFLUaBJTfokWVvFjDZJ1SJZAuLtum4dDlURXfHz
Ltl0ICqzeeRQAEw5z7HzH8LU2g+66vD4ICe/4iKwukBWf2voxhMl4go0544hsJVS80NuH+0wfOEF
rlJQBhkSwgvr3PQQAC/SDZUl5MUOsZ27HSKVWgvI2KOdB9soPddK0PC/Ekqn/QtvDzq67Wz6GFW7
pH3RgEIsbaw0JPO0d6sWcNjt0YRaU1crDoa7HyL9GJVQSyVy98GzdBv36g/API4I3JwBecpQ+cmB
qdHxiBtr6ZMDOm7/NvELrfwh3CbKhhmvtn6nlbjZsvyn3BJXKx4aG4o3uOdN+c1oHpIeTYEwGB2H
/NAL4edtAo+veEWPJVXvW/rSVK9q+mgMSMiXfg82SwqrkQjPxD4gE+rJkuWlaupWeMpr3akooGdj
nSnaVuQYr5vs19CCjVvyCulI9ZcmxkWA0KqXX41PqarMiZIzq04hTVye/2LstcCNImjuifi1o0Ek
b3QDKMGc77RcoOOsxFT9jvoRXT97CpbHIvRzXDQ0h/NOnNTw+vShru+q9BCWpwgEIXDeYfpopQ92
fACTB+IBoHDEXh6R+NIKR2Vb2Ujcmp6VVuAh+UzCx8F4MW0/jQ/1eEa+0ZPNx05HbdjcFjIe39lP
oA19y6Z7C5dSm1UA6rS7JGRuP4VWvAfoyXb0sjyVLeKhsTvE5kYzmJsqDP2xTz3n3mgQJ9Neeumt
IrtUOyMTYzRPqR3IyWOuvGbNs841V6clKOxeuJkDpHKfssTDPnMV1rtKg8gmfbGrsyFlLpiNHNMM
vQiP6pTmLsdKIobRK/T1VJpr4bgUKPQRELUJPK+xAKa2B3+Fg7T4J3EySRS3oYgTCVgGiFPhWCDe
J/G/24+P6zccPCEahZE1niqu9vQ0+fKGi3MLIlsJN06kw5EMy6pEyECedYs93za08NwF4BsQYOC+
Qcc7r1kUZaX0NOPkpEv2T6WqXuM1bYVPzrkrr/6/Jj57fb+MBVFG3lHByEm2qXwf6mq0qYpefR2k
qhxcq+OhJzXSIyvT0WuLf9Dd25a5xyRsR/G3abwOEd6pYrQ61Og7vy9kbLQQuXGNct9Gdm7TI4X/
IYyscniIhuRsKNbol6aL53IIKCBCDXISuUDw+Jnv+DIESDdUBc9G5RSKsAdMGmJsx7ZVrUBL0F/U
Zzaycyg6cIfWWXeo2m7YfXeZJrYCA2BgaIldKzTKbVNnxK7UU4Y8YVBVsu5jPdcop69zZ4CxaKj+
oNyNxOe8sztRqcUtVLFOxegzdubFPtXu9O57yB8kh2AFdzwYYWACCLPLvd2YvKmBbR5OafMwlOe1
Cun10UFugoCVRQc5L2pZswxLz5Osa2QFtRa7By93pkuOwqJX2WjESi12YbqQmwA8YJK0xHGdHdK8
qlqd1QY/RXnk4ZG405EBKWPASITt3l7/61SEBUkadfp3AujMOYdlMupDUYrulIR5s6dJG25L8M/9
KSAk/CRX6eArXLQrOfyFmQTxwpRkB9IdKNzZ+LRQZKxB6vmk9tLgdeBA82tmpg4HCnV7e3zXbgjd
WUi2QXkVCRdUTy/3BNFaBlR2zU8jfs5TYcuovOnKGnOzsWQGZCo4w0iyg757FmCi7hZZeDNhxQbW
3RMdz9NuQOJFQdX8jJQLovguiYKYZvUpSeoGLKhm+cMyRH3sQg3Ei3UKWM1oJQdoPuR+HaJyVnaN
7Uk5Sx9tiO3iYV6hm0mLEFzUOnDRNRQxcBPX4WmQuvG+0HD7MDmXNx3L/sl21z8NZc7c2u5kpzKi
ftfLMYIdrusOZIgAthLgl+ZSv8vVNHR04xjqYwrQBJIqdRHxc52SaKMLAmyDKrQN2GJQMx5j1YPc
CtmzEqV1I9XzV5FoiAuJ6LnTpFGEBgKFHQbg6f1MHqxtWjbZWS4Z2vAYgBR/WQZN8qpMWuSJlbS2
XKOl/UOXhv0a9vpqlyk6mFHApy9DKAEKPLN0Zap1PdNMmiCA0BwgnV2FvIEvdeWsrlmZ/v8XD64C
L22NABSfrfCeZG+mdjD1lfaBBRPmBO1G8R9EfSiuXZow+SAPOQiVziay9XahuIX+krbfo7XSZRS7
wF8D4UDkX6+BwFJmxkyTrOSs5O+h8bJGFHHl0qbPA5YxAWUgaDJ3aQKURw0OenpWQ1v4pOLUz6QQ
NPp5jWsbHCbxWj1ocdbQ4iJDCB3tZ/PboC+saOyVMDmjVc9VIckz2Ps4XuMTXByXBuQTxoS64ZxI
ySCNVItoTM4l8pRMfyjFCytl1NVW9sBVoKBABg3daygL48+1pGMRo02FmNm5y5R0Y9AW4l620fty
rz+DrayBpLyto5GLU1cBs6R/24tezSXuBnhQtHJNNPtXtQv4A3WUy6E/6Z0cnuRQl16pCMt7pUPu
5LapOUPLdIujgozSjgaPPOlBXe52qNHWWsyz/kQlVm60VIsORGUxkP1WdGeIOAIPKvyRlQ7jSTIz
pFF6PIBu/4il8U69OsaEuYI0+Oyqz1WuoIWU9ictyp8Q0kdwt/XfknRrDOgL1y8qikCnI0WjAsk2
GyxT8lgjDWKKGJkr9OxEnsUfhvTMy823R3RhaCqHfHFTUkkZZLJhSJi929raRokLfxj/j1ZmnqpS
oY3TaSNCpHFXSX9ldFSQlSBvYWm+DAStEZcDYaTnUqJhIOhsGdMfNSSS1+LINROzmKEuc9SuKUxk
hT+CMF36Ka/BDK6OM2RQQIaM9l7wCAMCOlv3JG66EA1Q/CT08dznygZCh1sL8I8y1tyCQH++Dx+z
bFiJ9haKXuiJnnANcPeAmEwj/7ILLGrCw6tJf6o6eqqHfzF/bppNpQLyj2aZinx8f9PpuEtwmiHU
Bfd4ac6oRGNLucZP/fggtaojlb4NzNdtI0tTiYcFyKUttBeiRH9pZEA/riXMkJ+MyoQaghmgufFd
DNldJkuDwzT7Z610WyvvrZXJvHL9WEMLQEPLAAMAOjZno7NjZdBFwscTKs4oT51H8jNSEPeVa3wh
V4YQyOBpaMIdAcOBR/vlCA21qKNJ3vw8pkfdPurlc9i9MX1N62/JDERhwIoAVMpEDXhpRgmHwswM
kpw5f1PC9yhO3RBZjUZNViZumpiLRy/Gg05NdJog1YkLejaeFCR6eZ/jZu7bdJsS7QAvuNV55Wi6
BmLAFYdxFZrDGqSAgMdDHgLE9bNlYhwZQaMx0jP00Uycs+9h46e4CeuPgAYHeSHPEdcxS+wESW5r
LD0ISv4YCtWPE+319i7/RE/NJw27XEf4Z6rXmn8M1OYVOheTc5aCKJnedcNTpD0l2Slkj4mxjYmr
9DbqhrmTisdSXYvfrnziNMwvwfTsRgzlnKup0iXnKjb+okT51CNNgedIm63E09f3/xTpmBOTIvJH
U8hzuQ2lpuFGwdP8rDWxr0j6FvCmTSZkBkxxzZ2WkFNmjJ7elEeV/bs9y9ejRPoA6Uc0J4KGExpZ
l7blQcstJifVWX6gAvUjJ0o3ty1c78YLC/Nm5VKVC702YAE4HZQd8nJ8aUytqFaO2OJAPiG32JTQ
OZ8NpE3BgRIrUXUWYlP+EeyvYT18fyCY+c+0AUgv52g/zuy8GduyPgtga9yKFaiC2Wq/4tyvEf7A
1yM5hgTVBPi7er9rQk2zVmnrs5zn96GMTlU19isb8KnnMtWP1qign1XZZzmyZagj3R7j1SwCYgik
If5B8mABDNgb1tikynimFBV/MF/RDRFt7o8EvdW3TV35xJmpad98uZmlqQ+rsFBUBhDZ7/EQLwbL
B4KrUE8V4Bi3jV2FATAGaCsgjsg9YlVmu6MBBQsp1FI+l0bHj7Y1gqdP4/WuEGEKRaMeS9m2Yh9n
1refS5NlFcEuXDHIDuY5NGGlXUW7cDzbMkN9pya+WRZHu05/V029vT3KpdX7ams2pU1TQ6qrj+Uz
eDBcLVX+kL7aIpZ/v21m+syFY/4cEp7lMrpQVNwHs5Wro1ZL4JHOsil0p6BImMSkW4mkru5maLUh
ba+CtsMAmnPOgQYqHgXlwkE6a+pxrF+z9l7rPmgaf3/DTzwaqA+AqUnT1elnfNmFGsghGtZ3Eg51
zLaQfG2Cxuw1dCrF2srqLGx4VFxxo+PmxKTNH86dKg2lAgzqOQf3Zh2/D1OxOXwCubZT85UGioWd
AFtIPSjTvXIlC5gRQ0J/MIaV5IcUqKPwma2RtqyYmLeF2k0iET1k0rkGNjF748qeZd/1uNMe+N9R
fKoof1mcnBWM6G2PGcs3fYmE3IpXWBuCern4g6lXpdZhlkj5jmYtB12hzqQgdfu4LPieKU+C5hw8
8iGiODsuugCEEz0H4VmxtjH8i2IHfbcftCcrzByGHOZtc0uDQvJ3IsYF4/0V0S/JTWQdQxXFUtY4
HdBlWYZGLbGyNPNrCiQ30CbABkOuCawV6idBw5e1IaPMUT2KeGDnQFCgdIMGDqv7Dc3vrj63ANEy
/Zdk32fZj9vDmzmfT7two4oMKiLAGuanCBz1nSQKwYNxMPdpDkqObO2iny6DL/7t/5lAJgQ3BURl
55dFFNPUquyeB4UK92Y0foWaJnA7LgMCbQCCSmdbfWxX3MNndnZuFlpTSAAhC4TAc7ZPQMPTNXoM
SkurM06g2fey1vIUo9wkPD1QG3En0kg7KZE8XqH/TofEFzHLe2JANqXMemll28720ecsTAB6e1Iw
un5FSHQoqpE0HcrhmoQXekru4tiyHBq2ayWZRVNIV08dCAsY55ImYBNB4jrg9K0CqpGNm4itpBOX
beg27hRg5bX5vgFsjlpmrtLAYMZWjaMftVJAc3KtkLVkBrwCePqjwmkiVrx0KbHJW9mIiy6QiK9M
BR7AviBI9/0z8NXIbKdYsdl2pZ13OHtHrp7W+pJnDutz5Segrg1xahzw+fux7g0ltmKVBbJAh1j8
V+QApyQflQ56S/lBRMPKTls60l/tTb/niyspRtMeagDWA1NUP5u6emSx/b1HyNWQZvEfdB3jJsox
JM0+KeQwrHU4rwzBmC17HTI9NFJ8P4JWpXgDEPk/rDhS7jiLUH+/AjF0OKJUl4H2RPeYawB7V7AV
ioDFEXyxMFsENH9SjbUpD7J8Nz4qa/nlxc9jL6E1a2q4nYfBeS6TxhhMBuDjgw22mZV4ZxYtfq6v
ib81NP0sFMKRIoXAr6SxgE/3bMyPRR4+I+j7VZNwZaKWbgeQzwBAj6sBkJLZaz2JdCOmhc0CI9va
4i2P7/HucDJ0Q0MV0E+69zoMVyoES5MHD4iXi4xwDjHk5QHpDTNW5FRmAUGD5IcYVu7ytc9P///L
+YsHoqTMHlkQ5l7afWT0e/moz8UB6GNiKpvezfNQvvts1xpxvtX2JYEYXox+ntvHY55CuTKhXg7B
siCOMiiYodCCYDmIofR9aTH2A/LL6n01KqVrGCJ0kjF+7zUJRDyJZf6HRULVHXcw0ihTSuXyJ+il
UY/daLBPesl8Q6R+ZZBLV8sXA3MSZYubFbDjOgsqA+g3T7W2+loMsrQTvpqYXSwSJMpkIXCM9C4B
/arkrbGErBmYrVMLmew4azCGzvxFfoXa39v7YPHzEHXD1YuCIXTXL9cA0pmdNBIBNwxCfsQR1lrG
eHENkFHV8K4Cw586vfG+HBUTfPSKZA84ifF7BIntwsq2yPivrPTiMDR4SRvv3wnFcWnFwAVMGgZn
CY79BDDcFWe58vn5y41DAccOy2mVjRDBrGJ+xELlK2NYmClUE1VED2jfR+p7diNSq+KdwYCmrKmP
fvTK3HWZ/+3VvjAx261mkbdZ3XEaWAM4ddFlXu9vG1gbw2y3WkKOK6ZMY2gfumqvVj/Ham2tl1zX
VHZFwg3IIDTIzi5eaRhSzpoUHU9F3N9rUmL70sBkIHInZF5tvZBYlF46VmCXM+xfetpGK8HFQrx3
8Qtm202tbXS6o/gbRDzx7bLzSyDn2/LD7DZZHYzx2+1ZXdh+kIBEwId2t4kSZpr1L2cozpu2VAjM
6dBwAC1l/ef29xdiAeCRwLeFPCaeL2Sy/+X7Pcd1pjK1DtKcuknzk2qQVZE2PPk/2pmNA0reAMEo
Wh1IYiMbeCgeE3urkpVrZWkPagBqKii5TbW32SavNdB5N01fBy00B+s9erTCxr89YbPE1HR5gkWW
gE10enaiLH85YcqgyQOXbAwEuE+ioGEN4IrGj6t9nL/cNrW09l9NzSKZMAVcC1yNdQBapVqB7udK
RmdtKLO1z41ISfIB3++M1BmaXUT/UBVdeOTI1qKaZVMWXDEKbUgfzhxcbo+NlNlRE4xMHJBt+0hF
45Nm4vUaXywjpCtDW9rWYBtCOQyP5CnKvVwlu9VrIIlkGmjxh5lQtySAqIO+ov39/SVCBIP0Dh7K
eMTOplCthbB6QWkQojHTYVm0Mo6FLYDCIfazjAo2nsmz72cF1EErOx0C/qYqd0m14rMXPw8WdOT6
kTpE6v1ymlDOVfrSqIYgP8bGT1N//fbsILJAgAcUtk6ugKpxbjRlWNgiSEkOfufXonn6DwamtDca
vlUcSe3y96PlGBqJoyoCNIa6kuQLqq/czJ8ghFmiSQPlMh73E3EVnk2XJiwlN0RBDR6gUUbZJHr7
1IT0NVP1g0HJD2jyOVzrHlNVvGRopiolsc262Fdz45AU7Z8aYm9grjmnfO2HLS7d//4ufXai4khW
JB5rPNDBlSQjpWh7t+d2wZcicShPcDK40iuyXcXirCgbSFijXuNk6NHsstciWblNF/yCBt6i6SEA
rpirRFPaAJHPWokHxjgq7kDQYZGaO1HrFPQBCXgNxMqoFhwDDBJcDahuIU82mzYKHYPc5miryQj6
atQWbV5syEM0OsIs7f/dnsOlRUKdesIyIPULUdDLzROpdZwxQ0KyxmmHo12taGcsLRG2vQLKzInE
Y+59tBAqfyDvZcFY+2W66SUPLWW3R7A0XyrU6ZBpRZEVh+xyBGPcVnSwc+yCVtmFjfGcRWYgqsIH
mdB/WBokCqA0jRm7Fr1OqWRRYyywFyzlrs3NOzGMH5WS+h3TdrdHtbguCBFQuTXBFzF3qxHSteEg
jzygde74Nf66/f2FIBENNCZy4iCjALfKzC/Zel+NEI3rA6u10atLm0eGbHRGkZquwIihpACyxHa1
MoFLowKRDxC0wL0hFz/9qi+xXFblPbosmAh09cEgj2vCrUu7TVeQ5MajfaJpnc7yl8/3JXiU1Rbs
ATa/o2AIrOIPI36/PXFLQ0BcD+gbPDdu1dl24y0th2byB1FneL8k5PRvf39pO3/9/uzC0/QCVAkq
vl+1yS43QIk5EQOYsrir5TVwwuJYgN0ELtYEOsuc2apqlkfjmPYBkdAguFPj7e2xLK4HkvMIbwAA
A7Xi5XokoSIwGJsHAzuq7Z2GNj36cNvE8hD+v4n5JQMKrdYeMpgobTAYx5DwW4lvltYD8A0ZvWZ4
5WBTXY6hGiRFEp0xQLxrYxX3g3rfs528ctqXJgoynqgUAf4HrdlplF82bpQZTIiODeiqeFCbB5ps
23DFxNJEwb2DGQrlEjDHz64VpR2aKiF0CKTkWQItwUqcs1RAxBMNjniqlRjqHK0uNCrzMW9kMN/z
4SXW0DlhDKXwI3CCOXI3lj5IloaDMqLHPxpzaV+UbfPQClvxvr0jgAydtFoAa0N5duYEylobiEbU
EfTJpdurf4iyv21gWvFZvHVhYObEBKM9+l5goGk3tHUj6SlUjhnCG+YU2bFfu3SW4rsLe7MdyGkB
Nr2KjNArjPeqBp1Xcq83Hd5DkSOP71E3bAodrdaABJRo29HQJFOMRwMNo+XERdv7ofR2ewYWYiK8
WxAxT/RywGbNpti0ykpP5JoHqVodqZRuIrorQ4hRKOhl/g9vTB2hOZCquHQB+Z0Zw76SSQFkQtC1
E8mFryds5S5cOH0YjQKZZfTZwLXP7sLY1vI6MhGkRJLlNuopl+7l9j9cfWC/nE4GnjHXxEC9RhEl
oZ80EOkHKCLXlBQXjvfF52ebMhUlODzyhAehBFaFbZWv3a1LBhBlgf9yirevOKdbwUGWU9ldQAc3
3ShrwO61z09u+IsHNNNBSxq0egVRPDjymaM17PaeXTMw20Y5MItmnYddkIyWM7yP6Rop88IuQrkf
6V0ZbIXmFZpa1pEG60UM6qLYFRakz+868f3kEbS01KkgAQAKnquXkzQIreqHDC+9tgZBFvzq2PvV
f0i6T00rcDlodrrO9A4Q10hIEomgIS7IZ9ea2pbW4evnZ/FTBAjLMNpSHyiRV5XufzlmqKWDX3EC
sVyxYuXcZHKvZogwu9pT8Gcl3lhaZdQKJibKyVXM0zZmXI1WbRMRgGEIose0cMc1tPzSDE1IZSj/
qVPaZrbKPBZhZvajCCLQlfho5v3+STCmbjwUPKaMijxzdxy6BYwbnQhAiYfSHTgKbp+0ydXM7ke0
xaJkBpgUtCvMaXxfjjLegkYKLZ8+CKPTqHVODfp4LTlZ1d0klJeJlXLkQoB2YW42XchJj4KGYY+D
7f6SPyCCUhv/ZcbAQoawQkcz7pzwPOctR58xTHT5Ziy28fPtCVsIKMAXh9OGZmIbD6PZBd/xUs5E
2YhAIXZ34hAR2raaXL/nqoSEIOvBVmsgWNoZUmH5wIRKKx0A1xsOuTU8aGAdYMarFGFmS2honhI1
PXSZFUeQNcjcmoHZEhWs60goqcgEPQzqXSz2t+dv8fNgCJ0qBLic5krWpaIg+szwjDH7EKp8r/8h
aY8J+mJAvdzRjBekB4dvH+jtBujmNj0LdftfxgDAO+oCU7Fzdj31aKiyutYCXqO5j4Bg9G5/fprh
yzNp41oCwm9qwoWm3Sz6l3TS9QWvgIHTk6Ocw3Ohvh0jaSa+nfBBNmHaymhAWOBNbVsL2LOWsqCQ
K98E6aGMP2Io/NvjWVhydULWTTlPuJpPrtMvPsYeaFLqsdIF3dkQtq/Ka1mlNQOz9ehSqJzpuQYD
ven1VujE2oqbXAAIokkJTAxojULj/VXAwKMubsGj0wVpFfsDeajJj5z+I/1bMexknTkRCFWHLgOv
DKjwClzGlurl6ub2RC5sDDDcymjIgTDgQhcETzvNwt47193BQo+xQc5cC75vAylNoDs/Pdw8bFFN
BpIT1plnmYLohypeWamPJC+/v8eR0jIU7D9cbVcKhMD+WhBwaMzzEIPcpqfOIF6BEFm5CzAzxnRD
zk7ThaVp83zZfamhpXIkwdKYdSjjoUvbFUo6bnO0mu0qaFV7WV3XJ96CMAnlEbJtCqK9WI3c+gU4
d7dqRzVPaeNwa+O/RvGS2hoqQEX6IJXSRon0O2EmL8TqPBbRk9wIAanj+HebDvfQ0Bocwts7XpQO
sJ4PLAUhYZ4cCqC9DqoC8nsyjNmOqfqrAonuXVKm8T6pRGCog+zXpomYBRk/o1ffeSTvxlCA94fU
vkXEuxla1Y4qo7njIX8WA5jOI7MWXl2xOzuTToVZgjspUVOw8Y2yUwqm+UUuXsyU/mwszDirbNUn
Y+3FndF5vVI8pbR9aQfuU1YMeLiqpa+qibrP0HXmSjkI+zszAzshoOFuhF3iKm0EtjmilHtdHg6i
q5/wvr0rWA/DpQUqI62lniaxwQmr8ilW+bnN2T3nk15ane+HUHrmWhrhEhObtCR7uZanI4z+5wEB
J9iaoA4EAYiNxsNNVNAfg2EjuxbH9xTUmyzKXJKhO63MgjIPt1prnJG10D3ID3m9YaTQvqu9yo7A
SmXF/3ho+aJkeC+Oz034r+qeOxT0AXtt0SUK8s5ecyLIkzfmXjHq+9w6gaDttS/0oAtBqEULP1a1
Axn+9FJ1CFtQ9rWq09XNP1mWd4hinREsbHLM70tOn+SYHVLIWo36B6v5dkDkTwu6U5rWZSpY5EPf
jJgbppB+yQw/G9nJrqxnUqZ3IbQitVzzaF4FIO/faXqqgOSq9kb5EVKFYEgbt00NlkLqkVT/ESbm
K2eohnGIXuTNDgRQ0DrSoSIvzK3UQyiCtK5KNrJcnkFT5OTivY4+5GKHO3i6VJyEUl8bWh8C1nsi
R3uJVX4Lxmi5dVKQ+0EWYbxrxjuSPPQsRUFy9AYo3vUj2SjKzpChId+kbpNA0iaDXsgotzul3iSR
StxBsc7MiLAps2OiFQHYj++YzXBfts+tAZ08QKrCjTCa+KnKqQV+Lrl7NpApqTXjSZHbaG/VBfCi
j0W+AVfhMQGBroMEZbXRlFe1rTdDLY6SaI4RT/fUau8jrfOBQny3ofjVI6GVKdYTOBnB31WfWnoc
mnEHImvos7yUkj31HW0NxU/HArtC9olxgNaAYD0IN+13K83/h6TzWG4dSaLoFyEC3mzh6EmRMpS0
Qcg8wQMFb75+DnsWEzHT0T2vSQJVmTdv3rMV0uDVk+Vl6+ga5iHWv0zjz67XcLD195k8247g0TFr
Q13ANU/i/SKXR8Pka0wir2ra7VARnJu/VeyKjXqwyntdHEv7XTIbz2iM0LRzAIl0DMLrQEazSZyU
ivBwlr+xCHWzrJMu+p9Henlt3RQ5nJvQVK5xPrmNAtl0JMubVG01PrSxcxKkaQot9hQzqIZdrH0P
2TvxyfxQJquLiSeqyDUHy51JpAMICQyFxEhD95eqDWC9TEt21BrJjwhkLBR1U6nOPjPLH4tsiXa8
x9O/VpHd3iiONYs66qxvhlx4Tfw6FPcuPjbypZZbL9NtL7V/y6jm1Hqxy8nLZoVk15/aXl3eJr8x
eOAX2bX6m2G/OO1nNie+njh+1rSbWCTemP/i8fKd+VQNiV+1X+ztuoslcw8xLzS1A0nluyGqAyn7
N9cfsKg4iglkIxppLgkRXnnQo59yPfTxeW5tVzcvSnyuDZLRIFFG7fKcaNlL1I133tDnlYDQmqC7
PFU3JNtsYmz/Ayf6HOb9i5ReNLvYaEW6Mfmh5ZKZ3hR5JXpBqkkbMLBATBo5lMb0X521d6WTQ8eq
A4KnDkZt+5NE2PCAwm1NRPi9yliJ6tKzUtbeysYjAA0p7rXtrUNlrk9m015aK91FOomEbJC3NlGg
26gy/GTA6lZt5Sa5qU5oTU7sqv0pGU9jQuY6C81W/KET59h3ZzBxp9L4G2hBjRECZ2K7TT/sR4nG
cc02Rp/42fyXV6d5Jtyv1t4Xk1zVuDeOcl+9z48YxRR/EIs42ZfhTG9lDGYwNpKXbk5PLEfobq/a
3CDlTk66Tz0tsEnFEc/IiCn61WrPRvwkc1rF1m0A/aQ7xas93ya5BuqoQvhLPVObXFuSQ5PzzOlr
LyHbtV0RQKMliHObV58VBykDFVLdsDC4DuF7M26sbizPQ6Uex1k5DOYvyJ3PJLE4zZThkzihxZuL
/LDUZDqncerWcfNS1+I7aUbuSZITjdb6bCxCUBWcCZU5h9ac7KJY37TJyLR2CYvMCiW2ZposDSrx
T7TstnAb9Hsr/Ziq95Ec5wYhfDZ+Navw2yYnnvmtUUeUIzCJ2nypeGPddSQKuq6f+55Y3pqtedvc
DYbtKkRL2vyH5F49fi7TkaVSdbcqbVDn72VOGil3XVW2eyUyOUE5Lszx24gKBuSS36vwS4bmUsTC
E/p3y74P3kFFj7f5DA5IjlVvNvudjI64WBFZ3vf/NlIm4KtSB3O7urdWqblKo106YTwt3AWVOb7N
3G9NO52nSgtsqXg3iFmU6l3Xa+5QvUvd3SzVQ5kbV62/N/nnKH0I9U0GDLVcurZz8V6RFjcGvV16
SvdPjb5aS+U7IiySNW0oksFQ7W3zqCsRb14S6iRsztI/NbcJKo04KBRi73bKeoMe5Mt56qaLSk51
40aD7dbaigNq/pk6c3A5AzeqlR6kpNiL5S0az2P5r+dnge5Od+RaU7xt45KE49TVF/zNWXeNInFO
tVBqZbC0XA3rUYwVIcL8gtmPXb7aLWjXzZh2buIIgs6yvUiIKgXlna/bYfhUki85eVsb8yDExM/2
Ezkrzx4VoyyCbNnrZPqzPuZl1sYeyCuPVPZZZ1fFcQD48BjJE0/rT6+Hbf/OgHM/EFIajZto5GGp
PktzdNM09sZR4Xogo1OnDSZ7PkKqrdGQYLSGi/LaGB8xLmZLm174rEGrJxtT2Lu+dPa9+bZUe1Um
Z/ce1T+W9bQ4F7Wxfd5tZ/knd18GT05kD5sh6byIQwqsl5tRo2pvmSp9V8q8iQpnI7c5BQ0QWzvz
xpkYcS6GrJd8O/qIpg+SZV3kIl+q+Gm6bMf1tm+HyGtmZ0Pvu0V92Rug3OfWcntOUHTQ73IqzkUc
++SBeHFr+qy3+yVZpnq5ravES7RqY8TDZrLYAoqTW8O/WjPFG8eWvFp5sScDotXHKj3yNCuYwSll
nL/0sydFIrDaJpDm2VM1VLxO7JXhWqufSvrpJDURv8MBEpNvil06NgySTK8rdFjjtTdP5rFV5QD2
7CYuyHu2jIiVLWdyJy6S0Ux4OZ6n5gy5hMR6DiMCsiWC7+rWCKU6v0h97BVqymFTBZZ4V+ZMdSu1
LDZDlGmuvhIk0bf1ZwljdDEmF4NYU+rP/UAtnMRvvTJz9T2nCWn7T4QmbSrt19CSY7aSADzah7QE
bcY4SsuHozZ0zzwVYVzXgZZY18JcjtWY4APlU+gTy75vOCbc1lz8sVWDWCnempV4QDCq1Jsd/5S+
PNfmU2E0XiQIj139uvlN1iIErLs0xU6s9dbSud7i+aDN+q6Mra00aIfU2q/reIlT01cjwxuJaM6l
VzGcRZodE6XbKYAvVIyJ3FHQ4u8JSd6MKIM2zajAY7eRnnNzXz7OXmvwkvraNGnQYFEq58FNgVyk
HdO2uQ5XEniFdh6VnhX6+heomEukYTfYvq22G3mWQ02TToP+OZXTue0vjzjg9Ddauq1c/utKi6j9
PzUdPL0afSVVXGYEJLRf5rj30n4IWBwMZAL4sSbvJHZW1UTxc1vsY4tBVDPubAMU2NjDRRFbLZsO
C1bbWUuCiHu6njusv80usRuQI+z/lQ5RzKubqKWrZACKc9OrijdztdyEt6lQfkvysJbRpqq5EAEa
Tk0c1E3xJFvqvVglH7fTXztlfjPJXqPXrjr+m5z3fE6I2BThuGZbSfq3psXOqgzSexc3ZgpUN/fF
uK3OdTTf+yL11GXxuib1RznjgxohSQCh0wh3WX6K7IsBdVBPnTdm46aXugeDjV8jZ+fYjn9aSqaF
nsTRNu3QXsr+ZhkLZzOYdhzbs6pfhrEIbfNfi4Ahf6kpH6qPg4x9QwIBXI2UxEp0/jr9Zmvjm0RD
tla0Japqm/L5o0n11CT1G93ZyuvwokAA4CtylyosipgX8LrU9zR2Diaykj/12mZoevKZyMrhHTZq
+TRJCk324tq4ZQgGcoqrzZUvAfQrUTbG1PaiXqFHkr15ONQF2If5Zy52TnyR5JX349vg9FhXmEbW
fuK6bmTAEv28Bfy7KSCsL+Rk9pAclImE/Cx1Iyvb67H8agibe33c4ek8U3M84vMrg+o64q+a+S5z
zKCTUj4tW5++aCy600LeJkVyqEVLX8ZFK3dXfU03IyYzd1Rh00vpNrEnHvmaOF+I5emH3G+b9pEu
bgR5l6uuWmi/k1APNQ7vQS93FOYfzVzuulqD+LZyTDt4oLgNe73aaCyiek00+XKM9rea0UEpBv2o
tJN8bE1OSVIPgPJwjxBBvMpm61VUV62de3l+M2p9J9TnmmpT6Rg9P6vje93somqfZe9lOZ6V8b1q
2EpWUndJLov+RKOwj1XLVfIylDqyYB9Ta0Xi3Zz/ZmF4U1+7q8JtmSkvldNdzF6+G333TsLwjZT4
mUJAydOntbFAAileCvduNasnNsgPa00CbtxyNSeumCU/Zyuzl/j4lNdNxX0pl16k7iPitkd13Zsl
D2M3aH1KFEoq75Neekb3kO+zjhlyLaXnYQ7KofSErbpym3jd+BNH4N96GRjE4Kh1qGhRjD6XvIui
vWaielql5lSX7WaVUr9rI077Yl/mkifSkucwC+XcDjoOqz1bx5NXjuKfBXtDNpKTneNc7ssw1z9M
QpyRh1YTNmUvIJafi9QKC+cs6ms2vo31K0wOpcJfENvB1POm//GNehJZJamp+AMVfHeV+29K121T
r2cnXl1IbL7iRB91Fu/k2Opdy2xyN0/zfaTGuz6lFQZwp/rtoBGi/ngxJoLoDGl+nqCYWPMxbS71
sivGP5s4tzGrrnZrQiXR+AnAQpUUt1kEqpS87CV1jfQVb75boQekxk8uLZ6eNp5MOHofrGtot4fa
dGAYKV5HvdjLDt6/dKsPXOKocgPbafIwPYkSAYrQhM5di0ukdMVvhOs7GJQ6Q9JQf1ukCDFQO2zt
dNuPxk4Rp6zaEUzmx5a0QZnBc0BpthKjbV9TE2FI4HSXT041+BLMFE1NSL7mYY45BzKy2fM0nAzO
m+5GXj4uK78r984DN2JAjWk6Zi/h1N3k9jr1qqs4r/340kjyU1XvpOrMlmAdBar0l9WjS26mZzuj
1+qvi5W7AoiKfV+7edPWu4lmacnWoC0P/JDlunHW68pJqBmfY32e58NqhW18I0Q7BmjTN6Wfa9dJ
fa6IFZnTW1L/1vNKRPsRFw2+kh/AGzzQZ1y73L7ddCdC35WjGjXqPY9Lb4juMg31o4xO5ncSSk6C
wCG8RoTE/yvWZ5iaa/pUR5kXG/tOib4s9a/jG1n7Q+ucRrwrM+fiI01bFzfB1ybX32q17+JdY2yS
/grl3Kl3Ufsw2R4rO5DSULeumZTDDJG8LBFE+1J6FRAVyCdoGpLlSW3l3Y3LOojUKzwUvM+jB3yA
M/R5Jo58qPeTnAei1L1FGPxDon2XJgAERXXtk+wq10eDgDy7+ImFshGCv4PU8ZTMfP0qV+eCFHos
L9H6o8yHLgEnckvH/cDP0amHSX6Z4mtR/Fn6TS/R0sut050fsYtdexet7OVwWeC/IJfK1sj6bRUm
WlhmO028Sst10Q9tf1PGoC6Bimcv65gFhfnSwxQqxCEiV2IsktCOd4OuBpLN72cHuv6xGKdRTLs0
Qq/NqeiLn0w+FJQfWWCW50eDkaqQBZwbfJVDo+WkDmlu2xtem30qfG0aSeDtTcrpRd9j0Dg5uEgn
msMp25o8oBVGQCaQIgmpXSxYoqkaxir9Vf0a1b89lLNxDUV6ttIwNtONYr41w29svq9pKJP5LlIS
5/V7z1Fo8E4oQ9gNb2ZPgzMKL1YyT1oekflPVlkFxTAEOY8goFCROYA24VYWdyk6iv5dWfGv1H96
D9FpoPR/EetLHz3/x97hylX2bbsZtJvUPPEA0VzkbRPOIIwXldoISaBBz0iVbRMlQVrJu8qyfVH8
6ZJCBKgeTgoIoOfK8Qvn4OiRr9B3yHupO3f5bHKgOV4ZlWHbla4OQaEfHrc9CJMbQ/ND7TSf1pD8
EhyF/6ILYl53i3us13ypazjNb+lCuQqUdTwZ5rbtNkK745DyZHElwuo/vox2Vaxne6FDKFtXM2df
sT5Ktk+qBRSo8pSqx6TfGerWkROvVZ6yHDEDAZv/FfMMGzI+WjgteU7iPxCC9Tz/B6jYA2bKpFM0
1r4J/RhigmdMQFitTaJPJ7ZDajefOH9oSQiUQ9NYLBvInrrJJ2rT7qA8ZK3s0E3Wm9MdllK6AQD3
k1jz1Mz6rhyb/U4t2hBFE2pGanoGicE6NkJ53hfTwtqUCPMHOUD5mxFzest0O5ovBeZSsShUU5H1
JKwXksDJQX5KkP5kxe+TY9W9O93JHHZiCe3qlvG9xhPt1G5ZNnF3jPqLBrDKsjzZ+MnUV63jKn3p
1mWfZNpWKyve4Sl0aiotOirR7e1kGznPFRSVenplCPpg3wWp0Qe5Bb6VamMgfAgMnFckDKMDK8u9
SKYkTL/jOIcFtQZrpR8SgZLmVCyGyyeby02VxHGR3tZxDkFNDAsiRWadhqRkULBVnWdu4WBwxEZ2
TinaspIeF9EDPOB8bD46/XNWvh5Vld3Mvkl1rMy3jvtCLz+T+ofCwROsHGWkcijjMSp3s3x2VBLJ
EPQ36nKVAekIyCkrD4H5XBWrOy+viXLMHrwi6RPAwmJdzdYOHT512dqBZTVu3UismnCX1UZgoHpZ
YvKtsfTMuHYtugbxmizPZf9Xoh/2y7WztqktuTHzv+rmcEHUak/TRmi1/BcNfw1R9GsXUMpa2WsJ
NGcw3m30tPzejpBfqpMqfgr1NVdrmuE/OMtV861awBjTa16t3ljWu7H8iyGLpB/lxICkeDHmxhPm
huALjVReuf4q0oMa7/tZuHN1maTtgipj1l9Nvq+Y+6TDPyX7HM1PAuzdnonmelCJ047bN6OSXJlX
UOaxWdGhqEljcFBtfHTm1p3Qd6v0U6T+Wr+KPPFXgu+pcFobqfQl0Z/WCVYNF1lZfS/Vv4z2eM4+
rUz2VQUO1q4094u9lUdyak6IayW/HFfE3LzHtHRDe1RkvtZrqXwMNW6jbOLPf0qMy9y8NBOoJug5
esyLcVCrsxZ/aFhWiR+cCyvIFY6cQ8ayTsvFbqwEFn9E2jVSxXZxDmL+G+t6Xww5iKMXB0CTGErg
x7sO8MXi5F63PqULPQp/Rj8dpeFfjRt9GiW/UVR8opPncNrI2bEimkGc9fGlaAdUK91L2520/CZq
DT7lWx4NT2/RMCNYLn+WtemcgH8iQSKcpL+42Fb92TRfBhkhHRVisA9Dj9ilUwaQEzTMn0q/Je4m
sg+VchVIWis8wlnisaxcZeU6TBafxWd4cVF5qxkeLM155slyUpVu9D1qd+P6DQ7Ms+hpsvxatjU8
kLDh333Qn51uP6tf1mwEpnbm/Lckj/rTM9IIhbqEE5QEnUE5ACRlUL0uvq064DkavsoEqKqB8xbh
gzxtdfcYzm5FdzxUz5k4k3gO43UJs+ipSN/V4nvRdL9nWDFCPmr71nOKUySV7th8LJoVqvF7PHwK
OEcpivuiLx7groK6dwGmpZYIoFXHZUJrz5Vc5S+5UaP+/IryHOucfgUjCqQzphfMLfdDSlcBTK9R
UBaaIEUAjdu97dzi7qkoR17z+llHRFPUddsW/LyonCmK7Gz9lNIWNM1G4svNe2Ob24TQxerBLpt3
qjh2/dxGvyV98prVGJSsYnQtfbOMHGtTM2xGS6e8BTkSDM306dgD60XS8udovxWwVtVavJJzY83L
LR6qxUSjnakvIx3lF91Aye8JKqiZ3vOa1mTljTUuPWiuafoclh8i2dyOOVQH/uoRdQ9nq6iCJKZX
M/ycr2rITk100shDaqIGOhfdGhp8WZ8U5WxEWdDKT0Xzm+o7g7lTnK8eSW+0i7eue4vXMz85cy1O
BUCHTuIt0m6SV7frnSBxOo6cp3ymcXg0mTnHKgClildczS5wnd2GCkg3ASKivErzVVBI2r3qD/qm
J04LX4L9/7TQyQFIPjPyXgKh8kXMv/USWOAJU/ESayhFz20Te63YS5DLV+dYF3cFjJk4G0NYdJzP
9mVUcl/JjzrkIlJXZmZYKyhHhbw2q71XwNeSa7sIxP7ST6I4jMw8hGfgQlCn1WG2Gj211j4u3qkl
s2yT9q+PP8qozllyXK0XM8k9ie6h0s4Kh0gq68R97tL4tgjHkwmHT+yfxnFIFuk9eznGyUmY7JmS
AAkQwXGe0tJ2yY90mQ17pv0n28cH26d/FpQJlhHAQNMWxUV262XKTcXkDdahUtVIb2tgW6vbAnte
bnp90ADM1/D7HCYeqSunX6m6bexvHUlNOhXwzTun9GZ1qyUbnNwAGQEMzXvTuUtaHdp0G0n+VJaA
kFQFhGER6Eq+UelWHvGsJpGinVK5WpwEMTJhhUItBkbVyMKzdjDMr8pBnqRNgAjqAjRxEw7aSXyo
1ltJ7B8fIRrfhPYLk4vbC05iIntCbJT4ONaXSjo6TordQN4+VCVJ4xwyg9YKmea7MTPKpv014p47
4JIaH47xo+SKa8+wb79SufaG4VYZhbe0/2yjRFNBga+znWNIO9vGVGBtUu1zTMpDMukbVXPQl9nf
o7FrK/gSP5Pzwm4xl98QiKoJKodmmd4TId3N9b3gJCjMz65CJQAnqOkg6h+wJ+2lnlELz4TlFeZt
iH9V5XOc4M6Pf4yuj8vceYbae0n5Luv7NsuetIWDYPqpYt7DjBsftpSjGtvalp9iKu0JLT+i1asG
btrsWx1O8XSbJniA1pM0HB7+jjQ+SPo5Vv8J5c+UVpBgnHoMAoh1kpzvedoX41nNT2n7O6gXOTrq
FOUIfkv61DR/gs15JmpoEPZ6HTtuZPNF0/9UUGlKB0ljW9XvY5tuCkM+9pDYciE9HoJ979Rejg7e
TfkW3jJt1+wWTDETaQ4mepCE9dYqkXaOdMHLxhA+Y3mJQ0uNqb4zTkP5rEc0Hkq1zeUXfTqbysIA
cQgmDpoxf9JjgpDWal9VzbbFxreQwuE0hq8yKbMpvYWj+mtu+o9+RdIApT2KiEV1s8HytW4KbKa7
Mp+SMDnW0P+m+meRPtK5OayMaYuxxBtggzg1eb+iIG2qQJl7So/5MClLUKZcOSPHV7w8FGnHT3hx
JKcL5ZXHSew0YG8U5/UU+0J6XXkqIvVsVs9VvF4efgSxMn81WIE3J2b3lh+XbRghpk3JT1Wz+Gg5
hP8f5AlEYkdtP08+OYXBNEznmZDUUb9Y0kXpbC9fYl/NKUtXSnal9hbbb6O/itFnoj9bxr5u/FZ+
S4r+7vz3U/wleD6mEVB98RVRL9e0t4/Orr3b6ouJ6NKq047tz22p/TXOX4PKaqnHhvNTEtvRvqjZ
k51tjTEs1L+sG33HeQFC7vHCB20z0g8qnp3NbsfYz9a+puY0xv/Gydjayc4yXzvadK1xcR2e5Q68
SyH8SjJdSaEERI1xjH3ev6IAeiuifGuMvlidEOPwWymPgjEUmn5OR9L7cVdtYOE9lbbyXT14eziW
JhA3Fl25wTZLT+KDyX9HtvOJDN21cxYOk/6dFwVpdvVGsxvC9f7Z8W2YLqP5U4i3TiOFfsmDkmbM
ruXAUmrXQW9P5n8sYrgDF5BiXVfcB9YvTpSFz4GTY6NG6aEpo21acCTIYC6/zAKanXVoy53QX6fo
uR6vHRA5wS2vWWIzLDuQN+xQ43/YGvFZL49NTJO0ftkjb6a666L7alC+5dyHN4kd/xLPExadfUb5
MzHQMOzfVvtnxs/jvB3irwzCcZkjEzOladDrdP4giTCqkrzASY/9tKS7kd7b5LvpvwqMDk6Chbta
H1aEhyuIy7v2e2q9XrsvBSgPrF78fG3/13LpqW15bPnsTYdj5MG526vWfpRPVnMz+Dtn6ZkAaZ6m
336kEEFwTvSg7d46AeQRKSkDrqis8maaJc8Amxytb6ud+M2KLSV5GkG9aszgI0oxUkbs7s8Rq7vy
ANnxowV9G5nbmM0LPLKNk+U7tXnKU2askFkjmQEElN+MD1Nk+yLjXcBbgvKZ5s+PJoHFW9dodial
uh4W5mlquNnU9OKwMZLZ3W5MPlFlXYxhuPIXz0yYDjPqZ7hN68n0jfPfXD+asfU606YZYXipJL5N
aTWsKZD4+DxRT+UMotMxcjNxSZSTjhPNkaRwmVPXlF+S+bKkv0TkMHfpdmXzW0OiXO0uyErwshG7
SUV0kDNw9PJmmTmZGgDUCvRNQEETD3wDv9qYlu1c3CPAROoaMyq5xASo6ejGVf/UjenGrnfyg3hs
MpfGB4QRoYVjODmbUX+aK+o1C2vfOASK9q/iCOIQNOSrpH0pWuLljunL0S5BGuMGAJGH04F/Q5oI
3BHuAF2zK3U3qS6tmvmZ7Y9pE5SP8adabErJCkT6IRgJME6oZyp8w9zYLfbC726oPdU5rCXzB3B/
feGVMzU9z/HCT2dDeIskv8q+suotru9zZW9HR4MwqLk2hqiHvvmjZN8rqGW1ZbAI2RV1eRNTolgS
Z/GaIqrSvZjVOwEWrrZu9OZtab4p2U/W0vlR/kM2KM5XhqScs8YKkjI/jspNIjK+NOX3aHlxOGVi
fGdSO4YKQM9p/AZ8+ims6fAYUYFbpMDfUGKdlybZFcqumD5SGWa2LXtZrvt6iZUou9pZR6P/Yo0Q
tJv7ZB+c0gzYHINpeV6yyR0sWIlZGyQk5Eup2JvsfiyNsunH57VbjrJzwNDkTfVzpr5Fs/DW4rWE
1CwtP7O9q9ZvZZg5eraO9ipUy3ck5tZpsc2c1evgJz/0OeIGQtEP26xJDqXaBOYKqBxnWium77JU
NiblQT0aQcsSagmHSs5P+Pm2NWzgThH/jLo/Ka2+a/LuWNLhO7gcawFhlOp2MLy8fm1zzsrU4OiR
vWLc2HLyU0/aIS/yWykNYWpRNNAKVeND9myyO6N3fixhfVnwcpdPO//g/2tYtmZ/tawwGs669tSU
nw9fjZ6OaD20lNhYsrRyZ4jhrbpZEcNZbnVL61sGf6pPBKD2ng6yaxSxr+GCMqqJu2anqCdLxc41
qK6AfFjiYcnK7yhBGpEJau2Q8c1N3cyhmexjhoUJhOGM/WvHuvUM1nQn89b4+BBKm6VCQ0ErGEzG
fYwmoQvnab8Zlzt5TMz1+peJwU69CJ4YHEmPV6O5kIMdpkLhblyYKqGAAx+tCIhKsa+RqrWNx8OU
LIGswK/F0Vqtl7W79/wxSsI9iS9t5EAY1y+iF92SEWG8ftjyNXPuiX5cJ0ZjvD12SdIb94eljL4u
HUV3HMyPgVqQH3src3OYJe3Lquwet3e1yr5SY79VajgCzqnIyL1DkjAnzKWPE6ZwvBkNP0HO6+fQ
lsN8+Gn7xJXNUCIyfJ3FtuVsKas71infNqQX4bxi4JFAdGvzSzorvp0yXULuTyZg9SY4UlMKVGgj
SbMf7XCgIIGb5E/IrYKeQxRnTf6Jx79+0fx5yLdyBc3WOsei9CXnXVLSnSljbMi3igQ7TinRmEyE
0Q990b/L9nsWrxlFZYtaIQ+P2zkNC8Y0RkEal9KdeJL71AnzrAo7JIRxiHZqvmvt95QMTkbG0QNp
z9Jtt5NzLguGGU02+lIv6EUcnmXO4blmsP/LJvd+nvdtfsGWo3VmkDQnYRSBBPy50eV3vccMldV0
a9hsYwTDBmK2zFy+T2bvId93jA8lazuN20zPzlVsv3fMria4tY9h/jR6WrvF+pBMVzOxEYe2GHk2
ioNWi3cm6lCIJd3NZwOdjO+/Gc9aARI1pv2d+lDHnjShpJEO7C82kfy5s1Py6DhjfjDx8ajFv8h+
XVP6xuJNwyyaWH40MPplgl2LD8t4V+cXmqYGdXs+W9ommTtXNC9t8VyvWGbNyS8zoOiPHKMyYCpm
94clU8OBLrTrvrH2pOm+T9je9aT+K0kHXDA/6XCctKMcb/md4bnW3igqj3AfvxrujrWLAI2KY7Le
G+MeodzNSRauC10oiXm1lKAgMR3gO027zSCG3YInIrG+F+4MmLBZ8beIr6jQt5LJdLb7BLjMM7Ja
/XaS4Cmb2LNs41TiFjFSy82W53FAh+FQX/AKx1dd0FvjfQUfRk2FgUrvNnYkuRL3Abk7rpp/jOod
cLeemeHgHGI82cpvnAM8rWlZX/oV3OVwtet7mX6rxTUGPzgsfzUXO0KCXpIfOf6Po/PabR3ZgugX
ESDZjK+iqGwlZ78Q1rHNnNlMXz+LA9yDAS4wcxwo9t5Vq6rXy6W7udlB8r/G5pfWAxPG+wpKAJyP
uw6JWm+s5KMqTOR37po2T1NorqrmOrUfQzZvsuruQjQUKWuskEdefqzzD1eZ/Q6LtQYtZNsboQKT
k2at43KbtcegxYE/5nDi0XxHlcmr18zdU/6yWkqZdRcFqfqN2YC4b1Qj/z2k67p9DNMhM8nuaBsj
Y3g7cImwrF616kUFQXD3o8i46/g1CVB2SISbfH7Slc7vOk33EdeuhF+1fgu5L9oJLYClY9iBimPJ
Y6xFGImh+pWn2THLL10bbZgDvTpteC3x9XR/rb5ht+fxuDDNrLiRe0azrygHn/edZAcKuk3QNWst
KnFJxIEfAmyq8cKVONXAXe0qCi2PoPiNuQoI/1JXjrXyvSwRvPGC7m3Z8GndssSrw8w6TG89cno5
PVnJQw0zGNoUpPCmz9sxns5GAs+PwFCAAltgNz0ut/KsVk+2cnDtl3p+HbirGO+edXvLnQ2rvnzE
YDlq8C3Kp9ht+SxuY4fv3IZqzlveySZXZV9K6+hOKCPLTS2Pkddw7xh+rKZrp/vpuk1pYtaX2za5
KuE9YbSX8VGgIBi8PUJjFwKTts9t/ZGJI46Y3+ePYXifgnU0p/tw/jdOXxbi7BB1mO2HuNUJJnxZ
ZbJKchRNBA+mTS+ad8700gArkm3zZE0THfQr8qlBvVGWyFU/AO2q1NOy7SaoW0mztcUbkEGuPek1
tPZ2VE5ZCDzJxetsvR7OzNigoAWnxj1r478UZjqsftKoQQFBeMVTHPXXrH51yx9ThVTcDCz5Yfpm
mce0PdTBm4KzriDAWUhkbRtsEzGf4uq16J5mE9EsFduiQ1Jt37SMFgDmEQc6kFUriMyVOzxouOEA
PDis9jOWlgRgiYZ9VP2liIeWNe+d9DWL8NtRt9SY6cNl6DeHdaljxWe13yvQJMmLhv4S47sUSPnI
r2N3NfhxjNbJZSiu05+8w2MEVS6aH7CHVSDsFUnKdVSNXhG+lNFnXfabuF6smXobWRdqt5nX2cLS
l7pN7v+jDWwz3Le0toJ9Y09rvbU3A2eqNVzVKXmS40fe1zChHJfzxc6uXYnb8WgRZx1MS9oP7fyn
FM/2cG4H+O341gf7GeZkhjVEo4CjWFkotv1aV09Kh43T/jVZw2/nZiqfRoEFwNLUue3OCbmx3WSs
Z51qIk55ecsG3a+Lc+oeA8Hj6Qiu5i6PhIjBFD779HNuBpbjl36A6Jehv/wzIoURgqwimQwwdqFN
92Sw65pl68PNgBz7J1lMwvjkgh5x56RX8GhE+TOvzcJQ97XyYxSftTtf3fLPLv8ltCNafBgA01mV
iPSojjfU3HzFj6hFquyDU5shyk+SVfVzNFgE9I+ZT1cQ/2vRnlu5FdaprC5xEXoW+VbTvFlWi4GB
qWxEK9d5dcNn2VEXkp0SSMWerI6leqqG1Wmou0mj2wCPc6s7H4VkF+PPXJWbBFOC0IVKDsbYy+Gb
6Ab/jnaaeUmX5vM8nOrhE/t0ZbJQl5WzQeFd+EzCkquiVshBQTJkEXZxcUwUeXbTemXPMFsuKmuF
iaKKg8z/MojBNDyHozj0E6AY4QbL9ILFnORlaNxL/SczeTNyouWT+aUwzzZlAzkfcnhh9FRkxN5k
fUiCR45illYXwj2nyEx9nc1Ro/Kn5dUeMpRGXeKbqlwXQFtGsdH6AyEEbg+wsn2kI/9H6dow3pr+
dyqPcWoDlKKOrlPzrLnfzfgVVelW8v4DIWeSTu/dYPgGWZXRdTZ6LryuzK8tFXGsoWep69s2Yq7g
R5j+M/C8neHWQkc0wVqYw0krOxyTAnQFuXDk1bhP43sdllxG7/iSKb8Y9b2KFd8N/yBuwa8arJxL
bWmwmHcLI9BE0ezss0Zzmt40vnCkr4dA/m5zz9x3kUmOlckT6biOuYpOxcPRuY/GtmK/Fdjwk5as
y1xnJx1Yc6KdYmDoi+amJleQ1VVYbjUOVrX5lWxja6NlvMzHg8Rg0zqJucO7vB5Tloy6Okeds+kz
i+T7eVjWSOgiJ/IsGxiNY91JDz2/iKpprm4zkqNC5g77g2a8ZQiSxaRztH4MSgJG+dHIzGvqd10y
lPTRiuaBG7eJ+cH4KdXWN1GgdHTHoi/ZsndZxu72mBlr3OQzSfMPqw+3A1KA/KmNWwB+IndhfJwz
4wsJdJ0qMS/4ZJNwQMxCvk6MVM45HQ/q9L086hIPyp0OcbRX25MZvDnji8ZwlC6HEO/Grq78lLkh
INxWon1oLjT4uF/U6ES5cIOQMzxlmVzb7UsVfkLADcX/xFxR6fuMYbI2SKPlCv1mS1zipc7IXWHp
ReVW7T/GAQQ7AIwQR9uGxscSlb+6g+6YPAYUiVlp+BwkXozf1jFbw1Vtp4x2piHbDvJfoXyIvPKz
IPOyZhsr27Yn1nLR6ic9OWVd53V8eAS69pBom8R5iscfyIlYxwfYquaGQRQrq2ErjNizikrlhGEi
RGjB+9epmGsw7DNlrQ/1xeGnFBnvbvru1PIlqQ9q/KKBvBdjivN1MzE01BQSbhGiTnEpH/k4+KYB
sAa70XUNns3d5hsX1T7Ijw3aeeVe2LNJF72zzW2GuPNbwKhFfQ9uWRt4jbU1jZ8AlxRMoCr21Th5
qrp1Vd+dg22ExuYmvDP6qx2UO+hGBwhBL58q8ja1cRhZELjagK8fc8TlPN/O7Y6L5uNw08YDdef/
7GaTApHXEuI4R6qGmk4/s6Y8aEiHw17DM8t5wXVy32c5cap3tTz047EYVDqY2PLIDCDwpYvxQnhB
t6sfWY8+l0yd+tplnT/mFQGlbx6toEZGK/6V5Y2LFnkYNqWLvstboVCVPbWz2NINnzE57GbDujoc
N0bVr2NTnJ0STJZoa/FtOez2hEWp4Qj7ClXQuLNBTu4JaKOeTwnhguYgqx0dqSwSE4YH6RnYU41z
wdGU7Tx2x6KcGH/qbaaXX729UTP2PFAMVuM8IEy67O99qSEG8CEG74rzu+LeVOXWpS/6Yiddi04S
y0m5qm68uMgbya5OjiIcVyM47wyPipmKtZ9TCxMX5ioPj32xK2CNKv00mkeKGZZk6aLLbyZx7Dgs
JbVKhbLLgshzKn7E0zeAVj3edLIuTfYEa0XIaW2UO6NDz9Jqj9iTH/a3RllkuIMd7mLrh5sMvJAA
Xn5Oklten3TYmgGjQOlRNirqlJ4FX5iS1/w9xwGdtJ3OemxsEl43TXnNpz8n/NZMbo9BfnR1XKyd
ZsHtGF7vXts437TBvmj20fzdy9+mgOLUi13JT8nttqrN6yoONsuHNsu/9YgY5aHQ8Acfk914IxmW
Nvwif+nZubqKsw9exI354vKYjd7y8LjREwhVZF01e61a7Im6hQdJJRU/HcP9tc1vFdtsVBSmFmRw
5U329rq2Qv42Z22WzTqRuyb5sIG1LSJK1UTE6aTpYNv5F5OZVxaAG9jXqKIRP387ZEaaViXOQuO8
DtNJOqdeMTxL/TLlebnwfUw+R1lzeuQrIa6qtYDa6LyS5TJ4H7md0E5eughlSGt2MaaJy3sKYWwd
BjWRjGvCtjdXy7ub4+/i4gyZr0jfmUYaeu+WT0l9F8SBlPpbIfZokidL57sRbE1z4wZHV2NjUFDc
p3sN6xTB+rsorm78opt+gdZrwT/GL3xvbXqx+zM4MgrXeeDWH7QydKaGOPK5rK6ieo6RXrlY11v+
KUA+0iVJI/0Q10rpdM/kFBrSd80528XXaPyG+bXkU6YGYIWEM6GvzJqgipxeO8qfy5iu5GjYmspr
qZEn6NjT1b9wSJ70PNi2ne5r6menZiwnH2n/WUSnLPjLq5MMroV5HedXUW8ESpYYfNGdxlld1WkB
U+H4BfqILGDMMZ6L4TtKfyoUlCnli1XMjQ4EPTPhxzxILpmL8VWGB9W4uPmfI/A1QC0rscfqAcNk
1503RTJ7CRIVpJvJh2TQUW20v87WfQ6/lU6JTA5bXrq/lXyIxMWhug7Nhz6gHoNFUYogSscvJ6J+
jG0prko+c24SXgx4wBCkQp0w6oHszlHgUNU571JF8Osk7HQcpnfVvVdxswrU34QkpWv9c8pLxt10
8YxW3q6L0NjIfNgyR/k9p6Y5PcaYCK5rb9nTfbOCMYmzSx51q7ohNc5rKJlKrpliOQusUyLidaPw
zoq0VUygF2Moyz6E8qlrbHXJFZw1Tq4xMo4d+p1ieyyHq7n8kPmlyetVZp4i3qiCu5QxADISDXHl
bkRy1sySIXn01e63dpOVVfpF+xtyWYqCs1QOx7gIbglIR9f7I4MvHSYeEC7S9YTmolHXnS3TXssx
E5NIcFm6pgkwLznVst+1yo42gJUZDsBqx4Lq+HFXlds5mZH2GG6LU+Y895BHbbBjEQ/bfWwf1QwB
DL5cV4J9Kja6gd6adV7T7RXjYZVfiXZGTsM2+FsQ+7yWb1pCOrRa4Jaj1dQM0Vjqi/7RlSSwpIKI
pL8L8WUVv0GNLNxdNUKDGrKGQj6HMbGc93l1b1vTs6tbK1BCgmvbajAizyBfq147msUx039yVdtz
Dg+jzcctZ4rBHOGm+SI4jASc6modO4B/tJplXf0UWrbvcBtEH6tr6bKDloanJIo/azZbreoX4iLL
56bFW25JV2Qbbv88WRb71GYO7079LnF5adBaZRBvWvjo0TJRHUGqkbEcdhaFiTBZtcpFxYodGEED
Z5ej54wV6V48habbWIVvFKnHpWDkFLjzrWa7ejWy2uMSA87H8DltyUVlD0X9i5V7FG8FrG2R+2W4
VWrucIanT7WLRmS/ONj5V0GEpHtD+u2q9KhpzyV2O4morea4XpEU12Cw9ulgbd2FgU/es3ptMi4Y
5mfJFt1KlFOlP7vLVoOuZJntVkPRsqtzYXxNEr8Ti8D4Cma+up2VpwxdX4IxOtBfEguerDvoEtps
Z3F9MesNdAYr+66yiFDwsY4kS3rb8bl76Rhcuob3N7N+Y1KA0GxoXx/JMFdE8nX1V08+unFtQ9Pa
CKzTbN51mI3cslaucSZ95I9Bv57Mi6nIdTNcdD3kSee5B13X35z5YMpdNJ5G5aXHXrPUa4PZUc+X
qNhGPYK6QJsj+zuMPtUsdDxc2nQCQsrWsdR8wiIHU2PbYQIdUeDNDG+FZ4ge2Ln6CRBkR4PZ4GY0
nF3bIryMYt/Znq7+ZdmF2P9ig7OSwopHi763Shx3V+PbNclVgvTF7T+ZvIzls8NKrWmkOdoSAx+b
ZkoObjVsZq3f6RD1qSTIXZeelpzb8GFm27jYD6xcUXqbnA/NwishchkQQMUoanUGEbmqxW2MiEtj
hoWg5xOA+MDwvFxYWHBj9Xsoei9DLigq860jOq4bkS+kvc/g3xeQwrSQ/yJfDQ9cRL2iM5jKYJ4P
dZ1OBAA+7fRX2tfEXYsuxxncYQzH80euX8zgeUQA4o7xJl8CG/dowQmt/FhLfa9kjwax0jEbdIyl
xHLxn+5AQOzfsLSTA9L7ilRdQtPNLcms50bjcxCSfUWycaJq06Kil9pX15gEYrpnVaFqI68vaa3v
ie4elXnctCHEZW6+VVawTZmtbfDrUIOr/hythzWczW5rFA/DuHJs/Kui0Ms7unA/DNZO07i74521
QOjvltGeRVN5Jew/Hp3e8lOwN7YAIt816kcfGzxo6qrid+YYkB9xtzLzRS0bmcJz5oF6PY+gKtiB
ieP4QTKRMxHrvMRN0Bb2m6nrUgxno37Rx1uXvE7WQUVD7iqX2DjDNqNpQzBsTJ9l9tIrH07frNo+
2BYTmF39VlWHvt1FcMtIwGK+mPObpRzgumw+Gwa7gNazNrwVwbGXH0kNs6L9uX27hQwJjXc6PyLx
FiQ/ZkolDEFuIL0sK7y0oVPA9YP26hp/BZheq+vYMhf2SwbVyBsCWiemz8A4Wfo5DS91QqY45YRV
fxK89bgydrqTE/+Fx2dySPVd1jxznwdzxE2B5GlrGMuo8xsgQu04Uu3SlS9O+56Eiu+M0ZczBn6T
iQ8JAisbNkZuQg9BoZKbUdr22oAnH7miy23KZ73jS0tT5J4msS90+T471YKeheVhTqK3BiC9iYpv
Oiz/DHeEK4jQ/zBKmIzRnZ7olaCqFpI3GphwRnDQYRg+sqa4NnO7LtP5pRdMJrkWfLlhwF8i7F1p
UWmumvVbw2a80E9gUapGUCjwtYnHbpbJWkO7Stzen0b5JXPxaBrnqKbDXZ1BjTjl/HAYN1loHWWY
eFlqrtpW940Z4s5Be31vlzABx2BjfCni5vZosEw81DNyJF+4eD7mv1xubX2rGAne0yPpf1RL2TQY
VVNvXziAuGrytR7RO2qaQZbRQ5k+TWNkgYCfnHe2fhQoCBz8Lt2xg7OOh8/MfC/UnUJOzzB543Re
zr8672m9sRU/ZDjps1MIoGrraws+vVSAFKQ3ldZLX30YJJEReXWe3Tn7FNanUIx7j9s7G+JO+05f
l/grji9y5SMuFpqYFhvD2TXmOR1OXbrLg4WwqHbRJLzEotQvM1hEmop0GL1FWmRghFk8ndgNtOi4
GAF9TCJQu1Uqm4KmnBPQuJwinFRGr/10MQKM4L5/H5AHRWfv27o8TUyWIoDtNdBG5vIis2A3Wpr6
1EWFTeS+wiCpXc/BX/BUdouacQ/Nghprad6VCd92N6a7htVk6t+V8a1R3srmbjs+bxi8TvNp6onw
a+WhzBZDlLlPtjP5AVSJDYUYvPt513Umm3cIbpIrkMXKDJwimQIIZc+beMjPiu18Iik4ZuKDYoZL
NPOoxudZEE86myyZyXCOQ+LKiQVtcSzsoz04L32TyDUgxbqBHuMmgZsWGGe7447Mc1OCzljnNmq/
y4B0RNsqnHkkm+Jdau8SZtOY4cIW4h4nOY1N9SpUXtPWLzMuj/EVsF/duBXBTMYEXCI7kzlg4uj4
tqa0XYeo7011zDWV8+U3EegMZtEq9xaM2LTgIvo6R5LgEp+Wagmu0IU6Ug6MT+fIDc4tVrA6NVwi
xFCnIjY/y4pPiIQQcei+QqBHnihPneqP9bPCWK+2pi9FttXk3yClCyvHghbRH9udRa5e5yVVK6In
VcFmpi9ipqYfDoBYzhJXq/7FeK8RGNBsHyYrW5fRW5DpuKtY8VrP6JPO7nNpts/83R4PFD2oHz2X
qEVmeEqooXGt0E8ZJu0hpuggJVsA9Tr8S6k/cZp/KY9WVdNg1HI9sEZfVb1tLMvvXNuPeKvyyHuR
AXDTGSbkDS5dZWu7qaouJWLqJLpjqUYowEsOeJwPs/OvGJ23GADGHjindTF5zMwvfRIejYYcfjic
6NApi08lexKxbznPzZiucG5ajal6o5UnHcxrQGMauwPT76AHnuL+llREpIICGgDvMd04wu+ap9F8
SgMyKf5c75eeomn8VIurk18cjljnbI3n0j23uXap7ddUNEdbO5X1aXS+I+3Ak+E3TKvGQmPIad3S
hkMJwTSeE3PHDFmWb0bOZ6Etf3vnu1M/h5nTUvvWkH8GA+ur/lINZdV39dqGK+DOXM8ZQP3ab6LR
db6buUPEcKkk6LxKfWtZuet5uJKrnPJDMzxbRci5ClJCRWNndHudBK6k6mEejHtSWMdU5zefaufO
VV8DgeNi4p/BFUP4aRmK6Eej3GwEveoZEjAvG2bx+JEFN01fImhPsXq33V2zxMDGBg6cd0Str91M
/0dFC6rrtWqvPd1Q9XJDGk0XifaBBsdZ8hFBi1TmWfK/qr5oIucbJ+BDt6fabjLAR17evhwzqh76
6svJKMijF06NzfWIxJnMyATURhcOxVGIafwVGeAKgtq2hYVwvqTZgt9dqv40AhN3vBiK2P2p5N0N
bFCt35LI2pJ1BIccRLoOdRcpGp5j7pcp8FAk4AiF+au3BRU6rPPsnDWSKkACmhIey0FJ90V4lHzc
iYrkzMb6KQHMmnXx7TImjpSr8TyIW8L1wmCOFhUzqH790G9DkJcwfY5a/Ad4n/C1WkSYniaX5qlC
QtSHR1FFNAB9KDYku3otqTyoZeTPOBoaxFhZUncgw10eHUqJOJq6OyPdcWkziY6J+LgJh9j5trS8
Iavvdqyf22ZaT/m/NrJgR6A7eiemNOTVmF3CfrDMkuR9cCK/ONffvWUdk8m+ZrZ1VPK3mY6PKR82
ky72fD7GXqwjk4ehQzuvfUetzlreXCUa3JSTUiDNns2MQNjblzJ9LgcY2Mnd61G1bx2x6XG1Yl5M
WgWryU1sOBqkNyWBTonodRbUbs3jzMLyUpjTSWcCtDF8pfYhsnZTlWQIusYmxMQiZ2v3SieKjxuY
8bQqQlkPIFHuWB5q40NvP5N6PtgD9h68A1fjgsVlZFdCorR0TfXDa08RTjuq63D8i22VzjblqYrs
p4aF1J0vMQv3YnO6nU5ojHfiXMBz6MdUvVmzZIRCVdJoKCLKFHXs0dEtLoiJSqQz7dFOF1cQ9zCK
hmop59HkzZEyJ7NRjvx5CgAoaAX0u4D1fdB33LW6srt92Gkbk+15MOOLFTySqqMEDeAzzTwhNVqg
9J09AheSvC8CCrQQ1E2bOqWaN/Ww0qv9UudCy8k6H492aD9pTnwJ9XmdGN3GptBuhA/LKuM4pPZL
Z6qse1iB+MKl7A6BLZ4aJd9VlTy3LtnFIsKFtNeVY4AfPKX6tM4qTNNpSztqLg+gy0gBJmljgQ43
betGdRDESf62ot4pw7ZyH12ibqY0u/WTQX/GD1XpXsgEtBznlYOiB+LRI3WZLaanHmwac6Q+RcJ1
7BZWt1JPbhLCCPF7VaYtSv17ZiNiD2uL9EvlzOu0tDZpE+GwHZxc+pP2p1pMyXKP5mgzQRauDUIz
7uPmOHbDczipcMhL7YZ2UAUInxKfB24Z2zn1SP4RRbqkRqB4tSl/ttj2eHOhI1GRNbzU6luPfRWJ
R95TglQcB/fkJIfS3lPtWGqHujhpVFNFEUab+2z1CEOfivaUpsfRHago/DV7ExrUpFv2vUo3sXVS
VOjfeY+A5KK4Zh0NYzjXon+O8n8M1kBOh6hsqOvJkZotj8t6cZZPo/akzVCjGYfRl+k8WUglU3ww
nInuH9yZ8nMkOFbap7roVkNmC7YLimjU6jrU77nx3s9nTRk5TMiqJ/hFn6hAwq3xDb8dQ/dsJ7n3
Yl67uP0B8n7FuGKguU76IdE5F8vuR2daDqKlkHduLrzQeR/BiV1qvEyL7bmNuDJpSLfZSISVlW9y
GN75nBlY7XFho9dfRhrdKPzZj5DyXH1Uas0pEP9StCPxXqfvXJ4Ap2nnOPgni3lAm4YT9mxs8V8I
SumpLg6eYLnHvXEoA5ghAVpSB666p43QA4NfRVnA8wmAhMqCgxqxwMzoLzZoT5mBRjI2ViH5JTQm
6RAobx8O/r15dlr7ZDU/IicD0K0S+pEshTL25s0dz+701Ew5hFoJ70cKDCy0RQZoKbByC+iHJ20k
poBV5RBimrj1yavFxA33i+U4bGTzGmVHzeYhDTjHFyVsKQkwvgvx3k6bMeCIkCpiCE18hKHjal2Z
pleBNsZx5SUcr3bnfiYKv9UqU18Ws3Nw3lJOY7pUmF2ftGnHDVmr2nL4KfW3KXtXq7s93xT9K2KV
HvXPTipIY+Jg8+AZQ7Of+cC3ARw9816Lzqc7JBRwQ/qM7OS7kzSvS16S6sl1P++UbsH/adJKBEOm
jRhNNLnRPiQxML0cGMdRZhpjNTrhekTtEOH3QprYDBhupm7CZkdjZ58KSks02sBe4n7c0gS6mwvC
NK16HiCxtPinKc+Oe6ILDwmdjkPDvRh9vXc4T9viQDAxpCMifwrFi4aSEJKigdn0u36G7Kji76Zk
EwouHWUKEToMYSr2/Jjpp1m7yV0R6w5Dusz5lKXY8dZw4qY0wLbam6J/0fxcQAnGtUY5FZU7ugMM
UPkWW2ZtMRSShhcjIu+LLL8VNdqwwgTAHfCi+F4OKUNYfI/aMm7HtF3UjSSkJclaS1q34imh353Z
hNJHXfvTEOJd7WA5gGW3XmgHVL51XMlnpd84QIzVQY9oJvkt1HvUluseOdxiI6kc82Gj/wrV9LPu
b0k+D81n5RBKtITXBF91QXWoIMKGwxGFfLwbv3dS4hJ71G9fsY6WEn069rXn85LTa9MYv7SH8pJy
yf10+KaluLXJa5Yaq0yMm74LVgYAVGwm62ne1IL4ueK7gon8M7DeqvAYhsek/3VGjnkfmb2uf0Ia
OfN2xGm5mznv9BaGSiZXkqk6Jba5cbYqPj3RCEW95SYvWvPuKUfS3DwcdpeCNXA0v7KRfwuHHnPA
m6dmlUXPtfFkGoC+n0EL8m7rXp7/63VqEeWHodwGPqtx53oCmtiMZt9keXRnZnMdJzzKblSWhaan
RS8FbZF1SPfKlXZOFcmELxIOrLs79AHNVGeZpc6Fct0l5i1I3Kn3MYQ8THTMd/KwNFFgJvUZaHA6
/BSy2jgswOPUrax02BGzn8htldsxUVaziffKIgTUjKlWEtxFgctokn2Y7r5u/+IOXgVLSqQOklNx
YIHZhJoAnUdKcC8dSDfVQZ5MSpjpvZkQlJUHW8bAfvSqFGfF+YvzF/iAyOD/prUl7Q+OKdbhFFEo
cZ5gEzt5cnWYx/R1Go/SgNvf9ww2WdxucrvdCJqPmKSoamT0DOWwlsnXbGIhFO9FTxPVv553VEkp
RDPYLOu/Tn6zafCkKWrIyOWaNhCz3e9taI+xEX7g/kqLHhObWonukNKfpxwNukKsCwVjGipElFL/
+hvLbrM0fFI951t85HNrZu87do3cE6DpWuOEJB4XFekrKGJ+O7rym5gnsP5YO+jZZ11gqvD8jObJ
RvEpSSRWOHoOQ2StUgVOqp7opRbV10TbsnDRVwfXNPIDUpx1mMt1FWBqTK/j+BpKove1X+rvlf7I
CdhO07hpRsAX0urm+NpBJWiIOMHkeqW7l+kbqQD4gltpA04vWdbgkSnIBJ21Q2nbLzKkMN6qApSs
/pWGsuvMv6paoiHr3gQ2kIJ96WHzNRr4aNljBNvJSiRHHsmuIY7rvISFzoiJJ1b/a9sYHOqprt+7
eoK620r33cWRmjOKcKr3ObBxjP/M6rmS9FFYO6LmorrV/RXcuR12Shh5lIGWtZ8VRMmiOOEZ8eNk
30NASmM/Qwo4zq0Sh5p2lBkDOwx2dv+R9W4FMaAfnDTZVYJi/7g9ct+HVwpqy7J3m5aTye3vZlc+
KTownJh8KxXXYaBFV32NTO134I8Q//JWEiMDlVJOo1G8jWPAb6Hp7HUfpQHTb/eTz/OttcSfVS5H
dsqJVCRbrLXvxJJsAQVWOrBNHCoPhw1qTqb3OnFf9BzrkboMS6QXw8pObhzfEer4iGP4a/UBJQ/f
rmXtcFWdmdlRkYsFeBfa9EDKNAQypPYdKDr6LgFpJrOkcUhio1qbbugOk3TfjGWwhrMkA8FUmsnP
Kb8qw31ucb0yyssdPLShQxc0NgEVMotHa83fheMch0p6Op1T7dz/a/pkm0xSX+fqj9o/O7xAHNKo
WAJmtBdj+sdDQtVQCd1YKNlRT+KLZoZ/tUlYhKrRhuOojUgyTua+15czIyAPqK9FG37HbN5zRxWM
gHqGEUwVGsozgcpsUOFGFUaIQ6OYzVpX+cvAYf6PHaEzmdST0tUzWDNtL9HOwYSsBLFt9SUOK2TI
Pr/P+Dy8k/ye6mg3pYBhaM4q33UnISCLZwWckYyNV7aVVwiARAvvssGK5SZ0GP0PrlDxRgUIJHNF
uOsNunLsjpAdddQ32+V7pyKUL33PzblPkeACZk6waJoZFaiuxh3v7eroLPm+xQU0GkzkSvgamdoa
X2aGtYuCLwu10148dh5ejxvWSHE0jKFtZ7x2ljQIy9ScaLdOrx4yU79lmS5dhP9xdF7LjSNZEP0i
RMAD9Sp60YgUJZHqF4QoAxS8LZivn4N52N2YnW61moK5lTfz5I+amqdGBitbt7SnpOjuqcvqIguZ
agxvldfnBMXZwn2R4w12nZ+BgD4XK0FYuRicP0wHbC7m1QrOOratDAR8oOBS+XAGntat4bPpPHuY
queMJi4yR3feZYi2Mf0WfrwujfFmEvSodLbRbr5svOl1yuoXVxP4M8I/Ww8+xvnV7ZdLAyxgFtmX
TgwQJmIO1vrCDi8DD/squaJKsOYQNIeSSW3kmsAGiIlym9BW2ljFnzZ1H1oereB543QTTMDiThgJ
OzQel9bpV8rRwHW7HCmrZ4spU+untY3fwYHbjFQUP+ve+Bmq6Ery+pFJNG7X64EOsuYaomhnhuPO
hNCSRvhdE55hyiagqsZNGubLFG+FWbD1rBUhZi/mQeJHMA1wDLLYRP80/W04QCut+uA1iPDFkPCx
IuSuvLRZfItuk+nJARKiQ1oCQ0JBHt8f0mWbYFnXy386RMi1J71zAfGp8EP0flJlRbBxITd2qOct
oKUUkXDdWWzsHM96D1lUJ6j1A/7KLOGw31j5Q9rERjjNagMuwxH0qFDuSx/iYCVuH2MO723gXzAD
Gz/ZpXF1anWCn/aHP95qLouOxX2C2ZfMH3pURojGo7ppwqI2A30jfe0nzAa9spmQXBQcn8LfoCv/
tGz6bXk+pzqi+QQtq682LA7w9TCNx3JaKSD4IbN2xPs5HDqeLQY7HAaL+lxqOwcw/tP/1nau5m4H
Wm8pgx0JZpah7vx8CbdOx6kw4GmM9utsQjNbYQAYxREdnl3Nc5SepRzxAF0LD5PzuLKs5EmyAeTC
lqM6xcOSbuyt5ngrV5GzkV8ugGnL3tLDg/cWBXHp8f5vdXk0Dc59kc4KIipvYZufWtAxstS/5JAu
BPCHlKB5xvFTNuOWs9bVC50P08N9i2Vda2MeIccqfAmIBPvpKjX7rUe19ZPfEJqZ2K1r3sNzuHsn
lx0M6rKyNkpsnRzjGv/RZtND5RXvgMG3g5jfwX96PmFVMJ/rwOFyi4lgZFXxnI/1QXf4fBnXiOxj
HfnmNLLNHLZY8OII2rkV0wUirq7TogB9qpw/lqsLfG3+q45vo4O3E99mEqSbwCg3QhLt7zwM9AcJ
lcFBy6LUZRFxXs9181/b15xMclBdbYt3TgRy6epOuAzgYSE/dhAvCARmeUT9PJnRDmeUw45JFa+F
4ChncbcbyGkWC5uwx4MN+7lZevhwOFGsUv/HDnCGBWCgIYnm+KnYnLiusVcF0fPk4Rq7vHeWs8+S
0zYnKzIT3S13fmT/XJfRctZm57Rbefcll6yNPmIbx0662IFMOZsAUQ+XmryYMyHdyH59q1l2aGHV
JofxEHZn39O2xgi+BSf2lh1NSHjSzrB/mIi+1yy5JEDssuG7cqJnbTh3RfnI7OES9B7rgENeYNTv
V2bLKQuRIGAwzXpscXxtp2OB+dDY8Pdju8qadO2W/aE3491gEPTKciieocM4FJHRmFYeFBxNX6UC
cuiO7KXRblFD9WDL/5O0uxwbxuxH0cqpA4dtgmg7ZGOx1NmTttpZTebGmpxVQbDGmggkllBQoRtg
OWSliHJhhM+FZW16e1yPICGYurJAkIP8iAiZu8U5D0lrbDOlPZeV9RiqcG33ySpR5GJo9nKxAnQV
T+wpWTBvVtGIydRZCI8hgaRAUwWHnlidA5aZRpFF6g0bU2Fa799aTv3tfCNIYBVQR3rGT4JkA0Qz
v3ibMtDVyjzY6jebWHP5Hzz8pJ1e1ezfJy/X6byQZeOvExdTtnkxQnZHkNEG2IVmgIC+KsfnIkOB
8I115VSryYQtOpG2xT8oSc8Ffx0jgtb4XGE1AbDuSQucpYAB5ABF8diB5kzvPCh8PIXBQsHE4evH
UI1yzsY1ObybMscnx/MPZRXNSsm7IbA317cIk8IUPIruH1u7JthH5n22QAqEUiJZ7B5QnHqQXuHD
Frq2GGxOAbHNb9uJBtcEwhQMkr0JabF1rh2ksdy5+HKhI/DO/KEYUdJDq111GWcEDXToCopXMQx4
+W0MUvbe8XHPbPHmm+LE6xzLJMGjuDz1kgdUhNGmSVcivFWc7r3oErH/bZk2icvnJmsRf7j5vbxU
+Nhn9qSRC5QE7Os0dACfcIhnhN2+NkBvcn9ErGsIahhrzT0Cu2+rfcw/a3I3eLvIuTFtwvsuR/hC
MLFM2DfGse7OpPZDA4+fuVMuO3MQpAB8YneOpH9Vnb8tskfOIoieFq6Uz6DmKbZEDI0IK7n8JAxM
O+6TBfGiaeolCrOD1gSWjOTFwrUYzKKWMzY2LZg2JJoPnRf+REX75Jty1cN5lp6zjYhv936+g4bo
d2tbr9Zy6Lkg33Gbu3ClGkypdn2fSoKMn5O2T/vyXFgHPT5p4801y1UEkoC9QW1zGabs/WilGLDb
QFGI+kXBacQoPmvP/ChiCBg6IdbECmejCkd6BisD6EBhrF32LpWgA6PH0oz5qbKmbVN634ZGIgC3
rFUtR21vuPsiblaqPNUoG0BJgPA6g/6O6+Ep1a2lmIdBawWee0/+es2YvZEgvgwj3XvKXCVhws0Z
wedRnO/EhEaY+Kjpo6Mhk12yAFuWxVAm/UdbQGoqk3Sb2DsVnAC+LJT5NfqsozANvmm2mDaxu+lb
DenWfw76EfOb/c5uYaWwHfiMVlSa2MCDmhi9RPunTUBT5a3CdRizGbflP4cD6iYdacm0CdCxqHgu
bLUIWCyUhvGSd9rBNUrsO6SRXHkawS/HaNwZDrmx+ok59EQsugIXEpAxvLXkj21DMpkGp4EGHeTN
EGUe89VUnx3jrXG702Dd2966Rkl4aER8K8Oj1AjIzSgOFru2zsOmgwYKz9B/WMUczFMPK8cnoa8I
cRoKrg4fbh1WT6qzFzRzn7yp2ofc7KhI+7o2HyYRmLyfdjp/cFK8xon4N6JjvrkgpooqY0Uf4Spv
95lbXSxYNWl+aDCwpXa+mqLw6gcYbUBhrnOINN7ZsmjEkdGqp2TGQCR5dnVuzRCr7Ka2q/m66mBN
mNEubuM1e+hrGSZkKUabFbeAm9Wl7T7AY7sdIqx0FjUKHBbN8dcP/Hypp/nfOENoXEGwYBAcJSia
+WtNwV6JAul+jZY4/NNLDCZaKNGdBqWhIVJSIg56T/wptxxxzub/imyTxgS7w1SVSjyrrLofjs16
0k5b8Z62QfiRF7E+J4TQVXja7NhkxGupY0avJiKC+uhw95ey+8DgaOBKFyAXsbVVhb3GXItEqtfW
bsL+7EFWatuLAGDV5LcstiAbQPh2/43yk46iJ9ev4faQJ0CORy1JCxxW/CQTW61qggJJeezTXTtt
w1ruIsTrhEt4V8PK1P1hWZOqKKbxoLAb+GHIdhUoJypp0qO1t9q0lJW/mMCGSRck5TDwpKj3lGHv
PAYgzSsPpQsNIZJs8X1O2m1iMhZ58cIL/XWPvpgZxnfFjnxhZUzaYVxdHWt8iZA5Is97TTj0ybQ/
l9y1I21CkZ4ts4zHIb02KffrGJC+pYKowmwunL0RQPSMNoIGCLu525BVPFByBoScIMZMww/VYh1u
ECatkui3rpCDzWkVY0Mr+3I3SiDwBjXBsL9y7cudFyUYM02itFD/CEEx/3GpMa+oT9UDPk6wtg1v
le3tRvuesMGM7VdtSk5BxhvJN5Er5/hFviQC/1QLEEO4tTm5eezyYh/jA/MUaMABsaN8c2Zo0ARR
mrYiE9EqAP4Xi3sRuV8BZ8iBSoZlU5CxMHFBDdWrMOyXsAIIx+8rRPKQfF/TwEGCfSfOcA8LmrGp
0nuliFbshactLT/cRyQXOhGeNHtaZMY/tzkn2esMhFAjs69M1w6MgDR/cZkFktrYKO1Xqb/AZNXV
X8jEM0zpz4AJkquwJrSq7N6CHRnFbItVwFiJow8o/NYsww6/HEoin+CUavCGFbyzaGIH9svYb0jn
0GRH0209gBPBRdb6UhXhInHlEScCkeNMbFmVoBV43ocMSMyXBVEOCFIVzihtRtTpTMGhPYdVN2GI
YFzl1AEyFgGmQv/synw/DORNLZBrotgro1xZISwYm58JBuhu47AyT49a+RMpvnvE47gInmp0ukWD
FJ7n2al0zX4BXSELTgXe+2FvDwdFg6MFMjAmPDspRZz5K6bPwzP6jW79NsC6ELnwSGETUvsOdEow
74KwbXFOqjnUWVlzHCdzO1bN84xB4AyLxssCoyZNAyM4wto/xvIwsfI0TLr0ziZfPkr/aBQHhPLr
pQyLw1Z3Wff1XKFlcDObVyP+cHT6PzCNV/J3kO96TTxFW9b5iDtxXAVsEQQ7gvRNH6jXkPhmi5dq
uksmbiA68Aq2CIUrC/RT+qslv31Atho3/MZ0OwT1gnwMSxU73hgamKKJtWG7CFhpIjiAm2hmSBCF
GfLapiHhEFofiL9XieKc/1WGPI/4FTXUhNoo97Yslo3CUvDaja9dtCnNbVBjkn+PDUryVlPLWycl
awaI0HvL5UcMIMwikypAEw1VRMnCh+f/zEt51p9teKl9/n12bt0PgkohfF4y/HikdNxjQURcOqeI
AROUUtvcOaRIrzqXGSm2MHmvondB+UlLJM+F5VsrbD0VCYwagBqLMUK7YcnaUs2kVtv4UU6/qdXC
C8r3YRaxnUsjX3tJdNBAw3U0PmPFOKtB2/A5Eimx98M33WJJC5qZTaVo3V01mut01CQtoPbDq+NP
yZKkKfTfLEfGQHPWnJSCw+g66fG4tENWQ5wIXP8T6PR2nAiR++jD47j0eC4PScSrd2OP00oH+m9Y
pPoNHpJgcgqS5QWjy+C5i3aeFDmbM+Ht7WSkXyHdwkjcJv58cBV4JxBYecH1aGhFFbynE69mP25v
UgKK4MMBVt7ZbKeIK/JsIilu7qsZ4We8tv6p05mUVZtsasgUOvQN6JwZ0g3FHkAvi3XIfG4f2/ak
WIZMLG9anE82PM5n3tyk9w4SJLl9SxWoem0r5GuijiOZsbnyR0ltQSXDi9NqL67M9jZfU88fVU6Z
CwxE3G3In/LiAcaU8m9i++75wbImNuQCgbDJ/2OV7foMEweK4WDs+HSfHHDFwstw3jELc/excKlF
jjcrJIeooZcARXYDtRXNxmT2cTCdK/nWsDattTsHUXg62N5LB+Z7AATxryp+9Y7aw+ZZxhjlbPPc
QeEotEcoM3TSNN9UefqsobjzZluT+cQk8id4vdb8KDVHh4hyN3FpTNG1QW8NcZORidgmJU6uEZwm
8m7PHsFkGaTZoNg/pu7c4qwTNJuUMKWPMmBVVCquMW+lalDgxp9tcIGDKkma3Zhxwp/SZTaB/3He
OuxPCRtOo71oFLhiK1ro44ib+itq3zGbP9nUylX2b+oxTM8BO/NH6Ehz4UXHNeEex8JjdnY3ZTG+
C5fGQzPHzRfixY+Q+HBpQQnnjjOAo2miBR4pnw2r+x4mq+QtSgEOem9avwTg+v2VYNqv0a+rKudv
gamvxE2ZJsuId4jiwovwszQ4YJr4q50e/fDtcXfnwJhdSUEO4STH2uhhsCzm3qnhYNCraI77xu4X
Dbxh36vOQdZ8BcR2DFx4AVS9edukpy8mUlAT/ZnOfabv1YfKpWkTT5QWT18pqGqfyZi3tOdS3Kkq
TlHAvlBs1VDQH1Weq9Y95qG5qzvicIQPOgrhw1JtWRhtp/Yjre7EgAVLrXA/xQRZyKsK3AnBqqmP
DgPq2OIGb5u7EaQHiJzINz+JZR2tNH0PtWmtWcZLSbJnCPOV7MAr0sChx8WaiNLab8Qa89SGHBAb
rWxh4o7O9aNb32JGna56S6ub0zDAzIMG8LgotjeBo54dhyEw7oHPTuukFJjQMlwt5ZbMJmSzkgf4
acZT5Qi08zK25dtOzKPqdd5IbLZCVC+p3hrHRcnl3Wl5z4KkWyu+9HYk0qID3YqQQskaQVvKiHgm
SYYg43xYBZ4Ow731iAf1AHKX8Pv4VmcbJ7oOSbhWNQt4t7jqFvE642VeT+fxzgcFo53k7NAY1VmT
37nxjobOO9q/dVQcxgyzYa6vlfpK0bKjvEd2SPZ+4h9z5R0sTj0ScdrhGumDdqnRJ+cBTdDiR4V7
ARraxsNm2UQ3c/rssOEW5DeB3e8KuYqZHrXo1HcGUAhrJ23vhzgBaJZpURMGip3mMpgUImTm1pnE
wqsPMZfGaPMAZiWTjSt4T62XLqLwo5LAiDTQU0TepxDhD6NRL2mmnXMzCKPTT2ZePPqcph7xllTV
ouMlohFXaEHL84Y3yWwm/h/4QwQLXjh1c9bgHuXBI4je7C5e1DiWhfvls+CxFL8v+7YKg6agX6RE
wqfALSwbSUXn6er0/wywCWE6HsgqPWHWxU0gefu4p0zxFGJW8UEIpAHtCDV86HuHsX5AUysyzqcV
9KnC39miO/TpHDHLqdXTX8BErSW+6jBE3CbnqnHOz0E/u1MEi1D0LxFn3FQ7dyZQFHRWFllx/RPJ
G63eTx53haGxg0mgrfIvQhRtLC0sjoCLkyhkk0Lv7moQXJM9vkEipIaiwoLFA902VeOAdLPuJqTM
hT8HtwlLI1cBSxN9xH7ZvleyOGvE8VHh2SwzIBenAkHHGb4yYnLZ9JIh4pJjk/oHzbMMv++lutuy
3YwxcAcczTUInSrQ9+OMmHbiSxOS/GZfUnbtHTCUL/xlwKmz0SgpACjksVCy6Rdo/qlxTcUriWc8
E/mPnrIQxak5Jwqc+LeiSsAfrG2UKXhw6fc0J/NnTz7nm+XMlsFXUKuvrvoOm18BVkailrtBd1de
wrM1EOsCv2WVBNQefE3mbaZeg/e0yyX6wW/iWs+tuY11DgcYGwZXEWKLj2JiK5A5r/bAIY4kf+YT
TomsWx1UHCj8lRHNFhv495NHawVx1fx1cmAkT+1vxG2YgwStOamkfzL5GCk0C/H5+83F0IlqbTx5
tEo0KfOeG3sJkcvz/zrYPROzlN2Gu9kzGJ61IFhEFaUZg1zq7rh3q79OGi/tFGGlDRjLlNy288XS
PFKxpkszGWeLlZ0w0VFsdyTx0KPOquwqWI2odt7mQpLqcUw5wavX5mdlG8gD07ohoBoCUe6IdrUN
omGs2tXAS9aZfSsRBgLYoNj5S7GLu0cZ+UuFqOmP/VJavz3Z8dx/mcZXVb7UBqJxTO4QWZmt9zrK
jgoauMkuuKUhr0keynhNm3OEjR2kNqHjlrakQa29ajhE+vdok8PVT5ZxHH2B8cFEOPOfgnjWDrPP
eEJfz/SDCe0BxPXkMsL77EqxYpGEby3mMw355kwAzaHDpURWKYz3xv5xYIMaXKCpRiribvkDqWRu
8zJ+a3CnDX0GSWs41CEds5znUwLw+A3OFlY0RSI8m319sofbi0kfOHln4Ize1tQVY7+02i2TUq19
ugEFqBhrx/Zk1MkiwqycVIwYNjGkYLjWZD8mApyqoN6Yd37Loa/n5z0iVCcuc1b4L7V+feaFOvhW
4qVK41XpccRmksXqsXDsteZfDAZjx6YMGQxOO2cBs3arM2TNKDXSJJUL7O/s51/taC6LgbzeW6j/
0VbQaBgiJS3IBZien9w6RxwiIheSwwveZGxeRAuj+h1Mw7ZR7UcYr4SJT1be8uRU2p8zBl7jek7V
ZzJrstTENMmHPh0KHOj0PzyVs1WJYB/n8Ka4uRQFu78mAv4AHMFpb5Vkp6uu2cACIby3llgZrQcw
GwBS+pcm5nMl0KawWbZpA7vsZTZsNC2bFRBF3QiTAuFJGDz7KVQDxxo4lKpFZwxqlJtxCGqSdQ9t
d8z22RA9h6y50von5bSRk/e8FjBQ8mRYtYm1otqBRx1ejXHTtPS54SSqoPYY+otvJ0vTFGe/15+T
mPAyxmAHO3SANbOc1+BavLVBoETtzUohlhgp36GxBd7P/oOAZQNFbP4QENFrFN20WGtR/WsztEPr
tMPoRC1DMLzlyXFw07Uu/Z0TGpjXIUPg9zNz/IvkV0NNYIzCFBM7Sy82tgMk0dmtzcyZT96uydc9
MgyUknmArHkHTan3hHN04RtvKiBPqEO/YGGbVtcCgzk1DwcD55Tu49Rh9Ana+CkFP5K/dGzp3c5Z
1o297Mo7SH+ccc9h+xpM9aZmko2QadwPVR8cfZnzFQUFJdAcAxfWfnUfFB/ua1a+2TJfVf62F8j5
ZnModHOTuoBEp392TOgfh6flnvXi1KaceDt+sEfMG4niwRmDB0RkRxl5cmhgLmrKHAFhDlbwTFHK
ahzpULffSx5+XhRfy0DbjE6LLNdtOzoo+oDUUPSW5GwCKTjRmt8RY25JFNivD6EdX7CsUxCKqI1D
oZC8rE21Ri5+ivgox0hxmaLv2Ud3wl3D4NgOOYUxc2h82Hi8imztbQDvFrm4JuedTpstQZMZqLKF
oEURioQ2kRqjAWH6TZDDS4NDjPVDIRHm/Iv2P3gbOosskMIdgrQ9D9BHR5Q4Qn1uWwW9eBd7B388
8UDSbFChXVluyyrYWtVE8BvjEH+kpZ3NjpZm8WwpHIxYZYTQX9wBNjz1bJmTEsuzF5b5r+uhk2IY
ZTJaxgofs0HUnLO8HJgbxMmcx4uZfqA+XfEwrKvZED/sk4WuP2pIUDG9MSjmghO16kbSySXZiK+4
gNrJuiYnoVc6n3n+FWL9SQvaMtvmVAr5Is18E2ckb6S1HBmjdRLg6mfq2U4h1gzOO5mgYeRDrxOi
ufdq/JlsaArErcqzFbJ5QuIxsdTHUMIt3M1xk21r7wSusZleS1+txrp+9sY3o9vFEecNLEqag02J
LrEShkpAP7hnX6aOnTchZDwLr1odLisP5c0J1q7lvvi5zoXNXz8eCR1g3jfPNoS8PKLKsD+H2r9K
uwz1thh/BCvVMaNC8awlF9Y2GHfJEfFCESDONBy0ERxi09nmPR+S/SmgYXPviyF9Nemf9YES0RWB
JjaZ7bPiRG+Xr/p4qsE4EgWhsnTbMDLI4NxV7VLoryle2Y6nj7mueBdqMBCbBn3LdJdJCj4lyWk8
Y+tGh1ZWWVuBBqLG8JDxrK9wxvrxnwS1lfKGs2FjTZ2B8wfjrHN3u3Pjnhu73Vg+HjIhlnybzx2/
qEUPidEXO/aUvZufKp+4f39TvKyKitZGypAIpAZY0tvBwtKpPZGe25JKu9kEiIuhxhH3wqH1KaSg
p4+/VGy9mrXD+e2QoVJpRJRR25+soCKZFi4sH9BcewusD9+fMd+CwBvZBPPdn7k4RJEpkDRRsqPC
eTKQCEPeshE3aJe9NuNrHV6wAmx4bj9lrQSSou3NFpBz7z1b+iUxeDzSnGhSdFSPP7kEsQyUwhLf
fnCzkfSo0OtqHOHg97WJPhXzLVD+vVby4OIKaHSaAOd6cv+b6GIGyCrDlGKLta9tzFKBzyvBuN87
nJ998hkP1sqfuQYhgTiO4CHIJ1+Vyxo9MbZ+1XSfCZ4d4D5ja2Vfid/tsCGxLuKNCI8Hg25Zf3Xj
VUXWLqvZNlbjJkO01vlb8k2E8EKVolsHMQHRtrzML1jvvdOv7Lws0OhpWONxBP7JQaEidIVW99SL
7jVt77H0Vha3e9Nfy9x6MoHhSyb2xPtxu4ZfSB0aL+F8vHfR1pDgMlKioeRNfAhvx9zCsxq/ZvRq
8tZ0w13QF8ca0cVx4O3jOhQ4m+rIQhlIF7r5N6l/AopwP/wlOHtd5IEYl9Mg62MV1Zt5jOgs78li
0kigoNnjR+h/ls09NrEd39rZI9DXuJyNJeHVVclFGPonEMoLRaOsYDEfmO0ywk/t8qICgJXH33Zr
087MdjHhw52urtjLjggxn6B9DMNHJL+xyFnRP0u/lvhDCtScqfxW2suUHg38Q0L7KpyzpX/G5lH0
h7wFNJpqL2C3mePeK87I1AsDIOaLFEeTFHceP6Op49hjTE8ProcJYad7VydCjTFxapf/enQmE0ge
22qyyx+R3JqIS2VRr734X4IzqHMNPCAHFmnkEbVNFc3k7Gat3GdbfCv5D//WtcQsOeIdMLFyOj7t
FuqVDpud6neh94AzSaPUTJ/b1XO5AbNvzywZkQPpPKrFS/p9o3+FnA3dt5nLUGpnH0Irjc8BTv0M
qUz0l7D9UWgaKZ7kgrmYRkESsYYNXwX8tMSBVCfgiL9N9RWrc9qLrXS4xw1A+HCUcpysMD0aKibJ
MojVDNjNups24a9hgghJDozjWadVO+Y3Cb5BnYUCoyC1mTDC8L+bHLHqY+CQGUcqcIpg7TSvELt8
mOUK0mkaHUW7MRJ9Z3MUztF6aq2nOGaVkX3AAAPnO/xty2/OGE88dnvxJax1br/oxacDQ0xgFfE1
cM08nke+wKS/uVpwo8ooLhm4AKjoOLuvnucdJJtQU9v04WPuewrpB9P7f3lqLwkao9lfQTrKljyt
Pezi6tBRPF5TMMcII3sNJ0axrFEi4u4yZDsQcrkEEEW8LbXvJEg9vGVlf+xJZHlODnl8X6bXbjKX
MjeWLDc2dLorlOfOyZZOVW5U3G7jDNix/97xeI2S61A8In5g1fRdxdsuesQJijlbRk+sGnUim0Ej
fbTJs62KU3BNhOB5jhOCIs+p1foT8mZqvvhswrqaVNVzPV8VHPhLJHyzIToxjH0NCqY424b7PE72
PaP+12ztv4ZudIfzTKh1H22pmMrcU4D0Uclvi6Mqlq8vsAPQZ7znFpu8xUk+IYDvcqdTqFVRnpoA
8L5EnEGKWRgFx577dACE5FYuFITRh2Av7CacJQ8cYJi2LbUrMQlFJuk/hgMVjOsixpPAMG1ZdJVx
xUXqFeI2zGzHw6S57s2XIHszGgxQr6L1l2wieQ3tod4NDeab6r1uZy1ILozkLLlEB+zqIuN5h0OA
OAPQbg07n/fqIhhYefKR29JYKsv+8pFN9JF1v4cUXNOqmMaQNbYe3TjswbXcv5ttv6wJz/gIxrpT
E+j1iDgmpDbVW+CM37krQeW4HJQSfBIIOu51nNdc7l/C6WPotAWL/eXQ/+sinp2p8Zrwv9Iw1h48
FK/ZtZazlPWtUPFnL0rw0f2LE2rngiMR90eqE9WBd0OQp98N8Xy0JVtE6rHl9cJw2kzodOD18AGm
514LFqQLLf6+ARJYCGymC99jUrrZZFyMmF1iNxAY6I/KCPa1N2BNmxtXQJygIPnBqbO9ax813xNY
FZu3v5qgTZpYavrg0CX6Gvl2b7JoBZiNiZFmlZulPwb1GIKbFn5W+llDb9eC7qg173yyW8tkUsP3
J4edqt6Uoy8sh1MmngfXW4QcqXhUAfmLyYuMj9EdvgcMhArwuiuKgyton4BUpNfD7xhOZ+W8+fFN
A6Qw+Yc+ylHUd4MwsS70F23wPpSAceZfDYTAdKT0vEN15EoRn1MIPBEjhJdex4EEbnyoNXxGEQw0
TNZdA8BuU0+/obEUwzYkRE3tgSONlZvyrCf3OxHxYflU/qpgT2K34FWuEPLjAiYJlV4rMhKL0Caa
OaejRMsq4eCwqCOyHgJWZxGu6QQN+WMERYAsSXmQlRi32XlsjImnS73vxKri1U6//FOfpaAarHsu
sbH3vfFjY1fOuhkX1/sn0zERsfOFnp1azju5y56Jb2/OgJTRLtMhqxmEXcb76GAiLAF+XjM+D/Tq
ZRy94hNajQSNSxS9wb8HjrGKMIJ7Pu+p5mTSXtEpDyQHvuT63pTHOneWZn4aHZ7tNgLa0L63fko+
z8T78Er2Y1dj5ow4XEwcZ7LsUiTvWn0vGeOr+bw17krjNmbDMrXrLZaxtVlRwjBxNq8d8Cnsbinz
NQ5689pNbIcKH4172AHdlXrDxAZDKG73mIO2GgQP4A39w+/xOwTwLvHhlFflf/SdyfrGfmTTpQBO
FqMSBI2+CtEUNVw8gO+z5LN36U5hHkW08vS9xWuUEr8niiqPCRLMLH6Ivl7ntX0IiGHQ6KLF16jE
DpasLOYHImnCIODKI76b/nxeCBbHRPzORNA3itAUb0L2fPXnCGfGjKjzgoE92Wj94JRW+OE9op+c
vXcq/2vUl9GiFwDUZnC8uyWOTBy6XQJPdPabWU8pt0fcs1VeV/pXDwBI2joODOAVZBi9JnpOUIrr
ee4OrxN5XlXMFRSCMkm0A0CNhCcVmftBBzWP0WZUw3MGV0pUENzjEoH8XxeyyVLFHms4vdkulg5r
46W/g03ol82nITBvp9Q1aysNLtSo/aUeyAVr46M2uTkk270z8jFhkXVbdoYI5PEeVZrTCbLWdhiR
igb4RNZDj4Ztjcvd4ZjO3w2qlkK7R8c02CqQCliZfXIazf/v8sSpt2NeX4oiOVUkPgR3SI9iP5TN
riGDl98Lr972mbY2jUeU3eruHhQ0oY1YaKlcYY3+E8ZIjHO7VXVJcaq4OdS4DyPas0T0xButY2ny
TCEGFHxrqdjkjezw0xL/L42E0cU1caQTGBap/xZ7mE+zcgL8UxKp955z/nkEgal5ah0JuA0+XNJ3
vGmavkum/OJw9+XipuHiNVtCs2G/pZ+AniiJykospfeoOagOhoFHYR5SJG8tPZ2oFFtHkVo6SAYd
e6Yq3unhScZoQ7vMxNCHyZiAgWmVVPDysam9rr3q4VsqfmeuMFP6ymUjFsXZsm/KTV3lDxc/aCc+
LeAELgkmt38pIVxq4buwf/ROgCPpOHrelP0fR+exHTlyBdEvwjnwmdiyvLdkFbnBYZFNeO/x9XMx
C0mj0ai7SRaQL+NF3CBJOy59lbYXL4Rf4lzYCjRReEkrxFHN2VRkfkLtUuhnA2HE9c7cMGeMi3xc
gJSk6o2ao32IXKzGLCLEPjG+8RtXwwMII/6ZK6o/NKXp4Thw5UVEwtIbchfESzQgDdfOReY3HWen
/RMz6rX6p17Gi9rWAOheGq7reYer8G4yUhjQbizlp+wYry11YVYvzWYK3LjFR9Zyx+W5xJQdGH91
9E8TGO+Vh4gOMX9lj/8GfCZ6fZOg6GgwjiKA/gAhxDMGYOCibrpAipvxx+OypHfo4NTnjhfd+Sz/
p20Ui5D4ju7QC8KYTyKZT1ey8Uwm7BJXK2e34xJ3KvYW+kVmUec37m34rCb+2Nbi3bK10o+yXpeo
9M2AB5fThQtcYEp+cuQLLVYNn0Ji7SU2aiMx0RYT66gRJZ7b4lAInnWbBT3KdyZmBqQOLX4X8hD3
yxFXdooH0+Y9wJ8nSTadPXlHlhb6tcr6pXmIjBIE+82lHbQBHxbD0lKDnU+uLyBmWHxm+nvl1wCX
deqKOQScPyoWgjheyPDSpAdrpKPq1TEnWsb3OKxDXC6UczTNpisBKXN2ts8uZWAL3xPS2UNjcQdk
nDZon6figp6SNj9w4Yr51rW4q3PrHiq/iX/SOTIq2yGj/aVoycL2f7TJOsZ3dJD/FIVCC//ok8QZ
JVdsvL8s1usVtgKFT+2gglmnBtj2rzK8R1QDV/2bn4zzTmOGCbi/PQeXMPY+ag5jtvPYYVTuq0BR
tRKVNFsFzuiWFpui2VU8DzqSsr9uczbcxXq612tkqabNom3SMM/w1n5Te/xWq5dafPUwN4X4s9Ho
JFqebX0nCQd5ButDzqddYKgcq4JGp+buU3ehdPmyHzVW0dMpkxx67a8VzrzWuBLY2cqNngpm8c48
lqTBB6bhJn7XE7imyH7c7POoXUT8eSPwaUaOnDKwqCCXGfvDEs50AGxWMmLWwBcjGpO9u+sSgaZz
7a+JntL8g4TQVwzujYZZBWwRiwos56W+ybobHeYZ4FqiBUvhnnsSb0b8kHwFHvHgKj+6E0AlJfNL
iNhmABVstu0vk/PJmJwELrqTMeEYolmaYnr61Ep+x0+Z/WhIJ+q2y3e2+uMoWLMITinsGkLBAn/v
IttRYU5w/CMJRqJqCBZEKlJUuakqtuMgcraORYCAqxOYYlqogZdMnK5v32IeAAMsWVo65atPIl7g
CZeid62ktE9Mbt9HzRUzTBg6269EYB/54Idai+9CwWGjqxt9iIl9XbnAqqVClRsmIfk+tFuPLy9k
sK4zCNW87GyOKXw63vBJRmmN3QYP5bEhya1agFpZf42cy3r6CLkfFea90z517ize+E93ni07C3/X
iAP/rjt33Vjl1lzBQhWCjLJBAcETNWmSz0IW3uNKdR+xcYvY0AXYakws0an2AQjfYymdOFxMzLUJ
1dByfvDqcpO21+wvsAy8gY0lYOhwSlBzTx4Tst7cZ5yJsA9GX277dHoVs09F65W3sAMI0rCv4heW
xJmqgLWFi1Fgcgt99kvHjERvDaEtJR1Sa/0hUzGNDM+AC4dtvrgpsNjnIzruXMclM0j7ujyUOM6M
8K/j80QhSZiVe2muSwSRocEfG2yC5L1KJ9Q/zBF3nBdUZIwEQGu7IGgMhtej9Szch7354fJeClOC
ASzDZEoQ81l6L7v9K4J+leeXqqC80XaRFNxtQcNkyHmk8+KMHinEgJ449DQeCZMpILx7EEKL4MFb
J2FyC7hdIkQ4dAhbmFJp866TFwriLFEZcND4kz/6ModYn1Lzy9LGeOtsLR+53ha4h7BNQFWgQ5LL
wsxVPkRxkN3dNCkPbb25Yn04CQyUD1+mC0qRfywMMX1qfDg1eoQHCoCEapOWb6KGFwC9agAZpVkC
i/zwpqCzC5a0PZq55vqkK/K3XL1a5gWW38Lud4lOzw4vqBCNpKEgRR7zjHys9WsYRJ8ElAUuOeah
A/CdGhhCuEiua/w6BWF+ZtJ6hDWXfynRywlLNAl/V8WnKkEUUKiKYYrSt7p7jep9o3A71mbEjOcd
e/PwFEZXf4Bu/MKERjyOth5eCUZ1Eyzf2/y9YnZTI+Ya/CaWwS6P+4TzHZWUZWMQITRGfI+n1OBB
nzx/GH0c1Z+XsKb04tecDtEyXYfS5jkCQWX+sw0KSwvWTEZZUVM+vnmC15zlkKPAQAfcrm7bFUmK
mRFzCnvSZ3f9F8SXLMl3amLRizbuBFOfQnYFV13COTcq9VWl7TVhqRqhyNCFaTjUd+GRByfs8a/e
0T67AcbuiLoKocnE5hjMKTWfGdk+dp7GeAhx2Hb4tj0CKEbX43r7qBuy1rycTWNv9lsMvwp572CX
VdTTu6u6a+bCoOXdX/rlV9i9Iv27TD9qdFopQ4SYkQQ4lkt4x4F1rXXBOKzOWmVZ95/eoL1hzkXH
W9GCE5AutNStj2qTuYd02AMR0LVPw40wXPCNqvYV368aPy03ZocL29XlQ6LXT89cIVRrvL4qenAL
rOuM+jU+o0zefVDPxsCsyfdMuNHKynZ8zhXQLLGxzrJbon/Y+EKC8+TxVFWmZjxhuArwAWQBi3HB
7IJliM5NiBLYkumnQMy1TfKwYmGxvgs5GGqTWQSfmpz+lkaiDsA7yMqcW7qPHBON6nsn2W2yru3A
LoQYVIYWUa08RVglpL5lGzAvoj/8+h5Fl1z75mm9IXwDYUWbFXA3ShsJhv8pqW6qUW8KarDybGtq
7yFWQbGnC1qN14BK84z2afOvqY5KfAvFu8u6w6xpzYGqnCQMkgZvRZ7qrH1S4syfaJxDeQNpvTPy
fwnSPB+Nzv4Jq21N0CbYqI46rwG16BxbFXc7hrtq2PoktREPnWHbTXQDDq7E2FuM5kF0HUALs72s
hrUjvhrtknf/kImsdlcN/9L07oZr4bEXHY5Cf/fBRBtLeGRvJm4p6v7ILMGY8AAPqm+Zem3zX017
lqTaY65PkQJgB4OmOVG9zGvCyz/a9liWErhCAYYfA+5l9zfmPEBCvg04CH18jVNBj9VcBnrWmvjP
5TgT7nFiw5b3MXq3m6Vv3lP3vaoPnnmPqKMj+Q9CaRoPKdFbp8rNKk9mzcYQnBsbiJrAWMenXSZ3
YZHRx6k9WRhxZ0TFJ271eRPt3fhPWI8sY/vFKgvUu6uVjH3fBhihTjvExmHKlHvaq/We8dQGDnKM
5S5TAQTizJnFHPOKtpNiPZBiDccvxecNNM1Hf2A/8vpkjs1b5VDxgbgUpc+RTxZ8hqpap2Y/N4tt
jl+hZfPRM/TapAY8gDsRZtacR7L22Zw710ZgbWEdGwYcVhJi4jc/RJFzw1ZYqsMjI+2QfiT2qi6u
hFPedAOnNNYud1TmQ/tPEZ/UBhM3/RePRzv4sOkdibkl6whzD4qG0bx5APnoFOglbAxzYoOa8vTH
IwmymUtg0Z6s61iHRzZqBtIDxr4QNlA3Gms7+mYdkDvZErv0VH9NQMsNAFNr7FZ4amA5BwhdGM60
8WKWA+mRD30iZpiP2ucOwVdvMDegWU4MhxJSFs9G1ZGb54eXO3i2ILHYFCqzpiuNo9GR6aMfKG7p
TeMO4hvaIlO3DdKQhr4b2RN+nRqdgG2EqW7kyHkC5hw9Z4lHunHv0J4sTEEZ1xhXQ5U5I6Y6rHdJ
+2BY5ZZrOKCRKDhkr8yYLmCMAe0pMV3tA420ukLz283Dm1cPCmgD2qNhdwyMNU0+sG/eFhxvcOVn
Q/fyKRkfxpNKwjZt7lX4C5/GDbCOBQAtYpixqAiVhTS9sd0BZyz70Yggwonf2TfUt7H6QqkkxsaA
jdsnhpU04Rli/h5G2Tfgf2+apLMUM4k17ip+1vx+YaYfIvbWcXrV1GkfiTjm7Yveegi/3o5uuorF
h4laXjs/w7AmwGaqX6HmfhroZmZt8UHu3jTjV8pvtzWpquKCg1/Ydhwin/ekXTWYK6OCXLOmw1xh
4HTMtRwZBwtC+c73iMc5nHJDGlvlAc6wXV7Lztxhn59ngF6rqRcM6kCJwKY5r6l3pKRHmmN1Udn2
WnOxwyXRMgJm78hPVLu56ygcji4DGFKkVU/GEO+tHAqquNChP4R2wNyXxPvUBOS/nJqIR4Mfkoj2
WT2sRpW/15Tzwq7WLesJB43GTfO5if6PY0npAOPH6yBgRrGTZai+ouaVcjXMrJ2TbgdlEUbDvhAc
XAWetXfR4MBUL46tEZ+M0P5XutaRSkt27KvwPa1blDVdlbu8JAhOU50/7cjnpaEuLUTHsfb3GFoh
0RhgkvxD302npeHsB1wfhaBjQuclQB4oLLO5LttZ1YzzKijnLWN5Xz9KqEVNt68RrIODK0x0qpC+
WhIpxiJnFHPDz9H+DLAd+3wqunOa/Bv1X1W7+gnlHksF56iFWbdFVMe9TAIR83iB2O1ixLa3kk6t
qtp5On036IEq7yRvm3ib2vzNYKHGIVcX272Oxnhu+oQFNHb3hYWHkRe14n0XWbi2zQ8eXy4syXQp
dzMGM7sOsbQWbzb6cZePMMeCpYNzNp84djUSVF/gBxmUmfRhYpnpGvfLVoTusgG7FpUY8rJLr1gb
peI1nONmNTaKy7HUfwgqh7XmO+//jPBX73Zl082EUFdW4a188y/Dsj5CapTNX5jk5A+gt6PTdOY5
xcHEAvYZKTUjtZwZ2pn9C1mM96Thusr5ZMmHRV4gfLQ1lEsWWRmgNif90tUFlUdGxpmocMXG0CaL
3SA/LRUoELIoOnnoQYNVaLCFTqWXCQs9OmSXofUVgVJHtI0wLo/Eb2P9mE9GMIaSWO4V4GfJrR+f
o/+p4Ra2rRX3L27Td6vCHvxQtFdmP3l/hf7ewQVGx8aY7R1uMK7NChB6w566jzksEhUsgCxhFw7Z
OjP/wIoD754wFpT0KRCPuLZ5lr7nbkli1F+nBQ855QHx1aZCbQL2yHGXQ42zgBdiuQUGFT+Jgx1A
RhKf8lmOwtXLknWKCarjul3RK1EafHfApCWc/xGyiY8ZI2TI9vAND4rP6++91To49yyYPJbLa1d+
e7IkEXDNkW6dj0n88a1zSa4D+5HpynmZ8KhE0MfLKwmrOfmnN9IdCinGUODw6nuaq/H7UpOjEIYm
DY+8xuqi1N5Ik0OpZrNOOKAk5aMWkiaqkYNs7XpfAWG1USMcgKYKAbnjgu9pZ60+9/13z1ev4YJz
6D3DrTqzsZtILzkoVo9dyF96VDDG+AYkUVxp7w3dvvjySwN+yabr2KIOhV5ytBxuTZmVngMrp02b
hnZGOiG5yabwnqQPvpyOwq445749w8yjuTdyo6r1JfTt2O9a69wSS0ei0I7kcXE+bUfGIIhGs7bT
2T8CAgBypMSLUL309gK0R+N+qeO3RQIcc8wKyNMqw+KnGd22wiE1UFaUoHoUbTcbor2X4e5lx1Ib
+0p9JZJ/9tpp51YXS9MaCZ9rpNVSYhblQkvB+btQ/kpWRSHXN1Ol4HJod0rB6lH/JytsNHyGiXMv
G0SxmsJSnYUm7pG5CaPNlC9/0BbsBZZe6bz3ubEq8Gfo7D6xS8xhdEwRNf58MxExc1vfnKWrnAfL
K4lF4oc2aBIzl37Gt1yyf1PQbMRCZysEnr/iWR75Teg90AsA6dW7ScGVDTUapLs1HvrQOVPvA/Se
tb+xUEOCN7wUcuqXEk5b8I8iqVm3PEX/LWJ32YLbV4efmDCOIC9USZ3evL0GSiF0P7vkR8vA9YDK
wxjIbVQTOXqctcjNDwPHtuK9eh2HqF/cFDbgSRXsSvZqjjVudYiMrGo3fYZtxDE30zKLCjEmtmZW
IYuO+rfS7CiqfOvsz4qzlvY/+HCT/etUtcR28VkTIXcglplcfBo8Ov5EK9ECaDDaMiowBDBEid5D
SOJtV1vLAob9COnIz0mVEU31bVAsuNdM+CMFwIBMn7P9lfQRtfG14F0/Dcu+/WurOZ7Vm15+WZzL
FQWZ1vDr0opY9O8icOCSAVtQOqI23Gab81jxSaJBQu2nR6PfOazCTR9nhQFgcMS6WNwnTFFpXPLU
XSbcVHVxk7ozNVgvE/UHQvdM5b3rRFuC1W/Y495wMVst9eM9xv78n1/txEBXC+i5QGwySpMMhuQB
Kq7TQz2uzmH6ZTbG3p7qCOlHCrp1Ex98hfeoJOT9CIOz4FpYJwBguD3VPwF1AZwIVEhNNJ+3rnnh
deuJCgz1nzTeG+wxo3MfiJhEDssWwGpZZix08LghIg5NHHMYNSzhkwSI3Xs57mT4dMEfm1tejGGx
K6sDfxH5FJjxmlp4JW3hSNTUl2nMwKCjRupQMxeZ1BofvQaQILMXXno3MHKZrK21+tcv0rnRECFT
KIiEVTiyinBYn/rwmrmcDz2+gearRl1nfCtT0kvBOigIj/1UxdNGFtZR3a2SK+vkGxnoBvlnByWT
Iy3BwVHxng2trDHliLYHfKctWTahLejJyvX7LZZm+g2ypQNEpen+NBaWASJU0WH46cVuVPr1lKsr
GGHwvaLr3TxYDIL+Z5DSJAhCLLLk+OAYCPQRoFKrkE31yGVWMjXCuBzMbT1OnCxnpdnFgjqYFYAC
TJwAruMPjSpBZRklLzfiu8xNoBrxn+BoVIEnhsklZrYOI3ZG8P5qrGDG+KX3PTL+xJZKNpLbamTy
sVc/HeTEXj9bNFlVuCoTkGYxyEwVPz7/EM62ne9mcyDPVFkTjdKKtcy5DwUOYnAKhGhWaAEm2cxZ
Z1UwtzjWRlLylbioxt3W8jd9SN8SAtkVWV/gCXMLaQjtedZpHf7oS5KEvDe5t901JnWTZzsXuLiH
YzdCrPfJiAOiJguTppBT1H7pQgohIjyzCFB3JCQV/5WxgUjTqyDI6THxy3TZBBctb7Yq8Be9kiSQ
/UVDs0DK7tbj18zreNFx6arZFIgqWsT89wC6jY7RHyl86/b04elPV5KGwfcV5JOJgXrnhoxdueys
lYzXlO02gYRGJ67FcI0TPm8DPynlmQ+ke4+pfNfF3TPmwltp2RWlA2tWgsikrsOMUu9gYGLOoYej
ESsq17bsUXf8Z4QHDVWq9ZxFjZc7grhGFp2Xlma0e5ERGWZlQpP4cWA7rvXD0vWR8THTWaycHTbu
Lg94DGNYFeNxoAaAe8yH6qr7BGmmzbUtswrb50uFEO+nr0595+tNPAYlAJfmzAmrc0QPgTr++MOz
9fprBHs+IA8UX5R43FYBINQ23AV8fnO683JSInzdSC5sAZMV/dZtJ+iT+tVYGI2MRmGanARfUI+o
ZEGJCHOuxbxXcp5bjhLy4Wy7EOWAvk3GjnMMOF59VvLELISe8sA5OAvAZ5mGMw9YRsbjS8CBQI3s
vc9KaRYBrBA1P9Oj5YfnMqJnsjmqxcUydi2OoPao4ld1UdXbgBumUGZ0YHM9nyvTtSke7UOsm6cw
R4jFVe3RwsNdTRRLzcX6NjTdj1ulX7b2g2xc6yiFeYWPJ8AdZnLiYg5gzZ6zlCpYleeHIVlWkF3c
CFoZ5vUez7JlxEdf/6QxofeWI/Wy3raJMFuTrvPzo+Q2HxhnpTwWLcx8Fh+TXfhST5wIPt1TNU5x
7IerUxarJKBOzvvth0tkqNu4CU6pgmBagMlaluRw3ShFNeZ1SeXnzp88Xv668Q7ptDhw6IXeKu02
wEeQ4TsjQFk+iOSmZBilw8+hnhNeFRa9QwBm4pOFdpwvzeqgBPiJg+EsyZC30jhXHZdqkjFutfIA
A1se8lxBWqI7yJIl83qQGzQmMW5AnUy/sqpToThldARa2HuBbsxwwrms8kZYpVyURfvu831UGIz7
fNzE+TbTDviJ9fFQDPuM4ULHNpLEsFkE9ZELP4AOF7Ld1ZAiyuzT7v8ByhjIJLjoZ3FxqNNXZloY
KUBkmeoTiExeHEt1F1HAPD7gAgXsRnkNMQgMcyO7Fsk/lFg7XuuUDRcfRYewycvP2LbtrYCKbLMV
ArS9ULnp5DVE0FPptrMaJ1bp4mJpWFOc/GIru5/Gq/dKHG9xtM/q9AY+mNDDsnQouujaeV2pX5EZ
3YL0mvfQfp2OiixqVHmzVTaNQnyK7Y5Vi3Gv5L+ON1nq9gS3SwYThWs8S97Q2dJzNB/T7zG6yPKq
ldjwIbAO48qRrNFAs1l1sSocec+1ZIm+vSsz9A+shw6dNmrisOwB4Skx6GFVQEgkbDOxgihzRqxD
kKf7AZSOYu8bJ8emb26KKT+r29ZHifHdltaVioE1tdu7ImTeAdnhM01SYtI4v4P4V5IMVG6Sn4FK
751m/tGItO2Q4SNqJLuwo62YLmMzmBsFohJLMrea0Oi8g9jqCmQ1QeNV7x894kAmjpQk4SZeBluA
yuuw5pfs283QcT0GfYgGWs/63l/BZCMl9unpNs7J4jpqnTsL9EM1mqfAv2YtraU/EekJjDosILC4
TCZX1NWy5l4MaVbROf3SZzGZwFWaceq/UHmg95skZ2yipZydNI+pJ72tb7WCqQonQU1JpNYsshZ8
uM0twFp0+k3LdpbrLgd+oTHicuTa5twV1gHpG4ZeyW4wXiTD2cvoe7WLnczTRUMzpMZeNuPmnnnD
OhDpy/Hv0m5WOFmyetkZv6aBH22kY7GlZbMgOuLicWTZ6yrAIXXj4rb4B3tNbj3d5E2cLuIB028J
f0xToKO+fPSL1qKzj3yKokLNgwzDXdz+f1z4tXLuxiW5PKA+vQdJggu2OBTwbYEFYUnBNStOXDsZ
bGdB6RxcuXNNnjVfLBIsLh1YLYXVRUYvq5Fvy/GWgSEl5Q6qKOJbNaWSoJvT5o3E1bQ0DcUrRf+I
yNz6RYmSwRL3HGWvyGOuP6rmlRGo9lEIHi7E9dhYJIQDsY0nFnKH9xkoB50OTOFgJPch6C9qBpJM
BT7WHnsdc3tygLom+7M5dofGwIKjeMsJAqClR9/b9Mi9bc0oNsVN8I3prGKp69gb/DlBp761yqGf
tuQ8K2E17yXIWCrD08oCl/JuNOusa5hLHspkwW+3qnYrgkvufsHexFsJEjQ9QqtYF0OP4E3JlkiW
g6tth/Sli4qi1uSkuLS3nBTnUdmPAO8YH0PWV3lCt2ce5WdHbEHYHktIR1zrebuQPif+Mm91OQPK
hurZfDTs+schWRXVt9kQlDB2roG4jCcuIGiqMjr2OHhEti5LaK/T36IGM8Cy47rfTvtFDM2Hzl1S
ImxB+uSZkNmGiVlk/dwtv23wOQYCchdg7Dio0SEH0+XlO0c/ZsOFqpRMbZdOt9Sj12hj18/Qw3lH
usZRw2fi84oMGfRsxAWBmW3Md762SFX1zVK1dVh8KAOJfewDWfkbKeZJz1hutOeapz681uVDY4EM
AQGnD67oNxeNd3K7WsFdLX9H7kgtUVa1Qcfi0UdwfQsYrzU1BFz+MM3PUL6PuNLAHK2CFgJ8Mtn2
kJeMq0DYGMN/A/IUwatRuUpt37otMg95MKwkXbf3itOUXM4nHFK2DVgvy15Bv7ilLg24ye8osFHG
Gx3It8U5m2DxqjRM4piAguhQqvsqutXe2aL8x3xEjIvptPUZvsroaoEtEGg3mM9SEuUBEbh+61ZL
tgBuBMKPVyMGgKAIt9L4awdI4qm9iIp7ad46GiDhxWfIyDETL0zYNwVqYc2577JoGRir0pwQ55x+
uJpWeJRvVcLyhKs28DVTjqrSp13hoMaGOBF+y7HfxjwFVvIk1UyvGGiDZl60Dy2d5yLZmDSo+hhO
9k7/6/r7BLxmWJFkIS9O7xcfKEFiHv+AP1LoQ1WN3DrjocZ1PbjXKkCOzb+lN8714KsxbwE6vr2S
/jGHpVn3kGK5RQbkWnjaXEYg76k2E2roLyIPro7eUpN7nOUIcvF8DKk3Hr96bgNW0/Mi4hpJAKAv
icXfpW/SU3vq27uashBLBjQ0RH1+F4+lmGCFnIXB0qC+xQvXo3tP+lPrH1v2JHbD1I19ceqJrLg7
YG3HGagsDeNiWgeLa4SKqFxRLqUxe5n9N0CkSY7U/RRWN8alwSFAdyuyV5whIaTPNPsgyRa4vxFi
aNndHRzb8IvLgF2k/xvh+HdlyR2aECmmtoGlSNdjPmhfBO1Mkxf6VKla4CA3NmPrLnpeI8Kj95Bl
mc3CoGTMHamxalzWkf5sEPsek1Z0i5JHYZBEzZ+6emoKmH5YLMo9FPgrTceICqcSdAdI8B6wZ8BD
Xnn7kQkDboCKImiWNXdEKvRYt1GG8RbjZLTNaENK2MEgTy0J33E2Jny+/GjjgB1qSMBIyVoWqj+b
w3YyIr2PMcK88kZHGHfWW248Kq7mBIw4jtCznW+3A7RrU+1u850P+b+g89uENTJIUzrGAw9HVcTU
JodN37GB7fAy8PPWz4JaPmmovAR5KU8vwWpF3mmRMu1r1bDAO5dE90IqS4tUiI+t1WVCsbc5+zgV
409X2/NS/5pckSJGqefOBOirqlSQfwwNzZcSfLXunw24RpUspVIWd9zSbfsrAUgcQRlsNlPD3Sif
MTl0TW8YknD/E/LX0wV2l5kY+CBax5xTrcJ6YwKMNLXvsCbyM326Cvx6ocen6h26HIraFi6sQSDJ
HUFag/GPo1MXvsr6PrI3qKhppjawM67YbRYF5pfe++7dD5GS9wBrZrLtgccTT5kU/d4Pe5Pka4te
nxGPFuCzLH9VqB2YXyCxaMeSV1J4TuUuUlZSa6gVxXKCN0iRP3gZ+c610+PPHRSaExeYFGPECJ/L
fk1VDYP/LpyXMRn1KxIspAfVA54J6J0eC1e85zXxT+yII2pHy2U653PRKw/arw+pfglV7J28zAQh
MJOdsMcWJM7+0vy7iN4dXLdCMsSTMEDbdpq/XKOsncsW/eRADEaKznzje4I30ylpc7LXyqvEt16h
CCcNXxRKvk7FHT6cxC1nHSH9gbk16jnFTZ635MMon3X+rhl/eoAfBn3K4wtL7JmVqUs6MKh0JrPQ
b4mw8PSz4QDOK1KFaZjlXgdiJEXZGe8DfQEmeUTNjrkgsc53McHk55QTOeiTmcUw75gQTxjGHOWT
avZ6yJmnhrec3Q+pIEtD5hTrgjVypj0kwSczfeLSdYCETWb9Gt9pIGFZ0/uUEgfFVlGV95oyDlPy
8k8XsLd7iJoGng0LQE+0sUS3dFDDXPNmg04wIO2nYNVgY8Z3pRRrIx7pi/tMge6qeES0qT1Vrum4
GB2KyvlzFDxEpTjLfmc3qH3Wv979tFoe4Ax6DvVAzd4nFGbvtfoHlEOMqTmWp6I/BjndzchmIacS
Tznn6axysW4o/VOIz9ytbrkCMDa/Wu42bdt7Z/8TebTI2SAUTrlKOz5v/tlsBZfyEy3M7BQ4/7ct
o/HQ7ayeRXf3MRRL4Lh5cy787xzhAIJ3Z8Lmpe8rRMGLZc42clpN8HbOr0q17SxvQeaXT8Gs6LU1
RrCdWu1CBHVSu29Tcpp0xQrI1oLFPpHKU6f8SmLjarsLXCy+kM23FellCICWFaHkn0eff/xpduhh
aDI+EoXA9MlOs9w4zPt2vVUUUntnLpcqqJ2QHgSUPYz5A0LtVKnNkR30j2pYtQYy+KaBgcnwU+0b
nXmGXVdxDqOzAL+VyC+l/wqbR9Pch9ZYaCZTKg2xJRuhAKWXo8cTGJ3sCn2BcFAglq539BCz3Zi3
Z8pylXBG8WX4+8ZjgrxCpovr38D6F/U/cX1FvhwY4rrw6LU/SXo1FGIsLVAPMgYO2xBcAfEGx9jo
QtOnbM93r6aDodfLF6V3mEoEHWpVQwQdMuNazZmjrYsKm33zFfPMlw7LX0aLUP2sIBUEiDemdcmM
nQ+cmHdoO14HVs09CvHeH1ZO812Yt0JevXDeK7c6eybBhze8B7D6FAJrwDw6c5uwe4ofmbvWurNV
fyfyo/b2UiUOQp1tfSws9a0oSZfFBT4FDWj6kdQYYOfXWG9MMiuWqTFm4DM2ekqTMS+w+QzCfQMs
2AaChH1FUrjCA2oGPzHm65xvqpDQFi9NdRKERxNu7Cnn4RhVM1Nd5FCeiMq64oCWGsR0H6NtlQ+J
zd/Ny1WbGxctuft2uKztlrIbXovGFKyHmApa3kU7dYeLiyTkOIcgg7nKmJMCM/EKsMHgGLkQQ4VK
6VsendeE8BxuuJIJ6w4Lo9tMhlusXy55FX1qlEt0Wo8rsGsl1bU1OOm2gZjsNQsb4B29ZsvUi3cB
55SCFgRWkOKihM9I0Tu7XFM3yXAJjY3HkhO+6MauQibQkxHuTV07BV5wbOzyPjjZNm/CpeW1FwUJ
x1GbmPlWBfMSkxTuuDKp9c6oo5uUzEg+f4BGnXyBtOgpKT4+rhWlhovYLSePE+SX9jBKfnJJc+/p
V1BoHurt7lCH6RIoJpzGFg9uQKIPJFcWJ9+GTl1spS2d2DhNmrtNb6gn5G/j0aNekZatOgx9hfhn
qPHFYb1Caiw+lNqkrRDsGChOzhNnYw9MztP1LLKCD4n9Bxaog+u4OVSp8ixTVADpQgkf91Lz914r
bqOS/jPpNW1lS6WcslABLgobeTypTpRfsrmoDlJJdwZZ8dSQv3qiTIG5cdMAxjTpjsXbeNR7l1RB
NjFWFTAaQrWPxpAsfMSbAFnDMdiUas9BOdMwdAqqrcKlyiAYo+3LXGymVGMB63ME29hayVYiq3cj
ZRjeiNPARXE6Vzlz8v+5VOyQPWhUH1OlF3PBxhhDaVoW/GRYKXM+p3qy0WiR7jaivVpwmID8vvH2
hI7Ow4Npz0AGUMWmY7BoWXzAsV/m0TdGlEB9SmunNveRuwJK94x995S+C3UaJTx6NC6WzSW4fMeQ
9Il37pOaxpUlKGUiUaVk2cOiIA3Q4IfAk+4oxho2/mroOetqAhWGzbsNlFgXjqwfWzkfCQGbKdFl
w3kNjrXuivog24TkXPveMsTNWpOu8q46q7A4epCIVYu/JPcvQkUx82jl80YoJ2hwrqav2m5t6oAC
/ZPbIKpifK9PrcJpTF82zkTT+AmRnBtUQhVEqkbsRBvtOQEM3LzrAW9uBudE1wYuA//RdF7NjWJr
FP1FVJHDqy0J5WjLkl8otwNwyPEAv/4upuq+9UzPdNsynPOFvde2KPt0ZssfY+xLAwzal+nCmsOY
4yFKE1woAxxVo2SQLK4ss2IiwEv7a6COGOaelx25gTI5jWGEu/4YBj41lUUGVVnoyCuQgtSbquyY
lI8ACZUlddKikl8mGd0OtfCo/w7DH4sH+jUkLyZSyWyrx5hfqm0re8J5Knbi34JWGKHvIiO/qcMR
VS9hZKbSZ0Cei2xf1xdWqy+V1VPbs8Iq3rhkDUA/mfbdE92YBw+di8/knmNWmhqgEdJnzeyDE+e1
cO/0tYuqoXFh8RexL3GYP3aOfC1JbSQ9t4nfa8w2BGWuooRZCmc29B5wd5sR/NIoqUDbQ+HQpRF1
6jivIx86OawvkmRf+YNedAGoQR2+LbA0JdsdG0TZ0aKxY5KO7ZXbr4Vy5E/lL7DCl2KQe1UvLxbK
G5fJsSrLRU8zBnOmDE7jPI7ybia4WYR7y7x6pCH1epJc1VIiF3VYZKXMrPliQvpmx7CxJKwDKHB5
+Zop91pCSabJcY8K1m29etMVRKfqBjNvMO3awE/Cp6L+RIglUu4W5A0LlI9+JYiYT1oq1keVD6jf
Wjb4dHd84uQu0vyB+QMtlTR/rYOnlHg7qMNUWtqzci8eNS4dd0tpQSR6K9Ya21Ii7ImUAB4g/5jZ
IWx+Vyrm9OFJB5lm8NqQ4IF3329gxCktQIaBCGTEiFqOwnHbmucGHndS80kjqDWrd3Yis8PCS3zo
UTMINehzfM5zjiAJne7CLO5pFvkmN1L7HBS56wk47nOKJnCjCgs+m/FIJd9UczsVoe8Z9lJPSJ/N
tnOK5QRVgakDkjUuPPdFYcMZCpNBHd1aeIXuS1tNO35sIMAoKEmoXhUv9rU5gpXBUz76JRVJZX6m
QPcF70KqPSg1CWeIsR0RiIH41eIzl7y3PRAJ0SIxQa/cznR/4ppSsh9wUIMYwDfdD8FCokVpGYVq
1TmDgZF9d4448ChQpIw3F+mLNjxj+4b2BFYUYypMicBujXKgmfsKRgwGn06T+slcLUcs2PvrBE8/
E6z8soNHXhhGRfcWIwBwo2vsbkUBeTb1mcMDnqVsvCcZ4IDsux3ndv21gNxSAvVSY2Z7JlKU6aQk
w1ELoeTrT0lAEOAVIgq3sf6Xjvaxp9ZRIO0Asl+ntbKijlmSI8cCvKN2VjH8EraLNzyLEG0qRNmQ
QJlpaDisT0u/2OnFxFqBBN6hz/rjfiDFNTo1NdWBOR0KU9sE3bgPB4JjSnepm5cq+5fYTGnhDLJL
lw431c0i8sILESChKUzl1YvCjzigKos0RBnOS9QEL2X2l40/LUGHOl51rRoWdoc+Ws4siCW1pzCO
doJpwLDeTPhUWfCdZ19l/tkwxHF5nhI+vw5K05hjUOO6wqxBG8o7o50GccRX/eIyHKiTSw8XADut
VL6c8qrGfmZpq3Tq2Hxv8sbhIe4XSA1eS7QQnfdua/9EswntLbxsiURxDi3mmEVrFyR03ohOc7Zb
HxgnVmr3UEfYamTSI6EdyMLpz5274RnlBsE+ybOhHbLhaaRwD0NqwvIm1EPJSNNt1qQxoevKzjF5
Z6WxF+U+5RJQHpijU/Sv9Xc33lVqmXkK4cANZy2rBseQspdIUaRbNhYLGk1r4pmnfmLOD66jnGco
0Se5BwFvz5Q97fE3stdCbLPhGMX3zmMwxACoWZqcj8HQ0zKzQ5PrzHuPseg7znKQ5yQ4kNmWs9Sc
Wvo2sqWp1OYRthv2nFiIW6iZ+fKGhpD688yH7swUvNjeQE6U4VbqJqJ40y08BZdHofqaG1Lrlme7
ejzZ+RrOR9DvE8hHxWOajiV/QB396ox1lBE4Ai8C4ROs/RBDYgBS2PZm9rVp211vaAuVG2L4wc25
sDrEuvFvy4ArbD5ZQHvtqhw2HopiTX0M5XGsIE7Y1tJTWIz3VLW46QxntrQE7JBTFA8TKw64GzU/
CvxsHP2wkGzyt9n4Rc63SbxxZpWrEmyY7lFv1gonWQ4BgYhtpcLgugpQhfJNmzA5jQIlcI++HE1c
mNOxjlfdYy/IYCelj3PrEw+ZXbLl746JZAw1zcBjG7V8QiADT0jBCGwjiEcvIkQw5R4OREaKqKEf
1OrhNHDmEQ6+yDngFeaIEiZs+jBZDCayH5qTERKOV76bbs0HKBY6ojWde9cwVxoVmjG3WGhm7YEW
oIRnhvpjkIthhEeAVNGkr+CMhJGxCTUQ7zfsR4tEVosIWaXa66vMg7AdumRVgeA3p4HYWMDU/S0f
nI/C4ooXyd4U5jJunqq8OflbA42gQyrbUnhMnLoTWll4L9VIMIoTL/IJlwLjdpbrVDktnUZwHGt2
fEzvBDMC8qVeZkqZy9wupqFVcKaQDur3AYpC7RrgOQYPHIhr4mFAp5zylHunAHcJVhpRPUb1lom9
q9wh4nUz8SE+pN1jyvHplMFKxl9Fd7XVqzEswwmGOYxLpl9yvOjGb+ldjepHLV2MUcOxIThv4M1Q
GR+P1WHm0kaYkZnQtCRKoWfQAoW8ldnAe02Gk4KkNO9WJdF/0ZyliWKxH2hYAZYPUX/RsFhMlbup
2DxKBvOC6ZZgyROLf4ZBgUafhxJNM/8JZps6MbAG6ji4xCSv5fJE6h16nxWM9E7cqvCoGuc83vbk
NtGV9Sn0brmMZbboAF824KKb7K8eLnKm0CXqemrEXauma81loYRyychu0aM8s9nLKih7cu7UiqUv
hicfWOwtLJvfNCiQjjRL2gHuaYxU8exxjzkJ2BaLQd1NDjmlKF8kW0rOyEXPM+5Wt8Zz/Nze1uM7
aoM+XKcpBkA/tnxhbOnN4JtSx1TCRzwXwT8OxblvD010rPV/drvBcee654w8DGsCX0281YSosOKv
lIxELVSivGKjfh6o6LxZxxE+LHhyGneuwTAldJk3o5a0g3yTKx8ICkOEd8lZzXeR+HYGEp+pkQxe
v0pPPkbkzyUfweR8YGTR4SwrFoGjn71LFutpkDttvDTaxoRn3WGPJCUN68EyL7Zo/AUO8wikGye9
TuU/BEeHqRA2Pc8kyAfSRZSch9md+gHwvqDbstGqBgM8KF4CIAWMpASWP7yLTPLCV9Aur6leEVc3
LBCpMpjDMt6wHv5IZk8dGTbozFLFWaV8ZjN+2lEYkNOu68a7Coh4Dj8TAtcALbfG0tuWx4rLsdRP
pZm91u6nNfUvegel+m4TAD4VHgCWs8V/Hbi+yk/Vqf4Ug47rY/CepbGtsweTljq1WJ8ecnFDVYG5
eC2DVTCxRkTQmmt/hQYGfx3OGxAxgGMk5oLiTTOODR5gosRfCTRgWg1Qn3tPp8P3MlZk64SXFA38
a2F8IgWCPjRp70b/5losP4LsU3I0G3UPGfBnRohI/bfViazmsP8hqIpflPlvU64iA5vgT/X/X/Bb
yGP5LTf6ba1pVcaFP4mPgPIUgNjYIqVsoO7aV4ekTkushFgoqMpGe+8paKOopM3sNJiHyLaY8WMf
ybpThRVNNOFiEIzSpnMZru38qTMmzHr8ZtGmU6OLmz6cJNzOuKUCN53l4vMY/gXVP6P7q1Ss9Pek
XZH4J4a9U73lDL3jIsH9154AjWtwWm0u2HEeQicSV9bFzbkg32W3SQKkda4JDBAJj2UcyFVd5dxv
Ia6RgvLSTE5jdTOVk+HcC/w3NjFSo8rEPlpMLPqB3q1qI9um2pdG01J+SXsnrW+0L7XY6qBBQWEV
S1OtgekXSxUrUs96CTgvo6uEE3kEBXGO3X2VKBBmtKUtNzlGapiEroPRhy4Dlvhi5EcZsLqYSwko
1mgv6Eo8APfsGsdhb4RPpzmUQIGDNze7kZVrx+qttmc96ogl+jPGRNSDazC5qctbTtSCe7PSf8hY
cAYdc4o4a/iwXTRjFySuqzZ4hN6zG3aj2ATOb2zlBIAVy0Hs4/k65OCor4HxhKg4022acdYDcD/F
UU0NkzPOxocImrobT2oEeofqSpxkm98t1DcdiBCh7VtIugAJ1LT5kOGTiIsCa1ah7UpyAQfVt+dV
S06WIxatrCKWylsI4n+EuuAv7NhSlcO+C3YptLGWW1tjz5Gkq179UQZtBb+TPeQaCVdIoze7AZhJ
qqO3TQ2USk9KBXQiN03HLeK7I5gSDlR3JTRr2Yc3UW3YTwXzKodmubWD1zJmvK0q7zURTkOGA3g2
/ffb/3CW1abAG/+fjQX7D4s6FwxGR6p6sqmsdtU1Qq6MyaQIGIk0t/wqyC5Ms3bSHX5rWZ4q2C15
Dh1SwF8c2/cOSUcgMY+1RBUXPpn3625gQu/HyfdI8LbSv5sFDoddSjhVXC0zHljnETFJSefJqkTg
zsQoYmtXAfQqjKuEecz1jyDH9+BzKuWvru7cfptrz657ttVfk+b/EvFjgWWYcJ4pmg2BgoO4SH21
07c5gvcWQRYGG2YN3IW5YOk0dL4eB7uOhbUgcqRDUfKSpyNAcR2biKn/I1XvbWwZMmqCYZ+TH7w5
BR2DwiiIqUW57Brdd5GQEinipcfBnDN+Gp8Zmy+9/4trghxLZ6nVVFTDtOMYXSQd7WI36Xdmoyki
c4tpmmDblqXKJzCc5dRBrk2bpdF9AVlrIaBoEpt3bS0s3LVt/MjmZnA6a/kBmr3mgN0/NKCQSgLk
2OMh0Mb5i9webzFOdSw+vXy3Z0TDeEjUY2IhniQswESiInR8QytL+jaFSw/5myZYUCzNMELhfhiU
Bo5ZMdfNdg35J/llQkwlDcKR30MeZye9J8m+pZ82EVTHX1lAhMbTZk4WRTMDOQeKgzBakWx1+Dmg
F4nZCeb1X9B7WFJ0BkET01Xe9RKqCi4k3KqkCIT8ASDQGdI++hJqu0v8YAYke5cwY+7QV4v4J0BH
ba4rqtm6/JlYJdf1j8MAVum+R2dTdSdl3OKySpHY9Wx/YzILqgEHYruz7R+rvoZMe3qWvjVV/hyu
Z3SznnFaZcNK5dJOkUXWGaEUME16YiEE6Thl/dN4Wx1B2kwD8exdZb+jA7NNj38gd7NZm+ytM7Yy
IsIwh7Cl1Q9S9CvIdnNXbubfjMyoOR8NypM8QqDMaArlQ1BChpRMo4j6Qt8e79PwlDtPDbK9Ue5H
k7H1DoE0DeM67EmZh1BW2L9RQe0XfqTQ7FhQCcODbEOoS1Aue/5okYMKepjZ59hgPIsgB4ToHqNN
Dzjd5AkYY+RKhFyyAzQrdM3YtzQy4H6l84xVVC4T3xCKRyX+7f/LWORYRalsPQ0ukLpYUUsAK7to
1bs1Hs2ie62gmOlgq4MJMeT0O6k54DPE4ey1oXHdS1oW+rogBuhODqQ4k1CGIvkl7z7R5i08EPby
M5z+tODDSedJEQkUyrIlmL0azuxCmSogOhaHrLkQfTdw7LkCojvXdE1+RmaxAlWXNk6W2SgbHlp5
gYf/MjIslVT7Vd1y+ZlI13qCn9JXrYKT0R/Djr0jxa8J2sHDpVq+sdhw1ZWSfPbT3yis7YDsBgqD
yp7Mwd7dDXcXanCk0NiqQBiiYplG7yYeOdtGBJa7a8ZuBZch66mla3hn25h5kdrN0pge8A6xAtfS
sy3eyjn9Dvd95X5jYoREVzg7JwIBW8HX5gpX67Modk780OVHCcJ3zjYM0Jzk4VovXdbW/2ALmRZB
k+lRtddhuW3YrcYEROXlpmCQ33bPbjrZ3bnQce8lbOBXRitxSqT0a9ay7jcSfD0W3lPJR6Ci2SLS
anb/lgn3IQbShwYsoaF/FQbOH+McMjlzZbueLNIoVLr9CO6JObnIfznykls43qMMx+Mpdn66ZNsK
5bX0FkWNKYtITBS/xrsx3LLpmMLl7KKvmJUYSZXNvCIgA4Z5oqJcAfUtVBLm53W9mIXVDdEGFwV+
yDB8oiV9NfjocYabw49e7cWcJcbo2uM65SBeDvAUq0ajUGfe3CDi1j4q+6mFbDR0EqqJYYoLCNBz
Iqf9qGv6WRvNkvZTe9vYu6BV3IYlZS0S3CAkCb1GgRH8dumazX3EaVc4b57907RHFyVLmhy7+ihV
RGVN0+7xQ3EVcW812ylfm/wqa6zdKBWs79oqYOY6IC0R7UWSzF3yHZpK+50P5l/ckEwdT9vECPZj
1jIAaJcFu2Fn+o2rcZHHV4ViOez+sfRINVqpCPqwp68LlHGys4j5fObedSApMIwgsg7M+8KFjhQt
jA7ko+GE9xUE5h49RIEY1WFAZVbZBnb3q+z/yHPmVpvtKP1Loh8GYFljiFejOevNh2ohFdsbPHVz
DBdGzbWKmwud5UtBMqOLkdthPSAKwiMQ9W2sNvcVTT8SmpqwFamvrfGP8T2hk/+s8TxZd+J40WHc
+ywBrbUOmsPUnJL+VHO4ObuxX5faUVOh+Y1MNpYWgYhjjB9ovOku6EwY0JW3GDkq+rXFnaOvpJZw
0r27brgkGY0OB3XvJcRCJJTqGBgHGw9laiNx38TmJsScOerQRNHpEdOn9LfC2MoJj8HG4ExgzTV4
vxIULenkL6lKfE657KLwpYR517TQx/uNRnKbAUqnKu4q21HTn7J0kY4+o1QIM6AEQM2TwaEjFw88
l/o2xFBiVlhIACUAJ9H3k8fcESZm5+ioEMpFMiT3lKgQ3OFkxzI1yKEVDd0y6OQxTD9FvsFzGtBu
2PumfoyQMMYs9t2JGq/Eb5bOaphs0ZPG1j5LGyTHqtePnmOsPGpjh7FGTWBQzHrdWWizoZLNexBc
Ryc6e+xNrWJktHEywi/odUiQjxJ7d1RZq3Zk800CtfubWx95c8E5QB5uHaFd0cjMzrYSPoBlMIRl
yWNdYSW8JuG0LacC3yrfMwPjFP1u6H4oWEuaW4Pfhe37pHy11gH328oK3nDnYROA196yHMcLGmXP
UroHBzhMGt0j56tBsTSE+g9hrNusOpssys2QJkjfuSMMEaYODnhnzm3kyjbycZKYvLe0cxaD8VFx
OikV96U4TfbVomDI2Q1bs5II2VYSESsRvRVsw1sW+4RjDLXcIe/dJQ6DWQ1mZHtllLhtFcCJykuu
/4bWTeKEt7YWvLqCLaNK3JrlG2Z/d0FOxrG1HeGMxQeXSydHPmcr7Cp4rDBnB/m27a5OOy7U5itS
SXfH9n4ntGxgZ60ihVdxzbfYrhNnbyZfJvulov5KKPSwWCrG2wQYbna9siO0y8sE2Ni17mpzClPh
j8Fni+QrJgppYJsRw7xMUMf2RC6WkNR6irW+znjpQz9hDqjNa6wAJUjxOoCy6tjQBiSz6pi06mY8
kP2LYxLhYFKdJrhC87hxzrIsFC4I2IHzOhtfzmtEb1CKSw3UWVL6cb6uUnAYEfFfNdpVA8zAjKkw
fDQBYB9OqnJQsQplYUtgMnrkevInA3+Dh3LmGMcPtwmoaXYmgl9WFnTFak3LGcA9ZsTsnUPkqApD
BINLIDkUGip4PuFmHJamNguhMHgg/w3NBpuEvKLhsLTPzHpydE/47uswvJCs+2ojb9MpBVjaImVl
106NaRi3LMdIeTLDUxIPBEd1r2UVQV61FxkfwHyqdoRlUD1hlguSJ2wCsFTu3UFlQ31a6AE7dvwo
a+Sd/tAf8ol+8y+HgTTCfYgrqmmzGv5U1t9FQbvSpSQRmAw0PnukLyXl6qwQVjSLEBmHcOJ404Ab
yBy6R5I2NbV/7XXraQHXe40ieVL7eD0l6bZqslnRu1bKFizKHwKKJfqjn64Z3/DTHitT7IfpONsO
AyCfE3FKrNNLhVVPxIqre/HAg5W0JxYyggYyU0WaYstp5ek7abDdOjnRlr2zrwVXjkIGzHtoq4uG
cPMQyVwbX1v1zS33A5WY7or7NIlFk8Goy10fL0fEARzBvrG+darj2oamaffXmOQynLt+T3ZKO2BO
M45uslPqMlk0irkdE+3XqAWpQGHbgdX0wJhU7B0w1IW7gmmq2jxC8axi7t+KINaNZUYvU/SL45NU
PpY3jM9KhLo6a3Q94Is0QvBuwY8oGUirzFt58Pja6NP/ajM502G9GMW5NNctqH75EXA9WmB86p45
Nszgpt6WxIiZpQETTT5HTvqYg8iowFfWL6UKOUosteDLVPn/ys2cdBtgcJ9w4wuCgxhPJg24LHQ7
hs08TPaAvGiEWvdCHtchGJHA16waDEVdZ1Hv11Jb6nQAcfmp0TwWJXnUy5ZYWBO7Z8QsvgFj4sIF
5oG0Awyyp4JqYiAtJmC1XneaL2iQpphw448i31jI2ysVG3a5dFgtDyjvLJtBk7hjmfADiORq+xm4
W7UmrpS7JyJjlbSsZY4VS4deZKcMPEJka1q1MpWVPfkmVUmQnNwiQ9nkMsrvYpiCKowE1mgOk58U
KvGoroNyGyLUnRXmxt0NPmsa1bzSkW/HWzV7SgPnVsxEx2VGBcOhuWJYfa3ZB4qan+HUrWdGp5aR
6fgzp5HZlAMtK8I6+VYN4t6KgAu3WnbdPDph+a8Me5f23eGR82CC9tdCJfZv6XBxIzUh6MSOn20B
GG6pq4vM/SO+B/l2zzJD36j6TwIUxhjPWP7KiC1MtlSJvrR2TYsXafDOA0mMwQBzfm3HZxN8NTys
apXUq9Bl04FCI0Qht1U5XDIBXgRDXqAir8WODNpC1Xkp6mOGBl6TR4OwlUCO5MO1V+zzpwZCbKSN
hyjobwYPIrIhKq94OEwGO5CoWkORdt1PIuUWHkNQlcRlA0E5goOAMXyhLpyBI5DlZzNAcFFqSKnI
6Ghn25kZEN1t7dhGv/OJqp/ceBVF/9F+RkD3U/0eYA4PmQbquNAuUYlmHfWpsSLtm5Hlv8l9Wqx4
BAVXDR+DVUJ5APbCYHZ6sFOX7JXqRaGgf0NwGtWkyU/Yh5BgzepHlQIWk60rHYQraB4YdccoZAey
7VP1iOL7VRO+Mbthpi3gSE7Waxuf67bY1HRISLO5+3YmU3nWIK9qbB56JD/JudbXDnJLBkbuKsQA
Q1oTgV69s29xcAfXoNmUxUnOMlmXVp83VOl4LUbf1lfMfxIU6QKswCYrT0P7MEOI12SRN/p5LGCQ
oRobv+n1XPtauc9I/JXqZWw3UM2YugAWdGjZSGkqcPIX0WGcjRfj0kHilWIzjL1/IRCQ6TOgeU8y
F34WFkzjwWBFaLuguqr6NgAsJo4B/aeFBSzmPe8ynEMGQpqAAFncH9kEhZ2sDwaxYUt+xm6cPpkE
d93Vmq6O9e1Bt8Bp7YGIsb5z1scG9mCVGyaF8W+q2OTPirGX41XjD2vFV2GyCZ6VHRMpKJA9hLhU
3mbsVhlsDM12FyO2qQ7lH4lQfHckCpKAtowV6H6zSH9YtbT+Az8GDNptxIXM94frszs6xWmKrVVe
vc+pcDUQGVu9VeRLWLBAYrwROp4O9JBALKzwrYExYq85Qzvt1vN6jcHWiYJFSyAgIjoVva5DMF5H
FjhTH7Fw7eJOGNttctRDZhEAy/6POV9eAtm9qs3dqA8OU048j/YsP0NNQPIt0TyLtufYdQ4FSkfW
Y1sHBT0H6lD8dkR8Y/LG25miWHASnSkmX0axnpmlQHctHA8hUWl47xe5ey4dZuLMUqxuU+Ykr7yq
kkiSvqGV75ZCO2aJtkyAPE564hNwuoo09wqzn0lkswqwcrX1sHT7cVG6jV8yMQ0vvTlH6AhYAcM6
LvlbUvUWMQ2RBjqjbg8mwu9QRcY1HUqMPSXBaCMZYdjektVdKlwmSxUu2vSWkI+ubz3o0gbUxEJ7
M8ZfSUSrh2FTqzZl06+7rnuNGYm47r6rsafn9zR4w6hOPVMtXWksgNFbar0kwBAnGi4deTCmfc1M
e+APL+ibja3SrYFFsDF4Il5Jc2+Vp/3RjiT8EYTvgw865cVKQJgR4QrStDGI1Spf6BQzi98YeKpG
xG+HHsxGX2zYkc9boIn613vXAWqh1cg6kuFGivPmZDbgmfHFm6SAzNIhi+dlvvQ0dVGBj5p/ngZu
mCT4aLByVSYJUWsP4ixcZKpehO8LF7u8gscQF70DQhrJMgrVfEKohm6sl/WuVHx72gwqE+L+KBoG
6b9j4ovoKwSMw7fYineb8yAFAGHqyM240irVvSVsfb2DPkxrIWH6pMmyA7rLukXjbehFvbVhYJj1
zTWPQtkEerAyQcUSb1CWXCILXfhkvaKMhzAGgbbBeWwMPwnQ5EIlDLxahcrGHi4eF/3QUKN6ne9h
DVQb96UhnZP6JeBELWnLElR8ud8puL5QTgU4QGr113SP2rgfU1piPh5d/dRlx+4Xc0pwBL3jip0h
PxrzWrvDWUPmWw1oDlSI0FRuOhOId1fR+TlMpIQETByhRVOctCNdU9wyaUupcJxPWXy3bAc1WNFD
+laZDRTgEAHPbU6aML2bB03Rs0Kgi2sdU5PGYGHGxJH0tjHbHVks3JUMKe6evVTj6OJNGZDPymMP
TxqASgHLVCJD7OV1P2ZDd8BraLTwjm+C68EdKVkqjtgIb5cbsI2CqjfMsjCSSXT09kbxiOrbOMUM
gN5GSoXeeZThcWTzpQ1sk8wv9jNtiJcCVLbV74GgAc4D+Jp9KaCh7PeEq6ls3gaLF5FYe5dTVHqf
IYuKYHZKNA+BgwwVW2uS8hXB7yAFgB0sW6uz6u14BxGTvOs9RZ7+24Q3u2eAZj7caWXaDyDdbdqS
foC4LKGs7j6Y/bH6yrzdVJ+06FjUVyoGPtpN0w8bF1oeUhBQLjRHSLpC1WGpA/ODhWNhlcCECM3B
YMJHkHUHaL4AyNihu2tNLdkg/nMk2VVtvrec69ATX5OOK1Aap9y8C4jD1tmYjob+dCjF7Gafsnrz
akjeysy1ognGk7yvJLYyJLJrA7ropDWU0TZ/5dplrmK0aNEUIMju1lTuzRDyWRR4UUo2hNew3kba
xemPTbr3igerCgRPAJ7EluMmEeJVqZa8vqqOsQ/mDO3hHuKtySAqakaICxen+9WZY5cZC/1EOwVs
SYKxWY8j9nLtXgOQS4eAmFjhCz5JpdkX8TYTD+q8yKi2SaW/Bm6/z/g2hGKu2b3pBYR0dFfSeJPm
T9X8jHySs9uJJIB1X6kfhSPfVUR4nQRECMMdB9FLX8IaeCvtt8QmrJvnp+UcDjhZp7n7C8FWfmN6
ZktttDuVu6cZ3wMKT8M5EkRScWZIjdE9VzOHYOismuoy1YTIYd5s105UnRvj4NqDb9Y/ccYrHsMx
ap1rWp6CnPE7xpqi+acxv4/XRbyZ0o2G+tUAqeiidTJy1W+0wW8LhmHhv8K7695Nj9/jWlujQ1+n
yF56xV00dOsNL2EYO68KsrJE5zJEvIXFsWBr84II+gDxFJ9RdSzllyeb7aykYzG9buefScGIFk+2
qldIt5nlR9oHdc+rw06SacvKzA6B/FDhV2vAqnsB6V0sLa0IyP1A69My6wRI0f2xo7DI00p4iSw8
hB7Lg9AikhLEcs2QsTWqZTCL5UP3YVXgm/vNEGHGpTMHw9p0YN7ar1lFk5F4hZA4RgtkRiZzZAYk
PLWs9Uax6l3tpDgfUprLSm7rdCe1P4QH7KOxdjDhiEaeFYdksr5bR3mP9ZzMZ1A+1yAPvyfnGenr
BBWcjN8znaBb1Dw9H5c3OUtBYc5qYpLjzs0LFLzRopnf08yuxZz/GjPfW01DxT6N9RdrCJuPPdFC
X5kw2nyrAywe6+EVG6DBrwbrIA/9dkUXntY3sGgr2y1XIUGN7Ebn1YNsLybNWpgkaLZZ2jO0DgAt
swgDPN9+jdQ49OYaz7Pt3Zi0koyKvK44mRoPu8LFgIXTwOXe6XM662ZCGeVxWQmmazKUa+ICx8F9
qfnXErt53oY7u0QHijNtcAkP3RLi89aMqEs5iA2F/5mnwEu5+9HDB+kxU9hXYBs0ZoocGo2MtE4Q
k/Ou0CIenTbBw+elwxRW3gfavBqcFcvWALQamXkACzZVjKiO7AVAfBhdbHymHx791yQOHghuSVeW
stS9YYSonWtJbHSeAEzNrhbw757hkpy4+N32W1OHhULEYNqxbOPZmqrBT4iB0QaDgVK0Uct7yvSm
L3wL2krmGPxw+QwcuRinO7GO6z4ge7o/tDDEjNbZujRzbTpdMv0uJBeR8abxhTBj00z9pez55ama
1k394aUs9dmN/YAWGNgMSBbyQv64NrLi/j5yDyiKyuwLG7NC8tKcFwcB2yG/Md2rpV/oO0XdO9My
77niv4P4L0ifAaNir/8oKAIbYzuWPgZoB50yamcUAizOaAcscm/NGJYb7014n3OAHS9d9/nnSLQF
8XGQ/+JFjbuQIEsXdABHR4jKBqJ3X1MaLCPtvZWshxrmI8nemj57WB9aiGu5kMukb+7t8K/jh2iN
jOHFrrWOEQ+i230TFOZ4jCNcw7coRFTrNvII4lLJe4BqlYknkLFVcJNojdv80tMpFOGXSTVQAizp
J/1EojHbOx115V4gNCRHS3enTTU0WCBJjghuprOy7LsHJBeKBT8opATzefelsxIy/rXjR5O/CyCU
od38lPF4aKGn9cmcPXaPWWm4HSFJVb/siuacWava/Co52nOxMPO9qUZI7z8t+TVEIB093OeonOLd
GB86JuK2AQtIcGAON5OQ4SafOR9sXgk/qgtUqu7RI4LdMU/ZTLxNLhp4uFRBK81FqKfnqIKGaYt3
JXrrCUevy8Xc+VaT32Ij7edep2KtKT8tvrrB2ujuJypgK7joGgKy78ompWRX6s5nRD4cq/bF5J1a
583GqSWLcNUTMJj2tBPmFYuC1jH+pRJulXZteSPlxvAtsStWCPNCUXyFbXMwJeG+g0KoF4ERuCyW
iVMfSjfFMdaeTcH4qVYZLBRqlmEV4RUh5BeCDMoTB9YxHyvaaoKFFzU7eDvzuGzwfhRGzHIgVrl1
7as2za4/CaJN4BATaQKSfJSv2kST0hrqRxtGxdVkN0Vb9oCuz0XrZP1wws3OpCDXtmZtnbsQkpLm
HjP23UvNgOja2dqAaFX+Dnm1NTPk0rlr6b7edQ7RPeapVGtkES5RBwbBlAtt9NS/KZPaa2KE1aJy
EYea/+PoPJYjRaIo+kVEYBPYqrxXlarkNoRc421iEr5+DrOZiZjoaZmCzGfuPRff2mAvSiKy4ga5
i21eTGUhjq2G4ADjfxuGUBokqMEVVwLMm4pdaK6YAKformbR1SA5zoXZkPeEzEXCpZUBwwsrMfhr
LRY/czZe3hgG4EOC23yx0dvkN420jQsnyImyDny2d88Jj97k6Ug+KioQ1Cp5tx8USrweL6g3FOe8
ZPHS6DqoZ84oFnmZvUuTGOU0HtYn2RUBQMa+PgV+d4bFrZa+RLCFZ328FKZ4bYmo8eO02ltMLQ8q
K5C3jhXdnMll0AcdZIuxe44iiRy4cMnWtLE4sL5Lnf7PT36cWm6tGTSbZWsbpgSBc+vM108R6kCn
Aa/BEzdk2X1mbYbpm9NYWzTBgvk1yv/FUCAKxfgAMt22/lL+S8zbh8NW8OdmaAP/16BRO/G3CP42
jH0EjkynlK9SQhCe+KoJgwTBdxEkPxnfUz2vFic1bkwxxeCqBME+zqVTktng/DaY0TwZHEk/Ievc
8r9ql70d7sOss04KrlwKzb1i2C+tXR96+1k5XJco20bKA30iWKZwnVvXwnfnXOwHZ61b77H9bgxM
zGCFsSi+IvzB+LhDk7hq/C8DIuIwvJTpy+xRm/IbqjU+F/3bSrLt1D+LnjhMRN+laW7qct1Bxp3r
jJgTCRdu3w0rw6OI/9XFxaj9s2asccA08bou7K1FHnDr7QXTdjd75Mg+cBiFWBrBgAd/85jFZIsl
QEDimGAjP8OQKGUZ0NGdV5gOl0UTgpHu7FvUIHkfCpZu5oQRh48ynEmXoCKwTyX0fC3SnlOubyGL
dsWh0D+LeK2nn235oRe7OfGlMuFdIeFuobeWtXpKXEw7g477Ud9V2vQ5T5p7vLYlf24q4o8k42hO
NVSSgFz15q9MoqUdYxfLvpz62k6ogYGxlb67JEBojVtgwXyJbIUX33n2JBczCumImKd2ild6N6IG
pG1BHT1CYhq9m0cVne8qmLrR2ip2MCTYgBafbu1c3TIkkEvPKExQHyQMjWxPHnBmWPqwyUpy6Z3X
tN8W2RGmdDWiWNhb1UFhaSBbKDtamFxdkxrsqyPuN0BjsG4Q6eusYmgVsyEBf43PUtVcqyO5tO0E
YjlEIiTtkx8Wz878yhVnp9xV4WX2YpgBI6lJ/MYp9B1jZ2bfcv71EGgzT3kc7xhaB6IAKP4v0i2f
HGSiWXeLRiguR32g2dRO7VjfevLi+JjkeEzo+Uqm7d1xwgLPbFfw3oRHDbyL2/4Vs4sC1YyGaoMB
1hLWIRxuiWeb9TqVQa8aROJvHtxpbeAUcq9Nx50hNkN7ruq/BFllZ0bLnOxwCK3QP9i2VRGyTbpq
dDopcy63B+CJOTAM4lPBosnFCiEAjwa8ynxrGH3UhOvcXDbdI2M3VICwb7HnxyHOEpMS4TJi2R4G
A23hjBFA3lPIvaXNaGX8ExQnCBwtuY7rG8YKUB3Mm9DBkxPXuPA2iaiShomYJBtW5vwPSPSUvSCs
cv0bHfCObpB9plh4BJ8Y6BuDEXOC6SFSjU96HGxwTLOzSK8tb1aAT9jislMZIGdrftWi48DEvUMX
F7vMQNlgCD7whQItpbMh6ur6XAcNYjOkVGLG88j4XjCvoCfUdUrBc8HOKyZ+d4X2q0Cxit6Zn0q5
8/YzXDsJ4XIHj0G4wUNg6N20iBUiKOlEZ13TTmC+iECOQWZXU7I3mLYELd7gTr2UGAwgNZUG6Tlr
pkwNNO70x83PvvVc21/wZUrZrvQaxF1mOJug8djTmva57b11yTCo0ev33P7NtEOdN/ti3mKm495t
9yEYqYl/Db8K1btHyV0GtwYdmuTnrdtP8Imgku4RWgZrnE08b3J6s7GPJNAOMnHCBKRs5GNj9jGV
u5hZGF2amTIOiE8itN7H2rr6bP9YcZFbSMnkUgqlD79/nhVI+nOdwayCajaA1sQumNNe+WTKONkp
9MI1J9a6tZjo0tiRyj462Ydw8NCJc20yhyunf41L6kuMo3ktx4GlGlES02B9aIHYwmEgXVrDaITV
wNRW1hivYxN/tj2te0zbMAQUkhQEOsmnCMengXG5GznHiNbH6iAAG5uJZrrBfZepXzm+arggI2fX
ZlyOxEmoR5XTkcYJohfnUjK7rvADmyyN4HExrUoiLFgRWyBka0o7qOStqu5uimUZPcnOyF88BHNJ
56xqpu8eOAdQjEur8vYljhi2+NuY9jPfqOJIe9Jm17Di92ss05qrYArSNw1pg3H1xGs1J3Sg4eBP
rCOcMelXlX8r855h7PLtjc3moETfDWMBQlQdb6O6+vOshOQMyUEXwc1gdk0UKihn9tzcmKwb9PwQ
JNB+mYsmpPD2Dzf7wJN5zobsQNsajcPS93F3kNKIXMzedfYvGPEWIyKhB77/z6JiIs9v4Y8IPvB7
sA0q8PRlJNJ5h3ZADu/o7FFupXqME4Eb+TmLj/5skWelsNPLQ1UeteDAlHDOUs4/AhDX/krrdwAx
0+a7q/dZ/Om3fwG5AiExPY1fcPPTugOQgTBOXmW5n/KfKtihWgLaDBVCGS94nL36n4E/umksdJ7D
JQtReOnJuZfeRrEAyCvrVig2EuFCwEwL1Iev3jDMHtsBOA8CLKJaM2CMs6oHlhDrlHrhMTYocp2h
XcIy8RINL1FiIXj/KP1ThxVSmy0rLFOb6TJZqymiKIex3MJamny0zw6ETnZao8B/Kh89SrW0ORd1
85oR6JnhsCAxCpdSRH428kM57ur27muPGSfbmcPRQCQ/YO/rlMdph+2BgQ/v/65EeSogsYagjVz0
iPD3kBvu4bYtMvr8OCaghHscQWeNQgGsUKDh+mOs6dNwhdRK5XVAYjn0DtlcvH8q2hlzcI+76TGy
6PGvQJLmSGoLuo0YMY/Sy0vvEpQOjcanTrJRjh0jpDIWjvig+5YBLOqhAAEh+SWQVB17uymwloz/
1xOilaRl0Unr6LV/Gr9oz9kosneN2trWrfPuBCQqDUiPLLGcXJJcEHTlDJh42Swbu0BUkAvtXNOU
2PpPoLzrUfIAvTpQ6sLhaHOLGjaurbTZ98UNrxnhFohvHYtgHaPuvkkeLHnsJRJYVb+GvhcxR1LR
Nrc5yxz564+QNopU53PDG0UmrFg741oixNU0kNwdCrX+lBjpHIaG44EWhvFY9VY41U8FnCjGgWwx
z/6Swaz/DEExXkNGqoZE4PWYvNdEB7FZBzeXM7KbaT2xH8M7/tLdHyKRsZ4iK+k7Ah6Fbh4dZpOj
d1DxaYyfJ/3Fzh4qvozxVbL+nApckh7COeJ3HPTNICztJHlGi7/Sldqwgp3/86Cx1JiT1Oi3qxmo
5VMuNVuL6ogEP5mYy1zgn4MqXNBFsJVh21H6H8n4FaEM0ujuUFihUC6NrRNKZw82QKojAg0tKM4e
OgUlP9GFuT7+fAOgZ1G+pDYmBzIlvCucU9KoEn+FWhvH0q5XYmfrRAsE7k+pqXXZ4BX2nQfziqXs
9ia5gURnwa0FGJ62wSEN4fH4TNlDFRKVZOWEBgacc8EPWiRuaipCu2Fu4en62a2vg7Pv41NZuDdJ
llDg/AzWNmehlWBuTDLAp910DIllSIhDd5E7d4gX9ODoml+yZ51rGoDGYoUvY9wkpmDQj2qMrn3T
xCMiW2gKFmj9scbyYggW0iVd8Fbj7YGaIdA+TVX6OtnVWziST0rr36Ofitlb8KOhJ0iB8nTZOlb/
unyTNcfB+2BSgHOKhLvpNCXOWuJ2KyErD+rRaV85YiGaooEdURVpIw61+9QPK0BanviuzedJhUe9
s2i7tIWE5WQLtTS42oeWsNPw1Sleeg9rgXTPYICXAixXGlx8KrpEfcUEuHH/xdckIR1IrAad+COI
1G0lTw11pOm7+roNqyvh5AZZrHGhtrhXI/3kWdsOska1TqaNxJbvivLqF2z5YE649ls1Poq5m2s2
2oB+CAhWT8Xa1tO3D5LBRUvSGyRO8iDGk/rqcmsxj0015oEDG7r2YWQHP3S3rQ6lyP4x5/O0ePbq
td692fS1tZNueN7AMUXIh/3yt47TpTfzaLrqLvM5JyuzLxGwt6FN93H2yGjd0N3L4hkzMXvZt5YW
QDZPzixhZ2mm+edOe860eJmzZBRF/Ew4juHPX8TV/wr4LhGBYQ7Hoht9huxwRrM8Vox2hP49j7Si
dnYraXQuK0EtOHOGkO9xjZfIhloSDkCCjf4/zOt42PwtnpKWlVrA76GNiLRBoDEluKYRpyhQBOjZ
wuAEYmUZMbhP8WhHPEIdrk854bWVZLvftPDNKJG0+fPshrDO+D1MGWznP8U4nYr2s+Jzrz479RtL
Yl1ZzTsXgWC2W1ssi63k29GR+rOnhQ2UinvVDtQ+TKiblVYZ2yz29ynrCn18t6jCk+yOZeKSlQgm
HDLa/vd+7CXpPiVpmhlaaCN7V84jiwgo9l6QONDsncV4G+UbcEBW3SgX8qUHRLaYeebdP0N7reIr
3sNAXBoG8FaMXTdGb11+6yaRDfk+rs+C96nTv4q8WWNWRbBW4nNxyo3Zw/xoIVIlXFrDc48qG/Wh
yYM43mY0+nhrUiBE9OYJJm5TVts2/ud6qGGDFkKLtnJGFk56d2Ksk3LhAesKcngoS60k2YIP6DnH
8NZTLwX6Os9ZZrxGwJpw9SbNN2+8ady0MUT1hBOFyGW8WPV+DIuXOn2HJLOvxdEpEb3hwkQuiMgk
ByJswV2aTceGkV+SHHyLc+/du2p3dIlZMKwgOrAzdGC8uOQjMvnc9+MqJL5dmO+e8QF7PrTeWgeV
A26dYCmHAwIGBTsN6GqP6HSvkRKXA1+fagICWRqMjIYB2TC8pLqh1aCbmIqlTDh7HwQne2yacA2n
HTSvaG0zyXNVzOtDfjs5LAliOHQizgEjN3YHew7TYchA1gSnr/nTerd5S5hPD0oCKgOS2z/k8JbQ
3A3WwedvF3Mhq3sUHNupefMCAr1zeiAQhTDyJ7nxuTAceIFNPU/LFVNblGhS8gn90+B56l00m/bg
53qcanp0qB1+tag/EF4P7iPmIWRlMkFBRPQO/vU3R0MQkmGNBYAOY53gwkdPDJzUSzZx+W5XEk8e
ztaoXpvRu18fslYtNBaKJql5Bm7e4E8HBGT5zR4s3IKZThr4mzxxiENyV1H1VcIrjlDMMZpFK9Jd
HC79bPyNcEAHIAowfIQTnqrw1rMYyspq49vuKsYwo7KXuVv1Bvb09jXEzzu6N4K2cZ9cgujRM19t
5M1lhTXxOsfN3XVrBD7GRhHvZsHK02iTPUy+qMgxKDvsfsKtYPlmMWly62IZjIeGIWjLRoUsP5W+
UHkrVv3dtok2kIcajBMjJeN8EINzkJrcWDz/DvD62dCf2dNxMBLs32GwSMK/PElWCUeESXefBwed
VoFIpjHz2b1ewLDDCCOvnCW5dnSctwbT/4wXs+KDnRDAFew8DWMH+xfnveCp7JxN6q4IamUvt28Q
ESEoHIqvorzqOJS7mIhCd1GJnVW/BQSrEIVR/rn+gpAax9p3YL7JECpTIgTaeDNlxJfKPyO5VmKj
uJKF8R6z4pfWtjBuIaO2NJqDvzb2VCIP3WnTqsPyrGsftYaJvjuX5DQ4qlgP7IbG4neapZDNs1VS
u0y40NrvVIFb6iQhyqcYFmTn/TUsfWs2mz14VR1nLKfGG8jrIWBbRdOJMWnsNxIqekLlYgKYNDrr
t+FesJJOB3yD5tp9dg0mcMscF48p9XWNvDDiTTAAW2lsOVP8rgPEI4UTqpMkyYCb6ldlvM75kD2t
XdTsDeBrP2mCnA4CSyfUqQRXEZnN66Fhy9+G4HMgtnvYWdxmYrP0/w5xMYbd0o8PGnEUuvrMsbHa
BaJLbydclPfo5Lq91e1iDc1dvOdjD9VVuvcYUCCxTGAIBNSWR45ZSbEcyvsbP7/TbDJi5cwcteBN
0c6n/mzMM1ZNdfTrfdIQ+djvCoxSulN9CE9e4RyxtU1YLp1r/6jo/u3yWmYeRSkuoOIvZMuhLaV5
x61JDiJxJXihSx3S67zLpCIlLybuGdEly07sE25hk0aG99BkDxPaxIkaF7/Y2ahEBt6zDkwyGli9
ICDHAL8dvOrmbhSXgZGENuHsUt+12PXxT0chjGKrNn/KmoOVaQCNcFP9TF6xNHsLnzJU5A5ccEvE
ueSH6ABwkR1kRtnSYWCjJiw0nL4Wmu2w+eyNj3ZAEUuXXQBdEqCb2tHapoa1aYpbwZDVKn9Z4xTF
t2HsPe9Fax6Jv9STz5C1dmaZB0tDw9ofG1yh3XR26VfYFERJfZQzuHqE2MnDlFSLcSCkhYg+xVLe
ZyseOhfF/G6y71ykgGWGvYONtLHVwu/BgfEIatqhaxGBfEQMOVHNIE8m8YdWL4em0nkczNWBfJvM
X1oeKx9ILIkT7uTw52kCOLhcCjY+grABBDEMQWtIe3k7blvMo43+GeqfXfNiaOeJOXtyTmOHnhjp
Hfpti5A8g97DS/d4OBZhfdXwfbhocsf+mlQdz268l4ACar6xWcPa4WQKGeQa4XQmJWRJAS6aYmNl
XOPTL+f5a0NAYUn+cUxuWa95u864DT7mPfEZk2UnZqMtOa8lmzCKkhogaYJGBmV7xItsJDuPwf7g
/pjowKyMwSe3kk5nmuYGmjO9YbBHPrvNoRKZZK86mOjSiyo4R0lxopKs1UBxiP4XlXhkDsPKx7g1
WzJ5Sp/iiiEIuehCY9bvMQdfYzxFxwBqq1q73DkN+nKLBzi2uTQC/eBwRfDFsNuKpRY/PGAXUn+O
gCK7/rJH3VJF2E56dKXtTLgYje+5+zHYiKXaPxtF52RtjYk/dcRomRAaUYHejjEWk57Th0yLDZz/
2orfD9OQeRcqysPArJuAybVU7MjC5BH3xWsvPMj7ZfTM8oU6e9eIZ0/7HUrUB5jKk+FA2jLvMFP7
go/M4cQl4KWpiXELEc2dFCNlXa71MYepYoUX3ftuE0SJ0yWY5qByZj33iME2t12gII3q33M9bXXH
0WlP08h5HY6IQr807xmW1FpK4AQxQ0Omj8IYdsgqntCDbeqo29IuzuC5quKMP3TxZzmSMJXuPdAB
DU9jqr2bOcg1Qnrqg93vRxRiGv7dqaAdGdWDvxJ5cs8cGJRuvjObvWUcPcwZXLUDCEEP/lgRpkRa
MrEhOcykDHSpupn83p3OwaxBwGbz+D9iHCo7xVTXX4eK14C1U+USYEMx+R7lSAq1r5Fp4JghwfTI
iWPfN7ubIpbPRoiByAHlUDymCHn/LPENc0aefPmtEs95DqTM/+0ZhNtx/a3xM0Q60FM2zBri26av
Lo2FoDWu8Sj1NgQ/tLqFfDZY59gjkgmab7YktTyb0zGI2EM5Lft+ngNhr0VO+69DucJyjQ8HHsiP
TmuvhmtrpluIxCcpHeyBrIGRdsjii7w47MTaU8XoYGB0Khi3WzHsuY1RPdsx3quII7j26LJnoxtv
AX2Nl7LMSK4OvMjG3wXgWkX6sEjhQ4Y1nxjqKxsa1AvcKvq/TteWmpku2FOTce8edIvqHm+XLF5m
8KerPdtVcG2z8hFVxTJ0cML99RryVpdvqF9GgFfq/t5MHwwgG8vejbxYOIg8UDcVqh54u7lLe6/t
JKTt/IZZv+DbrKpvugD6vwLTs49O8Z8kvaY2DiGGpzo96eTwWWcHoXlcHAYSYHvC80qIKjK+KBCW
nXC50pgvu38p299gTA9ZRKM4ZxBCu+PEzubLl2xEJ1jVrKzj+q4rlsZuxz6rwca7URYvs9gZxaZS
B71eV/C06hDVXjuYKy2cruzkPOfiM6+l8ARUzXHNBlDAy/IW2JR2rekAMX32iAZyS8gHcDFcCY39
biqewOS1Y+BY1O7SEmvfOuuezTH540wYQvKvJt+6LaB2Bg6IQsCpz5nhbfXJ1HsGn/cYVeazuvWi
Q9reBxzgsHImlNJg9Fxv6VmHTp2DgC7un9VASL3HCSql5KfsceEJDj98QLgjB/eeDZfBw/iP+svn
GjXZLxqCoD+CK2bsvsFsUZh7oY5FejNZIhBBg29n39uzyX1X1IdQ/ZZQafyJuFrP3pS6CSo9GVYN
Uxw7pKZgmZ0iIcv1154YKM8ExnTmF1uD+/QEogoPAZ5Hf9dwcHFvosQwAwMqLmvZEt50xBNNYNLA
Jl5HO2jxDQZQkdAUmBJnFNdUQZRqiWsgMb7IsqzVSxLGvPOv80BPSMg93KHCObjqylFKPMkxCK49
1zmr2S7Zl/TJ0+g+GvOud+ckmdGbPOq6udEtklMo3MfAXY7pZx24LNT2iqWofhzZojPa1F4G/6Of
93SI3ytKhSR9q1hqw/rfV+GptR5S+2KWJ+yDZHIQkNtoRcazpsrVFLwnebIO6bia6EJ55Q17RbuL
BnhC7F4yyE4zfMfy4PM9lepYowmfg6/Y5PrcbWPyFYZbQ7sMBsGMNdnvzD1yqpBxNkBYdEUTfTPn
M7gEs3h0ZbccRHsFbzgwJfX4VdZiW5ghamxQT1mBuvJFL3+6HtUrlVpvl+vCS9BgPcKRqjDKziM1
RrzNgeNPuU1OBdOhmSAV7wy5SbD0Tk37Kg06ZbKiiz0nZ4Hgph1pW/+5amvNeMtZXxDoL7B3YhPF
OAaw1HOv9tgdCh425saLnhtXKOQ2KNQCJOGaH+7nl0BzvZdI9zd+1H5oRNA0kDUDM33z6GqjBvKF
31Jdv9ZMWZS1b2nziCkJ8S0Xxb4kk4CqyJzQEqebEMsZ+YMgpIfipHmhWDUsVPW+OdsVkdAG8C7c
NxkPF468haoopPuDMfDRMIxum68EtTACBgR8lD3ki1iBsyj8fB0bvHHUG6PPEQDnQ8FyYlhSJjC0
16a/mQqoFGrpFZAKN1V0IlCI8hmWlHzuJAP0TjuW3XsOLKO0NhVgWsh2E4SRBrYMW962f1EdyNcR
kzU1EXDlEsHJwHRrZP3tjNeG7iRhUBMorOfBh0dIenGInWYpw/waohJGkwaPxGFnMa2tUFvH2t2B
6y7lmxvCniKdu3p4BDt5TILFDHApiAph8jz0YGpuI1t3QiE97v1pVoWJZz/gqeKQnl5mK9BsI3aC
aR21JjuyDjHOYTDFwa8RnYOFZNkxv8Htpmg3LtwNXUicfQ9/3DYFqVdwq6Jpq5KTNatD4RSRYpqd
rPTY1DoqnplRFGxco9rq/CyYLluINUYZvisi0xymbi3o+whPmm7aH5gZL1p0MvPffnqZSJeiRVvX
M3gCjHu1y5qd8pzdyE3oRzgdbyEdfXDRlLsJjPoWx2D/XqzBY32Xraq2ZXDiL32O2ChyHw6jLHgR
i4ISwQ85eDzOrDn3owbrHt6R3ZzzqkdZF9HJwEN2U4FTaSbgDP6ixhPeHslsanTyl9QsM8+hx049
QuxiXaO9CM+lfDP7t3mikKGKb/2UzCeW0B35vTGYVPtgplCtP0fvQe4vOFNS4DFJnwe+pj3/T6pY
wDuDqqRaVJjjjlX+ImWcDFSz5UYLOU5DExLJnou0rO+o72P3NGrMlDERAqVKwkeWQIgOl1O4J027
DXl9GINuHb6QadinqYkX4UDoC9w9h/plYtHno7GMTiL6tQmKq4OdbsNoLYz+nEbR0o1edGcfp8gm
1gZ1e80ud1I9jzf3JS9IRqQTsJ4oC1c+/r1A3gy0kXFwsYs/oroBepDqujHzmaqMkFUYDgOFkJG2
/+Rad8YxwoEZf4skl8hwYISUj9TLwd/sFZq0W1msysHdihJeiNdfcxsYpoNqFDSO8p4t7xJhzEv1
VeIF+9D9J5lhEde9quSAbHxO9VxPw5bzNsP9ASZ0nK3t/XMsuFv8DepujBZAUnMmCA7DX/cjJtsw
jY+5YNiBMkCF2V63ocWRLvmcFogWAl4Kxl41cX4dHNUSfrLaZknBoL5/q80+OtnQjeMBvpfnvune
EHwBbsVPHttZy3GQs7Nts12YF4CUTDVg85hior6iZo2Fl0UzmINKvxcFfZKDjO4ohcYDyw1om0R/
hjAscyZBZJdtBtFcfGxwmYb8oQ7eHR8weDX/lkfLExfNwjzFFozRug78AL8XLCu8RVyfoX8TLYLT
zoLUZTtq5TBfqujpGWShf/SK4EPxeylz/BMKN2HMZCH0MceYibpmokN7gQLX6NObX5fsNwijkYlH
dImJHY5XHYbWmebjUtusFMklZqvUXD1bS9f4J1JWywNGB40CUzMabTk0+qtt9my2+KAxxKAJQcvJ
HWsXFxPzyhCDpYsm81NwkKb+AOGP+Cbhihc9MwiysK+ZTl/jEQy8bP158NQye+iDNffXeUyLz9yF
JFoPJZR6pupusa9wGJiRf080DBINwxdthn5p/ClnhI9R2fP50NDcUAQDlfCRQ/tT+iqS+iADiWDG
O2p2cw5G7bNgnhAyQItlDDBNP3e9cbH6bBM23SHSe+xbyBQc9gO5c+YpVvR8WHxShoVAiI+9M7Ly
Z80y9LANY6rNOsredNnuXa4IFdm3OOPtalBRLAo9eNghXp5Ue2szthqVABABLPuzEjAKJ6MnYzRH
bGvUJiorfRW6YpfU8SoqgS316VaglTYxheqS9aiSxbGt+u5pasS2pJ/M6vEyaEDzjHGhI7suVPKe
Vg7rRVDcMW0YIcw5yQFF2q2HgGUkhp1RugyFVqH80VEs11W/ml0yAiAAAHb8TrxjJbv/eZ5cToec
XYZZUZka7sKfrbZyaxQ3pn4UvftKIfsOyD9KByAS05Nb0tdnZL/3nLwFqoVpp7Hci3iYZoxphVY+
jL482gwsYwtIms7wNiHad6uTAzF7sm6z+FXgqQoLIFPjPkJ+OQjmxuMPcVGlYN+vo/19UMWl7FB6
dKoeBKxG6Xi52U/xTaLYK7n6Bmb7HYv+WBzzTl8L9pNWD73xNzFvQfOdDm9aA52H78FlzgrVDTA3
hiGIqSPuzh5stZfUy6S6dundHREt4l51i3+R+idpFMuW4wNomMt3S0BUWNIWM96w0KbVDO89EIdt
9VGkzzVXNL3nxERYk58JbYjt84h8lfqPFDTM3bWzYa2Zq3g6oZkcmqOOmE7P/zI0euVGtLckOUE/
oNI+EMu4dsGDTGiuiYF56vuPjjmE5DiKjPdCAY0k7CVLP42CVakI1rX5pY9Xq+UZpwlmI+wTkVfv
RIcMuSVLSJ4L2CXmF8LUpZciW7WfsW2sAl4kA+03em7QNVwezqHqr6ofuAvPDWOLeuWH3ap1vxRj
AexTqTUrmxDWi33ogz8OF40PPMz6Smnh9e/BZX6h1ubIzhPEy/9aye5D8/BoMQuywBDF9e8s5gTp
JOF8aDJhljcve2CzvYp+6Y1/gXN3ffxojPiS/DGoC9aVsHyJOLvc4SR5MMrub8D2GLlqKXN2I5uq
P6EkeeqbK4G5WkLA1yf0nc0oCRrnGK3qLzME9MizqFXfecF+z6KSQww3BOgGe2gIwPk1IA++HFEL
zw49bJCBCRmtIbCbadjYLBpmclX+KRHqhTkyqUKj2gY0UHNVjgP4IeBGrbp3Nt72AbgnRvghXMn0
aiJ+LafgVSPht9tW/XmITprxluj3rn31xEfYXS39ZR6/xNtK56V9Jh8czSXdMPAJdHlo8+DSsYxw
mTspJGGJuhcNzusKrus2ID03kO0uJGqa3MQvPKO+ghp/ccQp6e+j9976LFN9Ggrjo4+ZYKktDvhV
k8KIhHtWRB2nXgvgKOjdbU7welI9cwoi2b/xcy7i/G7BGc00PrX2kQbP7UDl4S8bACpxei+rfwno
cbe49apHJgLk2yJIkmhqnSpwYs9aMBn2wLzVm1DwLqfL3D0QUb9yckbuHYvxkikZxg7mQ+YAR685
VsQues08GX4yqluW7lxbYsx8JOUtbX7T5k10X/28jqk+Qshx4RdJdmP8qMcfGDxBPoumn8r0PGPW
/PRgmczutY3dv+eESWvVo5/ePA3lrbNL1KG1NaAvu0kctXLDJDL37pJju7qE2IbY3GKRPrFw3Rlo
+lJ29DwpLvat8tLhQxrBgUGpCfUXZC7LnPMtGIJVxaOrBXfFm1R9pPIOrp0p74vNJKtoV0bxDoL4
KU8uQr0N3hsUG73ctiMfAmLRyduGNnuOZHyypP9kTW/wya1g6wffITU1gMhF79Ook4Qy6Q9WlAgr
EPyg7/TipSvOWXniZEPOtRO4gzvFNdTddReJJ20mzFJIcyRQO/olwQkku1vS1ouBsiMrWcb0iyBB
CY5gut8rXpdumNcxPBVcG0b5lYePMHmJiq3IyduYhe/Bi2EU1BZ/TvKp1VApWvr1btlw4ZS7rn2v
qnVBrMhEjpi/J7ViMClll6b6MyMULvbBqq9eiPZ27jmiL/BCQJvI+B6PJsHAGsC8CaknsrlXaaqF
6j88zE+2f42Ch0DggS/GqI6ePMpw1yXbtn7kBnEkHYmPCwJgPdR26rVJwXdhyM7tRzR/IKCdxXoG
EtX0DrBncvXJQLwZHpNDu3vzkF43KDBTccmJY9U7MACShiQAe430GCZe4CCUHpobHqZdEakduhPy
Xqpco65x2UiihRSs1XQ7jdZZbA+7sApdDnaZHHvMgmsjGw+xEgbTZvnhMplNgOcFJaPVsVFHTYza
MojbZyu0U0quoVy5cHV0KjXcaZs6JM12MhflhMFQjEu6m3ApmondYzJtMwpZEs3LbaWRipC4AMlC
/UdREOIMYiSY9bdOEEIaRjGCFB01Ge5HfxvCgAkc814b1AtOm1y9OPHxADjrCstTbIt7o1svAjdZ
lgbEROHJq0WxDu32pYz9m9bzwEYp6QxwRv1M7GNpOWsldX4bBrnxOr6QdjxZDkIdhG1kxaeIgyw+
JlTboRdDlA7eIpPRXA/nOxC23A3Su8nE/4rH6WNsm5ubB89YqtbSjjbowdgIjA2yuv9IO7PeuJGs
Tf+VD309xJARDC6D+eZCuWhXpiRLtuuG8Mp93/nr52E1ZlqiiUzYhUajq8tVPBl7xDnvQtbXSQKG
ZEDzCIEkGxkFM0kvFcD/Sz1FIVDou5HyxZDlWxRMan2DxqxDjjqND5ZQl5l/0wzckbQYNOG3ESuB
iosun7WBc7nNrWN+nfyHQXuwLMp3L+y2qrpN1IeeQ6/CT9ARD+1k04j2XoT6XwU1qToeLwNzuKgM
dfQ84PG3qXwIKjAss5loyUyMMHaJuIUoeSU4g4R+BCX1JQ3kdWJ4CEj81LhkgnXIMKqK0Kz9EDjZ
p6jpDgkKpjw7ROEZ21K0F7rzakTVXZt66JTtatBgXnertQ6itEF07duwc3qUGBBCfW4EtE3zb2JF
D44wF81NmEJuNVuAd/3nCkGOUOcBYYcv1mR+9lB2C9KnCmso/Ms+lGlYXdbhA30FLH0adnAHBBK6
oPOK5jYvb1oOjpiC+z7AD0eb9WxmlBQXllTdIgqAv8uHNK+3oo0fQgsmZqJ2ueUffQuFW10CCRuB
KKh7s3EBfiVbWriPYLZr7Sf0E3Wy3+kTWa286G+K0r2xEBDzKcNnNo/6GFkSIEPjZQZPqIlK2B8x
gN7Z6rnZtQ2qVAV/r253mp2jx/daJhzlJYiohPy9iB4cKHfjdLRJP8XIUxTBk5Ueksa+DGG3jsWm
pFKQ+Lw3uAYEZDjRqTa5mbVc4v3J3w14jHV4DtrlN1f7lPfodvo+3MbxKqvqo8tMuHQN4G+t/tLh
GLKPXAgnASkDBSS89DpKATy3/SAm54NfWu4clI47tPfUtbuAjJ3Ws8llL7r4FisYcEF76SggI0P9
nCT9tqnk93G+wwCjh6kfkNC1L20bGk7lX6UZqWX8vOp0uK8QRsja4asVozrN4o7ZLQrorXGdXMfz
/G57cskmudXke2r8cMMcHB3VaG6aI4Y5LgdMVN/n4cHQI9LFFippkDVDA+Mk2NtYsWilLi+l1ZeX
+eyVVFC4E1R4gJg+GsGrafPyMtBJ0ZwfASd7qz3POrQlqXkb/eiAvInR3jkgA3IOvS7Ot5lbXVGp
rryXPvymTQm32poT6kZCIswGNB8HblwNOVmqS8NgH1o4w2lebeBhIjurCW6YBbBfKM54oPfOTDCN
60MHZLA6+Cnl/Od89hsKPyv1I+ex42gRGpX+Rs0yWnGGLh35Zq81rtyufFS85vouuS9S/Qceksj6
zMTHSx7IdfpdMN/Mcm9UN8Jorir1FCChkI8QwqzmSqhqk4bge+1DxCvawU61+NTrrxVVuNmiuB7a
66q9SrXrCEkmJ7vzyEmaintSipM27uXmR6yOdHcvdes2bLXLBDFjmf+MqxfDu/dLrHQAIFkfbWQf
kJMFu97zdIQg3j+iqgSYiWIjgASEPo8+6xZ8zR2q3kyX3dg1n0VUoRiMfnc3HiokUIHHF9wOiuLR
H2IqYN1tlnu3RgUUJkEYu5rlM1CPyBFUxUDBd3Dx4i9gzJDJkcW2ifV7X0J6rDO8Osuk/BiH2SxH
aj+lEm5yJcIPWh1/UDpYw2TgSOj7z44rptc0EqDKUSKyPLgy03BdeWgUJfhkBxRNB5of0iDXDnAy
1CK4NcFHkYTalnssphUxpoKzubSNfjtOGOS+69TnLRrxMalVn1Va3bbBdFs4PA2B1f5QOKhtE2iM
U2Jd5ymjiRwOYhEwkBswXGZw1VXjXQP4tpaHNNUvyx7qjvNlmp5jyJvCxJBHr5Gm3FmW3Bvhp1LR
16hkeN4n0/xZxEcPCEKeOS9Z5HBf/moAUihGTh/zxrY+pyqDqiCvI9IkEY2WXQd8UH+0qFOXFTC3
kiWimx3i5g86En7aeN1O5oNKcIsMJxJ7nWPj+ez+CHwJRRHoiTdBiOzKg+VmHyatfvTDflcgoEn+
8vughzsv5y7QDOibs3kkTLGUyiHi2yTgL8v2Y6mFPbIZoJpt0DeGxE9SHFH4wmAPj7ri6IWA1jmu
yFJeA/Z5anUHFTM4VrJvMU5qycD2QQqhoCu89tInZ3c5CYE1OsO+K4Gjw+7AYJlfBfRLN1DxlGU5
7twxgtxtR1MLPD2ZPmX238LmpBB8Tfa3hif9rya5XjjNmrzts6HBBY3a8+ij6ikS1KIRGRqBewDp
iFtos1k55vdmoXqQXWg0d3GDxaM/ewLmUhxklQC893RUZLexiQYZQCiwqggspPIxgEvX1hP3VBxY
6xnjT4e1tzjcdom/bUJ57fAPQwrbBtVTDl076GFJ5x5g2C8eOiLh7dSyrrBs6J46297OIhl5SdIs
QFk5JnvnPJswzGD47vrhNoV24Fr3TXdb2pg8+T30ervq/vJDZrdIBNrc7o2KkbGsx08jmp/BSCGP
qoVGlpJbh3knGBLb7aC6knBHzMTEKBPoIukiAAicFRqKNLUEFRl+iX0gQpieNA7Z5M72nxSnZeC0
mNKBkjcDHfOVFDqA55gO6IMWt0Q7AAvb1ADurLrEQcJqfQodNTcaCTBn1JU9XUZRaL3qKZZC2qB5
D4A9kM+zJ9vY/Ou//uf/+d/fhv/l/8iPeTL6efZfOCwc8zBr6v/+l/mv/yr+/Xevv//3vxzpOq6U
NtQEx1AWoHKDP//25SnMfP5h43/Ab6kD9B6cQ2qBygctnei3vx/B5L7iEMZ2dLWIAJW71zUjdA+g
BL3wqLr7f/Z98b4FtpZ7yu0i92COG8pS9cd/9nn5/vOhbndksPk8i3VAi3p2QfuDCLZUCny2bTly
HqI3Q1D6cJgSBYKrSlO0bdEAyP5hBPU+QlWhuFAKIsBsmV5t9XC6ARb/+nIOwUd1DN10DNc2Fl1U
iqJGYCPg8xWK6CS6L8oQDrHrSlQyuuLn6WhrM/ZttEV3UVDTUQKLXbizJKsEUtHml9MR5u441Z5F
dzWxqLDlJMKUoJRCzfEaIY/TIdYaYem6xWYiXMtcLoohiOK6tqngjBJVTA5W9/X3A6AAIpQwsfS0
nXnM3kwqV+ZS2a1nHyDsDR8a//n059eG/O3n7fef5xCYlOj4fEY6NxquAl6zJQXx3+8mkx8vHGG7
9JMu3ocJfSmT3ky9g44Rd/igsjMjvTIM776/mLmYv+hG6/L9SW5cXEKzzeluWvu+IVxHCFNn5xOL
vQ+BD63sp8o72HjpkJR6PP35lYlqvv38onsif1Bh1vF5DCPbFuLnVl6fjnCuAYsOSjoFirslAoBh
zLaN/R98nmKOMnVmk5LO+/HtqM0hGNEgr0Wq/NpEFuP099c6iEqjEropmUPL/sfNU0ffqtIOtdG8
pkAzhroC+1WeGYeV1WByhLrzCSoM3XHfN6PwlSjLkqpnZX73ii+tv1PyOaq/nW7M2li8ieLq76OI
SLP7Gu7yYZpBQTBV9OIPRpsziPUmFf+zPIlgX2uhbHvvsLXSduM0zR8sh7ffX2ysYxHw/HY67xCB
qfZvJeCj3+8ippIhLeGwMMzFrgeCQO/bRLBfDMk9Cs48ibs/mLJKGo40pHRNw16MtasMLe5c4Rwy
7YuDh8T2dAvWZuybzzuLQTZrs/b6mIPBGEiFoez6VWg3vx/CNhFqULYpTRJx7+dR2rcysXrsgyeg
A7Y+XOEJcgywTzwdZj4CFqeoadvKdhS3Akda83R+cwKJxC5FFrjuoURWviG/iykm6p94uNnC37tV
nf7B7OKg011uAJL/LkZmAEfrdwbtMqgF1T3CiWRPTrdp3o9+adN/QhiL0ZlSBOi7gRBa+CT6R/Sq
trJBfBRynm802IxMZ9q0trPYjquEK23bsJezTQB/GE2DFYMGorXrrpLpdrS/n27UPBC/Nur/x1hO
ucoMfOXb86r0Pnu8W6bxD1Ylt39LSn3eHOWi11AIxeBx5Po5JdGemmsx+Zenm7Ay15Stc58SJhsx
3NH3c631ZKRTZLGAnbxE5VWZamS9PkXkLCH1nQ610luEkqbrsPhty1psMXkbOwhddNahvXfEs2o/
n/78yoCjAEZXSRMPVOUsFqdLKsZ1ssg++LA3w/RbinGj0x/r/sxh8vdUXYy6NW9gwjUUwlFSvu8y
YTcSVYveOgx4kaGm1n30I2xiCnT+4+Hr0Pf6Nd36Inju91a2+/1WmtJwhenYhmE5i3uRj7uZCJvA
BieR3QTmVfCAXrufumd2upWxskxTCDlfHy12ovdtNFRpVm1OmNa49NFsPzMV5g1l2YVvP7+YCqof
KlROGKtKoOCgf+ok4iU3eVlgC/BY2ce0/Xm62+bfeyrgYppPtZVH6JPaB41c1CuC5/3r6QDzB04F
WNzHpK4AUEkCzHBNHQWZhkRNQNHQQpCs6T6cjrbaHIuj2mTTVnKZe0AOx2vDiaVkJj+18GBpf5nW
mRmwsmGzigwy4Ka0XVdfzIAsG5x8CG0NWrqFIclLkn0vxxulBgqF2T4GWfj7TXobbzEl4shzGh7D
2sEX6LEmfreBonlbue0fdB0XWt0yHPY8hNvez2yMUz1UYJV2EHFxS4LpOgzGbZxUu9PNWZsPjtTN
+TJoCWkvd25X9pNf0RwBQcA74v9J+gZtHJOC2+lIK0vVMZUieWBa5BGW2xEMxDipTS04jpj9QbKI
3TMb60pTOLh1QLS0BFmWRVNC9DQA6SXuIfqgY/1ELg8n4+RTiWfC6ZaszGqHotN8PSSlY5uLKde6
iR3mZupij7NVlFPGnTFeng6x1llvQyxmmQ0ZRIVFRsrrEe2IPvr9Sezqli3ZmKHEcPN4P7nMHnxs
mzvOoaim6wodqL7HyhehptOtWNk+XUFiUOeSaEqxHPKJi/TQBTz+XBOlBfOlsB5zay/do5f85dUP
NVoFpwOudNu7gPOfv7mRovE0UBggYPOp9tEdS90zAVaG3lUOe6Hj4AKulruNT1Kk0JuMalAKvvcK
9Jwmn3+/Dcolayts07Hc5YWw66M+66X0j97NhPJbduaCu9ZFls1zmUQeIZYt6FzUzdFX848AYKpL
tz/z+ZVF6LIfm/PdSRq6vbh0ZL5KJ78xqE0HszgfpdIyGABtfdckAhitmj78fm/ZJjdP3C8ls3mx
TZbGUA9ocQVHapTDBkeMP/i8oh2K5zJrffH5pLPDwWyr4GjbPwbA1+6Zn782n/ju//++eD9hRy9N
/c4rAmQ6O1gGs+KL1+30xqw3pxtyLtBiXKilNRpqbsERQYYG48Bkg6bp6RBrq53stlDKtCzu6vOf
v1l8YrKc0K6D4ChbasZZGLxkHXtvrIm9gu13kcnmGMxKMOmIHOrp2MbcUYt7zZxa/3/Bl++2yPdb
OXWefzRtDZkka1C3iV+CEA/HYm/4zXRvKLOARls8NUjG7IEO2Ndk+qutSpFfPv1rVu4k737MYtaU
ONXFdj73hG7uO5yKtf7g+0fhQ4w3k00/nSnAGKtdbxuWa5imrnhIvu/6nFtwZlusApdhRh9ZQza8
fB4c0LB6lgdbLeD2bTig+p3E+NlLIPdT23ZUS9OBGdciY1iAvPcT30HUfoYjhoFxa1pevaea++l0
76xORa7qvEgcRxjLYkJIGdHz5nkSGekLsoxPcEkOnYw+nw6zttHZb8LMf/5mOhqdb8VaEwXHEnav
5X9x4Yf/foS5HOKSfifXIueGvokA1ln3+3ryDjVVepWgfnXuuFlrw9sIi2uA5oFWLRQRuvaIpkvk
vP6zFizmTYMjTpBYfF9HuwMk75nD4NzPn9fJmw4acXttMsB1h8yjQLExizN3/7n5y0X/tnsWO45V
R7qeOoC+MJGvwUA12EDF0WNiJnen+2ntVHM47yXvaIoU+mIuZV6E75vjeQfl3WvuNZonlPgBG8QH
D+v2P4jFjDKopzq2Yy6OhBAxRDL+JtRJK7h3A9xVi8eiwVsCjT5hnymtrvagooDEdUBYYrlnK1xn
UGfklQFp6avqi+9Z1F1XqsJKvN6dbtfasifPBTWHzApvwsVqCQEKZKgXUAmooYr6dwL5ZZx5zqzJ
1Qa9iTL/+Zsp16uQktJEFJHcIF59kTTXORz2wT6z5a61xgXhqRyyOPKXl21hNr3pdiTSEYNGXji6
90d1VY/+mfFZS+LwqP1PnMVs6FueVGh2M8Wd4dpJp0u0jr+Yk7qvx+gqGhDKU+XnQas/NDL9g32a
ngSxwZFCdX9xisluGDJlK+/g9SnaW3AaILhIV56b72tH99s4iybm1tDkYrS8g5+BtE1ME+Z/npg3
5Mmmm7TFpVmWob7RpFFwiaj8Ab2DebdiAl1UmpwuTBskURVrJXzJApn0AssazUhvHc/aQ/Wpkbjo
sLAFALOtCxd0IaCRXdCBQcU4A9GEEMWIGDELniUYtOqu60NrxGVCWQruThxQ7ebrDx3sPKxEAXw7
va/98GtkhLI+rraaGvzLfoDkif6ZfeWFiA/BnUIQNcPqyEkt776Kk58Dot6m31ffSll9UX1akYcD
6qSVFQquToNiDI+oK4HAkK6Q1QLQnia30eR2mwBh1A0gomRvUXDe61af7oO4KzddWstbgVrjdhIF
UKNUoXOahcDjnQqPWVIVOthGp/+DReZy6pGG5fX4SzK2bPUsijSHY6kDbfa433Tir9ObxS8brstD
nmc8Ly3BzXt5R5D4R1ptg4+iox018w7hFrQNvZbp8Hw60C9H1CLQYmfXIPNUtTFphyQBFI6s/O8e
gYvvL3Y9E4ZDGyq+rz0Pt/nxD348WVZyyTblF/OX8y8w4wRaN5xtZmoEgrQM3KfTMYz5kH53yM4t
MC0o7dLkRWos7giTV4ukKSJu1gOMM5mmzU0BaBvhFJNcv98HXyp0jS6G2ER1CMYcqne9f4Xcfrxx
/BB1nx4AMTYFPeQkZjBHbHAZFnX5qpXIqZ7+sauj+ea3Li4c2WTrWOkl/tEwnB9hBzK4LFtxJsgv
W/+iQxa9ziWZnAbUrWPgP6SOs+kd2M11cGZb/OUgm6MoagTk75WhlHx/kMHRS0KYsDiJth9xpoBk
eIu59FYAUP2DPrNt05VInOtEex/IRw44ndjRjl40viSp+Vxq/f4fhViWhyIKeqoFp31UwZ2LYyCi
lKcDrG4X/2mDXBxVoVdWUZ/r/rFzEHevvzf405c+ZKMQV4bfTv/NI8PNjFIXV8Jfslp2Y7We3tT+
MYcZYWQ3YvyJIfPpBq2O/psYi22pKL1Mybz1j82gwfLuELdERlaDgizVmb5bnc6uMed+SddYywxK
5nqhp2zWd4qUlC/+6pH5ATD4B1EMXuckh0xlA/d5P8uQU3dSJ+ZW62A+7A/XiLBa0r483Wtry/9t
kMWa6bQUphk55kNUyh91iEZtXH04HWKtt96GWAyMFnZToZdcmAvnZYyP+YSiwvXpEOutcHVqWsYM
OFksyI6HqygGKhrITiVIOOafazGeedCsxlAS3R6qMtTPlseSBFhkm8BmrMtBvWbGmeN7tZcs0jEO
pxNaB4szw1X9aMlaAy4zZMcWxlsbJwff83d/0FNgTrkq2C514cV4s3VaQ+dZ2kE3PqPvMOrPp7+/
2gyH4gsVkrl+tWhGQGm+CUTF0RdfekiWCeRCzzRhNQQ5aQOPIGGCLnq/LsrSMIegktoBhNMAnR1y
ltUN3mVWl/GZjX7lIBc2NVLuiDz1xDI1mzhDL5p8NA5GOz7rJbJFVoZUUyecR6/Ee8pLKcwMjpGe
WfqrccnRSuAooJuWb8xMCH1ScWMcCpRZff0yyqBqlq+4j5fT7cTt+vSgrZwFgrwPpQ008Jgci0FT
judrXe7qBy9H6A7rtAJlWawWpX1bYtt3OtjKPk3l2WD7ZPqxmhZrFSuq0WqjjD6NM6yPKq28q4xy
JkpHu9CHCXY63MpsIdycFaAjf8UODJbjaB1VfNApyKmhfZzFN0h2nGnUWhTefFz5yNBRt1nMST8q
AjesDePQ9glMmO+eyFCjK89EMed63OJiCcpKB2NBncMyl+mzxuNNmSSlOjQdnj+tRA6J2YsJUOw1
t0WGAXs8pRV+SzwG78NiSr5gDe7fDm2bX+MxBtu8gP4c61ZzKaqg+tzJunke/MxBWMTImFmRs699
Tb/3hJpdoEGPozMY7Cw30vayYpSwMUR3tsCLOktmo8QEVb7GwZjBLsYOtx59DHbhgBe1NvHCrMsR
YX68kxDaZrNAoVCznitvHPamCtur0yO9MrHedc7852/yGD6+Z0FtNuoQQSepDXQUNhbCW6h1nY6z
MtbA6ST/sWAdiOXtPmlNNx8qA9qcc5Ubt3m2d4L96RArTXkXYnEpL7jfpklOCA06EeXy4SYYr7Xv
fxCENQHSlMIc3f++vyJ08+M+7JyDA1HcuIJ7ji4ds+TMpF3Zy4Cd/SfM4vhvymBq9YQwVo+0SHzX
uFtD/gh6xCIOUWCfmQS/Zn8Qj3kbbh69N7MgEZqW13kDUUwJ9uerqXFmO/Wd8sJdg61QZ1jIHn01
p4+ne3NtVhjcbw2HJx+YisUeGhd2XWGm7hwktjJNjwdNJD8VYbo7HWbeHRc7gGlQABBz+e5XakpQ
jWZsawXEYpSX8vypsr9r0JVmce9OfBDapzgqzgzgasvehBTvezSNEVGJ+8o52PmHDiJ0sHGDMzm7
lbvVu1YtpmI4oYrcTiWEGz//Jsf4axGbl6c7bm1Jve24xTRs0zq3DZ+Ok8PHPLmC7YSl1GUvz4zP
WmfBL+BVSPHeFsvTjcpnajijACyE3lQhnjoMrNrxzIistQV5PbYI5Rq/PnR1tm44aiCSzE6iCeZu
JPz8Iv1Sh2daYy4Wr8laoqoOFImWsIaX59oAk15KoJBow6FdWBcBUplG4P4YsRG5DvG7vEuncdzn
WQnTucZFrCg0jqNiDKiPsRJ3EDVzvHe6QcPMZYCwkOv1jYPzGbkXyGXc8BCvKAx944ravRJZJnZd
HjdXkBxMXPJktB3599N4tqdDRcxDV+ebThYZv23N4ITyATXa/bjt4gG7u4ErKaQztC/brsPPym8n
sr5AuC+iLIdiHyTRztZMhDLTMH6pLNhy0OJnHxZ3RDvFDA9656Xb35p5/+5DsJEgeISuqLe+Xz95
GQ4cS655BCy/RYEL2TrEOlDN9uPffDL+EmqeOG82v8APzNLtA3X0EXW37qt8F4j96daszghTgRaS
NIdM5vsQSeSipmZX5jHvGixcrGOR80gBFHPbOjAulNtzxVLO4XTUxQbx74ZRBlFglUCy/4IfMhu/
bjVTHkHUfoFijyBxc4awtVi5v4RY9J2LIH/XJVIeM8PAmk89uQNO3tlwfbolq/3nuM6Mu1rhhU05
3PestSVGOw2iu+3NVE1IhXLsjn6K06f7o1bmmaat9t6MMeHJx6mx3JQwfxJxFw7yaCFqAPy3fTzd
ppWu45FC7hkIDhCWJaS0SWq3yEQhj3l8MyKw0KPs0+Uvp4MsNr15fFzOV8i61I9IoS+u2PlAzT0f
HHm0UcyDMD4az61Mi11aaObO7A3r9977/44HE43cywyddxdnUt/U3dB2jXm0ZbTjPrwtuzO56NUW
vYmwOJJ6LZncHqEKnvveU6bcq1YLbl1ZXkIY/nq681ZmAPcih7rDDCekIvt+1Vqg5aHJuvKIaENp
azt30s/sC6tz4D8RlqjI2BqzIhKaPA5h+HOyzHIzttVNQQXmzOG3GghAGfwo27F/gUsBaOorMvjy
2DfFD80zEH+dYM6koqrORFrctf49A95EWoxPIaQ5iZEZp31qop35Wkf03aaNtkW2m8YzhfnVZlmA
JCFpIHuyfIMDl2hDffRN+M7Fh3Fs9k6aYWekzmw/f4/Dmwvk340ypG6DLkYp8Rf0lylQ9Q2tXhxD
NO42mWFX1zK2/Mt8aJGJN5zQvZVuzPuwHYaLpBXlztACa9/VtfM4mhk2tj5860BCw0YuKtQ+Wn5d
bvwQlS8nzMNbHBHkA7ZX2XaUdfFqOBU+JgEaUs2A5JuDKd2+s5rhKp3YZs0QwneLh+lOeGW0b20N
ex8Pg/VnwyU1eWEXiE2PSCJiIYGJk9EWKTY51QPVvnI/xleO0+4df+sgapd9QGI/1BBWae8ivzTv
OcmTlyktqm3sBB8l+nZI9LuoP+NDc81r1X9OPXTu6zxG3La1kYQTdWhRcUHUKaZUvVU+hgGWZ2qP
/TBlOBLq9gapSPuz5An4ErRJvgdU2+yaTp/OvGLWJsOcjVE88gFOLjdst5AyEnohjiqOUOOaSmDa
CoMf68yleG1bAKHHborKKlmLxbYQ+3lquMUgjtiZ9CE5GNSWf3/jeRNBLBDGaaXZ7TjqtAS54+YF
Z5LT35+fVb9MZ8CTwoGwAWlj7sk3N55Sc93AQGrhaEp/G+bjZTciGu98zZ0fudWfWaPG2o4NQcOa
k8Dz/WcRzWuGumnL2jiOoaU+BJGOVwk21YdkqLBuLqz4lf9nbfXCLD6AbDjKTpuus0KMwCxbb5um
obHLM7NClqWt7so4iz+f7o61HwhImTMeiJXpLu9JWsFkUf5gHqvSSa+l1ydXIC4ipIzD4NospuDM
Ibk6Uf9GwthA1JEyeN/9qW+imAt38hii6VIZTwMyGZp/7r2zOk3fRFlMU28sp0GOREGqZNuPpLHG
czy5tXkkBEglwFFkAZcY32rqcM+NJuNoOQiDOlaLkBcKWx4yqgCZbpsK0/LTQ7XWKKFMwChkJ9mW
F43SUoRESgtHwUHdoOV8Lhu2+nlqIQ7565k2tZiqTqosoVWBPPqVzz77FMTiTB5sba5J/e8CFZBE
Xrzvxz7UHIAdjoe+UX0T5X9hGLYDf7UpE7n9/Z56G0i8DzSmdl1Yus/1Ndh4WX2VpOcgB2uj/zbC
4q5XgXMZM1tjl5qwDcgs3G5yBCV3Wq2M+ybz/H0wOcmZ/lsbIchDoEIU13L4c++bpRX52HV1JI+j
uBHVD4wD/mGAxQAlfSqbuCCA3m+9G2v8gxsfRRipS2VY8PIWnabHNihvlTMs9nAIkOXup/JB77Uz
YVYeTKixgKeAnms4xnJL68G9lrI0xNFCp4h7OpKYz4VuAx19GatHPQvOzLZ53S1PFNBpVCjge0Na
WPRazgHS60kqjwq7zlBUn6wMZq5hXhltd4hMf2eglwjeqH09PcuXeOy/b2YScr9F1ceEbL7oz6Gp
YyvMeYDKMsYTr0KrUvhXcT5sJ/bYCyMGyyW6+rtIx2fpln+RfgHv5Hfn9AFWO5xqEBh7NqdfoEoi
aFGuskvGNb4Zqm7nYjXgyllpatri1bpV2LOcbvraKQKgEmo6T1R2q8VepeWpMkpjFMfUwdTh2scU
uztzdK8ttrch5s3szT2hgAM9wU0UR6T9mvskPPOUO/f5eYN58/mpzYpSutyqgxYLz09nkJPnvr44
ZVVZGJ0t+fHiVSG+ju/7mTl/LsDiLJImcohjQ4B0uLL0kiP8Tw6LWdUFDtVcQ18WTaaxbY0KDf1j
XALH6MPUvGxGo9vYjVtfWAr8/OkpNY/nchWTLUKjjoyHwSn1fkAUKdimJrt4zPHoCWBvh9lBV98E
niWnA611Hflebj9M35nG8z6QFgs/9u1QHQtjh5vauWL3WjtmojtlRUre5lJFo0IFKaD6q45lfacH
j3l+W1dXIXpIf9AK0BP4HnMDcn6tXpQJeBapjgnA/+Gi0K9Of39thQObmPOfZA25aL3vpa6so7js
UfNKiwf8hlHwQiD/dIjVgeC+I+aHE2TJxYiXAO54pCaEMJ/FXRf9wQpX3AxnxZ1ZlWWxwkcfOPvg
perYBF9LhNjMszTZ1aGmsiuRZnGYt4tVbpZTVFqATI7ovQ9Ppb/Not32dB+thqBkwDFK8gKS+fth
qOFJc2H31NHydnaKbTrZwDT61hVf/lmcRWfZReVjV2SrIxVkrLc5tyJUSsW10567Ra9OrDctWnSa
EANGXNx+j26PuQPK5XvkuU83Zj3EjOiWPAx+eYy3YY6vsdep4xDVP7RqOkx9hNfmOV7B6vz9Gzj+
dxi1uA5abRmNWjCqY6wbV8EU7vrsw+83hKcryHsyP4ob5/vRF0ZYcl2b6CtYpGb+pFnHGHek00Go
DvGZ5daLXAMdRSxBqvt9mHqwywQBYPM4SetiMtXnlkfhSA2mqT6N7UNCcnhChN8Hd16iBWxUeFiU
eBkiiRqPiFYO7dcQ95sk8zai6Pfc1TYNfi0RYvi2NmDl2G2q4Mbt1ZXIg2uJJIz5UmNtbsvqDo/6
rdfi3Nt9q3ENTbNj1KO7nX2AcXsd2qj5Jfde/iNtXwNovGb1fUDz15dYlNqveYtJQV/f4bPl5/lm
/pRGRcNJkInOfyQKQCmirE3pXmj4+E57DPCQ77DlQ6I9FvJnm+Fv3u9953pMkwsZQK3vH8yWtFid
3tVAhMziRXev4+jSVqgxJ3tv7oPkKjU++9Unz/yYwXqzKxyhD5Z8HmOkyxN9G89+NVhwZPfIWm3i
SW0MK98OUr/DR7r1482QDBuSYUx/uzf2NCoIPwdWvtFnd0T9Es+WyvjWteZ1oh8bJE4ru76osu9R
cZ3jzOTqX6NRp2CTbN20vQTgjwkA7AGBhrONAO9oYnCHPC6PH5W3O7fUNvgBqv44KegDt6Y2Xg30
UVeizQiwJEImu9lE+T61HtL8AUDWPtf2QW9saqp50w3KkdK9NVpFnxd74dufbDd6MD26Fisn70eQ
6FemIa8p91ygwR+r+3LE2wBRfQO/vMC7Uam3seacoEEe25c4T6O2LL6igE9yUaLKPGm3XubfDVV0
ZRUI2rfDVZg/KH0XFqi1kpR00ruhkVvSUqRjcJzHIi407sPIujRiC9VulD2qCpfSAvndCo+RH6HI
L6dCu4lUjOw5eAwK7NaA7q1z7xv8pTw2audk+xxDx2Ffqn3S3/Xp1Wjv6+5+DA7O9Kl0HG7O96Wx
R/6yiC7FcFnwWwUDq7UYtWITXIfXokOcGxP0W8/Yw/fDnBobA4GVXxRcWnq8bcsPSfCl9LEqDh59
nGHzYBYwv8TrFW/EDQ42F/n40mnXif19otiJaaWntgVSPDwqLjKsq8n759iC+J/45AXaAhvPuIvI
Z+v5/MDlbzUIxlsNYroDYhfDxVi9jn53j7rL1uqth8IJLtoWJ4t871T+XijsPaWOyw6G1O6taYd4
QE+7urvzxQ9peNeZbuK9l15YI84ACHsa93n+RaTP0fgayjur+VzOOtnRX6jy23gFdB2qwb7OsRej
R1thC/0QWQ82WsINBVNDD9kKEFzQpk1h720dVXJq+Fq4n3rcH38OyIlqFbP5SRcosF56ZKFqq0AK
OZ0lRbehwhy3+BJnX6keXHTyBQehIolvelli7FNsce2FuLNJcFvMoMVIP3ltkucBXQcRpRvRhddB
eRXE96Zsn/XCx8ABE+/4S9di6xHXW9PZ5dGNMxUYzV3r0+yfiCR5b25M0iI+nqcosz6iwIBnJJM0
m1BpRywaBfqymRB+RkrZf6rq+gqrw13sCoraKKMj9h0UmE/8X9LOq7lxJNnCvwgR8OaVXp5sqe0L
otUGQMF78+vvh57YOySEIEI9sTMvq10ky2VlZZ48B9JmZOLdUYfrY1WjfDMqiA2vNvXkQsUfpcK/
rwOV0KS+Mbtui4bIk2vVW0H/+EDBmZBjm6CYrbXOhrbfo29oGyNTPjdRvfatTdOcTPE1heodMTQX
l2k8Kv23rILKmwZrSYOAXN/VNvnDfiN7xqZAk1nXfwnqbk52bMx65SHVIxtfcrJl/JdqdFLSTwql
01z6otivKhzPxqMv33QcfzaLab7qxavErm+z+EF2X6uueYzBDdj5tox+5Z26qsp71T+U2UFPHqF/
xmP1wMjkQyWaVVrcWtKXhs0vEPaNXnpkyFJr5YNAyLRN41Qf40q9KRR0s52TWrp3DX+1zOZOd79J
bYMHVta2c/QCyNAleChcpMDMTZ7KkAerX7r2OfBPanbKR1W4Rj2phfvYl/CKp1TsTbETiK/bcXXT
qd8tI0ATG7029WMdQKe/S2UXYbg7pLl6+zZuxBZp7pPpoRrl7ofi3rOPVnRMTZghkQkRArmRr015
pxo727iH9T8yD4Kj6iDkIznmpsFdNwpYuRr603RYy9qvzEGW8CjVR5W3vwMko3K+ujzYIM91vFfY
sFcVcD9TZtnv9XyTGd+b9HsTnyLts2hd4nqkBxE8QxtmpQORzw1tlVUUTRiIbDyGsbzKEf8uWgTQ
8lXJcYvKbJdrz2myT/SdZtyU8neY49d2Mso/JTfo/1mBQqel194EyPUFOJba7td1oO0gEV5Jdv0j
SNut2SNi29/r6sZU7mJ+u9l/dvvbUkW7NLtXnZ0itSvd1XB2KE0oj714SE3kEHY5TAjGSybLm7z6
hNiQaxvA1OS1Gh5Vd5869211Y3q3hv2MFHgt/zZjaoJf0ENWbHQ+0PgrUGG5pQ1kZ8pPsfhS2r+1
7C4Yko+kLm+GLt8Og7Vq6u9gUNAmLjaq/ZqR6xieC9BwlrRGoltNdpr60Y53XfiFLKRT5GtFoFmD
g22Kp16nYc2CO6dHSSKwNyjxbOUIuu4mPrSVsumKYKMhDevo9VZO4+MIWckta1Von5vqy4CIi6Pc
1R5kzrdO1ey17ivCiWHzKQ7ro3D1J9UbVp3ff7Z6qLit16yL9gGyX+FLBJd3jZxejyirZzzWzkNV
boR6W0nf4Xnf+GG47rMvJTJVXY/eYoqUeIXC0JOqZA+tfO+X4UH05X0kBfs6fYLRvGwo4N8X2nep
6qmlvPbN99JDyUn7JIefpTqCaN+17v3gh4fsXYbA0igL3Px0aDYjUqk0TuJv1DkVD9aKwkZGAonM
ZlXJ8sFK3UeH2pLcPxjxq+ftpWqvQHCtJsMaUXJ0efJvThGA0RW0CHv3uVU+hGlBrQR9PWQCRHdv
FOmtY350lYck3PuGcdCCY1R+shEH05EWDI6mjtip+Dh4n2RI0oOtEj2ZkDSFOsI+qGuhJZRZ3yPt
m2/oa0NBwT18yWxzHUvGyuc6D9Qn2X1WEUQSOYJiSB+niPpkG5d4KY+fU/uUlvs6RE35lyteY++r
NXxzR9169bOTgQB91NWnzNnGAfoZPnLY/NvBGSBq/RZtlpOO4GsVp3eOtemau9BBpR3a/1DJb1Uu
olhXV6T3NkqJigdK96b3HHrI+z0PzUsJ327ywRp2YXSf2C8QhJGRCz+V3RbprMK8zTtKodJvhWiI
jPyd0llbdcghLeP/Ed+ZebGW8SNagMPd59mzET7VxU7SvHXiPteIZZblBh28QRBEJL/L8FUUP4qU
k8tPEQgeOVaxIzjrxVdR10+Zbt6g7LsBg7/yRs0ucUIP7d6I/Y3j9dtY8VZBe0j6Z7P5PLjZxnbt
defpm0FB2pcssXmrI6lif23srz6UyL36VCBdbNXxVnJ00KH6wWpe9QZJncBYpW2/1hE1sJujYt7V
XOCGDLuxJVapW62jCH3XU1F9assPdSfubKddeyyIa2g3cnnUzHBPUVojpGh5M6i3nVI8G1bOK+Su
s2WI2G142xPuc2LHWhw7CPvVAr2Hk5Kgx1P9VLwCFvjveXmroR9sts5O1AuoprcvyzFpNCYUIJeZ
oXXw3cBxUj8/FbJxgPvxsbD57WKJ7+tPFe7yRXZpZ3yxnWUnI0Cx0RBjJwK9fUvZ+afhuc66D1r3
bgQjHUKST/cNrOEsWGfvKxso9wDpxLGIexjdk5aUjYfGm5DGuUnrV1Gi+laK6KcFZ/oqMxDgNOoi
vdeHOEKB3EB4vPUDhLw8UJCDBRDE0p8HWaDTpXsfhFfg8TutemnUIXwkgIw+6aOunFkS+rRGT5Uv
Qc6gdjt3rRRysBYwEiPKO6QH30yKXe4n7XpII8T5IiveFt3g3OpyU9y0hLFrUo3JJi+behS+0SjH
2nq7r6xQ3hdAg3e0hjtPUY2mOpQs9ecmR8bQNc16m1WttDV6K3mknQDAvK5mSPgo3mfLaKqd1efq
7xjNzhvDRcVlVYPDfTRKMI0OEsr36DsAoA/UZg/zMe8x00F0JUu0jem7yUapCRCvP7T/ZJymq8re
oakYvlKbto3LVc2HIByovyYnEcQ5IOe6sNYiKRH3rOmhFmlGr7Ve8EYqpWwTZrW0UYqm2qph0O8d
yVZQqyB67nPXfDADVfloSDoiUpI5oJ0dtOVJMYk/hXCsRxcN8FM9RF+KWJU2ZaDhpEuzf07Tynol
uOWZKdnOVpNUfS103iB6yfMmT+10U3tO+6MIRLVWCyk5yE49fPazTF5CBb1NOoyYGUjtaAgCFaRP
iielpIQ5uBYeRuZKkteohF+f7beZs8vvT46Qo2V12vh8v3YeR0El9gh6ecG7U02XVkaHcXZQkzox
gsI1/JMR7VRxB9cgnUb/bSCTFCC0/SYu1/JP1hdCKXpxHXGbtAtG3tbQLscx2ZqtHSVDlTBbrY8O
ciVzuUkr2/jeiRulfDLlY5R+uD6st+svg2wExUJnm26/4f5T5b5SB5wMYcAudj+IJXjW2/W//L56
uTJW2tKtbbn60e/v+UfyDom6c5aIjpdGMdnFsk5DWTGOwpfWyQd4ia5P0tv7ZhyEY4z8Aza9opNB
dLLcDbLBIIZq1ZkvVfIRrZu/MEEHJmZoUXiDo4hF7bS5CgClHzyD4KhDOkYNdpYpLVQUZqcKqQ6D
lk/W3JikS9MSDgxYsYyj4b4YyPp8vT6Opc9PqsCaUcmN3fF5BZ0oHpIL0zT7efKj1I2YK8ue5Ej1
oXdSQ09JkMtkIQ9kPP7i53NBEVpoNr3wk42kmkkGdJJaAtSrKNAU3q//9v1xfGeOiu7aBIVkvk/K
Mnpw0r+AFZlnP3/iByu5UttC5/PNZ7sn6ttH3f76AOaOgiXjKOjmpZFLnXiooC9Ldxg4Cpl9kyl7
LUNbK8sWjMyt8rmRySoLlBk9Q8OImdzl67BbKAvPjkE1Rjw0hU7dnHwebKQLUikzRtFzNb0v1XWv
b69P0+wIKArSSgu6G1uX64yIdgJZoG0cC/uG5o70b0YAQAm2VlwF6PHLz7vKgHahmZlHmcxs8JFM
LY+fvxjBSN3Pf2bUDiwrNnpFD82jIppmJ4UUONOG3pLrVuauB7SKbAD2JjrQU/IVxXMtu8FZHUvR
3nZD+IOq9B1EnnupUD7+hSk4FCCgAi1CKf1yzjQe8wKOBUyhVLYxSxst55C8K3WwmAJG4scv1w3O
7QFOCGSRcHAbwGImBgmVqzRjBkV1azu3dfUXvgriLlUDckMX4vT7olFadABHX9LKHzQThXJticpx
dghnJsa/n7mrCIRoBaWMcZTzNfnTJltY/rmTeD6E8e9n3x/UAsUrle8bVJ6bR0NFeHvhvhsd0mW0
D4sS7RWsus1Om6LteslyEkID7QgB3bc86XcZ/5Iv+ZKD3lhR0ljwXaPzuLSnyLI8MtjQgz7CkC+H
pEhdRatxrB+1QIcqahiUrU+GS2RRD/NTp9yPeJGNZVGfub7d3s4lhhHoUUYuAkY62W6RQT99GAfG
cQAKbvhbyxTb8v177tLIZEMMUSxrdoQRUewRmPLshQ3xdsNdfn+yIewgi1Fc5vvy76Z4Dsvn63Ok
jLP/ZnVUmjnwmzKzNHGchhnlTKAgPAmavSjIyOZldR+3vK87XV5pKMx6FXS+jh1ttcC7adCRvf4T
ZpdJk8GL0JpAO9jkAoXoRapFa9IHNhh3g5z96IN412fdEk3p3EzyMXYDPk129ImdlhROJIaKKhuK
U/ZhKeKeGwbtEFxuOFTisMlEKr7u67Gf6sdOa8lq29RHlJ0zLEExp23JgPtoDf7Xzhum7VgOS6pD
+lEdYuu3SYMEpmzSplqrQO/j9tUHWXH1n0qWhl+CopAOWeWpX969ZvgOok4VxD8tIJPBWrnhmekA
arJoulvdqPe1+9Et3n2nU8ZCWACFgZFdfmpEr6oMbvuqOKWfZFjlrJNLKeH6OGb2BKySCIQBypAB
Hk/2hOqrfZc7ZXHqzfxgdt66aPTTfzMxusczjx6UrlYHowklVn9ohfHdMdO/8BGQ8FOlI4Ib++Yu
TZSxhDRcTMeUa9O+0q2T8p1sq/9sujML6qWFRmp8YO3cGf5LHxzQeHz3HMnnA5h4arf63wAEKvJd
tubRv7DQ40JO3dy5hYmbTjNFWPJg0lSm+usIxdty26UH/bvVLOETZ7YUKqDQbNK6j6uZgrGzPg39
BLrCo+G82jf+EruPMvt9gF2cB4uunilYulRsSyItQqze2OvcOOoCrnXnQ5s2ux7xxACHLcBJNcqu
Nv3Vo6DusZBsnv0FENeTHiOQ51K/3Axxb/R54QNjGn4ktC/lH96/GYDeAV0zkWKmVfPy856TB7FL
/urYyUdJfAYZ8Rff5x0CnR4MK2/EAcMW1daShwT1sxvkftOFvTy6vslOg6sPZn8Dmnr6iCazgyCn
AzGg7B4l5zbSXoeD9I3E60qMdClU5d0lTYy3DwaGodKxxdVJUD3tZnXzPnGbJHeO/qCsM8iLEJOW
YV3NmyWE3My6M2F0kY0vLB67Ezcj95mOPLphHzVgOjSSIYj77pUh3fPngQjsi2jgcuVzXxmTo1J8
ivNPP/r85frXZy7osXWeIAeZAguWosuvV7Rla2HSJycNtoBmk2jfnCXJlZkZujAxuRbTOBYe9FvJ
Cdaa+KgVCwdvZqlHKkh6smhSI181WQC7SuIss+v4ZAfNjY+eta4cI78H0bLkxGbc5YUl9XKuoi5w
g1Sm3C9BwqMymLX03fIfqiW9hZnDcmFn4viVttUlpariUw1bB2SBwvkZ9N6taccHpUD73O3qVdlA
tnJ9K8ysk8lbhG4TQgvYkCdnNO76Xoq9Mj5ZxhOBxZKDnNlpF5+f7LROF3GaVUV8GtrneNBXkNyv
QmOJPWh2EA79JSMqnbt/stlISdmdacTxyW9vs62VL2TOZjfbyP46xnekFsdBnsUtDlX1WhVJfBLS
Q2MO9Eu9iDo4qNo7CSrH2MI0ybvSb00BCqbvS0NFquQZvJ6cevg+avRa/SVW77mZMi1S+gT9AN+n
TBNFAQ1A0NnRqZGVjR2CiXknN9ifMZAGHWGqqH4hgnM5BgjKzLYLtOgk51QY10Au0Sl//549NzEO
8mw9qi52iY6M6KQ28lq0H+EY2Vy3MLfi5xYmKx7mMlidmEG4SOsAFILmudzxmPlvVsZfcTYOukm7
0O316NSCPUvDn2UHKrQWq9baXTc051vOhzM55Aq3vFf5GEqU6iYsnQfdkD6muthodvCjoVEdKY37
3A6WQs2laZycfiuLfUcXZnQC67V2nJUfK2svP0DYe318c7va0gnCIHbHkU0fnGbeKanXs1x6gtxn
/eJ37+NS+mdT/2vgbSDW0vYijZu6HQCZ5SD6Ft5Gs1OFsosBNxDChdPeGl2yuoHmmuhEyqECcdED
8QNPJLbXZ2rJzPj3sy2nxU4VVq7CTvA3AaVtatX1Wlny+jPrYUHhy7uYKGMcz6WVzofooBcRkEXR
ks6CyA6w6fWBzFwsFyYmPsA0IE+pujCie+cxDH526m3aLHSnzOUXLmxMvEBCrSrTsyBC9wBYw73s
rIiXRhK8YG05d7b1tRQLYc3MQcUizYoyc0fL+SSsAR4CVXqeRacYhK7cfIM7ehX6h6b5aFpfK/lg
1wtjXDI4iW5EJAnLBTHPtotWg7oCq952a7VftfW2UneuvsRcN7MBeREQeo5PaC6Jydbg7g8V0mnh
SY0APazddi+GNXKt13fHTNB2YWWyO3o7DaGbN8OT3EOdr9+U7ffCQdRISOCEP1y3NbsTSePLskWi
nczJ5WZvLGSeUyGFp0T9rcgflfSxTRcaLZdMTFYpaVMlMlJMpMWuDn6IeCt3P66PYnYjnI1isi5Q
KZRxZHGeeDEclOSbLj45UrZCMctIPsvaz3wp9z6/Ef6dtskSmaRQ0KsQEeCSLx1SB1n2vSxv+vz5
+rhmp07nDftP9XyaI5CUpuldu+MKMu4Sd9+QyE2shfhwycZkKHFUlmEFlOeUROskW1XpJpHX7x8G
b01eCKDagAGMy3fmtxOF/ex3cnjq/A+0Dmfhc7vUkjW3IAo5BligEGF806Jctb2aK3EdnhwJqPGN
mh/S5snt/uLpjBIryRKaoXmmT4NpKfQa+qma8GQ0PMwPsfwXx/H8+5MbLnQAzoX1+P3uc+N/ldJf
drXgNOfW+9zEJJwK1Lg1WtGHJ9PaiPoxDjaqdri+3rOLcTZLk8jJLKsqSuM2PA3ldjBvsuhFC2+q
YMkbz4yE+i3FL4uqw1vAh2b2SkwFMT8ldgnYWgbWe5erS4WhOSvU0m0FgTla8Ke3WmzWwPWNMj8p
1W2uHPT8pn8/ZwrJPpAfFGiQ3zOmteJGcjNFyUgtG+arxAEJq4i+nPdjfbCCWuFIYzC2/E0W3h+y
2GmikSGhTFZV78DOVG+AY23fvfi0zhEEWn9YltWJuwcnEwu3lotTnoQbugR8aR8Y5qpK1NV1Q3MR
zoWlidfPu0S1/aotTrqSbXwh1qaZrlDmBfS7Dfv6EPsIseXaqs8/X7c8tyXOhzhxmYk7FF0pDRQ0
rLGV6HEEa1fmgu/Xx6+cJSARhRl7llF+HrOBuJrJetGYWSdC9qyn0nCtrdfWcFjGQ/pCGAz/ckKe
uBYgxhuhqq+m44br1LHF3hGuvONgdDeOqIwfwL7kXVLG3lNhZMmtrVf1baDUyU41C/emjRTtYPiV
/K1J/GGbQ2i+DUIon0VuQ8zUyC3o3tQQxQejsqtfDoRRd70yhlZtJW1zKaRVL9NRBKpd+96w5WYz
NLG5F6nVIfIjNwcL+n3whI5zV/XI2Seykq4yCPbuhKYnu+ur8g851XTGYM4ZvRssHfb0qMKpo3h/
tOScZmzJSQxjlC6yNppvfDUaC55N09BXcqashVRoD50m5buh19ybLit1ULodSHSSTJswpxsmTUO0
gmWaK5xED9dNAl7fTupgrfv9sDaSyN3KaqVv3JKWCCiBAjBJmel8NdrUOkaJE2/8Mi3uBtLv+8iS
g20G/d2qU2m0LqUg2nR6nt6KVukfSilWdkZKX5wsavNnYUMhb7mpuUEcryAVTJ8J8OjhkZ6PaAet
ablJvMFdt2Far1S0k7alY5r7kOaLlSfK9iD7QPfJVQ8f7bG3rCnLepsqEjpIikKzpNxbq1RNjcPQ
CWsziH5nluHKk/zmEQPDTShb9NYmWbQLpL7Y8m91KGP9q2VGr4rmawcuQOPWi8S9Lsd7F+HwfQ2K
8LboNLilYHvdEm0WxzpU3Ic+GKSV6qlirfd+9IWOQJfukSbf6pX6A04Ic9tCI7cx5JDusko+KVmc
bGqFzisvS5pNM4CGQ7cUKtYyGx4hcDP3ulSb29qWvYPXdSlYZjpK8qKN11bUhGst1ANvFUK6vguR
ytHWmeJ6G1Oj2TiXDP128BXzYIVZsIGElTYaak30XA2/8t5iUWWfdqS4GONIqGWSMMlvYGGoH1l8
eVs1GSBqz6i3aqw38OAXytrqTH1lFBogEtP9pqaVdsgki5mzW3+TR6LfK2amtmua5MaKWGy0n7VY
r8pVwnt8Y0Tux6xpEZpsfOtG9/ruV5UOX9QUjUnUsugmjnxvpXhh/B3dPGstB3SLlpWjbgRQ82Zl
pKb2EAOm33gVHayel48lpKGuNmk9GPdqHCYHq4V0vg9RcUs12gbBjPzOythee66r08eUe7eukN1P
eR70v2SNh5sQUOj1UqHv8rSpH6xGKCpUfVXwI9SK/iELoNRDskL9reeAJPSY3h1qNO29IzR7Uxd6
Bvev227C0KBBT7dKSNE1e2W67F2zUvzbIInoG8iHMtmaMLhurKxp7kqjNW+7yBH7gdzeWm+Z/rZw
673v2PUprj3vuxxmPmsyJAblESML11UmmZvYj3xa3ur2IR2y6EEREpzBMr2ldmpGN2ZdajdNQY9y
LvXGymlE+jAkrX8TaGW2b4bfTa2ufa+5L9Fc2Wh6tgRCn0RCf3w4lFsovDkwJlOxuIx85baxWjNN
3afeUhEhbKHo5n/4u3PLlyqvXq47wMm19I8xMrAKNzzggumFkctZEnlViZSmYxTrtCsPaUFHXNEs
jWruZsKlgG/CzVrWNEOS9pqdUtd0n8ZWNRmG54Unyez3aV8wwOfBWDd9L6iBbMIdhiRlKES6SkQG
0YK5cFvMTBa64+QqAD3DXDyld7OS0C4c6B2fwmgvB3uYNaT25t3rcWFi3Bxnz54mr0PJgBfwqaY9
mvBHpc8vebc8KCTc5N1GBhXyh9x+l0YiLgqcciCOziozbwuxgN2YWQoWeNS1JCNOUDcdg5r1Th8a
AiKmtbkxl1DPM6tAAAJ5L4G87FjmJFjMeTKKBv7oI6iElRrSqeI+Gu3L9XWYGwPhAPKyvNgYxmSK
4pGu1O+V4FiCC/HXuLf/9v1xkGfr3ClZVVK1CI7WZ6HvOmlhG41x3jSqOY8DJ68pfSikQZLgdicE
EDAsIMVoavR53nr2r+sDmbXEcWaOIBqlEn05EIioWxSHKvMJP7kK4oMVAYH+4BSk1ZSFh+7MmgBb
HPMBGlTK5jTvBCSiEKLUzafBSNeAK5z4nXWWP95wpGkeRdRHVsXJ1oqNWtAV79lP/rqo/ZWzqJEz
s3cRlqNuB+k5gtFTjjKwDUjlpr79BKGxHnIlExgt7KzxdE2X/tzE5PRBuwuV9WiiVE6ht7LktSvu
vS/XV31uKagOyICnNLinp8l7gyhFH4Rs8UL4ILnHpaT93OdxtGTnxn/ewAJjd0DoEqzGU4iQthk+
Blmz8BCcWwhetYjvUQrmtpg8lPxCRRfXQa42bdyNWg3NmiiVBl/HXshrzJ2Pc0OTk5holohlHb3a
yIkftULfI1J+q9Bt27rObdhLC9fg9IH7Zwuf25tED4XreJpU9NyzbpBsZVGhkjLYPhQwLlFrTP3Q
VJsShVSjgCinbp8Gryg+Xd8ds5OL9yeG+XNbTh7ZQhal0XUVqs3OUyv9aur7rlmoTy2ZmPjnXuli
jdoe8rziRlM+RNUHR/6LPc4OB0qukGQBW3fp2ZCwsk3wSO5T0OXfOs8NVm6mL/jpKaLrz3JBNCaD
fx3naorDB+VVDgkv8afGHhQIEnfrsAG6JRJxkOhVd33ptIsD6caUqq1V25/12thfX6w5f2Gjdwlh
LXgowGuXw7SaLG+tOEIo1ex+Beh2JSKi67pZuc7LdUtza2b/adMw8X3KNMtT+WbuNjR6PoVOTBcI
bBFpRot5Uon35Y7/mdSzN/0ERSYSbr9QdO6TBI1XQB5cCaNHJxXvnznyxvTBERCCoZ5m2jOvoEAL
W/kxM5zbwPkUdq+CzhO7UbfXJ27GHV4Ymmx2no4GXctlcOx2vf4sLyWQZ1wUmGWdEqzJxfTGmXe2
hM5En9K9nsp35TCsIuukB+mOKJtEwMfrY1kyNrmegkQzs5ZEwLHVkBepSWXwekM7tDIj6Dj+UELo
n6+bnNl3Fnkxug/GTfdGrdCC/NUuZCGO0PJsZfe+D9Lb3l1Klc4t0nifAMTldcCeuDxHrqX1ctM5
4qg7j0bMHC5E1TPn1AbrQ+ADrpSU76Tq5hOmmp6qiGPiwyyBPkol/zD0fhM5S8Domfm6sDSJgsLG
o5JYEmAL0yTpoK/c4sWpl27gpfFMLokBiYkoTGQBO/23FE3urIRBJaRPL/n+7uW/GM7k9Eh2BomJ
oopjnR01CmLZMWgXPMHsjNFNNb5ugawbk0te9/2KNn/WPgy+VPpW9FtTfv8mhs5x5BaH+PRtodzo
YzPxrYxXTxj1GsAS4b/4mvA/pPKgvF6fsZmtjC2Y2FUVoSEqJZdb2Rost1Bh1zsW+nZYtUvtgLOz
dfb5yU6WaxDlslvgAlR3B1zmUUCrp2ryQg15doOdmZlsY9dvSqj2KnEsh5XtfstGJoWd6y5ECUtW
Jts46NNScZCdOA7SrZHdSPpLWrL6Czfa0opM9rCis/Rw3Ar0NuBfyhFPKxZKfFPi6PHSZNFHrnfu
AVJBk0X/0woNXE8c+0yJEHGIyMUJU1L3kTH0D3WKgiDJuhAW61iP136rOevMC/RNDKXHX432358y
2SBOQbdx6vNTIE/U+q20pDIzP5v/fn+yMyofzgroH8RR5aBu+mJz/fjMXHE2uEn6aXmqgviYLFbb
hpLK64X7tDzF4YNaf3BDGuBuKk/5m4k6szSetLMsgp4MSjnksNTq0i+IuIYl1zm7uc++P/797Pto
IJoktDlCUmIZKwXOzMwfVqUfwwyZeYfr0zYGmpOHK9OGjAFlRmqO0+d9T3eZWzasehxt9Q4+Sul1
qN2tXSur0oOkKv5ZvhNG98+e50oFOT8i0d70a6i+4ZFFCI+QWGrGKdH/5lCNygxjtxS1zakBoTUB
wPYiOiaps+uc4ZPvjTTwJ+GITW1Hq1q9aYe7BgB/oW3kttxdn9K5jW4izDmKvcLYME1YxungJ0Po
hEeenfUTJDnXPz+3PUwyfKblkHTjiXS5PTI49Z3OU6MjnU16um53jroz3ZfrRqZdin8WCZVaUrtU
7d/qFEZh66p5j5WeGlfx3ImNKe4ibyOX0C0iwlcNq15aV1q7um54dvIo4WMTQN+bdBPcvIoRtgN2
y3v3pS0Wnn5zn0c/SaFZiCQmbNCXk+dGCfyfRRsdUYDvxC4I3n+JO8SLuKDR0b3Zer1nVIOtBcHR
rT/oX/N8Abg38/MvPj/x0WHYJ61w+DwcpwI4st/Vm3fP/7mFacCbxkmltJHkQzOt35aF/ByLVFtY
45lQBL134BNQH42x28TBqVqUlYkeB0e5LGBp+uWVJ2OJVGbJxnhdnDnRWDQW2lQ8E6uuWMFKtiqM
L7K2BA+dXQ+EPBmIqozdmZdWssIMWkURwTFHnK2VXuR0wT3PDoO66SgXSg/QtAHFs3zdi1z48gxj
2Hju77DKURerttcXfcalwMNNfzpYEF40UzoqYVR5WitGcAR94Gu/h46cXGtv9H5JDWhuOOeGJiE7
6p9F7dUMJ+if/HBnDdFaaZb0gOYWZVQo5znIu/NNhqCXmkEPB7L8PQVr1xnVGeu/2MGKijA5kkMQ
sk9T1oMSFbIJ4/WxhoWsh7rQFsnHJF3qZJ2drjMzkzBX7fMghMbNP/Ztn66j0CghbqyR8jDcYWEL
zEWiCNiBloMEg4tlmiSXIuFVht9gi4DTSfxdkA6/Srn6gJbftyT39x3eeuVaztZ1KZt34XOou+/P
L178holjSCrqJ73NeG0bgTu0um/LIDlRr16qi85dbxeWJu5h4KFtu6mMm7NN6Fvlp0ANP6bD9yKP
jnqkr4KwfcpSfV0ZX2xvyfrsBiUvMtYjSAFOUWTwvMXVUOn+sajX5RqR6+uneenz49/PXJ9l9p3n
uaZ/hNFUoYr2F1fc2GVJvpuXMWDky89rUK7nnpT7R2rmMKn6vCSddqkzZnbnnxmZjAFC9pxWtRoj
+VHTvvumtm/gor0+UbNGKPiP9RSEM5yJkdTvY6McjTjWTV/tgRjQdGEtuIq51SAMZZl1GpXIaV9O
F6KJTlLlIReR9hvldE9eCAfnBsEzHbgg9SdabCdXUFs7WRkJm9VOtilU8Ok2WvINs0M4MzFZcT+J
h6iKMOHkW8/bWJvryzD/eV4fY7w3woIvZwg0ipp5PYXxzBQr5IRW8fD7uoWZR46DpPf/W5hcO6kc
jXwX5CJ5GxrlUQ5uJele7Q7K8L3OX6vmL6K0c3OTCL0K89ITHuZS+cX1SbjDqHh9QAtTNk17gnCL
Q5m67DEyb0JrLy2syMxb+ny+plFHYfdGW+SsiJy0+x7hhj7oDrlcb0MFvQSz+3l9NOP0T96gF+Ym
W5i8dBXLTSiOrtlvdNBv7tFRjwLbXUkPlHh/avLC3GQ7N3gWX8mZPFVqt6kEeb6ewfJuON3n6+Oa
P5r/v+3+qG2cOeIWDlQuUgyZ6U/XP4XBx7D9ct3EXOR2ttWmJWGL3HRRKD5JQ28bBIc8eyAxnS9V
t2e3G/HUWBnWeRGOAz0bCMT2AUJx1CqkONi7odhU6cKbfcnC5OZXJI1Oa1C0Rwtu/fZrEf/ViTkb
wsTJmH0R2jYw2GMVPiWHxnu+vg7zvx86QIhixk7x8e9nM1TApVuRtwuOrU7w0J30dkmNdXalaS/5
n4XJGpiwuRmB5QZHyYdvpPk1GC9lvZOKpYrK7GE8szNZCWCTVhLpjCSFiVZyfwbtthqKVQbXtoro
V93nm/82dZOVAfxsah5A26NkHUxl1QXr69+fPYVnA5o4fyeDsV+BXvsIWdDKNfNVGtrUPH5ct7Kw
AczJKKLUKbTW9DjrJzrApG5hkv5k/9/4yJEIwiK7QF5m4iMDW/T9MPqSKKRDP3CqfuvbdYmKR6ig
qB5A6R4lyTbuE53+fUCwbeZUa3pgRtKFsNynDfAdNRfGKU7i5qaXzV80+6QPpWGJreVUEL7nptgE
CGXRLRcOuF2h07DrR48wUvp7JdO1b+HgABAFJHyQ3FHiWjXahWhm7qamZkj5A6Sv8iZ35lBwCwPX
9o66P3wuozbZ+C6vUGFJ+Lb44FBN8tz6a920h+vrN67PdH5HChngL4CQiAYvD3AryZJwFEGMIzu7
uO02WqruOtU6qGr1XLTO9r+Zm5yyQY07O0sw56sevB7dLjQlwM/q2oj7JztYEsacdR6ICpPh1aAd
MydXXl7/H2lf1iM3rjT7iwRIoja+SrX1Xup22+15EcabRG3Uvv36G/K533EViyiifDCDMTAGlMUt
mcyMjOi92gWK/Ng6xYvl8kdeRX4PKe+UqbKvsok0QY2yJuoMB23S5xMZ13FtuwPFcYPs9yYBm9RO
S3iyc2vHeCzraj54BYDU16dTesZPjArjy21maWkOo3Y/QmYGqgB+oiQ7VBkRwjr00KOqWbvwjPqB
1veUPxuZ4hqUm0AyCclxPMFFPC10gKxm7uCrmkgr/GKGssZStndTfCNT35rexYsBCXj8SdHJLrgr
bzbtqS+Q8aH0JY1KoF2/sVZRO5cO5sSG4HhHu+ysHJCv4zyNz4m23GfUeXPS8u762ks9L6AGYCxe
CfnFVl+W5w30unGzp+MOvdPz//r91f7p1c4Wi8/whsfsc20HrioZKv35K5mwi8IVepWFlG6buB2D
fgAqgNkXq9vPqtye6vvCeZxQV846DSXsbAniIcQ4/mL6T36/cPTMqa0cL0Ep1huhQ7ZVJTOk7mR1
y2CNW3vVhY26eF5J9QxPEV5sbbcJ5iiBwgfzG+cLgsbN9bFI3STOBV7rEFmEnzxf6qiCBDKkNPEy
gIUCfIg8+jXksT9DkOO6JdnZIKC7QIYSAZ17cdD7aYyyYgTS2fX8Ov+eQJQNKukKtyjDJQJrCa49
YKlRkRIJ/aB3VpnxBL8I9rD9wpeQTGMdDFpa+JGBrhpep0GWgJop2dvlyPzrg5RtPQvEsEhcA9IN
T3A+nTFkAuPSQ6F0Hg9fO9WNrfq6sLEJdMaGIcKd1n2g7Yio4mDZCp3+eGFfW7MGJcxsTo8kQVve
Zi5fSPf1+vzIthvq1ehPRnMGKJqFC2Xx5mIca4T0NLP86pP70BfB1Khy7rKA3kLuCfLMSPJfgG4z
rk9d5+IERXHm9/Zz50IL7TDy14pSH2yqf7PoJ+YEr984zTRnyAqC3vQd+Ryje70+abJlB3Mk0NzE
AmeZ+NKKa+LNjs6S42CUX2xLe7BzT+HSZEuPNgRQR1DgUC1dWBemNaPdDW1yzCDkVe+XdI/up+uj
UJj4fXBPLhW9Ahl15zbJsSq/QnCtjb9P9Md1E7KJWmu3FLh6AF3Fs99ldmHTGBWwuX7g8euUpIqV
lo0BTT/I2a2kVSgdnR/viSVF7NksO5Y13obW9GAZr5VXKnyY7AIAwg9k77CFGptwzBEpIy3oZdnR
mYO2uE/SXZcEdf44zfvb5+vUkHDgy0pLEXwDlmA1O4CXskZR3JCd9tPvr+t1suQ5+pQjYuP7LX1L
I8hU/tL1706mgKLLVv3UyrpoJ1YonzxwMJXZcWxf5ke7UwxCtRrCDRn3WVqQFbsB/qBRY36d/sw5
uln7BwoFousLopowYX9pczW4ZgdbU48WWtzFr/a8V+a25Lv4z/4S/BX4BGYj6rC/bKv10/ZrYnl+
4fxNyed0WQSX4rh90rAWY/GqX81S+iNV3CWGYhyiRynB59NYPM+OmUsP3apT9qBFd1r0ztmPuMWr
CNqnHX8m9K43dnN7oAV6gFVnSLFkv8tuJ7vPcNnS5Sl+RFQF87SJk0O87Iz47vrGkO5xiJ3DryFR
AKn48z2e5C4ytybHUJMDfSpU7QHSPX7yeSFsKVqoBJouPl/wf1N7l/1ssm1k7FmiWLLLYQDvB85N
9JzqwBaLQJ5kpugMWQC9ynjno91Uvx3suxJXGyv79m9JZ8Gjwd1MbuJ1+ZFBinZkH223bXQ0795I
vIHHJPgQwf8PQ4CtXcQxfE5RtkUt/1hVX4f5tSH3pq3wO7K5AuUGEqsrAfblXJVjNWWOlR7Rvx39
LLUbGUp+D8ECf4+zYtKQ4l7tn2xcC0DPUW8GdiwhNsgr6O7eXBPC8/TEgOCXIaZeEl7CAC86H6j7
rlKx4EmmCDkDEEeurLTANgmrnRre0C1JURwf5uq9UbVmXp5sZCQgSLO2XeB1JGoKJGReMp3FxbHN
3zoNZBarWJnznN8OfsSO1Qkg13iHXTahOXHtLJmd5EfSWp9yFk6IVov23uoUMZ5kts7sCG5fK53G
bjzYyQ72s5LwRvZ1EEWvzQ9osAcG5Xw7TSYtJqg9V6BT9vzp1YNu660uEP2MJwaEn8+HEe3qHQx4
6QYgqqnfXv++ZLnPvi/cV6U2gby7wvfL6mOy70Ha0E2Q0X673QpYmqBhjCZ0UKgIh4KlEyTZeVof
ERFVh4HcNfEhqw7XjcjWAm/P/ygdIIYU1qJqjMigzK2O9veafrbM9+ufX3/jeeJ4fb//+bywEv3I
dD6BO+JY5UPA26DoIcS4BNeNSMcALR/I1CCpCvrZ8/3kutrCKgvt9W5/3yTUBwOHwoJ0GKucD8DA
yLZY64Y4cYDcBVtEArKRo9vM0yFj+fDVYmn/bo013dw+GA9VDAc4bVATiBjMoqptO2VZBcXaB9Rg
b846ruzcf74uDKRwltyxM3y9s+8bVvkEQgbNqOhykM0WkIuAeKJ7kIAY/ny2MiNPeFFhPXg8oZv/
DmKsS6O6kySLDrwIZgg+F+1NnrDotjZHkEBq+dHSw6o8Zrcvw9nnhTBHw3WutTk+H+FoVMe/8FAA
pCCThm5OEACJBRWnQe9lPRF+LD0wvU3ccAIAFszbF2L1sQbWfKXnFgkuICpb2CRd+BG7Ddo2xDcG
Foyair56XU/hkJ+ZWZfq5HREiGuHiMBMVn2uGzBXIgtZDu+m/TIB4lFvpzTbXT8kkh2G7NOanl9F
WtDtfW6xbsuyixcLyw5F8YlsZv6iFQr3q7JBzm0UOp5Ydgsbg/GZNT9ismzGen99HJKLZE0GASu2
MrReQAc8Db0M+bjER7N6XJZXSNbuWc8PQN3ffiOeGRLOvVukHjRMCSqHActAPzOpomnJbNkgLgRk
GTKla1x9PluDm1fgf5y1F8/8qru7jtxZKmid1IQBTN1K939J6zA7w4QX76C9mPTNSmffdL4lWaPw
9BK3YsOt/NeIMFFQH6JF38IIGLR9CFM3scpxSU4LeAQAgUdzAmI5IlyJNNJM0vM4Pjr6J2rWUJH2
AtL/sNLHtjUCs+R/0zODuP3EpOCQOQgesrKKtJcs+9LYTxTUXQlk7xUuUwIbXZ8HKNOAAnClqhD2
QDOlSW9A9/1oNAfGfiR0H5d8a1g94vl3p/soQGCUlZ/q+fv1UyRdM8CMCS4dBOEiYjQDmqwlYxUf
e6ief51UmTzV59e/P3Fvi9kXtKZZjDbHNmBm4lf53fUBrEsuOFBM3J8BrDv/xEIL3jBKmyY+ok0v
3zh8r7EveuL31Tb6m+1to6MJbZTIqosNDIhisjRHOfgFT3jnyZvG9s6ABoViPNIZO7EiuGficm3K
G1jxmh3JgrxSRDHS78PP/H7vgg1PCFoJhNR6kH/Gx+a7Pu1Ztbm+HDJHg2cistvgl4SyiPD5eWx4
YmXoWzCgbZEX/NDqTohSpML5y0ZxakZwBLHbtqOuw0xZmm8Ds94ohOyvj0Rqgrg67kkErhAbON9Y
kWu3TV927Bjzh7k5qLRG14kQ961JEXUjMEaJWQz02p6knBM7OZaQrrc0c9OkdFO6bRC3JDBU4hzS
wfyxJjauDTUSj3HtAvVsFTuzz1+Ai71RXnbNdNhI1q+iaQiTQcp6PmGgXTR47sLG0N3/TPW/OBeg
6MJ7Do0ELqjNzr/uxRVpjQnQ9tnZtMOTpmpPkm3c0+8Ll5c5dSWeW8DtW92rvtT7kXt+sqg0J1VW
hONRxrZXg6w/Odr8E9ArXxxXEazIthU0M6EhgFIWunuE64rpbBhajoPhmmC3a4oHOypeO326S6m2
TQBlUdiTbSxQ+tjI3SB9hnjsfFnGklbEjXBKEEL5zz1ekNdPoWw8Nkg5gHAHTdtFrUkv9Nxi9cqV
0d07w5NngKIPVCYb9uO6Hek4oMWDeH+9TkTYig32a6s3a9S0WBT7Uz6iEcX6/Bc2bKRNV4AMwtb1
N5xcVRooiZoJgvTH6jEbPJ/1jmKypIMA1SAYkID6oK6wuzgdCnR7TwArNcnWc7ZDainuwPUUiF4L
OYm1O2l9QIiQmAVoQXf2JnitRtukI6BeVtiD53JJVKGe3BLCPDSjSrTbY4ijtV43x0dqBAS8rYOf
oc4wOX81oD9mzPM1sSCE1ZcMr4jcLTZps2xqpGlppAetrZKuWY/exdwRPLfhKAHOEK/GCvRVJjQy
MCJQBYNzd9xZxiOYU5weD/1AKbkogWhAsu7EnuCPecTnLq9hb45NvwQegzQ7cB2C+DmYq5eI6T5f
bq4RnpsUvI/u1EmauG18JHlQ5Rvw718/QTL3CQbulZID0erFJWCACo0YfMQU0ict3Q1VGXi6StVG
dopOjQg3waDPTpqDauK41J8GAIO0vyBEwDRZNjDv6JBHS68wTRBhmMbMxYuy4f9w93W+UZrg902M
448GReQWCJLd55s6MrV2mZ0uOY5RHKaJ8QDGnHAo26duVAH4pbsMBWakPwGsBU5OmC0NpPteVwFv
0FdaC33Z6D6uox3RsuNiT0iYsF1erbS6HcLz23nlkKE5sS34O8dkdsptNIxpdOfpD7NSJk92+5wa
EI5QYtkM6GsMbhgfUv5VA2G1uzibTEfIpiv2tmzbAYWNpwU2NoJC4QXYT5VbjZGLTdEdluzOvbt+
dGT+FA2lJi5rD1tPjDeNBN3XRQJHVybNEfXc3TwtT5o5hjFxb69IrYS+iKZQJYTIoBAT1MvcT+AX
Xzuk53bXx6z7xUm2qEBgMn8Kyja8xpDpvUy/20Y8rVpkaHa0nKAn2W6yHymogGMQriX2uLH5W2+r
4qt1xUUnfmpU2BGmsVRarhvJscNjtoMIUZl8rZMILGH7kv0sElWyU7ZsqyYUhglncaEMNdJmmUwG
xFCbxI+Jlrf+3Drg09A3yTzfXgpdWxb/z5YoEgWW2aUnA7oWtZFsvL4GgE9xP0jTHBSMuEijG2Bn
F0smNhTEI7NdEgiCOg/VUr1FhffCbLJpo/h5dJtPUVsH3mi8QAUz0NJ6e/0QyO4PoD3XnnocMUDW
zh0jWMvnSM8itAG7yfPM6UdTNZvII39zT4G/1F0xeKisiE6Red4UA/KJVVvKjdP+M3U/3UqVl5QM
BvsbRK0AlK2cIMJgeGSURcFzgPwW8220tbulHcHDrSqQS3YgzDiQp0XQByJVwcliwUBaP2LODP3z
qkjLqylgOHHcUKSipOMBvwXa+FEov6jED1UyMt6BvMFs0rt4IPvOsAOzdRSJfYmfRegNXAG4paEc
agvTVhgWuHpBl3zUvEOc7FXleOl0/fm8I9RWprwo7HLAA8wGCU3V7rN6DvRoNw8/bt7Kp8MQhQ6i
CIFzXoCwI88QyEXU15D+oqkqnyM7saCcAXkruvEBwBDtNBFpIAwRg1KDf077L1TLd1FK/Lbc5Va1
Se3FH6CNZmRvJl4D14concoT00IY06WarccTVqpN0XUxmUCaHBkhm2JSPWskVwlaYFb0BxqFLxGN
8zAtWg0W/heLfLTos8shta7zV7t6y7U2IF1x140KZysbHFqC0NOH/6JTXzhWfeeMpmMt2ktFrG2y
/NDbl2FmQQ35jZtn0UWD5fqGRl4OYrnnPm8eoFChsxrhbDb4zHuwjWi7QP2Tz6q6n+QAr07VAcIU
2jLo5zy3ZMUWet45khvF3G7Bk3HoAdihta0YkGxLntkR7uCpSmdiR2YCwdzFN5byCRz/j5Pe7ln9
qjHzpTK8HWrnhzZr9mVd7K/Pp2SvnFkX/EeX1lHZ9yQ5xh3xrY4HRZagMfMhW77QCHUPHfxWy+t1
m5Ko49SmiEtLW6MAnAuhjuu0yBs8x16KN5z9j7t0+6Xgz073dt2gxEmC+BAydwB4rYRhwiDHMq27
skJjPnbWJqvaTTt9vm5Buln+WBCHFOEaSFhJMY3Wx8iebPKU6/9cNyGdNSAbAIIDT+0lXUtGqhEZ
H9RUype83szJNjY2NPtUj/tRdUtKh3Nia53Qk9xONVIwkhIdRcL6IX8AF4M1KWKn9fQIkSeKDsis
glwKUYVYIZpM1B8SauMcjw9GusuzJ706WC/u35SizgwJbnewmjgCYAQvhXTw9b73Z/2Y0pDlj5EF
QSCLbQu3DyAOFKSRYlNIt93JGMn5LGq9EVvRWmolNFyqoCq+Xd8RqjkUVilnhINea314s61rHhon
aMtg+ElVfP3ScazEsSumDVU14S1Xo3kaZcoCuyFKtcPkDQw6cfXkXx+NbH/jkQU9Z1zMlwWpUYc+
vDsNqIDTYXokJEqDykm6veckaLD2snybDgvdUagE/bpuWbbbcXVR0J2BK/kiVGtay2zr9TFJtZdl
Gr9FifsNAfxfGEGiBJUEPBjwn/PN0Botiq8TMoB6+62jmp9O71P8FwVKFxy8axMY0m+4I8+N2OXU
Oe2M91WUtv5kV77qWS/bcrjgVxZOqGJfxE+l57YaII3JEcI70wOjD1a9SfmX24NaJHsAbgTjN7Aq
4sOmZzWvofCNuoL5OW3AM67ipZLutT8GRA5Z+DdrXPQCmRDnB4MUWQGZJZA5+WYeTPbm+sLLTg8K
b2uvHEYE+pnzNemzvKU91F+OjXavbT3v7vrnZZsXXftov0Hx7bLylnNdL8ve015qw/g1V+jvoktx
XxREpU4nCfHwAvyvIbHoBrZG0sUc0IEWQrFLGw5FF1hQ6Mrt2yGnkD0woaGy0sVd3NbdrEfOMOPy
8WK+ynjN3kOyGCqFZ9kWOLEi3tiFndO+SHHoXS//apLhObPyHa+HlzIv9nY7bFAdUsRasqVyUMta
82Ee3mvC6YSSY93MDq4it9sXkH6KzYBYismTrRIa2JC8JCjMXBA3jlrHbKSM4uNYzr6hPxcGgji3
9R1LkRaTGUIbLkozKM+BuEkYjOOVeMdXMOQa9V3NnDs+zz+dwdlOeaLi/JYcIUQKa5oFm4K4Ylku
ps4Q5wXaMzmUuyCG5t5OVbsWef8YWAd7Eu9QtGPYg45+8tHWg3jagAXiNi/wu9yHNA2g4YD44awK
d6iHtLE5amMVkj6oXH+yFLensBwX3xfCHFJ5NSFA/4cz6KpJlXyZR7ZvkTcEqd/huscRVuPClLDy
ZGrnyEhWU42vj77xfv3zwim5+LzgLyH0ZvJGG6rQbQ6aB1mLp0pFaCYdwW/OQ8htXh5E3mSTVsSU
h8bIGmjSRduu4KrGWOmKoDy6QmwAbheV0pZJaznkdKowgtRX3Hsv08wOGngp89hQnEXpeDzHQJcn
gHcXSS0D7SsOM70qTLPH5dCreuWkK3Ly+dWVnpwOR68Ts3ccfL5FJl/ftsZ2bDLFPaYag/BGM5xi
mNBpWoVlsfPy3Y1d0P/ZVX/GIIKEdaaNUC90q9ApA6j1ac729l27Cj+hnAeOhQsgkhl1VZZwbKml
b4xXQzOgh5fF+p1FxiW8bkq4uX4PBUUVINAhkXZJLMhbJHhIbPFwzEvjaencBNoUA/VXaLRvQBZh
Z5sd/ScnzFSFf5KdgGsFsRmIL9FiKmYb0ZhXpujYKMMZLOt5d2hyJB1VvKSSg7M2tIA1EZy3qMEJ
2427ZT+5UVmGXbfPmp/FdK87B31RJZwl03hmRthwHsDp+A28DCv2rwMC9JzuvYgGE90WEHbtkzi4
edkgWWCBcX0lBzPFBt2kWCCZp4Gnc9Byv1uswGoLXyuGTTO8VMl3Lb39QGE7InEFwDdx0H18fmpn
QHCJMyRw07YPImFor3LFnpccWbwFViJcgHPQ3yzcaVoEJQ6S1Dy0o12s/Rzd254B60Y/+75wp6WV
lXXlxHloZcQ3p5/Zsrm+JLIBIH4BwAgUMmicXrf7iWPru9TkPQiNQpcEDWZJhSGTHRckbFCjWXvw
DTFkZsieaSUoVMOMBtFwp0FhWKVMrjIhrAEUlS2oKY9p2BbjzuvH0OhroCJUOE6ZGRvRJHpJV5IR
Me3KKofpLocafRdvKbwzAlhV1lplQjj2SQ8cAU2gsZ4PS7WvY8vaQiiOHrKW6Ip1V5kSjgbkE5F/
qqAYT+06dMfk2RqfDBU7gsyNoWQMP41ENfqe1r8/2Vz14NGlgXpQCF3YlBwWx9ebIPp2+w4+NbK+
10+MVBN08GJqZuHs0B+L1s7gK1Hpx8hOCfokPbCwoNyOVPi5DaB8DEjUpnlo2r4XB8WgeBZJvg+Q
AJoAoV2K2oxIf9Jo+kJpxKpQaz+0qdvYkYrWS2VBcCRTk3hpbKRVSLttzX3zRlqt/38j/xmBMENl
U9p8MDACzwi9cgrs4bUef1xfacmeBfQF8wNAH0g3xFozK4qhAI8EDwsoCnxF+TVTbCW5AaSnoFuK
/hMxd8Ron+mJMfOwdLqn2WmeGlp/VFQ/XB+HkEH6z1zhufh/Zta1Otmx2YAacJZNPASjLKXvi2MG
1kw2Oflxa+P4f0whsYe8PAivEE+cm4KYl8N1Y0GgxLoAxVPfbN/+YjAnFoSFj7it122r4yFRege6
0MBwXtq4CgqDQm7047ox6QIBmIpmJ/SA4tI9Hw70EiwQW1Y8HHqgeU0vhtCSye9qoiKVli7RiSHh
ToGiIK/suudhZehzkDO7C8a6c1Bui9qNAUrD12IZCwWSXz46QGJtBM8AkAuezB6yeogd7ItxhLL5
vgfyqlfEEyoTwg2DrCIgdx1MUKb5zn38Ka1UmFWpCQq6b3QmIcUjZnntyRlI12g8TO1XkI/SGuqg
2+vbQHKvuMDU/deEcK9UxVJofYW4jvMlyOyQdbrvOD+IslFeZggvLoCr0KAEvMQ61pOT2vMkz1wr
KkOtrDOfjsNx9pyQFJPhZ8pLRjZxaxvHGl+AP1e8BEipARo9u2VocmPLErZNeeK3mYomTWVGcAnT
0oxGgsdFqJk/Uj76pP5um4pCnXTeToYiOIVi4XMN8cUynKh5oJCtHGokSeNNa6ng6ipLgi9l8Gvp
wDGaPnuzms/2PGwGk2+Be/Gv7znZBQrkD8jsgf4xPDGXoZsFekv1mIdmaT9oJH4kSaI4nDITQGtB
QBD/QKpOmDU3dmbwJ2MDRNpbNf+oZ9XRVBkQJqsxRi0ig12GxbSpGj9WzZFsa50OQDguNjK7ZWLg
+3jj+bq5q/sycJQMpVIrkPNEKIZ3HeAk54dyACFm7ThTERqTudesl6arNrF3I9ni75sTySTwksIT
62jrObfSRoxB1iMrsBivzL6LVBwcso27ajIBnLey3nmCsyfF2FIGjtVQX/ZdXvl9wv0m3/+4vmtl
c+WglrimZPAMFh8t3Ki1usjxflx66nt6tMnS8inOPl23YsgGg33rAAX/G+0lLAknbt40Ts7DCfih
B1ezlyDVGihmTYa216jJH+2+TradmUZ+N0IbAKSwo99w3vtGDbYubwaPSpc5nW+nKXsEgM/YXP+J
0olAsxHwe3jAXajjDJVRR/VAkbZpHzNw3CzORz39/N9sCJ7V6StdM3StDHUz1GpIbyPJVu2u21jf
ZSeggd/bEijL/45DmOmFzmVcgKstbGl175rjq0uWd26S+xpIMZq3DzmLHy0kQa+bVU2f4DkKwxzy
EfIUYfNRuM9NAbK7v7HgeSh3EqjyAt50ft7QRLugjILsYZ9Nfjr+SoZvJSTz/mIYJ0aEYaA0VFbj
GPEwq7INmMv9GiQZ840EGf9ZIwRxBCcPxQ4Rme1qxoBUroM14g/JuOwX0w2A91GMZQ3VxJ2AGIug
VRaZQuTwzyeMmjbXWmQkwor8ouS4sE8R3xe08TvHAiOpCpy9Ts01c6sLOAmFUrQ5G06PsG6aPo/D
M/lx+8rAo6OJCmAYVD2Fs5P3+aTpEUHU6JCHMWa7kUbgobVugyD8XhoXffmYLnTtwPGej8KNauRx
hqUMedKFdaU91FR7dKvp6/XRyJ4PaPwHLhoB3WWuqEK90IDENQ/hx4puR5OdnuxJFYzG9rohyblE
ag3LD7pOJFhEXErD4zLSiJuFWfcd3Ri1sctcxcpI9tlavkGrHtr08a9wUYF0RwMtmZaFTvVrjA6d
QwOqxcGQsZ1BX+pZ4QckV8mZOeGFMk4NhKfmOA/r4X0BEX2xOIGjo8ZOX2+fOqiDO0DBoiH4wuFo
YDqPl4Jm4cDeoe/XMOiHmCq+M+loAEKla0yv47ie7zfwHyYLuDuROIo/7KLaZ84hbbsNWp7+YiPg
nYIOUZDMAKQgeLa+qcuB99gIlvbFdYCi9D66WhHVyzYbchbA06KbCjwzgouOTaeKwWiQh6XpL9qG
JC/6+PP6osjma33bQ+seJZaLDMxi6HXWgAs81MYyIEVITDB1Z5VPHZUe3+/Uh+DQUElHGskGLBdd
VUIGVEu7YWn6Jg+jvpqeXR0q92jYsVnQoSrzS49mw0c/yiNbTH3TuWl15+U2/5y0Ht3Ecxf5WIt/
vaws/qlto96legMsnWNGzs6LWfwUTSAbTAstf5gdPd6kbW9uugVyCH3bFKGGWqXP0IS7iZol246s
TH4imaE9tsjhBNRqyX0RkTr2Ublt7qleQrIc8m6DXxSabgQoohRPI1D3fkyqOYjiFjyOVtoEqT53
vtl5yXtNze5zXNjp95hzekizxbvrZzJArjUf9iYv/k2wBFsEY2zHTD7vas8sDzMttUB3o9avIurs
MjKa9zEZ5y1fDGfHWac9AA2h7a8v+qWH8cDZiqHgSY8mEhEIifYyALLHEmlvc9noxWe7/uaBC7Jx
0PmD3k0Vlk9qDr0PLrLG1ppOPD+Tbdc4nd0lSOSXNPrkmP0SkJRBDGcpWmtjINnrN8wtXolbqxLi
lycIIz0xLdxytIhKIypSmE6mQxEBHu6Q3gigUayiIbq8rmEJQFkLPsfAhbf+kpPrOs7nLGvTOINc
5tdyav1lUVmQjAVvVYArLawajqzgDcbJIzMIxljIzJ2xDMCOmRtLlemRDOPMiODWVqF7kkLGNCz+
tTzg7JTtENJRIKePRVmBKaKD1mcoflV9nYaele7jJjtWc/5kxr3iVpOaAQQC+Ep0h+KqPl8OKCgw
rXP6NDRS4wvq4XvGywd9YoqTJJ2uEzPC5ZlCsnPp4yENG5aGE5m/gH9CcW3KTKx6HYA/IsFzoTsB
vqC+ZbmJFflstu8ae7vuC6SfBzsXJHdX2Wex8u2ZQ+cA+cjw7M4C52BmKv4B4zfU/dzx4+yvmxY1
aAeNScLGbZZm6SF8CMJIrXJRwn+J2p0OHGo9kzGIpn94/eZ2x2V6AD/yk+G+u85TPb9r8Ucx7xvy
aTHegTregoJwcV5ZsW3jZ7MfIU46Bsydd5P+krr3EUd1Ythlyd6le1LvI6vYuhbxSf+Wzz/irL2v
+Aee/Ls4+UcjhwjykdYuqTemGdTdvsq+6vmvRb/Ptdof0HDG/5nHfJskdKNZP2fQcy/0ewty1qXt
8Ko3Fp9Ox0T/0EjraxoAg4z5jD+M6TYBr3o+vFYZ86fll+uOgHj/Y4/fjZLsFp3tSA3xEIcMB9p6
4CME3RJke9Ki9bvC2eJo7A3ji9VaQU+P3Llzkrty+JLX1oa35K6H8tYI4cjJ3vbtR+q8uP1Tkc6H
ZSk2dQe1czLdD67vpt09mQ/G/CmOMt8dNL9ptuM8BA5/XUb7ZZw/ouyxQKuvCYCDZb2Y7bRl5N8y
Z9t4MrcL2KI9I/J1vuzrRtvpfaz7evyNDY7fWEPjMwsi5B7zu+mra+GPJNtmPWikyg5Mxp8o5Nr4
a55C2teDhPCy6zzD78myHap3FPV9XUPTEzojFAdeuo8hZoBKMRqpUds7P/DZMPSo81gsHOsZLWPk
AUTBsX/9rKxO42IjIxQDqSToES98PKh5jHrW4Bxz8tlxkk2uW/uRPSagDB+i4nDdmMyDrXQdK9Mq
2NVF5CaZ9AJIhSINO9t9KezmmdbsQDP+87qZyzGt4Th0NVZpafA2C1FZbhZlS7O1mjt/Soegi/0y
U0HEpUEmzIBzgCKbK5b52tTKcpZ0uIXrva75z5PmV+nNnhgGMABUxtDLCUmL8/XnS+6SOoeNomq3
z3qpagKT7K/fyFOgTgCov3BijlNrgD0g3q/RUOk7qfMVMtZfrq+FzAZ27grYWftSPeE2sfk0sKHK
sjDaRz2gG3fXPy8yDeAxjlZ8UCaAh1hH24O4DpwbS50bQFQUPeN+m7QM+BM9DnhTPSxjdx/z6SGJ
3NrXaEUDHhWKHyDZ0rDvoinKcB30CwiBoJ6VjV642GuAFIYTSw/6YLR+UatKpLKA89SOEPUhxvay
OSdYq8HbcKPbOMtdtnS7qnn1Gu+JDJ+uT6x0XCgjrR1mEF0QX+xj37gWcpGY1yHaQcwwaBMWaPmi
KFdIzaBcBQi0BWyEiH0ysoZ2HoqWYaZPQRU/msYj/p/Cx0n3IARJACKF4zHFotiQaCXrRpKGy446
yNX9xRhANYd4AxwkSD6uYzwJk4ndt5lOJmCH2uYfI80in7npJysa/r2+JJcuB+E4kJHogbDWHgjB
zghS9IzWURpGNrq9lsFJtzGJp0AvGdsltK7C6/Zka7OSoCOZCsUYhFLn48rQFk/piIeGZe4zb6sN
W+dGXaLfp3elKV/7eZFAEftdnR4igBzc90B8ZLilIUy16WJdO9h9qeqLkoxmRW7iGKLwJqmMRtPc
dxXBZZprr51Tfeel9y/rra83TxoyqWsuAA8ulHyFSfOgIG5z5rHQrTeuvnH583gjXdg6aWcm1u1+
st/q9VbQK1zZw2jwjU2XZzPjH2A8SYPrY5GcmzNDwoZrpibWwQ+H11l2MMmzfTuY+Hwg64Y/GYiB
igCB5iELU6bva7t4xrZXNFTLhoBFBzoRmCi8moRQoLXJENVFhJcGxCqbTao4IpeRBugPwJuCdj5g
xi/A6TFp8Si0PO2odQfTeRjGN9P4rE8PLtldXwrZ7kWqGTcoEhyX5YB01oe6bLIknJx0NyfTXZ3o
G6ufttfNyKYLodPaVWMhRSe+ZO066+ga14TJJw7ozbf/7evCeud0Zg6eFQnwYwEvH4F/v/59WTAA
L/zn5wsBU1O1c263MFBn4yEn2lZLkXbKp5dcX5JgYvM7RAWOzji8VZWnGJyx3sBCJA3gHdTPAFJd
GYiErUba3Gyzro7DhKehPRyr7lup9Z+NKn/tCNulxN6XnbElaNNdYvpktObm+vAli3f6A37Pzslx
Go2F1KzED6BRH+o8etcHS/EikWxDpB9WbTf40VX+4fzExo5Vj2NjxqFOHyftqWjCmSqOlNwE2vzA
sQ2mQlHAPvGc2s2JE4fM3kGAaSH3WvQX+wTAcdxtiBxB7CA2rTnMznp0Asao/vfVY93b1d00G8Oh
X5rs1Zh1Yzd6MdAmHZ13w0jHR2e0by8jguMLnvx3+8FaeTmfyrHiZqNPdhJ2xjEvPiztX+p9vr4h
ZOcB1CmrDisiH7zthPPAV5nzrC0ZqlTdY17Hey3PN3oUvWdRdNeX/Lkvm3eSmb2fdKAYv25duh3X
t6sHZjvch4JxJJDTjGReEv4/0q5rR3JcWX6RAHlSryrbXjV+5kUYsytLOUqU+fobbNzdrWIRJXQf
YDFYoAFl0SWTmZERaHTeTF+XLF25nrQ75cyA8rQwunlxwVmfnpoFQeNj1qBavlLq046BSoVGgDeu
S32DOcaWyRtkkpZ2N/YWAvtPt2dJOwiKUh76TlGzUhNJ/rDkbRGL7ORl3rSdpgy8fxwMFjM45v43
S3KsZ+5hsDmYuDksOe1dLuzQBZ7KMn7fNqJ5pqApE5wpeLUCy6Gm4YOG1gHpWHYynZZPYTYjuSdA
I/SEfPm0nxtrfgnMxN46BKRBt01L33PlfwP/NVONcFKFqSAza8ypP2cQQ6+/QufwezK7z6jQ3U/c
X9kW2kU7M6XsvHgC0rriyP4Z2dJuA6Otji1fxg0187VNrt2BqDKDaAeV4Cv4O6qXjpFXyAGR4VB9
LPrj7UnTjQTCo9CvgB4sIhXFC8VZkTTBsGSn2TmU9fTctWXY9sXKC0m3NOdW5NV5tvVAd5hnsyut
tHNojH8ttNkb/MNorZXmdbNloacLdTOkqVG6uDQEec4+r2ojPcXlobOP8wq4Vvt5VHsQGKE/EGWL
y8+jolwwUL2lAM48j5/j9h1XH4r9QBchT4K8krKtUMpsrHxu0tMAGrttMyT950p4y6Pfoc3p9rpr
rwYLEt2y2Q5IQfVxh0Poksmwcf34fOlCsPVOEC/JrTDN0sPkZ9siG8Q2Lc35Kc0M+3HhjK20W2r3
now0fbwyJKLqcjbRAydAO0STkz/RB6tE4kbEsHi4PVLt3gO9KrjlZJlJDctM5AJNJADSE9QWH2le
H+Yl+Cs2xzv033+7bUq7PSjQymD6gnSDSnFYQ+vGG2menqwiELsZj/VoNqmxskvkLlD9nMw14FaH
n0WG5nLaZmMQ7QzW/FPqD9MLL5ut7bVR7k79BqI9UKFJkFt3unZeWS4Zv6p2QV1iy7gMZE62nOiz
Q7w0S8CTcsJEWuOvvpxDr0N5hfAg2NgUN/xSPJp2ioTbe4JOgAKJbAACHkaFQuVpTUEKWDI8qZuw
cMDl+L19x5saTYX/2lBbzJq4I7FNYaMpH+3st+cDSmjx7dv3B1BJpoSDUsnMcDmDNvrKrKKyy5NZ
HIm7IWsCK7qtDr5tKRaB6w8E8pffz1G5BzFCDop9yC/z9hvS0xDE/WL377j+ZK8iQXIQPsRT/FRi
F8Ys4hnICgQq3P4zF4+tuxau6AaD+B8uCqrxGqkdJ6mSoBDs1M37xd5k9K5HZWdNPljng86tyCN9
tqnzqe4qxxnZaYQQcp54W+ztJlsjedaOBSkIIL/RaQwiw0srqOFUFUvM8pQ7W8R1fRDG9c+5X0tx
ac2AFkfiU4EbVOHlceeWnd/y8jRYIGgiTbpt63lbO/2PwXvPlQ47BLkPdE9fIbrybHKCiQzlyQ3q
Lxapt6PrVqET1KAe459vnxvtZXVuTNlw/WKJLrAmHJzUP5RN+bEovbss87d+Yu6XhX7Mu3lrMP7i
1tbH27Z1Pl3mDHGqkKK+Ug8zZ17VvFnKk5i6L+CliOYpWIkqVOo6mdDDYxQ1EonCBBZTuQiN1GK8
zSt2Si3yAqGvQ2LmcHHeHu6wCVPTupuq7lBMwT2r8zvwkO/eOEakrgIHUQ1uLYhqqkky0RvOYhs+
BSXat7hiYZav0XZcHbMLCyiWXB6AxKLJODaURj4kYf2DF+/M+O72IK43iWJDmcVuIngA9AGNTDO5
qwtrWyMjuAkqcaAByNFc9sFI2nk7Ou4n7nQrrv3q6CnGlQi3407Zy/Mfdb6/83kQCvHctKAABIn7
yjiv7mFpCsUSKQsEbm1TCULjrI6zvoIKOa3thR06b3B2k9O5H4xumH8xIDa+WLlAE7ZDx+UhHYz8
gXdx/pQFaNQprCYP05lmB2BO2xe/mxoUsfPlpSoEPxk1+hVrNk5vzcIqP1nxfx2vOZ+WnEbecD+i
TSHe354T7ewD7o+ICAxRV7SZog26NiGJ/H67t9rivmyK0CudsBZiZaGv/IEcypkpxRVlsRsbnSho
VLD7vLgDcf7toei/j05nkFej6KtmYNPaaS1RVjRqA+cu7vhn4dDft01oDyNC/n9MyNk8u/O4PXcd
svoUPHRgNit/W9Tc2Kuc2ForeNmDfQKsCVe8CcmAzjOvxUAGpAsABYmXXc06e0PrPlnJSsqI9yIy
lWsCx4lHBNYeWInLAUG4TgRGLk9+4D82A4hP6vye4rnJx+q+t/uVF4V2iVB1xk0O6A/KPJfmEsNw
yhSvz2gid11+7NcOuPb7AcAYQEdB2EaF3XlGZ3pZ3wXQsCuXn8It4coIC8qQpCw4WEFNjgSKkMd4
qJwID7xu3yQJCKMysxIg/WXjLuWNAVhnaa7cVPpfBoQ4ipz4eapscWnUHNRUeRAttrvHi3HPrDWu
B70JKCITBPsy8LucXINAeiznZQA+sSF87ps1yjrN93H9gN4HcATct2qMxNxetGbnYK/8AJsAW6PC
uL7L4ZBlJgVeCKzp14jwpplZCe6XiOXlcxEHj3Nvf4DIwZZmxqe0RO8iNDZ3NkFre+U8JujyuX24
X2NJ5TDgTY+nLkBDaNgiygTaopjapvYJsFY0DPjjYO8dSM2X3SEPQt5/LFgR5vU90iTbFh3JaUUA
1l35ERp/fPEblNtwsUF0bpSURF5O8QSpvSHsquWAECsJeydfyzRrzQH568nDgpKi4pMZHVx/jl0S
0XHT1ex5V+MfwNRuz6x258CfSZ0p4AjUVJk5544lEKFF48ZMvtFyBRivHYQkcAB+FNy06rO+h4Sh
XSXwyhDFO3hZ9nP2TEDosvEInPv29lA0vhnlaRiRvBrIlCnhWMGyqZ6JQaLe7f27NAcDmdv6005M
Yk0w7TUtcLUfQQgqmxeAI1BrEElrD2QgDLdNsKSf8rhOP2ajRz6g8Et+JmmPCwJFq+dgBlx7qW0b
ZGgIcJ5Q36R3dIrFzhMzYJJ1Uu98pyMbmjnj1h4y676mQ/MjJd20zfw22E+gqA1j1zQ2QdwVT2U5
L9vJitEIZvJ6ZQI1N47U44DarKw/XKNjwCgFhkAXv30km1Q8uMsILrqT6f4NCqLba6XbdlgndF6+
yiWrqA/bNeIBNGEI95ZDhwZy3v9924BuM7yKYmM8Ggx2jVgzbkFDGNGBbEBRtrUEC1E0X5kyvRkg
MHB+UE1RkT6diWG0LWJAKyNlWFH2AaRR+cYixvH2eHQPAaB+Zas9TivoIZUE2UIzlwN9jZNUop0i
ddPvmUe+un4JL0S9p2YADrQzdlnufiiD6u2h7oVxxRc5wTyMhT/SKA7MOwLRO7CMraRfdJ4CCioy
0QhCnCsK3DHpl87KliCKeWXfF37bfcSzzv06uIxuhqpdex7q7eFd6CIclRJFl1eyU/dFUU5tEIn5
mTtPOX/O3VO9JqSt3ecSC/7/VuSvOItKoVsR1y2RVsw4nIPfZrqSv9QaAOmHQ/GSv4bPZ7YQrpW6
ASQrnnkB6LC1lrJas6CsfdkI12gRqkbOtLf93TuiL5D145IDfTSKhWr0lU7TFFQgx4sEmniMeQhX
HMErnlh11UjFg5QO6QhJfHy5BLNhdPVIpwCkpwc/uR/+TqaHON5lNOzm3fgr4LsM2qNka3y/fWLl
vKh2JUAUNWokR68wyDZd7L5u8XguQbQaf7G9T66ow7auw7n+los1YjytOZQJ8RrAZkNV4HKYddNP
nlMgiqUQhk3y+BGdUPc1o1M4WxOknD3XCB02rMm/6HYHgG7/mpV/P9vgQVeljBtJEE3M+jRT67tv
4f31jplEMxoQmyjAXtF/eBmnFQSXcS+RaltAeCBjeWgs31l/Mv0eSZe1cFrn1W30wQLxApFECBhe
DmokmSBt6uHyqB7c4uB3d2W5uz0mnfs5M6Hy9QhOICBXg1fMQA6YudZnbA4zrConZJ3113tsSeJ0
nDDUipSrw2OZ2xRAUkRj1vx2AAupRJFuwLPzF8WBW3FI2oHJkr9sUgT8VTluDdI72PqCRhlt0ife
FOZ2Ma16Mw60eeYt+klvD04XtDjIDOOoAaPkqVDluGzj2YZYKsAMd3iIT+m29w4gICXl25+JQH0g
EkdsCSSkmsPIFuI5GUelqMt/DGDTXkva604SAAa27CZGfuHqghe9GQuoy51suhmdB9dbySdov4/O
PtnVi3BcxWRUFCK/5QwYmVs/GNDPWaNQ0SwEkTIA0GcCbhiyQ5eHJjdHJxFIWEWiqveCH5z5l+ez
TWIjAbvW4a/ZZICkAbuCBAmQTpayyZDbRYOHGP0obpKwtvI7c1ruBvcRQKDbu0szaWiARgSJ9UB9
S520zGtdszZ7LxpyP2zQcjm/Zyio0eFtjYoDbCjX69zZZZWWtheh1PjSOsWnESR0dds++fzNWX9X
UsOAyBqHRT7HlFmb3GLoF0K8KGYPvnFnr11BusnCCUF3CiqqkDxTHshZa6EsPWVeJCCkMh/q/uPt
xdBccTIw/Pf7yhWHns3G9hZ83xx39Q/Gix3vcjQ4dSELhpDytx94yaUF1KMlr28V9NzbPlqD88CN
3EOcHKvicHs0upwGQRFGKmNCAgCZjcsDYywoijTJ6EbWwsxnkgbDT9HHzXZEC9AOHR7plox+90gr
PJMcVpmbDHK7B4/F1n5KqLezu9p9CcZqjQBTd7heeWEx2ZKmQy7z2ZUO4XdKDGDIo8CyHhH6HT00
Sm+NyvTDoexXXhY6r4E2c5AJwTFBBUHZk6w08yb2K0wCe6n8P2332SvbTZeJ7VSR3e0Zl99SIjL4
aIkNQQXW8tVcxwKobsNm5ka2EdldtRVNHLJ8TcZQOyKUndChZQFYoKYGKK24m6StF9nBxxRqvrb5
tJifC/cxz8rNOwYEpwRWEHRQQIjqcqWatKiRI4DGgpeMYmP1/QINeojEplM/r5jSnW1kR/81pZzt
IGhHYLULL0qQj+iHX+0an6922mTzKXwh5k0NUpCWFnTscNqaglk74U/lVlQkvc+JlQN10loHc+r5
SnlNt9VRksDDHQRNuLSU3eezcqAo+XoRcvHbuEx27lxt4krg/vJWJlBT4EJiHS8BEIXgQlFBxhY2
n9cN1Ivg8H/3hG8Kf9435vIDUNx7Kwb/lNd9Hat0ja1Lt+mRMJBNNrJQr2bgAjMmTVBhO7ZBvuHF
H9H8SflarlK3O4COBBAJHUOQ+VXmMSiHWDjcc6M0O9jdC5vXGhO1o0BiCjweKEdD9uVypw8AuThT
QrA77K1Z71twRAQrgaR2gc5MqG7PyjqyoKkrGqDlPDMjNDKyFfxvQZ5F9bMavU0JraHbB9jSGsWp
kmVPRAEqCgigDD6wAHcAiJX7l6Gd8ygYKmNXoYskTJMZcG3e1vctgNz3HR34c1fPNtoALYGMexI/
FWAO9MGhM2X2BuSSfFdn0FsOkYs0t4LSfq3pTHdKcRSRhwdMC2ld+fezu8H1BLKVo/y9E1qnkPY+
BkgVEkhlbW/PjHZHgYzotfh5HW27Iq/GIoWvdnrxyYWkMuSY16oy2sEgWJUlQyhvqMGdbda2QVpc
dIv5dbbbHSLnULS/7K4Jc+vNRMYIvtDDgWAVsHUgIxRfbZfIF5vj4kbm8kLJ3bQGk9FNmNQykyUg
FCfVaweySywxoBIdGU322S6WO2teywTpDuG5CSVUzRiIkvkSu4ADuHUIxcMvgajZ1uLDilvWBXrY
ZIAGg7UHfYHKXDmOUcaIcEiU8AS6Zbz/0Nb+R/RPfHC7YWclyz3ps++3N5x2cPCSeJ4iFLkqtzQL
M6yxM0kEGWJkM+JgeUFKgu/AElz8uW1Kt1RIFZuyKOLCLSuHaEmWBdLDC4ksN98nubefzWoFm6w3
gQ4JWQtBH4b8+9k5BYeGY3Gfk8hvo9h4Kk/vGAFUcV75WBHty3v17PNT65C0hChw5M6HdlslK+tv
S3euRmrgsf73+8oMWQv6t90c3y8hxeSFbpezaGR5+70dufg+Z4O9G+qi/Dl1nRvx2MzxnGVxOJLU
2LQmKw/olk/3pEC5rLAmZ+uaowBw0E8emwUCVRDt7jeiG0DD6DdkW5Wgsw3hhJJPt6dJt49BEIb4
Fq3uaBeX3v9smuyE20GWgiuHjztWbc079g20FWidjOOVi0QXyJxZUtNJQxwblZFzJOg79yNIi146
utwni/MyOu2v24NaM6UcTuLEUGdkDY0Iq5GJc7ctAKwzq6DWvaYqpt3F/82fowSdVmVPRp13NJq9
bdaExlpspB0KAmdZ8ILylpqrmivROpA4RWIx9+5bUocm2Q299zQlxsp51F01SF3+a0k9MH7mmJMN
S7z/WVVWKILf1J1QqwZBSbcmXqKdtjNjyumhcVpnlQssVenbISKD0Mij23tA5yzPh6PcBJ4ZszmY
8S6ti+Ps7+3xa7nmA9YGoZydJJ/zbgTHc8TGD6T/5bqH/2kIKjYaGApB0hST1ASfJ+9HTYGUXQ2+
r9snceufTZSKW2BtRzs+13jA82kP9obPWZx/XYLpSQDTWRbzywKRjtBz2SPys9vBbJ5qW+zeM1KZ
HQVOF029Suwcz6OReMlMIm6Uh7wlhyRIvvOEvGtC/zMjF/TM2fG6GhJa4FZLi+ZYBPZv1wr2Q8FW
tp52X4AT7bXiisqRsi+sYGpsagwkypKvdYbX05tB83LJwJ78ymaN7jjl9OQpqfxUAHaXGk9e3YaT
eaLtKt5ResmrG+7MinKCimboR7cBWCGeuy2ayjaUxhsuXlpQr9rz14Sd+oGEWSohNmT7jg0hJXmg
O+NpuvNSqxiaDKCMKn5a2F3mbvI1xTntKp2ZUDaDXVg+BO5hgnehJw5pu1It1n9fVlWBwbvuyHPK
Ja+ShGAXxOR7k4uvtrPaTytvl6slAnbltXYLVIlybrrSdniLLGAklbushJ6Mpu03Xo4kS1799Hhy
BEFGuGBvWIu4pyxwwx6qjbfXSntFAdSCMcowQu39Ap0YGJ+9nERDG7be1v9W1hv8d9uINk45M6Jc
6XFjVsRwYWS0TeDr44Z7f0EWJflhBObws687bxvkGGeWx8tKueg1VX81y3CR6FwG+ccV/1vu1wUr
aU0ip60+pXVxIMLa9vGwsezuE2i7D36TvZDW2Iy++BLMgI7Tznwys2CXNf03VohPt+dCP+GgPpIF
dRwPefWdubFxTJYBtPl+JFzUF4HdKT+YOZ8/8DRwD4ndrL3bpDu5Gj/q9+A4Q1npqv5tzBCCmswC
MK/yPnMeQOWH2pzrHpfyeHtgls7lSDbk10I4hDKV/ZxD+KnEr/CjwmF22AtQq4NO/GAQAhklcRga
4w4qGCScbZCvWcMxnawPt3+Cbm5R6IdTxTrbyPlezi1K1G7QI40ja9Rh7/5uOPTs271of962o/MO
53aUuDFf4tYH/xdGyg5OvFnWHKg2dY8mfuxYvOYBuFcuITMul6UcLD8iZcMwjX3aHVoTIIKl9q1H
G0jBfWf0f4LBXw7U5/XRIun4PHq8OQ2jEHd9ns7HKS3ek+E++13qM8BPcwOsnVji2cnv+7reeBUI
S9cahfXT++/oHWUZ08IqsGngGGOGIs/WWcvL6KJL8M9KfLWPhKJ6xZfcNePUwRWfx/QHd+P72K+/
xf0adku7G0FBB9lYTxYtlWGUQIb5hj/B81jBQ9NTaKTHoP8bvzkdFJTesSPPbCk7Msgp3swzYJbD
0GxjVj8D9b0Sf+mcuGRtQeBC0CanVlKQl+2hp0B9gBZAZbjl7X70d1CztLsHZ+3hpF2hM1tyas+c
JLCL2exVcJJNQUO//olIeuP1K1eDdn2QurbR5YrQVS3XWLULQnqjQ5JBfBB2t5k52bW5AfjMsuIa
tRsaGCTMHZjpkKBXhmM6g2lNI/JN8BaZyL+mU7UGYtFO2X821Iu8GGKKhhHYYJb10rrZ0XKaR2Ow
Vx6a2qEQ0ARK1JHsY7wcSlYVU5c5gF+MjfenMssPNV0TY9LdWCAh/deEckO2fQX5DxC2RUhC296G
FjvDeOxAdGZ/vH1otFOG8EbifiAuo6LaEyQYEr/D838I2Kb1nSMyUQdSrhESavcZMqYo80LUBKWS
yylzbDBU82TGS7A+usGX+SEDKfmbpRhdCU0GWAGQIvyfWt4Kms6yGpkAYOXHshpDWyCtla+cGM2E
XRhRRmImxSDKHG9mO2UHdzkkS+TWa8BJrRFZ4kfZDK9k9e6Li0UQEGcDZl16X+aAbyfWf+/NYHd7
8TUbmcJb/WNGvcriZLGmbgHaXqTiy1hn93hbfr5tQrPwMIHnA1hKwHOvMhOAMCcZXAlCLtPPdvWl
Jx/76subaXvlwqNfRep8onSl5pgMvxtyyJaTaBJhumystz+HIWFH8GbFS4VcEe4kSWsuVHS48aew
Qlusv+JPNIf94vvKxdWCj78BrAPhMB/ccKrYlnfDdhh6EZp1+jme1rjNdIsCeApFOCwJmdR2b5HO
04hKlx/5eRbOwCzyPQrArbuy9tpxIYQBMBSR8BWA3yUdYn+W+9G4zA9I27mhjzy5NQ/7xA/uS7G2
DXTRt7zGQBDtg1QbMKlLL9OmhTkYtPYjq2n9H7GZpPd9iYQTmAWKzTzN3xgr9jGIA3dLPPrfArYM
ey/235HdQHkWFwM8nST8UO4HuxvaxgbqIwKxmxF/n6BX4aB+d/tgaScXXWQSzoujpbbeprmT26R3
MVa0fMiWrcNilp+Xinwp4vbeQ9Xwtj15PytvKHC9/GMPHb+Xc9u0tF7yBqFPUuAdvqVDHzbFJieb
meZhJjbdcnfboM45gQMPtOioFAFTojhahiOf9WTCA4NsHR5WH/63zyvxyNQXpDJNfN4bvkHgmrzn
87hOwY0rtQJVKAKtatGZBj7PyENQP6/SD2hn5+z7cnucRYdjxpuZx/h+eWdb+zbb354d3e5y8IiV
BMJ4RKr5zLn1jFwsphctZZOF7uzth5j7YYGeBJAQVEVoiLUXz5pJ5dQEY4D8rT17UdXkG9MRG+Fv
Z6iqu/bvkcbb2+PTTR8wJwCBAuoGpjNl9YtqlF0dQIrQ6ktunoLD//R5NRAdW1aNdovP52YBoBWU
h98ONAV1NGrcFF4OflzJM/jc7gX6RZwITpZu2mmo9xPc7YoV3T0BZyobxiEohWD0cpP1adIt6Mdz
IpsdymU/tkebH+c1slCtFWD4AdUGuPVqr3WtwX0LPWwgvS82k0PuKPTfkaBN7+Zh+H57YbS2AnRa
SgIjGV1fjqj2WRckVm9HVUf+IPhaQsisfk9T0u8Wf1x7kUoXpfpMlFhNwB7AjwAox6U1VrgJAKGT
E0Gx5XFpbRIa3NjlgcU30Dr56gSotg1lsAbk0W1uIONkkx5ov7DFL80u6VLMPk+cyByGT7PBjklP
3o7bBK8deCcAqoQpNc9VQaK2TGmKndE8+MUvD4HX2xdK4kFR/QY19lV7gMjQ5A5OEDfCnQMGThD4
0J9oN/SO5Zgm27h23hNyIxRG/zCYANDmo+wMcHV4DhT0nMjik/jRBw774nf+uG3scdncHpuc/6tt
QUB9QvEiggaU4nzKxZ9tYrRuFBf1kwtMvU+Wh7jO37NG/5lRq2/1XE9dk6J4jxRSW22Ktde2dptJ
oDsacEBzop4lKye8nnx8f5miIf5JrZXwUTtNAQDhOD6uBxTv5TYWTtkFaQlxuSJuPnnueAyy+M/C
g2/vWI3/zLw2BZ7dpAuK0/HY+Q5uaqfd0soWoZsZ3sECJ+AKEHdlRK/x65mp1DeHJa2oEzVon/bA
8eFnIVkre+nuUSDZ/pm213LpmRGOwlNmzgnQvmhutUNkkYwjI7W7axav2pJ2StD6sAqN0g0NGXak
dtDgD9EfxdUtPAa+fsncyGQ7wz2myVNevL0ehacwGARQwvAgUSx/wtnAmmHO3ImZgBYv5bcxbp/T
KVmJ2rSjODMhr48zE76VsBS8iW4Er9l+KjI323oQvfo+Ltawe+O2e6XuQbMVRHkgO6XubpovNgsy
qHFh9zkQ5+rBze97YTLylVjkaj9IQwifwfsC1NoVZS269rNsGMDtNU5F/qnysmTfNn73kUAhMOzj
Zd7GA41X3PeVb3g1CrcNk0CsqojYYumS3u9BTGTxQ/Dcv7lPSPm8+jaISewNE0jXhOWHY0LD4evt
1dFOmi+79WXwg7fr5UYIKm+mnYsKsZ17P0lzD100g1X33GsfUivf3jamnSw0p4C8EQmfKyUIK0j6
yQogCznxbwSuAaivleW4rgC+fhpgL3D/wZ2qCSU+ZEHZMl6detcsw6AG8C6mB5rlezcR+8Yd9h10
esI59PnBXoynOkUC1aTH2hvXOlh0U+uB0EiKH0IFTX3XTanfjEPPqpNAtzO07eJqM/iZ9YCdBLke
gqbNsqbjyhRrjULAgaAgBr4HFYTO4nhMKqutTrTsj6hwfs9rhF1O4DS7qSV/D2lprJxv3aKiaQqs
QtD6RA5EcYgtSwbHFBk0a4tqF2Tf8lUJ1qtYFmsqka4uZhKiDmptpfGXpBcTJtKhB7vYWenehtqT
uLu9Oa9corQC9yRrfcBt+opLHMc5NezGBcVYxY5tzw6jaT1zIz3cNqNdIDRzoG6J/iw8Bi4PXBZb
oL4MAnZi1vfATzdJXW0XpKaa8lfFspUATLs2Z8aUtXEdkaeA+cI7lZvS+xu1xJXzpjMgyeTR8vDa
y6gYqAUOe+sVkk/vLksevLcmJLEmUl0D7z9kh68iowLxUorUGiQL4cJ9AySs/RpcQTuC/0yoURG4
5pciodBdRZdbf1eZ3XSXTWSN3U236iB1CDAGYsk4/3LVh7GfO7ODBg5SDUEGMTGRbztmNpsk6M37
0XMnvqkGP1lrFNFtanRCAb8HGnV4Q8UueijRZeULaIkayyYxmm9NNR6rcnrHPiNopwDQCUcIPVGX
wyNLmqHvzCtPGcCoc4PAa42NV7dM5xbk388CljnhaGzMYQHMkLQMe29/+1jqv4/0PegioI1pKt/3
Yk5TUhvlaaFP5XZYI6S4eiBjI6MhA+30eAgBn6Jcs6VTi5w34J2E3gDN+xDUUWixqEPcPqnxWCFR
+47hnNlTnFmCzt2sDjpMV8Igwt5tu2XtprnGLShjUvbW4vZNYrG+PJkZOUJ541i5/m5g+X7IvPsR
1CVhHlfHBHTZzKsfB9I+iWzcd323HeK1YpV2+eANUBTB1XfVfWE0FjpJAvlb/H6Pw/Q57Z2V+0Fn
QvaQYAEhBgbSlMsd6LWGXzcMMlpzEPAPXufa95SI6cvthZNvvYsnMyZVZlIkfRJgiWrnhdGUZgFg
FNSe+O9AfEyTz27+aJVPtffYQ2AhN/6+bU/nmBCMocKPzmT0DimjSr3c7QSDvJAdtCxsRHBkZXCX
FuVTtqR3Q9+u3RjaAZ4ZVA6aIVoAoBKo0ILYCMmpiW/BRbM1uvyXk1cPjC1eSInbhk45vWcBzywr
Z9Bm87JkCytOvAsB40/ZSnVLu0HQPImLEDVAFGcvN0gzODQOQK0IVdAPaMvL03blstU5c+yOfw0o
oYPXF72Rd1grIcQcsoI+DOAmdNzq4+09obUDL4gSILaGpVZLyyl3ndSAqhV0pqxwqulDPi7Hsgf/
+HsM4ZEL1CF6JtXbiVYpGUwDewHQgycyu58yl22JU/25bUY6u6szBaqPf8woj6hiojMDbgoivX6M
Pjh7k5iAACTGjqA5738zJXf/2TVlmZUxeS5G1PjWdkSKv0Zt7O+ufTOpiHQT/w4JietLO0NJElbW
2MuGeKDJ3uxeavLWHI5iQtnOKMX9vwnSHe3xwP/YayQVWt9zNghlP5feWPICrTcnu+CgKgFasWPe
ybHiF5KMH2sCoY/3rA7kIqGcg+euWj7307JBD/6EExqETXoo6n3qh9w/3Lai9QMoJuHNgjzRFb8h
yNBGg7bQBQyMbwUoaL/e/rx2N4P3FGTZBLeRyhLGU7eceIxZa3yALq1Y3Dlu/MGthp0v+pXM6pot
ZYWmqqfMn3lxIs7Gno7uGI7erl3eWn2RO+1sRMod5AcsWCbW4M5bKi/kdfAkpIw6B/mYF5cre0C7
6ZDQR9++7eFf+fezE8po38xml5SnVNyXUjd03qD9vLCzTTm950IAGBD7DZTzKJBfmkpAC+bbLStP
dLqzsuObG/bltKFygKKeLLsQ5SYlhQ9dzxSPoy74aRofnOa3yL+8Y68hsw7ZExeFfDXZGTcNH8oM
I+jZZvHu8jIU7LhUm9tWtAcGiVx060viBjXfWaOmL8AEIK0kf3klO6Bg/eO2Ce1GBtMnUoOSEs5W
NrIRZ0FWkLw8FfOm9jbJEvrQ8ViLbTRRPnDePrTHEUxB/0RZ8LKyY9NAcHuyhvYubV0cT9AqhC2d
fvGJPpHK+DLnyzv0iS+syrGf7ei6LkufJNCgN4z5DoDEYcOr5W90u/00mmFfp+OKU9CEB65sOMWV
LZE16nI1KSgnRxN6taz6Q+lDByJpusYRqLUhn0ronQViU2V/QTUx8xjFe7l1DsvybATP2TtE3PEY
R0YJ2wJiSGo83/RDWTWdj9xCueEb8WaOC4n5P/u8cjppVTWFHePzC5BHyf0qxYXm0ID4AdMvxTqh
Q6j4sR7YprJypVC0s+nmzdoCrH1eiZmGhht88vH5hO3K/PNE3hEpgb0bP1/KYMGTKWeFGrgnmxKq
TRxdrLROoJKRHueMhQSIiDcfftRv5Y0MIleUxJX7JWNTg5I0yK6Jm0LSvNvYNVi9pySc7LUQXecB
IBGFc4F4Fj36SvxXxUa9AAiYnZrMOTmlfzT7ZQOMBAfPenWwc5DKO2TFt+nOCsIBSVIrHbUa1Zjp
AFJcNOqfSiN5mQL7YeTdZxK/57wA4gUfDUP+1V1gYdKom+XZaWlPyfLsrCySZsOBCg1NrciKSqyK
Em6KJbObarCnk93t6fes393eA9fNkygMnX9fuQEYHUGdaSzTybWGcDH7TeM+T/aGdzS02L0IPtX8
zhyeHCMI87VOCs3tA3QJcuNobkd6WU2RsypoIBLsjFCKLkNv/F2Cka16if3T7TFqNh8KUZKUDSlG
oI+VKXTYMhOaJuPJCe6N4WHOi7BZfthd1M5fxzzd3ram2XawBg47+GiEUmqlxWFlNgvDEScWpE8G
wI+88j5n/VrDqWZfYFMDvYnnKIAe6s2dD30xVKIXp8W1wzn9Qrq355gvDCjeIQh6e27FIE4daCjq
vbvGd66Zp4vvywGeXc8c8vSeK79P2a/E2E7mjiR/bi/Fa5JaeeFe2JC/4czGklteUdujOKFxfzc2
bmgGGxBPzM2jb5Y7EE9ySKT5b24nBAnQ+dIogUfaQzkMsY04NQ5Ho1cVlgskryADOYg3M4vDlIfl
BzZZwovUlEQWDGNZW4045d1HIBbW+vQ0J+fi88rJGQbTjRnB52ckK4tD3m+D4RmsTTw9tOzb7cXS
bWiUBU0EiFLOXXXXNXET7tS1OAnjs4U+pMZk+9sWNO4GbKOS7Abs+gDNKaOxGbqU3M4eTmX/f6R9
aW+kStL1L0KCZP+aQFV5p+xuu91fUm13mx0SkjV//Xto6Z1bplAh9yPNaDTjuUTlFhkZceKcHzPj
N+5hOle+J2fYX7a0NhY8QKCMiOv1vNqqOFmKJs+oO8ZxSRPjXT7/n76/XHZeKr0xRnl3bEOh+dkW
R/na0Tz5+cves0HnRRa1+Pk6tJLSGzlei3rjDbiyFtCkBiU+wKUoAJFFmAZRF7W1o7w9go0d5b1c
P1TyvtgCYq+VvWEG5QVHQ5XsrB1zynJ0AhWkPToGksTDCHbyHyV7Y+R5yL9nDS1BgkbR4Jx7sbUT
mmdGh8srdT5OPOBcF8xTUIyYgSWfPVA/6OVUkBjjbN4ruZftr6q627xIz/cb0FdoX577W83ZI3y2
gp9QIchxBc6pDfbjmibtRnpgy8Li7IyEV249W4jB2zQjv/3L87T6fQi+zH2zqJou25CU0q4rNSXi
mDxXyp+x+nX58+c7GhOEufm7D85DAFLnTc/VtAWc42AkXpV7xT9wT8ERA0sMfAHi92UCpU/bCZiU
WgmtvdsntOjjry4BXrMaIFaAFMzyJksHyVmkqrmRsTC/rSIP18oXp2jx+cVOreuymHoTn49yX+sE
Siq/I/OrpYaFjeWpRwUsa1nKQtbp1GwyOmzdvWf7CBZMNDLicQxY6tkquLqIFD3q3LCafjEnKOKt
PNnZTloYmK/Mk5DCQlNWQdzWDdO0awK9Bw1r0+XDdVZL66sJBZiaRUMI1HxmHNLizJW6MqY1AWu7
od1pauXVQCsMXxamhRHgrgk2FLoJAN/7PB4I08ZGVHMF9D+luhtjPboiZJOHdW1ZkJVFayz6crCL
F8HkIJtSEChtHfsy+4EcyU0EuPfl/btmAs0iePOjNRfky0sTdWlPqO+yMG2jB7cf7kfw5lw2sbb2
+Dgo09AIBobc+e8na2+wyDAqprDQ4MbBbJP7nERBrPF/MDNTwqKDCOKBcIafzeRNbrA+c6Oj7TD2
1GdABLZJ2XrFVHL/8ojWJu3U1OJdrkttKoY+jo++Id518f4PX//rdtUZ37F89RtDPVm11kRHiCop
aLmyZNBBGzi4bGVtVdA7huvPBdLiDGjlasmUtbYZHV3y0eS/atYCZf/lEsmc2lNnbZC5V/aMpySf
zC5tnRyS9GCw0pjXtpBBNyu/Tbe4qufV/fRmWVial+xkk/WTrfW1hBRwycixcMR3YIbfxlH+imsZ
IHZ+ddvh4/IMzmf8zCTq6jqyM5CTXxbXhyS1yMSw4SYSgX8kp5m5h3pzYm/hrtYa9DT1xNJiawPK
r8EP2PADeqrvzYb8SZHuCpxItfb66Eaglq+mXQIycw+1InBOE9M9xnAqWwmp1SGbc3sZuAFxAhbe
wgVRRxGrIjpWrunV5aMiIUFqvOruxtSubE7Il6MzFZwfKoAEixtPayeijWYbHTWLoQswKbQ9cbvI
K3nS7i6v4nxWz1bxxNRibtscDUM9n6KjnPpQmUCyW8kcKjbI5FSm5snCpRJol7xvNnDZqzvWQRSP
xxW63ZbVkCLlExkMRQkzs4ioTPgHsuRHM0u+pVz+Hlrt2QFj3ka4suK5AEjEWQGsAHXeZQNXX0xQ
BOp4dER/5CE2ykNjJhvRyuraQc9hbj3Ai34JTuOVXkDbKo6OYEkd/MFtxpfSBE0PRLC2eCXmbbBc
u7luidIBQYT3l6vx5NC79agivIMPs+1UXFd5VO0NtdD9SdHHQHX6F22shsPl/bJ2BHDDzIhgdFie
df5Dx0SxcqFFRx0s6LlBQMWp7myt2JGk+XrPPAzhUf/X0llDEnOyAcExHAwxd2Z/33Rvbb8xmrXF
OjUxj/ZkBgF/Qh0ti+Jj3RS0jt6FfWf1X0a1Y7+dGlmcZgmu3AghfgSCmQFgmTz7FfdfLl/ONmY4
zrwkwFQtor7cUQdQS0DbvnXQk2bfNdIMii72Li/+2vE5tUI+T1dd5103AXh+1KtmCgHXz69KBxKD
l62sLsrJWBZeVjBN8n5isMKTX6TWbvoK7/AW+f9/sYMSwdwuDOzwIoxpe054L7H48ICHhLNdVsdB
7jj/sI0JUjogI5rJ9JchZo1KqRTpwEIH9qgmyiKIh+nBHon6D8sDZC9K5PN4kEb+vDyWzZ04sUu8
9aL4qUCT9xSR/dfnDNrNKJOjzQH1hcXaxB0KMkpbsbBoJtcXxvQ7M6V2E9fJFuv8mqNB1A/6T7QH
nYuuoB3dKAmPWSgEZAd00pj7Sos8RJ7cs7BKG/fg2tbWcaXP3RRAxS+vdt7Yvc4auO2U7XtQifXj
VsPq2rY+tbAI0aShtPpUw0Lu0sy6z5q7rN8YxJoJcDKjkcqYyz7Lu0fH48WatAQekwXWL5btzD9f
X/5TA/OlfuIvJ7yhwKQQwZVlJfEKJmocGDHQSo/IxljWFuTU1OJ02pOSmazCWNRs8OrkexO//MNY
cCIhnQBlnDP1sWIoTVLVCEBi7T7Lb4g4in/IXMzxzf9MzHv8ZLp4r5uF5JYyi/N5aYcU0pYU8fyF
ZQhwamFxt1hRo5FoxCBkthsHzUskD2zQTIEg7/JsrcWJp4YWKy8dKQmpsfKF61XZNe/v3fwaQDPD
oUmOf/2DK4NC1V+YPZJw7mLmSt1BOVnBuAoo7pR+Cs2Jy+NZ214z8TOiC3izM06uNDVrKSahhK7x
rvH3j8tfX1sWuHu0v88ZpbMgsIpE3SElwELFemOS3Oft9yoxqa5s9YqvLYsJ3RT4fMgUgB318w7r
sOZtkpSIoksOlT6W40kERFvu8a43sCPiaT+h/fEx47zaOxqzN6L41WmcEQdQT4VQzBL3YWYqdOit
XAmNTHpSq6iZ/sMtjVgajSs22HTOAs4sxU0HPVIl5LZVHMdKZdd5WkFKGb2ju8urNh+W5WEC7Tvg
jCBJQLy5cDlWm/Cy51IJI2QYy/qgICNbGtxLslec5I0oZ3XmHKRqAKKAOvQSzybaSjpAbyuhHgd2
78dbTTJb31+cINHLuCmiFhs8urUFtevvlydr6/sLz6NzE3GAjd9fDL7bp0Ccvl42oM0u5Ww5TmZo
4XIaJtxWzBYSx9MKqiU0fVbe9aPyrv39d6/4ikGbDx0diAll+oE9Xf4Fa9cpcuaAn83vU+RvPh8u
6P+BTY/1cN9dEOfe6HpaubHlVmYRmU2IOcFTAFC3rC6WgxoVlRODrtu0rjDeO51tUWKu+KJPJhZB
+wDhL3UywGdcxfpz4eKlFicP3ZiWnmZDfvLylK0aQ+ABCCXof7GzP09ZrdqsbSywald1f9Wo0LmU
sqNjo1+RFoXTy8ZW1gcvX/Al2WgXRqJ4sQVNW9HLGJkK6HC3u7Kyr0TcezlzN3zcmhmgQIDOQ1gN
nN4i5q07s28dCR5cm92R+EmfHjZpUVc8D8ahzyE10CZnoCqRg4pF1pAItazqT5lr90osICStxRqF
jvsTJLGuLk/d3/TK4nB9sjhvzJPQRBDQ69dJAu3VbtgrudhHZhXEhXNvWK2XRAQE+Ma1VVpPBoAo
PGqeCy4eJ73/dfl3zPvh7GdAwA99Rjrojpb7BaKNUncjvCcMvF9pNbSHRkKMoUgCnpCPTJ9iKLkn
OxnZL5cNrzgX9NchTkbDJYLlZelwHIqMASAB7Vz09O31KC0eGtnqlKB9FIyG43ijRVZM09zd4ihZ
XWt8GU2YsA7eyc8zn+YZCD6YAl3gErqIEpDgg8VtcNWmhpLfuGbTE5pGevx2ecB/g/+zqQb7CnYZ
sD+43z7bHS07aZMGpTpFWt3HaJH4CqQl9WtR5xntoja5Y12UQxWyqw91PRZBWTfGNyZI5eOfyjxN
qaEmND8poSkfjWhlyZKdDsrBLZLZNR8Cduf//dDFees0rutDwtwQeIzYy2xIYtpxmb02aQ+oF3ZS
cHlm1s73qb3FUdDqoY/qLmFhO+m+E1+z2KCleL5sZGtQ8484OW9jPDArH2GkyKlNgtjZVT3ojzfA
/2vXCUr5EBOANg8KD4u91feWI0gJzd+sna7RqeNP0v56PIbO7v+ZWKJIBgBUSp0roGZs4z961oUK
Ub6DPHr6B+duARKHIg3aS8wlaW45OIpltTHUp6PHSKS0Ho1d1P25vCpr8wWnDkVcIFnnRpbPq5KS
zsilBi9YpsjkZy7u+MfLFtbW/dTCYnNZUqiEZbAAalzuHGrrrXjXt0h/11yKBe4W3IO4Bc/gnkVs
K0qeQoaZV5PXAI+buj+17je4QoKCfBl0AcU9NBegYoq2e4Av5hGf7GQIp+dqlWhuWOvXQ7kDRPby
jK0dR4DVZ+owAwBPsoi6IOvJWDqobpijzSUQDMrSTpyz/dg4WwrF51C/eSwnthY+Ef2REehfBzfk
Qv0eN+xbLay70R2uQcj+lMbmMVNi1ROm6zsNEI3/MFAo8830tnNHyGIi+1gok5gmbL5OLxtq5Lr5
3k2W+2rJdkuVYXUbntiad9DJoqVpY0jXBIqx+i71nFbGr0Sl9YZrIDNiaHnFgEEIwlaoXmE3LhBF
QE63WZpkwB7YnNxmQ1sHCURv78ZyjHxVZJPf1Jb5XUqXXBVZh/ZEEAV6Aqw5dyZI/a8ss4e66GDb
QZ4b8lCPUt4UJjpZmZnBZyY58Yva2NKzWZubGdxnodZAIJy3nJtWmdpG2gzs++letw6meTDVOjD5
lmjS2s4+NbR40GhDUqMVwGWhaQDDZpuxdVX0Kn+ps7HaXd5ba44NPO9IBeIpCyD74iJQql5LE1Kw
cBx22k+ebZzR1c/PDAhoAQBdyTJ6MtFZDeozQHKc7AZcotkGKmM1OgUsDR1ZgOKjRL/wAY4YtZ4X
BmKVJJqerKrNboHGTulg2oY3RQmkuuysu4mLyj7WvBi/kyE1Hkbg9HeFqvVHu0i3mFNXh2wAVwPs
uQqw2WJvtxErEaEjja/Hvmp6meJfXrG1gBThP1rQQCAIvOniKpJOlbZmHSMdqVQ/FVnfTmpyO6Rh
qzkdbQr+kbAtJcdVkygwW2jdmwOgxSYB4xeYFEbsxyR/N82Rtp0FveZf2uRQtdE8aFpeHuLqQZv7
ORDuQ/F0+djlKHtENkiYQl2GnZZ6k/KzVAMTT+vLdlaX6sTOwqurlaUkwnRYqLYZreKCbkWoawbA
z4izhUzRjLP67E3LdGj1LkEwNwWafuVUGzDXrc/Pfz9x1qZCGlKBuCB0ZTpSV4yPrGEbvnrLxiIe
rYchZUUEG30UJuN1gsaqry/C6RzNm+FkELabxZJrmCNxr/ZPTbzhItZ86ennF05bi0s0uprR7LSL
20iwn1K3HiOnfrk8ii0zC5cds1KYUwQzSblnOjjPvHGLd3PVBJwK6jZgrDzLFbui1Muot9Fg4PiO
cugdlNWuLo9idbFPTCxGUbZt0woBE3G8H3SolW+s9drBRsEJFw0Iu20Unj6vdZFZ6Tj2PQsHFYLs
KAvsGvmzzjd66FetgEsKjZIA4CBs+mxFTwu3tNUal0LnxQ+FQcVT0W64jjWsEbgA/jOy8Ikdb4HD
dTnORRuVqAKOTwi6QTEDOd+pSb4n0FYZMueH0Wb7ysx3aNk4Xl6rjVEu75kMnN+FhP55GJX8eizN
26HUn/Jo9HPX2sKnrW49QIzgwiDncoawSDMxZpaBJEib0G7ag9VIVza2xroJF+kOqNyBD2zhyzK3
EOhHxGM+Jh9JEoM4q6egmd2wMi/9MvBElyBSSJAon/n2P28NSRJl5HjghWBNzn+SmA/PuU3GnWq3
2nXUZe0BWcTU72s02l5erlXL4A0AAQIY5JFo/WxZz+20iB24ubJPf6AadzRS3R+l8Zxy1aZAR/il
2OLnWd0iEIgzcHODYnlJ0SpaXep2J1HnB7P2QcuKiQ5jPexHS1E9pM2b3eUxrq4hWu10MPeCTfIv
d9GJK9dahGNpgiRdon+Lko+GT+B52OKvWPNRIFeeGelmcqdlMGIjYM3zgTghgG9IPY2B2W3xd813
wnKXnJhYpi56pN9TJdUhxdq95dH3gVDOPB7HdKhfL8/YxmCW+5FEKjTRBljqia85XrPhpbY+Tz5v
ugzEs0qLPECYOr+G+seXu0fxKgbLGd5vuJIQFi4crZLlSF4yC0o1GY0y2g/B5dk5Xwf4A5hA18lf
grB5v53sp9owxs7RRw1B4GvvNAGT0neNn00/+W3/9Vc2jKGQbKPGiy28xFLKaoDSQaGqiHLSOKgV
Tu5Gy+gfVNKOG+dkpWI125pfRGhIAePUYmBCQdO0ihJl6PTTToiHRD1GSrZzMn4LfDbV0bmc6BG0
3Z7lACF5Rg3tjQ+3bfmudtZusq7qaYs1+m+v0OdNP/8mG1MAHA2yNotY1eHuVDa6UENp7FlrexXT
HvQO2t0q9PqGPaDV4Mo3KVN+mcZVVh8zlnuaITxDafY83+Kv/RsKnP0cC8ECDuKsNbeI2wTgSZmT
YzmGpr+ZWO4X1ZtSpkerC2qzooV9O9Z3SfUG1By1wA9uxAi5ut8MXbhdB6HhJgrQKks1S945aL2K
xBYhw/oiYsZQ8gFW9Cz/JLKS9aWGRazTZ9eJ6STv03bfmL/zUYOeZOkNVXTFy7DoB19wk8aD7TW5
hSaLCDxb2o51o69rX4eVAtYHLra5gQD8oEsfzBpnGFnhSKi9QPLQjYzhBsXqcW+V09bxPL/SQCOA
KA5IHnDsnQWkadQrZiOwRFwR/BaJr3qHeeqvajWCvgxesA/zlffQClfZSF+fX2ywjDc/OPbR9Xb2
IDVJZmopHt/h4BBfDuM+TcXVoHqKbPzLLujMg84C9kDngpsQ0AU8fj+7oFLLUoOnRYva8g2Zbj4u
f/1sHPg6aizzDgfF+Rm0aJKKAU4PrQ3jynRBRZnFIAdPRk8vK2OfZEq6MW/zr/10qBb25t9z4lDF
ADGEwR3acEgUT2NZSp0ieSEAzm1M23nCdLYEPmAky9D3isT2whLoSZFIHLvQakH7NDnltE8IaQH7
iGqvrqJHMRnlnpvZHWTiR08tZRH8w9wiTkDGHlTAZ9j4ys27AnFgG2rjrTA0KGjfyOq7+PIbfB7o
iZnFHWiPdtuTEWb00vRtDohTuhEjrCwaUB84ZmAWRvVzGfAIS8+5pskmBOHncxlrLtXs3DmqzmR8
9RE7l5bxbMKFa6DF3Fr4XLBOqa2TlA3yLvVzk/ffNHV6JAiCLq/MyoBA2j1jpvGAOq/lNsDZNlZp
1uEEApIKDdP5VSW+mnhE9Hli4+/+PNnpeawh3q5gQ1OuRRTRTN3KW6yOYmYcsnCC5+zm5x1eZJoR
JzXjoUjsgfZm0Qdcy/P7gm2Kla64CfgGvFjwxkKstdwBJKont604KCWcABxdJuSL+8OY/8uyoLYO
7mwHS7Nc/QK8U2ptpU2oNVNZUpS7OqDQG83ZlcRNvpri+3s5IZn+F1B9lsVkU4GkImoqYd5ft1No
Zjwoo8wz2RY71IoDR/8hAi1MGzb1ku0QZfNhUkjVhHhzjleZO7l7iQ6LjXfl35zCwrNCufOv/DEO
KuKVz7uhtotxHCxZhTUCU9lkHv6jBO3I3MiV+XUDT6tfAYjWdtyLJa0sqikULaqGs9ecvTtdo7UX
7EVenFLipF5NAisOUAwCmsmgeb9P829GhQ/N6oM0wlPEqHpfJNck/jAZ8Qj2Xf/o6DdJ8kekflvd
mPYxtn1meB1QxAbbDyUKKBi7sSvMq0lhyFTUfp0ZNHYDrDTkkAaqbzZCnR8SdJaCBUifBRVQ7Vlk
ScCTZ2ejOhRhlPa+1b/Ww/UYb/VNnB+PT0aWZ910eJ6rRBbhVLaY1npXudlOTPENd9XDZdc1/97P
y/zZ1OLQM+mqlei0InQzFSqmj10u6Kj8KB3hqZB9b6ZXARmeyzbPd/Bnm+Tz1oq5TtBKQ4ow1j1X
g8iPttWutmoBJx88LyASACr8swXp8lo4LSxUH81NvnHStz6++PnoayydbMLHM3IzaX7PHi9Pz+rq
n/z4RaSRq2zMRIIlUZzr+ttkHQo04X+5adbEGgA6C5YpsC2geebzDEWWq0Sm0Iswta+j5hZ7yzI3
spYr84RIAp2sYFwBHd+yXC5K6J5ZaVyEqh2ktE+Dy9O0/nkbT1t0m6FrbTFNTVohLaZk2Lnprq/x
bNpC9M0ebnE08Pv/MzD/gJMbtyB93+lVUYQ5sXZjrnl9ER94au/Rm3g7TcXGsq9EmKjBgvILiL6Z
W3B5XcVJZ0FUaSpmXGxzNTro9r9OkuvMeqzlzfQt07zLE7g2Ph3tWXgaA7B9FtGqDLIRyF5jfBm7
GSG5IIfyRUuymmYozkJsZwtJf55ixj1yanExo7pdCrfKVOwIF6QbSpr7eBs8RNUUiKrdJ726r0eT
ti7fScv8kzRyI/A8r67+/QGAjSPEAWnOMmdZxYZwFNEXodlD/LRzAqNlc250Z4/uTlTVc4VwwUuc
FHTqqqc2WQBu8oeqqneXp37lFpm5ApFMQgESHBiLW6TrXGFJouahNgH+UIcKZALLZivJvbrA6FTC
Iw+oN3OZcRgjJXW5Y+dhyzLKyEOcPsal5YETwDParQ65VWN4GKFtEORrZ8rYaqIrsujTImzKB7sX
tOD3mabu1Vih4BjcmL8VF6mBMwS90TNm/aybtYESSlEJnH0NOW/3kUV7dIHwceNuXF2l/6wsaWKi
Cg+u1sKQQG9OwYgGsPVP0JnTL++FmU0CbwTAvebs0Gc340gXx7OwS5Q9Xsb6JSu+Z+T7ZRMrrvKT
icW5S6RhZ9pglmGnHv5A9OT/9vV5Gk/8ZDvJgqkNBlACZY0lN+psw8LKcn/6/fPfTywgEq20vJqn
aPgl+3sQhu31AulZFgeXh7JlaN7kJ4bqpmlG3GdlaHY01v1IOTTZVaFv7aut9VhcvkZi6TIrYcaS
nZdlvxWGuMv1zCkL7PzNrhMktwwPVIP70sqpVezLgXmyenA7xcvJS6/eqlDHsZRbqEXxzKRp9Yon
lTf0NnVdCChkLaL1Gwe0lKP4k5dXZG5Sbr+BvWLnKqXnkj+TgwaP7CV1XRorh5KUgVX6ta350aT6
aRLvHfO32j9nJR6a6eOkvo0xoVa8N/o+MJo7s9ryVStTgpOG1MpMbwhelcUmyrqRsLwoORAZ+cGB
9EdnfP3hNFO3g1UKrA24AJa12soEH4iFd1kIigFvcCY6bumDzz9yETF8srCIDKMR71rwjfOw0r71
bC/ZC3iuL+/Q9Xn6bxALbwGNawhWNTkPjfYtbm+b0r/8/ZUT8GkIs/2TE9C3jcrVDN8f1Lt82EfO
1SR30Vaxed7glyZqsdpgs+tGg2ApbN26EY5KcxJEbI/oh7rWdWO7Gydu5XJCahWdJjPgEBmOxbnW
0KyloIusCs208HgEIDII9d0gLRnt9S1K2tVdgNtp5uXDRl52pJvI0xjtwKow1axAcTMIp7zqvb67
vFCrGwHSgSAkmDU+lqXQiQC530ech117C8hX62xshNVRnHx/8YSCQnwNFpeKhxnwoO6xYU/acHV5
CKurAsUnpGdmZk514da7Iesh+0Sw1wrpVd1jQp7zGryTd3z6ddnS6mBOLC3W3+0NgDOZxkOmFUFi
d/u6u6m635eNrG5qy0IfC2jZkHFaHE0lFZmhMgszZtG5zCQPpUbJ8AItdbnFk7e6+ie25r+fHFOm
5AqKlZg60baHSICIoqyOl4ezPmf/DWf++4kJpykbTQoMx057qrC9g4rP2H+VIgByGpir+cWDKA67
+bORrIrSKdVdHhZS3vXQ20w6N5hqdwNXtjYWVPAhHAn8HXpqF/F2n3LmGFlSh1geyiJEp0MecOXP
5RlbW5SZIwcdYKggnfE32VWim62VIw2cI1hkevJs2uO3yzbWNhkcNLLMMzH8GWEb/veYJ3WJkZhU
4/5QBFBm0utdLx+cZGNxVscDmRgN+xl35nJDOxgGmMGzOuT8QVd+8HhjvtbumllR7P9/f7GJZZwS
RbK0Dkeh+E5/o6Wvhrpj9j88TTBT/9lZ7OSaMfTOqpgz8wnENLyHWB5qlVdya23W/BkIhsELBcAN
yuCLzVyzfiqiKcZ40vIX3pq3Sc58KypRgCY3row3tsLq9IGjEXUBsLPqZ/EM8BtD12NYavNWqu+g
vEMO9UGibPzFLYceZyBzETChInrer1ujfZGYNc9DqTm3NnyainQ9y58G1u2hA3kDXMmGxb8vq0/x
AXgvwAuJpx3UUHGQ5lNw4nskyznrtb4MY9HcmmNNhaFSLlAlV1Us4KswrVvQSuIEHBmTt9zSb+z0
nttQXS/2ojBv4/5xqveqKn2Ck14kOm34DKKO7iFo7qcCxArQEy7jgUqeUDll/pAi1LVU6oyvXfF7
0FQ6oIwnMa8lev6joINcnKLdRdm9JhKvm17sxKUG+xbVfcDqhy4qr7hhPmqj2IhdznzXPBeoJyB1
ASHOs1Moot6pHRe7yDYwAsYpWo5ozz8uL/LZWZ+tQFwOEdJM1bdEKFudYAluyTJs9PfEiQOARDbe
uecAiIWJRXQsugieoEtKdLdlFgCf4gN8SvHOEQZ6mUnb+UnctjtHLYZnpIPsA9MNsStyx/QT2cV7
2xGNPzb15MlE417hGjxI6j7Z2UOH9iWHTT4IM9wAIOitxkWQFs0g98WOxORgM85Nt8CULC733Okm
8FnEOXqJ69jrsuS3YRW3qnSexsT9VfdsJ4n84CqUoWKksZLphqGbsEuioB8bOunvQwHt+rLyJuFS
y2p2sSp2xB526YyLMbt830zplY7CHrfZnpdpMKmND6b5W9PtPIsJL+eWZ0zEs9LngTs7Z9Svxkre
uqO614qf2mh5nJu3mDiv1vQgEYkvTGzv8rUEYq1LZ4B7fqWinXEcDF/NzQAVptCtK0oq410MzyZ0
TMaupkVeo4tK9Zyp2gsACyutOkK7h0YSPPCm2Eno+Y5O7zfjXAaPfZMdR03H3P+uoETYgR7cIdAL
iSzq2mHTxb7lNjRtOK1sfmBG7fdqvUuEQSv+zNXfmtZeg+BImnjo6sqHrZWBWRY0VTMq2JOC/18r
3tu4A8LEOBL8riSOXwaWBhaGE2ndTUQIikxlMDgI7UH8ZDB9L9wpkFJ9qZTUM+uJ2kbjOf3PaeK0
0TWfyOquJUpgRHdtlNxMefaOPqvrCUnIsVGDSZS+JXvPUsidTEkI0Oz3EmRPYJl8JlX54EwdbVtU
xvW625GMvJZVgapUd8vHD925h8g7jafOq/QXNXqNk5HWBUSjoycdbbX1VFKG3EWttrQdRx/sEe+i
FUfD7T3Sojw5SQp38FTLzCPZB3pNaCcqD2m8UFXuVJt7dpZTVGmpbpUPQFj6aNMHaZ3mEf6NEIUm
ygeU5oNakDtmd8HkTJ4iyJXqKBQhC5AK5k5VWKD1hZ8L+8pMXsfJ3VldcciQNnC1p4R3dJgMv42E
P3TarrDu2+GFxN+L8rlBLcgAjlU0+KXdyxgXHsRDgsg6on08iDJOharTxKyAf3hIireWOz7R+S5V
xPPEGZW5pE5b7cmQBG5rBIZgO/y6/WCVh0LmXuqgA7gFighlvCRW7ubEpRFXPnSY9lHBr+2swLSS
oG2B2+K/CDO+TYNDU1L4Y8UPsi12MWNUb0a/51YgyigYh3avoGjZT8ONW7+x4bG2VU83KihRRT46
go+KLXbNWF2PAz/EeUdrQ/VivfJ0PQYLoBUkTk/rwYBgFWiEE+Wm42A1aenUA/zRMq8bvmXZSKHY
trPz57TJPZTXvZT/Ushz6kjaTpPnts0VK/9oLchw3DZQFcC+8gx9XeR3lKfX9vQS5wVVnBZNvylG
KAPuZIBdNweIblJEzx5BRCnTN9dOf6ILMZhH2gEwbw3uPhkKvyOJX3ZpoI/fbLfZk94JZsqVfuxx
lErEvDluwbagccoPFkG5Vqs8QySMEhFd6WIIJsPys6Hz7LEyvzfmoHgJlyOd2hanC7EZR361SoKX
OAA3mZc/KlfaUELowNw50SO3CC3V6tDCB5vTWz3Z1MFRqy1UaLM3SxO30nSoQOgAgLc3pTbquX9s
JLNA9k1LU8f1nlAhGUVfQ4Bk4n0Pasu6ljSD24hrez8icyU04efNtCvQuiERF+B79lufq76K8rMe
R16Lm3wA2XYsf47q75wQv5xyZPeBorJynPmU8oZ5ZgXUq1t72bA3Et03FQQV5Te7KTwBWGyhjlTL
Nb9wfkdZ42k9PKlLAgcAcVb9SJAIa0vAw+BhqVK9T6q6s8b7vh2vUzWlUwpyeVRqe9wCsnvrqoI2
xm9dBxCquC7gBXXFui66ycuFQO0YlWr9wYLujppHyPA5VOGxx2rzakZLVrXjpWN6F8HNlMUvoO/9
VCl2OvrXib2PjPghKW2qd0BVTbGnwyOVNffyLqc5aMIqzB+XbBfF99waDxNaOUcQChjoJbTM3230
0Wrf0xxCGFBYaKHNqY24Eto20KzhbupxLvPe7+wsSCEyzLBkGRhAImBb1OghhbtR0u8yNamRvsxQ
ZRujadT6WnaJD/pHanJ2sAbob+ozxlgGVmQEQINRXGhAX7yCrsfXwF2KKhMOd4T4scOJqLTrWRgy
TiKa8uwuqqN93PxsweGaEh7E/Te9x3+L9m2mBXX/I0FXQlr9iZTR62fQQTZ6mV5BARtVOhzvvEG2
kmeepao/XCiB8XHaVY7lqQRgVJdEPrTIhhaBhVZfyWKkQyb9VCZPZg/1iQROVRvsR4EUoaqVuJzZ
ASgi2sNlS84DHWfHzqP7EjMaGUiZ/j/Svmw5bh3L9lc6znOjLueho089cMxJqVmW/cLQZJIgCZAA
SZD8+rvortuW0wrnteul4rgkJRLzxt5rEPc6tmLht6nJH7vpaA185wJBbAxTIHM96oWJENSJG4BK
B6nfaPDPnmWx7aYsRoyLmDVRg7WbWytxOztY9ZKALIu9wkqkg0kZ+cY1ix0SsQw3BNHt2GuHMIMR
vdbqcVmYsT9AI27QvygiY9fs456RsBcv62wsJUWy89F2xgPrIZNVTtumZdgk984EXdV6vIJIZ0hr
KyBzt5+MJ264YWv4dxVmuJuGwF8eCkRU8/iZKhorc9nQiYTEcuOluGppFboNwCFKhND5jGdsFo2p
B6tzQ0WWzQyeyihemvLzPBNs7Rfq1HtSs+smN7dkdHAcsh3vn1tLO0IRI85dPRR+k07qEyiwW2dZ
ErjQp3rhBkbtHojjh/3wBBx13AueznpDA+EhPloFBg1HRlouYwVTbC5UMEAyFi7pEeufNdzerpPH
AoF+aV+3hgHIibroGYtLq94ZurfLAdTpnJt29CDnq0fuYMeZWmJeI7IwHpggaISFpQvzcAQbPcqE
lXfpDdVdZz0gYE5lbSec2imkk3CWteaV78l7MVgBlKLhfzVAx9mfuj2v9WCZnpiFww7pfjEYOODy
IM/NeMZh1xfaF4kXfWOXkd3cgkwc6BDo5JkXza39tOhFaORFRFzEZMWIwK+6wtvs0JLxwTOffQVB
oBqmpJX7xjX/zZ2rTTGoxK6/eh3y/hMCQagEw0A8tcFIsQu2KQpcn0i/sTXvAmCP6L6swZ6BiKax
yshyn3WIECqCr6P8PfLbENM3EkFY7BYUV89O+iag8i8lWEnlyBIBGiUMmF4KI98jk2eOxTYf20vU
VrcDbS+q6tllMOis3ESJOSKdH8PXJl3gDNqqOalLZ9dlA3RzahLJgqSzKA6DjxiyFDu/gRoi+0Qq
mWQEEZhTxrZXbCRBVAPxLWBag6n3YwOoXUSf8AK2E6I5F4P1WMwbV/RBV5ML1Lzh0CjSsi5D3RBR
66tPHaHAahnQ9M5wtF0vqkzhYhzXWgs4Mw38oo9a5iWDP+FY9yOiVdFQyaCqyphniOC1NrWJF/fQ
BBj6IWhXjrfR3mh1lijHCYC+CIS6Mawp6jsaesMK+H703TxwKA/Uot3AkWMvYSjmdZd1fzQ1kLGb
Z+JkOL+W0MDIFjNLNMREoBUEfk0gcteHXinDedSSZhGBBqbCLKxwYn6o4AyoaTLyOriTjX2oSS9W
HASA0k+QM7xqhnqLZGg8tlqINxSkg/iWOVgonRGabruTg7YFdCQCXz3EJRV2w5fCMWMHqPmstSF6
Ue2I5cW2yS9re4gVBDfNS+qUYeYa6OdXbnp7jb4O4OaYFBGU6V5qcI2ZUBPO3Gk7lRADdHIwT4qU
V11sDRXgYHU8jdbWyNklaZYbVfYhYVPEYHNOZR6IokTEo28wWYEmR5wQeZiLNtQgkDcqJ2JCvanJ
jmTNNh4sZJRfh6YyESpQxH95UngIeWqB6Sz9DcG102b148S0LTQeLvScx6RvDy0iBmzc+Su8sw+W
f2uRKiCLlgLhHvkQEsej79LsdUj1uAdZ38mB7QEkKFqJmhluUTxOFerQUNPfWt5Lbs8xkSXqGmzD
s/62L+p7U59YlM3ychDAw43lncq7dCnaCA69IR6xsTdnsVVhRpkbW14TzfXFNJgh1/rIceZgJm5I
dSuguEt93OjwNgzyiW3ZmG0EOtbMfsAotPzHCfnNfvWn4wrPSeeGQW46NXFH8hrAzmJKsUeu6OAe
QR25NXLjmfUyLtrPDmbRt3g8TXbIKaB4NzV8J3WJYJftmu4SrtRBM0MIkQYkP4JqjtkQUa2zDRnU
cXZFSgvrONPbTvvk5jfD9NbQ5cpXYwpK36bhR48j1Abb0+R4BhaP2A57W3uU+RDoWnGktH1W43jp
4d9jyx/0tt90tZsahLyijnLv4CKUbfOi19gV8MHLlRdL/YFkTeiRF6ieR9QZ9qMp8DgonUt7mB9Z
l4W03LVWlQIykObZ11lHSD6ZgBx/1oEcolSLhJxiIe8K+8tgSljP3/WQozAFFJHwSqmvqvKC+140
WXvKjkZ2KMxHE13v5PCgBg5+nZ3a87WLAXDw0T6JK8hR26yDm4YdNkO/1wyAjvGa8mwUbU3yhU+X
FOtjpF4gQKptLXxxT0aj50YNhF479gnOE+AGqaCvnhq1670Xu/4s2ueyn3FUgp+e9VcGvrGb60k9
6rECNoiMn41RD8yyPbh+HVhkfFakySOERZvBPUduPJcuOkmHGBDX14y8RlLK/KrkJfd+Fzv2LVeE
pDO4wStW5yRh745VPVWuB3ia/dTPFdxV/OhPEl7/28IpxhLPgkVmC1qoMqzUEueB8s45Rn48SsDE
rGAj5OpPyk5A9PTGxAuGZP0YXGq9OpNS+ynh/G2Uvn/+SZqUZllPW9B2rvDyyVk6eUmGJ/tO//wn
Q/W9mZPJ0MxM8SFHN4bmOaNISJ3JPf6MC/uxH96JwsTAhUWagTRXfUW2ZZNFoFrEi0lvIEiFrIKT
dIXB8IKb4gLxcCaGM2vhwxQrbA3+NU+niXvXxLWdtRmQcN3lmv4w5IWyf5vmuXYSNmGocqHkBZn8
H3PaBYBYcN1i7EquFS5IR9Iq+fU8fdiNdy2sBYN3WfPGEuWidYJd8elJaM+G/aJl5zb+uTZOlrQx
kEnOCr0wpAuBuiYEZzwt7Ntf9+TDjfOuJycL28hnYMALUM3sBaEfXvVnCgzrSJxkc3+Yi5MVLc3W
7XKXsyuPfqr8Oh6tnc/vivHMxjkzWN/KHO8nRJVtLm10o3BL+OsYwZLjvdJNZ3rz4THwfbRO0c4o
fRHkp9AbFGZsp0e6vEFgUB6QVQ6FaT3+W3Njn6TxywzUEdmiU2oZLqkoo4Z6v8vq+rZVIE8FGtnq
Andyu3DP6/1ikihGqP2CcLY27hrt9dfd+HgJfG9jXYLv5mbyB4eVZseuLP5K+wuC4CqvkTUm1R/N
zveGTvZ93mqtYDk6k3c0qLi7KVoL2uE2FKtlOna/DRA6GbuTQwAHj6aLdez8Ba5kRLQ3nc7SX4/d
uj1+3j7fu3SyPVnRguVtoo1FkGsXQlamq+LJ+lyww1haYZ/dusaZVXduuk527ECzeqAuzjarzjZc
WkefACiJXGGwFOcA+B9vWzBAv+l5/VTHnYelRVoU16qTxYORlGNav/16AM+1cLKHcm0p5azjFGUy
nl61KenPnQkfnaCwRoG430o2/0kGK4PuGK9QrLjK2iKoljbwkbH4/U4ASOeZ0LYARvWUIYTHWO47
zMOFhgfCMDRhv6aJ6DmJlY/G6n0zJ4tNSZcXGXUwG/TW1g7ClSEZzhzUH4/W966crK5pdqZBcbTh
27tpDmrnDw60d334Jh/37rDJhKYMZuDze/fFpXc2ueK/bUqFff++iRPwgQ9BfKrggQEwlRUanX+Q
uDgH8lkV7Znd/+FgAXoN6MFKgjrldbRNY+SQvEHUqW5tCGeN4xkn8o/2OiJ/+N55uuf/5K/ljz0p
IdfMr4Z27zdjWIxIuPjPqLKdiZ/XpXN6jq0a12B5gA6tOyf3jFI6nGdtHcGMu6cyssuAPOWp+WQY
ZzSbPhyydw2tP383/2ZJ4dxtoCFPoAQTTEv86634UQQAzTtvxUysxet1D737fCYXswK0H48ZrYkz
M0ex+Iqx59lVoQUH0l839mFnHGA+dBuYLRSffmwMYJRK5xChAn0raPN7t3799ed/3Jnvn39yg1WN
A+1xtkbjQGagRtRAmxQONZdtdWbU1i/60/S/68j6Rd6NmjUosy5tdIRDV4HnNxphEE37XRDVui/f
NXJyfBml5xPTRSM1ZfeTy4+CnvOk/Nm2FwgdwJtgfOMDCfQTJbQw26kkyqmuqL8gN3rw+n3vxLCH
L3kZsnKjcZZI8WiLe0UPrXtbLvZGid/F2KGj8OLCPlqZvdA3+XE0cRd5jt6utDgsQfdqMMvAL39b
f+6kkZPRHCqQLZcRzMgaPqILald/sLbfd+LkIlhanlkMhIYrDfTOZSGBztNfr+6PFt27Fk6vgsnj
fd2b4EBZqCHb0glLzYy42Uf/XjMn18ECQQnPJSARZuJlmOeIG05MO/NMZz46qbUVvgmHCh1C8Sdz
TjWvs0cHLMJBJt14ndsbmuH2PBNorJ9yuk/hcw7ZhRUH5RsnfelnVCKKAjymGXkOgz+5EM2ZlmDG
4/b616P20dEG8Cb0N0CMtH9SCp9dpvoKOJmr5RHIEeRR/+DjV6EPD8ZbIG+vzb87cEaEaoLZbXPF
smvkElv7T2Kl97i5k/nQLKULP+vx4PRTJEdnGWvizJSDQvsBFgroPOAcAQ5GyuRHX1fjP3vee9zu
fXZFry7rm/9ksxyHeUS8jMUA1UZYUui45PrmQHP/6PtfBOeHxkbJ20NRN88jh+ih17RRYzJUbYDy
UOWbUdphYUFmRtCjXn2r7jsPZLGTnoN37kyRNO8N/1ESAyJ+VtQQgBBIlRJZpEPfRhJFEjGZG71o
7gXoxIXbbwq+mldoG1KWR8ZRtQbYYDReQUFBlSdDOulZiiJogWFB1Rk1BRbmEDkFfjcQjtejhvKY
Mw/ACxxnsJXJMxrUeL5XWhYxvwu0ugqls0PRM0kAazmK0f/C7eowLupirKc0K2Gwmm0agB98Qna9
A5zBBK2cXN+V2g7eDWFHeGyZInFyN4W0Q6C0ciswgIW0otnRosnQ4yLXggYIXGRw9wLoCgjZRxq3
kgqc884QyVLAfIYMKYSk0lyzM/DsNUCgqAMgkI0iGHV1GayC6QHCNlQZepFobIgydMIn9YV0kFtr
gJvK9Eibqri3243Nvc3oVI8wTyazc8eXwtpKVTQQbxIOYJTIKZQgbOb9vqT8xc7g4wxyVlSTJjC0
ToZDYY0o6w7W1kLpauNXbnE0l+KLB3eeUBbyjeZGoJyH2fJ3Ne7efNwNqKjWtpcA/hhZJQBkZI6w
EfcSMKNukCHT6xQZ8u1i249ygNVOn8eyyHDYeF9yvYobJNYrUQYTToSOdLFRvTFNS5tphROywAAu
zWkxZVBx06XaNPmnho373lYpkDesEIkF7uVcdmE7Q0pAaoCoYBpqIEQxUEmHNdOIDXUf9P7a7/M0
m32AgggqkHaUWyLyKm071M+ivRur/GYZiZnqc8iMNhkBs2MsA6hAy2MoUe9MyF9NrD8wGOxgpmLu
LglW1YVP1aVORzh8lzThTYsW9bBF6d6pCDBo3tYRfDuWJOoLCQJLFqhchRmRr6WnxzoKxp23CpJD
HRi1EzAbRl2G2UQPRcXj5qU0Hwb1YNapa2wx7KFvJrTowsVH5daYYgOKZEm/FFpkQyYjy+I833I2
AFVCMKTQ8WPGtrSffSCr2q5Oyt5JdQEMLC0/28aSqNHeEdvYqpIHkIyIYC0WOsYL9UM6AmRkGYlC
Vd0JJncwoYCYi8ehaAxM7CL3ILs3sQ8HuhCMNL4rFsR8YFChwgkVHcDDgKTSi54n9gB1CSpRoJV5
BvyXwJTO1gLep2jHAO4CqFdCovhAtWlIKm/I90D6T9HkdDgLSsB9DVK9aEwrLxoFtJPiFot8XRhh
Nsrurp0KpLGMsYtaVQBw50k3XSbUaysyFge9qu3toKYyrmjNk3mZOajgdZMs2Vg/Ori1Yl42AsAZ
fbiZLI8khE5ZyubJjVk1jRtWA5WQ5x4PlVHNcVnOIjRFmwHGlumo78t521sjDRecWjEW7BLL0ivj
nFZmBBNlAhhONaaIGbR0zAbgbpqehxneEwEcCazIU0ruULSGurBe6qmW+VActyEzZoyBoxMtKKzW
Dx23R+kQRKKgUuSAqPTGZQB41VUV0RGrHmjmHgX/YlohVxBx68H2M2r5tFTZpdeDIE7bO4FAMhx1
59hq5IuA9Qzuagf0JpEDt1g3W8Odvmb5jJKqdliUBcy7c8gr1GB16zXvu+tGFm9dZz9kWXMU3NnM
sr6cZ5jtmjXmfR6BdCCucCB+NcTCJolVDRtXd+NK8tTs9F3H6ynIui7UPH4tRnqYgAsRlrkDjzHx
gVfyUFSe3LVMn0dQYoupTQEPq7cjbpymbTfIZlyApHMgFsFCsoGWcMoR5We3AaRx/tyP3RHkilDo
/nYcsEz6Lukc92bo5J4CoMVmYOo6z0wcXEhiKZ8LwJaKqriUpNzalrhzOtTbx+YtM4c3yHwBytd5
G0vrUnNsbthSmQGsGOKaGfeOPX2yqPfQuQak8Sp3ny96DFWyTe30CXAbwF1N/h0K4Nt5GlFsV2kx
kAAyv3d4ToRQTkl7F5VjHxZ0WenvvNJNSKnvtdy7bpwh4nYLMJMCsg5ZGhA3xxAlqlAM866Aakzg
sy+t49xUwsUBKVJAOmMyK2DlzQ08afuAMw1A5ClL+lbokV4tx25g25Kxi4GKHVNm6lnswnLUS5Z5
JFz6dgvJCmgfOVjGwC98hXRrPI/1Aw4UAKSbN6fRr32HH5SeRdLRiqB387ey8SIIAx9VXt8V3XTn
FGVa0PorLfOdY7UH6s8JQrWDsoCHy6ZN1SImVyjPcIW3RTXfdF2x77ENNFduJ4A5iN8GNWmjwhhv
53w4MKAO9Q5ClLQ6VLh82/ytIP5m6ADQpQKALucOtmuhD9TUuGClUCgEm0BCwyCmQ+DfZH5gjlmM
enzQkCniPdDYtE0YA6cPFWHq5fj/4Y1V6UEHzJDJs2QNPEbDCiB2jmE3gfeRqaBNVDlAbDVulI8K
XHLLuXJdMxb8rZhQCfK9rWyh8QCig9W6OwXctt2RexhFAIBDjr4FkydB74Geh32K2nrarcO0pBho
kGc8rjIVEmJvM/R29OQbYrNYWsAfCyOlK/ApZ2Gfi81sj7imqqTWZIBq5c4RC0DTyzXAhAdfDRGh
c+BAjwDWODu9r65b341J3UZUcKAtsp1XDRcmtGSVixkXQ6xVYEnXjoAjqptYozwSFygh89UHnk8C
VFhz57Aw9zDQYmMAK8d6LYARQaQ0HsqsiZz6M25oODLIm44B9lYYQLwiDioxo43t7JxejwYHXosa
Mn4OghQ5ozCIpcPJq6eXR6MqD0ZXAKupx/0kYst6wkkk8PdeXPYSfkpdxOkQovAWteYA/Ctg3YDV
Algaz9lr6wPdZaC+RICXoSwpcW2ZBJOy5nut/kHhZJhBNKhb/oJ3N8ApugW8X3sxWTQd9fZxAly8
14rbDhhhp11C8NgAuPXjltUR5iYBvvY4QQhz0QC48IH8Ue1t1+F3QAmFOBouNnS4AbCVv3J3Bjb6
Eqiy+44i6hgWRIH3dLjtFQIznSZGm20BV9gKMFbNgnEsf+tp7oEs1v2YC2zfUkQOgJe00y6XvD8o
E1eqfTcC6ZpBmtFYRYQmODy0OPOGKi1dDQnCKpxh9ifMYV+5r9QdAND50pAiMHCXIHoMdJ3v/aqF
FghwIhQ1bFpogTGx0O6XpLDBXe+Bha7bnZcjlGhYDAHJCLCGyIaCNAHNtkKN04XAullVV3VT71zf
DYfRBykKUEqNfdEyoD1UHbIFOPN2PoAShiWXh55PQWyngFzV8QJzsNzUUpuPwYBklltjOnUrJCYQ
FUBWMggNkgrhMZIBcM2CMRPf4y5Hkg2q5Uq7bSQLpFFclKK7LQwr9IWT1BkwdeUQCaqFreWnnitj
a64vIRu00UwFCKMe+QWJMwj+Quj66E4qwKkU2Z0B0AW9tQpAwr122y+3esaAgLUD5D8SU9XpbNqX
8Hffgj6LMxXI12UMwLkJ4Oq5B/D/qmr5sQfozobXwIRdZ+kA5LXOnTU2h55oR6gbR0sJWLyGeFon
9xLobn8i4Oc79yNjx0qjMW3KVwZEWj8OuCNfDSDAqDCfR4XQbSRJYxjJhIWf2wozxCNWAR3ndHHf
9qFldGGt2Wmp1QmedoHgxsbXZEwqEY1cgBjyUA6PHFtIz0vMRfGc21VkVD3u0yUutHpvV1XCfBqx
VSOBu6EHhLpR6AcE7ThWjNAFg6Er6ph6aHH2DtXsX6sBUDlVYB3hIG7auAITQXRa1Osiypohyhkk
D+YMsRBWMa8uCjtLzNFOVNWFEnsD9iGRbs9h7qpNrvUvBbDOLtZES9utDcidAaWWYrLcoPONzSzy
26414jYjaelrCYAk+8EvE6fkADNZ+K3CBQjIZBQRdLuZjc8wEg0MoIjgI/3VxM3X9TixKhZqFf32
LoTpdzJOqKF4L5bPAm+sg8LWbiqIJQQaszb5ZN7YoMSUTRExZCcmyKVB4iqoOihoTU06Ti4O+Tmu
nAphSptUdh1lpHpEoSlE1A/nPvPJll2Qm9BOadnWF14Mc+GNXpo7He/S2qoRqM6B7UCchq/Xtx9A
ICpeJmDh3D4QUOpCCDQHFvJKrcKDzhrfSm3aQag9rHwwM4RMJOzXAP1cDUQW7Huwj0DrlwQcCLu7
UbV1aJYZAPv+YnGLW1epwF+vPu1zyaagtBSuC3potDqq4J/Y1/muW2VkiiKeK3lRaSJouAC69JIs
RVp4/Y2FUEkr3J2+GIDd4THp5nELI+DBB5KyZrdM9pHyhpRmn4kvQY/Jdyjt7XvPwA4dAKaE8CTw
qRKMHheB2pCV8QS6jee1SVPxw5iXoQBdzTd4bDTjvquN7ejPEeBR4CdS9JZ8aYBaNxZEh3hCjpCV
IIjojRVkixeedICaFyTSWziEDsDG1nDMgJfUnhSgC03Dbqg9AGa9TdNcS1WGSvlbp2kh8m9gBD5z
e0jBWwRFqQ9hNBUC7hqYcALj8litnpm03rWeDRiekcLOD2A6bGBD35tA9U2A1OXjM9hswQxix2zC
ctuQO1eoqG7fGoBFAfgOc0fdIKcbdr1CTuRBeUUiOI2l1HaWU2JiwdWxAPqvjAvfQZJcb0ETIBgi
qPE55raQ5oaPfkApTXOn/cJEHg0A8k4ICbN2CqFRENXKAYOpfTPmOVG8TuraAf4Rz07cMdQxNpAU
SSHxizuUgGec4f2vR8qYIwfvYp22O6ALAUR080OHSwbG60iRzIe+ReBY06hG7JJZA5Z8GTiLFQCx
Cg5Sl04Sj0dzCn3eXCjJQgeI3RlqvsDKBRNFzOR/gelNMILolAGPlU1sb48AopYj7smXTpVPw3oP
ZUYK0ecK4O+Hqq7TFcWsCAUub9yOjb0TtpHMNvCOGQ9G4MhHr95K65G1EtkSoCizPADRPIWKfGAr
5BgaDy8BRAgd2ZIeuNTyc1Mb+3FUSVWauCFEPKsiUbMPfoYWKyBzVVEnRTWGDV8Cd/EuWNfFlOKl
AaWWTKfAgRoHvwQLAduzrWViOnLXLlowLHpo6+A6N6AmCXvrIoZs/XI/ekZiM4J1r53JBH+UPYV2
PcQoDNgEeJrx1w9JR8y8VTTAiQKEZoeA34fNyAAufAY3xGxufj/B+b6tkwSn2+cdrD4UsA7DwRjw
8rR/2/kUBYD3LZwUn8DQHcuhQgvT9Ckzj259O47bf68TJ/UnrddLNIImmqIDieDJP8cT/yjL/L4P
J1lap4CDs6EwI2s0swTtOTjbR1n5959/UiSxrcrK3XEdI+SmxhtuR464k/bm18N0rpWTUolGoeGm
5pFd6dZbJ27aHifQys6enn/dzkcFk3e9OQVqtmxRTkPQmzUW6G7G7iGzztToznTlGz7xXV7eRCbQ
caF+d9V91UH/4AcyRIaX/Lof5xo52YeeW+E2njHrdQYt/EQvL2sBgP+/OVonJe2lYbLAY46tVjHI
P1g8wCXy6458G47Tesz7GTmZ+c5vBrugGvL/QrOAZeQ4thmfQdzyzNhz5BhA4wlkYlKCNUblfAFR
JBJAIfdcJfrjpYFajQWDdBCzT76ICWWEDPrRwDwUIbJrZAr4udPzwyZgToRzEzi0n/Q2Gqv1WtfH
Ks+z49Jct+Zncc728cPj4F0TJ9t16rWZVCOaQBISeZ/8XFFoHYXT6QJ33Yc/A/wJYQbx4wWQGVzT
O7MB2KihUWPfKf6qgXLWuRxSuaA92gwxXHZmkXx067xvdN0N77bUsBgAUE2oCdVyW8zgMuR4gzOk
B2RkmdtfL8iP5gg4QQtW5bBWw//+2JbwEamOHOiHXj/aSEPwtBzOADg+2ryQoHNRfYTtGXQwfmwC
cui8bzWUUxkWduYfRNcHZXPpeXe/7spHa+F9OydrwXcoQIgcGqAtCT9VbfQnn+7osDhA+dH1TlaC
ls/ZAHIFJFOd7BIqClCYnc+I4344F/73Jk7mHQikRe+KvkEFFY7hNrSpnDNTca6Fk6nQxrmzlxYt
VPl1Y1+Nw8HLfldrHUEGROgcyAVZJkqdJwtqcGlpcQJ2z+g/a/RBGueczz6e5u8NrD9/tztqqFdm
RIeKtNJRQXxqxzP0iY+2PHTIrdWkDyLepzEfrFtrFFsB0Jx7betIBSsPH/WOh9n+ytV90R3t4U8g
1e+bPBmzpSEZJNYA0Bypu9c7AYrtFPmalzTz+PrrZfzRCgCyEWoc2I0QFjg59km/0H7MFsC29Lu5
ezIl3jTqTBsfzRCEUzXDgJ4eDs6TNjxTwquLYwS9jEPPX270lfP/63582AYQO9A/gkvPT6p0Tj4M
VZ11YBiBapTav60Qh1Vs2Ro4XBrqMPjPHxdZ34wQfUSweWX7d/ZwaZzZ6R99+5XKoMPpw3IB0/vx
48fGgz4ywyaRNSrbAWobvz867z//5CSBrVlN6xxHIczmPIYI4zc/H/a7DtCLhu67sOwFzOHH7890
ocvCUf1FQZAj9575+LtqoqctnGwJk4JSpLdTf1GpjdYeHf9eHCo7/fUwfbt63l/vaAXgW2D+MAnw
XjlV7pkIHADgGt9fdEq/NNo8mbP8zgJYzh4vavDH8luvoFe1D2JqViEpcE3Ig21+Rvp0l2tiM4C9
feYbrSN3+o0g4wnBImTTLGgc/ziyINBzfXK94SLr/OtG85+y2rkXnYkUREVT2PFtbTnGtXKP3jR8
LVn9ai/OcAbK81OUuo4L/BF0E/JR+I9TwxZP+h1eovgWOojyvuunlgIqYhy6C2h+H6a2gH6L0UPL
xvFuuSMvzcXLo1+PxDcuxI8j4VsoAMMbUrd803VOkEu5mQHWYA7iYvUM3hbLMEeu5tz2Pr0RC5RZ
3DJLiUMeMlEth3pZjq3ufmHWctuVTmTl4pVY5r2Vr4lWlLwQS99pXgkkhtFox0wHmEMATRZns7qB
owqqCWaJlA6Szctg7XvL3NN6Tkx/OeKKQ5IawBWLPMJOOJ7gMB92C6A1Zeu+1R1qkJOEporlg7Pa
N8aGm3NSushcguSM/Jgfmc1wAL7gWBj0k28tiSQ28nucPkOC53d91nGiwN5mjbZWG/Sf/GH8IVtM
b6nFhXxo8p2Z/w9Q8f+8TP+Vv/Gr/xl/+c//xr9feAtvyrzoT/75zy9vTJTsv9e/+d/f+fEv/nlR
vggu+df+9Ld++CN88L8ajp76px/+EbMehMzr4U3MN29yqPtvDeArrr/5//vD/3j79il3c/v2918v
fIDCAz4tLzn7618/2r7+/RdgWO9W5vr5//rh8anB3108DQLIoEH+9DdvT7L/+y/H/IetfRNF18GB
020HO1q9rT+xnX9APdyBTQ+CCRcehTiFGRd98fdfRNf+gQsf8vs2tMVXdCfON8mHbz8ztH+syo5A
iHuIQDRoIv71/3r/wwR9n7D/YIg7eQmm8d9/WWvY+24fGQi6IbwFYOkaMmFHr3fRu3iJq860p9qd
Ql11D2WvrsC1vLHMAoATKZN8KV08Q/UuZC2oyWPZbU3WXQP7UadcrGoGhH71ndQZUJRtjWfXA93C
11EMQPq6zxYZsMWCYhG0cozWu8wzGEF3m7yZLpy+3M3CjAoXNSmvuWnlKFAXNzSQwYsnWkCkySm6
qEK9AyiCDDB15Nf0EmogQ29BMaeoYiQ8N1L3nNjsVl1QFFGyDK4kXJ0zDTFPLuRvgwRPa0wkXsSo
fqywvXeDVBNuw+iPzuGUzAK4DIiEQrREZyHr1CVDkbhw6B3X4GRmD1Gx5PsBSA59gWjTovQtBF/3
5lxezPb/pe68luNWljX9KvMC2ANvbgG0N2x6UTcIkpLgvcfTnw9aZ+9F9VKz5yjmYiZCCpEtErYq
KyvzN3J+xEL6IGYVNdNi3aclgOFBd/WsWPGooe7Hw72XC7KdeB4OBQjneUa2L0J9RZX+aE7xe5qE
D3lQLz8M2v8eFh+HgXS2sJCMIy5PTjYzj9jHWmcpgaeFQ6motKR9z3wOrfpo8CZEQmWio4WDLENS
tUul8d6UrFkB7Lvvh/crlzBH7I8jkUuYDfIMk6wHD9Jzk9qMMw+BD/QiDwZQlglKiCZdVf31u5zX
4HvMtSLPVeFqIZv1laz+py3S+cmhj7KmcfsozJ7dfwaWAY1Rk5a8py+DSQLRdhCnrzKI2xpajD4+
ph5iEQhs0LkAcVRR7QbNKFa0Q5ZTGjykTe2YmjDXZ5Za6ttGUSy1/s5AIi1XYruV8nuRimRsDzlt
5Ty4AhH/6TP6jxsAoY6T37y3OucO+qMe0c33SwBK75VEkzge+6OvYhBndNrkxH651mT6L9W0GhGR
aut32j1eJ1eAB8xdTatE1hsQakhDyBg65f7Wf88180nsl73Qb9t6OuUGEzuaxalGb5VO8n04aE+l
dY0H+7Ps+MutoMpvqirZO34dSCaehaTM04pwTNrGVTP9IBvCY9a0eyHUnhtfeh0VGUkE8bU1/B+1
rl6pvP5zHhjsSoms0FYsFXWIs3EgTyRYUocnoZWg/g4N7CWIRWTDkLissmRppRs/We6NoF81M1R1
KIWrzHb1bIuJwK1CzAexjBmSASjobBs+BcKA0D9QozZEIyXqsh8E6QVrxTsKWLkhv9QpSWbbITjR
6+gMjpHdimHhtAJCWNaouJaHxGTaYSslF8ABqRosWmEvlMOy1SrFqVJ6l4VSLSqMJ5mL75PiIWnY
zBmH1wH3HENHCDlqU6drFeIr0jlOYIU9RhqM6BmwqiTxTqrLZT98jZC7F81DKs9HFnXauFEB5BBg
CTZLSB62dz5aZSOuJLo0TE5nLQctzu0KFSCtU18a4yD4w2FMlWe/jx+kLtwVdbRLc3rHo7quFWUt
1uobkTOYjk1nHoRCeqn1eq9qxU1uNXdhZ72zoX02Gx1gZPjga9F29O7NWnkevO7O9/3WqRGMVACD
uoOHoKTxA0gQZqQiA34m2TXCSu8qx0Ids+TARQV0Ro2VF8+o94rc3pWy8oro1E7wwc6h3hPIEgBF
eVWX5oRpQMCSlOlu00qONWrvfmFtMnUEdJwLr2U8rcMqeegl3qRaNXcIMW8UsIhI8oBa1kza6d+C
xHCzMndHLX5I03AXiNZjAJLIT/xFXGmHTtTeh1w/zX/rSH4ZEm2NqtFLAgzVZr5mEmApX3m2aprZ
qc+D88u3brqLZgkMPQ4r6u58WDsDUsN9h79Bp6MKToppa2L4w5ywOJPVEQGq+FiZBuAY7bkGeCur
M3qlmqVh+Z2kS79lzYPuNXdVzNxIy4ZFG3zsENIQVVrg2+CHQf7F61CSXlpj0RbqtiiHcVMWJq3S
7pQEKMWpqf+jA/iQDEqEXqP4kqvSixbTJ5xUNZ3RXUcktqKUWNOhJgkJVXkdc/F7ndOJ74PKnuTu
Dv0KW6/DjEY2J/15j1rUuJUi7MxCXml6uEuDLIClZ6IZEwND1Z77ngxXPzLgnz09AhaGwlwsbfVW
RPGn4Yk0rfY+69fGaYqapBzskrEM0OdmrssgLADE/yCy/zAH6WXSUSzzMQG2lR5hsz7vWCPwVzOR
2c9DkEVpjvK+Wt2HMsfqJvABWZnd5GW6i8dmH/fRs++vtbZAsEjECGC2PKsy9PO8CWyL0o2O5sMu
zYd87weCbUaWimjuXqultZoyEXtJLZzGoOHeiK/ozwEsnbamcAPo11XqYuOVnLZFytxG64jdmDc8
mOJ7Zfga1rIDAH8lblC6CQHFya9my9XXRbLtq9ZDeBRcQIAoZGKU7oBp/EoWU7f3B8gCwdYa4dmF
OeBAkb2951uPvd+FzmismcW3caG/U9Dd5yGkALkXV30rv4L4P+RYYXAlQE3GvrN9Iwb3YG2VIJ4W
aN0EqO2lBqpYThQMri41XwPAxo5Qqq9eRae3idAtVF5wV3ys5eG7NeizSYkJ+j4HpWEnkfLSlT51
MW9IkEWUj7m30hPjnTUCKGJtPFa9yQYtc32t2ntRdNu8ylIqoI9oPA61+poD25o68Tb01JcyYaIF
hpPV6i4YGPeTEO6y6r0ZZrMoHtYQLHFnJR9S34sAvL2qteskNALb6BEq9Nrmjuu8Z9fcOaEbHqJw
OOoI0/qijtmNaA8mQrSmnBZOFAXE7EhflL1H1mqqGw/sE3iPu2LGXsXNXm9Z9wT6QKAb9Uo4lK3p
5IP3Q/LRoJtBUx4w4qUnR18VyXf9EoSfXgibVlYPiknXP0mCyunBseYeYHmJ6wRRmg6vHWilPpn2
UIzBm8HLZZdB9q6+WxU99ywB2Q0G5i0xuX3Pi1Kg8xK99oIlYV560lR98TsFuGlSfmvSO6156WVp
wxFvTKPt7bAHiDkJ2jMmDgf8OnQ2uLKR3ZSx+QhqjyWtkZ81fcDiLQDAY91JI1NVwdrBrit1Ajcw
LtROwiQmQRi3zL0v1rzmGLn1mNVckqK192oULTMlEJy+wnJbs3IAZ2D3gKN2rjF1+2FqkP9JoqfQ
QG8KhW3kxGATWCdPzm4kyv8y0kJGe38lhz2rn85LN7kzDS0KEzpFzvMmQ4lgcppI4G+C5KGyAOUY
6Ky0grzMVHkld/ph8vVTJDLTLaSK1OmITtYmVqOHhHAaGMrr5xd0TiiaL0iXqVzNe0wQ6D+dvD/s
XMa4DYvUaxq39eQXBDLtIFbWhkVqd1RqWLmTJ03OHB2nWn0xC5S4ZctOAe3x4jPF8SbeZzxmN6g1
zsuGZNdJkhH7CYyfXylaz+f5PztQNiDUc3ASoYsyb1E+XKoO+RVjbtVye7VfVGX5lEgdBIpo26hc
d2gu2XmBN+xD5LjS+1YYsQNG0imVb9K6eJZAUfcJRJc0OqqVhVxUqCy0Ai1kP7qJEGkzlI642zyB
JluovngI8morI0NYxabbd4Fj9eKiROi4apofeiQxMKu7sfdffX14lJUHNahHSlzB3sjbrdgDSOpq
7WWKWNUslAmV79pAMApe2qzXbE0ZloEyHFtwq1IBLtXcNsIbins8b9zbzZsKkC5rxs4Dlx+w156B
Qxamaci37Sp5+NFR3fflTEU3XX8RivAr7M900ZiIuWaQkAb/vgva9wRVQNHC2cEMN12jokDJDB2X
HXMAbPpGiFChrbvAHSxp15eMsapcW03xWrCjkWL9RkWiWm2sx5paljCYTt++W15yK2N/VErBvugf
RVW50YuE9cQEZ/TQNOHSKrJvYZzdtmV2p8YabkLqoZUk1gLRVaZHYvIa3/e6AmFkDMuStrGRSjMi
apNuSGXFTEZIONrrGprLyvjDAtiKkp2yR1FF91iEzbizvUp78CsW/6hDHVSvh2PUS7dKCTWl4v1T
Mgld4D0HhZW2RMOqbeJtVqH+mo4OxvUbE+QmBi4oqrXAycfSluP2zVSKbdlMqy5vTpnauuI0Aktr
D0MZIfXdHOtee4mn6VZOSReIUnRawNaNlkELpNtoAKScn0P+f1Qte8hT/pzXwX6pnV2slv3yU6vv
+VyRqs8P9f9iSW12xP3f/y5a/bOklmev7/kv9bT5F/6qpxn/wgMPsgYdVh2jddrS/66n8T9UZ2jF
w5CmjkAI/k89TVX+BYaBNr0hoatgQuj+Tzlt/q85SFp0iXBrFJX/UTXN+tkS+HvvSlEE7gvGCtrc
5Zxt4M8qRUYgaiN4UjDM8m1dOtTld7eai7D+MnAit1sfRsNtIc7ROnDEbb/I3HQVroybaVxOEVWO
0d49+Z1MmcNZKatmQVFs/ILM/bZdBqkbLfsv41rbdotm25M/6ltqTgP6z8eneoH1yjpdGwtzOeE6
WpV2gTauvpbTJ3Fcp45S0Fe3c2cifOMHcwfht+PC5ppW54LzH5Zeb/tfNbd1bluu4hZWxcJyQQBu
9EWwAkBh57vgVukphuzbXUh+aT9RPt+LR/kW+XtuR7O7pbwt9voKbKarvewEF3TtQnDFZ3VdbZOF
/BYuEX5ZP0GruFdsmoucwbNV4yamyrQHmRziIWSLdyjuHVqntW89p15INzqwfvtpe/v0ZNmH3fzN
6FR7gIeLr6qT2zCV9tUe2toWAXeunW2n/WX58ODbb4Nb7Fn8Fukd2xg7firZyBsZNR17J0LCAieK
ppNjWXb7FCwzogrHNuyvof3As7KjTeM2fDa4xrtlC7bukCi9VS+KG981LgnxHjmo42hFTvgoydld
COccfCKaLX7vGnNSc1u+TytxU6ybnRrBsaAYtMSXFwk0f6/dhifEpFf1GpHGmwY0O2Q2OLHyDR7L
bU3NZaubN71xqr5AZXRNN9z7G8bB07AAXOnqX5NtmdlowEuJW7sGOWt/Kt0kObEtEWoHmsmb2jtA
iNrvBTmPo37XluVtu2pXidu86wVasfYuC3ltirb5OiDHLDhS6Y68a7iy0/fuoNkQgRXYgavYtp6z
orQ7W3xUuBse3IEILy+qr/5mALocbIAIBZtTFmxeqmET/EChOWptHWbc0l+g1LhRXGVfvYxfezoi
yIEmAORtq1wHeG90Ppr4KEOvAK4jASouuu4ZSXgtOVq3CGK6xcp8Lg7BXj4o99W+X7WPunES3qy3
fEKk3AypKtgoz/OFuI2PiPje5HwfCYcewoFTxXvg6aIGutmGqsXXFXLkA7nyqt8bG9RQJw3KyILU
Y8wWsnRQ6g3iKzR82h8Z8PXKliwMTpbFQ/sK+1rbNzdUvmGN9uO2hRAWrKFDbINTtEHBr+WXsG1w
J/eNhMk+nfZbrh9e3X3psq11wZg3gR18QRy9gIRmQyaBHYthx1f9kO6ClbXxzCVwYmGhbOOlwACD
fRsKC+295rdhda1ccpnASVFNX/q35OsNXMTeRbZ3+MKoQ+U6fJZOce1oLy68Ae9efI+WNpUOu1u1
a/UAIRR7bRL/d24MWdNlsGyXp3FN3uf48U7kvbCpYd/k+kflxnsUlrE7z2BReURLP3Zr0a7fuC4U
yDOn+KIRNwyn+wLt/uTvhm+6uSi/C29Iz3r4AGAvoyzLYa2tMv+5ROR/fJAVV1qPh2ypOstxgVYn
bbHN5N5QLt29wR08MG3CXfQtPupbwPf6a+ZKdvwdLoiwEHvHfEne2LpVa/nl5B+sVwWwOtqsJ/lO
OYXWoxJtOvllgvbpkDAc5BeTeg5bdcoxrf0ubqTpYN4sJsdYmV+QJD6ke4i0dvEmnzbK3cpwpGPw
Qzmap86BZXevbI/lJlrnKGUj0H5nxBuUetUnteKGqmNR28E6dgnLi9fXYI0KlLUR7ftgnZ+2+AU4
zwu25fZxdBfarRws3mVXdn2n/ibv+cqGgPYle31RCObI11FTXTaL1u2XwWvrQoTgE8kZFsMiWWsO
bLL9UV5KzjGzq6c6cNWbacstoAvtpJt837qwW2/yjciPFPxuYWOx4SKDDP+Gv6DPk6O27V0uiD/P
e8mhqZKvw5Jyy0bNnPigv8Qb1ds2P4AV82Xy48VY/byKY/OE8jt04hUEwCeKOsTFjuKiXe/Lfb9s
ZQY5LZruRyRvaxcbe0g3kCCWOixk/mkW6YYv99YKZgcbJrtuYDTb3k0CSt5upFU7LqkKVLZuayt0
voXEnUwsZxxNPKjvdNExRlkqC/+krV6Eg8Q9WKob2KNvBytGpYtl9IKuoPL6yLZye++sfwgbWPjy
Tt+Zy8cjmxYN+WQ4Qa+aE28q1k3jIB3j3hlPIY+oXWJs7yqr+W+zQHGtcISvrLFcvrGidOo/ZK8Y
Y9TWqt5zUeYX+ObHfi/aGeTc3g4OVvl19BzhW6e6BlrCgN/VG29xa7kQhKDwrcbwpvPX+OnwyUvC
JQvYi7CNNpeFsFa6teVKOFeo+RbX8L92VP+308v/nxJHsrNPEsfj3D39X7u8+s4u+a/m7s8O7vxb
f2WPkiL+i44rRfW5w0TSR3n/r24sLZN/QYiFk2qItMg/dmNJEVHJBRFlAY+nKDyDLv67GasY/9KB
Hpj8r6yTQYJ0+Xda+3/Si/1lAyxgAmaoJKfaWb+jR9a+oL7m3wlj1K+bwVRXvQfp88Oz+E2Lb+5c
/J2Z/n10Wskft9WG7oli7ZXCbV5Uy0gx9+bQrehWMYmSafn5OX4tf/x9jrOtey21tBaV1L+LxeLR
0EfDkcUhdYwsfPv8BL82Yv8+AW/0400o8OvY6HfebZ3T1dC9UFpnft4t/uzoZ0m70uEwEHpcvinD
TDXN8RB62Ex+fvALz+Znt+dDWcPSJrVoYF5C25LIfXshf03bNlt02Exd6V79WkH5z9P52eP/cIqe
MwjTxCm6OmhXsdZTlJfV9YgC1zINulstyq/czKUzzZ9/OJNZWPHgR6Z3i07ZKpCLdUzuGZjSmyUP
J1+Ir3kXXxi06vz5h/PUXhdNYxhat0ZHIb3QicQRRlMo3yeOGYh/Nmz/AePLh2HKdNW8pes8Hbgz
7X7QwuZG12r56fO3f+lGzuZ2YirK0CSpeRu17VHEFyBJkk2vB/eJp45/BXy2+RewHDyU38xw9WyG
43ueZRlF51vR178KKP7DT9eeP7/+n0jv3x38bGrHZlW0Rt127GalhVyGi56yjOlt5ObJnB4TVXXi
MlrEnbAwMO9D0UFNxiuD7Seq7XfnPpv1ZS7V6qTX3W1LgXzqm42Q3vXRQfdj0O5vAyS1QSDJhp5o
fpldYTJdsSlebz1xn1oxUjw//yk79qX4RtCB83KES/poLeQ/FBQIrjyiC8FJPQsfokk1bwi67lYR
go2ivJXhV3WgiKUMuypbSuzpU3YeQsUGzle2RjI4qtpteiV0P7+As2Lvf+a/coaoTah5CpU8prdi
OtpNz2aF52WmDTxKHg09VxRkSHdxdPSXEhuQtCqQzKkcD6sUA+8wj0IjPwr7OOjrKy/PmAfIb16e
clYKT0cjDltKl7dB138LtOzQD+IXs2S8KBF9q0SkdE/iG2CR1vvYgCitRD976CDTRU+GrBUoAqCE
UJs3bTS9F7p+I4/CAbbxl6FGGjEWvkqtvhylYdvXslMF486UhIPRzoopQY0dX3s/WNH3OBXdyUJ6
JqSNTWwnNlI6dkIPZwczQhZnOurNcE9isBVFb9W2BjxV34FYQZdbmI4IcNG77HdNG2wJ4LswKw96
mz9bfrtSZOqpXbUKwuQ21IGBloKJIwx+YXLZ28jsLyoNn46mL5dyMmy1jtAyk6ClxlsrUnYHv385
tBGbsCZ/Gkv9Slg7A1L8PR7OojTod7/UGrStIjzYhilATutnlTTAKLHxIa21iZweCK+ZM45dt/Q7
z7gyGS7MBWWOgx8D9zBphjbiI4blzrJqUxrb6erzYX5hIVXmzz8cOupleoa4v5zUPv3S6tqz0KCL
UxQvnx/+QqT+iQH7cHg1p6OoF0p5KkuZrY5WbEajWMl5s/Cb4AoL4tItnEXqTqjTqDC08iSJZo3e
jSEot1WdqDdRqVvXJFgvneQsYiuZMhqqP9YwFJJjJRS7URRuSjSHPn9Olw5/FpSNqpasujTKk1BS
c5iS/M6TsNbwR3nzZyc4C6eCNphCpPg1FBEchQQtRioSOMIqbkR58Uen+IkG+/CuB820ilKXKqAf
42kSYLcpVbMv0TP6s2kgnwW/1tK1rPOn6pQl+HyNmUjltoqvvYILk0w+m9+DOUS1qSb1ScVYTZ8r
Wbr//fMnMx/iN1FbPpu/qRWMoRi01cmKvB+eTPnZG6eTF3inLtC+9aZ4ZVdy6Rbm0fXhDRimkDQd
GhRQNhEcYd55dm51z5/fxKWDz59/OHikCFmOlW95wlzvvcFy1h7z6UqYOAPB/ye4ymdzOJGrMVLz
sDk1IiohjZsaSzgzG6+jcNW4guy9+XHulhM1a6+J3/7sjv4xp8ea7jknlS1vWdTy5PQemj1/dvCz
Ge0rIVDVymS5KKUBLzHQD32n6lemwpyE/G5EnU3ntEvZkIR1c0K3sLW1KUe6L74v42iXifqzCNY1
T+HKwa7VrnCPL7z+uRH08fWjvDhOYszDIis9TlJ936vqNTXbC6uEdDaxrdzw415tKqxG1G8tSn5q
ZXyrWopQ6jUs4qV07pwR2SBs7IeFUJAJVdGXGAuK90wc03WOk/QiZvw5SVbKRxM7UqQqR+qs2Ord
YUiS7JsOBT1/9D1KpVL5rKfZtCnkSMIRaSDz6n26D1Mi3+pIzV0ZPZeeyFnEQNTVGAZBbE593lPU
QopHmbB6Qc+MyfH5AJ0f7m+GkHQWLLw29SqrSRn9pH1rX6OBYmTCulWMJ1GlF+aVw6sehs0VTO2l
8TN//iF8TE2fWplQNqchQVarwi5ZaoJreIdLBz8LHzQjvaxqhfqUzEIhdVxTIgeBd2WyzU/kd0/q
LE5IilBOSTs2J+z7QqTqcgrjhhG5bNvD5ecv49INnEWLNtJqUMhxdfLlqLMtb9TB78uJ+/nRL93A
WbTwStqU4WDWJ6MZQa4q2ZfUU0w7MeQrvgEXhus/2IeDMKYhglWnpKu6rVmp1ttoteLaNIP4UKt1
cfdHNyKeBYrcSNpY0avqVE7Kw2yL2FTNaTKy2z87/FkKgPu2WlUov5yUmPqOEKwya0Bsrb5KCL30
nM6mde8NSuuZYXWK8qHdSOWo25GCB2JYSMpaVTMgd/gEusaMBEJxEN9OGboDCQOifQoKqFBJkUlA
VoltnJXsmk5KdxRSc6fs9GSfhiYOjhgRsEMasTxFttJRlZq1QCjHVV9r8iIrRDoXgfaAAzy2tlNP
/yw15UXUVsYxEz1ggbPZr4XuzjJG/Xnpp6m4DwuP9Tigf4W4mrYvauTFis6i4Rl78UGRRmNRBR4Q
vjyyjvBGbgGoRCtkbP2lF9PP65qmfQRGSi9PNbFAjNHDLTopcOXCQOm3KRv/ylS99IDPRnrdC8k4
DjkCxLmyz1I6HfDP3mB5L+Z9zeej5PfZHLCJXyOZHhSmChqoOGHtEW2s1FR3eEKP3wt2UhgMoKXl
l1jkfX6y398Q3N5fT2apid9UyVicTFU5TsXwhXLMsRrzncG7+vwUv48OSNr9egp8s+tGRobypBae
tW3aQrYt3zd2VUOO9yenwFvu11N0VaDWYDWLU2pa9aqhYGCzqPlu36JE92enmCPrh/VFbpMkRk2o
OIVSfQzQx0C7MXkYTO3x8+P//kWY4tkS0zRSjcSZyotgrQe4X/WOUSKHX4VesNIHY1p/fp7fvw0q
/L/exzChNycaUn2qi/LG8tRjjav2qHtXBu+lw58tNEMIJhw3t/KkVZr3NRgETBiMsFz4SZj94ZA9
C3KtIseGODb6SQ5Fay8r4PwnpIoF4OX416v9H6057Dd+fVCt0BpjNcr6ibRtM2bhXe5hTqSOj5H1
p6c4G1OToZdhV3CK1BBWw1TdoSZ7EBLvkMGZ+pPXjV3Ar3cBn6j1dTpnpyhxYLUGkQMY//NDz1f5
z7QFsvWvhzbIcUe0lfRTOHW7qIm++4p1+vzQvx9FhnU2iuQBoeqqBnztGREIRyFbjS1CalEPhOPz
M1wKsmeBvLKEyRvhap4EOHI2cvhIT4jwwfIlzqprMM5X0tLfZ8Gozvz6kBRqo6WWpOjb+sIi982F
Z07fvUDaWplG7XsmKVven02McxxzNZSN3NYF7zoukC20DAQirSpc50kI26VWrklcXHg75y4XGGCw
MnWKRpbaavaUDW+eWEn7fpSvmStcOsPZFBcsK4ZNKyHaXYSOJgAvQd1TkK3vn7/8CyP3XPfFD7nU
ohq1E6ZjNKli4FuDBojq86Nfuvj5rB9WiimK1N4fW+00teY+KbV9Xjb3Zi6uPj/8hUKxYZ5P6cAS
S4jtlKmwy1ZLbemrsBl7hGVzCBDmqsS9j0p24V/b/cjztPvNTDfPZjoMUCQTNBOORbRHdtXPC/Bb
Mb7hSzl7oMzk1sVhdoQ3veOQfpeVt0R5FtVpp+gbUhh7/q7chlMMAetKcL6w3Z751L88ZDUY8jGO
UgM9kt7WB4DY/Y/JelB91W6qfC16e3ojantjlNEm7o5ZViF+2ELHAWIHP2Eol1E5907Kqzoa0u9X
cOPctbWPonzS9SQ/mQO1mOABzhs+9oD3U/zEc0cHG1eqL1mJvqL3QvUBBXvRKavGKdKt6l0zvJsD
y2/elXEWcDK1CQt2q/lJ726ntiOvBzeV017TAY1Fviu3X3BcWX4+FpV5BPzubGfpY+DFOjYduAY3
XeQtqppWmTZkOliZSv1STDNBtdRGTM6Lt8DrHnrLLBHDLcabBmVqnBE6+ipa/gNGzF3qz+i6pOpt
XA5mq3fdX5Tp9DCkKtjRAnXaOGLLPcQd3gZd8A1tebi82K87IgwYOwnV0jU9j5/QAN8VAVqyn9/k
hWhx7lo8gGPQWg8lH0EMfshYPaN7201X1qELg+acwjyluY5EJEJaKIL79qgppLCwCgfFwq/c769k
ZZfOMoeqDyFpkItAZIeenBStPFpt+10v13r/pE/XRP0uPaPzmGfUuQKrNj2hErDBXX0fecW1svxP
BZrfDbKzgBc2wVQGE1cPR6rZBMMk3evlVG0MRJqdIgl9Nkk4sDqdYCZuMk48wyJR9pGWVlsV1b1V
ULQFltlJdQthpt6NdSUvzRBPoCRMp10XNaXT1a1KppHj1xH0ynAl2b70WM4CJ1Qor0ETKDl5kuHA
e8Ve4loF79KhzwJgOE2ZklR+fPJ76IVwPLUm+fL5gL+QsxhnuREo/j7t0f89JYUJVdJ3JBNQtNbA
i1f3XXRIh/jlj850rlwl9gMmbi31rqmtvgV5FmEpMS4HUz+ENVjZpPgSCPWVdfPCA9PPQhWWGlmg
Kn14ymuou5JfSi4S99cK5j8bmr8ZpD+JUh+mmJIJWjFJQ0guv+y00pUHAfjxbdZuMLBI4RAKxrD1
w+/QHVbegD+ENLlY6mBg09uK/mSqAQoEg+1b0EmRb8yle0EMsUB5iNFmN4tno1mSyyMrJd97Hdq6
XrTq+V7DCuHnKSTf+LN4N0ucfAwWPdX9SFJBpA+T+BbnilPPrNHPX/ill3AWiCIekeyhO37SU3nX
18PSwJPo80NfyovORVHQUvd1Ic5iIugpFW9ULH9E71RCdS+nU6TrK0+/KdorEfXSjZzFJMXvI3iw
aUJer0IMicJVMVyTYb2QQM7qMx9fQJKGcTBq6Ddq+gYubFxuymsQrUuXfRY18jTJpF4fZmfEOMZo
aGjWBaW5K6/g0tHPAgfFugzb+jY+KXl5yCSIEqL//vnbvXBo7TytgYQdp5WKymGA3gmaItZCx6xh
8fnRL0S8mbn08YkHeHzpQycT8cz0kUpMZQuq/9Qqw8GIlD0y9e9FVF8516U7OSuHFTgPCnrZRicj
yB/QQcCZLKAI+/mNXDr42dz1pt5U+glR3aGCj9sFr6Zi5H/2drWzuYtPEOg+qYxPUmRhEIMEu50i
WrH+/MovDPpzPO1EVcrXpRAfyFJ9TqPsTdWSRSBDD/78+CwgvMzfRGjtbMp6fhHHs8n5SZSFFVpo
e4KBpj/1MjRBcyMmUOTTTT1s+C8XJvIiaJ51HqI8ys7oT+6oiq6VCrfjVDmSvldaZVUBN+rrb0r8
wEGSCb+NRNvLHEiH3qHo7brRW6QTRlTQn7FKAkQFnl0onBhmOKmsEotIAWB3MZ2I83ofL6H05O2m
E5dzaK8NNnHUuflkgpkh9OKGtaVUArYTXztd23mGui9TdYtHAT8jw1MyMP3pigQ8P0ZaqnrDJn3P
wmF67Vso3Rl64LJeCLw4M0fvLAoWrB15WyL8pK64hNJo7jUfgRR5U6XjTqteI4gAxp2RQqcccUop
82UlKzaHlAYIJh4YvejAz5joHnMJmjSAYDPm5yiWqDpbz2KlzKYUblHXTpktde8Yed91rVwY0hOr
XicWWy9R0UwRacl7dlaVWzr0lufPHfp5LRwp4KddcpNL7Y4Cx7NnBWhNHWLpTkpGF7sbp9UUW0qx
B5P1Z67Bt9iHYgrXVuhjSF8q2hN6pr3kUr/O1X6VYmeF39Ji8mFFNwdZ39fUMDJ2gu1saihCqZtk
YH/ten6E0gAhqdy04rJFOX/SID2Jy1D5Ot+k2I80w2uXSxnGzoHHP++tzFg/UL7Ac0F0ueHPx+6l
WX22IAQ97WuUZyKERHzMJD3tq09l+PNjz5Hhd7PibEWI08C3howNSKdaT5TPRx47ZrI5jhhunOni
ldNcirBnS4OZV3oFeDqifI4OBBY0BdnwJE5OWePi1hZL0ZOuRJILT+scu13GZRFnbU2OgfXixsyB
yakDzs+fP68Lceoctl20A9bi8/4akOB9gHSTgExN3KRXtK0uQHfht/66FJW05TUNmOkpYz4EQ4Db
Rb9lwgVI7zAn5pypjm97cenryjJXxJPUPH1+Z/MZfjMSzuHbydCAeyKvPJWtqr94Vl08FGraE568
8kEBln402/Ea3u3ifZ6tJpWVCFI16OHJ1EJx16OadytK+LyMU5uvjFyndhlBRlK9FlkA/b84O7Pe
SJE2bf8ipGCH0wRys53pvew6QS5XF/sWBATw6+fKV/qkmdb0tPSddKldrrSBIOJZ7ue6JQ50myy3
pKlDpnzwoUqKLgz+ZcX805XfVtJ/i919j+RA1hDBRdn1DwyM1Bcj28TLWjl+7Dhrlkxl/W8a2394
4f4u/A4qw/G2FasWm4H3ZmQyLBgOUrgRfIl/WaP/dD1/2y/wU94aiVjn0cxg/vRsTztROm406lE8
Wpoc1zKt7l9KcbcI7H9bNn/bQPzFXGHAVWTnQv3qnPGiwyUxm/kqQ6Y+KlXs3CrdNan+/9sM/y7c
DuCsgsJaoQTr7rNt+69GWD//7zfgH97tv0uy7VyORuBM9WNvqrtwIvH15p+Bp/5lmf3DHvh3cfU6
GZUqHauEy+48ZI1zO0BPWAdd3YFi4Gb9DNv135jK/5QN3Ubu//ua7spRKtGZzBVvx247N8MpR+DL
H/36YOlvgdkZ9JJ/eSZ/g+/+P30d+JL/+dPMNOimOnSKx9LI/Rd3G71vr2zFH6MNmiVpyxamh8Gu
xmQLlmP5aDLwmrGdoSjoD/wu1n2gJeXSudv2M2AmnMpshR0TFpz/krD958L/l3X6dyUyrqKzBuuR
P04MTVcuBz4wpxYg0dI+Efus/ZbcojD55ThZfAvNXPeU+e2hvBXyMThk9orDH6JeT0ZZkt3XZXXg
K2TqymuSym+SrPuRSye5xRddhnkx4WFTPU/jTFWqp0T6W0wf8/QvJ8U/Lda/bVpe44veLbkeOnt4
jZRlhLXx//0eON5/ysX/292y/+cDlWEndeaN5WMeNMODpYYqDjoIvXKyjp5t+E+Op4Oj5VWflT1i
QxWGEhezRiSmrrOD37rPEnADvpJhYB9wOWQGWC3MkBcGggzRhaeSl7jbDYto3isrDxNlzNlrV4I3
M1qAVu1oNjH2d9bOL1e4LGINzg5GUJd1GJlRd6vhoDp4YqFpfncw2O5sM8B1snfVMezGX7kmZguw
5juX2rMOUkr7biUsiBbH2M7K3OzL7LLWQAd+jGU773P0mWfkdsabMy71cataEFUuOCa1Mb3k1z1V
+y2XxBTddDAEfm+6COlzqD4BIMm0/SzFHsVwthdWP0er4+XUanLjzvPXKa7gBker1Vbco1L+WmdR
P3fCaR7oqgLek/mcPYnaKp89kcIYs5qobTz7HTNwciATCJzevG2/GGgyxrxm4F8uY+KkGEi6m37S
rVFDttyYCcFLQjUd5nK2/eTmGVnDlNqRm9/IKaP2j2OYtWdkiv4AXJIh7razIZaG2aEahi/q27+r
Xhcnq6jRRmKo+zp0S30FnGPfh7T1YfPX2Uk05Yy3DQy1aytqddBqmY70z14gR49xvqbpJTfkuncm
Az9wuPR3pdGXMX3t4Z0czG+pnwMILXMGibfen/dFExYHR00wswIYmDl9lKRaJ/NaKhr8uoBGgCiL
7hJEpDbLtqTX5Q8jGH75QkBjrpjNGvFaHpsa2632Qfiw0AZDxoVaT3kwH63Zf2Gw5TAV5U+99A32
HmxKWbaoaKmHFx9a0TSUR+yGMfyyIMNVdvEjm+ck7Dn56+FO5DaVt7BLhhTLzHr+PeKt2/syWkLy
piI9mg0ED7g97K1l6+5DleLLsx6yObykq7ozF2VEVb79Rv3l4IgoHrd0n9lfgkYF5hTLzrH3tl3v
4VXTzMN3z96n/GipmTRp17gcLq3fHccRe0IGEOx2iwpmpHO+s6+6gwjrnZjgJnpRu3zCw4uVYKOd
ZeLDiujnz2nzDwap9C4UHbbOzsMG18fpoE+s5rMGYu2wir3BOw62Rp/ZpHd2PT9bVMG9sMXFby7W
Uzb3YDpW+mc7ctP7NMdkrQBR6izWkasOTKhEjZ2fnQy4UPfllPWnxas+9B6ufCraUHS57asYzTg3
cF1MscR2w68ZCp2EyhuuXeKCauWTZpMnWazwI82YBXmosy2SyxRzT0ZCmKy6sjPt6nCIOa0PPQHp
WnoIepedaVanofxszP7USDqiLj58w0nP8nGtLbBnVnLjUvb86204t6Qe4USdhwLbkuMj7r/gc4V2
cd4Vy77HonzUjOOP2xN/4+YvavwVYo+9MJTJdajmhwzyO9H8tRhwJxcjj7Ar6K2/qqzcYsp2LcPn
M1jKNvCBPK1wP+y9K9FobyZ44Ly68vQty08GzKFzhHf8a2vyd+NWbEnWpEeooDtg6LsFYxJVDNZu
4QbWw0kwf9h5KEVvT8yzHgIMuXe2YySsax5Cdc6Lauds9W7D9FBs8N863Aik/3OeoK20qzhSBr/Z
hd6lZRWVPYjnpQgecofVQmeLfu6G+bTcF60baa++0n2GXcJi61L7uAY6LqbiYUkDdiDzWFbI3yY2
0czZl/it1l39R1XVmd+zN6sHmfZYuvH2L/s2s065V6eH9LYMuehuvAstHduDeuIZVV16Jqu1Il7Y
xQpvX/KN8cIfaekexdz3z2nRJ4C4703R39ZbTeG+wMtX6XG6PbDAubFbSv1bZekfKrKxhhlR2b+H
RTED4d+FmbzTBdsCiy2beH8K45Q3adLP7xug6l2w9HGteuA8txE/UmAyD4EB9mAdTNlGplVERXXN
i9NtzegFGgojUxX8Rv8vzxkP1lZx4oPrySDzWMZtBWjpPPXqSW+PftuziesznOwd1uaWV+xt7ljm
l28GYYSoK+x3Xwp4w8DzsYib49ubzdoatyxpAWXN7Xc2TPjJ17uMKhIdLzx/zV0IUqJdzF3QYPh5
O1aXz6Vx7xah31qOEmUjUs7F123BD9vb7AKpDilLscPW4jcf72w/KuuNka+4a5gvnMWF24+lOBad
kHT5VW4/pBoIjgwQESDPQuNYkUwvuDT6g3scmx8wmT8U7wmPWG3eL8dP4wnLwZKpQK/67Qlnt5ED
lNvP233HvBuuWvk84W7tbU9IhI84f5864KW3RxQoHxOGDcgjxBy398AqbQBu8/DJZisoQ5EUgd+T
TFgF7IrlOHnli5FSVKMpVdgK+mDefrQab0ZRXn2AgRKfYJQ377R6KP0HS1RaFc3J1R5i01FnZ51P
qnUCBHCj8TwsLNG2ao9+pdlZ3C2eU088mPMcGWsKAZJh4yQwJazHfH5vty2MEJw7u+Fm+jw1bLSm
OdSvbkZFKGf9WVt4NJrMi4tisvZZbh40Lodb7eFAF9wBaX2RYvkxd+PzZhsodeUeN0TSTF7fKssf
tV541wtyHOeNgtRnHa5vY56da74+4Q9Jv1JO970XfOOYfJFZum9a85M5ydeCowypQxPNTr8SatWJ
u9h5hErDvwwAaxk7MgomNPtntx/fOTfbVyqux6lQ+0WH92VtA9fRnD7r4pX7yhb6rk7D7UDclH1j
OeUcFqb67V3Xw5cfdN0kQ+ijLfOAiqA8HvE8Xa397GXglWzCF/qI3i5wew4pW/YaEVoK9jF05wNS
dJWYarOiUWo/Ym7CPffab7FNr/tlzyyQc9Z+d0LyzbKdMFSzB3OnrA93sKMQT3IpNW7Xi6ePAzZL
LyZ1t6e1zttzG2725ygK+8FEg9PszDUszsgzXFQY2mxfMtlkB6GDkT6a8pt3c27te9dwJE6Xs4Mm
pAa2zVXZKLWc/Idf58WHZmLi7HZ0k6tGLTeODjVepLPNJc/DKj0Clvdu93up7hSTvbzX/rKdhN24
1zrtlZ0YjvHdtlMI29C0KvC8In1TiNysvRo774V1vRxDs6kAyA6FKaB5M5i85RYVv0E228sabl60
DHr7PbrbQqG17lcAxu4i1j1xM2N9EPlNrOcCmLeggbvxyfb6bAJtu6jv0vCRRgzSnd6nsGoeRSX1
n14a9oo221wyxo3t6SkgcYOzmIU6KQanTiZn0IBstVyOgdtSVy61aHiBC3lauw4Ycl3Jbj8ErEXH
HxF8d616SF0f+s8GItMfV6i0YWUcwn5rD/NaKbCmgVBYgxakTEpXcdjq6UnQhIrtpQF15GzdG4qS
9i2TKBUrv/srWFpKtA0kv8L+UgrHc6NrgSvnbXUa67H+ynIbX61xsmLf4BhYPQTrDmjWOE17E97t
7FktB3wz/cZF3t2PVmY9p6q70cs216McfMsjJsaBGkyKk7VfrbhxgiWuJy2OWe6jn59rA2MUkLqA
FEIuSXhxn3MxQRHmMnbKUWEdMHYWHoOj+qm0mn7oadP3DfK/vQED8VrIAgNvBrZgqFmW89tyZPbg
VMN210gLrpYj8mwGbajXqKUyFBk1x4WBDe/OLDzzi7zJ+jnVLmg1dzHvmwyGXCqDIJmwnbl4vnTR
IzsIYHsh7pcFJxF471r/mr023Qu79E65nNvDBFT65uAQ3BkyW9h37PWlyafhmfEcZqstSqc7LgGv
dJMTcVWGfUnTdX2aQZ9H9aiBlE3FJD5M38DUfjTmU1Cr8d1bUrEXeVdcs1L8NIvyWzT+tTVJCrnY
8b7uIMSy4RLomJPmO5nM2WxVQQ+uYXeMLdtt6Jaxe9NreyNHiF0r2qpjeGWU9LnES9ohOnE10IJg
exWWJmJqmWHJjS1uGvMxkx5MuoCTjrdoDauH0On200Z8XXvtU+mGxJDWIR1IpUZLvpST85B7aWKH
9msYWju3HomKNo8RX8KOJTyOBPfCrpJyCJ+zenmQLcTqPtNPBDAY0gANtfm2XS78AzjBQ+7Lp8BZ
w507E++ZJgr97TL746E0xKHM1326wuLUYX4r+9DmCVQZ2QJSZWeKv7Le+ekLo6NJotdHy8goncw/
ajaCsBLPc1DsHf+mDWpCJunnVN0W0XNTb1HDsEpc926wFyrgqu19GITv4VATrY+JbgqXUQg/mVv2
daUw0MkhYkmnfBi3/uZL/RD47Z3qq9dRd/vKgpm5zJ0ZCxG0h8BR/mVt7exQtt5y7TKA12z89K6c
1BY3cwn7YLkT0YLCue3ctqJ/tWmXNPtmm661T8qwhr3+ngPQ4JPdkx1Y+aWv0ovX5c+MIt08ojlf
cn03U1yF6mw8eAtwz1UVdyhMPwO7+G6rrk/cwgRO1Ta/hwkn+aV4qEYX73LK+1YKvc5S8OGc7kk3
PYPN/nTsbypE5UXhgNkIZ6Fap/eVD5Tz9K3D2U/czscfvqG0kHUNrglT86eCRL2rW8jrPQRdyGT2
n3nwWET6wYXDeBNiTbgEQ/H+C642AHMp7wrRniY7Z5UO/uH23IN6qHa+nxIq9SJ4xW8pjcrt5hdt
z6iK/Q8tuT6PI2U3h/7B8YIDsIU9Ve/nsm79fdo5KiFQ+jOiBbE6kI+3UfzQ87/CKtjfrlpY/VPT
roDMu7NqWL95C3iawa7y7Pi998cXVnkUeVO+9mznOy9rT9lk6JO3BjfFpnrNBnHvuuHZUPJoVPpL
1fMhmKezB+hgzbc5GXBgu8X0xV6ltRlPThEtZva7noAid619xOaEDcHId7z7X4GFLkGt6PjQK4BC
mKufk6yDO4/JnjgNe3s3elisA/iNSGwwo7kFsEt5Z/C8aIsuw40FjunGZt5LYZS7TDWfc6NOVTDc
BRgHlH5+LGb319IwKeW0B1u6427M6gvXtA+nskxM0mLX25JZZd9gTiAyWikM88X4WefdnUB9mXhb
7uy3Hj7dFIxspvatnOMgJq/wB01UFYBL9JbXnl5DwE7gkytv7XhWoEiGub6rwu0roz4y5hJxUpdd
A0VW5fbg1PzMfwqG6d4P2/tarhfbTK9BB2nvtvoca7k2lnnOzPY2XfG1hBCQcY3Z+XP4WTLHzvlN
t3RyST0biP1oJ3a8TU8rhZ3FM+NZBvfz6DxZmXuGyN3tFFD82gg//G279lrcO9nypzS9V+1blAKq
6ezcmBQMitw3IIC7bLi3Z/cBjVgPRIPSUO3Xp8JanhwVHkQ1/Ak6Sp8iU4/Ua36iPWS0wb+O9fTp
hsTi3IliDV8b3z26nXuqiDJ3y2rOPLbsdcnENZubY1FVx7nAQH4BOHNAf+mybO3EX2D3VrZ88aR/
VQTxu6I0H4J5/OXilHN0scuKWuWMx4ZS1ZF+Mz4VC72PfBggg+RnpQiMl/TAii7oG4wJVPcWBhOh
imeAxfAW95fNe9x4lsFaotg68nSioE2z+7ELp1Mxue291TlD1KhBPhvh4iZGt44Ip9al3oVe3z9a
U9m+FIGbJ6tT/l6r+X1aivrBbduKA8CyQGyiQOMqWevGYlv3YgoZb4OZzDuytpfaXrDzUN36oc0C
PWW41mcKdeH7oE3rlFkrdE+vn376jYMD0ebhR75bJy//paWuIrth/fQOlm87SlzVfmlSlzKYM5+H
kePSGxZ4l5k5T4881eGrRSVAK0X4K5370hz2am2rqyuJY6qR2LNsLEHjDJbzBvEbbMSoIDyrIhmU
dxusC7ZsN1kBVhzAbp5Sz+n1rpmc7IOwYX4J1rGlkgmu22K7iuwiwCRP+M+TlckPMW3wefDtq4ed
llZanvrSHQD7uHa67Rh6q8/kKWS/ta+TGjYTx6acdOR4XXkozBYp2zCN+Z3de+I8yLU/96oMTv8R
Wmq3zi9Yw5hJi1FQnI1zdRmacNqbc09/vfAxByg3cdmm3o+EOQMFpa70HG5N8F1o8Zin27pGXVAu
0Yq3cpFUrgKUmYeW3IdSOIqIBVh9QMYWUvjtE8tDb2wZYr3PA1EdTTOly9iGbLQLHHHD9Id9l3lo
Rd1y9o8ZGPY3yVDLATXkuhvGwjjKrVySoCrR9/G/ceev9LoGplJIesz7ylyM2FFOfbKLuoZcxJjb
j3zMzE9vcPX9pBvrvbT1oHZGuVRPht+lUVc2w2WVyy97WChicQX9/SbwBhyZffgEtjDGxqynQ9On
470C/H9cYNJdpMwanFVK91xWtXyfZtt5w/yuv1/GItzJDFNt15m6BMPIYhfknCxCDXXsVK1NcRgV
9hY4FcV6ZtgoXLJBDynVU5/ZPNearPdA95iHBJ64b/XYJgHmxfFaIEjx4KFH2djVd4Jpk6uWLRp6
Z1SJwysct5LovBm6+Vi5cojK1cfz3vFJTbzZPuXhjQVOnCf/QqIE+mlVqcKvRpB0BMzGvBu1i9Jw
bFfcT2Sqt6vTpAIRzCgra2flsl3gqpphEYV213+Xme6Qt8sgQjYt47VrhsNYZeO5rCkL18JZEr+z
52QUqzVEUs/VF9aDGmMzg7aARNWFfYHcljhd3ealhfrzITzf3HMUmVfZG/SjMIKiAoyuOeTl3ebD
sIW/dZoXSWPi3gEhIcT4wu6SVGL+kYdZ90ThHfcJ5a7UA/o+9iruaFuqKaLccYuNCiifOFyQZSxd
FHrkAHRNAOxaRhHlGGnw03QRr9zH/Vj04POtzdrL1Hd5ptn44M8+mHgE7hesjpaTIW5GakYhz4Pv
AlTuyoASnu39dPVCa7EUVWIPRIo2TZzHfgSoD29g3TejBvRrr2tG32hMZZyO4GylyWkfMBCxVxhZ
7ud0lezJbbvzjd7/oSxMk6Yei8RxzrjiPJ9+Nmu2HExn3Uhx8VDDCxqBjPSWnaB9vhMUuvK1lXG1
MbPa1N5fRlOOZ3s1CEXT9EGP/R8csOKibR7aRj4zBvYwDtZrQTswaTZIyOVyJoV7mIrmD9aEKmoG
89OuiKTrSrfxMACIdXpIxLou29hwrT6u9ACteWS0itvFoeeIVxKpl9Uw7sY8x0JlqXDIGJj3ycdX
7IA4NoIcDP7SfVfEz10omaRJExwBj6Kc8p1ZuwfWz7eRuUkVWocKm/omXK/tAAx6ScNEcwQ3Oj8u
vUNPBN2RM28/AmRMsuyPdMZPqaDiKW9xuV+8yprRiLAq3plaucU79UtPjCNqMvtixjsHVOZ9uqk1
ujXwSeBGcqj6vemzN2NyLlndv+Of+QdjqRO+Cz9qDeWgwmY4yjwax3IbBk6o5UfZElAPc0thyqse
8DbIcY/a+l1orRI8VluQNPovOH+qWNgUXb3+fTPNC5y+X2ulf3bZ8jGt20lq+6g2ypLD6j/PbXlh
luxPthjP1uxSGS/2vey8N/92cBA5r1EZFH8NZqt2dtHvN6JaqpF0TAJKFRthwRhYb1bZoEczPhRt
VFqBxyYd9maZvod28VriF4qVuIVRBCWP0u6HqAcoGKPlzx5EaX0shv/DHssfjp9pJmkCD8pse09d
/2xLMOQzlZdiG7J7ZH5N7HfN3m/9X2urVpbB4MaLlMzsQvPEGhERWWvcGGolIcY6qrtyJiNtGjea
Xe9zzI2LEKKMwtycTks5qz3nnAWCzH3WDNjTBaDHE2CTmKsHPuc12/Jrw/4RLWM7Jm7pH2zf+dOG
1Od7K146cVl6igVh712rIMBmfgveVF+8DcGKfUUVTvFWLD9vCsS80Nd5tg9kHahP3CzB7gfAO21o
mREwWdOLkYGQntbgqQhKXIA1CkPVCfi0TfuAK3u182xbxLxPZ9XOia5othjGpS55QLQiD4FhxV7X
/twsyqieltTdexFTgOopcNNAdnTOdj+EZxfSZRKuGXh09bENoqYgiimR0oU+hDlnppKTH8+duJ3A
+evY9qfQnx6GgvCyb+58Vns2oLdr/T9en58za3ujW3cRCP1DNGC7ykxrACfhk1ObzyMzkpFVTz/T
wvF3Xl088bcyKuvy3JvBV84sWwSBgABMNs9ydmDLU8ZuLXGpg64nEle/qZQxV755n5vI/JOtLHT0
a632bp4WUe/3dnQT4DcVUUTRWZzYM/np3VJCCU/L7N2Q23vjLGWSLtAR826QnLjkQnWACNGrVHVx
qsbbL76R75uem07l3U/ylObFgIGsLqo/orE+iJvwUAurOtmGtfjWXdkeuzxXFwaxvdhW87jvxVih
2Z8MrKjC78zWULEL+40NSZJM6fGamWgzutKg2bXchgS8YounLN/elEu2gBUMYGlnGF8tc/rNBHF4
n/q+tZNzMSaI6Ozz5BstDpAuwmLUjpfAwMKKp5aT29ruLpPUrjyqIofczuaESDTkkJHWme5+FZnK
8ilxd26736oBzjGdNJaJ2bxikbDscjn8VeYZ5/KcRpm25ZnIfblyhPu/1Tq6L35jIPiRqVh3EMeq
WBZBf4fxKF+rDMwhGapOgpp7lFkUgwTtwRNZVhq5lPYf7cb4xLCDqC/Lq9cC5kHSCZ+KVx+uMUUP
fRekdRcTnmf7cZH+Q6drB5z98HtemP1u8DUjH8mhPKuSbcjS9ach+uViTuafFot5erMdnW6dw4R2
bkYj1YBXzWwDoa+qu3WmWDm7rC86Gqxutm5b4bxl58QoLilZOTvyiMiFak6IZlaXut65oA6jSZlu
xIbeJqKjcU6JK0/y3GKrhx1X7ETTGHvlpUsydP4cZQFwQ5OY6VmoFfcz2ni0th2x8xd7ieUWCE5G
VkA1Kzfn1e/1pQWDedAuWi5HLR/diIClN7PwCRtHUniL2rKk14heYzvZrMBjIGcvmn1anMRxJk3A
HAslp3pZ6tpJ0nIad3VvdycrM4OYJs1wLfgPUgFo4x29hcFpiXpW+HBWmX8OtxG7whzEmQ6eR5Yy
zUlmcOrCO3JwPEPom9otgMa+1s9Dld1SGqo7jueWSQulLe4d7eCgZf4ZpNEgrbXsqFTIYzafOFFt
gn53KC4FVrgRh9lz5s72TtgYxwmUH9HiGZfSluuOUhxC5cbVu7DABa7hGjnFp3eyzK9So4xwpiLc
o9Z+DLK1OKxjcbaL7n3I9VeWUX7sBc5dTdGTKYdjR0MkpxA5j1s0kgpHpukvh2zRvzHdpRHXUm/H
eZikcraTPChnuqEg7eaedqtsxHL1F7JtNfOMTfxsdqvNDVmNEDO0Nl3Il6cxsWWnozHLGh6dm8WD
v8C9F27i2+u4A++XHtRoLIlTi7cqDNwzEg/Mzpppi4eRC0grA8tei7IDPJNu75ZBHq1i+C7aYD5A
0tBE2yunV4h/xUBoF1Mu+SRS/qBCRNy01NTLM+vbNKhu59mNJiUqmvdUJHcW1pGRKpz2qKT/Y15V
HlnjdI9KpoykW+H82HE5ZD2U0LcQ9YrJx4x3rXWzlwyKB6MbXwz3dkr3+uh0OWWrjVZMT5Gf3GCe
oD2I96ru1qQNRBuHQ3bnl5Y4i9WoT+Qs3ZNsbA/hlfccugbUfVXWCTNS177zvpWyCZjKVUTKou6R
ewgyUgds7NYt+C9hwLTTZmZTjijpBq1hvbewbMaUsDavlgA14Ze3EqJV2kmx1fluaYbsswhBuBuh
TVGnX/8qXWKWvMYZIewbir8dHSlkwjHliS5ubbe/czAqZ3WYFqeG4cSds3CcGEjjqS8s764jfxqN
MJ+6NM0SR6XNUzM7nPaphb26n48HD0lp7HueOgw6RwmpA1xkUZDgvbnNLxSq5bUA2ncwxtZ68ynd
0viQa+w5sCaMLAw/dIknQ6aQzk/UOh8kLJBEmY196uuqSXTXb3fMOt+U+xYWU1W5xlkneGE1MWDW
TS96KJqz0m25nyqRRtaSs5gdY0yotOEJ02eY2zWbjP2es3gcR+ee/HC5ityqCEMHnDUVd+t16b3h
qdUC/n84G5FTWRniDX84ZakKPywFh9StRieus7w9dNtcvW2qEfsqC6r93OX2UypML5GMFF7D3rJP
oUFtzUjXMM4Bg1+amd+jVKr6k8vU21nrNPycaSPs82zsXyQ1VxhE/YRVajog41hrGtT2hAOM22i5
H4ZqoRc0jwfR3AqJhhH8EmGOb0LYmq/dCKMo1cqJNXaWeIJa5ZeflojWBgt3rbadH6tK3KGJuKR5
SHnLX54Gm8jQNWZuSZBSJVjb9TtTbnhdcXBGA7GOJ0lFlVBoqn/REw+yszdaOviBwXTFtuZTT+0R
GU6ntivdT5mF3h21UVwFK8rQciekZ8ei8+ynTIF2M8tBxl6IDq5YuuzkkUQlZleQLc3BMDyMZgqn
iWiaDn0a+EQxOrx4i/V7y3jHXBNccUivL64UfhpQw2CHyYr6m1kAFBac0LZEbFIbBbXbBUvrGWpj
vOpg3i2i1VFqSxkHFkoa34T7OuIlGGlj0YlfOQGW2fQolhwnwZ1Zte79NrfbwVMem3qoggzhmVwe
RgtFXily93FcthG7kEq9lzK8lalSezq2nd5evby8mWFTwDc30b2GZEwfjHsGT6rYsBuX03utecKV
VTWHqZUmBj/uds+iCn+spaRksTrDYfHlErNte6dgGdDJOGuRrKLq9uk4TE9zAUeDMJrKfJtP/UtJ
x+25GcIgFpmBLnJybMQwrnkwPQdfUgc3M6SFeZKZSxl5hkHu2wJDG2k8fbmCnWyGwh6XWZP/CoZ2
PJK1uXFt5/1bF5Yy0ZTggFSX80u5FDrRq5F/Cn+2r9nUeB9rMU6XLuw0MhbZkVrbLJLGNJKlqd1H
f5r9J7vtxGs/5v4vp7HlV7r5/r2N+OBJ97bzuWLFfl0LD6lZg+nU1mTha9qp8dNxs+2AqLH7L8bO
YzlyJUvTr9J2141qAA6HGOtbi9CCKoKaGxiZSTq0lv708+FOTXdXzWZWacxgBBEQ7uf85xeHwLcp
NmTU7WCPDU91VYxbmTM1xE1r9jeTreMbM2ubQ5c51qbpy/atROOza3oyXGWYtHtLyuxlNM32SMwo
wdATAZw5M90tXnf9t1Nk7TFwwV5Ct87fcs3w1ezraWMOoyBJtgMoiyQxSGIkADMpx41yIpbJtIrO
sCVS5E094Ecj1FviyZD1ahTWikmhvJNtylQCNcEZ78Pu5HuuWsdZMD6NplfuZ99VPNOjYb4wftc3
yO2L+4VshhOMzW6nDKvEgtdvEXCH8J8Sx5O7An8TxrydNW/TyksPbotEcOyyhnl9adwOgyQ/SvA9
3+3CR2kUFuA5dlIPv4rE79fR2AxHDL8Z5QgshYjNE/UdswhkYNTP4hXHM/KyZDnSPgrMIxniG956
Zh3aiGgeH+ZR6GPoWLO/Gspx3OHw0t4OItH3ZqXoEdLCuNVz+MbjPYAEaM2DX4X9QQ8x9MAKncW6
iF0CoXQ1/LQaBfSaDNv+eeqm5ChkGXz7gnxolUTRuXeBv0BumPBj5DuQTh9F+y5m4JDC9yd4jPw1
GHZBziLbWQ9R5wTPMqTWWcu55CSZ2kfelCSq/Sxy6HQjVc6tUxfxTVQV1TkMS4/iq+3732NEnV/b
aeWsNaMaUqndEmJgJIbXxEjNhz5geS215Z8QcZBZ5Y/iS9EhbiuhJEmfnv9bi7Hbyi6xTl6pMGNb
nhNLYdMIQJYX66gaahLr8aYxpBXuWz/OrhmL0kcxD/4+l754nfqxvY0ipzrMbW+fzSp2MUjGSTr3
9fChBpvQiraS1a4S7kzCa6ufMZosNr6p9MULWIJ9ZopnS0vigoPcInUtCexwm0BpKRjMpdnGxSh/
Q2Am89+4nU6GmUocOCO1y5yYmbU9d/dgjOZGNho6RqmDXQr2c18XRr6XGKZtsDYr4eQ50X622VDL
SUAwrfxvwolNRHFVdlt3VfAVkTg5s2iustkkK0yU48oQJDHafV/eMUglFaehwM1yo4fTwjiyYoRF
d2JC25mmdKdCRvOtXaV7QmILGJrcB2nbfoWZJz7ammE4/lSQ7AfXww4hh2chU71LCgvAmEZnqxJq
ptLI520wDDXT79G9xKQeX9xW9D3tI8pHMIlOHws9eI9JCp2UnAixxsRj2iit7ecumF7rBDYnHQxU
kII/ArOVwiwfyr3DFQKCKmGgZt410uVLnMf21TBFdzaEL/aTiqJNXI75pp+aYwJgvsozUDB6l9+C
wMUIjjMWDgl5ZkEBTg0oh5NN6dv2h+uCn+An3Y+/DJ8G3gtDazMPVrY348A9DIY3HukskfX3he4h
rMGcDGJNIW/5YvjCWRXuwBxl99Oc2yer7LtTEbImrXzRuqdMFweiW8p1o2S2im3hrawAgw9abmrN
OmitVZ+JnMDOCaUiLsWXJHT7b06O/khIPNw6hjusK4n1TJAV5gb0pFwDGg9ExNZfmA8yDpvk8Dnq
QCKGDF/7Wf4OC/0r4KLRmfhkuLmpe+2H4ITO72kukfi7+U9AobOO0nA3a/sWG5dkFQ3MHu0xJxpT
kEcES8m4yyvHv6a51UKPT7Mv1ZfMhk3p7ANP58RFFyEYtanxdsTefj3WjbmG6m6CYWG3yDN3qzq8
QOQyZii/MrvYV7DUrToWq94k3bMKzEPn2Ud2NoMKGPI2ReU+nJO1XS/Zx4JgK80Wa03fLOLHJoFT
5Rf696RJZwqafVoEN1ZN/hT7zTaCKii8cBvzr5c0pwK+A56Vp8EMH0u7vzdat9kUqYw2TQ0JUzF9
QONw8pKJlPoO02Ff5B4ORBE8wNZkNQ3g/B2DDpGwzLxblHDLUsZLY7dOhnbcOpo3uT09ekDTPzI6
H5ww2gaJyUEU/onM8HvREWQY5nszdJ61Sz6tFXGDByeH2O44ajd9Fd+l5Lf6WqyUDf2grMs1iG22
nvp4b3PEU2bfp1jPF2V8qIrmSBsAjdOAzV7v8kSAmqutvQwzNTJiXdroSvvmDg7EbuRx0+F4b03h
xg9g4NvJvGqgFPH0jj0weqDu/JmurBQEWzOHBC4Yn6Fboewabz0XjcPASTfaFY6+5krNC0mutOe9
NyfvtWm/NCxHEO805ggrZNu7UYQDJIVhTghgcKhxAD5XYc2M1pvrd6NkHQ6m6OyKiEuOqftzFUY+
1Xd4E4XqXsvGXonIv4i8ZsCRu69tVxk03tV07RKX7OpZnVpPQvGt9Y5t9ipnBZRXEU3te8bBTBHx
xt22sWaYALo+ijmmVIz0pVDxVhvucyJbxn31RyLmz8yO7u24LbdmPSLZgIJrUyavGrM7V6W+6UWm
tqXstjbrFXl/2cZqCbPtyfSiewOHV49uEr1kBUfSEIYJzTTPe5L5prInZXA4GxMAapfb09q3vRM2
8q+qLMgXj2oTdnpqdtGGcs98KZroNoarjUC94TT1mgyd+cbyIVu7tr3WtnGasZ6Sfvw1J/bVH4YP
5h8fbKK7ymqW8GxSCrOiYCVlRpMbLHBDM1X3Qqhrp6vdUMfvqfHlYAnLeSy0v2HCvK0oyaG63lrg
59oyNraKXlv6zkbbADr1e6HnBxEYTHxTHrSf2nnX1bwZkwZS77xPEaOnI1HRjZSfo5P+IuXnK0w1
HEHnvanFLk5wvIuq/cSl7RJ9nXX5kXOdJMG+Yzv/1AJbV6z70zJ7dHkPePi1V6zCmrl3TKLykBKq
qOXW70hKHc2rxKFt8Q1tu5ChUmPtdDvcSRUBrQ/jyrNqpkdz8VkCb0Dp2tGoEC9uYuLgrivtrTDo
+pB5dl1GdV4v1xUkqqgZN07ZP5QCwo+QW1fqb69VMaID2mda1GkWH0bx5tv92kZTTu147bzkEVF/
PCV7z4S1Y1hrVK27PB5OTjHvElg8EN+uWoePBnS9NIku/RCfa9Dm3J0Q89r3xWSj4HiaECX1HvOu
Op43oUdiUpcdu0lvKOo20kK1IWQC5RsrXyucbnIYizCfpjx+yRh1J2lwsCOE6klzSTxvt1yqeJ73
zPnOPpk7TdRTauuNWYMqNWJVO8O5S+Uxz8JjDoQay/44S+KgaY2EUX4wOj1rVO7L7ZAlw1b6uAzg
FxObKBbmSTHq9Gll8nUuNIzUxwYnyUUrD/dhU3E7lRz0cnls0V6iQm1kZL3iG6BQ5Af8mpLlHRln
K8ZYd4rrpcX8NbQeQzO9Xc6bauu9HeZ3WGyrVe3WG7dg0+QWaEfjeznGNHP3ylD7WSVbs/CePZaU
1IkTzGPAbqPxwXTzk8jb3wiAzvbQ7QM/OyxvbLMBsGp+WZZbcOId6806UNUGM/gbxlSr2aalbsp9
iuFN4CaHop3h2hK1albQU7MTAP4vHTqHacxJCHLkqizNBwzr1xmrcTpNe5lQoiQ29DusBGY26dmM
NvVUnwklyrmzlrNd9tRs/XCsYqZ6EOXbIbxl52w4+mZjMSPLVPOSVvJSTeG9xlVNOIJBbgWaWl0Q
gHfAg0+R51xn2T2jojFZFZLd0NkvY1IfpjjRYCzLWSrNmyHuSSFwTMynvP0M+W1FTSwh82W/IDqp
VRij0pmNeiO1ETDpbCGymzaxbGIDVrYvIjQsRXAYg9lhrS/btZs0G+1FF6H8A+HhL9Rk96Fies0X
+IJEcKeSjHDSOKZligjB7AJrPcKT2lcpVYELwbpPFmplssLaNt62ZexvjVxei2Y452Z3W0vxUgly
kMax2jaz/T1n/XOhC85YfZMN8bPIs/NQz5+Md1+aqny2VEZIsO5fyD44sIDflB2yAQMXeE1aJX3J
T2SFP+TyPJnGeJno/WqnuzN0t88Sd5dl9i2wJChfM9Rn9Ge3tuXbzOuI5PU0EfdIPnYjvIvlsAGp
YYEOzp1r1NDuIgqNcLmp4gbJyqToyOYReVFvNTClyyeINY+V1A91oGBwT2j04qnfJ7Fxx9TMOFBZ
3U0scGjlJNPHVHfnYSpJygVfCUjUCHDxqnneoqa51mPALoejBrvyGk47HNiaJ9FwmTrbat/k0W6a
mR35GWKO0LZyWIp8it/u/DE7pX14D7T8BO/zoNneTKAtxDLM5FRtzZAzmOKaPYl23Jx+H0AWTYeT
a07X2uqZJAO90lmwe0OXrYtU8A3F2THMu0EDVCaN8RKgB8367BSkzTODHXxHSoh0Fgs4mNBjbTZ7
2dqfNRojliQxruIsspF3xZ+tYTB6YY+yW+BFmsabMOM575V5azb2VTgF+/Do7OI2+w4piQRrTuTL
fq1nb94UoTZXfTruDPw6yFPWgMeu4A1NAY2LTFet2/cw7w55bn8wg7G2kYnWZnkOSxK/qjA/pBXs
ms4TC7StnmO0Fxi1Pgin/smZJYWtoiqjsq+t8ZYiDLWKNZzGvsbyqbuEefpikEZq6/5XwjulLM/Y
GmywdbsdqgiblnGmz2qMrREPP43FEMxNgqOVtC/L0K2WBsHRiCnpDb7LyIdP2BjnfNQne7YWsvQ3
pOF9GpFqzL925xwKWVyAug6oTZf7ziratceG2MfjieH4o2TVd9hRl/Odk4tj+vCa4O5XxqObvgUD
253alW2wDrgPOPsUm1CnhnGdkT6FAcnNYkaylJPkWO7EHF6C3LlFo3Cyy/7JmqKt9IgohUsGKwbx
iLcxGrJQi3Ezorealor3JIzwLYRnCpPOIWh86B5NeWeOBaYn+TuMgO3cLJkD7m1JbwrK+sZbB6NY
HG0W7X6bY+uLDrEYTxEUldCNTwsRBi5S2AFLZ+FjRWuN/nEThEccXVL8VbKyeZlT6yj65ANHhUMI
r6mAWVF0+U0BXlN7l9CSyDO/uuQ2koR7FShoW8aAU810ulXndA7WOMu4yJIm7d+PlFKUrDvMa4JY
7D2vu+XV5TYrl5ufk8+SexhAMvOaDR+OFk7KN0q0Xw01Odq44mlgi4yG8pbfVaaNfm7hhN4Aki86
j41NkLQyjuVQLje06a3gdeYbFftrY2o6pqAd1pLcy1ULo0ftg6IaVllIEDSgycrhCZBs5Xx04uXv
ykbtx/7jRP0h6udbhYcH5OrXIDIflDPyGgDO6J0h9pE+Wz8t/zpmvs9Z2OGHbCYGEU2S/mCnf05b
CPR8NSi0xnkCG+28bD/45rl2nIM7O5vWg6ReGo+ZzfXkARrc137hhKK/WtoL92n5a5IaqxjKE7N5
OCDjxm7EXTz4p7BClS9D870q8p3og01VyIMfTns95XgIG4eIR8ijZHah2pph8pixsEw+XTYWPcwF
WtUtQrq7xruUzns+3EEKgWdlr7T9aqvw1kjD/ehCUyFzvHh1O0AzumwjPNbi1ut+mJ2sC8BcDl+j
6gMHX8ME3xTRDyagGwTozy7T45VOWnDoYNt0NJAESgs6r0DURx13f/mjuN1PV90vm/pYhYR2v0cW
1BEgVdLjeFLn+c3GCc7SxbH1u3OYWngLsGpEVQdtKw22lUpZtxYoTswMvRl8ualv3YCeABd773zX
yX1aolEQkxMuBgWuZtawPFEuV3jioe1YxsKGwraTYh/CPtugvSLYvoC5y/wJOmibrEPSF7Nsz0+2
J+ptZo4/w8Jn5nQkpvPocFs5AaIy6gbFkwuOB0XiKrHQhf1H589AhmJtPRue2IaDgmFibjPo1SHE
6YyHDqXRGqfBeIa1DZ0/gH26b9J6ZH5UmqtmZjHzMGpdoZTCuiCAeRBDTaPK2sdJiQctdnO0hi9t
7sIWQiewLGUBNsJESuw920WxI/dSJS+TLe7zwr7ni0wUQm5UPSwuNVGW7uLeOC0LEA+XZIrd9vHO
ZHZBag1KagQzdDS9Tfvv9v1FmfIJh9qMRBvf/p0BAsPmPylG/ilL63KXWmoCaDG5+ejzsUKcF9nL
OF6VOwDGgROUJahj8507CzObcrtmBroseOEd59SqPL12my5fHK880RSbMBWwySCdB2b3mWW5Pthj
wqKQe6hdatRrZqg+qqYLmbn7D0EOE9Z8LTMcoLAmu51VzUdM8ZvJik32yAR5EY5bMgiBxrE4SyWv
uYk62/WuqYB9EBj9j5fmV3thecfm66ydY1Y8N/6btH+nQ87Nkm4HsWnFkBwdyjRwaHN4GoB+twbz
h6dYYyzoKbv/5c8gkbmhYfnNFfPjGeZt5rrtU1gXyb4Z0WjbUfdizfDlJod8V5ICfzHSciBGdsOe
4N3sU9eVfi5hhCK5r2bqDQXu607Oh6tJHJ+ttPu0alV/GE4LscpOTahkqjcBVoKhfnCdERihanqm
Lh2VCiywemvOc38mWmNczUtlwg1IEnpNMkUyZ+qgOfL9lFYxjNvaT+4VI+5Dl08h3bjVM+wu6cIk
Vrchs9WtH2gbgwbtvCvg0WTfqlL80mLQ2aYpJvDdxCO1sbe7Gyfp5dPC8mAPmuG4WIoqVHtttHay
BtWj8D+HmKWzIU+RCAVYdFBQVZEQddJ/kKn7yw8VPgsNdemq7xWW0G41/pg2gYurKnHFPjJIEnRk
XKxyL0AMwh0r9nkpk2PmKwbNoscla2UrJep1EaTeY+051jnLSnZwqdIDxD8YlFENTVXPvsm6FpdE
p8zWHn0e8l+YBnj9D/Iu9vvpnn0S4NGLm0tbaflYT0PMJKugYMeF9egHjTyIlETL5R3txp8MdeaV
aAOBIts54wgYMIVldDsbstz3rFJqyt7om/JVW04PuMCcJsCKAsx8LdMGzafNo1EB8Omz2ZQvjhOe
F+XbFFbnggpYg9DYDZWwB/80sO4L34pIaEVaM3jVBYgDWMH3X7wJieqQHZfn0yrkm6hR6RrDDunf
niSFjTT9/eKC3SDSw6KjPdOPH8ZB3oSuOhuu/+Y35jZQyV5iA2qk6sEt3ZWFUiWq7cfG9V5Q3xyE
Y92JLjsI1zi6lGx6MD6X+26BCALIzCvbBoyHuNYU3X0WkdIbqQ/EOKiFAja2ICEHtI6oTmkbV+3k
9WxKDXC9KW/toe/u7dG+I5HmhDwi23eq3rVZc+YWR6Ep6/chNnYWVFbdK1C9KDgi3IBY5Kly00bO
Y+ZHuOfZgKMSqwHiM9zMuO+shJ7Uus8dLNBruA4x7x1k1p1MAg2O7JX0Ik7/O5mxQxmKJ2KNrtj2
4kLjXNIELN+fztPQPefZhJM55QzM6LshQAOFucnaMdt9lLUX+CoQUxHn5m2y1/6wwyUnWNezbFYI
Cbd/VWBC3CqLvQqdxRFT7oe/IAV29rxDV5E1TGXic1Dkz4FZvQ9lxgXjeY9zomWS+d5f9omp7ndF
7F/DtL9bCqGmd+a1nLpNMlrldvLMz+Vbp7X1LGas9DL5bkzZznSKF69dlr+ou8lDlPWdZ+D+ZJmn
oC5/h7J+GGt1GhPvAVAYYkrmQSHj/pid+7qCWGYBK9D1U5lgYC6/Z85Q5jWvEdNs2s0HcOrboRvg
4duHdq7hdDgG6or4jbNVYAtjo+Dt9uFobzqdPCfs6DgRHHJujsVIUODsk8MqoL8aEHaKDz+dHxM/
O/Zd/BzGxQ+svJLlPjtmGALOdIOw2Y6pR7ftZQ9WB/cfPQrC0ADZCJ2RHVS/6nqyNrLl+KNEg+kk
xZqB6BE3x/Xi7e5FKURaQixcC84Nphyn0cyAZegkg7i98aBr9D47MjvCV+X3TOCnRQmFBnxljaya
7fw2zN4N/OPD0GNGqMat8I17s+teLZ5VRYdJPc44yPi1QDBuineNAVetK47NTL5TF/oQu/q3sVPX
PMSeAPrNpTLw0RGzT8PTiwPQEKT7uvwsoB/gTJOeE0jMp8IuH7oKZeqUWgxwUxJ68+hBMCOzvO4N
1h1lc11eOPk7iC7Rtkn99GGxb24Z13DFjWpV6QiZdQWrFjkQ8skYumFEY66j7076D10E+KxxdmuK
4tSO1iuM8X3Z5A+1+0mJsdyk6XqCUDbNMXMU7zRaxm9Ucs/L9UQlejVY26C49YdGwuzJU+/iNPmd
z6nvF2fB5UqTpCKvrVfexs306jW04YYb2Rdp9M+5wAa0cDfLOqRiMp/BeSxE+Xnjv0eRRl0fJAfL
hABfN83FHtV716R3EGmesrp881m5lp8rThMcthuBFeVi6F/1JXOHYroJp2CDuOQcagcFsPNWihiP
kgUBZxy/9ivjW5XB3ktdGmNcDPLqbNQdN0Jh3ePu8o78IN8GJbqoJmpOMfncoY54nPLOWanCwAPJ
aH3kGP0dfFdmf83WCOZLJOZ9VbU3lZrWgW6XuPewWoeT9ct03GChAWHZEcItdxHzLY3L7Puf+OR8
5Ij0urg/dp1/yix5LS0eatjWK5mw+DstNDgj0A+g/LvAKlKOPzp0ASfY0c6+6WL40A5CaCpiptoQ
V+UuNSMs7cxDhZxk+VS3Kq4AtjtDAbvkJoxeD+eGErECtrJMpi0bAamDoerYXrGQg8wr+/s6ir7l
2Dx4+JV6VbqZrHFdROHNEljU0WkUjbs35+Q4pPq3ctz3YGnte3Gqy5GNZ0q+LCrwvODxsyNKNrYs
HQxHWH/MQiEH26JYJ2F88FMPCDlj4hkFZ2/ujgq4ngt3KaIEqMLzKSRK/0f4Rf+RNsXwpNsQvojs
UVLGR8/uh51bK4C08mTNdbZubXiFpTXdx3pcTbBV9v6s02/fam/sWu1Y5b5FTq/T1/Z9BV99BYG/
hsHQ70esFppSXPXgwz9HrHcqMHN4LNrSu0DXZATszZfOQjiUF0uwQhF+6i5R69xT1DljSH/ZWwhL
qIykV16dePhajgFbmn1seDeRBcuGifWvCCUclffIfdTMahOTeK1b+872WwvtNyL5Npo2s4qOrquf
WtYLxuo1Wh64ZBBXEAkFH7E0rlk+HnE8WuWlx7RT3Cn+zzSmaxMxQGwkZXdUPHtJjByPfmfOMXHp
lqAQpjE4eagI9nvsbOGseqCp9m9kKVsVx7dD05/a+KuCT9mWiGYrbHCFY9wtK6pmORLQLFLWbW/s
d50VHNwRZrNXGJfMDvc4CIBG2cmzY2TviKufiyFnWUX4azUHOqJ7lBEnMwdkcps33EBux7h7d3MG
TYul/t7PuK9GZ8K8uvioQ2iPiQutvX83s7DbxlH90NeYHPYAHJ1KTr4Sgi448/ZJm5o7uwUgT1yH
1MD0XHuQ08eB3TTsqUjCedlH4+AxFOq5h2nMRBklQ6Fvm0oQwOZXZAQ0WJFpY2cU81s0Ry9G5OO/
MWymMThD0n9Ke/082j7AjGYbFk5VH8Ii7BmC2WsX57pVSTwvj9hCIL/xC9zuTNC7poFTCxWveDSG
pt4NDN43g8TOp5fGtB9KDLN0N5CX3lRYe4VB6e6UUZPtE1b6FKKwXbQjOGtBO0Wva8pw55k5lkXG
ADw1E0TvepwbxuAZCmG2N01PvUaLiNBt0F9eA+wxwDO4YoSh31UXQB9yJCbD0+ixYYfy1EB7+y6l
GD+Dvog3jtuMLw2dygWbgvnglml7GpoRBM1LPL0Ag6eeKM5D1Gp5QM8HHhgyBd25Mg83VlSnJ1sC
Fci0h/I6hGN1iE2cyIhj6YYNqhx8wWaGFUWfoI6jU6vf044qkA7ZoZ5scZQ6VWiA6BkH1PpWHG+D
UZl7v4/McwDxgHogHyDsNOpYgYO9MWb+PbhDe/Z01a3L2AjPSYqRTGkBemhLxY9d0Y83U48Ou8o7
uHc5w3gQY3gdI2Qq6pDxJmaxOZkFODzj/HeixYM72qduqz3PuGcqKU7KVxl+1JZ1dOvmqZETwTFB
2r1DKqjWuoQsaFJv3CNAJEChMS+zqBg69/AJa0Yjq3LEnIsjp+kN3XLLbQbx3nT9dWiBmkUK05t6
rJK7MRNYIZciezUNP6GS7sRXaXkml95vIxwdmng7tcmPyXO7YiI2PdEZYY8cgeT5AYb+poRDUCI3
WINCtBBmIpDU3E8Q6vq4ty3jHXss1br3e4bTJnO4qcJIPIKSBRcc5DesBHY0lu9+Qsnj0a+T8aDw
8VhPOoxPEnOPfR2P6bFY8PRYB9OPXWnQSpNlkmIj8jfzoqKqAlJB0MShtCsbFFJGO0BgaBN8leJI
twcIy8OplGp+pab21oYM3yzLabZDnYpj6PsdeswJ0y4rcYKt49YfEsBuAykv2eJglEcrJ3Dhts+5
5yFmxu0wacwIdjI+HHYEjTAZY5TrEq96GLX9qk7s/JCl9tUcpHMJLCy9DE034MV3jhMQDmKpT6yw
nmgykIcr+dLOADEQ+uCoVH6yc/jxMTOSpzTN3gfLdA5Js6RXd/U1HZ1POeQ9KyNyM+SDeMqp6kVM
doKvhVlcU7sgXUPH5ttMSPHKr7yC232CLVZKh5RBp/bX/97QkRqtU/UPdmVdIm1tfCmOC4YDKnhQ
eXWbxehOdPSgkUg4Icptpmb0zVGtMDVP1/9eibaKVIpw2bLE7QIM1ZP87gFfmyD/8IFadZcyO6cq
nRf8lTsAPdy4nXLUb73R1PddAjkPbepLujiPCe9FIGledU7TbtBkZBtlg5/LqnqOKvwTFqwoaO/m
PMeBsNgXcfUkgxL7TkhKWbbG8H0L7/c57frFHQwNGNQSlWxSyNfYI3QfXsRwEEuGy1/Gmf/xa/pf
6rt8+D8Gme3f/5Off5UVCLmKun/58e9PcJbK/D+X9/zX7/zzO/6+/y7vPvHx+tdf+qf38Ln/+Lub
z+7zn35gs6Q2u/TfzXz9bvus++vzOcLlN/9/X/y3778+BYPT7z//+FX2bMB8msL46Y9/vHT8/ecf
1uKj+h//8/P/8eLyBf784/ypP9Oo7T7/3zd9f7bdn3/43t+E6VgeczRTuq5j4hA7fi+vOO7fnACR
t4fhhe1a3pL8jZNbF/35h5R/cxzbcgMyZh0pLBvv0xZ2Fi855t+k67u+5wg/cB3fcf74vwf3T5fn
vy/XvxV9/lCiImn//CP4KwD+v31O3cAneNt2pStsikw8Sf/FMhnaCDY7wnbgHTbteEA2OOCu6fQ2
RZMufSO+T03tzudMO/h7GFh/zWv0EfhamlAoNMzdJIE3lQ1zi2agDU2o/qPR1je9O7jNMwu8Rj5l
4Tx1GGxDt99VIYTL6DFtg+8SdZ6PdyFRuQ0GK2pOHnAiDiwa2hCodiPzVkJb7YJq+u17XhNffbNW
1ta2DNt2MUdhUVlxXMVT3DFugrCYNCFIAuv9JQrHPD8RXqD8o+3MRf9SsjaaBzPu0EKnRiAJJOtE
O4tfKmsNJH2UOfFZ2X6Y3qRaKnHh/jfcA8fWeswz2fjL5wk4VM/LFK+Yv9DUUDjA/nWzejN4GBv9
5Laus+dkGLEPs5QfUIOY8ZC2P8LC3aPaqA5f1Z05YmF6mHWPLKqHHe6uSi+f/M/QSy1rI3Q0DV8R
viX8ehWt2xyWZ8NMzwzsr9YZ6umYKdQ/oJxDUUQ72lwzb5E1jAW+JFCpR/R7NbsB0/N0qJvhF0xV
l2uIyLguEOXYXX2bhIZdnMNgakKIJ+hYAVirKQHlXrMx5yW2JhK3WXDFpq72daPc+0Q233HAGz+C
hOb/yhzX/0SpnotTtPgZMUBw4lyhWM/MqP2sJpECGw51NinqZNTu5SprYQCcTT+LM4yrOtNzVjbe
YsZeK3CCJ2DKjm/ihxLhkQljvLyxKlUg+xqzPk98hp++D/TPNE4PMBSnwnxhGoR5A+KjuDinvqib
A3MDUx51D7OC/t7RA7N3Ixs7e6vjoeXcjGlum7+NEE8iKqk0UI9Fzx3fbtiIJswzokllj1Beo0fP
keV0EINplQfXNogfBJkehHyY2NbDvZbS7e/62ifQ2dGR27yOInHmc1M2jn6MHdXonyHvrJp8o7k0
ynjj1tFg2pA81BCIlY0g1L1FijCMh7EezO6XkJkhbibk8/UlYpofvvLHA/RKfq7R61FCtmITNyJg
5p5bfRDcqaINw/vMyAs4kkzTLTNdd9B86OEzckpzuZvMqWoeShu8A838EPRPwlX5/2buPHYcybIt
+ytv2A20FUyLSQ9ogkbhJF2LicHDhWmt7et7MTLRFcGMdsdDTRoFZInMiktTV5yz99r4P3Fom6Ow
ImZC6vSVUDeTelWVkiYUHGLH3oDzpGpLPUGrSpbgOkHbaKLDjCeRSrE01rDo0FnKRO/RW6gELUbt
B7wNsxCit7BGZE1R23RrXAQJtF21hsVt1CX7Bx3CFZ61WM8SwHnoCWE9oUyGVFX1aXqSEHOOjmK0
XTKuZGBFDR2BNh47lHrkuVPLGlksEXOn47waRlT78UrmkpVj00+dySZdZ0JkJzDkyb5rQfJcCThJ
s7WxqJaGq7c6i2hG8GUmVBRdknaLSOfmngSiJriqpiqd7+RmEnUkqCYh29RUI61ej2EQFXZstksA
ImyegK8V6VxdGylHcdSCBaUjThFLGav4AnKKbnVZgPAoByOfXypzWCqnkSp02gI+BulURstouFbd
kjJizXN5HOHqRfsIPLr2OMtTD5mMty71zSynC6wYQBHupkbTNMickolNb1ngkmYIccc0vYIVtWQ3
rTItzCfIZNAIpBa8O3Z+aSADssECG2Z3aPuU8bqs6hoXfcdQMX62CeAEnYQlU/ElN9OwXjC2fYRh
hE1/yblASPpiZE1rJAjj4mMGSgdfG0YdNmxg9AsIvLrNMtp6sQ6JoKkkTXWGPjK6Y4NDp7CnqW94
ZrMchSivpliOnii5iRUcx1qA+kbeLQ0BScgKy5lNOUajFEEKY6cpGZxCglkxYkoggXCuhs5ZELX1
TkZiX7RXYcE6e0cGY62Zh6pW43ZYj+Smi4WfjAmFcto67HXpZaY6BNRFqZW3Gke+/lCISoWurUFL
5tXhGJWvsbrovO8Lx6F8pdZZKVFjw/vyUVatgF+pauMoPho6rIDqTparZNkOZia/aJTBZQqwTZsi
1enUZLR8JZakeD1bCbBPrqWMnhttjJZdhg/nvPNrivoFihQKFnzMMaqOSGMeUQj0LjkXiK3CNq81
CxdflBI+0r5pgkPWGGn/UCjI5xzgba2wqkx2Eu1K7iEp+UZjFud5PFesZ0UwkU6H0tiJDnnFBUYE
jAMkFicJq+0wqLOy4y+w0FYDGgmr5ZQzDPNx1gpAFUAP5corRxjfDhzkXkAOE0yPRSbVxa5E+Q7R
RCsa0AKCplBjiIeBxSxdYOw0KDOSObrh2J+bj5ZWUSgeKMqPT0EhiOFe1Qa1P6nlKKTnfheSYBie
YgvZKTE+k5EFMV8prWKJOOlQcW8ts5I4wyL9iPNrU0Krtp9DJUZvEYRT7lfATDsvpDY5PkiDHsU0
Lju56zagciRUPHrQ9/d1GrAtBs6nZO+06LP5RRsCLT0JQzLSQx4Rz6xNaV5mRJpjA/9DqauIRNcw
w4hlZSIOhSGHvkpDLpANdDa5AZaDLbb1SVu1Mq4LTcqsoxaZSnnVVUkh+G1biTTMpZDGwf0E6Gz6
QEs8pI+zJdf61oqFuq8x9mBluxM6dcr3InupKgNENBOlu5oSbLKbIiH/6z2KFzPdd2ONzDVT5mL0
iqCNqqd5MsWYDhfefejwnVGbG0Uqk3AX58k0r8wGwjrEsAaUr2IVIvWqImSFxI/cAFaSdbGIbgZR
EGnoylmZvKs8IJhJqh4IxS5K8gFGSEcRqrwL8bgq3mzmcfdJaWwUq/fInOfIT7rBmFh/5mgElAGN
gY71HCi9LWBOjtYNMaYL4JIBidMxEuj1ORbGv2ndNYiDgOMmCK/cqRCi8Uc3MU9eKxQbUqq1RSph
ZAuFdk79eKxFFUspi3cajsFeGErDfCjZWuWCXcVBYOwbMWmS27GYepRACPZxZuQRHVdHH/M237ai
UlAOFFXBWKNyAuNbRhnebivBwbPFlIltEgkKuu21nE4abkI1afpnSDf5YKuGJrHtBcJgOolsZY96
wJ5vDSuIvvuohlkIBhj+3cuYD4L2SPYxTaRgYmbd1/AcMZeBgiFJywqns2qlrpLbuJJ06Uocy9g4
yfpYmCsjs4DzrWKrVAo3qNnGnbhrBcRUpKSUn5J2RlVDx9ka9vS/zdRR+9qyuwQu642mDQJMsSpc
OAj2WV7eTNPE3rSPJ7N8ERY5Lx5HJuj4vtMnc7g3JST+PiwiBW4H6d/hvqmmNhDQt8ooO2Ikx41n
GGIr7xfV6FquKek+aDbqqGyL1pD9msApw+vEPFavkroURxAGojV4jWGo/Q57cxBjNRhSeW0uxTJu
4OH2gHmpXnWSJ8ELQM0eq1J1jcgxt9a9tijzxpCWsTo2y8Aeu2Wj1O+wQbdATNoc+rJr9NgeX6o6
BSphJ9GUgCUOO6F9MQuF/J44GKl41QRRl6yMsw7zDDNkrH62iqQAcG+sLi7XXVTQyPboagoJj2Q2
sht11DWkJUuN1HW7hFR7XwIpaqW9oFuTKpIwLWvjskdq3A3LuSQ2QTUBtFROGBSUqn0IJS3Jrscw
1pdngnoXcaMXJq0tu+/KMdhp7LCSzTgoSM04UoTWHhj2PNxTmKWs4cZtNAqnuEhGQJyZLkV+M9Zj
jTmHD9id5Klrud1NML9xXIqqQ7P0U3Yl9RDqDnI6kDsx9YqRuOPIDMp+qCun27HSI/FDb5IAfQ0r
bXkFprHs33RlLsd1XecaLF6DrELLFaJ2SD/mOJ4iuhAL57ZlNc5cnD8tSkI9XQcZuBXSRJrvRybj
GqqnFCB+M8BzPtWSLIZbFXFGAZugIv9mKibVcjp2iX0PaFydLZ/9dWXc1MjEmru2weK9EwQQjuwd
Rq2efclIagOOYKlzRphlmR1iphqjvBuWIiFhjmJY80ZXJhvXStjLgRPqcIFeshgbuy9gND3riTg8
ADus+6kuNgPHMKQYvS7KJfpTCSLlqGfo+aiwEaSIpgaWxKnK8WMcQJlNVm53BY5Eu01lQ7wL5bA4
U7Jo1SZ0gyelRGBVzYgZE50p52YeFir0nSlGg2OOAdTvRBZhdUwUT6t1RUqzikqvpW+JymXEB6ax
lQB+gseR8j92U4EM80obr/EWAlxk+2XV1dWQ0oTfgZlN6xdgll1yxFswLbdC0hBSMWiw1DZ5mehk
xuCKXhwpbYXBIdyDEtGQpPAq7CgPusqTdVqlm0qDdHidNJ2KSQtnXXW15LRvYNchwGAjs1gCOglj
GEgxR9tEJ8QYd6OhJf1ay5K+3uaCdIahI7ZYXKrEEg6CJUdIuuZ8P4afLZlZEvqcPCKNmG0wqvl+
7EsgEOki9t4cK1m+jRSrkj5EnKLprVhQRUXriGAWaiK1PAAjrMucV+YIZgrBBZKWfU6s4bG2msJJ
RD5CUqfl5m1Q6VuZBSwXN1hV8/hpUNMm8Sr2O/mHkKXmsKlDyIQEnOvNqJVuFlV9uw/nutNfDL0o
tQr96aIKZKMUxI7LCI3qxwiuXxydvaAGi4aiIARCxIy+JYDbDm/SF8YcuYIdQn7FUljPUv42xWDo
iU/IpjGKr8o20mdl39SluThKB3NjYwqRau5hwSWh3xDpU9DDNilnreiV8xplRc2zdbrK7CK/0ll7
Hb4pihRoIwWjR++OS4HvMNUGzMe4H9NEtYduxJgNLR8THqwvnUPyW6QyI28DmNnqrUBCn36IKG1O
H2HUiNrrpFTFstGKsD2bX4Opj9ZlKuscRIU2TLFQdW0fwVkWmEtxmofsoeBetJjahZoXEnNHdBcZ
+UgcwGJaEiynJcownPC4KHUosiXcphgtBVfj9ITxJR1kbNFBObbLQUp0a3jpssiyQK0wnXoL6oDQ
YytZq5Qia/S/aMYTY1uYJAGjXSprAhZLKRfVV8swxptJl9ka5YUYi3dEUIrKbVXMhRSib09iDoaq
HBESA7KJZi2ImkglLGVqRbQ/sSlJP7S4AZHRQG0ZbVqsYnSDjquH8inIfZBc4cGe0ZCLyK48cYJ/
YUMmww3QhpZxBR4hJ8mhzUN+8JLkmT8USpOvJcTyJqUFS+6BDLBMaa9dPizyMafqmxw7LZGXH6qc
JtN9LwlqYANCGKJdGPXteBRx3OISGmIxdBOup/DDgqOTLWKWNI45h1pCqVpTCd2cKiW9tZ6vM/Lm
MgahpVTUwgIwUH0lsFW3Jl5zG9F1000UlQepu1+A38yfwD+RYur8CRQQ4EKrGFGKYUxedJhg6NSR
qBfjddaIjfUgqnVkEqwRjj1OSnHCmGTqgQ7Shl6T2GxzVZ1rQhZiMZdQfJD5cJXOaAKBbbZp85zG
CR4bZGOiANU6UdtE+SFj7SamLjH48Fcj+B6SGktO1aghokbAItemkvZmCTSKCBdqTZEeaVXSTXQM
fVGqCEmM3OAxYClDvHfWL3QkqcPSCOcbjNHW+L7oIx7hbjF6bLRplYdbzqc6AZjssEDBchendlX1
onTWbtD2h4HSC0KqkhHEcc64bxSh6cDhy3n+MEixptq1KVhtS4JmYbUkqKcJzZMdJMwQLBL4AbB2
t62RJ+UPnU4eJfgs76LUSRspOreyeqHrCHlIqLZ42axClVmYYwoX5G2vP0pyokVejaSh2lBk0utd
L4IZFQzfmCYqRjglram2fGLAmzZ4krM6TPQH3ZAQ327ZWYvEUiY6pMLwDYmPLoIoq9NF5ZlrdImv
dVxbaGI0NdfzCgHJrPXxDb3AAQZdbeqlpL+r0xDVJuSVLoIYBGPynO8ltvFcrvVoQJ+5rehr0sGI
ag0PcwHwfEpRT9CSoJzCGyS4WRLlc+uUEzDheR11YEuQlYu4h28C3PUJWD1FxEy8sXA/TqdMkQlY
IAW2JJeeKCuzEvacXJbuxjCWFK2AWlSCUwc1FVtOAursmz24q2gtoxgV334pxP9d6/61tn2un1f/
Lm3TjTVEQ1J0Ku+ohTVJvgjoq4S+DMdpTLzWDej1rjRP8tHBTDfSdROuaDut8Mi5xVpzwkeqRdL7
1+Ofo9/+MbyqaHiOTVUytYsgulyLM3C1DD/BbVFHHO/jekiSdT/dfD3Q73mf5+tEoWPxQsu6gStc
PN+Ht9ebmMmd/sX/0kdZNQpLykFTZNqjgUMalZBp0vf7epzfUxX/GkcFQU6bQFJNburv41Dcj3R9
DHKPAIvxiuMzPAN22SeznhEmJsK0Afv6Xdzo75mBfw2qqZJMn0I3FdG4GLRS5bym2Jt75qixgiCP
EaA28VO2nMdZENCw09P6q41FR+rPbZE/XalpaZKlMqDKkvP7lQ4aIvqoq7ij2BZ9CIuETfVyOa+Y
m4Itn1B0X0Lmefj6/kq/J9pRlBQlBVI9j1PkoRryxYNszCHI80FMvGhjrufYNpj8ncknRecgoYZ6
gtJuo9uxvx728vW5GFW5SKidwiAkX41RuS6XvruDuvTrES5vJyOooqXLsskd5eoubqfQJpyRR6Kp
0ixEvJHEc3VbD5O6t0QLTlrTzwFd1b6vvomz/MOVqQr1QZlhVb6N8/3+5cMQ1dGiH9VnHvX1cHd+
qtuB5tQ3L8vld36+Ok09f4CG9YeXhRwWYeyps3pKLlefKIHn97nXNHALeYmzKJOCb96TP91OUzZF
wja4Mu1yXlvkvkKZIKWejrtde4LSQqLHVCqN5hkqXwuItxQDPgeW6vT1g5TO3cBf5zSulYnUEGVR
UTVDu3ySam2x782nxDPw7gBp8VI3cogJqe6ENQBHp/zx9YCXX/95PD58LlSnimnoF1M4JfhgSvs8
JfoXgBjol9EYgI8V6XiitiNbawl+1rhVEOIbNwJn7vnxv/UDJPRcIudYHSyQopL1cfnqZjki9IkF
PmYdRHpY+kor+1gDPvtzL3Gorys25l+PefHa/jUmjV16vCZNYOViyqvrIEmyxRg9eCuFy25l3HRN
lH8zysVr+3MUoi0YRJfonV7OcYoBRh5+FFtgE9TlXHUjvtgxxtkHZRdRnfzN6nHxKH+Op6AdMml1
qyLvz+8fI26uNia2fPIGqrhRCJ0WHMeLbr1TgnmxZAPZGQrBr+/kn67RANdkiaasIby4mFBluczA
F5LUJkldR2XEKNLWCfkR10JeUpsHrJWk31znRfCscb5QlbMimw9LJHzzcjmu6ZV2QYtHN9l0m/6q
89UVHuxNs279r6/uYn9zOdDPH/LL9DYNbKtN6otsq/AVtA9iIB6LtF71KMWyOHyJs9ou0/G765N/
nwP+Glalz8o7Iyv6Zcy4CAWLSiTXB1XFRTBpJw6BAXtSQF16Et/MOH94gri/VBPjBJs48x/fAslE
EygbUBYJFnya2zX4yTQZzTt67/D6WwA931zgxSosaay+ssI6JRKEYYqXQ85TAGjFVBesn5mro4KC
ZexiZvnm+/tumPPf/+XpNdQl1XxWJ0+RPmHUYfspre3XL8jFQvGPKznf3F+GaKe4HmREFx4utOSJ
w2qwEmnYEe0qkkJWdZZfEn7l/GeDnueBXwYVxdKQE6kUPR1jj2NRKU7RYcipfkg6uvqFWd9+PeA/
psvzbon3Q2ajbRimefGRR5E5oCCUiWPs9KskLvZmWnzzrP48hKFbMu1h9tkXzwqMAeO23eTB+HvR
yaLbQrcbd19fx59eiHO1RDZRpMuWdTHtLynH87JmQi6zx5QObN9dV2X7zZV8N8jFLJwoejePwnkQ
orfR+uuB6QbmN+/dd4Oc//4vr8DcIQYIJZ7IYMGXjHHF1nzHgHKD49e37I/PxZBURacbyEx7sTrT
aAfCmRSTF+pyvZHxYoJSIgjr61H+Mc/+3I7/e5SLNxqkW2qGzciXqg+ir7JobuZ0MU9SCpaay5we
OfZGR1FKFycETbb5evjvLvLi/a6UpChi5EHnKKUjmRpU8lpc0P/JIJJ4sdEq86VG1MvqnMsa5oxp
VLetTov361H+9GIYIivHeTPFaeDieWWTpoeVpSxeEw/XSJfcnujaLFcO/9kwFw+sRAUUjecZHIDe
uEpEIMsijg5EF98FhX93QRfPZq6qAsgIEdVKFNoKeDvSCGvz+evLOf/cXzbdP6fxX+6afHFA0yBY
jrhfSJMl/3GZHgIdo2F5qIrbKUFuX39zHvzHksvr/utwF6+COQEY5vBPEGXQcdoeOiKBOtcyiFVo
Q3P/9bX9aYn6dbCL+UjpgsYQSvwDaUQNz2hlpDCRTDZC9TCkulfO4/rrAb+7uou5SdCrYUIrIXqS
2K/DOtlGRnhX0Ans8Pd/PdQfPlxdoUcti7pEDeHy8EJ9GWpiRkpl2wTloSAizG/JOvhmlD/cQZ3d
CmU2FeUzBZPfJ1vDSKHYDxOiQgU+zDBL+DRR7R5qwRrtpM8kQlCMx6+v7J973HMlxpA40RPzYir6
xXvfdpZl9qRKedTy1kr2EtJLwKZbm5YzEjNrDkSGku9pFt+8m3+4pYxrSqz4HMmky4ud0jpPKqgU
Xqo8DRHOye9e/j/czd8GuNgyVUKgtr0ykiwaqb6EfL8siAmAtl/Ffmc+fH0b/zB7GBR8DOi74lnm
e7HiY8wOzUTkamLh1Onnns8NTa6/5ty/pdGnvyaKCw32xX/931fxGzkx5Wd3Kbj+TaN9rD6K2675
+OiuXqvLf/L/Q2n2+YzF8/l/i7NvX1E9/9fVKza84r/+h9e8Fm8f//NXcffff8JfSm1Bl/9lcWoz
DZHqJs8FafXfUm1BV/7FNKzIhkUl96ck+/9qtSXzX+iz0WobmirKPwXUf0u1+TsUZTVOSnz9osaf
/N+Ral9UB03FYuUVLYnXXqWawSn64kNv0jgMC4C453NXCCfVU3woTLayFq6tz9yZ/cCVNr/cr7/f
nV9r6D8LOv9ee/456MVSChUbsUHOoMle3UpH/SD4wnF5wkq4r7zIC9fQmY6Ga56yH9ZNbBNk4y9b
w+49UrBGrDEueXocCsW1eBO/nv/9uwqR9vtH9M9feDEVLVEz6eXALzSmQ6FwWLPLB/OTrtqudQnO
sxOv2+XCKnIUX3Iw4jq1ba4lB6ydgzJzP5/i9fSICAKW5w1ERPoCgx/b4R1NGB96tie5xla5B5AK
czvGzeOITuKGHuwNbTN+U0r8WXT55+1WqXmpFNggQ/z+jBFxmUGFKtHJ9sVGtmW32dBFu89doduc
ubfY3A7jgTgaQtZAQkLpDLbQtRSvfjWOWrmSnqy3LPeaZ+OxvSZW2TZDZ0FzssFx3XjIoUdP2SLW
hPJlrFF22tWh3fccC71+Yz4J1/m7+URwjw25aiWsM3+6kneZG8Is3iau6ck+OSzr5oNVGmCUeYi9
cWd9syOQxPO099VNuJiDR11qE6GQzy86wR6yuIZDbz1Nd+1LdDsCfYY+7Uqg1G1YcQUSZHPZ4EsH
z9sTzAcM1Ffddt3dDg7STg9sBE8a3qxrvuP8QQxaO+FHuFm21lp+M7YLicmr+uwisBGuIafcqb2v
Rce5WjX+tEtdUrrt6TF7bH4ApPWClekXr5KbHYRroGXlyXhd7vGfVVv1jEla5afhwZC3Mu+Igclw
FX4qmp18QDo4iDusucP96BiftSfvsbwzbPqM4svBMfDNQin/vlL+9VkwP0ocTJk2SMr8/U3Kqrpc
xpmbCHw4i19pH1qEiZsrmOxO48KLP5DaK1UnQPk8Yj+5FrbybnQA4tizH62/nkbUP32kkkVFjA0K
teOfj/yXE6E4CEM1Y3N0Wrd90Leq3a/TbX41XrFpmG6D0tYeJ8km5DkAEeOKJx2AAHCXo7RN76J2
pdn9XscYvbau8zvd69bNFVByRD34PpGa9L5Jx+uAC08FZvFo8GnefX0BkqWc37rLt/LXSzjf8F8u
wZAmLcReoziK1wNXaX6E5UmU7mRtR/asUhyjzCusI7yEta5V2DURMuWqbVUj6X42be+1bua3JHas
ZJzJYB3l9VjbGJ/NZiUcw8JVnmBLS3jzhpVEWOAquyORz242wfq4bAyfVNzxCqv0euKxRav0phrs
aQ/OIFvhjs/uQMB0+25vHKNNb6M2KREgLislPqC/L7dtsAPqSEoJucA5W+wPfl4FKVEmbLl6yj/L
z+mp2EtPbW3r64mGqf6SbJan4CrEQV7ZYA/u8fEtpzlfGXf8AeUOjOQKH0xrg7tbHKq3pEZ8qNMe
j11uPculs6CB52+gSluNNREZjtruZCw3lgEr4gAuh8t4r10p9EX1eI5qYEZRS8nGIK0nNu5xbwmu
iuQ+QKGor7tuCxjdizv5ZWz0VQQbS2mmVwssmzKuwbbPD0Qyl6/SG8ra4/BGTIRz/mvtli4ArN0D
nuFna1O6sy1swDz65rX2HH8S0WELTmLXLiFih9EeHN3t3XabepaznJKt4KSPSBrXIf9MyxcdVj4m
8JlFgYw8jewJZkrIIw7mcEcnwDxyxy2/w3gaIQ1gWYXwdl//AHNQHbQP2Mw3itstNq5NT3YiF1nV
OnvJrgB+lQg3VqU7eGCF4SB5pbjKd5qEWX+l4RQ86ignN9WGdcsrTnQi6IOiJ0XBJ0MZWlnwHnkn
dkSHW1780jznLjTVaQXjyp18vO7CreTBm70Nr9srnArRrXWo742KtZD/iEubZr0Tv/xcLNsddOB0
DXWVKpTd7RZf2gnlZtlp+/Ja+zHfZ0dGZCYZbvsrpHSYl/iT7/A+e8PGegKxhAp8NcrbDGHPWwdI
yxUPrSt5xT69Ud1yXT1H7/BvX5uTuYWEkt70N/Wh3IY+IZKTbewgyEG/e+x29Yu0KzxiPl5QLDN1
+sb93Nsa4AoXws0AJMKhqkT/yc33CzbelX7bPaCX/BQlJ48wj8EIY5U8X6SnnNcFUAokeP8YbufX
8ZDGxMp55KKnxDkIdn4/+DIRAq09+Bhp+CXpPQRoUMhXpJlzX29K7nPpzykotd3S2eIEXsIGhAp4
xPJ75lfNZT02q9MAnjA+P6GJhdUWntSt0fryJ7wcK7hCKoKTuNlE0DTl1QBo/G1518iHO1jvaPbW
xYt0HzB33LWb4dDvhxewWBCatFO0MVY9lxI7keLwBqQ3EvjDM2TqACTMLHdRth+GVfDZ7Zs7Zqkn
+TMcbsQtuLdK2E4KMyWmaMPjV9xopEJ9juaaSFNtyzYAIAoIMXY7SKRWJD2GKVI/KncgRkvsZSdA
RtVyoxr7FunQ4DYYR0z1kEdbqMBCTGyDdux7h+iQUqogt9rdAGnxqjlaoBlAUy/7DAhw/laxLFsv
nULoqb3sLeY4NOh8KIMzOPkhdyEY72RCNK9El3nFXRyyMh9if7qdnOIEkpm1WHyt15Y7bMqXjGdC
yMtxpPDicOFk1nsQdh/gNzMXNtx6Gujl+Q7L5DTSZeIl5b3YotUi7+IHr0Z4L/1AZtanK5TKa2lb
NewDg035Qdz3KbUrt2QKuyYUhV1gJthidkj5nfkq98Ur7Nzza3pjtC5A7oOmuQSxhCiMu6eJRFa2
WkjzsKZDMjpYm8RGz0hiy8p4D51xM93r/nRQPTLON51XrZk81oZD0uEHWpRNjELymXk1bG35Rnqf
+lX8MD0hX6kfOg2wu2u9tcT0PDB5Eie9589FK38lPc3u+bPZaD4xMMC7UvY+1QbFyT7dNbf52vBl
V/It11VXxs3iG+7gB566WuzgDs/1Sj3h17epFbi9I7J+uipxY9xRFZ0TEWwqFs5VvC235Qt82lfz
oRu9imkixKji9C/U1arzx31e1ccDKgJzSx6A8Ji9DdHBqJ6k2BEq/+xDeRk2zSaU13XukLSy7NU1
xwkH/SwHGc3PnuOH9CDbuSvtldvwEGwrAAArlrYVQAz2cABuPOH6vEVvPX6uy3IBSedGvZ2fTAfQ
2D54B8+3lRSfhxnCQibzC2Y0S0p7jLly0gEA1PDegBWMip34NqFP63LXNK8sIDWwBnfREQehn6er
yCMdba1s2zv2+0dJXRUuX+7D7GjzKm0cpbJh+BmWaxFq9pE4prPcKT60rl141V6lbm3H63xDM35T
OBL/u3ic8T/uMFsFt8UrOu3qs9yn+5nhwvt8b7mA8LzOb512X9zyCMC5r9P1fAo/5A0XORKpZq3i
u+KAhOltscXn5lF3IsnOnMDRrgZXcvNjwVq/qjesuT706K57kNzuNTpo6/rJvFW9ElD5qnKJjPEj
L7bTzQw5wEmdgkVcAnu30tmdOIMMoRmVri3eqbs6qYD/29P9pK6qFyslRdALnSL0IyyN4R7qDk66
7B5VKiHcMZyul94vBTu7Op9GScOz9kBYWCGf2yPiQnINuMsk7j2TgXFSd72x4fS1bXz9tiY1Olp1
7rBtCLEOHSOzu43kBZ85LB+bc1vpMHmnWCn6beG0h+CB147Yj9au74ON6fD4YlD/N/qzxIR3Qk+4
cH+gsj30d+mJCw147wBg2efYZBKrrEMZbOvQlV6KHRj96JgdjRuwq4noZLfMW2m8HdgVsGGO3xWv
cM5NzvKeP/EmeTBsQtg3wOTsYMVOmvTSAzkTy+fP81W2M8t7MnEXiV+9/Ei3/bo6pUw7uc3ntor9
es1Kw0txfpuBIjuto260w/nPbx2c+o+kjfEzE5+TyPMkch5VV9JhKZ3Ig9TgBs/xVf7SvoSudgMM
ZB26wV3v4GbkNJuvBfZ2HmtYhfDkloed19c1eUar8baAtUsO157skDp2+G/hs7HV7HmfM/MM95lr
wZVjR7c8D6Fde+lp2cYnji6u9VxcT5hQ3kagp2xhdtlN96Awb7zxE5ejZPenRFu1gtPVIMh9fSdQ
UvXy8JQC9DvpvV3KK+lafdO2/aaxQe5KtvEebdSttQ9v511xPbwg21Zez3DfeTexLdZcbauRCJ22
PlZIeyKzVMtu++Q+Ex5j2QFqVKsucKmRTSxqZPAqRn6AYttYTq6eumZHckx8aM8vjYM+5bbzm25V
3MLfXeunyTe417zHL+H9+akKtkGJ4Mzjgm2yB6QKLwThaHltfjRkh3/2h9oeHkFaqURDvmWvlNsR
K1mfWeECN1MO8q1yrT/zvdgyR2u2EpXdY1Z9SGl1Ilg5TjqkfLw7K87fpnoTznyDPqusKKxMgSNm
uqkO5zcjOehH/CrsKzBLONZeF1etL/gZW1CNU5nA94UD3Al21Q3pRw6Papc/tsf2NNmLCznFyU+Z
29/xgPyWFz7cwPz3oS7xLxyEfOK4GoDj+su98Sq9Sls1OEIomQSQKLeYLopPWbOxKGl+clTRmH0m
j7C2K3mbPJDkyXaVU7Yzy67ySsYnhR1tLYdu99kUa5F8vk+oYuFddrC2Xe6Pd8tr/ATw3rLLzu2V
Pcm4pIgiMik3rZNeMXuzoE52uGbLYNNZsONN9wOT1RvTpP3GjGsdKtdYg6URtvt94glMw+YRTer5
Be5ti68wPk9dFfUaIOfz3lpjPOUDYYNerAVP9/TdyFaq9ml1H8AZe6ad3ZNhdhva4qr4GA7xab7L
jxxVhC2z0s8SVeBm1mE6Tw2khlP9SL1+B0q5WOe34DRWEmcfRt8RXq60LwB7yQpcDZCvALo58dHk
jRtXOTqBQwIt6pr/vyO8l7fwFdfxU/0ufcjdyvxRXEHdiMmSvLIWV5GOQcbZqicJI9tC7qMIE7mD
Ro2BMMaYw4Sd5Y4yBAiON90WxxHh8Pb4A5rJZ/ieboQ1l7fWHoggDd8QkKPgNzaVIz5yvKlWkwB0
dJvqN5rNqmUHO3FP3nli7PJ0z/MjxP1hqA5nbDykylCxi0/z2O6t7XgUfaD8Tlcewn25b/czmCp3
YG+tpFvrhckO2rZ4xCEagxRhj4i4dtidY7KQkIdOlrvqZrD/D3fnsRy5lbbpW5mYPRTwZjGbBJA+
k8mk5wZRrCLhvcfVz4OS/hErxb9y1LuZjlAruqXi4cFxn3mNeWPwPG7LTXbbYLq6jR7yXehMB36V
Hqio46WL6IDdOGbxS7hCg3YS7jXspM+YcAW2926uCPdIW47TjkTbNQ23hRxM8oNrpYN7ty35hE3C
ulv9vHcye3S4x97Nt95aFr0bHeAtrDBLkKvlzMGkWMmjsBx20tLYqKswWau8m5w/LH2QphwIxJQF
YWzzLLoZPx1/onpdu0VAxKnbvAZCf4e4HamzMzjh2gIyvuvaldDf6zg/LDHp4YCapKnjbs7plFVY
bwQ0GDaYJzkYqRPULfBhXg3YgnPEk2NxZn844qLfR2v/JO8rQEK9U95zpd527nFe6JEYkW4zfRU7
2hqnh+Cxd1hWAn9nzka75YcXLWFIrcY1RnLP855NT2x2LovqGJj87Pymws/NPCvd3kCbyNoI4kY0
18Jkt8GOZaEOhWYTP4w32XKR1kqfJ35J/IqGyi7f9Q3RloPeN/Wz6eg/QIHamT8wiQpI/NIDN8dd
/1DEwH94ww7hmrdoS0DoKXfVUzMLRSOOuVTvsslOX2YFdSCeu/SUuTqPS2MzPm/IYr65JFffiU6R
uKTWsqOuw2XiVmxuprBuDjFFZ+p9SOOuKWuIK89tokW5Q57+Q/YXuNLjWrbob+fsvXcn30E9FFqp
sM4fuyX/vRZvk9V0siDWvLRbz0aSeZNSIuITypHd2saceEfb6FCtODcv4noG+DvBa/IAPwcAsGBj
w2EnK+EK2kOa26iX9SRZlLCw0GWF1sFFm3WCEeOHPraYEYVe5IJsXiZX2SruuC6vNPcvYJt/FgM/
jzVDuj7VrvowTi3schWOzrTEU4bR8oO+MVbhS7ANHn5fK5Pnn/aPmYEQp/cxy3HoF0XsXgiUIY4o
YmMF/IxLtDve+me8/xbDWnNhIy5IM1ZA4ni6yg2K3aer8/2qgix/+g0uKshRHMlFAauE3wDNjPWf
73xI7mCtMmr3+hW8wUU79K/v+2m8i9aMlcJmnAJm3C3TY7tKV/7G2DZUjdorAIqrI130YwLZCgNF
ZWbZfiRJntYocDOncWe6v19FRfsVdvDXpNiZbE/61/9A3uOMCeIJIKeD20uFknDqH5DBkZ7zNWfR
JW/vKqc4tfVSdo2dXmE4f+6jDU0IalUN6eahfixTt/iuvPTGcqK4x9OX7XzvhLRHbtDhyMWVr6GG
ADkEDayepoRjYBj+vd6mb+ibUjx6saIF7sS29txgIrRo/UVmuoVTf/wQXqYDL/ybsCdg5GY2dtkp
PMpu6Hp47S2Km2IT7mpI05vpe7WnZEbJymm38WPvkj23q2anf0g3nRO0WwqbHQnBj2YPr2DVn8Mz
WnXoFL+ao0uNQlqmFK2QsImoCtnBSbWzpefozkgQkC+879WOMtgSZil6JltzK7wZS1pObxq/ULb0
eQ3TV/3kLfF4pYBKVY82g/S0yXHYXlhHVu884ts7N6N2yZJ6hXcrH6clQKJjR6IV8ypR9vmGk8J2
WC+SpbfKjzjzLLX79DG5F7+NFDSp++zFVXCfu0S9rrptlrx9d+gPbUZc0YBo+27xNP9R+VF4CpYW
t3rxDWeZ0Vv7LhWPZfng3+pUPAb7yCqs0GinhPkw0L2gnnQT75VtQzxmjttg2eGf9n26n8NqPLH1
m/DeIHglCdiE91Twy0O6iikjza+/XdFZGD7qep2yUQKo0I5OBOq748nb+Bhuk+ejDfmDSgvGL671
qFULVAmRH6Cy7Wp2ftfEcz9CXxi3+rJ6iB4w8tn12KJ46BXCON0VyZpnhGoZO5i/3c8CagQ2hd2N
i7lRI2i70MDSZxdozxVyOL3TOhG62ogIbHiO+jn0wxRv2MYtjEeqUa42uaZ06u/zlxzjEBpwwYJw
uaDjhg+Pi5uROi7lZc6rHh2iM4T0lUzOVhx5rNaGHR6mFdWxnwFlskq23vlaW+cn+PTybkWNy7Bg
w6ANpF68GlEdQk/rucnniiptwmV1HyiLbM8ZcHGpotmVv8cHrtmtuCn3c42JN5RYArlyd3gI1h19
Hp5ZYeNdaTjpX936n3+zyzcGLl49lcb8xmANfPTXvWvQSOD4nMMdBc3t/CtSTD7TWiVbRTv0gFA8
jR1yAjIw62ejViIngCJqf/cfzP1AqwoQvNPucfGZQ0Y0KEmGuuecsj7Xwq16rp7lo+C0d1h+vF2D
78Az+OIhQzpG0kXFQgboEiJfR0ZkgTdWHEd4bsiAVlV2Uw3LpNYWKrUHo6N2lC3L7CnDcwEtiUhx
0sfgJDn9wVoCo0Onb510VOeqzsUuwSRlxUeJaiCUYjRmFw0e2/t6fPX7b5q8aB+oSeq8UjpXFTGv
k4eL/j1dL9F3xAbK8U5DQ1ZbnhVuJO27f6MeqtuQfhfioAg1LTDGjJfGCQlY8p30sb/VqD6H9eJ1
ekaofq9pH+a2pSaz8awnqbyto41I45iE4Fvl4JW1VlfNZlriweJEVLLzBYH9Vtql54orVjiZtnqQ
vrdbvHXon3PRFzgiVggZrVrDQZaDdmyAqzqVvL20sTo3f0PsMqeAztUe3RTIeiMWiatO7ogJ6RHQ
v/V4LtcjZZ3I0cjLPH9BDD0HfzaeOG/NS7nzqxXV28MaiQTSsbfIxa5+pYLjRzZlKT6hE7zO3xBz
U0VbO1n78i16LdfJYS5/SdS01jiwESIOHR0x9bZ1SQdEuy14QIx779ivdX/RPgmniKg9WgVufqOm
5NKid5ABU2Ftux/qpbaaVpTe/ryR4qV31rWV1S+Kg3GKn5AIoMU78DtqWEjhl2bL8hZzDB6OHiui
dH4kuZQfGQhxNAphWBShWG3Lb54trghA3+Zfu3YHp9kUe8pd80cv19FBJFk8jmvAVHayCR4CGs1r
5U5FAJak5yV+4tvtWGnqT3a+luODstAWPVVxYPIHtI7d+Q8CV6Ui0ByGVWUXh37nuXOK461q9NVW
yibZS8ueFc/X0rNO/CCv8Wi5GZa6yOHSV+pHQTzsP3bPKEfKK5OTprC15C0l2Y34cxdIy7nnQ/na
xd9pO35MTkZ0OdAHo/c2LHMCoWQz595zbdpaZpueQiUREoVquz6UD71L+4pu11tF+V/Z01y78WjE
yduAy6ly5pCxXSG4Zt5ilFWcSmMXruHgbi1y/snkwhgpEW9R+wqWWXWHYN7NXK/tneOc7QZn00TS
EO7yojFt8w7vjgLr0/AB1WW8LULzRpWeBt4WOTmL3lrRtiWO1catpGyqwo0fpKeOAhxNE/Id8GzK
0XL5H6O0zN/xqlnqmzaUbTN+QyCYspK6kakf+m4C4H2J8MxcsEWfTX1SlDVSLEX4giQAfGjcTuNg
LaibOobGu4mTFVZA+qOMXhf6RpON0MLgtB/EUB3XqPeOwFe4aFiAeEsX8Ef+VjigaICYoh773fpu
PCcnovlmGXwPb/uHwHvRalA3SI8uOiR3kIxeCIQbvRO+dN+sFRT3D/k7BWh9P6BK78bv5UrbqW6C
mBu5RxVjmOyiGlRiBzQugkdef/VGdxBCvlGOc02yp81W7Oa6ONX/XeE2LvXsVbgjm6Ay2b7op87u
SurK6hJSsYs1/ZKu3IT9IQGH+n18Nlx9o6woRN/lqJZzWihI6jCPEZ8jDEm+hSfkVDlk1ratnH5P
yQiNAH5Tlok1P0vbfgPn9CgctO0TPq1UJk7KQX6W0lW4N27zZ+Og3uSb7GN8jrRdsRYIfhpnPLW0
SYxFhdBVSqMow8xvoMVBLkhQauzD7sUMHyN8JpCKfhmlXVDdSeUqCF5o+qQonpmL+EE5ojwPnOZU
UzxEU2hjuCgCCZYjnjwqii19He7Ffd1Qih2X5L5Utt6KtXHQzs1HvSw38abZqeBsPKdZUI91jAeF
BUEj+GFGIc2RSO8QEhZrrCi2FIadyU0++mXvVGB25DvxRTk0LjXRcBF8S4E5Ac9R0AlY1EvlHDx+
n9ZzkwTN5Dl6As1U2PHJwBNy49vmDriCvMBoaJHeoVFCt1Q4z78E5YmNCXIFq9Lt7Kp8CN88hJHv
2zVYim2ywmGLECitCM3yk1zdq4Er9N+qb7pipyeL6PBHOYCWWXFXKltJ3xG8hfG+xEDxo+odKmki
JQDpJMhbS9zgMlsc0W0f7OCWpD1b4PbAvZg8tA0aZe40+HY+nvXXgFZYay6HzI5ZIHSVK9vzNdQ3
bSTra4rhiDG/TCDOKts65U/CLiSaoUM2rPIdeuO1sVC4U3BftCfKWPIDOmiY+El2zuoWlHYf5Cf0
3KsYwfmlYLo9VZhlOW9CXluZ6753sg+8UhFPwOSpvBNOWF2987pKp/QNlwP5Vthozu9TrRmKcxnT
IZisWbpiQBdX52z2U3ZuyOjF50izOhgKbGihUT8SVtWqvVYFmHHivxvnAsGCpoAyofczj9NslN1M
TINA6Ypr5Qpq0Pw6cPp7RhcVgC7o+qI1mNGcD6frcPts/uTZm69+DQ7Aelaeq021T34gg82V+VzQ
Ymkf8X6vNoQ+a2NXbPAjdkKAQsUyPYRb/1080f6atskx+bCW0s6kK0t36TX5QHz6PMe5oUOMUa2q
BbXtDdEQzTfZSW8wxUGb0M0BuFV2RgWusfV1eSc68m56FWbgSk3trnnEdXb9F0HvX0Fv/18D1Uqz
QvB/D6ndvlf1+/gZQ/vzD/yFoJX+sCBZztwlCJuiCDn5/yBo5T9kTUWhFhQrgoSyqZEf/KV2rFp/
yJA0kZGZ+YQKvJC/1Y7NPyBc8RMVSkniz3znX6gdX9bBZEQnYYiBtIaIDpnwEl5podcGbRCRkX47
Z0/T2txjvzRX+6nGXsvVLit8/xjtogo1wg5pc6/sFjLnOnbvm3W/fKFWvIquwOvm4/TpYP9joIvy
k5oIZllaFRHHhFU5ciczLKa7AoGbb4fLQUxRg+JONgSm8OKWqnVPC72OQdT4ru1fxO750z46/fmT
PkONv/xcnwe4uJ5CX0VTOUb6RViDO1vXK+tovYLQsUOSkt+PdXHj/vxgn4e6vJ9a0e/KlqGosayV
NY/BUgXldW1drk7pYgcg4AQ9DYHEhToXqShO4Uv8PI+EMfiP30/pJ1ngd+tzsQmEIRXKCAXPhXrr
3Zofc80Tfa2GqGLRbojubZ7G3w95bUdc1CK9ZkSGDMskvAKeBCBFilZeGeHLA2vCiGTfzaSxS0WM
PFEDHP74gNJ3kI/BwnfpEOLjdJwe+t21XfHVaCbMEiRU+EuxlItPGGdWX+X+fD3YwLP+7NQ3SFvR
u5nfl2vjffH9fhnu4vulZZvo6iR1C4M6mnXIaRH+foEuFHAQD5gJzCIVeFjalHEvqegtzkVJrzLC
nGOSh66ohS89DGoKV9wQLLr1DQ3OJxVgt+f6T1dGv+hw/Dk6wgkQWpHhEC9rVX5f6h4kQvbHAnIu
jTR/m+wMqtXC5hrAWPryW8q8OiBweWKkixOdjLLqebi9LKY7Ul9w+jPqz2ERNULpelMdfEd6uTK/
i3jqz/l9GvPidKf6WFj6wJizXAvdRbob9T5fUhu8Ulv7YmNqMoYkCrV41dQBdf8aIULCqhGZN7pF
Q6rsbcm7d9ox3QjgDQJwFFfm9c9v+etoF/sS6v9gpuKcKeWL/jGgcWO+6E7nZh/5ppm7yQTUV3bq
P1+weUjUKGT+g7PBxfLlyjBkRjSg5hnZyCXZhQJc7poCxdfz+nuQi/XqFSEJQp3LJAVRkknf2uba
jp/fwF/vYKaBGNPP+ELmwvp1neIOBm1msk6TRitTRdMP3wIqzsXwmLbPaho5RfQhk9CPoduAJMzH
x9+v3ZdTlEUEL6ArI5swP3yfUolsIJWQWtzJYuXWqs5te63T9eUACpS/OQogaruoP49Thd24OnaL
CnxWS/0QVN7WwFvcVsAC/JihFP3avLL/5+39j8+qGD9DSlhyl69AWXT+WA9U7OuOIcmNml0FNrUT
3oNx8/sP+MVFwhL+PZZyQbaFnjwaDbufNwCpp2qTLSP4TRYQQcrS/g8Mx5b/QZjw65gXH7XJ8JgW
a8ZUV3NtF9aJnT+nG8UtVvq/YyzPT8KvY8m/7hBtjIscpwvGEg8Cpzu5q4SPK9/wy2OAJrIxCyLp
iKH8OgaanYE0oQG5mG4yACardpWTrNFRsqOj6Fz/gPPB/cf++DTevGk/7Xp1GDnRCd/PA4Lb0fUr
0OsCh6NW/9EB/zTSxT3VeXkrNx7bn/p4Qa5OW1SYwMb8CWWIbo2T/nDlY16b3PzPP00ub5EEnLKf
G7J3c4tGQLwVqPXUOEHT+53zd6Bh/dO1Q/flSddUFbU3E2+YS4pvMGl9XknzRmnPYXFb6KffT+yr
Kx+JM91EPMsgY7x407BrQGdQ5a4cxRcrva1yWr3tFX2Ia2NcvGRt1sqpmPKsBOamLicw+WtL7a7c
Tl9EWRpxx98zubh0A6HLKiEXOprNw17b5SvZVvYtsPQnetE28CA3UJb9WnQqwHzX+m4/3/7LzQ+L
mMQa2ZB/Vo+UME1UNFfmy8Nfo9+IR/Lk4JuNGvNqrv2aIPv3FTpSdGMxMfz9In6R4TB3BAjnuAtX
ojl1/7w7a9NoFFXhC2MgdG5Btg5bYQUCyfaX/1EU9Hmsi6srFaO0z3GhWwAFKDbQT2ciyLlyy40G
gv4aAOLLl8CYmdkoVehAIC42aGY2dVAiqLkwGhtF0cn5U+molxbwCAe+5wy2ujbJr07d50Evdqyp
N2UbSVG/wKJm0YH5q63bK0s2f6Z/bJhP87rYrthIel4zMK8ZHCO6M/YgPACrX0H0XArXgsn5F/7N
aJfiFbpWBa0wu/UEtBFF29s2+8mZAd2C3b4gIj53gsExluAB038Jsfr51hk6KmpgrChGXUaVvi4l
XvFTW5AjCdXl53k0VnCwHrRrccPX8/x7rItrGn/6ZhjiviOmI9uhU3VnbrTVjNkGyw8g8CQj3gjS
sV9cL2d8uVWR5UR3jPKZTBD96ylUegPbEcHv6SiPNqLqH7EGoyJdJbvWSU0AAOkdA1/ZR1+98p8H
vXjlfXwRaaegLzYnJRhe13ZyBy+DeoOc0q8Ptsa1b/zliLifEcPwYuCt9Os08cOWfCnBxqH4Lm+N
pQYy1HDnLrnj2yr40msJ+nwSLvcuZQeY+/DtcXG7iAXnjAssG4dxvlprCvP/d2Wir848YmoqBmwy
inyXMTWCE35BRwqmXPikeue0ufbdrg1wsT1a9kYj9wwwM+LxyAZKUL3pgGF+lqKe6t1VAN5XEfvn
KV3sjZDMX8NfuF8AGLgd9lB5OX/zmacZ92yCRakoA4TXn4ivHvzP485f4lOwVDaBhqcaMxUAWHzM
nKEB8yY7GRfWQalAlxYIeQMeuBYsfb1T/l7C+ff6NG6sjKYXYlBECDBH8DM9SVip/9VQ+G91ab8o
8lFN+bRVLk9AItWYiTE//VXnTuPI3Yz9grrAuJihSDjGVvbvj/lX99rnES9ewRHRe0QU570zPHhJ
7VYaXUxUzyGWg62ozSuv0zyBiyNH48BQcUOc79JLRa8R3WpTaWUYFuNRMX9U2FOHWFCI2r+Shv2Z
Bv0yzsU7K+J2o5QN49T6nTreFcaVd++LDQH5njwcyrupg4S92BDRlM9C6HNcRE+LCvPc05Ovb4gv
jvYv41xsCKnPMiNOmAcx0YTkwdxAm9bKMUoW/j7d/N9kW9emdrEjUKafxmKuks5tRGkdcivO5/ma
uuW1mV2sUJSleEJ7zCwQ7itl211boa+Kar98unmen85s1Qd6iwPnn0U1ADh3MI3tmQvZHKvDtRz/
i4vp82DGxVMyWrmpZxkfbcxOTb2qCXh6/Yrs3s8i5z8Oz9+bzrgIxhM5laJ6HiTaj3Z8RvzC1U/K
sYUqCQSA/ic0vytZnPTF/fDLxC7eFl+RKiR0WabGMYiRVfCns8wKFEv5vnaKR7xs6GTHTyIYq9/f
TF9dhsheEcmSnFICvZRP6vLQ6gbv50ZUP+RHjADgULbIy0OZmEkS14qUX+6YzwNevC4xhsSdPH/f
mb42gxnxL3GiI6QvWsjXMoGr07u4Qmorw0oUwzZGKzbKnnYO2SQKNc9zJHk987g63sVV4ssAOHv8
aoBqKs/NPUhS27IrF7brzBG9Hl19FbX+sn4XF4lcWX0WxSq1RGd0jdTGpzmkzIYiiFtCzfrAH2N9
NYac9+PlGZlriAbKtYgRX6rXJr05tVKtzbcXmmzkyN4aQ1HgN0irA8n7T7bo36NpF8d+8jsrVhKm
aN3l3yiWrvKDYEdoSTjCqjvoHvSTKyN+OT8IJQTJAFatf5SgKZFWfq3PxQjKl3czWKt2Zu5lTGH2
GtDjq/QfPwEFhStqzRgcXyyh0ZaYF89fEwggxWBivNtmC9jVDe/+s5l9GuviQTDzRNbCeWbzWD/j
yVsUJtAxQhZkGRyufMf5rrzcJ6qs60htobVOtvHr6xCjjIJPsQn9aR+etXW3mxFT5nOzui7Az8Jc
Gezi6E15McjCz22iY+UM6MoyPLL/cIXZyQpnNzeqibqa8qOswqXcVR+RBPqMduW57E6B+JFWx9Ya
zhU292Nce0u/CX9oYrzTmvq+GNTz5AUbQdPffPOoSvAoKmjCs2TOkNqJv9O81yi+mfxsI3T4Y8ae
U5KMN2cxXXt96NbWj2o6DGHlVnXlTt3KEIBiW7ZRqU44xMch1W3sTdaC3u6DOrObPsM3BEhuozhV
nC8zHIjUytji+GMXDYD0CcG7+ruZDXg5yYtceg6RlpQ1jPya4lCaj3Es3kotMk8hZpj7rhkW5vxH
o8atsemownhV9bMbyj5TAls395LX4tknwByowKLFRzV+NDGm8qOTp9+JCh618XeNNFE3D3X3kmsf
ndfZ2Is3CIVZL63xhg3dIlNgZEv+Qe5PsfmQaMUynI5AWRa6AWY3hvxtonsB7gwSWjwtWzNyZf2k
D93e5/9Rhvew8IDnwkjDA88XPlK1XQxqsGpQDArLZ9VbKTTsqBCq1WosVf61fV5miwjRBuTe1mNi
uODcVpXYOEN6n3abGLZKkjkB/M8GymGGdQEeJXmATWXj+tiCGoV4qKKNYe0tiKgKeErR8laC5TmB
CAQahQE5MtcYH8DzUM1N30AaLMmBKv7IJoXjYK5U/UaahlOFKlFj1LvMx1+zvW2Std/4K4xZbN9C
1BEph7QCuRvfTiRPrfAxjS9KDRfGrG094LWw8F+udLB++DBpvZ1nCKwJbt28dtPbKO6VIYUti1ky
ZPaZM9QPtki3SDdczXTMCZprFy6l9M4bzyM0fyk+BtO6QMi8ZKOFyp0IM9DSsKVIllH+ZCVQlXGV
OfVl5pSFZmcSkhTCQRy2g3joxtuaP9VM3wpaKDpyQ7Kby6deAAcef4zjbeyfK+FWrdZ9d5xgi/jD
h5XvavXkoRVR5NsEX0wlW+sptIQG0zC0lqqED17Ijoa1OB7TllspkqvJEbSToxCDHVwb+vOAboC4
wtoJoneKL9haMm8rsI15frbqsxhQ3Y6eE1BmynuiHyw4ScWumfZZvBWhxxqvanCqqwJy8EfYAOjN
Vsn0VvofQ/sQG+GK5ulC72+k+o3na9H4+4z2xoQ/Uoinp0+fNhO3uFXirwGXl+5AhAMachX9e1Ls
4vitiXSMkbxlbqVrM4CknTqY+S3M/g5LDCQstGRd1s3Sy+6l4VsbPSZ6xnWDcEN+V1v3YtGza1Y5
Jq+KWxcHr91NbKS63+nTR98M23R6ilp10cVPabnCwNf2UELw80er8pcj9ht+pZwtSMc9OiFaLTqm
96ajGyLHiK814Gq9pn9vTespyBTZDvEnXuBXhaKFqe4wBVsPirkbSvGYi8NC1/KbusQ1XZacNonO
uAYvDI/tbr3JefSaT/IKiypHgMXp1wNWaYoboZ1Sa3svPRZxaEfqB/4Vi7578zvIxCZOqRuclPjB
WyFZCljPjnVrD/05Bd8MvThSFmoI1Zv7Q/ONRQIjqDEC14e5KN0PCYToo9KsrOCH1A8Hy48XebPD
vfolsN5nw5gYRLYi50s5/6Gby4lbe0xXsoDyltEuYm8pFIcgPzditoo73dHxJjLOoYhNobJNa7ig
dbY0QvEDG0Nbl0+NX7ptJBz6FOQiokw4UCKWJNhV1zu4vNqGgRpI/1HR45aQP26Bcdfii8EVaKAC
jyUd/JIMTLm+bs0EzR/qFfE26F4M/5sJGzqFk9Kxg+e1qurCrrXnLP82Zse6rBcl8mqF1//gr1U4
YRg7pLtkuFHZhLlyNqOdmnyvC7RQPKgP03MUQneDuRIF4N9SGau3ux4LrRBhQmgOEuaTQ9Ct1Co5
6ElySvX6Vi6a73pQ3pQiyjlelZ4LpX8QrAwb5GFwQMli/5O5on4WwPUXXbjrih+iOS0wKD80Ro6o
EKhdEL1t8zLVIp6t4kvYnJK0O1Xho9dDpCt/ZP7W4xpuznLzUgSHoX2xmr1HgSHLnj3hJQm++1q8
sHTLlcE/iPKb1PK9jKeg0R3P2/l5hORcxAdyLDm08yi8HRsQ+5KFlLDiYk69lTsM/Xi8Yh2mzOC7
ck3QXnSrsjrRnV/EBXDxYrTNNrvxivyu8FvARm0kLix48FdimK9SaErCdKaQNMWB5yI6I4Kxsmxk
M8yV/hAuw5OA5oj+s16KTOZJXOvnK0P+M2zCk0an5MGQOEXpF2FTQjZYhBLNhZkF1p4lSBSzWlrx
ej1s+iId+3Wsi6gpwSi4pvA/Tw9w2N20lr1zZ1ePChyCSEa3an1lcv/8nngYIbWMnLuhzTDXX2NC
TcAcL4s4NdrMwJgP2cyOR4nlKLxOglsdZxjVX3WKfwUi/v9Tvxfl6E8L4Hxrvv2P9wwnzPH4LX3/
X/9z/y2vfwEaz//6n0BjSTT+mNFQuKvBT6ZE/18wY4Sh/0AIm4IlABh4exJ74i+UsSz/ocFWNtHQ
tfCCEy1W97+EehVwy7NFFdLSoiYZUKH/DcpY0+ed93fyIEA9p3ipgFn8dYPEAbaOVSskm3LKUFyx
8gGBiDYuFmYula9+IyfHrpGj73EgI5OFm+FBkQU1cSJSfdhbzZAONm5E2mi3oz+84v4IlK2Qs/wd
S2MTtRszjxW7RPR0gyeR5ghRoG7CVsVyXm1S7b4YE+lBD8P54cmUHOBiXKJ+5qfYj9uVnyfHQa6M
J7Go+q0YR7qjWEl3LKNSX9fq1D/qmhIHaFbyliD+pjV3ZmX69xZK7HsAN6gp6rKHBkPlxd+9EkdP
sR3h4PpSL38IJNyoiBijeCABFY6JkJrnCcF/VGC6RnvUpwgsql+U9aM6BujtaG2h3imBoUg4kxqo
fBWh2d0VSWlgpks0uhDjrN5HZqncKp4VF64ZqVxY6WDtRWUwn0azRwozMHWBCy3yhJMeSe1dotTh
Yzl45avax/0uscp6141wxzBIrpFSMzSkkJSsRlEUcxSUsNJegFdg+qGLgTbiEFRcysWQTsEhzNv8
TYmZsotXZ7NSsbdO7Cit9aVWooqSx91405lSeja8CWlSTcR518ryo9Ba6EP6Jfo/k6zTePOygiRn
qORzblbqo5IRY+KezbM8Dl3xMJnC8J5UNRJ+qogCTIEwRRxIxTbtUzoZpENIUnpibUtaj8W8l/go
NNEzOidFpu5VLU3XFVbndiJ16gGDWFTboqa5tfB7dswkBVRUGNNOCf1sH6atlDlCqiqdHbaZda5q
OT82ajDa+El2CDinYhkjdzLr6jZ4qS5bsRtWdd+aGYr5Srot8CJ1Ypww90EhlMsyURO3FBT55A8Y
3i+iqtPQndQLa9P2sbrSvUF9DMvRP4GcCV+VVkWZnrLWURIjqLFaV8drnIs91yKihTk5NNKj3KTx
DxZHzpASiFR3jAagvyo9pbVHM8JtMxPGuCGDrV4qyqCf1Dzsd2OCxF9UhuZbEkQ5KUEeenvDaJEq
MxJpNR+B1xDlhH2oI6tjCFZoa7XsHwsZdbrRMgfsPdsZtqcHUJPSinB5KrVg04SD8IHCv/ReTuO0
CQwraheaVTW2BfLiqIfJ5E4SJDxLDXN02vQQiSw9LLfWaKYbtUhHqLO+hs4KDvMIFlkaG0LRCmec
wv51DCf/OS2kzp0UwyKewVhXSb3yvu2CaF9WnfgwSFr32AtCuI37ZHoPwtYU19HU93CK+xZtzrqB
3yUoO2Jh9SyMhfjNzLuisX1RrJ2kKuNlwqpt+9iI1rGWSDdTJELV9Ork2DRBuOuTrjeAMvU0kKfa
DB7qKUjXY1h060aTESDstB5hWL5gMKIUM0KIy6UMVmHTG3Bl6/4wYqhEmFsDlRu1OSVtUMDtKpQN
wt4qvuVaClxQi83mFA0ykP4W/1FH9816PQZhfeqDOP7GPy6f2mj0VgYq6A/p2FBwMBrRTpOy5ZMN
YeKKlSmtRpEFsziYN7KSqW6Bhv5znKfBixybSF5FfYpSUpqgilC0mhuNErJqaSTtRqkRl2lsxg6/
WbfWNaO+wUh7PEoY6tka5uk7uR942C2v1PcTHpfvIxbX5KWZbGyUVJnuQeGmpylUglXZTf5hEis0
VMdx7HATLqePAbQzcof4dMNXM4aTZQr6DtgOvFQxM5xG8Wh/yhV3nadUxNp9HQRIbgUSuphSKqHO
yZ5fKmYeAKZvQ2sjTmZ1Niw5Q/tuLJeMluwLVVKeMrnutnVhGKu8C8P3oKcOVBdj9BAXEZKxUePB
xQu6STh3qSS9TllDOJ9rVeaNboIr+jqpcx3+NKUqJxitCTRbX0qvFg7wqHeWWbDRueNumnRisxdZ
WbyntRAu40FtjyrOoqhage7eRToEdozsZAUWdFTdTtZQbcpB1e5SsWrWsdRER0Eb+5tC9tUnbzAr
gVKJmt3nYwVvr/XSYT1WUrbU4iyxZ5dZeLP+ULz1nU9unCXWbSeoVMBzVLRNtq0th/lR1r38rg9V
dKvkJrkRSLgJ/RLzdYg65KwTjKIP1ZRp35vclN1SbpqFrArlQfIrSJ99wrVUdFX0vSiw686EhtoO
NpGotY7NMhMSE5bo2K+DMbEe8Lamx2UEjYjAp2jea6FknsvEitdtGypLoRytvZok4rJqYvFY6LG/
kvIWwd0iL9G9i43c2uXBgNCO0QdkpF30o/QHBA4rM3z639Sdx7LsRtadX0WhsbID3gz+gVAob483
E8SxMAnvgafXVyQVfe9tNqnWSIpgdJB9DU4VgMzce6+1PuQARJlWdXXnzIb9VWi/9SOaQDxkQSKX
KHDrtzSyxpVaSnq4vZofZkZ9xyKMwa5Bfd310TjgTk0d6xgSgc/yC7WRtM55eIl0mS6DeYo0WHCa
8g7vGQ86q2ycknhqTuc807TTENQ0ZxpJ12wqDGy7Y6du9BBzpdUTnmfboW+UpkHyRSjJES4JN2hF
+tUWro0HnzKQZ7bSXS+3u8bycrO3F7IN6JrF4TTdu1rZ4/3sqHHp226tpopu1EjFPj7U2jYzwuhS
a5V2ZxkFn4ULLUoNzRVIb6NYs3UnB4xh4V2rR+q6VKI5BkYu5ick2P1Tw0t8i/CFR3dKQCh7VS/U
m9CITPN6kogek7zSCAIt6reYF2Vdg2meFqORBQs1nmoyAHKNgNCkrvXET6tA24lIVKco74NtIqLu
IGVQ7VVH5Oeqt1zpu8qonxyXqDSkPiQQuDJTvcopsoOhjcHOTJT5rdDjeZt2tDmkVeivuh5qq9CS
w3OVxOYli7J6m4XBtBvLgXKsGNOSZqLVq1jQatHtOm0rya5K5890TPxwP3ttScVZTTbeoZ59NxG2
tpgjtIVqZIjHENr2R1SpkmBRGucnM0jygy0mdSlGe97quexMv+uqsSSCe2ieIsMRh8oIrE2UCppN
yGVzlHoYRBZhDZueGaWyD9ouW0+pJjYhzY9DWFjmR9M5nPtMttVLNdbZ3sEfsGdnS6iwtem+nVwO
Kk1fObsinMJjmtpUuakx+WJs9OOg9uGuDvNAZ9uacd+6o2vvZ0laNgEnKExplDinmVnQQWmt+t7p
ZHivTfRAWyXqnvtgmraDWQVP7GX51pxNcoCqQYrI0wNBBnNlM011KkEW2diMLXEYTmAQyZ7ED5yY
ksfMTeWqVFWXtYHwlEvd5rVfi1JbDJoj4qWVOrnuxRktvqA02spXJyfxohr7uS6BDqCW9tMkVA6m
1GmKFVkX4DUdg7NlFdETkRbTU6Xb470y9/o9LeMYZoEMXK/SYytau6n+Fjg95nqjeaocMspKgk5j
bhhmgLnRF61GJ8lRJGtuqRPv3WVvcdTgkDYczhdtCEW8zo3yMAtn0n1t1lGXpPwVkcWTNGh64ZC3
nOcf6aT2N1IEeNizzPULzXCOSpPRa5azDA5FqDhnHYyxX/fB+J6OuKbjJKY5phQMjTxpTOJGEWZy
bFuTTFvOyOPBSEzONNVsm+Rvizih51l1NhkckrNe3jONiENVAaCuTMvYkkQJtqYdHQtr6i+FrgaH
sieJgG4e3dGo0JaB7sDhrPIBZ3cdQQkKVUs79TbvyWSMXekZxmRuHfAsBN5a1iIbusZeDELnX6fU
vJmQhvHJBw5iQR4RQhLKcDmUYXUJ7DDdW3nUX5JEUU8FX16xKFWuCbklVxeZrk+PvSlJkRgNcZgE
b1neTa5vJWm4zOuk2OtJmC7TKdNuMqeWb5rS53eYVg2io9QW+pbVEmvXOk1N9J1U1RujGNl1p9Za
5MxsNl2iB49jb9VYjrtUPFitHLZ2p6rH0Z3m5ym3s7e5Eez1xWwyz5iDduPAKK9o+vY8TG5nvs1u
O2zMWpJxrIrx07Sd5Mym1n06g0OyUJgUBydtlLUjWkAO9ewaiyAL3OUQmP3rUATllnqlve9Vt6LH
ltYXSi/7JGYVHT4vxbzMOGuvzTpspRfYY74petOkyrPHj6EJzG9XU6ObrlaL+7ZNhs9OnZAxuyI8
lMIZQVAX6ptV8h6b2eQ+TSEvN3qDvPHUkViTxBD2KjAwoSpdiCRYtGk4LC0zzC5A8jB+h3b00IdF
eAMZzl3PTlec1CSUb4YpjF1mNMa5b8vcT0dN+k5hzzeV6lQfXWgYj4o6ES08hOLTLOuGOErwu4tC
BTBVu3T5w0orl66cetZTFnOOWhUEAY2j96DGZFbqiZasrGnUj9MklMgbGcHsh8huL5VZ8gDz3Rin
WRXqm66oySJ0nPCjjEKF5BdaTPRsHXHk/NifImGacqUaBSFilsavKx3vGrM2gwO1pn3gKiUjMlLJ
D4CequysnHCD1hZi7U5Wf8/qRFaLS0JvHFbpAUcQnByTgcm3UZTR5wzN1PIVnvLaM63C8RWlTh9t
q4Tz0Lp0DAvN9hs1aWkgphybRmu2vmQwthyOFMJFpoA/rseDPRJMpKXnoBtxGin2Ff9gqxM5j2Gh
HLTZ5Et22ZDKmu0sjWPHpvLK2kfYXda+r/ghj5RcTcpVSmUzlFG+mnQ9OccUsZciMoPOS7OOxMha
ESXDKKdepnYbk9+fiXahSarlQhH292R0nExkPhLtq2i7SYuKrRbqTH3A7/KWCe29rfX2uYyDYFlJ
07oNnC7x7ZFF0zfnhrzx0ujPbZxVG0Qm3W4eY+NYxLbdIniadYM8LtWoV60ciW7uRMEZbFTUlVPM
+vsge4XstNwCqTXVgqBH5h470+y778gIW/vUV4FgHmZnGy7iiUpz4KGqoHW2mdLxEW2rka+T1JkJ
zM0M8kdjfReRmRIDlnTz2ZZlJbfK2DjHUsiBvnEuMp3WoK7dznlf7Fmy0gPDc40EGp6B7dhOGdJ1
0fTu2RgBl7ikMTxqYjKehknMd4pZRhRwtvWgyGrYDYqjErdqGJyaZVeFr9WsJN8KlQMTy65lJ6Fi
o0AX1w2hjLZxJZRnoUYEbjXTVC9ACemPvZ40t44cKxq/WYSdyJyFeidyFMPkn0zXEUBaztKrsMXD
+hhN+Z2YE19cUTTlU6+rzRcwHuMzkgmGNTDL8rMLi+lcloxxhVvVd3ORTQwyc0k/w8j6cg8+1/6Y
JouYFjsfmAvVFsvRZM/pR8Bquo9aLVqVdTs8RXPBzausdJ0kXXfs2Ua/MjcOcHkNChYbSFywh+Js
YC5kdyVjmqxOOrgOuaVgfdTF/GKlUcYJUYYvkSza3Vi1vY8GNL9Ne+ppxLaUOVpURvBjop6AiTKK
maFNzcJtovag5ZrzJFS1/Ewmiwg4YWXd3ZDTkzcH2miLPquqzguqIIhXZlD3tTfaFaHe9NWsVTnl
/UNXxWR3CVl20zKwTfWx7ex0WGqjXn12UcZq0IUDo5PJCRmT2r2pw8Ktc+JKbI4gsFsUd5NR7jwn
ihhvM0spcsZudMU8rSmVG2E2zVL2LaemBPZnvDKiznmumJHs3aAYp13rkqhbl0rm4ofTM6awqVaY
5CIbDF7z0cp4ZzL1u4xl+mTMDJDWcShFyxg9aL4sewwd/kRZHYcxdS5618Qqyxd13ydNrelSGMFQ
rYSKFBrcTmYmDERl+Ro0tFQWcRUr+xmRzdoqOgW7VdxXUBDsOXhw8rB4TcYQxWPeWw9hkGSeagsb
pImkh1TpRN3HikvIfmXNp0kMjFH1xnh10prG6dz141OtGRVGGkSilzQfozMeG4pXyqpgmVcBaBR1
0JP7dMyD2R+i0IBfhDhc+IYz5ocrxW0je20kTW1oPgNtEOtqjEuAPDP0ASuuITaMg/ZQqDMJ4FCy
n4O5lG99EDkbvNTqwcpUGAAMT7r7QW8Q2/Z1dGIoVl04oqe4Hkt9XLhTNt+UqtHfpKLQVnFUkKjr
aF2+UnAHR37WtOLWTIt5NyaZumBKRbbWaEuNYS7DP0P2tp+ZTRHtcmm7XtzM5X0jTOZ0udCupaxd
mjXB6j3IjHYmhrbVsns6os5KFpVDBrkQ3ybzwbMYXdhgSlCEq1RT2s9M0iul6o/92BqDVyENfe1a
U7svQ2GtndGcDnUw6Fs2TLY7x5ntN2eMykvWWmihsk58DmXcLxulI3us1ctxG43CvFM7XX+eY1F9
ySKIXnS6LpswJEAt0OIPy82mrWHY83NV51eLjjuqbBBGSJiylNOxnYfg1i4sC4KP0OFjdRmyztrs
3/NMcf0+V/E2Rxn8qVRL6aC4bSo8jW7Asu2S/Fu6pblpBvRpnL21V6k75E0mvVPdxy5vuhmVNvGg
U6Dc0kmD0hYMDGPjsqNZOshUHrJUMRahaafLMpewdwo8PXlWvhfC2ERqQEq1k+0iWiOhGDYCBYI2
0jz0as1iuKen+Z11/bT6ELoEkcdla5BJxZ8jDnsgxtJo2RE8V6d0JHCucJ7VsRVfxjyLtyLq222g
sTO3LE4FT5sVrDM9M6iS4yI+NNVkYbIGY/dS91wDtYtpk4Ush24RJiVsDzto3gXSDzgmTkNgMO21
rY5l4NCpTrSdEqFJJtBhwiQxl+Yy6+aIkjw1A1Ly2wEEjULD10v0uEKVYICzG2ZC3emwOXsRpmhp
AiUERGJo6XNiW/UlVDpB4n8UgHEoRmIEA0c9TJUltsWYjNswd/J1l2iwHBR3bD9NySw0rUMyuuhM
kHlniZnzz5gWCHiwF+6CcBKoiYxyE1BH7hyryx+meSaL3WzbZUBzaK22Zb+0NNFeZFAKTmVhvsnr
nF6hGQp6fNFww8I6LGn2pNshNFDZ1yqwEkWrdg0Q92OqasmT1jR5xzkUsrmKKoKo9ta9L2Mtf7Bn
qstwoifDVt2/lUMBW4KDxCbJrLj0uo6jn0N7bYOtOlj1Y648T+acLJnWMDyVZDVzIEvjgxtO3VJv
ZIAtMqnorvbJVqoSeIltNHdZmXQni1McAIaG585Is6PDUHzjpo27LGw7PuI1kQRRaeytcQC1LtHh
z7W9RIjYx+GuGjTrnBYtb69oxZE+HrOgTJ/URWMXqqeTN3BfGbnOo2E6IcftzIx2aWL3qyFWi71b
Eb9dqF2vLmahoApw3CZ/Y5/PsLEZTgZAAEnPZxYaErVB0pGRi8/GH6uc6MlJ2sY2mRhgeU5qxhAt
ZGDfp20oz0Vhq5twMMXesqJ4IJF+EOXNwJN5a3RxYC/qwSjStaTSTNbBJPT3BKneuZrL5DlrTH30
5jGwLpQuxbIdA9vamLLWiaeL5+4xngThT85k3U+ccsi+yxvjNtCNCuR1XBGRbxo9xwhbdxo2HSdk
WaA4nK4DChz9HATr1vVtZDLbqSlQwAipiMgf6UJ/cMCbEZmobSD8tMhB3sWNCN7M0eIuVC2H5uXY
D2z02mT2t7Pb2zeRa5TXYMIkPBV63cmFmOIA87eRaiRmReWIzjhKwwzpE01L/+oGhhaSBkI9hLSP
Rz8YGzgZKDZS2gRKOX2MkWJgy6pKnUZ9VVQobEnS4eDdVDl0LiYN6yKVLkKtvg7MZ7dF0aeUs+Pe
DdrokDSc9clD00wk9yWRAHrOopQOlJ70pOOPwhxaYlV5WsUyT5zsKx5mvT6p4RyQw0wjfPjI8zC3
16o5cVQY0mT8UsaiTv3OpSu8TLmXNdHKHBF9N7h2YOe2hn5IrWd/jIoYshW+TyI4q7FjFamcztqE
plrUS6sQkoJfiSzS1LNcizlH23Rl8zKJCcnVnHJXtIIKI5w15H/GIC46khDyUyOwbX3ttOp7ULTZ
rSLtaKOxH9+poVse+7TtXRQeDbssvxeBWa+br3WZJp9z3dEZTGbYYXPAQTCcN4FbVJVnhw6spaln
FzQCvd2y43XH2FQgsLHcJFe7NBRrz8lE9NyIxP1qONR+DUaPjq9rBUtrSjcMtV/SV1/hEPbJWmRu
SebflVnn0KTz+oyW9aSY6Vsy96Q/J8wKTl3gOvsidSB0VHn6bTtGe0aEVB6pgOd1pNTWNq95jYBp
A81sxCyf+WDGUp9r+JazZpxDVJt7W0m6p7kFHJVoM+mfNOrELusydPPlyB8ei+6tZXZKaL+jJeuc
qgYSic6Jm6FH+t0pWfZSOMF07hw1Xuaq3nxMbdytSEEXhSeTITrWjG39iOzgmw5x1aoWDae5tqmA
jlCzAxIYkPFkmt7dtaOlrxvD6XZRaaHrMwonfrY0WTB7AG9YqFNzzgCs7wPN4m0fJAMvhpu+UdkO
kj5Rsiyq48PUMjae7KnedUNrbZsoxGKax/UqnjpjUdtThXOvK6aTlrSdP1DBoUx1ksmPSpdECb4X
/VbyVt/1tprw9xILotcJ6d/krLpVNV5CuyToT+bDIwWiQ5O/bXDaSBEuE63TXjn/u5cyizTEiACL
3KAZCL6vUhU7L84cRuRCuW5uzQxcTra69RDMJnm0UmmzEzuzfbYkdFkvaJL20gqGCwcmyUQuRqwy
XqwGxMsVHI84fljkzA7GUStV4ZcMSuDZmKPxUmTX1qE9duaHqzh8aQF3nBq8cXZqFYXUdlmH6jDL
xrzkzjE3WWpqrrL6hCmi39/EE/+RjuS+yPjnV7TzTxDo9VdxlV80v/6m/wf5z5CQ/0o/cnz7eCv+
293/RML0u6xk+/lf//23P/OHiETV/0GyM6lIlq5CUL+qOIavpuU38SumrmMd/j3ETuc6/1SRoO5A
E+4qv6HdDfT3f6hIEJioCnEGioow3LIw5P9HKpKrRfJfNSTE4v2sIWEddsrKrfq93RNV655koT/Q
txquMuPhEvCIDMETL/AA7fEgXf3lh+/o8vsFfoxh0382EPxv7Qqy95+vq0RG02pN0SOXWM3dLlXv
lAGHBJA8SiKFUuxstvUbxBoGt5bf2OAqip1Qlp1xW7WblN+gpDQQ5i8Fw3OH+tSdGDla54F42cFw
NrZbrB35wobKaWqPZgXxw/tf/+zkgv2bL+0XKZjtdn2WhFG/l/F2VL4S8z2NXzkfGtd1On8xx1VV
fuTqN4zo/kNl/gEWebgoCb7Q8eROl8FFPAnT9yV+57+u/Yxi3szaQdUOxxZIUHZnywdJokmdrTSq
lsADO5g34XKEiFd90zv3E5JZSVNuNvkxf20iyCbGSvEZ2gJogXTjs3CBFh0JZxCeeQAERphZiN0F
8CkIFbnMz8J7tz2mccuAuvjA8GtatMhMgieTNq8Ngym9RzY0Rpuk2gbqi1We0vSB3lqmLG39QSKf
GJTlkD65iIYkYheHnILJ9NNu0fRnxClOuGKoN6W7V2Z1xQ6BtRmfAaVVt0Jf2M3mym3gLFqs0Oiu
guDEWMcHwoNWBw2OnM4VliAcK9Ymre+5YM/eX6u+2oD/DFZJvUORP2Qno32s8p2cyFTeqOXGijaq
saFRXnVnJ2TdWyv9Vu8/rYJwbuF1oPYKqtmV5MhhTrcRofxuguD+SllkuP8e+d1Do69NeRvNR/OY
miuDYGVgTb552wwLjovlcoSi9CiMo0VjuJ18A/DkdcS6UndF5KtsM9VIk/2FgYKn4ZYlilj56HQP
QXxOJrDljF6DBBSaH38bD4x6O9oLMhK8EhruRxGcnXcjSl/ydcMX21hbwaHtLn4etXZVuerTYFF5
h6cmWE/NPfOWBd12Tw6VHxhgG7jt4hh3PofzjETbKX6zrlsAKZCp6fM9UQLYvsCuT+o7s3joBKAs
cl9/nPkfZKgJ0aaMROLpsQN5pcuTZdHzeWz6FRDpFSU6MUHpLn1wN9rOXBE7v1KI/8ZZpBhr+Z7H
fxcA9efSNkv5Rdg5WmoWtY6L3uQuvQS7aqduImKhzaO+y0+Q13f5Ub38bYLDdbH7s0XwqsT8wZuZ
jDUBVJKr5QdKg1N9Ge8K6N/hGkHHqT5lL9NdvqyPzqn4u8yIf3fF63L8wxW1yU7nIXJwSJ4VQs6t
x3lLBvRZHq2DczbJnSWpeqM9OSf9/q8XLfV3FveffcrrUvzDNft06FTUPd1eP1ewoLm9PF8MU57c
U7wbt9YuvR+BvBNY9jjt1G21sZbzSm54BXb1qtvx/63gUG6bHZG6H/qqP9SX9oxxBfQIPGV4sykE
veDYuh6dGAF/C7uDX6meQaI0MdPaMqS6ob9K/YI6ul2Aa4ngEsMfgwV4dCmL38nRH27i0U+hb5M7
PvldAhMQYpM324teWRxOxerGbtYjAf3T1mwX5nNJ0AeJRNV4aPsbBRNftSrhlFkbtdmFJ5ck+uaQ
Mh7RvZSu8PeEHo2P/Sgn/gND0tx5cP2sbwuDCdCAdXYDDxYCYO45b9VtBePivlnrmces0WRuTrLU
sd1AsEPM1z3XZLRfoLjDWxHX7L+OS4JahDGK5vwKNK0Wjl+aawPwH4HfLCWpb7ebjkSAK5N011Vf
LqtvUX67z7L5SMuXlgZ9/h0q29reIC8aPzSy9Mngp+JPfNXwk3Vm7cpw0yle/aW8J0d9G39fARGp
X3+E7zPwG69P/BF1/ft4UW4Qw7Fo7Uf5SpZZmPk1XDAKqgw3gwe0Nkg3inX9F4BlPBDNNzaB+SM+
MV7dhJvqUa9uXDiry1FfcJPcTbOf9hRhw5N1q9yCutpG9/ozlAdSRmgqHtNjsekWNS9R63/WC80H
vkXOvnvh21dBVUODQScG4ZBnhXAE1l7afVjI05Vc5xvziN/LM0j5126GCd+ds6QAXMpTUWHBKw/9
aly5Z+U7uuzxo8IsQ/b+G4kA4OHC3qbP1dI9d48WIL9rIuPVSrEcjmx6pKcHKyaSOz5iuUXFuQBo
rMc+Ozc60KfprJ7C10ZCC74Jddbkx4b3ILzPSZMvYAYrTOTyd+XL3Ve35UsNbXxR8Q+SmWQNw7Bu
No4LmZnH01zWmDwW4beyygmceGBELMTK6bd0sNp75qCL6KxWk1c8mATEY19O1hbkiMFTb5XpzklX
+o1ycQa20lvo4/qtshU39VtyMm+qZ/VmOjsHvHkEPugHhEZknE1+S/DK7N0TdrkpbsUzKSWH65cp
yL8Idq/t1uV3J6uKGC/Q1it5tBel96IurFX3G9g+uuK/Vi8QUMals5oO8hN0ZPzSEo2fnoI71BD1
AsWOiWEFqCiJ2de/jXTy3bxjzyJYh26e8Sb1Na3fJF9ElU8PvBmW6rsKA9NXlpJ6jhkfrfcSDSsb
v1KhquF4Qf/nluduZA+mgsRMxuMF3CBf9XveNuMzgWXxrLiene8dCxht0S9U2G7YP6xVc1diZvX7
aQ1PPsPbWhx4E+d1dsiiZQkqVh7MpTiFN7F4LF7tVXvo6Q92C3xIw/dQLVCLTjz42lH060ZfKeMC
cdUIUIl6EkD3K0H/G2OnrxJOS9ZWfVKf9I2xbLcGbWLYj3Biu9O8BdV5snbZo9hjDrvpPzTYHDW8
9kUNJBRE6eRFPMnVAndC8kEhmd1oFhBbjwo5R9HnIADdxsqiRibc+/jzHLnvsOl3fjPemPqmbsB+
X5C6zcqiQuLTmuj10GNcguk0Tst5ParLYdyVT/md3Id7yC6S8eWjpr6U9rsrXy3xZD+HMyhcxd5U
LWkvoA7RnTX34fSN5DRPliBOb9KxvW/y9N3OaZURik+cjnJdKQe4IBiXOKDSYbac5UTLAi9s6kWf
4rm/7y/uU5+WaNmq6rXQmoPtriwULUJqZNe63HgaXl/Zl/Ni32oX5TKds5mRKec96v+P9i18aW/7
m/C5Gi7p0K4Vq2eGBZSuhDHMmVBbdhVslXYRxK9hujZzFdG1h2CjjRZF/GAANJdb7IoxR6j6Nhfh
or1zvtpPw/I4Ncf1QvZwstuz8WLdccjppmdDAFFoI68Zta2K6mlijRhtb3qL43Pfr0Ng8qQWhyvj
tvhMgn2PJy/xyjsHAPm7bD4ndSues8f22bhReOJ6LBmIfjnc4rvBC0asFCNMvh9e8SJbgJ8q+8e5
w+K2ot1L9Y06QOBn8u1+PFy9hqEVHumM6i46VTRvuBSXQLgrHfxKmYKzQUbTPhk+QIfBx1YVs2yz
yJqLKl5b7m0G3j7Y68gJ1FWpnzuxpjKq95yeiRq1DsZGnqu7YHVV7TyaoLBqJGeLrFvkE/ArHyNa
W3LUW5LlUhKAykE0XBr9XpGrPFsOBj3KhznjCYsXygu7Gx8tOBi+exN8hJ8RI10IxI8lkLPshbmo
F3WrFDbFtO2NFVYClKecModwreh0Qj2dBUL3sq8r4bpZmypdzxuz3dvNgnWOe5p8X1sjF+3Q3kw8
e+Umqt90fZ8Gh8x4dwF2UQCaW1oY1HZq/RDX+aLMCNkZNhKy5ehlJUDJRVD4poqiZj+m7yrmR0tj
e0b0A1kzko8ZGEtr/IxBFyuezQGGUfJ5emRtvGGy3/DWi70OVr07yRukb7eog8/lsw70/RnmUvEU
3xVnnXZN6KntI6NFQBo+1rlX+COoLRblA5jhallWVFpRuojwmxabXC7p65rwVpADNL7hbpwB/CXM
D6TMk4r0GDidqnpKD552O7HrreelvNQMhqbN9B4WN9qd6S6zXi4iypMhv+/uIv42mopP6lG5ry7M
P8p5MTOkpPscLSgux5vhA6erTbuo9CosBukWESM5HCseSPkBb+yQwCZ6su+dVXNJIX2ukeEB4ZjQ
sdy1r06AwXMltLVb7m3jvi73MRPM2rMzCFrgkZNN5lfvRgbWwmZ33nd3+U36JYrFeOQJZ7RbcA4D
ZvwefyeHkQm5ByTWeogO8ik4MWgW6HZNWKobLJfzZ/XkciYLF1N5Pdho2gYrRordhO0bE+xKIZkK
XfMVovQ/4smpkiKQ/T4OyAYSLEZKp28sJ7kRz9bCeEAjzg4gv2gNQ+9RlVPSHIWF8HlXUy41zaM2
4qf1ytUgesK2yYSmfasM6xKtgyFe1OqtS1O8fNkRGSHDMM9Vn4e6Xo7F92/H7/+oLfZ/Zq86vfUx
Ecf/PzTGLKqzf89wOL6ln3H/9bO56vpHfu+L2fo/bIsmlnp1MOn/9FbZ2j8sTG+27SpkPpLqSOn0
R1fMvna+TNdF1W5f47dtfumPrphQ/oEX6wp+IHfWMGHWKf9ZX+znFo8NwME1uDw/CrGMtFZ/afU0
EakoIosVX3dmpHQ3edP5XXGXsPX1QbdkQ1VkuTHTbvXDd/QnjbGrdeyHWvT3C6P+gkPBp7Rs9Zcs
Dyb0jMn6VvE74xmh/FJRsoMZmR6TG0+JYck2NH8tc9E68SIihJYJEpoHyGBYw0389NL9u7yfP/sq
iKVDw4JrzaQp+XP9mCuKNtdNpfjcHaxGLYkQFvJgKvLAwNwtfC0j/nyMdtnlr78L7U+vDONOVW2g
Nar2y01g/t2UqEmgqBTqWmq7LrM3DLyX2lS8EbECye6bgBIU98YxtEkOR6tuWWz7JQoELXy2jemI
X2ehlD72WbQa/l//fD9HVP1+qwwXB6piOkR3Or/8eEJ3e2oFRKeMdL3xTldGP4u1o1IJX060FBD9
ziyjf33R3x6Af5bxv18Vi6FhWSYPOciCn29HKW3k6AFXlVetJCfftufgMF1S47moMTEQDNFAjwvG
v+tZ/Nnd+OHC1vXXf+gjWC5mpl7BeFz2bFpa2XlW2p5T+9kyGczH3WIoYUkbzv3oRr9PFf5tIt2/
vBSOev2SVUvVWBQs7ZeusYbbpFcYSvqxgc5qShZtwRlxZsRSiNVff79/d6lfnnarRaCXtFyq5uSN
B2KpyckParFK1L/Ltrw2s366k3wq3hkNIzPhbaw4P3+hfanMoxJHij/CkpVot6+JCame/k1I3C/x
OTwxP1/nt3b2DzfO6Tvdjc1Q8WewViWOtIQkBkbie6xhmFtGRBycEUMODBw5SWq+++tv9F9ek+vl
NZ2MZ5swTeu3bK8fLk/4M8PFmngPXFWOa+L5oO89hevQGv2c2pJFdJE5xuavr/qLb/uPT/3DZX/5
dkk0SV01KVg8mDIAebdnv/A6gixqZD+tgrCmLDxDhf0U20SW/c3Vr4/Jv9xbnemNxfqgw9v6+d5a
iS4GU+feBlRjESJITd+003gaNLEMiS0prV0g8jcne02+QqvdTM28dvQGU1u/Yvy5EWq3R3z9Nz/V
n94KpuOuZdr4V9xffyoexzJueRKa5r3HHtqm0dJGmUTygkS/v6vGraqgSRU60NRZEmNt7DoEi3Na
rLHXXXrHJLNOxAA79Yf/m5+NHVxnA7dwXP9yv9xoCsM++l+kndeO3Eiwpp+IAL25rWLZ7larjewN
IY1G9N7z6ffLnoOzXSxuEdICA0GAgMnKZGZkZMRvuHHFl9K+pfmXrE9dsxgPamtsw4JCHC6Qlr6V
7G4DwXMLtXA75v3GYclCSQf66e+mX5WqrgQf9bJX9d9OEhpe/CiV9GN+JcO0Hixb4xoa8VrAIACo
83jops8+3I6cWm6uOveGZkM385/zcXzgbQSpNAP160Q8slLjOKqABS37k3oH1O9xmpL79E/vIg6Z
JquKYmiO4JbPvqxdelOfTSnq34m0s+pmG9vdvnH8XVVQrGSVgAM+aPrahhIV8vk2R6oAeoJsvyVg
s21uRKM/hiyNXzknWDGPSeq95D0uqDXWy3kGtarb+XVwbi3qJ+X0oev5GY73OVrb20tb27TQTJAh
e2PmJX7puyhj9oZn5F03UV6saATVByA8z6bX3IW2ghvlD7BUiBZ9Xtm0Ylnn8zcdjZtJ52qySDov
Rk1lLa6cqZlcRUIzH02fwnt1iKopN6Pn99Sc8TKXun1QNyui84vxDcVgkgAN+U/Fmk24o3evRIpD
NXEKvnbtcFePr1MU7OyR6IL2UhehY1OfzDLbiV+gj97KuVj+BYplm0hBi2x5dlWWZmx7VgAw1s7o
IwNOAaJ9kNTwWTcpk0HiGe4qtCvE6PHj6EhfVxZ/afNZKGXQC7dIlN+U/9598iQMqETZjD+N6bE5
jZ/VCqvunD5EXuyslJarPTyKd/cAXK/Li/tQormQVWtfYmkToNTB48PBCsmcbz09KDslyiLZ1T3/
gFzIGaLJ0Zqke1sBaJ979zUAfSdI8UP119bgsn//X2wi+AA4YO+jNzg794Ul90gccMtJELTKEdA6
VBodJWS9vYsp+jhedTKsdqda3m5Q7lSzOEXD/4A+/p/p2dLZEyYceEsS57T5VrRheMhZzocAAbTr
03BX2Oo59BNXM8eDwi+x1Y2eDe7t738pZ/ff1HkKqrLGcQdRKtKrd59fzoyhdyQytTLzwHFNB1VG
HSVNjuIt0sMjvj2cIv5/87Nuc9R5Fiq8RpDvuBgviJRATSSNJNTHLa7eVHp6tJq7PPOQDLJfu2CP
7MchU459BpjQcO5V33mV4vyjVqz9lEv9m/+ZumFbiHnDnQYHcvlTUKSrjdxRJvCC5tZy0C9LIWar
oEB9FKXqR7kfPrTxa4wl7ehFp5WFWNpzqKE4WH1xH6rybHQlmSRQt+bkpoONclx4QATzZKf/QNF4
KtXhH2Cf9141UqOf7mVb+jFG3U+pXfn61+8g+03/hJe+ZvMassWvfPf5Iztqh8nQB5eaTmSmruHA
dClT9NSyTa3ScCPVlMfhkMnp2hNMTHC2E4g69v8OPQu9VdyM9YiShdtI3U6ktFEe7AIToxbvo57i
FTwZ5y7zH0IlPFfDz6JpXxtnPBShhpSe86Irq1WDhRPI71FlUmzFkonHl4sR22oGjSz+nwfSEJ1r
yONVhVAHn8lT7Jc6NR9MBxMlyqddWJ8mKz7WurT3xnjrGe1Bn6KnTOG3dbzt+9VkfCFEIpdDMQX4
LA8ec/b7IinqptTi99Vlvx9tY9M2ictGcmMn+G0iINx9DNV+77Wrl8TiyDZDApeS0Q6ZBUh/1Hwf
iDebtQqeTYyNYY7vFam+i0fzbDnAYGhJ/x6q+p/bp2Qpa8QrweGzoAGGgNBsyiomYKH+xk5Oed2B
XYeJuu+Lfu9Dyxwi8ygZ0ZPB/W2UKLVCX/C7x3rsd74eHUNZPOJ/F2X/QVKbn1MnPWuHqR03iM+s
vVTE75htZoM6HIdZo7jG3y63juT0vHhbb2SBNlpVYelC104WMg1y/C2eLHDAFoMr42uP7KaOVLo6
rO3fhe1ryJqFp4RiY/Qyf5dMNdywRCeNanTWA0XQIQ6fugwllrE92mNKsVpou4Vr6evi3DkzTFvW
oVjMDrKSqGZamCSNZRgc1MDcyz+QlzwnjkohSd822nigTLmdKPE7o7cdstUsbiGWUlIT6SOkV66W
2fbU6hpSbVBwSFExxKrx2Kfxk1NK90mfHMceXQ8cRQx9U5naMeOdMQ7hs+S3KyFduO9ebwJ0OKjE
IgCDotrlJlDzSQlwNuFCKdGRKemkKGBgFJqUXWCgBj2Nn6xS3nQ07uPI/1Fr/jaxrI1SdHe2En2H
/nJQ6nYXhqVbwBSQnV9S1sgbVaVLMIKHH8u15HPhNhblXoVSMcVS0JKXv9igOAsXUGa7oN1QOv19
bRg7o4FHV/TmLxMmkDR9igABogAYOhslOQQQJmI9vYs0ZKPM7e3jfl23pdKoKPh3ONSpeITMfk9k
xGGvOGwlJeu2fYXspZk+JjEkrE4pIcpK5Q+/BfeTaQ8pfpkwYbPvwTi6ZsLrNdEfmsynDlT/zQ5n
d6HWwhKRK80+bB+VPBl9n9QsxJFT1aHDhHp8nGza/hIZS8mpb/iRk188ZfTVbBQ4fDn9vbI6S18L
n2ZiMCwpKg+z3CnO5R6PB7Z5UKbHUkvvba34aGXOq+l1++QlmuguTVL3oUPHJ4rtl6ie7tG0PiVQ
FgegS7d/jhhtHvJU4WADHJcIPb+NErgkqhNz+1hhhaBXt0sn+1fQWFvVB8hPuClz+Z8/H1LjjSyK
2VSL50M2WFj1sTqNbq9TLLdkV1RtUQXjkB1QKtvyi9Y+/UKSaKBeR5kH6i8xRvz7uwSpKpxCgx+A
PIZifQ0CtGUGA8nd4FAXvNP96tErpSdf8ZApZfVr2187omLLz5cZ5hXUHhtfJNoZlz+ghPCnNBU/
oEZKaxPH/pehpHUqXsuxdG8Z8VE3YXPr8B10iZpge2hpaCKC9TR8u736S/cLbSG8vUXB9epw5rmi
duMgjS76P0XhuKXc3WVW8jTZwHKPg2y7FJX2t8dcKrsaFDyR/ONhJr765fTVUEX+weJiRc3nxZnq
R6XRT9I222il9ds2UHolDxL848QbDitji2M9X3rA1W/PMcc0r57mDgKI5lSDF0aIyv/dG/ZL3nR3
ddPfdZZxRF8ANeGEG0UnE0MMrikfg0Y/5hLdZHRw4cat/KClzWgahgVBDWVL+yoNQz4h6x2FUnoX
neUueJ7U+lGHkjck1aMZ4RBcOIAU0lOmxkcFUezb419vAJ6JdJJE0xC8vT1LxqKol4fCZz3yEjwc
+2BKzobvvXh98O1HLNMAL463R1yojjCkLavEXcd2rmacmIGdj5EKViuvfwB5bze1f3Iy864aNR5q
Z6PwQR5J29jS7qgK34fqau57nd7wIuD0cUlinOfM+2dIMQ2tlyRglRHTEJFXG770KUZaXFPQhQ82
6z7o8X6iQK0bnyOUc1cW4TqvEG8SE287WqhcQrNbcfK1KrEL6hBU4w4i2bX65vRfXTcGq29s9SI9
Tues+FWidJ2a2iaAJHX7R1zXCRBSpcNM2wjhTWVeo8tkCxKokw8AYNJjDF4g9+On0AEBUtDzJwzf
Hu766KkySSG3HGV20mmxFd+F3TbulZpUG+AB07WHxC3r4VD25kahPPH/NZQ+Sx47OfeDqmAoNeID
wsyLio9NBnzH6NeC2dKHdPBLwoTRpuk4ry/nmg6DXGUoZPDZttWTPVr7rgI2mZXcHpREcPlDrUeC
LrWJVKFDaHyPKvOD5Hvfb8966SwjcwlqABkelHFmcZVqQkpeaNE8CvP7zMF2e7JfA1t9CJ6L7rsF
qEmOV2t8C0eJ5Al3cVJ0ntjzAFLnUFGmpBjcOuz3TcdG0nwYukLoClFFVBwr5PM76UvB9pWLDMiV
9+n2tK+TFkIJzZH/jOnIfS/3Vc4rXUF9FR1oyP35ISJnDOKvvfql4fqyx9UZL3xxlVubfI3aKggI
43I8vcYFIisBZcOWdzMrOFu596JHVNr+DWhpSJCjRyvbx479Wpk2qPLsWZAYb0964Vsza94jdDRo
pc1bL1bdmVqfS71rldJO1nz0NnokwCNXgVGCQjtkjvAbvbUVX46FkEHAVGzRiSJ5mifzGfo6gxaV
vWtQDtHoE5aoxlVau8tqmBzoM/35LIWvqWjgODhJis33LmR0ueONtTMAELPRLufBaQXBrjUNNwYY
n6V3OT1bpYzXbqjrO1kVGbDCvYyLN5nR5bBTVlCiwO3U7egZtcOrOURbCOwHkrXM2sgIGPnycxZS
yK//IkhiJkClCjsXzUHv+nJox0r1ps713jVDsm01ue8hwrRtsNWDeKX9vbSFDMKwwA7wPpv3FdGw
dPQRTiRAZRg/WuJKnBxZDk/1NOD04OFfgFB9MKxkHG91k8sUTAWsICMipuA7/CYE/f6jVoggKggY
ouGu/+t12GTU8b4sy10Q5N9DmgG59UMDAZxY/iFIIWEr4FkU+/X2zloKGiAmRMyiMXGVhExlHfp6
riKJnASHIDcQWdUeQlisqMxsJ0faNXCkbw+5uN46kAZxYsWZvfy0agSjPkuZd0/q69ObLQS4un2K
dN81LJqTKNIl7cpNuJBsqyoXPEItQukIxvXlqL0ZoOWDUq2rOKlrdwiT+kp99EDoxtIhFrX5GDsr
37lPOjKAUK1Pt2e9tNBohavkfGwxVaDW3n/ttrNqM1ZZaIxgj7AWuJbGLNhnje+ad0OvrZzdpQBF
XdEhswJbcRUXJ82om8puCVBlsCuDdhtH6oMlfwpSijI0XG5PbqHWzuoarC3+xJgwzctDphHYcmvI
HNdhPNglwPJ/sV7/QQ23HYf9GJPkOE+9qa7c9FeLCmfWEG7TvNJxYLta1BAhMi8HcVShXVmGKOCB
Ah315s70BQQIo3J5LWEVMe/i1L4NibY7Ttts4nm9xIAA22rlKLvAIgo0aqqDlA93DprmKT2Gwjbv
vXKqXLS/EVsa1qAyytV3ZXiiIe92Adrh7rncRjJaR5DnKQ9IcoluZPQNJpLTIDvKZbwtzPT3ONQ/
sVL/aNuHOJW+eHL8Sy+VraUJ6tRo3IXJ8EWFOHp7A7w9z+bLAt6Mb085wQKzdPm7agl5UeIIGB7V
+YWs54vUHsa2ORooS211qbK38BRHVwkLkPh2vkXuJ1Ojx8wy7c2XIEGe8nPSJfd2Hzzh4/ePJXvp
tlSah8jSjiEtPE/mppscZHfqGApGhKiBZ52z1N9xX671b5YW2ZGFgD91GAQ5ZxGq9SO9TxpAC6g4
b1EB3U3p5GZ1vx/kxDWA5N9evMWPKsofIoEU5S/xYnh3vTd6ZY6yXMlu1OgPZdXj+YRcz4volosm
Kc5CUFUhNyavSRjtBhuhRaADFcJ4yeC/mqaNU46ykuFcdzPZaeTOMtkN7UxZFWH83Y/yw7G22oFF
iAGVbwIZGkyUQudQ79AVSNT+0PjtXs+1s+lpD1m/G8p2h354tl1ZnKs0U/wOjQY+j3MgjfPADaUC
nWeP5jmGHvdKj3JOnT54SBERTHceVMDJ7O4cI/xWt/anrgZpk8B3TlfCtyqy2fkGB8MgI+Kjg+aY
n3utabsejiQbXEvuEPaD6hXdG+O+kP1soyr+J1Qhn0OnOjd+sUsL6akwubcpxCPMgtYMfRoeIG0h
u6blPHe8+gfZfO798QEZD+9ThXzWprNXMhtVvJ5nP1pgH7hjWb5r9IkxpEWBXCoQN1u689lDUK2N
T4EefqnqmlJrnG19S6PhR5MWXT5AfxF0S0OvTwE5fSMBCxjse61Ivxv8Y5W3P5N2CN1EsnbV5MHY
SaSPTsflSVV95bOLgDH76dQlqExwKIB2zgsDvlYUtp7QEEQuaJuW8IWQE1aKB6OBodzE3/JMPSGf
tHXgaoah/Frpq9id65+AXw3nkeeFcDueP2nHMnYMK7dFfU76hKrHaUwxiWoRT+77nzUC3W1832v3
Qxbe0fqIm2AlUbq+VYmkAq5OOFWoQs+7T2anIqWnQeoPR/3FBm03ZfeG13+I+y+2cCPLyVUHyILm
r9uLf32tMi6HnwRNEZt9Ho8Cq9bljokHqv5QN3QiA+k+Nn8igsVDMnW1cRWCen2tMiSgLEqwGubx
8zZX08dll+kRDb5A/adRh3u7lJ90L/sYjPm3Ao3VqX/sDf04mjih3Z7tdbS3VMY0DSr+KvULcYje
BTp9MLIuTMbBLXm/eVOIztuEPbdxLjrkPYGl3R7uuu4nvirTZHdzxyAYczme5xcoSVt0XFTf+4W4
3IuOp0ZexuU2MQGJgZNuUeCOgvhJ67m0m+YXb+8fKz9icb0FWMWyLHbWfG+XUdz2duqMboEmgelZ
u9JL7hF3fTYevACfj7g55XdGET/fHveq9iVyAxOsJCUSIGHzptwoKZKhecjqtBVBmy5mo1q71PoB
8mCtILU0Q6Av4B15WjHeLOEeMV9J0E+loeKBXbVq4CaWU/zM9EdkoQXdMOwk5H2Db3z9b7dnubCj
ZBNlFo0ckZ01L+z7XtwMzcS59Y3ERe1q5zdkMcpvGQicUporqb64iC8jJWvqkDwAcuKinkcJyVAd
SXe4UXTAVIL9UFIhT+v2zhm8e9E5JJN8aNcwbUsxgvBIC4EtfP1wRNZ8mJSJGBF5Oa1e5R+kIn9g
sQkC7HPhKW5d7KO+/hoMydEcJNcfvF0D+U8bOvK5J1WpEVmWp20LlffPF9/hMU9nS6PhOi9axBLa
e3rcA1egn9H3zWPfQ+AsPxik6227VgVbWnxAHNytJrUKkvLLwxx02hgOGW07K+9PAI14FTwUXoHF
oXQEG7WJ5eBUArO5PcelGEIPmQeIKhDzdBAuhx3YzbIsscNMPTpPIUJjguyHTwhcUME1sb9gGXLU
Q4RUyqn8KDcx7YNw5TAv3U8AZsjOyInESZtNPqUlWHqNTAejCl6M1P+38r8jkP2EIv/egj+Nsj7u
ToihmOo/KwuwsO4UHQ2iF40D7arcOkbUheoIlS49jLfo1u61YTjAzpdr64PvaMfEHH6ihvdFQOu9
NPmOIuq/A6amptDokyYcYqMTQoL35vBRsIFWft1V4UxgDqglgZZQHI236eXnyYE5Tdjigq6kp4LD
Qd/F/6JAj7QEAJHBwlIpRFPUhGpsZCNgGid0b/+ChQgEWETjTU5vDwjk7AaXK7UeUcOls5rKH1LL
/tXHtPOnPdf6Lp6klY2wENVJFKirgHCQAejPdmOJkL+uEWFdXzc/GUZzSuLhgxQp39VIWauaqdfR
jm4VtSMRXiEqzMbCT6Tqa4WxGuVjoQUo+08HJD/PRUrfBmYnMcnVEmsbVJ9AedrxWlK2tPGg3znE
dbiGYNUuP21UhHla+zxl6xLBVqrqQ6UfpoRdNpZwYYcPCBdptDVuf8+FUVUQ9ELri+7K1Y0y2HaI
oB38sSGtHw3F7Y0XTfL3jt/fDeo3DzWrYXJWXg9Lx/uNWkcThf+uNpHk18AYy3Zwg8h/aHFR8APp
Ver6hyo9NwraT89mArQyww35L2YLW4BKN/HbsWfvbzPrO2SO6SVpw4gQy9ehOE8ZgtC+fixwLQog
TfxdCkq1GzYOPA7S/XnC4OmtNkkaX9aHaRzj7FAHr53wf0VVID5VqJ2h0QyX4XR7sgsXKRYYApjJ
huYSmR3VXqkQNs5yQnkfnQNNO2sU05HdfFGmFncXxMB1Y2V9l78sFQdbcGkocMxaN4qZpmE1dKMb
q9EZ1d0D472GGeZZQA+rBuJepO+18Bda6k9/Mdt3I89mO2hyKhUmkTHiARpNX2w6dMi41IlxGEZ5
k3trIJOFSEi1l10ER5QO7zxeDL6VemZPi9voeqoo7dnI670xoXBpclNoK3n1QiSkpm8DIgBUAWRy
diOiAauEsiUQLYaxzQcQe2A6B+mjV7eH2wv5th1naR9lQBtmoG3zIec9oXAIjAzHGgKhHB7kYJy2
cN0mtGeiw1ChjStX49lTVEGfG+4Na9iaknou8R3YBFV3VNri91BMG6PAUBzRM9vNpz9ukpGUghgE
7cbbivfVLFR3iKxnxshiRGjVkRAfQJ8fPMolcIPR7F/rKyzuaoEkoi0HitiapyNdNIVJIuBEfuTv
QyO9xwb7e9Rn35XqHjGLOgz29fR5GnhU3f4WS0eYbjOXAU8pFaDs5Z2g2mlpIcFJymkJJQ5zOxA2
cKVyLbPchVK/r+FZ3R5y6UIwWF+gmDrlkbnFZzfZeo8d5ehqHa7YI5CY4mBl9GHH7wM6dGk5HVPI
mrcHXZqnCe0cqqZCqXdeF/DLoBwNQCuuhryKYifHWC8eE012M9XDSnj4YPGBbw+5+FEFUIkqkKlf
l7Cqsqm80uD8NjGoaBREEGs5Sy3FmOELEqabIYJqZ+FTUtgrQy8tMeAscL/U2XnozL7qlLWRr2Ml
R5iKD2YDThVPrw6obYBoZBd9nZC08IyVjsZSAKGHAl8OWQGKjfP4WNSdFYUM2hXhWRR+SXc2aG+6
f9FiZfvwdIB6+kZanNc9hqmN2kRjqD4H2wyiKjOmjU+tRa29lai/uJQMxIsfiiSIw8sDklR9H2EB
A7iLsqIMb7Ro+zvxNBzlZsvi8/X8r6O2lpcuPZNUXoH/O656Oa5fpPKUSLwStOg+yb9JqKSMso0N
z+Ooc2xSoKUZjp3GJn0U/MPbW3fxtGhUz2US1mv2WRNpcmTLFKjLLr13on6HCvx9jHVS0D6rE40F
Oq23R1w+LIDoBNNsAZbQdbE3dS23azfC6iyU8CDFPpoU1WPS+ydMbk8w9DFxzb5rxV+lixSvwQuI
dwBR6XKxp7hWJeG26QY9HOponwfmocimQ3xKcXlvCyxe0PHvV95a1zQKsY3p1lACged0VSjWpKRr
gwwEWaGpeBbwGh0na8LiC+HK8kHyJDrrrfpgpOo/Bt0KP2hPA86ronMxtlmFHpd36PoE55HAtfs6
2vB4qbaFpSMFp2CO0a4xcZf2BeQgCqtsCzgvs3UKynJUE4hHrmVNh8KXD8aUut2EnX2VfTQsFG/W
iJiLI9I1FLhqS7TBL78MSvX0T1t1cGUUBpUJ5xLY9A2ZAG5dOoMjSb5SHlrKuqiY41AP14jbeHb1
19pQe7j8EDthXuqV/EGpMbsdrdcgVI7e6iZYnCCCLDKoL1CE8x6RrWtT3+s9tfDQOLdNe3Kq7L5L
ykcDibB455vlSp63OD9OGGPRGoO/c7miVTM5Vpgwv8p5qDxni1fJVogzZNNjMq2BJJeiJwkl+iZC
9eYKok81OYIKxIYJAviLSnOqiGOR+aOuVaA4j3KKup+ydvEuDSo2p2h000Ca3w7ozuI12FZ8QQNa
uuo/BxXCiLG8UTx5l2cOFkjqE94O+9shbHFYynd8RdoeBLHLhTUwmqjrgGFTHMPCMn6SgLxgtHcQ
LPksTr5DLDFTbyVUL14UQNkIJfRaaPLNrt1pjHwjxvvEDVt1W9S7yP+ZTC848u4dWOqQF+l6dAl6
Z2a1bYa/SKscEipdp3jC+34256zM4ijDwsQt/uknY9/rPqHAoWgMdjLut9mwxspfWmQHUAitelq7
V/3mIk10tdE9ZgvotpLINaIjxZ2HUtbOqfRpiC30uP4qPac2JPMqYl+Z8+wR+AY8aB9YpjI2J/wF
kg0o4zSHAhok7iS3pyhJviv2v+mU/HkPmUz53dDiOL9r8cTCAGnsWOEJPhAKrzVHdRwPAZE2sWK+
trnT0ckhD9L805tyP9S72xv7GoAksnWSdVCDsH+uBKNso1NlP9CYvjwxjHY2vPTEc9v6HguGBZlt
9amZ/I/SKvt6MS2gIi7oR0Kqap5UjnrVQBMDGZpb6Li3qJsMn6tW/lJW5QlAxjkDEuzkCCQSPr+s
TFtE+vkz1QFTTzdRW0IGFQqJweQD/Ri9l2xEEhh2kUj9fNn7pBRf6Oc+RoiSar8GNOk4nr/GsIaP
UK3sgYUrgkgtsFdvNbR5djLWgRF7zQAU2qAtUNMpSbP7zPeOpZNsQ3r0RbmGwVrI5RmSlEg0u6BO
ip/0btfJeHaUYFdIsMk3BrxPnRat8g9RVh9XFllcN7NFphoJhUS0gOQroYXEbx0Hq3gueAuqqJfw
+Ecwt5ZQR0bdXSoOaGi6JuIGCbrJK2Nri2ODExGNIIp2s6s+dCTIWYXCLHUP6WbjDPRsMzTnvpD/
HQb71Rl/5aF/SuzgGbTUU9MVe8/+eftHLK40RRCBihIaJ7Pz7ZiRMlHlAnytBF8R1HEQHO7iD7qk
/b490OIuEk1TdDV07sbZPdGkNn6oJjEMRzq8GinIyp2TbJQxdmt03E0SYMyRABDeHnYesAUMQqQ3
/Cmw1vNbER8TFVcVtUMuRD6I6oZngntBD1S34m2h4HyGcJNMinV72Ktr8b9xLbryFrJOVyJFqWy0
th7JqEU02A0JvnwYoNMcbnRE+A0TeZ3yVTrUwPpDSNJBbaxtrnn0ED/AprTCrYyIjDPPQiq5hxfZ
aZ2LaeSmzj/kPkJNUoh3A2J20SuuNmWMjCoIrZiIjmWJnTyZoAhur8P8q7/9Cn4B6E022FWprQpl
VbJDRDNKE+svUMIJ5i6VXJ/quj8ppbEvqbzcHvIqZr+NCTHGNnlK8aISK/MueGAqWDt5ZXduFIdn
gVkdUciM/TsaO9tERgP8E99lYyl/moD9Ny6uIeIYyXA5LsedxoquocqKDwhZaBMOdQ0vRnwgLawY
hJifjQgVb6XD7fnOT/DbsDCv2OQmRTRFnID30/VKvKFAbLpqZZyFnGGb1Y9N/TNo1bW2hpjB+2Ap
hqIQAbOTka5LLGoU5lqZjKi+IEnsCOu8tsCX3XkVlNNc/ZX3Mh4JqDZh4KD19X1crtZu5/H6v58A
8V9hbxNJZossNXFVaWPfu9kvP+6PYuBKJetS5Fe1fVELs97k+oMWfL69yFeQ87dxKVECctHI6Y1Z
+GKb6tgQgwrGr3oTxSm6zSWdswTD829T5BxoF2xlBBwNGtpm1e0oleIj6ayc6qVoxsvwf3/FLFrH
qt0FkVr3b6T6NzZDOR3wvjzlOXbzYCSEaJ+Azq3MfnHVKU+QCpJrXwXvGM43bplV74roGQNEFbph
1aCDu2n2eYrMNpshkIaDnGQrm25hyhodSyp7dCGuayMyZrt9bADaNORhUzUoY4bbjZxpR8d8NRCb
J3FZqQWJRZztckYUOC4gXIDYZsnHhLEuGWHQu8kIqGrSHxAQT1F+mixnZ4Vr4WpxNBSGTIUhdTyQ
L49vS/IneQVdByGKOPQInOlodmT3pfy5cNbIq4uLCRoUPTMCIwSc2WChiie2T2hs1fYknjBlgwOO
FW5BBSD/idypV361kz9VY+TwkM6RuNtER5mC0+WwSo5npVFK3AIgdGMF8WmcEDEqWzkdS5EfQIUo
PIOVQSxp1pyLJKWxJtnsXD3292+0DBR0Sis8x3hARnhylvhbVJLElKWVW2dxZZFp0mniL/CMvDGa
8gJ/obfg77XfhUBUkqf3cNZwyt7ENjyCcE1Qc+F2pYPBLY+wB/W7ed9VcnypA/zXY+Yku/CScWN4
tcz2BK9JYGedv8oqhCQa73zU+uA2zcrRqWnLuVfFPf7s3c7I8XQAn1WG+ccIsxD9UATKQYh6htz0
VtySYCFCiXJ3aa0APBdn/u53zE7NYAdhTC3wP9ZEln3Vhs+B4u+j5vOQuX202vadp+pvO/itrWAg
9XBVB4yyikTd5JQa0XAn6oAdwAEB5cZ/RTE+5lKwbYL0EGEaImSpvCr5FJvq2v5euH+Bc9N3FjIH
18ixruh9A65I5zZReMiMbufZBo6x5k7NJRdP+I0XSbuQ7BrhYuFPgPvt7YtgaZdDU7GphoKp4Dl4
eZBJaeHNdKRzFiwRbHYR4ODxXW9l5UuIZGxCDp8hQv/ngwooPXAcUVCbRw+78PUym9rO1TD+Ew/C
gBeDfRg1Rk8BDz/E/bSSU121iMX3RiAbjJSBOiWZ5OVEJ7Ws5ajj1qE9+XHMeYtVxzLCJjzsN173
OlQvlPO3CVp4iXVChW8jm8MBTYhdYNkbv3qwsSKBpLSy668qIW8/C6Y/2TQwWPBjlz/LTlNwkaHR
uRm+FoF9KtXHNrrTu25TFFBXedHI3wWjUWgi3f4ISwdO+78jz/nQch4piRmS3IquqSC5l/6/Xvgz
UL/7FPikavX9spBy8AFofTv06I2rWzjIlBDZl4H3S6gftf5O6I61Pc+nfoe/6rM3fkHrZdOma/TJ
pfuYWpMu5JJMwRa6XGI98cO+SrvODVoQ3EhqCZBHSEpVec2zguf37XVdHM7UUWjiRIt30uVwXhsN
aj9geR9ylDWp3ebIrjnqk4H1W9Gu1cMXR4Pya4DvJJWfY5djv0rVFilPN42Cg9SgR2aoZ/SnQPOS
fCjO8+3JLYULsVfB0Io/5uECg9BcHVM2TdbRfYZ4K3oZY/MNwsBGgjfhY3BdFGv198VTAvhfhCmC
JHHjck2jtq4ko8eMvDf2vvbqIXwS/HICg2eutONWQmHvgLnagKPz7fkuJiAG/TvINtCqr/oNeMlW
KNBxPnuZuju2eZGHHhzVhiny7rXvQ125eqNvS3tNRGDheJKWUy8D1InotTzLfMhvdC2rUQL0Vazr
DGknIQxbyyUAB8xfav0sGAC3J7uwl/imFMF5EgiJbXFlvnt32mUT2moJzdZQyi0uqLw/o13Q3MeS
iXHe2t23sJVAJXPzgi8DtDoPyJmvD3WTGa2bSTThAoDhIr2IzK3QydIONMu2rZKsTHFxUHRteHCh
q0KSfjlFq43T0QHt5T5YVrNTQ4olKBv5POUrXDciqdz/ur2mSxuIlthbL4OGHJWEyxErq5sGMpsO
TNGpM38KDG7AVaIFuLFor5H82lr9AbTX3wwL2Is2CsD/q2Dr+XqnDT4nRsbTLKcLLkANXp/cD9EX
KbmjWbURrUfL/OPaPjeaEM0GZGbDFbrSN3Uiu5Eam4ikqJMrdLPxOFb77kD54DRG97ifb5xvTVce
8CJe+bpLcYJ3h5C955aXr2IvytH2lMl8XqFcI5LZLjZ4lnxxpHQHwx5u2sBL8zUCRYg66Z8Hfp1C
CuVQSwXsNUdqSo02qJUeE4qreKdo2Zkb9g4x5U4FIhOvifQsbiyqrzY8B8GUnF9rduw70RAUvE9g
FBe+49o+EGoYUcr0GMW/YFoo4XiY+lV+s9ixs9e06Nhb4sYxBN/4ckcbY9f7cHxh4+fSzvFx25iE
k0Z4BtqwoWcv9LyFEKAIUhYqbn+xs8HggoMCfMX8Z3cBNYvBlKqKna0ZW3HjhT2ILxJ4I/gCxgTJ
PQPFSH8HWXKljLBUMtLfDy1i9rsAqWYmCw4k1RVCoUHVbB37G3bZG6NGVrkpz4N8MkHZ2fm+JcPR
2jsdzt7K9EW2crX6aDByJxFXoKVd/obRactS11N2GXJUJhIBuZQdunCvI6KthyG4HjfANBGEiRmZ
Z7O0P7W5d7LztUbtUiQVQtqoflCKp1J5+TsU+Fhdoeetm0TdU251e5t34zBi8zdthXxzWGI6IRVr
019IIsG5UwmAXk/Vbv5AHjQtTjIHc3IzUc8yPpktvN/feZ25OraJaJGQGTSnKV4L4yJrmy07W53i
vyGECyh9XE4XaFMMTq1t3ag1jo0GkwECaWm++L55DDFoZM//SM1mO9TJMZXXKsJLh/1i+NnO05pc
KSMTW50xNs5yATgaXocDBE/GVbd/HFsusbbelKDW/ny/MbLoJIn6sDZH6MSFYxV9TcEsBHhQZJA9
uSgxis7KnRBFC2N0WvFvBLS2C4vX/iWVnqRpjRUuNtN89UWvh2I4LBJ2/eXqJ2EXTlXkte4Q/bDt
30Fi4lNIQWI1uoh1vBpIFRLpVGFoIs7W2Q57LG6loXUlPrMQh/e88Fwj0KRawUYcKoNjtrLCS1tL
gb2kgl3mNM1R2VJWyWQkUec6RbAzBgMbNqam6sdutF/7r8PWqgJhEtZH0ZH87WVl+IUTheSKxjuc
N4tzZcxjx2j7JgkHOZb6HXrv/ug853kNw7lEnAp9aLviL5I2bntzdfCFKALAhWwBggPP8vl7okJY
LYk7Bi+74GuAg3IrRd+GMHuySudZoIebONt1k7eRpeyj5zR3aercK5W18SeFcrWBp0VzFzh6tdXa
Z0T71sLNdUpMDQ6SCWQE8aK72g+lr/dd5dWuyWewsfxGrzSug4OHX0L7fzg70926kWVZPxEBzsNf
kmvQYMmSLdnWH6Jt2ZznmU9/v9LGvdvi4hVPHzQajYYBF8lVlZUZGRmBF+6iG1+GrngJAoZdTPsL
Vkb82a8qW+66UHoW4ZcWy05RcrlJSZuF2BItImb71leAzKh3Pmlq6zflj54gMEbjEUWiMH9RrfQ6
wUVwZ4tsLgh3FJ6KACXXIxLjzB51lKkV8gex8sP6MuDdKZiNRvEwqJ6QqCP5wGMVrr1LDxgFLNEQ
xtMzxscXKgX3484j6RcHVZQO/32k9fVDOzsOxrH1q1ZnShcHVbWn9kV+oMaAFH+rvK2vKP0fQ4wm
zO9JhCIIpIbMzM87T3J5fiANCzCcO4CW3QWhMF2UyuyUBjEMLMORr26rHoN7ngKP1zJG0qesrtog
PhBEjztrX6ZiYm0NjqsoZvj3fVzsisWUuk7FurK4N+TP/XCLIoFiH5tYITdAXC26LeLfkrM3Jn55
bFGgBssh8WRM/QLAC2F/69nSNb6DS6GFHGlTgo41vP+AJT2cmpBSbnzYedvLbciqtOu4jmg7XHir
wQEzlVbPG9+O/+Ot1uUwXaGFj9ox1c5GsLiWjhcPu+D/Dh2MCDpoDj6aA+G8ZhAhjA5at3c9bXAD
gAfEGDvELViXawqkLkvMqwVh40skn3UOmByNb7ZJ0xBei8LHJKyLda0yPb91aawfOx/n8kBQwMCm
YsyaMHXRl587yZjV2GHqFlpX3DFncZ0gU1K+iEfJkb0YlBTJGQNvTeRmyJMEtUsqdnXSRAX9/gY1
oLliP0dgIjk3VomSkzbd2NZa4yfYnibt1yb7B8FrGqy12wlR8NDtCFlfEpyhnR/sno8/w2W8ZnUi
opCKIECsmU2q3GdBldqNH5kQywA2UROdmjtLK9wYqsTHi73xDi7eFRlwLjAoXdCN3h+/TE7Dao7j
lq2PBTSstVKnE8V/7XA+dbhmOcq19Am72yrBbVfPzoqV3aKjvhcML9Mjg+FEQVIAlKPHuXoO25j1
spyZP3yJ0uWzxJxtiaRCY0FsRrFTOA0JFoHDfJRIYSw0nIdAwvmUZlbv/9n5KCIXW30UngL8SDBW
cbtZbQC7MPI0SMPa10C0oSK77Z0CTTTPnu3wt4XfK27Ibka1WF2FPSL6vau6ya7px2VSxSf56ylE
LPmrVBsHift3pv5o+9s5S2HovgzzIzvzS4OkbvHQ2FA9JcOXsJ3Ph3ZnG27ERzH6BoEDuxUUKcRh
/Wv1uQiUZVAsbHm7xhOQjx7hzEUbLY8NT0XTmYTvGKhPH3/6zVV1mngmslMgauKb/LVqPodJUXYG
9tDxKZtQ2uHHFyJgwtGnYcBRQrK2MXe6+RtFMXALwBYLij7WmpZkV4MEP4HYZ1vf63P4M079OLp2
cCyOmwrhsde5OqfLY4rpWK9YOx966wjCBgOK4D5iEnldnnD/GKGkVdy+Ngww6pLpq6G/iCtA1INz
S/euwuYkexlpxM8mcq9CyZyi7eNPv/kV2OuQ/ojClzfACGk81pKseSPSiCZeN3gFtzBzJ55QDxYk
MXFBikYeOvJ+hUZm0uwB5W9o4vrwMV9DI0nnRroQiEqcrDCdKW78UtGx8LquILBAZC4+V8m9xXS9
GZyt8VeZ4sLMb1HUz2naevl8172YkjdqllvHX6sMc2Z175fauLxJpYW/B6xfgtQKt5j0PJNsRqh9
h8ZEu7yop8VWaHO+kLY2KKDt/B4bF4FIEMVAIHkKV9H7s0ALXRorpaz9cajvU2ehPSFDLc4a66c6
67+WxcDM8T93tMgRcm6iVi0oN6aDlFq3eTmTVAWgJqOy92gbCePbcDPfkNKCquL9oxV2V8n5pNZ+
oy2nccRNkjMqgG8pBjAtQ1fvGMLBJx1X7J2vshGbRRMU7TDoscKE7v3SSl9by6QuNch+5y5fk5IB
voqbAJR2Rs5NFJ6TLmTlEs8B0RCbNWnR14vCq6J63HmYje8gYFqRJ0B2oP59/zCTM8O0rM3Kn8Pp
MGZflnZyM0W9tvX5rg/B9mAfxXVxaxp7A6MXc1IMZYmOA/rMQjXhYuyoKWcsoTris2plPvPIKEJe
ZzghRRhgQDUQpqkyxrRYjPiCvAPQ7VklvJrpUTPTg0mSaaFV3f+UQtPPs+GmqUcX9GgvqGzc60QU
MRdFSil00d9/IdLbVmVQrvIdhl3ocblaO7pRCCPA/tz10mHWcb6RSl+O7wazuZpnBuZjgFA8QhM6
RrOu7SGgG1nmuycSV9BfV4wZT+iCzzZXDBO9DtgPliV2dl04LybVT8cYlQh44ltxrGfzpSX5VHA1
39k6G/uYISD4gvC5KLvX+7iRk1wLYm73rvm+VA9S56fDi9DAa4kk09B5YieLX01QcWspwxqHPCgC
xlD2SrCt3whUCokT9jFUpdWRkscgTxM5qv1OT7l1naeGpDfJiruyv8eD5kqe4m/iSebB8Pr4RfBo
7KB4szIQM5fhLj4ujs3qCmBklruYQMvwztpIYjbiMVrKlDOOQHAXe7nNFEumBvRBTgjDIfuNnK75
ZzCd2K1wptmp0jbiPBA51RmhlzJkjWb1pN/KmHGqhYLwoOu0hA23ZtQDqduDnmp+tDsntXX5crEg
TwcsrDMAKWqSv3Zlq5umtGha9eZ47Fj/WGHrCcruiFFU1ZieXWVoLNyOUXm0lfqKr+k1zc6w8gbB
hBl0IACYwpiuX8TWIV8aNEid0q9kht6TU9Qnfu3OC6EU+l1rfm2YsKEp4KUmaZneHwSBWGg8BAmm
k/FrlfdXStDt3TYbJ5bHEhMnuJpcau229DYZPA05sUV31VlPoI3XCOzjc8Jt6IDugVJ0VexP/dOg
q29jT/Rz3P2gu/UrCd4Nm1IwCC4m5huUYiYpbSofE1RP6zpPsvJTe5qb9Fzq3aHqHyuoNgWuXimW
UjG99j0P8q06nUegPclmweNMW20UdSknkv2s8nV1cJsiP4tMbcGkdqoRh2LGzIwl6lLpGDf9nbBb
rhhk+Dh2bcQLYE6mMMnTRT9B/Plfe9UpgTurIq58uRRMlP7Nl36SWk+d9zhuG0fx3VKrREMrByuw
MpZy+m9NGH4ShBshf+yM4aEICYjLt3/7bng40PnkGEApBBN7/26p2lszo5ulL2AwMQaqKtIRFXHM
9XZO2+VXFCuJ+M/osCDavF8pHnQ5HyyjfLOpgJwp+n9Me3tSsneANld6U12nmGPkZL1lpCpNy64v
/YIgEqnq9bzA+wed18c98GKjy8NbCQSJ/haiWWuTzkyv9Kwt5tIf0dYkH2un8GQb2XUFHS3g0hAN
XXr5bmlJezfqZTL2funVtjSnGMmZfiz9tm3eJniXEvC9gR8n/2NMuttqmVsqjhcSMj7eNBeKv0JB
FiYGaAHIBboWqy9cV0aiDHVV4jhet8duBq6yajefoDPfWIlzUOy7sTulzXBnYIYueE12nJ/zHLQR
J8md62sjRNDPFLRt7jAo6msnB1mC3zRi0OpD1ugmdKW7/FaKTz2q5KKi1CvJzwxkVQS9qsa4ercd
JMCa9/c3DwB7XDBUGIpXRe7zV4BIy6yzgz7gEE1fHMDreubEcoMk6Vc9zqDC0hxiPLEiWo39nnrL
1m7H/0pcpWIbrkk5RqSXVY4mtd+knGCdlJg6FTTRlTlgO7+7+F3XLwprncRJkOVp569eNI2cUYWN
iZ415TK7XmqvxTxTi/E3qIxIJAMUnxuFaGV7ChXRlOyQCS5eV9XgA1KHiQkYytNVGJm5AhiqgoqT
DuEh4iML4IAWvkIB8PHbXmSsYiUEALDHYEpeW0N0Zmb1pZaYhd8a8glrks96iLePukdRuICAWEao
pcAKUdAZWsMh8kSzbspZZproVUbFVWzaXoZy1SA7t4IUU6MdpiV7nMcLgWxbrAsOhMonruIXd/vY
hlVUt1bh55J+bR7KqqVD3HuxKR0iUm8J2F3F0afOEg8Zpusx6m/I4A+R2uPEvdctv7j3xMMwNY8c
J/xL9HnebywpYozMlKTCL8LPDlNiBcE6LFARd/P84X+QYm39tn+vt7r2hpxCJXQCXr59RAHTtTme
MCb8OphPcspbc1SttnOd/PBW14rGWBQfnPSglTvb7DLJ4t2Bv2FHMD/ALljd+bVWlgiuEseNRHeF
GUtRsLrWJQ/KvJT4l2Vna87OS8ZoSDUon+chuslk9PLLZE98dOtwGcR0gFj2PTvj/c/QJE0BHMXN
mVCxtkV8EDa2EWd9KPWd195Zag37w32ZdVR0S7Y2Lh1t4vU0oATWnezmAxfelWKr80qIjRGfyTxW
2G5dIO6UtE0JdoA+XI4ZDBurK4p/5BlBBL34Eqf1I4HFl3LtObM62wu+p/P8PYfdv0SSZ5mR/3Fs
Eb/pu0AqnghXVpACwU6yVzdGpASOsRRcWbJkeIKa1PfJj7m3XpcSa3Usnj5ebnuP0fUQSKfQGVmt
10dtkfRDwiWhcsz7+FB1KCTj0IamwaHm4hhLUG72nuN8KfrwMJjoC+3RRy8vat4aAS7QG5h+pJur
6yNmAMcMTNIGSXoRk1ZBc2ynxRVR3EZoyERNKcgLNzRujQl5BeXLzle4yJiQcaP5ymgSmr+XHqZt
GpcGNpUlHOT+qkKJZGqtwF3KBBJecKcH9z1NsCbQ/DBanj9e+xLmhVeJhA1aVSxOO1Sch79yBJU2
ilQOQe63zS9cY4AuyexhS8zheFSl4ZiIWSG5P2YMKYkJKcAYqPcHMcpYDD1sMLpBHETQr/NQv+Sh
6Zbj74+f8ZKL+faMaN5BnxYbc3VOUgDqqcAQwBcQp5ASlx0mDeGTSC1IvKR7wsxVzO3qRorlzV5I
2NofaJkjuifor+J8vP9G2VLWdtvxjab4CWsoV4CcwvotWfpjynSDivge6uOnMIhOsv0gNfnx4y8g
jsHqWNIXQbYM9VmHiKG9f4AuSue0MiweQKs9epIPOtaJGvZNHy+z+aJ/r7P60Ooch3In1gFjqJYR
pSaGakbaC2MAaJh6rYNHduw6GUFewA3K3n27+VML6IMWqIkv9XoIUYPxEEWVTp+F9l59KLNDrx07
dP46m3QOMDnKX0dzcc18z0l4I/DT6WJEmkFSPvOahVh3hj4YeOpR1ypHeYzOWWr4HXlI0aQ72OdG
VkF/HX1loaBJV2F15lCfnk1CEnE9lu8FZB+CnFChcdy57oEz4mJnxcvKiCNkgyYJ6hsaQOrql12C
ZbaiGisdtS49hIVBXVPPGhCmQVsxgfqqAq2KPrOu4FkcBgAn8bWglMN6Fi3+WEdoXN+p1zZSzHcP
tYr+ix6VFEBstwAUqZ16r52/RhzpCV+YN9op8vVOvbPoZWm8+hSrr6+lVW4s4lOUcuEaNoQjyvHl
m5J/T4PZZQbWTZbKtbsdreHtdckk0egBMbpg96RFqmALjORALb8UinE2KUHFuIA+YgpLYyLQnwc7
YuZlj1OyGeOZd0FyEfAfRsfqO5uN3puhxMoLPfSQD1xgkY0hQkAu7ShMFRPEu7HzrBm1HpliolG8
LrkyGal6K5uYAx4i/WxAfWjjAQFWUHEaFx8HnwsvdLIhTv5/n3L1u6h6l6S6JgnTw3/o6pXyWZ1U
UAL01GJ4EDSRAkP1uyt1Lt08lel5PnvhFCEzFBwCSxLk1Un6U+Y3Ys+KOeUl2cmOthI2HlFHrQKM
mB6xONh/XZbVzNhjb8SFXwkbNz7mAlvWTtVPJiagopyOYar0WeYLopDwehEMpnniZGmcPBpERSzt
1J3/n88mpC3BGOgXrz5bruc429lp4dtPGGyfdJO2BdTLkYwSJpV4QHG0ZW04YuYlB7WfMf+3yFzX
ZnQCWHTFjF5Ym15j3NVG+qOzAStHOTio3c7JE0/y/hazMH9i92P4I2CBVQySK622UlOLSTVugZd9
XS+PuvaqO3ujOZfxlYUQuWbcSRFK7aufqZaKacIFNvatTEaWt/dlHPeiBF3MhqbB4o2BtbN5N3aG
kKanfQTUwtuthy+NxLR7OiWY+Jj5pxjaXqya/hDVp7CeYzewguek0u/suP+SNsWDAxzSFeNZriNP
+joXCr4/e+N8GyFfAH9Y3ACKoDKzHiJRizaaojTnkSyaebN8SKvoNC/Vsz3oD9kknU05PWcRck0I
7Siq2yrNP0EUfglV+VeousEMRGfv5dobPw1wAuocXHvwjNad2hrJnXLUxph53diNsAvs5dxTpseu
7nwjP+jS3oKbv4zguFLE8vPAPX9/ZvvBmvpkSGKf4MLE3+LmNg6b4H5YfpkJbKIkAOKITgM8p84y
DrqAR01jeIVBDvARakcl/GSNw16udZnToTxooAAvRAkoA1dBuaeUkFRDipDNqK7lVv+WKPKvof7W
hcWhTLqvcV0f5by8xvk0nMff8HF/OCgjYXrwC6ngj2Pv1kcS5o3CxFEwKtaseJhALYqflJPyws6M
mrtcak9s6M7NMTiOKk+vbO7FNPVM5dtTnZRXi5rIbpvQbYjs4kThuEcM3QhsjD4hrg0Ag9QlWNDq
h6PDMqIfjHxoOVxlMhqzQr2vVr81KUIuXRpytvMG0minutF8qw/Ld93BjqZUioOU9FdjE9y3+lWr
2c8m5XQjQ6aWNOpqph/APFMVtvMeAX9je8PvpqQXXs0QA1Y/6jDIkzyENs9cabc9HvdDvTzNSnA9
qhDSY+1XPVvXSq79cfToIauzs/aAdOdN1xQ04+fXrm0yr5zHiEk347TzG29sOJ4NghODfBQzb1nC
X5dX3HddniKO4A+BclvG6qfHWlbv0nB6Ykjlm+Yw+oQaFF5rvjrhvZDEP3L9apTr30gn70HjF8g0
+J6QJEJQl9YZ7Lb3v22GDGYstcjGLZnzFLfRIwqdz8IgrW3vrUa7lZMMEX3E/OTgUVCtdj6F+OtX
N9HbvoJTB8X1IgFXjcyRiyrBCUHOfUSJkESiw6xie0HzMI3/WCjnxBG3ppIc5zqk7klvG7v72RvR
3tT+Ze3PlwBFtAzqDgqQFeIHuMoESRciW4tqAjrOt4PdXbVm9JgsxWdZBwJwojs7AnkrZul55zuI
v/ziOzj0iATHlQRiVVeGUKlkOhSo9yEPZWERLxinrYo7RNofycQizDjm5mtsnApN2/kRNo4KrG8d
fqFwdbno7mO5mZhSbg3MA1PVhdntUo6uU2CkksyHkUHEdtcifqO6pIIHR2CaHkxXX+OIoNyVXKIc
70+ABkIXJS3wgsQAWg1nt3aYY7WOAs1gV55zaeeFN6prVoegJJJcC3udVVrS67n5HzdXB4cV1w6q
hikHa3CHHjHffsaorDeR2sWbQpHrf+RciEUU9P/nnUhwWXYJHANPc7AmwTZZBdahTSbJyM3Rt4Py
M1SXhzHqfDkoDqHdXKugb9A8Ifwbzc4tc8mV4tTTuKCdICgulLjvTz0IjtbIkj2+EZ0WmxQzLQ9V
/ikF1Q2x6IDR8qeN4i9qT1ZqOo/dgpqpQfMm6n4XlepJYeYVrRpzFAb8YZPnOht+Gtp0J0S1Pj4a
W7vTwZ5QyEwKuaBVIFekul9sycHXuKEmIjqMcXI9ICiRYbSKrqeRpDsx8RJ65eP8teIqT4GOojXQ
LpDR0iH4grz1rBqav2xI4SId/9fvx90JkQM4jSHjNexndqY0xTlCiwluh6WqX5c6/pm5y4z3STGd
W51Y/PGKW9v/jVlOR5ti5cJVuEvyZVQ6dDvD9qeGGNKQKlztMeOdw3X+ooSkXZl6b1XlzaCXj/TN
/nz8AOIDroIdNG5aw6i24LIgix/gr/vPlpjnVgsUNZcyviY3uwkNyDtWdc6s8vjxUhu7hyIR5hQT
X3CK153+vC7aJZtRBrfKxBOKC3hGHXpT8tOm/ozzQBPvsYY3anwGaHFLI3cDJSTXff92sjot0TDx
dR0mljJaQlZ9VaR24Q0hmo6osiuhcS7Ln2GadqQY0vOENJuHc4vLDncn0N6lwsEjNjWg1d4Nct04
NGXYuaH9+99/HAR7SEQEpHrR4IuKua9Qdhl9C2sLNspZGbRPNdBD2KbXFlh77vxrM0rRvSP9pzBD
UUC9aBCHg5NLkknkqfTlRMl8W3f6dTWlbhpkx0jfU4LeaGKyHtQcUXix5HqyPJI7LH6LgQRDey4S
61io3dWodkcNZahyHu7iK2N8MnOvLGQvw9dakWR3jim8mUDfibpbl97bYDXIuRD9XPu3dJUto3ed
TUgzJ+hQl3eZ9tyG2cNkX2FJATtVPdS6dXKk7ifGMv++5ie7Ids038DO9SABhlNGWFpkGKWSXAtZ
jkXCr7e50tu9QYk3Lcv1+X7To4aXRfZtrZqE1TTEZSukiK20+OzU001j6ofGbp4E2CHZw1F1ksdE
ic/aFF2p5fCp6sJ7gxtWT49lVn612uCuZQCtS14rOdthGW1EdzYeYtn/eTh7dedC7YyKIhiR0h3j
Q2T3xyCOYdVKMOZR8C+SnbRSXE/rb2ELB0Fki0mw13OdVVmCU9VozeRS8sYXDSzdY+h8B3zaCqnA
HXAuEJFlZGiV0SRNVtXthGQgqNts6fRiOvqlUDBoz34cNPZWWv24yDdEedKRLYpZUTEF5pi4KBtI
Wxs7n24rdv/1TusGcBpSE4wVKw0l8+goio0KorzaAJkDZI2Z/Bnl1o9fbqMNinOFAKpE+c3c3Sp4
63lFZzJFu03wVwSCV6qJZyj9MVGdU80Mgf1nmt/0JYsZEg13c70n87K5Y8BHhBQv8OZaF2mMydmc
BDkmEYFDKOmT0h/23aS2zgGE1v+3zGrH9H1ZdHgvM6EO7txHv/v0GT4UGOox3m0mbeS5QluE0VLU
SSFUr85ck4fR0Fno5YgehyDjWzSNslo6Stqnrpvp5waIjvx7PVTuGpJGtGsU5mkvZqecHo2BaUC1
Js6HGx3zWPE1+7m/0eLiRYo73wkLTxr0a3Wwv+5spI3PC3Wc+AdRgn/WWQAj8EETxCavLEQlmCWg
SSlGXIcMu8z+CZ2kx6T606TZQ+uM33JL7xnTccd4+i1J8w2I1HOkp98j1d6pfTZ+CtJM0CVBhUOu
Xxzvv3IvdK6tupgouDMabIUzP9jSbYbsQp0YX7HdtpLAbeth5+653NKCPE1KrSA3QX29SvjSoAeF
SRChUp3hqFvPKrF+Lv5935C+GtNq1IVMrKFj8v7VjESeAknXe+iOj/346HTIDsrfUn2ng3f5y7IM
TFj2k6hf1zD/LGmwfVWl92EkuK3UuFX5i1ZsNX2qq71X2mhVCRiQmGOKMhVS2/t3Km2lGu2lRiV7
Tu7krCE/7G8nJ0DU8LW3AM5Kx+3iZxXixscb+DLMszDIPeIAQLUolr1fuNCsegoGBIH6KnBNCZrV
4rh6dsx24cWN7ylcyR1SE5ZR1j39QS7UcFARIymVq2QKIAR+b8sHGmNNnu/sw8sbBbMeJFGhB4q2
35qL25QF3PDFocZOHaZ9XrUco+xRcu3+HOc1tll7SitbC+IGjsACyArUktVpA2BX2yVlwSl9scP7
yfwRRj6DisLfJnn++Bfb2isq4sS81tv4lbyiyGnOomP8ZHdoFH9/aYIHp3/Nu+s0Pda4pyLJ1v/4
eMHLUMKGBLUgojMUggzn+y0SSRmpN2QoX69f4+mxR6pKxisgOAcFc+HRnzbYSXI2dooYNBAHQROF
lXigv2JXYgxdlpshUk1JS2ceYfNJcJWCk7ZcMY368dttpAJoL6DLD0pr6STNq6NXz5JTVQ3SXwq+
xoWTngozRkq9OZs5RV1yDCYQd8M4LIZ9k8f93fRp0D//b56BgWuyOsFmXceaLpftXA2RkYnix7G7
HabgFOXyyYqDk6Hm7uKkR7myjvKc3jQuPRx1jyCxEQYYuaRPKFAqlAhWG1iXwCGbJOn9pijcOvvZ
Vc9R/bjQ0/z4Tbd+WrGZuCeojuiVvf9pC73RlDpYUJ5qbC9s86tGe1LM9JgX5bFsv3y82EaBAnWR
HxVmC/jjBc0smIp4MnINhZrG8lRGBUPlYQomd2kfzPpzvmgobP8obUCJ8AeTx8WSH8ZiPKj2L5Vf
YDyPzg9djXci7ptn9ftSARlMoq2QWuBIrZGgJk4Ns9Bj7q/kuhgUVwk/MyiBHcTXMXhu1VuoKm6m
oWN/HrqnZXwJpWNffw/KT9is9fJD1T88D2XuTtPRzE9y1blafKfPu9XdZceAj8flgLKRGIVfJ3Pp
aBR9iiedPxmvSjk+Mh1yzMNXO7VuAmdCDrW9WRhWluznGcDw419uI56+W3u1TcZwbitl5q7ICtE1
7U7W0NJGf1K66jgxkBJmeySV7RWRRgVFoo+9HkMLrKWq+4DONUavbkNTC5jBjUvkbYdbo8X6vZR3
9sH2ipB9UR9Bomud/2uNbg8O86u+Ho0n9uHSP2F+exrQcc5R/wim3x9/040wzjf973qrODcnSdOa
DSpoS0ZAGzQPzzuYhAty0cmhfI1oQEzFPx+vuXVXgXrjA4r6kEImtQrlHbn5wsQut5KK7Zn2M6+0
KzlIPaP5JWnacTQPhrzAcVHPOwtv7V5NVARCR1PQfd8HGj1jQkFCzNJXyXRlmE5TJTMh9icbIQdU
6GFlA31pImlmYea5B8Js/bbaG+wpirsLapvaZm0Cms3qVeKa2XOhPEXON9i2XXaXaHt7dwP8IqKA
ezL7gq4SZI/3L1s0g20VatH7Q3XvIFkygkG0ykukHbLyKp9OQcHLmpGnDt8bmg0nLb2btaudL761
v/itkb9HN5Q8dvXFx1RLZAZQet+aPjeq4sVtjEEyY3nPqRrg2KX7cvVommhyD24WyOKBGBRSUEer
XPNs940bMsiXzzvbfutmQyGNzgvPRoN49W0ybFPDoCJbipWvogBKk56WugKtdk8ZfQP342fAGI35
H0quC3lHJZLCYqDTihHtr/iPmCZAETxJGSAF9KevWHZ+Lj9O404NuoFEi3WZFqbIB+F9uwb/ypec
WG3jKeTyjgavL7HhJHgw6HRWx6vCvO5/9L8MaHblSZJfQELL+Eg65Xx1IBrI15Hp75Wel9O00Bq4
MGBskeWT7+vvt6PE0JCEzmjvq/nNFPrIS/flgvtAdJsV8jm2PquMRrXOT9NZjgNTzpl90yLNFmAR
iChpdbR32RZixYsrF4xSYYSVinhde3TUVzriQqQ3orc8arfmVN9OxEFc3Vq3SPIrWb4LlacGnkxi
5G4i5ddZlrnm4uzcbJvpJntD1K1InqCf/P7jtJFqZpQsfJwQxcmw9eVwpA/3mEa5W5Sti1Wzb0ip
Z3MH9UrjatdVuHMkLpIwUEr0jLnkhOAtVef7R8BvncZQPne+revwHli34CjqqSfTIdipoi/fVyyG
mBNYBKcQt5P3i81h14Y1emN+EfkSIJryzWl/18G1M7tKdmjhpkWuhTW0TitM3vnYb3fou999tbj2
fnEVc/kQExLeVLnu44evVuqKAe/GH6Mvi/VpiTwgW6/ha0tHFAhi+dNoH6rM1bIH2faW86wmeM3+
6JLRs0LXUimwAnRrS6/4qaaRF9sJE47KmeGOoxp9rpb7uvuaOg+9nLm9jnZzrbpD+VXWchenDg8T
Z6+IMk9bKk+ZH5T8EFqHzP6h97Jbk2obaCCOmhtiNYedQO2a0ZGB73B4xcjKNVIL5SfUeNw+oXd4
7vL7FnbQx0H8IobzvQheYuCcSaQLGAJXgVyKi67D0uJJTEIJleBi9uES0CpHG4IAkpuHj9e8bFMy
bMwdTaOe5ISJg9UOySSpTxIJOUCBUAq2vxBdgqHhVvA3wcvK9CVBzGQOf0TGTuG18b70pnhjeuNo
aDqrpYs8dWantN/EERUtFJP+uvNH0nTX8uhZ9OkeXUkgoKsN+W7B1YaUi4bCPXZav+SKjpkgNzvs
0BgRLvj/UMLRgmOBpbcQ4dv5zBcxUHxmNEIF3sP1LK/AWScLCy4o3rUyYtcKb/LSdBGm9QQhW2jL
yeqfjI9vmJmvjKjwCeGpaTzUe4nC5jf/6zlWuX0jT5VTajxHsEDrxcRTQ+qtGofDLCMuJE34mi5+
tRPy3rhr6w8PCURk9g5l1zrmza0m10Vsdv5Q/+jaL41z7tKvQebN+hfJPtn974G8kLIm6WLfOLWB
G9QHZTqm9QmathgQs/ZAqss6kB8EUEUQc8GMuClXwcmpFge1DUCj6ag0Z8s6O/ON2SBz8b06Swvl
oZuGLqOQIOZ552v2XSP7Zeza30rt1jhZI+JUXv1qjJ4TPGrZ1cf75a2+u/hi/328t9T+r6yibPAw
GGJgnyTy6+Vg5Ed81prPSeY1982MLsdxqg+Jzbm8zW9lODStzom9WcrzUlzdFq2bai5q7p18iBQY
AN4ZAoAzPijWTvx4o9VePCixCt1AaFXMT77/jnmSZMGi8B2VWT/YfLUIsSgmZp7xUnxNQmbu7Sm/
cmQsAC3Fpz95mEb1KnP6klGb5jtydy72Jm4f/GmS9LRU39DVOtQDKbQh3afmH0NmUME6Z7RRzU9V
XNPD92PZPttjeTYyVOlRzCPFxvJAdY5FUJwhEF1ZxgM5gCepL92w0Av5jpZiWz2ltf45luUjdLcU
a9O4z86dpPyD6anQtleFS+Fzkvr1bN5E/VNSfDXNqyQCADA+6fkJ7XY3lW4jqT708N4D+XMo/+m1
zzEbGX5HipV2Jl6kvi7J+EtreYrK9JhpzZWWQeRBeJkL6eNtYm6FFeUt+4R6AVSwCqGGE4TTVKpc
GeIpj+0/4U39YIzHCm0obsebpD8vcH0ZpVPPigmtjc7MYZw8PUTixWMio1avldZz+s9XuJ/ISepG
CvpWxSsb/GAYx5hstrni9GkPyqfuJT/OHbHp4HA9/zFvg1tJumOGJ5m8RkcHxQfsUY1TldxU3X1g
H1FGyx6Vu/rofI4qWMb9M7PqQ3La+QgX9Z44yhC+yWwFv3F9VvRaGkOt1jt/7stD8b0vPttoJf4M
76UfLaekt7BU/ScAWZrYVA+5faM0V4p+0LNzDRekv7O6K8N8jsrvmXOs447ZNq9tfX2q3IrmdX2S
isMcql5TgA90UDiunOheZVR7UXzymUU/MjGNQcJzZBytVnMRzA2/wC0x7q3kdRxviv4udLz8Ka9+
qM7opUp9rMM7I8CuKiUE0gqCsXKvBacJ1T81DP2yf4XAeBuHe+2GrQ8FOwMiKlLE1OUrnHGW1TKw
1ZFskGEsEDmOZHgQJgRu0b7AId659LaWow1Grk0/CrhtVYmkuaYkklUAXUfTgcu97M2zsDhIrT9a
Ql8s3SO/Gxv3O2wnxtpof9GUXGX3zpBG0ihnnV8xzDdXL0KuRSjdfrzf9lZZRbwJ/46aziPwQkT0
0Z3bZXqZlWYvWbkondnVZEbMqYJgXFb0ORp9YZUJqmL/VDH97zD7sxBGJ6BpJZ1u8uWrE94PYgCd
a1yZGVqaxjtIHge9oZDr9jrmW5kieC4ZIiIXTLWsFb0dRmQTo0A8m/KW4DKq9rWECmph/8yS79Gg
+hSVYaD4taN4Qffw8Ue/xLLQfuCaoTEhpk6Ide/vmYCk2YwSjWJ+rF2RuwmWohjMV4M/ASSJLEJW
DTpB2Xz5eOWNjAlgBSo5xpsI9Kw3VT86+ZAkIKB2TBqMyKCKvkyqFZ7JcGr56vhGv9fJ3XxZmkyc
HH5lELzVFkvnPiePSlpGh7BzjZ7EVJjwCxG5qtA6FDgSRwD7tW5nc2/9yiAHgPYEVNmg1fv+O8d2
ucg4BPC66bfKeM0kd26fxHe2kq9yd29HTHVJcChxVpPSPVR2ozZ+I+lCDEEh4MIBx5wNcwL5RoTY
Cdx0uM8EfINCoDG8GFa996ob5QBjt0A3OGS+iT+/f9UK5Wc7TRgASKDeW01+VuujoSzYQt+LAbu2
RUXRYjoV/dWPt9TW7ytMfkg9cS2gW7rKwrPUcsbesRofpSnPHF6EKrwlOODRM8HkTSlHeRFCOTvr
inRglay9W3eVLuBFrPZMTFKBIzU/Nq+dfquMJ8d4wXrVDRY8c/nuce6JOb4Qq4iPl98InELaiv4T
8Yx++6oG6kalGUugRnrQ5lU36+fq/3B2Xs1xK9e+/yqu/Q5f5HDqbD9MJofDJIoU9YJSoNCIDTQy
Pv39Qfa53jPD4lyfKttlFSk1gA5r9Vr/0L+GQ3zpJecVevqSaCFxmbZnntEpEaxI44JTpOGksJ/H
9tGh1JhygxVJsersdoP3z8ZFPtls7mZt8SKKNs3gL1z98eO3faf2AhCDPUTvllsnJcnj5ZVpEFOM
ET0/l7JCgjyPjbqko14k2bpfP8xFt85ZqMBeDD73MEdb9ZekY8/PLh4Bl4iZ80FmdNqKd0Ipvcy3
y9XMpLIQTZxJAFUOGTIm70Pzoi3j6ym7QP0938XHo56kGTgGqzSe5UmzMt9hYIBcAbrq9g6c8k1V
FvcXvvP5Np5Z3oBRqC8THH4Xhv9yVTL8NM9FCtMzxFYeU+KFUsayq2H4ZT4+CktV4yKFO7Igvbow
tHW21Mg2Z5wKNGd6AKcqSE471JxW9OGm4NpFVSsBeIVuQmvmN0WJWvJsfg2uzGYJJiAyZx1xd7rk
mnyeZh09xOm2Ssu4FIkj1ErXI6woUcKNnZ0OncfEdz2cwH9d8jI8b3nAo0CaBvsERFOoY847/S+f
vOqqprCMsVpVhlynEaBBV18lVnPlVdp6Fr8qZ2FeDZsLx15IU1u1fXHfZNlOYCBpXeIpv3OXn5mf
qLyy0uf+4cmxRt7Tp0oM1apzBIV+uWi6ZPU9A91boHUW1YAMuR5HyGg73WZ2fprj6KwX7GJlh/PP
Ks/vemBFLbrB/oD2g2sBtLyTLTZv5QIk64o60cdL57eY+/EpxaOClUZqH1VH6n3HnzDvfX80xgb1
0yFZw9FDYQPCOoWHWYA+8CFn2tFCIUlj+u06mtpFpt/PfhHxVdF+s6fblpDhN09Dh4Vie51EKIFA
bZirN0qIazfFFdCsrjRfXTpe52Pr7MHpcs1oCe4Rp6rlFY6SZuehklqkX0OyeReNux4haCRaZ+EK
t95OKHf2PFfWXsqJ39nq1M59ndveLJV1GjdRw29dzapYd5xjcxI4y7ekk7Msy62Zo+xgYUtYtBu3
vnCkvXeYH418ssTwImzpk6pqFY9Y6KApMAuizMIx8+iefe3nvD1ZKH+KMeMxofB7Pz9eMucdrrl7
MgNmAfa/o1bUupbSGtWVK6uHOjZfBwB5FkG/kW260ykm2tTSm3TcpqhXOE8XRj//9oyOfxgwmRlq
fUry6FJZSC8xOdU1d1NPO+dem2Y/zWSZpIc23GGrt63LbvPxsOeH2/Goc7D/y0mT1RAz3dEo6SEw
y+2hfmOLGE59lcl01XoXYOvvZL/Hw50cbMCCB6u0eMnJFAvgMotRII6CJzx6uB2SvKyzWf8zSpnm
8POMW/r4dd+f499pCzx2F2TU8ftWSTFhoq0j9crdtU6ezGijp/kqy/wlfG7hZL/taTsjvNGpGl8Y
fP6Yx1ubt//L4Cd3rCYeE9iJEwuMbosBTAF9hdw6BCFN41yjSsJpPk8zvgHXWW3vRI7mOJacRXXp
eHwnQ+ZRgIN5kEQhap6WZ70Ix+OuGWe57HQJOrydPsupQxqv2PXxbLX+JPKao/ASROr81g1OwkTn
Hc4U6KBT81h6LYAaJxTBpqjaqultEsGiApQJT+hCifedlc3Vbr5Oo2k456vHMy08iThq0qAFht2Q
GavlWNnYlNP1KrcUNq/T6fuF6T0/uQmQyAzRFyZZQYbseES39KIKiwIJqWDYOOQhEDS3Q3c74Ifr
jmrhDNTB6FCLjez8zx8P/s7bzthaak6kw+eS9bkKjRw0QLHC7GdXZu1BhAsUlgS+1b2Mfw3q7ePx
3lnKtJSYSIBeMKFOe0u5bWaRlfvFSif71UekjSJ1IYT/nqGT7QJcEJoLMrqgB88wF4SExC/Qs9Ps
YTNaqEEnzkEUzgFS32bMXlBB2SHpDb3V/zyLs7q5/ykeamqT8ntgdz+rNJpoPbn2KkzdVRTgDubf
Rn76mjoIEbTTZhTBU9h331uMYZZ1lewcp1MLH0nGFQCXTZxoEcIb5kMnfnz89c7NQSyk84HswdOm
bncmQSa0pGi9Pi8wJHERDerWZnBTlpTxierUTef8qbabZaPH1N2zxeDcg/Rb9Oa3C8/xznaEOkwN
jIQTQcpTEqOFYTZUNqTiNFBDU5PvRBh9UlV87fbdXmV3Y98tfAP14iG/mZk48+EMXWZbu82+5J7j
mfWFWX/308wUUs4HNGYpbR7vogRNcJB3qOeNEduGEno2kPGPxcLqyQZQaYN8hq4E3bSkgGogF7Nw
Yz6a20i/aC/3TkymcfvvZzm5Yoa2MIUB+wktEfLtgcRRitcadQVXZDdu2OwjTucYh3o/uoi3eW+H
zcwZThL+F+Te8XcgfUbyIIvlqkGmbMyjjV30mx5DoFLbzZ3r2dHJfpWRQ7Zt/Q4VxVBuJj26NCFz
6nW6DWksskwNal6ucxKz5QCXeBrHAugTZEpnT6uVEn6KwpbzW82tdLvF5OrUNbAyQTxpGHYXVul7
T8CZaqOqOGM6TkHM0ZQZ01BLBPv0O4+agoH21CziP6KJi8zIMsTuwRmideZFW3Pn4Dvx8QO8t0sC
SrNUGQxSs1OlISO3Y8dKHU4FQRPbgtuPB2fCnaVJyv94KEo4wFdsdJ5/0yyPZ71XWtmgqlSsQlO/
8nyxDRBjt+qIKHZhXs9rFwjiUjmZNSuglZ7WQKdST7wmgT8T2voiG/1bKGWHwPuZhfsadUrdSu77
Lv/PATOMSvh3DGx80B48iZGEa9ptjYFWnQ+32B62k6j2NJFy7brN4+ugUMsi6LZJka/DJj5YmnMV
t/2FVz/Xp5lnEQj+LAUDnev0fi3TyCu6CaqkNhirtviZ1M4V1yG8z7VN4Sg6ieyy8dE3sitrStfI
PWmGvm39CSGwaSfj/OXjBfZOOgZ/mZUNV48GEviB42kv0PzWCh31kKBur0kyVmjiwEm0f1eka4Vj
EmJpnoNC2KhvPx77fHEz9GzROAuHEAFOzrh4VNIrJxOYBAGnN8hSgnuvEki1xfcfj/TeiiPcwe9E
fQcPtHmb/+WuUZdWhNMlrbFY1FfoIbwU3vgLy+RVW3faovH8eN1P8lIP9/1v+5dhreNh6dQJPZ01
IMHDVFQpyuvcTG97X6XAD9SqC+qbUI/2vW+z3IbNx+98LpvFUqOdQgY6Y/TPrvOJYyamo9BrK5ur
qimv8lF+B7i/0cLih+jGncMiTw6pKV4NHNko7O2VVDeTayzGRVZ+bWX++PETnWeKM1Xen0M+QjnE
tuPPkWS1MsaYE1QM6toY90GLPFCGGwql6U6XHO3OhTPt3Xn/y4jzz/8y77KvHbcqAeKY1S3qsE+a
lz1r6kcfgl3OkkOkyDi8/9WO+vegp1W7dgTtJSdes3ZXMXT4OB+3Y0rzd4y2mlcuuzjeNIk4+EF0
4XXfn3IWOrGKZilh4/h9uzR1vLAT4H+yYetKaBd1c1PloExiH58f9zrNi01mqmVdSkxJ/YXnjSur
fAaz8RP3+ltuLZ8s6Vw4en9rch7H8VkZmW1Oc5Ej+HSj+86QhloIx25wtJso7sQiBZ0auvdRGZTL
sqiL7RQDFZGo25N2xVVwVYU3Cq5XYEarSUUvceRibx7Khuur/FxPrYubU3aF2tfPKdGWo1nfQSH6
eLm+kw/+FnSmVTej7HFhOP6afpXaGMnTqw/AHg/+57JdNP42Anfr5TR3+u/l0Nx6BpqN+xRzy4QG
bSaC7xee4vxud/wUJ3FLpI2Eisr9CubWmvlafKkfQgeWSwqtCm1ZL57WiZ3d6lFy6QR574CeKxXw
cOlooOd8/AFSb/CzSmIFUC1qqbZZ5Pxq9ZEGZSTvoja76q1g0+v+Wo9qihbDS6gHG2HstPqzYUFh
Ky6cH++ep3PoxHh6lvQ+rQYPRlGDfkfJVmXA7RgsS4E5m7nYVhGnV1A+ZSq471tf0HQR/yl7bi6N
oUKAFIqPlevpnXC048AVLalYpI9b5evawi7r68lpNkFa31q+FBdyhfeOS7QIDMrIs23mqWycqfee
pXyL3tZg3WHUtZFu+yl0nAOegTttHB/rqLj6eLHNmf3pRv3rkCcRGbyI5Y1U+dFXZe8lYtMa+TIq
vDVKJhtUjy580neKcnO5ET71bNAbcNU4XmA0voeyDgyq8JFzhaj3YkLAV++MvSChBj2mVmktF7jD
/FJYHKdjBghN9Jeu+/b5ZQvJdjoM0GdZ6Wd9xcYa+9zEuWTloHmZWe3W05JDJwFR9268yywuX21O
XpY9t028S0rxOlrtC+VU/CPp/gnN+FHpFMtj2mGhsqtVWmXA3/3p2cuqjWc1Pr4C8ZfE+TKYIInK
dtON/ZfCGuAj5z5YUHu8KT2AaF4tnrIssUApFXR8BnWTJPY2y/ulVWY7p3TuUTUeFh9P+rmaFdSW
ueBPZCZqnInIhbgB9v2QzSUB8fUQT96zn+Rbtw6QQNf9duGFwNv88TXpmr0R9bu0NdedGV3VIpvA
fdv1MnksmxwRGLKq0KiWu7yPdvrQX8gXzw9k4Av6zDVhopil0/AWxlNpaqmRrEZr3NZ6japU+jgJ
6y4rFPRjvf5SfNeMai3y9Fc0Vt9dK/o2YrU0xZfMPc725vwkKCMQFsiZSWKPF26ctY3tlzyJ1wer
SrVXjWXeoYu80NtqWU3pdR2GF6Lo2d6ch4TdSVjnFkNMOh7SDEPRdYWXrEK4H9wHQqk2eddsUj/Z
ucGlb/3eC4JQmcmkyBoCtj8eLTH9qYg7PVmlxtecBuhQNXQdn4PmrvvWNxdKenMcOTp2eDXUXQg0
DDVjY44H65CqruIKlWPLfLanCJu4ZqHJev3xOj8PH/MwtDhQ7OKtsIQ9HqZ2esPB+itdjV59nTYN
SE4gTzA8rax7LPBWS0y4PlN6qA3j04Wxz0IpY9MR5AU5ybmCnuS+SjR6lY9AUIWF83Ey7hMzvR4y
70tcGHeOkx98qCvchvaj9JfajBW30kM1dHfcUnfCC+lwivbSfnr3oej3UUbFJIPs7PiDmF0eKa0W
6SpLsuu4vh0BU+gdaqStv05CiE5Te1WE1c1oB4tA6xdZQCV0HO4zfYJcMpYg17wLojXnbZL5Q4Hw
Y4lzWSPeHj+TV+eZcDUNB2q9XieuutHMYetbdAWEez9B6fRCfck9Ht3+aY8C1aXK2/lapK6M4hn8
RgraBMPj8YvScLgqlslqoMEsp3KthfdOr19Yi+dfHs7AzMInmYHIaJ2MMoyBU5oDvWy9fG7Lx9Ln
FjodMMTZXFh3Z6GNsgY4Bk5hQDNAc07Wna40W6BKGGN1KBeKLnOuPas+XPhYkUB5b9befROKC6Oe
Hx4MOosjO8T02cnq+BtKo0scqXvxqnABidf1rIK50LV8hzLYPre9hR5eyJXm73V8gjAizBqQoZDs
z6raY2HFuoxizuNqupqbt5pZPpjhtMnd+JB34YWQ+c5RAtiJvIMLDfv5jAFfo2UonSxMgL3PVxKU
5l19j0fafdV765Et1ATVOrBVBEbCeb4wp/MWOH1ZtFRnEfy5nXVqEjahPtmmyk3QHwxXOaB1O9Tv
9JTudTXdCN8EwlxvbGvax2a6mKoWJGWbXtinZzdr1tWsNgC/h7V1xgPW466ICp1nEGO1UAS80W8/
+Zl768X+Gref72kwPKTqQsL43qiQ57iJzPhZBj9eWJniB7oiBkI9gm8zLarBfMEM7lMj/FUp9Ps8
n5678NfHH/zdUR0SJNxs/XOTTtmaluDMSFZ18csJ1TouhmfDHB6S3Mfvd3jEDvlWXKRfvDPJYGI5
GohX55QxAQbV8UM+cKv8jZEFq6Gbnn0uornGxNrtZy/5/vFrniMhCFCzii2gKxcuz2k4EEFK2l0B
4qF2e522wQFd52SOOyg72FdW0z2Ner3tofhE6a9OJwcxRP9QqP9FDEBP3eDlXdq0PNHJtQApy1w0
CRzBHE0nWx8e1OT+dGV60Kz+QXQ6Vsb2LYv982Ak34bgkknXOzGI8d0ZSU+Zltroyels+jV5UU92
N6Xl0nGmpSN3SN9sukUVhtuyxHESeWEXdzCQrpeOlvnlTnY3udDsF0oj6rxBlwdBoqDPknmRpfTp
8FCmNwEmkLGbHYzIujNif5ObYtW03pp9edDDeoEOx0YTlxQ13l0Qc++DZc/V98wuyNGc0hNyJN/W
xx2ag0UpdpSdbk3EhpVVX6WtDizPX4uiuolk8DwBJi65LX68Ls952KxLD7AluwCdbeLY8a6vBerx
kZj1vie1trLxHpu8VYkm4uzVm8bjrs6nT2novlqVD6q4qzbK3Zf+0qqilS2x2dB/OJn+1TYLlPod
a5nyT7TTdOFs+t1kP504knM4yLNVA9Hv+DHHKs7RbgvFyq2Cuyp2HuK8v69N97aLhlsBajHtzQg0
u1g5haFj1Olga08jZCED9cOvdVApck/yiM9nWd91Wnnbx+VjkheHIqg3uOqsx4HZvgua8FEz5Jvd
ht5iHPO94SLB4oN8zYX95BJz11qb3hZmRaGK1pUfB5cs9d4J8PRH0bOnZQCc+/RVDeqqpdtgRTDj
QGUPrDiq1g6eVkrBkY8XDaDjjxfBOwGeMAvnBDW4AObJSR4T4RhQFD438la+jTJ9cDmZKpU8cpu4
7yfvQh3kvE0zLzlo1XgbQZ5Fxet4LjO7T1MosxhvRNZDl9XfvGBYNVO7k1aHUD8MtKS1tw0UjQgL
OzkWT0Njwl6oDBjKSKOmrEyFV8bHH+GdQETVnKeZWTBkHicfIZahTHwPO5DU0Fg/X9O8vNZytW4r
1L86tQ4hD6pLJKx3tx8sCSQAqZDMt+/jb2FqIlMDNjmrOu6vtTL8hfA1sMv8S5e7ilkfv7bWtDAH
91r5+aYJh2Uj3HWO10LUtLv5v1Zqw3muTHeGFII2oFMrcb7SVh9/Hmt+ktMdSLGUEg4Pe64A1BdN
LSgcxqtuvNW9/t6nJxwkoVqGo6HvrewrFczPftXUh6YKYVGq4PPoIYipHNg3bQBNNdLQkU3LlRc8
DVMr1qLVQoAtMb+jwzySHjzx2IJnpaEzX/iz0CUeDGlo5dfBlECPbKafXj5uxsLcyerl4/d7b9cF
0ApmuWGA9qdM4ypOlYE2MnuAdxOEhpWTTi92nj+nrdzD9CZY9u7m40HfS3XpDf571JNKAPbtlVXL
IV5Bbcdc6x7h+WuQeuFQLvsAwQucHb3ywln6Xgz865gnSy7RpgT1KUQjRj07xKlGBSe6kMDOO/hs
rTiUUeY0loznJKigJ19XfsRrGYiXRKbxVTb50g+Lx7BR/1kAo1yFhB0ahPDzKLABLjkZS0kzB1ha
zAlkyPHQH/JCfZo09VIl/aGX0w0m4ddDFFxrfnnf9dWjY5h3limXo/WJTt3C7M0NsvZXuV8eEtu8
MQdxbRjg4f+jqf7Xcwa/pdRJ6umUHu9018k0j54Hqcd4iO1rw/+u1HXlXbXOW0tjntAmuqePx/zt
DvPveTgf8yRqWmWkDe08pl5wosflbSGdbfAjk3Kja90BjB6uMqVZ7DNbrOOsoh9e3orpcTIOAw01
M8PnITQ2qYQ7Fx8UCg61/ctJTUS0hnsgyxce9504NLfLkXNABhGt4JOpLGrVptpIeWAa1c0ohocx
1PaqL1II2Zm/nsrp3jcrf1Mp/ZsdBXcWyjiWs0izdNPKYRdY5aOFzwzWYKa1xkPlQXhVvKxk0K11
aW5VLZ/VdYcsRrLC+MvinT9+geMzhM8NJZ52Avi52ZcQEefjKZbFOI5VQz0gJmf4FGufMPlCrsBY
kgUu/cRbfTycM0/f0fSejDeHtL90YLsidMrBD6mk5zVs4ukzYPibPiqpfAMQNLUKPO6016e4WAQh
uP1Cdo9uiUZAiD5AjPFYpEePnS4eLIoyqBZvk+hz346rAU2e2Xghwf6uFSDwhACXNK4w3vOmbh1a
3d4vsQJJoABMJmgx/1M0vIyeenEH8ZrcNo2+arV+G0fZa283t7nbGCtZI2Ti6t1T19shzvJc3+tC
fWthXbQKJ9Hcvc6pYHQ1T9u1lwQo7bO5QdWcBBfPSLCUZFYnSceEogs0/CBeBUWwKSux8eJ+BbcC
kadl4d3xodbD1EFiV/tSGDfCsm+fGiAqbV/e9Tr+8IXXfnb0EVPl/GGIOojsIcK01AWEBYvZ/VRG
412C72usFvYG8+1la1D8pMUzDr9GErhc2wutOIhG7Y2wOFj4wY1jsMdGaWVU+qouvW0lrzpcBiBs
7vrR2IzmbrDGC8Wc46P5n0cC0sq/ISmAck5LcPaQ2G2gsWaiCdxshJrg+JDrP/3258eL86Tx8a+z
h708N3hnLauT0GbhH9alJlWjqYZPc20b3lJgWeQV9abU48dgvBlN/67BvkX5wSdXS78G8Mi/Dv6t
1q2yPMNLw7quQt9aSAsdmt4ApXjJTeOk6fE/D0neS8RDaeO07l+lje1OQ0qlBQi+njQvbl19yjMq
sAPSz3YIr8TNFnZ7O6LlCWK7SDehXt6GWnWBo/G7rnS0l+HmYi5M+kExEUORk/o5WLCokCFhrKqG
e82uNjW9Xqf81NvlW647+zKwb+0iuvJgD4yjtZgpHJC7tlbvX+WtdWibr9n0LHuF1oB3a43GC1Yx
7Wguja697uwGLUZzT+7PLaKBfN+iDZTSifyqS+fVtNp7PY2WbpQvrSGAnBFt/Wjcmcq9teNsMZGW
V9pK+q+qX9YapFZDWzst3ghpee2M2Wr+M6j2tZE/a76G67SxNnvqhdHGUiVCkO3KQEcMoNDWqtMH
XanHqq0eZnbZ1Huv5tTdR714jcbsk0wQTbD6r0F36dZxdljOH5gjGtet2ZrxtMXs22moRpdYWPUT
dug3gbacgJv27dqqbmKo0HK6T3IEKp50iYhO8c99939+DP8Vvcn7f05l/Y//5s8/ZDmqOBLNyR//
cYh/KFnLX81/z3/t//3a8V/6x/ZN3n7L3+oPf+lJ5vzn9FeO/llG/9fTrb41347+sC6auBkf2jc1
Pr7Vbdb8fgTeY/7N/98f/u3t97/yNJZvf/7xQ7ZFM/9rUSyLP/71o6uff/4BBO0vB8f87//rh/M7
/vnH7Vv5LTv7/bdvdfPnH77/d9KkuYONOyHl7rm+3r/9/on+dy6PNAmheUMSJZ/842+FVI348w9L
//usZkfjkF+g1DaTC2vZzj8y3b9bVFN/q/SClOEW+sf/vPfR/P17Pv9WtPm9RDyq/vMPqKhH4VcD
4Q3HAn/Pk7CLzhoCYX2C+k3mqIc6r9o7IcIcK7myAmFpSvRMgqbLjUXvdcbz0Oo+5u2q1rZ6Si19
UemyWocqD3exGON1ZcAMqsqmusnz2F2lzph+7622gxrkceONYNG/ZSJ21nrDqSj71lz1FRYuIQjI
H0UV6LsqTOpbIWnXFHljvth2Lg/Izsul2fbDwc8Bf09ZMcGHM/S3tJcBHN9R4StFXXtnyTh9CHRQ
msrx09uklzVwurIKkFdTTnY/owt+FE4LUxEqwvfJGZJXWFzKWbvScld9gzKIZhj4/CFVhDilTyPk
2iks+7owgxJKXWXuC2qqL70wss8VWhrToukDjhsI9YWH7oGuQuR7ve7RnAY7W7at0F7NXMkBKioX
iQUOpfFugjVK/SlOjduWv/boT5YzLHLTiT63uZehCyhVguqXsKavnWyafZ5rGMRkWR5/CeHdDWt6
8/7WrOr4Me68/MUaTGVgZByNN8Bl25/p1Og3hpuj+hNpuMfHUTSus87U7tu0M64qqAMv0jaqr+NQ
oiYdB4ldcRDqmYMHw4AuZGnFbbAYbG/YdMZovtreiDFbi9vICtdP/WsU+EOyMKXwl0Gclo+dGNz7
LtM7tRqbAaNBlMbTce3mmecthrQZOGcrIzAXZmTAeHBUbnyrfLPLUC8KGqoEnSGWvdlnL3aftY9g
6BXYJaf2FxNML4TxUqtZq5iUJ876KsULETR9ojp1U9pa5AH+h2q67KYA+IUnaa+bIhyvvUBG2ww5
L7nOLEsakKfaudoQC1UvNNVlzRL9Up0iTBB8oSbnLuOm8t6qKJf45MhRVkvD7aYI/LGLmFLtS0Ty
umnQfwH56EiXgKtsQzwR7pIGHdnBLxBkGDMHvlIeUAD2Wl3tXYCdsMfK3vteldL+EvO3DokI6u9p
PyeyQUxT1wub1Fs2vVlTqQPLvbdslBIBVHRg8BKzHvdNFGvrkm6asahbBzBkXg7lFfw070qVCl5z
NhYI19Jr2g/CluHSKJJsWsa9hcofbuo9MkRV95JGQpObymqiBAkNrJHAxbvRzxhV6E1GmWttNKOQ
uHB4Vb3UFAEeIUTdfvHUBKIMYIlLSI0SeHCtsoSzCLjmlBsaWj5Fpa599ZmJXaFhTXk98X8fpJ2A
xReVKve96VfGgxYUNMLiobpTveM8ZYkkjdUqP943Kg9uh9C2y3VqK2JZPUDk33h+ZITbrOibX54y
i7VSovXIUgNtWmQ9leCt1gYmzECAuRL3UrPDr1lDjXWt+4X82U9NV2zsITY2svGGp6AT7s+gnkzn
SsYRFutx4QYvWexXtPqVjwJO3DnBgzslqt+0HM3JshxNbVgPXWT0yziTAS7SEoVAGw1fZLhAT95Z
TsumdEUeT8tEj/tm0Q2ifavaLNUXU2pZ32IMiT4XaatepZvnV1rgFLcV2DGA+oPpPjqyTD7leQt8
uhgc8VQixfqGDF+3majvyps6p2oGzkWBxBTmfJw5Mr3TKxu4aKTJ+E4bEbJYT2qKxZXirI1w2xM2
sX/kkRxEFxBlcaR6MpD+fIv1Rn1pAD88RFZk7ZMi8n/YGeWhxsmLH1T4JVeConWnZYQ7NT3SvJv2
FXBMOfsLm8MGAzNSN8zhhht6Alqxte2e5o8EeGMAZXWFsWwxjrZZuh0ZyhRN0w8j7zoN+pBnv/h2
Yuy7vCrx3KNveEfk0A+astIvqrYqZIopvy0K0RUZj15yUrhOCRgYnUBxNXra8C3KbbR9tbA0yAm5
GfhLI4ubniRydjfCjTDahyCpo2Ui/Q6x5bSbpq2c6m6PMS56l3FkG2ieR+EIE0vzEFiboqRKELwI
natUVmhnuUOSPMZ+VrymDXe5XTgE2o1DKydbdUVHR9HVK4+TwSvDbB3ZrCXcVYx4W+L3rG0tvIgA
9Iq8BXNqtQXiun5iY1AyQKugkD851ZfWqeVXxyqLdecZ9WrKqaEIXUtfqqzVFgQDc900wvuuFxOi
XkNgvbrSlVtXWEDgY9HLCqJ743/LgqD7ZBjK5lLSESNWiVeX6IqirGhv4nRyFdzC2nktbFl8j5uW
s4I7tlYuaESE35OxsM3byk+ycTHpavjZtRk7CM0kH4K8Ob0ZpR0WFB7yYZPntbtJSzf/NbqafvCH
Xj5V1mCtdZ3mSqblcME0lc1mAaEffIWGOB5UWMhvTm3D3KzdmGpWwykDh0DYq4lPsoICaqXrRAOx
tBhK1/1hBMrzF8DvqNe3CbJpUkfjZpNNrXysos57iYLWvVI6WDkjgoIQRe74eUqq8ntVTIix53ad
bBOsKWhujCmSto1O4y9pi7JET4aiLqmAKMzl6If+uvKMYY197oRNmMcFWEsHj16FW2GObIs7bRjd
T8LRgo1bjfqmmKSRo1Lo5t8SrwqvvH4a9qpJ/L20onjtN5PxaTDpdmi8+npq2vjGLlP9kDdCuzN7
HVt0QTkAczqt/Dnaivp8ERiAH5SJ4qRKooPjosrRZ1F663mx/ugl0OyXPV4aV4g1WgmKBWUYLy1V
m2oxTla1ltXUbypN5V8it8qujNgqt7VfmldNh72tEw/6dUwDdysCHB2WSg/1Ya15cjg0WYS/ZGgq
7kMRcW3YDH3R/hAI2d9aXtcudSfO7+ypLT7bouhw5iwN9as3J5pRXeEbyzyuJ65AThGiYBlpX3VD
817apOrXQ2Vn13lhqgRX1cC6yqug2xNg3J2ja6jr1tFgg9vqxXBwREGJZKpt46ZlMW+EBlhvDKNs
Y7Z+/HUUjfY2FT6KbJY+aFuR9snOTNHhF0MYW6vRDcXaSZPp1inFtGnwzigWBUbHr0NuDA/SaLO1
DT3zVjpueKciz7mV9ZhtIY60y9Qch7Vnl9Mma430YBia3FpBX9/wTfSbNNf9q7jGrdrGLxtF4sHr
Id9Ihx67PW7o7XEZRHbrqze2wY2flTxTG/R3JU0AfVmWter2hsN6Q6KhUBnZXedUj50VW69KJN6t
24XtlU0KR88YdQ4JjG5cWm3r3EvWcUSGI+CLNoFQB1v42V1vSHtv9IF6DQIuf9dp7ejJLtbyGO1a
KYuHROl68UKbSjzHU0YfWOpl/ivSSmtrJKG50+WIMRRcwTREw85I9eVkBIKanq26Z5Mb8DoMaH8s
87SZcLzo27JZOia0zt4rx2lvlSlBxXSrWOyyvCk5+kjzaVOG7lis7Yn+Xm8jetI1wYgOhQvzkeuz
vut0o96PWeM/uaJLH+HVoAaYwdckSY6uqjIdDoEcIHUYDe2DBSSM7rkMq+5qyHBojGLH11ZOE4uH
Ou2qahHIBrnywNXQg8yb7D7shXU/NjEHY6J3YYQpdk9QwN/JkQu/790SscIu+L/knddy3MjWpV9l
XgAamEQCuC2Ur6IrUnQ3CJJqwXuPp58PVJ+WVC2JcyLm4o+Ym46WRIMCEpl7r73MLjFggZVGIHtw
9QoYU9r4Qq6D2mqXbZP6p0gtJUbMg15uOZksikSVsMikyprXigot/GIKz9JXPNwaHZLjN6QUdKrT
0CONnWC63JsQtGrzgVO9J5XBGvt9K1oOSK9udp2q1MdWVh7NIjmMXTUabptpJURmWdV/5VUqjmiJ
G8IVghS1gxSfU9HGJ6vL4F/h2VSEC99JxKPt1/0uGFVCkCyiii3fVq56Vuih9lrjc+R3/nqGI7UF
O6L1ZHQSO9W81RSAn3DytqKTmXqtZUqtnspKtCcnylmGVtNtvKa19w4icGwLRVfilwOHhIHd5DG6
yf3beJCFd60lmbybjABnyzooEbeOAB8lha2bjbIFMkQ2vOgq/FaUcFCwXIbz/lnnGEsX9VAkj8ys
xGlscuWh8pCthThhu4Vf48EizJq3PHLaZWrI8aFKM/Bf4WAGrShefMitEnlUYqhux6txHOsJNlpL
Ws6TGtjOwxRn3kYz6vlIJi395Oc6no5OIMdiMVlpuBnNEBAphhwyLlpzYirsiOhOi9nGKSNIpzQ1
b1enTVQuFAsfS6vEc4FmNMQQyzauMs+A2hhBNB/jxLup9b6+GwPfW8ZJk3LIgcasDE/Gj0MxYflv
sDbcSEPMXcRMHliDuRFDeZhULJ/aumVqUvQXvqb6F+WU+wUzQJxNFkYgusM072oLCgtxwRbvUS0H
ZnRXt0KnnB9D64IRLLPEiMzyo0HzdcjGAXlW0U4rJ5g5KKpV3frBGH+1+wYjVDLRXj14AEsrgCaq
0BS9mHlHIBvdSrI0Km208eYvrLsuh7dJmqpkS0k4Hl4kA3M+lpi8VZ7WnJ9q3ziqayBMCtc69hsP
o105+GrRVV6MVde9mLGm30R4spYYSdtiTYJg/xjZuWW5BqcEectxdRV4uZdeQXRvdbdTOkWBVzuM
GL/iP6wrhH9btUJAXjRke2Q92N6GU41dlTPh629N1xAy66MYDH+nVuxaKMlont9xm/8K4Po1KvUT
1vU7dOt/InQ1i+j+938gon9BV9cv1cvbX8n/2tXJS/al/gnEmr/zG4iFi9mnOc2OGG2MSeagov+A
WJqmfaKex6zDUmG28Bb/A2Jp1id6aNzneU2gvGCV8A+IpZmfGBeruEfBvsDPBufg/1zh/wWIdQaA
f8OwZtIDV/Xj6EjhNM9jr6v3ZhVdRjHwiRRvkqoMs0pqfaXDmcDa6fSrGO1XG3asl2D0r/N+GBYc
j9sfbtzfl/UjlibnYcB39Pv7ZcwTwR8mWIPZ6HlvjfU+KtS9rcApCuZk8cZJs4MdtFQLdG9AZSvk
2c3RNrFuLgVsnnRqv5SRfp+I8NJDWAfKrb0Ii7NVU2xradU0tzCG0rWWJXd9KwY3Csb7pBlzd5iw
IAIHPukorU6aIOzES9U9VvFPdTndG0O4m9LoMlGCXZCkAu5F1W+zpPa3aaWQqGXnzYrKmVxKMf0F
i3AH8oGvhH9djvXaYEsL1OSuTPHHTWGNsuMPiFUGZdGb6lOJmAUyKzk9xXHw4mal57BbE/V2NEE1
8tlba+wxkf/z3X0nPP/q7p7NvLSmkEoDz33vRBhSdqXNTIoPP4b6ybMrLoOmqHAMnOaCZRvSIHnF
kfHrU55Zu9yPxUKghujqetNZ/YtedCbJA+2uQNG6aCuqsdkoYMjBKRN/bWc9CKiPACAWmF8U9dGh
kV1VWBws+olEppgAOHcqx2SRCHlnaRnNsNXdlIzA//xxz6be3xeT+fNikoQpd7HidPvR66+TJDhE
Jnqe0owvgTPUBfOoxA1Mz3rwDPhco9U/MdyIVoBVzcJsym0vo3VY+LdRn2xIjHlr7cbbTDW8MstP
Ho1ch6IoYnPvB99ehhaW5AeP6mxq9v3az0bfMTPqMVLUcl9h9OKE2t6I+isYyhtVeKcQYWtrD/eW
kzx1Ur2XhHM7aUBOOFHVVp24Scwq1soSd0rW7gJB2dEx8Ke28hOW+AugiA8IHmccru/XOU9Zfnhh
A1iKhDoE1b5tWyT90tXseu21wUkEGh3w4L9VJovHzu8SI7qdKuwavcBX5yLKrfLimOc4uygyP/75
mc+P9lcr/IxU0RRaPzQyZaqfklwaxguTdozG688//bdP5WyGmQVAWb4KxiDG4lgm5bGeDWlKSTiH
2emO22HT7AaqjBeV0DYMEzjXgxCLHj299dOaDkgNrjy/ObR1TVRQEm+QTkJxS8InNYlvNb3e5pH1
15+vdt66f3UvziaIY09o7hTm1d7U/hoyUij8v2aL9pji0jR9mBLGB7fljL30zyIwzwYgJrthSKpg
uSdibadL4pLKlFvkbzrdXlSteehVfdXSrzrmR+Pr3z2Kc42Pl/l1hoyu3PfOdCtG+xDFgC2YACSL
updfcS/1ltU4KJ9jUiiosLeRNNeVKk9tLClPKxRJbQgfdOhwCUp89TEq22hBx/mKFUdIrNZYufDz
0m9jP0qaX0+JfrcZndOcpTkq0hvtYt/03VMRjsD4oVOwgbRA+ab/Ak9gmzf5XZo4n6lAB9cW6UOF
L83C9k2Q6dpfUcfhUK/1S4DxZS9MNw7koR/Ct5INvB8L8LQZFyoYvtap+oEi7sxp8fvDPTs0Jhvn
4EAY5d4qyrVv5pcxktU6w2nRkHdV4F9N8YQfzb7U240nQ+JWmJV0zb4FRmgJH6jscttiVzNE5ZMC
rFUo6aos+hWI6xa6+Uub08BV4XE0o1vDB/H78+p/F938Yvmf+9lk2CuPqeeUINLGKksNXGta3T5O
TYG9Bq5ol04/yZU/EoYTDO246Hqc6qWf/9V4oJhJ2zcbMFC5SBO490opF7ZVt4RZCBgferEwvYZS
yEuNlVEnmyROUrT+3melj+4NT/s85sazo6EGQY2zwfPwRa21YOU71SkL1BcgpXypWePBTumd+6z7
XDT5Bx9cm7feX33ws6PDg8TAkEUr9noUuDILD1J6+1Q6f3Wmts2x0Y+rR57nwZyMtaiag5rJdUZG
4fLPN/53Ndw7S+mHIyGzm6rVWbN7nDRVN8F/xWU3xiVUq4kXouhwRMw5RYDQssrVU2yIt0IpISC1
FhMux6g2cE4Xqj36GKSbvNPtlyGlGRpMDU+AOmJQmGqt7xYVzwm7Ujw3pubGGjN/HerNgbhuXBaq
Q5p0B4GjwEJkQU9wk22St1ASbtHqR7vo442j+NvE018mXYFLZnfkkKQxTCRlqpeA4/rCqA3EGFVN
TGypnnIAxnUXVM+mFxlUESjVxkAsjFy57LLmc5xYD8gNn5IwO9p2vhVJfkx9Y4vckqgOElHKQDz9
+Q6f5cF8fyX1nw9dS617W3Z6u1cHCmCiqe7qDiF00QHrtIYKXBPoDVQLI2fNNwYjnkxfSbZMZA5B
vLYpVDC4FC9OAAQV4pmyxg8MUk7T7CvOz0U1UDj/+VrFzzyj79d6dmQyevXLjun1XjX6Y5OeMMoD
rr8WRnLI0/YqHvHdQXiop3CehBKsdDPetHSotg1bzaSu0XeoZC4HfNHyYPpajeabNTWnKCgOeVZv
y5JJla26tSW21WRsEoF3quftI302E403cf48Ej9SgrC5ENJOsbQOjN6vvTRbKfpNIo8t1Ss/0Cye
B91a+5LdK0g+IAL+9kmdncHeNCZMGTrOYMWBm1MW8raMWBGNVoU7HMQt17NxC8nVYXJzaePTwQau
TM6m1czpJVQqf4uTJFz3NCNnjGnJEtlFutJQk858RfiX4zB9dLG/ab7OI4uVERtunzNmH6WxqbvM
5/xdKKPxoo5z65640n6Zz++carQW43W6LN/JjzCp/FOdhVAOAzMIr+0wam/71J7pNKK6cDrmBAwR
G5gKRkoCMJwFWX9Q4rxr0X6x172z/H7Ya8bBz0PFdPI9SG6zhMYULuImltu4ZlbZEU60MoKCqTfV
83IUeb/s0gyT8taMF6lfHqMpPDGEuDKn6aUYqNYKk1KamAjyIVop3E71zEWIgtY10qhZJYmVYHys
qwtdx2q4sLBCKzHucGstfGod/7rJU5/sEV0wvo3jraGj5S+VTneTgH8otVRnYDySY9g0+GuP0cn0
qAPnQtKrEwwlYzCaMXmyq+A67LVNwUDxAnc6lq9/aZOfIocpVxiZq5lLcmG9Y/YWr6purvPVbNjU
nXxo4oYS28rJsbB5QnqS9Curt431n9/n363oc786rYxlS0db7D2l4VYVtBd13QOw9iliBHBF3/V9
Qrxhr02rRikmVxvqYuVkbb/KGXWsylx7iMfqPhTmfe/MQXJgoJ0fy52okeugLtU+OIneOYy/Wh1n
pUveF5mwoiIhV9x+CLrmuRm476aq3ovKfMlJuyPT4EHXrQc0XldEKTabJK/YEnGAIb0Hukiph9c1
PIsxCk9/voG/65jOjW4M9tZggPW4j0otvNLGSJ3rJb259YxsGyiyv4erWS71YjQJnRLMgqOs3yal
sq9EHlgb9hRzxmNN7cL3pnBTtd5H2Yq/vWFnpYPejVZTN2pBS4sAQzVKZ2HCRNwYiTQZBerDDsLS
wlLkVYMglUhv4lEwVFNXVkq3NySDuAqgtqwVSElgC9A0CxbhB0fJmWLwn6NEnPWaGiYJdtFq3T4T
8a6Mq4VeWG6f+8u6bh+rLkck2GPzJtYGnn2pFtx88MR+pqN//71nx22qp6qmJ8wivFDbNIx+1HTG
xEL7EHj27Ku3qR2MKUxrGQ8M/SPvc117Gx2sfGFkpg35ejhMBkda0Hwg3ThLKf1+SWenKg/f7EtN
G/ZW1302IswRjQbtQh4P116E00nMhI60xewvRrKHjJ2CqdutAAtwIzGZK6NRotWo+W85RCyaoehF
2soHjk5nRlTfr+3fZ55atOgM9m0ACwpMx3/2KJa/aqPm7HlM9Vb3Sw07YGMdht0Bcul1A9AW0xpX
mH67nWYw8rK7Yj12bYjwp+lvGl+GS1g4J7MzVpOMniyL/i5Tx1VWNh9Qb3+3tRlnbayXKKblNHa7
18rus9k4Ns7RsA2IN1kUVfqkxc1z73M+iFHshWhekCennCUCs/w2gNSuXNSETcEOtoy1P7HuuQm6
mw2AS6EtPzjyznLh/7m95yYDslAm4pnMdq9rfUr2dXShlUNMDmP2xShbn4LUv6qdnrAjJMwiP2o5
hx0CLi4s5epKw7ybbI6r0oOQRDHW9kul0JvN+8vy/xr9/y0D9n8g/K/P+Q2/h/9vw8x/KfLZYfkb
EXZmu75/z9/Avyo+YUNh4d38TkOdPcm/sVc11fiEIz0eGI5pqyiCeJv/Zq9qn6Amw1l1MIeBqYys
6Tvw/wmYHibsTGzFQUOH8/pfAP/A9z+1i1yWRZQMv5w4X7ZsOHs/NxVpHJplCFdz00/TpWfABKzw
pqyDcVN02NCSq+M6lVOuJazWxZDgJjrYxS05R4faJrUOh14YmNsSCuFQZ25Ohl3rJMfaB17pQgVp
hVjbXp9t/EpuZZ58zZSBH4HledCVGHQiERSDXEec124nkyNZ29sJ2l0R9irkisxlFgulJUGvhBGw
0aZujURuCDEOcRRwm2mt9fGpVGLMJa1dWt0iKV3ERfps4/wBCVCHbKGVi0Axt05q7+rqFVfeSxhf
oVuoOtVgt8z8t4h9cBGbqdtbZMqFBe1/7K9x3oAXcaps/cbwdAYg2MIm1lqnd58vdb6YspTrxIPq
bjYXncjc2p7B8RTROHRQ4qMJBfLQko9p5oaD2HSZuDHN4lEm+W3mTHSYJE0L+JENCR/zz1Ja8hDq
5Lkr5LZUX2wrXWXgOrGj3fhedyHH16ZkCqIkq4xBaxZemhDaMuvzGO584zRnxtsU5GpzaqqlORIX
rFs7VeIaFZjbQZwM09snwbbUpgMszzuoodmmrGAXK51IdmNgL8xhcBHFEm0oxHZ+unZ7DeFxk3ti
m3LsQY3HLLC1cVoMxSLTm8ewGtHkZscgwl177Iunun3N1Vca47WiJaRrwpwwTiqR3RIaDVc5X7la
aK4GcRaJpysUsTWj/Lprsmsc1+a/mh/N/I3QAzB+FhutTlbzxSgGuFgtd7AnvsjIvHG8+nH++k5h
GCyUx1hJXbNssBHna5nOYGicupPqrexIX7ChIyMlJnaEdsZFIrze4oC9JHmbbfQEdzbLTyprb34Q
4EOreUHgeLKGpudmd5BNN5hIbORgkdkQHOb3RMdQqNcsdD5yLVgOfV1uYFWGlrmbV0yraCAVrOHU
RUNEBToTvEMgMdpymz87O1l9mX99lZkbRc8YXyVEgOiLIOYdZL37UPIyld9RscLwlamSFaxN1yp0
xBgnv82gnJjbfEivG01eZlF3UbbZMwf+sfbkth2sOy0MDojRlsI6OKSsz2siLv31rCfPreG+hPk4
r48xTS5AX/CPW0PpWGHBtqoqb2PY/sFPePIB32LlAQluyl5Vkg0eIG5myrVs0uNkUxwazXDBxrUO
USEjTyYams+aWZdNbG6gLMONlkS9eqs2ttfzU5ufaNh4q1I3Nj1ld8/mUdbKatS7i/mNKdoWCYxc
z4JhiJP48606No3OtnZzggZksqMTKKuhCNazk7ih8W4zi+PlaJn5FRCQPDu77TBbajNnWanthZQ0
0EJ5YyqSLMKCrDsstnn3SzxpM8ltYe3wx3xKoRmcjLEl+DU4eKFcB/7lGHc75ojHqrJ3EL7XIZu7
a094M4TSynkZJNGU8ehA7U0XbUy3nEbWs9cW7QaPo2NUb9mZv9T4hq7ZkI/SSY/MC8dNmhM70yL6
TByEbxnf41SAj7nF7CyAkG3oSUjQAG6jplattQDSfDEPevI2WGt6Dk3fJj00sHTXGbEh6PyC/xDz
rWWl6xXFlY6bCSwqbKZgMnSTwdQukYv3r/W0sIYGGN7Br70ORBxsVKcKiBKn8dedU5ZqxgI0xlya
Pdnhfqhf5FolMePRXRO/cLfxfLb6GunMQFPcWeI6Y29a4Gew7ep0dDUiNhhL4WtIYMHSmttsCFDw
hPiQ79fZmOi61JTPqfOImaFpqcyIvsm+ygwlbKLoFwn6ZORPwYWvek+GjaO+EdTjAsfZRWSaHDdt
u7dlUaydSS7tpsk2uhI6y7AKnsou20SAzeuy9772MM8XgaErmzBTtngNGIsUb9GkVo1162cDJHhv
GdWYpjojO7DSwrnFJnEFm+xhBMbCBYiUJuIbV6GdlfAm+G3DrB8UOOIIAPzMTapwncfJW1ppcFhi
d8q8xyLxYX8M+HYyiwYAQSAPyLxT9I/mhe+n9PdW9+9THGkj/lOqY1IW/HyKKyHhMz5k/Y2nWOux
ZMtlB7HylMOErSID8RpxmO5efYGa3vJWiqN91J6Zv6okDMSVOIrBbf+Xw6ORys5K2jjfwHbYpGg+
CtIXyEiz10HAOTKfx5xfifcSF1/mc3SorTUa9HwBb+oiNqIXYWr3UarfwNo2Fkow3PfJTdFDyDLN
PnANYPjSyf/SN4okox4R7hVU9OW8QfPaWlF5DVHKkjFhK5N1GWIdMf8SHG5cNb3r1CyYq4VkMR8t
86boT8q+4yAAqlvNW/l8o8REuFUtNmqR3cJ3vTPFa1qUrvrQJPYuYLcdWPdoCHeZReAIIrwue+7Z
lfAGWVod389GV+hyPTXWLoNIXXT+Ieq9VTUINwzl1kafMv/Ziv2Dar+ECBIi9sBoOFUk3sosW8zp
5WQk7brklWn5smpffYPjb8oWuGNey0gigDzNsQjzcWDNuBI/A4Odjeclx95mjt/nt44df1UK4b6X
ChoAgrH3B3np1P1lyapNsCqO2yOa8O1QSbh4pXM5j3CrlAFSnHzFiG1yjG1DxGA0UoMNG06NHbrJ
8aJJ0dabZjmTHpbOaN31DUvLjr6GftasQh2fac/ZiGm6nwupkv50Ps2GhNM4TFe+6a3mj1JRHcAu
9di/5ztlUv+RAdURq27J7LVO02NTZ0+5Oa2EeIXvfanY5tpPPxrn/tzXf3tnsB3BX0zjhWXh/vzO
IDOok9Qc803vjaiWUNjkHRIXPICgtu4DJXz9oS+4/vY2/shuOSPZfPuFKGHxsiRsAT79WYes1mHX
+hBHcI22LtuwPgQxwZW22PaoXlVh3IgJz5G4WvocG/Phl8XKZuQ4o0r+ANR4n82ebxh0f3gOQSv6
tw7aqX0BNxjq5wCd7b3coBId4+K6B0QZW58oZ45E5qC53CvhbRIo+yk+qkZzPzNVMT3nQLNdM7nB
c2GR2zsn/zJm1LyEWEA7fF+VARwAYyN7ZZUU8cbr90ViIdywd4MmkM5We9t4aHCErAaA+sZEE2Ub
F75EuCBeFTB5SVFVczboI4hskK4ImN3UvCdT71bSWWS4WMvMP7BGANduC5wd2Lp9Dw4lH2Gutv/8
+N5xgPNb5phY1vDsKGXeB28/gM6Zpuv4YuX5Zi7rEo9XOyi2vT8sBDy+rnhgWfcI4wx/Pb+I3qb1
H9WgW4qBKtLjbaxeedEtJ10N0nsv59Bgb+d9ufUVClSqPF2sB9vtMIatH0sxLNuRvPdguuzrHqan
QExPb6PgDWWkrmKLzdh8lKB1xhH6tkYdGhtJasCchXFGCOsdclZEy0HCQ5g7jmEUGwltZ3buKEu2
tx5z82LAGSeDhZuuAic96OarHdOkBK8L28muI61Z9t5JrZJjQgUdD7zqLK73R1ic5kc2d1AJQfV2
uitGbz901lo1L3TwKrI8d/O/ApWux+KjR3g2hf/70815WM6ciWG9A6A/PEKjUMKsNwdWfZS81jmF
jNjZ4Jhh1SJ2DOQuF96eehbjzdd5/2Nt4cthxNqVSOkLIrb0UVl5KGr0tl50RnIsWaDzpp0P88K0
DkWZfgC5v28L/1p39OacrejBka3+vE8ZSWnIyq+5aPb9ucUbUMbbEtZVysCBbWvMumWcdksERCjS
mU/ER0NDw+UgALfYRJPLXoQ7BZHLED22IS9gKy/sq2p4DT97Xsm7wkFMpxURPanVpzZmUs/bP/fy
fRxceFVwn3NqjhNULYfdiIFEw0uNW3w2kU1j0ULzpWoAMyG01g2L1Nf4O/j+Y14/zm/jn9/Ec7ek
d8wCbQtxFngqY7VxBoMmcvJiI03yzXwX5nZgLst1ngKeLjCwX5UGYAz2Ig1Zb6J01xdRkmFJRjnA
R1Tzpz76PO9WNjGfMyOppWf74BJ/nsL/vdIsiQcuWrDZzvznh2YWBTJpjUssBvnejnAquNzxuS2c
e9CCuzj3QOOQHKMw+1an0XMa5mEYnkse4TscYLINcmIrozs3SYNFe+h/NKU8g/3na8XtEZUwCl5z
jqc5u50Td67zJt4KIzhMjXHKybZPeaJWRaPFYd/PHgAqAj5royHrN0hpMjx42GyxcXOJjRfTyeyj
cvLf1SQXxdOdPYRxZDiPE+lL3VPGymTVU3Pxwd35zqWkj5bAB4wrV3O/zWqdN87jVOTXsvTxZ5If
wNli/vA/v30/X8fZ9KHU/SEtNQ7KeKrcKa1d7AQ3fgoIY594nr2pLfLoba4gM0kNR7kzL0Rbkdv6
Ju7qlUEQSewId15vbdguq+k5j49prfH1V+FwwVreW/UrIazLZtwX8nV+l+wYAKaoN2UTuGNtXc7U
1/kVnD9sx5LuKBhas71/X7T/X4O3M8/69+Dt3UtEEmLdvPzkVaDP3/QNvbXMT7wTwLDgsNj74lj8
H/RWWp/wFwBtsZHQsynPtgB/o7dC+4SDB9HRSNUko8T55f/be8CQn3jLNGpAwF02L9Dg/wK9na/r
h8WJ35XgCmbdB+8J8abnXq1GGmigH7qzyVLRw0+Nx2Ynyi45Dr6lvql1ZpIt5MTO0u5QdMYxZiZB
X2bX1aSV9zlmSSvfqqOVM6TFbpCMaGkOaVCTPkTFUjQxVgJJEQ6PY6tHD3w5XFTFn7aTLNWnLvOV
r1h8GDtn1Bq38wGpDP/j3Wmuir+/gHxGy+I+GdKZLVptPEN/3knLaFbkW224hdzytVeqLN+FkV5V
bgP1EvRXqVbpqOA00iYeFJw28BemnqEf/GFh/KJ6/9etxjfIANWZfanmnLKz4j0MNX/I1V5uzGAw
MCxtJqbe/XaU1hdriIqF1jovhZ+v/vxbZ7D/X58f70c2wtmuFWeYc5d4Ty9Va4oGjY6AgAg827wH
1pbVHgbLw5TLU6ds5dFtEI7tyaZbG6avbAba2re6wgQrb1XjhmyrfgNiYd07weTfqgGyYHJBjfEa
7oa9Fnro3zSeHhzVPqku7Bje/dznVdoyyqOohYDQZPep0kYhlVE6bNu+MCBRB50DiisL10uD6lWK
odkC8xggU8J+GRIdTGdqKtNBB1N6FO3ctWU7pH20jzUVBM5sJGhM4xmHNnbwNigJKku3uKrgwzmV
fb7tsxT7+Fpv0xvR5DhVQH0+Fr3n4wIAvTfoTQA+zxyak4Jh4gDS1U7dRauVwVumq8lD1kvKtQaE
L9ISiHs9L8xOEIRRLOy04NjNJ9nvoeB32rIQpgWPr6sfBdr4aB0nU1G7cabDDyUfHQSnG4nrHfR2
OmUjllBaKcBgYYiDDPbwMXI8nFG4dtY+y7p+U1Sjso3zOLoebUARr/XDtZMMwQMDxRRvcPqi2mjU
K78fsZDWpkq9LwIrvixCv9sMbS12amuZM4912AxmKzdDMwx7RK3hZ4iL9Rf0TAj3AmOMyABV2tex
TZWnyfO1w6i24qLr/G7tdTHxV0D5cL/xmzfMzv9M1E23MToDQ6O8V+MdjFkb/lfvP9i6irmD2WjR
iVXSuYXio52D/B8s9ayApeclqX/rd+DnAKhh/YJo5atuFN7Sz+Jq6+EcQDhpFq3ThAjY1kqzq1iA
3ZqT0jz7+D5cZUOmXwaZ2hwyJRX4rQpr10d5wDCaJbZMtLJ4i0Vj3dTWOH5Nc8eM3UwJrBs97jzW
mh6CaOGjCdl17I5xXw7lvux969lCeQkG6aG7t0LJ/NngBV0ZhpeuayR0u7RXNLcxujnxiPDJmLD3
HQk0ySErlPzC9yP/vkEF8FX6TVAuofgza8rM8K03KUIW/jiN1zJoRjTaaa7WiNApcJHwR8+lHOxX
JUjtG2yHwMPhtF/JzM6vAsG8mAKlQOeBwLw/lCjgLshAyUewS9wPUtUXx6jn/xR8Xi/gIovnkKSC
aNEEUfmGbHG4kVUkgGCU2sTBwCovutiWj8Jp+zsnqRR4Nrb1gs994A5+Ikt31HA58TGOOQgjmo4I
Vb0vQRSY4Lw1ZEezGcLDlHUxjr1p+YXoE3C0xEjTvWeO2l7B5eCqZrr8aJAAtElbq9oOAxCAgRho
X4xFfjGwNg55N3brKrN8NzEtKujCxhRhEVWGfVTiXj0VRvAweGh4JmOwDiy05qIZR2C8NM3aA2/w
8AWUkDlQ3gx3deDpb8KM2ouqVQf4U6mDyFof7o1RqDuzUY2Z9lHBvByS5lgnkXpFNpcoth1jjFvM
nHStxaog/oJVwFHV4uHNSRBqXvSBo76Sb2s/W0gYV3ZPU9kng3cMRk2+ElWjuFUUMU6p1X5l85fK
InASRDpK5JfPjsDZq/JE+pQMbR4svYCF6Y0VQ5xmwL9x0faj/TREmbPCDaHcpk6IPAQLyuFydHoH
Ph8o34CHzFckgxC09d4jyCEe2K2YdtrWIpKZsWSqjItLJySM+aaMD81YJwS+COUAa1jfppae7cww
Mh7YVAriL4N0U43TcDWmYIJo863LFGnIugLjahdBl+beAtcDG2aW4ym3pVIoe+SuytaRRblrWtmu
gyEpbwYQ5Md0MEEdMe3BBaAK7AOOB8UKOl/4RixReZRF7uyNotSXEWqn61oYJHQJzVmriJBvVK1j
M5UYzN4rWdseMnCOVevo44Wj6N5tWPeo/DGeiCHv+oiyKqPlP3H1XDtFvDIyvohhYIwuVyxr4zRN
xb0mw2ndRm0gVlnR9J9Vu4u2iorP8uRk2SNGrN2mZae48wTR5Upl6UyCE9NoloZixHdmNqjRwgwl
xsiORbY1cHvxmFMh7DKzk8iL2ggY1qoS18u1YaeOWH2qSGvXehj6m6aejL+KxtQfiJhC2qH11rTN
cn+LxAWzIc9+IIOmWGsD1tBtnthgPkzN+Hi1CopcDCHqaqtvblSzQ28fT3X8MshQPOKdruGk4WTF
Wo+TEDMeEeFoY8GNe2jmMGnmKpINPG8q1dWnPi/RacR4BciWIWYU9MZMrtR2oQdMnBpWaK3MslKu
vLHMHrtCC+64Wem+Y9TicoCUp372Ty6nRrlkJEmvq0+tvs0VThQKSGPtWYPgBvlC2Zt9ZR+SXvUr
fB1Ve43/NZCLZZdfOlxjlxzE4zJXo8xcRHbYX+sddFx+HNZAE0cgU5f0/5B3XsuRY0mafpV9AfRC
i1tohGJQpbqBMckktNZ4+vmQ0z1d1TY1bXO5tkYrq0wmGYEAznH34/6LMkoGUfshr9L0NZ82XJW6
XQw0IiCOPVIdymSWZyy6kVJnJz10eja8yOs+IvwyNuy3GUCpEGZITqFuZQEQ76pm/VTIxj8QAlDf
BBUomT3rnXya9V7/iOHv3bMY0XwoRCktxHb7MQui+kWSBelhLbKRZtk2XOdWNgDTCpyXFph2b40C
byrRhPp9r3e4dkPRj4QToJXFATye4hpR5QYNoc5sZE/Bi+0qWMsa9N1k3mDx4lc6DDTfJMEKtbWU
PlsAmq8MxVHRs6ZZ+Kzg15yS2tJOcTvJaaDVSbKAV1CFoNeq2d96Ec5YO5eI7+RKOoZSEnffS8yR
OxuAMpCKfNvj53Jc4tcJt6uAc2/CqXHQZ+Sn0uk8mpDfS635yogHglMpdvkLAlf95wQ+6idersDd
a0Sry2ApTPGt77d+d1Z1yt/VtMmJJiWVSatMqw+nG++ksaxuxIzdoVIAr6+oiy+MQ3zTBzF5y+Sh
+j6nyQI1ot1cMtZ6G1G0gQQhLEaoi4vgt4Um3EACr99ydOmpAaWUzSatAZo3EAhhQcVf9ITJN//J
TxV6FGeV/Fg4Vm6kr71q4rXDPHYI9wqZlLqlcEA8w/ihzchMrMVSQTTPzAJXEYJpI+OX3RiZ/KvK
tPx7bXTmx5S0CEATZS9NC4wAbOUGulROXqalpJ5lwHJRx8X0JjEnMLcLrmaRaEB+71cNemaD9e6S
9ENorfpyq0rVctuqLiIjgSHVqtJ2GeO8eKVoGs4A66WfRDDk4bumPiWJup3kAmtNdbamB6vZ9h9Q
UTFcQf1yD9VeWsEC44F0bTtaBpApVUR3JyjgzwJIOD9DxNxR2rFkdrvJ12U1x1BTasy4O8pjxLd6
89dGGK9QqdrKiFmC7OOtNYCrrIvTMsj9yTJa/WFHas2Xm2RnDC3KL3IlgyARtYFa3crDqmKGXRsG
3LNRlNo3Yd7I+jALvUEyDDcxeMGxGWOnnOPYIfxoT1vXjTf0YRVH0oT4LKkJNJLOyAIrnlfHQLbZ
ybQZS1d1sYCuCmXzQQhU7mmrCM/tKqqnJUkXL5n75aEbJSMotRkCvrUPi93rm/TSjCDDba3TZiR6
Ns24C6LQPXKeA0rTJ8W3Ymznya/zxrhObAq/SakhsmqcWGrZlqahITI9eRCPsaZoysm5bpqJrmee
W83j1pRIb1CwwntQtAaNEjO1lCc9K5NvWVwOqr1ZVvnQaVu92ku/Vh97N0i02ClSehvhrpVyGF38
FwbZhpsiOHQ2ylR7KIdN1VDDaFCkS/Zs09ylJTdI5Ci/lakKpL2VgFmiF9ZvMvWTOhiuhILbrcaH
/qnaDOkrg+npToW8Z6jFtvLV0pAZQ20jz29S2sY+Ekt1gFLj8E2uBOVdyEQ9aPpsiyT4MT/Xoorf
F7mVfzJqFh4zk0U/9ln9Q8vb/imxdqhvJtJgxHFCZ+t3ZXZQRKsMZEtZ9DdGvhQs8iKZ1zxW53dk
0fQRsxGzo2UVT8LDkKflT5WzF9SgWTDd2UqoUftdiC+aWpexK6GMGBRtrMu3WlwBHKkGfAlUQzUs
h0y1y7GuRO0qd9SpE3GLQMvptGhZgqSmllj3pu4Ht8+t9TXF8uyFJgU5skOv5cIpXfZnnvszNgOS
AHi3z8N+TqwvOvh6bywVDryjTElsjCgFesa+G4j1zHriGEY6f9kVAUoCovAjM/1ZPi+7Sck6letv
RbegkTvtFzUNMjzCPGHxJ9Undc/hOLQzTqlH7K0+Emli7FBL8cPS5uoXgRT+oA0S5eqOnqpD/LTC
ockRApfaVnkdOi0rfavbs5e2lPSALE4GnWWwDnvL8p/NieeG0VlUd9h42Fur9c9dWc6UNbH4tRHr
5Hu/t8IV7bT1vQbw85G1kFmytW1Mt1wT+Ta19XKX0MOMvS2paxUZ5LY7x1o6f1fkIn2RME29S61W
3uRtFKKyQ5fKVlVt7aB96Rzr9KGdz1aBe+aeXwUBna98dicEKUELGfBfEhG5i2Yvok06eoxTWKFS
9q6I83SJp1i8FXprnNVVLOk4z9p2bcReOMXTIAKT36abgCXCo9itqivmg2CLA7JKadytcPYl5Yqi
RP8ytF37ukkdbpNWvVdv+xijLWAAVAXAkcc+8nJl60iTqCEwK8CbLVIDPcsGwY3nXVJ3fzal4lXP
uvg863Nzzjq19+WahbJYgoSnWycf/dNYdjlZgVOZYZWf62FHjExZV80VUhSBpKHioSuZ6qVtZzwn
TZww5hWy6QV8gf61bwQ9ID8MXzSQHeG4rE5VbpPiKnmSvsWgbYVrs2hGdc2TDBH+aaJOX+r8W9mj
2pNaXe+mJZ0Ybn2Gls3MY8GOVcdkFzqhsTzkIvo0V8a3suIC3kexpbW0QUdNmMUXtRUKXXYORKK0
c0u2wLuoyhiMvbGesb3K37vORDVcr9P0rKucGo/QsflTifhgObTUMnlbf1by0Pok+umVuoBVX1rq
9x7So+FWEyJA5EXpaNHkhXCt5YTwh9DAAHwGqb4yQ6QrNgUlKpK9c3oR/EJRiu3DvHCy42wIphgT
l2VhDmdWn7qxpkGRADvnhDagIpklg8exHxtNcwFnbnFsBqqxItwDPMPm+X9AFjUeVCwVgzi36NCM
1viyD7MCEo+B9xcTgS7NkXbO2XZZpfWjaXE8T3VxfLSwqP8AN16iZ5Nv38ppWL9qpXR4rggFiv35
NkPhKJSwENb0Dem02N2yVH3shE7ytTRJT5toKANOwgqzfEsaXnYSDhJgJiW91JboFwrS8KGNSfJT
W0y59PoWePykL+mp6cb+fRXT0p+FPv3s6gVU0DyCZXXqzADrqBoD/GEIiWMoow0IyzvNkQ/va+Wx
wlTJowBGjiZtRdS+oMBAngXJ8FoiC6I7qbEsk62s81C4UjoyB5JnU4gIawWOvhKhtjHbp97sTafp
jd4tzaT+UWXm8GOr5AXO1bZfxZx+WZXfra3KL1mt7q8QdRlCIrPzzYS/AY8ENc6FntbPLY3Xy8Ce
f2t1Ts+ySlOITlDKsFOFVXHJhVy8710i0ksUEJ2oxHZ5LouGeJLMQxcJQ7ve07Qrrkq3yCsDzwpC
Vzql6/GzlvKcWf2+gz/p8SksaiAguiW074CaDwf4sQqNbJp9+HiWP05188B6wg97hnWTHdKOoGX6
dctChYTgs3HygmmctQCO7AohEtW6+sbLz16+xaToaqhPWzlUAY+pvQl0sMAVSSvthnn6OZhQ0DpF
EEZHMXL5Q270BOnOJb2Z2shKMMsd66TErF8XZV1exLQv0fdSVn+kw/+YkjeeDK3aQqVfJQe1XvGu
1yOd7WIYn/qqZ8iqxSgvlLUaB3mnYBNRKwYz8tjyjX5B6G5QK/CN+/Q2qrMcNLQb2T571Th6jMOX
PQ9rfKsaXYzmbdd+mMhn0o/R1f1hUgrxWVxW8WucT8AE1E6eQ5ws5dO+QHPvJLX6oSs9wg4okVH8
q8axgwRBT928VjV/ULWK0iVH7cqX12I7rYJCZNo164TNJnK9FnYEx9kdITVCfPc8TsjdO0zdVtlt
h0JBf5/2hmgXstqEyo4oVjHXO5M+ExB1nAtOU69SaFZUZPDXjdNYbm3YzUYKi33vVzvG0ebrmnJ2
npmJPHQoqT/hmsRN760Necu5zSnMKP9/juUoIurCyek4lC9vVLXxaYTSMtlqubYGKEBp/5iNZYBl
gyjgnMr5yaxj6ahflLV6FtW+80yrVyEBrxqo1CHz0ExbR2BGCc055E51N170Y2ZZHyK8aTs87ao8
OlOhKmcD0aaw0mAajzC4EbRqJ801j37UWi/N7CSNmL7JnI4fi7ZY7nqrLi51b3+Je0RKMTEpkpM2
7CUVciIvV1HAB9dBUqBwF7qy51IY+svAIOhtjMuxdVNA1U+0/lZ4GJDP4Ixgds4eysRXBESzs0zb
DGGsLdOi2kokBJsKa7YT1M8SIFKGcG9LEYVhyYJI+4isOhs0UWn642IpLb44lpqEi6mG7MyWo5YG
OI7MjB/QKscn9rQCqrGeldZfahCUoOX77V7SVTmZu6FeDZOxbZWwz4StmBzVWKUnQcV4AaVLtAmL
2Pg21CJVz6Im9AfFrEVNssiySBXnMczHzuQ4kIs0rcx6u2nJPL61Muq7vGfafCl3vfCXdqaPkMjK
N2mVJM2eZMTjxZFZ+2Y1aiQhjUCfFrUxoPyNOJoeUC/MfuaiyT4416xXgVkBeisjwP5ySpVPuVDi
X0ICPCbbRtVrp1zwVwpx5D7qdL9QiDBn1avVfKLiBYyvtooUIwvXV/6kD8UTp8nVH3RJdCTkqN+l
RqbRLXApHWz1p6ToGl9ZDPVppY3wilZTQ5OthohO2xzykRbfRCluoQAkdThVjeCLlR5f0GatwkLs
LfS2lfRZBSSDNGUx/xgVeYOpHVesGaPArkpsQAK0VnlnJrm/1HQWaWEAf6S5L06eyLY6BG81aiat
WnsamjU9KLlqkAZPgcFiOqDfGS2KhZcohvW+ZFoZpX1Rv9abAPeuE4XPZNYq0EfNcjWWZA+SVVUi
MVmzgxwhfVS0KnMH6pDpMUiZT+0EI2LMJ4vCZda0i7gJ40kTaaE0GOCFxAwJ5D3rqIzFBm/ueEV2
KdlGP+9V8RtW8DGDkLz+rrTdcBaMsvQ4Ym0IjWf5AxvYfFlXUXxKzWl63HJZuuY8u1MzZfMzKkNy
ZiuC0cEhIN90vjVW+qOCaMpg71uiOYMqQjFNsl5BKaCT3FSO1bemaRawz6P0qquTRYqh01xsSIxy
sJ3Oy7aohZ3vy3ArFIvDB+RTmiUtKbpLs+Qns0r6r5mSYV1fY/DmFumkP5Z7uT1sq668GUkleTnS
iDpydK3xJE0yfZVSSrSIVoJ0V5Oiuncj/kC0E5prjnzi4uxlsUfqPBr45lSj0xeUVgXItddhGKof
k6BtmS0afczgTCxGt+5r+XUld3gaLkbQi8vDRXvTLxuJDgstUXtFdhpj76UdfkLjao/pTYsuAbOE
JBlRoKGmuTXT3l+VcsGWwsyKOzqD9X1OtuWXPMj7SyfhWmDgl7W7GG/BxcwwXxD1jnokkUscG1St
dbOiGZ4qujfOKhyyALtWeTIt20gT2k6zq1UVz1pNv50basVnlXAfrGlh3tthRCGVViRmQXN51udx
Q+owy71Wa9coTwwKyn5rvqdaL/9gnlfc5lnUT8uW5ickC4rX3ERIa4kH9YLIEio4qRELX9Vtlr/x
awxvVVgOQASRB1ENtLjRNpZdwWyy72OTlbedp3Cu5yR+GPdV82rkTy5VuyBL0gvTyzY0QoA0L0iR
cm7u9DQPa/V2xSZ3ZQR5nkv84vJsTa8D+kU4AM29/izq5YwFNNMIZuVp86bvHF4ESVyeJaVDhQuV
KFhKQqyoSHgpxXx0zBclttdsRDbcSrPsgm0YSy8pcLuwRQ1SiCgvOmZDrRY7OVM8HI6LTTtNs1jd
0jlmIpCUWQl0qu3s3VRNj1oz/rnWlsWZHKrEV8i16os4kSZdvW4HGsllEm3mVgPuluWfRPfm0udb
+WJuZv11ms2drj9C3LRf4b04G+3tZ9TGgOWkK11rp68a7UND4YDgsqP5qswzFPetEtYHSneQzHHP
iYqDjwYXaVPV92HvY6+NJ1Lv/x5k8pf0vz9JBD60v+rnsf/1a7y+tf8PWFxgGGjIBvigv8abPP+q
i7di+odW4P91szdOzONb9n8ep/rjrfkjh/C/Xu7vPEJZ/RsADxAIMngIgB/gBP7OI5SVvzGbVqD+
y0gTSQdG5e9IFFn7G2dHEe9kjX8BssrV/R2Jwj8ZsAhNUVYw+T3QLf8bJAraB3+CKfwnL1UH3Pwv
KGptX1Qjm3PlmkfZuTsNN+FBCBW7dalYzat8Ov6q3syb7hmtPfuDY4TbSXpmoic9xI/ZjSG1V1+3
r1vIxMyvvPwBw6iT7PQuVPlL8VZGcLkQEJWRT4jUYDrnXuLSyHaAPjiFK7u6p5/mqPDmEGF9/ry6
ctC6xVN8kr0uWM8gqJwu7M6DpzqCh5qym0ZCuDm7K4VZ2EebN/pioJ66oAhwYfUEvwn1U/ucnBRX
covbEGSrPV0BCESt3/qaX92SG0FA8hV3DFVXwF0OZottXoqrEXY3+WQ86EF32664lEZIdZ/KWxbN
IVL/4RCUPuLaIfOTU/MY34Vb+VycrFtzrcLuNIb4Hjtg+KPUSTzhqgXohEQQxegjVdf0gbNTjAsX
cITX+D6pi73+rE4AfjxEwHlZxR/sX5E3uLH/wpDHkQLdzTx0dz91h/vqt6H++zJUTwp5BbcLFJeG
td1Eg++J9/iynrIAnJsnOAOfbApqN/VRyI4YpAf9GfOeoA/17/15cCtfcZDbORUXw1t8IygiKVju
dTjzW8tT9Zj6e2A9osoxRLA/HimjnSKo6A3YRTA7mlMHm0vPy4nt/JSeKEl95VM6FffiQ363foxh
w3XQM7SnFydxAMbZhjN72mm4LL7+0ESqH9uzVwRtKPqI24fTxXiMH7bL5nau6Iuu4gCfc/WH/Em8
0Oj9ghwHsvwgGmR0OWanv4kuppo35WZdMdh9bl9rr4vWT9FHtjmid8KLZHcYfoEc5oEW5d7oSV7h
51f1qrlIYCuQQcCL2NmzcTeinneznCzA9Nbfi3t9ylzNzQPMHL+qIXJM5+WrEFXu5spcrOmN71gu
8oUY3lN1VqIJ118b8WjzxmnhzkoMYi/zQRuzT0S+9zGdy1fpnv1k//CT+aMRbQHULf2EfYOfPRTP
+TW/yKfyol+bs/mUXw12QH/Jo/REv/M8/BvxARqNf7HVD6TSH9DTCybdqOh30hU0KoczdiFmTm7s
DCFJ1m65ht79/BwDjCfYlWXURrureqK3ORgOvCgRNiBe9ZbeqeEcZLnc0V882cFDxP6COYk/2Ysj
OzJyTXYWSm4fscP8IpRCA3TBe+YZHqvISV3mTa7iG37hmTxvGAbueFaTUxUUzsrXaHMQdKtgDZtH
7Yx7lqe7SZAEWZD9qjq7NKjHneHX/rN6ncPxjFbQKyPzNUTn+KENQR8gwe3M5yfBwRvli+r2fG8M
4++pr0flWY0KJ3abV/N7cpUj6ZZkF5O1dNUfWJBREskv+5P2ZHiDP5+Ma2WESTSfkkt5hlzt4xj/
AIm0uZv8dGwzGbalK/QaR2J5r8d+8GcHbX6+/znZpfP2vbTfa6LCwl7AQsQdPPHExNv++Mz5fVQv
3ONnY8d0cmezK5dX8oZIOy2XPGRsSWA1b12INLar+XNUglJzFw+8hJP59JXxm2Y9CufkKyvObZ03
3RajzNkd3T4u7oMYflEDHspVONcXmrLu5C1O401n6w5Lg78VN5TjfdMzn5h/lQFTNJaeHGiu4SLQ
75YePGUHP4pIeNhOx/uW1+1n8qBTidZ2wlvmXuOnHlsg6sLGg+wbit7qIvfs0Nq9IQ7mIhvk9S42
N450hqvqKHbmc7a0GSr5WzCRagZPsCFd2p8JGWF2ifr26oKccC034dwb5fxUFyLaHeaO8WJ8T9ye
5Zd963l1zVUigQwksIxzPprpGG78hBunjZtfIIQtL5Ke2leojs4fEv9/gycEw/hniPM/U+axv/64
j4yskIFzitfO0687qaxxhkCwRxcgCdLvPJPe3f3eRTLNTbiVmLRdUp5ETa5auRWWK7jPQMb8yaPV
zc5Z7C8YWvibV9kfEIadyW7s1EGrnjtpuG1QnrZwOk9sw9Gf/WPLoqjmru4PM9CD2Sc123gd+4k3
kBUHr/exxTyWzZEk+QcXFqPDANKb+W09kPw+Mk8xgar3TUJ57JVsYfHHdCqj4wWHUGeNiU51W/2O
P6UEzc4b+JqAYJzNgKOZzbT/9zeKt2M9D6HmNvydQjUqnlReCHuG0GJJyLxNHi3Oyoc9XhzXyihn
sYzuf36QnEKBQRfBIHWZn7g7qzKP+K2r6VDf292XiU8ns3x0PgxL68ZNI4krPtGLT87e8Ju3/IXX
577KNj7GHpV7MPo791NyKy/jCyK9K594PW43a0q4l6+xhwUGl8RANNqc1mUD/hSRLHiOEf98Hc4d
a0cNdlfnzpWu4OgRXCpYCSqxc/VrHif9KdfCV4lwphL4zADaDLUKC90VPbjvbBywYTyZ49+OezbZ
bLAg8RNyB8YpJEaNhbzYBYETmq4L6ZAUdCzlxrP4Pcw2eZOaz1Ahf3SBtOTGbhwdH+colUZ/Om8h
kYCnt7FauEH8BEMjlh7QS25eHe3fzOty2rgdA1dt8uypJ4I4aC9pNJy6Y6G6eiA8HE/acLewJgYY
LODE7wO66s5zxdULvPxk185nwUVZXG5KVECJ6/e9AF/CRWPz+Psmj1x8wX+gYUgcCiNWLqc9LieU
z2OAhEQ4kpUzF9PpUDgTg87CfQmHcGMdH++lUuUdeyRxcy/9vTAlUsXChWJGFGAwysCMcEni8aBW
/F4S9YXYFJbHSia6iCyxlOABazMYucXUHQ46nM7g7d/2b2mE3NDmpgHhKoRw3pPq8gD3MmLXiAgm
K08kK3c/rUiLGFmxZ+UArEEosIuPlZrdMB87zb4Q9n4YO8vZioYwDY7tADaWvUtLjAg8extlCMqR
xB/TEcI0Gt9VwrB1OWIV0pLcUpklfXxUZGbcmjuqsAx6FysYQiBGqh53NGBLPZqvy6N6I6bxrPFf
uNKf4n63XIzqFCHlr8ur2TQxeSIKyYQaye+5jjqAdGHDcOdnNj5/Q0Qwg4XnstwkfvsI/PCoKVcn
dkJMLFK4qplEwb6gjBYD86q962xf8XELTFIMpFkXLELQENYafmfymi8L25HWA59kILnkPBuRTXi8
s2WjtcGTAgThoCXpgDB1axeuN58ToWkCgelZbuNSzDklN3n0ubGueOIEy0YXf6/w1ZeIWEfmOXbr
MRP8HWXqgJ3qKNSfWPnwEejbaiwSMIDc085BzcnFB82T/DHlNlLuHFmPS5kvKbXFbK82RLyn9KO5
Hbe6O2lcaMltIHry78ieUZKbQf6CgoLbPlRBR6GSugrxqQv2865f64fqcfu1hkehMFLZZJQrfUjk
YKtjxsCPWTcLw7QzpxKP6VJQXJMT89jcl0L+eqr96lScklMTlNtF4Pce1nN3Ha7Dr5RqefOtQLdx
UgvQWqleS58jVci1+ILdOKot+iwwO3WXoHNWO7tyKrJLG1YNVXfr47FHBUVxS52Tc6RAFNfpqYqO
skvgfNI56fHlY9/xITgJZwbLab2jbmk9HpC/Xacb1h1O7pvu6DFpDkYKtTVskazk5UFYcSqJ0cdw
rFsbKsHudZTsQOOi9qzd4hfaVCN/EJ+N105/hQGpXyjEvNSv8PkLTI4SGmA2h1OAnXFbTNfy9JeZ
YBKN5zhqXrm/LBTVlR8mTiH1Wb4vAnBrO3tVI5kKTvmhfpgv6j0LuD38bP6ccDn69+yXdevP+r0K
Eq/0AfchI43rArp2j4IneH1YBaRIysyjDpVQ7/WSADYSn5PJtpPw7ZjzUuUw7HEmN7bfxxCBeVsL
+IbdOYN9pzZ9q98GSHybV1yyC7JMhjP5CGD4rUeZF+IwoOLhBWgosn5oGt5vDpiQ5xgINeuEPzQv
/DA13/F4hePQd7h8US+iRcE9bKLjHGb9fm4WLzj4cOrXs/CD8pQFiI1KHA4udkQvDH3kKOsjjHd8
7Efc/DtCJe476sM2WBN38VfvDbEPggLmW5A6bYNrNBzDA7ZlI8rB4axl7Y78DYQYZSia3zY+wmyq
hD0OMn93KrOwOXNxvGQGFcg+zWS+S4vZHj8HwupImwr5QECgL/J7FWVR76W3XfOxSfZ7L+btjuqW
xunK8avjHVDLsWXeweSduArbChIzFB5lH6UR/7iMkTo5H+zko3wqb8hQq35DcjvKOoogwlrMmm5D
DqJXw2O1E9YTP/cqF8I+7yX6Ej/TkgbIOTw41q7zxjiRRMvFO8emaXn3lrL7KLoz/yi2j8WNXZ/z
+pkHRz173K7jCDLaHKF5k40U3TriV4EYhUjGiYm+3ZOyj4sioNg5AQhmpZ0TkKjOOQhAVeD/C7ds
JC8axH/03aikj6pOOOcOSY3DaE2wc3NyakElxefgpnMMDWoP6Ucf5RIuBFYGQf4oBy2K6Ix8iGP6
C9h3H0ufAHgjl797QBT5SdKvsz4g1+GooXViHb10EfeLpLR4w5fdB/BMUDbJvejkB2bYctogkQZH
/2UM0iMMe8dd5ghAUKYsuMyZ3XwOVIyABXmj3MNonYofCU0X+cijkPLTCIOtG1CII8cZ3FDZ5gSi
uisfBgkcr/3FUZsMcxwXBaqK/7n+xo39L46x/0IowmYxq7amla4UqVSah5INjSXyuvdBnYIVobOR
Q2rF4QDAAzCorBbOFRw62d8mkaqjfLJIdYy0KFR2Fz3h+1FvrZF05IUgJcDRn6KXRGVq7w/xa3yN
r/3Feugj2ZujJUCQObCoWAeHHhNF9XLS6BkNX8qXzUvCMYI8TjLUidgi0Z9GTVidhiuQhHMf1vyn
uwQhL7uOZz06IuLkm8/zcWzjCuev69fVvhskIXjkr7tdPwzX/Hn4daQB6eXIb0gxuYWnhZLdkAKG
R+O82u8zm7siHxyhCv1HvsQjzpPtVJZz6mohdthwdEgdGSEYWy4Hv2xnPA6VR14x3f4sEA0l1zzp
nxKFL/0jt8UzjriJcAvvSKIJj5Syc7BcKFF5f4fOibP5JW+RuziLcqo5ktLKfltcwgQ/c5Tt8ePq
H9UNeglH1WzLX3b3qA2O9p3stf5AIDtuBLk0EAJoqy68Z64wpfiUnY4wxRPBldNDsMVrov0EWmPQ
2e42Mz+qLX7TXqikieR4hNQBPE0irv7MRycMxPbuzV+ER0wdiQerp5wyjvoaWXsOSczBRrxUPDYH
56zMz6mVzGCl/un9o4603JoK8aixOS3wGRBmhvn0YN3bq/g1f6xaMNCUevl1YXsfQYTxfuI4FUUY
ahTogbAE8U5iTS78GTqpeN7Oif+aUylOUW+nhOnNLh8hGqen/ggg4XG05XDNnkVliiMgAcZbHo4S
EWtQ7yjxFK8TfSQM21PpYVnkHIXhyo2bIlIrsQS6ApdORKAso5NDUdcql+NQYrAf89+Rizh2id/L
W3Jf3JWYdLQccFAkUpXUs//zboV0+Re79V/Y71WBNm+ZmsY1/gUL/8SAhDbEUe+9ik/7M9Ax+YrT
p3sUsiah8SgtJb++Y+1Fl3n8rkXZM75wZ7pqj/t7eeH7nzgE+kpIjvfMk0lJAg6K/vFRPcT35IRq
1Lk9S4Fy2j8b+psJNc/uyXQ5Nz+LdArD8cIBmjKGo3EEvCXgEOf34fZQUmvo9/5svO4n+nvuEJE0
veIEwSjILmhyccS8fic5EvpdYHYEvN3zIKRH8l3+Pp6qC1mIghZjZ3q4E03OjtYEROLIejQTd3lH
6rOLOl89d2froYyI70Rx2ud03pQH+TacjYijt3cc8PPACn8/gv+v2cEKrZe/nta8vGXL25+Zwccv
/GMeI/8NYroGkAxyumQa/8UMBsvA1EWH36vIiqEA/f7nPAbrcRPPpuNL0TGBgm3+j3mM+DfNRHhD
RC9AQh4QPvH/ghks/Zm2/o/ekqYePac/9JYw2sU5cBWlS3uBE3Ex71Uo3wuI6efxVfg3yhRHn+qf
zNx/vsexVf/wHmrSi4yCE+miP0639IsNe+D7H+7zf9cc+zPp958vLf/5pQH1ZYKw89LKxXiKL/PX
5tL44s/kU/03vH5J/Kur/xe1gwVI57hD+7qYo1A8mu0seXGtdkGTzLVracuhjT9Z1mlUgTvsKQZp
2Cgz2GniISzRP0aUyUAJAHor4NKtuOlAT1K42V6ngKJCp7izkZCe3WQysafNJOZMArJvA+62aLcx
mk+MlIJnbknnWmqdoIQesvwg1nFnMgJV16YA93Uj7AslQy9p40hWSMqjmcXxV2iQcpTmEA9ztOCc
pSzi1xXkPngn1HD2x12wcn/vLboEGTyEqgOamIxlYSMwb0YiOjShgEG6j94kiprA8u0K2LNj4cbp
iPAngjZfCCnpiIlTvHLKbub+CrGMKlUettdyXQrgqEb7bFUzndi1b76l2DCgULWtWOpOw69pycgw
WKkHfa4ItmaC4rfTpFZCwayHYASe5ImC0V50vVk8tUXaSdQbwYn/g7Pv2HEc1rb9IgHKYSpZcpKz
y1XVE6Gics76+rvke959bh5TAhoN9KAGopk2NzdXGKBxAO9mqF+nmbxROR83LTYdFn3R48nM9dut
WHjsVgzxPiCN/JgAOZwxOLUMDS8FGa8Ia4MAFM896/ERoIdqs1ZkNTKrLutWQVZ3V9Fle0PLYUzI
DfBMqCoG+LO4xTNYECgz1kh/07b//womeOK1mCp13WMFizsfeRqLvHfJg3A6o48xHntP9t5dpOhh
71UAt4fSuEH4kdRU/PQt8nvIdE3vv+ePuRIpMsw5dePABQLRg7fhYwYtzUMhAtqZvQOKrwvQlK6a
mabGbPtZR8bt+dARzUkkL2UiwY6FFvUcr4GtcOUWO/SPWaWNWM3k+5T5EIhsH0IMuaQxGuBhScFv
/eoTkonSEsxGICtguLN120yAzU6nzfSLNkFEvtIWjKYCNjrYkVxaWS1CXvYUR2/T88NR4qNAhPde
LgYPTmQDcIYgFcE0QhFXQAsDgvsLO5AmXyMeBN11ujVaV4g4X1ZA0ww9gwITxHkF7U/pImlv19Mf
JwRW/m+jCPzfC4DjZI3jorC3x3pduD3gqmj3uFJI+3DXrAFsxTUjXkN5Cmk+awIXhLpVZ+xz3Iy1
U26hsjy+h1xwLd0jh4XY6nbufKP1mzghVOBu6qDELxsEHzJjew38J0coZlJa2sInAkQHnc5mkEDP
ZsuvAVJZKSxO6u4t9brL9MgSopD/N7I8AckoayauyhrAKBXvaR4ABR0uNijB4MHexX18uhWeshTv
2iQPG7hxJaTlsNqwZVQs61uyRhEVLxzZyrloL4AC4FEfJQgT+lEmsw5mBo+2AXgibLgqm5UJDnC7
82udY977fj2UR77YZ5JvwCnY6lzcA/m5bIGSTvFE9JAVP02cJh3sCtLXwFo7eKgLek2PghhFxVqT
t0DToxRVZu5S8yPnNfNZlAKjrD1PDzNlLfJEOHHB1i/SAv2tIEnBOPxBCBUb6Lzl9OfHuPEkCt/F
/B8m0WljH0ZH3WC3ULDQHOiGMTNx8P6JZ58mokeI/Z2VWs6jzFmI32DZ+WbGCcUCJoyAfRRaA61g
OG80FdKsIugAm/EEbuOAdbv2mhauTKwMWlPuByORB7LPMO+ygLgMLVjOgBOQDri9yxxUJyUINnqQ
OjmLQNE3tqMGwpzFHW14iBg1xAy8rl0Mj5zxUHyVIG0855DEUeIAT0SZTo3gWVEUA16f2r2GMiys
NgyoEqxGsMkv843ebpKZbXP/6LPJIIKOpvoRpFFwbqhLfytBXHsXARoRbmvfSI4cmhw+1C/W7l7k
12rXXni7/N/bI9UAj3L83u0MHhZY2akteOxoOPW0ZdDjxSy/xNDn8BtNZ/lDMmeORRnNu2PGQzt+
AXlqJcdoDkrimnBarSCHE8jrLMi6DQCx/WJ6w1D2I0fEHwQE1oEnfW+rjbzo+Pi3csp94Wcz2SPt
80S8KbRAlKoeR09b262Hqg6zF516Zkvej9Ynq4AjgonWwqbaTdTehsDfH9ZU379Qoligainf8J6k
bAPU4eAiZqqrRD+Oz3D84guyKahe1Z/hJ9AT39ODSIvi3LjfHmZLbjKYYTtKb5c8tPiujfwnAD2L
qbYwVtDZ+BRll6YVZ7pNG1MiECWMgqxJDAAPY9lFUjefauDuyz6ewUVRO0MEiZFqEdQBRnWwWPAf
PmqrwaMC/yrj3JseL1osvd/2H8aL1+RhiBu5BwykNCu7PZe7fAmscbINFslK28lv+TFYJSb8YQFb
iW/jUyzc7I/TzdMGkAgeKGiwSQTDMXvE9PcxLn8qC2K2OKOwRfk8S6Qrkjx44GxIvR1lERwBYiRd
Tcq/M55azKwA2sKHWfZf6y1REo2BflpvF4BCqWaA0v1YmkdxH9VlQElQeQYyAOVzVKsNd41XGhT6
gGocwVDQsUYBuELJcXo0KWfKvS7xMJcNV0p9xCUDBAo4FvIKigBy9CCY01+nDSYRQNwkinDIYjGq
IJ+3hz6FSs+sFdM4I0/iBzs2+vDT5biB0sXAcDanAh6iHOL0d5R1B7udLz/lArYW/Uw37iHpWVNE
hIgF8GnBTuVwYOF6jicWxYLHmyFsQHM/hItk46E4PT1klAchiSUCBKgkapBAW9f290DTbgDxvGa2
uoHGLv7FV1Tgl6KubNwjAH7XzAAKY/Y1ijaiROxoGNj1JA2aljeSPWxxpKCMPuyUma1FKweyRJIB
ArXXNBBBsTWUra/dRVk1r8yPjKeXXcjg5jQ9grRFRwSIFIUksYMIi535L3IdQlds27BzGvfPMwiR
BJjD8LKDdLCLPJK/+sFn2XwIqhU1oenIma4k5+kuPJ8IUSMiROh0SRCOXRAAEA78per0OlduY5h9
NOWWU6G2C6fyf2uLyCF4GVKFJYe2BuHHrw+dbDMwka6dgxIsmx5yPbNYw+fXF1EjowFsL8NOdDD9
Gpxof9TGNVsJB/9wdKRdrH1ycBZuStaQUKmb7ttTizKZFTUiRvhMLlSZjM7l3SqG30S0c7iTUlwC
DjoXeAp3R10dnW0AlBgf6c8qUl9hzVVrVlrlQTv3M8al99/xQxzVOR9DFSp7EPEb97SA59dsUX9w
q/4dOoDJPpgJUbQVQ0QNvmVrmYcaga2euMUVilAHUMEBIJ0eR8r1WtT4vzugFEznFmNkCNZipHd2
usWjPUC8wqLcwXknAv7G0wxEpXV/5ExIXsSf0y0Lz3ezqBExwymUltdCtAwvOXfv3wQrP+MZcAPQ
PjCNAI1Y8Ud05LaASNyYnXxMl/4LLCBv2sbRvT1kRoEfcXfKMl+nl7nhuGeGz+aTCDFVAoGyIcKP
0i7M6Gyh13vo08OaSpffRuQLgvOhXk2PACWjE9Vxyh/OOZ5lUzYdoyY8gJkCL9naObsJeCLFI60/
d+pQ4hqpEA3fLwZcVTQClK4ZbzQgo4DmAsMkWagjbnQBB5hzD1CTuMhtsO531RKUvGO//AN3rJd/
7CkZitxChl4PfsSItGfNH2XZANPCAP8408D4oSfzphIRqOXZ/8S6ysr1sV8l8PrqFUAcnQWOxkMO
xljf3syepLU2LumHieO0rnPFceLa+JJ1N5m59I4DfvvW69czHRp/+LMOEYHFY8KkzcYcyL2lH+15
WLe/nQ1ZrAv7lV6ZZWkNt/oS/Uy3dq8zPWuNCDKuU/ZqIaK1EQMsb65ngFVQzjuL+A8PS9YBELPD
CIniARctzZuLp1/1HweTiEBQJVEHrUDbkGUwARkBFGIuYbhX35/1i4gxFZRUVXlcd5UF5WzgpIEk
h5eLDujQGnDlcwRojAvMsWxIK+jJ6gXAbsniCPDUB2Ri8DIOGchdt0VFuAM6ip1ZrYTVw/+rnIoq
EWVEwR+q4H/3JGsmVmfXtwaoLWBQ7Gztr2LAKEBBi/QQqCiI4esdEAJQBLRiGyC15Qq00zW/UAB2
w83dbIHadS1lZuHx47A/GTKFCEogGhehOGYNheWuGrs26+WwysCCYlEedxbartj7RxGshmjnASiv
guMxvQgpK14hUqMMVtZqUCABg+8x1FP8PyCemyVUGIVGe5tu4qm7JbKGO+XoYeMKMZ6DGgmdqw3J
gk4NgOYtMLT1i2u+ohABuJpoAaC3KbdzW4tyJxQVIjIxHgdaPosmR34K+BLLG4eBBckBwCJvJBoB
HzLoPwBUnoB2NAFvBTK8Wrx0ZrbkjHLt6ZeZzlNOghFJ8Bi1MtQ4017AL+EOKMQCtQ19i8MIt+2A
0oQpvdGulVMOuFCwm26R1iARwxw+LVloiSEBheiylp/rCiDQzHLSz1jwjKKee06kndojOfaxZyy0
gZtunFYAPc14DyiMsZZOJg8842VuY9BOa4WIU17tDzKXoZEQREplzyWWExRGDE5oL+ulePGVc1jN
lRJo+a1CRC6lAXOb61SM3RfzNlwloHnBGvkGvfID4jriAd4g3qD3a+HSrsXP/HV6xqjNEpGJ09is
KsY1Uizic/8LBB32vjdGRM7IAcAF8Aq1H1CbZpbIuPaeRBuZiDaQ1C4rF8rsNiOd1eKPzx6hMqRP
d4b2bSKgDEOQ+J0wDmEgAlcANgbz0nJzftG0rxMpDYsHGwVSrjigAXvhOmQY8U+hSDO/nXKjFmUi
bMBBOVSKBgMD44cYsgM795xZ4U68QBEDe/Y2PUTjMD8bfiIkdF1bpHIkY+P0EQCoRYmybMW/DYlc
GJrqLpGDGHGAO2rWBTNN0nKNu1PsQwx2FCmJ2QBt5jcFnJI95Elu+S44hEjcFvUV8HR7APAR6PTf
cgWl7w1vuQBKVi8eEtPpblMeReBq8HfAgI7EMDA1lkb7C+jkDjcf4S04BrBlX0KmMfsVNpDH2nsn
+Tzd4Dhrz8aZiB1aJ0Wyr6E9Xr5E5b7CQ7Lz7Wu+Of15SmlJlIlo4SVKNPgqVsuhuaTnahzL8iU6
tIt4PfxqG/eSLBssom1qhgMYvXBjPWQv6Wq6ddpOIGJGwae51EYikqz4PQF53M89K5rLDmkX1LvD
2MNyyVstr7oUy0UGoakCqwwcQX2sow4j7vbj44NdDQCYj3lQNpOfieMvfzJdEhE5okR2+6ZDjzCW
MJy1xWHlOXqMSypMpY7xnxwE8zXOywPUtF4hVQV6Ynbz19K5bVewCxMA6IIQr48f6e8gNXyLSgBg
1c8MCO9XGeKrW+809yxAGXyJCENpMLhdD/8iG+9tZnj1Zw4C2meJ8CM1Kd4aKnxWUT65HKpCylfC
zB1ud4TAs/EdW32YU1dJYjggjMHtyz/zewibWjwIemv4PgBmehWAI7xKsI4SdfdFXkQgOWQoQ+xz
ZMJmtUstZsmAzT+9eu9Pas9+DJGlDBrjiTnkmuzeBJIKy8oD2j6y4HWoy4sfCA8ePBDl85nNQnki
Fe8A5Ie+M71fqh1elG1QEUD5hAkiYL0ywI3y4pgBao03Z/AvoTUBXHSyc2eW9B2586yXRASK+lJk
lB4TWm+yey7BsyvfN0LoxOj+Vjs323rJbfl3/grN0COzEE/FV7n1/mQn3DV83ZMtCQi6N6CHd8Wh
MyHVM/dCTYmNEhG7ZKaqIdZU4SDF64TnFnqOIw8YVl2u5JnTdNy3zzpPRCi8gsC/AuJgdsXxeJlu
I8gV94iRKeTjLEdOykMrxdIbK4v/QTNT36O58SR50iTp+phB7Jyr2xLJ9pco6lm2YD5dEAAv1Yav
l/EX6xhDa6Yzu5WWLZB2eiGbQZLRGVDk6aCP2bvQqcx0ZoAhA3ficzsFiVB7TePAEIaX6W1DCRAj
+PhxC0NbakgzBi0KbWZmOdg8mbrO4NU4/XnaTU0kAlDXpjE0kTF+BfQAwGMDoSPcQX/3E9yK9Vdw
Hi9G0ZLfMtdqtphL6xMRlsS49YrErYGpXPZmue+23BasvY234DZwaF8GoD9tk+VMB2mNEWEn8qCr
lSnAQLZ8f3Vd/pbVwk+u4CUI4om5l+yltoQ6orcX29x0o+Ecw0HJLapdEPbnQBEP07+DsvtEIhOK
AUkW615AnzN4hVpN+Z6xIMo33UzgGbvzbB8QcYePqyCsHYypwnw2zS1QhJkVMi60Zx8mwkbX8AyE
/jLcHFAWziGQGFxU7aaBmxv0M3NECRv39OAhVIcM7EuVDr+97mEf7YEDL8B+MjhzOdyvATfWoIg5
PQu0cEHibYeKkQMHmidj3fmQfuSb9sU9KWb0ob4Nt+ZP+DrdDq26QyJvVVYu81jCqIlL4ElsKPtB
NUAFkU/DwSPjfRo5cAPyILvNXqJVCG2ZuROI8tQqjhSHx4jRMJ0cQ4ccO/oowGkV4CCUvtw/yjlZ
dRv+S/hQK4h8zkP4KLNHInK5wu9g3o32WgNaoyj5geC1QmaKckdvZdDNeQed1ujAF58eW1p7RPTQ
ar+Hwy/aA6lvrelXiI/bc3BsWvGBBOSKKkxnoZqMEwyv1P0eeoGgX3WAo2ozv56yTwUiDsgD30Dr
dQxHzF4F+qxp5nAxtIznXhl72Ea+mFatO4bVxko34J8f4k2+CUD6ZvbNttlWIFO1B3UFIYWNCCHQ
LXTep2dEoOTxAhEjpKZsK6D0OBsT8gYeBAvLNn1wlvBD5sAzzFZwaxofuVYMGATZOUG9Edzbd3hS
QFS+3wpmCUZ9hfeoPlqw4CUv/INwnP5ttCvo/Tc/jIrSBjlUuTHgOYirkIhQ17gRQrniDJfsrXbi
F81u5LkVcwB1Wp5LwnXzIivUnGNxqbkNNrxPFqOQhKXshqVzgZcy2Lq4sOwhq/Q+Zy1LW7UkdrdH
1hlCSRR9NJ1TuBpn2we2otu1/xjPSJxuHkKLGJwTDpEM9fL2VK3jjfAK57hFaBfQU8pWI2NZ2kQf
CS6I7BLCPDOFcmrniAwFJjltm485lyRA5v6aLiGiC43xbNtBbGzrzVxPKPuSBOYmsavFbIGrklwV
RjOyF6KZ0hul9kNicr2MH0T43+AAVSEbU0Oyp4C6XXt1mEEvKknvEgV6rdeZ5U7ZivfKxcNyF10H
+qNjdMyhmwTyPMi6/BrIsqV6nm6Bkk/dT7yHBgZwf1pBTfBOzrdmwrmLEC5HXToHaqRuHyKWRDlI
UFC8xfYxBxDO35QDvwnP1TqxwvVw8m7OpdqXvp59pNZ0hyjnyb0g8tChXmpQWGaD8V6abyDhLpkS
Huh/5kpStDvDPfN++D68Kgauh5sO6HXhWXj18NoFpvACoUf/nu4BZe2SYNmICdlOVBF++1Z9Db0U
2rXNafrTY9LwJPu7z9LDj2fhxMDmcM+wUTdof6NLs3Eio5nZGbTYfP/7w9c58Lfg5cCw9nDoDs4H
qPSpER3ll/bsbkDf5pbQ2oZVQgD9hs/p/lA2IwmZdeBixKohWmxA3sX9HFkY9BEq30iP9UzRk7JB
SDBsoHKRx2QYMkgsfUZbb+58p32XyBxELwrrtMR3fSHVIw3qUeGr0M3MM3Uq+L+zxozVMi3rVNYu
IBCzT67qCZQ8x9ZOkDG2YSYILYr4wFydGYgZdVcQ27zv+CqDyScLXtrB532oGL91MPXWOEi/hacM
0pbM92ibLPYz2DnaSiZrE/zQ+FKB4QM04kU8Frt8/o45/ugnu4SEvDKqBKtAB51x9/0tOKY3Ae85
cIIcPsJDtpxeubTASIJeo0LjAimJOEh1iWb+omyVt24dbvgMQvSo3YmQXt7mh6hdqcgqs5nUjhIc
SXSr4gZDDXNN5MPrsY7zwi2jVT1KV053ijIpsE/+667SO03QsS3SCkVDzYaVDAf+K5+1MvN5SmBk
iauCwghwKIx6ZC1RqoOiCy+jmes87Sn0Lgb4ELrgAZLnYYtTQ2F23Ke0a8FYg8D52js5sV5aqqXZ
QDD9W0ghEa19lSgNW+IIGa9WAKWspkefElFYYs9rTt6qGuNgD4IQXPW3noERbDxX5rln/892BbHF
07gptDZUcHZsIJY76oJt/E11TY4KZLC4jXSC+tehBBIlhWQNC1i2bPkLD/AUQGZvKgR+IUMK+Znp
vtKew1hi/6N+r7agY6DIABRKYrEbHlJc4tq5ZtvaRtUbCmsQwdp4exnidDUE3nzo2IjAXUjv07/g
+WgLJPDVacWmjccqB6Mhg2ZKPZL/cIBQTn/9+UaFBvTfOylrg9LPmRSFDV2wGSgUqzpzdM7TH6f9
9HH7Pix2uY4iqYOduJ27J4mHP0PlLwRubqE8DwJwZ//76z0jM4XGdMgoiy9gJ/S8uKriqh3WWvRP
C10gQaytg8p0ML4zCX6sp7JdRa9MEs8EGdrIj8HnYXDCvhlSOcHHFXjy9kr6wQAz0EJOIFHVhewX
20HjZhImCnFE0IgcoGIUR0jh7WEHNiiEFljO6VmxNOCFii1UvvTsivQANSb52P26792HDzc4o7iV
c5fp5+mToBERo3M7JXDrlrMhh3Orb/Ueqtp7vB9B0Cy1gw2zEL5k4GmSM7uYuz5RMhOBxK/KpabJ
yljWGPE80jbdQCr4lG19vBtVBvPObqtTBWGp6ZVOeeEFFebv2eSVXIOGBEItZ90aC0n7rrrmy+Ds
76TPzoYgne2t0nVsoYJSLKH4u+dmMcLPTyuBhKmmgVKqTIAD3tccyy9YCw7GM8cV7dNEdHAkLs2i
WGNtPrk4wlcE+4/p8aLsXZWIDFkOa6CyxIJwWrhawJTRqOozPM3ADJxugBK3BRJxGmcu5D0KCROy
EF+GNf/CQmp06Rxho4y8FIUbwFt7QE/FVYD1v4FuG8Ry/iS4McxdSSkbXB2j4sMGZyQ5b+B7K9re
kBhN6u4zmN0FCIPwE9lJkmCrw3m6s2PE++8TU1CJUBI7EviCEvqawypH79N6XZWhVWVQbY99f2ZE
aWuBiCE1m1dSFSMpCquXCn41Zfc1/espOb2g8n8PlJwxrcD5PmezN+8qrKA5D/5LCTHKHc70fzvn
RsWdx8lIS7lWyrpCYV0Os0XsBIuwyXcwJb0IMIcqHHhHNWB3zPRo/OXPJoSIBnWiSl41lr3kRDvB
jtrI6mKlaN0PW4T7yHPhsedChNwNiwPX98ucgSRrp81EW0qwJRGiUTloUpbhaQ4yyhd589NA/x0q
4MvpvlGWAQkDhQMpjO2YAmW17pVh3hLvMv1dSq5AQj9TAW5LrTtWCrNdNXzDUBcWB9fpb1NqgQIJ
8hzkgJcS4HztNlhLzgKS7xthw5koIMDsZWbYKW9EAonfhNNiwCgNKlyjPraiQ718za3idWBB8R1G
DNBKn+4NbaSI3R4kHBuzYoj5DQFQjd+VwtPZdua6S3mBgnDV3xtFS+HmjSWEr0NR9MBBIRxi1UgU
YnhkAAyxRb0WHu86BAhvgDhuqluxDK+zYA9KzCRBnLxaVJ6YeqjiwQzSQJ4i3pKtakPhdT1Wwkd/
hQGCziEE3d+VmQSblimQWM40hP+RKmFJR9Bxc5blsrGDq7+FLtwCxqQWB3fbr95W/nWdEMGhh7tT
4SbYn+2mO6ibcOegXHFkzpEOedFX7djPnAqUdUJiN/02F3lGxaJngj8C3CsZvFnWc3UYSoSTicyg
hPVqGsG60g4zNTDYgd8HlfsiSMKy6kSrdfBE6QgLiQFrswSqeIB7HnbG9Aag7TSZyB6cAva7Q4B7
BaTSzfJc7+LdT4XRgzjDqtl5M1kz5VQlIZ4xbFR9KIThHspG2yqA9nWH2nKtXZRYXs/0hDaMRI7Q
iiw/vvmO/FZxg928AXxCt0dp7NSSZhq5v0U8OY1IRCef8pymjAgeqJCb5XJsxDXDHf8OFUzIUrEQ
iNzya2XpXqJl8AJD7rUHXVNkx9rML6DFXxLPCSAFXs/HbtaAs5eQHgW3G4rArjEXfCmnkjyO70Ou
peQK9MZ4lFUqaBp31V5VZjYRpWAjkNDNYpBCVekweMyq1OF2gFmCCjkUfEOQwvtFeJhDnGjPcwaZ
CAsDM0SawCPwVqU5wj30Abdx/1ic4tfpxTbujifLgERqSo4Do0cFDcibEvqtw6nb/RvEVCABmXnB
i76f4tMN/yvJv7UCJ4JuZvFQwhiJoJTStIFrGr6dRpsIVaYm//Hyl38bEqKE0Ayi5PXw0bRZHxp7
6r5jYR4g4JFbM2vA+KcboYUridjknhZXec+hlTzbVvEBroqmz3wF4osDbJTs7vl0k/FX2M4qYEuX
4dtMs5TYIhF5Qu/4Lizx0OxwaRbMdhSp909LbglFcWCnzelWaLNDpAuFJ8OnvsWtwG3kZRxLpqrW
ttfOlRopMVgi9jWTKIrLa7iAxr1rVlL4nSuilSj1utOgWjvdBdq+IK4Gmh9wg1ugjS4r4eX90Xoq
zP4Au/T2LfSrpxuhjROxuxNfjeGVizCSKSsRhqcRc1ScuR5QPk6CGeshjBwuQw+SLjFL7ZvBS48n
zR3141Q+iRskeDHJG3h2j8EbPDw4fgywIxD2DZSZOxOgBNyap0eIEv9IxCKjyXwVq2imseoPETjf
EVLM2nPvILTElkQsOoHSiDC6x3He697RvfRGdAg3kNB+iz+aV/5NgWg7hKzdHWdEcE0rIKfswg5B
mVkAlFUmjnP3cEL5XBZBdAbNh0FrcPnGb3YDIOi5es6CmXI/JXkmRV8jCG22nj/2EBzRfI9T1lDx
Vjlz7aA8JAkkFLEc3P/c/KDo7/F6e0sgNw5pSxPWdNCa31SwVYJsAZhdc/VXCt1JEIntXw/ekKYO
MnO+XUAhFH5gkEXQI8jHw6oLdX9+VQQLGWpSy/DIjGGtX00vRgooSrjLFT5MF59UrJ/yaLn7Agsm
KhYc0Dce7GjgJ3CILCic30DGRk+1XXgNoUmCjMacSwUoAHyBRDZqvqv1IcQh8ATi/kkxm4MlwhbW
0C4uTC3693AJe40dgIALYO6TMyTJC/gFRLtgC83zFSRkc937mR4JWnWGhD66HiItLyBytVByT6A9
P5xKiKVny3IzpzVAm2cS9lhwYqh6EsBW8V57g9dy6MNABrvxBntCI9rmtmNJJuz+ABADvWRmu1Ci
Jgl45JOhZINuQB3O53+ZCigrFebhSZZ8TY8c5ewiAY49asJeKmPgtIMHilRpz2HTaOV8gYglYQuh
vEDE/QeS3x8on2JnvFZfghXDPcJujvnOh9kLTFqW6TG1+WIV+Ua0kd55u58ZOkq6TcIdg1Isi0AG
WohNv2WXN4Z6Dq1Au4yTQMe+HHKvkFBIbxagPgSNkZWG880eFfgFbIZed78gEVa+tpt2I88VB2lJ
PgmB7BSGdfpx/VVv8S0Hohwqyl9wtoRNVmWy29CaZbaN5/2Tw5SEPDbwIh/yDg/j9ZkBRx+OKqPH
QbLLEdNm7q20dU2kGrXaN9zgV4Itw4R8FYPhq7OhqOhcE+czZzXtQkeCFdVchlgShxXofkCMBIYO
BlQRXeOFm3vhpwVgEpuY13Hv1XXO2srFPQeZHlzbX/HWnXIow6KmnY+kH+7Yb5Jdu4gi+M8kuzlx
cMoAkqDFUAyK2BkhH7W2j4L3qvjSguM/xYT7a8XDsVJyXRANYs3aEQcXDRYEELi8BnB6SOZ4r5Qk
gAQkKoFSuD2PmQnyQycabHeFDqzuMYlROHs5OE33g5LNkOBEBm7kfq0itjWyrMf9tVbgqhtdfDC/
FGUx3QYlyJCQxGSI2C4ZAemsqulVC8+RbI71QPv5RF4hxlByYp1cwI0sY/7Iag9zmS5wLTcpqksZ
MfEyi7U5iWtKYntf4Q9znjqc0qkatFubgTE8R7Wa5qPFSa2tfWlkzn1LnmRODxkFxC+QoMS2hFDz
4DeD7RTnFlpBIF5k9QeDZzXoKGh2DG8LGOpqiR6JG9722cTyRHcmQaScdyRg0amUWKv7BgKLuI8Y
ktgquttLmeWmoWPmMT+z9GgnBAlb9FnBz7sQfWS2MHf+Ta54+dwoo3vMvlhxp/SahPoleJkZUcrs
kUhGX4PgV9JA37g24EoK1bfWzAAqdUcpFAgOeR+jV1NhjBYrM+uelnHdO/64YDhH5RxOgD5nMGy6
Ojq4EliWiEk6RIBNqYm3qBkCbscXt6GvvmRG+icws0CiHFUlrAZFaAcbLuPNXsKMWp3TOnM59fOL
JE++yLceFHtdLxe2qA8wzqIeNLYxy8JVKh35LkwdeTGAE57ksTAn0+QWhjShUCFGskVly8iSX1D2
bU8tdJXXXurneB1QRDgnM2H1EYeaA88t3wUmU1aY6l30+z6EInOkJHB9luFHU6ulM3OZo5V07onE
wxQxvpKHlQR9RRY3YhgfnbkVDDahfpWvPeCAmJlKN21LjSP50EyfqAwedoFlrARPd+VrX8E7tzwy
w9wxSwmEd+3whwaChmGUToIiZlx/DOk6DWSjkQ410q4IBKrpLUTrBFFfCYNcCV0QPGH1sG26nzQ5
cP4uc36mv05LRe5/f+iC5MgV63YBa/dcBvRveQoH/HoJtpIivAurwNT8+uQw3U/ct5fpNik9InGb
agHtfU5BbpIKguWomqGCgtt5lR5V3MxWpBzjJGpzyKqsC1k0AfGhc2S5a/j/HOduPrTfP66GhyEL
+gQGJCPUuK6+Ahdma8kq1JYN8zU9PBRyqPBf8ExZ0NKoHHfHSd4E7+oS7wo7bs0twk2zjQ7xDrdl
BoI68bcID6vpRu/Xtv/OrFEU/LtTTRYCnpKwkH4+ePZhEW+cUZJO/1zcylUIl8olBPBZ/ZUxAOn8
RrFn0+qXGh6FMASHbeOva3xBI3WHAvAcdFAaF/izXzTO7cMweyrDl4ziCnY6ZDCJSmJ5K/plCO1r
LTynA4NTsUMYDHPBQHkY6TqE12N46NW5PaTSwtWkPwwbwC7U6yFxWalQVQhQjGjkEG6zaf7CCWO5
r4JrCldIGz8GBk5jU7Bd5BLI9wBGkUlzkpSmgk6mD22w0NuGTfimxcHKl4WF4PbLrnbNzKl/40jx
9ULrcz0vm3Ah+aMhY1yA1FrFK0buJV1o3MAYMm0nQB2DyYdglw3yr+fkipEn/FyVjBMpoyaQ4NtS
FV21qniEC4juGwPInGtNCsANU4Zc+0ykQoZnuFhBjy9scC8AsUQtDCHggzNcegooO3f1WRn6+JiN
FjE56mEibHECqdk0Fd8Ny95PHDBolFqOzdqDwqyZqh7qWYnWNYYf1FqlC0IIniXHl+ilk2hNZoKl
BmGfku8vQ17FVly6KCAquF71ngfBWybpjnUe8DCW5uFxoytMx/PQtBGD9uxEPbPS8Kl3KItyush6
2lsTDuwyHSR+CX+owNXhgVL8SJGbw1iDZ79QjQYEJsMCgCMKEDyLBM0nFjO0GWsWEdedvdCBOpQP
oWkhQMDu+lBTlr5X1q+A6Yi8GTSpt6rwWxgjE5L6h+MDJjSzwfXhJo3nmVeBS6tLm4feuWNSYaFV
JTwt4wEm3UHHLWqR+/AGucajcTDIke71Do5nCKMKeuB13RlHBvcpJkGswN8zwO5KvXC4KJqaKtss
detzD4X8Wpdap96LTIQiKgjp6bEBohL4N03E2SIkHepqCUSzjTrgXJPpc1gdCl29CGTgGprcZ61U
diD+LwgxD6oQUnVLhFeL0cQMg0zdVTda2fELWY1A4NdyWNgmELMV6t4xuxR+OK0vymYpStlJDlse
EjJxksWWywZ4b/cYn+N1RWPgTCoXbPRRNwzS1aTQdIdJesMrE1wwkxTeTaJW9tscdg9WqvasZ9R8
jAZxzwq/VTbhtgLOtiWH/MPMwRLRu7qMl2zeBu9OHYrHSq2zSxTCXZKBss5PjdLeKUkGOFSPNZMg
jsW9kDXCq1BHArzSK68+KD5GwvVzdtFXArtOW5C9EjkqYfPKZVbgFBEcfxrnHNdFZ2htKq7xYwLD
j7B7tU7pLZmrG0hxKGluCo7rWxkDiFs5oIJSO4NkJmyaoQQeOPmC9fJhLVQKlHTZHHDQqOf37FA1
BzhftSfeL+tj7jlQ9eT80oDoChIRKZQPWlvngIvmbHTu1DK5RY4krntIg2ONpIw5CG6LdQHJxcLt
6i8FZmSHngkhYcFxYAHGsaK9uqwUGpGT59sCq/rIJWq6j3z4aKWhIu0Sv2SM0FVCKw0HL/0fzq6s
uW0dS/+VrvvOHpLgOjXdD1y0WZJ3O84LyvHCBSRBEiAJ4tfPp1TPTC47sqZuVaoSRxYXrAfnfEuU
tQxQVSyGMXcRoviOoEcV5t2VM419VHWOvOrQITFAauO6G1wAfYgBMdsOozfNfIeDhSQ72KvTGXUF
WnyfAvO5qLl+qkpmslgaosWS6fQFRLTA+zyUIE2sg4HAW0tPMD2dBKsi37btDSWBsSrIJG8kUw38
EXMt5CrsQUOykJjuefbABuJjlQZB3IbZQT4nnYa8Jfdes7Ea485HdaGc7wdXbnphQpqSxbQDBJjB
d1xZ86qBD1nk0rCLfL/U91ZJh0QM4ZyaZpCtaqtZ51m+6QYZl66Cl3bbfNcY1SkWZsgTy2zj9G4O
LV/5iZo/iU2JbJmoD7lH+GowrSxuOlOh7d3xI6gmhQOijanal2GE/ojrgg+ww2wk1hcJD82p7qOe
qc/G5T3MhXSb9rN77fvVrekF8Ki156TMvWQau0QIpIQbETfFHBMhrwsdwDDN05CqhB/azumBuPJ0
7LDyusr5PpNqX+Tjk2/BCMJ3pm/FAPcRZXQbNiGxXWQOqBFTB82Dvv3WGzN8EPMC1moKJs5tH/HK
PgLgKZ7G0T+pdWRyIyglzywwDnY7W1FH4IIIoWE9I3FYAl0z8HGVc1gxwkJ6UnA5xhrK8vKAV77q
KwJ7HAJrzSo7UtN84crEoYu2mzEbHpgBkaESkErmWVe8a66MTOzGDrM4aJ5O23HlZSsaOirNJ7NZ
1yZFmrKwsLn7MJDHTIzhlLfqkCPj/bjuicQ4DxzvplSTTrHDXaFdyLoq+1VhtKldhTtjrDbweEkB
hkqDobgp+3zHMWIK0aSz5+7cDPqOOjv2zXScC2hfZmZiqgI2xfmwKXvwXaFgGfWFNSXEtA8tmRSk
lXMv4tJQ0egLM6KiZFBcod2xVRS8ZuQOYpz2tlUAoFVoXdtw44IFqV5jLQbz24uBN9vUgu26tkcq
XmxpG0TQyF2Lrv/p5bYKxvA4h0wmpU9XdYBVYALwfIMtdO8xxtZkqG8cT990UPfXEScMtuvKfQId
xo27QfyYddcc2TiBiDR4LQQcCmj/h6NjPCA/hkk68E3gBHtzKLsYm0gOpAdIS0VV9dEwWPOVyySw
WraBcDaY7xvB4Yo6yRBgWxdG4CgjfwsVDgUtvBcjwku4LSu6NYo8HYO5W6vJqRPTsq8ag20gCjkn
PsOsp4IANIhE/ukwCf/20LjyZx/xnBZk7XferSXtOz+kSVs3EE1w9a7zeb4aTqwYOg7f/G5+MU3E
U8XYD3EzFYca4pl8rFJY8xWPxKz9HUQ4ILLcCx057cQghDfeFhm710YD72f0iR8Ry9loD7xGZMXE
ymSYsr4MoXHVzqhZQo//QN0KVi69kK925cGLtIGAZNGmlZ1BH9qmdmxYDLtdWYtHz+fqsdN6XVG1
ygyzejEcY1i7SITFeWdaMeT9odgxOihqjQgCCO+7G2ahXp3Z7psQUNIj3tofx62Ymmfq+IfCyDb9
rPESI7Q43LDMN7kPiz8Mu7Ruxaqj1NgVTbNFOGqtWWCpI5XWfT7lR9J4AKfxstu2DqU4/pdOHBg9
ZowPxzkEvXYv00rY1q40Bv/dtcFcG2wiNtjMtmMTRB7ubdX1jVblGNVtjTpg3a+8GdZMVOZYq+fU
yb0nTsl14Kk6DgHjYkH7NHterFrnjdTuWzYBl93mM+y1LQqH4Qn52CygZeT5+W2Z6wenqVazXaZw
4BBbVwqQj7JwrCKwgKOgwAqMMciazFjnroAsBzGnVNlCpb03ZYlLrDrlU02SZi7KtLTgnms8A+36
Nmp9MMfp2I9D0rB6VYUdqjhseDPzclfN9GjQ9kpX/GDhZUNhpaJUd9RC9gcR4L1rhEWcz9gUNOIS
s8da737OnHSHzHMSmtM5mTMikR8HBE8VWygWGluThtUW8ayzJYAcN+XcrcRQm0nGw+6AMCRLpNW/
uwqo6AHm4qW74mVmp4bp3s2tkXIh58jvm/aeB8K9ISVPWo8djDq88pTe5g6i1QBE3AAquI14HIoB
INsGztk4p0eOtLsrJgW8MSfgN7KxPeWCbog2Hhydr6k5xfPQprr3UjqPaTCLVVh2RWR70wFa3A5c
IMHZEPCF7N0Hx5DlNu+9B6ey92ivCovRsGZNmOSqTGq/TgsSrnQHAe15SiXHCoLQHdGGiiwyCQBb
gcMI/QwORHD3NEN4dbNyrSUeFj16B0MqLCbmKKJx+tG3jb8p4FwZ+YKSnS8sEPBzkNBqqGAdEe1d
Oxy274W4IjW77Y1pHzZEwl/SP0LkOM64wni2ENAip4WgHcpJCApoFErr+2iItV/YESxCdxqum+PQ
JaxBhmcup7dZcTDJyu6b5hUc1mfjxlL+42ACJZpNfBVKuCCHQVIPJG6yLAYuMnEFTDlCI9bSSskI
07wsf9ewP4w9q0CaW+hjm7c/PAPXwvnhujQ9FLOtcuUQ2CAzyaKMOENCbdBUWgAUWOt8+AJtopzZ
2BlzuVa1/y6c7qlm3a6v3JfRr45BAS+JjLRRYI3pyAQCVpFHztBdl8glzRpKPCNOipUAVnkI85gE
YuNPJGWF9Qzp+UPVG4APkEyvjKCf1zPQnSuuWBYXLL/u56ZIuC/INsi9H0TZCvgDOJh6No7APLxz
em4jJnLgGZ/nN8zURz9wD5ZnHSYJSdus8fByjUypBSul0LV2LYxcidG3UVs5NzbL4BRXJpbErsrt
7607HQzFDjVpb6exgWujGTfzjx6DpZbkNh8/agL0HwA8hHyXxRuQvLeN9erSD4OOOmrd8BCaxtbu
QLBqPoYxuG4M+sT7+r2sWthcMrgblcV15lkVoMUz+E85x9pjIk0v7Lux6+bEG63THmhnbuJk3g/Y
QvTHqTNQAHeZHYDoPJZ3zml/7+rvzDgZzXZp11ipNs11buD8Wpm3cKvdGSilN/L0Bc+Kwsw8+tU7
MqpPRWseglklihTvtha3RY0zNsBPUiGd2c/vbQOgGpdpXXg3LvNhrqbYmuHwQUN4J82W3E3E3IH9
CQBn7W2a0UwUrRJfdis8aqxkls6Fk4B2vnJMdu10ZKNEt3YaH9Koc7jGAW9bcYR2cNFqr0jF3LWa
5QT8G4arPe30WEas1JEOhIzHvl/z5smfYLmb3U06aw5lgIlqIkWCnr8uTH7IGUszk64IGK8wA4EQ
WIB6J4dGoKV4RLtm3bQIhIxHRLIbabksackdBBSB37RYyob53aIKsZaXjm7xfUYwP2X+0VYg5BK9
dqt3H381Bondirxgc8OBLKu/Ezq814P70uvhyQvJEzCuMTHshwbw+aTsh51HkXrg3S00qaasjR2a
X2flfMMljQxvMGNLIuTKc0yJButH9+Rhf+bks3fKRzsP7s06j0rZJGX7NKIGWo+fTv9NDI+itQEe
e57CG7csUsP9No/vzJWR6uGzaD/0PawXApBkGeAA8+0A6bLisczyqMNa0rZzPOfhatZAtMvhI9fk
LSuCw9S8Qi5uN5dkF4zv4D4frbZP3Dk/+Hb1ykNjRvHB37O5OSogr8EUD37Ab5evsgmOvOivaYa+
l3NkmV0nvpVFHc7/or8qPH9jOTZMsJwfGfnU3qYa5QNnj0Vjf+th4FC4SGzgfD/CWk8GOI2LMHHx
fdO8I+GtgX+5w3VvsRiL9NaTEIfixRonArTgziduCns0eCcPKInwKOTmbaCgAzp4zVbpOclGSbAc
AagEwZExz1Kuj3y+E/ZhAguoB20XjZ/lABDJHazB4g5yl+LToA/cvqVtk0A6IcmgRlTyKzE5Wz7i
2aA2kIkHv3DiirTbuvO3QvhROb1UuX61eB7RHlGae3N6uTHExlins3mPIlIyVsGm7z/9sYf+qsSU
L+x0UuN1gJNffpKswOHKqfTe1e6BTcirwRG3GsNHN/SToEQES5FlJj9yY3pj2JpVQ/Er7yMwsYVX
JzOYqYUANQsSSj1o0aYxRV3YPKOOfsWqg4Nzo7IkZgYgFbVKPFQAA5QH/a5KhrG4bUi9M4RGJFZh
NsKIxmI73TdJZ5ar3H3hYRi3vTJiVz+bzqdbN3sRTFeiF/fDLKI+V5DjVMaG2nJr+/7riJwPlpaV
mvzj6GJYVzoycHJrFSzJJKTanBerwpNOcBf2vxXFG3doahL3gYMR38k2neEtRStAlXv6XI/FQ1ZC
9UkZe2pY3yyJg2b/pOpX7hcHGzr0+ewlkjzSFgOJZhg9OYLugt/Dn/2KoJAkKrnPOvtpLubvMFwN
224F4nMqnZ3R8W8ltYcVwSE9kxQZRBdjziU0rgdrXWcAOtHbUToIL6BzESEp9oTEIkx9HTeeM/mO
Dj7ysvLjxnCN2La8tBklhkHujXsNV+8d0r15JNUY9XOfDOYM9ZBhJ/MPe0CPuVn+1GDAUCjFInsj
oYBNxq2HyVMOOskDEWvECRVMvj3ka8YaTe0PUVehsk8r2ApYx6k+OfkUqTNVSH5CvGfuI9HoqBqP
p0EUGF1iw0rI1jxRCo8FgHzg3Xg27LgR8475nLp1AM5oQJCzaFZeQOOJT7eG0QKkus/JsWx4OlPk
z4YaQcsQcRcxOTHXjPmbJnuFje3aVyzl7o1ft8grmLFpfShSHrywWHdNuwnH4FHC6XYqVGr0deJA
+8mFcGtmHwyK/u9l7IxvpRfeyAroffcVZ1hkCZqDa/SIa/MG1WTE7cUEeG4Hpzuji93aQyqsBoHY
xyKHhU4UcDPPzG6NSXLg9i5n76c0DtCCE/IOGz+wAOLbtr5IAruKrfpG5NcUM1sEW6B/IeoI9Cdc
xpmJnWnCACnKN9XMj0EG3W0//DT79l6ZYEuMQ4Tk1E4F/SuDAVWIVkXNEfojOOzK3nzEwahOUBiE
qxapr/yM9jhHFENCKvJNI0Gv+HWHbh8mKEVhKo9IuOPHqcmR27c3Be+fZC3R+fm70RSY2LA8Lbsn
Y7geGqjL99SFRGh5hFXrQcFhOgYwd1WEFQg375aL06nVPbWmlcrK8KIsM1JpzLvMUV0kCcJ2xvsr
gzKxGdv3opx3cGVJGWmOAKLGBS1ua4fBTwQFOtqQewg2veSV2AdmiGQLcxMPTtYigHmS640Hm3n7
tpmybdNDkmCcnGDjWOaL6+guZbx5DurMQN31zsuDreOytBtMxL4QVFOb8WTyyHHSibjI49K8tfzh
1RzMN8r5S4fYPQrc5kFNk3NnmyEQnjdjtxuRy4Ui+NpnW2VUKT3J0aMO0G3sVsW+9wBvx20AXLhB
m3UmodWSNWY0T94KY/rRgv62QvoOquaRzyxzxUJhf8tqN0RCYXAMe8W0dt3taONAGocwIITKQlEE
n3U7eHKPqHi87oQ/3czFiIS0n7vVc8C6/LVwDCRSikaSyBY4bFBmtKtAS/slVJDKzwzj2Sc5eWzM
2ZRR4BeUA9toYqERjX0J8/H7sjpZSorgTTUyqhNquJEZ/9DPKkLtAqCE2ynCknkBlOD+tpZF/k1K
hMPOK7RdtVf9QzcezP62CC4BOn5fJ0M66s91ss7JzbkitnWFNAnEj01i94fZzlEXKVye31gTR4Jw
AIRmQpoSNhJYw5zuI9CQ/Yw7C9688dclxHPvuChUd1inUMy1kOQu9nV+a2OdEfYlyMAZHMlSR6SX
xNOe77vII04UGWy/205QNf5mSmohNEGlAaU3y73DoQeKIrIq3//KS9nhotY7iKysgH0H9hMJL1gV
dCTSpQ7jmpvNhbHx+1eDC+mf+68xTyiLyoDMgTnSVUewQY1DQPaiN7MCtkujOhZ+5cXUxUoyjsUl
mPTvy9j2Up5D9UFlM93O+0HX3hApVs4phmh7T/PCuB5IfwmU6vx28NtLFzlTama6niD7zM12jdQP
wI89fd0959ruNKl/qRE3TTPN/uCbVzJrvXu/Z+IaR6fSSrLcY7ejCLNHAF2wCofzDE6xlJfYjWeE
++2lJodpaPiyNDO5kphrkWz5fesBGMYFeQ/7cTucBNswUrlodryHm+NQw2WIZe9FXa3qrMHpLqyB
KZxQydNPU2e+kdysN2UoLmhPnOvdJYwVJcvSbIzm4A3esPG8Wq3LYkKEVcxO2gamuoC0+P2st5fy
GXQCz9NnIT8wTcZoEvYVSifvhjk8f93DP/m2vJoz3mzf//GHYVtAI3ngcy5gAPZsdVyfjJP0KlyR
DfLnkdyfCJCQ9Fsb0UMApLsTezvEunAbCpHJiAxA7duVByAyXNJARIF5WYLk7gbcmygHzqiJJkhX
FLGDpf6VwO9XrqsY9IBrpK6O1RqpyD2NoBKbr4MTR2c9bIYr1BFWcGG4AOo5o91qLxU8vAChjcfx
VuDgxjghre21eauSIi0lyOFTUsR+6m1RhYFFmZNI0CU/Xh6h+rhCdHrl1dElwf4ztBQ7WKw+hR6Y
0qcHmWJnLZMQ1MZTE3mQ4EWibYVi0Sp//Lorf8KifteVpzH0y2ztpxB1jNO96MG4b7Y/yuRmfhtj
K27SSxvt7xFZdnBag365RSiRtO/t2d/TUK6Hjh01az8qVa11qDfabS5suudus1h3uqlvBCTOfVDG
nNTG0T4KNSJEYoqUZfKe9NUlg8yzjbbY3g09M9ObtN53loqdyYmd+bFmWFBCH2XnFxMJ6IGuLewN
VQ01NHVhZf09gsoOFrv5wFGSxAFyArTNS7AtxAZyvuEI7f0cmjM46NaN9ZcCBzC2/9xnxJxdp6qA
EfWRctLmK5nh06ffvh50Z9anpZxHOxNiV8g/gQMljmMHEzzHRjYsuDSRz7TTUtDD9+sA8dUA3/Ke
G1vNehfkh0KpH10XOMgLZfN3JLjsVHnADph+Ub4AZJWlHvBGyL8hcepYdrfqZG5FbYBqMFZE6HhX
2k3UqINE2r16gRTBtEJE517XAIoklIHU0TrcTDw5dFvtTtmuCnLzivBGrZDS1Yesa4IXx+48MD4g
jPVcEC9LCh36+8oonE+YWyMFpGfXvPO7kn9+3dRnmmKpmBD4vdv2na32mbVjTcph5GVAifoKNVhP
XwiWzsQSS+EENfqBBiNf7Uf2HThWhrPZ1w9/7sKLQM+slULz4cKKg/TH7uX88PWFz2zESx2EAWSc
GlkXtfegsk1Ws5V4NGrUhcc+M7y95ZIqoD2OvVPtc/EgBVza3nT28fWDn1njlpIyOA722rFzwBB7
H9CiHdSUEwZ5Uk4fDWZfmPtn0Nr2Ulum6F0PMsa4i1tLFAxVUMxr5JPkelK+OHhtzo50zrM9WMsz
CkvAHIDR2MQltq2/FsEshWcIgrhRKk/tZ1+gSD9fMVFv2nq8cPkz/e+fBtwvO5LhAaJmqmzeG90B
RXxbrYJwjUrX1510pv/9xUYkRupwRUYFFT+oEjAjmoNDBhzf11c/NwQWew/QB06jXIXZNvkn7F34
HSyFNbjS165uV4Tx56/vcwaFbC81ZEjPc21rE5NkRjJ7KFE7JB48WU33CtX2/UjIkRYdwHcUxpIO
0lpf3/dc6y12nqaeVRZSTHpKbqm4zoZdX17Yd84thotu95xBZeVp2ocyrk0YQqTIoTV3gRMjn/qX
nt5b9H1e00yPQH3tHRt0e1QPx2mIgvnCan6mbZaaIJL1davcmh9MMdMfDfaXg1/L7NqdaudC858Z
XktxkBxp/Fk7DT9ImoMELS1n7cipXmdG+GKWyEu3fn8pO3FuiC0FQrxh4FU/AZIKlAY7mo8aUEqg
NG7VI4kuWaqcabOlRkiLpFcLpFd50F2WcRQ8aZF0FhQxStUWlwgB595kKRdCbceqykyWB7caIyJu
q+LJV1cGKv5MfMsCnXSExYRfIFGcBuxvgvalgEhXG5Xj9DXy0UXAHkeZj3vqO/n2L41h97Rq/rI6
Vg1whVXTo1fosRpuJEGq8oLywrnOOP3/L5duOzNva7vCg+dTbJN17asExbCvn/tM4mGpDjL5rjTA
CAX67ckFJrSM3DlBJioD5BoAy+bCDD93l8UMd4FOLjKNu4xV3AD59q5EDFn2gYKqE48fX7/K2fG0
WOXnwJLjXOEuJY/6PgHiQCDB5UTSiwZjRweQWf7i+ywOFayQDNzX01iCpyCNSuwpSFcL1EcQll/k
3J/Zcd3Fqj5YuR69rqoPQw9ZW73rURkA5EfYl0iiZ26wFAzxrTnva1bXWBCRb1UHu58i5ezC8eHr
Hjmzd/ybZEg5CWJPVn1wsJcjdZtC45rdmB1K7Bc29jOTeqkW4khAnKG1hyaSTzlAK5O6sFqci+eW
OiGNN1EX+Pf6MN+CmFvDj/Ojblf2FAFgVFQx0DI9v7B9nOuGxQSHAEw7NAZuxcvc2tZVkQ6sgMgC
8N84cfELY/bMMrKUBdHVCIHNySgPGaqHRng7kXc+3H/d0Wfm91ITBJ6TU6nzjh1KAPGBnsShL4uY
HRGVdEAoXqKpnXuFxQR3c9AZJl/DYc5+yrq9X2xH50L8ea4PFjM6txqn94oBl1Y5NlSrh+CAAYJL
dXQb++nrVjqXAlnqeUDdFOY+ZQHNNdnPAA8BaXhnGQ2IKllexJLXdaxBgdyIkJfpgF0+HajUayYD
Y2Nl43ThXc9MmqWUhy47AzD5tjrIqYt0/enPF44I5ybNUsBD5HMVdFVdHdoB4DOwiwF3A7YuGt7o
N8EjpePxIq3q99v5UrbDFSMQeE1XHbQt48F/NbwrGVyY/GfG2VKyY4Det869kB0CDbl8FIy78jWf
Lk3EM6viUrZjqJzeaBtcHbHUmqvXgdxQ41MEr1p5SY5c+9ej7cyIXopzzBmMziy3qA59wyPXeBBO
hRMb8Nb60vZxbhwtdnWKOnHnqrw6dJbz1mI8QZBk9fXDn4mol0ocOTSMwh788YN+Gx+sH+0n/RZe
ylmfe+zFVEcJfITEXonhDwR9BAfh5+qiW9O5515s2cCNNJlfoNGHTyfVm/LJW+W3XzfJmf5cam2Q
cjAMXgHvX04ZIv0QBVAoIoRRrmoZaXXJDexM6ywFN8yqYMAGonWq8I3po00fvn78M6N+qabRdNqA
mzB6FAhPwa9goXATNlftq7wgd3Lu+qdm+yVKDgfhNkGGlg+B63iAMBT4DaB3cmQx+wsz6iet+zdH
iKWoxtjyIodEIHrXhcuNeG0h1ypIRL6TOHsJNjFNoev+dXOd2VGXyhqQVv7XQDIxkIyjt3c/20OY
XDrgnevlxdR1ucWbvGxAHnHtSJa3k3n/9XOfocSDCvXnfqChgFW94NUBF+ZHArksN6l5PLRR/zk/
ODQpYeX+nP2148tSVMPgk5qKGe/BUE966h+MO/MaQHEop/7FGywmNAA+EyID3ACLqA62w9GD93Jv
bvXrJWOPcy22FMxgnWEF5NQX2at6a97Yp/Mpbo27wo2ltQ7e5MF6udA3pz74zfhdSmbUFgAAKPZi
of5kOgYprLjCRCF3tpNCG6rf5R/D5utbnRlfS7kMSPhJa84sduiEiPLAicBZ+PrKZ5trMdGxQdpz
dQoCc4PRyHbrbON1YfciRBOm7txZq6ZGicKT4AZXTiXTsemHqwJ8zR3A8xwebfqS3cOZNWcplOF4
gkvSnt4SDBBwMb5ljy6KrsDsX9piz51plwoTwpw8R3jYY5s3o4qBHqyCqHq23/xb+g0n9K/b9Ey8
87Opf107O+6bZo51zQ+vGd0LBqBmf8lG/tzFFwtCnQtyyrOAU59BISX8XvspXIP+4pMv9nLLMdyR
nlZkMwfhLhs5HOBoZu68yhAXbnFm3/3ZM780Djf9GkiZkR10sadsTEbexw1szqZLtg1n5spSRsJp
JjXTBkGzIQG3fJaX/PHOxCJL7YjahFofynOY7bfUXhdru0/Ua31pnT+18G/WkqW1l+oK1wgAmjig
KdTDeFPD1yeLvGv5XVyP38WPr0fmufG/1JCoTvzPluElgBLmOgXGeARt+wex1kUbhU4EKvrXdzoz
l5d6A6qgIS0o3kdVKyRxgaPPhvVEo+KtvRR4nn2Z0wj4ZSj1IdRrSoJ76DwBiwDS9hWo9Sr1+xU0
aaY8Alz/67c5N6bIn+9kgx3uyBrNNp9O4c3R6P5aMnIJ0qsbyh0QaFFkGvYGTsnMAMbx29cPfWal
MBeTGWwXZmg2qL3FvpuI3Tq5yaann9f+jzf1n9kHdAx/Am3EP/8LP7+Bv94XWS4XP/7zgdf481+n
7/zv7/z5G/88FG89F/xTLn/rT1/Chf914+RVvv7ph7SRhQSr4qOf7z7EUMmfN8Ajnn7z//vh3z5+
XuVhbj/+8ccbHxqkBe4+Mghe/PGvj06QIvt0zP6PX6//rw+PrzW+9zD0rP4AGlm+/vvXPl6F/Mcf
nvd3LwiJGVie55pwLcLaN32cPnHtvztOGPp+ACii6wanSkDD4b7wjz8c++8+vJM8sCsCGIaBF/bH
3wQfTh8R9++WHeL0QcCo9QJUIv/n6f7UQf/XYX9rQPnlAMgK3PInROP/lhjfJJ7l2gBNhaHjeq61
VIArDUD2e2qJVW5jhsYTJAuQFZMevOcih4Tagna9QpmiF0pKyLPi/66pMJkfce7MRQqWYg24+0Bb
aAHAP1se+sCCzynpQkWuGbzxQNUjYGXTgGWQGHSEEz5Nop14Sk0yj4dQh84YUTQFmLkmKpS3vjVC
PyFSqkM2sx3NCSpnRUBt/hF2WopVRdzwhJcz6EaxuZV3Iy9ssYMaDsTrwhmaXffM0Qayor10SpqA
sYcyYTlI4USWDls4LJGSGdNrzT1XgsjAGxKyuG8Nv7kpJPDyGyEsaQJ+V5fI2lJIO873Zj71xqaD
va6+Bl5kGtd2Z4H9XNR2WD2JoELpTheBmScgJHR6NfPcLLuIaXBFdwzjQF77Yyc9kJHELFHoM4u7
DBbj7R40PmytLaem/PBLVYRbD1h8dweGggX3U/BkT5jsuWs20L2YJhhFlaKBIEo35SAhVTVUPPMR
JAjiteBzzU4Tk5lCy9sFkRxqrnru1LZStt+A65uV7yyb1NDEasA9yrXjGq16dKG+dlr7XZObkKhA
8ieLXUsrlNfgXV7WoK60DG4xY27Qaoe2USV4+TSbrEiYTl2pZzYa1tSl0huHYl1DpSQDQXbUdNUi
mU/3/mgUbMcq1WXJ1Bah80pdPbgPwgB7RUbGAEPCNKstJ4Q8EAeRqgFot44HjFoQyWTY2+kAbrb7
A4o6Zr2TVsZwOpf2STdmKAysxXPTHHmhmbPqTWWpbdgxZEyqAdSB+3buJKQaPYtP0Ok0pjGaBSbY
s2Yw3kKx1fM8O0izop+CDcRZqLsJOhPhbN6WAtAzdzSL9zGbRwNBrx/uW9M37iE8wbd0rEnxWaNE
XCRi7GV7KDgzydEsIVMVD6ByF7EqcF1El301rUVewlZwgOxwHftDHd52yjTrreNx6h6HnGpwV+2B
QyLCZvQZNXu+rXKIjSYuvKN92MI7DPTnkhEoGdimaCywBjocN4TRZ9OxcnlbJpUspruKWV7/rSgL
Md5RBPPzLTHzjA1pW3kqh5xQeNLVKMwQ6Xdw8IbEoLWYNhb3FCqRPdBD/L7KSve+n8ncPLVlSUQL
HoVNoZc0B/nRDlUNh16HG+F2zkVn7jjGXHOVtbjEZnTcQK151kDDZACE0V9NwQSDv3HW9CTNAZ5Y
pGirX8fCCLauY1cWxFtCMFczD6SEiCJ7m8e6nr0sNn1/5qs8G3SzmgecQSKWO/q5liYIQZBmEQpE
ArN+nlkRXLkdDfztf3N3XstxI1sW/ZX7A9DAZCaQr1VAGXonkdILQhbee3z9rKL6zohUjxgd8zTz
0t3RMiBMunP2XjuHAlIehV5XzquRaMr+MqS7SmbtmvVti4F4cN2dAq5Q7IXA0hI4ebdAiF1F0h/S
MK0Jo+/tfDwm1mjBEymEWwXaLY3e91odY8FJRre/AnkzhpsYw3iHPUXbGnWf18+OsYtHQ/fc6WqP
zU4m83hu26mMd6vTUdYYsvRQmCs4bSaiFdR3p8qD4qs6xae34jIfhvDWw8twUZYqZTDwCLdJHEa7
udXr7Wh7trtNVek0NBuM+CIavPG9Z5vichj1nAd9Ei6Miwx4xZQM4xLSndN5cjU0QmCFUa455/6k
c8Rj0J5PRolrOjL8LOe19Op+Ofd4JZ137cRYZb/AznTg7vXIli9zmYXwuwSZB2LDyYbeNfy3jBnc
8OzSCdzCpE/Hd9zeVGGZ234kzPzYpXhVdlmuTDwiPLKRiVg5MLBsl3Bng4ncbs3uGmuSeVD90h9y
T8qvtdByQVsqGpBBRpgs+qulB3iGba2aFusbBp+wS+wHuxiLO5vYGDDMymTzN+dD/2mMMLz4cB7o
vzVxHpMIAR4g9KOpxoclcU/ZNyaMy5vSTrqbdGWosL6Z8fuYXudDOCIJZ/KMo31sie4JpvB6qLN2
nHlnXlNCbSq7JzGZXXzfuLLW95YK829Twz0E4VCtl7YzuU8t9nSDbwPb/MYj6HT4ujRZtVwbtQbW
0xcqWr+rRnQ3oZsX8Ucm/PCx7hJgAkvjgoVR7tp22IGH+Gq1xenJQwX+VDu1WQRO0mLigCeoWeKy
1DpIcKtsrRNAJpuimcriqOfFVsd6aO27NamHdYMhcGLSL6V9Mq6mxsUUinXy59WA+dMNcGfYJ9fj
XsSZM+ySohP+JFP9vk5L+5sze8BwRkcjVXeYuA5m07pPgyH7J8/L8Ms/j+AxjO07nVr9fTuF7YWe
8SOFCohH6+LZ2sTxjN+/pmv91KRTuWN5Wy/DJqmvke21FR906J21FtvrgiUXJ5S7uLtFNf13BI8I
Teql+KqLnDBfaQ6fZDO7Z1D8ugerc4wjmlqAESlkWd9yuuWWX0BmSMjQvpl0eG8nWXfvTWgDt/Mc
zgenKcfLpo71tyFzxWVRlcyl4bqc6Btrbd7iqYfoW410lraRHBe2zbNhfLHDuq6Z9Wymjk3pFR6H
C63w/sls4vuKVeg98iwm1kiZ9+kFdDCARFXR1lvbw902GHiwY/hm9MB6K/YXCjnGZljK8b4tnOWz
1+WCW17kl8QRqt8zCxY/+ik02sMK8Mfwjby12RkoDa0JnETOFxbZqIcsgv8AHU9szPxqBMgDlUQx
KTuLLpM9uwzWl2QV6UU49PN5E1aMVdn0JEnFFXCGwCqLqPWdOqkfMNXrKZBmassN0dbM2sSLmoQ1
jN76hKBZYRB0TLKbVWaUxCDMgwv8wUvt9x6NEXB/askfe6bP+6LWFVTc3PriiR6hkxPHzbIpdCbl
raPxyi6bNpViONiNnoyzqZlm86HODOWye4KzVH/E0N3ASSFu0p5/hLG7PFoiLB/LYalN6CyYwfyy
Jd8QH98coZblq01xmoX1VO4rDjHW+9g8SYYSd8J1Zq/O4hCEWc7oZbNVhvg2I9c5B32somBN7F4c
JxmOFMBanfS9HznrOJ7Pecz/2wBQWlRB9XAcT27oyZrHr1Nk1f1+jcO4CyLZ9afmHJb+XZGDISfY
uqjCeyOx24GsSCfLsHbMi3pv9QlHvbZTWNG9OIvvi6UfYEVYCsSNGEX+6BqWGQELLV1nz7Nf5u86
CccuSADILjdG4lmG386r6AOZd8K9W9LQC32vSzTBG2JNTF9CLlFPk8cQwGoLzXuY1uICqIBdHZZC
L+11ZFtFt80zNWbna7mK4jBbdtV81YsW/cGiwCQ3almaZd22WLXlN9vOE3lRTRCQg2iorO99VQoE
n6U5VNtqTnV6oAMLRT7lF+O7poYB5oM+Yyu6Wllm7xbtlcZGwKrI9zn4LIJaiDkrP3b9bCT3bjQ3
nrfVdpey0vcnPHm67TPR2eRVmlOU+tXq2jVS6Rxw0WraCYvxxJYkMCdHt0GHMzG7z+y5dPeqE0V3
pbRwYQ0AqAvmeNTto5yzcNiL0Wr0Q+WokTkoHy1mg1gVN6ACczbC/OiPmTkIhlMhGUJfG5VHxTFL
+0IeXPAo3iXbAcu6ipasJ3yA7TFUpxTZylul2Jf1ZNeUQtqeww/pONLU3uvUW7y+hWIyB7MXWNXG
pvFFANC1tbWCdpvs3sLzv6xpcDVpKwsslqs8cJHytdMjWvqmozGrA0uMxcXQ9G0wpfBqfjkk/3UM
/fXY+aqH/fMynH1tDrDQJ/XrRgYHJOKm1KgDN67nC3Aq9s08iPnQpJqnL4tQfRJz55zZo2F+QUs4
nRWkuzyKPnLfDKt5WRHhZ+G4aAuX7RQHbUzVr2reoVt6Sy4dJ2h93MTXl8lh9odg9eHcHNIdG5+N
dbd8TR4cANSEy+5xO/hx8BaB/VUux/N7trT2OIS7DjGZr1PCM0O6RlNOMuhIzfiSRyJ6tN1wbB91
lHSaUQlHyoOo8t5z6hpXAOb/wSqqg7Sy9X0iVUOvCergfZsOQl93S0Rxqu1N8DK1tNqPcxXab7zF
3x4c34rgfATphdqG81qQwOyROiBTYRoWZu5sMCmjQFsrQ3hsXtiGvlE8tH4bCc/Xc7TFl8NVX7+o
Wq1d0c6S66nZ2jtROsJcW1ecxjrak/iYb5vexZck3HHfr8XAVmIJfXakNMUG231LTf+y9PvzG6Zi
opXGEHWqLr4sA2Yiz+w11jrASu0+tDLpj24mysd+LaPzOl6Tm4ygjbdUcX9zVVfals3tM0jd1w89
Mcc8VFIBcpjMaJeExAi6ni2R+4G26qK4uww5dGRvPPvfpgVMdY5peaa0peX+NgktsYyMMhJe0JsY
+JcSQ1qOxvDPs8LL6jAP9PkiHg5dBoJQr7vYka5TJUIO4hj8cJrCmWMvD2DMqO4aO35f5nWxKdfy
rSf6t/dGtL3JDsfR+rViRy48sNTjskC7AogcrJhvzOG/vbPTjf33FV5Lk1RtNxABuUKqR90/Fuuc
31npNLpnIWSkdJs56+xs0xN39/OfH+lvQ1SZwrKk5nk6rrJe23d5Y6HsXd5bbQq2I0Hh5bvBfUMV
8DcPEP+RckyqlZra5Om9/lJ5B1pJ4biU2CCdUMFHThv2Y1GVvGUNfmWjff5AKC8Kx3Ic1ijzdX28
9IAqOQvBgaBGg/FiutJfxba9bvbRd/e92pSfkxu5La6Hx+re/fjWyviyRfXz4sJmCFiWqU39WlA9
DsqwsERRpVo/pf09Tqvt3Jw7Qr8x1F41MP66kNRSK49xzpt7+TgTw85XQIM6EIRSOQcAExvItvsW
h+mfP46/vSOlTkVkKtTus+30l/cW92sXTj1Q3YpuE5TOkANElRhnedkN+zlt1zckcc/N9l9rzQxw
Fgtbuuxn+BZfu3Rbd22kaTMO3PspsINmb2yND3N2W957N/JKkHqMa5BVNrm3wh9AbP58uy/VHj+f
669XP/36L7erKP3EdsvV82NyIL9pv+yApZ53bzzVv31/v1zn9YZN4Kluu+F0HRKpq82wxw5FGUOI
wAmWA9C1P9/WcyP89VNFiyRMzM+UAF7TB/pqEVReTI/9i9hbO4s4r2rbnytfXUNn2ma+4b+llv99
KaYY5ZzeIhtGJcC8vXyWppLOIOqUpfiyuBJBta8P0TG+k9s4wBr9xh3+zSRGE8RxPeUpIRz5qt+G
1s4oGhMuopffh+wZOTZtwvnrnx/j74uPBRnCcVwGHl/m680FJM01TaPVgP4IIBFiNhSZPAT9SEOx
DjdOE72l4/z9tix6PKZQ/MvkH6+mzYUwyaib2mgHuNE3NrBfYWVy9NglpN56m+7boHeRP7wxCv7m
Pj1TsNmFPilpLL2aXaZ88ULt9tFOFWdxeIZ/ZyPr4WIuNe5nM8h17P/5wf7NeLA8zbvTwgYrol93
Hl1v1GE4pPEuZdw558W+35xGXnr7Vqrl34wE2+Gz5PhiMr3o51PHLyN8iOMonFQe73rf3Obp3emw
5AZGvZXZQWIWIzxw2Exbqmhv3OLpC3w5BG1FM45mGh+oLV4PQXdyJ/qllGe7IL5Z/W6TBOHRu3D3
tl/dQy1+Y6P0Sp5zmspeXu/VpxPHwLHZkUU7+za7kjvrUGy/FgnLhOmngeHXb7zC3/cvLy/3auZM
8mQCKs7lvNje1CUYIiV3dnpVD+7DIP+Za/f1zcnXFBe+pCK1sa3tDChpVPL9ML378/s6feP/8+uS
r7/I1B7iGftYtBvr7kEay3U9LY9/vsTvg5tHJjkUnLqqLt/jywmyEg4hB/SxdlNtnyVLulXIEsqh
C/58mVdqyb8e1i/XsV9eZwC8bViUuPjko3Jvbt2d8SUJqG8TlFL4dCDszXLQ356v+le7/UUb+b96
+K/7/P9jE/9F4/+6/l7e9+337/3l5/r/QLufjIxfXsBJTvCi3X+RfP8a99/Lrv+evOj3P/+5n/1+
/U7BUWI/JU3lUnBVjKaf/X79TtDrtzRThMsJ1j7Nvf/u97vvbHbPwhSnXR+LAe/xr36/cN+xyHqU
YiwbfpfEhvMPGv769OH9+u2zVnPS8YT2uA5f56vFdDDha5htoza1XYDKU0t3PrjOTlBP1lV5O3qY
raawH3ZL7XSBMCO/kCAjiP0YNr1oKMLNFeTNE3yB4k2ht5TztulE1casXX10aoje4JCT1GpQCCzm
bq06sT/lBdl99CXJy4MeoA5TZ94SaH4BCDeDmCSvoX5MfhaiEOgzUtyQ7lCgOkR6dfw5UWdlUTzO
knNtOkKUa9f5LKuxvoA1uKRqYp4X5uQeYLmWedftEgsaIPWP7DaFQq5yl/SoXni7chy9u6iofkCl
31lIAWDNdTdgpwGoFHm47QiI3/ahmI5EVXxpcvNBun1yl9nusU7zU99MKsq5dE69qvOdbNp7BGNc
U75PYUXTALCq+QauvFGNUI0n/FgWrWbHSbEiGHLa0LyK6I3pluYR8oraOEijukjKeb6EpL3No/kv
WsY/Gqn/G0XOi8G8/16dVC/d/4FxTD3vT+P4/frle/a7aOf0h34OYtd5d2IJKZfpmyGnTkeVv0Q7
8t2pSic5V/9U8zBS/z2I5TvJTs7VFicqjom/DGLHfWfR92AbRJ3MMU02e/9gEL9cXGjwEbnGEdRU
7IX5CfWrMdx3sfJiJ48PSGPSH5G7ZEHZ2fbDFDnDzS/P5a+Z/tdK7cvt4ulSiJaEa3EZj0nu9RkR
O4d2U+GycVsSEpoNDvuWP3WwPwnz0ZW7ybXFDlk0qjqMcU6uzT+/vs05A3w7GyvXfSURp1HNTFGa
6YEkhX1SOZvQBhEZrTYUJofQ0DK6aTua/H++qnpOvf7vafJ036i1aY65Jgd+yTHn5bqatAvwbtlV
+zBV4dNIh8K6G6VoVrpUKzRplA8Nhl7yiAqW2TFP68/F5MCI2DixBZ90VV3HfKBk2R5a1zT03big
oj1bi9X7PI4VkchFJDr4CCA/Lb+yZTWdr8oZP5gS1QwRBK2Kz70I+Qvw1tFhBjYWklOQulB3G3U5
Gfs1zDIVtEO+2mfVaFVnxShCTs+qb2D9jBXg+tpqTzT+Pnfdg6s6ALhGYpIk5XWgzog/sghLiWAg
G1dr3GUDyZUm4X6YqOAAl8Jk3iqixQ4SYi8I+tNq6HaFtuB8V27F6uCa1DzpvRz6KsTN15SRuW7i
YbTQ7Ay2Bg46wb31aT/WkBpHF46/N2XN1sQitB5oe0N9qRCGDFjZFjYtsTek7pmJ6qq/tmkTZ36f
ZWQYDVFjLLeVNS6fXWNxOVenkZPe28An5zsKKeZ8yLMx+jJoatCXzZKay351JjTrPZ+Ut7XwyXrb
afIasihmWPtbmZBhdR6xSXsIdTXc8UWEYERFFImtBYgxAps+MmUPoJA/ek1VO9dFmA2fZhNc4d6t
el0eibAtxE7MGjFGvpasdVFh6NPigARuW0+jBD89DvnEX2auqr1UMp+vxeQtqdg4IiEFyytiID5C
ZMv4JSK5p7vP82UgN2ygWFcannlBhbBv6UchvN54TZrYm27oqtq3VVp+ctzcdjYMSkVFY4K+sB9U
2BtHYGum56N1DE9No3w6LiIZ0W3xqdfnsFpp6OTZarW+WVczsjCvXrDf1qjhgz7Oqv6xrUd+de4M
LwxG1YfEPM7SHMV9NXbrraZ3Wvl2z3cPVdcxB7jjUZynx7ytwwrEp7EaxnbiC3w/q8zJ7+dV65w9
ge09LFEjH8xGNE9amnNzNaJNAEufqToMqjiRNrvk3O4ec4DzMZKsXIS3TlQU7dGdBcJhJ3IydROl
+BQA66adunemcEy+gWem9zlDirePcQ0hJFjHsIkOpR3Nt1MU8sgjt5wAZy9GF24tY22XYPTIswuG
Dpgh2JiJFLC8JThr27Ykam1zhbYCh5PuwmDpo/7C9loHvK7yAJ0LmgvxLoM4yWlPatDL67jAek1l
p6+oMkS3ZBCH7tEYmnw+S9DCmQ9j28n5Sx3FIg4WjC/3Yu4nuhZFlBEa09GousgkIzmgKW3TeNLG
8F2bhWz9po2t67CRctwbIufItbhR+1XF1bzsxqGq0o2IFyKbsbQa5t2qo57UOqdBN94rZCgBKg/9
xEo3WfsQkYZFoUHVNRsaWimHPtXl7HfaSk47OSG/VI23XrvkOUIHdeMMTh5xRsCW3fkzOTA15/cu
j4MpD7tvUzfhRZVyqtttaNb4w5iUvCqY27QP1jIvc9aJ0rxpBzkGBlTz6ChpZLf7jqY4GqF69twz
R2aDusnVKMAuW92pR5yHZOb2aTPdD960OE8hf4t8zNp66DcyLZebTOb1taZwH/sZze91F+W5+7nX
FmJvNfYyxe1JIByZULZT7RGRmrT3Qmfpt8a8IBxqsRpENzwQVRwQ5GBoy2BwhNu2R9VTrce+npSN
0EJZXLUvnxKVavKX536wr6a5st+7TUk4jelapQxWt1vbfSbtSmzmKL8hZ+yigIpEgN6kdXJEIokc
0EZhGu/yYjKGoM/keNdoYSDJiWPP3BOME0MCV8gp98a04PVOKjI1aOFpt7mBiWu75xkleOCfzWJQ
SyxIvzlOc1iS1rHk33qPY8kHK3bj8CKzuubTONXC2w82uWHnjs2rlKoft0gBbAjMueFdNdYy33Uk
+ETAWM1eIUtAGhsIGlvrWSX6ai9YH6AoLdniXVR5tSIBKFsvPCe5KO+OtpjLMpCrUT1xBO7pFsPu
G/3VauQlEl3K9CN2IFI/aoNQDELnO8O3cms1r2CnnxLv3DQ55Rx6vWuzP4499SUkrG4Nhmk0HxkO
4+rbA1uTTbW0zXrFwSn9MMqTN7Nq5nq9SZvVyq+12URWMMicTCQDOwO5wZYawYpVekhvm6WfyTbR
afJJkDyhL2tS5IpjUU9e98GZG/1Zm3zDfKRuAWzZGKvrlkPFEjjA7fKBAi7K8eM4OxZBJUzTke+R
E2ezRsxxuRsZkPCH2EaQ5GPIkzC60/u5RCawc8uuWKHuEc/EmKsjXmVllfM2RcbHlFGo8VPD0tD5
duw190OUaBweOnZAKiMqXTZLgXt2gziDcwSr0ND6lYjbEScU8ofuUtvK+5BHjop9uyEkbyOzMneP
nnQ4qAzU9sdtUbfgdaNlxTdlVUbpnKE0Zjle5iFNA0QTwrpQ4E/UIRE2gGbRoxL3jYEAzW1NLy48
9OjwiZlLOlVvx8SOBp/nLGIH0VNOHN+mOsl2mYYrSaSmIfUTJ0v5WHh9/knHsdUeCCAkmmwVoQO4
gAPbZxO7UrMjvC7hOLl69Ih00nTJgbY/arcKCbdx4dJwnQ7TyJu6j+U4IzydkezNN6PNb+6PEfgc
tEGQbkuavEt9UhJv63mNxbKPVdkS/GJFrTICsyVEttgsawf9mIOdlsztE6LSIt2s6Am7PECUng4N
8q1wGNWGPCkpIhjufawCxqaqPfI43EFXZwja4GPvtOy83peyaeIKVoWdSD4vYqqqybucEPlR9mcD
1w63urbmFRp4bNdi67ZrZLW7dmC/Xt+RpMvZ+3M20PErD2zIKNa+L6cuqVaCrrLejq9H5RQeCRhL
mbrLfqhTt2svkXp7oIv9Yh1Nsmvsn0rTEIAUUYRWXOrCn+2TILUue9u8cgaER1Dcm7D3VRnJ2BeF
DX+9Q+AyHkddG+3DRJy4JE4SLuGucWdd7EkA9Nydh0a7OgxV1IaogVs5TLfzEBvkzYyqm7yjNnrW
tvmkuAWXZLz3OvirRPOeJLnxNCSfJzmh60qeRbveEpnVjhs8hYagugIF300kS59WIqi4tKtJDYzD
9qyfxfq5HnJGQjGIWAA0OImG+2cBcWWMINRdJwnnvVGdRMaJzL1y32hzGK6HZyHyYKYlxHLrJFAm
tiC5ZTxFHLcRDxXibg2ngf/uID7cm/wFJ6GzWshEKfqxH9BK1SGSiWdldJ7M6I+XrHO6At8jSswH
ZWTDeJc966pDUZjXbcWj9dtn5TW6enZzfTSuvdxEz/psYqgKYy+eddstikGS7nKL+kbxrO9GY4V2
PrMR0l51xNZGx0w2+XVdOxAALbmSjeqIqiQ0ALuAxxaBUyrYNnuJfaJsUJgX+SDGvbsQ0UbEWDNd
jP20mN9mOY5XEdh8H/189D3Js6rZ80UiYPeiGotCU7rprZ4mI9zrLtPyoEgvELupadlQMqF5qF23
81/q+JNSvh9rTFpOvZTL5Yz7c3ovx6ojsKIX9nAc+tJSO3YGJYkgJx1+vzhTHXTP+ny0WJRvRs/y
1opQvJOIn8aLlxIV2IXinmxVUEgI6nLCTtwWpdcHXjHWALeXyydnWLABdFO30AMdim44yiY2UmSX
VoHQs4AKdoytsLJzfwUyX/QfakUC9s75aUswnz0KJSr9xN2HK+ep8wj1n35ARqmL00rk5qRCItNo
EUW6hC4Qg7IiwhX1fsr0oNNtN4/pt3kavJIk0ZOJojcj4iejASWgPyQx27Jikf0ZR5EShf6zH8N6
9mb0zz4NY0JYeGiMJEkP8tnLkQgjk2cIWhv7UOFdcL+lghwm5tyTD8QzquROzNEsfGbX9GMUFjGA
l9wJkUNYDemFzEQeiTE2AT/XkxQeznXdePGxtiY1HVvBxmQTinaojghR8iZYMXC3xDyYevGrcFD0
CLKWw8HptxLzaHhU9eCjFHp84wD9qlXPacnTxEI4SMhYM9RvTUl77FxS9mJS4yT71+1kNVGzyd0o
n8+HaV6/d9nC2u9MKVv6YoWIuimHyr7OnVIY2yhHsbXnkDi3n1XYmo7fL6Go4QmigjyG8dxcOKoM
P5aLGIqt14g0Oc8mTgw/+yz/qHr2/7TOjb77jxWy665vq/Ffx35oh/pf//GvoK/aqh/+dezyzyXt
gp/muZNDDvvY6a/6WTezhPfO47xroVoki4K3/++6mSXUOxxuAhOcpNT97Gj7pW4mJaVxCmqCZuiJ
Cfvv4rd4R3ARnhrkM6hY+JD+Sd3MQib1svyNaQ4dDBczqYGj9nsN+kA8XoLgzdX7VlrfBvTkMpUP
FMSRwLpEnYQJ/zWhosfdFF9yxv4RN2V4NI2FUGMEd5yh5yrfhXFxgdjO2SRzdBZlZwJ8/Y7kottO
2QZq/SoYDBwALSlpYW3tIyKUE1TkZGnat6pz043de97RiDVa5YXoW1lJspeGmFA2Y1/Qvd2MbdHs
qnKl7lWYm3GxThVl82jvQefGhy52r3Bk7eeoI2JKyYs6y0j3Ky4IFifnNZ87v0tJORYcqLzwJtJ6
Oc+N8nySTpCbzq1bp6jOJ3Fr1ndFbGU7u8q+yNA5J7Z+7xAqTNbczUJfaTsbTD7aqxEnRycbx0dr
dG6tQdxlBA1ThOjqILaGA6QzdtxLfDNM9Y0snNsoT7/AUvy0usD6qvVm8ZJ06+Xx0enMbUvQ3MYC
zsRSGX6V7O/CnEm4TGIyoyj1UX0xV3IRSfdUqtynyxrYTfTeILPFSZ+qSEMfqb2jXRifY8s9iiH/
kXZPCr36EJb3qSmukpXeqOG0R4DUzcY6OlQUlrYm68t0Yr8WCuVVdVlVCfyMJvuSWN5Dt4hDEZtX
hAnfoypGANCpq1AYZ1ZE1Z8l6aNT1s7Gyi7szto3hvzcRN0nQ9ieH+MB03P8wyzjT0WyXLskplkr
GcL25PgUGoIh5vaIpCS6ejY/EMG8ca31U16ED4PK1cmU6CPJ/RFG3kdau09Nmf8I7dr0Ey9/aCHt
pfEnwjvVdhm7bksc4tfCImuYrkNRm5OvB4sEnvRblAhStrL3ucmTNU+OCpKOo1lf91nxJQRn7cOd
vunWmSMGOzVU9/NVLBpz11feFenv1Rb3MdGEpslOpsG95SDAV16Fn4KI0FQt7RkHgbsmvBqSMWQh
NlZOQ0TTmFlJdZCylr+qbNOEuC+GhrAqElm/lhMJ64NNlHFcThvPsW/Jh72t5nzyvTX51I0cRB3X
PHA0DnS/tkcy9DCB5CU5RBvU91lgKf4GjGwNP3XFJnZyHqtiL7t02Y/gW7pWInwlctkgTzYY7YTY
qumQuBFODtXTZenrreNg0jkZaRT7IFCVt9o1zqLljjJ7SdRMUmyNKv5RGvGPtkm+D4ekpkJQ4zwc
1LitltnznYKnTZrSXT6XR9KuO8bV6c3Fo0fuVIPXvLxpk2yhULR+maRFVAaOJWwCFo8naS68JP/B
ueZW7tyMLSoF9JXCK6s4BZFlbZ0NGEKw+h8qS+dnc5hSqI3nQ2HJHVNWvMnG8bKH4rqJy1L4Vtpd
A70luyGI7OXD6MViP1aGx6hYnuIHnHoxvlzDPEQeg640sx0KdgJR4jtN32qe+O2kkHeksuWfitF9
IPYz9ldz+hAaOeckH/Y4HvqmvE0OnQgJHpjLh26s9pVMvuWJy1SoCBzznCNb08OaFtu4jtWN631W
EV8DeRINmHKwilEtbidFvlZd20cqJbdZlX4bxbHvw9u0wes1derOdFf3gKeQhTz3q8b9YPPwg2U1
L/AK7/teI41xs5oUmr2zlg9K4XNpl+a8xHQXuIrLcFS5iZfzcOguE7lodAPljUeg7KatrZJ0ND71
pk2u3H4JyKz+gN2YolQUPoRN+iWbEt8du305MGaqlBfhVvgKOPSfPX8wiEaDtBUfWOoIyiPrsfH6
lLio+Jx0uxtzGi9ZcbakSG+txKpId5Qfw17hNgw5u0/lMdT2KbSWmafrmQPkLPe6TO+cxcL/OZyJ
MEF/YzEbs/h+71THUZEMEF14R9OrbiSn9o1RlTfjXE1BI70NNldCUauLRoxPa6qubD5cQs/qp4ND
KXFjjAp/WiUPVV/dz4ugT9GX3pbwhk9Nt35wCS3OZvNqMe0PYc9SsUzlc8gxJbNWb5O+vJCSK3gq
xswMxei0UCVbaqdWimPViJSvBTXRuqNgSUW9TSrSmkXx3iiI4K1LhzgTSVDlEBfb6LGTw3LWE1bu
kcQI1JHuw5zrjfBkkBs4NcxLPHusfuZwGXn5xVp7cusu+qGzCau3ZgpWxfsiGr6xu7wiSdlkPqHo
C1N1G6XY6exmybZ2ZVt40cqayoTv2lS4slFus7a6MeoBdMypT0sNYNvM9kgOVmhs+tbAneRWV/D0
oi0Z0fAobLMiPYw6e+tWGEy6Qm04oXcb9v7+IqxreG9q25qMMGCkbfXBoL68TZKanAPqL2OLAL+z
7lSDMTQjwlxG8xVVX71FrSe37Cjcqf7YFt6FNV2JLqaF3n8q4tNnNrr3gChDILF+WZRiG+7CoZh8
k8TGjZLURy1Smk3DJBPXaX+Ynn0sDFdurdZ9aCbD5dOPs405LNMhsrtd2Jj6OKf3pzyAY13jCHdr
ZhT+dJdX4c4M0cr3Z1AmsAdqgqTdpn0qrfbJmvqvyl59d+BnTZyBQVsum3kp7922bjbxipIxEuO1
G/Mx6BFlf5k/wsWmjEUXCX/MjlI+8cVJ4fmgA/+TvPNKchzL0vRWZgMogxav0NROpztdvNBcQitC
c0ezjtnYfIiq6o6MzM6wHrOxeZiXtLQIDycIXNx7zn9+4U8i8BfDAphfrpnpaCkplcQbx59RXp8b
eu2MpUu7/abq8fdFm8kqU2lsUono1+rdqIfOiw0NGVWsbSZdX8nLshZvaLpgHF2QtXqzVh7aFtYB
8tn3SWl3UsqxBfVfc2TrrY2YwJPTFOg3fm28RL91oxKU8Xy+JOn37Rq/DtX8SCpijQzQy8v5bA3j
bmowbkoFEmoi9twxK0w7Gv0qzrcstW1T8EupVPdEnW8wUadOmrzbFchbuMhnzXDxsnruES4FVmei
gy5ChldnMoDOdaszisNf0xbzlo73ticg7WFGqxxOBM5KUXvQe3PLCcy8QCJaMdflnqRm1qI5myn5
kFWCerRLPUBUnzp5YoUwey1opkMtS8I6HaVVG7VOb7X1qgHqmUhWDlWEnMQaXjYzfAgJJMKDJc6+
pIp7K/bluWqdEjW4J8caI76ZxEiOT5Tq5l6pKRJTLcwiYS1G9ckqyldTUY/YzKbNhXzCtlFtNYud
rLGI9sVawYnUy5cqk5kzcu5p6PDB5fW9eJE0VzC6kEPUTsTYdDhnlIAMZVoFoqS6FE2kAFQnU1uV
snZqolVkyaCcuvKd5dn32NeriHhaoGjFbvpOdiwU0owxZ2T7srKuL/lr/c0MKHIjEGkvgVVRJQvy
Toyhlt0Klzm95ujWoxTDOelu6jHTPlu1ioNEviihkpKJ0t737BHRwF6FxFt2Rhgs00V/yEg2vfYH
cF9vymuWFIMTpLYOxWPYqdUKz4TTTa3uEH6+1pJCVFASzsAs+LAl79HMr7umFbzOzk2b+SwQY51y
kKcT+cNpOA3TxCfhfkCZB01ElQk1N96v+jNOOevihmQPJW9qA1d9IbQlAajJ7DwyVqWVv2rj9XnA
Wq5q3w3VeLAK6+MixJ80PZ+RInHkkLDoAnB+jHK3qRLs5Mc0tlydqCkQV17qy1Te5dl8nuUp6E2C
HfPM6USRAnfobx6gi4G1TTPYWksSs6ULXziWr8xROVwORS6T3SR0qBlLBZpZ8crL64zazWmUIXWq
hzGOPgUEqQxw6oeLYLxqNRPzpJRJipza52msocYUz11xeZV49jeNRSBGOi+SMcMHz+8iPsIFeV9X
UkHjI6fPjOI/zVScVmV7L2QRZH8p2ggNR5iqXT8GVkmga8OdnIC/sQsiMI6ZSmWf+RR949/vd130
ebsWfL3Cri/SUc7ZE5ou/S5iAiXEax92MXelYUbmrJ7U6UIocxJe6DQuusmGkKCzuRq1sMR+NnZY
GZf3AXTFblBtQQ5m8ebzGr3puxiNqjt8XawEIxAh/f5xswWcBFozAoYfKUuBMREEPzK2syHMv6DE
Ti0nS/JVobF9AU499NpSnovtORHTzU1bHoNO2dGnbEtSnWRORCBtNHJIlDPNoqhfG4qt6WGcy8ea
LdSF4LVAtdrF7hXCZcW5QzpzzmUVDXt/xa5qTL1UDIfyFq1VvAoC7Otem+14g4SFo4NAhWNAQZ6Y
PFNuExxN3C7bV2LUWZBwuodZis1YKpS3gNnpaNeWdbqMjtVuhm7bwNlwOyG/oyBQXVGUnKtyHZjZ
U2wrwnTOEhD3m5xAPJP2NXEq6GyNB1DpjRmT9k30Ke/aTqaK4aZ85p36oTY7o1e8W4MQlpKp4CQv
yPxsmXF3FNiamh07JPKoXPqYAZz60TaMcJbT3+nb6awtwaUzzVDFkN+tsnp7HXQTjkX7XJTNsxFT
GJvpOSJWK9GulIxN800ES2XS0vUETlMUcKeloI/eYM0BrVYxPLAKLLHHxz0hY0dEiZmO3LYEVbux
LGQx8uQ83+rN7az1q2om3DMdqlfMRR5mK20d8A7SXZXeJTveHUoy37IWXTX1HmKzivsU23UzIXxq
buQ804SXCXaClaZJjjZfM08mUjzSdZszQ8Fgoj7Plwkrdp3qjVE/3ZBC2mE6LJGHon6z6Q1Uzu1U
zQ3PGOoiEKxTPVk4rTXMc2EqHMXU8HHheZ60cUQpnb2O1fysIcICaZudpa8nqq60ZxFbrfx6Gi3z
LWHonQwJcD6nShIvZ7SSvAOiPqMW2+YFDvFTpyH5v0wOOKtqm51AVryk84QN9M7m9bsAncVo7mW+
shHALxTsW4vEmN1YV6LPqs5e+1bazZ3ydUV65Ip6NnjFNTLRnxlHnJ1fOwUBcFWopJyqxC5iulnC
e7lMVFHxxXy4GR2JVLV1jnRMJtVEWZVRfnWYo9/eKRqvSXu1R5kCRNOJbhytuvN0jhp7mfLcjLl1
1LrAZGMkF5Oi12UsTWW1nOQInJhmVPFjdJHXRax969K0ThezkGtPOgmuJEHazWe1VEwqeArKcaIy
yPvMVc2I5NqboJKIyw9G15eKA9Khk8OUco6erJjQrgjyB6MtaVsLomf0HPFxfrxF1xP90NqajQcm
qQcyE0mEpZDLLm6T6KqbyPAyqkpyYoONACn1RmkPE5ooqfcanKiCRDzC1V8PaDT/SdT6v4CV/peI
6vJZP/ON//XZ/y/tvwCvDWNRBP7XFmD/QkpPcQIx5q0EK/2P//0zWPofv+/fcKn+D0tGVwlQqarU
XX+ASyH9wghGDami04CY92+4VPkH6LqKoRjKPkOWdf7Rv+FS5R+GSGDvIoFAKPPf5AojCPkTWqpC
VsYECOYfRMhffcB1+ZLj4ZPcHue6OVjylzrL62tcHtOr9JEK4hN+8R+ppmwkk5hsS9no3E2AkfmJ
foMfnk9yGgesR69XtB1jG1rJVt4Owi65xfeX2+BHgDNjOQYa8SRZhecmEfOmK8UyUdwMTYZ08oaq
tzA1jla9NZ/Y+RhelWeRqs3KchfxazO/mpW2KU021oR9utCFmaA9ZQn2fupNOtaq+hpI8LXTtF7a
R+tBSaVTITReogvhwDECn+CK18DwgofNkzSah75TthOsX1MCHDGEB9zYDhdmzSgQw6bPwx7PeIh1
L0WRvpeVVTp1/lG2WIXFRGM7RVZ9zSONmZb7c7dvrCs1h359yKaLrxJjgp0p42uRfWMc8s5prved
IZ2qMsFKaMpeCs7mOp2OUxKv5gvD9o7DfiggPUnTCYpkg4O+NjgUZu44DKmtj8JjYZujyInRmweV
P281XBUyubsXWiFMMXcbC+OMOdZ7lqpAOvWxjzBE5JgLhJi5v3oJrZrfS9K8ApI4npr2GshpfxZg
FqKh/pbH6j6XuIW0S6cC0EPPcQ65YTY1DXPhMdJsYL2R+aymr6oIv+9KtZJlLX96SXIHQyvIWriI
ycCodtMUzjQ3Z4TMhS2ZRjjrBp9SKf4o1OuOcHsN6y/YFsY+VYZQltveuSR002Y7EkIh3AKSHA4N
cKiF3jyOM2b/xaq/vesEHENGKFD6GO2dGVVb3ECWw4onfGubM/Kup1GByyUKBz0XN3lKVHQsSGFP
qymM4sdin2WbkwpiLEtM39vrvdTrD6LV7wXtIcfdq7q1BAnbbW3eJVHyUkqZ5OCN+xU1fEPL9FMc
i3C6K75uHFKYhd3erlgj6UbS2VO1IXogd2Sirx1tJLusU2d/SucnK1W2XaGuM0F2tT664+baPXTX
3BCgVinCdx9zclS3E2zQym7ntnbzVki8xnwrCQNUBVJS6iY3MQkTKHpGXFRLv5GINYBHM+TNOZO0
lWZU51zsjpdbT/BzeS9V9PJjVZxzYiml6YiJXeQKwu0UDyi0TGrwSnFvEHScHFsRkEWof/Xg6PGA
3Zyarpk/M9m95rZ8uYR4qnlarG4tGdTt0nKwNgI+MtJAo8sKusobIc6O6MA8c4YNocThhZXVN9ev
wczCzJQ8AkRneSvhqGobF/OYwNiHgmKbw9UzoN8J5gAMee2CwWiCx64ct3E3Dg42WQeFOFyHN/9F
SLuA64WoOH/LUhsMshDiwxaKNVhNm75cavGVPsHD/2fLzPkI/Qm/w5G2suqpjpvrthmx2h+UdZvQ
MFjaqu6KHxdK/KwzjwwaNPMb77G1AdHmmvfboo5wgJK2qhW/4z/wICnSphzU9yGZHy9xTred27mY
hZZS37fZdBIbGP9pEc4mS0xQ43dhNNcNzq6iPL3CIPkeSuHA9GmNSHajKru+uz2klQ41YH6FNRhc
52I91YTnYgE0S3EA6ep3yjIkKD/LQ5iPseMzoWM2xrkHuYq//0lCp6hATxED2sfeXIAxnX6vqZ9T
KYfWWjKtqqOPcSq3qaH7t0u5vYzxGtcpN8WEsCIJ/qeD9C/I5z8+7T9Z2JwYXA1wBopMydD+Saj/
+WoKqxmb5noVH8V0rpypYP3BqVUiYLw608JmEADA822LPVx7OWD79FrQFqLEwx5SORaX/m6k++jK
wvtxYf+fFzvQ3H96Pn8SP53e8BD9H/YbBqX/63/mX8X88xT4x7/9Z1Ej6JiXYhFBHCxWDjKySOqn
f4onlr/iWYqLywK9LCJNpAv/Kmsk4x+WoYpEjP9zcLwEAPyrrOGvEFSgnBKtZTz83/Q8/ZEk8J+r
CikxCnRITD+k/Kxz7Zc13hu3JIaJJbuwnbfZG7S9AEfEYNiWrrIBDfiYnMmrXOFV/ZCcyocfdIJy
5P7OUOAXFee/roNCDnhZ5yb9KuMQ1RbGDIiWa50kX3ea12mTvqu2uMjSKRiwmvnpcf3F6yQjTfnp
5f7zBy4v/08vN066cj7GfGDn1yvdyY5oveS7uHbrU/ckP8DVtd46D39/V366ESid0l7bGpXE+99f
iPSLE8Cfr+QXeUWJVEbGGm15BJKfEFgRrYtg2mj7bM2cD8E8SmR38jHhOabuxa2CZqc79SHaEKWO
I6DXhYR7rzIvWgsOWSD8cbFjtOFpfumSm+tmu9i/vltvgqO91ytkYSvQ7fC6nVbKBr9Jr3ej1Ujk
9/QF2dqZ3cLN3L1u425Hkg4Q6/q6rw7jpvJubyDzu8t951yp5+4ydw7BOILY0+DdM9Bn1uAmrr6v
TuNTHVgra01hGojPsh99DI/Si546NW5BCyxvlw7AQGg6+m9D/v4o6vvz7aQj+PnBinUxy6juZAwA
ovvZw7nocTGNKD7z9e8WEW/JIi/69f3BsJCuQJQU3nBe758/DXWglgs570/nW4faNQP0Cs8XR7HV
YPZw0M3dy2zT+18P/eQxCepnu14Ryfp664PyK3fEwAz0MxK/6bMcnOnUPlYJIxsHwl8cB6rX7oxQ
X5u7+NX0FjoDi4TvhCMTr4S7PMHpE4wc+rryPF1X5XVlAnoUt5XxoBDjnvh5ED2JPrMoHpMEuSre
U8yNLpOYzB6+Sqd50t+jlBH8s+AaZEHN+OWuo4/4VX03fSNQnJimgdqBEZ2rHBTGsm+WzNEHRml3
rrq+fGsD+JWtuGC3ivVxTYB67Hk/z15FNnPlXOq1/rSIv3H7VSiEwVAQLk5B440epAlecekw5p83
+OStZ35heqj4zbpZJ/fLso+OmbQjUcyG/gr7sJb51HZdfGtXL5M8huhj5WqqO+mORr90IbvZMd7K
t5kJkp35UeaE+H3eDjdf9lQHoWdy6m38Lp8Z5E6QLjUbD75U9pUvCAe2db6iOwSvd8Ds6td2deVk
tZlDznAlXi1XDISDvAN2vL7mj+26Ko6RK97r1Iy1XX4puMqdrJfMz3n684y6xxE2wkr3Brd9y3tH
e87eCsbz7iXo73MsDrNwPGqshu5O+hDv8Q51zN3Nx7nWr9iPnFtQnmgM/MEVPWujfs+zkzrkMmq+
6Cmhda9/sbaIvRf2875/U4kj8Fc3W9gLWPWxDhFkdQ+sq3ZCbo3P4Bb8k3C5Zvkd4myLwYzuh8cW
n0q/ZosFIoa9DMXxE7XnZHenyzmPgyJx1NluGGw1DrIpDEAl+bvMXnXmcrEzLjqWVTICQMHZqO2O
ohO7huqubnYWBoSYgy1HxRU5tscy0cKygHJ8YjBirbC1O3WVzTCB5uludFRu9oM5H6TcwTNwPpbP
44zEwG/mQ1bgXmdbn5bkK8W7pjmEu1wzt3kxvqHKvY7v2hqvutqNXHmfIB112sK++fmd8tKcOpii
0P3v4lVfepJso5eSZxon7xI7KvXxQxQKTyNmExjHoq7P3NZwahZXsb9SbQ92wU3G+OKDH7nBkEyX
WxRh8UgP52q+gMnBxKuIwT536kI79R2vL166HT1eY9j906fwYb7V86a9LTcSYpApc8AaT3XmWPuG
d7gOhxXb+1PU2MPnJNBE2r0nO4ItR44+M6liyGpDwPHLu1cdD1SHjR1ip8+80btubomtOu3gRmIg
hXFsK+8mxxh0ik3uD0/9vnSrnRHZYKzLHrg4ykhf2rF4GG4w6+0ZhgtAH0Rf+jHNuyjfKRMI0+mK
QI5cK3YYtXXcp5Wwz5wGJ/Q3YL7aTTfla/Rs4N4d2e3D9T574OcMmCUGvoqrCR0kDLKbe8uPfeZV
zNiwIEuhW9C8O9nNA2ilkY8V1yKKIIIPgZbL1kYd1j43pvmC8bwQTr9uT92Tca/a6f5teqvQ9hSB
yYAe/DWxqwfNmU27EqBdBT9y9FY4t+IyfZczsMH2s6A7wvQl3qfn8U5/6FKHSYCY7icuqrrHIEbp
gJId+TG1eAGXCcub7JRuig7uajMkJuYqub/A3Ylso7fjbbNpvMmfXDZbkuagKDMTkoEj0ClM/nJf
IVzhFa9bdtw4l+geLUsT8DXUh0vMnVe+YQ+XoP3AJs7QOEgAcN8Erq/UrSaF+T1atvjbkFft6ERk
Ur9M6gGPxrF3ZSRxXxwc6vdgBjxutmDFj2Z3IMJPdmF+pWhYdNvC8e6y7K68UzKDRbd1pA3otJi6
2KmSxKbeNZQPhulz0LyAHcz8m8TOP6rMVr+K+3Q1skPmWF9jl9O44jPQeuOAFw+TI6LNI17p6sq2
/jS806OhUtMfAIoxe8UmFGLOtEwtQZzt7lugYLmLdKcX7ISwz8hTX6qvEUtiR3W0Tc4ZWTqDM3xj
zc6EPc0cQk3x7u7fYkfZ0FXLN/YYvB2bgCbeL/2YPS5/wTnIYxzr5Ptkk3jYl65wGa922MAjYoMT
aGsmqjU7oZLhbAuSHXNXUO+bDehBgcTSL/fiSoqRs/nwxqPd1bsyfdL9CEKUP45+3PiZcbAmkBVX
SZwE7Lr0GJ1CbJKfY+x9LTxjg5lTgz/pxFUMNMcvqLwa64wbHB8oXPs8CxkTVfKWsXZERS0FUo3v
NYv9MImOED/VqXPT19cKvr6bHkTOrIYd1zqld+O3cJKD8mEJ33Elt81sir8i8+YSwrBds9Hl9iXU
8dbDSoDhbwASZCpOeeYtaN3+Tv5QmdMee74njqdoZlhl0llxRHHfcgubB8bNU7WXeCtku4FoA2RR
0T5+IcOpXoazVG0Y6fPetArqkLu5XeMwVw2etBl3YmCQn7s8E/wJvpJdtF0WuT0Ft6/5kJ61V/I5
EPoD66/VYYVHks38q8qCNPWh6kiWfzE9GbOw67nYjE5M9nZrdx/PJWWDb/mINNCsAMSf0G6bqw8W
pgNst+uDW7dqnVsonvudeF42tHGHwqdzGQ4MG3UFDCJ+SBwkx0uoHW+Gm56h0KBkUGovyQLurtZC
inHkjOU+PZSjL9Vh3LgMKGPUX81y5nTP+JMfrVVvi8cUSsMHhwL8Pjd2P5bXwyWWdTeE3boNzGNz
37/CvCErOv2o78w1lTprUh/xF0lW1iZZpxKvRXyuz1YeXNT76LJrGOQzR7ceiKj4iBuv7JZjpG5C
XKPzlwYA2bb24psy+rpq15/ybV2gyoHu856pMD5A8LgWa89qSLxUX4+KXazmFR4U05p3T7nacs+w
SbWTx8u2V73sAdN5XgGIOCBW2i3gjYz1Z4vf1HZkNIRVvxrFTVmtEdtYt/u0dIz3SxpILaQgaimn
+UJ351wlJ5rAUqlC1Ife1Z87Kie8J16nr8TVGBFTYjKKRovMrlxuGmSHrA7O/yeGmYPlV7IvNrao
PuWWb2F1y5ccbCZGMaeYtuWJCJENQZKNCYs8SD2DurtEa9hXFrBy7gwUmKLXaVjUBlLJqHnd6Ozz
OIeT6+vRlJKcQ90ZLjuD+jGEGtak/Jb0SW9cqFflN1syCwHdW9NTcMNQpgbwTBsv9ideXoOE4Hwp
ifcaEGruI9m4BnkAsIoPPELw3gMHbnMXrRvo5KUlctlpITtkgbGGBNzYaVB8Cw9oZRjgaZObPadX
x8CbH8lp4in9tok2BJBOptMb4W3fMJ1G7sk8kDwqhwftE6TO+5xQbnnsVc4Y8px4nVLDBbFjsNk8
i368kZ9NMoBPlDqFzZlafy/VeCTZeVBz2rgVBk7pOjp0Z2yImHDaqKmP1IoU3wUEOjt7ym6uQLr2
Y3KgEna5H377LccOSOINjV8POYUgpfDaE6HrVJeAhkDu7NIbw4XAWjnlnhOKyfA0IQVzLk+lw2/l
9OIinMwX382Lo99X38P+Ggg8Eh4kFNz326EzPBif+JFgbByd0GZZ5X1i2nh6UEnDG13JdvRg5bYa
qhAxnjKkQgDBjCwpTPMgeVE31svtRVtXPlHwT8vFy5jhWYHiyfjTiWvMQi774gDquNPczoWb6qph
Ac0ApmUVosM701UG+p6X3FaALOpXc2+cxpMY9iH0ALdy07X4bmHLuKs2y53h0uMVxHKSI1YljlHt
RgjnzmZNgMQiheKiBXd0O9wU4dI+KQ5dsHPB3c2ima6d0qFgcplK3Gxxo72ou+zt5sZOsp9cmKze
vJb3Qpj5Fy/7bkLBjQOF0rF2hbs4kF9pB6+r6ryQBX3LVR7gEd5OyVn38CTzBh9dvdN48LJbZkDO
0odx9YHItdCYlI/NHSEv7Bd+HFanm4c5OjbZGIrJvuYkbh/m28Sl5XItTup9RychwF2053ttNW7g
cxEgv9NWrBFs8e5SuvEI55agrP0YLo7g9Oiaakc9iT6eBBwEXprgHOayc6U+exhYgeJoHGOBdCjz
PfX3Zc9XovTTnSo/JnAXl7GEfodAxZvqrbGSjyN8xWIlusQ5nWKweIdNT17f7gEaVuVK9CS7eJ09
agfoevX6cowd9v+NQPGqBc0c1PghdNsozNCz3xl02YW9+PsJCp7TKyNZabeVCtZQcmTb+Rro2IVm
aXC/yqPAzFp/kuRNT4nNQx08q/KL9BCP3tIgJk/oqxpWHBxFoX6US7vLNkAlbGtsVY68jjlM3Hqb
7Zt7YPkpuZOVsFFC7hQUGAMmoBSMD+qz5NVrMk3uOvjaFF84kEWmnTtXvw7mAxbrvhzy6obEjbhX
v0EP5YzYu9uA/sL6GljuSEMOwTD+GqtVb9rZM85BrbHOyhU70O2OSsx6sAKKZupNp3IBnO/4HOPh
JrlXkkIc5UQHbNV+83D5WL6OAROOkYtdP6aUA54YXpzprnoanet2Dme+HVgPfCjlMZNsaBs7yC9+
H25ESlebZR5UnsmiMjd1YND+Fixsc1uuQXxQwbFuZIdBWw6XYdpAJim9hd685064wrrwa+ANKBwF
mJByJ6yi7+trcjBcEwRp2VMoWJ0ykJk2PNNNoTugf0u35Jomd9y3tbWCkYBjZNj55j5eMQSL2V87
vuNv8DfxjzD/PwEjidEy0LouqWgLfoFwakHo6wEIRw2M5+GBZx5914aH8Dc6ZE+Tj2TZazzBZwi2
Ku7hLMFi1r2L164vr1aoPZMxC3XkKXlfoBnZozU73jYa8Ibs4KxOHWt5zP52NGmh7iRrzRvCD/M0
rOKPxJs2yb3iisRWspKTr/RAfJTKuUA7UAWCQykaLM6guU08Ai/L/Jyf8Al3ELdsDaphOJmOGLIb
RLvKDJkBubqfsms/t3f6jbbe6Y7MNn9v0K38cRj+r3tmojLHiB2N0o+//wk9VSozh4klLpjlzR98
fc3IT/GFA7SZQHfw4FsrbvMK/rgU67y+kxMF0apaKWxWxhorNqhcj2zY2ppNli3kN8/0d5f3yyPF
fiTvhJb+yDrln60Tu1jOsIWQ4sm9XcziI1f6jTmQtOCKf0ICf7olv/gQ6uqS89NyS9gs2bixHn3N
T90Gy5rd4EXObTfsyiB7+s03Xb7J333qL/gjlhtFFs9809GpV613XRXgwI0zhMN68NDT+xWvHy/P
7wB7+S+/rqWgN1m8jlGy/fGtMVoFmaUIDWle64/pdnge0Sk4iyCCYBCkCnTQNlOD54hNxjfeZMue
8HyNwxz/DberqHp+5+b5X1wSPnMS4xZZVBas9qdFSVKk3FsXBaeKsNjHDvDcvezldwP3pAjyTbLS
D/22c/J1/khFSFFhUiCAFaxuv1kLP6Ymf3oqTAz/fSW/DBcwIhezSOFKirPk3x7QcjiM45f+2vIb
J/ZhAp4LnGIvbraudlByBwxt3IR3evzQvgEyjs1q/qhWKO6feEuUT21NZbISqBEaP17Hj/l2dnRS
ECBab8mfWWHWwhbTnHiXfrc//tWgRPrpu/zyoM1bPKZSrC4rLH7oVsB6bv1u7SzOuez0f/bm/vRp
v6D3RdVdK1zDgItd7hx1FNTU5fw3gnmLuiXIOTN++xWXl+TXx7UsZBX3b3xvfx0+EecdEYHCq5s/
Z2fh4/rSU+LyypLFtgfVDoRHkuwMnGhjCrlcPSm/WS8qs8W/vYBf1kvWC+Sl4PHtyq9LRZu+yNCn
P+POwWN0AgWRQuu537dONtnRsX5HiXm+Odq3eRA/EDP706P5gWMDDQiIFlN1uzkJSw/AuEpa1Y+/
i2f4cSL+3f36ZUmUhCjUZrNcbjC4I0hLaOB2Yc/n+g6S6WN3KO7nXftl+T/wJIA+w6s21Hk8Tl32
60PsYgAg2tnWfE739I3q3TVkr3rWt+jOlSNfydV2ylF8xlEKZ6zQqMjUsXXBppcyjjdPfOge4ZJH
yoqJggnSD8+z3Zj36gaXJDqdv99jZfmvhjxwyWTsKpUlb+CXTVa/1mUBC4YKYXbAjQcfBq8M8Fu7
3VY/TlvxEaQWZPC6SuDC3ryrbPNjQObKZd0QU0VrQ6WKpNEW/OoNEC/Z37bx3VITWB1DPyYiiEHv
4GtC/nKwF+od6aMS7caT1+ou3nU7Krkfb8TEUYtWRvOT9c1PwqVnSu9kTwsTaouO/WzL6eMOq24L
LOykpyJEIxmoq4kCHtDMKW2Jlp6TcHs5JNt4b/Dn3ZrmKtA21eN1A0S2vS3gRAXCoruCtxQjojvT
aeMIQjNRuPOmBPUQvMER6cyqxzosdtr+eljGjRWYHbXKw7gdD6XTh/G+31pr6pOjQW2ybLYgnQEq
WOeyuoRKYB2XDu3KZ5jPS7lJCNwlrIAdgGqojC8fCX1tGO1KaMbQZ0ETQ/MT+57WtaiqEDEtncOI
HsQvTjQ2Lqb+d0agusUqWpVv8hCAVFQvAKq9SxSiA/abOumrQHsTxlsyLflipZed2GKHgLK9++0x
KRl/NY40FqtTEcW3Lv8YwP90KF2hOyXtLMsupPlLvYBf6r71mEFgfAMmSrcK0vcNib+jIJ78Qnqg
vGROMk0bBogMcqL94OYv8QPwnQ88Op/ju27FDCcUaOisD8qvwUZ74l2CbHMdmPR4fbKMuupP8qMn
Jo4hyDXEP1xe7IozGfI5VdCJYQHgUwb5fC/sUSrk53Fbs690y/HjJStYtO5SuRnQAUavHmj5WkhR
rxpd1W22q225T/foYfVQCyBt29nq4muBTsGa0x95gIgOjB9mD+R07Xs/Y02kIf9ipYSE3ITDBmkU
8EfHWuoZPs+rdH8L2MOiAJXNZuAXyMhHPLBMaNsyOA7iuHx51mC6DC0yIrzupTeF3okyOfFUV2U8
UXwob90x9vQ9Uzoh6BgJuog8BPaEymvPKFUbgBzVxY7w2rl/v038sF/8dVckOUeCpsd/cPf+Y/kh
ER6ojQZGWfIxptG27OQea7r7Chh6Z51MWoHiNdvNZ+1KwVEN/u1zeBbx414GUsV9s2a4f3d90mkt
XhigpO/6SbfTe3SA2Vf6JKjBVbSldworoK75BfImzqmgKE/Nu/he7q/3NVEB5nt5Jg3pnDxfJ1vl
R5mIWWvpuMBLBVhF8ZvyU/mr3umn76wsB9tPq7uBD4t9Dd+5Y7XgCqVR5GSb/MCeYxOWxfya7Wdp
8/HK/ZTvoG7d9W/zPnezR/1k3RuPWrSLXi7v7OB6QR8dAE39/WNBRvgXh+sS1oLhKKYKKKT/eI29
NllYTzK1XvgV8j0GQEF+R5zb4XKcvfFeD2TnANtlW26ZPB+7u/pQ0LANYXQ/sIs2TrYr3vDUSNag
8tRudWjtpScIF+fknZHsAwmCZFMMh4VW0drwf58Nf0nc6FzFz2t7/E58E9N1P3+NHy9vdWVLn+0T
46jysIx823XnZ3sZdFvY56s+LDbl1jrIHsBvci+5Umiuqr3ISKC1izVS0Apea9CWHsGKpa/cwKe7
TamRGUsKiOqQ3sV/tc3A3lqECzaCPOa43H/t/mrY7fOFnlRx8hOz58dl/i7RWFrex+jX51swQSJh
+FYDtjUSLBTeePbZ/IDi1NXW/A0TCdBsDfs7xpbCHr9jX3TrM7OfN6aPPqcz+ITGPoy7/JlreMIB
jXsGSh7oh/KJ6iX5YvcG9J1Vuz/GJzgD2U6t/zd157UbO5Zt2S9igt4AF/0QNBEMo5B3L4SkI9F7
z6/vwZPZVTqqU6lb3Q/dXSgkkFBKDLO5ufZac465aR4MV199Gfv4lHjxdtgLJ9IhzwwVK7f0134H
QZZuw7OK6ZPi0O/ltbHL21QRPPOvtMTeBMchspcP43loKNVUz6S9uVHJgLKFZ9ljvOMIPjlQaOD4
c6GDWlg86GeMINMe0Ys3MLjBps+jcjzWR4HuH7D69+YZgBYdz453UN/KNElyJqn364tVXOOquZBO
1TY8N4mb32tvgp/T6Msf1MytOXL4zS1MNzYfaycfm63pjvu1OUhP6w0RBq6dF6oD4nCddeD1wvhY
55ahHf6Gw0I1Np1Hk9dPjtGtdaShRGsEJqFP3wVgGf4bBA4MnHdoLFDDXqQX4L9es2esqzS5Olt6
sSgZsFo8rg0w87AwGkIZsMleFDd8WkvFRxwX0gcdIC95R6BdHvnIXunIoPlZW2fdFo+6RWagE6Pw
uC9eAELFb+oh2Vcwwi7KHeKLTbQ3r2lC/Sh5eGu+uC0IEaH1ejM8mrTU6Qh/V3sqvzvwmijWFEKR
VFC4688/7TjpUoHuy7mb5VOJIOSI4vSU+dZubS8O3HJAkVzhoG/jnfGQeEjwGaCFe90pdtmrdhWe
SN9uM4/l50R07WpbPvD0rwM7/ybg5ed2//VxAOZYJ/8DeR0K0l9fqBIFein3BI0JN5UzclJDE7Qf
fAS4hPQa18pF+Bzc1ieBlDAWEs/my4kyz8TVQpQdkVZX4bncfbcX/m4r/PSavpwzdDOe2nZg9A62
zWJ6s0E0XvkKx9PhIN8wh0Y2BsjTVs/FYbrlpEqhXjvBbfvIccPWHxkUnOPb3l9rNZXGf3gjPmtP
2XdHzt/s2DhvDD4zdmyJrKZfP7olk6ylrHiZaxrIQueGmsVLmMnFSI/ZY4zt6DOrGO4Sel/R/rs1
Jv+mZvvl+uuR+NMaG/qWWOOW68uzHV1KTuqiJb+K3eEgoq441+w72X64inYJE4K1+//tMfg33ZVf
XsGXxZOIlqDjzF6/qOh2VZgI2GcJoXdM9q/xLLnIBVzT+Pb2kn5ze/1y4S8rpBih1xTrW1+3pRDZ
kewWN+U+8XRfeR6pl7N9+sgs57t3/Lv7+pcLfzlT5gQhK0bNhavH5mh4ABVDtzzVjrJPt9NuHbai
UhJdBCW2eqlInM9XzdJaoTYfjDstnhHURMxmUADp12l7oDI8hdfMstg3f95G/5Hi+f+3MAeUiZYi
soz+vXnrlvDRRji+E+jwWc38j9/8y6YlG39ApkKATgyDSaIDN8efgmZJVv9YSfDkIP60b61Hnb/0
zIL5BzkQFi12WTZEDeQ7t9xfgmaBKAhdposorRFKtJZN9T/hWq3xZ7/scjSl4W0p/EmZbDRe5dft
Q5UhoQ1KVR0Mo3sm+LveVQNTmhjojVeS872f2XIFsersQIHBppk1dvRB3SqxdbfAmSWAO75Ia6ic
YlNzblA7Da1HGF4bQ/gmdeNt0Y+KPYcNw8QpcKIBbLVpildDX3zElY7fOjFTsH8Wh7CcFRrGDBfL
JnoQzu2kOwvOyNtZ6magTfAKsbSv+jhLEsSbOQMOkOX+EraYUAX9DjCpvIXSjW42qSrHWnIZVUU5
bxQm4X1mKo8RWD/HohI09ChxTbkk5XGpZTvXaws1HuqEsksi4KNBvh31ctnNUci4sqhGx+A011CC
ynhaCBtNbKvP0FjJfXq1YKKGa8lDs2MoJMqLX+i8Zz1QHnqgG8QlZwwXwGq4DarLxKD6R8vO/Frf
ZUClbQxH4s5K2K1mSbhUxA45UE9jS4wSR9d7e144i3FmNjZjF0E/TZjbC6rIMH5WRBvC+ttUlOkO
rXhxDqfw2LYNct5UHpwi4PymClKKjUa7b2IIz/A2rhar38KhzXd5UlSHVNMJ7dAYLikT1pgFlT2e
apKYCwlBIFEds5+Ow+KX5Qe5bzJDcHU8CwOTS/y4niHV86WSDY3fqxpuiul9aiLrlLU1NqlsOYSF
AjsQUoWX4KM5Rus/asJ/S3lJvRZHWNW3zGdAYF/3enyTNCkHdQXtkVUYlB9lhG5DHHGRWJOMOGCZ
Yxw02nOgxCep6aeDqS83YsPqSTGE75eGyaw1Grau5qU/wWuzcfGoOzj7aMX6xuHyHKCWZTPh5HmU
x962FiF2xkgSrpoISWGRHJs8LJ1WX1dsUXIGSPL8KHkNxck8y/dglYE71OLoZsnR5Lf3uKnvMn3q
jgngQbsc+J1F0L0hnJNbpdKBM+h4E8P6Jkj6/GJMVW0rTQS74TAvr8RGoMUvGmc9bEzAx3LlVaUF
RthCuRdOeuSqSTp7oB/s0SAiWW3NwCsk8ygIg3IeF1iNiUznvgjuMDvHxzFUU0erc6jlsjR4dKSX
jYbfx4kElM5pwHC8KWp/SfXpGKqcU4B/IWWy6uImH3SUBUUQH4NsUtHHiZMTAOvcS0ae30M592qt
JsmzhawxylEI7EGEcmaaz4YidSRJYNOcOeG6+oSurU1rTrIKaKOGWFVU5ri8KriyWa8daSFzFgq5
8c0ZaQfVH5wFhYm51C3bubHMI5DKfVOrGh1CuTsCPQ2gYaC5XpYk8PrGQF3XcwJpAlO9Zk1xehTQ
aY0t2s4QF8BEfOVNH5jP3eo3FGIgM3mhNxv4DJqv6vkuqWokf+s/rAgC3yjrJ2A4jFYb81wbKidL
BbSuUQxIgZGuaRnHqTwqD7FeJAexdgT0+YXWNldaanoKdBqfj/utTilXk0o0dkNazcx/2WCIvwpR
kLQGKjKsXSneQT9WWhi1tJ6GIKVLp7KNDprG+W7RkLu0SYpMs9uZIOPUAlpZF00fvTxfqIAjIBTT
nSs7ZthVJ9nF0o1nTaohP9EkFlMjIr6cqLvMFCWnl8PBS6Rqn6Vo9YSOrybGAoxSz+I2tvqXyhpO
HBIWF7TX4pmiMF7I2jW5xuamVh80M8lOQZTlntqHr23MaDxqiyMwq/4gjsoLOOTuQrk2+yI9BkLt
GUrIjdy2+NyHVeiopH6R3FbJQ10r0SawOu3KWATUkHNHXb+gvkmN9IbtZj6YzML0Uid2vs2foT+0
fizSXrBGXBe4x/rGJxkctr+qXuZGglxWAsE8oFOoo2i+y2Rwt606n8SBTl0n4H/tzebWilOR/B/O
NAOO002sKqhWmuQUGMpzoCpnTMIcLszxEahVndKPAzGO7jCXbVku/EmWBzcJLXhyKb2jOlnYGyMe
EYs8sTJw/0kD4ol51tqtEkUdcvrwxGiq6LkBTU0VXClYmgOcN5h6zbAdOoCzg0ZjkSKCnPHQQhlr
IF5Cm8+OHewT8anLkRcJWsoxIs7zA9HnnG9KofVqRXejTjFd3cIGPFrQ6CHfI3cqFXqkC0RKuTbs
luGj07dL71WQTlxwTZyYmxl1poLYQG4fqxLfUjn5c0+zAPAbT4i+HWyjgfYRpidhNK5HkC+HPjKg
XycRBMckOCMASxMWdqUZSGmkzhOI+RxVaHsd3zGg/BhWBPxbQhe6YhsWPZoWY2B90mvpy0a2+e6e
DM2AjJTxYuSWEIRBfuCBuOzTHHmtbAwjakogs8wIZba4JzPr9T0JBLeRrAluY+T7oaGCX0FJOmjn
TZLWXrFgHIBIDkgETk4xwqFZEKOW4wyQCa1PzEbnQ165m1PUXYWul7bZlecgKbNTVTTmJikiMICx
5A5FmjJ+uCjacacUKO71CCFVXR5bEMe+EfQws2PkhtYQwtBT0DjjCO8PS1ILTiMNsp0GDGlBNOk7
IbDabRtOqQPLClCJSlfL6nNQUUkYAPzVZBjrvQBzbuq34mTKtibF4DmkOdhOtRrTc0Uo1xmlsMnL
ejgqhMrupl4GU9urG7nRkaIpEbq9ahqBwSGfHSFdNcrFyG6wUaDdnlqD6kVbtySdqAJHj63rUkpm
/NCXVi2jiO9aTByGelNpgA3rYVtMEo+6iLpHCjw9is7QiU/VLN9h4ocRVtii8l5Y6VXW0+uW9JvE
Eg5Jel+UdgvS8IH/aHYJ92kQR8mln7SFF2OdYpre2baBkaBiZ9m0QKtbJ0ShL66i2hlzd+1MFwJn
6PoiMR5pwBSG04jnABku8kLwipkD3gZHMsr7pHsRPobKay+T8Eqlf0cnv/phoSYqDohjjHvDOBjS
GVF5IG0MUJJ4DN5UcBb5zhLcvt2H/V48F7KrK0B38B8QV3KykJWKO6nYtou3zE73ijJfHjgakT/h
Ml2pJVpvOzU918l1omxjcy9NG1bYnHsoGId2YzfT3fTSXOk08Nuj0HjsB43p1O2u0b3i2jDtwMQj
jqgfg1xgVw/imfeSxnRTbrLnRt62slNnx/LJJshgXjw9xtCLFsBXb/igAsJtgqNmOmWOwnpDEaAy
Fgd9itaHerA6BRaqdII3XBLdG7qOT6PgWO8RzezKra619jUPNsMFBabFTTpvURDGAca8Q/wwyIe8
dOrX+qGHCti4eQU557hKDusjMisxtcl2CONtmB2jyRmRqoAzWjyDuklJ3R5z4yGoHInvluIGy8+r
jsCeLDTdCw7dBECAdAc3zM+T5BOrYPTPo3lNMiMhEpmdEjM5b1kR7B/ov80Y4h3aHA6pVN/CJn1v
Ik+rt9xzmbxVsJTH554vvvBUoXlVY2FjIMXWy9puLa8bUeBnF0ayla2rKHXjwC5fC+4nDaLOaUTC
UjpVcE/AeZQ5BdboeotE1ZjsVMPpgSEPw1XPvK5B2/xUGXzXbGm8wkP6qIAZzT1mNgXNecYB6SZF
j4nuDS3vK4LeAA5uv2lzBj1bTd1EloNIUAzwZmzyt8pw4tybLV9KwQ4Ri2eza8+vHXQuuKZuAzyT
0uUIwlERdyrdWtpw86Yj52dPdqs5n+C0CPHlyqLt3A5lECMZ6WWc/aG87ZeTRcMxubDC93pNbQpZ
SQCQHoLmVcmwvVx06p2m3Q/zTW89ALiu6KMZ8HUvYzrIUIV4uswL1vH53QT8M6AU04Onen4bh/tA
ea5SL2WmVoIalaRtNPjLdJG2r+JqgQvu2ubNkO8L+ojTdVj81C6a+ZUW72eIRbPg5DKtc/bhm0EU
bCImEMFfTdZ7WKR2n56XyVY0J2zONCSPZvY8UkeqO5R6ol1gmpMlZGT1dWRtB0+WUFTGeYDRnlky
smZL9dMh9KuIk90SyjcF4Q2bFqGnQNG4Iw2dQXEW/CgKbdzmDCeXQCqOuOs6HR1+GF0J8Qtc/NGN
yzetRcbHw0T3DZyq8gSwzJSObcZju8Ty0bTIe4/C9ECYzHr+3AiCcFkC3ZAi3FL1zbi8leMH2DMY
RmAkRDxIdLqIC7KHAaeXHrPSQqTU9/n0UUOuKiDaBUSlaDdp+CydpoRmjHEDiXRbssvpguI6KsmG
jWA5Eg6UXqXlzYxxMhlJkQ0wN92mF9jpOvqicFE1jkEyytUsKGwSCdyPvlmYtQe7IBi3UfxuqNii
UCLjLjJm7RRGtEYxGki8CksbjoR+0TfVN7uOSBkrhhjPIS/mcY9EaFOKkpfGRHmwioGihqgjsuqD
qJGmwNbCraPRMOrUp0zEnUpv30Qhq7XANxV68FSjcY0YIQcFQrs2vcsbXJc5TeWmwDL2wPgx476s
uYXDknlD9d6JtyDYCUa8ThfE5k8GxtiU+41bYw5Dm772JlueCK0ijWvcBAWmJIgmSFhv8wlJbcop
xi9JT0zRn4jLjzp+iRiw6E5bn0wDgbQl2iONwFRF10WFEWujb0U3CSEesPPdNORklPrDSoQ96cVJ
SA9h92DrMOBiTuECdqB+k1ctFGVEBvIPU/2hWzFegc6ZMEqWdBA65qWBwCFpk02nTl42afdgGqGX
MtQrOSCMxCs9WcN92bH7a6JN8psj3ac6ZLmRze+9qlk4COkVv8UbQhZZ/T5Gr1J50+ISHopXPogi
Ps2ary+vdFiM/lXsdhGfRRPtF+MieLfiLTEEjC52Yew1xX4wHo0FFGfwakavaniEMJZhkJB8UNtj
sQUh9aPuDzT8KuqV5NzyXMYSVsFvc2T0wgz7Om+GyBBxLHRGPI+auEsZeBk2e1yDUwEYzs9JgMr2
n20VJB0m1OGdE3Ue4+OejoyU2kX1seSOLOyLiFHXMu/z1s0VYM7Ixg0xsDOFW4uou/E1hrAyxSel
ee3cCbBY6EmLP+U37HxLcVDV1yhDmv+QhQ+6dj3H2z7jJLlN1YcK4HXzkGuEPyV2n58F+QyMAw7O
GpIZTM3MDgUwc7A2hbJSeivIKANOVTOIGF0WAKjb5M6Q58Zd8phHfRh6vTFcqFK95QhmGZWXzRXP
t2LNuQOYfcgwOWXh0U+Kej91vNQ6u5PkmfvAFWp6y7gJAKY3684jxN5QR3bY5LaBSSFDpIPgp8AZ
br5yeGYlzKgCnsGNyjqm4v6paRSGhQbw93nlCuF1aAI3rKTXoqDET4T9rIQ7dRFgsyC1bpxYNP0+
YODdXMzmDzN4TfI93xqe37R04N1U9cVcP8gqrr9XxbgViWtbGxtvcXql49MoXPRP5egNyVvJTbk+
tzCFzhTVB/IqENgca/kyzs9UoxHeT6Dak50gbo5cdN4UVTl2I8GW2Id4WWXD93WYMOG/CBhu5l2o
+nzkNpzWEOl784DI3V7/xugMz1G9EfWDht0ajYJ1q0kely0iJ38dsIzqFxWeNVwe5nYCjYxL4I7n
K6mF8q2o2NJkN+jO0+HDCkkec5txrzfXre6MyVVVepJMh4abGX/U/CI3TxZEhux5puewVgGUTyFa
G/MHMECx3UbqAEkRuXvoS+D7kDwmfojBQvOT2TGzuxT7Pwq+zKESqpstyDke58oL08NSdo3gJlaO
ZnjEPY3Pz6x82g+EY2W522CA1D0sZpRxasVIuU4D+nVsD3r0Iyfr1hNEoEp1LrzlGsawaBfXEsbI
vmbkVXfXneo6WnHsF7oGqye66vB92FnntizqcDV/xc1a0+iGY8BCbk6IqaP5siGC3XStYccSWazr
WfHFwo+7Q5VeDsll0UF1dBytP6nzkWmEkJ/z2FuXiez1EOWh6iqrkfsWO3fLpPIcX/ZvGkerd0hA
QFEJBVnie8aTlJ94AoJXvfIl6Baqz1aCv7i3awbyuRvdrxqWd/Ch5UpTosaCRyv5S+9Uo79oOOvW
E8Agn4YU2LxjTFvxVbmjq8uXTOR0RD3NbTCkB/NBvO3pADx2KUL9vfFuitdmxaNkH7Ok4w2mfJlh
Omp58XrObqcWbzo+Vlq5rlHe1KvSaQpcdo5lcdlUOR/0A96jtfKcIXKCtsZvqvoqCFD9o1c42PKc
WN4tuqSooUpnwVuf31To0jC/MKSnes6Yn+wMFDe5XaIla3ct/yIn1wYShmjPMdjeiUi1y2stg7aJ
aK2Y91l1xzLVa2bEyNolvvWrZjyl+akZ/IJwrMDlRmCRa8AEr1R0LRrnHoXqMHUgzMvWkzLuDIN9
IHSD6lUTqazZ32ecrJ5e77vVH8mJOjpEKJfIfMzfmhSAsDOhH3zI+8sJhIDG2eFEfwc8mF1BjOyh
4t4PzK+FdisJvtMMT3m9kzLCDg/hfJT1s0opU44h/thdzKmlJhOIWlHgv5jvUv08Z1cNlmhqfR4I
tzrmKpOOdNVcmuJNoJ/b2JHzZ7PeD8NxWlyCZxbjQTAPtL2H/D7IT1n0bsLgKSFAR+EtnOqx2S4h
/v8atID0GNcsW19F1y/kHzmZyiRGdRJPoI7FfgybfalvTetJgslePmPGKigc0SRwht1IPYze+kfX
vQqAofDz2RWylcGNSoKk14xpN3+blcrtLZ8OFWX18lNcnRe7OvEHI9k45UeKHwdYAx0aQC7RTk28
MFqNnlXi65lXIzTCvVdYF2yMZXZbsBth+G1lt9WfHRNPUn2tC7jd7cx8lFMSGT9Sjkh6aov1TTq/
8tdplCw0RfVLnsscbMX0OkTOfEf3IV6uiV3C+uca0xMlkXEeldV1oxV3M40NGhhTf1amKzV2oSgH
ga+nzxx/aesZ6mY1eQeNn6oUsd5obdsY7/91re/tVoBdcclKRBhK9cFY0A+m9yzc2dN4kqOXOnkW
UZUFV3HxyB3S6+6nodjlnxP8zynA2EL+db60QnskiNJkl5tfJX2aFFWhQpToobN6fE1mxdqqCVUL
clSqzCB8aSAGTa0vl+RFoxdVzUl8HiOK4XGs3pntjHZR6xBelYgytN8rmXacOCQZaZIfBJNRZhTI
l0FmHCtjDA9FR2BDmUwc8TEBpUM306q8XoaKtRskr2P0WMcA66Wq8kQty/c89GlVU7hveiuERF4W
e733G7C9flUCho0DNSVPE2pgwAlFagrlbiCAdiCZGzy8T2KLiX1fdwiULfctqWd4iGkBmEW1KYdp
ObWCdNPh2I3FLLsWemS5/ZruSCAwcl/wa3U0Ct7Yiwjy+rjZCbN5KQYtVUnNk4x4ovs+Xj4QEJtb
uGKHSYWeQc5Tsa/SZnYIOnp+QdJn4N9Nrmn0i/1eLZ/m5FqVrrMJG1JTHiHwTthpareuXYUDJQ8n
cx/kj/Whjc9JdKcGD2FwWSt+L7+INAfqPWVyP1zaSuf1lxDqa+2YkztZH3UyRe5oEpSvlfBDM9/H
CReDP6nXKZ7ndrtK63N6mYkdV+7ALH7eM9SpsoOk7DvOv6V5omLOoDs4FcJ87l4CoYWVkcAjFrhc
G5CGix8PJyYUaGizyUWV3zOT5uxtZOwh27Dz5R39Be78+qDPDtY3DtuMIU9jYWxt7Y7UCn3Yd4if
VmwyzWSIf4h1OKhcjIBw9/ywDJ6G8jpcczsbyg16qJx+G9WgZq+v6Ky5ag6+bkx3dUEdBookycTL
LqTlALGsmNDxG88djMWiO5NR7DZxzFm18HLKqeYuqDEvcUbIl+MgRzuL+hq2sfomygU1YTfb0zDQ
wBtAJLQEUpnZ6rmnfxjIMZWVou9aNHlwByJXKTj3HNrq0gkngiJPA7UM36TMGEsvXX1+LtWT4Szn
R0h/SXMlG45AdW3QJt0atI6QXC2G7TVU8KNbhK88L5r9Ipy0+FkyT11+3SoQi5Z040TSIYFQsMDo
vKJzdTSll5YukQNoxnogCX1jKfeTg1PF8EYgDAwpNJzYxKAJe+S5bXYTa0/r0KX2Mu39VEJ5LN8X
9EX9hzn+mJ4oSLXmFCL7uoj6LcuRaiJ5xi08VGfTfMxiR68vzsZmKZ7Wuvzct2RR6DtJ8BIeLCen
q04Rd09w0HmigdBIytehfWZgqQxXI/iTESv2DBXFYJ5WNXAmox9XnFtsdEYb8IubSHsoiHS+FESP
DDwnvS+Th8HLtR5t7y57N+XXur+BYKk+iNYVe3NJNWHRhhqz2zLTMMe/0DZrVpO+27NNawPzsxaV
L7O6KH8VVzzK9INHbTFt1nP4hPszHn/I1R417ZVZbxNoKSOBaRotMdgdMVk0qLPbnca6bPDPof+d
1ZdGQ6tsKiQ37BaJEYLuDPrNUntSxlft1EBlUB+1Oz62vtphffyIdjKKd85g854uTG6cYEtIJG1u
uye2PTrlyXvcbCmnQmaVGSpjfyi2eeOoZNka+6Q8liUmmGTafFxVySVjEKm5nxOPG1GROQP4iPLb
+7WTSk9jq9CfY/4+/ghoJ5iw/j3+pB0p2+4ClIzmRsoetIOc3tL5SB0uSl7rii7Nsu04XKYpsUae
I9yyBaEN6K2rWHtJPWx5YIf5cAAnoExndpad6QfpyW1PS22lMsHqkOOzE+p3wkh4gEeqDtNBiovJ
uJQP0Eyolfgydjg+s6MynhbzMIqoJiGhV1uqhvpHYx54GlfPjqRuav1kKi8rjoiuglHeJb1j9pd1
8SjTgser6gUXNUfot+ZtjVERHSHZhkggCoyvlUvf+mo09t8ozL5i1Qi7g07ITAY2HQhfyFi/SqcW
UWuyBmvgIUySm8TcGbXmxNOa9lJlx6bpn9NBaTdzzQikDW8ipsmhKnrTyn4t1uEhd+csmSlRYJzh
GmpHG/QrD54JWQUROumfou3/SMpzW+b8/7/W3/kHcfl//Ncv//ZvMc2//Ffb9/LiJX9vv/6pX/5y
+z9+/hjew/9NlrNl6JAtKWz+vRwI9vuPEoLz7Uv63hL79PJZFPSP3/9LFKRIUAkVySKoQgZ3qP9T
FLT+BOKHLKomuXWmiqDsL1GQYvwhk7GhWdI/U/D+0gStP1J4iUx0RaRB/MH/RBIkrXq9f0oxDcI4
yH9EFWSKhqxoovllUcoickJBy8qrMP9I1LuJ1kXDuQ3bBseMwiX8mtZXZRsZiH8q4CJo/lSM8e3z
Pf6mZvyCN/zXV/BF0RgRMKRYDa+g5uyeLRPRCSFM/cQZT7OvcTwy0Rf2z8SZ2Z0uIb358Z9L1v57
i/j/5G74f3ChSwgc//0a37xEDSTPzyt7/YU/F7Um/mFhYMU3QHwXK3fFjv+pdOMnTG1Zzga63pVI
/s9FLet/4CFUdJH/IWdj+PkPoZus/aEZCqBAmWWtoXYz/pNF/VPF9mlRi6qmQx1UuRN1Q19vsV93
2lSLw2ToyJyyuuJgdRUSq4j8VeuYqdcL8ATO+A1Y476Inq1+gRnDXD7WHqYO9o7Se0TgOKnaH4NA
oYNYbPV02SQ5vCcLHmST+dkw42ZT7FS3XtWpRg8AGEdbQdCvIzG6KuN6SkC7VUAqtTJoIZNTfkor
ub3JdcmvMV1lYYUMpXgkdIYnNjksGmp2GgIT8cizHPikJnpTMfsGfX1pJDyrC7ZCap4Ejc5j89ZF
IjAy8FeZzJ9jMsJD+dOX/Zvbcv0GP28Mf32GJtsTQmNyML9YQwTSasVKXQeNyd0gvwlaRdhi6HdK
yGAHV9NQowoir1IzLjCX0EmAf1dG/iK+pejXqlA/BHCTC5pbKdEYHWr+hHninIEi0qEZWIDu6GDG
yMxJ1iSw/FCTpGxYh4bkmqyHzbN26SnbaJ6ayqXWF29Amr85r7IW/+49Sl82P3FMM9SQvEdS4msy
JVKoN3//MaLr/NsrfFmJSz9qqTJyhUy6FPVL3bwLYO/8/TWk7y7CffVZk13LSOPkpuUivkF4hTvt
2Lx/AhBwUGIsXHEs3xqDf1VDGz/Xh2rx3JC5yyyeHL9eVJeTmfAmlibuK6hViJ68kpm3fls/dm56
2W37nUHP7mnFY/z9+/3dt/b5yl9W5qDHmpXGwKpk/WIRQhSPivf3V/jdB7qqbhHKihoi2vXnn0Tu
ipaiXFmy2onpzvf5S9CueLj0Gy3/797H56t88XOnXYDORuMqJJVuZOE5CZtvPqmfC/jrRvj5EuuX
+OmNmG3MmU7mEpgibekY7+PtCGVJPhj+339i8qq6/5crqaLKwpCRGZtfvpQgK1DBzDnbBUwYaAfh
YbhZAWXNEzjevXI9esS03I6+eqhOw/vwPO6+XxhfOBN/rkmiMP7Xi7C+3M9447XGVIv17dJB8Whj
AEmD7GpL18ppNWQB3cQV7f79e//t/ff5sl9u8nJJrTkfee9RgX9PKpDLgm5RtrN13dQva1hkHkxO
lxPMja1Fv1JRMICGR//7jbFG+u2SIo1U1FWesZx6f/2+h5TgGWkNWxxtyeuAO6wut+xALqONk/jE
vO27732NHvnXL54nxFrIrWXsFzuGnIvM3IWwdtoJi1rdKgcjVl36X3YxKMyF9E1kpMdcoXtdNMwv
y9oty9JFan3sc+Ou7pubEJ2tgjghKDncTKiqtKeo55FrWEyJVh3WZEtmgVyDLpw5waPqXBJI3Ux/
sVbxejWrH0sqvBUGX7ecH0mL94rpEQXWVgONNiLZTIp0F473o9FsExFClRXuo1py8lY9jObsZrXo
6oN+q7fZAQvVGkHGC+wAwzEWhvKryvFuioirz4fTZKChbo6j/qiWMk2t2lsYixtY0qW8PCYz8ibB
2Boznf1RulADBpQGQHoRPQi947BlYy6IDywLR4e/1vTECQ04VyVcHQmY5PK5bNFiG8oV+9NrVoMi
nI2XOduPSriNmLHpAdGYcrZvGHog+UVoKOyKotoWA5hA/rJpXE+jvCkmBsgqSqG5uZwWvhDleY35
jKmgO2xys15Wm6iLDkbSn2JRcdOuPpezskH8eEwa07eUwuvKcZNZhY/q9EZuGefoO8NEmViNXkFk
exOEBCg9RdKdkS92H0ZeYRJHNRKtSiqAtyBlTRbWfiO7EqOcsiMvuGYeqEuHqTdvx+yubMwdVJLt
Ioh+Kk4ndbrUm2Y/yLk75ETrKlMF9oq5xpSU5DrkprdED1FrukvwKkbvhW4wdlrf8lPVxe8RYjAz
Lm+DbuSkbHUxuDcGnilfR2kkz5EUuvVS2II+EXJ/qKr8ppWY39NC+dEHBC1MT/30OqjzS13pB0qQ
Q6JFz1o94ySuUacMyKNVyRcy89Bp6IcyfKipjLBgVESE67lXGvLNPAmAGuBOWWg7Umu8SYvlidDK
D0XvTpkgoIQd1Yv/nf3n0y247gqfdvlEGuc+1dn2+r2+9VrYubc4ILnvV55Yd1qJbN9c8bf7zKcr
fnlACstgEYbJFa2duV3JFqvNXT8SdIwXLtv/NyD4v72ijkvGlOmiyD/d1p/eYyCbCaLJpHaGR92l
rXXRb4WL4qHbEGZ27PDbfbur/3ZjMyQFx47FiUT8sqsT3kyc5nrF1s1u40NrT4fu4dKye1BlpZOj
zDt/fFfa/P6B/emiX0q5Lm+WKo/RbGFmXUu5Zacfc197+Z5T9aUd9dfD8tOlvmzcVT/odTev4uMT
TUBbeQu2PCwhaGc/ubIryA4WRWY/AT6DpkbPqf2mI/b16P+zhsQB+o+P+MvCnQ0pipFt/0/Szmu5
dSTKsl+ECJiEe6V3kihSEiW9IGTuhfceXz8Ldzq6JYot9vS8VVRUKQkggcw8Z++12cktwwOo6Ltu
ZaxHm7G0FFsYhNWVnfK1R3o2bYekIOE+GJdHq9mE/aMyBBtTQ4h0uPJ+XNwNfbmws62dq5SJ7qf/
HiPSctguo0Oz2IpZuha7bJleW/fHafFj9/VlvLN13zQSMmkVxhtdoeN40V2zsqcjWz69826uXN21
23i29beKXpcL5d+b0c3UeYCzfrTj02OHZ4XNGfs3m7srO43x2fy8RIsYM+YL6rSzS4yJ9Wo05DiI
mpBnwJ7vEOVceW6XLsxiwy/YQ+pkkJ2NkZDlmdj2wCaWwvcA6YjkTyj/J5XV/fd7+HMkE1OfInTC
3A2TBLezT7ZDpp+t5pw8R0Jxjo2ha9aNfCO06spBfvzN3+/bOJKw6MrKMgk5Z6+5pBeDb6Wor4cc
gCbkmf4BgRuesbkpefPfr+rnR/r7WGfvc1q1kp3a8C48Ce9p+dfLd78PcPm2/dfFnN02b/D0MuoY
gH0V28i5W79oAjC///z7OOMM/nHThK4SuQfaSD7fR7s0vmrhc7jFQTghc25IkBS1HKFgiQ7I8S3l
yny4cH7i1gnL0P7BFklV+j4hqlBuc6/qxgkxkW+DnXtA7s2ZujuRVg/o/Q5dNwhK95n1fO7ukS0v
rvmML/8GUqkJSqf7+H95PV/WWC0XhUvFIp8pqGmp7ADVGuw7BeVjaiMx1aOJn5mnDkWCPyYvt38a
56SymSRVc9Ko9krx4TWqxkQo3U3gcOgYmqVoPhX0aql2tW58cbJ9+bXjN/HLrw3I9hukcizyteiI
SowlIYIzH91sRc8yFSqtExMlJ1zZkr21by+Dft3HyAQ76/H36XJhIePpffktZy9ZOtROQdVgPP0i
p7ylpbzKTignlyPhiVbc+5XxLr4H1Dh1zdAs29DOxutEOWiawRd4PNcTi4BnbjbiZEgCrybxLl9X
y/CO3PlrU4Rv4aU348vIZ6+4ElMPCuqumPWGh90+wrkakiMHDRlNVRhWM1u+Ldx8q9o1p4162NWq
vrOTDsi5ucaXRhXU22aylN6mYEfaDHEL9P8A9IvdrsiZo8ebea8msSKxR3OyrKUefU7+HHO4awNp
ogcwD2J73sXPkYXwqpCmDTq/EDCuD4RM9V6VhDhfJ5/HPra0PiLIT3acRSrG9LsK+yGJznvPTxaO
ICzIIn/EIrDa35Jej+gxeaLWNTGiQxzvKdztE9+a+8W7g3JXrf9IKAr6lElm+p9hhErE5GzDgXuO
K/pFkfo7VdLuDe/gZeFcpgVbccDF+YaesXwKpMcmuw91RGb1Z4frKDWVg1OV60AqXt20v9PdN3xb
tDIHwlm8+y4ERG9393b9HHQKuglA/QZZsPXdoOyznt1SaM9M3GQZ9uy6TfCkGIu+L2dZkszz1F5a
xq0KDaq2kJqpwRJY6TwB4C9rf+3Cm1bdjQ3UW9D6FamCIANac/buMIFi+8UIzb2bQElNlEXZp7RF
8fPCzUpSTq64UWRUdxQ9vLmk6quS2gZCB6R05HOqj0JJyWJ4GtLyIUR1MfjJU91o83qgOmjMu/yI
mW5SFMg1nM9K2ZMSCdjqDg/wzFXu0zizJxma4iJXNhK2YE/vV7786eREoMQEBGgfeU1okJYgglZm
fcpjQVymx5jEWaPzgJ1sgJ2gsm+TbK5m0m0ag5sl7CbDzNMhFNKjbt5W2qRED+oa7aRMw9sBcLne
RbuqC6Ym6oCwx6sUftje4xDId4X9muj5zrW9DwWPeFwRPxGFi15SV9FQbzvZmAfRtm6IYygHUiSh
rfNi2uTwpb687qV7k8nT+ceGToJslFvRZtTUyXooUQhY8tasnR2pB5EWLILokLElnsi98ynbwVJK
h0dLpvtvaVh6cGshvUgb9YjNF3+Sus0StM7Fg+oRDSOvEULM4grzGq55vc+2SZTirSZWwANQ2eqz
BpP/BCsqlhVUrGaVboPCQ/xPz1nHooIPYiSxo5gje41ApBIf5bIagMzjfQgR6uZyvFR6YBsWYazB
sJNpkYRltAuzt1jqF22vHfNCbBU1OmX4RxRSLHHciHjROmgBs2EpM9n99o+rI9YF1yvDY9X091TO
bx0XBVVRPgj3sR1OgctkMBepg8kDu35BuFNHgrP6qBkPKsakiM+MnJinQRsrz3EN/oMEVbQYjiYe
Tf7nhI4KBgqML8muTNIHNRGvbZ6eOuaLL05BGu6C1J7LRjS3IC85hLzOSgdbjP/eJeosiAGCNy9a
4K66TlqCUcD/Q47FuKuR6/Azr9KjW2TLsCfSvIQXV6E1cu5cZVTgf8hdeRdmkF6l9KbNmA1IyfUy
fvd14xNV2wIPfuoT4ODflIm0but869YlimI2gTVa24aJqVZ7SzNu7LpGjwlcPJZn4VDvhf4HfOos
DbyFQ9p0g/YqCNPHPvYf0PQ16l9sDX27rfuDEXt7k3zYCjGKVRFOoZFGIBBHuO4yc7aS8Qcy2UJC
G2EjKJHaBGCa5B5ty51rFFRaWcwGTriBGiKm5aXxxbNocYNZ0loxa3lqI6UuSARN4i2dWuIEUEJn
r2atY5DBQGpsBxFvhgDIO9aPUM4+I4KLzPDWM2S+5tRBfRs+5WuBdU1G9I4cdmtVxczsdwMCf+E4
x6GJFhnF3EmNvD0M9IlFHIqg6hQQ2QF4wfZOVI1mLrgBZKRqdtSiZe6/ShJWEyhwprUbNx/odFry
xCx/Z4QHWTnaMTNcq7DUiqmb3GtMAsf8W5WklwTdRtJAmAXomQjqrRALFq9WiIIYTZqSFGB5K/e2
wMQqAwQfbPcYetpD5qXK6HhTfBMpyp+iBQyGytkvdy1pFWoYTYceVw1anNB/jyV101tvrdZuXCve
DiTiYEWdWx0yVf815fnomMxShFc2zRxZT54bFbub629NJ9opWbMKcat0HilCrf6imiDIxlNQdbR4
jyv3MVIOaVlMk6CF44yEtVQEtIlmpjYfrWHGSzf1UjgTmBRSJUaYafTtVLda3AGGU81KpHZRZT5J
vh/PxRD8cVorm4f4qWuEAFzKRgsp7+UKjp+4jE+B9OqCu3JJDrqyuxl3bme7b9QPZGCzG1ZU2sFn
O7u8UPPO80sIPw0tmIm2kuY8M7w0xnZEhv0+nDp2BX4b7mxL43eSlEAIgbIKQpdv853yjAZfmSHZ
hMBYPFXAnt78JSrNeTUlCm72+/iXNo+qRZ96FHSo4777++W2MWdBV+NQ005HRF008+6K1di/QxK6
vV6y//f3zq8XBRLITUhh+g88ta2Unu5ZFuNtst2YGdCtk0VEmsZYTOv0xcgKde/KbbH4/UIv3mh7
DAoEdGMJzvDfLzQr3UEjWHm8UPLB1wUoRAL/DMCA6RJH9nJ4Qv2RUa10PtQZC+OVGz22oH5e938N
f/acU0cywkbYrO2LZlcuWcyWSMOho/1+mRfOjiyQ1CktItEN4ki/XyXJw0VCrngBRc+7w2d967nt
dMhYUmt6b3gAdfXKCzP+8B8XNtZFDE2oMDbPTsWG8Bq7xHqPoJOd5Yth3f8vrujL3x9PI19OWho7
VE3JS8zlVv/QyEfZQv45Zgyq6yxLtz1Ivd8HvNBRg4rAThtNEhGf+nnRQpPyIYzKqKD2SvpKvBvR
VvK+nA3zMAFfKK9YENBlXClfXGiffR/2bIZ4ve9BQcByVTzX0NExAEzBbt6PgF68JfMxouHKhY5T
/uej+68LPXt0GgcRXU4ZMeNTZ2wQhszCV2xAFNKLQ3q8en67MtzZk+SXVUk3esqCWp57eriqCxuS
RXDlFcCTe2Wgs2+aV9LpSVwGipwPE8OkAmajARCRySTrVA8SKXDQBYAT2p/m8CyVcHo/BklAQThK
MWlJ6jyzZ40JYcObIqaNMI6BeOnrt8QNwHcXa0c56cZTgr+l+VtAhm6x2qvVIihWYfVkm69OJW09
VDJWBs/mrhXNPKvuIxLtcVsHCSU3F7gMm+UoVdkTEsPUFLCWGnla9u5OmKE1jd3mNuiR2cyM1sCp
2mRzN4SZG54StunWOwcGn/NdkGDElktwS5QinBxPuTDe/bRfGslRroDYjpJNJxC7Bvu7NmDIU7yn
UKySKp+oeL1ZiCVpKZnvQXJjGduiqNjvEcylx4+di9++29vxbYwRSImDlaptrJYGTzjPCV9pwzkW
ZBT1igcrhPyYUJAcBy6i6pyXEMcEmmEME1LynpXvvua84m71lfzF6tSFk5/8eh13p7BdGoPNwdqH
oaE9GeZTYG175VDQux8+EwE+oX+10mEj5SrRY063KqOpIvJdktbyzPfXPgrCmRKSkJMOKt+IqK1W
ceKCDM34D/p8ZzUPpl5M2c3NZchzZrsoMO/XuoStPp6jGsBNg7UAiLM5nn2w5yqJhNuBGJFmO2jO
QUsJ14nfCwInOw5NeQ6qgsyTgkNR/WTqqA3iBvORTAsSc3aFQauZaOq2I02hN+CVWm82D45yAEcM
NOLKTi7WaHKmhT/MNMDTXUz7sVqVWKL9FqcuYu24T2kagotyiCni1Fe7z27a3ap2t88476oIlAc1
OiSBgbmIFnSxC9q1Ja80u8cPr5So87NsZ0ldjyn0He5A77wrJWXr378f6oVyDIUTTZZHyQW15LPF
pvO7XMnzBF9ix+mcnJHy0FpTLFGwKolew3rSLJATE3YRz4wBGf+cmUee1O8/Q7n2M8bPwZcVQvKK
zAxcdrnBmh78/ZjI0i7EoiZ04Wrv8WJB29Y0WUemayFQ/T5WEjeZEnUN4pz4dgCVIKf5pnaHeYsl
zLXlpd6Kh2xg69iokziB5y5DdE2DCMflHDLBrhvZRVFzpcx+YQ3GrIFOTma/alPX//6rAK6lEv00
+pNWtc3jbgVv7cpNHteCs7Xi2xDjxuPLTTYLaSgSqRgXxWTNN3FmqsOcMD7rboTXFjfB0nKD+bUl
44KohkURwbFA2AM68FzZU0pNHQtUcrPCg5dkvpZ1PLWsrWc99jZ23PhvUZ9KTOWqRi3Mo/3r45vt
Se3iUGgI/9qKeXmqwa2SkUEL43x7pcstZK6YnxM/9XO0bttkNYaBYLq4PtUurmKIWhCCQS1Hbv39
joddVytdMH7UbsLbeOVuSF9cunsSMEiOufYSXXi8GjQhAoPYGdvGCKT8+ngDUdpdVwCts/MHKGiT
2l2aeCV/n0SXPhi0nVB8j3tUAYbp+yhtGxlt77AwjyEipfsPiu09SCtIUav0hqTEBdql/CMm7s17
lbO1v/jf7Hm4owrMcQvZIP/0/Sc4LWfO2ucJjiIlUZClvaDNPesXg+6g0RrvrX5t1lzY+38b8+wD
RYRIUnYO706yY9ZM03vP1TagUacqapoFcLEMAtNLgFBSghNTgqP4XzS7cQF8ueyz52v2ZYaBCEvO
yFonTndhphvDp5E5M5djLms+HGL17ffHfels+W3Q8bP15ZtRNE5mSD6Dqjkv8OCuIsm5cQuCs+I/
itOsJH+j2ZiVem2jOcE8y6ihN09XfsSF1wgRpWrQ+7E1iw7X9x8xqL6VlxKLVJv+KbVjYfwtQ9IQ
4j1TdNoUz4X0tzKOuX/o8+PvQ198pyzeJWtUgpv62VRzdaX0WS8Y2eZr5KeEFOb2Y1q3d7+Pc+nk
wCXapOSgNtd/gPQ5llmucEAv5PNiV/wT3iUon6fEMuBNBruEhS648i5f2mR/HdQ8kztaiVJTdm5Z
/G9kFByoN+6kubYUi+5/oPn5scBZ0GnHb6GlaBbn2rNlNw2GsOlDKttq5BK9/Q678tpL+uPk/G8I
HtPI0GU7czZPkGzJoOto8XtUteyPHIVWTT1PJGQF29j3JdR4IOt9oHq69mnFFK66Yp307cbEOhYI
eLSKsYhL+fT70/3x8Rh/F34HGugWNgVxtgyYWWTohsT2PsE4HuOdLXpBKVOj9qXMBHHlruvt+s64
NqmujXt2WosVJx/iLKMUqNzLzs4bPgwZRDtonxj0BKX56agsjJU3GhuPMa7wtPzwDOnNrPxb6BPw
NRDMSdJqsK/uRX7UzM5uydmjyjInEW6CfkF05W2sPceFvfMDQjgBqBRKjK0d4WUq1o5Y//4sfm41
z0Y+2wXFtqRJuuCmaPgY5e7RT8q9PlAQILwRMEKpFgBi8n1NkAMepv/Pwc9egh77FihcZkIATa6N
mnWVSDfDQHVaVJDt8l2sPKnmixuRbUDq9u+j/1y7v1+6fva+51miOel4080g2cY17V3vVmSEv7Bk
+1oHKAsQAhxgXWCi0uA8qQi9ZcKnQnSd7p+mIgQAwEis5Vum9CKH7vn7L1Quz1h2iUxEihrnlduw
9frSi3iDM906wD/FJQxKN7PmJnwNszYAXUazaGgXTqFMneyoNDB/2S/6ujvLAECUfbJQOZmZWbVP
EUv+/vMufl9sEwseOyzxozInK3Wl+zo6bUMnlr1Xppn1EA1HyekOakVYxJW78d88r/8a72zTEdfm
kPLEAEBjaVVLewqMYBrl3ayo6imVYJJR7bkIN4EOHhYNhQtRxY8sjHbH1jnZ5mcOx1QZnr2ynICT
mWPW//2G/PtyfTtS4MfC9mdZuBNl2RRnv9A0tVQaBs5tjf7ZavCnaUJREJkFSjcXUjh2fAWbAyg4
ABJtODmVw9c/th7LkEQbSvOBuiqtdOHy/ND+gDCgSVR+luCLM2WV9cRf+qQG00WRB3iAbXArp2uv
gqFbw/4BCWtXGJ6dfFtU0TJw4K5E8dSDi1N6x7466MPAvUqgKeqgxPWZJJn73+/AzzV0vAO2QEyN
pYSa49kOIXYL1RU+8qhRudG/jfnmxjqCXOW/EBd37eN14bP5bbSz+637FsDNkNG65578H3cTnBAn
U+surykCx7Xhx5NlCR3PSMhXzxOXoryta7NHT2TcdDMoiqf2NV+Gy2FTLsodu65lnhC+q7xcuZ0/
Nlz/bud/DnseeiTithNRioSoenYP8hjVE98jhEZJKj6KN5mAXIJm/t+XZ6oBUPc1jqhUjc9WhK4y
s9rPRlHY0l1pqxCLiyBM+NpB+NKlaRhkxT/TrTjvXmgOHislQRwYmB+++9nFp0S7Usj/uV3n9sF4
FeyxOHDTEfq+Uy4KoxKVxRjJzsVEtx/TMekofmikq1ev1+M8fuqNzwY8m5C97wMFHxWPwZqd1IIe
4TpfUxAlHfnKzLiwfyQQlxRhW6a590PxKDlGDRpcgUa5wcI4Vi/IgSKtDjH1go3MOlteWy8vrUYM
iWRc2Hjvf0gfY69q2ipT6e1v5I2yIBtpZh/8ub0lhJUUYm1TrqOVWIVH90668u1XZHu8dWdvIDZX
EhXYN6r6j9KcK2emq+Y+FSH9sczVl9jAjhPVB7vQn2Qlx+QRUHCMCCOOsoxyiSaBtfPvLA9YkIlT
qzKeLDRLcgdEndxn4axVT7qJNH/T6d1xUD50I70vu2CmD+ZKz4q5h1jbdbZxW03ZKkx7RCVBaY9i
kkMb/Klb882PJYyq5SyhxD44q8R4CGx7UsglOwkdC85fBEePHnZZo4c0m0r3KoDtKBfHlpT1HgxT
jLZGVAfZ+2sV7QP923VFqHvEfQzKN89+rZXo00ACkMcHC7S3IueTNPdIIiTgmPCCoC/WvR5vPVFz
AU9Kq0wEtjpLEc+WA1ACOA9y2YnQFSQFdKk1TAUW+a1VsScV4VMPSvDTwwQ5zrQzgl3XyWvD7PcG
9ELAybPGkW5UuQQCRdE6BCBXb1NBAjzTmwc1KdA42dTZu/fY8gHXnAr/3UbJ1FAVxVsyEdG2QUJj
I/BK4YvGzS5GGk99eDBfE/WJlgEhm9HSyvqFIik7iS9OR5aiZsPZp97ZVLjlBzhaD4Z46Ft7roc6
hF0L1Vs67yAx2xHcdkyuCtvUMIIeTz5jQ1pmakyGtoYgJ0EF+gN+et4Jwd+ybwTIGajMU41k9r4b
jqZH+RqIjk+eRD9QO1fLJXKATaznRDew9rpavrIQ3oVIuzQTanhChroyPhk9eZENd+pSGs9BoDrG
Ph+rIWxOFEO66239WUd5apU7L6rWjdbdWDiYNDtb5zF522G3a5yeRgVh7A2t2ug+E08dmVrkh3S3
fQ8GZZAeHCk5aRYgMNCAsE0nqnNMCd4km2ISBbCe2pHbfatEOxfKn4RzSyboMwfvLPIV8kpvouQg
VAQQ4g9VunVMnz3IHH2MprQLTTkEZncTKX9yX1kl+bAPMsQjqT21JfoiYmto5Y1ivuiwqLviKS/t
la11C13ZD2Q0Vrp0F2fVwq+CiZTBcyNhJMqch65DeS30jRju04n+0FXqLdEGLUbs1pQPbSFBOgru
rSS+ozoCpSTcZ8PRdh+5YqQnvKjDo1SQLyr9Lf17WaeXU/o9JjTaRTbVHRh+AC3Vz858dQmVUgRo
JZLKbWeLh3KaNdJ+0NttGKza6LPI9kmjwnN8rbEL5z4RXJ1FhF7Z3nWDhjRmo+TmLKbI3adz5GPm
wO7Jjx/dypmPM9scRm4gWhxZPw3FWsqjehEP3VZvFW+COnxaec3SbqC929XBSfaRANeuIa2yh1vZ
2bqq9DcIgqlCo8SOZrpkLA0UZ1jJ7hu6cV73pLg1PY9hW7IhS/UbRTtKMJP02llDij/UIcymXLnr
0nqfmP6ktJ6KQIElvHfzjzL4G4cnRUON5dqrvC9XmnxrEtPWOLd+4EP4eiyGe5rYq9gSm8HIl7KH
WSz7RLS5UONio0ovXQMIWyPILbzz/IPF9Mrsk+3e91F773vEE9b5RBNPiv7eDs9VdldY95CSFLj/
RMimzm3t/QlaWJjaIxZBHyFYGD/ImTd1zJtBe0o8DwRRTM5iDRZL5i76kw4HmT18xiE0gOaAAoxU
A9x6nQdLamQ5t92isOTPTLMmvYUcy1A3mUmkPDI3NUZ/yuvm9ePmdSxXaOCaBuDlEn9jTw1hETbD
0VfcZ1GAuhseDO3Fr9L5oHiL1HcXdlAtSu+uky2+Q+ABerha+qNL9zTydjCrSA1JZkmnfiRA73SQ
kwSYTPG2zMA1LLW4XqQNDEf6qS7BhpKZz0PlXS9Pee2DjNR3lg6Te+DdAa8h9zPFj5acloupUQP8
chM7Q+5Z0iNEYmjmt7kJNHtk37bb2APsSc5AilI1saKVF1Q3hXxSHY5zPaIt/9hKb4YYPoD4zzsc
qIUxGz9wBZ8MM/dRxXaLpPTRgkHVd7ZBMMxFtxHRZ8cZIZXndLNgApNt0C1yurMDFElerlDcN/JS
0B3UdZo3KJaUCHiTjAoVtZpdk7qb0c5L1EmG39SuUe9oO7j/+rBtbYxbUJ7y3jooxF35mr1q7Xpb
WcdGZzGCHxZg8IQ6GNw7MDglizVIOYTtn1B9MNNwGnhvplgbffxUxyURi/g8fdJa0yefz3hrk0Rj
0nyxu5uuuh0GDVY8qtWoXfStu+xpuQXcRFl42FDt20YK/2rNk13Qp1P3qOfHA6gBZIwFr4ZsTMht
qMDzsoHIJ86DAu8vt58DiBVW+RRFyaRyi1WtmRuHnK/mLSpDpr0Pkc5fKD0IUb4xEepau/IWtfTk
Sp9qYEBzfDeq94IlHDxWCHp9aJedxYEUZJlibTTDuRF5s5Jzd5F2KxWWfi3vm/CjKTVSeR+y5o9B
jAyTNxCvRbT0nFPkPJCdw7vx3uuQhN1PPT5JKVw5+qe4a72QOmSSHPVw2BBdMinlJ9U4WS4s/hpZ
ZEkKAZrwauzK8f03DyXiZUVkj4WoXzqwWH4Ent8cypTVutwL0yb/1CUQKCDjJlz7BQEnvnMsGm+W
Nh908u4ky7kLlRTIY6WYpEMa0ZK19lWTE1CYSfOqgNcvpHxlerHJAxYb1z3GffOY6i6FEEfnI7bv
SlnGvOCs9BZyLCDYrPDWbflGeNH94Dgn7iJCO7eH4FUq/UxyUEZKKjC4jVSAO27yVaTKGzm6JR/l
gVBjtMg7h4jhUhA3qxf5aqDCjyq2zKPnXPvk3gcVWJEhJVOTWHDXW9WD8qqbb8R7QJXf2AZMWKdS
6D7/KQtSm3xigDAfpiqMfTC5YkSQIIDMCfsODIK0HfWPa334IMRjnkGLUs+U7tL04IxUr8xa2P1B
6+K7vi3vavOv4zGHjXRlI3fFwNvK0Vwrdk15JJ5sU0TzrlNnRrKoCVRI45nM1LOUkh+/K7Ny2aYO
qPhoppbu1ICWLyT/UAPnC0IdCPmy1Nyj05XPkdkcYsJQQ/Ugmz38IJ3vUU2j2vPViUUpXrfYIqgn
oaoTXZCcQA+v8v4qZH078KU7/cVsYjaNIfLjxEFmvKoNe6MR1OT0t1n+1ktsJOxZwb8cQOsqyq5t
9x5cXK/ZK34+lf3wtQtZD5KbioQPL5SJDUK2Wk1UfasoBup152WQyVwx+20aYtCL9XWFLNRFeOzC
/xv+AWibe0lqF12611FMd2P0gYFFJ37R/XzhUO5EBDZXvBgZ1LoAqqlVfE5cAovIjw6UperAlKnl
e08mi914DVjBzPIVXTmAuQelpFPeh4Ree+GHarX7VO3XLdEqrVvPdYH9oau2jUQyacnGPX+QUu8G
eCAGm/yx4f0wIxiwg0/iRTOXgjEhnZK495I7h9jdOrJN3kA35aO0hGIdhaehk7Z1Ssc8f0gHsrxw
kRsBipGqXuf5Oq0SD9PAnVAsWNNWQd6LNTLfCUpGnN/KxpT3muoa+QjIIKUjWTLTUN7RtyQE64R7
CQWpAAY5WqVjZC/4sqTwU438f6EDDZYp17cmjYQZUg9vAuKRuBMai5c30QjfjiHbqGo6z2L5US5a
8j02GXbQ+iE1bvq+X1l8aiwXnGK0HrCLmCHTj8ONNLPM7mC7f5WqmzoF3PgUgKQUyvs+fLSTaKIa
D7IabMlim1oQ3lqrhhC/wwi+6ww+tRDmx2Qm8Mlxum/cZ7V+5OT1KbNUuAZ1IHeTgmMk0CjukFcE
Ozsv5zXsPKxtsc+bCtFVQinWp3hKX21JUFNs6BFQHfZILE4+Ax1orvWoDTH5BpToS7S0lhWwNZN2
pg9PsDjoKQ5zId2FcfKntR9KX2ydYtskfAmddiHbxbJI2pWSE93LPs/33uX0YTwWEY00cfDNJqAA
Q3md9Y9BsHJjDP4inA8d9bd2pZdYb1pk1tTMZ31VPEkkyxu3IjQXqvXXaJ6YvFX9iXJhburBMjfv
q4j6ZA8QU7NA4iaPnoUApxk+fbECjI49rdr7Up8T8ABBHqu/B4Wz1m/teJuN4mqUREWRz13YD4pv
oEBxtyF3wjGjgUNHuykLsUjg6RuoajNjp6Ig7roUYL2xG7x4qta3XXYfE+81iWPQvLw6wI2kmzTZ
y3hMPKs7DS1Mcg8EMoKtrjenfp1stPgU+uyDQZ+GbOLc6OQmh5LteJSa89pXbuvqMZECXjb/jz+K
hyRirWa5lM2yEiMDjMYcw4eU9jMbLVBs48lMh/HHzXVqlo7Py9AVBokgmSCMb6yQui2U/CSMBUR+
mWlf6adC4eSYK+lG8zGZ9D0y8VyC4684bEa4wZWXPkVdsW1ZSzvCJa4UWLQL9QbKfTbCaUM2f7Qg
S1PIBPbRGGlK/AFyAwARoT/6VuvgBuNM9pZm63MS+4z0/iFnQ1+n137Dpfr/l99w3pGsTDkapJDz
C14J7oAgh6m7Ufxhkho96dzZHt8rr4O/tFgaAxhZvcRBCgeYyAlookoeKvosphwehvhV2uhaEepC
/RUA43/eI/OsvibM2Oo0id8HqWLaxtlMIjnKRb8m2cRaeH9r8pRql2wCdf7707nYC/g68lmhLY7s
WqlpvM/EyGvvzGkRvdXgpnwUM1VHMbzCRRUShmRitJHCG71ct9pL2D30GbBgpdnkCvFvZFDS3MIp
hRGsDK90A36qbukvmbrO0mcRifoD+dW6WAqFS81YP0LunOO8QQ+/bpecKpAWb+QFgdjHq5yF8Z6f
18lMSkXC0tH6inORTeEFwlQrmSodWl9KZKBxJgBfpgkB3qBzfn8Ol6/xy2hnPVU/tHrBOZsCNYJb
CPvAXYmCFxnSd4WN9ESdyBOX4JFr4158O7+Me9YwpeYLwUJm3FH9gTgSFet0JB2Ab13Ju351rRJ/
odwqf72rZ0VxGg1YY03uKmeOiZVoU/xF1972a2OMX4Mv4hK1J/K2UbkmcqP2nC6mwzb9GO+jOtkU
S44KyysP79JNRHtAtx04JvbsswGDgqJXYjEg9tN59cnGY8pp5QX16K4+Smvt4ffxxmdyPjMtQzG0
0QcOCe/smQ0qlSvR8b6l6X7cN0VJwumCZyf6ueu9/D7YpZv5dbCzBxbUCHBdhcEyvV50qjNXCuPx
9yEuNbtkGn0GrxlSRetcO1e7TujUMe3ZUXnFOjmW/JtVt+meuLr/gdLr0qv9dbyzj17dgy7ssv8Y
D8fqzDzo99ISpPFMutLwGh/9+bOydcAN9E/G/sI4db7MRX6FphV+MTaBqrW/ofq6xAR1fQqOP/m3
ccbH+GWcNO+GKA4Yhy1B8Y8u5v4RE/a1b8UyWV7TBF6YFIRD6yprNztrgJbfR2tEITuBhw+CXMup
Lh27q4LAayOcTbsiSCtVLdEDUoomlRSFTX3tO3FtiLO31shF3vcuF6Fh0xXyMUS/8/vEvjgCoAZh
yILFQhtbd18eiiR7Qk2MAJVb/SqZtzmSnN8HuKQ60VT1n94Yf80PcaaaKyTlGlyDTNjFpF6GNyT/
UPNnvfBnV5u3F68HHCqdRsMApnr2ULS+9mNrfCjlvJ8bU3/ukWn87uyqObmFU1oVWrqwP3+/xIvt
zS/NsvE3fbmHJCOoKLv4tsp+tTONYa5lGs2A8MpG6NowZ4/KqnLHSRXagEV3Coyl1PYLp/4PdPV/
yxS+1PyGkTxSkvG40fr7fi1D7Jg6IRDMOMy5w7E0VDJVQAwg7P/9pl3un+LF1RAiw4o8l4aVwAoi
I0Xa2G+cpbbqVvWinXFsuYq/ubRxQRYso5g1DZUu8fmNY1ebeCbyYHjsM45uiAecz9GZlNwmcxIL
kX9f9UNd+Nh9G/Nss6S5w5C745jtVGzslHnfbWkVxzN7GbE7o7Tx++0c5/XZx5XxeGKcX2Qhn6/v
cma71f+h7kx2LMeuLPsriZxTYN8McvLYvcb63n1CmLmbsScv++brazGiKuXxwsqtpBqlAAECpBCN
fOS9556z99qKzFwqFT8csllWQjEFR0EjbXd8ljuc1b+/4Ocj4n9eUTuTVE0Wmpsk61hg5/ZtLdp9
NTSPlNyk5GBYNuznSh8O6SATiUs2jH1XMc8qDERLK1qYvk+A3zfh1N038sOYflGP/1H5nj8OXcYZ
ChYGBtkffspfPsmiyO0iSniNC4Ji5lQNHCR/YmCmsIz6cUko0EXhLrQg8s7apFb0y5uDZNMmxzUu
ITgt4NakC+hj8RLj3qnpnqdd51ZO7UpARzND2Zu19AUf6pOySaO+wL6LcQ/l69lWHKvorNQYvXGx
MipsrjVm0xlKpgX70TiVXyzNn33rv17tbN2SdcmW1I6rDYQ+0KLNSzuUYwLFtOcv3pXPVuVfr3T2
BRKN7TD35Uq21R4SRDz6RA+RFFcJEEJF3vCiAEMZlMdohd1fkLBGpGZW/ZQzEf7+T/lsEf31Lzn7
LpWajPhE4y+p1xUH/48FbUD61afx6UVUVlBU+sgbztWGYkmXaIpxlW6CjXhfwqKTfMsnF+9Vc1t3
2ptXXyo2Pn3Ev1zz7HxeqIPRDQXXnI5QZP3Ky4/0AL0uILTMFbdV2Oz/jSf5ywW3FfCXT2zUytSZ
Ey5YSdcZplKneo7+ZRE6GhtkIP/9IM++BxmE5gSCi++BDdW8tJvLzP5KbvJJpf2Xa5x9Bas0pJZc
cg0Fl2E8214uwffMvmEq8dJGdhe92U3q01wbviWPwf/fQzz7MNSkbGwZaaxnKB+jPDDZSH1F/kp8
+9X7ePbSa47UOaXOVcpK94AY8O/koFtfHMM+XU4wckGAA1YP6OivL4RtVG3TQkrxshk6A1qcCbdo
RQ5X43x1Q393VvFiGPKGmoPktNE0/3qtiGDKKi0pKp37NtCPWyuiuYwOdCwDTi9utu/Daf/VIfqz
x/jrRc9qy0Lo7LKQEL2+GHcrLVYT0322fLUsfypl4544jnGXm/vjrzeH74IcWmc7WLil5NtHlCqb
FXF21c7vDmVA4sq/o9AzqJqRAurIZ88Zob0yd8q0QtHuljYo0/dYVrw8+UIx+neKAffDziZbJJzh
XjrX6IF2aYs52grl7yQHhpCCfdIQA53UTK908W0xr9wtHvk15omxhf/7b+2z9/PXq5+9n3KOmJWI
tcZ76dbLrL5NrYNt3/3+GtRa/DjnlYeJRk/hNEVyiXlWQCtGibpJgEHKh1cH9I9d5cFK4p/EsDch
+TePFVfrCKg2UPqoZNNIbShLSHebbI8gKlgLhAppsokfKETQ9crkgspTchP3STjZhhvbxuVgKiST
HZt8ODYZjJWByICmPShVdZGnpPYmmDgr5z7BtrWDcNjvIst0ZWzlbkLUr0TUJXG++S2GHmd+MCHb
MN41DmmDD1Zd1+/GjEwo+WnZsMQaKSsuBuWisu6HBDdwg86lwRF+p9L4aAjLinFsrgBYRgQxSRFd
bmxjezmNzpOjP+G4xke0A1t9MQzo7aItzReWA6m+6mj7divt1RV1lIaKIG4OclNiTojcJnqbigWU
FdZio3Lb3nzAfheoVRNkin0y159O/aqs0JVKZ71chmnfMmzQB1JK0+mhUrY45RqBILluDhKYjb8n
118dzv+Qrf7mpz5v2UMpitcIwTYN0YmzJjUk+FDbJUDuaT5oe2zEewwHt01oez+Yvt+moeWuxwZ/
IDB1z7wjFSqIvVL54j3/rFelwZyg7oADge/obJ0aeqkDD4F0L7pMbppjfCTla2d8ZCQfxV8yYP4v
VzM2nxjjE+w+f12t+Mp1pySXEB3hLgp1PzqUcLHd2Zc9Us03nLT3+29M2z6hvz13i6ASln/cTud+
KpzohS22g7CSIb6pf/YrNvG+d9uIGVZ30xCAW8F7W+oj4xPBKFJhnjRLjxJ48JnBVW0/msRrorA0
ksVVdWah9iNQMJJQaRHkwrXrl7o9tby4TTN/V8Xe1sPKInHsymkACZHxnL1n3Q8FAV4s6dEX9/fp
eRUr1/+5vz9Ozr9UVk1sV1W1sFAlBxnYC9Pj2/yxDk1vaxAPP5nFHb7sm3x2fuTn01jQqIbk84at
kKFHYQHf+psjIXap3z+roN7msHiL4z1CUS7du8TtIR5Ln+T2ix7kH3va337TX65/9s6S92ZpXcxv
upkJ0n0TWlcDUel0ijZCNiotYuu2lv9mILavlBu7IzAQULxLUGO8k79Yxj/fqX75c85WcWuNqgLn
wzZz2D7tJkSgEz3Uykkl0Zc60Eel5KGZcrNLW4Rqd5XVwZdn+s9Og7/8JueHWD1uUfIMPBM0yFqB
JmGgOzfXD0ue/xBS9cVp8NMz86+XOz9B2FbpaNvlKIWDrXVmM9W+3BR9imt68FTf/mwNq/vh2fBI
iw/IP0zvM4gYd191bz/7xC0s+7ZKD8q2znvSSt4NtjTy/CXQrbN0N6vGMZ0WP1EuE1li+zE8dbI/
fr+wfPrhWfQoYRDQP/yb0D5dB4tQBfgIBsGTiBeJ6D5mS3fQiixoOyTQ3b1s1EcCsX0N7YZkVV5Z
oNoyUd9hIPv9X/NZucLERjUZ7ZkAKs7OPjSVddF2KKVLgeRailE5o3lQyU4qreD3l/q0nKYgY8kx
FBtG8Fk53c6FZZfwGz3xoryk+9rwIq9+dKBfNBfbOFE/2fIuuvuKH/bldc+/emIWGuZV2ys3+cur
zrGVXNAb4iMZQcibl+I1Db56tz7tXP16t2cft6O0+TRm5jYvIr4c5mefla6Ozrdu7or8Vk2hyKWJ
NxnvWn6lIcGOx1NkX5X5tabVvu58y5Ye/+xX9elnlSNQDjAYugPxwTzbSO05njq5snnnc9JZpXJn
i/2/8zuTAKDT79+mc2fvlGGlRhJtO4txv1ELSGal7s6pDmY/P1hH7FT7rycxn55n+JD/+6rbjf+6
n4mSHCeDqy5H/Zjv15MJLw05Eot5H/477AmOGb9e7+xBRlInO5PF9azrP4DuXn2ZhtukSb1oL78y
pm3/Z+cbF0c027KYoPGvs1VzkaxRKS1epjR/LrqwEQ/m+lWL4hPtBTf0z2ucnVxSNaocLeYzyQ5R
yELM3FENkGF7X5IWPmuGEDwHtluT4c2dx79VU22Bgv6j9DCPIsgvldA4bvscuWNf7Defve7Ui1si
BZOGP01Av7wVdpba42qwxCtqdinyJIzhIP3+ff9kA9UVapmtmUo1dX43Y1eqmG3AE+qbXIzziWE8
WohWTWVyO/P29xf7bNClKxTAGgPvLdjv7ONKqqZd6q3/URXE6OqrmxC3q+D5wUy+G/qrBVFXjr9m
pL8ULekX9/pJAUdfk3YZj1RhiHu2hKerHQk5hS7NMuLDOUXwnPmwRN2SyGOzT1xSu7/4Bb+65Nnq
bYnaXrR4bGHWs1gVGK5SblpKg9mUd/JGNxfmn5f8l5JV/98SJ6/Fe3Xft+/v/eWr+B+QnYp06Jf3
bUtx/Y/3qk/7ZQt//a//PLSv1V8CJbf/+Z+Jkqb2D01jv6DfwKgDjQLLw5+Jkrr+D5hKlgqFiC1l
q6P+GZPq/IOYSQ5Q+OuY76sbM+d/x6SSKIkFncKLVxjkiO0o/1Ki5Nn6qMGsRBJFK9ze/sN5L5xZ
CZrgkkPSkGNM6gdf0GWq5vKiNL7a3c4/9/NLnS3FOd6/rDRt0GVH+7ZwwtEJQZEGtje6TnFfHrRQ
OQIiDZPjV1v33w7B55c+W6GrXs6FGc1USiEGBQCZ0C3dDXtawMUpevK/1S/uVnX++KR/3XrOL3q2
4JjZrEKCTmr0nFCI+6U2SOoS61UhWfqW/Vgs2Jri5BiZaSx2HYyVcLUKGGdpPId6U6GSHlUDMf+o
AXqOjWa8W5wZ4N8O/acGTJXWzSGKneW0jOVwF+eW8Ie6z68nMgkOkXAWTGLrerUYWsG4fTDam6Kz
8o9llpOfel6MAYPmOJjz0jwB17CPBfYMYg0Ge1/pueJ2UUX0UzvT5lynTZZXlV7EpvStXBONZn+i
7YuqL36YZjndrANvLAaSNfUaKpj7qTcJKUus6XbMpPFuRC0eNHIhP0hV73iYgZDPFoo5f8RKAmYe
fkG34C6RG6K5haRZV5Yp1iGIGzVZKQS1pdw5o0hes8SMdJcu5XpXVCtMYDs3UF6SSKPO6Bz1Ls09
oywKK1xKh9z0ppeQA+WVWkjPcZknkafppQwOKYvWNljsNZVe5HXsWzcy8DVhF8VV/4TC3Kb5M1aE
yJvqSHsXcVb1YDhSS/qD3DtWGg5KFDWuuk5R69d2U3zEhik4E8tKW6DCXGL5oWly1UxcKZUzCvS1
1zuMPGMyiOld70QCto/Yj8X0oNYmulcYXYZKKp+aPH+yrMpSwELbOsMwLZlKm+arJprJy0RJzOqA
VGek8TEKiOHgjiVXb5PWumpVecK8NMIN9HJS3ns405UsvS9OZ7QjzHs7UlCkan1cW+GwzL0drk6i
o8KcqtjAiYG35YbU4nwNCfeyl8tMpLlW3tWNHRP8vkyIBSBdIxYio97ITLyNBMTWmuAliUpMXfmM
ZNsKnCaTyqu479AJu3Um1N6djbgbPNQm6czVbEJbusmqIgHNo1QsbxRNu75K5uJAFFq7CQ18qpdx
/1xVhWn/rGpDUxM8vwhILLexnFz+HpljZRPUbtRoiHD2jiDd1bJAzhzDcZ6+0f5rB982EkmEa1EV
+b6cFdmcmQzErbjo+nohND7KEyNcIM22z4M6DyOWq9aRH2yNKmxytSrrxvfVHovCG3tT6P2lbuZE
tUCZVjrIEHVLbzj3u2iUrR/zynj4uFbKBO3CbKchui6NITYuVFaf+R6Ad0uHaygVbb5lqFo3P3JH
6VHPM7jIhh+SiNV6j5JE10/KOF/1E8NXhja9wZG2A0vzszJafcogB8nZsq9aQ7WfagnA9nXhtHP3
Gpk2cEB1knkSWVffDdNok68wSNVkPtaSFU+PUimNzd1SlEI7jYsddz7t7Knh3SCtM6H+GfMBk7Ce
m336VvR9SQOumxXJ/jZKsVKfpI6XGuCn3gzKQUxt1D/avEe8Fao9NljtLNWwYrrYUUG8dbE6Uwxk
PrHa105JBfK/qKsVKEPRKqfJKTM7TF1XlY2IeCBtUOJxS56Y+C5kGuAxzttgmAF/G36Xw900d3Fs
dCrZaEZWTCSgJAmDH8/oxWTLbu+IGH5Hq6kDh+S6BLzkcwex9pIKmzN6nubQYaf6bUrzEdv2kEOJ
Z6I4YJjIBz0Zfkpx2cjvy+wMhFsYOQW3O61ypuw1lW8HwSnfdBImZqPp9N8mjk4q51J1YsLa2guL
vFtNJQBQvp6uT/nvLLSVtO7RLlyblp4oxz6WTJIKurESOIaELKvcd6cPeQcvdZbFgl9isDeOipwy
iQCkvoK578cUVW8ytHnAeE9a+NAKSzzHjW5ly64t+87t4lo55IVtpNBLu9aOsWp02czva9ZqEuNG
iFvic+Ok0w+W0UcWlrxR9SKDfFN/bLQ5r3ZoXhPzZ01GoXS5kOCUxW6h5W11ihS5Xm/63JRYtdLC
inusQjBgWJfzOM/txO1Upx+v5Y5t/nlVZBbvpeswT0oEW1qSBlZITIsBXV+IbD7kq5mbJ70qJcvX
SHeUHtVuNmneNE6qbDkB2qBekMUgkTFDZcXko+scTb5MmiVDkWS2lvWtmFQHgxoElzvwAzbpIrOV
L/5iDL39VEayWL+ZEsTKu0bXObNPVi1hQnI6Nb7r7WjMDyuJiaY3YM/T9k0Vyf3mQpazp1E2xPwu
MjMjFkTLZ9O+JAJh4Tlraj6SBmTBdZWHVWI2kg3RthvmKOuPBSsmprURMX6xMxzi3z80fUSx0vbs
yfta0+bxmuwMSfVtZ2C6tNZjazzzXsftSU4I8DzqsJcyVLIKQJ1KpG1/TfijpBz0Mo3zlyZzMArJ
ZpaSWilxtFqP/NmWvMefqqQXhmHG5qGr00I6ylkF8q4cdWkZWbaF0F0Zt72O+U0TON2FXTZhrCI8
yuwkfmeFkW4SjUn0jjwJOmdTXo5ev87Re9QwT7Uxp2feUKlG2EWJfU0IDEvvlECGjValfdw6Fwdd
j0uNQb1aXyoZC8hFLwpyV1RzwcGtLm26QzIwdFjQpsZd7F47DAgzb7N5+xIqWKveZGbFoxYvPe/u
qscHvB3R3Qx3nKb+qlRhOzVV4urEDiAyN8z25DQlD0qGqLZLu7l6NQkAUEOrJ5RlLtSppWzBd1rV
6kyxNfWHnOQH3lxNJiVUknrCJkw1adlPLSstd0XOOwVjQtX9Yi77h8zq7ENrEYEw91Jx5E2siU4z
G+O+akulPOqjiesKa1CF+Rs0shwOkVZclMwlHuyF08ChMMkiBY0kIB0VwJcrngYT1qKt4+EQtZl8
SUmB2rLKWu1ZivUVJco8RoonWBb0p5TxivxY6aWaBPFSLx/2omgHUfGFevM8EouQyuXBbjMpvdKr
NTp0MtyhaEzNF8eW+qNKEthVMlXzD0MdlptWR0pUlHN2aWhj5PYGXTWzXwloG0dJ9udi1r3B4GZS
wmauZqmdWdw6rLZOIxnHzKqrvYpG/JYiDp6ANpp7FkKDxzYXe5KPzN4fShPnW1rGe9af5NniRwlN
a5pDYSg5NKUp8wq9H8N8XUTQFbka9FPD3w4UW2lII4F5wFYuZSeGrgNw5BnBWhWr91paUXlpS6Xe
ib7Ijm3a2Dd27ERPmjNkJ61b8a93cdu7iB+YByyNcVuJdZLuiIljn2Anjdg1DMrq/hl2fTx+w0o3
l8BIi7iGXqEBF5lrR8pvV6tTJLew2/gjr20+8ULubQxQWcTOgbe0b/bDMjX8nmVUvy2mfpWa4xCY
0qLfd+zCD5ij5bdpzhrZW0laDQZ51LGXbd/eCHOiynT9tmb7C6exIHHCJjm3Y+c6CbXVpIde02Kb
eCA939uZVHnSPK1+TahvYJaGTZxJ3vVgmg05qIeCXXdcjOJII3q6LAbhhLOpzt+1EspBV8OFgHWV
lH6Ul90jOTvz4MpNC5pTGezXpsQ4HeW2dVHoJb4wLf2Bc7rBuSuZbrYuyY2uYKuiiCFUqZXMFZ7K
VN02ZQ0Ve9EI1iycqzRXtVDVFp5GUr5LSfWzqWMrnGaZXOgmyl5iXdEC1vT6GsxIF5pFH31YgO4u
i0Za/JYUHS/Wa3zsLL2S16pFdqOM2oTKYSAbY5RF0C/D4qtl9pY2+Xy9OuDPKCgcKzTbdXSnVB8P
wN7zkOJk3LH2OHt9rGSvsOd1Z0vTA0aHR6ptYq+EXDy1oLYOSmbSielrtjJpiT2jMd2lw8vVZq+m
01uuA60do1bmNn10bBaSk6btDejU/N2QNhgMyZpPYslQ/M+9sVt1fE6jBT6CdHVtNxntd3JHDoaV
uK3Vx7tYpIlvwgkKSm157BXyP0S7H7PpqWkhEkxKGbnjHJkv1lS2J6Wo9ECv2u5eYiH6XkgVjvQ6
gschcCuXXZYeTKE9qGDZOT8I66ZkT2fuWa93g7ECux0S6TGyNeAMxgq3o4AmALpKuqBH4VyQPENG
N0HjvuyY35RufSAT+r5TgJU7seJ4ul4HdrVVJtl8JVXRYVrz0GSYvgPQ85Pi4hhJ6g/6Sk+TzGHK
7O+TtL7ra+ulo+LxeyArnfwS83/gdBX0t5b7nzQMcaXc3VWF4ybd9L22lbcqcW5J2iG1XCHpJsLz
Hus3GbIdY30XQrrJFOcqWWePQ5PHUui1UhXvKpNBeTbAg39NCaWr2W4HYz6SyfFY6m9ZsuzmNb+j
ceJG9vPqWC9WNb1lnYzZs//Oxxc02BOjlsVTVWDh3C7V5RRNL1kyX6d1eje3Ap8sQ4RGxrurE9C2
EDMUXRUEWXWlKxmvHctdrEJHlD3Vueq7b4rdnoT04WTVbi5uYmvZJeJDK22voOQOpNLct8pl21g7
ybGOUvSDqO+GSCjLAPfTS2PQLk0oGu2eyuqKou3UDuAEdJv+u5xcc4bCxz1rO4MknryQgr6LjgpC
EZ8v9rR00mNepjdLo7xWZObEM5QQYid2cQeBtnAuM00NsH668ZC/pjVt40qvi9DQ08JVnfFoJdJN
a7Z3BKkdWdVZxwebeXvKoV9ARyrVg9wr17YSPzX18q3N0P/IfXOR4dWde+fJbvWrZjUThk/QOwYH
BvzUFa9mJL8ms0oQp/MyEQI0sGYZDouHAlF/JM3OVt0oI/Ws4GWrht1IBrGoD2MX4sC/EFPjm8M3
M7mvFG0nGlziy408FwF90t26hotc8wmEU6UFevqSk4JNMCdRpiSWi40kUCAcX+xj1OpeL1s/Na0L
StIXWvVkE54kgOEnXcTTuo/01I2qabdVPLHzWsoc/nQitM2dab7WfelN9DMgOHp1sskIardf+5uu
wyNV3xRApFYdcfLSlm6Tf1TUILRqLsY25jQqHcWoBHJdQHW5n8g5V7Sbjvojb97mJujEw2g9C+lg
j/m9ZqkXTTd6q/req8k9CvEXVeYlTkooTZQ/eVMTCB+FcfORarGbZsboYgcnQNgevSgfIpoKT9rE
/U15tc+FlPoi1yPMxjlAKf1HU+DV71rYLQvAOkf0Bymr7yZ1Py2j38+Or4JnyjtSAMiUmjmyjhIA
AucxT9kpoux6wSVuTbGF55sMLglGTC0VB6WpOTUs7ogDXtHrLVOgdWt5DeThqIxtYK1VoOSZH2UO
uqPs0epxaTsHPXF+OmW87LesLnzXxvpW5rUbmYa4M7toejTZtK85Tfuxcol0JB4j5GYZla7dEWWh
KTlf4CKyi5T6pdDEcx4FhibulIkUjsHx+1g9qshD1H70a/NnXOGc7wMKc69JKt+Qifvqs6t8PiiL
GprzsteHm2UstnVti//ccX7ylBHE1FLcLXHsKzaxVN0IsWtOT/rmjB66Qw5fh1PLblmnhOioZNcC
cVgHBCwsJXVa+VObE49Vq7ftCEWAo4HTWqFcd/LOWfQP4ah7ffMisfHLWn03diYGDkW4jTFwnGdz
SNh7+WrSWA84eLI8AMhi9dBVpIU9ZXE89B90mMB/xCeDkYWUvJA0+LZAKXAScd0nDtCEE/l9OJPB
nU1KkGjak1alYJ0+FHVc/dgCzC3iO1MuPUVIQYpTXqTNAyz81V3VGukAFB+KjR+NdDvQwSj0zFUz
BRRHAxiiLlPoPza+cbw6kyqOLLHhhrJoI+02Wx7EXBxa0oZdaTwZJZPbAZJEuQaJghIhjTi2CF/v
iSQRw42M1Zyxviv1/UGzsYAV5hBGBfbHqXidiUbBgh506PrplyTuQNRfoab70pkuMwjAdW1ei0S3
dnmvulZt8E2OFza/IurXYxuZR6r+wDFXouiSPWz6KxtWl85+pMnhOLMTLetJosvqOEyCrBaboICE
RLXJy1wHTUUnwenBNBlFYNbflFK5dprVHzF46xIj9xRAkNR7mkg9kF8XUrTAT+BFXbpNIyj4xTdC
iayMIBXsJ1rciTps+iV/mkjuBKRjEfY4z07vyr2v9dvGbT0UufYAKtTrKEliybnJKgo30vzKLA6i
0fmh92XY9df22Lr0EiYBCMCp6LsW4QQCRpOOU7KBnJ5ymcehUdJqb6QmNeKKI26it0Fmjv6gvS9G
iA6UvsH9GGsXKw9WE2RlwlZp7ftB3yLh0IlddZXi19ZNm1213a0DUSIuoXGTi2dSe/TqAB148cQI
Bu/HOD0qCxSYoj7m40vnXMV269PHwUdw0SHV4nfZGXydWpxTVZFRMwvP5PEZsuriU3dtSb4VfOG1
3b+Xrb5PrOqCCcmFYvYneZiPU5seO14CoToXUWJtpojbWq3u02V4lhIqkC49irZyWYv9ORZ+b2X+
xD+ileFIso6xghKvljBrB4ovK0wcsdcTsoAz1oK0uI6b/ALM0kko1b2ZJ2/03G5KbP7WCM2tcYjo
k0fxNhbWTdouT7rmwGJAyal1yfPK9pGW9DcUswtkG2bHsAZYXvdOQ4yP/TxGACHrxbptZ/UhS+dT
YvBPTsmY+BlQFr4jcDkbOk/vnyz6NHay7lU1mng89zhew8kiXE+sl3IZfQyS03Lwnbn93u3lb85i
n0qnfVekBu3Z0hq7hAOUoza3oyk91PVwaTr1jbyo11g5wkn0F3I63rYcxcrICfUl93SykvDOHsrJ
Cei5ebXKbjGPeNik/LvIYp+RKnSJ8XmQpfvMiFBzrfDV0PNFPUijppV8ZYpvFucti1KIIS0npBdK
lqDHpRMVBEsC/vRsZTghCD+NUAlEjbFQHQpyj2Bq5M6auFx0b/D2qJMghBNpk3xfJ3OQjfpDpyX3
sfEmdJtGsXnohzGsVO2SBhRFzJTeWKnyuOry/WIoTxoYCN/KEpfMnlebX1Rt9EPeahclLAJnpAaJ
pisxGNR0BeVEU9yp1pzvClTBKG8NAEMkAHN/oH8LyQdxeSSw85GjFqSbNOwBS8/i5HBk52xWxQJD
Uvst1dXrGGheMxxnjc6sAcONKuQyK1/Wil10IVtEL/iUINn0+ngzgpSqZoldZJ7hTWlvTrycslS5
S4FFWUN3L3rsKGsPkVH4Dli/R53UpMuxIsoxjc1X2qQvCNAf8lx9iefoehp0Wv+sOE6kPyqm+aOf
h6vSBiVkDABQaLiv7eVSk7rl6Bd9Ml3x5EOlG0LZmdlV0t3mtjE5qQjZuU5zC4pit37b6BFyqYXY
CG4maQiGrL6YR1zHQxzk4mVmYxWqtk/z9NZRyPNtYUpFKbMsdRzcPo6vRxJUui3UUW3q+aCSzkVf
rDJvtF5vdwyg2kcdfGM6NtdSml13RBetANJAnsNdn71C+lkJAhHXxq8A55j7gqS5ck5uJ20+1GP2
bZKNK6N4VdsZ4MYU5tNyEmvnRQn8pQ7sVQpmVmdbLy8t84F90dMmcWk1pa/ljit3elgn+UU1XZdJ
c9MjbKBXGOYRODyJSNN5Gww1Lp7ZgN2dI5y4BUBVk8pkCII5a/2qBg6XYt+rOJJ0heky+PFna7le
9BgISkmlqvGZD9a+NiUUm1Z5wg0LMqRwYWx6STRct8N0TDuDmn0OzFHC1EWLZnmTm/Xasbv7RQLh
uCGO5Oaa0zXNMceb5YX2J03u1HLjhMXeRi8u1sfB6K9gtx/kYvDLSn5Y1/RQxvNHaR0tKfLrHkWq
ZO/N3joaieMuA7OorHksbdgpJU0ad1ard5JnfWOsn51BZycZj9kIUCUH29fnKPu0j7ZZQo2tRW0O
jTS4mCDKnclyMXSJX5HFWpISvBCkGmsHvUUYZpHePWVupbXUHdTUVhTak/hm1d0F/jpv6gBRph7H
29no/UK8M7fx0G0cB7O/JSTPlVvhLeC6loi0YY70KbC0fCquyeB1O85Po1JQtF6IrA2KIXNlgE7T
YpKS1l8mwIKy3PY6ZKkr1EdrXX72mn7Yup5K9WJlL4lDia2kIQ1Zt5OvShEsKPrXQUP1jpAU+mIS
RmPpFnXvqpUR1KzKC6/8mALx6sdjvlJ92z/tdoVN2tzObBEKpPoEGB7HriA3ZAKQJfNbOZLCOnDj
pdtyulSwV8pRdRUp0bVmJX7r+HMCH4+/WwaiVhtpODbFiSbLtTkalyNXcQSANxneFHL7KG+OjS6H
UTb58SCF0+L4NTIOY6TAqhtmqMouWejfrhy++xxSdJyOQa8PQM7ljyGV3ZpjWdUZrpbR9hyKQO7h
pIHGhDy3mx2GomW7G4he4rU51PreXm8zixD0n0n+nY4jBfKNYoGl0K8Ta89Zh7PiQdCIXfR9O1zU
VIKwcDIbP4QjvGKqvQRJZE2+Rb84cNs8uKw7RcQ39RBKBJq1KSm/y6G0GXDqLVm9H6lUMIYhztpS
fUVQrvOWj+QiyjntX1vaVcXMZOC5aV7z9r2h+xk3rHFy5Er6Q+1kqFFtr2cCVXV20OinFWNotdB+
gfA4s9Wo8VvsfJfJvzY+JCPMWPotmj16J12mRba3y4NR+UqvsdojCRKivulKPejt9xwE4Yx+Xu72
NEwumBieSJ7wBaFvnA1u9OgHDvrAFomXx/ZF5MwXyP/dps5TF+idT7vL7bvlBdetX6fiUMg0XdP/
Rdp57EaObFv7VS7+OQF6M7iTTJJp5F2pqiZESdWi955Pfz+qgdNKKn/xdHcPuwDtDEbEjm3WXgue
YhpSE4SwqLcNIy5jTqvho1FeKbY/1TXleNEJUyDOBAmV7zkN9JmaTHEztTaTPly01nPV0UwHSGD0
z8x8lNBh+UZqw9CEQ2Gq2GgvZOOOinBa/PLk5JAM/Z5OATgnwNp6eRPw1yoUazQvcAiCjyj4bYpM
vIiLcJeJIIil7JgH2iZKQQZG0qZvOYpkCaVEx1RLHENW7aAhqhp4zTvrqCneISpraJ1lp/WgbpuM
a6C4TjGmx5GyV9pE7qjEuwbeTeQH2/dlX/g64oPcaSljcF4GefIzICeoahmPcNMWu5Imc1m0F8ZI
0VWMudamqd1GsfEt9GVvk1K1yoY6u6Bd+yOFv5Catf9jUPPHZKyAEHT1L6ggeeZzZlXCcqo2Ymfs
zSDZdKV8VEPtUkREwDa9NoGbuE64svmwUazQ2mmS/JCGeUYoXd8PSVJd6lkOgIohnpcx0sm7LRId
rRJ/SRoqvkgf+/KUbr1+BEgzASeY4vhKnoxfeBCk/Ipjo4g8NjD1cK2Kyc5BYdwqZTldhEFrOkpv
ZUSHA5heiSyeYClE78+L5CPzgQ+d7l8Fvf/TyrhwbVVSgJVHDRp1AI4bGZbNbS6F3p5ssH70+jow
dpqRBOX1IKvwlDIQammg44WW+FtQmVqWi0l5SINJf5rEXP8DYkRaGyRTQW5egcyDi0/51dGoqQwd
lR+OlE/4jnBDtJ/i6UBl5ZsFhmUP/eebBS9r6pe4LtXu0f10TQVhl6GcI/IfFTliOnh3QTDaETCG
UdTvepkSQgA/6lSVlI5QW4N+tBDE+wAO0KzvjqEZ87SGjespA2ypQnYd+YZTm9OjFI4Peh8fhDZ5
DQr11SrqV721XFjYb8IyuFTQgk/b7ncVvw2jSpTeXY1xGPE3aidvhfheJCWIkXaYJNUtSs+l40zm
6NtgYFxffukidd7AQ6T23we4BYv6BxiUG6/xL2dJ87iSaSYPF/0Yv/pTcUcDby5ZCvDzQk5mQXUd
JHMGpj1KPqKbnk9dTUFfPsgLu/bbK9EP3F4fn00J4kjBGJ5TrXmRynpfeXD0aqkNZgioRLdX9cAx
ctMd0+6mxzckHbWgStlbpvJMbdS3s7R81ossoqFDdDrqHYU7AVVESjDcNg+mPhHIx0bIOp4nvbct
jolmBQJQw8IO+JeSmStdhy4sANhRl8Um6pq9UI5HutHb3lTxv82ukhRqqd9lNLTaMLjX1RTi6nIb
JSGcy4o7Nfza5K2BynEQiLb4X3JT7OioskoTd2XdCErqTkO3hcXdVrT2SirVWwAH27APLsY83Fcy
xXFZRV002OIMnYBmr0ccrlVw8AH4lmppD4PxURJiOuDGxuheplTcVGNBz21CcTmESB6hIp83veCv
ZDCd+j8Br+7bPD5YaXApi9kPKqfXZhhss5JKYUUrqY2ot2o3WZjMifp0bHJlq/KaK3qGN9LdUB52
HpRpHaUrg6TKiIRD6D/ysRhzEG9GKJO0NL6QUpouUGW8UYOex5ia3zoY8SSMHT3p7qbBHw5BSQeS
V/2+j2uIppWflEGOllzAYGCZjwWXkbKA9iQGJU1J+ORAfwkApLdBRmtfkAU38uX2UZdj7/tgaPWx
YczgOqQm5kyFpN35Yqr9mKLQ39HYmzsvWxM9HHBD0eUI2+XIbE5zR/J14015/7NpQutWqIzoUYhk
0w6iJKfeO+zosXf0tRReeqYTBY8yXKdI4zZN+GDdGL3UHm2ycHIyUb7OQzyh5jcUfpRpiLeW2TIz
hwS23YmK6vh9EvrwWSbDtVrW6sYyeqJuVf7e05u2weCinmpByqrQj5HzTt8kvkqmAIutsiEFgtk+
wo32Mw+FAu+l2MECII7DrQGB9HGwYFU06sq7jCq93ZsKxbBkwKV4wj1aMownNUq1G8v+qcwiRFd0
JuE3XubREtBJDSVIWbZKn8JemAavvcYwpZ+kz6nseQet7DvogipiQV+9QaC128lTW+/GDr3a3k8e
oCSH2j6ooSsfg/RQe7BDN2nSMh5agv3ypeKXoYzSUTO98Zel5eGmHXpwTn76Ryujfata3ouiV9Uu
7TXlrlJV67ZMYH0UlPZNigGhTNZMkpsVEmXt2phZtYGnKb34lI+5iXCB/gbVJY0DDiXqC5BDAssa
7/jJHvWJ0L+R1LjdAVVRwN9UP+lcgc/wW151SsuIEdWteMxrmKsNeaBjDuIld8I6ka/KCDqLaYqI
6rXQYMROqCIHiBYFq0i27IAgzQ3j/E3zvMJJJD+xda/97edg0d3EKJ8KEjkt9KdbEf5rXFNTmXbu
kfM0vkb7QkgZw5YjxT8YgIyujEK5FXWi+RLxg+tchCrZ7IheO7O/oK1VuTDZk+maMGdq8aWo6mVI
WU4t7okgW0coQRSFaftAvx82PzlCHlicgl0SzZmPMFZUWiTo47VAv540TvtgJmxJr0auro/txivn
SMsIfhRWYCB2oKcPiTaVruTL8rGfjFZ0hbI1bGOoFYCR9GE25FCKPZVWfoPuEdOqjd6kP1DBeBBQ
VSH0Qfhmp0HXy53Kn+nTCG7SJDnjiWrmCHKvXkfFBPWwWE2O1kIO3IZE3WVjeVu/z0pqyAayCHA9
W6U58GrzXLB9GriRsOm049gydrLXinC6I4aAxTnXyy6+0JoBNmY1SsbclcJMeaKGCHLXoZSVZ/hH
tTRgNg59JNVcLwsjshSxBzgCKCSJZGI6hYEtL5SmrRbCwrwJzd4YZ3VZZnmJhvW6VH9HWTdKV2pS
juVVOWkqQFVCNOFbDcYmehphZVGPohyDY910XcDtNJWAFj5N6p7AOA0bOb7TIzGw9mZnBbRxBRpU
OdlbMyg34K2GxqnEMVZvjBYCsm2lKHHrAvdozWs1jeXwIUnzPiULhPOIZxSOS7CHeTUesxyA9A7U
JxCPWBUpEigdwidNak7PddPU0oYC1zQcgYMUlZuJTGw6olRrl7mYisdEVkRhG6R99ZKA49hGVviG
8JuIZIsZyXDwK9UNhQsUVGRdYIYV1myY2fyrGvJqYodgCje6RqxVRxP5VoAoFLLQ4oMImgsSnSzM
kPMTw59+k8V3xCfZ0VDTboPrhZU/07RdUqvxLgpp/40qDNZDogmOzperNzCT8C2ruIRMNs1hHB78
0hUUH8WLBDZPcsBxh8KgfCmbE/VyZqqJuKoMhEBicOpyTb6dzJR2WSoXrt4o8ZsRDMq+FU3F1n3g
urxEXUof2hz/aAepazZd1jT3DeHonVknRJ6FPx5HkxJjDtMGib2QS8+xmAUHSQkIeDnJsSM2Wag6
E6q8V1LcDTbIL5XydOhnTqXSaqd+1iQAvWO4OzZKQkoXkZs9tZFHAxtUKiFDpm/SmNzOCKd6M3gB
OEfQecDTit9jnlSU4mL1EY3P5HaKsle5CjWHIWdcfcJ7DUIYXgKRl0fPejPb9GFFM7FK7jtDoplV
9cfBr1GGjgEPq0GChEHSv1g6xRxNj5FKwAdu/YIwJvAU6TpVocj2BVm9SbOKaRqc6F4MYK/3zKlz
LVOnTR/qP3zFmhwzbSjM4ppsWk480Zaf3g6KpxDxgkaiTTaZTlABraoy/VtcDBDKRGL4PbEgO9La
7LElYdhoHrF/qPPjuq783U5i/SgUFIbNhiHWoIpvhdRoKOhVXFOQ2D2Kqn2Y7oOREmchtQh9GKGd
ET53YnRUpTKi95NPsDL7yJfIja7ZI+NDb97USLuccmyhAOisBk8jM0dGZEo8AOmxBzQaAIH33KRC
+MBh3Gnj/PQ1kbjNgiSg02n96tXxUc95RaQ8HI8+yFe3TIuOAGF4FVJPhsmKJL9UINvWWyJ10n0W
qrHjECKYDs8w6LNAjQ71EE7fvURGHqEHzPJt1BqkaANN2cW4BFuJqahNzZ05xt/MktCmkMan1uz9
OyEPVZR0FOr5sRUdZ1RRp/iXCLrhc3K4o1XZ++5lLYOepfRDyZUnVU3ibVahO6GCD2ii4ndF22Pb
awGjN4N6N6Rpf6izQH3RJana115qvsIL54dULovgUhiMx6YLujcRoD6U6nBukMtn4ta30uImNmnl
pnILaGGqBsRaPMpGVe9pO2gk3oyogpljEnW67C1qRUqsfvOThuGGmXPbVDow/2IrGncg+8LfYKV+
paRXJP9m0LyhB9JfjeEQQyodtm4NTnCjJeqDIEBbvQVfDAN5XoNtA2SNHJnd08XbmnqHMmOgMTcv
TRQEJSAhtqBrdNcTS2TBrdRoTlnDuLUXRIO8lIf3W+D7nX/o/Z5jGel+8Z1yVYZoQgwBxJjdmqOO
bgVAadnv1FtvhGiiyuVf6HaiCFKD8dy2vg4bOb0vM7hLhJBOMBwD2UXUTBBeZLKZ2BFdhR3cctIc
2InywdRbWNJRnGm3SabQMChvi6nj+/nNfS7P2i7TYJA9STXVKGh/XppGEg+CmheXjdqXd6rUJK6S
ZMNOqcEDjHJSHHXRkzZSFQ2bCliu7QkFYjyJBqjAFH4LQ9NvxTJJtoZX3EjTODhmoF418I5vfbW0
nCRpxEM4RoWbtVIBLLGhTB5L2WtHqr8B63cztbB8yATxR6Zgx23vpdlGp4RgSxnIeNzUldaC2vZ0
mBnNyR6jlBAuCPS9UpWPQWgezTGpH+Mii50oL0ERTdXotqMQbiJA+8/T6FHxgsj8zcuQPhCQbbCT
sUfKJ/WhbdbquQI8ii9tw/EtUhilE7F/U0k/95Wp/OKV0G7JsGVXD9ThUmoCxvGjMNt7JQDWrVbE
me9yNZMjKCVysdJEgbGA0zuWqK4qEmGskXu0gLo5hA5IWfIOUUOlJRhAHEk6eHWHsENS0flATk19
irK5jtLrIUzx/thBr09ZKKMyi8NDgyzLRwimM/37aCB6xZlOiOkUT6CxEVLa28dCpV8JRBHEGsBU
ftNseB6GJgawElEmH2sAyGOQ04LNU1BF3K1cfx1DY4RzSQUUjE96SCb9Ii8UcTNmiq/uosgy3tJc
QaZhFGmrKy3qrExpHEuljukd8KIYQgFNXCxH20mS3tpk5t9moATxFjQYm4YCEvUbL9j0XvEydC2/
Rs39cjOYOUo83iim13pInURqqysz9BD9GFqGBkaTI14GFjCHohSqh6Fty28UsdutRFC7VUerhybF
A20zCBLpttQrV3VhvZqtyMsahfkh7Xywx50s/4HcqHpMgEJ3KDt46ZXOpXoohZJCaEsJoS6bX0VA
6KCI1U1tDpeBPDxJQvgUeqX6Awkc7zUwZCCrqYSmsOKp1lZKhmKPIjepSxa0sOgPFFmZ/srnfoxW
I9FjCYehD8dHQcmrG/QsYtfw/BomW09+hDETxS9LcrXB+1Ho2oMwRW9UwVhRo95Nhfla1jw0fn9L
NTt2aaHKPWmDD6RKSibACnkghr/Jb9EV8/Jao0pOsvhC50v5WeeIchh+Ht+I9DY3McodDFKbvtOM
XuW2va89F2XtHapSIJvuvOBb0Yh1y2MoQDZvJFEs4mTUbp/XJshddDWMMibtAaLcC5Z6L9czEh9+
4wM/iBx8NAtVXZnllJaTlfNkF3rfhqHDBGhBZMhQ3YfZ2CEUMqNjEAlN7MaebMtN7/yjcK0ewBLq
N9YOFAidzo16b15bK8PG8nIud2l7MdWpG6mCrAADewV8mfH1YEt2fpyeB5+vvu93M+d3dVGXG2uL
Hpftb7lOvn9JVNJflCusIJ8mx5e/ZTGpX3qdXmdo1NiNO7mam0C5rB/gw3BV95065/nDSOXtn6Nz
/5O16S04mab+3/93dozvw3dfMq8UjScqGkIlDvPBOGgXtcOQ4RRbdH14+7IrgRP4tcmVr/0+VPxh
p2NwUjKENZkzNMeK+bdEXmUGPDMWyfA4jLjoq8sQSSw21LLKxKelxwTmVt/N25ndUMSLn/wdIoK9
KzmREwTH9qLe+y9fL+7c9zwxvdg/T7E6g6ll9Hebyp4ydZP0IOwosZXNyF2/jieE+3yUfTvxUBsH
2VohtlgO5ytATBVN12A3NhgDn+dfP94jIgZVgtDWs2XyklKDyh0G4Ch6/XqZTN6eUAAsrcz//mEP
LYtMDf4Pzyb4De3JyuWdZ9TGXkxDZZMzxuR8be8TT8nS4MI9jKOV56POZ60d/ej/mmx96x2skTlX
0YX7/4J6LN3wP0ev/7/MwKtWF+eoLkk+igGr4JFddZvZU/8mOMzvw+MwAecFO9Xa6CmtsYR8IuN5
X67OBLFiWQo0CItdrM1O9IUKj6RtegcO6WhyoSFT33yLH4EwKXhOKvmb9NEbH4J7QlRmbr211c/D
tKfDthylDz9iscmi2AiGHvghrqF31K20qbRDugu3+SG39fwg2Ia9ssufXIMEDQM4aV3WmOlX5oHv
j8eq8swYqSiWnY8bmuXxvr8q3GlvbRGcyXakWhvhb5MywP90YnNxsowQbbEoETy7F5wglUAvaWvL
WlJMwMcLsQ9fEgYS2bSWhBmDpI2NV46enRys7wW6uWILyxPEz9vQXReP+OQBFtYWg9mJYsZxgGqO
bSsP1gNjhUytOh6yyrB4xZejnTniulb1J487G1VxbDOpPhq6i5syjpnGpPNcQX2NHjW3cKkD2Mo1
chJJtJ1ZrGR73CPvlr6IazLI83pOjunC9MLj5gSMmg6IC+IqqELsiKD8ASULR5klQToCVnfllK4Y
XM73F9M0torqzQYVd2Zz1KI71F0dQhQSX9LFf2RQIyDHs0tMei5WmGW1QMCKQSIjhIlDRymcEMKg
mY8rouS9cl7nW7b8oHDYmXSa6Ueq6nxLPzj3KW/ynFjNQ9hdpqMOoYzo257PjN4an+DnaIe9+2hq
4ecKUTdRErO4fFugFPfDb3BqtrpBQA5BMXDoq7f98/v8bhE2TlWZbyJMDyeLG+uUbF7idtRIq4AL
ds3b8cdMugb70t4T13zo+W/5l7nFZQzT3miLaH4oj5m5D1I3+q1xZnyH6QcnBXe1AY/X7P6Lt+uc
04Fy4T8Lnb37x12MLD3KRhaq7oC4OsNe+jkLg6MJtq7K89lvz9v4l63FiUmmTsgzhVUibphfpPS3
D/Wu25sPAAPKAOHdDXP3+zXqnnM+56PVxeERUzkOLQ+rlKyPGfOQld+4ckeYFUDpVIsracJ8yz5f
i78WOW/1hw8KAg8y9YSzqu6Gy3o3K8fLrro3DivuZW3jFg9SmuW0R2rsRAdYAX8CgHl3oOMhfvCc
r22d2zdL4j9R5G2CBe50SQweaA1imiQbfeRD8C6P180gKGsrOm9GnWNSNDespRpBpJaSUJGMktsh
rU6d6RuyfrYA15qkX4h2xTP490M37jnDoP+xudgttEwNsWwJJf6kMwwdK9uXAjWizTwSDyspb1Lu
UksAKPz1Rz33/n60vNi/kAq/KDHkayPjd5eG/dZILX8jGSt7d+708yklYE+8uJK6eBQiSCQYtYZ8
w2qyx0EKtqL80A+FI/vVgfLIyqLO+s0P5paPXjNWQOA8fX708m+iEztg5vtN5Qi71K2bzVoo+Dkn
n/fvr+VpCz9N+UPvjZo3b46A3fw+exx/gZCBJjOSnXA3bEd7hOeGI0Qsnt9QsKApv/m7JNFz5Pbx
VyzdN3McHCJiCyOWbLjfdwJztpxn++sjc+6V+Ghm4av9TPehVAkpQCQG8zwA2SJZ3IJmP47KtFJh
eL9tSz/20dji0gtmNuv4cHAmlYmy0rq0QHtsaMPxJa1ip/uMcI66gKS2gZgHVfn4aAreXjStXduL
E9Qi4x+WAqsQpWRZCGy9+gEnhLetCwUtqgZuZwv8aivaEZDqbqSzO8Q2JdLrHE4EWUaFWix3SeFL
QBR6fT8a6vAEj1JziQiy8fL1h116Hl554lFdUnR2UkHS+NTB+YGY+5IiGDbrRWm16xQnDoR+/7WV
MzdeIsBXdAuhLEjXFts3qK3RD0nLF+2BwAdiG38r9LD9aeXhynrm37vYO8hUNGPOIiy0qxZeLRGr
wJfS3rOrOLsaPThQqlzfdjUTDcArwCCOE+pcofU6xoG6ojBydpUfbC/8WpBGvRxE+LUiv4GFyLb6
cCuma+JJyx2Dl4vuH+KHBpGL/EmNhwEhCo0W6Visqf3RYG6smYVN/+aGYWSWyJrZPzkW+kLIJddp
fWvBxBPbZN91KwEW1yUvSmmubJd0bjUWmey8X/BELwtR8SgOQ0FHhbqioGyZ8jLe09naRnt3gAeD
Ett6jPvJm7yv7i+ji0NvigJAppHVZUjHKoN2DezlnmjwEBji7usP+blQIc8nX6Q7y+mX5WU4DXYq
7fWWBTYuaOqdYvfoqNvtUz0Ap93l0H+PrgxsBdSZQ8NdfLbstfDi07mcfwKwHsNEJkKzljKdvgbd
U+/xE6A2+hkU30Lx2cuVFYGTT68tTHPQ5MJOi+rVO0HcSfDXIcIpwNTBFafNjqBPoMBskN7SCIpA
uA3lZSJK5VrysCTBVDBKjqIiUADNiG4skuoog5Mri4kEE6HeGFZz5cWIPOjCMSzqq7ZXXbMdv2c+
vjlpV1za/KdPHM3C9OIMSZFlAZAxIXnQaAz2TIy6Usp70alMqVWNrNll2EzbsWibzddH6vPpZdHM
MhCOMuSMFzh12WaYwkAlM6LZM7q26VLEhEerPdLoAsuptGuVxTVz8+n6ENVrWduKOdgvaI2rTRcN
qmuh+rwVRGYIweS2KxfmzGGFsAahC02TYMzUF050gJtLHmMq00LSKd22nGYl+YKyCoEOwMvC/nsf
ExeqahBWIZcqW9BKy6erq0AAyfXk8f61DhRod5r5ndmliyS//9t2qNixIMNSTRk20IUdtMaa1DMN
OzQSe0xDe/TqHbiD7RRJKzfxU6eINVki1X1TV3VNoal5aksF0+qZsi/D2sZUkkHah5h9Mx4GHsBa
Vi5lmMMyppOBb+/1kGwbLIAiTtuofM1zAA+ael8wD55a2cqrsnT2PPwkUuj9GTBp4/IXYYBqjmkj
BIlqC6Zx1VjCUSifvv7MZy2gWAk1NlTsorzYTmlKDZr9smSPhQpeCiAs2lW9Nk5rmnjnjikPo2lQ
b2I11uIbK7IihwjjUbaAai6Gbn7SXnSGFr5ezidaahwc6eBfZubL+fHyxUadcnDn8o9EfT10gDGZ
NpTv/wns6UYeom3s9i/e9WqOOG/IwsnxbLAYzpIGMeMiDEgj6KS62JxfZ6ndwZqi2D71Jxh3qjte
axQr/rXJRVoDHU0iqT4m66O5swieqUBZ29pmVOyfBgOMQHEkUYWD3Zj0+/QTp82gjkKCe6nEIGgd
vTChBGoVpQBNkpiNT/rIsMPKxn4KU+VTo4vjIwO/gNyFVRqeCXL596Rfd7H1EzT3NoKtRwDyXPSK
8/VpWl4ODtPJSheHSYAiJh9rn57J8IdgPlSApL828N5+WJwXLKjkKMpMHK8vllX7chMWEhYad3Dn
tqLVPiTIFFWO7A7epf9b2TZX/not48w51UjzeRYtmiO48tM9hGdGjhqFawLlKAI5lNTuWghX55pz
Mj6VDTHkWv79uTLL19RlGcJ0i3ASudRTm1JTF2bgsda5MitvmScG0gP7AhqSM6GskV+uFaPOBMsK
fh0ZkLnsTMa2eBslhErqUGC6sLFBwB4Hm0lmpnRouyOf4wIZZnjD/npL3z3m6ZaSWkogprgjKspa
i+vhxybcp0kwL3PucdVwUx7QnYIOk+5/5Vi7+VZmV1OxKYdoQw/KjsUNc0RT56z6hnkbl79FlURT
lCmlanT9Tj95B7FNBZvYXPLo7OIWKsk9IiB0q4cnCHbWgstz1iDEt3QRvmSkxRYrn2pdtdIRa+lb
70A1uIVuIrDlw/g9v22e1hTGz5wn+pgfzC3uzqBava6WmOu3wSPO3il3gT3tmH5xUcV1V5f3OWA/
tbfwBhEo+gDustm3c2dulHTLaG9IHwzQos0Ah3LsLxWn87e06P/JST5Z7OIkeykUuXBtzTuZv4nb
uUsUOmK/iS/j2+mP9Wfls+tjsbKIALBqSUCbFh9XG6SYNMGwbDllrC9/yr3D1/fkE9P7/OIbokwF
hYcEdMHibHrqOIZlgTsoUTGTbKD5gIXpmugus4Srck6fSuDv1niaJVOSiKQWZxMxybiBqX/ePOtV
dvwjzEPJZhbCAdxsf720d6G35bUzFUXlws36Q8vqNHOVAM198sdZt5ZYUQSA1DvJ5BqBXUFftCGi
3YLH4+Bch0fmPHYC+hk774EZpX1yzGBfgACGFvUI4vm/alF/Lr7yPT7+xMVhpjCRe5CueMgjweXv
7+sdVAqPzZvqMs39D5q5C3OL46sDToVphC8ydyCAekFpkZTHufUvksxPwVHRt6qb26GdPK1tx7m1
zmEhlR8eWFjFFme5hSqIOhtrnXdhQjQ93zLn8iDsEqd9+dfWFl9WFjIo6WSszc8cM8bvLkK5NsCb
JT/XGlbnnODJ2hYf1vRCY2iU930sDqCSgAKoB+UKiiAndft9+vL10T7jFsiPqFYQ+aFQuXzDVSlo
Ii3BDUFRuTWtG1P4lwbmN+ZD/J50zFYJumnZbTptWyC4efTr6yV8huDIClz9KgoPQCfQalyYaOlb
pVGNa5tTBGFTHmvoc80NXbh3CAW0DtV/0z09++k+mF3kclMC3+vURTMAByoxm/H12Wa4Hb+DqEIc
hLLHqiDZms353z98TRXS+LKTsflnyFVDOUaTDMIFoCLTT0YnKIDYX3/ez4H66dddXLYgm3rYqXpO
yA6OwfeeJtP5u9WDf8ahn+zi4pqFEdz03fw5Z7EAht4DN3su7fKA+5rstef3zNN/Ymxxy8YoKOnb
MMVfS4/aqDo6JLlBJh+VPtuEwY+vv+D8hT6+Hu8VFupziFAw70O96nTTJE/LDE+mwpKo+i2AaeTI
y+paVbrnf2dn8QCjoe1rsUwnQ2qYOxZGIT4KVpEyj2StHYp5Mz4t6UPRaBH6t4KQQObLn40g2WT8
tg0uhICZE9Ufjl7NVPLXK/t0xd/rJh+qGou7BtjdbKfGkG31Smg3wa2+hTaUTEO7i3fwcn4HiPr3
1V+p1chzMDMrKsp0UU+3baJIpOukI3YrMgi3jZu4gKkPRGMHMWFm9iv37NOrNq9RodQAMtPSqDbM
F/HD3UYVgHm+gTWWzqxVTf/7xrw0drIdur67Bh/8lElhDZ9pUfKjIkVNfLGDKrKmihbWjKddtY7m
Svt0K10rO/oNqb3v92uZy9JxLc0tfHQfMCYBXJFxBaM7jDAlaGs6xJ9ezqWJxRkJdFjImYlUbBO6
M3Pn7QqX6gKaYa4C2Y5DLOKuoYjPrUqT6A6ZMr1P1GFOtyzuvEmd4FK3FV+EPIeZJKfsuHYrp3/p
gueVkfEapNmUaWR1sVdK2qaaCE8kWOXJnezUQaOiumnv4Tbf+TvICClFQYDHmI+4CYbNqo7L59t+
an+xeZU8qh0kvuYsHXZJmh8zCrth4MoRnNfiDYQpQwD2eLHmZM6e0Y/rXnxehBygHQ/hFGpsY+Oh
7wAdAOjzWXARWgnwgpEDf8Tu66/92VufLnbe8w/XsKwFs5wyxbAHCUKTXVY2zNcFkNJLO1Fm8uNr
a2dPkDl7GGPeXHnxusZaUzcoMlh2ASVvE38v6qevDZy9FtoHCws3VsRKWFUZFmpnsMlQUgdw8P1U
AG4RqSkiFdpFK+767Cf8YHLx4AlMKccFMwK2nzzr1ZMGGkQaV2ysrmvx2lnD1PSBghHIfLtN4Q4X
c+GJchdY52K7jpY7tyhdRkVDU8m0QB2engta6mmYtQLcDfAZjy3Uq3BnCX7nrOzXuRNB9mxgRUbN
ffnslGFt9KPPYG3nKm5yORBYgs2Fi9ppHDIqKArstUrI/NNPX3NqaR9MLvZLqSb4AuLcsmOGSs2k
vIQ0ehvMVDgo+LVesqVpsV9Z5uwzvrK5+JwR9E8BzKpzWKm4sfEwg4HNy3mJWv1UrYaX51wYQxea
So1UIxJauNARouZGMojBJjNGsAFiGKG+HOPB7eq1SPacKbpP1CcpjBrweZ4eFLmpW64bjwJtyp8w
Ab+O0FVAlVAydtUdvv6MZw6lKsoWrS6FUQ5JWbQnkJg2mzrCVix6rheFttgYN5kSrpg5cyZVcW6k
0cQ3IUJYmhGlrG+tANEfWRpeu6oyDjzo2RpMe/bnizNBmCzjBnVyOTSXT78cfaaEsT0SuaiyqSg7
GQ+45+o3jCPaKaWE1Qdm3oqlQU6+ZVomYTkP+KnBPFDDoQl4YBKqGNJLvCOCvWkA6Ax7YSvtenvO
5KCIe2mqVdjvmQugfrS9WKwepnQ+5BodNtc8zo2twC4uzAfZlfcQIj5/fU7ORBAnxhaP2ki6Aw/g
MBtrDpk7A1Mh0f8nITMHkaKcguDjjIM4/Z6jIqrQ5kWmLeRytR0NqX0sZUbo27ydnr5e0ZmTr82N
awoXAHXopp6aatnn2hhpJw+V9wDPAnrDmjPF2Y9/YAaWSJqQdBkZTD81M/oyolsZZsoJGqc6hgHD
2KRRteIOz1wwzv1fZhYHMYsKCy4F7nESiurRnLLqFV6a4ue/W8ziyDXMUGt5y2KS4HIam2sZnSE/
D/6+szhZy+KsIchcFtLsk0bhLfTvDSaWv17G2sdabH0SBE3eZbkJOhG4kP4wUFz9JxYoLtLWArOw
nJAb+gyOtZolaFZ8Y0bioU2MFYzC+UX8ZWIRlllNXoVdZxi2rngyDG46bF1QIvyjT/WXlcVblCVi
pCtojaDU1R/MPvhdesmvr7/VmedOAwAAOtxidpiI5fSGVIgb9MPE26CFsrUJx3K4l6NWPJhWrVeb
0NDVePO1xTPhyonFxZ3M9JQ963QDTtgoP5qiVPys+0h5piSRXGX0DmGuFLsLgLLD/deW19a6uKaV
N+m1rLHWXgrFC6k31G/k8gi9NZbv1P0UPn5t7+wh+fBtFxdW7EkZ0ndS1Ur1H/WxCY6BhkrP11bO
vIIn33P+FR8ynnoqRx9KNMMGFYj+hjUMm7INux1yFAzb98gPWGEu2V8bXdvExSUeZXnUrZBNBJ6j
76FRhOxcCdqnzMiSZx+6GXuwUtT6xlBesTz/5cWjT+VKnytxQDspGJ8uN229sgDhbNqW126z7ls6
3AI/Wbl454zw2ongHnVKR9pieUOKMGDGAKM9jYYNGciwgSMN0gkF7YKvP+S5M/LR0sKRoDfomfm8
e7AUbkD3w6dx9bWFc+fjo4WFEykzA0gxHJV2qOiX4aQ+1ByHTeNFGtoA+m+llp6+Nnh2SXS5Cdip
6DPxf7pDMBdX1fB/7J1Zc9zGsq3/yon9Dl/Mw42zzwOAHklKpGb7BSFLMuZ5xq+/X9E+3mx0B2H7
+TrCDiuaVHZNWVmZK9cSN8g0Bp8gUVY8upXnf7JCCjk3NHgFomC1Qq3TatMoMaokS/J9lRSoQaqD
dOhSFKNeH89VaZQEDs8rA9Uw1CvBf622nK1MXY8YMbuhjM2vEcyhDwaCnndItKHyXS7aXYGSIhj6
dPCVWaKWaHXVyXIkbeOo33JgIo9EDROPzWPocmbtFNH0kLY+H5r5w9jXkKiNzZuiHL846M1tzPCt
ZTQAD5g2aA26AVfeK0rq2W5RE/HtQYIcov7Ql87GeG4ds5cmxFd44bqaUgodWRosv1En7Z1Kt5df
25XmLnUQbmzKK2iPWETCTYMyGWAQbd2iS5s3NGAFwxE9nXD7iXZvUWXVi33tm66+p63Bhtp0O/8m
VmXtsXgUQXkBEM4xzdWqIRQb06tkIK0JFxHKd8WsNHYNMZeeO8fM1PqlR2lmjCS8jAoYJjCGnh4m
GM2CfjL142DjaVWviHsrfr/QDBG/k2AyluHXXQo/ReCxQEZhKesxgIe4s2evbYYm3m2cAnE7vjKM
NZauCAYJeVpBWXPf7yxSzvJjv19EFmq/nca7db/Q1KHqIr8taoOXO6OHc90oJIPUbCeZu7oPJ0+z
snEXz212UrNc6Hko6g72F+nD6+O8te2BsbDrQSVoV11XNFnUltxy2HukkI4QoY4ITjbTxmP59vj+
tLIOu5Com4pwWniYlFVwyJpw9rJMKn3HNp5gNdtXnWJ8NLM09F8f3a0T92J0a1dW1Lo22S12g8mc
D1NRQ4iiG+ORfrJuY4hbplbRFuRGOZ3qLCG0vs1xyioJ3ZhufEtHUbPhR275xZejWrkqZ4gny6qR
QwaEVALlimjVNifotdH87O9CPZM3cvobm2QNrSo1U0YEF0fs6OaTWUhoMcBx+g+WihwiID1am+x1
b0CZ5XY0waXggzFvzvkCUt3IYqqPcp1vNL7edI6Y+dPWykUFvYwiJRLRwE9slNb8giKkWx4G8yxa
U0dQL93kpr5tP221IdzcJaoJMA+2MqRpxOcvrgAtHhvHGbCc04DxoxrG9BuKycavSyDrG6O8uUte
mFqFWn2ONGcws0tCODe9phm/1ROikaiom1RA0Nh8ff1uxV0UGEWLk4XXXweqWRAs0bRgbkaQ+SFT
Mm7qaol3odmE54z4wZ9D85+8GEF0gpwXeVLgpJfTaakZ4uUpm0amES4H1q1O9ca+vJW6N8BuAk8X
0HGsXNoocg1dmbrCQ57NQ3pcjqbkBt8Rq8v+aLJvrH+ycv+xuPaWKLhI0iKmsiqU+Rw3ibVvRnSG
9Gluvzptkr57femUm2sHRRWNhTKQlDXcTnJGuUx0WQcfFVKVq2NIWeKdCQe2a7rJO8QgfkSo/cEH
CV5tq9h680gQpVBSIv8M5uByfstW5ObY/n4xJD7aFcdxCI+1udV8dIWMFRGRqVugGmQ6VogpL+04
UlVMahLxhgMBEx+1I3XJ9skErP5L/gs6BEPnGjsEUxHau7MR+vOmj2FFdnOrmC32y1Vg8eJ7CGf7
wgU0JdKpqkzakQQKBDxOmp6TyLaP+ozwM5K/IRLy9XCAPVi+zyxn68jcXuznQqUApBE+X9rX28EA
pxizuqUrfQN+13wYDyHVUeNh9FGsRDt8R6/rLjpvcYHdXGnYPhTqh7R4GyuPZA1dN0NbZ/pL+LWI
0HIQ+k76RtrwFjKB3jKbepQtGgTWad00zesF9Ur9GVxueiUUWfvBE/QpxQM7LN+4jG8+l4hnIYay
RZuMsxpVC3cduxV7w364pwgA73gL0lqAyvtjwP//g8PK6AjYoPwzuEcu1w86yD4rKOX70779hOr7
Qx9/6+5q/XOedm58iN4oO/tzChXiEn1HzMKyP/3tL6ADlqEIRxOXQYVlFaw2Sw6MplZUv/HTN7rX
H+ad6dWeRBf7cuipQjiINPmhL+03DF+HITpdwqbMvzAvcIwvRy43qWJGGrrXtLegz72j4fq55oIG
A3jVypM34ZTXOxYsOTVUHqB0SQIUvrQY5KFNMtUAH7w46rBzrKmZEChUlODOTrWw3XD8N+4a7InW
HehsLW6b1V0zTrpSRIi5M8IQCcyPAiyqn5SzuS/fttMj6oMbt/YzHd6lNxJoeZ694EEIutYBSchW
iuUkUuFzETBc+xSfomNzAAG5sW+v3d6lodVUjnoxWkanqjtN+iXPYnu4y0kzPDlKpb2ZkQpUj5lk
hdEH5Lnl+J3QTEm2OjGvgVkkNSx6zbnEHc3CSayWEx7XGnb32e+S4lQrwVnNYk9rii9ODJK+/U1O
ip22vEmj+64rXQt2K+ds54oLa+3WSl9dueKr8Nqj908hn7l+8eldw+PAmmZfflL1/dLsjO/FaThl
PjQbPHWhFZEPMAKDhqZNY8tnXa0F7RHPfY1UmAUcfXUVjqGzoDNvzpSzxaKnh4ZKtnrcIpu4dsW0
vYteTXI4BGncv5fzDZOhMulZsQiYN63U0zGlM8w5iDhi+169at3WsabxOqAIYtJRue5mQnm9hVq/
hbBV1GNpAInAWNRuee4eq/fRXlCkyL71A9Bk8iR/7uVN8On1/lp9g9UeD8cwavWOb2B/HBs3eMJv
eLQVnMYvZDeMJzHH1mlrMa+BRyur6ws9l+AlF+OeacFT/PZgacfqrrnTDiLLY5pni47DDVcsLpkL
t7GyuTpJk5ErqtZjUz4v99qRvBLBsHT+C0hb9YYl4fJtkWAFubZy+vaSGwigaUCW/+C3kn8WeRj6
p46BN23Uua78PcN6aWy1Yduq59mUYSxBXr2NMtjSUU2Ptl6B117XEmRdYGY4/dyl5uoA9iP9J0Yi
Y+eEsLB1Nx0HdidvahrRTq8v1dWlKUxZtk3yWIP8fh0ORVU2W30GKrmzRlTyvlj6Fq7wuoEZAlCN
4IermdYz0GGXx7yTCDLjzlmecd4LFGu+8oEA28/8/NDvrUP1Jkbrbt+/326LEifqch9i2qF3mP8A
mFmfeafuZLWcJSayNKNjL7pOFeWrpk0KCtTTx9en8ub1zIKBalQVkY9eDRSxT2UK0XPxs3v7PD+I
drb09DvuItplB23jyryRp6Cp/k976hrJUo5mOswq9tSnB/tArAfsqDnmh9+76IaPf+F1cu1N9Eub
q+hObvRYT0IJPwICr30nIpDJld+jsk1kB7vHqfz178+qSjuvwEfoUCSsgyz67MPMEkGPhYL68hg8
xcfibXBvPGkGndIn4cS2bqarc05EJ9BO1BbYPABbLncsZdG+T8aKQXaA691ccxp5ZzRj97lMIqPf
8pbX6c9Lc6t7IbdbqAzGTuG+NRr/of0kGjCWu+zzuBdPruZgncPvDdidfzROIlde1dyNNNJdjjNp
c3Mp6kDmVCCYLSFF+rmuTMVFnqX5eWMZr44iB5/FExQ3VB54nVzacpDGRPMq4Ol4L5qJ5V3hlw/W
btxXR/C34F/Tt6FfH1+3emMhMUocQYgByYazMipLXV3HUCL5PBlSL5FK7VjQ0uwp1SRvncYtW6s7
L5qQ4IkgZsHNIZnwLr4zf7QPApykw5rXv6+/V4fN8Pzq9hOTCi0EmC+YQwxttYBZ1oYOohzyc/OY
7mV++UNMaX3Sj9LJ+vD6ZN54ymKNXJfpWDrdAuveJF1OYs1JTRmEmbEHMP1O/S52KC/nA8TuG8Zu
Tafwo5x7Cg/q2plOLSw3div2y6lKP1IN3qGQ6CZ+eKjvk/5XCi2A6LYCl1tGQWLBQqOS77rmIW5s
i2q3IvtRDCTwwL1oxJSjZCkzjwJTKO82RnlrAV8aXB19kVgDtWeJTQOg+VH+EfnWrofkTfvYfdwC
c14H3LrI4NG7A2UJRFBXOLPaWKKQZsNd+GnwITgFGGjepyfhuP/C5hRRysXlK6yR+xfMqlT6ZDHZ
LzJZthkhQW7I6FW583NLvd2l0EGFB9EHQtvjfvu9ehXN8BYnu6xzF5Lahpnl0mSaBZCt05Xka6PZ
weGaPHZNvdnAc7VogmWRFzhJKlpO7LUrkyBzr0xpQh/7ITx2b0kaeYMXvJUO6nG829qS14u2srYe
Ez0ZeSHGJDq7iS384ag+ageVey98u6UNcH2/r6ytYhg51IecnlTS8V5xP+4k17hT7iTPHTyEP0ig
HzeD3Y3ZXMN+6wXesqXEovCbxXftKOKmYVc+Tg/FJg3AjQ3ycunWDjOfl2lUxNLp1mM09m4+6luO
6+Z46LMS7AowG6wpj0xd0jrEzkiVHnhp7lovPMuPCBgeSj98u9XgcXu9HPY6u5Ew6fnzF4cMCJvW
jZS/SfeZ5+ZevGvDMyJgIqEZncu32wn56zCXLUIcT1VYEArTtHx5yHrYo9TZEXN4QNjEqw8KmQLe
d8KNxO+d71v1juuUNJEfnfGiI9wS0OaVIzEGplMb8MqCGzM+Gu17+WPxM4qrgp8DlftTcJcXD0hU
IFL391eTbDH4bQZLTpOU8eVgARX02VhTnlK+ibLAQo7C8qI36l6QmW/e51f3D1lvmJ6Idrl7iJJW
I00WLdbRbxc3bHeqKp+2kLuphHV0x6N2l+3M0dznkjdY1RHNv83eqOute2l+dRuVQ7jMg4n58Ou4
Qz/7qL0R9c7+xML6m4O9uh9Wg10FZzbB5zDaWAMsdBhO4vWi++W9IDiFtXnzbr8OX1b2Vo600mpp
bGOWMnhQoBUPz8GxPBl/zdbNmST7Tsclywg673LbKHVjZrnM2HAC9wgzHnTfOPw+Mmkzd3rrgIDM
oy4DYzrMGGuIr5kgFVFlqjiR8655G3wqHU9kXUQvdYK4dAR9gVhC9Nm3rqfrtJqYVVouYbBDgQM8
0eVIc8Je26TtiwehtncCV/26Lx7V0Z98QcIdw2UzgGdfXNUfYZSgI3l7I4kzeBFoCIZCiwQ17kGk
K1enxuE9ajZ6IzJ7lhveiYyl7trueNp+MYk9cm2K0rwM3lGhSH852lAx89q2kN6zA/1J6cfWL6l8
lvmoebVh/rqoP0vJ4+sx4g2TDig7UGcidqPOfGly7sgEJwtZ0s4IjznVyQC/2ySnokg9tTbfR+O4
lX2+viV5Z8PCSKERcCmw0kuTyKw5VpnqIgEsOizkh2SfeuMXGjUJAKIzTwv/9THeOJuXFsV5enGN
GZGiNjBYkXp34Pso9tG+Q0LGLz6hXXMeRnfD3NVjlPQ6lKsMjUARCpTVnOIJphJMxfxHERBBwh9h
7zugOxDm87PQGz4GO/mwRd0pTv3l7rk0u5rXYaA9n+icBqDOQUI+QoEILjvFjwoktCEcPMe5tlVY
uTVUbk34F6mOEY2sduwUKnKL4O+Myq2FDl2wIGcekn2uoqOkqls75yrxK+oWtFbJvIUopaypu+Z6
HFu002ZfmvTFy3Jj9GIS/3dZga5VUacqZXw9HvYx2qaOmy1J8LNtFfLT6+srxnQxzyLj+CLtt7rH
ajOQihlCC2RqbVKLYXW2Gq1x534re3rbEHRSdO7ARbQOJzW7QPW4iIm+qvEbUpMnPTAf03mrheNq
DRkP8GtqjSItfOUCWlWf9aIMFr+uZfUHtc/w5z7So10a1vZBirX27z9xhEV2DBxs0MBCTnx5HqNK
MQYrJAM9ekPpwst/gKTw3jgEbnK3HffcmsaX1lY3s5JSe+xHtPSKyXCLvjvJORgvY2tU2tWtvBrV
6nGTNDJ5YBU7glwlIl0i8qUidI0oUHefc8R3jEP+ZB0Tv/l1ONOZvavO1Xi0xg94vQ/PPCVcYMFu
UzJn45vZK4ckIQbZagbfTDpKb0XkZe0c8BahB3vgdiR00xqenYo1JMIorFyubo+Caghg4Xl1/emZ
CCW9DwDwUNk9bTmga98uZv2FtdXqag4BtBqZXGA8UQzy09WO14nXHTJv09ZVTLmytVphqXDA2tfY
EmuVv+sJBWpfO9SnhHUb7zZrGxv2zNW6zd2ojXheUX4yD+ozeVb5sTs6T+Y+9aXHLaqX62SAGB/c
07AUkhEHBnC5cnGbTOVc1BQq6SUl5S8QDmlwrL9YBw05Hn1L3OH6sfdsUFwgkECqVw3AckrRXVoq
Ed7pZ5QIdrLBkwv2I7hsUpq3ly3lBbFCa99NSfhPg6vdYiJEzWWGQdFLXeztU7NrCeT+fi5sNbDV
TklnJ8njjJk0n2BCJEKf3plu8Ey65mwXRMW6vDKq54rfi/hmiso2nSusKWTXz0IQp/oV7Yovsp/v
ty6lG+VDsUn+nMLnA/nCGKwPXTuEGItO5hkB3VMHTq8+beduruJE5pCMG3SyoLboCVnds3mjVIWq
RzzMAzv/tQ1aahhJVgVbx+zGniCTgj4zVXuCtnUIbJpdHLc2/qoznQ9pha4xbJ33RpfDhVL0H6rR
eCpNwuC5HzfgWzduJjRNdfa+jL4iPZSX561DzTggCwhntfw+GSK3qx/r2NgIR7eMrA71EFuhNSMv
4QcFypu29qWSu2OX2H8fq0pML4BKYCl5LJGYvRxNlEfWEBSaSKQMvs6tN1ZE2gNUE5oX1r50mt+9
Hohdp6cIWMQjAjgJjFGqtdohckGRDb0BEWgLvlHjLj4PdyhTsB3RZbtzHrfO9XpL0tECfEeUDGhW
hNB1dbUVgZLqk3gttcWvS+R49ZwfXh/TLQuGrFJTFuQZFI4uJxGS9MCKQoTXU0M2c39u0DLxpLG0
mv3rhq7wImIsVFvx9zz+9CtAW6+rkmxm8cJyqecO7iRmL+pckZKxvuYnZVd51cNWTfDK4z9bRQfR
5ClNjm8NaE4MbQiNhNf0PNaL1ziB+TRNjnHs1eyxybqHDDli16rm1p0bhSNnlr+OUfTeMrt9GZob
kfxV8GDIwJ9E4GuICiViI6vZDrVCLgeyqWa6eMWJIjeUObY2emL88t1WPvV6cS/NiaP6wnUqiMrK
i0i2l1O9q8OnWVGPr6/qVcKEEVGxEwwlJuOCterSxDjRtC6hd+NHke6GA5LQCMKa6j6wKCOYpYdq
9cdEHU5dY3v6ROvo/K5JVBfG+didpZrXaeVac+A1qfxkZXl0F5TdVtZz/eB4/o5AXURxEblIWYQ9
L6bB0ko973K+YwCwwKLWl3vQAx/h4Nx5FTqO8q9IBG28HddecG1ztdJDH4dSJeEFrcIVNWkjkvZG
1n14ffq3RrZaYE0LlWyIxciUJ5PgxbZOZX2Ws4020xuDYSORttEEdT3x2uUExmY8lAOxt2+N4Z1e
KXe6KR1rGEc2Vkq4s5dxBZPG7SR4hgVakFTcpZ0uqOYh6xzZd0Iodhr1O7S4ld8vduuS1H4qqy2U
7Y35wyDjUrnuBUzy0mA/ap2jVxJJW/VD1RVeOZ2jOfamedi4FK9C3d+H9h9Lq8sqSSezMEXtXn+a
4I2Pd/nHGMyj6g8fw80n0dawVtFgHcm5nCQYK+PFi2u5crNqOMl6+Wjmmv/6Frw5MqFpRCMMvUz4
tss57CAxMEIpEjBeQZWs3MH7dy+aLsWTaIsU9ZYHJTX8H2urocUVvURFhrWEmkL5JJgGNZh8i6ft
0tCtXS9I3dj0+AykUS8HBmKgU8qKhNaoPqnNL0P+ObT3G5N3a6Ve2lgFS2FGX7OpJQrQwu4kfTY+
w3vvvBvOo6/vk6N+1z040KZ+3spz37gYhKzAn0NbeW0nyKCX1TGrFd2DZCluMG0+7rZsrJyGMgx9
txjYGNBCFwCZDLVO8yQYvJ1zvZ/vpp83JvOW+3g5KvGNXvh5eJjkKYcNjnK8S55H/i28045T54YP
Bgo8vxjsE/u4PJTvncdNHduthVx54kyZC3OUsN2f+x2YQL8/UEk/WMgLWAfnrEJ/H+63AEFXAanw
Ks/3rgW2kqBiZbUw7MQaa7Zodpo/De1RtO52x/he/VKY7vJ1OmTnrZD0SvZjbVPMxItZzoxFg+MF
m0Kxt3Wr9+U7GsXu+8OC6RaatzxxtU/2XXL+C/CBm9MsAo0/Brxy2NWiWSXJfI7/ffmpOTn7HI3i
99KbYK+c45+zTxo6sLrlao//ZGsZtN2RroRva917F6ptUssZAtOirN++myK3f6qf7B8ifutof9Hv
xw7JP0RH/nbNVsw3mC+6X0Qn0RWuXEonMLlWJuZ73mk+LT6Sa3/QqYmrPqQjmwLJ1+cWQDn1fvEW
puVlTfXVtI0ZW3MIs+9DcKhDNw1dR3XHQ0DuYtpV9p3ycTuJd22UijivKypePA3gGbvcVH0xJUae
kmmvzaKiW0x1oInujXbYCMvEZXQZYYDYgyEADgdRmV7DL02rVMNkUqnMjDWS7HZ733b5XrbZtQOq
Z2phHBGP2ng3rh/8hiyMgqCw6Krk9lo5+UUde8HgNvsZDP+BOxjZBAKsyzTYlLuxnN/0Tjvmdybx
+oKO65iM94CYp3YrL3t9odGeQPmfcp9CRX5d/Y/sJbU02tGp8n0fl4NcG65TbSYtr4/opZXV3SKl
yAuGBVZoITVchPNk8nrSLu/8dm8cZCr/+n3+fvy8lVa54QwvDa8unCLqy9YQhgW0qKUVIj53v9r+
7z3OxS/FR3OjC37T4urCgVpoGMoSi42v7NNjuqMJAyI3wEXIvLyVOzc7bDEs3XjQXo5y5fJNOwqn
ocOmcAeqQNaKpHDv9/c2XQJSsqmiujnKlcOXyjpYLLFtohOdaMt9fHbeWDtUeOf9c0b/5+hhSynz
9k61ODJ0sXKtrUzOY5coRVhzTO3mV6PWfssHa3AdJ9mimrnpD+jXweUJjaX1gzyN4iDoNG0W2JR3
rT7mrmbFsMm1v+hlfiSEPjVqYm08Bm6cEMFI/KfR1RK2SWLqeoBRpa0OM4Uh3TllUFel1MBfv7du
udWXllbzSAYcmWULd5fMyZtSt78VYxFujObGWoGb4q4Q3UhcT6vRRE3RJXWVzD46s7UXjF1HC1lt
HpQetpzXh3Md4AmoAs2QyMGyXutbIhkCLTUMtkU7yE8J4Z6rRWV0lpP8I/iGdp/KDPV1kzdGB7pb
hjJU4V161T0GX4dOIyGl/CD5LEfHekm55rfSQjeWSacYgWiTsEL6eXX7cV/Nid2RpJpRMdF3yBWE
uy50zW+1P+wMlFOiydvCR92YzJdG10W6qK1iVL0xWtKZXBV3bWhC1PA2sL+qVnd8fRZvei0w1pYN
3wWponXXTDEHhWPlCS1U80OmAqehRnlwvHn4vOAtm3O638r83ThkOkwJAnMtLnx1Nadd4/QIBpLY
nGLpOIXFIe/lT4NV+H26/IM9QkhKbomtwnlaXTyAiSTyt2xLua7vqyTt9/FSzG4TqFs48lsbhSkk
SHoGyq8LZqa8lFa84IrrpnXV6sOUbbWN3toV8K9xolEqE6pBl1uxSuEqk8oShxjHX5V+fj9C9hVL
PfAg4/sc2P9g6p4rITbYFf5ZOQ8yOlpGyDf7gC9QP0qLAZ4mqTbeNSnKqP9gExLPQtYEtYpgZboc
W7CE1hilzJ4QpxHYY310uaPd8oMQBckOw9aDVIQ6q2iTSsF/DK7cbxqaxZDlz3f1uEu+CIS6SHiH
j+a++ai/e314tzb8S2Orp5GCLb0fMCYtj4Wzb4PfJDqaqq1s6s0t+GJM4kZ98fyLg6WqJEma/Dyf
9118Cppla51u+dyXI1kd3b5Jcr0RIU73TaxT9z6TkHaUaKdddkmI9LIrU/9WNt54G/O3vlzS0h7n
RoQ5Zh27oyLvdFgb6vJDHWzSbQmH8Mq+MFcPgiGb5dwQdaTRE02smRCuPDVHoUSoH8O98/31nXHV
s8gD5OU+NMU+fbFmYzPXsIZhT7RAD+8lNiEzWLvWTjtIh/kkmE4UBPK8DtbZ/ebjeWu4K/9Y8OzI
LHEMlrdodH2lU5KsXetXJvXpCvnDzSeImL+r+f3PQ8debSCpgH1USmHsq7RvknNqsnKfB/IxdhYv
b36xyk+zAldEO3lFZexfn+tbe9eBLYJHFpcPzdmXU10EOvVP1SEaSmtyE/BjlV9ysFS2G3d1G2zE
XjfSobZO8MXjkoQ5CdiVubk24nIeaW6vmoXuU9iK31hlH3hpoRRvJAgPDp3aw5QhDyRLpIB00ESx
JYqKrUymOPbrKX/5RVbep0IgMA9rg75JhDzdKqiLnZTllttHZvjkqHnwW6yoxTkPVfX0D2acdjEQ
euRnyGmuZryXopTqBa9avdV9lNx3YV6ztYata/46081D5LlFQGTaBH7t0pKSlsvizDRxiRyfEGYB
5rj7veHoL+CAry4PWhiFtgj5PSGkZ68crR7bdgoYmKfsc7GZDrWQAzt5Qkstqd2tlPAVzoL6L2A8
2rQtatuinHc5umzQCeAjioX6wT7n5/TwTeBi/kKT+9XpXBlaeaOg/9+mnM6P39hn6XNw0t3eV4e/
0BCuXp1HXiQk70lkQR4DpnEVzyxJVjSlQXtH4zf7fqcishGfl1NzypCOzD4s1GLSs32u9jEXTA1f
Q6Aku+dwYBvOdXVG6GghP23DV05FHzjy5QzLejQrMDzWrGiLRKqhuq2X+OkhCjwBIlN2xRmeGc85
teetaPjaUaxsr1a3lOdCiQxsi9jH/lQjy2fel6f+cT5udV1dARMBsJNf4rWE+AFIT3t1IvukpdEk
j+pddi+T/Sno8eoSL89yNy6l34ayOE9PAqSBdCg8si55ksDL77TMW97Po+MlD+bDaJwjZW8/LFn1
NkJDEMXv8VscKX/bf1Jo5HEHHofYXcBsL5fEkcK5Bxxa7eZz8UHzFyD+Legzw4t2m63fVwf60ta6
npRbcVG28VjtrPckir+I9s/maCskckVXNHxur/vFa3f1bA/MA03uAuy22m5LXdp5ImNPebvsrZLN
BkEdPIO+IJQAbrvZM3wVGq4MrvbYMuiO3eVTtSt6w4f0VWA/oRT184fk12BOjqOv7LYfetfAkpXZ
lT9p49bpWotxBpanfe/2Nnhw57OyV3fQ1/nqWDwLX0a7Pypc/+fb9H/DH+Xj77db+z//zZ+/ldXc
xGHUrf74Pw/xt6Zsy9+6/xa/9uePXf7S/7ytfhTvu+bHj+7ha7X+yYtf5O//w77/tft68Ydd0fEg
f+p/NPO7H22fdc9G+KbiJ//qh//14/lv+TBXP/79r29lX4CVf/cjjMviX398dPr+73/xan6x18Tf
/8eHb77m/N6p+Vpf/fiPr23373/p9k+CaxJOS9FVDakyPnD8IT7R7J9oWze5W9Ax5ydETq8omy7i
I+snDdkePgDFJWInTmFb9uIj1fkJ6kgDFUpxE4Lc1v71v8O+WKD/LNh/FX3+WMZAW8Q4OM6XUYrD
Tcr7md4BwdC0ilLSIQsdKHqG5+SpUG9vHaAfJDILuIfoRLGG1nsxM398hZcmr84ECbaXFle3OGif
rkMgb6BT4BACjYnlzn/dwlW/FKAzygo088GTxj23Tj9kdZCkYfpiUBOMs/2h/CiKrdpBFFy1XXVQ
JGMTaHB99oRtYIwQtFEPZ8Ev/adWtkVRR8+2FYr/4c6ZvtWxSlfhvBd8To4T+UayY2q34hXCkvVi
0qRAPz188fQR2VdXu9X1RhYMcuG3lpbn73Klip2ftWoasgGgnFUvKDM5QRfIrjLnA0TMOajMrvTM
pdUi09WKDAJGr6vln+10UmQv0YCFumaW6DDo2ZDh/Ar3bJx9H7MkVV1o6YvlWMwWqtTQMMzLXlJq
1XQtUJVl7DZzY6F8Xve1dGziGQLePgrtZHHRnwscX67AXu7HMhuj3ZymafiITFppRftAVfK68ZKk
ja1jltVqM7hLGlu2jHDv0NJYkw9ZMpwMaWwSt7KVPr+PhjyLdqDs36iyVBrn3Nbnx2rSp+bDEtCG
s7fqLng7Rm3O026ccf2LJveLV9mSPHlDLZdgCmp1+uJITp6+iae+yU6gYofKa4xYifb0Aw9t7bV6
Q4J8V0+tXdAuOhVp/rQYypKf+6BFmtOxg5zGLTm37/JeGao3qZNXlVtEWR3vKr028g9JOxVfIyk1
FS9rCmk+yYaZGndWODjKBzoyAnvXGc487YxkyM37fl7q1nPiKUG60p7nT5o098aT01bz+8Rx5tpL
LMS5H5VSlkBSF20EgWRBvrF2ZybPgGw8b2BvqbIo8cZ6qh1XHyRHdrtBb8IPktm1CvTIcVneyXIV
gvGjxQl1aHmwyn3JSS52Y6TW7aFcwgI2UiVcXKjZNOeA8Jwt78NCMgO4JKe2g7ksG4pTWi267ZeB
3eQn9BH0/ZhP56ZKEmuX67nyOZGaJvAyuctrr876LN5r7TDBnphK2uQGaQZ3IVSvYe41tI1LrrYA
xvxcjHGZeeXSJfMun4cpcHU97w2XeTHfQIeY6Lt20pEVtJTCpIe3mWXwgzxIi98KrcyGt1plwBge
loukHKa5DwuvtnO13kvqoC5HLQ50GdzHEjZeVmh9dci0qRvPYSiFlHjLfqyPoekEs9u2hg1JqGS0
BQStPS00oRSbtif3qfrOQCoy91sTX+waerfou1nXwtgLzeD9rMZV+KNBSiz5NFVO1fiUmyHdbion
M/y5spPwHHLKpKfeKFXI6ODD83rblgovDtjx8CrCMEbWPQUAQz2z7nZkTBQ6+NVSBi3ZKIGyo2gu
Rce8aVX2m5UlhTdkOjC4AeYr1U0UOezZdm1XvsnN2X6v8D1MzwqKSt4PWj6krmHx93vKUtPq2atD
2z3oS118MqaynHY8LKOWrzpOta/qKST8gxJFX5RAzsbHgdWdZndS5UU/z86Y/xKVcYoKIsoWiWcb
Y63tg3CR7SctcaxiT2NSEbPGRVG5DqwtxChaSBZtnpZ+egh18rrHpkGd52AXmtIfsk43J6+KJ+O7
Wsy5V+pWZnjJYmTGgf4pRaieSol50MfMHnbTaM3N96yxnXTHeG3zO+xNhX2/1GOPGnazJNFbeB4Q
vGgglJ8paslL6JlZ1UPIFRXJx1qvo+pYzWE578aEqgDholYnUCB1XfG17orBtN1SL+wlPLUTTFTW
zhi0tN71SZxYHxa7SpR3k5Yt7bulMBQqP1aOdsmnmi045W5gNJUUe9WUmMGXCXyB9bUb4tnI3GEu
DU319DZR4NSqCmlapidTIXNf39lj02Xf8q5QgpKobq6Uyms7Vq8/BRq7cdildZznZ4K3fgpdqusK
jsC2xzx9SiKtq99r8SRNP8eK3Unzg4SsRGF7dW+YpfEmHExlrveChVIy7iSzrOTKizS9ntJ78t/2
tDwuyejI4WMu2fFAYdWMUfCV9xOtySZs/LoyB+kfhKf/P6b8F4Hdi7jmKqa868evcXcRVYpf+DOq
JFbDP5B/oSqh/yeq1M2fDCStBI0CnRu0FL+IKuWfIGwBJ/QMNjdtka7536jS/kk8wYmVyAhA5qLb
fyeqxMQqqIRNQQHZzjcB3b7WvFcGp1fyfiSbUcd+y2tVah+7tvSGtth60okX1GX8CkqVsjhNWFCy
EfRchlsw/WiBPeutH3d7PXTcSCv9ySjuoRz3ak3BP8ReXoyuRpgTK19fLMiNUPZGEU/UTVQoYgDP
gARe5b/SrOnrVjFRADyH/b2F3ivkDV6T+3iR8cNwSPdbNcqbJsHNkNlDoQVyuNWA7SCSK3x8S8Ae
HPL82Hpj6VEbdce9smuC+79A9HMVVlIdemFy3dw0cymNiYJJ/VAZ8EbEZ5PUIjRGcNS4tInt7XfG
h42Z3bIp1v1Fgr5p23BRDGxmp1J5UL8K9gjH63b9qW0e4LP3uAn/9sPkcpirVzMNLmMUJ/+Pui/b
rlNXu3wiquhEc0u3+uXejn3DsB0HIQECgUTz9P8kp86oeMVj+5y6q9udnWgBaj59syvRhp+RbOMM
25azx28ea230fJ6uvxcYjmc4yqMff9EIcqnb+pBn9glRUXm7OnrpNx1ZsEwqn2XUbr7jnH6hRsCA
q6IQRi427kMXM3RAPlFurt9ONOeCZPAXYHIHbo4Db9Ip2rn3uR07MvbFOTT3Ewh036t/1xl58cxY
JavhgIsfAknN509ZdgHU4O4Av6bQ264FqBhP82ymOUq5AkS6svnBjO9AuS8utsDWcUuGDsNycIu+
uNhWSOBgLG968CLR64EvFY/dpN6ZCXCe7Lur17qp/vWMf452caldlgnuMpXoQRH8HYK79w800UBS
o+7Y7wSNim/H/GKF+Ku1LjiY6Ob+blD8uULsoXTM1fA2EbjIuUUTyWL3zWz9YghU+xBnQwYIOcCl
TwQqUz+f/AEoY743rlyIqGkWxiXCP9NlH97A/eR70+C/2tNoB/855sUqdJrGK0WrsEKi8hUmI7Fu
k5XT7kbuO92akdf/B3nJX+2qn0a9WJeofEIvV3hSupt+LHDf7jc0GaDDidc0V5p+R81bZ9/Fmvg0
3vrm/9jerDGUoO3gKeGsOkaLpTfDVOzUkmd1sysm+Y2x7bfPd7ENjDnhszXj+Ybs38+X4/ncCq5O
q9PRtwvi777S58+4Lpg/HrDV1pDPDgYccUTsCuQtrEg/xlvf5/8TJ/jzeBfLfbAW1bMCL5TuRBBL
uJrkCXIskEeSiP9gvK9mKTSjINKsYks09T8/ni9w7bVmrhLZqrPrGkiYC25oN32zAn/LbS7nyQp4
4aSHxyUqnM/j2OhY086jKumrCkVMZZ2GZZSJ3yN+HV0GO4gYDVm8oBTc+Tb8RkoDwcq0UBAy9Msb
tDx2rJV1VS2YZXNxVCWWT2NsfF6d6tqDNmq2zibT451Vzfs+WDLBcAexbObuJ08OKXOKejuPDpoY
fQPpTNuYUWPzMLHzsoiMqpkQ8x2gtqqRZymU/c3E/eo9I/MO9+DVnR4ZLJ+fn/MRTi46HBJlIprT
VfzFGYanYW6+yx/6omeIvRQG+Oi5Qo6JbNDPIwGBmzj3zbXIUR0wGrR0xl37ZF8hEySbI2pn1Z7e
rm3DbzULX6yVT0NfrBWrGh2/kxYOj5d/2TZ6P+Vv9KtOxu13BeQXezpa0SuECsPUNe3l83NOg+lp
5CLiXGR13Ix2UhnfpTx+cRh+GuJiC2/8OrDEWpPzoIbtDYtzfVN4iAL61r3gL/wQsZiwLEVKIBxS
V8OEzw/jEFGOk0ewrQHDo07kTrH0NrJL181ttaG0grS9oS8hkE14jmXflVdfVRmffsDFo3K3csci
wA/guLgnJEPGXlzGHaQ2gC3/Awj8q1f75wNfnFOdBUJ37mK86rgyBnMPJzKHVjaPymuI2ONmw26K
5LvT6jdp4mIbwhULnWV4iOO2aV4sDkjzc7RLfezmMXm3q6i7RdCqDiJIEkwj8kDJ/O3u5kBTFG48
UHZQRe5kNmVW1qdoiaQU7czIeNYfLdhKj+U1vAS/dTv++mPAoAgOxGuBfYllzLzp5tIM0aHaCzDr
f9MRIL8h2X925qwQ0OUhjrfyf8e7KPqQNuuAspT3iXPn3cgycrLuFVxpKP62cmucllTD81//6t9/
45mg9XwnX/iisv70Ay4qa6upWrtd8APczYTsGb1VWXu2t98KnL58UPQE0O3HtRNBW5+XWW3Vdc4V
G34LGldHyBCETmTqoMO6nabNf191wks+ANUS5NF/dSn+LB2cJexA9SigjgDNw1tiu4wHCcVEkKx0
MD5l1ZCt4Tr/POzf+yL4loC819YJTvbLfXGwgWk0Ht6lXK5tn6XFEsb/PMLfmxV0PLiB4U6CsgG+
CJ/fIrB6vTQaIwSVHVlmGZWERERIKHm3jWtFZu2m/zziF4fan0OiW/B5SLNyc1xoMeSQVfAKceMW
i0Jjdq7Ck3Wl1hndq+13IuIvn3TlGOOggbnBpf+QVSH6LfDaIZGWs++7Gb7VDXRTAyEPpd1CYgki
hDl8N2/WWfh5kwpgJoAgAjDGMTS5OAyE205d3mKTamGWihY0rFm7WB/CdIXeglV+ix25SL5bHX8v
QgxL0DkD1Ag+d3ixJTNgM3rpcNqRsbIiOcDbuQ+juWGpRc0sHHKEnNI8bT337p+/7ldv2QO2HIJS
YqMKvTh7FPfsyS9GlLxODz/woHrMGayruHdrD/QZ38BJp8BI/nlQ2/v7CIJKDL0EQNbr7fqyuedQ
f1RmxVQyDkTtQrfoHtTihmCAlTqwI+Eo9mTJLngb1Uz2ZSnyF2HPYDrMSxl5trJ3VkmQv8MDp41R
csl9lZMHNVX3RaBvm3C8k7wFYmjeoC6uDl1T7T3RZLCDa48wxQnvLIBSB11zUew6QijSY7lvXAE2
CNLF86p0RO8vmTUtnssQPchQiofJD2XiIRA9AkBZR3VQiz0iNAEKF2EQzY7x7lYO2+alj+N7YhAb
kPm2cnkV2z00UzCZTubB1ikrC5G0ZNjno1sjb5O4kan1u6DD2SitY172TWb0YcbFeG0U7LFyax4b
pbhGC6TCAjfB4HFIlbn+eGdbQ1Ya5hHfMQrWoFk5bXvJ77zcuYJn3hUf7VtlmbcMQSQAJshe1uhl
hu54Zs3yQnt2nXfyucrN+4Yi/XDA+xtKL7L97mCwuom0EnOUgzKHsjnfBbL6qXr7WpDmBkfaddHV
P21flomRGwnlczoZzYbyEGQjNFXiHhltnqZXhJtN1Ez9VtP6PLvTqRL1ySmrk0/8o9urSHhDms/d
W2cMuEKoH01Qv1sC/TNT3JJi2ReMjxHw1BtTk1t7CrOBwwvRDSoTxOXggwTzvnMmmSA4vouqrkir
QRymdtkMi/EOCKfeLGX/YxyCkz9MsNGAR4/HCjseRB1GrWzxqSh7oyMCBLkFHrQ2gZr1rntvNC1N
Zkc9DFplbAGfePBmfAsP8b2doSMqurStzLtSu10kKNnNizr2y8IiQvNrPrhPBrTEkXbyOoWI+kdn
tD/AtjxWvEVuc+3QqIKxdWQ5xRj5QLsws3xknjAKwHOSOrHZ+MQn4mysjvtxBQyll5CVmPV4hVbd
MZzK41gHkd0Vt0Q2dwEOvKjHf43pGJ46YdXRYI9u1I/Fbd5Aj+4YoxErs7ktG5Zpr31gLg+jvhYf
eWHqCAD30fAdtq/hxRYrlz71g/3qekOQdp76OfHwTDvTPeVOd1+w8mlweivFx6lSUw7ybPkK7nCE
/LCrnEXj7AaR7tGZ0EUPU/AadGHgoUUs6GLGQqk9G9o3C14AGVAh1J7MRrxE2bFN0eAlTBV8YIci
3OKVyw2AWD8Bw+RBd+JAWR9EHdMa3E3VRpzOy84erCn186qJw6GpE1xXS6hsJQUlu5YbkuujZuSg
aHUqWutuKNty/QknTomTFnmJxL0Rk7Sew76OGoc3iW+Bz92Tds704opzMc55pnwRJJWr2ut/3g+9
3xrRT8cOAJhVCQUZFk4fJBl8PmNn7iu3ljjWLAZpw5aUfHJR+ysrxNGuVOA8+G5f3/GqvJvD4Rnm
RS90xD5T5fxNmJykYAjsNGnemDN1MW4Uez6KaweGVxt/sI8dUMXEm5qs8JwdzPj9MwH6nVrKv0G9
Xm6tgLfpatMf8TYHqlv/BEh+Pzu5OlmDfphC6xqYwbWe+QkwYBV3drO1lJdOFR0T5jfvNKDsiflO
n+U9UEUbzLHEbluEoLkWB0KJ8Pky6v0S8b+dOW0X3unHlip6Nc+eF4NHLza9nOosXAYjQfiGnbGJ
bLjyVISJWUJOTPRTVXf6CcJBR8flXLe/OgkTPVH9xN2+i/Jm+aWn6rDYLQLKlwQzL0XC1Av44mnT
1lvLr85dqxsoEcfX3vdfBoriqcuzXAU3pSR+5AuHg4/ivolmuKOIBU8XXYyxO3pbqoykLdW123GG
yFbV09jIa3/DzfoHI/apz6crMXQHSupfkpU7YdpZ4cpDjo3CFQVeNDuEC98Qv7+zc3Ee2Lr5QS8w
ih9E0bNE+xkGwf1+QhfEXmgX6YHxyBvdLWKyNuANgKHw3tnY8KQD2kuPqOFSJdW0bMZwiGxa7IYc
hWDZuEnbt1GB6LlSOxtiPuFsQ1HRR8Z8w1wSW4aEdOvVhkBZmXw7kyYhRB1p8UYDqJ5CGLJ6cDfh
g3dbu9NdiQ19IeFh4NOWkmMg2Tk3ggkm0fRY9uOmrw8+lColsNyIFGo7NOG9vZADQZNOt/1tQWmE
UDwEkEQ+4HoB6gyjLeB8I6pmvqmrkUTB0KXzqGKr2XvzGpk3PeUobkUDV2j/XU5iY2BfmQaSuGER
UfjlFD1qv3xjNSSelv6Kwea8h82bSUvEDHEWmaQ8cAuGdgR0ERAn2xBZ8D3ZtBBgqfyuGl9wE70n
bp42i7FZ6i7iwDTyAqRRS0djwyA5847aRnzivS/rox0eLffQFDng+WnE/yFO+B9PHhhIcMeAvGOM
e+gR4GPrYX/rKU/ztty7CIH1l40Rdht8Y5AizNgw5GGaEcbX/mIGjESXNp7RLjM6/yRMleZgLlSG
k1r9CYFlOL2wZmp5yisaWzXf52YRk/wNWP6+Vm5EjCtZf6AOSjgwy9JEJF5TJEOoHsvWi8BKjkuP
bVQbpOueoFqVtkObGnmB1gKLhRnES9OC9fDgOPxDlW4yNkNEgQN0iCaW/sm24HY8vSkOvznwRDrX
jcSM7kD7KNo+JQa2X+GlwxTE2CZCE60EWkf++DFQ8yoMikyoeycQEZnBA8RDgaixDXl93+L5Ga9/
ABGMaHtbjlYU6hc9NJEIpzsxs1jVMNugdFOiJVpO3Vl3Eh07uSNOs50gG/Lq/t5koJN0mTMgUdNW
MenMj36234ZVjNIvdbJY7VMDHsEwgRxLhgOCWa48uxKRKPyM1CP4CvqZBW1MAqxz4hhZ3nZXDgwK
9fTh2m0ELgcS3LoI5AaQl/Yu6CAmH2A8SzFpjqLmJ1N+9ALebsZ5ZEgqlUPM8tdxxIRvXzXpsy64
MeW1LuuUV3uf02RxPixzTmnw5mAjZPzFZgTmBWw7cLCVxJVqXyuEr5dGuRXyOkcMINyIh8xhRRnl
sw1TkA6r0gwg2ZpR5zAwvkY7fPTAzFXih23LW0gEDrLMk4DJfVjht3n+D7VWK6CfJaIiu3a6alAu
NrW1BR4tk2AmD7buMt2CKu3eCtWmpWmABFfv2ej94AiV9DUo5F3XHGgBRy8s4mlE2k1lHRRhWyoR
bmIO50l2OMoBQC57ywUxi5Ff/uBfz+YSE/tj9LDCCh4huRnBiR7Llnm+4eADipJt+GLeW2AmwZY1
soMBf/68lMHt6DnpInXW5h4wzemXMzRp0yNbfeyiqTUfUbMWUSeDgw1gOW7sKRlIs3c6kUkw34Py
x9A9gvl1GuV0G5oPrfUyqPzcewhp9uZdL1BRSlTxjXXVFaj/QJCvMKu7oY5pflczuFUFPwpdHEVp
Z5D0bhqn2RTecLa78X0c8K5HQzaJO1fHupJjUvkI4UOnfNtW6jRPSNTN1Y+Vn1VMoxdJ1vBIWe6j
7ZHECcuXqZtvO3Af46ArWAzK5BIhHbZAO6xUGbHntFL6MA59GiKz2w5h9NYV26BodkYAg25W8a1V
W1nJ+IlNzcawnVNhergZtcucdq3l7+EA+yq5yyLXFiRlBC0zg8xLNE6UY28oahRq+kbaw6tqul3p
V9cExYCyB71lRnlfDksQYbd/95zSeZfdhILfLexjo6wcVMfcUTE2YxwWnWEbQTyBwwDygL34aCey
HpWr1CDJJ2ZZG+mUTxozcehjr7WRAJ6z4MgWDZtTu0WOs7NSHi0PlwefIXCvuVbNOJxmdxCYpvk9
fi94VURnxBtujIEUETN9UEDmomwTr676neqCMOHgPUdTaExQyetx405ul8GB8UMIUSU4YdZ3o2Ck
CmlQpnsjsbkJHm8u4VLIbFA7goCql370+ckio/iZc4ZLnMX6COy4k1VUHPzL5WoKx9tWGd0G3nPj
nQ7NNhnNyd/Sohk2yGg00T+ewZSz4Agaay4+vGo+hgP27cIvdjRoymzQOPsXy66DTTAMzIld2RXe
XYFXPP7EmVh56Vj7PCsHNVyreqmbVI+kPmnSOhobMEXoaKm6/ErkY/E0hzK4yfMyPOGqzQ8NLceX
NhAsRcpgt29Aabyi0OwyzMAF+H2uWHM0+WidfNUVx2as+HVI7fHcuCKnUUkdfjI8AwsotKr2OHIx
3+DQ6JC1kzv0yq3pcvRCioSmqQhhRGiFW+WI4tyOhePAC9LCJuUMM2LUCo3bq4R5+BmT1ZqipSns
TW0Wdr4N1OwjJ71X8gZX+smPbG3OB6PxhmtLD/nZqWecxrKX9bmSxodtg2H34Wi+iIy0TU43Ye/J
TFRU42MzNPb3YNxJhEeAmofwl07WfhzWjTe9sY6ciDO/ggNTGiAuul4TAbTKwd+WgWJRB2tmqLGY
PUaTV/RnSlpQi1tzzq2oDtviphmNGh78VpnbUZMX5En3RbedeF+GGyYm+Y2R7N9yIjS7AMajAQQr
Wf8vlkPXOSGzgkYlS4MLmEb77yjD2oC9o2h2w6AWqP+GDvY2EP8RwzkErFb7TjTfWWn81m99uo+s
PwT1PuhdICbh2Ph8H5GS1Fo7nUqoxacjfEAffbJgvSkyR91EZOyBWhMHXKXjOO3xia/KcQ7PldX1
e3caUm7wxKltmHmXtpU6xhKmll/cCNE0kfKWx5r3BQI/JhktJZshZxx3oG/329IGoIQKFimmVLz5
Revu6eI9//N1y/67TQud/+qVuob8Qj1x0YoeVGA3Qtgq8cLFi4PWCdKJG+FLbWD+GhCXRtRrjHOt
3depZKCaVhB3WcavgRZzFHrae+UT669BMFAZaHVHt52v+9odb+GbQWKhXZ64U0N3igYvrbOwrPGl
8U1b9gvgAIkfPuQWcOyAjPGSV9G0xkjadgGBqrRKNIPIuO2Dom9jBfMOFz2BcLpXrniH5QtuC9S0
Isvv7JtR9P6mM5z2xpd9tTKy4aLPjLuhmPoIzUlrazoVf3MKuEbZkj4sVvPwz6//b4gFHpSIoQHY
BotcqGsvJtciyt4cHQmIJdYIv6oS4+wmVbQqMIvM+Maa6m/WwjraGiu5SnkD+/ef/0EiMKegDHpS
/4vrpndiv9adCUc7F/4tfsy+tXL7a3ZdDLj++R8Dhjo3HDuv+sRGL8Fzf9Luv1diXwxxAaVBAUHB
ksczuZvuFUr3jG9MBQuENR2afBshu36PT5vBxWgX0HJnKSX8AaPprCegtTjb4DqMf9M+EFf2XH9r
MvJXN/xiwMv1SVw5BXp9PNKnxcRxDRkjuG9unE4mDeLDpilyZv7Nivpy1DWlCEZpK9/t4qV6ugZl
SOC7/TvR/F/h19+1+r+ekH+Mc/E6rZlCvMQwzriXO/XCEgNyogk42BDz7D+Q7f/FDFjf5h/jXbzN
MVc5WQslIJoeFLlr3tKK26xq3O89UteX9Ndc+WOwFW/4Y/ITYImOtWAwrzmU8lVbz17+LV/3L5Dm
9xOBKvs73sC5XNLuAjd07Evrkkba4T11Eueg31ZZ4upl4TyUTjTc2If+3waf/xWP/P871eGqvv3f
/5b3/cUQP368vTYXOsX1b/yLIu54EB7iG/8fsSFZud9kRfHBwQSTCFvbv8WG7v+CMhlEM+gM/+SE
Ow6UhpCKmxCKg26MBud/wwkHIfFiM4LgFtAxzPQ96BZxfFxSl1GmWRo2hlZclkAy4CYvEk2dEdeb
xmC/WrdwN2herTUHQaiZxrnbOcN0LEb/LCy9bQRk4bqskJSpNLJdqNFuQqHmMUbG6rvtQKhhwTMq
MUV+ak1s4LOFhoES7ZuPRnxMFgV7kXl5t9TYbTw49KK5j2uQthk9ob/mRMr3pohCkZ1wVwI8YI73
CinIFj7IB4Bhj8U8HPMcrvYd3zHJUtctt/kis6VdRBI6gDpHp7jpen/cj8KFiw4Qh2eSG8Ozasr5
ZEsUZfUo2qivgIDK3gF7ouI/ofkKr/yq5VMkoRdBT4o8aPDKebTMXZh63oS7YFEa9X5o7Dab64I/
205nFZHVWvrOCGEGswQ+ArTt9S5qOHTXrY4t1tIvEUyexU4yD2aZ1CER+E8Po6TDZsrzG7hPhUcg
Y3BAaVkOdZU1w76uh1rHmNsm8jptRoVjPDui28H16zhS1HvQkSFbQLosKwS3j71lqAg8n2cKQ1Bg
vRCrmbl9Z7hhv9Gm/kWNcdqpwobvIWDxuM67+b3rxz3rjRv8UZcpl9Unf2ycuJW4nXCGX9maPr2p
p3E68qJ6mch0ChbkLQtjiTgcviMZ0Dd/KMFTC2j+QXQ3n718cTInxzv0F/86nwYO0wv2BjLbEpuD
2R8GI2+vNTXqDVUjT8sOmsgG2Me2B8UMCI6fn0kpgwSdq/uAETi/tAXB/a2G3wOd68hq2jEK53qJ
pNQ8JXmp71iF9xr4I+jwS+PsIInSMfR6cgd1GLwb5rZORVd3W+oR2OhN4QMSCpsN75sa9bco4gUy
zD2bO5XKEj8YWlznpIjEhaXBl7SnuT/i0q6fC89+Cktc5ea+dB/ybpRnzS3/pq8D7JnzasuT21X5
IUrSotr13ZR61tlq4TZpT8Gz4SwNQgKLEzh0OoZ6stiu78bU/M01avOACFzQBR28O72QAQgAorvy
Sv1siBjQuJqMpO4JEu+rwceSqSHCcqSzI0OP1oUlnbiZ2ZgItrytBIdopgz9z9YBLgP92SMywVXs
dPWboOHzBH/RVPLlpQzNeqtC3R+WXhYx1wW6iaVzRcug3hQW3GKMtvFfAN0UsYmcB5T2eEE1xGlp
GbIxYrX9wEj3iuSs16Ci59EmD2hknLx2pEkpWYVVFASZ58A/tBPo48Fyh7xS5E0f5r665poFMXEA
CfXrdJ+apoop6I19B5ahRGcKSd9IZjKqc2/lRzRv3km/bkJBSpv+ZNrYOyrdfXDXvxLMODiMbqlv
741aJcwprwLEZU8UZu01RC+CtHXcoauA1b30kRoZOWCb0mmuc6jYoEU8c253scRLysoOxDzVT1mt
ayvtZjFGvS5FApvWHq/dukIkuBOVodjimryTaGRt7RX9KlZrwbIprKxSg0RLu0DJZ5l+DJnnL0Cv
AEyN/oesKHI3A/+1qyiWp/Cvexs9XJvpH7U22i1v0XmmZSPR+bWh2Qu7KnG4fu9Vuy/CqQJOHb5R
Zj/YfY6mpJJNZCzMj6rKuWNNCIM3vtiRVP3HKMKbyZHv2Fd+NyBOVqmPfm+9wrHweu7lXc/a+yKv
behrQ/wrU6ujeYKWTIvKBP6YwzCUGCZeGUBO1WC3mQPdbfoObYKmKof9Ui7PPEcQrjIGXHZyGAJ6
Tcr95oOG3pWsmlPj0yfszB26c9UjbYy7wrffOj9Er9fWJ2sJzmA/HqSJF+D5aPxMXn9uGdlXlRGP
ff3gdIN9ULBv2NByfujrcUb7ymXJUI/benJeBhd75FR0N1qRFPhWHvU83LYu4Gt4oOKfQ7K4kgSt
Pm7f47RkwMrHK03L2xZqmthw3TvuMAALZMDGMto8tnKO79c2OlNL+TBUY8a7kaTe7FaJBC+ipQBj
/YWsW0so0NVy9tI27geBBa8K42ZBIyryZbdFG2xbzxJCYrGzCBD2erkOGjueq2BX29O7mPQzNrvb
XuBT42TZVlpdB3z4qJz+bFbBoWICInXkQYPocZsb4sUraxVjl3bjvnZONQP8bfUCUIXd9Piu8rqA
tjvpQ/+6MFbwDQwJZvKo5eMLfGh+TYFz59r0tV1GgMiOtx+KPn8QEof00vvHovPNg6qM+drvR3Lr
0qVLmFEkkjixCGHrHFQ7DR884gOMkcJaYmPB1OFhc8/wfFEDrSzwfXY7ee3Banlmi+ng5NWZB8te
TvnPsQ29AhPHxjUfxI2i7YtNpXWYduDnRF5B4qXuA+jdAcIvqjnXjlYoPgwZDS1D646I+6pkXQQ7
wzfldoelNN9cqwVXLMgEr+86z06WNsf5WgZxZTu7wAE7uppExsfyxWjcAT1XtFk1oU3ULibMmNry
EeV1zKGR78S8GdYGL0FKblg/EJMnc9XfUgu3fG0hEdkJ7iD3B+jjHzlC5IoZvh4KHNfKA70FTs2e
vS38MeKVeRWMM0yYeuxSsrqiTYf+iEWSkdhbXqBfECz2Bt6P2NepzBrL2lQhfyCNlPCH7+5yWm1M
q3ow60ZHZR3sqhbHVEgEiBVBsHHa8mdehWf04WBOJK8nYaZTTU9Gh2QFTYclG5h/MowZcvhKbSSv
eIzr4LijrtghFOEZ7k33agH1DSvguR0QNJMXNDGD7qby7RRN6U1vjMeBGrct9Fdj5f1cAApHlQcG
Qe+ADeFpwIgonpBwl8gegYm6OZmteQqdeRPq4YnJagN99jNerx2HavmAPbobO2X7AEdpAcqGB0S7
YSBOqHbbNVDg2l2FM8vPn8sciGtQXmHHVNkgZ7TNmjsPEE+DOrUTxhNTxqZBgybSXtht0Tu+gfBo
BgFI7oH2brphgpUMOi+2kVjE2PrcjQOR76BPdlMOVsU87tWcb5agwxv9gXYNqg4Su64TtTYejVcJ
qaCPsJ9MyZPAS6GoSlYU3TWhQrHz3aAHKADAlIBjJwOWPQpyXCbACk/L6KC8uIFvwn2OKjey5IsA
/jL3V8Kf4irEX6jEPjcONRT2HQzS2wq8DK+KHCUgqNnWSB2SNsTf5S9qF/HsP3Jy7Il7Kl3EcwAx
N41NH+wVf3SaD0y2zejejYuRuEN7p0fA0PRnDxpL/dT1B9NyU3twz0H9ULGntr5xg2Jr1Nb1BDCy
qM0YwGLWiGJvrJyBXF+7sI8QEhEgoxnPPXyAzOdCf1BwtarcjaQB8M3LN8q1DpC2ZkbTbO0C6hzw
CRf9uHb17L6NxuBZyed5fGqbPWPvYC7ElnO1oIryjaONnDR2W+Uo7oHz1+FGBvczMPnmhPXSjEcH
+QfDrzy/KgjoYrOKNFRA8rbOVQQYAYReaWE7vyu9LXK7XP08iV9j90JdPMJRuR+WrNMwRI0PT4IR
AGlRwRMeYGtBEl28dWaQ0XZXULmbxMcAcwNnpX8iQ3RSQBAAU6ma37ew5vNmC3DSjcSW1b+BPDaF
O8MF/EnzAyMyK9Q1oT9KTBN814rfNgPO48ra03rrafXoSYZMLKDpthc7GvYDIdht/AElQQKwvxnn
VJsoKJwkb8lxmIu9s+79Xgg9O2wRvCIebDB3JmR3LVPCtZfZi5v5HAc0qJTWsaUfJXt1ZwHlJz7Z
gzZFBNgydmofZx44PSBmFUB4DP7DtcyotegtQn8z6S0/OWqRHlJ9l3wI2scO2BEcKhKzRq1RAaUF
i8R00HFjNx2Oldm1c5B5hqSlHaDbelsbzrlYXktx9Gf283+4O5PluJFmS79Qow3z0MsEcmSSFKmJ
0gamkqowzzOevr+g6t7KBLMF1f13vZDJTJTREZOHh/vxc6gDe0IXzDOl8l2TyhmLRQ+j4VW+8pCn
8Q/LP8/qvQHkx67SbV6bbk59wzCmvREUe1Wm7XGINqHkbNF7+0yx6GvRDxChgBjrtIeGno/gMVU4
GhbN9ykU2ybRpv3RbNnm1fuOuzrmJ30dfRh1WBe6bNtqCkG34jaS/T4Nz1XIpIYB0dtofZtjeEer
aN9X7T6cjJfZak/2FO/sJD2mnXWYaOAfFEmIQnmFbN01WYYSVvgSlhBHK84H4CqbUcsb3K8uLpQe
Dcoi+DhE9Q7Mx7tAmSe3NJqYCDsHBuE4nxQAE1M/H4wmOPhwsjQlBfMy3MXcn8ghwisRfQuQRNJj
46GzzfMc5l+oJcHUkvqfmtKEhMuweYkOKQfQUD+2krmL2Uu2pd2NrUUHUPWiz9ZeMTL71PboiY7q
NpPbezWcn7PaOkm9VXIpUmZsx/jL7Kt4q+ARPYMeaNvsTiiLbdVRi90qiyLPbuRTXTvHtot/yLmd
eGro76mX3Q966DYJdyyL7Pr1XeZ8HGNayMPhfdPIdwHMfIwz/e6XKeom+bZMrE/qVJ/TAHBfrgYg
b0I3UYJDkVl308Tu5OHoD+fOyWgGqTIInv2NPAV3k2iEmYrwThoDj9rlphvfE5C7RZu6Tiouj9pN
6urOmqxNM1q7saJ2Pvj3sgZQrvo4kOscJtWtoruw07Z2H+07yvqumn8tidSKJNxybR+oexLDPWha
Biig+txF9ZnSirapOShNIX+prMFtiSKIkj62xQBhZDk9xr7y1xxZrpLSlFRW8inRoOezc1eVz341
7u1eAtNGiQBgjVr9Ccey6xACquY7WHaf/N7BRT7JoA5No95b8XCSUYiHHXADidxW66XPvXYcm/Lj
LNd3emFs0GL4lDf+vR7wqC86mup5tWjm+zwzza3Ji2pjKq3j9XK1lXXi3d7Zhdx8NUgyqQNl3dwH
gXkKBx5XKdF0UTgoNOd3fp+7AWSnXQt+hAIcm6iw70ue1pSQeDWl0s5Sv05yt5fwB3P8Z0I2YLDP
lp1CU/OOEdJzKgNBrWHy7WPSHsnWNgjq9JOR+Pdh0uwU4yWHyR3imAi+utAntzPJ7/sk2E0KsIEy
LjdmL38Mh9TaIEJJjarR9oX+fcr/0Jpii94IrULDJkiifaLZEMRAAxt1x4H25BC6pLh5qOf+zq4S
d+YxANL7vtUG1VWs5EME18ZmTM3cDYsaOZQC5CKwn2jbpqCyCvj8QcKUpZcF3UuT8DirrelzVXf1
oxn0CbA+0lJjCvhsrHeKGZynYv4rLfoDbD8Ho7K+KVr51Q9h7Ema0kusatwOZevfd0VUfuhkuGDs
wspPCs3mkIXw8PSVetwMSfwxnyZSREqSbcthijZSC5t5rqR7E+/u1ll9mBXQN7rD9oiAYMHGWh3S
TPswKAWev6lRas8Ie3w7rY/WaH5MDEW6o0/2KYezyWuI9MpR/kuXuS8cDQmEHNdfa/uhtiBGsQQm
qjEq8CTwu4w+r+GkgbXHiBrrYMPDBDiQnd45VAfaAUkMv7C2fldP5AIqNngGJ07d6ZHX1tqPOuHZ
gMxwSv4qWBUqWnS3kJYkGWlRNX1l63/TNpSReKyGQJJdwaiQIyfTQZOFOHO+jXaq7F5kaN/9TKdf
sp8t68Sv1kRHJ6lvxF3oqbrOsoOHCPxwLBQ3PNp7HOU+P5Cg26AmvMr6u2gQeDWFAAFsh2J42pLd
u49JYFpVp5JqzbbDWLr95vOof6jLj00QeL8e16Jy9sbWojLC66gI8xRbw0AcKd/rcrz5tYVX2tqL
+sQbE4tiSKr6IX4LE3gqitcImnRP4c7akumDqbTbhVRjEP3bTF50rD/Fd/KhuSvztfVblGTefMWi
SiI7rWXHNLq60z4/Wjv0TjfGtjoLSop1EaBlA8+rNRsZBPLzoHnpabveLX0B6kKfsCafVLdxCwbM
teyJ3uYCqbxyD13V13Wht0U97adZmrDortSgBXwtYF+UghpLzv2SbeXKZMegiyXDg1NLXtrswZT/
hOB0E9rjysyu2Vy0s8iQUPVxZKluehR9lO3B2ENosi4MvShzvY6NdlEZ2DaBIs0M11NqKWVKnt9Q
XOXxlf2WsAqCAQL30R3/Mnf2XeSlrvXh15v3plF6BVlL6NP0JQ3HbNt6F/o2fDQj0nLZc0gyrZcO
vzbytsBCj55q6FiAc8eiFno9tJactK1buemCpdmK/UJ7hGi7F2eCcQHg269YFL/x6kxiUYjkUiSi
Q/3NRil6dbLMJjVZtPYYbfs/0CHjYe4Ge6F7Jg5F5AGBs1a8zVKBR4jgUMaCQkXoYsJvsljEbBQK
q2Kkw2lyhXxk5Rb31gMP5JO2TR5pg13ZnTfn9sLiss0rUYu2lILWdFtajQVxS/FR2presJP2NCnw
KlgzuKiUMkSDPSpoNwSRJeyh14s5tJlRC7ge1xJ0LY/lsYGvtv9DzCw6AG6Hy0loZ1uzq765NYRd
Ou4N6EdBXSx7qpWWNragVuGFoDcohVWkfpqSz8UonVQSzfOj9J4GYMKFbfvHjLfVks8TsatewmVh
eVRVdg3UcXpH11BGWPRefGu4Xd0Ab9zw4isX3gK+yERrY/KD9kfaDKF7qFuUK7Kzsy92ovl4ZZ/f
WgzocwwuU0g9afW7XgzfjtUs4OXgCtxL9w2K7Cfrud0kR3szf4LnCZfRbWiOXrN7azEu7DqLBs7A
gpylNLErFL0lpr3SN9Gdtss9OClpu66FYgD5nD2KyWs7YUlq87oDVfy/A8MV8KGlyK1cOENuhrHu
Dgwa2Gr5WHwL0Kg2HgYqK27hb6gCGJ/Ck/RjZbrfuEtWF/0pcl+I4BnOsseQBkTfppKju3Q8QAED
hZ8P+9PoKi4I+COPCM/xYCr9H1i1ABvhpYnO9GV92pnteaRma3C1m3t52+3b7mG+0981nrTPdr55
Mj87qz3cN2cZMUMCZxPAHnq411vLofajTJNqvN57tCSgpCgo0IeEW753Zwha+q9S8bzePf42FGWW
0d5GCJx7EDezaJgd6oJKYk1pXD75J9E+Lkjn9R3P3dUmWeXWihLHyILrmD6ppeq4Hyp6HgSz4fY7
68VJXRpLDuku20euQofEgEvLPPlu1U28CUvFEP8xayzOjzl0alyDlGcL+5PLQ29jnhBu9Mgn1F51
VrbrCKgbN8W1zcW08ryrIDZnGw2nzNw4r9RT2Rl9uD2+/PE3+NmE87m+hIVBCxUfwB24bDH3F9Ga
bYWSWgiDJbC89mzsWv6evflYucHX/o/4swRc6Ityn+y4p7Rys3Js3ryfxBzTF2epUEOoUG1dm88A
OvqArwyXzggStXtBRpcPXP+tW+7XqCiWhGavTunS2sLx54gxtX6eiRWVXbGHSDQJwRgLFnmXZG3x
MXPTu44NBVHwo0GX7HZlvOJAvpnui/EuDmxjVvQYRDQwCbcofLLWEmXBk7zhNroLt9XnXxtcYl5/
DhkEuq4je0Fb/SIScAbD6UxIgjk72YPiZadcgU4almdcv6u/q7fEsp9IqrtQeZJx2Ar/mP4ZP62e
ppsrffEhi7dP2ooWd4sPESGJIAuffRQiZrCLMrnGtRjvpsu4sLa4c9vR7MxGWJvcNNirz6SMjuUu
gPh9U27b9vXJ9RsUK7euelDcYIxfoYxLrpM5rRJ1gIOV2dZ2oTuTzNkINrAg3n8fXX+Tgsx4xd8N
xenXC30jqkWXCMgV3J1YZ8GvTxJKpGRmrYELD6zy99lDDIOUlpv+FX4bvMCNt068WVvUW7N8aXPh
PDqDrA4cZLo7Gs92R8mE5s6Vcd3yT2xbInYF/hheJtfDmkKqvnVj6twzRC44fY7qqd2vBmm3Diba
jgjOEbwKjqNrO0yrXBa8gF6fP2L2mj/HO3EynX2/rymxrb23bp2HS4MLXzSPDVnwEYOXuRwAEIAz
13DDty6yS1MLp2NLWSU3DaaEImeZ4ufk55XdJ7526dcuTSx2X60ANwF0I8K90UOwe0OZwlPQp8W1
7NcoQm7sCVqlddsy0T8kPbXYEwoc4vjxlAoYAlzNPtnX2/DwG5xA4oJfDAo77DzEbgwAL4vtTZue
KaVDIewkz2BeoMgZzkiKrS7QjXMkCE/QsFEIpt5kauocNEJsg4YaRP1YqTttE2aQpZupo+5WVurG
viN/yIBMKF2gdlv4YdPo0GZOW81l/sojwgZo7CaoxwiGk3/NOCuuH6yRCOZFrQvpyOtjpSBZn7cm
7U7ixh2+8QbZJx8dlxLQVqk260mvG1v9yt5iH/rgh+I5YTxm8CHLz329dpZuLtXFgBZ7YkhaR6te
B5SNwBK7fd6iXNVIm5VlurXHRa+EwbXNnli6c4smvqYsFbiu6kNV4crzvjuYp2w7HpDXsS0UmfWt
rZ4BGdITt7VT3jetC+Zy9VF/65EB3TT4X9JC8BwtQ8QUzI2dFyLPvre+CwGiYm9/UOMNlROeVBQZ
YcXYD4fVJ+St43dpd5GRkoFygLLoNTeGA3J6EInaYTd+Kh5Xnf+NRUUUlkcb14xhvc1EySldt41l
kLZAuOJLcMi2PXD5+hNkA8fMy/fWWXu3ssA3Lpwrmwv/D7mSGYQ8oLFZn4FGUW98CXeVJ6OeIucv
60dj2TkkzuKVxcVZHChi0VTEKOHGKu7gucg85VhtESjbl0d1S5v+PrmPuGCle1mmT7M52od1Euob
J/TqKxYndAYW0A6DeCj7+b1twxJTrE3tjcvoysTijI5Jatm1eIvrT6MnkorB12hvbhDNOKRPaxf5
a/p1cUtoODcCBHI7b5v3jIyNRZ4FOYGzj5ubd857kXegsT329HczSbfknuAPfMYW/O6P4igUiPN7
apErO+rmsP/5kKU4WxUFhuAT/Pm6IYO7yd8LHlr7kazmbu1hsVTB/LmbLqwtAqY6S8K8FMMmnoCy
x8vK5/YoNGtMT/HhWit2QUjAWW1D55y7/5Jv+431xelBg0GhYYCxOoAyTLnZcZi8X8/n2/Q0x+Vi
gIvjkliT4rcTJqTqaQSaWjQyDEEH2VkTe7z16L+ytDgSE5Q/Nj3+hmvySlEgvudtqhwyku+2dZxJ
MyjD2l65kRu8Mrk4Iq01zhTuxepBtYj6yq7jlaJ7NAsUZDhAou8ICPbQb66/wm/dJ1e2F369maiU
01VguOCv8rMoZMa7+kBxalccnftxKwqaQI3dXy/nqtlF1GgVjppoDbmyZquf4E5QoVpMXFi2m851
9rKX7MjDuqsv/rVTuYi30thqCiVgG0GK4wWHnFJjb8HaHh70u3Q/r/m+tV27ePimjaoDqhHmqidg
w/ERNRC3j3f0w3jT/KA8l3/5Lzjfg7Fm+cbb93JZdfk61Jtg2nHajGXV9+Lta3zuHkIEGTN3fobi
s91qW6rUh/Cs/VhZ2DXDC0/Ux6TMhgLD7OOXDAJnwabZEa6DrXBKF8zD8e9y0np8eyOavhr0wg9N
0Jz7A51QbKr86O+1g/Osb2jDeVhX+rwZpFBbUUQW9G1vNmgxNUxNTA1F8HlQ5L0dNo9hWL38ejpv
BJ48Rf4xs3BGcqHOCr1h9DODkoZ2AKIk4PpNv2l0CU7sd5HMUH11+2urt3K8V2YXDim24F+UxXUi
3nQS4CPScnT2fQjOJvOpgob8DUpc9dbWIVcinkIqulZL/q0mqmFAIY3B8vl7cD5CRXKmR6gg+tPf
gwt/9DctWXR1o97lfzoeAkhHKCneqc/NQb5brYiKI7IMJS4+Z3mDh6FNujnhc9Q6OgTz9xBQFPDp
CIqPXMhnz+cSTeBh+r4y+WJN39iF/lAhdWVCgLm46sp+NEqotghMBOH6DDlw/jgfnC3N48ZeOkEl
ffc/in+VC5uLfVZBB1fLFTYHV9REGxdonWDqr44VVYRgN39ZGeSto3ppcLHDQqphIDAxKMph/kk5
+HSDhw8A8k5/s3L/q37R/0+1LE3W6f/dVfqYfbuWvhT//WdLqeH8b6rtGiV32gY1XpP85Gd7qYHT
/LudVEWAiDyLTCoJSUsKlOzEv1WGFFpSDdLYsipOCLikf6VdKXbXxY6XidV1WSfXwuOaT1mmFVNL
yqRcCw1PKh5R24b3ZC3EWrhrLOCnSemIhzNKO0vXUoWqmUpIr8EVRNsfby0zsQHqa97F/L77+cmX
mLBbZhThuYg7RXPu4ugmxpy1GuxYnloUrqzCIBeYG+TV1gLGxekRw4E8g7yRAtiNuVvEFf3YGWEb
BzrSGsNWFC7mu2CfHYUq5WrhWnzz9eJc2VpqBrXtoNdSFKfo94C2tA7BVsTCkA4dp3N+Wn9MLC+f
18FBwygEUSimAl/ggy6KYJqSz/E0DimN5eLBSOPazjjYR23fHNMTvXe/A0K4NaGXNhdRcN/MEmI+
DNJ6b566/XyQtnDSHuf73yhLLGLQN+NbhL7x7AdlVgNlh1cLuEOxd1xtBrMkcIrDQa7dX+/JJdru
pz1IhdFEsKHXX2qoZoj2NZYJdTNQTV4zQEVbdQN+G9XW7BCdJCRZBMTHj6Cp2gS9G/ibRDSmbTU3
I/Rfq/vdXF9ynqau/fwmsRYX6xvroTWNKWdxautdPU4Ukes/ZmuC0k9VTkoAzJ2mmE9qnPf3XW3T
Nef/gHHnMQ+lA3j1cFNGtHj/epKURezBJNHQjkivCc02Md1rXuHio5TciYqp0jV48YetCHeCiZOV
bYyH7NydVS/eDp+tH1bo/wa6c1kJfTUOUTnITr5AOI7rGamcqpoVgDocsZAy9ruInKwBZRd8bUDa
xFMQ+ml1H+e0c7hpeghcmlLctfrRK6js+qTDjqXqOEmIYfDJi8+wh7aSc83OXrk36MOkO1c5qHt/
bw5UERqiMd+THyUQQ18EGuzVCXxofsD7WdB4tZ5yfOtNr79HXBsXayKZRii3Jd8jGCbGo//JrzYk
V0Fqpc/tc5ts+vt1PZ9l6e7nYlzMwsL9OHPH0qMB5UHevNdRkw+2kDiiJbkXMK10DyZp5dZYvBL/
tkgp3KF6Ivz69TghywyCSix/UpP/n2mEmf1DaZDgrdeyG2+mFHm7V5VBA1k/6muLJbZK2rxzCm7e
OENFNGR3RSHDxGAe/u1xEnbYQ5Q/wTK8iWGdIpFA9lkmch7ziwlEvKGXYZNsUSj22q2VbtRoIyO2
55F8W01HvV3ChfXFxoEVoVOa2IaJBHAxPS0HjvNTexBpv/Jkf15fwZsWLbC94vzKAkNxvYR2oPsw
12DxZ/wMWwCJGxhzzyJ9ku+r7err5M0twl6hCkvMDqDLfkMOBpnwbEZxaHrJJ9mlwWZvv0vIyOu7
EtmQ1XTNmrXFjBpB5atqiTX7XqQwsHbEXWMNRtZVuNpbf8jYTKSYhI4PeuvL2TSSaMjH6HX95P5b
Sf+QPHzr+01vH0jIbYFU7eyXZLortS90q9Ds8k08DBGFWbk6l7lAVpIDqYBeo+YNdHMJiIG0x6+Q
3rY8+Uk99WchfWX+CD8R0+3ik/NurZT6hpRL3AGyDt8KavEC77/YRrkD99Eox5YXH/MP0ma4F8GW
EDlXvq3rZLy9866tGYsc0Sj3qM9S0/970yo4V5WGiW17UmiQ8qJ3hpvt0r30Y853/94/XA50qfBg
hoZMV+Cr6clV2b+42adh3ERwx1MhOMlH5SSdFDj11Jb+wrXb/sZ2vjIvfn5xsyByXRWaxjynR7ly
dU6r7vnvFbd+oOZ/v3pWhVe9ulgXE73wulqRx0EB3eBrRAviWCia7S1QkDqyHQhwPa/M7u3hQTil
groEz72IMA1jDgtdY3YF6FJE0Mk9OXm43YQ15bhi7cboOKcO4G3gGjKKf9eTCXlHkWVFQ7/pXtnp
brbt7gW1myDuCr4Hq4dSuJrFZF6ZW7giGICksZJM07My7UmygzNqZl9XhnTTBmBZsJSGZb5x5wUq
3VB2c301W21HkIzCJcR9G/hogQ21bvsn9Lrayjyu2LQWp1GrUOa2axicgaEcmxYiGJq3VsZ14/rn
7fvf47IWkYYj02bb51CHV38BaDRpXwfTyBWC6pT2LVM9jQjnN5L9N3fIhdnFcav1YRzkCLNGsAXk
B6DxQ/7e2TZep4ngepOsktct6wvCc1+NdLEpKx3vBocUgc6L8dIeG1Du4x9wNnMMjJN8rhFA2PzG
SN+Ecguzi82ZcUvKdNhRcoSJZGtpCY0b8C8V6lGrhXjZbqJ5q5O+GqF1jsZP2hA/1NWusRVo8V96
aWVL3bq/SPKQj6BPxSCNs5iFIldleFTVyZsfzSea7oQvEOq7HRE1aP71QEi94XquLC4mADxT1UYw
S3On+E9q+t54cfxvinSCYXJnfuk3+qakN/lLc9YsT1L2vnUQr8z1+vprWmLpJi6HvgjjW7WeOkdl
6ALbabyC1bqddVIP/1ZuSuy0S0NiS1zcJZZV+PosYSjU4l1qd9sxXIumb52fSxMLf67Usa2bmTZ5
VoKOO7wOSd091wNpH3M8Dlq59a32GXYR5GURUTnLev4Mo5m74jxuOajLr1jUzvoaUZN29E0ksmmm
prlbxIHjXbOzINN4+tnDsgbwuRURXc3uIiKiMOoQCEZI8cLPQSWWzjnX1zbS1+Hcf0zv1yK+JUL3
1W9cDHJZNxuGypn9TpnQoJl2aTh/zbvkxU+NbUTXvgEbUO5/TudpA2fBrH/Wiy9lYO/K6VNes/Yg
lekD7p2Snm86XBPS9UpJz3B66OR5W8prYfnaaVu+HPUQLQtczgRKvPeKh/k88UpHeYIm/8hNf3CJ
VA2vLtEPkB15cknlXa/fzbmX7daQF2u+Rl84+bkJYUMy+BbzPj/2j/Mrvys4j7/Ezlh/JNy0R/7Z
stXX1PGyoTKtNNjiRoIqNORIEebgSrQHgRAVj8po53z49fZ/TREvHYqOkgTPEoTz3mBftZYdMGZc
YqJtbNRdP/igajs5vZOS5zZ4KGo3VzbkYe9FMq2Ck5tykfZsDVsLJI+2DSkz/6V6Kvo2kE3dr3s8
cRJ+9X2L46lUwzAHHd8nekCSE6Q7r8+zVXjWLWd0OQ+LEwlpYStLFfNOcLlrj8om2kb340mgz0RW
qFmj4357pQp8JGh58DzIgy7TwUOhR0OpBCIWg4ErAMFtv7NI4v99g8X7cU9TxC76/Ov1fuvtQJ7B
linCCPCSy6efUtR2FMXS4BnS8Bl6iq8Q+5UrLvVtOAY8kkQb1NFk3d607TRTDQG4A7tM1tH87Pw1
1YUX9f7m1yO5cVKgBAUqyGMaVnN1+RxI8jbMpyaBOwovAaVfbWyt17QzSnf5vpvhK167FG+8LRWe
r7Rz0rHOLFIfuroVIeA35M5BLK7ZtmcoE4/jbiIRI+p8wRlKhidUeH8Dz3bDI17bXcQfGmG0JZnY
rbbzzniRt+Vj6JkebGs7EfrQVrqP0Ng6mbv8KfKQsfrYrSzq2/w2PsKg4wD1Oro+WdzroSsWlHm6
NrNzKG2K3l3lgGpLiM5mR4Ddf02/Toe1FOKNe/La6ML7RnVdx9BLUUM4px+Sw3zXIlmvFhu0wH6j
m/3G4bga4mJ1czPnzFYMsY7oX2y+z3O2NotvA8nrAS0Wci5VrW5iecDdIlT2DB1lTOA67GDj6Tb/
vg2Vi//a3iJehIteh5L+1Z4+eNGh2kvud9hy6IA9k2XerpxJ4Y2vvfW1uUXUaEb6nMKJKYY3evUH
OGYtxG/oiRFdDoNHhnT+5pibdl/u0/twv2J9bXIXAaWVBCB0Agar7/MP5Rfet6DM2DvzJqYhZu3K
uOHBr3bL4mZqUpR1i5rdEszmQUfVhd76jT0DZhnVFV+3tjEXl1PSdjD4JAysnxwvSB+cTllbObG3
f7Fyy3d6VCK1kwLPJuaaSIWGbopuFPkjouBtOh7Tr2uR1Y1b4nL6lo/2PIntxs7F0YYJbp4OUdt4
efbHf7YlLLFlLp4xWWUZWTljJQY5JYDt8uPM5oc1Z+vTjrhibW1MCwcyxQHCSg3WSragv48O3b77
s6ASKTZ/OZNjCbfh/YrRlTNnLVxKqPkw6ggBUxHBlV9KMqz1oxJuBLimP0Fo5Q0QHzyF28Bbm94b
Ke2r877sXtFTZ3LQPBInznhJnv2T5imSV91LtFj22+QDrQVu8j7dajA8vF/Hea/aX/ibtEPsRBeb
qNk2n9Q9+pkv5Q/6aJANOho4O8S/expBpu7F3JkQZ6xeUGuTv3A5WjglTuHzAZA9kx5x2/cRUar/
zqYeNHlose6nc+Flj+v9PG8DYzH1QuFWMAPRQ3S9s0uYkMIc8QKmHtmEO0FHItL3a8d02YT99w3y
33aWeDG0dcJS9XFzJO/fQWr8mgMND9P737itbrvUf2wtYgwLeugsF+en9cxT+mV8D6kl8vEiKB4+
DI/+Xb2X1tdQ/Na3ru8fqwsfIVn6JJMZ/RnZsIUPyV7fQExy+o12r9ue/B9bCw/RtorWzD9tiRZo
9H7RqtnRFHvsHyBVPQx3q6/p21v0H5ML/zAXkk7HOxtF28gnOA27b92DdShOBbn68AEeyo3MBbmj
QLI1TpoLw3K/b6kHN5/nbyAETqt1g7X5Fl70widDwj22k80HxUeOK+2WUNp5/otoWl3bvbcd8j9j
X/gHs+gNuPfZvH4OBVIaowTrkMkqdys++KYdaAoEQkrH5yw27jRFVTel2BE+OP8CN6KXfRVxeQc1
w/BYV5t1xpeb63phc7Fty6ZJkNsCxJAbfXSKDEgoNPUbpZPHTPaRggurZ01GGW9lqLfNOlATORjX
tIXHs5oRLcacoaZH+JWjB2TMBeETwpOuGG7yo/w0nUVnfXf4G/L4ffw/iKW9+3kkL3Fot98g2j+2
xbdd7JxkaOrUMV79g70vnlUU1IOtfhQsFN2x2PW/kX+4eWDpKhSMTCa+drFZ7bLrBgMCGa8u5Y1k
wzbVf/n1jN7cOxcWFntUcqYGRkue5GipIUeeuok/uJLZef+ZmcW6Zb0654XPdglRjS6rejsaJ79U
D/+ZleUKJU3fBhHTNZvfrf5hhAO2GP/8tY0bsASuPh2kFagi5D+WiB49SGQ9Ne3h58v/y+zsrd18
l7jROYzcoNwY3/RV3PTtffCPzYUXLeyQp43mc9Hnxo9M0+/7oTv+elw3b7+LYS22mlE0uTLVweih
pO1lCiS1870q+VDWpmvP0LXRLPbcEMV21NqYEqXUunlSAM3xWkpcUCzgOtqD2nOC16KltQEutqAP
M3+NCDN1/1Q99mEGA3/e37Vmp5N6jz/9Z7O52Ik+bdVjJ7FgFSUEH9VHJ7kv9ea+itqVdVvdj4tQ
zDHLsJUn9qME+ijdDcFO9KjJ79ptAdVrctTc7n37ce0eXVlDe1FZTUsgd2XEGqp14tUxQq304vx6
Dm+7pv/e9EsCntI2fSsQ2yRyIJ/PtqZ8LpFT+LWRtXEs7jEoR8lR9A6OCb6Qbnpqq8T7tYXbMew/
J0sgvi/vjdIyqsqfSLb+F+9ccMoP8k6jWXL1jhKfu4wmTUcwoZAfBECw2ORmarZzJ7HJRYtSBEQL
desdwjKwIaq8Dry15q9bawQFFYAI3QFkvszLTfNYVr2kwlAkQWfbD/ofthU/qC1yt7+exVvrdGlo
sU6zU+bSJJNFUp3xiIbRH5GarwWrtzzEpY3FQplhEtSJzWDi0b5P2h81vVWWck+T+u7Xg3mLCiUx
JgCxgjANgsDl84lbV1KaliA0PYvW6PilP4sF02gCTx+nj/Od/Zo7qp/nFO5wF2FUT39Odtq39WfP
zYkFosp5Bc//hp8o6Ou6cjQ+JUuKQ1g2d40+rzCc3EqWv3JZ/JeNxeLFfq7oKHoQCEvDE1ov8nGY
RmK2BIHyVA6/O0awlybprhv8h7kpn+pqPhRSVSBe27779dSvfstika3BskM1qUHdfZV5A+l/hp71
LGh6oi/jn+sP5ZvuWfB4/NfYxfxfRI1NoyOTWGCv2WYP/qeBNyxKzH/Asv1Q7QrJ9Z/XtvHNMwmn
hynzR8AZry1modzQapbDZxxRRq3v57k/GShtr0ykWLSFq6GPAJ5QTUYKVFkCChPdriOjykwvmpzv
mtMcuni+k6bmVLfKM8rOnunLz3aoPKpJvrfT8X1kZWstKDdOLN9AGzQNKLZiLIcadU5odZB7eTF6
X5MgKS7HXR1+yKc1Hi+Y/RbjpZ5ENUnguInGtTcliGQY9SGaoQLSuy5HEoo5HvxzHjV+fo7DpB+e
DH/HZZi2W0nypLbYyDkIZy2Kii/xXMXReQgURHHqrDetXVghpkkZoZ4QbAWKWXeQVZlml5wSmbAL
KesmlZDANTJ68tEOSPwMt6SNKMMVRTu+l5Eby859lqDYI8XJHB6aJLaGz6FWWg5KXmVhHUwI4rWP
CL02MSK7RLX+TguChHagqEDTG8Kq8DwHhv959us8+BSDb0bxI7cC/b2i90N88HW9oaDjqyGdcuHs
dDsdYQuyXWYzf7Z9tYlCr7Yay4biuw8nFCEm37Agb/VRoMnh6a47tLxUrZTdMRhpTEvTQdeO8ZDY
9RaOQy13TVPrcy/uA6P2Cggc2kOrdbG/LyGs2Dd11Ox5NTTVlkjAVD6T8JbSTarIxfNoG+opCpro
c634jrGp7KpJN3KCyNEGqsJQveNfI3iWFUuqxyc1KqqPBsrVaIhUozYcHKRhwnukSaJs4wRxc1Dl
bvgjmdskcucx6ZxHeNQyfav7Y65tI9Czw86JuvzU+qMBKZ8mRV/KJFfIG4ejmiG/bBhnfbTrh9LX
oq9TEcx3RVLonyKtCo+h0QbHFCEleRfM0nyaIqVCyU/NP8+G5aDhneX6uGl1p3+fK108oLYeIZsX
+YGDmneEVtq7oI70cd/PTm6802ZL7b5GOb/FNaXKSu+RW8/mPawB44B8TD/1n7I86JXWTc0sqr/L
aRnaPwajS3/MXZ/HI6IWXTrcW3oSV5HLrCrGo2FEcYeqVCIb2bs6KwZUGzSjTg/TkCHv4yS8QVDd
y2cLoaZC7g9II4oqfD8hLOPZKeoqITzscLcc2Bkh9Dcyml+5q8x1WtwZhYm09qzXjf2icVaVZ9qp
6z+TLtY/6Kj2fa3DVB7PhRKjAmKp42M/jAheg9/vaZKoAiPek2tO80POyoFQHro+bv+K57zSnhQd
rWhXqXnJfsxkM8mQ24XWu/1Q18rRCNUQqVW9z63M3tRdjjwfzWRJIn0aOi0O9lEZJGNBh9zE7qgV
FLG8WTHi8n4CBom2z2ghfOSXyH890qAcxa5h2X27zeXZ7JGxruD6oflG2feaM39ByzozKHBPQu+n
zn1n00qSZm1bxZZit85RlNgFbdMidAhDQDV5TlAbySZtAt/fRkln5FAfN0bzyW6RP9lqlVWH71O/
zM0D7s6K70eqhEdz1Ozmxcr0NkfzKYLjfpeH4TRtpnYyp49O0qXB+4RCfPBRkUpkOZwmlsqd0g/9
cAh6x/AD15JH/4/ermw6peD5seTHIAgk61gnQde+GJla0iKWtUVGL1M2jUWybTqnnuk3RxxHo5xR
So7SbKbJGQnLLQuFJyaRMk6pgb6Dt344B11vqkF1qjS1UpF/6/I0DQD1CCG3ZszKEnir75fIyP8v
fTacyASE6plhhABFRaswXA1SHBcbqYrne0WS6o+/vsOWhDF0mtsWdHLgaxETsqASvr4qI/TQTYQg
ICzYQU/7faKGT0vXa/NW5jrPESwRojU63Ir0YPS4Fj3fsg+fqmlxe1ng4Zd4myLjH43ADD06gp56
dSP/NZG9g4MTcoyPwX121lhRBA8flE/pIT/VYLPW0Fn6MgAUEtuX37B4qqrOpDWlwjcoYdBvqrh6
jOnISirtQxVruz6BZaCedrbTPuoRzrdIyjNF5KNptcjpIGuwLZs8ODoT0hJj1t8ZY7DL/y9pV7Yc
N45lf2Wi3tnDfYno7geuuUip1GbJfmFYssx93/n1cyBVdyVBjmB3P0zM1LjKNwECFxcXZ+Hm+0rX
bjhf2jVNdDV3xdduVF5kv35IcvkaN0dP8fUjGtIBwHXdOZQkV2gG2Igp34zOF5zBEN7mKZIhldwe
jEg652lzFkN5x0WwYZjyfZVIZ1h/sloTdFFDFgQodBrKGYjxaXRh3sdBOMETBgy96+AUQT/Tt/Mj
1ILe7Q5YHYlVLfoRDYQeQm6F4ytVqY0Cn8Uy8rrN7VRPcYWdbpfHEf1EArfi9kyW4NboQDoGowbR
dLCJlst9zARsXEw+WleDg9FBJlk5VXZyLkBJYAl1rOsl2OVeBCN/flH4zkYjwG21iuw8vmrG3kw4
KAZDnDJj4RlZgahZ7FpOriUtj+weC1ndhWkM/1MRp4eJplZcXIUNqi/n88yxwobg7UuRwW4VgKIC
5ZJmC5cipDlzyTCs/pm8vBGeh3Q3AB3WX//CJYJ+tKCi0Xzh0QhSvsYN3JrgrA05eZAPjGtIq1sh
+4GEXIAu63o6FvWakDb6CN8DxBqsHEoJGQ4ls9yNPwmmOLG7o/a7PvbvASXI4wrIwyKggMuFIte5
xgUBAra2fut7EFY5ws4N3Xx4LP2KFuGqIYOABB8GGJWBXbCihopSCs9BPg1tGeFK1z83z7P1HZB5
m3v4fJmQ84OaSw0EfFnE6IBPou9IvdTCqaWaAjw2EdcGQrKCgrTHasatLplA8mHeYJ4AODr+T/oc
E4WOr0Z5hi804FHhV6JW3YJKJiCRwHsdOvhMrM1qlbxHRB+ciEeukZuR0VZdOgmGBbs78DmI6A98
vKz58EGIKViIRfpS+zHCv+JRp5RmlFOdZbwBqbzOKR8E2zimkPzR8DyLt0VLSkx+x8zPq6A4DS5T
GBVUyWQ9iXmksPiq3IM3HDk4Jb9VdrY3PH0XHzS7dlVWZiHLfblmlkGpmkTTEyBBQZBDkobl3xf5
QAgGhVVDjaB2CNpNtMc39kvteg2RwYLMjtNPlXSRfteolSZQOlwpbPVaPtTnxiKEo/7Q2WQVybtf
gC+QHvFqpBcRqdZIiWLUF1WSuN3+isBjUEZ48u4XyKur1UrGBrACwK7AD0KsYpliKvhfG02KORU9
+SBCux6YMGc4qyZRcZteKtZq3RoZqjqY86F+I4K7y3iTqI0KJ6fo2nnViexGwYOm7/V/gNj+qGAF
XM1hQ42MRmXrIIiKOogzEinYxc8EsJCak2tAQZjHN2P1llbCB4iHRIYSiWD7yD8sR5bmMWymZdz7
03YubRTwX/28e1GCyQta3UVhb1fR/FBJeMfXh1dJbXdlFhzjYnZ4+NPh7gfoptrDkAHYuLhwlb4/
gE3j9E2zb/Uati+lyIIobXwMknvRnQYcmBdpJRQRutzJ1CdI92ixNmZ0gPsduu+Jy4RVr9M9mZy/
IlH5At6W7QTH9hBbV8fn0F4AxzmSpEG8MFK8kUB3HbeJbxCqjt9YcKiNkmQZnfo0U+lHuMdjnKPb
XhGMbGVBT/SseQW8A5hiaBvXhsuxqmTWL8q7UorVODYQrYM5LmTfoMYNX4bxQOQYedgVRL9N6Ser
DVozGpqNeAlfwRyAXq3KJoMQjMRDcUN46TkIN0ww2mxOn5/aK57TeySgx1HcCWhP0W1FdMRjuKKP
ZFNFd8ou8wSveAB8A+pujEgbhR0RnOHxPwSMT2+nztCTIW0R6WPFIFUcX2crO7PF1TYuGwac1VCQ
g8AKrWc6B4K5ZaQC7vbIgYTAT2yyYOuEaKQi6Y7iHWNo68sG4mmQiYceEmmYUmXdVM1iP2YzHJZs
dB8fyBkm3SnesO+v2XCUFRYPNR2CAZIPpSOgYHjyay6WYx036AQraYBPNsEX8aHzhJfmlpie1U4P
qyV1Vz0IDpBFNwTFxbqCbE4uaACw7sDKVFbNYaEQMl2Y8gBQccl1KwQmtDzd5K9CM7NZ4N+NrY7R
EukltC2gkEBzEKs2qMEbq8hox6vqEKJnMR5EF9DS3bBjdQiY0ahzupFHyNZ1iKaYH7AxAe9Tr4on
OTxbGmlr2UDoyYBmB9gVeFNcfki8anKZgiPhXWSxMbUn/6yA1RrftV78xsxi62LLwAOCBrqhDkVA
aOouoyXSmPchGuOWciO4ouV/IcL4lSfvwalMTdhiulBuac3AZR2kG+UWPh0qZ0gWQy9sxfCWIRbS
xiM4z0RQt7f1Q+Kk9/qeSBZ1PxKbDaXcmFgFb43IaXANWveaAjnl5iGN0EH6ph9ItvbPUH9AuPqO
DbNbn4RQ0JBE1JPQeoCaFjWvfcJz/Ngk5Cu2e+mIdg/00NlhVpgscnfEzUpGswY+NqsL1hQKmtTi
PgRp4uJU3/Rn6IBaMgqg2mmAySoTSHczrwXrhgPu/jz07GF2pUMVmRrc1BSwGagVchvHojnAdNbq
rmOkmhZigu33aQ/amsfchRtHBaLKOP5wn1TwbrxcqkLRGogb+rgBRbsaDJzE4q7hCnCdesx0RgqV
ZWVORvhXLGrH59JQJTmJVf3UFUCLo+O+h6uh20NSS32GJ1FpXqEheQu09RPj2FhXa8vQ1OQmUQOz
+x6hiUwjwH33UHXA2knYmuirSwF1haXqpXjCdI4xrrDxvrd5oPmIo4N+NUIrNz90R5YWwTqNLuPR
FRM6qznYjrjCEspYdULjAVmmdUroYwB7yriCkGlafEESzIAgGDY79ATp1qIIjSewbNERGMLaDAVw
l0Wz4e8YH2trCsEWxWoE2ITI5i3XZCbnci/D6NgaDLhgSndy8DAn7hTF0DyrLKlQj0KES2Qq78oS
9IBUA4eWpQ+4zqQY6uWPoKrusQrHMegGA+LSOcSlq1uojyC7/ZhPnR3uqvtE3jOz92ozIiZevdH8
wKFBjqvlwIsx4To17AzkN7Tr8ZrmIBu4qiu9QU7aYczyajcimAbLG6JlpcONjNoS+tAIejdmBjRc
yVaMYO9jdtcAvcKRHbdziKkegx/keJwyM31mBF+PFNI5AIiiOw2tfhSOy5EKeaHJajFrH2nnPgRc
nOTy/pF9maUPYwkyPXhcB/VfRoMaJ+MyFF7XJTWoQ/hk9bDL1qejUWheq5YW9NNufIEJzKKvMHQ8
avXm+VhCqh/xylcVl5jeMp5IipMaFG5gVCUx8arJTeb5wYpLLVhoFI1VqaQaiv7BEXoTDV2XHB8V
aBvNXoDrhs08PTZiYvHAIEtDRwslADW3WR4LGggbhNmNmChyhBetQEyygAJLQK2amTIjPayetzDB
i6DUE4A6S8IMCRbVDvfRd8HtHxTeNHy8AeNCBVADFPciO+PNpnTyx/h7uGu9X+ids0ZOzbasdbwU
qYlmG7vo+/SF4MU5K7L8G+7b7IBdzS7t6OLnfdioK5F1ITwHc+LlOh6LWMwNPNzb04EcLKmNMQdw
psQDNZSgCJ3euJ1sWJaj3ywE9tjajD1Ll3r4AQYPliyxVdnoeLR1quUNB6GWFL4ieMOCillQmCqW
dQ41U6Ya5sa+XYSjZriP5LKo6mCGvynaK7CdF3vT90O3ynirC5kNUrJUL482NJxxzSOttU0WeVpw
Ut+jsMZda7wizPU+dLnG5AoIwIMBDb1Pn3dqDrpXLmNeV0uJikzm/eKSCcihVOEO+qFIZ/iPMHmz
e4h1KIewcMQWr8Rsb8jVzZYMFwccJBnQwIKVMLVz8TYilz5R3ZFhYiL/hPb75BR3shPbLW++wkwJ
+ze74uDn91V9iu6Z2Yo+AOj41CaGTJ6qVVqgoUsruRWIO/VkE9U//zjt1Py3ly4ZrYqjFVBEg1gr
LadYH+feV8pkfn8SRZfCVe5qB/dom9TUrGN8tXCpYOR7X3zPRAGYv1EwNMW4rfBwMV1nEsy9JFcV
y/1/sHbw6ArTDuQFvDxRhw2enAHjGaMPYTjS0gdPUYMe+EcCLu7zR4ihMGLS5Rn5dJcxqY05AwoT
zCRmbU/vrswwvNyVx9YhGmkS2xN3pRRAAqIclGQIfOF1lM58eucDC6JA2y+aFEcodFOCTmXn85bS
zLbfQYfOb0w/uhLBg+pL1/Bfu+E0CehZd4kjtKEVcDexEVitpJi5DDnLCdTN/u3zadnKH4BbqOgu
wAkcqs/Lry400hDlaBfZhvijnIG0yz11Yj1qbqWKiyC0NXE8iT5nxJAXImpn+eBN38jtgtzui95q
zmEKrwjmViXfk86MmH80LfHAiR4ptcYiI/e7rMP0k8eAxjPu+C/vbVmiO98efAE8YCgSC4+RW0KT
sLc+n9cVqpl8/cvw1HLj0NDoEhHh30Ua8EpnuJUnHYNbBWo5ybfkevoq3hOBvtrLvWKXX2cuH7nV
C3tjr6TK6J9CfeOCNzgYB2Nnt6+1q8OueJJNobHI6QsI2Amw6sASdwC1/X6htZwE+pZX6HKKlILV
lUCA8Qs+w+2k4iktxHG/D3co7rRfAHELq5KDikqXHGmT9lKCqZd8+UuhAtKoHcUKij1qeJVLqhUY
+g6/zBW1/FbrM08En6xLgNoKTuJYmkU/3fsAmgu54hY9C/+9vRf+vSxV6tgciz4L0FCfwFDhizMc
EcLrsuCjnJHuNueA8BDQSgd2h9bhTcvEj2Qe37yYbtIJErXjSZcDSxY4C2ZZVoRKs42M3eeLfnNs
F0GpIyQcgkSFWgtUqqbcMvJbnBzO5xG2v+1FCKoASLUmjgWiVDa6EOuB2CSEocdrTXT4wfHP6XGC
fgfUme7F/NbPbhvuF55e1ilTIipeaHrhqgv7AupU7hogJP2ayJSpmtPLcJVIIWQgpYyhricTYfBc
Cn9ICZCaFZukkwO1r0pIKZaxGUJuS+J4xiLZGgkQ03BoQHNy/X5Z5bkuJqR4bOQYbqGwO4nR3A0e
Pv9m66UoYSb+HYXO/uHUZ7lavNNwQI/fIfvtVSgC/XZnAOj+RRxq2wdZpYtZCprZJAuV5gZD2Wrn
Meyq8JyUYZra8jCV3KOk1mV5lSdF2bpVlQjfit4Q2usO0Cbj2CmQ93GwdwD91eeEy0347Ca8pbVt
rXv5lGSgEFQijNc/n6PVmwl+PF5kUSQopK2A2Vqewx1ApUpSg0DQu8EOLPAKMnSaw8kulEbuwkNn
SiLjhNr4+IuIVCkLBxgIJvgJ7kXDYKZR7gC5bHEgZv+XI6PO4Qo0YV4bJAXnsPHa3VXI//IDAVJ0
Z7wiMkt08rOXx/5yIqlzV4lbJP8MwyrF/osxDxaA/0/5FDmyFLCuQHR7lqw4PG8BaYSrCBIbteKm
jmtCkKTAuNhXJyiiHYl50bCvPRZ5foXS+oiEJ0u4jMjkeXS5PLg0FVuZ3HsgcFrD06HfDV87d3SS
H3iuZGRxZjCRCjaUcd93SHCNE54Hb4RvWvIORmFXaetLB5nBv8ZF5dJs0uuk0hBKIRwooZojmOAl
h6xUbzWwLdQmYinvku9PrY9FROqM8ivfSPECRm6Q8fkDTYSGwG0DV7rMIlMaHlGduBJ+zVfGTiAf
aRUaqBsNCvlgB9JnclFyscE3AHWPbnJHHPgyvM7M0ISumQbXW4cHAfj8KxQ1SiWIAVUXUWUADmOn
xTOIS4zj6R39+9loqIyllXEeigM+XZKaXWoauSkehCtiqZVcj7vhG0RvLO3axxMCaOAwJO+hNPW9
28No4pbzYgc4X9Y1gyyW1S/ChVnW34mE9EMwl/jGNJJBy6WFHiZpNpEOLRydi6vRgeIPMGqMT0q2
wjokrNgJeREvmOTsu7g0t1zY4+aBkASfxn+pCCzOtxsbZMba+oWtubVfdPyNMDAzgCag+x/FqKnt
UEODsXGqzOahAWqNoPg8vZa1mZuCVdjtWwveElYwC5+/el4kOQgnFES/YZyui/QzZlHKI2w3ZdLJ
m90R73wcEl1gBQf8f1B1+fIOTeKQ/Va7tZYv41IHVRuked+L0K0mF7lu9rrH+MbfK06xL+yAh4Gb
Vb8xP+zG6Qh1PRlQDWDfZVStyw9bzUkbqD6YigQnVaUO/wZuSeYREoRol6M5vinjrxgCbOQIgPLg
ygY1a3xfmUr00PlNsk5F3NoWXP0LUcAhMFkF11RWw2f1BocPCq9zUN3wv+C0JVE7OJqyUWl0hRRM
z0n4s2gAH9IMM/FTE5Qcs5bO9eQk9Y0kK2ZYGaztujXUy/DUd+3TINGLMVRtEb69QI0fo+vk/d2o
/X2BfHqo9OcMhqBqIkhuQONzcpsTYRfUTn4MT+ldgTOUCULeKEMWc0uVIcIslXirx3eEceNtAPQE
vNdDN27N6ZxcaR7nlQciKsqc1I2SRIGfhYFODqo7lQY2tSlgpLk4QMIkLHFJKnHPH5O2sRSxcDgj
slNdc6dafg479UutZj0rIW7kYMAvVYCO8E6H3he1puQc1F/AC0lXWPVmO3GmWLWJGykBl3aZ9AtC
vRsnuoKHMiB1Qd2Bfi5VQwha1Zal3gMqAvLoHLXOkPffpErInWSORFsW/L2m1refZ/6N/LAISh2w
Y9T6uBlAj0FpDhyIlVzyJDf3/10Mai41FczdKMVcjnNiD0V/ynv9Rm4H6/MwG/0h4HIvJpDaiEFe
JBkutSMSu+51d8ZLDASV3dz6e7A/we5EbYReflbazLJ2I7UvItPbMsTIpux9tfQ2sZkrdGeIJZN4
+MguMLupYBpQPmSs0o2Pp8KlFe1OZD7SIlwm92jSpRaKJFgx/n2UxWbaQq4fCpmfz6u0keAg2AFc
jAD0lgok3DIM7lYVB8+0wTbuwQebuithOs6wtZLe8YYRFF5ak3MSqLYKOLFjR3wp7qsbdHy5g5Sa
Of6FxsUjkvKlueF3rLnfmHq8YENICYAFgleg5iBvfdkQG9yTgvChiL71gLR8PvztKy2AAYIB2zEw
yajhx75Wa34EiSjirtX/gFmuA9FRqzwBKmeW7By/kfrg6fNXPCrlJrU4tbpU4dpSoaea+iZ4/1bG
TaZvPHTzaKbIhz1eVwdWG4U5UqoKlJt4klNYUOAeGP/g34X5UrwwZg/xTtxxvw+4wGkG7CrBXAAr
B2gSFa/I6prTp/dmAdRV3QzycapZnupfeHHb2ip4JAc/DvZ1hPO/XMNpEUntBGCinQ8nUNIBXMdb
Se8ylsrWTrmMQt045QqyhnqHk2IoXsEKr7qvI4TmB82blXtDru1AhnhmfF8mr4zAG/W7ehmYOjtE
tIq5nkNg9Roq1bAIl/fRfoYFcAaeECvtbK6Ty2jUoTEbfVCLBqJFP0dU0B8Ch00MclJ+RwQqWXt8
42RcjI46QJIRRCK+x8dTq3MC6z3TiMRvfgdzRj2/541bWIb8+HxCycqj7kOLiNRRUlR9WzRthDYW
urJ5HuyUdHCGqboeqs4J80iy5lzD00sXPX8eeAV8InsCXB00GombrEoT56LSl7mcExVcrpVn0QH0
8S4KYEuA5OrUnhKboFsyXR03dgdE40GPxfUPqib0RsyqEWT0dmhtTntp09LUO9ltO9ZnZEShbbSE
YRCGPI8Uu+HqvZBV9siPg1VzPseqBDYWzOV4aNcsdGLKKBrb2q7D74QkIhiyJWW5NaU4mrUUdjql
mWhg1WnZIZFfC/6+1kuzVp407rrr37hqhnyEyDitt7YNvKtEcBPh1wYzBirdiUYkp6E29DhIyEVB
2cHE8Cuh9hgeCEs8G5O0kRUQEIAVheibrJqxQ9zJhQ9nbjRjYVJqF16O5pTvFvCqLi3DNkKmlONm
RAONRDAEoFRFt4Zgtg75DKhm4KVfChz1QJK6agu+o3nKL8i/bRz+ROEItQ/eMYCep9KeJHWiL2bw
Q+6FUw3llTrUGR9t5XOC/UiOfTARAIjEdYQ6OKQ5Gf1ZDlq7f54LM2rQSIdtiC1Bggt0KEdCkr0d
Hah62Kml2JjUQyHa/6HHC/1bqOMF2i5EelqswfaorxQ4UtXAqRQwXU1sY8+C5GzO7cXAqblFxacZ
rQzPBbF5HQPRnCSml+zGalnMLfkJF10n8EwgQpLj84ledpLgZufvdBP4LUBnA0wnI7OSH0zl9EU0
6hSJCy5K9QGzF30ZHELMJy5XuGWBfUmk/5mPxqx41BnCdzF0PiVM4PvDvSU9GbCSQuE4O7HDActq
jWfGCMnfuBwhmlqQOsDzEUriFX99aiAOxZO1CnvcwiQ06AA0Ehkdgu6qc/GcicIqZYpNbPRfFmFp
NKkWVrUihryMgY42STMKGJI29oYTHlqZ7dq3rrLe+WLENBVSVSstLOiZxFkLwU4IRNniQXaI0aVa
I8WIkDtmbYONAxnRFNhsI4dudAJEH+lcyBoyunov2bFbaFc97jrJD2L6HHqqV/Z7xodcXwGIHwYI
EHg2RX6jO8DoyPBtUiOm38R7Wcz2NeyrIHozK48oZE21Az8vkkSTG1mvaRuPJsvQ1J5U6iSOxCIn
k3sFI3M3JTLO9VXrkPKD2V5aJxk0eJC+sWZ5wmSj9iRizSUMYcnk6slOFUAsEXC/ah0eCEdYmaN+
ZRsAkQvbcpvgUxrgrxGyK7YLldLLvCqHKeElW0cvtFc0E/7JYAZ9G/iXOGDUcxvoKQ1LFBg/0suH
NiCVBaJEr6pYgGcxwc8Ex8SwJf0gV2YkPsMGKTrUR8nrHd8s7PzQJ540PRjYpNM1W9p+Y58ufwp9
kZX0HsLk+Ck4zOz0awZgOYg1DTyzUx7AGeb727reW8YjVdpFetdLcEnlcMSe2RPn0mkE2SSxYLci
WOkOQlK5tfttkgtopJhk8R1qCGQDXYCIcSMGBVhMMKUmhEhiTlLZQw/pickFpNJVLH6n3pEJALSV
sWvXi3kZm9o6KFNy2Y+h6RbuCRw7d4HlVPcEzMnb1X1uKWwf3O2QYGThKYNAE6ilDJG0UTVyDDcD
QdzJbe31Q7e4tyIFBMnE/oW3IlZMqgrpyqrztUrN0BoVXM2FV7VqaafOhW2J1UHkHnqkydPnU/v+
Ak1tWXzWv8ZJFSN6pmudIWGc5L6JSsHRpSfJnndwYyBXo+ScA3onDabklF4Nipite3rnfv4jNvqL
5Pv+9SOo78uVcLgKwNt838rFCR3F3QzDzNANPEIC5+DbjbawwDoM1sfdMiyVI6uIj6ImUvBMdoDb
DmAHhqN4Pgxo+B3T72Z9cVrGorLVXCXi2Mga+bZQAFGc1jcFWJ5eFbf6XnN4+ELKrVPfjSeICta/
T4p5371wLoN9ANbzqutuhIUWp2T3tng1CmFFmhRXQveGr4yf4ozAYmfu8FQ8idc64KchS492A5WF
4V/Ep4aPl2Cg2qBQjx1M8IWlG9+gtLDiG6JEr3lQ3oTFUH3CDneYU78uhnErJOUMxElwpaG7rEI5
8HOmcxKmvkOjsTGFI2mqZvthz+6abhzzy2hUbs74wIBNpYR+PDYx4cf6e/XK8FIncv+D92wdUAXQ
VBTCUVfonJxC4A/FsCrbgw/F313fcUplFoIaB7shqYenSlJjJ8+4YyuGSCSgX3aQDLDUNFJhiwht
1x06FzmjWF4dTniyQztQklTCaF2RTJtsFDJwznW7Ugoo16cSGJhZD9XOevRZieNdOHuRvkSQc2Dy
JoG3x0PMh0rTUatFcRbruBbzerEDMUB1215XdwIk9X6Aazvc5YE0vqqzYFRuF9RFDEnGuoNkYq3o
kZlqQ3iMpjDyoGSqnDSZvIv5kXbkw9I4KFKrnLJBkx5TuZiuIcyrYJ/EqbbnlKB5ENKWA10vEzW4
n+rZOc98+atWN8FTOlTqXemXY2QqVd473KiGCNyO+l0P1KVTDXN8U0xz9kULDcmKpVK/nYxJu2+L
qUATbkrqtwFCmvBPk8rklPpZtZfGStklqiC8Np0kHQY9AAcpxBMizgYoC+6EDM4h1qQWwznyQ+Mu
S3W/gKCqlnlNPzWQZBT16RyrU//ARa3gqm04X0m1rlxDNzzxuqhoAtjbi1BX1KFD+whhQuPBDyrg
XdVZQQmJat3pjTa+mupZeyykPvsKA/XUAaS+h04rL6VeIQz6UY2a4lR0E4/oMj+eOby/OW0n6V/1
kk/fgjju7sYw890c8vKegghODOlSp5Fqbi/3inKCc3hw3wvTfPL1aDr1ANjdyUY23kXqCDVgQcse
dejAPYxBzAGnrM8PEdoYewXr/lUfeiI3qodY61Nz6rsshNlexXe5GbZ+79RjXd34PB8fY2FIQxCs
gvi5GwPtgSt9NItSKTklwHLt9UZTryRDHM9tOYapLVUQYp4KNb0TZl2ziqCZzmVdhD+kSIMQ3SA2
u6EyKruLxeraKMJmp0FQ9sQnQu3E2gRJt6GV88yM20S+UqWIOwNXyd1XtS7kVtKI0bWcltUBdTUw
q6Ie7rOGD71qipJ9EzT+ThSK+DqI6/bemFpgaZQIgpBmICfNfspSwSZ6DyddDXynkTPBFqK5fx4y
qYULaODvQwjf7P20yg5lZYy3o4b5HsMzBurAPrQL7/GZ69oLsjG7D8JEMeMiKHuLE1V+ctS216oE
0rBV3uHsqtXCDbgyfx34MMfrcVXxMKnLBzk88MUYhDd6HAyzO/noLJmxUbBgAasyCXseTC1FUyBG
iQVMVdsiTmwNGj4qCFTQytCAy6pf6mPnQoIAcCbQ5Nhcy5XGCfpui5hUVg84I5uaCjHJZcM/CDt1
3zrhTmR6V6zvElQkqpc55uPUwiTmI1L6o/hGVA50Ezg+q7xmSWOsLmxQQeJR08OXE0jwlbMpeGNy
CblXMFAiwW0TwdG6wNRTHTjfyNLK1GMUeuuzAfHAVwVfiQiJ0uCDADqZSZT3oFyU1lzbsy2YygtR
l3qNIWaEPGDGARwHWf3xjRUDgQz0MWXJwK30vX98cV/CxuoExccwm0m0hPg58zPz85GR+oU6hxYR
qAoWOnNcl8iIECePuvC9VaH06svAF7DsBdf1BflkOPBwwgK/AcL68u7XwXUYSrSThlYUCG7QLSqs
Ejdd1S1ufn/aQGYGxAgNZ5x+K6hRPGsBWv29bvNz8CyU8PONp9vP521jOMAXoaMmAmAEtBp9z5KE
Ip9VqJ+iT9F8V3bjDu00F33DAxwvGX3K9WJHFUhkZ6BqBiMaWq00n8RJriCHY3N+GD12QvhSq410
6tVxvJpndXB61WfCtlfFJ6ohXGzAIkbvHjuNul/hQWbmxaHUbQVdbLRGSb0r33R2s4eOgcca4uZ0
gvKOZ18NL06r1QGmfVX4PD5ZM3zLzNwALDebHA4vT10NlewfrShdZXrvsMie6x2Gog8oAYAF0FuD
4sZyVUIWCm5psa7bKLcsNb4rEoGxw9boQlJXwspKxzqBdgJd7NaJKAR9p+i2/y3vTYyIfxx3QFZ/
KZCKgSE4C9f8E6uPtrVm0GIC4I4IooGIuByXVkVBphajbneC6lVy5XUhAMhtZSG3uXrBZK+sWttk
kAbQINgQIKbR6L6qT8eYkM+hqCu5eFrb+fvEUrz0RKytc4t5g1jnLRIP3SQi8LlubNdSmjYqN5Dt
B+4h72mQL+HM5KBiiQClOtkAZCVucM/q4ZN5W+bLRVy6sy0UvpzVKcmXvyf1ubX9LsZH3w+mQZ+a
ScX4yL3TcMedAlFIwgEmZPrfx0vio2ngZkCWFUsVj0rL1SL0fD73ofohVSBbgwcWI273xV7f5W/M
vb41Nug04p6lQUhr1cs25AmmPwqHU80h3hzol9wQ/0W8edrwymEopGxtcOw5tMPwjo2uPTW0gi9q
hes10ED5Uy597xtmg3HVmsfkEaFldIJwUAMqvZy8IJdAuMGtBUsiP3cekXvRzeycMjV710XIIhDt
kqni8U1K+gQpOW+P4iA9iHwxmUnRP3x+tm3GIec0eqbAz9FytmiE+2KvBLodlD/HHLIV/AzjB9ai
24yCKeORpYBVo0uqWMuFWqgN0Eil0GyHU1oCz5QxVCG30iA+yr+C0NuVDyY8Uua+Zmu5+sRlsYMW
x+s0iW7TgA8R7j6fuK21dhmNKnHkRJWaeEC0ooIlSC/jciHYn4fYGBCUBCUclZARxLMe1Y8So4ZX
87DW7aTgc4Dhkec9rexms2km/3YImsEz1D6wPo+6MTCgE1BiQJcNu5bGvmbwkOCTFPkhETqcYGg0
KjefR9i4PuAJCzgsPK3hdo06cbmLoE3f8r2GAyR/HV9RIEL4ILHKFN7QgCYwC+vNabyIRgZ8UVhn
YamXES7kaJqA0iAkp1htnDniT2Ff2E3MWoZrzACkodFcQq0IUpW60vaZYWgRtDJYnYo5u7KXnlWn
c4AhOs5otYWQpIJR0dfIa1zNy36kTnVub9ktvo0dh18BbTgR2w0dVSpRQfpHU4e6Nmwx7NwwjB2D
S1xBefr8S64axhgqeBT4miQrrhJuN6DvB38geIjrlTnBsliGbUTQ7GAYavL6Ey8WjMW5OSwi0gTI
IAh3NFetQ4sYBh+cbofxdJVw/qMv4vIZjIye3dYegAiUgHoDaJ0VGHueZKUs/MqwU2m6FTvjxzhH
MqNW3IoBCgzqYOJ2tIaWdL2k+qOg26kvmhWM/XSVwRLbWviXEcjZfLHwwzqehBbCQXYWiLOZceNd
XquuUKueUKHVM+FJgzGmd3waVTKJQM4T5wtcmFZrP6sEqWgUlPbKveoFR+FIRCogElG+vBJ2TXpI
XuVj5LIqtc24kI8lLGPc1KCqtRxqk6n61M0z6BB4+yFlRv4gPsIuD4YIuLdDxgUua5CqODDpunRt
itdGEaImsF0hgl6r2hsWwAXu7BB+6l20nVwBXAEIyOyIiPlsjQ6EvCDZLPxm95oKShcHQ93LUswh
aAfYJbqYQLLF9sQzNjdd/n5EIdAnEHrxUE/NqS6Nc1wWASl/fa/z+h0BkkBhwfs8h6zaVohDeKd4
+cDTB3j+VH4W/Ebjq4HX8MJF3v99wGQUj7fF45+tgv9d+P02//w7/vm1gHh8FIQt9Y//vI5ea1CA
frZ/J//Zv/+15X/0z5vyLb9v67e39vp7Sf+bi/8Qf/+f8e3v7ffFPzh5G7XTbfdWT3dvTZe270Hg
TEz+zV/9w/95e/9bHqby7R9/vBZd3pK/DRLg+R9//tH+xz/+gAbYxaSTv//PPzx9z/Df3eL/Ua/+
/bfvTfuPPxTxb/AZQLMBfSdwtlA6//E/w9v7n/B/QwOCPIjBIRnJlnRx8qJuw3/8Iap/w1uGQWot
kLwg04m10xTd+x/Jf0MXV4NAJyldNPDx//jXuM8fmeLjk/w/Ds2rRYgLH3hAkMVFMsaNhSoVokaW
+E6eGlsZJjAJDFOpQUGC71jRBl6dtnbW+FZt1FbVPuvJudee+zgG8evnUBhmjxeG4DGGWR2ODcYR
sSpiwDdAKQu7CQkzhP4kVQDOmTCqbe0Xthaknalx3L2s86Y/+60l5W1nwuSqsFQjgdxNh8Z0JUI7
ZxAKyLZU/c+Lr/nnrF36WJOdeJl1338KZgl5DzFQAi+znzGgmoqSoLQz/2lof/op/KAyy9cTC39i
fx5LXmU8Mu6/gtE4Xk4c46yYotYOROU6nGfZUoXJKTs/c7SGC+1pAka6ml0pz35CRMyWUx3IM3TZ
wc0x/QrsfH6EfiQ6TeGXNg4sPZ6dxn9S2syas85CPx4qDg0wQELmDX3lDXK617U5NsdZNYu8P3Hw
0xxxZmY66Cbpq+hne92f20PbtqEp1IFtpO1DIHV2n7zwRX9jcOELRAIOY1RD4CJizMeqm4XJJw/X
OPJw6SRMy+XkjxPkZLlUh/vVu5SjYPr76aba68dhxwIDkExIfefLULRDL7KAyA0KQs25bKpxbur+
18+/Lms0dOd2ymteGATjYzQj8A3/3WjQJiMUchV6m+9n+kV5klezGqejUYOUAbNOqbV5g9mqIpuQ
nrHLGNSTSKoqcZMNYWPXnUX0k3xbceIQnCXVRceoYVSn62SF9HkxImoppEKkp7yIaPFecjuPcxoX
Dkm/TYsnK47wtKX3nYijc7ni8nxoJVg9VrZaQ+hkTJxKZZ3JG5scIWSSdeFlhgeJZYgiSTOukrHJ
CXG4hGqX19vAP6Iz3AN26EAhAkz09k3Zf778thb4ZVjy5xdLouQjGaaQKhZ4prlahOeyhDWyzW+E
swxmF2DPrWTdgzIMu5KQA/Q0MAdIL1si7ENStyayWvCs7R79h/7wf6R92Y7juLLtFxHQPLxKsmTZ
znmqqhcha9IsUfPw9Wcxa99dNq2b7NNnAxtooBsZpsgIRgRXrNWclhNG7QErErVCrlJVtnsQEEH/
CIxxeCZhJc7ZGsEzPXSN9eFhsg+dTL/6Pn4Is2h4XFIA2YKkoGfe/5vYAbADXhYwyIaSjbuu+iLC
COmSQuAD+ADJXJyyF3TfNmMHmt8msGgAdF4ljHWKZ3Oa4dCMoBWkfuIDwgrPe60BzE1Frr11VKDH
AhcA9x6aV5yvRaa2gnkW1y8tvlb17QpQyednceuCRwLzXwsm6wWebZS0ZtbcFlhOccIcqdOBXyMN
WBVT3/2Dx9utSIUcGLQIbNIQzbhLa1qdjFoSwRrioCufIBqLkfnhFLvZQdhQ37KFxwnWl9VA/aRz
365du0Sq5qjB81ymudSvAw3cZt7k6W7ug1Pr8w951RBhJ/7MHM+fZhZRbWsxQSrwIeQA2gU7nEFy
bu11iM0+48OCanl2G8UzhiAv/cbaR4mXtSCFAIqRTQOI+rhbhwfIBXQjQW+HCo7zQSOHkGqV4CJV
Usvr09ip4l+fL/oKTIZFg4wAsF8MoOKFkgcA2F2kUgxugwAYYDYNYDboR6ghwBzJj+i+PYI7NgQs
P6wecurZ1BkrAQJhIye8sM/dfOVsjklhD603T/NNpC/Hrv+qdVVA1/Kwxm+fr5Zvy/xZLK5weD3K
f75nOKc4ZYOSAPafUVeab9AK8pZacDlsGtEQtcEIYGPcmfOQVJt6CRqoDYDbmWPptS9XT4YqQgHy
La2PpeASBz0rgxHzCRDeoIqOqCt8o0euPtsULFYNHkgM6Wfemyic9BO0dheBj3z8eC5RQSf0r1nl
0v0XqhWVoagdfIQJ7wCaXr1l75qfHYCV2cVPooeZzY+JUIOuhQ3WXT75ogVdIS47tmiAxiFwluDt
8nCSBQnRdW3/IZ/y1wx3CqFOw1rXWctcfwcc1L7dQ8Pun8hGsA909QHPFsTFtIbMnYE6sEVMG141
6Cn+0aaRd91TLJ7u2QggkIX577o+GH7P7gYaK9Zc2Yig6h0mbl3V6wJyu9yvYDlwF6/2kPsTUeay
6dFnNrkbXAKmj/RAoaHHxbpqSGbx7Jru5je6/0P/Co7IzM2fhD0uwaf9EBA7W2y9yGNhZHmLUDbt
llcg+sH5JH+TfMVr0VQTrHPr07J+kwbGx41Z7damfbzo2MheD9U+dUg8CE6lyALna03bg++wxX0k
950XKbFjUFHysOVe54vgYpUN2GBGC0R/MOFAGQ3083O2z2QRP6toJezfn+0MpMHxzjB12JeFYnr3
uVeJ83lk37zHzlfCVnpmotIl2kXQL/R6Kwopxhgc1udkDga26iNqkDs0aMK0RvL6z+Z1NkoRTHSg
L6iA5x7BivsBel1mZaTKGNxblGfMXj8OZXtP6vErXpWfBIvdOukK2p0SOjuQ1OIHkubRmPQhgYtJ
utOGrFxcHyEgPrsRaNaroBQWAwKDfI4JxfXKsCLExwZvROMJqZgLlep3yJXs0qdmL1geO3V8jDxb
nslFkD6Pshl0UGyCtLxdbpitHgwP62uGmct/kNOK7HGONpNi7vvyI3DU71AyH8PsjoloSWBQBlQk
vxPFDhbkrxcIvDmepBA++NmuOs/iISfIQzpD9zG65xC9DVrli72GUKl3zaR3a/tB8FU3DygS9/9n
lFtlSsfcAAcljALiYKYgxHbKxxUnBnJsNkYFbXqveNbbchQyMWy5P2Ik487HiDLePy59U8kwPRcp
aAR0u+JZwSQkrojA3k3+cir9bNrnfg1GTNFH3sxVzs1yCwbhtwll+gm5wy4KlF+rA6FYDJKZOLS5
T+6F9rac5NweF0z7BlynLSZTcP8YgeISyD3UrnLPSrHyTji3tnVoIUmI9gD6eaxI4j4qmHwkqEyj
48xQtIsDmDK0YJavjMAM5BNiyN/2Lv41yM7XWYSd5LKn9YzlNfVRh+ptVc6O4Iiyg8D7xfmaWGpx
bmIgxiSVLevqRUFzWPd4CYeklpcdSUg6T2BNtCAu6cvrNdeTYUDp781ecV/uaqhWSvejK6UOG0Ke
9saLwCTblKsFYq4A6SabtuRZepS4pUZKELitlxGI3cQFhUOJsSFoWzkgTvwYkRcGbx4MxEoFFUUP
oyDAG6DGfVUzqdVVAs3dR84OWCgo2VMQgoNPUNBZ2VgdtBPQdmflFWiOudw2loEmnyeKttiUeIrU
uTkZAfbT3M+/4sa+QdgRKFpWOGJElvOzjI5qp9t27SX2N1L/HlPBs+Xm3wf4B0Bj4HSvwJHVVLc4
GWxAPZ+cVY+8rGkFX2qrBwUc8F8b7DecnXRrAMNGjTjvWRRQ1gp60is03Mt79BECYfzdCBUXxrhQ
IVFiNKkCY0sw/Gn+H/u3P6pR0XcxdG+jALgwxweK3prssWRrUzBhukTBnGJKZPbTDBPpkahHIm9U
whZQ8OiAMYkhkz916O81kTqZLGhgEgeVRt8EsuXbj8X3EsNiaM1AmOVtRlVHnWkWtC822qSQvDHQ
R8SJQ4eP92iqpXnWt12NMNwUYDNY88fKj3DR6NGuCaMjDQpX+rbERzES/wrFi0F/2AYdDhYu4YmP
29e8GVIoV9RAByFcdmCxZpgrF0ghzIvhIRKUEaVnJV9FUPZrN4cUDAwzVS6M/fMtWpKoptrMEfWa
9X3MMAHlgntAcBVc++ClDe7uJmoyjCTBZ9Ug25zLlkv16f9oggsjo71UEaEwUdnfCvNL3wpgLRtN
BYA8MLqPh2e8uiEgXvo4GXrSlIZSQ+3jsbICVb+Nqp9TuqfxDxMNe2UOVUxSfR4bt86EbAD1DHlI
IOWR7F0aHdcxpimm1Ty9hxI0IGt+FnkKeLZMYBXYBcOkhIVEmBvbdWGVC2dJ2RflasAq2TN6jbIO
yh0bo9ecutt3oXEk9/8iquGREeg1AAKA+rh+XtLnpEa2gIJSgaohjO60HEruGDvo4YhO/gPVstDo
xtm/MMrlDMCxqfOUFBR3qYrZ3+GF8R6DJfxofoNKJWTEqtq1nwV7ep0WsZUycKUKuUH8/3JPq0Ii
6WxipWzeOT3K+/hD1BRz88Kk+bpIuDTFHR8SWTN8nn3U7EXCyZEyyRts6ql9txOsiv3qy1zo0hR3
ZiRiylTOKurJ8iu8Ay9MFhjpns2A1VypsObaKAeQLwBvjbFLuAdysMuvWBTTOke1NSDdi4LEVY84
K/69HUTHKvhZC2rYD2zT5eourXGXYDwvZaYXsDaM4z7uMMyRFu4iN65p7nqtdwuQrzMtgN4wDkoX
eXJHdnWV/pgWKxilFCIb0wmja1CzfEIkfKD2dLIYG8UoOeM6YRgK8mNm7SbT4M3LS2YojpZipgEU
LIJtus4eLxfCZY9akkC0osFCJtCUpvv1GAEQyjhs/tez5eCuYjq6KKFQK17zu43SPIx1+mFJcptH
Vj1Ve9bTWMLkIGTMuXYqA6AfaC+DmBSNI36YyATLWp5iEBFNBgbtnff9ocYcUQ4qQmEGfu1VsGVj
vlIC9OJ6jDtpVysqYgWw3oOd+wnqDXpTxjcpaLl8DJ0FcQCOjB0rFKmYveY6+2PGbcRngFFxaXMb
CNW4MrJarfNi3R9rJ95XePIc3fa3hlUzTjAh1/V1kARYQoI1YLMBsORL03UclaS2JHC2kMYxUiid
dI8xOg2Ck7n1Vc/NcC42zGau4nHsT7+3/Wke40PWHRl5VfGo7Auyp4F2rIRMUttmweOGugqoVB5Q
pZZNskaZhOZbi/smp+5iogMHwpq4EkwKbFzm7EP+NcUF/k4bhxWJNFuh5Nbg6LytnsYj3auLSwIF
vXtH+z6JhaSuIzPMwiUwsWpimpV/E6xSue4y02RvFPktZG0xFqndM+G97CgJcZXX1QKMQS4Sj+M2
u8m55lBWdtmAuW3QjrZL78x6+1Ja+i1wWo8psRfUX2bsCQ7Oluufm+Q+qw4y3g6Cii2oHpa3bMYB
RZPlJkmrU0aIv2bJe2nVJOy68vfUmwnI9CJBiblxGV2umrtnaU2WaRrxiVn3hnwpEX+WOwgbOb1b
goRHFIGua6RLc9xd2zVqn1l53Hl1W0jOCqLXfpXCVIPoR9MemCRIa2C2/998Z2jMYz5Dw6wG/yDT
Ro2VdQMKhTqzn+qWgE9S+jYDNjD6bbQrINxMbHOHqSHLoUbyKLC+ueYz69yaU70pKxBtN7jvMY/d
StBMeK7A+2a6kl91TlIepNFpFZClfjWVgJFuCzuCmwft7CdwKUcJOup6VfETmP+mx/yQBuwJrHoQ
QwU2YCDY4jNbXDQEAWRulDJsMa4UKXUZrmuE6J+G5jlqUFHZvRnjz8xxtwqUE4mcR3iYbUBYrt3R
WHOJre0EeyiywqXb2jiDQw+0Fp7xAIGGKPcNDPuUu3UPrnS3Be+KOh57BPvUF2YjW9cmrmzMNGHm
GPcnt3dd36xxi6Fm1h2EvvYC8Q+wvaGwjsDa4UHUTXhtbhSM2MIzk/wWDqVVaQ1SkuimDaeXEYS6
q9vc/xssO1PEObPE7Z6p2VG2aujlsvCDpA7v3XrAaKlEn5E52WUafGmI28C2GVXkHoALxXKQrOhR
yD8/PyLXTykwAB5ixigBlTge/d81wBnPFpqbTHC4PFjheuigCaULAvamGQzYfAyEKVcUgHZZWmsb
LTjuQx10yboAXgiSoDx32io71VkWjGWTunHSCboIm9nGmWHuTJRFXCurBcN2BWWfcXYwzRcmk+WM
seZ9/ilFprhDoUHEiBAGTdCrr5He+rEB7oqm95JIdT+3tHkqMFSH1yg8Cl1N26ZNiSFqFjw0k55G
a9rZpujy2YwcZybYTzhrsJbyOkgkw+MPkZWftVybaLTXu7RJbz9fyqYdC2BaFJXAFPHZNWkM0q8R
skETekignwWz3TiACmfQRfg0kSXOlbo00SipCZJBSb2TG/lUz7jAkqLZfb6izaMOOifIDgGojYLh
8ssBuq5oBHkYWhw9xM/AbxmAYGEvwtBuLufMDLdBmMwyE3PEBkXSjZIkjg5ua6v43wMcEB7OrLBf
cXYM1A4Y0xFTvV5k2z+btf+aNNaLbMW24ERvp+pnhjg/jTEFTco2/QNIL+6n2wav1hh7MjFBvuyr
HXWnoyir27owgNljPQ3MwV6PeRPQseWWDj+yEVqXMvfNbnI1+qz2/qhMjta/k/lrGonUyDa27tws
P9cVN2YiSeXcemWCPnvVu11vO/H/1QpXGPRTOmWyjAMSV/QNNRew9/mvyawOnx/3jQ4+GrQWBuNA
S4FhoY9U/eyITMB+xZH88eg4e8MjtZ16BQgfyVoWMLmQIdmVNS5iBsWfhSS6G2nGhXXODbooMlqp
rXovtdyO3caKu4b1jRbG/UHyWXUu7GFuxPkLk5xP1FEsLbNdAo3D2on5vMOgOzAA1RGyD15s7wdG
tPqPkBabB+fsU3NOUlCQY0rmhDKExgfMiZ+sWgnnWROBI7cd48wQd5XJM9jUTBX1DpD1h7pbDt2o
Huak8ZPFOKV4BQKrmQfa19DsO8GL0PbXBSsyHl3xFMrXs6RRG2secCGo6i+lTF06556eQVh26T3B
yd3+nH9NcXUsSB6KKBrkzrOgt4JWIQZH6D2Tq0Rdt/xI78dHyalu1GeBWfZnuZwObXcwImOYDGQ8
PCazlZNUzlS8x8fv045RhqmPBuglupAlxcLTuuUg59a4ay8C/boGHsAej1yzlwM66M2O8Sz5KkQN
je/iQuoDE3m1PKb3B+lPNr/N3X9yXuVt1OkURds3OEIBKrpfK8ThixPrEqKw8hR616023hhmejT2
/Y2Ylv2jNP7sR3BhAQPRVl5nWLVsO8qj8ij/kH11dKi/viVe1Tqmqx8zz/IgnA0CFhX4AZvNughn
eJijfPY7uFiRyonckjRqMcg+Opn2CnVLqQeZRHxr1IJAvGWKES0BugxmeIUHtYGVE+NCEsDuGn1V
ZdvP18wtU9MvO+KmbS1oTmxkOQrSQ4xCg19bvWr/WjY49sHBhPIuexy61dXMEM2gEcNDuZMsg9uJ
iHm3nPXcILejRb/0lFFdAvM1hKNhgdoMMkIZ+fK5d7I/w2/YuRluw4Z20HNaYV1d3pyMqvbHRcQI
cEU2D/qmi2/HhfG1GCqrTT5Gg6BMaTjSrxHyo+hue5Jn7CXAS8RqPhutFGjOMeIvCeysVz3lVE+6
chxRsUoH61AeYpDOMn2rHnKuovftjbcbrO/MFre+CmdDlyvW4W0UCK3G0GTptDrfJbX0Qy3l/aia
3xJNe5DmPmyz5rWu+h4C7yZ6SNUI7r0sPrQkOdSR9Swt0jEqtcehV/Zxrn2fW3BBJMVDnup3bdTf
jHH/OOnN13gYfVsbfwyT/FRatqB63Tx7ZwvirsPOZHiWPO8hKaPbTkp+0oRqTmw9/Iuzd2aGC9Va
mcl2veKlQUorxW1i60tT1ILbZ+t6Pd8b5tdn2Zpl9KmqRnhKGZLZyRKCJVFHg1BWPtoikM7W1XNm
i59jNdsGTxwMQJiEYJ/VdnUwOtEemqQgaGeU/6Jhh62u8PnB43OHidI0z1MMw2gB6Q8MvFy+5HAs
XTl8iLXciSxuRsG/O2ZxGUQ9FLZRqfAqdGShmTnuWa0nVlDYDEqAyhusTFGvnkzsdbCsRUUvbYqh
NKYVcjhhzNz9/PRtn4y/Rri10NmukmLQO8DCRm9Zs2CQQVhC19DSws8t/X/26a8pLkVYG2MgM2qu
j5zEHiGQYD1Xr5GjAHYJ+rc3IdhzK+UCrByINBsB8OpFJgdHZS2zlJ1VCPHxI8dz5AMJ8FLuaYKW
xuahODPGu3EKymDJgrEs7MP/DPj9g0Ox1bEGqAEIaMbDC0IU7itqTZQttYpnmKV1ogdwoKC9qjlk
QRXCvEtIvrL5EYEUAd8nrq8rZSuS9EvVNUDMjj7jbW8eGJ3T+tCExS6uxFCRzRvrrzmegKBMyllq
s//UlX9H1NebIhANzW6lTqh2mBItJKauWNm7Gh2OKbNaryYnJfkSd9DhzvGOTUBbECe7z0//1mUC
gnAJs3Ks38HnadmszU29IpFJVfqmRpaP5OqbliiCO2vzeJzb4W5heVRXNGrmBsewuGfwkKmrQ/ND
szg5aAYNRdpLW+f+3CB3S2KoVaetgeqUEbx0QR6A/+8glhUXmeHcaxhA6Iy2DTOT7uVjiwtF3klC
8mN167ifL4f9jrObUm/LUYGkK7IYu9tVAwb2aHaKmmg/tXWYaM2NPpm+LrUB0pp9bIHRpq5DOpBw
nItTu6Y3UWbulYU+KcT26wyweWKEEu39JacBcMCHPMt3NNfcpLeCREr9Cn9DT6TQjNbbeapALr4I
HsS3QvzZkvgxFKmbxxlkToCgW3rrrmTNXdD/OEZTPFLNEl3/Ww58bo39+7MPCIJGeyGxxmofvXZy
FZLrXYsWW6sczDTy0FYMokbOnbGtvjdFt8fMp/O5q22sF6AvkPHjaQMtKl4hUCr7jnQr/HoobqPE
BHv81O/UDMlvnQiqrw1Tyvli2Wk6W+xS2M2oz/Bq2uJ9QZXDpVNuW0tBSJkFaeJmtPobQPgGM+np
NJVtAlNVe+gafVcsfezokb1XjPWUpq2gI3MlicLqlfO1caUXssN2sE08QoH5jYYGZtUxGBhVKB/Y
vJTilxBEKdxWLJK7lfeArhcIRcxoXUOT54T2fRMDCPMxLfvNfFuPpRsHaci0FO37tXHIz89PzFYf
Gmv9r0m+Nzumq7EoxATdLECRlXaKj4wwIvHYq3dLbjOnxZy68GrdPj1/rfKu0rfJ3BA4ZjW4qKGB
WKklcIswECgkWFo/VZyV/pQ8lq6IOkTbx+mvbe7kGqlJDXVAcoknwnAygIexLEd+XqnlD7UUCL6v
BD/g6+vz78slLXrSdrlt4CyxSwIQtSAFFhMa0wfR+8jGiAA7tX/XxZ3avCmVfLZhSQt0X99jLt8p
TwmGpaa9SONwa/uQmYNmAYwOMrj+Lp1/VQi6bOoCrVNMmbZRHjSD/dwSJbSHr59/vy2POLfEfslZ
mFEKBbdGh8tvqn4jBjjlQrzPLWzmDecm+GtctlLdTnEeetuA6Idt/sbo2Zfcrh8bKXqoTVC72sT0
7ZzsMsyL6t36fegzQQ69dSjPfwR3yYPUIeqVHC2EMVE0B0+dN0PZTA60XhR3VmPqRtmQCwog4cq5
G9+CrmKWrDgxkyu51u8hKIPsNwtyxYF8FbndxtwFAzP+99DwkSbTyiFOMgS39Ud2j+mKBAMIyVME
DUeItAQj9OJA0+ENx/ZGxJ+8kUFBik8H2Rumc4C45nxQNts56cfhT1iV94yBRPPFfaCtMo8NWAAB
Au5nPA9x3xOqLv0IMBoyKNAKqSDBaZbAQonCFIjaaVe4om+64R3nBvmSYVBiqoHDH/W/rQbJEO07
Ldp/7h7qRlYDGCq4kkywYEDwh3MPFJhj0nQAFPR0OIxj8wqxkccoNqDZPGJ02CihIl0GUTztG8AS
9quJBt8QdSdqQlxqVV7jtgjSZnWtEfKONa7VkGAumOQrjnp1TIflJq46KVgbqE+UeQrSYVumXpEl
p7GV3tSZ3FgWrvu+jgVIia225MXKOJ/rO4zw6uzhmiGVGTtFo39cfKwt2T5Y30koqru2DiKGXfDC
DD41wGu5A0IRM/N2wEvIx/2OikEN/slB3AgmIMABnwi4hsEnezXwVhhROaYgYLF6XKAQzEmzg1LP
bq/cRUohKO9ExrhrpwZyPiE1G+XQZ8eiitMZ4MzVZGfuv0uJIrC2uWnna+OunlbRlgmoBvS47mSf
3ksvFeji7uVH/QEAr1v6DWyB9dvnLrDlZecmuTsoA5vtakeYH2y6n1MMzGlTie4g9qu5LOE/lEVo
bgDjwh2MZE2ksWlggmk4JtTJvmQeE/LVgzq0D2OQHaoXUfDYsAnpMrBgIlZhGI1HoiyKuVpJC+as
wdLBGPbeN6Exx4KKZOuOsTBlhwsMz39AJnOxN8LNKrUUJcmft+oOjQaHuL2jHhTAAYQsG1sx+MIe
dxwn0qcVVMNbdAHYLVN5HfjH9spP8NbiuSu2xQ+OG8kQZqeguwFme/wDP21DZK2sUAazJuzSuDLT
AgD3MdheZRzJ+X39hfzrZyWc0tw4lRe1Hks8zzIjNCpVpTTxYZG/uFYXGP0sOpUbro13TZwRJt2j
g2Tt0gRIqfO0iy1E45AxhTVuito5ip1ucpgskuLRIB/uc3ScIbp6M3/93O22js6FeS4+F7GkIurD
vHUzY/SZQpEABwfYSr9JHPEY6oY/XJjjfNBOB/aESkHn1eYOJqMdKoV5KZoi3DqgGD4D6evHcAWg
JJcfFbBAGexrWNXktrjs/Cawi9xVb/RDASqOIb9RmiAWPSZ+vLFzAQaDAWjSsgwIdMTcVmYDRNjq
HvRP3a4N5WfpVwfAUbxTANbKnz9ID4MR1SXwR//qEJ1Z5nbRzGNbXkpYZu0rKnndS3RPsY33xStm
EkCHnPoWeoK3VuyIMMdb51eGGAyo+zB5Csjd5aduipTI+igDgtuVT+DG8dN4fhnX2dXJ/L2301fB
gd1IlcCtjlBgAsB+PV+rr3Y2DcbEPnJyTyF4Eu3ZiFDpi0eENrz/whR3J62AyscKQbNTNqMQsSlz
5HyYRAXClkucL4g7Ne1arkutoc4z77QA2qQf8vL3BTjeZoTTf9R031wY0xnC/wxk7ZwXrmjYmSSF
SUbKBLFuL552xMVc6AjCAzaNKoFmS7ROdgnx3sHYnjH3BLmtq/cmTe+rqSpGFHfO9BvoUp+puaBI
+AImqH8C3GZn/jN7XAuCLHIqz9qAg3ljQgDRk0+JWzzN+/iF7ko0e4AUuZVzb74Vdz82IwEGjBnD
M8jdrp6GRsa+uiZYa/O7CKVDFFQ+hIe99KU6jof+2HkkKMFPuhPRbW1ckza6E2zynBFMfPyus/sK
FNGqXcogTgbXL0hKfywtdQ292slRKsg5to4QZHLwVoQRNiBDuAhLtXXtaw2WSuAyGgVJRiYysRnF
z21wO2hhmDil7LJQFReusYsz6EWBc1FyVcxNUwrCSdEH3HLGc5NcJgX1z0mJLSyrwHABRGcdqkkQ
iRRxbwmXxj7v2UZ1SQnpSjYYEr8Xz+NzAfwUJLi8FsOHcEDxfNzmPQ9NBaApwYxmQ9bz0mBel5RE
dkuRsmn1kcmb27s0jKwQGaIHJmCRt7O/x3sfXg9tkC1qKhiGuPNhTEU+J+ZEP0oIzc1365u90xzZ
HZ6VYyJ4gthc3bk1bnWzVKdKGsHa+uND/xikO8WbHsi76kE8ZbNVHmGoB+PKKjJuqDdwWSHNCyXN
JFhDP5fJtafQd7RvP4S3dqVve5Iowd9yNqBrGFETMJCIK5ebNzVk7XMwXHtp976OpaPoqWi/tqIz
kFc2YMsIWbgXLk3UmTyQsQTATgvq2/SR4SoYeggat4qXQdpZmLJsGkQrFSMiBgiNPzzkzAMgtGt1
hWr+mZ+fnxmmHT25O5TqaEeTUARE2OrBQ0b5rz3O40AG0Q1IYigemhGO2ciZX/+CMPkXhGLceNau
+qV7glxlywnObXIfdQIMZkUiw2yWSOwBBSXu6PYWnJzd6yKn2wpeaImZACPA7+Dll3tYwvOTpETW
a9QKWFUaySmH+dZoi3+Tg4FCA9WmrQCRyVO2WmmLwzpZjVedooAC29o7eP4LGRNcJnDt66NvQviL
6YBK+Icr+cyo1qKCEmAuaWp8b/MCgMtIhJ27/m6XNrjoIVOpGkxMPnpKJO1maL/JeIkahYne9eV8
aYbbnl4pNKg/M4qkE3miz9p7kZwyn50IxZf6EHMj4Fs7EE9I3be5PogMGNAPx7A5z3nSQXm7snJw
/xg3+e3qRa9aHKbf0mB21x1YyfQXrQFZufD96drDsV7G6C2DGQpwEm69cbISaCnDLGMxVuoATeFf
YMVFUStXO4zjpJUjakJvnpYzk5yTT1NHm2wFu0vX/VzQPdXXLwKXvn5qulwU59KdFcdLnGBR3S4D
OxkrP9DSOYqLj407DZawaRpmfhQ8k3FJetpVZaJEAHSmg/ZFn9rXBaf0ZgKVprtYdeamA+TIgHiE
OpOuBPo6YjBxoq+Vud5/vuYN8DX7JXBAVJigseGvH2NoiTlAagcHF6B9RC+gPhzZqQNoRGPovUOp
AnYXedcGNNBDA0ir/PvnP2HjXePyJ3AFbt7Xaq7PeEEFT+JvJpQEhrYyd+zH3nT+9HdnRKEgxowE
Sl1XYH3rWDFBAxvJNZ7jNO7Cb/IpmtYY1j8IZn7oqJgSoDSg08SA3uUTiffRTmBzK1qAK4gJNUCr
DAn9ZTCXp6hvSAmbjBAfbnuS9/1+gSB6mD5LHhv5r16SYAkEZtmfvczbYArtSibe8KEifGm2jJoF
iuYwS44YMhxdwx0xa3/QEN6Lo/1QPo9QpupBiCYLJye2VwzFEyhno4vJczisCl6NlfQ/K07c8mGW
XcZWxN7lqxuIt/4TwqLrK5qt969RLvbbNZkMk20tm7tZPTwe37R7FpGL3bI3BA+Qmz59bo0PiapV
WUsCa6xRS5zEbSu4keky8hZDcsxQsJt/5Huu9/Pv+riIWNZV1HWpVXkFnbXJNeWiPHR6uq4uyO7k
3inHQn63khSzfkNu7CaNHFbo69gF8pRx3ZeacTI7G4l7o9purCw+qUvda9RIdkktT2HalTTM9fFW
7ZajWulHu2vvaJ/4ilYAUGrdpT2CkzaZbmTEX+XR1lwEr9Lp1u5dLeYnG7rs5jrsaI1pgjib3WLs
jyQdO0fJylul03JnlqDKpK2Y92qVO0vDi23aLkfdLFIvzqMJkGmUNa083phl5bctZIESzbhL8EdJ
l/pNs8SAOhQ/jbbGhQBYt2pBSk4tT1VfvGSWGihrd5NCZbaa5VNqLbt5nn5mEdqfdiQdFS37vhZ1
zfKpxyqDyJhdBV1V3Euj5EURuIujRPueEiCSNKN/qa36NdMHCcW3/pZkw6vemE92ND03k31azNSX
hgnzXXPdYrBsDKip3nf6MDkkz79nUTmEbWztBruk/hCvvlzihULuvuhKGupDdwex3woT9sZDjOYa
8kjjsMr1vlsWzL0oUhn0RNlDgPNhTuw7NOmPcj0esh5cf0m1B1WVfSLyeIq69DcqmEArsudSHg4z
dJcSWT2SHC7fK4eosl5Bcf2M4j4LlzkZduaC7VPl7GgPxlu0GC9QmL2J1uWLsuaxGxXGY1IkbqVi
1jqNDEyMxtY9GM9CZVi0gEaEOPOw/Gynge4wFnqXytMJkS+w18py5ikmQd3Ey40xa7+WbjyRVM2g
vqXc9612IHpe73Q6Pxt1rDkKXXa1ZNyas3m3NBVOZufXBXlVeuupjdTfo6pap3ge3+e2lPGabwQL
jpKj1s2L1Ubvph4FWjk9GAPeOjW6PCUz2pT9EqxZtCJXmB8zW13dziSK12dk9nPL2LdWdTP0ueq0
cTSYXpMMJYYRa1IH1pLXe5qYYVKPP8E5eLLU/G60q12SkwNYTEY3L5ZbPakMp0yrn/aYPXZZ/p3I
zUNjV7ZLmsVtpPZOjpUfRWXLTm9qNxHtb0lXvZEU5TJJ3md9ubM7+4H09lFa9X2qgkBOSXGm6Fdz
AGv7OmZlMNuJN6vodWUFZs7mBjNnRbWXzPpu1lOQQreJvCcj1M7QHTgYFnka2/iE6Q3c2milusvQ
jS4Kh5c2bt+KJnIgPXZEJ8+LoaE1LgaAYEn1PNn1qxpXPzW12kNW+84gauqUlfbUN8l86ItCu43K
Jns07Yp8SSM59qk17Ylajs5sj8ljS+MdoDr3RVKBIMKYAtCTPCHYeKAVfAMr0del0t3GkBpnXmxf
n19rHSPBGN996M19UTf3dIxbMCRnutMvxq4b0puWZo8z1V+yEbCtSmlXJ+3UVykefw10qh18+uKx
M+aQtrUPiKA/5Hqw4oX4Xgbl5WCiUT7WgKPkZuEMa/Vs2K+zGblTFD0sffeI/9C12sklKXGIOd+Z
RvUEAICvDw1x5bRqntquaxy9Wqu7UlFurCrxutTcYXzUG9YlIPrrun6pJLCn2f3oS4CZUCkxXeiK
EU0NFhANyrhkVDxmzQC76barlotTN7W7SACwG1HxxZqLeFfR3+o69aHWJa5CsxrM+TTCfJmyetSS
QDGeDLHXDfVtTBnKPqWxuyZN6ndW4s6r9q5LteIW7XS3DpJDKhI05J6QwbXN1hnpHNozceE+PR5k
CreS7CFQkggEUTUmwO1KQRia39pUwoHXH7qmwSvRov5Qq9/4k18Se3m2jekt14ZnA9PibdX8GFYj
iFpddTrbhtBqCiczI8mN7EZ300Xbz0bzfdDS9zbSdWCBYjRhtcoFYcQBozDvmtF1e7lMfjcaeMZU
6iYIE1qFm1KxC0BLjQBXwEmVohtL/U3iBM2lzNqZ9fiw2vFTnEHHjdTuWD1I3VddP3XSAy0lP9Nx
o5Sqs+gx6CLWG7Us/RYvlamCPG5aUmxa79B5ecq0m6Us3Mk23C4HpRqdyzDL1hGXU3c7YKy7HjBw
UmBUlsShBeTIXsOxS9bmqJH/4ezLuivVkaz/Sq16p1pIQsC3uvoBDnAGH89Dpl9YtjOTScwzv/7b
ZA3XSSWH7vt0103bAiRFKBSx944Yu6INLBLA3b+KAs3KFVy3sud+DA/5iLYL/uRAXs+tu+SYBbqF
iOejHIbkkE2JxXmh3TcC0ValKm6QBh8mkkzI9ZDebln27mfxcxtXT4lmoLYS77JxXjUACLtkZypP
LNGdMvUtvTdPaCXmaEp1zLp7SE/uaK090TG8qeYEqtBu+2y0dT8qrZxfR8MzUdt9m2rPJJ2sqkPp
D8dtC19lXpnNe9ISO0Z0L1NpWu04ngIouKaAiTYqIpbg6ItX7rcH2kWPceDD5w6RPdRXJPzRjoch
o/uwb16HSgstwodDGemtRZBjhcTuTW5Mlpi+Fl1zI+r+sU/4rRknu06ahyiGDFEPjFQt7Fj0TlvU
tjol3hgE9uATi1Nx21Wppyv1lTbNMnvoJUFGOwvuowBfIA2vBlJCyTp8yeQ2lDkkvg/C9mCmE3p8
d1YZflDtyejr9wAnpdXS6pTmwaESUAEE9SFPmNMm4w33hWHlkFa2eYLNh/2OGgn6VNkyic9ZYRzq
JrWKVO6FSQ5DbVR2kytvCoUXrvXwI07ahzBTaytJdGYJwu8M1fyu6Vnh1DptPC1XyE5Th8xSfN1q
MjPG5kzNW70vn0rTvNG64BnEVyuIUEJs28Ga9Oy2MfXrsDXv2cBf0XXgixYRtwt6HGA9nMhHZfjn
kvZAHFDHT6OXLorOtJgcXQMzJfKPpDK/8bZHWdSvEdZA3g8PNz0zSt1Qix2oe7qGGp4bBGedIpxs
FHaYcksv0h9GJ54yBTdOUJCfo6nK9loqnsPa2Euzt0qBkgojAAx3e+hIumpu7krF3Jtt8zywZl8z
AX656Qjg0T059udsql/bKd4BuP0CUSqn6EJb6YsHiJYC8ahDXKBJ4TGU5KD09NR0yZnk1WGahsEa
8uaFqvWHXk58N/bA9BlA0tujWaOQ3g+G22v8VjNxXhjxGFksLhzmkw/dV1oLfIJHTvrOmsbhaIbJ
tekHTx1DjDfoysdo8GMa9S/KyJ9VOVz1PXS4tMGjTN4TYbpBG19HSntUJyTa8gndwwz/apwMrNGQ
Wsi/o3lRdUg42kzzVHVwvnb2NISpC2A8nHMs2R7AzgxX6OgqNMIRcXfrRXp4plXvqRPvdrGI70UZ
OAhu79s423W65g4CKvlq7MV9bPWc7cC4O9Spj2Ir+twNYWj3yfSgJuSG99W1YMEXmhUnZWhOeQJl
wRT4nZGDkAzv6co+9kTePZhpJa2s5K4mTQ9imF6roe9Bp9eQIkug0jqE7kgmJMRQ182D8hHpq+E0
VmXi8lh8RzfoqzGtbuIpv4sgkznI+AnNwlQLAfp7lZLv5tTvYxqflTzaRVNdIU9QgMdbOEFZOH0d
hB7nBDf4MnpQcup0MAmet18r2KyNC0HgFRQMFt6NN7nJ8h16hSIeoFcGMpxOLUawGBtX0fz7ukvf
eq4+T0MVHzUBBc8ay2NVDGeioQi4E81mNLnu0LvaitNhx7Rhj64kwFKVBbgWJgNxNQi+MAFqsyba
xBpVVlksVCKvGlhsB3qvg+zXpgCKmmSvh8nrkOFkGEaKymHNJrxCMO36IYofJ0T3wOj12omQQLV4
V96kjJ/NJvnQMyXAicMPAx93VaZ7IYIXS1MMZhl1cy4FgLeiTW+BxnVhmLcsGz1B2tqSpvFIx+xR
4WFuRUOrH40QoIIydBV0buZpTmpL1/vxlJKp3TWKxu1eU0CAiM33aurz0urr+kuoFtiRiDqrpnms
g2TYgUGO40DNfUyYCmHZEVsWIb/qDji0gkE8yhDTijMIHlugAXbpK4+t2lzXan2F9nmvRplB3LrL
pC1qkHGrTlPsoNdvBjV0RsGOIOOdFFbvm6Jw+VCdWGQecCFwpRZczWzcQFfjvTYkcBoViPKFMB7Z
KGsnL/q3mCu5hSIZkjyRdquSSVqh2qA5dgJmDIWWJLLCjj9AMqJIz0OSvusQHT6TYjwWGjT0TBPn
NYF1WVFhvmmVT12hh9VV3KSvCUveegXdvtWq/ZEw/9kYOjhDquYpJomhDezI/fg2K8xntDC+r+Lp
URP8pQefAdFyNzRONkiACo0xdoIwOk0tKCh6XuzChn8rh3c1wxEOlUL4dRLz+yQi9NjKloC5U3A7
8wm3h65pdmXDU8dUlXRXSs1J2+w4tEi2KJnc6Sw+5UBzoHFYCT5tz+HvCK1tBjDSLhT5Fcq5bpbV
nibCBzUClCUZPuqudaZWg3uLcQ5kdZzugyB/pjpkGqxiVPuPPjTOQVXCGzZohTF0+n5kJgT26ODQ
jgV2FesPQ0yem6Kxy1i5a0XmdBGoIKEZdfas3OdVNc4rP8KlMUseCM/ucPACiZqx1PIRBBbteD3k
+jkWqB4ZBiyMuyO6EljQmUSU1eA+16uPMwuOQp7Qlj65IQr/ofnqKUsyx2DhUUc754fONz8kus1Y
4HAEuN8bHG48ucmUNLAUhIM/WCDecB5cBZHsYd1hdw8BA/g82EWfvKrNQB0jkg7vfa/X6swCqr2E
ex99hyQmMNHgz1hJL76pBeMHWbEPijO0KlrcbhGFV5RB23zST/EEtHRnAkcNwURLFvoTkjdfCho+
gg8vvbjLX4Htvq7KKkWnYI4cTt7cQns+hTrldCYN+VGVjO1Sie3YD8iiBFV8isRwpctG7v0h6vY5
Db51tFGdiYKdhcOYWH2W31OFP1UZEjEp5LosyvybsowIArA2skrWfhsjviO++Zybyl3fDmxX0XJE
fgR93cPBR0YWtSfUsOVgAyG1jwjyBrVmIDoc5GjJmN8luf/gjxB5ZBOUxMAKgyA5qM74G0MgdKnf
SCxwz6pbbyK+awLFaBltGjlVKd8lK6AQRv29GuQPoZ987RRw7QdWH80+BpXdYDXaC+QzwqF4x6U7
sWI9FZZCqsHDRvT4oBzQjOw5DvSrehoP/dDuDUjzK+AnnVKqf6gpUfZmU1RWlqjY/LMaWRvJd4iA
yB3r9JeiSu7KohE24/0rz+EHSx+HSVsrADEDAe9QgaTKUJRQGCtj5owte1SVLnGyuKYWa31mhQkr
nZhjf/W5D4TB6EYGPXE1rXEN0L2Kd16KqBI6snstkifsnWsgSKHpkpclfEs9Ia2gQoBZ4Rn+LWC2
r6YF0M0istrBF45UgifdHK4UilFr8ZTT+p2MzZ2ZG46f+y9qUB+6sHuHFvIRgfS5MkhhmT0CCTQq
/Ggqeq9305e4w+yx1BS4iPV7Etc3U8wrqw10brUGEDyQGYa2eti9icJ/qCIwuRU04HZ5pjwAukGs
YJjugOAoDqaMS4un/LZpm3cjre8iVrlmJcAvYfy+a+BrKxkPFuuVDz8S8MyRW4j64HfKThQoOhdp
d2WKpkRCWP0Y43YOq7N419fV1SBxO6sEvp+3xa2fZWh4JSDDV6u94lSjCQRH25xJAHHRkAOKAmbs
IRtypHwa3ZN1iAYbRvJdYThLujJ7UmRfYpMGr1oUP+gVnj00uNaxvHmOZP7gC/2cxxVxzWh6U7vo
C9bgJmiy9yhCNSsbyOjIxnB9wSdHFqqwx8ZgO8VQv+Ofw52a+oeKdoC+6yGyrwhS0RqysmHrj7PE
he33tLWCtDlXg/4EITl653MDWNpWNBbPFVRWZR05RWlkFiLZo6Y00kmEdAVyJaHWwj2m1wW0hQbk
R4Cob+5Zi9RcHALXiZLqeJCxekvbcC+icTfpBcI4djJgG27Y05es4XvWsoc+wPZjaM0kSieQIvAQ
wv0YTSTXUrh4YzLeaUfCm2hoXjSkcswoecj1kh/Rk/JscB67JEXWJlflwWy0I2rQXwEieJFREVpI
A7sok9VfKOTq2lo+wtd/lB2ujDVtMiedUvMAMfT0lFBk96D+kiFcFMeGo3OaaUirnKK3XOjo4lfr
LxU4x3ZfVfpOxGqNxGj/NBATIuktUjlxht9Wq/gsQ5I7CYlHBzQ45EZiw3BolEV2jPfvci5PY4/A
La2U7ih7863r4iemoldNFvaIZhr6LpE6QIiJFqRlGO4h7YisTVc+RakRPRitCXP21WdRtNmT2dbx
zlf7yc0iBLiUjcCA5mI6N5VUb3gsHVJCtdmAq3DKqr0y0opaVZqBgtfUAbRMc/O6k/FzGXGnqJO7
LAmOZuenNgPIua0yO0VlGDZmlaaGfu1mA7crFYwXlG5tNtc9Q1rVUL9MsrlPVX6t0XJf60hB+9EP
pEodKstD01aHHFBbn53n+IyH6TOT3U5XR7fP+vtRlu4Q8WtjbF2IV+5E2d3FebPn7B2HHu7ruB2J
2jH4ZGsUndFwc+EitUWo4pI9QuYQXaBTZHli9Wvox9+JPll6V9x2MfiGGtrZBN2TUeIaS9hDSZqj
nisntayv2IjADtNhd2ngoMXVTiTtPlLb684sLZMX94WqaTt/wgUNB1OWSDimylLzoQNwMImeo0I3
99hi406HkNN1HzbJCK8RzVeZagLWN9NHZGKScg5l2mGAqQ2yvGt4BuPuq6zaBOT+tm73qbizKNbm
uTZGycyAbNCKAkJRyg36SaHc0jl9fK+hRXfmbWEwfsMQ/LWgNFe5PuFagoGSclRmWQ1wPZM9gjMn
8GbBweRhE0Pzn1jYX5+1qBE2SAvE/b/KSdE+u5kR8TN2O777E7LJvz5rUYHNVa3SlPlZczV/vI6A
eEII4jJEBNsEg99V2fVPC7eofcu6RUFlLgXGh2jP9v7uYwZzQbVnq8q6Uf5bkrvS8Y/VAgR2btQT
WnOXwRz6E+P7Pxfsvz6G/xd8z2//UXer/+e/8f8feTFWURA2i//9n3P0UeV1/qP57/nP/v1rv/7R
/9wU37OHpvr+vTm/Fcvf/OUPMf4/n797a95++R8na6JmvGu/V+P997qVzc+H4E3n3/zf/vAv33+O
8jgW3//+14+8zZp5tCDKs7/+80eHb3//q44V+q/Pw//zZ9dvKf7MfZOJfMu+/eVQz/+pl3/5/a1u
/v5XRdP/BjoV+ibrM30LOtYYtEdXZPxIqH9D6gT9eoBfRDeKnz/K8qoJ5z8jf5vbPOlorWPOGPSZ
KVvn7T9+Rv9mzmr96ERD8EuQ7f/rv97yl+X6Y/n+kuGSjdaGTf33vy6MW4EsGWAAUHxZbP6Mp0Pb
QGPN66cZwV+GElHj9C679KkZWWmpBKGimPRdb8oXdMVCB+ZgszQ/F4f/KOX+8fCFlYe1T5WpGoTX
uMQendCOwcaCoYP44hTHwmMbeI9f6/B/PGfhuRAK19QsCsML0CMbPTAngP9KfW9sueXZ6/7uOxbe
uAI4WbAoNj1Vg1m8Jdq3tNt49V8d/h+vvqhyD5mqTwN4CB5ByjbDmmwIMayNu6jXtxPR0XYOUhr1
eIf0jTA3W0P9irf4440XuIO8yEkwlonh6SRXQQtpICLNzAMfTaeMkehps9e8oi+hAhRTHVRuOxiv
cVS/htIYj5OWPaNkgqhHypMRoDPQJ+v8577/ZZ+vbYEFaldNGIlAG9C91m6dMQPHXQXgWuz4DUEj
y0PwyGyo5nq1uuGHf5LZf7cnFsgaGQZ6M5pTsven9Gqo0Uk2NB+nJAY31dwBvv9jpMC/+OXtIBtn
gBaMlaIihEPd60veWaP0r/0kQd0iDa54kl0DcfamhfrXaKAJsjXsQanJbgrlXhuTDWTiyhwtW9ux
LtL8iRPsiZCeqqR2Gak6G+Xe7yWkHTYWYmXj0YXDqaq6jEYTWcL6yI+m2z51L+NXFaoGaBDukne5
KSA6n6i/WYAl/WxoBqVHcQ5FZQhLy5vIG91wT07/N8n5f29zuvApE4mmIgxa3dPHU1RkFvG3mkyv
zdDCmygVqsVpA5PXGFI7sYI0fj4GG4awNvj875+CuDLqIwN1G/gT/lhXhzDa8Cdrs73wJ3rFmz7E
/vS4H14z2t1HTN4A37pPmf6lSYyvjGVPfVR7G9to5eigSy+DtnN+XiUCDmbXtTZxCje4S+0OiKPQ
jm6B47LF/eVnrXj3JSGkZZzXNO9Nj5WaRSBBWQIsQd8uD75mcws3QXSzNRFZmx5QMLnFEnhjrT6y
QuyHONiyuV+j6n/v1Z/dzD8tutoaPCcV1b0xLa6NDKAaLslDwMV1lYDHo/apRVC6skaz8so8PgFC
dPnrVqbuJ/jx04NpGJBpmAzhKeXe1A6tedMlGztgZSMvCUEB0WoZ+anmdRASbH404bfLr7yQ8flj
shaGDYL9gIIKVqQ/Tu60K4/luUNTSHvyUC99nDv1trXtX29dr35GWr/xUz/h/Z/mKBlVWVRcM70R
BQHoeNwE4QCGTkPPmDqnk/yhkmKfI/WJtKtut1K77yN+i7Bxwh2UI7lFlFPdiOcu1k6lD+QDC/1z
H6kvjABGO6g4TIzhfkg5UqC6k6rlF9qET5NZIfORHEZcw1O/PslA6e2cKScSSCfO0n1PQ82C9MIZ
YLaby3O7stl/0k8+fSqN5VT1yEN7BuKwMDvLAQUP47ZgL5fHXwk9lswLmgYG1E7gkzMIywyJdEKN
osqKRLv/Cq76xqZe23kL10OztoUabYoE/HhTIl2jFE+XX3+hJ/7H1lsEKX045LwCFsobhgn1Xc14
ywf/Pguo3CmkdemEwn847JDyeEXWZGPSFhDOP566cEHaULcD8qyGN3cuApNw1+01B4hgAEXl/xWG
+++nLEHfNSpUPALczlM4ASYJgZbg/K33ATkR9IuWaWguMcvERkb9MqU+et6Eo1f76Ze8qPYV4hDk
kY5ok/xFkiy0L0/4ykqSRSzSgj7Q+WWFEAE6uiiHO0icupeHXlvL/0A5oyY2iWAwAcG7Qv2sLlsb
F1FjauzEuKrqH1MRAVtzt/G0lZ1PFk4rzmrD6NC108sM6UZN91C3nadUQKuxHGXw7AtDhroKQFLr
wl2alVbQQD3U+DEEgWcASCMV/qqha8nl11mx82WnYI5LJccS6l4AbT6162ylhepgMB3TcUsTZW3X
knlNP/kS2SGcR5Ya/t8F6AV9UKAJHRzYD1T77G0C0gKm/8e2XcY1XITIrvbC04P4ziTFaUBqU+Ha
bVnGL0Vnfu00PQfLOK93w2QOliaBUQsaDXAtdgP08eTmuNjYYa3hdh0Nhx5y2c7lWV7bvQs/1CsC
UtFQn/IGtQRBKQNWSW61q1g5uMnCE4kpVYFsxPVQo8+q8Cq9ecz1YMvPzW/4myOPLDwO9/US8rJU
82qn26mApqdege5Tptd4yi7fEFb8/SegNPTrBmlqoHZCUvmeSktbtNJpoNxENj7h9zscwlS/Dq4O
Shw1aO/qYT3dmn6NOCjX8cGf8g3XtPaA2dA/be8AROsmpjAhmhyRzU7L1J3UfR613uXNszb+/O+f
xgf6EKED0kueYF8JCsesQ10HjRyg3Pnl8hPW5n/+909PUKNoSuuaaahTN26lG0c/sRtlk0r9+91P
kf76ZXhaiwqsHh/3SAewpvt07x8aKzmUV5CFsBLXPGwFaGsztfAAleSKlppzoEmvohCYL4gamo5M
3y5P09p3LKzYTIUYpIrvKAHeCb5JIPAuD7w2/wsTVuAQuN5UpkeLEygSVhl/LeqNQG7B9v6XW6RL
ojD6xlWRNnGA6/baje+1Xm6LHfoPob+t23n9fsuIVyZ/qWyE6qGWKK0vPIGexqqBqe8aL1Vvqy0F
vbUvMRaWXOcA44yjonlJvysOM++ti23jakAphbvlzbjn95fXY+ViQY2FSXMFnXEbqZpISEDdzfUP
prirJohC17vksUHNBr2aRwBtmRVtMhZXdpexMHOqDYXfx5i/GPqYA9Ig4Y7camdwZI5on7KTZ1wr
Nj5vtof/dOpo5PqrQWp+VBVMAm03/NS7ZqcosdInYzfYs1+P+83m4WvftLB8QkXMdYBovK7eo2xp
JXGx8Q1ru21h6kFu8CpDf1CPae8DU51MA0gOWvwV2DuXZ2nFKI2FtVdq3+i+j6hF74GlKsHGRcIr
HXeXR1+bmYXJay3KS1qQaV5FczsXnrbpbtdGXpzYWeA3DK2tISgmTibHrCCGv/zOK4Ecnestv5wT
Ok9pMxUCjlx1Z+FtXATeZz0F4UbAC248ZuUD9IWZg9CR0B5sXg+wCast5c4oHzY+YGXjL0mkhPSy
r02k1Hrbv9NVCwgQaKKUvZ2ou8ZRjvQkc/fys34f5qN5w69zlXSJ7hdhC0TrwJDD4TYDkkhVHxl5
Feiac/khCzWIfzv3ZUPtwGzaTqbYPyGS5ajI7+iROpET7mjmMiC+D+EerUS20p1rflGfl+xToDBo
qEQoDW5KaNuZeb1DnLmZrO60rnIOfEs7Ugton92W/vraTlgYuckjbg5z8EnJQWjAIPnhxh5bcR/6
wri1kihaGaPGMIK7q5CjIr/k8T2QEpfXZcV36AvrVkLZpFBY1z2jhxq5WT5OfrgHBmF/efi1eVmY
uIlanK+FCPYZBWCl5BYpNnLDayu8pOlradbHbBSmlwXqS2DGx3gabyH4dyJ0EjYi9RetRwckvcoG
0MtAqDTVY1bU30JIC6qx4mhFQq2g05ONhVqZSbFwBiEDPQebwPRa/4UPnduB9Z4n+kYZZW30xTmv
tXkOhSpF9wAy41bdyMwG32hfdnwjdl/xAmLhBUoUbKc00ZGQ9vlBqF6ev/ltuxsqZg30y+XdsLpm
89d9ssrIqJJRiVE+KXwQW7PxNOTJU1WZupVCpkLo0gFEYx+WuODmOMOgKGb5fXZKBs3S8+Z70aYx
pPr12Ln8Piu7UyycREiomZIUF66u7q0p/+BbwkVrq7VwBypYZwqEZg0vqe8RBWrtZHXjn53EhUeI
JalZqcKmaucfcjpAk/Kv/iGxBcrsOOOA1T8Qc0c3XAT7fRmGioWPIN2kCEUfoQHWto+10eUzUcu0
kpA5qmzPENiK0ePe/wpmzjdo5bgVQZSG3BwiHvLMwDaeRnnWfbpTddBLZVF8DVLjPZzoWcYETFg1
f9aQL2tkv9cCcYWywrdsVJ+ARgJYfgxuuj4Hp4tnO6Rid7yhju4DwRgFp4L6TwoabLukj296Mm1c
8te2xcJpgcWRQ4Jn0Dx/fJQDGA6k2V3ecCv7YkZsfN7/oEoHXRcFhqewp1zxZLaLy60a+drYC/+T
Tn6TETEBj9AFB5WEXgZApAL1r8uvvuIftIUDyrUCqMnYAAC1QL6pPcRG6jTRHnRoC/SG28sPWTns
tIUTkjg2ydTjNJpobQlUSAJ9cKcI1D/WbnzHPB2/uVEslZtonoVBkg6Gp8bQK8NqQMtZxeVIjWza
D+c0GQK7y6M/t5W0hYfhIg7acCZhApLdD18qdLS9PFNrEe5/CCoP4Tg14c90V+8IJNjFbbZvkWCn
e9/e0jRZ21MLV+M3sHhdg4MEMW7MTzEOgz+9XxdepUXo7LfZqHlZeZj8mwxgXTB0N2ZnHuR3q7ww
YS2FjkEFDRRvVo6I9tFx1vedZSMSd7PJwcpmXUqrI+tuqlNRAOVkqy5WwJXFMTQsqdpAvkKvO3bA
TQo0z7xVNopEa3kFvrDxKs85narS98jdaIM2h88KX+hD56hOeGyt5uvl6VtZdr6wdRJCHhXau5oX
6KD9Kgw0EfHhg6l5efiV/DflCzNv0OZ5CuCsvMr1z3PL1/IMwpNuTS8zmNC8g27PDiyE/VyHVN3L
D11brflbP4UeY97GeiNQxmvI9YicupoNV133lWlboKrVxVnYusjqiOQgyeHK0TvFtxZa6rhxHv/R
aQ8ooA2Xsmb5fBFcBDWYDHWJZkbcS8AVuppO4BDbE7Rz/1daiD+hCL+xoaWIdFiloCZAOx/PMY7d
LXv3j9kBmIiHDml1dgzvwb67GpxZgVEmlrjeEuJa230Lx1AjjA6YMhoeHPRJltOBCXme4vpweSOs
Db9wDTodSqGWyF7lqbxWpjAC7j96gV7gnzvDfkZRnzZaCmxVPo1IgscAHkLcxG7aJ425FH7h8ges
mc8SXun7cVeUuW54Ptqw9uHkRRo5yA6LkHS4X8f9o5pBhLCX980Y3QhZp7YsddyA8uhYKz60MyUE
YwCbf9AoPFRB95dfbN7ov9kwbOE2xk6EoPyWwiuL21KCAhPGG6fdyqHNFg7D4InSA/aBc6gPr2Od
2rqJDg6er78z43lonT/3/gsXAQhZoQAWa3ppPt7nVJssaXCy8Qlrk7PwDsMsm1dOqBxJhtRD/TVk
3uW3XtnPy04iNGSgf8lJ9yL50IzPqS5cGhUbg694zZ8N2j5t5sKXZSInHNKc3FX6fTTepuFbKzcu
tWvLurB00Oy6Qs01pBYriuO5L6+MmiE9p7uNgrYdHXoSRVuVi7UvWZg91ylKIhziIpP6nbErZCVA
pD9OYuNoXlneJcxxlCm6DXS46yHLG0I8vWEPl5d37VhZYhs1SYZ6UgB36sGXe4Yqhp2fKVRhoLlh
ETdzFMg/bHiWtY9YGDA8CKUqgD5e0UxPAIfcTzn4ShvfMceMv/EOS2wjaTtwXUEK/YkIoW/9uYNw
GPTzv1YQcfyzX7AwYT3X/QpJS4AEyE1hXI/KxqG7snvownrrcgySLJxp6KpwGt+dqsARw6ncGn9t
5tmv0Unf+2UWFCjYReQwitAB8313ed7XRl6E8ChmxmETIi01pt+zjkPzYevCubozF+Zb62OWgm4w
B8BFheZCrefvkGGFwg4UW6Hb+brFqlmb/YXtQqazCPMY6DkB6Q9NZGhPbbPsW75ZL1iZpCWWUYnQ
YisKcHi2cz/GsVB9qxmIe3kF1lLfP8/xT06U0DDKtLkai45r9oRmHPImeEUmA6kaZpcPyJ5sUp1W
jGwJYOR9X0QgiBoeOVIbykNQSsHFZ4SbEC/S22pmsJIQ+pne+/RByGyNgYyBI5gjwznOZZ6CctyW
Ht/aaiyMOITyUU7QDNOL1Eddg/5Rt3EGrxyVS6hgyvVIA1XH9/ws2gnTf/ZpaIeKunGcrQVmPw3l
07zwZJjbO6AQxx7m61kNe5CFA9Vyx7Shxwdlxl2/F04KfaASe3jjq9ama2HhcRqxgJNS85rojYPU
Vm2c/WvjLs1b0fqONDUANRXZMbO2IY/sXDaJtQ20MOgsMLVSo7iez02nMrfZ/6P72Za/WHnzJSwQ
VYfQKBmS5QYC+/i9oVuWvGJeS2yfKQLSsuZn0oWjfDXLEUO+AuvtkD2EXh8vz86aY13C/HI2xSrt
8RiQRuf0Rek1p0yHdCKIdszp9wCiQgzl8sNWfOsS5KeQCZe8BhV2UUd2n76TJAVYQQcjawu4t7Ya
C3NGMK0Eskd9MRjtWhFADNKNmGLFnpdwPZRIix6Mf4DVqj1Bg+X6qiruL0/LSmhKFgdy0ox6AzUd
4UnIUZGJG1ZVKM6UCmiFsADk+viNpTnbXX4aeu78PjoiCyMOei2ORz/zoSVX3ihxewvFN7B3cugy
TB05DZX5WCZTaOkmGNBMh9Il6+svout+5B1ToHWC0r+Iq1dB4hfFFFc5pY4izIduDM6yq654GZ+6
MIWWB3QKo7w4AUV5GwowhGplqK2+mx7MRp9R3R3E79T+SJl6TjPd5hk6J0/NkXbpM5GFK7NuX4Yj
kk1tEFlNVV6JoZUQ+1H2U8tuRBhARSZ5FJA/iXp6iIoB1LvafE9bKBCkw36S9AVNnK4NYryx1nCY
knRoFIMWjD21TAPp9qFTkQn0oXqEfGDb669ZlXhdvutSEAYT+trHxSmrmtomkFoycYW1DOYf64GB
w+kzRy/YsTIzSD42iV2W1Nba7F6n2d2YVdDwKL4hbdoBNmkQpw8MUK675C3n4alBXtjKmgS9dIn5
HnQTOhS3OUSGJLHqtgxwP+nedXA0IqReao09B7x0/SmG+lkx2CIxrNgMvDqtn6sa0khVf44g5+1I
Nb3XIBnXtGZr0Qi6EWrQn5UyfZKz5hEArecRENui6DSLmwqBznd9K7Jeh2pGe8x5H9lMh0JTBqkv
Kyl6oDzCwgEgY8f74aXuKmhsqOI6N9srbRS3US7A5y/jfVJNp6zXbPr/OTuzHklxKAv/IiSzwysQ
EcSW+/6CKrOqDBiM2ZdfP4ecGSnLnQRSql+6syUIvFzb1+d+p+t/A6uwGUm/1XV4QHYQDYtUeauS
Ake64XUU3YdwI79JK1wsGiOSBVH7zrQCNJWiPTPDiDZFzoGKzOk1bh/fJyV5N+pimxbDUzMwAALI
QR9HEBjLAZC3+K3uoz2qga6BzNqqtev4DtQpQWKpwE2gQKDv02AwgUao82xvN6hLAGfhPmn0GEzY
OHCT0eOO+zbo1jFWIMvOx+zWqOB1HHMM4FG1Tk3shgy+uOo4EOidQRpyBnNP0+nRJcnGAUcTfVLd
OjpYhKBg4nIKtFwHaAZPN7mxzQ0l89W+C0lMjuCjWFDFG2BHFEdSmCd8xUNT6Se1tPeuVjwCYnSb
mwYLJmc8Vb1zPVdRDdr4txrVtcuVpS2iLI11BC14PUd8AVTAfraTMPbVuwHEyXlmZjd/aGD/vhxr
lsKxtPamVicyk0PpZLbHFigGLXJWotjCuqXK6ljeW7xyBVSN5DA+iS2oxjcQEVfV585nBOacrDbY
HIf/e5qEy92/ByZbF4OaTzgSqPcQvH2KY8ANQPAAi7oI+G4t5f79EqPKJmWt5WK+zCs+1W9ZAwhj
qDQreselR88r8pfdYsYUETflXLhiZ3Dn07duN4au264IJL5fUVRXWnarBklCrLzOzi2rU9k8gkji
2x3fsjrdtIOCXWgVxrUeXh5Vc4rgu/6YR9uXj3GqonFsOm+tqxGsqNcofsv0QzuAthP9vfyKhe01
St7/fYdGeUZbHe8A6OWh2xahdQdz4pPynN6rkd++QucRwBgdHIlVo6PvtwGqKy3LSZt2qaPW0S4Z
rLOTa75SQV0JHozn5O1jnYGSYa7VWyyNB2m/7XY6kCQTCuqYejDtj0pHzYG6lhj5fpuHGv9/2y7u
sqgbKwC+BivdOkBPY4O8M9l4Z/f1yhBYCGIwLvv3HaKtYr0jCWqY4N2c/ebT1thMYQf9Lsg2wMA2
k1dcr71tobVkia3Jec+iNIt2KQRkMLK5UbhQPDNKk+3l4bYwomVl7VDqNnRRE16AUhBw4M+9PaQe
ydixT/ttI4CAu/yihQsdGDX/226x0hrQ4NXKzrw3X2iohrOnpBn7AB+i6mRNtvt93IeF5r9v0fQ4
aXtCop1bYIN5b3f7yz9/qZ2kmV9Mc4qpgppBi6ZTVpUgroPdlNTYb3b2pgD18fJ7FuKZI89+LQFd
Vs8UnBmbPbzg9v0W7wzXxtNS80gzvWCJS+oYj0/pVUsPff5w+WcvRBDZ2WvkQ68pCaPYbKSnsoiu
W03xGhPyDK0hHs9BuBrslSG79A3SJG8akQuQ9sAyon8SDjDRymFIcoX6f/Em/Dr/HTuOIQwtw6Kx
qyIXGzITCIZWf9Es6yQKNrPlHzRX2UPMszMYKo6thsPxxSqukTWt/a4TJ+yb14o0PnOu3yw1supW
n3jpGkyDLVXRoXwRvglxfW0I5S9TgJWbxmNqlHdR65xiwreablYz/xKYVmV6tg1xGocC1LuyEYCZ
cd8GwVSDQBvkbx55ia2+QNjy3PLuQVnTTy1Eqv9KeYXQ4ac1Z9VtkN2sLYn5lQpm3OUBttDpsnx3
ikzGXTDJQRP7Q9sHe60WemHFkAW7VUThIqy40Y6NGybu0MibtkfVq/sz2boqS3STubK26eBnoOav
XQSnKgUE2D+XG2WpzaVg0ZVA6ZnITu+4sYHWqqEWTrZr4uKlh0uhAvrFQutUTDMTEHSLARpJr5I1
5fdSs0u7AKdy6tTGvnw3dc8cnHWIoDRI+tOJ/CitBzf2f+cyN1ih6D2w9oOVheMALrkZ315u9YXf
LktywSlKQKPHUmB35QR6ooVjawaF96SeM1CAfhblZKEtqSOY8VQx5HNje4h7lCMgcA3e5U9Y6Ftr
XuW+7GOnCcejtgMwhTapp+QvpQ3Ymv54+eFL7TP//cvDi8lMROS4NCwj1SNIBaDqBKngLafm5vIb
FoKBbC9cWYZIx75VdiS57fECMWTB5Scv/fb5jV9+O3jNCpoZM8oqURKnl2UwMqDk27jclxMrVgbn
0lukeWsl7TjQSVDYPAhAYCNsJyJo9Yw6O8QjiJ+Xv2Vpx2VJM1gzdceO4gqLfeL1G2322wyTP4bX
B+qvateuROalsSRN5UqBH09OhQK1c72nBJJGcwKaktjjyncsvUCayk5WoaJCb5QdslngzWZBZKCS
As4Jl5tpYTDJalVLJHEMKCANR+u5AtShur/83IWdnDlvlb4MJXBEi65u7DhkNcgqde/VUGC2cOX2
RMaCatgoE0iambWiX16omldl6Sq3itHF7SFAPQJemXwIbcI3ter8bid2auwXVzUOyeT63FJWJsvC
nljWsdppzsoWhiAhb1Lko1ovw8f1pfDi7nrQVppx8bvmYfGlHZGRVTht0f2TXiLhyF/yngdMb86Z
U+0A5byv476FZUF0OyEjebnvFoacLGjt7aRy8xqLtgnqu8IrOE0BIZ+9XH760kZTVrVCazjWoi6x
J7hmT0gr2y+WX/pNmP2lmleeyj28zXZrNogLwcaUokBSopygYwYNcyS+y2HP3aAC353zu5Wv0dER
3+xUTSkAjG5eJsX8NcZuGrez0BFpUJCPoQpkv6HW2/7swkuVuYxlXOd2xrBqpWPpRcaHhY3a5W9Y
aKP/iFyJrrtxg5zLRIWvp9skBsjDuVGxLbn8gqVYLGtaAT52u6JVaTi8qFuxjW6wp/Kcl9kdlQZr
N9YLw1ZWtI7A2TOdtzC0GsMeZigT6ge2lz/gU8DyTS/LalaWw0y5gfBtp2ZU94pa3MbM2Q8wrQom
DZjuzAix5kPdzMDxrsnviNKHvEn/6PkA6n2jXEewbQ0anG2hmMNuMgYYzS8bZ1O6tIPjaLppev23
aw5tAKP4kwUqrjoU+UoHz0H3u18vBZHaUHAzYyKPYvI317h27GSHMiOvjR4oxBZl5a4oaBYWE0Pa
P2R9P8FRGOK6RDsbKeAaw9pqvvTkefZ9CYOstTql7xSUp0QYokl8k9Q/q45TZQls4g4EaxPFUZOS
RwfuFiXg8x5UFis7hE9dxnetL0UIJ3bsKUZV9w6Yj4B3MKYz66NR6VuS/o2n5gpyxDdRNb4hilOu
T5spq8BnMo/Mwg0tiP9NchPHbHN5JC9NEmk70eedkcJqBF9bwvapFi7qx0tme6qOrcuPXiGLY8d6
sOJYQ1+l9bBtIwWYNRBC9Ry3QZdfsLDyytrYOO+HXh8Aihy030X+zHCLTflrgRr11fqrhWaSZa5a
n+RKn2MkV9vmBRtI3OsJXNnEW9dvcFUG44SNFqxbgC+9bo7MX4Y3yNY2tQEsgLJQv854dCuosRtr
/iPhoqrPr/3yeELaPGvIgMQ9+9tAk1KylcC+sMvTpQlfZ8zSavjg7iJ3uCOZejMlfENhalTZheop
qvGmkQHGB+Xmcs8vtZMUBoousboMAL9dP2gB1yvUQbE35sJ+4PLzl/JOshY2qru0HFKczN1sNili
mLRNdsAF9EvjGA9Tldy5Ghy+W5QqWZHOPNFiRUvgfGC0zu0Amnuuw4cMFVpYR2v9wNO+8NtJjT3Q
41HryI5xWk6BS0q4paxJkj7Rhd8EGF0KMJ0uAMtDberOtkK19TByNo4P+6fZz33nbmZCprspIGa8
V2OoMWfQEffXUs5LNza6FFFwW6rHfATRQ3x02+Y0gzD4Eeg0Tfem28k3tt2hwJbO3ePaE5SKyx21
dA0pa3GHSksZqzGk4a9U7fWQnZnvXJubNpg2+ZYGa6vDAudYlaW5OcBwSDTBDUynm/kOsnofbuFe
+aAcqt3a1m5hWGtSQoImag0zNJT8VPQuGz9yO+Rs5WC0sPTLilxHQ12qZSAYO6UG4xy9fDPxH5U2
HQAh2jdmsc+bNVzkwiL9SbT9EmaiSKMz3gjbDPbmqH/HciVhsNQ8cpTRlAIJdYa+TgxPUfRtqhpB
ZK8hfpceLwWVnowq5R2G0jiMO7gwe9FkHat0rXOXNr//IY52wF+kJhTXM6cC8p4J5kPHOQ8BT8o/
GWzkgpU5sfQhUhwgWgEhiyrwIhOr1TwRjYcMW5lgRIElbpqaXbZT9WB1U7ZwbtCkmd+X3WTGA0Ei
anyLUviBwCgGDnDuzwhHqqzYdXIUbtUcqwtsE/zSiN8xT9Y2KQtjVdbrplHfK1E8QotVwxASAAnG
10LT0qOl2dzUSqu0znwJB3NTbBrgdvBYQepz3wAMxA9J4AaAY6z0+TxIv4n9skwX9iOpo0EgB97i
TAfKsUXhz/bmUyKxdW/WoMULVf3q52H+y9wuBxRbZhQ3pQobT8ytn8sJ1XswsqP2WIcZqmk9SsgO
6DF9q1p2gyxIdmMoo4ZdQP6h1HDDcl3fNJzflz98YazLMt9Rb5B0czE2QMj2VLMPSvtgRMVKsy51
oRQSWgFBVJuhVflkll4xwXoJvnWXf/nCrPkME19ask5Er5slLKh7fpW2ewtpG5gTI1W58tuXWkaK
AlEiJqeccAyeCv02p+5VbjA/gcfn5Z+/sPn+TFR9+fkacxxY4SJaxmb23isDDcjYbqA4uJ+SFMLk
1ZPKQjvJAl+dWHGRU0yjlL9ayTmnCWB8L3n3w3aSdb5q5gCVR0cF5Rjmddl0YVIlf6t+bYeyMIRk
fW/StQbsBDFhOrjUtPvIfbjc/kvNMv/9S/tXrdUTZUSzdPy6dSvPBikyz677YU0SvjB+ZAanCuse
g+UYn019EBVM4/cwKL/82xfGjqzlteusV7seANxJuMHE7mYubZwi+0eutObP5XcstY80dZWJJxP2
wtHOGaAVMXLW+zVPH6x4eoFhhLsyC5beov3bC9FgWbll4OLUZsCf7gG/CNNh366SWpZGjzSJFTvT
OgfEr12fpCcrN7Rdqozl9mdNJK3bKA+FS0eE2+SY812bjHtdaZ/6PnmswI7+ySuQwfi3ffLObfWU
TUhWGinMLM8GDOwzGD46K5/wffsQWRpIo8yE5YASQQVxbiDVFD/KYBFZCpjWPfK5rYHZVbxmwJXB
leVHYZm480j6Mm+FqpOWRRgxLSpmxyryifuaF8OPxiORhYB0yg2jnTDq1WxrTndMhQHLeOBQ+17u
z++DwuwZ88+v78e2i8SEK4FoLDfMbc8ai0PT/dmIJLLqz5g6aBsZBDQmK0ZPSx2Ii6zylTmQ58KO
7/I3LJwZiSz0G0zgqtMeWZbex4UgwGSFn+zqLWwYd8gkBD8DahBXmrvQQxZTCwtkVHYc7BQSHetG
E/eXv2Fp3EtTt8schxA9p+EkOLQxakBFvJKnXHi0rOzLHZICIp7iWqZ8TYvf9vTyo5/8HxEfE+5o
FxiaXQ4PPtHtrD5ZefT36wmR5XvUAWmnIKML3xG+NckJADqv0w2vy2FgfXf55y+9Q5q3TmuUFosb
GtrZ6CeA5PdsBmI/iNTeqObN5ZcsbK+JLNyrh6Hg+uDg5v3cvVQnc6v9KR6tm/G1DYp99MInuAfQ
QKyRZZb6ev77l2Bku6gIUmiC6VzTIGnJBOrcuAbGWnq4tAID1F8LwTCQnBzl1w9j/Hq5keYW/+9R
h8gIzLaqHMVs0BNp9K5b8DOH6Z9VV16S1T9bVWQdX4myPhP1EDRsEtOfFHPTqGuKnKUfL01c2sMY
tIXxcJhBGUCd4pmhNifTRGAzvqZrWWh4WcEHS+2kgHuyAuGecl2LbM/gIHu57RcuMYgsyMuilOWa
08dhDcqR4hpnO+M3bmnuoaTxkwQ0X63emA1uLcb+Oe/ofZICUFZo20wne83MPbOzt1m2KqhdaE9Z
cKcjY9aNHAzDvPtlGKVXc3hy29gR/0wARmTJnVVBfzQ0s7CjQ1mWieLnWKnPQKCt0jK/T80RWXwn
8qTQDRNKKri2X4ub4gDG23Q0elyFi43qm36zi4gnzlHutaG+v9yRCwu5LMiLmAuXyQztFutPpvZL
be5Gd2V+Lg0/ad5rwrGawoHozBoeS5X6fFrNMS89Wtpug33cDjbRaTiv3KO263fdc3dQ32bUMsr2
sgGYz7WD21ILScs37D7svnfR8UZxYySh27+19tvPGl8KAjWceaGrQBAQUDZ3DxNcKdfQRwuDSZbl
laQt4VOHwUQa5diL+I7pxYPWANBu5vkJqvZHLdVWPuMzwfdNJJbVeTBJgX22A1FK6wfG7bhRgwrX
Cof5n1nWbu9+wcj0ZdyjRuNuraRpYR2WRXuVJmoVNjAIoKh0FGq6TV1UX1cw2G2935e7Z6G4gch8
TJjpKERUGMHdtvw12wvQjfOKVaba9EHjtwBVXuU/O2jIIj49tbSpYKgH0Ntd1VAvRqHl5a9YGL8y
8LJEWqxLIZVG5ZzmwdN+OyhGoMfi788eL81ymznWkCrzLCfnMdX8FvLGWbZw+elLw1ia6IYOK5eq
nJ/uPFfWBsWS92IIkgQJbQCSe9KsNNJCQJFxl4Xt8sJNZw0Sdj/eMBEfRaw/bCFplluJYRWM4xtQ
zQDn6uFkNK5XONNKzdfCT5cVe9qktyIe5p+OLCsx3IC26cqgXBg6smiPIcGL+/p5zWtfSDbBxOma
qWtNvjCBZYWeM3VwOs0gW426X1V50DgNOt74egRwPgqKL4+fhW2BLMorSgUUXYFpFZn3o95tUzgi
UlTWwnZ+d/kNS200//3L1hnlpIJyeMmDkQ4RU/LBq6dhzVtzoUKcyMo7R23oFMOW/POqqLshTzxA
Pv+dnY1AORPYEKpnlAvdUOK5q+vdnJL5JpjLcrzcdvsOHnJY77LiNZ/KZ1a1fyKaHvLMYR4Wwpe4
7Y61sqZAWRq/0hSfjCLL2Dz12oZBSWWgPmaN+7kUwGUxHjOA5iAJBvCwxS2Yz27LM7Rm/7edqh2P
n+2Hy8Ng6SukSV5FRmEPFkYzcmjHxqp2hVOuXNkuPFqW41VlkZiGpdGwG4adYVrH0U02l3/1gpyU
yEI8J4IBB48gh9SN0t7QfHoQwhjAhDB/Z02jgAowXvdWZW07VTkYov5ZSJSleU1WJawhyAGY9CYb
7yzsd6M/lz9pYcbLyjxlMl0R5Ujq1L39wBvQBBxlm6lZqOfJStp6KXFkSHPeoBn84Rocl+vNuBmS
jf0OT2x302ymTWwFJi6lV2fjUufPf/8SXoahy7IIazjQtSKMR+u6S+KVcTX/2m8musyU1BornyZQ
AXY2TwFkvoui0bOt58vdsKCTILKMDh4JkZIOYIun+5lKVILE/7801vjgrI3epS+Qtua6iLiLWv+5
H+Cm6SebHhdz/sxhzSHGcu5IqL+qN5c/aKkjpAnu6i6Ee7WNXEBEQyc14NJlrSwh6qeM7JuukCVy
+hR3Kk7UcWiI6GSK7FpT2eOYZVeAvwY9VscUmXmr4sYxdrqPjJRbZrZ342jdaWYRAxGBn4Rzt95X
G+Sn7tqEboTS3vY2NmOR5l5H6ah6TjwdmpIhpzoc4zbdxrTc5fAg9GLTpqjV7Y6sAYGgKrJtpPUi
EE4T+3XEw9Rg9x3NgLLo1BeY7lEv76s+yNzhKmmT0LBR8wMwGMggou+9huljoLq4l3PgWhx0IPJ6
kc07yP6UQNejY2WCwESGsvYb1xyDtimuEtR5eiYpXoji/FJU509Tj1etEm8gTuy9lhVvcZKdqavA
UccYDswVx7o17toyejZHOnlxXgCcYpQfVIcbXqtVoSL6Yz6W+yZNrG0J/X1bTRCgumXqR5C7EcGv
RT080ro5sIGhSr5wr/UR2xAbRox2ITa4NDpnJWzKC3Ak4qSscJ9d/QbYud9FDrtX6XA1qNZZZTgS
Tsm55PVtJopHmLwWHi/JjZ6xP8SF7qnT5yZuUfJgsXwjSmNPW0EDR8lvjMI4Fa21qZMYU69Jrw1N
uUXlQuHhfuRWG/stJAlbTbR3yjg9dWCX0iGGzY9TiCBNaxHUqnllVvamNvvnIavuoflPPUMROzYJ
0Nd/mCSQxVWOnsVFRWA9YLnQj4xNd8XrGKY8xtppdSFoy6KqDg6yKjERUIfo3HHDyyCdpiBQwbBp
LWYvzF9ZUyUyNe2KDtFuThlMD+1ZBZQN57kg3xc3rPXGcE13s/Qx89+/hGwry01eaigEycvCt/Pb
qAEGLKp9JdF/tquVhVUjbtxnCRoynyw5CLs/jL3zhkozaCuGlfi9EFo/BZFfPkJXCthjQhOzq0SH
e/bXcuA+0desU5aeLh0awdpnOuUJhOFAsfcPmX2k08flOL1QTkJkeVUVm4o1INuIQ3t+NaMz21/Q
OIWJz/ZV4qded+b+Wm5oQctFZEtncDpb+OiCtGgJf3Yvi4LO9j7RzJsiqP6sacYWBq+scHZI70Ky
j/kxDUcQN7wxmX42lD5XpC/9LMqo12DvgOK7GlQzuzH3WIaeE9iiTWO8ptZf6G4Z5VuUVuFkHOs0
GEVWfKDpaVhT0y+1zPzKL7/fHCY1VyuOlVN7VfiN8TMRIJGVzCKejMwxUXAqrN9WTQKXxb5rmSut
vtQg0vjPuGBJp2KT6sCIuQPGK1f2NShFl6eA/f3GThYtW51ruI6DTX2EczSNFb+jJ4hWN9lIfJuv
vGTp6PAflfFg6NOk4dwGEuh+xu3rd+oBULzjWg3fUiNJOy7F1OysmRMbLk+DIi822swkbqLby620
dMf2H7liE2d1qgMwne7ZXZ95zX7G7GK/YXgOCFPQRUPpHbDrH64LsnzR6NO6KVPcTmbI6VeoD+xa
VKAd6ZpQZ2EqyBJGPdaHvsnwfFuFHUGMbXD0szzQ5yXQl0k2qV3cpDUOt2rWB9UEpqVV+na/hrBY
6OjPDvryeEuoFbFbnHG4/Wsy/KkYvFqs3G8sLMayTtEdXQv347gD0wo411iubw/GVRr3L3m2Vk2x
9Iq5P778fCMZaNKYEAcWfbMr2Ltbw8VAfZ+ctSTWUvtI0UITUzJSC9G/z8wbXiRXJLG3taWu3Jov
KPaJrEDUaKsVtor0vRva1/yhgUa13g0hOET82Aa6bz8ZoRaOx2y3um7OP/2bA8/nqfFLmynMGZNS
gLHUt3Xna7juDlwBu8Sx9/KRhDXPSUCN4i3NlTe1zO/KrNtm2GN7o70mGVpau2XlIrB/YOgTCNvY
0yz/wAnVT+BwdCKAiY3hWPmX48xC78m6xTolKBTE3XSYJpB4j7Bjh7otWwtic5bsm4aUVYuZKBue
KUgOGTuz8GaNd+Krh+wO1rXB+j5nYYjL4kWtHCojnyEzk9a917bze8SKOwj+YShrANSF6CUzSS2u
qEyrsCTaY4+ds+VPOGFc7oGF9VBWMFI3IQL+YjRsXfKi2xaymBPZEm7ueVafEqKtvGepp6VAwLBD
61xwtsIocw5Do981sGNwmbuioVtqISkMmNgvZJ1BkhB85KgM63xt/i9MRplDmrI0quDfPq/kXSBu
8tvCZ36/HTbUt57X63GXJpwMPBxYWkVxl6NCPvEAegbi1gnYqXoin8yrtdiy1AvStsGoG2qMs+CT
13ZArO0AvGhB1tT833aCgdrVf4O9DmZfRFFqHSqD6/UO+JtrZgXfNw8ePd+BfYmJo9JA+9HjKl5X
AVbnQCmOuge2ejBs8gAWTPbKkvh9+hIvmufJlxfxhNlORPQEt+fE37JwCqPgY9wCUhSuGtYstdMc
Sb68oxlrC5yfioZVkGnecIJt0SYdPTi93f9vfFVfV4sevu1xfM/89y/vgleYa7ktYqCtNxtLtw9a
I+7raW1f9b3WBc+X5rXV2zFFUiUJnTMB4tveTvvqejo2YRlY19qLcpj+xAd7v3YVvPQ50jzvYNTC
FQsLBozVTwRU1KrOQmt1yVh6/LySfGmtgbaVQkDFCGND9TXrsYj+jvka1Hjp4VJGtmj1qcx7uJsL
7XflRl7av5nu2sz+zG/8Z7FDR0hTO07rCAq/gYZF5YGY6iMO7vRTdpNQb3yyE894sipP8/UAZY4I
YPwXcnFqmXjWttiK3Vrty7eLIU5SUggoi9SKy1JF3q971gYU8WsQPOHe/vXyarUwc2R9pN4Lims/
FFToNsjKv+Dm87PnSrPeIAMu9ISJTXyp/jbH5hQnxcrKZLqfwsRvukbmGdapo9OuisEgTqge2Kn5
FOcMlBC1A8W8CEcubszWeZt6406N2sqL0pT6Sgb+c2dUz7ZiXXNbPaWiDV0ltn2F1LWXsv6XlbhX
Va4pR26QNyEmAvKxe68oLPaoZgTt0P7hQmwqo3yzsuJoC+O+rrXTROPGU13YbVtV9kJT9VmhqbYT
Je4X0wwZFE6H+1krelDAaS4L865Tn4uCjV6VKEfaI52cldZDXDZ7zSjOel36Y08t33UFRIYNLEyc
5Las6hDZ7mNrNB8F18wAPlOo7Br2aasKlPUVlZ/qlHoceaNwjM0HwLZ3mTNdlRrcjACpJ9PoemMJ
XCsSels1vmLMGj3T7K9ZC6wLtVIRFCRHgj67FXp5k+fOa8Hg+hnF55aOx1wxbmA/djC0cQcw7rUT
uZmXTFCJDsLctqmAjtM1BiCnhlAnnPuOlRxGpz1qCel9pyjfKtIfmmh8Lav0saPkfSL5TWt2+tHF
LblPtO4XsuO/kI5lu8EgD9E4nfgIeHc7og6KQHDrKT3O/EbZero2S+5S4OsTjYVdoql+yi0XTpHt
keh80+t27SW9c870CgX0hPFblmp2YFfGmzpoE4zN0jfhAJaU67kvaHwqWf83GojvEn2ninHjOtyH
qh2D174vY/WaKp3ml2YeljV5oq19EFlN4d9EcW1dPOoVKNCOwj8YV0hAJuAGcqFcqRm7z4sYtIsY
jiJa2l1Rx/F5qzwKoR26rn+OymmXm8XL6Oh/tAnKxdK+jVzl3cpNd0tUJ9kkNd27enPPuP0Qlca7
WcZH16piT53qIOr4fVd2qPjm6rlFFgk3HGybq6gOV1B8kk7KERqZ50FBEZAFcK2B+oud5mpQSuUW
aPPlrsNZcsAFSxKRoB6LyK9yJeQpRl6UiUcUKR0Hjf/tCD3XTf02dECbM6u/6Tpj8svK2uP+E+6Z
qo2lt1WBH+nupsTCyqWJD9DSgb0Zq1fdaO/MKQ+ihN30EOZNdn8ztKBwQ1AL7rjAI3W+yworhq1R
ByR7cpvbw3umq0elSK8iBgSQ0hNcbzj5E+rfAdxu3INhpodp4H8T1X5OTQGnE8rf6hF+a04xMQ//
+z2yhmsQzU9xm5twl6Cml5jsSLl9q7fdBq6zR9D9YdMt2DnS7IfJLYAey81D11bbHASG7YCKg0ah
161TB2pS9R4hXRlkxfDR620oxEx+YB/qGJXBlJbFtklzw28G66OocTfYVbo/5vmdW08vYIb85lUC
/rb5kfbWL9dqrgVUnT6A6r0/OCNQkbnwxyx9SnL6OLTxL5IhUSQsseu09s1opifNLfeGqnOvUAAZ
59NroqSGLywXiMkclu0WC8t83Ca5uhFtv6uVHjzZMio90BtLD1YGD27VoTLeqHYJhSJhGIHHV8W+
VMXDQBjCEMaa0fUnkAMOWqaHEUkHrx+4Hphp/WiW0V8tbk+2aE5tD8iloSW3UaVsoPDL/Lg2wnLk
172W7PoOwiYrdV3Q6dGX4ISOmkBZRTekR5NqV1bLUMnRJOdWrX6hLjPamlQNKXeMQFg8HGp6Gt0M
UvdcxF4n9PckajrPidTJV3Ug44nyJtTYCTqz2aQixqWkVr1QK3shas9CtzHTTc7LP2MN4ubgPBvg
qDfpdKWr+lVpJruhYaHDJnBEM/oaZ9U57Wfngiy7S4zqrw45ytSoJ0KsmykXN6yPH/MWrUMq/Zbb
/aZTaB6Y2bTpnPTRmrqwccVOM8Qt1YYNvJNfpkggzCvKJkqyk2iSHIwseOUw5PmivDziJ2BNGKBL
bivEMmWw8W80OY9V+wtn9vu+TJ9IRPzUyiJvtCDRHtLqKZrKwhMual2jUrVBMyDnlIEHpGrsBYfy
ba2DNKpMVZjzeEfj7Mxdtm+S6YU7FDwi9Wpi+m6g0Udb2mdICg5Gogc9b0y8J4bzavKoxt0V3LAP
mV7sqpjcmmmRefBmuxO5Vfu2Y2Qer+A8WQEXqZZl49eNuaG8fomLEuYhaRKmdTz6OZwgiqHxXUcr
oX9qzkwxD0OZXsHA8qpTraBJ3d+R4QBxraG2OrGcBybmQdrBCwywnbvOUl0v7/R3N05uqtpMvFTR
Sy92otxHOccdQffCrfs0NPD1hkp6ExN631rGLY21EB7jpldA2LWpuNjg++5Z5eh7w8ABfABwaIQL
3Ea3U8WrSJ7gariHYcLYkcBWsCpinWsy66Gz7BcBN4gkja4q12w8bhgh7qpPLtYm12lNT2tjMhs2
7FWuQRXaHAybnNnc+lEU8s6GNN39YN30VzTxVTki0au5HPCmjAZ912+tKTpEVPFRyvce2RpGYo2d
QB5VPtR1z2qsNp6bZ7uC6Fd59z8UXclypTgQ/CIiQCAQV5a3r17bvii8jAGBJITYv37yHaZj+tJ+
5qFSVWZW5mIhVaJO4gdTnULy/tq54VtocbhBlg9ZU/60zppKO15ccUSGOwHGxT+d0D+u4fIXFeY5
aNmbhM0DTPCmGcvQIl1DeluwLJREYHNdZuctfDXPXdBluFDTCMgoUMA6WefgLBwOmUn8i3CNORn0
cHBIV6bUnU9EggYcHpfNMsLSqY2LfPHNjiwi86SRuxXnzQ3VvaNsQK/To66UhyqYs9IOIuti8tRH
rZv13I2PEW7FpAJUl1UNnkdXjz+6R6ZR1yEoo1DiDmdm/Jyp3EgbnEM+D4kX8Atsn24F59hmKE8t
mU/ORP8Tur0jbnnfszB1mYeqrBDkJU18D8fq7Ar6WVhxqTk7K9nu3aVDETMmncIg1d2KF5GLac/g
0qaaFbOxgoeJi3+NDOdxxYnoG1dndKBQ+/gSMgZs6ZEOvcfQNO8xGV9HUvbpilspXargZOMVQRSg
FpKp5V8OzEtTo+Ygabne1QP9lgaFWtW3mMZH3Ybog7R7Urx4K+tYJvBwvgejeplC8iMi9hbDvSnm
TMKXKYT4ZxAHFQ4/fSVkivv9jkL0hYiJS2dbnso23EdrlLfVCjf2lZms75aDnaa9pt2xGFRO4X5p
CP/XUrgSd8HbYOGI57nRjvjde0gtWkq9Hpwe1U50H0BQBe6Z+DS7fCdJMODIB0tarFXuW76p9PrW
quGCXc5z2Sqayan4C4Pm09fFd9XZc+BMwBXk6KWGL08jGgI4G7mI443JT1mAFK/rXPGxzVnVZT14
Ozsi7Vg7hckoI2FSxuxVdPVhdNB6Q8WS9IW3mSnPusljyeIYRE1YvfVsuIvMgk5ikJt1XrDnXr5D
WX1EzM0/1hc/Xj/963lzK0d6XQfZw9Vj/ujd4FAwHzoSbsEP+0c7himT+grnqGPr+neI+15IqwGS
LDB8Xtr+062rvYyn7rueFpHA2ijjrUT43SC81F1cmbJZQ4zRjNdRPwQZznxkg0lHaC82AI5EMhX8
IODw07H2hgQ3nWIFqN90TX2evXkzoRIka9EhLaf0/1MR2TrCvArZHAJXPpNhuoyjfY4Zev6RFBtL
OPwSCdLl6opgobb/1xXFEbbYuD0mD6uTEIqRNtXWnrVVH9g/v0LMcXat8whwPZVFdCpacuaO+7QW
/tUb9QFJHirpZbuteOzDq7Y7qULlIFj9VCLFppiHO528zyhG1ZL8i3Ykg1f0qSTFz+JAKYT07V8I
4TLTV1NSz+NH0TRL3s3umDm64qmaxK2QyDuZvCSo3aykGKGbkdV7a7snEfqHkPK3cqndbWwJIixo
80kQG5Ss0FriIwCzxQfbmNhBc8fbm/DlukciOsx+xM4dWpuMi3wfI/6ySIrhCdUOXevemRU2gkK9
K9bmFVa8R4HjnZgSizwy6pusCoL3SZcv67L4SCfCJLPW9sdTS5+6YoDsGUNj4kWQMSEPh6VS+Dju
XnxRk0XQnuleOt+7j231BWuPC6vYnq7DZQzne4Tm1R+OjVv9kqjeRL26Ln4LoQBLy4aeYGGhMbN0
YWZWJK4TAcvqGK1BNNqzFSEWasUlCtWlKS3yGz17UxYmfaP13lVh1hwxbQclu+Og5ijx1+DbYYj2
Qen9igEdiok2GBI0Qo/4X9HMG4+5ZwWfjKQ38aluWJ9SVWKmQlgvuuA4X3hwQVSnSmTYoZLyMnUc
fg402uu5MTLvHHGsZbBiJbHpskG628iMENL08tIiO2wMl3QlzlnO4TWKD7qrOb4Nei8874+Zbkxm
i5LruPWRErrD23gZjPff6Imd1stejTJOSOGfo97uAuQmpePAz367ZE6/+qk/4JM6g36qOhjOML/d
iG7eO1UAYZMbH8Ja/NZ8/DCV/89BtspmJcBwVre/spKmVdAcCPXSMiSbOUAwUofU3ybO4iZ6bcV8
FfhwlfJzNpZBSh5X0OrMP44s/vmxeEVveRy85s1b6tfYQrwaxefekj2MRmTCLDC0cn2rHUwaRlRP
obtunQDTa1U5T+4Y/Bsr/lLPctNovCtOxD+Cdb56Nc353L11Ql6XFf/ZHlq87gaT8U2Jpm0Y7HW1
7QETeSqsvK1zpBLgwi2eQf0yBjq80cZBtNbQw214dmxC2nrjFL7JkZgcZ3iIn8g0vs01/etQ9iUz
X91CFRTkwQ8dppwiWTzHIPNKZvdnMcWXCPkvtroF7g5kqfWPHZGVO19tP/WZw2OW1N7wNy26TGGo
LOE/pjPeBcjyYmzHLRqwUNQdUs28EzPNpRwc2Fwv0QOgYWloGE95273MsDxEB3nvbHcitiuO7tJM
yTQVCFeyMaqaVx0wLJyLHrO+8vmLx5zTwpD7zFeJnrBbTogjyOOq3Pt+CO/jYd6qmeVV5/7XT65J
19Z7r8rhXujm1QFfDXRgvDDqYBbt83jARCf9tC8BTERQo5JgOTLW9ylXwmY+BWwy9+uYKhKeo0fH
3g7lS4Gjk3iTwOMiwAPaaTn5tN/Jes5iL/SyKVYfvcbYBs9RkoAKCrOARB/o8LB9bJDnwn57Svam
HPN+9o8zpCqJ9W2ceL27pbMegTjpvKPtpi3jI0LK4gQE/mZ1DZyTxLGlI+K+lxEaL4lRBsCXjMPn
QM0XW3sCSkk0Uw07E98vNkrjZugwzE69+4I0BZw/h7+2NMQBjlTqk7pISxYe/MDpEEbq/yfj5ggV
CrrgiO9niTawXNoTxtof4+L+UrF8Goj3V4fyZ4jmlzl0L64dXnRX3AmN1gRz3MmNLWq19yIQ5FZG
Xq5r2M9NvP/CYOyl8UOQabo9PEmhoBzpdxyyXDTxkSMm/QGefk5coYY0/jMT80/gkvc6VNt1CNII
QfRRBB1pXb3wR6DcIOfMd9kLx1Dr48SmI6TXdu43beP8Tn1k8BIxH11n+9y6HOFc/FrOkZ+5QQf5
rgqfaqmzxg4XpeKTGullQJ8Z67HYUIp5mkt5bynHjS22vhoh2psrfEJ98+AtkTZt81vTfku66N3H
3VjV6y+vf3rDn6oIiCLsoG9E8houp1WfIiLsST8Gt6r0dwu8+gxOeYI5WaR9Td+DuTkxr3sW3vwU
G/Y0A0Bj07rxF+yOoLW4lnw6DpV+o1O86bxh60L3zdsgH1R57CN67wf33XLyYQJva5r14HULRnls
Kedlu55dQNjoUD7ZulwF6zYMEVNFtez8Ar0vb3LTFl1qDTlFTv0NROPsE/4CwOQcqd7H4Fr8+KH7
VfndgXnjgnVH9kYcVPh59F9N6OZqVO+cwubfq/uXcHBfSS3+2hb+/KpmG8dZb6xXxwItcuJjRJSV
dykMoqalSz4R0YCa02ywS3v1OK8SwjAWUl++2coeCoMZK67Mhs4Cv4p4H6W6R2uDVYq12cBYDvbz
YfA+d82Xbsg+LPnGm+0B6ZY5b2yZuAwiV9dg1C428GFuEsCA556pvTLRfzqS/8oF6L5X7kanBChW
XGmEcy3qI0GInHxcso8JrSjuzoT4P8JOuDZeDC+ujXS//VhfYoRmx8Owr7h+NTUyiBit09ALD1FH
Pu1AMG8BXXHjct8Dp9YrqZFE16Zdvw4J1e1PL+WW1N2bnsmtLFBtkVBBpyYvhzXDDsTVD5C3hwQ6
hR0DoKAog0XcnZGLdEMve5gVzNTY5H27QJ8kADQXUywvyUux6NwDqU0ifV4YpAa2eGr1mK1GfQ+d
/2ZkvNOSuxufrF8gGF7rMTwAY/1YapNFgT5aiikGWSflFFypGH5dt/ynvGBXRssBLg37xrGAhSuA
leWWC+AfXOys3zx6MvU+4M5BudbpaFnawJM3QZ+3mez4LuLaoA9U+CXRMlJH7AvWoE3kSHAMibOz
MdmM6Pri2Luv1fASF/rizR3acIjHHUqvONbnIphedTMmMMB0M1gV/wdrmiWdEdSmqAOM0n+pRMNS
S9vMcKdL2955NWVsUsD5e1mKN09h6OLAt/jSpINpTrZ8MwXf6Vo/eihkk7Y7RJPD0bGYs1a7x1Y1
m7gBqIB7CwxNBsfPI4DqV7TMia5ZJjy6W02ZD26UyWXYTNx/WYE6qbH+Q9+a1Y0+hMBaVvwlnQa4
NuPmPBOv3wBdvT58TejSZn4T9NDP0fuk+W6U7qYTK3ovb7s6E3zraXHRlG/gcIX3Kbj1XOJSmVNV
o5GZ2c/E4kMfyA8oxPOJFXlkaM4AXKFB7vasds8Biz6jIXgSvvNuNJxFXZ2bcEKUjcpc0uy6JoZ/
nh9vZ9SDhKse3yHSNaORfZKiT1vi7HUjt8im3YrGfsOQ+jy6yEXUfXfEUDrm7dRfsJb01U7r0bVm
v0CqmoxGXjRXt55Gpzg2JQT6bDfFereq+U9Ku9UO2Xct/WmjHrl30ampkGnMEZq5iOBfbfApYLyM
dBj0b4Ee9h6cxSJRvai4vwoNRBItIl/c61CFGfHA8kr+GuElibU6EugRR6dGjV3prSVBWpDxxDsO
N1R7AfpmgLy6h2KKc993fXTMaldQfRi84Z9Vy+es0IKQBZGOYe8ksfF2WKI/wZ8KoCOAOGKnLexP
bsgJ+WH1K9COjXD0ayNxofV6SUcHBbxYD0MHMqJyYB/mGJARIeJQPfWqKMbhtnOhaq8OpadSG6Hr
H2LywMuqTEi3TVvs+tB63Ek55VjK2pp5HfcMvZ5cqm+EOZaIWkU71pM1sUUAt2aK64IGCoAo0AU3
fmWsetb9r3QwyLY8Q2tzgkE2aIqiusy025IeykDgZKxCMR+gEQTemDotqzLFoifPmvcy1N+eMn8V
IdtGWRd4JXmPfXHg/ZwOKoZSimd+VP+5KJCNMbcl4scYmyS1qZ8UopCEHrZDtHZoh8rvAV94PjjR
PoLHDsZghld3QtJnS2Hy1W3L1vxUQ7MfrMUfNcbeMBjyIJgvZens68o5hJJsS/QDrByuWEn5CZnK
VFQcNbc5Mpu2ofizYVPlboNQyJjKS1ezf0jw3LoxaigrrnU9v5kmfNYDUHrp1oARO/Ysgj4deUjT
EQMD7miDliD65VDlZrHw38MgYmnrTVlQ1D5+kX5MxwD72RjW+rA4Eikv4RztbUFUAsDyw4xTlRNn
3q9e8yod7yBot5kIKj1Z3pvZuXouoJMIGt+kZohKFaa4R0vZJU1cy0dRP666u0bGfi9F8EmX+FSE
HubiCotGM3L1gnmqEj9GjKpi7Kka7Y73w46A4aQ6+qNlee9b2iRxNEan0SuPsOVIOo4KgLW0kosi
i0kEbIICWxldrD/YyF5gzPAkJx9hh6Y9o2u1SazJM58RLFH3/Nf2DYi20oCxsVOuGrCk1AGcz8iZ
kUCm0uk/R+T+Jl61IuqXqqelcn5mz0LXHVzCEs55mOpQRM1Tr+e9ldNWxBTzQIW4DB1e1mDNJwBj
U4nqGTf7MXZOpeqDrGxLnA0ebpoCjje0iHbt5F7J0O9xTu4r9gWtv+yJXU6D6fTGtzNLKr9V+Yri
ucTqzYmrL4tG1SzozcWUA7F6Cabhx/Lh0RSXG8GKPrFxUCWtIkD2o6fGq68i6hNSzmG6lOMfIx16
UnyBcn44GoB0zNmMpdTAAsmyxb3q6hfX7zdl0yDz3X2G9xg2ojSeLynJnVYs0x75VtO3JlrtOx4e
Hb/AJOfPG1TjXSPFT8tnvO8U7vIhvhGQb1uvMwS+jLGftY6fSFwSYHMyfwYtMExwGlrWGh9IiXBv
qn7vg7j3/QHPqpyPDvalNq4GFcsY/SrqeIucpO81XGEQ7Yhfx8AWuqPlhptpT3k5pIGr7jJcNxiF
lsTV86HAx+vtPF6bCZG18YrtLZrXk/O01MumU+OpWdtMkeqMcvfETAHNN2pIu8pDEY/1zmfr3zSb
3EzTZgjtzQcm4q/zfysa1yR0TU7LQKIZA/nU94hQLz5JzM+rxK/uymAzuSoErG+T3sZ4XOSNle54
juCOn9QDcHsT8UspYPJgsNXVLIqdLYXdr5rQ0XgT9Taq0afCU3nQD28ro6muEPRr0UJVcRMeRrdM
p3n5nQif08YFMoyd9iYPK1yCQXse+HyNW4wP2ET9rwvCbC697dI8+tPHwpV+0oEW6Vz3YSLkjMxJ
0j8NzWCSMGImDRbxtHhwFbQ+3quIrEEeyPLerB6CJ3x61WO4d/R6aoNl4+AfMy2Cj62zXMkkULVj
AGDhoF5rcPFd4B+xpVZhnWs+oRm4RZ3ZxnLMbNGL1APzNTdonAjDaGodf0cMTqtQ2AQBn/hw+/aZ
mzkF2Y9DcbOdeSdieS2DERwrPFgASfu7IEYEBh+3ElATr6sqRz3/JHMN4zMZJCF2wNI6ck9lH5SJ
08HDsFxwa0bQFEzUbFfF/otm++bAVjwNKcD2occi3kj4uTQxqAKHq1Qv9VO/tse2aHZazR7WBtWK
4g/gaA0dJNXxBGZE+7Xs9iBqk34af4Ve1nwR/MgZNHWqPuK0ncauzCjgJpw4aOidcAfCMBu76nNu
nD2WoTdFjWgilNesRFXOV794ATJ+6xcMA4trL+iT28z1MIQANHtZKjIkM3MBo1rECrLYT53C+ZG1
zPoh2vd1uDNiyMOihdSm29kZl4wN9hB9fCBg+0n3wCjCOL5Xg7nGkdlYr3wFWvongc+l4wwvHZ9H
bm4UcocoHW8CJAAEG92N6uBfC2RhketOT1FG2vCLlbWDd9R/qnvySryxTwswM4mPLNXOc+osEPZt
qfgB2OXXyEJkTINzQha43MGC7DToyUlDd/iRurBZbUqklTvjthtthDvjeXLK2+CpjVjBsUpzDh2a
gUc9Ch0Hv8JfjqMFmRO0/8Z++Avwrfs9+Px6RX5J7FxWUuUBHa9tYE6C6YvrtPcZxWyhkJ0jUv7a
LMhfjUfwaAtUKGHfnl321CDCEen2mwChArmch+q8TutJdOGnlp3eNvEi8kZ5B7Acu8gzNGVx6aeD
b979RfwiGgL+0cpiXcvdyLg4jpT9gzAF+ZayB7fUz8mi53JX+QiNcJTeSMaXNCzx1nYCAo6+xB4q
7msgfg4w2iqiz9jHw/sh49yLnZtXWLoTjNVZPKg6naHoQaTv6iSTgLNdtG4oKLu0HBgB2Ij1VJjb
1HngkekgWbjmsyw5JhL56bjRcfDde7HIIpnn6NkuY+4XwX8mDkmyGn6En0hOzXCYsB9WUvC+gNaS
0iE7Ufq/oanPvuoOZT1gWc/N3dDHkmuddq3pnzE+gbDq0SdMhcw99Jk16b/qoMM+5qh3cVB+UFa+
TXbYkw5NyzwKfDeawgXbvfttsQkWtRkJ+1zK6eAM6tRFQCke67XM9W6zWlJvXDvMegXANKLxAQhi
wSf/W+OeDLjaxtwgAwZth798LahZtvlYcecj+gcLqh0TB6hePxuLDhL5A1lhB3B92E4fgo15UPbR
CJSpGZ0d0Owr4uLAZYOAbjB/9C612VoGn/W8wk8X1Diw6xP0JvjsrP2IwwKUgw3ZrtQqAzOEmgMo
WDjk32j1E+FjlJrIZmXEh3Qd/Sgx3pDIYUXH4wtkl5QkyqHwdxOoj768It7i1dt2w3Tw6gad85LR
ip9Wz3oZ8N+ME/cSxNhirYIn7UgvixZU/Djgm3roHynx7EOS/p/G1QlA8IOt0OS09Slcp5cymn/J
Gt4YA6NadEPWucFtspXO2qC+98q7Uk1TCJ1RmIFFIanWTNExZvOVkvFzXKcNhaqjaKcXBNfcZtOA
uCHLjOUsJKeXhIOF1DkarzP1lZtykGdpN5b57HnAeEsDadpYpwHpnty5PhS+s3m4HBaOPBklniKH
3SLQ+tiPbnUqJf7PLvRGyvU3BEQmV8ydHUpLY/k+nKY50xG49epBxJSNWNK4a8Bx6Q4oTYUNbF+A
SagUO6zBQ80GA6k4gBsOnewzH80nb6MDMNFdITR4O4wMXnSko6iy3jPuHrkVMOOzt3YKDxUCgAT8
KcHxDq+T8Y9+vYqsGKPnIpwRjjXjhw0CNBVyhLNo8M7OOvysTr2favA/y4NpCfvocwI5xXDDJjpo
D0WFjLdF7gLWNsno6zsm7FvTDs+RMNsomq4DNrKhgMMp6cPMW9xb3fE7QxOIkJVN6bs28cp2R8rJ
27tunTuV3lbM2ylsIv9HF+/id/i18LBwnz5pDba/jrtty+oTZ+gYJ6fdzPKtgF1uBAF4ES7fYbRC
1E4FWPA16qCHUCYxikC/F0B5qPX3wFa5G1y7PqO4Fln9+ErHgu7CGjvn3ozmyoemORMtrluL45zP
RLSAxXBIAt+HcBHSC4k/hsg06Ux1BoDjDrXjnwUBsDDIdWTshymdgg9ej5dJLSh4zSeHJUcSCLaH
fBLznKtTkHs+lG6NTtVS/BfYysvHyOXpQpsvUTvRzl0hClgqTJdQKtKI5jEHOLoMdbyhBhPQ2BS5
W5FnGCmfvE7uCJCxMEAAGTjFo1BNqh0k24N/hPDyKx5agOPuFn2Tm/krS6KW1smka5oJNYNuZJAW
uRBvjPnk2h211R+VJRoeDo5UAoz0pTh7ZXAOkD1ciTJ3HOfuE3oGsHaKvRgdYfAMvd8FYPdGuaPc
VYzDK3BSkKuwm9DYV48U++geYVmsxczMK7/InAUiGq/FbYrPhuFgqrLWtRhmnLZLa2RprWJKzYDl
JOl2O7pOkEbEHpAczGxh0ydVvwCvGCgwKae+NNBrRZH8RZsx5EXYXsOo5Wg6BH6xqdsjCa6G7TRv
kyVoTQqr68ug3Fex1gJXFVKEwyH4Jqt58dYBDVOI9d56BRlc2JxEHEZnDvoZj4E8tsXRH0OewrXB
z9fJqmSl3d0E7nMsWrhax0DjAgbgfL3C/CiFUnAHnVtW+X1mFieAJJHnYVsf8BrOmSFX8SjGmHVH
iCvnLVG+3buDAnk8fhBZ7iVEDy54P+JXv9KD7rlzwYRYCn4LT7M1Tg7VysHUHvSyHe4sQzZDzDay
DL7h3rgmTbTuuhpImQgBQbgD2HsYFEh08LI6mSFCi4NKvkASeJsq9y8E65lFpv2pVgCMMYkfbVx0
6EqcAbwg+Or64dD18Xfnsz8OtwC7hnU2YM9qE1FwlIoNuet4z0U8nag1Z8dmBqNl6q5BKZO5Qu+g
XLS1yJFFUeAi+lJhdA3GBUi1TGohn23lPKoMwUI6DMNL0Tm4m8f9YsuTaMjZD315ATbzD0NnnQjM
I14vkMHo2rRFjlJXd7uQARpliH2k5Q8A9RGdOfSFstd7F9AiMSgQmHUMGJ4ybwV0uHHh4WcQbOgu
NQgq/Sn71Uujsf2Mne4lnJHOwqD1bfSuWeyGNAg1WAIIQqrin6dnhNoZFYG4NVsd020fzmcngg9F
THS2VhWIJt6eHIp7dVrGN9zOJJ8FhUS3u1kzAMyWferF7Vvh+4jqAERZ2PqhphgQbz2/NqFzEXy+
QdmxHXy6fZhbIB/jLbBYd/F1vBcd5F546U+gaaOTNBAC+Cuyhd0FwNK4nNSqYe3FTqtdD9rijhFY
PSFcAWCDdhsc+XDzy8g8Q86oEneGvsfxEKmNeX5O14WjRJWm2IcqEunQ+OMWu+Tt58j7ZVsKdimj
4iVwp2tUPVD3Gg/Dp2pTh1D/ButqYW8JHniK2gN1hxW4U/xs6TxmsugOPbgXZxbXau5w1VXjjbdq
zJugO0GCkwxUvg3U+wVXQPYgzwD8mHPVBRTzA7lV4F5SJ4C4jpPfKmB/oWp/POt/jL77PHporzAy
0axuA9D24V9dDBIiYuOBHw8Aoa+XihV7Oka/qE0hkPDyMFCxoXzCQ1uqjIQKHaMdAESPYYEfLWDw
wMAxCIhuKgvpCxxBjfU+qQJ86/nQt2kHyOBak9MwOge56AU6K71Zab1bgnFvEOK6a1S9Ix6uT/iW
bgRdN7VWB3jOPIVFAdaJfhRT+cNH9tEUFutANDrKCV4DcOHGyNu/z7ZxkggiFPCjCFhqgs0MRHwe
xkwESA7EA05a6BoSDRgDN+HOA/ikQv88yhFSlvrXwkmYxhabR0s+kfBQR8tzxeJdGXN0Uib6QLu2
R/JVm1qQWXMFZxJWh5lDu+Al9pwXEFn/uVAWs4eha8MhOw+A3Q3rkHZlOAHeHCUaxrpNYSCCj1IC
kqpC/gK1H2QfmhcZseXPsjopWKujWhRMzXzgcC3nYCgL78SX6FhJd4ReAUCEjKJj07Uqi6Q7Ze2M
YlmTyEkLcFfPkd8FWeFOIdSv1kW321TZDG+/jRcTkbCOf3g0vlGynsbKfZajQgdlb6Kyt26Jd149
+1CTOU7iqhL82UNWpvznAjSnkey/rjTIaik1nJjUf+Fa3fugfSf4ngtCjj4GOdD8zRMLY9DJ4qCp
/LGavE7oB/GKhfnM6B1U2CVu/Se5ejucBewVLGJDJrKBFnhvR+8brcmVs+YAfupXQ27gTktxrMQc
oEY3bAOjHQeWQANSfLol09x78mL4xHhoESsHU1/zkAQ2j8nKl+YqVL2Xj1C/itLcmQHd6bqJEmEf
9A23/03EQNURCpsC58gwgaD+FOh3wD979XKZW75zave1nDFWKLyK8Ox6dsb22q3Lreh6lPgJW6cz
OVVqeXWrukpb3wHS2XewWUF2WsqrdR+586aQ4YtrWqjR/YeGGEir5/LnsGP3pceRFr4Fqo5uVpvc
GYF/VGWTOKxCtAzgUZSLabuGaJXEYzatAfDmUx0C19bo9ELsxnna+4rABOSeR59D5l/+5+g8lmPH
lSD6RYigB7ht77vV8towpCsNPQl68/Xv9NvMYkYxMk0CVVkns+TIt4ChfGsQJgY+YcCxp2gMv1PJ
zecJD6aQNIrJ9tJtS4KsS47HymhTSp4CEiZijCuaNfHkIYlKyWWY/fcWA3zgtrBlIf4S4IYxMdah
8PZOykioVr+gBxDvc1IfqzHOVv5jEY5nxFuvY/oQ5UzOq2Chw4Cq6QEgN328BmgpHzN96Doy9/bz
kA4vM4XnKkZe+CgZjdRl81P6FbxpWxk73/vzLXdeMDFz11ZjP0ciPyeR82qJ+eKF4lWkUO6Fjzdf
1fYxrIr0wZa8KbfNaU9yb5krOmxtWO5CNiPbmCMOvC4fmL+LYqFGk8upLL5yawh4iWPEtBo7D6Xj
ogKYORYB1SBvxIc39c9uPz15Fexu7kc3Cyh0gW/gUoCMLKusebHZ87eqYydZVSI8OVHpb/A1sZkn
z7sSF469lsiGnfIWcVln4NbJLuIXLgaNukNORWjO5lMkxL+ZE6B1puZmxYG9EeOsIIPr/8qo4e0I
KEpEZUONON43g8LPUQ9gkJXKmBZG3jKAe9vklL/aZUwvox3WoGvIbCiugo2v6cPt8SmezH9kFa+N
ui1XTRd8jYBFsPHp6zw2WzQuRADkFCiNclhUfXfVWSnXsSJt3ALkv5A2FZGtmqP2VRTTqONpqJ5p
xi6u5d8Mo3ktMoYIsZA3e0y2zkxOauBv/NB/ijoe2NlcVbrciggnU2yc/AK8s472WYQjs5cHru99
laT3iWKX3RxrXczz0rX0PiVqsi0qqlK18PgqhDtmyjnlUtbam5bVsitLypXXNevAtnjuImefddEl
0eZOx0ztdRG/YO+6A0+iS8lhpfAaAOXEP5osoaXqvGflarUQEyNI7bbDgm2OpIdll06TF2jk/AEU
+6tcnCD5qKBUBfWVPqR9sZ8hlqs6wNFvx29G1nzGsXnQPtSoBGIcnPTYD86e429YAbLv1ISNoZAX
h0OWUbIk3j4Tp9jLNlVSbYw6OKaE4JAMYcCnxDcb2osy7yOFsXaQMZbtYCRbK1PGemBf02oyo02W
azgvJlpLX3bfkaluuZvAXsmTmLiWojrZcoD/thHJkzJmGWv2QGXEUWbsYeqHPXZDCL02Ry4yaK78
dQOQLkir3Jue/pJDNy+oP7khZf6a4R7y+vQTBmLnx/6TXQQoYDWNCxvkQDwZ6GXTti7oUtp5DzDw
pPz0xxo5CCw5vIc6ZjNbZFFjYpTxSHoMXIK+k6ooefOapTLje9+E/2F3Ws1Be+RLMaLlxa7gVw9s
NG2ZPtdd0iMPDC/SGctl1sfDujL9L219ub3gB4jMZS7b2+hi7GZsVdkkpxn9aSYqjvOGos3jd4nD
jWe2u6GJtqXpfYQiBUPJP/pwypiHjRu7aIkG5ReTnvnE0rTnMTfexCAPac5qcOkHL1YaLHlgDo5v
Mv3HccZG9GWbDXQIFhynM3xAAezMaO423tSenKa+5Cj1C6MB8Omak4nZoSvLZ0OxAUQrAH6iITg/
2MwE8WOV4i64biHg9uDoz+CE32isFOUThSsjkuOkonvsYZ821crISBGzoZECePuq6AYmS0O6GAGc
8wIGU8a46JhzGWRqLIXl2YuoqiXs63Dsyy5mkg8tQTwww+7U3w3o2MCv26LAxIwoO1lGv0wSuaT9
iteFaNLV1AIrDkHKHt08BR/Q7aGa9Df//W0ck0tV0ijCba1ycwwWaCJrP+GTJ6GbSpyQdDXLc6rV
rmcUY8U1LxLsC3J25Bt7pxstihP1pKJ2A+V3SEBWg6jRPDjTgcubWb73R9vqrRREBCkHEoGqddZG
FONcoupvEkxAQ5E/0ZLbC/TlFYtJVnbjPke9XPlC7QqvPUaOwSWcX23lrDGLr/Pa/VekIfROMl0Y
ZO5bz/hKgvCJOo5lZQG5l9awMsLQ3rIsh7j3PKGdMjcldtCeE/9ZWnBv/tAy2kh4EbAi5qu+jT6C
cULYcIZdaw53O00OyNZyEQXBARnvg3yQcj0HSuwRrKGV84SCU9y7KX8NRXysDf+ZVm5tJOIZAua5
NOlg2DnLd9Kls2tqay1y+xm72HeNRaSz+12ZMBSSs7UYRA7UmpE1MzUXUVZ7VzpUVUWOEyOfj7Jx
aKCghpa+7q5u2ty8ZGSW7XyOU4/qGQJW01QaI8EkaENMQb1XckdPObKB0UPiF9m+CkNmllzOZXab
zMBa2FkHIieAQrUz1CsTqMAMpnYRpObFqxRiq51B1PUBrRirZnHT0mYgqdaD/Q2suPaq4HNqi79Z
TktRN0e2a74mhrrqPmOPkrftyT7XHS0AV/o725V5Yi37vRYVny9CN56nBfabVZuzrwTIH5PKOIq1
KJtNPHBz2H20n/yWp6ZgLcvcbMaSOAgxzMvUd5+NCTFkmsmAtoLWJlPVCNdpEV+nWm+EMTNWyf8i
1sTHTXpCxjxkof8+W/bZq8q137T7gXhKtqTkG7ACfiY5LEY3+vZEY25Fh8YLNdgwdG3z5KWveYGM
ACzM7Z5IX192lsETF5w9GbMdj+krDVaXjVutva+x9HYlTLNtNj96bt+aJtpV86OKIO+KsoDJjEMr
Wyb2R2ybNx9CTEfqNiU8zZXZbEOvHFmFW61iwVyop2MVefQOZPWjB01+ikxsBqDzwrdlztQObCN+
JEU1XHelCxqbDi6MZ/Rw7bZ4aJCF5kByhrjh31wZZ9tOjyJzl4wTcUShz+KRouPJ0r1waVDn4aAT
a1O5hA+C1C8YZOyjyrtPJYfgzD7u3KKCMOJpUXU4W+vWOVkZSImDNbkBHO909xJjXMHukyz4TfZ1
2G/dOnudEqBCyXIak2Z+aXr90h/0JU7qh8bT1rRL1cUcyquppr3RJlyS4/wwR2JoqvRSJbh9nLpf
BZV7SDNn5VEYtApJ3PbfsqLvcX4CkHQxOaSs5Ttg9jm3QfGSDaa/KTUg+sPjNHX3YnC2pumtNeEF
ViNe3dECvmUEC6vj7Qu/plmM1aEwWrxT1inxs1dJeOLCr51NqZS9aR6YaqSfcNa9qUJ8GobzhasE
eKb9LIfp2wiR50hcPpjkfEO4OdvMK/DdSIutGUXYQZYbPq4y4sm0+6kRg1GLvwV/byeofvoOPiIU
yFe9TXc/1NGxJsNzPWhxDIbq2OqCDjihKwt/uyBZW0a+N6PobwoRXqfkMgl3Xg5N+6xhjZNcvdNx
rssi+U8xY3bNGSdIvrQy857G3pfdZTTykwvckR0hUplcyMOYDfYys8S7zTvU8HMuxjB7Fx0OEU9N
pypooEn0pq+cNSF0N9ar7q0BQbjJmOyK6r8qN46TlL9FDmpcDuyM1AFwbWgzSm2tq21IiIrwYzAx
EfUJ1EksCYr09GVgwhYnDshQZf0pB3VOW5oCg7YAxR/0j5QZI22WjuPvlVXRAE9PegjWokbLCeP8
h3DWpeXDDfQu/XUmn1IVwLf18SbChrs0zIRaoGwz1k2Ia2in6wjLFI2duyI5HPMeqC0ODdfCiN/B
JWJHLIP81FQ0AlyZ6BgWxrokxmwd4ptiumLtA4dAatWof1lM7cPB9S06DFJZiwc+vaOdIh11d0M7
B2vsLtISlyIDLo7Mm5faa+1aB1TAw0CDuozQlJeNE10b2Z3afPhiVSgzKlAI3E/r2nKvluDuDMpb
NDKl6JriHhjxO05R4p61i+mEmV6HL62xrY1j2F91DpFhkvaqH/NDYW6JzwTRU7iY6tpbykw1S67F
a4M5unaHi1vEu6Yx36xYn63BJcaX6rPNY8YKaLCyLF/7CPPQ6DUZVSQz09p1LtOg19NANl0pWAhD
hOCy9LAWh+m6wRxWhDBaiXzvIrEJreHkFXyqfVTqZZpmFUYTvRsVArLfAR/VPQeGE0BTlVvDqo4B
ShpWzX6R19E2ty1j0Rb6062tjTTCjcrBWwbFR1YW2X9DjQs5nneyC3Bz4qfnu+DS8hJv7RvOysyY
DpphvwNIWAq3WhUEDi8GVjS3qXQWuDdO1TT9aV9+0EPkMAftj5ioDfoUCzdMUjLVD19yMy8xUK2Q
RZYglDijM5A9s5Ubr0m/0VeX2gk4hbV1lzUlc++7t9TpoIHMfqdEdogMf0AHHDci8vkbOl/UWbtk
yL7nzCC/lmWQAmPz8lF5jWF6dEymZFWzM3oewd7Dk9RSWEnQ8kUqzOWMTfdx08mFqMaPJO2Npa1K
bA8WD3MW7WcjIRwCaTMq7W3h1DdLDFuvLbY0zG912B5LBfGWJvarUbF/lVWmq9Fjv4+Ubz2XEovo
DkaZISfEO6PUz8g5ezrCK7OibVCFLxhT8ctqBpbAMVOZYiue1K3ok31lMfOIUlYC5IG78BvqxiCE
oppdrDKueS5Dj3K1P/jgHAKomjkS+6b7+m2Q1XYKzLXRWPdSTu9VV/0k2XQyGqNe531/9rGHjYlt
rc3W+ahVscYhSixAPFHfRsHe8s0XILnx8Uv95kb+lrRyl9vU0kFvbMndSzd2lOE5bptuAzJOg+zD
0Ho9xoUm5R/9bNPPCYIwlpMNzei373AVMcZxsitALrzYfAqEhy8+hSyaH+YD42XSBY9aa/+SZO0v
XIsHb368E240fVakvbsF97NhBf+mPsBUYHNtVl4OUSmT/lCb4VW4LCmJ4+opf1jgOryTFmMj7iH8
K9ott05tHLwI6kKZ5otRkETwSCylIeqH8rtm8Lkop+FoxCVeEic/4tN/t1yPkXWbbeuA/6VWyEpD
sKkyJ11RX/7SdHMb4ZhCrx3mNZ43e5+UY7ovWhOjftD17/EAmqSIJ6aLT8BvJns3Ma3ze6oLT+td
PBFHN/tMp5RJqLnlbDoVXRNPrubGf5WTfe9VRfR27/zLPSLmEFePVctAsKk/qlm9RXVvsGTSX0Re
956ybnjRtsB/JHNkrAQjuuDG+HpZVBqspA0WLCX6GsSE5cLW73HVIShmIf/nbB+xG52+ERE3Lv3X
Kon+XAHUW3Nhs3oNyNR+oe64tUXxbonqTny9uy6I6zBsElWKsWEJFAWQ1U6fHtuh05AjJcd4uWBK
9KJT8lXNyXvXNWulB2d8TkT+wtffJV6w0o3WfYxRgKPNZ/UkFfLwkXXeoZuZs0Gv76Wtz/839Jsm
UeZi/Ek6cZhC4Nay+BG+FCg79r0MR17YbDV3mAcBcFc4jhxIZmffDB6dTAwv0brfVmn/S6sqY6g3
fdNDkdXQpnsZG4RXqK+U8fQiicJXMN9r0Ln/2bP7Q6jhK8EinykEUkaNanZwb3TozJEubjx865rR
idHSgmR1svE8HDO4V4k7yW4Ngx9tJc9mOv8E2jrlKeZdK19ZhfVJh/ajhDhZlsI+kLwHNRyJyr5z
tOqHefytMQhWmQv5mtCKzNj31TxThg14Lcfq7jrNgW0nNwEyXfVECskJnJsQfkmy+CgGVD5yUIyc
SINay1dTWCsviTdT5p5z2/uX9d277Q7earLtLwHCItBhuZ31JcS00gzzR+N2q2bE2zUJSBXXaHGb
MCyYiZOI0nbNbrsFbgJYHpnvwuyB/CUs+BBN/ezYtBtFaR2qOGPklFk/sZR4XCPbWfUZVoW0ATJH
N2CmA3wf4rEqaGljB3wSwH1RpehCg3jC0bO2IFug1Q9dVRWrVg54NFv3akzeAnj0Y6gbrLy0Vm3Z
fiCFf/hjdJysIt5Ij4vB9ghZqx1sss3Vi1Hz4pvrW08OhpdkhkOEChejey7FvHOxJuI/PbbGAKZB
PkkClYEY346fbju99En05OlonfjWvqv6f37RX+uCZLUZr7D2dplNOeHJytiMCYMeneylKD/1bN4z
7fw1lvmCcvPtA22NLoobmMBPLYKaViaw4F2w1NGs/bWxOuVopgywqpsM9TEimMA3xr2w4nShCuaE
nkDGDxuBcwtPbs212Sn+bBFEZWdyW7oNJG1KIlujAkj4AaiRaI5tiZBAFka2AHpLOciDVx7Nemmp
OkVSDK4TIRwmS8q6CrO0SYRqToLEmvkKwxqSv+gYfDrntr3OmXMw3Op9igBdwBaAv9N9OkfEw9if
lqYRNVvOyCJ+TzL6jyhpP5GxP60JSc0oXg3bvBaBvPau+aNB081prtaNzretHJmBRU+2TwcXgnGP
kTr0xfwKDPRfP6HeQoC0ofoxSnnqwm7/kEYJqtl3M36U1pg2Cu0P5qBm0YzHxa5JDFnIPGVWV6iL
jLoXO8jOoxHfjbB7Ywq+sWPju+iKTUaQzboN5n+pke68jg7ITQjCcM346ifF2mjbZ6nFxi8Hggya
P1NiOo98qRd2nf9ncqFGLnKHWTl4B+Vu7tzXjMAQd5BLyxS7oHcOWEY2vMgrNq9+e0hbuYkgyHjj
s62Iw5pMligYnvsqCbxqiRLGjtu+u13xE1klqSRJ+VXZLRahmAUHqs6RvPX8W47Gi8D51fIz7hhL
PNAh95p30bSycAkbicwuc6Je2i59iyOFxySs7qJD9UooJcK2utcZNKKvfz3bvqbEf6QwCzxW83bu
yyPoMYFCkpEbdIsTpSGZPMnezaJ+WVVpujK6aO8n0cgbW4WHsSmZXXTda+e4716OksX+3WXHPucl
RW7KGCf9pT7fehUXn1UNL37csI6hMT6odG0esWzJly0xxNCbj2ATdcjT3UWQyUGDvCLxGS+8IqZ4
Sw51INdR6QCURwKI333qovwnq0Fk0BLvgpVGoEbgVSE7o22zahFbx2SZ13l1sGE2D0T8EL2UUEUL
WtV1WvfbDo2lNCtozAg0d2acPVTdC6jpUQpAsTYP3owI5zA5T+6oQGWQcNMgzVZU89FmyGHDvFlL
sBVsV80IuD+OmwkVH8DD3sOoPA8Yx+KB+I5kLk6ebb0aA0BRp5rfvsbFM+qr6Q4fZtG+Oji8ZC2X
zDqvpWt8ym7aRZ6xzUIT04f5IUios7Ly6pnjOSkcPE/Zv2FOo1M+pCEPu3jrrA4374DXbn6WQu+y
rLP4iwG64kX5ax25zpL2ZWSAppPw0EkaSi//DHxgzirKv1Lge9awqY8mtw4FJx19AB+xk787MZSf
CjlzlWm/xpNxSpwWlZJwyyNPYLyt7YDymfzPXuen0Zf1WoGyEr6wmozorAuCF5SkVzTj6oRnbZuU
IJmDL18NNd4G4b/LwftSQxVvhrjfe4yonFRvtZt8MPbjlsj1fS7Lm63SXxny6c41RlK/OHWWj+yA
DaBNNFEuBVV8ZBL6k+kBqiXfenn2IscZz7BjL6Zs2reT+dMO4cVmWgQx5LS8gLwOFkpzXwd3mIgd
cRe73sFGNhTHHFPEwvBYH5c66AgZi1HkrP/1trFX/rTKB/Ntrtuz51HFO3k+wxD4v8rPL1OJDc9g
icAcJc++m92s8UEP+dSjlvlX9ObOnIvhQXldjTa7j/8nolHsYZDBLV5wSfHVdFZ0Gh9+Nn1NjyGh
nb/aIomXUlTbmCF5bmIMJ2YUJ05AldMZ8O8OI33r8X3rhrc+Aj3i2RWdOtA/r/lzbYo5JIBEYHhi
9Qksh9TXEWvVImAesExRUdLIvhFP9EpB9zbYxo8hHp1bz573LEne0hy4oZ84kpNn3OBXVry554Yl
NfRzdPFISCPKsHd2nOJPufl35RCgYNnmnvU6dwpztVZTea0GGHnhTSvfxTPet+YPzstr3FKE97oi
wwcbyFIkzOXr4TISuYvKAFGbuUCilfoZGfUNZBLSvCcjwp36CpxiX9K7axFf3dFnr4raZNr48dv4
yXhQxINa6fkxmJYmlFhlPecyW8+OOs6Q3IJTYy6MMyrYznLG74FIBGNKTn3kf3mpgmzpn8qMnVBO
VbarDo7IcUgdaB6DW0YIeEfincAhwwT5Olkh4Jfb3FPkZCzC4alqw9d8bqxLnj7Yy9Goz/FcXURS
1BufgR9Lu9rrZHpPVNrch5y0RcpULTMsmq0AQ8MUfGJMLPe9VfULk0LhtdLyOoY5Q2TdXXLcfZwa
81sbxXJlOvCxqZb/ZexOsMX467NyJs/lC0HjHHj9cFKc/Q2R6WybQU9VBF320JtBSWQCS8EyCqJq
gGyHs9/WWq+CNl6rnISOCZzF4eybE4uUq8d9E1ir0HJ3viv2rYltHiXklKXOSbqfePcJNSGjfUqS
bWMVKytsvtxwZo9Otgun+DLl8owcuInyX0MXh6oZb7wNz3XUb8wyefIZM+d2eDC9cN8PePpm2iW6
CfuENekyMopYCUIGN2mVvzhD9mKjcKlYfKeWz4DNc25zON29Fmtyl6nk3MQB/vJ0rXuQuiqw7202
k5zWC81KNEBM1XZPecon19uI6K45PKkS0c2RtX6uMyfZTAMhNll9HJx8W+IE57iYjgKWZdE3FAFB
v6w9PEnkLCu4N8eCVVPWoZ2cYD0bsFHdOC9DG7cHrtB7ZGT3PvDvpSuXGWlqRV3+GUweFnVivA99
TGYi8YGV1E81bueevESOwOiW0eIu0iZ+NQQnJ83PA9vcRU507olfZwplnaaan2bGjWlkwaYZq3PY
45keFQFt2XjxXd4dlM8FwOu284dzmQ/LyFa8nJxzliV+vdqEJQ05ndgArdMnAoOORYsLmH6szDFm
MuloIOAqkeyskFPPVc4+b+VSRSEpNHLmTIT8EOk2aas31yPmXdgKz6l7HRVrDUGe7kHe7VQ23PhN
tpMGEJwrmxjNZFej8sSclSZTGWwrzDUCgvEnkhQG+ODEN55M36u2lskP6zXNhlIIRYCmbKiu3IRP
TmRsxRyXQJAsgPBna9VQscBhnCoifvyYLMPAwTtHEmWF7Fn5PdRTtDVM9SKCdoUlnfwB7nwMVOqp
zppbHMmSyMPhkyfydYranTM0x6aK10El3nXSveQcLXXTvvUB88pumsI1ZB0GGtd8FwRxLdFwBEO6
xt95FT+048HlQS7GaMy+nzFX0OOe+efIo4XPiQJza2c+cqf1T9nylRDRmyHgxqxp56r8yy6aA0fS
lpZ3q0aC/XlCO7P/buJ+LVPvjcSbz+KhBFpJfBqahyybDoQukCfHOGKhbX0B7PolW5LvNcFoNtX0
lVjBnvUwH6Ff/mVi/qpcjIguz/3KM5Kf7FHUtDnwhKhVvYxDsGvlA7Cm+WNMyQKsOJTHJOtP/Fnf
BKOmwJT4dZRJqMfjUIlx2FUXO3TfrNLd4CY6hE61KSxjPXnzicEhprJk4wPyzkR6pey1XURmvMnj
eWPWaiLQM0KoVmTPWes5G97GBDN1022JiL4Nrnss2xEKTNUNIkd87hAUBmphTOPWWYDJLetiXsMr
PE3S3SNPfw063zDK2z5QDfo/ZunDTy6ys56959o1mAxJgua67BY45kvWe+dJe6jrxpsc6/9mb3jS
5vQFOb4ZXOuku2EXIY4FLrNYndQHvxg/bFywZsC1BquOTFTfRRuewZzS1QiKG5hQsrm8mYiYU0bK
Efr2dWK/m8ADOHfG+aEhJbK+w53v/SFnvjkBRrEyjegRmzgvFZ8JpQfBqc5jIs8oheWSDMm/NIyv
mvqKWuCTho3X5Zp6hISG8dpPkxOiP6IPebjjMP5nTs7N9GuyHWznGZvbXZo5NVyxayxW0yXD84y5
ZNmlzghslj6lut5XEgaVKJmzCk0wVw/cOWFoz4/zz52L56LsLxCoNBlTve+hpQnTkws3jHF9+cJc
pGn6S/QDsXd+9VsrcZt6+ey3s8GnzQSQJXWLWaVEaxAYlNYvnS23NkkRRIZtlPU4XqRprmOJQNCG
BCMQpmCTcoKrAN646zOqCuUsk8EnyBRPWZaHS7IHlnbi7NDwwqtyoXNEVnwgk52wbV5DxoSjrJYA
gcB+IdVaJmNQZVDFdZFYxZ1o10MEbmYHWHKakNjQQvnhkjgmIOHxMd57D/mFV8wPf6ZaXZtG3WeL
HtZpceLY0cbLSBMqx1OFE1fPgKZ9UJONatrke9TZjQzy5zmIqUyjCLISL8ZAph9DP+vmeNWnyVSC
uDeKgxarigZuiZPqrbZ92gxTA/qGLIkNmP7OyUfhQjF3AS5IZh9Rv9ey59cvwm8+lO/Cnb79PGJ6
aF3jYqCrhYY2MvbN6fZfOtMNy+amZ/dYlQzYSyXfzdlnrTGfXjQZ/1jZA65nxP6KLFC1IndyU9Yt
FpaZNirIIhdttngemJ2u+jT/r5ceJf+jJePh8bHbO29jHyMvJA6+d7/8nSrw2yaNVnIIwdrVwbT8
A3m+4CT+mQnh1bVJwJoZI1iNPsVhvpQYRvbS6Y+SrHDmV6govus5a8JLMZ/bL8UMhCTxnM0x41X/
Xg/qvSkidBfUIU2oiEZS9kXjUEvJnbSHc+N7nH8FvnIfPKSR0b2vDG8XGgaxUBhpigl6W+9d4gOP
Q9X/5yh4S44ZEh2HB/avx5cYONpvoy+HjmNFEMB0LNM4WBjIwSS4Qu5yBKUiWI8GGdNpROkw5UQv
PvTHKg67lba9eTHWtrhMMvsJDfkR56pbubP/k0MM4iu/eI1e2xInDVK6L3iwFQmDQY1SzRbFiMz6
grU6wvjqY3uryNqyIrdeZ4pgsiTwj4hA66Y0PgiA2rsEDJfFvNE5Jru+V4s56vZDQ+6ii317mqgB
RGDtWxEd7DFbdRMBo5HjromvQoySwAHtVzuWOGNFxr/UZKfQ/IVGNy27MTqYDrW6YdXbpnf/TPD6
CoY8Qq5t2V7Jz7DLDWi4qHzyTHFOc+5ZSVKT190KokO6qCRvKgHzzLx7SeZTSy7TI5i7ahmUFLol
zrPeN+jnUU3IiKVWZhKceFb3cZvmjLmRthxDcJmgEHqT8WVgtlwqa4oWImxiViZFR7Za8VjllGxj
cnJ0UsAQRmu7RGDvakV8rveWT8W2kj570pq/bhKbMW6fyrx/MVv7gOfpjWCz78Ski0tBt9LU5Rwh
hh56ije2UpegYx1gVdfw3/aVhZPLrHS6ZaWm1xpsoQke8Fd/DeyRIiF8OKiJvMjafD/0eqex78OG
MCELm89I5c8ZcSF5Zh89jGULbeiVMKYjeQvPutPsRE2dJxll7Kyc93FqvQA9PaKl5I9fia8opEYe
C7DepuUmK6ytPYxrHWLKAUM8W9qmbY2/NUul0An725CbJFtkzi6p0ltrMqk3K+trTKonn2hftNVm
STu2S2ob/ZcBcOzH73Wd3SFI9s1IiiSiaTFrbiVhE5hQjvfSSl6UY667xmvRrNuLaN27b2OGVpgq
rbrPmWZFryw5vVCuIvnW6r1ENl6BKIJOji9mbC4DhEnfBvVjD/2xnSilzSFbhg/ASpXtOe+qd7en
0S2Yblsc4rn8s0YfnN/xr0qoTetVP3Nm0y/Bk/Zy4zTzHpgQI/u0iUrvMNjVKrL8Jb3p2tdTufTm
lG7Imr7NhjscDGCdPPw/7AF9HJj6K9ZRzqhRn8mnjehxsTiPvaDS8H9L0f8rRu+jBQZbNm6zIUv2
P0cWh0alayvU7Bqdxl8dDdjlMWQztzxBex0z6RyNNPqDWTrpIrnJhhhA3boLrJg77DslaKrhokHM
h6nLV2Fh4hUNlkgvK3qzN5Z9XKaItStDIn/Cqv8cwmhdNBDoUb5mUrcj2bfuyFnOCrIk5COi2sVv
Ge8BmTn5592k/fv0yMsC6IS/pnPPZkj8ehy/woBJXzs7t2DiVaGu/0d7T94yTtk8jje6UBDUU7EQ
TXYTj6ZY+A9mpsxW0P/vaZleTbwRi7ClXQytmlJAhf9JogRhF60vQNB9M2dPAdWxrR5MLQsMXOMX
d9qitfUpR4csOJEsyBD3f5ydx27sSLBt/+WNHwF6M3iTMixWydsjaULoOHrv+fV3UW9ymrdYBDRp
oBvoopjMjMyM2LE2OSA/D7eomjiuC51A00UOHpp2das5WO1wE/gYNXimsRED/d5D4brRx4LtjNkv
jJqDmv6hC5O3ZPKUHemT31a6ZueDewoiMdzxL2Rhm/zTnxT1bjrJLTSIYUGTYrhqRMTzXmbzz26b
THAG4nkO3c5zy5PmNngTh/u2lI+j69mjQla6z/TPxvWuorFpbS3srlQByY0Ev4vL/2tfgqCLgD3E
AyoJ302upML9DAsLUwXUa16r3vd1z7aGi0fiiy9N37ynnmyXAYzK1EBMJCHRoLX3k1NjbQuuz3fJ
Hb1SA1uKyg+hi3adAt2eUhb9diaK0kldq7f7asjfhqCB061Lz1nNebpR/oap8gdGyxNlcCSxplSQ
yaC7PzKonUIUcRJdBnXcPctheJJd7UcelDQkJIRz2B8na+yRdJh+bIchWlvKqfJWiyBUuRaQDOVm
NPJn1xURx8g63blUzjZk3Y6p7z3HpnWUFeNxSFiFcRbdx7X31Df9kUpKvTUS4dkz4PUnESdUSg6h
9yS3NJsG/kh1r/8Fjkrg1pgWW+ra6Af83I4q+WNqnG4sfarudnvVzX+VBTIxYuKmqKwfFTyRXmwm
QHLnxHRyQLikgMUpmHQLGpRMvBut8r2K0V65oviRJFwU6p5EcSzd57nl5G5NpkSX/pQ40+yygaEI
Oc3R9vWzVNUfMNnBBVeuttXN8o3KNPlfzUImlkSvJCd0Akz/FBd0BOo+qRCjSJ4ipCSUqJDhch3H
tGzcBxkVNsMM6DkN83YngVS0Lea63vGH0xpIrdd3BuoUO5N9e1s1vnIa6uAZvcWrr1bXpES4X+vD
PRmdWw4CHl2xxW3VkDPwAu0zCiE7li3Ub1e8rirrl0pyD2MuGCYizYixR94fcX/PyithM2IM6Lds
rpmufoZeQc4soPddGNAjjz4AGstCzkumNZDA01XWjWIYMbwx/YfV1sBKdPGNqL+z0upXUg36XszJ
QodUEoCWPIJmzDe1xGULFewElfR/A/RFAiQgfSiF7rruVfNXq+nvvk69X+9pjClLAbSexFFz5JRa
vKWid8t5kRp/pz5EMQfkzg2fkgooBlKTN1PuB9vwBmdCzoRu9z7oCDWpPmD0Aam3LWxgza9dU7yk
hXbVwcyXxf6zEkc0GJzdEAz+qjX+mlxQr5MkoX+seqzb4Gerot2BrlkDCuIyFcvNjVaR7vf96BRL
CYem2j+V7aR+oseADZpLu0hiK7wfhuhXSbf3ZfOXJc+amUWSWZiW1iE5dXTWhvaXBv9Nxabujq+X
f3/B98ecWSS5UoL6Og9DugqG695DIWiZD9HQ77/38zNLpEEPOAEofug0zYDoRKJqXOCRLu0u//yS
5c7MEgkhf2ghCw+cAfs2CG/twWSprgz90tDMLJFqPxtV4GG+4+rSna7WNxl9cKEZHL73t888kUB0
xFR1a9+R2m0f/4nZlC7/8MLfbcxsjnKjN4PCanzSteFNXkrHXGgd2cxXnAsnV7MzhkHGzO0sxSaj
ovbpOxqFsz6mSip9gtTfwBrZwHII/BXboy9LyXMPmvkeoTVrKsPFr9DsqOmPYX+C1Mb5pQMCH7jG
TS/XvwjIn+S82E7H9MrP1nyRzntRq5Yxc0FLK9KLFbJanPX63biLd2BophTNI/3tqMz2hK+tcB/W
K++6MI+N6VP++nwMUq/6f/9H+r9hHYqNMu2rbQsho2tfC0AUl2fDkjudMVvhqQGnrk8Lurr3kh1c
RXv9WL3pG9UuD95u/J73lTFb55ph1tLQqSxE0AJV8p6srRJpIQAasyVOd1/YwJ/znJpaLEyereeA
Ndy1oHs3gIM3/St9hXblXB6taW6dm3OzNU8yvSuloPG4wURs9D5Cnpqjz5QpfhLIXV1+ytIKnS19
RBRtJIH0d7gzydkH3S5pc7z809L0G2feQJ+tfkuo9aFhnTitzXH2kBwquzjqjrBbM3NbGCJ9tv7L
jpKYUlTY4wwfIATA2OS7uIOOGZqHOl2zN5cWloQ+W/2Z1utYdqGqVEyUnFalQG/AZ2io5c9BFTAe
006Qjw8wqZzQII/QduCfMxQE0ZTfo2p1uDygS687iwRSKzYCGZ7Q0UTpJ+WjU1QAXA7D4J6dklSD
1o27y09amBX6LAh0CtIdlJKh43q1k3BMVREvWGmz/97Pz+IA5mmFGNOV7ojKcBBxvxSqgJY/dWVO
L32vWQRwyViGFY7odGJXWx/Yc1d885dnEQAVrSondDc7wahck296hIXxzSGfLffCNXQuyCxExb8S
heAQIAUYBGEl9C4NyWyZm/gBluCjPaeD8j451SUrhzZpGtQzi1ybLfKiTCwOJ5h0WsJHWsanrPhr
FD+aCMW1mz30wmvkpTCRgGlC/iNh1sYrk2jxybPVPxi5KsOU9RzMmI7lb9oDdrTYwq7fCIfyQPlI
ub88XZe2YG0WAMRQLwUa40PH/ICG7z/L22qLLcgO0yMqndLW25ZbMA4rh72leKPN1rlKNXYsxtjH
W7XdqVt0Ak7+s7R26hOB5mAdKba30vdmtDZb6TS2KqEshZEjpvW1VWDhQSLk8rAthCtttspr2XJl
2NCR0xfdnT6kTkhhGuijoxrFvWJIazNwYW5rs+Wu9zgtdjGgKviI5oEs7UbaTO7DCbzAU/iq2jLw
55VVunQG0GYRoJXIalum6SHi9MkHuOZbX5nHRplQim39d8jpQmZP2pP9QUud0PklZR+RVzquEb+1
af8wjCj1BWvt71nYY7VZ2BiCNMppY4bOGRA/G1orXLROhugfI+BaABhimpJM5aZr3Ks2+e7Wrs3i
SWJqmWBUCvVzuoeKKruJqRgaRY18TuJwV0EZJ/+wgeJzl6AvuDyh1OmlzsQadRZrMsEU22gQMATu
+kNUDTduWVGtgmdX0a/a5SYNteJPr42eOzP7G2lmD8JxvEoVTLEk84Oq5sEz/SvN9d5JNt8JsrpF
FGCgb/FOskTJR2Fd18JAjl65hVzwBi/BQZKgA0LqbcC3yM/Ngw+QtfF6mm7pZxLQXQXV3ybv0RfQ
RG8FO5ABh7yIbi+/9FI0UGdhroTTMeaq6hPmJFvFnD3M99gykKDpt8o223k2bhl9al9+3LTuzw3x
LNSNnULjuQxJJoY3kqB0GmVSZ/pazJ6Wybmfn4W2MvPMitkas1bFLXs+aQ8b4tyB3qqPwF47Fy69
xCyoIT8xsjwfYOPAUq+RWqoxzkcP3xuhWVhTWyvI2xp70giXx7p7JaNagSm8/ONLN011FsysMhRG
utswOjKsz2j09oHb/1JG6Y3+OmQ5+GxdE06Ry4oazK8g/KzDdC2FMS2jcx9nFtvSJuDjI7h1vCyw
Npmn/RwtRAYGHCZUPNI2rqk39qksAWQNu+++8SyCSQrObYYaxo7gqCfsRe6oHp7kTbRbvycszYdZ
tBp7qTR6jRKFTjWmobnHVCq7itKVV5hW4plxU2ZhqQEGD/ouo+tKN++zMntPmx+5p933Xv1emm90
DK3sqAs7nTILBUYn+qZsgh2luWiHbvNaN9w1++WFd5ite+Dz+N1jB+sIhn7CONfOoetGknRcmdfT
/D03RrOFT31eGcQu4k9/8W7HXbWp/li31bvwMtgY6zpS/c0NUZmtfTQ1gKwyxiju9N+VAlepSB+r
4gETsgM9/VeKiiMcGhrA7s7Kuy1sS8osItBaJilGwbspd/Rvc14Dnng/2HRsXJn7y89YmMHKLCxE
IrJfAKkkoLw77giDSCxgHV7+8YV1r8zWfd0ZTQYFnyHLmxMs3BrpYwLRrNegI902VLhEpOaXn7W0
VmarvaGE4ZYJ5sRuDv/cvRfNe40kWin8qKBvyisxemmhzBa8O8UnaIzuIcXVbdP3hDNLXxuuhW8h
z5Z7BmJDwQedDTlMbwUDdqRO+t5QVq5qS/caebbKIeHF0liYJHtfmr15qg40+IGHB3S6NTeIW0FR
HS5/jKWzhTxb9eiUMPPtYk6zd8MWVLeNiAlZfb5v99o2/Rj/BE/G8+VnLY3aLACMrBLdQ34JWiF1
ECihbXJvgXmurfvpTz4TYOTpuf/kLfsUl/K8VwJOFnJ0Sm5/2sXWt+XfyVu/NU7Fb+tUHsKVcVtY
MPJswfuhVXOVZdjEk2YrTnCo99MtY+3nl15lttglDVYv/cCBkxUFnpNx/tjrEtq3eOLTNjdjM6xN
taWPMlv5RWtJMPN5kXKXy5vhr2ZXB3MXQW864UT9BJhp5++NlU80felzX2i29AehNVuxo2ldjE6V
+CYVPxMFFGKzElkW181s0ZcJFOt+SECIvwIJjTf+NthDP97W5nbckyPfuSvb8NKTpFkE8EAwy2KA
eQOS4b/NbbGdrptwTYcNar0daoe1B03f4cyQSbNQAMy7oTBD3Ue5G215XxzcZ30zfr0OONqV77Iw
m6VZEAjYW9wSnLtT0IRDg7WAxCD65WnFr7bOKZEDCXZq/IAux4GFyf11sf5nnSadGoOqIw6omfCh
+xbk0eKnIQHTzeSy4KQe25cftDC3v5I5/zxorHpV8ocAIBy4Zb17Vug4M8qXyz+uTJPq3JeZhQDo
i9SmPQYtGTMAA77/U/P7n2465LZZaPK2HZPPOsg7WkdRM2YJigWlCjV6pfsdYnR6mPUQ67BWp/en
xrIQi5V9pIbR3lBpP4vj7k0FP00jlLhvY+lzMo17wMtrEptgAqh04BFoJp8QXLt2dWdbSnR9Tfh/
xiwJjZ5WVw5PzanZK3Z0hZD3sb6q2Xrq19ABzIFAam1yL8SDryrRPw8LQ8USUphQTvoWveZHdQ/S
fGt9ajfSodnp1ISAIO/XnrY0G2bBp8lHLEuB5x3c4Dd3dviAZbh6aVtaprPIA989jtD/TyU6IGP7
2PZugGucOAA6UMxWFs7CG4izoCN7pVfVFd+moFugiF+bXIHtv1YHWvgY4izSFElgdq6mUG0aEUib
qXSlGCqXSwwtUQRfXjRLyTNxFmlqWBkFnjPCwfyAlQOVjquGPTWwSPEO+Rkt6NpBt/MDTo/G2q6w
8G3E6YX/mWWJjgy0qhMEPGC9T7ArT9kN3Z9b8ETd3bc3N3H6av88xh1Nj5aoFGGZ8rudGmN8ArV/
zILny2O3cG4WZ/HGj6t2rBGBHKpOP2hoYcOQhn3ZjsN2h1UKdLyVAVuaZrPDh+9T0vLkaZqhfTNU
J58add3j5bdYKgmK01f6Z5g6y/XJFMqe496UrPjeoQv5Vd6IG2PlCUvjNFvngcftz9NVrkhgIyZc
/UuhtbdfxjXDgM9Tb2Cuowvm+8oLLU2v2dL3hKawxK52D+pB/Tu9EGCUv8Vbdsx2wrFUVj7KtMb/
925jWtN//2fYTLfPBllgEocJxsimhuCAPteaFsccaZufopPJcseQkW9efq9pWp174CwcmK0XiVVP
plXT9JOEWeqIofrln/46vJz77VkUiEqlprGWK2BtA248QNybgia9dVtE68nbeMK92jpMsgb4kCvL
Z+GmY1qzMFD7VlN6HZeq9I3aOcB+Hogi/0Ut9/1WIo0q4BKxMngLSTxkUf/9XHkj4drO/eZgWTc5
tyqok9hsX/dcqgLb3a+M4/mpZ1qzkJCXfH8cMIUDLVEfggZi18ThRvQ9ZLsaGFdffVDd+DeQlV0T
pVvdSI/FEH9efvrSBJmFiSgDt0rvHF17MEJiNLPy0/d+eHrbf6a6OApJIlr8cOP3O69/cnHSuvzL
S4toFhqkyopSNYhZRMfAkRz9ONjSnhYC5/LPL43ILBIA+KiyVuOs7mtEmAos9Or54vyZ2TRnyx/T
4ijvvBYp5gPyyKkm2NzQznLrHod7pEiITkmgD45+275ffpcFpY5pzta/gaeC5+LReZiUOnRGHKBc
1ad2r9tg77xN9OObz5nFglAeUlee/IPVQ31sPnybogN4Vvv/V1TpJrz8nIVvY85Wv1DiaUhfjOfo
fbQfUHBmxp/Lv7xwFyT2/ne+RrpVRyN+6g588kfxddoCWOw30b2yx/F39fK8cHaitey/z8n1QFdU
ZEBODDCBrTN4ELYxOnX6sfFrea0PnaMc5Q/8iY6X32xpzGYrvI5TCIl1Gjr0lOw6mNC5+Pa9X54t
8biP4U1APnJECWMD+W8drRyRlwKvOVvimmZiP9Jn1P93YE72wLavvGvRpiHhINiX//jFZ8zWucuV
MpVS1CVTCUvcxzv3WJ9okLU9O/teKJnLJiXIFHFWsN4lGdu31KJf3Fs5gy981blkUvbpSAA74zsi
FvMbLkQ3Pg3OK8tM/sqAndnbjdl6HuhUnex0BFwElYfJChIFKL3yXBvpW29vsEhwMh3zRUW90XHi
C8b4UBQuxfGm21dw4/HSuYUJmNKZhG9oV1DdDWgRRjyWRXYkNwfqvzs3KmHolLsg8A+K6PbXQ6Ki
/UzDzwYimtEBV4hR4otjcI+Vd7opm/hXa7m0hwNXp20AhGpj3kgd6qBAHfbeWN6GSnnojGFXlIMB
UK8vN4oAba6rKny5ix9j1XwaOHnLUn/VpIB6A7iEtKCP2zCKDoJgXGtm+xhFAWTS+EpU0wf6TG3B
m7rcJhYb4g2prN4E8EqTQCCTjDdJwc/XClHK+12LP1/UP5gC7euFVz/kSfPeFwrNmJ6LQafBuAwl
3SS1rOIqE91HGcr1NlQwpqx7fYN9H9igOBG2MKzxWTdAOtMW+FSazb0K4UwWlWehz28i16ScqOz9
vMGURLQ+VKsh45Jh0jvEv74abeC1eLK3pTJuh2L2jDbfFieQozpc0zCMN1vJH4xihNK+LP4KWpzv
ZEuDP+qN6U6TI3qg1F9tUuG1WAt2VfrBblBH8D+qtBkKcCSgNu+onuJh30PurpU7OMZXEJKuujh8
LQrjrtN7p8W1V4nSfZ6UIImDq7i23jW9fRdq94c0NJ9VK2DjEKImiiMkByNEtcpqH9Jq/Cgj4ybw
Ckcp2yvSJdfVmLy4IANr6qQbw6yifWlSPm2S7E2rjdtGBT6MHyts1vQe61CYU9EfIy/+tiNYDRjK
shqfoCd9RPpkwqK5v7wS8G4tlRs4rJOzgUfTqu+9RWEYQYqkozRL+nw39s2+GrvJO7F5JyyFOz8T
bTUZX6w4+B1qE3iAbpwgfIhha3dC8pgU5ksnFEf6YlxsJmsIpUWBYZpBF9LYmBsQClARA4H2Csgv
2xCn4GvBF+4SgRaPDkv5U5oXbxgg3qRjtw+hYowAzzxVsGUteZQk7y1U+gjXRf65GTzaaLQe/hBp
iwltnL1nRe34fnYy4srYQaxoeK3WcuQoWzsWTzviudgw24Q9XaYPossgG/bSneL2D0moXWfZeFgJ
zNPvnPv92U48ymHhl2YSkizVwQJutDv3oG9DW9imjvRQa5z28oOabNai9HQWOve82Y6cYrdHOwop
QCFVtkb5PPWZ1iW12dbGdAYD6OvLL/ZV5Dv3oPlObJmDOejI3DsYdHTHWRYWj8VtOMCelZM7HV/s
PSDWR1f1n2mojHddK+/SKrsO2Gh3QVHdF1JosDxdayOEtQdXpnUnekN4jZTgXXV94PP+SETzwFS3
dXq0UO5uAMO1/GNA7VLrToht76lRUuj0yImyLhVodYf9dvkdF8ZSm307aLltkrpt4JRFemX63Tb0
6Q6HvF0r13n+ByjL5ecsbH9zTZpYBHKpY8vjiM1jmf3I+t/f+93ZJ5IasTe7gFOg3Mrbor2GW7K/
/MtLB7+54sxKsUgGmB44Xm8d2+k6hFddQvczZB1l/CCuHVtBt+Uh3xoNnu06ngJujN/m4NPuPiol
lbb0mj6zfOVbLa2z2fGN5jG1NUo9cAYt2UbpkwkLyzfevHJlIS/FifkhLgQWF/jI7A3Z37tta1c5
nc6C+b0pYMzOb57RDUmQMdX8vji2PtAJ36jXytsLd8y55F0w3dhSVTdwWqO+gYJtp76Cu7yh/vZY
w1svtj4sL4fr1z1enh4LH2MugTd9umY9mdnhyoA93F65dXOI5JKLc2kf319+yMLqnAvggY+6fUVD
mRPowy+TvhP8EZ+tklMATLrdSMeoQubz8rOWXmj67//c/2MQdGZioeZsa2snpDDKO6jB+p3aBN+b
v3NxOwcOupZVMgyZCU6GkhdGbRsveS+qH5dfYSnDpc93hiiVhNSn8aHae4/41b7119Gp/gn/2g7u
21OzIxt9jNmNlJW72tJ9XZ/FH40G5R7Tc/QhL/XOPXBevimv8n34CCpitey9NA1mC9/oZHqPK27R
fm0e/QoObCX/KMfsBG1zZ8n5H93qni4P4UIM0GcxIBolFEO5GjqpVl8JuQ/mybsj7q0E1aWfn8UA
GcpfSfMWHyj/JXYgnn508cPlv3yhhkZf7H8nsOHV+dDTCovVMdoTLOjuC4wglUi/d/Fp8ELzwdAA
lGcdpdU/vtburd47DKO1w6z5tyX7K3fhhXWkTR/xn3UUFFxrWs2l1oIBlpXvcO3ejN7RBVJ/+UWX
tlLjvw9ofDEHGcqWF0jPYOOHWFxZn4s73iwEeFGZupkSIBRI/dA2LO+piCWMXMXAtP3WL7f1iIWe
blZ77KcPqhh+sCNdqxKOUJUQHlV68PKu8LedIa5Mx+mdzpzA5ipr1w8LyZWog8flxH6Q62uN+9Ym
Dc33sbfetNF/vjyoCxNzrquuRKnPjXHAsij1tj3A1sJ/iaOf3/rxuXxaSQQvM0p2PrahbasdI+mV
MvXaV/uSu50ZpLlQmWuPqjbUQWklS4udNoDsab0Wvx6MZzeFEu70VjmNY3DbhkPFF1Ku4sJ4ytoR
96TyAHzlqCqetc3LYpgsf/m/VR0LsdFODByVB+i6I+zfWAVa65sSLFL3N6552mbIG0Cu9NqGkvkZ
d7K18ZBgI8+ObVNVPkTLHehlL5wAzEUVKq/UoB7SNI+3eWDZrWZ81llxn3eYCoUhqA0fkFrTpL8p
8D/pOmj3TH0jH3MnZL6KQZGB91gT/qwF86EzQV9bGmR2KJXlRhTTx1FOnNjFkSwbDrBMrjML9tBg
YoesSO9NrIIUxbvQb6s/dUKTqidmvxpcZ111vKkSDC4lFWZP2ox00/ikB/Do2MhmoG4FsX4N/PCH
6XW/WAw09ef9m4Bh6k4yjX4LWeSxRx8MxgyrYWgRE1oTdooBFr0MIP1nhgo7xjUBVlovnmd+FLWL
4Q6gy2akg6HEAkr/EYTGnVdBgKnjdi/X4k8pcI9ZK8p4hsNZaI1HU433hgfx1PDG3ynUw0asd54v
2mHc61gnD0+VpTwHQfKStTyVIki+1ULBNgwoHJF1m8pJZluFgvGL7l+DG7sSkvozrsJTWpUYXYUN
jh/go+lVqraXJ/1S5UedRZO+r120jRTnW1tGrkWbkK3clo508B35yngPt9HKClgIiOq0pv+JuMPQ
i22pcB9MJVqCZNIIKy0AC4dKdXacUFURSk2UC6Ba0w1ApSD/8IFjRtYdLoJd8zvBWXdlsBYC3Vx+
nqquqvsh9ORe2lSv7bG8Kw7woR/b07glJXQSPoRDgjJbWbtMfKmMzkUN+b+jFrtaOgwdaWbxpPhk
yZzsVqW9arzyd/5PPd5a6cH6i1EHxcA1LcjCOearveSfD6UC+nOz0MfGsTO8oxdiZgogeDJ8DG9d
3VMmsvdTlPgrG+VCTFdnh40yS1Vd4redKtMfkxx6ZmY8S4Npr3yzaaTOjOBcfp5ayqD3xiRFeqXz
xyZ2bJWD8PBVQlltqVio3Jtz7bmeRlKrRFw01ENxm9rJobGnema9Wj9bOjgpswOFh48fBgGUBXDO
wbYGzMazvG8O3h7PRNv7Pf4l37mu4Vwq3CizuKAklpyMBc3opbpHKGy7R++6phfo0O2Ybg/M8ffL
H2ghLswV6W4KQ1DROCglVXdbVMEPo7JWptZScJtLz3FfJ+RkKMJbu5U3+btyhRGSh1xLO2FpSYAT
7r8nEzTnEvS0xWpMLjVOZVKgHAPQyxtV89kA6f7cGIJ/4xplOfHOgPp38e7y2H3Jd89MbnU2KbIa
ulEo0nqZJsCtsrC+BqAb0ulNYRKbyY3aK89Z5t0DToC3xR4ntwX+cj2+CNmTXNSH1pUcqDM7MQMb
52aPwxi+Dp76x0uRIKnAFbBbav+oHaYHsVWtpOwW5rIx13BLbVh09dROMaGN7KTcxjvEert+2Oob
IMa7/k+8R92wMkrnZ5gxl3FLqlhDvEStIYQeRj6asg9K8eXyFzgfvQx5tkxczipsCTSERb0MUPnU
mH/k5OPyby9dW+edB4Kb6nE6sgbxgzwmD6STtumrtA03U7iXH1eecv4VTGV2mYzrvBa1ZBQO0avx
Nl7blFx21ta4kbbVNYl4lMHf+xDml1r0n51FTHtfHkVSC6GovUtlcq0na9nzpbGatx0UlagaY8hb
tG/6qT+OjvIo3HTMJUq/V2tb41dQOrPe5hPXGLuYQlfBVALduItb8zmqtJMr9eUDVqZU2XDyfXAN
2PW0CtqgTGkVmQyZZSu4NiC/eV3nDK4RIVunWhRTjClpjlD7HK85BU6SgNJcMqRN0Yn9qdS9YedH
GlhS0EmmEp06obkPOu2nopcJAI/qTaqzG70P7vRMOMLhWjsUTp/+3GvOwooaqWZHmdJ3wKNnf7CP
JyMjliG3ohK4Gqyo7VC02yGhTQzsm4o5tl4Oa8mapYfPlhSlplLPY2tqVZjEFaDOlY26a3YqelE8
0i/P+q/m9HOvOK2Gf+aiVoRJl4rIa+kneK+y6D3rufJUORaG9RvI8iclU3Yk8460/T2VAV7vUmXD
33uJFLB7WSi+eVr6jDO6iZ2H9DCoOTW3CG5Sa5q2hrMl/h14eYpV92csrQMaS3Hn0pG4qSrFhEQK
aTFJdVqj619aIz43fvwsdNqfJADUgTEhHNyqDyeaPunqkZ2j7xLxQ5HhM1loQeHv05wrqZ+50OOF
HFz7avJzgnI1rnpVS/61kLgvnQi9LK/eFVU0cLcTriWzvQH+7qwM4dlJYpizSQIvtRd5JAcrHdBg
9qfsXZub8+UfX4jZc0mKFwt6k+bMQLWA1C1UtiStNamfj3fGXJLiNRRDK42D1ASuVWLglsCofH9l
s1n69emF/plXcCmho1PydKzxKpvoouLPnkrN5VFZiD+UNv7767GpDrFhkfxXkvA2iqzDaI7PutlP
1a5dMgyAx4cfYw1Kr1fp7fMDGTZeXu70In4we/FOM73PMcnfwzi+6SLjKu3LgygHNkyWJ6GPryO5
dFTNxcEbAy8I95RoMbO/SiWT0i88T4D09VbUJQqIwy5TsJSVZfHgDRjWXX7D88NnznuHSjknpRHR
LNpUJroCELlQwWMpWwsuC7cBeTaABcZuYzxBiiJIcpPM0Q4O4tE7TjtFZK/1Iy7uRtPj/5kFmoAy
SNU03yH5Ig7b6UnZQbnF0jf9HNiS1vS8SydcebZ555nO9SavYG+8tDZiDcffYgm5dx3IGzxoElSu
rMilK448u6gNaCVq3AsDJ4wLXEk1nQonxbSwHt1tkcHITAXzqY5xxaravCFEFSuBZuG4aM4bipQ8
a2kaqdl1m7TdNjk2y5p20nWwhEFwX3MNzmMFsZdROJhpF/tOT14NoaWnxIfE7mG7I2mPl+fn0r1o
3nOkNVmv+D5nmIk3MO7KO99Otr+anffOYO/Wvuu0153ZneZNR1kjuAhseIqV4zr5IzI5t8poDqzX
ldeYPtq5B8w2WT0pFa/PeQCy/OtUHK8KODSiNd7rvrlNlfw5MIrrHvU89mArPdRLc/Xr8/6zKBJr
gA+GzSHtdOm1uB2vJUAkwUH4GCE1RFRi1s6Z0w507uVmMbgbvKzLK04Qoatuk1y7gsG91SN4+uZm
SOXfK2O49JhZLIkVQUVqw7RsBQGUcSIfh0S6ClTzvUkFWuvyUmcDN+xY1d/GppT2HRWbEKY8CVED
LVSB1XCOo6vb3deVtFK/PZ8NM+aNnkKoNLqI16mj58Euz7Ae6QpKxA/Qb1HrVLapBxtzrZqz9LDZ
QDdYqCimbLEwM/JCfWLYbpVcj7525RfGTTEQFIwCCaacr8Tvr7TkuU87C6wSvtcRO1Hg9CJnJFVw
I2oABn6ERflqhYG47f3saeir+yTCJVjxHxrArXIl1Bs85n7Whf6oR+m7ONZXQ2YdG6l80iyETm4C
xaTv+12lpDdBot6amEJkSYBb/JiXIFdjb9vIFT0yhsjpvG4Octw+pzW9oBn12I1naC9lpd8khnUQ
ZGpJDRaIOHehes0wXFB67NdUCw8DNX3ByHUXGCUmK6ZxvzIVpyl3blhm24Ba6UbT5pRUe7u91vVN
/eTt241y0E7edph2gbWltZAc/Noc/lnDrVhD4CZ2OLGgHlAhVBsrGR9MvWgACxP161R1mqRci/wL
YWre1ZUGuWqUComC2m33fcFNQM7xZDD6zQBqqsLX063GQyhiEkXcujyYC7F33utlVLiERbXOzSB9
0PWXxv3rqZ+aFa38/LQ2znwqcXZstkxBT6p6AB4X1e+xIe2FpHy7/Jcv/fQsqCeeLghmY4Axk3Ic
Zz4koMSXf3kh1M37txISBK2J8ZOj6sWHl1PVGLuXzJRuvS59wbvke0RUc97HNYSdkGEPSIFP/iuH
EY0Cwk7O/JW3+DownBt7hW/yz+zNOtWVo0lajVEJMCxRs8X9BEYz9kO+qXb5q/F3/MvJSd8k9+QL
D/7h8vAtTalZ1Bolo5eDbDo04B3kaiZ5wHEbNeZ1m7987wmzACALsq7i78K5lkjTW+2fBla1b6a7
TNAeLj9iSdotzg6AOHCYndLSPCagTJR6H8CqW3JbLa1HeUjsMPVxG5R+ipX+GUD9KpW1FLH0lXX+
3x/OmHd44XOG23tAHBh198mt21thUKyTFGaccjX5KoUCsKl1U8RHpVQ3mSW94QQ5kFAs81tNyw8Y
W9zXpAA3YZVO5jHDo2IZGzkBzC4WY+IYeoINwqCFWHzBzoo7E2LYmB2KoIMFnrUPPZfbuvXTLb7T
22rEcTUI2qvYyvcRxVCLUrpvWFso+3BO1Yw65i0OizgTBVeGUTxn+ohZUOxdYz5Tao9mjzAYah6G
elGR04Gv3Dc4CSYJ3Bo9xCkG3w/Xl9/SXJs2pZ+DkZwSnz7gUao3bqaBIdaDnUZPdA+KRvO0E13i
jivA1cTlGj/fUNspev0o+8pBH7zfODP8rEZ/X1lxtSkjxqtpW8cQ6SpHmXxt5K3ToNTcdAWejP/D
2XXsRq5r2y8ioERKmipULudqhwnRbrclKlI5fP1b8shXxyo99OQAx2ioFMjNHVYoJTurPLgPk+bG
7sxn2Ao+FRyaQ8GwVypiQTGq9pOmOAaFve2hkw/T989mDLeUKLdJ0z13ygiKNjiYMZxnOqySUlr7
VGkuMIiC0VPyF6PiLSwUDlR7gR/nJoVvIuhg+z4D3Do3gQuzUVJqxclswRSyM1BhJ2ByA3i2Dg9e
mIDnib6Dz9tmrP4wCAq39VYHv0tqBfTdewkDG8OHCeCTYaub3I5utFy5RLH+eH0b/BxkzTmvDKr3
bWYFOXrXGFWP7FXQlcPu59LXtGfBqWjhjKs0LZwiguGlFZGni/AO0/mVGLQwSjTtWRCK4aKCFEQC
kSLTF0u2Etrx6p6W0d6C8zzMm1xaKFuq/rbacNPatt92FwJKAGmLLbxXvZJhiKGIlant19z3py09
i1hMzWRnwp9p16d0O1jmhUOkH3Zm1sbKonAP9oBvpnAfgbdqqkVQRIKDdDUqUPEDXiCh+i9SAZMA
vsnjaMLhxqCXJo5eO54CgAL7G8gpvXbx4Ms8OhLo6zegAVcawN2jbVMH7tV+OtITRmq/yzJEqgp/
VBhmQSUFdhoc1pmDMTglPA42I7xxIoplnNspPM7ELeQfHjRpXJShWllSPx8Ppj0LrD0bDAZLOnyZ
sr/Q4NQZJwEdWw3OSP+0ZucMOQpY+dDzFpi+lm9IRT40W1mZ5Szc+5wKp0atApOPSZaewWQNYUCr
P2wjPYA84f7TzdtTKvrt0M7IOKhG1k/5WAClCsUPqjVGztKWm+dinToSbgK9AbchhzcgJwvNIfnn
9RtfKHgR3v73zuGXBYi5DciPsS2hF5U7YjfuYL93Nu/Hz2rfbuVlTRTnq+Hz03aaHvHbW1IsHMMc
PIZdWBTAUhbhZNIH19khyc+w1vCrintQ0NiDjAe24hg6lVQeZAUEjJGGH11ZHm0TlU4jhtjvdIsc
GEXxnEDAF37Jd32vrayXhfA5b8B1vSRFU+eAmIeaA45TGRsr62QhPzG1WYAL9UY2cBEPoRmS/qVC
+6326V8g2o/2JBpisfS+aZC4CPNXQ8AK7UZ7rSpa+mlr9tM2skpSqQAZQHWEwMQ2PGl99KuKgwtc
NH+N2HsOSS2+KTlId3D0hVX7w/VFtvA+55w+RQ2NLujgdmsrqIejt15biRlfcNwfVpQ1i0op0ytB
rD7eVcAb+bBCOQjLApyxxakX32ZV91wEMJtv9BClMTnCXORP2AQF3COrHH110rsJ1x4gX/iWpMWx
V4wHyivVYSw7MzWv/ZboNxpoaRujYbelge6yaQnhNNV4QdsaroL9veDpB9fRsRAt0hOo1cG4ADBD
CtwjNu5G0jaDhZR5SkLdtVXkgE2kj4CNhcGGG7AbD6PwreoqZIQDKGV2c69UfCNgslKN9EJJuc8C
6wm56knAbSyX/LWt62eTjrrXG9VznpCzqtsODFIm22BsDKGIP31n/9unm/MYE7MyWRNhdixQEVhw
ObL7lbN+YVHMaYzmpE4O3YV4V9o6zksorbRr47mvqfkPy2LOYYRQYGBICchBNaSHqCo/Gt3WnEI2
+E8bnWpFG+HwHgNMmNDcharVS5KJfNuPkJc1h3yfSf00aPW+tcf7XFH3dtoVEGyZ3PdgXxV05j6v
yj8KbZ/hijpORmrI8IZNHRne9R2zcGLNHSOsmqixMY0AkPc6pfJOq7sw6zZqYf9biJt7RFiK0tQx
gTUBHOm2MBk/hGO9uX7vCw03c/rg36J8mJaJnWewnU+q7DjCpY9QtMF0Bn9A0pB9n5DOw4xnGzR2
5V//yaXXNUtL4Y3VUwzuw12gaq4pMrcc4UQdXobi+foPLC3WWeyMadwZagWNbSjeYezstsoaPGbh
eDdnKWbfwmO8S2MYasj4FzLqU5aFh7oqVyLk0uVnATI0+WiAKghWQTiau9S2b1LNgJ37qqPBwpuZ
02VgaaN1ssBZydNPwLadpF1poy7Mp8w5LyaMQxUtHYo+C5ieKevAsM1seBMnh0yQUyq5W5vNXhu0
GyuCT6cFKbo6YCuFztJjzbIu0HwDVNlIGXsLc+mYn0Zl1Ypm4ZuwWcolexWEcAmBYPC9jEMKuYEm
8jGwDz+ZA4leyEDkO/53CJzra3fp56a/f9uPXVWMUQGw5E7DLLmGX72QKgrzNRLBwuTLnFNlzJpT
KObmsPAoASfDxFL3At98qFUXrHcH8lbgPUcH/rAGcFl6ntlmRz+7HgoNRBmFD88SbIGaG3c07ldS
tKUvP9vquabWWdvj8mBn35bq8ATjvNfrX2JaPD8cS2y21yM0fwLYGmPiajykfQmGpHQGkmxgaW2Y
K7+xMPwz2WzHy74E2B4p144+th6C8Cb0YHYC8C/U6SBsuDZqXfgKc46MXaSJgEo3tPmUE9E3keLn
w0rOsXTpWTFFxDAYFgSAdyw+GMZjP9xy5f36F1i69Gxbq+kA1z7MTHbchsBbSxw5ALSDNXT98vbP
H3hu+1B1ImFVAZxwrL6W2XkIEhd+ceiqOhXog1nm0+jj+i8tZfNzuq3ajjDHnMrCzu384iHbxNv4
BMmv23WRzKWXNe2Qb4EjRNBgg14ii4IbQjKae53IA6zRvJVHWNgOc9eH3uZKY6Mk33UWO8W9sqE5
tHF4rsEjui9u9aEADpTWbpLU596C2hvakbVrBcqTHmobMghfg4xEYzQnvVUv129q6Zlnu78SAqy1
AtPCFBWxBloUeKVZx9Y253SZHyLAnIWUj3YWUYEzbQJC6F644U/jtvRVV4e+Cauc6w+xkA7NKUjC
Nu0QpCbIMg6PRvB3hLHkaN4l7SohY9qJPzzGnIbEZd9kA3K4Lxcw3Yuw+EAp7Tpnak4HHjzfe7f3
8012Nhr4Fh+SNW3whQ02JyjpkQwhCocOQm4MR6aqmwI8+W6AreqQb1I193A6HPVBrGTJCyt0Dl1O
wkmwMcU0IdefhrSH0Ia1aykENGGw3a6dz0stmP/QW9osHodJuBEe5ofgOGnRQpbCse8tiPf+f1Rv
F462Ob0FGOOaaBo2nF5qWzPimjMScyWyLl17FiwqaaT2qOPLgP/4OzHkXUr7leW89NFnB37KQxrY
BlabgI90t6HiUpBPbp2t+BTKx7hZw1subBtj2rTf4l0ciMrgHbq9k09xFJkb2yr3JHxR1ji+C8Fl
zlqhSt2ISgeeE1MaFNLypMMIVutWbP8WSJfmnKUyRLauK3TA5b3eg+s1POQPHHNDcULl6FJklsk9
6EdrALKFp5mTVgQK5KLRTBzTWnjua9UbW/5gptUKSGQp/5/TVajOzCjrINI+3mKWuwO9Azx1R3us
IWGG2dNasFxYuHPOShMrPKMGNkUGL+06+6W1/5ZIztkptso60U73X8XPI3yULXPNzm7plqcv8m2h
drURCTXAIDXIPsv+wWDb6+fG0hed7WGbFZQIiTtuw35HeeI0BgC5qwCQpcvP9nEMcUN9nKp08Brp
yyTgxz2MRwzHcsghu4Gyope5492/PctsMxtCRr0Nh96dqKO9tLUtZJHf1HbtZPjqBf9wBM4ZCdkg
wlhpwT+XhX6v92bgEaq6wPs9ZGwkTlRAgrdFtBK1/lhn2XaAs9omjdhNP1a5L0ktwfts+c405Gcn
lLPSWruujFNH17T3NuewPI+zDew21jQTlt7+rC4AAxGKRia01Wld7DF93yrFmZL99be9kBDMmQ2p
GhawakbOlJXiScBXHEMwN7D5YyxgQW2o9NSqwT9urK/xwrflr0VR3w8qZBojVYMQWNGV0Olds277
gor+8GHnEFJg/1KdRjBOrL3OV71ko32qXuXmW+0y6RxXXnPiL+lreS9dsicricZSsJvDR0UagjUO
Rb0de+u/DOMCXw8gNmFsitvAWxPYXwgc/wGG9i14H1P6SYA3aCcndLsAqOz6GljQzDDngFC0KuFB
o2NLqFp0jEu4WVuhl+X5K4dZGqywtykSacFH6CWM+dkIOXck7fxckhK0hOqORYqLvjaU/u3gGMeY
RV2/sYXF+XVeflsvLQSLlbjFzEUSeAow0T6XBbzKh+ygNHT09CjbiKr1r//YQhIxB5DahAYKC6d5
GmSEasjgWfmtrO5qeMpf/4Glyu8rjfz2OOqQaFppfqkXdv7oMXcSQp1Ut+tzs1v5jaWFMgvV2dAS
2xzRlWyoo6BD5RGHHtudgJ2hy3SXOzXYlf/YSvjaE98eKA/tBCL407gN4BhNCJdXEhpW/+Ylan69
x2+XbymsH8cMeomNpZ3RctkCauKtvKfpffwQLOZQw1JkYQJZgxBVeAtn58mvAqLOO8PB4t9k23Cl
i7uwqOYQw3IAp9aE9zl8ajrXRgJZpbnmwWUG9oD2sAZsW5rPzlGFVa9wUaQQrWyyGwgKdO1FT9wO
c7Vfk11msY3drt5abKeOe/yXm1h1o68568jNhTNqjjuMw2Boy0naUi8KL7dPdSn8ZA1gsDQsnOvI
S5JYVaiBqjhEfPAgUbznKRdObOmto4YEhtyQ0gP3Cay5Qe3FJs67DakxsSzQA86i6FOXBD0HI+4d
0EWFa+UqAEH5plMgqWT1+MelejRZdC/M2k2N8TZFl9Lr1AxwgFH+NWuNukYflk4c5BejMy9Dkhz1
KActXud+Gw6Y4HF5FCYAw2oKscIEKtDgx/BTnuUARSVwSOyho1TK8reM0C0Ya3vLzeG+zSAXoar5
Q03lM0mT2tcVJfeNvPtoJbO3tcWfkjp5A/oM2sNNYu6DAfpjCLMoYqMKapsq1cZT2gK6lcp8TU1h
oSBhc8HbVAyKyQC82OmqM6HgcJzK23jbNRD8cLJ3fYuv4AEwQV/1p5UN+XPFzv5DPoI9XN93QK6G
mNL6g9/vs1txzz2K9+tGN6o72dJ1z/a+X8kzF05uNh+rZ5oFYMZYwmAF+QLQCFBedAj6H1AmO9uv
a/yShZEmm8/Qe3BoamEncHndwi7gDpzDQxc7KH/1DX2nu+ZMp5+FAMeTsckOVezWrn3QL+mGj54A
uvqRrLzin09TtKz/t/gg2AjmmMLMUgaKzwp3iImTgH9bWh4jbhm9X/+SCx9yPngGXioCyzSMkaro
Ts0L1DqbRK88lkBVgK/2Xn4O4Gw+he6LsWjjlGAKja/XwgTKB/oFX4/h/6Hv9f9Qf176pelBvx1D
1AJ+JbDseKfdBw9A926nvjw5p/tpE6wfpj9/HnOOglbxaUZ9QHbA6mjLg+7MCPXqxDxaRJvE4ysw
j5Q1U4OleD2lD9+fqYXyLCEDGJA8v8sN8kqqYNOka26WS5efZSFGTyHXCtdMBOzQgVAnJBAhMpKt
Go4tXV/739vPK0ILQ+Ka2Sn32bZ+QoiAh0FyjH41ng5H6HIV+7R0gs9GP3BoCrUA6fHOgNBapj0k
TeKganJM+nx9v0yv/IdMZA58tlnQG+WQiF2unOUIxFSztkd+vnU2xzXrpMtGk6JsT7IXOLEce5BV
AunAQm97/dYXWHtsjp4b61YSWmKWEdykN3KDeeiGvSB/ctcyzJ9fDrNnew9gBN2OYYOyAw18y5MC
0lXtSptq6dLTW/u2BXqBmnpkFeJy9BFax0GsdPN+XptsbkAR5X08cDUGyXTwC7IjteEapvCvv/Gl
m57+/u2m06yCrgaDZv9ECIOG1pEIunLppfue7dm4a0Nd1NizY/OSdABRh69BMnrX73tpKc42rJAW
1VLIL0NXtDsD4wp0ve5Q3QTIna78xNKrmW1UrEVgbic7A4pcKWo+jXilxF+699m5aekGz5p8otsi
ga4eWat6ZfQLRfhKXbhw43P8rBGVcV5WQGppZuv0EEW076+/9MUMZzpqvq0WS4uUsFUxNC29wf8S
O9iPDwlM7DQP7lhrfdjFn5ltUgkQB8NBPzVe4GEP77/I63fBdvLhgYflyuddWJ5zzn6ZUC2AZxtW
kI1UuH7U4ctpZCtl89InmH7024syY9lXrQXwn7DHU9hpR4WutaWW3s4cEaYGbWzxGNo97I3acL/R
j+l23AKqSQ8QQFkVCF14P3NcGE1io8wLcEA1EI0gt2bfFt3m+jpauvT01r69nSE3dFlBPGlnpm9j
xx3FOJVQ6bh+8QUUCjNncWcoWCfDyc5eux83dulZ28ls0fS1wA9SNCyKLze6YCU7Xeh1MXMWiTKr
pE2j6CBCbLI99Ypj5wZA76BRiKE1TEv3xiMJ3fq35oT+Wua9uAZmsQlo0RKyJ6ACZSfyx/hbuNwD
1cBLP5q7/0eiOgWk/2YSIIv+73fqGz7WfaCm0CN+giK0avh1eWC6V2WwQeh2Zsu9sL5c/2w/j/ag
xfi/v1VmDEKrHZ5oMvSpzmKb7nUY+vwbp43NIWRq1Ohcp0q661m8jyjdZkFxA6L9RvS1f/0JFsL6
XFi5a7kdQ+YfQLHsloV7taqcTL2tuj/XL7/0zedgsbaoe2FxO9oZ58ZH42dbH9Wb9KT6wFV6+YrS
7ELg+o+eskpNm4Dzu+urrWLd5trv63e/dN3Zls903VZjgl1SDMOTPch9FqorG34hmszlkmF0Wo19
hEDVd9kxMMEG6pKHWq7hY5d6F2y2waFkU1cjFKvBi5i8zlNY6L1pnVPuysAZNtop3KF14daGx9fk
ZJZiyhwexhPDSEwDGt3KgR/QltdgQ2lCYfSggpDRvAR3KhBcBNTAzCGrSopfzIMftvscL9bYWUe0
DnBdAr3I0W1gYLJBqx4Oi6R3aj/c1dv63P5SQwTR5gmxFM16f30kscB3ZXMgWQQC1KAFBRJdYbyX
pHmCp8VToAqvV4pXzbTOnFa5xwsT7DodAqfEpzIGm10zzmpBb5NI7Zx4mt12WjiCBk+CTyLZCgNs
YZXNJZg1HY4Q1AIEipPoPiRxC0n+OHCjck3sZWGHfEk/fTsUy0FJoF2Lp6d2eia59VSmzcpMbune
p4j17dIQP0nzrsW9EzK6PPyblaZjJ2t+XIvfbfrZb5cHG44UpMC6UR8nvAHGfTtIvzb+lz6rB1Zk
sau87GY8iw0LnLUJ1gK8kc3tH0RsNyCj46najQq/UWhlyh1mEk7vQyznsC4ls/RhZvkERH4wxDEV
PJ59iaB/pqM1fD0oLj7CLLRUtZWooYZ8ukKDMnSRybkm1HAaD7UBRgZrIWzKm3/Y2HOsWW+mZmrQ
Hk8AnIyVQhvVOiVG7mRJBfvRYKV4/7nfxOZYs0oLeWvDpwliSAXGiXm0j4PwHGfUlVl4J8N4anmv
/NbCWTuHnWWVbkpRoIwvYHKEZMiTUyuZ9Z7avV//Ngt7Zo4vQw/eLu2WYdAyGG4omN/SF1jrPF6/
+sKamsPJBkWjXdkBMdNX5DZrwpvMHlaOw6VLzzY7p2VpBFWT7Er2N9Rfx+7fSpo5ZIwEXDOkWic7
MF+BcMAAI12ZaS3d8fT3b/EjaiRUuwg69dkYu7osXXVtBLu0weYSyGQsBkubaiWhbqc6oIMQ+7vp
mvdp6o6/+THerFEal8qOOWYsantqpaRKkCbkNwIuez2UKWtEPqiq7cuDGXslgtJa9br0zmYFwACD
mjiSFmYNxdNgP6TxvzWb5sgxEdU6vMdovINL7buEb5bd6qeR2971db80vJhDxeIqNkWToUmWongo
1HCbNNW2RRjcqGX82pWgMUNqm4+26o5K/ybt8TluOXQIafhbqLJyLHW8MwwUOxHbYVx8jG0oQWVQ
tzEV2KlFINjTsvc0yFMy2CyCBj2Ubgp4sX/9ARZC6RyKhoFbpkFKCcpIlD8PLH5IeXlIoUMXg0UZ
FOOv6z+zgARlcyyaKMyRw1Y+3gW/m8KdCliCgXt1gusTd6DIs6py+iW19MPhMAenmSEt09ia8g6L
HQMlgAqk3Zpe3gyfcPP8DXPHnZHUYHOoze9BHR6Bs/1dqOjsmwo82wRHLcjb7BmtoUtO1GyCdmyM
AFLPUbdNxzQBVNa8IWW5Z03zWxT6mtj4whGgz7IOQPcraxx4vOv6N0M7Ixlw9BYuaitf4EsY8qf3
MotKHXBjMScGHBBs9dGKknJLyu5WMpybJCq2OM9S6HcEEHyJ3quih7o1vPZ6Xj+jrcQdYZmbQgv/
aGPp0USzPIxh30vIp3qGlTVuW4fHjkGcg0fxg9lkJ11X//AmudWVQnM4H0Y3hBCmExFQImur7bwh
1KGqZqtenoenWDGhbMGGB+C4tszCND7qj1odUQDj40/GUwrrNwWTP5isBOhDuW1XeINJfpkco2Vm
i7tJz8MpoG8GUQzeedGo74a8PxqluIfp48NQBR+kTu7KyHTz5neGZmLV9y+YDddQEw3OlZbctuhb
DoEOeVezcaJu3DASH0cIIu7zunynVHxkMW9doZbv4eRTF8XogRFc0EqCM08NsA0TepvZ9p9AlH+j
UoFW4wBJ0rQhD1alreRY2heJ4IcPORdplKlZ1EI1kP3UHYTAbX4Xg42bSAWeguajrYSK0xYgRMkg
f86YAZ8JthuHEa6KdbUxIPEDvaz8LgqpdCH8gYE8zw9ogzoiq18MuI+7VebaZzvSPdaFN7WhbIku
Npra/oKFQOhmEBl0gMHXT0FlV1vCfMpfVThN6ioScuEXIcrIsa2cAC6ZJDCeogr4cqLgqsYoQXXT
pemNTSo9xodXZCXQazPfsrRyVYzri4F5I2uFY9Qi8RRGAZNQlNehgBRGKlUFEmDNh9HpsH3v9gRs
+nHoXFOmlUOFebDT/FZ00Kss+XjoFXYc4/I1TmToZBoI1A1Sdqa8dYyd6KjdK4EcD1KJM/huBp1T
2aDFFvnOKus3Ff6aZc5cmQJ8NFmzgyt7m6nJIR2TC6LGM6Wt7qfd8CSs3OcW6gPWSm1PZQ19uaBl
WO418Bfit20XbzIRwd5UD0FK2lMpgE63dN64+WBc4NjYwnOEah+2DKSPiaN+6swkBW7LOCIOR5uM
ydd+AISySjd6m+5KbnW+1cjbJrL8jMhfmZreBgotdi3TIJskQR8MEDzg0ntSU/hvJHEKrTDIrQ3K
gRnte9+mQKeW4ST5QT/1LG3/6FxF3Uk7NPuCNHY5m/R2qgxGGwpkVrQBfu7QKShdswo8NphQIgV0
g4V4VrOWj7lV7G0N9XzVNs9FWV+oapo+MDy70BKVx0co74zoGTJpPhWd3DQdvdUJ4J+FaT+qFuRm
IIKKETVU3nhvuCoa/gBVFMdojD9DyREieuIlwHVqg3E0MNgEeJRCb93kuzwsLyGvLMcYYM+cV++i
rLYise4FokXZJvvOLnuHiww2xMZ7AuKInidw7m6h5BOHuWNRcQttkouWBToiUfpkyU6A6xFCuC22
PL3RIaUxvpGmuNeq5hgZxcm2+O00jcTh/UYZ9zPVPMlau+hp+Usao2+QEUolEJQ+aKX90rTaTREo
G96JPSYNm7DJ/bDF0BeqVAB3itQ3LEw1aEw7aCWqe00BN9+MmwZQgHjTKEXnyDE4KCS6q7mWOpIg
OJUFPjSC8L0QAtoqkEwueXfft8boWGmMtk5hFI4Y1JPU+J+6aLubuoO/uik/yr4wES/JQwUFab1g
T9TmQDU2cbPSb1OnhO2/0YnOYQcjDOcrK87znWlJWLvYwHradoTA2j5FiD0uC2jvZQyF+2gkylbD
as2LNZvNhSJnbgMQ99CgGFWQmQO808TY4fMiYKzMQ5cO6FlxO4YxtnEMJLASkBs9sFTHjPleg36/
Q6o1jubSE8zy4DrEEcNMANV5CSfwkdi/GlloADyZK8XJQlU7V4HXc2XIczYB7qR0+vgJy9cJ4DPR
B56A0DXMijfXU76FzHIOnKZBAG0MawSCovwdjXeSuGqT+rWNMKFfrv/Ewsua68HLUomaNANgp26P
AOHG4tTrK3e/1J3+Svi/FXGa0bcS3hgYOpYQb05sHSq7QvNBQvWqpPtTseI42pFfa7AUksofy9A+
I6izrRS9S4Xe3NlgVOqhU1MsNmjGoANlPqvHcFOjP4vzKHAzd41yvPhD07v99pyZXuYjDC3j3eAO
cAyvnBrxH02udJ/5de8E3hqp5ueBCJ23twh8QE0lhGIZVbq9ArOGUFp+lWQHOvyBZCrsodEaHqs1
y6+FgnKudKMQbYTsm47yNQt8JqBC3K41hpba2f+RumnjSPAOQ4UK+GHll9zw2ssebbfZ4CDasKPi
oZsNOy4nu3D/+lJfQLCyr79/+05xNOToEtnpTpb0pITCcLiGcWmeDZcuUreqDTdrag/Ua3NvjDvh
6fDh9lpBQLcPYHIAkYGWDR9xzExngHx5oclHCiC0Z9fqWzpCdOv6jS7tydmMjVt2bsY5pkZVcSe0
5zLzRPJy/dILn3TOJFBLVeMRVF93qXYQ4Qf5N4AR+/rM315tNGaskEWBUyP4TOlO0VY6TEsxZE4b
iPIY+aOO44i9KaFbQoac76NnU7rx08SKVe/+7b1MB9a3+1fGqrTsDu8lGTdDdgnWSP0LhBE2R/zz
bOq0Thce8tFtW0phKZ49qwnWU9KWlwKpm1WYUO1tXjKhJrD4lQW81003MtVjGSNjtsr7OFC2sdHc
xiT1jLBBRwz65dcfXJ+O3v8mG2xOGOgjDClFPSa7qpbPRS5hpD2kbtJCZTLghuUEstkUJL+B2NRD
HytbWZLMEWF3GMw48xTOf9V9HvnUljej0A51l26DKkKWhb/AIG48swoEQAhTHtKEns3W+tDy4p7Y
1tlW+cUiEXLLLH0XTQgZVmXlqRZ20Fek/vY5BYT9O1sHtlihRzl8wLLFkXmw0rD6Wns/vbJZFtNp
sByUUOrasUt3aL0IeNvstn+eZq/ZZ3gDXwEvw1O5qyjihaH7V6L47XFAnTVtit4Dxho5IHB4w/ti
nx3+H0fY0iqYhRyQNTnARloGqoLpWJ/DJQTUMd73v/h7sDpNXAg+c6ICscwSyPUq3Ykx+hsOCkSm
h/LfmpRzdkKQFJjHxmDWBJl5ynT7cTTkoRbl6kRrIRebsw8EQCl1kEA1ynqLYSyx11wYOT7yPYfH
8FN6yvfBq7ULD+Z+jaNoMPPnQoDNOQlJiKoNWUC2azGdYehsKrnaH3OlvFHy/qQOsM/Wx3uW6Ht7
zBA6jIPgiWdADjLh8Qs30wFleQmuBLaiXklIKPB9YdhbtVX9JKjutA7Id2bchiO6NLRHSBrKOzbG
aA2g1RtKeTvmEKtWrIg7eU02KIwCxxRoOJYKQN0hrPwieuxDa1vpEIW3kaNCy3XLFDL1EugT7N5u
VNk8DjCodWU9PPaA5qGPAMvvLjzXZXsbaPKu07IbjcnBISiznZIBm25rgadX1U3TNwc7Kncpj451
bP6hPTgnuhbci7G/LQJ+p8YqQg1vNjb0z1S9UJw4zISDUHo2LHpHJbgEUT8Qt0uGnZrDUGwI6gcF
fbRjaYxbuxk3cAh6FkG+02z5VrXszDLDC1heeUUPJVqplR6BZZKjGdFzYoaqV8Ra7LQa2wN87MVm
sUm7OoVBWvKRhoK6cWSZsBlChWbU9d+0st5KQl+7gRReVxRn0YZveVU81rGF9jYMFzvZgP7ZOUUN
h1OKIXYU6H4lULgKNnpwdaduoFYPtmCH2MoCh1ihhqbY+KLweNjYPDrHvLOnRkjptxKlAQ2IV/ES
CGLdOHQa01wx1O8pHsu1ENvxlqvfed29yFw59pZ1K1JauVoO4TrZ2ak7RMaA7ngIMVWNMXewyaZO
lDcKkIxLIFuLFssmNFTIT9cwtDG0/r6i8UdbGLcQCjvWefoapJr0TAP2a71ggRcm4bGHNAeIaRtZ
2KknIzNDC0s8dnEYOlpf3NVhddFZOjq5Qe9KGb0lLDxKOJb2bFTcqqjvWgsyxp3RN9DoT5+MwMK/
ZfGTAEPxrIOQdgm15E85xC9aC2JD3hpOpBe5T/PxqU/QriAAP/qqVj2UFsxqIWv/qAn1UZRsG1ja
Z1GbT01uH0VgXpoSrRBeAmHBu+Ytb9HhEHYF47vQPMLMCOBSuouxAi3YSuRaspU52DdRoYH8adTb
uM8uRhTDGyJLYOiKrmWrjDCdSX/HhHwifX8Nbf6elyOFrZaxZ5TqFzRgb8q03LI2vVRgmDqpCWfM
LsapwpsHgmGzC77DAbJDN2NdoyjnhfDykLmjnhHPwEjDDS0DpLiyfI+xkjcYHJ6gZxz7ADO6tRr4
PCGbKqtfRwJoNq34qyygNgP6jTPGdCOJ3TlJptwU9Ri4bSlRVnR4Jk4+I535uqHtoU3AMF6BKwIs
PbAf+BHGOicSizvO9NLtGAUHqoofQeolXoySPmGN4XaiymF2kkiX9Vl3DlTuC5USJ7WLp1oGG7VW
tnoHXRBFHDjXFbcmwxM2x9kkZBuRHnVvoZuuGod3lW19ZK1+M1j9Ts+C32rMGboTwblL5aWwteNQ
pnCVq8w3YNG3ZQAagEqtO3jvYMX0dejUQXhryPQZytc+p6MfFtpDzM2H/+PoypYjxYHgFykCBAh4
5ey73b7tF8LHmPuUhCS+frP3cSZidm0QparMrMymoVeotIHLdUUyzQxNfTNE/mo+Ydiaq6l4nuT8
NN2Titx5RBZOazg8p0HLVwLxLBNsURen+NCLl0Aqs5esTlWATV2lVHq3nSIyODe1bmFdOqgYG3Rx
yPVbt8GBOrz72ZTyrersI+kGbB5NC9TzqvJ+tFdbGW36a+izb6NqL9mEOspuvdSr90G6BatKMNcF
F+DyMnZ8+6/21V6ieYxIBT0Mhm3smHkq8gv3T2/TdRVzYguJXGFgvsWiLkwM/QkpHkXcN1aiwvbC
SigkDMIhiMC5WPAjw30KVaRjsLxYIUxWzyykKWiAT5h+f48U1CmjF9NtzwsN4m0qjr6E6KKsnqZw
jMuK7ozdogg06/eI2DAVIE0Un35sUQXPcoxYxEG4R4OCDo6XhiypwuoVVT6tu+ZXzl4645yAGrSy
Bd8sfF1z0H6JDQsZjpycxW4y0/4OFY91w6A6nFVi901MK3Jah+EWrO6PuYdKr5ZEILaDfDr2Aqnm
HJFSnxoXVqZB/TPPXVoK97Hxw29reB2xm9dS79KtMvbkuvdNgSi0LYYX+x4bgolCUZtsAlCug9uc
5bepPW9RAark7hGe4/zGS+/FvXKfFrT0177FQinzU6f5h7z2OSomNcWFVD8TMw+qQQM3WKda30tS
Z+KNyBtQ+mTEqhTnNSqgN0ZtN2SIPo9bpORFzWZB0oC9oM6/l14/nSoE99RTBMdJLFMXuWURmVi+
yBAs8jgTloetPBhS/xSOSgpRWJFm9mFEfuZmVw+BI/M1xEsmrfPsN0HGCxp3MnhyHXbY5rvHA1lA
kI8Hm+BCQXagiqhvbchld1m6CLiZDhW22oRfxyrAB41734EOIy8dDwrtrex3s8RR2EI4nrs7R5MH
LKQmIygQE3TJMumfcA6ToNaA0S5bwCNX//M9eSv4GcuXmcB8yu0hWjzcNHb5KRD/Qhh5sGbn4tLw
gRL1CYj9uZ8RS4Udam9SCZBT4P1DTiqzk8SFAwBNF0LrhPfihYg13vxtN5Rd7gxAHblfnTe2vArw
bZvTuGgf5k/eVLfOYMzx3DnbYCdofIp/Pr3VKFqo53NKHHlbC7rvhwm/EfgzYYV3puXE7LCOaAc+
ww9gcjP8Srv9N0p+qigBKTFF9eaeAlq9TwJnv5q6RLdqP7pNvkB4E0w0U+P6Y1vk7FtgmaQfIjfc
XAXYKb+Huzh6nlxM3q52xHEbrG9nqfAsHfY0Od5XvfrwpaNV3LqIDvBl/0oLgiSIUfzYlbgGXfcY
AvBv15rHnubwFOTY2W5Ik44yvFgzyeam/iSaHeCZ+Dd2TIE+tT+8Ci9b0BBuuUVk+13eGgs8YYmF
1Dsarxdsk6GxGnvzMHhtFnbue4WsoJWb58YDzeQLEq0dudV0TQStwUlAu2/xnTcMQ1LI6sQt2J1X
NkJnwgEwP5E/pF2OVqUz2BGlZqvDaFrlEfRrsVPVGnyAkGgRLDAi3B4MFcQUc/9AHDx5RJbnOhwu
Glfh5LdP9WigLpvVjivn5GF7KQLF8IAFpbyDy3TaU76DPz9cdD2QV6sDf1Cm5yJHqIkL31Ztw6jA
rp7HYe1BK7XHBvnryTqw5aQ89lkUAuxf6X2Xq3tYiKLJFFrevd8sh93QRGG1LG+jUrlw9J8rym+z
uUNKkAW3s4yjDoIonmgqH3jj5j61o2rxT5Vkz82IxBvWmldR9DvVQTmlCIIIarYmCO08u2z0X9aN
kKPpJ/mHv56ie/VrZY9QVfT7s18lM7KIm0U9Ezhnd0afuaFxK/hu2+SuayeEdIo0MMNx7f3yMCi7
ypgQXgoJYEwL8yTX8hM7F9CFtfWbWxQ0w4+BMjPes+htiYKoh0SH1T84YAVJWGAvn1hMRrXbsp3o
eh3jQO5IoMCSoBWnbYbL9rV1zBgvFTrZzj9hhP43bBbc8+1sqntMKBtNV9McHOce5BX+sCY4LD3b
tzRAtglzbgOxLqzx3Cgscb/BR/bEWnp/qtHoyQH5xM17XboJDvW54uXP7NgpDJdhWS3Og2O/ib47
V0ZmlQ/GFhRcEwfu8sR0m6Hs74pVNhETvpt27nyAw8FXyBuR9pNjf/MFr5xWckmdwQZ7zc+l6Z5H
Wfwav4LnPbrHTpRpYI8Ysegjr7y0NU7OO3oYxv5f4dANPzNMpdd1SzaYJFv+dhnE9hhgXOM1+xxd
flnCwcG44WoEPA9OrLfhCG+rFAlPsdZyZy+4cexh3ZXFBq+jqftWa7gPHH6tiUmVrtzENtuUFny+
tH0ZxozOfczl8ExdbIf17jeZ8PSxm36wCq13zEKsltMpdX8eyOP0kJ1YjC9rVVupo+mUoVqD3ZDD
nECL9Wwsa81aNcZb3zwTq77V9+WkIgCbv3V8i2RfykwtMPLUsPLFe01dq4RGZyuuW6nel7K+On65
plKr52L1hxz147TNg/oQrfuAnILuONQSabGaLVEppnuiwbjtqNgw29QVmIkA9oIeS0yPJI2wniMI
5uJ+xMQFVxA7U4PtxOtmbsLV59b3VxhFADaEpr/DJQn3wFajDw9UBAdveIhwNAZjyWDWNiCyAdRl
qqw1WRz1UA5B8IDks5fh/zku+OwWUr9aQDjT2ScHPs9ZSaCRnAms7Nj2i3btWXG/zZYNAcRl/6T6
Oq8GMPgwct1r3f617Xw1K9obZG3JIDyXFQhhNuHJTRs043BqcsWSm7I9tW6R4KkfB0fsITDNQa5D
YWI/jHDJKy3o09wCgY+e+zSZ6ohKTK+LRvn3fIyWyLUdQzwVH1pXBgvqujlUQKRDUse9jUhDEVQk
hYZ8jIqqeEVYysGp2unAJYXEpw51Vozqe93q1Am7GP7jP6CQCTJAMVEGEj430EhM03gqHT+jpH6q
SHAjG817/I+LERlQjntC2HPuFO6uKmHSiNnlrZjkF4pavedW5d0wvlZnijX1g60UewRImFgdNJp2
YASiyqAIdmGE3hsWWasMkkUjexzKALFAaq6VmzZjcYWDys644Wli3h/8mnYVvr9Jwjim1Rlpgh/k
195qse7hdfYXLjRM4diW1V1/29R4qzUpz0p4kKaMI9BKzHiqD4MtNlxei6CEXHRuA0ytbojYF+/X
Vr2bUNfsapDZidvRY9j1QS5X5uSybv2d1hVMaRz9tDXmPOk2BTP+SGp+t6gUzm4R8BIJqnrf21YK
12b/eQrBITShlmmgMDIFm9gLw77cbeMxcSGAkE2X9kF1rU1wbBuJXHGx8ajuhryFafVcjPutFPm2
VVftdj9qka+bUnvj1r8dxIWmxcRfOjCCmNCXTO7lLo43C1KbF+fX6eu9x8ujK92kNQ0BkCMa7OyY
I/H0t+VbNxz0d+EXT03rwzPxjny09pi2UOg6sz+mal33EwQaLWQYxkUTjMgPlgyIV4+nqS8wf85N
RGzcVA09Q8+wVMgSDh+CFhHs0/DU84Fj9XD66CAU9aSGWbP5YH51cUe+s70V6tFw7hCGB1F/GSR1
j/IRegYwqk+OPREwzOHb9+Yva9RDagMNTEbsJcMc89D6RbRNw77S9QX32Y4w57V0yqdCU4yA7Hdm
rQ9yTLz7Ans4fn/2fTsbXJO0KDexZ2PnEm6RElcBEJjutjjk0iO3PNFev7eWKsNQ/c84derS6gjd
QFxMZV7w8jaELklkMH6ucJIHMZcT2z56fnes5+YtJPOzLqOVWO+kLh49ZNTP6GSg7o5Ht95ATJtM
2vW7BWPKgYoHYxrkK4aQYLd+H83ay5vS5NgJTS1IvIKV/cEtDN8x6oY1W2fpB++8n5vsHrsyMEQE
CFfsZoKcJpctCIj3MQYix6hcEBGlQkQLLJ09Q9bS8bibA0wDvIFjfTDDbNBp3ywHjxsp4BA0Sbw3
27ORZ8nJZyDtRLLp0hADm67Al/gug2VHGTIAsVXeXjSM4g/abdYI/EmAyB35BYFaB8zDTeeRRBbS
2VEMWDK26hHNLvIO4GWSIiInm3uyX9YlQwOeT7S6bAzz41R1r0TP5thz7xiu5de6iXOATYiomYDs
zWGHFTokR0WKqCMCVU5mHZBGvU2AA2ydWhs4QzFTP6q6wIE6xEWS+eaB/gWmhPHI/nIg3crFgjxy
RPXsoOE62g6WyQOy9+fhgMkGrGNzwEz2ArKvj2VjP5ZI/kQ7N+zXavgMLBICwiDZ0IYJ5v6r1MXF
hsAu3sQ8xHRlGyRt7XsbIKJDGHfHLSKwmROc4dGSN9zabu4WPkC1NOwZgXSA15CirLNzlChUp6nZ
/lQ79rgJIUDDY8Z0ZkNr063Vae66r2Ic34UKr75yEt+H6BUdS2v6J1bSD101LzLEI3a3oUIMTDGn
IcO7gAcqaq7IZQc4dNHjC97sYXSHLpUDblEx+k3myBExcm1h9lzbMyRgIdrxtq1jtooxstS6xcPE
b+HIz2tVHvDDvSnXyDvOi/iMknyEXWOioMBV49nLr4A6DWql0M9UZx9qzY+tbD+16XdlXybzfVAT
/RBh/sa4gtm3sHFLcAserbADA9KTakv+SCs421O5lyo8bW5zIg36pbWfp8gy+ovZ7V4KK6m34tDP
wKkDAQHj0owI0Cg2oH3Tpd6qw9wur42Deocf8D5GS8BLy0lI3JzEBG5EfHUegJTT0WAfc+wuGxc/
q4aLiA2UcUKQxwRv5jB46gZAP361paLEzpO/nnn9G7Z2OizNETEgec1xHkLQJVLEm8QkPL5qOwSM
al0stO4DTsgyz3HnyD0P32n94FhIdKpYRGoIIUpoqpZyv3o/tPSxFgGi760LnysHOaykSzFH5yHf
M4hBdOvEAaKuCTWPGkUMimPN8N+G2S0NeDYAli37IK49qEaB99YizBxgJXRIvDnMRhAWK+IglwCI
d4kIbFT4pklaz0bsCPueaskSafycsgtD7oYaU1J2Z0kAvbb8Fz6uMca/Drbt7m/VzCgvME0j7pf2
gab7608fFvFqf2/jCxq5r4puiUIRYlh8pJNlJRC0fK8ORPahfgULEXXddfTqL6xp7IiqIuPMydKh
RHj6SXv64hq2Bzz9UVZmhDTczomLn4xOMDRyaDQuyFXxsORv6uEp0MGzV5udkfqrbqE5rsnOLhmo
cxGr1o6adXkfQxoD34UQE8Ac018VFo2b4hPx83tHyLPt0i/dhC8uP7HhUTlngGQZ18FbZQ04qn53
knjO8zzSeF7GJ+jtYyroK67LB9mzfGut79n0L84KrLPz/g1o/FCF1KcPBeQ4bdFaynNDakAvY4LZ
8Epr78asFScPanYwFbDNQORtL7akBAzXoEoOvZ1O9B0JMpFnC8TAgpllwWGl5FGOJGF8eORTlw/6
i/TgBbmDJ7ezzbfk+HhxDFEg0h5mIvXQfK8MuCYWBAUuNRefhfNq10UE76gMdwxuegD+qNQ9Mn8T
3bv7DgG/gppn8F5Zx8KdwNc9cj+5e+oT7MUL8m7jzYZKxk3TwBu1xBOS55GQpMeAX8t5bzsmF6Bz
gJLifX1zmIUN82s1OmlX938FxFnA7+O7VakDeSn6lmOICWVle6XWDGIgi1iPohxubol7Aik7+Ibb
KTh2cJA2JtwPyKIF5BsAOqhvEwiIaTGx45B9bQUPEKtGi1ARKSYrnnT3i8/82Fb8MNt/sPlKZQe2
DkmFUtPXESmTjfaTrpI6EduIpEMF11G7vi4re2RSfMJxXsdAfN+Fa99KaE1hxNneJgGiLBh3bNtY
Yi9mSPkMBTHC6CJaILlvtr80BNu17rDyWz4OCwpz5eXcJ2ezmTqeHUDIqO17Kn6GZvmdffBENKkn
BZqKqtjUBZpYFpkOSBVERgbjA9p8nJ6g+9cQlQHxg0PWN7UZwrWvstTYPz2Z+nMI/tX63S8CoNky
mt3L2LixVNVt7F9KiAwavEu4xkXlZkeB2+PYWXHrsJ3ZEIKLpEIefjiwn6kHfg5xz2OBGb+QPqjB
uxTVj0+xyedbR9nvcIsDk8Q14lbXSb05NG234tnSfiZYztiEIg9pnOX2seKPpTo5pnhu+u7HFGUe
2BPab3EifEBgN5HfhYXMV9xqXQsTX/6yufi83B90h7ELxDgolgd42uNnhGJCvQfLEHH5TS0WlwhM
59rErBhjvriHbgC8JfhFQcKANhUAUKmA3L7LzUUH5+C/1mA1lyYd1ljK8LFgD0UDGevdhqzxUggY
rhgqyHRzsYqiXJDU9haHEGEEJnbt88AxKlVDSpHZN0poVUXmhIdAaJg5sn8aBj4z3Kd1K+5BTxF3
aYbLGKmAXl70Ju4WMA3zxa/foBnb9UGXQh2cCbiqybq4DI45OGsZWd6Ht81vHS5x//9IYqxoejtN
C4zuN6e0j1M571pG9q0H5+DyooSFz/1ra54p3HM71iY2QeyZ3x4rG/GzVR97wJrLFnZ25RLjyn1C
gcnmAHY3jGYrENZgNKewDDFnoTEVYDjm6jjClW3Flgfwl72/ibwXwLYavDuDOUWngAYSFohz37/7
eBFwzGgMBM0yaZ0eZe9hK72HocE79HnMtre1bJEg9jdUmFGnCgmvVrK2NwVkBCRfpJd7IPUHvMNw
8T/q7o/2h81+CaohE7YbzxJGZuO+n72LhG0otBzowP7gVgoh7q1EUzNMTeR4Tx4Ktn8fF7YQxz7M
FSmPm7TQxL3DGSHpRpHNSqSIHIJz4DdQ/Vwt4oy/Tlfpx0QBi57o2dQIWSwdtEoGjJUeYAgEUIa9
u9Bbg8wAIwGSYEtspzzNFG2SUzxrP8gN4EgH/kceijdFNz34V1O92u5fiz8wJLcvzH73bSjU12Ev
AC+HgHbYGqbtwJIG+zXgsvAmwPBge4blWBxLl37NZrhyTdJPZhSZZvqkM7Iih1cb9XX218MSlHAA
eu1w+YcaRcFBVFAfyQXfZQt0YQ7/CV3sVrp+AI7H0raH2/ruUDgdqQ4+Xa6eHU4escCMcQ5rVOCb
mqieUT+28TM0GBCHGq6VDm5f3G4VMOOuBN1YDiheiLiU7VfP9Ry1dYsvaLSj1kWerHEOJciKBST2
FugjPElRedeMoScCkhWFIIOcZt11BgmhIB90EO630MqgmCfxbPUfsGR10WUUTjquwMDL4HsOMI2U
79syftUIjB1LyZPA0ru6tV5kA9vADvsqPtth7UV6XVJx9zAZP3Ur8oCMhg/4L0bAZrNy2Y5dz3M6
8gv1zVvf82yBzHmWYQSWGceoA6vqNXm5BV+M9onvzXdlUxUhZzGhEumvzXIdB8jLy/UJOxnfGH6t
vJqDHDhx3IbdxWv5jK9G1ClW5yF16p5bhA4sbpDKBnAWXIlYaZ0BCGaLgLOiClMk2e6rUe7ddo4D
Xj9j5+ShDtzL0gzf/lz9qjB8Yo78aMo+v3dpzTyiANJcwMJtG4J0W91EYokBibXzI8aQhyDwbw3H
sjNOE6/LNQsWpBLUQEG5Ga+4VJ4oGoUB0nIEEscbdbIAf/YFQ6N7C93xRWIVpBmQymUDb61xI69u
zuz1yFo3GW0PV5b7NMz+6+qqbIJcbfamHUNHb7STyG5sY02dfXc/hnD5X60yxmZF7GGxoSRwx+zv
Z230DILu3y3+51W/A7QfgQVlnKtibKzMLEh7YAIK5llRx6EcGKyY9dgY874Wa7pMZBAZLNK8SIV3
wEi9C0t+qRCU1bh8uD5BwFCAqYd51XzQfQEG2PFwN7ln7H6UKQidhK2odZ5cMgo7KuQuI0Lbwi8C
Ccx67cgCowNqv7YWtkNk6NyZQozAqFGcP9l+AXUDvqUDG7xPiE3k1epwoK0BoCyupxkSFayBYLeJ
j+ToudjRMR6SLuCZXnpmTHkL6QRCvOEIcz/glQx/Q5uCzOg9hrMLQUTFmZfNRfUN/cFBYhA2eAfJ
WupMa2s5rVjeCamdFUFfx65nVASXUciObQeUd7M8LDPWUFj9hDgWHHo4VaDDBbI9lbVMVpTbvAgd
oFpI50lAIsUhLYKkpT2/ejR039fV7PA0X1aBzo+CD9NYb097t4thbQBRT4H+BGT+DO6K7s00Mijs
5Eu7uV6E4OJ8CTpoN2w7xuNwItcxcem4x4k7MAFYNoCCuNTBLbPzZvw/B1ARSk3iQQKouPzQ9pZp
q8ndFv4SLhi9wT4GLp4F9zM9ukfS+ie7tfblVrJ4ofRntvW7MQD6F5IFK80tmCChcZr3BE44EQfj
NsOy3+HoD5Z63bsjNXjXBoYA0EUEhQ9aZcZQVSflCgAJ3sDf0xRcu7V9bv0FTajCnmKZsYaC8fJS
W/u4GoGAg0N7FKshQHkFcv/ofkSWtS8BtTUTmIVuA0rD11HFVuFhKZC0I0QYlnNRFBgkdSA/4n6A
4dKiuQ+cBWNf/8c9XNxN4fBotgo/q3vmxgivBEkyv7AyyJEF7oMnLx9W329S3tOLrcCUzOuuElWD
a7fdTd0W61ndqhkbRAKcJGjXBBdJXAfWARkGL7R0b9gd+FwL4b94DDuLpvXzCdtimjEvARal0Raj
MmFh6OLPSAiXYNzgQ4Y4OzHN2OlcgAGjl1tFyWPjshj67UfYuaWbVngAUCovrgcAG/gILbDqtHq0
hL37gs2nxsM5dL2PoNyyhjAQP/LS61okMBCMmZA5Nk438LzFnPQdvZkRXRjzzAdeYh2tY+f/ziQ4
UiOgQwC+X2IvZeBp0eN+4O70D3NEIiQ08VgmMiG0eMO2X4bpwrA5VpmgOrOVZQMJnvTofG+UXppZ
5/jtk262X4OxP5dBJVECjfXQrKpN/ECC+kIyKfzH+dHrkLziVe+NXV1nVny2aKaEtl5oj2U4jka/
dH4hoUXUJsCatTbQ1sF9tUf6dN+LKDDqwy3AllqNeWRTcHLK5cIgXWHoJCVA8EXcr61RnodlfcAi
1tWzODp9nfZaRNrnx9ljB7b0kRcIgNxeQmh/tv0l2Wa5a6vuKJfpHNR0J4blYC9uslUgUkggntpt
fOacAKwuPi21IaNTY5IITfM2KITjafI+9d5Do3AWBjfc+fg9ixD6e+28bWGRF9vw1tplNm9/oOmz
ZnLyyZnyAOIDlKy97cHrxKgTbUysQmSHFCtGQ2byxVqftprtYdd8bJbmg1rqDKAmR/JYhXFhgFtO
hd5o3BCh6WSzsR7X0roh8/00lOIZuj03okRfBUYJH8xXW5J/foUlOFkiEFWZS4HE766Fy41xm2jz
i7fBMs+9j/koFM4pmO2nsQHn3CLV0yewoLOYe1Y+eaobN4xnotD+w2gsnMSV2uoZKr9LabdHSxZ7
27b2fF5uSopDBYlSxBb1T7YtQJ0+kJjx2mdT+QLWZEAGK1Q/UQR33ER+WD2BJr0Z/7B/DO//jRwM
Dx6XxvlTDZY9wc2+QqmQ+077ORUsiNk8nGzbSYtKnG2Yc6bOyn+pcp9D1CDcelsLLrZ9HicJUlA5
6z7EUrsaWAYLbCemXn9QBi7TG1EfaMJjmzIUEgFHlb47isU7m36GMGOEjoU06rVG/mi7Bsdimx9r
IGWWPNnMgMwBEyXnnA+v4foBvt52FmTYnlmF9qUsjquPfeGljY3q8fUWe1WjL5v8vU+CNGzMoWqG
XeMvkNcMEFjXBH+BHVhVprSnsUKDYaYtnoFhEPtyv37bHpMAP1ube+zghHbXfmgokKjcXgSVWAIa
TzQIHi2XHZYqhJRmiYMGMH+Ds+nigAkPL9DHXFAgZzfu++Fx0iyHNgt89JLCmO6oS/JuuiojHZqs
CWskoThjo/DZttSN9WxFzor4nVX9rlnxhHECiWEbhwG3aBM+SAiqGGruCDHAgnATUkLgqtBFbXcy
t4BKhVbV1Rrh1E0rgbvRal8Af2JYgElBQml5NS3uCct5dQf+E/TeaQaQsYL3jHmlysSbnMcRRq8w
yWe7qcK96+iTBq0E1DWIaglmAzjrVYo1GSloerSpMfOLtPSmDNljZ1JUZV4Dx52oeqkts/O5GGPb
md77dbkVZZOxYD2EzvLVMfaDiGgvl/e2JgBdMm0gbGpXo9h7zkNZDDRyy/t9uEJeuHbb1ULQXUSB
BGBfW7yEjFy4D/COLmddgNDqnPl9sBk6t5ofvGDdMQ/Rmhv7Ke402uRZTVz5+qGU2xrPCvLGgtAM
9sn3NgxbBGHlmMTmWFlyC/87LN1nR8MIbcN74JHNJYZQkjsCwMHig0Aa6rxBR2xh/kCKyp10Vl9A
5WuQn2HsEvts1ysg+dnS9aFsNQP029X5hN5/53v2FTzvl7NNgAMqK3Hr7lALcOtVL6CNhkyrrdrM
ql9giBkXs86WxtxCflfMLMZ7dMI51+X24lgjhI3VhkOvX8EGHacJJ9eEp9UwoPEYSFurfFoDfiD+
AGrZwrRsA+iqg/K7v+9ODut9o65IN0fj/TP9XmHBtKzRITgdplUt6qQF0gvHUnyDDryyKS6v2sKS
+QazgLYP/hltHWaoL9Efh5D64f/oyNNc2+ihlxHBowJRz22ROpUN5TDvADLAB56ItynoeFSE2Ecm
w/xgdy6GpyLMLVdg0d4fUsvqM2ZNU9wgdZo6OjFOg1GxJa+kvJu4jBxRJj3C6GBC3P/wubq2G+BW
v2SPox3mFfOfSz7l6HigW5Rnsoicem2dmG7C3I7D1tF1t5j+wol6saV9RfbTLVztq2I1bg394s1m
51Thg8H4Bkbw0hVAEAN/SixnSBevhAvfklgYHji8HGZviawFS76Qq9ocAjtsnBNb5kiEjgFXvHct
7BS29n5bpcjKPWhiZUo4DwyZYF7JsqLp95MUJw+uFR7stDBQQs6Lj/y7K6qD68pHDit/roIlFiq4
AtA70hWK8qC1wWRzfOvuvGZ9oaBgXi7YdB4Sf/J/kWR8XibcwlM7t2Dxzb+Ndfu+akgG3PJFzUj3
8Cr27miUXeDOftEUsXUHF8NAPriVY6XS5x6mSkiUxsF67+5XPOrZrZr4pV2cBgpnCZkL8giANoKg
aNdRgxfEsNAP29s4NXsP1Is1wiPfDGOusGMTUUkOLhcX1x2xsAx6i045Kfuf2iHv9YJ/f5fYsxrA
e4t6TIq9CX20ktrgRK86refwOk7AY/ElxTPlNtRX1kk59j851lijdukAQID/1qCO2pqfu6b/bnyw
U9YY/MfZeSy3rXTt+opQhRymJEEwKQfLmqBk2UaOjdDA1Z8HHvnjb4qn9tTlIoTQq1evN90qgxFY
y1yjN6JnS08e8jhxYDuauT/YYVBYNcy3nDxe5s+0CBvK8Ka0UDWV/R6Z1Kmv6m9uzqtJzZOIzG06
2Z9mofySgO89pZOpM3g/S2ekCHT4q8R5+j6q8U1B4YdR82xyEPe53mc2zCeOaTuOYBvN6x51EiGt
rA9Gy2QjF1uHP3+eEHlDnPcmCCKms++pDpaAG9DFsKf6CKaRfF3sNI2k3ttuek+YPFr+aTumoMS9
Bz4TAsIKyJ40uUl/Z83z3knnB72cAq2xt9KYb9GLY8QfbSNb3cB0ZfjeMeuM4mI1u+4+dXs/z7Ag
dXIIn31ziFC2a1W9m0P7QbWno2bbP+CZMMJN0mwTFmPAnGnnhcWJKsowOdWY41o5reo03+ZdfDLs
/KCr4ml06RrnRqxLh6H7NLvH1kvCdc8s+wA5cpngDNBsGnlSQoxLXEOBIb1wQ1osvIsY2rY7O9Mq
Rh6gjvo2TgrkBsb7oBj7wgWM6HB26+Af07f5WQ3huBu2SmK8jomxtmPlxhptHAOho4giYlNrCtST
LuCcMulQIAu8KWSZyLWQ1XubjVvbG045CrCVWWYMfvjfHtTazBTALyrG65P8vbAZagXAx2re0yg7
dKa1liK5ySbnMCAmF1r3Fs7tYz8lgVJqgZNCGiQU3RLFexfitFQPPYGAcKngEZEntBomcmvk/FxM
UcCXbsONocbAnoWewaiWWMreBvxvj5oLm8F6mSVkmXTsNl5T3hlZ4jF00Q5q2R8iO78dNDzHGM6M
loKsQ64SMlnWmjdvhdPpqzGMaIH0D8E0rNanAFqkP4JxbWYT9oyA7dcX6iYu80dutwCL46HZqvtR
AGBknnJHmN4uY2GV7avWFndghsPGVudXTuLbOsTOncmuKMsnu5D7eAqP0mKaGsr94C64sXWDkuO2
7ryTaKqVXM68muW3Mv02T/rO05pjm7iQP2DG2Y0fgf8NSXabi5/CYqjVozdmq2kKCnTr5014IqF6
UypRwLBiEzlyqy2RJ+lSxTRWemwj0yz7Ekqig/9wwQnYUfwqX8JToGdLw1hXrnKbNwMnEXgeBlTR
SR0ODBrY92EexCNuMPHGbVr64YYzXrNpjJFX8pwDPzVuvrZU/nlw2bqmPUnZGw+1z7CcidDVJF70
LWlDzhptUGXvRZb88ArvTlZuv4r6cN0CZ9mG9dy7zofVRL9MkQLWRuTm1P7c1HhnaXvET9hWFHsr
h8WqPMOt+tHn6im3xq2R6KeuANLS8hdnZE7W07KUdnVUo/GlSdhDKj07kt/mo3Jal9SUcP6lusXD
lODOU06PceEgGJie8xpEJmyfZ23y4fmAFuNuMdIk5eRx1EOyLwZ23AaVleftonE+trLdD5H+HBbf
E8awjTH9khjAW3rIyRKjtH7Kt52H10WYNdxB2axyRwlyK79zoWQ2DJDzwgmmZNimnfRzRbtrW5YB
7jbM0N2tns+/O9dC1eZ1pQ9KDpMCah9NAhnnvMeSsDOPAJESMpCAxNj1OyNrbxTgiZGz0AJf1/rw
3JSOPzQOtk+fYV4finjcJXn+Jip4sarjrZXuI6sXToHKbkpITk4t0b0AizFGJmLdMviNo3TdTui/
YBlT7leFHm8mjynLkH+fLecGX5ANoztfjhOMxQXjTD4jndmpNJA5AP43fXuvxnrgWvZWbax9xiPH
UYfzI2xaUM0YWLbp3VO7MI577HSq2no2FsS+8QQv3Dq2tn1fGyoK6SxwGvdGUX5BNV85dBhh5/6I
OjxeFXE0CpfwmpQawzGiRDqEJxN8w5Vh1g+pJh8gz6/0ktLefVrgQWnVzSstI6MyxwZTky/G9DRG
brJyRpyuQ2U6OlXr22H0Pk/TrXRzjmz0cXyczjCutJaB/8Sho7ZXacsoeWxpBuo1VMltmmsbac4I
/aqtoscnr5YUQIhKWej5Sa8wL873pcArliSzZhzvC3KI4io89MUUxNzJ6NrMi20g3Vo/Yooc4S1V
HVurcGi9Kn5v3qrTolJgLrtCVQRdxbvLUmzUnLTZjrHNtNs69owcRNUzTxcl9HqxhQT/PpfYVuCs
vmNLd1a94kA0nOCIRCkzzZQXhAvNnH5PPfUdlqfNwC33wj1RicRAZt9L97fotR3Tvjc7y/adrn2D
QL1JPGBgbbj1Kri0nPAhorzGjdjnQ3PME+O+8eoBxVa5mZ3kQaSyRaeQ+xO0ks5oXxJ2OeY0yKlk
dw9a58etcogmlHxm7Hf9N01OYNfxRihiZOBg/hbatLFK+r05P+TQR/EOOIy5/k1OzuuchavR4GbU
zHdZIbSsDIzAnM3qIRfuwfXk2kBRSTsOHwN6AG/+GKvpfd52fpmxiUoG/xzSb8ei2Jqy2cdOtNcj
YECnSU+wy9ZFPj7ObcfMozhUOtKjodnjfbtLe21daslNVdOBmn14sDXFT4Xer+uoB5+LgMTQGI1l
w7PU7B9tpD17HWia7T1HRvwxxQWQTrJtaSwcQ4MG6mydWe4VFIS6o+xLtGg6yFGHHwzjLMCyDni7
1ckfdsoH/INWdiV3qdmuzdFAgUnmVMZo1+0/RObi9cEkMZesroyqxhmwsZK1+hDWEDdkz4WqfdOR
y5zjoGapYAZEUM2cC6R5FC7y+LAyT40tHjSnP3J+O1lOGMz4MZgmvMYMaKksgpRhaKJg3qgMd44E
Pk4GLoANlgvhSXcOscC2OGYFxvqqSPi/lgnegoJtzG9mgKzGnaHrQHEtjXHb1KpfezUklbq8ZW0f
mqIpfD2Lv02GjuQm2amlgHNvPE5w7mACycfWZDIY1Yrfu+XRiidwTXtYT0N153ZxcQd/aZ9hKhE3
dqA09T3MvlvkDL+VVHw0qVmyfCawz6I5pWp2ayquFRRtcRPa2VNpNL91gbbJKo69bt5AjaJpiqf7
dtIPyIAdvs5q4xnJoxK2+6nRIHlY45GOYVPbzi+inCsYciUTZvqPAmLMqprFi5K5h2Lq32AIxisR
kdbeTsltrk7rQQHEYOD4nKiatkDAb4zctoi09+1s3xTT4DPWZ9u1QvjLnAL0KvqoUnwArZQsLRWm
Mbohk2GsgKZSI5TTeuX3AA/H0WS+yWbrV98opyJPf/SD8aKL+EVHebFSGoEIB1ZK0mVYa9VOuS17
9LVpXN1nTXQH80HuClP7bWTTr1pRn/VBw5+9+lGgiFDG6V3kyf2suduZyR9vkql3WW0yCLurzHKg
QqKoU0Y4bmQQ3Qwj8mebs7+WbaOxeSxzDuNVNb1Go7iFxKIy+4pfsQ96oenF0YzCaPUxuk5m/nEP
l6eSh6TWgk7qIJnLUbRzDs7SCmv6az+LDfOL55JJiE7nW2cIJBX9dQrN+TgsotpahUEajY9N1yGg
Mp6pT9EqRsO89MiGOu+sDKKAqjPJz1WIVRQTJbRPxuyuGbtuvB5Pr2ky1oaYGInH6wiClwq4UGjt
DPgHKWl4xw1+OOGZvVHKfNsjWyTBLQ2sXr2JQ+q3F/Z3Q6wf52LRIcScA2obirGtwpHsHxUp/RCu
jVnTT87uDFF/qjhzV/flcsiZMFLk65jWvaeCmXjj0xyK5zjV1oJhj187cDDJv9s4E0yjdixYFFpg
KVaxSVEprZpJ7qSS4oiZ36lDHcA3Tz+1qPoEsMNKTC8eEFZz/Ilgk0w7W9g7gu+c/aCaPyCqCxAn
YK6hrrcwQR4dvfzZTVAQVQYXcsRRkkUkZn2bRpa3aRW8BRwrpRpXrMmKrQ6LZvAnM1Ee+vnDGgE9
i5ytt1eyp7YqnuKRVF6ve5nb3leABIcIepY1ULSgesyR4mvwNTh0Zm9eCNhh9+m9lw4gnFP7zXSN
j8HSSMOcdshKH7TUXlej4af2yK14j4gcPuXY3+QeB3y1GvfW4LxAWPhR8k3CzIFuP9dvumEc26Ha
lSp1IfeQfpvhTSVMFGwI5522fc1y+9TnsLrczCBVLVN+OAzQBP0PSx5+b6bHj6POVuMW1a2MZ7xQ
h9epHo4Y6m2mzEYNZnzMRu+XCXZrKoZ0hgP9Q0RM2dycCtdZt03J+EbxAHtqZzjNOWOYqH2oICqS
dS+Y8xXAcO6tHJiILBQr8t4wARGCzrCof3dkWq8yO3xNouTDnDKUr0NQgl+uRMuEKZfGiTYCwW/t
HRvFgzXmDW+N0rmr0VbylZslBxTHpPaWjQ+3/cUejTsd1xALkoSoyyBUwz0Gt4Qne7EFmEHXSwCF
DQRiAWius6g/drH7NNX2R6kWPx3TBIs1y4mPeRGHmXgUYA3yMM3yd5jLJ8NV8ntFG9EuKwv1Afh5
jHQo7cLwlQxAznEmh3Num6/nuc3YnAvCGvsKZj5BV1X7PBHrGFPTVlnXMsHEElGxtpVe2mtRQ+3C
gO9Q12yiZsvwVUxYFsw5syLDuEttdEmd/oHlZJBMJlMnWMx9BfmiMAHevLJhytMj84aFhlpIYG9n
ECy8sIFoJui/NPksLPXQ2Qyk3faXZqhPAJbQA9Mu0MQys6dJQbQIvTClxJtOc2+4zW2dRp9VWr9g
1YC9IRyADbIiuZ0izJA8A57pnFdPfPPo3Rmt1moDqjMb7600cX5lSDCnAEhhRiBaWD+rCdTIXIHY
EsfGCRVuDEC8cHuc6accWqwVu/RH0aF7dgXqBLNu34dysCnR4w92IJxJe9XALj8LXPKsAA7aTRc7
IwM3772ABbuydP2IRvllqBvAVJ6zNTHK77k7zBvfMrJm3dpB+BZ670LiJ49AXHN0tCqp5ABX31EY
D6n0TsagQIS2/DQe7xlX4Zcr5O8krF7zJPyUQnyidZCbqB8f+37IdoYRQamE/Nv0zdGIuzXJyI+p
Cde5QkluJ86rFdpHgVCvLF6bYvo+69M9YhGxMWuNEu5EnBGRJdaJCkAxgtMNt7lnnhAHInYos62C
ZjIpdWYumTgWYf6ZcSQrErfezBIGJJjfQz3mO55+v+myfoTeRlysgeRdUDnx2UhPwu3espGwh7gq
jhaRNoWrnLLa2jqZcfI6hoS6hlRGsrb1nhx11yLYG5L/bUaPBSSxK8MG1Vqxc5QOgZSk/mAxOnq1
u04rBIVjXx1gdXN+cX5xLLrpFAXxHGOEMTmODBZFAl8p845DVe68soNOO23V1GQkpEuQiwjYWDmm
S7OXmel7xIrzVA+rlLE91WxP+LNTKWbgpzGXvytSSWGuNuvYNOZ1USLtL9NX00mVtV1CS19ExF1U
oddMa3pOfCaRiRf+PEYPMUe2LrOPjuNCgvQsiswwrk0nDoSA9ZLr3mNbDxspOWkWi9EBr//JSQvM
izt3O4LHwntKitUYZcBd9gEoi8ycJH4airJcy8h9HSUu0rrcp+m4aavuNRribY5Mb5fniXtrauUG
fWTAWHGdz/R5lqHbQam6sAPn9mS1ytElf8SrbSQFvbUyY8iaEornKhJsu73KvH1i37D7u7FTDm4/
vocJf9TswIXy1Cd8xk5ySu6dxvkxs9vzAzaNgvWRts3BtcKXUWq3poFdhk7P43Isl7nYpiHk9h4I
3mxUX6/Lx44D0zw6TwAHkMLDZzCeh1QpmU4nN33YwLIsHtKkPhYW6JJa3lleft9nxZNc4C0CZrc0
qreynsKVDgkIme3RdAEFh2VLFjhyeShdsNu7SQWzlpbocOS4Wy2v76O4p+eKd14KUU7TtXvEx89q
rqKJotDD9w48gykX1gUlgrwpmNXpaDbeScVlGbUbaoESO44cbDcKaT1GF4LoJBJBgsTwbns8fZm1
v8OiOPVmG8gqkr6uQcbzOrdYVSB+63Zu9xF7vJ/UZrvVEipInfqY2vZAq/Yod+qs5CCqvHtqF2UW
yRbOK27qTXtQQpTkYIiTxxY3Oxi94LPMTCJGTKGEnP7lb3eObvueQYTpyq1hiacurPK1GzkbdRnl
dgoq/xomE205VFDlTZH6rzbFIcvBGWA9DsW9nuTZI/Azw8nSDPoY0qPbMtvhBGeuEptRfGrywYpS
Q95dBZFMD25d3LdgP6pr75ZN3MTatesYC5VkAMWV7zCnSR0YK6bpLQdpfAj6uSYvOGw/7ZnNEA4V
uCAUVDVitcXmQ2iq3/KI85o1OW/weA663W/NUn3x3OLAoYPTRzMh6Vi46r1UjzhRputMHXAGVKpf
ObycSmQpXwM+K4yyGCX228kdCBoe2WANyaBYyR9GsFgXg0yguxnT8gb5X5SUb4PeqkHRp99DGX2U
SL82rZ0cchmf1NF6Qpp0b5oQkXOI+olMf1uWvXIQNKzNLLqraW3WaZY8FFRjc04fnAhLjKo96Gn+
XM+0+EXDWHlGaVYOlm+hpUT9c2pnYFldtO8pDHijxx0nsmEcG0pEn6d2fHi0h4k9vuulKzcuh2ic
dSKOUYqNH8syzZPJgEtb9sA+/b1SxFs8Q0ePWl8pUKJ1za+BeZfm0KikHdxRfoZ5rHbSZMmARGXY
jXs2BD3MTdoYQymscBH0+3QcT2Y7QY6MfUNjwGh4bQM5e/rMJUzvirGAzI2bgcPfoLU3k63iSGGi
XYiwCyhr1MMtNv2+2UD8hfrGXxp9k1Ut2VRme++GDVMuGwylnOK7boAzNpX6ndot+1qB6Kj1oleK
4kMI9cUGLVu7CoLKEotvVcRAUGE/rB0JUtSXMWRY+Pq+iTHVhpYdqwpTpa8cXqDZP7q9eYsZ/KEb
63QNVAetd35VnPkb4vC9zJGRlRnCeOjphgebbyyesZEz/LqZmf+oH5mO2LlLD1Mr8IvOTkOe75TZ
+imRKNemDaEI340BjVuCdssBbsxcgVyGzoD2AFawMF7qKL0rtHI7i+k9NIZn7JJ/SLP4TNkOYq/7
yYE38AbmEnglWTsH8qoqLGSg2XOfzIe2zX0iYOG+kzzvdHx6aD6jeMfEZlFRAoHDC7AmJktDGt6k
rU6QJZMgVPnRKrfiPujHFpJXNRJPbG2mpP+GmR/+yriF+0ZiLO0tDFlaV1+DJDZnSDFq1IirOJMp
zC/nbZYDuJ4XvY1NduJwEJRWSHpj9UCKY1AJ71PltLDSnTSgbYOBO3e7Ns2f1Jr0yNgGuzF5aW4x
33l1I1daj3OIXaTvzLkPsKLvWpMPBAT3kBAYMY3y4AFcr2xd3LbYTLeRt6bT27nIi3qysee4a3eG
I9OVI6tlHXwbdO0NVleQmCgpNVuuNUviZlK+wyg6iBat4zw89qrtPmEwcl+N8qOy8ptJ+SzxSkHd
/zttolfwwdfF36Wbh7dRtD/tGo9HA3hBpZODpJfDQ3cxgKJqrJoB42+9qJ4GqPtNIzeSg61jFbus
0tRVy2QGJ4K7FMLJDKZvIm5HwQbvsZ2O/dBnwHo6CnTxbJs6noburbBqZK1GYOOnxemoeHccg80t
/e4kbX7FAXdxj/yHUaC62BP+5dtXxGEoPJvcFWGLw4hVUNMJP/aSn7Qwv7/2b9Qu+dItZnt/XYPi
V4l+0vKd/GSOKA7TWnzEBI3Hm2E1P2SxH39In4jv7bW4XO3SXZ2FH+mRbHTDcsrdnK/bk+qPAZTn
7Mbex6/KjbaeTvIluyME4fHKHV7wJlTP7Bbx/jfzDId2rGLDAHlFYDPII4U73mVb11nh6P31hf7t
rmurZ77RmMoIGWaERMY59HkVlmqFS8jKyhuIOgJuq7VVBbKTOYOX9PUlL4Ubq2e+i6EqjWrWSdCR
2+jR9KOD2A6v/z/hxv92wrTO85mTXnTjJLUSGsWxRTlWv0r9ytf9bztH6/8EMwMO0YCq6c6YkJhh
3nmv021+/WD+/Y1Z3vK1//1VpzIclNgtd0lxrI81lgHDzc+vf/rfC8bylkv+9dOMbMuirngiqiIf
x8JyGWVRkkogNlwKhWVfsdq99OTPFr/rVGZbWlzHGGghHWxVMHeSV75V7dKvny17Y0gK/OYW21bf
4MC7FgEhhytewwGrxo3zq3xItu6Vr/TStc4WfJFBLYgnbChz8Zw3QZ8D0EE6+Pp1XCgnlne2vHW9
wFbT4VWrD9OhPc2b4kAE5yG66TDFgvSyMnx1h6HFNXf9S5/t2TK3sQYh59cqd/INHkL1u92LAB7p
9JP57bzGvIvkRuP71zd36cmdLe88tqPOy4Z8V7veodUtUG6czFJt8/XPa/82CLXOY511rD8i1fSy
P6WRLng7OKtxO68RFhzQIXx9Ff3CXbiLD/5fK8Yzh1KV3MdOj8YgE5Vfeg4m50i2CGckSKbCBWFO
kwdpjOSh0TaXqXcUjh5MHQiozehpsOGHTP2xkP16QbRQjqMmNMlptDhb0KVa1bNShi8DOr7/+mzO
Sgg4HEpTQOMdmvFoV24zQivRuYCJ4xutXKmB1vKV/t8tnjyk/302g44EZ5pHIoHm5rYPZcIoM8dF
UxlivxUMXjDmQ0Q+Mr8A6PBILImwAUQSGFRudei88ntaWYfKolHMChULhjwjnKKFhY2jKcTK+XtS
jVgSFfeWaf1oOtDfqCZgx5T7bGZmVckb3TY96CIVPgqIjBMF0xBZfWZefQwBm50pOalV9lOZ2o0M
+2k7O4huTAM7Q+lD73ypUfOrenoD28O3oVv3k/FiCaTyRQO5I9SurvRLn9Hy7399RpHXpONoKOUu
NB+s/qdWBfUwXPlGL+wX7lk5FFnGfIs2bzc7zCua3tfEvdYsNCYv+HoVXCgb7lkRHKAjxrPmlTv4
3SdDN4LEmq/UV+3SR7T8+19PRoeHg+IrqXaIx1AlJ0E1EKFlx/EuVeYbmEf4g5dbrbZu5l7CAKZW
evWPr+/rYg05q4cK3DTT1uNqB71F13H4mxyDozlGN/ZkIfPofctmFtHgpNkN/ZOKUeOVK1/6IM6r
I1Q3XeHTg0OO4qGtrJOCJ680E/i8s32Mp3SPCeyDM2AirpovwsGods7xdi3tcB1nKGnN+eHrv+XC
n+IsPeHfb2A022jm+LILOY0OVbrFmgfbAO9KmdAufD3OWTHiXF67To4NvLUaNtMrohwfAeTRvcOA
gBDw/Jdz7aFeutJZQTI8o6xI1Sp33Wb0G1/bWqfogL/mHa6Ma0ne6n88B1jO2XpurWSxCOzSnf4+
+kDnSBOzNUDNZjlvDL+G12jdBtH2aszGhVXiLHf81zsKnTCsU52MgWFLPd+kTxZw2r7zNZ+E+18Q
jL7+FC4tCOdspeeuZK6e47bOtCUOSB+AF4eBpWTyNjQ40BT9m2V5QHr5QzzL7/hmRtcufenlLbf+
1y1mg16Wc2nmu+6NWedrvF5S3Gs/f1W30+b/J+Lv0oXOFr1qFwb4G/fY1/et+t3srkQiX3x4Z2va
NmJmFD0GiEtMdb6pgiSwAnOLs8qhuZIJcaHWn8fCm3anKqWxeNUnOtKMV00UPkQbPR6vvIYLD+c8
GB7/c3DyGLr4ZKobrTZ+m8x4/+NvnxUCLcetzg4pBBmLJWZEY9f1lR3qUpGxz5e+EuYNoGy2g7BH
tU4+woBclb36k/4g0glBhh22aa700Zfewtnql3EbMV4n27RFT5ujCG0w8Zz0FyjuV7bFS69h+fe/
FkOTxH1RQVPd2YofQRGwcGj4eon/yQT+R9dmny3xVC9DGdu8YSOrd1M+fQuN7NXJWgboVf8aupWg
JSLirc09eadK/Ld0HZCoqWFfVF7CCLTHNkWPcStoYWUIsLNNIVE7lu3iIml49wYu8jIjLgAlMdNx
MJ9q8AHAfw6h2GUazIM5PpZmo9MEZTaZZfpNuKi/RtVXWmzYB89l7Et8xjAWN3ljfU9zczoygocY
4FY3zJdx8kZ7lqJeZMg1HEaZ/VB7fWvY45VIhUtv+KwYWXUr9a4uyp2bfpsmhPdPeQfXGFP8r9/C
xe/1rAiVMq7EXDPYAYD2C78CUlnF38TWY6cCA4cEh+rl2sUu7PDnSfYeQ2uiDZnFqYHJfOy7ttXX
Yp1ukBHcAg8b63aNinfz9a0tq/kf39d5bH0Yjx6cXdrRyTkycG3cb3X2PKc3jTZcucKF2znPnp+8
xgJzIgpqNA/CgIjhHpEDXHtYyzr4199/VqUsm6TWctnaEzXI90Qlo3ZH3cjXvtK30TrblAEC46+f
1YXPzDqrWpMIq9ooeVYaKZK2h0kcRpyW2CRjv/36Cpfexlmp8tDoFsboFrtaLKclwP0lTSBK572N
6pbR8bVg0QvDWMs6qyumlPhjYou4w/unwhemeB8wWomF/rOPbfzy4VblqELB0TLR77oK9WtSPjQ9
HjxxXAXxoK+ZLgYWznxf3/qFGvrn2PpXDR0aN9LNioeb98VtNE7rQk+upOBd+umz1VuNIgzLJUpq
wD3fUncebKmv/+g/+Xb/+vzOmogyRhLdt/y03Kb342O5x08o5hTNco3v9L3ziPhzb25r3+MwP+3S
Y7GtA+27+wNn16D54e2v9bj/HgmjLv3fLSiy8MJrTf6QPD0V8bOmPM/jqZp/l8pJOIGif/v6hi88
yv8TLD+ZphYWKhBXhcm0Gvru1F5JXLx0tjTPlnJt62brdtyCGRhbsR5fIsR9yanZu0fEUemVV3ah
HJlni9hKhDAMyakjy2gz8FLsAFSz4loc/IUaYZ6t4Ay/6EFVURuTvHhTuuEOHDDQoJyPY3L/397B
8m7+Wimj2unoyQmHVfOnksGgPn/+tx8+qwmemtWua5T5bogf1fhQmldmi5c+Gv1//2BMlOFLLEu7
JwE2uVOKa1/MpXd5trAt6RJPO/MuZVM/9Wb92mn5p7voHWoNrrte3Tih89MR46kxhu9eYT7rnuFt
BLKAfHGNwIru9etHd/HjPSsEIBe4b5h0tO6LGbT7PlB84ORkr28LWlnv55XLXPi8zhPokUtVhTrT
aQ5b5w3PB8DbtZlstEe5Hjf6ql2Hj47tjz+KK72zdmF/PY+MHzApSWVGM5KilwvmjVhD+XE3BA2j
MCHLHW+D9df3duErOQ+Nz0N3slDY5LtGLuRTnOLH/de/fOmhLf/+14Jxa9Xo1AjFtRW7e1vtn1WI
ylCW4HG69bXj5IWt+zzRPes1+LF9h9PcTe87W7C/feQnwYD9x0quXbCBGHH3Kr1Rr11x+bT+sfcY
Z3WAfndSlA4UMFqiHOpJbEjvexY0/RoK0gz52ZzUL1lZHePK+29QkXFWIqTexAjrgIqG2FzFMCSJ
+FrFya//9qLOCoUbh4WcOs7LZYHSPPscu4ZT596oXr7+/Qv1wjirFzX2h3jx2yXuVt3KQCYM5Ah/
ML6ytVwqAudxu9j+lLWMAGw8FW/qiL6p6G6rTpwGIm5w+NWemtkJ0MqC6WMyl3vKfYYjyLXLX1ir
f5qUv77zWCOFO5lBP+J9cWts5h1nIEJktfWfPvh6iuyFlXqexOthi9zghEPa6o2FwTCU9gNnPTyF
Np7v3eBe14erNhBXhij/fmmmfrZ6Q00Xg5QtUe0mphhwWYrow4Hg+/UnceGdmX+gpL8eGl51dWwm
RU6e4Oij1/KVR8fHdDUotuVa+087oKmfL9V5LnqhkZOdGn7L9Afay5Wq+e+ygynk/9a2Uk1sxGx1
tas6JCUNJsNRhti3FndRFgYCsfvXz+nf79zUz5bmgMN01Ywqg3/UPTkai4Wv+/VPX7qFs1VJbkVZ
oQ2sdljObzv1Z1e94ha+ydODNz5/fYlL39DZ7uwRHOqo+JLu8P63w502kpnw+vVP/3tzMc9zatPZ
7TzGMESgKx7U7yQgX+VnnDTzWm/gnH59kT+H5f9b683z1Nq8l9Y8AW/vzFZ7GAdzPZM5No5UMc/Z
jxVu9FasrjCu3+hTeJDtXXFMPJ9UooNWmRV5H/iG43unytBEO9XA/MoNOF8L51ZJAtuqgqpMQeMV
Da9i9X1WlZ8DnrEjHtTz4pM0YcWIY0R8g5PYnTD0gEQzInZQoJaZslbzskYLrp4EjGkIypZO4IQb
ONK6aYi0UUa5HUYBG9zBerOzCaU3Cwyos0fI7CcPV8axJyoWi4x+BQ9232EAMIxNQyAf8p4rT/Cf
m6X55xz81zKvNEKPsV7h+03whSYGpIGSZxXXkOdLX8FZkWot7I0mYtd2KP/XCtTHtn9tXDQSTXSl
E7t0heXT/usGJJC1jJwEgH4+RlD3IDSyzxMAVAZfP6E/e/i/vrGzIqVJJUxIy6l24eIwa8nxpe/5
jEl32nZ1e5N2zkdh493aR6fKxA7GKl9Q4N06Bmb+ToO3nbVWbXMTG+XvTOXFDTM+BGPyPEQj+lVx
b45ENWqA/aqYj3YP3p7D3GeMMkaeX9vVwWl/z50K7dj79fUtXVj2f5rav54Z4iCVbw9DmQaEmQBU
fWMlV17HpZ8+q4eRjC2n6whIEobAyMXw3ZZ0C9xTvv7LzeV3/vUyzooiTnoyh7W4qKxEMJjtba1Z
m6yND646sFbHo6LGG5OgHYHYxGywoyTwaIC/b+vthCcmXgtI199cZI63MY7ZY2htwx4jHYvP3kJd
0KXhq9EwiPP05hFu9ZJAgHWLM6evYixYknMPoJOG5LHZKFbHYIinrYMpXtvlNw7ONxAW7tII5U7a
DatWD/G+gev49e1f2pX/sND+enO4ksVqlTb5ztv1frQTgfL/ODuv5cixJNv+Slu9owdaXJtus0Eg
BCMY1DJfYEySCa01vv4ucPreYaIZxFjWQ1llMQl54Occ9+17rVCo7xU0L8s7Duljb/HFUxZnWRO5
b9NESzqGfIvXW6cNFM2MAIhAI9HBKJYHug2eKr0GHsmeccxILWaIyWO3Qxdex684/GO1VVpnLT4o
IxYxtKdV2OJgKKVp6IG8gf4sN8EQJXqGPrHOe1nCKAspLzX0n7UpbLzee5AMSyAzXog4AyBRrDFx
Yzfhr+q4LJy4E35pnfmCL4Q9NqJ4Jqcyk6M3XCgd3gNlQnfSqJWk5GjWs5PSvxN65cbTzEekL7e0
rR3VCERFUZ3LlffsZfmtaYUHRYuhbUnaFYJazOx1kSauEMDJYD7ixLTPpRGDHLx/nPFCGZHGtOrw
M1SqtZqO2xZTC9o2MJBq1E2c07NgNFvdxwZIykLovBkYm/aKdiuCveXuc13atjktMYq/y7yPLhJv
28XtCv0IT9K4t9ihRHHwjsXsa1aWtolBumQoYDp6bqD3cQYphRu6mnETxkw3D84zPQNTkazpSXNi
MdljSfjeYXDUSMq7Sp5FHIbD5LfmBvK2UZHUilXyiqnDrVlLx7DPLzN6+cUmOlOhm6GEL57qGqF0
rT+EUk5oqi9IgErogcz7NnCjyTTMkQzvoPvuXvLpvtU9fLoBsLfwcTAOrunNNf5os6rO8dBw71uB
iSTbJRWjUS/p5s1CkBa4VOGHQcPe91/Yx9Lzq6E/rcY+fWGGoWqy6KESSVW6znxbEq/8vNiqybii
I2IzlP1KjXEaS0ih4/NvFMF6UF9C3IISzIMOEiJ+L2K3WxFWU3jL1zi1qBWgpLp9/P4ST+QeVHE2
qWYxvUjNmFG4c6TNJESw4qN7p2xBitrqo+btg6UzaVNY/eppzGbXGsIInllqtgsaCHqR6h/iqfTl
e9qDZEaHrsQduWVdXUX3eoA5ILZ1rU3bUoqjiXI2SAySFKSS3VTW2myEy9Alb49ZOkkTUXyFkkKf
Uexj8O7iUdNImUggBs5IW4swYn849iAGDF+9Ra98yCWEwlKLxZqnPI+9ddGhzaSmiJezDBm5ArBb
9JgoCU6g91eaVdybIo4Nmqj+KGkHCjrFXxeBwfcjQJOhfZdDD/q153oenm/C2vQr0VbD6kxstI1g
RY5omSp2N91jSnePqtE4IYCjtofUv4oH95dYiU9eVVy6Xg85GTCQJQz3aZ/w1837TpcBxvq3EvQu
qIW4jJJ4q/H3wtj7NnWNXcnfAj4Rv5Vme6D34kenNfTVmtqZ0NfXkYKJTtj3F4qMlbmvtO+C3u7r
tkRk1kVEpjQ50vZC1inUrvvGlME3EHLpKcSvS4E8C6GKlWS4McQOlolOZVENtkE+XJounpyW8JC7
lK67ImvPewT/MKWFexeH3zMpg6AgV3u5Fs70ocQasa0fckvemYl7r2M1Z3l4VmA1beY+7cVIPLuS
cod8JxfqUy4NtJOXt2gmf7lDc4E+YT3ZYnW6gfOfUULtNdN3tw5lp1ZgY/kCPRkRPmuhRNNRYtV0
gwgPCLvf40p2mr7GYZ5FI0aUFs5StBqZPSAjCebg95/SNJ99Nbxn+58OKLVnhVMW76w/x5Jq120I
3ftm4fBfbw6VuXS7tBo90kI2oWXl/irwyLPF1l049tfrXmWu3bZ6rUvldMh2Eq5B2g84OTvN+xVX
7cKy94Sql/3S74FQ7SLa7ZjfaRTlu4A8eaTl7aiXEZYs+c8ic9/jRLhgFtulcnMridK6N/EOzWO6
SWpcs1SnrcaFBevXN6uKsyV4JWkWPX7sslv9xm8vGkmzmw5XLun++3Fwal0lztIFalJSk5hC6qS5
ou6xNp+9Ld/7tt6G90uCixNr43kbhGVAXVS8HMW3ZdklNcsy/QmxbGFt+PVgU+fND5h7tDjJMSBK
+mjxejk3teJm4fF8fWxlrrgX5FZ0B5HHU63DO/oA13J3ZzqVMzhTm7kN9EmkEr8w8r7+KBVrNudY
4kDXzYjsU93iY7iz1sxsk0DsDw8/H0uaHjajxlv4OPyh3mkcPtwvHf7kdzMbSr7qjThQcfx2g+5s
FW/6M0xg2K/Y1aZzPLws7GwTqra5/v7lfD2qlLn6Xm31EJdKpKftCKQn9R1BNzFyc/8oQaBYsw0X
LtZxoshytusy0dGw/Y23nukujNlT1z6Lv1WmhF7ts7WW3StLwrP+xqoWtC8nDj0X1veSmMZDW2U7
X4icuGyvzVy9kcR68/1TPyEUUOaS+mCkrJVHXrbzFFb6cViRPwKF4QFFrXpMnET/Ki/xYrWm/4u5
6M8B4p0fkiVKiuuWSquNo2uz9VRro1cUDL6/LPPLCU0xZ0G79NhN0XjM4AMWIXfmJmxRJihuy8aV
SN2Bqw7L6vz7k52ICnPlvCCw9u4NFocGqzQ9OJTNQrz5Otwr5vROP63BW9qFVVPCSkUYo8uCnlAI
M/VVEog7xRWThZX+iTAzF5wPRtW0hTySPx/Q/GuVcQ3N+17r4vteih4x/3OqMdurZXz//dM6IZZS
5vpzyMt+ocbkwrRbcSWuRaxg0Ya2Kywai7P+CLF8tViePDX65d+foA7qTIvgjJC9b9ZAh+6jfiU/
pwf+/SSt43Xg0HfXZQuf8clbmwWJBFuVMi7p8J2kRmK+QdcrjDb99it1U27hI/mRTQV24XSnbm4W
NSQTNmvU1DzIwIRnlG9xz4MI0y8M64+y17+vCpW5lFzNfA9WMeUwXbxGEwh6yThgUr+u5OgC55Nr
SzEwn5NtrA8ySNpRdxuGd2715HWXg1CvRBwaMavcKWOxjcqeJxHi62jaDWs/X772vV8lBL9MyJ0W
oKAMLRewFwfUFkKTPD2Hr65/Cg6fPp+xLbSUXuxptp72h7hhH3gh3h6qU7HttsE6WQH0jG3RSTYE
SONqDNffj/ETEWEuku/1SDQ9EOE7r44wasAWZlja9Z74XI0pVny6KcOKfEPQ6bMcyxCHdvOhEsaV
JFoHGs3ZHDW26PXglWlGWAilp044jb5PJ+RGQuybOWGYXBsiXveo2uCOhua1TrEkvhuUhZnqxH5e
mcvi/QpDgiiYlvKX0cu05EHMONrKDzwqHfFATWmpWHXiw5nr4rtBifUqYLsTwN3yZZypaYvHWeD7
l38iahuzmJMbpA2TIM12PTg4rcH9hExoFSQbS3cXssvTNPbVyJ7FGd/1BfAD1Kuq9E32b8sEkpZ3
U9B11TdLjUinHtIsurS1CDEvdKkcti9SepYLj1q78Hmc2GYoc+G7hBVW1QoCRVV0uKxyj3VY11CH
zK0fj7sisfY4CJ5XADFb4TKShKfSiG//5O1o8mxl0EC2KUlnhjsJf3EhWqX+ZZdeJ0m08Pa/fjX4
Ef/+ufSGH6RNRdCUxgwTpLeRRFii3pj5MwiFPwr8tHj+fg4BI1KMmtARGNKVLB4S/UbNHxcez9eZ
Lm1eigY9EbRyg4KvxbXobNRNd53o2X09+ACf2yN9I9e5PtzD3wyoH4LAs4rLdqCrwGOahV0doXyu
yJpmqQlN29XWiHtfYF4Al1UncW+3BhjipBK8tYIUeNfgpyr22zLXVo3Q4KWo7xKvw56Rmk/OYtIK
dqPXn3titzXLZpc1wpMn45ZuhtBHIToCSRWQtrRJ9I7d6kMu0JjJx71ykYjCSHAkXyRBrKNXVZAj
RCSFITdDsMl/+BEqvNSjSUo/y5VuZWQK9tjxj6EUF0Ln19OANi++Z6ZkGZLIexoHf4PnxqHAJ/b7
93QiWOIf9vsYgDWK75VMs3F3jTXzNt34m/wwXPWsoT4UZQuLgJPnmYWa0hPNSJTx8DJz6rg2QMVN
ct+DMWts1/ZW8XV6ryxVST+K4v8e10gw/35TZqT2YxHoNGKhkUsdbx/WdrNhv+DIwFBX+Gug2CYL
o2frdjPstKUTfx3rtHmRvmZ3UHSqi7eAJDrK+AozeaUFv75/VacOPluGyF7QhRU+4iDNHyLtZ4kj
ubskTzmxRtPmdWtoJJimKCYJGxwmES6uoAI6HR5KhsRUPWBaayQrzFrxvNsgn7VV2cTSj0ebHGro
ZqV/AHnmmMArJQmzd/mgdsl1S05Gwwkh87R1UOe3oWCsXWPcx2N81YJGbeqzChnz94/nxEfykT/4
tL4IVSUJ4YWxoNEznKcC3Nnv/uzIszAp1a5cFJPm2TfhiZiZh7AA6sf3Bz8R5z+2AJ8uG6qOIgID
R42sh6ukFFdK+RN6Saj/1IaFU3y9kNA+PslPp4gzmFqDh40f73M1gAjvxd0AsKxPy7M/u4lZEOkb
tRr0oUaQZo4UCHFy0i/S9IokPRZBP74/x6kI8tFg9+k2QldSoV5rEfZkOPXA4slYrCjq1q8a0alj
w3gzm6HY5QW1vbzPsZqS2+LYVjlO/aEOqcwClPr9tXydFtDmZeO+yyJ96MgR5Z5C776fHoUxP7Yq
jEXVwhR0xH9SKxcWaR+yvi+i2bx6nGaG6Lohs4x/Zl6nYE2f0jePLES9Vn+V3ja+ovrijI/gIF+i
80mHN7HPUaFiHIgR6kWB7c0aB3vHc/yFEfUhwfvqkmaxCA8iKiuYau7S2lR2pj88Y9y8VrG3cwXY
P7RF0ecfdT/o37yBfHgxASXbSFuFtXfuxTVjRNqGYGqwURspRyiBo1sBREQwgOgZccLH+Ik5dNfj
/4/HnyOAem2KHO92nNW/f4cnwqk4fZCfhlMTCYJueEYEMnXnN1ciPrhGsxCLTnzU/1ZR9DHPa1uO
jfltD29LcGpDoO4fYOGVLZzj1PXPohKOknhkBlODdudfQIzcCE1yCUT4Dx/PFGY/PZ4aVnNbelNv
sSvuLQzlVDxn2CDcfP/0T0TreYHAFQpUEJOcbUQgYAjPohHuvj/yie26Ok+u48Fd6smIuteHjGtD
kCRvUiY/CxEbNCzbLv0yakE/dI4QsQaxkms5xhCCPgrQgizZciu8NTzUb26zL8fhoEt4RidR+xjH
VOe+v8YTSW11vrczRT+lTYCFgvRqPTUXkzmVtfYQIzs5iyFKpU7k0ES91LXz9XhUjdniSy9UM6M4
TPqqfPWH86FQIEfS8AXbujWEhaD49StVjdmiyx10mnS0cIrPlxaQ8SS8+/5pnTjwfJenuqZeY7/J
8ld9z7UnaUmvr350oX0VxuTfB3lJabeOU7bYKbjX0nc3cjQ8lKp8XXXocLRKAemAKZxIG4IUSddA
XeFE1Xq7FeNOPBuhvtmuLnrolyahN/ZM56OG6UljjCwt2x+J0ljYoJRXflcDocpW8qhdCbVxycSI
oayalitJ995NWXloSn0LauwpsLSb0ShuCj38KfQd6LgG1nzjefcNjVdr2RzvxT79ZZZyRwdYtWkw
9MMdWj2z/DDaslG5j4QWyVtovQQaPOpcwNWUPZdRq0BrO9gX1q3Hdk9V4KkKsXZThG3maLHlyGZg
OpjQXlqSJNtCC0uRG7kQpEnQVjyqGNOvdSsxN20Un2EMiR0hePBtoUwe/60KP9bsH83MpQNXMVVb
xBPZaWrs1qqir1bFkDy1Wn/hev7eqvp3I/RvBRl7QA9aqN4992N9DIT+ICvjW9oV936BskwOmzMj
dl/8gSRyQnu4EGci3mrBWe8NjQMfZQNbAXcYiGpaCOA9TKTGMZNpO95k14KS3Q0VPXE0GTeGtEtM
aS3WHv1M4mUrdOW6TfUCKHcKwl7eJ6aBT33Helbt74xEQqqSh899J0mAtLtyNWjmTeMCIfSGeHri
NCznAQ4ySXboAhpZxRJPfUNhJzmupRSkUjXuE7kFwTka16llKvCk6DaJTOg1Q3AJtfDKt7qjHo/X
UzY+1PTH0I1fetzjMXfl28dCudPKm7Bufmq6cq2m9S+hQP5WSc0PDFLw4HWlq0pw1/Igy1sF17tN
XgQbi4duG2J7BP1+rKVSsCtaqKfd6kosJ0JC493XKkaApZG+aGWwwQL+qkn1a3XwHZY1iuN7/Win
qXgRpu0ul4A2h0gppKJGei8Aqcc4UZD7y6gkMMboqTNP36UZMFVWgTdNUKDB6iJQJ9KN5Rrayo/N
bR6mUCizVzTYfEroldMEKxW/yEMH0YliV3V40LTijQz0S2yQwc/L6l3LcmkTdTlBsfFxEk9g/png
6ngAwopFEUzK0Ns3db1XQggJuTvcFkHxJLUwJnrzF5icC6GI6PDr/JtSSi+MTjJsA3vGXNeuAjW9
ifn+VyLoKow6s31r6tsuSXP8WYHOTHBYAZ9Ex1fr2B5kKKXWRDgCowr58aCI3X6I8WfqQt2xLEQe
pZc+gWtKVkoTPKWVT12/MlIa5kunK9M9ydYzWIfnlhlsG6nfVrGONXPUrUppPGZudRu06mQJhRfz
SJEc7HpqjfhAqfVbXKW3hVfhX+Brd2Nf7Ear7+xRje7KjCiuj/GjUGbPmts/oG/GWq0EfIIdAUJJ
8yZlSOYefmh9Et/BudvxwTxpZbkb/fHZaM1pRGJSIqdXfmS891i124VkbBUJV84pokhevOobeM6x
ML6XSjfuRpLEYe69YS18McChX6VdfxF1AvRJayJ2j9gcd7f6WB8CLUltyMXBqizlG7XF8Lgzc3Iv
6BCDkpJd3MBEz6WyWgvmeN77ikPIO6hec5bl6f0wUOGVq5WGIbmd+vll66bPbW7YoGjeFBXiiKSE
v9Ka/3C1bm8ZmCPLEJ69zJH17kqv6ucagC+NzisEkfVFI4JFlbULN4wxwIoq0rY18B0DP2AXILrD
RvbBK0YUyPSXABG0cx9mCP7X61xrG3toSJIa2a/aGl2nSQDYyRbCLJzpSxzMJmBROT7gKyzZYDd1
G7/8R6tx4YQXkL9lX6ntYHqJhetNCLkHuQLMit8+RqVIkpoYOGYpDytSF+AVmngbhGjVcRglVyKk
5/kI1lUbnLyydgZQnlZM7NpsHbJRGGip51oVXRld8q7J1QszDVWSRj13df08ATZkZQGSMukdwuSZ
mA+4X0EhLQVq5kJ751FlIAhaZ3EzvPg6O30mwM1gjcci9PEyxqUrqvJom0hQ2aRSJLGhZz811rR+
6eKa7LGOiHI7JXDgOLUNR7C7Yv4qyeUt3uy7xlP2QeR3TmM2TBawtVJ1Q7oBv/skX/sjFrsSeAIo
TikFwnpbgrJv28hu28nJOk2fRUU85Cm2k9BKvVWnpU/RgGIrd8tjDeF1Id369RpDm6s98gAlrowL
xq50J+vh26hZWEefyFFrc0NLodGE2p2OrFwW4pn4EO2tdSE57a/gTT1Pbq2FRdKpJeVcHNVXkitY
AyVKeUvcQFDv7ZjyqEyN/qp9GX/RK2VPe8ClPc7X9Rx1LpgyhqwOhRYPRKB+9wOdHShwXnyvefKE
MnXazGQe0V5aHEG+XwWeeJDqXEDVIIqrpAr1l35dn6vrcaeeyZfCtbaKNs1OWshkfD0O1LlYpk7c
Wq+ZG3Z08D7iHHeHd/jCEPs6DaNa0yk/7ajSYqTcoknRjlXB0UqNLUJH0JXiSgqEhX35yWek/H4O
uVREw2thxCZMoWf5JrgeOlvMbZwcH/CwvlAWPaFOPajZ0rmoUyO31EnHskKj/9KfSyiLqtdxb2xF
J1ynxz9Uec0FM4oIBEg2Brw2o43s5fdj41+E+KJ8P6pO7Iys2aalMhIgylNhH6jssff6VRaCH0Rn
MoysNpZ2Gh+JoX/faKhz9YxVi0C7akrsU/efsiFlctZthK2Kjef393FicM3lM1KP2nMwRDa9dSHb
ad8f9Ex8MGTm/FheGF2nzjE9w08DmAZTSy0qUgLkijdpXFMGMX9ElvnuSsLb97dxagDPNTA4tY11
WVKRtDq9tAXFK+0OQ36nbakFAbVzdNaWKzWT6AzsrHNEzTtXrK87haLQ95fwdW5PnYtlVMgvuSoy
3homf9m7VpgeQWlTL6eISOumt/DGTnxAc72MZmDtLRq0OEvVU16/KOFCuvBD//LVWJvFgDhJcquU
5GiH2eczhknxqkrZpyX6ea9Rza9Uktj4GdyakxF9lNXXo07GFG6QE4nkFEuUToZakjI1niMFTIPg
FQdt8G4FXFplsbxNpeIlB/7cQzexo0JlZZRFFwMUFw8/ZRXkkW22EKs9cBx9/mQK3WYY9X1aFlAP
NP8opcF5kpQ3YgjvZUDRrKjaWszcs6AMwdarXKYA7Cs9jytQG5Vi7spk3OSaASzRQExMvhy1p3hu
DdLVMFiPVSCee4m3G4vhEOvilPLJjwY9XyV59NjtHdD0z4pU2YT0hzJr9nmqbRQk3lldZptIznR7
iLsDpCJjPWjdkd6Zu1SQr1pz4r8qL/Tb/dDy7FoMy8tcf0tixfl+pJ2IPXNXtVJp2hEpebQLy9DR
M+G+Qc2/bav6wS2jV4ywl4b0iaGmzz5cV1djzQopjcA3vakEHNDH/ur7e5iyjV8MtrnDmih7nqvn
+IYJ3g32X4e8gVjima/fH/3UhU9n/RRxyHyDhAixoRDiTU6+XyM3/P2RTz376YyfjqybbRgImUzj
V70d/FuriA6Nl6xSqpNB+Gc20ao5myMDRc2bUCHq5+oDqhc/cW11Mcd8MlTOknqJmdQJ6E98LbFG
VDZT5bY27Hw9tZQPP5fcoU8s88zZBGmSmzexqE6R9E/9cdF2mreW1cMnqjrqXBwGoThSrYa7gEDa
v6r7fBM65lmJ8cNKuCZfs1sySTw1BxuzmoU1JkI91Eq6S5qh3iQBpvyNZvd9/iwY7KnD1Fb14mow
sXPLwHosTCcnBtpcwtWQiXOLgXWS0UE7V8IYkJavwWstHdPsLjRK0N+P6I9S7Ref4lzRpfedSTUR
N+GwgfVZKT+Kvrn0rOhXnoiH1vOggYU/vSBchSF5w8y/0A33roqTe70QH+pSvKpLD4KJFy7Z5kxD
5KsLmn29gpqxU5SQsJD9+lHKzTlNDkecEXz6vJmIElrsAH4oVyjOniHzbL5/Didixlz9ZQVCjJEz
OjyV3FPbNDSkL9zQiU9hLvditx9klPeyXRFq+zB7jmsIqey+Ewc/8BUuVRuFU35/F6fi6mwSlxQ0
bJifIZ+Jy7dcTvFWIbGgBkur6hNrOX0emqLSkkMN/rPsSVd+D65YGW7C2MJx0HS+v4UP04Av3r8+
C1CDEQJhiggdmAjZwxqxwJqtL5Zl0Yqsxx35KTvdMuXvluLth/jqqzPOglXYlmqiWmgM1S1wYAQm
3F8G/kPBQh8q+tpYo3Eki2z39ywiMgdopzNepUfZzo8Qqhbe3YkROPc6bDzqih8e9EZ+XVvZOq6W
6jjaidc2NzmUIVaR3MHCvS2rbZDkjifpwH2xpIrrcZeGHVCcEiYh1SPBv3UrarIGxO5RcPIeM8EW
OGQIoSgj5YpherqCybqG0OWt20p8lGSaCSu5vYmpLjiJBQQiHEHGdhTSEDdruF3DEJfRaJVA8QQT
O15lgFgrQFIPm4ukCtZaS/WZbthQ1s4aFZsTd8xX+RA70Kb3ogk4cCgOBUBaIQseDSCkVqQeckXc
mkiOWw2Xy17cC4ILqR7CeAblZmEsnnpwsyUQ7C0dUv2EENwO2cUIxBUnGfOKbYS0NUFqbsoXfYOl
wqLN1Knp+eMVflphBCrsabcXJpu5Yc1u/HK0Xafe45vsBDAkl6L+qcE2C7K1h9RFncTVFHtgDKNP
JsUb2hnb8rtJmV6Q3D1bypKdeorTRXy6p87N0QtGPUXhSkLGCTENEfZhSJVNP3QLYePEhDl3jOwS
9DZ9jraiVN4i9bEBRiSl21ZRVkayIEY7dRuz4NcCgIqtGkSBZzqd2K6sWFrVmkZ+dmlpf2Kq+Oj/
/fSgZCsIcjGk61lsQeha9QVeCJkdVMpZw3pfMgsaB4bxRjPCdrMwwk/sW7VZ7JP60KQROMp2D/45
EyvSxan3TnFC0GC2KNntCqwlmyDbJOyulpY3J4bf3A9yHExLM3RksN0okvslCdgtjOxTR54t11L8
Yk04cAAMyr1qvekE8oUndeL1zw0gJVHXVYWU9q7edGt50s5gNxc63nHqVg0/jG8FZylkn4oD6nQV
n4aCiuktbBi0iO0GuduqeKfw1SNBnPx1u5/F0nk++tO+mPvmjpBxYmkFbjvpTgh55bJ8k9ZUX7JM
PkLMdapGPZp5eBf0wM+h2K4yRVVplKBVLzZR1QT3kdTvqvqVoveToFQHi55uGH5H1/V+xJIK6LZR
Dm4IfE5GLOMJW6WvtqNCTc4MoscwQvflaj4dBPgDxWK69yRsPFTlesR0JfDrgUoWPgNxyOazN10o
fN1WbQ1KEFVGgUFzL6M23ehe8lz0xnHswn1ERSWKgosm7N4qCWKyq6pPCaXjJMt+FdpwFtGZ7if0
Y/hazoxk2bk53HS5dyZFtKkXGrXdTpFNe6jwgwlobw1KpsDBp0FswrcG9KvLIlnqJHm34ugKsfVh
lERAoO2F3qk3lZts0wnw1mjmXR33761iHHwrAsic8D+L4SoN9YuJJEvDgepYek+7Ns5CmU8zwPcj
9ZRVjjqLt21igBbziBiqz5qpKY5mCGQ40q6iIHs0tWYrxwgPQq//JQmjuhqUBMK6dJ37xk5PYCEq
wrAqJv6MFdKPj2tfJ44OKZdtJibmujC60KlFbZu0cbcJYXhVZnlWx4BH27z211ZcnavZeM+jui8S
+SmTkUB/f2cngrw6W94OuSegeRwxfa9MKtJFbist1gEdLfGtfjB7uV+YTZRTH/ss1vctIEYvpUVA
Bq1bkBsN5f42StJLD1i5XBQ7hJGgzc6ztLLdOl8PeHEga4h0y87cerS9QnAQvK6i/KibhpO34x7r
m4vQH/FUae2aviWpTw5GjuWvnNqp7G0ZPVvNT/Z+3O5aAUptx6Ijr7aYhDqRpS7c2akbm62ugzrC
SiKHfNK1MSVRo1mZsfIeyOPZpLr//jWdOsdsTpGzus3FDI1ZMrqbtKRel4s/jTzft3ipfH+KExud
udNonPm4eoXoXwUVoy/1TetwfVmiyZ06+GwOKUQzUCQalJEktdZOksQI5S7rVyvts4U07qlTzBaW
cpQrTVxxihp1SeSqa3CZRqf9kaU0opzfJw8scNxRnazAUUA4aQTHasmY5SOGfDFfzI1EIfC6Pkra
bFfr46a3rkX1SOJ1RYGZ7HBBQ0YBdr70N0JyM+quHYXs12KIlpG/r9MzeaSt01h7Auvo9sLCqsTw
03VtxJuMrqvsXm3vY6SxqqDtkrY/ZlWwDVVyt5CYA3MTjA8+XjAFTMpxCPeTD1SkBKsqO+u7fBeq
ni3H+Ra2uVNYi9vR6cP46oZnwTQsujwtFOqH3Upc1XeYyWybTXSV75cX/SfC2kcc/zTXdxXGuaNL
o4bq9hWiFnqWsZNQdZGdhVo/9HUXLwTQU3kzZRbXBNGt0lzkbpht6sD+72JvsAIQZ10rqwlvubSd
PUE7Uz96Bj7dVTq4XSdYtA97v7yL8pw95ORg2ToCbuQi23rSp2uqAPnD+BCcY0j6EtxhO84V/OG2
Y+53agZyYaJHwzUnC46yp/1ADw1pujwqBtzr7+PQqbucu5pWfouZVc/3gDXRESuQYyWVt5omXylI
J+2i96eqQ3/UcytxujR6qJqJOS+v07FYZ5mwrvThivl2N/lyO4oheiurAi2tg76OPXdqfMg9G2/I
t9BTH0vFDxfmgWn4fjGs5y6peoCdkp9TMUM8vXZd6hXdePP9MzkR/uc9biw/yhZ4OnaWEkocXDnt
TEZjxSwppMh9Pk7yH6/9//Hes6v/vtTqn//Jn1+zfCgR39azP/7zGLyWWYWE5j+nX/v/f+33X/rn
Zf6e3tbl+3t9fMnnf/O3X+T4/zq/81K//PaHdVoH9XDdvJfDzXvVxPXHSbjS6W/+b3/4t/ePo9wN
+fs//nrNmhRO9s27F2TpX//60dnbP/6SJ8ztf3w+/r9+ePGS8Hu3L81b8Lf/Kl9+Bi//9mvvL1X9
j7807e86/xgWZSlFVuWpsah7n36iqH9HpCAZomYpsi4Z00/SrKx9fiT/XaJXzDBFU5YN7cNqosqa
6UeS/nfasDXZsjRFFKl7/fX/ru639/Q/7+1vaZNcZeihqn/8hfPJFGz+Z+wZsgRYRVZ1jSZ8yTBl
dbYW8QbDiytJpWw3ApweIjjMAMw2ViSDpRWBZjcxElToKbY08iegytdS790qBWo6hWZ9sXyUY+na
i3G+k4q22FiFoW0tTz0IhvWILp+OP3SoQeEWk3LwvQ/brQLsr48vtSI17KCPPSje5aGLmLn8xjt6
dVzZUkKrsSbeJ4HFSrknf7Vvo4AklMaOyNG9OF7RINwGa0lSEidPoh59lXYh68FrhjHoWisIL1J5
qQ1sI9Bs0w1oyCu9vqfJobdTFX6NywZBHPTzQmrOVA2CmSFX9Imr7qPe3wxWYzhKAMaeN/oqRXW4
lZBH1SiabT9Nj27d/aIJs90XhvrkBohL1SY/iPrwXIujd1767RYwku2ZRoLoykvtWC42Rh6am+JH
G3jiqhRWQ5bp8L5xpahVVridlh2a7HUchFWZtSCBC3mwx4SNilZuzeQpF1W+iBxeV2adlSHgF0VA
fhJ25QVqDlKVRb4W++Y1DVs7zGoaN1ca3SxdLryXTXtey9k59kWiLeqWhucY2Lkyb7Z1C8WThgo0
9dJK7CrcCUxx2xnQ4XM0aexGbd0t/FUlo3zCuGOfhDLtpnakU1VSEmMViY1tSQZtlpEf2laR7xDd
9sji5Jce20ehvehF9S4IdHGFMmDi3E8U9ny4SxsLWLZ53tRi7IguhmB+UV8Ycf/DxkEOQzlJDX44
4MddW+5G+js9S8DbTLgP3/zIuzCs7GlIX7W8PuKzd1sodHqKg8sohJaYl94KfXyyzfWusUdFM1fw
6hXMza5aEapisDMDY/JDU64MLb73XfzGjiNwMqO7akSiPQC9ZLWhFeGJPqFDL6lbRME/cuzKbF0P
r+P/S9aVLbeqa9svogoQIHg1GPdOnGQlK3lRrW4LRCMJAQK+/g6TdU/2PfeFMkYIjAFNzTma3oPG
o8Fd1MP3vpTeERx/76cq7M5dYJKZMHsxyr8EIYCTMFaC/Hq6NGDWwPcpqzXm1mFygkAi1N9LdzMR
WJOHqonwcmO7xZkbWJvU3RYpYygK9bXY9UPzo2/E9xjiVHnbgjlUchiF+fRbMTnJWXoWYoiBHDPN
owPAJBTO47cgAgcCdKcdMjGE6/dEsre7YfAu9tx05hX0K2Hafh0W1GjHXSP7XWJ0GnjIFtDRQrSq
Z3BLZzVPCcf0YTSplMVL4xanLqJN3nSe2A1T/UJkAU6oBjwY9bex680hIr63cYmvtjrsPirtjylV
M9xGmgFRafte1DB8WmyqkJpOVQuofml2qGnEG+MGP2WS/DRB8FaCSrwNGvWjX5ZsJL+qAdpkVfAP
YfwnLbbNDNzSeILt+ejB6LFv2xR6swwqhP4wv1SlBhMeCZMexB0Bp6v2BMKS3DLpv0cVXMt7yMwa
jSvBQ/lSe8i4aUS30n1OIrOBMO8tlh757pteb2f2u20SmjUCaKlmWQ5uDYaHF5g7onqa09nOUNR3
30yfu0L8GiL2u0PwGIbFt0HXJ0jRRGfVdHuaRF5Ge38Pe9g29cs23MP26FoJaPHEIbLmtPrmdGJ5
DNwGarFV8TS30yNV5g9rI/tc8+DDLgAxl6H4DvWNfOztb8efk7voHE596balCLs0GfGinhEzZ/Vd
xxnIC5R+5bFRw3jQAOp6qv8D4VR68Odiyiqg1bOheB81KJ+RFCqF8jgTJcxtofqwn71vLOzjvC4Z
9HIo3brAbSD1Fckw3HtTffCj5NmK/jHyyBU6ge/+bPfwa9XvfoxL1oEzkVIAjxiroAE7es0lKKEF
6UrUDCp3jwlvcvb65PuM51hEjyJJPqDf524odXvI/sFKIqwG9+gND1Eb83QeuvBgLbcbEYSbYEGn
kGdDJqshHDf+AN30yM1r0r1IqDgHopt3VbGARA5h55OAqbvvIuRjc54FsfMERHYH7UQYSkQ8D6rN
HDLQXucAcoC0KXOXnaQraN5Rz9nK4T6gTC/GDLuiB8S4R9F1B3nM+FjNzsndhdLtD4FO2gx8gjqr
oS18qo2BDnaRUm6eHLOI96AcwqzB3H8ztfWYFUtt8nYug110LH5DrNtnU3KEqKveTsLxczUjezZb
+RpTA+1kd/qYuVMA4ivNGRT37oTnayccBv5pGDCMElMHozX2W+OJOtsQ8OasiptnLZHrt7Jcto0X
zne6y9Hplb/rwXycRnEMSoYhCzKxbo2cydTzPi0gBgghEXPq3Vjn4QjiN9DZ9mwXCSmlhf8R7mTP
C8YZyboYF2JBXXhYKH+EhjaM85Q9rmtQ+oEo5SgvpsFAt8RiuvtrIGAoE3OMSlFs+ibybpMkeCXN
DoRslDxKf5LH9dOCkjtYyPd17jJAY2UzJ3vhgcwTR4BCw9iiOw6Nwexs/chcrK+fUKJvkSWtaHXB
GxVSicgb1DEGCQ1BjlcXfyekakeyI0XsvOoKOt9lRc0ZBiDOK2R3DwopmieeFP6L6fAHjuY34Jlq
T3rfnkdXTecZNbcBVM7/XR+gm5BWs42yEjSMM7SBwzZbN6/r/P6lr0i075Cck/Rdj/N4Wntat/9X
y/W7deGZ4bnpCH4MYSpdd/hqu7ZoEwGj5fWjhJQlHb0KuV6bc7+JoUjVm5OP2Obk3hdfq+un9bt1
67q6LmRSX0k7lbsGWQvhO8W4aW2DqKLA5C21EvzcWfrBuRRLOcJbCNavvGoPxWyCc+04wXn91BTh
yThldVjb2vsOn58SFW+hKaB3sU3AZeuaXwUD8zamqngaUac8YOoy54iN2jdG9blfouZXlEBhODZt
9WQGgL5EDbgnxrwlb+XcvEEF+BzcOwJVydwFKMRTSJj32VHkjuqNRfyzo3jG2z2GLPJTdAcNFQoe
KMR8xPESsBfr2fBYaxA42ELoEQD+9jueO4BLBH/VM8bKoPeGzfp9UYIFP0uX79dVop0baXlwi7op
umk+3daveWchXlE23rZslva70yMiapoMhZfwSVWGXUKDW7MT5fOgSfEMmAsoG2T077iy8rm9t6Bo
sW5cF1M113hBE3+/rrqsYJcIfJ91bd1p7QOqxf7e149h1J1JgGKCxyQi3R98LuQfkDamTeeV9bOh
Ru1cKHEeaE/kA5+h1D9AmvljBoM99rj6U7XzNy/Xo3JeHYa3khO3BCg/VZ8bJ/C2sMhpXkFD+Iju
jUcM+Kgsmh8zK7w0cQx/hCD2lVGIjjthFO1Mg5RUMCTRxg00QbXYQ+HAP65HEqBhbWizhM/haJIc
MUOP90DsXRHpyKydaji74pVBxST/YBC4mSqJ3lzmwtjSG7tLB7HEE8LtIi9K2X8D4OOftWkS2zTS
Uv1cEgQw3Vx7j2xyYxj0AW5TAWN5azTC21ol5mVozcVh0KkSqllOrGvbb2IoIZyewHIAos6ILmB/
ALFj4+7WrQ6AlMiKlTyP742bGZz2gLA5W7eCaeYeNOS50nXfyTPBaepwBySwrP1mCRFXVs7v68Ye
M8RH7jXHdc9FueMzRqzNurYuuhikmok9r62XYYBTXSJua08B8V+bCIH2uk2PSPctrKzO637C1pi1
LQ77/AEl9Qz02OcCBjT3k4BdH6o6pMvXxnVp4HIs4/jvD+ji+jDUCf7Le+NIlPLkMuJ9nhbIV9MF
9MnfeFKDNKQEpka1wONV9Lw9s8RvPhfx/VMzQndPTl307zYhhKyqbG3+uacjb6JT5rTu8tXD2gLk
uOYcC//+/K59O9LJbVX9+NdBPz+uO/6rV90onjrSkmzdEkwJjvr/urv3OQJNswgDSub9YF+/Y139
187QLu32bYv/777X19avE103rIuv39LWA+Z7IQvSr+4/T+ar9dcW6y3XQboQeOqLawmv6ANvOblQ
pcnF6ojOmzGGUjTo+uXOURS64/DfUl7fXQxYmt2uR2S6c6zgG0O1nbOvvWFBolJjmnb7ry3r5sEn
u0R33vGzC00J3Fw9daazGecMQR25rO1cg8cAoTpMDO0Qz5uvvtc2zsLfk65DOniuIIk81vVw9lux
+Vx12EC2C5R/MJZpeEME07mBIMFNtUF381v9YHGPng2S2Jh9xMMjWzQAxQhPbmszwckNafXiPA7F
AL1AHT3Fso5Pn6uG8RftJP5p3WHtEqTyb20wTKfPLpnrv9JCm9Pa27rgbfG9n9zmbx/Eju+LnYvP
Fp+nVUUfwOvEx8+jJKL7yQdFjp9ddg3/zWQ3/10FeO8PosT+b+M4gqp2WGlE4P/5mYkiCHwoQq+/
J1WPYrNEPjt8nZXtIZfpeoDjfLaZCqQRkEtyD+sprQ27OJAbJyrt4fPEPGfWG06b7u8+CJwMdFzi
5l/9OiHmRfcA8fO79UJFeoHVlRTJ/qvvugYDtl7iYP/Z90hGhOXt6O47fzFFOngxdHu9Zdx/nl/Y
gDvMPdv9XRcEaiswIINV6f2f/fwHe52ASDiWf/uM7ASSa6nYTtfl9BB3iMJUbx7V8gjyZpFyUVDw
yrC7O2ovLf0qyuUYwbQ4GVGpu19UaRsQ1u9XNg6RwYJnvLcDSx58zKK6fl7xuGhSsJd3xszTdv2q
MpM4JYS/9zRu0ySAVnSiaLxvdIRMACYVkwdiso2BKUZ+1uzWnUCLBe/DCwF9so1JAUGXu8+7gzV4
E7Xy2hKIIDKQAj+/N0MUbPXoggUrJFJqmIvCjJ1/9oacUXCdIZIhvdpNB0Npvh7l88YtvxkkNBBO
1iT/e7mloRsHdg9RwJYMObfPY6zNw7FjqSm9DxtOwCv953Kb6i4j4hRQneTAIs6Ovd+TgHZ56mHo
Y5M2LUEKKNiCGHAiRV8cKhsX10o1O1+M7MrcZdMVgF258uZBz//GJxQsk7nvdkHwPo3h8KAaGIjd
t4+VkA8wJEg1dITQNA6q8Zz087VBhmvnLC2OFtyc1pePTdTLB9U2KW6R5dbX5wXzYiH8M3Bn5NBa
X93WReHX28rMXU7KiYIDUGgIDlbzOSHD1Qw8N3YKrsYu0c0NQT5FMglCLtMmKWl3q1hygOO2Pate
KmTwOz/TFHpR7QwOErHhjc9z/IgXUN9HUxY5FCR7PvbXdrqn0ibvgVo4oODAMAL3pLcHHhJ83QTJ
GpS/b8Y3JF1mSvIQTOMH0oJxDJV4bgdzUcB2Z7KSeL0a8A56fh2K7+N9LzjYPDSQoz0raukZ1i2Z
hIL8uslTSJXxDqEeki6XSfAdmcn3xJvrU9Ig5AtEsOwi5T32VrTniCdvjlL7ctGohCEbV4bdhPzw
m6pNsYEnOzgbAZATHq331Sx+i8lPHhYHROuRRrsgco7G69/9nsMXgIfHnj7BNmNwrn5SlY9wCcEF
KWd/6yb1kwSKkLSUHWHtVYvUFN+7OFwe10soRIziIQN4bRD6yRAHovREPXY9D1NExks+ax9I8CUv
EKHffF/YbecsYebPjfdgoOlRL0rcSsnK28BccQtxGTsSjdkMkYSsDvzhtthpTMue1zs4ym2smGg6
zKG3pSEGJA2C1OennnU+bNN2YVBSkI4TmXc1d9JyGIZ89JIZ3jdAuuFHGmij3FrMY6APrct97S3h
w/3as6gEpob2474BJxpKdjXb2/qeIgNvBjpF7rZpwvFWSf+foHqdANc5jxrzBGvEx9BJsG7rLt55
uohugyt/JFC8rmX1ziZeHgA4WLYCIgXvooP/eXcH4cFLK0OOTR6ZjTfaMFx+D0TZcUyCc4uhIclp
gZl4SPe+79JrmcinTlEO0XnubHwkknJgNrvd5C9dismUcyalVz9DluWp8OIiDc3iX+qhYNk8V+Ko
kBd/K0iSkl7xD7+yd4+OCsoD91Un3IUm9ZGW/d4EsO6Ag8W07WLL3gsbnBNO5YuNaXUWZUBS6Sf8
QVB4fQFDiIn5dJfIoHKE/48HV3sAe94HjlR/2U8c5rZV9YwU1hMp4CNRigl+gxP0b8fShq+xByq3
6wfL48ibdgcdW2gN3qEtVbGHQaDfwTceZg8t4+TcuJqcMeaHh0kHgPYMasd3oeY/QGz2zz1hFzny
YL+uGQDIM1THRxT+gJwZ5z/UGgf6Ci45V/Uy5fOI7LQM7MOo7bAHUfo+V8d83t4XxIQG9hcJ8gsV
waRayGU6f7UR65dVXenzgHjmP/uWna7R+L7+tce6qnUA9tsET4B/tfk63udR4NIEOHXtf3zt/N+t
v/r2HeSpzVgf116+vtdrFuCr64a2XhpzD1ZA61mvv29t/tVm/eQM1BwqjH5f3//98f/396ybdUef
1eLEu3+d4NdZf+5HF4PEbYB39ufZ3bv5bL528a9zAAjxZO3xX9+smZX74r9PWk1Bh/JCwLafnf7X
H/N1jFZ5SQ4l69//7+f8Z5e1h7bsosOyp3GQ4XRBfoIiJeQ63emHW/IJSmDB9OwxRXJeU+TkxmG5
hGpwskiZrRQQWoU23gB+u/OzH+bxH/QhIxP8KUoBVBLyHd9KadttNBv30pYGjklMTLspDvpbDKBs
inqM/VgMP0EUxf4TFWInGhb8gOQBHt8k6J+CeEzyqhkQqAQqOC+kDraD7paXdsIciA+k/90vYjPe
D14UxWsMXMb3BJLDGWRjhofG4/G+JQHdLyOez3XD2gQT1G9/z/j+HATmd9gW0MAJ2fyylHOwnUuo
EqwHhvFFkoeTHZ7W01pPsI8KlCNwTDGLk4aizgde6X0a9H1/W3+i67v6uP7saKlaaIeNBGW8SGxo
TMM/HkOVphz/uV+3OAro69y6JCsna+GoBBf7ybJ6LwOvfwSrP0pNUsl3OfHHz6sUgG2nq/KXUzgA
Q/p0fO5Ir/NSt8nJ8Cg5UY/rfKStfR46ivBUL+UvLy6z9Yy7sXxEFQ2lOW69jTW1PnZBrD4Xs4JO
NHBk8OrRVhzcudu6UdteW6/khyWpw2whcEfrKzu9xq5R2TAayKd53kPTAUNTdZCeAMxH7hzGaB7Q
rk8dFm54g/ksXOCqYwUNsTB5npCx/FFLsWxNF74Ui499g4RfPIuKBRmtt2thpbXvZ2tyCokn6IHM
WLhIynQ92ZUOArQRXjpn0Tp7rUG8xJ/RvkN56L0USML0HeDWGKt3oYvZe1WTJnVgkHoJ48o+lYE6
utFdVk5wgLVoMF1CX5rN1CVxzoxLLsIyctGLDC7lpLc2rkG0SIQL5lXlvTYmOE4e+VaM6EfXU/Vc
zWAINJD31qpdnjCkKqBSCbkcwcN68ael3Zi7i27fInUw1N2rG3YJLg4Qe8kcoQiH6Dse+xIDU/Vt
5IJ/g3fcxu8X/7xY1C3hEFEmyQuxFGP5G1lgSQltEIjM9g3SnMm+EuYcuxYIVPvNC5frSCB540PL
TzD9kdTsHE8VOLRm59HpW4jRDiYEFqN9324XI3/CpA4yWiDJbaLw5+ig+IlEc53KYL5FhoD1EA5Z
M4HNLFV/6CL+MjTvXgJfXtgpFSlDpEIQRMpaPJnevnmqgoDScm2cYUrxiEOnxwdsFSolGVIk4KjN
9CSd4QgqCNk0kvG8EwayKwZWT9pFhRr5xnTpwueBtHgHSDfBSF8fLWWveGiC9hvqQx9yiJdMWVQd
pX3hfHoSFIl30VQ7xAnPVCq4fcP9bVbeUVJ+BRDEnKc4zoEgpYr+GXojMo2M3BacOvzFYZubRO1D
uwSoTU4K8GPO9l6wdyYED3EQP8gkFlsflW6rEOFYzDDTZkq+I4W596zkB0C9rwkjDK5SFrOrmgDE
G+LfDWF4GLhTTubqGA4iQpo1LcgClRlQwWdMODZh6V1RzZ+v7qW3wK8NaoIYE0b0g1cqHwl+wP0a
CogyqKrlwbJ2zHx1bobOOYehYy8yUtOlWV7iNpjBzuTqrfJJsEVeVe8c7ixPcAJGNUGmi+uhZtW4
DmTmVbiXQiZvsIa4Keu4t6Jl3hMkK04hg7hRRwSKjFCSgenvCFHUUsDF7y6QE5VtcKn7bt+3jjj6
7mx/Ed7Em6n0xFvhL6dRVvSn8TiyYxrzFrH4zkajur+P7i5tPETIizchJMlgjp0BaQTnLOclSsaF
p64fVzcL7C712b6nEfupBU11peufRQgVJIiokcd4moK9Cud+zwu/vY0lJHKD4rcGe/uKAkCULR6k
jUs3qHa8hTzZeomUQh1/8bnMm/vF6h0Ead3I6lM92iGXCiNMjzRaDf+2J+ZxaH3VybtmjrOJEJQ+
Lwtrtrq1qH8MIzmqqrnxJlHvC8RyN0VVdodJBO2ZdBqCTghmhc7ETLoz78LtBPBKLiLYERYOSHe8
Wq6dVEi5sw7FQohQHnxJow0s9XLSqPoNseeSwSH1iDQLfaJz8VYhCfPBBBC8zcjVmfyf75Gw/173
oJ67isQuCJLjI58h1tS6srvAHc/AZs7BtDyOocLjBzRzad0fKxG2R0aRAKl49xgN0dnhBGUZl8/n
EHPt0zB/8/GKekg08v6qTegRlKfyoSr5tvNJ5kCX2gubFeqe7BZIHeXkvtqr5TYuEShpqw8VMWZf
DeB6LTFnN8eDx8HivjnT3MF6EYt6fokWhM/x3NCTKgX5xpDK6qsKWV9Inob9lE+jlpl26bjvg3LO
6kLJywLczIAo+kihu3lGCTcGtkHGSPGzTUkse8Otw3czJ6/CxhhU2+YOKneQ/1XAGHeNgqPXwINH
Mpj+AnbntiQSum2gjMEL0bEnKF/B/jH6rlAwReqC3XMf1ROQ9uJJII+O2/mxSTwETUoVRx3dUSCe
EwFjCjUxjJX8BN8dTCV99ezDtejBjkhFzg6kCF5J2z6TmCtUtp3+SYoQRmxC5YBLeXnDoDxrEkwX
K+W6eIUz94rSzk8Cw700CBb6ADSek3WtpgcU+b+HRpkbxrZhE77p+7UDqgbQD8ziYKbu+5+rju8d
xhpWD8HSnVuoKpy9sHvsilieySSKR1K5Dz0sINt+C13z4kV6obo1ZMlC7rEnjI7P/RJWmYUp9JPD
XqBx2T8UtT9dQ8y/LNEPONfg4AwtfA67vszDOkTReAjHXCcAmzg1h2yYd62Llr4jo/UYqU6fFQN9
rhwvwvDxRXTh+DIJmN/CFU4Gbvc+h2+zCIMPYEu8bRiW/TFkyjz1FXwztYobgHd7skVOgm9Qnp9y
UTFnq5G6OK2LSbRgwpevJewMmsh2DwuqMzdMwf1HZh4iXTc7E0uStaodnzTnL2HT23fi9ePWzg4/
rKsIsIIGL2jJYudxIV4+QIvuO5BKfk54WB30Dr9xOSw1i2FbiopxG0kGIm3rX2gSe5dIgu4whCgZ
Bg2MMr0eCa64DosfNWAmgx7plsaMbwW09zaOVuFxqv0yC5M7ARFyBGfkrjD79ZD2blnX4V9lUdZP
M6rBSY/cYO0e+kXOufGj5mKIQqEP072UEt9/iEu8rL0B7LlyVh+tGgiCMmczoPTwgotZwm6qaQ6h
DKtd26NKyaqA5HMLAXsw/b1DaAyUCqY+OBBe/pjCBOaAkdo5xjonFHyKawzEAXAUkF3rkhbajHC+
zRY9YwCrFohgYUjOPdrJqyTXfoY9FO4Ne+bDcOoSg98e319vQFp/QynlysGbPzFVF6n1K8zz26oB
CsLmULSbd/AwbD4iCXWxpE2dBvr0S2EFjGYtPZAezKefegoKiPHD89dF1fTHhIcaMQ1I/rZYzmXr
7g2dooNbgeLpm9C9qvrk9Kbft7R/bGjDrkbBZbWj0IXkwmNpG8CgExbf+lgVEqIWYQ+0AuUvUnvj
lUH176VE7h55Szo9NFEg00Y67hHj6J2lBI5LGRd9NsP04uT4SEBBVCQ8O2oXaRVcK6Zzt18opktJ
chTCTY5GhMnOagyVGAYVXlhxf7SxA2k2OQVQ6TTRrxhidcDKdR9JCMR5NaglR0bd/xE09GddVnfr
+vlZhD+sP7VPlCFSiAto0UFnWiIiAhwmSgo4VMd9DBeDNo2sUx8NaXc2htVtaD2xnVhkT5CTwzCY
lD9iBYgCdCqTDCzkjUeWNrPO6ByVMyDajBjCt4gH8EoPZkRsQ19mtqcGSSzVgaBV0KyARePWn6xA
6oSMu5HDggXOCQWG28T9HYMRBUeI6JH5tNwEfhed3U5xwMec5HEGy9Ms03PVEnhSLOzu8jiTlJtu
yDqCzF0xlj+kIcEBjhwNZKrHu7cCBaSt68hOSv5bzkV4ZpC1hvhKMFwA9+ggID0tpw6oYrya52Bv
CwKP4sqB5lYBtVpUlRFc3d9OtXAAOteERamTmCSbC9RQFy/qnllTXx3b8m3DanmgFXxfPRdTIIf5
D7NXmmdWh1sLOtJLNEEYya+HzLet2syIVA4QuK+2nliS9zlpIX0NNA50FOdLHCDNFXQQGhdezB8B
MHxQo+c/BIsbp4Imu5pCrRAl7dtE6QykBcPfYZZ62+dcdtNlYiUQlZItu0Y9jlIe2zvT3vXL771f
3qF+kZ9DH6864Y/2MwhXHmZ3+ikS2T/2rrSXRDdX/POYcYxF+YGC5C12SqjnBUNOmbpULheXWDvB
bfAHmi5lDNBnV/snp3snePW++6lMoiGVLNGptnLewuyl+khoiZPv9DXmC1Q9k1dmE/UzLMsRcccw
5zU0xxHGVT5yWhinqxEJv7mHPUZfjyiYDiAzq6AkR98B6Cusrb1Qn36MQ6JfEY0EaVEm/NHpC8yk
AMPdhhNExHUbNyd9nMRAviWl1yHzhIIbDDHk4MYn4zKaWuC9E1eb4xQhXTU90fZXC2BcxuFlabXr
Axvl98cytigh+su5ua/Vi7y6fRHnk1maA0k05lK0JNuWsP5o+nY4BkEEVIdCwei+VluUt0QBsVYP
xcCjT+0PKGgjeVwOgEugH9TcG6SiQUABRIhmPAzaTTHNyJh3TpxigLg/UDXbREDMIDoM7ot5PIrm
t+MFw6FR8blGTgWMwojjvtfjEXXH0df10SkADQVHCDimuw9jMR9RvARH1wCl55ANZ8D7N+N57BaE
MoKzZw6gGtKlSda5yXSC4obYgAkI1UdY+YKLB0CbNjwFJDmbE0x5p70SGB5UKEuoWubAn2zCFrBM
FzjSWeYQqp+RXOEAGPC9ZMcQt1bsQuGRexCXaCOGxLdaHkw7Ql0U0K7uR6ChHjvNR2dqMoBhXiML
OSNPZ6ZPHlnZPiDF9VPgV0Lw8zw65IQkzLj35+mhSI6Bp/zMqSEQXwsfltRSX2twHFEO4rulkuZU
4RhdAv8shmoxXlT22HoLGN59uRduDYUZvR3nstourd7EA/lJCgwPxMIuXR6MAIrX+HkFpCAmI1c2
9DmFZ9++H91f0eyjgBk2Lz1wJEONf6/vwp2B2u3cf/ijAZoDQqS7evSA3xwehvI3iGfvhY5+t3G/
nypdHvsePEb/o2gwn1/qAukYutdep1OgzN6NwWtybOkhTrwR80mIhI0j27gxpAowD7i1fKE7WCOj
YOfHex2Vr9NQ212CKDutnb7K1Gmi2EKBWxoX0Ocx4SkyVwHGfgcPe0n7LOL6HwoU8cbzGcgg0gK5
0JRPOiZtPlMG78F6yg0P/rCiWaCMWcNJmTnAUbfhvB2Q+EkTDybtyLSzU4mEapG8TzzaVqGGT01/
AfKrOywUDr+ReZtGInaWlW7qD46fxroAt3BA7odxk/vlKZiciwk9tUMOQy1kPErMhQclvS1i7GWj
Q/sgdBUCfus/eGA7VgLzGyPZtxBMmjNDrvgQ0Wm3JKE5l8b+7wLFqJSD/5gS2JOeu9BNMoxQ8L/U
/QS9UXfAwIQFRP8naEwjgQ0be3MghZMjCC83qk8OSwfoiPTfEGo/FFN5ghrz89SrAMKnMNBhCeTI
YtyIg2W7Ykl+odhzMp2J9mXn/arxoOjF01uXg7HuBTnso5uDqug/Pmuu1s4uCKOyOPvcvPquX+8U
hZfcupjnBvBVy68x1elYV2YnG/dVW532RVVlISqLwOc0dNM19WvQIXmStMykIyDjyNdaaGYnhgM5
E0Em2SF/6mpWuY+QWG96JP1PVeKeWDyoPQMR4e935ZKQ07o1MkmZ44r948PB8lBiEIpYJ4DNRpTj
llECyztIjUXo1xctZlKimTKTxN+Bt8GbQCz7cNRnHsV6v3YHJdvgs+N1dV2sB/vvgwc9g5p0q4Hd
xXOLgl+QQjU2c2Z3OC7tUTilODUaSUTZRsDfRFSdoHQ7H7l5gLsUlEIgogzOQBvCiyXw7aGpBwBb
ccvLvv3j3M+iJSovZKgO7f1K124AFW2EYmLi+STfgio4hrGQEKbxbepJLc4DkrybWnVzFijVnRjw
jsCUz0jlY6jKUGIlmxp03M3S1fHGj8b7Ld1UJ9g9WetOR6j7+lXdAs8vAMd2omlrB2j0AumRGoV7
0B1u4whLcUC3+7DOkBHzs0LHkAbrZoSgyGqfogq1ryG4g5EhGfc/XJ3HkuNIkG2/KMygxZYkqFXq
zNqEVZaA1gior38H7GfTM72hkUmCKsEI9+tXsKDc/Dgtd6SI3jmrzJ3Tabsyq24Z5aYxWOZKTlBG
aIS37ex+zhNVJgGwXpA57qqzJx1Fd/2DQk+cmiaWB70N93Bbs81Y5l3Q91nLVLH/0PzijxeHyWtr
6O+Wl5NjLgs6TKfdqbpc5sYmK3cEC8dkWXZhYmI87gf0983Rr8oXicGFyrwRjrzRbVNM6YOIc+UE
sqLdIaAiX7cc8zvq/FNKHPi7WoxdWiMCZPP89FX61Y/HA2jR8GcRc/ZSTlp76OoBdWdXiw8mcvvH
I3QgsbVFsXebQ1fQ9umg0rmbfrvlxpGe8W3EVbvhhGHUlZTyWiExWD+ODDFzzeY5+gIGTraePkRH
GQ3F4jENSLa8vTrvXmejTN/w4WEPdUJzZ7P3vumxwnGbByC9IKkN8+enzpfj0ZpykyUFq8GZnqtz
G/PbUOO8FhFlEPtRfYkEzdHj0CR9nZRX/QztIg26ulcnlYDwt7jY//Pi6P7h9xrZB9ACCAaTj/08
KO+FdL7vxzOYWv0nj6fuha21OFjIrbYzje6Hm6aHx2vnTciW4briZviGfcKI3t+kwCs/JbDA8ubC
ySw3mWjk2U4b8+phNvTPV+OpYTMit/iqI2q3udWLo8vq8QTrj1ZvOVT5ON5XRfvmmVGI25nm7jq7
Q0bbyKfHczOvYBGKK5uTsWzZ3ks3SMd5+pIy2rhJqV7TIvxkIdHW0qCs8Omp4dEtYTeYfZg5k4HK
w/q39cR+GF5jV5qbwZrErjSjvSqm4UNK9SOcnXk9xXYA7bChPDOqqwr9n1OXXmen93+63kDsI2OT
a9Y3EdzCul+HbFU/hWsczdjp3wuPxMPWKavdMKbJJ/HxweMBdTVEG4tz6hw7fINRCRt67ifvZ2oX
7zQeyautAPJ8b4ReOcz6D6e7Pe4fvJByR8MCHq5D8owFLzSmx4GxTFcFDqNPZsRPQRtymuXlDqN6
ywylfrixlW7Z0YZDNjb165hFb4/7fdQNqzzunFsRz+Lc6Tlj/OVDqD7f6qgxP0qHH2aDRTwm4EJ/
lz65YMsDPGcc16jDvYuZS/eqxfjnPL4X/n23TM7qrYSTvHcj06SxbPOvnKbscaQfdmqjxj4+2/Xo
nT1PvFS5dy2qJn/JWfFe6rmwVsKftcPjpu9RBnRG9ftx658LB9wiqef+9M9RaRQfQ7+aVprR22RC
FfKpkLQfLKz5SyzaZp/G1KKqMf//S3gCzquo6IaWRzCoc7auYXabx7M//mbJZ1U28fPjGIuqMlCp
BaN/eYNuL+wnFf/69y2jZM6yFOdovR5PLCrdR0lpHKM6eBlggCF96BjS5d1H1U3xiTqng1bMzTyp
9ECvHdgmy03JCrrKSr7UBnbShyqevbTL34UbObfWEV+PZ+4V4gtvBuB4HAMbsaKkLYbD45i0099y
Uat7a+fqDbxpWeO6D6/Al6FoioHCnxfSHSdnpG+hw1huZrqZratSo4VdXre27R0hpOVLTWvwrBhD
PQ5y0NqdwtxSLIoc5HZyDjAC0Tk9OCjsaUbrrse5brm3sW4JXKD3AZLRDXH+j8eDRsUYzVkg5MfN
qGJ+2pXR9M97p6Z46zxruNtN17zp00SRTBWQtH19cjzv0LFkHGbxmRPHEVuDztT6s2VIe5Zgj2nl
e2tYRsRajqF2mVXLBDl2aclyPhy2JkwZljse1/69oGInqngwXSYqPORxkekjZLzHVTWVOWYsabT7
X3/852otQLHRLRz+PdCs5wnQOL6mLphDuDxhiraRocDyym1fUuWpKUhzfRz/1+tFeZvvmWd9/fvO
/3kmJgh20KRsrVIFRi77i8yn4WLnnNuPm49rHTbAZHmz6T9uylYQ9q4vQJMeIlFj4JgvIE9hyK3U
y/aL4QqZUfMyfcq1s+NPEfEXjDTSyJLXho2Nc6RYgx9pPxQu2RzUMKQa1fRhlQkYiajXyoGUHc1E
7A3dwSyrckXRQRegUihsdtjdHhdyaLob6S34GKrC/u8daWroW9HiYfufI0oPYWvCm1s/7ghhcd8e
T4Vfv4DLWoKuL6/x+Nvjmq6EFsjCIl/v/94RzW4d1AIuzn/u8BMMdsjBo8v4v0fUE8zlyJNq8+/T
Px5SNDAL24GUiP/cMUcyo2xWUfCfO4g68NfMMpv/3gGvUF+7SISDxzP/ewEAziqlR8wq/+dLfFzT
RlSKtaSi/M8degelk9YOGOZ/jni8jdkjtoBMFr775Y5/v0SZIXTtKocEgf97xKS5gCNN4vz3DrjF
II8t1NLHEf9+ytYs45U5m/N/7xia4beL4P7wnwNS+Fu9stU/f2/myAr6sL84RmJuDN/5LMokDkIA
RlgRuM3M0sCFj2jFhjFoNSfeJqyB+4vWexryTz80zOuInnCd8Z8RWJRNLdBDmA5h0AI00FpoV7pv
CcmQ4p7fnYQZTf13wLg2XBsegsLOsKy1NqRH1HpwG33n0LOVbrzoS1Plvu8JxbAy4zw2gPT+3Zpa
471iQNEQ6kb+VTSeSjj8qI0bHDSLvEAwhzAzypY81cIJjHnDJk7ui283my7V6XXLbR37MS0X/Bbx
ldVvUhJY7rsdad8Y8Ky8Ko2Ariioa0Sqfb+blH/CMuSvAU6yq/o6C+wBOZd6as0R8jFTwbX0CYib
dIg9E7gF1idEgKwIfmXpqPUjYXCAP5FzGNCMR01K8t6YEqDliU8q2j807h+AAN8GAFYNnJHZA4Pw
1AoPjR/n9LPz9q+bAs4lWmtCpSxftQ49uSxCkH8/eiv+hEpTbwKZ7aogRmzqt8moi3WksR10yZgE
QBdIgM23NEnbjZ3jTu9p+d+eyJyyiN66Uut/W+6MBPGsqXvoshfasYgAsD2xqtLxUDvNejGVwJBq
k6pav0G4IaEvPSVhGd6wP7sYKM1Y+vFesfQ85kvOVw485SM9VH+Y1JWYdtyuBVNUgUKEyS2+blE4
gWdEeskniD2ZU2u33RdmFi2O4KsNVpSo7LTRv3AGjfbcP/sEO20mG2Xy5AFkGduwEs7Kz+PyvSif
vbxbtIP4g8cS+TlBzn+72g2Empb10wGhBV0jcLdyr7pZxysX3irk6H7Yd3HknoVFuTwuNt4xSy9j
MJKT9HQZrfpweznP8D8v340a7ZGc3Z8a8z9o9Yv1t8cuOT1uTlp0zISHZdpyU1d+smfkYG0eh6ZC
4kyhEBI/7h09398I8PpdLzQdA6aGGAzZWctEpz/xsZ03vh+6yDaPzo+bDK/xnsEW65+bmu8tens/
u/iqdt+KOvtra7N9eTwWDOpn5trt9XFf4nbvXZVENx3QDWaEqgIUme4686xvK25vddVv9RIWN9GU
xbaqCDqE9euwaUatcanRz0+LpRk25KTrbDOdqfz/foBZNJu0NPsTFEss3AbzI0omZztMiEv6MN6X
Tfar89GqDmrxAZgYw6LHamCB+4YHJsSoxGV/8IR3nfr0hkY5XMgQcuOyuWN6Bn6eYTp/nI1uN0t5
zV11jJ2z3SXHcLYZPcyE5YDkk9yznscASvQbJtlv4LAnT7R/fZFs9CeVQMQZpxi29g5YzWcGxA6j
qta7UDfNnP1Djre78uXKa4ePyiAbK02SewqKtfJ9gAtPecU1a1ZFI976ArxYFItt6dqxrMt6oEAa
CgHtFTV4gmDe5c1Vnr6a0hTFlgvN3tA4543k4Elrq2vxHjeUz0TgbWzj8hQmt6pEuwwZNKqEffYb
hsGIn29dS5M1au9VFRNBZrXdLg3R3ubhh2MLeS/z+G8zCmYv8XhKnMIgZIpAjdyosfHx1b4NlR3A
DniNVfM7icgGqip/13b9s1G4W7OD8zTmVhvAcyeJpbQJT8zlerbzc1LNAWXRAcO5jWN7P7Tch4Re
Yj+acA7NzUsqKWmyLrvGlaPxUBs7BgtLvXl0diXco6NWN6R1sRR0PRFkKzMbop0xRxunKc9dHTHC
Sjt3X0YGLKXUOM4oSe1ihOcvsaVBxf174pNaSXhpnTo81n0UTGHzlXvZr3jeetYfd2wbJN9NuCFU
q9t04DUKIvMKb0lv5ffRzDy0QdTL6FWL8z8GnqNQ+CnkipOMMfpNS0wgpxseCosVVjmuvRdfCaLD
5pGZVTcixKj++EsyVkkJRQmh/5IdKWyifE9GZ9OK/tmtk0Ot/ByNb7Mya4ccOal/l9W8pM2Fq1gQ
Jzw71Bqp5/1o4+E2QtR6dTyjWwkYcaGM/EuXTUwsJw9cwkt3AO31s56MTzOyZpoZwDbCV4IyVCuk
weEdd9q9DWq/Kr0MdfD4wpQP1Z0w/iASN6++ifIYz0TpNeKYMKBktvqmW52zMluAxmlkTLTyPDeE
lQjnJlKZdoqqwCmJ95rkWK29PN0zGV+HnpSBVFoNt7OqsA7Sg7Gk4QFBQyO4GmJ729r1RiQfpUqT
IIzM35UWLqJpiFeLcNd01ffc1c8yct4zXf7qGMYFs6HvZqvZQFGEiBqpjW3xJAmxwjslsLotS2u8
plHKKTg3w2aOuor9YIauW5KgsdyKhVFdHtfC/7n2+JvdO5/N0AMQ2Qx906S6WPPwhUwFG9vl1rgc
HRV2eVnkU9vWwX/qccfjsY9r/148/tZBCzNx/z1OJQNPR8Iad2F/XdxuaC+OIKuIeB99sI6Pt6MX
bbYRZi/W/77PcMDzw9OpZcROy8L8QkRcFpQN7YHdlS6uJIwEGqZcg0u0XqJ9twwD+O++YPixqsUf
pMwrLTSQKhwsfq6TW5LtsFzA4ycjw8nPRZH+sW0Rb2vbgi2CoUjkZu2hNSEahl7WblKQDOKvwsB7
TNkIFXw2Ocn3mclurYkofHaXv1WCgMBEM21IL9obwPuIqUcs95nQw8vom79tcIc7jB1jr2b4brY7
yxfDrg/Ct6xdDhETrnLci5VMB+xpTGSOffI26jLdjnHxy89976jN0XgtYsM8lMP81LS/Cy3TzxBS
q3mFVMShWWSYYegFRU+YURqCcPzo6ZLSRiXBbJbDnsi+0yB07Ral/fQUdu0GHf5475acXiZjz2Gs
GwE+FPShGElPWg1lJ1P5IY7rLsjTWt/64VLSuhqKVqGSnSnJAHSMDEJ0XGXURWJ8GXr081ZFUrJi
St1N0/Csm09xln+RHh3dhO9X76rDgnQq4ufHrTjaib/R1Fj3Vp/46XpTdtfrP4lbi0uTRa/DZItD
hj74VnRGuklDX/8K+/GYj1DuJydsDobI9I1FdN7GDRESany8AHgRCbo33h8XHdjpdUYfHI12+eWW
9jvMPLLF5h9G0tq3lgYTeZPrHYWmDQG0EmZ1srI+dTzzfNt/r8fRMRktxxTovkxxlxzj8pDWgxMM
xnSMoOac0A2X5aqXvRdUaI5Xg6jkqtSt5DjGnbVnEcOmx8EbqLObeWXJ6snKWCAgEX9FTdltLMJH
7hXmEpsZDiIRiAwVKo/6ze7d7BdCyIup49DpqlefmSrOlG53HAsocGWeXofG2nkpG2Ll28mzJqq3
kgyCMyPEenyJ3D7+xEjHwg73ONqoP7sy/FvHTrONFsqTPszNNhms+qx5W4Leqs/cSLRD0t/g4IQX
sh9LvOe6+D0FgTl5M6J60/cxQfE03EDoqHf2mNf4FrbtU16Zct8oWb2WfICtUpO7tpR31VudRL4h
1s5taw4bPAjGjxASjY4Pgm+F4R8rz/4QMaZ/lHjiM+rb2J6WnXMGbpsI5tmhr6W9ruGXBwpMNWA8
rl1zMEqmPc/NwuzKGYnnVhk+1V0XxLLsn5e/ZIQQ3jVbfaEGSi8CUJwaVYmtndo/hkrXzllVWej4
6THgbFZ55V8yrBCwoLF5lkh4rJc6NuLGIG8mjC0tnspvLxwczGt0xDJe++6LtLy2XW4vg7dilTSI
9gcDUNgU4G5jHz7rrpsf3chtkVOF0RmyiHeQRYc3CPaj7UIpawZaMlqF5ChIpDxJWM9riMfkWEaN
2jeRQeZhXI+BmQGVTp2qfuK+8T57Y392cgzc66wYrgaetzoLnCHmfTpk7pcbi2sbJwxftFnuk14/
upCHXjn/S0bOZkMPFGb72FTDudCKbB8u11CoZxCqhuwgGJSJENLBWiTZcBZDdbO1tDvIUrHqStPd
jw0AYNbiBKTFyXAvzaZBXKqKNUVLcoPyYGLV4Mj7mPKK1ixEoKXDfITO7JN+WiarCc6HRAu662DO
b8baSMGM02ndSoQAEWM8S7UVKZz0lrHVyvPI5H7jehkBRDr6urrP230yevh4FecuT/mNLLtCt7Cp
iu5riOoD0yr7vep+FCSjkvvj9zd07FOQMXt2p/ke1p2+IUop3vjNbAZp57eHUKu6bdbGXzgNDc99
da5KJ/lCQaDvDZvhuA3Z8Ae4+tYLfQfUCEO+dMSJ2bFo22EZdjs9ND+wnKie68j9zBkBwhrQqLKY
VQZT6uLWW5T2q2S4XeqLI7+GKcxg4e9o5MnWMgfx7jScpH0KwQGRxoeYKvvdjY0v20U1ovkLQVMQ
xAhZFsv0yH6hwKME8ZOL66LCh590VcK6jkNunH1HBPFEhq7WTcZlyi69Exk/kDum25yg2wOuj1Qs
dZfvQRIwL6+KaO9SY8OG6M1zk9lc5MnzhLT80qTa/JK3jNDb/lVvSgx9HHONPeWqL2fr9rjw8/rs
dYZ/GnFs2eI2ZK69Oa7vYujo5jBBOLguSJRX/hVl8lv1MXE80vhOlCGfnGsC/cwSnf3yuIi7/MN0
jbORp+5zMkOt7hqstWodfoGm4mCMDffQeE0XmIQX7KDbm29m7j0VXDuYU10cPa1Pni0dDVqEq91X
DEUh1CPvuxnS6+iZ8qkMzb9hZOVbz7Mt4ukd95mW4LfmIJZrF4poNhS/cXWZdvnQvDIN0qAwRxet
tdIDzVx2HJc5BhuzfoglExjfb9+sJrK3dsVvg2oMdaZmG+/SMS9qtsS3cMdu1YUqhp6LLGQVVqkO
r1SP7x6+IyIxoV+3OKJ6rXFvtNRZPWxPWuiVbVL7n1Uy2oEeOwevgcYzCoM4YpS83/H4m3zk7uAi
rzy4mb8nBTT9sIxKw+Q4nwMUI9tuoTf2uPUEEHDddaOMo4Fr+eVoO20bGPCOYDezlWpYpjVFmpxZ
NmDo6x7aHczMHj+lIbTe2mnAr2FRzjJ5kCZo81i14oZhl3d00kRtwknWL6md7LNGGk/4+LSbyCYo
PMSvKsbq4jhBfrhkC+kWBUx66YneZjK9QmdMlm/ofZam2a/LDA+XHov9DaLOgAkzYW0D6cW+TSpZ
6r1ks11efcMPsmGcD0g78le9IBBWS+U9okNQqokDlWXHmJlWOqHgtvVtrA/VZ9rU7jE08cWeSyYr
stf6E9RsknoL23yuS8CqkHCZo9eFwz7Oym5VMKdYGXGcv+tYnR11jVC1IalQpRbDL7SqYTP4f5Xe
M4zI6l3L2wxsNYSHpPNUMHut91E1V5MB9SUy4EfR08JcqnF2Cv15O7jGi2874QnVa7LzQvC9NNaZ
TGBUcx/9Kt1MPcolL1bMePrK2cPq0QOg3mxjCuEzIuQ0KeCcw352Nwipinube8cuVkzG2j7aC0Pg
pdcm2WFYUIlI01499AOB4WHI1aujjWjN8szwqXNU9W4aET0XAm4Wo0kI5yu33OcI44Y0+uFC2QeH
MBPwAGIGxsYI30oPW/EKEHHG8GU7tQPNR5ynhF/+bKKifkvMvsGKnJSPx0VktfpvW+zTRXrTebZJ
xSqK7bz8eNnoxk1iwSt9/JYfN/uysQIRZSdkTtlX6zQbBtf2S1S5x9lP61MnyEEoRZwxLUCHgqAm
/+iZ4fRDY/9pXSKNNWQwom8rCmjtXniT+0uwW/2vKxBo4e+OOzOZ2qu+XGTDwvdiEIgrgTcvu7J9
eFyDT0E+2SSuiRu9mIuQRLNwqEeWAC211l+dYThldubfUit+5jSDRSP95qnoPLQVCrMUGHJnWgTr
oESebBjxtHtflfUBjtFvFFTxs2sx2rcMw+bf0sXPsdC8a4sBv+zyDbQll9a4y7adLjRMADxj6+b8
r80OrnmlUYlD8ZZeW+8jkZ9/9kmAHLi7i5bvtWtSQnsjzF+qRjtCQ1K/plMzWcNBqhn4pzf1U+rM
4y5s5Iu1qGYG2QISAzL3hirPkyQvvHTsl3gS483Cm7+agJtD8nwDNLXGJaZzXqejcA8MYrvYlz+T
0AgDk133VNWNfrdhtqzcUA3frUxuGXaju4ozeE2qAWgNzX1aptsqrAiu0sBwZ2KA8ZHUXqN+om+m
W/E2o88oTbMdeUJKLDZD6GpfTNqDLPTLdxMLvd2QiktnzCl99+h8JVmJtn6efoU12QBzONVPhgSP
laOd7PwS8eYYuem7VGo8ug1lSs7GaxiZ/OxYZPPBtT+NYcgCxXp+ZmxvXEb84MOmFQyvlf/ed1O6
zSpU0nkcRxs9N9UhdeCTK5fvQQng1Kjv3lQ7/KSoHm66h76kdCcPUhxaqU6kz55W+iBCkQYUUOS/
oMub18dFIkd17qoS9jebQVjLClckKsOuzsR+1jr41qGFlQ/UTxgmEjLb8jfbHH4oqui738tzVmTu
u+gtsU0IjMds71jLFqHKciGFC4zYa3aA5l69KCfC80h1V0YfS5GlXwgO+OisBhrApENyq6wMyozU
d0ZpYfsYG/bKNb365GdJeBCuRzcz2jo/6t6G1ePXXfyZlA1VWj1269Y0pm1i+N3RbGNCKb3w8rgY
RPHZekUeGHHTrN2umj5CsSwVFiCEP6Y3O5XmFvsB9+J1bGYUP/PZwqghUJhdQmL0xs1QSNwTu/Gz
7Aywpryw10NTV+9tWRcbn00XxprxNbcyvklrjm/YeY37YWp+xosAqYCQeq5MkiXCoZObsFxy0zS4
sXkrhv1UzIjjx/I6hRYBhYmqViTvmrs60p1NPfDrndon035RE7pYw6/tJ3Z6WEMqBgDJCIww5XAj
OOzO2HhCKZhspOfA1U4d946D4iZTnXgudD0QbVZeEpZw0P4D1SX8czadwCIl4WRjK75CuLp+6H+0
KgPTiPlSPZuaMXGM8Qk3rl+THfoHpqlyHekywowPqNgkxSJw3Dk9q6YgOogf1IwqYpsu7rCAY1ub
Lo32aUJGNvw0tcp9aXIiE3ITL1Tc74avMl1HkJO/IDr/CtPJuegWMtECauGFpDkinmx+b6UOxciu
xiYoffONL3Rc5XXZrMv+p5O35IeL2L0tKu1jotq3ejRn3mjIj82FneZrhn71J3T0KPD86zyWLfs3
egEoyZKdHhdSuCXTHWrToRR2vlZGjrRqkRpZeKW2EXrbygr1b/oqdrBSfaEq/R0ywbjXaUNJa9FD
5EnzXGuahIycX8diGK5NW5o7qHM0GZQNpxzHgZicwmsajhetSeUz9ny4J47i93BS0XS3WcLe6x6k
uUhIM+3D+lVEg8Q4fH5hkJkEPcONazLtxhJrYhCg4SnXcvtLzFO1rvEPfE61otkWfaPOGoyxzZhA
rvFfoyLxb5oN/ofNcPbE7rOWur7krRNjolh1BqOvNyg23WNLdcXak03PZg8vQxM5DDtpoBdwZ/u1
rihKAPRZ5MVkwhO0xw2eHeaOEVd5d6Xxa8yG6TMx4oOXZj3C1GT6jMP6qioiWgdswbb9Q/IwW8it
PFeu+hEiRF/Hf4h2ST9TkcgtThXaVmOxXZd20x5ADfECADBCPl3Yz2wa4R3B8c4qaDgwxvmKZI+u
u/+COEqHVIpvvDQxtZOy3BJTi3LY/qFjCXzQPc1e0mm1lwawBgPp0d6BUODkZ9bFD1Eim64QR+0y
I/rdWE38QVCwtJQCQvXbK3xL1p02Uh+ePnq7oiz7VQkldV1XtrPvhNdvKqSQO8VrPhfRE8sAVBW/
3Wl6Ceu6tl5bCpWSf/OSAYv9pbtxZVmfhA2OhPtdexhGJo0ypweKMMyazfaXHJ3yJOLS2WS6CE/j
bGgrS4TJtoUxdBvSzsEat16WVe+XSew9gRr+n9ZzV3P2K8No/oXxGDZ+PUuz30yoI0PtZKgX1y3D
NXNjuX4sszTWAEq1+hoqrbuHZvx3NhyExu+RCz6Yu1H3lNmMUtXsB3nXiS1usgqHpBTUkpl4UEkQ
5tnLved8Ikiu6R0UxiottriHbTOPqeBczP2N4Fh97xD6RevtvzmqZhim7F2qjcaxmucPzDvwHKr4
nKFZvwt2hXXuwb4qvUncktazjq3H8LZCTgz3HmxH9Pi6tNZ7GucQvpISs+Dh3fMr61t0xqVvvHtY
1Y96ND6Olr5X7hieHhemiw1w4VdnMu6sq2nEf8ahbjaQPhf63og4uLJOZeRU98eFDlpr4nNxdSVk
SDf0thhHy0sjtHonI5R/TmWJu4RDuIs1XNIwrDG6SH112Cf6jDg68e5i7f3ix3P6WsRHM51/dkDy
7N1mfcEi+J7XURmg1WzvqTt8YqYQbztB4iS0yflGrXWqmwbDX+TEM7TD+xSZ432Q36OtFNpQtiHd
hLFIJ7zyZ9yBnKGutg+8JS6aJhisyr2LhKUTOSrWwCHGVA3U4Qt8dBKcaZlOsePccnzTjszZ4JZk
6vCojtmFL2lndrB3O21bIUKmiSqBstv4lzM6zr5EewTE8ixNVX3nIMibpqt1ViWBWxQWhs2MlgOB
ISWcvasdNOStMdjnwgSOdNy82LqJM5ytYVvZVBmNZuCEOCVB1mRyDVbrPvtRCtcqqhhNuuBX2jQf
9KxKjkXt5bREhXYSCck1DoJl27xUCnZySBgaHtkl/dzoge3zidPR2c4o3bY01+nZAAjH1ak8oQKU
QcgnflJFnpIzMZuNx2++s1+HxvnApmgMqoydJJ+rJ2Z1Nau0+iKVkTaOJuDgdPN2pqJmaDvIfW83
V4xqipdsKpuV0SPIxA/0m+IcuaNfX5C6cMLarg2Zsn2BfW79tDN+iQIyORZ/8R8kjRL9qRY9WfbC
M1TSf/WwNqtTyhD0Mfl33DW3yZmrvxHaHaOR4RPCpmSTE75o4G38swBOXtOKJfcWusJY197dqF9m
f0R52brWc+1W3xh772phyz1OXz+9HOG1gKz7HL6owmVqJCN1rjXoycpJrS02QZBpRUnxqDAm0aDQ
YrT5PhSIoqdeLexerSB7sXKubZP+ziLzOzZj8xwxW9u6Lfu228h67znRvPH8Nt36OsMOqn/8H01W
Oqt46xfSoeu1+oGSS66UNI7FMNW/yrD+je9r9lW45H3jW7FkcEv8hZs2vsg5/WWG6Ax7K3KDHMs7
/E4VnlU9YLDm+Mz9Bx/3XPxXcSS/t3i1a1FjYE/SjFuv1411o5tQpBN8ldtC2veoF80uBtVZ0QF0
lo1Iz/N6lFKYFvdpFzcAKrUO6C/4f9EHeCpsjw2oEQFeGFGu5KnF4vlYtl14elzYyiXjEgHqpeoL
ZvXd5J+muPJP+nKtVbO2cRsMR1nOCQ0dP2Z8io497F82TTN8zco5vWq5I2GKReOzr/iaDauhnkmV
t/fKdDqlSlobQ4c7jgHSSDiflZ07b/wVtkhSpW9ht+HqwdxxgmSzBllE+h0uwzqsm4L/F7Fl1g1C
XYQKMiVwiJPbHxHE5fq9Hf3k4EzIwCCwYsBmiwx0xz0ZNd5VmECXG2Qb7paEiDKAMWCuRcOiaRjK
RI4ByVHwqy/afN6ErmXumWz+MFR+SlozfLETSK9Mj0UwocYKBkm6W5zZNsltNvEgNCp4ZoctiI4e
B0mh1osqYMMq0z2n9FKHqJdvpTNyZlaFi0Bf+z0Pi60YMiVb65unWWvQJ+T4MnEcY0t//GM27rka
OrbaUP/Tdub/o+5MluPGsmz7K2kxR9ZFj1tWmQOH96TT2UqUJjCKotD3Pb7+LTAi85FOPXpVzV5a
DkIminDAL25zzt5rQ0ZKsmErapcOFOMm1FTYitiYBTn1JHxdADbddT4uxaHktaZx1K261J/fxfk4
GvDltemiU5Rto5bUifoc3IC/LEqFlt1A+96iv2oOj4qIsyWsCYJqwwbEIeKhwuGMj8f/TADha8TS
29gMW9dN3VKljVLGQKByEk81JYRBGj06A02a32mFmvAfIuuCMxXT5WRYW7uWwao32T3iMwwObMk5
ZNRacwXabNpR9/zp99xQ1GjRqjC1C7ZbGxvFzzVnkvC6yuv1NEnjSWh4iwM43Bs6Tghf5OTKnkyJ
MsO81UaxOLB0iAMs7B+xyZcUD+rAudYgutYLjk5p9tdvAk7+ihB5Gxmivc9gwnbInZuWYUlDFULn
yPjHu1DEvJoSjmAFtae+UNjMOpPbTUpxTZBIscbT6q9llqi7DABtCjB/Lo4AfVUhUgThUK01/ymr
RcL3mkfoNX0qsjh44G4Njlv6crwOLZMj6VidCSmbv5CTL8y2paoJUzUsCxHd+4/N3qmcoDjk7NrH
A9wzdZ+F6W5op3Gpx7CiKfRP7pQ45wIA3+dJzY/LsFWCVRz4xvRFtJMctiZSci8xQiAko26se2or
akxtTQWXC2tn20Tm6vMv6H3iz58X1E0OG4ZOiAewpfc3GqtB3tlBwI0Cndx1ylIrbwK1RehieNmZ
h3oSWD5fzKQpo3Iu0+Yyujh5DczBicw6YrcWekOwF+mYH7J6vPFUTC9GnFvXWiY7pvNcPBgGnSI0
t3rTWZderz1iARHHmFiEWtEV/K8xAAWaNmfG68fv3WbKM/kSCNKxtNOMJd0xPavxegosnKR2mMJw
GaX5HochjB6dhgmr3hW0g+j4+dcwp/ecDDi8noBFLMdUdQTkJ4+mK9BOsVOEb6SzjgxfZZ9l98yF
9OqMEBJOa1yrzje/UIw7CZ7Gg0NGJkZbuY2RJ7fkzpPjbJbx+vWPLfz9W91W7/36zEz2m6/QsYWl
s0RLGju6dfJicE6TQVunqVtPsaDCk+aXvBkvsrLxLkscDCpe2Ju2XykI9ENSSm+QNhMSVqvxBWds
uYZkpN42LwUxGjW13/Xnz/E1vOvdi2sA7VE10pBUx5wH9cl4NtRBM9UpdelkXmj0WckDKuQutwNt
VRvZjDAL8w1SwWTFDbzkYeffeyJ9IOYqWlu9Wl+hy6+vcoOiwFhWtIEprUN/ZDeZ9nqzEEWcbDC0
6ntTCVZdn65LdP7PdlkSKUCPam3EAtn/vBets+FM8tdJBhwvEENESs1mkJic9tWTu8stUUjs+bAO
a/PeRGuh+PXP2OuXFExXfix2fqzWL6220Kog/h6a6ZcMPM89BYUzgconQaWvn8S0hMFANST9t9N5
Q+MknoYqQM8YDm8JqmFqBLyGXhCl4pM1BJSKiAvl0lLM5jKS2XejTo6vJIMpUtb4JYuNRzGIBA97
M5Jb9dg3PSBPIgaNiQaoNfU7bdSDZZDV077oo+4ayW6J6VZJVwapRKleIoHCNSjjaHTheyCdV2N/
Bwb0zEN/vZWTIQVBT1U5o2nS1pyTIQ+Rjw7mXHTiaAC3ggG2M2S5JSRguqAjrdwpdf/SyNLYkoa2
zsNZt25jTX5VVjhD47lCD2hSaunRcHajpnpXRkkVaoiMW1OV5z6vdZrRxSCxWGp16ilsOMzTqYQe
ZDqxaFChG6abXHIYU+PuVq2jaRHDTr7quhhbRWpH23Fo7ukteRcde6yNho6TPKLHYfSsb3kL7Emz
rcEFFfpU6WEA3dAElucRe4Pil4KwXmySyVJgl5WElCRUa2vig+CMsClGhnN8deu2SWNz+B+KXdrE
AdIOyGVJxzc42MApmtiZLqI+A6KZ+ea6Atu9DsoMVJkBssxH3HRpjZIKoF6DQAyCaBeF4+RmHQhl
NQ1ArWrWly7vksu27p5TNuwLL8BX10gHPZ0S3gVOT3BhLHeADApqziMNqP7Ozxx4J3p4ZqSo76NB
eSlMoUN5M+U8ibN8nCymNfI4U4RB6lLNNjiUejRSv4dsWnLarj+6RBCbbPbphd+pGQKAgk3RqB8F
CRfIvl+SVDFvc0XXzwSWnizxumaxlXEcS2XyoIXtnHyqxk7HMI8cb8FsnN1l7Ja1udGm2OMxCHrj
zAz8m6s5857JksIw2VmcLGRpn5cjPaMZtTD21226yms2EsFAXFLi1N2Z9Uib84PfvJzzzTm8m5ou
efT85/yVvIms5EUIQyNovAUBM4sEe7ebehqBZUVEZ2AmW1dWrq69DKBFL4bkagiTH4klrqzaqy5r
LWdutLOjHanAFO3iuev1S4EQIpd+cJhLdkMypmstq63bvLHORVCeLPp/fnhjHi+2JVXzNaHyzYf3
Ro62NilCIAyTciUU0vTScOqWr91sUujSpfBn+Jiu3+JRHs5s/U5Xk9fLW8S2mxp7MtMy54nkzeVn
i5ZKC1pZdFHrbexRPCuON37PLBgVkew31Pq8tai0O4HoY2fg1F30RvyjaBv9Ggb6udjRDyOHna+q
2garttA+bi3iNJLU2yVBgXl7xcN4LWUwwdsXNmrIM+/qyUYPDg6DxYJ8TBeVV9Y4GabKFFedwdWQ
kyBI8PTG7RAJpf5aj+96K8IdM2LR/nxz8vGBm6Yq2D6piGKYIeT8BN48cCQPraDSSW99KqU75MwC
rS4m1KR4wh2i+TbIN2EwjOZ2msYDIdxV2k8vXZiXi7Dtfnz+cT48Ar54w2DvTyYhM9bppylk1AQ0
dUM3LVQHtJWNzhsBeoQSEOvq3E5qO6vYf35RdZ5t3r+wmm2zPWPQ8cpyFHj/DEwHD20hkf9aEARv
vKkbVtQTgj/nJF3pnvJei7YBLahdCSNOzj9w5iOcnEkZ93yE+QNoJqPAOt3kW5DbSbgqQjd8wqqG
w7EQ972N/0dtZHc5FNlKtQKIGiCtbK3b/tl6/vwzzNPS+6eg0z4xhGqY8G+g4L1/CrVpV31EODqh
jP1PD9GBK/P2Z6Kx3n5+oY9TjG4C+DbYwZicbIyTyT8YQ7XQqgizkx2R1xl/aQW+yhGKTQWIvRSS
80X9rEPv//y6v7lBy1ItYepcXRryZG7pBaUfNhXKYvAKGp7zHSZKHNEM5b/OXOo39+hIh/Oyqc0H
6NfQ0jevVeJZJrUreteF7o9uXqbDtdmb0S70v4q0ezQQFR7KOjK2fvLqHPWcq5zy7+J1tms1OAV6
ADtTK9JdT9XxBvG4Iy+tIsS/VA9Y3T0f/kzet6s47yRep3RDYJB0CzXUb+KkAc+Axhco39p38vGi
5yw2+ikEuRn/WTqzMkjfh4iargCvrpA7bO3GFAavG+kW2OCWXqDH36tBYGH29V3cgDN14qGdgT7X
5BaNVIrj9qbU2RNpGhZBUoinleeXyWNtkWDgBMhSNScGgxaLKzOxpiulSKYz3+hJaYK3Bo+SxZqu
Ciq05OK9H7JZ0zlFVIeBC6BEw1g13NgVMuDO+ZI6CMwlDdPFmS/2w0uCHpm3Aw08x/EPY2hG/wxZ
wGlCLTtUz/1Dl7YPgv/+/DIfh49hsEPiWKWqluqc3lgURqjV0fi7mIgpOKjGvW+VIwZEaL+NtzL8
zlXq/MpABXbmBj/MwDxSh3heG2eAzZM9eUnClh1NF6P1KhRCzqRCHmE4eVcsV4MbSk3s+9ZC6+uc
mwA/bpoMSzN1dOvECVE7OrnuNFpkFWgAXNGDQgub86qtpKBKS6vjwmoGpGS2ZCcVMxNnQUn/vJLd
uhkKHJwhmsYhqK8//w7U3zwK1kQWIQfbMLd9six0GQa/SAenVdVZiuczXpaoOvdCGSVAPed2jEKx
S0SZHAK65QTXm91y8kuaunlOm9hTzDUstYuwt28AXwf7OB2nBUDebvv5B9Xm0977mduweREcirik
p1Iye/8apED70EHoPvsFC4BmCk/Id/rhhXClatQFiGKyUIsm9t0gFvUiNwF4MP2V7hR5z6uA8Dq3
kp62zLyW5jC44dGeo3Yn0mdDxdK2E3w0TtYtP2qhRBetv/v8Dj6+xzxm5FGqQKLPrZwcZ9M0KVqJ
tWJRVuODOnW7sNZwfVnNA/+MkBXjzLzxcSUgLtqmYGFwjJcfdplqhNCnC0YFQOXw+hbTQ/lfvcWW
xfz0WrRzBCfg998LGqmBWnALOcDBfDv67dcRLxhsxApPrL9Ci5UtfeHE5BrSSvz8kf7mFqneGTxV
7u/jibtvGsfXVerbrDL7eaJKRYh/79xE9fGbY8wZHDNVStI2pYj3t0gXJqybEi2TPfn6Hri0gvYl
yL1rGs8ZcaXNz//pbdmU0Kh7MMrZI58eHM0AV1PUSHrCMJwWSiGAhZOcszx/Z6dtgtftOBsyQOjz
TMyU9P7W2iLqFAvFzWKsTeNbjqhqyXkgupT52K9SgeQ/wlXpOm0aPGuA9erI5wVz5GPZVMUlkpz6
IszuiT+9pl/iE5mwkK0XAmgNrEM6lGBmJhhVnz8e9cM+kt2jLVip+R/v1Oneamj12rHQ5C3aoACS
Z/Q3g0ybra4D7pFYNJfWUNjrIkIv2owpuc13sVpFZypxH8YeHwKjL3nxvMvsgk7GPQnCDlsTnZ3E
LE1BL3jjiNnyLZ3ozNR32sWavyQupnOjmi70D+uxx1Eij0p6wBNt9l37CxV7bvjWZsITsZhSEzIt
x3EIxP1LF9AXTyng7CO7Cy5k3Rzqpmsp82BO1CZQH0ZaNttABNl1oWoXPl/UNYduzMxpyxkE22vc
yfG7qhTtmiAuIh2z4mjNlp8Ag+u+okRlBJlALx5nd8FEsYrtobqfMBGcWy0/zPgMSzoWCKEl7QtI
eO/H5ohbF9pmP4/NBu+xpdZ0HjrSdqRxtHx1NxSpuibSlBxHlYIk++oAZbF+haMxvtHG8Lpo5OHz
oae9LtHvliE+1LxbkfRUKH6cvjC13+OXDigdtDjHdhnsQ0SF352W3KcKW/yCYt4V5W9/3YeWs6Ak
q17Cdwuy9lprzRtDl0cT7sEWMDQ85DDIb6lEPIZZHYOJRAQWeV87q0qXw5D3d7og79qM9OxIJQ3S
viV/EOSg3XCIw32MGNmMCEKqJxAFot8WI8pZ+HzgxRy936ZV57AezlKnFl+FQjx3ny1rj1xD+Fhu
j15oW/gEylcmQRMp0/RVOfRQ7Ds6HJStkP53sjiOmv0zw9t+kSjQObtR7pXJM1bEI5oLJ0XGF3bs
uusie7CVQ2I36a6SVbDs6W9Rs6+/4VFIrkQckpVqe4ciaA5pYCvXuEaJQqDrRMudyrLGK6RB/ePk
5lzqRRftQSEeLaWofi77sr+YpDXtMZfLi7QINsjpcY2Z4kvXK48tWMSbrizDG3r2v2zQb2iD9kks
W1JZ0JtY8FyPed37hGk4w7pJ0FubejQrmYuvfdoa2BlnwaPR+XunixK3wh2/xKKFO09tH4KE0rpC
/Wur5Igd6zEeH4IaR8LYajeQvl/KgSiIgjjtvVbgdTF0GzaeZvj7wFTMfSRjewFDDIs9h6RrbQaf
TFn+M/WbfJeXdeUKzr2AngGeE3ao2ZWBHt4kw8DM40sm4QLjmXbA9qTcp9mjVU3pyops/eAU6bUz
C1Pijuhrgh28S4l4YVJ15cBJZx37muPWaik2DeDmQ+TEoMzzcdvGzgvoP2tndBE7Jc5OAx2+xSsF
O4KVqU26eexnoohvt+V3f1zG6KwvOlFdYwSoadn3+qZIkPbVAVsw0XXBTtOHbplz4KY2jD43DfRn
pQyDexHkjFT8mhdFSdjUOBXdUQ+HnQeGxLUbOUGi18GytI561O3omy7HAbwvXEd0lksAE/6F08bl
l6x6CCChuxHGyYNTjcFa9dtqWyaIlR0VELOckvgYJ/V3M83yo4ytX5YZ5DdNDUA4a4713M4rMvHL
TkN5cOLpq4FAENk2TjW1PgTqQCJHhEChzUF3T2LbCXu8A4RTY1bzXHaH3sEbHcTmQfVdCWRCSHup
LfzyoIcX2Di7axUazXVaAVwsUUmSny2DrW6q8bWQOF3qXjlXXvhQs5MOXQYKWrRM56bQyepTU9KF
KGxjTSCKz1fZJpQBMpxQaHBTk7NL0McKGtebtyM2mz1Bc/6kbuL1UyEsjXLvHB83oLrhcN1Ru9Ot
aitjxI6IAko3Y/G/GhrctmXMeDTDL52ZEUutZE+fz8OnpxZmPooOqsZ0MB8gT7uNBAYmle1BgCqK
FNS2Bww80oi+YB9gbHBKI6sdVlM4PHx+2dOnzmUpXtJDpwWIRuFUThI5SohNn8tOwBn61GH2ncvG
DpWzW0TGn1/sQ8WOq6G/lnR7WfrpPZ4czbwk1NqaMO9Fl7X5BWRb7zJUiZISbTouMwfGAXQ4dZM7
aEk0nfKEgqX3zCJ8ugbPn4F9BxtfYz64nFYNIRC0YZ638Pl72mt5Sm3Wz6WxeL3V/3ge/tN/ya//
XD/rf/4Xf36mF1ex7DUnf/znfZ7y//+a/82/f+b9v/jnIXxGUZP/aj79qc1LfvWUvtSnP/TuN3P1
vz7d8ql5eveHFajlZrxpX6rx9qWmT/b6KbiP+Sf/u3/5t5fX33I/Fi//+OM5b7Nm/m0++YV//PVX
u5//+EPTOEr8x9vf/9dfzjfwjz/ueFK8GH/+qn///MtT3fzjD0P7u07pwmE3wnikOMRv6lFp/eMP
3fz7fFAx2TSZlOdoFf/xtyzn7M1f2X/XVUc1baaO+dw0X75Gijr/Fb+PEwdIzrlfZc6CoX99rnff
3//9Pt/Kj3DOsDl7s0+iXc72iMsQ5GrRqpang1fNCvKLASsbthcyIfheTT9QNQDPDKJHhcbavAnZ
PKyR/YmlM752BsdymDED7OzY7dQsN+mogX43tf4QxqaxpQLWfSOuUOx1oWgAk/WiTsA2luSdxpWP
k5uFZ3xgfvDuQYFYt3akJJhDirqGCq0E+kWBtvUu1cb2qQBll7BXTqA3wI0yv9rwnO9iHxLFwoNE
MaALDL3b0A7YLLSpVcKGjPHD50u9D6KvcV+bYhX62EbTLVbHvu8Wba2jXV8Tetonz32ZFLbzS0fB
SpOcBX9s7wbm7fFh5huGboUgdFiH1CgnfUGP1QxhMBeD+tR6Y6Tf9+bYHUpQnfUqhXJT3w5eSehW
ik5Qp0ZTaQNtXMWOzbt+TDuN+lnbUdGyACWmx5IyTHvl67Vx49eDvotMSdXJt8MwfhqrvkyJDI6n
LP4Sq4li/OSkpsgFcEmig9NgKovdiD+dfaUB94LosiZo5Lateue5I0kBWUaPpJCw+qJ4Ge1yuhzo
TH0pxqlc1URtcGSU4iXQZYOz2saXoreC9meGOyWMvUc6mOFXcsqKGsgFQQdBY8UPMpL1DdquujiI
ZFIIeiiq+1wOXQ3b2Bse+LbLYtkQ1IJtruuaGzx0ir5FAYBVQ2pKWtxFQsnxNdqmDsNVls6uq2Xt
mtj2997QB2sv9KZnmPeJqwZ9SAhqB1rLX3g5G7MlBeTs2iDgaKNCEbgk9zPZpio0bOHD4MWWbN32
6Ergw6CRjHdWIsa7BC20XGFljZp9mbMBMdGiWgSC/nDS0Puiwcb0F3Znd+qNhCqmrBAaieoQVmEd
ubqXZA9DT69+FYyNGW9FgwEYZDbJLLspshOYH6Ww4wURIlLDUEqKyt4obXV8mEwvNH5R3BzGS5+9
cnlU0TnwDvmY+I9irNV1VJXOoTa8eCejKXrMUGYGP02k1ViPPaVX1pMWjnC4NB9mGS+OcfD5iLc9
NSMw4oneb1pZ+Ycwa4ovcQzSVRJMstG0Dhw/cTa3CSTNr2aBNWxRUz/4ZRKkKC8kgtUrH/M17Ntg
8O5LvdFvEpzcGhhNxalv8WfpuFeEMPZ5aJU/spSg11tW1N5NpEnqTp3DCF/C6vd+pbjfbuJS8y+H
LhI3RTBZx9ZIgl/KBDHJ63Wj4GU3xKOZ+cYd7ozwcgSOdQOmjYOEJcp26bD7WPc9Azj14YrQdAuG
RU2CFS7g5leh1M66m4TPabr18W8RrO2pC2GGBHpHoxaDLcMCcTfRoFJS0Bq8tl89fJkXeamFK0sv
x8ceiMhFlyLdNbVpXBf566j2jb5ZTKovVNcoUrHvps6BuMKBfFHUhX9J9XH4UgPSW8e2xg6VHNPn
sY9ThLhKvjLwgKF4y5fSrs0ntpPJriEEYN+M5ArWMXwOtemtb0WkFcd+8NWbmKAb/oVsDiS6zzvQ
mUZYesZmLPt+mxnAmNKgUSjWIi1fRNHU3LQSXIebK8UIuA/x6hIdMsjqNmkvdKmWOMSqEcqebqUr
dRBPuRTBCouA87Ophu5LbY3jyq6jbznwqkOQRuTU1hhBc0XtVwEZLUupJv1KlMbXwLPSayrF+giK
vAqXOeZZyOTNvZE4sD3CylsMPGogrGQkeIn1xeihj4F4fkBrdhcLNCj0Kw9To17HXfWiNekPI46e
0gLwQamrP20zu2OZg1MhYoJRiofALIuVEQzQvzL7UBXYtPzG1qBzGM8ScgDnRiT0pYpLsjDMNRHp
j3E+Nq4dK18oI5iL0ey+d12FxUkMz0YbJgsqIIOrgpaXlm+58NOugzi6IevnV1m3kPhpMyKRTq9K
YDi3XoOvQhp95fYmMBy8isHSM3JifEL9KyoVjsZGACeKh7NAfKu4atq9FEbwY8g0JvSmtS58sgi+
Q/wfFi32wV3u0wWrGlhTcQUVTVUi9arEZLmLVY7eThjUx8Jv9O82UsZljS100Q/2Kkso4Kei/kke
TozGINghMh72alnGeyOILIhcUXkziFiu6lyDzdymBsV7ENceh/kLi3BwiIRhRg6NE+/8EedL5YXB
ZVJh3lXJQetpl7cEkGHU31dWVwLjUsQmrYt+Y/hTdDWSxnQdBnj5ao9uSixL+27AlHFVqKIjrLK0
NkoeqEsaZnet2hMF1NfHRCHNYegU6Bw67GbDp6QbIr13+zSGx5EWz/ZoGw+ZTS4JETD+pednA69a
hwZFx++q5AaUt8goN/5gZFdKnTlLFJ1Q+mwzXoV9ceeNyu1gAuegPtM/lflYLhtR5dfghks0bcUA
iLJTwfdNT10Bdq1rCcUYc80/5jFYe92uiEOmW7ga4ilcxz2+BIgAJHX74sFKKsMdFYlNPnR0DrHD
r1HIYGEOsBljYjP2qYBe5lkzYFwx7Z1isJiS49yQ1KTXh06X37Pe2OpxmG/rwr43CExdsKgR60CW
NdQk/6j7xA6SPrSIFOcY+51F79K+G8swg85jPRGp8a3s9Ts54BT1Kf25aBHyPaBxexulHUe0SDcW
2Di6S3Y0Oe6FzN5ytE2BAmDIiVYo+31cnlJ5Tqv+eRhqcfQ6EsUz0H0RBcpF1Cfawo6H/ZSnJMoQ
wrqWU/3DRMJ7DxC+2vnYnRc8P+x7iRn+cEgXkGpjHFNzUJZhC25VL2ByNcVDVgQFajUBDRiIgNtQ
KSAZyLiIYq2/4vCjIKnXQ8Rq1dFMRwO7EqaTlPh4GJtUh2xbv/C0+he6mfBF5Lqr1jLdp3YP7kXo
ytWoxoardUWwhrVo4LRXu2tyUMjADosFntOlFUD9aiaLKYLeFvEwJAYRTAL/R9pYqT0+km1d0lD/
mtJXXhmV5SzzfFIXaTzeFDruPqugizwKZ1uk8Jupk+HtqY71qLhWUMMDS/rjoKj3bJUrknLKst36
o8HmNWmu2x7XsirksZgyePZpKcpDXzh7TmPegrrEM2yBu7h3fvE4H2N4raSdx7xa3SpozFurKWll
tcW1j0aKjDR2fqbE+mr64VWW1YZrhinY0L767mTJbeNF/sIPg6cyxsKQlQFFXkDf6mC4Rljd9v74
jdC851KVOxtditlR3WjNfDeaTbIt2sBcZWrAXtHY1aPMF9ZkdmSVcLlS9ndoGZIl4wAvOx4iYg4e
Atl0a8x1UI4YZGvPbHhJ9Airmmfd5T2JNFMU32ZWfyw0IyKhUrtH2auue4toqEYdZxQOUWFdkhPR
V9dfFEtC5rVy3jdjGhdxY9wZaVoyHzbpBbq6bypDxI0maG6aSZEzLdobvR0OBRriuXrzg60rfeWg
L6lzBl+7JoFoBydAs/Cyp7JdRp7E7xdO35BtaPte+tqixGy56c2guJKmIhZ9h2YAREl1hb+zJhAm
qGhxhdilouI+zIs7bJUVEWXE3YvKmpYp3ljgErq10XGOLYn6eag16wc1tWRRtQXwl+6ZzMtkaYxa
xHoRVYuoMGeJplJs1ah7rIMGXkNuXjMqq01WmE9xxZIuRaZQaMbNFQOBWRbAP9wg8+FhN6CO2ZcT
YpNm9dZJs12Zl1sOCgrYwjG9HIMamCebw5U6msMX3jEmg4FTAqwCgp8c8gWbPjIvYlMXm15paPqk
WMsKIx8W2UQJVcGW7qjQNboSaCPBukKZJtf2s+fYcy7lgBg1872LqmSRrUbBblXPnSWRyqZLUOyN
UBM4x0oLK2YF4IUH3o9tu0JCY31XhByXJcI78MKpYCwn2gTNgIJt8mWwWo9R2acPtlAo1o0FgpMA
zAZ77ajvSdQzwAjwUFvx3YIlvhsjqJBLbL54ZGMYZIJ0pGEIFjX+0y8ZJ+qQXXbE9xf7LXGBOi5C
AsiM6FtHMQReYtjddZbfkNs+Ai2vlHrT+11fLGgJeK/Q0KewHKNvhZyK66pwqkfNT9KjHeTTU2Iq
CpVhGgG3oJXjG5XAhps4d6YfZA7Yd1qhVwMbsHrYUngfdvNG+DYmifJBHfhKclCtewwJ6WUdmd7R
oAXNPqEiz4cODvsYo+N9d/KQJxOQWDUrL5unNqmLa5OTvbfRjTQLSehRQafYxWQZblnaZUDcEET/
pZ1UEg9gF3KmoHln3XpJQbD1yHzkKqVDt2+k+g3WNnfCTRXG4lfEdMq1Bwwba1Lx+mopBcVZlkRh
vviZNx5wsErIpM0U3FWt6LZRP42XcV2qS/xG4WJQxPhFN8ZkpVYqKU9sCRCQO8WaLob4kQ8F2Dg7
uvbKyrgrR5v8H53gi8wW0pX4W78GTmZ2rFgWaVpjVTX5Uih+9thTebwjCNSyFiDvoq8SGRvoLqud
yLVyCH5UQSo/kELdjpuY7JZmK8wxJL6yb7tsqVYE9i0iAkI94vWYk1e8tFPk2h2mn4Qj+0sKt/7Z
Kyq6S2+qN39VSd5WRV6rpG+LIhiyHCoiAgsBXg7VOulotREGqzGyLdc5IIK9ajfThSRH9iq87Fa6
m63g+xiL9iI/1zA9UdpoJ9e1T6rFTo1guPUsyOYHa6OuxRe8VRdev0D6sClWDSFwC1yXL9pWWZIT
e/35XZ80Sj9cfO7mvlGJse1PB5JSpCu6o7RRUpm7gvSuzy/ymzukDKwb1LDmpuGrbeLNRUz6EGoe
FcChL1HUXng7Ehfv6TltPr/MaU12vhnUiyhJEWNJNNAn/XI66cngWKHtsjNchtvywV6Na+B1x7Na
oZMS94crnchFqH/7OQhHy80YKeajuqwP3rJeq5U7bdqlsdaW6Tpee1eYhfszD/O02v/ntXGYCMum
Gmif6qOB9YLWUdiqmnf+LeiZbMkStvHHNcN0VWz0b+mZEXpSZv5wwZP2gj1ZGsDw0iaq7tZTfkb+
1zPf228GoQT2ZjqYpwRilZNB6JB8NwU23xvszJX1BJ97LVedC/N8XS20RbzMXurt59c8rYDOQ+Xt
Jam1vh33sVCGiFRn5lwgJIn63cgfPJ8AzsJbk+W+/Pxiv7s/hGz8z0RipDvzh3kz/ruGZolDFJLL
MbUZNOBmh3K0zoyLk/YH3xLaNUPgbZlV4lKeDH7kelrtYFJxbRzEvWnfWU57QDADkKjdfX4/v5kq
31/rZPiTLTLkhckQbPnK5CWk9zVHATz/brBm30yw0qpxg9XZ124eCO+naHYAqKMRBs418lfBzJsH
CaitTDD7kngJDXZtr4FqGAvrviU3d5Hsz84n8yA4vdzsbmKoGFQmX211by7ndZA+5cjl1DvhTsvA
hUv2QvHIzW7TtX3uoX6cU6jzChRhDho03GPzLPrmamGWNV5ADdplGq6ekbcuDbc9+KFruPHKW4bu
aKxm++vSWhcbQpnPfKfz+Hh/szh6dUQ7yPBVumcnl1c5OVIyrMnue1Afqx1ZgMtiNdkLfZNd5ST1
Luwzb4X6cV6Z+1a4elly8dmKk9e+AAfZBX7vuL1LzqPL8JGXwdp27Y1Ysse3NtH3/8VXOl8TdTvD
B+X36SJv2yAOPWrlXJPUYdKeN4oLDadeEQK19pfWGZnfbyZrrsckTXLC3BKmcfPuSzWIBRBa4TFi
mdrQaiVLyJFXDNhlv5seio15Zj3/zas5Xw4fMb0kg17wyTRQSBHpftpKN9S7RbLTVhz/jnJlothd
Kk+W3LdLNhTNhhKae2YEfXw731/6ZFYoM8MSLVkVbnQ5j93azTfVhbmBhLtvz0zfv32utMGYODGk
42c6uc0qnZC+Emzuin12D/V2NWybRbsOrIW3IJNunZ5Zo061eEyv3NybC57cnKVo8JYqnitMe7I5
Vt0OTMKP8iWIjtDiwp2yifaJq6zV5hg27ricP8Rfb8z/qBP732uzHouX7K6pXl6aw1Px/0Ov1WTN
/H/3Wr/SO/3b4imL3/Vb53/zZ7+VrqpJ7VSikp4Ftcil/91vNf5OF1bAe8Tkhwd0tpj/q9+q/R2v
z2wZ1tjus6bwV//qt6p/1/lZwW+atQz/w37rny/du7kVYaCJNxwLoD3bg+cNwpup3Yo7vQjCOao6
95QfpJHqj2IIICbnyXSBbtDLdzLWp2shumwvqiH8qvWpfcQMm7x4iqNtbAkYkg7/QCglHA+ILXo2
XmqF3UJi6q17b8zVo9ao2dekRo62TOn9ioXZNTF1rmzsdHiGFcUVrbQvQBLhUMjgf8iJApHOjwSt
fWt4xHTqndIyc1SP1gy7y2QzLjj7fbMIswE5sEPttfk/7J3HktxM0mXfZdaDNmixhUidpSU3sCJZ
hNYaTz8H5GczLBSb2f2vZ00RCSCEh/v1c+O+PYixdTsO0VXXETkN2ruqxW91nR8KufOi1DyGU3wm
sb+BiH2n+entXA6gvIMfAqlgJKvbisZDsYxOnSzvUnC9c58+GnL+UIjllqveNT4iV7WAFTA+tXoe
0ZRunelYfMm16NBb0J1CyOkSZQLS2l9oI8TmIppeJG1+tLiKUmWMv7RjRe0qe9bN+RQmxhFw2Cvm
HM9Dk+59mFdlPED991EuagexlG5Mv9nGKVFZTkafqgJ9qMkcPARC996P/TZYpGJ06T/GqvEdve7N
gBdGNas+RlQIxifz0adtP5CE41wL8KojnG5aWOSugfuNII2uJcd22sK4UefmIMchHp/Gtgzi2w47
DyFq3qmrveUG3lJNs1kA6THe7+MokHOgmIJxSyoHkBcl8i7DW5NqKs4egttPwj3cklcq13u1RG8b
g3sWh2Ynx1gZjdU9ymREyin4M2He4Dz7NQoD7kazcJP68hZDI7I3Je0MxU0jW7uQ3FyO6YuRt+dC
1V78KP3SaN1eLorz1M8Hf2pfaSw9NhrUKTW8x4B1tsU8eRM62qGD6ETN8CXC3wFmhqW5CqVWRwIF
bJsjllVB+cQ9MLFL0I2IL+O3SFRf/MbaIpcgJybdN3n3HQ7MTdDho0w7FnrN6D0opFtlgMObzJgF
Tep90xCENZjW6wlfOX/wy2kbNcm1UeO+YQSaaWc61XGD+oJd68GTZuYbNIGnRCu/KYZAthy8oGyQ
1TCXfJSmOlYVfG/bEF6bdpc3w54K4cZKcx4XweQIh1PEf6EduChU6SOmTnshGd4iM1LtsM8pcYLl
ac0Hao4WWX1Aq1jr+FV/Ra7hGYX8t1SaentI5oTQXH4jgXKVB9TRolxuNgGUdrvEe2VvhdQnxHQo
wC5PIOrDUzyENHrD35Rr/bElMWUb8YLwtIQj3n232F2XdklSL4TmBYAUvA/r65464lVWmLss8TcL
Gaqe+00hY0NEyrgXg6eyKe6jcZS8frFprKo2fCgG5EpWwWwd/DrcYjbde4lsJR4ay/dBn/dzGpxi
3bwhQk0cJi8m72QUb0F94XllKOHWEoL3oBe7d+TWt1obS26tG7u+wic36YPXkSbiFvnIsUM4cmY2
y64qh/V9qqtUPpEZk2+0mva2BdF/XccNgJc5vSKNmW0xoR1vxr6gFEqOjFJkNh+CmC75pAcFQkVr
G0/FI7C2TSJl21GquqOPwGDTdU1BCRp73RDNH7KVYcnB664pNcFW9atXZZTPc7OwOJPii9/g5IOP
O1FRCc8CkfW5rqUvs248Q/YIvBzmGjpS6+RPas3qXnS6nbmPQ/9bM1ZXvVx8H/r+29wpD2GNf2mM
8TauNTszF6/jzvwxSNOXUi/9twJraWfoh2LjNxq6C/N7QTrVISVVw7w3+bnw0aB5pcQQxYJoavSt
0Wl4drb5fs5y/1Q1EK7og7qVlET2qrpEu8khtklkpd0gyw5sSUuvwoQ8YZy/6qlGvAIutJcjyVYX
GW9S4XSGDsO39ZFkm18G16E8oizApcWxyvBqKuenXEmuOq3b9Xl6DsRgp6jt9wxTI5fKg2MMFYUK
H9y+ovX0Y2EHQVFg6DdADQHKl3jICLEgURPpdnIVJTtqShMF4PQe0QXs1aGK8Chvrqa4lJ2k6V5r
kHtQtVSMylO/3g3IQa91ukFPapCfCWRrL8110q8m/9BQjeBUd9F10+SoeQ26SR0LUu4PyPjY2bC/
OVqHhVY6pNiBD+Jw7vv5RTWqraT1S8kpwJoobqQrAGoJKmJVPnb9GBxmgRRKLFFzR1tOq/fcVV4B
OMZG3fpYZQkkz0aONlhAgf6Kc1fkzNIsAYL2TF2rbJ7McpZ3Ykh1xp9xyWtU9YfeowjEdpKyKbpp
O2XPQGhLaZqinj2gWbbFRLhNcj/wBM08yFEa0bfoA4umBu51sfk9T7uHphC5WFtNdI0i0UTk0j3S
02MeF4AyZu8QUO/w2xjPRThn72PRT89tXenYl1Hx6tCbbYNWvLOQenjsxdk+KLPv9NgDmlKs0C19
fdrOpmI9Utzjm9GfBR5XHAdo9ULTfxnrVLgJK+V51JXBS2mhtP93BsxWEnqFfjzFuBf6dj+JfHhT
aIEdCh3OUdiOBqSmxnI6j2Vc44YSPqvMQjnKtz8Dwf8fE/8vecmD/fuY+PU9e/+oV1z+/q94WFP/
pRFxyrq5SP3AB5DZ+KU/VKV/EfrRaQ5GS/3nT/6Jh5fQ+J/4V5L/RZZFXJqORLSt9Fn8F3JDeZWZ
Qp8KKMak6VmV6W0312nZQG7HZh6hcAaKmI5oVZDtx0dTxDDHbeRJbe8pcGGfJVf8ks2IkD0O3U5s
FpdPKTNfKlmsQ0y/wyayu1LpAcPFiTmdWPAo/2sAJwqU7Aa6t6RH2EEOPHwMbByX7VfDGE00F1WT
lk5BsarbjPiOVKmjAYqTgb3O/vz1t8/wp0LCKm306XlXV0UB8RS6HnSVgMepuO/yDUVuR5v3H26F
H+S5HwoXl8ZbpRcLwQ8kbGdA1HqjO9wNpKITR7UnCpu2eLwETlmnbT493pLH+u0y0xoRrlwWPfmt
69/6gCZviAJSntHfYXDgafK23V5K164yqP+MubSWShyFsrpKo8hVJ0tRA26siBHexE+V+lTmF77b
mpryaZDlPf/2YCK0/wxsAJYbgws46nlw6KZ18w1bm3GMN+VR8AgNvPJq3lJWcEjfNDZkz18b2r//
nH9YLrSG6jKlXC60ZAI//oyizcYW7kTP9DG39Uvj1Q/KjhS/g46+cml9JrfANcm9MGuXMtNvd1Re
LC+A9DSpOPrZyax8HDYNxEHU0bI66rY/5Zt+Nx7kTbsNNp3995E+PR8YOXKpoB5EkdyNuko0znkw
5tmoI6vRsBCM5RmdZzOLaLm6BOih4dMidGHIVWqVZ4PksaQAlIWkwvXs47NZCe58QjPWTjcVeIWW
Kr1DBGHcrFQsmIUt8PJeLu1xqGd5rzSUQl///syfCHHSAhliP14ohmyG2uoXDLOU8ysQAIYnLXAx
1R5JJ6duLRx1l4z5D4KGr8oP/Csvl8VWa0deD71arzByzBIImGlP074KXwaLDPZ4+/fnW7a03ybP
zzGWxnlSJgugUVlNngjqb1oWss5FT3fzXR/3F6bn5wEskb5SUvGkppk4qwFaHUOaCWaNLRY/YI3Z
8LcupC//NALZHgqHlq5SV1v+/LfVD1UwlBIUCBBGb8SWT1Nom7+/pDUebtm7DOJJxJGMAu5llbRs
/axuY1PpnHCvH+K9skm84qk/US7ZoHdypJ3ljU7v6e68rc4Wpd9m3x+MrboRbbA/h9bJt83xP1j6
y8b229dbfhd9BzL1Ud4sSbJVeoqoM4tGyvtOus/utCOnlT06s1PfLeNe2so/r0XoMpSPaBllJVKt
+vieuT/RKTYwGP7SuHIUluH53G+mq5h2mTH9L3EZP5+NI4OZw2BsbatnU60k0KK8pBuK4yO3yzhI
uFWRDIu39Adr4v7v33idf/85HkXohYoHlB/0ysfHi/RA6VHct45yDTVnbz0HXuKwtbn5cXmnUC1u
y0fp0vbyhy9I7A9oTZfIaSJ2+TiqZUxZJQxYrMZ7fyt6mefv893s0JT8GLnxhZWyxnLyjLSUGEA5
dYX+d5CXH0drFQkphwjqPj717sRouJgipHUtZ9pY5PtBQzvBdXywGPrCPvA5+liNvXrSHF9I/MAZ
e/62bKHaLvpSHWZWTuvJ2DHeoTzC6vm//qg8sEnjDp1eFB5/9oD/tjfgvDAjMDdqp3TTvbnVnXaz
lB+jW5bqgTuY4tRO5F4qqHwOnJdn/W3Y1XuGvyO24sSwzWQTSL5FV5NXn4Rd72ZXOOo5/TE96vbo
DarHzSvay5vcKx2w/6/J5tKy/cPE/vhjVi8ek96yiHt+zLgprgQbjr3X7gRPdWeqHcUmPBguHvDe
39/8alNeZhrvHBgbTX0k6NexUIh3dYAiDxmd/k1VnzXt0sL5HIx8HGB1OIKlmENTZoDBSd6Uje5E
t8ljxcXDRevj4hd7W36ZnpVLVbrVmfzpuayPK4g+JzOFsFUTbJUPJODpTdcFenzYd4sHxG94GLuZ
aRuvl+bUheddt6b6kmARSjPwWJ+NqkXr+aKqj1oaXFqnn8NJXixhHhyfpdAqrvZdIfSFSl5Upghq
N9kBlfu52WMI6F4iqfxpN2IkIA/gAiHJre8GyB78usmWd3lr2LRce/SGjIZd001xj5mMg7eCA+gb
zEpsNwf1qrkgj/l8oLFE6XVFNLZUitYV10qR0UtqOuNHzZ78Hm3XlSPpLEHrgCs25OaLtfo/TB90
HlQ4lv1I+cSZrTgCdEjyNYqc0vVn2a0xWe7z1zwQ0Vre+IpuB6PvVEIMtIBkX/9Yha+lONuKcPf3
Bfp5WyCsxYNviW6Z1ZTfPs5kzYKml3TGTEwzeNCEtwK15vC+tXVb2FYbbNDc8Fzs/j7quhorEkEr
CxHJEpF7ERKuRpWjLlLkJBWZXe1e2i0X3uYWmqrXnDFUfV02JUgoNXAKJ9wucZN/YWNaFujvIZNM
XYi3D9pmESx9OnDnrigCX9QZbNvuG5R6w4Yw7aKk7Y/DLHqQJXQ0Udt+fLt6UY4YmqIbKGPoFWHr
YLZitaNLu6GNDhZbcE6BOv9vz7vl6eQFzr9sugApVjGarHTY5lgM26Ww6Ryq7O8ZbaLcQUcH2b6I
d8JWc5KNntmXboc/uXTrN/v72KtPm7e5kgcdb3a5ftNk4FTbcBNsDSZTdFnIt/xvfxtttU0lUmxY
UWZlTpb+GDUVGdMX3yjO0N/tDqOcSAx3+HNj19o9jEpn0922LRtt48fZhSPhTz9E01To+igXJQrW
H790qBVBhlQmc4rZtHOJ02fON39fNWucGEhLYGK/jbE6deJQnUA9gLPya+u2GkgzT7SNpxhNpjQr
0qU7Ut+sZ3cmUJ7Vxosk1ZPxCgZFCXio3k666KB73Ipm6174aZ8fnwgd9S239IUbtJ7obRbVZV6R
tl+uRfoW/hpiK/XGOsd3v4Ir6cL7/ryyyINivUDUzCFlrYVAcmWMYaFJ5c+IOd/gHLOp9u32oqpr
WSofJ9iHcdbq3rSqfL03/YL9MbrSNtSv7dYWzsv+VDvC5dj884tkPPIM4DyBW8prwZGZYm3RdFif
TQfrJbiDJbMNDpGDxDxzuXwQpl68DqxPI0QVVGghLqBx4N6zvpuzOQZmqAKcIPtvUovx6n3HMdA7
NM0swSGx8eb2+4UJsw5k1oMuN6LfQnKtAfcAc5Ey21l4kZ/iwdaAbo9nGp6cRXOk0ZyAUv3p8p68
zuWwjLjy0N6/3AWQra13x0gBmRFaWvlzhzI2yjF0GxthF9ujscVMe0cf1iF3Lr7ndUi1Hnf59L89
MtqRIhkNveTQq/dLhq5DDBg4/4EU8dPL5Sq5BG1kKqApIbn8OBJeuqVRqvgFZDXttbHlFRThZZrn
++7FKAHLiKVj1MOhHAsQl8NG6WpXNma7m/AKDExHC41LR9I6ypKXn8Shz/TiPILM+/En+Sh2G19m
77Lusx/qQXGVrw/T1bjD3+kkPdVXCMpt0Q7+B7N7ITiwaRJmMPInBR99vebcjAn70UnfLrq2+CVG
cY1XtQdNHkdi9z+Q0n3+AB8HXc1uEP7InUwGVbfBLvMoz7NT15DdN5WLzaBvD9fLjVPqz5fywPKn
WQawHW05sTswlc9aJW2MmzqthYBqgvYSXUVv6hf5LG+VF5V8pXBVU0G5qz1xQ99m8oLG91Jy4dNu
sowPNIYkMU0YfPaPHzqbpGmQG8b3z8aLdMrdyOPAOqnXi2gyPqrH4Sjt/76Z/HFIRYSxzZIm/bee
7mJkmvjymTh3nBMJK6j0MWvu/wdjIK5lR+agU9ebhr4YGmUN1LFAEB4xwj1Kk/qNyPkC+G6N31sy
TrCc/t84q00CaLkl00Zq2ovgdLhqtslWv2727XnYXdqQ/vjafhtq9aU4rrE3aHltPijBbLil4D0b
F57n03HG4yywFFo6sDChKPJxNrQ+rAc6fdEXqGDAusqtrUvZnZ//x4cjejXGshh/21eNOGib1pRM
u9/o3nxNahJP6BsB7PzVEoUYGIrtipN2CK/iu+ZBO1Bt3NSOvAvc9NLkX2babz+FPLrFRZLssEmu
wwIP8/GnRLPaDw1RC/gqJ9hJOwzg9jg8/wqBLi31dS7tn9HY1Ag7JRON8sfRTHxkU58MlA1KKxM9
f/vr2A6b1k6SU4hTqZu4wv7SvFltbr+GldlTF0EtXXSrYculjXKBWdhy9d0P3ssicrnu2UYjXjo0
VjN0PZK27HW/fdlggiAQ1HxZDM9c/9A4MMAKhVJlvUup5CGNGdBGeZdyZatJ+2tY9hJ2UI1DYy2l
R+1uWULOGpzlH0P+WDTbv+8l6+vvrwEIX1VeHifiOt27mKrRfN6ZdrwXnWQ30SKg7WRv3uSnYCcQ
i4TuNDj692mjbxTl+H+VyP++SLkcQJ8mKpVYKF+kPj7dEHujVDI/I22V0/q8Q6n4PJBB43rY7MdH
eOLj698f+ZOLyM+V8duAq30taOdkjKEMM1fr8Ti7Eo2EtkWZWyUAPNRc8Hv0+5fSZX/8kr+Nutp+
ZlmuqiDkRZfdszDEzNHJ/fuD/WkxsPrYshdUFIWhj1O0B9pYagIGnpVsOIKZenWjPcdWesSG8/bv
Q63PhmXaMAg6DIvTHXOL1e6SpgYO1EVDrvHcE8gMZ/Xm2+yIp/ZyEfsPK08iQUNKiLILzUirbDGx
OU+mB6ZNNVm2l+YOenVMD0t74ibJUR5NHMXdS8mD5WWtZuWHUVeXaCNSUgn+g2lr1/Ve2Zn7YD+d
/oP4ePn1fxtn9dHSCW4B7kvLZCz3OnFRMB2aLfwBqBlu9ChRskPY/FhgnnhRHrCKz35+xN/e7DqD
a9XVHE8qz5iIgAWjoNHoFKf0gc7uHEv5aYzxKIkm+t4F4Jn/ZRjzafRVqDSxo+sW6htEhq2nyJhf
KqLrV5f8cj59SKqDsAyZN2Q5maur6ZNLtYx1eqexwaE93LW7Jb12uTS+Tjah/ofiR26Nvivac9T1
Tm3QVT0rsYw/02nJXqabdudv4id9w4biiBeagT4t9Z8lVmIYAPOos9ZF8gCAVwA4HjQrgf2gJZt+
Qt/aJLZh+RcMRT6/P9rWIJEqILF/th583FXCQAGqQW82RLLyNimvogJZSwxEpbH05yDG6tqPTup8
KaL4tC7IpRBHEK0t5jHq+t4YWmqX1yG56HJWJxemxYDbXdftlDYTbeBs1rdQrrULQdPqZsg3JHTH
vo49jdP20w5q9UB/eh2KjalVXq3LGGGldlE/J8FLmd3lMLP+vo1+/owfxlsHFbT0JxiF9zoZutKF
9dJ028K/Lqe3vw/zOTr7+FzaaqmlQxNlkEuxLj2pB9Xpr7PbJalC5u6BnmbXv7oUl61z+es3ubY+
qhtLDVWdETUk57SCAyKzkyObmuejA3DTK9AlsErA8ASbS4Nfequrs0kwht7qS75iJ5tYItNxbKdl
UEAHxBVcSaL+wldkenyerQvCk7NXh+OOQmi1yYi4BqqBluh2H8jzt4JzjLv8VCrRdZzfleGdadV0
spjbSfX7fdanOyMSjl2k3RezArsQLvFsFbSAqxkqeEDKai99bbPkgKEafI4+D+0hlm8ryjJG0NKh
smCr1PZoacPkUDIhg+/H1yj3NhMs9L4SXTp7cIWrbrMm+pI2deiFmQXtyLSu4JS8TkoxYEQa7HQ0
3hE9uO6oTzeGOAWeD5dib8rwgGMhf/ebPvBU33iszBKbkFwuHC3P78wI3LoqN7e57gN7LvT7KhJg
lFt0nODyGBjplTDiGnbdgBUFl9ZBjbMLjpGHoAW97+WCoJGTbcMEJRHOF2VqzF4ym/IGnPfQ8zLG
gCSFbBInhabpn/Q6Db9aZq7cZ1hLesM40tXdj+Uh1fPiIGNp6OHDLezApBmuyMXI8QvR3ymT2H+L
cxTaglo111g8DdeCmMpb3Q9iRNRwsN6VUC06W54mWpnIpJievjj4aOqkXxvJk9SJ3V3STpLbm215
B/pvdHWcd5wyP5W6gplTrKPtbnFzjxX/PtST9Mo32nmE8DLoJ8vPrmMKEJk2F09Vt/xDCbve56nO
xG+VIBmTrdSh2r34YWONhypUE9gZ9CYFdLoMbSFQ9LOqGGgOWiI9kNF9CJlUfwcoNsDQkfKq0kJ8
ciE+CXZbZKEIUyfSIkhtXSoXPWz+TCtPFpxe5T6nOyz9Us2FyruFwBcCloaqQ7sGEPKNWtAHieBB
6d2mSRr9kCWZiURgFiLOmNQIp8TxO60qvgSWjp9U1UJ7eQ1mbER4W4YsuZIhJMBcpJoucZ+m0nr0
TBLIGk7Lmti0T/OgYfaDnTfUz1Cf5u6h9jX6htyg9VUk3lOcNPF4HPwqEyrX1BHcn7q+0sDw6Dj/
YWAeaf1720XQ++Q0DAU7AAcBGUsUp4FAqTRVpOGVoKSboMc688qCI8nzIeQXffy/FNGXy4NZaXoJ
gZOJjj/LCGFO3WZmVDWuj5w9QMouVzIclRkB/6TzdiYpVvE68Q2jmMXYlufZL/sfgtSVFWASAwjJ
jTSUENxcWKhh+ChgFKBX2xm/iAV73iddmj2lgCONnga6yk++jYMQqaWTta2a7WiGqaMfCu4/AjFY
A9TPxfiAWSX0Zv0OEzI+jhMA2X3RpnV2rmJxUFzKe7Wy64RcJQKHyt7BeKyyNL6REwp9KJ79vn8q
lDr7Jptg5hxV6Wg/kMWuftH6eRyeNAmk6gNTgXqV0M1V5RahBaZUmyGBusMQKmBEo1p5C2pDSDHP
SppjnE8lx1Tq004HU3Ni6wlM49CRs7eL5ToTaTlpzMo03amV3ppelO/AANbbmnl2KmczP5RKXboB
k8/xwwFHUVxEjFgFjjfMjdvGWD0Ab1B32Oc0TkkThCsIenPbNPgXk0q4CiclYOryg+oSIFsqZZVD
kqx0q04J3ycrI8tJPgtvCmuxh8HZFKgN6QC9btyZxe3IfP0zJO/RLvtBtrNWtTZ5a6aSU8k+zIY6
fJho1zryyeWbrm/jkzEVmj2kougU45DimxY3ThOrlsv0J3RNmtHxjeQY43wyE0LTzoPTMlTCrot0
yzGgS9LpkMpfM0knjaZJkYsbdFLYmjaVWIyocFEXZnqD+6ET1zij42wAeCyKAZvINVTEGYDBtlg8
0w0rV48BykIX7Ot4Visorsjda0B6xgGm4SbI/KOk1A0Qt/4gNaXgKp3+VAnRWWmUw9JG183YvDd9
z4QwWNq6E2Ctq3XepOpOUvbflVjZGHR70WrjZkGx1wx5m2E+VZWoBwvNTTlOKlzd4pJTLfoy5oVg
y4l8n/ndlr4Up67nbVsGMHgLbx59EciefMzERD9FWHgAXaPzdGidtKZwFcwPRivGTpfVz41fot0L
AOT9YvoVeMZL8R5UkUesTZ8e3WdBY0S2VCITn4ZU2BfzTFWx/zrnNB6Zkx0JuR2PxgPFA0dQYbtP
0d7sldll96SaMsIeK958Q3JkOkF5vceWddQAknfUPIAkvPQEvRtJPzhB19M7Y1S3ej/Fdmzpgy34
MkLGQcnoqZkHh8i133SKb3xJBOO9UPTO7WfZP7V5ZrGN4E1URtGVMggQshB7Yf4zZG7EkeLGfZ67
SWPUdtsp+2qioxKYtFPUaefog17sdKMTjvD0ffaC/K3Sswcl7bYcAcNWy+vUI6l8j8u7107TRmyH
6CYJhngbqRo2DEF6n9GIA1YzfhCyPHnBVkvz2DEYZZjzm1ZVhOOkh9Z5VkLaz5sx29YpO29f+tnR
18y7WNFfKFdNaKkzRx31LWrZW6PKtwYQLMXv30P6n+2oEDnO81K0KQPjFqGnj2nRcU1MpkNYt1+N
fIr48vmwEfrqJq+A/BX9t64RRU/XMZo1sszCYEB61arQi43iQcCmvjYac68Vojsgku+U8VXS6OJt
TXGx2pg9Iavu9Db3wsK6azT5FrCXI82g4sRZ7zkBBdmdm7CzC1l9qLuQTke84JwIoZkzy3FxI6og
L2kkklwZdKc95bJxq4n034sztgw4Rjmw3hu3a6T0LimoWsdtmoDDDWNbUMKeDxr8qJIGYKWapJ4p
ZYJdVAE2OA3eGEmgfPEnnTAsKO9YofdmCZ8tqpGSCFBUOg5nXcjOGGICkguDBykOv8p57YLi36KD
1uxUyA5qbO7Mrtw1SXY2suCAOWgLD1NJHCsoFAjU+jdNyh+lpkqcHhSco43wdHs6Va6TxpI38Aub
nR4IpzocH4kjuMdnvF9dzuqjMjbVjRLHh8zUHui328pdQ8QEvgG/hRslwEW37b+1XepNGAZL8bhP
K5rZ4nLbwlbmf/AKtXmbidI0uIAWDMYm73+0VbQfQhXJELxdM+9Zo7V1Q570ZxucLRjBN0kAiYnP
KR8heowT8VvXsgcIYeWNun6dp8ptqZav+SSd2zI5jmJ9XacsjlSnIGmIlZNNClmf4X5uugffFK6V
Mr2hJefJj6fnuu6perdmCEhY/zLqtavqJflu3fJpe1ZflVTcpgUR7qiLgi1Q4crivHBqDAzpXEzv
u1GgpUzc1+1oV3G4860EbGyONHOKKlq2k11XpM2pCFT2iC4Q95UZNcCRpddOMV7AzmLaMs5XYdq/
p11y449TZbfl8BLQcYFb0QwxLdRaAorgRvWlUzFXN6Tpj3levFXg8ByxGLQTDO2XNkRo2WVXal5R
CxRK3w0j4zGqp5sWEJvdGBO60CzycBXG5UgMR2dU9Zlg1yAbJg+lB1O23cBb5f4fKa9xPOVE78GN
KAjnoWWSVlZeb/hZ2ZZSf3qdhQM3labJHJy3x42JsQN9TXnnDV0deJmePqhW+cBOYm6GfCjdTB8k
mv/5Z75jySVOxzJ4s13h57Bd+za4SkMFOQeT3m3rOoDkjVlbJUVcK/BeSauhsCeRRr6wK1zZ0O0m
/5qFKeiLabnuROqBVvvHKTXxwOlPjSQ8JaS8nS5UBG8ooOC1gfbVH7hfUNT9HmKU6IA9nXZ0bpMu
k3XQz6iHZC05gNAuX7sBNRuKassuiVG3Nd4ggiksOLtieiwBe7kx3kiODJfODRL6hUfDPGem8KKB
PsD9Rcp3fip9M3EYF1v5EduUe5MG59PY0F0iC/6zlhmv4zh7ci8869l411b5WQ86gK/SgqePlC1e
0SdZa98jPEGJ/GDNNsFbSm81S2kIPNoYZ1eZUOcAHjklU/NFbemHTQucMrnpcEZaIJRFJW9sJUi5
CBTBHnv3H5CkwRuW5Q9M1LFHD6HN0DFul6Fy5/fqS9rq2laNK09OIYmU1mRrtYGreoGAwBBaeJfl
pgjiautHje9Ek/RaNnpzbESpcufc+hLPUbQlAXttguPeBEJdO7qan41hvp372fLMCqf52Phe6fnJ
aKVHK+2vMfvZy9J0rLP2XUmRj+F3I9pJU0KT9Xdg8jxFiW7aWjkorfHVGvRrscp6u1TSu0kuEprc
/XgPK8DX7MyqWpDK3GuxQ+wHu+/j8iWIpi+dYEhelvmHhIfa+PBi3aZrd+yoCpYj6QQroQY1kUBb
rEHRz8GBqXufyv6d0oRbLc1DFzbyvcY5xoRXryyhuRKssfYkiA6YLKGV7TXhtRsphgtROm+bUVLu
WqvODq2eoxyLkN/37CNqXpylkY2VIsY+lZX7HutVzAkTaIfWIU2DHYDR/RIc2IqZGA4Xpe9hlW6M
qBUYDEx4QY/kG84FDT2/g+LNnYRnfBJ13gj4GL9UjWk6jY9Cn4mOBos+RZtyjYm1vmtnWE5xWe6t
QnirKvVt8DV30ozHrk/OciOXx6QfaUeo5siVJ1Cc5bwnsgTtqh7Tqn6MpVrdKmLzQOew5o4VbY2R
gtZahgWgheJkS3quu6Xabpos2sM1tp5ysNzYn1hqD+21rj2jpBehM7AhK+Khf9TVEQ/fqO18tKDi
cB9FjXY1imJ4HUBlODZq3hxHmoYjR6mMBnGHUYIw1SPFbkwp+a4pTXqndkpr2UQ4phPFperxDp+5
9W5TRX/FpLN3k3lot9Zi3AR/+lqjpdyXIE76TfSAkV3hicwk1+hhfepm8zYqxU0aETMm8Czzfh8a
A/3H/P5OUHd9FARuHiYHAfS8ZYa7Io29sSVJKzYOpFARjmV9KwJUBdkLWK1eoI3tgzhXh5ie9qhl
dnOfxLZYeqLUeYfFkyNV74Y8bTi+HXj8gAQGR1KOfdq7CpFXFmlAO0QqzS3td2F1wrHZnhgQy/MA
3726vg6U+r40Qc6Wt2PTblrD3/BtbCM96Lo3GqFryE+tQqAqcv8t2tgh1VQ4nZ5AtFOMdylvE7ew
aFgIxGMRZq+YZHkahbSGQBj57pD3T62k2VaseYGVPeiJ4oRz51g8cgiTXTOmcxEUd9iQsUDJdQaR
l3IXkLor3zeesrh20k52w6m/lcK3odoJc0Tws2nEAH+Y9ykAnQFLGN4CThyJjc3xV6GAmBFX1s6v
s6uZvsa0Hu+k1nIAfFzTeu72Q30uRQlS7VgSZ9VZVp4bPVFdniFy9Y4N0kBBeO3DvCU/ZJXCrq2j
Yl+mxKV+mDeuEU9P5mjcICO6Lk2SY1o2HzmPo4csCRo7FP4PZ+e1JLuRpOlXaePNXmEWWphNzwUS
yMzS6ugb2BFFaK3x9Puh2NOsRGITbE7bzDTtkPSMQAgP918EEu1ZgT5t4o+2WvQPmaY+YvsR2W2V
XYm+6XqDdSzM8KuUlB9CafhUq5R/gnR8ZRbu8UlPnkXS94MoCT+sQL0pA+52ARkTjK+ePRlV/K5y
RPIk0vjkqR1NBNJlo9mZY23cIMne3JWtMSL+nXxNvO6Gksy+jgM3zrr0CM2aArMsj7Dcxc/9QHs1
VdPPnBEmPw8B20rJj2FdH/xYfRyyaUcnakCIJMYOxDfIDfBZ+dTHdeqk0ZQ7Yyviy5iNj9A7SLTR
NIXs1QGxtkHT47/e1SYSObGkaBr3wQjRvpC+m+WAfGrcPGOi3jhdQ4Gdn4NSaAJ3UdFGKE6Gq5VX
lsfVIN2NSCRYRwNXiTLlkdfr9wMM/j6RbgPEJmQFU9YSWwUNsZtj1yd7LzWcDnqUHUfDna4Yx3QM
0LU1+8NYy4/I8DBdveTgoWhPISLxU3bdoziTmUhzlCO6DEHk9Am7MJmmG7Xwn3NWQhxnt6JcXveY
vQmJ+hhzIFqkb2itu6qcw/+kPe9GnvFSJf1TrgWe0xeHuK33UchSzRWn6T5p42scfksV6aM/1Ggj
PBf1Y53GV7Um/ghkmC9xdOz7EfB98LGTqnvuOtsC1qobe0H4oOcuni/HBLHHMfm9rxFTei3170Cc
eG5ELjLLD2l2TCLTHSLregoDm8yJem+wy/vbMtVsY8in3cTWH1CWttNO2Gme8oicQWFzT/3Ke1Aa
CMVIx7Ltb4rhfki+DbLu4JvsNlhS2L38Og7WvZpY3xCpTxtk48thn/QFYmFQ2mtBgb0kHuowFOGn
HeNR45cfIKZgnpOjw1cMra2Zd+wVR66eJwS/BTmFISLwStuXqIG0Uu1YTXTgJ07qT1neC3V5PQS4
XoswwbTBpZLAv5K6fvm9FKofJVmbmnw2iuRWFmWUhRqgmjnKTbBQ+UHmQFozcDjHnzXvp97oCHKk
+a6W2DB+bjgR5qdZgoIRqU4kBVTAo/haFr52sm+byQeTyzPw2icZu16uj5uuLg/jFD6GQox4Nqc5
oiMDVZBE+1Dyt8T9rzINP4RU6XA9wTF0wLxtOGRSOe3MIEZr6DbEqRZTC8VEHlvnMo3HHV7AD36i
uVHWOKV523XPUsmr8mCUN4PObvSFV8H4PZssHnN3WXHVmdMunXyX49SfLWkt79DUwp76PEcS1oow
cHhgpF02XfUhlQSvVXcomtj1kL8oY7OnhGTTyeIBzTkbmk4fl/dGTCZdYEpRCbvBM91xSO7ClHSL
q6FoMxtfzk9R+xOtkp0SXNeDQP2IWhcS/hRF0OLQ3KTu0dg2+KbGvqosrCgLR0qRQ+wfzZirBNA/
Hq5ZRe9O+F1NUASerlBfpxjXII0gPwekHhhqHlTehHqPtAvWt8XwY0xEt4kBSljgFYfErnW6bx0F
7TG8MSRzR/npOPHYRaKdXLWzQwnbuClFUzOZStvweCJRCvKs5j5R4isepLYX3ySFHt6ngpU+aoib
H0TwiaTDXeKgjKRflQly9fRZesGJW138pXogS4+GPg6PlEQT/6B4v2Q/+pG3qE/abV35PzpSkUNh
JuXD5cbZaidJ1QzNon9Mc2fRNxMwU5piOdVtURf3KgmFbqLxaibprwLPw4020hnOYW7S6W/EZ9AO
yLydNlpLU2zlKaSHhHTAVYFUVFkfmunD5RHJZ2ibOYqlmHRz4ZDrS6BW6msKgv6kGJqNwFq4E93+
kL9KsJ2sL6oburMAcOEKdwbA51Lete/EB/+/kJ/Vaf3zN7yJL7/DUqlS3vW1XnDhZpp4O+VCV9lQ
5f0DD+z8JUpTdYNXdYa90WTs0ICpYFEGbGUpG6KnKc70iA+jV2/tx+q7EDQbXfJzUNGiI7/Ah1Wo
meMVlWi2bwrjXqJpciz75LEqVPM1BBT4o1UeQSKovxLZiu7FWq4Ode0h8+il6CYJ47EqYtEJcx7N
l7/4+WTPjXRehMobQWGJf0giIfYGRdDsKUbmHvjv1N0L3PS4YG9EWpllVCaQDYZhqUPnXSCcYJlQ
18JtzU6r7/70WeueLo9kBWLBUN4FmIf6bt0EOj6fSjObvx3NQ3z0r+Nduzdm+tBfAACdb8fTYIuW
boI3yJDR7aUi9EGbfhcsN8vkjS1/pj0KVf5kRAuUURl2dFFrgnR7ZS9nDtcdcPDAcKRds4N/LDTb
KPT50DpBHC1iLhBHlEG6CbaHRlnFUa/FO9BUO3wmrAMWIJvktvURqrP2D26a5pkWcA5WJsjl3rLF
w7RHXI7KlENNoratA1i73fhjSyd3dRWim6kg/j0jXxerUCghJ/otBk9ebz1RVDom5IiXF+J5t5+v
9i7EYh0mSQ6ZC2UC2+8QV5sqn+tyGl4gzCBN1lgHzQoPlyOuIDhOQy5WY9rWWKhlpPA8MCni2Pk9
YjIHVEBdaiYZGI7sEPy9mCqQJsg4sqQvcBSTUNSj3P+xONvd6LYHkgjBFV+wVAmOZOcgR3hmb2Bw
1nc5aFc+3axJv6Q5xbnShB5EUW6o3qVwvvOvUVK59mxWy3ELr78+se+iLa54oHehqY6zu8VdeT+8
zIuzcL0Xqus7Xk1O+3kLB/omvn22/95FnG/od6dYCzwiT+ai/wyrV5/4Xzf+5jnj43D1Fv1o3HvH
xvWwakiufSe2h5/tTWv7wMSr62387fk5BzlnNvvFVwHm7RJoJXcttxPcCdv3dKQPp1KM+jtEXyPj
aoAcph83VvI5nkxBWwI6N71DxMGXMHxBb7S+F7j8Bwqh0GyHo9lf0zHDm6ZzVRTRld1wEI8BNLfo
AFvfBT+w8RPmhXv6BU5/wmL/VpQX8S4nB6p+otvjHVJ3PgNFtD0d4ZDuzWibcHV+KhFylkXCWBnZ
smUmaVbFMHLyzmmXGiDc94BCZ+IkLzOFb0AVkxrZ/X+sdfWGwnofdbHUcAOs/BhtNDvQeKHyCDTL
KzkM3MvzuTY2pGhQRuGQRxlpEUUYlbZoCwSYZiTrTqXuZIu1vhFkbZmyYkwwlgD04G+d7ppCGUqy
JABlcVjBKP1e8NAQurvLI9kKslgYSamm2MYSRKrzWzF+xSrtJuh+Xg6ycsDN1hQSRGyY0ZRdFkNp
UZ1sg4AolGCPk/a261GFZeHnJee4PzkbAc9v/Dkg3i/AtcnOxEVATPyqvlL4QEYWiv3OwEM6QiNT
9GlZDLTZHB9MAsrjg9ojLheOWMplvHyAslKw+qFI6dYhMM/jcgNC+uZ8p+o7C1qffsxUi0dLimp4
/VL0qIbKT7Np75RSA17hbyTmS0rOvAdQcjBEDSUyjJKX0DwKu5NszmrM6qG60oJDSnNI3fkipSjq
hsC06HM79WG+TAEOYLxCcQ6R5vYoegc/21Eb+Jm+bEGvV7bMyY9a5H2YjMleZdCFE+ij1SA6tLbZ
OuXmbXc6yeidwCqd64mc08uDXTHK3koqDto/PBEyIOWG+zO/yllj5dapfr7ECGbqiCKB2MXCfJFU
0qYMGqMgWIUcWXhDM4PzfJde6ftk2ASun2/Tk2DW8q2lBlNEMw0FtPbaRJoZCV49/I+f/jDrcPSU
0VnDZuWNN/PuljZFz1BjBUXlVBcdaSzvNOl+GK2HSdXcy9tzKRbICtVV8DaAnGUkIMTlh/J9uW/6
miqD9y38ntE6frJsPL3AytLhIzH4WjqWazyFj15u0xvcQ6N6Cl639HHk8zUJ61pGVpNMD/7IUnxk
whp7oNgBD0efHkQzfeikHh1oNb9BJOkBCOL0lAwy2rfAyFy11faBqNygZhJTfhsSQFHU9lHa/BrX
3i9UKx+DwbjyB/9FAolDdwk1aoNu/rEc8/Ax0K3Xy7O4/uuxSjdmGY2zNMbUE6/RzZw1kTeuMFT7
pm43qggrBzczxKfSFZVNdQbxl4dJFrCFhhNCZio5s7lQddPu55yBwtkGxB9l1PP9i7H7/EFECwrY
Iv2WlGgsJwl+RJgzuz3CX94EJV4G8w+QkMqjbLUf4qJ5LFJtZ8WSXVSUE1CyCtAl5zgJK1S65R+h
kd5ipSqJV2rR2iX66JZGQxQVbCOs97Wu7/UpuqPmfZ+IPr7iRf/d6pMro6m3Evszugnr/P2A5k/4
bkuVRt8UQoOjq3oo7+k/7ePDTK9Xb7aUEpbE47cd9T7S4n7ps6JLLZ4u9tACwVHCqyAAkFB/IdO9
85GUjsoPOVDGSGmuDf1nlj3mCc7kOec9OGILqkMVObVC3y8qbmlwbjyszo+v+TrmXLFU2CLIw5/O
Qxa2kZJSC8cV9HOY36bmT1H6eHk3rJSjqJNQRZy5WXjQWYtnjTmI5SyHC9YCIdfmsXpsP4bI1nID
NPjTRLpj5H9BMmJ+hZ5eOUSFqyGryOlwoC2iDq08AIflBo3o3zftJ6VLD6N8K2Wvg7glfLU2ixSD
Zhen2YNnuT2axo+CAeg5Reaclopl9953vdmioWxFWXwrbhnMvTKi6K12A9TmXkyij1ojPV3+XusJ
EfLa0HkUNCEW12eaRjEgXBKiurrtlGZntREt6vTa0L5cDnRmbEc6JFooa/wr0vJ1LYSThm4ikeh2
HQMt2Idt/hFiZmAj3H4US+NBL83vcZn+aPENuBx89Yx+d6It0mtAOHqAr4AJOMo6Nt2vyYz3lyOs
H9FwHzFHQeEZ9c3TvdXqeIKkImfMXFDLi51lzDIeePepe2lEy25rfZyveM60d/EWbx8d29pAqkvE
RE3jxvLrW7G6UjEOSKHyNPLL5dGdL8bTYIsboRvnlxFmuXRoeR+3960g/ACuvjWHq5/p3ZgWa15X
mzxUJU5POsNvskkYbSg/Zk2SOXlstL9QbF3qCf1xYr+LOQ/93d0wYgMyVuM8NN8Zd/AqbpPaza5U
FzqJE9au+ZLcqNidHuS/IA34Rpc7PbdOJ3axMEM6DlpHF98e9jTzdLconfqeztutht+uLX7vOwfk
DcgHZyYPorygtjfVdf2hezKuA1SFfKgYd80TeCT15j9mgGu6PmvhYOMmUc5cVtU7IS+LwQArJnbf
NW2iS7+l0bV2XZ6EWAxfTSUzQTz5j7xGdPELlhHKiHdT//uAJQgV6WGn7tN9Le3S/vfkLhsPWw+i
lQuLYUI0VHmqQKVabtxgBG1YlkztrPnTJ65q7TJHQY4t3E3XwrUo3po//oIky0qSdRJ2sX8h00Ci
mBCFmGn9eG/uQmq5u1lwrjtgVuRe3sDzRC7W2cwA52LmIcrFNZ8m71a52tdtKuUyDG3V23kAqTL6
MiU2DwBJLkdaIeBxBFLFx9TzrcawOCuqHOHkxjfn+QR8FfL8/T3YASF1KzfteHa6yvWEDy10BOdy
5JXT4yTw4vTIrbiG28CHVOrhu1HHYAp49mwEWVsuJ1EW50WW0MIzoRCTSwa4soM98nPEVOezvnET
/ynFmETPKZpuq6qvDhCpBHo/s/zC8mWIYFOI1S0zKyTDjdipLjSRja+3ctBTFuGpoc7JFEWv03WS
J1XnW4jM2Lme7nWDtnpV2H0xbJ30Kxk5foIUJgky6ygvFkloQn4yfXBH0VVzqx0HZKDSD3PZe+sQ
O9cLQA3+faTFqoBNUSmi4M33cvahRXyocOMPsx/rNnN/ZfLYWYhNGXQQ6KgvlkbV1EPG7UX1qv4y
lcBj0xfP/3p5kW/FWJyYnmBBvx6BwYjlz2y6q4XKpmKwsQrmr7w4LU4GsjgtLMx507FhIFYj3cXG
bLfzOgFfa7Rjkd63If9VU3eXB7YVc1GYAvjc+xwbTJ76C5SpM2YPRh0gaZijgjo4ml7Zct25l4Ou
rQ5TxrMXhr7OWlyKkMA8G6cazR47ib5VSHHqcrcrZ5mqcjrK6ehasGMKagyS+hIkmxKo8yo/nWeK
opRiZZARQH6X0SXkwMRUiXhB7BiesZ+O+ptkb/io7UR7W1jvPGekjm1yy6EQRS92aa9rtfhCmV6A
sGpT33eZfD80R3WuhipW9FU2p421upJb4eKpUgZFlUDUzljtfjMaoyRMFrsc0J6oO2WW7RUnvk53
0rP5M1Yytzeec+O5aW/xg9j5zqYS1/mZefITlkT3wqTk3Nf8hNrFn7X65BeerbrTcZZ5mRJbwkrN
r++2fXfP9yk8U0UE7YLFNStr8RwY54LXrDpj6yJazJb5gN1dYUcB0MSNJSyfLyI0xgCBYE9DDe9M
ubC1+qlB/MvO0lKXP2oGhqJ916WS7cmK/1kJQS3pw1R9HZvBb1yfSzu60Q2/Dp3ekqvJlukLbqby
59uZmiKOwzhcccyjTHF6kQzwMDFtSDy7SHbTXkSVIlft+qP1Y5aSR3UDJBgJbeRajvhs3g+Plydl
paR4Gn6etHf5Tm5Neq+GqcfKE7OD5MRovGH1wl2znwWpUCaFcQyl6sMM4ZiNZuArlVeIYh23qpsr
m+D0pyyuOtqcU04RDVrdJ/h1V3Vil9/FT90HqKxH9AjqPVBZ72V0Enc7JVoBQYDA4UaavXTRQVz2
PDNxGikjwUj5wwemRsGmO3a2aov75ChcCRv3+nmaOVuD0NBVWfs4Wcyr4t20d5FYjWUFZbIx2zS1
CyEcvpW6Gh/hIAvQ5ErlP09YDNRZ5m4DWLnZCvU0YsiNmzQdpnqS/6wLlm1IH4pM2dhjK4fISZDF
ahLrCUOxkiATuGOI8SjnbkRYKcXP4wAVx4dSgB0uZg6DbinJh9qyzTv5ursNb6ybDk4LYkO49zjz
//9f9RjRGe7MPT2ydL/1FlodJ9cRrWJRJoFf/IhE7Hv4ffFc0aKdmn4tpqfL+3LtVESQ2YILjS4j
QJbTr4WvxEypATvcJeIHvxY/JXl3Tda+US8/X4ZM4rswi5zPapQkV0zCtJbm77Ig+haG+oSeQfqF
5GlLoW3OTBa3+Em0edDvFj0w08TzupzWSa3co6iBYT1Ur670UVOHcI6DYOC2hfnpb0zlXPLUATOc
K8Z4Dbf8lDDG2uResa6b9NVqv12OsZIeMZEAjub9THNmmaZnVHpN2SMI9NrHFNxbve8x3n67qrfE
U9a3APYt+BXTBSItO51HuZ7q2hcg0M5y5PhqwpUR7fKVGpCqOqYDR+Qq3yOcqdrxS8QJdvS+JEf9
Jo53WxXelTwJ7K2hMjyKlvQxT3+Jpk5ynAYh/KBUcOPoSwnBdhIiR4oHeiLWRqN4pXRozu14E51y
yhBnaZneG4E/DgpcHNryxucADxJ6p46Cm/t43HoQne9xgsH9mfEgMiKpi7G13Ip5lnAjTF6S2h38
FkxJvdi9vHJWmt8nt94yDEPSusTjAjZevMHuryNg6MhBgr77InW2nqCJHroxivPTtCvs5lN0Dy0D
yolmvCk8Z7st9NPauN8nJIvWrdxGED1SrmEf3Frf/OzNaePym2fu9ByY3bk0DXgFvbMzi0AV+B9W
sPAKEkhhnQDJejKPnVlA80fu2Ap2BrzA8PfLE702LBNxGCpYCFaBfz1dqpHoIfvreQTFxbiVbsV2
q6BzfpgyLBYlsEaKOmeQibFBgXJ4kwWAb+bPTsfWvWE9FXq3dZdvRZr//N1BijIKDqVZCDkMEY7Z
BoLTwMZ22g9r5/Ksnd9DJuZt3HG8TjhsltCMKB87cbQiFgOqGV32e5LB/Na0w+Uo58cIbSJuczDv
Oj4Ey+edkFY+PA72dQZvzA0n6J66MiDo0+d0p8KI4li7AR5YGRhvSSp9ok4GdqbQG+aFLoY1a9BU
clgdJsS9u8yUmjtVa4uNF/tKpQ9FEJOXDAp0+MEtcxYpybReFBTIQTtcVVGzDhwoxDG5irET9615
DI7JkZpjuN961q2QCTgtiTw7tXFILzMVobL0zFJRbZkb4vCsEWyBzomZekHnYHLK61nKfPDtcdjz
2IiPageIE1USwd66tlZnASgVzf/ZQERfiiIL/hCpsJnnWZD2M7YucHRtNyhXw+jIL/kVb9zjKEI0
2o/537g5ZhjXv2PPp8O7HSNlSdGHeMfYuudquJHxzPIcA6ulPWKKkOWPWw3utfXFCYdWHbcH0M1F
um3Rn0a0iYBS/7uZKiAnBTtWvl/eN2sXIsP6M8oi35ZyxfCmnijJVXMlvga80CCn7MpfoI13+Uay
uPZAAxZJYZwHEtiw5RMirxhVagyI4KEejGacsi+vAdxTuQ6P5SHdYW0Y7Or6GE02qvHHLeudlYqy
eRJ/OVpELJTKm+OnbiBgHGHsESmn4QGDeD8hsuPOngfb1aDVaX4/8EU2ng9d2UrhCN73eh5peFco
D4WbXyWs2KA7pn/jCgbBgiWvyENHP6uPJl7vi0bUeXZpgBvR652fbTWZ147c9yEWV0haDKGnpYRI
fx938q771b6mB2PXO5XdPpa3aMth67atIr5yCyNALeHjA6ZQhYR/ug/LrADvlkCTVKbmZYzy73kt
bzydzl8ZrBJqhLCXaLbipHMawqwnI4JyjBuekOOfjTgz/Rs4dQVa4l1s4I6hR49S2fyNC0U35gqp
Qe3w7MWWmHlcdsDibS2P7rMqku1SSF7HwPx1ec+vHSyEAZ2NjPCsLHo6vKowJ71G2MjOcuujJ8+q
YCHSUn8Dm2iS/YJCeLsmzxphghrJVq0bHC23Jg4tsetfF27z6S+6iqytCyYNVt1sQnCGDSvVaUrw
dfcQgvkhIQB0Le9qsDDYi8bXmfQk7mcDoq1X/NpUIl1KxgHlbNZFP51KMfO9wuN/oEz6T0gPfAl0
zQ2DaH/5i62em2SEFiagc5nzrKcY+iOGdzrHx1Nt7nSItGXxauKpd6wPAqcmnJGsNPcordBCxkBl
+wRbHamBYxc4HFy7lgmI7GuDir6IZ+cThFIptQxESoKbutoyNlrbfKahzf6ioJnPoLxKNWaZLrK/
AzO+yqznEVMwynZCiRsvOk+G8Ony3K6tG/iYOg4toP5IUE8/YVvMzFQ5mdM45b5p/dvU8jcgMSt4
HCp1WC2w53irqEsYUyV5BXpjFHvSqQsdAPT+bC6e7Y0oS5yiU78PSZU8yfhK/OpDrX4MOiRDLg9z
Po0XLyawu1hJIB6OCedyBeXILoaksQwz0xt71DzLSZpU3pmx19iyuUWVXJlVFWYuWhfgc6iZLDZG
kYbqFOu0WwxVGpSdF3vBT68SUWq4PKyVS4gUnLcYbAGMEJbDQsB6mESffJSH4Cw2W1bHuGgsB4w/
Negw+Gr04vFyyLWhkffP4KoZ3r7MYZJo7Bo9oHw4ttGPMY6fuRc2QqzsAaoFEsVkaq3nFoVTIAUN
1iOmnfAeo0uXi+xvBDwfo7RDbzAXghspbUCM6kGhShtTuja+uVWsUrtYKUSFJT1kQaSLG1oq6kJT
86AM4daOmJPX5XJEqJvuOo9DIPuLK1bHMCj3eprSCYLd1ctMiEyowyTH6m7rjF5hfwFSfBdrnu13
mTvajlrvdW8NcG2PiGb+bWwfrOfC7Z0ZU+vi6JDE7hZEYuXAhC/DjsNfC8fB5Qh9BSHdSJwlDavu
xhzqO22A0S960dZUri0WGd93UPloaZM9nA4vkLQIOU/abiU5dVLY3aPxOWNGERkgGUu/xt3ORJ88
uVPvNefyVlgd47vQixTQytEYa98OlU43nNpAGbYQeP8VNcqDfyMUJxiO2zxXqOGdjtJK5UScVCim
nRAkKCXLYRbfIGCEdFoXl9p/7B+uYe5DDqhRoaeGvKypxeUYjyH0YFvTB2fWzJiML5cHtLbNeMTO
65Ja2VnhU9ZCTUgpNqFuhUxsVKCTlEkfLsdY+z6IUs8PPAC5ZxnlKFf60CUaBUhVQ7cw7t0ylmrb
wJXwcqCV24We89sDhwThjADcaFY1JRiO4a7RCLusDuCfNLUJ7Lm5l4t44y2+MnWwnHCNp+lLrWfZ
W6+GoUMDmrWgCtG1pmWOiZnc5QGtdfM0nqlUXWjfY/izWG+dZPiFEvEGyFSKGpFrBk8NIlWhv7Mi
VHWiOyP4MYnWjae7noqrNVIMG+fwyr6G3TxTubhFzx2gpCHkeTeX6NhN4q5pSrgjKsI5wdhfh4ry
rWhxp/XC/cbAV9YMZVW+ITa8vLGWRJW8T/TcQJeD1oB/7MNjF9hCvZt++AfdHp3uG4yLUcChb+u8
XGmAmCeB5dMdjsKakCPDStmI0nz5bS7Nz/oU+A9s+n6s1QGIhWcY1+sMwFqkJ9VQRnEZTFjf3GJJ
YRdXVNSkH4KLVMZecX3RCZS9sOkOszq1MmCQuaIzex6cjlBUc6MIshGT0tL4MY7lQxhlT1KdbrSS
VjYjb34eCjzyVjglYuRx7ygMztB89b6thPLREr4gB988V1YS/NxYMCu1eLKUGSWnkTBAMT4dFVr4
gZnFhEPKd/gY3+tPSYIV6/z8KncYC2k75c54GhDEmS0st+GdK6cB3RV64TpFgfNGZ59rjegHlWAX
sX83ZvGjnJUbNJ21Ib4PMf+EdxmE6jeRPzKR7AnvoBy7Y+VikXbY6hetfThltuFgXfLwWfKH1Qqv
1dYQPO44/yEqBPR+0GpRqr2JUuDGV5t30yIBQ5OLVgYCPrQclwn6YAZe1KIbgmDQbadLTh4/xfr3
HFPi8auEA0CYRrYyKvtOPAhRvhV97Zu9i64sOkSgwCM6xET/ghySizf9Id812Kk5wp0EMMTojlvH
y8reez/epZnK0OWeYPYhAvqmf5Np0b3l1V/NVN64CNcGpsLAxexzro0t3yMl6v96JqE9XIUfUdfl
zv3xNz7c+wiLbDaWM20yCyKYd8rPP97/P3nWjU7qbLsrrgyHpzjvKiAKyDQsa9BjLgtaIWiePSr4
pLdfO9XfmLClHTsNjfm1/2eIxbHvQTCs5ITSxlwSrpU7L/6l9Pca4laOfpVe5Y9ee5PlbhUetQRp
3WN397eKGye/YXHZmwVYr8TjN3Si5ugxYln+9x7l38ufbgWCPw+V2h7dlDljXzx6hmrygshiNmdR
iNkGaphGO5UEN/o5HZv8utt1ruykD9L0Zew/DWTTSev4/adNsvj6Z/3zhyzWEFgGFIk6fgiCb9lD
iZ7aDhXp8vnyeNceXifjXdwMIP3rVGyZVkRJ97Fb3mXhXv7a0F6Ya1QjYmJ0NLYgIqtj0xC7IH8X
OUMXkzzKftn5g0VZ2moevNxyUz/Z+JBrySE2k3/GWMxfqXta2VjEmNcsnQRU9fah9jh7rQLYOKjN
vdZeXZ7M+WcvzuuTkIu5DL1qNpWl0hgLt1Oc3edhdZ1UiLkmoqOFvy4HW9+UGqgyERdN/KcWmUot
ldrYhJRu2+vmNnWlz8ZzFKB65aKP5wRH/QjpSrGB3X9UrvKHrc7Xyj1oAIni+0nA1s/QKb2FP5Mn
cQ9O2EdkkHPqSP4QIlIXjOrGU2It6yQWRGhZnKUDzu7cBD0PhEoQBZZ3OjbBObZs3Uga2FAu3rqE
1vJOkjKZ9j4NcZzbF1+R90QZDSal9ygdBuT7ci1GsjpJ9pRD8kMfx9ZVFCvGjaBg/BJgUuN0Q+bv
UYOX9n2d/OyzVH6dCgE10VjvNuZi5YpE2mPWbTGgWJ/hG1otRj1Nx6Gq176UDYi4SHC1TYbw2sfV
KS29oSiwpFwsLd/MpEBNacGJ0ofOfB4kDkKx2mfa18treDUOfnAwued28fIcmHxevnqP/G2ZxMbR
S3MMMBjRJ9DhwvNUIOx4Od5ai4+1OuOQkaQ6F8FC7j5Wk4QGRBjgZCB46FdnL0OfPStBIrm+Nz5k
rfgTIUppB+l7dj2RP3q+ZV/+GWsfEUYE/CNKeDN19jRV9dRUnTqf8nkrxP5nVnyNLLtIO04sxI2r
ezUUcHM0DchWzxCovVJHvqJ1M+64s7Ei2KHx06nj/vKA1s5z688oSx0IpTcjMSuJEkt+JaJ5nIdo
6gx6U23M3MqCIWGbbelZNObZ3qy8MUY5D4KHVQfZrTpWT21cYVgSQ5Yrmw0RmrVgEoA+cipSgbNy
luCbtZLFgCoGpZ2cLqnEa4uO3/OkWnVrN2qVbHyslWlEHJEjToF4bJ2RjwsjFvAPbue26b0gVU5m
lM7lD7WW3kBkwv4dCTjqM0t2X6EWqaoWgP77nUZm6uvO+Dq8lByo8WyrKdmiTFcfh2DHBI3eft6E
h8xp2uKOPPkBi1RSrcS2N2t+gPRgHrLHkvYfePOX9Gp+eI43nnt5wCsFGpN7g/+YigUjYHGYa4Fg
Br4M7g5TD/820gpv1+LAgjeyot+OUVEfVVbpVZzIw0bktbPGRKp05jtwgp41O+uAOxsBBG6t47Qf
rqajtVMOxmF2l9+ulqyuVYqUhqYDf6Eld3qkBKmgS4LKpdUYphvor2MX72JKUhVdx8szupLkmNS7
DNCv4JYpmp9GMjAvU3JhJA/Pc+Mg+uK9JRV3fl40aPnkhq15/7HxJT1bwGkWKGwNxN0SJS0ok5Wm
8WDYOLqLaEUgUz/pblSLxpcYHtS+81PlAVuUCsOnsdxqkc/jOVmwb9ERhzRnKdizGrAfTYkcWK2B
U3mU7XsBBeiyKrK9ZOTW1eWpPW8hz7FAqiHbObvNLNUHwmiIYySZDFv9hg/DmEKE5Ul3kD8MO+26
+t36WBxbR6VR0P8QtyD3q+P8M/ZSjwBt36SzcmKXikBrnuYSRiJAmjp5lDZKC2eLdR4mfSvAocqs
ELB4yoXmwLNb6A1gAPKxDqMrWU5+lYWM6tTWM+Bstc6hWK9v5qykS/Ofv6sK+VMfiWXNqOKYGRXl
6ZuAxZVtasN93aRPUV//2viG8wF2tl5oflC+m++oZW22CeoksKAkAsUTd8oeFMBuuDEQPlDc6Gmr
GjUfX5eCLU5TWQ1ZhS1bI1E+hQhqUap2xyDdKWZu466NfIVoR+G08f3ODtV5Ut8NcfH9DMoNwiAQ
tdeRMlHFq0JrrvoWuSSt+RUX6sc6qtzL07q2Oq2ZdC+jO0dvfHGOjxHyz0Y5GbaiNzeRF35pRvG1
7NWNG3g1zIwA4IKkxLdcLu1k+qrIwQL2LHaGIvyAIrAby+F/mlkwgZwo/w6zeJv6qVX4wshokDXZ
48/6C4edX+mAMViOveLlmVvbASx/uksGGcXZNaRz4esxJlt2I1WA90M0Zr34sW/yPRL4t5W0yZk+
LymgqclJ/QbV0OiLzJP8bs8VyGhlscXyULngjYfuFtdKp/mMpN6nyVUD8K+bb7bzfXAacj5x3oWM
rElTJp2QfmLj8KG7ENw6gLd+aIMbrFyMi3fVa2e4iAlc547YbEqhvb1VTrciTsVk9GQZPMrPILi6
UVNAo9phCzc1whkKOq2JuJfY/oJbo6pOl/6Ivys1D6c4bL3Gz9etDrJprv7RrSevW0y5lSMkk/cz
i4G76RZVQxyJxCC5acu2+iOF/L8nouH1//w3f/0zL/Cz9INm8Zf/cxf+rPI6/7357/kf+/ffdvoP
/c9D8Zq9NNXra3P3vVj+nSf/IP/+f8V3vjffT/7CzZqwGZ/a12p8fq3bpHkL4r/m89/5V//wH69v
/5YPY/H6z99+5m3WzP82/Pyy3/71R1e//vkbL7J3W2v+9//rD++/p/xz9/k/0u/Z/6n/kXzPuBT+
+Ff++597/V43//xN0f4L5Cz8gFmLZsYHshD717c/Uf8LIArv3LlOC69F40+yvGoC/iHpv9icXFLo
itAQAjn+2z/qvP3XH4Hk4qE6pwSsK9X47X/H//jH4vvj0zAf//rrf2Rt+piHdG7/+RtQsMV9weLg
N/EMnGVvRdR9TvcJVritgD/XsBul9ioKb8tKufeL/EdeyBNCRMk+8zB1UPSPrWde4+hzbUztXYFN
ghrfSAqqgpMofjUKydhhB2oHyvDqT8p+TP1bdQfHZnJy09tLIXMlfxM8adypIRrJ7ZgUu7rE+gxK
0y3iybSZTGMnq+V3WcXH7Ri9WNFDHR/wJO1Veyz2OC9g1ptfW4VT1QfNvC7Nx4cGUJRh3Mk4iga3
2LPgxqi6ZCj41GDQJ0tkaOh077GK5AXqjpGbQMzHBaFwRdUp2kcrfgpblN2fvegmLPYlFsqeg9Mc
DlF2eZDje9waLPUqeUlQH46c5MHDafCjIj6jOSjaqb/j/yoxHoHTbbJP9tpn6ge40aTfzPFQvGBK
hNjiB0HCHmhX4gcRvgbSc/by/7g7s+3IbaxLv0q9AN0AZ142x5gjFJp1wyUpU+AIDiAIkL363XtH
2uWyXe5yu+/+f5WXspyyFBMJHOyzz/5GP3wYmlNnPJkQrR1/DRHuxsAyRFjWjfICkGxGRh+YWmAt
dJYz4B5KBQTOGm8bfRiDYePKO6CYCpmCZbNXNGz4LeWvC2km0MI3I11E8mX5NN6Mt+WT/PiT/Pjz
9rV4n75+/lq8m5/Tl/n5z//NX9W7g+Q3+3P+sj8dDLKEyjAVOLanWaT5kgbZUB9MrwrtoA6hlYWW
RPG9a/r2DWwekRK0983uFS0UUOcRZmK+NO82KkbZhPWDiourJtt6SgozC0Hc2kJy0W2sWBaMmKg8
15h6d1IFaGCDhJDziDppPbtWZJl3+F0ezfAVY8ltd/bHjWd1IYR4THma+MKReWgA1RW/akC5g3Bs
0AdDPM2An8af9T3AfHA4B2HwhlTRMzYA/Hc+OmcJX0LvDdGjm6r/NH1wrOqwQAQLQc5o5HmRq1Or
QQI0XmeRI/c9qqfYfuhUaD8sl+IjJ2kgLi2IG3ynzQ3f51bcbwpwRXxxm+K6MuOTiXPrHsxtI1OW
4ce74knrq7beHL67gF5RGS+4VJk9xOjmRJRNsYmwV1LhGS7Ykw0Ws8ILW8wHy3lb1/GCPp+9Hx0Y
8fWlkBtrzggoKl48GAnHC+6cFHv7cAQbBni9Oox6ljn50QIO/ADNR6f2rpsO/t2bA+880ONIPQ7O
4wREH8BRuKmjxXwQxkXMEjAVtN7GuCIXjKepr+KhPB3jNPabnf+VDjrujJN6PwJ5UoYBuCSgpEfr
mpbFXQ+YlB2JE9RfEYs1CazDOIfNg3GeiwS/EZwmhyViSbRZhFO+a8xD3X7l5bNfIHpkSWzjoCJ7
etdGngiE3trEykzkA9hI5XHAxekpWKolj8aSxN5qbIJi3wDBRcsP5stYi91YHerpwJlEg/kQIKMl
N8jtuQHI1V/IOwNcHbnLTwEwm9d2+Kp9O2QLwjR0AqBxd13dKQL7LiZr2GPgmJ1Ne4fz5YZ/K7u9
Cb4LGp8RR2Oym4KI4pKKJv/bOWUNnho+0SrUW6RQWiFawBQo2hwGEO97oIznqUobB8H328Xat8gO
hfXLZw8FfbZ9B6804ySt+RMnT6RJ+nm/nPx3E/BvUcAAZETmulPN3jKBtfMTCfotB0z8QpaHyozs
Hufegzx6zwrrIQ27u/YO86H4Z7FD48f/4Wd5FMcff42/+/k7BMsr4jyAub8taBIEsx//OGApf++O
pUa+5RYL47pfnxeFBIqw1gQcFBr7Uwy06GWAQS2P6PKBy94qY0N/CIxNcnFylgZX0rNBEmbHpcQ9
NbjhdAPeWjidkA/Kgbgxrh64Ooxtb7weG8/C41tRTSEiykOlWtwBu9xMi347Oo+gHGGUCboUjlLV
Ct6Ok7svgmBdBcypv+Jd5Wg8SFwYKnQY3psPP0RIlYyDFth6mGaBVwhHEJthzgScKMyD/qVRiMGN
eVrPHjx4RRi8u4fqQ6oIQNnIHo5Fd3IZcN0nlrMw4Bu/ij0U6UW6nnp0Ae3IWSNtvvDRjqcVhG1g
o3Ktk9LHvYP4Vd9ck6U2L9Bg8O+gqw7vGP5P+M7BTVtOzzawTb0dJMHkpKAjJ1WX35BRX8xpor7C
Emu3YSWBdZ1UXEN4pvUHdvPX6jaeivMWuF1lVDp1PEpyaacxySWQ6/B/rusdAVXLZzNIh1boQ72W
Nt0KDnZ50+8bpD45C8g+RhO33Zgo9aXYwRfPYNdnMAjXoF8WaRVcDEuiUUbtMlwZFoqlvANI3E4M
P0h0CezSGBh2SMW8N4Nzq+8p0yHMlTgf2Qnk3xglBw/NHphTNa+pUWfS0G8OnU91RQ/aac5eo5/a
xv1mcvvA7HPBfx6U+lul6X+1ohPD6v+p6Mzk8n57G/5Vbf74gZ+rTcNxf7Jh5MOEDXKYHZSQKGB/
Ljch9/2EyRjYwwj8U8g4d3BI/6Xe9H/CAQW4D3wP+W7IDMYz+KXepD9BIcBfQ+q6aZcBpJm/UW9C
LP/9weQ2iYc5XPPmzwuQrkyCP5x0K1BQgdiVRWQR6POonRGk4HBzB6VJHed2rtNpArJsdJmL+O0O
LstxENNeNogCxIZfDPumRUbavFL7cVx8d9MFqEm4H1QAcM0WjzBlhJJA6Wm+twH921Vq5LEsDLAc
+sG7A9geVOnCLy+yos2jWVttES71an3rxVjHDnzol9t5NQKMbMHRFIyre9Uw3IyToRXifSHJnUcp
IC4ya2bXUujhOBCnfqqcDmSYqjZw0rLoKVgXO0aCXX0Hx2h94vUCfppns8jSM5i3GLYGQqEu+0vA
2HzBSR0MINtT537lKC98DC46wO0tYIA3sH/ySKyM3LOlzDcAkoqTmVcMq5+cTmVRlhZcCShr81wX
3wRYpeceZWJq1357Gkx3/vCEV7zYedviHfdyTHsxTh9pJ8cLcij8zbjOIjQ18d5H4JTv/F5hjGky
ARJpO822vtt1oVAOu3B7QCq6M/O0Kxbsil2NUe7BwBiSP1jOhVaAR+YcYNClcoNsGbjzJqhYYsMf
UJ4yJHHtC8MJXkXAxlPQrdjSrdkESdAVwY5pTwDxUMwH2kvnzeDc21f14l5zzxEJfpl+8mpfPTWg
rm5vJtBr3yCtN1wGNb+vI9JSwTmSWzbVzfMAe/DWzPWw8WcuI4CRjA2If+x1EkweMX3fLSi5Vide
wa2+TjOg3VzI4LORhp8gF1vYoecObro4qk1W3siNWyixc8S6YIWUzZVLj5xLpFqcFuRAZq0ccCCq
bFRhi6CQizy4z0ITeOc5XBpjBnu2Mi5z7pafoh8CwN3ahoXcatBTlaXhfaLVOCJVawG9UyhhRf1K
zE3b9WjQAZgYzZgc2HBrnS9LTgbwE1lhr2GFFH/09DszboCkPE0tcRPsKSNSvYOlOgYtnKcalAAJ
5F8dFNtc1t7F9yWKKXcuHorWwwazEt2/KHte3sZpLQC1HkbAeacAedRmaw7mVucW/ANjB7iMLQ0r
MuegRWjRaCMd0cFRJ6jHMXXAmt/62giutQ3/MEGzFGrujJBB4hjrdSHaeXRWUj+hYqpP66zBOZ0I
R7xRUzj3jVfP740hrRj7lBlXVWltW2FNW2nVwbkyQexkLu83ep3ycz55NLJaAP8qsbY7J6fFs15Q
seFaxtxRb/NU41LbAR0/wfYKdKkHzSvhQM5vYODWRxikEDzAKeiPg6n1ucUZHXhmw7gfwJXeN17X
7+TcrfHolPKjZ8uMVnRPE3/sW5jKHbNM4SYbdoyXdapVIRLHU/WusQaEU8wgXvOuWlNJxbSEfsWN
uECI6ka71lCGOCrTy9wqxwGRW3abvrLmV92b+fvKqmkHCypQTA4GCRPQYGdAyKXeAApR8ZDUBXbm
efLKL2YSdiHCYNvWM4vdoFe6AP0LbzHHlOBXSwySqRJnZZDQ5XlWY3vNHaj2OrfXTzXkdWzxGUNo
aIvHwWJNDytFvxt4VqPZF13up+hSCdCudFs+wzkenPQ4Dn2CvLIu8XnF41VW7GH0TJwd6sAfsxFs
7ne80/lx7DqWupUGXlDpHufjahxAW8zXGONw1VErk6PgE4P33fQr9zSWJY7G5ahwmLTtLn8asA8A
5BfsDSIDLNSmOKgmkM/lENSH1qvrlHVlHaqq1Di8LMA54qlX6bC2KPIxmjWedUtUOuuq37kyz51I
1d2aNIVRXvCRLjJtqESgYmlAbV16ZTuv1BuLC2tcMDfngAKtSvrusR8mN2uI4S+x53vqg+aWSsXY
0KemtvJ9AO3ZSDpS0PcC5FoYE0vMIhcTCm+YNeQDrgfmRV7dl15YTM5yv/JaHwunc1VU124HvxGV
w6W1VmbEN+oOj/px7K8DqedMS6K2OBDMbjRSsn7OltRXvPThroY/6sFHTPRuXGS/M1uj3FQlrYDn
JJopHAF18950guMcp4shLA2z3/KmVRfKCnhxBNaa994U1X41J+seFxvW636xLmB14qrwKmZvl2Z0
EnsowVftZIWEiak15GMAc8/GNzlWLaW76sWs1+qtJrWXlTzoDwS1ZuILZ9xCaQu2xmw4d1gMjBPV
WlyXFqMmETqC9kmtloktjZZi29Rl2SNYsPS/gkW2qex6O9KO7QK5Sqvlm2+WlIZiHNS5GYH3RY9f
j08OaAjDLaAPkXFm6+HprMU6xi73LZjUJgForRVA1REW/Y59WKgYIy7rGR37zod9o0FcMDwY3E89
awwe/UBNPtyDkMeikg/ImO3ngOzgoSyLfVAiNAhsu4pDUelbAyXDgggWyIm2TEkuVwlKEbBJKVc3
qD3hM6uiFW4KuV3b4V0sCF6Q3q12cIdxAGJ+9WYL4aSrh0CIUoDC6pqqHA6e6lYfC+/SiP7idsh+
gnu/xFLu815Fk8uMbr82BjWiUVbQm7pipSXymPvqQA0QQZuVC3oV4DtD1OboTsCABGTwsfJ04JwZ
nMEPdJkqnEF6f252s4CwAK+warxY21NAIeq1jf8F9rckiYexxqysGrkdaFsF184uqAX8tGe1aeFp
w7u3G40PymWq5qEctLOkI+ZV9MWD7YmWkd8jIxVOfMR+PDPp5w9B6c3bPsAuihO/JI92B0QbNIPF
2LQrRw7MiEFPuM/9nDpgi6MtZ/psGZ88h0zNdxFUhgphj8dV6QLg3kfaI5iiqwP0X8NKMQt44tIb
3uVgDZfSrqsuthRQWWHt48NieSHODvPXDmdLbX5Dqs/wjffVgMxsw8AsJWxI8r6AXB6zaRg2rGLm
DncUWnX2PJFQNgL5PIEvQGNHt91mYROo/sWY8WmFXdM1HxINvrQNhvGC7JL1ierBjqQPXihErMpI
i7YhiFQnAhetULhJhoFfmDCMvTXIrgkrTqptoEDygcARJIYYEehEK4xIYUPo3wZazOk8+/UR8en0
NJF62C7LPGxrj+SvfB7BRjPMCrTvztoAJT+/OmzMH3nVzNj1R+gdqm7zl95ZhpiaSn+DC6F7hA8a
fReIL0AVe9Ny6fnEX+bBxCCFyA3QASYOrLO/uNscZc92BhX4cRQ52MAdIpNeba+v0tzW3kPjYLQy
oVjGcXrT9mPXuO7RsBcjVbU97+q58jFDFwBthESrtGQtpFzYuwKPn5ye7CzUzM+MtjhlrqyHkGkq
97W3EaBqLrmXYZYLIRcr9doX0ipktwNynjHVjxt/4eYZ48HFlnilB1z0ZEEFaDFJGrj9tM0njHe6
WngLWNo+MsCV7F+ZK8B5njukmZJu1i/AcThGhKnN8b4ia41StDS7KvQxj14ny9gXRXTba9qomzAz
BECzCSiFR1YBT0XX4vOB1Q+2H1N29ytOtVfP5e3HWNtOas9W/8A4ab6bDRcvyD7Qr0KQHnBtWNwm
iNLa+QbGNP2o9eLcIfjfOdamMe+wUc7gFTOV9BKEi0VY8rrOQ3CnZxAOmrbL75hXyGQkek0UIjs2
VeE1aWnVRWpWk5u2U2BlLYNOgbBnwEQqF/9xh6pSWZUET2T24xzZCHGbgznGuNNs+GytaIZbJM5z
6p0r7dU7gODWyC0NmowFXe+91iAbZ/FkKsvGiWfe8qytq2lD5GxtiAn1iQyrnXQBIRGIwmXsL+WX
hWMdBDSJFpcEqhB/te5E1eKSXxtk7XSoJzHXDIMI90zxMSzz/Ehpo2++ySa269q/a1bffYaR3d0L
rGpHLiYv86VbRktvQzce3QHiZUPvPCUCGnpgdR99pod9CSrFobf6KtIN6KB+mzeXsjeqz3LuG3Qy
1uIkamq8Wvg1B8Osg9NYMRdu6tp91JSyI1GkyHjQ9q+tGuROrnV5MitMk5EaRCCdiYUMDdnzts+f
cpO0Tx21uqTn3M+akq0bNAXaPfXlmq2TEXzVXbt8OQPj6ShaoGAE3GUbMMzJo9/2fNsoMz+NVoFz
aK6XtM+X7ihc55vBSfc0sKaOOmuuNmS2oI26tn6r1OSe0XwRNNR5sH7cauatBfgxkrUb0m2mXLQk
zCcWfI4WuNqtSY0tz/0RuJm8gQJn0HmI22ZApNhsSna0cNlNkOAtpF+i/vpOR2peBAvce3cujfNQ
+PnRpoJ2oWVXkNbwWlSejbNLkKLj1TpFSxktTmaY+6m3nWgtyn6fz47COEplmg9mUMwPcwf+eIaz
m6hC4Qt1T3tsViFw2OKM9CWWYWUecbgq9H5eIAdWfMG9V5lKbqUwyEWRYExBkvdSTM/WW9JY47as
Cz/VmElBdlAxJ5Pljs/GsKIDgEnpdTtW4MaFqB28+1m3ogXWuNG7pZ7syHA03fAccrRRl0Mi13W6
o0NXQffWbTKYKF1qwqqMETDf9UDXZ9p5WEgWhQnWvqlOVFpFxC14/ooKY+uCBF2M/PEgmgNjefex
cGTeEKD6rgHmxroGk0kVYPCwG4l7cuueboFht08eOm5T2DpIQJIB0n9RI1gPKh94VmPPTXH2mhJz
nQYVNfC/ZuYEc1ofIBw2sIwl9gtk8WFuvnTQMoHM/Q1VjrZSv8A5NaRYnhItl+DkN64ZY0iwiEXZ
u2mN3XDX0zJPe2NwYlRygB0y97m0oJy3yjKPfgOeAc6BekcRZbKbtIRSqNDS0O3CN2uw2C+V5/fp
is8QxClQiWDu8dIb7WyHA399b5s53c4zMWOJM+8WeVT5AZcRkmYEo/vCg3F75AFPcKqTsVO01oZN
sP27I87LwkXbTyA9KyogPDw5LcP2MJnd0eit8lKx1ts4gag3UIeWD0g1fdIXvgAyRcpNWZXLDr+9
TladEwxI3dbgXoEWL9ucnLoeIdUr3tlIVZo8d5NW930Ny/zou6jAK3/87ta4z5cJkXSeocZk7W2x
1U6FQrNpB/bpLhZBu3HUH1ge6gQDDfSF9J6bLKSwo7asxwRz43WLyA0+ZYMxiQeIImrXNWWZWQU1
QIfS9fwEday99Hod7DB3HXmmskcmphP010K0ZdpUQ4NyXNtXXstyD3cRSPFzRzcWc/ukzBFhEtY2
QO4QaBrc8GOX2UEh9xYsLBnnlROxkVkhdcc5pWSiAL2X7b7UHouNnlrHxTfAmTI7DeT2UrUPdoFa
GjozbgXEacCmm2tz2Y8Yd0a7xrKvGLwSGxb09bvt6fl+8msoCyMVe6vjugNk1x5T1bbG7dOzlo+i
FvUd8AlYofpake3qoccpGn95YxITHp2HaQtdFrwLjbVhW4nR2BmtUMriQq+wathW/1yLodu2/qJR
cwi20y7yJvGJJ64qJY569uodzMFrMt6YaBIS1FV7jXVJJbmj5GUdW3FGiV4lmgvrgGpNbfq6tF5X
3DhpV1rlAxjPaBWg9YPdrF/di9Jtfd9xwdD0YSN6wHkHfhdvIGxJ3ghMbXgUSWIuxWsxO5djhngR
Zwu16qm8oTxd0aMzYwXjWId8XJGCwtcFQGAm8vPs+2hF4uDwRdyyRJzyPOmTNUu+67hZPHMDq67v
Vcj05HDx78gQQPgshEpRUXeIhO6Mcl/bbXEHJQ3i02hUl5E2/rakC9K682W5mk3OThSF60PB1nmj
DYMnLkze36aKkmzy2LKfRYk+z1IOmeoNfmcMRH1XszT2fl8EJyvQxXPdd33iSXN8qW83lpxN3N85
VhccSmAbm1cNHpHnl0YbjYteVGT1zHqtOqOLhQ2Zyx/d8QXHEZVCZyz3P14XARBqr8ZlQZ1hTcM9
t1XxDOLccK94jtYvpgHmCwbw6sTk2v3yqwp/pwp17HA93Qe994ut8m+1Bf57OlZsDMTAwvE//qnR
/5tnJetgVvnHvfz4VoppLD+n33YSfvnpX50ryM1E1gXi6W/ppb+4VpyfYAm1MCwBRdpD8M5vXCvW
T7cMTJhc4FQ1qe3bv3YRLPMnHM1gM8dMPH7XP5/d/4NjBZTCf3OsQPlAOAc4LTeH0x/tlGU/GPA7
QfcsHBcKKmb448lt0JJ1UVPBPeeSsYpkze4azB8kS+cdVwQFRC2sHUvXPxpF9TRyHGQcWUCaNdVh
kd2TOfWfgcmQJceQ6zYVG7sotgvtvzdk2Ks5uDgoUWdnuMNYyhS3KCD90ffQbDBLyHPrWIRWV86f
/TyjuDFXkz5qHsjMcQacc4zO2UHCEY+6gIhBGlc+1eImoWqrRdiaA7UHqzVszCidwHZigQKKw/GK
8zqWOplWAW2iHVT/aFfNeHXm0qtDCNgT4ogM8jVVAD52jYV9dBy8oYh8ugZn2mAicwY4aGo4qpse
fWYTZ/rYbG19HLgaXuG7p69dS5twFJ7aFWoh975AozGXQ9rJYgO1EofVeluofqMojnGNeOWk3DeL
n3mlpJtGMT/26tw+ua1QqCrd17mp7u1xuMPADIIezOWSI2MrtnqHA6tcuNhhXeS7W7M3iZDmrP8U
FjT4yoEThNq92FKT1089/KQwDcC8g3yKMdWcvGnboo/50t8LtpCNmlvj4Ag7opa87yznZEM4FlAB
7XKFqad8McwV/Rrm3FNnyZMVbzn8Ncx5QfCJiKXWAzr99rnj0FKCfM4EEcgKFw2yxD3Ej+KZ1Cn8
zv2+QtV29UyYiYIyL44W2jFRSew18gYB9/nEzggwu1FOWR/yafhlLvlvrVP/9dqXLqXAZ/ynReh/
fsh/HKX4Qxfznz/38/LjOD+R28QdEi1AHgkQHfrPJej2HYI+InyVmEQL0EP8tZFpOj/dgn5v5m44
W9Hu/Jdx7vYt2OXAdka+ArJV/p5x7o+WVqApbhFIiC7A2AzCWpw/+Kw1ql9cIZUVL7v25G2qtI1k
aqYqRXskLGOEPCW/eYf+xKpHf9849X55RIxtWah+EBqEHu1vHa0zvACABjBc6MnNRu7ecu/TNgve
xGEMb4/pXf4qj/KPI7P/9ph/eJVEjjWdKB4TktwuzzwEnE9wW43vU4Tw4fivZoG8v3zAPxrJWwJO
JcEDqqjfAiB1VFF+dHcIUTUzDfdXkDQXb1Ne63ozps3D2kTVQ7uERorcMECmeqAz7rtTkOZ3eR9N
TUSi6sLey5sHOEjHh5JmRXkIVFa+DyJ0HfjX4NFoI01xDBUJNP7QhFGLAF1pxfZxwVqaQYJ27DIj
akF+0dmAjFdMOyoS04/WNnXUpeB3jYVzrP/WlMPWmeGaCKLurnkFlkCHHpKa/d0Kf44fL/1ex1YM
FFZUs6v48Sn2/aaWANZiMAnS84BYbxh/Im9bonWE50xTioYm9CsQlWP+uMrYu7NT6HJ9Jj/M2Ifn
ZNouW/0OD3MRjo/epTgEZ38n72ADJNauL2/zMZQcYAoK1ljfNsGUBjFItEsQRKuNJRd17L2rNkQl
cgjJkR7sHXybdzputuMWstptGKw5F+rkq1dvD3V0A+vQtC2DxKpS33ha9IODg/u7cT9t6fKd64t4
WmOHxO4T25MnKK8Vy1C3R2SnY0jiXO/7h/mMGIQo36KNAwvSgCivDzMhY2iELibA+k179Kawi1pE
JUOagWLF4HehdI2Ue4Gf0nIzecWBi+CoGmKkIithfBJqU25uwcYVi9EixMpc7tmJPAUycj6rxy5R
yfLUkQSW0ltkLrruJKTxEM2b7qV+5OfbfP/txY4JEjwQbgYO7K2Xt6nvzASPNZ+HbPzA3hF5Y6Q3
zX7ei4wlHdutHxz+0BVxylXWLTuk8RYo+zem2ukdznf8oJ9pHhn0WsXTpgefkEXwMt1oRtU9Pg/5
CZ06atPpNB7xbxswGWzQFMejdRLH8nG9TshGz9YEDZ/n4aC23p2xW3ewtSLPjmXGEcgBC8bByHoH
JijjJ/+ZpAU7BsgSG40LaaP+3Vq3twYfpMc3/mE89WNI0XB44TwZxQfMRd9grDOO7ADoT9IkNFlP
OpJmCO0hhcyx1tvgroF0+NkDCdTG+G3wr7MubIGIyTfrhj/7KkTv8N0skuIEJ5uMXBquV/hxYX89
TN5L8AW2zu3MuarYHe/KV/fTR1R6eV3gTkQOxtG+IGk8URcRL0h4u7GOpsxCIr4OYqN+lia9GUoL
gmM+NCds0nkC12R/O6Q9OvgGAHNIEUzmTfXUn4zjcqga3Hth3ycY3Mjj4sNHyxox8zg5oiUNUfRD
4tPAjn8nm5RGxV7KyMgg4bwNr82b2PI9qE+RKWJs7frxFrfvblQKDuVpzVSMUf50Rk4OBBHEP7hb
KwOFMV6fZuQwC9yTSNCJdaaTIdaJGaL/rjbGxrig9Vwm5QtN6i1iCHCW3EBStiJ3T99n72X6+pkB
PO6GrXekXmxlmDW9YW/o+DY66GqEENJr5KidfVy25bUCQLiMqvJu4A/CzUa27TqKACQEE8Py8AlF
6Z0cK7z6ATXrdygr8CSmTL3eIpubd7j6GiPGV9wFnr/zT/BaY3m9cQf6CX2PrTpKP57MmAMmMaVY
f25AzSrhGc63/alKjJjgsdLbe8Oss5xgYChz0BmxMWB+2r3MuPJavN8a6zKcAiF97x6YyioR6iVc
DvrLucN41416XL4s8BK/FVcTM1FD5D26sJMiKnxjhs0bO3eJvTOPaL1Ud0Y8H3FrxAF2BA/CwNmY
N2Sz3I9YlpPheT3bS4R4KPiJl2TairuWvtjAVhbkssC+HimoFmes+9PriCsTmygMc+o4PUxFQvJk
WLYSjrXRO1iqipwJ/kHUkd50bvu4nUJIiQ3u5hyzsBVgScbezTgOwKH0owYwwMeWb120nXrbSBDc
bJOrY6YldOnvjow7Z1PeOzCVoGkU82xWfzHU8yOG5DfTJj+2apzMMNHmoPrBDN3vy4Opdrw2mA0c
hl7mQ/Awvrin6UW/sCfjbCbzQYTn7pg/sEN3GPfOW3CHpxSFRkTOCN1fIwuztmVsYvVA7ZKZfzHd
9KfbOkI9EOh4gw1iduH3T26hdusUSwGXUlqfzMjZTPtPIOWuZngrI/6/ypbfPtwfPGYF8JMlVFgz
Lg4TZo0s4BPXk5OZaZPgyon/Cur0x4T7X977f728PwxReJzkRCEZIEYbetc9Wam1QSrZzgDR08uC
3XzCIHPo/AXCy8Zxuv/3T/zXR/1xUP7NiFMjFtcbbo86fEHYfwGBZsbhMixPxSuah7h70tsTKGKY
k7Jh9zPRTR4wU5EEmdy2D97NAx/CH5F6O52Rff/OomaHJK64jIPt8pdBWX9aMyNRD7RcTEF6UBB+
fxUQMRpePsGrNmKhmb6VybxvozlCFj9YW9VObaztf66Z//wt+tcj/vEtMlc1wMeA6865xzxFbO15
zM/d9/qIZu/O3t4oDFiisBFPZ/81iOwfd4KNFuCDh2X9Npm1RtgpjwrTYrcR+GLXPrsC7lh4gSPz
Onw4Dz+e8d868f33VKZAu0XOG2aZTXBvEFrwI77v/65T/a9rcp9cn5L4f//jGeNS30eIVhg9+92R
8U9/5a/iFY5nBIElIO0iJeaWHPargOWBKAmTrImY/d/ZYC3rJyhgwS0h+Jagg2nd3wpYSJqG7IXj
I8LXbtrW3xCxQDL8/b37Z+/Fbw9z4yTROGpHGrEWdgfM5G8YdYukLh1yp3zruYefKArM9tFpjP9D
3pntVowl2fVX+geY4Dw8+vLOg6SrWXohNHI+5Dmc+fW92Fl2Z1XDbZdtwAYMFOohU6mBlzyMiL33
imtm9884u9ddjIXbsbOjbiX5SnVih1PnBkQ13Uq+7oLmJpdN8e77YxT2gNxX5QQixzRjc9ePEBmx
06zyqmbtiTCicUsM+JetSvg30149zI3O8mFWEKzECEmnKO+HGk98Cb7oyqs9Dxfh/JAb6mYc2xvL
LfZTUT1Pg1gPQZAgoAQp1vu+UvJemQlL7EfWGKVdOu6mgcQlo/MxNES2rUZvowQ5hNK3t0EvXvIs
qe/slJiO47fpSuv6TaNG4jYqvZH4F43a3emJhzygq9CSPo6zLLlhA8bNXKXPbZBeM804s6XqkqTm
TjnTTMXXdGen91XYO9aw9rOavUlmxoDMC3ZR5AJda0ihWXX5Sw8fhSrOjNAezXPZzecJP+TaWpid
ZY9zYND1nyYpPhofo0rsa+xIsbU89EflbMsywsLjUewXtdNtDG+Kz6LG028AI0qanGiWDBZz2wOw
os/OjOcdNs7xRzXyd+qMla8iFZK4NIiHidM4TPd+7X3lpY0VgVTAEHm3Ii1+u0mRxYvcfaoiFF5R
VqvEGCLUjnTvztU27gpaqCzDzmMlOqmJBnfUAdZQs8pcfcRpo3c7oRYjw5hkd93oz4QgDO9hMD5d
N44e8cQQGvCRs1eWRz5LL8aZ5iKNuYKQwDa1hemDINBAdV455toNSmMXG6K64Ipc+V7x1ZpolXFe
ztvc85I3JUdxsuZhPho2mY7ZSba949BC5W2zba1rlemr2iz2gVfe+o66b/x4Kzy6s5Fkhb6wsdxw
LNVOaAl7zJLgvszyk9743My/2sAOegt8rIp37TzfoP4csr651EG6da3sgmpy6kZzY9OhDKa8qf3y
dvSRibri5Aq5yzv41VjMJp1cDaZllvfm00MHoQaVdtpGerOyq/jPHSr/Z8715bt8/SVZ+7fv+n8z
+cpU/79/Nv+X4vND/P1RzNf/efCaxh86FFqG847357z/vx68RvAHOhyEHhYPAgmx/z1+YKMOICQs
C5JYMv/3527wB//IAvIB7AuaoWn+U+fuP8zQsDOC0QAsBTzEgBvyj/sQpqIbB9eJ6JSL5AQr4UcX
7Zl59mWeyr2ZU/db5Z3GON5xSuBI7L7q8vQnktA2U/eztem3FZ0layNsPRdhMMLE8Cr3HKTPg+W+
iqLAT8YtFbbj/D/gw+JIX6Ztfyn4TCArPrh82wWyRnTc4qL/9aUx5+MYqAipQyTlmx1bZzx1Me0J
KJtpPwjrEg/G4gzH+CV6Ug0qnYy1hqSoRT/aVORH2dM8uqCXxxlTB0Z/T9DOIQJGuKWiyQuzfK5X
eiyiEO5AveLjMkKU3GdfRvaxRSZ3vLgNVZutpe6vRSWegmx5/fiCo6cnVKq5coe3t1pNhncDVfMC
9uDThoyCmy6HOZXbkiwQNui2aN8TF4ShFkz1SmkaEaMHhTg/SMtYz5rPyL3I77FwVZsgd/xVHYld
FfdsqZXuCE75rvN5Pclk9NdNln1LwxxX3cBzXzuI9qXPmAbXdKgb1SHTOeyx+qZnN6jf9epcTirZ
trHgleoxEKhz2OR2795MMddG5szJoqy69HPJG7lmbBF5DNO0TzMXvFE60XBRtTWRMc7hvvM3Whzh
iaxuCjxj9xWnImL4/TiRBNWTbGX0Jtm9KVvHJtjExYm+zhJZhpMj2fRcqAf28CZ7zTHOUGvSY29G
dCk+EWv0mV0lokuBoQLjCmj/CnZf00o+F6wsKu/4v4OI6esDF7klG+XWNd/qCHOkNuBZxRC6ZGSZ
qeXbwGGKJAGXzRLR3Zq8U8QZvcKuIAjbzfe1qfa2xnzLbQQkW7oF1ZyiGLKn0H9yp7lmnbPm5ty3
TfOp56XL32/vmsbdtqmph7ULaagT/rNud99tM5qrILbo7XhN5J1k1Kg9+hWxyH54iYr1nGpkM7iL
qqiw9mbAvCLtTH+DNSg9uYztWu9TWC2p6B7UnlNVDNT88lXLGakQBq4lbU48T0cW5xItw3fufRuK
5j6NvoQ1fKRBcD8AehBe8FJeHDzSq1lpn3Yc3BZNgyd1esr6Y5ujtRlz+gIlFZtN8uxpPbnZkcJL
a/VTRZ0lGVcVWUTvVvVn1H0spIPqVjIrT4Bpd35s3JqlcY/tk8Qcv+VKM3i7OshG8tms/ZEfy4BZ
myf2iPfnNq3fSVL0zC7t33qSl9ScsLIp6zGZX9yg61ZNPTUrC0MfVuLTqJUfjkrOE2h+cl+nnv23
RGKZidTDOXKDc24UmPef+yb6TQZ80nUNfHX5NkJdJ28gOehs0PnfZTe8azULQyjO8tWERYMXO7lB
t3ke/fLU19m1Nm5EqxHARwN0CjIgrrob4lttYLOpKp1zqaov9rgRwvGcadXLi890xhp1Fki5uPVH
o+02hUY4AeMtFys6EaM+BVD0qih+Kaqo2nSlGyZmf7VKbD1W2r5OVdOuatftV+VIYNRwz/AJ2GQa
AOxweyZ6/dCEntldtHl48oEgrVyM2pY7/bLGI111VnBIfPOjVTUTl5w7ZKifqRR2UmBmEkwhKcP8
yTgNsrnqLB5YzRVuI5w1WS8urI4Z8IoPK1NMwUp23JlmvoRuRlTLCq8bgbR+QqyNCR+vqiCfQBbc
9l70ok1k0Ty5KxySLQWZT+by9q+YtkMVP012JcJsyK5JKXdBzanSTtOd6tSxT8vPRiuP+M0enUI6
IWhQHuj0gpPjRQrzbV52vccUfmOezevMo8arE/tYtinep4E6rIy8U+LieJwSDiE3y/aO0b/Ulocd
WDs0s98TYLblxjFxLir3w8/j15yyGrCh+STrQLBbHUK6yQerlR1lncgwPXlhN08ftaXfRKWzdSqU
3kms3JwIRxt8cXW4462T6s1pJRtGYFYJHSYxml2UJIgaerHXR0gQ9PXNBsN3vekt99tP1Xp2lLMr
gnHGOBIzmkCRZfdhfigaWd+n2n1mZfaBeGnI/pw2HDXeWV7nkfnCJ0jwZzM6xnXxBGHEusfAki1G
cxw2MUsdKu04Kvur1e4ip92kZc68uA7zFGO7XV2reVyJLmJYORH+5lIjjPQRKarcTVdmNNvrwTS3
uolQ4qpf4cqPxSq9aoWLllcwp5z1lyIOHoOuV0ejZDlhrs0n2U7f3uBTOFRLkki3z1pWOEeeyw8P
M9OhJtxC6Jm8Bk3I1rcT0uEN64nmKqMBqFkMVGpMIW5SmpvZ/7YGjpNM32qR91Rnpdw7Y9usyzGt
1maXhb6cuXXoz9aN750U9roQJZRXiTQfbKd/QETfTn5SoTlH2bFVi96QeHvYAImuaRsWOQ+5t62r
mGpE9O9xf5vZW8cxmQpZtbVy00quKmht5PXBtHratKpM/zOIBZ7ibEmwBOS95n5DS/FmTzwBCU4u
hrjk72fxHcn6XEr5OEX4mIj7IluZ11ykt5a5GY2i2bd4mTT2Tx5k3oXWwH8mdPyLWBrKcA525Bn2
0vrILGARoLeetOiAeeE3GZHppq59qyvvqzOhSevVu9fE32QW5rAxDnaffc4WPrNY8eTOlXobuCXx
TwDucI7YRle97t3a+kS8T910Vr9Nqxx9Iy6KDT+bTpjxuu2hzLB8ZRW7VcP+ZOvXmkYao2uQD9Zx
mLOPxILyUFT8rgbJbiiB6SodwU7EDR7tqEJoUcW26ZQTVn4lVnnh7mVLXKCSKZZw27tX1HTEn+1m
Yw/+m9GqO5scQ6gsttbUM8F5r3Q25VSKNX7pK6mFTdVCKZllyqkSoEEgInn+RMQf4omTa/ta2ls3
Np8So3qwrLHbLvGTPgr665Q1185yLt0cnMvWuU/gcPeW+h5kfGWPEuegxERhl/faZL2mtvdkdBmA
kOE+6Aj7ZzqDLBm/9KYgp1WSV6qXr3fycAQ+uok7D5oHGJja7od1NXYt9i8ch+5AvMlOiYuwCNKK
kC8CNJ28LBg6ezkiTZsk+ip3Opc3kBNzmueXdtAvk94sVIsAy2LdrlUPsqFfejm3lmv3g7vcX2mB
/uRqxm8pihaTt1rXjrbFce2uMNl/l0vUoyWSFzoS+dPrmME103ct5Y0yaObE9CBratfJY93apJAB
y3QIg0F5YTukT42MZnxlE4SDYhF/mzo0n7ymkBAKKewLf9jFyfhUVOqDAmeT23m30RNGB2JA1AnM
ej0O8V644y/xX20l/P4wxPPCOp76la0Q4SINZAl5t9U8KgwlMTLfHCl7Zcl81+ZpSa4P/Uw05ldg
ZZu56uCXEBNGVagfcqN8HSmHQjWinOH0CXMnW3eQa0+pMRIrIrO4TphBmBLGR+pAACFEETqjr20d
iT/WcjaORFOq8s4Lx4DPUeC01BXh29TSN8L3ie9o+b7JgNsYpbbNc5AYY+s8wN2+BK4sL277lulE
bes+f+EUftVK/cWZ0F3bvN74rAZbpZkmQvfOKYrmxMVCU3wtm+w3ta3vkUx3XBEiK2aoIRUJS3h4
cBZqrIJ559wof77JhWmHtc9Z4oyHOA0uhCqTJsO1GzxgoHrPespe3fwUZqcDG5TfthdD0JhIbklb
35NjM1FbuBr2pk+jdJ1Hwy/xtVuyIo+KN3KY62JYU/auXerOjauRcWwca60F4BzaaNvXMT9He3DJ
/+wHP7jqIzUVVeyafRhy40bBT25Xj5x0G6LLlIcOmg+LZIoV0RedS3sycvqdLCAY1Jv1JYP1AP3y
xRUOHu6Oxes2FtyMdqMv5WfRMUv4ty4yz/tj6hFfdMcLW9be42E0znATXmKQoGFhlDuMw+MmqYof
Tci7ydF+h9F7iZpbt6gMolrGsQja5XhnxhYUQdjVzmM8S0oqib4aeyAgnPnDHCCc1Eb+MepoeIH9
aZvtwc5THWx7aYRv2YvDJvOw7tqj04olLdc/mL3xZYwIhTbSYtc+0E7cZG3z0NpChsX01ebud19T
VY5+ilTn2neumRvr1kdTxJG/1hpiuDn5QCfbSYtQvMtZ2ZjabxG92XnbAa00XyJgNaZMtqMcrzZI
Ur051a1zKq3C4Exxz+xQ8iNcVX33k4saNsvyTYzO38ae911HmxYUiqUgXyLJOa79Elm44rva/8zs
2gITACLDSMy72X2vBHLjXMuE29+ntEvQFYr5oWnE3tCYojWezQNoc/4EfRE67kVU5Udgps5KyuJV
S8ApZelFDsN2EFq34edLelnxNuBiMAf7K7Nm9qb26S2r3A5p6pxwfR96wURw+ehzblI7I0MUZYY8
enZ9meX8ZBfWDeuvPuNpviSq3i+/TDHKF5xFN3Weh+n4qDdUqMoSr0NRx+sphVQyaSUxCfkkcp/i
1iVv5HXOd0x00OnoDhl/3/qZ+g6SWJES9Z5THj0tLS5d5X0MicacTRobZtwhwVCxDzAyHYvqt2KE
uVeNWR26flhJ+9me6iLE/H60rPnVSPKNKrmaZTKCLm8v1MAvWkEEfqx+RMRkLotuMk7LQyTxyvjl
zIvIs3Z6MzAF8PzT2HbffcTJmuU1U1Z51wb+HBrFy1hnX+ATMDzQYjvcB1u17FSw52zbatzUTaIu
7pCtg9j56Dr/nsyhFgL/4aRBK7ZAg5pW3rGpauIPc6idPfmcWFfmHP66BrUSDrxUVjz5oZDYh6wB
yIGnPnu+yunHVWa692MbED7TnLfOmGc2imATjcuRG9SIkk1ZunLVdCaVHPux7SS7NVo4V65fgGaS
+lOezlfHbniw4Sri8ITpH08PUxft+IeAvrByr5MAp4pdlm9uxXvVT5/SNH8PCJU3GWaFongg8Vbv
KbybiyOks227bLyF1dGHWiOiZ14QL4ru65S6SytZ9+l5lHAKYx4er8z6txzkA1nhXp6mjJdg5VIr
z9kbNopJFQ9+Ur9WtjyZTfOhcv9NS+n0vN4/kk/iFVSQxWnj9F5Fr7It34JU8LcM2EWbpjgmE/P2
mMQigYuPIq122cxasF4PzrHDYwL9fgYTkP24ZX+lJb+LR1aIzzSMcZm9isRDpufy1QV7BSI0C3bn
MYqBhU9EM2yNXvDB6A99IcDF2cVN3yY115p5kyayJxoheD+EdxI9fkkBU1AU2jhIkqd4WdagpRVP
LllkHuodUPEnGY1hKrEAiSF1GOvrt6RCCNa5NbQih6+Lt7WCPYUtq7S7/VQHz7rm7bvUuWRQnoLy
xQfs1GJOV1Z57mX2PbOMkkza+OMnajhkWrXvBvfdiqNjpwl1NIcg207JbVHZAiC2vU+BWZzTQaR3
OV3ManS8aWubGBtI4xxqJjT8alp/SZh1GXZVLpkZjCem8d7aw3Oy0ONTFgJYnIJMgg6FAh5EnJxQ
pPpW+Qtf/Zzm02s9j3vfmd89zvjVbObbObX3c0YJRKw+C1PbPqiu3xemnLdNTwtTRSMeCxFDtxtp
tACKhV4bsAWMaJc+nYhYqY2oKJ1VYt8YkfZjFwgBlq4OJeA9ihelGH90YlU7uMZyraEO1J7Y0sdn
X076Cg7FixFIm9lfcxtU5SsqDyyAdI2t2dvgI2b35pffuszhjDTeajOeYB/PRe7ED2NryuUS3GQZ
po9uJhZWdeGcsXcOQ/caJ7C9Vsq7BAZAVzXwAbS0wg5/rCr43bpoOEwgpEpPxAxcUQc0nfYnngm+
1ztR4+1ROotDhubWSfNr00dyxSG9SgrrM468kIFTfNDdq5GwVDvXq3St6gorh568tMzjgoH71DWy
IZzpVjABu/fQWkQo7TxkqW11athrEeqRVvOUvJaTT8W9rFvqCu1QtqJkZ1f/Old8ThQjCqKnpbJq
RYQ+Xcs6vQo3vTaMUyVXxe61W5W3d3ixzZWXc6B4pcVNO1rPRUx3r3pKnDiqzp3nHOK52+Tu8Nwn
zdaQ1qHP2tu8G19BwXy0JkdJETy6ntha5vAs0/E17zDA8RPXJAF/IP1sa9t8Gsz4BO7mJ+gzVitb
azIpikoRAlo3wsWTuMxoYTq8cyMbAFfpbB60ob0dK+deBVi8PPuly26BmiQwoLtN6+sGfsLhy23Y
rOel18BakwBl+seMaxMgogXgvirb39dN2e3SVDHJMLq1hGxx+LefrXmjCiOpyrDwGLxYJS/2yrjT
al4zmmuBjSLC2lfeU25P7928dZJhb3f6I6PYaiUDjR0XIHw8wTvJkSziXUxiSh2xhrUWyZGAP4U6
zFvmf/MDeJ91raZHNLCbANoU1AV6x7p9zIY3Xb1M2vw4zclPkBkOA1RyYSkJHJ/VqX5gbPMAWUCw
78YHh8EnIWz880xPzfRUI2eKZH5E5vZZzNsaxBVNnofII1BYM5X0cntdeKzdQzkIxzSWmKKwJenN
+Frk7Q5tQa7zkWvl/GbCYSegxP4YaAx0tbsl4RCy1+CJGkXsutLBv1Sm62lBizRFsU5tHuVEYp6q
8+5LkT5gXwEGNSd7TMXINCDi32eA5kkZpNQOy9M4YpUa6gXpoM5a9zn47kM983mDg8rooVn0Zueg
/4peMcOBKRC0LNSLg8gMJ8mAuRmKrW7zeFUErIKZgX6eji+6O+brYWTUNpnZTSFrKGLevFWdHW/I
m94pzUWzA/Mx6jz9x+UxM/VnM7IPja3Oc9ly+zMsCRON/kuLL5KRiW63Oz/1Ln3QnM1ifPXd1DrH
tymtb+Ne3QxBkYTErvG7Zg1/xNzOUFDsTL/xE/upi5OBEX31w0D8GOl8esvEBVMafJTlhGChyB2a
hqMzhVSNdVhODD2QsN9ybZdl/GgvwWBmAZc00uxaKt9nabeFV2n2Hsz2JnJ5uvw4uGoMEXh+4yQc
xHzfGNOBlzOJ/lKEo70cZkKsSysmZ2qMRCOstZtRk2rF5ygEkyTWKBkDRzEr60910F+i4qnvON5d
wJU6obIhIX5Z+hfVkfgCNNAphAvJPZ2DfAptflzm3MwiubqzlYXJTJVqWnw67XRbMx0lSm6vI2d8
7YO0WlWedoFUsO3N/nXyXKyn1W3LfANwzczYGFBUblE8+2mPo9n11ilTo/Sns5tzojdb5GLojl1L
TmTgVhnH5DTz1FSBhXV4elUiJg/rMUqKT0W8lO3uLrAt/VgHxT6Z57dCRe0mH3Jm/NCg4Ngs37hL
ufVWrt696lCdeg4fqfEVUwYnC3pUPJbbONFITiZXoeqtYaSnIRie3Vr060rvwTIYtHhphPBAvMTN
doFwL3VLfy85LPiBsZAPZf8oZvtzGHEWFWJdT1A1TQdmp/NpFPp7n9Y+2ZfbWNyWQ/bq9W+u5gBC
afa27r2jabHzPuNVFSwjIEgD16SA0BVsDHgegU8FFHXN1nP5ocudFHO8DeAqIsUBLmjhhS+eO54I
3ikcSEayfOQFdKc82A7m8Bp58Y/uDfuGgj8UeXJt6mZnjMSWtOHZgnqDiHIwDLUFflFGGlNEjeMv
yub3ttH/9ttN1UGH2jn6m5hibFt7zRRqE4pWkDjWKt/2uWOHVcO/0kT6xhT1V3PdCiMF965b+u6m
90d6byeFl7g3YjeB+8HnnApcbET+YmhfK5BW3E/SgHdrWE92xDgyy3ZJrb+7A33+6JRfU87TKvhA
PcqVMUcuK56qaKNMeZ3IQa9VRhXgTgX9u5Ps0P6/CKPu9YzvbsTZsSc9iC9yfnVBngydVYRQT0oO
OdGiw96xeYhYFsPPIPkpId+R+zK3mgud1F9uyt5jzfY4xQ++aV4KYmM8yguHsr0EFYuim+kniOb3
suPi9TPkB9eYjgK6lMZQlSL8foZR3LYjImqjuas++WnjaWu4FkKOdbAi+dxyO2JUn/NP3lsXy1U3
yyfTDx7fXN6KbLzn9ehYb1gOD3JWZ6NKzkAV4ZN0G7a9nhNt2KPJbnru3wpaWS+mr3ya1+Svf4x6
fgxE8wwk+VJ37mcUcavFjXtPLhkso3A/VWu/wjIKuWkfsjS5NJG61ea3tq02WJjuVda+uIqVrxyW
mjPsvYhPqyWT1nXT82CQ/+vti0Majhs1vqSulR+0jHEHjdKdiJITEJvhLPJ45MmAJarLI/QMKrmx
oN7h9Rr2YJG9hTtg+Y+FVZx1Y7nmZq9WFd7x5fVpm4AgmLhdE6f5zN3JYL6a/GTG+Kx05z62203J
HW1H+iVHjtb74cCYAh4Ml8aNm7MvuXFI7D+zRTNe2XUJaja+LxK0JeAgjwrei6Hpj6zUXcYR+qPH
SqhOGO+ul26xu+66uNtUE7/USCqVvb8xyLj0jSl8v2JxH3QP8gHJ5F4Khwc1nebHkSgbrcNP2lmH
QDn3iIlhUmZXl7MSfZtfNbBQYNST5Qf3s2cgoBQVPL7hOUDlimkRexO3isY8gCjvajkEpsI8BM4j
K8vXJPwZD5hATOspbPUS2DuGGb9sb5UYXpeDIiPMvMqs6VG48WMk90aTXCUvwrrtflO+cxPN5abL
7PvlLytm/X0eHZiqWJvafEvQ7pa/hHaFZy5wiPnCNaIPb28dxPT1FM8YxU3Ymkjs5Wzi9HLklgAI
iFwKg3sH4SBxPjTG/s6YXp0mu9IMP3qOdpx85j/x8MywC4b1Z9OOsF56+96Knc9WlTB1DBo6fb5E
ff9sAvimCXOC9VB166U0lZKbtm53jN/frXF8Xq5w13BFkRd4UYU5DXg+8sRTb6PKJ/Epiipg236Y
z1V1kHF56YH0rHWAMFti58Ems4EVUHT2ZfCayFjeQG4Y2i5fi9SP13rW7drJ7BZaCDJL4zYXI+Ot
4cQexZdotC0V1S1m7n/en/lYlfzvH/H1f/Xw/E/i8Hc/1QKSb/7xW/0/6AfCQf2f+IHEd6XU31kz
+fo//UDGH4AWeVIC9uR4JO+M/2bENDBb4rZkS5i3mIJ88+8NQY4Pd5R/5bHZ7i8xPrxCtsWKQ74R
W5zgm/5vpol1DMmGieeIFJ9BS7QYNf9iojYDNhXaKs+AWJ459KqLiGZUMxJ4uyrxmAA3/YSRRkBA
1vFbAICrDk4DYaJPr9Gs7XqvaPdZY26QAo/YoqqbRR7LlG+sVM1MJCi0zWQDl47jk6/J+qQP3TaI
M9oq9A7sc0sDhITOKZFukDUB9jrzhb0/RIJn6YOfx2mcjf1Xqat3q1efwXyTSee51yYibgXbK1DU
NyCp3JWf7tWAPKrb+Z5qPBpAqxYip/5zRv2q6fW3MtJ3zTZ3wiVCJoMxHNSXrIbzAHDey646Tmm4
nva171pc+VKBsCmhmdoVD15GqWV0N6zP+YmCYiUrpO8KsrNTUyv3heZe8gW+b0KpVtoAldJs0VfM
qt1x2Yn8tKgAWsdmNh9HaCo+c83XdrbWl/vRn+4L8Q2SKcN/Rb9S8e4LBs4fw9VOUwMCv3gqal2/
ialRt6VB8ClyOvaRfo9RLMiwxWs1gmtPshLbZcepMrQnZdgnQ7f2yhtp0OgYNwwSNpBxjlwTYoKD
ijepZz2n/qNqyIbXXC5Eq3KHVSeUqV7dB3N1ZzwZqfqNcu1FDJ29kVmHNjeNXdikzm8Xqd2YUYSB
QR7CrBtTcJKOs8op64IKeyPwRuIfFFs1fIkj7CXxv2Ar/P/xOOKp/0/OoxV8w/TjX1jK8S/7HzX/
xFWf/j0yefnv/3Y+YTDEj+6wD5GILQcUJ9efRnHD+cOzWPAV4G1djqJlNcbfeMm284fpsYqe0tIy
MeM5OPGaP/dzcD6RWgYEx/eDdoVt8Z8yLBr2f7Aswmr2OQUN9hyBO3D+IYLrmVMx4qvMENI17aov
kPyuvjJPeDIG5vqRkK/IovNWArs81EVxnIZhuO+Vsi565CzEtTYsmybAEyvZgFCZ5T7Oa+R9LFxz
p3+1ScVui8lS52ByVxzW816i5TD7YfhWLAbDoIz124r3+QwPOJko6gY8H6sUKfqIn+Q2gYwX1371
7Ln5lwpKtFVyYX3FBH2C7KqITNb4odMpt1ird5c2ef+A/drYRkmNl5glIFqc9M/2MhV2KsR4VQpr
bQ713cgpc5ozgXcFT/u5zgymEaqlG9D7Bxef1NbJUgAvU8WaER9gIYkYwJgqQGTsDk4abEFI4aQy
jOm2DNKfMU+nnc/YiC1HMTMRg8G4A1zmtmVcjagsogNcMQUH5YNj7adiF+dcD/1LUjK9o7Cz0/yX
gvSSz3D+iTgw35xz2rNYHptUfpRsJsdvh0OygtaldYiPBWdVXqqSwcNd6mdhPsb6U6kfHI3YblGJ
bK8Rr9T9yr7LF80b3Xbn9ynuLDMhETrnhGMKrG2KekuYxbLkLn3CQwvR3w8eSyhIy4KVce0aV1BJ
uEz04JBNvtx7xoz0R85O64N8Daf5u0qJnOpeTg1vkYcepoHtA320Hfx9kywcnDgd15qJY1F4Bdz8
eLrmXgZXQ/EKgensbtIAp8nIWYaVyPeZjALWLwEjHuHVnYhc/DACJTPTfEWDxQxcgLSao67HzpJm
VKBWt3bLKd/yMSpIdI29KdyxZ0yY4f2pZf6UGfeG7Afoz+SmrCkl8OmytmjQH7XRTU5xDB7RmwVU
WzsZN31fHbNCK1lagag91uatjTdi3TodXA3P3fqN24U1+hq+D8BlFV6ZrWUV2d4a5SKvpNM+Tp3m
kAQjOWa8dVWN+7zv2TMSZAIzSaAL9EM53zLIh9nW/oqxxtajAdyqFvMaUFZj0/i1OGd4Sc8VFJKt
AHKGcJn7dyQsNjzY3dF1IU5FOnRvj70mXiU+GAvBxEuj6ZRECzenI/9gEa/ethHbZtyEt1jQNHJT
dJ127CSgEE2V3ZZr1Jz8srl4wbirpbXXo3TrV3H3kUwFhO3cfHO9nmwpEjFEoFBA9t0xi4zX0kL3
wOZ4W2KZnXWVH2qLSMEoh8eiHQjPD+ZLUgPMVv/K3nksR46sWfpdZo82aLGYTQRCBzWTZHIDo4SW
7nAA/vT9obrb+lqb9WL2s7lWt7IqKxkBuP/inO/ojMuyS32gqjQPDszmsO7NuBJzeJgyM9zoKCpP
EEZeo3T5cJViplVqdg/KfwcxwmkjUNEGp6Uvf5yCiIg6q/wza7ZY9bilkiHF5nDfSFPfkzMxzJ6z
6zzR8rONhDqgVNnkRvEA5KP4sKbmrI01f6XuuxMl4QuUqFOHzPHFHQO0JY5AqVl5bGtEer+ks7lL
SCshYfNa2xCxJYkpD2HV/B0cdWqCRH97tX6knKqJnqh+/KIhOSXvH1l+i13vNy8eOKqzkTYAexNx
cqGMow8iWyhvCPRx8i+3ol3RT12GeWwZuxtPJtvGXzNuB8FqOjWQ/6gGgnnP9kGPyGzn1SXmM94n
2e0aFWTSVokTxIshHTD1TOTyWZ6R4+zmGUywn6TprnfEgy9Yw+aD9SMc52X06oWY8rI9+608a29q
T9WbMxh06ok1M1qHj6XHmrHa7zxOLHdMg0c5Ws+EIkT+W3RdnEiNJGgdrcX8bjs/w/7d6vIFrwbD
eb7l7RSaak9gitlWUJcieVxCdVN0iGoWI6WVHNo/WZ8Dz1/DKpLiLmzG4yiX3yVZngIvxwism2NZ
wc4Z4LIN4bc7s/xIE/lmT6yxLP+piMC1r/Ujk6QEIn/mj/oGGiwa6oGnY8gf/eSx7yYXfWsDEKBB
3TO0Xrj1suHZdDAEwbS1rlWKmleauR1b03TMrBlqKwjzXLRn7jawXF08DhFTRfADNIZJbjdxshhs
eXvAkw4lfIg/JVkiEpbtxVk9+Hrh0Qsyvm3L+mCLSv/Yc7QT7eNwZhwa0xLbsPbJN4LEWI/OEUra
I0J5ZiY9riVzKvfw7QCbVhrPJ54zPi5mXe6wWQYbi3nK49sz0uQwtl5dIMcIdKVm92l9iCX8IFzr
wqANlX4vQUE79RfE45zLLiUvss7S/UjG8MbsSHDr2pWGihg0HUHfTpix4gGOHeO+/l51s7GpBoKC
5ukzm8DKz7O1MuLG+47C4kLE9D2Q963KQg/RRq5PBJn+ZOhgZxNUEIKguKiQNWkqcEXy4Kb25tfO
IK+y108FCPdtFda/vYy+2zn/tCt7jMMoPcG8FDEal49AE4oVJm2cz1WO8ia5JcaQCCQDiXbUDa+G
G5xm05Pn6m+Yu9++rBBH+Dd5y0cUclbHCHDhiLFNcQOPRdz8z4She1Bmb2+tggdc9SZpKu5wmoc1
/MU3uCAymwfYDw7Si5qTLEe0za04g2SmQlLnRPB4FRaG/TrfVeERoU19xg8XL/7yZXvD2xhpeMXB
uJx69qGmm90ns3Mt+r58EjSssW2fW6OqTxZvawxGT1ynXTEUqNtB22+TxPij2cBsQeW/5BoMshhW
NcJY7NqqQDvXyGNJr7NXGnKiNlcRQ6qz2GyTa1E4xOgs/JnaHkHE0L/wSdyNUWVuS2QmzcgU2XIq
5ihhd6S/htVXoweLlhaBlef8zBGwT1pSgr6a5Tib04dlwrSPfMonKX9hX6EnsbyngZFegEZ7Zzno
2PGVQLBEZZI0947Z0avSMGKQfQlR529bxjtPPYsLdxiRdckEpS/SjDEhj8LimYYoykxcM6yKZ9WB
PpDlnyRjA2R0mTiEAUI2MfzKjnGhQIV9WDl5omV0KuzN4pPmpgZ7Gzg5eHd00QfDM/Eryyh2K9Aj
RcihJGvPP2HiOEDm2w+e8wrcSp6ZCV/U0BZnhyyHDebOE2XVQVST2kYpamhTtO9mY5NzagKCt4af
rMgmOGA/kwMC0YQ7tx/YcJxrhsPd7LSXCdYweiI97JNGvlfrPx3p8StaGBsJvXV1/TehIJttVsCk
LWz9AWYBYJp1vd5s66bkHh8QNCdNSTHaBebRKNWn5zIizjL7tq/7d0eHR4B6NyqZvks1ACorTcQM
TVNtpvl54LUjM/Wz97xHMSB6Kxr/OczmitAAECcZbGx0cPI7Ue13sUquW4sDENvgH7evh/OiV0Gx
sydSy5OovL2cqXpxwvj56jnFU3IVZqOOIhCMiu3fEsjSAa2GlbU8uE7yEBL/o7vKjF0zufXxIB4U
Jc0cRPy06Q0B2XE0hMXZV9UJdXcOi8RjYsogeZzdi/KK+8JBScBQL/QB9GicqdlSIx8OQmJZZqSv
xe8o41TgSTGybav9/ois41qRbLBtrYGhSO3dD11051BwI25fDk2bfmB+GveuoR+a0r+HHL/3S+Lh
OEXzZFyA45O61RfWu1g2bs5+MpD9ts/ShzSqdqzzUFpI5pl53DmEeCixq3r9OcnyrjeNk5n7tyw1
YMdYrG08xyEOw/kGU8BiS0efYPu3mfLO6VA7bELmaOuXGYg2DSERxRYkti3AwxyNx8W0pbfJA6yG
Sybv2Cm0LXdLQ2Ol0Gf7yMVrc5lIHNR/utq+KeFHthR/m645OGR5bNIpZT3b8kKtm78w+Uj540HY
3hTU9q5WjAtyfpFAl4PKnxFwBvspSk5FhMtr7pKHNtLvKqFt6psP7DafWEDR4g4Hr/aGDbUQiw+R
8WXWINOG8WFpewRzRh3QLlAbARo9mTJ8HwORn83kvSmcmdw0u94o5XE7DdGnt8AA5uCmfk9itJ+s
Xvqo3SqkbKwNoeHkMiZHgx2ACxCEf/hX6vlaTc10WMrD5JJsM3ScBDRmjyb3/K5IwMsHFa2laZ6M
ys9jnLisn5FWDGaKlpLKe7aWj4o9adzU+slVq8rSUHFNiJw1Ega5DEUWW7gpuoHfeaokRrWFCzR1
sES0/n7oxz9rJs4+bMSxtliAs53xd8nzsMjbLhfWxfXddlsUd+nMLVoE4SNbvkPtYBnLu9uGZTY3
BXzc+snh3gwRvUEi4jHgnLidFs2P1DasxUNoxQwDbpMEyYeZoQ8dHY422MwwgIV+KUtxz5rvk+QF
NIgqeG4RlV5SO/ozLIhpZDr2cZ+0xq4z+MElLbEZ1QeR5P7Gncd5j0WnLfpb6OkR2+EQIRTH4S3Y
7Zx27RX5rX5q0fnocohulvl2cVN2a/MybCs0+xO2O4aYqX8UjndoNRWMIyaAxWSEHVTdZMdpcBIi
DQcVqyiVKCmin8ZOXdZEUXOuNRL28mbQJE6SQwFtmCihHaYIitcBMnWFMMfXcHss+DB+Oxw1JJes
szwmh7znMrQussHa5bC42tiL98tOLyOcSOJn2U9k7KzXDCvYSu6hqhEmNGJySW5CqJ9x0cqbmmgS
lhXjaTHz+tixZoKWReuI1Dkb/rjYYPi5Q5aaKSHh5mxcExuOj40cCl+BsZVFQPXdD4/eSD1aIhsq
i2PipH+TgMQFKw/W5Bi5tfzoO2tYUQF0jwuDq5XkNqSi7CmsmVGnac3fVp69TmTFbceCu7YJ/DXF
D4+iyvSnM3ABjdTH28l13+0lIhKBsQ09dHOPdE9Q+WX2LiRYzlDoa3raLXIUig4HYBjiOZ4p/ffD
onjQ61fI3OxiB5vttt6SoXOszJJVZJZvXKv5TVI0JXx5e08tlGo1pnbYvGWmMEwZy29b1dveJ+Gx
apGt40vYAmIdtqFdvAeFs95z3YfV5Gzy2uWIxfJkeikyjpp4jDb1TlafR5uuH93Y0NbOxjR0k9Vy
VxCmVPBgZm3w3rhQrlpXtM+TLxnx2jQlbU12x1wBMQpCDcrSFN9phqBTo7EyJ1oh/tT448oOlVW7
/pWLkSVslstIv8IVO2KluEQaBHnBthIoQPSkOLjsUjKwMcNTooebgLsH7UPyaw7Og1XTPfdz+0Z/
eAz60cGYCs0LUysC7OqZSS6twryqA5P+DTEKIec1AyLpYaTTbnI7a5DYfnPQCuaXhNaN+UVc+RTQ
5BvXsQDxTznLPRs8Y2tw8QEGeJhYUAt6q5Z/p+mJmHHy8quvMVbRFFMhD8t5LupzqIzXqmbSgVrv
JoAxjtymOnceeoYaQX1V1BvfrsgHNJzXcXhQJStJTjoY3M3MEx7yhC1YXji+3/gzM9POiVoFep5u
pEyuYRK0J734SHxUceTZ37cG2bJJxy5Xz5/zGE433VqfNr26DNmw5hmB7Dexls1lE5P3FdchFP8+
K8Ndjz//Tqkv32cO0SieNxDB+2AJ7L1s1sIuew+SWTLNmOY4gxBum32FGPDX9b1un1E8bRyI+IVp
PKdV0B2x6JXg1bUhD9lEzKV0pNgFnneWnSZkxkI0W/cP3WCal8QLGGvBqbPTJkd60ojtmJTuuWLn
qB3rveU/ucVrt+Fa42u0JmsfJdOw7zp0PSmAyO3cSm+t2Lv4SnZCulXp6rLDC4B708Zul5YHX5Pd
E1YOKd7jwOWABqmdm99Qf5nKnndlJcrHNFI71/vqjX46yIImwDdr7sQSs1pQ6F2pkufQGWya//wv
LP7HOir13u+Alxdo5+3ZR4ePR2cj+y7ZOsEaY0FtzOew6RNc1AL1ZHJlkBQxask1/CmqTf5E8VRT
PKZ2HzLcyxFFVB9jNJd8kQNZxLShq5mefDrcOm0VfSwWz5JdvVgLi4RQayYx/CkLK3qlBaP4rk+y
qtBUjQ4XIKMqOzOH2CxFh2CzupZoiQOUZBtTGS+WXWgcqWSui6rB8nudouy7t3x124w/44RWpPOL
J0cmNSIwQjZ51Xf5RPxu1fJ1SI5Llad4ze6qkkCGis3ulmrE85p9NGWIu7PpI40GcuLoIZw8/DMK
fuKBbe4mc6s3c+InhijxIQZ7Z2FaC5XwDn109tBKo6UM1LZe7dFeY3yTYpLsyFTTcGN2usNIakTJ
LZTdfG8E3KW2vg/7Qe6V3/zN0+A7T7hOCMShA1FrOcbIclpBXaom2aMSaEAjuqdJmOhTu8uyoNtM
JIxwvDsIhUdycPiCMGBBLTGnX587JKKJ8tP66BT+YQkYKroKp2FAdrXj8B8jEb07BnVDqM3ANh9M
PuOlhBAtLl4u4HBLhf9cLelbyNMTi3p5l70DXZ7vcKgDve3IBi3dmeHbYp2bJLUgWYq3kaIuYLpE
Rmcdl1R0c8PD2GJoLUz7r4mUjbMNTW9ANeegD68hJ+n0lTROiuFHOlAC4Eb6TOHEQePWW4e6etNE
xFRH9O8F67x4ibBvSWzMOQUQaYhTDP8AbVKTQTArxg+hDrQPwDDskW5P92pnDd5bmzavTYJTq6Og
DItMbGDJ/7UNig/KaUCIagHxYdxGYX+H6jVGuoH9LCQwASo9JTyoSQnhg30+GnLKsE6cRRv9Ogbt
eCitcRfU42ly85HyWZN/HCy4Wh2wcVN1Hbs02U2294UTkaQKk6DghQRsDxIx2kHvKy+fTTyjWyui
YJiRA3VwHLZJY4BopA5J0+n8z/8UfhvyX1fA4lzm0Hn+U60TmN4uvxOSbFByvRodvzHoEILqmP6k
AWNPyOSE9+Q8MDbn4xztAKALIHZQZIwgTTb9askjqiaeI2xUst23bsmF3E9kRUGclJz1cd3Yb8Hi
PEm5KlUNDHMV7187RhGM0Fe8PdVh8gEZTE5D9RBcvNb5KqU9b52kCzkcu0vPfb6JSvmcB9NTsjDw
qd2aaI70bLqKHs50SKiATUOix69Z4BcaO34GRW3byp57i1oCDevXPCDLBrpBCgym3iJsPvs1oyAZ
SYxNvDuwCn2MUhnDnojuM1U85QYcB7p9jDHlvQNCG/Xggb0SgjIg9vj8eBi3Tp2IDQwacnUl8mZP
8uEX7dZUxOJUIBkXYn7YZWCTxF5GUB0IapWcw8bAL73ma6nQgAw6smOFoywHduy7agnq2Fcm9tou
OEo/erDbSmMc1Lw/lvESRbzlmtNMB3xZXYMHzTLz65IOV9IyNYAZSvgaw2oVQB5FkZUa3TeesmEb
zFQigr1VFzqE9Xb5k99kT7qzQHCWT0XA5zZ5BvnN3SFQ7s/YjqQZ8mZjKOd3rBXn9XL7j9bTHdQ3
dJOdFNSkiz3gE301ZhMJGzHVvl8TqNa+WgJHKMOeD8KP7I2By0aFVK7TsZxHpk6D/dOFmM47w98W
9Dobt8kfxrLY1WmUH0JsVWkp2crnep+6JVLmqflbQOrfBpn5u44OXAamQBBTj9Gm+4+6NKQfTbxD
N0QfZl0A6JflI2SHuPfKv4LaqcEysfGceuT5pZdjaQYYhyOnIa96xoh5v6zBJGlSfCUa5z0tGyf6
/NO2M5PLTn4kFQs+l089STFJYKjY+4IPTcwlUkYHH0Evn73k0aSKwavNkyqZjGzCZNyoXP3W4XoW
ZDZLRN+7+hmbno4oZMb+2U74/Bp5ps+TlZ1LzH/9Sg8aO649ByjFgvwV0/tfKLUFuO1wVSWlWGbv
CANkepxxqlJQxip37G1XheA99dH1GVN23BvooTH8GTnj7QVVrYcaPxEeFoqUTZBZlu1+0QQM8kVT
Kz/6VXJPMU5OfVRdNTILqyKHLigv/mQX9OI2zyly+xj938XqsMkTFmuyUWYKmBiIM5LzFFpy7xk+
NPccjZMbPIBvUbhThbUdtHfwFUb4LKkJbNHtk2EWH2mW3oUIV2O5cE9ahQDoFaDQs7YQk/60I1+w
8Orf2uEvCMih8Sxow83qxkv5MkaijjaLmo7QHH7wePBSTFyoZmFAzS0+pH/PV2tzClvVzhjwbWon
OzLJfGUVTtbX+v4QexvTe/QBcT5D33xXNdJlZN75VgTOn3nmjlLJDGHC2hcZT/UsKIsI9Sii3yHN
f8oFW2WC587p88+lK89oO57GtIIoDxGFesvfzM14orYY14EEqvB0A48k4U2bEfhT98iMTzkiIgpt
F02y8dEWKRBRmo48rzigjOo2KlDMc3ONlFf2be77d5hX45LETITqGdZ1Zo9w1Piy2IRuWGv/NTvj
DdqkQ0aVqmnWqe3I7qXQblF8mOFWG5j6q/aCoCyC/7U+12HPI5EB0Q37q6mjv3nEab2wa9jkQ36e
A+d2qryDqgjlw6pBNokEEgteje1OtgsaLv+oWy49Zmrcyk+6N1oMACzXKr53azbfp1YUlMTOHLvr
02D184llASGF7t9+Yo01hGrbrg3cBL+j1fxsmVHgMbTqR1KBINtio90Hz0kmL1LwJrVShjusux/m
jGGLlI1sn1R8zhOnFZOZJ7hj2IRW0UnPZQTp7Tya2EUq/g7PcKWdT5pmmvkSmoFPwvEsfSZX/EXu
e182oeibQnDCWwsfDvEcP9X0rLA3/vO6srW2UdwSNRCI+iliheqDfmt970FmSELLgBgyR4gjC3oD
kFdj0KRNxJkaG09HKKIEK7BpMr7bivdldlvEzcS/w/WHwy+qg7bQ4XpRMMdw+6z9as1Oshb28F8v
R2mfO9lrr/WupTvbDpOaCbWpHroxPCzjfdtwypPS/qdO8Jhm/rdZJk+57O9DuzXpglhvtPzhc2Ho
XZOh/Wn5+d2AFrk00g/fwdbb5lhh2xwmcGp8FKLbB2bEU6vkKVig9KHrp28K3ReYarircRjvIrPD
HC0w1feJ+hpnENfsHfZNuLzOKPCN/GT2K2WsQ00tC+dQTKjGZHQh53lvD8Q4NBhGyXJ5DhTLU6sj
AMX4YlJx1Kq4m2haJIAeIor7a5fE9ZLci4ga2/YVqbNMrLz8zlaM5GsXTb6KbvIhugYqudNdeGkG
rsNyJkEVM2YOFihsGKUY1wEP9oU7DJ+n+1NFHvgGU05b628VwrdcMsK7FuvvmGvSqSPAT1R1mtmP
KXAc2gtvMW6/fdA8htVgHLzSP1qDj+w+kHzH9MyN3dEwVrnG8B4yeyc1O6v3Ua3mLWF2t4yuPgf2
UrHrFU8adwvydEYSow7eLbUzZHdn2QNZEB77UAPTPkPrsT/bltMf/Crcu4X8q8yXif5+Y4wdARm8
jK72P5xOHRtyt/hAq/t5sn3sQIw73GDm7aRSK2xQxtY/BHH73qo/0WJQyPGY8h5Q7Qf6bEQK2B0A
KwRbHOhSLNhkaXt88CT+ikpyw+KJvfXbkC5iWyEpOUIrekRHcDWM9irqmoNSLOka8YYIjVt/PXNN
X3H45v5zh3ahzSStsjeTUBqhBR4gHed4Onei/5wjihVMfjIOomRHXp3cyZpdfJU3dBhAFnaagLXW
/mPCT9tFrUlDHioY5da+J2Z0m3vHyuHE6zMHI88ALl5pk9jL8WSodb2ZzY9F2p07cpg2PSEWTWq+
NyMBsQoVMkOOdOUaYwZqjQ+hR07WCVUfowXE9CkMe5z+InJfi4IJvmMMNPQpfxudNc/Kn7yCe5IT
dLg36R/cyAKm1a/ELTeAKD1Sq9uJA7LeR/k971JDYaxCDxcHDrCjdrxdIofXsQl5AwBQuXVJFGha
Dbta/ebTWu4mbK563ADc4dGlKQZiD5i7bMpOH5eAw9ARTexPhmCyS/52zg1SwnDwuvklX3IL0zxY
lQz94f+XAjcyl8vz0v383//zRYqtHJbHnzRvm38NCbLRwf3vWuDNT/UB/uJ//gv/IbYjBigITDS9
gY1u1ab3+C+xne38mxWEDn/bD4IA9iq/8p9iO8/nlyykeKbLZJjgn/8W23nWv9meD/PadhHIIY5z
/l/EdoHlIEb+V8IeemPPCT0bUTLqYsty1+yhf1ED94BMMoy1XkxJYNcza9wn9ADBDRuoO4jG/caZ
3PQYmuROpARoBZX9pfMpwu2n2S945YUy0SKoIoKfbg0kiYNogMMC9mtgigzkZ9/lNEDzkwF66eJN
xjEMSU1I5H21+PDVokeb13qbOAs6qiYDP54jgMXt7wsXnL5nfMKNXc1Nn/ZonWfNILllBhfBv4h9
gfndnIMnoaW961uMj1OXs1KwQbNFHUBz1wFGVqDN820GJaRz7owpZGxiiVc7KrI9bAjI+sFLGwa0
RbVELtvz1hHclWCade+c9L3p0VRI3CxVoL77B4zyw1YI9Pt2bh9bEBBOSDDkmv1dgEMVeyygEKt8
+d17xZ9lEPdT8zn5qGI5xYhXQURFsBKAq3ZnmeAAMsfaMeA9O0S8bcXqexkn56jHdX1eU4va89lx
mRio+kX6Puon4VzbHqyP6cJuwfg0l9iHIrijwuQ2hYt4TlsLF4v+InMbbkf4g48EhnxPeBCTs42K
Lcn6hTy909S1r+s3UlXJr9uwaKJmxzLv5uchZTgCeOHdDS/oQc2doV4aS/++mWjH92YqGXSRe7dg
22inXwtL1HYeh7u2E/fECqLRse+nTLKRZqq9w+J5JYIikEl/6LOO7GLoZ0Cx5stLrZiiNpYSEGxo
dwLjGY4MjTLlvs3FMHrWdpmY5bDPf8WI+DgDWsuCImGPq1mViPmZnpI4cExGJLNBhzKc53lgTevg
QkL3Y47eB4Sg8UhC0zlfmAONOPWjkD0664J1JWncs78BuOiv/JCZfo+cxChhM+owJajwIyaJuEfC
cOsYeXSY78g4JDaC8N94zmn7cgKhDiIvvrok5AtlK5vk+tMI0zv840s8Tl5wlW392Xk+RWF230yo
DmRPvZf2E7I+TzFYGTIMZG5wxVVOzJ4lWSqmZ9oUorTrNiJedr0WXQR5ztRsJoMqIx1fQjCFuyzn
vasy76+ThG8WT9sBTkCA8hC5o8U6xESSNRRfo0WAcvE9D6liKJf+GULAEvjYn0kCjlDRA54gOOvK
DBGxkA+7Lp2wo2TKnRmZZTWMqpwdFp6gggb0QWTyaFS4Ke1waoH5vljeBCIzn92DXuERGWsyl7e+
gj22E+vFrTJPx5OZf/WezPbemAtuWRNP2+J/LaoML1Gk7Yv/DsTevSqUqWe0ULvEUigLBLhmWxvR
vl3MmBGrc2e257bozINjWxCLQZ3XZtBTAO8lmK/7YVgIT1CANVrWA44EO6Ot5kE5jdh5HYzIomL/
KqdsQeDoPbhTzxqNYyAzWqQUi/Ns+st0MBrG68zin0ziO33nbmTymJd9dPGBjbUeS+/uFyt7csdq
7ToX+H1pv/Efua8U8+ZOifFiGEt6aVlCL3qZnv0m/LPIvo7d1vvMtfbOoVfuACsTRmpPb9Dq/Iup
Ew9ogSPiIMQyZGWTcZHOGB55YE9oJuS1nyLCXAsr9iSddem48KJGEG4mDXHspYixSuOhi7oW6b1V
30VDv2cUURzsGhVwkQ4xaBWDKGrMyVL/er2lTx2CspoRUdwkxCX3083QIubz2r7YVbIstkaG+AXZ
cs++qnzt10e3yfsXFuUfyFP1BlXECguAGzKN10QV3cbCcEsY5HgsauS3PnlmvUdJTnryIbeG58zd
C4rEg9HW13Z88JK52/OFOPAt6iL5mSKmiqrCgMygbe2NBr1lxry3+CdiGXS3tpUFR6AuF7EQmubP
7FAia6bR7Zy3MGK1MxQ6OexD2pULW0SUdFa/t4ZzEHFyVx4TQGr4baizr4FZ3cac9etUDByAOL7C
nPdtSk/t7FHSodraZQPBLy6RzR5jYvAhIxlGbAvoZd7zoqePTZ3l4IbjKym0r0sPAm30TIYiotqO
SKNmGy0XmFvSOkVa7QkMeTWnjs8AC3JfpPjLsFNyYZk7Ikpf0t7PL4mk2IarQfq5cdvCXHpcqs8m
nKixg2q6JSbrccqNc81Xi+YFcVxtIcMYNs5nFzjpQWgP4WrR82cw8GikvT2egrE9IvcHgJv495Hl
f+cVlvc5OIV81YEx1jd1ElEGKzKb2iSKEyZoZcacPXTt7q7OKQPyvnzpBfuFNKL16h3nKFq87eAC
CLP9JFK53Ca8G41WyyUq+H/kdHUF60zVvFXBHOyLMboIVDY7DygB/ErINpq2YiwmVKx1eWPbTXDw
vPZ+DDp5bBNSv4pw2UeGxQm4LLtZePNnfdBFJT/LaPBX1Z17KJv6qWYGeaAQJjqGMTVVN/alEJ6M
FoIABDu9dmroTu27wQNwmSz8Rk5V3yFZ9TCvmMe5XeztCFrOTdL6ni3FIYgqKK5oZ2N3yb4mpVIM
meGPH3oJYJ/x7HQdfHn0oHZSBAc2E6RPdCq2u/mB+20GsS2BAYwMwyNzNGinAYwjN92mIhNx4pt7
bmRx1ha3MJOOq2DWZYLSI1iwP83W9NOte4CRQv9Z987jtP5AnpnUhzQdiDdqxZ2Ze9ZNE3j9ho3H
WwEWoM38fcWVgsaBhR3KkV8W1GgoqndlWyvKmZamiVKkx+056hQYcz+J57AIz65Fr2sjK92Jkon7
ACc67u3kKzRQ4VZjoC5JAxdLQPvcN2zfrdT+5rz7OySmuxOr7XdgOEGHHtuB9ElU7499U720Q+ti
kcT+RQzr2eqm8Zb1BvlGLU5MU0I8Fi5+xzEVb9aKBiM8egY/j0XDaB67MFTx7Oj+BCHnYOWVex/O
FdNhXSd8CmTQRcq2tz1o65XGRXxYY8tN1tbFNlozqstVttoOuNnz20k5a4Z4zyzcMO8SGzGuZF0A
d0OfRmZaSzn3POcj+DvI+/54X+oS5p2IYktR2NXrL4+u/TuX6BqixTyOhdgbbjOf3KBmPm17815m
PUQXSP3cvJk4W0Zk74vFp27QaDd604/76ky3igrLW56VGhYwX5iu2my75OPCfW//4jVHJqZ7wDrm
QzNHC3Frdcp1bGrAw+XH6MwGkDwTTECxqgr8Tu2Cmf15mAJLEpM+qnoiA3r1a7mhc5q7u4qe/I7i
DEhHKXA3s1RHfHKdnWrf6UFco9Tc9Z5GeauKG9OBm6CqPLtnX8b4mUFj7gKWb9twH5KJcNaLWR3w
6wVkpqFB7bNg3JpjpfbIIKGrEHWbK/klUviHlcHm2OxXK33FQAMaFENw22G+wTDe42hCT4HGQC/q
pLvnhXt+2wRHBjvl3mkoBudhZlzNPt5fb5hqdn97Y7qfyuaaDv4K4tl4qryFpPk5jS5eQEJoRhYQ
gd7xisNYXe3zgXdKInKzx+ItLG50niTH3ASFaGXAltu0jSOCuCoWiRWLaK4ElsAcenJITobHJHSc
P3Qy10cvN47aDpxdQ/oiMC7yonr9Xlm5uszP7tJjowNzsQtH78EH7deFGXFqGrOQzJeHiTztDRNv
kebFGRHKY7rIZS9IMD934+jvgDV+Dm1HXo9dkaMoI3jCJgIyfybHr5kJZZMYDYKahCsWDTEJyvip
CcJApU3wYoEfv4VkoCH1bWgZodl0R+jgJyNH9WwvI9iFzI9uykOj0gRHQzfvirS/b5o2v7cEIwzM
KRIhen+ujbA5zy2iHZlaC8gf6tAcc7ndhvYNFoedISqwZWAXHESrh7aUgDOEkV9rBNFGho+wzhCG
DtXIjWyD+dF5xYa/uRvZHOxNhXpGw6S04KAcuhRR/mCL9AD8dTN4uMbhUmxNZ4liE0kPOrJ82SZ1
dqvD+ZrPLAsIY2AtpuR4k64kikbvF8cUGCsDno6gfyckot6wtwG4EUa3Nib57WB37BB51Jog0FcV
krlWWvWXx9xrrtEEM5cE0XxwKrjiOkxqJCoLCIXOihUGqk3qGk+59+8cndly48gVRL8IEdiXVxIA
d0qk9n5BSOrpwo4CCvvX+9APjnDYo56WBKJu5c082XwkD6iiTi6SxEHxk6s5XAhN8NrFkVfAgLJ6
rmH52BLK794qR69j4UP49GfqEVvuBeHaeFjgtmMBMCShqs00n2q7ELtELUx/eMg8ROx2baf7ugZb
0+lRV1vT2ObdXBJG6z/gsaB0u+n30FFMaPM4VnWr7XsH+8RcpDZ4ov61avT5ENTPbqdgh3ku1bDs
QUpTI47y6nDpQDJ0mD3B70EzuUkYnJsU6/Zm1MZrpsVjFkxRxZ2edX37mpd87uvq6Mziw+yabFv4
rhchGEelgDlb6WTBaJl/0h9gLOylvrkSTfcZbq2ALJLyq72RuDu3QO4aquwtkCm/cXzRk+nRutey
nmuw5BmY/qyy+PJGqizF+pKOy2efIKMZ8rLUMqbS/uz4Oi/O9dUOknc/x/g3pP3d1wNud+AIutE6
Lq4lOXqRrZP6yoIXHOP/fXXthxLWjE6h7VzSvmowyu2yPCAdLIdpu3VGxuxieMl8h+YjfdLDZUgD
dr25wNzG/SurToWVwj8aAaxqZRD5nIV5aR1LX6R8TuEkCKHBeCbfQv/WJ6vpPDTVxHxdOnzk/Wih
VcU1bNb59jsOunfXY4NNmcd6ZGA8NAOmntaHsakZbLOaAHN/3nz3OZptSSt4CG7GnivqOnNtI8aK
I8WY3+QKuM5qyBd3I81MPoUB0vicxnM6BeSwiO553DD47rJgr4/esfGrXz5CXLjwliIVYDBgoN//
/59uKPtF2+BRzfRhQNDE9ML+W14wrgSgnKDjqGHgK3ifcTmvWeGCCT2MQ1CdNTVBftUh3hC342KI
uc6YUy4m2cy7Y8oZDVc/wAz/autcyFPfI3aRKOCTHd6esbommYa8Wdqf+pDBY2vUX8Nv7U2VIwKp
CSp3TWOB6mtzj9/ghRfLzhltZ5fhSyyS1QEe0xc7RV3yNkDO/r9rj7NgvP5nVuMVrMPyjFBelOwH
Hb+I6knMZ1DAJzYPcISBaDcGBgFLEfka+TY9rcEiZT/pLtfBtCQwIsXY8fX2TQ8erUPWGPZD9Zdu
MnoGs+zY4IrpNVZc6dQz9SY19pj21rSqPqZBf1PJWEd6VdysqXoO/AJ2Sc9PgK0pyrSRRdNgkHyS
vMS0qMnqci/aJazR4DdeYvkbAANfsgiqvcbkFutOOWwGM/hPusSoVqPDPzznIlq60TgG49+sCPzr
qhl7p2BHndsXNXICEmv5k8DC5WvEuRzqSwE3YzYzmjMbKmS54W0mweVpSS+GQXjeMd8wQ7ARKYI3
8gu7AUggb5iBQYg5epBxgWSzdXHAgaLwAvYe+SUndFVWJMZ01syxPS14Ck7Ay3k5LmW5ZZH/Kmrj
30i2IQFYYhfNjkESDCGn1jB+8emgisxujxP/ByVAeDs7h5D9aqCjfbOCQo0q2lgYvftUFCcJE6cY
DTfqcu/dp76hI6WYGhYmwwW8kwzB/ETpMrMGBjjSgFetg/HRWE7baWJHjTPerCSx2akQGCv8Ayit
dNsBv97ABUQZgw0v60Ojyy4E/Oo01SNQAmvFh/g1bZWp7jkuDpx/PJxrF45pfQZEDymQEC163YzP
WExlt9VaA1CX3+wbi4t4Zr8nlTz6CI978Hcfqg8AJE5EBEQt820lgBdXAS0lORIYJj9nuwh4Q5Dm
68c1WqDDPQ4boy4QU/wbF9j0attIKPbUkyptxLOfZc1VN71TOVTl06R1t1L20eIa7oWeI3IcTNAn
11kPuinXk9Fx7cEPIKaLleE4aIdiD0ftaGAu2fDHsY0mc4cVJKAhdA54lKtx1w8BtkRaQbbOijl7
zbqfgbhAPPscSqVnfntJNb84M3DNfF1D4gp2aLg24MuCvGNnz9GkiIf2OQvSQVrjsVqWpzwn0WNm
lbddHxwKBFt2j0Zq8OrA+fFI+MCIfB7rnIwK4i6ScAVMaMwYyplNPOV+p209nsv+5M84c8x3Kelc
UO78NA1AggNMIDwOYxXmrsk1ZfGTY+m9I2/DO3PST5y92H5M7UYoBPS5XT0bHIv8PUngoU3HuckP
f7CJIFnoJcXA9XZZXYwtSoR2xRPBpuji62RE1uZEq8I7ijKBnhHxrZQalQ9VeshM49K4MMXsvAMc
kWJR92SGZR93XKmule15UbYmR35M7mMRuF0HwbKxEy0RqoyrdU25RyODY7Cs+2zUh42JtTFaOSXw
J3Jcmcrn+mFPp7LFCpxjvY+73ErCGlcU0V+1x7OJRCjg9tTz6gGawRTtOvxK3UIxN/M4XTHnn1Lw
g7ygmc/wAXw3Y3UW/HVCHrEXvpikoC24YUwL7GbbIdwEXY/AprVzq379o6nqqnfVS8tq8aJhqqlE
l26dYNDjNbfvYzqiAgcjbv2KJlUniPW1BWM5tAOtB9XJ86S6Onb12vZvuo6DRfe0UzNq2T4DEh1q
lrmvq+S0sLYJjQyHQ4KxrHjgLKWoRLQW38vYE+fOSIlkLcVtJifwJsXH668+cXpDxHxD6qLrDNgm
Si+23plgnTdMiK90S1gBWQ+7d6LVPFqasZCJM0h6oEO6yXwEB5piyCQalXJr27pQTIIsAd0+kiIz
epYTzXyYSjU8Jw1kv6V3tqpunomrkaQlRrJ1cfOWDyxgkw27gagAbCV4KASXgMJmbD9WJ7mZEEva
W2cP00FDKySPzdpbr9dwJRcHj0AcpWb8xa7y6nMnLifrn8awUyXrdHFs84/p0fH2WDEmY3DqHpdW
OK9qT0/AhSzKeFy6+Ueb23uOv5kQocZQGgQU6NrafenZbPaQUuhUyINYmXQk0xxHSQDqnksmosqR
QiDCgH7qCmrA61fw+cFBt56FOTNiWOahtjVexTMKW7cE2zLr10tp2Hs9Wwsy7bUfzfkrNYn64dlZ
GIO5Zj3RdncvK3EaSwxgOGSvBpferZTeZyXHf9jKaCEvyzZETOcQQx2wl0wdLAGzsdZonXLWnBzl
2COdZWm2N2QqwBiv3B5XPT12IEjDCctSxC16qxVgN2Hgv80eFMuJ+y3Bp0s3DXeY6mZsFs7V7PCx
4lKg0MJe7MdNT4+pSTJi0/zo5uLW0deRWNI9+mVDOHpiHJOIjZx7ZO0C/yjLJNtbELfaJtfgfDko
SBP1RM3aU8vd7RjlaHOXvb13iD3jp+nCxa/v3YNON1ECbASshaRq2bFX/5FQOo32MXNN+BOkj6M1
ZXIDfzaGU7EyEjr+JyIUF0B6eKrW93bZpPesu3C0pqT5W75dFbb94kZOAUxhwG/pV1QQWZFdW7jH
g2NXsuCwHzwvLor13rFFt2+n/I8wyvE0evIIv4aHCMBtrrxyz8xzGate7iqX2riJBoPtXPKkl9l0
lQQlHoyqJA4klY74tlpIEyy1QRyksaROvGGpdanx84BckAcxBSQMez22jcKAMfZ30KuAC2/ShZYA
f4xT1AfbHoFF+84eeSy28tncbB6KmmfjKzFpzeE71JlluKPgV/s3r39z41c1P55PXu6Leamorq74
aPua6JSPClcryfnZ8XcPtGJXlB9ekX13ifBDMOA5cyuX2NnMnbOurx9UTN3w2RkkMru/qhbmxqkC
LWwcscJWcN+agM+3ToBtGbUetdaQfOt8pBtyEyEZ9riroMKOekG1ujmK/iS8eW/UVKeo8Vc69Z/Z
6YetN5ifD5pl/B84gqdhWbpLHlhsL2ocLrOWuqhio9x3nfwysnWisONTPoynmiHQhGQ5782s3i1C
844QgsGf0hCuu+YPNgwajg1h7Yiw7hjr/+DK6uJs8rh4zH/9nqG5cmlkoemJsmqDUOUopQWmgmO3
wul+mTMZDYv5wRPHidXh2iaR/ZV/I/NgaXJuoB9/ke74Odh/liGnYArrCdUAm5QzD6TjGo6E4LA7
eoeVn4homvLM64SU/uq/DGDxay97qc0qPwPiEMehSzGkC+2KgM7uRYg3syxOi26vLFDSf21KnsVR
8L9n1fIXHHE4aKu+89r+v6ZTd6uwr7XTUHFFbQYlwZK9YxBVluEfwZNCWmofWAzxD338ldEY4hOR
kxMU1ggHbbBXA/7W0ZIXvsebxoAcDqYVV1ARSJ6QINYpE1OQQE69y+ILxVcUdv0rWDc2hTzPc9Ie
HQIKq4/P02ifRukg4BduZGmYthi59tMIcCawcQL2eF4qpIVBn976YPEupu3WhJF6Rj296S5jBg9i
1RKHWGnL/dP5Kct1ZJmD364sWOPWFa+1QJvvYKu3zUS3hAu1IQ5URS4mTxfUwGiqfHJCaKyvswJR
Zwb7BxMGjRdzkYaU8mC2kqLrnBcN5eLkGcGurBe8Nvir7BncQaM4xuYMK7/dEt0ovFsC74SlGlez
zi3Lq1fql9J7rT1b0GpadMd+rZ/AW+mHJqVFbmDYzskKAg4dxjAZ8bT9H51PRLD+g9gCMLLa2YS9
Gv7UwS7OU/aO12kzcLVw6z4uU0nbUkWmfyHVJQ54cVbJ0mi+eEoh/ySRl3+W5XuFStya93SwzuwM
wsa624jCLns4DcMoYFoSxyn2I0rkU0YWQhvkZFhUvhfiR1l8jhh4HyehZBNrsKWvANt0TwnVB7Qq
EMkQdXHFw0Gqu3iZ+aXS9LRfO7RlDtL9mppHzdDeKmt6ABG2rZab8aCzt+sS5FFjSVh5sS4nj6KR
t7t6mIBGnOs6QhefNDLXixNyRn/VvvsvgKKCl3D3+N8MdusTsqJqbkCfCL/04aC3l3RWVy8gAoyS
s1vIwgjrv55sk09Bu09gYxr/BnjeRxxOHbsGVr8by8U67es3NcMsUTDeeoiN1jPVHTsJ/023xe+y
/Gst2OLin6r/lAhaFH3EUKd3zfiZj2cdzpAOmDcTdH8FHN8loqyp/amb5NMxy1AB+2FZjVT2biBP
Y6eI5oLkw2EaSZ3SiadJK0p9XCTY4z3km6IGfzilUHJ0XqQgtBN4wY61Ux67CT9Ki19zOMoKFr5P
SDh7BnP6vhDnDPwsWpr8qmBVNBpSJIqkiGCVUKZzWbsPm3VlX3/WwUSMh5u1UR90RZuaXDZFzcam
/TdgER/6vWmO70vKM56HCyUnynCPrJRiZzHfWcfl3GZZn7DnIWUfj4MZLgUISm+OG1pZmnZ+Tc3i
w8CRjKBWLegtFDjRh/MA0K7J86LfrJoGYWufCquHWDNs0J7Chp41WKg3QOIbW311bDJSYnjSeloI
4lQiOVn2smMA4Y1WogEasS2uicnvjguA8eb2QPlKHOOm3NFzV9/Q7Z8teS3w3QbsK2V7CsZXC6ur
QUmL2cDv/nImCRPy029vlZdHg9eFJU4zvV13g3ufcKDqTCOkCzeAqHaOnKI1A/TqP9Np9LhEQPut
NpqdhLpRR82AoNuumOOag1H8EnlAyWxj2/l2pkcMnIWwp+OE5ltAJeyPoxFEmgGQZIsfCeF/CtVk
UoQjtxT6nV1CDSBp6NV5Y/XxiF/BVkfpr4BD9P8eqwIXhVs4CgPm+MYAzCaSX4e1VZ2zd4PiRFSL
SyZo1OQyNfdsTH8HLiR80es0kG7WilNR1yc8J6n5Rc50U7DJ8MGt37nETaQPCxxKKaTwNO1v0uLy
SHSxsoX9ojgTX+tEe9XbortK6oPCFfsupHrzInlGBssIDoowWlioWkZVG3SHchiXGwLYyM+9B/YF
ayp3p+xqF0F2aCFCrOMPnnvT+ZOI7xVQ2EMkWAe5tembhzsxSAwJcqeDUJFGeTI7JokW/v4WxZu/
7tymu3TVz0xMbBQcg5IIw/6TzQS+aQD5bJCawLczYzsC06HWY7q1U/+mBQKZfcVr5DZzRD0mAsej
WIIHBgD1P2/FaouAHouW6zhI9FC20A9a3iYDlpqULmD1Vs7j36JcQY98WzVPeuBD925/BwL7oHtZ
z3ea4GAy3+rOOGWVkpshN/2wnJLY5XXLIcMBYa0z1N8lzufiW5OsZC0HcXBdojS30WbbzzIZd0lF
cWNRHwi+HiZzsDdp5qCoVqfK4wKVP1vpgA6DP75+Kz/8FUj/4lJTa4znAF4ynO6CG4q3sV1ubxrL
CiIdAL74c7gyVd5OBcFWZKsVsjCBzWrd2OYdJsvazuhCrqXvsLYfMrqHZk/gN8iou4arrFWnjrF3
0lOs5faPhDjvB3QDFgaP0nwiuhkP6XIcAid05fSjEIrnXJ0Wv3pW3fzfeGQR+y674t2t1A4lr9lM
2BBmbAFMBlX6M2IB3dDQAQgCiK0FplnAbYzS4W32/Z3TiD0+DFRkJ+rJadPVSllqAAi+oTQxZ6nD
ouDhf2LCA3s0mLvSozooNUN+rQ/eT9zLjwEzL+TGg9SIDZrljbn8anB5cOSP3WPaWLzvFhTZZq5I
JQwTE1y6okfVXz1dChkrEdc3rkrkt8bL46pdADsMYGhcuDOp1b8RdI5Xh0eLD7pNR42ekxGpvpus
+TZX90d/3EdBRmdrD4hmJkIHdi5OE/1ztrGAeDQ/VIKQiq+dHc5gK0hOXsonok0GWOmjccE+wd67
B3whS/uj1vyXtjUuLRH70wP64zSA9Yol2K0dl2hP8abU+FXSotVmxkfVUeZapqm7bZ1oKdA/Jy7c
oyViXRHA0I3i0xEAw1zzqSpL472Gwmykr2agucexZF40B5ZI6cqSrgxAfvlcxLQxp4SnUVwGiKSv
I66pEuUgBqlMjxVn2VTf1UC1yAENcuvoO9KAgNnwtQW3GQUQbNhrriv+DFfdbc16txIzPbZT1p/r
Wl5Ki7R7TtfLRkv4mHQ58Bs7sMmWkiwRFOdmvFXLc4V+o+ziyc1wCE3LYTI8Nv82YFNFKhFLGP/u
dvpwbAmvr9glWX6zlh8LKJSytXguPXLNEEc92GVeNcX0N2/m2T203af6zCBYdJcSOKvQtqRHnWal
NpPVWrBlp7PII1SJ2Ow/ICaqMQj7ucXzlu98bEZiuCzjVz7QVcgAVnp6bDqsmfN1Nxpf/jzi5mKC
+LMwGna2O2FPn++WTlp31akuAvxQUswJKHVC+uUSmTB6hlkl3fNQgWcGvbYHOR2woCdO4UI9C5Lq
d2AjUXZgYrCDlMdWQmVYc0ZC6oA003svE/0BMd90C3Or1mMGn1mDR/YirnUpaJWfj0IB1KkJsq7F
BUC4hjpX+sdmKX4NDJmR1eo8K252rVv1JZPF3U61c3X5vB07T/O3ZksPRDUHYTUY56nMr75nPS+d
cyfa8SqSddct5sXDAVQ3K4vvPjuZSevuhpwMOCi/Kv+izmHbBjvXVnCkfbgzG4daU6XjR3fXV6Ll
25SUSFo+m9AAMGBdHpfP5Fo0P42Ceb01YEdjGkBL4+z5LFNmfaKHS0ZwwO/jae7vDXsyDnMSDS92
D3Cw5yyFmcKopyYqsLPX7mGMq//pQ/JUCIIILkXPrrmtCi6vxhI2aHe0I0fkM7a9ve4WWUdu+6Jr
3SVgv9cb9pvkVF2y6lKglm3lxOjV/M4Z9SGligP/uRlP2ug/ZTBjghxtfviRLBKYMuIVeJZBn2AO
OHeYPh+B5VLcXe25Hued7vSxTn5VjMgca8q52u/lyCLvLdC1KGu77YRCbtI1MqQd+KSFg/N9hSSu
97uOZEyH/ZNwoylfHkiGDoJRg3dNFyTr+VIx7GxN7Dxa1dgg4oZL9wtDRUc+mxGfP4PONrxeIxxH
fgIkMBFRwLX0qxY+6pq9bl9MLcmeLGL5ue3wGXD38uK56LBaRt0QtbgAcVBNtNmujOid9ybac8ti
6TF84VuulbWv9eKQPzIxwQTKt3uWY/kkKGiDhQeZ4Ozr3R73c5Su7k6wrpTlYbS9l9Frt7gyI5d1
bYL0VqU0t4/arm+/soW9IPbQ1v2vyoyYrNy2r9mYrTrBoqpYj2zOIsLtFzZF4JNnhlMSV+TDCMZo
81HNT8zHqFT12SafyeQFM4RCXX8l1qISrpb8K6W803IbD5O8NrmBMzgnysCbcTVeCiDueDbGNvQn
HJX1gxyUdk854aM1I8eMP4KyG9XidQgu+fos8FxubOfSu0uk6oJPdwn0AyhT/RAjrJ3XTNFDli6I
r/lBXIwjLSP9Xk39pe3IFbP1GfHVpu1D6EyPxlpEU9Ltg5wuiAmiVGiK4ZQPGMllMm10qzPOWoN/
l4Pzb1kwMkgqXBz/NbFAYS+CJErw5AWRKjEhmOLIpDoTkdHwxpWJ9xawSAOWBC+hM/hrflcmpiPL
b54Loni6j5OkpVldGWGAxzKnjHMQIpT1M8r3ng+XbxjnomO6qKd/WYe/uuHKm3i5fgbuy8etYw6o
c9Z1i4iUIkOl+91/tpn+ymK9awFP2mqwqpYeG4+9k/v/CEmeAXkFcaql7wkZV3zJn6Txnsak+Fwf
LfBqppwTwUDLnSN06W5vq/aWjvpZpqzYefTF6LLzGdVd4b2JRPZGbJMyJo/GIUB9bbgapBzJf5o6
VtvMJok1msA5JSDtcWXlCTHQD4oXyoiIs1UfwfgnKD89UukGXpMiQPyj9jfRYvgzbutzrqutA54X
fuRnkXtRy3rSTN8VhBAMwBc8aA8rmac9D+wd9mZqyqjU8Zkug4EPG2QOSnOiulMl1GvpoyvoXdOF
fftrDUN1VBNjI6m+XNFC+hCo83z9GW2bN15m053h5LeCJuK0f3dWSZjR1e5rUcGU+Jb6uW1wTRps
rpa/mPp54u3H3U0LO6/dgWV/NxUitC//wGmKCrvd26wggKSxifudPeutrIqds5ZsHKY8boL/JoJn
vPV7Bkzj6gl4DZT4JQWrOkLEI3ZZFn0XxHWBZybYG0URLca8MybvpTDEzzKeijzR93jEjvBYqRPh
VlnO5Y6IfrlkT+yBWAjjdfQncQZ86u2zYHnW9ILUUDKIk2bwpPbFkfAvV3udVxiFMP5o7zyVvIHu
tsOCP9muuZ49cqAWpppBc6tdwyuCtab5yvv2U9AQz6hvoJhO2rPsuZU5uLD63t4yEqGUpKep6U91
vcIDmbpbSkZ7k0t54YpxoDTq3sJ8hQQyb5Sq9pWvf2mWzbXZ+IXAWtMiQWN51n3qD/2khHnqGCc/
VU9ZYQFBA142HYQwX+Zh2af6srNaSbkxjoDVxONEGxW+BOA4oYfHBr/UV720H1NbRtB4dILfFGTP
8nVY64Nl8YxZxm/X03TUW2/8h8lnqGPaXyKWjSE7vaNis7MxTMwtjdvgvfTaH3MayxOW2Hsf6JEv
GW+S9ODr2R+QHQ7MIIe+bB7u9a/vZknoa90TmZ4no0jsDZGbZ36tOzfXw2wdzysGULpnoWcS6H7g
hjiOLXZK09zoT2zOT4ZDrW0enLtUfgFdItPnQOurmSHSEnHUe6LLlCCK+yTlCDlTYXd4yK+QJxI2
c0FbMCwfJqqEibYGtxXsFarMPSt+8AMAnZqRLUXxd7Oa/a628X5CMkATipmyr9iCcWop6yR83q4O
3YfYw7WTO1q3qmrOphPs8uxvAZ+4YVXQ6e8LNumxh2po8uvnwqhTkma70WDLl0bv7qucrjMrZpuL
cx8kd7cFPeUy4nE/EkNMx2poU9aSB8CcDGNbtsndYhibocVr3Q8mqXF8fSAdV3eKOxM0Jhl8XD3f
PuHtnouitfRba+UH6HxYKEAVgrClCXb7aiPHizWcc8o9LSqSaAndeFZ2arT0qGw+kHzJEQ8FPFE7
eRsF5WjwvBTHR2FS4cUSD1o/uIvMOSiWutKaD8wzz9ZinXub55UuLSgPSHooSnkXDZXc+YSGpZc9
CRNJsOl2PRC+brJepeVjKbDvKU7ydNYPWfqW44jb8jbovWPGJCJ1HAkEnpL6X9tTa4UatDzGSNe+
1+hVkbE2h2x5LzP7ABTL2y21s7eNHzo4HWjnaHGOr455zdsqjYWw3bi2nBMk69exVA9bKSvKekxf
S0znJISzG0VKS0jdgV985cwFY9q8mFP/aQzZ2XDXJpbDWt7WhRjEnNwX1i1CX/d+EryKQgsTD1lh
wTKb2nokXpIZg1LO6sVeuveFlW+Us9hPtFM3/Oq9FifjJ4YjahwQdlK6vRM/dul2GGCaay6V75na
DR2pJty/69p/e1VLiHPsj3yqEXkyymJT++TmY4wVDdyGL041ip4nzONiO8kpgX2+obLnM+jdmNw8
7Blnh6ZAwRz/yNgxd/RWPAUDrXODfxz65PEwgldXM3MbfOqD1N0EkbY6avPb+pBM1W9AwCXgJuT6
+Tkpsf7J4lRVzr0N0uOoynv6no7ZKUg+5NxwPyPhIghbzQ82pr1MXKkn87cPsC8QzQIpDfesniCp
kAuVJv+d6Zp01eoMmynhkSINTSU4QGwZyXm5MGa2GKsxo7H38+J60DTQLP4bz0iRPNsG04HEsxUl
Dg3AYCI3nok01XsIko556A1jV2f1I0ABFGZcRRR47YuXPrQwinb98e9E+tVOyvW0OMFR5SMP8GAd
CSD/LL74rWQeWhq0WI8TrzdduKnYT/DPMjni/AMxUllzFJQp7VIslHzHRrzl5e57Z34m7DeSl5lm
uC1lOaGNg6co0k/DxKG4uqViVsbKXq5gAWTBbbkY6M92r8x0eMrcLXbbbW10+6rKHmIIjyGcBgv6
smXaIHMMMUceXZkm0ZTIsrjtsfwlOf3ocnbnuy/bNy+b3wofe0S2RkwIYCsr3PAJ5UGhLtc2Suz1
NcFY6blzaM5YAF3L+eH98TZCBXPkn9mF4Jlw+apUnOW0gaUTFWjepiEeuF208gcb/IPdF1u+FnkD
wFA/lxwyik20n/7tcAKybfuqm+bJceADJwJ7dsrHZGEYD55qVs1g/RHKmFOkbZ4tN7gnmoCstJvF
S3qsquJIu/VF2QScGCcTs78tDuoZQDtkmDfpmteleFUeVJwesb+bN0bDqD9SNzDJeOn1k8EaeGmz
Nzm9dV4oXWrGfed5ckQc1Pm7ry1QIQDl2po6d6XxNMzGU8GsoazUY/Xbxv6D7Sp+HPuSNgaX1P9y
Hxh/SdGH+V9RHRcc3C795bPN6mR607AJdKydpnLcurCIuKa33OxdKL4AQxGFkKfqNYOcX9jbnAaX
LrFeoae+FSaI2So4m+xm9AZQqI2Ne2hZU6QtiIl8uLaUZdVJ8i7Kuzt5B68oQg7MQ6qSv02O1cEz
QmtgP2YVL9z+MeTkr0SgISpl5bzVRlIS7Fx2FSUurqNfDOXuCoJC4w2867HN5/82/hOBUXxgi/uh
IQ9NXQNpBGtDMTpnWDETalnzpGhQSbiHNVRx6bY8Lirbz63z4hoFlHycmmCbSEi0K4Zud9/3HroF
2e+Hk6YKSwJ0tmGdHuUNm9r48S0L13OJmSiFnNQboECrKlwd+2z4+UlUBtGp6l1MCBTwW67s9z/Q
TM+ucr6hET888FHf63dqHaMpRULlxs0LZ08jGbtUV2FWKUVYofhwpkZYw2OuuheRdBydOMos7zc1
uF7OdfGiJ8muNOcD6aI9BARDad9extPEi4kH/mny1HFwkXgnVhV8NIz6HZWRB798zVrB2E9htMV1
QnAzm50xNpSH1PtVpstP0e3M1eAt16a/CDcHZZUXxv9/XcIdIKNIgkg/omyfvCqjuY1tv9Wk+jfm
68VyrPuCeRBTxk6a2it0nnDItZ1O4yQswJM5r9vK+LIEgaHWh0pn1EeRQ531xbhPTN/ApNn+4Aj+
xqgROx3LPYc4AJXgLWKddUc5MTt5FFn5B3TyuhmK9mUuOMwAv2yKqf5PDMUnlUL/2X7zz5+7Lzsh
tqiURwSDV7kS13xiDaLuabqyV2LBlRE7rATqPXEPk0zSQzqvDJqWEWbT5qOC8JeVE/5Zfk/IvVXt
cAmgVmDKtb1GnoBGVGOnuRkGB8Wnhs6nay8mmPLuj8UqSY0PIzXF0Rr+i65HeCmSs+2Zn4k9KGTx
5SsrmvPCAnDKOjD6uOGwRLLe3ll5DzTD2mQcN4S8txMnTI7wBtxiDj6qZj6S8SOjy+W3XLnCFmAK
TQe3m+GRHDPTm/cw8OK97PgZWxbuE2wtQtBXDXMkZZ3QEGFcXksmvrQ5JCNnj/hremyHm2PH22HK
vh/92fBu0hhPntjoFbTlxqfT2Oysv56LrO7oFdSCl8CQejhZkKqoeCHqvYGREuL7P6MLvCMLbjs6
04ltER0zt6OPPKg18aSr7xYkRB/sK6HRKlrudUSTRmo3b/LD3M93bblErI/uhVe94d94KRqdMhRi
ZhNFSKKOG3Ztnd1zlfZAljftvSuKm6EtH7Q7dLLfDqq95HN+yLxf0pVHaSd3aadlZD5WSg2ntdBe
cMDs14YIWZqOabQ4LTb5bucl5leb8kyhMOzBCVO/SsjcqJxT6+2dRv6SWrmSW8OtUspv7lUvED2b
qBePodpR2+5/HJ3XbuRIFkS/KIGkJ1/LeyOp5F4ItQy9Z9J9/RwOsNjFjuluVZGZ10Sc8PzvmkhD
8mvvk/ppkBes+tzTKKyZXHkVbybOLi/3Hk3UnccwXQ5dkQGlBaHZRv4PWuKlpqYPJ/G/GsZqVsnq
B9X4HW9yjdcbkNXaJOGvNowzpqZTNLq/DmMLfJoIZ23fOzr5a041TEDWtrI88Cpu9drYMRO8eKm7
j1J+qNCYN2G8nDzKgVPsGk9/120LrTqrW5Hk69Ya7mFvXTHIHxIPGcxInAHYpoXJxCJoQ8Bs48NX
QC501siYXiazeAwWsrpGhwBLMgkS3Ar7zuSzmBrcF53KB5+6816xuAB+iQA0+v80/WnH7xwQLfyi
G0m2ey6rLz12NmGSUoQWFzfK1wgl9lDJcRoGO0o3mGqI1dQDh9lT6TCvMdLx4DbuIzAevoiv5PuS
7ILOuWVLaBX/3JIdGPLPTAe+w0LWYZZDJd1vhurkpf2zOcf0ucU2J23YTvtVVldLxWov1/2XiF4D
a/GzG7dnLO1YVBpeAwMtVi02QSt8NFzIfTV5mozgUqdoHUVEcYTZ2rhHOqWZWTIR9uEZFsvARJ6P
v3aXieSQ27GBrST5lOIzYnRdWdk2Mr7Y7R2Hvl+5zD0QHx1SDxdqYPKB13e7RvZkONe5DDPlokIp
7jnTG4PlumbAPcV7mCg3bJwHOKvHUroMfy1SOzjZIie/lCF7Olc1/yK45qHhsEtpXiK+2UaGS7u0
nx2XXyEaCSB5JTUBP8RSskasCWKrBehUnR/aMn/YX4LCK90NVlqshxngkm5ku5EiyIbDWZtQhNwF
NhOMcS3S8lSy+Y5YbXMqVSomsEB7FsY7nP2XgpMNUcyqwv+Spoxu9THeh9M8HkWgR2jMmLofLTD1
IFdPuMOJd8tWfiwIuQ7iVZRi+WkvaZ4ykYlZTLL3mTxIbgCD71KV6x4/d8jk2SeMA1pWAoYxBVrz
kvYx4b/09gUxlqr91+YwkBHuxkN0nbT2XgQH7lwm9dlNMu2xTdg+DewXy0X+4zFFRxenwafwwn2F
IdFHamBNDc8SGGFswHKTZNmrhXmE1R+jHv8s8Cc0UYYnGo+22Rz6wnvqtHsz3UxL380BATo6KnFW
HiAzEuiAd9dAZJ0ZUQDM0URcYdQIfFMMy6PLYrTe2lqFodj5qnWDC+MelfXDMuS7mpgQE6C9rcqP
MPUX4yxONUvF/LM/QRA4UJ8QwRA7u3hIXwzG2MrunpR/0IqblelPVmusXems6lkiHmKp19FQ6nzP
7rRRmboMNaoH6yIMew+A5Js18yZrGbFTkpsIR8wsPURVd6tK2qEJwgXQ+Lz+BQuNl4FFRlaOp9go
N+a8Q02Dl9xEV9/j56YpNwYd3jfjteUonS1Luq9C2gtBj2Y48kSF8BxhipzBSV8uBbTGorOJ3ifo
tqpk3quGwJuFxF8IIDU6tWXfdhdkueEyjW0mpvgsRrGqwhzOUbjRJEuIsVvnabGanWVNE55Gacut
aYELL82IkVnwNCnnnA7kaY7iQ4PTKeqe4E/tRdCCesElgmebAJpPx29Vm++NZZ2Amq3iABiQSqzX
SufYT2swGuxEcPdtuXZ2ykUYb/tHUoqD8lFyVRDEx14COKDDkls3jh34+rYRmBjNHbRtF2yG9zDa
iNO2Oo6UGmFhrLF77GyxiSRyEH+MNwFCFT2Dj1X9VaZ48wy2MAmFCkBR25x2itYrCbKZpArRpK7P
HNbLltgMDDgtvLLx0UJRNrPxVjK/ELw0oZ5dUy5EApj3iVeyP+v2od8xhKZ+KnuQ+K5v33WGmX7A
bBXWHccZoGpUG6Jdm27qM8RAIzMQ3xCAwR9wrNDr4mLXhl2PsCGN7Hvf3XMNs0fSeAxI01PNwWg0
WOTnYBfksCZRjEM+3kKRfuGmfJ/GEHDA/KMxKxrziSfKNj9tlWFn3mbFCLeOjVsLlNV4HUuNeXiQ
nxshTq4ZEEjyUQfvHoFQRZx9efpMgVDHGjJzJPVtxYiaM2r6l9vadWy8zZDBZA6WhXby+26TMe5M
wYdHtvtTSzyxONrCRe5q96iZENI3jFVqtfNJ0dKdNFw6sYazoPIuPCLkXBQNO3rjE4assfRLVARx
uPMl1LY8sVgUW9GaeNll8EzXsKlT6tzCv0FB3oW0rkmgUTBq7nMaZlvgej5KXq71GRciRqZUDbOk
t2yI762PYx61EeaGEne63nwz85xRweBy2PzOBzAk1jPJlYoBsAjNczm0B+wnB/SlOxf5QJgqHuHq
5ru/6NYYgKcrTDsUleRqUVy57SJSGNjMFevVll3eKP+0EVW/H53q1uRl8Oj7g53U3lxzwGiDfire
MspFWYQ4Kl36Idv4ZBZkBreBMXuFdGBBVt9rXNkrKjCrfg35pafiFKffmf9w4h3rjd+Ikoko0GdJ
3RvN2T9Zvo2H7CqnWzw2h6QLf4QwlghOl71q3wOzPuDw1EcUMXlugSWR1CSzwDCXryBBbknhXZIk
Xg1m+XCrcVlxCQqBtDzQP4OxXvPOn5RRru3oI2gOAz5PnysuxzmMDSeMrWU2vjiUShnzI6b4xJii
QoMrtBhxcHSFWD5F+N3RuS0ZcKy9LjnYwPWizDy2ASuFpjmMqKaJg9lHsM5K1l2+/5tm0FtVhlzq
Zw7ByoInp/4bGJ1aabSIMdNb2oEEr7vrdTdZr3W72AX+n6cU1yzcsIm7t9kYwFvjL8dL1jWvFTOX
wAY5zpukxxq/3rPZfYhRLIO62VWcMHXxaaQS8M+TFlYPaODUm9ZVJBj5EnJhiWoCL6lpKW+oaXk0
d97eQE2yCHt5aSKJlDlb55Kzy0yd/hYPeKWNMDt0Tr5im3VqAGI7ZN7LGgtbdOFDBOSA5sj7ZIFx
yYZXmZwDrmQxW4J5M+zkWSAQ6s2ezoQJFjTJ2OrWIAp2cf8yn4KA9QBMjkuDnDUn/eGCx0QxQFLr
/7Ii3wpWvR05T/qAPqBcDUXyYpQ3J8bR+hex79SNAbXKscifWlrvWP5z7R2og2VoPrdWvtUAgnM3
UsC82P49RmDO7QTetFjZ4aM3mQuNV2punU1sXcHK4xZCFqvXjAfQMhp1lmzSXlIdEQrOp9L8Q1z4
ESibf7J2t3pkP3PfLNt7Y7E/j2J882k5vsV596fburPAtqJW4E/SpcvUYmek33ReJK5AH8yYRqBr
Zc/Wtp96F1uPfnAvUAu2HZa2k9NjHuyVvIRFca9UYS+8oHqvuznszcrc164af7QqGJAZ4xLzI4/I
RbxsoG32rnVNlOU/48hQ+DD4bHVpfkzp9BsDmglFyy9ISIzf4FJi8hhu61xH1uHkBfka0KFdGHVy
tNJ9rmv2fmBAxkCl+5aYzOFyymbnFE/whMpblr6wbR83rCgRzFa1JCqtyWArPCwO19H/13MAQq0o
nG9m0wVR4N1OVL96QoTsvkd+nXkPHZHimNMO+xl5NtBmGV/4nrPI5V+qv6sx3zAtqyUNU760vX1t
gw1LNlBHrPJr4uAnFRE4Kqx61uykrq0dUDrTBgEVK2HApIvCRNjIxx7Yx8B6x53oxoQRQ+KorjZ8
CZ8hZHHveZqFIfaj5W40fQuakvf+kJZLYCjLsEXjVGww81Io3eue6eC1obGvrF80xWbM6h5buN09
UIp66FxBTOjJtJzQSJiPHIOf7e/rHLBSAAmiBzOM/rz+jZGHwLTcYh5dWiBshdpUYA8SNHNZySqr
4bn9HfJgNTPM7J0Z8pbLTe1Q46KDq1Fmzx1twHGMzGfwfuP+rIePlnisMjqU4U9b30Tlrkwieciy
6p4TpsF4Sg6MjGIPESA5z5nr82d78etjRVCKz+awmIjEMxAoSAYwx6Dfu5y/5DvhXln1zTnGZKPI
fGgvaoLP/VtpR++3G2l4tQNvylLE+6J8z8oaCVZ0ytnkgZo9tvUF5COU7zeyCKVOkFTccYqCNKqI
p+TdYhRJrw63vyPj7g0g3sIpP2q8nGJcZenJo+w2o2rTMre3wm7FsGU5awk0NtU2rW5hP5UV8w2k
4/VCMvPXg0vqX1TpwQr+AHkAFGYR8MazKcNj6CpE2jQteowmqFy2X/8/OQwz/B5noSy2WkbV4M6G
8p1ddWi7jEXRrolBWmHo7Bl1tgXGee3Jtj6Dxl315taDPTYno9pcSN50pZEAk1caJ1vbmvY9eTZx
I1Y1Ah0KkCk+ADjCmwCK3l3GKt4LbmmWhx7mY8xX7Mih5bBjRNdlofM7yAmzNx9NhrVmxL3dTGgP
4PPrsb5y+GiS4t2eDbz+i0fec80gLaAejYu3Qh+Qn3+m5Cd5lIl1eA+dUy6bk9PQw1WclWIZdh8t
n7LJJaVzSJX8b49XTzn3wMLpWkD6chZKNnsXMVFeviHzY+bitpcOBXlmfaEU8CU3REXV2UMSi3D5
YvBIYED01VZnoh/1m8je+lSRlblrShZOaGBoEkGvYbEjHoEip38Qn424Z84f/8kLtU+xGfTWJ7hj
dC+73op3wUR+CpTgAeHoTMN2WNUatCM528/5gTFXrs2omOxNVkzYapeR9eXwqZWk+ZXjl6z5oaYn
wnUW4AzqhrBI89FxJw8xz0z3h0wTpQkSXJZM7IGg4K5Jx+SlRmvNplJnjWqoBBwLCMQRRFF7cDqQ
i+zxpwFh1RzbNa5di/aakyTiHZ5z7FIWzCNVGqYinaF0SGyBh7rNK16KMH+ptfm5xlZq5RQhWiKX
XY78j20N7zVBEWYiXvIQpBB5IizY3ZDhla7+tcIGCDJOt15nYFisJuaXJcudUhXw3Z8teF6sIzaU
dxGh5X6JD6XywWvjV1qSFUmYQIxVJ4fiW3j1PIlk4OqHSAyIsFWbmPANRkOZsa3iBEsUPyhbgpVI
930eiW0VBDczygl5JK5oYOQTBnm+Ro/dvxFmjeGz+S7SkrpdVOWqSKzoEin56j/7paFYbcTyNQCD
7iPpf1G0WUfL6Z4N1Mg9yMEZphLbTC5tNryoZhEHWHVPwfqWWCGKYFj0FrEm2JQy9NzdJAD7nbT4
mncmonxna/DFKnZw9HyMisrl6A5rqFX7iYUVhwlSyO4YQmfu3hVGRl+/GMUPzrhFcFb+K0r0gyRP
yJmavc8Ux0AbxlW3JgtlWmjYBqVFPpIGGSRzwuT0/3+RR4B6vSPMiwZOY0vuGfiPZWH+JUXfrHIb
hXAg6xCyofaPnLVuY1WskAIfApLVe0/SJuV9jOofj5ZvoYitHDS9u8/lGeuBbRx0cmm0kDME8cCV
7iF4hUq/Marw5hikFqv4I7HRWZQmRkfMdziYlbHmMVbnzGOC5NTC/IyhV9URFQ+Y8gE7SFBM5XNN
0AjJF9ng4HtqIfAGt5FsK1vWvIAt001nxC0gwUqRzoVuauSwaLJx2RcWYMMOu+OUv4WT/96344kI
pp+ex/dV4N2EIhdsRzuNjqIsb3HSmG9O1WdrUyQn6EhUA9ue5ylG4IPnHyzhjLQcpxSp80EpbEES
51azapBq8Q57xnhMTFIsDE7kIjy3U0Xg2HirqMstk+9OnTQJpA0lqQzdd+A3GjYdDah6ppa+ZT3/
sdq6yOmpzpNzngUubMfm3+gf4Sd/tmO3qVL/HhrqnFt8l1XKspEs1tz1flHutIsAsV2RGKfKCO0Z
c3JNLfMVw+i9orGbcy96kvEc7dxRMbT8UOROsRramQMKbLwkEvJbKPuPoWv+6VaMVLYlp0EuTawe
GKORK7CJ4WENsv6od9ZzHhpQH78aRJVVxV/uuPiZFDbitzbVvaPHHvCKtzjec24M7mmmxr9Z/CWK
p1E+Re3Fr6NNKm0usmCvlS+580+hMKxcAnoJ0x3zPT4HI3iuMDXg+FtZYQxeUF822VlL2E2goy4D
hFgFSyJkm+WqNGIo6NauspJ7xCWNcwrixSNltkgy5aqU7KdCJIlEt/VbaryCQ34WvbvkeTZM/1v1
aojfwXybAv5QAJBs+d4ix4xzk+bmh7f8UIQGcrV8+0oQNGYebVvjJrHq6JGNNaGF/abzf/KkWhPm
wuSL5La57ocvHzSEAFj7itsuT8eLATKBdCxjY6bWF0F/hkYPyv0YoIDUSxQMCeNxlUy7gWu1HzHV
joCIIJRUI/mvUq5rPtlpcLYqZZs2SesjcoYn4rV3monCqrL876LND8S5vsSOtajqMwvNVYd2qXTj
10I/ahVTUPoEM5KrgZ1jhZiv+hj9D4L6Pjo5LInwea59SDUuSz7MPUyJVvk9wy2fGiRSJNFyYhBa
mvZTRzvOzhQG7X1qoMUlbXXwMaDW2msU1++RBZ/LBmPO4e2Axaj+eQRqF3p+rQr7MCfBFQTcBhSs
grGXEeEidhUThY6iwUHBHOAVRoTQOwzdu00Q7UPRXeMEDt5IaDLNhW5eaoZZJmt5E4enG1zshqNL
69d5gqtWrepAvPpsPvSq3BU0xCEAKs92Vg56CkW6DFDfXjK9QymdwthRbXiOzLuVN+D02TmpVcp/
RHjtSZ9i7apywaMC7rbB09e0FFTaR4djrmh6vB1bq2XYBFKz4W7Xre6zM8dlvIVPwbXdrVLPgeBL
X6L7OIWR7+a2+ZrwBeS0sRaR4hP7dVN4SzGNSHsJF5Lx2aAJp00imnCVZcQo1s0rJb4nQj6SY6Y3
PFbtYd6/xx1LSJ3xM9Hu+Kl93AnkLAl8MNPPOP6yzTyQMITy4yy1bhf9/YWxwb/MTdA8YBCsw4wF
e2GcMqSkpXkMiQTKNR42ZCRpV67D4MdS/XrMmYxBpRrjB+f/onGDM0rxjzZ+7ol4sNEx4v24+fQs
tj7cFNMBM7Hv8F7XIsR2Z/uY06nXx4KlK4qMmttREQNCIDSEsORjlj0pqe1tx18Pojz5cX6b7ZOJ
fy8hPBacZX2t7ZHQkgUC6kl+5cnI74tIV4rpJeo4Dqb+AJrvXaMUigWaCVLEJulsKj3bArnHUt48
DRDmuFMqQpoYNzEmaVhwGSEzO3mcVdIy/DdAEbA7epuwupODvu5GYD3GnSCiBR6F/RYA4cob1HeY
189zaaUhOFmGvtpX+G88oVCHl8EC1f1Kh6c/YP7PQQGI+Kgj120Dd8/hwnMDMFH4/NsZ7393hKFz
bniHc1iETngsLMRBkFEK19xnlUVggLekx6xV/ScQDMZtc0x07bmhFxj9c5BfXUiug0y/yPXZmD9D
eDWbdu8O6pLnsA6xJ2Ek7Xnj4Gqws0EXpo97aYknsxuO7NlODeaKtKkgikHI98kzzKtin5MU7sur
o5nXVtLQEiMoh2djAo+QdO5vSBMbqTfbIjoO6B5sqAc+il2EUKJtNgODUYsmkuhIYZbwnthciidm
erlnbIg7eMT9uOu/C8PZOhiAsOHubd3jo07GXWODiXTqD+Uxi5nY1rwOcufRk2RmdQy1AhqHsYnq
ezy4b/FYnCuDXJ/5+4GLbLoHy331KSsHbbo6s1Nm3unwerjMt9ia5KK9Crdfpe57WGzN6Tcds03H
tsIOgTDE2W+s8heDh1/gbuDFo1TfSwklBW10COImGZvtKAnMcdRBaxFoteIbpuoNoBKhDc9EGu9s
sz9oCg0NGEyti3adiai2Sy9tSu4Dy+gA2SoGkHPBnNIuUOWy9Y75fKqNEYqXsAdAZHXbztSxg2EJ
MlNk+eFSy28Zkb5Vk26wILHngo9w0LgEjN+gn/ESC4PWnAjxdRI/8BC6hrNLSghFeFSIO3nxem/b
dNWlK7/dmklWyKtPe1DB2+mSvc78K6CiNdqntqyuwJvpRtXabmCiaBqRfOM10+L3brrWDOoL/bdW
jyS04dUksw6BM3Wrh+WhNVu4cSUahQGBLPc1el6ZEBhKX5KUwU9AkKFP8eNl01swXcho+7XqDeDr
LeEXqMNeLQJAPB3F8j8EGgCE/NuUKnDP/k8M/aSoP3JiKNi+YU8O0SN2UX4N4ZMemdDv2iBbxhW6
+w2NVI4HOiqJab0DlwKwyroG9ZEefDjj3HAFa/ufSNqtAvoj0ZUFqdpaEb+39knJ91lRo2N8xOAD
PRzvY86oM2MeyhybnR9X0aWYGPoSnYFyLzNbhtufCZmoZvapF/hKY+dNOpA0x/fa/21ybUXUK5i0
ndf8S8phKxRFtZRPVKkaiyY43HvHfkOotakL1vweGmLK3iI5FfV9ctInYT/3rvgS9i0d1JrF/SJQ
CGOcvyS3TpBqFrgryyr4ypHJ6gSpy1IAEwasLfrFyCHlT3861/yQ7q0B7Q7QHsrtbWX+jaHAdSr2
Nja6TH8YxQvASih+AiWsD56RZS1oR5hEyAuJ5aIPhbuG+jzezOv5DieIV11mm5utaWuDwyxEu5wS
+eeO8Oia+CvUodFn/VNGnhCR0MAXw50oN37PSmHEXmc/N/+HBN+M1LrPvqWcYPeInfsAEkIWzcaK
qh0YmMPw65eAKhXgjWhoVgGWBGXVK4mMbsEyEu6MuUHKtU8Cyaiv/44AZdDr4UWuvQRlIYhyiIK7
uDtLc18/WLQICtB01935k/qTPA6XAVewE9+i9I4QHPmpqCzGMa9+eI07QHg/kolbsGFm23svYXed
pm2fnKIQv9vK+fSKGcb1USDMUzV7T71ai5qT7gC9cG9w0th/+uBtTPbrJgT/hhvLHU+dppY2iOWu
4dm6htG8rPdIW2MgNSQntpdjHR8r09uC3zu6DfMk6wc5AA8P+nuP8kAYi65mKNnYd94p6uOO9yrc
ki7AgKa5mt1fTnBcbZxN7jSYWPQexiPUwm7R11ciFdqgOTpc6NWAVbZf6uLahuVmaMXFPcbtwwbi
keiPgLnmmDl7tPpOdgC4uCLdk9XRsWblmLESdS8tv/tQD9+k7JFwE+rNtRg+swDOmRiCCzKJnGS0
eGmrmrzBPj525LodolAREw2Il2vBz6B3UbU7CBLG1FpLFCzdOLavAX8SvLWM5yFDjYSXMRqCE4SO
I4kzfaf1+QvxL+Ioq2hFynN+nYJG3lHVrQjGhb2B5WZtxSTJBIkGKdF0Sb4amY80GrSrBJc40ZRm
gX5lKbx87TUouLPUwu8PG2sEvPWQ5RbPKxHMM2incR39MGjBRdngxwYobRzZwoxWYVB9kZU7s2az
d13zp01j7WHrRBs/NP7YCX0plcfnHCo1B35wkODRTz4kRZZ3Hl0jwHXUDYcIwNexBZ+GRLwsz6Gw
MnIompS1Dm2u4XfBm2V2sADhEm3//7+NA3Is8kqUofPfxRuw0+LReCK7IXtB125T2TeIZ77jAi2A
1sXjFfSTfUxaE020yHl/LOZg1hzZ4bT5PaFP2eOLke4h1Er76ibQuNp2ije5RXy9aRfaamond1uM
HhOM3LWOjIB/InOEHme4nxopDZRXvbuWhhTHpgyBICbE1lWkUcAX02JYKJX1r69TeSTvaDp6hfrL
AWVuGiWzldJixKNTj8sTWhPuL2/Y1SVdxKhPza4f2eUNXmftPCe7ecNY8ZtaMErdwN90Fkh+VaFI
mSOEvRkK0HVlheq2JpeuiUucDqXD5MUQh1QpwQ/Y3WtjKDZzxHMUAngM59mcdEGrpu2oH4I0t3c1
OLokE/bRwbswKsjJhWMdM2SyPIbNrcrDArMv/knqUdAzUX8FOuwe2prpt0/gGLWHbm6zMIhOYXSx
+kk7Fuo1Itv6BIJRVxGqGcNQ+FuZk2k5UGxHi5g7+BPSN1VV+zzYQZPDDYTZaGPmzacXdeBVuXDt
GGwkkeaEWNs82JJd5G1Sdz446yjr5RBF9X7iAYbQCVFfJ85KR/VEtKZ1tuQffBMOsaL8QGY+oYAR
twb4JiVgwGZP6e5ucriGMAedJ0w7k9gkmv89yBIOZksvGZb9ITQTjvKy+IyQWp1r4e+0qc7IIC5+
+5GJPHptiEF+dGwGcbAdTH62XxXrWDfXhG0Za1pVxmoiTbZt1h242p5biDjCh5kRSlZnYZeERxZ7
MG/A4HgkuhJLh5szUfS1xNQslBo9VFHbyVf+rhVU7IV5rCYLtj2uNzbxFiqszKcyGBBCgOsbpmSW
FUI1COt0H+KRwfbVn/FJY3iiZ6j2dcoczMzncXuE2bB3MHaknsQiwiZ+LEglBOsk5ehjfbkG7Cp3
jg5+J3M+2pni7c4WRnOqXixRzSidztgOVfNwDcxscVZeofuxNigGAj313DxZ+aOBjr3vbISbDBi3
Rcp4rQC/WBVg9ALznCo57kqLCZLRQYqFA09uArcoCRecVZnJ/lUASJ0mqiJbAYkYAJwSTLxh9wYO
dQwHpnYaMtAILXmFKtM3/frNpqDZydBa9bMRNlI0e0kWzaEerG6Dobjo6SyC4UiWoQo3Tq+raxc2
3RVZ8bdZx8l+As0R5Po5q+G4ZN0YYaVC5RVxZbnpbeJhWKDT8ggZRcbbRHAFvcL9tnRO9CTU5s4x
oFTKCNPJHGjVwIdYydrz6ZC+1Cp7BdvGZhPbfBW2w8bVe/z3Tkh4h+jf9DC2YbYncuOplzKS1cUI
o18zMaOtxFuKqlU4q0ZZANkSBhWyAAKgSLQfMa48EsyHntNPK10UuE0j+8kTLNGMeWTReq9RU9tr
3VQ/Vdqxj+4kYTo7xK+EBSeatZJIx/IM/z6osmgzkPpB7eTx+mZKrGUqfkhsYFyg4yUEVhGhrEeQ
0owSIKwPkW003HddtdiFgIzvfRtvLKO+RXwQQLlODNJXtWKB4+VADs1WfxDLhyvD64eFJYcfLTIg
xkW5jZo7f0w0YSmDWqhGfFd5UG/FdNYy2rW+RKoHpQkXNrk/hvKw4ZfQSf9n2ueqOpbh8OU2Topp
nPakNpCvZrM5dCr6n14FxZldc3GOtb8hGNyDrw32tpycmzYkycGxQdkKFZ9EXTEH0oz1CDyctFlY
vh0LOCpjXNxq7PfQII8jQ69ThRjBRx3iN/I5ZPS999pkWZcY3EtAPQvzH+YldzE/45Xf/yRC+yZA
9mAE4IXdxi73EzvqBK1QkFjPSD+sBD556GAGssX4hKjMvHvV5xjoO+Z4JuZPmG/BQM+mQo24SL1e
48TqoT6SmV3N5vVg4GpS2VYzWhvYnTzwncm1J/N05TJnb6vi4pcVqnUul7XD+lw36F3CTBFzBY85
6pEFQz0zaQTq7hDasC8yRGuEonubIPVgw5sCRzngGIPkVHISyNSNkn4R2sVhfsgvkwW2SzDYQpVG
srL7RPBksBMo2pwSuH9BHqWTihNq0A/XKRktpx4Ri2V6ZhTZkVp9jTwrPVaaz0JyrCoMC6R71BJW
gnizB/OQ5YWL3crhLghaMhRxL49CrT2ia0HOZSVdbe1iEFFQNh2dNrxA2+Q5st2nHlrB9rMtHfNs
FuTUNCjWfKe8VC7JroZLYcb9VKxYQGXM44NgnYpSHDIi4C2tw+mbcnJGYraLFTp8PFY59dB+hm37
l1oOFXRuAgTOm50cqSwEDqQ1yPVEB0fWeM0hC1Bpa0ETrT36fTMPw4007N8ycN5iUtH52+GSM9/d
+hLVW5ppuDhZz+Ii/Uhrtz9OrfuEAI9Q7w7eqO16INYt3iXV2fgQUQB6FX+9ZX05uiWXJ05G07fs
RZUM4CqgceBTwS3vug39X1j9MFC6J+kMUBoCa6cyrGuJKE2YC07JTBGHawiB9HuEvTV7auoMiWSY
9LdOle02TPSXpkysc06kAogbhLDwsiUjIXaMN3T5Z9DWxsMP2Lz2FgBk1Zj/YFJp+6LBXT5MgXee
Zhl2T/NgdfouLX3jaKHSifk9TiXKk6XJP09cy9gSbIv9jmSSV6CE2aaC+YsjLbjKCvLjlEx8NSU8
Xb35Jz3xHsQdZQ0EQLuoavQQzCHrathUBv6NuEUUydwCyDTBtL4bQRWmZ246q31i67DXCMTCwuQd
whgAPzHAxZZ2H/QsreOqyuwevvIgNrVrzfA24yTRhLBpbRdQY+ikHW3PR4j4rGVN7kQRkMiM3HV7
8HG8Jjw9wH4xAJpXjfnJIkqJbIUgm2209FpXpfmoXZhsBYDVSBfxmqRzvODyM7SG4YPRvSBVYCUL
5Gd12lWHNkctYer6K6aA54q68jol0cGid7gAxr+w+ek2lGoP1PIkuenosIqGP1E5OpvJRg0AmBto
nu00vFo2O4Dm3BnFabKwU4zgV5eOtDV60dRAFS2Yx/qT8QlT9WsY37p2sM9t7LQravey0n/yIZPn
ERGDZrG+tGRwhh7RHC2IXJpdIbcubKAfNAbREJ0dl+WjlXpHTYoPf0C1R5PJLFGbDQneY1REPxdu
D11xTJ4Y8zDYlNXJsX24iPDigK17hzKQ+07Qt6BDVms95SbqE+M4DG1yZdO6rIT/UUJWR49DWCYs
vR461aLzBDrnCLUcHDav85hWkIp3cybCMvHZffS9n5288U4yYYCOZA5GcZg0ZTTkceLpK7Nucc6K
sNtHRFCbILHQeZ0wC8Dx0boPDPD7MUqNTeOPP7kU1taJjh0pV7nJIqd1jYWybNbqufojXgVPS8SU
qUPnm9tIdiKF8pevDziEXp0ymKt4J/1+mRj1Z++aNBiFD+gs+NTd8cHduW1oxnf2yNnVK5BoRkv4
m55HiM9b+KV6h8G1b0pxrtka5kMywLi292k9cmIh6pXu9GxrhXfNBn0FLtHhAh8B8bYM8wGWEPlE
1fIfb2eyJDe2JudXaet14wrz0Na3FxGYAog5cmJuYEkyiXme8fT6otokXbWZrKWNFsUqFslkRAaA
c47/7p/HVYeJCa4VBt/iQJnz0xuR/kjGWLkYGJwaIQHY1kmrT3YNQokyvzUDoUza3PFiPn2OprQc
zAzwbmWWs89M4vcgIuhjEAFTnUm6nRPukZL+zgQQaBKgSH/mgyaDX/bGcDSi0VVSXi7lAyd1lEdv
G7UMt6+FhSZrVl8oI4lYp8LARGPPx6VM+ZqoeNWYuY38wO2OgwQP7C5v858YxZnQCxYVc6V16bT8
kXTYVBUeMnaiF1QXdCLIwAUCoGx0o2da2m9Z65Axkwp+e2sd6cw06K/L7XaRN3vRqXtAzQxjZWh+
pHjycqvtOAQUNSYA6yoLAln4wyIQchgGcDAbnUxLh6MQJdZOuZ93ZfUkV+XJH1qOYJdkmJQ2A2bv
Qhp3nnvPwHfXUq3eLP2bGAu0+zTJTVfxJuaxysAZz+5gLPO7CWl/gAM7x8xTOATRayH1C3GrZHbx
ShPvrbpjP+JfkfX+IG36nw6Cmx1vpNoRdiihnSa6LDmqLMu4W6xWdjjPYOPMwnmlKllL6jNQyAjI
gkfdNyEXMpsk3X/R3WXBMqxDrhPF/ReRzgI6fqbYSaS7JBjHhngi0Tm7I2BkG9uALyYN1G6c3Zmn
pF9jL+uhtNvxipES3sxg40Ne9sVm+f9SF5kMVEfdqG1lF95bbCoaA4i1BqZcx39LInUwcEtTPlsJ
9ybCmFKnPQWE8osV6bP//7fk9b/9Wv71V92sgMSTof/3f3v+PP6u7a/h63/7ifNX8+pt/O5oXO3H
Yvj3f/tfv/P/9hf/6fuvr/Jf9LdKEq2m/+cC18MvGlyr3/9Y4PrXn/iPBldYGX9TVdUUaUhVdEWT
NfV/VLgKsvo3zZRF2VLINGj8svE/O1x1/W+6pMuSqensUijto3i1rxlF/v2fdeVvsqqLpmURcBTp
DlL/XzpcZYU22n+ocDVl+oVVRTUkKBaGzCaPtth/rHClzGisU7qaoOtDDDu9SRn+hgkUOkowGbR0
wG8rDw77OYJpllPg/G+6g4TYqZBXi7fVN3PVH7JyPwDsEbf4UPUmzJSOx2t2mGFMmvBXzQPvBIV2
PVRqy3wyO6yd6svd4Bvp7rMyfhvk63RqyAb8sqRb3emgueqW+sTzxKh3tuNMvWyvYwGVybfrP2rk
Q45S7DMhsNIio83nqeRNiEcEl6MyXzEjHFZZ8Zf1exDTKwf3sBSktyyN3ovHxrwuu7Bjv1jrcRtm
YBRomDw74DsJ5XQZ+u7SYRyYU+r5Bv08+QQlVNyQSuepUeUNTBYH3OQj1YJRoblrD8oGbBH3ce6q
+AaYJ5hXPDRdjBGxuqg/Iqzq3O1k9Cy9uMVtf5SUw7ewLwfrmLF294kUdroW5PtxIsXfjy4HGUdN
zhr+xchV7V7ZaY7wRkOto+DI4pjm4uJw9TL1NMJ3koDdl7RugwEJ9sUyeAth0WqEF5YkfqpkPk9R
DrStL/HPCoGqG+8mowaD3E3REdnRM5L0id8ydUwL0etAUtC1uJX+ItPGA4zSLPe1qjqm+2Nplttc
KVc5US+zNp4J4caxjwMQoxiPK0BWgCiNfnXFOfemmR73pPU7AGB48HNOxvrZAAKg9OUDD3mDJEJi
F3ii1J2wzhrLi4zspOW/2rk6WoAgjLl/q9hP7+gHevDIfUhwtjrCfqtQHgpD8JdS9yMcrFieN0ar
8jqf6Prlb88YXy0hF3aElwnhwSYxEoqja0fnaaQiXSqJDmMAHq8Z7QYtp4zmwjboLBzrn5PQupwJ
XTnRnZYwVha3DvpahrLUCZLdov0ruzd462iDwuEfHiFXPEBxXf1TNZZX2lmG/u//LIvP5uT/+P+H
33//5+dtqVkiSFBGn7Koaep/blYeowXvExXzkd56ydHyi9awx2Cjccj0UlLDw6/sqM4k3kjBaOal
LE2smCvqYnk0ddjfOxi4iOchrWkOQSevYRhkqAiJeNEkAYc8NuhJvK6KdhFV7bIk4kWR6gsGs3mo
99ZHfc6a6aoyv3gCyKLmj87NSkDrRMWHIpj0DmIrUceAdDsD6OdJiMwczEkUPphDbU5fMce3Zuxd
Y9z4KJ5eZjKYOZaJGAZ/9sOyZk8pT+vawuedPUL/jmEmngFJyNI7nBCT155Q8VrrBA/svFBcvsCi
TKT0HDs5fkbCJwb34KAknsinB1kJNS0NFvpq9ecQezF84qHzbLidOruw5mAaaIoDqL8ha0lym7h4
b3Nita0CwQ2QCgtqzWRALoWbXjWPuXdEOkwd+GtC78ddy3CzcSW4hxFaQG96eZN6G8UGmZgFcTsG
A6e8tNA8pdrIdzWPqRAfUSc/ImVvDUfZkH1jkvwiBqdkYZcsAePXlrceNZXMytJ7GuPKpvDlAfx/
1nqlpbpIrq5lgYgsw0lEwjNGt3C2Mj5sGBGzYQqaPA3VRAkTZXVybPNpJh0NKq4qXmGb7x8pgtV8
rcV7po1hFZvXVsCx7mMTF7TDFCsYEH36jbzYAK1vGwelFO0wxWvZExRLvn1MVjr+irTPgxrj2FBC
DBScNtUdnHOOifpcJUGulQe79mfZ7+V0rxX3rNFO/9UtoT7rzv/TTaErTDdoWWS3akoGC+Y/rlV0
h+BC0hrOmWPkZtrm5RE1ImYogQH9WGHQWxUaIEOkvYAqmA31hXYCAHLTteANtm+05Y5vMD4VMl1F
CiqaCwmubEYR07zHRprIh5R2mXANOi1GrG2vMzo6vAJtc5EpC4IrqURICdTH1FZoR5U3GY0nWLuP
NK8ejVi9wIJ61X4RS7ngk6kOgly+mWP+1n4RExxLv3gBMLtVftpI/kaaE7/RgYPV25Dc13I4Fp16
xyL+4AH8MH6RzwBwUR1Mz9h1W3ZC+D2mRvqUJCnHinSTWKcZGu1yYsjJRYMBsL0pFrYjXvNgRA/c
Efo0vPLiL1HkDPYJweVNTrf3YTsP/Xpse+ax/BVdd8vn1h8L8ZiNQWSsIT1rYawiYgwfnyvCIL2f
bRescIN64AJNV5NR4oGtURp1BMzlWtN2AH+2YBncViLiDIb6JGQ2QXg8+2EAA2CMKOME2LJjlaqE
jKuAqYRE/XaONiw9dSCH3vYFfahoMnbGqPGG3fZ08MzhkmA8QRqCFMlEGUvWuotwchE85FBvR4ue
hJnevqnk4xjdjdwfF/W0ETYGr4jbXxoMRia0cXCXczodhLYK/vohbp7lY4KBETaGCraySXNLQ3mB
g9OEMdMzJzNpjVCaJQ2mNEb+RSnv9FSElZdtR0ukr0oef1eAH069OQO5GwD4mSnIZ6uqqWTGUgkZ
czdvq+TmWv5N5jc5tzWdfQrhhKWkiFbI1O8J0IMoXrSnxVjBhFvTJazTw7c+UViMXNaah1+lyr9i
cTfxPNvgXHY5uGxGV5rYfFp4RWmnBEp3FIUP+Rz3tAjNNXZZdbgtwqHl65QmSQNBDA2w2dGzUoV/
Z3p1VsYXFZtDTdA7G2nojL3bwtg8yX+ODUlWVt1pPKUDyLmNIhmKcdI3bFiZ8HvThEMnuZYIKXcA
G8Ffg0+LtXZIryk5D/aulDkTOKmQNNg6jc5M6tnUbi2EP8BKu0rHUaoQsKv5nzTvMFRwoumz+QXI
o+QVK7TX0Yi6Z0vGgXZnCoW2z5/ddQtNqPTC2ro6gKiXIYEuURbmLF1EK6d9Ov2e6kgAlFIEKy5+
LQ36ikliBpACiGTaRAcDh3+h6YZXCbQ8qectx7OvoaOSVA2x1qZASe2SBuDzXz8UufKbHoBVnx9l
st0xK9yWmPgyE3AmAJP1Z2JvEGnM7CN63Z5yNVi0HithOlByyP3DJIy2TFpEGOH06CeRcDR4S/oG
KhDHE4DUds3dGe6t9Yy3CpAvsTj3derDJ/Epf8LNliAA1Uwv+kSlrm/f68ORcUQKMr+5DHVFushw
JNTnMuQxYItPiAP6xFL3fgRHN2V4MjaB0ikheZz20E5xUMGua0CRRtdn4qA0dMQHVzDHm6R093H6
Sk2mlCgE2cvEqyKgfcqOEpFT5h4+cLSdqnx0+isbIAuDmWT033Sf+hYghr6MfGXbroiZGP8IMdPf
0WHqKSys6EUEiQnCDXY4yKkdVsCJ+dhOK8HYNMKvZ10m04ESGZwaWHWj0q76WiIJvarCLGAC9hM+
yvfqufjQNa9oFr47yV4I0XR8wWksjmlWHZ9xXiafu0Ln9E5QHGVrDpS5ZrrTkOpk4FfW0nfGdJFa
FgdfHVaxBlOwyEymxghpJGfTUkifpK+6tb6pvBN9sB5b/6PrIII8waHUjBOUA6GTWkQutMJWlrj0
R3hEZcLAoQXNTYPei0Tss9Na5i8JGOuGdH3R0wyuPK2DFMOKydeSvPad+lsTaCdgEw7cY46xJJtP
C5Us3oqCljTlGWNsBk20LcNj3FftR4GuJH6ZVcekQyJyc4FpQ5PQE5xWynyaSXHzdMxmi1ql1EI/
Bkw36O1VreufXbnAd+R5I8+fUmH6tErpOQkJhi5Inwxyo3em5wwweq/gMxOGCqNQeRjiOuhXy2+t
q8SrZY9j16tIdFL70SWvY0wZW/tElravkRhI7fAou5RDw/JKwsfdKIi1FB0Lqd4dnrPLHftSP66L
+6D7RoHRBLonS0DN0qI3CI98IwTql1TY1tgqcyiOFI+nckr4345gRatJeVikHXQx+IgzdHDa17XZ
nilhMHNygtpnPX+OhV13wuuydj6k0BO+9IB0AoLlh8TwHHWnD9QZ8FK28n0aNTIe9BqM+BdHWBd8
ULFan+f9U/ZJa2RLC0uesXlZFPsk9aa4wvRByoUxy/MW0vsbkda7yDSOBQoLdc9jqFONUzhO1DYJ
uZg4Ld+TS/Gs/1kW9SQXaJCjTnsTuzVUXH4XLrkwo3brJAn4mgovVzlFxaKCVbqL8lNrzbeZkh+c
Q5a7klgQ+ZOsDlkCcDVjECDlTh0RpwcDi5NPuk1zdheVMaMbCpg9Sd+ztnXHmAafsRuOjdwdtUkM
1b4PJctTxPFZvxpALMPoSFRlZoiuGC+1IEUXlQ+PXX3+OUrya4QXKMVwcYsQOM0a7kKtk3AvylK/
rbmf5zKZru3a6XD9YwkjcXMcIq7fSOPtCF2XHnIT9E/EAh1bUFeU7prxET79UXzUfGN1opHA8oxd
PlkWoL5v6O18J0Vxjs8JIwJ7GmPAOxWhM1ORFM6V7Fg1dcTGxUAuvtV/lhmtcmj5OlZmvaZ9nPqD
xKUuk0iRFUA+ZiPWJ0T17Eg9zkIXH2NcZny7uqRRRSJZsh9k2BRZKb7RKNAqiKsgz7+mjWUynhXC
y2r3JeYFvM1yeOY1zHcGx1owzM+4tF76TQ3ZyYf9TKHGbWW2bo99WgV//SBk0i+GaSBKUGUxBShB
MidfzUDrWBGPcvDXD9PAKHWrb7nqxmKdhH/9wAT0M54HJvPlNHoR4+FKxOlZY0+rRdtsa0/Zdah8
AWOdHa2uRZjOJXQbYbFgWhHU4Y0tRvleJ2nuMYq7RQO3mqRP7giQOGUH8pyL7fqgySA9NTQAsviR
X6IR0J4xLyTGZK83VpdKEk4ytlqLiLtcWreOFDLJVZzdBgf6llhTgkSsM+/oI89CiJA+SgXzcCuh
+5OKqb/jjsIxYAiiRq5wwR8pjJ6MF3g6zuOxFd4VxIFteKV0HEdgo7y1pXQzVtckq6BCsMLXr1TC
QYITt+sXimegj3Kk6N9NQi2bL8siEQi2qKi7AL5it2XzO5IxrbvGLWMmc/KQ/QQz9lkmljc+yxNk
FSei0X0XZk84y/yi5zFMsigUA2vwWvrH8POfKuV7ljFQAgLlsb7gtNg1iXjHtw4TfeDaxxeH/DKp
RDYs+TS2A06HJ8RoIPrd0YuzK0amrQKmKJOpxz3G0GfK1vRe5J9l8ehmI/JnkadpYRpstbsOlNbT
VygL7PQjmUdBIwrCLQHA1yeR4dT68HPpCBWDVM6bt3m9mOCPD1zjnBwiMEtG12UHAOyugn5Cdd17
UQsXUBouiVW37RQ3MQS3oCcoXc8i6LwoAYQCNFIGHEBZM6ERPo2BgUA3ntnchJYpymFaz8xnk1PB
QavoP5piHU9a+rqJ6qnDX38e6aOprDS5FWzFuFHLJ6MaIHAXfYCwwBxiPTLV4pzLWnBoOSqBIIBn
yQixhe1h529LFJPf1xfJWfrARInMtQ80UV+ccZ9G5dkClyzxb7H6nZPY0ZEsO6rfQDDIjqD9NOuC
ACFv72elOmoEYPHUy/qRrTsxUFn+ZkDx1kJCeSJ0MHQ8LFG/doCoBTb4EswmRpM/6DJ7GOuwR2fz
ZdGrRfHQs/I8433szFIy03H1vaVHfm0SEdXscql8GNCMk7sXIfoc6pe+IsjEGs2z4FNS7oNAdnqR
ScmC4pveG/aGK+hnlU1fI1Ecm0nvfXUFGx7G5HmXyxopPuBnt8ezw4GNJwUFayJoK6eWY/JFpEQj
RdxjWfOF5DjL7OIoUu4chaEuLlaqjTK+rEqVUvwm4tZ8+oJ21kII+lEI8o2n7SMuxxeZg+L8h0rb
odkO3Pw150JjU90op/I8DVZBPiHsnmLCwUnGrKROBmb2mN6UP3UG1LnzdfFHMbc/6vKb0l6KBxyS
P+geSoijvDTPDRYbbXofsEl1zakn8URY1oVbQHKQXoIJEAuMc/1kb3y7F5190EBdILsl/ee6+kvM
4Oo4aBEN3awabKZlwH3CpyDj+ZaJ9sI8KTbZx8MPTRhzAv75DCI37QSGFwM+VszLIHG2pI2MKhKM
CeBgiaTN0HthJKQEJ+tr1gdvqPU6bV+CR29spqoA8RaJE4qJkcuWZNiAksqxvTpTyBwyKPb6qOXJ
k140eCM6J4KKD47zpwE0ZGtt65ny1mh+qW+ast7QXna9th0JYaS0zu4Wos5msWKfOQ3pp9EnyHIP
c7nnZeyDt/e2h1S2Jw08dPcRJ1SWJNWDsWokT6fUrM+qt8lHrczDbeRFpIcuw7fQ3QG1dmzYJzYc
Jegw8U2VKBUtuTaF/GSsNDNsr/rYOiaYBzJ9JgXFJOcTashKkjFNIn+JjXJexDeNg4lgRock671U
dRXyvLO0/mwgOizRZ0QSTFzRA2VyAF8KT+AI4IpSveTtTxE0UkmdFhZvWru6fV2GPWci4k/7ub8K
Mz6z4h7Lw5Wk0pzcBjAK+fKyNIASAS7Ar/UsAbwa2QcSynvishNEszWKP6p5++wVGSzdF0M3sqPd
aebo+DRMJAa7OKu/rHEcYo1sJgCtBTDg5EVRBVtm9J4JHN+RujlU5Dk3YBW0lBlmHEjWCU8IHNyU
DugWdbBf6304k8wwiEI0BiHGzFGLyVmTl3X8Ez0JIhx6e/BwTHZYFjrsEq6O3FFjlU5p7oWmIWq5
r4lvHTvPQsrZO99hRAk4X9XbM1ch4fIGGkj+K7JOhZhfBOW3ar531Nh16bEkXWBwf7T1m8yMuMHK
hMqQUQ0ohn11xudGk0nBEZhVlP2NLByL6sJT0mDFqX9JfJam1u8bZsMcM4hd/tnqk25UcOcajjqL
OIkOxPIfCpTDOMEu13jZpP1J+3NYweUHE8oSgpQwb47OKQvnG/utBtnbSim+n0g1oMJ1qCHCwl7s
M210ZiCjazGRF+9yTaNivZzmvHFbdmAyXYTZTZDroFg6f2jtZaH8AcCFbqcEW9MUoxfEng0XhPXk
H4GWEP/IFjoFjz1+topMJGDdsyeseG6OlHUMbj9/ZshCJDsEHnEtXehKKjrCpjvWkpERSm1ZCiih
R3qS3NGhGfuwFUTjlDLQkLNUUjtp+zaI14YUlJF0FBzRnEaZEaUdtzyDGRpTqxEnfteVvjIBWmLU
pQLIakvVzwYOukRDTfzhbimdDFCcs/LD4v6jZO8wL3FQl39GpHmdPmlFl7lz5WDQfhlqd68OMDaC
Pt6CBlxfXsgBDgQZL22ebQF/UyD1dWAGFiiiLTI8TppqKblxw5mCQq9yIUgdUxXVoQ2DcNsNDMQk
cI8d2YjaGIFhanbHKGwaOofUahP3NtrwThOYFXnzRnNYw1sX1C9EJbtqZDikOEt6YouF20bvGxsC
kaAQ6V9zwWIwj99p37AbrzPklYx53TFVeaKZ3fCrItDSJ1oQj1+WdFxH7TLAx7Ha+sNcLoYy3QWW
mWGG94d4J1SkSpcTjac6i7BG3e6G30a6NWl1nXoYYWwNDLJc45NDgjD73FZ1RfezkN9GcqS6To0z
uaAIOHFoQpkE/mtPv5TLZJ1iiPIqN0yrhZP01tF0yZ1jscmV5N+sNafeYr+Ddc5Q7jOFJYZ0rErh
oqzXgUuqZKWI2fIKzzZDRwZj1li71YjOsjcHbVVDFX+v2B1wzFr2tLxchAbqIOQRTsfg25YpfoxI
muFsMSNYCUEyA7O1VsbKQi6Uwl13nio3RXLLu8XRRGyjV4lyENyWdjcodo0KzV2rUCTRa/zBzOG+
mAHY1ihF1VEaO3Ze+gmJ5rx9zBOuoqa/pMl62To0puQ0TZE3rO8zXAaJhLwwM/On/xy/PqtngNM8
6IvA4DfNGedY5rIGJz5TM16AvbM+3ZaBTeSMv6X2IimYBgp8askzmRw+LTJospwn9g2ZYCjrNcGN
jRpQ1G262sXBq0vCRHzN/mlHrvhvRnrRpc37A2kjZOJjncQw0UlpGdBOYyNAyjsMB2PSDoarC2lo
LLy4tD7UY+Fv9LEZf2jk0UoGj7dMU8lx7Tk4RF8mJwFoHGvXXjZFuXD2uVaWl9UaTL3CqQ6qnIZD
m4dsHQk5zFKNxZaTdJxdllgGHpjBh+5xK4tH8hUhQJeM0auOU7XA1FNKh8lg8vEEp9vRZzaCxhT3
FuGqxKKXCIxyMmTnaFXOzbGIV8di16/oQ4iWnUVfGk8WkhdXM5aulnbP4/mDo7JVCO+YXd+j6Jyo
v2csjQxKHdXLoeopC45t5kyTtZNrye+rMJbqk5qirqWkVef+HG1xYGG6Yy8LXICuF9AfNximYNNs
hVVgrn5rCB+0XUmYBHWKB6qQdE1mJIcilw/1eiFKpNW3GdNe0jYPxIGXqP1VDswNCbtquflhmYfY
Mh9E3T4qIrmtXHtTNdptIZFCXwIz7cmi1BTbnHPYDPAAniP/LGl8oumiiNzZSb7UmT4xjt0ESUsj
QRPrxKOZoy73lYCJIsw+JSYHHYmF/Zpa/0rYe2adb7KzA8LHQPl7NKI9RAFfvy0FnhTciIksuqUN
A4K+d3myccwfxdg8bsV0ak2kozJc0jVUVlyfhhHmJQjGAqz7aIUai/EU+QlcbOtww0t0uUXndSze
JCz4hSU8ZEMLoLzusn3v9ymIPvpPsv0NuYfyJRqQ962s+vkCB6th9ig3rnxCCg/eeIgOLCnAq5Pj
uIeLdQI2oZWLh8hybOh7yp9x1zJUkIvEPnVFagGMqL2mFsEyNml5Mb4wE3itd8tHyTrQPKMQsvD6
gbQhW3jOcNIpWaDUBW2iQGtlRGQoSSk8qWqQD4sNlzPyABo7SYITe/FqFXbslZxvLZ7llvlCuzmz
OByjitpDPw0X1bATFmnFTvim0BjuUxKA3ZuipAqJclU4UdDwM1YKzfNcVKpPLgZlgzbTHdwa8d4Q
PYAXb1EwWBmeOJtenwseWqtH/pcDvebRieBx8DSKj8g+jNIYPktbQsXSgoyuBzH6blr2jZB5wL1D
1Mu9Rc92GZ5JDid4Fc6ZMV7n5TPUaH5/En2o+U5G0VvvUIkLmWubRAFRXPr23E7cXMyEXoICOtbv
8/ITsYd9/qFJXkHXu2vShzo1eFw8mhgSfbLryo/bNmBzCD7g8DSZMukgBi35yrMQBA10WLu70B6A
wcBWh9000v1CZSEH4cbwWwze1hyqbKCAtOQcPYgY7qXok1Ijz2x0j0bXYlEuLdqapodQhGaM52Yi
3Riy7Db+JHQIa34UVNjNYVaJoL2aIwKZcVHI+g+5KyCHtvrglrLmGnLulSq2wsVROcdZA/VctWtQ
LI9JBPj3fmOdYruXKXu1knzYJowvfhES69ySFRch/rbq9W35YHT56BaAe9tuIASuZOah4lxgf4jR
O3xfrAxmaUKtYMZugcEXnI355WqU+474KkxMcB49HlwAnCW43D32b1BUuOHU5jpj3pEt8bCKPmXa
c6q8aVkUYMFliDO/pJlwB/priIEwmwf9bYqv9DIEKlC4TqddTiZT33KZgX342Ys/zB4FSv2F+Iaw
9NwO5z3QTifme4y60eMxNLSfsXDsYDAanVOu/CHJGczKkTjObMUPC8Sh0voNH46hkjUrG1dcVrdd
KSl79JRObWHMSUfjlFzkFUD4fTJ4Uid7eoTzHJaDQDOp2v2c2d6g6epd7iSc72oq+Qw3hzLE0Ktp
tH0GzJ68vhwov4dhRXr28p2ZJIdlTPxyrWwx/9OutFabD6v3JKimLV6CmOCPiXLNV0yVBv66FPLC
dGpGMRbtq1E7c8ZOoviiFiPp0pY3Sxa+DCrmq1L0xe0gIFjRhCGaodLU1LiVPIQfs/FhAD7WeTbg
3cQW0x2l3AgBEVXatVGJMeur/cSO9H4mvbUceJPOT1dHUdvbVKl3PeYYZBHxnC9p87vpnYb2Y6UW
Q0u9G5fMfC0JQ+htilv20un5oZtYpblMVhK0oxhsHDLFisAoGt4qnlJUkKXDizI95D/k8+/G3Dyi
+etkidxUmmMiLndsMyKpPM7sAHLTnlS0OzlMtofdMmjMfwqi5gEH5Ap0GVDZqQ49MaoCs3V1gjCa
OEC+yBwL7QK8oiKEqFTHQRhOqpiwDmOrng9JTISFGiVs5pJkHvUhOhb6PaLaRStwjLUVWg9aupdS
e9K0cKsynkOZRtR6cOEkuZMi41LpEQwiW0BCrakxh7GU7MPtIs7TqXZW9FBbvlFTRwZ0cXunSrTn
Ks1KeI/p1DYT4dyR+pMl7UK4/5q0iz9azU7cr3/E0Tib3kyV0+npQ68FxdsyjjLNjLbQeBp55k60
XOqQqNo7CxqnULrirRyTXcNs1myQ33hdMQx7fGnsG2esBmxbpIFAw4TQnx7QXQ99kQWJyVbVgzRN
m3vVwY1h8q4n3w0+ms2HsoXru98JlCPF9fAiVelLvLvPhXpbjewWq2fwkQTDKOFjJyEba9CuaZjI
O9VTKWdoncVtpPzSM5/L1/igUp3KxutgtM1RL5aHARWMSEfAvPNVT5I3BbfWqBs8jtmM2ujiL1sc
v8RC9iBBPxrSlX7pa2WMJw5SR+LU3lz57TgEOoPuGAJqReKEWiCNxWs0wjSFiYD6a3XUaFEEiN1t
FY4Uccpe/qdqLXeg1zquzwCUb1xx96aUXbE+b9iw66l4wdUcC7o/apYf65aPVowkL/jaaPoS7oUl
F33ukU17iSts1gOhTMTE8T43EE209jLr22mpNDQxqMAiFXJOHnZQi53pWd0pCM7MolOninup4a5P
qNgTZnCgOE7ZHnf9pxljKIkR8/jWWBLnmOEdzioRnSUFhlP+HJjrC6VkZ9lol5v5nnTrR9u+jZqr
J8Nto7ZZZidG2wvIZYaF8lbji6q9lJ4DeaLRlb1cCzgR5fikDv2pHYuTppmgbKfjpCZHXZlCzS0s
3anvxXBgDNaqtxa84mytbtpWEAE1hwkzjMncUQ0sVcS0qB5SqQcWh+a4qt2JNzeWbLi27tLC7skC
TMrBpp/alckUlngT6WVM1nejE9+rdXo3R+k1f30KWTnTcbBygDYTl4iYIj1PcaRuQN5AsDystbqP
IuYiOu2sEQht+gZGY2CcxQLFoh4BIgpmRUPPvz0J77pLZbarDLginwFO6lNXv1RmR9NeW0kKKnEO
uwGVuqxPRiXQ7i3brU6WwdnYS0wycmlW3yCM3vJSvInpfEui4lZbuBhx6sgS5Zs3lc0hZ9u9cZcZ
8TPBxmDzWlb6OZaq02bhHMRg+lVCm+HsNsXUpNY38vW6TvsOj7SakpQ8YmGG0SS96NKf2Nr8pvzD
1kqpYWLajnih8x6yLBvenaFTdMcabRZ1MEUr/VQ0yYk5gAy2CGYRLlkTRvVlNH5WUhzokNRHEkzv
qtJ4KkbPgiXYLYvf2baciSJdcme0jj3zPPDfcbZcq2dDZttcV0c2uYDRlBqYpMrexNoi0a5smtm+
oWyGDfIu5a/Uu9SX+hI2fOtPeuerwVS4GG5PykdLZCzin7VqDp8WeSkZK+i2PhRIVk13zVlXpqOS
vzY6TQF1ciGcel4WGSgjbLmM2lIhaEQNhIByoK+W8XJnrTijHEmgilIBeJBSICf1x7zWj2VWnxjw
lst913qVCa6CQr8yCZRmezWShgTXAKu2wgsFhqhVj7M6Hcnth/o6YkP4EOaKkoUqWKtjLZgntcJe
elpy4WiBEol/UBlmy+mbAvmSXsOhmWgnyZ1JXa4S8SiCEFw++CRg9F8r1dhZZ2v7OZqVZ6bXXso4
zGvwz+Evg0tM5+68jOmJyssQYc3pze8hsJKZDnAINAl7rfsoqDgLFqep7fgct9Fxsg0sZCWCoSq/
5SVmf7T2rT3NaO3tszJ0ze6CUt3HNbmPvXaT8uqGl/C/c3Qey41bWxT9IlQhhykTABLMpChpglJo
IeeMr/eCB65nu/26JQq494S9174YjeBq3bu8LgzzIFe4jYqzFZN8GpDhmRM0DQNddkz5atXWSS8I
sbS+yWlTopdhEBBUlU+rEO7FjTyKIym9RGdXdMDzwc/4kturFmImqAGTF1SVIosnTpg0sxUZbCye
8ERkpJpttIm7SlV3GcOojioJUldrumxKXdpOaFdMUOruCIYNJirWHNZH32UZueCxHa3X7DpN7Ty8
oElZhaUGAuTVw1gtuAyHHKVxnrGKozrNpZ0J9iVymhEZcwWdOLSt3hb8794H9zbSKnBmaRFJIGq0
BV5bZtuOk0tVrO1iZhsq4OlkkUJoKlfkua9FCVEwvLOwlB2IMcaxD/g+uCO7qEBl2doz4tO4m0l2
uOLM2DRsckYnuCpKeTSy7DjG+kHAM8Gkndggc3QsCqtaiFCKKjbLGxYHKLB7aZfqcPl9RgdrRfwa
LHpShECS/y5l7yMesEJfi9l3sEU1sukGbnMfMVFfUbEb+Or24SajIy/wbEkabxsZ9En0o8K9i9Xs
ZhgV5/fCVJ12mZJ60/CYCi8XDpJMfBJ8OgyYtgwFIWN6yZcscJFJ8iHLEycY+XwhcSKJCC9J/1Bj
mN7GVtVnd5xVJ0oyp0dG0YVPYIE/efunsLHV6bxi+t+GzkvHkfkZYqX3xb9AZQVMQUETFkZem78l
UBz97SDku7T9ikkVi1Bs4/vVyf6E9IZCc4g81Dkg3arMt0t0yzLz0Xa0XIM6Ixpk29IOkoTgUCcC
MGHR9RQZiySIlSvzDOx+L4zToYJAWH51iXjphZIU+g2ywVlym1h0TWDdqjMViIRF7Viie7GUBrOB
F/0Lo84jlBHFGxMJ1iwdUKFyk+6MyXezONuPYsUosN03C31AbP/H0kM9YRKGv5ufONGjqfDQ4xEM
CGskNbOZgb4Nov8kwe1ZZ+rDDCYWqvomb9nkjNC5YLl1+2z091bO2kzxj+w61zEffoUAwNI/Solx
Ou1m/1v75l4lz878IGIl9DetTmHkd+chS05thMKr2PyY9JlstllZDMv2z6azgG1QdsG+xdJrsWis
zbtePIQvUhVGcJ4dESTFey9eMevlrOcTNHudn28jUrlVnkiLHT4NqCq9hm7bBXgel7EU6XhQcPUk
svGw2DRpVwGGLnNI2liA9F6FJoOMdhF0VCs9BgbJA3fQYM32SM+Qcm8kUcmmg7DQr1Daq9jsArcZ
XoiV1iM2a4xqmjntoRMs4qoRkOcQuZrvIxy1zUfNGyskyVqE8Vcbym7sJNpjRy3VVWfd5jTcj9ah
5H/a8Fzgx2+RmuGLTIxjqAxonthEvkZtP7YRu0lA/mxtBaZ/fMfy8pnL7vCRoyhTZvRwj6Y5p/wq
BTBR1rbst7AKr6nJ04tcngcdZWbB5xVAkErIjci+ZMSAJFpAD16H37OYrjMUwag6eUIAnP0zgADK
5ScOLcQyH6XxaHAHEHveDkAyKSmI4MFPsU6wLuI8E4WfcrrBCtjmvCq1vMq6o/gxYHHDLgIzXS3Z
xrR/7ByV6FGUpq3+JqHBavPd7bqjgDwpxdAco4Pwox3ccglFe7RWu6NJbRFzJ7WTgR0wds18J/KF
+yhjlPbPHZJvyZfIpSOtDpmmWqh70nIK2P7Skd9cQBObL1Zqoncs1i15da+6DyjGntjhe8eGq/qO
FqwmjZCvjB0uNmYuP8w36kef8TSQ04rDzIzTlYhyFPTq8KtzS8p4mmO4b1b7ZyHWxC3NnZst7ys0
ZwBFBRbNJSsi3yC33fq0okm+Tsa91fE+AZj6lhcmShg9REwtiCJp4YWvKDGvWkPyuMVnm8rPtv9X
Rdldq6LbyFe6AMYlfrfIjng+xFM9Vp7+q3BJRvgPV7Emvbe8b0Py0QgmbcDgKBY9b4/fRaWNYBQ4
rLXkKjcEJ1S22n8BG/YIBqTGKL2+KjzA5mzAK6zxpz7vUdnkJ+EnYzQSiJ9pU3hRFHgtSKWKKM2h
BEp9wUR4LuXLEEkuQKhj0tIEM3v+yIxdh4kJecMuMmhk0WhaB5MU0ADaWEdhO0JEnNNqJ+EvyC5d
J16hRawKmANM8ddqGLhwEx6h0T39RH92sf5kjtjXh6wAaQR8ogaMhKU1Ta+KuWtk5jVWd2zwGwnr
sTZcg+GcNIA99SuI+VhiCfNGjEcNPu4Epd21+4FVdlZVuGM5VZDzkExQSG+Guvd3aPM2EwDvPL9c
ml3RuaXEYWZIey07TKiAhP4TcTLYab7QaBOtgeyQ1MZ1zSbZSv5Y2o390VSCM3xgxkD0xqv5VpIO
GQgoyKBqVbtYydaYvbkGUBtZi9a2vGb9NQWQ+7ukOnGtCR25byiUUssLkCPW+EtqmhgGClxr1U/C
8CcKNKB9NXmiQOol8AFATZqRewvdfzLcYY4iGPECeEzVJqrJasT0JXy2aMVH6dENhxeiGjTpFdPU
4qfuyBuYk53C7pEZr5D+ywgOiqTaWdgCn2L1rids2xrPB5FG3NbaRwYGBzZUjG2uvXfyP37HuPFK
6K2JVT8Umx45gAOoDJZrorMcRZs++dKRUihLXlliLQ4TQgJ9r2z0I2qYU4SrB+IbWxxmTApW2Hgg
FQ+OKECgEQUxk7YNB7YRDafph/zL6p2M2JwLpOACKfTZNky4Jtp7hBpDxfcgn3X2ZEJHxCKr2HC0
nDq/YCde8zO1vkJd3IlxbrP6tJ4Ssdb3vl5jWFpXCUtCYoGIKFk1BrST/ucnhyDPhjS4VUlwYXY3
luByGaapXptWSEb3+ZgvybCL46ZFNZFbr/k0F5kHn+D4mnPeCstwKcXYzq8iEiijcWSityuz33aP
qQySLsif5TnJx40ggPlON3C60BJIyGD4Sum7lJzFq+JAg+fPw5lCJToeRd2pAsGpioHCgPHUYVA7
T0k3tUHUAb1Yp/zWJCOL2spAobrckTQ/CLtHnF8pzi/FzEjrszbTRTPIjejw2eS7NjT/7/osvt4I
X2HKHS39yazDUSHhr5KLk1VpDzUsn13xr0SXHmTwXfzEY23r5TUI2x4Dx5sUdgcZE7xfovj7Ha2j
ZbHHUHvnnbmilP5/yv+//SQJqiTmLDPvQBY2ObQLk7y+eSua95ynIlKQarXC3hfYHMZkNEbyHt3k
fpph55KfYPT5AZOm4O9bU31q/jGLAw4Oy47iHvZj9Kwq5QF5CGzAuoy91PhWVW1HQerFUXC0RpQK
I4d/q97w0rFU6mFHho6ZTzeF2lV0VBj7YRc9fZQ56b2ZkycfG6oe6zHK8W2qeF+3gqzRNIxOIlZQ
PX2Uiwb+rt8pb6/m+KwIGltEGpdKFthDbsfFUrpV6h7Vvhtkr4B5gML6MGkJ7etUJ/2Yh2hvsH//
tCywZVMgwU23OddjcHDmT/0Y5Gg3Q8MgVLMouAjko1/P20h2JYZrk+KjkkcpyqyVokKXajcg79Ov
08MMbuqgleQAbmru0tqUmIDpHMRFxuYKYKJgHKMcsp8JYDX5KLVnZxo7xcoYwfU8YrpYuPhGIFvs
FfZCGeXFTCx2Sw46aX7rpLwFZOMymxeghWuhf2HiyR6WbWt7HnwDi9Z8GdTgVAKOSdtzh8acQnU1
G9pFqP1zSfbEPEq7MH7AmXJmMwHS63EfQ6FJZZU9HuFZrCeN1CnMkgKFWBNxcJqAsQN5BXr8Fquc
uUm5r2VO+aU68ScGyITKiTf0i3bbHpTQ2gQY2eNgCaoSsUoyuYwne3xJNETtOOO4KQ+66O/hUdk1
w0ddcOWqshtjy4LcybjuK2wpphqi5Bdw0iLKzb9mLhzOua4oXJoQ5rMpsgTKHgsLCsWZph6NRrXx
h2Nb/YH4oKW5Bx+6gXkAJZ7rcohrty9fMjZPwcwobXRnyMDbEtBQ+SPKUiL6biazXZ1B8oQlosUw
mxioZZaVS7qWM4X+7MoJA0rWBj9OC8pHz8iO+jfnXzVzzTNKAftOsCTOqN2AwJ9HRmkLO8zpQ/JD
hxwUVqaCiBbqW1f7di3nTpq0TjafYhLLlrO5z3991A8zUsWBLZMB45Rh5EilHkMyFj6D8MYlgMfJ
qHGgLGEARDwWOK0NtKj9jnCuXU2WZQ9CfKBrDLrzaA4XzR+usZ4eCvWXTBMld0rGNSUvJuiOKOg9
8BKeGkVu0O075u+40sjKPrYKAWNdcc7fSGGYRs2JicfFaout98CeVuJnwvzAIkmkAkwOXqyX241W
kmGnOKkOCWgmUqD3og7XskZrAaW3a1nABu1BJ8VQgNAsUuo1O5IRd5mP2LIcYKJv+GhQ8ukbM5k2
vlPSxw/KrZgutUQxjJC1rBieOVpzKahUM22taTnpvG9l9/8CFFxDgxFs31qXnPVf5FHPE+e8BRwN
jW5G6Ap7td2QnxA0bJ8+1LTdpfxa9j6RP2f6n0mFWhRSLDkzYwq9gtN+BWyngzjSE8QJQqEY32EL
7PSJ/O7iMaTfRtU/NL/cqGgvO0HbtMZVbZKbomgXHH9nBHFH+CcNdpRZOTaUsatSZxgJStaKd0z0
2NSCyuMrD8HB/4Y8DnSySHWEZp83iz3e1QBOx0PoFfKHMZ0Q7WvCZx+T9yKxj+g0p0XVT4sVhsyj
Nyr/cuRaExqN2PNNjYYFaA2ZH6jvyQ43njK6qAEpZTDlTlsetUBw2yjdkx5XnDBC8vWiY6gfbYkw
sTxOwL71Sj/quXGKaLrr2OtxEQes2Q1HhBob6tU1EMabIv+xzxgHL+WLNgF+DgCnYF9h3j9ZHeK1
kYVUyWpH9BTRZMkVHkWkKAAej0Pvw7UjbNHCn7b3oe3brM4wlw+GQJGr2wgabOLQ8ftc5Sm9DO2P
8U6a0y2Pb2P33g+8hvV4KCIc4DknosyF/oKOwX60OWod25eBnL+SBJIAozXTKeT06lC6lQ4tNkSW
Ze5RQ+3mHs8E1N+RE5SFnB86Q3rSNHfs22MB4asfzZOZj+e8edXWVY0WCYf3ljSgzIqLEdxCulUb
WSbLX7YjXmfeiYGgqDgk463QOdvNPz3x3Y6bQ1BmB8oNxROenfytkBU7qb9VY/YEQTw2JCyJuDgK
LPnsVArxQTiQTc2FRBck9DEui3PTeBMyc7Ik15AWMxmVhPzH2kLB+JJaZ0mUPNRXcxztGYjI87im
9QOqUg6utFQEEqt59NWE6OTA01NQn0K4BEx+T3O9O0YVWn93BKrfg0CYnTDXHvWYvbE8SxBYtiQX
tMY3eRh4zrYaii5J/QG2D1cRW17Mi9nTMSXjWRMtXJOY+ZqbLquXVP4XvCVC4cYeZ5Bb+ZfODx61
dS6w3+RoZ1qLDexnzR47BCsYUoMHfrDmz5jME8vRmWug5E/qW3Z4EGIp2VRco+gcVbbsoQmqlckG
grqD30QHOb5HEuKN2c0STD8G+Du3sooD9P0y/jR5TdLYmzseTIyj8CMRhhNXvUXKI0GEFnygCLhu
A1y3pYztBZ4LqyhQshSYSF/xaO4qHEcG/7ywL9g6D21r8975O4UIpzZ8Klhn2ukSW0c5fxMzxVO0
b4QrtiEt/rUv/RMraJX+81lXyQZbRIuM8FWEklQHUVmEW1Wi62eQwoZ/si4BIoK8DTdd+sf3H6ny
cRqUk1G/L3tiqi+YA7hr+eVNEb3ipnL5HHy+0JYWTP9EQsFcfJey+zaqaqfSGBLoFSOKpY2TmBnd
A7obobFjnkpWRKDCcNOCLKI/3iEEX5nT0XxWbFmVe6e+5wuI5k1jrl6zrsqQi5d2jihBviY8EGRK
Eu+LFYnTJgJyT9b5UTLcllQL40kW5IaN0lbr+FneiAZ2Br04TejBZf8SGt9B+Tb2xnk5YRg961Xl
IPILAd0huxVB35EK21pf6GSWU2/DIamRatSBbrtWbEwgsXZ9ucmieWucZ2tlZRQ880VRZCdEeSQx
XkvvhvHdc8YOKbaLZqeN936W7TjHQe9zN/MXGA0yo05WmZ+sd1Op77rcH/QG8SKEbU04LyIzhuUd
zExBx6CMdSZ4CwGiSONFTX919l+pwgcd74QX0knG98M2ilnGcYhh2dJQJIZiuAcDip9NudV9cWdT
ME9HcZqOXcyPVuiORJ8UsETmVl+inM9KY7gZJPx4PCkZcD58LMJ9HqtbHZFBRmFhZO3ph5tG+FLF
Jd7tJSvg6j5hNN58+ryGYqXHcGicNPVgEleGOjqMIT2dCJN0aEJMlNRq3rpkFbB5f7eMU1n8gPrT
eYwF8dEpP2qTb/FHkAiCkXEz4ZagOFV3Sycec6HIJsfku5Y5eA13BtvnwngT2t+gIeqOrrzAWCT8
E9FqT7+tcQ9a5tsheATVnZcmvnsE5t/QfIjpB10CA0G+Sf1ZV9+sd/gAjowxc7zPA0PGRGIaMNNJ
04zmSEC0SkGMsqaum7XaJUNpCjS62DlybSPO3Ej+N7ClboaDxYlZDpuGLldDP7IbaYazWUKYxcAq
uA0UX70KKV/bicBQAGhb1ovibS7eKOqg9K4twdPvo0ET2UNA4z/lc+JW1aVVxQh0+KSJiygBFfq5
HE2NYr06zuPM5ENMV3pwa4Z7xGFC+86oIGklIk8JOiH04KAzGZmyc4f/ol0I23zUkcSsgCuJ79hY
+mfxr4zvogSelU1Pv8IZt5Lxgo18WklZ7SJtvRRNI37IbDwxh10+aoNfnG9ZmjjZAOJTX1TkrFbz
vcC+vB9veKaNrVjTNhmSo258NiHlagmKYUzCIGZgijbXvhuFoyug0yJQR5l6V60+e/8wMWtj2LQO
VP8hYla3OLL8W1HpJ4riY0t1Mc37XP1kBQCMcpzXihxxR7wrebbhIRUc7M8nOZCP5qWBeuaPssdc
h5BRRhn4PPBW7VsEpHlluD7FP3xeh8QPG4KqDfENvg0TBZ80GCX7TQR7vK7ygxjZ8avVI8CLlc2y
QVCOY2q40y9dejw0rrJ8jnws41XiTCuQvFOqa7XH85UlpkMkhTsU474aqkPizbCL5n0EyEG0yBLr
Nvo55yoqlPXAXVmV0O8Ra7W23sv2zOWwA7lGxLlUvDHh6fr7MpZg2AW2C02Sl3fPGr1xhs9l4RCU
1w7dc9p9wYnc9wyZOhTEIXYmL4xfwrOIOdTKY1BypjTqxigIA8IUPJONExPEWN8i3Bqm+C/NT1rA
cWS4ObKkfD6KCAqJ2EOS7GsmV8qpFYhLoLZVhWNGKX6Y/a16DxPtYFkziQFuk39kXOQaU3dxsivW
vVWDcWQjUYEuDzo6saSLbyCZSLVK1lHACbkgBKaHnIoAzNaN/8k3G0G9VpHB5B38oWNhqNsJAaTA
iCUhFFRAfz9FnkFZ3kcHLMIM5K1jE1ungbPet6jv2xumCizgLCgEbGIwExmhQiHwyqDyCkiVVR+C
ejIPFu7sUE0fQ4ElLsoO+Bn2vF0f6fiVdt9qSCG+ZbVTCedK+9Fb26x8VEq4rLFEh+gR0OVrCFFn
/rQYjUcoBq6YiezaiXEic12TAkBT15Dqp6eQRS8r0AMvvhhopsusi7NCAxU+1gdmwUSWo/amWeW9
dAZgJvzoWVU5PieQzJM08SSZdzj/h1KYvVbm+apddRqPpCokmr4X4/AgsLmXESIHHU9vcAUQBQxc
2+Nj3VtWtk7MrzaMPyIROF3efkL/oM9dxtNzQ7Yq/CTN3KAs3aT0LUCNApQvClQALM22xqxh2JhM
hPI/UWLAQ4nUzO1aXYIAxnE9i9dmIrPUcK1RYK020EC8IgxTsnLz5XVXM77AK9YUD24KeGUMV758
2qhaoBCsHV9hDdWeAwwUEp8K363F5ZRuYrY4sXkHML2bpL+GdpuiQkUZKFem14oEJrDyLn5g2MnY
tni0I2oFvPccVf28NXWAjZyLFUyPBJ07q0bLD+wK03WwsZXw0fUNAnt5oyydf3azOFlmtKB+oNiB
VLFFLNd1lRH1LrPd0o5zciwIPQAKtNUoxBnWcwyNGWFJwYGIA9ff1S1iiUY5tPECrvKaxDyyl1gC
13mM/aLakBYxYnNa5qFRwcQAQYZP4UIqOYBL6JRFt9cGdRMIYCDIaa3U3zphST3JNpwCux50G4rK
CvKnl2nbokz3Awr0oUI0OyrbcgINWc1XnPAXS4IpUJd4CYgKLJmo8ownbEYj/TcjC4JRyCqUUQob
i5vznA2Y67QKwqji5Wng8epCzS7El8J2q+RMECrDgcYVchcPKMEMxUQ+tvAvYtKk9ul0rMYL2bGE
YZn4QpgPbStkCZj0xH+x+WpTGmXPtgD4hg8ThcVEpo+yIUKbTWe3EQxgBWzPhMP4SseQbMjcHf3S
TZoaVASxQcmW+ZQxIglD+FvXsz0RTxVOXl1I69j6sGg221xg8A4MLSYm5GMW2ssypUnhcAfEmlnS
s5nUs8XAKvP/deV0xCzoGfJZaFa93xytFN8Ag/zhosfdyZSnS1Me83mJ0IIpcCtJvqgiQvokgPmo
Rr7m70G9y1lzCeWtjtYoLbhduzNaAuZyxJFIEJdJmvmsQCGTShN9JEWwybqNxbNutIVTK6mjyqFT
xgaButISdGsTAsI+q/xWoozmMDmaCTGxprk3eLJ6ps8qdBMyiw4R82Mt/Ysj5KhW6Y4a7jOlWE8T
KSug6HORrQpLxYzNCOR6Vg6OsJZ1/IOUQcYW//E5baMT+h9mUKsERspIRzmN7wI6yBQd5ET19iOm
pp03k+Pj862ibUERUOBrNcedrGQgFy5WBj0WnyKz4jTjSPBaBcOG7jT8csK2h9PKVxLPirkvbo2o
nOGSGJ5JDnhnbKUy2cOzdMmfQoHqxqW+73wkNCTPdO3spTv+6Y7hRWBJXhBIKWoKRAQiycmkBWa9
7rt6r4fH2h2C6FhPk5dqISS9eJOiRWXmOhjYTAFagz6vGdUY6S3N42tJvc31cZpRjKQaQUVU935N
1CAyuJifY0gbDrDVTN0REYQ2bWcsAJiYEjTT8Gx2xnfK5L/yxk7wyHFFV0HziFYf/zzmv2aplloZ
KSeGU+PUNRWb72k7RMtOeJPC4q0gN5QxAkG006JIdgoT7vKWCnR8pd3YWfUVty3ZrAjRfc1u/smQ
dcO24+Cd7VBS7YyEE91/y7P2IFCCNn692kkBLTLZseF+qOO3LB3fQPRu817fWXH1pqN1zLOTVhvM
0H98krYKK0IIoS+2SFfJSJSGJkxnTII04jMWrk2+wEUlpxpRGZtkGIIo9KPvURrQe7scsg1K49q6
JKO+hRi7M+K7reJ+h3wPDHyp8HcGm/GIGWiQe4PxJrIQgzhLmJ5HoYlLr2EmK8Dlh61HkQcVXf7V
A9JlI3MXoKakXIZKs1aaAcH5OjGGmybB+yirvdUg3EyPFKdL/Y/ZU6vQsWGnDLJbCEI5jsGXFGtj
Mm6C1d1QhdcM9FRzrZjDLjWZoRXRpSzaNUDI7TIUD/VrqbjoaRx+LIcmIYgQfljQHdPgQ0A7IBR8
ioBcBcZ+4m+buThNViwarBFdJC9J3zrMZXdSI2z7TtyqWrYlbK9MOEaamYg+oCgNSHj8DgZSoGYt
RJoDC8ZVjB5zgoEich0XgEEYhct5v1dLNCmocpXko6is98EanvhTUqV6FfFB6Boyvo5ascc40zD3
T3j1TDBkqBBGO4sUG+x7l33p/Vaz4Buogx1uKqm7a3p3E/X6Cr/7vCwwFZcckG1h4uPQPZgQpxoP
JGSvpDiBCjv1gXDEZ7NitbjjTyYcV5eEbSujg6rhJzFpnarPpuc+0JE/jIik7gNX4ozBTGbsapf4
NQmxiYjpiMh1pN8iZjWHiEOOkCi/9ArNpiK7CaJAdBR4WuvkTwW5oB37aCcN6VsOrTYbXEHMdySH
AOXeo0V2k39lG+7jFn9r4dUvSY7PRUiQYWkdJsbJzD5xEA/7Hg1EBjCzeysRZUB6WvZpsxHtegTi
AuzQ2aAQ4GEbMHOKxrbucW3AKIYiI1jM7nGGWLULIBeZQre3EvoUDSqFfigzBk3y3kAGaFXUNFv2
FFPI91hZm5F5ckCsaS9Eu3/yxyI6SAnUNjd2V9WHJoQtecqit+D4r+kn4AJPiRwAfEjAcdS1TiCQ
H8xe3P+asbgxjJ0Z6k4rBjvq3SayA+BEDZcUmQg2RnGnzHn+YFEqdDlJ4oxdzQaYMKhngGQ9ieq9
LP2rD5bRnRGf1FZ6Ssiewgrc9HdmXBF10AD+kDk/+jWWlJnlO31nuWr/Qj+37kFPYqJtINSVvEo/
CM1g/eRpcZ9i81owqJhZ2dWceaYFepSJdyWv4ubE4IxrzXLxQ2ktglpUVhMESAWVlY/xgsExhdwK
2bLrJ6ZbpdG+K+u9QOJNvICIQ5yn/CUzzkEbOlbdo882RmNddZPUeX21FcOLgt+6H7yG4ljNHyob
8TH7LRFlm2O9XdohOAFc86MbIz8ii2HV0T2T0LOjErdD5jmSIV7EYL6O1U9uDUSRu1nxUZCzXCOy
gErkZRNwDnhOWONQNWdpf5EL9KWU7lW+jhmmddRvFnFOWPOb2E6ZcmXHCJBngwau5w2RMRNYnFuz
tC0lfFwAbXhF7DTCNQignI3tcAXKsRqrF7ScsD0MoOMmArUy89pF1RYC3qYsEYSSeYfQh+WTgIz1
d7D+QhP0pKDbfVDa4fRdd5VnFp8/9Kj98rNsGL9cS1Yd3NIpUiOFN8rInADTijA2Wxm4XvUOEEgP
sPWIpc231KU346kPbBIAhbVMHTN8qyXRfJa0HyAa5OEHzL1VhQvDxLMe07QThuEvN4VRbeSGwMWm
cYaZW2IQMbmktkwCtunbnQq0SWHySqw2GuXc723DSBxxlh0ihdxxrYMoxJM/sL0QlHcQUADK0dkw
mNxXS0gqHimZSagpYj1nwYEuQGSggShMG1iZTFxJbY46Zdi2LLcqllt5/CpFcTPrH8o0uiPWqsX6
v9Po2U3TZt5UGtRpRXgbhkMnkB7HeFPqqBH8gyy/Oh2Zns44Bl2n/kA9pflEyJS2nE6bBKAZHykS
7eXrcEgLAhwA6O46xuZeXgbzDSsH2uEpenaoPLR3FcdKR5vfaD+CgV8eu5Pv72Nd2ymgG+cktBte
6lqM7cZM2PjBI81C4rTulpLepuSplsE6br8T0gS7WWGMAzE8jHiv7LqNaByVx9BrD5LAECB3lf6K
Gv2laOVL1W8CSMjI8Ir5JY0RNhwdatNoczDZAaV8A9k4S0mcJPgNmEZFigLrTBNjCMpYs9lkvFA5
s9i4rbYS+NQoQkScMIbhjpLE3Vwg7zRho0q9LUeyLRcG1Xy1bZODsUTVpDkBN4VD7Faur8PGvM6L
MlAy7klR3J2ci7iXUo/kXImStDRwabPZ6NtzqJpnVI+cIbqTxDJv20XP3muiPYSNaPypTBuNkgQL
HdiE2jjZrkPLPwiPQSNuckx39dTupBkQ8YTrJuMTxhfA15QT/6vQy0ZL6v1VA42s5disyvXsk5tW
EvJGHRaX1GGYEWpbwkntW5ZdxeCcpXdUR+tKTVYDWxyAo2p9mKScu1KAiyAS4/fVmZR7QrdWDJLM
0x/+L3FmIGhpT6mon8hVx3SPhq9umYe92sHtwOtbmnHoa+iQ6DRRoh6q/o8h6Hsqxq8cSWX2UzQ6
1lgkA0YMC3Q/RCizMhWKPBu5wQXsClizsEt8oeF4JxbinuTFpiKlgEy+NbRoyeq9ZB49IjPCvSnQ
UxSYJIsNGhBGTnzE7NCn4U01VMeQUDKWz0y7oWR8qkX9FqSfk5acY0F+i8EhVZrbEZI8CUfWM8Wp
IDdbi4xnBaJQYvY3Iy7SlpAPjtmSKbQ46WhyZFdldejn0otYDgKNUIeo6sgMZSOMOjO3O5lPttTy
hOMavGviB7l0qFsSRLn5I6JJ4D9uCybG0oNLjH/hM1Cg4VvX7E595da0dk+PMQ8yLcrREK86wTFm
PjxUa4FhHDXGp5KNLEpm6jejiJnYaVvWZWy/Oqk9jAJBEM+GR7ybnIL9j9F+iYRmCcCxvQphloDb
3noa0HCQ8pp3mdGCwm07wJHRAnlFbNoOGBBENfzQ/Ef0iG2lM+YabUx72XKohssfGqR7De6cDw9O
sag5FYCZGJvXuNHogHoAnSRh83sCNFp5BO1oKM0Mfk9K6O0oIxkAQOGzXMSux5UhYzuNUI6lhDU9
F+R2vGTwJTsmxlZ+8dk0Dca0CrjrCsbDk3Ws2f6XrIY6/lbpHf2+TGdydlwiW//yESm/ADf0ZS4q
foT8/GbALvz7io0KmyGUtjUkW/QP8aNFZJYpM9hiaMwZ5FKkqgKX6SpyjVi+YTRn/Rv6iaOe9TuT
/O0gbcCF8y1GDIfkyl0+0HFao8WIQE/ydxVT8dTfdmzlFPFDqb4RC4f4H3V2SVIFB1VZN4BugbFi
5OsBM/AT1UZYtiZB30uKFbxdjKYRcLQ/Pjl2BqHgEc/JBIo1ZXCt8eUkJHe+pM9F5qWWnSMErdcx
oq+sY8cwb76G3CKV5A1afw6bm6JvaibsFyN/U9u1VHW8tRKl4bVkzBjiG1/JD4X9ggUhJEFDbhEe
EwU3FJs/YZetjEUsiaYj4YU1YyYpTFQrMA9CdBlx8KUWJNXwyRhpa7GEKGHQiMK1rBgLsotK/5Gd
uEK0vg7irZQi6wXGN4AWMLItXpY4Zz8CW+PQdQ+DgTNAEHlxCPgYsVUsArOuPNMEyfXgr/38Fqfh
Mx2zR9Oe/ZoWSfg3F8ptGm0SGlZDOVwR69wInMU37+RER5bVVZh+BazZhejqUnUX8+Dh01KqYbwn
BJT0eSCoJQVhELKynznw0KAF/+J5QoWIz4VObEzdPEPcGsHgURQCdjFMckeQqaf7f9mIxYdWpKYV
UVq6OdqWnnFMkt+iLrAnRd4NlKOYegecAghgIypjtSPvs9v+x9F5LDeOZFH0ixABb7Z0AGhAI8pu
EKUqCS7hPb6+D3qhmOmaHpVEgpnP3HsunUIYPrIR1G12Nymv4t2YBv3A5dMgAA2bo8Eof+52WTJ4
o4O2P4GNp9APvfMyga9k+jt4cfKudhDi6qMtPtUyPg9JexH5Pm8+ZG4445sAo40MYmrNQcEAstoe
8XPYvxGaQmukGgcK1sxeBGnGYp/QUPHRwk8rTe2fqCm3QEKa9KIzE+seKQkFIb8nyvaq57IFP0ct
JpXdUTXHU2hKZzxmms2z1f9R49vCGy9whZTvFpLfcctp91brxashyS9lqN0t5xQasERo62imypkI
M6DhaeIv7HhmxCtDrwXFOGJ19Axm8MvshuzYNFy0BlGcIMqdMT+zND2353ghPpOjjH/oUvnchC+R
+ahkOhOkFwLmQAoLkqRSnDV7s6LUchhcaI+Ys4Q5rcLev2aRnS5Mdr9AUaLFN2sfn/zE7qrBRMus
9mtKP2aGRkZnEPN1WuTJ70V/RGLadgbSpMLPMlZpmThymknrFBQ3OVhyeINzfWdFAJWmQqhviuxk
xwDzIuHZAB+Exa4MS/wYyd7QUf/bZ2ggGPPK5ZZAp9AlvHMvJREnnKOjRhGp/109cBbKygTaBwy5
Zt9BB4wTegLYs1arvxh29Wwophzd5J8F8vn5WdrFc8aftTFw0OpO5i6GzrHBpWgjXxQ3B3PKhWb4
2mFoZVlQOW2QogJyauwmNg1PLYPeY0NCErE8VOQ4aa5sj17KPKkrHKjwZNq/W/E2LKEE05pqH0O5
a8zqwBnBwAu3FgYAsqzSb0urDo4A2UKXzPAvazUA2Adm5Caqw/wf7wzSKreDvtSI36L5NjvVbdB3
GSmb5ri/dpzWTLVwuVXHenqxoz99me54CJIYISsdR1UWrK4H9u/di1CaFxAejXbXMgGfDK1kqx6K
CsSLibo2xoS/DdPHQG7RGMcvSBg1BX+3nZwIljqm9a8qp3t0+y1DkQGn2JL7hUHIgzERWJF5s7jW
ibpvagI4GMTDyoohdYFlKj8HRHVsYCKNFdlUnOz1K49PnSJtkjqlLeLq+IOceQEvCaqnra4r/ali
VEw1fdelHI7bD/zKkFPf9tSUDnisuherYMo0J+O3IYaQuzgOUtTFbudUVG1lYu/wLJ2MEC24JocX
27ZwjNMpOQYBSXkqG7w5kDRSWHiHhN52kMwraGo1xH+1zzM2hrnmM4s9Okp9zJr5OEnq0cBRmxIn
PKTGLqk0l9UeqV1b8IJYyFmAAYtnAV9gmGKE6cIkcKOfTiKH2kb6C2QxidRtlSgbrecMoDshd1Un
DSOV3LnHyp+qDK2OcqU8IMJgHnX65DHGiDCSeIcYqSwey0l1YpwqzjGNzGOdz8e4Oq4HNCMPjMdY
lkgLTcj5AyRg7n+Exfxg6U8WwwqVXKdaYXDf5odKUiji2Z60oddLoWuRr4xBl0CwsDCfaktwX2Te
8XvPHLoT/+eJWVqSBvgNB8ZRmfRvNWjYGTCOXg/mpAPzuM2JUZuTN0NOr3THNQ+X/BjqZWdHpq9k
00fbWe9Kldz6XN0oWD1SgyQIXJwDwa6wRuSmxcxpH1GCrerbY6wSVLwGsplAHSYV4N2is/7sLrKc
BXOxBEoeXVOKcOEcEOzciu4UEuGwOOaHJSkfiuG848uapZEr1g6U8ljK0l7DulHPtGrYNxsm01J7
Ew32mhmz4PInEaH7t0OgwuiFJVJT8LxzS0+MMLPa1+zBnXmcxFoloq3KSDEsmy0JgV5IsIMF/NCp
ICdRT8VkeUnpSiI7rPMJSofOXsWKFg0uQeaAeMLcvljKpwZVibhkFv/z/GTgfBwxpkWj/NapbJmM
7NAwc5jFMzKLp4OddJ3eznslbhhDSjuA6dmyG0xpU84F387ezKzAyvi1C2nQ0pcCr0tSzDvFkjah
0I8OwxUlqGxm2saxZMluafthTR1xEJoSXpIva43Dv9LW4baEwzpfZcpZdKycKySdmRieFMa+rB9s
olPzSd73a9ETv/dUZ1rxpgz8RXaHtQ72O5qwyC2x3CzArwug5Sb4bBUlfd7fDSZ0Or9lYV5aZQHS
5ulMkhNEd7p5lqpmJ4ij7EoRENC1yd0m3JWxeunk6oL0+Twx3RVwqFX7LXnteOo13TX0S15lFzMJ
jEeIxXpCy6yUBOfd5pARjyZfSQvm+PPIuuEKhxhSva8q0hqtr4r8Op/OrDTRMzPQjMAsGoqxRb8N
VGvVf9AwUiTU1bwd16GFlGKN4KIdMuSkKCUMaI2QlLL5rAH2nZgeZdVzDZXhh+3EB0mG5ywszzQO
pwxjVI9Zhx1kw9vYOSFxYF40It2H04i7pGKWSd2y5NpBYSoCPcPkjBXTw4jfjY5cmOmaChzcmWBR
TjpYLDZlXfsV4rlgjpLVB1Yn6BxGF/H9jhph3xgJXsx9yoB06UGY7DI3RqMn2QlbEKR4EHBMAJ7W
p11a8NoHXApcCdrf5f9JEwqbDunDosIrzf04o9vF9Mq1xYg87Bha1B/OHwliF04JASnHkJ82Ah40
xVvpT272x5YON0E07NtZQXjxvkU0nSOapuvfJwimldlPsRkqHLVocSnrJ17DOgYdExLJaEPhEyu8
wjxIScwH0N4kGqUFf3FKkQFMx1il7YQ4Qw6pDFANcZDDmqFaiHpqQZbojnKv8p+uj/yOoaHzFZf/
+ozjqQwhz6dsWSUMU33QpVKgyFA1Ux+RyF2EcPmL9yQO35AW+Rqoryw6iUl9DJ1y75rpVqbimjbB
gtEZV37OjVcSNIUzuSnkYF5exvoTs/9ZDuvTaEMXT7aCKTSs790ifyUliUlksVB8N+64XlwIxDiW
Drz1KfBmXtnZDH09+upxByj9V2oxnUQiw57BgKskq7pfM7F8cZKfiZjvBkBzBucpR1DXXJPDFqyi
25B9CFrIYzXmzWPpzTkCSacj8KrzHGveinsuwaXKL+KuxF7LXKTAsVRAYxm4dKks2TeSWgoA2y53
YQHxX6bTJ2KzZ7u46AE99U+uG/CcukH3w0HeyE32zNkWmGxYNz1bme49vpqRfCvYpi7JhxSEt9VE
CxWGhPDqIpoXPSq8cTpGTXZhELNVBpzZ4e/cEyVJCMx6RvU1yDVbkH6ASSqRd/pTRNjdOZqkH0DY
Obg/WZBwwkySOTjjC6+EnyoGniiCY1vdPElfBrlFRt6iBZcufb91Wu0gfxBBeogcxNRM62KmdQNf
MxM7vA+xauxpuft8uHW94LeRSaFiQNhL28bIH4a6bC0QhBKRqtV8CE3rMMrAKqJ2U1ZLIBhXKgHd
ye5gMIOqmUGZ7ALrBaauVeN2F67EXjHMZ/S/DouXPdGzJdMCdn+pgN5waOCuz8ajsqUHfoqNmBGc
Tc1ljgc0PmeW+JgVf6MaPCGLbNKp9JLd/zZfi5/xIkzIoBnIExOUWkoSjHmLCuUU43Gu5PzUK2xu
pQezWdJTnxiD7VUgMeCxJjNZktD7VXy5ov+VuCgUY7pp0sdg4W3FRs6Kw4bFrrAYYysVpa4M6CY0
cGDot5L/QEEF7HMDMOkqdLdD7QLmdGCQiBVFF+FBylIvY5iosPusuLkMwUj+OBlEd+GPzsFoWeop
UvtTzE9KnAQPMhyBZDsqYE/A+EbZvpEfCpWY4jxJdryZmFmmaL6NZXar+lttQpkc32ydxnPwKt23
SFWPCJSKZIxvFN6D/G33rVfHhdePLeIOZMSGO6rlA5zYvbTSe5kGjaZyF2Gt5k2rOsZz/2LcqwNx
mkpU35CQnEMDH+FwU3itoh8NGyho0EsFmyG2OQARPZEZUnS3kPmNAXpWqhAdJ98q1mR+uYuED1MR
gHbgkXbhEGTwPVACLdgXFqXE91rsIbodZeYh9nzbL5zuqCyxIdQfERvz1Bovffu1mM1WslirhJTo
fDWOCpViPs7prUNg10vlkRLPF6TgFsrWYu7A65nF/0wsGiGX0sKKOOwgscItMjEAKdNfudGpo/od
9sEbgzhf6W74sh5p/1NTAUw4dPUbGpq4DH1J+5rZYtXx21jIBwt/S4V8Pa8MDwddVH+FbLrmhu8e
/kvxgsXldK5B56HaIfCX650SMqpX0ee+ZQ3NbNmwUbBSVBBOl80k1s++TeO2bUgtbX8j8Er9P3fh
v6nvGX3yMhW7iR3AYNXwnSJPpSaztb+K2Cn/B8u/KqTbpO8ld5ttM2QnK3iixeBe7RB/Lw6q7hal
AvA1G+xbsm+IKCGepFnx6+XikyynK/olYSIR9n0wiznABUmZAYcI42SG6g1Lkaxe0TABxQQUqYy4
mF7Ed6TaW1N9b8hxN6ePLPxXakEIoUTsK9iFyPGwiVS7hQ0qAqwKSbg+AGH5snAbZiSfs3jqIOCU
fykpyv5iauIY67iQikPPwi6sLPSHOY484EDW68z8UZ9vDlMqRxGngfaQJtlAltjBPICarEHzppwd
eaC6dZsCJNWSzhOCqzEt2Z5AV+d6Nble+92E7QMYi8oErDUXL2Tb2eAlqn7LPt45tNg2kb/5Up9S
icMkiFsriKugm74SgxYvvEkoWGd8jmC/ZTfvVVSXzlGmgmHoDF9s36CARdlBPUnBd9NgMlktoLT8
hJ2fIVwOFl572GimMsDeOropwSgiNiruBM5lDXxw8ZMBXUJ6OC43m2A0AlPDi2G391lPgJ0691bI
jx4LYlmIY1LRcY0O1c1fC87NLB3r8GpDlYoN0w/1eGvZUNuwVastsm5y002Iur3qR2oHxpfbeU++
spuXHA473TaPFpMChRTxGAMnUrsR5GkoMXVr7gOw90a5lFF+WMHGdj9y4qBAg2aSCeugCLwiDbPy
eSfNFX0FFQV7KKoq0eSUEN86ETbIwyrYqK36E0rjaepJ8MFswRZ/o+rdvug1st2gZpTtbvqty8PS
dkGo95cY8/mgQXsxiaTZG3ZIbk98QT1daFcuZI97DTEpjC29cEtS3GqZdD5Ohd8Ijd9C7g+5PZ25
09AGK8Vbam0qS7gGGzXsbB1viswMWQrP2hcDDpeUY0+wTtFHhvtEGDAp6+TPhjk0g96ZGXaYf6by
n4iBWYalWgeCKbHBQRLZgEufCSPio73QtzPGPbRI7zUI4Ug8MmbKIzLEisl3rv+1tGUDfogNR0cy
tALujjS2DvZRfCCBeavdGWonyNZnayIvfuJTDwiQWrxgescufXX5FzTtkpugIm4xYdr7pvszyNsI
4EOk/UVOkI0mUwSgtJZ5GOjfsYhlIAt3UoMBS1gXICtOr297vtdoEYnYtsC0yeQ7YPsCx4tauwWT
he9bxnOi8DinFsYxu3w1KDYjkOOz/V7o8se4BHb6FfJJXsqdY4dbif014pdKUa6hnu8EZVYCNakr
bhnLCn7LBt8LY+sHODhspsEySey8EaJGl4gXeCmCjB1rOemXCknuPKcftunJqNXNNj6n5T+ZjXm4
B3S0FLxrxoeRjO5ETESYvEJp9mEAAd2bG3tbmKdBfco5y7opP9cDDIUYpS/+vmW5Eln13tvje9QZ
b1PzpubxNb8lxu9SpGAbwdJJr3NsHbuIhLVscJuejRGyvqo9TGbrt/i6mb35WV/6w0gv2/y/PLcR
JU2GzYQrSHCdGPNj+oboSurHuBOjjiwLaFKyM5CA4F1505O/Uacx2m+8Lkw8BybFgIUtORmkTtD4
eshmCV4vXCk6sO46t6IPGMXVtyJz7lkD/SPzLGNgc214xgTIIKt8I8UdNZ00MHMyGzvHlP3lV/0I
w/CWEA9B6afytbCwHdHWytk55YM+OdVxsaLjAiRqmYhSBJRQD3dbYt7RSZ7QraAmv8x5k0GDdug8
ekxEYJVxwFR3bbpYQNtYjbj1C8w95gzh1hIkniURiGL8wDrX3GwxMfvSTOoyfc2AAXAA0JwO/7Uy
rIM6DvuuOlRyC7imuXbTc/4GhFb3vpVPPiY7jqvJhz9YDyHSV9tXzc6jB0PB79bWdaqTa93Ot1AJ
75NWv1haRDFk+dV2svfmGKEAZnhtIYZ4yUXhJ07rg5Dya1nxRwZdGAI63L1E4ngp7t44+nW0lOvU
2nQ6Mb7KNkY2PpJJyVnPjqjmB8zCIJV+TNSZMqhHkfxlsWugDkVNgBkE8W8LfzBSHrN5b0i5WSYI
6t8LoWSMMkzzSTCAqb5qlfNhaARWjE8mpV7b676EsD02d8YAGqzcmkDisljDth8eFyFwPO55igeY
FdS+fgMdVt61pMo0vKxOiGyaTxvomDo6DVp4NFmvs/rBbxDQ6eXJEwz3y1zuJuNWmronMUMgUs1X
+k8oxUX4K+KG4CsCLnjc+M08dJI0/pZnSJLHcstBcaMVlN0SBpj51MoOjl4MpRWjWJBy1cRDWoOQ
wu2YYjx3iFfHzUoMeO9KgxWYoUJAXBX0KHSr2tki7neTol+L73irDfNTQ2tdMKhfo08aV0Xdqr2X
TNxMXlaHSqo3Jy8p2bB4ALXWzDv7TiV2iHeEP93KorxFtULIy4tIh6s6EanO442QZe4/kf5UDFPY
+yBAI2doI2ucDoUfM0F5mGxHCcDVWwMwDAVwzSFNbBXckor9TwkOKqLQdvr+MGDLHRsAWaQ6gIeJ
U+ALM+XyY50YtTI0c5RZAqeaIfZNAxZrYYuhDh5lErrxcSOzWe5p6QsHfVwcnwy3GKQj+uyTbXen
2undUb5p1m5hAM32MGlgfIxu2fO7RDL0LcXtifhZiPpRiPnho7vEDkwqHArosieaesbsdvpGm3nT
muQGR0te5dLoT6NDN6Dro/xK1vX+uC91Z89zfLBKHZ49baF1kcwuKLXqWs4V9+cK8jPZOJ/KWT82
I7sobWCe/lWPn9AOEcgYrpjRMiBldvA1du3bwjyY8mA/0L1/t+mPCcRRN3axuI6V5BpLSUqrCkDE
8uAzVZW5n/vGD4vJt5p3HTJU/SOx6x/4pkkCL9bcpnW3h4nQ9BTu4iQ4NSynOgm+qukfkx4DpF0H
povdU8uPeuh2Q8MKO0Ls0ztXKxpuo0MmkwRckFyCCwsNS/U0vkYN90KruO2fxrd7MmMIONzT1ibJ
4LM6Q5I7NMmReoilS+fnZuTHJcReGTGK9aNE07YPUp0AvWhhuI1mRIlBCQPDsq1j8+KUICnV9ox7
8zo6iW+3mBMYDSngsuwEXNYI5nC8yDUMovzDoSGUCl8eapeQEZdhGA1yGBCRFYg8D4SuXcKOZWH2
XSw1wLL+JE3LMf2e2fGh1d3HaKV06uUcwdHqa9JCfhNMLhYwX/XqRn61l/ijkj9SHGZNxH4uSMli
uyUk6E+vV27dTm6Dlb56Fm/olEfuhap1Vf50gV9fDaarpQ6aFbr2Yh9P2T4KN8M+EsmbHhuvFrzC
qGmfvVK9KFN3NtOH0063wbACss+XGbZfDC9eCWDS19E9075xr6jWFGDSWvJNxi8UK69x0lxRKoWr
hr3ibcKhSbqkzQ2HTsWruARZhnaIRNCNB+pnSEtlABUxAll3NhWek0NqoYBVgYdKvrPnLuHoVi3J
jwkxZqgfiW9ah43KOtngri0Rfy31y4DyU+r6g7SAVXjLGorCh8V81cKN165JQI+RSWYNknopD3bx
2pIBWaiKq6rOhvwArRyuwlavk4bkYaJURP1jQahLEs1PygdgDqyPim8gPuvrVyjr5w6cqyqrpAYM
Zx0VUa5aJxX2WTh/ALk9hs/e5jDT16b0e7CWE2XkGU/uRS5VYI5tVr46g01VQhCcwAQ+tG8ZQvy6
fCny5TW3wye6vRcFWd78zwhrVCf8PmgkACaABnZXKka8axmyVXZPVNAxnOyrwllJxk8wLk1gtETN
ydBHQk9ej90+3HIIJiweMLapwPumIr9FfMIznI66GeNRKgLkFX30jwgxIrKSI1B+XoVani/ZXL6n
dv2e6el7OPi4xnvOlnz6VGTW1BwtQ1bfxQsJ9URYzpmxL6a3NuLeGCiN6tdhPttDtbXGNzmcTplh
swsHmdOp/HgNW8mrSEkAwT9vxPITIulretBouduUIOZ1U6sal9Sq30mGfWO/X1bsfaOWWSpypIyw
pXk39sIX0LwmRsSdWFyFZTi8NCZzNsrePCFZ5dvRLo0no+xnMCSNaMCzE1EqO7oVRlPVK65iOK66
iSYDwF2iKK9WFL+tYnYR63uJoLV+oj6yF0JDkj0WkUSzXoQOOSe9OkgalozaIH06YjlI3C5F9Imx
IUGIuOSLa7QcAILbhGxLBtylLiHPtTEEoRK3r6G8q43viln0hKsNU42nQcFbarTgtXNVmw8gHlTa
11KUzHNTRJDQuursGEmjb8RXJ8f1zXIc0ywfvX2CdaJikiCjFJxHlnsUlPj3CTNLzytoTiIuVWf6
OMGUC8v8EEZvDAw9oDZ7jPIkEEpDiOt3cHWGxOhUPDXa51G/69sj+kKm10wvaK8j9U3Gd1Y4gcCK
nCHIY/+fopFRAbWX6HNKJoIVkG/RHGPMvLImbRUwPDGtONNj5+udyTfByKxBzVNO8JtCMN/BkvNj
W98zB7Lbudr3CrJvXKokEAUTCq+28Zz6m4DCbQQKydBtNP8niYrFNtmcbA2SZ4BYCOkjYrRKqOEh
Ro6FPyUmhQs8iYq5KIt9VR6JmkNUWi2npNuZjK7R/TXlTuN/jJXOS2SD3iqiFHmAnFU5eN7Ytq2w
Jua5mbpnyXawSD6IBNuuDEmbQx2j3CeGMpbieE72otGZ9PIxXOf8qW+KrVMY/KDSiWWuvWqMHYBl
nO/vAoaoWngTnJRPm64atsHiteHD/he3yykruK4rxY+hUob6N8NNZNuJRNYqB6ZGcsqMPY7Ykt0I
e3d11k6kXjqvE+uJxS3rztftP7pNGYT9wGeMwagdDChbsAOW6E09vsfWM1rik1MTXkcOwnSFR7LV
kAvl6HG7GY31iDvQR07sy6QGcIbrOOqL4TXnu2lzeNCneluUQbFEQEJ/Bzb8Y0aIGZqEpl4u6pBC
i+Xhj6DOzXAmLey7uhb0MhI7R94iuJpqwimEF82rh9GgLhpxUdXYymhdexWBKF5+1tJxsYtxb6km
IELQY3MhoVNvqWK1vdiLaW9nNonQH2WjepnSgB2vb6l4a9T7CoCJM/lc9/N5ToazirmF5SmxLwxS
hiqEuF3cpb66NSHm5BLUdYP/qXzpk4beKKMGnEPwq+Gd3l3se8MOxiYBkUyGslr6dNLIXmF7F/1d
Mm+KtnxYg/lG2z4TAoIuhVW5IB1CYV2u0t04i+x26IUcPC9W8qawzel/F+3d0TYywReGc0tV+foG
45WFVIXxEM2m82aMyF6I8qQi28WMLctB2ocQPFOTmY28vtOMqGcGYGPsLysiku0JWEF+iSJlh3KP
V4awVV3KTr4keILGZHik46ctP5iYuCEr/IyXVdZdogpgcrRkZr+jNNu9eOKYv6xbm8nGrpUXnglN
inF/BLUhNGAmsJ9R5hb96pqxg10i0Dg4QbxOmuwyL3JtCkAcbi5LqWYGBN1+EhZXhiAFk88JQ8Kd
2IfRn5kno+8kGaBJsz12jIFgrzrbDia2I59MuNM8FvwG9Xmxh7MFijTZVbq0T9uvynjXkvY+IUuQ
EIUnGNwKvEivhv2RxK3XNQ4K8Nc27TdooNFyiKMDFyVFIIfgZgvMyuZtjjTE1kkg6dUVxxoIeqzG
frKs8A2QPyMAP9iCIzJAoFynoVZOEcMIFfVs4WqRfssi9WZWe2KTUA/oCN7aYXgnInPDsrsjrylr
77p9t2lY2yq/yAriLRZP9niJ96KRd+q7Tls24CbMwqemCJ81FoqCU7ppexPCLDzn+WeAt80uonmV
o/ggsGqx3T/E8xNINjP5o21c/2jKxUytE6xtQnEJsqeqPMf6eJZ56osgqSUfBR6m0Bmz+Wa2U699
FgVWD0U+mmN/jNrkKCscIRXbsR71rBzA4EBu1LmjmeK8JhzaOiRYKZWIdRHA4RHgMAjU1jpVoQNU
jlvxWbb3ME/vpGjJ8OwC2findd/yGCPW8C0zDgKj/laIjdQZCkU4zp0MEyPo5pNJHtFGhYQw6klx
GY15ZWTCsHCUmGnrrKzKpU5ACMblwYYRkgtAvxKBag67Ha9Yc5VJ4Jtb7UszpjdZImKqCUNjP2Td
3xLQ9djaA2F5HWPk6JFJxGgjQi6oF7Wcx4FDiKXG36I5ttsyHk46ZimT3EB7BFwJIdu690QBhRNi
ju6cENxXZpZvbiPWyGHLXTpkfkXTMOAYVBSWD5gHkIGLDvrTLhflRU7C3ZCxjeesbGIlsDo76HtE
4jNBNUUYWOtyEul5CClmVUoi1w4fBTc7vVqLXcdpTkmRBelknfOuP6HmZ/EaZM50oNJG+EYWafRm
MFHJKYwGzXmZ9P6h+yYSRu2RpYEK1bTS5LOo3ltGmondH7tNdJGkD+Lm+Jfw1Lmy5QADg3HJzr07
1rF6EFB7pLL2dBRZfykpFjAzsYzMKCuPWkSBTgjwDo9TRRtq/zaVDhMcnt1yprkPdKOHz1k8FBgK
4V4rgqazT9N2ijuvHgyvNTKfV8A3mmbbUsFmLxtekwKl8dB8y8obBy3JkqeSj4tBgGvbpY/ZiF5y
7XdYg0QlDVNdzud7o/MYoJCWztXUI8BTL7MDxuw5S+j+Qc0bwFUqQGBkjQ75b9Rha2TyOXdgIpzu
AORyOHSGcUh6B2tiTIwPOcto+5ryp121LAMVW4vj6ZGqR1NavImwO/NvFF5NkW7TN+7rKWxvI/bi
1DM1Qg0XfEbAxGLZ1znDtzryi2rPyv5cF6NftI+BnQMnCbChIz0Mtv4V1cXqoVxSzxlnL6lsj9xF
EDrrJeEpzabRNL8gEomPdcoqJ6mfRQ7ZpPyRXmXk2Fr/WqF4jlaTIt/H5PtUSedRs5GE+LJwRy9D
ifsAuwe01vY7mW/q0p3sUD/nnK4DOCc1udI/tgWSE/PF1B8lwYuq82cVKuCdXa5LIW7Y+es17yx8
75HwMVtBFjkAQ5OPRXUzRxINtMIPx853wM+YH9NkYj9l4zjtUVBGxJSx+LAJ1FuUz5aWdFFmGlXU
aKxYgIHYw8PQhpcWoqLafija/Cz+DAJkD6jiJaiWq26QTyeZZ8sy0HA/7fSVv7LWf1iPnCchn9nt
nlOZLVXPST0wt1/8xECtbUR+gebSyJqNIhG0lJE8la5+U50s8B+rxAXLgSjrta83kmfCbDSlK8C5
oFM/bYNyE4ROMveezNdUBdMeUwcyHcvaySxNNI7XXGvODtCwgiCXZBwRgR8V5IM2V3P1aermiwCv
M3NaEpPWESGewqPFkxAWfq7eZPFVYx5GxjIhDCmmW+sjK5YM8dCL5t4NFfzr/GqG34UDcurvlGw5
rBALU3RZjFec6a4O4lq8d40eqHJxkepTHv6zh8TXjMSTTNvNgK9CthkzzK/lwUTjvnEb/aNTMFfa
3cUOpyCM+HD+6srOHF8IetABqiICWx8qPbUvvIsz2F7O6kz9VYpbDPmotHHxmPtwDZXMykMGL4XM
qEg5lBgAAH0cCixFY/npRN09Ecu9zpd7TrTIQuoP3q5yxJApQ2Vy7rgj7t0sWIRLQd1HF/ncKd25
HONTuasaSAUbjQtvDEvIGBziTnnAkcyIWZcj9Icps7PcTY6oHW5xwi08fALAPhbxfKsrOl1NvdbR
cW6bkz43Qdr/wmzfjfjZSGDZt6N+rVGvGyOjHfuywmCg7LD6zqy3ZX4UxeLm0NJ0XxbfXdG72Add
HX8q8MlcVoHYeVipEie6TOlTg3HvLDez/pod1XfwxUGA07hLiDUxZYsMBPNIzc4REpGtyEVHU61q
xmWunIttDeey3sQ7i+dEgZvx1hk/SsPhTBNFpkA/VqhjMZQ5DElaGZNsTQdZbDDzWip2UKDyLalS
ad56oqz9Rd4ZhIWMK2IMKARXorEXRX0o+fdN+P+1VuOVMsnsQsbiyF5B0Shj6ZYxn3aDhWUw3dT6
kZGeyCAdop2OstorHUFORZOjiW2r84R431zBbuTNl/jM9I0x6s9eVV61sn5LTNCvqPoihOfJ9NZV
9msveapl3cCCwUQIJYcAVtoneNgtzb6OfK5hWG5y3WHqkzAvdOzzC4jaMu1z5LV0c8micpDtJtKn
DNt0nZoNK2c4nIeTDjwwkw5t+h2em1k9ORVMHdZsKXAwloMVU90EgLmBYjBkmVOzVm/+pwiBA0pH
XwARIlOj40kyM3Urnkpr3eM1d4uwS3N2M+IYQpIAc51pWmcfBrKJuqg7SJuWiDlC2RHCuew63FYF
j7SJ5i/CrOqBjw1TvfpjFL9kLI/q5DeJwMKgof0tcMnTBkOjjXEOzbBzqNeG3QKzooKjgWj5JUf/
XCFsVhlt01Dt2r4lYT1FfqidZWFunDneN08ZPKw1EkOVguqPdV/ZZSmshSTzzC3pdWYC2X84ata1
1S4aK19xMGriq3kERGe5cdqDBrTAPdR+QsZigz32tzd4TzdFj9pqxB4D8QM7DiHCi/kiO9Vzmscn
uqRnYXtti6+0OV5gMrYZs+kRb9y46/CzDSpVOhq/VLnolQhMF93sqa9aZr7dqUWHT6DvqdMo7zmu
MzM5NaHJ1BZqzkKgn1IN/z/0OaTaMbL368usOHSuGglI6s2imkxSfPNnW8xXybCuasoMpiuCXMZI
QQiEnsGCSBCGor4SB52HmYkB2viMBLeQpCgWbgdbrUmEMl1YV//RdB7LkSPZEv0imEEHsE2J1Jpq
A6siWQGt9dfPwbN+i7KenhmSWclExBXux8HgdYtnnBx6GIjSPhvjIdb843Qse0Yw/sJAyywN/yik
SQ8/n0ugwCqXxDSCsFcjVAsQkRsAn059HAVmdRdRUwakou7h6It74qRPw0lecWa/wi/CQ4YpvKcy
XLHlp9QOXjBmEby1TsE1U3uGxTOYsXaePMn+apLmOtYPysg6q8JH8qmDq82mHgsCV1NXU5Kc1IwU
1vK3Gl3oNK+Ic5SWd1P3fxNfRR3Z7i7SvYZU3MNAzsSV2bcs2OluAq0/9MzsUQtPXQPcjMyox1Du
G43pEovAXF5kdwkb2ysmhGoIjZUeUTasgPbc0t756MkD2rvB14hjohHtO4w90EamjwgGylSsgYvk
swVU57GnfqQfb/sV4YVrR1I2uQSvVS4X9yJHGgDb8pi3/t6Bla7H+e5bpLuc/U7UmCQrQLIigs4S
1o977rTo0rThWag4itgftYZXFAAngZXbFieeSll/Mcxw6ZonpmUL1nSkwBya98IGnanEjKkJGmaE
Vk/dxqgOFX4TXP5edggaoJ/hX4ZJUh8OoVXtx7zcuOk51/Bw2PECbSwlJ+MgfWwOQrWBUGIHArJR
NM0W3QDagqwbPa0gGTg7wD/AKFf4/IP0oAmXsLbQYRM5sIqQDn3kQFMZQYkJshGp6HAb1mb5oV6e
pfJmy/wtd6N3UjRgA1NJJtuoYMKVQyLkjxwWUbCoTWQR47BuWRNZo4mgTqxzoV5i872DfxlLAFpI
1FblYH5orv2RJaDCo4uB2rzT6XXpUut0Ogo0YNndlBg09kaY3hBDY1tjpivLm6iHlYMzt1KGa9k5
rJRYAqGfwbxK7ilNZ6sfbfsYdBDxITGWqI7ce9O7S4R82hk1vQcH2F+CktKz2guGflt2kVeaHcpa
9NpHeXRfzUINvgQ3EEkwJHbik5YhHayTns2Hbtw1QGMN5yhtu91g5SOmHdWNxnutZCEPjbaCVJ/7
906Xm0nT1mNYr9UwAYnx10ZKxUZvlUMVVtAhVeqnHv4N+UR7AfeESDvAVcdU8SFx8tMox2lUkQ51
ubO3mFfidz5ELaLuge0XlvwCaNe01DTCxsCXO8MDmCwk8VG95s1nYG6LvMTngGQh0dfUXUFF0+O+
D+2hY0Bj+uEusUeIHXOvuBqnZaMrlzGOqCg0L+kA74Yn9BOFOJT1tJ8kqgClYTzDFN6B43lVByRx
XPCYcit0mvHUbFp0milyzqCGvQGxxRmecdjca0LZKiLFx5IMwpLRvCLFKnNbrGvu3lUn4g5w+LUd
RiDAPOBcZswDq30DiGgwxSA/CmK4Kd3XblV/WF32wUmcN/GzdHmDJhekoPMysu6ZVeIuAX2kCSIT
JlxmNF/CexE4+0ktju13nkFqI3F1PLXGvUt+HX69mP5ZEkUaTxntT/7SSwlHhjuVWAUTrNrWMa4F
mtkC9jnURbHWxoL5THMEkl4YX8obXH0LiHVRcCXMrjDq95neZW7obrsaxAJSdBakPJuSRfMsHfdb
D+YfBGI+j/CWIrgFFbkQPgkwnBjcWWpxFp04atkezuZR6/JTt3SXQv0z68D7hoGW/YnmKNjbz4o8
vr7dVZCKbUgLsZ9tkxQxcMCIxiSLz1qlNXYrvOyOUm4UNs0xy6Begc0SL/Nm2Fl6vDcHBksiPSQF
nMCzgRR0RE3bkhyY+M+BCRPq+NUYt0u1DYlxDI8CNsmcvJS6w0GxikPHaN5nIG9sKrtnIrMp2o5Y
c5RKs6ye+QHGrUIwEMbhmlN2ujtrjDGEEoCNF8So3gtwPRl7WZsLfw7JCDS47EvLcLdWxzBQftrA
TCzW9wVcF8GCrUJB21GjKQgWTZBTmYVPSHd2Uy28oHc9GddgFR4Wxxh5zosKt2uCDJTLj7wqfEEk
uw5Gt/dhGgm/Yx/QXGJn2gIdbO3uzp50YQ/jl6H0RAexqqSaiJD4MTqvg+8CE6bA4dKX+rGPFMav
f+1Y7uOOk0n97tBV6OgqShK9h1fd7+KIqZvmvwLLeJl1hCdVe5APWZLjwgWrQXUMtQMr9e2kIjga
A4Q0DFPI3In+kgd60GSww9ygkISqTITCIvT8mFTGcxRVwNCtyQUCTsLHvxCOrz5nZ2AK9jFd42pu
edMGjOsR9oh/ZnZRkv48EhZp6sbFLKOrOTyMhOBHwFTtkqCYMIqvEWqhks8HER7dLRuOZmci1PxN
qytJEus66mZCv2FhAyHGuAUiFVfg2LIQJUuz1haVTGGtW96guFscKz0hxiMhxjTce63AfOXeGhFs
2V054mgHAYrn4FRA6aKwQLBznK8AE5m2r4kDVK6pI3Uz9VRpYvcsrtIaz9qZQ20zMVCD15JjmVEC
uSkH7ayCTDf++JbOoP8emiErB4XRjE0kmO6JvvdinqWcoxOwLuSReoDYFz0rGe9SC6AgQlqf6n7U
Hm1+z02VkoecAj15abrznMX54W9q6WyEAQqBH/ejmEbG5UyiuBhw39ZcIsk6Cp8ptAKHGKs7UXZ1
yP4ID3Y6ftR9cjQAiQkstLgi1JzxgfzuWLbH/d6EYuOHfJetxqFEtZK1zdmI1VOLf9c0r4Vrkb9F
fgDrZuU/Xf9k3yZyrNAHMr66leqhTtsFkFGOdsiechG36RKED+k8m7BsAL/zXwW/YGff0dTtXWui
rGaX1W5sacBXZ9UmUpr0ZqsyijcCML2bKjQRbqFwt5ILXyuw+M7ZLO7ervODtNuDDBDs+G9IbQiK
HJ6iLF+VBShOeYP7FvbxyY+I0DDfbBMVwNS+TA2+oaow9mz3RfsbAdeqIWJ1CF2EvtM5prQEE4Vc
VIHY+nW3tcKY3Ht9EzK8Qw9s4sHN836t59G6s1eNEMvaeYNHsdXclQ4bF2JXpL1Uog3kliypOcOp
6OQxcvpzEGw6ufDld61s6a/R8WpNjQqz8VTsekqw7JiS8zMXCEKBKS1qlrVIP4sZMQzLFaw4fRyy
ziQ6my4ba8psbWFDMzBdeWBYhskENmD2O6EbrFvWTe50ZoQkjbexNAhkZGwbVegiGDnpGHZSrvr4
mKdL17govOwMs6C947GmuVJJCWDeSSXAeJR7RA1xImfBzi+/8sTaTPJT9ZO1AqQMrYOPW+zUYxxQ
MF9k9h6PCxGZKQcmkjQVUuRgnabwooOjcQwMgYZYRDmre8vZBUaxk/5dDek0Vjlntal8R+bX4Gie
SLBYym8GnkIR51gBY9T+tGgG9Z1t/m0ZkSfqjY1tmr1K8C8atNeAbR0SJWeyIPgQ51Z+xIPuzewc
DcSk9qvDUUXZuURnPjMJkqbg3LjETHv8lABHFA71sqqP+qWNBq90gl1XgT96wYlmyvseyz8WOd2R
gMrVlyc/1k4jw+EhwjB0zjoMterVGTeQxXYDocxdSbRlKA7aEkxNoj0TK3kaAdaNuruNyktiGMzs
dyUnjgCUNWFf5JGavwpAsaysVimm4OFqA9FbOajgIV2UCiFY7PuIlBDph8pazBp+MIUSkPWpuOqZ
QGLkmCnAMoz2SG4MjP4GNtaiSkF0s2tznnH1VdbEhoE86onkYCufQcSKmrMadBQl7lb40zf1N8kZ
8JEMbE/PnvJxJKn+1xxzav9srxnypdKVOCR3+/o31eMsPAI45fRbicnQij7M4Dty2Q0U/qttT6wH
WABjsoPcYAwHO9u4y2Si8mUr1zB/eHUMIyaU9TFKFI0tquq5+N27fgRdQYP56OoDJHTfuLJoTFki
tbQ4CqfpCKiGsGdPM8kLwz+oO/nRCPNVjMLHH5A2KmDA5CljDJKw5jGGgiZmqWUe+0AO/JVGJohB
ksgww3nqbTbolzB3j+RuY2roNiH4YZvLNSb3ikJohjfRRgEAoeP7cUDkBaSOt2XCPIODQ/2lnllZ
rbt0zL8+Amh8gA0i6gZGRJceBh4qPAEKH9Ja/YfEmztrAWgs1nHWSMqcdysKdgby6oqt/SzuFjYB
gH5GpCZIw98WRHTSmCA61F2G0lp3pKcBDyGYijIwRn8NwpXIbdKMvwZlxJVEohQevAIPnuARsuGn
11TMicVN62xTwKVznmx+bAqg+pNzqFTnQATpwdWcg2MaB5ByfeecYl9sq+GPQg6vhYDszWYa+9To
WxBSyBy4roUFE6ZZhGUv+O4wNiojLlmoUERKJQjL44634NrSLQ4zO1v88XUJ+My8iqG4m7Fg4rkA
HD0Z56kqLwF6nSvSs63p71n+TJBd56hLm6BU9Fawtd1V6oTEo67G7la7pJ8PZGnPzDYQV1NARyhq
rqkTrd1qNjTxThU+i2JcrD2xZcVQPqGVbaBML3zIEjWgF4lIvsALnKMVa+c/oHRTipeZmJO65tIV
D2AKARMVWCU9EQ7zuzxl1znZa0ASYmIauyHD3sMJVI2QQqu6KwgcRh1ZPKNICA9GDAqTa6D4kU8N
5d6AiHyqEMGOG+nwoMbV1iJTtSFTNfTjrdVjY8WvFk+kV4/GJv5hTHshp3EX1G8GnPxODkfS2Q7m
lOxtx9w1ZrmNxLn7MsNm1+Qpb527dwaixNbsAvWfLJg2bT5slN+GmLQWq9IYb3TQvtE/QmX2cMzx
c5+jvLz4sroGf2y5Tlr7JCFwsnOhPIz+KCq/oIFnRqWMnfBMXsjLe1hT9cjq7NGO5t2xQwhSwR2i
F/kBqGEY2CdpdFHlOUlIj0s3+Y+dqdTO6bZmIouNmAbz7zT90Spk3z4TZOm1meWROrjLhnHPPG89
hZBpIDvp0jnGG0ACr4KJMbOvPiE6KWVMBWmzUYIDp9hwy/qTIGCjAhWTZ6xFp4bg8+yV9Lew2MuV
gyi2ct+0YU9gzRvgqRDVFfPNApteAoLT18hu8MzS39VYSKz6kkWrzv/ndD8Wq4xheEqLpYBe31vG
4U4BbIFTxmo/Y76Nzt3ZEV1YyLvLQSeMc29izKRytcGTmvxxJvVokWX28OOPAS1UQwrYs5nVvoxy
0vZfIrqb9WMZiNGPan32R1oFak1mQRwiUFjeVZzeJWDIymVVj5sSFI0pSH8BGk3vZt+QpTNBmRoq
NjznRKET6Gk8G8SjnDF1j0NVzWHv3txc3bTooeBQyQjPyy/veza3Z9UBGUYlwJahyEy5kcYEaJRf
XH3Uiy48+nXesWols8doPd09rCLMUg0Wqfa3m9OcMspXwH5dsitN06tU/IsTJXjFhDNYSFons/3N
qwGc0sAqX9/XwQXrE2uAVcvMyRCpp+BdV/P3MOURBRBT/diDep+CmzG2Fye2Tg3u0I64L/kd+B+B
ZOv9J03++AySsJaQKnFgfHDKjXXJvd00WKqC9Dho9bJJbd6F+GyzOwKNhHLfTVVaVhv4AGnR2Gib
8Nn0J1x922Bik9H5N+WT4N5lr8Yr719SqNjBzF0U/rj9M3m19WMsp1eBnNfqopdPtZxhVoh4SFkh
N6eEydSxCRFYC4eyd9X3b7rFKGYW0CaeUH6MmGFDdzJQa7fixq+iRmc4tqss+jZonBNWI9DQHC1l
fy7v/tB7fYjJRyhXH8Jyvg+UDBw4CfAEuAqqVt0LTWzBFFeG85bhsofWj3OILuzdyiuy2O8lVW2k
/KRlsLwZn+MAHkignujWnfKTd71nfDYGrAgMhbPOH6+kQjjqaqLA9Ne3ZBnBqSgbHtIJhAqcCgUo
ZvDqybYt2QK0n0V0VlG3GnTamOXnj3Tt8HvQdYoc3IYbRhT93h0+7KlZ2OtCf1QwN2ocXUzuxo+u
vizNGCsHcjx3hSMLFyKQqK3fvvFsoMwK1qV5KhGM1tk+QrQeuTOt6itL20vuTxf0NxcpjEtt352W
HbviU3OllLWZ8mhR6UOdgg0tMemEypcBlJTjnxE9x/dKb4xZ5rEG3QISZp1rK514k5LtcYEHpYfo
kNUr03zvERY4CKXMeqc3OXSRVS0UL8JtkCSnCrQomwMk2+ElmOEGvDzTIeRcIVyc4h/hqU5nZ5MA
TOA4DPSSoGG9mNhc/ExBuXP4NKrj1uJ8kurTtZJXl5evAA6e+bQDzNhoW3FKdnBDLL0/wcYgxmpA
2y+j7wTNa2YYL1X4Tyf+K4hM1QJg63w06dnLR4jYwUMkMjdkA3An4mZ03FczSWC+1Ke/6Pgl67ye
KY2DhFIwS5Z5jAp4WFTkgkar1BRXxzduCuhdRQasRPBYTRVxqBVr7JyxPRHEbripYhet/7Cf5Zxh
kh1kjJnrFTN3GqyRvXcDzR8BjRneInnK+3fB7ZnmjieGL1bQJHPY0bhtas5WQCwKW0Z2B7jYVfmY
pfo46vdVLWn20BEmt2iFXN2lnVIZqY9+duL9sZuL05j7PmKIDSul2VTa0mnsc1x25wYKLWwo6uJ5
QpXhm57tKXaBYefhfJqUOymxFCpqE6ieSxE9LXHL/XrrIzTF9KTgcDUMHOicjkDlOeZ4gohE0FB5
sD1Eog5rCw27pu+NewoKaGY1NeQh3on5tY1zFNqEkz7RxndJswZ7tClJSoIJgl6EqIN50Yfw6DB1
P6NNhyPd00CG75j+Ydi2cN2DjSz+t1ABh8Il+n+Es8sCMKRFcEnQVjn7BeEzFr8ibdXBQ271s8pK
D6p+AfS1tJfdfORzZFUMOwyZ7ZjwsHuvt4W2ZP+KaK33VErqqpSQYjlm0myV1dajYbPu+CSf4qtC
LEXwR9Q3/DqcncX4qwPxlXPBZKp+sDjUUxDDKv1/SbtQATlVm9OATC8KNg1UidZ2PKShZzjjkI8I
QyhWikqf9lUN8iio30Z6zWSmzKYVVIh0VSpkGRWEK0fL8cJIvSU/uda150CSURGwS2zcu5Foyw6z
eMRbQ7xzDvVKV5GVcPaZ/qkDuDGSmCMzIgVHDkn2kjMmttd+YqBfZn5KGU9/g8oYke7rwbQrR+oR
pDb12eInSKrzzqWBDL0AqGs8v8/wQ8hwz6CZBcCUbc4snz1Y8j53OoxAitJGCrMchbVz6W8N3fTM
lOxylsCY7RGqWisLBBW4FmcIDjovBlscknR2NAaMNOSU9meAxqh0WHdxuUTulV6wpaYDghSrFlbN
2tOCZ8r/VvPV1cAWH7+wbb96+U0ITuTma6XxNzqGR8mITmfImJJjEAaKV+DJxUYCxgcJCKk72MiQ
LqhNuXEagoM0dgqGuks0dxfo0Z5giX22MFNlFz4FRsoBIEA8p19QPVs4mpiECHygNem6htp5BN8m
UAJt4m25KSBgrMgamn0aroYr5D+fhs2r8LllStSxFOeT6RBVQ9CYnx8KTV2FY3YfOn0JqUNpUpQi
sJuGfK1NjKX08aDlmKP3CerargxXjQpWA6JgiqG46/PtEBHFUGRb4p2CP4iKVDInmEGmAm2ZwhTK
/Eepydw/xeSYH3r4Jirq3ag2cFDOMo1si2NnGyvs7wh0mDCJKO7ZmsCPkBwi0C/7Ycgi7lUM4Xpk
cD94qat7OA091cFWhhVeI/KcKfNHY6hXrNRVsURku5h4c7gZOeWvSh6ulDA56VN59uP60oXFtSxv
bFPfSJ3hRULfAO5HVbMs4Vojzgd1AoaNtfgs3q0R7wq0NlWic71rjC8l3At4LqSmQCjaZH1DNkRs
m+TEDZsY+nmXcz732jol1NRFwY58QbOIUcZV00EvB2+mgjcjFM8zcfwPxJ2E3BV+v7e5iDH+NhMN
dKlhDVX++UyG2SX4fHbVtiXWN16BOImZjykzKMEEgAYaZsYKC3AIDLnJBx83FGgNqfSpI3FdVXen
ar1JdYFQa1Q96OBkteUvPrvjYb1o+Yn6GMGldnYJSWLzzpZLX/pddK8U2+u5k6v8UKOMCKmiG/ST
Q4B44ctAIka8xJaQuVrDrUjb+N0paODw/ZdKsgnRDqhYOilQISjeGXuK7KAH9TMJJVafCj/+JXO1
i+2mL8wkV8Yhcao80jh4QCCqXLk3EnTGzqFuMY62jWfByAhh85KdurFAyZNmPp7S7wIsIRdw5Ucr
teLhVdS1oWNKY/BRR5i5GjIFHpZqPGzF2TgYvxVEurxn9qPoVsk60DFemQZaYpI1yIoNzXKfqeZe
hyLim9OaGduhyRECAk+2tLfG1N4co32rx+9k+GpG54GLuJRrWYlLJ/qbrPNLoDGcGbig3jFYDA7R
Vw9a0gHcMew48OlGXp98HV6C/Q1J80YMOENo+xGlZKXZJ7350M2fpqcexdaGZ6/uhi3rMWJk2Rbo
DcMmtiKIQrrhFeLMV3BUOVHghYO70XNyl7BOVN8mOoqm39htzdfkbMeJv2FIXUywXErkuzmR9Pgq
slM7OEtTkFNT+vsMU0lX/9GY7WcTYN7SWusjgtuYB788mqq9MZIIXlvDQONhtSDNVBNbSHis0uLY
BL9K/JZrqFd6L7AeU2zs8mLV4OSn3u0FcxLJSrY89yQTNIDsSxiJg31WmN8rpn4me7xckLeA+c0X
8F66aTvFa7VlgRVfRly/LQYfsw/2MHALmy0l6E7OEc3SuASDY+GcTRiySfqjUKxNPAUUni0BvSQ+
xJgVHSu7GUl41a/UcY6yq+JbYxRU0ZgRsnvMEKNgQpfFS70F6dbXj0Ar7/PdcLcY0AP8R/tWscAB
YoMfLGHGTlAXFQnj3G7O0fIhOdpeiD1KKAD2o3kvXVnKGU2WzSy1IZJPHz7UyllwfpCRHpPdql8s
jPKOTuN9LiCugNoqzXAveU1MxG1gKjVLhyLHhkcjqgdvbYSB7amJ4mY115gdYjSSHxf3h4TK3wze
Os6HEYsJqBRoMcvOCJcBdo2pfYsqtD3VofUZqLQ7Amr9OZPXRevnbBuLR77H6aAeYuO9o4iGFJQj
gKpIDPKd36kYd7AtdO1n1DaKNWKJxHdHMyqCizE0q5A5ckk0S83hO1WsF0DETQpwR4bnJeEYpMs5
fr6MwndY07Zr7oCPKoWzKmp8h/URErBByTJJ/5jFMDZQV7OpmR+o0RlvCSJavUHqOXnVaJyTuL1U
DtoVXCtJ8RNzJkVcn7bzsOvoicE6gKdX4sDB8BoYI3IQ4M0cy45XGlgHEUeL4h5UzKAWkez3jV/v
hUj3jXB3qQHSByyoyJ5dqT6Gt5SAoGnNrHXJ2yCrc+gM2EqsI8XcHkZDozv7fESQ2q7d0dloPuc8
gIh8Haclq4zIw2c2AkkhH16NHCpjbVn3wC4HCeRjgtaZHetIIw8mQI0fDMRe44+wp5UxLCtfPxYT
ANZHM2r7pkjotNFRkVeR4U3v/zWsG80xOgysaMk78HK+khSHZTwhGezCq4lXzAdmUWsHy0lQr3ZH
ikNA2IV8RAHso0YSLUMvGyhPF2DQox2yfQJKt0d8iWfEjgnhIVjIJqBFQswM1nnkLy2wHJn6iO3m
oVhMpMeBxpjBSwSiL7ulQ3ZVy+BSlMYJc5lwIXmjBPb89G7PiVgoNPlAK+KzOsjwW4k/wjGhKvXw
5XGQ3zsWWTinDWz47K1nAKjTfPqQb8v/y+NxwG0RxnOYzK1N/W8W44nOKjKPJh0eX1oG3+T6ILNa
0FNFJgJVCbotugn5WbMzafV8k5Dh2wlK5Kr2ZAnIJmq3HdvXKdAWXLs5Z0+tLEbSq3MnxleAtVGu
R8pRsuGoumVDjquhgQZAnf7u1mjm6rPElI120FRaL14GeN6sLuCzFyz0a8yMe34eYb4vePNQqNfO
gJhL2RWMYNz+GC99OHBjeMD4f24qUih4/vmGTr83KAoUtls+Y3bJvoPKdqBuwEuLUsSrdI34oQDN
Ucuzu7fd36gknSvfCDrD2NTXCQoYStIpy/YOEU62fLNZn6lgSuKanAXZMG7S0AisGEZP0YPY1aU4
6YO9Lgt3Y4D4CCp7G1DqgX8r2+gEh3TpTuW6cPOzVomzIsKLU9aXXF+punOs+vJCODuS7hecw0Ob
I4L2M1RtwUNRkVq881HdGKG+WMeNSwLkeEB6stXIiWvIiXNNF945ysRi06AxnwTCg/oZTv0TnS38
5tmLwRvo03OkH6W79QPlgSzsfXQptAcFPW3xplTy1RrF49yPxk2DLUltFDprH5dITHKoGRz77mCc
xh+tztc4bNbWyYArJTcAgPgP3XgAb15zFMB15cIcPQf4aH8Mlw3pDmy3CtoH6eOu+52U6uSzC5v3
WaTwWGG6w9ihG5hyLsSu6ZIwFjU/kbvAMu5gVORJwc9LBguL7zL1T+DyNnWa71UQX9gy5VAdTQMh
0lMgaZejuscbXFpI+6vkPNTJ+RMbv1/4hyYG+ZlsAkI0/GtqiO1MBO4wN84UzNL+C1lIvSC0Ev2X
9QUHFd7v3Bm4YBBIxFv0c9h0sBlGe4f9F3KOva/R0EDMiSjKHmngQNwinaHR0VI+mOHtwZ+bhXIp
/Pee/UD5n27eHgiLjrCPwhQoQ38ZlG+58dYAzkVPEIKLK91ZyXIu691gimcXlU/LrB46yYZh6iMW
jm4x4Wqmi5e6AZ/SvA0CGSET8UmbLZxHpc7Ps4uuKfvrgF05RaGihXdEhgSRbsuMv3gqtqXtbtGW
mUG26y0EOzSz86A5vqv23jSmfYcVpdb/IKtX/LvyQ2hqfiec6hYyMyMzFnwfmcfAH/lXJyP+CGQH
eFcFuQ57JpEXF1pgYxYDmyfz3uSvNiKMF3YOsRMWvMFynyIalmgEy5pOBFt52DFlZ+hZZWv7dUgV
ZHrHIoArUdqXkQxB0SAnxgqUE2JtYXqujn6zyfWUEf6PP90ipmJlap8iliN1+VcoN42entysZTL3
9vl7QbCojzkG1xtDAsTBWGMclZHpwjQJngebzHRombnqyTXlZa412BpELph/9iR/CxFgBF3FrfJC
mO0d3FGnFF0E1CXkMjIsw0sEzHhEzWTzUGhkAIDzN4ZNj8bJQRpn6AjUvzqCqzqi2Qv1HxCVvZr8
FuxmynU5rgIBJh+UEes5jbiSgYgJUrUJfgm+lPYdddvYvg3GeA4AGWMjNQroKsleaDA2qpNRm7BK
Q/IE0k2kfNkFol1QQa7MFm7PimaZDMpaPUeFdRr4v8IuqzFf8YLN+J9e3UsavL4WYHTpb42PrlzZ
YKGrVcC3ZDgQrUK98Xzai8Kqtwp/B1ImIPA1hElsOzJAI5tbG5ss/yj69zJ62OwQpXXwfwe0Y1rp
yR5JC1oiB5ptEVg7MTO1Q052u71lnXO3eBS5nRgjIGt7x47GxoFpql0vUu4sMDKrBCMwbia683Wr
QnrGI65xbBhwCvBVs2ju8mzRk9Q741wmvB4AklqBvipYZtwGIclKGHS5FAQw0AYkuQVoJtsIrca2
uzPFZ8fVIhIGBZ3UMEeMkkK8QNpM4n2TB0hUEZsKZ4JmxMgDZkbLiYpyKFVzuR3aFsnsJnArZddq
8k247leRay9FVeSSDSAlvzPSu1rWPXTTJ0uuujl1tXsa6/TsGV13VhUgnj4r8Ww4xw5atmuEtcht
uPugHnI05tDe6+gQVebeWRO4yaGKJNq39uwX4QeoswLZX7XFDEwo92al7Qpd8Tgn4UWxO7eTLf7d
Ny38K/9Jh2mweOSC6gYzpvkVv2cZv8sGU/WsEwFiFeRPE8Fxsb41slz3LLZdjMbiyDKOOQbww+Zc
84iUzb+iD3cxJL0uRCZMhliSeinJEqzw2HUgKtQx0KsBAjRGSZHtrgaImlpyHy5hOXDLVtw0/aIo
hk1KTE7KZ3BMVgMgB+Z0FeIOVkT9LLOG014sJAIvjUX1REUcsaZNZHyAmrCotEetRKvWaVea/9UB
QE7YekpWqSFw14lEj8T4zoC/CoB3nRLvW871mgCQjk/pcMm5h/h56jYiDyR09lBKJsU9oAjuqcKo
0hdR+snag/VVNjO9KQTkP7g6BtC00tjb5sEBraeWzkohC7lW6zVKMcpxEGWwKgghZUJPrBQ/d2W/
3HBYFpm6b4y7AW/gD8ZSwle0dchb6xBhhPGf+AydOITKc+AqoBMxW1b6fy0Dpwy6JU60jt+oqq4H
Jn8uGPcelaoRHsENkAqy9G3G8VQAqMz4iJd825FXh2TnYEEMzkd2V22x6tgTJz0rymI6peOXfUtK
865HxhNLzquOx1e2y47CTm9mnzD9qJYD2kwP5Q5jkPKgmdOKTyVBgiiomDZrbP90ho/ttn7z+5Uv
yWDmtlWGQ+WeJqiSJIqL9DMbz3it1sqE56XafBRWt07JW8oTuYlzICngASHIbCpKnIk7Wcf4V+LD
zSQbRx+VyODhvJlnMF4oPqb5jQiqXTNWLILOMrxAbNsXzEzR1TKtI8+zeZnoQMvmj85nq0k/C22F
GF7DUxWw76+kyyV7TIhTBTJ7Nsx7wZ2eQE4bE39BQX6Ospefh2dlUEBktGufIWqFnrAw7jofNdt5
7/svlsbMEkcKaZYGHLeo6y4m25mE1Q1ZvFs9YN5kr3ys+H31N9GQS6XNS0scL62PvTQ9MWa78p/K
cWwJyJJLx3kfEQUVUKFRzMDCRYKUbDMqT1dcVILi+uaFZmQ+/VYG/YT+NZRooxnQ8hWREj799MdF
JTAZyqaEQtFHmDtQCA3jhtqBKTdAF8b3BEN3olvrgl0jU82C2V2IKF1guhSYGGP7Y4oVTy2/3URS
0Hy1Ivt0gAqPaEbUHBVJyvxnJzuwrwRIYN7V7U8nTVc5IXITGpSyYzLzipiyZvyJeG1x/u3zPGWk
Wk/YWl25RI6ufebgpGJOGosmJZhFDH/t6Gah3qHdjh1UdpT1nX3sUDg7yFfQtyLykSuR/DH8b9u6
Bfp47rggShletZ9IdOHCwdfAqVG12udcMSGNFQicwm2MqEJDUT6QSxWMDaFY20iBWoGxKX92yT3F
aQAeZGSKb6rrkOd2JEElpO+o2OwxKWyCtyR4qxm1u3hGsvLDpqptoVNnCIx9oN4Zu20X7wZ06zXV
kRL9JcODmwJcCQPQmgm5P/wtzKsCAAMKlWh3tvgfTefVK6eWbtFfhEQOr1VQQFFU3Ml+Qfa2Tc6Z
X9+Do3ultlp9TmvbroK1vjDnmEjgn9KffhfSqZHdcaFJzCdZkAep8Tag28yz40bo8FqnTrbni9BU
yiNUh/duoqlAzVmjUxHdOdGCYjA5B7Jr/c/onMzwJ2VF4OXJHS+x+bJWNcz5privsAx9pF33Qsf4
1lAnNeM5LbVzi0FWXWFr5EE//I5zL9ZLBLI1jzddAfbADTY7vRHLSABVRBTuRlAmmBuFtcjMXM68
IqPeHFtvRl5mloPXTAeprc9zxEKVHoUxmzRF6HzZTBqMjU3D5bJyZp0wi+IswLCsFP6A/NqSiWqi
cruMytdrubobJi1WWbDwzt2x1lkD2Yn50Qw/BJpHLnw5xXbO94eATssDYUKuonpV61vSi/wGD5FD
cofWfupZqU30d8x991uB/au6XBoYZT1xlCMMmEjDXQOv32KahNaVemvlQs2O++ctv8R8dLW2gP63
uz7Z2VFblcx5Wga0220vRAWU5PNXyYCmQwXVq19cMcCzjhOXFaaUzgLRoX7N3CwgS/X3tY6YDtp9
Yp5Wbp2WCNyO7b0D4/fQIPBpAJR2kq0oT32YL+MWomZgHpC6FS8CeXLOwD1KZcDLgcde3k4SASaS
DMEU4F9JsD3B7dqBms/5EtTverBuuYXj4SOV3BiTRLV84r4/rbl6FFlZaBPok6TEC3GDYKCT8kS2
s8PxmIBco7ETZYstMos4AI8kLvizqvgTnNN8fKZtfBIxaS3HSPisQOzlmhIWRhVW2cYHHAUt5DdN
8zUGAIrgDtlvBaF9lIYdxqP8TcZmFSurD6TquCw9VsTxY87bDyLB3pmhFNF2Z7qcL9eYxWaMHcDi
mxFgiSsqQ3SmPaRT8xmQH6A7Jf6hLP02opYAgfRkgdZHA6yhlCsQJ+qGapPS+fbBBFODtp6QyRoA
Bsgw3UijY75LhEhAAOoYYM8YUsDpacPJordflelQXAY2pHK4WeFcrVhwEDPY9E7InODZKk0ojHk4
VgKqOPmS9f1lsCxCdki0DQzgUiYFmonOBLFOt6S+ZnwIaTAzq7D+JGXnyyzfKHbHieoh3wBQURVH
bp3/G+XOm0+crPqrTg/dv5R3MveHfzXDuo1hnSWvbsmwrqBAbSugcJHisudwRxzOuFLSg8LXo09i
UA19MOnsSlU3Zm1txwhUfWMebBMJKIvSgcvf4yTeWGSShcANB6vASclRb4gy4gor0OiZNOX8fO6K
oaIqOXxe9nIoeXZS9Mwy8XXMiuRtXYgNRXw7HKJpduIEKljileRZx9hmieJg4Mnoe4aVE7KDww9R
0HLKFDGYS9E9850lJ5nchA4zRI5UHCiCXcXCpagMv6W1GwnnG7wDLJgW1gPDh+3JX6lAjZPhHVVt
zVk4Lhdp8lp6/K8eK1ilmPdPAr+r4NNATWtxOt4KPlti6dr6RjeG/A9SkiG69YAwV0LKIDqu8tjt
+aR/eyrfAlMzr1Isr5Urv0l4DWBiARmg9KGxzuPQGKJLWiLkTAxsiOsFQ9bFUs1gzGCsefmf9EeM
JXiayTRm2xWT9duw7ZKjzjHYdqURBSMLtdabXL3UvFqjYt0YefZ6kE3bpYa0V09xoMgnZPlZecY8
fOY5PdfAuSugk029njfA3PMBc9O5CB/8Gc+GmeI21nxd6n3PUAWPk4H0mZRMeekg0XuJz5hteN4S
kMCNPR4/1Kw5bZDCmVrZ8b+y/W1FyiH+p4Ydbiz5J7U0zHTlgGuscDaaKzjXUxW5wzdV3yGy6vvK
EQPW4Ws+lphCDAKvy7/0HZ5SYvETULRQ3TXa5uoQj5TDV63jw3YShtVNasMGf6yFgQzhUALTzyZs
trBsLUIO2f2I5zCqgvxXfK3r+LSUvyviu/UPimtCeqsPud7svjMdOgErpDJGMKISgIsVlhPPz0jC
U78lRTseeNgjFON0pJW+nkcl94G0yTPktv4haMNzcC5x0b1b2fpRkorD/gl+EPZsDCU0sgT0MRbB
e4US8qPq51OGHnLhF7pzsJwM6iLtVJWMbYWeHGI+zZF52R9CNNztFw5FtyVsVcTrmenpCT0oTwEh
fAr/+2C10am/SQJPiz57Ugb3cOmgB+gQFRI6D3Ktji0wVa4Hhx2urmF/BMGvqrDA+GUoLziJttzH
3MGHNQFpOWTMzOVzix5pZfTSNbWfJfJ+ga6MmAXd6RHtk9h9Wt3sKLJ7kOi2C0LIhP+8d6z5mAWQ
uxKb/tRDNn+pbqVzlzriY7d2AP1mUKZTCbeU9B0LesAq32r5tzzgzmb+G1HUGhMru83PysrNt9Vt
QJDVqJsxPKcgc/UMZf31K95QYLL/RV+SiJeEbK6xclHfnyMT1PQYwXTRLnElor4oLuBnxCpIR+1s
dKJDrnL5iSraj5XMl1l4CpNGCCdZvWgrQN/vtwDI6q20O2I4tUJ2KzH28C1oArsOkrTzc8s6OTmr
VX+ua8LW0xRACRYcBsdEJiG2s8bY0znErIHsVvhQq665HWwo0KXYBPhXp1bGUH+QER9tpzYmnNVR
uynos4zQqfgsdzwJWWihrsVleehFzWk6MyQIIdS+Qk3v4IeM8GwO3ZrY6pmRQ8OjdFhK4ZNa3VmW
yP0pqeqpRh/eDxGd693ylltPISpi6hnopI3dXQnPnO6W+/oE8ePUVRWWkDeCnu313P7DXu1AMicd
wkZP9hg36bap5aNfD5MxXmI1CbN1CXV8hOA/DIsYyORqsM2nJAfl/9i47auGKQ6/VBNZ4rgxWeUY
jAu/jCyvfK74tZUTK1m7SUsU3hlBAZPfTqonT5dEu8qbQW7O9sy38tnH68PwsZ+2iIaemK8oZcn1
MmMCeVPWtPJJVJv/iiyZkYGu5QyjzTPuMVxveBeO3bem/dZ/6l16Kg3upXCfmdW4oZJwPXI8neez
APdcQzbyU2b9J/Bx1nFzN16Drc4InfwyFq7i2R7nlKUimGtSUsKgTxrfqnFfLNVza5pXnyVvWOoN
gaSfr8m2yvqyjcehs7VvbBw5/MRhB+giKeY/6vDifX9Jp7lq3g1lfkuz+VVaxVOLAy3FcYuJY0nW
MFW1QLFHqab4SJ0RnqfUCdi/81s3tndi6/Aoxc+51GkVX+i2IGXMiXpP8mPsgEcgFkO1Um+fsXQN
zEy4t6j0ps5VdGcaHw0sr4JgpVT9AuuERUqwkwv3Gi9qw4VecaFnvKhs/uAFtI6sfvGO7zuKGdQ3
K4YvwRrCDiH5BDxLK4+pGApEfnA2XY3d3TR25ERE1+o4sxW17g12ZUBRYlnehWi+lYiX18gWWIYp
vChxAYGXl6USRXdKcEvtXEuWxevOlHBGhsf6HhOUEESQ2HkPdUyD4JNop54U5TKYDLLsrEOCz3pl
QTh8iwsbHJauRAMnPevPY0eis8FZlcM851FKQL7p5bUjzAeQaKwetXrwxeqqSxpCTdToMXam3G9n
y6+ZTuwp9b7ctMchtXwSHN6rpDgu2mdyLkfxk8rpS5uMz8JaPnW8Dzt0kv2fhByV1zABDbWPzKP6
HI0nwx8w4jW7PRVkp/nWttqr/IxZQZfDvaWJQPNqDT+oUwfIvmyni8Jw0gWZNKM29NHKBAZM/zHi
3miZaslhvFRM3X4lVKpjf69onJC01Mzc5pVBMGUwyfCB3AUCqz69vw4ax/e+CO5CmqEmXiFOMBlm
b6vdRw9RIDa9Dp55tJDK4yR4cDqilGdy41wtVx+9frbQ1DIQ6yKm2LyoTDKfChPMYggfjJASLb6m
AIbbiR5Wol8wj0JELummu73RH7KW1J1D/ucHYQWTALl9Td+rUXzVZvZM8sXOVGzcg3iNKvmiRWsI
lg/NiYmXidmlRPZjQxjt7sNDzHz+q3BVMQfyO7Q+FQusKgu2ImHzQnIeT/aW9QeRiSnccUP9apzW
AnjhH1oGs4RoRY7YcNYw6xnpFD86ICL9I/tgOLBjZjV3XNtjsnAihIekG2BqloQl4wKaMpQMW7gB
v/hBHMPyqusf63oyqGqFByVyH5riQoGP+l5eQhbeozk4qTWjTCG+keD0X9rD0po37p5xhserH7sZ
ZSsiK0Zm8kNCQy4Z2yWptrCWiab72Cza7RGb/3BsaV/2KWUH2oulcbVQEX3wcx/JGj0/CcWSnMNC
K2Q5PcNORDpKjzGBU16h5DG8GHyPAQlrYTKfvq14JtpABNuRge2YEgBIGV/YuSsa/qmbGu9CFp+0
uePiB5lN0vKaArZklKGBqSpATd3XUzfb4BDkYfAtLoaIi0FU1FDKIUKt2bWMY3Ks9DC3fmuzTaOB
4ukiQf5BgWOao9teWpWEofG587w1ITDK4VKY+kVpECELnwPDvXxAail8wpc4J88FB990cEc2HfgD
L3LnKCEeO9tYgA3qIgNCux7Q3CKvKmU4FAJHBwlfvWPK5HbePlmqvFbY/LJQ3tkAv2vj4I7f/Rfb
x0kJLvg6ttRE3oXx5iHfMGP/ZzxKOQYH8t7T9ZT6eO2aeKbkJ11Y5TFaKLqa5YzPufonMQLhyH70
EDYzTad3iFB0JVeJuSTTvhjjTaQsrxKlQLX525klIlxtF9aSp5K5IVNhgljPLyLTRonOOiPT4RuK
9Sn7QN1IIqW3HMGSJbJ0O6DiFgg6W29JSSIYoK2FilRkMFrQeY/EktV038Am33DjgQGofnFJI5L6
t0AIWInkI1+uGi4Rnpi5QNN/Azx5U7P0g1um7yucYqsjEbQNOWfJtfNFiO6QQIIFzmk6HUzqdWoi
ckz/olcn1Kc9K09Y1YHUDedm7gHvrN5MLMp61ExGeUfRT+PubChSoBvCZcsL1ibMdzbz9blEy/sF
6Z2mHXf0CWmOtymY9f65FPoj0ox7i6Wj8gX86V0gEnf17LycjK4wDVVFuW8LNgUxEFXtQmxv0DhP
1vFS9AX21Ro6ZvxgNVV7OGdUAIM+nKbjp7TENvEpj54s64pcxOafyScPjKRBuXEZHCv83NCnQSU5
sbUmQxZHBSyNWntTdfXdwjfbViyxwQb5LBHS6SHNpp2rnSPCwhqy5nG1XGUv9JU3QZyC/L6yfETK
UzZX4CQhqkIUjc3a3FNANubIaqg3dsXAJRaGqyqWd1MkH03iup/KV+eaZoFjDKWvLnqyoHo75X/u
8a52iZ+0IA/QVT7GgXHtRKRRilU/JRqlmLy+q70W9bOug1D3ejFxicMNMk12eulXBzapQ8Eqx88S
LtD+cOFshwimcMht+yfReaRE3koNJCqEuxtPOAGIM/ORhvVrOWDIJzRmtrxUQ4HaBkLUharQ3aaz
wvS2YbCc805ZJoto8AxyHdZRWDFBEll3C8sA9YkZ9vda1IdUe44dwkAUVEvtWl1yh2J6TxLpjt1t
TD0k/N6kCwSazjafSCnd587GT/jSUO1tZW6Pg/xSYV1u6s2YBmiL5GHAn9fOA6vkikuiikiglX4B
RfAgpbhlVTDbOqRMBRH7H7JP2IkEKHOH4yvXXLm8ZBZFgCSH95b5S0sQknTpEE0vA5PLHx2B9qPE
RcmGfCadsGbyBYl6ePPpKSw0dQNxNsKzYQtb1PbcIqRBF8xc/Rs9dQoQdcBBwwhDhzlL1Fa5uIOB
SJIDg4vuUPJax2mK5Z1E1S0NqgPDYBvXHfgFcKzJEejkGfsFS2PzRXhK1EeI1ixG+dvDqLWH3BmP
MXG0bLJR3q7kYMwgwEmgvfY4aGqsh5AIOm9Q/LkaMYgQupSiPUS4PXp9Ip2l2jGhi6V7BDqw+pyz
TKVxLyQOjoehgHKNkdonWJ5xjGFCXDcTMwyhXSJUe2W7zMKDXJsIdVn6e2atroTjD2OHZ7EHRxLL
4eKUXwh2BoOATrxfPakY/OkOVnXmtV627azVBt0DvMbEhm9Ujz9GBPmyhSB5PiKxv8dY1wV+90rV
zlSGIs4FWXJJSdUj/bCTZqi39kh10LzccRE5JMVfY7WwM9LaIeEEh0C1qiMcjhFC/eazE9aKWSq1
u9sAA43EBDWEHqpLbQ/SOWNKUVVBSRpSRKKt/C9PcCKRCd/solMLUE7ijw32onH4WKX5U+Zjh/6i
i2xA+R52FbdmMCuyE66zYY19QFK+ubX+TOZ81IYKkdAmzVJhKL5IGLSygiUMKqV7ic0NTR5TRYyu
4kbmKIMjI4GUy9hNBsZXn9oSin457xpog8TzRpWDHIcHfIOazSoSwrV+Z6Z1isCJGsapRBCNEoDD
59JmykFPa2fd+RAw7nsC9woi7sXJ17roBiP0WC1N2K9fVm0FTcMUYK9CCQ0dD6mV2PrdxFAhODkU
pxr3V9wA/6V7ZyIu8JrNZuQyg0tbLZygG2cLASvv4B1wJMDB2DdQD+KUD8pP2OjODLsa76rTot4v
GRuwtTuhBdiZkpHhz6uKppa/yhRgdcJ1PHKtlCMifyyfy/ArN3U6KTLqAZShB0qb8VoW/Y0fwKym
1bbbut1TnSpnMQM++guwzWUWztjIC4oKpeaYaHFj9DIATpC5n12FvZOHuaV7GGTInPB/UWBK48eI
6sAAclCdIhzjmXaeUSTkKEhE+UXgSZjMOXpcFsHoQkethk6ISlhDWjkcmiVx4Ty2qNBGDrU/DP3o
0Pi/Sa+FprXMYbOWZ6n8IzNUsUi57VXcor7M362I7gp0FYUQprrukRrj5QI8DpyxHM6d/DZiJq6C
LJ7wdT3lRgRVmbDK7S4lw07GYitZvxDzohmH8fTU4Xbjjq3xrPFBiIP21sjG21a5cwnTkKQhKvYf
ejEBdbxDN1L/X9s+B3v+aSHqvvidpj8jbQXedVD27D0NXgY7llmQXRUxV2p8pHxDZvKzhgFR7nAe
FoHVSgarxmRdwJBP0uzyWNCwqMSOFbDtsZmz1rZkLg98DCSqohQvMdhb433gD642b1GD6tFTsJVV
hXbW3FQv7SUDDURwHwl5Fe2PPW7VcSOt2Mp8KznKRvk+K5f4binYCzTLj4pT24WcnjFDYwnOzzZf
SpyeOg5Sgy9V/JN8NuIvloMKRsKVWC42mMfDfUmqy6wOYVwfyGTo//X0H3ROR9gE+vhErfZoxJom
czyVRb7rrg66fN0DCJIkDhKUENpGKnLP9g4DLiencRwwsDLQy867M6GngxnVxSsRRBmwkBL9MdDe
LQq7csiDrORnKAU/12bGmo/xhz7ekP02MxyZ5GMJ9VMPD6sFTJ4x8unNvzpkM+vPAlBnjYGP6/Nt
qpafowzNRqjCdKLjjQQSZItjywpiBA5DNFqQqQR0gKGfOPJjEnZ0r1C47ubDHFmn0Vrc704NWQPE
ymfFVnbXPnf8amSMTLzlDTszrYwwdpKfblpHlRtOM1W7xiKV5bE3MwO2DL8Q5TArijdz6Zwul8hA
GR/3/kt+VWy7R5i52vj+2SLKAF60IyBlRbhAd6Rwih9Njt6RuY1kG++ZCHBfL8N9bDs0OiGQf3gc
rQ5EU/Zb4DXjOpEAMcyCZJsL2VAsxI3txzQDbS8ldAouSQ2notzhJ37CW4Ku56yMv6yfKaiiUv7Q
mNVFQ4gE7jq0xlUZFKcTseg9OB5Qdn1SE27cJbiYww7+7dyP1+rAPuEKkIh2td+noBEpqkJuF3Q2
ojnCJsDEyC2zci3oeFV6CK/w/YWT0JcgvWn8w4mSWy6nYwfmd2slgFiW17fhbuWCPhJoPBMjU4y1
tbH5SBvet9XBN3TiyGK9QUiy8o2vR3pvKt+whKsypkSvgF7ViUhAOkzm48L3BKoinpHhMKPEVle5
PaLMfM48ltXeJxS2jDq5Y80xsa1Wbz0Ypybe4UP4WMvFa3K+KTul/UzXp9LlH3I0fQwfWhG/Y4yo
JYU4I+EsaspZ3GhGB8lpzK941AgRhkVIGRCnvUeiA9jFaF6CRoeq8OsYH7XjUZxo3I7GB/kmBzho
uY5nE/UBLJs6ZVOH9VAoXVHHCBU9pLJ2O1Mkesk1QBvEAIznOtgEI5hEFA2RcQH81VwasYRDM0Nd
GkLZg3Yc925swReUdc7B5bZpRKMwzsqDAScK+6tgRauRACECGCpv9vrbyIVA4MVhKhzq7O0i860j
sBgTdCcHJDdf5+XPiE85Lx7NQu45EP094Lh5t3L8n0sP+7n3On6ZA/80hbRPgLE6M9tnwsuwiFnx
POgAh+1KGoMqLoIBHZdgkgJJgQo8jMpCDeLyq0vFBxrJXExDq8jvwhtJADdpi6/afI6Jt/ur9vKD
r6VAUU6MmijI56n/WUoot3J0sgkmQYsLb1TPooR72Vq8GvPnSlzfcASLbXbXbtNhmKe3hr8yClS5
xPubwo0n6YilO0Ow+ope7Shp1yLKPlk/fRIcETVBJSKogzAY6z29qIYcli5qxEvHg2YrefkatP6Z
xeJDJsqVJEZCg9b0TWMkNULGqRF4iiNfbFu7Ii+owo7+g90zIwE039NFsf4IxofOS52Vv6zxTUYb
rizxMXMLPNTkt0ALhY/R6fS+Kzze+8gPXOvPGpNligEtJuBlN2LvnU8lJ8GAezhDySKhXNOwdgOv
p098X/GSj2DW/myTY/h1iW12/KGzIGkXdHDQYGb12sBZnj5EvXlkeX6HBAeUswvBxFc6+MC/nZy8
LKl6aF1B+lwaMpM0xL/SFGwvlKkr/JQR9U/LiHVlFzIf1d4M5FaBXBBqsV2MmmdtlQ/JT37MAgI3
JtYLm9QO2skY04mrCJfhN4+sCdDM9DU0e5GpW3UIZcwQPR5EjCfag926pZdeT43RbaDgJ1iNk4Cm
CU3dQcTQg3QcP0i9L2bq6s8yw5wGEdJDcGq4FBokII5U/GjstOAmjfKzOEcMgV4dk3MWdbX2teN3
Z86Pfy3N9UoJx4AYSULnLNYzR0sJyMI3mdQN/2RkOctdYG9QHsS4ZACpXbT4+wM5qF9UCkV5yG+I
GsgguGYY+iP9xoAMUNTfoDJKe6Bd7vWT4FY51ur2K62/S8qFqYW1dOyxIGZdchmTI8PpSrLH2ro1
uFpSPX3NfGLSosC08qbeiRAmDAgTehOXuHUYahlDiu4zj9+BU2KYXgHpWajIRqY1RSp65qScyopm
jqzj8XdfD+RwtB7OI291VkvxM3nAOUlmlIMm4mO18s+0GO5q/mnpM5IJ21gLR1TeNNjYlSWjewTy
upaexUJunSR3bQBIQGeydTR9gjS6MQB5SJfooEg9AagVoQpJCdPjv8fVn0mQm3YOI2GeU/Rz1W2V
hrAFkLCPY4jeRqwZM52y/qwcXdl2UKhQK9KBFO2cD7ov/2Sc9KUJ/a8Ns+0wVGhEtUeMfJZYaWg1
6awek0Y9L0oV9jp5BfRYCqLZbnpbZ8Oru/KtxemEHtOZ+2uOfkLrYxdqnS1qCEwbcCtrWBo/cMfA
UyNcEx9eQxq3iJG+xC6RqiScUOUjYtKRKqmjTHQwEn10L9moIhVGHKPRqjWo5MazrNud9JcvWONY
qUin+Ng/pZmSnheivGEcD0rk4COhsMRK1JFJsMzACHiAE+DJKl0dqihs4yckonrYfEeMKbgZ/DZy
1q0H+7+EWqtdLRaq1JkMz4oLKwWabigKU9S9LTDfTfmu1jDN5Q+5axG7SLdWPlcV28X6n9AT0q6Y
KF61Sz7+FlUVuqn5lSnEZJHRi0Iw4YaJvrPxTcrAhEuoERfpOLO1rr/T+kNcnqAEAyERg+3Gc0mU
MecAiETqvr4kTam8EFMCPoV+Df5C1hlnQWadhmJpqAYCgwOFt8GyzgkduvkujJxo1UcT2xlY0gTb
4ikVXbELpF6+zCAPdwU55ePA0tZCuDGccEJAxUIcVgMJ6xzJQFmt+EXCJ7Xhk4JfippWxe+uyjcI
DD1qYOBtwC47eC45MbdQMBTEvbSI+FV/l/2VyHkCBfpguc+sTNee4Djs7vhwN5CMhvjc9egrnMcy
gyxDVpVMauYuQrZGD3shar+Fnl5Bmtkxisx/j1rxaeC0y/l3m4Ryq8iBFo6uru3bCFRwZtj3V5I/
0VwZKYgI3VPr/mXxI9iSiGLxIHqHsD13GyBYo6knglwBV4mlPWtn+CaXiEFQi61AgWJ2F/t/aPvm
/q7qDwHnHsyZkWOMsve43SNUuBuKK05t/W0ofuk4YiP60CEHWlEcDeus7tHy/Lxx/DCUHO3FUZRB
UCK8qLDGfyM1T2XsRUyoU9CFLFxYxdvjGUWZPe/ps8OxNF8Rv0P/D7W9EzdIYv5KqHt78VeKoqUj
d6uoX6AFC+FPOv3FTMwMz2mq6boucxjvdLKhDHR27LsPGAsdfZhUJ9hLwZ1lZ/H/hGMC3RyeNOIR
vbIYLm1931RnNxmsCmIyg9JiCmdtuyoxAkVHkAaHDGIZL16tGI7FGFwqmJBDu/6bbZCUvnYBPft+
ghY4jC7FTDOM1Yk9eHo1Lf5uDMOGYfdmoXGm17xW1vx8pOS/I/tCkyUcM5ZTidmdwYUe08p0RMY6
0czIiP0tHhEdZuwkVMiJQIz8wSJi6GyvQUiUiq9eBQs9CaQ2QbFxcEJ7baGlVft9rGk41dSg+tqi
5Cw2wnkRfmYXAYHdTOp3EZ0FBLwaOwGDHpgw1bw7JXsEIgIGeifABTNR5UTL2GXpxgz1b5WMFBQx
SoO9Q6ZTEVc2in/Bsjnwk4xqP4E1BFD6xcJQlxtshw6xwdwKNwsRPNU3b6RQgnVjr4IxwBWposbi
VhvDZfrBM4KKwFHLe2X9bUl6VmjnVJl0LtJCW/ZZLdryeBdvQ8KohfLniuOtKeWKULTZlhDltz1N
Y3coRZP3nkoPqEE2MORjPxHRBaI1HZtPSe0eRtt7OQAsUDWRwcwaBhnFss1XjoSfkDhItqb+iNmx
ith2Ogy4acv3zmgHTOa4XLaZypsoxB9motj1th31/JFuz1pjT5QsfmQyg1NUz0TVKtdQdRAPGaD7
sW5kv3mzOEb0qzio1wp7oW7gaCGjjgWuhH46qQVbnGyZ/rjk8U/alvXnxG+snST2MbpC4lSdejmk
Y+AHMqZkGYDF2wjvPy2Tc63eChKajWzyAAd7U6ZgLDhFw+oXJoNDCBYtU2sgYhS1MA5gRusHEzWT
vJHEh2ZdEy5rxviP28bKsjtfrrTekU7xgDHipYKm3yJIwgrJZ2oVISA5SgXxGP/q4qcsr/aYyIwd
hWCN7hPnqnWx9tkHGlD+FCobeDR7LQpgSaQuJOpyuNfjSda1QJbZnlBQMGL+TGc5iKL+Ulf3SLfC
jm88tR5C6zNmuHQKHEVfksYLqtAYLgXz2TEjpYV5Pz3wFKHkTC8ZYdyo51NGzB9rPjiabbI3Ek/U
TyMKnghnzmgcOy6K3QWMLlzCgjV8Dz0SXGYxDUNePXvESUvIBr6j+KI+YR8IHFKp2rmi0oEirNwS
5DuqD7eC7dTD0a1l1oVbGlZwgpqSsS4mX+a5DOnuyRXbhaz7SExSxDoi+jcBpY6AUmfbFMCT6wXF
E63xv1K4DSbuiHE+qav8snY9RCfdickTUfKMDYtzj6GlhzysyHIYAqOPAq+VLtiBWeu3dlUhVIGY
nW0QMfUcRWr6kkzjxWD3DXoaGSJqut6bZXIVVCtDWd9b0FDcrqX0JKv7bWvaVwEXV65JjfDJIYZL
gPYIfUx6xyiR9SDfAKE3i+ilFLIp9NgkNtoDBopOhfHJw17gT9FbAE35gMfd5N4kX8JIgSfh16im
O9FaN1XIb2PaXS3DDEjeMqr2Yp6UrfSxZXqztrj5kHlGz1w57u08QUFgIkSzykDj9zuUCL6VW1ep
954sJkO/6eV6/5fGRE8MyP2VEgUuzN0JzOFR6FunAtcw6pFjpjGcsZ8QlE9rglDVSqgPGvf1Es0K
VXJ/72NQHMIlb9ujXuNOdruufGkFfLdNY7gpvVRzfm2i9Yy4e7Aw2QJ+P8POXP1ZauPTdB4bzEJz
4cAcQAB9Wxcy2AtX4eEb5nPOAgSYkAMp3a6RjWbIRltaII79kvZFe6EzUrdrP+y6BQTCP0eBFQTh
t+txsMdCfiJQzRFGNM7SgfBSESDrrEo2yR/RIJTWfLKU3qa0kIzlMxXHD6To7wzuX6jVEGcvKBgV
eouSIICUKsJM59OAGmZh9/KhHQYKzxIz0Ep2/B56Lth0HBxfWoP677BMhMMoWKg4ws5GvL2UzXqW
5EZVSMdiyy/U6TTUy5GC567BEVnLJ9pKm1irgHNm2BV1BnA2e2YNJ7cRSS7vImvJqEUXRv1BBshJ
CBJRP3zozsAHIpyU+4jMlwXNQTESdp49JfSHkK/EJ5BrkN6MhVE+hm8J/XILFz/BkzwANo0ojODN
yRbFNQPsJL1IqRioSYHqKejGhh9f4T70ymU9NIy091+GsngV0nlVSm1DUPEIW6eFEywbeKn0067C
VDB54IYQFd3rQFWnq1NaTD12lZTBsuALaapfEorCxooxWkaRXJ+zxBk6mY7Qn6fxuOIjjJxexi7A
+U6TUo1vFS6H5S4hVzJQYrgK5IQYTqumE1JCKA31U67h69F5oMUDjkFIJXo/QvDsLltVBvEm+EJU
+FGgSjH8MPD9dR32lChCgYKK2ryYwv1pVpvOiWaChNcbakr+RCcyugZkQFJz5JBxtXV1OW3H6tbN
2m3R1ftSoeGYwTFvJw0HsIlpdE00t25K5LA8JSwxWN9n63iYcV/0i0WXsPlCkrwBZFjK5q+mJaGc
jqGMEKRGCDLb8pZdI1KRx7m1s0wJF6EO5+h9Biw55S0jJQVYNxHjRw0BwZobLJ0ALTmJiWhQN3xz
ss6zQlZial5Q9ZrYq/WWpAo4CEDIl0S6ZWt+Bf4n1u09LUhnK9s7h3y1XUwIfaQhzVLMamcLzC6D
jPC7V6geNcEnPMvHAoNBN+VfqkUMKHXkDpB9bfni3ODkar0FR9m0EhrOCJ/ugw7qnIN6114YFC8V
o/k924z2eor/x9h57UaOpdn6VQp5XezZm54H030R3juF7A2hlKH3nk9/PtZ0DyoLc3oOMA1MVkqK
VAS5+Zu1vvXuBc8h7roOBQbS0iBNLq6qnq3ibRQ0C3l0ytz9UJ/aUqffCUmMxVnC/QmREU42D9ml
Dduzot6OonwVYx7XFnnWoiWdmI7LHjLBRH3saChpVzxSUg3kxSoTBBimzIH0kF6HcXlqM9RFvKi9
6BHwD2HurXbvMgJxy1uNXbvInhzrXVWMmbgmYXzS1OiQY3ev4HkULyrNqSWeHEyFAOYqhJMVesIR
IiyzkQm10M8kfivtkL0SIjrrjKdKIYZnSE9G2B9auzq0Jau8GKWqdS5gIUnHx6JSzlQgPlWqbCzT
2ZQVrSLmq/RVuiMD+OToQ4D/yYR+abOTcFisAJhaGj1xDhTDxjwa3J2TRTvcajk7JuPmPTr1Rdis
ArD7KeF1RAVF672x7W9mAZa9oYfbVPH7RUsJeMElcNEMPDuGv8U9zcLZrowNEQfbfnC2msx3ORe0
NgGrUtI0O7HzCd25qJCCnKNGjBzMsa7XQNElJGqCpyQWOC3dA+8hJn2CCsG8sbSNUKS2iD6FwuQy
PEQlbD9JnBKr+5I5WNdELFLpYHmstdnO7tStXArTwISeYLh+NhUFwJW/1hRGXDCIwmqgtee+Iyel
qveqgvZbGebCdXjMPAeBfjSME10lGSl7J9ogvjhZyO1N8yEK/Ye6rWdRP5K75lzcmRs3cJ/GnRZh
f+2xUYCIw1iMz0YlLwlvdN0NKwCRI08COTqb9JsNVEP5p2OW0VAk+2i0UK+k3cIvUdBAj+3ThQnR
FQw3LgN9sqTaRwC7FZ1CmCxbZOcjrR5XYJLj9b42VDbMUODqW0z2rEJbkSm4ot5BEiEgAFgYpoDI
6/muafrdEtpb2PovHaCk/OrXRCt19j4zbl1xNRF0Fbo8aO275j/XORFPLFQQxyomy+BJJyd3IgNY
wlah5JGsfmXh5Waa7r2whwckkRJcXec2OzRpUfBBL+GSk9GoD8apiyCikKs1KB9/hNHp4tQhSszt
V6wjcHfrlcFMp9NU7is8lmc/hKpKI5LoyoEQ7CC5Cdg7CAWQkYMP5BjExl1iH2blAKUZ4SUFDqui
DUnSkLFn7Nnmef1O1o/u7IL5gSDyGXbqY8/cK+azI5MusjZgvmMT1x7+2bGAbcmmeGBTTMku6ej+
JVDrgsfKc+dq2aO/WhH/HpDdzsbXZYlUmcfaHk80xLm8lkbL1jeeE+SYTPm7+cd45WgupX4R7nhL
42qmfE3GVVoxug+WReOF27DzP7ySrar1Gtmsy9lkTyJaennSRxdBQ97IhN6ktjGRjg01i1koRG6H
a8SVyLrs5Jg47zFL6kKtCIDDosFkN2VOiZJVmwa+tNhoJeZZuc1rZddUy45nal+DYU1cPGuPQb8X
othnxR3cRcFSPPKRFcQX1AWpHCjEMb27+iVUvGvjhdc0XdYp3h/+V+dfYPbmCHFAwPGO2cc4lChC
HdJDstlH5VVnJJDWw8SP7sOd3c6DgAIz4juS2UfQ3lsVvBcccY35oiBdaOtTOvcHhNoz+z4w7irn
YVccKqzgpOwpTrlnXJqnm9CtjuyZmCDOBRMNCiC2o6xwPSxODluGYo/fZ2kJgh9MIhZeaf6AgpKQ
iXhbNy6SXhKZZviV7fKgP1pNexawK+qsuQYo8OU5ipu5LCrM1NWlD4eLL26x/h4hQ3bs8BzmC22A
GEDYN/O3rNmSLg7Wx9n1xjFoYmLU2h0O9V3aSCCSsxH6kif3DmuZZL51fWZzAt0kYp+krjbQ5bEj
oGaIGrwdPmy9mc62t+4+ZH3yyjcfyZFuEBDHz0Zk0wSfHiugLInprJJTTCpAahLW5ho7KZelah1a
Qe5xzVP500AVoEFmbL6KDhUwKJ1AeyC2wjRw4HId80/sKlCUwRM834R8PrffFyp5EQyefLENQxLM
qW+VG6QiYaVXoZSXJFwXJbDU6mxC5mS1W9XGUd4sk1INgg+m+zW5GbK6IBcNEcTml5isPUWfhsdz
pab503CkvrhcnK2WA9hdAcjsFZWyeVupyhaomFu9NhgSssVXbuzs+jiwD+K1+ALjlGIfAum0rvgR
rCb+uPORCKSWve4onSYghcZKpxlQtGVb27e3dtrsasKZEtQaFtEwA602AExlwhVtQ+gKUXhJ7OYq
kTrKBuxJeGDox+PwUByonJk1hvhtQITFbCtAqFZQCbOZ4bYPo+PefCW/pUq+6wzmt/XFcZPzaJtH
t2wP3lxHcGy5tBbNlMT4OOjfIn5rm+Slj+Np0fXoWPGd5DDno5vCpvXwkibBqQ3NI5RqAIy7BDGP
H1bk8OBrJKcVh3tvURqjdO/ulUB11WvLtk0fNK+4Ydypjt747Js00PVSxIjJXkf3RF7iamDl5p3M
UpJzEhzjvj4kEk1HKuapRzXbwTcyUNyCDXX3Aj50HjxkBGSNe9YNrA9DwBw0Jn0+TIgvcFncgVWL
OZ/dkudtEYbblQKXZ6RZxP+dk4nbxWu6Hur7BAw+Iq4+pCyZuO3zUU+fClJGCGQMbhHiEFfhApnM
guhFIp3+FhnaN7Kq2Baz5jDtZOr1dMRYDM6QC0Vqirhn3+bfbTfNOjDjaAhQCf3TjadYD7eKTqk/
9bw2gNb4vKvOzvCa70qmt6uoYa27SFRzZUQhDw3wDsUseKkT7WTXw6Wca0RkBZZcGaq3JroSudei
rK3lRkh9Lehhp01s7T0QANn04T3t0oespmkg/JmAo8ucHa8SyK0qKcrom5t0Ggy0a6tKN6rvrmlL
6di29Vo1EBHie44D4F1OAxMYArJTHAyIX6Ef8ByHdWEERzXhn1cjuwL5y0oZI1i7VtVyrSU4j6it
eafxMHbWFfYf0q6AsRkUVN8+QUAwznn1JjxnEYhbij8zAWAYHHufVFy9pToMDx71eULx7tCzdaSb
aAiu1WXPCpWJzbI3rcWk9Wc/xKCQUWyk7/RihT62w7QFhMJjoKmKe+g/YpSERIQpGKbKqmuHdYTB
zmLz3/O0dd8iVioRmky0Cx6ibGRuybejJdeYc7XP73ingYrJA5J6OVs4xUvJ45FJM0q0qQWdG84R
c1gRHkVdnWIdtxZSUg0aZjmsDLw1OeqNZILdra26PHg8ghN5NYmd7988XbCWwxZsITDLSKCtlnWx
rYlapkIgQBNHrh8u+ubeN+3MwtCt495a9B0zxSZb9BxPOGJXNkz3Dk4XHZ/mglcHX4YAk26WWWzt
f1TRkcAUbaARtL97sCN2skHfzNIsAmbTnxE9YT/2R0S5xHMnM3+t4Ox9Gy1rofg4A9cx71+EjiI0
D9OsNqKSHdE+lfMAFekbc2Cm4AGMXrYTE9VEB0Wj5g9uNu4dgd0SuS7KNSDeS8Z7DWldTO5YO5fk
FLn8cGs7gkwC14TGxXqHPyD9flP2BAq7l7jcuPiLh6su8JBBOCnrNVN6/5BiBfDwRSgUHUq/ypMQ
ANLPiX6BcqPGRkdlysoPf49xi21cdB3WGKe4JIq4VjDGTYSk+Op4s41FCSIjRCAyT6CTS3sVBuXW
GPv9iO23Eu1uiOVGlVTvbISjGpxpwxJ2aeg0OY19IyAw1An4E8OqYRWMFqEGZOYj7loFcbUaGaHF
RDz5LOLDaQg98MgXKUeLdm4oKvsBOjeRIdZTJh4HmmkZvwcpEYVdvFfgRSQoXRHvdPZplF+jBy+O
DUWMhQ5vltZp+wFxDZP5ycBmURxK7dMdgn1I0VT2z2H4mCTOvHRgxAP60ngNFkhFd+p8caqhj1QT
SJUeyI8lgpkXK6Nqu3pcqy0XZTLT089uV+F8gvTkJt1KuBBo73qZksGKdO1eABjBObDNlBc0B/C1
mW9wP7rNV+p+M4TA++BTLhQ7iJlbztuZsW0x2sJ3jMbwTIr7prDubXP3MQmnc/WW4WquiHhrubXL
eFgA+F00zBo19D9aGaMeKKtdTCuBn5ZOmTHdiinmWkV8XTzHTbsmUAu+G5YhAIBwj2T0E8NxM4zL
EMbdk8CqdUcwAnF7F4AI7/lcBpbxXt4fuoqEF5i22Bx6PhE6vPRR9mJZsFzyoVBp8EaG65DDqgFE
j4IlfucGgNE5ZzsdRC9YWHq89JYRLoWKeZaffuZ2SllVBOwyRqii3HatWV5wB8ygWdQGe8F5CAtQ
ifJz1Typ09oCI1PbKks9XmJzT2Wwa2OUuKWPOZ9tEMfweqTR6u0zDAXWxZLYyTFl4yi50mi28nmv
6NsCJZHst0/AoDu6eG64Cn2KuRDY9m1s+7Q2ZT3R8bNNms0U+9sRaJLYrTBQCpnOItaEiAWooI4P
rXpCw4TTM9iU2R0RvQXe+9PNHwpu+GJvVefOq49dnB5C1qT1K5bGuXUvqnrnNe3WdLJZjIBPxxsh
JbwjhC9sGwJMXBnNpAG7KBFXVnhgaXhva29hMixrIMXNmcdMzCCTlZgyNutO3FuLaYGtLTxaP/A9
4GeMpRs+5Bm5wWIRfdcfTWlxyrrvEdwgA/x03h9zsz2zMlfafYoVpUq+EEo0j9hp8+Tc9GA+/UdV
2BdYl4zH3Bi0fHBQg+o4TAbAIMJuQuw6bt1ux0oorRcJnmLOt55VBwesJ5AyDlsH6z5ld8U4SFsH
zQrwO0lsV4A8Eo2COFXE77GWD+msGLzhunLXU0QjYIwQQFImXkN6ZKmDpeUm0xwTE7GTvUXs/01n
SajOLG6uGX/KPxwYHvVn+pHF5nGiYQwSN39216YD2aN8hZbFeWyZSys5qBoFT7akSogQZHZ2u8Yi
6Gz8Q22tgYQq4iBqrloqx0mOMAB7871moUDO0OYAYjYjIJ5IMNVhUOKZeGeqhadcBrYL6HVV6E4u
Ixq+fAI8tdA4Zn5ir3vxVTVUeKA0OKu9b/7lJVI7gXomQDcDckLvWDCTN9RnWFcQpT54ZCfaTKCz
Y15CQ7XdE5eygkD/uKdKnutwx0v55FVMZT3AScvRZN91TIy9n2pzNZ5eWJmG2dHVP7Cw3JQvRtBv
Yl/ZCgs/AXTE0L/ZfDtKh4rDsbQfQQHlyNdxStdTpONO894TrgldBIyO873rVPMmvFq0g5Ucdszb
JtxMusMzItOj9pnhmjA1xE3B0veW9pwbXSeVL2m8g9c8wRR/dluLIHV2ZtW8D0AOah2+UdLANX6f
sYKNat3GIJhnOiue5kVPxHMt92XG8MifS09ZG+3dYV/cJcrKpQNRrOHEKjhtN1A7MbnW2SMEZ4O9
k2wZbLxmJusSbakkN2vL80eSaes0x9jFEpK+j9mjF6xYO/2xrORAdIfioJDgQiAHGubR55rtEnhw
4yomrFSWuGpgo3FdxjMh5piUekcee9s4sOYI/WGHAX6H6AljMjJHql3W96PWLlOmPgGTiUDeXVBj
/uSeA1yxxoraTRhA6wEdi8dBKRyw6nACsUY1It7jtXX1Fwo23U+2o8Lyl3trIPngmItxZZYZwiET
ujhqwjclu5tv01ER9cO+sPEMhgd2VxhAlzWG5tIgRYs5E0KYmIJQzLTuQbdO3HsJX4S6uUEVAGR9
Wriax+CpCLamgX/DoJqdKajD7O5NKTay2Gr9qeXbxBWJQIIuNxT72JibDa1Fm25r/zHO7kl/1pnS
H1FE1fLQn63sOjh77sSR9WbMJZPzrnSWs4ydY2i/+/lbCFglC2FoQ3pt9yrTWfLLgRctUen49BRZ
srQtFgAD3KldU94EjABULuDWxKnE/RenxqkBKdQ+DxZgQxagavjA7cpdwbC5Cp4xeu9UzeaOeEtr
f8HbWIlrkZ4Cx17bUB84CnsE3iEjPq8MyEuBGQv38KntHhAgFTDt3aA7jQjusCSVFMxNskdeD1mK
4k+bJcMNAfNYx2e1RoPxnHBt1pDi8CjacbaJNSjJjIWy8IGP3XtUSxL/EPJQmAY/E0zrDqzBiRw2
TLQsHLX6seHjNQdE1u/uV8bByhN8ThE2mzBEVEMG3gR+YUWgzvm268fMwVcGPXdeIJ6MNKLYkk/k
opsoJDIhm/lEkGjejSde7z9OjviGX10bUb5+EjRoAkZkpRyVu6J5z+EHUkO92DQ9BeaLirFkULG8
FmT+KKhIiC+1iLLFHJ17UHrZ4ZBEMYTH4dtNw4OGsb2DJEuLaiJeCvWZY9ysKHjqfeOxNW+Z6e3C
ythird0qNUr3GwgM2FDxHIlMf04BfjH18ZB3DfA3zei7TdgFA3cj6ZB/Pj0HZ3+BVhOJEPsX0CI8
Sn2WVJAypanP9zw9yctk+9UB5Omj4WiPj4qyyBlfka1ZtB81lNoJjGcFP9moYV6bIb2yI6ZlvljE
fBAZBToITo1iS5vGkww12NgT0EfscSs2dYFFtL5YWnuFJgGIgc+Gdax+qbF4DDTVmX8eEcJMN/RN
FTxGeeGvMWcYRAEQ3KdCLgDwNVD+DM54NOJXxD9Aws9uOTcZcRUau31UQvFc5Y5H0YBbYdyYjFBy
lHjAEMJAZeD3XE2+eUxPeIdp2Kxll9I/y3WMHX5kTlMSUzJihreZ36UJjNxw3TKJapmzehR5KImo
d5R7gHxDEXu1h27eAKV81HScmu4ngVGzSIc1xNkKeBEwjNd+J7l7DTXIDO3R4ufkOIMGa1Y8O+Cm
zS5dlX49S5JxoZNX4vP/p2QpcZ3OiUdyYvO0SNVntcyPHd4PVWMog6DoTdcQoCRsRZelly9M+U5I
Ny1dgwqxb6824+ea8Nz+w15qOHqmoIPtyK30bCLlGnHFQ61ghzpzrVc1xOrF1L4NPmq/mbu4cFLs
1PQWSHkdp9z5ZbcsbWDjRMiVa5+KTT3h1XEoUAWb6U7MbfM1CdODWbE1uUvFxDQ3Z93VdAf1JpjU
SVarllixrw3JYUETXyKf4eMX3cE2ADMguWGfCWujR8bjpadcpUwrd1F66S+MX+qxWlDAkm7HvOFn
h8GamaHaHSZ5JTnYsM6kw0yfURgEzBZYqeOf1Nyc5QwrOSEbohCTGeAZxoNj5t0UcnmsTN+h60Mg
Wi5T0HhIbelkyArFWoPucxg91ujHGiBuKKChgZ9jnm0orKBZeFRcm2mD9G9n4PxD0GcNNJ2qW+Hy
0ndYLvL8NeNzJdGto6G2sH+4KIJ0IpJIGl5lIzQZOG/Kp8l4dtA2Y7ul6aB54BBKFYKWwdrwoAXY
FpOhasM3rAZ2kBqFLpJAOphahw6CcJCP1mMP2ZJ3iH5L+VSBdJFWCc0qWjuTLwebSdd+IkFNAswA
pLe11J0wX/nsebv7fVN/V/zfhqFPiCIBxOitQHLtwPf3PR2Hy4CXnoWJ9Wm8WsS8lhUWcQyPxLkp
REh5AZN50u3G9tqN1mFInH3k2DvMVlufy/Gu8Wl3kmE9M4PmSZu4/xDLbdRXGrQF7oHRDgGYA4g7
9Vg0Y3Romf6mNPdir11s1psTtkvj/VWCp1x7Rpd8gnXAfKN9J2CeiK4AiQZTcXi+CK9UhsqDkz8x
y0gdElIlKExlaqA9UAqFjXG2py7Ehpnly0G+89zZTndbV38bHE5BfxAat4LQ192oEeCU3BCdGhUQ
xdy7lMSKVtx8Mmy2WvaIL+klY6N3MbiVOt4RQ32wjYL3lJGNdUlUdT+dFpY/HtAtsAcHWr81aFYT
YgEZF60y6ZBOhdJJIZYyEYwSGRIgmeb2TT1jaRK3lGIGzCWpkaHcezqB0sHZtZkoaQkVLACQYLDv
oQero4mp0ty5jeKyc5cAz4HN6/nWSvUvB6G2US+G5tukoNMo9RLB9Mi92vxA3xvWgSgZNd6m3jXj
DbCg3Di7qNpPqX8Bb5vCsJ4ZwyqKXyJCkisOzcGlrAivoXXQOWjLdqlRNGL72IkpAaG1dhmnmV8g
C4vtq9RrXAhypQbQRkfcO5J9r/TahOkr48OIObnLMWNcjFrRFzrnchZM8ltrliGHAoQ79zW0qxHa
qlrP3wxOYCOAfEFoRVixZZz0Uk1/zzj2W4Y27VOpfGrKZ2ffSX9ZSw/6EWbihCSrqKVd4WCO0KZq
2pEWYiVNivo2ueW6Ql6dfvUfM/49kHiOo0uoNDJyd2Lag/Kim9WeTf41sWi+4VP6hAIXzUXt9VOt
WntbqfaJNYKaZAxyYJrx4asEDfE+jnXBCJXO4aEIGElaTEp8tvYct64pY/RTlOx4yGNcSVCb9Nml
pB0VbCIB62K4zZgoNiHcEwaKONaXypvgGMcjKRjDdDODIJEaSg/dCto+2PvwEEzKvcbj+9cNNBz/
G0R8TlYJtruLyj5P1sZy9lFm9r4NMcRWDKAMcQmfDsnYzxBl4IHL9AcKWQYFA9qz2jiZs6CAFISz
vAOFN3ELCg+hEipwy1r2hVw7E7J5pr/E5hQJfY8duBCAeRx3uI98UfQYtuLBrVGOOyef+LMk7Oem
cfDpQQcUdAFdq0XVqsH8bf2TkhTn1u4u6Onox9TV4GGhC2EyQD/fZtgUDdXZCgomE16QolEYke7n
keVT41Astnpv3LXSvytp+MCOBfXffGiGUwkSyDDGI7H3e3KSgn5XE6iYVlymBskqPpMsQMSyWJfZ
sLZzC4o7haKdsziHuyFeVLyTpSE2wyYZP1CmrR1pHM1cHA2XSYWNKzDX2TMUB5N7f7oFtUto2qgj
q609BQc9+wR+cfxQHlnxrdgUaHWrSX7R8aynQ0O049NFWxAXFbktexMrKwTKNlmlYbvTq2jnoKAT
AoEmju6S+mWZIYX2E5rKgLBvFJyUstTQ4FJ/l4afmWEj82Xncj2yXVLRbskC9kNZ4sfdMoW/MNZ2
R1Bv1ChAiRZ2YJ1EvIC7xx+94Www68cxl2FLJ4vQbLbWg9Vr7MjSvZ3uTWYj07Q6YD1kI1k5lOxq
C/wx0sKCjS3DadGuk3pm/rT4shzD98KFSI7PJImae6k+1RgnK7QgdPvqEx30iCiV1Us3Ev9kEHaR
UWaDWFfVjbTXBubApAnmffbtduLR9N27usJrcoE8dK4i9QQnrs3HXWAc+JnUWOOp4bFjf0X0TcmI
2UH9JEdt6XOvDeRnOrtYazc+XkGHWVoHGMZxlsoXvEj4B4sJYcJ4l0bxqMINtaDIrjXnUtLuwJRx
nMvvdm4nmaIhNRESAGtiH4KyPVZX23+oyrlKHpa9aAVPQcsHFVjs47Y5RBn1p3UsenE0w+Kk/xzJ
eSkOSOH1iAwtzOVeMyvZ/4qF54XH4sFpXPR8wP95R+InrMrqhAyGiej6t9+JzvCCUa+ZrxAfbzUL
IzcWAspVz39C5isKIF4JYdAwRumiJ8gf07nAmJRggJ7b+KbZa6DDHQNnt72RHdaow7qBRKC86Ubw
ULE4zQ+j947VYz1O6eYORM7CPuZQaVLEWONEpsFO6BKe/sZlMG8w9Dbjz5SHfdwSwifDa7aniG0Q
n1J0QHCt+TDc9s1CWRew5vcYSBnVJZP1DfPTOhnynS1jaPPZRh+PLgjlMXwzr0ieK1LsD/0KtCgB
madRw2iKxCaVxd7s2j2uo3NCMFuR2au4BQQ053QU+xJZYEbKMKNKVzU3NL7mI8IBKftFbz4CkM28
ZBsxdBpZ4aey3ptBfQhxwCza15hFGdUFpbrJ+9XctXQvPsNRPTJbisicSPwbCR8PWSIexYc2GGew
q3OjpYtx3AvmmnVvJXM7e3WhXjAqMqFVK9YDOTsF7TJTGKBFM+qm6boiAwoXbg7BUeJRj6OdVb+3
obEnTQLA6caFYg80SOGJmanfg/zuGSuWwFW77vAcKPXRN/dSvnYkS9MddfjLbCbaeFc8HDWosQq+
Wdpoek743+goSDRDkpu+uhFOiv5Etw4QMsgQ18NXfPJJ0bMlAxPvWBEiT0AghjmjOgDNqIP8Ulse
rtEK5VG9Tcf4phB+9ElagFRnI0JAK5LrAoYnmo5N5r2PuHY1iQEQbz+QpshmaK9uWhJV7NnvcRE2
RAGEGbqbOcHwqyHK1jGcwJCt1MRePhnK4ziqS8POwXf9dMmAFuynWd+k/mLIUF2UE9ZrBbNqPUA2
j74iaS+jrlopvT77ncT6yLLKjKUOTaUH+J135yvs+wUt1SUP89kdOPq88zed/y37L1O/1n66aIgH
IDOmqReldhHjZ7hUI1jJyM/qR8jaWk74x0qUOGaHYs1uFH9g6c5AV6sq3sqSjJ7l790wRsOo++BG
nXnOEmlhpeeaIQKN/1M7bH/PzaQvGBzU3KghF4dYx2w8NQOp83aWYejquoJtN3I3umGn2AyaQTiD
u1T1dP67nyHaciqel5FGjCDlWt7WuyxoN7SdFlE/Gu4hPgl84MEN3Zsvria7O1o6Q/eeUAMga5ll
8zE2Idab+zw8ByRo81xiunujMtZALzf6m+WmF4xTmYuKRZIBAVDV41nmdPms2Bu44hHCZvxNDAlA
oRPk40H7lLzThaMxFH6OG8wAQ4pDhDl1k7gsxWIiw2FmwDZz4eiT/WIXbGKJlSA+p922NB2MsPIS
5je6IHdehkdJ7kemXLnsnSC+aPhLElghY7kKWS3E3HMWqNg8nv3uG27RFAPZprjRwwVlyGPQ4TUa
krvVYRRwrYX3NTJTSpydy4skLwP4Dm0k7SBgu6sB/CsBe+qav2lCenMWl05TzsLmQddWvqTYqB4t
8xt2BxIekKjbjGltry2SgZGrN4c8Sbf/pTIFN11xUMYXGeRwgQPUPejVePNzpAWih2uitfOh6xcF
woaSmsziCrA3OvMgDNqhLlYefl9i7Uxi7aqqmP/47T/+8Z8f/f/xvrILQ3svS39Lm+SSkSpd/f2H
NMWP3/L/+u/bz7//sIG86JYppKHpjuY4hm3y9x/vtyD1pi//nbDuduwyhmai5b5LqXoaKmhEogUe
gO9pCfpiHlMGeuXi2HvtCtrPyuvCdeSVNKdybZDsM5ToUkxrqY+bF9PBI58S7wa/CBCa4dYoZKt9
pcTENsAIMbWdzp5imaTVdmDbnsOzAsVu2nuDQ7WLoF0h/c0jbRPLB1mBsVLnLaSAIl1C4JLlFtHw
rvKUHaLfvVY2hxyNvdoh3223kYFMiMeId2nL5GJm2cUtoosDbURQm7V4ofjTLVmHAK1CxiuvhaM8
ZJ31MEt/4r07lgAnlPoLSCKNiUOsuT6cIEgfuj46LCOUxDAEZ2vXaIEfkHLa8dAOwkumqNd+nhrm
QZChODZwzwHegRFJmI/qJaIV2Adu9Mxi8xnS6hNUODu916V40Mqn3Fw5itjCZrgGaniRJf1AFhwt
gZqoPJFNmgf7IioPWQIHuEOBpXqXrphmFLwui/x6OqbqG1Qcn6PYz64autXeDa/KwjSQxcDxzkSE
Z1yo736gL8SI+CrjMeLhnxDOupDdWsdi0LKjj573fl6spwSbKRIXL01uNjvv2+aXC5d/XHj/8cuV
V/1xJX5kOReA59d/+eM/jgF9RZV91/85fdt/f9mv3/SPc/6VPtTl11d9fM//+pW/fCM//5+vv3iv
33/5A119UA/X5qscbmyI4vpf98j0lf+/f/nb1x8/5T7kX3//8ZE1aT39NC/I0h///Ks/bin5p1tw
+vH//LvTe8K3rd7L7Ou3LSLh9LP667d9vVf1338o5t9U7hrLsW2b+1JYpvrjt+7rj7+y/mY6UnKP
WcI2LUc6zo/f0qys/b//MNW/aQhUbEsKR7OMH79VWfPHf5d/0/gLByaZaug22Yw//vXL//OA+K/P
5f9xYPz1vFBt21E1XQqp8vrklP96XkSqpTWJFsJg3brrfNVuqpWzBs48bzZ/el/+h6NJ/8vB9NcX
sn99ISOV+ABUXkhvb3rwIU1j9u9fQP5vr8B7+eejL9XSLi5MXqH47pZyka+KOQ/NT2OprastYdUK
M8L/5SX5GH45bX/9pTQxvbt/Om2lpdmKBlZ2TmOzFEvwOcUMh+C9JCsYn0o4I+uGaeq/f9Xp9/jz
Ef/XF+UC/fOL2qhLCp0s5fmwK7fRrt6jj17Va2v771/GVKfP/tcXcoRqGQAINEOaxIP8+kJOByos
F4RtVzkZmuwgJEQ/jEXWLoClXBg4Cbt8KcjpCagrSx3jbb9t2vdEWMtEJQGyBtZYIZctoSrEsEWz
7D0rPooY3x5jPZvwMFPV5go+4rYy5+Pw0criuVcAz9UBeM58Kd2dBnkUz2GP3LZXZn2JBAtGnhdC
4tT9FxkSBdcC8E85tEP0SZKFBl4vs+W5K11Qc0RS+WDhCJatehYYBHBlCMpI4q1Q9eflFS3cJ/8C
/BUkFzCSU8aPDN8icEGRYuYlww6o1EdnITZgiBeVxBTRQ3QDJCztJag+RmVjNLs0P2rhZEYdVrm4
w/gf6p8Cc9+IdBsfoIpDAOyMvvOh4pQ4oxXkjSA2CL+rmJ29lPUXBu2ZZOQIQW8YyONibFuhsTU/
DJQwOdzghgaaBHQ6JGSny3p4MMj75i6SRvEslGs5UafQ95abmCQrJ9SIfMPhNBlM/IcRVa0Y3yoY
LvCLyivF/Oiqu7p9cSl9TefbMQwW0QXZ7zz6ixVb0Lhbj3g5sgpVk8Zi9qtpUOkyWm69ix9fZfpU
yXxWVcHCY1ZuEKlb6VgYCQJvaW3NdSdZRrtfMBBG/h1VQavHStLA6TVID506ksEREM880OjOsIGO
A1xpdBJ2mW0rE/YX+4NU2XUUiuSyjg3scfwVk72kRqEOTgY/+VQI05aNQJ1QSLhGxjtVq1OANRMN
fxXDsU+8ZOkK6jVxVbQNcwm/7hd5C0ZNfnfMLA3ziFI7cE6c0qj0yXeKU3GMSNEilcHeop/amcSW
NQkIBBLrpH/O4jdSyi02I3H+7lXdwrNzfvk47EF0ak+yAmdCevkQ4TxTly5zk9omvxwBiz++xRqD
TH4X6vpFiT3YqW38MeFHJN5MVNBEEe81saNcAqh3yb1nxcGadSzh6vhHlBHsDUD1e/FCLW8gE2fo
CwKXaQh01zBEmeqBZsqq80TWcmhyMcIwzEy6ve4A9nrTbQQ0ff7SsVeWaYZtCf5wavC6PaInrz17
bHfrjjUzky2L5L082vLX27LFutuIad2w4ytBqjHQLv2l5hDYJMJZ4t7M9OwV7Vy6ILQl4rKSjv0s
BMx6/JiwdAZ8od04okV7d8MODFQM2uhZ67x17dpzDb3i/yXtzHYbV7Iu/UQEOAd5K1GzZMuSLA83
hEfO88yn74/nB7ozlYk0urtuCqeAOjRFMmLH3mt9S1K+G1Lc5HyYsRq9uGZ43w4Yrwr4DdqH8JYp
CNxBDWiC8HKIXSFKJ47XZFep6bNu9k5qlkzL72ObZ815mXHEsi6uI0eZ3GAakx3t9iNDy64s/Z7P
O9ubFK6+/VYw5NB6UEbyNkTRFssT7XdmesQuJT6BVIeWbm7uVnAm6DxknwOuAQt57gONZEdmdasJ
u+ZFhgxpd9iH0GnlWYLMkkOF5LSMP1353UI0MFE/6+zbavB9ZIuOlhlwaeBgDYkgEdkDEeNUmILa
PeEFWkVeSug5rvbe1vhvzOi9qF2ANag/Ibe10K9S4jdq/bVSrv30HnMGIewKFfDWbA4WHcn2U/Gq
GVMjWf7Ip6kjffWYyaOsRcwTj1PTO6l7KFJQbPqvhnm7VdTzCTAT6mIrJMNRh0+f3MvA7A6cUkfO
lQiGcXKeTSZreSjPYoikgU3akjYro1eZSO8mDaZejQNCey7D44tdmIssh55/NrwvV642iqduhoSM
x0sc5CCfncp+aiL5y5PgbV2L4uxp/amK3E1m9SSh3OX1c9R8Wn1wCIbryPFUyunp0r8xkMFqKfEr
vjfv00d2RFyraC0uVV3NbJDGhvzlZ28W/kyX7oqpB06smnO6POh2nwPpDiMW3DOADwzKSgVaGT+0
wnEzQzdgzCyTdcl47BoMNCRAMgtZDmW8zUZWnMl8QOSPX2KUa8FHPpmy2OYVRAzUusBV4k2NyyD3
m0OVi2sspdj03RC8V5qv/eBoK1clPsOIm6eYZJIEuy0Fujt+yJWJke0xzS7FsrI2dfqO7oNolL6A
KIGm3ALMaO57jrOt+dxqx5LTFTlLgX/HDOeBFEOINLuxL1Za8+7rT4O2l7JH/qeqRwsJfapn/utl
9+U4YWofQIsFxiFJOIf2jtqjzSa83iiXUbGyyueyX9tSOh+kcdYgTi0SNreLHh5ibZuwL0Kr7u1g
i+yGsCrECeiQ2m0aFK/Ve62Qsb2QcI/bWKgYuaGkIQyZ+aTNsv8c0N3v93GCSmZKDHaJNULZhoZQ
azfjWL1XozpjiVzEtNgSk6BhYkK6b94N04ZQ4cYschD4grCfZcO4S9WcdDnZsQOsaEg48FSsRgLU
9UrZWDUERLoTMudsNYtWFfQSNjFgRIFkOaovDl40/lDman9WoZTRwjJkA/ytrBo3BXXimx0DXltm
aSfEV9oZvHMDXy6U6YCML79l9Nrj95aMjQSBI8rthdrxPsFs6/UOk8m5S5A9B+8tScjuZJrR6R53
bxIiegOUr43siO3VY54yZTnWBCLhqOlppIn7mqCYnzoKf7sfTdUoZTWh2LJ+UwRCocF/PiACkNb6
A5nz82gRkvhBruJMmcMGlmeMrU//Lj0VTkS3laeiqabJ0UcHeSnflPKuOtpZnaCj0FdGM8dIt7YX
7EXMn+CwBU74w02q003cVLrUuMLQNEWh5OVM9VtJXatpGvSRp8zlrbcWT/26mhVz7jHdlYAIB4d5
wZalDjN//dIu8Ur+8Adw5vvLX2BYQkDkNqaf+ua1MV00mkHRKSztMFh49QtehgDwkpVQS6mT4RJl
ZnEus3vJQkgqqYmjoNQemyelUB/k4pR1l0K/1AEO1FBfRuqTEnpnrwW4N2ow9qMnZTgYeXHsiCGs
xw9L5LOJgDnRHuSLqj0Y0rNnQpTnuzKPUtF/5yK/Wi27te0B2ciM+2640/z0uSoJb4s+DLlEsJqQ
ULHS9FdiIRkjPo9ZhoMdjiIlWrHGOWqHvKiBisYl3MKaWNj1o1x1s8KXHAPoEgNvrN/9zK1oxnWI
p9FX2SkZ0D0QleEoUovokksmMA2OMDyQnqTGcJgU3Rr6BSXatWDrihrhmAoaCX+3gYQg8pxUPqKO
3oXiKuzhHHl7s8QQ1eKAQbH3jO5tYY0vJSp7pSarrjv0BBib9ZPsP1XlZyt1a2gd+HM/y2H771f7
z8ObrZiKImxDEbpiG9rvb5o3WkObCkWZhxtvjXd90y2VhboOV/++zF+/IGFphq1ZfEaaMX3Wv5xM
m2BsqlZuFU6mvaPPq7m7Mcg8UDkowlz4YdEz/3JSVH692nRO/uVqZR0Z+APJ7m4ymPbfMQnZUn/G
BQLHiL0CSmIb0RamFiLWmKQ8ZqHHDiQ58mt6xb6lbgUuAX9f2Qz4ydE42WgTPP0YgydIiNfwy/xF
ocvXM9NAe4WdUhnO9qS9CfpvnXNA9GzKoNDiawbSp+5Q+Jhf+fgcDvcQT2ey/ISkjGzrByl/Lpqd
kuESCO9a4ktTosLk9MGngezXHuCCzikU+S4I209AU6e6JmIDAX3QW5Mdy+lsD+pqfqjaq++ff3hm
f1tqLU0xbaHb5LrJN79iNnC6NBSeWbVgiL7IVhxlMITtX6wZFDLn29edH654u84i0DFlSxYGCxIm
Futmcbf5AjAlDMqchHkgzQvOSk7+VDzjKlrZNK5/WOZub/D2ctOf88trIkIrbxPB5Zr4W0FvyLL2
/3BDCpZ+zbJl07bUm59QGzO0JBWfF76RpVhiRTgQ6jbz8MlJP24bym37Z7qfX69202zP1UqNkpar
Jcmid+IjjMIFgSsNxFK2R3WZLZunYfdj1+lvT216YIL2n2wp9s0aUnjhIEL4H3OO2PmG9cuRAEFD
N5wBVlgFWLR++FWV6d/46/74343+csWb1SRLy9ogw5P9Mf2G59vau75EFcd4s8aZK6plDMdeglBX
dPZKjAi2pHqr9O2LrUCRyGonT8ke1wenteJzLVHdMtd2w/+MGUZFRFWFDq4N5inC35TKnCo+QacR
TJWuhZyDSd7YfZqhdvbU9K4cwq8IIwLYxBw3GZIquioaVBwfWhptpA4hI5hZ/9CMZGu25LJHSxvG
1lg/lvFEx8tmRZ+gqjkkuj0Dwkhpegc6xxEqThlOlwr8B2gbFQBkhPDwFklt6w1r1hJZhUxnqYdi
2RekTRevOgFEuoyN+FA1D31zkKTzAOVTNEy5KkxcYhmS6pIG46JXnq10a2LHrMmx66KHEG1FmLx7
0b5tUzokpOe5d0pw5FyJ8ND87u2rmuySASym/G1y+A8mmF866eIFz7pDruD28C+RTQvlW9bnVtEs
f3jymphKn18fvcqXZLCD0IimA0g59vs3a3eelmlSjgi03uecmOn4WRk1mbmL+JPCBq6BMs1QYCOg
1AE4ZRBmzbCcNk5srzXj6EUMdcx7tAgNa6kGGKNI0cjtPTl3dAqQPKIQwaWAEaBKjjqsuNg/5e1B
7nEttE5tfspZA+Hzwc2/+LkSkEoh6cFy6Jh9sAflknACsGiY9OdcX5so16xDkL3htE/R25oBIWry
YzFecty7LkgbNbjWvjW3FVLQs13U4GlSsUsKBa83ApDuE2fyTGZEqUvxthkYEOdbxX0s4q+YJbFQ
87lJX2AcPkuwij75FcJ70wS+e5PI5C97+IzkA8N0ti9UgVU+6+S3PH4sqe8L/p7Wf4/jFOdX6Yw+
5ymGnuYb40zskg2bY/EQKm8qXRzIHA4H5zur6C5wrihGUdH5TyHq5jLZFmWxEqAzKgBQtt3wVrwZ
4xUBnVeSJOhiCeuUVTsUoM6+Oow0qUwvnJNQLkPqBb2Vt08Wppe+W3cxT8B4rXp5LsqOREt/kTQX
hoiziAFnBWdF6R5qg+bbh88JusTBIPuAy0vd0cD/KTR+U2xGXnkIgo8e7aqJzcAvP5G7KNnRrBwp
hiCXV7oT+FvT31nVpWcKXGN6JakYHdm7AiuVtwrznBrRlXQZzz34+bXiS0Wyu+jDNyI6ZpM2JMxo
iI4e8VbFc4JJRSDOjQjsXpMgGaqPZf3SQdlGCOqhqp7KBlFJmC1IMaTDRGPMkJ/7vn60hvyZhih/
Hy2HhvzUgcp1nyQlgaOHvKfLl09S4ShY+9brCJXCxWsrCG+kcWN4V2DbsrJRsGs1za4qjjnzaRll
vd08d8khNXzHa4NFhnA5gyCou+rJwCu89HL9LoM7OIwbumSfdf6a2+ieMNVTCdNFyuGx0czWkLcM
+LDEcGyEzKL4SoIcESormWSsWmpWtUbXAQjeKpusDWlFi5g2LBzJXuItCRrHl+RTmzz40luNk8LX
67mKPLopwSB4sOrhYTQ9/hFpSXc1VcpVRahTgdxL0ulWSV+hdY92VIsOUffoT0S3/gVEVpB9KYQ1
Zfu6fHY7MffpOha4tCw6K3q+V4xTWrwa6NC1qVGv8Y0o6yF/DGAhBNE1wi8Kat7PnkkWmlsjrAOa
SQU3YLZ4k8lkwsvlRLT0VZRbVPMKsBkLon6nqJgsR7Sr+SJugJqyGKcEnBjNSffkR8nSy1mgk0rd
b4ruDax33oh1hwZWxSKsgbA2bHqUZnoh+HLuQafExtWxLHU4rWQb3tNbD2WBXAkCK0PXnRVxwScw
ZQ7hbIywSLfwHfIHS67XJsemBO10TVxDOyDlBWEgYNkAdbWwWtvGQxaqvHkTfFpfDVRSpTQL4/bT
bzEmahq/U+ijDlur3EMEghUSI8GxBM6U6jy2N32ssFjxj9holN6ARgGy+t4kEaVQiAavvV0f4wtk
ptRmaImB7TDdcMNJaflecFQNUVnEDKoTCBIy+6aF0aHqG0fvdkbzWYO4zx7NVl8meGX0kfBhUKC9
sJY2dx8rGZHTy8SGhuiKd5QSs0i7REV9HWq0musiwkKM0EgnETYM3YeBVzI21YuMwSYZEDdoAu1e
5AIvyGeuJwFSiU9q1m4UenNlr3MsWEGynvqpGv7hICYGZj/pYlL4mnL/pMca2zUp23C7NV4ZHVkz
CPOc+HhsoapPugvKFSUThOod/YJTL8uOjgxXCTkCNN28D096i8RZcTzmPiOg4OnrGEWAtxwZuEuW
ck1eiJeKU62tEnqU8XlEKj9a5UtP/zvKIERqNPDRbGEFtRh64LbW7XOA+3gcX+LmFNEIbwO0mVza
UOC7AiFlBdA38HPAZW2tfBPpGYMA5kC0lR/1/E0uTzH5nXX/pIbfCVMQOZQPCSgqEgUSQzkq/Q4n
b2WfFaJlxpSE52zhK1854TFEHfko20UCjpyEgnBjgVpy6Y3rfHRAVzomm/aZOclixKfo1uYqJ/C0
w7pRsLBGJ2uyaQfavBc1UO/iTRdIe9jdSvU1JRy2Q6ZuQ6LVfc9RaQSo43NaP3vWVcMpD3O9wQPc
bmMJ6lKRIqERq8bsP6UkJVHOvMvTAwLwhbcJ3MgJqjNtv1mPCCGWbKZvNbrv2Ec9RIO45avXSgz0
iBj7Id8PikSkBu+wUWkklnaOoD0YpqVTQS2bWUQ846nyKL+Qju0D91gQGkrKLsblrT1pGPDLa6+6
+mSZxwpRmm5/9SZq+C5zdOnYJ6iuM0pP7QuPWGQ/Y2vzyqNoCBVokXa7MKCmmIc8wi6OZRFvMIag
MK0R+jDQSO9dLBWIDfgBkC71jCCugUsbiJA0ubhU7VNv3EEMo1eCnBlk84VBDHIqZiPlxkxOAGnn
UC5QpRIvCSscN4tS3PfqY+aeTRoXWk3fRQG+zhjK6Bg/ks0HojwdlUUAuJCQGrMo4ZTzrQSoCOM+
W0BawhGDfdx/8fXvEEkVBZFqvodctGEsmMT3BkhHflhaMnb7GEq0zPlwaHaCq6PUkQmxFPlDZ4EM
AgIWjUzJEES1RrmWwcp2FD4FwXkMSrdua84kd2VpEHOZuZjQgAYyrCRk9CPJJO6xqsgqGFkbzQvi
HW+CNhkLi3lO9kmoWWi2L3V2r7mvtfsYlOXcm/zsg3afgqpsAHQonOu7AP54twmUh6o9aNKDkOZm
9QU6Z+VG9KqJKDJY/aZsYxz/K/YxlOeYezjXDIijQ3+TVPIqcA8ZTxAyEmJxFnqbQ0myVly2MIb/
fMo9bg0BUBdpWZEspUp+kvSPsD2jR19kCAwBnQLXObgmQkVgIEDDk60nUOH6aKcl86HON7HLNmyb
LEsdZxlAB5fK1852QBOB2VcZpIzGImyn0qoPwHV5C5PuuguNFCIegNUuBR3Z1595DCgMFDYO6CYv
XvpwnNykRFgHJyN6KADGWUn7onsnJn2a9jowEIH7ZLkYKcVK2GzN79wOlu19IxFWJj7l5svDP60Q
621CPfMwmQbigqBe7t+r7poBT66JB5leYPUiZPxUE6kPnktuMG+34Qk7uU8EJE2+0WzXnkn4UfQc
dhh+GeAG/HmouZcVgm1/p9liXuJvL9kEhTnvNdBoDIIRo1YxAK7hqQt1eiPstZ28dJMTalI9OjXT
FNPVgN9kPOoISppdX7SYPEHtMBTKf0TNwH2I7A11ytJSsLOpdyF/RzOcEmzjSjXvho++O0/3NyFx
+oFvkoC6tN1m/anB8DoE4bIg8SttkXqY1ylaA9ebMyr1Q4cJV4c4lufXjHrcQ6XuG8q9W6FTZt1u
647YhEWLF8knW6st6v+MWzk7kY4aWKq+fZJfuikEpnzWhicSZ8GYrfzoHZxGOXCOk++wr0nVq6pi
pfR2/9leDy688lLeNPqqnhTc4sGIiC07V8PVL5H2ppgQeTwjYFpm0AgleKEhby0GFBKa/xonXz6n
XzaaEFOzZTgGu0g+GYfCfcNRCW2cHL6r1kqzXiYTIybQtnEszge9OOp46Kf6tUQEeqRNvwfxQ52L
+JgpL1rw6QGEpyRO5jXfQ8vdyfqG+AVDip0kuvTmS6vBSjGhezc75iWLEuMECBwdtk7xXeB/kIbo
lUqNKFv/gePavTfaT7kvrSwum8N2Buqp2lO60kzjZhtT3ge4UQdGgsxB5lmmzAsPfxwrWl82jCcr
NBwg1wuZIpbeW8UYqMtZVA6t8mXgxiH7VCesZDJ4lQw7gwtK21lJs86iusCGKL01agm401x34j2j
TZjYmF/Vx0a+mgbzHi39KlW4lCQApONcjyuI4BTo4+cgaRf4mn3KQ0cNy9e9KPHbjK9aPThRmm5z
QsintNvp5BENx6q982DX1MOdwaRd6M0qBGNo5Mjs7b6/iHxfe+NW4Au1uZHa25g9+9L0SElTjQ9J
fcKuPiuhAAHnmiXGSUfg3MjfEsd+HQetpX4GlOkmcDauORxtYDl9/CW8l0wnB5itVwQLIFlu3yxt
GSr5Acthq28rLV1qU4BCU2J5PKEMng0ZsRnecgyI0wF4C2UUi6i9CTjbjulw8gcB4+faUwO7XC18
btu9BHPMFNQG/j34cqpc0pyowQdMiB1t1DDba5OWnJUovehqDe+7I3uLRqTxpVUvSfulKfGyodTB
C8PgEFuRevAhDHsWVqnh09WkOZmnI+P/Bou8HKWzMch3Jd8qK8zVN72Dmzt2itUrQ+ThWXPVfxQy
hkVKm6vJ8bmp7godSkLyQKshD78LZs52CpG4JlkdVAiO4Drgk453GZj8tN0TVDmPu60M21edhhGQ
W6LuuU7lbUH0p49pRCDTby2CAfCGxWzNxStC3cTPFy4Lk1RtB4xY7btJK80Ng6Ofw6aRmc/GJ1OI
Z+FTvBLs0Bd3OYlsBGcSXUSZuTHCu1p6jRBZ95lF25uxesGgyv1mNq3k/Jw2mijmSerLMPGv7GQO
omcubJ13iqfI+15L61pl8pt9M625jzo089JO1z9MG6qRRrF714dYTjREHj1nP+yFnvbaUHJbzXZk
rgFuW3vSyZsCpR+77xLGuaz4NEmfid5iQpqE/pGUd7n0Qecg5J8Vu1jm6b01nmzjIzbPiUnyRfed
+YRc5JENp4tD0EyVelzN+TNQdddYECS0Tiug/mQwEHWYhc/A0+iCTE03DpjvHRTMSL32+Lq94lAs
pwymsgG452M6+cI14duAldpzKe0DBKzG8CoJAwEBA70UG+QhUHZuP5Vfe38kQPku9Vy4Oj3jr3pu
6E9tZN4ZTEB9mmTdEzkv7Ft8m81eIwyUb8/CH+b5L5L2ifvKs6UZgloSr5wSfgVnEIIeEk4i7N26
ty+M18iHX0yeXcZwO05fG6IA0Sx4rGHux6Rl63OW2xIT2LjsXGZPoAYavnVy1yF2pPFFJgFBBVNv
2i/VSCovTvicAboHwqxxL2wbJDq6rE1Dbe9cYOXdtQMJhVXGoRpzycKwWg4O4yYlITITByUDvgbj
dxkyybZa1OPeS9289d19R8qAPkWzkEOAoqt8/aG/d9vB/q+7J2iVGyhATV2/HbR2Xuz6ISEq8oqY
nmXMT4LjcCnmnA2W5q7P5pU8o+44/fu6P1zWuNFNFjkcWjWhqYicK2bSFtSXMvypa33btP6fexMG
4lrE8Ip1M9QdUNRlDeUfFDFzBT50TbKOg4lhpS9LhmDyD7LMvw2RGfr/n+vd/JakPaC6g3HAaC9Y
V6/Z3F7gIdgAqFr7RMrMpp9UrMgYZFuehUx0CW+RfxiA/P2H/d9/g33zwyp5GbRsHzTz1JNgh07c
ZSOaH8Y46vRv+aMnbFsK4mPEw9ofA4jQbTg5TibVDIy3YCtC6DOSkaLN43Hn4uuaNTYFjLQFIoKx
0ojuXJ3YnKxATLQtG6KqxDzDT/bvt+p2vPTfA//lz7qZUhiSlrvQueV5Jt8HnOU0Ag//fYW/jVVl
45dL3HTDfTauISwZUFcMfAjb4Nmae5qcq2RpO8rLv6/214f5y8VuxkuNaPU2j7ifTntpwju/fwuq
3b8vofxFd/DbDd3oDjw8+TW1DbLslbZkw1oP6Rxv8lxZhEQH//CA/jIm/u1iN18kyRVBHrAK0wJc
q6S90NkjXXfWDqQeuarzw6399PPdfI+KUZrgK3lLu3m3wLK60RwKKoRjSDrcWb+Kt+Fr9cMkfPp3
3n4ZTJpllPm6jKb+5pquQYAIwXzqf3L6bNuuSd24q1f/92J6xpuypduM/zT+6/apeWlhGDkUDhd+
pHTqvacffru/rZ2/XuDmSVVmGapDyQXMw7gM1sUqfad0Q+DJiyGvdQ+Iyw9X/NvH++sVb365LNYt
AegC3dQ6Js5pZm6Zqa6HI7hQjrErnKV35uL/65qGfLNaDqYfqVbH0wIGZK4m/X6wBhE/Lxdt4mhz
mlukw/z7mn+9TbTEqiksEtjNmwUkjVsz1xHTsnQibdC/LNoy/77C315709CItdUFKAJrerS/DNnL
ujbFgLF+7lUCDSQk5caJlMd/X+Sv64bJO26pzNpVZCa/XyUUISiOrp0UWvkFCvKmWmrbwZlEUtYP
G+vffjLuA1GExWL4hzQqcA2obK0sz2v9zQ6fEXj/tFJMf+yvX+3tePvmoeS5ZuORZbwNvHtZ32cr
0pbP9oO2GNbh3N//JDe7fUKarNOBZ5M2bB3Z2a3Ow2oJSKiY0OEofaEAyqNv11j98HyMaXP4/Z64
iMm/XBOaKuvGjbQDN1mdBQlai14lrL0CnNBNhe04LpMG+hrtjyirUMZCKs1gHyVfFSpfeE8eYBDj
oWYE2fibYjQmhPhrDcm9BNNQ2m9RWVFEM7rtY/TuJ6DPDF+UmHAwdWEHD1oWIn6N594AXsdSVpZF
2ltVvWoSDCY7Y3BETm6M6L2x9vR0cHjUF6NWiO7KDpma7SwAOoqbvMooli3S1wVkEPpmJ7N89Et/
CxwEJ1t81ocSxijwswIydfNCauJMJadLMjD9rxr5kHd3kdstfBpLNXYNHJn8RQ+JXRD9eB8JZr70
e+rMXOrypqabSpfbJF4TvibpOu+CI+CI7BZkiZLRmtdeKXIK2htpe+yjGOLlLNOHczwc/KH+0iBE
pKa60LTQQbR4iD6EGSIvxS6PDiTvXvjNCVBeQdyet9I3alg3vTTNcwnipsey4ANnKcurrlwrY6+U
+7TmSGEwHAFeYWKijIZmpZTNpy0RmhWea/Wg5PV9CNnUhC3QjSSSvBLjxkncXsVEZDOTXxQDXArf
mIU9UxF+3h7GlVTuI+mFwoz6M3Uimpop/kx6ujIJgoVKkvx7IPDzkOId2jiJKe38xQ+v5Z9fms7u
aAtV0XC7UTv+vmzIHTTLoUa6Iq8mAVy1Yj5wp8/M2bhAobP5USpzW95Mn5qBv42pjSVUcfupSWk8
6thI+QGWypKZBDG6C6bWcyJS1nbww93hmvvLR2fYhqnKLL0WWs7fb8+NYc/miUXrHEGLnn6g4/Sw
7Jiy6sTQg93gq0q6rZE96MVcSLDxIukQy9GLArsLh8SoAyKzHL9idh3gdZi+AJBWaN6JS9ak7gAd
DRfJUdcmyhBIqvgjob4xRpcUA6taKuocNiN9Gntua8Gzp+F7ar9rclstdrjSAMdRbsIoXBt4TYNI
7L0IB7uGIL/n5S9jDq0iwis9NOgr6CZ4++lNVpIGz05LBxcpXWIaMVOBAjFCDleZ9h6y80dBRA5S
gKPaGihWu/TVlCNHbT8ArxEiSPh2iLog3pRdf7YL+2RXW9tauApd+rQtEJGs+FgmDGuVjAQb8Ukw
z6DjxKftTv6ALErPXb6ifT5nJBiBDImS904co3DbqKtMZKfWpGFPOIMPyNH1H4bgW0jqGpprCkit
MpN5VB5ZuQ5u1M0ZGO4kN7/zLKfW3kZJZygJzkk7t2oOhVUjqQ/2G2b7BqL6oHfIfKyZZ7krBR5V
YzWvuc7YOY4fbKIaCkWgPiFaHIFBWR0l9bEApzZ2W/iYeUtRbROHGO9Cb+TAR56YUminHrjcoKGf
gXVbj4hWOx/iXMTEY9qCSNuobKOaxcpLi5hx7MRZaVRamD1eI71mNjNlDia0LQJPfRhIFKmqde+F
1yyWeLENeZ+jvRrbvStZUAzpaQDMkln7S7ua1BByhQJetWa1tjdk9zgUGKMz4B2ud882D+GVQI4d
nO2qi+94YLT2Wwcd2kJmFJ1DIsatrKlYHGnM5OkujLqdjSDf6tYUC5uyOpUM6lItmzXMtgT/H21I
702jf4I/vq5YNa20v1RgSueEEdD/qntwsMVTnUSf1WC9yT4jW/87Zo7nYV7uk0U19CzgkHQV3Px+
0bx0GPNovjNA1x4aqTyP5NlGDNsD5TvB9B8w7WT6WTWvapqhIu72IWC2IStWsi9I3KNN2MIem3Uo
n5OKLqFIOKqD0wiq8DqIsVgieyByQDEvajl+Fe458MOVDJ7dTWMEpAVz5YtvEg83yVnZFxATJ/hq
AoAOPhGGMWElo0ZQ/WTOIOmzylZVVq2G2if4QGvuDNHucn7wuJmWiGdXo0MeLa0ajG7jOY0OWNH/
ijOY8mcrg4DiBks/oTJVedkEQZFIl1jkFZJFZ4N4sePwyqL6XhrgIKuYzLessGg3N/a2TfpFHjDZ
98kZZ/8QNggaulQjgpUE9KieopiN4A8zMq4rkjHJDtS5PVNoj1J10pmr5+RpYr8oKt5qFy96sBn7
Ds0/D9ogE+BOQfowhPFKSdaG1y98WPTu5BNyi1XbBFDYyr0s97TneSUkgoPkl7LIHpqUGOGrrJyM
9rVWjUPNr4cnbZVEW71n2EcwBNmoLWlSCZ3SoAInbr+VZr6r6pMSXszgairXYXqOlYQR5Vy23dy2
xkWXnKyxOA8NDlIr9z8aysmZ5ZHmGkp3ISk/zFYhD8shoG3PCaB3ZMZWBBuf0G2p+WYj2Xk0vRHZ
WRq95AiuZBXFaHBj6G36UUT9NSHBpsHcgmGNjDXmGXzflUFXhwz5iWwWCdTcQL80wPtsnyrfanfE
5UCdAwHGbKxFmHcbSQUl3QVfVlc8mdCeseH8e5/9s8I0JxKErpoqxwDtv1bVL2cAN7HDrsx6jjDA
xPHMNcbBIFfo/+Eik2fcUmXEGrdOl9i28h7yDllx7rYwzo39GGSbf1/ij36LJnMjPCYACRSy4vaY
0eSm62KdghT20Cymwxl2Q8ZL+lmsQAnzYH/Ywv+idDWxccPVwF4vTKT6v+/gaeamLUIbnaaBdN87
8JXXoRO++3faInKkF+uH6/2hnOcGf7ue+vv1DKA2foJ8ca6iQLENdaaqLfM2H5gK4aTAwzKkeIl7
p7Mhof6KIfXwofsMRxWT34NcLgnRBHgfkk/EtW2jJ9ICqxJ6CmFnWqC/B3bKdnTNMRtHbAIjo68y
OpMGGrF8RRjV0Xa494P2GI3I7b/bVJpJBJNgiHEs214OTFQ9GH8BPb3APuXZSVH7daH2Tsa0uurR
wRArWRcOoZe9dB/pz761brOTK1+67hNQ2YJfYKY0W0351lDlZkX5w2v4h+//f35CTruTkF21b23q
ihsole7zyNoP6YNDvOO+JPOGQnc2LLU5HOzH/McT4/RYfj9d8dhU/gOBkCdo3nQrYj0Y2niUNPqA
E2uAvtJB3dQL5FX0AdXTv7+CP49yXIwmD3WzqWBRuqkqGzfxxrLiBom+HaC+FqfQxKRb/WTjoEr9
47Z0WehY/TXIMSaLx+9voyyniDN9BGmaj1o0FeWlbfpVOSTr2JMx4dvps4/TDjTPxzAp+SzqoKRy
eY9o4zUec+1WnKgQ96ZA229YTHrqwWeNHZNZmpmLTJI2NoHloj0CWNsZdIMT9aloIg4AJUdOk6MB
E0GLznhkfqd55vjeiy4feo59XgZVALS4Z/eXPpYciv77qCTrNi3XSNWWNjPbSKjwCKpFoL5m6YCD
FlGc6bZL1wdj/lD3jIbuIp8trlkrno+RLUN+d5KZpIkrlJs8vqTZSLl6bMN9r20kmZzlrGUceE3r
B19Jl6FBHfSmsyiERI4oy5FVvWuBTKErYQqYKK+MKGWYZZRfCGtqpE9Ws2v6Z43a3iwOge3uLAzS
WrvKDWpwTExmqFIAAscLz11tzH35URggODhQJvCTAnSRgbHoAf6K7IMkTpdQAk1eZEP3UsFCMnLS
NdDTpnBt30UTOZWMLfS1pwitvFMsVasm0BcA35B2o4k5T/F0Dco1GbGlrHTrlmA3oll7TZr5WH5N
wFt2/6bVVKtAu7LAA+T7AkfFMfkLNNhgbpbOS5skHX+tNYi46M4V7VfK4VjJvqvGREly7GN0+dol
JRBB7T4LNiHb/i5I9x3eBFIQUonw/M1EDyHWJyYMaumk8QkwP6aPntltW1jrYq3AtyEq/NnP3kPf
gytAWKct6nxWm4zKQ1sA8CIxusmSR5loYKQleeX4IQHpBlTn2MvWg1GTw7JrKUt6eADCyB3yiMaZ
G7nzykThigclAe2S2oQbkdQBAHRoamvRhZPiuUeHMVjym9Lkz//+oG87Wr+vWNZt+3aURCKrGNjI
4SNfh6id/8XZmfU2jqVJ9BcR4H7JV5PaV8uWZfuFsNM2933nr5/DHgxQ6UyUMf3SaKC6S5ZE3SW+
iBOVb/6gaf3lBMC+8n+LIsLZ77/kKrKmFECTBsHxMW5Oo8Wv+Ico20/v4tsaiMDUW0nEu6igCPar
Fof0v39M//4ebPmbPKv5DRrqxAswg3U6g9gwvehf//4aRFj/tuYJgToAV4AwzTctvfUwRhqZTOoq
97iW4YrC4x6HsBe0Y9sqJ0XOuB/TCKV06qqekvuxK4Eyku+Jfqm20i3KNDg3pFQKOL8UnDkCWEEn
NfsGwGfZvRUafUAHwT/QpAbIP0V4VkuT/EeIJ0uCmGca46oyNmQ9eswAspDdtn0R5lxsY5+VsOLL
Y5mlJxj/jD0fjMlOJOuSC02gFRDXWKithzge6a2+SNO72VF1gKcvDFw1wTlxP2kYzPGnW+pzyHm9
C611St0mHmt8N/ncX1W1S7+k9wzfQg44BH7LPsEi6Slv9CyU8ibQGb57dDluZVUBDwbxMFt5dJtM
rBQlltfhpOCazsuZR8eRu70WE1VpMcI94iOs4HVWUkwMt6+OetzmWXRtCrIwGUFSA2qLHO9KWPtF
/1AQ/bQ/e0LhameD3q6fi0Y/gj/GJYQOUqf6FzZrN5nJDDZT/7VWUuoNcj/iGq/oOj/tUzrsEpqc
yy8Z1ivkuZOAY6dS3CUDTnntoVP2jQeSLuje8jaHK+EdCpVCxADaNIXOdkPoRHlM+00/cPeDtI1t
Pmj3vZdA1TuM1ldD9bYgy2H3A8YnHF2FeDFGf0uBOXKP/Wqkk1N45j7pX49J57t1uFQCLpqh5LmC
WT/sksnKrrVeuTR8V0pDRSntBuOJSX8Wt07OFaumCqWsM6fXn0R4TKKHzMDvkKHCpJSZpeMNDJhb
aNtCi64aoGcliK4//DL+/PlxGOCqo2sKICrle/JHKn3dsgtToWBcWRLRR2u8CxepA/nmRDECcyBY
zB8/vOhff43/eNFvM0+1GifR57youvLX7SpdNQwjpVWz+mlS95erxe9v79vvfiIeoE0l0mANLgrq
zdZ2ppVY2Vt+yaufxj7Kn2c45A8gX3PS0uDw822xjEu5VKaKV5NX2KAJWqavPWlBckv+HlOiG923
p/Gdwdq/f55/fVnBhF43FctUv6f3oy4GzjF/h6G8qel9JHVhrSP/h6knNIC/LKLWP15nPi//48Kp
NI1eDjHCJ5SiI3qO43FvHmTzbZxwX2Iht09CfHT+RAG9XmeLGsqlE8PYUwoLR9jV6u/l9tr7eO/7
+9Diak+dHQRSzTj59luqAfgUgetRZTbR89GBuuHneFeoV0W8tuaaxpy7Ck2L0t/eeE/gHaNOhf1L
jBt24uQVi9Kx6Qb0jKOg0gFjoQ35o/8VBB59HvCLAh38J2iILAdfAchCuoEjZgLynz7YhcbFKZEh
tCbcpZWQ+4xFXxJKu0S5EKwnb1rZJUrQC1k3nEs9h478BjjhGjb5WcKo3Y4nCeFCeR0oqc1PSXSq
1HMfPxQ+kN7Reh4a/SlJ+s+8sXHYj25SDJibCEJwebPSctvzxuvoPTFrp1OuVrBJSKLoMQOL/03s
x4rsKIhEftlB4CbFDDqmNIMPrXrJOaup7XuFjbynssIKzip+YKXalXm89PVdY/VLxGIXT+9cHRcD
3G7h39gdntbotQtWsU53TMafK6y7OMlchChcZtfeIEJDvGpmI2f7BNNSalCl9JhN5pvqWW+a/Ksr
H5Hb1WTlY2MFIiMFF62kNj4POFHjSZbzRWeN17g9ka8LauSmWcjRXov0APfIj95knpzWzhxtDOFB
bQXZvF5sPPUphYqBAbTQOHs2y6pSgFW7Wf/LI/YzEJSSiaLO4dF0JlB7JkfobTJ/h5C3rdHRuAQQ
9jDaT5WS1il6jDx/pTRnsy0deXxBSV8b5S+zMZekwZwsgpcj2CoKRxjUGiqPGVW1WbpJwydDp7bv
GV6PUOcCGHJmUutqVr4xQwD22IJD7yTH6TGmwEm7GWDBIfNkvXGYkLqqBxomLNibg/arw1jvw0fB
arm2mEfhgS7m9koKfTqda0TgCpJ5PRt0SOgAsMDD2MUuGFldsrb0VtlwtgqNvLHqLws15DMytgN0
Wd/8CNAoTX9XSpEr9yUxnW1eblv6hEyqsBAWaOseB+FSfLMcLY+AIqz9qZL31EI9DwojJ+2cRJsO
tE1hVSa5gxaMMHW4PhtpDrPFosa9Kq9Vqd971lZBP/AtipPlEYlr7UknU35Uu6U6nTX2j7zdStlV
xmHbtl+Z3K1ydaBpZtsrxjtZyresJTATj5ZFD51X8ojfGxP3xjYDQyPR3CLx1E3YcZteeZHJI1pD
8V5zQsxGqiENF+g4VIAf1tC/CAw6KBehqvMSjjFzPgj/Y3HjmR3jJmGirrMnMVI5Udfu5A7a48Fe
5csqd37CN/x5tOYVbdNgQCzLBkPc31+xzwO2pg4oVdyfBkKq0en/vS389u//tsvWnjESAeLfb2sf
ivUCEs+tjVPi5e6/vw5Miz83BoXxOmcITccr8H0D6gpaGuGEcaxLtb0/FVtbBwShZa7WT9ldVFLr
1OtzoTE3lZZhpPZFfFuY6lYZG9eugejL5lczwnZvk/BYSeluBCVCc0lwGAXPGhaZkw0jO2UmUogW
O/TeVq8xv38R8jxUlxxTmm30W4xxTkf5rAAM21sqSxrU9O6QV4D99IBNyCBsZoYbAziPUfs7Vacy
hqmpivBmptMtzJOdXmirVs0e1CHchLhRewox++ApZs5gcAZtyZ4Z1rqOwBsToEBg3IsR9i+mexyW
bBI+JSEGzaHjs6geBDqKJzUORENDe7WZAOpDRdqRGld4ckW1NyYuH6NgLdqVLIyVLUOR8hjTwX0j
YJuh7OuE5PLkJifBIh5uDUtF31AYSvLYi1u61gcnTnNQKcVWlWgewCfbHnpWN1MAxn0hFsT9/TO0
32T7ng4FT75NxZPanov8g2ZDJxypO50XZ0y6fbOUWBg8CdlAANMkNGgaK+7gEPqXsQCwKVhm5HOv
EwsQT4hIbB8r21yL+n0qurXwHsa83efTr0ijDb5pFqCmT2l/LvWFTuKzrbeqKG91KQ1OqzzK8plu
j3HaU8tM/EvmEEGKMk29h3jkTE/ZEcVYtvwftpf8y9Rjxlx2tDJT+05meikZQbaK8vAdQYuoS1I/
cfuj/RazrkH4o63a+KdF4i+T7d8e9G8noKjNR4qH8BL55PFWsyMGj3/n0ADhjC4fxuq/WSOgBbAk
YTZDGPx2flWMXgpG0tWOz5YWgHm35Z/MgX++p9+Fx28LH7n7wFZmZTV9IgMETQOvtnHINzyETnaQ
gO1nzg8Lxt9eEisyB2TNBJj7fYJu+62UB2GsO3K6sOGFbbR1dWNd4DRiOd4zHJQf8RZ/LlGmBuRU
1xgzwF757tmTVM+P/GQkpZoqUIskd4pX//6ufngF7buQ0cjVpGa8Qu3d6rmZYfHDv//Pq9pvb0H7
NrXoMrXx4SVxUoDsDT3e6brD4GEwoiswuqVIYiJKHd1/saxbZt/rDKNF/CoFu5pJqUIQWSqItsjl
XVvQ+W0eCuZbuQXRvXQtbPAyMwWGAM8h6VCNSJDGz7ZgpKmaO10DtLStWUBpVFs09UkeS2w3R8hN
tAxYblkfcemndA74zX/zrPzji9O+/eSqtPP1jjYAZjWyM7mAC1108V65039xhGY8RO7l3z9oQE3z
v/R35V+HhabaKkcBYan6t60TQBrQBa55TqSSU2/T9cggXSpOUSwt0nTtK4g5xRxVeSkpJ5DBj5bR
eAujcFfnVGfCGEOO6/pdFhCoULLFQA0pAaUmKT/SEHslNggs8c2D0YKlzLh2k6cp+a9cNwrqn6DU
Hoii0M77TpHPXut1ann1flV09bLwjHNM4s0Se5k5Z5c66vgJ0n4xQCNUYxZg+DA6dXqkDNDrg+ph
9J8VVYK5ahJi/aVmb+SBa/llQn6pPwyNLtz7qXiUDYj4PBwiB/I5d8B+CC5huiWt5xCGGh7bgr6u
Y1MPW0F54EQNNwOsoVl5UFYg41bVqy0j1pzJEHvZsVW7ja8bL2wRHVF9qGwnVS02vqzcNFI6pnlJ
pXNhmLNjgW1Cae5KQ3qovJe8IJSpO5LHpNkg2sU8HcWn0mgVK3xKornpCI63sX0OuFZz/J/Qgwvi
kcuRpgw5PhraYR5ZVNoeBjHeN4VWHNuhgydoKn4Q9rYSDe1VnmMYwS4bdj4O+p7qkyF4S5vXzlAY
2tOpnr9ruMJUerps1GVTMqAdMB2hioMIHz3n2V4B85qYZLMxXKQnTXU1EIsTCrpnHVUyrVZ18fie
BV1OpK04GwHuDD5J79rWEVLO0JzTIVgnJLPpRV6FsPsLjvsi1xYBftFqFFg39gRUFlIHbycRtMdO
LpOjnSSVp3HQr1pnfBph+aXUU01HyE6NPtthem29zu39R6CJO6XHWvKr1b4049VOplWPS4RDyNog
81bVyVVtLIofcXfUkXGxMpNhBuAF5lAPft+oAB192F73Rh2uRiKufMBHVaNps0n8s+jqC9Nh1A2P
mCZAgha6SX+yeU7xe5RLy5SXqXRTpPtWXrNA2NO5qjGk6J86ra/WpscXTj6Llj8jgyr6xPRwCFdq
vC4lonPKNgo+FASw/p7qDnAje3/w7y1ixLAXOjXeW+N7TN9uwslCHVpcFfna5vAQBDACilNuq0e6
n570DGFcsjbF3JoqavNDWHigMrK9O/4nuTv59jbnChYWZQi/BwdDMTM4JVGvvZyDURbnLxB8McPU
XISgCh7y5gXRUJYOYV26VUE9tj3QGOKlTlRjqILur8M6i4itw8jI+xRtTycBUszyIWVNcCDuNIo2
I6O/8+yUagZScDCgzqQ6/bJfZpp0iL0YSnJq5SAIvnL12renSoABoqLMSl4LZkeVMlFJ75+tuQid
C/yQJb8CS4MA4+GJYK5rUhQSgTe27gmJM3zpXc3Ds6C8yiPTxSomZkCdWwk6pEuRnmmkYrOe0A04
do5GfSPyhY001B/KhtbWIHhGgObg/CAlqN/t2SIBXUako+SNPt/3Km0T1u0iMZAKChP/jE12Szej
bJFWV79PTjz+wwDW0l5bc41GfaY3gv4cseyxRZLzz5gUKahqjhnwRcDX30sccQeDbCghLYvqjrSx
F0pc3OLusTB3PiE2ANGmJj2Iyl8btHlh3yKdtazbAp+Y7mjqpwr0NtXlcwqhISaVV4YsKRPdKQMp
lvpNlqOrhBdK8odlw8E57A41Az65KhxibLCTJ1gmhwh/Jbe3g6FcFAyjPm1TQRPQVggoA1tnqOLf
OpBB67MInuE6tat7yRpRrSQD31K5FGV4pkNvjiSewV2ypuk0dCH6KKcYmmmhZ8uhld5CeXjspYZg
aaray0LXLlpWnksZHnPZ3HzBbSTfpAF4Dg9beZTUy1Frd2kPE1jAmJoJPjgPI6gCsrxSpBpvbPGL
Qel+0ug8Gturme7H4Z6+mkVJTs7zD2Zm783ovWWX6TZJcQ79r6HiAxNLcwoeBF26aq+4UxnOxUvM
WrMLoOuGGqYSorfgGWc7aUqxkZKDn3/O8+FuWFZYcTOFctCDEe/b6aTnW+aD5yjCu1VgLxBOp59A
EN1pMqJStCv620RTFtue7tHuNjpKdjaiR/qgpPg6dt1dobylMENskAtj8tLFOHNqHsWyTzYSNfAj
YdaCB0+WHmOGgyEuBC8d1jSunayCXmQDgD0V9G/KGC49ot0GAVcDooEaLQd+l8kIHqE55CNl7e/0
vhFK3llD7VhRuErmDhrNHciSmM0b6dmKP41S46QvjgIztQJfxxjUnTc+T4AeShzMbQ7kYce9ftlO
kiuQpeQpuoRKuG0UNC51UcIL0uWb17CHRtM28E+ymaxHRkhq9WClHzEZK9/uIWswX84MjMDA59cC
61rN3K1MDnV+k/Unxpuu1y8lAv4e5MfpuRxOICcdcgdrlgJcWDdlTLEDv+d5tqdQGKKMvVNYhxQB
PHjZ8mnCyQ749cf+ZUqfei3b6LS2xpQTljWDI3URkIQle3/nj+LcS/j+DUZF8WtiyNjKPTxVr3ol
3NRa+5J30GlXUSBAjQGWURZ5Ob6q0DxbTDx5/TCa0hLTy8Ie7o35rq2v8ujm+zxc9rTpeHbM1RCc
5ZxeMN9bNmp7GBT8ixmLqZ88RvS9ozXjNoOzFNT41vN7M41JUyN22uq+kOo7Ih6r3lBZZtx8MIBY
E/agMVAOTibYZwq+3JA0rK0aniOoVmas7+STvtDMoxZi8xZtsvbYpaUa/rvO+xyitc0jntmFY4cR
9sdpEcGzTPP71PyATOAEPJpltdXTk6pcRPoVUVoFylUCbJDSba60UIG6q1RemuTdwHkXhVvA+2iv
3V2rasAvdhB5AJ1fDZG4YbUqsdkggwXcWOOxvEw82jK3ff4esKW4y6hPiLdpaNyl+GYzCodE99zK
yh2Dftr9YCPvWA2n6oEvqZ9IAYz1FotjytIUlL+6nN+m/zFxahwBqVgNUvmgnAZInsJXL1MjWA7v
1WYnKC211PYyw5fkiTHmOD5KEadGP7sOcbpLLI2eUahZJItxHozvWmrvgb8hwGASGIbiWCCjwq+O
0kvHtLChQBHojaANMx7qu1ytsXgi0HBBT+nKSqmfz8Q1G7dDxkOHlyT13sqK8lt7ZxvDSmBkINnI
f/J1wgaZ665bf4U87RjyV1IeS1q2cnoRKTocurewOUpKu9HYc4E1PZkFUsUEYrPBDTmYj+Kt1k6e
2qHWDo6i0T0sn8O4Wtfpaxq8yEC7au8wZEhJHzZUlyj7YNrCzQb2kNI5k3gKw4vZ52zoCS6sILiF
pUjXAfNKNl2FN+AX6am00NksCZrKLSgCl8ME4CxksIl25pJzXvOUKEuJR43Eb6G7lB7JzGeZ1oSM
Mjz9Opm0B8lfUbPweLPAYaRI4iH3gUZpPDk4HYysBNwdOPwpeFqHlUThpYDqIR2qYh82JF55JwX7
BRNIdF+Gol5Ciy/TST+v9pzh624rWpMTDP3aXNg6VVvG7SGPrgNce2Gdp5hxXDDt4uZZJiY4Ahi+
Ex6Bb0s9ZVh7nGzgb0nKqePg9U4VWzCmtP6Ww686S900++CR1NP0kcyfdNdWvI3Mb00H+PSub8Ai
Jv0GM+NKpkGu9fCHFI9qDE7LWlrUgIAYCNsBZANne5pC6f7lxJ+QUJbcGuRbanEeTSIXs3KYbnJ0
+2h47sJ8F0igiOWLZZ3U/mhLnx3NI2NyCTH/5umhpqLAYp8aOxszGwAGxT8yvRLodVSTlqTApc+8
p/RzUQmbn6PFk+8ToKePwVxE0mcyhps8GAmDF+Q1JJoTOW7DUYCTx1Exhnf26Nk7I7I/opQZ+qs0
rXVkNMM+SyDM7wrqAVNQ6jktXHUvOXkT7BhJ4poqh3MJXbvCIq2r5EZaCMrQirXtXDasYtkHNXSx
BsDiQbPrDMY93BVLhs0BOAygwIyDUixD9Fenyrsp30w9dasQyAb3nuwgcx5WsGBnwZNX1DXWhf6R
A/F1KqhcNabVBJom9PLP0JKXNVt/yK/NUoq9Sd5fjrqllOAm7FEsTYbd+6TZG+3ImBui0gCFX39N
rY05NgO9aSYd80cKMe5ShYtncKQCo3mxqNrrCEGH7TUMXTs9hjoYPtZNUAlAfdPiFPS0+s3ZHn2d
lw9ee29EHCemu3w4CvDj/oQxS9BGtjR96dBHwyHi4R8VDJLmkbAYR18BQuRsSqcwAH1GpEWZSF4z
X01G9dgiE0jqtsPwJOKz1+/bdpsYIz7svUwbRGnVhzJgE6hfwqhhnvMVZoqrWG9Svmuy6c6vg23M
4ViOTzq304paDMGyXEDGIrPQacsQAdcc7FWnq8vJ5/sgtVPRiwmXcTSfQd8/yvVRbRalHJ2ydNmh
DXCHgtq0DWR6hU2pLBlb5TgxDIhkEudoA8CmGkTUg65bNMwg3ufKYykvoOpQSen6vX2XoEeM8rWJ
+FBogImAzUv9+DYW3XtABErnYNJJJNBpKzdyJ5Xhj0X6c2fWlzih7N7sXwzOiNxKKyZlOXYo4dWf
oC6ojP0kjcUemIpbV7aLnlhUzkL879LKnxIWuoqpATi2dFUzjFkY/MeQJQYbh1TPHLPV1aPMFV+F
3NdX+g9hwr8MxH97mW+SpiKbLKQBQYnMJAMcv8YcenQ+PYU2iX9/Q8pf3xGuGgb+aEWqPv/zf7yj
USuHoCxJtEL2eeQmslZ2tMw5iEBn8Hy7wqHTbfHDa/6pTpn/1DK/y6e6MXiEM1jIfG9hrsQyXFiu
ciwIzYEZJ0Hzg7D5F1sDr0enmQ6q39L/kGs7r4wCzfYY3uRno2MNs1HvtzKTF5uaahorTQIoJit9
Er51RFUyMhxqal1ELFHu8FP09a866z/+mm9frgjn7BlAQqesPTdsAtceftAc//xOf3+/375TuO7M
rkw+32K8+bgDYE312g9QDvU/dQO/a4y/v8o3jVGjIS6ZrAR/IIxXA5wKpKbGwHp5lQ2oplRk1oYb
4UCK0lej6FnYzV3R9Pi9XapZbTQdLLw0MSmQkppsR6vhReVOo1jKOqOERs7f1WROamjrGq14gnZa
U7GFl9bo9/Vwo6fAGXSVhYBNfsLgai6bUpp3FLe0bcckeTIDNyv/HEN4aez7VEVSpiHcE5upcwRL
GJbSPhzWcRy5VvFKYxP/sHP4q9Pawixg3iXDQ0fZMOa1sj1E+TmlfIUbP0I/DM/OjYlzZWQYKWsq
Bbt+cFGkZoVS2BTHoGIoX/4iAeN2gX2fKQdvOHvFtsWe1lOO00KCT4xXbERQWFu35eSTy0uRXVUu
moqKHINETYvOplS42rLXNtaOUsm0DmZr3Zx8bRTc8PpB6tNtIfAZ2B6fvUGSlK0fqxmP9MQ5kEpe
Lf7qmPuBjeYKFeVfGWZ9TPMlZvspSo65fBwLQpikqyDZ6gkzdXktWyhWLdtb9R5KzwgPsJAN8l6p
uW1LIlickt5EZyAO7/qSAqkKtKa27FNlZRackDFI+1gVqMQmpwoGSmT7jg8rhDbTAyasGi4PZbwb
+KzVcGEGuIzw63XDKktuRmvvqQl+1sD7iDjfdcMarOlSR6rFrBJjpzDDCx1KEvdhL3oe+crCRlsW
5Xag9DWpy11vrBr7OqXyjpoTPDkQYNsHPz/6EuE9vOmJdCJK3IzZgmlUV2Y0xIk3Bt0TR73Pjos/
5/KGStm5uEfoNz1IGScKRwcYGM4sIe7K5PdciRsw9yjsrU4zmI6lj2jCzwbeOCkGIj50V32yzlbm
rYfpaKSXvO454dJBHBQ/reKy/hdvE3sSQH4Fhgx9eN92JppgwRRVbBmJXN6bUbSnOuMymLHTGB+B
1W3aWcWSqY+4JtWiwdVNWZmj0fmj+QRwSg4jsLnC7p1BHsag1yheGpghqPOuvK1ip4x95+9OlV7L
5kMq4GJxw0+o4ZHDTTazRI1taB91jlDZSJkxKCRaYmr7WAfJUc/9dVq+m/hEGrl96M37FplOzwgg
hS3PXrpPowj4PTMfYaHXNGjbEDyxTWjHoo2eA3+nATutmnI7Ag3s/V84je4aiN0DM4aY9ro0tfnh
T8uBk5ca4Tdpg49KyXt+4Rln8/Ggl69e8NUmxVdaKtesV5axjignDHqxExPjT5MEN0NXTxENPFm3
kvTXRv9gsN9h1x+nO9QxLACiuZUio/Wk0bX1UAKainIG3GWGt13nSNhaVNaVNn58pX+04umlQfSb
KCWCjaiNx1BTzmX5LtlfXYUftQjmahPE8c7l0IIXHaJxwrX/P5xljt/M4EzrIYWOm2DnDGkdwlJD
CC0Y4dcOgH+LpGSOrL0lWozQVGbEVZWVreD0KGBYABJ7UZqNgOLJWugEkjg2qb3zFWmtcfIKm/pX
SLNZMgYIliwOfp1y9pLRMFFiF3Y0Ig7G1n3gc2WUI3z5VbCPowLqE1emQCJh4OOJadcTPihvGfQS
xjdjaxcvE+VSnqw6lX4JE4XGM9qlU3+XxBtBRIc8JFMEaY2vIFWmN9CMa9Vj+jNnciRuDtJgrETd
KneamR1925bPltfsU2JXM9L7UZumEy5fYo3tKbHmTHiOTaez+ocWWrPTd1wbtWifxpCqpjkiKzhN
25P9ANxt1rCtLcwDuJRKR9c3TSBKDYYRr117jdB9xmnAgwtqbWDtbTpQ59Cc0X1bTNCygSv3Oag3
RDccFhva0ajtc+Q2dZTCXvZV92AJ11KD944nOuMBKrsbrGPCnQAL82rR0kSVxQOxd7l6LMAOoTbT
TsZ7ZEYx7eUxvFdVwC8+4WZR9+sm979MpTp2qv9UmT6BiJVp8GszvHe6ZjEXMUiNkkVe067AZVaz
roTl1akjKbVmtLNmWrxqFXMj5qI9Wkt66gfwjgkYPfN5uTxW9ZYq0mNLGtDMgo1OAY+vH2qt3Id8
2l2FvxED2tAhaZUfsk/mdepLbpGj9NpMHEarFuU0X1VS90JjwQbu9Dqog5uEwYW0+2GWrrKx+gKG
zthWqkxHoOalAu+JiEAQqx3wBJWR0JAH0D27B09X72PJZpDlLaB5Z9C5KwwnVaKsCTiBdngWLVXn
3CAi/yP14drJ2xpJx9OMRYwSakm3ureYFCwtQ2Zd29M3fDd1Hz5Bs0q8BSq39fpZVukFyN58ujHr
cqbfWrrbsNGSRi2WsiV2U2NiNl/HnEl5fKPUwqnI7u4nxyhrXzq7O9bCB5Q96VeZerxM0c89anCR
xejuJKts3a3K9ypf5wpmgD4jM/4mdd4yZDSiz1cv8r7yTo7pa6R3M0gOFZWhIkhXVcjsvYUQmb+O
U7tLaKlgMkvdRIMG0i5ywc1/ZPaIqXrfxDFR2ZgN7D7qrfvW1C4+ZTFCRjFOX6t8CVOlpfKi6RCO
6XeAd7xq1HE5dZCIq4dWiSDL62fkmd04DMfCA3ecmSMxSWJGeb9LgPwWPbowEousDID464/Uwzo/
5wY4auXRcRpxO3VbXShPCI5PRW5vIVf380RTflTqjR5VyzpkEqSpDHMtt9I1t61/iYgPS7UWirwc
km6JvYIjH+JQAjc1J77sfckTV2uigqL+mrL7vOtWfoLum1VPsZoyJ1Zzw7HH5rXi3MRZZStRS+XI
QLx4DjrN3ImaAUFBf6WYjpUhCPnwjHVbwwgdoVHV5mHm0ynkDpZY+6RqWiXxM+edOxXw5ow19W11
I7yFjmG9S/Eip2BAa2lahPqxLSPkjTcbIagy+geDARQQw8EeePhWkfEcELBvSfv39qHIXxot3quk
e6XYWlhh+ZATW9e8AkJ3ciSM5vRpufA4nKJZL5MgWagygwUbGZrxo4y5Qemh7VLO5lUbhVESd01W
qWNqIhgPNdsvYqv+S413ynhQuk/PuPQ0H8LBcXtmCUZtuuH0IKuTSzSOgBk9ngZ1kQLLSjEBLD7m
ExZn6XUw8TkaCy7Rd8rnDN0F2JyO2rYUl0o89MgPWnbOJgoG8SzUBCfkYafRKEIR+43avrScuyup
5qE7q8Brz82fXsO7eRY0Q18bjvIjSqX30gEw5u+CHMl66jEOUTd6sPPal5B0Rmh8IEeyTCBVShwO
YCvVFlN0U9qZiXUwcjBmOECi9E5BL2P0wrQ1qBYG9kus0mVNj44fOjNCOmeIlvO7xB63kRrVtfhQ
Y5wflGetBEodG8JS1xeSvgp7EN7y2aNHsR48p+GYJ8jbeWhnor7nevMZa9o5bPWdRJfglN8MtoGh
x8Q8n6OHIGfbwOZd+Iuxf+o4Qk+0r3DvuYOa2WJYkILUpQaZEg97DRpTSi89T2KNLTzqTdeUj3U9
LBrrVnCmFOKWlo+ZdFHrzWSQ2qCupP406oshXUrPuB+0cNVP/cobjeU0rAJmSjRlOzpOYyFJt3Jy
eil8AkvvFKn5wIGEdkPuRxQIkrANjBvaLrMOqd/WDWq1dJeKR5HtLB85Lni3MR5IPkQpnWKG1le4
U3XbCikQD6tsHAOxNlM2chpkvKwnS9nfN1P9Ubf6E4OyoKPZonoUhPFlKaXDND0WQANBeF71mQ5d
H9S8WDEiY/DY5hvdLzdd0x2xW2LNKXZte26bT9946xnjlS32Q+NN+PB2PfqG56HCa24vO+/TgJpd
9t7J6n55o4W7uTrQI+E05a5pLU6sqYu418ZvWhWjZqF/i+e8l9jQTqnsrTU2L7gE2yK5UR0Ba2Rn
dg9QP0cabjHKsJfNehUfXmK6tgygPkcAw/SPvgUje9GVhgPkdj6/eDL1Hx+jck++cW/Vgj4M8ymJ
n3QKVbxgunSZsRx9dRX5wyXASgKA6uoptDLQTGERS3Vr/bU3eA4hi25kKwIraj95XrfS+S15nB/r
OF+HJEJ7+BuMd12fZUvnFknysOHZMqCqGFx3ibPZyq1QsUgG1M9wDi5ixwLWY9U3FYWf1GAvP8Fs
rtR2H6ZMATs+zhTVVhk0jHGR0lDsicwcB1PGPEE8ZJH3OrSAg2WsGkZYf1g9jXSmTssopamrpp5n
ggMc09Dxhocan4iUVxvDBqbh1y/6kD3HuDJAb3/a1pkcyTzaQBdXVrUq7+cGi6B9MDv7uagkR9aB
KYTZyQ5lTJeNGzcfpXRW+HO4bgz87TE/J02+NMpXw30yki64ufmjcVZkMP1ZU4qxdHOdg0Vu7LNg
zoW6VnmIsMlXB93bZclSok80aZd5k6wnEV4kqisIeES0Kmt9vrSrh5j/uxT3i6Rr8QwiTtjMJXzj
YWDC5Q//Q915NTeOpWn6r3TUPWrgzcb0XBAg6EV5ZeYNQlJKMIT3wK/fB1RNSWJqk90Te7Eb0Z0l
EgQOjgPO+b7XfDeQn4kRdZLJVIz6VRwbPFdzJ/VQmEfBYoII9OaFKrwSMSJFOM999X7StlGC5Ri7
JWq6grftrWWrXo++4bQRj08sKcxwQ8KhQjydDHKHwHVwF8h3XsRiCLKcN7ChEBLJglOcPCBOfT22
9TpSlDvrgDg1T4OsblKn5nUVolDpsW3Q3D66yoeJ9qvDDpWvC5QISsZ8Xxm4CqFWonqseAd0SYh2
M668ZO436HoMJfM+SNRNb7TEWgv0r0Ad45XiIY4yItlRsrtvWmR+rNjEeA1ObUpK1sIKIH9Iem9v
5VchwCMlGDYH8aqBILsSdP+iFdH7xjY9y1UIJdG6I+QeAGauWIEnBLSHlaKu2EPNx8D4nhN1iX2Q
fgUwYOLU/RFYskd/okR3OahjMM57fHLFQL/pha1ZR1gZPQPlFbOHnCU4fuZKlbqW+aPvFO7+e672
9znRi56sWiIGTkGYGiIvQRXv4jAgpIK9LEDhmcosCIR7jCYsDEbyYmtgdXt47kk6NC0hfWPZh5cH
9M+muHiVw/Uplq3czVshXFTtuKmT6m5Us2s/lnixq6SyC1zN/TWaAqAcp+61BwWOYVeQ5miKm6AC
11aj2JEpZ4hNvwYUVfb8IigbstD894RFqx8KYRgmnfnWemzIJovFw+8DttpX8WgIwCYYXrQEeAB+
DhK3OqCopkfmBMDUXG+ixZAraL5nxUuIsrpak9brpVUVX45NCy2VYyMeEBEezlivL5vBWCvIJudB
NJ98c5J+53nDRUUqImW5oYKdNnww6piOtOCQ4lZaC9k9IGuyluBZEIELukf2DDPMORxJ9G1NGXaZ
ZswqprWRbwL1x2A+heH3mo1fuB+zhac+o3BM7hYpIg3Y6KvaPBoBzl9uFz4mOU4RdX5GzOSrTkDV
AWUHXDMJwJx0glWrUSKUvEJ6+TKL4J5iU/37XvgijD15caKViFwY5qvWSVj3QD43rkf6mcXWNrmv
V8UisfONGTqTNpnoYGcBWWHnn+n9r5glskjYFTU0UZ9cgz/3Pu7sjTUgW2ZLMHPKABVWWEZpvkLZ
CaU8XijJt0Jt53q9Lss7k2mFfS2rsnNKLhP58HO8WUXChfIlTdf5/y/kRKlRDpWMD9GK9fASxIQ7
aSSfUy2VvgqlySJZAhwuRaz/jJPRblg1StQQeLHka+ajEOP2ZwFSvszSy9i/r4iXhLzNRFLwMYgq
70AeGJSkRRCmGrVrFnVg/wmypV146SPVk/HsH75V+uXAIiMjPsyOx+iBJ/mvAcjUlHe0jH0vwdaw
xmg8rl8qwtQCu3GRV0mpVavYby5TFpKDtSP9aSQLHwWJyRZ3Mh9WsD8TIn9TAotI4SWga7gw+mBR
ISPQ5E6G8omifdPZaSGlYkSIrsEPS0XRqcyrStrWbFzattxVxt4y71VgZlEluvUREiuxaoXmcevX
IUYor4IONVqbLB+gF0HV7OIQmcPb2noMGuDX5o2kX6oZvm0R8FF8PwzCVOrDwHuLTTahXJ67ASj9
YhliiFRY8MT5b4xToo6mXvdQ15iWBOuSHWoIRMJM1JUBdqO/PjRrsd83cP0Uf1+lvWN45pLAI/Fz
xr92m0eX3aguB/YLGtwqo+5QUMNkCYRORFwaKxtPwVGAVXbYDKvGuBFBI7JeffBrTAoQXRwAF8O8
CJCt0cE2IKePCNcCQKymTWoPNr5btY/bDFHLOFnzMj8Xvv01YcPQhtQvagqqC8RvP88wOTykgm8l
qBv2s3yFBdQcOY/gwrAnL1wo2a56XYaLM4+TKSJ8Op8kkmKqJcs6WionEWPeW4qO25cCMH1SHq4A
BV0cFvl8cgRt863vBmdK/OIRSZpxEnoCm26I5skELoU6HPQalpUiguy8UOSbMzX6qhklro6OOtKN
bHQ/N2M1NgcsHWDnv9WIHMQydZOFYaMtezuJ7IRO9vT7Mr8sUoEHgvaTbsinIhlJ1cuA8CZCTbCT
UIIbd213+/sivmy240MfoVSV7vpcK5NWi+NsIqfJV8CynR5d09+X8MXrXSbGwmvlWMKp0H2eV5pf
wlgj9XUTkVYzkVEahtUY/Px9OdL0EjwdcuhckmmWNQP34KmqH5LNuleZUjK1Fgtpt+kf44hYwJQ0
LKoHvYoXoXijmLf5wDMEjGulC9cDzuoNZNLD4apvH6LurjLOiZB8VXsZJSEF9iTONacZ8NKoklby
iXub0trTL2HNTWh29QyZUfpqusmQJWllWeYtfjLHzSDUs1IfgIJt41tAMkvQJTZ2DQuNgek750RF
vxqYH4s7md2A0KOu8CXZJtdJXs+WgnVLwu9Mh043/UuHfqjUSYc2QjzoVh4hDLbIV5MUtrJLZ2gx
MNPAD50ZptPFflfYyfQeTaz2NJMW5LFv1K/TTvj31TnXZicZ7Uw9CEzzmifitFuBaa8YaHRJypml
4pcLKh706MJoMkkl46RvhtjsBDhtPO534UW7lVED6x9Cu50DQmZna6f2OTHnr9ZOCMdM60b0sNVT
C+3asgiYFqydxPVk6I5/jRss5fOG7l+1ILsQvIdl1ki/yNRIJCQSkKgEUhz85XCfuogdYS6v+rWy
Ri7ksl74++LM9uerMjUeKChHQIRC9/HzQyXQrFGO0xHis+H09WXG5q08A/v5RUicZ6OsiSjgsv1h
9aqeUNeMDr9EIaOMaj7MoTu5DVK4NqyE+YBV5plxLn0hL/KptJNHRei1lT/0zCpthrXnmjTIclJt
kzdnkTFfloSjCtsJlQfg6etLIjPW1RYjETaQm7vICq2KFYg/21j9fmp9+fhj6OlQ0ljisKr+3EvC
oVfkuCbXPLGBtzSkHc4JkfouethHX4rs4fclfvVYZwyKosgskwizfy6wNENPTVSWN7mC+hHBFg3p
XrC9SndmWfN11T6UdNJdbS4rmUa4zsYVGlethTqP8DpvyTvuwJg6yKbOf1+1r1RhZIMtkIQ4O7P6
dCXVl8YodVPdJhOX4sq7LC1HWWB65AxLoIXSmfK+evB+KM46YYbKOo51RkhxYUHWiED1ua3dF1NY
oRoaS1HL1EztZHCEelHUTYJvKxAalsjAuVfaucXHr5XQ8Ybn+Xfk7f4yHsICukslSpgDIvsLpjDU
zjyHvoDS6ZJqERFlBzXJIJ7U4nCAjOZH8rSghkfnsPycm6sKkD/Mu5mxkB02N2gUnXlpfVWvj6We
BB6Svk1GubF4BaO7J47GQjDOdP8XT79JY1QUFVa4isHa+vNUEs1DFpYWycFqrri6HbnpU7hFFX8e
rIlD/n5s/zoUPpd1MpkiyYgKgnqKTTLPJAWvanspuPx9GaizcseflxI8grBBMhV8cnTrdM2HZzki
z0NKV3X5esoD8cNZTHGHOgW4jZvvrgcwW0kD8IBsZXpEoxM4EcCmkE9308zc43O7oq2QbunK7cS8
SMcLKXTHqnDHABfSthZTW29L18xRw6yHpcDl9SHciwE5YaWLltKwCSq0ldsepeb6qmKn2QzQVurD
CHuEK0vataheKzCxdMsOAGBhZ295i1CGsPJsFs23Unwqdd0OgkcVZHmg+cA1y5fKcNPyu3i4CaFg
yml9cfD9C0VyB8Lfva+tJKzppGq4aAm+1/h7VRDu5J8lfD+ZmV2o8Tww0NFStKfBgIJWhVNqy0fv
RW66rWYSl+j0VYBistwMm9DAMjt4zK1hG+HjUGLC7Ok7APirgPCQYq3aZqmDBm+bTTiCOjIKh4wF
IOalrnyLfSyh9a1K0h4sS2N1c6VeWea+AnBWxfJ+THs3zozFIUycrNNcTb7Pm4cQ8ZTKsuaidltZ
0qZsxXshNwEwe4++edHptg83RRZ3h3FdR/ChnFpY5e1FF629YR13jYsTN9BiDIDVBzpvlgqO1S00
chow6NR2xuz+YSHmJjEKA/kaCVpYLxZpXDCbgZAtMqg1jM66hbIpJ4u0N+9NEf/HeOx2sk96wgR8
lUGtcML2rulRXYJy6iUJKXL/Na1R3C4K9C4siioPwUqWkbGWoytIl72ddsI3Uqg+ISasK2QgFZ65
x969IQtOms0NTXSRZJ+1aVmHl14U3fddRNgiqNCkJK9eW2ToXRlYE+J5YR7NO/Ng+4J0ewDXjRrU
uq4J7ieGBU9HvtDi8Q4n2EreGfC4jLi4FIpNi5ekVKABJ5OCHB/8BAUmFEA7L7pURgNSD82vNNBJ
xWQr4FKbd/7aAkvrSxhOeAtCLm5RpBtFWw+Rdmsk5JxL7OprWGC+BsrrDkxzI2F+rdz0InHcJ1+8
6IQrcnZJYO6SYqeCzVHa69a6QMNDz656meTTK7E2W8n1WSuTyk9xJRhD8u/3RI3dWN9Ean5fDj8N
dElZj8UTAa98LQP10lQspwS9pKordvAzX742yNAFvc+oABHYXk6uHC16gdZt6OkknsmzgsWEKP+j
DKBbaOVVCy+kF1GJbXs45ahwkosOfg6wgcruQiEaXpL5lh9DKVrGAIfYUO6E5KUFwynorKlydSUg
tZ+jaII/QUHyNRIfrPB2kK8Sb2mO33BmTrRbzfpei5eSviZsfZGQQfVRjEd1Bj2n+wZo/AQYjcZn
M8V/Plge8J23jGVcPCTag94bLnQwMXqOZOAdRTPPDwWBwHKlKJBiQdxEKFqZ5WuMl0kC8wmdRiRk
d2nzpBPJnNQU/XBYl+KjIX4n1n4gI9oJz2YPNkSch4huSVhEjsptCtZyjGtnoraFAno28MFC4ptB
UMzJ5+pa4ejJDyMEfSOboJNIfsWL1E8co35sLLcmsx5gR2JdADFzY/ObAse/1VHu13cghmwEVh9G
Zj0ZLcJtWQkgXF2paCaK9XxALKxkxgy44gkEqZSXSIWJSzjTxMsSqf+DdKeqkZ3L5ASZhAbh0Uzc
DkQNc/ji5T6Q8iXKkhsesQuPp40krsUByUVkJ4SwtHv/OoT5wx3BwLywGkiZCjxJcjfihpxa3BVL
HITV/ocnIzGLXUQHOrBpUXQhGasKBBRhygCQsRP/u9GuEyIbXZpjloAS5bgxxXF9MGuUdgw3S+iE
+sbDahNxbDjH20KqUYRDjhjYtPKs1hfhACKIJWvn47gqivOg583EhNIxMs4wtix7tz+ECw0v6qSq
f4aVBwkTZqyRPwlp9RQnkDFAZWMpmcG/8hvtWYhwzGzuk+4lOfQ/wjhfZMp9jpJvezDBQrbzoY63
g2rOE6qGve+AVG6Lv0Dd30plCEFTXEZi/tSNOkLe0DyEzlrmanyFdP/kb4x0aH1XMFhHlHYzE1yJ
GjyVuM0qc8WCcQVREGBNmQlAVszxLlJgvI3o7qr4KEjlXDWuE2QjIIquZGEnkr0xr3LppgjLZdQL
EDYTt2sPNvH/2SBEzz3wBhEl/nrcYC/0gEaUk8nPjXinmk9Bt/eaaDZi+p5Ft7XXXUnyTrFeyjzb
g3wKFzwIeqwHFSGCPgdd1YAH7rXNXQGHkex1sxrkMpkpw2PIHfmBY3qbKkUcKQ4vJQa2pDVAIZn7
MkTwBj5qwwuU92zSgjKu1wek+nLBd8RmLVTmU01rqimkKwCaRN3jlwOZX2g0Fzrybb4R3FYw4Asz
XKqDNzensVpKhLWFS0OOobVBekqI47dIkA6Rd6Xz2cjdWuR1HuxGUBI+fNVB2+mRq4DyyzxkjWAI
j/GyBvvYlo86t9KJt1V0q8okSrVbL4PJg8wqLBmzdGsINGqpg+Jdang9K/5tjGozjmCrwOq+93Cd
f7/w+mJxR5z5nYhxskIm/N70h6MCjLxVAyj/jtKcCa58sRz+VMTJcljPijb0Rd7UjXyLEUhVnlsM
/xrH+0x7OAnHplp8gCJMAeUzOkN7b5HMgxsMagg+sP8CIuH8D9pMIxaPvqlE9PBkQRznOCOxWFVB
USXrrLlNMoKH/e3vC/liR6lLpkFgXjSm5jvdUYKP6bpSbrHVeXwTUTIdyO4QTW0Zx6PkXDzqyy0F
W2YJSLICj+o0+ZCNSTpILbsx8JDsleB3LMUVOZd5ujgXH5KmUXW62P9Y1jRkPkSdIX1oAN4pq36e
/PPgjfL/ZG1+Vx1gs3a+Llb9DviyfaZNvxjt5Gvf6zgd/1Cu1Jb6qHqEE4s5pFmcvFY52YjQ1haH
y2olzetF6J4TjD1X5kkI8xBpvZAP1LUUM6cQDwshWBfwEH9ftS8mmYxoxJTGYcernobDPNFPheJA
QECI7rTgISju/gfXl0AbsGEHYHS6PdMPvelPKR671Z7T5MVQz8ypL7Z/8HXxvjIUhRzvqZiWKLYI
FEeTmp8PLwj1Ug+2vRbNx/Iwr/OferQHHn+mzb4KD6CWiH4X4UNNJZv+eTiMVSjKB8Jg5K81t1oI
UEJm+Sa8U/ft3MfGccKk+ADzzpT7xYggrkdWUVaIKUMR+VwsohShEBNutrXGcHwrc5R8A8f32GH/
8dz/L/8lu3ybTdV//Sefn7N8KEM/qE8+/tcufC6zKnut/3M67e+ffT7pv/b5SwqP9OWl3j3mp7/8
dCLX/6t857F+/PRhjpZ/PVw1L+Vw/VKBdj8Wwp1Ov/xXD/7j5XiV2yF/+ecfz1mT1tPV/DBL//jr
0OrnP/9QmEH/8fHyfx27eEw4DSnQ9qX+B9CWx/Tn6Wkvj1X9zz+0PzVoawDUzWkgo3HPZOpepiPS
n6ZG7oTYO8k3XQMN+cc/UmClwT//EDT1T+wQRdHCS0Nklokcq7Lm7Zj+p2Iwgjim65ZFSPqP/77B
Tz313nP/SJvkMgvTuuJ+Tv00FN7n8IV47OuQ/IBDnLyVxyDNcqlCtDHzANUn1iCs1aFAQ7E0DGF9
/Of45aAd/M3xr+N3b795/3z8Mv/7FFHORgDI/ohm+N8Xe7/O+2VPL/bh5++X7GWVldX755PTLchs
Tl+UYI6PP3wv5/3+3r97+81Jdd4PH//Sjzd9rM5p2YVgDW+FvZ9zcj9fnnf8zfsPj+W/Xfu91Y5X
PP7m5PaabBxg4EO1PDnwobneb+f415fVPP35sayT8o8l5FY9OGGEKsr7PZ387nju2wXff3Nyeyf3
dFLc8ePJT04KPl4PkSiSxM1BW9U1OhHl9E9hYe7nKQD7ylwgrvHfX0kYeeHFZon59u3P4w+rIya8
xrDgeLKpk0ycHY8c/3n7fDw0dLrn8tZ4/PCb9wKP1z2e8v4d8RzW/j5z5e+beP/Z+2/frqd0ljJT
/r6R9/tuM2OM4a5Sq+N1JBjgx/t4q0UnjYOIKtl038fjU6lxp3jr0/s8aaLjFVM/xkFwKvW9gONf
bye/FXE88Vh9LfWf3o6IekRrapI2imB2uDfZ/Kuyx08fbvr4+b3exwZ/L/F4QI+QUSniQ7ssC/ae
+SDUroQ3wdXxn0xDjU4irOb4+EK8fVcLQgkLSGfjNf3ueIBHZrtBe+fm/VQAY1gqoC71/tXxrxE+
AdKgxkXlV3+V0h3EO0Ir6ebDT034Auy142WchgffDmljp6xGcf52kankAwQ8N2gLxA//vmFRaMqV
qQ+kvN+/CxC9qyB+vH+VZH17CYT1vVbHY4U5LiJjHHbv3wsdat9RFK+PPzh+r5aEkevBwp9vqsLx
O6+DNKtUg+W8F9KUXrMIJUhIH74rxGqtaOHz8ay38xvV2FlJ99bs7yX31bY6GPHl+zd5Ou7MDNDq
W5sMU8xE70tCx3/XNSW9bdfV8C91opqiljL+fe7nTjwWa06dmONJ+l7C8fupE8OuRqFjOvtYjd92
4nsd3jvy/TuFjv3QkccDx47M5fZf6ch0eOtIzRJD3546EYYYBJy/a/Z3J76XaeoEqQJG9uSs6V8d
W+Hf6sShiZ+boYQl608dWAWt+3714zV/04HH48efHzsxEsfD6n0+vHfiWwHHWZj1bB/eq3SchccO
PF7mePLnDkzlNJrrEV7IsYTTlAhs0VEk/EPaTjFWIcaW9vHjAG53o4yYEh4/HuIiQqbe+H78JIp6
d1lb6OhMZ8rIwNwYOpmX6RM07/QuyZcVmODbsM4zon2pq5ejenU8pI7elSbj4nn8dYEX9AxEroUV
GedpqF6ylENu/ni0KtjbJijzLY9HI4JVc1kV4sXxqERmhQBxKM+PR7sYFGY/eH/Vx4/av+pzPDpY
pfmhPj2ul8f6ICCCgvxUH6+Fvjx9whTqrT7HY8ev/rs+xw9TfcypPsdPAtqHyuf66FN9jgeP9QHR
Ael6aolKzaGgh725PB71pCGYi1N9QGEd3qAQ/9ZK/zZL+N/p4v3Tov9f2wwsXrJpHV2dXur/wX3A
lPT+P+8DFuFT+RjXj+XHPcB0ytseQND+BGHB4h9EMUtt9s2Epd42AdMhXVdYzGu6YgBBE9kX/rUL
UPQ/JU0DL6GARgbHMGEY/toETIdEEw1SLCdJYEpswf+NPQDa1Z+39GipT+r3xH3AgQBJAunyeZuI
IWoQaXn2KkmzYDWu8tvkWvoG38mqbWTqc0RgfqLgtoZwvZWW0HCzRbdAb2tjbYYXbdv+JLhxWV2k
t+ga7uOf0U/J0Zbx7RjMjefunmRa8QiHw8akimgIbsM2UrpLdW5tUND7GXQzA3dz21+z/rkq1vpj
cKm+hstsp23lRytw0LeTEDy7L2/rbbUW3Gpu7WsndlOsL+PV4V6+yrfd3LuKVoqbXcs2iKrLYV5c
lWQRGse8TbDOUX3bctN9dtXdAfnlSHU1biGqbJsJSX8t7JVneU2Cz+0W9VZfQAVFStxz6uVhLq4N
lxzba3SZrbnLC2VjLL375FqAp/dsvqL3ioZ0gDXJsiGDhFgIyiGVY66LNVocFsu1PWpGS5Yd/b5Y
59blU7ML1wmX9S+CS2wx9sM9TbilDq/yPHW9FeSetW6Lc22T7o2ZMcvd+Ma7lVfZghu0K/sWABzu
PPlWXCtbAr226AYX5q23Tt3DPLMhNM+SRfeSem7ZzINv2jJbS67lCvN62ey8qxIelbDxfhiA6NUb
Fp39VYC4M9otLtqxsNvB72FHglIivw926Nf7T7G0UTB62mirxtZtRD83CvfVb4fOTmzze30zIBOH
yLU+076N22QZXuWbYoH5S7Qqllj2gRpAbH4W0yzRKlgZbrLMFhgYrNPb6odwkezMS0p4sFwJ5955
sBKHGZ4h7mEB690xrhUkeGfRT9+yhYfDpt13C/N12JX1rH2wrpF6fVA29U25N6HyBQtUUFVxaXGj
kD+W4gXOVnPRyReAwN3m0VwP6zq1HUufJxtpL9wwPllgBOk+TJaGK82yHec7qMPOfFffoLeLLgs9
soid/Dt6ALPiqr1EuzGoZ8oFjYb+jO70y6BBm8aRbnvEEFKsTl0MG/Nt63Yots+SJ81BJGYBVS+y
/d1lYs9UO7uO3HEWu6Txfrr1Lblw/V5OHT/C+oFm+pHNtWCGA7ndALyQQUu1BndR/Eh24yZ16/3k
Po0PCZf4GTGMRLtf9QbSw3sdnvYh3R5Ias1wTZP0bxPZzKpfBRnWl/Uae1gjzHQNyZZlr+zq2eVz
5RLt7efpEo9Uh3cdhu3KXXs13Gh3UKCRrsuTzWTifkCazIZuXT1DFZ31d/EcO6UlWggjMHp43gzF
eItva0o6BEdszJtJfXTWGt1dIBDic69OwC/G/txbqOVseCzW40MqgqxY+/MCz3v4Yt5zdttc9vBF
07lO2qcnQJvOD8ZjvA732m3xGso6quk33oXBY6l2h3W6VRe1q4gv2l2Bs7FT7ZsbmHqGLSlutW93
sHQRL9hp96qLyZQdO3qPpjGjOJPc1IBsipo5ZECsHAUyUhFk82BFPrqrqfBOH295vzrtQrkt18zg
mX4HYI5kd5tdod1hAOtAp9s0oN5kl+pPE4PQee9WlS2vsasL+pUR7+LH8EZY6QsLm/mZAE78VXAG
LNvnDxn8YGRsZocrYc6cXoH/0Ko5lu+0r/itKh1ZfYCT6tkJMmcPAjoZDiB9yJcdSa6lqs9lc6fE
8/Spw1scIwvEJEIU+TZ9Mqu+Y5k5S+bddWGb7KkcPWAlsrTGOdwJBkRN85FXlB6GBHpr9gOOLFYJ
CLfE3rMXxq7iKjfNuMQ4sMe6qF3L88M9RrvSd3VjyLv0rsBd6AE4xggfyZ+ZqOjYUPu7hbgrTd3+
YSDthWHm/SFwdf2+PriW+FDBl0cehoSuLYbkoVGJdcZvjeUg55ehjLMarEfaergh02cuu5vuxrhn
TNkpg/uivhZRZ4Iao8/KdX11cG4MePE2oBLkUE136BC62RLQ9QWne6gexCsy5q0ryvNGcKNZvWgE
e6kgUXgnXJrX1fKnRTJ+hrYqluT5TlAfjR37ALv5VuwbeDmVq3ndTvKv4YjsGx/u5Sz9YTR3TYLB
XAGcS0cwuRXs/jmyhwW0Wdjjqwn2XDvhdQdMVPcG29hFuIPOgluu8y22g6vA0GZZ5zI5JIfQPKog
+U5GqPEpmXFZJ5q3FsbJKx4bCCgh//ag4JmhLAoduFWBnyoSZTNz1yUqDt9QaWYG4jH3MYIV3y1I
YPVMTnbhNzH9Ju3L+ofkQ1kGPr+tXhWYn0X+rJV31l47bJo1S0lVXDjFnEz+XmuQK7Lv2vm8e2aj
qsO1ZibOegSFH/zxZ7uDeDbLc9lhbxzM811r2jzbkbJEh4bn6oEDV41boxqO4RPuT6F4yQsLO61n
RFVwEbxXQ9XVD8mD4KAHm0LHuPEiW8DgrCXhgztttG5WCAbZxZN5bSKeSFPUCIrZFWCHJ/6pd/F6
2Hp78CNO8YTS4Iqi6NTc1ufxFuxPVfKkz1c6Lxf1R7BqnnKcxDbNk3LZLdWNxva+nfX67HCZbc3C
Kb512qW01J0Gfg117dicuEa/4A8iAeKyRAMfkSa8nFL2MkidYjODzG5HlnRuHBZFvkIQ1xsdRNtr
7aGD/fGzWR2ljG2DdHWy9oB9AoA2FmvSLykKXLN2B1xBi2bNMnQezWWAAHOGBCJaGmuvRjwYYBJm
BM5PYEmiujiuRf9vr9n/f1qNszz9zWqcxEBavQyfFuOc8ddiXGZVzSLXshTs4AFaT7azfy3G5T91
TGrADPMLeBpQ8f5ejKvWn6S7DAO/WhECIlyZvxfjHFI5h2wSAHEVkUH131qMf16Kw7DVdOLw7GyB
syv4XJ9kbAQ50uQgBsKh70Z3dJI5z2BbnQUXHfNvIjGd8308hUqfFHiK7+3MKvZh0KHonz/LSDyl
/t7IF31rzj70wl+ph4+phin3/jERe1rOCY7UDyOxBpKJ74jwvUMnP/au22pRlIUT90iqRWdUNI86
kr+UJ7OrmRxzps7+vKdpOqj7GNogqnJj3bDymSOH7YjX3g4Ru4Wxl1jUZ+txM5mFhivltbzu3AEH
UdZ2I+wcdeb/hJvzQ3CaM+1wmpI7tsOH+5ra6UNimEyRIIbtdF/q6yjdCfGDfLj6fVP/QhY+LeN0
EBUlJHeNMoAWzQ/LHVRdFl6Yj6CRM1fm8VVyk9rnUt7TRX/T4PoJUFwREiTzPDrYQJQtmN6Y2v5A
dr1j5V1gcL/y/O2ZejKNvyhSBR6mA1+ATPO5LZsmreI8RjSgdXsHdincyXo5LkQ3nQuO9v1Maafg
j7dWfS/tpOegUMhdodOq4tX4rVxVCKLYzygIzyltfXDP8jO+Lg+qtwVJwzKsk5zxkJXVoATH2gGY
ww8eTHm+mWAZKPymFmKp5+AmXz585PcSp+MfxuYwGEFcedTQP7yWMJXV6sys/HLwY7OnSJoFQe00
915ZLZL8ht5BG//RlZ1jDj/hc/5PZth7Ib94WeGq1uiBwQwz9y3K5OltG5wxFj/m638Z7B/KOHma
oTKNplxJRQhsvCJmsfRcb8n+0wbkOA/350gfX3bMh+KmifChY7K2VMQspEoWODWr2DbZmQrJX04l
+AsIB8Gkkk4xOX2oD8E46TjLi8FGDRfZvWss7C9Th536Imls4260ywsEWO1ywVLm4IaOcgaa/+Xo
+HAPJ8NvHMI480UGvDfMDXJ+Zr4/gLz9/TSWf8H/H+fxh2Km2/jQmJLuaUk/PR2NQXIMNiSHww2A
sSOkDrtsy7oO4JGVmbI5tCi5ixuj2ZjWg5yuvHiVWvuUtekBN6UAPfmSDaDQGqjFffcQqk0F0LbW
LMcRoewzN/IxC8Dzp+hDdLG2Y9WyIEdydpeI66FYCNajWiCVMt4LbGIlzJ/Ic/YWiZJVWB9mzeFb
E73Ek3Q8W6zcfFS828hAlcetrMtU82dKdpuznWig2gVLD/2cQH7t5Sdk/7JiW/cIrgQ7/8CF2qcC
oaCxXUf1axY/FOFdDzLeS56U4jZWD84A+T3wt4Z+m+o4XT1k+uRp8sNHNKitH6RJyn7rH5aJysZm
+Cax5Yr7n6WB/KPE+rlHSvRgRyow83Vn3vvWnWXcVoRPUDaI6w6J9R/YgsOhYOMZcAJDuGVPiIil
NvxQ82WkoPV4ZeiryVaCfbuOqrxEXi04PPvJtYkDWZaj9urtlOgnWu49W+sGfhXJKbCaZvQjtF46
CTditvldGc+b5qUFZVPvENFxJpkoAMR9JqHDiqSMijY6qhU0fjRq82YkW/eQyrui5r7MuRb+0HDf
6vx2VleeXQFZr3GzihgrTXTnhftAvc7lRTa5LAFQUkEaRw/HzYKybSE3SCPmYOlKbO76kTUEsie1
7LnYC9jkcwm+oOKFZFswU7vXg1rbiA06ATsRkNN9egl8aIZFkhI9Yz6lhehCDbO+31Zk9tCCFLGx
XHZxBq75tagqR5fdQ73W+lVsEok48GZoF0J0UQuPUb7LRew8oOyI2FTX0AUiE98EbRsyn9iEqxDG
LFgQfrqrifFgqYJYgwj8CHGbM3Ntegz+8pj8MNVOEGmYXkYIzTGj9R9j6WBNS1DV2wb34d2ADcNr
4/BEYbtn2sT8iA64wbyPzs33ad3xu3s4WSSg3hpbasg9dOvBpj3taofkYFfMiDwRkAvt0Zbm0Rr9
S5u44arxHCt1z7TDl8/vD+1wsnTo0yRJc4V7qJ/R0LRVe3qX9986sIipY35Hg3RAp2DEiRPk8pM4
gxUJmvQc8PIIFz1tCiDjyL2LFrjLUy5XpGppW5u8tfBIiSXwZvoD7l2Hbtu3N2S4JewLwuAb1ElC
cnd59ljkTFkiJ0lRuyM7YRF5qhFmdP4cx5eJ8Mqq20mbeJYSjJCFEAuYiLXeLjfvkRkRa4QdjbWV
XXns1rFfHtyOedv63/TgB3LXGsHLrL75fUtPnXlSQxWVCcjHWMmzJzvpbKvVg7irop4Zfh81mOE8
VpiAVljdav/+y4qSKGFikZE9OXmLAKpDV2o8kB6p81lm0KGeapvaOYLpV+/Ej1128uZH2beNhpYu
CxFFyAGQH6I71GLPTBJQY7+0G+pF7yPjZK154OHTieM0SUjTiK/iHKvt+5j9EASiVT8vXHkPAcIt
3PPr3C9rSF+hm6RpKjs1bu3D67jL9UMrqYDPGnEnHy70QptpwTkg5JdbIsCqf5dy8iQakyQRO5NS
jH1HPL1YQCjCLBGarrfnQTnD+mpjrLJzU+7ryrGtN9EH+ZWfLsSG5aXHYtHHxUP54CiAgX8/5tWv
ni7WpM71VyEn6yZPifrhf1N3ZsuNI9fafSKcwDzckgBniRI1lFQ3CKkkYZ5nPP1ZqPbvllAM8bh9
9V84wm531WYCicw9rq9XWFvtNyhqoaBB3ckcflndj0BElVzbee4TQh1k47ZGCRI0eU7wL/SSL6N6
bHxlUWrw0MS3mnu8kY5mdTLMWxnuWcCAntiFd0q4oqq/kBFGkzV/GyGKFaaZY03TRnUG8QuplHBE
sDP4IQoPNVrnLdxdIYAHBgtQHn500sP3i/6jo3by4j4verZtUi/P9L5h0eq6tUUnchJcJTBji/C1
dOiWs6VuI9jME/+XdmcbKQ8qy+8G7DKdiMdFZpHIE4xrwqiv9lNLGfUVN54tXThuLq53drJJGdw5
IcNuaS2qD6ZFUBdyvF0/3WDtB5xiFXQPOY6379d7aQPPbi4jUwr6lMhYjuWtpq5FGrKy0z8wwYQD
/iAJNGne8J2PmdDK/pQUJf2tyTH+6o8aZt8/sEJ0o8oTsIdJ86/HDKqObjSGWEmtrY7OCddfZAn/
pZHZ5ggVRlHNASOqcBPVz6hnJfU/CKFJBvx7HbN9oMI2puN7elr5VVRA9t4XzSXixfRSZ7cos/g0
iMBsQPFmHgyGddG3rYKNiXgh2YHjvlE6tnGbeDm2u5AP/u4vzIuXO9+/pjMXOJcpnAguA8mS/5CH
UetBQjGJFISmLWV3kxtQv579AkG/bvu9qT/mXjhCvtianZtZUkqeFmOrcohPGKPc8zUvlQEOCxrT
F92vi/ZmW3DAjRDCyR547hSSCKOzTreSp8pKhLt3KdN4LknB+qDmIbijGbAPvm75Tg9b0Z1Y6RMz
sNzS9kC7wAKVlV37MqWSkx/fP9AzZ8UXe/JXe3SWVJViuKTjWrKoJYxlCt9kHb+3cn6H/L2qmatS
VZ3uDe1UN8rg97sro8YjRWm5q9ZZcP+9rTNu0ZcVzXYIigt50NfYUtdTwi9ZN6tqm6wuAVJ+O96z
D+6LnfnOSDiv3OnJTe5XbyM1uPYRZJosohm4djdULq/Dhe9MCabLKJhpGd+Znx1brj+YhiGzzMZ/
kjRKshce4/m/n2PJovCiWcZsIypDNxiCyN9fS9dKdp3Klw6s6Z3/uYC/Dcx2niYNHsQBDJQkvEEh
MrK9iJalY63jDbzjdX8pF3wmsOWF/W1wtgm1XK1c7i3c8pdWXkQbaROskWVgMh8P/R+lghWGhrgb
iThU2sm+flk5LRyML/Mlx9ur3pbsZn0SHOUWOuSu21yqCJ39jD8Zm135mdsqXixjTDb3cpejcrcx
wcR//2X9gYP7ffh+sjJ9ep/cfhRnmmCUJn/GVp68R3PNXNQSrSMqywtr7V8r63FZ3Ewv7xJK7Oz6
4OVSAhRxBvTZbhQrtUcjG8tgFRJyT82uyC+chGfPqE8mZvuRJJ4lptP7MtJ7X77pQ8ia2XoIfiqE
2N8/yEurme3EbogLX5/8QugvmrnR6NgRx9P3Ns4ux5TMiW4DKMGabT/YHoLWxpPP0S4RP6LNCJEc
ahDpusouXcpnP+VPtma7zxOTXihybJW2u+7vo10uOcbP1mm2k1rsEh2pSzHa+Xv5k8nZVjS7rLGi
yTUs/KW7zleTBl6RcnzIK5hl/zE28vfO/7c5aspfd745RJlqJJiT02rhtRu1v2N85fs3Ru/ouSPx
k5XZLpfMEQdvemeDArm1jWytvPfjx5LuFoWWwkoESK5ufFQ+UE/RSGMbOWlp1R7NR1RCE/F5al9s
6VzvNkP5KKM6nFdPRU5HKPpLLrTtmkYu+baUcC4gmw+B66TKuJqS43l11SMgU3BENR9W+DqCXKVy
vhBwduIPH35EJ6R2JT6ntEdI4UND26RvHWPrcYBe3oODLgX0bbRXwfAWncZccnurMzKiCuEyVOp9
agRojtePGu15nUYXS/KeQouNh8QWDX3lqc+N/jqN6CsBfAMNzkNIHrQ8ZCgdRqS2aZ1W+fdTgCJx
P+5HND/dU2LasfSqgu7VbY8Gc+FO9T5ItlTNrdBvgnYStr6CWj/oiLG3z6axFWv0PqqnhBR3mKAT
lJhQOplIMq/zjMvH/VG7e8+/iYuf4bjOqwBZglVA3wfZGyW8J0OmR9ehshORT0HyI3sxPadLnrTg
KgPDmXvZskdaU+6QIjTEVeMat7rpr1rrJ0TQRWnWS2sa0jZ/FP7eMO6CGlwvYz7CJGLs/wpkF6Y2
fX6VeuhGZDrFj77ZZTQ8WRKsk/s+3JbAS7ww+BGiWTMIaEiMcP7HyJGyXyVHfi+1aGl3dq8aQPIP
JnghL9t26ltGEk8L7lx40w09jOoTbPUs25jp0U03pbkVultqFV5JW531oysdo76ZRmwyfe16xzg/
CtqNJ94I9X3RXGvBpuQS9YKjF6DIrt51ADhHa+nlb3J3VMg5ap5uj9NsD+Jfov4P4jUVTBNUWvqr
VU2Z+Xed2MlebAXcq8Odizy6vh/DS4H7GVfhi42Zb6fnOXMiv20c3HWzZi8drDXJVEiPl27ucx7/
F1szRy4zGzkApALo/zeFLLZHBD3Bx6yKbUxJ/D/F7HGSfTE3uxdcX4v6IsVcrn/UKbqG4aooT6Z+
QW7yzBWnMgkL2pckmkTd+OuBGUSu2pIGRbnH3Y058rI3db76/rw8Y4LxiP93wxnzDng/sVQ3iTgt
W+PBbCZ16js/u2DjD7Tj/OCfXdWaFId98VdYXR8m4GIBgwD15M0lEMB0Yf3hDn9azWxba9oQxnrD
akIa7SsCCJTm1v8HWvr3dzUE668vxq88sQ017KDfni3a+9hG0JT2+iXAz31ke7b29t+9ptn+rng1
XethUO6PLRpS+a/+0k44++yYqzZkkBi6OQ+aM0trI2P6hOpVvtU2/aZaNYd6fSnkO7vhPpmZeYh6
NviuhgApSh7jokQ6pj8OyYUNd8nGbL/5JXXuqsGGll313APyW6pcMHHWy/i0jNlOg001almPCblL
ALjv++FnQoK7Gq/7tlp+//LPnW7Myvz9ambbTU7RX0MRBzf0qK6njR080GbvDOBsE9tbXWKHXHp8
s81WABy2GHmbTjdgpRC9UhQum/HCEzxXeuH+Yfyebj9TU+biEa0+ukjQUUiSPCZgGroFzHZjGVRt
wXo1OPXtdSi/hMptg8BVAI6u018zX0aLcUBm4NEacxTV36tUuPDDzn0In3/XzCtWtCTvtCwmlwkB
qaqRdbz1y/uUCmq+Vxoq18rFhNX0ROfn1ieT5swzVnM3LyjPc9BvW7s9FLRfM4+xx81Z5i/DoTjm
y/DqkiL1WaOyAm0B3ggA+dlXYmWG6RUS+pejT79yeDIq0IX1ocwuuOTTpzBfHKPS4D9+35nzdq5W
s4RBULBTK4eiPnb6Bb7SufdFYytIWMq7oHxmn2KnJm0ey2VPdnH6NuCerSeJjIttaZfszL5CZRDr
LBiwA1d8VdrVfvoWLfyMKbmo5Ut3RUGdBnJ57zJj8/0RcPYZflrj9C4/JQ3qEcpJ0mFbMh+a7LZS
N9///fI5A7qsUc7VDNR05zojNEukcqZMBo6Mhz1NXGR3667J1TqmPc0whY/jSac+/1uYAYq28Oyt
LgWk557wpx9hzD6DWrGKXDb4EUHzkuXvvnRo9dLW0AdD+XGRZOWy1LILaYRz9SW2/79XPs/RSWHZ
WgmSBotqp69pUXCmzi/BsV76pblAXfpHt5Ev4LrkcyfsZ5uzS9DQ4iqLVRbqH/RbJs7s7iVd+Xfl
W3eVreWbahUxGKAtx6ucuB9k5yl26M4HPOt8/9r/IFJNntnnHzI7A2qBfudyWvzwLyJV+6pNyUNH
uLnkm53LNgAAsjjrTaJR2Lpf97CWea3oB/gwuLTXvvWqGS86/dCmFh9Q2Nv66n3W3akVot2+CFlC
/8+P9c8++7wFk1wOpD+DW41BOFLa9T7YTjR4bfv9Iz3zaj+bmTdhWl45SoKCGct7qZk/UboXXX35
72zMnmQYqWnVTUtJkk2joA0W/2Az2d8bOdcZ+WUls01aJvEoMBHOuToVmtficrTlXX5P69g0zMa8
pXByV1mw6D+abWJb4SI7Xjpzz1xRX37CbHsK2pApSceWmQaEogZwY/naJ7tKusT2OvvWNIYcwPjL
U3fL173ZdK6YBwp3vlLugk3lvVeXnKrz258pY5VmDzpn/qj2lnGYihUmaBYcl4o9bkBfkVCisEEj
4uYfdKWrfGPA7Sj76lCfv67I6EAaRxmx40RLn2D6w0pf5euLJ8gZRxg71JUnIpqizL0IBFejSOxZ
FuNEv2B5agvjKV95TNHS8bTIB2fqMst3EYjAKrlwdp99a59sz25+z9KtsmixnSn0sCn0bKFrqA7L
7z+ES1am///T3asreU7IgpWUUWPtIMrXbfXw35mYXe9IlojDaGJCDxjpah6b5ilqLuRjztzwX17U
bEPIetC7vTTZQI64vAtwtL9fxCUDswS2ORRZINUYiDPIFjFqeM/fGzgXB31ZwuQ/fHoTsTXWRYhm
Mr3a0qq4bq4EGnQZFKxfZObX4rV5CV9HiY6/cua8qnjm6FTBMBDBBHw1CTHPqqAg9/Tb7iKkMCzt
JukeaiaJ2/znkOwM78HNTlZOVhnAt+7ft+Gpj09wtYvyuvQoakYMNG5kgVFk/SFSjMOofNTSW5j7
tiGsSgGCdogke+s5yninKuYiEENyzz5JP6YPpccWxU3B2mkwcNv3IruR2/VEKk6lm6lrRGiuIl9e
9AqQFfC5g0ESNKI7p7DsVLvT6e61BhHJsYfY2Jb9NvKuKqrhpf7g5Uy12tbUZLDLM9LJ+VsXPcfQ
cxNG45P+KOYDCpKU55sffmwjKzmGui1pH27moTnKoCo02EG9TwtqPWiQUN2MmwQh3Q+zJy4ru2Xh
34rWsEy02yG8pm/KY5BajBmplmxraADDk6RDfFjo0Eh1jYWlOL10CqxoBdx/ExnZYog+quiHi4xP
xlDWqANREjajtcvzjTBcGXGE4tveIunslRvZCm3PZ/xRiO+HYJ3FIR1Q+1YiHB84kRANHs37IrkR
ql9tITOFaC5USgO9YpfhLbMSQv0ilPddR7u6Ky+UYj96v0T1NgeY3Vx1AaO6PD89XiKEG8rxAU2j
TVk2N74QbIdAOxUIRA76GskhWwrRrA4A5LvXinrV+t6RmajFMBabAiFH1XNpv9XvRJFCH134KsnD
0hOcBKG7oDUWtefupSY+eLl/E5iiLRiKM7WTo7uwHBOy6NJDJh1Dc9W2gBj6pdqeignc4jKKIckL
l85rS7tOi01OR5wUnpJWX3fFftJ4dZX9KEEkoA4i0UXVFDR/hCblOYGDGVCNPKXma6aD32Nr1ykI
1E2LeK2rlla3+yZ1IXiPe92gnGE5gIYlcOsherJ0a7f5nWY8qSTGu1J6HARhA4q/bHtHNzdpz8i5
K1+5McMv4hGW0sKA6FskTLFS0Sp8Jm+reNuiImyW5c+2UkD1NpQ8TKYO5K2Wult18G1PFK4g6PB1
MPZaf3Rod5cdOr6A+Avd3RpNvYjU0fZr0L+tv8rDYZUwnmz1muN5tMdZ+UqSXlvhWAuHLELmHUHs
Wo2XhoiE/LDBapmr69H3bxNFWDZCbevNvVE06yR3kWxmFsBftBpj9wEfTb0Q3Xt3sFYDMqfa+KxG
AdKQ5UJkMNgUAqcJBMS9tIXVvJUDOAoej2vZnfqo5BmJfcnOqsGuR2bX1XBhaGijl4cWV7gv+SZG
b21IxjJVPOoykQMP+SVp6EOVqtXAbLcR3SWFhlAgffCoSzdCsNTdlxpJcN09CfWdjPTVpEVaGIdC
PuTCPsi3cs3wsCKyL2V24IMWPWZoJhaGtMlLbYUO6VISxGWdGA9tzj9L/JPKiLWFwmwrMA+D1uKo
QuRwtx089xSxQ1GtVgXsRKGvllZe22PeXQ+9utLQKSyRMayACpTurZ94q76iPibRcdm6sNj6x4HC
etl+AIGEdV6tTfM5Gjxbzbp9jyJ6mx66oVlFkrElGLyTlX6XxANkAEpVZFpzi1cedMdW8NZKBxYE
7Dezw4ErMOXw3LNHc+1nmr55qWjLJfW8Teftvcbi2ayD4QZS+ZXnIaWKIk6Y8JPCa1O5HYGkdOqV
hqhRbneMxfgK/zERBFdREDbvfW89qMMi4XdpCRjsaZ65wyP2T4FeAn84Bdq69J0MRJyPnFwycEgd
xm4faptKYgsyuxAYzyZqkwrKw+RalDy0ZRE1dSF0Qo3OcOOhiK9b9l2XIPn9WhjvkCSmoQcO0pOU
efBs3yprM4y1rSLHCMhmpSq3ltlc9clRCfjsUN80kFUekmdZvULAMggtSBRPlQlGRDtFItQO0A59
c5vUTjWAMQVv4a0m3RQVLfl8O4av3H1g5d/H+Doq0ePSrnW3n8YZ7cbzFyikLEL51KBc21vDQg99
u89vVehosfIWlDcZCp3WMbHu++Qu0RFWZy6lJB/aynYO2D99y5Sdr9wJpe0jBaDGu5Jx/HhXi4+I
EbTjJvR+SMFelLY6x4SoozO+1sM7sePkzD9CNp+c7OUoXMTokfjjdRFMWuB7MahWQYs67ofSeczx
ZksDkgQtt4WCuHzN5Hv0rnpXrfVY0mvmrgZt3wSBk6pvias4IiwZBnsUt1vWaQESYl0P7jLNSPU5
TCjJEFK4c4TwEUF3IU8YaXnvlbucf110bxrKfEL21qhXPpQARXkUhtAOs1c3zxdhi/bmYQSNn+Tw
+bZKcRgExzVv+/5JNZtFMfyIWJIHR/8fOEiQUZkvFFXThJ/01VtRxmzIqgZvJTy09uBYq2DnvaNX
upJtzl3vcmff9Bf+6R79bXDmgSeh4ct1hcGWogHasbvQnqa2x+X4CEbgoqLbuXiQZnImTiH7EkTN
vLEEiZa+S0lXhPpPcbxeLivxQmh9zomFTqvzAFE8wdbXJ5h3qqdVIpkZrdtH6nVTrb9/RdMvnD8w
Bunp4WaWnvn5WeiuWpLru2FDoCnhEaK94BdvCdrw31uRp0zZd2ZmsbtZmEImlaQfYl13BNdzyiJc
ytkpyW9GdiCjal7vJPFDjqqgAgLSlGRIIdTD2xF3DqhEfuVx/2d0ltMG/9c2/Y/IDP83VNr/b9xk
iw37HaHh5e09zpr8/QujgT/zL0aDLv0POwLGMbLmKLny0P/NaOD/IjmBepPM3tdpaeVP/QuYJun/
Q+6bP8Vk029EA3/qX8A0SfsfE4VPBFLpQdXA6Rv/EaNh2pyfdpWCaIpKZ7TM/I8kmdbvWZNP8VcR
S50nKV5NjLH4KzesZHa9C25SJ/x5qal2vocna4DWTdr+0Aam/286DD5Zg5sQxEjcoQYMm2zY6TvE
VRila+BJBb+Hxsp9dMgOo6Pv8/WlVPS8Zv2Xdeh1CskNhRXPYs02EgutqYFCTbK69c0kvQ1A8p4Z
4AtxOdjrPx8rHt00JaOr1C/mEudCbZWdq1uVnaoEi4q3MDxcHWbUgjJwDJVwRopWQiOvgRztWi1Y
J1q9ziJ1k8u9DbRpLI9aV/yWnjLy/t338zshdBUkOWSF2Cd8wkNeKmJ3H+NQVy7l9zJjBE1q74JW
OSRagOrLu0qjT62g8JEB//Lxjw+eknBVfSiuvqJPsCs+0KgagEaR3XXMaF8Rd2pJsuzhqvUZCuCP
PrzLZrwP28fakpE4OcT0NwVtvdAtaGGogyUV7dHWvdohijQmTpkWS186yrg6vr60ij25voXYMj1H
u11fkEAi4nWPnnZtMqQZ6vnCFD5C/ylBC9gTABhFL6rBJHNF31pmbkguL/wOcnNxsLqfjdc4NbFl
JiLfHt6XQuNU8nuM4xKLdCAFD54JLMp9EIPCKYZsEXniUfV+WRmzq+P9WKxFXJicYWwZZhcjxa6s
L0vzrlZ3efkjdwe7q/2VYKBsm/1sQ2LcB0FKFl54QHR0n+udE3iMqnjFYughfkX7PFfJAlAw8u46
CGd1E6zKAqaTpNqSVz/LirBts6vEUxeNe9v0T1573STPMYOIXkzec9jqgbn2CBR8Dwe6OYi0kJXJ
R6C+afV1Fv8ksbkU1NLOm41XVoCv3qIxO6rFrvKS1TSrXDMiJOCP1qKBliwBt/vuZuoqtNoF4jx0
wZFh9TrH7N76DMhd+4yKD7PbWrLTggujHPOay78+rr93/OzTVns3jIqOj6uFtzWhXuTa7pfxS7ES
thr/UL32Vpd6hOYlrr+MksdhCpQsrDyvPwR+LBMOcnoZ9OE51Una5z8aekTa2GYyYGAYIXRw45kl
ahYNeUx65hbW9lInx9mfgbtM2pKDGYnVmQ8TjLT15NMhSn1gK23GlbbKnHRbIRo7NZFAY7kpDsoS
1TvUMsr1lB0m4+J8unhu/jqzP0Npzr4BBkU1an00BP+GbH4+XFUk342kETlcQwbV2WHTuEQpEOT3
bFsqwX0DPK4G5RaRwGU4WVQkewCelgZvVmhcyuTOBwF+v5zPv2fmsMRG1RuJxe8JS9TUQmBwqryo
DOslsvappjsiBcCifPCLErlAdWfJ91LNHO+QnoKKgKxLXSTp2q06KvvnSokfNCENLjhVM9eNn2ih
HC/LhFeIWRiTRsLnR1aLzSAMXdLYwcQgJOQcJfi68aWe43lx8A87Mxc0qzuEcCvs/O71WPLZdlfF
iewO1LjfhB76KLV1oeBlax8wvigURnZFhgso5at84VM9v2j8iknLQWSo5uuiI7xIayj4MWl+DKxH
39yH7YVq6JmrlgfLFa8olqzpaNN9tRH0vSeIOjYy89p0SRPGz2YE25dsoZ+TQSDA0swHwfjx/TeA
dMqfF6+lULnA3VKBY83v+Ez0K11Mmaap1XxdkrSrLdCG7kcYP9Ru6pg9faQcqRU/Ap64iAKimtWb
xFUhEB+k5LXwu2WOWFzNZTQqpqM272bDDSmLVK3T8lHSP0b/1zigLuw/lKRRx77bSmN0NOX8h9Kn
JylE0DFzGi7EsAm5OZUdLGSnUwZ7DGMYHfpSjxpuI/QrjZ80Nf8wNStHFKlC0U1CCI/DMoLLQAar
1jI7apNloYyQFet16MaP4ai/BQGSaxFYP3nftjvBxZtXx+zkVupRj41F1cUsSj/UIxn1uOXCN3ZD
9a4C4wwl9llcoqhFtpeo3bAosJCHlCT0y9JqJ+tIOQowBiN1UdcJWBCSH2JxlCNp30YvLo2tA+BG
HTQFLTsLhL/sTEEhtkANTt5rCNIO41Pimk5WH3UEfIPwaGmxLbXXXI77Jnr0irch3Bf5W6hsGkDv
083XxY8JrHwdFmCTd7YfqithoMtaPujlezRA26ALhA7o3L+Whbckfi0U9BEnwOtLF69FHdk8hEfF
bcPId++VDkJ8PK6bjDk7PWtoDU+WeVMuvNRcVgmtz9YIQlQjhwREU9KcRLBso69wXbjCyapE6vuI
eZQwLbIC1coS/CsXAKnYJBuauO0kEjb6mMOk/ijr7LrqQb0y4enXv2i2OHkNc8dFVSN1Nxxbl3s9
CdeJZ0oMSyucZ7SG+2ZHckYo97WW22zm0tGb5hZy2Z2RpZugDn76ubINoQVGEfgW775HCi2ensFN
bkLYk17IgI3kfqj+OJ4SwfYEOJjkz2JTX6t++6tK3Y0WKOuWvyIt4m3d8kDGR4OHqzLCLA2l06FM
PLbSLosl+/tPcBZt/z7qCF2QB5oGfIAzfP3yaT/SDEbF60nfj2bow+WS0Z8hC9Llf1v4ffZ8CiLE
PBI9r0RqcFIV/y3AfZtuxBWSW1f+hdD+7GI0iXMMiN4Ujn1dTO1qYSZ7eWPXCmqs+a1fv33/tKan
8TX8Yi0aUSE8HPKj8+yOJpfkqKWgpirgkt27C7gacp3+o4xzGdmoQbcT+eF7m79jurlRUkrW1BZq
AeaevaJYrkJRm9yVdiX80iFgBg+0p6yFh2GF3tZSePbXw+WYaLrj5laJvCSuHPKOKPV8fZatNASe
YIGxblfSipR/9x6uLKfftSCNQydgyj1YGfblhoNzjxhFeIvsDG+Q//bVrip3qqDJLmKfDCyofnY9
wGhtdPlQGNChZEo8DF5STbnwZs9tHY3AXmXQCPK5Ol1Un3ZpOXLDGkJa2wQcyxB+yBj+lxamX/DJ
Qm0UWeRngGCH9uQF+zh9/X6fcGHyN8xf2ec1zF5ZKYbWKOR8aUgF+BoqHQk7RkhXsAhXvkUVb0wE
p/S1raBJyzaTV5LP5IZnOaQc3twmOdQuaNi4f+iij1StyY7JqEVTLeiGYqNqjSMF5arMaB2vHtLk
I+xv9bK8k3310IzDNmzuJW5Ow1dtL31T4s4uS4LpXl/mEVCtnAII8zQ5gzoe7gRc+oOhvpdBaMcp
YzJUZ9ImWLuZe7Ck08SHQApyOfTtu68q+yL+KBZl/VQUDImQKPNJC3fmD2+gSlMQrERcL753ldDW
YeYfXUDIVrwFiHAOmmirTW4HUz3HchfIfSKledKqGmy0hzdgEGUmjk6o6yk6lWCS4TWl2zCVrhC5
WUqasNLGcW01NTTsTHMisXxS+n7th/6+HM2rwTRvKqVeD2C3exjVvhJcE/k7gqKuszEfl27oIg6K
oGZCaUMpt9nJVCj2dRQ/6gRAdZE+BNQN8lJf1iO6qmm8ACz4qHTopXj9OqWm3WiJAz+HB1Qsc3Rp
wrLcZZMC9Rg7NJI7Jc9alIl9E5OsphnjkWR3cXvdixDiuf+Zj4mtW1GjmEBRonFFZwJyq6ClRIjd
HuJzAbiMQt8jBe1kCbVOj47j+trT6DkKnrR6WBURHfW5RHnd/NHnwsFqorvRFfjfwzH9ZaAs9NQX
7VJLYcSN8kKQrWUxdCvVEuy2DlgJwUE6tZozSqM4OUhcRHAdI7iXqamncXNVBj7lFukG+thNS+cZ
l+FWEuq9alTgbvXN2NXLfhB5hq14MDINzYz6rileVZOJlpDyvgX712+WphmvDS5gL2avxa855T1B
v0sCiVAGxJf70JYSxUUSGS0qoFSl6wISc1Puy/LFU+LFoD92VnJqanRQx/BYJdI6bYtlFgZAq+/8
wd02YsTsnAAY3Td3VWWt2oE9JaqHIBq2Pfz4ND02orBjQxpLkaqeZli7Uf0wOzhvxqpm/EtTBBvR
kmXjmjhXbCqSFEnI1vbqVV/WDufiSXJzPtrqNoxlqP7pok/abdNVS99qt3UMDb56SsP3rKbVID5K
CdrrGtXg4S4VYkejruFn/VLMqLsp+EqiYEvyQxOeuuJEO7jd4thnCqiyprpLlGjdFyQ9tHJRUAvL
GbglR3aFR7RQyE4pRr2qUjAjDJgNBWE7ZVV/+JWPsFfGBzl+8XV8Gh2ut/4oJuiTo0pd5iu0jJbI
0NoWYuflUyeefJWi9SBKC7EUbvwoe5ahfuvoHneC8KrU7wVfgRIU193woko+xbjU6SL1hoNoW6Nv
XOQ/M9VfepJgl3XyUx31RV4EGxTogLcpThf+bM3crssYJJzH6Y1zORyHWNz6Y/2RWz9pL7Mtn8xd
mIAqT5eBNq765iY1tCVdCx/52JGU+zCq0RYlYUELBow7vNgkMA51gPZ5Gxz07pRKh4wD1nQlBzKV
o+TSbRGZSHyfDIlEpeo5AbX52pA3hQh0rgqvakU4pkl1TLwaGs1rnomnpIc7ljCuh+C3kVer1PLv
ezE4JsqkJmfqaymgcq0RDvTSs5gjUDokZBxprdBv5dJaNaO8ahgJFK2nzLfWga5vRTx4CxLBWKe7
MfvltdGmq000r8Zt1oYOXv+mJpEoQQXJD2ON4PY2y3/UpX/T5c1CrE4pLrPrQ/XuVlZEh4T8Klb9
SreeZKlDAY0Dezh1mjCVI0lkXtV46HV1XfFZxPWN7wkU4B7aQruLstfBOqlMSHqZ7Rqv9A+yW4JN
I2hw4ZpFqhwlg3lE0V8ZVmmXqNW3bW+PpMXSMX2yssQmullJlEiC4GqMr8aIX16vaWvYpZa+DnWR
fB8UPDMMkSoPbSHlVnjT9XzjxeOubPn+PIqDKqG4fjMm90Vn7vz2wRAI2JLXJhponmC8VKMOGoVO
3NxEFXss37XyMS6a58rLrtL8l0edfiw593t52QGf78XGERtK4dltMRYod8fXRlnv2jw9KGa+FKti
Kqsuy8ZYylW2K+kiwnxQIYEuFMeql6l09wtXlTdVQ7KcNiavI4VfhpB7imqfU8pWGhD9Xriri8Sh
np4tJTpWpCD8JYOPWmrd8FhpW7V56xVksFGNXjRmPD0KAkvSvyC6ShdapiBd00J0X6nCkhTc0ivb
xzzn7Uz9U4S/RUHxO43shNNF7Co7SikvWR+qGNKG4vJBN+9CrGwL/VeibSuVbtPwymoeVO0jKduj
UOGWuY+yetKGQ1zRIQ7DWKSMlcOhdX1H1SFDQpKM+DhNXV7IU6Xf1e97z9rEiJ23krYATbg0Aw73
Rj54/s8uiB1PvDNrqv4tEU7u0kZW+VeyDCZYGp0xQr6hFbgLjF1i0I4uabcj36weQ0nJK1rcyBBY
zQJVsmet+eW5rk2P8SIhNazSB1S13akxy3Xcu3Yek0jN/UNUZXdaTe4Wb88MQodfcjWWVOBdLsfS
euw0gOtBbyfKSHeLsvNoGJD0yla1aD26IW5NhpexldEAiIf4UA4dnT/tKuNMUJCLiYW1ld00HCSF
Fa5keJxSeCyTHzrgFT94E3TaDvz3hGR2gEBA6etHvQxuO710Qj9wBlk99DqZckaRPW2i85EU9JF4
17mWEW0lkIY9tYnkmsxMtUh5z3oxQiKJ2PfV1iehoOYZ/87JjbVFnZOdEoe1V3/UwqMsR0tLUq6t
rHCITrXwTeQXxqm6kZBssfJhPzbCNSNBy+J/uTuP5cixLcv+SlnNkQYtzLp64ABc06mCZAQnMEYE
A1prfH0tMLPrkQgvemb1qHv2XqYlr0Ndcc7eazPTNlLwxQLQpzbCd2ptd1Ih240PjTVMDmHe8xlh
UMuE72n1Q0p2RqSsRr/fRczYunySgwkc5d60sCgE6bVv1atc9a4zo5W5pz4HZMF6nWBzcGFXGidl
KHayWSDUqb8JfjzaY9Wcsiy/0fwTgZ4gN7/qRr/pCbzv+MRTk2UZ2e3K90tjzpI/+OKwLorWLnJu
AsqlrG5XTThtpvJZbRR39I8x0SC12OxLhF6f77zPVLEsEqzht+MQg+sjL+qFyH9bOmgT0RkU9yWH
CkazS/fpA1xV7aD8Quiw1S9UBc+dV94NuTyJZqkaxkUrE2kQ/9RwSFzUY1+6KH1RD+4VpW063+I0
8XXmloe3AnZe81pep0515V9EBr0FAi9PLwaZUiLptJR433p0785HukeNBWVfAzkxXM979lR77pDL
jb583SmqmyTZiX/MpmhyizjYxmzlvbYDhYpNUhU2gSQRDHRKIAib2WTXMgEdjX4bFpYrF6Mzxv0u
J5gnkEZbaUdmAaRsBvvdOrlupXCXjhwFAmFPIL1tUoSiCR8euqT5pgrptrDIbDaqx6EAP4FLvzcG
pw01u0YrI0uYNY24cmPEReHwV4gCqWXnc3IXCVnmXKEBT0g5A1m8qFCc/XhuHMpBaehPtk7tDo78
mDnlVfaUvIDCWsWOdxoPl1Dcy+DyP0ekE8qzkKm2L+1iwmDISKk4+g/r9NR8UUu7PpFd7hSH6TQB
V3+Jb/rr6LluwNWuPv+U5N8LwmjlDfKF5+sFAbb4lNJ4iOpoZOyeHJvJQcVnh/vqoBBi5H1Td6Rk
fFXX6do7kUZySB1qSO4ly8OZCgS3GTiGTIUHm8Dixc/6dvJ9ha/5/7jZelyel91s5y/V4m7PlQ4d
++XHB9vpmZIGGpdaOfpmRvm1bnpqTxw2bDKXbP/G3KEsXIU35OrY2ZV8uGz3Olf4V/R3v2GhGNcm
TzSmucqjoucGJrgxd/GOQNnL3r2zD/bdSIu6Tt6UE04JRqpdWpzEjE1bNki2sVFc9fvl6eRMe40X
6V/jqQsnW9RwsOPs3eCbSU/hobSH1c6wXeGqdxrajBAQ3M9f3bcpdzGBfRhxISxqqHMKpkH1kUOm
MzmzR0c7cUJxpiPpWnvt1NkmQWTSU3hVOr2jkyMTkSyFK8MFEJKt6p1+aB4uS7aWvhfeMKwhsq5Y
YCZgwxqLW58MgZj0SH4d5nIITtJqemKJd6wN1OP9pYXpzLrxYbSlk5YtQS6FKqPNthcaLk/KndCu
IUW6pKFtU+3qUlv59++VAU1JYTmUDJqCi/s+ZIQHiOrEBg03KILZrfLmPm0vGTR/L2SbsGhlDW0f
8rHfvte0FBSzzIj5KnmDjXWF5NlubtrHmVLoPwyHzi6RBqzSXXEHD7y5I4PQ+fwVO1eTFekDUpQ1
0SAt9xmRlKm5qvmtQzX40E0/lXRXo7iXgnHTmK+fj3Vug/F+rOXM0EaKH85j4ZS0K+tJ9y+obs5V
K0XmWdi/JE0CXfw4/YWp5ec1RB4nkwJbKjK7a0N31rN+fh3S74+Nzdm7fcWi7sops087jbpr21Dk
o1Skd7D9D5V8rWEZuC/6fKVVgTOGyoWn9ft7+XHgxQVK7ZjNQcYsZXtzr2ybQ7u29vL20nJ1boMA
fhdNGHtMzJ1vG6t3G6fIxCeQS+K8ZIqoelaBTWImSDgOYpINn2CdXU3fPr+pc895MdW9H1JbTK5Z
pVj9kDMkBGUIiA8pPoJQPAnKhV3uuVn8w0CLb1udhljPOra54WNzJJ+R7LwAMPR4Le0lW3E5WVwU
Zpx78d/dTm2x/AeRnvjSwJAy0Y9VYbr+cInAcWmIxZYu67tUlX1eyakxbVlI7vO0fPj8CZ37ut5d
hb54QnCbUponQ+vouGDkBxPBkxxcsP2f/bTeD7J4Oo2oUSzsGcSSCY2rn1XzPq+nlenxhKTHQP6a
xh2sK7T8yM8+v74zy4xFGZTEEEvVmT2UxdcVDXneelNTO8OPad3clBvTqR2S2vazXIdEu0vjzTds
+cq/H28hw/DKhOS9muOJf5oFU90WbdYm2/+Nncv8gn020mJfqKNLFUHkEzR7nDEwHS5VinIbmdS5
y/rxc5MUolYToSe6VgSqH2dhb0xjNkrcxo4FTUFi2a9nXs+lSerM64ifgvUZJqyO+mtx9yJf0OtJ
m30qCJyq/HVsxW2Whhc4F+deClk1VM5JNA5JQl/cuioyjE6Y33o0EyFszHkv3RJHOc8V8iG7qFE1
37aRi4cFyBGRI3M9V7Y8hwtqPsq1iHgO3dOprrCSoBqJS6rQPUmD+iscOPTb+VYX632N/0D77uXC
a0cMZk35KRQiisbkYRTqfQPCKis5oTbI4TKV3L8OS+MYYm+icmw+K/lDXpzE9lk0703KP3KyK8Pi
UBmW0wnTXUW5V8oVuw/v43EOSyCn07sukRiotw3qSTFOXS/ZJ3WHAJRw2BK4GcYxOfgSJ096aK2y
IaE4boHTkW6TQSQ5cyTCJb0RcUvNUrBKxk3TsN2guo8nAxTtFK3Rx2hoJoyXVDSwiIjenVWhnKMH
EFS31UghnmKI3ls3iSKvQ23cGzpBHPJz3WnUN2lmj8Nz6lt7BcNLrz0TbYQfTTtUArJ8kxa7h2Um
iokuFZwmpgpIWFuTtq7Xhk5Gl6fMSIZVCDyx1MINRt2utfBa5w8IhXowVc/uhF+e8TUQsLUgGRus
L16g4HjiHlTJZqDjQCuhJlGijujKyBGyEaH9aeBjNj20t7Tkd2037RN+QiRT2xQAY2Svs32HJzxq
9bdJjwHtGa9GMmymWgfSQ/U2FyDlZv5WEIlM1X+oEwSJXMUrRQcFQ+dh0NpDUhxS4wtXLsNAjH3u
hIZyxnw2oRem4c8kGp0sAyFokIKAkbtSdGpiXrtvpv7YG94XstzctDpO7a90ulHl2Ilo5YWU7bxW
cTpVedQDopaHb2icIIqRB+qTFCSlh0p8BW+9iXpro4PQzz3w06Mn0AUyiWKuvJ0U4ufthuMQRE7e
fB2pquSA4yjd5/LOr1NEgHH5VcuFH8ZQ7uXmeZQAlIjpesA71Ah7s9DW5qjSOZt2ZqmRNVlQQSel
dziMdbLRiOfkJd9JmYbxM9iU3h3hDyh3IP4REVffVWRZW9ETZEzsRLUjKFdBnri6pTlNU123is5b
dq9Y31rl7UJKjzfFk/cSEQC6/jDLnMK82pQtRy7d4MVVTkJpOkKlrwJoJlUb780AjTU5PWIzbPqa
1NdGPonWdFO20qPSPUiGdJuG6asXkwOkJFgASQ8RREqNvypam0pO9rcm7YaCCnGKwT4x1ae2vMvz
aymorqOaNcjqbGNOFpRasgbzVdX/nPluTdRtxIxs3AbB8dCuk+naswJXHE9tPN3Ppj2hU78M2kNI
y2Wi/R42CcqHzi7UYBNWOPuFcXJTMT/46lNgXMfBiPLKXwUp0rlYcIShIvoUnIEX3nRCyH6XoIWw
cmhUfakV5QtBDdS6k3VEK1VM5X0vp+vKvA0Nvobhtai+auK9WOaHAsCjziusx8Ua/wxZq+UhwIec
St/KWrSTSHWlLlpHmDBz0FSGfifo7RqRz9bLjj76KXmkozzDYDN02N0Pa3iMSWeNguemcOmhjSBH
/QxP8WCis0cVpA+ukuUOCq0Zpi2pFQ2w9lAEz5N5q0o/B/065enmlN6TXj3WNEsT/0UR+PIr301N
ptImJD25cr3sez0Ch43LtaRUyDj2ZZ6gKhOdVuF2at9J+9g1nrlpu4Eex/eCSbL1v2BALrInJcNV
V7euLP3q1G6nFPcjyrxEo1yPYs8SSzsxjW0UPfX5HU3aVRq3dPuflfFn13ER1lNYE1s1kXr0K0T4
hxphGt2kvpuK0jb8G8soVjEG4JIAs9HcWSJNucIZsLErvU67OrA7fo3nSzj30IOJ2q5sS6cJ1DXO
WTvKjJPOHJnp/rooFUfItX1FmhXGeLuQopXmj7Yw0PYuLZpy/i3lNV6bH2P1S2rmDlawzWXeW+XB
64iox4VXY7nM9PiBTA0n6hCe59Va5DpmTb6S/pwmLoQum9o8MQc7Rkk8/JiRzlbZE+FPVYohz6tW
ccHsATnZo65T+hFriOcQHNWnwo08KnvMycD8TyhZrv0qWIvkYfroBBJbsr4Fhroy+2rba9X3Phxt
XXwKve3EH+zDH3VX7RXmlRHMqof3uNCwTBioHSxxLWf9HPCt0jd8aZsSy8SDlR2GTtgXRoxtigeu
1qukZKcWtFdMZ3thaH/6inrX+5jOZbxr+SSg2CShN0uuY9kMbJbaezmSN4pWbgwgJ2wwXF+t3VZ9
Mc2HyNg1IVltiDMJkbF14zkqW9sv46PVTPuRjOG6qVh+yEn1vwlF7ZqjPanEFmR8yGJL962nYaWa
X5TiVkivdFzmIIE2sV5t5kUMMNhOmFs7x8h8VPND77WEIN3JOLfpzcZV9yOeqRqlso66L+x7VyyY
rh9AvJq++r3hGLyIGnNayLJuREyHueQSO8Tjc4ix8zvjKsHMIKcb0cDrPH6XEaz5GVp3RaM5A1FX
ZMo3cbUGw1VsmFsfIYfffotyZR1Ms1Mtx21koiTpOKbDX0PRQN6c0T3C0V613cEafqoTqdl5vJlv
j0qCXZQixS0SR/WSNeEXh6ke4crJdp7Krk/rrSWsPtypWfhNCPdtSepbvRqI905vSrLOiXUS822d
dGt6AjsiT1a5TzyXehdoJ7H+0orkn0nYbYMngx9iJSACsH7jpZZxZ+PdmKbv/RAgf/pRpd5Kxwj5
1iB88tCJtnSQZCwoLaloevbFF77l0ms93Rcsstw8ku/WUkH/uxRWLVE2XRkgS/7V1czm+caw7kaz
Xnfxq0i7clLmZLkbNjwrn26+peSuSqN3qtiy5f6DSaMBK7kbpbrdBzi14X1Pz7NKw5hkZ1Qfzemu
HPamghu+RM4yXjUespCickJLPWWNtfETb+7/ObGkr2pVJcXNJFcNqCa+b7M8FngCcN2s8vw1bPud
adzOwoi693bCiBQk0XdF8Yvyx4o6O1NAZctx4tQhMfV5sSno9hInQzoc1VhrKw3PefJgqPSTUn+D
+B19SfWk+EzF6eSGJsKa5F4KH4XeWHU0m20lpYlfeEjHwq1cwYOIra03sg0xsp2hPKka3W4B+ZH3
3NDyk/3q6LWqXZLj0fW3rCRhd1KLbx6/hgKMPUk4Y7zo1qDeNFRUwivV1YarImMXJD538n3oQyfu
sCWlbtrODILObUJ+Cu/SCLxj1H7EebnyrCvZJ6687V3F4Ojbx9tpVG2jxwMEqkQU2FnU7IarnafF
6+ntm67XeaC6unHwxzveHeLaVg16uSp+qZmxLR5sgKupGJ8sZsoQi3SdI05WiqsmIkleLdcNr6vc
vUZolcMYz0oHNQDiR2JGq3KWhWabyYrRLlQ3VSyvFSu2gzQ7jNG3PJbYDv4IPfEo6OGLaNFnUO5S
urklKhbceM7QprYWYZI2f104PZ85zZJATRQqajkiT5aVRKOKdG3SdY4tm2aXXePpt61bnXJwfgGb
t4TtvzWT3o+0qCMahZm1ck5VvKa7gS1+7z8WO9Gt7eQawspP/vmOqQftg7/+hwCmP/tY1Eo18Ccy
ts7F2bbNROwBGdrm+Wyb7rstxPFds7mEVTtTlZWNd8MsCoyel3hihyHQ0Wk7KrzECM1YyhQ25F4r
XyhnnjEvwSJGmAsKX1NolS5qLhRLxb5QWG9nObW/LSCCWTdk5K3JaNzkQNVm4C41sk0BQx4JFcf5
v1FznG/d4tj74VcsimRQxmWxVfkV3tXo+ocQGpl4jdhxxdZy+zdaGGcKjoxnanQFeWsVcfEWTTgh
1ELkLQqO0zrcio/Feva51/2q26NbGx0Qfc+JPf3TzK35Hfow8Fw/eVdclVItZeWeB+7vdWkXTTsR
OtCofEviLxYoRJBle1G4Tsdj2rNpxKYiw1i/xLo9pwF//zOWIvoilwTZU/gZI4RNNEnTd+9n8Cs7
AXfYCEfxmDrFVfIw3l2YJubb+vtj/q/b/lYAfHf1XVtEzEcMm+zqF209rHuXBvx9iBFXstlVO4rd
nFCDry99U+cKvwr7QoBmCLJl6jkf73tEGm8xzH3g6AgY8Yi88R4bq2DT63eGx2qlHsK1delpn/mS
6UOgsTcgpWq/mSG0FrhtNGCDMpGjJcLgJOzdExU1Tuyj7r2E6zpTFHs/3PKhtihG8Niy5EXjYwNZ
hN0mjOELXYgzteY5kVKzFA3fM+jHjzeyzLK0U9uAWjNyMRVGYKm8fP6WnL0MA/6RwteiEeD8cYS6
z9Adq4wgJvs2CJ2CwxqJjvY/HwXNmIw6ADgEAL+Po3Rh3MmdhfVCFm4SdsiD8dWiLPP5IGdMkLSM
342yqFN6Xh5HgPkbUgs4qAfUcfqHsNiji7X18bqQXgJNPUWacEcy0zqNvb2cV3tPSB0jkhGXx3aa
erd6gpAphBbjJVdl/vXzn/hmiVt+k9jxTQ0XJIZ1bfFlyIlW6RoSemeUvnGbthQE3DjPXR9dSHdi
BspVxY6HmwluZJ8abtDpjq4IboHfOe+YKFiiPD3djH7iXvhpb+yMz37bYinsxaarxDRqnGBYm/0x
7EN2Wb2LybkY5N2YVSuNlGV02XV2Y0CCmlOeNXZXxUsi/PADz63U+9iglyDcVR07+Ax1c5FRpOT0
NYqbQvoxdHyJvoVZ3kASXHHWx62g27GZ2tHwavbKzqwhtomujJfMzOpNZzScKrMbGRKaEopb4iXj
6BmBNlZD2rg59Y3gGq6v7U2qAwnKNgOZo/h9EVwTIFna/hAcNZbxnkKATPUrCb9oxvOYZes6eGwq
ifrQwyiUBzMgDKPjaCsVUNIKki6pASs9WsjXcijJuX4cM9SQ9WPfP444wCLcvrpQ2hpx02VeUwGB
QSnhXJApoJH+BNtmwLBRnPAcruQ4J1hb242JBXBuWFNSpOpK11fxT2HNDr+rdyNHks+fp3zuyzZN
DmbzZIjjafGqtV0ZW5XcoQ7h9qYhgKtqcrsuOxBBtdNr64kIhkM6QeH7IXdXhn7VEKXcml8NA31S
h79gYJstiu16jL8PE+iltNqo5riKPHGlj9KTx0n085/81vb5/Q38109evIFdg2yrDWLewF22U1bl
98rhxCw5sxzP23o/aXRwql8N3/0rtmmWDaVo32zap/TQHmcXr+XMfZbi1nPzbXeR636m28IU/K9f
t5jEwpygecNgEkuH3DXz2cWaU3fcRtTH5iJzQQ1e7Mv95zfl0qjLSa2VOlz3tBujIXON/sdE7aBA
g1nOBAfE16H2Q43LC0/i3I7t/aUuWjE6AHuofbRRAypnWn2vwbkRxaMSXjhgnFvf3o3zJmZ7t0Up
OMyOJCLT3ke+K8g7/NLO57fv0giLvWebVopWT4wgVLcDGD/wWxfu1fm3lu6iLs5CP8QKHxc3X+rE
Sp63d81biFx5G9zMAqJy013LdoCQCPWy6JSv0PltfSXZucNbexfsYaxtrW+wOL7iFDolbvYgHi5t
xc7tAc1//bYlEhx4feONNFudVtxbNeVRFAY54maJOdG49pVq8/ntPr/AvRtwccIxm1AchYYBB+CA
19o6+DoL4sgQtgCi1+viwLwIspf6YfBcioAiLox/ZhdIWZvQOzI4dBQ/i1nPsBI8HCHjYyF48beK
Uz9g6yDvQdkMbrXCa3QI9snVxQ6zzENeTF2qyKYX5A7+0t84vm0VNm0gsHjW7izTilFcytSnCdBR
t9o3ZXfhMufL+Gy4xUypTYo/1Vn5p2xkfNG2YB5XFJp2+lo9/I0j3LnbSoYOu0Q8WaioFhOCp8iY
6mPp7R3/9Zz8VO3EMW8wcOcAFIKtb3OQWkUPl4oA53rC6vtxF5+vJVRkd1RUtsyrYhfYAcVVuNnJ
Qdlnbkfr1bnEHz+jt0Nu9+5KF1/zVMxqvJoRZ6mjsabSGqzAvjoyMckxEXZ3nz/Jt2LN8km+G2+p
9YhaMTCTkfGio3BPRiM8kxiBwnDrb4hAzUq3vprFEZSnbV+2M5fj4tpz+1vP3kavlyjbZ+b99xe/
rE/U6DKkdp4t8aLV6l2ctfgXq1XfPX5+1Zee63LO1NLYNwdq5RRC5D25GSiETQSlgy1szMO4vfS9
nFlE31/XUtbY1kJDadTvkDVq6z+FEnPGxSWV4TlFropKE3bgLD6WlwJoYcAFrrRs79WNiew+Jvd1
fnAYh7af38Azm7sPAy2+Cz30kxFaJmXSDlclr2jbAdm9lI96ZvH8MMriWzCodXbVCCKyUB9nimSB
Dejz6zj7InAqBBGGeQX82mKIJvL9tg7FP2ktqUtJWLgzXHVVPFr79Jr8N+nmwojnZup3Iy7lb22m
poaXj1T8rlo33JYbAUsT+KRZZkJWxf/tFWqLFbE0K/oNGBreBLzxHUjcqx803HbkEv6dYtu5mfr9
5c2X/25L5eESjkKP4UoXevRduY+BSrJldMX1yPY5JRqVQLftJQH1pQepLfapmajqFci5jr1770LF
RTKJ4WA/f2ae3doXlcqXHuNiRVJSa+iFnPFEIT12vecGigeIbRePrynVexjbdjU9i11gjy2dEhQj
b+/RP6Iw/r/GVwR98e5jcV6al397zZqwGU8v6et//Pv+Jfu3q5fxNXvPV3z7b/4CLBp/WLKJFJ35
DYio+ja/9a918x//Llh/oBGS+FcU39h9abNh4i/AoiH9wd4YOpFCdAOaYX7DX3xFQ/xj5haBRYTf
9/Zv/vf/+uCtqRf//wOTa/6Q3q2ksI94x3QDtKKqkV2+XLzCWVxdwX5CPzYbMmA/v2ou20232aTi
6t2Nufnzr74fbDEzvo2F0WXOYbHm/eZimznkg6jrVQnGTnBlaz90/2x+nzlO2IUQCtAAwZK2XB/7
qCiTvEonZ/Lvkn7dSq+admEi/P0SPgyxPBooZjrJjTWMjuDtpe610J8+v0WLJeqvS0DRDM4FTNrS
IaMUJaY/sZyQiB9TfyULt/LFZLffH7kJU0WBNmvxUgL4/DjZaYFk6Z0KuFy/7cH1DttsG9yhdvsb
Wsszl/NhqMWKW0uDKfUjQzX5l4K0taY5evLuH98yoC0yR0m+FGo2i7dKi0zWw6hiDH07K8Isw1HD
wPkfDMJiqypwh4GkLu5ZoQ1iLUY4XKNmRkdJbIjCC6/WuXulvxtica+0PB4GT5cmWO8PFMJGuip6
fPv5ZSw36vP7hZqLh6/xeTDzLG7WUIiSB29nclSefbwN95at3KYsq4HrO5fgRMuWxm+jzV/Tu2UV
SU0fAYXgzH7VEDwuObA3HeOEdNrfDS6SgK1B8fLCLLN0B/w1KiRqYmhki9nm46j0JmsUF93kKNfz
opqsYeuzuQRdh4UbG1QC28L+/L4utspvQ84mTsS+lq5izVkMiXpHTiOP1+O/tsp/x0DHd8of+jhd
kzT6bqDFRmViL6gbtFEcOUeyKej6rZFU0a7X2h0U8CdUK64QgQCr9Ct+0yYyE6qR3VUpvpRSYnf9
DYuR4/VAKkTT9gSXTR0uaoH4w4EW//PkvU71XrJ2zEPXFr3GsYDA4lN4MEac7iXOTwI4yA/xc/nZ
FIgvnpzEbOCMj25uHUPag2n3pW8i15y4AVqxCcTMzsucjLcccQn4zS2FfjgdZhcSkp1L604L3EQq
NrpPocMyg9WgeyvsTXYMFrqVkZEkabPzZHM9TRj1CJ3oKZePnbohyMCWRQFbkLG11PZ2NAygMFOw
MqexRd8QPySetY8y+X6qgY2mGsAH/gfuBh3i43XWlKcQ2mykbIQJJ78S/hS9+25m1YXUomuQJ2Rk
I9xOvFVOIveoh/dTf4O1bFPV5brjT0oJABhEEogy3Bg5lgB7xeLoF2Y/M8vVoUr4+Y+2XRuZO/E3
c/25hRubZwelRiMZ3Gn+z77aT8IPyP2N2rzR5GdAXu/dIYbB4WvoOznemZ49DOua5A30GVFym+dE
6SQIelKkgz9MmK+9cK9jjUoKNMVpa8dTdWoTNFIh4JvgGAHokdemTzAL5pWw2OZMxVX35LffRQRA
dFZQIpdgJbcSyrY8ve+SO0WEd0dr23JH6zWrdmZ46wExgWXUD1d5cK0RQBDWBTEe3/GsJxpC2CMx
3mn7EIx3inaXtA+pmgI02CqB4GrtqiOrZ2WZ0yZRUQAyOxW7VA6Q/iTGafCHQ9WaqqMMESqo5Koa
c4GWs2DaCbgUQHkI0erGb649ufQd4HYSUpdE22TA6FB1juLPphYnN8itDGe/9FgO9b6XDN5fqz8N
cAStwRlFXJDKofJeJV/fdV5+1Ot7xKPQaK/9JNrpTXzVjMR9+CriML1ArSS5ll/bND60Tt3N5DMp
xQs3Cpu4V5DqUbiqYPQlA3auLo7pSzlTMtgyrYosqBEfRQdJ2KvBU2KRN26tlMHuZdqsHvYQsrHG
Y07srbDTRzJXJpisgrLiqyyScAMZpwke6uq+IodB3WSzZhfABOm1BqAbeDkiSu/cKG6MeFckwk7F
mBf5Ls4XAIFIhw95+jWPCAcplJXu30bWcAp6rzvmVlCs2yDP1yGvAyIigZmgVx8sI8B2O1lbYRha
onGq665LHwbSoex6GqDR5M+NQRhgX0J+jtqaYjp5FcBb3gTiGrdSMlb0hFa5Bf8KVKIwkp0oJYeR
7cxaqKxVWPv7tA7X49jcWSU6Od16CeIM2lIM0yDR7sdOWMVoPguPGHctlpGUyQS9CfCEBWR44i8T
oqQBDFYWpvuosVaaB4bDLx4C6afef1FY03K0cQXx6VnX2KnZHQbD40wDQ8mpuWyl48uMSCBfKZqB
sA68T7+jzblr9GwXx8puLItjLYSHsepgd0DGtnRbRnafT7fI2GI5uMlEbRs3E8JeRGhJwnFRi586
IDb2aJYbhkO0JtpGnBJ1798XmnAMRwyvsncEJcHuJ69tmDSxRMVG6h4piB4VdH6rHCQj3zVpKGPj
msCPjXB01cp47Kxdhudb43wvTBu9/aZOVxZ+9BSRomyGm24i2sXsSUwJoQ/lVMyhUgryDySodwOB
4aRCgJfsdqP5y8zcJKDQmr148rBV8y+plzuwnB6DtPmh9d66y0l9BYAjIHBOkvRLnivbiLiizOoi
R9f7ndwWrlX6bierL7FRYQjylNhNR7JQrBqAb+1rG3g567S1EGDL9yi7dc+46+N83fGlyGKA6K0m
2kPhXdOrOL4K/XmfU5WHjPxCm9t3qoMUe1tpCWifFczhJC11uCZRHjPRTvmjjOoXBXDDSsYURnFK
+N5FWbyuVP1BGfMrSZAy7n1BaJSyITpVXLFxJCKJbKK8f9bV1BGC+tCM+s6ymp96OiLZrnXYaQkz
N2DW0I6TZz3Qp1UnsFooVn7qUxGBbofkDXi5iGGAQCbUiH4CJK6gx+xNp1BgAvAEZHeW/wX4yK+a
qJpqdErzeyk817RJ69q0YyKEI3CJiZw5niJhW7jRowxI2ZUG2kbLJRhv2dZUjxLsqzGFqZSq2xS8
HUBUau+NOWwan0M5QAjESI89UlTOEI9epdx63VejiqGc0NtLPeT9w7ZTtOsIyE8eirYUDE7ge+40
il+VKCAMSRE7BO+dYpus+7H3EFm0mwN4RR1tlzE4SRV7B2M6ZXFy8rmP9lTRuLQEUUbBPPEZmfVN
I4b3Qa3gG8lt0Wc5woyiiPrR0gHVBbuoYCnJNVwLrbnqB1QlWvcc10Hk1qJi2Uye6apVOw/2KOrY
KLoD02fYplKIdq7UotsJMLrFKywyVfciiMNOagBFty9RWpHL5Z1CyG+lcB32z5Ph4pbh8a1F6V4S
ty2+o2ozhEwooowvThsRBwAP0jxXGzEE6MkhyEPBTULt0Fto4CMhLI5e3qnfM2U8EL23E5GOG02+
0YLmKGTdIS5xpxRK+Rx3xElNyKSRZlY5udtrRUQwTWqa3qKzb77Eepfe6113lKLJ7phMPat6LHph
VTDZNOXan0lCkGz0r3lNrpcfOIrGqvlrhnUk+nRs0uKQT09dDulIN508rG5HXYN5AiM8N07jVG3j
/Jgrj7L0s5JJ4QkePF9ZxRHme4TsMaiyZPpqZa6v/VRAigR9tVYSdgidC65IS6WtqUwbv6dl729L
9jCYn9jfCLottsAtG5HZcZN715F8GJAEAVlqlKfUJCvrupKFQwHfrzRv60651qWbSdjJ9S7L11J3
lPtDON3JCK4T6zEqEOf79+X0JPsEns6fWKj7wEW2WpvuIcM2QezoVQrqlSlOhUeV65vEo7QN89XN
42slfW3EfpVzSX3NaxrjTSj5LKv0sckfTPH7qPwKpV8S2iz5VqruTHPTJI9WmuExKV0d4q+I17m6
lrzInozhrtHrG88Mv5TAGcMIoQv5qH4fbY0mW/vWC5PeSoi/Vvgb9T28xz3rZjbexcbDFMBM20jB
dQKcQ3lO4n3SYaZpN1PujtopiLZWhRtAkd1MwMMCAqxh9lLhGpBtoNQ3phTvcGM03EuFQPgUCQjx
YKUggcMq12LEdiNklQoQO8eAedMMLN3YPVhFv6nG+iRXkYMfC70t06xo+LxoyPC0QkeODmfWGWWP
h64wXfNDY16UrNZJURHu4hqLTHusdBwX+pM/WHYCGclrYWO2dFJzFtvmpk9e1ZYIMCuVVmbYfjO7
dB92GcawwLhQ2Dh78nx/clmcPMmlmbxkPrmYV9pXjZAgCtbXvdPu5tLqxRbYuRrH+9EWJ0+rzBVi
KRgtwxy0SV3fLZ5QushrUoYd/e7z09/ZQ5mJsI2kkrdW5sfTn98RLKEy0Tp99GOEperv4Cm+DfGP
Cqf/f8bXSLPB9L/Przm+NF348qG2Ov8Hf9ZWZfMPmYIqYmudcqiuUzL5s7Iqi39wDhb/k7LzWG5c
ibLtF6ED3kxpQC9REmWqJhkyJQCZ8D7x9W/xRg96+iaKa0IqFUlkHrP32jhi78MO0mj4tP3vYNUL
/weUBAn0d84PQ8iIj87/TlY973/4GSFayMAlcYawmf+f5Bq2vPxi/6dbB8HBWvs/0TITNYrK/zSu
/2f+YSrZa2ahPvbEZQf4Ae+qkctVZ+ekfTk9YWKeSk6GmXLf18clIoKM1Wm44LvaWa1ei/7Q0tjr
+rmn5BCtt/XuTq+yC2GgwcwGtmCv4HCHWGsx/0Yjjfky+HjewKIPwP2wHRn+0UxvRV1c8zy33grf
JnIEn4alPliGk803IqBTA21vNtwjw1Iv96lNoL3rwXnPswX/G2c4PHoY0PccMY+o7rK83kPldO70
JxroS6CMF4tzJrcX8vRaBE+28qyLNqfzqLpy40bihPQLQUV6KQmaCf0GQyAiOawkH4FvdLEHBg5H
FPkpLRR0B2pjFX0BRP5cis9FOj+J28cuzbPT1liSsrg3xlcfhJ074Re2MfasJwPlVZI/ZRggfZ+0
RZH/w3Yx55TndbSAqaPm17AhV10uPgnuPPn1V4oZdDDEw2TTVhv4ltLl0HeYRur3IEhj2ySMLbE3
mITixgWPTuI1Lped389rZzEulYsKMQu5hgvnzLSzICHO25bEW7pVsrcKsSOA1WiCmbiXkOAVhYS7
A+noMUwR41eXxDnJqThVYiJhqlUz9rvILN6asn+T51Ca/7KA5poXuU2B2kf6q7+7QlN9HKAZlhYE
ltLeKgyAVoCdxPG/SDu/28b2ckKa517czIDcxa2RzsE7ALoDQvNdn93LQ3TMrn1oA+dplAEs4cXZ
3O3DVUE+H586xmUi3IsswRznLzaG4ID+s1fbsIRyyn3faLB+wULQ33tUvjaW2iwDf4685kQ74qk7
wVLZjDY/KPeNQ6ZKDkV4/eW8q9yPRLpMhCbsggDE15LW0sjKzzwA65d6M4v06ObnrX2qHfoJOwg3
WU/fW7VA/l33dRyz4yKw4j0Uyl4NXf9tMtUKAr3S7acyzYOax5/2NamSU9/Nt9rE19uQpatBbxo1
04DRMbvYB3brmcMvpp2tq9J7ywH01K/mbd9hNm9pw500fBI9/iU3AXacJgvtUBr169xUH+lMyi5J
On87z/K2xhiRdbeY53HGP4XU2gS3CgixCIM67pn4dDVZGtMOfOZ6LstNVRzNAZtwO25Gr2MR/ekQ
Iik2hJ9mHa6GgoHEmAbZg+kV5wKjx2GKKmZYw6ifyiZqD2aJtbQb6KQxY0SYi4vYnO2L2TEvyf00
2nTW0D4EefZquoV7g8XqvgzVQx8M/SlKx6ceKoHZAqjMcqTLOCqfo20+q03a8P3q72Kd8XafUgPv
NsFxXqpuwwCheky/x+o5BYcqm3WpMetEisw6f+9C/mVOtZQLoYbzawIqjW9ikJetdP/boO40IfD6
cl6lg97646sXkdvNAGGycrruet1O9kPPew9xYLWUyDY+JovhEz7nYNsnelcEJtZKBOqkjnrepzDb
eMjxWalvoIn4rpcVcEAK/morXLEJKRzv3YokyZhu4Tp2F7+etm2V7cIGi6E/EnzKXLh4sZplN/+n
mm03eUB3Yj/N5YdPgdzmEAhICTL5mDcbMd765VQrsc75wEjzQSTmdSmfuqdOENyUp0cPHoFrvRoe
0H/8re0D+vR4zO5DMCZ5jA0Li2TUqaW/eYycdG3g0HW6P+kMnkroJ96mNSxogKWAYBOn35XO/g6J
zaD6m+G1IsKBLjllZOkthV6lCbOoPi3fSUO+VTBivWCOZ0Uv3GOWTdq4tpCQ3a0Z95TIPnLftGQY
XIbHWTKfkgzexFYk+o2WYGzg0fq0rYR1RCB1O4R4sj7MPai5eeZy+ahAZuv2PfMvYZGuJP9jjktD
xi0ZlRo0bBhm25mJxKSTN1SQVzVHh5w2yTlm6puk4j5Itov0doVH6o82IN9aq3xKCW2N1mMLbskg
LYIw06Bzt9lsk4VBj1Ad8v6ohNrWFTTk4n0Ks5eelt23gWzZyZ9i+Cwa8loK++D7bMtChHom0g6H
HLHoo0mq3ZiNcYEi3LT+JukvOSPrhe68l98NuZ56Jqc4e8qs4NZSJvYzPNbIfmpHC/R0tRpta80b
v/KQa3GedBOFNoPwgdPELX4XUKnO4sFG1A2L8uHB7rpLKtFcmfLQdNWTnIwNlszk3vEHO6+HCrzY
0a/08j///bdoWZuN0PEgm6s/gqJ7aBe00NI0iLrVgsAMwaywcIEzNk5D8C4doU2kFundb+NCZkvE
CLHNOYNUeOcF04OrFy8XO6NQD9OUM0f/K6w/wnqcSTizyy/wcNA3GsJ+ARk7AF2Hry57K+HxLEAN
2XrRIUMpBQnPpIcpimGvGvhRU8C65GWEWhUp79zaz4U/bYr8zZcfPEFbnzk5I7GLWccZPbpIDwnu
1cGqvlRa77yyj4sIwU0QrsbsTfTFucrm7ZQRHz6VOx2K8+j9CYp5XZi8tATRm8MI36gcGQq25WMG
ePzulASQuTIK+j8rV3tCpI7t7Bxr+BQk664Enken2w19HRd+/2hqVO163ob+qTN+Ik7XtOHK8v6V
HHlVBquhc+7McUoJ/VHcqbg25pqS8QbPtDXFITm1STFv3aTdEOS253rfDbLa6bmG0+vHVaUo2UhD
ru4T7PFiCd42s1VfgkCTZvzjwbgulwAQy9ztkzF6rmbr3PjcQQUXI0nJDbenrDBdFtFv4uq9EC+y
JKcGcL9f2M8XY8JpWrv+SyeYkerp5pfyaxr4gKdWEwfzHblvR5dCRbspQE/vli95yAe1qBDYL2Vx
t2SYf6ljKCQFE4b1fKcFOONwddJs3FbAZdXkgrU1EChXSXIMGuht5c8i5588IqPaGz2wEu5VRM1m
5hMQmppBVOZgWPVof+fzUPo43617qgNpLd0u1RFXZHLOA8ID8zr8MGoJUCQksJwWLJmTTcYEBObo
yxCSepuk+ocuGib1cK/mQtDf0astSfGB/5zQdwdmenbz6GW2SG2YJ2BsE8HTknyeTbOMD4156h37
N3HCH/Z826AD7tLqYzsZP23CKVlDCGgYteKPNcfhVNEIrrLww50mSpzVEoIUeaCF3vopDEIWAbtO
fnvS2URlHgeapPaweffVzzA6WBoJKRDM9DuC7kOPapkfMMzbAXtMlZ9cXfCJ7dYjGNwB6zvg31l/
MU5a6fQp1/VOlPVpcMEajXMMg/8Rrk7KEoqrnKxE0lhHELuQ0b0/Ivqtoupc5/ABVLbtzQfPBKmr
gQqmfDaABSdlezKWtyy1T2jXOK85soil55DmKSBtIcS7q1gQCOcyOQh5+QuEaj3b9a6R4aapXsCe
7sngfsOrsBeBiLOSnQhAiorZ6yQvKQkyw1uThusx+snwfstpAjI97ZcGLKj5t5H+1gXMEBg3O1R7
oAYHASik6vU+520sMEzoceQmzm8+54bmM5d5n1XpvqTVYXE5XS3hb6i9V2UOMGiZwcG85BX2lNsC
eERDtYhAYKeji0PE3Y4TcPGsurHlO/KNcV75Tz6PP0jxNp5IRqlxV9cm4fFu/cHceSOSbx7TowGU
vFvkepjMvUEZnzr9UzRQPwj3UFo1kImifsTKKdfSVv9Y5GxkOD8XDiCIicskK2BMm1QxHjZ0RwIF
MYzRp8gM1NOQ6THOfKI3qoXjUqLqOULl/hhr90+I7m/LBX9ttPNCbORGCJZeRFLzUcxfQ4IoBdn1
yzf574zvHxOVE3dI6eXbsdtn64ihUcpyIxNvzkApSm1dpT8+47eKLo4iJ2KCGgIiuL92HJ0sx548
F6rBhFre+MET1Af9yqqZsTcyXlR6MMODy4eXweGKoNN0ZRL91wdUGoSVaDaBxd5untV87EdgzaG7
FnWwVa6+eO5ZDqCpy1NENJrfXBuTtSscAY/5SUaK1yTyFWFAa9VTuqjDPEUrZQ4XPu3bCtYL7fq6
A5FUSVZLesJkdLJ71hIOLpRZvDaMTKExbZRk2EuLa1vJOl3Kx6Ab1tloYp7qL8Ul7B+5LLlYuIcE
5ldmh7P53vv34nc/QfNX+P07MRwyPT8nnnX26t8E+Lkgq5Rqo+JS6zksxvI3/1x4NjP+gou8zQJx
u5cSZUJYF9z9tgwfulpckmijDFpOm8WP1e8tNAmFhBiSgKT3jXVJkVIsx2ByTrn9lvnZXgXvFs1S
Lr6KSMA/gY1Wea/4ZI80NezmSXNTcVblD2mZbAMy18LPrmUx3VTr2vluS8BR0WdpnTRkFqzT5JcI
/MzKuaFsukqmcYM8sBmj37wO41tNDeZ5Z9WwvGX3J7yPETrE4nNj46BZel5VUawHN2S/SuCpvw4N
ItP720jZjGhllXBUdMaLp/P1NNEH1+TgaAUpile3i1Zm/r6QMjNl4cbCmJ7MfwxsMmJ81Lw/MiCy
3Qx2rojivvbXVTfRLSVQ3MddbRa7NrwUZvQ1LpQuOVvKctmqEnePXNn6UmMi9a2bp7u161yG8stX
DO+tH8fzY4Npp9Pts6XdBVmGU24iGp4gjyi5tPa0DnuG2tVzNgGO8rcwg4+LF62ggOEr63c8GGt/
+Qwo4e3cWndzsfMpsIKy2KfZTCVZr/uerqfrzj7rI7TguT6H5bOXGXvlwAwi+suNrm0bbBrbebDY
SHtG/hClUJbMAgiX4kpmxUfZoVnA+DN8d93GivdwqIbDwk7fyUkF+G3z5aILl7SBdlenziZz4cTb
2XkcJrGehqrf9pU82BGYpCot47YRG2c0vjyZPeVGvZsFp+RkeBvhuZA4DEOAEQpfNCkPdmoQUjK+
Bx5nQcMrmAccGRJ/3lRPT22QTHglInsz9cajHkZkHs13EbxmZWDs+zDaVlbxpBJxCoFB7XvzVeR6
g4JqZ9G9QFk4Cue3vYNAibrpgoEVcX9tKTgjidBCkrXV6v0051DFq8fZP/cMhZeQdTWHnwuQI8no
7yBqNdLYN/5wHxs8aW6fdgKvoKi/dfnEvGylv7v+AO1KO3RXZCkUBPeiklgPlfUdegO3VH50NMVh
WR8SXiEW9X8mzlY7YfdBjxB5J+vOdVu+nTzcLuxGXQbewvkk/Tczed3q8tTT1idi3tQlwQGO84C2
9Z0zYdXqg52G/6qq201us/FAojSSbK+6YMsAN78rTmnS8qAMa6Nm4W5LtqrQbfL0QegPf6zkalyY
qJcfZg9dpK9XNYqY0ZVxEnjk2unbwmIkddot0JdN6N3ycACYgklo+hO56EZ+tCl3IEL2nec9dWSb
zqaMCaDZlPgtE5gxdrWG1HENmAYlmCGtKrxkxvCJ7HNrM+RajeyDp+fcDB7vxA1cpeBQsulzontt
rWeUXs3R6FlJ15JERIBk0xTl5AGMmIXKrTCm37IiDzDvId+VJlgtzxqOGpbg6ZJxwP2O/TYxzMPN
bwD+/JgajshE2dnCLkFahDAYD/4utZfikEbW3k8AyVSOOqdh889x/znSWjmuOge02nM/xwRCkj8M
pB0zIggazEsquPq6XTfU6IWc/maV8YZaj5sh4WR3SKuhsjMdOv4dMJcq745zwzSrqWO2zTVhTk2+
NdnlsqbdGVixFnIfM3/8TQmKMFv3MNjHqjU398hok2HoVFyzxn1pWErb7stSVnvL/5HK27XeHn/1
zggJynC9bTj+8V2SZZTk1n3Ku+zZ5zmYXS55AGdJ4gJ48quHAdkHGpMVAtqbsOs4Tyhp8yj8q1Gg
ROJojjZ6nOrYy+WHdp1NWbkxp+gGze7ODAvsjT+cjea95toXxq9fdudCfNgGAc4RYiluSrOR70Yn
0THRcJqsxkqHG5gKwvuys4E9mgY2+C+bJRVjQJVoVuusWyD//87jxTfQAlkTJGbH2lHbP+DTYyBL
ixYsH4LueaTMt2x48V1Fmg4EqO7ZxjKzsrcjP4hPw7WvFTO1dP6MVPOaGCOm24w/KzSC11a1b47s
Pls1/WsgfzktnRlQPybYDimVXvHXXraTsWM8uLFFsi5cwlUszFRYA3hWCPpcZ+xv1VIcJ0+fyoE9
I4UHY9h17bXvZR1dXF2f+PaTKRUGYbb69t6eo70fnVkNnwPNiLq/zIW305ZNQZttCBBfY6l9csUL
8eEnjxo47d/VFo4j5XQTeCtRoBya3txp7XY/Tds9jC0yB+5OetoCi3gfEG8yuy/FdAEVQ4q5ONlZ
M7J4a+q1b4/gBj3EDDUby2RM96zuXjsTHFThXdO2ONmKdzwn46j0viIdnYw82rBouo1z/lMz8THs
6qVE5OZmCf6jRn4PU7KzmJ5FaRBbaBGovuzykN6X22NAzjXSojraDLY+uR5UXO7GDuigZVPA+qwK
fSzT8slVbx2pZjnmcLt5q9IA5lxzm6uJZ+ObwIjOrh7q/A8vx6n3d7p889xX5fGkSpfBw2dB8onG
gjWAe7TThjwQjOLpeEkQlUzRfKBLFtPwMpF2llduuJnukqsGb64dxXKJyMYNODn/Sv+pWMxV2H5L
hh5yyTnC+11gNf9YKW/c/KjFvJ9sb+UTD9a14dmzMnQH/M7Rc9diGTGmV2fcGZGCmQC9iuIEclCd
+Ns8oLPK6o2WfxP1ttBzpB7B4hx+oYXkbFx38l95d1DnS5x7ZTwkbETC9CWqzR/c9si2hvYwRO28
LS0ijpQfriG8rtou2HWIQUIyXdN8PuravlCjXzubdW2eBIDDBI+9U/vHjsCt1WQvRpznRsvlwktl
dbkVlyq0j9pmo2E5FxkaD00S3tKFLQSNOE9f4T625JINRnmpRtJXnC4MzoOR1AfpR++WJHw1k5wM
WflRBOCch+XOSyuvropnTfqbDvTnlBJ93ZZHLk39RFRruA5l9h70lrtdAkk5GjmHIg8cbrN559hU
zUXaW9uePyBs/isnG8ZCOWWJdQVDv3KGNM70AfPMMW/RdrYZIrnh/t1bsyXz2+eumZNxx95ql4T6
6JK7Xphos5g4GaW16QKHBjR4Z9ratYtPrNDEAhy9CzO9QH5oG7FZb4NDLXPGFe3yXhcG2AgjPf33
hWkqgk0J2E1ET5lDdg8puR6xiPvEGTeRn+1wLiMozWNLLBdbDHs1pnHjfIOgQPoWQZNv692QSgTW
pv0Y+fUNsVDWQrqDTV2V4ZffugCWZ9IQIaU6OvmVMPwArtVF+dFmxrfq9bZOqH2Y4NqMRBODFUYB
MZLiaX6d5/A9TIdqbY+UgBoBRVLXd43TJuy7/RB6MaAmcnnn8uA1AxUpF6uTbrr52A5cc608pT5H
UI0uTkxoHvKzVg1hgh8lG7dIoqOumrWT2tuM7KOG4TPZWOvGxNXGOTQip2oHsqVTc+MZyFLsHMVO
pnkgGPFc2iCTByMccPc1G7emWXaUSvZ6Tk+eXyY72xufrMb4EThmGXZzfxmpEGckvFt4xtFZuGZ+
GoLpsTfaZS+sHgqAuhTwTG/6/hTPyIsY93ub2rvkbtje1D1cz1FMha2RxRtCPM9IlsM0Gsyo54gR
ly94MvLJ3xuF8yyTrortwt9XmoHhEvALZCmpZsl5vmvxPDXMOyR2BSKn5yXBxauCb8diOTazYXpQ
qAgJsQ4hZuo59qxUn+ccoVgjHqtF/Jm7toMCxm1OvNEwte7pvy9mxeNO9td+MvP+2czM6OQvxaur
XpM6yF/M4NCQObnxEu/JSV25s6JN6FsXZxrHfRqOv73th6sedTRiRGzNQ0AYQ4NRbhqmfW/w/jQR
EyPfy7ko8cwely6yY+zYxCKy2IAGcZwIO9x2yOcsBAxHVdWQTgOUsUnv6KPqSYsNJ057O012peAW
CHgt1q7LS6j4tM9B/YqYojlEY3NWTiLOMKl5egN3Z8yNt+NXexvgxW1N6W1rB1icJPIrggy34gPN
Y53T1cKH9UIK8MlfYLOrttm0GkkIDEkWLM1YrJYRqWlVDIc8mHMgQb9hNdvboeoyJMU+U8e5+gzY
bsqirDfjMgVx6EyPXtGHR5EbGcIl+R1FfCCHjheiGmd+Lh/7U1i7H0XklufoPoTKKfj6yaW8IleV
ISY6E2olZNrrahyW61IZ1SFleC7COQC6YL7llRNtWnBsmzlgNV26fK7H1N5XQco7Z0e7qGarF0x5
fYC+yu50O/nuQABbiYjJCSomzlG064fsYqTRSpbLcro6i0gfZLHs5H3dlSXZlz9HTiyI3B7tT96K
6E2F830pba/DpCzPbvKTE+v7Qs7j1BeU30UblyL/GB37EqBXdxRK3xGRbZRKGH0WoacD0We2yy+k
5NjzcvKLNplzzVrOWVe6aq9QmDPNKKFCXVJaz4IhRiSDt6xAc0aE5xiw5yI2a9xFXf42VHyfMI1p
3YXknXWqPc2yWvauwPJepj9Vh+Ja95A5EmqwJBDXJEo/0RTeZcs1WmTEWUPDp7BxhaaRRotUsjiL
UvsaFQtBeTPigLlKX0eHcCh/8C5sWsS1B0VB3N6Q752BAiBdWLglSbFQTJZXkXR1HEXNZxaEw98O
jG7t1Wypg6Te97bxQQQmhkePktK31XmWw3sZqNgeRkr3LuWpW/wXFXoEkNZyPZUESyb2cJDl1AG4
ZfneFgj369Qvtt4QMAeDqcDeR/8ScBe7fPKRqhM7qTlZ0sH5dVmRU4lO18Qx0Ll1hOs1aKPZYvCm
3b84aWDygjfMcN3rZAHO7O+zziErv42k+wX7kzovumM1laXi2LYNZemB3iFFfT7TugswTcSl6BI0
rD+i4EUTVkCFdJ4mg1mVyBnfAqa6AA4aBhluw9CtyWIvrzIMEdbJoDrfHQSWCNYch7SxAzZRo09I
I0yMg6Habtu7wVb4pbE1pxZ0abAi1yk7OYVxrOZG7A2/ArpJroLblM1zOBjMHxvjuJgJn7VUGLHp
I5gE4/LmtKJhZqSOrQneDSTuyWDXqsKApsyrSNEhFnYCnIGakyQR1+O+zSBYhjKhUBnydQQFlb+V
3FXG8lp546NTETXs1g24JsM8je0pNxShMQTcbqcZYK/VQwocmr1sqz/C9KaNCJMvNkvUHGRo2gXq
Ke0GMTqRz6JuRCzC5ipSuJTmkLJQI0hwnXg4OUoaadthhp6rcKADdI4OIp3NvKgo5g7pd6Lr2nVR
h8BSB17oOqy2bTcRnph7xYbslQ+jJwNNGe2hbQndZdS0glVb7QduskIM4tFCpWIzhtioPnhJpu45
cQtGc0grk6JYL4FT0j8oJBmT78dRBZq1KOw2xiFDtzirdN2ySt8HdszrnD2Eqj+YqW5OWdbdxYLh
/dl1rJuPJ7bFI3Nwk7GJDTd4IVL6nzGq4bkKPM1yCbA84gLArjqI4iI0yhc7E9azRwOzbnrWA5M9
YEar7F1Uet6pbqIDr6Cx06JAOxOND2nYvRoY1/YlTKOJhsLZ55Fd7GdOW+Q6hXcMFt/YdmWaIwkM
oic5JtvGY4bOyMG6taii6APVY0MEwdYgZ+CjhGxbQT+3ow5AloNSZ6yrbzGK5M8ii79G9ROMVXrR
S6NveYPjQ93Joirz3gBYBTdHc2aLMUVYc//XWkcz/efQbw03e8kKhxOmkJRGWD72o+UZjMRYz9Vd
+sHT1CJVrMNYmuBls0bsKIpZoVldffSV4q+uJrWyzKa51nNdrZUXeXHiWM2VCnmTBdyzle1mpO9m
8uIVQm+EkU7Ax8qG2QsDjchIreN/X4L7P2V+YRzClKDBKjiaRFqWK2tkLAjnPrYK86uwq9RZTSU7
l44VgA6HB0JV5Fq54silkl0BlwEUtJJjUnAS4BfNtlljeSeZJih9JWErwxSQIBMmzcW6fyk6PYK5
NLO9kNy2g9TGg99l/Q3IbZy6kb5NLvIazwfRLdObcIHSd8IIthnYSvKtW29TWYrxvF9ZRxQJOIy0
B4nda5dTWTXXkajPB4+1ydzHIreJIG0ZC+iW1jFbcvVkpfau6csfI2rai1KkDSe0mgEI/N435Dnr
oftKne/bYYQxS3e3cxr1Z2G8JrRdXAsE5VcKtfK61PNvUafQc3KbezoryzcUq9VGJVPAY+G5B5I/
kd0DbR0XJn1B4pIkOLe3snH/THgVNn3plYeea+TN82W69mVPzkDKxtosqufWkPIU9UyHQr98DtVY
kipdr/MpkuvWNdu99ObgBiqF6engjdsyKBk+iik/VJm/qVs7TLBWNBsUW7Dis9bZI5AP46oGMA0G
wTo2Tv67uOSQy2GfmW752NlYZYtxuWSz1mT3us2Rcu2pmCY7njtuHwiarNqqMX0I71/8EY/bbOtt
ylqqaw3xuNSIyK37FzVX4LAs91XSGqxnSqhrl5rz1SaAl7qwfneJALr+99/DQNO8juQpl3rAA9Cp
YNV6ATMvU4Ehx9IS0uJ7xQXV2on3Yn7y/XF+8sJkOtmG+7Z0Mto6JpeIqqP+4pbzcKktG01UUWD+
QdybRIbew8JjGlJjrDPV0LECGIotlDz00HIguHuk0I7bxXMeIl8D/tLCjv3SZG/fa/utdTC/4YYG
qS2Dq6ONfwELU26tnBioGZH+2ErGeWP1VzOCboaW3lDqczpH/dlqSvoBpp4s2Ypqbypi14nzGB6s
jP8x5sk7G4Yuxnhl/OnpZuXSPdQupew0YWxj8sLmHn1AI5JhWwdGcZwhtN+G1kNEhEDWo3q9mKqM
VigPGKppDz6Ngyon7OyDVVNm+0MtEN85H/08dI9VyJwrKYDezVD0z6XHTqN2kiLdIIAM1nxklofG
GfaDC24j6+T02NWZDYK+zx6dQWxUTaR6uhTLZ4pqm4NbvC+JiR5HoTnk+f1KUsTjw1Q9KuFPb8HC
NcINtJcOKGkO4+Cqoz64RoJBdSINBnzSY2+NUu+WOLP3YuMoVRZYcctdTh6m61spXQJrN6jezIvX
9f+ZLeBYIZuHM55TTFSuZqA3JzTdYROiRRtVTA6TzUy4b656nBqsjhgg69RiOcQA6OhMbY1Anabs
nmUyI6RcikxjAGOKwY+cdnOonUuRzbuuw2uVma21a532byoc52Kwodti2mHAHUmwcCR7PlGS35LM
qE89urW4FrAfrPKeEYKGDKE4Y2stBP4KStKcmQngu2zrO7LYT+X8omzxlISt3HlDyJ7XVe5Hltk7
WTKD115rEcmbM+qxRctCdPwJmjz4SKLp0gn/MfRnQklHdhzJnJF1PWvE8MrL4ryRNI5b3170JRzd
jZrNMU7JeWtz9xncsIybJffRI44YXCUb0tm7TtHyXtS0rn4S1NtpFOHGMQpitmf2Nj0KCkIoKk7p
SX+Y85S98o0YN8zHOsvcRwgL77aoPkth/skG/cYLBOM7EURflM5ZhwhDkorVWJVPD6VZR69YIjcp
hrm/eiQTnZlXsJ1LpuUJpqcn3wy2i2MEm6GqsQBgjjTxyx7scDlTj6TxGGastsfxD6BGcruJxkZi
5t3SYCRqvpgsVmX+RfI7GnIhOSEtvV1uJCxerXOoFIVUY6Il6yafvojhBVRwKjAx0pPRftSlS35B
a6Jrs83i5OEZ2pV35ZdKCSaOBhcStFMVZ3eM+l1NPeuyQhOJwX4FAyu9e7uu8RFsZoXzwDb9gy6m
hy7ExFCrUB2UeMcx5T2lySdS2rcu0GJfD+FZm9X4Eg3QxskW37SJiboFWP08nVopu6NUaHSGeU6v
s/1SJVWxd7GaZdj4SIlnU6aXqj/UYYFCd8ic7QzGE5AW+WoMPBm9tC2j8iRiSqj6c1hwVoTiPaA9
XZuBcmJt28mpYx+/zU0m3AW2t7OqaR7HsJyo0MjlsQUzX69pTk5F0nxtoNQpBWZWekdEw89p01lM
M2nWhzKfiKPGqZv8P/bOc7eOLO3OtzI3UEKFXQkwDPjkzEyK+lMgKapy2rvy1fupo/ZMS5+/7pnf
9gBNQNNN6rDiG9Z6lidmKcicpkEgz8qLHqUMyvOAXID9EZEtpt6jKItasopCNJyVa6VYtLicgVmC
RQ6Tm9a7NDUnQDAaXgwYjyjIKx9z5FTsY/aVdsa4xhbjpZo8bz1M7pE9xcbmA59i420sreKSVtpb
qztq04xuuABCL9fWNHqbLIrfh6zRD3kz7jN/2FYZA+CmOLm939HfOUwu9LDalnqR7/2wO1jdXTfk
Iwtu4ayMel8O1dvkoAL1AODPspm0Nj5JgrDRHTHDTBI0kE3cmPyHN3pKaI8WsEXwrCxfmuzETm7t
zxM+LN5aNsiDP8iT3vk3eanj2NGqdTCyyG8YWA6jf8nmeAA74sWIPI74m5gVEzEYW4dBzqIRLdOi
iLQJj+dg4CC36hiJpE1DVGlDdIsXGxw0Y9QeGD0REEF2tl2IDI1AOWsOUnVkfgZOrWKa22sGziSD
8pvJiHBjNmuToS3yosVRXFCP0rNflJpqtj3OKtB9YzPRRmN4tZxN7agnOYw/6rYdTn4khpM2f/FN
jYRtJwArMdGKUN5vqmQM15Gw0qVnOLs4i+tV7liPnVWeKJdhfY70M31e8fpsa/MyGeZ0VulX4efr
WATJhrgn7K9M/cZuHG9k3zAnSJTYlspv1onlWrjDd1gazXNI8kQQ4pcfRIvzPlESoNT4Q2SaezfZ
eLC0socY1A/odbTh0qo43PcugH92XMTVZLq3ZZCxz9Pe2LuY6gaGmwfrMdQn/WRn5CCJ9tXsGDwV
nrFIqk8e5MWm9hRKHnt4SzxW60llfbedp8gndoHd5nQzefuk+Rr1LcZY+LOrWFGQyNhYZ2ODLBNi
MfJIAtattkCWSHs86Mgq3AKvd8IrvK7Uhcf5AunvsB/ZoacO9ckUfHhZWe4rcpccw0hBwBr6Ujdr
xViffrsKomdLvOg2ogmTdCundTZmg91AMMKLHeTjbX3JHRQQUzrQs0oEURpjDmmDYy16LdknRE0s
mUEy35CBQsphb4YSvWGMRS/Q6vzYC1WjIzLStSiSgPkmDY6R1Qx2VRava7MUSAWSC8+ufhXnrLsD
7eR7NYmMufNgFgPms6rh3Gbexu8jvBlWlZ/qXD2w/gzWo0g04mpo/6y4PDVe8Fg5eo0Unl/EQ4NF
LsFGiyJ8mrGd3DYfWMqZp5vnDLkLQ9ul57rDFgPwHOBTPnuMlLa9iULTqkkFQfzN0Zhf0hTuxYSS
sgyINmsyezgVZv7UNeLeTOLmRvTd0RrCM8/+b6aa3mN9ivcBdd2QJSc1uxMMxTA3nXfcaakZ3DBL
juomCT3CyYvvPGa1NWFT8TLrnGpHU38qGSocOgoWZM8s3UxrYpy0wjMASsbsECSiiEaLkxwRa+e7
kfmSkgbqAz3tCB91MLsX3yXyvsmXKytHyiJiXu9GR+JG027byun2djajfCQvL6z37DBVvCZ6HisM
G0VjLNngx+U2nE7DFA0/3O61aA064yRvzn74GZYB40UJRjmP9IU/memmzzAhxAxAlj7159xkjpwy
dP0uK4TRt+sVkXVRnsVU0tGTbAN624rbdf42HpG6KtXJ72Z2rRV8xmZur5x+w9vdQJmTbKre8df6
ZA2rJlDf+zBCsWEac7C6pgPWirWtyvdx0m4hfqJUMia5MuZAvKIhwKZ32TVG7J2WAHOgjqn6LKmp
jomN/qER6wAvw1Ikj3VcE0vkzjwBeueVcjj5w+hOKFUSd9Or7tGo+YChO0Zbe6q+yQbHA0oUe6X7
w73HzmzVVzLF09KWq2QKPzucDhkDkYPQjbXpCMQIfiXPSj70Hhc8Q+0IU7d9A7wpW/c62iCHfnAZ
OegvvOYpCFClUnx1C70rtyl5wWDBeW143zvLVTyOopin3UeVamqd1Agv2HTQe8e+cdKnEGKyEc+i
0pc6b73rQ8ArEp0OYO5nGRZjGK68qNzoh7JHUxNP4yNQYZ9ZKiNlxBf9IjcRPaXo4lXVLGsexYvB
YtiX1+PaMqaXoHM4x0wJ6N9etciqsFF/Kod8Fk0zED5nXr8Serc34+69MZxq3vLou/HeLM1p1Tpl
v4waxr0eFPKVTQMesnty+648tH3HslSVlISR/k03c8z7WJexh9/h9LUpxMKWQQSn2+8CeHlJm18C
rzn1UQoFxa7fdFNhK6o0H8zAxJ0/lo9C41nB2IAD1CmDHKlVKOwPdAjPsZ/JV6AvZ0h89qcbaHvf
evCTUt0OKnAfGdy9A5cQpxDXADF/d64Wil0W5gczndnxcZ8+RHV/2+ICWLltRP66GtwdU7EQl07x
nqXmYzvE411jUwMVT55MR/z7bB18drdLmdj3bizLU9FCHZyG8l0UBdlLt0NiTDs75OyreYPuNT3S
R1pB4qBsFsPcl5wSxnZ+jhnCckiVcwaH3CKZPadB5R0NR7O3Av7E0pQTykuDQ/KfWycfSxyw+f+Y
7ZYf0JFlTEd3paT960//nrty+1nO2Df1+4/65ScDYPvD2DnT4n75w/pKjrtrP+V4/6na7OenCD/L
+b/8d//lH/y5x7GCP/cBHaKZf1oYl78w6Dxsqv+9r3IjP4uP6B8PJbFPn7L4x1vx/R//q2je5EcT
f/zjxB/Vn02X8w/76bl03S+OjiAUWyUEKaE7IIh+mi5t/QtZJcL0TahLlmOZ2DH/MF1qlvtlBtY5
usO3GKAW+S41/91Q8IT/xTV8mFSOMC2Id574T2yX5m9uXEsITzAFgQkGwt0BxfmrGxeJnZXGOvFb
qflqV9X4dR7n+NrEKFA5u7zze552NmuOtrWPoasFx1IyoRNhr71MwRqH6LrszOHWV8l7FFWkIYU6
iVSF0HaRazwLBAQgVGpi9VgTJYOLkm5K/sYt/TvgFvA8qbG+Zdk2v4hr/v5LNGFquWYdVpux0L55
PsQTgObHvo6Js3KyZzpyhvP+RZS+uxEMgm5tzz6iG6t4popjn4c1Y9qWCUnCoGM9hFZy08na3xam
ny/j1gq3jTW1j/kEeKS08VlliIK6eQmJ9tHYRVL/G0qbmAlpfyJXQeUD9IwVV7DqMXRT/ObIBhGf
R6FndJuMJ8ch8FJ3TUYekhyWTp314kKQoE45yubBY5xxWxhyazH62gyiTHGoEb9XjoW/lTqBg4Sv
sRia/z+rFsOtRtpnxPJnF3VoO/NwQLcftO/NpFARRISVWTyqF31ah2dTb442fsNb26E7bd7HPJHP
fmbY29bgUPS+dqr0sFnHTZgvIWkFu4KacWOzJKGb0oeNigW/gkm8J70bdWoxMM3MG/vjTzfj/w2V
ONvhfz1cwjU9nWRf32UVanG//BmdJuOoBiMrcVn5FUKN4N5K8+JlLiywh7Giym9HhFMpOZrgEnxe
WoZfIKpmocZOIl1p9rcQpcw3p2/erNHCPihui2YILlUijQtqrnQK1Y3XIu9H0Jg968jfTIQiN8ju
D0R22seRl1uHMdU0eMpTip00SdJeRZuxVb2w1rwqwYR2iHI1PW9vLKZyy6YTdNgqNq1NSzYkJgLv
bzh8xu+XkdB1jN2ebTmGx3HRZ8v1nyzVDU3npEels/Mce0NX3d7PQaO+xtKoLn4ggAyhV3xWjMBO
MRnDq7SjYSOCuby1msrfsirhVwugBboayQD889fn7XfMgT1/Pg98o8H/hA1f8dfPZ9emlLGYnJ2e
9XhSVfXQ2SDQ2PA0FyCcPbVgwVJUTmCqc88794YboCijTSWiJPybdOjfn4V8GsMzfS4jwnA8OtLf
bjo2IE6j97a/m+IUr4Jgm2I2igRXdzA3xLvlTymWNjvFBR1nUXGI6htEK9MlddWzzuJpP46hwXJd
6UdT7xJCa7P46GTtOVRdf6gLr9t6YEc2Y6U11PUJTikD61zrasbfHdj5wP35huBX8XmG+P71V2IY
/uuB9VQ/xABTSc2VOfv0JJkIknZb+wl/ZtdNYlnKpt/ip1gbBLIsSPpEytek3KKRnkHcMaeJvaDN
NkCWs6PUHLeqZE0vgfD9TUDD71jf+bCTxO0R/+373L6/X6RDh63Ewoa686FGYTyAFDVWCpGX1TIy
/hwYpiziFh4K438moQbeE66So5HOfiSUy399Tf6Xl4nQTXIgLfZq4GcFF8Kvh075Iar60AFLkfnT
NnDHZD1q7afC0rjWkqFjeq1Iq9WnY4hva501U3oYXWtv6JgtpZdB3IFlBquFXbiI6vBgT4351Obi
jz9agW3c8CRWB4t91bLCMY/AlWpOi9N8k1W+RCEUvf/Nb/Ub4oODbLq+52JMNHi5+b9fEIUpvJ/X
9uDHqERSNKSTlqVrsF5oLVnYvFK2exd3kNs6vy/CSJ54qbDm66xHve2GG18yFoCEQwpx4/ZkM9Pn
MWIZblkXPAYjcxLTz7TlX39s/Fu/FSjzBwcKQaXk8aTAI/TblTyGo1VMQaPtfr5BUEQlhwFd/2QO
2TMCumGjC7pit3PM1WBJ5EBufyx9f7i1QUGs2jg2TkEc3TpcfHs7sZ/x5xsnw8GGKIeo2xPdxRDQ
dMVSOVXIcKv8sMzMZ84ZHYjEmkeHDY5v/y7KUnTuk1oi6xiWrSupJYLs1OYFUD1PXRqr/xDz+7Of
j7CwNCbMdLdrqeHkbBD615q2stox36gIraEzBdX2WmWUTuHsjZHMaJBs1mIcEkCD473mDMmD4WmE
+bAuNlnteVRAOHvUj1hzfXSOZNCWlbeuCnddmWlPJ2w2m5YufWMh6jyMfQzSAn3JglGMuTbb0F7x
MBC3E+3P0R8/xcjEExm/g8PPAkZ1vNZGWpu8VCO+qIGpyTg6FpsirV6ThtRj2/UYF9mhumMesgCw
hUUb1fGKTL501eZBckYDBB8Ito+Q8T2b6g8V4ki9Pt7baHy2gReYieWdr5eOa0f+RgZBuHF9Znux
pZx9T7zqUitVcTSH0MH91kkMXiYLt1Gz5ojwTdFjxJxP8AAOYhPCLtkHJWPHwuvPmREd0wq3iRgY
qZQp2trr382cLdn1rfGGBw6E3PXyoA8j5xqxYhCkdzK1mF254Xi23ey7x/JqVdRxvDWC4qYvy+fr
MZsoe7YiTKxdZHcWXCgmB1USkMKdqadrweWoMGSPvHW1xn4IeoP37fyT8jFbhXY04uxk+qoiR6xG
txW341CAwbTJYNAhcUamhdmBFEFqkgCuIO8/kCXw1iIvPoZpMQ9Uo+CkBaG/EWl8C/YIuYTm1gxb
0LCPnLSt4qxh9wbUMFXZRo1soCLEUlX00DTW1q1FfOekEc4Sq7rYiq2LTJ8HH9Sp39nW4nr92gmi
KKfv4ayMfA5pp1CrWDpeq4F/VXlE/7Ub5dvO2c46HnqwFOJzG4TToejEDbPRI3tJ98DkM97HofEW
zjt1E8wlcNOaGsqBSafJynnN0H0PxIvodn3hHANyQSEp166gj/eKMF42YTXdGGn0MsCluAjkBVno
kEAbM0ReFR1Cm3lnz6SIJDC/no41e+bnKde8rRNmPKW74F7zjK2bNTwUjC7dOcTPETKVqJ1haYrc
Z8T2rn0rbX6DMDOsy/WbKyASCxAQxalWNzZbTtTCDzorelW4ONCL1sd53RH3O1TxyqwtpjcVibz2
fOrZiO3DQtFCEOjEawOv9phxg2WN+dWMN6HsP+FIPbfagEeYoG+oJtTana/2JQkIC70W4BfyIdiK
KMuWoebsrs/tYcDVkfqC4X/pwWdrzZc2LJgSFAXx1vPT+Fri42E/DlOI9yMvD3LM9Qesc8w6i/Sx
UM0FPZV5Y9kcWHMqXzSjwcJllCdCgo2tYh99I7FB+td9azJG41tt9w+izuV+MEZk5aRy6QhBGu2i
5ayQizh+jsxhmvP9aItEXiR7HJ9ESTcZM+lh2oMIlacc+uI0V3ka4cWxJ73FtcRMp5od5Pwi1F0Q
cdZosnDrsDa5jULcOP9K9NXGntwQdx/6Hm2O45xMg9Fn3g1sMPCm36M44a7TZ9JhhvvPUS3MkKHK
1l4uhp/nPZyVIGGq4cVjg35My4Avg2MfwXIg3uGsppMLqBUT8PVBQorqU1K3HtZbPmDuhixlxlZc
woCLxUN5FTZ6t7o2Y5KlztCa+06Z1lMnjJfOHpGhtkX7LdtLv1tPU6vfjW3dPbhJx3s+gTI4Tj3Z
054n77xuakCHIFu0sStWgQtAzZqJE4aNGqWIl8XcX8sE38hklxdpLpU5KxuDTN3wWufpqEr/EI3Z
0/WF3eJtANmi8u3Qc3armHHE/BtfGxelah6DoChXGD7HTW8PbPX8S1Db8tTr3RPTq2k/BAj0PEWk
gXS0lOFypu1G3NFQeti7pxNiAY9MHhNphAGnjgQ+tsR9uJeI0e6qVnO3RlNHx6K61TwixJEqJ/vr
zVwFwwSTqVUsYrxHVMgSo4Y/futgKSZNp79Pke5swtlYJpIRgTBq5J8fG1olyd4wmHsGr3mMEDsJ
6lc30z+vb9Bg0pNTpaH+RI0ynaqadfP1vF2PyKCVgAc1TZyvb+aAXjrQJ7X3kDawj8R0EzTROzL+
TVBZ21aSsM4u/7V3HXCgabTLovbeRLz0CVp13XJL115w58eJcWhbBRTP4gbs+tA+fgv70t+C8ebM
DoGWMtwvs3Nr+4fCVhJftbrEVWCRiCc8IkFwwjHTBhvhFZcw1OmwK2OfEijLtAL20bLNPRwhbIwW
WZRP+6TzrVskk0Qeuqb+ngiVHj2ze+grNzpp4WAyt1dPTgU8KgumAG17sK0KH3eDPno/SwvpINaf
VLPUeA7dmjFq1DoNvvWjW+FiJeU91rGP2B+V2xqPQrnGI2qMo9njuq8SNr4WPfaidBN/e31BXh+o
KpbaoeFdudSGTG5xzHTISM34MFRyef0vwtyIuWxKlKs4/PRuYMnlxeVDHyf+z3cBs6X36+3PwCU4
ordcYf8uz9cvnibb7c9WuaQVwHJeV+PGuDFvq0aQZtboW3tIrXpRNKG37sPRXzkhuESU3Gw+wrI/
ibN5G0MzopHHYI3E/pgVaGa7thAbFKJY5t2d1iCAwFhf3GpT9np92WvssgtXhABHEQRbWr3TTEjW
mkjH22CWhU0KBUDJRghPa78pJnS1MZcHarOtTgewh0GDhYQExB56cmk08Sqth3jDyG+Rq7LHx0GH
SCU2m1qBjZ0TC7dJ0TKx0ewbynLAHjlkxT7kAJcBiqiiTwRhmBekbvopTsNygbauOJUtjhOVKvQU
uvvjekNAMZJHYWbwrPLIBeHFAyCbXHnJ85DVtfuttyIgwhO1VZ+Lt0J1Yu1xBazyCZPsZBu39ZQj
5fNZkHdFZq5HxN3QdduX0nRpYL0o39RFFp18I4/WRjyKg6kTUokvZbzFBB2y3yyyWzb49xrqnNdg
muz1+KMN0wjPd1vtC2WcQV+FJ6kaGv/5zXwtPrNe5Js4TLEFO+wo+g5P8sAR5IBxMjPj1uuraN3k
Dh55zuTSNfPyUrvRsAMsUVBwN08dZ/dBt5pvI/hw0jJHWG7JxJgGnq3Li/XMojZ7rtFC3lEb94sY
Xfs68O2HrB639ph/hapDpJoxfs1ka+wHe/qaZI11MlHzYUhBMBESNLT3psTZy2beZVV0R4DZbxPd
m+X+Bvo79hyzAg1+WxI9a0xONrWf4ABs4DZU7H8xbmb5Vi+ffl4yOAchBUCOzULvtZnX7fTMaB2C
Jtsgk7fwYAHJhQrhH7qAz1Ib2soeM+98PXKFUXvnOgsB9wj76Im7ULfCc1JYYik0GPTokKKDN6Eh
h1gbviaRTrVWgKqpwwjs6jT5N1FveRez0o551CV3FCSLoerKy9QefTdDbFj/iHk23F+/TLMFmKVP
mYrwdqIRPsnqhptc32gSwWvReza2OnNnG9nHECXeReoDRo35ohCITEKNJyxv5wSUBO7kMA3jfdSG
/V5Im3287KuLWZuFs7zehVHetguwwaxi5y/sqkBnu+z4gwB0AlEW+UfRWN6axFFt43Wjfo/97ZCm
qbwMI4sFXhjHehqbk8irB89R3ZYj68u1bjrwOlTebYdYQu9TZnqMTJyrdTkuJDJmduAqjp/kiPce
f4mtdfm5bnT9iMWFSqatV1yq5k4y8+E+VdEhSOcHW+PHX+u8edXswlu1Wh1j62R2eP3CS2Q4w3TK
nkfTEMQQ2J9d62CQHmuq2jIyFrXfGksxaMGqwVZ80OwAS8H8HA6w9C7J1OAYTqXL2DCg4l/V/Zgw
y8UUFwPX32s59sxMWvWdJSVek8ZudlXivEm9w3I4WjckCNqsM6GzVHqebynV3MX1CnLT6l7YWn92
3GZ1feXmBi3XkCEEE1HC07uNjpFX2tg4yyeee0BdI0tfBNQtx1RvxMIPukPq5u2psLQeplTd4aSW
X4cQM5OVZUDr+29iHj9XrTkt4EBZtwqO2GjnVPNpOrDasnZhUvyoo264Rdd1mjXANX8x4buM4kXB
nQbrZaS2HNZJkB+QdrHEnFzx0PTNye6geRShGx2R362v0+uwb6Il6HWKLS8SUGf0YU1ZR7eEem1X
uQWjNyspoQ0puSMdVN7pqKvnf+qswAokowceXcImstpLhbhT0r1TRuWtuEHZCGAbWwMTGbpKUv1H
0zFy5a3NVgCgU08MqNYGNqQkw6UmZGb88y9FpqC56CAz491BeLROBASHbP4S+gDw6lL4q/p69YXJ
fCm3P8ICFjqg/f5o6N60yZWl37vKc/a6m9G6t2a/a03mdr1ut4u+zbtdrxXVctKa+6ycwoMegCF0
mrk/rNV8u9nOQethLmqijwnJTN19bEz6/jXXuWecXgzLZsx5lCozXItcg/VQBv0dxsCK/YEnnqqC
Q+gzRE+cyj6pqJmXK8yJExOBUqeEffLmvjSNb7KE6B/EnTmQOV6aIKoOroZrzYuhlcca5xlv2XxX
KwLtVuPY5psyFCls4oCZoxPo99eGoZg3GUhAh9tg9DcO26ivZTSlz2PVOfj31cLgFt4hME13gSft
2YNOzoZfqaUvIUUlbrQryc3cjKlzcEsYIsLv56vEPeWgYdqA7oIDUn7VyjReAUT2Vjr7l2Ooisto
hxR0FL9/M5i3/us4TpgmcULESJFMx5Dr1yFjyWVkljJM91he2r05EC1UKTjfU9bu9bC8eJOo4JN9
TXoZ3Enc+XKebji9e7wucurab1a8SIcd1iJEKcQ7hy0TmXEa/HNfNmcNqfLZhNlYmAgWg6kJsUe6
7X2h+lXZj/Iuzv3XLJsgxeSeXP8bY117Hsz9OoIWluvanonpltkde8pfdg+t1QwitNtsr3XgKXoN
e4QhK7gdVZpuYx4a927mHq97RSUdjCkQ3FZ6OkwgmAlF0DNNrH42OUP9UhsyODQzt9MfZXKQeXxr
pKDHsXxgpZkHlWHrfaaOiC+Yok8VlLM81KxzMYvIsRfedForTwj3ZvxWr1DdduYJM2QHaG1chPin
gHFSmqcAoS6dgoDlu9NuaAtjkTelxO7mpKhJ/09RGqA1XyCgdlaaMY5HvatGfhOQ63E4GawKtHHN
35WsY0LhrxPRPzbgf+y6fmaS/XPb/tsf/+f/i/t5Y16R/vcL+lM7fObvKDDDP+/hr9/0cxHvfLFN
oMe6btquxx1nMWf+YxH/xbUYLDP+9U3L1dHh/HMRP+/o5/UUq2Am5z6D6H/u4VnDc3r5Wb7rC980
WBP8FiT3V8FyP9Nt/3W3uFRmfAb2dOgAWNgxB//1bhkrOwqtNoQ4oRrmMSA3V2Yjl83M+x9Q5MZm
Wu4SOAbIqfB3GSUB5P7LUPU5TrRArfMKuJyIOpIwJm3mVhUAkvwPLZAvmM8SElemfK0CmslWZfUS
ENMlAHY/0IAwS0KlpE0Jnmwze29dddcTkI7OtwB8DAbOZrSlcEvJmY4GSCCsarmUUXAZQe32zSaq
LTyydvyj0CVDv2mHV6xcGxE3e20Np05470aA0cM0zH3QB3dVBp436oHMhLj/rFg9KZd5Udcx+NVA
fdhBtRYtIXtZcOvOMqAuS5CJmzeOGF99MK9x5u+Zy20TC/dW0Z0HOPQajs2bJnBA+VMFmUWHQpBi
t1UorenPlkGB+NyibeDNuMjjolzHhQI7qN37rY1uh07QA7hADcE+rMtNvBhFAd8ACuaAxxIClvvd
GFDzEgWjr9wpmoHT4j0MPDiqKGR3qVa+t30tF56FGdCX2MUx+t3zwqV7/JHF7abU5aM/6u+RJeDV
N/0+NdM7i2pviY+2r41806L6WHYuynctKiG7KrxgbCC/Z+0AHjTCvKD3aBylDJmzjU9C9acsueBN
7DEyiq8Zj9E4jyB5AHj1QgV7M/rBxu09RP9GqYaqoTylcf3o2vAhCqN/VIPD6pJ+GR+JudRcjHMh
gQMJffiiVw75RW1zSo3pu2QOHgu1k5nCZoVOmerAsWZuY24zf3S8N2msg+8+9t2lmrtj1310Buu7
Vg76sqXq2lC+vMRCvo0+yT2+W92288bZq9DSMzLlnJhTf8bhB8OSMuOedydY4bYRmxw+h+Pb7Slo
TMWoDkRXDEgVF9ZToWdwvfGk1uBUyT+ANkQrVTBJs9AS6qQZ0Los6qvr2zXWjjIWGMHudO0bQG8z
l8VmaqZnw7NQq5CZB4Yu2sDKCXt/7QXxIR7HfqXs6r4d2DoSy5WGDbkxBYVnO3Vb02eaZ+k96QZ4
OMKuwUEsnkhTAvRbyWdmmS4XdcSy8KOoxjuXUi326ycL9xlbngicGLhJvWUl1ZaPOmaMJdbBQ937
J29I77OoezZxxHkzjkmTj311mg3RIv2wewXpsYM9OQ1I4IUFLiZGVmo6565QLx79opvXzz74ryyC
XhfjjooDuELQoGYsZvdiI4de6ppYC7N+UEZNhpjqzkjMeQ2m1PADma6Gei+qCltbO20qwhjs+WMT
kfZmyO420Nt8afn1q4LjOdCQ1tElAzIc1J0HfCT9sHIKkxYhNnzI5ltoJAcOD5OF+C01SVMAMzqw
54lZ9eo7+NeHtrFmQT5hH4VvvMsuhkOWm8shxbEZFk+snBgAoK/EZLod2+StTFFNZ4P9wRQCRqA/
AGI2Y7ke3dkPRkcrUvlVmgC/VZqebTRKR6NX+2aKabC6Gl/w+JUFN7P1IUWaG9BmCUFwWPaWGAzC
piR6iRSz5MxL1NqX7Wta6mQTMYujgU/y7pahNhlUdbfrUP86natDrNR4jozTiT3cIZqYiFk+cJtY
m+1PvThrIoxuDA26R+KiAKy5/jCiHxsfe6+fMciNBpv7OMu43CMsOft+oueJhvyrdo65HRYehE/G
hRpYgP4HPhbMnj00JN+pH5qJUlsEAW7AeC8rBJGBds4bF4fqMOzzDumhbBk5euT00DiZF+b3O2Mq
t5ZUh0KWdy1rJ+QoLdUhMpSm+jHH4vh1AXdwglUYsM2MO++b0u3XNAzfee+cAje+w1EA86OfHhUc
Qw4mCiHMnBXxWJaga8TlbaF3WTRBtdP0VFumUiBZFxakRuUetQrskl07wTJJi+S01CTaCLzFHaAw
vJCL2tFhBDn+qoup5oNSfzEk+XNaCJm7Wlg5RgUt9WGqukxziw4Up05KENJor0bFGekEw0U8kI3p
bUyGR8NoMfvFBoabto9oTLKvsd2DBI/wkoOF3/AECjZe0G2dFDXs/ORaCKvalPaMho3Z6mkG/HlG
l+2Fh7K2I4noJPAaUgTKPanIhAFhsGwm5FaalYptyobLjtsY1SoShgotv4lwa2Gy9Isk21Qrd72D
ZeVIgHVv581MUAyTcunBKoxV0UCg6LMbDb0VGz3mcoYxHm0DoGSnm0vdQhmst2x9vfrQWvj7zSoq
IObky+6O8Jbb2O+TA5K8VyRmLwkgllVdqHBbh9nerHzmhIzUS2bqSfkY5Ahs4tk+PSDdWhoCWhfI
RRZYN04ckS/TyuS5zJgpay1r9QD4rXfXpOban9ptHIM5Ndrka1izMjRDIChxOz25WcDOq0JKNayz
WQMeerxJ3YhRClDHWAlgXCn+IQ1FSm+395PukDoPNLzwtFVuMFIb3C2eyBDXe/GjzFhJeZkE8hD7
rFBkbG9NN/hIXHCAddphYBnfytbIFkYzhLsk+mGH4dcKZkrSOc90AgOv5e4c4CwxsWyW48x89HOI
Xr569fHvLQrdbdeJ05PFZ/4UFv3/mv3xrzW1RDT/Vc1+LrPvZfdrWsn8HT8LdovamwJCIB3w5oLY
/mfBbjpfZjmbR1E+K1dth+/5QzkrvC/0+QbVgGkbwkHb+q+C3f4iHG+WiRI4SrFNS/4fFOwGn+XX
GFNXtw3aWpNBocdfpFve/O//JK6begypDgv1ldX34TFNLI2SnbKz0Jp8pdvg8QorqfFisE4DpwiG
D6XvCsxGumnqXq0smCPLvI2MlStrzDdDZwEMQnNlxlNzcP43R+e13DiSBdEvQgS8eSUAeopGpETp
BSHTgjcFD3z9HEzExu7sbvdMkwKqrsk8OSm4vRMuJkfL14o13JD3KX40QLYHWHAyyShzLZuExdFQ
vWBqG+jF1qWmlOHYB2Va1F6y+KXrJ6Ircx9OMPbsMkBvnlsuOwfGEwUcRlDTTT/in23EHtfQWkVe
sMGaSIKbZb9Lr3PEYsNIGbZCqMx90dM9jHniaSquSu7eyOXntHNaadyOqdi1nMlmP3eLdv+fbhTS
WgqGfaAUv2Wm8BKCBYdScEotEzr1OHxUYt7iryelsr2bLbZQpX2LQf0qSjRvyyRgEo4Mc56efJ+9
y9DNci0RPxKSm0g0eJXaflqNmROCXrC3IfPbfoxY4apEhWU10ZEp/flKlqjI9Vq/ZF14ViGae5pJ
SS8lmIDKfkNe6bOJyg87qbDhAFFDuVx46txkfif3KKLrFtGJcOswmxdKxzpif+gbo5hchcVJ2an7
wvqnQxuaowgSek9E27hV7PotT2wLWQf8J4eavlCHmhG8fO+gHDOAJPSxF6pn5YEMQqv+VWCbj1Lx
p2kQZspy+hZ2S8rg9DtFWNC6aGcFsoJeBkMwKGr0Sw2IrEigSaz7fVkME6l/tIs1ShSOSYA1qYCk
M+IvAoBGbltdeN3AcKtye21cmIeQe+cxx3mMM0gY2lque6y0SoyfNA/nTRPv5gX9XBbmKaNxZW3V
tKtM7vNNqo67Lpm1XTSxtUgUPfHHNE+2ANL5cwUQQhqSBleDhYYIUby6JZ6UmTEGmherwkfiQFlt
c3isJZo+2wZ9KZApIqX76LV53mckyEg6cxdDXVpTPpbbzsU6luz3aZq/l3UqsSowZ5Ni1LxI4kXS
2fR4MVZzHw5P6tcG925rMM1MrHqbZyyG6mOoxwv5bN7RXpNkk7Tvwzz+JPIgnfMcAQ5qgQACi5oc
wDfWNz3oPnXaK3gYX4QTrcp2gAQqOSRJFIDPI7WwwPibmxoy+zNv8+esCFcg6KdUQbVhjPl7neOe
x5jryRODz0KO9vlVhL1MzmmgwD+o51s1lVTAWJ4I5yko1eTkRevVaykP5A3nNxrwNzUF9dBj+Z3V
TNABWeU6DWRy0MYeGFqpEZjZH2tR/qlD92oYxGLMLOZ9DaUP4R3DkTgN+AMmxYYxJ+s4Ntgs2MVO
7qCmzhbTT8ZmaBrWFKD3KCGskmCEiArb7WYwi+YAirYoOKJsK+v3VeYgzFj+rW2riahjm05YR8/R
Wc5WLcpHW0RQnFwnQA2ikDzX5dVDCeN/WZDmm6Q3xCrVyAdMWHDZA2T4VIbKk9cO322QfbZluGd8
jsC6MWBsO9tOsbS1laZUzMMGaQI01xGHvT7S3ZgaSArz1bEZZU8oYbwEubA5G1RUhWR6UW5+NiPt
oK2cSyf8kozGa+TxSFAIX14mf6HJYFKuV774TRpAugNFjge0ABeuOryQwkovS2hkV39b5vTWxarJ
PybdW3Yb7i3d2OmIyQJOD61VvlUiLkpmB60ajfsqys5EQ66rEA54yRjJUyTEuFxNrm3nLE6SlEzL
JiI8lDUKsiFAjg0fDRo/iNh+xyNH0lzRScw99L3jdOehMb76OHDpEwwFvkUVA7pj8LtqjfzOvv1T
q2B2lu3foKG0iYi6rfHLDYw2iljvPLKID1nVntQwvMaZ/caFhNfcrAhm5V1S+PN3mgmZOfmZEyIo
8gJMSVg4OsWg/KeKgt1d2x9V0AUrkjrwyxLpLh3o18iL65wPWyNowUpZBCW51fjTwJBF78OLOqcT
AVVQ/yr2A64eUhSGcY9GTGeWVYO9aEy+jZm+VMt1qrCSrc8Y/7ROG92l8oFQr9wFYc1vtZNzNkg9
4duQNvqeLGSNcNdAwoGitvnfGKv3QINoNIY3vDWbQAu+dVlrvJpJLy6HJUGCCALhxAvdSd82Vrad
8u4qqWFyl7qMZUCOGldvcoTSwbwP7fYdCIoEoFtFxFJZb1UPg7Rp8XTqorwqJYe0aUkOGbI2XL3y
0v1DHkuaeIbhXerILDV6C3drTIA7qqYPqSelF47UXczGj8Vcgrlb8zmaBD0jCwLbGLdeRTpNVYl1
mQ+YvTOLRHBNe06Kce0aLPPxUF3brn6YIGLKpVoI2rMY870E9ta1dbHM0AieqCJ5RzutrfWBV9DG
iddGznumoHIgxZAPzLvZH/VJ/hFpvTX58FsIWjE2iJIJVP0dsuxLowMzuYVE/mWGDQ6IXH5v4NpU
kJPps26wHXo/h3Lg/yaBTWRVb3zbtb4hBCBw7cgc3ERnjMflq9fRxWhVzP7OK0c/mQ8id3UZ4dhQ
4js0ixKrc+FsK61e5J7QEQbYUpYavU4jBpUosq5Qlc+GBlSBaOftWN0nMHkrZfknMTAjmgZk0sZp
ZUy+Iz2bbFlAKm0twOqtu6LWc4KDIXBr+XCHrGzsRRuvY3HRuibambB0UmibfjRPq1SaL1JfvSR6
/xqTeoFZe4WNcqloICZECqmwKmevNgDsjeDboi7Bbwna3kSDtWumbmtH9bVtlxs2jN5LERNBBrkV
97UbghWL2xogKFdPHjnbIdSwk0AoWIHwQIow936qaIoPXGAE2JI73OrqSjfqFwUoJfO9yB3Qb1G3
KXepXvQ5fe5HpCAUdrUeW/kbc+xvPQNOtPsLyVy/Wh3vQ72QyeDmJx7XZ2mubjSziEzbGcuhvNhP
CUvNzHYXphWpoji0AsYC7bxVswhSat+xxbckRODhMhuRm20BrrEvbOB6xCJh9epcTTEpb2u95bXh
FNZMQDWY3dUmOc7WQ2JKB2Ai+nPqcl7PZtmtFTP8qAKgJGiNZovi0rYRNYqhu4VTQt0Tl5M3l7Ab
mW3o5C6BfLJjiTROewi2ehKzIwRmYSOykGt1N4DHMgPkZpZBJSgNyf1sNCPQN0U/xnnNFDM8c+kB
mQti7CSw2TZdQROeqslvirILydMU7426G1Zta66iWhq2JvpOVy3FxJ/qgzgD/nRV+QDOSRYw6mqC
N6qNRAI0FF7pFzY1wzPr0YGbgAnHUya+nfYtVOnmtQT9rNZY5NjpXicKsqD08kHakwT63YJyzYZz
ishMtWBPtssMvQjdOUpLptU8JZVGXFBx7h5dXDFgKT+a9H3MKHiMsXodivgcCPUDUVThIs76NzNV
MFtrlXUyKGQn/iXiis1nBmNZSnhBRJISupZMT8gl9S4pf8ZRzw614mSezPPrTmNzzAhTKCqKGBSU
+6GcoDhbjp9qDAWcMMI7x6y3kVmKgVUI1LryEpm03FGZQawG752q8p8x8ux+FvdMWlDjxQDW0SVx
hzvJLBFV0B/M0NQ8ZxyYlhUdqb4m8wsEP70sgajtvuQEWVp1l/Wem8HuEN6OLJYDvFNAQMgJsMEV
hB1ClzkmwqtLNjafwZXlGG6WNUCjgXJhEqvliy74IdE6P0ygIvinlrU3jNFTj5NXpJxeIjgUiG2U
1rWKtWVKS273UDyluUnXppU8gsY8MnhkASPLPxMoRRaxxAPhaA6b4T2hS+O81cGtDGKXm/V7iGOP
MyQ9W46G1YA1RGSOb1L7UIwgdcOkP9UN92cLwcVLkmQtmQy6yi68tSNlC2Nayss47sHzwyQIFrqf
Ov3EOvEqDMLWLAhSP/g/nTjgZyZyIAIF2ne5QZI0DNM90jJwlfFwHDQnPUu16QutLy5GFb21UjcS
CcGIr8JHYFkCQQ47E1WqGDAW/DY7GgEF95RKXTyuzT7965wLrLbviee9nLM7E6By1VgMJsOsfANV
ZLsW7mtPdEbrUwi7qDyRI2TVPakgoDjVgnmx60fUEPhDmYW9SD9r2oSwoBiPYai9Fg2XA7oY2CcJ
6WnEnBHSfZJC9sQzk9qwTtWFz8wei0SSOIPJXlPt9LPz1cvPJIXm2tbMEac8JjwEJaPMrgzlHJ2e
avRvvYgug8lcx86Wx2FJfxsG0MazhqOx3c55I3OgU/+Wx/9/hYIiW3agyg4bQxe32Z7eAkZpsqM+
p+VvM2s4X9CGuDh9scOxqvNsEcLiR4BMTjEKB5Iz5MQinEZOA8RZ/zqHH6dTGbnLaGCVk8pG0Fxo
ov5PD+hZu00eKifEggxF84Xrz9PmFVl6dpBveLaJNK8CduEuHmFSr8/lwApCK2nc28L5Afd9EzWs
ZQw5BIZX1Ot4+qokNGgqWmVVWSAJEexvMRWmbtYSeNqW/WMydCpnuz6BnKFiLqAnR0j8BjIyx7bd
6zYR3HO9blJSwVQqNrCp8z7pYUbjcphcLQ+/5EkDQUEAXV4uAG3+EuYRRRA85VU+6g+IoM+JZRTT
DmkftSyT4oiPooTiaCZ/Ydr9sw3xOrUs4cccqXIa3QH8Xhl9b6eh21n1sHWy4HdU7xaJzmldfBUD
oCKWs5y56HJSw6Dts7FclYvVE0SplXJCJ1JyRsgtCyhUgZG+ZzrT7o78MqGwGjGtKSRQPPnHQILD
pXzDg2W7mqDbUZJ1wlTbM+oPmtHAk4fshs75K9UlCAbmRp3REwVRr68bFHssUB6jrfybItZw0ZCg
BCO1RHbKn5QMg045IWnDdawzbbX7+okdpADJnt8lWcoBzDubAMEcPyLpXrXzwzRNgoyqj2VBm8cy
kKhUHnZ2b25KGxpnKjovrTPLj6gYbGRVeddeRFIMezAJv8DvYMFTJkc8AY6prRpb8MDp/DAGTK7L
9tPF0aB4xSDT1HBGiQb5WJty1o1RjrCs1fmlQbYfg7vgIEdSThIS7tm1nQY/uq0J9Cjk2EbpsZ8J
tknu+VDmay5HCTxP4ZlJ/WxDCklcldynylXS9A8iNARdzKaVw4jBCtz8YMGJdLFCtrxVRivLkF1z
JLgJP8rKwNXgWaO45BID/qGvEj+LDhIhpq5m1bknQW00VD9ZIs5CTXuVNFomtcoif1FRR2wIpgSn
S/SalL0f4yP0kKFaqyrdGiMpH6VS3Cx6RduacSIwlQ+6szTBggOnguwokt4Dcgd7pNeFQUQctAde
3BOjsKNDmgvBDECsDLm9YzpEUQV0s47AZTnirNfMMJJMAVzOHs+2zyQy4oCWCyY9zRItVcCBtRdU
BytI1cq3lgiuWhNOm14C2RDGE8DFA8N5c130vNLU/P86lkuFQp1RKkvQray4ia1R/9/bgtJxQLzA
L9Me6bBHTIWmd8iJZGpemdQANsr4HodgHCkRlwAnRlJukE4/mIaIMHnpDGQsc51d0lx/Jg5r5Alm
uJ/wZeaj8Rs1sbZ3MsC0OM7MOZXhdbFzVUJAdwa99EQcgGcsmakyEjpkzfnKTDNyw4q3NiEiV9cn
Zic08c5kwPJEBUhF70A+1IONneHDskOsmrj8LhT6phv24FcSrXNTPHvkB5tQ14u/sSdRRa2nk1aP
f1FW1H4vxmM6meSt1c5fofwEVfnlaPJXZc4/SpVIbt6m90GvtuGMccLCt8qGnTemg8XpTOERfTjj
MVPzrZI1obAgwMfTAwabZ6bdHvDbpc0lL6FADCtApUNOWvAQRHuAI9UG9N5PHFCdTnTQHTmBDOQG
FbcU0kzimpCz3rpBvxtW/kxsZO0KZ0McHMIkOLTCeouMePCFGOjTbH0TBCzyDJveFzzitUip9HNC
BO22vurhCEGJDrEGWd1OaDdqFTYXTdpfroISmelR0mQJNGJJA848vMqG6ezMUtpItbPHsvurxey2
MmamYTY841GcjVLTVn2qvJnc9EgEAwaNaf9HJuAmzc3HIHevdQGmZmKyCf5nfjJ4KlYNcvCdRayq
vEwVnByFX6ha56LU7qzLfOYm7IpGMWLP4lGkf+cjZcUz1snyZSCdrkpoxxb2CeJmkOOPjsojRNxS
r1BmdZy/OYyzdT0hTkzjaNNIxHj22ZKoV6bYkQWVb81CRlfa4zxp6qbRmAiCp/3SRzP2R52WpXEG
8AQzY8PUxMbOXNYz7IoSG4HcIheEg0l5xcvKLnhJO6NqBZyzNpaKeKw5kjOluwmL239MDmmbnGyo
G3tQZVc5alEUsIX0DYY47tSUBxNjI2vM8NIHDDtllekZg3RXLrnIZ6sSO7I9zoTZH7JEkACX027a
dGLo0yCOZkNwMNLgbHbSR14xJZpKwnQzZb4NzbyC0ylfaz68jzerx/kUQv+UbT9hCukjCcwvJXPx
HSKfLVLuyLVwP9ETQdqbu4wv09SKgwLDfBWwHd1AcsZohWdwpUj8EibDC0idukkaPkh6Tc9mZBKP
bdlHvZ6IlAFL5Wb6RE09xkxFRuD6DXdCLghi0HU6Aahk8bqIM2J8Kw4ZQ0J2B+q83oRKH2yJc14t
72nYZ91Bis65RcwGPxnbHVrlWENR3MH1vbBmG/YoReidJukUiHaX5HqxQyeIs2UmSl2q3nGXEOwi
xEvpFC8l1mmOOS4WYtjPnRLBVc56rzHqA4ipm5RtEKPaAK9qhnjh/KemkbyuDb6PrBIogfOU8BmH
LPi6YeMqTcMu1kFTVJHYKKNKEFi3XA/kfMWaoWwmZ6D8LZ81PDs5uTsFea99p4xsbyQ6H9y0TKlq
plnZLRVcENMgDowqiHbrmh/OXjdwIsdXcVDXoEZvsVLeekNFCTg/OY4wsBTy29EWqcplasRbXaGY
iiKyZQs4Xmt1GT3MJQvxEs/TStZ/el0udl2t/ylaOW1NOOazkmT+KLHybBZdWEqU6XFqu0MfFK99
lNDj2YunL3cizEZTvGOBBWEtuilMx30W4C5FlNDZD5XSRPGtcehHzk4LZZXEjyX9khhpFSk+3sFx
25QxvPueUpMAx68uslkchB9Aciu/kjnB9ZqsZ1PHUaNZGzBPZ3xG4SGPK2pPiXG+FpJQrGu5G5rm
pS7J2cBdQwUDfTWzlMOoXp3CGd1RU0KPK5NZIePwNMbNlUq7SrXGgwmkv2tlFWqp809bYHNdJyWb
RLWadcDcVgJvta5bzMZlvM2lEZX1ZCxFiI52KnZoJZxVY9jTy6B1FG1YngqwcjTf42YedWTnHNKa
M2G6b0HpdYmvlgw+HQVLkd1Sh8q5ZrlOBP4cj5SJm4CwRQLsIJagf+u8oBOXZN6k1mR5jcZJbxC4
TNYAJo6EOE1MRI03L7m4rY4xHm02NtcOtIoc2utAFhptU5atQ3tV4JqbVNbT/JRKq6ApGC1SnIvi
xPPP8qbo/skK+TxZEutragO22zh4OtZZ8VoN6QFaLMkeTgXN49s4paTfGjERaLqDQlUlo2MOsx7i
Ge4DkLOk1/DzHvIBhU/XvE0mQ7Iuli9yaSZbwrjQqqpUikv16NCDV/FTM0hJH83qXztrPzis/SAV
rEiCr1zVH1Vj3eAhBAqRJmXOpc7gmZjF2dzPivEUrYp+gxGaRTNpY6Bpc+2tKWzDrdqEfJaSqLNp
rl6jqFaAEc/wwPKvMfop61d0E0Z7trEA2sekP6fpWdczpgDMYewPR30NO1ikRD2odzPdw+NJ++OQ
v6RMSq1DJ5MXcAvEC8nG/X4wXwvlltGxlu5gvGrKDXucxWrADK+DuuH38hb0bJUU42bbrxPh4E73
HpUPha+5YlORLZGjhKXGscumhE628KqR3ZdgUvrtiFtpnubO18prYU0rtgsMRD7sCEEcyrj0TR7M
UwA2kamSrwWPOSBcaFEcMWkI8L3eGoagw+tUvGTis6ccz6efQifRbH5qw73QX+3p2OmPYP4LdMzy
z7i+l1gQnfnTHFjmmTfJOqTzgeSKdCQZ9Gi2h8BBdha3m8g+juFeBIc5pk05OPWz1m/ER61M0VKR
O2s4/FNAjl6zk1t6sXcUmGtH+1elIEVx66bHlnlPdYEDoIofuXyzlH8Fw6MF6WvmL1Pz17WPUr7O
+i2s/hL9rTAAW/KKzApE1c8o/G4DVq0UEBIh3+lMYhbrpwn8wMAjHX4Y+bcc3FX1O2AEFOgPVblp
ARE5DCsT4fGhe5AMKVstBRa0ZrgAaTD7zcSH8JiR+DUC7Uf3Jk9sCRyJAJoRls7AiG7iAvhUiOZs
ARYTR22lvGWU46P5W0iPMtsZ5U61sRrS8XeHFMFsv9Hbm2iPk3MhDihIT7b6iHnc9GMRrm0iTPcp
OU7hHtJSi+qeUzvFKOZEOztZW/F2jLdauCv0F35nSviABerz3DMhYhBAAtfgOXO9jYnhCYlXr5Aj
SgxWhuGzoxNVyD2GZ76aY/oLwnss6dPgdJcZ/jsOZGcuaJ3xNb0fUhrz0NrRWoWrqzBAmjOuAmZO
Fr2HStgVqV9UwKvW/EItQUXKIy0+RrLAY5UsI0qpiITQFsjsMmx3JGs1snFm+Y1JHig3Lx8vgT21
GzGHzJABXlwinSQCREssz9az8sSrThSaCdj2nKWXrP7Ewk9GD7r5XQsdlNxlKrRJ85PuDMq+j18E
ZlPlDoSSSAYSKtxE+nF6VJXzChRuBNJ9vPNzhuU3Na9bo85XifokZ8srmUpEhOmp6i10FiK6Wwf8
H1iqzpj0DAYUOuda/s0roiSHXLwq1aedvI7yX579KepvyjrPSj5rYloBl0Cb/JPZTLZELGvXafga
RcUVy3fChY7KiWwGtgfxg4tTcfZi+rb12I3Y5qQAzTLkFab5OQ0XRMuIEAkA8Dj41OlvpJaWs8jT
6VfUG/fbapB/CnbYJbInTjMPTqsba9EG5Qr9T+uWJAClysPycvseq1+DaH2+RvbEHl+FLKOv2KfM
EufkDdANdUe0avGN49dGT+LH46/dB6tkDPZ6FYOUIAVCXy9PecUPaXkvG86clv9OJhMJa+xLg6NM
FJHaovPsf4PsZNUPS/wZ9tOW38vmlIm3ajpXyj3Bbjy+68EX7hjknniVnfdqUMmVyL0O9VbjxVhn
wxJZb3HlcWdY53bKt/TR4P4loYMqC9T6w2LnZCXLCFReqbIFpHBJhSJqu+A8QvOH8469SUKeFU/x
F2QtdvA+s60VJYF+w3K8qph2V5HOrmdcdcWPnbMqqDeyhIKzBgsvtEODlCKa3+2Cd56nvs5cdIKY
3QivRWSn5V9x+5exEwH7sVLFd1/DuE1cA5nwcvbYOKJkC4jJ6GwWkq6YboCYU7oXuOCuxp8VHzBD
/IHdJmUuEYBKZHtGzPcLCT2K/wn0IKyXS83vMYXwuiEjKyvZd0qWG1zNYZtvjUbzS94mRKXEgJLf
QAp1UhDsyTYlgFNjsQzqumqFo3sVTZBLiHwT5OBlfH3ErpfUQiSNTREihan1xmBc89ihEpH8DjpH
moBATSHJWL2Hsp7vThj4mozIl+XHpE57ewCVQOlUsu/XgVz3kgaGs1q32ntatvD6ec+ZNrAs8k29
dk1u1aCs/QiCQI+Lv8lxHFi5l5Yf6Eoeel+Q+ImoO/TRtvoJf8OankeSuSCI0LzmrcrtCFbGEYQO
F/CXDbw80YDS6SM0eImtyW/TiXQiJCTpmzHQOt+k5hMICHUJV5FCNp6B9OV1oO4yA4k0nmmtNjy9
43GCTzOwA8y7Xyc+WNZRTs6D8anxHpf9L/BzwlDQqCM1wfQHJ7hdT/PHpB/keMZLvZPmaMs0j9D5
3zAlewuqtDMvAr8P7B+rkqYHNgO5nKwo0BKPIfOm5hvglDnxlDBozRGww35ioYViFPXqUiNk4D+d
rOHXmF5cOW5rMqshM3CwE1djQtMvYvyYF8V6afhGRue2/HPs7Kkh4uBNWb7eFoOok+sQFMkO7BnN
UhiXPddJBf8EcjUuuPqV5JdVQinl/Nbdh43q39b51KzG1d5iH4o+KOXRQn3q8EgZrAN77beqdKyw
sEy/Zf2ryY/4LSjcQh6J4C9H3gTJjpCaetVxOzCeowxNPY0HPKaLwea2aQnWZRfNPh4zN8YAWws5
r/DEB90VXLgbxvNV4qpgRcJQh3Qltvh6QHqYLI4Iql6HcHxJs2Xb91QHFKvcODQjDInfjHgvN9LJ
4E5tkEVkPXwTdLhmxjASfIYeOvswgbqO4L8zjUvnJHyS3H4kZcodtLxzxMpZBpxoBmAq6jfD9EaJ
F5hE3hIBhBzC8c+JvCZiWycbrOxjTO2LEz56qSt5L+fBNujZrirPRv3Gf8tBCUJJrzbOGB8CRb6n
cQkhl6doGjdoCfisg2+CdZIiscc4gH7/Fg6I8+XZhfVixoRP5+S1GfOmx6A4MaENMwodVT/ZuXO1
ERAX9fA7dNNBgh4+cGN3rbme0dPJS7p6/kqn/mLHw9lG41Xa1ob0i2M4zhurT29pX8HXl44lsZEi
QJOPhxON0A5P8w2q6MYyoEupzYuvVsqJ/Dc3x+fQNtO66/HFsP4zZsuNA0RWcuHreBz0YjoqRFOP
4zJSSxDaNaxA0BnE5aMKhlsrZ1TtRbvAwx+R3D2FarEtzU8FdvtQhAdLINzW283i82eT/i4U+UNO
nZe60V/RRb7opC2UGcjC/NuYt47VvIhq1zjWSoEIpSTlQSWmUqEwzeQczX4+v6m6c8kK+W9M2YrQ
BJxwpoOiJHVVabbZvq3FZy0lf8KwX4ohvGcmBIf6JkzrX2Nz5WMPT5PkFAbTDug5viJTfGUOU2SO
j4wxICo1E8nicrYP9ofAv6oqXwoj3xx5paLxc94JDFSl+JbZo6e97uKbIeB+Vfb/iKkMmkNANA7x
VGisHAaW9h57dRtdJ2fXRJt4fo07tiMbUhUT9V5SSjTHOn2N9Z/Y4jgvqxWBxb1B4kjADwePRcjo
wDjMJVkn8cauPvUV2I7hM9RfmvitIKM7ZilMmKA3MFCTXLZwTFVGigX+S43RyT4p+5WyUdQP5jNe
rrVuEN364h++fDdh4Z4HEMQnZ/WgWhkvcr8v5HOiXdmtuma0yfNzvGbfYLrLWCL6q8ZrRR62wAPq
y9ojaT55qzmITxhxYCKsVWABROkCwZm1Fye+mD6TqU3YvPAqwTOpsS+wKEdQiubTL8BmAfZiI9sS
MDGsNLQYWvho1K1u3cmyQrwN2F57qPVeYUCa7pRiM8C0ES7/irWjCaHbGD8rRd7Ja9qR8k9L32tg
RJJf2ltkB3Oyi8Qbd+WqEGRjn23Q3qvBi8jccAEXiP2wIlvXOHG62M6GM81FpF+jrFN+MkYniGH7
jciOTJy0wk/80huHXRKiVPNib06/ubw8KSJyYpfAksyqk4a0U+lfK2dvsrFW0XzE05EYSpesvhVs
NeKypF+VmbdDPDTRx9O31l9zB3aq9ZlyXMTXZWTQ8VSg4h/HxzAfzGDnKOfIR6VoXqj4bfNej/s8
+iDYQ+/fxEwfeM+lj9h8oz/CSN7C0HYeFeV8oZzq0eMD0s5s2exjEbnxJ19HxiVPTyqSVPh3a1Ij
zINNlIV+q4DuWphRmuksu60nWx6NyDSeBXi5hVbwxm9Ltd1knAv7YpOl2qyN6Qw9XPYQg/IiUKfn
+8Q33FldZxseHGI3ouPIlrLKGK3+5PM/yXgVwzpzHxMirH9R8NYotyj+o1gfoMpG17TdTsYNM0/y
CPXfYVqXzoM6HOfVh6m8mMSJj3cOY9m+Wp7Ec/8L9tqXrZdk14JXOFviFPJncRm6Za/8Pd0WjEr5
D4IlfJgPstUJTG+9JRvYZgvMpJkru6t+Bv05tf9qaQO0QNFfjHEvJYdZrAs3xB4BcvHUdQc5uBbu
I8fpA9fWb5vPyqC62lXxvu1+ego1q73FeCoKtHB2/5pAixHb1Pni+/ctBSX0dVR2y49is/DwT2ly
jyaQyMt26GD72Qa0B/mbbooOIkhTrqP3fg3pnfgwClZrxXlExLewPHX5dCU4NfNf0W+Q24QUix3B
x51w+/5KZio1EHJMJEkkWg8bkzTgXhwNh4Xylj3Oyqre2sDPqRNNMpkXz9OmIiEyxkgU09giHejf
g2aTM5VAubyyrmnNHFw+K2SlL/aLiORN8BD85agSYMn0b67fguY0Ru9F87U8aQU2dDvGesTA3iS7
MnH5XylKKvGp1odY2zEbWxmrX1TlNCbPApLg8hM7Dfp5MfIU09UhTCq8RERpWpLvq8FXWJ9oieib
CFeevEbsqiXU4qVDYTkcS/kwObe2GllKCrx+bITLbT7sJunPQotRS0zb499B+kdy6CazPiYqzE67
tOXP8gE/LjK5XQKdLRLLsblVxUWIncW2fQOg2HZYWh7q+t6IS03Z9ESN3TscL7tGeos8DlxP7U/0
i3zil55TN+2ujad7s/JRBie1fiK5Qe+30K9WVC4cRS9Rtu26zWA/ghXjLe0tbE4J0wO+L1f2QE1W
twkb0IoLibZYBLtIeuFbgJ/2/36anR65dMGXrR41tvFJ9hpqf8G07m8EoaAIzZ4ls1ZmVu0hdtZy
M64CP15bhDlm8SUw9vGylKGnpkoGEsReaboF8V3prxHni8m91yFgo+Cm2CvNPdExM7RHNNeJfmA+
rdELoigtzV3bfau5K7q9E167+TCtvmThI22gOdnD7CN/j6XEs083gc/Ritx83bCg8kriD+ks0+av
8YEGRpWro9iQyKVDJbuaCW9BtjsdJePFNHZmTsuzF3SRg/5LryRHt4DToO1udripZHSwLA8PVnZQ
gmNpvGkpA67tWGxG58XAd6fsZTQfvT+s5/I/ks5rt3XsCsNPRIC93IqkepclWb4hXI7Ye+fT5+ME
yEUQTDy2RO691l93Ub5C8y91J1yp4EDPuJrp6202HCw++FzYifVOYG+Ool9/+s3w9Qjqc1aOs6DY
viOziz85nTHaeuvWcmY5Kn/A4Kgrxjtb22MgRcu8pCvUnUzVzWpucJx12Ans+dNU7gzofuj2BaHN
PpTJfQxc8j2/dTBxpraVtSlW+uiMnOf66u/Od1f4G/xIVnG1cpytdPveZU5zv0dSveqKM9U0hrT1
/dXxzF9N64sdNUuRWEtUmBRBpNui4L2bVQyrsFqZLs2yKJaFdeev65hGh0epbSySnICUrQVzziK4
APCVrL0kdXxB0MAWY791pOyjz7e8uA1UkLZt48MQruj57X4RUi2wQCwnczEsfkxHhXSlVnpdJ/jV
jNPQrjsFGH0jWI+YMtLkHHHlELBHcukeD9tCXKLq8KCDHMA6dqtoHibas2Ts/0ulQAeCgCHfxHQ0
xqfBAAXJy4WiPZvk3HZHhYHHeOoKExLGvmaplq+mYZwFa18hOPk/GlIzJZrdoyWkMGSjmnI8hPMq
K2TsaaRHnIj84VhMPgwmqrW/VHBz1GzP60KzCdqFNyLoD8XZWeI0iHd6c0swfDtwjDFy7mMyXIzi
3iDtQlDFKvHj8ZHXyjqXvyV87SYoXKttxfDDHK8c8P3oiLzkyqYyHygYB06MbN+EZ95M1PWp0rOz
P+SrFtDdgl+Su43XIy3tedRojZcw7SjSSzeTsdeiI9GByzHidN5R7O14HFgUGyYHqjp42rCpaHRh
C9ki1E7T8GEEWyHZBMmzeTDHuJXl8kgvMnOfBRsBZlhcqs0NYhoUUKEymHkG9EJEUKdj4AU/32bB
OuZ0wqSQHgVeGI0XBCJeYfQVRBKPbinzjpyte2WNj4Sh15JXPIwEq6I36XJ6r469tZ3sGBCAdCwQ
cjvkkzU6XlCzpJPuzxi2lrH3sxKJq9NjSoZTsQlehwqadXqYhEpGJYTIZAksSgIjuUXzJxJ0S9/X
5SqGElXWCj/EW+vFShxw9IqODL8jeru0W5rIJRwjau2y2SnNqaXHREeFUbNila6Ho/Wf4v0O8rOR
WbxDc4sWEDrqmg6nZqmhxq7wXaGsktMd8pGKvyF5pQLxu/m2hORyA+zFf1zluraqCXErl2pIb+vc
MG8H3bfZP0XGVWUGymBOVPXKK2P39AdXm4mcziFeG+JheA+c5sF3PdyE6WBEz9FpHS29zUPc9OXX
FzOAglmSB7ggS7rcyulBlsZF0J/07JPjUlO38wuvey+xBf7Qv+YXqm3wH9gaMtuIOJL55tV1XhYP
sKt7WsE+ETbieFW1ry6eZ8hSPI7iOZO3mn/QzRPmKWVcJ9mOfC9S5g6sCYu6gMxvkDA8fbvj2iP7
fwXiaXKbZdMpIsSRGiXEhozpiSs7Y7ViGnQSYG6OEWUTKc+clVGDxGnD07xbGcDvLAmRT6Op+eyp
ISxuFB+C+B3MYW+2ZyXatSoNiIsW/Um6bHizGmrsmhISC2Ubf5vFAu29x+4S8oSF3louN9qlEs6x
eCyS9fwBqt4So4VP32LXvazuom14G2WShOgBTEiXqdt/M3Qq4NCeflsyA5LhBcFk6+2RtUeV74Vw
Ra6AR4mn0iHRnb9NXs+Xg6JcB/VKBGisf6ryh8yc1mWvpvos+69I2EwtB2ZDI82p7o8cuMy4CiuK
TDcmac12O1ILTnjmzcJNN9pEkbMRnTu2eGnPMlh7W7LKFkbwFCFMHRBcgPbsNG1Nc9VhQK03YNB2
ruCmoBnMWs4H0BieeqpomJBpSeAB9RPU/nwC7Tti3lvDpcpw2RpTxUPyN02yE3V3Eo6U6i1a4cNf
Bi7Hi85M2gqfLLzsyqMNy4qeQtia1Mvh6ysvtJSpcAAEby5GCYgP4bNs3dT8KBN8FvU7r/gp1HM8
MVE/kThTDSglrpYB621C86cSeXQfQ7Qtf/UFmQ0VMVQseLtaY1TClSAq/4ASe3Fg3KMeD4mClf9L
tX+5f7QmPNA2yxpOIK5yGqeM4E9X1wO+s26bFAD5l7C6lPH+PrOkB79ZV8pFw1ETJ6eReagd92F3
tII/lADiD+lVME9LK4ORAczgklApUqVO0nxNCnVC+R4qsU6QWZz0ekXvxGJKnqpPo+xPXXN1cWTm
V8aH0irAURA45Hu5uiniJ1dUpjOODmu1XiWzdZqnS7jOtwyaASqpNDZ6yANivXDhoAkXgbLplBPE
fV/+zN67CGRwgNQp1Ks6KBs1+Vda57j/rdKrbjImYENehvoKcJmj/JsQSbqiJ7tn8XE6G6YXI1Ly
PZHPpvBLxluvdoi9tPEzcWjI09IIDhi8XCK8uuA2+BtZWwn62WOEk0FnTR4kERQVbxeMxL0wsCws
9QjN2w60qmkPafHUCTYm+Wyhi4gCbHA0lbQ4+TU5iEmUGNr0ErpoO60PL/mJy3vbfJlzsPgy8neK
8u6zN1qlDnKROVZT/uaFLU22wqJzMm+V1Ic+3aresRpvcf2jlZ81TbfSnS+EnqYpXpEsLynbkFQU
g/gLlnu4A1XErr5RykfWYloa72FzYQXyc2CTXnS19JEWm6nY99THyN/KIsTUg2p0T5QYetzf1uU5
ju6kRXBbcGYoFzmgSIlCQ0hju69oP6n/yd0eryeE/7tPdyzGLemu/Rg7BLW4Zf8XVqartPki7v/Y
ruyp4RNZ/An6g9BtJ5IfAyiIv9ZXhMjL4YUcZxDlG0ZT4gz/wR45Iv+HwXKIVwjUU8cby30CLRZ/
DyCx86/B1yEFbjKB1hk/U/7yhXMvXWgrLUfOLMZ87LiLDsxYmlYpDhlvFt0k57mmu0eB/6Obwfx3
I8z6iXXeh+eEub2hvj3IrzEannlZU2RO1qC180ZdpYu31G9jzhWPV+zYdg+TpyMnusTrH6To4+66
C9AWyZ6lABkc1/Jl1E+s+QzJlLWyGPETS9jAMvxI1YO1joqDAbjIGIzgQkdkCikTAWuVByaY3CNO
+Y/3Mhs+BAA69mvNOI+KI7xJrYtfNDWPxbrWNgkhdDMK0e5pfCT7c3qnZB/ki0o58CZI8rYSN6Z3
4gzgVBgxaEhsrGxfhcYzW/7K/c4wb21wNYsD9S1VsUq4Eg31kzh+AsR5gQTqYdlltU8TJouWYm/Y
8cM6f+nT9sIuVzKC+m9SCOdAC1e3kJUZBwCbckmzKMmcRnFsgSSlTeFfEDwjkyXfI30V9ZkcTa5R
w/bLg3URDAcNN0FfVgrl5VbV/r8fjuFrePjpRzQegvS37I/zkKz5IZpqokZRug35XetXMRRwkF0t
LhgtCu15yoclbxnWjVU/rhtmm4pDZgHqYUQL8srswOOc5WMStmq6Cs0jOSZJt26qL+LE4/apym7Z
rWrr/j3ZaXniRCEmFa/hhS3SKfx1H39OkHIZZ6WR/PRrXTvBYua6iy5ZobH2Q0+W82cOYRGaV8ws
FIF0DO101a4z/6Z3/xp+V+4NKlHYEhZ/gc4lWuB9f1KtR4IaH01/F+NNCy1DgMlXS3JIg2TmUxZ/
GNk7CojbNXdoEW9g5vBsb+anWZB31bZ7CF+c5lqybmjGqBkylRXqaY7kVZOjA9zPsKYhI15cmvVm
Sm6B9GJWkMa1HO7GuWXtjG4J6vbe2ayK1U+r/ZoKQAlcyUxgoF4cBLdRLvO/WIQ/iKYX34xAK7y1
hy8eoUCVyyCe0JjziQC5zKdss0SxjOzqy0DQ0zRfXIODsUutjT8tA/ifb5I8sG+gM2BUdUiGxj01
2iEXSypeVfUUFXcA5dxAWTqcMRuGwomoOOwwY7ovVsipPCc3LzOEVMafgHW6ciisQy69pOzlHXKQ
g+qSBMZSQhlZT18RfKxUfZjxU7BORrOSx0PV7UScHEzIPRqfcLBTzZ9flSQg4/ZvVMnuyR8KUElS
/5RYOS3QWtpFKDO3dW6sL24plIpPvnbd3807XnIkoWg5ls95c6YddGA2CMAa0ZJhJpQ36Mo4VrcV
l146fJF9nQIlCETmZN8eWUcFxpyWPdjYtouRN27dDReua37YfHNWS93tjDvLDv5fddF2bD457Yni
aT4eiSoN8kthTm48t0Hc4+mE3qeRnFhe69isu+UYLim7iOJ/Y0xAV7ufURctIDgIMsCjyvtVE9eN
Y4NZR/iu+J/j8mWmX4iToSN3eXlKgx8dhdUQHTIAGsP/qFG4q8avIG5y4aRD7QXwKEwqYn0Q5Wvo
fA9Qlvjr7Lp81oSf2NR1+icy0Oc7QZ82KdjQ1Gowoz+T8s/TPkPvqbd3S9+U8rpJfhqf6Ygc7J+p
/aJyCfs8eUz/YdkDw5r4pXm3AMP5jA7E0nNe5RX15pfbyr8BNdtZtGM/dM1ZpvqNBGxhEptkwJcX
IhcPt21KOeUw3MDl83RHXtpYrgi8JlAHep7nhuR471hK2QYfqp1yUicVMSk4qzsmXQ/cw0hnycV7
5hTagXHQuovjUxdJMIv2FWIbjrnypw/IcynuG6s9N8VWDlDbJB8CryuiXRv7Yyusmgp15r/YnBld
Cowz3htSJTxvIp+Xx5MfL/iHngDodCknS710QozOjw4NfrnEHMXKMT9vo/olF7e0PubZn+Xldsvm
lsY3UXxp+Pk87cKDNiD6kX1+4ezaxOf4Fk0XY+AKB+dcD2OOe8cJ5p0HCQMaNx80n399IcOGAJMg
W+fcG35RM0OrAm8iXCyilSrd2xkoEtFMd0+UXYwFJyO4hiJOwg0eCDfJLoHzkxAJnwsQs1gAOOIT
txKPBoonMqNcVfFx81q2psok1ruUweJgGCidGR22XN0ikR31gs443mMoJJhjPEgKZw1/17Dz89f8
JubiUbSA8Ng1ayDTeHxWHHu1f1S9zbxyz0sC1wQPInc+QA45bCghMRstPOlllZtJWEaeZc9/gAwq
qkM397MofLxH1robb0iVF0pxmkYODSS+G/YCMoCzyJWojzH36TwSoE0o2pPOVZXLP0r8C2xvyLsy
I7V4HWB0FOXOme+GjgzfIdiM0nUAbyConCi+ZyYtE30vfpFUZ8v1FemuazHUFjhyUl50JjRDX+vj
ptDvXQV/xMcfpxeleSi01NfLpDia8nv+JAzlQ+nvmf9ZfYc6iW89V7RwYCXkpBIkOsFt+RkLO8DJ
x3sIsXldRi9fCH1nSwaLh//nK+QyEyyQfE7Zns+NwnS7lWEAFj0CS8q/P0tag8clkwWJeYK+kvqj
WR3xPaLiMxb43mD30SrGc9uCT1exsB23o4CagUx7EzN6jFFoblIZHQkNX836ABc/Ib7MxE/funjV
DZLB0VEukw9GasHBPFi1W7f7xvhLw8/hoyzPGPHNca0tMCjy/5ZANC7qbrhnNkCYCACLEKdeMSlZ
dI/BB03VV9rchvHDY4SLBjQHDK8Zu/OqXNO0vJi/d8SFM7aXGyJqzx/DwJrZXAztIZo7NXzn9k/W
s/iOwAsDLuVDKW602a93IBWZ5qrMllikE9Ydwz95+srckXTN8/Oopm9BebX6G1U+Mc+y96MUuEIW
oH/aU56ueveY+RzP+wQeVnSYNyQpbn4LaReig6/8K/AYIXHnBq1URALmobGQ1nNUqTOZd2/NyuFu
Jgy8DJctA7y38yLS7ufpBzXfUvO2o6uv0LuJRKqoH0N6L8O3AjWM9t/iCZkzsSZYkLjiNWf5rgKZ
iA7tisTMrqR9i21bupBeV1DXtVS58z5yQisMZXJ1YDNxqhitvrLiNR+uevNNyteiv8jEuXokQIqY
h9taZm708ateTQ0kWlw0EbrZlmEJCXQscCzYAq3If82SOyJ+G1hYp8ZyTBqMGtr3hlMg/5XGQm6h
fQ5WB3HwPQVMUxxdY5o7ZOwvfO8lkZ+gFWRckcRlAVgqI07vu+9dGBkmEx4DxxR23GYjwUzn3UIo
3lXwYfUHfm8oPoBl8MTbsKycIQ63s+OlwySa8nK0JLX427jZxajpYvPAmSjiax97DcLgV0bek+sc
XcWxNqiV9VZDvBGgJBWnQeCJ5RrmM8Nxz9ehPFuYiHDWq4C6I7rgP5BiRgRoB2wqKohNpiv5GB5s
Vkdi/rBJSPvICAzaStJFZe1UvS+h/Kkmrsl97/TLqN2TAeZwf4dLLhTtv10G/EsjPCaLjnF3ngXa
lGjZYkGr94MqaHDbgKD0Z+I9x44d/m0Jn0LymZWuFiK7WA8i6XMrRmY6e7c14qVxQ2nlUkB+jhgD
+wavwPObQ1f7hwoQzjwhPhFga7ZRjbi/KMBcI0lSq6cqNg7qPW38nPdCnIlWdZr3zrL6qd8xJ4gG
pEWVGrE7J4U0U4J6ICTyq1SSMf1P845gUTmpQNlJna/u+a41ey632imNK/SbVF5NRLwuJlbgB4Aq
w0zAJH9l8gMlv1tKQ4ksHY/nbOdDtNQoSP66X0/8Nq1doEiY3H4y/cgnww4TctbiAHZm+Q+oXzSR
dnYfUKQF3AZzooG8JeTEwcEiP1OKypVT0R6ok+LFQ12cP0M89FlH0TXMuCZyiwVMgISqRTnW2XGv
6ltF3pkVkPoKUZyKXhanO0iikt708K70rHb6LwwVsRH/7uhRjU+r+w61v75E9qf9tcxYpMHYo8f9
BXOvEZJ+ilbj2sTyL6zUBLrVBaFkuCI2qEPCromLw6MhbL8AYzPgdLyuRZF8w87UGPuxW0LTS1j1
0J+101EPrnyn5gQlx2gU0fFZN4dkVBblK+PEGiKfj65bluM/HUUMieiLsj1XbP0t0jvJhIhNvqv0
5KVnwMyOIS8gjaJBCtUP6NcIGKym88yFRR+N8FbK78mnlQXX5wLnmABCEzNujIkbgbJGVLcHcWBn
PHx+yauqDbYvAZLuavGYfzAHxYhKxFs9NxcV6154SQEMMvtDRoLHfFFFOQfjS8+dliIvP5PA3Ec3
4qROSiYQst9jlL2FG/hrcHWyuAJpzTw1fxuFcumCmrPdZ/1gd5q1sJQRVhDOUbPnB61Cb0U9QZ98
JRwkCw9vmkKMlz1q6/pjYKVVlwDcFtUkDN/h2cCvN2kHi4GvxCuu94TtLhjObKPcAa7QcAlGST7j
XmSwU+csEzYMbzxK+Xl+3hNyOtLyo+TLp5R8wV1JWADP0oov37/N9/KsN4G7ksfN/OW33rMmBY3e
cjsNehAKQhBAdixKNVnZA75GA1CHaYerWrde9E8oxbUUPnLiZtqtl704FBRlJYcPwj4JLmb0IE7c
AsKkIiDHTtsUjLhejp32RTYCyx4CUMDM2fWCg1YpztjxHC3ZzVNX0Go2UZIgDNBYvJ0TmWKzCLuv
ZmsSf3hO0E0PSY/uEreflsVr1dddMbSAxyktVKdVFtcrtU4hZGdSD0ErHFBGlo+CsT525EZeVFwF
85alt5ad7TEmAYwVgr7zwFAtZqbBtUSHAx74GxYEzgwaUpBQRl/lpbGS/V2hfYgRuofvslrRacQh
wbk+q1cA6wljtpuAdLj5sQFRFIzNl4kbSM7/dOlSTgcim1SNmaJLnFmUmsh8R6igS7O1kxWwXRet
kIapBNeUkMYb/hU4oqv0XKnbCUzXErn99F9WB9RKBi9uZ96amN6CfQx1oJ395NyoYK5oVPEyBcZX
iUVfwZBijT+zLKpvXU5n9udlLmw9Rl6eycI/Tek6HG+DdRuRJQYdVBr7wDnmCMCuijDvPdkWJ8Ju
lB5VRRx19Zu/lPKuFUhDQNL0gSEfeaA2JZtofquAxUSTTIiYtzzKnOFcBbBD3q4DM+tAiDPDQJjS
gpWdE+9LA3bsNfB7UFNjm2iIUrcZ3zLG4uyfl4jYp9aSd5sP0/kXdb7FuoLQEW1RmmDpLCBDlFGo
q1I4bs5S3mw1J9XoWwaRF/LTDyboCfRQtjPSm5yavvvzGD9U6TTCMs92ksB8N2QjCMGZC2ei4MZX
viSKP6zqq/aWyhx1datReIQE4Ij9LZz9BND9JhoJkC1bQxI/A2BVWC0aW14WyYoh3R21QwCzX8lP
XuJ1aR1b/bNCnDESOhv5qMd5RUaTXzIaeeNCF60BioS3oDPD/wTZNwREra6ZHgQPSonDJRE39bCr
+SUkm6778LucITtjp/gsXZXds0pQ4oMc+1PVL2X/y5ssJg62almwk/+otXtrXDQvW4lEsxAra1cq
w+iUAAPTMop1rRMwdsHVGSm8w6E2iHNBrYJGl6AAJ3C7zkWjVTkAnc2qt55VxJJQawuL265eGxqf
ZPzFEBlO6yk459qBphrQCzK5mWjIL3WMov6lWQhnBClHUUFE4Z/n+ssw23jf2qyl3DVgy3ycETI/
ZC+iIYCXvChTdg2fv9Bz1tgT7FZINwXKfxM/ipLDbBOansAQ9C5rEC2/gJRIEz85A4lafxDFIgOY
n8mmo+9g2ZGIxEsOpT852Yy57eKR/Z4VWSLEOmI6HBgNhfZgto+GP5WwVE6jRJJYoS1XGwVXAgCs
S8G2eIujYp9NaE1+5cBFTy5UxwhHiMDNmQxXDbNDkVeL339VfYaY5We96IGA632M1iHGmRbfAoRX
JuoNvd3Op7UcLbmOFqpkC5hKcKhbb4WoIaIuGdZ96kYt7y8X7zM6JFUjk1W1tHLZbVVuAn47MbAl
LoUIi1K+NzpAwEtPZVpUL0cZJJpwyH+Z8Uo7t176KyU7z0dBEBzIc6xspDbWshu3MiEWwUUOHTE4
zhAbHotZH4Myci0pC+YxN0xX4I50taSj04270visgYD1iOCaZGuh0Tazh5WhSODLR9LkXQOUyLPr
IzvI5kXPN3lylSv6QOjsNAyIa/QniOZ7pdgR6GmzCAUndUVAMeFIzZ4/iU3FbeVDyhFYM0/KyVtJ
vj1iNf5KrrT5e2AItzGzjcWnJPFhpgSvOBIjen6az40mv1nlfv5gi3hlvHje5isgaS+peGnkY1H1
1KRNm6DIN8YkUiNkER1S8e7ly567a/Ge5iK7jBCAUmVoQhE4i07Vv9EdlhEaUByk078KFZmhbWr/
01c+KgTPcdMiR36Jyheis/8+OnAlFK+WSGbpuGFvU/LvEnMKCRYUFcLJQuOBLQ3Gc2wuISajPP0w
dDtb8eoV97b7JyAQGhXGpWaZF4/ebd0Y8A0vCdlZ0KWnohAXg35VwTUK69QDZJTPyH9nLec+OhLO
6HR4ZLzsCVmYQ4VJdELqLtF44pbmPa+3UnQJureCKz73GzIlSO6h369ZR6wanY2WSQlXILT0M+qk
LxLZDQ+pNHty1JfJhKcjgy3LV1m774irZo/gfhRMUvQc6Bog8dol/ENatO+yXurimkQzk2WupWLw
XmZ/evDhJ58jToUJ/KjrP2iARip1YXyw/knilzgeK3QKxZ18INSCa5Nw17fqr8LP1rz8YelRbr5x
IakHs8exHq95fCGYUm0Hh1orO0Rf3tUircNgCos/jelOx5GSPbgAJGEL3MdhsYSMw5a7M52SoDFe
YtbNeNoSqJGLX5Z58qIbVZAKxDu2ZcwubGciQqyb5+GMl1datJGrjQLlj0oeoWqsbgz+9BYbrDV8
ajKOBCiw+fEaTW2rkm2mmz7/LIqLeeNtmEmzWQqpoZkIbG0UEVOTZ3UCg+u9jwoWunipAh0+cL06
Oqh5WzjjYltQ2koxBVLMWS4kyEs/IBOG1NDLfIIZ3peo03KFZ3K2eyDSYM0wGK50POkVR2AS/VXD
ZR6IhxQAseqAHmJcwBQVXq1/hX2fdLJx3IKJaULJcLSQPug7H36tVP/K6WxkjwzzYykSeM5L33EC
Zkw9WLwBSJnJbZMQVVK0DjJuJhPdBV8LWdLIZNhO5BQoaYdyspK3Bu4omIX2z6xfkP4WxvcFUx7w
f1109rfJmXMgqGrRlPvxB8zWUBl+q2eFNUGlzRm5mh7AD5apM0KmzUukXr8D/uKphgMSLNLqN2RQ
YYFDG8Pl2g5nbKHJVWlxdKDuRBtI2i0DJ3kMBoSw9qqgb+dDsCsxlyHG1rfcM360seTH5ExLuTx7
mI7mSLOx/C2LX5kOYOVm8psUwLf4G73q0CkHrIHcbrwrSEER/sgF/aoY3tdN/Ttho+wgb8kCVH4t
3Mh69dXTZRGutXxtOr5bq2xBiwzR7jLeZAPCohGg57/TbAAVGegCFDDrUdYJhTKgtmwZhqSP0qRE
4uy78gA0shSrb4mAl6T+j0jV8i11OnYLU+DSx0sSUQVOzY91ySEDP4hRb5GYh1lnQagZ0huGHNzJ
4KoDM8lGQ1ZF262IJTg+1PU5lrYUAREGTF7SnWScgxdeBo7VsrDn4iyTAd3CRcgoTzUjNx2GMEh0
Cbx7P9XLob9j418ksPlBgxcXGmIZIs5XbeoPkyWNVv4/yw2Wgf+aFyG2oChbKyvNVYWlF+1rYakQ
kmuyTRNXsgwA8ICMIETFFuaRYwu2jH7HPHg9ZOBn9hO2vSZ8lMUzTT7BDTPS5Vl2JZeLT8fvCyoj
VfwpJVyTzuxC0l4HITrrl3uGi6T6vZO5L2cu2GnPHvbd9d+p8raIdKOK6DT6BHWt5xZ7SLxI++Iv
cQmXcvbQ4jfTvwK+OIHxKZtrotzJJHXFJyiGJqyr4E3Wjd3L8aK8BXwfZbgSA3KU31H3JyKmBwNK
lVupn1sGbz4RCgg2wzVVXQ41QKPlQE9gsxarC7FxpGt+jIAf86xoyQfyee24viEa4W7U8V2Rmyve
NeUM+BcxA6HJJZeX8GSKo1nOvr8zdnBX1X/ZXkGmgsFNgMvCo/9uoGgnYeBLwUiGpiEZP+mm7qxH
ED2C4N3oN6G/Zt5+FBkNT+T4L0uKs2W627FfMn6RgVQBvetsnC2cjgC/o7qFtA+xpnKv9WthXBXx
WVdPsnjta1KDzkXwVqw94FZebueg45+yXBHbhbFuzRjrwNHK0cZMObmLjWFem6nGVa7ZXnIcuyvp
Iqb5LIy9QsofhCe0EhbL6VHoH9ZAt/hC0z40QC6t2Gn99whwX8pnimrnP5x5rM8us5SPBN9CPVYK
oMJV4ngegj8ZKpUCjsRyvYKcBHgJG2e4icq1pUr7Q2i+O7dyUyDTuBtRUmISY9NWeU5DAlvjiVg4
9TANhI47xMM0PNv+ou1XVnyAo3bwIqJDGkjXpibNZyH1F8AtfQFIcRqSNRopnnItPM9o/EQ4AMOf
EhzldsR2VbkhNnl1J8snK8QRsFWIiAHhbK7ExwLy3miTw4DwwefgCPDRTPj/puaUhH8yMU+d8La6
NULpWROdAdiY/Z+XgjBrXwNwP1pAdSBthovC076s7iUdNCoJUc1YxAseRNJakbQIX3E2vyX2xFvN
tOkAyyFlcILcnan7Fk8XEqpIeCdMB2CztmH95W5NIUOrks58KERhnl1QlMocGHMs3nIMvnNoVpTt
FJOQwhffFfMTiCSUnuFrpGBZWPr5PSINPfrtif+xlDXuRBeTHAmk/1Bp1MtinSMV0z7BrtCF1Raz
Ka2hcGOMO+Sa1dUBISovzED4hookihtcF4/8NzI1+pKJbBNZL6/4jqa/aPrH++dY9c4H+pTbNVCv
LXEnLwtsYIwA+Ejn0PZkPWOevELJl6gdOqzlbMXwdTEhvatSSeyA6dqfxaSSZ5O/giRxIycfZcWR
maN7Tk5hu8m1fUkACz1Sk3Lh15MOBhJ5NAehdRFh1KWeGhuY3wKCBiRCL3cyzAQXGk0UIHgPFaZK
i74t86fvGJsxz+QumbipSSbBYuoOSDE77ZU1XNXig7SoRSStlTCY7y5JXvXVgRABpIq7bIV8Xt2U
62gFzd4cDKU619KdxwVmP1K2s4hfs45nqTgX4klMviCREJ8LHNlGvOuB7yvhPYpMPwLWSC4WCZ1x
aX4YwoZsTxzRmI13vWKijO4QGP+q2raPL0NuVxRiKwifMVoN+XdySJibPbsh1iG5zkfAGD0771Dr
n1a10SzMkI4quQTYgInzt2XVufww1T8Ajpijp+UpQt2CotTWki2rwuxAW0FxWy/+8VVISmCHjjdP
DqWskIGzifEb5DxGAALkdAsJWOVEWq+WrowNi36+RHScvtX8LL89jlprh1RypK8FikuR2JOsSxz+
q5OdErp+voJh8fNHisB/GjjQS6ZjEF+kqfQL+CDaxq8H3ZBV2Jpx9qraiSSfYBWtJjz0DdI3xOmI
TBwoBhr2nETuln4FaCleM4Y+ZUBp1i8JhJTA4PhEfXZ7eoEfCCu4CT/QRjqK8mW13Asy1+Si1n76
kC84BS0WlvOEMcZ7CCen/RORBs4wxvhr8DW1HnZt2EvG2ZiPHGzfwZMeL5mBVo36rwEGmDFPrg8c
6DWEOGGisJgo0AN5bXr3qvu2sr8YXF4DH3WTceIcQOvcbAo2T7/YjP27VclHRwVAxkt8IZ4rYKJg
sOhQM0yog3H1qITiiw1YpF+tenkTEm9pXmL5RzLPeoqvmDh9swIB9qiqCkGvpaMvPq3q3ZqLdj2u
+2FPuE4srvrp0Dkd7MVVnL9aZrqOQAMxW4sYkDM6GPCTOwD7gbSi/ER5h3+QajN1o3qniWExuY3Y
MnxgBZMmXDdpnrPPxU9R+PvgA4eB3xpkaBIQwh17B8qo3nTGLil3ZXSN/M+uhyPQXYWIMT5rz983
PeKUwAX/xubiMvgzfUTEMHJS9btK/88W4nEwQYAB398y2GZkU1wDfOZoRw7Wpl8j1EsiV+DT884x
z7p4iPonS6CZu4JOAAeoIJhLPrJpJBtDX6KmQlQNaqFIxJJzFQrtA2Td1st145ZYGnfwfB3G5Jh1
iKjhBrGDX3GC5ZITXBDGt80ugR2lpogbIRB3w3ieJY4Rd1zQCE6cvqHhg2ZL7j2JF+CqebaRETi3
JLiw64YWFhsiMTOk6KhpKmMnGut6WA5RNuuTCVVrpk1trnSfTqHUDoUDV0qSPuXwCgCPLJ7tErdi
yryzCMub2SAgJGO5Vvju1yzYyfCZhqdCuLbBq0uOEe9GPe1BOOp1v67pDOLeyRMHpVdXHmQbTXu2
ypR/JqtM3nw3PXxktUvII2KKr9d6J7t6fTBa/rhy6Qk7zm4ocp7N/zF2FkuyZFmW/ZWQN27NUoaW
ihwYqDG7mcNExVGZWb++130ZXZ2ZJVLSgxi8cHfDC+fssyFZObL7gunxTAKUZ02Cs88CfxNguq8s
+/7RA3f1HXQN/yS8LDTz6JjYwm1j/PIw0hw90rLV14QZosEJOOA9kHNRF7PnZnxT6xfddVYQpQRp
BW9+gE44VkDkkbIbjW1XwV8006XB0yOnZa4MNnqp6LKn0kd8ufb7LfCHJR3RGgNyseRwqohqrMSh
UzX76oEGC6PDqoFNTI7hsW6xxOLgWk0P7iJR/Jig0zkkRZmk3bD7pvBCpZw/Rxv+qloEX0VmkCPI
xBUCGZIaB+pPs0gNIXL8EiImLP/Tw9idw/Y56T7xDEQ84AMhss/gVdayN5Oat6i5D5PGJ37wmi11
fHXBL7vnsiPbr6JsKBj+x7OfQIONx7G4Ulc+6O1AD+anzz7nDYUbFHdcKu7RgtkD1MjunJnoVqV1
WM9yEDB6ouhG0YjPaYR+0X409On9k+iA++6sWWcEgSLkJVjpxneTbBOwFYWOQvTVKRIohmlYjXgj
A1xoLZn3CBROiGkbcMahLWreSmS4GiHXB4m7l7cRAE+m67FbDipvjoYrx6L+HBRLYpV9MeWesQOX
JJ+FYvpBuDKWx3A8uuSzLCnKgyPLvFeoZrthNtTD3CHdDX6MjIHsl2ys6Z3Gik6tX7TOmjJhqO8o
Jzme2QCQyPCvW4TSPCiYk/M1IqMs2nKV2HseEe6QgiElQJb9bjcHRxc0Jm8xamc6HJkJIporag0B
Cvokz7MIRGmIq+OiqrgksB8JgXG7/IqPIA4kx7S9DW9NsuLt69GVokGtN+znMn+VaC676qOM9mI+
RXIlm2SYURikwY71JXprtT3GpgVYxMflfYcfZJsICpY0cn0Ul0GPSDkJ5hKE8PZs9z9IFCRIGtG4
CuLV3bdWQk851W8qPkIYkbbU9zZ8b4qm2vzptGyWWFge0AsJFQDFLpllVXZVbQ4gLITr8FUQuN7N
MJ3jq52Szx5v7fR1oOquCU5vwAOc5FmgDhnDYj4JI0KMSsZviSVe3zJD/JRZDlxc5Q3wGCV/Ej4T
rzPrnZh7DKkCd02I2kp5rbi96ow2xL8QdU3lRe4D4nJRcooRGBRIvdhGyILVDljlGpV3Vb1L5V6x
dxOcS01dUFalyVtGxT2x+lPjWjAEyrNX5s2muZYdCmd5kXA7UYhCMijemPAbm3attOvc2QGLZVCk
wFK7L60EOjAIEmI2NikgKaLMDopjWNACKDpi4AppLG15+zAXLTGLNmumjNslISCzyXxN7fdieMsY
nM2YRdTgx+PCIuM8wJ+aVSCmBmwa00SL1B/EKc+RJ8TCOdfQOBJiuKWGwSaJXB/VjUgL17acObX+
jWhTaGYGVV9Ul3D4bqFJsl2xPAqLG2f0XKsttGwOddUVmQbCv3T6EbsEFmlsfxt2z/XPZcXitnH9
gS9dUbH3qMzncb8Lqh11wthAU+oA78CzhNnrKHz1lt5ConYDGE+Ui+jSY53zDnOrEDTeh0RQjPHS
F7bIsDnQf8z53wIhEV9q9+AlUjF6H9zKzGnGZvteoz1cDZBOgFW8FgBlHZk7mQUxcqVBqdBQOWkO
w7/qwk4OzwYkcGVDvdwjHIQdhb28uc9DZj5XUedEIDpPguipPw9459XZ2ta3Ov0rLH5InRjsRQvo
LMYK8KiE5EmxMvirNj9jJt8o7hR+hg7KPg6a8ggPRUZ6BFE7y1eTvWOs2XcE2IlSVxDfAmktmjJq
LxAExIi0xjtCA+PxBPTPlCtbMSpo5YXSLl7rlxxDEg06uToPnBepQjiBLYMMy9EYIEMOAeuCuACZ
5X+OrKcWh7nwK1A+PBv3dDdya4zqmfYvBKKhhsd2eJF8UFpqEGjNPXPxV45SQUtmpSKNFEecZC0f
JhkDDf9LmNaFj4iICBPULTBupnnSn2XUAYq2SzGRinADKoprwNqMDii5SwkZy6apdk5pYibVLtNx
ZeuLMjqb4Q48Ee/kWe9ac+AlXhfT19uQ3SLetRrIcxK5eitd6JEwLt2E/tEEMJu/Uzwa0Dcst7We
Ikx0gAlMEEj8HSg/cMVpXNW8SunPZNB5p0tcXjClmGkc3UO+YuQp7AvC39rkCe3qvh83zqRBesJm
5NIycaO5AMVedu02EvELJmf02ZbOsvniMfh3TgwFCExxhm3PcTbKc0b0TXo0ZWby047zzTcgu8lC
zBjRef+eRVjExr475Gr5PTg3NjTFyquPOjcrTZtwNVwoxVGKgCmUdJnqGBUB5SFhhhnC0rhXjrRO
eoKCpn0EiTvkgsPaLZjRJ/vBtamRRpNkoKp7PT/RamFrx0WqwuE9ybCDsg3GBGKJ6cz2GVUWHQes
0c4raxmB0xANK0XoCBkCbPUVOcPRxvgcDc8tcOeIwEIi7NUSBhPpVRZAL+dvX91kIL4AYuUVmy9f
ooaJv1jucnHynVPs3evgI+9qgtnco96hFQCgMs4ZKEtcEIbAa2kn/hs+a8Ru6s6AjVqTAVDTs5Yw
wOnukfeV2t7gS0NNW6zQEo0raNvt8CEO1oZYh6A8ZRKqDzIrMkrEHOoa6S57NLcmrgJF+RVrjxL5
8cPsn0sL3jamG9r06jEyM7IvzWI2rU6Lo9ooM2t8E41qYRlupV4ceQu+Ya3iDfOOZq67hWPPqUuN
YTMMr8K2LYnpEaGU2y49AKQnNtyjzx4eGsvUpHVTeFotcQOcEiRqXXUd9MsMM2/Tn5fUblnzploW
xmK8RY/D1+3lBarAgSqI3n4wU2glGHs324zGhMgPHpS7+85yY74k7Ly0/tVQXjDnYdeRjUrfJ6ho
7RXkekaTxwFh4OLFW6mpMBrwVYutYGNSM7z9RkTTWyQRxvWRYgE+Hkxrq42vsExLe4PS37BufprO
Rh/YT/SE6bsffmoC2fUfARTItnbQ5DP+Tk9pe2mLWU2eQI6DhXhodC5IDvT6KR5hj1ELjg1mLSHs
lRdHv1k0Tqb1JHi+TnrS5dce/yPSMEucS7EZVlytOxBDJykr5kah+Zlwpo2hznz5jpEuXJZ0o3WU
3uWz+YWgXsetvw5JCKK37n1yseFHE2A2F1gSCIpEuabIL+xDUZMBYMD74H7CGIzYsQIRKkGbc1I9
cKp7K9Qf3EW8al/XpHB66yl7Txk4GVrH3wBjAB1CaSes5gpGRrHYCh3ppiM3MCd7502FahAan2b0
5pWXcYTFS3nVUifLq84BTiGTDf3Nc0i/WPY4Dc8YfLYLrEOZ3kwcCXpwLE2++uJ5zN8LUt8ieIhq
U5yU7tGL+chanI4K852ghw5r/QCjoKaEDRLO6o8YXb+HXayXNMtRJZgANVLHybrrevj81FrHZ8tL
FhpED36LGwUy7EUpdpU8L8BiLH8tfXklFQy5ZN4COGZY5dUmk4if9j+zyKEmhiQFob9d1wsHYPQg
xmAOPglNcc71b2UgUY1MMb1bBfTo3sTUsXyK7ZV61rtLo5/yTJp95phRtRuhY1Lx9naeAe1mdX5i
l1vqxaw6LPPAUG5msR0keF+Lpt6m7XuJXVua5nxPmIfDmyRULhdi8qUsKLE7o70j+BAa5u0zs3Wh
4dfRNA8zKICMkn39jckEdruOEF9tGbrqfP/F8FnCCPakTyVbCwAY8D+Ib6OrrXwqrCdivMT4Ogq+
w/6cOLtu1UfoO80SgQ2d0KyzluBDdbweOGUjk1J/FSoX1Tnr2ZGWR4PeAoEZiwVYHzrLN7Q9Lm2Q
LqiOEOYZBeFRbeMRyKHrTcIOjIo7PKkYe5GeGcPzQBcFjSZ+62bYj3wA6Xnlohxd9Dx4Ap01k8a1
+s60l7wB35Vbd5TCZYjCD0IbFhEUZxQcfO8tyrNKWIcXN4muQ5Z3mqqg2CdT13nIDe7+O+kDFB4T
mbC++vkn6ZQ8FR/h3EKVhucnqFpzZErEYz6K9AsCHBQDUpckvKROPkwGFhO1b32jBRcDaK85i/mp
D3AyhHsn+Symp7/wvgDZtcgSjlaYFUrxh6ltfPKjCi4F5ZVSOdqMK2s8gpiKjPZpFZirOjlnujPX
jD3ecu0ExkVptQroTpW6cZ2uX5gJXhbqGXkboHcKICa4QWJy1KV85me49rnkUTfCvwq3toB+uZnb
vubbe5LsvZQccbtg6inEzmiv9V2p3FTIpxNQYVU0ywhCkMoK8ZcR7kGsXVqwlj3we0LYuyI+yl4U
GFdJkFEL1JlNKRqkOU00NRBjg0hQz6VPzHIhxNMBMQ1OoelZNtV+fEwuGPAneITEDDr7m+Dxgeeo
Ma4ltBycx0KAVTPDogKGTaFxAUaXdHahhNBIvwk/cYnhCu9iCzon7HScoPh8RV0J1kLs2kIqF5Sr
yzzfCVyalErgpcT7UEs2/PcwPeOOy1QIJ42EF1KmL0p5V+jragIEJiEJ4+JOsNpi4pqhHtyrPLB9
bHCs1vK3HHFmsWeiO+TfRo2Qc8XUpPYm10vfYhktI00fUzqLHa1NwjuTsDATaTFmUN2A4SFsUgUz
rCbn5jVpWKGvqFw8vwmYoJnBM004ZzmnBI5cgyXPVZ1ajKSdmJmO77wX+WdIEVnvGvOQrjDwyjbE
47mdhRHfSszigGLIb2akzNyZpmDEvCdjhUIVVFyhzDGkVaptpuaA6h2dMPO14oB9FhoQM19mwuoZ
S4S9ZEK1cdsSE4Ntgt5DNq4BCiDcTiGUOvNucGh0ryWuGQxMgdJqa4MPFaL8ZT3u2hu6UZs2LLHO
2LbPvHYHumQgQrI5a9YRtC3pu+7rdVDEc3LGwHVglKPRQOqQXzlYWvUpNF+yxN6ofIERg3IWJ3Dh
qi32ugxMYKx0VoAF+0m1HyFSFYfB85WzOw7TmWZxnqzv03zorkGAFfOHjZt2VqsLIr2WpcppR9yB
bHLAvIz1GtwptEnFVhHXoxTPP2X7JPfEg0PzXsT2S0Ux3LasMW2P+5xbgt1RHroZYa1L9qXrtI+o
uBFJgRNeMy9w9Jwi5jB43ayL7NA7EvxRUE7MuUqORuycN458n36zuMSNojsnRkWjB42IQ1VMxiGW
WsI5Vd35KGIJbCea7hJikWpXqHGRTqMEkQ9VtNZkiwX2FdMCSrjOVCdzeKkznOVemGtLEYRs/SfT
iLYBgASeCv2Xvjiq70Gxxm4D+3auAXqRHGs8t5YCgLA9Qp6Z1+1eoQl8hNOZkeHI4LzmaHRCpnX1
ZSxOdnzv7a+o++zlaU04AMVakUDzsq6GzzmgYMt0lNsVXXbqUZgTH6KjCICy8o8LpuP787gdpQUL
AoeBqNaEq+aiiZSlZwcoiy6tS7XnnWGCJxqQNTU9gwe1+06xdwmyjzx8lTCBq96BSHGOM4gvLkAT
Ltbsa7SPOKoFyo9Bhqtzi+RpEQ5vBt7nzUFyfoz2oJpbFU2A93C0myb9sFCn7BrFkH42Nqrbk6ou
ERJq6MPVhdX7Gy2hCICFSJjuAsORMDtp1quvsMNhEcnjVlpGbhmtaCTFhSq6Ol45fLCl5N0miBt1
hyYLvr4hxu3Niyy5QiShSltm+ypIjRJj3nuSLoh9C2VghP6SqnvZguiDpcauGHqOX8ZCEJRImmDK
u4FOF87zV5WRZBsQDTqzmZhUGDK8yQTY9ysNa8g0/FI0hOjK1axaBmaooMangSnRtBrW5QpyRrFm
IZqbnrl+GN0FcDZSjIaMPS3aa3mCRqvjUta4BdRgrHybBLAjpLg0G5D3Ox7P81A59jIgFCCjM+Bw
cLO4CXKWSoJ2jlsSMg1lOeUWWI+zGdec0aIH0jIXZbQw1qxBSqheiy13QheuAenj6bmuMZM8ZNol
SW8tXgLhHvWNVLoGy51xztJZ0ZWL1ggzeyqJurildMyE+yCce9ezGK7euqDdVliUzIAWmFBAVx/w
36Spq6M75i5D/jOAilj0GUKp0qigfenCJj9HYf8ZcP20Tb1Lx3VFHhu2P43N2c3cxGs+0vqzM6/B
3F8P01cQkKGC+iBeOsZ7Cou2evrtc7eDH9iKC4iy0155CbXHDhIDwQ8Akd8BvZpN1mV7rGmqbH0d
Fy/BcFWmnJ23LVl8UbdX/JcpONgvurORp2BvqtXSGYnEeq7xuBUDaibJHLTCLlGuYVOaR8mBWCuc
3PiQe2H8JAiczLRIkKKMxJnTf09JL6tS6pvWpDrn2yFCL2JAEbhMaw3iNMGyY0oLrPZwFUD9jxam
G88dLP6ciVhRrUGMDNXVme+kbUVmdk6wIshnvb7jC9ou+cqK8mwg0MIt3dq38M9VPtGUJl7unmRs
EUIYfmNzgO8672hHvbPoXnBHFvRmu1uJaUtFKGRlsA65/yulACbqZzEk/BqmrsNMNpbYmNg9AQdO
Lh8VXgR6vdGJKMy/Kh3bDAniFdfXxJLQLPZloJOSLq0/QbiBmZdYQP7DJke3PgSPriGAAz4JOHTc
3GKKJd/QZnT5WKzOaw2BsI+ICF+QdoCAQRtCWELTvWowhoaLhmG4T7BHPzwq7PsLFMEb7ZFjPBbd
DBUcbjyrxUWhBy8oFeK3CctAOL7UnXC4q8dEzg51Dji1xpnuRGu9Wg7NWReDCFEg2q9nnkzDUXHX
McRVXx02GYo5ZS0GBzEXGPaPtvEgEJJ58455Hn3VobSJm1+U+IUK5MLT6Wpp6rTxKdF3DB9kki2e
/OL19+Ejj7A99z4ryREOD7TPfFPYCya6q0aAoBgs9hvvWqHIdzN5B+u2lS9Zuxkt12vwllyXHg+3
wA8AlElLtp4Vr4ziWNCLDJoM+9kFfp3wy8r2HZ9ngBYQeQhNt7KQPxNcBfHwwuH7ICgbijCoDwy4
fN6Tkxyt4bCVexfjXWH3AjkThkZQkBP57FPBeJdqJGZ1nUJFKdfTHXyG/KRhAfrOeUQjFwWnlq1X
xx9W/xlGiw7hVg3s8FQFB9m81sVrVsKXWgmTw96lWmuZPZV1jxUflmTlKrdd/KrKAtK563kHwJA+
ftOE1jpk0oz4VpM55H6M4Tr12G1IDPU+NIYfCsLQTWxtxEzbxQI1GRa1WlEyAF4Hh7F+shFr4KVO
4qnHMsGYIcFFYuuzEPVDzTW4xKczeAccShgEEMGBZAiaPoeezjhXWNwUW0QyYfNUK8dRf1i4VaDt
gx0aeyufDdsB5W3yYjsN2yx86GOyNvW3XL2zOlUFeRVMTtHBTlCFSu52C1UKLjXDtMb2FruSE7Mn
blPRck1oYfo5qSGzUf2oFHRdbltcHFKbQ/U2KO8qXJOavR22i8kM5479OlIIxoQmrT1v2wQHTX9V
/Av2r7K3LfRDYm6j5GCGD8d6gsDW4lHxOikbyMhBcIvB8RXr7LMDtC3LunBuAbCKDyhqfDIrGquD
1OwNSmf8JGRvg5i5nMjQGhU386Ee6SOQKKxL6cUmOnVAnegCdOl4HlWE3S50GqIEuoyuPQbpPE0b
SX9RIcMkIFeyBEqbvA75o6DbyneYpsWtqC+6wF8yfp5X9wG6sNx/8YFKLSkSuww6kox5fUUWhB3i
BJY/BfIPed1YONbmtgvWXrnM9TlO1VtsIRPYfTkMTlM+e5jcNhtB/PLMU9gfJ4gmxirL30dlOdpP
uU4lvuCSZcJlN1tb2cs3jDDV+lULn9T8PmHFxYBFWoX6MsF7GL7skieg2G19TMpfwaGmhAC/1lvl
fNcpSPIIPd/pPryAnbCcEgI6Xm1sCcyFnLq9iSiB11l2aPuwcgDhivprUJ0HtFMwNTuYNLSRmA2b
434gtLrCcgRgVWoR0iO4is7YG/jtgJZ26VgvSkLJdQhiFFtoJHI8NGyki/67rv5EvNYeAZ5sfQC1
EJHjij1fWHj4nRMYSoCNS1vbpPKdoMixOWP8XBsHYKzJPJOhCAKLlgqv+9/E7eAn6dnME2aw7/n4
ldDwmSlRGfIV+ixcmvaQec18UUsvGCWhEsnyq4zPSfpora+JVSBRwaeCwtjf4SeEIZWOsiUoOVYf
glJnY6165ynJ4cRjmaEcMwGG9JiwFN0Si/WF15/E2CLV0nmkfouckEh5jMETXGrNh56LC8ChU05V
Aixy0Jut1FBpC6wu/0oRt1Dom9aaw0GMtNoQw867gycqH7UyvaTNzKl7goIY0HB+BwGXgQO0a++9
ZkcODd+W3q5EU68+HYMUjwDc/nnEWNuzc7BE8fBqPAmfKyyxGjFpSMpZDUCW1Ma84VqJjCMIz4Dp
kdK/ppExS4Qxhv/D9YfPzxCRTZI+sP70p5CMhqOZXBL5RZ8w+Rqeoq3Em+u3OQm2DLErQtr3lFdB
eR7Bshqa3Nz8ciiuev/4e+EA/TU7xQfIZ8sTd/mUQEUfvO+Mt9VjYS8G3I30YHBfwpm2S6gtdOTg
rJ06G5QOoAHzilvqVsOhzEiTcuniOK5aSqvfMF+7aME9UszwMMLFbGcXM91gVu8VG4YeZKNOxbnq
4fNzE8K9jpM3tF9pAhl7ReaOp4svq/T3Oh4QIdpvcd75jJL49FTzpChrlY4NnTSikwpPAw6Ogyp/
CyAYY7gqetHsI2dbjYkoHr/Om4qUss5fAgn4HZP24TPRERpi/BasK+BqZ6d3LzavTHkRo0lLnJ3G
KbDmBn21uUup1pA/19te5bwTissjy2SKN0yXONgwEaGiIS0XMGfESpM8G0iKeAw/ELRh9qng6GRz
5Dig1dlWkXd84PnwID8NKlDAp/4SwYWnuj/o/fs07JSKuMYlBaAtA8QR98Cor+p57P6n7HEzXQHy
eCXsRQZk25iCYdgZmGrvpwGeAuUz0CZAiQPJcG1tArZcd8uTb0O5Dd0S3xPnG+TVyr/L/BSH18Hc
je2qafYw7Xs4gzUcMOkw6E8OMCgBcfWTzrZAkxv9KDIAYA7sVD+m7OZ9Gv3CDpm07+3gDGLSZeuE
mqYFNAlJCso/ibFlTJ3QRzEH0nUoifhKM9jo8LGC2YjtQLqJCB1MAldN4WRuI9JLlEszAhe5U7ZC
dNBKUHBwDoQypd0zyOH1rYvPYfQ6Qh2pYwCHqZtVxrGRIAU9ZdAeMPTLGVDeRNYLMI/UXMtxJ8za
KXoGAoq2TP0sa2FXTMVPoX/15EdTftTaNVS/pBCvdIj2xS6m+3J5yiA6S+j1qm45dWtfX5cW2zbG
Lf7gZdi23JMSxiQyTTDrbsOGxDOMCTiWxdjXjvXLQEFfYcrSrlBnII/35414IWYXbCtsLGz52mGT
w2E0gs4cvQJH5I1JVjffzzBr0Ey4Itm38YZ1RrAjEBEjSEAYxLvq3iPlQT6EIdxRYkqstaU+RdKz
w/GP1aygG24UUL16YNP0q5EwjfpHjwq3Yl5ijmvmHCmqwx5zoLXqPQ35spXJ3FnFvYRZz8EKvyf4
cF3hDiPLYF4Uc+o/tERFsuH0NZ0Pj8lkdLcTl6AWs9wSW+823MUhLgL4MEK3hQxG9EYYvpe43SDc
78tD2K50k25xjxjVTK9DnaLSElQ9Nwvcgu7cok4e70362atcxJZB1ySsoZj1U21FRJCDvuYHq7uZ
KNjr6kPSlvYgeJqQXSo8L8zubKowaaJjqbO0bPSeCKP2CuYAMY7LaB+RVmM9xabz4MJ3UOr1DT6a
tA86uQ4dBEmkINi6iKljepKkiAzG/cCEpEUrHHb3hpc/Geg4F/hWdfcoJggVKLDGom+yVh0O2uWq
G7aYcfmRG1vX1qHyob5QUJagAuzwEAsgYyJqMQ7Y96bWSsP5oev2kvZUtB+pgWHova+30pjQnb8w
MIxQx3A/JUeIsI12MODXWFdiCBiQ9JydOI+nIUuNmmRHkIs+flbF3gZhrviwVv2w06ZDMZxG6VMS
qd4fie2C35NBP8lrPXqHq2PJGJsg48bD9eSMq5zzMUNkoCHgdh5lfRt3YfbSA1qAUcug7ywos/nB
E9LEWLNacoHC3wAxSnCSH595UpAPjHBDmdax/7HzF+SkLQhY8OE5LPRtgkGGDtPLLUweCR8NCsvo
SH6mxbQj6k/WcBnKe94/MnZMXeBsNH5IFi6M6O+T8DMtljjWWnxnwdZr1pIKNGN92ubVAFaER07L
AH2GeNmCRnahBtepfTcwblGUJxIPGmuXTztH2+pZPYcnK9eLOeQhomRkyPcC8sVg3rBPGNewGjIo
FwS9NJAkjgVGvT5wXUGDZ+qPXr5N2Sdxe6LK6bW1xOUkbAUjZDnMryvGorwlxu+Z/zTGd9P6EFsW
LDZ6Fjpq4h/nJf0KwyKwdqO6VsZOUS8Ef03ijEAjY+VuGL62UK1SbviW7j8JwEXDV1GFojqg+cXj
zG9hXPx4tNm4XCjHzn9Ox+/EjBZ9CMgy2ITunQw2cb4cMNRKUkzAz4WBRbFd3cbxSrJrSoBH/ME3
gJ82QQ49c5qBxgpVHKwQPENhbpqrBKNt/oqNDV2fcS0+DYVNmO6mJ9aYgjT2PxyoeFSj0N1ZrjRE
fCmVij+M5QF73vjQCXWjembKkfKeWoO5syEiJd5r74Izb1pz2m1i517itIWLjPpVZY+CMYUFnVZ+
om8sMIFksp5vWOCF/syrT8IdKejs03I44SPdIDz0X1MiwDxclJliPzk+yndUAhcNtTnmt2KKEn3W
/TcfY9ufLXsXpnfZWQGKUm3a4TVVz3xUtnQAIA18jD0OmYOr9QE5puTm5aUE6/X6XSudQPVG0Ce7
Wmad50r1FYvflt4qP3IUE4wNDgxZuKrFuAWxs1g4PrJAzgDti2OQDtsnJjVc1AamqeWsVYtdl75P
QJJIkvz11GOvsA+NhwKc0jJg6DHnQRNncYPhmnYMYiwFXiRzm/o5YAgNDKa+GpMGBkNL3hEerVJz
77vdtJqiLU+dDHdRffEG8aAQXieM9EqM9jeqfq4IS+6+lXHvSY/COo3Ovi72ZndhiIApajyeQ/Xb
iBt24KWqr1F9VeVHkZ2TfhGDU2VQGhfsEX8gI+JH8R5m+tRz3QUraVpjMl8Vz3nc0XYx1vIx70VE
0jAD1O52fh3tcwHiH6UXFQwSHq/+EeD9NKGhBpbHZ/+tmzbxBGlpTfeDbieXb1F5FJm8BklzE7ga
VRVsZlyWFdjLHX6j69a6G/B4+ZQ5TpN0Kw9nVTkS8ONHd92bVk5RuGocEaZ76qGuayBoEZUCz8Hv
BDiK9SXoo8pVFG5z4z1JrbnX20e1HugMtwrm2NrGKN80LOwdXdpYLci8dSmZfReI5bj96LzguhDV
y0nClLf/6aQrxl16cBqhmSDzXZbVreiThdTYDL7bDTCr2X1h3gf5Ku7cFmy8wfxrFWO4JFUNFKav
ofgqNHwh3EbbJSjoxhEp1o8OESDzv2HlSx7S+7eueG0bcGDeOpDsicLdYKoFUy5eOcGLjD+fCjpM
MbmcMreK9g2OWzZbG5tRy6Sxvvh0peOcAcWAT7K+kRWaixg01rvgqanFR2QAdbVPrA/dICoFHmOy
n4pNbx5LoGhZfYmxD8F7D8dObZkYH1nNFAt0ETKUg8ct5Xz8OiQPxcJFHa2bTpU/kn3H2ESJgGSh
0SvXoH/t1bUz0Avd4/fchqTVcOoEmEXVn0ZL0SK9T4iOdTglljAE6nfkEkNmsivIO27ISzYq7vkK
4s9nje9qhHhozwFUFLD+4FxyyNTT0S8vOSZJkkFLJL2l8RtMMxqVAsQCyh4ojEPyALM5BHawEspo
KTM/ksuEo2vbk+rVrxvNHdtt0b+XArtp4OK1V0wONacDZN5z93kA1wn1W6u9e8BgE7jNvOkZwNNG
BfFjRJPh7ex0XbVr0lW4FLlUub+CDIKGBsNDZRkqz8ZIoRhfWxxnuLcYLfvyUYgUM6gizGrZZCoQ
O5HorjDo5t4U56sPZ1/w7FNjE5BMQQGhbemRr735EKoIeY1XGD43zEN5Z/5wMYdtUT7nFCZSB8ln
+BDUmqh2CVME/edq8OC194D4JgTxLhBC32dJ2GRIn5H3YwFn5fCPDnn3MiGSkkBTW44jb7jp6sOy
brkMmsFnp4DIcACSPFpClGOkpB/JKhY2AR5PazkN5BxIyMIliVCA5KWWyIXbROlzOj0zrD5O6do3
ClrR10a/UFPBmq65e6fJ1TntA9wrgH8Ch6DQ96k6heaWxSTI5oqPitvk2iX1zJbIHId+WpEvzqLV
GmGkUQK5/fT+WxUC3ULQT8GVHdchAIBMpzuctWh8GYYtjZutn6T+0o9fVfnuhN8ePUhpkl1gbbMC
ecct5+fkh3QOBs8y3xzEVXGLmQRUrJpw5zdHWXkHBhOYGNHTM2WTi5972sLRfWLOYkhuz1KlQPuh
1www6ZAAi5iJMLGKXn798R9//8//+Bz+t/+dn/Nk9POs/vt/8u/PvBh58UHzb//8+xNGAnn6+2/+
63f+9S/+fgg/q7zOf5r/8bdW3/nxPf2u//2XxKv5r0fm2f96dYv35v1f/rHMmrAZL+13NV6/6zZp
fr8K3of4zf/fH/7x/ftRnsbi+89fn3mbNeLR/DDPfv31o83Xn78Uy/r9Qf3jcxKP/9cPxRv489cx
r5B7/rc/+H6vmz9/acrfVMXWFNvRHFW2HVv/9Uf/LX6i/003bFORZcOyNdlWZOPXH1leNcGfvyz+
SDMMx7Bkcrr4/3Xeiv9vWH9zFNWSbdVWdUvmp7/+77v+l2/v/32bf2QtsfRYAdS8DdP89Ufxj29Z
vC1L1xzL1Hgox7RMW5ZVm59/vl/DzBe//r88rCp7J9PLhZ6Ua6XLNtxvYdKj8oEzH63zHO0MNsTo
4DH7OuT1h+QXayelvaT9GSp73f+MP1lZ3Z0ye7aU8BkDIUKl0E1dpc+hzs5IzLZVSZY4FtP2NjoP
zsew91Y6eR/RV5EjKp3Z24CoXjlZKxNs4kJmwrIoi+Si1tAQNPtQYlmUKtP+pBQlKTb+eWJV5JfU
lpbcsI6VrqS6XTndtKoN0BxRw1oO//bXTRytfexN6zOj1HOY5QjJ9VPphWgPNMo89aiH1EgFQcNf
E+dU3lto1Z29Asmt9NZdHG9l6jXsCRu1xc6FnZe7li27z73PVBhqtsIkTf3WdbQZVbThVnRHWQOy
a85L5sZ2eNMd7zZGNbOKgO6RTuYpwskzlzGl++FFZv590shjkYtbb0ZXOGgc2cpyIt1dc0sKJhBs
bgTXsGCMJWQhaqR8WxCoCxoJCNnBMdKgJeUMytrxkvjeNdrmJyQnG5kav1eVjRb6W9RPwLfr+Gb6
6qp2mnUpo53OhAemNxf6lDSu1rTDa2LC8KTvTlLkHZWpOiqOcogUhFuWW6j2XEGk3WXugLfNJKau
nLR9sf6nnfPXGv3nNakq6r+tSUOxFN1ydJvl7Ti6yn755zUZII4aEwvwwpc1yNY73fGhyA6IldF6
WNPaPhA9gIBSid1xewhwl4CPVsXWRZf/D2Fnthy3lS7dJ0IExg3glizMqIlFUmzdIGRZwjzPePp/
1X/VR+eEHY5yW3ZblkhgD/llriQPu2IOYxDSQZZOdjmey9+jTqNrjrWmhLGF7iKeP8WnnFW3PjPu
qle3Vrhx0Davi2s1PPscCjIr0BTtyp6+qnWIP/lz78vPxV4+98P8XPCsWxrDAPR4EZ6yVeIGqt0R
6nv5gWHrbT/s+9oaNz37slJCsEV+yYw9lrkllREFbhtJC4V9+AMYxdg7vQAGoNpQWZBHdfgfte5K
RCzVg6YPR1icmbjOlakGTUfERi/Ftp6fU2vH07ucqlbi7+nxC+WWtfI2oOSBz/JrCjTpNCEvm2ER
zyUy6njNTsPyd2GseM9p31FzmNFFUEVzI4dqm8Wjy11VfLx4FTp0UoYi0WOc75Sz/Lbn+krdxc0S
ya1tr1kmUxfQvS1O31hBvxunDP8rf+012BVz+gRW7c22eL8nYKok1HGobXV2W8zxrhnT27qQMmES
v7uOTiFEi820M0nVDOOZdt4z4qAjZk46dPBKJY0jVeZDN3lvu+phhpKn1NMd8Ew3K14D6KdJjOug
mpem085Wz9B97iKNMQwQ2+m1bvvAEg2m6DrKhzI+mgwtWaV4+ce4gshQvkpO6/mpn1emt0qkbHpk
r3pU8KGIMyrziVklg3/EITbeCSNBj8gguntXlrexsC6QQtvGp6wXQ1CceT0Il87IgKK/LP8ZN6RE
viT//JYo9nNl/u+VG2Txc/OwZM1UWMflP98SVe1M2Njzq9i7+LhOEhN8A8bUUEBx5ei4eapkeabU
+hJ1ViOaKRIblCfpaE9J80tj7e4N229lGtPzPDD4oKpxyFqetp88lHDvqYkc1F3Ua+QO0sqrGtMV
5u5+d/dOvvQ8aRQNoQgubRV30MUF+jM2miKLO1ontcJNIPg0yqVgPkaN7O1YxN0sl7cC8Ay9MqAr
PJ1lCYx7tWehWnShcfRhXo6cNPswSck3VXcSx65moR0R2zbSTxXvatrfgIRdM/hFA/9/z4RrYIwA
H5E9agjOuhHlBEoq50CKb/v+IZr0jXoWbb/erNMCdjZbD6engd3S7RM3PZkoNcVVzTK4xnlmjddf
RneGD2SN4vGNkvnuoY/rewO3E6YX9vtfRdJ+2ndNT97srHgwqnHtdAnq94V5nkyN7NpRxEp2eCLi
lYILwE36epgJURWdU3fp8mi21H8BhJi73RmMGkAIv7QFY94ODECcDox1UzhkSzS8+l0nAkahsAfC
Fcc+7BxfzUDiDR9NkTprXwaWPQaqogT7btJ7VnzXqzJOKMOSRQ/MYowJRyZ4bJX0l5JYgWV8X7OG
LAvREcJXo7iMZX2xsomXh6nkq9yWYZHSGjtQq+kwpUiqm2jzC9v0YrIkE8R8xuZrDKqLz36XefeW
ZFQCj2V+6f2l1UNFk4L0rzFLI1sxgn9++A3jzy1Cs21VtUyh2MKwDEN+Hmv+69iyrku+1x3Iz0oy
z6PsaYQisl15rWWeHXdmuZlYwaeGAdGeR3ITraZ67nvm0gSwD4pyh9a+NKPfMVw92L+9AhHdNhiY
N+tF5NKl7YzIHNjv96tqKVed1tCx/3tZdR5ExuIDR/2m8ezH/NpJTVytEZHoIP8c9O2xlXxbdh7x
h7lpJ7mY/IMrl70ZPnesV5MJpVFLvsx7V9MWBK7METxMvUnx0sakO5lie5mjdf9rn7IXnaDdwYO6
GjRyZBSGUUyQjpsjgzChxivjH816cjINlGjzR4cdAfM9p4m4S/AVniitHBBX2Sdy1EH2Nv2OXLkp
ql8+jyv3r4XpitwrPlfuNRnvCfiXFmDTz5r01Hxe84TWzeqSyONl1gUNmLeW0qVsb4htoCfOn+VK
tt7QXKMkJIuVem38lv9itRGQ97C7TFacJ/Z5lZJLS9Pp7JxmimhKLsn2+qiLYKvsi5psV7vYL5IC
6qw8zjnfrk5zsdvBQ/3WafjZQKztLydgBihoXMuChCobCotJyBncVXEeoUEvWRdztGPugpgNmFxz
5/pwJQxnOdOhYgR6QmphKMD+icIRTj3swYDN1p4CftN+Z3B15CsMlCmFMI1JWe4muPpWaFUkxO3b
PmO/gbBZqJNzAmDAtpjiGqsGpGEr7KclMk0RdTH4tIcc8kf3OW1DbCU57kQ0ykF9fJUX6NI3IumZ
TH1udytwd0kE72Sgq8/jyWadxV6dR7OOv/fHGEnyEE5SH+R4MXW8reVFUZEmKk9d5Pshtw8V/2Wp
Ra2mfKjN9rkObSSwphJF5YSXthRW84Z25uQ3E4CoofTHjAWKEeGmESI7L35jrrRU8HCUJZ4cy7ml
4IJZmV7rcfFA7x/CprwAxM34fV2AyDUgiglCtqwiwwpUgATAaem0N7lP30ZDuimzuIIM5L7xqhIE
nXWcRDnfsHr0fybEqg14flsIyVKbDWct3dG9tUSNUpo9gK7sSnzc6bQmUOtaexm0X/gPy/LsWfG+
Ss7L5IsmTmslPHKZklBRl35Wce43eR8VsssfTOVA5Y3d9wNpvom6iFxI/DP7Vm9fhLJMkgATomdX
OLoMtmB89krmbq+/pZjpqoSDPdCA2XzNgzRQbSkmF2pUddAMQPeSIepPP5XxB0OrVuO3+JGtYK0h
8PyshgLfhwDa7+sQQQ/Wn531Z2f9gfTpDE/RpI31xbxm0nqzrPzeALyexQiP0YCpZNxNVFsrYQ3y
lnZHbTLeMzonNFMmU4y/gpTr1CSOIlODnTOTFRhvgDJv7TmRYI9zYasmbP7S8aYYuFkaFkTEA6ER
L7Y9rQzzVPpGpamziTFUvxQRVeru5vqvgmGRzEhAgRBuUdFA7FfJoq7OMCZJ8BR5vH8pLPcvwC52
MJAx2RH9lHb2yVx6R8PnKxXcGAb4xiPUvgQyeuLa5zjTyWyjlbWM1kKFlRUBpDvvu8JXA48aAcjq
ZHL4zjrzwoxDYd/VxzA5tHB4gowsdOy5Ft/00cnLLcK0TJghdaVMjdo9O1F0z8ROjQoZuZrzyRpL
xbOjtifeY/JaZp+D0w5Mq56qLBs5jLB9jcYUCkx9vMbS9yrH8dA2XtqPXiGtTme48P4MOZg0gfyF
sIlbM2mtQDL4MeOtF6Wa/HQYQNl14WISCBA13ehM8w9xYmsl2zmKjbWSEYCo43baoo5R+yaYNXWg
UUpacc5afpBFVk9WnTkKp37hlyP4KBgT9JE/o1Dv7dx/AAmGJGH2SpRZZpRVUqQXZaxRtKibOfZH
26PDZiQdbJ+mqQ0MJQ/ag2FusfiAcnGcniEfF/boKVYOgMeC7yKf0t6DQT/ZtW9k3KlkANVKMB+6
T2dFD7Dwn/dnbkJ/HE6RFSwTxcOwbNOUVfO5f//X/lz1+76uJTTILSF0e8Y0uTH7c+TvKTzbY6CS
IK4m3TXqJqpV+sPK8SwpvzsN5RC3QqUxa0b8V4CeECeRlezyZbJivZ7F/YAl11oUGKBPIkOH1Dfo
ColKq79MZVyQ2dj2b5L4mQ3U3Ya0berTh5Xs7+ZkBMX0PSOhqyqvmcj8HHFgLwo/5yNpmb+AwWh0
wCbsHyuww3QFA/VNEdljHPI3FfumsIJUpnpE1fmXKM+C95p7ObazCXcyqQuub4wDnXJgqN1D2zQc
pgRbTVDqZ2qWPgorAl9knYu4ApfbG+1d3HVbelfN9lO0N4WSbeo7p7ZltSURp6gfeU3n2hswG+Zn
B0eOnEclD6t3PRykKRrYh6WxjFKjd1QeRlLO4TRVoTpMfvk8HDTBtccWmHvdorr10WGOTJwKr9tT
QdCL54GXamPdYfOk7VthoK5hqpDqO3aeQRiPBSIE05NRFhdVVNepXa5Ddly7GoXgSdlS6PKwsysT
pXZJXtW5ey1FFo2Nwu2hDJcXuNM5WjjH904LcoE72dbx7GKNtE8UzVFErTD5Z+GY8JVmskN+aLAB
Q5Tc6sb8dRX0b33vtcmhGOQk1Z1rAE8pE+GWegladKzMe9Wob9YVY03zW5/A0WcYAVeTYiacditN
89IcTJzM5WVFDaFkenkps5I8Cp2DLsfH/pcOmVAfWtcuaGcmLwVb2n4X+wjj3N8orpXWxJ9U00e1
8OtF4ySwwc8YfQC9Sh/LA05cDk/ZE9Sx4qYy0M+LDNhQ5yvS5MFCdBT6refNzY2Dpm+0ofL0kz6s
hG1fm71YZ+SsBuxRqwgIVs14aRjnD0n6Pn8dqe0ZErY2Lssjh8g+5lYWtsS61YU3h9GG0jCu+c04
MuGyfHBRJl/ql1virbbpyVxAjOcFZG08icuHRBPMNH6uGmUGgM6ErvMiDs4Ca6qyUdghVMLxsw8n
kyQH8IyxG69jC3M+ySjNm71u0jxYn13XXnZuzA84qRhBn9bKQsJtrBP93+gjx8Nhz69NiccU1a1v
65st5Kvaf0PviSu5ivtv1tadsae5sgT9M1WiotFDdaWyQvO75zxMefzziqSa/8eKpOmWavAn3TZ1
/Y/rcjOsat7g7zmNJa3T4Y6Zfzh1qwIOLOxJaDxB8FkSyp4g1Zqr7qKWHqc8KW1u0QSvh+lS/bsp
kmh//bLOOa6I5auQyytwpivcAAXKKpajHzbc6K/ZYWL4QvyPViyICGdyrFpkXO2HsWxYX7FOUAnC
wWli5sDDZ39buyLI9S04fi5fumSfGfhl2zcsIjKcCIjPyTlf7Gv7icEAnLxERehU7hcanC/VYVwM
XGplbPJJNYsitD2iM8phj8xtA3/6yxKXmn1VRuYOk+Y02u+On2TkgrNDcxjiBowxYywZIi0fJZe9
+nKWan7+4W4MajApxaVVBa00cGEN8uSlGU9lFQ8VWTB304zT1l/NY/T6jWu63Ll1wsku71x9Ndxm
IfYEdQQ/mIGjTm0JTeJoThU9NP7CYeN2D1vUMMZxwTAEnKudSJvs4VxUKazbSFKn5PQq/JBpbGlm
ZLc4dukkkxqfrprwmPpQgEPDmkmjj73bnsmFRE0Nd7+N+Fe2lNmlvXjtVztr10rS6ZIH3pOQxU4h
CSe4vDfwmBoJ7ISCgGn2jxA31jqgGxqxqXO+KjZchdVpLTkPZW+lvYBhclbzcCfg0rBD7OkHBqmh
Ni8yFuNBi1neuLBcEnHQ6QSgi1WpTg+Q3jRPpqa7W4CZLaxfEnp3Sk9FwRi1DtogfRfjSnP0Lbnu
bqNrQR8//0rCKS84BGnbEhn67tFnLBGuT2W/qHW/pVPlIF49y4Y/tDpaj4xJP30pcfOuPmFNVVa+
aVP6TUtTSJPKe+bbRX7GbqHkSrAeZdTlZXhIabCB2ha4iZXhgBcjTslfSrOTtx3jTEUfz/TznLMV
6PrlWc3YSaqzZYW3CIW62tf1+Y3isyYKniagnFhNjAnyJpgfc0498WZlx4e5464dNL+q0jdRJVdS
NEs2/Is4oBryH4cPQ5dt1RY2iglPLArZ/zx8cCNbk8bG+TYwhlP3McyoZ8ToyxaEZJ9ZXo7j25M3
R3kYaJxb00SFWnIgKc66F2nYNVS9i+3HSu6nINiizdYbEoLeVBf5ACk19nT0zIFOgwp5zk5xmhpC
jCSdbco6siXW0z42v5juy8Chy8mIVIsvJKDFg63GIg7EEFi1U+qml2B6Jw0YqFrv17XupQt2HrYB
ZTtpxH8OgoHyRp/jedY0X1faYGxwEpAtboT3bsD8bYK0EQHg221VHqVTjfAbx+mbAFY7qhHb6gNo
TJBSAJ6Y3Vdqbd/6Q/m02KLy96LSEMUgQfRMJiBEv711zGAa4JeliTtsSL0Nk31gOxutlubYnTvf
ihc4CnmBd2c7qe+/xidEZNBC9WHA+9+jNPD0cbhos43lU3+VHwmuQeMsP0YJdD9r3cC9Xm1ySmpe
O62KjpDbq456hUtWG6t3hv/aXdTdo3pBBEmDGE0ygVpbqw/zXgajzurKykbdTfeZXTSt8Y+5pw8I
oqZMmH+GZfXCUzyOXjuN3lAN3qS0nhkqvBO/D14GdwNLg3r8muXaZ/dy9PuH1WVAJ/cXY28e07zd
10q/Cp2pU9FE+I5bpuu58yF8uUahDhGDUOhTT8fwLaeq0xKREivywg5l/TEwEGrCFpyIOk6vFd6/
OsWK1GcfO5x7ehQyy/D85mNei6gGsVbtZqhrR4jSSXlYk8EsScM279g/XqqzNIvLuk4XiJ90iK9n
7OTTOPojraHLirQ4nwGEn3o/85p+BY4OKiZ9ma3eb8TmQWoAXT5ebG4Fo0Yi8vXI2oinB99/JIE0
mppXW5Z8ac7+bYBj/W91zmSP1Uyd/0EZ+//q3X+d/huts/Zd24ZTryq4fNqz+N5JlF+xGBYMyDj5
TG7ygTyAlPWskJuu8v5qz6q3y5InqYO/JIc/9RaEYuDZs006ySvzMZjyF8iHo+rk2HmgfLUsh8qy
4drZPb1ZvWGmLgSeip2UntVm3ID8amHe0hzUQ5NiqbyyWQI46pSfCxz9ZcJeXAk37VovKZ6EFVTj
4/CLDuTMaW64/EelM83ESJyxwRfErjXlfcTuFTWP9/kXHdV+JZagLYkZ5iKgsYmJGIhXyQq6xQza
10YPGg6ORy4iI52iFi9vhxNH3Ca/QnI9kFxT7sX0lyKWZIsObAXdlO8L9R0zQv2Od683aayjHV2Z
nGEiZcG1Rf9Z7p0r/+jWPDRIeg/WBJVh8g1L9+hlaLifWyHfcBI2BME3xxiFs08l3UbAhVLNzTLb
pUT7lDAGsYicNujb9hmK4XWw1atq6FfrsK6FUK8JUKIcZvjf/OKCSV6CJqkDYfBr/aUcAOPF5k8d
6hmIxLnr8aTg0SdQbrHSZfB5SBmioImkiYvqYH48+3b1GxhEQgTN0R9DUnmrSeWhHBJnUBFJNEEm
BglAMIQjOwhvlTIoA96BKL0DoJS9Q0UtBm/nJf9Pekv3KZD59GNgjM3jueGROs7Yqee6uMMkCpfl
bTiYkojCZdNwzP5wavgyzFPTiXa0xE/y0k+L5+mZZHXB66W7mqbSodSdTPFI+CKqDe9QXfAkjI5s
Hs4ir07t9m3hWjlNmdbi5tNBmlx7hShV1AntThlgtlXMH1MpPppN+VCm8aOlwZhqhu0wsaRBY8tw
7dTMIjEiz+e/LaesDy/fmRYZoZW2px0NrElVwuCUJChU0YG/he7UdVOQZVVo0CA38m0vZ8bgKEwb
nEm+71KPc1OS2bjQO6mRzX1dM4MqLJeaKK64FE9vL44Bs9BvSpbeN9pdQYKsB/+9I8pnnNzLfq6z
/2gIhYbEIajnBMAtZ9IyzrHgiprwSGfsPaTzWwPeg/iX0Zaq/nlWV2RdNoRqGobBHJgp1//cwI+2
GAZtp1dWPfSXpg+kRbl8buxWFmaqVxrPlSW0STnSs2e7a7p6R5d4CpOuFCXbLCSf9o2gWchmIekM
nYpN1Qp0ZB3VYCmh5NnUgmk+ApFjwWei0l3kSiPNlp/Luo9L0lPVrjqZsUHNBSqaHv5ym5+MrrMo
62sqTt2xXZKtfowgUMyzVnIO34crQVyKFRoiqz1lnPR1H20oC2jj6xbo+x7a1hGltFNNS0jqYBG+
lPdB2wKAKxjRyw2eaAx9OI1a6vKUhg4F5S9M62wZlml4ZQsoj+MVilo0L+XZbKQYJrnbI12UHxnB
cVJV8Hra9a6Z926fP0zKxrHb9cYWFbwYdOFRP+y8cRUvm9kZ7d+q+oy04BaaZe8AT7F61nvTMMMk
8GIapw7cFp6sykoxGAiPrRGtUUVhtTeHKao3MCApNjL6HCBrb2PaSADS6HPUpntFO7S4zggOXPq1
v3tNhR7ASJm09UCiWFP9nvXdusaSJd9qoENwQRn1kWpYQB0p1dvetu6CRa4ZDZiy3f1wDiwjHXlD
XeseJjS6nuljN2MRMTHdFuLcNpzwHX0ucZ/Rz5qMj6GV3vWh/5S7+ptC1coC920pq2jpJpKiGG25
dzBGZJsdeNiVcfeyeo1r9+BLRC3KqQChm5Vsl+UeTTvBlW6O10WPy0GK82s5ZkRTw3ktQ7qGOlAi
S46THo/dOH7y1nzIJnEqozlvy/0wXiu27HmjDEfvqDhd8Emn7j3zLKST7jyVebzdOFupl4XCRo4J
p6nDLcsy8C8XYfl/nY4VzEYabh9dtywFiex/vlx2P6Ta0U3AsXCl7tgiuLZHY1iwRPeqysyIgwxz
UMknslCl9G1cv7ov3XwV35MP2Uvknc1InKw90C2Gl1tKJpbEjJS+6zYN6oOftzyjnxXsXkQCet4V
L5cc4YmyCzQclMTQQBVXY/GuGM27+tv+2SVlkL+VtBHslg093fDZz3316H2WAL8ySE/Sx2WoJ9lB
t+TMbA0YZynGUE6C+xwS6zZhjp6YzSJpGQrdQJvprDu4GHTbUYG374/f9WUO8joNTWvFF52EcImu
3PFftGg8HzR1lux/Y90SvIQd1UbQWLLlbRL9m7WVb6oZJ3Z6zn/lFoh/GEG24w4lLoyjj423pRc4
cKklJD2sT3QrFfT/EG4xCXezOhItLkpm6rscpNBZsCsO/RKtP/XHblA8q7Tn7fWlIffzDVlAsX15
7YPkwWRwNZzR2Oh/oCanI0U7uQZzs/TQXdD8LqKkJ38d1uLTskA7juLvwGmknB42JvgH54dGcmoZ
KiCaxI/mkhwTgaAqgC7gTzsTPybwfXNub0Z6RAmCdW3JYQqVkRusikWlsiKkTGGen70kHSfuRYk4
vcxG/rbv7aP6Xhiy9+xo0Uta1EybZvjULxbAlSsaJvpZNmNqn/gxfLgx+2YO46fFqoSr452mWwNI
6QwCAOLDuPy9AvFdc6LCK/mDJGw09V9uhYql/HEr1GyhWsLQAB7auqypf9wKpYwv1VElO3SDPTqd
FQymG4R0sfDAI2lyh8dOm3yvSJc0NfTm82lfE3ebvH3rnRWSZZXSGdC5O1NUecCcBRE/o6NBA2ve
NR4vvMdv2NiA74E+Quh9w/lBoly6c102lSxuZyNyv+ejEVKu8rrs+Uc//J0e7Fhd54vepo9w4fqU
eaa+sbgxXdkxle3O+ibpy+nojFPdEBybaL1NZCfFLlRtXDxo6x3H+SVtdwL6wrU4fiC+epxbIFAN
3mFwKdkXYCFlS8GqkN6G5LTN0NFrBn5z/mbY033jkV5zFkWzufAQd7gjhkp51WWuGD4CpUUAvbOi
zmEOghUeeUz0AWevi0T+pXSX1xeVNt+dAL9Gc+t+S2rpbj3irP27bUGpMWNHVWll+EZNZA3zRf2Z
AL842h1Pk9dkDU2zJghhifqQwqd0yG9RM3lQ/H7hXIai+bT/9AG4+/9MP9SdYV9iuOnen7h7dsCt
8A1uK0k1NXeV1OIodBD5waPf3VAiOfKAzbVaFqr6UlKDgbf4vuTLI9GPyDcIz5J8astHqhmPLmmJ
MW7vTTu9j+nwrvQa9AceSpoDRyoujdtkg4YZhLtXICuYLR+o2k2iO1k9O4pZOcmPUjKoA40q+tfV
yz+v3v+X8QEnKU+vUAxbJQP6x1M89Yw3xUiTbN9TYv8E5FCA1glGCllwCL9L8aPIjmlYjvGidxBF
aoj4O2BVw+l/4/X0NoBLWUHMv/+iNYpDka/ggu6zwx1kTG3PxjFOg9JyWRFFNdrCbD5l/UutGdw0
QEjbT/Xowi43vF0JjSstFY/52N+/iG5a5C5AhPbMGSo43Wp5BR3PrLQOmwpXhgpMfAgt0CiWR55A
qL7a6L5mPo2kGzfl1V93aPKHa2zs7N255WTXcqpA7tz0typ+2vySDI0rPQ0Tsmf+sZf497L9DVvB
anGlhVI47T03gTXQh5fzOL2lQMc5zHnrwlgQs4d0TevVWxFVQU217W8TKPfZNNerLVgioTfHeWM5
xy39C8k7T6MEZ7nMKJnamsGSTsVhRrClJ1IcukKzb5X6SiAUxesGeFP0VsrqedS2a6X39wzZiMhm
Cf2EI6lM5YzeeYLxbDidqg7X0kv6g/pYT5+EJ8PMaNQg+a5Dv9U9GNs/9drT98GtzRPYZweQPKuS
uz4t/Kw007R5KeHYPp3u+aUvao+Q/meXVJg8nIkrsSLfFpBEHM8ctqZI6VW30j9zusvyLjry5L2T
RpeYRQOwRJA1D015c0ecdNPSxhY7AuJtOF+AvSdnZVzi6QaFCkwIIXeN+sdtdDFCuWB2LKqMWYpM
liJhc6rhcvl0LkrKa9EL7vuTp/hKO9/U3LqZWX1PjUtVU/kmVc/R1w0NAdjztTH8UtixpiT3vs4f
xVxzDnKNzCaheqrs7rzgJ9GtqzHVN9qrxI2O90wEGnfHgo8lGcGaaoFVbOyxDEVpMS3z/HX41loV
+Iyf66azuO2Xbu7Og1/DYcyS9SI3H2lKwqw4q2jFVXZNOiI2nzAsrl2LrYEh3sHB5yDgTMMBPg2V
gY3Sfm5sBRXsTSVx9GvesvAztCwn9mRg80pBVII6pheI7D9We46bTyW0mzHqUkCxjRE2P9KOPCJV
t5X1JZb9K5nFt8b6mqb52dYj9F+bg4IZb40c71Mb98caVLQeqpQGmfSgDEsZlgmuTi7kIsWgNyJ5
UQmVfnSWweCtCbX152GyLFqWLyhPtDVyiTPCYuW1deJ1jv5SMIc8rEuxkOsN+5O9FiEelLAbF7Ld
WSx3e3z0SazI1AjpB7fl5Tx8snCQL69+KGhuskCKqxExGj41zwDG1pq65LUGRSh5YzATIVssong5
PCaqpbW+i7o35YelrAGcfPTEyB4StpqFm0vrm32KGUv31mnxLGRiRf8+JDQOgk32wCk77fra97Wr
XTha7a0756ZzM5ysA/h7Ml+HDU9WrbkeXxz1pCk0TaJ+lKd9OuNpifLYfG3yoC/ZVifHZi47oqXI
T9bacgIDpnhq9sGZszeDF+2sVL8Yz7020HG4efdQolZHQ3a5K15PZCwfUNAf0se37V7zM9BS7fRc
iLDQyzV9whk3tZzO0tA0qxP3IbmdQwGprJyaqGWWIGQoBW0SlTwDNkl10q8aKc71tIO8bBjirgWX
MW3ymgaRY2V0y+DOUm5M/9KKuAefUicS+d7r29mkzBEOta1ocVdyFO3BO+9eYRDSAkRTiylYg3F6
l1WJgj4yflPhF5NNHTVdYCtOzbWNlu212ei/WgXbYLVTkLJrb4s9M5YxH7hegkzMX0uxEbbNARRU
X8ss3jXYOlC5GusujIzOnfQ2tOJCnCphAJ7ut/mvFMEPGZjQNiq4xipGSuljjLYcQYiOLv0k3og/
Pr1HJkdbvEf1ir0FLIIqXyh/ZBlPX1WZfG7lTZI38AjX3I4akPIdxakFFYHjQ7EZzRfHW9ZzseQI
24TSuJ+z0Y6LJo+Zda72FGvzHGGUK5nKLDZUbdmllSfShvCfd2ZF/OnHfVoecJYqhqLpnDT15z//
L9HTTnp6Rwwkscnk1xuqEzlS+a7QqCfOzDcpxckDpHan5ThZvyjXbdFgqniTwZr9OTrDVxZM8LsW
DCsVFYrdcRsZMpafBq6hFNfQYtf3Md/uTWAX89ks57M95R6GXc3+sOwWix2UMZaMVq/jwtIiIIsz
Y6ZuDOoMYySG7hnJ09bwBe+WO1bQ1LPRc12F5PL6JLs3YCWFy33Er4j0KaFY2qjrRVS2XZzShULv
XqThd2eLV9f1tLT1uYVslEaWloTlrId4b0M95So5ZiHT6qAWqmNMOG7pJL5pDBHUWxIn+UjDXeFY
seALojczU7dXS/lbwZeocva25Xdt0i68EEQseOPwVmS37NNm8G/jLYJWx6Awp8ro/QjpQ6+eTqZo
pS/62DjqPM0F95neC0iUl4WxmqniiOhcHIIWFOvxpzmvF+SWy5SvZ3k2mDIU8dzupImKlx6znfGq
L805k5aIH7tKEhNWlRBV5gH7RnHa6SboWjYess60sEbPI6TclLFMClN/fyLHDs10D6zNJfjcrRAf
cnN8yHJFaLjnNNk/jBuXn6FsI6lGUABinNJukLOM5eSF09H9t8fyTy2Nx5LAkMzbihBva+ofc2/J
xtGeaMp4MrBLt9gW4WVPhmMnsGV+Y0Ir9O204oE7eO4mHb9kShTIiMZ6irchkNjJ7fS65aTsX87r
cJzlIjkbhL/turloR3Fp1hUI5s22Jmeh/iBZxvOpvWT29FhiJOhtDo0xD83tCKaiAjABazcrX/f/
x9d5LEeObFv2i2AGLabQIRCKMnMCI1lJaK3x9b3iWbdZ96StLgd1q4oZAu5+/Jy915aycCPAruBR
ZGkjeNAW/VRnXcQBvFWX5u4rFVcKuY8qqbhMsXzJ3brYr12nIZF9HyGmjsVt7iowU8UtXs0rUcZX
HduK4LWFfq9IMNnV9jCl4zUfKJH4rnQTAhjqCFKjDODVJTDz7mBg7tl3+rrXHdr+Jl1HpbgjosvU
AjO2Al228XSm+POsR8jEhEw+Cr153Pyil72cUELWWiBQXSYajLstrL8I3UvMNlj46Qff6H/Unut0
K/GacipgmgfNdtVEmBsVcavlEslgu0smWLjuLY4mGWKuGfMzukRumLkFNQ3Q46SQr1W3jLyKLUwb
i3zl8qD1EKkNgEsYobJdPSwjJRl3b+hvS/4mCfFro++vaZK8QpjrxdlJ34zbMwiBv5WS4Say66Js
Z6bAbYFpsyRe5PRKqkonHWKdYDe+HFV2/v8PpSGJxrPL9P+4F0TZor9r6oapK6r2Py3g/2u3zJRq
sEodspO61m47fzwpCuNAz5EdckxItUXzcxTvMzdxxkiUXs08Bqtk0OqtwtpkggYK0GQ0al2waXhm
MhD+5OCHVFt4khhVC4qGUSc2kFZaL5rOACaKbpp0EE5DDzMo92Rt8TqP7Xo5Cdhc3uOmdN6T9x4N
KgNi4gQkd8nZzulgKuS2cWP0gZIfrFkLrThl5tMCNuHjd/Fe5eMNQbpXa7trptJtwpQrkdNLgQQL
Mkd7lKQzUm8LblXXbm95JQFQ2TCHPU9rJ0axV4u/AjkA44Qs6ZlqqMKXkIKSYY9lRRXvh9ZDzUsg
utzntKDYrFNgP4z5cku8ps14DWlnwiuQwey11hTto3VekunMDSeZx2NXJKeJ3r28DgxI7S4fEY4n
zC7JYPMhGHQVca7hdOx9Q/yHgm2g42uhZVXRsu4A2bN3setCVCvpqvqjLvglGQEqjOB8gV/CBStn
ZY9Efo+w68YsnF0xW28G5FkUglivEEoAdeeBv/1WO0k0n/BCNSDjF/JmBvJkKlsT+mPVp0cpWQ8d
9MXccZk3COcFHMWGZ8MA80N4VNk/Y+rFx2DpdEvsWWFWjZRHXEX3NNKV80uJpDKT/pZ8yA06DBOt
Trk85TpHGbvavplnE2GHbr20Uv0QsjSs4gFKjPjQq+0h6vqBrcVu0ZlmDT1LvT4QaYvY2QwlGD09
4OBZATFICgI3O1S0e+yrwUztnxJohuecllHKB6JW3i7TZjHNoM/WcNA4qdgO6KhyHTkqDMMlZff5
9xXEpyh2qbOCAcVugWI37rOQrCrkITJVHK08IH5N+4GRvClGpOtUbTNNtdgT01d8CLZw2gINDGtq
kJ3BL27BP3VojBqPcHR4N1O6R6MpRuL8T/sTKh1kc1x9ZNmmpJhpI/qMi4Hw3ZYElhImbkM8rb3l
ifSB6GVCi0CxQrDOAGcJXBBUbj8VfkTQBNIh1/aDSLQrUKqrTmxNqaWHNEH7bEnH8izfW5ivGvBs
6K2Kxxe3M81cmWYWv4uTse/urPCSugfyMV0D3AGJv7Pa9uwtI/pvo+GZfekUpVvIFx5mDISztoLl
ii5qQX4xoL6g/MwoG59JlIAea78CMUqfGHNP5q0qU5LnnEBxiy7xSMpEBO8hTmfX8NMmo8QeAygv
3JBEiiS7EYW3uqo/msptJd0xtNFTC1oB3LV9bA1acaWLdNU+h/c+53FM5tBsPHmukPATe3bqY+sy
pyTw6XdaWqeKbnlMg4orgteicxSm1ssEZnUJLXGr4jqN/twCM4WtJE2DrbcL0Tp04mtf0VXqVt9g
wLVzrcif8RQCFHNUSrI2hwjEYnSByWWlBykeM5FLwNWc33bAQ8nls1tIeanaG7yUiLr5oPMDNOFQ
yATNqe873bRm5wuHriTSZpBSNOIaU8uneDY+xr3TMpFmF9IF2X3PnUKRbib4fVS77TCdiAsjni8f
wFUKyFK7/oxFa02acz1g3EvqC8iuK9sBqeGHmhek/NRna8o+4Hx9ykeLQAGRkZztDtNOqw7p2Y+g
J2G2yK7VfcJLPwxrQpILLS1kIku5w01vz8V7vaxwIvJLSu+jAUY4GNlVHrtr0UzXAk+tvnTX6V1m
XqR3/437049CDZ3LV80fD6q424R+eot0R5kqLadGb2hHOznIaDrDD/zydpIRL/M+eaKe4ikagwEs
/E7YnwGlt4XKSJHNLeWcx9K5yruzQlBEfuia2yIph2dTR6uvPPHZGE46CsDtsilWOE+plxKXqQ8M
lN1NJWmkeFG3mtyEP91IkBDUVT3qMTtoVDwrw/AirPT4KYOFcRthsYJfb5+GpweTRUSCBowZoNya
3eJ7zeCDbVP5KA+dPj6G7a9ZJ37xtdFvVq5zVd9yQb5NJDzIqhCs7mdTqKEm697cRbtRHDSFy0TM
NX0nmbP5As9wF53iYnQFmtbzLiSglsTH6gL3GRyNq71iAoqfGkgj5xVtFO02NVj95wHcZ38HFtbz
3NZq2Utiy5v10qdjt3JWSKin1yUNT2OBznOkftaT09ZVZ6vvotE1tuIqV7zB8vw0m7f54Exz9Zon
1ctirAzJxkwDrdD5blKhCK4XT93WQwboscooVRUdPbW3Noxsra+n34se2XmoT10N3xCJGg2agj6b
SZ+Nhr0ZcaOG6dAFucnY8Qx1KUzT9FTE+4W3fEWvdyXKJJukUOTHysSwU0BeM0npaE9aNlP2wMSp
pPU+Kxm2baMqZ8JVTuV4N6U/CDiwlOFUBmkmfTbNv2h6FiPM0uk0jX82QyE7nJwTPIt19dWEdQvg
XZJxqQtH2nnnhm5unU7uLO1uHK0/BrK0jnp3/dzb9qXL09d1WV5703rt0QJNTMheE4ROC8ZD2l6M
iEmZRiiyoREdtLOm9WfiZE6ZrngD6XvGcqhkPaxxi65L4fSbfjQm5TSjzjGtIhTMp1VUvadVTh5i
dgcPYAsv22wdlKuo7hf5HtWqxzWvsO4arkj6hW7Lf/PZMbiarS+cU25fajjbwEs2eJcmJgcb4g4I
J+WC5nZBir7iYCDrm9ureswFUILIdjiHRqX1+gOOBTLN5lPKi953eiexdciUgNBeRmun3tQRFFVn
FHKQHbHVLG8SPhP0HTJBSxrxKUB+SDo7Kg0E28Fxo1FU3G2FLgZhrBKUQB/IWXMt0m1S7KGGv5hU
FGa0lXFk6D9yR7wIDF5RZ+w1R/JcRq0gnQXCVjGmpBDbBtXvm/xBhRhnh515fSITG0xbDPJA2JDn
Mp1kosetEB5wNwedaPob8/v8sOczlri5RDeJjEF5UaMaZochY82DxyoJEWcljiNay9Gzu836aqlU
OOa0rn3JSORIZ8phKfLjFlID7Hl2Eusuxt74Cb/Fq2YIW1N/3qc8MkQ1epZjmMrF6pjKFLOKuV62
Dn4RQY6YCvdL9wthytoYmRvybfgdJekymet1/WRgq3ZZCBnEScgEEZCec4yFLRPQC+XfxIm8EzW0
OcJLV2rspmG1GO8kGeFCJo0Dgwz6/b8m+4JGCJSKjhUVkmxH1vKRF9nR4lFQSeNqbOmHCe1ndGqE
krxiTLXti6m1rwYaAtUbmwFilvngD91082VPhRfkBRQ4MPP4we/7OardaXVFgYje+RQTTJotCGpi
w9sQKP/d3jnC6I7yqhQ16t61Pn9tmTinN2vazplBE9we3quqcBkGCNc5K131+BRnxGdBNs9aXtt5
DTW6Es/5jXTJY6xTblMZpK8V+FQ5WEstKJcVSRUtUiEgcY/BgsqP9in+WkRXpsS+mazP4Tm/Ikpu
ee/eFfKZ6UuB96779241iECxVeG2YCpGxeurRcFRQ5o7GToroTfKZ2IIbwyEmU8yOFjzQEi8an9C
mSnaC2i+v+9Nh1mY0U2J9xOFtvT0taH6gsjqZ9RUGnVOQomaLE2QUatnX9KPxN7gikdGNZCjRW5R
nINwo33jqkgFMvPp19pv02/JlJmP7zNfUpeNsz6b/Ku5kB4ievbsmOOEUVPUvJE3O6FO7s+yNnja
J7r1TbonXzEKRszo6xopP89tgkCx9fQ/NzWuTW2/H7r3ccHNzDq1NJXlp0aCskaSPzOsylWnPq+f
PDURV0OasqAOgCIY6M9STtvyDJJEwK4pFbJXg99bVqcHsMgQVCwCSd+DFXxJz9b0jPgVNTCn43go
eL/anLq0NeQUNvg+Uv2uQZ+wMNHAL5YSxPwI6OBBgoO2wnvz26j5cVOTI/cZe2l+8/61fgbbONP/
vsix6+QjwpO6ZWE8k3H2YKmYFVsvG8wr6r9nKMYtYX42EJPZSihuDcQzPGrmiWSVM06eqEvjqNM/
ObjAqmiLdtnM7JpQaTYzn7WMHJGkNIUCc6ZtLCXGieQmFI620ZEDyYOYK++92GDKA7zSnLq4uAtJ
fzez8V5n9b2n32OokcawZ2I8RGe+6v41o+nvtF56dwU1SzRsYfoGQktzR2POUdkzyLAw31Yntck8
BMoTmHSZ3vmoln6z4iYk6Szn4lIxVfwsgUEg0NMA1Q2fInGoampRz2Z4CLuwwDyXFmerEr2Zz760
ffkoGfPb7K4DXukpe8tp/c4JBTHdofYwcGdd0OSLJrFPbL0YECuV4Fp0JxwLXoz8iHoIRE3PxXQS
WwjY1nFp/tu3y5S1z1hpIr8Ajxkac3Bo9iLfM1vQxumTFR/5kgMmnC4bWKxYUS6tDBAUhb8l/Zox
IwaFBuyYevPgSexz0Px1KIKsBgSIHeLDuR8CgR+TCvG53HuUxnRhozZ9EBGBCOKg8+wWzLaFlxXv
Fx1GuJ4IXhGfxU9Lc8KDRzmCRofVnIZt82chL47bEc7Wr0Gw2Mrf5D29ABy+AJ3J60sl7Bf84xe1
G88yYtBKuGyaconV4dJZG11kwoIvE5FpEQ50yNEb8VcD7jjovjzsPTuusJgPXEo5MRAMRRlU2FJ+
RrcWzZ0ZWdzNh+0sOlafMi1Exhq9WzsGwzjGsm4nvphCjsHjW9PwV2n4L118jYmIIgp+bSEUE11d
5adSMg+FBHzNsLxV5EOcOSrd/BzX2O6rP+Ia+33N6BJMXfJFfAEn2xW9BeqACUmYfme7IGNKBuJn
mIxUwEviEbU5oABzImHUrpUh8t26WPTiqB28IsEKGXvWbD6SOiVYbeNt1Jiw1bd0fiYix17PHf6y
waewC+E2iJEZfyjmW8Sks8X4rdIF3QMKsqCS731mflZfQscDT70cW/NR/KUx/Py32P/opKROvKou
55y2fjQzkliKZ+OHBW/KFpiSAvQClZd+Mp/lSYPbly+LowUpWC1y4QsKbQv2ZWWcATuSAT4EDXzX
gUgKUPpWWoSqOsq1j7ubKIj3wdqOBkgawVxfJk8pBfxt5ZGylCB680BiwhkyrVsfYEXoFly4/QNF
qi1yU+2a00ZcAxHoVmx65J3QOSSlXmUsx7ydQnZgzo4peyks8pHLmyTIoUWg+pr3l85ub6MUcxmc
UcKhzJhQtnKDVQtcguwsp9SpEcZPUNOBDmXZi67V8Oi5izMwiOB4+1s3OYtDaJH03+grdgEPEwzA
i4xRmN3H15ceu5Poy3Ty5bkJZDZIElwX+XmuWVl/2y2dO0t1xxZyxyGUPCGLGjL26tCt+aFSNC/r
2E4R64CugzFhHSWVaxBxR6LcRFZMjUbqq0GyuqKT1kVQk4w8TxGyozmlx8yE4ov0RRP+jTMfUPvG
SB4RwkExzv0ug3F43ZI8TPP3vNjPJOhWloCy5W2SZUgDyQn8sCOnZGVHstReSODSohysTj1zgFHK
I66USqZqjJx18mYKaSCAE/TveOm7ltHuk1xC3k9PNhTTzNO7SURr7hh0WDIZ71henzdSeve2PyO3
A8dImhcSDdTDFJjjgbaSxrlhIHVNC9EjAeIoS38UosWSpAxbyrSZZkVb+sLLLGFJlviV2WtK0zG9
YQLyxPGfOfdBraFrjJ9s5CKSppqLFq0JwmLG5dwhxsfzKpMZ1mTcz8SvJ5NutSyfy7/O3WP7nvBq
pu/6VLjwfgyPGd8hj/9TXjETJD1RAATolCuwQSbpvNNnmrLldvWlRWQqMM9FYIHzVNBTV8SmMD3T
CDFnmRXz5HuB/5Hr5nE7goo5imN1Xvk6PwXmE1P/DaWJo7IgX3OU31Xj0ovvmvxUO1yMaj3SlEME
UhTOUzBJeyoHqywpQBgnaE/pQQXuuYy6S97Y0cy14yYwfuGXz8oTVomMjou49IKXgEdo7UFjEE2F
9ldx1L8TLSqZcmqmRTUOHWWvTsCVRk9Y79jwJ1CET91GJr4ocVRXyr0eQVpux0VqH837SEGctON5
gmVuiS1yCPFMIxm6ZekmD+HaAOtfXGTYduGjNc2k1SsFVB4ClwYk5Bx91wKoSwLUJXtBubAOb8Rh
p4R3VYRiAOtwZlovca07dbLcnj1UUrZo1wVm3gZk4Plo1BS0vqbnCrJmDzSuNXcaLy1T9iwvEAJh
lEN2V0gJnbPda7C29YvujcqPhj5uphldl3VQkr2sBEZThWiJjuVinhNwKvOnQEWWzV8a93WT2lTR
iLI1JnQ26E8oqcoUxStjGFbx4n2Kevygd0w7wZyGaIAsxC6U8naYC50lHYd/ztEnmsdxKY+r1eHT
EGYtmOUMR0PcGwCqhSPTqcSs/ElWglXsQcQqNBJL1dt5SnI48ZJbdUyb6aUJ/SczTHHVrpK13USz
uFcojGnKc9ppHIMFVacEOUSmJYxC7by1ZSQic0joap2t7FI/QxTBVlYs142ASgsaGeqgAghjbJ2G
ImKIHxoFEsfyz0QCAZ/c/zF946pjnEZHpfe7ocBi2wUgKwICtQevm98W6uPk0svMHW9xy9m41B69
pctGA6IqhAsvEKhrdjCEe0qcparoYYecsyz6o5UXp/nzyXSyYDq1OAtz5d/z7BHkdxjOcP87sh4c
cLkvo1K/5hqHZMk8tHtdXUQBTyxqvRnceI6DzPeVJIGYfJpaBYJVYr8zzhIoX221zn1d4LVmHYgE
rCvdOXHruHbUZaIxG1/0h/4QEexBmHYUob+tT+kgF16aZvZJ+VNV6Kam8Zig7XxmRu4D/alwVbfL
kKhnOaHhA4Rju2/3Ys6PBamM6xb07OMU+t231DeHVDDDWB5Dk2k59o8QMIsVgYxFIFYF+RM1C9Ep
zDM9lHWuqmxrpqnQxcGsCtxN1V36xZynkwosDcttZzYXuTMuzfsnUDaclCkTnuM6mGHeNufi8omS
Hf1RHQ58QBbw9VXPQ5OpGrDcpC6CTWjx411W/Fn0YuCamo/hNJtIKjnz0yV38mCgSt6pDSFaleQr
daIfM9XGn2lkKMT+6zXLbXKENMoYCaH5VoOzS8wibEgIMCbwZNH/KZ8H4lZUI6cWi4OS831hvC2i
bWsqzDZVfk5iNOZBX5BmxA9Xw1BDI4lJhkQdSebY9teJmVkyBzHVhZUungijm1q/QxAhluTxObQP
l/bGd1S0ERqKs+zRVCaSY9XO4lNnQ+tB58pwvWZj53Hf95pY8PaCuYLtN4IYGiw4KodaUQ+zVBzr
a+0rI4V/zg3q36hqL9t6Lyz5suJ7q0Ve2UC71bGQLjVOSgerPKlmisKagNr6kJYFFq8YTo0eVv3f
ZJtcRntbjLdc467RufRcRKyFrRWZ6nLDV/8gI+HFlI7I4m46vq0PgVvKs8OWm1CMFSYh7D0te0/S
gxHAzgwcCsbfEljd7BS/YybSQkSZgPwXGzQSu2HffK7EGqeqxFyNhEGiBZKrwdBb242rIRpXCjm0
MhqxLc+ugykfO2E9zApfnIpET8G1YfJsSmGPlHcU42CuxUBy0VI2hq8Ns59oTNjB7ynC9zOvRlDO
07Jfinm5xfX4KN1ZW8J5ex9Ru/kw3HAWKTiLNBkDxSb6yjeHTFhUNJXG9FBJJY85y6//MChuEsJR
mxvLwl1r+Z6U4j2+YUTOsGWf1nBdx8vBvAEv6yokCzT/VVnAwASqz1zemEXZQzkdGHnn+RhJFcvT
jE/yTb4p/elhuvpBq0sEv4gEie8En7TplquVf0eDMik2go1ob9TQm90UE4dx7ac73hfdr3Faiatb
P/UEcNCsm5gtL/ngWjrhCJZy6uv4qCc04p/aekJfrE/4V/TjSK1XwbZpzGybhRuy7GrAUkRgKeCS
vdbP9dgrgCTW+YrxR/F3HJp6PZC9x0vEvi9pynF5x2MqNFEEX7T6m6l5INfyyQeZttUvIgMAM9Ov
giVj9+OD12uGqPja2dYRNq5Mp6Rr9jHibLJSbq6ZeNQyxRt32Sl5i3ixfH1Ch7d8iciQFYvMkPWL
LJt2EF/0WXw0bX2HOndVvC9wrydBFWxp+uH2ZXyNC+rbjSl+62xLEVRVh/mb97dhYE0PBVjgfaxd
ndCf1nEyRULPi1OxuqV46pIsuzdZd99C0+g+hJs81Z+SwWyXDjqnq5mR1DSD1VKizG/Rxhi5/Aqq
5IVktUpwHf2j7FdmMfphfNNn5t2VQCvVOHFHFSE0mrUraI235BUSoL9KfxuepMh+chsC7TDxUcK+
irl62goc0gg+xXR2zEKAo8RUzU225LSXG7mw5XnKpXMif1sNUQA217a8ASe28Abf22A2vTYqrhKZ
D22PC7pNPgELOtO2nxzrBqQuHKnGqzQPZdJR8uheZdONKxJmwsVf49xTZNCzlDECxrmxoNApWO/f
HEEaoHyD++wBawoIPPAb+Er9HDS+zkQF9yPOtRkJXlux7+8R5PELuEhXX2XuNoTSCts91z7WVnrU
Uf0mCGH9D1Xb2B8kUOtZ5yHzM6pgNCc8FfJhl6yDWZVIQGBAWeOjx2gOQj3bpnBqRZoAyBzZ7RgG
FMZN32ikkxU/tVCqU7LopiSCwHdShv3YuMk6nmiaRsmPoPVRomQ3lfgNhqjjHLLLodYqDzW2xH5/
bMpbn6fPrzcQ9TJUmf/O3ANZ1AXijWTNHkql3jeNwQ50kBiZaX7a8TsJf4RDMexhJtOn/M4RHyXX
X3gUYakQ4yF+x5xtg46IM4r5nITATXxGg8ydyCacXhI6oOjquOA/1KyKKKRPBTIi6IVadlRS2nic
wTFnsMKlru6O9NzPZv/QGnptHNymRYOhufL/3uJysCsION1eU5UVx98RzGPCuSpgYsvJL3G7HPO6
TOg4ZLK6R38xxRe8qlcjz67VM0zWhJDT3MPsZW2341AQX2K2p0GqTtYBnQByX8JglkogclU8z212
7vX15Fo3qfxm5GTvfB6pFW4pZMqCdAHSlX1I6zY7QKRIhE9KwKVi85h9IwWrTRzUlRlIh4IsZXzb
ifeceraGK/bM9c3Vy5HYz4k3ET4g0SRhn7Wd9UKf1zOa1QNLzgXouAalxLDFK70tI76j95I695g4
k/RN1xLZtCYBfEU2XbKXyUAtBGSfNSELqaNXePOIDC8qOax7ne4biQYdgpdvGVsK3uAgT5X0Vreq
hHtfOM8aho1NWkvKAEZo8sZwITbH/pKTW9ROwPvxxjgmrp/anKkASqJ2GvIe1SnRvsf4jQY6HIzW
y3UzO8yaTvhR2iqnVibeI+uz8oLehUvMGKMFlxOO0LVY6dQsp9haRx+A7VE1EJIrMijSOSbVQIHZ
nrNyxn5WqUWIbEUMkrtD9S/JO1aOFqPi66aY5AJQxnnfnvr2qeScAXk2gyVcUpK2NCkhLELrzpu8
yc6WmxvaTs5itewh2eW7neALxybaEVIJJcypTAuZcStVuBBYeCkLF1JA82NNb3lJbAdUVKmAwNhX
TeKsWUFxZOWn8VHkGyydzGTkhFOfuQeubb459M/Y8rflGd1NP/qZ++3kmPnc+LF8lB7cqGP8yaSL
PdqufOOYPpoDtyuT77qiGr51PcyV/0r6xqdxnVwGptFQ8ywu5GGjSaj/rWl5KpL1b9UAhNnsZFzJ
+3jGdtIjdKeTCCSGkOCAJ7L5kG7Sf8W3Bscrdn4rXyYMxE4czBnk59q6aFcuNCZ3ELn2XxXBVok4
OBkv7Q/n2WX6zd6B34okCVHJ0mW2q5c0HN/LL9QIROThVXkmtgbsB0ShED+CjvfCJmT8t16TD1jP
Es7Px/r0J24P7QY5zZUfxBHbhCHIm7uThjTIdvehe0uLKIR7PumO/G8KxYDQa/GivVhU8/nRcp/w
oZt1GxiWGbTVuJQyMTu1x8xPrgpRil7mGwfw26HgQ9UIaieNFlLJSAZ9MREV/WWxICtpPOusXsjZ
coWz6THmeOFPeLGuctCE1TcJVffhN7vov/I70WMIpqSrco2jBDsGEq84yplnNl7pgHx05YgLWX8m
DN1nuR1JwR4i3SFU5aD9MfkP8wPTfBu7MK3gXKalyjVO8Pmnroyi47z+AZQ0wuLnAnrqrFeJbuOw
YcZz+wO4LHLoX4sH3aH3nsIebwBTGkb7yHZDwk3W7+ENNUHGs2gzYikGn3vYncSH/DPPbRFPSWpb
/vYb0yckyjXACbKe0OvFf4yT9Dq8aQz9MgLEuAASbfeojbtIlDX0R8kpW1fUnZIWwej0P2TzmZZT
fSfXytV/9M+RrAHs03QiPLoIO6/T54TS70/Ewq/0I/9yo1CucpSoviRhwLeTX71AQUyygGtSOrOV
BMaPlYHA9plFMEwrBE5D4FoQDEKZHfNNZaJJH+EHZqVLnfDo+Mv4Lv5avvzOlBqDDp8Idb7OE0Ng
4i/BmgxGsQpAm1QS+uoenk91s5mWNUw5IEopDs5PxlNfJSt45NP0rAdJdiP0MgcHFok99vSb8khA
Xv2gzaIQ0HnBADT8srbir377hEh7kf+NKQecRwaxvUXDvzWcguRoPUqfRhsaek5dz/y7f2o/2y9f
1YCviaaDOzgDN6f6PB0bZHLMoVh6LCUa05DQ/0vP5bmCl63YSWcrYXNh1HpU/xovyaX7qij5f3nM
+uo5JtbcJWz8mMG6m8JL4AoOs8ARzikBHBd+WeyU5NL4yh/InXUwvHDFJMIbUei38qeQvHWxuXuz
lJU/aPC73V1ObVD96Sm27MxfqbCWD0XyyzccScZtFsIlLHyISz6od/D4dSR/5B39JmaKgXDLGye7
stm81PfhOl/GO2CTiGeW+3zHWyQv1jE9yz0yJQ/kh5Szpdt4Ajoy7Fjc+x/BFUMkJ5Ij/Pf8c3qn
d5g/H6bQpC/pc7r6pqOx3Cuf3R4MkLGw+tktp2/o3CjOhDM6EidmoWtuGbGnfE/hyGib8GfoF4m9
fRCC56JO5a/czgP1QkBhABjhJ+cVaQdub6fRqb3MRaJL6686YUp98MScrLNwqr7nP6QCOjAVffy5
Z9EbLrBdV3/8VP9uR2axLiGIbgN9xieS8h8eLXIcH9qZgoaQAvFY/SIydMAwOuWBk/UFVCMMVzoA
gCxv60AHPvuiIjXvSli/trfub/8HM3A9BxXMvqi/LV/07L/LyUYBXDnAJ1nVJuDlyjb/Adg6xEcL
MVnd2tUlfZXvtDofwofhj2ce5RWRzU/2QWyJnd3R4drLEVaz24QqjRCqsPiSPIMn2TGbcL1xROCB
sqGJXtAf/l1Gm68DPuzIrpxwRkA88HXiSUHopuy0Tw0fdGgKnPTA/umwozvWHwqZjUtB8iKe9nf9
Ct/KuzBctFNPsTekoSA4b0QxgUknj+Y4fPANpw4GN/YFwu2JVR2ZIbcTpEf1AmjQYU9y6fbYnV37
xCA6bJmBcpC9KiteBlU+xcDgV2RdHU2CHnkN6UAOH/gRxRNJWTx9/lUNPv92dmK/vv79u3gjUBvk
PYyq+J3cG5ljzz6yPexxSB4O0AVc8w1R3RkqHiqfSapDiUNXqUSqoY2W7D79m5X/tFw7SOigNoaE
zDtSPv/dUVB20lADw/yoijsiuFSwkZk/f3N3SgPkP2GPAnjxON0ydzixiplEfYkP0YK7/9xJlRFr
CTeAZ3dfDEwmInkDnGUbzN90Q4S0k5s9KuLbsL0huhjxdXDm4t8FEz3PwVYekzQSrcu63+iEUZBk
GJTOew/epXZEblOl0/NYvGRe2w/wpXxhd/Fec61u0AQjFqaNQeBzDntuw80x0hDcJBqhjH4OcX4c
soOZ0VYDbMshzPXZjjucEzBpgjrxwFd2AI66A2aZhpwqSF1nCRrvfNKfoXivCFWgHa/MkhhwhCv8
MFyLxWmS/UYE1s+MQGOXh0NE+OWyvubLbYJflh7Ww3PB8diisrBU2lp0epDv4QmxKaRJsEcDiPA1
J6/CE5hOL8WLLN3j5mZ1UQ6EFUe64GZHVfqsdFKBjhA+AN2V7dUcH8rABAVzOoUZf2fu1+c/oUmy
+mV76JXCzQjnSfWvjlVtbq9bAbbgtTeuRIg0tCTFo15eivTFoBNMPh4JvvXztQB+0PMPWX4t4d99
xr/LP52jgowxNreTSmy8YK/34Qfam/pqKi7hiOJ1+WM8+LiTv7RC6jB7awnhe5sbFzwyoUaMY8Ou
8LrVScAOHKqv57pmp9+CyRtfOKJK4JwhLSjxd0FgZCtn7XP5lzzyLjJgZQZIDE/Yxrdjc2mQOM82
z1FeMtixO9rizmx4T02VyNNmT++QBtD/Y7zy1qs0RcV3/5Peir+5aW9v3Xt+5saMmY9h46t2zcIu
qv7t5/GzJfw6SkIlzK8jT1Xi8Gqqxx5qajAyUiFO7m1+Ne/izNxCA+LIk2WnVwbdUJkLUP/Ew9Gy
sc0Ao2n9wWeC32i5FZg2OJ3/F1HntdQ6F2zrJ1KVcrhVcM4Y48WNCgwo56ynP5/+fWrvG9cKgI2k
OWf36BE+kg0b5wX7W9jgm/hQ8vuhw+AurwgjiJDD+m58rnbxHQPNvfATtbZ4Uq/ZF7/NIaIgWMg6
We5W2FtFmxAg6AfsNP1BEAVGDRVUO2qaXb2W7DnV7b8DgGt33PApLZi363xrviMae/G8bcq9dEuA
C8HYMcozHJKjyfBov4Nf+g+8AY7LXfwlWyx1WSvXYq1exHP9R5heTS/hqNvsNzdt5aM6oQN5g4YJ
lvsC1rclGFOO7MHrB0+NdqFrUJp916Jdb/MtAOlHaOz6fokJ1fGYxJbQkmxx+qz+IuLhe9BbhAKQ
hklyEE/CwfjRTxmkbvwwFn4SDLdV9tU8SqpUvG7v2Wn6KrfCm4Yqz4X8DpUrDClzZvIRn8Gmqh0Y
rztxcLOHdoY8cvev0gvp80Z3ouvsWtC88kO5JUCWGKt139oTEweSAVxG5DXJaHbC0FzYkvfK7PZq
fkZfkAeyE2GKYInWTbvZAbZV8z65giFuOp6hkhHoiYtff0TvJC7PH/lZd8iKvtcHHXWxuiMf8Fr9
wWWF+Ua7AnG/s/13+KH8Eylk4LLP7o/iOPiaMcqk5rPe1KvyBs8ONgN+HdAFWmwH8T/aWqvkZlBW
ahs8bkzV8GpVXsfB5Kp+tG/6Jt2Q8oHWSWix5znotLPlMZcPwrAH9c9kuIZeSHz2QVqp4bGc3jrh
o04+c2rT4icyyOc8Y4Y7VseRicnoRqWPMuxcT2+18tBDUH19Gwy6K+LRSZJwfYSbx75VBCtrBd3g
OGMAygxzp69JyMVnMFyzLJciJ2VyUXk9VNuKxon2yMF23hYcBOY72YN9bsf/CQkQxzsERzvQGB0A
I6qVGd/z2ZVW0Z7bv3i77xl1Ae8mlKQ4HHrwGWU7+uu8wYtOykqwO49vWmV/1ZqcVmdeAbP/I9xj
izlJeoeW4lortgIYMd4I7YPq0kX+vG2+hr/5qfJ7XRBZecmX9fLX5tVf4xF6B6XF6NS3aRCiW3FK
79PDXMsYLI8H7hpPjfRKvrBT36oMD2zuvafCCIRGRGFMkIRLPJnNOMj5HoBx+4P4x1YoP8iGuvOH
6QtyH8KLIOQ2w6teBzdE13hpmnh+2dJTP8Izdkki/OohKm2yr+qEQ6e2yh6IM56S20FJ5WjKHv6n
vpN3fv9V5B2KteYhPqwz+9IMiDwsdd74HPDuqSHOUYyzx+k7Bnro1uB19E/8G4NT8uifpJ4+wZ9p
Icpnfpe27dNcc0L9FUduOTTFz7B9Arjx7RPpflAAPZyKhr/sxE+oHrBoYDBChYKlz/ij723JJ7uX
UGq7ZDfol46mlyHs2dlXdkL6j3WCzgHl0Lr4fAtspxk3czu/m8fw0B4ku9/QB9GfJRvjzLE7OzBl
CKcgyvBgntJfayFbrLpl74LwgIDGjX9IxovvuA1Enz3OHDZbAg8At48cdh46SE2ho70Ff9pZXLwF
TAoYFHPdgzfBrYMJt7EV5+Wo7g+AuXalUE8Y9KLhdxl+BjEpvQ6OrJK2WQzssInEkGJymged1LHH
CxvoWN+DwswmSYQnw9/BgY+XdHLsiml19etkOMm3fKSUMgmswivaWN6MAzhkttchsUEds/FLW+l/
kO/PGjl7GH6Qr/SOh0CYH7t5TV0Xkz063QX2rXCXTj9NRHVdY8DFqSBy2UWiacx7O98s9WxB+hy3
w7iJdfh3O51ZZ3QWo0sJUT5EPHiUGfIfpqrcxkuFVtMjmbCU/SFsXCg9dM/TMZVeRTDdrSC5FYVw
aygLW26rQPZI6TOCf1BbhIqnfkHzePL+4Qupo4hqg3POd4vPQA9ujSQ7RE99SfO4jkypd7qwey8V
8lVt6wn3FSoy6//RURw0nnLGOsa+w1RFnkCFvWHXdiFOOPBnKQF+/HWSUUaVq7a0WwFCi6eNhyUS
ZGRYAwKEnAE2MzEDI6ZcKXy4NWbdCbyjvaZuchjhuAGyhzDb2J4z5/yU15++e0/W59kNf2jwbaZN
p/Je/bGKGxcdJ5YsXcOkZCcq/wmG2YJNiPyXur73SJvp9At2LYi0B/jYowtmxrxxPKi74AY3DsgS
R6NVGnqWBP80PtQvRENHnsMThxE8CzCHjcQGo7OD9as2WB4h3UC544TNRphwl7hK/lkb3yYOanLf
C4Dh45BsPwEOKmpKIPmUWdsKU/iczROTBztDFWiw744k2E0rlqaFOxFN3gkOXHett8pKZ4tUHTBv
B2hHZSMmRsS2zgxuAAQoANMPnJQ9vIRd1f3GEW2NHcmmsWebuDDKCD4qHSJ3Z+BrltsYPeBGszKh
eThnNtC17HE8HXreQFpR1fMVnnVm7+Cvy8ZVbD6bNeMwBwTK++btXUiSpGq0+wumujYmLevP6ihQ
BIhXcCaan29pD7KwfFUFtQN3Iu/5yQ7DU0I94g1AM7i1ud2fvHwmPhvo+rnZdd63uWa9bdu9cb63
e3U69232W8MwdHKkDe6UFq+FSZduLXak9jszniUWONKl6A8RqLlpy6XcbJWy/gh0cggqUSJj7M2f
4f0bp1BRnqUFaWTSYbXoBfg2TvM+VoiuTxkuTIAFUp86hZ5pq0b2o1Wt4aE684vjZrQ3NiKHB+t5
J1+tNwS7hDd/VQ95lzzI1dgyYTvIO86nFXzkO2cUOWM8YMrToI9BaqXuC1iHSfpPZK8ITMoamdnP
NBImOzXnUV7gCtQ9alHZWRMCZOfmQX1XjYuSdNla73Ji48ubqauYpl7HCMiBiQ+Z3NhwhWUCoEeq
oJ5K6tqIG4hgUwIc0RPwPoMZx3X/mjp4ab7Z8VRHrtgnOgY2+QiwpcGiG2FkYrJrmuUdChcyu0w7
1C2uHr7I+ggwvgOS90IdWZAW+Vw0QXhkxUzR3ZVf3QTmjKze1ix/06vhkrwrmY4QZ6TLylbq1vQ/
2EwU323HwSRe0oKGQ8jTN7k8SWmB8bbc5p4uxN9lqX62s+Tj/J4RtzUFi0RfxrOeSbxFEcgMva3P
YfWvjG4kGEUYYeJEFa6ALVGfKgfYehzWDRsAYXpoRJwZjiCZFEgfICPS0MSwOAlRCo27BoivCA7W
tnAFhrX+U6wxyuSyb/PSzTdoNrL3YXakFy9K5LIic9kuTomHq6U5OBK/GwsigZ51GN8ISW5OnKTT
l/Icbj7iHBEJkjPDzkg96ZsLhWBpwOTIidQT956TlaYVaMJ4pq9mJqWBNmTvgw2QeU2pQi4vJXf1
l+yN7hHg8ScRDbOibfJxLpm9gE4qWyXpf4c3W0B44rAcmtUgbSk/5NKRTZfzDx8tbOXwUmWvosSS
bF3aGtNb1B5iY13hQjVeBPIT/mmRt/BIdHdKPNzYG9Hz2bAvjMMsRB2HcDgpwWcXXtmspi8AR0yP
WpeoqvZOF6uZdq86KbzHHPYxpdUKajJ+eJJpow/K3gV/P0j7ZkGVmFG4vUEGEyYK8bUDpZOY9dhj
6OLKwiXboGMZD6jWISWnzLkItEjvubBUwnpzU2g6Pyw0EgX51EC6JFGvaW9U5uEh4IBj/s4IXUqc
3O3wOX8gp7NM4lu2zFAmjlkGlJ3b+vt2L7dnUBfGrbSOwQAF157pFtmLE6cV/mUsve7SKW8zB1gO
fzL+h07XXMybhz2WtnB+U66Xhd3arjHc0UDuSKPr6V+S6rQaJrhrLDnnl18rttKCTEPRnWD1t8qf
hssPYwtY8UXzGucPNX/TOICIju9wv/ZKk99qZaY3juoawW71VkDpkZyOMRZaGWKsCQCA+QLOHkIL
we8QrhHsjv+53sOnPDpWe5GwaWOnzNc+wCjcznHbqXeh3dTxQMC93aqHaflJHx3BjppjGKfXwORE
XsmNTd8eQMhAAfiZhEc9o9aDVLKua4/QEoSUt2cYejVJ3l5+LrfV15g45QDI6OiDLQ9HrV9hVyiQ
K1KthAmByhl+sPkbff53Q3GcSPmvxB2/qzVaQvgnoWQ3s63Inv+vWcNvIORZwJyQoOKJ3SSqAHwC
pzaOKoEiWGCLJw5Dfjvz1cPsk07RfgTwLZ56/KMYO5PJ0riuYCRoThudFwq8Y8XOrK7JayXqsDKg
arHYTy3yIioeCNqO9Q2PSb+rgAAbpirYAgPXB3a5X74mWtIoNcmb3s1tR1ynuuY0MKI7dyeMVq12
pK1XCELtl3Vp4CJ21DYBkxHXkDwmj8Ox/KbDFrfdS36VHu+ODyIPO7A4Us7ZLj+Y/Pz238Vvu7EY
EwV2QNJGc5RQ8LPD7OKVBZdtP3DS+yRMcWdsae//C3amjjGkedF/zC3JsYir/KMPs8hm3fTNnlQD
i6zHzpWHrZ/f2KtZ1HJyIV8eFSNo6G8yOoqCK95AZYxPK2E857m9tMsTHuPd1LB9g/CoZMyE5jWO
VixSyDik0tUJon/Aux121Ry0QMbgag33VcNKq3Hbc5acwFlIJKggtmGch3sFQJANOOVHJ+0wlh7z
h2t9Do58WdQdAauADYPNPB8mYWR3Ypj7XqbPOvjHzavbi0rGOnfGnbzv2NUv8r/6o99nBJYITr9H
vwlFS/oIXS6oStOfvAucBDCJuKU51W4LM3qfGYcAheVH7MJRseV/FvQH8B/9AMr4I+Lr7qR/2Bud
jfd2R7hLXttKtUKO2jqisDVk2EXuB12RTcG3SrbdM9qWHsw2b6ZZ2BL6xiT+m+BGnGPEy0Cy9UZ1
S+83O/Icu8la3UZOsG09Mkvd8rs3wOX0OxYQLgp2r91rJ4FmGUMRjyCko+BgCvoP7Gz9CogTMzlr
McKCLEmZ5rtcfFd3cbq8IBtx+t1rtCv3l37eeak/Gv8EJ2rrb0w3WhPE+xaRlkW7atOa8d4GxcW/
bjWsCHh5Sx/K+mXxY7NDJbnW+3hD1shHJDZrO5/6nb+ab/Op9GTzKMunILr03AmmnNVaF5HMrSJH
xXOXQbzvzpLDBASU38fYJr32/R+CnFuhhD9NTFGWMkIms2QVViQiwavcSKjLR+fGuAHMNZUB3lHJ
KU73RY9pUrnjKUG02ksL3NCarsDF4Z2ZWsxZyLSS6Hlk8TSW2d+QAte68+Ck7xou8ZtY9YDB0+Gj
wxdWondWXs1Rw/OUVD7Pqr0B7utXqFEil3d5Pg6oEppdvwKbEgl9vbR8nhcgvX5MHvMyY6NyQE64
jAfP0V/0pwAt/y0xHKEdoIQ+TjsTOhsH9CP6YjTL5I9NvvkDfp5fdEjTooIAc2B0yNwB9SOzPe5/
4/lI+K4BR9k5eLRPOs762T6Nc9OsGMlKL5qP7GG88eUlxfdxfoG8kbuLyozbxHL7kp7KC6wAhxcA
Wbiz1tk45wf06RiB7Jhy9K/2KV7xnKg8SmTmwi0/v27X+qe8nleUr266On8HNDIYAnvTtIw14auF
mNo0HpduZmjDkcrVLIiCAV+laQE/oLaYN6ACaClGUuzov/0/MGjpaVhfCFuhADfyDu6GYWxw0lVU
rwy9YDO9K9CKUfHC+iCtlCKmZO8Hb4bsRzA0Q63f+g3C9ndUOBzAA45Sb3QRAfG+0NHR861Swe23
834O7Bk6CMu+3oOtkxl5D9l6N4yWlY9yAc3jwMWNiw7WZ/yivonJZQljIeYOI3KY3AFm028DnLQW
byQS/250zFmzQladzJtQhdG+wj61XwnUJRuGnIgJarDFaYNRh5RjavIeD7sevn0MBcJJFfg0bgdS
ELsSg8Bia6GZ6Td6RoYgY6/1FEG3Rw0kTKeF9+hfevM8ZmcjPPnyOSAiQaCuhvaPDGvXwONYngtP
w/HdxZ8sih3uC9eeC0+pBNDM6mJ+eEVUBZlZC16R8plq33r2I0m/kvQ3450uUUjqDDHwYGBGRN9Z
wHFRDhIMjNS26EwUD1+4eqGhZ8dqxBN7xZSCXDqdhlbA7oAMU4S+oSNWqdPA+FbGysHZlJ/G5HeX
yj/x8KaaVCs3RT7gB47pllUeh/lYB14rPZL4IzXfB+utYcUw79AZR8/0q1U67gu8OCesQ5wW6vu8
HXb1J2nXiwPQhZkfFIL9BPv0JdALifQdX2ElksaThFs9wTIjgiU/LGHFfc7UOirAfhnW+eTy9cYI
2Ydck3zUofWZM6NlA3qpZHiV4PvuMCZ/ptQS9TogbdGmt8VxekOUvZ3pCJ30tONPYblPh5SJdeZv
8dWNvAqrV3GGn4chwHceCVtANhOknTlC1pFfyB+tUyMEzd5ISa3D61RwcvRimZrKVzXERjNvLa5p
K2AqouPLSqqM5c4j86t5wlhymGKcOqPElRZZhRZnbjyh70Cc0NPi1g9hUomLLfBaDroKxEvA1qMc
jX6tq7gQ6XPJFAX7fCpmxBMh0wwJVN2cXEEx0LgsJqUn8JAtKVlTNr9M07iTX6WkaHPHtgvgwkfV
ecbjNsnhapikJmcT9ieJJvzKPRAtbZduR1l3U6aZhRJlUDkYgcVS8qrSwjrGKmNSuAzTDFZpKBxx
BXr0IUARb5hnUQkxfGqYHdeNinAYRIZghE0+WLvZAtSrAsyYFbIK7Ejp34Ki6I4S2lUb74RaFYmQ
51Nhuac5HU+u6i86oqmUtmokrUqhDraWHFaOWrHxloUoH0xdfMZY2q/zQfTkvB5cIYewlkD2Cgyi
5f1n4k8N8gTCaoyQpZ9AgcsKg+w1u8gYsOJLo6bIN6d8fhNMRd5KItQuMsiY7rAP4Y/lv0eBeMFS
izwTudqUGgH3bUBBbMSrXrEaJOcQDnSqZt/Pj5Ml0xhi5kqPzx7bao6uKOM/BCLHUMHouGiqZ1ws
d6wowFpFfRuFyks0kDd0EXFRHf4Hptwq+zYI/rWWWW+1qvpGGXlKslRc6TONVgEX/Db1HKv5sW8H
9RgM7T0ucOqbfgsryZx27i5KRHskBB3dNbZ+hBk8gslROyQaZRK4PH25PM9bfPQ05tuH6LNo6AMV
kq2NFnAyiXGoj1rUW0WLX1ARw++LM1BxLX0vRQ63xMphq50Vwnuqco6PZEJCE+OYYU45VVgf0XUZ
VfsWNXln56n8RdwbwTwh3lNGMvQOwUgIxwoyUHq9PU7IZVojZZjagjxYmeI0cOyBA5iyt3S0kdTk
RzyRmCrMIvLkOL5hxDyvVIOa2RCmCeZ/Eu7HUh1WgVQ+siEVdvVk+rtBFb+wgNezS540+O4L9NE0
FkoTIteAu8j0WMpxzWh86mP6nyjAiSlMAXsakI0efmir0C7WSI+aRxrmxBI2VJdBUyEBDRECSQYR
qwQOrYu4BSOuvkK5ftcHxFpDwabFp4GuUPjZLZnNj0yvJCfh6MYpcM/POBuprp5ULTyqVrfNyUe6
WxhsQQnACUyZBkz3GhEcIJQhnMSQGltmniPj5rnziXfM+t/GFEmSgPRNmstHCKkfHTK0lAAIPVVI
FlQQtsVqqTmVnIeXMHtWfenEiRpxiE/tRhlILyTQM9vhosO4q53bHZKCLzz6hlulhj9ChupvLDm7
OCLSrg5P7FrMZIRfsRSmr6DTbok0Q1XOMbkj522LVpsjhtxuxC7CB5TjZDKynRmm2KMKCU3TaLVb
aR6Ee5Yr69Z4y1EH7uZ4IIV2icKOMcWDFpYyeMqX8MfQgrWl1aoDdDcRPk0zoOTMbauINMZGr9+L
+NU1grytdaP0UgnMvtNAC3iAd/rAYVHWqkblQlsdzoz08fKQPL3vGeLL+HzKY2btjaHXcVwVv3FH
YGVWQnyZfOu3gIkL8zi9swjQtwXDtZh0uuA+V55RCuiACfYPyn26nWh0UzGrTzrNAKxXWU6NkyCj
bU37KHITDJNQGsMjDzTlYOUiKuER8yzjVksC/tSlcmnI9EjzhHlwO+6lsia1oCxJ3uGB8/GwJ8qT
tKWOUx6MUii2yjxQBsUBNZCS78XaogJDGm/OKfqIFMgRXgWCTQGv15mOLhVrykHRPFaW3toShu2O
Kk7/RpkdPhmz5tqbPZ4oSrFEKRPS0wxrY2r8c0qSH+uVLGmVUEyG+ijgmw69pTG2Kopl/+EbA/WP
X4irRvTng5V2V82MJ2y7iV7XgWIA7/JrL8F9JSX2mOgkw/tSLC57Avk/Qpt4gwja1av4XxdJpq4V
S3spEXK4ZqEF1pD0ld5vvTFe8nc7Ndyic8WKbGCIP4K+aR9z3l3SWESXV4/hTlXflAJVmj42rzIr
4dKlUmVHQ7KpumA4+lipH/I8TVxdKNrTLGmZY5KzamgEj7aJhdNgx/ROET4bQuB2xUgGQQ6Y0Xah
QegpvaGhigxtrBhKSBaAaY6T4WllXVAjlA91qMsnfmW3QMiUjfEdSpx5sdFH61qMU9xryCj3BWOv
lWn4xqHkiR3pw8WMOEOHIJv72oDHj/+eNihpRdGwHNMg4C6rICkoY3wMZTPdBons08/HFWWeJu0n
IzFQGnfVtsWTYSmdOtbouyXiPAIaDLkY1lShGYyKCzwopp4D2BgJDhBXhaRi6NIYv6WCt32tGhMo
GwzBaDI+KmMcXSmKxRP2e4WXoIIRxco4DhXzDvS2sCmEbj74g/mKZul9yCIdA7aMARU0zUIbeiBb
vd003Vm0iB/3S8AWJSK2Rg2ASIROeHb/caJgGYRBn7+XA2F4fcCApk0Kdmss7JWMBummG1J6asey
hDeRd5+TcAErRnZJIt6ME39fQ9jWehYeRGgybjCTG4ZxWAshQGmtgfUL3XCclYfQ0k8YvpgR5qyS
nUno7k7RlLOeauiA/B7vy4IR10SqrSBX6s0s8LOpcL2u5C1ZFukTKHocpfjDN6dgpbUatlHhDEGi
1IdV3mTDSi7VBSMk6lyoNJF3MKqVpbQnlKvrTkOSgCnPu1Te9YpyhqtjuMgG2OKb+aISIYfjlXDN
UqAoPcxVDJER2gw1fUpkDttRyKqjOZ0LBWF7lH6IQXDIrF7wtHrUiCbAnbXSFkZPJ85uXSMRKvHZ
KC1Z+ET/pyX87nnQaptYDBOUqqtASXCqm8hCSEcShkITkUfu/wUNR1UjBbrTD4G8DMgGBg2njOdW
DNlpYyF/TfmfpAbmbozIZM1zJqHDVJaMSTnvZHjzdup3KF11S/kYZ8U1cSVAVKG9oshEEGZhfW6l
8GgHS0KbNw/mKlYCxQ6naNplEp4dIbW7Y87ab9ONIp7UMn1KnGAHOlZoYVDPeBQA0mLaxy0j6CLV
aQPDQBrXXVvO12F5SVPoQNMiX+ox2qTWE8UVLqUawp9SO2BihphahLGWCoJ6iCa4NYlFgtXyNzHA
VbEJM3AGK2Ss3MbtMxhDxlz/fatvqtsyw2ZsCv7FKsIUURFOVdYEh/95kXmqg14JVrrZLOVZQXZ5
S/J3qo4o8TDQ7bAb3f/3UqeptVfr3u3kYLHBKKBPDp21/+9FMhT+U1OIaSC0TUBTePjvpZj18pAt
WolJULYRS2Bdhc1nFJuRW+nAGpXYVoe5UTHEDbRNhYXfkYI7P2rLSz1J/3CrQxRnwgichix1Kkyg
BiM/4lHPiwjvSJrzPbMW+LP0JMjXguzYFiCHVqCjDu266KK3MP8Hy8J8L1NusA0l7OAmCfeAwejo
prUByCauJ8y/c0CXmpq4KpH0sVch/RIADJq538oVZERfB130WeNOLahApWF5Kitk0lWmJvdZVi2H
jO5Fb4kYQsxlYqJ6GIfZSBBDx8EVoCjpWqzvWwk7QmpXeAKyT8CBgQEGhBpJK5SjOEsj4+X8LsQc
xGQN4FmBQcQc14cm7LDlaMxmHVkRJpyiRWM/L7ZoKSipIFvrojTma4jtxXIlcZWCDaTggRxPUXrs
MnjAaCNmRnFdcpxkNTn26gIjIfojx9HAWmgo5U07Ku9NSzBBGhObJdNLXmrTdHPe6SQMerWtqDNs
uTFGLOKSGnBelvFgNq/TXEO/1XY6gWwXdcwYp6hqBXVj1C9TDcWI0ArM/9X+PAcoILJaGIHr5tCd
AWuUxig+zFLObXFGa1EVwW9tInZvhrS691HOXW1yKqK+2nV9mJ+DajgZHe1plxfjQ69YWrMM9Vso
f5t4wv9Ga1eEC9GGZAS4Se2uUfHhr6IBgk7Zlp6u1gpS2Nrf6EF7FZonZn3dS4/Ew4jc8FmP8c2M
CYjE/lA64iIyIEUYBVyo5QcHBp2v2T+mrEkQy/X1tgzIA0sM5GR6Uu7I60bfPTFdAW4KRAU0JjS7
SzVPlr04nUgt7yAXzR5h97LXD9Atu4mztYtDqriRgfeg4ypdIv3PcL6rFZmBnZLDUUiYh6DiPNY6
+WKCVYUbzAZbhicBujZpfITttmyWoz5TCDHoUrD7YR43bWhClS9QOAyFf9BHxJY1XfMqL/J0Pcl1
60a6gFfCnHab0dd8en0r8Bqh3opFW70rNRux1RjByozK4WDG3KbWLJFf6pbmiryj3Z/9egBnrkpx
3yfhYdaHFBcX9S4bymYMEnKi42raxWn+hyt26xEFptsFSgUdwzgph/aO0mlTZkheS0l9gPIw/IOF
YeLb4JV99JDS8UefaZDlsNDWYis0u7afr4UU1+c0qtZWcx+CIMRllMapa4dsNwAENxjUK7ZmqCue
QhxnOkHe51M8nM2CiaA/yYknaK26rwZk9WEJlFcOCHP9BiGXUWsHWqIvoR/Gk55jNlv5vsahC0Gp
gvM2ZuO8SrNOAckVcwJgBNkOJlg/qeZPGz3C3knU6ddN6u9tPutXvW7iVdw6KPV46HuhPtZCdBxy
MKtgpDu0ZDKcLOZnCVNwW5T8T8mqB9IBRypViVyHAZdvv2mYWqEO2kkhcx+zsqzd/73M4qOSIvK/
hs///lHi5PKyLvmbW9HCpICZhDaneDL53MKpZkEwIFHxEd4pvogrrTi+R4zyd5I2mLs6ZxDexCXb
2ogxvDhNmqeJ3dUA/REU2CQ5JvOEXgEqiRp2Lv+9/PcfYxt8G3mrbOZm+GnKRN0GglxffJ8XRSxg
1kT1t6JPMNW04P//u4D9Pj5CwBDV4holquOhB8YjtAtT+OmopWN/8WefOfhUoq2dcvpCI1JxWkO2
p5pt61RkRq32VhTiSfe/L9hTlsiArECqEZEx+Zi6ej/6lU8yGsnoiMCxUGxnhIiZ6lp+0d9owoiF
6kSsqUgGlqcGOV1Hmy1pi5y2C8kzz45xo2iPXurYAEBFYC7WkOqz2P/oZqRktNxu3fgGeFp413PC
ULQO20mxB9vIswItKadGkeNrkind1zxL5kFK6+++aGFljF39Fk3Fd59kDSUNRPIEleGom9Gttr7G
rAaqgDjYWXFzzeFKXAceWSlBQmCNSnCrwX4gsJNoWhMWzaId3utMexSGVHggEeq+V4aPSCClsg/L
c5Aq92yEImcM47SxWnbUqgQuypET25ow/UVEeb5Iwb4XmGXArpewOiqyglajglsdzC9QtIg8812b
49g5NO23EcqM582wIHadZZR1oK9i8YyW7TSnJfxnSEj5BcQqldqat8SPgI/7Gju8UT9GPrUeHlbF
ln2xOo1APk4N1JtrRnPPswlTGROGa4/EWDCi5i6FOuxrPfg3YppSlu14nqPODaW2W8h6YaZFd464
hG+/TAK7pF4zb1AaBvp6gnXFSLBWGYfTvqvqtwpD7sLPZz63nl/DUA/WSHJdUwmuS7sPDBYcynSI
cGUquSmZH5GdQkSymP7JA5MbXVLu/YQBjz615rbCNqM3EN0oA6ZOZmi63GeUDCVzlngipLSB5FF2
DWOvaS34po/tU1MiVmBEMxNxG1i1elZkcrYSC5a8yu20m0ALbRGk5J+QQvTuA1zbatNfF34jOoCG
pKRO4Ah4bxvHis/Gwh2775ZhPBLhm0Dy1s1XGrpHo2XWNqsyTodt85bq4Ayyv5MxOyMCNxhs1R+m
Sz6EkK+JNUuQzNOBj3YWFZZrtnAUK7FnljgDnynkbx6MgLjUNBQy+DxlBn0eIWvd1bc4TBCqL3+b
G2wFJBBSL4uVcZ8aIvCsMK2Nrk72UY/0IVlerFQw7EwiTlEo4MiIfoggRqCYLgqr2tPfji4lBNyR
Tv2OxKD+KqYGU7OksrA4rCzHaMd2a0rh4tHNDo9EX6QPWYAyBaeNHPcjR9CHxCv0etqnUJdsJZ/r
XRWQMYczP4c3hlAukeewLy1iig1ThjrtQ/Q0Uuki6uWH2RLuq2bjvWEgwm1/RHmJqQXeygcDx4S0
MpnbWX19VNQBZwIxfFKoIdnE9W8lt8NqVEb/kPgFV1ORQaS1ZgVxocsaRipx/S1CUdKVRt1NaS+f
B6YakKySK+FlDTAvT7AMeOI3XXSqc7W+zr0hAf5p42YKcOePJHT9gaUATE9ErKkcO7B+0mNYIWuW
w6y//LeP1ols2aUOSClH3V1OySYUVfk4i/SyUECKH6HpJteImJbrixvGfy9UQeFWM7rLUm2ko+h/
QeX+mazGKXIyasoMs13VQKQxjsZPJJfjRa5x/WRgwDBtFpECjdDIwUMUctnN5jRrQbAZ8Bcn1PzQ
RXN9alurPnFS2VEJLjSV826wJoiKUvb6778GNW+AIIcnqLW06QlNjtvplBMR4oIzQ0Pxw/lUgIQe
jfChWQMm8lGgQ1BrGBQbVnRMO7QJc/7/mDqP3daRLYp+EQHmMCVF5SxLsj0hnMScM7++Fy/e4AEN
92237WtRZNWpc/Zeuz4LXLZVM9MuPPDsYlhUB9/Km7OiWfxPsGRcagsBpRhS4PGpzhebc5m0DaWF
epw8ABpxLDTnUYJQEw8YZ3ySQRe0ZGHdjXWxItgkWxE47gGP7Lb6/Km2MPo5viBsiMaswg7tByGT
HCykqzGKj7BXb2ZUQXgKVnk2yEeTm7iRzb8gFUumB3HJMJr0LD6bSrX5myr+NogryOOJiumRrDL8
rW1yK/psRzEn2IUmeY5KV3RdzG0BQ7sqOs9zQ068WBRbujk8AcR5NlkzLAgIqDlCuNKgyKchlzAA
1djqavxlmXRU6xBugJj8qarag3GOSdS09De1Gb9NFXy6H4jvrZDAvC+VR114P5UCdYQGHpMQnGDI
6oKF7+PwbLoGctALyIayHCueuboVkZj40HI8KTkkDZNkI2Wl8YqpOfz7oE19zNw7CalRqQd73Sc9
R6gPQyV7m7rzycrVukMWm1gU+pa0ZwVGG9q/0vbS6jZ0DTk1Kv7PHIw9mr9IdirLH5dJTNxJ4Hk7
JjB/Agb4LZb6BhfJ8K3AMV5EFdWa03tG4LBTKWGSrlMol1fC6NtrAxzGR3MbdiapjuMkbQutlLZS
DmVuGgQUtrFsbBseCTcxyrtPlkLVyqYtxGgFEr+Vt/8+5BWpMcHcPvQ4hAYVEr4KWmaeJv/7gjb1
UvBtG6/gnrZS1Gq5kIJTGjvkKTVew0IfDn2d5FurDzdW2Y4Hv1bHgxDT3KnyeqH0RYy0JJyAvrKm
oVIPyRmFL2FqHN6j2rTjuI8WJhCmxb/v9Cq+fcxLDOxB/sWRgo5EIqrodZSEMqdHjiB2vANSoW3G
wRcPiRllCyNDcyjO/ynXwns2tNbSEli4JVE8VFP5/x8iNcQrHYF6qBmSm5ps7PLYNHfAOpgXROqh
bzXlQANRhaMZfpXgThah6d99qQFpmzRfHjUr8CsgxOH8qdAMtEMrNbFjlfLTg5c9lh32al8Qn20d
XGXRrJ3en+Fs9dzx1mRsq1Y2rSajBc2FZbvT4uGWm7F19YgwqPHWRZoRrdKKMbyasYKVVEZJFaTr
JgySm9LpeLobAVJpnZ+CrgCCU1spFmlWYjMzXi2IM4x7/AL2lCvZUSKaBWu4gg/fTQtUR7lQZ8fQ
AORKx/k7nf9rQgDr6n6AlcAK1742yGtPK9nwxVpB0BLQdS8YMGXklhNMas0NleKsirq2C9rhoNDs
YLoMrTyvcfolKRjl1tTyRRlCwbNStdq1xUOKyuqNabFpq1qDtZ6t8a4rmo8mQCGfpFQ1oGTaeEfx
l4M8gwGdgtyMImM5yn24mISqvAwsrrSGWyzYsbTXIVJj9Wv8taEzXm5khFJ6K5bXGEB4KZUcDiT6
d5NllUtR0EMn8tiGBl/X10GCwFQMkAayxr6pdfnZGlAFO50mtIWwA+Yh2odCDWFu6iregQ7NZjm1
t7TlGuV5cA1aFu000x9DaOCEtQrYdrTuCQAS7rGQpAAde3pKlvyjtfgSc08SnUqTZfLHh+IU6tm9
1FC/AN8gytHQzmkz9XcjpLObFq2/bRV8RM1dAn0JHx4wSyuhKew5uJCbFTyCAi7svw8JWnmzqMdN
H8HraPQWzQitctAdjRP6EwIlrjYV4CSq26Aki/7fnzRzuk8aIlhuytnUhygs80J0/cyPtv/+VIlz
mDFgBDpqleGvg1CMrjCxXnGCfpB50gqoFyFkiU+enbqMfeIyc6GJlk1492SmlWkfEsaZTZvOagjO
RVSV0B8mnRH1TM75p9aS6pSZD8Of9gH4GY9EiliuCEzCFJ+QcCHL7Y8VGL1md0n8NrY4S6pCiDZ0
/H/gfQ6YSZrBjkagjcRIySqppx0TKklbGV0Coscb76PBOuEnfcpBgw8YYSUVNWEMLU8Hg3qVYBfa
40h9VHYhvuwqrJH6otnLLf2JoNHAzbFuYnW8GEMkbIYkePQGmnItwmQjmwINRS9DfitRNEeeGFys
sXtW/fTRGfrwJI6nHpWdZXn0bH0FK2k/0Z4USAhGZaO2BuNK7RH7+GNFKiipi9qbR6twF0zZKyUP
xChMQjSFOjzXEKMQXmXXCtkhTAvOnELev1kdFlo56hHf1RHUkaTf8tDcyzSVnbiNyKNIiogxVuiR
5iHhU0o9D7FlFr7D/cv3RliRDtqAapMVbd4TQlLhiC4fMyvZtWjVrB1Jk+GePI9on69LGc6UJUc6
PkzCS2QBZ36jhHv+CmpGbvK2862NICYYoQf4K/5wKlOJH1zFDSaT8jpU+ZccWik9ME3chaFm50qE
ziJu5ecgj1DOpwRRTozXZiLckIQdAdFaH71kSZhsFCIFKthGuse8h1o9e7cqTdtrWV6f4yI8R3Ik
HDQTW2lRjnCQe8wPbJwotb04XPceLH+o2iyGIH/9MmecZRjyUoMmvkQ1sqVPkbiJUjE/UnppWyL4
JMkJfK4eaBg9ydc0ipZjtp4WixbgKfxFOXKrsSM8quml98xPXXX+BnUMaP5adWsDg23J85XXJbLp
WAmONYaFVieYhKi1XqAj1iMu72NfeC+t0FxZGVK1vH9IOeayZCjIqkcKZlX1XUAPbiTdZZBCJHBW
CTxBCqRjraHlriojdrxY/gsqxHWAqBGiiwLdDJqOqMfeYz9A3eehMa+EOFoVU9ysmmoOPO7gCYgk
FB94yNIxQd+ToLC0Yg4dpVzWrmlM/GQtV9y8mJ1c1SSe/n2oJEAFFtKpsFZcgc8atZoeFSlgImsb
ZZFucx9xDRx0/OKZm1FgECCcIDK2hqURiVweaF/91N+s+RvDodz3HXVE1wFJ4fCerAi9LldFjKPA
n4MnpL4CC8sHPfux/BZtcyWU23//L675/UrR/wwVGRnA/MEIo6thWPWykhJgxOaExI00aom/BWTW
Wh/Nh9aK6l1oyUoSU4MAVcRtmpqNLnxObUnTlAmHqV7qliGSlM4gl6CKSMEBcuf3xTWl89M2sImV
yvvoaIrMs8P41I0A94Mk0gF625n+bcDMjqHq548UJ2TZIKaxBHylgvYcK73bJMo0Y1PmoJhUKRny
YryLGwYwel7AZfAw7YKcw6zll5QpISGO6q6pCIWra+JQIUCY4+Qks84J8W6nMxEtRGlRxz2Twqzl
7ZT4gUYhqqguedGwWQjsU1Xr2xNb8r4Mq3qkY3MfkWj99vGzElUqcFTqHM1jhEaEislMz402MpeK
XxnPSZdtoi38kvGQCuh1E4sY9eOJTlrdoHrVAxR1Te0x/G1qOHKGcq6sTN8VY6k5vUENQhQ8Arq2
1NBbM44I4uBhqfDZqk+lJJ5RZ//cZcP4+kemMv283//7k+WzcwcBqCx1EP29XKC+1xMICga+zz4t
PmJTG5ZiY46r0GP+L7bEOxQE86x92YA5UBLYI6s9ozRdU3cewqV+8oIjEeWVTuZMWkE7UVXUAhG5
q7GYQ/xQikfSw1uPC4nIojSKdgaQF21eMvWmqRdtaVQs4EW7xCqT2IYEUZWNWCLHjqhD3+JDrXR/
sTSeRqCiaCMDaZe3f7liTfQE+NCI8acRIRIby2E/wWOdHy8BIQFUUIlmtCeeELUw0dCG80Bf6WBE
2dpgQ3R1k6fRmodgek2ia4Prz4zx2JCdXFYRnswR8UAYfhiqop1azr3LrAgAcPQhnNKC+13xWW07
te3Y4iC9Dmy2g7SkgcCEB2JcJlyRfkV7S2DrQqL4J67Q1yngWSD2mncRapTpqofRLfZQIffTLf5W
PzGD+Uf9UGq7GDoOadqFHd6zHbJm0R72WMPBGu3iL+ywOBrs5L3dysf00W+VswEGn9vDhksEIdR/
MLpxciANllPg8AdYZpN3FdjA1qxb9j4sP8lR1Pc6XMz2Ks/Zbf73P5NefPnENM1PAuq+HC+KfWlW
qMxhljDTWaFwhV/j/cF1qlRMf7093Tq6S69sI25FF7V0tpdO6sWislx15wn/ACaBH1z8y+THOzd7
SBOtPWHAh11/JJ6Qex270D5ZYHD+GnbZgmwectN+GAQdg9WtXagn3FAz/ucefo8r8TK9Y/q4hI9h
xtKSo9VtjBn12r9wZInuNAc1voRb/ZUsWzc/CKfY9bfeHVWKvALxg+xAc5STsmBGv8QTxerkms4v
df3iwRBgH+xzN90BHrO/e2SCh9OI1jt+EUdFvMqtXBELeeuNpXhBKWveg321mf8eDCqQaAhH/hnO
+ZMmzBksGLdQZrjiVdlIjn6lrUcWYm/7J+0j/NbexE91slnn22co8fDZ0o2qdAK2MFzVX0YhXCRg
AH/tduC9zF+EGLZb64YTetu8T2fpPJxx5RhnYVm9T8vxitM9RdHrEE96ZZuvV8Fb+gIrwDENHT7p
brwBEwwPO2HFy94yLIPZJlqeuKNyl1k3UwjH2Gfv06/nRPZaObcOkRELs8e+CZ/Hsqn0VyiGH8AP
HTQ4A4lC3/GftmbgwxkJJ/+TScZ0HMEbYfX8U8864FPUZ9vxIW5RcAMeCCB+uDmcsADHyr4DcH40
XR62+fIIe+0N+1Io7OXL5IPSXfQX/1vbIId9ohWRj+KK7ZWzFdddPiaOizLqBW8MFjTeHZ1B6rYc
MJ+ah099A9vOTVdQpg8gTGiUrB6AtzeCjVRxrRzn/4d7tbLVa/NRLaiYEcgeTjTN3HoLieeg/YqO
t/F+ScDrHfkTs/Fgyx/Jt4/B0roRDcwhEU848TQ2rXYoiAd5i/9vc0Asn1Pa2FgCXVwRWCYqV9sC
5cRKAcgMchkTg6PGO2nsx6v8qf3ChzmBkXgzN2/wKpoNjJuCU5oNC+uKWrSZAdsgopbsCkfxCoyG
53zBvazcanAG5TG0jWOxLhfPfl8vxgIzyIQ51r+yzuBrRYjBV0KlX1kb6YMkTQtwCqLZRc1x+ltQ
bOtX2YCQc7A1ZJ1LDsdicEg3P0+r/Z3zDvoJ+o9HqLkw5IiDddB7HCRmJAvwGj/cDzYkAopLwfaf
7VpxLsGdde5Q7IlX8l/opKFt8SQN70T/2sNH66iFMyy1dfXE2H37xF50DSAYwF3ZMAqHbvySNv0a
z6RxZjl6yy76UviAl/xXYv3gy8wVfeGFcsWdhn9XPXifXO4L6zZ3FdWx7gIXYo2Ew8rDHrwBu94m
7+n3g5ucsDw4aoGDyPvCvHtV7oSldYMLfKDG/lV4LmgHnVJbX02QE1oAX5gqFqN9N87iMnq0/HFu
JVHkkOlYusJpiSkcAh63jHiMXzwVL+UNdwOkBlYVTnqLaoe/S1kMwLyAXhDO073LFx6NYyc5n8ap
BUPwgETL+sJ2cfEsZzrzwfvTFgTFHOXcJarDFsmJSux7D1dM24AaIlD9iCgOxt4ms/fiLzYuuNL7
DwRCG+I/v2XOG6tmmRDFMz/RpAtcsaKtwOjvsRPN95LJi8M1/07KpIS6vzrQzQdF/A0rK6ESOJf7
kJ3iRST4bvrIT2zHNeh11OtHyGOpuqm9RXeAJfpQf/R38ybBwiLI+ds7gqqFdgFD9gc+CQaYatP8
ECbjqsvkYLx1P0y1LBb+5t7uk8QO38w1v6x+Bbs4Gvblq1x4ezq8zsfW546tt8WCpyPgPWWqB9KR
yBUVD5ay8+3rT/BQd8UBshNuwjMO4PAczDnp8y2inXLeI80RlqZrMddx55UDiTxG8S0YA3K3ys/w
73PkPpQPUGWWY0rWKzeMjwbIpS+Kv3+lwxvQPsQtEAfcOScaNnwBSMDqx38ZoBXR8azTZb0xVo27
9a64CH7RJ9xA3EtEmIlHutrzCBTcWrWUzkW06EDgjbZI/hMPDAEsyjK0/0JHuOO9/YWJ4LCcIGkS
1iXoP/cm/5AgtPTcjvdVYKB7wUGNsZvnhHX0Nq3xuHFhhAVRF9hjiv2JKgEjIYsyvIw5Hk2GHIfB
6Bi5MNk/BHHxbtmbajeeBWeDeoZnDmKdU7g/MXcs7BVX2LVOmC7w8vDgHbENhxsi29OdfgVJD7vA
go/CLPGIVf6if1KjLHcPAsIIyVXO4udvfiKlmGS+HS03YLmXfA2NmOywiaoBP9crfv4mznpw1BNw
wAVPl6Pc/O/5O5r9HJ3uXPU9eVqOcZ2AOkynrmBj/gy3B8hS22Dl4X3DECefkHBCzBM/S5dVNpv5
Kcdv/0qXeP+mQodJ3oVwAXq+X3Pbso23EB8I1RSWQPJ3jfuVPonofa/YER32JC5778IsCG0Mgyzx
JGHmD6IcyDOgEKgWyTuYvgWq7Y3wWdiX8DlTDmAWKE7znmw+YSVTOXjOLd1U/MuHIof38xwyUbaN
m7makTKAGK9Qy9i0GWG/T7cIgMIv+dEMBu7yBSDkW/0iFXJeSedfB38zzj5kicsJKYbTOg/lxi5f
YaPFbQXIxp7W+kb8kD+6Z7460S9R3nfY1xefgC2AJILeo/lOfVVuUfFcO5/N21/zvl09jHjGtnvg
0z5ybWy0NB/5+3CFNLuuKD/NDbmQsFR4gd8Tli35Dd+E9yac0tc8az1j0eK2Sg/yh7FkJLrVVtiK
aej+eTCVrGt4DM7cGMf2Wfxot+ANIw50ByYSq/hPRADmKJ8cSxzhhPxnU/1QeZBQ6kw7smlfVDrN
Pt2yWclUrpQv8pt4M/fexr8q7+xegZ0+qeqO1C64el1Ypa8aKeQyzhf6Z/YenJUlCAmmCgBZeeuP
/tbuvrHZh5+oGV7F0tvGn8mHf4W4QT4xNDAWXvCR8HlAEqMdp2BJnP5Ffdf+c1phXGE4DVYV4gt7
ffgINkwzt7ETrrJddCs28idPw/vwTlcC35z8iZWPrJXZljTzcqjKeWSgBH5SbPOTiR6Wu4X060Mg
2ZWb8SdCEIXJiypg3z5zymbDxmPgv4iL4e6lNUxbA1Un6l8Mu8M3Shhatnt4SRGj4HoP/Dem0isX
MB5UBos8xjwbvc2txRIjfXjXbMvpa8+62r0okqojAFk8XRmaOHp8oKMeTJch4XT+gldQyIv2rj2x
PLK2DBa3kQOVgTuL1+EhUsHBzwwApzABuc7Mm+L0Bo+CcpSXhxWKytUcUJriOQS8fAYRktn8QiZj
BodwA5hZxSJCs0ZVyb3fwi2SOXhX9ojlQbQLRHGAGFOXy407CbNie42v3id3vHgdr3nqksHXfxYn
PInQSclCZi2WKiIu9yzz8lVbRCuuFlHh+tFHXk21itrl2fWAQINPFS7McnLb0IakbXhrL6Dfoh5i
vKfCZhawDlcQP7QZbGuln7a3gHgYFotXuujwq6rYWvUzVd9K+VQu09az4wUAoGO0Mgj56Z3GgT63
rtfKhh3SeBuYw+LcfmZb42MuZ1RKr5OwMxYv/33m9XL9lTOHRiClFNvjt/ArV3NIlNHM9VPilnt9
Z7CMV+50Q58L5BiT1FNktVUHVI4OI0AuN6/afwLaqqJVw1WVZrz34AorA4gZVklsz4zPMUc2tZ0B
xozRukKK05kkBXbwO7wZwCpcYsK+wnW4qrlMrLdIgz7UDcM9u7aLjbqSThgSw5d5QAHHviTiXcK9
4iBf+yHNw66+cz6jvPMgU6NzZvUpNNJXTbwCa/dsA1WWoE0cb1mwqrnNWjiGLnyfLQxaeMWesWRr
X3AIXnc/gbwQcJkCM/tliIMRkTtE/BSI6R5gHdnZHyVCRCFGPa5uK8GOqATJ8aWi5AlDq8oNrD+s
HwoLX3a5gdtjfYeZgd6OtWQ2NVb0Ih0ZcNumeY48eJcS/6AdwHx+KrDF0EhzDfD0eDO1qn7QghJu
7ZHkhQTcOTCFo8mhF/KEI9/peK8o9zksZAhCkNhsaV/PgjC2RHBzHKAJr+voVEL7BTyLiZOu0lxP
UGHA/+C95T7hykbG3TQcpVnxOvKv4gy5ip9Bz3G2ktDI+mfuVfqdEVzLaKPd8tBJcEpDxeFdhHBq
4Na0ozMTCl6G/Ou9EQbAGs4n4wc0DEzAEaJIgH1kW7pgGZcd8byXeKftut8WixzTFcf64bLzeCbv
eD7Z8tkyxH/8rapxpid75i423Rg9HGeSN8sEjDC7muv8PD/+O5YBEzeuHdZ2M9wwU7OwaITHJ2y5
xIoAtOdlkobN8IQUrTC6ITNpFNJl51fZau+CdQhaRzBPQjG7gJviAI0oVpc6zQNjzTrD2gP2i7+U
BYHAIBYYP4TKYXe9E+n0Zm3EjgMoYVoRbI2awzIyElsxR5R81hxwy0XOoJabw78gnP5RSN/iOE3V
8tXici/AQHxPO/CdLWjkbsPBQDoNJ+ONQwT4PfoKAls2HDQIXLjDuAo7sjp/0HDR0U3n1ZPfnnUp
Yjn9myco1pKPAW5X+CO0MfpgXku5uojOmoEHbk4mb0NQLAs+WjMhjrXM+jF2JuVNswhC6h0X5zL8
e3NYgZRgkARLR6csQQLzJXP0x/YHdBods+LgxMynGXLBOUd4QkEwmG79QuJoexdyCb1mECDM6YaC
bhmyEsx3xy7b6LQvC8QNW9N6aSn5ekB2tjriOTjA6ZIJiGQho11aMpfvDZwC+/yDvqgCPjp8l54D
VTW7+UX4wQsZvU+ccdgYeb7wmIPB0wg6Cn6b7xqmpbfASKXny5nFAik+3oPHzlOQ33NW6B+/EM1L
awbK2+lf7rx1Z3OljLTNFihrfWImnfErpqcVXgN2fIiZrnhQduXB+xCJE48PoCmH7+bkMUL/zrd0
kPjx2NmnTXsv/5AFkubDjrBKCTRfJie4i6pbHoMf6bu4dSb4MeROwHHyv+I75UTJ0pzZCg+Sakuz
cRUT6am+suGpX3whRQqu2rZk4ObMKygbGxnHbJ+gYH6bn0Nyji983jMpNJ1CQHwBocIpsYf/HODP
ju5wq1fARWi1bQj4LlaW6FbMV4nypLUY7UrEMyvr50BYbE+DFc9/7yq0aUBZ5OQSsMwsNJn3jQcH
OggD0hXqSOTkBfQFCH8+EsY1ca5ga9Cy8tYhrY0+ZES7yd4sjop+HejBcpbk5IYUME0J7N0hvMNZ
DKEJM7+/wmrbPtRXRMhNuycFqGm3yBQC/z5IV53GTylDYMGjcBo/IYRzSeSMkcjWD/flHNu5wXmB
NYutXSFtcAusBazABCuDUq1c0j1qntXtzXpngYRX6efnAtlYu1VpeBKOYm4k8Nh05sRVp7kEosYd
KHdVPcKmhf8Cy4j58Zy9rCFcXcviNh/XBpsDSp3yQUw8OcHKBypaNMiV7vIjhGbbGD9B8ZFZX3L2
m8QMopu3svwWCxYN7ospQFu5AlJNPGGsw7wh6XCHu5zICd8CLwE++Grka7IaNHNpqasQA+dXyvby
l2/9v0wBdrQjJNBPr3q6J5a0QEFs8xhz1AfQZn231CMhYSGw/VwJkrm2kFpiq28dWvD8KtFyFM8T
EZ3DRtA2wxwh+6bUG/0Lu1ht43ECf2SgRgmJunDlx4G7d/xiugrQQO+d5fiZrtV70TkNfA+aWXPw
A1rmpcA53bvnFNH6sTNXLPiZiSB2m1mnccIE4lQkV4DE9OYHktvRghn7x6+sa4tyWIjRJvrFuEVO
IdfAAIN5zS08kWvAPZa/Z3mRdUfWznL7oRhvOnjA5IBVQKGMqWBZEnX574EwzJXeXP1kaxGCI7jZ
eAQzN0c/VYtOXlQfrJFLflDvb3ucW0coVVwI7llu9hn5AgXUtPMrYFdjh9R2X1/BQQqKO6AzaFwT
O4yBSQcT2LLtiSYi/4gK1B0Ic6Fth09g2AS/lBPiYBe/xJ4gkJaBkEQL6m7iCuN0oUFxUB2Prgr4
qhmfcaq9s5ntgJ92ANwgJdVXMErDv4NwCbBoJpk5eCh0ss+hjZq0y3dpuM3adV4dPeIl8XmOKI0P
WnCKYcUCPLkiuIJW2QO0JSgYMVaNenoTW45ozbsDahIwZCadGIEpLYpWF5aSzrQqRhJO0K1IbiEG
dxRXgPqwrxgbS3G81fhFgJuCUWZcZNY9LnaKx9zY7sNVUa6aYmMGa/KdWRPgaQrpCTG5bB7zI+WB
9gxuLB3kJLC8KgCnyf4OITSseQISdf5NOsUtPvCQ5/5apYy0dnnn0qiEoTO+IsCyQAOrhYy1fHT5
fhjWBPZd82yRpUuIW57OMr5gs+E5be9sj7R4J5LY4AxFz9C6seybr6KeqU5cVyp8Dh0iIie6Q4Rf
vglreTtvJ5S7M9G3TbYEXhHEx/scaKTu0oZw1C/9gR6x7jnnOBZnpRl25VrFjHeF6dRKK8Jcas9F
usXOrTGOpx1s804LxDFUy8hfoUbpXyxewLUYNqSey/gFqRHlBQiOlnYEp3jyxdoVSDU66HyfSJhJ
SIwAWfBLWZ3PbwP0T5IjbTjF7XTgTEcmSc6WI7A1GF8x2q1wFQCkYZX5QVNWAHB1OKlBeynkvVhf
Re+M8Iu3i4Ru5hSGtKcA5CGFicLFAHSt+gcLpkYrHXTieqcj9FzZ4OZ9BMG1Sz8CGSSH+TWn6kC8
n5c1DoQJpyavuU/dTZBkjOZ7gxFXcdHyi2KexugmlGT+uaO6ZCRUMPaRnWbWlFIK7HjxLDVybTMi
R2jKrxHJ82I7/MIyYyULzE1TUSRgVHStestjUsZPLmcYb+lJN1ddXab+Adc7cI5ieArRHj2cmtxQ
H8IXzH5VshF+2ktGb5GL9hBZ30onj1kM8CYd9XRHkjTJ1JP011n414pHZoDYt55cX+KLs+ISe2BM
XB5hsA118eCvwc47a7uIkaaMRvTMgQWIA30W1Hj62kzXuosKh8ylkZhPMlIkqFgLoDm8IOFbolnw
MKg1jTUB7VK1DusrIyqSYXkCTYA3AoIdmzUlweIcEPNjj58GLD+AseKi47DcOQYpyIgj4Z/Ve/Iz
pjkEB6TUImlXg7cd0ccpPBUOv0vVruHyDPuShr/k1AMFFpsNNRAClt0IGYKhPY+MtUmqg5cfecFG
/tbQocLUkfHa2IdW7ArsFv3giMqTHxKDqkVcNp8El6Rx1IySzE1Bv595D0eKt6EmC3dbAd5WuBNC
4AhXflOScv1HAnbIWHnJqjrxZsOoqzybik2x5gK5UF2iNLkd1ezY0L7sQN/Mr9HSvhMQSBrFkU7O
lM7ZA7mMXWvvcfrK6jX+5oLxSb+bEUPZsYj2yXDT269quHXyw6fFm30wTLWnDodWT8Naplc14Ls2
VWf0Whw+j7C4acnXENw7mfuN/JXsnJmY9348Rsn5kZstH92K0xvc0OaowgVV7Tn4jKlq4nr0/wxS
mDjaKfq3LgGtkl4yB5NC4e0u6blIrA0VjZt6X1bfZoV/gGYNdxia6GJ8H6iteAp479MdQ1lL2HCo
Bl83gq3eVdNSkV4Cv67Pqa2R/hIJLqD+LRWXQN5DlGnTlWQwI3e5RbNqzR3YZkcWiqg4iNKWggXz
YlGvic1t+BYGDRSBwI8mghNOhXXSqnclxpKOcZFHPqlRexc/lY6Q4uBNF735aofPnEx6RIzGmpAC
zzz63nmQHgE99RhUMlj7fmKK4zO8kw7C7NijqFXOg3KGpe7FNxbVefeT90ayHOt9LnGOs7AlYlME
QSdRMdAnkMd1xAubsUyFw2Ry0te8m9V0bIqPJt4bINtxhPAV6EVLZTf4LkfXVvxIlN8s+qzUn5CH
EfEQrXPfScbKRRezUJFUaFw5uaeDVZJ7yCgIsI2Njoi/ENIHgNXyjQoZpwngOvwQ8cEwwEmsyL8y
sjX1NakAZuQCn27xySvrxsAF+cQ6zqHhEdHL1TwnRcwqVdbCoy2gYEpG2VyGJ7nE/nGbQGUEGbKO
4GmkHTvT58Gazm36iknBnVJxWfa0e4Jnkn6MMnQ+Tk885sCKV4VO0cD+SNtp8jXmtWJgy3BxEilm
V2hXaq9sFBO2Mxu62pe89ZGbw3XsLR84gXnV4P4XLS0WJliS4k4GB2IclEVokHFA8UjybLwMkm+R
T5Lc9l213hZSCyEUjIVhntMJrTUCwgPmH/O8F2VGEimrORpaImUmm9sEoeFazUdovQVKvYDrsVA4
/w4fady4dR+dJvwD4BEgUoLzE5gucAaNBM6Y/EPcKpmusK5gShgk+ub3sf3TgzdT0I9KxeCB1LAg
L1dhCRVBZi7AuTtMie2Tn0XKr5b7rs/mGXzGCkA8+iqp9SRK1E1f800iFNZSZ+Td6T9KBz29jVyV
kN8G7SKekjVmFDuzJqerEfO8UKpj9p1hlz9leR64b8Y0tC1M8PVeFtdFv1S+u/FXYNA8FnvwoxXd
34EtQqQzmVQmRywV5T3EOZCnmXchh7QfT0RSscy0BluABeAFQhnb9iy+mOLOka1jXn93KOQl/d7R
MAXHpk4b1h6O2hyF8+zbMAg52aLwp772HZ2QLIFamf5WZ/zmcPqlo6UTLOedovzUIMUsaWo0NElb
DiJieQ6EC1JP/N8zWZ1yrUQan6sWR3jOCF7rW44vs09PYszxS9/j6qV9Auu0GNbGyDB3uBdQxji7
YSrAr6v/Um96/qUudkH0JVXttiovSIZwNzqqdVbZIJmm8QQCYGco2DpdcA1BkRUckCv9x1L+AlW2
WWvYv1P5klmbnIN1Re+o25rdPUI0ZfBgGpw9dQHyHo/u1upeoLDHAGCvW1PMaBLw5nbbvMUdwO+t
FL8jBTW0tcTW1lmbnmZVj8bTe7UcbuL7hKqatzQkC1GnnujFwck4zhoRhYV3Kr+UcQcBLFJe9dw2
Fj/H/po2y0bYarRsmkjguVfXJpafhcbUgYaNIHxiu8VA2vwK/NsqLhzRBZBK46oSdsMv+b60YliT
gWpytJO4S3o0S76BEauyTqL0Iab0NCI4JxKmvZMXveNmQtJ9wK9pqFdv8jdm0mBN4FDOkKHc+Zwo
+rI+5BqeytRtu6+MdzjSX4F4S974mrq/g9smVMWKrmX6qIdLVj3THvA8TLV1UK4lCUFChCVYtukK
acDPGzthyNRAkGuaXSGStbHjOCqqR9g1+IECRyJm3CAJuYjem+RFGmcOJmg25IqYl0vGuQVtOU+w
7XwQl4pprUyV9jnAckq6lK6/EXOWIcb5pnOoA1pK9SamfzXkjZq+RsGZSPRusgJVBI8cU4vkEVf3
Ut0Z4tnIPlQVAcdPk30Ew1PROHY5IQbb9q/RtqKwGpJDbT0mdSMC+DVvpQks0JUauhobUTrBpfJC
mDGdi9Azhlgjc2PUlCBUYfeMmNHMCmaTHxiO/qJ3lEejh4Fw9x9J57UbN7YF0S8iwMzD1w7snINa
eiEUmXPm18+iB9f24I7tUavDCbWrVhUKkJARfmrxGGlavPv2vUbXq2BBeYTvu/cIp04WjceA/FWo
UJ66yehchlqYXwRbi5y3u9p67EamOzx30ryKdtrwPclPXCR3MtIWcUyTGr8937efviz7Uok90ThL
X8M1g1Ca2u9DcG4Y+vaLNlgo+kOrb1Z9IWPBk/4De5fasnOonEvDm5VYwGOooUdUWeRLfZh7fKhr
OKrjt0wDGjPTzzq5A/iHn9w9beVRIb3CIfDwvVgmifhuDQI2RIHLnTHdeAKmFYBnNcWyydDOoaR8
5ICLKyXpvgSiSkCU4CJnf1H/6Xag9X993tyx1S8S9spaZXHLcGD9NuNHqrN9BaD6OL765oaWI17w
rv5R4o82lOfhuCMBFYfvsZPXN16LmeneOBQXyl3QxG6lJ1V+lwEt6uNBgCvsfATOezFNqk1MgJqj
2dh9ZKczFna9ayHSSgwWjXzd5u8a7xhBVG+t2BfWf37o7ZIMUF36LH8cXul37Bz0M1Us4c+WDKi5
xmfhIsicIPiu2ntE6HHEJV0Z5LnO3Co5K3fjBysFjCTXehMDH/j04o7bgcJei2jeMi+Thc9/Sk4Z
QTZIP+ojDO9CReZGf1MhxXo1gQ/o5iEDwvYlS28eIkZannRxlsvvtr9BqsamHNQ9AEnUkdac5XVw
zvxfv936wGPUHdxoG2i6hDc+fG/RVNHHfaOeATYqWk6b2qebfgbpJ2N3+dGi/rDX6zvJOhjyl1yR
apPqS500q5afihy8erwwPU0x0jGs6dnWl+74YTQ5UZFLkXKQ/mnVR6dtW+2pEQKrvWtuPmqZCldv
kq8tbnBWgo8A7cewaTniKazVZ4gtQZZaiBWUqFWvKF57uNeI8UOHlPi4c4hQ281kvWyyuYlDZqB+
qnrE6UvtUFHbs016LOLrFPMo/eV2AyiC7RT/gJnPBbar2vgBBEg2Oi9X4bCvmEnq5EAq1q1UWcoC
UWxKhfFKw+7Ki6VLvZTpUESQM7Nk9ylLcL0YcqaGpnqjaE/FwyRGjV4x5w1XVd8QQWZQADjF10tF
3me/PUxMWuvxWgqanGTmJ9idYF3OSdW570nWwyO3yaHdiCw4rdXMx2HP6hjJS6t6NclbpRM/PTW4
bKQDO3UTvZGaiZR3f4BSyZQB6ZWAwlx4DHXCFxAWrreYezD3Zhl1RRhE0MGrWiwsAzMJVBF7lUuw
OD6umj7NrAF/I7iN9JhQfY6zo5AZQY0rCzWP2UnsQtCN7ikZ6IGGk/gUi6uWZTzvT30bQbzs3XoW
cn1XOSJGrPBlzNGZ3heuMypPhcw02kK1xQ8JTk9DWFHYNdz80bF4xBYXYD4JHxpNlKzttkYSuXed
lCN42N86n1P6yoMu4D6H+iNnyGrZ773vzd32REcFvD0jflXmNByRzh0DshYICogJW99T9WBeWRbk
+kvRfrh7u4IjLedGV77kICkj9eIF2DMYUnHWCbuXHp+BP3XSVWsA1Po1EvojN9W5rX8kDAWp04DE
S9JhxdsLKbMowptesKENN8FbMbRdksu4AOKKO6mJZvMoiu+8XDdYAH1OVjDryJSpNE3lv0P4Vqfg
5bxvEWhLw6Krk2epMh2Lm1cBidQDGHfnKkL9icVbvWOXiSKN4TT6C2jtobmafEaiikkceDMzyeY5
4267or+jkBYZTQad3QDMjFgT2JwQnsvECet102+otJ4lPcD5rV7j5fY3IdTk9gvQ1LIxMBl1HfEO
HGEV9ghcqyVE1IjocSUBv0SqMcf3SuZAjxMufSREqVKk/CDGDO4xxoSKw6F5YYyQmVk5NY0TMN87
ihZiJN7lptiJ9pRgQvIXguhC6uE8oYSBoRCqre69Bu0+juzr04iS0jBkvjUie9ksU4rD8EpHLyv9
Ji49yxl8a/2eWEiHNcanOeyTGARrLrNo0viqe4bk24ccCbh9XnPlr1ax+/A7oLFmFTckIDWGHDpZ
8dOwcdA6FG16gQDSM963GFaVf5bytLKcs/kG5cunygBtg67qnBFrhfVQ/9azY5nTLHUGnroMZGZu
5iM1YUod6UYkaR1U51pf5+Iylm+a8hXSVJfln0rbgpmcPIFLCQnQHtFRdWWpexgp2acA2XM4aTrq
h1cjc1uOEFPStJUFIUvwd2my7m1lKzGeshiLsXoVr5g3QQuK2z+mxS2PWIIZOSA0Buk17KD5eNta
unguDqRkNX3vLWsvBBwIVxoOSohjzpRh9RiFmKgD5ohS+9fL/dJPDnLwHGX0OCRIXMZg66SXZgWw
1tNXG4tlG7L3M7lnaeHGn87S+tgO17FzmRyP3CLOY4dDTsH1x8XeDKOFW2jLlCuDKYDuEHNX+mk7
ojmA93KFy8IsnnxuVfmjp8RXkHJi+akNPAagRLPxpRpc4iT4AWT2gHfcUhWqL/IF0RQnp1RAFyiq
NbPWguJ0eCMMSTHGzwPwNkmKCMME0cSFYNqvQGdIZprLKmeYz00ns5CmjEscYGnBMxHUhA0h1LXI
DXVaETtZSAoH9JLbFTV6kg1DNONxhEATkNiiEweLec7SXknPIiJuS49cA1UTdLOPnJaWTBcFxg8w
EpLLjsaalXYNnxDeNahQgs9ixGikIFOodtk72AvHt+qd757GLjwGY7SM3RNYoqVHuMDEKNLHOAoI
kZfKulOyVVQ19DFiym+TZZ1i6kyzYS8R+ugNMpsjegE3X7GIORnGAqh2svXaZplYN0RQG6KTFC2b
zl4OtvjsvQRvX6hS14eiD1knmLtdvE/pX6pp66GP0nhaxcFI423pV6u0fxb+JePiSAR2oaAGe1K1
9/1+PTTqws84/0xNbMnwOQj7MyXiEovmEvQflbiZVrxKeYaNgoEzqnwLjljlxp2PTOfjXJmF9ilW
la8+zhyZM3qB993GO1j4V8sFlRI5NXUERFjelAbidOPuu4jqSABo1sqDudaBAMx+LFMiDsorRTlG
rj+ajgaQcCekK8WEHkeLhi4lb446M9o61cNQOu+FG+8suivJ+uIkhn7oKU6n3AfE8Zyv6A7Q0gPo
yz4TMmZTcdESItfeR1nG3N6l+Yam85XyIkHI6nsU43ZUazxa0BkU/aQGAKwsaVGgR2VuvA2Hn5FZ
H5d2ewDlD7pN4ew7tqCZmRdW9ANo0r2EOhTSl+uJV4lVo+bJGcqeYwiW3jL8hDGyhJCVe/vIvOfx
VQyX0WSc7nKWaRPOL/COS4ujgPmul4gGIdgFTk91S1wI5oOmx9hrhvxYo57UqEl5ftOikSIuTjYS
FVbk01v05yDOljlvuyCLaPoYGPiWKyKUK7kYcVZ5uFIb7i0axhFvKZuELvKYiAq9Kx0Qdn881AXZ
/+THlLfDIK10Pd9TkIVMLzMh5HCWp9aZ3Pjc18cTDaENJqFeTfn4amsR/oCE4xJAQVid7DveLS6S
iJWqm6ySf/2MzcmVV7LMRViLLprXw3z0X603XuBhPXhb9tJnbl1rbhJZq9OoyqJT0msdrKQuZ97G
V0eAbwDUmyqNkt4EdO5QuujP5l1ZARhpf6ZkujLVpfgazXWA4EcVcIa/SS08Eqy0bn8NY+zqCn0T
08THIruspmTWy+1oAJtv7EU3ba5Azzv7zccTNgy4QQcQz0k9MblmhZYzcmeNycXaUiESaX/egBhb
4W/1HwIMfcNQE7riYgBCbeUALTlsaxVlwyTIY7j7Kvy/sKklPu7j0YcokOQ3yG4lI0nvIBAo2w7A
EpCZodFgMO1jFsEuRMI3cUgwdpaZ4eqAywAnMHGod3Ch70YfXARmKM+UnqmYDrzMh3wuaQHWo4QZ
YGMAIetO5OeyQVo2Om9OtuXE6RPy+CibofEDnrWP9rWmrr2OlL1XwRVEMR7NbViGhz6tPyRNfYWg
ljueg8DsuR5b87F48wcc9/mPBJWxqyCg9yl9cw/ChLxQmHXtcO1SbWlxccg5ig7TLIUcQGqESwVc
Pby7RTFJhtwBfHxBLGpzK44XsoeTl2twL7Zqqi40w2eN1/euxB5H4TYdNpL4MRKKwlzuFeZP2QQr
CJo0DuWOBrxwKDvehNiq44WpwK3nMTdMZTuwtRkzZM1uF20kP/wuZY6H5GBsbI5oKQcR7bspSYpS
BVXlDK8y+1SL6KYM5rxRwXCgMDZag30wW/pK+zB7G2ZmunHhIU8/PegVNTpxLtFpockbnVcRug97
GbkNg+6ZRp1DikdAYWBtj+sYW2H/aDGiFRwWVITUFOmiKk0O6uTEcOMbyIma/2DD53ZsL23rK6QM
BydYxdX9H2Mme1dxPWWV4HX41v3svUeF9il01gHgh+zwvR1x5JKZvjkeKHNbmGcLACDR1VmAg6+T
PAZGnLnwqko892FbL7XqgK8h8V7uJdVxJPN691Z/C5t+ZTKrinR5MVjxNbUQ67llNMabYplbBeRN
gAHK2yfGUdbydWb0X2KjSwxCedUa7rFaj2klYhfDbOquWuur4cTjs7JL6k9XGydDpnKSU63caceh
144t+r/APyWH6wRkrI1Mp1OwA0qRVUtd1Z6/NlOGvWygqODzjv8a2TkUvkB95/D3NnK6VgGdJjZS
UAPxPyJkBWgrx/WgAqdIzT9ZIf5ioRRCDmy4E6XaXzJijVvW4SMgX5Nib1LRj6MCi4WE2CZxKmqZ
Z2ToWDVzlSbMNymDFcYPBziZm47LnRT12wJXj9ar59yjdimwILb057ZVjrlBeVk7/JlR9OjbXTwk
l0nhjlD1GxKPAUCSJT4V+EzvdaIupVZ8VGWN/5wppaxw2iTYbwZIxfJA1xUnB+lcYRyDJuRwrzw3
XnWohnhnFAUQAJoN2POGyOlD2DKsl6l9GJlvJyTpZzmQicTF9sWIw+3ttQ3WQI7CXamJJesAe/dk
hmC5CJSlqwYMJsnTcNHSBxCIrdMzIRsUb+9bHI58Kf11aQxCA+BJWMfY56Lxq+j3TR0ccz29jCPi
je47Ubg1cwtYf/sQAC4QUbJNG5Iixr/VhGvRp5CjoS/rnDyU0JjJghKlzIXm60Fds5M3VVY4D7O9
VBQh4OShigOQF/Ny6WJFxjEJLGaQvDQ+Uk/gmn9h7u+R2BXvpMLZShvQNJnAruejdoO7iOtlzvel
s0d6/Y/bnhv0alZEyviaZG91B0OiggYzdnDo87PRb/JBnRuZgXj91cst8/lx16mYWtGgGqqpJJkh
Zhrolxi9yDX0tyjsdkZrkastzz4vSqDTDEUTDkXTozh3hPdnGUunW+SfuMR1l7O3pq0slhBy0E4e
tE6kXBqFJDX+el4tVUB7kFTcL08zOcZKee9He1vkbMAaRN7Bpv0IJKOubqyp9xrXHJtijA28d+GP
+ybO6nRB5ndm1eo+zXDvexbd54iDg7XWuFsHjD010b/Z/J6f17+NhiEE14Ujh8AhPMoJ0bpMWpSg
o52i1KTD2Xgw0+FZzAyPfkeu51Y67zlOC7TZyF0UTb/3CcX3qAAVRlg3KGbFlDd2s7kK6KY30RIT
5R0ZyMoBfifVQVPiHzcjOlVddXaIXq8PfuS++1b5LZsah6KZxSCuyc2ZQq9KK1CutYYiMDJwGtQw
wGvfnhzsMgtvBEcNEdgrq0qxsiTnWI25Fy09KYQjERkvE6AUbvcGO1TO+MQLsnciGc2Q342hXGup
cYxyWpu4wE8HEB+hJrXaU6d7H5ZnbBq1PbRtTdnDj6a213HE4uvGuDdpeohiM5uTIofsLmlfA3hh
+lezY6FyUgmiXTKdolN3XOVMsIghz6IAI4DVOlzWVAMbS25B1UhpqdBudZLOFb1cce8HicaSjd5S
+D8t3ih7uLphdEeuWClMAUaEoUhz533gr6EIUCUPE1xFZgppA8i8EGeAl7y0GkzTjY15kfJTornR
z6o9wIF1PFIzSrdohMMqwdbsRofet37asty7GiIq3Mpa+H9eg62L0wCGzV56hODhqZqAJ4KnydaH
Ys5JxyoxMKfoPOWo4bK2EQ5QP3TDIwOpM/qBMZkM8yiUYrx30FATtBJvYG9psqWBfA7GYhf0jJMS
d50q2R82C2kcbgoY88qu1qXSXquxp5wGiHS354Rw0oT/0GXDGQEGyEwTTJqpIxfKc/TGFSIxBqfK
cCOC9x1qc8W9xClGc2XJ4K/wzhg2+ac4xKPhEjGVV71HChSvTl9634aV3kfYyhTiiTzHo8P3HHjf
WQ05uqFHMyFEQ9Dex3pkKb8Zd5FA1c9xox+yQjuasrSrNHHOBqrH8Ab0PuqE+BWN8ctB5FkGe9Hg
2R/TQzK1UObimqY1viXOujJlrI0rLqnZU+zWHAXjzHaY6k3+hoK0bZQpG8i66zqOrs3Q3VTO0V0H
r1r5hIW9MUzwDi00KAjMDVzAVnHMnAgbxi8N5xwEgFWrHWMzXcnS+GaxTkUJSEO1ePVImAa3f0t0
1Mt6y3/an0iOvputQ1Gw2CJWqL+qcjcKGSglIwuz2XSGxWU12AHF+AbBwFGHuXGbYlAHnlGizWqh
vNOLwAkDpqFdtQ0n3FGm7v3SWEsjLO2EUbLGZ8GyDyLKQX6Fq5Sa32n/xbed8za0YnmXZxgMPeki
u1yC2N9KGTZsO37KWrYLfL5woJprT3cMUAwRZTbwZHdlhis1rfrDeEr4a6WnbjS2Aw2tZRjwZPNp
DoOPMi8WI39L4GgUubXy8Y6ZNtq95vIsVFXyBhwOWLNNaKIpE27OOl1rFA90iss0vK/khZ5J/bxS
8I4N2GRAnu4BPBVb7oG/0K5/bEBFx6jl2hWLgVorOThAE5XObpG+YpXpWoyjsIly764YQ7HxC/gn
UYKsUdetjbuxJPI3/VKZUYclCbZLPnoKlcIW6RmvXQ9mfxF+qRz7TmGI3GwG0jmZNqIaKo07K2Wj
2IpCXvoaBO00MbE8WUrtyCoXxz4F4YWgts1hV8CBGroDjzRflBVLitS25Jpr/eRpKIlSRKzHcOl1
4Q+8aAtCqcuyMVhnUAby5P6PIaa0RewEHIhn8YQU6yopp6czJz0wQbhiBd0jARw5N6TSOKgpwpFI
Ac2NibfRM+uqhqpxkKdfPDXfJK5Xb//9q2FYqHVUH9rk06QvaB+rLhVf0y8qHtWijAhDSdqE5B7K
Qz7BvjPJpyaqZWsx6646NAaUwDCsHrIKmJOPsrnwR2bRmdUdUxC1AzUcJ3P8jgHMzEbdGHZp2mCY
x4gfu8/OaPE5Kw13Cipm8MACTCmgYOF87hgQ2GaGv0RQsEZ8Im4raen1ub43B2Uz/eEUQOpNGsUp
pWVFz66t6ytfWZd+NAFtNJGavUyjQcZhG6YotpT5JmMeJc4mGMNGxeFmqFGRtFGONyGzgrDCrpVp
w0t1UbprqRbHMPC9WRyI5sBHShgBWlIit7cMdoEAJ69knrXLlagA0cqe1uniw9CArse9XdyHVMHD
ZxJG8uArdame38NeuJccKlqW4IXFNWIt0+mP5m538Xu5O44m1YK6aaob/ADxIgoiDVNXvi+5+Z6G
IOw2o027YllbypG+E2CJmrSQ2CDWrEZ4ipsSxI2Gy3Y4lgZ7Vh+PCEVNlt/y2NpLLaRLnSCj6H5i
b2T5N0MZRpUNHSWc3HUGTeD2hB4QqNiK4F5i5Wq0zXxBVF8MDNFKJhdUFNXzKmDSKkGEXl8kzy9x
gqvYvrjliLrFn5rTvkW/0dG3o53UjeQKR2hnCidlq4HF40s7o0q/wLURjdY4iLYKVgiO8myqZbzO
zFa8j9ZazpKNRmHUuQUE/xAwYABPzxKDKmIT1C6eg/Ym23YM8ElHDpZE8dZVULK6OjxkHrdFqeXq
1Tp85lp3bieb3thi+8UNTmdjAoOG+7Eypzu0uej4GdNlFa1R1kp7hZWdURcm5zbE+4OREMlyci5q
FUaxLZFhWowKIKTDoSZAN5k7HRPNGyMWAX7gCsYVp56GP8LWl7qySmBWV+tAXak4lDHQJI4+Lqe0
B/IC4KXQ0cxDjePb5GtpzbEYuIc3HBuOHRA2Ch0zBikIJFwhqJmeA8AvlEOMhuzFlwxeFT4B3k+o
4UQNLHWBRzQgVswTZC1qnLQUiRM58VaYaSrz5U+cyB+K30R9zdwb1zs3QVnZUoXTKBewRLhptOHI
jT71Vmz1ruEY6gJbLbkURqrEUQRj4GaRGqtyvMIUJASxNeOvmBapCjfkoZHWnXH2/B83eNK6EmZ8
4zxxiGtI4DOSEUx9mGNMvj2MeOkJ0Qfba67sE6LWnMxHncpH40u1boN877Wrol1bEAXy+4AXUBH8
ZWyl1nrY4guemm5r1rnNZCmtti/MewwmgBIAOvZjhzwSQxAsvZzNo25RlE5Lr3vpyM0j5tKUYTV0
uWfGbJQ+yXhyhYgZ8w6cRbyAKKudDLoRaTwEoiDPbXJC1bxYxU5x8C7FgzACvZnw1XVSMyazppP6
b6SBOQGIbtFPyRDKFDA9B/n87lKjucRaA3RxC4d/02949MtuOTrUqa9AtHy7H1OQ7BU8zQ/zo/zG
wEIqk5RdRhCO1KcKYXc+XJRT/pIv4T7cJ3/WrX3ZN/OS7smPjdrcVO91v2OQ4V29K1JI84zv2RE2
4TG9A/R4Jtfy7nSfEQtDu6qCQ2OyW1Flv+oJCLoo5os44QwGxZmEljlFCIhiZSvab/gw1LcCR1yO
MDXj/QiAuVtr1ZvUY0aDPOUk40qPoHfoJqPRBa81pnv7S3obDhSI7Ytjfk+unMG6J+VX5+oZ3qOj
9Y2RLKHAbdiCop96IxvIPvQMcpeaocYiug1qvKl4KtugWKjGUQUjbSyo0xC/KHSUPvU8NGK/FGEi
gOBXgkHD9Hfj4uMnRTmeMyA8LkysPXZXU9r78IXCjQRSv1gwuGSJRfBtyJ7xh+0DuQXSxVg3cYpS
nkNknPdo91cheHAquupP62v8ko46HBSs7dKaQlw3e/TamqFJbvEB2pXRCY3L5ppnvEnW9v+XnjEf
pzp62SRv1xBw8nZchRkreutRZQzgyJN7fFVFG6HdYxSUfmGXF1CnVnHv3FuS3PSBPMw2A/89nkxK
f6M1eRS/uIfhY5LjSCIQ3y/mRPp479NgikCN2Wxg+A77dMq8kb1gkZzWSXpOKa8hX04ID919BsLf
8s6j+eRBsrRX9lJ0rERM/3Apk9FNSZgITHwkn74HaV23vxKNcx6p/vTTwAA52Ew4cSTXMV+f/yI/
+ayR28Wqm5Bh8NqlJs+Hs3KFtsZw7u6FSwinHHuKlGvu/AwcDYw/A30skqJbMYNI2SyyBZBtAptg
0Zp07/H58h1AXFa5880trmYZ4dPdjfVRpc4FzkXIDMTxBNZXCjwcj+ozgkI9P7gjMJ2YIYTTq9eC
2Se2H6y15k3jOGtT4I0LtdsHlhNA+ClOYGHZxbe0uoDJ0ixqjPbpIJaD3C1kjq61OOjdVTCD6ukA
cjkG+96Xqt2t8KG5n6m/bIuDpT5brDOR4UAS7xJey4W7DalU7Kv2XAK8tuF3GeDrKHhNb4l0G7rP
UPrUsR0OPiK8+u6Gb4Q9cwGlkh1MfJYWyx43iIgxe14bCxOhHFmGN7uGI5vJAqNZ7gYbS36OTehE
jMWDDm083YF6TSLURMxF/1zHDUFO0WzG/M76ScKxx7XV5ggyF88+Ai/mVtYV30Qe3H/gAJR2PeYb
WEJgIaDJJRPALjySrZLeGdMbGAfUOY5lH36NO2JYMDgL//iM9dHzaN6b9xkfRsRGW/kDj49rfYp2
hQyca3K7bThNaV9WdkB34eoWEyhNj721IXfJA6Hjljc9ARCmIEzLUHZyTPnNLGCiazNTmFkvRNK3
Cqjgo9+kd0yNBfPsKa3Ow8X2wJZc21ufzzc+aXvWkYw3CTE6XIh6fCt40PtvDP8hc2xviafcpx9V
nGr6jugAJtUu474ncIb6jmg5D+FDIDtyNIKdOnULM7s1bvlL/2DQHGKs4ykyZtEf9BQIs8o9Kb+q
8UCih8AsoaWJfsn3hzSQTOW+yOQ4cZFHiCROg2qGAUQxOVD+tFCb7nCnfr1bcAs/TK6uEdU9M6r1
TtJ54tLuIm2dg2CouRYf6kTfWg2K6koeFq00s4BCcTl7yG/FLSIc9qZ/5b9isovjPuUzt+7Cy6i+
JfQvSfFVU/AhHIrqbDO8QfxKz25JU999yq1YPLPqpcL8HevfdgGihLfgyGvm4kqW+VIVG2fHMU8a
GFpwUYgJjutNsWz48IzCUf07nOOU1lZmM/lHZGKLe0uILNN0glOEgUNZoMt/uBBe7ENhv3VjuuAo
oA+bHY8lVfai/SjFbxa+UuWG6KsJAJeHTL50CE4VqrBcOCk5aWpLMKxgmlZhMk2pUIe0xSg7arzk
/EWamcfOzkm3D6Y+oAWMCBF9Op7KPJOfhg6LGJjB8C/1w4pPyTZIEGKtyoIdlUNoIlpyXl9ZvW/J
nwl2dVQlVOM58SXeNhawKA3GAYfpBTSa9B9EBqBrb8wVg9nWMcMpUJKQBOr2I8MQQF9k2vlj/MBa
CFxWbUpMMOszB57Sx7Cy8PXjeaLEGrm+IBXA5XP69FiblsG6uQmLTYX1Xl6SpRbY1oXTwxQYcdWz
IlAJs7BzVjOWixFOWjQ3ImyT85rnbsntIEZzERe/O0jhTsofWntg8ulJu7mLfhpKv173DO1nYHyk
+ORUHhresVaADSO1jWwCsgLnRSFmGsFXjUmAWXB25LXwtXZpQMCNm3yZegJeHe1J3JnkBlQB9pkM
wnCVPUlDSMm7zFRcHH1szFF25AMBYH+ulriEPO2FSkmuvELLz3C8ugRKgQEn/GVs47GCE2IvB/ij
qSGKCNAexm5H9IOkaSJqZ8p9+KQB2vRUyPa66AmK6DgNKa4dmWRbPYB8m7dNsPDUalkleOHwnXpm
MtfdN2s828a3mU1nCip54Uvjr6vSP9N9C4DnDzyGAq+AxZLGGyTC50FdCErAe6uTSeKm9O9bk4IP
UX/6JUwpdIkGy4k2sV2oXwp4NBEFAjWPpjW/UiSfoZ8bAaaRfw0DQyz9uvyb1medi9RrEdDdye2t
8GBsrzx5YxHSa1YWYAt1UfULn+AUKeTOyXoy1Ga3bkvms+yhS2S5QiwIKnXcbgPICGN1bAQnkILA
6ZRWi6kDQVFFe9oNB1xmBL7wDk4BPB4ngjQnKhc+AhPuF/4kKiwieQP+qC0X7IOsy0NHATV3iuno
wU6FLYl6cViI7sG+Rc+WE2z/zRiMS7tFZDgQkBWcSMwz+8jWQnRPe6X3+Oxgij/Et3HXviUrd5Ot
2OIXm7tzP52K2QdZuRnvAH6+pnwP4Jgnw9mJjQYCAdwa1BtwVDFSKP0OjsFjvueezuzhg4QACwrx
R7zi7U5LTmN/FPVD+G+VfLe8h2Gd9PpnmtLL1rGybob3oLsn6U/8CV3eGtZKNkncksRdgdKgA51g
SZ2eEjAKYiUYrbCj2nyN9J2taIrhcDyP5zKz0X/sFQRcVnRO6wz26+RUlFeV6pvCAZzHIgZ7ukBs
nz7DJpsrRgOnL9bcJBWJsdSlS3Ydx89go/WOYa6NyFFJ0KIaLYuI14+E9wqqdxOtdfkgI8g2yZTR
h81C4oq3dsgJEKCNtyiZulhOgqjF7ARrrhd+F9gYyhwnwWd+z8/MgG7pbXzLQEf/akROv/zv6iq9
1D/md1G6yq21Va/IhRIdtKkckC9K8o43hWzjtw5TqXl0ECXwaPUoZyviU0Ql8SQ3DHZi96ArW3qN
Xka9GpIVrAjuxSyW5r+TgrwSwyboNYp/X116Lu1DrTxb70pxk22uSWcKifahna7cyUEzatB1h//r
M/YuDEzH+ndNsXCOFcbtP8DN0jPiDNMvasIVm2z8dGyXiQDAXIIRZ2Ob5hzB41gWf8WEC+L4D+4t
nhb69tVx1PloX1wTuSOSjqSVlvsiResFBeTVnhsD3+BIFKznLDGt+aVNte82w4tqoMgir3HS5Hwg
7T1pT7iMnUDEyx03NrYewGy9AllgVVqfrfIzvfTVObSeo/jVauz5O58mEfs6pg+9Omt8CoNjYWz1
bl+bez1fiY6azaOLQ9PlTWITLrR/Y/UWB2cj/0jtP6V+5zc76+63awlxUj8kPVb5YxScoOZ0YKra
TckRXJE2xEiTbCHDtESTXoMgIiRCdAyAESbHPJ3j2udow/GSlX5iofzh7uKhuw/1A1WDwxOfCMn1
twXjALL8pAfiJVsq73POVtP3WGLPnaXfDEMBPbJVjD/em/spX+VjtoZ1ibFax4kwJwMjZFzNC09h
Z12OwXeJlMBMO1uwV6p4xZqDFuwU/VwTeSeTcxyiQ6OdQnbgZOODHAfH9O9ve/S2k1LFTMJ7951f
CgxPbK5rvMdrdrv2UN0Kx90JJ9xpEPnCGXv5Eh8R/+uXxaZbHDNAcCVLvE/n9zz97IIZ6cGVCiCO
HXWVbpOT/xGc4gdHpYpM+BSMmldfVNLL2QKTkvVevdln74SGfpDX4Ta5NQAUyI4e8gcw9PfmK/wF
UAhJhq2HR18pNEAv8StxNuAMwIvQv5N85S7hVnTQzGSsBT3D05gtuyOAxaz7HmG41PwzgwJwUsmM
kzSd7rxYRrBg+ZB2GKCAFfFtr6AqPjiMWjgD5+SLOelwt0UuKakfnrXfIVrHX/TULySIYchMvUzQ
SdtvkFkkkvlzeHPRG0hB44n/4yRCVhoaDD/g+PC+4ITC18fw733xwAWQsSnH/+QkqaKM8KOcY2nz
yl2J1UhacCzLwi2kQsiHMEF5TJxp+EF76bROTnrG0ifWqyyQY4iA2uI05hdMZqx1fOBI4fNZtNiS
QnBkw7Fxz1zcx/yg2Ie8u1k4qKnO2Ea+glQpYzpnuzVjNHxibWYz3BOjP5kgUKrqSoEVz9kzZc2I
uU15BNHQ6NCxe5MTHeF2mkFpbmCFHdB3ZfArRID5meLWCrg1jpPdpmQSyz/T4lK6OO1L6WSFHxU5
efmg0/lgQPj/6uGqI8dPLju1h+vmNhvshQrfq2SYwBXiWaiIa0KgJ75Z+k9wjLXnZAIpbWZZNuKk
NK5swl0lOSmCjwkX4SxgIqH9KsVl5K4PiL2VGOnsZYpmSNiMpzw78YU1XsOsLOc6dwAog2Kld96m
xJKjTaYKoLrs+ArSiMWe4OPYaXDuJIlJRhJ7lD3+R9OZbSmqNVv4iRhDWuGWvlPsuxtGmlkJiAoq
Kvj0/7dynzOsql27KtNCWGtFxIwZcy5vsOIKEpvLa/267p94xhS37674OuHZfV6+8knVJEYdw9PP
i4kKlAiXt3Jxd76iDvX2oPm8LL/BPVGbmjS0R3D9L8+sqadnDXGFAABTvUwKvHmN4JphwnR64CMm
sERAfvhKADjAEUwDQVz8NBnDr5B60E+wkBp6OmeMVtEwLXxMTpitAbLDDhfpFFX9J93mebeQR7NK
haaC10miS65hbKsxs0xtWFUxnbDinkqXdf2Ytd0kN5blc3u9x2M9qsuIqSogOTHwgngbbo/+G06w
AbgNVQLpAb3iYKLFLkN1g+WiYxFd7hRtJbWoRkz70XQ0Cs+WgGze6v5RTvQ80w10FpW5bHxrXfoY
MbCPzqm6qnjmowlgwE0huTiem/39Nql0dkhEAlvmk/Ejvt9DdCzGZlYyXT/MlPdBJycD8rw0G3gP
bBS02BUpFZ39wmWOPD/03wZri2170ef0QsVsiTnmDDlF1MbVl7Ssvvrd57veiGyMyMXgUCPRCUVk
ALl1CgwOi4ZZacSRSkenA4VQZuHSqWbTc8Rw4lyYJEHBlnE0ul2XGh+bREbPKjjpDqGNOIGAFIcG
b0VsZM5YjCFTQLHB3y4BmQKKUTzSk3MNTSSf0JFhfB2qvc4gjv5zva9kaSIVAaZLks5UCopKQWGs
TDNRkX0LGG3MP97Fckh3EZog2QFfYW2cpPgDa/hEq+FULRCjqVGIPofwb2m41whS165Wu/LNw2ps
QBdyHN+GAUew6FJDlIPzFUDbA/If/oHOMUJcIZaOsEwHedpDmYKMm3QbaY+LHDRwuj7XvUU5UYc4
ciLDg/GJ8Vzc1Bg2hN2g/sq6kcNeOmJhXA1h3XsWxNe392rdMZOBLdxIry5Dqf9pmRGu6kC7XgSj
G79j0Dj4XW8U+WN0QHLcGIzg+XKN3jWVAJGUm5iQi/EpwSDpeQ5J+blOieF5ESQCJkDeZXh7h4Ux
q6TfK+HLaNaduTdqY3OmmOs/x8cpAJxUZazUGNUOO3NeAPT2zII9iiGUziw6/l9jCbwgD91RloPJ
Feg3T+vFWMa1n92A7eE0fEz7NsyfPegs0kHQv1CngvUmkEFjhj4PZQ7L79yUsfGD1uQUCuoWWsPr
yOhNwdwDc0cmxFeoMjY8cR+2lbb+rBBtyH/vq1dqxHlwjSg1XpAX4SGBd4KRUX7RlGGyHGGnpMvu
y/e/x7+bEMCRkMN5R/DBvJuSiDmgxqFwgttXXh3R9YLWxoOFl8YJgBTOAP+5TYty2ZPqXC9zYwhy
BgmRIa0JG1E78uU8Or2JtPb7AMp9qOfylk9HbgySCMr/em90BLDQwzcc5llv/+r5PbMSBk02V0SE
dt2Si6NMLegVIsB5h88v5j8wNcclyvk0KInFl3qjI42T6zdbfc0u+vKjMMMEosUes7n6N5nXZfV+
V3PKT6a9e8/4fPyPlozwfqoi6Z29xp+nexkxlN8Nft/dfVzuvEdhcU+rFv56Jyc4m6ItVLobRUeV
Qu4Ypry+oTHC1mkuVYgoT3u/Lqx3TcccBsKn2N/oxVwUCipNYQClf23uBV5BfbMqHwakvZeWGRfO
fAXCH6fH7mVBXezbH+2dIyil5d/NgKKOUfry41VQtu7yy2ff3k6/hs6x0cRqQV5dSzeSwoccmZ8n
CtRKe2iLfFrqfVLfn7Vbf2ha8gdvRPtayE7nZnAbnLFr9NSuivlzfUtoyHW00eniFVS7dyhSaKsB
nFh3nmKD8I1U0GqRryBdiJHmyHPnT/AHWpKPz21h5vpPPkAI1QqKiBJCLPSl8DWC+z70nJXdLbaI
V4qhz0qk37s76gTDOWMkOR26njY0K7L5oBql9ccziWzxnD3Le+W/+uELjHw7qlT3UmqEHeOkJ7ft
6UlT4aFzfc/X9XDBnsKExU9ygsJG/ft+dkf1fd+eP+y7zkTW9izTFBxuYIsfEmn8j13jDrSk6lQR
ahUMo3zS6+Y9YH4jvr95+OfRa16UJ1Q4n/NWMaOqPa9VqMq2Jtf/Kh11o/biE8lNd2SQROWwqfGY
Pvmve7MYpM/k8wxfe8CbycsdOQeEuO3j5HCgzqaMtqGD+oh4eGAnSDOTj63gcHgl0sR0XRwYRW7j
cbjytTtRo7+93W7n7jbJBjFl8TXiRYMtEP9tiBajac/Q3MkR7wmx3gUgdDo0eaBEObuxvZuQv26e
DgOirpB8llDM8eUluSPNr/cce0I0k61UWVgpuvERw1Ue8CEvsHD0zLmSuNqQInioMHPNTAHGjNig
z4RgPeLYVipHcnRJuj0oPf3Llu/Cw8hFQ9DOvdwh9vx9T5+137Cruf9kwC0CtsbhVjrkxqM5urDz
zqexlJ13Q/D34WM8IbgJj5gekEeThQYeKAcGB4HQnmd0jBeG6WC5QotY3BXk6JDtRk410BDNf/Ln
hnejNOpnbAvu8s85YAdsC/dt//6W9hfDRc5XHNOLZNWfghIBcIPbKy5d3EBxFSPxoPiT1uUM4u0h
3eKPOHvtRwsyNm/Mv6tH2sL0eGw6P7G6xo2BO3D3aS/PrHB0MNawV/+eVuef0s7fEM09k9cYxWY1
UvhmRkr4bqHLfQtN5JnFRxOXLD6AuH1QXvl9k4zTW6gBp6DDzedayftbWAbG30WLyxbrqUXAXcXE
Qs7+f3UwJIT26MVWJhY3kjFFbmuZtjtINKMASZt21+7u3+DqiGyeZEC3UDnISykh+zpcv8lVPksU
IBHlr7ZMOcWfJV5g+T8FHXA5out8dJFiRW12CCC/JSzAUHzsuw+7nDtXRsJ3ADwxvqZawFg4j47F
ESNSwJKQ/M0Ypz/bCuUlF1Cmj/gH6egmtEJ8oTOx/i/2YXcgFFFkMZp7eIFCQZBl6d9Y9uaaogwd
ihCzCZ+TgNslHmIZfMCFqbiP458bIrTK1PDkCA36BXcgHC0uCbXhB38Ig/cYp+Ri4nLE/26epf/a
f/jHoe0eOTYGqmvqxjvjNAtMBngzTBNoIv2J1V6OygImpjq7Jc/wcbT27yP5Ls9Q5k+ao7ko0W+b
WC5dQXwGkICmAlmJNYIDJneINcBzF0sWPRebpRRpUyRgP3vxTC38sMQVsUz+zoZHSLcmKCfYgIq1
I35VIyu10uL42l+S/77YSmGv0Y8NxW4QK5Ag/E+baBNu+FxdAn3Fos8jXh9fi0W/nbqWnzQ4+RXJ
ZE/heGCVsPOFgPfT5rM8QldZNFpgpbTA2EyI8P58fuRI+lOrFTtGQSzeYNWKJdjwqcTJQI/E01cK
2ETDODzLGaOECxRtd5zCjeTZJyxUDDY+mXYAApTunsx0KbeqFAUtT5X8mGZNxeIyQeG5R+pMm7Lk
2JXIPqRDjPYiH0+cZwjLz8sIQRTncKR8thnnXYwXZnRxeM42HTQ+pBKcU2pwNRNIJ21tW7IPkzGL
CcA1eHLYwC+p/rSvJ1i0ZHkw8kYwB+iMewA3QgeeSx5NOXGGBatiDo3APBQb5hmsKzU9quRrzGNS
stJU8SAtZ922/oeXBkyEgXd5+cbkHYuVOuY2igVTLQFHCyIjph3FVlUcUICeSSeO49FUWVy2/KU4
Ujh4IqwXYFcjR09sgShxTaWw3W24Ty2OL2K7F9sm+SCiIDYXRg4iAowOVghOCiLAcQ9sCo57+xWl
+S/vBAB5mQ6xcSAA8NcVBQqqxuLyqVNCPnz82j2ZE7CYt/cM6qB8Iqw8lJiBqxhkA6yDtwLpszIY
3qvT/uOa3ODO1yavvc7iwLyTiwR+cNFEljyo//Zx8HSKJBwg6FugInzZdBw85rrbKQwAusCFaPmn
BiBLn/UzTrkP5/bA42VmMLUyEBn26TO+efzjYC8SkqCDOLRyy4OrmauBhhgdkuV0v5ZnENoqpQUl
xs1F8UXLR1/i2bYc46+DhkQETSPtaU4v+Ry4Of6qGYYEkTEt12p03iUUa9wawCCkqFtSIzjis+sO
7PdarWkpMlGEpdANATxccd8uq2pOeQzRGz2Ab8hf3b79Ru2YCyxQ9kNV6OEyZWCFqOIQwKDJcxJ2
7oAjyMDJeIraVP0GNvpvN4pzT5x89d9P+uAExT4Tp+OTYCgvxcIvo1Eg3qgjMNIqZAwA81fbjAVj
Yzdc8XUHEvNvN5gg9eIAuOiM2QTiJb7j4cEGQXhfMFzevKf4idxOSmgWAUQEkoE9KkefGSehtWL2
135+m8vBZXCFkb9Fn/EEWFFGkAeyj/p0huULLvQC2aXN1yMvN68Wdch0RdTu8jWdCthIHaA4ktvx
ZSPsItjpSoARka3vuNpxNpoDqtEKgIcjZ2cCFf0dFE13Fsk52lZU5aoLygk2xomMHdRO9mFTTT4p
XJzm6/L12RkBtU1HGECD5OLC0ADhovuMNjo1Pe1ggDCDzS7H6AwCeQOBVXLAFQNWo3jNEIfkQ+dA
m5PWpAm1AwYJfZW3gP/RuzRpSTO9dEOJG+IHSjmigUOGx8wO4nbQYCEDjX7pu0RShqr0F6tcwAPF
15iGDZ3sblff/dsFo1avhmU3hHzAu2XTwebHKY+v74RmJLQYpoguAzpbyIUgYYQADe5PO2mJvvIG
aX3aQOyTSGzIIX5wYJeRWAxi04ssSSSE4vWed3t8tP4iDZsoEWGgTBHy0ROGS09ic+DXMDMusw50
nmkbpYU9IrGM+ml+SfrxmsvjSHg6oquElDAEHT46WOYMpwGPFsD2tKxjaCKsKUQyPdT+wRYRSXHG
8A3nPN3u21o+fpku0TzOkpMmXABGHPpome+lHyklCgtk9kuEArzAluCHUibjxcTMQ3Lysfb2zIAV
NkFcoLEhQJRM+ZMkik3UurUSig5P3HE2i1yZA5kdFf9fyju2SXv/foid9CZvBM9EQYtNg3Ych7p4
ic1whgoBERZlT0f6BnWYMiJHHx5g88va3qbSN541/IE0jhSdpBWN/JPDLM6d/F1ES5plnCJvet2/
LMPRBo7W9J5qc04H+E6XE4zbrQEN3Irl6iAj5VTQiXU4udWlMqft4dO7Hb6AoMVIF2X4pgr/XLn2
t8DgggleCGOP4MgABDnWiW7LA9KFc0coHq2n+WV+m+sJms/KejigsTqT0zyWdpfFKy1/EO28GEzf
oSZN4/Fsv9L3Ztjcpt2qX5kbOoMoQauJvD1lfcIgUHOjtmcno3Ke3AI5VEO2V6AngGqx5R+rpJ09
pqcf89f4fXxJ31wzbwtkhFZrI3nYEOg0oZo9aistEsOXf2j80NENPrLYX4Boj1+xfb7GO3R2rvv7
/ok2mdfMkRvPpKm1GE/1xXBNzZ8eujAb/A1SYRfxyWc0HK8nh37cukFln4sQFuK9i/aro7qgBQ6z
/Da8NBtQ02E60ImMlTIbzZQIsCu4h1rENKJHCTc5uaesW1YQ3364QSjb8723OZiXCW/xI1huCpSj
X40oqP0rd4j9RQrWSuAm+Aahzu3QqQXOfPNsDKhl98j65lizlFTlMLpHIOPOU1AXg2pezR8TenWT
dnmJ9fAZtKxnwpCj+y2izx88ax5QHXms5CsM8tiYYgXwSe2bk8G28UTG0fniV2TSpwi9bRDa4JlB
x7ssKgRyQ+Q6UV5WPP53cZrVU5aOIWTYz6tiYca6D4juUo4mjO0dz1sjAv6KPiECZSuGBkpKmZsN
9BxqWKZAZPpQIFC3gQYwrwzvBIGzB2IfODvZp+3zRAvYvm75OhRmzg8EChCetMcFVCmcb65bdWH8
jGbmKl9p+3pdxDQ7m4N1vP/RC1uQaGyRBdEtu3j4N/JhyByIu+wocFnEfWOIYP4V+yvN6d18nr/W
+fww8Q/+qrCxn1lcApAGz3RNV+IWRdEiO04mI1HairgGB5Ot/OROnfFo0NjglG9xn73ntEkwoeIP
xK7nbMhqHNfM+ZuRKc4lY1Jsqt/2+0qAesbEnAbPR5fZnYFGDg4OcbsjN1KzMtLm46zZtOQhQL20
xDcvdKQRCgWCoB0BMw8NsxQyGqvRcI6Gw2N132SPZmDO27T6akmsFCdj67qYH7h9lMfK2b6vwObR
fj8wh2+8IUDZn6QWWeeXYhLA7Nu8wzNC8QQGucYssA8Qb3sEuv9KkTWt7PE3hg5jWvhfp1ke044N
bsEnNGfmrILsCIhtl0s10TzdV5w8ZnQnukewQ0+zavHcwOU0BsAnQhb2U+hJZ+5Zcd/oB27yOekY
iRqC0DR8iUA3BJ4q4dgCXyY/dBi8tClpH+sdNxsHL1ZwH6Ri1s38HbwPV3yPmR9mmIv1+Mt1fqgD
Z8105EEKdGFOsj9Oy8uE6xuPbdTfGWrluLn6rGkfdwAX+xus46RpvQZG0vZMJNDx29IQSIpYHEx1
zLkVnn2x0coMfBTnNSGr5xlEAXzVjAlcvIq33jQP+/1VsJBhc3ydfu5IO7Owh+SpBG0ZyOQ76Ptc
QjnM3ToYY/kTZT59CYqFm1f/llGxMQmyRMF7BNWTEmjZpi2c4ufkORnW1hFZpDlnF23UpFxyeCKv
NLnwJMQhoThikzPR6pFw+k+PxJM8BY38STElrWANCuUjbGVYFHJYxOYMLn0e4SLJ9ajcDgxUfTmB
Bi2YlcNaTcmyUzO+TEVQPIsEgEfx+m53dBjoNuCcQWLcf792bC4pQ0krOWec/WC56G9fl2o4Wktb
qKbKGqhZ2kJgClXfv33JPjQgtMWgZV4e9mulp3gHcIJdhFgoS4jAD558XoqLvAXQSNzLpJ5Y0+qf
SpRlCll27uC3smOSBhiO6LcxE/iv3TPm9LCc0QY1bAjpfVovruJs4ji1MoOdIe+qaTUVuwQ2LpFO
do/ZGdPBBren0iWkcG6PpwZlnIQxFyg3x3ztHa8uUJuHZ2P4wrtTfJkWmany07ztnuYiImxfn6ny
c9pqPxxpKoHF8uoAiVbWKvgsFgEzjDF9jTeRw8vklTDwMyCwR5+b0dkBaprP2aet2gTFyfC/I+fk
HhUPU4u/K7snCA4AxxOoDFR1KEyefpm7wytEhJupHq9ajHcmlp+6P/ab+E1EOPFxkD0JLeSGkAdD
NoNvxi+l3RbrnmJeZUCVNV5PcrxmPvZRoH6D8/GlrLMCZNNPM5lNrPHiSbjy9szG1rf4KzwOw1rs
8GYKh4YtxvbiiIGXsefE5ji/VGlvuMhPXcMWG18VmXHhzMi//iRvt1wGB0ot0kEmoF6tnxPLl9PX
6jGnhbC8BbdJfyxoc7AKq/jhkEc74qZVMUZrfIF+1BO0pCG0SLvRhlJ3epqVs8sXRgc0yTgFYaUS
h6rwPOPkwcSMeWz+dERIJcIR/Cp7AeAfVKwpqFLE8RKXTvEO6E4brGpAnxXM8/hDTU0SGTyCOpbx
+sZ0lalp0x+9Irxkyc92OloSCTQa5vEnEO+oq9F20qIzA6q522+vkPwBbngen3TgKKbCBRWAAuUf
D9lKsrNsQpFEx5rtioQFiGs1JR3TgIoVxrM9DVFn3WNC5fxzJ/+9IYDB4L9jRmXGrIKrkiK9Fx9W
FbuemkwgpUowzKk6oXcSmMYZfQY/x6RRfHMejRfFRJkx3VNMxtN7gphr9S/fP1CXj9usWRNc6fiw
JPIfjaXxF34R9ThvRVvpLyLvmeNbfeb9XFrfQc5+u7ifDzPda0NlBoGbc/QIgVN8wgnssKkSYzAW
tbyuK9k/1IsifEUPm92Kgc8taAK64zxo+rvHOzzYuXxkTp4lwaFqgTORMGWsSppFZEYwglPLH4cP
GjSjiZW8FyjCP+bvCd/5+Me7nFjuZ18Eu//OwTYa/aJzSu1g7Z4cw+R/3UrZlDS0yFxEAQnlTT6l
jBsLotHFK+QAFgINE1ACQqu6I3lFLyp9HNAOIm9p5pbPZEOmwlT+FcasPWMr9p1hZ00oWNMT6ega
ndyOE0Elr0Htm9lMxt4RC7eBCDgwBTsVBGfAYZn0lKaTrf1eZ7i4B1X82rZb5Mv6C6IYq4Y74KCM
sOWwmVS1i7wC2SwgRhvV09PKEFMlO3OCCtwZHNtcQy81149YOCheEmboQCARwJOYTXYsap5biMsw
gL8wV6yP1kpboBobnYLceya4VzvL0l4LHg00CoeaNSCBOT5gK0RFVnrn+OJe/NK7Bqd/zASgPIKZ
/Bnnn7eTX11oKyeYU4ULHfv6R4vquD93G0LnSEtMcmBMh0A86IGAm/z2KQk+pQHj3ELOE/EIu229
BhSNCm0rfY2ic9Ixjf/b7K5JR6cNghEXgheJcFhgCqlB8i9Bi41kmNa5f43Ub4z9dtUX9hDKnJyB
JGkEbVBGYFswxkfM3JfiB6ymJ/CDqFyB4s62qLDm95T+Nhk2fSaO2corccpqHI7UafGv+NdtTRLL
z5HgQrLRtWHrk0qSJRAAHNM1ovFUXXShXE+qAK+UCVU2h6BMOiUyb2jjnCyqK6oF1fWjFczhEFpQ
0mDS1yCemOPGfM3gUC/HoUjsUb0HkiGOkvyg2MUgC/kP1kuMHmKEKnBTcalcKFusEhlLAGCwr//1
lE5tyTYi8Q6tRXu07okkxj9d/baUsapTw4YCFwvaRRH8u5D4UCJdfbSXbqSAK4l6L4KaxM4lGKk2
vIgGdlM0inIfWxsWonhdnJw2KUwqV0QJwMm/0SYB6Ty8MlICk3pZeDUKZInF6Y9ig4ThL+zag4ea
Aa+ze3bRCAlF9SECLuo7VE4XbmXtWB6PGYm2c4JPmQdZ1ZeDp8/E67LZKdl4cvf62DrI3I3lJx7P
jewSyfHgq7R1LoEenL5eZMioGJqOtkN4+Pc8fXlv17ARI/JAeQPLcK2x84LbDV6QjqL/PhnzrxS0
/wx2MFhpH7+OHILVOv8p1jxMTikRHFQXzsACzjVR/FMJ9uxzI+0YeeBh98cWoRQ8q9o1fTuawBiy
00L3WsQgGr9jpuhGQfaeMJW2PPm3dXHoO7rn/mtb+tQXiTVlqa2pPNtjF3Z4wEG0onSsAh0bYXFP
CKMu0qcOk0kOCLUrB/rk9KsfcM8L+X+b5NIWHsGD33n5km6zL+yNxQvP8UhbFjRXgVrTLi6iT8Az
DT+B7ule7ue+yX1QojxVp6JgZUo0EMuaeWOeNs87KuIi7hPiXhN87FV24Azk2TdfmHiXMyOe1AtR
9pGRE34+OxP0ST+j/szsjc10EtAqrTMG9nAqQ0mc/fn0qJ4OZPZ2dsQyMczoNBPaP3YkbkZOsThe
cCvIc3LIBtfjfyFIpmn8dowf7gtBpqPU6I+kiOxCzM9FgiN5Eq52yN5GPM4kj4jD3F6X+pa/ePEX
XSK26j0pJm0CMWOGdM7egN0jNsJp+96ftjjvMTBIsGMyCaF0RUWqi9kqB4crouQJjfKTQ2znVvTb
Zk1me0LnYnefgZUURO/N+6udEaJDPdHZ4nzZoDFWhJhANFbCe8lkCtoUCSqH7Dsm1G+wNl+emYel
6TMOxZWoNEUwdMdtHU+ZgREV9352dbzCMNg+vHdmVq0M0g23gzQCm2KqM6NCfXT1DABGbBxAzSCi
w+zhmnF3GFwGoU9axjRVxIjug+0Pn5ZcCi8kazO8PJ0xN+qbZf8j4QeAkWceVyEqXe49um0w+cLI
BNgaO9ideaBlCozHsf6e6ysCzFZbjDARWQDfjX8uxxqGjM20SLWlKzsA0tL2O9M1w8f6r+0KZP5u
GdRGSceDukgMpKDrv3s8W0dxNYUfTNeD6UuyXFF/ifi/p9SnyC/Wxfq6Hc3kxTB77sEFPlP1UANe
fvfkIOP1e/bYAxsQJsg5B1yqOWGBVI/KTF8sqEb31AkWw/eM8UHUlJMCKv1D+ItJfyWEMSsmvD0t
vCtGLOLQu8LQhvwEwQH8++70i8cVPU2mA2zzh7yZddD95YEy9EHcuOEQldQ4TA6ino6dApsfJmyV
PU/uvfWIawgskqizgtC7rNd9WGZF/Jej+C2pTAvIVAPZlNnJtD/bGsSGubKF6tcL7ZfqiBPn9NNF
rCHQub+ajC+l8NRIBMhi17w7s8+kauhnPIqxfdeCWnNJsuvGl2ggIGU1uGM1Q3+eMFuvX9t+K2/V
5BIeRx5WHlG96FJcFsjPmNX/LTELLaaPX2OOjfcvcQcCvpo1v0Ich7J/eXfHyw43WXpgnPcMWyqA
pMWXFggO/9jG79eDcYCkp9Ot0Kuy+6giTHHOB2zPRByn4uyHnO4eRZmBM4EvOgACIEZweCHRxH3t
q+OdPXlym3rCutpb6eWI8S4iMrmDQi/NKdQ63WT+ttEc9gufGZHEWFg/1kr0SMVbWOGTJq4UGgc1
e+2a3+LLmBdTiHPA2Fzl5OD7mYg82FavIn4v+nS0z0Bk+evsHDEDBLUcJFYgLx9f1NCiVXKKzMn5
r29RRsYB87CJYEI86a1ZoSoajgm6h5H6A4XfEZ9IwUgc5rX7+h4v1UwERGRE6H/2/JS+BXb2X0hk
mI+XKEOq+YkLE6Ac6RH5Bep5nr5QGJZnVMeuJhLlZB28QtqLXkm9+rAzxooiDM9pdyU7UHgfa14o
DX9IFDgeBcXL5ZxlJi2D1FXMkVMDuyARW1cx75HlM2lR1F53NHUHkVKKm3pSLi//mB3AdJIsi4IP
GrycAHuQVGcCOsQYKxaIgO7zj88QPxwDbDOHCCZLQbC6pzrJNoMmTKwL7hec1Vhsc3EL80MljN/F
MEnPfUVrkvnoF6XPX0l0hKoitoRYOegPUpgz2yUYvXTzNW636Oc8yd5e/onOAz6cWX4QkygHngoJ
HZgeL97VEe8pKnvJPmbizgqA9hIYUTGx7k45shno4Xi/gk1WAQrDjgiw/4VY8auGb7A9kzbjNW6B
Pxw5HAz/AZLl8aY7D4mmgNtIArbsKMEBiB2OXHmhT/EJCwRyIE1Z8LSQGfgUhVUNOgv/ksROm9NP
EBPJfHoyIFxJlQijTGYvadXxA8KldoCizYIgpO8evx30340CWANIgXVhFYJp26+oCI34nqJSEzSb
iv2az2Etf5uxGaOBKO0qoJz/xmTfqI8xmg6r72aLMmsriupw0REH1WmOXyBMFgFeNJAWdEedtokJ
dmv5fhHCk/oWrd9vhBHorzHcoz48dAvEJn8TxcUTOopKGuwHbwEUShm35wCmAS4S5/u2WisngVAo
J4/ZLMDbmtxC1NtostpHuuDHTLYBg+xVtFoV9j9meR8OyM6NpCmByWiTETpjz0g/i1GkTnK/SD+B
yAjvZHOf+O2jleU8yIaK6PmtZYydZXU0+HqQ0+r4Rkp4ky8fVlYiGsmsJH93iepI5IFFdPu+YKHo
DD/vGeLHoRIVAVDOylwZWEKKfKLwxBD8Y0LOI0KSuObViss9wqUDSUb0xy/3tymwVVHYovXRAH1P
6OHMbmAhAmkQLwNb0XN0joqpOFrEvkfCmTwfnBY49UQyTWpFzvJKqjVcy1INdbKgV4g3OH0ENHBG
znnbkg2ySsKWrBjJBvK21kMD0xGvPh5P+vjhdt7o+xPLcfd73gzf919EroKKzyq+hsk6m8ODRf7n
ngwWhHMOz4KnQa0jKhZyPK+KQVcobESyK9bY4KEXi3yBQng2g3p6+7K+qaMBb6VvVvIKR2igfrId
9NOBqkFASG/9SiTECeYn2WVdGQ7dHZ+RZQ/fBBoQ2FU5IhiwG50IeikaUQiNOicuLmBrkoFOztvz
0eSjs0GJteTBZG0dGGlJPsoTYNmIsxpvCFzVz9E4k78vqMOLrcJKpfE7lTIpE9gn0614LH9S8WEE
Pk3IySi4TtkpI/ZXMfxx064PYJxxM+kB48qsD9kbRVxmIhGtsFEHA+ZUJJ0HHr0f2y1CO3txOeIE
zt3cRWiezyM6ZRqm9SKA0FQDchni8ZI+3Pycqpkyv+/0ZbGRM3lZ/Ra/L1IgxksPgpjyo67gNZHR
AOjtETGGU4OGQYDiToDJYIStj0sSGbb/quW5cXJOQhwnc2c8MxfmVN9bKzKvrTwbrwaAWlddQXqZ
vAEC1KW+FEWYaBz9F29oWQGYC5yT89s+CqgT4vvfXRUhRdRf7L6eP0QHhE/0cI6is9WIx8QIPUhR
a2Lx6JCYmz/tVpsZM7b2mPyKDAuslLqKrdqGqNJFyspMz8lnKm1Io0ZLzdU9scHEK081EFPqm1AS
T31sucPb/kPaxWFB8j4T1TOFRvJJKpIkcGj3SuUMoux3nHmD10b3VEC35hyJJZrb2pxRLgTnJ/WG
KS8WgoHD906IUXyiLuPpHmhvKIhtndyAdIic+4aYJ1RtiokKmWPGK/3X2OEoGNe2ftAP1gEm6muw
e7gbmCAuzgtcZPwm044jUIr1+R8iUdh7v4/1EjU9NHMesEI8LRyl+i+zRgOCDNA9wToOlKvw78EQ
Ec3hVDEi/RwgHsRBKwvOiEsYQitZX2gzayqqGAF13ibgwqD4t1ggq3TclE1FL8UZeQCFh+xgkPHT
Jdh0zGkHLaIfeMbRzkFcv8WWNach5JyZuPgleedGUIKRtOlCpqEL+E+9EeOb8jdKESCMbcSaSAHT
cKQmWsSXf9JUWrySetIl7Vams4BSQ2fzG1RkF9Q+HOOP03TcpxryE8CG2HVQDWmMnfifjwuVXJht
rt9rwDgmPzORZ4jNle/7BImfhBIs7JIqGE+1yDaiNlGowU6Ys6INyifAOgz+L1058Wz6hfT1ngEz
Trl7XaxPXnGV1ulzp871+WmzZ+aC467d3NImukXIvIeQCaad0/gX9x70JkPKDsNLCY16r3Gh5Hma
j3aEx5TZtPt97zCLyazDKBtlr/g96+faaiAOkOVzBUR1DAq0n9OROuIB3sSl0aLcM1qKN1RSr61p
/a9eU2CWklPEBAm2PzATW7+FbUhjhOYqRAXu7pnhdHKd6+ATQmm7uG06zt6/bs9Tw9/7W7ToRCsC
wCfFdpIjBN/QOI974gm2ARQI+JSAJRWIMJG7E1xJ49mD+Q8Phh9AYltlxk8Ulow56BkwLb3seyJ2
paiDe8BykU6pxB2kNyItph/4N6cLt+TVxeCPDJf89eDqaZc203oxbHBz+qQGHV/BthBFxyfMiVDi
+YmGBxZ2XhEYqZECoSxv3/pEWks98tOBgk4j47GuyYOAPwJfUihRM3diiydJnE3+a2z85bDJS1RC
82IOrMmyT8grWOaqb8TNF/3x0W9Fv0Y0+WDRc/SLw6gkLWiP1y09jBcJ8RHQqulc7eobzzkSIx+m
/4zUxPMzT6r6KHYW/xKQd0X8IbEgaH9wRAXs0Zwj55tAoDhWOQVpUXOQid+JOI/gnOiV+uPkPcH2
1lnVNA8VYjquTJs7HZyC1oPosBEc/xq8n0xdyplg2XVi5I7MbbxEfoaOLsnpa6fNQRorSEJS9tg0
04r4rwKCnakDc+EYTx0n0qa/ljYVu/QUINwoy1+gRMrjNVW1rKPJIOd6LHYnIzEowjmiG0bSVNjk
T+IxnQlG4jYtyFdWC4Gqle4/OkyiAbUWEYsJHPffX5YlIrBIwQTJ4rUceedVtQCTdT8iDC5NqG7g
CHlFJWEXD7Ttn5/y7OmnXItGl47ZlOctRrIxKIdbXKjntHRz2hPocJVIE/Rdno2fV0Qx7lPkICbX
/pa+G/KasT/IFRI3b3QaSwCTYNBmt5I5Ewtsf6ZU0y6vEC+g7iHl5QmWt2Urry+Act07JM1umKnq
33fSaoPZdObxW9+8Wn7XfbUU1p85jER4nLAxMPq8g6rFr9Mj6annDYrJ4dT4eDV4F8wBHygnY9oh
X1FVhSdT/Yyk9/raw+/sHyBeElq9t1pOrGfv6XnyGtpJ+ejTd6sl+X0co5QGK59HpNQI0OQMFDsa
8hctQ1PdgyFAhqF7ryA946h/MfjEoMQZ9/TH3lRxs/Xv197VL+FTmZ7777eZJ3LDBCvqmKbl5x2+
pQ2qy/uy8t9VPqVg1/Uhux6fhby4K/JMZYiNRT8gpMLcRjCcOSTvyPUOAMXd5sbtyC/cWLS977oR
Phns+Pn0iNQzbHaGntEBwoD6YO6DAi8a90HHbEZ3hiKP3uXo06A6zNRus30+AAtCxG7xkgUBYD2/
HgAymC10aHADcPZlwoTh438cnddy20gWhp8IVY0M3JJEYE4SFW5QI9lGzhlPvx+2dma2ZkqWTZHo
PuePC+GIZKzNyrMH2dEFFDzz/mx7sd56y6MMU1eLLpyiAh625XQItflStBcVtQqxtJ1yHSrOF51l
AqtZ1fuKnO7L8RhCrcVeuXZWkCNBFEM2/gaE9rKDCbx/wiZYGWZB/R0wrJVkOhXhV0oqURfDk/Ie
cXwrxbulF15UOQH+DopmwyH0zMZw03B2h7R1jX0b2K4FlkyZBd4ghmEavdfPl666SvsVV9pm05uv
hoNleihc1kH4XtnjpoI9aVV6HE9ireJpHEu8kgawN/dqi/IFEE5+3EOrbD9q/ccssIFOXmM9pXkv
nir+4qL8VfLA6+NT1HdeK0yvB42OBncmrDNtHT0jCnRxSvuPkrDqUW3Spq3XFoHHezgVr3y+WQQs
8UOvARFb8uXah7PcBx3Xbr0Z+X5TwK/ekO3Hry63jGAqynRYmCb+MkYi8elQUVUA8yJFxKBJvk1e
d6T9ZyYaSVaQjsPyopOt7q+C9MWS42csumsRhlc5eZvliN4I05M1wtSQg4Vm4RU/sVy67eoTIhdK
Y75be7UGqrtKjzx+AskbLx1rZpylZ13BBZyuNtKgP5sZpsevNJCeUa4+MqNyKQ2by+ac9H/XD6Xe
/W3DPywDGo7URb2m82d4BtzqLNBlQ/MrqnOqH0LJdxLjmWE61vA2KP91VAj30yEU9NmhjSsC1VX1
0a2Y95ToVzLdjBzdtP6uJ+FLOQuZ1pIujAaqvUWR29KGaWf4mjbt1zjyWYV3exTaOa5JlypHKrEc
hbQdSO0ooWz7VZtApRuWtQiTfdx7XcKLbKjsKj0xUfJbQBgEm0R8aWVHrjUtQRM9c0l6zHrrSCxZ
cQCzVPTIiW2VAdIpyYf9Ikt1n9vBvnWRPE8Vssn2ODTB2tG22Dw0FZ5dsn44bNKgcG49iGmxTufF
+/ohnmsBHiErxPYjYG3RN4HMBK6SohDA5GsD4oFPJ9k/Io7xBFqkbJPKl4a0XZBMMTlSY+wEUtra
+pvkzU4nfTo239coaBt3qqbg2vpeJ7MB8+bwHElRTMPBle8DKbka1VwTONQ97wnQIC8Ye47a8m/d
c4YNGLtnr3DxSoZL29RmbHWAyUcjzjMaiDhywpz1OfKpZnvBk5TRu1R7pml/IMmzST2wctUTw+AN
cuMpsId/JzxcteCuTvBHkN1t6creplE6ZuQCC09MNCtAYtRLCE4KmcdgIRUdR+27cZIJY2vWKxc3
4NQ45Wdz7CcvJ9IibjLYl3Y2j6ptHbocARvxytOD0OVdQm9xHL0PW77hhh7QWt73oYH9DqArsfyN
ubW6N0EUJ187aeOOt1Dnn3XkDBOQXLg49qg7dhaCY5CXmz7Bcqu0O5uyeVpmrNJlvyl+Cs7mjLM5
hiOAGiuQaxQ8HzwLxQ8uAyIVLLfM5KNo0kv83hTRXpVkf+3rvYThYbQixwv/lvBUc/jHUkgs81i1
NXhUo4dMRgz056+VED86Nx7pz0Sw9a40/q7iEkAHdm+Fvi2z5yQJGSurD0Xien0onenmU+na+WXp
ld0HK9XcMT4lfe/WceqiZ9GSZj/jQLNiF56jl5+eVGKww5w10wNuuS2/XETfbUijHyHHVf9OBLFl
gtcRUGcHtSdlMi98nXRJZz8oRnaYRsQWluVrf0w++MuRHYE/ZrMsh6gM9vKDk7s6MhE2fF0dc/El
VM8kV48nmL9KEDvaZnBgW1f+vFlhH4OupX1p2vLYdtoZ3ieu0QLRDFzjP58s6uyYf4J9p6A5J/WD
Z0clOYaHQK6tXUOQVdLj9OIpNr9v3pRQb8YFTGV3jW96qzxnNPv690IOctaexvCRq1v1ezbrW59t
wxO5ro6VX0VAWYXGCgIqki+uRVTgTx6hm62oDWMUauDiJtQA+jZRNN8eMzrSAfFQX7nejIg6Jsjg
GaLuKXZLE58HlIxp7Bd+eCobeO9sd1uIfgT8Ud7oY3SGkgAmFiV6/GZI8QFcv/2U6FVOT4waR+m7
G0qv4yblbkg+CouQVyCEXLnGPoGNmoEyHrw3KzGFbSM59pZ+cAsu8TYa3RTTcLWKwWgtk7geZvjv
TVfPN36sdzrNHvT4eAKYM82XZ0rSD3b9VjOhJZdnsM802xtC9uaBC4roRmaQ9fvTyQa2IRZIi9UQ
JP7L7H/W9iURp0KPPPOWWrz7eGWd2oJG3JW+wrrVcYrm5uaInL1zqGONm/zYHsw3/of2L1nciBLD
uI8pBakcQ8JagzKB3J414yoxIACwERB1VRcXxALkjpMl4c3xhzV+Dy0Emfiq7PAYcV+rtCdjiI+G
5tQxIetElJHFAv8A09KfQyIs+wEUI0iP+vr4tKe6RST008r6zeqYEvisgQC1fNTEd0dnnZuE5dEW
0r5HHaQMGDoB/oHvROvScxOqFJfRQGYTOVHeQ9r9Ck1xTJRMUGeYLdp8z8+SGlYN0UpzfpVo6SmR
yArkjgbSH8xXExg+3/w/izbCet5bnbEvOccwHxEEP/N6nXmSjqr5X9wcZa6hQNmFKQgMLQAS/GNF
2QR1aiu6NA/luUciwNeWic9ftNhHMn1o4mCu3MxQUcbzrIPQG+i7KbOdJWPhOOgNkgUcQcG+Ea90
4XAOBo8WzUEPcIH/VXDchiaKevwJ5DPF2hb6CQVOv1XOhnqWiX3T9KMdfZvGfuzeO76b1uFvVFaF
t9/194W8+5mcOov/wIc47NHeYxesGQTgiXmpdmid0385R3CckV04egPjVQRKr1mtDznZyae1aUee
aIv4q+j3oOf44NeqtU83ARFuDTol9qrKYrivCCpwDSO4aGx5Uac5FeUqaxoJH4oMqhClfT37nZC2
CPfhCBMOi1Cdrq1BHa/+SexguBMcJK/0X3uQFjq41iA+OLU+PHCirx32PVhgWBH08i+ofwy79tL+
PxU7RFa9mfWeiJVQ/ppT2UuqN4wvxaZHxKDkXoIDvUn9IqKQNlO96Kx0F3NN2LGkjQaqpTMo41AM
i+I06TCTVPSq2YFnJUp2PHQVwVKzAmZgo84pftXsPwmjPCxFYk5Ol0eukh+HXnOrrPBmGjhEGfvE
QpCAVYq3EmUFb0HKj4kIiZZxwaiPdX5MsPnbASUUcK4ljULdTo1uSfKTxfwUUE/QsUxIL3RNd57k
Zyh9RgYaecDOzKswdcvcHgsfYEGIP+8bwqKXXY47ST8pUraP6YkQNaZiuQEERSuFk+g3mLMjWVkU
mPuJufiRCvgvVAij0DJ8414bg592qgPL1/+roM2Aydjcu467BnWm4K3TFR+HuS8vhL8L3c9Lzaft
AINaN00eDgTTbnzCd50kJy7H2cU6h3TT+tG5U03sguZO6/7V8yPVmcFAeKT59KJlJ37TLuC8PL3K
Q7tUUb9PKeoNNU9myyo/oNTlr8QcbveavbkiKCkROwJ4BhVlq0WuQel31JnHxY3OMT9KFxwj1aEF
hoxAtS0ixVuaYzvxmmfrgxP4MxySLxkJbCeD+RfC6Qrrc4jSTwChJj5YAJNp2e5rA5WITN6Chu47
8uMZ4zH2wkKtvFhQOGlfMcgUystIDvF81f6fJAvT2mG0o6MP51MEepX40mwcFCQU2IkqVTozKXYE
lVONIyYe2x8ex/gfRqA/IS6WzmCbKk4EgypA1DkIx+LxocfbpSvbtEPIabvHJms9ayUd6m7fRfEh
leSDFUWekT6bON+qvOZcBq4gFJeOTSW2vb6NfUDvuDgPS31uRH2uZP5fSc59bJ6qFkVMiBZNg5wl
6LM7mF27E9La5trupZV+IXeQJH9PQYSRELypGS6C3JxPEjjvZC1OsliOTKo4Oxkw4aPO/lKGYFWx
08n0Uek/WXtQSbzr/gtSCjvZ1XP1JNF0HwKrnWU+cR25vWtCGXHOVuhNwjgSiSlLGo22Lnjj7I/F
S+MqG5XRpaBUbqmDFLwdpPdNF7vFUgB/ysW6JdVnuzw7hszsc+DSqsq3DHIR12UcfyA1hE0s9J+R
hy3DQcSpyPkd0l8UjgabBZFuCz8b0zOtxQusZzNZpyZkIyutMyuIJG5TQOabhMo8TO4GnT7WzNnO
YxxeSexPo7cAxeycPAKpepP65G3MPtAX5uroQkPwHkbgI1bpEPoOcPwZml/YhbXypCybEbvhYv3F
mJgW8U7ndlEF1wd5XmzHnf5DmhIjRucYZ13BLLyOhQgpcxJb0pesae9URn2MCb+ivYzo2Zg3BxoB
e5eLX8QEa9k3DbSQqxV7NU1xhPAZbBWOSA7HeqjwIa8eKNN2J6JFic+YPdyO+V7UfAfQAPQ2+CjJ
bCApUPm2O4r1GJ2met7a+bUlhmodCmk2wyRnI90wM28R/2oC2Tt3tGm0pW5pZrdi+EdW5unWdQ3F
hQ/CLA4w3IMgZLw+bdjlHSjRfNOAA9Tv7mu2Y4fPOVEb1E0iFqlVfwSJjQ3KqaltVVPtWFdb3WDC
xa3RXCcaKPlonBhX1040NjevFs3WjMRO5zUs5BHSGzSGQJWFOCiLRA821bFUuRS7nqDoKrHO7COQ
5oCU9AfxqUoxeeSK2E9JfNBlcpNanhp62NAuafN3Uk5+Wo/cjqAp4w6KqVyt8THQ2FYlWS8mqmuN
6RpsYw3ayyKFngs0oP2bpPJlN5Hc+/F3groQqXkGUKryR2EF3sKUEn7U5UcUv+LKAHy5DESYy/3e
gvYwqfTr7zqbsQo8FuqHnjHArKZz0bITK26MFjTP/zLOEuueU8WV5hhqQxm+zVBuRFYBc5uHTs8O
JOuNAEOPkZ15YZWPsGyAo6JXEiE4MY+bEpza9h8n9oFHZSZeZ5z9qFcPUS6OSz7TnUO5xJFkSFiV
CDNeYBJ+JnD+Yx1tufMqgB9hcms5fFoSHulYan2kTvZkoJJNNru4+MOXToCQA12PdhOdrDMFLxiA
0Z+MvzZ3XLou8azZLFoKe/ti926WAYZJp5lZBIekQYETDs7uc8SG2/0nDR9J89mXrwgRHg+N+sxy
y2eKsgn7xMpahY/VsVz7C/feOVvifWUqe/lG15Y7R9e518ijAySuecVezAZhZl9DYO4jzvJ4dihm
BW7EaMnftbWckPDKTDnqjOHIvs3sSXhKA5t7elT5wFwm7dHnf7OA8jb1D8UUbh6eIWjLSzfouy7Q
timBQRRdeEWG/AjmnD8cVa1ghrSzeRYmuvFAUWWDmNe4y9Y/29QAW1jOMmdRHcoSO/YxnEQZLR3z
1reWO1NAFwlExiNp3U4gJWQ8MMCR/b+1zIsoXrZOmojxLq/JQ2PtWIyCCq8GWTBnMBVyE6HaBZlz
DSYucjJPC0NsUe9LpEbzzI86dQU/+bWRWiM9mX4dAi67HOPAKu4hbJr5jeLLxfYJ0wb1j9TlyhOl
ZBkdFThl2Am7SSVlQLqqwXwzOpQq6DfruxQNeDV3aaieC0OjgQQYnSJEIprtSbovxXBfcvUGcuVS
1PMYB/meqMmNouiygfoqlJOiEirdKbshSi49oF9xxcKVJ14GuG6EhkcLPMmC/Qbg6lg3f93mMz+a
Qe/zT3JJCBkuyjWNQ9815oufbMPzJVNLWsLhc/0wQBVFcUSQ4kantcqLRgWiDvSsOaSvc64PflZZ
vqynexLJIZpxzk0mmptrRLhQhQ1+fkpoqDo8X2OEhwThQCP9N0vcqQMhnsZxFZfRRFn2OZ2907sJ
TsVUFqea7xZrgZSsnGyqNrPG8qcw3od1vre8z2pMnMhg9gmST5MPVwEHqSTZR0AMp/EsdeOhUXNh
zijqldgp1zm8jM9Rg8Y9Vk/XiMt08UY59Q3Qri5/C+Ry32gyjeXpoTNJYsj43DtKLfPqjWNqmsdQ
x1Nnys4UoNeDH9Q086hP5NpGHZxY/s5KeSpiAz5Lb829EU17Bqy9bb7llr0jEGrXJRWh+bxvVIuM
dnmIz+GAXfAGZzLhrWFF0XnoQzAa21Cd24P+3lPlezaPZEsFqLmVLxlnPtcgIwu1SVQU16Vnwa/l
rF2x/NLUX3ENT9VA8Mu9gYNQnkw2PTbhnbiuvDYXP9muRlc42tNOeSnreoVvDyo5b3fIrKkzzTQ8
r8qxx0Fj21SaeJkmQTrUj8is7nqc34z9Q7mNZkvPyOSV6sWUxSn5kcNx8xuSYay4FZTHyuWOwtr2
tMwpxDae5Au2ThDrUwgunABmp/JpKiRSfPzcJAqWBnJFGIcReZo131bxMlgSy+4ul9MrqCD8WNYN
TttbXlzoLq1Hgk5qtXIiFuDAvlUFN/7oT74WS/zIPgp0pYh0J7O6lLN+Jl0Jyz0cgziNEpZ5PmC8
teWZ3eSeQJcM6SWMWpbH6J5iQtbavU2Y52hIHC3CH5bcE+PGpL28nz8lCI7WiL0Joic17I3Ox6ei
Vm7BAph6YMleeG7IGExUi/Vp4u1quccWeyeil6nTe9/eNJMtkayqlTyq0biV7yYVOGg2NcnD7sH7
clpppFiVqQDuzoo+XCdahuHeNrKGg/9LYtBAVlHBmfAZR2G67RUEWPKJOuAMDe2zbEgF85iYY/K+
aseerrn8N1DQB+c8wRBthCyq2mfP3aPeq8Yd29o1mFAE++tGHxcHNMyeVIILEZXeBsXX3grQhQaB
fqBsbt0GgDxod7HNpkt+HC8ByFZ0sGo+SM1YAFjrzhIFp05ZLkNQ3qpIv3ckd6fzxfHM7/43pDmg
Dx31PmmuBQFneTJhnoL+6I5m5IE7gy4Gd/6MZeIMMpuaEK+rMHwkfkqaLh4MjUR6wwiPAsCFKUvo
g0NvI2JsoaYXI8iuSH21hcj9FS1fLnUTXMq2uxoaGvFhJN57uXI5XpumuaoD5REKbivYoYkCcQrk
32YterZcB1lzHdSY7GGsSsSgGb1g4d3UIE4IFFTjLaJrEJzijsRWWPLZ6jPeK5XIfq6OLe96p8qe
pAU7Q93BBhhUdhcLNFuABaf7v8Rd6m6WPJzoeDiK1dMAKNtahad9reSqzew3Bv/MyK3Se1/NO6UY
LtI0noO38aJOlRfGMT0BNJXyPYvESykV6lAb59lxqhvfLhXfFIGfLggktrb8I4rZo5loVh+2Fl+0
/lrRyaXp3IB1/IbgEzjOzuXnFKbPwuofUEbbVvsY5x7d/VuUmB4Ro0yoNRJ/Q7pZWXozQX5zumDE
El766LdNnIRPdjoIr0jPc9Y7du4bORJ5oz1qIj7Uvd81D6SGQYCCk2CC4CQgHSZccnN31oJsO18X
q981zMVJjppLVN5AjD8drrXGzquhELgCuWyodkYTMgf21iCFwU3WmZP2EBWtvN7vizk8oHk30YCk
h6ZEEFlcbRPajYYCch+FSpFkBbH+ZnduYRLVPTkKsETHQBpL+4KMGhletzxYKta95jpPzWUaqnPy
E5mqM8fwczC69ZMeodZsDpP4r+qCtfOknTGgUJcgVBzVaKYgiqZHV2K9nInKIHU8UlxPAhVrwTkA
jYKmdsehew7zFbSTAa2tyLH5SQnTXmyoZQh+7veH6FqfULc9ZVj7kfg8g4ow+R6UZImab0aGZ5Sc
J6T9o8yqQLBOvcv7ey8MuMzTkCw7s0BnD3Ilem+Bi1CLV1Egnp2MvWpdWvauHgQMrnGgaZ0pNDeo
PPab5lGDk9KuPN+SEJONeaEhlx0dXIvFpbi2nWDSnbwMsRy9BCCaqn5HfK/p66fbNcB6bE66HGwJ
Q7X1Txo8LZ5ORRsc5jQ/KaFxxilXIR6tZ1eE7QXWYEsSIEErvcvJ6wr0ApMVefl3ZuRHZc7dIP5j
VPLRmLRj+I2zuNZ6PumkwNlviVXBR2fHWKELSFkOFpesZeooYKaeDu9hYK7pHN2K4f9HxxCs/Pz5
OwMzg4SDeAXHV4LUpdCdNV7m+LrmKkJ9MrX/rNfW1EZwq7tE/m8lT4LBlw0b6D1/dv5Q7Oe4e6sr
Th4CYTRvNMvD1M17vSe8IiM54s2CErPWwi23x1xvm1+6RVo8eAremHZ8UzpMkKgqCPTDTECkHLpk
BBZlWh5769UGfyees4iXrAeOPBKEXlBKEU2uTKrJSCihZLkRfycm2WMMn/wuMNRjWJ6FVDBooOYq
pFO5KKc2rE4JxglWZ8LzibBXz00M/WqC/hfJkWtm0TFYx2Jn5Kd0PGRrqxyyy47mjSq3OEehDqxX
FkmnCjU7Vxtw/qZKKm+kMF6DBA2Uj6y7lFJxkxZxkR8xHk4F3cMNWzTaYA0MN8X+A8jo09wnxFGm
LtmCvjRLg9fUuj1t8+jcO3WvodkiVFbmNxMGhasRSQygx5DArJQiFbvWjHYNWmE5XdwWl5XGRkd4
oqMXBw7Hh4GyKWcLfwtX7d8mKQKft59yPMKToqfxZcQqQhPt2La4iY6MX9Va6zsNe3v+UStSmuTO
B53fLMSIZCoDUNRcceXE7bUMuj1KafwhgfwBDL81mkOoR5C6pmfUfhDS3APmsX7w6exr4Bwa5iLT
eFOVPc+q0IBfk/NACmiGGs2E3CxelvYTobQQtxQHx5KQMdwexy+Jx5cOnaHbyWG3s+HbMhgnxV9E
dbFw9cvNjoAWGK5GJ+4X/nDVZkC4NWy5e0n1cvtPm9eeoGcupgUogW8kEN+a3Kg9xZTWZyYql+9e
/dNScr6S2MZIM4HFa9AZ0XDorEwd+6cG1q7CYBvD0TSfE3Ru/TOV0kEvf3XoJIPM1BnO3yQYcEFm
BD6PXsEAx2FWqc39qpLU/bHeQzPzpqM834/xKTXf5TS6SXl9hVsayd+OKN/L8v7NYChV3HnRXI3m
2UIJONsmwKsPMLqrESzXhAM5pqyp2iqoK4NvNSe3N0abelzA4qPsVkpYn+N3gQpcYoP+MJR0Ly3q
vlV5P6jyLf+ooXJYeulQi5rG6floVyR7MktPR6Etbl2P+wpVaIwJbTR/YK8deUbYHKR09rhZw4gD
kjDPGV6ITLP8sQHrCd9FnR+0dj2GYioOKFS10C1q3QUjy0wqRYLca6npe9GfbSp5tWFtu1l/Ttb4
/P+oPeUPKjeM4j4nTqD3Z03iaCmPwzCec/jKCm06RqSPrD2q80PBw1QSSZVuLQhSGeJTGokr5oOs
maRKIKUEEOvJ9m2/eprUhdKfOF43WRq6soBP5xzaxo3fS9+m+UYDPVXk9JVFPZCC6QZQ+/HkjTDp
hfRJ0Nkr+eBos4GkZ/sv/mRpSHfGW/GR8xD25GKRAKwTIh2glyqOqwwh4Lt040lXPR6DCEvzsDW1
Q+NDjSBg+lvOyY613FEM9l1kguKFoGNXtoTOAdchtgww3lHUEO/TyThMjXWMXpoS3DpnAY/QaJFs
r/Unh78Mxq/bN4WwrrL2U70/Gc9U3iXKcFhZzgyIUnM72BvzPZTw9PIT34tA8xb6k5PyJfHQBYDo
3ZwfMkyfYFY0QA27jrwAShT0LSq2zUcY6Sfwjl5FOy2d2s9CQsOGvmYp/MgQWwi47fqfxgmkc6UH
Xx3tKfsO9C+OdS8lWUvSjxT5gndQQ/AuGp+hYiN7CniigT4U0ZpGGNE4kT2/iVuQtOZzBGptqJ3g
C61V/dMxVLFlMHWkOtG/1nOMWvYcQrFLJ4LBY8KPZtvXF7FPT6p0GvmqhElIllkE302AyWQGYvXN
+thxkMzBd4I7U8uvObGlsc6laD/MtSNIjAdEA/cqrG+dH9roipL4hjq3saxVpkKtW4aErSEFau3r
lv94v7UxeXZP0BdHmjwWflPcqHPdbHIcXCNYih19gDD7vyZcajeg4dOfspQ8Tbl+EIuUNg4z7qBZ
rsRJnm5nVEQl93DGPYyCxjGZoDnIF53LAzxzauhJ3P5OqMC32i5gRfozrlNruYMTp1iOHLZo8g1+
eiavj62grXa/Fv1oQPEh+fWEFW8lAxZPD0563R9hqFq8xgmICZiAblx1osIbOUFuSGxPjj+IjbMd
5QN6zU46mUZ1hhE5j/S7q+bolQpGXEtFQjADpqMUJIrD0cf2mRvjuxzFb+pUE1CU24RRTFjd+n0J
5aVXk5NEjK9NgQzEMcKX3kEPoEutiKkuAHFJTWHjr5R168IP8oaubimCa8Yt1PEhMYLfGswF8wbJ
Im12/eXyXtOTyFWXlv+a9oZlMfrI4LlzfWvKyN3RlYmVdEp+dLPaBf29Xnk+NHVdROZI966oTlJ9
BIXqewVfr/CALriK3oIFb3Hha6jox6x72On0jB1h9sesNI6mEZ7kkIbanrgVA9+A/kFO2E5vxUfW
CNy3YTze4opVwZoBvzBFJZ4R36wRu1FGnE3eQ+BRej0NOyPm3wFSAu7kDAmgnYcUXY4Ebfs2mkPy
Yg1EPzWzkixyLw1xLquKqyM7MdCpjBrNZnxT5Zlo37akcUAtlBAzRQsFQQFKdIMSFs1FjFzTXoV0
jvzoii5Def4xS+LK97F60aVPs4HjRE7AnYrZtBBuEJJrSWDJF6Wlu6qmYK7OnIRfl9PjyDM8fs9r
07ZJTQyRf2hzuuxvzqIT2AcFiJDNoE2pA3QyUEIdSdkkw4eVnk5gREztS13nrk2pTA+IOkM6Eb5a
8Mww1YFPwpoLlij+tkaDzHZwZgVBeZWea6s8QU0yXmhEbw/sn0QysMgwO1IPQ2B4AP9Kdx+nqCWS
j9DW3zWGt8y2dhook/Vl3WwJU7r9am35bS1bzAHf+HlaJfF2aE8YzfpVcEcnCBKrM9kjIfFvaCSF
+VIhGVpxTJSYfEIvYvRQCJ0cbN+wo4P9vqypGVAkExL+RP6/KDb6qGl/7KbWyT8tst8gekOQbrT9
LcXxuEoRyhPpKHESugIal4dZhmyvrX8dGVu40JB5iyPTl46jyJAAmKg7qxl5gIsNaIuWGWUoXjMr
FFDurUyJxMF1xzWV/uW2XZ8mpvfCjk+hLQjlvCwmmYK8sPkzbfOtASJanFSKd8u2PZHyUaBsXH3b
GoqPBYCb46Mo9pGQHrMx3NVLjyCm0zwFyEulmG1Mf7LwK2F2HNr4YgtixYPiGAZ+CfcU1DAhTKww
A6t6rs3IcjzqDqvSpMt+Gyp7vTmFxN33Ccvkcl7RHepmqicfcAFXEx01EoS7dIfiyuxBlPj8hejY
KlTzvfpIxvk4QiXMcusiXCEs9GBwhlRd4QoLCARJar3F7iJUgjto9mbDB/natfYBYsVbvAnIOvur
m88SyZKqEI5aT8jAqNNuH6WMTBtGQeGOGiVjQ/MLOaUwdhFy5T+1VB8A7o6VA47KvCDQz3UVp0hn
bpH96zRiwMig2ec0MTNs/dLKo3slZzhHmm1e6pDawdyRYhkFLQcyF6zLH2eGHG34A6R5SzKM5UVi
PX0yd32WiXLbRiBCcnFEnbRr2Cqj2Qm56haG54DwYespa9bNrKOH0FjK2Yo6yEMELmrqqe1pJhEw
Dwb6J1gWSGlRVn6R36gnyIY20N/TUAJP5TcZHMGyeZDGY2aNN9Llt9K7BprKH260rk3io68K4Qws
lvkRAE6q+a2afRuXh8aJi/6QiPlIJvtJUeRTGIdn+rTPs/pPcCfR4pEh3ak6ar+dnOoWVGF8Gxkx
RRakfjLNPhoTf4BTQithxuK5wLbRUqgP1q7Wxw+6ICQCDwvwrxRqblFtv4NViCz8hgPTfXaIaNbr
Y/1V4IYJw/egJ9vMxqUVI0OKTll5AXcriTkN0UB9h4ATcZ37Bei7BUPDXEMc1UYoJ0t5jeQJxXib
9eFdys132yD0JzvUMmH31XwxRxa7c4XTrWKOYfvIFkhnKztyzByTtDrCnBxtj6F2P0rpPqlGL0WN
r8okJEFhKf1e/mbiW+5l5zG2rSsKk4H+vfoe1rz9XeHb8BBN1J1CbLKj17T06rIrVDU3JAMbbPS2
X6NL+96HVvdnV6Y9Gy4U9ArCCSbPAttsQntF9/zRNUMyQu8qMax0OWqNjwMLGUvD7T9SlIx+wL4n
i7+Y406DSdQeWVQ8Z+pJtMm16n2GbkhB6xNEIAsKPrDqF6HirHdHpUI2SdOOXo4u8LVVS3c5Jqif
rAaUlgpFA2gMMcDawS3dFwS2i+jSEK6j8zqiBoAL9QINKxpGvGzyG1yCBSADPu/B5NpBiQFnVSlO
16pumaJdVL50ap1TlBcq8M6QOmOJHPWzPqmwuGs1AtY1Yb4NafguKcR4m3Bzy12GDcyPukm30k1p
WcMtTvZ2fl+G6M3KeeLn5lZSjN15QY1xpSvPWlhe9aa8y/MdcRpgAwO9AZC4OnSNTS1VFJnTHdCB
vpmzO6ICCjluGXnk4jaTt7AEtVPk7YVPHRUFm9H4HRELmTbWA1KTa1nxCnPlMDQiusQ1vc3IDrrs
YoThJbbgxMLxPFaQPDSWSFG+kw2LrGli1gRWRiegAjRtzD+mgshJEP9swyVQvWv0kaNM5E7YOhEv
Kp6lXD7HZvFvluYbbTVfHfkwAb6pTDzNUXuahXj2iCll0ifK4TbMNsxbdCemqcL0Zm+WCChu8eOB
i3LpvCEbPXZGr48IAefvydHawjPnjRaNLy3R35OGk5eeGsZtlbJeSpnyMWFV4eSEe19igCa54kGQ
4MfHfR5jRu3A/vHHolBiv3tonCgJiCZ0UoC+3zboptcUt6hTqMZ5nw49+VK/S176Ba4+ub0Y4CZl
hSIKMSir9G5EmP4/ls5juW0tW8NPhKqNDExFEomZooI9QelIFnLOePr7oesOVO46btsSEfZafzTC
LEBmio7Q/jJIVTQHsIooOmiANRa65jaNjtk23EhheJoH85RDVEjby1E1gmKkArGxcCoWniWnQac7
Q4pMsxuCIRyDcZoDQxqDtG8DtaghyckMC7v4YavrXmToG1txpPDjmGsGWUF94ml8VUOCrCr1VNL6
7E55jXTbx0pw68vxlqn2tRPN1WxW2sRyOfXN0gAe1PWD1PmpwPzA6VGQYWwkhrNqjWP3uJdLrCMz
tkI6Z4tY5gFqEfjGnTsqxD8LiteMcYd6zB8pCMKWEcy0SaX6elBnCm35nogdNA8pzW5NEt27OKN3
o7qb4j+5w9u15JQzAjKGsGLwgPKE5QXwavtKUayhfdToxYJ2KiCnZpw7pHzcCeHK1/W6Gsud2GdT
Le6RVb0R0DApb8hi3mN1+qiFeU1KDlaIWC4vut6as2TJ96npJ+t5y0cJDGTpJpQ1peWVQaEGh9iE
0NIa6r3SPQTywCl1h7mnf3F2m8Fw5e6gcaUUrUavAH17LaiCHhTVryXy7nBaFyoJbyqSc6dR66Bc
LwavkFSmXmuWgqwMt5K4AkcAL9VwUxhU2lYaofwoizd+y+I3j2Hskc/DaGoR8d2hdCLaR0OSZebZ
sVlwZITkuJtYyQuSDHm/Eg09Woz1RPsmb9WkXy3duglUYVH35OZa+PeJEZ0byi2bs1i2uRi9lzir
BsFxnHtqczeh0ZhDFqgs6p0RhN9QGIQhIz+U0sQJsOpE0+u6I73qZfuGSOydZfddwdAbNt0RjyuF
i3Gr+xQtSQ3yHA2RekQWn/K7wi+l3UTC/TKZ7xb5YNIHPPcbuiY7jq+8z/Sahy5F40Fvfc600NNd
VS6nvjtUPaaJJsGtX3vpNHgVisECSWbfPHPI6SUyPf0z5M1bZFt8D8deuQJUwGlMJ7PQTzxLtfqe
h/mfIqIDxaLmvlVJz5Q+CFj9qSc8jJqCtrIFVisJAi7yHATGfhv1GoSaump+olH6SorlqjVU1ptH
JZ04lv2uwtxW5J5cxLil03R6GxuifJXiEC/isbT6LaGbBddSqsaH0FL42YjFvRagMOOtmLnJ/tqK
4RhF5U4JAdhr5rXGdR5nUuRwZ4JBd6ugRJYwlf5/QL3y/0C9xtOSHFIDWJXrbme4aRMSDGxBpqAG
L2LQblR363u3hG8GkzW87lCAW1BvQS6JFZtoVGjIkEI3mQGo9KD+ELT+hCcSI5i38+U0F9TNxaFT
tq+ZUb4V/LGhBcGVu0cx3uV2PaoGk3qBMxOmJq1wQqwvzEew5n8iXpnsyhP0Da/I3sK03BL8mxNn
AxrSIJszeLBTw5uswovcrCAWjXlPUbhUyEsNFsJSIybQV1rig8OjMoXB1IyuNblyTOZZiuAWcqSz
XqDld9rPUkIurSiT7N+8o/eyxDAJDvwvXR5xRe5lsx4l4ynruAnSnfU0Uc0VKQpsMhRBUxBW7LPG
l7CujAGYHtDmSxVanmjQl0qGK+Hw4ZvEBWwa+4bRHGg5G+7GvmVdLqVqWyRHTs8ldhcg+I6ln39p
4sA36ccGX4BHgok+YKs5NJ/cweILUkv60uGKEhayjq/N+wASJ2kc4iwu4AOMTpb1K0qHH3qG5bJX
FKtVwcRGwLRhOJr62P4CtkHkUrwWnJAuQHwUvMToTbLW1gN67mhX76eFQ0fZ6/TDVG9TiQBjJfWM
CHXwygT8PKWwA1+d/U+mkStRXhNiLg3ND7Of3nqUf2RtwB4/5fj06t6VedVLrUKZbuOviokVB2yT
LuXCCLL8Uq3o85raldsBuyRNMapAH6O4eGVcBdFziMirRe/4TyPPxZps6qDEqWW2UbJjYuUnU8wn
oTLAZcapYscmRyh8JzWHOClb2DsOWoz246n/SPO7NGh+lM5+1kHVSRZIOKPcCnPMG7Okrx0/oryh
92/4bJK8BWqXPYJkGlX315KkGAoe+fxi8Ta2NEMSfaHApWZ17jaVcHrE+Er1N0/vdvdv2AoM0B4k
UD8awWklNNiAH71C093jEqWeAFXJwq04Js8OjotEs5qir8YmCR9nhHzJYA7BiVbEPgLtKALXMFRf
JDYS1ZhoaDNoucPUhfMDUmpgNZtQfXWoF4z4yGWil8DaKezeCvrI0ssttMk6NvH5MpSTP8lAoBtB
56ad4arhzaju1Ra9wDYprjX2KwuxVaki5+AQs14beo/kOrAznnqRHA36/2yGYsnsdvpq+0VRBc3I
aNk8x4nSC6beJrPQXj3TKD0kw1WrWTjrdR+VCw1aTSAsyR+9SS/fotl8LTcFZ33Njf6m/dSGtbfh
VdDKkDRog5A1VB9qELYaN32kweV0zRG6Sdurfy3oaRtp7/Z9E67GW6ubHaw+7lLdU5aXlnSiUPVC
euchqA0WyUne68Z8zazltuKNHt8yFeOs/G8Fe6/loGHeq5j3zI7YIJMKTJGctVlh/CLwKbvbGLis
/YBsSGqPG/PUUHWf9rw5+L+jyVjUkA//LFmqVxjUuRKKt5K0ZkWeDPxEcNknLHDMN2xCOUcbkLzN
ndjkUgc2aPrQcXsgY0yL7qzfM7qYm0zyLT7d6FkzKhsz7QyVHhjpW1YA1NZ60HT+SIIoCxiE23zB
q32DD2IFEjWgLfbpQwuNLi/XTM/cTq9daeldVVlctFpldTK0n9K0XnE18f3JFZEaaBywb5qYzsLi
S7f0I3DWksjBoNPIXOMh+R9ws5CVwpslUR81MIWMNwy3Uv6ANQlB8XC41oZ95llZ5tQbg2YPCbhL
UA4wLCmgwjQHTtZJy2yvBKMlB2lJbS9VTGIMKh5x2UIMpCK4uMVOqSFFxEqo02WqSLbToshqq2BF
8bP5WUMemJFHzNrLYNHf5fLfCDwYp/d4fa/nYo983EG4+KoM/bPsmjdOZgBZ+VEszWvfFLcZE9zY
vJoECsYGYSecGCFovl2yReDLj/EWow3rhLMImllQ/krpPc+mTV8WTBw6EZFnvVfhH9KQuIwKORap
HJSVRhzQyAmWNDn14JcaC50m8YYsrukmdEamjZ0Giof82IniKvrmiszJ4f9bjJ3dcms+AbBgTxur
JULhakZ4GYY/ioCqAhntIJZyTfMKQegQZGjJJju3LjhSI/0ohEmWJoGnBkE40i8j2Owp/Dk24YKP
8EXFAT2hdEt7sChI+FKr/Y6Bf0W2TxdjXXomzsXSfKZlGUhfPMEKPpwIrcEakdApkCJJd3wYzJxk
8Dbyqyhwr3MbhOUzbGY0yypmp+4K/wbg2ZePSA9f3bqInDGp/VUVvsZdXRR5QKsCAVthCfbHhmwR
yGAOrs3NGXUg4egOVsWVWUUFHbQZqygv2eF9DjuCEZYKLlrDj0akivpZyURb9inbwIr4LfJUjbcL
Sk9SeuPlVDZofLD4iUm9ShA5WUz3FvDcKCUnNc3PNg6ZTvlnrdkVqmQfLtPHYjV31slHKBNdvmaA
G4agH+WkFj9Tp7iIBL2u173Zbn1cbT/hVD5VE2UGMvXYmP2m0H1VJhK9n/zmFFa8HtfyEKq/dgki
Os5urS/0BMPgDZ3bhJg4JJpJ48g1JZ236HUoiBoc/jMaEvJayddmy1MHK9i2+7SX3ZbsCZqF1pJw
AC115bDYleN/a4lWMeodvfjAi04oJiqRBVAmOlrxEBQ4nVKQYTU9zwMAfV4e81I99ZZ9tsitBJwP
a/JFkef31ccEYDsjr1bGj0KpnLIzH5PW3gENzkm6Vyf1jIak4thaM76WvRiG/Yy/zbZYCyNqp5XI
4XX5yFFSiFageOgdyB1nxMJKYY4Eir/ymG7jVc/B2tbWIU+fWUITq0bIUIuHsuy8CINRyYpQ4laU
8500Z5vYob9EQ+QmRhJ00uSPI6oAMF4JZdO4HeWJ6s6bKZYEnJj0KwvtZqgfClBePasdGw6vQpdZ
4c+3edrARVeF7MDpBPx0VpTo2nO5dzm8dYdK2+Sdxi3xGtX6E6mjNiLRF06Mjn7Of+uQNAhI6wnB
bcPLTenJMHtJ9fw4QFP3xSaMe068+0X0sFCUD1icWm32+zUKVq0LrFUNGtsOSMBFaCxQ7Buhdeht
llciu1Kreq/U3xC4BBeJthzXRj/2rQ4soByNEWnGQv0IC5NpJMdMIsaP7Y5IUpVQtrkNurLeNfF7
ZKHOxq2YV98ShaP89LIYg9IgEQeQi+MhGhpfn22/1McgiuKj3Z1yDDst+yq8G+foCEhME0X+ik/m
bjXm3c4IvIxNz6xwk2f1vSzk26JIiATyayG99SCnGeGpLDaFTR21TkKiTtdhKXnzYS76G5zarVbs
67w2VyEuwGPaN1sB3dqlmR8VizGwuh6qnEaHYj5qfIVSfwyX8ph0EfQw2X1GdykLOL3oIkm2N0/p
KS7ge5Y8qNLKR+/fkq28GF/GPLhS9mNMTjf1h6HABGijpDcI/nizlBK3EgblhHlGZoDneF33evat
ERug6S0QGplkcQ+APbphNbiTQqhoAhdeoKd5CaWjnOOBW23Cg6gvZdaYsY2lF5selL2WNlw89S3+
J5MKXH4J+bDI3IQocFR/yIy7rKu33pyuTVRcNjkRQNUUu9hH8JEhsaB3TaBJ5JVIUKxS39Wsvi7d
DQXHLqfZAQUwLNJREF3a4T7GFBh3GiQoOUxg+URHs4GTn6Dzchei86fJ9OK19qIq0KAuAbk2jTdN
dKxtW1thVzJ7MRoRAajPy/OggQCLOXWGnhJ6g9b4CcyLWf6bNuBEOhyW7xT0syhmT0y619D2C+2J
uA01oGaD8IrPviWu2Pi0R8MdcHkh4jib3Lr1F4UFwB7pp2Xz9dK/K7zZDzJII1yN2wNcMjDRNy1N
AFJjG2hIbiFdoVQaNOkNQ2+/zaYkGRgTDkdmU+m8tuSLU5AUrl6Lzaz/5f6cKat+H8FYgbhI7eAe
zv4WZuYWLRM+yVpjTfhBrd5V00LSXXpTmt6Lcr0pUnZF5zvbF7mnQkt6003thZFq0t9XsMcB7Sfj
Yi8i3xzB8x9leMlUEtU51/rxLcckCbt2iNI3TnhHK7NjITcUQvh9tn5QN6HiTx8bz1gvqzG+ZE+r
LT9yPTkqhAFLWc3AArc1PeoCkMI0HktT3vV1uGJOFcl+JaV+1JgtkOe11nKWquTaLMVtlT/TGkA/
wvvgJLF4oqZgP1b3lXjMS7DAFyjo6JKTZN/s6juXn0opXfWcFt77i1iMXZoFIVJNgoPghtD3rssx
wV+kwT1Mx03jO1ekLG5P3jMbJVw+xDn01nXMrAtPOEkEHVTJL8ifw+l1KI8mqF3oGM/O4vCTZ28i
YYNYC21sdnP62n0ncDoF43hIcsSMBW3zJ4VuoSB2AYgiN2T5hq09FaiktU0A6LSHrm32sLFZpjgv
UWc7dr3LbfnYj8WpapZTze22OBYhgPW7GowjMEcKj8RJRXAWJR+CDAdjZ8ZXBXN5p3ykUAiWwWTX
B90fZcx2twlScvJbUw6kN3hBMj/wPq/JB5z0wUSSs5hACLQ1ykawts64EMOZDdeJWxsgGEAvLepb
L30speXbqu3Pms2wTKvUrRhWYosmPwQlGjVMnJwcL5Vvoy56VJZ84pAxjOJd3bE+8LAB0fNOoZ3C
vpZZepUPUi3fpvETBNbvbeJspQKdfnRsBU6fGEGN8ZU16xWhVVg8lHx+VY4YkgncQoH3chJX3SJJ
Y4Z0yUkSLa8vL5VmB3V46xpmECR8Rtg+q5URs7lPc8PJO7Fu6L5S8L2Xm/10Zm7E0IwLEL16vFxD
W9qXUeqVJMwIaXa5Mq4gp2fm/I3e6gkr8YhdXDLIGizOKv4chHcD0mSqObTOcnWU03VOdViauToy
fF2bnB41VLw8alarcfqOkXQvxBMRTsKIhzu8T2H5FWdCbWw3TLipeCmgEt1dg+lwzemDEJKrtnwY
PqQF8fxAoD06Orj9tLP2W7qUAuUy4ZXtIJJmkMF5Z0/W0ZyKUyINpzgVJ4sAeER7i36xVv2Sp+Ji
at0FKTO5xXF6zfX8KfL4derG+2hTOBkje2j/aQj1wiw98+TM5oFrjF9hJRmKOzQjyjKo89RNMfqE
lL1ZM8nJzeipMUhkTwuL5AqQFYkKeV2WoVFhF8vLKswD5kDTzLhD6U0ydpatu2VpuhbLFdq2KQ7o
4/YTyfLVwfRXPuEshDyAA59fzCTzVXSSETbOuLpNanwVHRo3VqNQCDZVVpqcwASSucYvGw+u1GKl
SPBRYW8YVsRLg7xA0lMylAhPXaBvovtQgf1s3D2oZb+QFgwdqkNOQatxMJJyNljONE/OVGPXlKjo
zUYKWfKSKK5dn5RHVAAnu2wuVv0wm/CY4s42GXtlxl47o/WF7LzVhknHeTJNuCuRikLDWadF6Mdu
VAKz5pbWJQY17uxnMVY7bHxY+5qD+Zmkw8OukHVUoXkQev+mt894AqMeu2McEzQ1cebtpHX1lSTE
Bk+wFzHonUQaEPFkRhnu1QFBW0J4XJE4iehJPuH7UCN3pHIXf0KnQGHLpt/KZZB0S9BnyN3CPyjC
mtQ61DiQF7LwVJpvB+MwrU/86nbGpemb/bhaJwzQ5+adbN4OLduEq3YoD8Wm6gRf1e2gU+NzYinn
eUwvMf4LaW18YGe7tkl0Vdarkn0A1u5T6Szk3l37Dqd3DZtXugRXuHo1Oiuk0qjGiGyYVJBMjCF2
xC2CBhhP3nwl3HAmLZD15EvgGnl4brjmgOupZdwyQuoHcwYJ0O/tIN2V3r6DQDPitXfdoPsUMlLM
b72YnX6hlsOOAkkl9QiShxyGgdyFMNfQRr+vXKIE8UOvUuFpdOD5AYlNu34Fs094QK3KK/Dfka9A
+0SLwWXGTNKCUEh0THfSnoggJ2LEsMkc6iAdkqRw64YAVo7uqv5ph+2WgUXRONmq31jKUUUd7JGM
roW6q1p3DUaHDvK6h/BkeHAFGiDXSpVrrbGrivJWJOieFb+TBHDetBc2Cg8STar8oDIaahT49Phm
rKp1rp07L//oPOgyR08ap7GYNhJykZovLJdOipTbWAF3k5SEtoMWgc8t5NanCgG1qaMkqm+kwi/4
MrKZk6Dzw/0ooBt6zB69SrBqGcfAjR8m+UGtiLGLywSJdpgYCYREFjWDAVvJDK6Ki2Ul2oEwM0Qu
v/ZbohqE2qQnea9pIbb8GnVcaKGPFtIJmOcyxfq1KaP71My+hqJ1VJEoNa0gs2ofpRCCzH0G9wf8
QQJ/oMqYlub5U6nqINTNwJLJpaQAIbvLJYx5OJ70GpUmKy7YapTVpFJMLBlTEKtE4sXqsbHJFkzl
kzy/k17m6jUtOHN7RgQo0XGAm6dIq0thRBdYBzbGi61Q985KOC80HTCVI7ZFt5O0GIwAslEXbko4
Hf14bDHTcWSTOYD1XFwmOeLP//ybOnyboUecUNFGxKSMrmSjHoBViAiTijglkBI17H1Lkl3kv51a
nAfDs5BHd46Jd13DB8UtAz4EXGbTR0pah3zPF7Q8W/51dUNzMUwfUf1c8+6MfiwhaT5zFgZheV34
0KCbjGOHsRwwfKrPav+1JCdz1A/oawmxRRThKOiTXUbnl4LMzXr1KuANSbP+p9CCAR2M6pQKzSNi
T3sSqDXQZdUYKIJXFldz1xGDtcUlSuubLGUXxDeuLrSXkfOD34l8hbWtNqkL7mVHVnzDmgNk/8dE
QiNI7QhURPze4n4OvYK8BnVG7cmD17S9Pwc2p6EKu0tel4SRfO5OCLCtaK9Nr2N3MnB9GV3Q8VSm
9ImvFI/gOOvRNkQ8sGBKoiT9brloQKQyZQIdC5uMXvQN5SdbZel9pO81nN9QEdW2HDS2YWWgTSCV
vBO3NZmEjjqHjx4P0QDP3WM32i2UL9lIeqt42L4zebVel7x9A+16KZe/qrsiEOWSkCbeYQ1B7yJV
nuoaVzV7rWFWe74BvDZt999HPmv78oWXYcp1GtAPCYccVdL4YP0TyRvsqzQvXkIpl/HZ2q+Thiev
6vYVTsRB+VegXBI6aDh/oR7bDKMpnAuZJvG4X5qzBvsPTZ4238unjFMp/sLb4a3LYdMelKwAu5YM
hIw4RJkGXf4R+0z6W5YrTtf6ORvBCmrfj0cjDFpg8y6vnJCx1S4OaRl9TM2TCUyszZFUIW7ITVGA
l1BWo7u5ngsTpZBT/hr5CoW0m7RHRuaMAnWdnaQ3FcmNLJHtsUKV5vRMZlxKFko6VHjtLlfjaqde
FDMa4iy79kx8TcdW+QkOEK+Hdton1EzWXI9Jow6Rh0fuaLvRpWOIzsAmdyUGilCLXyKTLYRS5upr
GvZ4rEg99UxoX1Zal9buv2TGIwK/xt/WmZ4xxvtpoLgEneZyV/lAF1I10DrNy995p7stpLcUHjK/
IQUOe1KHFESi0YooA/6LgdG4X4C1KFfWO+xDSOtj6l1KN1L2Vkq2X/q3X15EVb+mU/9ul+AjWJvH
HiY1w6mx7mPYGfmpw8iP4a2Qsn2lnEbkQCuPoRXLZ9WqLgYTdt7v+ZhmfolZYCNQJeWlMP8rek6v
B//D4lXAQT6oxHrdR1l6SyuZ5A1Az+wv1uvXer3GIEV59prz8FvczLzwnE2cxKSbIywaVGp2dKZf
QNgx/TAa+y3SfvQi4sdFZoeTs0W60klAtI0VzDI9upQZcVUQj/aTetJlJpk5wK1MFNFOfK+yIEsM
IYf8kVIMLHhZXgiCusH/yOrRSrkx4F4y280vBwD3SvJ7LTnaSjAv9NjQ+xVpwHV+GlZ+VF4jm638
lOPkk8pvHd12YoJcXtX2lC39bgNvVGTWn0OdnjHLXEQXSOKe48OwpBMBjphZMEj3VEsjJ2w+Sz4C
KQ1C3pohfIalcKJpj+oz/m0hrDreuuP/7+4J6YLl70cuDXtdcwouxO9qzlc0fZSUAQF+W9dMgeiM
EBsuza4vkJ7PrPp8bFb9bI1PwT1Tgi1ofejOTK6MDJ7FV8xM3UyhWxpknfoTgiqDSOqRDB7jMXO3
Le1bUtNDluwMp1aHXUQekcly/aVBkiVEYmCtmYprCFWMY4BcVj19LTANNBZCtvJdEKKdpmDKmBlg
oyURdAaqIxC0HC2BkC8SH4rJT2W82gRU/o189d6Sb5shdku5A+TSwhQZdN1huxknewVjsvDlsS45
kUoStsBOBZkOU8vBkK505pj7MPpaAAlLJTk26rvO8gmsEY1ECe3QORINzStK405g6s/r4QnwlCvT
KaVzVVqzN5SI6kShA1CzWdRvRiY/u1l5tQCFepn4c97q9KBnY2BzuNC2DLiBlheGVmdHiBDwNOav
RuRu7i1YqoSwXw59gas8Qcg20aIq9L1o5mNi/COEalf1iFjQ89TrQfTpPmrjq413COCIZOAVGj8h
rKu6NWFzH6hUCJWzzc9LnGR32pRyOZotmS/dOOpItyVSNiNX5aaL9ty7cvlrI1wC/B8pXOxPA/mh
ev9IrZHheD4XVG0jhsI8ch3U+azEANIsQhKqmYXMJibZCS0dAiZyF6GQmUAPxMr2ovHmkN1nkwYf
UCR6i0q7VvlHJ00mIoGVWt0PpfhT4xWJ8Iro6D9F+aeMaERxSmEzHhSBzHvLhDsj8cgVTelWJkNo
CmVlosz/qTdljD0fcrI6GDIAiJw+/bCNP7WpMYviNvcwif1Y4+gkkPQN2TNpNm2honhfULJ3yd9m
IFylSvYF7y9uHifjZiKABkPLX5VTkJPWBK4jTH5a/fVbv5r6vDfu+6j7r7WvPeaml4kzuhakHE+9
a44wKfGuNO0gGb80Vwz0kSu/FZJUUR7TPiAMWxUlnTXrdw8fgvhwPzsm57hcE0XPq3iOHzrvxRzs
dlKe3Geww0Co6JsKglEygnJVarmpTRTnramTxkI5ZWL/Qgj0Mlr+9trwix6LGux0fLO79GaN8a1V
EV09iouIRz9VeaiGT2PGIWbb3kpE3VlZU1+b+lNvq8e2i49KlAWJTrCUIA1x8OosdEEdRL/llF6r
RrsVFenOBYbFffO3sAVuT3IIw2fumGbrasXimkLD3Gci4bHZiwH+dKK1xLAvmjc/zXZp3TlY52is
HUdxHvXkAld3mSMQeS/PdkNHTcVfAssxgi9hGoxsmab+TvzXfuuY6+rLbCwnJbRPlWUAWk9eanDd
Zu0OTR2Pr3oCPQC8GG073+LLQvbHReNXqlrsuQxqmfa/gmgxv6lCGGOFBfc5Rl8JstQEsJPLrl6H
1nA7hq+UBUP5xyRdhR8i5PMsMCL+I2/MWs+zAYZWle6neY0WOuU0RmVKP+N6Z+COoucy+QoJ9dvu
aRgRKq2Qhxm8bI27Jt8R58HBkeVJVdb/SjcJ/oDCKad4z6PyRrj1exIq71qzvOv6T6lS+JhINzpl
peXFYrqOD618S41H2ZcftYq/sDffikF9Lkv5WooPEVMkESItzPG8H2JZ961UCpK4ZpxCdVSPZ7OQ
UUPL17lablVe3ZtdNmY3vQJGtU9D9xcvY6DF4kb8aagmPtICL3Z4g8Gh3UyyQhYjP8IUyrZxXDNE
Rij84b061W8b4Sjmn7ouXwh4JKhqkwAjUlqnAKz4UBrmvqGhLWIueknt1R/qDRlsvBwmdCD/653K
q3D6rmmSK0DLmLZRguR4DmTIyRYezSoROVHSST4vzthp0NkUPVuyLoPV3ULhEvg0fBDEFf1XKrNH
DuMxhgtOGlKytow+5mEi5CzShHp5XyMjWg7kt0FjuLO6YoXGFaUCG1cvOnN6wWWrdAYCSNq92TU+
pZRJS5Mo+S2tgwAqxyGepzdFJ2rRyfJfjnUGrr/tNzoUAvmaQ1Ve+LXFwD5izyvI09i915+kHhZQ
XnSD8psRiezJQtFac5DRGjaHllQSsJFPlfwk8hKJOWPVamjEfSkIPSevcWbhSk8S0YnS4IS4Bowz
0YixT3jn9memwFC02+hMxHopP8Xv57ik3kSptoxy4xNJ83gU94Zdq48O79YYYfg62gyC2Uaek7w5
j3hQCfEv/mgsSQuoTE7Cd1xeZX6Dn9swd5ESkSPCf+RxIYisSMpXI1KfmluerIVwZLdiiSH/qx4C
JU9PeogPs1voZO/z3ZGQtnn8CNmnUI0KuqPQcqPBBEW3CRje1T153K9l07AZslfuCHJpFTfB6AjT
g1oUUxQxN3pcOagkBwOQuY4fhLRP+wUhMWTF/liZ0yH2xX0M18cIizx/zkUbmAuiT8SD+3moruhG
LRzlWzNrqH8a9+QrJSrxLAwAQ8ufP1U2BAXbMJ5hcUb91glaiJifB3YZyxVZzYGrkWzL0SHm4or/
dj8tpImSmJkFGsdyLAWcB0aZvZs5hkpodJSeRoIChNFbUtmOfNJaXJuv0YKr5jyt22jH65QiB2wb
DM7wYCg1UMgGSrW82Up13TKmMVbRkbqWR46+abpomnEWKVk/RY6j5kWTVadHJ6wicUTnlbH9HEeO
DDkxr0q061aMCnTtdbFX5l/dSLB+RTV7jpbTolhINf1pZFjM9qHcEWNRox38V4+xvwVqxMboZ5nK
1Tb8fKZDlzJBuhD0qQxE+h6ONicyURJbQK4Tyo70iBOF/M3ZI1jTM0RMZDnsOYoTk7SYDlnikkDw
/ETYrQf8LBjim+TYE3Qcf8zwJMMftAQ9Sa6ZB7fU7tJtfCT8pd5i8+cHeUAZ2VcAvDbpgfpflYB0
dHTy+0QsN2CCxBTwoZAUUv5w22KqSLDlMKYj2F3N3UyA4dbAQSAAkCWBz/h2F648AUmzA7OjLbeW
NoXdALXh9MHaUB75KQZPGw5Jcon/C3mnbmJbGXLJ/MIyQwyLZJ7FlX81rQoSB9ZzcnpRmn3TNHsJ
8HwiwnxASFWR/8L2CjeKe0irAdkGV0WfSBXPFs+FhSwYCXfrsfAgS0vA1IEq8ftWQCLIf6Swv7pt
+yIRZVizj5fpB+QO33Gui9vKk8CmQH8w2mkAZRUA2ArKhczpRCbOokZ5+Ao1vOvDxjem3isGzLxT
5pt4eIFG6H+aVLddkTwOHMOh8DqcDtmpMZVTadXnqqRpKaRSEC9NE77L9rNAdNRp7SXe4xJ5qN2x
OS9ZHVglankNT229BJVbndNlpFoM0fg77R4XRfoHRpz1+qMyw+dCJqlQLtmonysKmhE5KNCoyFb4
JNf/JiHANOmF4lHJme31xDVJ/aOfSqa4GE3/6C9ddNPy/moJ6dCyk9tbggJxcjPBHLeNkqnjIF47
36hoDccrilMcxxe4oBXfvlG1c6pPNDysD/JIKpdMkwJtKTMF+puO/IpXqyYWLcXcZH+0drRzC1zJ
HCOb25eeox45GtH5hy56dGA5OemRXeJsLGCsu1iijVfqIygr066pRHfFt+yO23b7ApFCLjw2lYMB
xAHGUk77mKzHxWkE5yvy5Cb1V3NgTnn5Z8qaR/gMJMKTeI6ePHGb27ZAc1E0n9I/kt41o/ISTjTe
qiqGTYLcDyoaDBnDFtH7HUjWWSFwgB1yYIdEp2io2E4T/SSd8ddH3F1AAseUqauy9f2AB36aAqEQ
kQum7K1qeAbXPuk0jCMJiQQkMkFJ9qkoQNdMpEZz5M3LjzDbi8ooJ2bjUsraxdKUizGS0vpiVY4f
apeUSpUwfZHIGPk/ms5rN3IsCaJfRIDevJajK5aV7RdCUrfovefX7+EAC0wvFjuz6h6JdZk3MuJE
Jt5Rtvxxehv9dmCPAJRIQMRtstHR68xh02DH2WCbsKfGEdzPTeanZIL4h19T+wp4CSIEGrYZDTAV
7KEL3YZkN3txsls8wKwkN0aNyYVB/AsPnGUFcUyIY+HfEeuACgobvgR5Sf7vFRA4EG+cKBRrQ+bh
jqscCbJAEhf6V2USmGyHS04YkM+kytb8/1ZR3hZ0uWUneodlcAvoMJh2xf0Uin5SfFkwnWNy49Nk
j8vs6sJdRXauEpkVLheJo84NRka0n7m+qIgc8+qiEg4tka2EnUHldxuc8CD15mu1xZU8YQD8bpgI
q7xcRJdP0QKPZSZTviBrCyqH0bH+7oZP+vRg4g/Zt/hfMetIVpcU7+cqWzdBBDwyQyhruEZouOlm
I8Wpwssajh7EYoNHCChtDmaiCcSGCBXHmDs1aRDTZDSFj1HytijYFk+MVCpFiCLoLK+k+jFWmMiq
zN/4szV95dhNUn0H9Uoj1oP6lsE45COBKY9IchY6oEC2ppozhKhjZD1aek3yxFVhkyfh2VR+klWG
qN8C6f2VeWpZVJ6WH5yoOkYj3cB2+i9HJS5lwR/I/wEeueXTYfgx+/YsACJEBFhwpZGyMsCphWGg
N23QO9tKr3kONKIURu711cGtWRgMMlRNux5qIH+hD69JAC+ErwviibHRBlL+iBQ/9aVyXA228sxv
9Law1QDggxUKgfe94ztSJRgP73iNoQfPFmiT9HXkcofIlrkaaUKgSbjuZYs7Bwm0/cA392cereuQ
tTfhXp171qdswEM8ezG3dgspjWkC68FebA9RU96qZbgYsjcmw2MajfuENdoY6pumCt6Un6squsSF
s8MOf1Q14UDQqQud1CLtkT/oYFMPUaBTYJPjnUHs55/CoAzGime2DPX/DkDhi89XBHm0BMGij9Kh
5e1D8hvKiLTEQScn9xG/9mK5OegSqRc83Ch+DVTd+LZayCMce7qFXIQVuFo8CWePnFLJJVw0a3gg
td9l6WTCdgqrV4qJVUm9UnlcDEsghstlSaxgoLMrKahFVG8pKLqVOoiu4JDO8aofOnw6HClKO75Q
3DrQBvLg4t6muGvGEXmTM2ZKOGeKIIpAwzQQ88Xan9TKG3IWw2+m/IMFuhRf2YKkSuHOTUQxePXT
z9fqAygtvSShA+dcXbwuF/0R+mdo9cF0+tej4pDrQeCYMKIvnB/mBq+DSRc6415JSHFqPeWcvZcD
Jsh5ztf2gfFXHJ/FWWE93gwstVGQ1QSflnYtULiqQCcii7f7PPJKiGATxUDohDHQ5Sao2hFs23wg
Ap7n924qb2GcXxt+xGYmn9V2OJQisQIoaG1oE1nNkDxlxola42LXxTc8dLe0PCretoGfVeVyzC8i
wVnjRR7kp8yEYJxUYz0UEpFP8JHl0N8qEZtOMTmK9qLtLUvwBMHwqEiKD2mJsWDLTq2ohogyFbYf
ZeWFyfQqEgXUvGyhRuKINzjWwtPako7EfsEGhCU2t5GWljo9PSWWfkwJ709Wi26AJY9+Hdk8JBHe
rLWl0CY5NKdapFikVbbruzd0dJcaUCKb+tyEVLwhG5g9vrsjouBaU77gJK3BdaNk0OTytJ/6ngWM
5sjfA02qs3k3Z+XBEvhpjcpzEzWVkcKC0eUHqGJBU5rWDYXCLdEXavLVFjCwlKm1eZ/8ZlUvzdRf
4LFB/hS6+jrxgCmk5DFHDp/wB7RPTdAOMtpIvSmP3A+YMgs4ZMsrP25SpeFJRVxucs1e8AWScvk6
TkV1bqhBij+auf+Yo+kjXeOP5UC5x5fabBoeva8Eudb7MW1Io1Php/B976mOEXCMAXSUfE60Iknf
9H5+wbphAp0bCPW3M3R7Os6q08IaomRWnxMXj8MuBV1Tt34zvFhRy9E941XdN4xQNbRodhtZSSmA
FnSl5K3j25xH/qjww+AgKAc3r9EOcjZ03pD6sFv2I59a6nUeZCfCQyNuaZfdYoEkQFo0iANGXpaw
OaoEfCbXGpl3+O1yxRbkiXvNrsXNt4UDx6OFF1ugUUmZz2tIgdRXGP6WWu2v4+RY0JdvYPXYJI1A
8zRfeQxyejfz+orQBxK/wtiX/udzpai0syNJ2Hco7B13aNjaZYNBBOZMMWhOhEElZQVkgEM6xGbu
dGvnVNph7OAvtIvXvOpN8lmZ0UUbPLFTHbX2jRLgIQ6I3fBmXbk6XIpIvJSuVWmu1TBLIK5DY8WH
NCSjq+FDknhzSeIlyeajIA84ImgQ0WS70it7mJjXkv6UDwI2FD7TKMM4eKujhkVCxSJhaAA9Bhas
Uo5JdLANWWV01DHnknnBwYPBpdHhIwiY09ESaCYQZdJiE+cWiOTZCenOVTCmY/PAEcMGbXRXrETN
Itpq29iUmWqb1W3Zcbd2u7J1qVTiqxzWKmKJN9smUzWtPiexoyIe056w4m+lSwoD+OgpwUqdUQiu
Ayw9lwqmPJrINPrr9+QRjkwOE/dzmDop9xdgQmiV02lDF5Yde8byGr+Zbh/Fr0uYP609Le6fUVX5
ZsQ6DEhkhC2oD8yR84xaOLo3cyb1qsMIh8ah2gVQuqbAEdZ8WJbCPmJ1OwhH+ubigVQQbvRiMkHz
SpkPfA1E0Pi3QaqJL11jXKFuEuvaeNPSb7vto9F0ORF2PPuxVbnpVHgDpiIANBagxf/GsYWUh0mN
pirLLHD+onbTUcTQwlUqPWcDXddld9VEQp1ledN/um2hk2CFw4GY5DTBkkorYjuaCrjIW50T6WGD
0HSj7gn6h/Y1vuVyizEqhcof+rjI9msPEx/T+SJec1PxcFLy6ZFczBbybIcGK7tM5ORMID5G+1x6
rhbNj6mCZ6KwceK+j01xHzTtgT2tEm9S+WEqVLlTC6cXj3xSHk2cPOMseypJ9hRLQhrwsZOHMf8k
4PfqPJDC/iYn/XVJwfNDAXJoQZoR8jcLYp8FEnErhXlZk6+N9chr1R4+b8PkrY+V1hMGSbjarCS0
I+CCxOHSVMf4ADsieJPfJi6NbCFDtQHjgKq2jqt4Fno9oIkE4wwfyltrXvAKAculNm/g4hUR0WIe
5hoSk7BFThmR9++0eGRG/QHU8H0W6rdQbw4FumzvGFMStFNEzh4oFJ8iIk3AZGzgdxmnGycf8qVt
VTyXFAM0kONyH7zT1tLJTX3ksRHrhmwlEy9Rw0uyt3HHUEOCX8CnO8nadFGyYUBbp9OGuHTTAnRi
CelmPvFSPllojjD3LEYltSATAUwf+ao57DbLOg4F/FIq1PunUv3U2HZ+yk65VIgLN67wujX500/u
m9kCCOiYrez2nqjmx3lsT3wBipRC2MWCAvSugcXP6GgVgZr+SQaEeXjaXenLmOLzxSR1kJ6tpTjT
UciExAktFueRh0xod0fm74Gh6qfBcdB90FEsemb+KdOONyCypb886rdBGx8KZWVpYD5ZiAMlb0Ca
fxhDZVvrYpuygeUu58xonaUk35erzrJoDsBuFCsm3tRtQ9BsmrzbmCMWCxEhWBiyklF8U39gRphQ
hbYzAZtEi5/BgmhhwacQ8Dx340CUUXJgVbL+rSBo19izWlM7NVr/hHU6QsWXH+hxp/+TGDBM2aVS
YWyuCuGGCsNmtISuJF+mYQgKFmAyp30CImYGQG9MfzZCmJ78mQmq5CGMnkZ9Yv8yi7u+E/FiDJT4
qPjkOVmsL9ZXx3U2/fEodoXTpCRF+XTPRe8sRovboXUM3M1znjuCzVI6H+8aTJIGfp0QPs1iJatt
XVmEremNjP1FMPQgE9rzF9cF+ELU3jUL1TDcnbkXFsGUGwdZxw8ZlNg3MN0GWG6DwdyuMDvFwgEB
hcOIXjqRr034u4DD4kXn+F0iVcLlvEhLnuoQVycFwO/yizQq7iqoXv7Lg8jxB4Zw2TeHd7gNGCFq
8okcN4P0asUsBMdul/faM+EKLe/qb+OSjvpVe/SyePn/TUiqWLL1zqr6FfUDmT5eR28m6rBauOjA
f1vreUcF+x2qNjKdlzc4WOY/sSS6YKQ9HBsSDRYDA+rI81P3jaOwzqp1EZrsXoxEYqKyM9E2I3L7
zV+aVHgKwvhMDPNh5datfPSldetz+Zq29cW7DIp24HDuWVTNgtuMm0m/29F7icdQld18VR1c21gm
88jpaSqk1RJgWz79SWUHAvWJNxnaTa5+cKFJ5M2bkjjxm8Y1vf4xi8+Jy4hk3GudTQ4Vmwy1BQ1y
5krnO2MKVoq7tcGSH/m78pihRi9seGvwoTrJAm6yLNqPIv0N64kvz/aJuwBr6HsjZq5KAxQCTI27
zeCz2LFsaFrwaFw35V+DRsmMNNnILTnS/QkIKiB1IUY1xLwsZ+RQyxIuZMQKSyaFD4+FViu1OBqn
mNKwQVj+KyUTZbA/C2spKIYY/eB+IkKAMaBAwW/bCOyeeS1K8RYV3T05ztivcdi4XXZZuZHFeGBx
igOMa6PBawzVb5o4KFTsUuoMNO6ofWt1BAA1uq/Vcm/szpQx9JsXqeMXp7ggTZ48BhLjcq+bp4h5
MDPhxrK9pr9juUqKSEniQm5B2S8DUyJk+6isXZX98hxmbpwlBADID9PaVWwp/qp2OgvvQaLi6+5t
YE47nckaUwaXiPZUFziS/84bGPhQh9KhaSkWoYslnXt8siR08gQbhASkE3UMn+6svpoLE0pHZDPr
bZNVZdcylLKq7FlVKuHBjBZnUUUn4Vfdrs7s0LDBrSCqaEakW0KRvwpThsyReTWQkigbIHXTDUBT
L3ZBECVmrDtReS7YmrXUYG6kbDDD3XwJmUijsxq9klogJQcy1MQscl4vmxUR7Vink4FutIF0SrYF
WDG9EDideRrSM867M99BUO59Zfm8paPUViBzWyUVz6BLxal2wpN0kbvlSLtFP2yGYp50y5Pockgp
cFi0bwVXHbRO8S6bxQXs0nrvNPNYwZCy/tRHAip2j4phALGOOeYq09Gvxn7kcQ7DDfOMvREFB5VZ
+yPzqQEXlqHpp9PfwQIB/rd9jxk3R8Z7IWGdgQMd8ffERuIUR8iHiDWQYhHdo93YANQklPMjPQwc
mR3iXLLXjgPnkrKrWsWDXalgmqruW4OfIaOIg2xE3Yz4+G5IM4zzylh4Zpz5k0yJHziO4rxg44kV
O9lL86OkMlBWMt9YBL/blpHLeA7jm/xXvKnuiBSAoZZmOKI77kS1c++JHCNA1sFWkkHMhc6RrwRE
oQJUew1oXaoqKDCpE7N25YWlAVTSr/0vdkhsJasgvOD7ucutm4gYkXW/KAu+AIK28y7ZXceL+hcE
5arOV3XrJBj7r2rr45acaWK1Gr/2i+5GFTZgUF8FJj8FeKi4XedB0EQvI/ftSc8oNi3tOXPGidMD
D4TcUcGDbxk8BtucPWJLt7yRrn41wJpavfiMzJR3XMaKhUBSD4qqoRpPJvvefo/YhWcQmTn2mTep
403V7pCDk1nxtBDF8aARx6F6gdv+rGCoUZTrOFtXMrSARQQ+t4YhvHYT+kkVvXLl7ID+cz7BF+xb
Im13Soob42AR+MBGd1GfskSyCykcinmyqAGlIBc5xdq7pKcpL2+Spd5mgWUarRNxi62tvm+LUfFj
FOMPZfhewuxqrukLxmnNyF+wAxLK7W+FWF5AycA8XoA6TwbNdgvoKmF0O5Ulv254ozX4Umj4okPD
V5sT4dLes1w7JBmTzqI9CDE9KIfQ5WuZAF6YyysX7ItxE5Td3LI9wfqHrxi70OCA28KpVB50MpO9
VNMwxNts2pnbqmI5ROKu8U2w78k5tumXUC+zEt3gScfieEnW8B4fZzGyJ9VpE8uNlsyL49RDoPLG
qPBigTE4FNzoNHyHWfOKJYtv8C2vlA2R+4BbmsDDeieCtkDkT0HGAEbY6oIe3A/lWifVQSchPuRu
yrwKiXgZmJtDAsjow5nSudrnbHG7a/XTFMOoaMDlk2Z121Sj1pLyJinCeU0ZoIq1x24Qq9805gpZ
5sOT+s27/tAU8Tpxds+c3d3U0NRwSAvVm4fEtRw5aEgwi6a72ArlQIldfqzPtUgvCTGD91ou36LF
fJlT4Jk7Y+s3kfd0Kx17Ydv/07CIoLx35DEJitzyOQdBqRCFKb5S/irP/gAEHJYca72j9CnVFvLo
LnsXULc1RT6+SVt0nu8rtoCUu8V6HDhTWvgMg/neAANApmPBXuLgF5tv1swJxb3tSSTripf3C+pF
W+yro3XusKgN+78F/hNzDy+mTwLif5pCtJ7Cn1eBtE+0j+KjAiqNBoxMVCHpfPYhYlHCUDxA/OfX
mOXb/a/SCfIYgo0b31bIFRMgsE2VdsiVtG7EvUg9lcVA8yVAWwP3Qj7xok6Pka4d+JgetH+4yQ/V
IZEKYIEGXeHVnXg+ApbyzJ5FOj/1hsdklV5LSDmZvfI6UNWYDRJd3WzIJ2f4zofm2dVc/fICQW/X
wArGNbXk5xINaNbP4sa0JMbs+3/Vywpx2SIzU7WTMwowQqgN40cLR3EW3yj03E8UMqlUmOC4+tdv
bRuK7rQ/ljn59Dk+Rw68RTF3Cy5JQujq6JnqCV0kdfuD0X5E1pO7yaHYjaeRlTo4rmN/CGpk+b5I
9on5Rx+LW5aFN6uY7pqJJ8aonc0VH1muFunubxlQl2M3SmHzb8a/Z0ommL0y/aqOCMpZaTJnIf50
78lNRWkNtvx9AnGa8NRMMTD9DSSGo5bPo46CPt31/k2gSWnAuM7vssF6Cz8qt58/LCp1whR3NIrZ
m+bFJ20IaGZI7fGnOcq8SNGL8WfRh4kSWpQ2zoaQFQZZxZU/dDynry09rYNivqA47aI68geKZSBh
z1qQN1kQGdTTsc/MZxz2nJF/BR3rtM1LfreMb5Ki4QKIzrQnSjgLeqKs1kEF08q/nUT0K+x2cWoX
0qsEfrpRqKH+VQvatMfRz2mwmThBV1hWSoy+0RNt1y0nwaCAMO1OpLUgORKXNv70a1DJOuu/4qBa
ga7qt9S6zG3jSI1EloeoKfZgjDlxXrvDRC5lmFyVX/kl69o3UaUJqD2kw3mhAOWvVbFDr0XWA89K
upE/Z4RwhwERA2vumr2xJn8xcPb207X6m6m/aUZqM3cAmf/3EVEwPSjEDgV7zFgN1OOd9p+bmuRX
kpwyHz1sgzoxemiPOKfkH5U2FGPix9YcR91wrA74SZV/GCP38H3bDTYN8rbaKPZCvCt90tIxqsmD
gLNhDa/UL77lhvnG5CvVnyVhim5sg6hXedWYb9BQQPewCQXA6Bv1+hbxhIo7GUfDCuAmC8pR4vLP
0WguT7oTKrz1kXzj2GSXaQjSh5nuxm/BqN1GTlxwyKv8ZYX7SokB6stHc7Yf04ocFyEGQRHEAlJP
vvCgwIfJhs/GdzQ5Pb0VqoGvfyaGgqjbH7RwvwB92hiE7/x3Ob084pNUw4rLqJlb5LNSUyY5rD71
ATiYkuEsNZYPXEMDpFhb/jSBShcxZ0YyfT5Z5NswlYqBo2vP1xyodIe3JuxlaALqp/wZ9dcegNyO
Gp9dQoPqYVLiZwPbg6OflEXr1HTgZZSXkvaa9lNys46EbNGfmaOWjVGHI7VlSChPc2GyZTzWVLEP
n5HJqvtbB5IxMynTZhKmEM1zJ2VonKuVPnmAiix5KPY8YYeZ1fqUmCyhS3byPQytw6h5Edv8irID
g+KSkSprLlwZyD/rC0hMRpMrxOcS+9jwqYIi0w/D6G8xHYQ+9Emr3FjYMKLvBFNhfPAxbP1JAOqn
aW5it+/ppF+pmrzgWTWITU68F5uhZRdlqyUFtKt8ari6OQO8QS0NeqDIHdL3jJ9MWmEkp6jIHGsr
dFErGDknZoqLIkLAJFM3s8kI1YvQexCu4/lhUDn1J0ekJ11L+bEoJR5PVc8Z22BU3d0oEuBsHnym
3pTXvdG563c7JEBbKA14HcLwhbDhS7GXwvQZ/essIAfho+gpIxSZThXppsrvSA4HgzYVKwNBjnwy
fd4mdbkguOxqLDnpT3yQh+wiF1aQjEuQdFlgMOKQINWNEu3sUOiY3COqz7OPuN/1PeWQ282DvUL4
VxMS/rNBgauSN54Ush1AZGA1cR9sxeiU84PWtPsPa/VV/6Q9baIrKcOyBhYi/k5C8vDVMYJEMccv
OXWHGjRuTwbV2O+aH9Ht5vTQ6K8NLnKcx0f5yQJWACNx47uRWX+7TwMeffxigfxAroH8U7YP2nK+
lttPAmR8AEuEE4C/xf8IOJivRqUByXH+8f2NHrN5XD3dNFyxJW+0BtvWmNX4hJ6nMOJIbqlLjj59
bNK2eug9y1I9dUdbox6ou1tu7HK62dIPXWbiU/tTgnLcD739czMPzSxfiqINpk9LhhzPnrDmYcVi
VBJXesVGz2gAIzL7LTsaMgPhXyhF13F/ywr5OO7RIMPmQwGTuYvcbMHlh05BiRSh7Y3WqiR4CMbX
mJAHFSsCNrWWUYWj+hy9pB2dprMeyKGADSwM8KfvpR5r/C9YmVTqX41FP0QDQRrGx300i6/hB12+
I7l6gn4FuQqkICSzn4GUsgFhxZJpvK0JeX4scEvN5TQeZ+4A8xDfkKJ5nmhefteRGtnum9Trgooz
nDmZb1I63xTeCai+Fh1VKh1V7zuNFxAb5FG5hNGDt9xJCo+b04HYhRr2OzFlYXxkCcWwdhZ/FqXF
YL7CH1EdMRccrOlbV1i2+yQqJnj5zPHvSd5srdTCfpPpdpALtsSgi9CNx+dTZi+Zi2iD7CTBedOu
yP0JN525WOTAhbw8MbNLwr1bC6daJAwL4n/i0hBb5zb8wD5yMoj/GYOOQlda1Js1/CTW/tThTrfV
hXpyaNacZSJOD+OILYytQ/dDZYB4NxoMTNjJsUPgwTlzoLeVsxFuucaxG0tEA3b9m9yPDnpvfpMo
acrV/K0K0/fcgkgPHWP1pfdE1F+WKX1NTw8hGe4g9EupeESYUhKu/Mjt2ZnAVKJWL4N2U4nFNHSy
FnucgRgAC+XZtNmDaENmlsD2gYmjw+Z4xymYYh+D+YRwigyTdey8rDhKCpFZBHAsR7kGyzjBBT/S
ZDmyCSCIrTGLVDdtgWy8Kr5o4K9dWGDILyUv6CaajwrXNnGP5+Xehn/QcHBxKvJeDeLkDJn1kPF9
KsS7ZYhBHj0oJlTq+Fz08r6mcQKZZqEMUcEXV2yhm/kRxeJTb7l67gszuwOBx0mKukS88yubdHsi
hnOAPzCwKp/GNWA7ziZS3EJ6Z8y6U97f+8y4MSGVfG/yR/1SVRaN4HhGCVYvGtIJMJ+e1EoCB5ET
mK53TT3yseQYKjJIMaN+1FtsW3t3LhV4DXuWcoftF7eci6WG1xLwCRh3TUKeNk4mV7sBCKSRnKbX
PqRllw42wZoCBrcJ/JAEeKspAjkZqTxdAqsRg1Wp9kOUkV/rA1F5tmnrhGz4hXOTrXT+sBVSal97
xJtLUtjJn9m8tWgdeGWlKLgnoFzYJTKfVboSvrad+ZpM0quRxa/ZKx1jLuaEY9T+qXnlDTk5RBD4
mOC49+m0qBGoXdUpUPitR/lVn/arPNEynwSLFR9MAFhwdGBaULYiy1hj0NCnxN3xJpamc0jg3FsK
9pj4r4AMCW+TBjMTWiV3XQwkwMEHVj0xYCiLEmzg2UdYXBTaIKiM+LRBiIsKRSgjLx+UvvW4Pqp/
FkMU4s4gRAGM/9uqyNdF5UGMMEQdZy7hqWFH46ewV7X4KWbmPTHGG972S8afXfMQJKgViSj5hoqV
HPgYMXGAATaRN+z0u8fGZT86U8NnRPdqkK2Djy9KYt20eRxFppzoOOFEs6LdIDxqFc8KxPp9XhUX
pj+xWDxhbLzBTOjNkdz6m6U1xQHWBefaXcVfonbWkRnvmunoYOeUAiPqfbz5EfKdiX95ZTF09Bir
9Eh2Y+J1V2hHw6CeWotHJrj1JBwL7H/Flh4hsi1SmMX5Jy3EV2YNVkDkct9sKB6oARV1onKIR4rG
JdOf4mP/1rOHiFLRplCCZePIslGLVDtauV+wHFG50IPA0LD9JczZ2eTMUeTEFqGbcm/8UiN8HTvh
kkfcRU9Ld09pZL/Vlvkk5qMk8V3UzQeVbY8oOXxh31vF5MKkaqFttuqZn+45bxk+WSPw6qNcK9WC
lUEuAScnUdxRteou4QkgIsNVrAWFPO6wyzDmpkpr44XnzUP/MGRT/XNK7WY1YMZx2wBG5eAHihKa
ToZPncEmZI43KVwewkcF7kqKsetjGDZMMPrVu5HDbpjE4yBfID0Xa+YO2n89TVASz5Ph0ippQR40
/XJ1rVahqRMGQam9rCQPrdF407nEQpmvYtAMYBqyJT5UXHJm9th2/dYWqsMm3GYU/Fcan1CAdJK9
IxGJ0IukAy7mCHEIVjhk5GgfatY5NLVAGebLi0ZkRL3O9XAbVPKbObWKr3K8+JVdryy2J7AdOR42
Q7PrmQI1bO1g1dhCQg/1d0M8P6BfccrzAjg3TULN6QpyDLCQAfhPRZKkbE+Av0Wtc8O6MrF+KVGA
8UUUBVVU30M64I9Z4vlIvxmena4abWzT2+BKfSZE7IxCIH4bpzvxyP5XHjWF2ZONuidSOjq/0zoU
t5hdZ1sBHtebCvSGU08MTgO3RmCePM5WBb2jKUNRhgc1cYQ+PFicEYmAisJd7NkzDkuxVw4GdMZp
rMGussghwyRCbbhJNrOaEXBZ4fc3Avbof6g1hJYIB04F4ZLrA9wNYNk5eFvJzt8SUjP5W2HhGPJM
1AP6yPE4ZfdqMgk1nPRIuuq0chf5ApoqurV9ctNE6qGk9ZjF87URc1w64yVkTZDcWjG9ZoQ1AdBm
NBrWzk3Beq6VfNpr8MqZ04ShIz7loiSRT9RN8+AeHPWJKEWnQd5vwPEJm10zZXHY/u56U3eMey2/
5FxQV5lW1nvmErXdkciNer6pH5YZ3Xn73KleuofLSaHxe2E/l6cdGr51iISvDKOlqNP/OaduTUKr
CGUEDgT5Qz9KtlH/KoVBc118bg3B++ofo4wBlPWHNvS8aun3G4k8D094uEerxl6iLUfQVHruIie6
eVF4MFIRCSO/jxFNyFslix8Wus+glCtsIf+UIXk0S3C0xHL21rY53bFWHbeaPM1T8gXLOZRIw3Sz
efubANmZ9SfRJtLtDLuQPruUTVyE7daCUb4+8w9hIPRtXnWQgkvzPTHeqhYrYATh7ijfxWINdLKv
0LRpz6KY75V929uSPT/eZHR3vadUAHs2GtKZ6eNqPfvDnMts2ArSRKOH+99rhNv0O6JOCFMwi9lF
TKSLpjU7niO22wt93isc3nWazpRW5ywxVDQzb/b6CILqjqKoIau8jT1kNc21WIyriLFjSsfbyiyr
1rlnsKIYvJldfPvWLeKrJdSP2dQ8izEy9aHknsx1PMUldRyleeQ6ipm1VShyEXLMx2VAXxZVTwJ/
X4pP/4TjEhbO3Km2SfMgt3RsVpjVB+MIEZv4W/Mn4bhromHfb15sbou8xhUtkDRi8Da411cytq+F
rY4B7z7XmCRX41KeQGrio4YxOQMRitMHSfikRTuxyx66KysXfLscVqaZ+Y9Y3DHbr2mDBLfamARh
ip6YHVdm8dDZVfIQlKnlE1HQ7ly+CFpEsMJkXPxjCPdvBOC2p6BwM75TzWtQOjMtHMmECuler9Qf
kR8uZvYRSsAMVJzKeS5P2uJaCFht73GJUIAHtjI1tPMe6zp7HhzrBY51GWc1/is8lRTsDpdSFOyW
eolxIcmW+Xot+oi6o3UZoyDZDxLnCHRIubqXIBCqartqdx3H9wdoFapju6U7hQawEv4s8D85WQzc
HISoKXuJ3Fk/bM1rKv5X8fqzgWURgfln0lrwEJcD/Vnj6hurmHbmmKwFtCYSITVGjKTCZgheGlck
Zt9OxnvyjefQzWM4fGZy59C7f27lDpce5y/2nmMcLdcI+r1BbrPLL2pZXvqucNviWZhqoEVTIFP3
MBTjeZwxuoGjwxfZkHWNKidvSa2Jp250ZH15ivo5oWeWljterBk/TaQYa8+EyF+5rDqzkTjmecLQ
R6BULdxwrB1y8Dg0J7t2Woa40z+pIp6Ky7iM8TNvnXJAq1gIA7+uoFB9SrhoXBMEL48rfUBxXu7D
Fxz8izAECmVfGPxCzLo1Q+PDbMDSoDMlkh/PiOasLVOoSXhRJFpQPhsFD298WyKF9x3OEBJVJnni
fUgjLaZDY0T8JPNgVkELq8+xYHThNqq3Ai+RFktCXeCnce3rEIEo70nxXa/6QZfo6yvJcTB+pekt
BwXQ41HBXYKVw8D0kJ8KDB0D4MUOe0xERnGklCGrqrMS1sz8djUCUZMPyQxyuD8b2mK3X3ZF2UVK
wO1nbB+YUj4H/ZXBFidTp65sjCHJYLZQ8xOXd2xJBHWp6bEi1amgRBgkz4YDpds5hWbOTBLcUke2
22ynFeoSUdJmcXFpmjvkRbPTwNeIPfxvcVtfXOcduiO7Z1sQSdB+ZtJIkpSHa/YEClqNBMFkOQjx
teXTWqO1rJBZpi3HwueJ1ThOvvoPxFpg4n3NzIvj8LzWT47NUD/ymaNeCiWuK8+W5UsPXUbQhN2e
7HnxjalwGnmWcG1lMh0+hEVgwlfje8z8Dmg4y5YzRqWURS3fXWAQ9sqpXNE8A4Oo/TUzzaW3ZFcT
dxObwTMSfOml5pn0gGGBJnCHJ/0gmnQQ9Ocy71AucFAqkZs/yrd0g0NYJl5g5RyK5lkw4gC6tRKe
Ps35OeGIbqT2jF1htypAqfAy4ZLKuD+r6omvFEMsDDtohfUplpNTi8ZYNituyn2x+CpWsxbpO10k
BysjRi8GUrTLFqh0w/KoSNgs2euKiaL4lubw2qXwTYQSsPl8DQ+9tVw5w0Y/y6pbaE1XKwYC3bD+
4joGvyDsAt2wLnTcnkchtbWjCfKZXgG2N/jKpP9xdF47smrZEv0iJLx5JckkE0hfdr+gUw7vPV/f
g5bukW7vNrsqzWLNGREjDG73jkaxWrWnD5skCKUfDEXHFbNchKPfzY1krzzQ8y68MdmugrhTye9s
xfQXVt0pXjBQDO3RjXp2kDcNQR8kvZLvaWomLNH3tDaOi3+rPlxOz5X5mi/FytpBfm66vxAepaSn
EbLvePMOnMJK2vmtKvhgAZHYpneswT3GVS7BfRkdpoHa8YNc6O94YT96WfuAcv4xdKe4Fp9rs76r
mXhV5tdCTF5LsqDlSdeGMzQsZqEBaGyJtGhoLE20GkjWvpAOOEv7TA14mJRgh/Ks2S3G7FaUYwIY
PXD6YhR3G/hJtmC+syoSh1PMvrigJZdfNDwopPcFnKU8aiyQbdo/XkmI8eqILFUcp/GlXeWrpW4Q
HyxSFz7XfeurP6oQ8wtym2+OasedpNor/U944Mi0eEkjnuNYFVesbcuwhx20lbnz/6VswOUaHDMb
ypo0CQ6HDMvNgd+D6hgckPwxfbtmcvhtZJkPog/X1sTE+x+xb7Sw/fIzANPTdJz1yFR2O41nTAwF
rT4wTmPl1RRi/EE6VyV/xG4eM/3EZCJSph8wLYcCXpYaKFYatDmKmoBYkuNTttdwunSqRvUoXVK5
EpDEybA416097rjfxayY9fHJpmnkxVrOQvmma7jJrPmSBZQSTt9YcyZGcPrBifTiIZRJpzXtEfc3
YVsKqWkYmLFhm7341vbxY2QxsZOQLEZzx3cen8iZoI+WyQ8S+FgbqVVpJfyP/8XJ+t5I1UeN0/JO
n9KzgMKMNehQWuNTmqEh9TVoRIY/Fned3j6URn5g/HxEjfiwzPrRaPM5VzzF1K4jS53yxh6wxbVX
j0FqkAWDFJPy8VuLy5DBIg97r4z5411fWie+jZ6RJn4DKMvsaOQLj7NqU4kWlDwrwoZyFmcy8KGk
i4sDFaLxRAdWh6u6cQd0PsuO9+Yy760I53QWXeP6P7CBb2mRvmXi8ArC6mWtm+c8aNx2TsW7RePF
/BnuQp0t3mydQxEMEObfVXlEg/QcWneKcChqJGOfjjSrXikRlxCnIx0qcUOONNEgwxr8QqrXsk0g
cOkhCpbmxUyLiznV5y5hhR03e+oefZELpEWbcwNacGDDghQ7KcCqeaSMJ6S3t5hcnBzFDs1xmSrd
aimmUYdQo40C6Mw0KYCPV2B8cvmeUUdimGb/Bvm4kPLq8QmGykH5GTRv5kRMjX1MW73EwcUlZ69U
54RLErkOS/wrrcwReMKKNZIojXwZcnd3WAGFdhCsCptURlaFAdDBcw+z+DM9T5vXX2rdJHRCAkfj
Kh7VhwIMxRztpZ+P/807EccUJhOMLiMjcJs4lfkasvsdOVJhwB/VBLh73h+BH8B0IO4BE8aCvDil
sN/Y7lJGQKTEUD5FIiuyNPAfhNBg7ZZ1CcTC8JNlq+MBJ/pymXtIk6ESjBKX4Uy7biXrzJJp4ggN
xbx289TFMggHLrH5yLqcOoWZpSfhxaXhpJcJLhLRlyrFnY7i6oSsESr+EUfjpESg6MBDruFmmWeb
y3S3GkfAiJN2ZtdyDjEj51LsC9ZPRVbzR2SxP2CrEAvS/9S9mDFxHFahlYfb1a86Bhtpl8Ed/4zo
v6BHjg1ZAKyDwdItN7CAcpxwQai8a5D501DFEOz8mGhsFhjqUDnDx6UomUzZVa32UrlLOIsXVMJb
3zvjSEzAeuD0YoKjd4RPsWX+RUMUFD4BtlwciHWGbMvcWgpGGAXsZ6HCKvE/fn+ugBFSWkUtC7aN
YoEIUfiSbHmZ5PXCvzFn44eTj22d/pXAqotPPn8Qn0wZC1ONoIxnjzIla7kbcvS0EkjXWDGr5HXY
gzS0DXqBXtt2xkHihtxGdOKg4y3TyYlJz3kUjyNAyJpCLFsjdB2TKsJ4UucQW8NTaV57bipQGVhH
azzhxL+e50rCOm0IaXgUyDXtVJUjK05AhgFwELZ0JvjaZa9zhRlpJ8uz9q0EIrHsFeAAUa55JWxh
hWpscgvQN7OVnl42orFignBDYu34ZqvnalHY2pIFkI/1uAcbchFbP+bJQpmuYhZHUZFc8UKgxx94
UGetXVAY3JOIWc/mBIR/cjZoY/8hJHsjAw1IaoYr8Ep8Yut8ZlwVmIgmxFkhGFmCtEDm6Ks/KXjE
BIN0PctzO0LF+W+d8GpwBR2pfCQ75qw47c8KNYPcJPHcDBhJW4ykNfz3wQY/ENd7n2kDwe9Uk7xP
yLhVr23duPoerykbIpPVK/Z+k1s5QMf1phpcljwocrDfj2BTjP6MJWbEytfQ0ts2FM9cV3h0D2OK
j3zt7VaVzvNVYOQweYJH2mamgOSbD16LUsdAzEeZ5mnuu2J1qaL8Fi0UCq7XgYoQuBdxVrq0anD2
cO7M2SHExZwwu9cYICkVOc/rLW6BVoj063ndYicgGSC7aVtdpG3e5UEJKIY4E8XZ3EUSaguhCoi4
I1anLt1xV6Xsc8E9LB8lbCGtzu0ffw8pIWe+VZy/S33BE7pQegGFIqX1IXUSEQscN3eawRl3I0ow
IIKC7iIS2YZ43wniJ+7MGpT+DAkdSS9hlUvEw6qdhAmR996gojElAQ2NG3MyhuVIZT2mLJ6hQI+/
duQD4sEM1mg/J0y2RXqDFyRLHj+5I3piMdE5tRf0YyOVTsY+cMGiIB1V2aJQouTzgJahMQweksgk
pmYEPcPtu9Je1UhC6ZchPNsF+3ZZGj21Hv2VbCymWBMCTOfGakfIJaLg6JlnAKxG42Xu+dvB0xmT
+IY+M4D/oYbvKXNrQQvfRdPv3+RneXYiN83970tib6kN3bGMS/an8ZEvzmwEBnpUuNc+la5xF4gP
PFoO+XiSOciU22iUIAB4fEgA/Rk7pGcbOaSxSHbxlIJ0afkyFtlqvo4hZlqShmyMehHgNYcKP7sa
Ty73dXFpacObDyn8SKu34Ecf1EfJBXFkNUWBicTTTdDwA/MVpvPAxBazageZ8EPSXBu2Bluz2gDj
drK30aX1Wpjj2J9j7LEFhiCzi3DJyadF8/uPDESYdTZnOm4qP0rSYDwU7xGOPDSbg6FO15WHnbAO
sFkIuEmckewKOsmWyEwxNvE6R+md4iUqFY7WOQXz2CmoWJR19hlramsIWvhbFERZ8wOd60mMKJa9
BEbZNHBTVnkyjKVPENVflAaQ13duUPywcFoX4o8+0gNFvKWNmC8HwIw6bkx1fF9y2opNljsRT2+k
n0OocTBeQzpRMk+cnrQXmuEjSRuWTLidKXoQBN0tLf03i2PCM/Rvrkeuzy3XEjiwe3x0LXH7zbBb
pxhtLNUN9dMMl6NZbh0mYVSy78YYr0qN7aSD1FNXLFuBVlfpuiE8brWAiQxsefMNPGMa/dq6LVeN
qSWelkPaHoQkP9NCjx/5oGCywjkE5mrWrlAdbiD4d7ecwUi/g4jH0rPRaiQ8tN1+UgUHE4VuQXRC
lM8UPPDceGnCzQLKqkVU9s2lwbV8+YnICHKC01FMmoIcjLrWbsEMQhMJ/mZd0WlFIJwPxwmSqWJP
GjlTS3ZyfzLLoNyWXbJAwCdPdxEeCSviAYKfHd/2+J7wyVHOC8O0UAIxSQcCWmhbXNB7nrBKKrl2
+hdztnNrb62biXKmU9zlQBkQ8cyKbMA0Y0f5K20M2/jD9hZlpoS6vdbwk4NYrbnmQpNDL5lElWKk
5hJf5No2dGKhPwk/aowooUHMoZM1WXe4IwTegd7DV8EwLRLtya60DVsKak9J1xLuXWsGtwi76hT0
Oq06A9IejeZfi/IYCKvLT64v8FYygkhKRQ2rnLkx3z/rn2rrvE7L97eMoiwVxxsfNemdEMRczJAf
Ie5xK8W5LcMa5ucyLyTGj8BYClY2oiDfQWaKFNlbZX6RTbcI8lFnVeDCXCMg5NCOS+4fzJ3+nFv9
vOIaBmwCKcCwcfqQf9ID2wTwOlSjy2RcLrsYCozUPpICVZ9AAHQp4mhqgrYG5e5itFGQ6Uds6WxS
3mUCGXBkV9fikyqw+YtCn/7PgOKv+TH2rwNpJ/hSBqP1iO2KTcjcZlgK+33IENWBoW1QysEBEfVn
5c6R6WZBkv6bve67b8mY0RfHoIoJPMLoWDftbpbxRqKNghY0ptu8q//IFKhX5LP6FMKWOitUUEI8
HYqrmZS3bABuQv+B1MWP9L+UgNdk8jdYLuu2Bt1kIwK8wBBlpRkSxyFQyolL/hpkfHxOaboVO+1E
5Q4pu/wUfVp/Jr4lKu/bPL3qJYiA2qAPCo9UVnqjMbqJ5Slh59RIauJ2ZHZ/crndbc/CGwGkyWOb
qrGL0qbpXGIBjpjW9EA2rAM7KCEhOweJiWo0xRDwCL0aeHKr+E2mWAMeRzhhweby2WProqzSpkEg
Rlieic1QQBmPtDaitmRUhavAeBsG4Kpxq4h3hc6T7daANcERUp1Q2on4/fKVIdbiseGqkmrekiPn
z18VCCbkKGw0pInyh4zpafuGcl1kyp/CfzHt6tqAWLGXzXNWlbY1dR6ijt/BkSrCf8345J2+9Azw
igLud7HfY7HaddiCdIKJmBh42zcqwOFmYZtk4WKSIlzJCLiqzhN4sSduz4BI8fKA7gMN0R00vlY6
3x9lT8kxFlNAZSw0GEjF1Ngl4sfMNgAkD+BxHIhAeQf9MMR1oJfGvsObPqpu8tsQPxmFbG89ZAFW
y25ssAumL2xHJ5OLBxYBQb8naIGM+2hnpOPNKlC3odhVgeTa5lpvYo7NJf5aoMAOMCFYNKWYoHCc
5QQUBZPE/DwTgAR3vHY1Qye2WKbx+ZxsYS8CmyQvUPGJwIMcna33nJXmgNuYmd+P9J0Gu0Vr3iMz
vo5Df8FzQoT7tM5QaGcPu92mcKCPxsZ8h99CJQG5x1OBtxEIXBrOO4O3NhrxdaJfYjHjFZcqDwbo
TcviE8LWijUzNNFUm0B+kblcGlx3Oe3XC/2ajG45wy1CO7hKh8iqM9+p2nGQ51bqh6KOzaA9EVN8
JNMOd6incClXSfN1t56uDpD1W3hmUph5iHk00MyYMiy+98YIAmslsg3yi0GHino5Ih+5M4toN7P5
rZYLbicmksmZM+tepuXTGv7bDjGhTNBRPAzLJpJzLEYAIQ0HPANBC+QLE/YD88twqkr5VKyXfnhl
nTxzDRRb9KoO3oHoIZ9EEEWgZtdAUKk4MhP6IaOzhg4qooKGz5ZsRoV/I64IWZTWJW7eaNs+FeZX
QZguR7bS/QXeKxVSQJNNCr00P2twP7uSQFDNIMJ0+GpxbNm0XMoTs8hOEpB7l8++ip3DcpbmHuCL
dCkPmlW8KCE/5rq+WaQNsnYNFk1+Ly3rPdXRrpT20kXCmyrYtCewfdTBOE/TEajCsT+Gn6Uu+6PG
ZpCuNOiBnW4X1CkqQ/GiZcpDlRDwsAsUGbGlyX38muabyZpjksbgN/wpwfQyLHJRsQ4QMXnTdCf8
EcmSh1J5j78I4FpMI8oFr6a5nvQf0wGygFhBqW+3X1ARRPY+/H1Rtnj0jnvqLTzFaeyw6bIK4Bz2
LGyrnR8UzpOAmmaQmQgd4UGJ2LHiUpb89l9rE79nU/gq445USFGw2H4ArkLSWJNTCG1EkT3I7DgP
iJIu+571jfCfsakXbakfvtUXBBb8VLucD1a90VSg8RD1qjNpPxD1UvFVGuf0DU4fCyLRC2m4z0lw
IIyVeN8i1IQ7C8vnVNnzHzE7bGqjt7ROdTK/B9l8mHnsExDnN54e8WzdQY62+RPYtVfii45erLtW
ab6GBrJFhNtRYen/jUmw4Xsegakkc5kr7TPsRUK2y5j5c7l6a0jTmjLjvPbURMGri0knbxAhc5eQ
r4HyqbPjM0G4mRNLBO08p9QGpaASu03pFM6dqJ0hlYfEFJSnzIZ2LCO/4F2QaRkb+3m/VK+VIlAo
SqPebtt1J+MYVOw0t9OInP6gnxjTMSUdUQyYA9VVChauDGFcXgJK7vDrf+Tg3mJHWmEHgwwt/lQF
dNd+R8tHMGFTW3fW3YS2sRyqIMG4KDVf8dC7UxVuPrBjk5g28dKwtDN0wwUpkEe9SFYq0Y/khHYV
zqJ05POAADyiDIwbPB8sGLcG7pIW8kT7ujUAV0sDp66FHzcx7sCRayTorF+IZtfIyB5Ygp+AeV50
dX5Bzm1Q+nAjnK1EvgE4OzcrZvewOqhSdoGhO3SSX/x7gRnnCnl6tKaKBrz2SNeg0D1mOrgb1Yao
xB8l8AD0mCUADoEJP+0R/xo9foFUzBc9qi6SSuwvKc4a8oteqz4dETsFeiMGkSi7UXV04TOpF/0J
PrAXnQoEtOtKZUZ9SPktG+6NsVb5mBV6hXYziSrw8CECp7SVun0m8aMxoutcYEFRgigqz1MmnaU0
PPcaj4zklR3evi0yRzPoGs90LgZI2DknzpDfBDf6WeAZTgHcoA15RF/8fV65KBMsLzrzqG3tZiDn
EwupjSB0fKETqIfRCtLUM4iJW/eNcqyROsQRmFBaMebU/wAz0ygoxwwVY4Yya82d03kfxa6m9m4X
5a70NpKkxT1OTWSLcB8DUgsdbl5hatzNJ2lKyUJewOptkXAynR4udGWygelvVguAKYEKIoS3Morv
G0xnra5hGl+pKb+0eX0p1c+SpWRDgFvIm0ADw6rspwHd3qiA9rEj6GCcFZjrzeEwmvzPyHiknUXE
NgUtk9tEmKR4AwkCwQ1M9wVzhUGqzmxipEckdrwA3yDIgpbBldu3lWge965zNkj2ytZQrM6jXmF/
wAtKpykhQ2roASzTQCBGsy+oB1VP7sOC14N227o9yJshF3/1G27zaHiRVSHYhqdK51WX3tacZvp/
AmJ14RY6UmTu6D0qtmbeFNiZQpBbDIU82MCuV9F/YwL4IsIl5OsVezAjQ3gyzolSBThqsA9w1dlj
JkiajwEEutX9R1t2Cx1GOWMxx+pdcr2YsgOFZJ4+sN7n6y7zddckSLSkZNWe3pzyHF/Mzf7zZId+
BqAv08CaQKefo/O49tgFpv/Trpt4s1OJQHaJH8MESpNdY5QvrWA+BXe7Ox7beMILxzp/4+msnAc7
0ji+rpT+nPXeWCyn6tPCYagaW0MdrVcQdIW+DtbXUcaNVaFWSsZ5tChyDDGb/2qoJd0Q+SURw0jx
6jOGULHxmNzoIjlmHZ0VgIySsHip64c09teuUqmzI9fRRh/LcWr0u1aq9yzUbhNf+nRngbNSk+aW
GMs1X+WLKfJtPqFOuLB6TLrcFXoF+NSo3F0i/ZjLy66Fn9HV5JCpHMBXDybzWpPJiwVaT7Hrd7tC
O09wJBJNPYY0SgkGoCBLvoZLeNWRQTPKYmV8/sLsJb3lj7lEgqm33mrCVmPEYArEM9Q3SKG1M8r/
dImkK5pCNElncZbOJf2Q0ZQ6IhB32ZZziz106swUxGA623Q2JPWY+yTbCXG7rZtnSYbEKApn/OFC
FlIIWhOHVal+ZCHFdJN6LRdxlVzuupRHOPgRV6F2Dxe/aEWe5iSfbOyIwC7ZlDOUy88hHy6hxKoX
i3MFNV2mzUrF1qYzwQrOO1cPFqgi6xbVxJEPc0GvzpEuBenFBHeO/izyHFTNRwaioQ7PXa/c81K7
tYJ2xRh+sfL6jG+gvcpaQ/0ZtngXgzD8jqpTnI7wuYSiGL7XXltFnljrtD+Otprne2jSnJFmkEDR
FBfj3ELRTA6iJftzJcFhoMlkcXU94Rkm+dF1OmoCY5iou8ZfQklQakWeLFIRgt5oNBfJdEqB2AKC
2sBDN1Hfc9MJuQEIi10UBy3mu0C4u9/F+cQhSYiG6O/0nzBUn2UoftRF+mysU6WLbyWLKQEQBULy
Ms4Y79Mjtduu3lw761jpigNzOw9ULNIggPUcyUDpOT4TNxR2GimHmSzM1tuOxtpre8pdykskkjAT
w6B/MRt8zCpfKLHFNNZTitUc8Q2YJWA4hVQJe9J8Alsini3rUAi48/KLha9aqQ23KGSIr+xEIe9W
GAWDyGQxi5VfGBIXBHaUqlw+xbd/3P06gSj3pnxf6ipBO30aosBPBZg+ZmEBOeW09dh3V7muz3Wi
XXoyQXorQM8Z5I9uh86bXSJAYpZAfG4qbiGMAzrq7vn8O/YRG/TxEZfrg6CX1oV3NRWx+U3nFG9O
NNzW7K6So6q//h/GuRXmdJVvlBcznkV4w7a8/gjdltxZlOwwwBZEwSSUI3ycJEdwKip0j7CKaHC2
sSzHISRVlwgAtTQsxxIQjAq9WTQ5PuinDFqaxaECm0N7yv5h6fSkLzMVb2ms30as5SQFhki8baYX
sCinyCNy+BS14cnNoODlpAl6t2WYw/0pmW2rFf/vCOerGcRPqeBq5eQljAsjvw9Rd4uj8dq38FrJ
5DZEvVXAiBFeqInFaqftx6E9dIZ+6FnPZoEZSOEHF0rVqY9LE+6ADBYEw/lS/goWwmDuJ1kCWumL
Q8QbmhFqoOrJRe4zUBmJftM0l08rR9ruMejqdQBw1RRfTbbXJP2qQB8SLgVC7viV/ZoMGwyeSy+9
GqEfsmPeeqwJutj9/C2ITL3O/F6O+Zs+cVOyrPhenOtGDbi81AH+CF8pJl9pyCn3JBdt3lzbTG/R
vmnwkCsn9qENNUvzV3RfUjDn2B+ljIxEr3oF0Bq+YdmBFqadQi75lyVGBYDlV3g00XpJXkefHOsG
ZyOTDydNjiw6k9ExLBx3jXEa0131mibYjHbJndK92xjLt9gpJBx+MsBhkZM755lHGmBS8O+SBjAy
CK2DzfjTo/EWfLKJHzJIzKmFr4ZShEx2ce0fjRpmbgVnUn/PSmKclIcPo2o3hJDxXdHCtOspYShw
I5YkbECKDRr0/l9F2kF8decCnz0h56hiW472NzLiYk2eSsWF5by5lbDo8zLtiS6qqUtaSx7eEt4B
rRpfDCN9ahe8qZJeg/hJDo9EwzqBNTkcCDi35yZX/VHcMbBre+K4gRz9wjxx8ULVC3ekUt+1lKjK
Ue6HvFi0OOjDY1Tze2bGjqbzrcQeS1cAVjHqkevsozcggS5cmRXKguuTHlPqLgUrvU6QeJbPUj2z
SvhePiOAGIDusZCVR4RonmxEvPE/4pcxawjZiV1jZlzTe0+mBF+p08XDqQS225W7Ryy91hiGRMGV
cUYlBM552u8RXk1KEcQTEb6beGsQYc0Ad9v6MDB+WiYuHgQ8Hnikzk5soVjIYksUiFDD41k7pG/I
dMY/uGHdt/Wq9hQU4daRrwO7YyqDO2c41G37zN86klfPwJyemHZYRM8aboL8oRUsd1gchNVObxnQ
xr1gXJhNaLHYW+1D26opydFlsMdxjHBtwgQbsfzdZQv2zyKwlV7dFQP2d/a1yX4UqFcmSoy/CPH4
8t0BzRL7HDrsQO3d1qWko+ijaGGmdNr0w+h+58ctxjIG2Jc6tYni1fJlInKv46GhROw3IYjJsQZE
cW35Zfc0/UzSRVWWG74T9AqNHVRo17wQylg/cCfxZ/QV9jTS2KEkc11mPL50n6hW+YF7sAqfS+SU
MS1Png+zrAeahYLCXlJscZDG5966Dcq33uN458eI/0B9rXidavjEe/Fpl8hIOy6gevxvaRtbx40u
MYJr5yjoCepeWW6P2xb41YD4Oe7UpwpYsbvWAIxiNjlJlz4imtWlaYXSshP+tTgg+q3ERLrPTOcG
Lu9+oqxvsaNZ3SupbHO7YbddhD4JpqDhQvzHOhm3/kvXkierA9NiGWM3hfjoJChHrgxPkIotLfVI
Vu+asrL3OY6mB7Z8G9xTDrQgrAWnipA9uGvv+LEx+Qqv0j8u0HB6hpAEhH4Ur9YrDdzU/eHQlV7e
FQVwBN5EYGIbDxFjskQ4C/M95jggZfuEBZN1lpYT71n1QliFF29STjOVdjI3CfxktvzMgZBlkEoA
SWGSohVSfaLFQOq4VUG9R6rJ/0ZEd00IFgmjBFrikop77Y6bmDQsdL4UH+JM9K/+Y8NBp1bJavxa
SLpXgPXNmRLN6k0vy3e8RwPNhynhfyBbIv9ofLYm3HLKH0AsWhsULMNgHJ2tWYmiNXrMgDOjhNAy
5codFaQkxVrhNgyl3wIfHufRH7fxE7GlouvaVBvfEnK/osu7xrtd8/nHOFQHBl5YZbMXJoY/1bOv
DoTqGxn/aHfEMxPt4rb2hYK8kFJy9nCxBuVR5abLHvNY11g6elwb5ATJnre7YirOYt5cVB93ROGk
Pn07HUuOFSeidLJgkYhBZMguLE+MoVX9Grbdy1an0+EtWmC20TW7GWX1yhlE+YQvn31vekr0zOt3
WYeikDcnkmxRTygSOKMVelPc+LIgI+dg/qGhgo+N/g6n+JRIyHy+lEZerRheTYWD/rqUzVuiD29E
D9+sWxtRUthnHi0TLgpVjCW9iBwaKeDQBcnUeybPrLtk7A2cKMTfFPq8yv2oOhma31cn7Saok1FM
JsI2Tvgnw3khN3zEW86k4xiUG4WADnV0XjaVBINQ4UESyfGTU7qwfCdLIh9nQdddTNi6K6aCAtmf
Z8RRSu2YzHpfd0HEllus35F1Ow7rH8OJoFmi9JE8d5eYUHrHpu5rGRNajHdcZUmP8wgSiQlB/tjD
sf0ppP+MF2gRV7MDyLxLjNrhqnEf0ruGz6ETZGewk/dMSwNx2d74rfrnlop/i/mOZWcxuyM+yo8K
0gcHwvtbbv32xCIMe/y0AqPm64a10YIAtk8moCs2lKLCz6hykwYAXiBtdd+BzBUjDP+KRJ7gkeGg
ZUMtUWTWfNBmMS07QBskQZxUQUEtDp3GmhWwyl8rYf8OIzet7xLb6QCVQWqc6cuM5I/8t1Ygk83G
Bkr05L70mvcRsLLRVCeaDJVy2FsZ7QH6dDWJ7YAsmnlmjhtkUYILHTEkZjAT8/4z+oKakyYXCc3A
ESEgp6tj6c0BoHpJdwpnBgJE9Z63JH1x1lQ81IYWf9JyK3FFZ38+xcAHrRfsdneRlLvALiTM4me6
aPdYwufBdd1ea4nznIEVVTDR1T3O871RD+D6YQsJ7algHw4O2zT12yI096XC8vq06Wnj3xdoQ3jX
J9jpbelrmKLC4V7admnjxbBp5DPCG7NdVySvwpn+pKFiN1D/DLjKJGG9dOCPY/DH0OAuWj9dqqa8
CHhkjiFtubMAsU2jDoF/3amQCAXQLfyIEf08tRAejDfqr8EArdHqLeb42gWaixfjpem0l4E112IW
r/lFMY09YZ442aXNT35pNoM3znGTsDhJhUY4CaZyEhHk1Dg/1SBmTU4XmF+CfjKG+qSYPiHuvVCo
7nJqvZEArRxYlOsuSnEsgZdnfJP12Eu+26Gm1ks8i7zUgqyiZfR+pl+31jjKA0cKuWLRGXh0zoVf
UVY5LLPdIkniaB0OOG5zHbtX/MoTAQ8oU8bwHYIFGUPs1DGeBtoVY2w1UHkxlMTMHW5ExlwL31sw
Ixk5RCJFdTlcWTVf6xSb9Ez3VxZfu2ahmKmyVSFzW60Ish/9oBjLYZEhTPZMpRbLVocmNET3CtNQ
xGipsZWpjvKA3Z3rU8OX2VDdeSLoUNOTRRWJjNlz/m14JOi9Z8Qe5y11HBnojNVmcl4XQis4Py1V
Djo9OVObfC53S7cTq2M9d+B362NuklyP3MiIDn99uo2U1WHLp4LXoOTab0TzpYe7b00PVavvCayc
Cl/i57A85vG/NFdeyNU7adfuiKHH6fKqh+orw+nSn7r2XslYyqlEsOhwGhhNm4XeUIkuYsLi0iiQ
NpjoFme5vLKzIZY0NOGl0/JrzBsU7U7Na9yL72pKoH0hW6o377NAzULKCFDvBdA9cOqRyFSeCACJ
i0LyUuQ1Gj/lG4qIOapXayfwYrj8X4HOhyeWmgEHl4YNl6P/NGm6alb/N3+3YBFsLmn9LsZvXdSD
4+zO4o/42fZ/KFHKQ9k82h0uvHZ0tXY3bh62OqIP+QNIw2Y+0V6KjN5S81tji9QQyYkuq/WlaL+z
8B939a2XKjE/dC9tCC6YHx2fdnMyvR6TMJDIlW+99jCJVw4ybuVm5nk4HPmvijMVtQb7BxYUhLoC
pEKCt1sso+jIn5k2V68LTTlpPR9Tic7ARELh/q9TEl8mXEAUxokAHQzE0Ge6BgTQ8QRRAfIM9aUp
J+Z7mtwGQGlD6QphBkstPIwFarDP/vxeJOSeZTcch6scdhdcYtHqcN/XdipFfcOlgRzRxnRBVNDT
t6MaH3Gb3nrev/7LUNo9ECGPWIMajsew7I9igTKE/Yp1iGeRIQ3b76Uvn/SrtATICsxRLHTq6AuF
CeC03RFVzU6Fgpdt5c4Q3y2IoUINIbm5GDNbUz5ZdqNHJ6Pf9wPuHTE56gIWQpYqNATWo0NkwYH2
S8euZsOQwkmuscC4NA36k4K/odP3eZ0eFJDs9QB+Sqf8/awDklurFok4xySkcWbIjIEhIdWRh2KL
o3lBS7CgSY8HWTcQ6iyf1UdbCQHYVOKHQa7i+Zi9Fp3vocoKIBhWvQ39IxB5o9e8vzBkKVLPU6Tz
MGctEx/H9LslhJ2zWeJ4TYYjA1UUPgZD2EvaytiUvy6tddamv6iY35RUfWO6eEuwZTdwJBdGbLx4
3tCDJw/R2sQPTEdqhhzwa2CO7p4566hutpngO4Nr3NSS1YAcNWRn+LgSGfFB4c6GsZhE05h/aObn
uNRnrDhzZHnhS12sTjfdpdY4M0+eh0kOGiv0W6LNIw9i84rZVyFJPOFmIE2J4ZeG76NJkk8ZDj03
OaL5EgSbBOBgJ7DG6Wh6/sWurJKCHgAvQLfw9Z8O56xVGifpscKg1ZlAV3qvk71UbW22P5u7iDkG
anI9xBfjn4itoGgsB8eLgIuFnau4L80JazO/HvhhSudiAg0kZHHAMkRaPJlNN0MMD3vC41hLuKt3
GUcdbq/3VENbopKXox273LUXaM6ykrsej/etHzXjZVUUL+SfUfkUyNwkt4ld543ux6o3qSWqIDav
5uJNBKvysvOjlFIKJAkeSeALiI+a+4mrO3/9sly6Vcdyx1MEZx7xZVdEq1ZrdABx/h9N57XjOJYt
0S8iQG9eKZIiKS+l0vQLUZlVSe89v/4uDXCBKWAw6OnMkjncJ3bECruirKGhtXpdDU8HPSRDpDP/
vna7K3S7TaeLm28oS5VguVtQPTFrSdi6Wm6B1zmlUxm2YPELql6mzmahTcf4b6K1Ersezl2ajVoc
1f1MA9Z/OQFpDDwDfDJGx5cvhoddV6f+grssx5XHSmPCnlPzX7O4gxWyscg7NERFWC9mVuF0tGN2
JS6XyC3oqY1gNXAsAbTib2HtJWk/5MyqgZZtH2Wrf3Ao5cV/8WJ5cob2MolPYVaIvCCgcYUc3/pq
fVjhJAYp24hZOIGsOVd8/SOVOljxIgqdPy1OdZ90O7R6QjVmEzb83twk9fRPF+ls1akmGlun79l4
d4FItzatwmxCUmn+QCv93IRrDcxX+FhIVA1mQiFTiROmDr+gUvI4d901e7ZQW4jLqDOm4UE8FGfT
Ttje1Ru1LPmxRpGnflG750IJgKbYbS/TkYFZrPkbJX+IMTJH5um4U4BMaFhSokXcl0TlTEemckmj
BQynEDSRI4lb10y/GbE2K2zE5ggDwDbz6qBb6pGL6IsZaXFVrKS3qaWBsSeUYNNZC6IyCwXeWus0
r2dclPZEb/JI+hPCnfxv2qK7kSRv8dsRYPM4Un+cc4kcksgVXgVfAhuBKXb15aHqcOSHbgfRbBFm
l4ZUbP/cIOAFyLBSKrCUrzJoXU4wDAU9tr+qI3BAnJNVlo7on5wjkpwmG7aEKVCEOrZRvJc0h4kf
0kZ/aivCuOSmylGeCfpQxlrg42w665YVoYgk+Jby8GJfZGNth9/OCk/jpgIOQ8svJQvEfG6BlGMI
hFqh3SHXYIQmbmChrUrHutyNi0WdCzk6YXJ7PgbWQv8No172qDFMl7FGfvJNnxScvvTxbGSsfkng
ON1KfzvmcaPZffBOZSQVq1/d2MiIpGiFO3p4uk5hV7wfsBRGZe+oACgqXkuYzSJNpfqrMjd91lsN
GNe16Lg08eREa6iSuq5UyFageNI8gZb2t8OQ8r7wWYsKEp/qv1i/l9pfxMozp3fKPmXGmlCJKb0u
u7HCH56znvNYK8ebdy6W1u8MshwobupDEsjyrsYNn9tV2Yn9mwjfjVszn/MhJKIpTX8s4agagYnM
v5dw081sQEvD53qzrsOjZDbPxavVFufZDBi+cFdO0kCcKGUvFtRN7qgiyoJOXkl3GxOuKG9APfen
RvtFmiJ/pxyWyTY6RB9Y9WXKg8wkvO838Rmqst8k5n4hWin+yTXjvE0VGspyIMdkZ0vv5Q2jIlWF
lmvKBV0p2GQbYW/SptdKih8lcbDWO+UbOuVZ+lw68cC94zBbwkGuyRQIWDTaiOSAxiN3ORjUUDKi
87qVzW8y7fi1ZjQFRTnkxnoAeTOXFngyHbucysA274l0E5MZXMVjoTnLj9bGbMn/Lhm62y7OSf/N
pv0m25wbhnLOy+bs1eemFP1xoQWSB00c1hwDeCF2wjh8Lpn56Y3ga5t+j8PvtXDvwY25WxtBzkaq
jIfrZl1auK8/WVHbCeBYHYGPNIvKk2pyHeOyUUiTtjvYnw376Jm/P7XNTk0lNeGL9HWxYAI7VbLs
j9NzTKRbfJaJ9pMRoefnluTau6Ts6OkCi72S4+RC3uNU8nKRDV3/OSPLmSrFzTcmH3O8JdZ0N+Tf
rsmu7Kz4XaZ+CXMcRktxj8X+XEAnDxJtc9ZfzF0tTrriMXNO9nx2C5Q3ZVkoKEhONLAxuda/HTEj
489MeXca8AkUQwX3csJYBgtzQnxVIUBxSRkpVU1dlQpPMQ1kNLN3dAlZW0OdzzkPn+VnhZs4wItr
7L/5SFRinXZ5FfuKdU82riRoHppOC2lJncJOFVcn47mvr4EMvl5H09Wz4iSbj3pFWQViAIZib/K8
0sjbxMQq6bpGICo6RHcOlDELBKUKxLIJqoBzXBZZk082/4RsmddcyG8plxSNK/CY+lsOOYZ6bwxo
ZE+6xS8zwy+FR9dysET0I2D8neESL+k+x4zcT7fEEC5J1Z0rininK9iuqErB37ZeO2set1m8+o6R
53DqvS2bL+WfHCey1oQSHcGwbLaT0H/y2Z9bb2IDh1r9DseE2uLoVsrzsUIzn7itsIo1LotkXEB+
JwZp1danzmTwSmLJ47P5fLk3sMAhFU3giUD4oOQDsu5YGUL2bG4jv62OVjhjR1yvsbkbPChosPCJ
8yHU1I58noYvA1S8Wu0TUfYYARol8XSYaRtCck10gxYjUbad9aaN0rHt+vOY+UpHrwizBOhs+q8w
yQY6AkVKnbr0c1CXYY/prpxXPBAKjd52rn3KN+WSHFVWNkJ905B+JOk4/KgjjLhX0kXj942X/0Bw
SfC19W1fEGMYWXkD61+76bCoHPpYbAgE4ivEgck0S52opEOXolIUEtE+zbv9yJ+IPwWS6bjteNXm
GtT1sdN48piWX0z9hUc0jfXibumhJ5sLy1D5mAjK4dW5qbCWfNX4naLY2r1eVM5FLgarGNBHmxMB
nOLJOygXveFJx77Ez8m8a7AzsokqGDE9RIyEQrYcTPkVdmLZBBgIR1SJ3K4FSt4jSIvvSaE92218
KwUufOgDmGpuQiteZFemQ2LJch+vRbAaH9CJXGNkVDLqHYEGSm5zchQasWNN2S5tdaha62lVWBe0
ixZP13S7ABR7N0FTvMWZHFaYiHoal0fFE5ZHP5ih9RPTDmG8jzjtDQqgHbLzo34q1PbcmYFCKih5
o7UZBll0ghnJosLMLdytYhifS46i+A8X0mAlDo8ImBDlQVv/dCo2s2T6AljAcfvTrO2unks+PK+a
eXoixn0MPAf28QXLoSYgUGCSmn+lhk2hMT0FBCWDTQtImUMNOnjAqFU6VpuG9XnzcqKPFdHHohH8
DTJ+ukh8dkYeLmyzsKxEm+IZSA9avR8pitBw6yVWRhAb+H3U0oBKAMPTxvwIQq6BirKx2u7m26ow
2EXGY1iqY17hSNeL5+bny66bk49Iyz7AWRGfBV6n0+mK64xjBoY3bTF6HPGO6d6kzx5vYKOBtTjF
Uu8MsBjw8OrRHGTf2hlpZcdNnXrssG5J7MG6HPXM7eFnMuSXMpa03JY1yzZoozGRb60o9esnKdit
CY1Ve4BVlcbqk6t9NanBJk7BfTlMgCxooTa0U0m6iirXhlaxsdhj42SHKOdfeWsTg38nJMUPEeFy
kIAH49ot6lltc3Ai9gT6M1b4x3ICMW/kJhpQlpBbl+/GsD7Sof6Y4vZ9SJInVPZ/gvqfHN0t9SQp
4LkFWwJs3zNlidfmozVobe/jPfRbXPUF/BTpbOWFZypkTA9DHvs4wPxtz+m97cDbKUYLu/cfWQHF
jZXiVTnD1q51YGuv14FtmKl9tySqqAcNcT3yH8XYubkJYK2oEFrxvMSTgr6SwohlDU2IUZ4fCylc
sAd8kfnMbv05icUzd7gLFQXvy5i/KxwBOt0KKwpkX4DSAk6jHOuxPuobU3+UHoSkZdqj4T4B1i8H
FjZPSrHWzak9hRVk4SYwhigkcyLq5pohxwGGl7tMnfGSNxr/FBmcMJkpJJN5scfyNIsGwZTh3Mou
i/JjoRckGwk2OMlirwe6ruL0Agb8IgTL1D4mybobXzF8IDBBtJwr2QfvD5zwzSZhYfKOUzjeLDY/
c2jCIp0O+mH4zzROVWj9k6TtOORQlBL7IXMn61xV/ouKz7EJ77icPQvYZIIrbSN13OYmL0ERspRJ
C+2dLFum4ili6cTbzWZaRDnofGtfBymbIowo9ODuirM2K3wFxv2QKu8UE7kt4PfFPU+0v2gG5fZv
0OOgYgz780ahtICtgosGHdPGDLUKWoJnkDmfS0KyHiLgiirKfqgkq0HokSrgsD61z6xpnyvk6H7M
nhTkvN2FcyU0zvBNwYORHKzhnBvJZTDfKvWF5+Unn1/E1SdofgGuhCEN/j9anXD0/gtiTQYpcJeE
1E9PdL2xoYr9hh51vfxDogCn6VdjwM2r8zA6ppjJjFd2KLmayKgQfOjREB8Js0ZSX1e4djizCcSp
1OACMrrLf7OPDoNGzN9syMiMDNoj2Vi5LMhxUTi1VVgNa/AjX8V2dqR6wX14zlmBdhjxU3bgIojb
DU4kzuW4CBEZL9jfW3JyBlbonlLRkgpN+Kd1WofsCxnuJdJIPyblKfMADAKDoMSmtMF7O7kRFRQs
tSNn+ZYE7SrE2Anz9hpp4sWGIAcraT9OxAMWR07kHSE50PUMFk4PjikBQm9i1W4IpuzV65I29HIT
Z+kAp46eYCCf28lUeZK4A7QzVwRUqEihZzIqMDq3PBaoyPZmKgQ76H7KiXIJ1jP/+PczW8hU+NUf
Lb26JoGUjzFSbumeGitZrU7VtyERUmvvpOXPEsYZNC/1jB58LmFF8fw4qoGZYXn8S6mFiVdI46dl
808nz944Ce7+Fe1iTLQ067TGzgfcuJ1B7ocwTtAsCRuWq2VVwX/liCbHYa1hXiCulYAbBI1T0EKX
LzG15puLCCPJrJLuRrSQWEd3hTavt/2tmz1uSPvEOMWV6iyYsZDQeZhWvokyaKEMqvHqb4c6t/zF
ltU0wB8fqCboMD61xvTPSGS/02iXxjI4+ILLg/T7n0mGob6qXc8lKIcXW51n6ECGywczP+8FV4Ma
JFIIwIvcMBhjpR8T3ZcDSkPqjVaKjdUB+J87+kxl99WT8TcgZxfin504PlMmg4k4WwRdFG1IeaVd
K+yBnWts0yNn06xU0r4eM1dZm4/osnoR4tdS/8vw0qvZdKuz7gY/cSg/26r/iEWLrYRMMGA4Lj1u
1Uy4l2yXJZbMelmEbantO4CT9dw+Iit5pPpuIc34lucuFBgJj01O4VrhtuxkUUd5hLfPQh2fcgZk
i2GVhrFblXppVR8kwlcGKVjoy1jj7EzaqVcMRDQ2vJl1+1Cvc8+GMSV3J7lK0rlygOhPTlOynOKb
TSs7l5+ePLP+JohujFULjwxiZkhe0R2Yc+RLLLwcvqt+nMQ3E/+Dlcest2K7x15cp6ILhcuhUTcX
D+WLHwG3+cwKlqAMjy8hBuSCRRzjYeRfs5l9cWL33rXNvQFaYuwaTzb8M5AbCBQpY/QqZFxnKq8G
h8c/TeHSvHgTcdul+gvXkqswCBkz3Li/AZBNm+YB4eo6G2AutLdVL58E2364KnnmD87uSQ7ZRbTH
Mp2uETbY4SlAH5Rg25tD9xQMMnBRD5wN5gWTfYmARFwvPxWAOLf+qjLPp63qbljarUrx+p+esyZS
FgfaFepTnZhBq97/32k8KCKIIhWwbuEpXOJexcWYG7btlNC0HvcWcT9q4EhKq4r1Zl7Wz0Va9xIN
E+8CJXRAUvKPFV4iPaPHZIiOBn9mxTzWLdEtbT7m1zZIY6rOr2jgDXLuL44GoW+u0zheKpLTA6l2
Sd5OU7wc66Q7NHJQ4b3WTfjqt00tvUxh2thh7S5dZQGP5TWpDu60ZtVMXv2RWSIY5jjYtjpomoX4
sh7QIhXkOUqfcZpouBQG1VY2rgpvGMBUIuI7HNgm5QSvkAA8uoYUcEF1FNdfGQIqgIItwYax7P/h
lBuaKAD4/m9G+J5A2A0JMCNJ4d7E57VBSydGexCv+J9tHuCkzSTZk+5QuBUqIKvIT3c/UgsIDibj
tO0ooJAsalSAYlMqbCfwS2xXNf7UnxSlF5RIrljR28/sdwIowaoSDRkmzQQah7h7ZywXSeivOKBf
At+dOfY6Ni2Y+jc1pdq2Svf6o1zJMJfYIagma63pQqPKVZ0P+mNNScldiHtuPbM5UwJtbtf1cwur
9meDK6NfspR9MhC+3wL0NOzhAF5keKSBahkemg5WmAkeFO0TLTSCOraUxwbZj528msCl5mLH+0Zu
+tjvtBLzGm+YzBvWZniSJIsgJZNi8lvGvV2aj+FH45so8U20KANXXjeP7pvP8rvBPUdblAOXjgjg
nyolZzjFZ7pyz2rIXRqaWSUQy5xQEHGyCKycE/V9ccqRkXtPLKC4VpFdIbj1S+rThsMkT1w/bgnk
J0wQkic0SEwZtRSvZF2gACuIRIDLaUkgMw4UTeXm1oDfNBx9rg+FB3EmnAfSIiowjAG6xDgfFmk7
kF9DwGCZp1lIzOfFr0+iUO35YOwbjH4W/bXUqlfCcFsM7Wqdlbl4RhC1hPQtPgEPJrOIU6UdQm1t
guUWp8f9zwvBXol7TB+Utf8n5qT0/5PSj/2emNaFb29PxjIin0h5/T7XRjLEqq0N5HQhMUKCIiWE
4/Kc9e1ltbZLotvCkFy3CG8YNUdU0phUerHTXH/6tPPisQP+GR8SGQTwc/kYtwLwKK1kU+TLle5T
1YD7kUc+dEw6vbhT7HuOuNVa/IVH3QLwMSnQEbVrluaBcdZKrKz0plFcy1UCHV6wGypb6NXsx5PM
mkaa2bTFfPKywlMBoatB3I4++YcprImkqyCyPux0ZYCrkHOekpn7CYkO3PuZiHJDhVfCa9pKLARo
2aIxuy7xMLSBYCzBpIvIjHbJ4jBtb3BdwlLC5slEsen0P9b94cu69fno5JMt0rY4o9dgANT3gzz5
HArsk8BDeUR2EHlb7m1sKXdEqlulYpXOAnrYWS3NkDOUU3yMX6+ZBOB5+7IAIorRGJ+TWNH+U/4r
kv7wOmVEYy81re9ix6PRTfgviyivjqG7oFKvCX03NXMmAuFqJUGDGYSvPKEbNAyCp+KIcUjm5pkn
5J+b2XRE7ws0d0LarVzvkaFcRIJmq3CzSvDflQS6U74ognKWXEEsTrXwXc6ypyf4jWMigr0etkN+
bMhQtIYWzMBQtO7Qddth/cqGEgCVsEsabDPyJfEUXTlRcEWulpuu9Z4DVyELIVuPcapfDagznRep
hcnBeHsxCzHo820R8H7xEm3PxYzhGhrUf/QOsyBurt01+TZIps/jzcJnROJRXWWP67CE4iIBEeO+
cOkj+Wa03SN7X0HT6KsScvdyC/MxiV/ssfR+4bu9w9ICBjjj88f6GZC+tXI7y3AiaEEns2LOv6vs
raS3qu/avUh+sqfiHicstlyV3kJscoY904BEGtPJOJ1V53WC57vig9Q2Xhxy26Mw+hxBOBd6XwUI
txxV0AarKDDM8dEBMaWd6h9LJjH9u51V0Qrr2BUJdBS/OXBgPm+EbO+LpoUi3EGedTzmq9FnBgqa
wmHSgEMceevfKv+lqoMco8fRP0HyYMvHmME9mc/SvgE80BP/F/rywk04PW58GXTzoiLsbQXZyBNk
O3Jbr+RtYsonuyaZxPjRZ6/TC1TTyEJnxuu0BRPnYcc6aIpoQRNcszHZwT9fFTZsJoTnivwGAgE6
qUkwmZp41o4d1FNrXvcRhQwSNdPUBY5/JBaHaCp+nwn+8KvXW1BIVpDQm1DXNRfwDY8MSHOzoHMk
cXeQYmLUJwMqfjyfjKk4Gb9GfCNNe0oa0iQi8OovDQfbPxNVRcUrg6G1AHcU+/Us7meVySs+9q0R
YoTPDJNIplNVuOC8eKO/nXg5cvEMowESmUuI3S0xdyq3pJQcGXY0TNVD+qTkm2ah2IuTBY4aK3p4
U8sw+1C6F65BOIMc1QLwQ55aAlYlPqiq2ony4nQDzYo7sTD9QV6CRupdqfse8XAKFMZt9VlJOPSN
/LjVwyvI15lhzlqoYhe6kkyVdrxi7A9rto9k4PbKa5eV4NuGzkLmhbs1Xox9jXHonP7lO37TJ2rh
3vsAeOB+RXaWM5YpCLnAx4W64upmUsa0Ekgp3Hi39ZEtnTBNGdEx6pC74+e09FeicvfMrfscyIn4
xnrkqeQ/mSWfa3Zw7D9JqntThNv4YBhM8vzZcLqXHVdG6Cnlx0376klPiqDq8qsVHjF2sYxPKNsz
iYcuDEq9BGmA00pmVdgTuNJMbGqRaxbM05DADGyeNhuciQJUGtnKCOlQkIN/JS6n6E3EPZDgiTTO
TPo5V3ZuVF5W9J4J4JyzSM8eFvy/khQqZy/KR4vyYQK/GME6Z4V6iruaZPaQKLBWxiuXtdU69K/d
eM48Q1PZPPd0CPVc6tvjlnDY9daBs2GAwCzvTEN20yw62x0WTtDFRsN+AWdVYaCLMzAr/rIUvv7W
aPJOtO4pMBfZNE9kUHsY8ojCnB6lZjnSPWHwS0ANRAOkWVZMVjgsYmAZAJ0+0atdyyo94yXEtIoH
PANFsz0L4JTakh2zfKPc76HdjJjgTrRc4jeeCTAuRI0CTxkIb+WP+IFFHa0ZaaadBU6yW/nq39W8
pl/fk8F41qTYdHiiVXHrbJot2wNWdJ2ik4j0d4vXM6E9uWmRVQ3ieaQt64AgYDh1f2jigr9yidNX
m4VLPpJFeXuOk/wyCjIV3+uJWKFcjlctFa9jyg4hAYY9wv0yKZOdqfRAsKrXGQtI72NW9/Mu9l9d
XqkuhpRFCTms3JUKZkKEGs5YMoqksTf4qE0NVqtEvLSe6Qb4aP6TVb+YocOmpNQp/RCT/qPMeiis
8cf0XkbzRy4oF/ZkzeKYW8rVd3yoq3KTMn79bD2F4sSJ61YV+YWqIJfTuwKTJZCHXYoQNuvHMY3w
QlGUOBFYSh6KOFKmjFr7sVXNO11kb606BNUKRqurgHIXlzLNT/IcX/CYFIn7isZFEGPxFCk1q/MY
57hIzmxBTRg2ry7IswgmqoLgNRUhlTXMwB5Kq1vlOIZJ1VBtFuEBL+KD+XctukAPim8c5p6gzN78
FUEHbYGJMEZU6eC2yr0nHqja6wVg0bE1FywSTE9vPda8Pwppv66/R+TRlinDLzjsyRYHH6UCU1OE
3+VMG0AjE97g8qik9a1a8ufYwwhjeOBTv1NYi7VF+k4Q065G/PcVzMomOSU9wcaFQF887WWMoSMn
UsIKqENl1yWc7Jw9wxQzbF3SusG6Sb+gnJI+RCORx93GXrLoFTpcCRiwAtowZf9MO0IfEithTJAE
o9qULxi350bIr3PNvvtdJ9LQwGhnzP0UcjzQEkJvyrdQAYGkNrd2oDu5JdLBEKXV+p0rC3D15JVC
tgAUUR+PDaZ3CtKzG315gC/5lzCTa5v5QPXEAgHJlHXApZd+eXfEFwPUmQFaLM1dH/WHse7ycvE3
gRBWUT3MC/JFdzcUKqWK4qG0FVcleyBrGGWrq5vKpVZq6GbACQWwE/gNC65kJM+VrbxPmXxLeV+x
jatFfo3Uq86JMrb/yV8T8JiZRNhLvwDGQGKGEDHpv9UxjNGRiIbGR/2YdHBRGN1nsF+ACzerBhgF
7bQRDjhGRa485GuzGP7VMNNGLR0yjTFPQt36KohUKUSJoH8r40PutXvfxqSQBBLG7sZ2Yhn/RSnz
UmN3VNNaKPaCxpsFPMr6o2/jnrY3+/Wz93YNDveCqMS3u8puOnIGv90ri8JbqZgcteR3XFvKJPdq
Jy8k0jawF//ecih+WCt0Zmp0DtaKmtehPUfgOkqcg0vOGn4b9pW9mQofxTX504hxMOCRSGbjXOjK
eXqP2URpkRiQpoWx8DQAH3XeiqkDj4bX/coNjR78cn11EM2XtPwvOdsG4zJs12DbmWr5FET52Zfr
OW6+BpBA2okgDCnWQz2axxGj/YKGwag+qyNrgOU0z4fIeCr78YdBcjaeS/2OSB1Icg+mwQoL8aTP
8t64yZvCM4iHuUFES8Seajb20PYHPRoOI3r52OcHs3NMhKCtlsM+SLFOCNkcdkzrRndciML3AnPs
qgUFDUs1WNYR+d0qgqrJQo52peFgSewQjbS5Qbnv+5sqxEer+EFMtJa3pdFZl0nvZtR+pI6kFcd+
rI5+/KjB0ShVjAuXAZrYoy6ykBdNJxTHya6+KwZjqh7anrWngVaM3526UaU/T7rpVAdUDZPMl0bm
C8SwZJauxidzsNW3FsN+Nr5vjEIQ2K69HoGSivbXeJ/InWMDR1KyzStJLLzufsMcIhMORcXPxqic
nGZ8aFQll4RnctKGEA0BU06vkd1G/GECFgWOBbU3UY1YMxQOgOxTzKU1j04Gq/0BaQnT0rpRE6zC
vkNkEM0PrSk/ObEYhvSP5A68dgVkuDrpwNylzM6VlpmPteLW8tXMCZU/TqNybeezvV5AHFkqMp3I
/2GX0UBctpicgvrlgVJeK81ml71DyYKNRUaSOu6HJsR7kur7jNBpD/SbPdLPmBdhhul+BMOe+TEO
ey0HP1EvPtgdPxkZiVORJa7oa2HCEGHhZdVv7Ft1vvYDo7JDDdgquiod2ePXCz4ukE1F+EUk5ik8
4hm49SRyJ1fLHhPZi+UsPGmzOZucW2zF1yj2P1b8uv/FmAIA+EcvasdQQqWQEVCil4AykP4YWoyV
dIJcJqkM15ZKylIL6SviaHo1u3/LTKgK9oeXFS+JwlZzc4sY+DiQCou5tlOMARkmOetGdsq2dLdG
m5MribPARjaq7UkG0sBleDJ1TjXxzkQYdsT9zXIKcR9GiOI9f1LUgpIuDVaUFD5h1XDIjzYxj8uB
vjxmL2xPCqkvVgX6dBv4bWy25/2EWwg9gvXAdNDajQGZPbLNv2RunslKG7iCeI/DQxqji1qAEoh9
c7rFbXydB74pr8e45cqsNyTO2wgsXM3NNKbdLyLlmJdssIPX3S0dMY2RLItoZiF16FaE60oFhoaI
xkQSxLq485cksVp0I7qVcmkHa1CDyKU5kKgkax9FxK4yuqFypwV3Q1ZD8ZPtWzUNp87QTHie84mF
eByPAfQuiaiirruz0EIVfcYiUQEV/SNm2dLATBc9BVIHQW6F/CMwkLc0Y7yLL3HdvXOo6hsEO7Dw
Uzccc/KCBC8ckB7HhfCEIU2HGHANdTTsnf8ZxnDkMD9sZ523ybKuYjxfya4S2Y65y5MrkqbyjRsX
LD2/jTliDbxCO4kCokElbdEI9EPZUym9lj9eVTBhF/01uor0r1GC8T9BSP/a2Ke1Q+837NpGJhyR
lXAP6wT5UMwc1qSj5KVcHDrpiR/3tOFfynkGckRyzS6kJhhaAmS0m1Qh5T7UpJPALP22wqFLOxym
MSN3qGN3GnFfE+9Q8dnYIyhmnJsScZ/IOhS4BgYoMW6TkGpRrXClPZswOWXfmxJYoHuWmEF6SwlZ
9Tw5KXWmJRbT8cHdTPiLCy6umZsPnOyrgk+15C5V8pGQTn1VnaJPd1HNwzT1h7qIQohF4cq0fVOp
GSwo3+boVxvtOLwrqXKqzlnaHtuBhHhG8bYihDiS4dSDmeM2XyCmTYTiHZUAEM+ql1169Dia7xZq
GWHZ9N8kKc9R6e8m3aK0juZqd9uM8bIW66mtshPoANWYD+DPCd74qu4zOa24GVnHm+lBHk8WLmq6
x4zTrMenvkDaM+yyfsZQjGchiI77lD6kNK4P+atx04LkPDkz20QW8T3I2RSBi6Si+WE8uQ8rgJJr
WHantozvi1BgorMxbYNYFf/WtBZx5G5F58DncFTKhDs4q9PLAPayHzU0hHBVwskwdcILYMGuQY3v
K8eCitLFEzengmbBKQQQEMfqC5sBCZzCALIO9FyFFoNXlF6MSjhvTAVEK0QWU9TkKu3feE73aWnw
3KCTtJ0A6nEhZigV2M9IbhFFnhrZg+I3xSnZ5lCknCrHX5FTBLcArTLnUFUXP0V/5G/UHWJh8fSG
dFdzVdLNS9DyeTI1tjgah+WOSTikUOtoAmlurOjsSjdmSZV5h/gAWVRDna/i1t2xWCD+OnEAbY21
SUtwCp1AI0k69BEgMwCV/2uW7/rWj6vFN3LV17Ayy5+VzW79qPbrsSUtg/JJqy0UX+5GfD5HqD5Q
SvbDqu9LUD5RRngOAOiqvvdEXuKXI60yPA0bkUjMaAXmY9J3z4vsrhRq15xrIdc0x0JUXcWjnL4r
dD2byRoazd5Y2IHonOVWFtDqZfSRa99bem+7OpxrNVSqKCCHadIncKbhSmYDsuQnmySomNz4URc4
6Dx0uaYRI5f/FykeQuxq7t568hrICKYmx+q0iQ54N5nHUn6MI9b/CFwU2NPztWFLMPBurIK6izfF
IYR2jufxPPKQKdbnHE1PpVXezrpVvU1z9SAjcedufjXN+kIiuPov4hYi5/eZjXw6hy/Mpf7Vxj+p
+BuNLSoH4M3Fa8gOQoRqv0eOkL12Mo/Jh/Qq9GbMzS2+aj+WAm9qMIGvxM1pJT2EpKtB5xKsw9xl
p9eHWMn8tK8vgOc3KPY0MbO4KzxL9cqjXNHEwPPafY2LeyJkZkY2eWlOIjOCyoNtwmnGUtBuvnPj
aKE7kDqY75Fa3RBdtY0DnyWR/lcjVy/dlfu1L+8mYSOD5zEhJ0iNGN3cBg45VUSV5VTZJxSByQKn
T6cjZwWiK083drHeIhKT4FGrBkSZV6x6HTQ9mZryOLBG+KGh3VYmdCmA2jLiQPWVMRo0GJpHVQcK
zHCbNofsXI8N0MbqwSozYjOchjwQCywA/cVkRlFuXbbek04mM4V7E9NXu5+hDDQEKRMMnh0x/YqB
1YlqYmfAd9DxO8Ny4yOQ2ZeQVvHpyCYCOpgZ+uqi1e8jFrKo187AoIRO4Z5heRUGv6ip9i1NN73b
Vlogl9BmMQIJbisroeg1iJhmzDMLK0J0bBLj2M/rsQL+L3Bm92Z7SBODazglrOYPXck9coOZ0d+m
uBneMFERnK2KObEwCzP84P0V/44JNjxjO5DB/ebCwSk5h7KfattBrTgFEDAgYmLtSakAEihZS2DR
qMg3gKyedHTe5Fq/9f1u9suOFUzMa5/cZhApjXaVDCHQz8A/+T1S8WEu/I3sbEDkWwgQF7u2xTIs
ekld71E19laF2bZp7aK1fDydQS8ZQVGUYXarcjbj+6ZQrzI4Q4ufT3t9nN9gdUNf8sfo/1g6r+XI
tWsJfhEi4M1rA90w7Q3dvCBmOEN47/H1N3GuQqJCOk4kG9h7maos5yOKupeqFG8kJypm/QKfN5Li
l2Lq0G1VH10h2opWzRMbmff3X1JYfonBsC94ClhpSV5tsQNaaDc72k2+kuxYnTsETxF7819odbTh
E3zBPNIXjrifQKEWK8JdwKiRcFSE7khMQrBYbaACysL3goilrBmwWw8+qmNmL8SlkWznbqTTbQc0
odzeAmQo8gu0oTvmpQjCyp2RSPsMfnPPzCNECiaFuRuqgyvKBichpx32F7sFdKk0pEkfsL/V4huj
zAQ5aLvJ9gh9KiZ33IsYLIzXWDjmd8Hog4gerXjv1f4tF5aXGfbAT+PHRZzaWxNqFzHKzr09DoKb
lJoni6ubgTETeBiy5ljRlK2GjPCKFZ8H3/A0Jvx2RFAOimctC9yrn5pguKmwk6dWrSehXE/5wOJG
zk/Ef+a99CaN80u/6I85I/nlrHyVximzttkIMiXLGWV+hHHAM3UlfAQeKBAj+K3HMAv9o8guu0jv
ymuYJ7fdFhAIGtrlRoIEGuSrBe6ipg+YUHDOhx4OWc1mZIYElZAhC2479eF7ptkRW86RdQHWJG/g
Wsq5lqJc9RzrOhmOCvNrqQwnq1BwEKomW9QS6/sQg9IeuoPOmSaGUBBgslgxU2OuE3F0RU9mlU50
cUVp3lb/Mo5JEPhYbKwazU+knOdwPK9DdzaEmIEawBK1OJnSTfqlWsUtOZ0aRqYdgy24ChuNPWU0
i28ctFXHihN65ublEoWM4vrE43yBLbWdwQwYOORa0KMLF+qYLe/jWn9IkvkB2fGDt/8Qse0EUVn/
BufwgeWCiJEZ4TxDssZ8G/H7iji0TM4b/NfiIFyFor6lzHgJvFeAdEZvQqW88vktr8Jz9LePBFsZ
iEkHVJ9ME2vyCgrdAW9XqdzmDGkfnPg1cbtRPqQyAXLQ84eCpTe8LABNe1lClaXyv6PN+w2A/WA3
iuFM6eJYCwV8/piofIFwOPUoOhHEG1Sqe9huCXE0joA+YTKRc4AbR8k0/6dEsMWlJ3nIRO3V4pWg
vzrofFCNIR3MUWD4ph1yYql4HTrFjUvB1SErstH28tl04UbjFm6rEWpp58V8aWrNtpycA/EPebFq
eh3r8dJP2rkcmeASe9jyFFbMB9YHkrINdRuyIPsXvamMFVMSVccr890Ltx3BTsYt/wBvtP6RIYPP
EdDxRg2ktgw62nt5BiBadV4Xwdnhxui+bkBhSW0FxqITTdHp/OTs5IoJ84mMQuoJfY6tWnSk9FTS
xBOFFKTFwO0tE76DoPSEIZQdsmuwiZuoR2vq0bRL0OPgcjLHa6jqtwyvBoMAW+VeW2910aHyUI7p
lBxkNhkpjJL0wqOsfItXNDTCSSaoPJWie8kcFhIb3qpuF+JqVDWmGrbUhL5SlH5RKP4o2JIZnZI9
rI9DbvByJERPzLk7TQh1UQOIIws+FAHzkQDY6d/sDTinpuZR1JYvdAsBetmD/YNovvVt8bGknPkc
W1rFKvHVBLhKkFe1gNasqSdXUEXg3NlKCU8jJhvAMjDLv1aZBWdu+YZGkBCHelXmHOrdlPGWU7di
3dBGYknQpyXwbYDLl2x0M5yLfOoWc/wFDEYCjqpFQJh0KCTVs6o3rFbJWUAciBZncyp+iV+5QiOz
k1baJ9M60IjDr+92veon1ZZ5PTjjiCcCM60pIxgbPUYA+dQEnSn4NX9Vf0QcB3QzAU4V+kTpeeWf
1gOHyUPLRtl8Vai6cqZUaLQczOwO2fbk/8ogcQRnSU5FhOjzh79yBidjiC83a2ERKXtdyO2PHpZN
miKdAkTe4AbFseYrbuRP9R2bqXtyI0KhE+6RVCKefmgO2KfESfPKJcJtXVD7kmpH1EWyMybllOfR
2zRpLylpXlWx0J1D8xWvYTPeham+YZieUNZ25LJpmlOQBlft2vc0zb1xnzEKiuprjaG0FPgdiORh
LHg5jNTrlg272LxC5skdsTHDJVpNlO4PUM4xjRplZ9UXXjE2KI+PaWkFuhoGJnpWsHAqbv4x0nGi
rUEYYTRm1SPeJ125tcjS9YSQAwiH0vInQpQOb45YRDdJIEda1H9t7Swrm4bllgjYsfKazaJyUHff
ddV4YiR4YjX5C37XGO1EnD85Ng4hE/0BfwNqFceKO18GS5oL0T2Jy/sUCzdQnKdWwB2PzDj2EGrv
UmW2+0h1dSTCDBMAKdcOM8eYiCF1OK9ZyUVqBjUgDjyzcVhRSPJL4cONWRQg595LqGJXAjS7Pt8r
SeZ08j9jjPw4t+xZ+mrkd8gKdBfrSK6j1Z87pofopQ+wxrIIapXywa7/VEvycQxN2ImCX42Jr2Ky
6KtsV6OiT0uglrgy0Vfup2gG3dz6rfUh1ullxksrINkQDSLowuk+Q1fHCmERbQFqQnqZ0DjMmVm8
BumxCnqjPvWxeJotMPpZdK58a4uz2PonlElzRH8XRSeEr3s5JnQjGRCMCwHQ7qAK/3Rr4ySokFSJ
Lb0E/TWueAwmChhStFmBiEa4b3O3cLKF3PJuJZ5Jv8qFfhs6+a7jXsZp6MYw+2Ch59lTIOee5YAw
H7tmOlrgMtsVtYG0nMUtBDCv7iadM+ztlW++zikxi+6mcb2yPRR+QuEqnpSzgYanpr8wc2guIZCm
T1LH7ZbYNcm09gUrGuafhiqf65/pW2FMv+KLwwhGww8SlRDTCPdphU5QW30VTxCahDQmg/yp5qbf
mARDCu6UAKq9SCyOa/bK8YEQUH5jPuCAvQjlFG9yMEn/GIHSUjP8oWbx+W/o6cThzA5SmIXjgi81
hkrc2aR97HUxvEGzLH/8+qDU4a3piJEWx8uaXbtCeFmT+daaw3udqe9w4qt0usdA/3GGNqtnYo9v
1s9I6Zzk7aGN5bX30lC4hFV2WdUzVDBfGCNSs0Jmqao/grqJiCzaJfacPuXxCJdsQUzRuUSIuynw
KUx4vl6AZl7ToKmHYO3+pBUvbuU2DVMLEDArYeIjN7c8G/sZXEXp9I0e1CAL2uVH6gaKI4SJsYq/
obmEpnwJ6/Di588yj65r9uoipI0EY2q9cS7eMLKCJ5iJy1ZEtkn6fIyowgektRNg8JJs0IQ6nKaM
wVpOgWgRNgPlhv0TixZb6bCSUW5PmxKRsIciGhx+18N31ZmPppleuV69h4Z+Q6D/wMoRktVaZsgz
jx3bzmde+el1oBNaBBPn8A/ssM++WO5DId5nhG+p9hENaMJN42Yl13bBwaagj1XtXVjvOgQYXXxo
5+o6qKS0jQBKvvl9X1SSpygFJzAcRvPVdP1XCGRxPGWE4uDinIjtQM8iXEP6m6V0V8yLOApQEbTk
vyJe/aREaeL+FOaET50/a3hcCcZ3i5G/xfH/CTJWNXSPZdjKZomzPiYvdZgxpKJyhouH0Te8a4Xp
J0oUrGQvxVxpUGUH9Hall1OkzOwmxwLU2z1dDBZ5JD5SOasYrrI36Ts/4RPTnlI9E3QAopm1j8P3
UA9g4difNcjvDzL8ggKi26xHV5m03ZrfsQJ0YyEioC+wRmKDUBcgebue7HceLxMFWUGmyhY4RvzK
QuImBX+hGHjDvZ7qWK1wPYFRJCYROwfXW3hu2l07Y2meCTBs5sDshEAtCNxg1pyHxwTditRiZnQ0
Vltd6U5BOCVHelBxiYKFDnuXTyW2sF5oX5YyvqVi8b6iVfyWk/bT6JZPrjs2KMh+U9zgK/+QdU3P
UgHEd873SY+fYsSo02qnWW1PEZKG8GAK2sH86X6TFAbzREhHhAJ0LNo/s5CZUZIXSWk9amKgA2Jn
7+iLsuQlx35FcOgjusehJ3tZD6XO/lXhPxlHHoAkcnMdxdy+napAYWY8kZARxQGmGB9aZKL5iVQH
xPYYtrwKrto0XMI7zJEpuKFWAJuSeLGCdRVdYSpvv8MyzHdnRhTWWZeSa4jjeiz3evcwpo/o95DI
9KjwexqbbCUMny3UrFsoI4HNy8tosEZI6kuiJcdERi7JYosAWNx+BrQDM9A0AlG+0DLFfZCFlp9A
TZIH1aOd90Cn2lr2G3LxYU0Sd/qFX7uHe9iZkV8qTvlXxvRmjigIGCgMD72c9/0osuklipLhVUN7
AcU8ac44HbjKMtvQoU8V0b0aVGIcmDQVGcbf4QlWvWOStpK+CfdUObea8Kj4+aB36pn0yOHnc5Vq
QI9DLLvp/F2C+UDYBdYDmcUaMTH5n543d7JCwdiAcJoYchOtkRKmV73tr0s2w0kfrwZCoNJ6MZEs
B9f80qg18bzQ0ZOXrRALYpAuIMJzpwCkVQJTiTLS1x15Svy4qLyWjhdy7VTSXVWHCahlj1pCF9Z9
jyEGDfJj4I9j1iWosEabRHy9tGvRUVPCH6wB7H37WZG+Uoslf5ZkJ7RrIhliSrGHddDRASyYINne
iyWXFW98XIJ/3KV4Oeu/8PHJ3Cg3RC0IN2NAtQddqg+qz4yWu5e0A7r6fZaLR6IinGxubJ31siqx
/oOV2I/HlGNFVff5e6pjFNw1pPOStop+dq8+GTAfSlTYwq+BigLqQiCysm4iZPOGnQP7g6vkGMRc
Mnr3RUQFqG9TlvodYSMqB6lE6rUMh83kcWkURMDtYSClCfUbs0IgMQxpWRixVmxQYvf+vLIYJ9iQ
iakEnVtA20jSHhTxA84i/i3x1htKF4y1CeQmP/Lz9KHbUY5KSe7FHH0rXxnnHpc8FRvlHugr486N
JrzLhMEilgoN8dwVX7UpHmYyRFQ4KWKv7pFtVop9Yr2+S0XRkQnkmsoSwfXkbov2bgGYm4m1y3Rd
pv9v8Nw22KLKH/Tl46EHP8EOq4cOW0GHJabbD/XhLMjAepRrsxhHU9S4e33LhoAgrGdZ4XSzQ4zQ
OVoWULBnxj/op0nLrl4m0ZYbJN76BQ5iIdRcYzat8Z2YfCd7Qqyi46D1RxHzfy2/lJJDMtjuTVwa
4xuCZebc2lsG4ixW2C4gvIMG4kmWZq/vcX0rmA4SVYFFEuV1qYufGIc/+5LzcswJNB8gsOVr6k+z
6SnJ5BkVy+LDCuk/AiG47le5woGa+vQ6e0Zw4a5LRhrJ0s156ZUZBUG+UfLUPYEte01BdSoj1pfa
xLOqv2k9XVpZuZSDcSlHNOAqegwiCNJhuoxTjlVvNOU3xCR1qJEbJBBRm98RcP0tZHUPRptZeg0j
tJL+qUzB17lgOOji8rwsWyHlmPI/DPeEeluKdSM74co+oVlGEuk22rk3IScAjS2En/LMe8rzEMUy
3g4SZ3uZwT+1rSYiykAtrrJrP8yN+lzZRMAEXZh1kT322MREFQer2KIo23ES4KZmbdCS4khW2sdk
wLCEh5h2pA0SccSEwzRdpWJbbKyn+D05dYt04gWR4/K2AxT0/64fsu11V0Hive2whR6IuXwbyWGf
gC80+GB6dMEMrxs6Iyq7fceLrdAW5T9xvtq0/h8DfhmwSYq8lTA7OoKQOQ0c0IrQLcrnL3E23GTh
HwZdk7iZjoNho/OcR6x+OYKmnOIjJv01amdXkQK9IktHEA8i9v85QpTFhwTMd2R1n55iNOzoof32
XXMtK3kymgJjMuMgwlSapCdFgwRLzPf0K59LTxw/wItc1WE3kPiZkDPbqvkxDYGp93PAj9WQAq/R
1hMhUmqnCYiydhwAaRipfGzF8YhrsrA3+JHlKprlQz6izRGM8dxDOonL2s8mZEsEYws4xGg2sgDN
VvnDpM6shCthXjM/14z+rNYVfNKxZ7GErS4hhjOVYNtkHryx+kdjRfc+89vGIQECTeVrKcDUFTx9
dMOIS12lQRtDkQwtO9TqfZI9QO7bDBC12Y6LnVZynGpk+zistYa19Sba1YQyO4E3k5GbZ6yXUx3i
pAx3g+E35bXl0+vYzDTgmGRdODD2g4uQhatnpMzFG3uiIxFbf1gRu6q4nZnF5fNRRC8AfkFFXp9U
0xVA2ZWLUCHvfKEZ5qna8R9i7RC6viyAfrwW1+sQf5pd+uI9jcJdcxL12qUqcBtrwCjUUzYyip4b
7d7OsMDRrki2LInBMrQBKh4RfSgPButoDWYHFb0Q7iqmfrTszy5ad6Hc+2ol3JZxuuahfq6l9MTO
dy6dgnSJbNmlDRsn9IpDU+9jadrLOetKlUUlYkWOHuII5kMjqeQL3udsD4aIdOzw0CCMG3R6Mzez
Dskhi/ciOpGQEHtWceioFsBHeQiovL7GbNWG1XTH/xkidQyRS41nAkNkwRePdtGgTP6IqsEXm9Yv
14wpMhlJBhADmMhVhu2KLRW5WPko2S/UthAj5MwzQqgb3Vs3s7wsoMpFYmAYxZZadNwqXzs/aO36
GMTmaQwXhRSmjgWM0iSvJY1eRac8l7551sn6ANdsjfem/C0QdjRV9bURzLMxAW07px8U+QidkilG
7N8W+sHI3aUSnB5wtsRbxCwB/fJxKJZTj20qjkhv3+FeyPQLNwqSUFJ5mm3SuLk4DCREKtpyDiiV
f0XGcleQ7lQR3PFDPDnmnAHiBNNLD94abNaG9DgqHqi+xIS/P5Q7BS48uaOsQWiFy9K78mcT5ZIn
+JoLsnHmf+aqeM1sp0DWZy5+hHFdyVl47RbOeVV2Bx19JBqPNC1wW+MslCxmMn8MBtrpFc/kOY9Z
ltYVGc9B1eZAdtCKTfHbInfv1iR+oLNgcD+ak1sooksaLENY7ZAC8JYQXfC1ahMPpD81zDHIaBvH
/lLM5BqRqsOCM12FxyKX9/q4MD4zlF89CWNk5TUr6ajMbdXQOOuZAIDaTa3OE7e7t8Hb0O+qKr1E
g53hc1a2VmO5Alg5WiKyoyfUL4mgD+CDCdTBXDsUhLwuDR59lZs9xTkRuxVMjVZDRmsofjesPprV
oQNsby30DozltXcxKQ4V7q7YFPl+Vj8beQK72mMYwK2Rp0fTzEg8Ho/LDCGjYmcLBBjBGFpxfcCX
wziWEohZdEC+pfWrIsJZyIdXpf4VMMjFLNosq3rXSIcceCecS8aVyMsK78JBuZvh1tlyI2NSfuMy
fiys+DQbMInG1JcSF5qCUX4nyvcKI5dCrAPLRyQsxsDCb5TFlh5NqNuW/pKkiTvxtIz0CuWtT0CD
S/otnX/h/6ssngUi9Rh7d4aDLlYGyhIKv0CF41jcN9Rbmw9ii4ZQxZdCA69bV9ks8AgVn+ZuOQz5
oUeSmf/OyAzrVtk1+erwKeh8ISdzE/TARhm7gjucQgCgyvtsFQxwQZJn7fHj2+j5wDwyAljq8xqQ
mTdgD9CVh1qa9o7XoDspmBdT/ALEd75HOgNukvYEFsI1mqePXUxtoQA+SzvTwag6HCr0VwL3a777
AOz/4IbTsf/U8FX6nrJAcbFJ6wO1VWq5E+m8jGO4sLbvb/kPOGu48oHAtTdZeWgWecnI6bDQUMPO
F+NNfQkNhNgbZ55TMEyOmDWS54hagdTCtz6ZLoYoXavBxqixA/ktsKuGx0Y6JVZIwmDRnZESXbum
uYkXMvqHZsZxdj5leUtIzK6BpRInSC2Y6pK9BWe4Mr0yqf2pwMhNEp4pOYIsvMXl8o4Fu9o13IWE
MXlm84pRYYdciytDYpiPXt2+W9nojKbAjLjVzGOIrij2WJCiQtjT0tyVsb9VVIDSxCCzM050K48h
GxG75ycr0JTK1emHU1E5DFhHRAB6u0z/pw5sVzDKLLyLmb5pjXmz7QoZp2oCJeZcnuSjjG92mX3c
KBv00V7vGkdfljLLkonaPDOtxGcT8XyVP1Q/NS0Fn2ODRE47pu8xbzHSAXHIcVYj/pEwoM8xWZIx
5jzIdrwJ1M7xcI4awon8zK+HxN6TdQW5PElEfsJ/k/ZnIfVm29vQtxF8Y6LTQSFCkCoMB540mUwm
FEl5Khzg1tmcwW1cXEqil+vh0PIqNNW0J3FBr6mQ4UnLYr8ndc6iCN3ygmqLhpSmxGF9bBzmkecn
2kJbie1GQoQQir+VLr7Egdk1jjRjOs96R0YtHXZflioFkXkVzQyv0g7t+777JlQ2D9lWeV1Y3Nq9
ik0deMcyfkgbB74LopR/AhFLkerNeeG71Tb8626pybeEchPv1xP2db4jtWIPp23QPIv/w0Vm4T6Q
Tybpfr9Hr3bA+9OQuG3G4eHx4C9hLGmxPupOFT2wuKVFPGpVusl9fsW/Ateo9iIoEGGADA9fM3lM
wB5L+r7EyRsdzXBGizvtT67QJ+hEBtJAMwUh1LKBbhQCbPkhvlOk3CGFk8qmNULKXb6Hi/kQu/op
R8szSZZn+I2pKc2QsNgsys/xcCJIp52cnRizR6LfXsNb1BRsPhYPHcIJdMqroKMWVrfLNferRRJe
8CZbKrK/NPYE3ugCKJcE9K7F3j5ma0DmC7O9JOgxYmzt+uUUIulppB/E/6to18Pf6RZXzk0FSsHH
V+uYqCemCzJn6k7XOAdPqyK58RwzOMH1Qwh3mm7ZwxPPRkwv3gJ5kmk4eUC37autPyPWQJAXLawL
Jb4yC+CsjkD1u5iCRnrmx29R5Y9RQMz3Jm6DTOqPOsJyrQMAzW4dG4qm3tbSutfEflZp/pSb8wx1
RTYmW1b65xIOzDEjZ8yYIEP2yk/CoB1DlgPKwnyIdC66aSebNL9WUqy4vYdHnr1ARp9fawDrBVSM
+m/dmDyx33SEKpOxJsicwdSvaggAbGJtO3qa/Dn3zGAiqFQkWecU+eACzHLAbkyxYuXUOiRJMSSU
oWuflqF/GnxoNRHsNGYbV3vmXqUqysgj60kshosdgwSBLddx2TSt88G6J8H6L37iegnN9drjNcbP
JX7mfLQVtIiVj1I8pvpyNPiKouEoMBf76iWIoTA3qKkn9ujAdFuWAHpx6sAIjXkfLAQnoQIQsx45
A4jTGl2OI8I/TJTQzzZRId+XIMGR0ZFlqtVZ/p4Bla7xhLO/ua4xpcW2shGWX4R8kcKNusvV6eL7
pX/jW3qrC7DWCAc0/Wi4kzMp7x3a6LU6potyWhG/10igaImMZEC9hnor89cWrzFMSYR5W8eOqzA5
Tqiox1YLQsTHeVDvAplepllnFwU6PU2Mi1M6dDFgTjXBTyntbc1umyMrZcK61mNeQajXs0u+X0MR
+5fFqQwjWPNMZSC3XMLoqB8WM3afY5q6cFKQXQxuSmoWDxO+ZTh73YoNLliFGC3v5EaHbsiC0doM
FbKfJozm+Jb1AsdesXrxRjBI+GSOzoQPiegBE/2jiaiGnDdII8+ZsVr5edSIpAwxjaQSkW8MLVMU
zGc6Zjyhi+iK7Ogs9pEm2w7VfV9iauui8BFJ/I7bOcA1r0W1p2CwyeQvS1mdtjU967pqhtsUDjYw
/4zZp791eGVG5j75Q1HKRyumj9mpM3DcTXnSbtS8QdiqvlRX/mJJXuOxLzKvY2nPQLVak+RWOsbb
XPCnXYGhCJ0twWfsrWgb2YmqukbLpAPJ9/K0Omr+whbbYJBQ6LCNInZNInxppDx2YYYn4rtdnfUg
2ciC/ibew7elAjXvqaynmLxlJhvM8Z5XPfa1hF+CtBcRLsuiQejNqW1o6XAYKDghsx/RjViG/ZF6
8wqqOZKnZ2RJd4MXgwNZkaUz6ycr9GfsFXjJW09RcB/tjssAFJ9AdejMJbqwPF9OaHn0XxIzcBBW
LVoGXoiOGR+rVRVDKQA/6a8lzyQdI7sutiiGAcxWjBBCvItpfIvCWxVrQSpMx4FrxYCw0JBbYqLb
Qgjt9mTCaWTCcZzKy34BuvwTs66g4i7IytWmCXmPib16A/pyW1foxSCR9ofNrlLG47HMplPBboJf
x4wEJYgr6DJ44iwl2iJEd9sTWxITqs34sDVCdjdZXz1QxA9uGXG/D40rRZ4RFfuuwHTW7KIlubRw
yuRFQllondIF7RSpIG0ThN3ik6on68N1vjUfmhkfxpHRHRa6tEbXIhy4U3WU6JnANsFWvjrCrtiQ
BUO+evXEFTz4pi18CS38ZFQPKZmhGAb4GCVqcCJ7VvcmF1eFIgcp8CKcUdO4GYkjYRYMySmSfsgV
ar7b/jdzdpwkUdzZ9R4y1Gy5nQxKEbjMNJG9gcmE3HQGxrccxMRnG7GK/R0CgUwhsaBaAPauXHRy
gapBczb2UylEL1zXZndnFLYGzPBf5Ttu75CJAZ+5gFVkm0ZhgEOTcYaQts21B+tMQXOi2xBGp3G0
XyZBSCJrIXY2LGRzlntl9c1gsw/wkeG1RP6xAWz4zqvvbdcOi0vb3DkCub0yzzdjJrF9mHjjwOKw
cSr/6k9WN5uLLmnTi2VeKAmBBB8s0kohsemQRkxU+UgweCoLZiw9CUEdpYJVuBM5HuRRtD89Ij0N
kR7ehYbkD0ANZzo5TH1mkbibby/NArOlrgR8bMssl1XrbLQ6E+1qAw3uZp30LDztBEijRIk5IYEx
ILMWSQq2SybjxMwbO4nWSnivpGfpuYPSn5ne7UFaY6XkFKKJutWW/l//JePCuEWIa3PZk4HqLlcz
+gaG4GjN6CwVJttNBg55HEQf4YVFeSR3COhwisqO5XS4peV2DbJu1F+I3Gruztph+uUwOZ0GRu5b
9lPLtJH4N2lHZN9Rk0HcxtpJBjMdIn8mT+iaqRugccfwTH9aGBITuLAdwgdg+LaKTHemDVbArojY
d6KXGo83MSnPCXmvywAtNnY6RNS0FEAQYHEK2KKi15JzVEWJXzcFtQDbJg3ea1f4lhyM1GeMk+EM
4xxzhzhya/MTszGOUOlgjRPko3THgoWVOpDqzZQ42ojqInPep6z8QaKBDAbQcOazHiRC0j2A6wNl
YQxMpkcpXeyRPCQ0ypZav/qxf8Ms5LSd5NFYyN8F3398yVRCnSTdbhgIrtboxQQiSOQHTEwC+6r3
UHBE6DgRnw2x5Y1HLQFCAd8BqEMVEToW7YQ1OpGQrpvklam3GtcaDEXWqqNPUnqLv90ApVsjaGtU
t1ATl7buIBDWIsD3YJCFcIteDHh0j0HNApAFvmgpglDEGjU9B/ZCGpDeNa19FbSrBKMCccr8QPKk
TxFOcBdW9LAjDqmwGY4cUCch6ayey8qNNALVip9Suj4gBd3hLQple7UKzCWGcBmB7cz7jH5L1XgR
Q9lxHxowSQi62Fu8Ac4Q8TmudkmXNdBqyR9XsoD1ilEVhiwIThN7ESbJSMU0gFX6JPCyAoTra0gu
vJxdEC64xIsvDHZpFgcazrdSX1E5mOcFI6woe3MgvCcsg0Bv73RWE1xUv8SvGWSdbJheOuWeNbQu
6vhSxfE6ovGjoZkPLk+EwJwiZCguXoGjFFCkiDbT0dcjpD50CpUI2VYNL6sOSUWtTVvhl9iusmOJ
8hGzBg/IwFY9D1iiLdBlNbmmLE/903eDvjf9WVH4onul+chcI55ceCg6H0Vlm1/YviQC8lRrUyNF
7/1RCgl6UE+5uGPWp0SXsGlBlGinnBqhUh1rnyqIvPDOmCsqo1WGXgXsI0FZK3S4wvV7CzCTzaE2
U6CT2mlGFVMCXnBEsm4cJki3Gf6nf8KESRUkkFo58nSdk6q67sjHrhLzTCtHWBEhZaREUzYXn6l5
WRlqmBQ234Tn8NpUlcU/lcOAYGzQ978GZCz5D/vNMxs21mDk6ewLqC+wZCKggz3Td7w2lFo6RJU+
6Q79NtBBAkmzoVhYt08z30Tj7ARqMDX5VXOh1+Bxu7Q69bp+Cp/lrpzQdX2SpFkcxae8bkhY8Z5S
09Zz4M6cKc1Bw5rbb/2c+qga0zavepEdC5DwEoTkmaBkid/iskLlB4mRdCbjz2SzKzoWSaeaarI4
4JbmsV+wKKA3IKmaJxNaFuEkOWvfwsSO/JIbGKBJeAKUpkkjz1DpJ9CJyg1jy8NC4q63inc2pw4Q
6Z1hRfbwLV9NljYzOq0a1baETN1y0yj39sJZEoQXcyPmbWahvY9C9kG4R60FRHcEvZ7SIFY0h5e9
ETcvTVSfsLuxTuyKYsXCNIekWJSlL4c84pt+mHpEvzOAQraqI0SfWNgBTRObR4eGnjkYGZXEsfzD
w6Ykhiu2lU8ImcngUkxGL3FXkCGFFbpLw0JuMA6ZZj/UFxceXDEgnI4IHWJAXWMSRKRqoyO3mqOQ
41lJ/d5CjOqWno5t6oV/PT50fLjiPv4Qu+HIEWJvyrx1u0c4TdJnYvMsDbx16xZriFFJ0js71TmP
CNfCyyGq36Q27MSx8YtTGDmJ+TaVXxoSh0jRAy5eioU6PO3UJ+vmuP1DxF4OFpq1SDvR7+YR8awo
TFi0sRBpsvJG4cEzqUeP4XMmXeYLxqAwdBfeRiCHzDqCeAWWrVzwuzArn6SfjbIvDyVHA0vJKBAh
dVEhaIQX1Kv3TbRHJzbYbvajAdEWf1/8AdoKZT+KVMRbYa+eobrfU3xD8nO9i9heVzrxcQHCT7bg
uVL+auqwHz5HNC1yD4QAISIjj0P6W01LkrALQgyYghqOWZEGOcxM/OHr8geYqvKcLbKLtlJuUyaB
Of0okDOAE7MsO/W6z1ZSHB16R9HnB1Sj9qaW7GFYnxba3VDqh1Bsb6gwFNc4qcmhTgj20u7ip1W/
542N6DTzN/VozlAjUVtvwbYS+aHMo0aJE069H0ejLx4WqT3VxnLEENymJzMxjhZ2TalS7XyobFkV
gxSJS/XXqHMvMWRXTZEKN8g1/uq7E8HNJIbU4XRb2e1GWxZRrtxNtJepWgSEiz1aOX/Uo3U3i/He
+fBA6qE7FkvhmRa/AKBhVhQkX0LdAhQID2/l77KTH6xNCSKXDyj2bAugBKc7k+WsOuLE50DDn4iv
iF84dDL+i9YjmelQ+PNATHvzrzKwXysei9YBVDVfdWX4cYW/I38MFOkkEAMaxm/ZYiqh+qdyG1t2
S6FnxruxKba5NfGk09djozUqXIQ0ZBiJcufEyWxFV8ybOyo2qbX1F3t8zuw/nItGem/725CjZkzt
PrVbNSSD2Fkwsd30vzWw0inFxuqQZ+e7/G3/R9J57Taupkv0iQgwh1uRShQpibItq31DuN3bzDnz
6c/iHMwYMwPsabst8g/1Va2q9jMpxWWbX7jpVmPa0YhKg6FYX/VGBkyYXcgJsERtNuERzYcj89Ck
rPPDVX/bRqxaq3hz2fkNdWorHQxyLNorfWrcJq7NSk7kkFHhZFKUIuFdJZ2EvfTY0GUp0JUWElMy
p9nVkaW16gKPxR0QBjoYueyAeCIPqUBLrTKc5DDF0YtVOXH+GNmn0hOlKW6jkNwkoIlQBbA7Xukl
I0mA5j3u7h5GeuITDjWWCtJTckz/NxnH4x8fCoEHKL6Y+XwUiuZEpLCaj5XF9VPR7wlCdIfmCW0F
44UgUBwcRIpxHDjLDY7HY3vRY3bXhuYtlTKTKlOONbDEAReDDOhZrjl97RoNBZUqzPKWrCVVvSy7
iFV8riwJlZ01GYW+8ZqA6ZP9PC38hnrojMxx4huP9u/M6EiXNvPG2NH6JaSc68YTjfRHQmNSuHEo
GNKAEJfmC0CUPDcQlxFQvbDUrqM24e8kzL9etx4VqOKc9YBtds0ZLe1gcCciq6nlm3fVHiYAYqDn
FsMDMZ4x9SRLPNL+is46DBxH/ihku8OiAeElMJ7iXsR2HbXAPVjb7j8Lp6ocazTlcW+YwM9b5zqN
qVxOSjbRUOKfVveoQ0cIQ2ScHA2hvy21CylLT8NSN+4tonLhoD7EWnxYMawV5ouvXvI18SwzTW87
R8nCfS2rb5GsPrSmD0Sn7LGddkzhkTljJyMl1tiFVQRxk1LUyivfWUG1ovSjhT85gKDGT58ixaPk
xA78gUGoyve8sMDYOvsMpZ38ymf0ruNl9JDBcryECUIcORUOsZaj4QOAakNKfL6NgEjjeL6PArkt
aE/aYc1cwcwdSlGsb0RRspEY70jP05MHPjhlzDgfOhWn0XI10Oq3HwHAA3tKQnkK7AHQHB1x51pR
ziXbceKK0MFivaZHqdss0y7y2Y62wWMMAqvE1YnOeZxWQMTogUPzR8eUoEvNQcINRMFa6ykLp66O
psP2qn3zHudviSQEf/jbB8QHG4CVfftmpZ9CKe3H5kcZBXdDdiwjB0BIb6BJoDQQqFheeZ1f8VSw
SSYbumtySkN+qjUcESlyytWef+Wl3Ev6pUCPVvnaaAm9DrmUzpGczpG+Z2hsc3B+aKsV9EuCTawl
VzvctKfkFiz/vVqBG2B4ks1BmFEckebBqkTEIxhLivF9NNEZ7FQN5m+FxOYmmuAa2xWxuqPfNzMC
c2BCpL2jreIyIUI8F9oFQXYVrTN3dtIA+5mal86cnSjJAewxuScSGZXLVQHwsdQlmRnkuqnzFZvo
9zsesZ3AdrA0ZSBP0w06kWJnI6YW/JV5yPCDOTI5XFtG1OSm+p6FuzuD7V0IfW4cwOy/YslCzG83
246dSVA7wX0DFrYoHiJGBpX+tHLhayiHa8Q7mN7T0Jvo3VxMzqGonSYQ4lakfupq8rmu2TOStfd6
LWEF++wiXtcSqkgWv3KkRTkmFB6inp7flNI6n/qvRbEuS2J6S6r6CwM9bI3yRZG6j8wZKcwgoNni
KyjN8ErKo0uMoOioFqCiofA+sRv97wABQuAwHLKyO0qwSDaqh9WSytYeubVSmIO7vZ4ObTHcEk25
4ZOJRvWxTqHTU3BJIKzLx0P7TN6LFs1txdFk1scFx2y60K0YvUo5xZuLIAKRenGQmAJtbEnvYFEk
F4Zr9xpajAAEiA3YtgA99ZUAL0O4CATGEaSQf1ijteiGOqBzjncZS1U/YoqYUj7VFuAbnZkdXQNn
8VbRzUK0DGzVnrIIVCG6ChhqiPwi6HKiXQM8NnD2iwXVom51XyVi27Jm8K9lj1GIKbVe+MPa0E18
78uaVBzuu/JPm6in/JmQg5jupbig7Gh2v1/15GbJy1Gk+Qv1g2EVwwEonOjm6szToN5iiVgZcq+K
3DuTcJ8av3yu/F90TmGmtbur4nDsqP8wVCzX2nDO8WcP0ZkfpK1aQomQWn+RKT3LJ9oGTcj6Ej4y
HGPxhuVtDwT33zCwyzn3/vRLsCaiNcT9BjhKrG2Metyszi7RVF5UvqK7khXkhykJ42vg80gfFUTe
/mVS3ck5mjZlZBjJ+ii17IPLwlKtdwFupjoAD0JUgQxh032czF4hZ5dGiS4Q9b3oJwwx2oc4hpc/
Shif+h78U0W9iJqfdX1kZErvMAtm92J2disZJQ60vENSuQnz+gof0ykitJP+Jy/FAzYZ1oTG1eLa
HabSHcPEpcql7A4RZvpBhd6IQPLfSqdO7MPlkFE+tAYkMVnGXBXoPsNsTUa/flP+kW4lha3G3WFE
GNDzca9/DHaiS2jehL7bncwxzAQXQ3Kv/6N25LG545NMrLr02DJrBb9xinT9ZBD2sZwG+4uBU7yk
684kH1fMK6ZX1PY59mB6ey0gku4J66xK0re49c2ifZlQUyEgdwPTVqYPi5MBiT9J//qc3dzYaUt8
CQF3mB/5KxODhLI/rcG2cCBBnHlFb13S/4Yc7W61HlZuBlRWuPL4Dwj+zeJmOTG3S4UfPUsvyA5r
hVxEfTBeH5uaEFdvSOnf2tf4o73V/eynknQtta0opTgPPaIPE+GZOYwxHJWfiqZHcCU4CLSfiU8S
cPe1fTUTFuxQcsmYnWVALCLHo1B6FxDpqpj9mDMSmtGpHMmSNsEaiSfRXoAVLXnoEzhgYAz8pxop
edrP6KyCI3LGttL4lsvaVRKa60CpEG7PaMnpoOw9pZ8vwi5PzKORQtUK1UNsRqia9KzLPXFF5rYt
LSQNBls8V9JDsYr38iajFtwg4Dqrw3Un0HCTS6rpl+LTwpjeOxzbqOM5ZM+wI0N1i75nBrc9amzG
eIvqFysCq0nNAr+AljFMxcBV5Uu0pVZ+k38NRpoUz1WJO9fCmXnWeXZ6vOByqB3YIDly8SNFOUmF
+tpdKW6eCSDC38ixNusQ4SRCmQoZ0p3GXL2vcZPMuJ3tv2miuksbuWVFMH/LsAsjwUWhGR9U774v
0otuImUHRis9ikfzQ5N5+bY2qUD1zaV0xsQrQwBf1l1eRXYqF/f6XPtyIPsK/JH1djIpdMiW7mww
Bsk5A+fNOW5M7zDW4GyowVK242JztGRIhFCa56t0Ky4JtQyluB4MFlhNUI8KPUUhBpHkswUkg+ug
+ds667ALwdOiORfo4yMWm8Sk7PnWpZrbL82l4MiX0hVr/DVZi3B/eyoWEA2XpVRpXn02jy/utb6B
piuxGB75L0xyzx2HQPwJsFnnkjQUtwFz/7JuRPnO1q1nDmecRHbSFWDNQIcQPICIQeBWgh3DFl4j
pzV6n2RGiKKUrsqtNmidcA1tfA7N8Nl6C6b9jyY5ow3A8uVViSQqh1pPR+wX6Kz6MLD2tkbhJ/nu
Eo4WQfHwLDFkaKWn2JmXl/bWNNYtPbdOCF1HWchDSr+ZlgUillV4mY4Z1E5tzHuBlyvbOfJjLm36
VAEaOVOxa050blcXE4eGDuVKX6MDe+Aek5rhOTWH7pC4LtaS2jr0RQcekatGXZzafD7xPbcMBq8u
rv2zvzC1puN2P9KGGFHoCqpPwmC7k4n6pbiuWpqg+obbF0bLtOuIG36OHWn3/AsLgy0dmlz0hicu
S7q9zYAutgxP+zSOF3KiDDDbovJoatRoNVh+F+JGCRwqDDwVl4BlV3o0tynYwyTVj7D0ABy0ljvZ
EOisbmOOLuFs6kQwTFLyWwvrLSyjnRamr+abjxE/2MpPlnBS6MpuJwcjcioLeWD2gB7AeSngvPqe
aqDqzvecW+sj50RqVe9GTiZxoL1LhmY7wxtp0rPIThtn5tlApoiutM4ts+q8zECJp1tLbB2FVpQ/
akH9QEmdYnsRJNegMHyxyQnFET0eM2qnXJG/J+hckRy0AglphW7vMVBqI3hVz06/iNZVZaFbsy8d
/X50Yqp/MSzLOpg8hg9FxxWAyABpnynUvVW8j+FttP6ZVO30z6HUj6LoDi79YZFEeZ9LoWLbINwj
2X+tmxC4wNfDepD0gut3e8U4Ayrek805dsAILD75UAqE+r2kmvd/G1Vfxh7mTd7PlpoGwoEP/YvL
fUedR8acT8Vy0Ns1pwaGFBKwyKo91NOFPWcvRK1rbXRCVFUe+37Fmh3V5wJzHzD/w7ikpzJjvfDC
MKKMeycL5rHGtqSUt+ZXulFXS0ZLeytjA4px6snYjjefGji4lYOjNAwnigLXDC2CCtJ8buE8sA4M
RwNfi8Wph/M6zdS2RJgt2RdPPWAa2A26s/4sAXIHK9FIIQyFyzu9RrEsLoPLeu+rGNEmG3V5uKxv
T2d5aIAiS6tyWMwAptLS4g5cb21rKM8rv9cGXRlcecskrtgptxCeHtZQtiSR/gkgDxUMFeMGWJxB
k2hhw9QulXWtit6LGMl1decvtNLRFtaJPdZEm63uIMPNaLGnVJySdC5oFvKGSXIhxZNsvWb1SdJb
/23wW4pxcWlWgoO6L6mNn/4zCuMuPjkCw3fGvxTqmDYf4vi345q3RA+wJpA3d0vCoyAaj/w/cVaP
bLzEtwFtkAzq/kYOmqJr0HoYOgrZ5qXeL7J1FP4ZuX6KxolxUMKwm6vmlYzKTUiza/SZQYw8JExh
xevyiGKJ0lBgkYqt7Aabsjn4Dgb1NV9DCv4ypnUBgvSARVraR8ycuYVDIZ4xm8YdOgf1WCNE4NB2
KrE7x5RftiaCGseagU9Cw7SFNXaDiryVHERaMjVs0wYpgPjMxrUVudIuOmW33DwSWJp53HgViX1f
+gUU5Q4CHSN3leF7geXlx1iLJ/RDW2YlyeroUxGsZ8u4SOJUhgGzxNxqAWTtQgYH7b8KJmsOEloT
Vpv6DAJNWOIOyihThccRuhYCMWM2HhpOaWpcpqfTYGAcStuTkO4HTMgCfCwjRRtION6SGjESd0FR
01suqcmdhsaAArGeUVXC9a6mUFiFnXuiGtShMFSwBv6c6Vxs1cZoutAHCxD5Ia9KBkYfgb0/pDq0
JcveXCHVb89Ep9cokErpU1wowuLw1hanTgoPRjPtq0vFtFM3dISPgUnRTnsXKbiR6aQDKr9lvDYj
ClID74bQaKfYw8z10ZTgN+wQB1vLpajN7UXHTDeUj1IL39ZcPphcD0B9yr+s1Fq0LxAxsufERlLZ
sUfE+q7QMrjyja35oZJUgEnEZbbH4kXpIukFXS5PC2DHHrBjikGTtapJMNLrMs/fdsTjiuin2n9Z
UR+te86zW3pNTEenWl9y+Bax8I8rji9Z/zWmcmg3s8n0Y+YMuS076347FVGF2oGc5trNDbD9ooGp
ZG9LnTiv+Fwkqi1g4RWxZ4XkfMrpYDBZj1G+Wy07Dhxli5VCKBxXyZUUCvsJhmHlM+y9yiBQQqa0
pi2t25v4WVdNv7N7/uBn3qpPeAYY2/JV0jNJV8iua/+W+vgQeUKx6FU601ZyESLfg+Vf7NOzhJw9
JGCE5v5s/ZAoI9hZ7fzMGv05HzCEAZKnP0yQU98i4zmkjTdY+rmbYZqwNuy+ui70YzP1m11hmRc9
UYk1oXKBSF25YH9b3BhlboxkSNNsuUraXxNTpbFgopg+ISDa4FipbuKFxoWA7VmtAvnYKx1dYlQe
/fbCLobsn5pPqcWG2fOTEGJgLC62lMhliIq9g69mYomlhv628j8LKBJJEzrV6k9tYjcFcpunh9Ud
v2KArCxmt2xVrpx8hrvehzeLTt4uc9Pjklq7qgWep08PU5buWGivGSeaSWdV52w2BQxrFPTRd4yA
TBnLo6BDxSYTZKrDufjN2GH8yR4xrOaRSqxWPWwHMEkmSEpwQOK0ZiH6kKOJzZF4cW9fqORg2Lxz
pOQvBglx/YMBxmCkqzKmqjABl6DHU3KVXFBH5bL9mozB68fUf1XaiE0kvbJdkUORICKV5FAUvkJW
94iVnVy/CkMfhb2mOwQXIJ5oatkXxpxrcxqYCkybVfs1YWoJMbUrbzKncoGz8MRZWOMsbNEnVFCI
Y+1nilpUvfbUSPRqL9IxUuMBTK5Kbs9lehdqZqZWdlCnbYRmYh4SKbFhmVQS5L2NlRMCuTdRuQXS
OwYB0PTSEEqidREtGpX9ZCjVWb9YRYqdbseWeJKn+KxNGx1L5Y0RnDrGriwCltEm9xQHLXkJdZXO
5Uec0ZeEbZgYGBOK4YMEaT++l1300EBh6vEbabeHzJkVQDd+W1cYzhWvbaPWxK+3w+2I85cpaMxH
BVf5zMMNFBNWen6fc1sxvx3YUESyZby8EzJ+hc3ZykgoMGuNH8LbayRAn4jCR0pyHOCaQmdtY33y
Tcecs0PBnzTcVotfPx8WYKOFf6YQ7iVnutB6W7LTDPszpEAQUCTjsQ6jak5ht0Z6IqFLimC2vFKh
sr/UQuyuRC1rRnIZZuxsnjz+XGW5Wm/6h1Xx/PCATDghiPdhNuBF4WxesZr2HAcHxB6gpMrbXB7m
O/4rh+AQtvzJKVjqC+xEd0upiIXuRP0Pgxy72N6qYxOpHv9NGipn1smQo4aHGJaKfDrILLu7lm6G
KmTcfiDVTNPw/JBp+CGcFyw0ehD2AFsM9uiZlohVAzcXFE62yho9gQk97bCGF+Pp7aATGJUfMU6v
Y34K/pqN2Z6pQ4AYdApRu3LrO+Ky/ktWQs+dPibeS0DuAODBa39SjNk13yfW/3ZUiIyOmMIMqzM6
ZvbRFqfnu+N09ARB8CA91ObJDFjT2QcMfu10oax3purbMzTgMNP7/zqr2A87ywOTcp/vOTxfBTdw
yvOgOIuU2BJwWQWTnBUdiZZ0bmLd0fliT45MetPH42TT4ITZEMhN1APDJFLEYEXosdRER4NEMH+R
g4qR4VzLRYADsMaTB+EGH+ygAmUFq73sdD9iUNoUPJqc/GRYKSOhLWhxzUKnD9cwBWQWi286Mj9e
D1GvEMe1+LLHF52TmLHIz3G6A1wPnk9yWmfhZMnPy/bhSB1Vv9SOXJrqs9rjYF4ccFYD3mpHl2sY
nNpeOOXADAzGATNxXaLoPJq6L5J1XMg6Lluglr2/MO3o1+KkRJcBdcF20R5ATy2d07Ls5LDF0adi
MqIzhe4ImqHop612jRvhljZ+xjl1PoT+gGshUVS0G6bR31o3XEf0v1ZABz9kFlxHYfJkWbzIu1kN
vaxhwINoR109idCCRP7S36RaxBovBxFjRzN0s9ug4+QGFy8BU7d0g0ZQeR9BGkknFbFdumiq0w/4
rEPmehUpU+LB5C8z4xhx64J1Z14FfRtL3nJt+jAtso0k3OH70wyMt788Gn2ET+CNmCIWwmsxDAft
X5b3ezwccBbG/fhnxHSWMv4cR93NrR1tJYcELwylUjs0dAOHOvbQTOQzoMZ9acmiSXue7L0uZegQ
HBL8C3c0FIGU30rF6eaMRJqcceLtFjFIiThTXyzxH535xg2H7SsMVVcMJpc7nQ8AQkRpXeC2V780
kicm8//7IrlCdjh0+zj6Blf4nJkbFZsRpdr7AGP4h8bXZFvcnuL2rN3W1AhYpVyL1IIeVKJ+HgBL
rq+5ZsqZyEy3LVeWk0unEOKhEKX51rhYmOtXlJvYuFYvLbGBW+8tF1GLkGv2QUn907oZN2XNeNbk
0amxvka5P3LLsQTsx26Km6kgSMHsNdnlc3pIOQ5YJNgXnhLwQccuLo7zpIIKdvRsOsbvegYT5GsJ
6h9pNo7tT80vBkjVEauGL0ObgIGLvGQRrmJB4t+tIwc8hbtV+FIRxy0u7tX2Z0Mv4L5OrpFKd9ZS
WXof4AfkQEb8RrYQJUu6Aru9XD8Xpl5crmUuYnRTTSCTsI6cuXSc1Tg6SBxms18lVL1Qp0GU508i
k8r7e5h/4lCgs0b3/exZqQncRYAIJq6P1fSajLJg+d56HGJ6hSVnXzK+Kkiaj2R7YxSn9B0xiBLY
3EsSLchQ7yVu79JP8Wts91gWLZJ28pa08zc24MQ7OsLNksHZUBg0c2ro3Biy3q3HyWCgVM381DpJ
5JU3vnV84ZZIspO+6zPuPBjIYdtd9Ly+NPQ371CkOMSADBHKPSk9kecGC7TU74SM8bSdUtxi7ulF
GkWRZPe/gqE9yIoGBg59UR3cMXE9dWh3BlDKkwmVMpM5BsAMVizjwqilofj1bwG8Dg2H0HMFhaDi
7MgSNLLIARPvYGc4ZdZ/tk33rJrotIAXL43ljanuuOzHlI8GW4rAaxene0yHxUXZtRokKC+UJTAt
lKL0z5rR70RsyGBRkiS+ZyDWFGlzwXbogUFoVfS/RkbSLPVq4E8Sh+KRiedCqSyw6TCqLyWD23j/
8hMDIiaJbg2w3IQuSP8JXjienOQ8kC+YTcmbaL1GnKf6gG5y5qWYOMq3Rm/2xUMZ2eET6TzXvNJ0
lxYkpVZ4NEJ364TkoD6607+s5xascAwfwM1kqtu3RBbZX9r4g+yRCf4mkzioy/qu4KNOeRZGrmKR
LByjqxroMUZHRAwsGZZ0AbbJPAdQROSnbBNNDw8ZMnNlJowvqpuIL4Fi9cXCa9h7LfPFhFt/Hxck
zGhuNEyvHalWjtYLrUnZgolUjy8GDR05SK7qbww2ldB2FUqH8QsD90HU1OMksRW4xlS8ifPvEpme
uJiAsOmlD+WD+KkszDu2uotuuowQrQISe4RqyXIfeYaO8YQrpfmscKKaIlCgAdU8VA7auflcImB3
4zkz/+gTC0ZZ37JPc8LMYGeMEsb4XuG7i5tXlP9nZcWJyMBXjG0/YvXVvyY3GZMLxAlAzN8hZy6N
90kn8b7CJ9WboDfHxzS0b5GwR8d3a2/gfIKzXQFfNOXvVBm9Z1Hz3nxLSRkMLS56QqoTVZdVwhzw
0RDclE+rUy547M2LxdaxmH/MsvQiq7tkGEB1DKDPf8Tc6F4VD6n9r8GU2BOAEwky2Zqo4EOkKyWN
zxloFKni1wACllMDL8Oh3g4ItZ/SdtKWij0oWbC4tELgXJzn7BZ+SUl4acLVU1VjLynyJsj4TVhd
JREOMm2Ri3aVYUeorroSM4eHPpaDv/B0clwtVNhEetAYecBMam56zqJgHqgIzxLKB4TzCtORi6/Z
JFeeH+29Q5PBmbirTIbmhKVUP38V/JTlSwJSQmmGmR/pqzzBbkA94zXP8ld57FImwYhsHXVng8ol
SNgv45bJzi+NpbmaWbmarp1TuztFQGMovYsIOEjvxl1W+1Mif7cSqJfqkFqSD5/ck+4RHbI5sOXV
eJoAJLWWhZUyl50l/zAHy1HiNIlAAn5u/IiTK4BMLFzDjC7ml3KbQMFN5Fu0W4kvNabwDM3GA2zh
Lss+k1I3UWtXawe3XESXGi5SU+kjJ+HfszFOJu7jhCOz9RolZuhp/ym3+bM2E25khiN4//K685qO
Bj62bWwqT3NPl2Dd9Ttlm8Amy0MVzYdEn6qeflAfJhO0RYBYCuzguulNcOYVxiOk4xbusfhUMo3y
kpEIFM3E5rSrLe4Ehsmo5k8nGm9j89nmfthoDzqRIgMeW8EtCpXLwHdKze6W2RBl6iLWM+OoAoIH
JAqII7al6Kea+xMKVwTCnhRhhyxJs19ajJf4N15EJ5n4nVqQEdxh2M3cGSM8IilHWu4RdqX+WD53
edyHMS0VKa6+eCXHD/YZQsBBkhn1WFdTq48CbqzNgVyrr2m+bklqin0SWyRbuXJFgVujfU1Q5pYJ
WBq2k5aG2vRpsIFG2FrF0I3B8ODY11nBK87K+a8eCeeoF92++K2MZ8lbhs+UC+9aPnU2H93yq6S7
4cwtjQkavBaok/lINhMlUA6AvpJyjXN34t4l8pMqixOhMwk5v1RHv7XMImL4dhGziHQhebvL9B+5
5f3rTHcQLLeIKNkwISyriqsvmCuZW+bsgbbSf+tc+uk2WrAxWgQvMa3vJJIFM1bN7a+2zeV7vg9w
qmMat8cEhZmN9wBhIxcXKHiqQ7gO4aTitcWcYmA7EevRlgmFSL9T/A2m5dxVdLPjbsAXkuOOLTzq
CU6TYq8zfNKRdqHmIrbk865sOfvOybwKznJI2V+EJoRb6mQEuWKdYsxIKoi6JyVZbmzml5gSHDoe
FG6PsbehmLeUB8eEjmyvXAEuwOsvkMXj7HLRss8qJkUSyEISyLNwmzE5DVj1e3qv3qMjFmLg/AoZ
DZOfDzgdnJjDxLEoWTzRLK6dvN4y6xb1fKd9C76jg1uikzXM6vvCoUgMk4D1IShjWFaddimjgCqS
2wRDcwS4Fp/KHejuo0W4dMTIo7+KV9gdc3Zi7jAjQDYRLzq9pIc7dCvUmFEB7IkjDPjw2GQkfT8M
hV8vtRdbt3pVPqoiu+t1fRvCh8RqPBHxF1n82FqzAumEdFrfXRPdcGTAb1pzmSxoOgH5TyaSDYXo
GylwWe4juWNSqCElh+EjFuT3VKC0Bmb8asf6i6MRp0mimjkFLmSd9UlyfkYboBxjNl4Saq4XzXBa
xFDeu62adLJOQ6RhEYnMI8j7iHF1HJdvQm+8S23i4P4/e7M9MBge1Jq5DmwSar2tAcSOdhh1Y7/A
ZVz75JS8/0k4qNBJ61Qqo/0K0sqIFl6rtLZwZW76k2ymJwLlNUMvZbxQhI4jIwPwhbzJhleJLg5m
mV2ADYNwImclA1aVgiuz6Y2D0C+46yaIpQolmEse2br3U6ZvIZmGKYzd3u048W/8KAIMlfqgVIBS
VXS7Ge8txpU7WSAgPXAKYUl02hBEKxxLB9jCWjCXjQ8zm/nKwiHL/YX2TC8PPzO2u+nALNdb4Tzo
u/uKyWlsD01mBOSwkdyOuuTkfIZ4OCrdekYFWI/1KlFDoWHEKgkLWvkFcLJTY3kzvvrtJsbtI2aC
IUleds6nhZqVGGD7TpiHXcc3BDZDIA3PQUfGOZiy8UDvUoYAk3+aRMEERCZKGCrZPEPE3gqB6JQl
mh1SJiuS59qiN5TQ6i1Dg9H0EmTqqBxtU26ulbe68ZDRIPRBRzNUBSvAqyXGy7WgOkYR5hubE+Lp
ZDfybp10vKL68c++iwZwM4lOtR4+pOp9a6CZkvwiSOb7eKrp5FzC30auT2Ji+fmc+JjipTTiSo0z
QC3ORTZQ2HIJOy5OE8Xzhr2UYPsBa5FB2+vM5oyu55YcUd8rISQ6WfrVc8vkXSMBkGBitulTV/yE
gbOVmIfWfBsATQ7oZGnkj7iqKTfcjVL9SL9zaAQxtUAqFQB/mrraCkLKBJOykwKkir21hpYEXHWY
BSc3SYTV84Uz6UU2lK3xyJ5nYyc6IWgraQ9PVU4JReG6lcPj3LVHlknJGeintabSmY8F2HMgcqvl
k3DEv6PecyN76PN/ofzvU/MLHPclKhWBxuEbQqFn1JyIfuEO8Wnvy6bFck9+fIW1SNkFnt+OqW40
AQjhU1mM/ECUrcVrHvkK4iz+Q/OWD4pHmaza1m9hLb/lrKuleopHAqVqCfKCYsqC7aeusVDS9i0K
Q7Da7OiTQ8tbv29hYlQbng3hFwFTCSZHnYEQt6eZkXqMsFh4ayATMNtzvrwAVV2ZD1plc+NpL9l8
xxUIQv2cwaDLowX2DC0OuVjjOKuawxGM3fG6MsPt/BjBX+CLIIa/7TEw5RKJPA+2ZlVneiJ+GTHw
Mt7oKN+KYjl+waeLCjfhS8bcVCSMrmq8WtI5FsezAIfJQPQktiN3yOnG3ajLG6QcooHWkMNiJoJJ
VO8OCYtyLxpxS2J1GLaBScwS0+zDgh4mIjzJt0GR7xXKYcVinfIxKPC6DIqiN3ffikEfR6ytYQQa
txsOVbUKVbUlDvoaMyqRPLYwSaQDFk+3WWpsr8wWJZltYjle00cGrDmcw+NQ0CkyHlBzQfPuvk0x
fTcGLL684FXotnF47k2Zc8E3dEbYsTkWlA2dllDbg4DzlqXtYwRxpL7HRvihzuuzKIvPyWw+84+p
NT+KenWU8VEkTpJNtJ4BmpQEkq50o7SDk1LE1qHHJlbvUHapkgjBcrCMpAMCO1eV0yhXZ/X0RtFx
n+3QM2k/miXy89xw04XLs1DoHuBftYNQUXaY3ab71EH0XY4YHLgUwVkS2A4J46Yfaxs9TD0P0qRC
841vUPvthLv9SC8BYfHBwA0PiJ1B0NhQLHcnSZTyWbf2kq6nTSnV3vW9Dlsi3k+m6mAG61AM0XLJ
q1CnIl6yX63uzxU2QOW2JJqrqP0FjXqsCRnBEGeuruXth3HDRWCIthn0mwj2oeLtyM8jdgXc4AGN
OfiCo700MvPcpnKaultJQbBOweRZ4BoyUZODGXvJSs8yt6BEyE5TXdkhxgMJY2h6XuwZob6xrt1Y
eHOLtbA/SZQhTJQhQHvArWecumXdrfoPaYB4gM/N17QHsoqTAb2kEXDObHc5NqFSJPpi+jIemGmf
S9esybF7ScTx8mMncJBHOg//Szh0jmziUQwbC28tkkzReXHWujhD4GNYfsb0lKZuRlT6kXHMWBBW
YbA2Dj2ajsgBRj8nWLMECwuRmXJjQNdnW2eHHlu3bub70E+3ZiqvFV7eqTFPmqXeAdJUxEesTIUZ
2bpTN2A4HN3Oy951/NuIEWLXuh2XegFSaVgNfsJrLOv/8rzxLO70GakDZXbxh55VGa4NVnChWxmH
MRLTw1OkE9GfFnf0JYrb6Hs9Vrc3PfLUCzLend5s0hVcYVcfnEsq/UGfIOFjjxBZDBBB2M9RknG8
No4Vjrb6pmGEBTDT/T/AKN4wfQeJQo4b2aeKxGm+iTnD+1D+kZC6gXEeNGwUjDSngbA84aCcpEY4
a9f1N6mUoFTeZ1V7aa6qml5dih7Vm27C2c9gxyiZrC/wlUQCBqjXRmwbYgJeH2C3bLrqwoSBzGLO
GT/iamISEptweKh46MZ9MuKSrO8icY8YSC+m6126zY5AkaaFuSdAqJF9IpPcMchObGoLmu0QDHOE
bNgoBhXTkbyPzv+jmNDCusTXlELg7VzLuZxLrIvfnyh+fGWt1xan1l+jrnwmU/9iR5/wYQ4xLWO/
UQtCKKGfVuWpF0+drDhi9oF0efo/ms5rSU41XaJPRATe3EJRQBXl20k3hNSS8N7z9GexzzkXPXsm
Yo+61QW/yS9z5Vglvthx+IAgmf5oRAnYGrYn89wbrHBm5nFUb3TCsRlmWWZtK7O2qeJBfOQgNppp
xQtYnIfLYnGrMsezpQJaw/psxGGPMgMZZKpCXeMhUQAP/ZiAnFkWICN42lpc+XGkuAgFccmoYrzD
DVpBzALEew7Cep1IesNpgnOT9RQfJN+KVpwO9AoQKVLTJNBdKZitYocBHGLlp2CwV1HbUw0t9gRa
nEtuyVqPJ+tO3j51an7Hy6Mmqp+y16VhCxtQYShiVXczLU71KJ4oYCN8zRHqqOLoNIH44t+xEixH
xvBkneVm1tpIW69Z7+F4EYBchFONbN1sAij8Pmh0aAHiSSZxuCUlCzaYBvpuzV82KuR7YXtmzFrJ
Lk+vPK/ovWa+N0AMonClQCYGjGMoJA1aRiacuPHwD2np6ey4C/41VgFv+1cGEsebHECEtd2sB0Gm
MrQNj2t3iEOESjC1YHbanFhfTmmLEThx1yR6s6z1UDRE4DX9WfERy1AtcqGkvAsS23TQeW45g9kl
dwTGDdhOLa/JZdtO+S0Zl6H4R7C/wYptUsEylR4/e6ROTxOLWmJdJQI3kBNjvGe6SfY5tSEIXar2
oqr9CY4EW9wDld1YAmyf8Hod4SbVdTg1vKoEtNHSxfOBmx1zfgkKCLZ4FZxbCnQp7se3RQmNvr9Z
GR5ZhFHmxiDhRhF0aRlfkwgYbm93ZhIuY3K2eB914C5VMFgtnWPzeaFHba3PsrZeZGjvnFtvjRzd
iLhVM1kYGOXxizPXQxGSxyYP9mTCCxe2+1jnFCDMN1Kt8fZstObxN3ttmvmW0PCS7LiANxop2WCz
4ZxIGEON5Lzo8kkVuhPCbrDGC5qtnzbDUb6nckK1EQQgFDFggsdmxnMsqC5dBeSRaSXhkXkz+vli
xBFZZTur7iHAvtFVFdOducbUE13JuMKkUGf4NnL37g/ceGS41Jms2gu8XDhGmw81YcDUCscGdIzU
hF39IVE1JnkcrfETlJDNm3/tf0VbqeoqVuFxAPKUB7EnWCejnXfkHehIoZc80mn7INEA9aMHG2OD
vmc3hE+QcinU9hR2x26pPOhltcevkBkqdTu2YmKucTKOjPD4LmmYEKPM+tCq8Ni2AmOUmMpVXhLb
+ineRsSXie8/ft1TniRFQ9+TnyL6qfjNOIK/LhVbURLQxZLo/DqlQ0Q2gfFrredBzfghZvzgMhG2
pROONuFCTIs8K3u6wflW5KevZlDGi4/busur10ruaGQ6g460JQMw7r2YhSnMV8KNiIiTSWXAB6b3
/1ZaNHGYRuWlgnIlYboY8DhCt6KxL0ezHxf42TYiK3UORlD2sF3206csnKkduUg4AvdTJiE5uxS/
lKq8LL6EryBO4re2b1+lCkZbbx4GCXXFzxEHEogpTaeCAgdH/LspokAsh2BS1tO4856ZwCZOI7RE
VJjJtdZRhjW3baunttBYauKm6/fCCUbFIwk6y8fOiV/WLjPw1316KJM0ACKvHPD8uebUuxP9MHGZ
4r1FozWkI+ekY9VjWBJBeJzriSucMvtVBUe9tPxsSIKIXdcquUjyFWGwilhbNF76ZPkQRppbK/Ei
yRueJUb/ya0X42sccf9e8CVWKqwxM8erMKKxT9QL5eiJmPyJEemQZfrmMhbZwbhU5McPsAKqkI30
8kntKmC9jK50rDGx3Png9wys1R1UqTBh3hv+MGe6mAC9JulpL5nAl08uBQBffxCmnobayI5Jc5Rn
3UzOXSc4tRTDbcf11XFjwj5oAIxLo6tsVdderS7T0lLIYZNxU8BTROcsRdNN/ZyKw1mjsQjWHKXE
gkCHEPdpoq1r7UwxPpdIxclonlI8Vu9gI/aB/1f/LUzNE9XQlP6Z+PfjKfE94KJrMKkUoq9Oj64c
h0CoEZ+cHkdEdSafk1GxkIjQkxjnamxQbbTzdJmduvuXtNH5exm7ANQUkwvJq2kRS3l0FC6XkQ9K
gJ4bgr8ls7YDmxBFuJutaJEj6z4ccScP0SlSr3OnU8llu8ZdFFGttfLxSzhuPfR5lc0ZXmlqoDB8
19nPvoGKi8UsnBwFBwvGjNNOO/68j5l8HEmLKtgK5aPizcdBm04LhrgOu/uES1o1ceU86jAxSqf6
kDkh6W0PxSdDo6mcfgQfsdgmEtsAS6h1JQFCGD8Nf+WVEvcS6URAvG2Zn+UMboWLjD3Q1W/r11r8
mO9liYyjMZPZo4bHkfeeQqa+H/063RV6RoVQUgbWIwEkcM8Uh34Cbj1QL/EmyD9iXl5wjGPb35p6
vFHM00ikp/5PyRr+T8kqcDtNVYE7uPXWsL5jJCzGY8EUfMyhOhxjA8wh4BfUX7c2eMP68TDftmH1
dJ9BCRmjPJDM7MDonj4vZuscmHJ6A/W1CuVPgd48faM2d4YEws1ryElWrd5Cp25R1XfIC/hniD8O
t/Y3Tw07Lr1WCvf/Ir3HvXoVn7VWckD8RdPaZQWUBZBt7twF1wVZkNgdAQn1q2MQ9gKrMQu5uww3
Zq9R0r5vpvDKpP45ycqdCBDpaR2lUl0P8Ea8BuccHkyrAQ8Mo4V+F27+wOv7E7pVF+fkdZpwdvAR
KE4cmR6VEbQmsJsJCJbY5MKUNfBCDUVigkpyhlgiDTNfv0oi2qFegvMjwMtJS1Klq2EDCzmJ3NDJ
fcjoRuYC9rL2F4HjTMVlIWVhIsKUeCNcLe2gDwYiSOIb0L8t1JrG0VUUXdM+Ex6ahvwm+IRXAZMY
vzrksRTLScJjyon2OMApOlwW9k3jBRv0qECUUIXy2I1OrH+ZZCeWLOwW46bCHqvt+Jphr2rlOYxz
kVTTyJZXVIzKjvGvmAFZWdgqSKMM46UAC350F5zjx4Pwipj+NBQC4fqyMCGbtorQXSt6QO1NoFVC
gC35STDtoBBHiLjaRTne54kAIseD9gz/7pSO7OGp7m8GnYxvpdhR1OCOE0GFjdyMTD2g8T5IbFPm
KyKmXv7DucHOn9CuujGNI73JJ2UW//ZMQYcVOP3A1awd1lP8AQrnxgMMt4pXhaatSfMF9lkJywZe
LXukmV6/lFBIDMpZV6YxcuTWIG/XXINuSFEIE+xsORszEGgdaHF5M7DS6EJ6NbDSzKw8RUtCBzvN
VjuCGNNTO2Py0j/mqP3se/FzN2h18zk1m3P0/CckC8jM+dhHgh3p4nX/XcQF3uDlRAEZgUrjSXps
lAa/SRTvY1OwAlXiUYPOJKT0wGOWkkevEw3427pDOQ4qNTGw+i7AzytflWThTyqfozU8lB96XYXI
/NST0fPBVAbqncqLBDLeUKe7kkxXwB3xZ3/a7l3kl8aPnRpWCBBfgXfkjF6xaxmtPxCdk16WXzUt
00rtwPsim5I/VI583QjTsVqXCe1bSdDSgVs1TGdxJNdvMxKSUMhURi8nBRGwMqlx621a2RKWGUpZ
FIrc4bLozW1D58EpkjvpSgNOzCLd02/N4d2QKeFRjMMSiYdaxhgmIguJH/L2bxQXHJrMiorUbSjh
KDS8OcdZSC+zRBpc/i2a0NQBAWc3M9turDw3aY7vfMR3a8aZ4QuYf4Ekb7C5YuRBqPKs6BIrOicv
7WccMuiTmYRGzBCAkt+SKT7Fm35CpDb2YMl3S8BbxhqzsltDMOVkspwG+mfQQ44mOdulnmHrbQyo
tOOKjSDHXpbK3K8tR1Wc9SjHoodjiXkTqrFTbCJle38zRrIihcvrrZtKbmrt2SBLzBDP4nk3IDRh
ID+N+ALn+BcELovcTOmmRnwrMEwWH8ZDRRHvu+SoNtmdSomkNN4JqlIT8CPhMEMuqB961tzOW4ky
IPq7k1UGosDF03hKrGmGW03zpfGje04hXjsxlmLKGWHzHvKTunA1dhsYdNYz/dsWY1CleZD2ij92
vQ+vD8jAYGp0i3NEt3hQiBM2PumYjg+WxQ6sS7xtB5PAo/WeM7dMmB1kVHWJD5dJZ8m7cldfPXaC
iARLHqKKKyN8JyqtdNPFSrGX8SY44YpRJ9pDeP53p97UBN25j4IyO69D/szobZeJLbBiBtxEqFgs
WF6SAdR07c8/TJ55nBDyKPoJps+sOuTKM4XRhGlL8ubV5SrilWTUUMQ8xrcSouHy2rg1ptAM4vZD
SD/KrqYzBQIZVaUrK3aqmMf8d51/JV6CYsroGJ2mnw5mddp9CeNCrQs3myE74cA2OAPE7P7d4ZBx
AGjqxp512rc76AxIgA0SoP6AAEJLuNxDc2NPUz3o3DqYanIc7Yyp1gwkCBU9ixNWeyr3xlMhqcdJ
vBewNvp0o+3Q7YGt8IGfl4N+Ggllv6UYLxgE31QulKbVIxkTxnPMPL1sa3QeFZNbpBwo3LboZ2IA
UDIyV/v3baYcGO4dvmIsFWdWcsdKWfzJPsxVdKy3wlPX1ltqRuA1iO8V8XTzcAp5tVfoREY1i9ZS
7u2YVZ4xpS2Wx3gSUZfuxyrO6YmTzm1RnzsVkxxpVwses1AvdsuGoGM1Hizy4Mqlx9QjNIOTkLf+
sJ6kqwWOx8p2YlCzpFdtmy8CzsI85/9RMZMZg2FEgI2pHsDpJI++yRz/TvJfbM6a8tOaNrdmkFBk
D/w65640Ln0VZtl21GN4fxufIbZbIA99Ku6A6uNKEJ2c3MBRVX3xSCef6kE/FPM3nTtuhd4rr5xe
/MmudAH1I8Qj42adLdURNlEHrIDbZfFxcu7kkTB4GR7FHJyxpxMkBJqrpoE4wvTiu6zCcEjxRDsx
dQqSLyIQo51CFVwt/Tgi7FszXXjfHFV3DmAy/MqFn8rS4Hbangpa4MI1SIdin/vTvvJw6kPItXWb
GJhd7dNNZjMoWA7XWrCfd26P30mXPBcpeva1/IIr/1b9qkfaCXrZTZL5q5yZHEej2/7HmaicUKS+
DcfWGC66FWCD/CBD+2YuWO4ctabV+2upxidwjCsa/ij3t3aTLltinbne23LJvWJkvUK9Gm0l/Zfz
WFkRAhjPVMsz1fBMrRlgaJ3jauMNKsS59C6XiGapeB/T9T771KfznrT4ODN6gi3meLLb3kp1BFoN
rnnH+/On6B0Uza0lojR5DTXvxXusj+9zrN/j4dxWwyVeuGuCbBY5Tw3E5mKgJgonqP5gSMml5v47
ceLZp4itnN9CplcR2JveuAISJiMm8MXERBaPoN+d2LtHYYrxh0tOeJ+Sozl7dEzoskeVwGIGnfgq
6+ZSGmloaLTK/8RRq9bSTWvKR7pKT7GN34pjLmHdQlZsdeiS1Vey0235g9act8rgn4wpzOzcTzBr
yNxkQuqyyXYKq84UdO30Zo39K2nTp65u99T7O0yRC/UlisliRU+gd9w5EvcezPi0KaxGLxk4ZbfQ
lRXjrgd2E5f3WU8OC8ERNNuEoUXFMYy10xGxzecs3prxGjAJwGE66oSRiy3HWL9BwQCpozKDK4Ih
33zpaYOROudqvbO2FeLqJZP+hPhhuYeMqJbtjiZT7WTKPMigWYpzlMD6VhSX9Tsv+5tNpYTuRtQh
zsQEEN6PUH7tOsn4QR78WpwO21uZ+mPyTh1UzPvUxYMPcN+3kibIPtRbGSuPZj6YTCAr7B2R8gc5
cZ+lymCPZX16T2T53bSFhxYJ2JwPsPCsft6v8lcxja+jdCclEPRBBhNymMlA6Fi7OZqgvhyUDzXG
2iBnnAWQzchPqkFiKr6uAxVLhZM8fDZVRnGAECqmBn6vOMhy61CGklXvsyi/cjNxRERQK6KL4GB8
FPCOCJmcoergysyvackEAI1gQxsvcAXOmfi25emLDphu6z9oJN4FoFzAHr248w+daGSNB4lsU2wZ
Af6g/19wYMs5HbZJ0EHTsPoDoLmNiYj0TyLn1rxiHMfgG1/JVDwHxp/OTM8Ay6IqESFYdM7rjjxA
cjuqNjkakkiaC2d1d4jIUn/8jIORm/8hIlKa4ENeTtZPZs1gnK+tsD6kxEl+oW0Z46MRlmcN1q79
T8+Tb03zPVq2wDCqJRDDaFimsm+HMhnYBnTcRQzSKAGMHzxrj5JHiraIjQItg6OypGE8dlp4I4uU
eSNgi4VyBm7lchmO0Xst8O9MwBoIyMtLd1oXORgAh4vEdbEtbCVlPfmvCXvBhg3TtKTjomBunxRv
EHN/XTa/cdK2PkRVBuSn/pA/Rb+Tpffmb0prr5F4O6Yrbl3wU0knc/xbfPVgNItbEc0w6wsFbFg4
CtEbmHBJ5R4cZ9zEngYSQq+OXJSPAlNAzB+xvNI662ql4OQcjxakkhac656II2myPSS0jKH6SM3b
Mlc+DokEQWKXULrqOuh01MMpb+dztQU1hVrWnXoUHGOCtxrBOCsn4WfLL1W/pYzctK+4OOqkI8uO
tBPLHgO+sF+wJ8uPSkX2GiGrt3yCZRPQ2fMXExKFMVq1hGID0iM9WF1Ke8Sx2iMwnFrJSbkkMy/8
kLzMrTlc5u/70j01cBpW/i9LmSHPRDFuKSG4+TxkA0AT6OppvvgGcTPkHR0VB4vyQXt0nJnrg2uz
l4LSreiT7gz8nrCLwFKrxEl4601tPm80bEa9L8KQ7Mrkvkzc9/CpYLxQ2/pmvhA1fszsqAoQFfhY
1gakByWYA9SCmMN07ZLm1jWmJG2F29MIkPKB520yI2KQjxO4MpnihTwvnfhO9XX3vaHeVGTs1S83
5XFra15PDIFx/2kN6cGgHA+EfN6ch48+RDS06yC+ixVoW5yJPPHBSt3HVFwwzYX0foZZv9ralpJn
KM+Sm6YFDYwq4EG2doj0W70wxaEcmoSuPr500WT3bY5LipGXtFdTsuPEOlbJxC+bjhK6zomK2RZ9
YcvexcGmvjyko6FEZdT1d8m6m71lfxJjILj+/v+AUpZWnPujl4zte00BoigTqUw+U0WGd887Tga1
+oir7GO25vcYI2n6rjEUSDO8JAjRHH0j7cB+UcSNq2JdiN5ATC2L5azqfSAThB7ns/eJ90SVuNQm
nkFzy0KrKgY2tu5lSW+iVD5ymsqjdUGTo2SMhWAjkG2S+hur7CB1hMDz4jS4aXIAWRusI/I3s7++
0oINJ1tUV5+tRiYy0KB0VJgMM7pDiFIzCmAoT/LF1bP1JSfJqxIaEG3Dox/BGrbJbZXvcyU6Ir0s
+cygyoDjx70/DapkQxHswM7zP+KpC2mkC1kHCecQxzeRmjGJ+DPNiLDTa5BYoQZSt6M8JD8omvmS
Y+U+lgZmi4ldvHXMsjgr+8glWc8mNcTkbzhySOcpQVTvRtcU8p10eigxQ+WXzBBDcStCoyCxPxg4
eLOg+N1XNXOV0Zeu7MIAa7anbKkBAhoTnzOnpopf7Y70ZUGIptYRle8YTpDMvA+HJmlK3H+wb5Q/
nxGvp7JdChLv0j4FOU5FbxM5kghRdrYJXImbovniJMg/FaSUmrHrXFR3iYH55lgwDiQYBz0PUtac
u9jAhyiFaS24/cwV/ishmdGzS48g/yTa2xJvYa0eshIFHHJ7dC15eTgp6UP6rkrzm1wIL6sd7img
Nqeomwf7471J1Gs7jZflWsaEKgFD6fKzkEw7lchKtHZFLkIeOcd10CwfmqtwP56qO5Y3QdX9zmTw
1TxqniUu/+reNLRX1MysePqNNx/XQqPUl16SaHFQOcjVV9YAHU9IwCfZNH+IZPW7/hVP4QAku1Ln
ML27C3eoZOjPW1yeowg28tGC6955v9KFyQuVBlHPgBvJnpnD65PpPQ9PSKI3BCDOvgtIb4NaRGhi
90qteEkNVeSqzagktZdMe8iZ+GTSIn9o+Ae9/jtZCX3T+tMQel09HNi+ZOIeONC7+lqIkgFvH5U/
CRxTgaK5LJs9zKtlUR/NG4or0jHmWIUkW891FSm7w4vb4sWNGeb2g2ZXzFaBE9Rc6iGHh/tAVYma
ECLURC3b3sMRoQ7kUPzEPNxBdKoB34BGkkSB0QY3dSUdL2kwfNrrouiXaR7C8o5wFYK4ZzwJevI/
/8+S0zqalf48UrlKMFlo/tcA1GG/s86N3IdDYZ0s1QjjcgsV+g0YBlNB5W1mRKvBYiN7nvD6NokQ
NugJAMxYYyDkk20QXbMp3E+D9BhWZeKOGQ/AaFcUGomwZrkflQTtevFfjrlAGjUX0ip50G5rTlzv
v+epenIXgvzM4XV3VzTsmci5UHVFpPQNemHya0uwHjDNyLnMZqL2Yi710pPtZY4ovEMNtaZ/kqPm
PsMqQ7NoRPWWtt1nKbkpnaPtp+bzRPJMs+lzJ7v5W9PftIH1iUsV8sKbklRh/Z0z8UzF/kjs/2hY
SO7kMnVe1Zbjm0yme2raW9cmdEXJUFYqvGbLDB8ok0+jrp/cH3pqHBeEi+wXqfhDA5vKsl71RAWg
l06B3mhHE7u9kPHXhPAxxL5Ad1lHADjSsGycwYTLRNSF6CxPb0IpHA1Dg3T1I27XiwHU2JTxuULd
hnipciXWD40vcx1nd+IUtp/Z7LyVPeGvgOUzpoGww76hZggIDxTvep+zRs0lXxQOMzrp2MTH177z
NWmIAvFmxvj3dHuQWncz/0TcQw+CkrhSS6rI2hBIBLebAPTXeCijBPjGgNlMs9OUomKK4hrEPXo3
sH33YGEpISlBEqy4vwAGxScZ0JhZRtdNmk/idGnz1rUAHDXsPFj3GcA6vUtYec0353DAAgee7LTj
U4iub1gWFp1vQr3ATuORtszHUwHkq0ONUP2UikodLLqBEKteBBkp0ngDn6UW4mte1Jd0NADJ7AeT
zrHsJlhqiivVv/TbSUe825sSmqUYLgfAIVIdX9ZaDLM/g06wWYYHnHHWiuH5fRAEiKnCJO4NGWsS
dyFPPE4dsJeNrlgvZjGsyMs1N6PW7wYberXO1HzEGIaojsupPBgflo6LtU7ek2OtGeCTpDN6JrEs
+PGZU87GqaLlF/9z0ED3MP8wgOT0izSbEEuMuJ4Q8P4BezRbm/AubsJFtSNfK/9QJBYVZFJj7YGO
jQgqYR3GeXTbTjE0cmAbR12W/f14lw7tRXtsmnmPMybvlnxZ4ksnpIynJ7eutI8xsj7gx75FUIPH
lKKkow7UvzQ7ZrGgbwtmUSVA+MjwplEiGDwcogZYZJJIwajmTr5j/mYaP9RHokkBrOzjxBFIlOvP
RKq+RJRqyASGhcOD5wVTh4+J3pfOQMq9zV42clda4tfqf/XPs5r4C2/JOJperWuentlYHkmKYrrj
nVd1wZ9i0Dk9T53Tg9EWiKs1UcCpkHECRDvDpbquiPm3bFNNMAbLgEGOimF6CECNup5K6d+i0vnK
P8b3zq2/kmbC4Q49PZIQZ3l3JFg1G21t2khzBu5VIhEtfZXmJTWn26Kqd0b2uF0LChl376ptXTKT
Q0VJtevoK6buT4QXYcWQHh6D0ZgdFa8bZQOOgEOXvkjO94eJGlNtzvh+aYCP2qccqq2uTaGQSowv
oDy7UDiNZnuR1zq0EkTVDbnxUsfjabtYXG4nwwrrKL2+VGCxo69Jil9YabD0Y5DKqNTLfJhSKxCX
5FQk7Bm+PkMl48tsvX9CuQR9XD7UKAF+p93Hs0Epj4mkjKSE+37ypr71agnMHUre1tG2svcLlDg1
AM6UK+Euhntt8j7E9XtF947x1PPt2TPormc++uxNBkAy+lFpXrsmv251fjEpkoVMwrjyGFUnqeID
BHLPjC8jgdBAXKvLswF8C5ZUpeJb7kZaN8SwTtFB1CCeBT9ZYWcsx1nuvdRUvQScWwaSExPWCZdp
JqVhQQikyh9TVD/rmNew3F5SEb+xp1wq9SXCNRRVxRYOmmXcR2G564t+K+WMFCl2LdKog0xwGd0k
s1ldEHawMku0QS+YogzlCLeJsI1lt7hEqp8YuCFn0MF8Ush+pEB0+r23hg0CQApZ/1R6mDdyMSqu
4fjN3Z+JeaVupJ+DjATrUNL3lb0GmIWqEL+Wen1WZFeKT4Heiojzeyle+yK+9gbt9ZBnypueaXuJ
9yHCSNlJ2qlnpj4J581cL47Dezj8lLT4XgIlnaywcbCYiYfE9iFQwOY0eJdJAze0CVgPLdODco2C
mJBokjUnmKG5GJCljtr4XPJlDeqpKtfTOrWn2pQdAsB2Oa+BhCg6DRiVSXToZWDywg3g85mPtQQY
FwR2LffTf+iUqOQCY5/J29t75Mxn+kcQhzD/fDrX0PhZ6m8awJ56ad0F5TXCeNCYXgfnsSvys9aI
55i46oAwgVia0FGwGMzRwaTD+FfEM1FM6U48McpClfM6VK3e76mAJrQ29GADjBTpHbRyZMviElLd
16VvqVy+yXX6lhF5HOInQ6nXDh7CCVhv38LAEYUsB2a3ADJguIoAPDch0IiOiWl2qDLhpPc0ctb1
pV7KK1TyjZLsPPOWhDgGkQwpo76yXD2pxbDNqqaWhkdHF/+pIrzXfCmV4vk1aCkMXSQ7YB0AeDKv
PgdJY/H5jP39kTMdeUKLd75lkr8rhRCs9YbCdXil/Jz1zxAkv4t/SONfsQ5jNuPoGAWd3pxjCRgh
yCdbhz6V80enF9MCKJfPZws3NJylpdhIz6xX9a2iWdEwU7wcYBumltfmbO/ZbcNraFvrlhUsE41r
AI74rmZBHp9HAcAwHJEpeMbv6aXRxGtOIoPu1TUZbnsfQZlfcYaF+gxkG65VM67nzdt1L9ujXMiJ
8cBkJJbYFlFHeOhUoHmMXvH4BsUSajO2eL6i2ZNkerv6IkTtp4Cgac3DgjO5lz7k5J1RXAOHrqIx
YN/3qCg+WpfxK8MAln2wzqYjRpo3aVJDaShwv+Hg1tJLIhDv479L0H3HGVLGJocMMUrtmA8crSSM
Z0ZzFBz9XvIxmDLnBdrDrcLNmNnuA4msKI6xHjbz7HeJdTLKDUmN8pCWy+CbSXAsBR2uNFhWldTj
EznK6eKUSFtYkiXz0x5A3ol/G19jIqFwHI0AFmRkIlgC4/OKA0mmmnaS1TvWufZr4eKRaF8NdiRa
K8my+DPnYtJLPS/Aduz+rd8RI3YIz/YMaLdojSsdF3uIg5XhZkfQJLCeVBQuNcY7XT+OGuWBxRCG
n0Pg7Fa8+lWF212CT3nHQdpPnxK9EKU0uAa9EHC6j9JjKIDRk1ugzWFH9AfCTzlezltKmL7/mlns
pLKnaSl3ES+YawMKrS0m1gTME5O+kfpLnD5Nxb2XKPsb7bb7c0yzsYFNL2fIWBGGSpCa2uYh6fMD
1u0Kiq9DR6vtT6agb9AO9mjzNrzokHkr8/4thfKhs7Tt+yofnoDrAI4n+oMIJbTu6HHifNeCsMR1
sn4k3fpePYePmFH3ur56ttle1sB9jf61x1K2cdiLMCSnveaRzuL8nHp7ubdIM71cXLKFrKXudioE
7TzhCrReRsm8qhKDEN9gtCFnRKVlaadV0wKzfOiYDfB8fgrR8rkp2eeksHgNRoDda2suB2HmkavT
cCZWfci8gtq7jSXPdJqyu4gVXioKoGp3krTg48M0J28xap+eina2z7vSjqRCpXtnf1lvqUhZw7UC
RXuQr3MZ1Odzy6pGTd3IDGzCfpBx7RKPzSCFNWSYaZ14csmvMGYYItj9FGu8FxD7NaK9TEPTNnVV
+tNbrfNMtfOMePDgP3kFX2bk0KDtzeN9FZqDv0rlXkzDSk9SSkXvFaejPldH0xXmkxY8ZJLDpqad
iNvjLl/25823fCyxjs4oj8SvO0IkS04SYeayE07GS8TN2zJyzbrLtnN7yOuzeAzA1Cw6OAwG1Eqd
gP5Q1sdqpdeGzVVkRLVoVG5U690qURBdrZgfbGD5SsFC2lCfVGGeBoEwcPyJtGBU/GFjgtHVQf27
/ZxLRHWH1tG3Tk5ellQ9FPawJN9s1OLSAGHD70XVZjelDWTC0sOxYweRQlja2M966YdBVVmEitTL
R2w0n2Amvuk+ksaw/W6/o749Z//uMbeYkX2PpyMdDncCSJbleLSYCtkx2aPxrvVL+WkmaziLG8Xu
dvsdE0JfJw75WMj3mWe+o/wlTh/ToR6oWwC2d86RG1eggBY2l1NK5dsn3oAQD4RIO0vPD+tB0/a9
9iuOa2jbNgVBGhKbTIIBe3QDMHZPC28AvgeMfOLMhQTRP5QawpC7Oadl3ElOgxwvx61nZUU08rJY
o1rQEuDVwY/eKN9T4VdSfGZ0j+zmS5MpaKme5T8FCpmGBX1dKeeDrMSUHbONY6mxLw6Wrzd6EKsq
KeTxLHdLgCpCpFZHi2dKGDFxS7DoxeyhKhXg276Hgg3cCNy7VbO9t7P+BvOG33Zjvltr8d79NoNF
GO69hQHOsPPq18QPpFIA053tcWv8DIOrwsq4HVMuz8wITTp457R+33B0RCgB0Mnk9EsZaj/OaibF
yWcwnYcI344h3bPOIN/zQzfWa07L1chyzxi5rz+VvvgoVvNty+pX9Xuj8DdWDrRRu4UeMZVglORa
qxjOmLYZOIPRof9vbLGp+cOJUiwSqi4ImdOoIr8Y0rk/3MPBqmlnTXbJLEsoVjm6KLdUJfLZcVFe
HHvCl5jEEFDHf0g/+LtbtThtIsSMsve/UycT33POpoo6u+X0WQnTVZ1epGZOMRZopekcNWEyPh84
UC3kOiKjfYzJE07GnWgH4X10QL/qI6Au5t5w96V+dcT+tMXg4UG0KRk4mAF1Y5Qz2Z8hPog9+FqL
3ZONfS2zu/YICfjjeyLE1x2V9SbCk6wEMjjyD62OWScuZTo93Oxq8CRVKF05KpfIF3UqKPL58Kiu
ljcY5OC6j6aXuLopgc4OBXWQbxoHaMb+LILlzflQyVC3SHNIgSLqPHcG5rWok93/0HQeS25j2xL9
IkTAmykJQxKgJ6tKmiCkkgTvPb7+LfSNN6jBNa1WkcA522SuhDkBXr3qvVk2PelvySGoIzWuM7a5
NOjFVeZJ081tY/DBvsHWYbeg3Worn5kDArPWF9GIDQjsDQT2IQJ70biLxgRvqWpnxN1fa51xiKp0
phBJKQ4qioNh+BhlhL5T45G+AzkUkR/o9OH38Em8WvUrfNRIzmhxr309XkJT4/DAkpgrzAnTXYdq
Yu1Z93GMDpbmL5Z5kv4YpUIPjjVCiw4ZTRu4aA0VVItCZQbtW/HNkgbLvN1k0GFNxmVs1k+iJRe8
pLHqRaXhlg9yfBnYme48swCoUfoJupPzCYac476uI0Du5qBaDV/voWXWs90gK5ujyzKNoIZ3LWtn
3DfKOp5C4d4Miq3jWc//6rArV1aD65lq7FMrq73xs0GWhVnAZ+S0w/uyjzOoqaZvlgsklncXP3Jw
NDrBRcSRnwRjPK3Nt1rx4fY45ohaNXdMmdHC1mG6X8wOhTiwM7W7zGZ8afT53Lww/SJ3buGzz348
0wBZkEBJGldMm/w4Lg5mhSUEd6wKuHxHgK1WXTn9TwFiv0jxUZEA2U9gsat33GQfqSl/8EnOrJfM
SjsyUeg/1j2G2TjosfFqp5z4c50pyGqw95uSw55TMx2PXZyTE9OwCt0vCooWAipE4pAqhGSkJYmT
7KpFwRsgIazSYAlJ0eSKO0Up3GpaXaVGrdOjL9VxXIumJzMTGRI2Bp/5T9mPBIpfQfOMYnHZufb/
i6JfVfOm8XJ1pADO3e9yYUwcD+f6Q43L85AOZyE6q5i+CDOCv3zpLIy9CtMglo3Gu5IDznsSY4ZL
S4JhQiDyildwRb6CpdZYKPZChtHmuVL/maLMkaufpqbcsc2jKmeQR21SX+OcmM+EgWmK7NCgol9W
ZCFw4pRhOagyxeWqYKRliRd+suNxW8aMOgL6oP83zvnDABsifxVHpvw8HsNa2T3dtsAKsCTOj/rt
qxXJGVrpxhXg2NO1nRpGLcy7aWN7xL/MulNVP6sukYnBL9AeZfys2vI+m36bfPXxJtog1vwrxJGa
NJptFYmjo5na+uKIjpFzIAfPtST4+rEdVFgCBT7n3IwP8lxxBGBTm8x3K+VHk/zI5Fgj5Z6QeCHb
J/LSnMQTFMhf8jdgwrmpCf1qsUpJ4DW2S3GpMNp1J4WfAePi1Fb0yNGpgaNUXwTLOtRtfWRqUjav
bBEfESz0mT5NlK1L6Ri/JjSVMp3nzJPcC+TuoP3Ka91OKoCyy+BI1e+5XbE8aST32mxLEnhsbIn0
bwlbKDvm+0gdjN34FPIzQMuHVBBW//FYFAMU3RD6dFNWbXmdyeVC3CX66xnl/to7W9WQ/vOIa3CI
z7HpUxKkdIxuNVA7nL4sJ3e0ypAZCTImR4gcejYqPNrwIOU7AXdzSozOllFf7EVa9zqUfPo8CqkF
Y+kWOOuQi0ooIG5bVex9zN8zTf/K8sVYCAA64ohh2gltvr3lH5AJgmxOz725N+5hld6kk3XWoMJS
qozttlAe2tgJ6594UpwS2YVGtcZJdWNbxWHJh5VYKAeRijWY1YmQELIb62c8h4R4zgcaslZl07vB
foTA2PboU4kCDInYXZ+Vq66Gt0Dx8r5/E3jWm8lTSOKX+r1jheiYyKoV6NQm9z1f6x3JYMgrdlSN
8jIoEdRq1cdVebyRGq4QYdojDild3VoCA+lNfzL2DNy9GF6MxALdxJI3uPGHBr10cpGnFFxk2EYB
JS2bzhKdRggaiWYo59MtAhJ9gwQcSyKP74btJku0TUi27stdBnYNen8w4Z4Ul+YMEQFjPOb4vjtr
p+jWddiXGTbGJMNAeTG+crwGZR2eOS3OkUmKTZb/d6p2hggko9utWWFrLAVnx1AzEOQRCUtwgd/K
u7Aty3DFiQ6+M7yC2qExqv086gdLzY+JthBXah17NoVkb46rV7bs/VbGQHgVLA8rsjRx5jFxGy1f
JQcioprVKUdjEL85cLypn70IWEyFkagrNC95TfY2p9bk10IZderAanCJ3YQ7sp6rLFGY1bJL4TBD
UVEgzggCRK4M3YeKKEHryWn4LUGp7nTVBcmXAsE8DuBWP9rLeyjrvTY+TEV14PI5GhDsUEYwmyCO
5Y0cZoYldhmTpIHnYCaIK1Gzk6CzGQ4HH13micWaLM8Bu9Yz2owcTPPKbS7I+87quTn6A5IMZm/9
ocLnlib4T93ZMo/yvBwPMPuPJlpwYSG8A4mtnNrUxDRX/RihHzHclNYVt4jwipv6Kqrnjim3rJ3G
BPStRU/0JweylrR+mFU0WOHflJZFA9IB3I0wjQ4tooVwuZdsUuupf2Q3Q0ZXdAo2LPtr/KrkzNUQ
SAu4K+IHPkD6M/Ku+BoqrgY5OueAVwrAKzI/S5of3PSVGfWjlLbwmu5sAnwcCB2J79UFWqyaXuoX
ZszrJOaXyvqCrEXC+3vGFrDchQAJjw/w9zROUCjAe7BB7jMbDz4M6nrBsA6Lq7R2FrMQ/dw4BrZV
5Vl+hX3ltMWPLo93toF5qf2e+tSTEGxGyclAXHJcrdJTZXRJUeg2JHSz+oeSh0JkFRzRYJJh80eh
gcn1xk4ng5ERsmR0cq0nZ5m3ChZs2NXF88u+9YZd7KIco99iulfHBZ5XytBRXeCyFsxn+gIkCUfs
ryoLj775qPJzt+LIP0BSOUSQ4IeVTYnGzKQmQ5zEsorfVJi+JoLk0ACdF51dmHnt0AYJ5CVBM+3V
x/xtpBuvDRyS+JGzh7TYQ5IMfhDV4ZjNkEbuC2rlRGaQzQKsUAVfxBNCfaLLKqxpABL2F8hwiKrX
foDNnES8ZnCSZpV9/YQIbYdMUkK8nGJ+6fGNgKQ6a8l72dsKx15GZwhFIChzEzsdQTUNBsvWE088
FwViVK3qrnp2aj5KoF+R8ZX2SwB7AeNJwjhGNF48FRdaT27+iJruC3HNKDcXfCpV3GOYsmNKvKLZ
6+uh+Wh4hYr8PPM0y+HnGD+40EBMG2ZzN8u/IwpZs0Wh3z+mWX9sCS4UueI/c+IixDJvb7QDkz8C
KFx7VwBAuCpWkcEAUu0vcNfIU3D0ZUtwZHeD/OWhXgrJGRgDo+Tg6mH2xl5MSL3OgHkT5E3usH3g
+iOXoet/CQfzrZqfkG8AjwqnnBuylcg5T9C7Y1gEoKy851T31IPaDfe6Sp7a2OMWlt4pkRmZdRdr
EkzwLYxz9TkYzefw2VvlG48RYariOr1A1pKf1d7Ao6BXOppdcdhopoB/yn/UK4wud+RXOLWo7LYE
yhTVGsPn0mRGpHxDPLUr4WeBFRNPsaeNK4JSdZcI+FiRzLBRPlY40CTKFoO4GK26xUJ3L/TeGY2a
CHcMmzzlJg4t/PZiTGwvglohuiawFIkHLMmiW3hYONO18rVW8YuN0FlcnrUI21EKPqV7i9lUKcIg
kDz1iXF1Mo4GQkbN+lSBC837Tz594K4km5KLgRc+BCbFuUcoOfXqgMZIRchjmlf8pIDShNS6p9Wl
XzB0gCvlUdVCRzeHoKXxhVEqwYYQqNJJVfpIRPED7WkLV8Pip4wmAkXbA5GaoB7JJD0VRBaa/Xpv
yp8s00hz3K21EbRJjOeQkU5xygQ4kHh8zGCu+YBGSmBU0VAiSlHcVbOAaj+7Rc1wnxlH0wMloFUu
8L+tPL8riHrYcv5BroOm57ghU+K7RrJrnU6H/0r/fdSLrGg6TBmZE2lEt+fYYswK8Wi2I5+6J/RC
jcBgUPFGyXgrdz3ALzhoZIAxFQjVvWElT+s+6NaLvcobXfO7/lXrDOKTeK8k827Z3Dqrjq5oN3+M
BS1cZXmFyj5bY1KnwU2otpH/9kYcppcgIRjddYAxpiQ7QLbyzBzgcVMiiz1FI0OX/EIgllctkw9t
QgDxODIkMAZfWlXfyjljsixop3rbQ9pRmgWgXxQIFLHg13FKDK3l6Frt1/2Vd5hyM7uh3R75Q0e4
7kQE1lFN0faRSrpnnTSV+6XWbn2VXq3KuxSaeo4q6dx/1AAiVFR5tejUfKch32l3LGb5OXbLgyVk
IqN1bOAxhHD0wZ1nBdv3v9NxyMqzFSsQkOaztB967UMz5ffQd69OBTMAu71ZxN3YOKPSn17JSc3J
klanU+VxOx2zSWTyFb+HWH5FXfbC98ibXDxKpb5MqeNp1nC1tv/HCWX70eB6LWaCYA7GjCWhwTir
/QYESdPM9dERuFbtJ5m9YT0d638AyqTu1HbgGbYxGr8Pe8HBZgoanbD+MfWk70U7wj+7lzWZIuyS
xSLWcdET1MUbtcVLbnS2405swdJhV9wTw+g57Cen5UtI1M9IFz9C9MshbkZWyA1TLH5CCVFLTUfJ
ALHsW1fqQtBAFfQrtjfQsKZyBpLxJmrc7jb2YS3afTLcM6G8wyu9JUl3K2X5qsAJ6KxybzySeXiS
4nCvfQnjRoTBbCVTCaMx3orQDD06A14biE+70OBLIlEpHVpXc25JNbu9gaf8n8zqqjVFV5gd6X4z
1h8qBGkN6YfZ73tiL3Lo6ySXjqQJVbz+DckL48IaNz2ReEngaLFPrKuKj3ODreRESw14KcU1u7Zl
TrXskJv5kac8QTgJC0HdJ0Rq8laGGzgVzRYz1MMUfcMeMaXcVSPZbWwT9Ge/m80EyY7kCCLdAkL4
SKNs70+pwbA7htqT4vOXvRLR/qic+nZkHVoQ9KgFydSce/QTo9NvzhaCCFR5Qz9JP639lPJP4iFi
Ms4mPe+CEROZicxUq222PKrdQIAk6x5PMIb4ijhENxCARDIkZRkLGVIBPao+E5UAzSPMP3e+G4J6
kiO7l4EFJTzFXBaQvRaKNpWY7JXDmmwiuFU74Wd2zJCMD+Sn9/+Yj4cLDvMdzXfbsir2yh0CNY24
6gYHnMpPFJFNOb1BfaOgNRF2sQdg5Q3GdMgRZlEXqKOGDtyqKYHQ/DDi++Z/DsRvDty0mC7Y5nc1
Kq1eAfuTYXtEvmtezSs+EiKTbDIQN0SlrF0D/XvpFmDo8NzHZD+ieCi0oww3OCuT045GV2A2aFw6
UffVuqGiki5V8h7V8bTw57DUa1ChIlpn6TPRJ8llx4yAgggs0PVTMftHQiQK7BXYadFTWfVHPsiP
xigfTTXeVd7LybpskhKSi+r8LmKEGTtYb01IMzbu63A5x1J/HevojvS9Ku7tqN6pyHdPw6pxLh7U
mNCyGpIIO3MhJpbPVkHMtFMX5BxE8a8mi325IbdeZ5YujE48mlxotYfMU0+w/GByknA0ip5clX66
ErZb3vgWOSjAeqa9/pBOpQ+auC2gzxe70F0fEXEzOimrBvz15RZZ6/6ThAJsxiyoSb0xcQ8zD4cB
i89CR6+7BdziC0TqMyD50WQE14yGIFv3RNkAesYKHizRN0QC+TiBOlSIApiLP1pR7atOhhG6M94t
z1q3Le0KGU1f5PJPyql5NqEaPuUnQGhb+8m8/E9C9JUcd1fpPu4nRKCxPPKm4dIUJ7SxM8mb5i3+
EN5bGHsSdF+f1Vwe09k6qtz7shEfdwO4dui3I2AisQRWckxYBPf39oBKc3Ub5vTpAGMKWV5v3YaF
GRKyHO+mAWca0ObVbAyHqjiIrD8jZNA6WkQhRjPMMZV/ypZid/hNVipPCPUJ+Q+WQT4zbnRly8bG
TI14k81btm14ZwCm2LwrbW9oLMDYXqJy2KkkJU0EBPQwH8lh2Vff9Gr7nQg1ifJaDPdxp++XARhZ
t+fZPm3mWMi9WgF2fKDhWn00Vn4079JVeyYK0nBsxsLv1So85QC6YUUiQWLIQFInPeMRiinpUKOR
H2J1dbqMPyU+pG7yM7mvNIbpE3cRQSIxV1mGYFJjuRclz9mHr99Gfo1ao1qMk4EHL8QMwc7WTjPd
MekVBJj3A06gg1HsyoTN+YPqP1btZDwXpEtpND47YV//NlDkYI9YAO9qjwxx4geeIS8NNV95kI8G
mUIaXLQQToNlP81hq+FSygdkJVbolQmwMTYjfSq46oTXUGFImhO+sLpkgxBmDjeYQOuMvZRpndQd
8CUYYOAmzD9gQ5HNc2bGTrZdMOVsF9hnjD0zu/4vzicVQ81//wlmRr77ZuRbNQXkNtYrxaHga84w
jk5Iw4QO6eXGdFD9rvlSLMShC9WnfJTFmAnWB5QhPQD8Xv/mdiLmEopUETCIaomIEKMRk2vnNgWq
3fIyrqINwRt2x8laF7/IqoBZJinMyKskXyQ+bTiU3O25zvoy3vZ4x/qDrTmBflNzzxbZ62i/TX6Q
eWoIl3UMoN9/o/e8i/rc61mb9vP3rCa0zxzyZQ44kK05T/FmZxFvKQ52fr/9UPz6u/yogWoXeFXI
nxfhagvD8l+UesErocfaseSYZHZAL8CY0kZWtDeEwS504Qz7UzK4qazqokBljKKTwL7C5HrqkJJq
2GP6bm/tqTYP4/A/SIoKJIUliigFzZen7nBuc1dqTs4118UKdTaqDkIeGLehJEkMw9YnT2hmR9Vz
R6zIVWHZx1xYBN2D+5yv/WejH2YIqhwQK5+oCF+dF9y+yRmzDne5cnnsH9ZFidtDDh0/IeF9QgGm
PSw4B4aTNs+pY9Z2yGBiXXX7WENzbn5GhoZmWvaVC7Fes3jtrfU8gGAc+NevoonDAB8d5oaBfpUa
fYogchQgFWQ2wIco+0kWTdCZ4gsHZvoLwcT4D8X8RqBX4MS0pCmNz7q+JVgvVRtlCg+g+OS0lH4y
5PiattQVjNMq0iWRA4bzuogyny1vTBqU/uQ3xURHU8HYgQ0uvyZUlf+kzcBMRouHl+yGddk3ELgW
spFSNcan8q8wgFvu+iq/aWmPxXK+1YnEwlhwyPPdDx3buVC5RkJ2XVhfKEdmFdMgnWWm27MQX+hQ
8rcFk7dqlyD/VavhY57eouoEGDuoWSpK0JK22VxvGbe/TFClDmRf+Rdi6OAKTsLxo6LHih9cXwbs
0F8WiDmgAYOI7kE2/UKD0fOqzIKdWfbW1tBemtEFxb8jT3rzd936VfIIZGXAjiYQdw6VyBYeGZWu
dWfLNfQfrAjMbk+JgOZxdIVlHwuc/sQAgq5rAnieh5EeNAZNsTTzoWb3YmCuAm2c0OySBeglpNSB
xJFWeFR4zylAOeq4bnRgrer1W9SGQETqOhBcRECAE8NqZNmQruYnY7TCUt9WTNwmGguNgCIASmV4
6zE+RoTCLN9pHuKt21OwKXMPVXifg7KBxV1wH06oYnAoKyzD6sWeasPOOniYCkqRk0FDMIpe1sSB
lOZnVSgu8UQyQdDZTH1UpM7dIwZRjQ8AKRNcCtDz8k2Q7ukSHee4dHvd1+LuyK4CkcIHf6GjaGVH
YeI+st61HCFvdKZNuYIeqY6nwwoeRpX5evCNJxqpnXXrEYnlaR9JGxNESPJFhEs1PiOgONddjmYl
Petk6cTO1jtDmA1ktQ1SzfSjH6VO+g2OSp0MP30G4eJkPyIR3hVk5hezMEG5rHhWemakS0BF4Q9m
doq62slRTrd3Qe0O+hIf54asCKU87ecqdDOzYLXLbnTM3U7Yp/TeNBZDdlPTEkQme44WqzahKnX/
isbxlYnFS5KMZwMJqtfJ3ikPKw9qG2bwiibcdssFdM9U60i9ejeRIjfbXOPk34no6A6znL7bs+zH
AqldM+aL6zMZLws++KLh+llwsqs2hEyvlf0y04NovImL9lQwEmhQpSbjIc7FIwSX2ENRy9KCkPm7
dlRnya2IXmSANDdkFBK52LVM21q245Cu1+HVQU0mh1DB7tC3jV9+laxHc/NXTJESDrReTNZ0hGpF
8W8BzaVADmis3jWuRtzeFjO7EzGnzc15FOdzNqyo8Naz9oVprhjDQGTxaX2FAqfDspJjaaFkRt2T
Z2OgdrBuSn7hKfPRypwMdoql6Ekki8iexQYyQiuFhgvgKhFKBhl7JxhNClIauHszNsDpVPwrEQOw
wq8Z1PtoHpH9RWBhztvlJZ+1Zrjkx+jXtJasNnnJiKIf5c5ewn2qTW8fEQxzUyB6bg1UXah29+Kz
VjYs/u9RxENONZZ9ThYsfiwEWC+y+DpRy5acnRW7IiT+Kl90QzCqUlS+bmmncM8rXBDEtVxjIiDZ
j7K9rGyMRzgfosukLkFdwxEY8XMBfilsEc4udAV5ZIMZ64hM8fxnQG10A/NBfiys7ti+w6k60MXX
gkxT+7+BvDJ1/w3kLWLy6h6yQHlQsfkI04ehT+8uSV6mtTwahrpI/B3mlCY26gbetFqCH1Xcwv8g
df6kjt1x1EVG3P6qPCqwAibz9jXJgFILfKCsIdtjmBPP2dMYCD4mM3SoixuNSpCwGh8HbmUJIo+A
dqY7xewMdVQWavUvX3PWPxEJXcoxy7CR8JoTVIhGcjeH+tMy04e6j4pzB6NXS4HxVY8uBXujCzdy
K24ritqN1jR0O5Mie6DIXnlrtgxg6DBTgeqQyIK809DiXpEuU4i5pqS5tfpIh/wqiG4EhFs03LFi
rbRjz4dNSQ81h8u/QszCON6eWeSF4+JLkS1xMs4srJC3zZl5JirI0Gaboh3LCAou6x1m0afybV3b
DrVhlD7TV3IpzPis1gSq2cZ305unBde3YR16lTSCdD0pMQSLCQ1F65GY7hUsbwTEerWKn6ixfGVh
TYJHRqM0EEcVtcxwhAIsh2FQd4O/wW/gTnKKY9/pUPwbR4X4bZgCAoEkqodfHahJRI5JF8VeB78t
/GkK4cXc5qblj1LrXAaKXNU6SLY998kV2vQ1qYdrKVZQ5g7SCgnCDakFi53brZShxoXRMLQDrlXE
uNcMpbyMUn6xKLTHYzxiXN7+iqZbpE+zShxeNn2qzmavXISovGnt1wj3df5I/mRST8gFwOlWBbo1
HNpLMs0HC3UBqU0s2fhCCkRf+4u8JKcyS49v3MgGQO5GZVocOULbOChfSvhW4kTcQRksoxAw7wIQ
eBLz8dEIAnn261Nk8BlFztiUqBIxqE03NW9uGY/wBsQApySpK1ZUgAMmkebik61/90M8yi/2mjaK
PFgE1ZfWYh9FkVLq9EBK70vsJjoWlBv/NmU5kutQxWFzjH7AxDsWKjC4sO53qupAtW6+9UHazf9Q
RKVLsAL0KMpov2AhVpPyRlpWrtWvRineWryXSK+aZQu3Cdkok8lEKzlNbLpjLTplyJKQl+K1kpp9
/PgBsiG0skAOs0ATBH9cAXg9MpOSTfi2RCKt2QT4dRL5EkTcomS23v1o6Fg7Akm3t1oaMA9i3Z0Q
rbZYk2iMQhH0oQVHqiEjGZ4qw1yqZP57vBHNOvjtJ4t+D9kZGh1A8QbaiURzFQrbq/SIztnytUlZ
muY0DuMxw6kej1vqgy1SSCZFxEJ2T/hHsNPOufmMiGUGU2nQIcmkxoyt7qoCqSV67Rqmbjfw21XZ
YcYkxJG/gm1UarxQVnyqIqeAYL/ibRmHdwALo7LosGdvmbE1Qr4v/5WsSzLGR4XBZAxukrQz+ddv
+R6NLXkS8A1cYQQHyTc2HPhr+P1dpKYu752zVfoIEMPw+/tbt8cc4z5SM3rj2vSVGQj77hvN+sRH
FTIZNSh1WbvLTCjSD5bTpGqXrNjLXidp2u3xaopCdViRmUuMK3SCytoKp3n/kIC21iMyO/VPhNg3
yQ+9Vh5MqnFQ8Yd4tmNdu6oZqgHW9CzqSbcMU5jI3RcOhVU5gZrx40j216FhxepPNsBadGHoc0je
EFPGl2NzkBkXxbhPCrHfoyfmy6Q5oFEw+/5Yq6SLAWVHgECC0pFCh4k0/3U0Hicb+2zrQ/1XBS6n
Vjpix/M3okCoIlAFn4CGolVDmyKISLqJas/O6FK7iVAag4qtOmtkvuAKxpqEChfOHwG5fPQX0WAR
q1mO953C5vomcSBS8T0yp6WRmhpHpwoFyoxLiQSI/dpuWcMZfdiRtJ19mkvOhGIgkT/MNN1/qvig
sRauZHtcOyScQOGQbWPbDMYtE4VpYM0k2pQDs0bWKTi5MZ6bQjp3zOUbXT0b9Yo7CmSzjPsId9wa
keNR/WlIAMUjU0LNhh18y7P5Ntl6FH4s2VtPxGuRTO+2aF6loT9YNdzDROGqBS8JaWD9qQkAnyp8
wH17MPLoaFAymj2+55m9nmacOpnWvNmvKN2lZY8lHkKKVp7qA02emvlwfjKMAJw8CbpgBf8mGZsi
qbwZIqcM8CqqswacwcT6kNhBngp958Bd9kp64toCIy8ANzQnzHL7Ns8JUojug00+mLKiqORUITgN
YpTMu72NggRcY7P+Uiw0Oquw76Gikj/mp4oeKHmEnv+ZL9fmS2WPNUCOEtjToluXpebC5Plq3PVd
gqe4seZn0aSvaZ5eWstfLVzo0oln9gsDTCWQ92T2523yyhchtBj2mFglKEblU2UUNm9RelixxC/M
YgNwrIwRaVpDSCBgkx2N2rINLRJZZnWGq0HxWkfbNJjAoc193OA+5hdk42sklqcoAhvg5BCzye/l
FnWBI1tvbFx2PSiuCVKJBkyvcaHQgEkwuUzyIaqeMVt9SGamLcgKVVgzbG7h0E2dP5IOvc4ydFHI
oiVKASIEmUVW1i+LEEIUfud55GTwGMxVH2U9fEonbDHUm5lxkED7gUkmJXJpeMxdg4JhhFbCaror
5P9YMyuZ3JCHdkqPMawDLoKPvfwl8eBFVXtb+/wmWpAt3EL7NzNciLC4gGqPZRo+aX3BxnyuUn4P
A75sN6YOvWXEtpKMSUA3Cl2iXyB3eHXh5dKrE34GqJRgE8v1zJnCW8OTSKDKPoZFJ+vWCZSmb66I
KZy50EA8EbE+yXRkJz0yz+m/3OhuUOvTEK0S2wJo4NQ+O8X71JFcY8uFE6rPLmZ0lNi8kPb/g1aN
M8ctzAUNVk5L/TGzt/3EZyxj60cCBeQCd+Yx4tVkrMzvX5c4L0OaudLrM5gFLraPNx6rd94pL5W1
WcyUuya0uAF80p2Vbrl2qel1Kvp6ezehBlmA1UOl2UFXPSte7Wy/tAIQ2UTUTqBFg43wVJfWvS3l
x1KQ/kGZhmPnubLMGYMJuHuktY5CwPbQ8ifF3JSz6LdV7cuptk9qEoHkXTluDmYmlriglRGhUUQK
qm5H5A7lUW8r66tWkU4VAq9C7cgKoIiFqxiAbniZ+OAW1nxz3p/Wik6OvSr9uDxlx4YgSACxTPlX
HlF5HWytG1/9qD1nc+sSr5TaxPspwMvY4qFl3fXN04IoxqBYETZhs7BDALlXJ/axUOMWFOakAeFt
oO+MvHaSSH9BVr+DkUxGo4AQNx8/jBhWa3YS44/GbLip3RLA3Q6pLEGI5oxsoAB7shklPrSL0c1O
iuak2FzXcnIaTbAZE1Y+rT3Kz5KeUGzshstdYSYkVUhrIlwX4klbEn9y84+Id7VlV56ggUqwjUry
KxwGGz8rBPQ2Xl2jtOPatBsmXWYkOuhh3YTvsyTcXlC/4o9PWRUolhEhE79D/hhcaeWyLZ4nOISM
f3aVwvGOaYcniHIQ9+rwmurk3RnjO7oFmmICisZ6QYLnIIivQLSsFxo/BS3mWgmXLJIv85xfmlci
EHma/prUQPsnhLQPO6ZDcR6ko+bz1QYcr0SuycdFa4Bd4tyklF1MhvQSqx9Ii1YL8iZxGpiSNOK0
SSAJWQ7CrrNod9L8tN3uutW+YOhxSmC3DZ+fRG1AqaT2GdKHeWW5pZFJ0GCEAT+tQQ8vNQucPTOW
Ut9X/ebkT9jCmOjRf8edekxTqBTogyVLOqhFdmD4KEcgtn1ILWASNQyMGWT/3BxspaUiYzHH7Qub
w7HgBFLMSIn8qNucvxOy8Sd3ACBnHxcpPKYVHUZxJrXqPG28As3D6+3lquDN25E7kDWUxYchC3IJ
N86EQNuR6x9TtX0xyccgaS98vdANZU6bv5zp1zVPLmYnBVzTB1ZNTp4rztLgGiGmAdJmIunY6HPP
LCWGYPIB4su9rInEM0DFs/jnjImgr49MtzKmW7OmeLw/uK+4FhZFPixf2VEeNXB9xTUthytfQ0tT
BpDY0K3Dggg7TRD+VgRiU4meVAIXpSg5lyZIjiwKRLt79U3t5zV5TyRwFFj8NqGBWMvYhFCTikD4
kaL8nT0xRYeTz8j7SFotnGolpIKRKfyJkQKE7O9xtAGw9HuN9kWRFJfw5QilCGzj1J8vjM12la3z
Zy99emhI9nhOhgQBB8da2/uT+tbXL8vEatGxcFUO4SaYc47mkl+Xpb100R8Fn57lgFqkAyh5AijH
CQrCU7lGZFEOZznxVLLRIu8bJ6RrUoeBIJ+E5sRaUoKTwzbaZNar8xiAJXLglGZE4ykU0vSGdLm8
t5tQJeT1QtXBlp/X7MoT6jjZMYKJzgjnONbF0crrI4vfXVkREIV6C70SewXTLy+ya5KSzIClfXbc
RkYnPsWse0T7VtCP44JmOp93sMLZUekeIbW0dngVUTFXxxVuVGuCcFuDGEcCznQyvJUpCiKJrFPH
svILUDxnMszzHI4XljE5VUSFeZIgNHI5ocsQXbhIwp49iEDSJN7DmZwXa1suDhoxKjO5SX9mDadO
rqEtSgncwi68i2EoXCT29H3CZ0+MLH/XoKo1Xny/Y2odD+zLR5DpRWDqik9TqNfjfYL/o8P/SbRg
meG5Nk1QlcZJWyWft/+MKZ7CsMGgZzATF5Cfmqe6APtSav5g67noKOylgau1BUbWyJXr4mBp42FF
A8CgN9v6jchwNSqHBsor4u2dOD+3YMCct1KYZNLMT8w68j6/CGl/l5P0vubSjReYnjtUtAOrZMYC
6L54ocP2V2qEjvBZuyFJCOJbYlKrFFJQlOO5HIsLIi7jtOb6KRHrK/ZnEgT1a7VPVOsBW+bRhtAX
K/OuGdhjVVsDWW81T2OYcQWEh06Hl3CZZuBo2HgYXfgVpOH60HdIXU3Sif5mceiWHbldNWvXyTdh
rnKtyQR6J8lHvNKVGA7J7I62EhRn/R9N57UbN7Zt0S8iwBxeWSyyAllRUsl6IWzZYs6ZX38HG+cC
x6fRgGGrq8i9V5hzzDNuOMekRBbJsek3wZMxnWMQOGWWX8qfDOmXREKYFQh4fyRGFuGz5LTvM+Wt
RBxmSiSxUoTSneNDSgRUEFyN6zwFiXdkHzinu5o4cTVjquUnIepTAsO57RHHMmZ4dmznqhlxB2hZ
BLEMHXVnpkHZdN4wSxMJ9auhH16dU/4o3k3e1rid/3oJQnUs629LiaiYX5G5EF0/3XO5fsREKhGa
8dufqCktVAACAsMWgeHyybijXYOwxrAg26jIvII0RcwpfqNEtoCAuj0S0LCx6ua6Oy/5fMb9SAay
tg9X7kroIS04qwiclSYroKzmFLJavdt01G1ePjElP6dCfGiIzXvtTfrBuj3w1r+xVZgQYEF6lAkH
D2daQ5ZYGQBOfkJhDJayDDpBAkEmORaxYFU3n8kUoxTKTtKI/P84QRBJIIgkk7Tryre27j2HyrVz
KWLcKATUtKxeWgv0xizgzRvpq3ssqu2uWxml4x0xJ8FdCTRiteHN8FfUpTo02W7A0lR7mYB3z4kw
M0QFgKyW3Rv7N6HWDz2/DFkkjNr6pWrNyyyAoxzQW11of0i1fp/i1A3bGMPLekxxpCR7Xf0iZ+aY
9dNhWixmJEztYcpRysH7WsDqyk+cR6hiIiDFT9RA4IHyyt/kN6t8iTXIyVy1KpMKWY6wqDARMfas
xvZokvdCr+115g+DvJKRDhOd9U7OXkHTb2Yl3AVEEVk4gyeRB1iF+GWZLRHtmev4gSzGTbZCh7rm
tvmdDuZpxDuaqNAtpZvelzexma55iPjkgIwqBiLNlVti81OYkiDR+JW1CkmcAuK51heV2DebGSRq
fBYdEYoU2vdYSvb9pX500uxBvvWwdS38UauGoVE6zBO9luCs03gQTVyE6eQXYx+wQW1OefYSP4WR
9NlY5ifWzi0rNPNbVTgBZXDDwawejeljmcJdSEk+dMTjfk299oBv0U/r+RgSi5qcMvyqE3wYHbNq
aH7I2R9N6Q8PgmvGO7b1HcCfUyQUp7DDeS8sznhcnUavPEQGzI7MhtKK+SdJbTz7DgjXsnBTk4M9
TjDuMhokFwC+xhrPZKqa3qCAgmKJCz9EGUGTj7zihXiskLs078m+QECt4JlhvhmSYcrU5rEALcvj
j9gyPxZdfk1h4wj8l8HbVi9aRMyHmhxdrjTm2q5oiKge6+sg4VOWo4vpFEEaa68t2FMantG/voIo
2KXnRLvNhGWvVO8ZeOXZR1x5tjo7LKojyRrH8lwetJJNZL4LkRZIiKW0L8rbY0vdky7zrmICB6I6
D52BBrh96WbC5MtA8sw4lhlW4k2dtWe9sV/BZup+Oq+oCKKDhcM647UTTagdomuhIKB8j4cJu8Y/
Be33qmKAQg7ILlBydS7W72TEQ4qMLc8Opq9caCfP8K8qJj0jspPv+TFWL6H/O92s30j+PT381ttr
bTnq2/pgz8gJfRN+i3+3KkNuyVr5lv/iyPc2dGjBcsb6K4bpGazGpWBwiGQAYc62ZBavNYVoiV0E
bgoNnP7MfLjM3a2JlbsqOQap0yWpXBXHqxoJeMknpiDqsw95iAmeZ1Zg0oQmzB+69igwe1PW4wiC
st+jVBDOQ72wJwa5dM9Jz5CpYtcxRu+fP8Qp3scq+RPDhQHoDUCBI25DIh3YeAdrap6O4gAO5ERQ
6mXWG6TubkH1Ug/MN0zxNOWMyiKEN3ILNpsvULTjWnNGY/bxyQZ6s154Cq9VtSBUoMjBlKVxjuF4
QhWzxMshZXUf5/KhCopQ3s/ZG+Yvrxu7d0nK34XHUTeFG+Krm7BPyZ2dkk9xobVmdpyUgBYrXPoT
SHyNaStRan27b8DUKy3e/ih2lXC16yW25bl3+XvcPMdUun5bGvfqOdLmNwuC09rtjhH2CjAqGRVy
yrqiqBxR+BEM9WDV5P9q/SFSUIx5sz3oMA4JeFGHoOzKq2I5PSNMJwlkvaVO5177E6aik1XvmiJ5
opp40TS60y3ZkUrGdyTvjS2rmtOxc+sIOQVnpKSYtxJx3ty30KVQZ1f8Tbrh1wUJGrN6Wl/ZV1Ws
5C7rwJHNi0l/LM3YhRmWgxQUWVFP6EfwPZBYa4sxvShByJbA1IyLwWjveePB0qcMWU7oABcF0ocB
EcgRbwXPZsh1qDAib/WCD0cjKZfEVCxeKhIRY87h969+aVoB9D+9GE4v+tz6juNihCOSFccEA6JJ
W6df94uYXbuJL79gqrjaLQ5mUIr2ioehDGUCWwGcCTKkCoyrxW1aO6C3iHtwaonX9U792oK8aWnu
o/IYmQIwWbI50BZKx1Lujim1FRGFh/Ys7KtOtRcLibwEjpTRS9a/F7NC018dBMs4aNZ4hKCIa9zY
5U7cZsfeGI8Fb0qdsn5MKOUTvMgisV5rc7LE/gSYE7vfaLyGvH+hJ+YO7vlbpPfcpOgiP4QgyMcq
xfcibwMIbcTdURh9PzQUKlGRXgAB3kyGMUMx73g5QNctxjMJjr20p9KzbTdOaqxtfCZM7zi+9FTj
PGJuiOVnjgh4yNGrEnFJTzXdNImZ5JpRX/fB1GAJ/7z1cKum/5rnF/UYOU0zE52EqF2L34r4ShIj
ZxVSB2c2h7LsDdFDXW5DOO9zPpItcJh4vGrWgswTuHGSzeicKl6InaU9bGjlbN/izUV+xYJuP2np
fvmbl8q+NgpXKBW3ZJqEXpX86l3Gw8tVoFDgccCLEVcGNg8og1BgyKxXGdIKKrU2K2jWTILEB40y
2p5m8URVF/+PgZsCyWJE6DbVQh6m+hyI1Fk5KUzhHOenpjMPis5q1MINHgLQ4/EFE34asR6FJWRt
OE8mlEnoAhAJbDwuwAmQA1vDJrfbLS2hH4jC9ILouLS5qmy7thkNqkV3RRVPagWAJUbH2oR2+w7Q
E7z1hBgzih4WIUCM1Egn2pOtACF3RSDyoi9Ji5+12OQkH9KdYo2Hj3JpOctD648VpXOKmnlML90w
sMOD6CzjzCEpHfZjnVNmEafXLzTFeNjqwR8X00GdxpaSpcqEKxNLN0pxdzUQeI+RO7BJS+mWQwz8
RuWoGA/K/daEr5Cxtg68w68GduGUzSxHhhUuTg5SVfWpwSyBLLv9wvzdokbO/OVM+mfI2rG366Cf
q2PiyqOLfI0GhdS1rHYWiSTr2WHtBLRncln2VGx/M7a/EpNEtSR6Evwnls+OIa+G/9gK/HpdPAWC
jBLeQr722NIPGhyszf3Ca6t0TGIW7WApRCJnX1JkHAZfOYUkoFLdiRLfyzBdwiS65OsaqA0FFPGf
gySee0A++AIKukhYlhcaNd9I9MCMjauStbus28gYuNiORko6H/vwmTkiJfLECMSyPRak+kByfO6g
91asxO+JixMlUjXZtOKHw3qoUgoZWGsQ0CrWCai915MKas93TOs2MWejTfhyc+CFMZsDL/lSMf8L
NDKJB+eW+Jb0H3p0PyYvhsxMZtHB19BHgS9LnIkWw78B8m6oPEZkInhLsTwqOXaxSnGjIyNle2qa
QCfrkHwR6YOJMoZEc3yRisjWrkjbE8f6rplRShaeAa2HuakRtAQm9ghvBTwIbMigMgx6ctdx3y4m
ix9Nw+viw6EmFpdQnSgZgvjCHD78Hap492u8+K5q1N6Y4Y4zay/awklyVvAjcQcatvVG3G+xw5FI
Vzq6ygQObYi2RIT9UFGZ6Lw8Mk4R0hSRmRPELX81JZoqbJIjeqGh0A6FhUG0Ji1ywehHKNUBduf8
0+B6j2ipLVG/GGt9ZaBxbUz5KqnqtdDlq3UcEaSpTUuFCwlHUq/zml+rdL6gyUTLqvpwQs6N8WtT
B2GdnNrRkSnFMqSL4leLkDHLSbKLZBaJbp1nt15yp0ZH+mlXW1yDjTtFLmm2MPGFbAVZYYt+S7m4
L3/q7AnL9nuE1ohXxxijk8TjgZ5AvhLrqdxR6puZy/YJsbr3Mr624X656X3Kv7KBfGMOIvxwlGcj
+56uWXwf8hFDlIVuteMImH8KsTkKrBmltDvye2EOlcdByNB9fqJnpyCTD6KzkRdbvD5RTDGH1we4
tasyKG8TFrGwT8bqabpNmLpaoSDWyF0tVVzUWDos3giIYjzKOxWHBZmGGyhKAcwBeVifygfe43sr
ZAeDRc6Hfh0+cw4q4Uv4GvCEbkTDXBLe14WZnHJF9nir0vHWpvNtLfpb3GvnMQ509GkqzRXaNASK
ksAQAr97yprZ6PqD0lpeJHYekkZUre+m1ribkMo6zgTZm67Co1Fl1lE6dBjWZT9M4wChs4idFjcS
9JecvL01x4FjNU7SfVXadq+i94mhysERH1DYxOcjqpeZL7gB49DW0WHOBfb+1p5Ng/m3UspA01L/
e3P1IxCUaVRn4serg1btQ/dbYpZOxndtKQfGvmEzB4PLhE2YDrPuQL/lMIFUbednRIYjVNmMsAON
y09hK31h5jp+g923wtT7pmeQoIcrsLaN95tsMJ8xLCbWeClhGxiZHWXykVGiCX6Ac1GSykP6WwFH
rF+NWdv7r26zgBJCb/SUGjh9Qf0DXKEjQcJmpx/4VyDZkEkp7mzdKfLYJWEeqwiR52jpbHZ9l8nI
T3M/77N2ZIAHWnE00Y4JQQToL+/P4ZhdCoOwxNIKmnEJHoQ2D3P4rrXhcaQGADI+mr+wnEWnrpNo
UPAnCKFDFg+LYh7SBIqydW4049yMKtvL6SyT3N0glpkTbppAIvui2GXeoik3NgwMXK486cbEcU+e
1rdbDNkD+Si97Eg7LyFIza8c88GaWDiEx52m5nRwQmDygc0MhjD914A4J/JAVK4REKJOgsCkqGti
E8q3+ALPoB2Qg9jqNw3csaCwYt6OYEBh1cn46zAQdTP8saCSC3jE89Ly+ggTA6DjGIj0lg9vRKRT
mIs79HBU1Xs8VTutXffabznH7F0vR1CTmGuUc4jX3Uyh1o8gbMC3lUywmTmMwOkmfA4Wdsh4g9zf
rS9U3e58emmTfszCU0YvluDh4cL0w+2brC5YnJgl1s9BF9+UaHlnr/nR+Iomflqr8THTg5IToO4F
g3qvPzB5oy89TZ8NRmdhN4OwR2bJ51yoxk3Upyu6/UOJONswWOmeWa8tOLitcxrlUNFIpUJdMgJc
65yb0PzhDiFfMWQjWFnjtdLl2zjRUJFaBQmNex3LhjUcF3fBr86JfJTJKBgIXxuByxl9fGMNwheX
3ibFuNJmknsV2SXiVOaPZnrosf114uw1c+lJe93Vhu3/ic1Jcm8On/pUP6s3OJnC+mWclJ+YrAtU
bwmmfXWrdkaWU47ObS9ttz2sF4YIpwJrQ+m06mlOWQIWo2f8VgjqXaziXZ61N22gwa0nL+nyJ6s5
FXBmVPPBOLKv7E4505GlJmVtl7NyiwhNrPDFZcDG6OFKiJokmOEn2Re0ht1zTvHIQ3aHE+OiwnIN
lKWTQkYX1lCi5YiczgayIlwprbCLvhNdJHCobG+YklzK7DKww8JQbK3nfiY5FkguPW5NjzuO/TUV
o1tULDdlwdRPHowTT3tW02fVVAINkUhcILFLi9Oz/dekxX0pFqzRTPlz8U6zlo4TA9b3Et1rxRCL
Cq0s4CskHzzqGYxe00LIuYVesCmc0sdcFV4nWa62kzTFl7f+bwICE/rjVJ+bcPZXPbu0kEW6dfWK
KrlDxwBJM+ffQwpvpQsv3dReG0u+prUvisSuyzovpcqFHJG7jbpqUM/pgA8jtA2WGX0unwexPCMo
O1HSLQNLQKBRRnOMdn1MqSt0PJj9cTG8FG0+Hzyp7WC6KaPt6dZFDgKIG1I+dNajTPSG1w8IvMzo
PO6ke6wjw/TE64ShNteCMNPcGH3wujALVOBAR269+f1b5Ai88BO0Ml9DxtFBF2hoKwfKfekr7hPy
gKNs8WkIgfQbgbEzOKGTLemMdFEVtfnyaxXlUwO3DjAG8JWURa2y1/mpQtJTLVm0qRrNqj/OS31q
W/4zYjygr/kuM/rWGH2nP0neORWNAeUeei5qFrWN+fxNALX2qxDTg5SQ/MGZj+AyY2dRMT+SVswS
R2shSgAdlSUERQEQa8XcTnAibSqJmjf2vsQmX7E+sHHcDSkvBD7yVCcPgbg165/FPKGNMk+j5VVh
xIVZ4ilfff+bZNsDoSRnq/kTy5tfPNmVVDQSgrLcRCd0i/4jUKoOzvvTYl5LQgtU3AzE6B26T+Ru
fFcCJq8B+jSkOURxZK6V6WXutevg2lJ5a6f4Yurqrvq8ZXS9dU0HIztm9K6x/abCPumwi+4aGMi6
4lm8ZqOCV+pUsP82QVsS+1xOhd1JtXfb6zoDOUpkOBj4//IWBAx/YrUGzEJkJgAsgln4GPCkxkHx
Rz0OEJkE4grnuusCNuwBi3j2aWuN3VWkIwHP81sNSz8iq7IG+dBia2OFrO75nzezFOpIfx4+dcwZ
qaq5mKXQ3rxIT9vp1y3k5lMtr2aKX1F9xh17DbAF+U848V3MFw78PTKGJ4Vyg1lEB+cnIAiOomIH
60/DH8BnBekDiRJziNMNKKInpRiMsfeLbJitdzhzNuNhfyQ7PBHQPjgGxPyURRz1ZD+HsNcbzwDG
aVEyFP400brzxY6IgSq5QGGZnoTcPBFiG3HFJAMDt88YLUmBvAiDi3RSo986ZlGgbCkravXNwvnD
cZcBhBWgSavaGYPULK4X8utuoAzRb6OEAcJJrCHJfnY34DPAEhRuSdetzidG8M3dGPPHZuVoZdGR
UhFARYzMSX6Y3/DO3xDiPhvMCxvBGWHApJ0rmbjhxFYwKx2s2VYEyb7pfmaFeKuTHUQibIjbccCi
ez+xb23YtyIZ8HB77I1d981zZ0xMCDFbz3xiCgQ6Gs4tn5q3ONDQ5lRMpXRGHjiAt6tR/oW0fGSb
MTR8fiz7xtIVkTIC5VkgXa/k+LU7MyzPjfQMC7gK+BlXmjoRMo98BThHgLhFFlD+0/FxNFpqz4gG
SeqY5H82+CrljI0DJXFFrmtHfZpgVM3EfaJ95x99lvoZ1T7qQwBF2fRKUWaxR0yrj6RWoV4g75ac
KnMTBH0Niy9cnUkdyHFF/3tEU7FnGh+0IEMkLC5GGzpbRIrJZ1AP78iOjjHWr4qgdBAztq4WBKVp
l/mk0xFa/T8pLXcsXLSyvywEZOf1a1Q3tiW04OJ3LaJVFiib1JsS1ewEdkrU7peqcEUZ7lCCU2mG
TtmiOySA+SuhHR5pBguTeKYI9e/vfrYO88zoXRlPucXQJQ3PBK6CdUsIwfBVCNkooEAG5Sg6c3Z0
QdM78Ngl5i+m8cHsPlDb4TxLGg7VZxriPMWtVwHRzhdCXcXAFOZL1tybOkjg/afpLUz8pbyGiIw1
HjxZaR+ZHj2RaI5AuAwgXO2HNcNfB4vV4qcknYXGVkAMTbpwxiMmBqoaXc2wuZH2lYwvq7i1vGxc
N1HypWD4NkYaEItEBPRbq0a+74Cbtk4wuKGd0NaZZB0CiAiDlnpUmyaVNa7jhV8pc/C2vgHWWlh0
9nsBKkuIHzdmC40fl71dDLxJtjN/QgG/zjaLrpw/s5YEL4tZ+C5fmk66Jjj9LA801U0Q1FXmcm/W
W0XzmDRByixBBqyT491jolSqpPPxKLbdhQiWSPqwEEN8W+/fDUMJocEyDAX0W23IcmeYDIJAQWJm
ITFDlmz/tzeHmpzjRKFPwwhuuKa52DJuco2rp6Yss/AQNT7KJoz6JAGjlxWQ4A4j+lkk1qDwpwbT
GGu86atNXlt4aAM/g9uZu7BfREeRsXKhkjSthn2ueFfTr76I7dKoqNUhBxs8Krz1T7QaLQhK07De
Ru5JBg5J3xFS2fLhVF4SZsipU89q/rZDvqsFZqHMYWQvBAnZRFrQhKbPKPosyMgESH6r0UG/y0S/
pflfPA/2WGT7CuUGQtIKV7DVjE4rX9dJZPWBxqtiLohNYvefckv8ZaDYTzJjj3kYxSKB6C8cUg6e
U+ZFwr+467mV+QCumKXHWN2NnO2QDOJVPGKhOElyfk4/XiuzHKjgDMSSBu0LVB6e/plLlFgMss/x
usr4Vxnp70cq5cE4i2oEDw3WAy5swC8Z20wos7Wqw2pjHIvsnsdQMnvXn77LJGV/3xTtiR/V2uqH
jHG34vb7nn1ANdAcIzqqUePG4EOqvn1XIXOglISQ1b1F5fKEAcCLmCUju2Lz0TTpXdNp2GdIgkBu
xGkGV8ZwvglvhbskEIpMmjaxgKuEYZH8tqhBcDXMN6kXL9Is+qNJK+mIo3WK9GOrRRg7Ze8bPuZe
QWhZfW51EhxbFbNcw+A9jNJjCSSe5LeGukzJAqUSgkaQL4lUX6NcsUNmdtaY3LqM9YQ4OCkS9MIi
v0A/9aZ8ImrpZEV2A0ILlcYxFhSXNSyhs4cJOUVvJYcFK14dA/h0cgzspi+RAkpatq47AoOAuX+f
mdG2Ot/SVQkMfsjIx4ebNHZd3jOZ1TZYwDp1a7k8VZME+j48qV11Tklh5afUhnMWHSN7ZQnEXLOD
brZZYAk8IEMxHJHMcM1A8DLk2DNp09iw9MR2rWsLjbTdyUWEB2682MWuz6NzGZ4NxM9LO7JoSM5t
3Jzf2Id0r6LAPrOS1Rgn+yWD7cvfO2c9u+b+HJtg3jHyI5AXpseSqncNdWXEj/yHxcLYzLY9ntXx
LbbCAPIBxMgSPcVy5apfQULbRw0jVgFe2eixJR+oJ3HtgLDEpe2X1MHj2LrFqLpRUXoYKAIjX4Mq
/dpUqp0zlZ1n6zaKxjyub5mG+op/lZTxSdP5BiETio62jzO8znsS5G9TW95oT6+8graIfVFZDT7E
lPFDEyQW63d/ltC1MWYX2tBOFao41RmYsMSt6khltl/W2I5w1fEcTdWbBDtctSWJDCzha/xfWVSN
mN4oi7C+HHS1c1mZzJl6GHLhIIKMod53crYJokpLK0WMXmagE7N4HBpShXF+C/1v8kj9AZcxQt8F
v9ZMDxw3a0Cr3CGL3vPkvKEef5fAlOTKPWL8xYq0Or4WRaALIUScw7pWH8XxZa3COwMANB3Y+gSS
XuharQRbX9ZcLdm8SfcG+ZIPGTN6H6vM5jp3lECvkYBq0rlYJX+Wofad8mizUFowmsWQ2pEIZOkU
4kwSCYJBDXWayitjka4Sz2it/TKixkIvPDjAk+V1DiahuOtxi8GwvtMKCdI1F78GAzODqVzqJWfs
1hFJL2KKFmk8VfAtgfGFwsNuaH/yJHOsUH6jaf5QovWl18unrgDJwlGxJOQrMf8YmYlQCLS6dNIa
kxqMuUcUoxVzsgJGgs6CSozP6tvI/RtdlMcc2XnJ4juOj99s+yg3gK4qF8M66wNm04vQRTbC210j
9Md06Q+p6JXoMEMI5dRzlWyd8Bdgbkn1cOPOttTDffZU0TsYjXRMDJM1e+izcqawZSSOOxyKOYxd
gtdFFAAVj7ofk3QwoRIdtf23Rj8OqXkgeVEd9qMwsbP9E+KhGKHihZtDZrMoM5ParJQdA5I/lnnZ
7tGN0ZUgx5cBM8u9xoXWk2U6hslz1MdnPNEzIQCt0f6ThmeA2h8/BiBFekb73EP80nyRCEJGpdt8
Z62d7E2DVw4fHER2/ZI77cPqjffJSJiWjz4ho8EsnUiNGavazY7jkLgKt7ZWmO68pYq1COOpfgR+
ISaJlmeRLM88+qxJOEJhqsUYq/X8sVb9fRzrmxai92SvZ+czAVmyDuPRMBR/KzAUWpaMyO+Eyba0
1bQWZlHU1ALjZtk2n8KXFSCGx22x4LYIwQkq4ARHkIEzuDis7J4qcB42u12P0E7nQQVCR5AGLqka
Hq9WbrIhrnl2REHZ54HyY70vePREnC0FePd0bgnXdmrpbgLkzPkaZL6GiLBLHNj8E3YdFVVOoh37
wegYkzzZ87OFSQcraB5rCOY9s9J5J3fkD5Cu19LHjfRx+Li9qukwpw9eXaDcRCG/2KoA917vNnjM
HZjkhYbriSalSNIPs5/f8iLbqTO4aZ5StYaTGO4N/E8Wo13aOUW75+fIW0kE1MsJLzRBvAvDKZG/
CHMTaPq0OE6xecwBkWAEhTiAUac64fFKENk1a7ObqAqbClpPgnQefZN2ii9WYwGsKR+RWj5kMX1M
jhpHF1l/bEStuMqcqmKMLSu+MKR+ETYMXwF3sQLjA5FeeQ5rjxG0OcP1MlQvM4Gk9WwRFOO4thEU
SEJNyVw1HBmsjcgbSV2USb4aIiKAjEK4wWwEpRVdajO69BZ3TOPJPR4FPPC1ZzBdVvFhGN6vYZW9
3mLsxK8NGNxJMhBs0WsVsjELVkdumC97SFvkOBakY4pe8fdCDJzwI4qU8oZ2ScspkMLCn72h/UQV
/TNImIAYpPC113Nx0iwrsIL5VO+XzvR7tbqQMErB4FvmdJs+AfTuEbbYCjZSPu8pdOELeBG+yml6
rmiB8HcR4C34aoKrKS0vvEC8rzSzm3y7HPp3jfWXhG63HFgdQ0FecradiFva6ZK96SafoJV5JXm2
Er9QUSVvjWz6v3R7YdTcmLPTMpcZM/kEAcXmS45IXya9y+quZntllOeIwNohBU9pSfALA1UnpraT
vJtC5c7ygJ1gy0ARR08lsEged5UO2qXda7xrVK47PRtOGy+IrR7M4KtGR6ISLBiFILtWypotb8OT
LszJDwN6AfoO3sg9ie+2Kv7k04ItYNsRcqIDBgCMs+FVyjM8/PolpJ+Yiw55NMCpxP4gs5hrPguz
wZCtHFlzko4rNivuHGwiERUWQRcJKTf6AtRShwxJGl9JtHwZMRMQJDRkoqeF/NPw1wgyAhmHChi6
kCQnpygRH5KnZKCN0FjKhBMyFJ2US6A7Sv+PiElqF3skY3ZGhtWQMdsDbds8GFverAxooQUASqtF
vWZrtGhjrKFVhZss28r9mIh8gofkPYsgHgFoUX/Fy3js0S2Grbgb6pIgv9ATaz6EsFBPjSofa1aA
8BGm2y0Bx2Xrvu5/z3ZRa6QBsZHhiVqZME5snPHrsUXsUbR2jPV0rJoQxDkUAS0SwNgEXtuBmvpt
BPBFAKyq6O3LKfW2REiNAVnv7UwCp+bATMpLSWK5DmtxceOyvqlFyyVquB2ysmpkiI6RqahhBoM8
JvSp1vQAI2ykHBqa1UtV8dYC5Ooc42vCNvVzI/mLuIvaHajTtkRLche3ymwakN7l3Fqq/E9lehHp
oT1w00npk2kaq9PZ9pgqoWsAhPMbfRr+c/wOKvNRFXGaiK9OI19M2NccixyrhEO/xoZ4ydK4zDHG
JbPXn8lR7CzeUYJFOfZlHc+j9i1y8tem4qXoY4UOuSrL7MjgbeRXipyhRM4gckCkDOhrbN26kOEl
W2h242niHhnYqTz09HfDXC1B07CYMb13flDk5Fxh34b+BsRsSHjQ4OOhGPQ6AFstp+JIruKAMmIq
DJejHDM0pTNRU2KG1o2VNKb6PaxnB6W+rXCuqCpIRu5s/Mh5Qhel8Pq7y1Gp6sBcVs55tKLbonmC
RG/fTIGQ97b10R/hHHM6F4Vh4xTEryctHoD0pAC+r/f20Kn7hjus5g4DaBdj2WvJzVzUzOtqeDYE
hEonZpqu+Kk/5eueEMk7+txH/iHyW5hk1j9grhpSb7KUUo/JQMOkQR3BdO/00XCmClDZrJPcHJKd
SuojbgqRFGTNxO/HjcOIuTxstVLOKFIfa2zNV4Fjh1AEl031CdAIVAJVlHxR6IOkMoO9aeQutS39
0mkt/+nMdxe/KjS/N+LAXKklFb/hzo5DrPqq6avT4sOASA2/onwJ8eRMLYOuOTt3pAJnIwIzkoFx
BnZ9fMg+UfK6WseobpS4WUgDpgJQcLhSG81acSx61GGFCzJm3wAgF+pXBLX3oYKjA7/F1zJCn+7P
JUI8DaKHmiPo90SjcvW6f0XR8pK6eLcy6SdyiWCn0CFUluRTFkZai9yPvD1WOdM9RZIniCRUKqC+
iHGrXwO9dmqBwauYfljUUjFiweGNOgh0uMTlSeyN9bvulkOtDPQLQCMD6CFN+JBpLBciyaY3QWLX
P+ROvhiHJKjBhER17/Zh4pILvV9JBoo7d5qEPaGt5Mzz86AmStwcp28Pu5jM041io0QTU0uBhdz0
HWKSLpiphP8F5srqd0TysaTEAYEOQWEKAXPede29MZ+8Ag+AGXWMCoiem7DPAkbVfZUsVrrgof9F
SMiGx+KYlETSZiq6F9PRgTNNeMYmCTxDtzOwjUkTdtNt38F8oe8e2XoLwULOTBoKYNwJvYcANVaN
Hka+h2ljM5Ri3f7/BRt/u1uWNStZk8kwI24nHt8NoJct4UOiftTrtw421hbyICQypkiQeIJ1MkHl
Aa10LeEFA8xqI4qW+kMYHqGGPmmEvCZpoLKNW7akt1Kjs6m82eoovLsgtwpfIAZRUk+69WcDXtZP
/DlOgw5Cnwgu7cRLfljHif0cSjSDPaLZO3PBXFA/TDGOTTk+JZF4yhwtrbw6o6BIZNaRW9bCn37Z
EFy+mq5XSzKvPxlWjqlPboR3WEjYtWCqjvFeikM4YL+6CYkMEOlJ5NsjWK0ydISbpJHMMLYB5fPk
M1crWYGu3lOXqgPeyEPhyhZ/ZkGx2Yj3SGgeaRhd9MUvSCwam4FxeOx2JUY6450m8EC0JDih5GhQ
p4Xpk+S5h7CLWgXtqU2nb6HPC/+2LxKh8U+dFqyNqOBERYar2xE9hiIlZg6FS0NjmAVKjRJFRtNZ
Cux0IAOqb/38EDcNYrrJ/UTRIHUkO7cT+mN9Q/LhET8yMhF2BMdfBbT8sibvNaELwPoQFfRsFUbr
dIE1LSBXiqK3R1LLHmAEzw0YR5FpdAPpkJMRsjSCnMO8WhBRqlMxiSdI7gtWcBTGFv6NVb43IJlq
TfAWBHACQrhe5bcQ3ec2jK7oVJ/1Ij8oc05x8xOr8U1rxUtZ8fop3blyIgOsSaXY7art3n+bdbdr
S5q7+BwtwrHOw0OUA1e6yv/H0Xl0uYmtUfQXsRY5TAWSCMqqZE9YLruLnMMFfv3begP3oNtdpQDc
L5yzD0FN5t6qPiangWPG+E9M/HL7KKkDV46JK7AOCrS6GNSuyV9lswkouEvvpDrc6DFQVCGLNDgI
JRrBOWarhSdqLTLAl4srGKKuBpIj3l7jALqjuCf4L5GPM+dXR5k8c4YtnF9oRs1N37dUy7PaHJUc
af6HZOL22bRDzoGI8mUH2RRzioSfDEIWzwxiOC/6Nf3YcJqrrMyUrWNwgipku40cL00VRxTOJyGh
GsyxZEEgHm8zHDPmuYrlNqpJrs0fILv/rxaGidPG9ov1YGIPRPiDf4/px8tslf5hX0aT2zTDkRyf
9KOgcubxIJF7zYJsJ9XA88Y5yiuPrNDET/hZdorYnIPAuLcwCnR7N5CbXCttSDXbtyklP1d9jPnT
gXhfUthyJPV9CBWbN6eMYO5/1fLq1/r6lmN//lrU9rMlXapOtQ+TtHvESm/0rJP8rCgUpHG5qQhI
potAwEev7a7tVwdTgvwVxpf9XRC7kKYnQsMIbIUugkbaPtQf+kQMLM1gjUGvEEw3E9nX/xLDKfLW
74A6JB0tmlmFFhHbRScFiq0FKN8PansFtlu39zmjENwgMVX5VWrBD/+aFSPKOxE2Hq7LvPKJIwQL
xewWE3RxmCWGCMS9CKSHNZYdcnaPVs1RXSNGW+CuAJruF2jjBrLyEUUsSdgbgOKhKlAw4NjUgwlI
0Vji/h4usawzFYbokd3742RZftfh4gR0xCjPiwkeyH+nd5XEYWgw99KIw2z7W/f2nZ8y4t9SNWbR
aFB+1UeBlYP6yTwsPdcDgjI27A5rTUTIR+P+qcgaQ+0qlJAN19L/iXGcQLsNYFklE4+pmO5e/ws3
/aEZ8QMXIug0wSpjsV5rkT9mNrx1+MI/q1p+VKr9GNh8gMx3W3qpeJc+XkVct7BQC+QCdCsiidKp
fbTooNjUo9L29BkGZiGXpvLQzTnnL+Zdez+SRr8y0ZeVea/K5M01WATp6VJmDTJo3P0ADUqxbtp5
oS4z2au1AN+Y8RXU5hImiIaL/bRTVRoMzsmN51JJIZv+QXPDRIQirzGw+KsrL3lon3KnPoFsq4p1
LS9Vvj7NhSOnJZ+SzcQ8G/eq0W46rzhbxA4S9EUCOW64QlDCzenLjHI0GE9X8cGx0e3ShtsOsgg1
j/ojWGRfyLGvYK0RU+qa9hCkDkGR8cdSoMMFZlNzIXLYscaOZL9EH2cCATWamcsUl7g4t+9jab7n
avwe14FaouKpvrQy/+gQ2Un6Z7NNH9W4K9XmMFspTbI74Obr4NNo4DbvdK/GerEdhmaRdaqm5JQ7
S4hm15fR934owSyhjEIHnl4MjH3xnyEs7XrfZgQ0Huh2YD0rBBUoE+bGwhNh+5VoNrUV+IWT48Nz
PY+H9mui6OkVeFPWdhzY54+e2lF9MThqnItzcibgJimUbOZfRNXSjEwuUTnOv/l1t997YfI9k3CV
HGSHTdJ0kOnjwbVM5U/BrCcNes+Ok+OXtusAcWdTEvCs4P0BgduR+HTR3ox8OCU63o8UA6NHQuDy
IpTSiFLVpDxRUS9Yz+ElfcX25dXUSF6XM82ZQeKZI0vdnf5b1WqWos3DcFk8Ge58UW3+66busUrP
DVENWoyMCOJaWE5SVC3VOU2Hi5wZvk1zK/XDzSiKOyuPe/GUP5Epw5OB2mO2fjXxYO4f8jo+MWWy
Yd2CE8vD3xmtPvPdCZF8TF04vgx0XMWlFOQ0MUnXh2k8h2JE9eYZUnuqCTMwkoRcBgS57X9Nxp6i
PPX2SpnDeT5JQQ8URAPTY4RODCWNaW1vQa5SIQcuvkIyeHOCXAlG9LMlbBERYBxufXUiz+Ms/Taf
DHexWWL1q1CQ9oi4EVQQdHExcglpdgNIl+XyDCTgp2nkvbPRZR15SoI5h+KIuEO3QUc3fYT/JZzF
EMT85uXxt3yle/BxixqjmEJc2gEguCmfa20Bk78rcjCQw4NpNuq1dQT1+6TXZkkr2ANrR35V1BjF
SQeXwdiSBCxm/my4l4f+1pXrWdfGs3xFoMxD7LRK+qnuD1iXei4TQ1sCB08vurexMGDCsGr62J3i
GCvFF8Hp7NgMnN2j80Q7vf7tJwvT//qlcZnk6xAugt2J9sDqwBVHvC5OKKjrzKyWcA7htGxNHpRb
UBYGAXI4oZ1dli7RCEX2lb8rUCBQHPcvOB6BkwvRQPRwzEvME326WYBbwx98oAPZT4jrc5zOc/Hs
m08mPfKsQDeDGsHk9OS8O6QCV7buKiwNV9RFCxKZJtshzrdJ90Rl+bWwnIED9kZyTpGn0doWiCwZ
XvZFpPNHTeOwQUwZv6fO6jnSEEpHOA4YBwy/Jt1galM/X0BCgRVUTEK5K8QqWNCPJVP77zAs8BYW
XxVdsTHL3v+RHm29VxSxb1uGsYk7FJKnoKMD4N/GcbgKESm1FNnzvCfla2fNhW8wbHIkK3KEL8dD
UKrOCZrqmp2kdTj1unrqbOsV4JwxQp6bYNxI6Fri3cKZNkoPViuUuQigFNln5+FL/2QmQRKE5ymx
jmSjHQe+NHM4EngV85G3xNRmwKsiKRLr+RVJWsLUhmx62FjiafzmlAmI+T0fUjBQH3zeAneqwWyx
+Cgr+zzZeKz67orL98pCJejJRwCiw4Z0wIS6yd3FmWCUuRabDICFZGD1xwRwIFJ9jOf6odtHXfdt
SHc4XjsNT4dd7+R23m22J63jiZvhrbsJxfG0vcigRf5GSm5TY63Ua/vqlHAhUa8NNGhrB7qAcXJC
/phEe0gCKgNuZiN07v+monK5ZUdecKvgX5zOJOac212bEQDVmaCM5iFaVjtcTcXDoLmLZ4OnC8li
64KBSsf1uipN2IxmCIKYJccIbGY+L+Q/2XV36SvlOjXqrRLmPd68OfU7fQzRdJ/TEAuJ5KZh3I5n
iTQWEDZE3WqICtnhgVe2UsasDEFFxX4kWBuCLN/mDD0YIDpycJe8vThNfC5u80dOQhWRhE3qVQHD
yJhm5QPRwj2tILw3A4dJxtypJSEKtVV/l+7wCIbSVRfYZav5UNicAz+YMU6gbZgjVe8iFb520uRu
NdksYaGLTE1oOWbAIyWIQdeZMuwkK5h1lHgfJjLTXqJMry7gWGdCE2VqvAEWDQIKJq6T/272vybm
S01JeKCrjW2orUq0Fq+hdXGBkpOyVat2ikE9DPLbypJA2pqgaBnNE4/OSW5MVxn56KjDL1j2fvFs
Mxu21i2xlT0xsu7QS2dJKq/LTMTMAa2PnaV7FW65xYrQ6sHIQZSq7qzv/eSlF43kaO5WVg1KmAs9
hGZPJhyqPuNZtc3TGhlW9+OBIIk77LktOXW8xFaiHcE4pRlqoF6m9Jq70ZTfSXa3IdIbN2HHZ328
OdZ8u0MUIfhUHgZ+3n5ccd5PEKKBNbuRFThDH1VortJz+tKd/TJuW9yDWjKCYjnpRc5mtSDkx2FB
q/e2P1WSn62f25zsx4K3AgCCFW0K87bdwY2xyKHp5GetYwdfrXtKvjRzgGoOYmVlWU0sQ4NJ94+d
DiciRU4dRNLsanVAMA7oFwTYriN7ZxObm7p/Dg2ghg4jeUO4SaTJepRO05559mCM0H20kKkX2SbJ
Pu0nHFBpKBk8AtTMG5zHplaADnvivvhwEWAx/cjYMmXkiZUUkVp1lP868XZSmn8NdfAUJ1fmftfT
BNP3lxZqYAi2HylpPypjfPYQBwwkvG3yrrhW6CqK/rxYPybq3bgzjvKGOlBvjptNEkADaBJJegES
E/FJTkKAgXkqb9A5MC+sIf8bReiUWWSQ+SDVVLAZ0hridjj5Kuksp9ypCBfaNr5k2nuhrGjIrw1O
RnnTL9AAJBIT1zUYQYnkRxyMO8Ju6HYWNMqZV/fGgX+1+kbf3JCQQWkpPjDIlPgIWGHBnS0DsoL3
s4WUDQdwguQIatnSf7CPPQ3DRnBO2zi3eHqlOcZsrsaTpoJ0VmNXGhOvevXt+zppD+sMZhC33EJI
K48BYl9Iq8r+mxTdZayW4cYcN823c/XWkZ2IFXj9Xj9nQyH9Y/mI5/LDsMW7E6RN7emfc+L69pr4
CK6ZtHX3WefmL48rX7VFDl3Pn6LedQojUq28anF6dcr4QjBbQhbv3mXbNesBp53ubRjUJUc8mAoM
uXSa6vok7CHqHQKsrb3OUgJFhUrlA29Wsc+qV2uUwwEUmbWIbGDMmHkpzTBAosyndG4Ps0BbqoEc
1fWjAbI2JTdgdBj781woRR/0x8rY9i6JAYNzbo96bt7krLr7qz8xJcqF7DZ6QUm57SzGM1ZHmnOR
4cXYSPGxE+SI3eKmHV9sPJ/qFJxbiHh5r2BsbmsGKsxTRx035IYn3QR+2hIEJNjv2rsyn8/JkhJz
iQ867e6alr8EGIdh837GpNhXyz+L5OXJEAQ59Wz/6uPkk/6+hzAkm85t6uNrbzg7MtoPS41oa/nF
aOZkrvobMtStZgutniYLhNDan9PfBOrEwZKZWJEIE7qx5Lv8SLdY5JEmOWhJ0byUjFAkylV0g+q5
kLOzzUc2l4HQdd+fdq/AJcVZD7n6u4ERBM4GPK7sNSosApmIjpeoX2zeirAfG9zeHhAGuhbIpIa/
hPE3U2Jw8gNoIxZCG8KJJOoR+tgYZNbIZ0yHItber/TM9X8leFQatmtbUOjb2WUkF4XyJE3gqVQm
wduXiuY958SMBpF+Ok775acqC8YqP2lOS7hW217kWfIw2eOjQ/cHAUrYFmuzaQ9BG2U3urvxaP10
OOu2YjqMdc1KMznQTvW2HVmmFFaV4eaYmUspCWQV4NUoBwLQUt6sETLVTuUDnVA0Ak1TpvGtxFxe
XEsur7r80nP1a/0m8MtNrukdAzZ5akE2PDlxZ4wonZxdYsxoU8FoyQrWWeFW6gMyOEmBBfrhKYUS
SbMFpRlG80jmOwwGF5IcPZfFTMtOvZRSLf1dl7w3E15kthd57idTwkg68YXuHCeBkwvf6yfkVnpo
f5WGoC/NwMnRLmfFXkqznR9/ZoYemNYYsqImmgp268nOldNMvmJ7VLvu1li/5W+8CXetEHcJizv8
YMrM4W6JHaqm+5iEBsFe7W8b3wYlGvaVhmEeC6XjkjH1ZYf5egiQ3XjEp6gTtsj1b3CB07R3PMeH
mtY+o8OlS5oICFOgjEGEyL4suIXjXamxDxoZqjN5rzJzzySmv82Zna1JWFWf+8gdmaxRqNbcnmUV
qvEWIpz02ISxfG8aC06L+m3Zyke9NZ/E8hkVxiJNhCKqEzNYN1gPfA1cT2Gt26SoA4xUcbUfHfxS
hdTecsYmVrZ3MhQkAGDUyF1LLvVP+3Nt0I5O+K4mEtQ19v+U46nHEJMqMH2vyLa1nPojTZrzNmM9
+qqh9wrJ4luww1cOKxQPk2bwsyEoAWNV0JtLAGLv2OgqqygAqPYS6EAuR6o23KyktS24FvsdESve
pf9T6+M7svc3A6BjXd83B2rEyTzkrXNbjO6abMqZjsfNpqDMx7BlmLtFUgftuV4DW17ge7mxRtC1
dZXleZ84a1CZXRgvSbSUKyGoJHRwJRAUwi3PyypbBJ3xpVLr6zq4st6eyY882/IazOUSbPUUZHYb
TL4/9/Nl1pNLV8nnnnwUOyUghip7x9UVh4pDWC8DsnLJIGHs7Lw+cdBhtkYgp8t+TRpXO5CXI3M2
g69YhW9Mg9+pmMp80xnv6dZfnOKzMkxgo/Drb85E+iWGZdXA94mFqYIsYzjGQWUmjwts7kMm/NSc
YrQDs0LlxDhpwzzZA6Yt9SNYf39JtiN2E6DuDKwJLg66BEWDVu5RkHl4bz1tw+u01J4C1GIAapFU
fCw4l9zRWFGIv8y4+aGm6bK4U1vVy8OENehA8jc3FQ/KOCnAEVxZ3fiCZ+SmIqQXw61SXauTb+an
vFOGxZV3ob0K12S4xZKUNYTKJE5rnuOEOQ7n76YSm26TlbK5UC1VEViN5Zdahk2TtKsUawJG4Br5
lc66JMswthMk3jMEzFwj1TglkruW/qSgX50iexaaAaekeZPU5c2e5jfxranKh4SzEAeBl+rdTl3L
97wt3thMx64A4GhfKpFdigX0+IhuYN0vuFJa7TKz/NAIN2mLHFPSmyjXi6zw/vE1UPxCre1tONfW
16w6104MVzBKTOiM6zhIF9kzePR2vbS//NH5p5YWvFqcV8CYgeqsOOxTUiA4iT0dfmXltVt8iYFJ
DFMPMexYp7VboC8gTBkrWo4M0eBqoZWyL7PCSlqF6tt0d9OqHiypwUNJnj7fWoXG7OgC9L8plbil
WC0bjVnZprv6Nh2kG3RYQ71gsb8gWFZ0kEtcgazs+eeavATt9GvtxlwXzTCtVU9ep67ilON45n4h
SkWZVnaCnde+7vJu5EWIndL/sXQ+1jSYrDUgDhbUokMWL7zXPL/rFUq/U3vBgamqTGArb5N/O6F6
GIkf2F6Yxws/+P9DAhHnCHCRYXYVMsxtD9p4llsGaPp+xB/RkyI54xyu7nXfnozll63Ob/rA0gcd
LATRsiLLIKvgRuqAYNnGIrQXBuoLPAOEi4DpC0qmqxQ9ILmv9QoAFTKi9m44K0/el6FcwVBuUQhJ
oxI5Tsl5YQYZqC7qjYG4q8xwY5vaDYHD1pMaSlBLold3iBStmT1zo33b5vF9aH6Vg3UBSQetd5qM
NxznWpiX8hPCgozukSv5qy3a92rK3l94gsOMKKkQqzv12n2YwtZygh7rsyaoP9iQy6vtg4fyiQbx
R2k9FqDbVSSS7dkxOtYwn3qaXxKIBRVpopLkPDq7elvXf50jzsWTMCBaKdzsAulkq0T5ogPCUyJ5
3aIuGyNSMyKKL5to1ZTad20ZV8x7acPkuMb7uAnrcfD/dZ9kEnBV4IexsQ95pZu8jPDKyP40PZoP
ga2suuDDyI/Tblj+CvmBGo3gldlv+bPp84FZiSDBOCHJc4qEP07lMc//bjBmrVv630ZpYJRNBAh6
pwrzWqcwXMkq6BlvcDXJZXafWm+uy+gnVNIMRRA9hoBUtpIUXd4zCcu+zhc43Npcv+Vpcl9Rp2D7
Lx35Wucw6GJizvX8Sqy7Y9uBRMQEWRj2hR5CshkYUTGCOc5bEBMOyYcQLKWPbst2eYapIaKwBvqL
bmdAbBtPmMric8WjuRe4YsPLtKFgVB/LkLyn4EMRURKk0lNWirICMWWAFTF3hniwauTZCeuFB8t8
ZqJ+RLP7urnPkxpH72uRAy/ck9T+mZTi48IEvkWp5whQeVo0xXimnCObgcDIN1xQfTjKnE8lto3r
9qdtatpxiZAHvxQcTKihHRP7nAhH2k4s40CAu8iSBVA5QBwNTH3enoFNszLra/UcGDEYynu6n55G
XDywF4Riw7AALgtF/jiIu2xZD4qPZPLhgvsyy6am9Rr6oSmvAzNuaT0acoI3P3kmePSKnZCgj9r1
Ne8pfLP/5pF5wr5lbqEQZNAWWhAvViAlDjUv4a3CQolvBznOlP8IjLlNzCi6Y73F72Ir31lAvJWu
ZDveP/ORkuuiwobLSbV2AEEZKUHfGPU1IqnmrTk4p+wT2sqlJ6x+whBJdm2LyQJhM+r/ttpOSV+f
cHAxP2TKycJbavVQ7xDrN97Wib36sBIQQl7nL5IcKRkCjsCLDey8L4PTMYZDlyErNpDKWD1CneTB
fJ3abyePDGYY2TrKbmA1BPrhcMZOQWj97+aF0D2mBYHULBD1or1NryG8wSYu4aoLWt1AHgMBqfNt
PWodDnRQOJVTIljUcMHzBnGmEv5iIq4Yca7PAyYTO6w+JIB5NYFNMaEghF2OvCUiNQTgmt2Zv0bo
TXzvVvP8pUnS2YRiP5M3r36Y6vjRkw/6EtO28l4kVZQtdqgRgyv+SNc5Ta+jytJ3fBW1MUmZgv8P
kYy3fmfzi5jIGjBdzbdNXt5UjU3dzJcurU/74aBteiQG1+Lanfe/ihYjmEWa6euXTgL1rnzKY+l9
qNxymz5JzGU7Cz47tq72uP9zUWUcfzfzsH20HKJiZcZNpmQZ5M7KICk+vjcyB1n9ORcjZG3kMA3t
fr834dpScrAji0nIw657tF970hIm1IrsURN+P5q+liSEuZGVScQ2sS5Q+/16GXxIS77Ko0kdG7+d
4JLsB6JiDSxZStgnQ6hYEma6LWAmCz+VFLEpu+gPXSrPHaiCFUWkCzFZZ0ToMgVGN66gG5/jOlzn
laAcyyu5TCEkucOwBowtR0D/agmhLjAc0HoAmQS4+A3FZ5GTVQTH1bJIgAqQmrvja62awiU6rgii
m0s8V9ca/+OErguwasK0kgZP5OOp+UFFGYgtD3UTyDsY6LK5WnURSVkazZ5V4IE3eD2QltBw6eJU
vqk/iUPoUrIQlrKfHK+2iSEN1mMp5gPCj4JGDXMBmeVcCSLqsNxKxDkqZISILsqLOKqhvcXxPk33
CZa2niAic8AGMC2I6dD+tjXn++xp7DttHaBbop7YRJxGxrgp/Dv1JM3KXgI2KL/qIvNDUSpigXEX
KQuTA9vDer4nYitDlKxg5NAXWtPDyvrXzzTDC435sUxQz8m1sRBbZT7psUcsMgiBNUjANuWsFMt7
Qj/44VciZw/mWy8ZWJ14JpBDkxmIG+dPAxBRQiJ2C4AJ7UE9kki/ocTJ/1Vy8aZX6hvhF++bn7FZ
1x3JL/gzKpavT5pfl42Xr+T5DSzE6CFods2bPdIdusn7ClUhl5HF8TDwlYTzjJWsovvou5LprOMp
c2I8aiTr6joOVWhtFkumtbtMB5Q7yPDYD3VTF6BSzlJcWBaPUAXu93OZTI+u5z4qDlRzjHQEqKoy
kKJc3U2sM/vPXrE/+676Gkrps3DEp64WrjkWUSPL79MgrksbkW4wSr5UcBwPzlHK6bMiSdMOgMuY
SpoHkleQQe36JPObnl6ajhRNRAdCWE9cp8hDYYlw1ixOipxBx072HX15WxjGZMrNChcgZFKAOSVY
vY5KxlFmZtrpUz/I3rTJNDRZFO/CcX1vaitiqnKThn8VMJRsYu6017CFKVpxy/T4vgLWW9hNSwDX
pfJ9VIaPLuE9DsmXFCQDtSdaB7WEzM06x7Ff4Gm8pXw7hOdQ3Soqd+ix++5xU03gIUd0gquoD9MO
uWY46wbSTcM1MXBJE1Fgs4kwhuDqYTlbINGImphF9JWfLPUfQtWjnBhAf+vnRimTVC88LCYuKCBo
kYbZJAo0AZp+HsnGzfX/FqiyzZ8eUHPxLuSgROSu/oC/wqKoYk+syaOf2Z4tDt60bQlVVyqYaX7n
xxn5HQRlTsuh9Aznv05q9g2P4qWUCIZdTqaDQ0YibY41bcbmp1d1jwixzEWE5em45LElm+wKYuaD
mnmsNqS9Gpf4Jg4Ni3EKtt2sC3j5xdS5J6kub/sJGemnqf5XyvGB1WyrsYIfYc9PmGXqp9guqTKw
wthpwKcJEzyuqWctvAoSl0oSTeDaS5+bMPnIPUl9MZ4rPKovIUzFzLwMWx58hqx7vWWiR2OIzHWh
zCObzw5bixwJKLc9eo22pj+1r6bCI1Rnlsg30aTsE6zrOq33YiieQFjzYbjhPKADijXrkaz/rJlg
P0k8p1g812142hXXqbP48cJf2Wuw8mbH2OlZfpbt8VKyeZJjcs00cjKODCDcVmCOaozPZhq+Esn8
ijOGrTGb+6X80J1f03dZvSgM0K4n2oXOaxSysWaT5FT81W5G/6NHq1bjLtTD1aqiQiyeXHNFVmwK
RH3imDnVsMItDjFQg80jBrnYZUQQys5pNbJzFgPEhodh02ASOGZMz6prni1c12zMHoVChhJTIITx
BU8cWQjCxTCnMOUu0VSufMFjqEhNqIjcZUHRNEEHD0R22sjE7CcrbBERbzCReB3kvKEl+S9JHQ8t
j3nWTXYCOoFY/M04dzX9U7JOrylSzf4cue6uRSaje1Zik9NBCDyDaDYMOYXDwVqc/bSAXlK+VZrl
19PfV9dTX7QnyVB2PwZ6cRVXrfoqXHx9E34uAkgx1+kb0ItD+G4DLPannItzY25v/wrpNfVjpat/
srqiy6ADsyvN65lAbCgucxSXW7XiezCOGgiVgUhzBUvQkp2mSv8oEUL3TcQ2d67IIueBaO+TQURZ
rXiJ/IihnDOb47mEr+KaVbgV7DsUnmhu/hiZfM+lZNcqRBJbKpaYkQsitHNEKAAt+PDrjf+CAX2F
rj18x/WG1o5REINOxEDBanKfxD8Tu40U5CGayQ6BA4Evu9fQkwivbB52NHpBbtITt58LMwaAsmYP
aFumgf6O0TXrxbhHi7fKe4hn5vRR2+VeKh+raXCTjyG5d93ChhzOtIa99Yct6Gj9UTt4PaXmHqrm
L9G6tUDP23upkXoMhLxEYXuKWfY9Rx8xIEfRSfkDXWcTP9w23xs5wtIw05GZfoYUrJz7oGprBAGY
yXKka6h/TP0K0OVqi4+O6W/K+ryazEMGgxfltNbA20ApsAJTwYZChNBh0bqdwETKXX54YdCITVhI
BXZyCjDnvwzISOdbEgSOfK9XwdBYQSH+FsQbgxzFiYZA3x6OS89MFR+mad7TgURaLM8CabRcE2lD
Lb0B2lIYcbNRNQZ/OXcHojBcpcTSLgh0Sju/Y6AiQz1nIIoRt5X10EizSLOI0FzIO1+4FQxpX696
pJlWVLsrKdl9Jm7Y4W6qpl47hLPkgcTT7ImNcOA3r13KKwj0YR1ZkX04E91j1twWa6+t5clq+8io
qOTGH73Rgx5brBUflYoMe2e3XP8lM9ZsSNbEADLIQamBGez00hBgzzp8IO/WScBkkmo81/uQiEsT
Nzdjt+l/GdTt60UL6xPjDAiCW7KP63/W08/t+lxLxskKaGClN+bKf2IGiNBP1oC3o2SXfpbdmrtW
NbUzloozxcApTqZTi1C3RqhLuZoChQRp+J3wLTRZityk8EeCKO335CfRWheuut+Vo7sec1dOlX3b
0X/m3oAmq0WTpR4LzJNee+6LmySSB2yHR1Equ6z1+rp6qqCKi71ut5fVYpG2gNnQWH0SoCQjq64T
z1yHpzMYjyUbd9NnR7IrxugivvRyf0F/8ZAm1t8WLpW0OmNhqBQXn7kDzH5+6zTShLnxpipFP7zA
gIReZKquWL8NWLMJMeACm/IQjs50EAPTb4AkWEJmwjuuNGXKzeyjbWvZPQd6il1nw+WP0IGwW+Ah
+knNppMtk4JQi6hMfImpgNi+teZ9FveBd0ISOOBXBjLTMbVBHBJmSW74wcEV0LBwTNUny41tEN6E
lHM394PfzggoVdbZHYor/cbGDsQE3oBkPBclM2OiYbANomZzZwUxIFkTYgLbekVuxyNIYXgvJZk7
dLwT+ZAnvoZlQOBmhg6SnjUWZ0w1uT4bPFI2430JRan+O8uuNNd+T/RoAu6uZhabHivrTafjqElH
dd7iZLm0VBnzEFM9vI/VnxLA6gSOhwpMhnVTBT0renMTL/lLuaBskdE94JexQOoyDedU2zlJ63U2
q63xkr7SbLTAVhE+tZ82TxCm/OwHGQAj36SuUdUDYVqcpP+G+R92wAu8l1OefzOkyqXRbViabMhb
PUnyzOFnIXeiozsFdCMp/8oSspiFzEXzZvLCBbnhdGM7nfi0RvpaX/faQM4KwZG9w/H2rxbqCUzk
yUAMQIpjZpKE8SbTe5ULeN5U2U0r2HIb9JYBAXPAbZ7dEjFwp3E2HUYQzQa1pAmf2ST1JwZ/o0R9
OSM3bPyM+fFcaMeU05IVVqInEL6wxBr5HfbSyNZc8gZ/TuGEcm6L8qtbqyhGIUUYVY3+gAIPvrPT
9Gct/WvNE35A0ikYjizhMqsnQpuSIuABYdA8k/fME7DghfdzgLRuiPSEGIsEa45J77XstfHXAG9E
fvRkkmjOT+lgo5PRylq/siK7dRtT2Gm/WQuau7DqAP6QIsiidUtJ7IJ1pSIxAi8kUfpzPhB1tmGY
Rdlvglxg+EzD0ZvwMNtjbheubG47WQvKFKIOutqNhQzKvB1CHclkLcFpZ6DKTEmHN8l2r7npFG8F
rPPh+GP8W9Gc3fZvziFz9++NWn7Y5X3p3zODpgfUYK0krIPxNv4nEgKv+un/m7bs6UrpfPb91nQz
b+aRLSAINoUZxcsW5e9SoBvnwcyvGoFNMfewBYzVbCO7TgCObaEF0LAalUBYVWASx6oT6VXCM7g5
dXlsreVgYBQciX7Kku7m5eekSWmMgYXXG8aeD2VDYkpbRnmeYPOj6Mc49nJjjeRikLJkU/4XpnXs
ZUSvn02tnMuUi0qjh5gGMnGSc7auJ97yUm1hrs/R9PZHQ6ZPIY6SzNkvPftURDBWsx9AfdtGTez1
oQZhwAVFI1aZf5o050RXfWOF4gcVNG+HkDWXJxHWpZoV6F0F5FvH11gyvOraY8d0bmNRaVuECMKa
sKgTR/4k8Cam76ZBYburiXlsgnItoVbwGQEeeTDzZTaPuUs+TVzOGl2TxZX8auzqxXgY0k+a/ifV
G8ZOPj/wjdTZkZLys/WLuegu8sJA8GAeoFELxFChiZLYYruS09A9eWzaPTFd2d/yfzydx3LjWtps
X0iIgDdTwhH0RqJUmiCqSqfgvcfT/wsdN+6gJh19KIkE9/5M5kr1sx4jjAPEYUWHvulOYfY1zKc2
NPd81Hv1knOWNjzyMcgzqjAiIchkqjov7gmjhRUY/afE5AOEzAO78KpxPXN2CuE+PceqtOsB7FdO
x+dXKCA4zSATIU/eTGwBySuqOWYEQmpOZQrLI/FRLnuTvC/DfW5AXVkYK8wgny3PkrB8Y73VTNcs
arhaEGl/alz+cL2KLnTIdmKdi4gHvReAXaobWo6+Mw61IqAPfTAMCGpBZkTzJXY3OPGBcutVNEsy
5hu+eLXGs0RqEIATr1jsuskZWFBI2RG1Y0tWZEquWGhys3BmLqBpBTDEcq3vovReanzJgZGE5meX
PiMmBog0/p9UWjUvqG1G4KGQN92NetvFToiPxxywL0hgpVvZlnvdq+L+GCHjkkgFwWow0B/gTtOF
xOsNdw+yyElMtFXcBt1snFppPsbGFMxX1VIhSyR4hLszZzMphmoHnx5PI5KmGHqRxLojdOXwJlPs
6pP8kQcxExdBzPwUXJWbEYOa1a29TCheiPrMAadBEcsydmP0ohqsJqzcBqFG/9jA7JpFtYejFXQm
UpHuKK/Ud3xBFQnjBedrkXO3XbSg2JSbMcYWNOw5x4QlQAIAt27dYDepykcn5h+GjP8mYpabV8/m
U4/78yyOJ5JqHeu9AeT1kfUs5HqO9Q6lqRfqyZ4DFI8i/ARR88KP/w1+x6DBHoV4UWKKl5QCKaC4
u24pc50JZiCREPyuVCDDirKYZFoACYLwnz6/8haUeutrisYOYXLLOLc7g5IdpYWCTGrNp9sYqxRU
torFouFf/sFQffhDOLfH3+FpxF9NRx0RjYaIptuA0a/8v31pa5X0YNpK7J5+R51zt5zWqoi8YcTB
LKGsPhbuTumGRbs0Xfmii0A/2uIoQlHToO+I/17xiZUuIqTR06YdA7gSlsq5LDT0SJKXJAoYFa/6
Y/2KhjAwB6JIbgq12j3+SBfr0c4HBNN7K7nkJsN+jNrLXPgOl6/eNrC0F7zX+j6jnJpvyntB/qxK
HMD6pAinrXREmhtCBB0ZEqrIbdWhz5dQ0s6wpr6Wg6Hi6ETVHp4FA821MNxleFO8p/FhoJrmQZv/
wrJcdFu+I6Jq6jSYuodZ/KeTB6rS/Xfts8FVmMu7r8RQb3m83okDRNnySdctoYZtlM5ty/YlLjsq
CFRkd01tH+Y91EBtCHvrmoOZGrimrnIa9GLlDG6NTnQguw5Xomif1wqtR12d4lvfytyPe+wmvoAh
dJEkz2wpPVmlKJmvTP3VkLL3NhfeGzSQnF2+ueYvFr8jwryh2qu65Mbo4ZIUqH4MQ4IouJXWbRj9
+CN0e2Vz7mLdpJxXyWhVTfCPqzekdDfyRQ67c0OsFRWQpznaUmEZP+XhsJ+vrwRKSgi3Zzi8qlza
6xQcyGYKAFwLDvQQfD1fWwh1vdJ5BZiQmW9y8RKRN1q+hKMYHsy+M1nreVKh3Jfpo23kgNW22BC2
VEHYzMp7ymtgvidiN72ijzD/moSPy1iq+xD9QDkTCFO4W6pCCsVOjfFXQRvlaLAIGx6tcwVB6MhA
mkFkJcLyothERkM+UY/8hnvStPxZZ9eG7nusWY/shRTMc5/tZ4ZH0vgr7LCUeQz/6C6qZH0IP92f
zqiDKqWeuhimFvQlbS77PuCtYT/tnYLBl3Yj0+sKp6nLAxkeu2OdckLd+l/WSbwwKxz/SqwF8PW6
qOyorpFI4J+H4eKlAG8M4H70hfYcYT955xiC2ymKGNmcaGlR3sDhuQ277M+2Q0gGXCgbf2u7fGa6
ARFNOZmgHTgFPn2/jv5uB4aMJZKIdDJ9/2zHJAdEsJozIpT4VhosVGs47QroJLS1YCwND/SP1xjT
Js2jNfk1VDlrIgvNATN2OtNto6UJ8Pf7XxliXquj5mWuACuxajI37TZukWdCjUa2NHJ1mNvjmR+z
WL+FgnbTBenWpt1tYZRutfU1oT8md6/5rPBoBRNXRPXZbPlxD+sdVJo3cnnr2KNXRXZHApOOUnDv
iMrpKS6xEm+VYGwvIZKvE0EMjeHErNZ5KEcIoeGHBO2sbNTDCHoL+X32Z2ZYMoySNwylxwMORwX0
KOo91bf26hl0msesJMGUPNNVQuAnAXeap3Nq52VG9zOTwiR4fd57b6aVUhQYUWdr899IRbWmshqE
NGEkvvmzpib79GzHPXxQivLMTX9a8/Ekg3lktxgi1hTlRwVja9yZZUhcI5I04daiXJVBALeOglce
FeNhEJejUV7nyXysX7Mnq9I1BbQokBqcBeiJ6/w2wHEIsVhmS7FTutTuCqILGxT0OQF6BFa44GTO
1orGr7qJmDNVRBOCeGNReksiXuii+cJGXG7uIoEWzRyf6oWsPFidIza7uv6JyUSApiO3yxfW8S/J
JnhLXKVPVUk++9Udw/BRN/XHmlrPNW0eOVScN5hjBG8mc0fhsVu2Lmk46z/RR81Du6CKaY99SogY
1nsDPqZGR/hZ2AYtVsgEhAWfTpWaq/eZCJ2kN/1e6G9lNF6Ni8kNpBGbqRObGdNMQiC5ZPJnPbwM
Dt0GgpF5yADIigze8StEyBT78GrNJS5xQJy0SiYEdoIi8WEojFDwRVn40UZbDqRJOcPaEH/S4WeJ
/m5EilFcIBlQj1jnNdaOhqyfSgpXu5eHAAt7FiFzJLuOCGgruiv9wUpYtoO7MuLyjqD0niJd+ZZh
/BQ9Yn1wnnYz8lQZZDF1QFs+qp1+IIk5XUsaESoFqBmTHcqgHNiCrqljCgkjWgKLOby1HJ0Onije
nITP/jE0ETyBfj/SVORckmvNntcgt4qDmvEdeybSOL4FA8e++JIoCJHNuRh29BWyDWXpwL2IwF5A
GszYyAVUs8vxpvVF6Mf6uideK8DvC0kOOShxI9U/81vOOt5UyFqGU9X4Gqfiak3GFbbjUn8mLIvC
uvgCXvAl2rCIhN/LlAYQa/IcqEAC4B75M8oIRYYShXgQ4rkyJ/5K1pkiDLfBLV4GBqqwys+yWjOm
3td4hLrRbltGPyu7bRM+aqUcVUiU/DnMipsBZ4WUEAcMYVlZzh0pdEp+TFRg9yw/5JlEbsIG5qdA
7LoSiZdUVS548BhQC1vfTwbmvwmjtxoB6TbV8xxN54XBuHlm4wymo/SkTTrBainsYnbbySFmsQg4
bWhUd7nK76IW7Wm6d0q62ux0ghpPGNGWcFpFubhDhnsI39ThxSl+xdIvC/AqMcZvQh6JiCw3ySaI
Tij4sRcm62VmxBWvyYUPcF5RIQGxV38RfvSZYkn/oxj8GO51QFYf06S/63n/rgo7cBA7EkQP0NZs
Jhcbm+SJv+tdaAMlb29SJL334vResR1j3c+kwV3xVEN7dvtv8FgC/wNr2V2bPMv1PQwZ8qCFeIY5
SnezvmZNcq9k5VFYxTv0RXM3oAo3u+dbmFlypbY53NTAPFRQ60Vj8Xq58TqFapV4pmE4T5c1bnE3
BDVxAyyA2fgoJ1WpzngcZ92Ok3lvTI3dECxVLDpi4o6wSEe/Iyzkms/4FS7iCS+MCrvJgGbwmjlN
84vJzlhqvZWeVvFp2nz1L2JzjH+bypS88vGFXyAV9D3OA1pvYa/zT8LPQe7v/m0aEnmMUXTY+rqN
0jwJBsix7giwkBtQYZj3VVLqnm9FxnYtTuvBTkXjLKbJVdJwzTbLTsgwpnSdw08ufWuLJhkT5PyW
N4EG1fXFE3XwKwD5oOPyJXzEw1emmsQS7muswKhHfeyjZhO5TfFfC62XpQFxeVAGNG0LVGB7sXau
XiuujL9D4/7mzDfD90a/9itCy4qcWe0sZpx8BNlDY6Q+UMUHb4nKGrczEszvcMHW/MHAVwyiuQ9W
APUyG/tYm8C+gSDDtZBNNrE0XEtI/Mhl4N6WuLehkEBueolX5ORU0m9FKmniHKesswdMR4adYLZY
Yg6LBCgaL5+hcrILFgJEM2En+meQZMivGQiDuTN5jBvmm4uq0Y1JexK5B7ADyD1p2NbXW2P0BPCk
IaMhiioUUfX7Ak27/wpRBE1fy6btUBTnq5n48JB6ZDY4pFMonEyaxEzFbG6iEUrJzt1UP+lhkBmV
9N25487N5/C0urM7dBGiH7uoG+eN0HhVbCqia1C0CgoVhxvey5INsxIdYMxLxeg1mhVw61wGxo9j
xeL5X/qeSMZ7l0cfBdTvlxHmXgNPT++mS3xj5dS5VOqncAFfB7gn8uPUuFV4aYjS2Uky/lIm1Ctx
p0zyh6+OA6WpUXdwoKDP2yxfuIjpbmLWCK07HfRzb02I6whDBXGnAgG1wPUbV4aYtOU8tXdMkQ10
GeUHiybkd7wu3RSopIya4EA11i0qxt4KpUD0I2RkZqgm/r/UNnXMJoPgiUMc0I5HKq4cy4laCbdA
fFCSjEmAUzco9lG+MrYkTLvVK2TKo2caQclaOKNpOlu6eRNpegww/bte6R8JiZHsdNvAxBGYY0YU
2R+EaLUBLoOSU5b3slRwxrFKZlQ+HgHxINxW+Nf1K78sv6i5ONGPfoUQs9P8qWO637Yo11ZeMuSQ
pwq2Pllt3UaT1O/GrXPJJe6mnZcjafadI1mfmCq43OqgS0yWQcNhzLRD7+L8nS75gtiF2dt+/Je+
Qv4atgfQqaCGHZoC7t0/a0Mbv2GrkhA8bL2LRPsyBhha4QJjPLcb4WesAOyhOREALonP1ZmJV1VL
d/wbytrmGEax4wrWuUxGj7xyb4DzQBjsZqL16fN6Be8QO2L4btlFh4ohZ+KJJ99mOeQY2k+docbE
sItdTg1ldvPyYWz55GzrF9pBwbLlBa+Hds1fYZ8+5Lr0cwsLxN9cRM80fwra8dfyN2mF6ykJWD/5
C/AmobYHqDNAT3ZaD3lnlwUl90PvJtZwwqBnw8gim9tw3qw57sza7C3EHWz6bQjup9ZiwZ0p184f
egbahcFCGVcdTJvJf90xGu+SP3PYXcVuOrdDCRz3unUakfWpSbh4hchP1gCFta/jWY0XT7tONkun
SiSngAS+nISeEO8Xg5h/uomwjmzq7Ule8Awbhb5HfYOjrA7WDEzm7Juuhimwq1mNp9BdGoRYmOqj
gjHZ4IZQ08rhMHyB/sJgPxN7oMJtV4kEwwydAPfXcuhp6F/mAsYXdLLY8YkampNjVhPg5erPAWGf
Tq0Y6fqx/TcfOiHaj02y13dk1qEf18aX2UuUONUXPxTwIt5Qggc15lIKas7/wfX68qYRFQGLK2ya
840Xg8MVBZ8dpPo3pRTXYSpzvndzvyMXbFi1g/57xLRMbsVRi18tkvEW8aFBTRz92eAjDVV7/zLq
5ZUgVkL08DZx+bRLPli2ivrC0hinqqe/m2dgtQs/jjL897Y0I5EY48Cw/tvTqzGRPFpOGnHH+M5K
iHrGFn5gwFZ1z8R7i+JSqItFJDGZ5qvE0rSW4KeR88qfSfJClD6hQflTJLewJZpQyG9R9VHQbY71
cyb+N9z2OsZesI0H+xSiiRYU3v9tCc34TjqWUMSWipulFB/ESvcMjz9grrTf+EWS3Usg2IZfssFc
tXwIY7jrWbaLKOgzf83E80qe1kpb0w+gjBDY+6LAH8vFxO5/Ys6PY/WnZv/SasTTIffqJIbCL6UA
PDxfEGWzjxZV0/3ssPRvHPBaAVGQg/wsWCUhY1x2GnIoBVgeeT6CJbEKQOaPH1+uUsc485XYSSuB
mRysSk4CLPTfAqYDdbBvzAT4FO5YvTQ9dxQLszz/r5KLqqX0SlVya6EkzDzPciz4Osu9lPGpJlV2
iypamP/G4z/RjM51P58SVqkRq1RKppTtpEp/LYBKtOCaxRkhl4z9WOWp360OcJeB8AYLw7G2shQb
yGMllofakEeiJ0h2otli4nDq6m8jUpyi6famqPmrbjpp22N7903d8joKjbTn20eYa0NsY07tYPw2
5vhc1PfPFLZQHTJ2l/4rgOim3exKZuFirUO0rR5qhj9dHDHXy3ZYjHZy/sBYhUAvc7fglN4m45eh
gmib64YjAaZft6cCFL+wG6BcbnJSsQV/AH2yVDhgYsk3t6In7XYLL8lwb5V+MBMQF6hQiYhYh59d
wwIsx4PEzphmJ2GIrn8Dhy2hgkXDS57/TIYnQZEnXKBZHLb9cOFsk3CiipI0ypwMboeJVh5eHTsk
VgiKqxpYRORrcTTRNkgJSxnVX5ieYGxMVhbyWF9gSLV/m4QmeVKu2YLHUgkqYskX10gQX09PgyY9
AkJU5iHZ7jQFxEHoxDABNKtNf7It8HwMowqSR5mIMEkUYRoz9G+5h4xUC0Tprt7TWAKCPFy6f+JA
tan+TNFZLw96ShokzMfW0SeUKYEqtU4hRp5cM/uar0p7ZcASgQ4XUBGDr9tpDFZbQNjomOPkRda4
vRjAk8tLw/LaEHjzfgmmShKgn9awthabUZkT1qYzHATZTmE/CIo7qHTjON6Y96s6u1PDJqcaS/jZ
UrbTlEkkf5uoQaqEdNeCCPXAgx0WCD280kHX82PVMWdCaKLH7NKqs0B9ZmrYVmicmV4TCX4Q+FCt
qXFyPG1EBJ7ioOkercwJiOiy6aEzJ4fCJP41gpyFHHGqLqzxCMupbxYDQWxEoF4SkSLZsFuVkiZk
n41gQCuoUmuHHPqUMa8qvc+E3RHZxok/sAVQta8SuSsHS5mPu/lrbcCx8CWjyt6U1zKSf+oZNFo4
7eMRJf0wHhv5vRJuBcfa0u6Igu/522SKYZHXV8f/uZ5KonzXoXPLw1TrB1nHA4t9OKq+TCRQuF6Y
XYbknRHNnGBus+Rji+CpkrJdl+vHxZCPui4fEapwokXzNbEYkTURFWSKH4MyNWy8WI3OcUnAUYi8
71xhhY+4E47dYaJ6tSfQEazw0vgj/m6jf+yBXBkDa2qepi68V8lyr82UaKj+JhBvEDndmu2GavUl
1EMTC+PlC098ikSrIglTE0W0PN0+YvRA+4o60T5BoRpDQnzvrauyobGGD/nXOGUOvXAvq/sR0VEE
4tRkL5yw2Rf7wUGs5ygoh2Zu5KIv3Zw9kRYXwQxArjGutTHdOQcf5oDUlObtFdJUK/ecHghqCQZs
pg7d3wwdPPIRlkf1ss+YtUWMMBYOdLAXUE749i/wGJXaJ+EKzw+nEVkj7IVvfXnI1XPaAoWrp71h
VqSYV4fdW7XELQ1hmjnt8KMlG915P7F/Fha40Mat5W3g0a9l+dCVJFNxmloQdzSsUbHoCOtdP+E2
BL2yzF8mc5OQsKhm6RCVSXaBqtpyBUohytcW4hZclBzmXEQgU6w+Osbi1D+cCSjfDJrPerloO7nm
qBkqn1Rq3wijPTTXffevBdqHfJhIUTfhS5aOm+f+tXH+9La5m1n0bJ5RihOjL3f9TolU+80Q1DKO
e5M4d5wtMkQgCW53eJoV9VSrBri7S/v0KguQvJ3sIhHNB843ag5/KonKXGlkFwIDsP3NEZojlO2+
VUHaiyMwUSOmOlBiMWh6MlvRwjQL+atoOpZ9BNwf5ZWKiyZkvWUiE8rOORk3JFnrW/rBIHlU4ik3
hyDJ8MMIFzktfjzph1nCKA1aKnXr7yoqYAKsr9hVIUgsvX5P08K1WKhU6p5cZnQCqj0zvMrAzxL3
Ok+EFuvLIVF6F+11zztpVvvub0XNR5k65/8S8s+2sofRPBHAyogwPuLygtJB940iWlMYmyS7txzZ
7ZhOPYFyuFGkwbxkcXLNzfS6pFDAOmKQRv0yHuuwvmMndJMIbepHiI9IPONETJ8StXqIxjR+JtWK
ZnE4CW7M9xmF5nFln5KMSDmTg4RqoBjyoKzdnONZolPEAlIi1eM9wBzOTUQOcBgxZiUW67TAodqp
PBU6gQImT8VczHsTUkul8Ay2DHSfnbuwEZUkJ9H7h+qXfDqYPThgyYm/zpGISIw5dvWeKvrRGMzT
6CWvTGUvKzQ7XEAe+DcWa71fmazGi7usEd2L+cuRIxAnAs7fHTnsmNQ6itpGWS9TsZ5BPEZGd+/+
9bPiRL/br1x9SBMim+00np1VgS1JAtL2/SLMvREYI87aXlOtPcpfa/luJutDXi/JxlaUCN5o7xti
0egqO9pICFT20tlUmnPRa6dwqE51t1P1hmGtth8jRl/JV2ngS8lyZBKAikpguh0odgogQXBl4f0t
UokvqEShdMqREMk/8ydO4mBWu6AXEO3AEZFnP1OeogqPqSB5kDGs6c+jm8kfiCp2q4xz0QKKSqSb
rk2eibkmZC+YIqyJ258SPouE6/RNlrRYWMxiQIPwm5r2uoj5pcuTs+YJu5zWvnmQZALVTzKdGHNu
jb9WSvzhoZwQnhO0rnhzkmBBkf0abXgt213Z+wytAzNPD6XXYhofMY2PxNerIoB3+CySVsCIZCQp
gqxp0Nn0hLUzdGGziy4ULC1+uLEgix0FZcSulcwPNR5JRYgP6bgEosIgzFGMX6lY0X4AQiKWqS1G
97+KVY+2RdAPdFLwYfA4Btqnp6N2xCB8rFLmA5VOJMi+wB+fzQRzUvhyf62JfogOKUMDpFCQBK3C
8Hvdoucz/YpIT9O3MsNnuIm5b1L2GdMjgZQX6DX95j2Oz17BTpIJvLlbakcDuAKMbua8rOpTqslI
DC1a7uzMPEGX0IWI6mUesFlxyeI5LDS/+2MFsrq+S5MdlzOD3pPEB1s3+sX6WcqVQXbpJ9JvAcxo
WeJ5woaLUEckkk5bCFmfvVzMoAxEh6rDwkT9QUZzOuBJVtEoqOOp6oGgTng6Wu//L8KyrwisNzBG
QD5e7L8G5Bdx1fhrfJPHLohB1C73nJnF2Kpu1yKAcIy48ih00gJydkPhCpAzry8MrH3K9SMJJvc+
zu8G3Ug8osipgyzK6d+wZZDWBJu6kNA0SDzs8R0TuP0BjlQVrrp36VZiX2XdZyMlLx3dGK1ocNAN
fD58RzQ7l3h85w54huDpCbtFKdsnqH8YPDMa73pyPBo3hCw2Mm+NO6LmcBx2t8GUaPfbg2x+DFZy
76bZI6y32zhH8iu3JichThVK4Rvf8kUceVgpuPNDppnHHGmMeIqn8BhmxTEyiXOgKs1/6RgKV2vf
sqNlo+wpRAPMg+Gj3UBAmXd+hhZjWV0aj03/qEKONaGFJMEi9vs2UnwFQFUeyV7raeE3M+hG6q4Y
Hs7U6GpOTYDMsVMc1VhtgoclJt1Nqbp0nzX0HGoqTb8xe5cZo33qz9yc7ihtyayVvcX000FgVASD
W+SBMONy9xausRQ1HWWMlF0T9gpi5uYiqNvRdK12vvSKekkg2ehCfA2CmhsAPfYBzOSoPRZtCEq9
oZQhIjVqd7M5P1GfJGSvthDqIZZVkdNGwnte2cIYdO/LaAZT8HvuyHl+jGt9k9fy0tW74u+0rgzr
MvstE9YZDUQ4OiJLvrK9c8rrOeOr6qWKv5TnSpFGS5L921qFr+WrNdWbcXf1TACGpe/e9Fo2o2Qq
ZwcOZpax5kYbwAbC6Q3wxeevsgedDeQVwiHHPanW3dlaUuzQuzexaYY0HkbYV3j+s2oATua0DTAr
Qm0HpD/qg7TaN0nM9XkMC9ZlFSpFq94rMoXXyOIWFwnDnZhh64yeEsBpUobsSxiAc4TVL+ronj5a
AfQjJ40zg6GsaZ4VQzjq1s5lQhLo0e+wF5yITDEpPegEerxpuTzMZk78QZ942X/N2O01TDoVe7IQ
Q8OA/rsUoXeW+5ysABZewndIy6goq5cGDML3mj6AGFnJbt/1FOthOKEJmMbcWzsKqACu1qp6b60R
pcRV1YvTE0ElOIpo+Tn8boJp/JQ9ctLDL1wZCtvNAS6CT6+++q0AL35mFOsuH6GFoanDUMD1pg3t
QWiFoH5XG+ZlSTD8pqBieVSBsFTQmqeED6CvjwMRhTyWiqIeUK8bO+sXxV6BG7eUtSPi0ENttsd0
92GUnxYDwXiPyaWCR1hHtF9+orhvRZGPljjxe7PQJC6LWS4dO415GV1kOTxFwGLHZEWOAC5ZvRoI
80EIhPVFrooL4P2zbr7PNI1WbFxWv6ExbJnoFcvlTTBYBzVChz1HK3e1wd4fNg+bUuh1mAUjNWBy
7b1lHULM3hgYM80KZtJvUMYw1VpftYkw1eNbUiQX3Vb7+rA0XC9/dejvWBb7ElNS4hFyj5gJzglx
zcpyYd7QMATZph6Kv4W170YLZhtJErDtqLw59qO/bN69kpINSx6RLF6bk2UYYOea4JNDD+79fnwK
+45+RC6OZFxIz2YiWO+rVv52UG/MKxcpP82N6HRjDhq6ytoW9gruXLnimahevGRhPmcoVuNHUbaH
YVWAM7KKH0h3Y0XF9tQoXxOr9g3B3x80VF7SfJ1N+oIPgXWPlO5VLILNmu61u94hrFHBveqgCFje
hfUZTlGv9Y+ZAFIm4Toqj8kZ6tibmJ1E85GhzckSsM0tHGy70BhxEKi29p3Jta+1kfsm5dmsy3g0
XGE8KOunmTLtWXjAmPRmAnu+6AkY7ilcc1F8oeV/5ZL1kUwA7YyJJA9ptwIRbdeWmJVr3YFlzywP
+aSvDAi4vNWyXDhLJDzeBbV/uGiWqTzzonxWxbg7gZ+EzatwNNXljyn991Yk01CnRo8fnEYRVZv0
rNJHSh7wW5KC45gt7JXqGAiuqnYPTd8K7BV0wI9a6qg2HRUBedP/Ui5F+XuV47uWtFf9Xa0NWI8f
GjMQMumITwXOKaCt7J1qLNjqWsfMnI8suNkN6XsdIDC1HFkQSIgV4BBkOVhECZIquQe8xX/LiHIs
9l7zWxb180xNWtSo9cotNOu0OkaXOt/zKRLDE8a+HXfC3gJE2fUT4X/3Fg5JqbFKXxAKqcsOl9QO
NN1Hb40fUQmDMU2C8n20pJNePCUCkY0+PFbKeFTykMO79BwjaW+jpaPGAJyX9EQt2tuvlWdYCJPy
zoIxgWxB6od6Hgzw5hpIP9wzKyMTEhnPR7FK8CQPeyDA+1nLgsFFgDrDdJug8YNF3nqahLltrQUq
6oT2viT5nRCgG1PiW4OKmEZQXfAnP6J89xORXIx1Bk+JodzCVd3f/9GsHIlsPyJPOeq9dRQYV5eb
VLeojgaOZh2rdlk+Bn14mFAuVVPYiRlJUd6aIl2K92Oq4KJAIyWbHr6BqkCaP9DkR8z12Z1bRK5i
cGs7cnwY2hBSBdp3fSrcClZJsYau69PSyH8aIQuP6aFrcC4aTmrhIfU2U+N7hxPB5KhSwdAMeFYQ
f3E3+BJA8BlqaxTrO0IibDCYkrwHYcFeErlfN5L1LPa2usSYiz2yXfBjW1djR+V0rzTaaHAAxJKz
pxgOKu8QcI3kjwAbmI5yrlA3MCE1raOeuz05HBiuG7p+hqmEAZzQgStPjWgF6Zrw+XQIByXQsxrL
WR2PbQl3kMgh21gl4ADlvs9Uv0sbP8c2K4N1SRH3L4ZbujLzpbpB+wVVR2sb1rSzGyNrGKIYUZQn
grlCUkhMjVQB3L+WRzrKKc/2ZtEQH+Fo3W85QN8yqJ3fagrZHGCBbOk70v5o54jDtmJTQ2Inu65z
87WiXJgXp0PwzhbXwreo0R0ce3FkVl8F48H6aP4y/9Y6mk6k9dh5m/NnNz11UiYH7yTOlaOg3h4C
pcScghPHY22nM6Bq2mf9z+TdB4EXCjMlL7jtUg602JbFEmml+EBu+UgmpiQggka4yX0LqhXLPCOj
6TD0Feh5M8A7EphlAv4Jes+j6XCXj5vDa58TtRB1Bpevn4n/GouWR3eW+SLJBVkcYSAXU0DMfOvG
c3pYQ1LM0r1MtW2BYVredcIDKz5+aSfkZPy1jcO+wi0s1Y6L1VbhY8X9fiX0LE0pCyZqRhkxY85y
z4jJWdZ5tlsA9dDttRXjHNhTUuNrqrM1WQ8W6K6Smm1lKJAv0BAqv1BmFkDLJZzNvf6TY0eTY8L9
IhY6MVP9xJZ/ybGEfpja7+zT9mVYD5vvmE5UZ7gmofJTyPE1NN2ZjWc3z7uQ8YZFTHNiR1B6JaaZ
xll+ZhSFIgC+rrsYZ5YQxn1st1EtAQILRS4Sr2cWlxfR2nUh89dtA9rMA5Y2C35Vl/ii3UXabYyK
nQkojlDS3QSLTmVkKbDPEa+rdbS4/mXWLq084k16FFtuz3fDPrp8vZliAgGjmKiCqPsioHsr5Z0Y
PY3IpC8Jr2jwb9V/Knx0kQSQInt23eklZcJO8F7L8CPyvgKrXbcUi81UQXInhQSzQIlmPCUbZPIY
JiW47ZWr9lQnlDYgX7vqKq+gWTT3KcEX0wR0ANhCY4H5KS70OD92OLJ6ITxiV7F/WbkrctfnGg4P
wqvYLgPLsAyu8o8uG3mEjQFjItug77jEIjt9zxnrym1Bj46ndDblz8YDgnkUTmC+GpsK87uav0S6
TAOTdT1Dj3Fyao6I7MgtXH5Lk15JNKewNsnC4zcBKcX+png1df0RrljPGu2oaOpZiAbKncUzsH9M
LE3QtlxFo0OerO2wh7Mk21eMc8yclucc6epNSZRNy9yb+q1M82cZoMRAkHygtVXbHRHTskohjIlp
w66d5TK/pIV1Qann5uxsBPmEjgFTNrFFFnLJ/CKXP3M4u2buvJqFvfBg42BAGsoySnPBCtm4qIuB
N0s4TSXFyU6yDgb2uELa0yTuaoqweINz79ZUPLb0v1GfHEgbl/LmNPTzkV9oZRMRLhS/JdMGhpZj
6zLL60tpT8XE5Fc0hpvw3YktrokOIZnHt+B9BJFEpVGvcO4ZYXNDXcoCYFaN1rK+kZJ8seqLgJyt
0/cj/nZSS+xCCKZQshNcD3P8/vg/xs5jSW4szdKvkpZrohq40G1dtQAc7nAtQ3EDC5JBaK3x9PN5
dlXb1MwsxiyZZUwyvCJc3PuLc76TS+zxlq32mMxk28vgIIb9BR/aeGjxDpoJ8a04KXEbE46wNm3K
ulWf9SwnwQNSX3IM2p8hn7pY/Zm36j5boiMFjftNKShjxpBsPoVxRu5oU7I1fosx9hGM+dxLfi6x
uaUSDyp7Y8vTpokz7ngg69xneR14dk7oL08DZ6NJR6exHybtpztHVXCxsu6W18u9w6wsgYlUgw95
Rk8AfH8Evh9RAbUHOa4ORhMftE7bTx0whkJa3wwMdqJujhqOMKWw92IMdngxdotFDi7aC0vaTDTw
xEMB7Ay8ZvXMM38SE7c6I3idNHEuwu59WK+gwGzfIYxVIJD18/tc2ecY4sayEptoazfRQZAYPLxr
V7Zk+nneVcVZd46VlF8KTtSakk0hDIxH45+UwtPJZvSfzjurNIa4myenfEBfyAXLtZJMydoEb7uw
CWDmHoPZhVT2SjTX695S4rMtAag2y2swZjdRiluVZnf2/TDUJlyPAZLA145ISd1fLOHHt+8ZLlU5
zzcEILOXePRGcy8uASJbcTMEOQSyhfrhifnT+bfUQF3oQBO1oG/hw7SOfMwndbOgOSyJ1QC2z3Z9
4EYId4017hYungYHFdpEtF8DoR8N8KvFafPNU2yWHcQ1zmmnsuRi6vEV4sQtrinkVawujR+i5Aha
xW9zjXwa3c9k3Vf4pQ0UCSsVviVjIb1lyUj2Ux4gu8srenVS78VZ7WmRFDgyTrkkh8hVAYyxTQF+
IshUtCnmrJM2BSfQdaoRc0wvrO49xCbXXigvsVfmywmJyKllMpGGIbWGdWqSMxKX90q3oRlYTifA
Kl5MgHQ0NjndJ3EhKKfLEh+x7bFUXQqGTJnLmjOqMshM666HVML0THI0yiT2Bz2ztQInn834cyBf
h4PDhnfykigr+SqAWE/OvsSAtmGrhSzJ7A4RKnkZqFT2PuKYfGOhwt7AHbjxEqQK1a1qBl81oE1T
5QbWVefJzmbVj77DITXGY6uPR+QOzbjvZRZeCmIwzn9deepOxp3VFrscU7mEoJgQx24Z1pUZ4fLa
zlzJFTgdQIrtuAv6+i8uu3JnZr+Vr6ozY+Lhm4XGuaECJdvlEJavJe1dRS6LTYmGrWtm5pDi6RLs
ScPRTbbBcd7pLZlPQbm371QwBsUGIxZw11SpZM+cTRTLkcGZEunX1D7ReZxsqXnoRfNin6W7Qf5t
Q7ER1+N67pOPEeoG4xNlDXT5tS3nl9EwH1ZkM9p+RGwQ0rq6Ks+FsH0H50SkRO/SAy/mpw1uhk6U
tGP9GYSTr7u5W6fI8S3uZeONbFu3BVL6JILLfonvuBmOEu+emWn4W6HiglPKLR/EbSlHwLhIF4I3
Yd4zkIkqwjEJH3cu63dd0x1bgwwS+oXW3800v8dY+KXhMizaOQAZiOV67EefwZOTYG8dyDUTN5u3
mDpdwh/d6EStOIQ/0rd6QiWCua1Ns/WrTXBS8CXmY+qw+lQgHBoZrD9GA8xHMVbhwXNQ9y79sewQ
BNoXjeW/2tJjrAh+QR2gF+ij7NHN7Gon1pb0yb/OSUm83nwwN8yrTv2cnLqOTA5UwZlC7CCqYBtm
vTUuW3hQDCIA4k6fMXlfbBPXVQk7mvFmAYC5wsXMXGwDp8dAj10rYq2aaz1hvoihSwQKzI98BVkF
QWyAqy5hNvCvZSaHL736mOd+nhPDpnkByiHFGj098e0g9Ze486NPOmdszOUBqjlE1ANpFk/D4M/n
iEBgMpXlVfZajauaOrUuMU5KRzwidWFedYs1EeM67w1/+Lpq1TWr1w6dWjQnG/OagAlekJ2sYnYi
zSQ5qQzOUW38VBX+oBKGUvw2kn6VZdV2HrttnLvwXRgEd0n0SMhQLpfmUMJpVWJwIaLeI/jbeP27
KSngeQjhBvLPt066R9ef4kk/nZQd2AjD9KfJYFdivjC8zAlWnHSOAAkVBjJV5Idwp1xAncS0j6Vy
zKThaDUr8W5H85nUpvYv4TqOBIqloQrXtJkHHN1TLPZgjPb1Viltmk73I0GdWX3+xMCADxVjf3EG
iOs6UY51hk9u+TrJ8lZOyp2sGDunJoX0k8geFAsG8YvLBt7/yCyxRd1DsRrOjH8niIxPBZE0oXvO
UT3xKyKmNWTIReLRZNz1RH00RYjQ3x9tpJy68GuD4Xuh+T1YNEEB10x+Lvf+aNBDwV6lMelKe5Nr
YpNPnJMrQZKkQFTtLi7tm2/BQdOLli6FFpJAE3t2DhjUnoOhSBovlhVjO5iuDbmmYCDnjhknrFFB
AoPRNjurAe1ihMRvjCuJpgSo6lZbp4N6NerlYkokMjdk0VvlhoWdBhLYDjw8qG6iiqNdXGL1BlBs
1Ba/w+5Fa6Egq3MSYj9rknM14wUmEMF+pEQR4FwbywYC9jPzcUJIMisorZdz3VMFshKgtMOS4STF
L5INrfws10RZRa45sokB9pc5aVs731Q7bu1Yl3LvK6y/qyaBH1uWnB5iSy+XH8U7zucD6TQIR476
5lvecTL3kKI9Pn26PKLpWqi5HDPLdgQs79QeS/ws70J6M2mRdwoiFHkCOGZdmMZ6Nv7hREXdpJIO
QxWi3LuRmRXz04nQTNkLJWrJ3KlXESysyInlfYw0PcBfEYif9NpW9N2k6DSxjAz8bOid+Ix/IyrL
btkHIxVt+pUAYZbiKNb2ivGjKpm9h8hakoaef53jdicAXWwakW4s3uVbm0/SVLcMs9o9O8Dg51Jb
629jWGvyUimTx6Ol7LiJOGVPkGbImxsO0ZZAYI+l33aO5W3O9tNUW9rfeBtEyP0r3H6qE5v9kU3Z
odlLLjMryURGw7FmJnf91Pnd0627qVBUeUwfSK27XnK3sD6Qv69bXOwpcUdTjbzjIVAlZeiq6r3W
67tiyHYL9M3WECvtVVmZhKhy75QhEQnsZqhJ2qdFNL2x+90abDxDb5o6MlM0ID0JmPF2vbY0wAsp
6rNoo3ecZ3m5rl9B2GxaenepSU7aVYT2xpJS2v7e11KUS/09a9oXQkaRgaMn0Ro+KxCrl/iSSK8U
2juR1leTKDKtD67MuVOsyoUD2CcnV7GZLdZDkP4XBgJmdLZO+G7MKnnRIGAwbNzEPRS93Tyb3II4
NYzmFCOwiXLeVyuFiF1FxgzPiLH7Ta47QiLBmdx5c5lcrLMAnKeUrLbA5oXzXU0wTaOCjsx5n4b9
nhpuj4Y96p1vIMnUKhyoeHTI5v/93A8ewRFQY+xqcuaEFn8dpeRBTyaZxhMSdGwixGGisqieKotu
VUBtQg4Xvc0XgaeU3SVBAjhKVmjoj83bsxdiO4LlB4sH8wYL7m3RgLs4tt38WlriJRJsLHM+rrF0
Ww4kguZoHnP9gnQnzrZqqPqZwu2kFXDl+PQCT1pNIt7ahB5nG0ZQEvogVeJ150Ug+epnjSabtsZM
9iXktaxKrywFwA1XXU9OgfbManCDMMSIQfCkIAYNKH1FzzD630ylGPXJfEpqEC+aiBAp8sIaALP5
fc5/2FJMEOi7nDPy4X6DOevGladjVBzMdtOq57g68lY3iwTrg0EHo7kZAs5vJFcpog8Y8CzQi3iQ
hWd7KndJsGrUcUPQB8aDFe/6DBkR+JNR3k3nSFZd+UZFwIR7h9DPiwBXKJdvs+g1jbmj5lHCqEBE
+Ik6C6mc5HXaRq2g91ABIc8LQCKVg1MGspsAsatCQLqjB/++Qc6vfi6Q3wMkqeoA0LZffVMbHYyj
odreyGZValLM7Z6wLEfTay+M3hcGYc8XBGqGEwZEJjxflPHHO9teqnHaojg6a6N5IhTzFNvRqRpb
osbA7i3BYTbygwKFQzpPZn+qZB1sW4RaiNA6RTpMFUlaS36xGuZ2IJAh5pPWMJLYDfsyA9n6fBV6
A8V/kW5NeHlTKyEa79ZJ+Qxo09+K0h86xyQwBqlKVO229lDs+J6QtOOXnWa47eVWsgn4Sx4ipnwf
YYAy5u0lqMU9Ygz8d/nJZOBpTNZ+jdgjh1U6Tdqabx6ZHytWGNbkPfPds4FjAcUIE2oG0IsJIaiM
1M/tC97Ni/ma1PprGMNNoO4rZpg0iuYlOjxyqbvbZnKTWVyW1G7aSJvPi1XScpgHzi+rZ5vXQFFS
4R1TotTk2RIYcxmYZ+tEDEC/3SeZsot0fTvUA/AFtw8Z1BmoGfrmaTVG6sFOBtQGNt2sRehJ4hLv
TR00Sxzso/kdG+STlgMMhImTl6rMO3mTCTlzK9XaZt2HTmyxHW5jLacAQ6o3Db6oi23PgafOpdPe
qwV/AFdVU0n7WJ0OeScd5LcaPf/EAAmxoQU4usrv5dyf1IKcDwsEMKS4pD5ko46skRB2mNYjJgYj
+BEN9DTsMuv6UOnWbmLBCB7yICMZ7XBAG47JMkVDz6HrpI7qOG9odd2S0G14cS+RJr2YUvnaSsNr
nx4E/Vtb64jO1tLIsaBQkKnWXrU59RSS5GvAaD0sv1jZSsXdyl54NcgRLF1BpiVw/qk68GavA4ht
PK094/TY7TFZt+otZUwXYPOtGiYxOsG3CFhbJhYyN3PFoTcopldBgZBtcCkIm5QPIS3MZUILX3Nt
6l44rwxXCV8DojmY2frPCYuFeJKBFH4HR9pl8jNaD+oDaD57g+/ZmXJA9ZrhfrMVECapbQCZ6CS0
MMqWOOVtwOpWQW0xnqQC748rvFRR9mZSHwEpqfFhGvNjktb7jr4tyM7mj0cuk3nh5VfU7Ti4AzqE
Z9lYr58d4So17NsYxpAhFx8CPAMClPUGAe+MJSV2aWp0q0ir7XSENfCcDQ0ZOrr/Jbk1o3SdVvkp
kQFlgU6anXGuz9buqKbDoe6SQ2msR6U+J0mD1bAm8plRHi+6bEm7SeblagC/xEjd1gCNakayMRhP
6aHDeMNf/JT9bnAE+52V+URR+QWCz8U4RbO5bacHjxXq9g3NalrGH0bCmLs5VZgZy1AcuyTH5n2c
5nFXvSVRuqVAC5vWb5FDomPfC5U8OIsC1VyeNAy/76+wSlYTXjF87z7Gia2yadc/U2mTCL+HpxJj
ClnQt2X5RmtJam46bAg2/KB+l6BCnlx14sNTP7gVbbfYZ4W2nX+hgd+wbiGhXLWvBp1Z7yzVMTkY
XcW4KHeekyEtW+uYY63+RZ8VIKj5ukWWI37lU7MeSYxUQ6+pHt3TV0yvnjLP2iPrlGjYitbDH3Kc
iz1T25WCkwQhB+YQj5onq68KM/fQ2C82S/91Ytg7mV2UFnjDqPtHUD+ejOOVUVSyA2oWfqqVYA7j
G1cmX2scBusBq0rVI93TiClHiE39szUI3qKP4yYwV+3v2TQOFiQLvu35LDPWndvO6fDUicaDzY6z
coREN323+URMEdOjmdSsZD0uHIM8ipG8jfXPOkT7RbPcu3Jmu7WqMcJhKDRdjS66Wby7MTS0Ms1Y
kRySCRUucMfWy1FpROVHPQJkmJ38VateISgh7Fhj+N+/p/xlEMuHkITICPESKl8ujtUE7n7cz9RP
Es1Gon7pIVbmFsZYX+OmGPyimnwWvb68nKNLBg9YwgAdUt/fTfOsSsUa7rZivJjCDdD0l8GwUe2d
VcfYqmyv7l8U4qkLQb9NLbSQ0booXwsHSDvoHuNotOMcYKuW+fi4SxIZtIeBreW6aPBU8VylNMF4
XO88axFPek7iMUWqtBb5xkQLHnD8BLxrAgyTS3gbUcbPGu6iYh/Zn6NeccogHSY+O7rNAxkhOrG4
1uCZtNdl0ZGJuTXPBBz6FQSQLPpc2E43iNGjsfKmmB0s88+F3T9PXRUG3Ci48DCWZaHJ67100rlN
ugusblzhnWQe0+f4DlOlfEUla5FaaT6XbKcWnQcT3DTdte0tJrdtRNLEOQ+/BIF8U3wwgC0J75Pq
jfr8BvHmeJPt2GhDn6Gs9LKG8hEQppDp26a3UdBhAf7Nm5jqbGWeuVG1p1IhRgjOHqnm5eDR0zyi
tjroRn/QZhxamVfW+BUV+mnUD0ENMKkkvA7vQENQMDDTsfSCeXJNRzNxmOiW47YdY8nyMk3gTpWP
OQakNHM+3hTGzr1UrfK29M0aBACwR/BWzLPBNlSbGWltnC70tIyRMEQAY5CgbzDP0y5aBGMPTFMy
oa0NV/J3iUnSCIwn/h204wFlR87WUle+zKTZEYm115YjGxEbipzOnjd0Ip6UZEa/G4MYiXGKNBs4
hxDAmHRp/MgDOu1OdXFqzl6AFpf0xYk39IwexZxWNTYGPtBdrm+V+jpH1X40ZOSWJOnR8XS7pBVQ
BBLyTvF/J4caWkBLy8UwI9Mf7Gaaj3GreG2Eyb801+Wv3qSDjbDkNbgmsnylw/KLZt6RjMcsPhkC
AnkP/4hQFjl2dlR/Un4rrnYpPcwGLl9pYECc3+Y9zgAwrM0xuYKA5XJ2uGNIAIDR9l3W831f1W4G
7xKhRYC8s/qa/Zn/jUaLZ5vuiF+46WXxAksr+zIaybXV+yDx/KhsSAGKZEhRwSQBo+jWPRwGIh4M
pJnYUjYdRExsYR/1m1p/ZySYR8Cl4GtpVFyy0iEegI5hbmOQkh3cGe0WhQLxaQu0xj7Nm7GBJZeD
8sTiAwFgTQFA/cyeECAAyafWkxRH0CbxDCsVDQGqtVWM8WsmSZcjGBoXuYeMoBc+KVehjpekBDEE
ou6dQdTMfJezaaecuwhT6jwz6vsVBW9Jixcm4d3yoqI8qzi7BF5Lme2X2X/KqQXpuHaqkpILOxBz
x1umfGTExEGzCqAO2fr7gNYHtwQNLRENYm3m+dY6q8D5FTZ2BZCBuzR0r4V0qVUwsdMb/ippvkzG
PvukEyILtgqVtWa9SBhyDfrCwyTkVYqCj+b3YGdwz63tIB6h9rMFZpQEb0JlOkQ4ltlvg27DMvWk
pv2ZH2j4zGr72taPBhpRzREcFQojxUCjdI0aqBTHeuJ7Ok4LKq0AAh53Uls9jDO2hiVUH+SqecCy
N8/odBRWdXBIp/oYU4LypWpJCsG0Brm+jijhRSq4tAdX1d9nVGHZ02bfCldmbJfcS1RvaXWNkCDY
9bDvIAVMGB8iZYeY24m6/Kzr8qVd9ciKi3ND4x2afqfvWybtGDt7HrtmvaswQLaPQHdkY3aqUcJe
oBDAVwBZIigCkxIV6C6prV3cF/uEgIOWyd3vgUsv6o89n2N8e0zXC+nNZhA7NNZOEFRLkNDe5peV
RfsRzPZSIPif79YCSG2VS8augmeNpiTiM86eJ1C+kuxLKxNW8N1IcYeTxcZHNSe+8TTyIjJWFPpl
TILm7Hax+uCSeMnxWi7EMkJqW9y5zHbUIWOPD1qtvegWmALkseLX7eSrc+1DX7bn2DNlPyE5XYbS
UGHSa0joXJXxC4MkYkj0ja6wZXlq8oanzwA+Ow9wmLlmOnZM1WS6i9a6gwmj3gx9na2tNqXuWIRu
w6ta3XjF7gFFS5Kvqig4ZuV4wpQKAtjM9upu/LA/pejRK3dJGijmAPyDGKnx54iC2QsbSbnzbJY7
01aVoQJVeAd8k/0X78S3qf+EQRG95pyoVTxu5IYMX1j3XI9TMZ4SnuAO68dBhBkl2I7RJsgbsoVH
lo32ZmRF/DQS9CmLjwVDQaI8xDolz0hjmqnBW9pbPFKAnij7Yjg26K1rovShzjSkQ4axfqYm6Ngx
Niyyc+5YknDW6sYApjXcY0N7gco44A6Vj7NM8GcUvqhz91I02SWVjlNwj5idMlLtD3GdrKK4Ommk
yU4ck3qwDlJzrdLnIzrWyV5Wsc59Uw2SigqT/6MsvASR5fXAq0bgVYL4rOVRILmp8QZGbP9G5P7N
Wy+PnBgsWXRMIuc6HR3mVVjB8cx2xqtuSxf6JBebqikh+dffUXs6GRtxLp1WdSlMnErf5+M94dbq
s3b1TaniRJsNlneKQox0/ou0a9xSyfpb0XZWIVkEm1cEUzE76ZZo06VH9Vba04addgv1iNyJwk0S
pLK6QJyPuaN2EWDGlJrjJUZBx0GlOnp172reIuifATjpJIoEJYbPq6SSDOcwHaG6JQ8tu+PA6zqW
1Mkhvc00hiJzAKUjbq7cYN6C3clCCbo7Pj0+JxoBQzpsJwGQurqFQXy3S3FX3zPJuDQMd38q3Xyg
Uzj0r2CwVVT+Of85VFgquWyRSsI9RqQdY+XP0+8cS4V4a9nSjtqnFWNCUGr6af02pul9DFZTYoNU
ZNBkaX4kZB8cRGVPsNMqBiHSuovehPHCaCltd7iQMLvWA8PgpwOcT+VkrDbhRu3SlantUAzU4c8I
TWodIMWqe96CPE1D8s46cDR09ASf4QBViT+dR2alA6UnznuvQBDDmxbx4yUmmoLdT5QrGw2rTYX/
hkkh7xH4I3zDa4HhQ4W7SOZAVPqdMh7TpLx0e1h30CMDEw4REl48WcY2/BK9uWufHp9OQxoCHuu5
FXzMyiaG/MaS0+/JU8a2ich6zfAArS0CWF7XGALk6PiWm0Ri1TGaN+xkCxCr+8j7NanhNBs1qhAd
O8NybKr6gNly800XWjlmHYeqbP8SmIMzXKZh+ZifYMgLGXrHFGOxwviDAVAAK02qmZiZu2VGlka1
/moBX88dwnR0tbk2gAZgf4WMmHkdF0YBe95uZA5E8SGOSUQxN99CvVExs8eAFu3XMEGXzPNp6Bdy
SV61VnlhMYdXn2Q8OQPsbrPMpDBLwTpONt4765Fa0TmW5pNB898Y66r/HZYHKX2XwN9mzEGi5TC3
lLqhO5G2bHYgmErSZuPfJadFKEeX8VN5N8vJrwHaUFrXLRtdQoMG1xopeFUOIPJ3puuQDXTpdjy+
jq/ASwQrpTaCYznT/dee9r1EQBgCguJoKtApBDjWDRzrdJhHnBynpLBP2ViDAQQhOiWnhe3UWjLz
F72LX0hKQ34j+6oEma8h7i9oKQZ/qhlzN0uH7weB5MgBd7Bq5RTpA6HdtHp2erNhqmaF9EjT6LWa
jNd5P1VQFONiW9v2WyPEGymspVQ/+j0yAsirdrLj63yNGw1unTMyoNPRWRfs0tLxrqHg01bxoUa4
OlbyTuvUPWa7qQFJxRttvvTor3NJY/bI+A/vm8TH+1usNXOnV1KPnpy0D0rHCcScfK1L3qwMRtKe
mwqXGPMADkRx+caIcInHSJOp+XHZkQOGdwxrDLw/2ANyvgtobdPuZjC06mFG2Lp8RKMksdYKlo+C
sHV9wu7HTrY90Wz1W7DqBjLC4mUeWweZ+SNcMVbc9qqjnGjuovVTPwSw1OBGIETdwEQ/o0sz2XdN
2QriQyCDR1kxqWEz6Lf2jn8EULmOrWMEQZIWVMK4/K1M85nI10leW0XvxMxBR5tRDs1KM+FKZyBo
mKswm5EO8qwX4Lu/Qy5ATrwznh9C5tIRHq52JuKkzfdSfFViwyXdGBpe7iX1fcCwn6nnwuLGJ42U
Dig2dXDAhxjmoAG6ytE1+N09GecZwfMZb2O+ZfKqWo4SAW1KAvgyY5icjOnUkh0o0VkrBFIBfZw5
94zVXmsvQpxtgwt7XY3DAYwN1tvvg/xlJUcl/vHLhH05R4+xZesjKrf7WH61IEi1emXbvxg3OXAs
F1z6qjiB8Bl+pc+RKGQ434RroafNNhopbzCHyoKKbCNUlDjBKunSB7jibQxXUrKUvZTeZfG7CSHO
5Zw5ck1+M1Qn1HBxwnwTOqLXKiW4OYy0W5lHTPtj3FOLHFJdeI16Foxdn1wCcZ+S+DLK6Gt+JNhg
EydCjFwQO125yEs7cPWImBwysZnObsT4HRHM80jqyGPQIdgCQQZzZaCzyyHAytwHAiE0x1/0EMPP
XP4Mgea24wKYnONUtX4v4M+NjkEI25Jkeu8Fh8BTShzsEjEchcTbkAEe+k3eEbkA3BWuKaeX2f2m
EVIdKXa1rE2tdHE/5VTQ9Q8I50yUJQ65ZvqOpp3NOVuHU4MhFuQYmc921SYtUjeKAtU+tmrOj9i5
o3IXElrTYf/nH//xj//6Of1n+FVeymwOy+KPos8vZQzL+e9/asL48w+e0ed/3/76+5+mpiumIlum
yUtvC10zBX/+8/MWFyF/XfmGOjbO7UINV73Sb62Xim0Z8tUOPafx0qUQ99jDo90M0SBK5QUu0lWT
ptvcxH5Uw91Jo0dF/mENO4i5szDcY8NCVT/nRI+xGbmWMF6jA1taSMAybl6NlkJDpzgD7FBS66rF
5Z3PjoghL8MrqeJ9bH5UXeKmpCa0fYCWkJxKF5DMdZ9iml0Z9H5BjtHJ64rk2BaXilOK8wiOgHVR
pOWWk96ktmyqgPZJ3JFi3jPJzvEEC6a7HalZzORsDbhrPL8ce++9+0jwkAXjuaJ+UkomXmSyaZPX
8IIGOAMbjhftGAF4gi187g0+JvBjB5Q6jFrk8LgEx1j+yCXVX+l3W8GxCImV2VCpmp5B+8mMDV/i
BSv3YzAIrQjJcrAGxJf26+iZ5TkThtfJ9T4eh71s7Htueo3lwLKu2bNkISmwIn2JUuWRmcZdtaxb
lFPw6Qk7xoqP91EfyrNUNq/BVdt1eXEaWeTDGSFnHgNvQmw0NeVmQCpPRIybwPQDMbexpXTD3nDR
5F0dkOCjjFsbYV3sNxdtxCfBqoDM59GofdRjW3sfRROr+HEP5AUtA/RqZSeU9FQY2mmWqzNwsDMk
nERiuRueAsm3BtzlJZJTRvyROKoy5RiarkldvBvQ5qy/6Gl/CVIOKIbVtnwY9lZYnqoUPrPTvMUv
xTNlzuH+IfXCTg5i6uk4L/2SrXB/IU9YTs0zhjy45GnLwhI/wLHDiSVPA78Sd0FMJvp6w+5jMOlU
MHhPbbpTmAYCkbbyBo2QRRWAtg3uirbddGbq3aCcGH7XFYi6PSMmeUC4hW+6ohi9qdN5RSEVxjBD
IlDqCOyvGk6dz/5nMBue1jt5l3mGaNdKIK/VzFo3dN25DveALRiGTTU9h917YchwzJonkBNdtHwm
c+Jsa/nZEDoOquYEDs6dU3M/Nb+siew4Xd6VA850tn/2apolp/MciRuzzTlxX0cmD6q6DRfzbDXJ
5dn9oFjdAN2L6NRxkVRODPAoOEi5fABitRgbC/WVooDhzpBal/lmqDTinA7LHK5m40c2zf6B9hwM
M3ApnNXLOsZj1+Fxd6JB2nF47636+hTTRyTMQUAyR+2uF/I9X5BpKyulD7cw9doJbRFzQzm4lQds
U3cTS9RB/mni6iBdA/hwcJdr/aEyGLCX8yL0czA+LU/2GWwKDBcpeKsPUvUaSMsGOAbyR9kpFvwg
2rSN4IXZ0/M5U8+kAV6MAYz+oq76dLgoeXcRayyImzoMNzAJYqQUh6yQDyNPAOXqBi0g8kY+HjmI
2RrAC+GDLdm99Sy8xC9SlPJY19TUGyCrxCmXe1lT+YM7zIMVgTmeqows4DW2ozHgIYr1pKY5RQMu
IVIvGCYkhNz7eKRr+VqoCCka5ZaSeLHU5V60KnlQThzYl6UNb400AO7uI3Elo35efrR7IEjbkkgZ
GZSwWgGNtDcBK37CNgZrPvx1+v/Hvx3/7V/Xwc+y4kwOo+7/+O0/ztVXce+ar6/u+Fn91/NL/+ev
/uPff8tX/vORV5/d57/9hqC8uEOI+tXMt6+2z7p/XUHPv/n/+4d/fP31KI+5+vr7nz/LvuiejxbG
ZfHnP//oeWMJhRvqf6645+P/8w9Pnzlfd2dF/1XEn//Xl3x9th0XmvE3QzMNw7JUC5WdbZp//jF+
/fUn6t9US5UN22boiptE/fOPgoVUxJ1p/I370VZkA7GNouLL/vOPtuz/+iP9b5pQDEvWiDNTbU1X
//zXT/7Py/e/n+7/92Ws6Kb977exLFSQwopm8c3ptmnZfBf/+21sT7qStAXxIynI8FWggM2WlWCd
MMZea1DvsaeACxqykVhOIk3JW8Ixk3TNuZFSLCbdbDOsRkKSAk+Mi/YO0oOUA6BVUO7NEeOA1j3h
5GRpxQJnT8PJZEbFZyMqrNUK9yLvILeQ8OhMsQTzfOi9uJckPyOdwMnyqXbaghuSxJQiBGHFKhlm
z/MgKOKUDV15yQNWN2bPOTuowL+KiPClOJG1/bjELE6DJzU4J/2qrdrVpLP+KIrITwsUQVZhtUww
7NCRpelsmDIxTSQ/xgoZdiUnoqM8O8MgpmvXVZYgPbczSiuzSqtnNZ4x2S8W18hUgTXh09ZVxTVl
5S1qpxaqJbKDofNR7X6NQES9SecmbtHqzLIGSm/IiSrHDYGHXmVqpfp5LGKvXsoccjCVuGogJW5S
nU1axNSSqLwIr5MHrqZwkHNEqUCnEprk+Bb1ezsEJyRunNQyCRJ9i6uXleDRtpubVKJCmLAaYao4
N1WpOrnagYJSeS0WfKe2iVAkYPbQdQqh5SliLMj1Onh6hM+iMlifGUQMdNFgEX6FUkzG0LRoqCEM
PQ8B7FksZMKkcJhd8PWqUaxkIKVqVhpINfT3Gj+UjdXQqdEkKUPz0RFUvZqr+jFZ8ciI1uJsHqUv
IYVvUld8FWNU85wDJtQJAxcFfdAIMMrV0/bR4OEbE2txTZMfU8H6g0078qwW/4k1Sahsy+E0tHqB
kB+IkoTu1SwzgCS4cFa0saZTZMgmiO5dpTUDuI45hFN1Q7mu1FdFx4ExYD+X55BveW7eDLDIAzI+
2VDrJ5CRkjgmXEdFbRg1IHYsrVhpPRVOXaCMzMj7Msb2w2alp+jCKYHIe0lsyJS21pEJIiyLrqVx
74FHxsF7V43WLkwmaDCZibI2eQ7eEPDhZnlDFOv+L/bOZEduJNu2v/J+gAnSSJoZJ2/gvUffqpsQ
UoTEvu/59W8xbwEV4RLCX96a3MEtFApZUCoYdLf2nL3XHnFFAbZPIesazyaEzdTq6T2K+Tptyf5l
mLdrryRlWsxi1Ydqnxez+wBGddhlXRHztVFu5yq4mmW5M/hmimk/xvIhE0HEPHDYbLD9lYxF1JrW
rGC5eAmf0vStsxA+hVO5Z/h/MrLklrJjxhwCyIlmCi0OhI9uTurdNIpPbdBa1NORjgcGF2ub63w8
ZrSrONK79rcxr5aU2ew5qiZkAXy3beFSQ5fzpgwIxMUlBjU7JoNtrNK9yFlJrDb39o3bcf1iwAud
f9U9Kt5y5locNv2+d7AvzQsw18enHbUOMvpsdomFHHEJyqJcT3W5U8J6qSdai8KjfNiYdP5ngl5Q
SJjahgyqJkyeEGyGwLvX/Nh1YvVMlCx5StDVXlDLYeuO55GmsHERRcSkVVEHDt+DVjQWAlGDheIE
mnsPcKtBz43ijfHo1CVFVhX3GEzB9tBFdKti4kwN5sV6GVjkAaHUBwLlYSS4zMFu6tq1wAA2xcxa
FytsZdT2poVcsdKDYouWpAgaCUKgNGR1s8xLM5RfnBBwwJQj4m30OhoG5DA+gIXEw6ULNTZpShr0
8zFoNAf6kA8mURml1ImQFF9667KeBXbGDBGrEpBSwKrnAAXcNINNj7sG5LogLQLmKJw8Etd0xtUc
p5VDg5vIEL7KjKSktC7Rt2lyCgMiJ9ZTg3cjZnQ3iII4c7HM1L5xD+79c4vlTgtMF7p5aWfjSxHF
n3qFJs4nwTJ1hfkQ5JZek/tzmDPzJfbmp4Lw7r+XSkrUS2wT7+Y0V320tQcAA4nuH+fMD5BWIBwo
vZbAYI88Ov2j69H9O0QRDnKKDoH/WVI9okUcHsoQ/5SfQbAl16Bxv+FTUTG3bd9zHTa36IfdN68k
iY0rCvXNqjU88KX9Gke2Ab3QSu/x9SMjVTYR9Yp6pG+m3CxHCGARktKaLpNuLhOTT4KZ+qT0YG9c
YAMexJPmcckjIIebLOA4efVYp1ftvAA/ardFLM8O5Ax4GV7yOSI5XfRXhuGzinnELBvN54whVBec
YhPhwCYuy69dGvQUlqe1Snqk9il73tBJIAohE7A2/fJQtnvHHhwMZebr8jPE9BBga/HwBK9LsxW7
oTXKm8yI21UItaKyoW+EeO2JGYzpp07RpdshVwZcfqegcSq7Q05swRQTdQLycQqess4smOzkJoMu
0sitKE9PonhKMpubMrFe84wbqiQTM8kMzsYZtB6fVasSUDkTk35vmTjXVat/wD507sJNbKF0SbvC
ZGamt4RFBJsizKqryv/EIYH7khfvioHicwxzJRsEjPiIvnQ8G/fM0qXbdNNZzf1cD9HaGJj7fntV
Wlm0bvv5m4wGQuTG+KtRSvxE2JxFiGI/Ly6rpJcHd7QwFM39Ug6zHx1Wg80ojQfthSFgFX2TyZ7M
kA0yW8NHOe8U39N4JPRiaarMUpooTcoRQ0JwG4TwKvMyuJnS4SAtrhtjMj2GafwlI4vTCUM2iDEj
rQqbqpJ2vO7IZqGqp27AbTD9urBh0klkoUmBHqWeBOMRWK+VQEsw4RIviMFpWApYAVQPYCxyorHk
Y1BEBQinepqu8zJFZeNzNin7S3/o13kvuk0sAoKUJ3XZzF2LKRyT6OjTIMkCOvnd1llykeDcoWXX
JSPLngcwjwVNGExnTPZqgZwOX1ubjqYpsWAMqeqxMU1bR+I9GFmOV0OpAAjLLLujsijhJRZr9qUt
2ivanF13EB6TucEeGfYBxzH4GSKw9L4X7f0MhrpQzZNF5w38KsdM5M2lC4XCaPWwqd3Ggn8erFIA
EVCGMHWUMbxcmwaCKtN4I2TFToNPaJQYzrRDq95OCuOhpeYfRAaJE0PqffWLjSXmAJrkCpV+ki6O
8JmYh95rbYBsQU/xcYBJ5wAzH+uQPCwgJjS6QbTOudr6V72P0zhSDZKKGWVU11rPeeqy+mnvm5uk
5NGLBDOjPQ47xwHiMNOsmyGB0YULnN3YuME6roC9jiFwIw1XZEySaivwbh49mfxE5hlSq88ZvKJC
9LfEtRk57l1uQ3R9bbTnAJI9gdZN+c69nSMb8oTVbUpHuGsH/ZlATOJomOyDU3J6X+mwBV3dqofJ
9+A+BE9TOI83tYtFx+iEQf2cvopjmvTJw6M9xRzTYLPCLaAovSg4en1QDcSgeFoMOOTirdyIdp9b
kvIsQNvyN4HMQlrelHJ8Vmk3k0JP3rAzXmRGM2+bGv5JH5UJR8xqpNBtbeaE028cYfwzg/wFP5Ze
gqpHtljgGiCRBtg7CZ1jbOewxLxxJVvjFyVG+oDeSzW75P0F09VgZiiW1XBvkCRDBdaI107MmbLU
sJvoV191IjBxQqh5EwOlFF2UHzL+TQQacGP6sDgW/JQ6sKBvDbO/koP0NqHWHtKkfKGG02WaQQGV
Tdlt5on+o9ULvTat7kos9//c93+kQUU4WYJkxZznjVU8QumkTOeS2dQZ+OwVyzkXdJKyxLgeAEBv
4+CLG3MOdOfwi3AifI998oll+yYzJ+pJ80Ok2uoaQbcfclqqPMmhw4wxX0+3wdLONYbooaGH+BxY
9B+QQngC4REa5fAwO2SB+mXMR5DiefSQjMIQ0kcdOCHDwjNvaqaB693YdPiPTT8QcNB7v5JsRrWm
6894c3axSRiQZz81huHs24h8vI6CvR0XuHDrEVh4W7l3+6TliOct2YBTn3yzh5yghqFsIXkP31OM
9IEeF6MFBR7WlHvXDu67jg3QMLCDRUSYVnyxnofquRRjvTbRvndz/OR05qeui/RmAPkQxJB3EucY
pgC6LJdjYt4VpB91MfxDnV8U/LyZexmRtc23zsNFP1hyWV4rnBnuIQuZ1FZxaYxGCMhgmo7WSNCv
+zkdUe87i4bHoBpZ9JzwsjDbcZZg3cNetCY4+dDBxlzHAR71opj6zVQDubRH4qZZ5AB0OB4aJ0hm
GGw3ggSeRu79KML2ajtiVUfZdcoR/E4qCDeVYj7Z3H6rkp8d1hwURiQKHTChyrwWPcsb2XIFfJMA
Zm+e9teDX7sHs61uNP1oPir2hIlEve1oW8m6mIngpgwuuYeMr5CFQsrEcm1P/kvYxfog+IavAC4R
ZJntepaRQ9KQLcuqIy4EyATpBUTQVYWxNepu2jZk+NLPNym0aRq7YzFdtXHP8T5GJTOMBF/V4cyY
HZeKnVdsEx9HWWIMkBQw7dohAqrYvW+wX/m5eLKtr3VFp6i3vfTQeTg6ExdNXFcJvKEsRKjvHsKe
FEzLwJtYGK9TnnsXGRhVclKtQ1SM8OLmhccAGonuNVlbVZsBLgAj6WHVptNPWTRtiWSQSX0RiWKX
oodb+1VBCJVpAmn1MMmlU8XIjQ5WRf+nMIklH8uQe+wYP3iRoOcfTBpFOwV7LzqOJdLT1HtUcYCV
3BTflw76cWyBb8Zi2f/ya8tEG4EsJgyJV4293FyzqBOmJ0ipNa3x0lWEToU0LcZoTK/syAHCuoSB
ZxOIs8ZjbcM6txIePZrCMJEec6DuECYHgnp00qPad80QJLzHbVShzOmGa3dSnNsry7kswQoU3dgf
OV2TrluQ5r2swE3/058tC/0lNcaAkBGHuZ7iCrxUiGgtzT3W6h7czmgOw9Q/G8MM5X/A6zG53qUL
/mbS6sIIEex6Ci195CSbAOEopLNCHwyEhpQwTS52OHa3mI9e5w4uXkKfdrY52DkluV7Z6H8H7Bas
DTOna2F8r2gjsZI+cBFCV7EEy9hbT5HgKs2aQwrl6T61EA2znnRhEdGJxLWdGTXtTEe/DOZLR6eX
hl54D6fP27j2g2kn4hjROxuEh0CN5QftW8cVGneGWLKM52w/RfTkOs+cKIsga5iDBN1j4nP3mDp5
aflo2RMOf5SW4qYzyEQLnuOWHcYUMFfGyfNo0UTgbxYZS6KJWDIok20be+yuA79+cPMQ41rHtkKl
gw0mdzlwZjFJuTU6gynm6u5yxqjN8VIEAYsiv804CG5Xui/hOQ2/xpwifT1CMDBC7lhNlJKiPYw+
ebtfMkSyVZEA4ibBsJywkWAyS8NpW076Z6rwAIQxuE6aq8VRdHyprukXO6O+JRwso7WAJWnifGII
XN+irV8yD5On/9Nv+xdNy2YkUg2dLH3tcFyj2WOldoA01M9DTcm/94c7H1EeG85WJwWLS5b4MINw
PeSVhbU4ndaB9ZJ03ILj1qAKHRgedr3oGbwBupf0teYGyNYeL+eRYlsRdDUMqL4ns7sRBvWYOXEg
iMKNmV3idBKvpY/W0c32EnrCiH4KM7EPCi900xpfmqxNturIAPJ6dvqBvKzLjis4dcPveSi+WhjD
N2OvFvKNYiTImjqS794HZenuSy/6nhFCMJpi3tkhaVlpEOFS4kR2pbFQhTDlpwyYvLOEZBR4c7l5
szJ4g8fZ3CF7QXvGajLmaNu5pQuWmnxMqxjUoWjqrdtxnJGL/j7Bd0HUgSQt1ai6eIcpeZNYJoEc
xeTcfk60/3kOcIp1fg+ewmxHhInLBGfNIuelP2RltsPKFl7VrcQRAc7cHaKbJLEeuK6ih61+oNbU
9KD8Y4xTYRTlRWKNn2v0LrSAhpSNQnTfOUd56yxwuOo7xWXkkUQ3JHfOWHGo7ZBDCpPmv/mplDam
CE6BsmiddSt9YKPcNKP8Gw1a1iaUPkke0e7VX8qKZnflTKwHdAKQJyNO7nsm6qBuQ8OUuOOpwLqU
meYykBy/gdGO4yf6Xteq0IS8hObaKj/B2byrDDYQP24xlTbjJm04+JjsRKuoGhF3qIGuoBgf5rAD
M6jvA2e4nVR2mDQuQ3PjAnqjZEQbEJR0VB/AV1xlsRHjdgu+JCWzKrlQHZUOSy8/rYZY7hSgw+IU
u28HpDdiCcRcdCDneTs6nPzt4UHW9heNd19k9i8tUBHYBhoaprUbwb4IHoVmziZg29IA1J1OvqjI
MNdBn5WbIo3uzD7StxUODRIE1TjfyY4wCNcnpmKcim85C9aVmzm/uPS7GICAtXvY/gZP1hdVifYX
06xKWkYtE469njWSz/mHpeSllILjqYtkO/hOTBU7ILQ0jylEZAfNXm3G1nJ22FsuIkZHjP5RWSxc
gaTRmU7ccVV7bSIC4MtR952NvRdBJgSbwn4a8vY5LLthE4Ij14h2thniRrSrbUDIMS7zcih+1aMC
RV/e9qzugAxytPTRU5FEL0Nk63XSlz9ngXqUG55xSHrES4m5MEuy6Ck1XE7ekKf6Cr5GUmJuHKm2
5pbdbnPG98ppmZThksUeAumt2/g7AQDxxp+fJ6Ojzq6ix75qnPV0EXp2Dou7NtgrqQ46gPl8FXQX
tLLUxtEU3hYHROw9U1UldzunpJIu5PuRQAPDLdHGLVG7Rvl16rJL/gRrrD8Mm1h1VMAi+pnUhdC6
FAGnl6md6PnHDyXRA2soqgJFe7kKB/4fJMwAyKjeliMClMoyrH1ZxE9WzwfmdFdGZWMTSbG+xD6i
bG5lZU4FUZd3uTa/Fmn3o2upiOHOCfEvcxk2wYr0bfPEDQgS5eiQnbCUubBgHuBceLgZKEl6Xgm9
DVRVVFj3fVO/AlGIN16KhcqTfBqjPbyCi1UhFMkU08c+SdHWqXje1oBzgKcUN9oLGEPMnAbc9zpu
ks8lzpeGr3Xl+ig6hmRAemk/UxhM17PHrV0VPfoZQmqa3AamMKwnGIlWh8grTLf96F3ZnWqfvHg7
Ggdj6FkWWmJ9E8qc3PHalW94/f0SShTkbHU6W2DnMtkZDvkKeKm5FRA8PkPf4Q63zazuaxgE2ODD
TSX7R1+5YLAL63M2Uk5SMzKvbCwRSTcULkKJa8sSzOvQsB/S0j1gaGtXg0a+2XM0jNTIOzMnIhMz
EceBJx+e1sqQLVWTwv02zQ7F3aY55jqtt1YFWqY0vzgiHbfszNw8uuyirxA3EZ5OzZf5WdO5YhzX
tDvYATKRzNvOApU1cT/Y0LtibMA2NtyOCFttu8DF+SCovG8se7K3ce18MTun36WG7SBvozyCQYsS
Nt2fojnIaaqx51BDqEywOEx6qoUGq7gsbsxO3A6miLeNIJmTQyy+t5E3c4PienRmvpyoJStxlXUU
8FEwyqMRXabxZG48nfWbwBKsO82r1xfJFfVcRQG2+qw5vaz+ebv2qcj47/vG7PsG7/+9jl6W8uOv
9sN/a/+zWDqmzem/9K4D/D+l5et82PL9nv+f6+91lBfvm778pX81fcVfrqUt7Tk2DVapLTRQ/2r6
ir+cpXfLf5QEWe25/+762n95qIAsvidb0OTV+t9dX/svOrOmYHfyhFK24/yTrq86UWAt7V7Pc6Ul
HddRtvJoSb/t+baxmws5LCCeAjuKNYVUz92jkj9m17sYFIW2TONBis0ZyXF/FU8/Abtimqf/S1fL
3GUtQfG9C2YeXG6OwjFuy91THdi3fZQduGhdZfVPVdGK8MrPKEVfKjUCjEHkhtLIziJMMS5nV7NG
X5IXL1nwHdnPS+hVFMSTR+S0VLEEC1sDOqZN4IL5kgI3qPFh5CJcuS3FAHwg5CbYGH3EVgGqWNkz
l16aMqOpfqkyoqqOFB2B+yVXaH5tFJ8uXgK/xl0B3f4bpaaD9ySD7HoM2l+yghyXNoQVQhmemhtv
6C4Fcl9Xim2W2f1GuuW99AVgVnPzv3Ps/0tWIcwP5xguox/f69d3M2z5K/81w2ybGSZQ5mqPVp78
ewz/a4aZfzkuwgjmi6NNz2Vw/0tWoc2/tNCup7nbOdL07H9PMOX8ZdvMBs1PtJZOvfgnE0wuEsa3
EkfLQuRoWo4lbe1Qfj2ZYHUGR6s1jXIP3tQ8WBBdQdeTY9KbXq1w4hL6InPukiujmNRdmXk0skpB
iqQxYYwpS7/DZc02P6Bt4tRWCXlXDFG5y0fmJeGZ+IAyrOwzuvrl+DLtxJBDmXSNCpNr4KkOam0c
GesIaR9OnSbhvpA0Qn2aG1qQK5O273fXXzoaRf5iVg099dyQ010ykq0Y9r5+JCa1ISiXlxDrQNA4
GhqSepRpNs/DPI4p7bEORN3Ydbpa6djyVwZyMyLeK6vbmgnxEwEXfg0GhG0x7KW5M0SdX4DuTPk1
gwvIwxn4TWYdFNtLjqpHCgQ0YblK0ejEiToSkfxm/PxBecq3e/KlKNOlfMuqJ11tWSdKF4PkD9o9
fUmy8BRv+t7QP/Nkzoko8OeND1PkuZDVJXVha/3xg53fnixszaFfEuqJ2oYR+369pWbuBVOGzc+h
dn1r1SloQl3VmNnSmlK2tK4TTpOgZ0TvI4Oey/vK8pNilY9Dmx4i3wdk2hgT5X05fRVV5X8bB3o1
bdWQVjRw8Nwo228+V4IKYEdKTrGiwxjS2YjbuMQ9SowZYarAfNIwIY+pGYYC69OgzNXkOd1zSPP1
sk6lvFYG90cqc3graD1QPgNdWz9rv230xSCbxXY1JxBLCIGK6Xga400ZOov2LY2vrIkgpjSj3qVK
0QDMA/pQGP3wjbgnOKNnPtLT71K46KIsbStXWDbKpfefaLHsEYZDfiQ2CbDoOrn++Ocz308Gy/sH
SBaet1skjTnOb2E0AUvz650B021D9vBVkhSwwrJ629kkJ6ySrv+E2BaYWer/BOFKGFTAkfXj3+VE
oeVY73+VZUF7+6u4ku8ATjmhJMfggBHrAGAdrV9z+PgxHDzeT4+TxyyD+I0se4jM1vNLDLkISlSM
daXf+94YsKEKIij/o2dJ6/2z0r4kKkMtMRZQpuzmUubPcmrOPITT10cv9Pci/eaFaCaLvgNBupsI
q0JXEu0/fomzY+RkQRFRoinU8hbonXZyXe3JjqM/uUITtoNSrM68j3XmG5LLC795IXhdJAn1RFVQ
pRoD3ALmvYpvly67M+7TuP1kmEuGJnY0xCi4SygP5w9Np/5Lw/lOwvlWwf/7avZu7snl13zzaxgG
KzWFeGuX+xT1aTrCtDV/wHaGi8KZ6cxbn3vp5Sz75mnkBnsouQBZteEzghHErP14Zn0+90InE4y4
2jkvKl6oV2SIim6ick21nXA9+IQ9GL1ofoU4Zd5+PH7OvdnJhCOW1WhwuULqlA+24vZM5Z4OwuE/
e8rJSsnawVkksCHQLL23ffUVIPrHT1iEqh9NNHWyVoatNFyS64N9V0m98uzwk0uDKsO6ZJQRR6D4
Mec2O/awwRvrCD/t2Kp+a8YNzVBzb0vjpvanV5XYdI7wQyrxNRhdqlPY7inwbRRxi+QFprvAttfe
chswCc+o4QzU9tWYG+CRkn2TvJRT+cNpZ8wYJYV4y6Eo0jrFjasMPFzpMQsxpbW+uMr6JAZMNT59
/DH8/nUqadqIhWnJeq443eTzsR7Mvg1h/Ndfkug1oTE/sXr+Zw85GTOWLiwiuloWabbvbSwUms6I
LlHf/Pj4QfbJHZFd5/3rnIwbZXhlmiSpjYBN9fvO9l8MHSf4+03iLu0hmNdzGN4ms4Pr20aa5MyV
tfIQy66zEpbEPBLtJxL9o4lFRKb92DEA/AmfmCOe2VmfqyoeDjo0JIU4hQ/YQZu3UhMHSRk29cGG
ufmaRJi8YCy7yaYKCYMfcsRVXRQMF6HJOcYo8EiFysQdNYgce0cozwztc0uuOtmoGtFrGcRkt8fF
DKkifY7nCdW8RakQ+UgPyiIf6n1J0nEr8KgIYOAic/cyxp1MUOkhb3Ox+fibObftnPqnijZB15gx
o40DVq/dsu1wcgcCQsz2pjizfPxpE5Uux9dlRDu2fbI24lJI0wT/1a7MrmIMUjGmxI/fZ/kJ7+5K
nDvePuFkSDfKrWMT9cRuLu49ru3QxX6640Mwvn78nN/n5/vnnAzoLiDWQsdsJD7FbX9CFLKUP+eL
j58iznxgzuli6IelGUYz0XxuXaJvHjd6qJzbRJBQTdKUNw+P0uzvyXOmup0+WtYX6t4X9No3qfyC
Nu02RJbQEjM8jfE264ByVqogtpCEHdWPr0XIqIo5cJ9ZWKxlJP/2NUgWRZYw6lbOyUh3k6yk+kMq
OLF0q3nTrKKL8pAd8220O3fS/NOBVr55lHi/pcdlDDej40Ab5Tdw+Whd9c63HHGU/ST9yy78b+yz
bx93ckxro8IlxHkZYFnd7tSc7qwa6HLryv/OpeHtk5ax8easYoVauoU1zbuQwB2aQTsciI9Invb1
HojNGSPlH8fzm09x+fM3D+MCPVZ5wni2y2MbgSeB1l06Z864y+R7PyrYBTzTZTsQjnLdkzcaE9V2
Jtp3CD0kPx2h8sKD7axf1k/t3n88c7i6/fYwZuibNzo56qkqDEw9TNbOaA0UA6GrSfXxBqf6pYam
pbgoAijjcvTuWjse7iEi0zoYwgJnd9qgMqyD5s6bw+ZTFrfqKBL5rXLQzEiaebZtZ8cYEeI0UptA
xgIAofWYg2XtFJ8VBhFECN1lNc7BIZXow5rWm6EjBtNR9VFRrUvcYDdRI/DIxqmyVpOmjXFdWwlB
cW4YEnEULsL2qrXIkQ1JmBkRvqTi1gIKiyC4WqC2sprah85fouBLkT71CnfqNGKSEGajCM7BgPqp
KFW09uYqv21K77rM8TZDOw5v0cjlN1LhWa7GfrrR44hhMMjMGQZlKAghsiqxG0Oje2k7Qlpnx0gu
4QlKqkHI5TtImeuxtXEXzD2EPCw1MCC77jhmyDlR0A79wYR1ubVoVT4O5JeS9tmlIS74LEYY2NEx
mUOz+epqZVzXNgbYhNSXlv9FSWrQXftkBcNPXUGQrF2B3c11S+sQUlDZ+6J0DPwExVRCajeG5lG3
MqiOXUhC5mqueySbMxpU3JKadk5B1jNS7XR8rAoQb7LN+juXgfnZLw2T+CKBK09nGXK0wMu+YT+E
5BxNU/EyIwgg+s7xm6/BojkA4LtJE89wcUsTwYKAesDz01YaCl/cVr9cJPzFyjL64qr2ZbkJLWTO
LerOB8SqFYqMzHws3ZoU5yxAiFpUybbNCu/WrLX/KAvC6M26eXTkDLM/s2QCrIAGWtPF+RekeeCH
yECEMFUgZ+RgI6zMfQm1i9/Z1TEmgwWToH1pbNymdKH4Ma/IrnFrUrOq+sGJS9Pao40u5BGQBvWq
tOiMH462ggfZzwgB60KrT3boRBC48uzJr1sszEXV16/+LMqnIDLtJdWuqe6TIJ+3uB7q+9HxnV2N
dWnD3QYYfVKvq3imXDSCY8W2KmjRkRYLIbLqUXddGx5JlrvGDzjf4bnR8CoHlWxCUfy9mnZ/t0xl
D1VepI9VVFavypGKfYow+XgA8pHFY/pzCi3nLimD+YFzn59ji8CHsnEhpd+ZlTnwdQLfnbfSyyTw
ZBfBLWlJRBFtW6AWAf+ci3WJvvEXjtLuJmkY2SVMe4h6bgDCSPZwDIVyvWsOEguyHY+HX7rppglN
PBJBSiiTSZaX1ZjeS21Dk3eC+VOROgTb+qG9mvMpJMDS9zH0GMG2B8BUiZp4bR/e9GA1iECDZlgN
+PHgxwkinktLb13NxZAdE5F13QflvsKrAAkOd1ZskNjrWMp5yWs0JShrwUSM8Y8mQuAC6pFwqmYM
8zUqkPghr6d9r3o6/iR/AQcY6VAoJ7idUi94wTU93+uyDPgLhn072r25nSMnetQZEQNpkyLQMeIB
8gL3LhADiaq6kM54nPzIh4nYXGx1iUtFkCL0pqKZgq7ab2S/VkFZDC+TaAtIx8qB/TmnEq6OLhpA
SY2FoYCuvUvI+WqIi2NQJxxArMa5rAPuyYsMZSKTSEYCoJtB/W+qGwrUCHicVVS0aKUDr+k+xwh2
991c42HyhgDqkxVjiknHHgEgduBjnjQkeNcymWEDC3kZNQ2OZj2PLFL004GqbjK0tRiaDdhqFaLL
xgnjm5Hz0q6BLHDsyAZalTq6z4MCcWDof2/dbuH86ByQcFnSFGIc4aizyxC/izEGAO7oREX7rEK4
JCpUyHWlg09GXdprxE0tS5sbIveMjn1czcchoVNfoOR9jkTaXxoCSmY5JCjCSlt4V1lJ2nDbhy/t
MPjN9UDce7g2pW3hqGALaQVMA6litv4EC/Hg29/x1xvfEpbuqyIDMwhlV+i7YEIiYEWkbK3hoQ/X
VhWZn7ums28Ts37QWjfI8jS8P4fMsjkb76qEw9LAoogRwtGbumvE5ZDlCVgQ1qe6zHEO1o37FQbJ
EnKX0cP3YZ0QKW9wBS7mYv7pRJncahVMP4LBMu6yICAUYk7t7IsebQZsNwT9J9oJxPaO03TrxrL8
niuHFJvYD28+3vj/cKF5f8g4OaCNXgT4h41419cBoDT8LWtEfVe2XagLW4JLRPA1X3OmhniTgIYq
NBRSo3otIJVszvwu584gJ/cdI6jNmmwc4tgmJJN+OhU0YXrCWeXwpA0LfmCPJJS43eEQjUN/hx4Z
TOpYkj20MAMDNsTDoJDp9yn2wDO/3Lkz+slVqR46O/DSGJEkRZR1ZSl77Yok3aYxX35osgzVAHa2
llwMrpa3c0OzXzdpfK7i83ttgIOaZrPxTBgA0jm5SvUq8gPNMr4jRgWjX5DiXh+/TSCbPn7hM89x
T+5SQew4c0f/d1f2ibgZreozeYnN985rt81UxmfOuueednIDouGU4pKGGiRBEje/In/XgeWPzxRW
zj3l5PLj5zHFE9uCJ69cQm4SthGFp4TvcHisvfLcV/X7eH4/t05uCbmaGwdFnSAj8Jro7qvaXIs6
OnPx+dNDlnqa5hQhbFOdTGAdWLOgJTrsCvuiJRyvfOm9n/90KCjM8P9+xMlFpBNeHepyATMiyveh
qiag+yBfeOfqzb+XI94/6OQDU1JPWTLk6FWJPvSIOTnKOPtCQqCxxScBwaqZgn98k+ORHPbRhXhy
wQS8v8llaUSw+MjH5zS7IXggQgF478cf3+9X7vePWEblm8vioNBvmoOadnH0bHTgYp01W78Hcnpp
H6TztmjP9Xh+H+jvH3myWFkYPYLALCng5a+Z/Xkeuau1q7Q7c23802McIlk0GgDwBupkwe4MFuvI
h/QZKjCqOCmGNAJF1Ts3kivfx5/in27D9PQ9bjk2B4zTDjKBBkj3RMyzIL+hFrsie/0Yka3JjQmm
cEGWhzhTT/rT1Hr7yJNxP9eI1aoZEJMRNk8MzhBpOHlSCYfBM0Pk3MudjEJaHv0oY1gzsjF+JoFM
b1O4NK9lSwRrWpj72QiY4DW5oB9/qOfe8GRo9n2A0C6BLTPWR2HsTQco+ZmVffmQTqsYbz/EkzFC
VD0pKiFQXUQL984ENpSb/Hxmd/7TFHv7kJPxPoetmyeS94ASdkwuQFHtuGzt//kupeTbx5zsvW6A
pn+0AgDB4PwhuGXO3Uhrp9LyzPv88Xshp8SRlH7R05x8aL7vZDijXIg1lCnssjhMHHJ8nCgff/3L
jzn9blxXaduGo+VK83TXpYjT1zXrbbREkVjlksSGb2k3GJa3H60E4F4J2+Pjh/7p3d4+9GQTdirI
HbpgQMAmbLMjUSvdmdf605B7+4STLZFiGtkzIaNh7j97DWCi54/f4NzPX/78zYKuVdiyNLC6BgqI
4eQ/xXp6/PgRfy9nv301wGtMpIKO+K32L2a/Chyb5c445FfuDv7SzrxzVno1b9OLaHfuS/njK715
3MkEks1sdRqwCak900o448ELjTMLwR/6OQrtj0uNmwENfG4ZGG8+Nlqsme202toRVUJ4EpfBVe1k
N9kE5KbQkBXbLmwvcBwsaFj3Iiu4qLsUH0n1BE1Ipk96BVwML2xxtgL/x9dHK+bZCEQ9oU8mQuer
viCbjrY6lUIg1+bh46/zDz+fDRmWAdsXmpnTzavV5A+Brxp2Fm7QGdPgTDv140f8YS6/e8TJoOTK
EJRZZbFZlflDZYLDzp9Dlf7qGhgXrvj18dP+MIlZCgnytGwPEoo+WQkpWcVI4RNyiCB1x6QIXkp1
Zvf9u+txMgXePsM7uYF0g6jj3lkS36eu2BvzfIkr2Lq3un6xmJMzavgtbpQaJNATkq7wzpK52ndW
sVVhWX0PPfX/SDuTHbeRpu1eEQEmZ24lSlQNcpXLVbbLG8Ij53nm1f+H/oHvlShBRHcvunvRQIUy
GRmZGRlxnv5YZlBL4BuC2g/SAu50bSfbvjY/GhJwaF83sl1gxj/qtBDUoPNx9IpOcxEXAze5XADW
VShOr4QFpoiWX5NO8B0nIlrnKTL8mig9gNJkMt18ashmlWHwrZFp2FcnnXqCxBBgY037TaUc0bn9
Aa6cGM4mZ+GxnVplVU0Gjyfa0BlpjCN6ezsjondGoj+wN0GgtN7uttGrbkxMUilcnuuhF9vSNFlB
LvsCNzZRueqphGqHFRPXx/U/E4tAVFSw4a1KoY1hsj+0OhWbSMyDyNBSOOQqidpRGckXT1G9smlc
9WjyiCa1qOyGyvz/T6OTZZNw7qZ+r6LknBiw36A9Jxqiwv9iDk/sLI5c9EjVZo/qzn6u0yj6/tMk
Zc+3TawNZfGZDLX2GpD6KlfCiqrxzMv2dPsePV0fV4LOmqXF1yqbKRwhSSMJb6VsTTqnfioJSGsX
K4auRreTWVvEm6aTO4t3Cqh7FT11pY8Aejw/BU219Keh4cfhTCHv/tM0qov443mRoPuE5/cy/QWg
ZEL1GI74bRsr41IXy3goRo6tGd4wQK+wNEdHXkOHKdDrd+rabe26LdWm+Fphl1vS5vxUkvNAJXME
cQ45FktBKGXUaKbWCgWEWP0hCZK1o9g1m6ZiyBwt6GvkpeV8VclK5YFIQC0sUX/C9SnUu0yR6RGG
Tv56eyavxaZTS4tjpWxag5bZxkBzxBczJH27kim95uqnf19djATOENsKfz83APVGz7pKo5tdr/j5
tXMfRVb/m7B5mCdhKDPpsh5ouaCu0XMzJ3d121E/kIV2YJfsgt+9veKB1+eN0nvZ1DSgr4uVFceT
aEJAQns6P7XACQb39ne5Om9k5CEpCgsA8ewhJwMi81IZSsffL8JH3XPEeIjFSki9tmeYqsGeNEON
2ZfOTSQBn700pwGZhshNMuqfWxQ60CeyS9hlVnzI1R+3B3V10nSDg4+ucm9SF84AQHGMMz8b9lBE
7jXtMUN06LaFK9Nm0aWkq5wmaEhaTpsxwd2hB5XFKt1PpuEAUk9BYd02cmV1nhlZhG+etzqlyw11
H9jwJGtRqg4Cc3c5z2CHyjPfBzp0V77VmsmFu7VT2FpNg0laaTeFVuxTQ4WWDEnCkqajnpjeP1+3
p2NcFpO3HiofspDxb+QJm9h/GGgAMdVw5bR67XsJYfLFTMvioXXhEbkd2zF0xWG+1Y7Ux4Vw7ni5
vf291ozMbnmylkCTd2nlKyo70rRVxuyYKO9yEqwM5cpyokPjf0NZLKdQkcJOCQXHhyp3jbh3vfad
mokaIDtgDvNDGKT//DZh0RdnUOk25zuWSVhz1PuYxzWk27WtH7xN32plpQ7pmttBfqScX1dI80Ju
PZu5SfJ4YkznEGFTu209Gb8LKkb86VnrViL41W90YmnxjXw9Rleqx1KfPoBA0uWPNKfedoO1wSw+
kG1T6pF7mPCS33SkAo6jjnfTfZPzYcXSfBhdXMGs02lbHFYVqYRUU7B4GtN/UEwJEiRdf1CMWAf7
/zaoedAnvh34geGRgOKkIH63VDDX3lYXH8vivq5XjsdXgrelEFNpUDNNTV5e9tVC1kMlILRGKuTO
NNsatOj/08EQczSDhjcaRrlLLAbjUxGU8PKPE4xIEJey3X/1qJvaD0Ydb6y2yO8rNXq/bfNyWOc2
F8GcrNfcgeXxShNYd1GPBgLPof/NxCJ4R63R543fom4pVbJr2mBEJKF+v23k0ud46KN3zzQtXZAl
WozD75KsB6xAhSIt1TTqD+Yng6IO3b1t5nIRnZtZjEWKJTO1BP4mW9FnK0/hvvdtBSSieosTqhRA
Et02uDKu5UY0ll6c6T3lfLZa8PQz0Gjrg0N27Qm2TSwBrrtt78pR8myExuLs3fDYBQrCHvcyXbd3
iJA4+RalxmRLZckjzNj9Wr3yZeg7N6icL+FRCVQTIBHb09iD0qWJWJU+D1QS/uMQe25nEcylErWp
0kJYq1G75i4JQvQ5Aup7YilcC4CzF5wHwNkPVUGiyxZM2GIhI7KCMLjHjqtWnvrLAwaH4vxAMyZY
z00eBPIrWKnooJexowr72+0veLkRW6YFiFwzbWt+fV18QEr5UWLSGnWfZbLxJ02K52FSVMr0Jq2E
1uWN95XVBcHWp0lnZXUI9eJjqjQh0DLJuxaYXmvZRpumfh4ZSHsdpgJQA+obwydITlxUezSCKytw
J6EEu8wrnmWFnFph6+I5GimJ6VDuQxLY98NDYirjUzYB5S9R7UXWNMxkxDGVYADJ1dB0xs1doP6k
9b2byn5F7YxpZfp9Q2vCb0+fPJLexSAJKk4kfasUUdTPKOEqfQSXZlsohRnJrqAL+MtAbVkCkj+J
DlJjKMciDVuq4irg1wbsQTCkpdZ+1M2ucTCgV9u4VGR3MOCNFN0QBpR9mrzkRIkKHS0Rde/So+5/
gMEHDrzIiq2ZJWq5kdVgQmwt8k1keNLsmaxxiayQMvpPnT0AfPQDSt7SIuneMoSWSXKP8M68FtBP
b9v8qzaEI5eBGjjJWCvIiVYdShZBBKNlaO23SaFxX29Vut+rSEtRS5S0BGoM5Z6ho1MxnzgViHME
arVspP04puBsl9W+qcy1bo21H8O4RXew6SMP1fLE/m5SpSrvAbJAAy0UeXwcRt3ah2oitoVs8kwW
T/pmyE0SHEMdMoLOUIdxM7Xj+GFS4vSooz2PdiUUb5Ud7F6vKuMZlFH6s7DMAqHqQK32uSdab6s1
CojaplIH5IhtU7xPftdD9cgoSa2lNkeopH7xZR0Vy0jRvkvUSTm+1Q5bJUx/hTlvKcOkH+WEprlS
B5KSl6q16VXFQyBomnu4UUG0UeDKu9wh+UwpX6D8sLpZ/dxEkafVwZ1n1Ej+FJZEEp9yOZXvblbS
nUxB6VpkuFgfmiarNi8G8wFp3ufPg53lj3DKUfFyJ3CiQGPln5ONUqQV8qZ/OwxcWhKKqtNNr4PB
N7lKn1tC5VMqMyPE0iRJMUq0OvtiQn0rwNgo+nPb2N/L8lnEo9z8xNoy60VdqVBBuIFz0Vn8TQOa
VTQAkU01gPY3FN631tLG9yihc3sXSr5WQswayzvAOdBj+MTRB/JMUbAN6ZcHVlsU0s+Quu0GYV6Q
jcEYU1dsDU+NLNBpFWJ8CqOq+GTEI9ilaBgmcJ0If9we1eUU8rHm78XGofNatPhYYxYTqBSTKSzv
g+gAgHiKf/w3E4tjSz+qaumDuoAflTgC0GpSm5scob/bZi5OebPbnYxk4QydN3VC8MDpRqEj+sdC
ern99y8LAs8NLI8puic3E1CC0UUGc6864S7dju906+zlQ7KNv9y2dnEmmo3psskeh0qHWB5RJpCQ
/VD7kxvnn2LwCVIM7R/l01Er7m5bujpvBrhIDc0kVVk2znYJhdAJsi1urXifpSjem6u9mBdnhXkw
JybmwZ7cYJSwMDu9wgMAM9SIOQNcHfqxgbKlibfGoFaxMcAr9xnXtN5rKZD+b0NcOHkqqx6Vs4CC
c1hFLbAKJYlXqqWuziJZL+aRZ6yLd0yaVcK6yeZZLOufhSlGp57SYOVTzb/zPAL99e//MzL/iJN5
7OAr6wkCNwgeg+00pO5Zrc34NShi2/H1/pn9ZfwXU6fx1M4xS5v/WawqYHVwKat0pDj5WZnb0yTV
uf1xrnn6iYVlOWXmxSV1wMPoilC/o6z5rWn1Hy05fuohdrdNXQt2mgC1YiPyZgp94YeD2asazNHR
lRFoiaeNp3yu6m5lxq4aUaAoIVtDf9IyoupWz7ItMJK3L10SPejw/0rY8reHcs3ftBMri6CqI+kA
D3UeCromiXUcGsO9beGy945Ve2pi8ekBLtnC6ILRNUcEWoQycnnWKxd1EFps0Fy2XzxPCRyohICr
k0x7yPSMVm5baL9u/5KVGV0G3pKwlUbU7VPsVT2hXldBn1VQ575t5aof/m9GlxFXsspSkRJmtKrv
ixrF7Y/RNzQgbxu5OhSVW5NNRSVuuLigCS4KkhnWo6tFBzl60PqHxF9JUl4dx4mJ2XNOggR6FJYa
FByKvCm9jxs0ZgYK8fvSCXVvpcL2qhNqMDFIicoaSaNzU2ZRplmPCJsrpG0S3elrb2RXZ0tXSXew
BYILXFzzlBQQUdqNoxvCSG2Ulyk3jqgWrXz4NSvK+Shqvy4KtVNGN2lhxlcDNeOmZb4mcW+/3v76
NIzwt84iuKlxZxQ2m7qtEMwX3x/h1K4F/U9nTU1PeZAgXbFJRtpM1DiNv4tgQE3BKnokPPxCRXF+
kBq73PZj27eIqAv5j6jNsHVqH9mSIddN6gb74k8WTJwdeXhx+1xH5LE2ODC0UvYkdRlIcwEXushN
NKW1Qvuo1RB7SxVhE9pHKMk3A/Cdo90qSE8ppv2aKJ35w0Bl84OW0rBIQhUZ4iC1DO6qU67kSCj3
EPiNWAYSWOSTeLJMW0XksE9dJaFzNummBugjNR5O2di1A/9MvkPQKaXXdWyr8g7VHwroLM+34WKX
pvnY15J4lnxPPOVVpDyhsRX/rgH3/um9BjRE0ORwV1GSEbSi0B60LSDvWh+9riNJpU8GmOi6b3iE
jsfRO0yB3tOrZbNPbmhRaz/mY/Nu2yZ86nxAgDgMPPDmA316416HEX+gy4QOORTrH5sMhVmWiXhW
yPVzK4eFAT+903sQbKWvPwV0xT3aUr3Te0NCC4R7qtGlfyWWpIMPTRmmW2xmwgmNroSwiZGP8hCK
Zyv2us/SGI9AoWPIrLISv0xyCgbVbykDBeYZgIRp9ET/kdHEedC6Mn7N8pbcm+ch9c25ViA+HNRp
edf58OY2eEmw6eJGp/N/4FJx21MvgohJX61imAb/5cnGWPhp1FKuxfMbcuQ06AzJR035Zf+2V5At
FwtvYWQRqYYC7mTWqoIX9/hQGwEk7vKglebKqeny4L6wM/+Ok4gIOmtEbjWCstqgaGh2/VsD31eP
9k2Xvpk+7C/urI8dePExjo+kxnnUWStCuwiVJhVudCFwkKLpj/h//hsGgLMCQdHRVdMaLL9PSd8a
kcm4yIr9HaeGDB/Xb96rFx/NHwIbpZ7ZV71BooyeylhQQz/GekpekNWRj5FIY6ef2y0LejezoYnc
bAiUY9irwEhoSUs8L6Y3F/3v2mofeN9F4yOFCPNcJGNysDP9mFeWsgNDdVdqkf5MllZGd00MW31E
CDnL+/gDikj9l7TMfhQ9AgOiGmlYRtnlSHNXfzeih4HwNIeu1s/QDYfVFYxJ+5qoiFNE1DeRL6tB
L7X+mDkcArVNOsj3Rk73ep9B11daVJ31jJO1CIoXFEmMR9ZEjnAlksQb2/dVJ1anz6omlW+Z2sG4
Vvz0rknRKjaqRjv6g5R+4WfKu5G1jUJe0bymAVxxSYQH9CTozcuM1h2qMl5ZUVcc4GxFLfayNElH
T+mrcR+aRPJDn69s+xd3g4WTL3axLpM99Doa+oTgxXqT/1Et34nd91FEiV/nrZm7snYBEiKTDOtQ
hz2/WFMjLzWBHdEnSj9zmb3B9NWkr7dj0JURnZlYnNYn4O6UaHLbaeJ8jzQgfJ4aMa7vtMA45DBv
G7sS8DDGMQMsolCoZT9fn7JSkpKdD7sTrOOu0tyk9h8TgW4qbbm3TV2fuv+ZWnypwbSlyLcwVVEK
GZj3tIdsw7UXhyvuRlEtA9IE4Ax1mYRT4B4OiswpMAz/mLXnICrs3B7G1Rk7sbC8gUzJlJqDN7iq
KsF4QG64eBPE0CBvd//N0iJ2SqUIkmYgdlZ55o4RFZDDn671Xob6978whOIogY1CxwsWY2qP5NEt
a3DD6FB/D1Hl0XIf6aW1K+LVqTNoDiLt9tfjzp0tk5omoONucAvksRU6q4TePJXtp3BsDrdHdM3X
DIVCebafeb9eTJ1IEDDWeSlwU7O6Q0pxlzYZfUHtSnBbMSMWBYF1OPqNoWFGUTJwScZjWTu12ayc
F67sbzb3at2iDlW7klhGqoEm+RxShJQ9xq266wP0TxDV8wYgTwh9Ksa0cpm//FL6XGJkacBZVVlZ
Fq94rSEqGAmNi0rSZvwd108C1TVpbfouQx1meM2aow85v+VnGrjd9k2kNG4Zeo8Jit+NV35OKA7s
pb88duQrGzSxev9j1X/tVOjoMQ8K0wjlW7N2fGWuC66kWLPErJOrhEmhPIQAmdyuQSTHtOujD7hD
KUhUJijOTZH8UKVfu5633Dg0t2UXgu/J7nn4PeRlFmzMpHZCyOqbQIvvOCc6PgKr6Dt/6tTxJxKB
O7ummIxiyRpAgFfqRwA2B50iUAWZIAVsup6m3qOcogydJBA7J8jFELO4i5S/UPNcCUWX7qdreDin
K51d8KKSjs54Ss6mDNzgJL/q3XMxNcqmNfSVHN81Zzg1s4h4cJrAkWr4nyDjISm/Bu0JzSw0QXa3
F+1l7D4fzmLR+mnnJXYRD+6gFQ/N5N8nk7Sy3V2dsbmWydIp+OCt5jwCQbwL0zGMBjfLsmf6CX6W
M7SiqFYSBGL+qef3XYZyYmce6snRG6S35vlFMrhlUjbOZFe/O7l6teDUF5L41Pf+ToNjvYkDlMH0
rObFxEq3jZx81OHxWfVg3U8VoiAinsvu8sFRApT8DLVaWYBXZ5zElGVoGj2Uy0RGmHYTmCSpdzu9
fewRdubtdyWSiKtTfmJj4T1lHBnUY/qD2yPVF8UStJbmLmpSxJBhDgfCYJEAxwB5Ad4CdehOehKw
H3hiP6KQSDpZWxn02g9auJkn+3mdIB3mdojcmVSgquO4hxi8sjiv5Dzwgf8bOGWt5z4wNFrmRZ7d
I3czdRuPRGFCeVETCcfUkZ70wmev+Qic/hN526Ps3f2LxUS2jV2Da9dFxkUyB58Xas7dfRXuY6Si
S+BLt01cjQsnJhZO3sq1YUp5Le9pLnbSvL7njfdnrdhwItHpvG3ruqf+bzjzRz1ZUBYt5wlHPnlv
aXtDclepo2t/fx7ryd8f6MqnyRYyuJejO7zT2v3t33/N6YCZm2gQIC6vLVN6ZIzRU8v5HHLzmMRf
veLo//OeNZO3zBMbiwN216OwUmt8j6x1w+Gjla1EtbUxLIJn0Ki2LeckRxQExxByBEwjfidS+P2/
TdXCrSK6tLysl8W+Iiup30/1RrP/xY52OlMLb+rQ2ikDg5hURG9Bg2aK9UmrgUOV/8JrT+0svIoD
VgUuhwr6gsUHSWanUhBwe7auOe6piUUumkbRNLXqcHDjtp0lHZ0U/eLbJq5/d4urAe973A4WEZxG
mimqBgKZPwzbGSiUj5DMkJ/452bImLIzg+qfM9/nSxBuLThZzSBeZikYtXhv+WiFm+1/NKOcm0np
o5WmwupdqzOOpep90cJ3L1yrSLv2WU4Hs1grvlElddFhJcs9cgX2ZmjLw3+br8U6kcM0aFOD+UJ1
cWciRqMah6p9v23k7xVmeZI5HchiqbST2kQJumAugp/fqGj6NIb1sbSVPR3kb0KueGbRfrVJvg+K
fnfb9uxXt0wvVk/b6XQEi/lLed0nMeTHfOx3laxCITMENWL1g5dnK3ette+2WE6DmVU5OoC9m3O/
UmmcLOy1dxdl9rDluCy6a3gI4VgBfOzcA2M0WJSkCHrXzHx0VFEizKGgbfUZ4wb/b7baABQv1BSF
vmQrKX+i9ndbRjs9hS+oKXceKtS6+gF+Au+BAIDTH2pjroTIa1ez0x+5WPR6l/sWxLfOzUptR9U0
yqRbtSkfx+hb6q9M+rUAM3dBs3+oCk+Riw+dqZlEnZvZuGmeeugcH9uUI6Idqf946XNN4nFa2JYJ
8k1bLH1EO1Oql0TjSnmnuZSicb/M8x96KyfObde9smzOTS3Wv+yHYQurq3U7brifAwr+uLtK0Ysy
yfFeRWyXV5LG+lrboj6iN/onyyZlZbRX8v/zb6CoHfEjKkqWuTCp1+zQno+AZI33yi7ao8aWboat
tRE7+VD1a/Yu1865vYXLyHULejkGod4GnekEMK/AsTTK6yikcq/qdf84oWbwpagnA1K9NT1FoWkd
RqTNN3VG8bOIlfeM+teVb3HpXec/a3Hez1qq0tWWo6OM0KBu8vy3Tay1s/CV0/6ZFWtx2k8b6u+G
bD5AHgen3oqH7iHcmq66iz+tQUfEykQvd0qt9oxAimPSJnDrlG0jDOkgdxo3RN8HF4iQ+yytnTql
pCSuMWXVZxtdqd/xlGR8B6TeDWiZWzGKYiViX/llwHgEJDLa4FD8Wb7z2l3Es19l2PuoUsInI9Xi
o1H5FYo4ZegWcuUfZA/xN675GcKk4fikTLb0W4/zH0mq5g6tvOFLTuJzxTUvXeD8Z80TenK6H72q
C22vEXsz0h7MXZ+W8jYKEKZfWfXzqj6P7Od25t9xYsdKjUFpU1yt29MsdZ+77bvyimT4lpwd+la8
4awYnM9EtwwuIqedSxMaMHjdLHrRfQo+kbz/oG87tz/or7dtXe7G52Nb7FqBX/gp6fvWzRGz5Rqj
vkt1G6MbqI+oBZSjE6p9+DSZhbw2yHmBLgdJNpIMKNUDpLoWluPWzOVKKrikH437bB98Ml+6H/Kz
UWzokN7IjvGQlJv6IfxCr6cr7W8P+8rCpkn1xPoiqkkez2QoWvIkvNfutd1wyA7I/26qre+sHU1X
bS1CldF6xphOIDuqIH7IIuuOuogtkoLgcLXvrJJfLQ96svfaBPmD3hQr3QWzs9yY52UIG3Xk7CMV
4rOwvhvWzhCcMvJtqxxuz+hl9Dqb0GX0MrWIOmkeSV2/y7RtIs/gvQLF0dtWrg2G3Ae1pNScCB43
zpei3dUacnLUXniIFkvdRm2pkPU3Bk1+tw1diy2nhhZLEBVij/rDEv+wnmyxNdPn0l7xwWszdmpi
sQCK1Eq6NiKsmNK+C/amtjKEtb+/cHF0JSagXHz42vxKWawzIht1e5LWvsbCsaVECS3ZQz03UtP8
EZ3N8J7LJk/dWfgNOdZ0ZUDiMljZs7rX/HhBGQclWudfX/ciA74eIaPcgRvfB9vIgV69pXbZDbfQ
xT+wLz9FLvD+lS3g8th8Znj5IpQHESK8RSLvfY/Xk1Gn8bensui5K5KGeqbyczGW+orNy893bnNx
cR5T4atqwyZA0w6MZaOf6Ilp/nFW5tyIcj6jRTFqCbT30s1j+nhsml1czUZWW4uVtbPU1Y/H56ei
g3KsC0REbiftUIiApavFPLDLGSTvrG/7P7Xvx8dGo4Aw9azfpvDGn7fd9EoAZpQnphejrBXLEAiL
yGDjrPva7Q7a07Sly2SLpvjKpedySZybms8SJ2eFNo2Hlmdk8EwlTOL2m2xOH2XCPY98u9ujuoxQ
55Zm/zmx1NCQM6iB6bs0HVX9Y/uLk/htC1euO3NZH6+FYq7y4cpxbgIZXCkwkJreI+hN70auUIJD
84ew37sg3GRwTpEEVsWX22b/Nrqc71hnZperLRZTo3UiJyus9s/llB2iryjaF/VLMGpba+BB7Edt
ZlsvOGok3wZF2te81NvlF6386rUfo8jbZNlOz6tt03n78Gtg2U6t/soElIjml2w/2OLVM95v/+pr
y/Vkrv764MnniMNkqtq2lfeDbezDQr6HrL8W/+bbxq2JWfgxxC/J5/op9ogliO4T6o6176jtIwKE
avow8KC7AlW45s2ng1p4s5JWpp1PsNbVQcoce9BbZ2wma1tlpeQYnlhx6WvmTBtonPKXSrAsWrZV
0RW6kYx7g7cVB1J6uLFkDoQmeQSXq9DahF6ix0ykfk8MLiaUfGVUd3aEPJhGm10fJK+G7HUOFaso
ghqT2Mil/TQNUPmG/pCiubAhlXnXpd1LAfy0FjQS98y/J0tbxIgltoLe0brhi0HxQNcCZUrq+qEj
Cd0rCKTn0XAf+q2jxfUPvahoiwz415iA+I+rQX/QOn0DGrfcGTMPS57iHc2GO8vy38AmvyuZ8TRR
AhWUurniWNdCyek0LD4zvbx6G1hc8SfzLpIepOGpjT/eXh7Xov+piUW0UrPBoPPR8N1RoIkQb5vk
6LdH2kR9/70BfX/b2mWSxIIgS1UFJHge0gERnkcuj6p0KyxpxRFPjTMrOnpO9IVSm5128Pf6f7U2
+/XJ2gcBP1Y2CY+/MJ/6Y7gL3f6nsUEU4aPt9CszefGxFkNbHBvpbkElwONj+eanisuuMX7qpXxl
JV5Es4WRxdkxaxXTGkM+16QVH4I0xs2Fe/sbXZqAFKWQwaLz2TDMC1THAPrW08FUCYo8pudSXUGB
/E24nkVL0oGnBuYfcPJVLB6DjV6M3t5O6I6J6wkF97Z61MqoeBzipt6kCHM4Skd/oq2E5r4YPHMv
l4hcDF46OFMcapvJF4L0kje+yR3lOaGmP9+ehYuQt/iRC0f1C8OcIpoF9r587EbuGXc2yllrnIo1
KwsHJYp1gMfsjOq2YBOI4q4vxu0QHII4XtkxLtY54wEyxc0aQaPLSj1hjsgX09C+96RDrn3Nmyc7
cSvpOdapprq7PXdrthZOGqPrnKqy7e39mmaBcrBYeHRn0ocydjsrCr03k6bmA3XSYn/b8rX5PB3l
4mAUR3nlWRNfbYz/kPiieWmb/2rqFQ9esbK8uacFRIKspuIY1lBoJPeW3Lo8j9Rm9fX2cC4PyNbf
unidUmfZNuTlO3YySB15fNYiAjWOtKGp916+k/fqLnODlWU/h6fFqpxL8P/P1GLLTZFPqRJL8/aa
YoY7X+XxsbToDVFi+r4lS6UOzFq7aV9WqyzGt9jgyjqq86ZsMtcAC5RXP8emdeDMbsPmvRzokJ+a
zWQ/j9BD1W9e+gxwFJns0KGQ7Z/utPMP0XmmAPbMk8jyRG10NrVuNQpwhJRpQ2F+tsm9iHSb3K8x
v6/sgWe2lsfoSiZhrwFD2ivHFshci6qx8Vg7o5M7lASt7IFXfPV0YMvjbwbsUk4S5LymYjimZGSQ
jZTqfBcmK5eSy+3PNOg5AmEH3ckEZ30e1Zu6akOe34d9FxLLJFW/95Lwy2AlKzvgmp15wCe7hzDK
ui7HDPlkNr/2To031VpD2BwllkvhdCiLnXyKmtwYJOYsUV8y4W+8z73xmHefuPlv4q80b9xe5VdG
RDmmMRe583B0kcVXYy2qg5xFjvqSn7+19cEaXm6buBZIzmws9typCTwr6ub83FHstV3uynfZB39b
cNNey8lc8+8zWwtPkPIAmVitytwZoZiSwi2z7bDtHUqCD/ajt5IpucTsQIihG5qbiaUa1H0tYn4b
p0HQVUxf9fX/HykDx3AUpAchdQPZ+Rdx8tTccvVmXRJXaRtPe2l4BvvRNW95+j3+Gtl/bn+yKwv3
zI4493OEsXpJmkNjB0efkChFrpm8+9qK813Zq02FQhPa8lEYuWgV1Q1Gk3nMnhVNR2Xs32Wj1jej
Wr3aUWc7ifnDG5qVmHTVG0+NLrzRb+q+HRK8Ma82cwAM9uKlux925T7crwXA+W8tFvPZABfeiC5B
llKanrmZ2iRfAl8x7w2zXitNv7aTsYA5YqFioqMptvhckUV7p2dYAO4I6uq+df2P4Vv93uzElteL
Y30Y8f1/7iGnJhc7tp5WodRGlG833n3W7drqW14eFWt/28qVc8HZwBZbdICABI3/+LvIamnT1Hnw
qCSlt59i/U4KE/0p7dp05bC6ZnPhH+mo6m0SRviH/jDWzybKuOwjaoZq1/t/G93CO8JB0eAccZSz
xm0xfCBlhyaHgxabspaHUq864omHLDYuX1C8WUpp5pKOJ3kcG+IDNE6IP307fe9KE205lGFfqkEp
tsNgf467Jty1suK1VOSxUIYUQTZep/JHEKvDfRYa8QPa7eKJDin/0MqVuM9NKD91pLWO3zfyrmNH
3uiA1j6m+aBzrQrTBzU0ooMf5d7LNNIKu7EDc0o3vsjEQDtAax4Uv54+9FVcObdnmqVwGWv+Av8A
0XLS5H8v9tUmFmnbGI0PIzZRvoQa/B6nhWQ/8QTCqwLiiIm5lUHG/zHaiRyT7mneAzpn/d1U2cYd
QLN030bovIrIIPJ2vgG4VJs+0WcFBbZTrM/0DaQ9za91/9moNR1BQhoyITTxTOw/JXQtJ246TPaP
wMo9ZSMQ7PMOtdJrvJHLXpLeo4Na3utMxt3k+WhbqyKlwh+F5m3Ug/PjU2l+zpU1L3/Znq3KbjwE
TB/0e1j1SiOK4TW1+8jexEZgf0C7php2RVFX8i4owBU6nax3n+WeMrut3dsRoJpCVKEjhbr1oSh6
5VlJFPNujOEvbeycFswPk+z53bZFXDzamQOdFG6mxMX0ULRe8xZzlkSfJGhEhiShPtwXpuRVm2Cw
jKfegoW1EX3XAQ5tlfErmo7el74YAN0VPpXwbzXM/NfcnNO0EnLzOBkS1KUcWcAWTOWRluDyKxpk
jbHRirgnrRHo95KMVlKpZvONWCoeJyMmbRPW5OvNItvGFlW2sdQd4kGkz4XHgKiYERsz0KjRyGqb
19RYubMKo6XVZRy3Sto80HU+3kkBcogIfgIjM+3ndq6uGJNxF00+SdusKPcIU9FUW4nfURA2PxE2
BOQij/lb1wz9VprZpVZXKF81tThqMUU/ppXHDoUnXzvK7TYBU+SOfMiNPyjKVrfH6bshx61bNTyF
Cnv4pHqQSNOBptWAKnKS1tG28Rtz3+pyvgl6M9/bVZ+TBCiOPQpSu6qjobcOrHKnhZPcb6Ou6j/o
TZ/ulcLsDrmRh66qDQOnR6SK4Xn1MYqxVptFG2NopN+2lLqiTfUj7XnNbihSlWqh0NgEZSKarWXE
+s6MI+WoSzSPO5ZN+aEzlY12KHJb29UW2vMbOZXqescbX+k75pAPsROaM/4q8lvZteXYBzWIlMJP
KkohxMV65r0pqWq/FLncHXU0Gl5hwRXGtiyl9g8iv+ZG0It/DJsOGnE/IX+7AeWkwYDhhPpTa6om
fhAxcciV1bC0d74FB3BTZLHp2r4iOdnka04XdQ+Z1sUfIpQKXnGIVN30VTZRADPc51HnBds47MQm
SRtcNTEL6SnWB3vadjFJ19YYifZaN5W/Y7kgmyvapyCJ2+euL+2XkSb3R3IKRb7VzbR8mWwreqwM
7V3xKn9nllPxxa7Kt6YKhe94YmBpZqOUPol8VF40SU/vPbXvf+mFZH5Ow6C9S+DowOsE1CkPo/ii
1FP9QH0awXYavL0nF+ExtxtxaEyKleXat7aNpCduVEWvKbITB7/sxmfIhMY2NdXvVYOYGKK+1f/j
7Mya4+S1r/+JqAIkBt1C07Pbsx37RuXYCWIGSQjEp39XPzd/p+OK67zn7jmVRA1o2Np77d969b0e
X9v1y6TIff8K0Ns4LVmufkhkRhgcZusWr4GMrx6gFBvwkoL7alI084cQNRJdsp2R1Vb6st/bCDKQ
pC+X4hfUXbs2Vvy5Dux7VwQbImt2L7gStxw/BI4ZjcwWzzwMqMge2jaC9srHEbEi51ZmGBUPVVKO
fftT1ya6Z4WQW1HUvF6VmLJYfs04fzi5JqDRAw4GEpRSXXHwul7fLFZ2Cal0J4CZK6OVzw2yAqUW
yBg7jRsm3eT3Q1JrNmZiCYeTcLh5dKra3BR4U4m/lCbDZ3fBmgCuDfQEkklHwE4iqpon7IpohWXN
mI1AQiS178CHRjX1vuopiMTGTAmtjXFSMBTG60EuyLdU9Bl+BKD5NQVb+6bxTlGknU0ogwN8EmEQ
MtU8G9BK1zR6AY7BuYMFKzL6gyidLKKcwJuEl1nt+ua1i90fUdTC1XQhGZWeuaVclofaSIm9Mw+f
hpLEaTzo4uAGNjhZQeiVUlAVzmPLtlDOmqyuC/F8JpisvQbLK2ejzkC17DbKdUUmSt/dlpUij5UP
V12TtwJ+uC0yfwpKxGYO2k0waFxpCziuQLsozdEDV/NHrvI2GxVkixSWVCkMS/O7Dtv7ppzHKEM4
4T/QXMSA7+EkWi9wkd2bvGjKtbWgLKNds0KndrGgSSRcKJCRVfPasx6gx573E9QHA5KqEp14zkCc
NFDurkPCYAICMVQbFctfGma8V9Ah3+QmLm8Db+IJzEFo1vujYSnLx3jHpgX9y10drxdG+E2LeKMF
qrpAArkZ4j3Fd2VpiH6YpKtC/2FgJV/1DrUYZDpZQOv2faBNKjSFF0I7jHo66MDzYObr2iBTU+cm
BdymsmKE4m9tPC3XLSyFdVPCv6iPgN9YWHdnPN72mbRWHpbcF08umEK7HufOc8/aESSOCZBh1LfC
a7BCy9Mg3HglqmlOagn4ZbSo8c0fDOaU17CtrH314cGmKNXo2N4XNXHeQrzX9dIT8CbVMs03PG/N
vml6eoTDrY/ty5/zE50iyIXAlj0FZW62MdqsTsisgUYQNEWE/FVZwVh3wO9x6QwxNxAF7zDWEzsl
SrZ38pofK9XCCTxeJmcnsU/9UpKyO9IWAt9QEJNi90MfJtx5bYIomaRSO9VNi+Zlk+TuBOtGtNL3
qdNh75FQgWxL49qfgN3SJzDmy1SNbb9fAnENW/F+1QdROaYy5+aFoa31sR8q7+QXutuGgDtuQwfG
57CjMiahUwGkQm3aTeThyRy81VWEPXnjTnPwYFycvcYPeWoXb7qbmT3ULlwmYCELm/PFNseG+tsJ
rwuQl97kd/BVVSKFF/aIZQCwZeq3TYAjXXA/z2onZiloUMsKPD/8ZCogtBg9p/3pNr54a9oiTkg+
9rejG5a/5hCyuF5106Gq+/rDLE2fssagUEf8+J2Got+NtOl3QxSyFHl9ntZ+VdG1P5aEpqZQQwpe
4nzbUGBdXNJHZTqaJdygUTBMOYuRNBsbc+UvMT4jm02DTjYFPVqFP5XqkhwgoUOI4ZIFipdOqFRN
scwY6zvAdNCAsaR8XMq9h+PjqMapeB5r5A9SgjeY9pWaV2graK7zobAoa0CUe6MkcuVhxxAWu8Qg
uqTuvOzhniU2Vs8E1P6YrDpHOncVgyl4JGJ7bIWM5Qrcth5uZZQoKPQEFJ9JiULqikqNOnwPODVJ
pDfkKhVDx2mqfIdviTRDj2MKRtidq387mNwnA8fnjUHMkUjOwsznAT0gOHHSxqg+mTVbDiTmQO5C
UdGl2LfcXaEYf0ArZX5sjK9vFxiIgzwqgvMeyF9AIAKLMtKuwoFU8oegI8/wPey2MH0u93CAqqBZ
bQyyAV0DOCS1XbSVADbfBG5rcAtaYBc+eUS8FdThB3wj/1QOUbePxdJf2yJv12UIlXlC5ODfTlBN
bLqh8z/qOHQyFRjzWvJ6GBLtqfKOGBJf5eWAmcfBzznVQOodIx706y4qJp7GzTTv3EXkFSrp1TIC
99sjEFaQPiWV74Hr7bXtPrDzJBH1aomyrO4QOKNFZy/hHZ+RvNW4wrljuCoDASd7t6k3Q2ScR0dG
j2UBt1vEevwu4kMdJjPVLPNJxR59C4+1dAyaaA1cKjLhE+ZB4FZ0E84un3a+wiWuimOk7BRtH2SY
E3z3UiUQdvNTXAHC4qICtAJghKwoRWMSQk9xDd4AdPGcffBwnKu0o9GtM8xT0hbwMikCuE4vs/NY
csP25UTFvpCI/hOnNW+SGPfK48Ea8YkzgmAkm1XodeOezLWfxlFptkHP9KZ06x6gYF1sZz9Yhs2Y
R87jGKOBfa5IjyqM3UJwXu9nVYGHa8srIYVYNwPXiVuJRiVIdC1pXPMwozoSN24ZMFB1YfrVDYHe
Wb+a9kGFbDwE180Vc82z28FEuB+rOGvCcj5JIJX2gGstq6hS+Vtj5flGJ6EST2gwzR+hW8Ia3a3n
q8EDX86d+vA9airkJUW5iCMgq+PtKKspMb0ofkpF60M5NeXGnGNt3WMbQUUUwM9aWLRkNTGNknKQ
mGkTeo1TXpt4Owl0ajEbwu0s0uOSxKA6n5Z2iVbTJMI9/s5H5AKZzQt0kpRivHa8uLhrg57/GBqO
CAm3dr5ycjCXk6EE/cZo7WAhVMOmwLX5jrtefx3r4LUVKIBUgVbvrXLl1p7FmCn6LMzeBHl/Dj/J
oWjyq5BU/qoG6jyNPQkR4CRjBJTGvg5uH8CbbHzhoRNAzVDWV6P2uw283KZtV/nTMaezv6009d+L
Xi5yo2ysnloaj1gWwGV5JaDMZQjrNlLrKcnLtslTEbvD3kEEnC5LxLsknub4R92T3xUQyq/oB2h3
IjZDKnt0Z02mDXeAeQOTFSBK62Brn55dZNJBFO5TMwU2q8QoVhPak1cGd861Ot9/5KiX3bKQ+KkQ
cZCgv9c8ByWptqyYw21ZzvVbHi2FSuN2UTUm3xlrbdybRvjmVgFqj6jUDT5EI189ZYpdFzVhyuoh
TGWpoxSB9ryBi8hbA4xFBI9g5SEyFtDuOxLIDPyfccb1hKwCxIb5Nfo94hMCQcgpZyr9e+YjctA0
HH7ZoQpvSSvLdIlzfa1mCiZ143s/XMfUXTKzuIMssmznzO1wuwwqLLMZ1+Hn1sprjc6SA+w49maJ
4kOxRE8Dcs43Tl/wdEEz06kANXyDJvr+HgZ9tMVpNhXvcDTL01gNzbVzhrbZhek18NGIdD2I72Nw
Xa9NNd2pyh2el0UNa9cDdiFc4vDU5g7EWGgjWEP9AzoTYSZQiQqbsUmjarwrXAOXzZBMv+W0eLdd
x1m/CyWMFJBeUtn5Bn3Qcevtc2R8Nnby+K1xIrtvot7m6zEqI7SZLPWp8ouqT3F7J8MeN0dx9PJc
QaeDk++I0YpnxWKjwKCOpbNqwlidUFeNE3yjcqU7x3bPA8S/El38pHvJJxbeBjACzaLaC7YWsIif
JhTjswagfW3IAB3azAwoO+BPNUcfW8KJTV75Dltms84HW5wmr2JJLlu+Rl5lfmXRKJ4VYN16JaMB
R527tHuvUOERzfI6mfozOq2ra4hq4Vh9Etxr/U0ZN93J9z1zqnJrHvyedTftVNN7GcxYyNESqq3b
NOWWw+j3KJlsHr3aG0VS9mwcUjqL57orvae8tLihj8j/rT1wCSC1j5d4C8e16dGKsLofOqfPmgnX
gHiK9G0rnDLDNSMsk4UXH0FU3VJkuhCfwdxrxtn+GDD20yVzczsaJ4Q/cynaDQrnLe5RIOLWCJlT
XrrjtldwjfY97GKGBPTXaEWA2h3cQaHSyHSrEbrr1hqdNYXmN1pP1TGOcaZCHfFs5lEC51CoZlv1
HPg+Qwf3jTgAyykG9lVoKU0qfIkkLPh4tArvEvBsuDbpqCpg6xgW4Q6N8wADGhDCU9l4WN89DcLn
erDsaAdGVm3VLD8HooJ1W4O1DhLkvFN+gTZSPu/x6estjDDB08KdCM6kekL9GF2FCUoC1dYr+c9B
5rmfKMVcxE18/k2DGj8KJXxgWQOEZgsmNxPhFW2rYouG7ms+xHYLxNUvx7bjfu6a6ljOQ4HbY3Hd
Bn4AdTtDDDSbTcEIUoK6xhdMQDwP7wMnKH85dXsOR7W+GQCYh9LM4h6LuKLalzwsKggCoy7RXYcT
MpCa4wQC3KPxgPNDptDzt8L1nkUtgOuui3VPdGOT3M7ihea1dwLp9aeX2w9kdM7hAWCKE+4L6Sho
t/ZDc6iUS9KxKPkajcrddoqMfnJxN0umCauowK0ncWAYnjgd6FZIJo7b0B+aqwjIwC6hOoT4xC/q
GcY8U4Q7CthOalWyQfLd7FRig1BC3C29UvejdOWvaBzGVDTUe2xbiz9ipl99IBygG+NbZykQpHY9
ScUIEdGAPrPF6ciWAhQCik6vD9Kq63BwQElkXvmgcSN8NEvfH3Izv6OiB9lNFbu3LljoHXhchQLc
n7OqhVXtMmULwM4rp8FTRLTGGeS4iMCF72bIeqkfHivdrG6C16IMUT0rkNywXhueOBmXjbWdn4K2
42WwUXD2fivRDArYImc6XyvPHKeqtj+FY+x7MWOvMhUpd5ArFplLQnWtDEJwEgiYkaqQ3hlAY4Eb
FzCkdoMFKbnpbW6G6loNA3z2Wr/ZNHGEfDyFu0DXwsxUNsEbA8V/1bgxVjsbf00G0nwIDeitrWaY
cuGSuivic2F7Eb9tBzFvX2wNMIYp6bxh63R1lMy2c47tsJDb1i0rnJuIOyVznGNTqwcQvC36Oied
8daBQyx5VWfsHjpr3KSV9UNAHaiN/O4JhQ+9QzSP00g6eRoZdpqRbkyQTdlPZXMWt2TSm9i+aLsN
G50FoB6aFP+Fcs5vRLJrxQSC3qZ9yOmt5+WAiMIm47DE7mHApTF2cKXv4yvM8fGFaWJTO4+H0hkf
UCNY9UMxrLpx20KZUNXutoVP7Kocu49yyu8l5IMp+Hpbj4wfZnyt/ABJC6Qeq1w+4ijD1STHG7ES
HXkm6j/qJkK7fwXnA1vrBBvrqhTuwRn5mE7RnDacu6kc8tMCp+M964cIKbXuI7D1UUdmD6bVuYWS
mKRgyxYE+y7LXY1/MRp3uE2IsxhEJ6j6PRHKPhBY5tCQ2yqli8d/1YHfd+ctrE/aHHdh5OtV6PgQ
zYQ/imbKExlHB6fT+LvObpzwy3Ln1alpgHTrLDCVlzgz3FYrLJl7gazGGOi1yINsIsEJp+icoTCz
nSZ96lS35lKTbT+Mv6ycsi6gbsb7eg+Nxzosuz0tpp8FjT/Gwesh0y72CwMNJY6KrReXI65XHslE
DGdDBdEq8oGZX+Yl8q3V6wxd4a4acZMJwMZk4bKb9J3xzRttuyB1QVIoewlv6kFtNa+KvU+HI0KH
IBlLatFYiCjAG5ZgO3jIYtsc4QLKJG4aocxxA4sXB0YgaIhckhFXSMB3wsmshTEUlhJI8deV694Y
W1hULAyb9iFjSJlMAxLQTsxfsK+qdxvCCmGIWydxNbuemIAFqafFwRLeJrHI6ROSpO++h1fK+1ln
cCs5IOXn385+Hm9hXIgQrqb8ntrgxdW03BB3eo0WYE/rOZ5WsEyYVrpCztuWokM47p0TBa48Vnm1
NyTsn6suMom0Tr7DXRd2fb6rD4t1BlyHlJt6uJn9Vh59Qv2sONklkKsZdvXw9gAEE84LIQzk0Z1+
DUMbWBDBI8WmdKj1dTPQBrPJ5+2DBxeP7QwyZeIARr1uSw2FRtO+9a0//64mSm4jg5HmGJbSkNyD
3sv6eitwWU/PZb1VwFo4zcoiHFc6oHaXc6EyFooAkZ23PNFxjl4W5a85btknT/JgR0ewZBZaIBaG
PTMO8AAh0YASgp4EZP34abg4FP6P3NM/PEfZzDZ58WNkVG8DDvqazoUoUzFhv2BwBV/xMwB3yrsf
cnGcFAQkkrTVyG+muPGOtPH8ZJazOrG5OHZS2dcpVGRba6BsYzOB2cG4fx0U5XUd6PLdQ9I5gQ48
XhNFVtPcOc3K43G0snYpdvClqfjKV1KjptND/cGi8zL1vCJxJyk3Qx+Yp1g0b07I2mM3BTnQZWx4
m3Dsbnk1tmDAFsst79UMSufQbnMfuZ6kKakDE878fUba+pe2Jlg7qvYfw6nM04py4HHhBXItB3or
HYmkWzOZAOGdjLb9wlDgMkuedIFXX6Eg1iVhJRASEXY7R85TBLTDVUOQpKtsez2DUgZht/8bLi90
hcIjOXoWPEgk94YYqXRhcW4b99y4rTr8o1YK/wAIW5FZMi0n9KG2kGfgWKpahopRjiyz35PiXau6
289zL2BbI8ME8CXspiwajjRYDkPpsyzmEdxpaswzhB0ydVsXbY4GcVHvgcKg6mDj1KP5HYn6rkHN
53lCJXKPTT4/9rNUUEW5cA4JR7kqZoYOKMcgJxVbXIp9gvJjirNObSDaiV6HfplXbSnItlucOB2n
sHob3Ejil9lx67UcHAYnxskD6oFNywq1uLyL1u0SvsNMB7HKUk97jcLQfsy7ZqPqsV0HcXM3G3ku
BhZm5UldZjIUuCF2VZexquabUJ/nGW2WrELktqXCsM2C0/YIA5Tbqmw1Lh1ei6JKbQV2mLGHc1GH
is1q6UZ2oH3jH9ypcpEA9PPE5PjG/jyLNBDTkwMiPlIOk8jUGMcHMnv7cdQFbsgwfK/OPs/u0jzC
QBh/G327WdThFATZVrzKAKRnP1CnpeFO6gTVMzU4WHFSuyh6uYjQenOW5sXxZI5mJMNbT/Lg1xyZ
J2TR6rt8CESThBK0XaeJzoU5F13OSJaQogTVbPRYxpUTrkP0VSS6nU4OOl/gFzP9rEbkRWq0kV0T
uN7/zBGZ7MZwrjMUGVwYA9Um6VlxzfKg3ocxUhdhNPxuobPCYRJXd/HoNmsT9hGKLPUVMkp0PY8+
fZbzPG+11fqtkI2zlbIhsPfEL60dVr+2MoiTup/zlOLyWwJLjGOlu2GgTu9tFcXrwC/DjSk7tldw
I0p0D99q44Jc7Tio7fvYltGpBay4aVFhRknWAZZaRgBwoNBOUI49QoIG6bKzdBDW5ELdWFX3TVZ5
g4ErLFLUJAnmqIA3u1vnDVSjonwpoCp476QHwlvve86YUuSYrwVqMQ9zME33rEWVGCDy6h7sYyrS
cRnsoYP+hWDx+W2G9qfyoRwr3mVtXqBEL3u7XEU6CrdLCF0AXsFEwDHs4gNbckR9Nf77rq3hjG3P
M0hM+YvLkdyIIqk/7Fj7v/FJUJ9nEnSByB3G0zkQ6VLAxvmTNW5948LKLW0qaJmdBuRzx/pqi2pV
Wx/ADHVE5olA631o4+hUzabfxKFF29Fcn6K8DdMlF0BA+x3Nk1hW5mmhZxLWEtZ4hf9lW5wylao/
2XPqbDZdnXaeVudzK0iQ7YtTbCA1FnS+qJXvIzdaLKY6ji5OSg7zRaydGJUblKG7FABQfgcIo32s
xczxnzk7uKK5gY4St1RYKiPbj1+/8sjA39WCzUPAZmsbica+jg7KxX0/xynhAZSCQYvCX0WnFDlY
gUDeFgucL7tQPfLB5ztfNiprjUX6hCL4gJ9oA/+QpCjqOEB3QFvsxtyMSJ7hEhqnQI01y7VbDaHE
LqVgetbLycEhAXeqe9QTzU+P1C2yD2WY78tWWA2Bhxd3h6loD0ExgThJzjWEHHoI3DNsfU8EXHLT
SMF2fepiJBHEoptp5VeoAvFRdT9KzwEhGiUR5qaspBxJWy/fn73M12RQ3gY132pbNLNNJ9HatZTs
/gzoQKMDUnbzwp0VYKpx0jSdXk9obTgZbZd7FGmjwwwNqUp0XpVPpOQ7AlXEWz4H5sptgH4fclJk
uIrDBivHWkFxYsO8HNVP7ajffhmQFBWYVcNw1Pd5j9QgkwZykMFS56VCVbXGtZHjojAF9aMF6nmC
0ABFFRzOkQH1k3jLe7xoD2YPdlxwLwFVajUXYX8dzMiVwT7BuZ/jFqVvGCtO0La45MCZEU/Sgf/E
yFmzglqmfs5RX6tWcwD1dxqMTt+DFVuM/brOxyFAtBwwfpiQI3ZWaCof3/scfw7Oe7jEEStoQktJ
51UcL92PXi/kCYVXd2McwKfjRUTPxAnQ5dnY+D6SgITjbq0hgOL6tXdbnjR+m6M4AiP2Y2XrboOT
kZ+4AxY+j1oUxMZoWVYLSO55qsfBPElPKLsiwblg3/l6AX5cT8iCuNi4bQLqZNcmEBbUe1NocR9z
dh94BYpcNbxYCHJdqbaDw5JO+/FGFHH+O3QsYuFZehatrpzAbw7O5spc0a5TSFI3I3hE6PvqK6Qn
c68/daiGofBgJs1xt4lFu+baBMfmLH3AIrGPXSiRhhGRFfNhQML9pZ16x+wgqCHjClI63qayCshL
GDbqGKIueELxPXgWUajgiARaiwK424mvjLsscSIdjeiSzla9q9B1fqF47rhJiJadm+K/ghlY5tEh
sAV0MJrjIno+ncFVv67nzj9SH5oTlD/tG9WGijV8O4brcpl81JDAWCITDxI9+D3iWlk1ycB6soUM
QKQtUjkpU/64LlWvN4pzcnJYGRwq3/wMiwk6GokFuKkAG01GBc2UXFqYBigvmijqdfl4dAe/EukE
St4hMALVbIhe0xA5po01VfDTYF59QGLgP5u4gNWgAmnrbjKd3NQo+WUzDcR7iO3uR0F7dAgPROzG
c00qabkWObj90kEs7QXVN7q4v8XmZ1EcWILwqfVC4l8IR2VdDiaa4IYrBzX8apgsYDwxnIJ+6W+g
enOTzlS46bjRB69BB/63KO9v6fmfg19ISKHIGiG9gUVpCPUIKsxKZ277XTfn17K//3vCCwUpE8ww
lkfFZh7cF2r602Sc3zhLu8dajQ/IEvMM7fvB7n9+NECvASVHKiEKvEsrBGMN8Zs2mNdjDq3TA/Ye
ybf/HuJvRSfEa/83RHQBIXI0nAAdBkfZmqCiX1TwZi56nNf/HuVvyg9iZT+E/SkcCJH1+K9Z9lPH
A0X1uejPOl+IQPsjsiIpOXQbJ0WmAN6Na/vg7L7juv89L/4c8mJe2Ao2bs4MAW5k11Y8YddDFfLf
j/WVvv3zU13MCn9eBsIQLW9aOiCNGdHmAGW9Qh09+EnD8rtl9tUTEUoj9J1FaIUjF9pTn9bFqCq8
xFbuKnOFlB5Es/9+ou+GOK+DT98JAtwyVOeXxs+LyUsqkqDm+M2K/VI7//lBLtodIKahMy7rMOZZ
e+smE+sO1N4VPGvQE9Z+p9T/e+lG6AmDA5eLmmaMveLPRyItj8MS/P01BLhIG8oHFxC8XjjQZOIS
256T+Obj32/xy/aRz2NevMYItqlUGrxGuplXZFWuo7vlDjvUut+QG//u36P5f7XuY3F9Hu3idfpE
ldh3a1RHxuGdl4WXGIh2IKKGVsaT0M7BOiZf1VBXvEdjhDYF6MeKDCo+J8XBVaVV7tD1OBQEnjuj
vAWPpD1Egaavc5SXR6fx1DU0HN9tqX/vPIDF+zgx4J0DTH188auXMUb4m4foNkBdhGdV/82h9M2/
zy52tqFpch3kIe5gBZGHuMBBXDP6/u93/8V6+fwQ7OLkEzAGNoyW7car11TcIDHqim86Nb8aIqQk
ODsoMxfptT/n7ySmKmASbX1dtUfu3il2/nftzOdXfdFfAp73/w1xsVWqsphhlYQhUFbcQmixJRux
bdbqm83li+3yj2Eutss6qFyULIDCD1EhWH6GQ5Mad7dE8zfb8lfL74+BzlPj0y6m8UXmAZkxALjc
fbEdNvEKNZO1u0IZfPVdr9hX8+zzyzt/v0+DWdx5GVGQQgtkIdQyH7r2/+Mo++N5Ltou2j5gY7yQ
ZmMlwm6RQE0OWUn2v09lgA3gu/QfMu0SkCFHiMPyBsHGkCcePSyv0nwDCP2b+QIv8s9DXMwzKOpN
RFAmWHsqG3Jkm5rEBe7IC25RPnCHEP91Zrt/E3x8cQD8MerFtAtkOUDeZKuNZbDFkTOE4XWHucHb
eOUEy6960ZuuWV7+/Tq/mhZoV0cb1TlIJ5eH9UKlmOy5mSqW67rPOv3NU305yT8PcHHGNFFcL0OP
Sd5lZmWzdgWQczrfdjugj75l2n31Dj8PdrFZ47bGg7DQ9caK6g1VmzrpZw+aZbi+bcTEf5iljCCl
Fd43U+arnSmiIRxgzkEj1Kp/Lq68m6O6XPAWkdSfw8cOF7D4Vw++Qoz7v9edGvnNgN5Xm9TnES/m
qNLo+pwH9Iq1OQw8b237ETTHqUhVe8zb6xbyJDHpFYOVObmBaV7Su7fDC2iRq39Pny9f+KcHv5i0
E9iWpBtUvYGlH5o0/GbfT+OTjrmXhnQRa+joVkNB3e8e//x4fx4FAJu4WKRgWp3dKi+iJSjUoT7r
/Rm4EbNagCXNszmBo/r6HJt9R0r8+2j7c7CLKRzzUoF2gCnM7db42VJu9f9MhI7/HOJi4vZcs7ZB
6/96JOgy8uukFfTIpUXyO0O6fY/WwPW/v9zfC//PDrGL8yDsY15EGocpj08O4r9q9+9//+8J+ue/
f3EYSHQ3LdAv2bOwAmnWqKOrxYS6QMEyePT0RP/H8c5rzw8gugRMBZcdejEelOezhXuWt9aE1Pfc
rdULgV4u6Wb+DsXgy7+f7u95/+d99GLBC+m0FXQfdI1GrmOBDHiUyy1+wJOFavecVoTu+5sP9sWx
xBgDgTZChAW7pEtPE+4oqdqeoHmdiCmdW5LONcgRZNy1Q4AuH69Lz4lkSuSbcL8xo/t7Cfw59sUS
KHhH+4nky1qgSylpIrZtJuCwXE9/M9C3T3mxEiwTTc6nCPJN3exp5216MFA93zkRd24Sj48rZ7pD
r9wdseQbEM3lksAU8mJ0pnnAb8Hc8fIspHBrRS6RTetGosa1tjz596T56yy8HODiLUZ6XhYx8Anp
53X4xhyKUkPWNuiAPLjxlQNtwrAr7J0F6/jfI5+3w8/b5XlgRn1As3Enh3bm4qWedeLWzYm/jusR
NXs/gs6boFLjy7Vn4hWvvrPo/OpVMiACGGUU9umX+3NReU4weGRatxq1NJinNlteQDP078f6q9H3
v+f6NMzFC2U4IgQSeqB2QZaaDDCkhycnSsHwI0nYEsNRy4GCrAHMH/JQJ0UTYQtPWXbb9RCDKq/e
kJZY1OcD74P2AiXwpnt30CoCFVSF4vcQY66jkpHkBY1ukNF8yHNoUmPjvLhV9NEW/b6EMB/U5wDq
1/7KQokNe/D6mvReiWK/M3yHPr9ch5cPfPEhO69sNHPphFuWRqMLYuziYSme/v1av5yncDwJYG1K
UNu7TJR2LbqlhKvOLJwpQ/NCCsQoMh9s063z9f96uv73SJ8Gu4hkRuS3Ff6HW10O62SZuegzGtU3
ccp59/9rAXwa5CJOobMaoG6V81pASsQGdAOrW96Up3Z++Pe7+/IDMViW0fCcN7g0i6folSmrOJrW
pUEHzKtbrJ3lm+Dni2eB/CmGrdzZUIRe4l8YlS6xM4YIe2/Lh2FODbRt2RwF6dzF31xSLw86fB0f
xw0yUgwnXuyfn/fTtZGRwi0In+K1aF4DFaC7AN2EgdzRKkYWpv1/pJ3XsuPIkYafCBFAwd+SIGiO
Nz3dPTeItvDe4+n3Q2/sigdkENG7IWmkUEtTrEJVVlbmb7aqubb7rk6PWjK1ME2nP7e4Wv2g8hXw
HoByMpCSZqgjFG3G0lNfe+OWrqcdrwTHK58MOY7/DLjYgHDjE8sKEvYG8CzQLz+NVS2++Tcvtt+c
l+DdaUES0JaSFU3URx2ED9JVH6PsOmyetEAt7mQxgDsZItyqJ8NR5Qr3oQaeXzbq3bEz1PTXX2/O
Dz9jMVOIcRFCbj7lzMrJlbfpXxGtaJxc+3jnE12cM12rkw4+G89JSDS0gW3aT0oJvmzlWXntm52P
M98/Z9vSS5owtlPGSXEZFlj2xdDL1grAa4PMf342SG7EZmlEDGIoe2FlO7CjOYyQv/8m2GbxlFFl
nt9/lGDPBjGqKAGewjfppcdUmZ5rctZKT95ujzKvx3IDno2iLqqMowpET5clwpKQvikl+C0Tws/K
VObL59Ygi5MbSRSAcACkVLqf9SabQ+9qbnSydrfncu16EvQX9FnHSZEvAmCoIOtdFYwT3Lc73a33
6VYc1f20E5t1UZtrAVBHQUcnCOJCtgxHwqqMzMyItplA/QBP6gYsKhiImeFXWnuAxbdnd23TnY+3
OKMD/KzUijPVnUFFvSbwyfGQhD3mKTrRt4dam9risFYKRQuDO8bVAOoAffdPBY72v+02QK+wjtN7
JERxgZbr+v9wes/nuDi9uYmAK5ye3q38b9HYP1iFBUjOX0nnr8Wi81EWx7cI/YGkj1GsOIBAs22z
e6gz2Wpwn5dpue3Px5l/x9kJrmrQFxXi5K7y1m+rY7v3ntOtttFfRqfZyoc1laW1aS1KHxnXv261
Fq+UnG4+sid3TVhPD1KMU28NZPl4e5NceToILE+o8eg2FddltgHYFdWqRO9d/GzpwUz5a6AG32vd
KJCZQNECLM7a9riyL9VZHhDtMtMSlrZIcgckS3HVLXjKe9p9JZcbVamhPHShEza0fHJI9EMKY/av
J/qhgLDYLqUYvWnKetWdsiK8bwpjp4ZJ/xZH6NSEMRlpFXXBymv3ymH/MObiW6aBKUYlDAV1Q1M7
lHb4FtDy+2xKf23bRh73YaR5zc82KbxvlVPW4m6m+FAqlYB3NEzBlTVU1ya0+HQoOgYeKFDLrcF3
oDNB27JqyvhVNeHFbbxavKtT69+16GvsRVx693BD1RMKCsahNRPkNpCw3xd+Ujlm0ynGtu9sUCPC
yx2Q/4G3wRh7xDoP/e08z0x4BnRLT5Kn9W9KZQwvyB6JB5Zi+pH4XRJsUl2Knto67ZKtGQnrhCin
v/V6RFuhAiYw54sYifWhqXe395J65ZCqwpiN2md06IXln2FYCRaqmuJaCMC4dZ1apHd2vplC5ELK
0ddcFGbsdmP5Uf9QNt17ocF5C9Bd2jVTFzgUdKxtV5k/UqEZjtdLwI7jXH+0m8zfYfrEG6kRdfgO
yRAhCQ/cxybPKebpw6h/8gCrvyejDC5NxzC+hT9+HLLiGSY0zs0DPPBvcVBbbsw24zoz4SkYee5G
ZB+3l2FtFRZ3WRP2hZ9b+HaC2njGzBVssSRtEJrZ1MVa/e/CfO7PDj9b8sVtpoL/Nhu/Y8kj/RT0
WGhbXtDvoOa3LpwN/18KPs9jAhxSVAPklR7MeNZJw16OkcnIs2lw0X6wN2oCCScOg0Nc2+lLlrXK
M6+xCHQ9gv+Fl3+V0yBe2S9Xjw2bxZqfCLKxfGVVRdTbdLYmF166sQ8K77katP4T2Hbv73M0nHM1
ixfq7B+/9D/PW3CdZYMqOJewtam7Un7IPHV8EKKMeXJYb6otIeIUG/4xzSQMzG7viGsT1WFUKLJO
CRO1sI9hSC+6tq9a3ZiBG6Y4KuFWVVdmuDbEYtNJUkdOo8L8sMR48vI7SIF7C/L07YlcS0JZyP/M
ZLHdlCKE5TMZioueg9jEScCm1q2OCGXEUF/zFJeywDx5rWedcqkZHhNlSh9izTwKqy/eb/+aOWFa
pCAffsz852fRPUM5p8EZ3HAr+bVAcRElxv/nqs6rfjZC5AM9hnNkuIjBbMsxeKr8AdJd/Hp7Ilc/
no2FoaGrlgny/eMw2SzHFocMU/fY+X0jbm6TtV7LlYxGZfP/zxgXsqIVCnXtxAaBrfSUQ08NVTAp
U/hmV8+5lq7kT8qV9PDDcIstn2VdLeueObgUl1tH8atwN3UwOLpIjGA603wfI6z2ljQVkAZasZsO
XCjOvXWn/JNMBpJSkadUu//XOv/Z3WefM5DSnHDEGsSa9iZXESTGoHjwev9vPcnnqHy+2ItjMsRF
K4U5H3QqD/W3VH3UrJWTuLJl/mD6zqZiiUAarWymPujWLtCfii5/QIrFvb1g18/72a5ZHICWDclN
LxsQihBSLdzA6TbKv+AcdsIp9mtJvjpv9IsTfTbcfLWezUofkXWWpflEF4q11xDIe4pKWTwO8ASO
fk/sFhoqYH2RyTu18cVrVE3oSmq+nT6aaaG8xz6MlM1YyGDPR2Q23jI5mFAWt/nJSCg+1IEa72hr
QiqFZuUWoGt+BRmKPGKQy+eg9uJ7uylRiPMatq2Vll+lYUgcXR+x2ZHb2iV9lAd0XYT5A0xm/TSM
kn2IikRyK7MQP40Z0aX18Urx89rXxp8NPJZqKab44491ti4wT+j9FTxHYJKfhC/tPAxI1K5bEXy9
6K/P+/Z8nEUg6ufcYSRSo4uqjjtbw/kgGOR0ZyGv5dSj1nxvsO3wS8v/FcoIOlRVz5JKxwgjjG0q
2WIby6OyG9Ki28yCBSub/toT6ezn/cHanS1DNk5pLgrenFpJD8AaDnqjf/ekyek8mM56vzHhgt4+
ASsrv2wKTIGK2KFekqPAnfgHXkVZb/rRgqE9IH12e6xru3+G4c44SNu+SJ9JHnx5SgzNbXpUg36g
Z3FKZlwZKguqdhK0qxCTXSldXj3hpgx82eSvYDAXJzyjdVRx32ugLRPk4VJDOnX4BkIDNobnMIzq
YxXCshLtmPyw2l4+hPGAx40upIdaE2v98z/ruYwAVNxxkbDwHYXA+TECmH4uT3Kgmm6uiPZ76WHp
BI2supciTb738FLOd6mpDQe711DDquppV9MdQrUQkj22eskjVDfOK4StuyhsNGSwEjlpN2MAI8dM
EutLDDAc0QitguxcBdvbX/Ba6n8e9xe/PkF3usaqCTSbIcVPoiswnAZCgQJZ+VgFNOVuD3c1AToL
l4vn7WBaoTHB8HNTMaq8LoSBQtf47fYg107A+ZwWMSHJq14vrES4Q+pP+8FCwANuz+gYUv92e6Rr
q0cEsoWhyaZ1UQHRvU6BNCTpbiFKgSpjbTpZDdk+N5V2C4rC2N8e7+p5+894+qI8nJVNY1YB10Ay
8f72Zmp67PXPutLODJk5TWjQYUvL7jXXvDWT7LXBFwmSnKTcZEZKDJXs4XszBtFOKvs71G7sLXT/
5L2I9fYYRuIe7OnfWsj9ifNnMxcfT5nRFFomdbMlX0F5qc1RKrbmisD/IX0++6BLpx8PmTi/UGvm
GHxKftTdZw7p7U94bXOej7B4AgRt0umlBJYb2Ux7KyPvjF6J7XS1/np7oAtY/J8lO7uCF0e7pfgY
0U6j3tlaW9kOHMj0O8SfsJ+h6lkae7MsnoowdoSqHWp1eLk9/rWr7zwuLo668AbYeiPv/MxsHgaz
crQg+lTH0Svih25hiO+9tIoInbfgRSymDIr2CFVQ+jQfd4k+dJIKUdt0jcwbnLIyDoWva8d8Mj+3
oW0+wCYxnDGPEOMT1fdRTHsrU/2VS/HaF6YB+78/YvGF/zydxWAB4pC1Z7OXClcJiv4kYWz65fYS
z1/w1nSXN+GcToOZmiWZZ0fkRNqiwKHt23Zs9m2m4RYj7Oif22Mq18IAgA17bpLSIV02wkojgM7Y
d9hLW56+i83kfmiUcIAkUIgf1tjZ76HStw+TPsEGRlEOJlMWPfpG1X7qUeNyGqo0J1za+X8EsAVq
xMZP6OzGTtRX6oYaorxy4q5txLMfvOypgZwNUOfANavObfl1VtI7qkngb0eFHyIwg99AdZ+gXSIu
f3utrlwPGvmpPGPBoFQst6OUILfZlSqefWNnIPBpKccuV43jpHru2FX9SvAy5iC42A+UpVQTlzJN
xr1iEaFDYxQQ/dn+paKHToDQijOh7rcNTQm39YbcOLbzuNpGcgGPujK9faOLeD9Nnv1Ls/1wVkPR
77JQqZ7UuiFK9KVhP6RBMu1NX7Y3kY0pWdlYHcqCSKvQVyt/1DmCrg3l8BkLaUDFQmYK1qlKiLZN
ozqmqQ1Mx0vjI92rO3OqkMr2Yu3Fg8cK8VECpZ3WGXxvQ7kfUznyNzb65I+lqal3BVJ828Rugvci
JWBIatMaG1+vpwNS2a3bytGwKcMKWbHOozWVqCr85AxJEmOKqocooGhWo+Z4quqct4EcwnMKtX5f
F5M+bjBPqaPN4OWPJXWZO2tK7RXPBu3K96CEp0CtUikYGssinpJF/SACIBJ6VSDfaJWmRSMIhSVo
9ejG+Pq3PJJU5GUyO/neGsjh4rekbhp7jMoNO8UL3EAJ1C0E3G5vm3GyrXQQB1IhwR4d0dhAMXZT
0vfQ4uhf5D6VZxOliy+x31ibCB07fwCugBSJ9qlLwmYXeiQNU9FEIFJE8VCncegOjee5VZx8iRPp
J6gN3KVieziGcdC8VJ2XkheiE9f6cfeSm+bh9vm4EilxWKF5BH5E16wlHDuucjjaJRlFEoE+0xHp
dCW/dcPBNFaOxhxzlycDWiJwQQSNdchuHy8GNR5kM5h8GfK43DnoWeSnXuuKtfN+JTZq58MsQr9f
5ZEJTmUive3lEzov/S8kMOIEsrM8fTW8Dq6Al6n6nSLHzUkeRXD0vFh+qQbadPiEP4+GEBtYRigH
jmxuCT0KbaNMrdLgM6L3//Qou27zRkt/0PyyfGdAXTm/j23URXvE4zYQIsrXJJba710uJfJmFLzz
89w4WZKJ8APLsDUyfDDGNmzB3KaoljrxiEA96pxo4dNZ1w5tYXpuPKXjHmkkJUGA1Le2WZZCskSy
+7M8jeF7aPRowpDMRFsUSJ8oh5Wz+HIaP2hmhndZqyZOmyfgMeBqb6LGFgg4xv6rEON414I9iPco
pUyu5VnPPKnaQ2shIj8qNhqKFeYQj1YQJ7sehQUeCYbuhHL8M9fwvujibu0Fd20XEqMtQ5+hWogG
f9wblRU3pVd7kxuZ5AN2ggC6fIyMNVzwtcvgfJhFBtuMeTlOCd0LQfFO7r7mpnzXoPQ6ZuVKt/IC
m0vmp6mzowgPZEsYS3BbZKlJafX94CZ5ELtRpvZ3NcJzGNSQPE9mbfFqwDklx0Hyczii5aT348qB
u3ISKMzwKzTFtnisLxZ1SiLToLqtufZg5Luxl4vnwEgU7ELQGYuEVz8oimF8Rn31begQ8b8dWK6V
hSyVT4qpCvfuxU3Yw8gPuN/ZYFHe2Ft68T8HRIaSyC4cj0KnU5uV/9KHFfoCviX9y8tDRfTRaE52
X3xOELN6SEY/xKHDSx6jBsX32z9QvxKQPvzAxW4AfJoj3simg9WO2Uydjk6lE57NrNOcrOs/iURx
aYiekF0INnEsia+JFKFvhZ72vSWQ+++K1t7XKbgPZ5Tw2bW4WxENR/axcMHU2j+Qq1B2lpJX74PX
dofRg+ASoCf5I63FdI+rhHFSut4x7SQ5jCblFHxxaN+K8qTkgezQ6UR9xGTpNl4UNSfRWsZ9m/jG
JxRYyk+e0vyWh0BBJSyUH71JQcKoENaDQQ3hEenJmndFlirFgW5EWjpdjKLASAX91R+RkN6qSJe9
qAmK0jH1M2TiEDdai8aXMR+Krsb+xyoSvfHF+8eIo2moOm102/h3oO5QHXFC32nppd7+lley8A/j
LB46BtKh+pQZPE0Hy3O8yRKoTGNVvUm0Zvpq1shhJC2ifrdHvRK1PuQWi6smQUIjLjKQ/rlBdaiv
fiU9+F9zzdjz2j5FQAXPW0VXLq9ogNhKafdidEWSlGjY0BBJsLheOa/XlvB8lMVpiLoR1GhC/aIv
UILtRvDc3eiR6YjJOEUowG+swR9WQtSVgAyZ5z9TW+YEeYdWtVaOLhIxAXqo6BXITbbtpM95P63s
xSvLiFQB0ByTGqFqLSOy0htB1QjGkor+p48SHDrW4ftf7whwPwaJlLAIVcvXRtn6la+N2E1qEmc2
Eaq+D0g+ceyEr63//ab/MNg84bPC9lR6ZdTNhbxIC+BFeIeuLLhVhlOHursmrYTLy08F6gAlWU1R
dNu6YD+ioqilkdoMrul/glmi5p5T/2yUNfrF5UuR0qQxJ4mqABWyzBKDCF1Tf37ammgMbbUareYu
SZ9oxtiOOrRf0LC0nbb3/pKSbdBlZ1eYigYIxbhAFagNSrRtA3U9GtFzwawYdUjTvJ+wL7u9Qy6W
kYHQ/QDDSnkUXZVFROylQSkF+iZu2If9l1lbruQ5j/RVWJ48AF4rD++LELUYbhEYCxx4EiuBCNXy
asU6Fz+emGpIGhTW33abGAljbvjAgGdZxjkbOduNbTJFoi/jwS3QlEF/zpZ/e1FqUHOxld+31/Bi
j1BRUyHLGPSlyW0ussWiSxudxN4t+qr/lMTZrk7G6jhzGnDz6fU7LZ119OxCW9kl1wam0ExORU3B
spcCB63nj4k/Ia1SSOiIIYTIrY/6nuF0JvgolIO84m87SUx1ZnDD3oQgoS/xfU1dQ8ASNT5n0PS2
U+Sb6UYTVb5NUlteaeRd7pV5rBkrrJgqfsqLYKxLQ99iPkdZFIeCse42WLNuem3NlPLKMIRHCNRC
R7DuAreAIVgr2Rp8J1nNXeSOTnL1BhPr9fYeuTxnxBAFUWJ4XFdYVTa+VTLQPYBizeSAGbqb1OIT
bglbT9RregFXtoUOyhIgBhGEVuviTEvBpOMrjsJf2Tl94NrY3+RHkEOkbneZb64c6cuissJWELIg
eMzDLi8yPzGjPFTD0dX8uZBi3eHbhPzY3oyVQ20ETq1ZO5F/VceTHfxze1UvQYsKLGL4JuQ9qnop
XVHzZrFTpR1dmt7NVgHnLfuBo2L9gpIfWs7xyct+p+jNo6P2O8WCyRyNZ1SPfqlBjUui/RDJ5bun
Zv9oIWLOQr8HY4XgZ3gCZPHa19V9kganpNG3psh/233ioJ3+Frfk22rSbvVGOk1WsIvs4Jdudt02
0auVA3flWxrmrMbD8vIflvU76hNp4aXJjGHvzE1g2PvBKJ9bv902dvjVy6qdriP7dXtZL1ITVvV8
0EXuZfQ9AavOehfJWIpxEX/ptWRl31wkeFQKbOqpMwUdbL69ON6RbWYGXaEOs4/YRA53wChEGuFR
qjXMxuJzltfRyp1wdUgWEjIAWr6XfdkYlHRa9p1rDj+9abxD8/Yxt5oHSUEnPslW4tflp6PiaisU
e9HB5L25OIalSDylMGRvZ81KduUGlcnUf/WG2mmnV69euYQuA8zH0eZfc3bfeSi51pqKl0XVmI6c
NCckoR+iQv5m9enKMl5GTLKSP8/ouT59cd+h/zoID3O4XRN+s4LuMS8Pqp6vrN5lT59LG4MrXUCX
E/gfLZZPq2tTlC3L1287R9siLAiXUXOiRxWdgHxlSqujLZZP5fzZGgZCO20/7oAIuZ76RzAKJw0n
+4SJ0e0Tdu1rnU9ukZ0o6BLXAje2ndfhZzMVL6I2cIMpdtEoryQJa1NbAk7AOLealDDW9NQ4s+ky
gtDqpnWlvXbnO/bKk0P5k1l9KKx+/HDLdEgDVjFMBeOhoG8i6GmIh7LHellu+uS5H2Hbsz0xL2ni
ZwwPqt0QQkwwCduDBoIjNRBN0QJd30Yezg1N6Q9om1r9TupQHZd0/rt2MIKtSKh9NzoJq2X4iTvG
xQsN/fJYJNWnwW+an3agNs22QVh1N9XYyMmo3s6a/aCYx7Y7js1Y7TGawXsiIv4YmJd1sa3hjZr0
76PujxsrDL9DovzhSUa5kVtpH2pIbuK88VVBjP6xo8LilFPjn0JJppUQxG/4d90LNG52TVN4OxtX
nOcR76+dj88jxjlUULKSLlMWxT561IqPU5Ykfs7R6gCg29tFUJKfgr6IH0QZeT51fBFvdBO/K02V
pWfPFtbvPm7Njcmh3qjFVLmSKIptg5L8QUMF1h2V0XwwzUHmfxKlOwX7xVOToVjZ4Ir3nNpKugOT
GPqbokyTN4MbEKg6dkyWMYldBkoCp452dAbRNsC0aK1MeYxct0VRssQFhAA2Tif8X8dNJCvfu8As
N6Dk3yWdcbBIPs5Ck0f88HAhSCSc2xrZeGiQycTctJT2t8/QRRjiWQvpDnIEypA8cBcXCHzdBKeN
KMHo8C5r//HMg5KsZG0XIXweAm1EcikeSBe5YWvniWwXU+aWybhRgp0cfCojh3IWVpAbLXy5PaGL
a5eXmMyliEzWfyc0H0O4BLwHgpCZuHbohu0+zFfeelf+/hp8ICK2rl8hBLeqnvX406IV1/+UKTiv
VRsurte5V27BxyVdpta8fBz4SAcoKq6vrmQ9jeJunNXKMcNAWCfM3NtLdWUo6jSU8ATXjwbs6+NS
VXreoBU/GjueKt9Cv8J2tnoMFa3Y4OdBg/Pt9nCX+wDQIheAgkKRSlNqMVycNtaEQfHs6Fn+QOf8
R2VQWaNxUmf7qO6dOF2rO1xOkHfU/PBnM8DnXz5+Snb8qGi1h+dF8msI9PchKbZlnr0i1o+fUWys
pHyXh+njePPeOUsfMMEcBxSrSVYwWXLMIrccWSEklbKXOrcX8+Lum5+I1iwCNnNmxRKsh6tZYI8j
ARL8b+H2Wt0eIgmnOsVqAtevrZVC4uWuh2tq2zqcNFvI5lJAwzATg9IJXnkt9Wa03m39NVLaVVmj
Odp8uPWYlWnA6Z/b+oID8HEBEbNWBJ1ke1eXJV5nKRLkdVh2Oww58SRVA7BgYO7vQ9m7l72hekDB
x8G6Z3xT4kna96iJ3F7lax+ULqpMG5VTckHXEJkSjgFJ/s5PCm3jqXicDpi8UxZf00ZZG2nxWtCI
kTEXhr2T+va+zJAO9lDTxnF1jZp1beOYyOhQE0AmiKftxyWeerq5Y1rbu7AS6abpkCNTYdlElnny
pWSlvqjO7ajFBwVNCk2E1hnJ7nKbVkWhCgkc1i7r5fg+lgP8cWopuPNL29ylYJlp00l4akm4f6U+
1oB6hvUPKX/2PZ9knBe69B9Vn7RXE7VwByeXT7h0sT2arnzv4QsFU1vKm0bWHCXRlJM8daXr5/RV
hRe/VFZYOzDYR1QFkgzB9PiTlvnfpNj0Pt/eJxeBZpGtLb5eoHsiLGQSX7V/q2IMCJA1sD6r+FpL
w/b2UFczUeo5MrUWNKCR2Pj4AQ0vjJSsYyx5j2iuWyLPi2Hb0d+inu94K6Nd7BYmdj7Y/OdnES2y
h8kMx17aJf5exYEDXGIkb1u4jH87KyK0plGrVXilENcWuXwr17QpgHO4jSNvEeJ3rKO/rx1pnyK5
svb2upgVg/FP6sM24mkU/T7Oqqa7alHYTNw4/6GNXyTEcEr0Dc1/ViZ1eahpTPP0os6H/e4Fd9hq
x6mj8Zi5eHRsUOpF+29oNt2m2Zh7/Am2eOuc1jiHV8acS0nURSnbYl60uGXxzbNjDG8yt6bfYv0O
25MyfFmZ1wyH/XiqKSXyIp9lAegCLuv5PbA0CVe0zO1r6ZOR5T+maDiEyKorklNJEoFk5mDJWJvG
328PfWV2H0Ze3LC11Udy0ODNYuSvqnaHqW2HoentMS4Osz7PTp0JgkhSGNbiMGPoDNcMkL+rjm9W
9Jz7u1G6s+wnJVwpSynXZ8Nmn2UcZgXKj/sQY4xYssFsuPZb/Dg4xhb7pgfxVduMrrqL37QD/rsr
B/ryImdiKuQRBPe0Gev/ccg8jyCw4ITuNvpeT/dFuILNujYlnR4ZxS/lCoFNobnv5xHbL+o+82Jp
OsgxK6nPZQQEAwqxmH/MtdILTR5NbSXFo5aGDi72fA7/fkjuhu0cK5K9spL5XO4GGBg2Bt4UuyA4
LbvdmuUlUVpj+TZN5Z1KWuKkmaFCrLTbU5FPDYQCUe1v78ALHXaDKjo5nUX+zwvg4tqcjCrXOykx
d/5vXO2O6S5ypK32ruxlN3eC3ZqiyOVH4yUzt0+FADaGGNDHTQErOcaLm0aLh3QNJbah2FA3Ap9g
S39dsNQpApmoN9kcMmjgi6GAhWbw3gd7R+B8ryLV22IMdtAwjPpGUZGHuheVa0WwOWv8GK543oIV
RFMB6UAQSR+nZ7d442g2qzk8tTv/kLnSbnodXtC33VGX3vZ//QKljE5hlMtF4RG6rMmWJJOt1BjG
LsjzZoelpbaHp/Lz9ha58slU/va2ZSH/xuzmOZ9dzJlqx4MmchMxuwlnqFleEm+Q+mhkqAb85VAG
2cZMQ1LpDqCBsQgZtV51OMYL5hMYwwZUyReBA4+TKug23R7p4l5m39MknjlIPAIuYOaSgalHGrNy
SndX/FRnFVnE7NZe2Bfv0D+jEACtWfb34i1TTDALA47ezh6qA66N9T6outbttLB8lzxMdyMR3Hdd
shJI5p39YRcaGHGjMvGnHmtqf0CtZ18sjOLCBryFlVaXj07QyKYryaSxMuUzAcZPF2hFqT5tY99q
G0exyrXYf7FnOG6zaCz/Ajp9IVGejoMd+Agz7LT8MUGiWv+V9itn7eJ6gX1IBmcZCiA1cTGE3nRB
NMgt/lzNAUuooy0NK/WXy0mgFAWllg1CdKSp83HjV6JtQRHYYhd4Yj80QnOQEPmV95CRbm/GK1NB
EUE1yUd5aCva/EPOvlfZdmXayI1KdVl5ysfypWr+uqg80+24xAAtETEuKmMU/jpPDhDY0jd/LjJn
OKCiui3/aEOvXWQXCzeDFumk8OHpvF58GhOXWR/AyuD6Qb4t7HKvBj9bf5UnfPHiYxia2xSU5rSX
oT4umw0SwWpJaoAcbbOjtsv3IWa+G9nVt8U+Wrsor4+GbAnJ6LztFh+p8OGCBTKjBUfFVR3/lB1y
nkKx468KyF+c37mASXuUygTSJRfqqDmlcIEb6+iatUj+DXGYOZqjGB0J2uEu7CvwVX4GUrijbqyr
TXC4vR2FuLjGUC6l6Yo8q6JxrSw5VH3og0SOs8kdbPr4k0Kdvyh11dX6FEfZUG1+l4WSPDajVitb
P/M7/U4UuvkqzCKZTjYuat/kUvLajVrGUO9NbcL+xJdFBFlWTwVKwWaIj4jZq6obcJFiAZOYGq7i
eefdtfg3ahvw7dOmr1NUW2XP2pCnlAcYVvKTFIXtVxCDfbCZuC54AUfNDJuOvLFzVIDTX3DSbt6p
WQ3hNrHyIXCVMEJVBMetPnb9NkWjKkXTWmwtuMe/q6b81BlxeF+BjPwFR5CnNW1HoPZj4aLcrx2H
BBbCmIQvogM5YRc5Tlij+k3163g71XqL4k3nNc+GWWXbMPaT45SLzgHtYd3jbFXB1PKwxG5TOb1T
Q5USK6ZlUPS1Hh/4qIQLV8XiPkwiPKS9fKjvNSNXkT5VrfSpibrv0+Dhv9BXnhNHwTuMAkynzQ4f
Seqpj6acHwwc1Q9KXuw6mEr3eqXjzpgBPqUY2AWfh6bUMH/rPLFVcRY7WbmCIVYafcVSHFWryVd1
VFyx4txadvY+idwNAnzUbXDb1C5LRyuybaAlw8GS8dy0MsOqnLgayi/ROMqz73Tyjt+neuwSf7bN
w3r7XhfjD5jxvyWuRCfmMtp5gVXtaMPoB9Y/QAANcmXWdKO+maY8+tLrUvs8NtXJKDIy+b785cmp
uueCsXaFGQePdoVLlAwEP3MsSdKdtEJLLYwtrJYLrckOSVgF5RFHRcOiWxt4j4EvK9tANlt8/nCi
LeOxvJfKWvrSDnnxGlF6TLZDIwtXVNOwjXyDhqiQe7XezgUh4NbTJmmaz3UQtk6gyt+DfBj3RWCY
uHEC1tiMein+EZMs38dRGkKeLHVc6UprZ8aeulMI5K9pp/k/C/pZj1YMtNajTb9pK6y5sjyU7hp9
fDdCy/jaoDv01aqG6LOh+t/wps/bjV+VSH6wVMkGj2flXxOryGob8zccITlRrwTm6eLelj1StfnB
MlLZbsQhV82XbKJZGAzDG5WTGAM19KsVU/pm+Qgh8YTvJPgyahtBLqniCc/4pNhrNd7JeYYiMvyV
5PeU2elu8NuXOm/SjdQN7XcvtEuXWFH8MJLa2I6e/EkqsA5LWlvZyQLH6zmcOVh+m5/j1kgRfh2R
ZHEKLjZMyfp4wFG1a79WmiSctCjLXaEZ00ukCbRcTKWTVtrDc+T/kAARQJFexlxqziT1ZQ15tD08
44MCXKitHmLT/9e0XgCE/dt20ZfIWmt9X1zfjKbh34f+gjbrCi3e1k1a+HLUAqgZ9LxHVxfzxEgb
V+qb16aEkA/PCkIyAMLF9ZOTXsa804BCN0I+4L4AY1cDM55HHR1KuXxS5VUFo8uqATM7H3RRk6vK
GP9UzZzcsBqqYqfJ6WmaPamVTK3vqiD3/0mRsNjIZhakW3Lc+L5Rafj2nvlFjurEoUMpqKVScdtm
erYmgXZt3alm8HkN5LYvHiYDslsWTngA8IOk+TTAj/iqZmscXPPipcAaIAU/+xHxbr1oFEgFPspI
leMqOEWyU8tSc8KkdzxkAzXs0M+aEJ8/TFrNHMvfQS9DN2npxmIhjYJlW1T7XlbKPXjGZ6W3xkOf
+/4G7xbZUVrR7MFJ/SD9fO8y89sgDwAtB/QuJlu5wxk12/Fa0L7W6hQ7o91VT40ajFsrQIAC4fbg
IStRHiGCwtlr0nh8SDKj3XqYch+TdlAPklW/WNjRu3KgpTu/yaxthHPnhjgs71pyq32Mipyr5nmA
bCyxMECy6iEN1UfVr+qjUrb2tm6HmhRutqHM5Olu8Mzx0ZwSbstQfcFAkY8/ZfFd0+JviOZtciJP
tg5FMP0YxBC6vjWUToCMwieemN9TaG13mU24UJGz2MjB+Fjh/wMcEjtQDs8AzVHTf+G/K3a3U5o/
dcJlRABJ9IfRa0F5WBwfID9A+ip4fGGNo2McmqYr52HyuzSm+tjr6g9geYHTquJpiFK0nuOGtE6n
7Bfa052adbaz8oMuCptsq/Mcb1EpiGq55xDlVAaixDumXu07bPLs36yAhWA3ar1LbKDKXRL9TJO8
YM9Jxkqed0kymn8DyTNKyYBSL3pO+eQ1UVHJcN3y5MUou3QHi2ofh357BD94n7dptWlZOYeEGFRB
a9Qrb7h51ZdfBRQuD7n/Iu28duRGsjT8RATozS1NmjJSVUkqmRtCLUPvg/bp96MGi1UyczNRPXMx
6B5hFBnBMMf8BjMXKiebmzOBBpmYMve0RpoMgEHFbB19LS/Wip/X1/vPX7UZCg0xigqYG9LL2FaD
wCyFcYK/KVZ5leHNptNSiXfmn1KiPmUlttb0cZL3WWFoe6trQy+r9Gdl5CqXU/pKHr7iyYNRd4Of
92gY9m0RBbScgCtj2QrBNSz3Y6P8mOX+x/UffukjrUYJlLK49ulubcpY6Pz2LfElbl+NyYvahKSI
Y5PztAN1xAu6x+IAUmJj2/MvQB6FS+xxS7TiwuNDjxQdL3IRbqMtYdzoeWRTXIx3U5n0Hxon/hlp
JSckRxvFJaraRfLaNr0+87PiiUWwaK73OsQBsAObE1JKksitepXGnwPNfODaXLSjUX3O7KMhvl4f
68IlT6RA8rF2Xs8veVW0BRBKYPWijR8MTGwLtXgcWuHqUnfjIb+Q3PFcUaCh2UWOrG+mZWSD1tUD
00qP4qjcR3sRoHR101rtwtGiwQ0egebrikjabJse3238Bm0IhAu6Jmo8Rajb5F/7oX1zP9ni8DhU
utY66yo3yCH/q3rhSIoUo4XEBuU1CpxRArc1NankkQJQVLv+oc7Ry/TtdB3XEBCN1jlohZpdaI86
ItFNsOzUIEfM24US7SlBu+9vlbHOt4VCJsC++A8IZzs11SqNqEJXY2ctE2JkpF2crz4qKlKjNPad
mfbv9fmdnzRqkmxDzaC1Bu1z/fO/FrPUCPcxRkUI3dLze2rlmT+IFLX8uQ8fW9yZ/aG1yxvh8vle
4TqnjgJ51iJe3jbZMLcwsswGgL7gt3VXJKH+bqkr1B268mZH5Xz7r9BzdqYKH2hFTp1OkDS3ICED
vo93sp36FHCMjy2qNF40p4vwm0Z7jdZkp08XrpXRPiaxox+LWKv8rFawGTNodO+XTO79pjar99Uk
FUeBArUX6nW2z2qpvbHlLn0SSiEWLRlKc2cdksGB2o+GK2pcsWE+2t9xNlPcUGqk+7wEkthbb/XB
RGwditmKLWMTwPXZHKiCPS5RVVt2OSy9TLWLtQv+ZkQrd8NaC0T7mQYJt9Hpd5i62EmKmGdFCBkb
auSq5C5R76JJpuADNmZ3fV9fCMC4i6ARKwTr/MP2/R06+kJ532CpdKBMs8uCyiu8+WnynL3YS/4t
gPCFLc3xIa7BYYhC/5a8HKYQ6CNwLTu5GBO3RGbMQ/vo3VDIzY1I7jwLoblEQLGyN9CP2mLNopZi
oW1RKyvgzztFC8jl1rc6fwlVniaODdDqlcW5luv+uhSUNtWdxlSGXdtN+UEC1BaUZXYkIMv2JsoC
bpLP2h22vMmN+Ox869PvofG5crNk7qPNYe0Gux2HSYE+ZJufalW9L4d234bRHi3ke13vbwRp50v5
pzbNi4WA6qopcTrPhetp7Jxl3PUqnj60KsY8v7EPL8xofaUgKGkAv7Tt/drJU5XEcTWimp3EAHHL
1c4Y1X20C9KgUSYzUHOnuDHopXlBiIJss6JOzpKPJu9gijfJuMuad1JPvtGPb21VMBcAr2xCYHMr
AuR05XhtIYyKmVcRQyav7SmCgt6506kx7q8f5PMnkZFonK00WNAL2wauPScaaO0ITfxRhw3VEZOq
qOLfNXbu2VEl/sXSUeVbBRjBLZwhOfmKolYaqC1zFD8VJMpF8s/1Cf0RDzrNDHCe/sMXJY2hZ7zZ
dQo+MUqjhgN67U0JgpqgFi674jyWNuWiQjcIrkXyJVLVx9oZ7jIzW+7LtbIJUo/EeVCbQ1GO9Z2p
Vcl9p+VP3YzwhmEvv8LVLE5vzJ9tON8bheY8KQDPXDszMJSbZeVek9TUo4LT4AumDShjyynNDIq/
16d44Zuh+sGxAn3N27KNBaVYjIkYs2FnJ8LPrdiLM4S0lNoHux9cH+rCVseOnEoYeSX7cHtVWW2W
IQskhl2h1YeWGzF0biUj51c79BxEISBjr8397V6XzTZL5rIbdshCe0u57MecNcVz/fpMLg2D7gX7
jvAZvubm7jNlKRrHimHq6mNpfGvF96x/M3HLWm9XHgguWAi0WyoeznChIMvhYkclIkPaLc1uzEL5
Y3i02d4nY2zyjUJRiinWkVeVWyd7DRd5uIvCpns/yk32Lqyiwk/jefGLqrPvpjqr3N7QwBSaSNgH
2F50e6WTKr8wKmc/oALj13I3WW5kTeKzQfcjQKmnvZd6mYiuJHXHxOXzDB9jHytWfW9WdY9ejvoa
Vunkq2kc7SU9inwlG/K7bPVHMIDa+mFUTo9zOyk4yGVm4mvl/Dt0pmonNXV/NKMsvpd0BMpUgeNx
N/6E/KUH1JGS584Q6ZPaxMqeotGybyP7kyWp0q6U1F1XossBWdx8n0w6xDvNEq40xl2g0k2DQKZP
gRkN80eaEdYL3YzkwUq17GjOyotdUFWNh/7XWEijuxS9+drxtfxU1XLQI7IX2zaMjoJ0gB5V9K5r
m/CxVCfnFZYc2aMyVIEWVs0DBoPd+zafHReRNM2Lpjx5HEvYZU6UGwcV674Sw1jOCDabeG2ghu9G
Yd26ytzWd9KimrmrNEMWOFGVFfQmljBznXgQmVvZbbi42oA6UD/a+TNtqXdDHY7+oLYJLJHf14/D
pTsExi33CGAa5Sx+66TUkoBhDTuFGeHxgt7CMJLFDpMEMFoLzRtp8oWLhGR8VZ7B1ZDYY33I/4p5
wqZNujnnaCjYn6Gv6Mswrq5P6eIQuFACuFJATGyBLXWpD7aJdBIio7u0KO9aNMSuj3DhDgGEQaZq
IAvA2q1//vck0K1PkoRJ1JN5Z1WIZsvTUZ5vSVOcC/pZa98B1ikofQum5OausuOlTAwBo71znqiT
yJLqOvljji5Za6Vu0uRe34q94rxPJfuuFh8WpX4mmTzG4wNdqn3p0FuW9AD6tv/WBQBwQKpK4Mqb
wH9OF2AyICr0JiaKpQ4vL452JGl7y5Q+Xx/mfHMSd2twL0iawDxta2QNSUetxujEtJL16Ij2wVp0
w7O135lVf/qvhrLWuu5fnxSfyTmdC8L9rrgnRrANP20tV8w37u3znXMyI2vzRdVBbrRkHcbSXkYC
hfhz6rxen8n59j8dQj2dSVJnhYp+EWoEKWpSQ+PZw6/rI5znLacjbKJSm2BejuQc7LxlCq8LYz9P
loPQjF2kxq9h+H40buk1XjgKp2Ous/7r+1BCL7t4HOZdKNUOD8Y3Lq7GM0MIfZp4HrRpOYYt5vKZ
JhdeMnaHhIJqb5T7JQ2/VBpPvKLSaXfwNu0V4BZ0vuNdbhjxjQ/8B815+i7zQwEuqVDwYStta0sl
G7nPOjHuhoQHVJh2FbnQVV7aRbX22mL3D7lUf+P60I6xND1LOVa5kVIiO4Mym6sYIU1WU1u8WBlb
nxSYh6NGNb4fjN0itEL327zunhup1J5lYzSfVCbnw5fqX6Mqhg1HnyeYYFV/LptFc8fRHt53avkx
rNToSJHwsQulea+rSf49XOgki84c3s1SVNwKTv/oyJ8tBJBJbsgVI7dNoO3IHNGVmGmwTX3uYzf4
rjZfbUeKXbM17hKEEPN6LP1lLu4mparcEfdlU+12MpqYbgad0oyVzw54GKl8oWD1L8476PYVgw4W
myrn6X6aF9vqRWgMuxzah9v31FGTzv4VRf1BCGW+Uf67cOx5jKAMGDrIVWL109HEMMxt76TjTtCr
8LCPkZ6VYQgP1GbE4frhvNBY0P9oXEDN4aU9qxCT480ZCq/zDliNnw2La9iJG6eEO9O4R0+TGAer
o+knkvBvnyXpARz7FWqISOdmlhNlm6zWyLhI73K+cvjO7oDxS2Mjv/mJp60FHQikiEqLflvZZOM2
ca9rww6obuOWiwSZPx77G6Nc+GqmTUWBlAfc5dl8eHx1vQGMtIuW+o7NekhihFcRXLn+xS4Msxb0
+VJgKql/bx7TmFSh0weJbKF4bBsTM5Xv6D6+fS4ng2z2+5gCocJzfdgZ9r4VT05535nP1+ex/s7N
gbdh3BGwGOzzs6pSpc5ZiAbkuONP2yAq0T2YRX4Yp3j4YqTjQ9vY2Y/rQ561DZAkoKrEjsPHkgBp
awvbmb21GJgIBbbl1cf/eIqwD8L3mif23a2jtT6df89wHY0LjSOEqbN9Buhc4spCDG02gna8z8za
j5ZHQ+pcFWJO9iiqzB2bb7Lz0uqE9G/Vrv4ztgNyj4iI12WrQJKUcVk0NrhYLXx00i/hDPP9xmpu
w611CPSncLbS16rkluzajWObISGsBQYBZnVnKr6GHWNy44Xcxid/Rll1l5FCo3ixrQbmeplo2sIo
evsLWydfiLfW5dYRkNKi5AOIWJa3BGgVWWQh2+Bu6+Uncn+eiJvg+r67NAcULElkeDsoDm9OUz31
LegR5hDFKpbKwhm8SuS3tDIvjcIiyatCMWqh20+ujvydoc4o7fICemySjtdncUaDWReKFgH9cwp+
5/Rt2ZnsmURJC4YffIejchAHOuMrq0E+5F7y+fpw23uOviXlEADk63RYuk2IbRtp105QKYJUBHZ8
P3WuJu/+uyE2L9CS2YAfZYaw2rv8h+ie5FvubxfWbNVWMoGgceVw02mnT3ndIu2o1Cs+3Vd2ppfv
xMF4xJWKPmXoyW/kQv1ZMnI/oEqUtsk4N4NJ6TQNCoMtUZYRHJbWu7A3f+p9eksg+dLHod+xxmsU
tM9STWdSoFZKnJlE36kddYrDHN94gi4tnQregKeUbbdyGU5n09h1CRaCMfRH4f+HRRP/0+NwvDI0
tRub+8KETgbbfCezH/scbREuM+70nTpgeFlL+JKnAonHN+865K9WM21TRgZrG+lOuQIAqmaouZe+
hQl4p9pCQr1H/su/PtL5Dc2Rhc1FxwgY95negjONpZGUDUeofK9kz6nxpZ6QXX9j12EFGADSwDxu
fefOJblTVRhGx7VQ6SiL6mmr7/RJK/wlntUbT+q2bbwdar0C/0rrjL4q4JR1WoD3pJt1cJ53TZS5
TfypNbHeCkLz69tXEMQNRGHY+MherdvmrwEbJxWowHCiyjL14TN8jRQ5QLq6du1iuXEbXYhOmB/8
jxVqgDn5tgVRiaW0VKnWAtsUIAAtd+atm5dup1nTsTC/mZQYbLR+S4RMzLdSQy3iolW0j1gc7gni
i6czdfJUzvWIbJD49dA8N3t5dM2fwu192RfPtTcewH691dFhO+jmiOcKabqTxTqn7p8swcVR9U1z
CrTySUmfDDzUrn/N80N+OsfNIbcqYY6jknKjKNkOxP6BdNc38+jGLj0/dqfDbHbpEDqpIk8MM6Wi
OoC5eVyxDO+HdHomQ0jevm1Oh9vsUZiBNcDwVRj5ARDsLrkLH5xnzUuD0ruFS7mwReliI90CTOQP
32qd+l/nYVIzJaxDxjLcwVeR90ru5CNouqDeN/9iFf8eavOYzQCXssgsmFY43quhs2sadd8OtV+G
N/0dtjDMdR+SZlsWHR5im22HWwHDN2NDowaytaT7LF+sbzQ4F5heaBwgWxwMaeNL01B7Q51+jDLL
oEoio3BscpVjMWk4aEoZcTBNFIyEXeg/Bn1RgMKOaQBv3UDHEbpOPDoeTI/w0C76fOhnxKEMKwrv
sVMUx3DJsu9yO8G3mLARwrbjV5NTNJMagerdpO/6DgqBJNQHU5/SHRK30cs4FKGX6PADrKm5Zc99
6bD8vSabszkjem2m4HiDAvvvoomwj36wrLcyMLcrvzmSi4W4+YTSZ2AlL0s+fQc2n3pFtjxFzk1c
gXEeIZ9+5s3BxDNgrJV0xDUBKoOLHWe3c0xkSpNpqT6ZqJa6CxQTf7Kan2Ex4bC4aHGMiFj1Y5wh
jYS6iZ1bWIxenMdNStdlecL7WByNKRfPUq8mr4UoJ18rrDpIqvlzXIWdV+px8hhLUQPPos+Vb3U2
S0+LboYEnG39U2pb9Th2RAF50mCAEo1AEHoF0zkXqoVD67RvFulelUEsu73USZLn4KbyJELAHyt/
0/6xLJZQXGcU4d7qe+WfiUTH1bOiPw5ORUpWNyCiZG2C3Kot/DtulbSbQts52npj/IhWO2bssugD
Ih/5NJez/T6uFLpPY54FY6Nio52HeA0YjWYES6lGX9Ewk/ZKSYsuDMmiTT0LSgP/eLOQSTcTrPpy
AYoXC/FXwOXiqZFWLtCkM7gSVfw2E0nTttmzyohNy2DOejub3Elnke1wdts0LV0VmkOSlIYfYX97
b5lZ65ahIfldqKSPIlcSV7NjWbhp2Fr72hhyt6nUl1CScTlx9uMYjp+0EORDESPFljRzeHBoGO/a
Jn2sxwiSILRXP2ODUgDWQw+ofutGjvjcJtJrrMO2smlTuIOqTF5ldI2rqkJ1S0N7MmspBPuFwOg7
u+jS52lplc+DOtUeAF7N5876J0Tu4UNnhPJdhaUhPZcInX9dDMGIgahnKpN439jVeIdWerIf+MlY
6eAOjdcUkk6mG9bpP2OJjgwf3HDRPUqI5qV4P+tpEqhquRxmNRv2Vqz9surBZu+Fh6LnH6auqIOl
WZaDHmXyflRGw7fKZEBQNfsqWRSKFasH7NLND6LO+qeiauIfiSPViqcY9Vd57pTj0hoCXwtj+CDj
HZIEfdrDJTPTeLxT27HyBh0NvF5rURjRJMyYlI5LS18m+yVK9A+Qnih4aHC6iiYv+L/JgaIJjFNn
+XOitx8jqX2CPF77fYuyviXHz4o9vcyqSj2LcjMwiB01wc9WQasIc+ASel+7HDpreleHxpNkhQ+R
Cn0J/OPvMBl6b2mng1ThaSQVqXTkonzXdjAW5LZw5RZmjDxkn9TGeejMuoImBoquND+gVlr59qS8
TrH6AYxd5aVTcQ+BZHJnbgC3GITpSsK23XkeYXZkY/Nz0Crrvrerl4qQ26/wH91BBJbYB8OjOjeS
N4WSCMIIGkZuN4YbLkX3uMD/O3RqiN95qA4eWAXw5nAdXxMa4zszzvZOPiCBGCsf7R7BP6ldmger
q0dQNEb11FXy/LpQcS5b6v54zcBibMbuUURo/tSgY7/g4GB/nkurPQAAtgMpphvAORofld6IP8yq
zo0SjdLXOkwWT5ZGGZXWUlGgZJbpo1Is9PjnPntccgxmlWpOjsKxKj+yNXSTMHxyFxXbIsmsH+Y+
b706RL5xtFXpsOCO8A+S4Gi495jDlmiB+3FXJR79lmM6DPWOaeqemcPdKxIpCcJC6rxM8EHlUf9q
ymXt2XbTwF80P6XSAPczkjPAwo3st7X4VJaqdQedPnrgf3I8RZk118qk6G5Wo2/LErV7u1X41nos
dnOpmvso6ZZPXayaD3KS1nuyYGfhOhftLozYr8By2scwl+J3dU6UWY9Z+pOdcFeHUR7IAGN8J4yK
4zDaUs8XmsePZd+VX5wKvSog4ervLHYeQAeMj2Uxv1qwb3bVTLbNLm+/FraGv1LUSa6QobUoVTZ7
IIrHY14ONmpRWv2d4N70RwFKNMHOzSim2SftaGhq4Iwlwcj3ohDWsrHgbUVSt3g09zUQi024i4gD
MIUERISWpvCsxHS8cVaaR1sdP8/SaLh5Uo0PZRnKxEfSrzlbkgDzEOfOTJJxxs2yNA9W2hpeBmXP
n8tW3VmNPj3EU2bU/uSEae7WSix5nSCK4MP29yKM+t+5U/2jpLMcu/pgzg/TosA467VjmFX2Y4mL
pN8m8HYMB91NT0kNdV/Nmf2Mh7b9ATfLX0UtviE7mx9osil+Q0fOL5WuPcRG0XoiqvoBnMgkp8wL
iZhDOOXWvYGa5cF0FsBX5iLfw241PmH4/nPUsvZgN9x8If7WLo2F7mPBncLZ7CCd0akajXQ1qale
HSUp3FntDbrf47c+7Rw3lyXfipU6AHIrdqkd/9atznrfWpBIZ0QCPSlrxH1bx9UuLKP7tFW/h2l/
AAocH1A8PkZZ+z7P+pdCriwPjgWNdREXfmnE4UOvhi+2Ei5ephq910e2cI2YurwtJUpQicEJOMCJ
143m8BCr3JpxW/4EBlK7/Vw7npCmn0vsGDtb6F+BVLU7uTRvoVMv1FJOI59NMB0ZxCWR1ahBSxlK
85NA8pR32l7f/SlDvbw5zULV3rTXWgAk722Bo1F6KZsjCyq+tbNwqCmr/VAZN5AhF8LTVSUH2hC1
jbVTdpqJjIWSabT3AQBp+eQNkXqwlNzwKrX5F7P5e6BNemXpmejZNjoiv8IzaYbJ5CG681ZBe+KM
k/lsMiujHXteZl0PBJUGmnV0qKTD3N1yaruQmzIMXUWwKBZ0yU1UP1Z1paCtqAdzbe7lRPway3in
tZSL5fZGg+dCtO2sDsEgUaFOnJUziESIzAZmZFhF7g2gcF1pmYfg+ma7OKG/Rtmsmzr2dS8GTQ86
Sb/XiJYMMwnkiHBCfLo+0nnxiS9Exwr6LVU1WtSnO04sldX02qgH+YoPjj4ATvQzFGXHJfyoNNW+
0xSvlMSNwuSlo3sy7OaLZUUpOxVXSEBICr42zn4hhok8U0jhy6xs+x1GtMOzEk6WR7zU+ePMHRWL
Jj3iXq3egDKdtYu3+drmNGhKFxuTVavB3GgPU26/h+x9rCLpGQcoCD8i+70K2aj58ljYpAzXv8B6
S5021E5vsc23Flk8jRIC04Gip+6Y9KqbFhZ11Miy7mui6Rkl1OsjXtzDf33zTXoaJnLiOAL7rcYC
YWC0d5iR3KhznHEi/px8qjS0jFcrkq2AiUikJUM5cgmyuX4YzcpVzWY/atE7CUGLpnJ2NtY/jZTd
1UQEOgid7Cekf//6RM839+pwgfacDV6XRHgz0VmVwBSqnRpAYUwz0wMeXCET8x2/W2YvGW+l08AV
Oxlvc303strTGWXSRYd1WD9Da03AIbiIVJeupo4FRArUxK9Pct2cp/vndNDN5kVPXMdSiUkWxn36
Y66eMRW4PsL5DmUEBWkYgP5c6Ns7IizjujGlSg06y/yE+6Hc9V8UtQ+6FQ46OTfmc747GW2tAhBi
wbvbQgEaIPhy6jAa/PAAzRVsAq0bR+7SkoEXR/UL0glYlM2+cKqIrqw+akGT8RoNrvbdvOWBcGkW
9EZhY6zAmrNwAaewgdidcumgUzXZybdujfMXYlXT+7+/3z69txcKKPiiZvz96cMooVDyO/5mKJ+v
f/hL67S602n81wqo2QRYRkm5MnHCOQgN8RJlYbJTey7jmJPzL7bYyr+lWAmyHnm00+kg0L44yFIi
6zWKf6I8dzM7HLH1rI691gGkVm4EWhc/j60gWLcSLulmno4HdpOiUsvymUJ9FXL+bba/Xl+7SyNY
2MFA9UGI7cyZAl5pkwh55gONEWWJ19Sxb8zhwiPqcEx0vg1SVDzMm8+TRugdi4bWSo+76a7chb5+
tD51Pq2qA3KvNzbDhSv9dLjNlouUdMKlnOG0D83vcI+CkCd5c+92vrNfa+WW/+YVhIajgpHmBj8n
JyqtLWlawXgOkq9KsNxS5Lu0fqBluLFXpQ0UVTbrJ0UiHBhcoVM+fZnqpfYXxIWCitzSFVaUPPZZ
9jrnQ/M9Sk3Ta4aGgkmBw2sVW+qt1V0jns01Dg6BTwloG9XGLWAjQ3dQXySFtr015vehYYY7qV2N
LkttcKGKPw/VIB9bfEggNZTywQiT+8VQ43v0dIyP11f+wrm3wIwTDq47F/D16enIw7iZWiwwgzrb
mb+MZqf9+u8G2Gyl2qSa3MwMEDdfkCNXytdbqKgLx88GWAOmjDOI9c3653/1dHhxu2hSJuKo6Vse
te9VI71BILw1wuYKsWDq2GWs88F0lMKM2t7VAiO5Ny8UGacBmZXeKbLum3uxX0aRzS23CC4mHsIO
7w3ExRKh3tDQu/CaEITiMLxC7GkWbcJx00zspULJIlCM+dmCOaV2itvjb+Y4+f76jNa9s9nnJ0Nt
3l5zTiDmIOQUVLLxPu3ML0NSBW1mvujmD2F2NzbarYlttoEmBF7vNdugTss9chcfZr0c3Gx6jefq
rYx6vg4hheIAylwpztvrZDYXW1IbxirzcB/3zS5D3cEokoNBF+D6Il7aeyAlSdtgBahnBK6yQjIF
c0QelwLX8CRZskPRJi/XB7lwC/AWy5ygFSB1BlIrpMnRGnUF3mTJ57TKvHhRHxP59Y2jrOg00GOg
OfDUOVfNNZImLnSAI4MeIp7mzeQCY/bWY8QgKNIgZMXehuazOUZDKlUTynlakNMbN6QmaFcGrnIL
/Hv2WU6HMTboriIaeairdZi4pwUf7/r+99tXCxkP/NdgL58jr6S6UcGigBWR2vJFNJ+7vvnqTNGN
5To7o+s81tAFeZILRQFcDyChWSuYBztsmqVScTBrwy2zvWEG1ye0rvzJdfBnKGJkQJ0X8sRsVupY
R7woaGG2VQ71Q8NJXaXtX61x3Pfab9MKMR7QblWm1hfm2ribFygX9AWGmoU0jOyD6NT3Sqoek7Dx
hJ2+9mK6y5P033w7WEz/O9XNJmziNpzCjKmiOOxGmJUlTY2/3y3hoXM4A0uKEsHqh4zy0RlCN9Pm
1FQFAKnWkiV0cOlrPqphbx+g80OZovVZHyHnjS7VOf0FTTs6Vr1kP8mFSo58/fOe3SGb37Lez389
wwi12KkmM+fEKn/Y47OIs+9F+PG/G2QTriD6uKhQSLhC5nT0C7lM3XDOY49zdGO3rj93u2v+XtrN
rknHKmmtiF0DDefTVB9RNX9n9Vgk0Xm/Pqfz4BRdDk4E/kgkRYy52S16oSPC1nGXaB9WoGC3l4Ly
UDzMfuEn/q1Q+/8ZjbyL7QLzeFvdlqDed6NgNHlv79WAhsRD6Y4+arNeclMD9sIqovlEnIGIMrCw
LXUQxK3dxvZ69lblxzLQ2vGuU/0WMtP1Rbw4ENJbIG5Xrf7tGgpHpt+VMZCcIPm2L+zv6mdN3ErD
tPNNAQQa7DBwXpRftsQWvVaUpZVLJI4nREDh692Ni6iBr2htDUSezjFt2uRFLwQYiKWoHjkV0XO4
9MJtcnM1nGwr+fvbZ77aZnLXgAEiwzk9d/VoOjD/Ab5hTRM4rXKMRPtSKxhvF/GPNw5FfrB6PJhw
RJRV1up0KMpuszU0OnaZP7NE9iXLg8GbGulbj96fYaDEo8ywGqFtZmQUTh8WqjLj9CgHkfEhboz3
hvkE1fPGQOfV4M1Im2DYQShN7WUIDY1SP2hVtldyEAbE3c7SBbEyPQvK4k1xb4W3bsvzY4hzMuGc
Af54Dey2hamoblEcszuGHuVjh77/ZMKcm82jbqG3m90nRvOEU7WPISp28Iunt+IG7vXsXVx/wWqI
Q3h5wXlirNJ8Hkx5Dtiyu7LUvPlXWYeHWBkOkX2XOreO6Bmp0TodcIuIHwpYuqO8zAEZ4b4GEG8i
qLpY9qGIdK/9yaxdiXjaklEGbg4ZBr5JCs09Vt35W5FOnpypR11twWzbu+sbe/t2cV+snR7Eqtba
p7O9pmi9lD2EPJl+p02DeQy0CrGqUrpxSV0aBpYGRUJqjuc84pkycRNpmcwMIjyS5WBpvztgca9P
5iwqWGfD5bSGwBayDFvlJSm2RydqSjnoRILe3rdMCo9K3h4WpzqEuvIIGOoACqHWp8+5csv47NIc
/x58c0dURdwlts5S5tIg+eMCwsIRQM4MU1LfupzQdiBY0D7lGOHDsQkGEHhpjIWyT+CIQfFjO/wx
jquP8pL8ur6if3Lvv4MBuo3qyvFb1TrYJlsCntRjagKNh/LREBp+ZfdTUHcdSI8+GYDFlWATzDZW
vqTFlHlhjEAw+LRI+yBnVnKY6kj9mOMK8UXpMC7vULQKbFw9nyl7zXf50n1tU1V6B+21OgwoeXro
iNUfRmPss70ki/kLLp/aLk9h57gdjM2HiJdFdpVyMccbW2f7iv6Zp70ixdeQ8uwtKaahIh2hAqfX
iQjYqXfOUkwR8slx5k2xkh+uL+yl8UjWLGrw1G/OJKGsSJmKoumVALDEAWK95xjLZwM9GjHccq0/
25d8QmroMDHgUZ4rP2iijks9EQpw0NavoirIgDzAbPKvz+jsXmcJNcbR19B/zag2mxKz095SS1MO
GjHfO6PlQ0d+NGb9s2PUnvYLZt+xX0p/sh2QfOZ+WPbXf4CzzUzXH2DRG18zbC72LdW3H5ZwSlqw
G8biOL8Mq8YqVhTkH4h+gPfJzVLsMzv6XQ5J+dg0dQOjIqk8Ga1+NxqW+n6MUaSJs8L019jNlRFY
czNU4YMiBl4VYpS7dCqAx1FzmxpsZeK0X8taqlzDkb8LOsieUukvkwl0U6SG7I9D80vtndatWvlH
YkXPVDqe5iJ8N1qjsRdJLt+D7eh2ZU4niL7UvJurEfF3LcVq1yzVD6Gjv1PMtPbVYqm+RTypzMIM
9xGV2xdnirELG7rq2M7m1Loj+CivV/v6ADKpONZMJohtWcO6d1bcCQItv08ru85NJzq+SdFWe0Qf
0rs2dpqD6BiryMLh2I+wyJUIfUYpWz7NdlTuZ6PT3bzrMemQ4oNVdtVrl1n2U4sn7hdhS0ZgTzZQ
TVTijxaKNQ84we3nCXWZ3tHMoEqWAj89lPPJtekPFvGXoUiUg5bF3SMvkHk/dLoChEtVvU5yRj9K
ivrG9rxwCjTao+SKtMNWFdnTCC5uO6WwBcLJHUmaipjmYH+v34o4YQf+2XtrLE4ndlvJ7Joumepk
Wp85ONlExY/zUGS+EVdv5Iv9ZyCuDmqZ9K22D10vG4WsxYMcWJ0On/2bMRs7LUpuXIrrid1c/qu3
DmOsvGi4aadrRscVq1dJyAFmNLvhp9X1rxOdbsV+ykPrn+und/t9VhlhFUVl3GxJNM6Ss3qcCqzU
Sjjl07yrEis8Zov81UjL/Ebwd9bi4duzDwgPEMpEOXnbFkN1oK//SJJhDv1gNi0qWuDHhdL4tWY8
zVL+S8p14GDGxy6bv0tcXs6oHZDWv0Un24ah6w+BiUfyuxYQgFudLq+hYRpTUKHZIYGJYNN40Erp
rnOKR0cZnjvzRy9VwfVF3t6Q64hsS1jUKDWcyxPoeY+Eo9WMO2lJD9b/UHYmS3Lq6hZ+IiIQPVMg
+6ysvvOEKLvKoIZGSEKCp78rz52cazvsuOPtbUyi5u/Wtxp7ybP/bxXyP4+A/yvAqziCf4NfktkF
Xqo6fMdkjfY0Uc8wXc22akn/kZL96dcDAjBJQjTQf29s1ZOI+bXQvRXAQIPwNiVVJ0xa8rALcZ5w
WwK4DPBzhEnBv/+Kvy3V668Iq8YQFlRYq78mMCoeXcdhXbOVa5lhArO7ykf+Fcv+WjPE74iuXYS/
HlHz79Vcb4xJN9cgSYSBgABlAOKQ0ANuFcQ/iTAbjJzNID70YRWgQPOPN/w1Ovnfh1/haQmWym+N
/TaGMMamBsC5Gp7ukmj/OF5HHpG3YSC3tf8qkP7hFwX47OqFFoPi9VsfGWPyK9UjZjr8/iuX7lwD
D2IG9fj37/bHt0L3JwLkOMcJ80uAwrh0Pe51s/XqLXQUBj69oNjb8NvfH/NbIHT99a4ujVdCAjCL
v9ZKWhuMje2U3Y6rxpS7BarN37RRjLfTyAb8+3B+pxIpQpZUbfzux/E/Zr3+sM3x1eDOh4oN6tj/
sQf6r4Lk2mvUYfvUbNf5mAsc3Y4e/v6Of/gpIVO/Xgy4U8E0/+WnlHCrCVXYzFvJjigYdHoohloU
tf7XFfSHlYGMEWLba5UeRZ5fzsgon6+M8sRsJ8zfwk0S/WIoA9y/aD6/ZY74ZmAU/IeWCgH0b2MG
IIcOHuRi87b1h2mfppNfOXhTlCLJTyqFv7KhUKDEbHVDodr2xzrPzUGBevKv8ao/fDskIMCBASMD
kvSvi0dhFtZfgbXbpgvHJeRvovb/m+vgXRGi/6+4HTDVXxGgRDEH5088giV7KBcs9nQEf5f8H6sw
/MO3Q9Jx5S/ikIZR/S/fTnhBl6xQg219mJD8bIZlr5ZwflhcEjx6+YAmf9dBy5C7tMdcICHF2voW
xAC4Nnst8TYqWOP7fug+VeDEiyMhdK1T7ZUeJtE5gEFlGKwQe1j403nLlJQEKDSnp7kkAVQq1rZu
n8dzfZyvgBybow472uUHqg8DsILZiD4AD4FGhDgX+zAV/5pA/DV6uv7M16sJ/GKET7+lzhBCwdtI
tDOo3C2aPUkh17vVO0CM0Znt37fjH+5C4O/9ENAh/Nq/1YDzkTezXCKzpbWSECsstzYz/SYbowjv
mEWQDQ3k4OAf+Pb3B//hlvrvB//aDIyWpWOUxtiefCvqYlVla0C5+tIfU1So+R9X/u8LCondlUUH
qMi1rH49lf7rXNMLD1G3xGv2ptA19DjvIDv+I+b9/WS7zqdcq1RoPV4bWf/3GRAyX+cMYfLY4Lq7
upvqXT6UsfoX2ehPz8HFDmYWyqBQqYf/9zlQS8B2yeE5rNnUWRku3we9H73d37/P76cJqkMRcqwE
rQjs9V/eJgQBt44zA8tKXlq1qf9VR/59jaOSC0gBtjc43b+jgIZ59tcVb+EvB4yiSwm9S1vV6mLX
97+/yR++PT4Motc4uVJxfv0u8AnWiyHKbLWPnR6kwGpOlTX/MkP4w2fBwYuxINycCJN/vdjWzk9F
QJGT847tlDbLDQOzs2gjtVlDEX/+/aX+ECqgR4QJe7Qxronjr6tg6aihHc4seJlbmH6LqtnwMrj9
Xy/zf9k6/r5Z8TDUR64h63UO/pdLuzPBlHhNAz+hY7yFFG1PjtGWHeU/zv0//YQI/K/kFNxfv5mm
al23OY5use3JuMu6C1EVzMTO8dfff7s/PQY1HrwHNipoZNe3/a/DAPZNEbMaC2JUR5wHKl4KtuzY
v8jcf/xEGKBEzQD1T+ROvzzHhxOqbFkmt+0BNMct206n7Lzu5g3BOCDIe39/K4Qcf1jpYIyguAtf
TKA5fm1T0nQOO1BgYGOouZkLWNNczQL7VkNwC5VhyZOebYJuCHURtrEoF+jVjgGFICxPp/mhE379
zESTVEBAiVtB8raHNnnJ92neKFrEChOhaee3584O08Y0oj+MwmKWu+3j6TKbrNk1HWCt3GESo6QM
mdss7PSAhDqEZiJuzY120Wsto/GnYFI+DQbXtoKO92aBO9/Waac3Xo/ysJyD7pFmjQgrnztXLigQ
lbmu6c/OxYCPD/366rGcPoyQzaDXM+oXDHCdUC2ll5ZG5qdMCTZ5xukxTqP6AzJzIIWCdXkJOSBZ
RaSDEV04xI6XKR7lhimrzvCRbU9Q2h04sObFCpU3whvRQozcrdlN6+f6owUyHvO+rvVe+jiRL8GY
L7dd2ndvmCUIz16i47KWZPnIYihzG+74qZFx+FwLtRQ+N/HnKpXCBMcg5I3so65wqxftO7euUyn9
FkaacD5pNpL5056MIqvqWR7BCp9psc6TmZCaqu4YaJNCCD6m/q0Vs1PVOqu6SmIxRCWBAnABTHkW
D6bNXlpHPkIgHw9RDG9NICr4fUQWVUEW2u11nlMci310psxGJ9n4cCAEN68/JBHNCqcw2VlijPKG
K8hQk8S4tvBYIGHvCqeQJFs+eAuY+cQ7KBmcHdF9ihDMuyUVZ0t6kRXSUUsrTg0ooPk4bnJ82M08
mxHC9tGPOqidx/BIRn/nopofrbLzcQjJ59DlVzSpi9/bRWpIIc1wotxVURPU4x5y6+n77C38hYH9
fIjxUYt5QIE/1OH93KBAKAQmQKBk7T6zZrpzC4SeRUtiQK2vxkIt/uAYYrzE5+y7iWHeCEcuIKWv
xTOIEEGQtiAs7Fut24rx6AaKxvi4YhhhY1qM26589IsJl00x8/g+zuxaMo2p7HEMh6cUHwuLneEf
ESsWPWSrflDrQG4WydZbOSGYjSY/22it3UNP+9cwHmoYYogepo3CRvuErcmxgevnCwoVbC+7McEl
n4PuO3b5B8zh0kp0c3JETNdAxXh1vix8EXu7LKTZkyRht09dlG+0oxgUlzkMPlYx+VD+5noLHvUP
yO3Xfbeudp8mFKLnWk8Ec0w1g0mp8+ZCGx+pn+c7fe4iuvZQPzbdkXvJvCfdCIk26+mW5TXZczk0
Z2kxxN8N1G64CcajXLz6NGW+2Atn43s4mrVgEdeYKOvJAh86b1b3uqP30PPCNStc28vSeMOzzt2L
R6DDVsq6o5/Ow1gK1HuLRFIYDYzUpqVa43FnWR7swO6AbZnf33s+sAqVN2BvzlnzidA5hCkGVT0B
tUGb+27SA/iWKjZHEqzhc9g5976EWn1zGEZ7V6Py7mjtlrs0hB4Yoj9vKymW9Dpofr8koTnPzRIc
iJt1XKRzkFUstfoJweZwQ3Wq3q0xtoBXrH/LyLpuEVai3qK5PnOYcjzVFvUelHkEOAHoMuwZzoHb
tEcLxWbytE7a/7aiK1m6ABMRM46exmp7xIwz25N6+pkj4YlLlQoUHMgYww1n4SQvQkabFyg7+Rmk
cTS0lA8ccZe7q4gGbFvAPefCOvNh9NCdvcjiNIPpLaqRAFlu/TGh97LxorWI4sBcQp67x7aFs2Ai
AszTBA7z5An95rpogII1GjejYemWWolF0usfSoJboS1K8nBeTZ9HkwNkAhN6UvgLS4uJmmkTySU/
a45vWCxwIkfjFvrZDW1EgnPfJKw0Qz6hf42jCsv0ahKJJ/YfKaTBtzKR6XQjtI3FFhPucAjGG4S3
fguHBowyZZ8RUwalLO6RqKRkCKOqk2HwJvzWALHHuCl4XE+XuGFv2arq94xFkI4JyNh3K11h2QuU
7ROG9Ye7Op9Gta3h6+AgU+z9A1dZfw/9tHeB5I0AhBRMw5NYwLkul15A4M8ZDfjeLja+ywPQXsYo
uW9AE7olzZpdaEc5IFFze5hRrjIFIHHeude1+CYCi0rAQuf5DbiCtGJzlmxJ2owVUC7q0MbAoAIV
Dihm18vrzV3THbLg7D3INFAsTPrTyU5N89XNmd4BWDPPpYV7k79JUK/JC9t1a0XydX2vI96+h1hP
uly6hhx6285Qovf+NhjSeouLOG82doV+pGDjYL6EHEsWg3wRDxErFwY8s8tHTxd8gAg8aOsE5rcI
ZsG68Kve958bL5Wvba3PC3zkH4jN6xs6Jvsam/UTXpbz1kS9O7QNIB5ZzVu4L+uk3q8gqnwZpn3M
9jWt2aFGicH2uFlLt0q7G4dJviWTpKUxfXeoqdB9ad1IkBQsd00/SLxvCoD/RHDOml6RE5mitC9i
mFvucH0StEEt+CmNJovYrArdbXTDbNvt+yBfbmyeuRKVV/LBuhZI/lWR4AaIfR82hx1sf4E+hjC/
IbK5nWCMCI5ZE5bUkbFwZn1j69XdlWjblCuP80+aQ9zNaxYCHoLxkyN60uak4Ll2Lbt0BwwKLqdk
IneqhWVuAANeuAkLsiMMo+MwycA1NQ7JNjKmg74QhBnYqwrg/mte4605FtH9LNHvROSgHtCDledJ
R8DQrBH4oVGNlm8QpeLda2EMUHA6wusg9ofkESmp3cdNdq20old6GU0jTwNdxM2k52zP4GLqFTaP
QSvwl/6pGzHJgg515HZ9B6iFD2ZNjyAf1xAQpt9NJPrnwPPbWw00Qld0bIzvYaeNfQzPxK2CIdrW
4pgvI+N63BYDQ53CtFOZcB1vyDyxaomF/0iThG/SzFGIZmX3uPqBgE3sEjxHbkKI0Y9i0y01uAeD
ZwFKNfF44LnWGyP98CYdauAqvAjpNM6fcKOMTkkxeChRsLY9wWOYlDOZYDrRhY7JAhbV2blfG4S1
HYSwvul+opNeP85ZLi71yOWbhpDlCTf0tMFpl93WzgKPhzzhFmKR7EFkavgxEYv4yJdj5ccSzt7o
TdMbkfL0ndB22oS4mzYsjl2F2Mfu/EzmL92SI1gcrAzWDRnoWAwiPfrNmD8BBzZgcjciWzjLuAZj
OiSG20cwvGcJu9qiB4v5kBJDp4LjEKjmtY85duSQYkEkrXlAl/O8comJw8U+tIyZly6LxjKq4Zc2
xz2ALxAZgqeQjePT0mHturTuisDnw20y2xmTdLB7jWgdbPs6O8HfenqHxOZhWKKaFuMMjyyMcHTF
EObqNQhRbHJoIFdjPX5osy7V5MFqXjgXf+E2Yd9IYvvXAD3qjURWuBnGfiFHfm0GEQzdF6RpwiM8
5CNcQim9zZMBqqFUi/dAKPk8At+xnTA0suP5Ug/bvJfPqc+bY+rhWqtkRuQTjPX6OxOndicyPu6c
4s0PiPFN6ddhW+Iw8/FVmfkIEitKX6bNVjULPRrE92dqRnrJAY7dGYC2S0QBapMz1iGiwUN66DhK
rqYfiZ36Cna2tJJ0abCQyN43GT23K/Bf8QQkSWhU+EzmkN1ruUYfzAJg32QwohtxCmy9OG/ejPbU
T1kv5AZpJsy4iPsh6Zx+eXT6TK/J1rjmp3Hp2x1Ppm9wxra3Ldr2n30twhuR5+Nmgmb/kAGzwhxo
N2PbrWUy9i0sycf00OVT/N1GK8gSvUEwi1nIvgMeiqJ3DlYEu4W9QvwCgsdBD2LYwSSaHueol31p
4DcFowVe71BGXLdDNHjPTb/8GNikt+EoxG0IvGGFGn19QHM+AOklekRojFMhF0sZOhEWyNI6jHqv
KyTnJnivc0ngd5RhJ4OMFcYSF5LxtvA798hGjDFaSamM0UHrs2h5H2g9DVWcmvp5nbr0yEVCyi5J
7pLEe0Dhur94OlbPMSYevGqkMN3apMjZYNmte4WsbOhVCaXXdFpSzF5YlOzLJaXkCUnPuAsQHO+s
F5DzEI4ZcFUr8j/GarcPQ0994MYlOIZovEb3vh710eU9R7xuavyDgp92CnAW5Yx/FyOPzzpaWLfJ
I5EOx9iLxS14bpggdiFsirMIyBF5TYajPtaAANXNWIQ9+aF5bHdw5A7LuG2GKlVkfUJI2lZY9u7k
4XLbD3ztQH5O3R1ZYGEY5iPbDBg3hYMKiP0OGWkRpN4Nkd1XWMfwYHYmHvaEgbSW2Hk++TyOQBS/
joHJ9aH29bd6ornFZwnrSs+SbxFQRzsMuYu3SazrJsmouh9iAxh+J+79q2HwDHj8iYH9BdXIhFwz
TMxmSuo74Y9RiAlCEm7rYZTg6HcUBt9UqKlEKiEwwtldxmloXqGbHvaLk/2rq53XVCrJ3U9MIaef
CbaYt8mV6beJWB8YVH933GW4mV2XnsEFak4IgrByUxbJMifAvTCKrlYfR+4zpz3f0CU/esog2/Qs
smGshwsEHf0tQOf80towf4JUiB8n3vj3OHEE3IKauZ6KHC7cRyB4ki8mxi9g3YZDCLrbjQM4En25
3O++GdJgUETbbIP/2p5Ju+h9OrvhYV0yuqtjql+G3ssIuDQAinohrb/HQj0QougdCgCi9GbpHSm8
gq8IHF56rm5Lg514ioIVEzIIavakd+gL+C1mb4g3w6p5sSUOQbSyGlR9CfqDBwSuPfYDybc+BInH
FSMKDxMhNKhauaYPCRxTDzaNRgD/AzyPLWO4VRGnhyWA/aVn4dbgY+AEGuxxeB+GgH30aJ/eBsGE
PJEa/rUEs6wLo9dLqrP+gIHV9id4Tckdv5acdYSU2Mvb6d6m6kEJpLi43+Q7hpfQMrl6GM8E7rCJ
B6GD5d30TKeIbRsaqCoAqfCY90B31ImMS7I4AaVJ3JbNsNobO2j5DXQxuC6ZZSriSHbn1LbtU6MM
JpimEXRC3JUX5uXw/4Z2j1aZaKdvWWRhDcYz7wxB9XoLzfFlUcgwUA+JYI3O5ZPSwmGSNmUwtK/b
h6Abo+MAGNxPkJrgfS6tfgy8FiNRus+PbV6bg5FtjTa9WUWlXcocyEps+mr8Pt/Vc5AUOaXjN6K9
+WlEGkyrqFv1tBniFpwab10IK3zdf49ypXmphsk79HG+9dAkesx41B99qhYPO7VWPcQ9oyknt6pK
06T9TnCZoIgW+fRezJ5fht2KogjQ1dt5CehOAQB4zNrALzpIrk4Z7/s7BRTBexA0ZWzBEWyHEG5c
UQ5fHPZOF31yEoa2Vh3F1A/VcsXbNe24HnM4gFx93x8WKZ5Azl82wlgU7mpWpbNUJUFajK4Ur/hU
R4/cx+dsFvkTAc5dlOIOcP6KJxIp3+JhkBscdRKWn+6myQO37a61Au6jQYn6u3lN2WAxgg90z+pz
/p62EUcI1Lvprhn6vMzB2L+zkUvA+4XWHfaabdmzq5pkmOqD3/nXtG55cXQ5j509iSGH9nMow9XH
J6+fohonswnTaQOiCt9HvlkqqXN+YtfjUUZanRCk6LO241OT5xcPPBEw3uo7zHvFt02Y4m4meclp
ft/7wbinVz/o9nuI+kToahQdeVBoC2BUEh8SBBBYveuOuPwxcvL4H9mUNXmlx+jiKbrF+MQblyJD
CIuJCNRdCi9G7ApPzHMgwdr1UbDUApvT0Aun4T3C5pfQ718Gl31MaccL5bodArpbTugNJ2zPGvYu
B7VP1gV1AsziScdQFRFIi7Pm1mjsJMS6u26xDP2U5Zvg4F0tAvWomZmNoZHdzT18xswYi0oOfXzD
R7K+NsaMJ43sYJc0rLuYuX+wY7PXIjsGXohyQ/qiwCWKljS+ybzxfuUJgFQdOF0j/Mw7iwhmneGT
kl648uFjTBLoxdEAhaLxE9C8Hqlm9H2pHYzROaTGTRTfuQZgQFp/Dkm0XQ34jXC8vURNL8BdrmG6
jHvRkyQp3XydapzfwhBl4ghp08ZFcg8QYbPjA3sA/tAU3ag+pkWqDWvwbjlafPEEXSvPIJej8yMl
8kIDlOZW4S0bLwkuzluOcT5ffV5IXQDPvRRzk++HZbiduvhtIc3N2niYvGxk2ed50SXuQmJURzlI
anZdb2fE/AUWEtpvdC10LE6+ki2CYjAoayjDAepKAOjUzQbzF++apa9c0MNqzU8w0K7ZN1iHDBfs
0NvKWXseQ4xYZTS7wNpWAuLmH9DJRzE2H2nh12vV4h+gdPoNNz0v6l7i6Gyb+75hP6bJe07mJYJr
2xXvOBFV0hFVl4xYBBUpKsipevJ58lnjkojn+FYv9Y+kWd6u5RYMT0NhxJOlDBBdUe4/mwYaw87w
73ZO9iwyZ/gCgcUJ/uhs1J4x+OChDrFoaNoSZ3YeU2cZ88Pomgk5sIMURH9P1/kDhlkINHHMVLAm
VaXkIcoRavzRRw5BLiLdIs+mZiN8tBdJqt3JMssB85IzjOYmDKVjNGQd6uHO5kLvO6rYDeLu/rXu
jZ+iTziCceiLYKeDfN1Y4skt4G2goYw6Pc9pLi/sWtBEE9ZsSO9/R6j0kfQcaNz+ICIAqOcWR1Se
kdsIf1+Z9027YwZ+ZnVAbqYkO4Qxfcy6Hrx79Ami2K6V9qMP7aePmKC8zL4+e+AiFUMOvVS9Nleh
0VyjXDSjerN6aWUaB4wxuKlupY8zTV/JOJ+YjL5cuKZAf/Yv1pE3avzvxk3nOos/g8yWYTPhQDdn
PsQHl9QX4yGXm9b2h1i9Y9N6P3BvoaBR6+saMV+kaw+9yOFR7TZdSHdLMm67IDn6CjO9LBGPYe/j
OFPHzvMuWMMJFNgoneZq76jcLKmukUyyphAeejVzO9z5DaZYKPf2cHiFPyFKvsqj7zksekuUxd8A
tQMniJm7SLAGMFr/nUSo+o0ewwcTuS5oGt9Hgn9eMbW+k2fmrxdmkP6v/mGMYlWghlFFLP3E6QIS
Uey9DqE8z1P/gjv8gL7CIy4/RGEC/qZyeMIBfGGpe+NT4KqRJd86gnmWJrUnpMwH2aIA2fNmEw8o
HCBBOA5LjvJEdoY+EH0Qa16wbcByDdpHN2ZHsnqYYOQVxmzvUqoOQ09RynNuT2b4ciQsm8rUcAqq
Y/BFNXKExhKzmQOLE4U8RC4ma2GtPfKGz/dx7DV7WE3qE6oRAk2e8DWYOv/EsJ6XoIteuikDKtcL
KtyfzTeKdbmdG3LEv+jUC/LqexLnbwsAbJ+jcq35PtdLdw6ibsH8XH4Uit+OAuUYjAe+92DoVumI
48aLh/sRWLCqhU9uCeowLKExaVhQr0+rNfd2vM7me5+g95BE7bxJE2zfFbF82YWY4Q77eaiUn1HQ
cn21TWH1VaDUP23b2cwVyyx2WbIiKZ7ZAd22hxW/0Rb4nxh4w/bFg+NLB33MGgVP0mNdaTVEHZFY
3zLr3bKa0OPaxLeLg26Y1Ryhg4Xaom+Q485BSZNgODKenuGHm9yA0XTO9HCOvBThcg6GdcjMgTRJ
XmQmAn92+qaH9BW6QvgLJgCHQlyKZDf7NAuGaAzJtoyCbwmYZ1TAcRm2Xiil8SxMMfneVmsYpAgp
UdVNbXYUINEVWZ/dhLG463Nfn1CsA/y2c5s5XL8xogL8uXYP1c66WV37pGL5ioxhZ5IhKNN4uHFX
LO/A9CmOxxmdfXIL2Z8Go3txBf6vobQCh2njnW2QX0Rr3YbnGLvvakSLs25Q8dTpYWqM2wmiUDej
sIHLYBbklghkTqbvWw4Zh1TpjU/EK5DG/d7XKM0IcBkqCijPJhlkOQ0qvhk8DARrhsx/TCYAvNID
j8CJ6Hp6lwA+XdTS8Ip4a3qO3Px95kD6z0tqNnCFDDaZ9OA/h9UGanP9PgkFL2E3b1yzCEgKEq+i
V03XiMnZEuXYr9EIhv+9aWh5bTSldI7KOcl2VOfgLQfgwDUpOXe+bkoIbdRONikiPZG0j2OAjwMX
n9vQyyo7jdjS/Kn1etT6UZq79KHrd6nFC3Q8dVvmiLgCZn2opaetSOGiNY1BySALq8TAcJsKK24D
redD4k8/hZe0cLaAXG1scXv7Qp5q7AJA6qLnZpQ4Rj3+2saIGYdg/gCAhG/XpH5oMpTTQxwIiAnv
tNejwImTjmK8dQPp8tmCaVdkc+cKM9TbVeJwnBIGCzHe73p4lGGiB9hkbECNetaAA5+QpxibyBGO
w2aZqy6fvTJZogc5i6+mBZ20nyEP6pfgC5MvG3TeYJ3aIOKWHq08FIGrNFFPM+pImDlFVMdv4hYJ
iTDgB8v7aYLgb0K5DxXSb57JHxcF5wTXHccVCol1thOCkRUJVd5XcI67j0fkNZJZd2PC0Z0GHwNO
SAfv8k49B1ZJBIghVL6dtzwLiyLWMG5rlR7YopLTFL9iXIKhLOo2bmLgsf/w++DQGTmAg9dhd2TB
IUUVpGzAHgDo9C53h4Hq9hSictGbYHlQ8Mc8r5IxoMhzsrEzGkzIwzCVEtNbZcgIe+D2yiDHjQSw
mFf2TQDwOyZ8y5jWj31AGmh+BlQ/lJpgpVa3aYI/zQ7IyPqDl+lg2xi+rYF+LKBQObphOjM4CMcr
/gO+WQ6NGRpUTbG0zVvgsddpMXaPqGNLKHJRHdBLzTBzDeVGqVNTzpns7jA20cA0iS93gnvepu31
deiVJDeRQL/dQwvYW2xb9N74jKjxAzXy57TJz4MK8gcNifux7hDlQcEzFbOzadHn4wu4sgei4Ptl
8fITpuGqLPRsifGDFBF59jMHEzZugg+KWhSiDdTOvHzcRusXvJmfMpRigY0N3lziP0AbhL83biqE
oReThbsVghjWE7Rp+ecQxmW/+re+fXbw7AGda0BR1z87KHmIgmC11fVxAAJcAmgcwNFwxrZEixAl
1DlQp3Ve0Pj4RD3mJg7HH1C4cthJZM9qxuwiJuYA1bUCP2bN77wZiSdZ7nsPAeQk5d3SOFbma/Kx
TCD7wiQYVdMV39Yy3/ACcW2Emy1zFdVojwZOwa2g63DT2rwruwmHZdyo5MAD9h+sZLqinEuRcRHy
iSK3t++EZ37A9QUraURBDesYSSGFZjJGD3Sjk3gtewF4g44xSTkxHVV1qycAK+ETFJoaSV4fPEMy
4XagOQXwdRZnk8QVqdEkonKqyw6tkKbrnoYZwXWCbWfwdrM3zJsZmOoyHmbERjKAnZ+hD2xoffgm
4F8pidp4fvMCYPQdbsrbbLI70PNUwYXpy2HAHRPnfA+TwwpjyUmRdE0xe+PPtlkvs84BXsDnm4O1
PjZJcx/2A1quw3iLUTFaBLBy81rwwNOVq10PgIJImotdvjnivffoAVaDknjHOvIwNAkeCFGe2yEs
fUem7GGCYnxHn+HYjz1YygJRUQ0c+pC90jgZyoiyZ52Gz6M3vV2dSYO6/d6ghb0xXnRnrv0OgIr9
Cp2Q82KhjysMSOsVrkl7bFKMwUh/bEoF4PNmUerUNDk6hyY8wUoB9b+Qo+mZzkhxkv0wt1W4IAWt
aSOrxgMnuQvTi8Ho/AZF0LXwhrbbeQF8Zwu0Rvg2SEP1mAr+I02MKAef61c/leuBZW6o8kz8zKw4
SCNhzNQnh9kTpJQeMNHj1fUb8UJ7MzhI931wUc6Y4W1uU7FM93PLliey6IvAy5R9yJGkotrswUW4
hMzXgktRn2suo8ppg9gEAxoemOGG+z/hUtN/+W1XfxHmjeUST8FJ+Qp+evUot4jLsPAXZCeoD6If
boe2GomKdl4XYA46cd5pRveEkQAfOqfDGebI4VlhYuA16gcF1501gf/G5LVVjMgfkamAVq+IrYpP
nVUeYhc+LzdmCjH5XD95SIvKaJjDV8L99KamFhMJKg1KMefisM7RvOsnP79VAubphccd6sT6fzg6
r+VIkSwMPxERJJ5boLxU8qb7hpA0ajyZuMQ8/X61N7sbOzMadRVknvNbaP5fTVrrycm6s1lu02vu
+g8Te+m7zNzejtJsNaOwhTyrsQ55sTcVRqxGDI+VA53tarONBoxJ5LDQYxOZ2dYebRA/fkPnPPVj
M7xzMn4utQNnPXjBfulH+p81MX+38UfVj6HwHkyM49FNYHBh/YTA9Hiwj/NgQzeKVsdg06SX12Uf
7PS4Ak0T4/1CyKBxNbIpjXuQoNim5PJbNXx4IuOy31VEZqRRqFN9yIPVRdy+1c/b7EFNtWTHLyPP
nFs38qULtriwb3BaJX3RJMJb/Iv00oFhc/H5+jnO3ZQi89Fu3GeAxhKYt/CumzWN92Et0qQXQfkq
1zp4HizvauXedlKTU96twXJjQQdRsRIE+jEbHLzbU7vd49wLPp12Zajw1m3a5zRDfEgNw+cXmLXm
bPXSnV+OD3yB2+MADoWsfM6Akvzg3KIj3wvDmB5XjvGoBlk929naAh0hIuCPjCQb0qX6dUahf7Rb
1y9jv8EWhIwEi17d16X4/0nsQjNrcamqyr/XKHr+mOlivxLB1r8jy5q+mxrWem3GMFnhAxGoWMpO
tnloeLNzJ/ZFl74M+PAv6D/eC8ORp7KfJN+jsA/k2hvHmiT9l9y01lceRgyY/OZRbhf6I/Bnea2L
umQbzKyxTtpxrF0okualDHl4xOLCxyILuzSrANTmLn5HRXi/KLeJy7qzGBaG+kxTNLXvrjNzDbfb
ocurao+39aJSPFPwevaFI4RrjFjOXdhs/7LS1VBZRgnCu6UoNcLJROLbW/O2n1cvp5Y1C2J87xSr
qEa/aMvXD4U51vfp7NS7ud/Ku0zCcR08USlailM/oPvYLJ1TkHr0fgibBoV4zZp8i5S3+meQNeIY
hOiOqdD8cr0R/A0h2l6GfqiO/jAFp7CpRDzLxo+Ndih+bbtAQKVmC1Q3z9fpjfoM54ud04tmq9AR
iPXKGasFnbx8Ur4u+LaDZeqIdWXwbjtOwyjrm+E/Gyz+NRy8FVG28vlp6A907LdI0IIVV+Is0gZ/
CH+QW++I2LjDGV8eyrUsbx8tvxrnZpp0qbB21UD4S1KtlvjnL1XrRygMhr8T5rivbNyaO9HrAWoF
3iipguq/qR+A1+oh+zBYmY6yNUG9NmVlka2t8uBMrNIq4+tNWzdNtlSX71nu3WgZK/PA7QizILCR
LgI6LYJ9G+gxpkHuadg662rPaxebHgBUuhH6b0xd9onok55BOwWXSMPsOoq8vMLHMhdujKNy9azH
ad3aT6pFjPI4pXPYUYI06IeJNolX/BgwSZOYNG9Yi/hQdG5dRIFfinsvmOcH+h7U1bPKPci8czf4
lBcMqipjvsT/JmSZd+Bi8ptDfXY/jN79QcD+mDpjGzWWG0Z0BSyJnkQdq2naEr02l434lcgOHaSc
PTQq18Af+A7S41W6Jm07dw+NN7tfkkikaAh1kZD7tR0cuzwtztQeFsRnOJeDa9v1P9qmx56Uo+nX
DPoiXpFtRC7lAclGGchdoJoiYWEO4cOBPdS6VO8002zvubCmhxIlwyejVEpoSSBP43hTK/qsAq50
s/sBlrXrfFODHW/B2+rSXIA2ouBOmbwOANDK7Ptw5bsCk1+TRZICAgpf3dVBmu6s0nUuXqtr4gdu
f5We4yuCBw/8VFv8IRFgjRWQcMYf7VK34Vt4o0Y9qb8xkacfbKgig/YxQiRI9mDu65BUMY6QgjaF
VfNZ1ttJI1/oUJqtPaGwfRb7Mssf4dWqpJ45lzw8xG+Nq6eIbtUuHoLRQFVS0lk+2thW1DCdG5/q
E9OAIUYTOr4vXR8wLqHuXKMCYOZQNeYdo4COtbkwDywkEGLm3XPcLDHPeNS5jOS2yeIecBghwFxa
mKhhsD9FMT0NucZtjygaVI5KYdcPx91qOs09U5l7V7di2wUMRkdKjc5bVZf/VxqJRGs3veRV/V3p
3nuohiz4rJeVqnHPWaoIdXP3bzHT4LwWMB5hmD95aQ+555Ye64D0n1RWN5RYAeJJpsjd4JIUYLjr
JSNIIBq96qkuEZlx9ayet5sGHoSszPwhdg2k2Hqwgr0d+FkUevjuB2W0D4MxZfcBDTa7ISgf0qq1
XxD6V7Sgl50BHmM4YBMtVMWyDjW6qRu/s+ViTHxm9DubjyNHwZjfSshck38MyFTGgeIpEYATiS1Q
WSCnnu1nrkz6lLjxoGPVqi8+U8gLEqkWrZwe/0x6mBiTgyaa+uaVu2R8h+kyz5w8BYu4sDl3sTzH
TV2eBePMnyFFMdlSlFBqnuMpaFMEsc6bxWv3pCz9YrU94vdFylMoDCcqrOmn46EpBjU9ItavseMC
WsGpNXGxajqegvKbu/eDZMKKypW5iwOr3hUmp8ZcrdR4VesKBoTzZUp5ZcdKrHsmwvI2yGR7szYf
h6rOLqTmWeeyhdj3i7JItlu2gGrB7/qwyGkaolErM0J6Jd3V83e9o6rD7Nt3jVLn0meWN+lFSUQ1
jzh2U+dUI1qborLWIkjkNmQhZV16ZlAN/V2OBSSZzEwTTBLeTxr9LNDweTWzH96wkfW4dXY6rS/u
NqqYcTvfMRGP8MyLQbvbKuqoNQOTUGe3fktl/c0eZz9uniEiT4dEj5Loc+1lU+/CqWFYmZHHl3Rz
HayaS74vC/N1zJY+S9RG6UzZjc8hoZRJ0dOSZK75r9dP+jQwTcVL6EErolS/Sh/sLGXyXLJljbIm
W86VCSjsMdUiCLCmg+WP5T1J/7QYNwOHil/Y9Zef6+9ua+pzLbcNLd5m/5lxdA2Iicvhifyk6QwE
FJwVBPu+Rn8WofwQ0Yy868lFb5vFAPT/9dCgkPqLDzPpDjlrl1FdKJqVJ37WBtPhW9HmASW5MINJ
45X+kUQElQjHAQ3nUT4x0dC5WEAjaYYMUNHyNHtFmvBkMiz1PUr4MH02Q9Ht0w0leqkaP1p0sRxN
szIRlUGqKb8jbb+QLMWmXRoxU/RCfVfQHSqj/pv3jB+VQZCWrnkcprQY9zdX0924YlbfrWABN5VM
zznrauScwLpqzFvA4k2FPIs5TloukU7Ld+V6c9y5hMPM0mXczfGgL2m/oN5S0v9Oe4NKpKm7DIUh
9zTm/E4uaLgYly6i9OFb1iaFcmrinA6U6e8xYKeJDw/ebVaIvG6FVbMK1sch7ehoANmhibi8qqIE
EJWWfKp6mDB3JsjFWiZ5cDf/6Dmjl3RDoO4ZBPITV8q2H5qGeUhMj7odntOt+EgdNB0I/xFaZO5C
Nm1Yq0u5qeBJ2SYr+0A5lnLGIgkH/zfgATsv7lYm1Xg7b+u2+xlrP7+EkwfO0OIYqMCYHKwkjj3t
YF4uzlj+EhYyJY6i2CPKqF/bOahQE0Etwd6X/SUzNhVXW7hvbMgzBqASdK+5HRQEsHarXd/fOJNk
HRdxJ0QQImY0uhg/NdvfMP7l5BGPYMhj1Pcjb32aKz9GHopModPeASEecLhas0/eIWPHkVAlLeVn
wH/6QM8PKX810/BSGE9amTXNlOaMBEe81reZSSFAeB+9HDAyb/2j0fAHocD8Tx6E+RD5tzTqygtx
jga15SW0tGi8JbKkF74gG7w37qYq5I4UTdFemzlsPza+Ibrq25aikT6ow0diXYwETTPcUiu6HYa2
LNFhnv7FtBA+zIsBFLZhUf80LD/cWYpzLOuQCydWF3SICfBWL+QtXH1SnirX0IDeabUrm4zVfsqb
TwBedRpZopO84CZJc3c9kRjpPSJBMnZGVrQHKiRKsllm0pbyn3Vmz2q8tfo7YgkC3bccOOEtdSIl
+YyZJOiqKCwVvMutRDnWEph6Z6m+OyBiWw/0vR26Hs2CAUX/VWfOdBmlC8gZdB+ZuAEbqrDfwc7L
3YL3dkddGHEbVrfy9PTZ41JV2y/2iNROxq0itgEE/Al9gPUXPhG/rNW+VcJemUWVdWyceYqROzvJ
bA/0m9nWf+7kiIe5BfGI+taUnw5eMBJ7TJlMU4XQ16iK+VFzJJ6m3Gxja5udk6RP67eD4yfRIyvo
oyqLi3TWbh9IXlXuY+NnJYaKbbqHzAgaa1+ZTQJ7Jz5cw3j2R9M+NhVlY5xm6zHvEKhmIw4TPSBx
RsZQ//U6DTWWNr06ioHet8lNST4sgsTVC/VRSx1Z0hj/LKj1X+sbTS3yTD8ZiDWvXLrDry5M76js
cR+GvfkfY+D2zeM/7QWBDCd3CilOsZ1aPjPGsQ/qJbg3aFnbDvbNXxyW2c0Sk2UXBvbBSVYv2y6z
f2vUabP5km4pOBpdET+OUY7igcGfyhLP7AZurTqIMwaJBymNNFrSSe2R7pdg8sI+Bj5YjdHeBNc5
+F8/4E9nay4oQgO5i4cGWclG53sRb2KY70YUhk2ch6P3rhDyv6+ckl7EgvwkHYLR6qC348FW6tiO
DT/CD8MH/pf7rhuTBk7it/ilFrqHiKjvWeC3+S+jLcmZQCPQKV2z5y2ej22aVtEG1QwtoX/DhfK3
dIWSGKf5A2BnQZI0/ihR4WhoGzRNtZtrJIYaKZ2zmPqK6x0loG82/GMSPV6qnkweFKrqmr9byrnO
2HnKQ8MO9rlE2bPyu0fUn+nXuZ6Ln8qYOB8XuA3CFg5hS0flsjArCfJykjVrdwgwm6eiQwW0kLRP
ZaR9rFAwJqZfTWcHQ1pkGuH41wznDzGINU41aHS+4lMzwy49c//+pFYOke4E9ZE9Quy4MunpaRZ4
TujadN26iFBO91QMhboDePT2Vagw/K1eG2cmHT8aMrLX6RIX0qKZc0M+qr0MmDGzYToHQ9KJ6mXh
2+y2F6tui6gxcoNLhX0fH5ZLN2WDMsYonnOrqt+hpKlFDsJdbSuKpW1b7vie0VcNPWhZN2BAwATx
EDC5nIJGFfg5+DVDPX0YCPXIz2Ecqan5huMmskga9hXFoXyBn2RicZ3q2VZh+e4U2Q/1js43xwuj
jR7uu8V3D5jsXpVp6/2QNm6CLNGMioZ0l6oQyFb8LXSjcubJJcNB7kZlnkbLXI8MNGebGBUa5Ngj
62Lo4i3zsKK4vvEqA+9ir2iYAjk7jx6Fg1/Eg9s4SFMrkZXxqPz1PzYOuI8w2CBw/Dl2ZqxDbuXl
sF6u8cc1e/WvpWnwkjkKltrbGgT6/RQghqT8rI8swUwdTZkY7nJ36D9tPAiMGD6GznomC0yXDdpb
HMbcMKK+dB3Z+hlNobEzmG9Okes/4JqU+OV9fiD7rCCdDt2g08Fazm0wxL6q5Ee+GdtTrkPnhY4+
Mw5Vi34psPr7NVDbT19SOIn4zY4mLBrs1v2SyCXP9/xhzdOSOuAclG8VuC0MK40N2cirDKqLJjuR
j6HPwJhNeVOI4jTF+jFEjV+8Cy3nfbVMQwOBta3nUfb+O7I0GCgTK8BK/DLET9bErsWJQLad+enf
fCBa19mj0/MxbwWZ7jU5DbVcd4VljoTDsW8jV+tudlVWEu7YxxokHJerUxyz6gYQag5kkkZoJUtv
ivMcrcGToPE2i4bSJ8at7UDPR890E6OCw6jScDotPCiotsfPtVd/itkTz2nfnpHN6BhjTHGWFcJh
5u9TF44fuQf+5QbCuZuRgE+Lsn/zkOauVOrl1r/bMLRJKWlZCv0sLnu3uUVXrOxpIltYIGYeNHau
S6dqB6xOu/5vthREsLBf7MfRFgdss9051Vv9z16C7Lf0kR2UJEBZkNzMWnu3Veh2PEbPYVTGvii1
f+hX/zjaCtbST2k21QQumC1EaTpIE5Kv9yDNrbq8syG9j0W4ykcjszQPDpdLNmBCIYVGHKzb9tWW
wLeaKN8on+ocVjqsnQPNuuOpH9zwLG5HXzbB3pij5KKGEM0NdCr2tkkKZVW//il62y7BkhhxZZXl
r1VbDyIRzdrfb33J0m91oR9tVRbe58Xk3zEum/tg02+Bg+x+Cyp5Yo9r3slGQNcyclP9K42URbTl
Qo5Gw0M4sS3lB4iRF1ng7Lupcd0sWnrmKbMs+r99y+Sqe7QOKMqGQ07F6r3htjD/4co06wbYmgZE
pRjPbnFFVGDlq2+8KexMb2FbwmSPbnUZnQJWhHeu4I2isYpnFuYpdKerdFV/mQDfj4OuIbH4PZ1L
ipJz544eHpZmTuNhrZs3lqjie0P0yd0eVMfO5Gcv2sjvEHSOB3DtOkE5kiV55h/ljQEmUkrtN7tH
QuCuWzzW8hFlP4pjTsadaZgXzyoeO99AyJfjBc1y2BM9wPJEPUIq7oZZLU9tmxf9eV6W/FEqbkuj
H3McpF7zatlTeyl9xBm+T43c2vUdQ2yAhmoFqSpRzbXH2Snta0YSbNzMECBk7C8nKyCKMJ+JOWNi
qna8iMGfbXVy2PssyJKg7dydWxGvQskrWVu+aR0nxRoV+lDxVp6nG36T4L8KMCLy6nQ8lB6jjvSa
nCZ7lxMnc/PwwCDAlWvYA6sbT0zIUc4dM4FitmoMv8rOj7d1ViC2mPYMOrafagzQ500t1Umv3XZp
ROoj2FbUgOfW8rINvXmoffetG0l5gd7Dh92W3tuAvvI8h+F8LIfmlJdwcgua8NjCgJKM0sbCZX0Z
onwqmVVZdcPl3OFRjoq5ee/zrtgPxkAGcD4xBqEJbs5TC9weI+DA78tW8WgPQfHgZcOX8iEXh9KC
g5t8jj6f/YDbvKDjTqKrpUqa095Aw+3oyX4IrZGIf3OsGGZULf+C7DDQFjdIr6zFn3YsXAfKmrxF
ASC/s4NyfV453W6zF2FfU46ORlkSm0yDsw88Pn0RLiv0aI3eV9+ZkDphWQQPNYJ9lIrO97be/CBp
j5oJP+3mNt2uczHcoB4/VYtuMDgJlv2bgBiJcQdx4KplZo7occWdAwxFSb0uG5oBe7XOampRSGjs
3w4/2I/yoLnJ2mDJT0gf7KdlQp/Bw0+TsNG6/1V+Y0QF4SN7/MjOyXQr+14TA3fuvY2kkN6G1acW
sLrDZgP7PAbhdFcaAR/oOmoIzX5or8EonAcWLD7BILyVxAJ8vXapF35W2sz+jTydd1VnMUe3PnVd
WYEYI/d6jKiGhpJwXXE3txxLM9KKMPjLvDs/2yDCEc6a7Q3OXzAT5ng9WsPsnrK0G3+zWU8HZNXF
hymkcXL9lqTmOX9UooCbIu+y3c2tUntMGfmnBpvGQRMs8MspFpJ/bN7hvZ42u9t31MgO9CwF873G
9bTDlUFRuDdZT3j/Chstq7dth5yB9GRywR2A64qb/Uph6TStPgrY35LWNv76lludnabC3zts/b6U
PX6oZnOudjWTYk+D7t7I6o7QBh/ZjOj5GltpIpEyR+a8DIL92uYUqydZVgPIBahpM7RONys6RNz2
Uw+2Pk6t2xqRNxpovZbc3dDO+IZ3SAOjGmLNf913k9XGxIKuMIXiBGoFC7gigSPu10m8rNj+DqpZ
n8rFGWM9ZCBMq8UOEuZL4i1y3FuZ1SS9Y1vpNZxk/5ojXg3p2jj5KldB3CMsOeRzpS9tOrBca2k3
z92Ees2TprnPel0frIktyqtIeGbLzHFom2hEBMhCUqxVD5bsMSra1tR8Vp5941ZtRFsKLwex6nKv
h4WbxetL0pAC+aNaqc8lSr7HmXAMnq9MP+Qlm0I3e+4eyO1741Pcux4etCXwxAGNlHmfLZP5ADzp
HSwacEi7uTkbC6+xrvAb86dvsDkjIJwJjOCmbhHlfdk0SOOBKfBFkuna8qlXIdkCObKXvaVKySdY
WHgVVObGc9fX76mXzv1JwVX/hFnuf9uOHopEWRP60rYo70tn257nzUYvOdVZ+RZmYXPha+ZfAO3r
vbMV96/WkOJLBAT/WMkPRUevEKI6gNb7PETxs4Hbf+jU75/7Wjz5XWokMFYHalZI3wzL+n6xKbCK
kA/Lp6XnI+hMhJpl2tbPunWqYzmhyV/I3z95zUTJZiewcY2uRULXlv9jT4SYb4NHv+71nakCD6ta
NcgrN58JgNplp3xWxC9glr34Hnga1lhjl/nae0FTPXFfu3mCZvrTtKV3NMtgOmpS0p9qvqs7W8wI
Xyq3TxhWKi4T3ZyMUYaRT+ZdXDP2xmWHjdFxC6xp+qZguAkaHPIPALuD72ktuREkeCx47lcRLmpf
c0dGq0IdXyOD4qPAAxCUDVqHjVwUKQMwnRRDgSGqs2uy9OJRbK+Wa1AOGfTyuoK0UYsOUXmoNzOL
kOnzDMkueLf77l16Y75G80gqptGieho6dgn0vMMnMHn9KSEvGV2yvPhxqJn/sTWw18EhmJu/a6Qn
dgls/baa+ZPPJE3q8CozzI0Y+NlOnZucsd+QI7fttWotJvLRIaNASmyMhbEeeyQvSVFY9dFYNu3v
pq6e3upsPGVctvAq2du6CZX0CzuiEkzWHh67m6mOQlrPrnbQjK0TZ/3o7pVcexE7yK2/K9zR997c
/9Pl/DOmI/93UOagnDYr7kYcxSL58L0ONWWZs5UMvjAOBeGmOBv5fsYt/8WXjYdWjqR8IMAZPfBR
1GZdQSpzYOCmy+riYcuBLDPTyL5MQKKDTen6Z7vIr2Hjdq/bVPwzZoLz+5V9A117cbQM62XhnRlE
APDXuP4d/fb4grwWUwO26MTpyECxmxrRSZ7le1HCbhHQXTBGTzixDLNBwVhR9X4ezK7lcvKtJprZ
3r4w7U+RN7N2dBYARDC57NnVlMMLk9zcBqt5IPPkbZ6cJcH03z/avbib0D9GeTMgtJMS1wZKS00W
i7vGSC/Ghw3b+o6/vB381pAp98vQvpEfP4B/Mwe0fbu9+6u5PAWE/Dyaun722b7jTnbWe0VK5okX
bdpVpW7jtQ/9+7DCcGDLDYFZtm35c9i63DHSqb+4Kq3DNG/FyS99geEx6x4GROchgiwIbZl2MPO1
mFF5tabLOKwlGqtcqec8N/QBvQduF8CrJbbKXh2YxBAU2mKJ7dpq97myhoM3NS9+2a7Xsg7NB2R3
oO3Mp8yP1N27hD68oXgM79dQIJfeZJOk2dI+Bn35PYpZPwCvNhdncNJdpwbJqOzkh1t+3qXMCc4I
KPSNA9blCKcRxuSca2buF+xCKQrTPAKF6J8bF4mJKi1yWYne5WNqmoeizitaXaHqvpepJ127x3ov
qAxx9n4gf8fU6VIkf6y6aAEMXmhkK2aUL6E4W0tg7GZPCRyOrcIutHSB+8+b+uIVN8INgV7dzzIt
VYRtazoBpbOs02X+NueozVjb843S+dV0Ab3X/kSwdtJYQRiXs/ehJlRMmaFwl9kw0hhEZoacZZn3
ITvp4qbiSfaigOF3a74EfySLKZgIyG7Qc+LYkdlR1u5XTrR5PCEHvy8M+7/SMd33puvz3TJPhGGx
Zj24VejAatSIMKV+bwGEdjqYG4SFwXBxKnc9Z4ECT2rXEbkzUpgim95ZBYdHjoCfovCqB0LT+3/l
sKbvhH7JLy9t3xfkJIB1KQubh6t9vOWIC/j2wzgtkW1bMjFXK65mFid08jg03PQRPTqBmnAgrF61
jDML9YlL/M8PYdpo/1I0MZmrgW/GYufPaKnA7bZovN0+Hqneu1SFICOBfFMisI7DPD11t7B+8jra
x8qTqM3x2VFQuDo3mFUwn/RoUkavqI9mT05IH47vrZztbxfh2QH1PP6vEH1ry398b5VZHqF93nON
uZF0c2DD6s7b3JlxVwyvNyj3TMlTeCwhD86cZ96+9LWxb5B7nMiC6U+IaAEPUtsML3CX6sOHBT1S
/+zsc2aUnSgVHkv9BBQB6FjjXenkDb5UElzGUHwHneN7D6Jbix0IzYYZr8c9tKCgMLUxn4purHEy
rLiqXAfB8eZMHGISk33U9tNZlulAAIvT/ChWythdx+BtW0b/sS4ME62lN10LwkGSXCHcDeYqTLCH
pffr6BwrNXrEwpAKdIC04D3gV4wneNxqt84TmxECAvNND/7y4rVMxJEjb9+pXrqHCh/Jw2bKc2r0
ApSE1YefaiY1ZqIEnKD91COxEKFCKjsua391iBCIyecdXkPijwiumFzQwGz5w7hY7MQEVEwdZPnL
RvxceDO2D8C+y5YjgI5UTmyOYyPQCAvn3+iYaPYFus2pyUFAkPmdmwlxqWryt4Daib2AZ4oWX+l7
AhLch1x107ONuC/BT1Ec2sC+WpuTP4HscrdD+Lq72VHu1a2a4DRYWJrxg9qJTLM5kf10ED6RpUbK
bF4Amx31WPWHtiDthIqAMBYe3s+xkLDjoNm7zOBjTg1aM9EDUOZDMcnOKOx855sOX1hKXN1UO/Or
U3Jih8bmQuLdQjLyMLhmtuF+dj31Qu5QhwyyRPUnyDLMj0kxFl8L5rCPIvMZ0sWArtD7YaK2kyHt
wYs3vkVsWogEqo5NoFRfHoL7ByZHfU7J/sKlqP4p3Nk4342buITXWgHYOCW7mVuNr622XHoPJon5
NTVTiPWie1s8tzqmoW+/NEhQGeun/jzACG94/wP2Pgcn78o0TJ0ilWsCf3trzAchpnHfWkG7RECC
ut8P1eJ+btIHHu5hQ342HIfYRkTHaNvbuDZszg+fTBst/pUjq+r/cya6cJqep3Bevhq5mC9dORTs
aINJeO2qML5GFgleL8pCA1EO/vph1drHr4xpdKjta0OyG1Bj/SRrMtaDBrSmC3JxKEnNeu4ac3ux
CR/Zu5ZHx1lGciE02yjuW2SmD6j6/IgQ2TExbBxUiyb0pjSa14KbRkPHArhFmzF6fzbRTVj7c7t6
87bcvjCT+u4tk0vmOxn0+RK1ZYlCmiSe9p55AcMMM10G9/yQzTbqWbRBh42oD3wneKQGIcn/K7hL
R3iMYwNQSXDe9Ck7n0Qg0AKD0DK4vKkV7U+OcOi9mNLho4YwPNL2kLEbrmwDczg/ihI7nnBWuK2h
7K+YZKaDs5F7Mk+D/Ktd03/2g5n68VB7fVz7zu1eHIazZVQjjjPSjO4cRKYXb1rVxU4t40Dul3WC
PLyJGcVNLN1RRDE1U/ubumb5M2ZeIfZBbeQXzzTTc4cYNHHM9L9c9t6R8h6Lvy+H1q5HebRtH+LB
tNMmmUX/mGMe/OLlzoAoO7mD4Op3201vG0lIzNs9nRXBUZlU3/KqrNOxuHGb1up7J/YZi/xmmTJf
4ZZ88kpTxbgGq4jsMByjWw86wChmlEWk68L80xNcehTKeMHJP+9FKMvEQfIgo7VStGAABO7TRVcP
Dv3nvA+kdF4H1VsX2lbhvnXKPBMM+PCC1vkeaude+9U/mFNstx5GR7PU+bWxh19hLMubzY97FTBE
jwDQeo3adr0AXfqApZhjL2MWTJcUSuURHk3sZEnfjDIyfN31WAq8hkMX/ulCkV90Y7E1rAEJVTMx
Q0Q1UYktZ0Lo7cn5u6CsxGDNePifEkI/oWyvr7aAiePju3kZMUkEnlOQ+jA4r0EL3cDAq/dzOq7v
BiPeDsvcpSqarju2dd/syS0snsdJtEeCPtHWeVYbEPeTL5jT4SUTMaz5z9iP6a9Mb/YXG8VGtFji
qIrCf19ItXjmb0mP4TbOMhIQi0+W6TvHTkOkeWFhPmiUbG3sAMamUDhriJ2cVwkFitW4b75Ygo+1
AaGt0Qi0xxrB6yvZjsRV4/Nt//PRWBwGjykJbcB3Lc3/HFPbPz2ByA9p01RXVw3rKe1uUJdtI95A
mDcUqDcX3nTUjhx5QP9d05B35Ne4QKqMTCi1MJ8nKEYo6hrHBVfoYIh2T74W9u5OAe1fCFkBPjHM
NtjfKFIblxT681HVBJQLxquYbcB407nIj4ABing4F3EOkZ03RrnZeY2ajtTsUSSTFmU9nnSI3eex
6JzwPwcn8/9IO6/luJElDT8RIuDNbRu0YdOTosQbhCRK8N7j6feDdvdMN4ht7MycizWhOF2sQlVW
VuZvVGoEZRbslBK9xxW9dKh0SZE131JJ0N+pZiEdlOHUtnaMQTmZSq3sqiJzsTPmrURtBNkMNErk
r6hkOw9qLPGM6dxbzQ0Haihg6HSl6vZobIfEOkFwX6yGbE7KOunZSAFRdCN3KDM1AYoqMpumULbQ
Cpz7iqb0rq1c56NIGvdXKcUHyFnDEVUbIAVO39piB2a/JbN0oGzRQd1mLVBHhGDiZI9ikB7gczZ8
lAO9V/pPVK0FRLEDJfK2seBbO1QDv8RVRSyI6m5TV6L7JiLAdyvVgw81sjKOZZogbkL83sWD/8oj
cyTcFyOCsjdu3QK5Mgt/2nsrkelEttZRdT0JklXkwK3JYJ/UnjFGvvCEHk/20ia190SXjPZRG1Ds
VFlCpDqiWy0sAxYooUZZlYa3LYLS+Wkia7kX0dw70IbK1q2o1HvafOiSyrL+TQwcENthAbUvHsJH
ZATLgyvF5ZMYW/FbogMpVLD7+KqiM/JNaapmr9JN/uhh4hy72hRXRt0hzxpxOWxcL5BXOX3q9ZAE
Fpcaioqopb518HwEiTtcCakF60afbpABQAg984VXifbcCYD2fex56U0jqi+1X7j3iIYYt7UaI5vk
UGZf6SPNI+yj4D5j4z86phy/McCLpSJ1UmSQJ8j8+idJ0vRXTt0zSvG9nSXNkxYO9U3Xy8bXvhnY
7fAsoCblGghAKs7Se9B13YaWePSkBdCO1zxDS9jEvaoh64XIRVkiFxZoomc3lBFsAINvNRJaX72Q
R0KEwAsISPQ30ih57j1FOQSePOKLPUeCYu4/Am7weBDrgl2pZr32egGfpk7On5LccR5SXEbtXIIy
R9nUOKoacDNJF/1dG6B0EOWKAyAabBoBDPvKoH7Bb8WksuC3X4UuoGhXA+COtlJWlj/AddDHDuRC
fZEK1ShWPTJb2Jc1rvoNrS79VHgj7TcDqc3Lh9puTDc9SFRbZzsr8MpMyG64QGX9a0AotSuxhfCj
NHHyEEPEeQDoETw28ELsImCnFJHfHHpN90EJA7it7BbZl2I1VGK1zQsXiG8QhxT0NTlH5vgPXjSI
2u+CgoYWpedD6Uvt6N8noMMKmqO5y/p62LlD+gYUVDikjhbtB2Uoj33lajyrW+2e+CNuEKFqsXWr
5A2Vx3Id+XACoN/U+nsAn8JGs1LameEQoCZVDHTNw1DxDrROb+KBcjpoNc686HtrsRWdE2mTc+pw
uzMFgzqZGVvrNhOhpJTxzkdRe53Gkvs25OpALUYN9nrlouYP2RNYgy+8+EOevxR0gD1aBj3Ees9C
9hRZ5l+mjld26lXiT9RlhE1QW8HXKrb0neFr4S9ZUekyAIqvXnuBN/EKPbRMIgMtnWMSIlYx9Hpk
G1m0j2sT2T6rz2nLyYjVl0AfuDR79cEl8D07LpXvtSaRqugG5QfQ7Sm6gYFSVpsibrOtFOaoeGV5
IW3dTFFZuD448K9bXehjEizqSPTXTD/gYNC9OWKR2r97XWoc6OBCmRCqGgstl2ZuTJ3jwym74E6j
D3rqQADdqqoQfUTtWE5gxd/djDYqgqY8QVShV2/hWKpv8Gt1epGK4bzKTtoTtFXhEawNgnmAVEfe
fAcSLQmdx9pvpVPZ5vkI98Oxjf1fkHuKjdmdeqFDcU109de4gKiOrIWHWpCphtzHylA/cimjUSBp
I/OyQzn+Jwzm9jXpYuiKbewb0koyqGfHVgA0Omgt9UdgyDAx3SH8rlaDdqKrFUBQLLxjk6nKvi28
Egklj3JplRSVYkMMU95bsLvfqKo7O03oirXD9X8X9ACW16YPi1QZX6GNDLzWbeLXQJRUUrM+QMHG
fwHoYNnwueECNGPtzwC+ccDPqAOpbfXlgcQL0owjQ/JSuP1clIVgOcdJdBI06PzYP+cdLu9O/yp6
DVexa6bGtu3QL6Nx2a7p9WVfIjeDgZ3QUn+sDSPU0JZxgoeUnA9cHrxDkcoOvL/G33PisTx0ADHt
yt7PQehbXFdhgEImmgSoaCd+OHzIfcbfVIcEIV4H3caokbbZClqnvaD8+dMHK7SJAzoTsOitFz/J
lTs6q762yiAX9hut1NpXyyR9scw+ROUhHeVFkeXMIDMl5lgRvlP9EAxamdhKHQQwMvwW3RaZGiqv
GaF7LOCGpSOL0v+B9lN7y+0O7hpYSLHXooQYJ3eIgdVumu2C0m0/NIQYaRVTZKeWLVWUeYIs+mU6
FBoqJy+QeOTgHVD9hA1J/YomgWk161JGMgQOMe2UHK5AF6P9LuXZNywV+B2RjR2ALwWP3+IVhwae
55cO6YamAJPTSwD7ridbD3rfeEfACv2eM1luYoMYInAtP2EsjGAy8hA7xc3piJKcvaCqQ2sLTCzw
yEoJgk1rpv6poXu80QABBCTYgwnVJzfsNqkM3657+VvrwmRGCtkElgbzOSqL6g5munwbieJrkOnZ
vjUk777IG5H/KiPFXZvApa9UZUcNpTjqmiB/iIZOP1qXvPLLgMHpXolyYQfiVXzWlbx9Foooe8ac
qnzmdeC8O+Qw3+j5IburdM2L2eTiWiYPWHkCeTeVjW7EGkNSl+qUDkSfSjuoS4BOePffJkYn3PUd
4OQVJV7q4tKg7nBVdXdi2bX3rljxdo4bX/nuhSb6cXWyAeqF/IgTNPumSzCYRXxZvB+SEpVrL+1W
8LzU+7ws+lPoJzc1hm5YiVflGnS2aw9MFZREDYy30sDohHpLSormwKkZUxCZdvhLAdjpAIdE3+WW
351E9HY0HiVI4HlRaHztsCDb9yT7KDO6OL24lUS9UKb8VfW3QglHAC29CvKg89XQ1S86FYun3sve
+wZ6Ow2T5lCVSUB1LZWpu6JwZiP7AOJJ0IUXk/LAVzrTSPHwdCfRcNSji5rIZhifX4JHYld36hGJ
mkeuHapfpcLj3KpGhXAhprE05uChRDu/kFAQkD2fxMXKmydRGJC/6zlUB1+hHzK0VTQq4do1hY0G
GwMXdekaghbmiXFKKccx3zMnfzJzxPmzoU+QZ6McuWLbvho9myFP8lVY1HvQgvd52/W7IUEgR1fl
Ffap8ioqDfEgx8lPP3O7E88jPOgirnFcl6L7JlRpT5t6X4CGcPvu3ijQ3lLi0n/KO/k7Sz0qd6Xh
Hhn1RKYrnVOxHxwL4RIDZtdKz0z3Rzwozz4PRCIgAArBMAwNOrJbfTe4BQ9Rbbm/6sr6lqmlBVuM
qiwc81GHSQfOswLjnd/lYh5SmKW+3wyB8GDqKd6dTQObAo27U5tSgFy1Uc7jrxRxLUo65YHXJCCB
zkXUWouHO5dSM2re/SaLnYY+spc+peA3EKgd9UEjHAVLRFy2dHOyXZNyJ2lGz38VgIW683ujvZXA
v9mAFvCz7Csk/+MiML9oCHG++EKV2EXuQ7QemSyogqyCqlFs3u3WTy3yghNwPIRYQ7rqYip7X0ga
s7VjAkrG4t65Fxtfunfxy/ydxUqzhazcbCLkjtYCcgHAu+pvGbrGxD5l7XbZWxHD1Qh5vK1SBFbW
DmYb8Qr9RuXV6CKRjmcEYwOlpRopd9H8FqqUAHXfO/pe7d/0Vp58Tc2R2UxmC5WiVrzbUO1fiM/+
UUvpa6xR9+WiwLcBSy2poyab4lCWkwmDh4H4rarheE4jAbge/JifVekOQGgKfUedMAMxxv/5qEut
v4UjUn0J8yp4he9EcaeWdHkNiQfwuYIyoTUk5tjzeaoKsA2JIiKd7ar04iVLeEK74RQJBZISVFPv
5AIKRaEIwc+Aa2rFWydYKwI7tVHREVrpeirF60bTqn0thdHJFx2R0BqR3jVGTtcScjq/lUBmdtGP
coz8C72T4b6HIboO5M61MyS94whBlbhJ+tcy6NsvYBOgV8jNoCMU0nTbQaJ2tEpFaqFeGdCeUYGy
bXnvUCAHcCD8EmLkROAIZnaPojiaQLq0MYcO0rVQetThEkifGqq5W+AM1ra1qKSnidxvSijs3wpY
qwHImqF+Kiu6IDWSLUleoa1lCMo9NTxnm2qNRqcrov8SiMAJVRNN6MEa6o2vmE8CoAJY7uA7km2j
VyPHSfS1I3bCzmOJBg1GEepTmQ+go8SwoJ6jZa6zxygV5B8masqqCXTtJ/l3uYX/YIJ/BFhlu7Tt
P9qGTjppawOpzxrspIz8k09ucC9zoFBYJdQ/pWhCPNGkRtQ4rM17X074OG7nvJPfePuolg9uGVJv
8EVzXRXqhwLQce15rXiHkEU2ds0H9HybUoCIW8GhytxeOlV6X954cfwbPDC696GhoLpc6t9jo2gP
kmJ1+xAt1G3S6dF9F0MrKqQa9Wmr/9DiOtpbeB/feoQJYjmM7IyS7b0DepiLYODktL1R4rkb9VvJ
VaW3MEdXNM7xqOKmCW5582rPXaD4JyR7jH3Uyu1aZP/satP46EKVmsQQV/J7qPvuKRlNNkoJiDF8
QgggVV4cKgv5Rj5t/hx1+HBIFkZkq76uf6e6/EszTJWuHsneysO/b9ergIJXiZmpt4NcBQ96Daql
HVtbrZKThjaRvNeLBmMT10WcEa0X29f98fUCbHAFaRjADh3bE++W+lvNWdqokHJf9QL3CWCQgrF3
kYWyRzbRVrS6yqZi7tyJ8DkoRLsOHByTIhsK0tkNRmpczaB1Ee2DtR3tmkiFlAEz0teAPlLxARQa
Sb4tC45zGoAqAWgzi/qF0C2Wm5KX8FeoytEtf99eonwC3RKHj2x4G7jeXiKpG241SmCbNC7jd56u
gIiQ09ynIorFtArSLR1GqpNMas2zdKslQ4uWcmjZHVo3yInmnrUWY51qbdRr3VGAIbZVgi7gUdUl
+77Vo7vGbUjNfWSMt2miBDeUiH1ulY6HcegPLxbT+NYXUUBALZPD2EfbCDouryCdu3tx0LKHogzE
j0LWzL0SC+k6D6j/rwNTqu/pzGZvuRnDR++0PLlBlhOyVsDzzFc7iO6tfltqSAT+0SXI3IZ0iept
K5MaRWm+YNUzYyQrK/jHGsDIkPtWpm6/VKnpM0BpsoEJJgcYnXv1IwN+sXVWAKx21sY4XTcHmjFw
UmRD4rmDSYkpT4374tLygyAHQVoU3gbYtBx8Fa0123yl/ba4kYduYYryaNF37gAMTpwR4eGJsmwB
/JhYRhlqQSNCqq0t6h0B/QnQHb7W1kcljXFjT0W5PgqVE7O9ArTfxVw5+hYqEryV5aMBVmffIGmN
nkyd2nTEi3u6Yk+NDG+Uu6J6FYH0og1I0h4HNDM311dr9vvIlibqumjIumFOzM8iOp019fLM1l+r
n8UJb+k1Pbh1jB2Bra2znbE04IwbGi1dTZQMGXSCpk8MD3UZwqYaus42g/lAdlmnDwie7lvhOQSD
nQze2gh5F4Y7Olgb3rwUjPTHWnbvpYj+ofIsO8Pt9TWY+YvYKIZimIYlqp9s7bM0MMDG4JjX5QcT
1MxXzfnKK9Wlrnl9oM9uXHAETRmDNqwODWu61paAN49oYgRnDo/wJCMUELQfobiwwp+tsbg2GMKi
sSnjFz3x4hraXMLBo8V514cW+DN16WRFCzOZHcMA0AfV2pKBY3AkznzF8GhVK4AHNH9CSBZQFVdK
fbi+WAtDWOLlEA7C7D1dAzwGE2j4NJy4saQll09p/JXLs8ti/TURa7IbU88VUxq0jDI0N9Spg0dU
ioSjp+BCawoZmlaqIt2iWv+j0gzawlSSFnbf3KY4/wvky3nSvIbsJYq1baG+KuM7n2688Jle+fXl
/LzJFdHUVJn/ISnYQU/OeaoXGIsVBSlSiLInuU0rqu+qi+pq4v1uOvH++nAzXw/wEORg+kzg66ZO
hIWbUCnmwQ1GtFzXAouJSmEI/+76MJ89PRWGIZKYpiVpsjj5fG7Rup4WM4wSJbvAyH84/UsomweX
p6zSyl/EaMHLc25eaPzosi5i+ayo02VEcAVVarwiBfJSBOO4/X87SJ9dn9bMniA4cpuMs1NNZeJ7
CZnS0aRgXL30Hnikrh9yeKTUMK8PI32+uZSLcdTLvRdlbaH1PuOQOq6HDVYRh+po7VLbtQX7+ljj
T00OmoxGj2rCfVcBR04iBtrzbpAJIkZHMQeLh+r2+u9Lc2tm6iI+3NSzyTMmtzCQw06rMT2yUdDZ
ymt8PQ6Z3e2hozwOa9qmKyLV29Jt9vlUqaPBM7AHXoikG5PtEFtClZkBg1rSF5lyme+9GgB7H6ru
eH16n/edKlNrMQ0R9gtVocny9SrdPHno8Iv0T6B+e+VpySpybgSZNGBMBERyp8n6RW0JSiDp+UAp
NQL8PxKUm42FKPR5F6iyLCkISIucIsuabGzukiGkZA8GyKHnUm2QtVrYB+NCXO4zRrBkjYcFEAJ2
2uWWHgBWtSFWyLa8M4/ALQ+tjRHLLthd/x6fd9vlMGNgOrsALU9BiElkmH4gm0ZxDnMgeRXKS5Fg
bsFUyxwjHEEUDc7LcdwCRKjqMY6lfSCNTT3w7fpE5gbQWTDuNm2MBZMI2nbcBVHGAOh1euXJUDf/
4PdVy2JnWfz503Ov9Vbhq+CPbRE5IMKlv7CjPt8AGn63f64aLjeO4eUC5aoKB8Pi79fE57TuPuTh
nprbsdSfJBCtqoeU8fUJjSt+ucE0SbaIYzoqzhQAJ3lJ5sL+rscJ0d6nU1puVB1Nppwel+8/dWK0
8Jz5/H00SVehcfK40OVP+bnUi42eIwNnIz7O61TRtIX5zA6Adeh4JPGJnX4gp6OWmWgsYALcs7CV
9m9HLk2CtEjSQa5osnSXH6gSEK0bWn4/7/CgTZ2DIIIbSZK/vc80dEr4D/FRAeI/iSwQS1KP5npk
D+mhgHUuLhj2zjyUOBzj329Kkql/ercAjNBNVeRDtOvRhRjPtfdkj7P6Tt4gDLUTFsabhmOuSkuU
xk9viZrF/3e5bI6CVEIosc366vTn8frdr39d38nTLz8dYvwTzmKY2DYC9NA6sjsIfbeq5IkbASjQ
wgFdmsgYSc9GgRGieWbXMAplCjeDTOCsUDm6PpVPmcx/z2XMbaGf66o62WU05qLe8/l5bdWTySBO
fAMbc4es6H7phpmf0H+G0iYBwIK5YQw56ma8Jo+5CTR+pTVKC1o/zz+uT2v+C/011CQ4Z/B4e8xe
UBgGBc3j92suwD25PsbSdOTL79OlsdxUIrugkiidUsW0jO4LPN7N9WGmF+bkA03PZ+RGRYq6T2T7
oKOkHoln/R6nGqRRm8d/N9K4qGcbTm7TQdBxwoOMq2IdADUxpIsbp/ED8scLs1pavPHfz8bqM6cL
Um0AhmqJdOgbqd9ZTfBjcERh4TMtbYXJMbK6wkdvCpwT6n8qmILE2piu+Xfzs+lXmqQbgWbFlqfT
zxOdu0x7L7vf17/N0npN0iY5VPJYG/uFcXZnlL9g2wX+l+tDLC3UJBJENSLmCVpZaDcAAROGW7q2
C199YS/rkwgwcvWNKOJYJqqMeUImlocgjQ9tRbdSamoEVq5PaW7VuHPINjQqvaQel7sM8y6j10Zo
DiRAbR9h3rEtkIA49WEgLWwzaZrejDvgfKxJOEhEN/HiSE8h7N5xm3r1gwFmB10wE20/jf5rcCxA
NsESxXFn5d0N5W9Xvx1rZRSoF/6YuXXm+lMktrSmmtOgDjgY1l9NZ8lvsk2XlO8VWJQQBrdjRgtV
mNkltoD5EGwtherc5RK7me4afSmnNg7FuX6C6GiI9vWvOLuyZ0NM9j64L+wPVH9MHMkcDewCzSp3
bJQ4q1UElHPVYfy7sHPmV/CvaU0OAx1rE4RFGNiOkAbUnquN72nKuhZ/NrXw7Z/MzyDZU6lbfHoL
V62nI9sURDbWbsA7+zvfZUy5Ne5bDwsveOMLk5s76fKYuVrUmAzlT8Z2FnzVMNedDG1gTC9uwdyK
2cIxn/19dCAMzUKKS58eOyMCiOghTGTrxauG3CHF6IUNPrfr5LMRJodNblIrTa0utbEs8AW8z911
j3XE9e8yfuPzB8t4os8HUS63ttFTqE2aKrVVxbnDthIZdXQTonRPr3kTBluaUgBF++31Uf8kqNeG
HVf37OvUfWng6DEkNgpTp+4Ub/N1hTfEqrW9fXBE3XKzFJaXJjqu9tmIlp5kvl66PJVkUPgVLThQ
ldmInFZWoHh5qbmDv839pKFrbhmH6xP+/C01Y3yH0kmAQC5OK54QKnuMGyWkMTOl2+pSbu3ztkVa
xCrD3fWh5jempasUrjUZZ4XLiZr8y4A7K0sbyDbyAnem6i4Eq8+zGTfNX0NMghXYBRF2GHtf0XZm
9xVTWB8d0b8/DZ3WmcocqPxMpyHoTeeKLtPAbNpxsYVa2IJzy6TTelQUUbF0adppkhR/8HVgP6h3
x/g6OQdPWwh5SyNMzq+Z4QuOnE1iQySwIWnco/m9MIm5D/GnlsVrkHLW9PkMbtNNXAxCbam7c4Q3
0O9rNIeuf4hpDYXGLMgW+lEsEws1HQOLjMG3xhIA/7pvguS9KTLkQyOkqME3GZhFisL++pCfLyaq
9aQ0lLVMikPGJCgFlRvKAr7GtqU6bxV9AcCjiL25nBlvYZt9vncpbLG/RKooBonE5LTIKcKKGaxw
FHMxUqp2IFnBionqSpD+9rkEhGlItPYYSRWn+QpV70LBWYBaGnogfafe88cslIM+NZvHJjpBxiLI
WBblrsls6rag9+d7gY2sLe7C1cHBfCyB5aZIpbka9PhQIO84aOikIAigJN1vo63BduYI/Xd+91sP
4Olhfo3qHGTGNW174M36mxN2vxOVKub1z/z5gGgqnXiKGFROPlcXCwt/OoCUod2TuAUP8Kiv//6n
qgzLwUKbBhUfTvqnBlDhW2EqpZzAxm5OSATb4oN+atbtBinAI3BPZ+E4zhQaKCzL5BssPdWGaQMo
rOMIEYossS15be7UbbAR1iUuSrtkm+y8hQ31+UZjMMpn2pj60zieJP5QuVu/6bhDE3iPxvcYWXXh
WBpbX9+jyZwHCy/nz7FmHM7kGsNMQbWmQAYAHCn6nuNwHJbgxjPAPZnuwnGc2xLng0xuFg/Pot6J
uwTCAar126ZbWLOZyKISw7i8kMFnV0wii64YReMaMVlb9SrgGqUdE/9gFgujzH2Z81HGWZ7lGlXg
xELeB4ktHqFQ7+Ftb3XaDObCdpv7IufDjP9+NowqO2HpSAyDgxosCfkNV7frJ2hphHE5z0aQ61R3
I+hEttWAlUb6zTzFlvx0fRBpvAgvk0Ht4qNMopZFfQlIPx8F2Slnh67TXn9xT8YtPNmda0sLqdhc
VKBIr8oKngh0gaZtOR8NWL8R+8RWd+4+3HY3xU22j1bDWtoiNvBmLQTlmS2t8fwYMR0U6eH8XK5h
psq9B9E4sU3w7XAexIVvNLd8Gs9fGltU0mVx2g+O1ajI1TqMbdCuf4KOXezVQ/eYn3S736cLpeeZ
6YxrNiaWVJ4J3pfTgZSZ9WinRDizvmlJsRL7n9e3w9IA424523MoZ8lp0BqRDZUlRRJCXkguZvb0
xQQmIQDt1KqCSA8wHofD+gDb1k8XLp6lKYz/fjaFWGibDF8eUibVxmudktz1JfoETOFio/bPu228
2IBQTPZUD4hHasd2bJLnG995Q6jS9U+YfuoO+HMyzfrOkRdAG+MpnJzSsUkjy2TMAKGm28xK1QJl
a3r0TXsjNy8FyGXju4wugbFU2Zn7QjyqadbTa1Y/VbRCEoPINcf60nBnZc+QN+p/cJkhsUimpFsS
ayhPNpmLkpooCUqElaot+yGg4lPgL7Vn5yLNxSiTrQZHqUaDklHKrWTr68D2bGtt3GI7bGc7Zy3e
Xd8WM9vuYrjJtgMTBXi54eQo+bEKD8FSW3tmB/D7hgHSAFTNJxBAK0eVVUf8fiXiMe143xT1mwD2
RGYTSorxcH02fwLjZMNdvJknl4+reHnOdW1spUiHMYof3LEQveibOXq1lkmDMq/bCO8okqtQrc2X
ArnRFa8u5QlaWv3DN/TsrQ3bIxIDAvagOah4s0fXJ9PCx0GpdAA0aBFASSvgWOMWkED8wMxSxgcK
uXZRXDi0M7v6YjqTW25wUgehpkDftsGgr1FvfkBNLDqEQPnX11du7judFxsmSZQaJUDTcUKnePMa
u8ZasWQslV4RjttAT9tcH2x2Wlyj/93Dp0l8GetaU7DaxjM9O7B2DYRHHAv6hRt0Jmkbe6p08EE5
8CycDKHJbOtgID8IYbEhblm/iO2NKr7+7YnwLgOPPPZwDSBjlxOpfEk1AOskdhqgLo6u52nxKT0X
EM7HmMIWo3bIXIhJid3dYy+wq3c4ue3Fg38QdjGwqn73r6Y0xS/2MWyhEHlaGz5FKt7UH4WwMMJc
8nExo0kgxdakNQIN0iTSVzx40p15wuMd9Ha4QbVsYWPPBLiLwSbxNJUL9G8DakKKs0Hw0vIXZjMe
jEnE4fe5EcbcBrr7uNfP7m0k8GMURkLWq3jKnNVgIHnxNW32kbj25Ofr32ZuU5+PNYlu2E9oPXZk
zKV5xkPSGv2S5ZvGWch25pfsrymNseJsSh6Es57GKm+EwB77q8lCNj1z/Hl+WiZMTZFCnTK5c8TI
MPAjJLslmxqsm+E9LP5+wnkxwuSjGLB7okpgBAe9VBrDqNZ8/Qef4mwOk0/hhJJcIVWW2AP6qqml
bSC06mh8t4q/ECzH1f60wc5GmnwNNOlp1tGBhC+bQ95B8LM/SJCysxdJWUgG5j4MIuvqCD+UeehM
hkJpDEYZ6mE2zI8hOdYf1dJpmdnBFhgUcC2UmvjP5CWgGIgKZdi62D0NQOfLL2WUA/15/dPMzOJi
jEl4EVrTUwXVRx6x3sXiDfqOarq9PsRcCLOoaIzpIIIxvKEuj4ivYMKp1IxRwhYHFpquhXWNTsTm
/4d1XRxvMqdIaaOkR3HPVqM/MFRv06xyXOpXsl2t5Zt6IQLMfqaz6U2CJrY/qY+DXmILOA05KzNE
Og9xYPnt+jLOfikE52kMkCB+4rmIPQIA9bgbBAc30So6GEOCu0a2MJuZeAZEmCFUg9bAp7Ze7SpZ
PZS4ntemjG60KhcwGZ6uT8X8fEovxpjENGixiLiikoHUMT8vBO4tBhUnsWab50j1YlYjnjKnXnrV
LU1tXOGzUJ2kilJloxAYFK5tXIvos9X/aK+fLd8k1OEtP4TZULi2d2g24paguhG/1bZsg+repD+u
r+P8lvjrW01CkFTnuS72ZmCn1Xfzu258/7uoZJ7BFx9q/JBnK+blilxKI3rQHfaZs4mG28BdeMov
7YVJVthAl855Ibi2YzwPDobISJ9Bm+nQZQ0eFO/Lv1qxKXzUVSpREKIgtHUH28s8ee8UE3vaQl5d
H2c+Bv21D6bA3ixOYrENM3KC7WCLWyoVAX0PjMcoU7rPOPxcH29hJ0yf24aa+VqSSuAvw7VP3bXE
+Yz/9e8GmQS6RqnQLZfKwG7yA1t8rWCEpi4yCeTrwUGeBIfBCFJKovSmxN2fE7RB0OphjN3w8zbC
wstnISRME9K4ctHC9WsKB1LvHJQKzzC3rHfX123cwpOk5PwUydOYkEPeL/DEtAff5Gq4RfLJ9KzX
Yrj1f2bi7yHQF1KTxd03CQxhU8OhsahYijukkexkg5Pw2ngV7dxuFxGZc02Zi/lNooScKoiio9nF
E2WwDTvFvX6NROpG3gD/LP/lJpzEi0B1hUKuncCuPoTgtv4I9IUtsfC1lAm8zPJEzU8RfdlG0kfc
e9CzQVfhlvA1C1HKcTcW7rhrTRYWnitzT1dIVNSXRfJX5RPeBXJ0b1Y9t9P4dC0OZGT0tpTbbt1v
oMJvl+Aasztf41kh66pOc3ayRSoPtDtdFHPbB8caaHC38KqYjUhnvz/ZFCFi7A0SuoEdosqUW+sC
j0EkRa+frLlBxnopeHAasuTJl/eTK2L47LtmZKfFDxNBz/RRku1/NcSfSvHZFVi7Ku616liTC3GD
XXXBEdml60PMVZvpLvxnGn8O2NkYWe/kvZenga3dFwdlbxLu9JV4qnblfmGkMURPQ9H5SGPwPRsp
MSsrQVFsDK7mTt5KN4Vpq5tqW9xhkrixDmq/uT7i3DY7H3ByZ+AT5PTOiNvv0XFUbTlZmNEYOz9N
aOzGa2DEPtNtHYSclR7ZOltBPqX6KKqHmji3tM9mD+eILPqfYaZBIetq3WtaGrPlVlzrX3De2eBc
u5LW8ibeiDdLdL3F8SZPJtFSES7UeVP0j8hWEAycjbXuoNLJdrxx7SVQ/exXOpveZFvoegibX+Yt
i4957e71fuEQzf8+TEqJCi3swMk5RdutsHJ09+18OCBnKnQLu2wuZgO0M8a+CXWSaevEj+oqN0Ya
UnDw99Ie+RRgbsiELVzkc+HGlE1xBLJACJx26DFB8ZGtYxjNPwm1HThb7Iqun5cZ4B59c4k6qWxS
8zWmCIcIVCIE1zxgp7l7bx1saGtsyLNwf15JW0hC2apeiD+fvw6lJZBg43uPiU1BLW4gtFqN6ZIt
VcdEf/TqhcbW52W7/P3JVVANmR6nCjRNwzwMqnbsqic5tBbum/G+ugwEl4NMtpimQCXHAZfejLs1
lA1msILi2pr7ux1+XP9E16ejiZMEodGaoGtRMLGdGBemPWqTnb+QwI0r8n9PBrWGyzDdD7iqegJR
s23fRXedWx9o+RjGpgN+tjSWNDsfWo7ADXGT4hq6HEytkS2kH+XZBeJkq/Gt4qqrEcSj3LV2T3wb
s9b1EpRqflS4qOw6gG3TKZZihDNrh6lzTmKgGm6AxGe91vR+iaT++YZgY3C3/u9Ak9gWJ1XZuYNq
bJXM/BV56GvlfnhjtJimNtlwuL43PvGgYQhcjDZZzBqtPzBolrYtt0NvdxsVObj1eF1Uq+4o2rW0
QitUWS9f7UvrOR7ys5vdwF0IbUEMmbOwyu2yNXBeknC7CZpm4cU+k65cznH8U86GqpFhcH2ERPAL
QyjMNA9iW9zhIn1s6A+6fvjTyUPyvXRjKEsl0dlTfvYxx499NnTaDRgXD8iXlLHc/oKKmK6jsMkf
nCA0H8SqKlYYA0QLYX9p0PHfzwZ1anw8mtYSthLyKPJwrHXLDgR5IyMM6dbJwl05cwNg/ilSJkW/
ga7ftFzK5xvUtObwVxtsYe185//CUgnbNJINee9veFKpC/FmJt+4HHNySIa+pG2GtQodMtSS7PHx
geb+tlkLu2grPOQLWdvcjTMeSB1OJxf29PGRBILQSSX4jRzhQAyENkjOr66fxLkhADgQ04hskPcn
IdTFEAClfKJ0P+x1+U5oFk763KY4//3JirVp0xrxeN5k9zkbRBAOw8nJu00gKBu9khY2xVwQOx9t
ElbMXsX0NmBPGPpr/0uvbrXkThEWprS0ZJMQIld4J/ki93QgQxHea38/fRrx+RL7iAeu+AlM7YUB
YlQRT85YDd/K1hERkwaqIeI3d/3bz12fZwNNs3VEGtUcqxS+DaLRDa94ZD4Fae2j7a7gBBgK7ub6
gGNyMb2vzwecbDYTFesEl1jfpsyjeqtWjXDVpG2nvXgG2uPo6+JcJSBa+IZ5pbvWMMd8v/4XzG6Q
v9ZWmWxHR/N7zGW5xBvZw1Xy1NTxNsGLR1ha29lNcjbQZCeW6F938QhHyHI8kTdl/U92+tnvTzYh
On1pniEIvs3djJdpptpu1sfrcLQIrqisL3y5+emM+OVR7k+e8kZwIs+6VCXdTjKc3Gw0A69/l9nL
ElLKfwYYP9zZ5VEnDrJvXaUDi+mOaSfcxNZNl6upndaoF/e/cd15K3JU+LTFitL4zT/vyr+Gntxb
pZhabWsF7h/OPMSjdboOb7Mt/n/wsvOF/Hsu/zif53gmz+YJWdDHjYF4m+Hdop/K4qAuYcqWvtV4
Cs+GkDrRcBEmNLb/RdqZNUeK42v/q5zoe+YVOzpxei4E5Oq00+mlyr4h7CoXCLHv4tO/D+6eaSfp
MNMxV9UV7rIQaPmvz88W/QlKmYYLXX66cHYszMOeWffwuyMQ1eFHjKJzhfgh+tybONVfL4tPTyjd
wAtzIOV4kdoFOrLTIGNo+04R76JAGVcJRIX3Thz80oM4Z9AVvq1RrLNwwn9qnqKG4N/jzo4JtRdQ
L7TRMU3TwVzFY8EPPMMeDmU53BkUdISconkaqKZyTyGVvtFy0Hxy26499P1DIC6SAQOoaqJJ54cR
rKafX7+Yy2sVcvBTHAdNjMal4EYkswJVmSGAEhbirXGHvjEogg1rpw9yCFKnv5RYRH976ULhBSNO
NUnoaJy79cCEJtgpJfVByPwGttEWfOMOyrqLLVefTO5soNke0XWhcPD0qK+j9XQTp1XBJBBSO1pD
BzuKnJz1oLItLLXLBX0+u9mu4WDkCEtPoI84NoVH9cACUxckWoB2X77+dp+NBI0zNMWZEOm4cIwt
Eo9Glxe2L9G2ySBoMBFWkgB+SJkuHNuXFy7ETFAlqU7nNpqy55MKTa1SgVjwKUljF8SZ76oO5C6x
C+cx1+zIHcHdXVWds1JtVB38zXlqlo6eaB2dQARdh8bsXC3jgdDcanWoj5klU8MUcA0yjlAsbTv3
faj/92P43/AtP/5xWtf//D/8/QdgGxUPo2b213/eFG/ZXVO9vTWHl+L/pn/67//1n+d/xb/88zd7
L83L2V98oLkbedu+VfL0VrdJ8z4mnmH6P//TH/7P2/tvuZfF2++//cjbrJl+W8jz7Lc/f7T9+ftv
YAl9eJ/T7//zh9cvKf7dnlf89aXhF//k7aVufv9NgVzpP1AyjNJkvGYoRTjYJf3b9CPUPv4DKjDQ
cLRRUQkNXJhZ4AQ30e+/Gf+wphMDdiVF0hWddPhRnbfTjxRV/QdkiIwpmKbDm6JU++1fkz/7AH99
kP/J2vSYc0QGfv9Nmwycv25VC+XrKF5EHcYkp4r2+HnvnGW0YTXUaXnXSOGq1Fjl0K11JS4mVhMB
eFWSQWCtaYiLSDv8gSr6VgHYC9X65g162i9iSG6cyGE2la4GGtqKZFIDd7ZP/DLLYk82BJbOKDJf
rSNj++FV/zmbs6efrq/zp9fQj4e0PsraDXC0ZpaqrAKd1oka31UAhDlZccipA7wqtZ9rAA5zyiWL
R3JtWShkqatjmxt+ZuluNyi/RnyBVTe0GQMrjrKUyyNtjZswtVa0ePj6OY3pIjp/Tt2eetYQ0UVe
50LiUiBfUkP+UjkB74LkVLkRGdraxwYKjUX5M9KMp4xGnCEW8RiNuQVWVm4woGS/9SQBstNK5LVO
8jvV5NcqhZpkzskzCOp3MfQvrqVh4OQdK9ZbgGFCzD+wlJMGKA4y29H4wJP6VwM2zrpKSblSLPlW
tKmzkhpEdCubvyqDiUKVQeyAp0rdItpV+R1XQGWJ0m+g/y2cNmieunwXFEElVEyCp4xeu5nJ3cs+
HC3aOKcw0071CFDCKI117eBLdP1wBRKIslf4pi1F69ulANJe11ypVfs+NA0ED3P+ExXRL1n+SKCk
zNqqDVyzadda5LSAiwSrNs/WgZJts5h7fBy3es+Bdyj5Lg3SUxV3ewjvApfW4GD4ATHtnd5LN3eQ
zyNoiXm2on2aJPukC90eTCg+HKLqLtaI11XfUJ+/zi2yjdJhZdPRI8q3xr5CiIwloMKVxTHvfk1y
zkoVA2cE0qcC7nII+wOci5Awkz4Awu1mximTvWc3Kkud+6gE+Scu14qJNxHHjWcO6j5s7a1lFTsg
1U4IwG3AAnsEa+sqoGnkJ62AnrcDmW4RqEBoOWtZibVeqjeVDbSQAnzSCF7imgAvhYZHn5DqWHfA
lIXBW5qUzyJ/gH7iuqbA69nObc7LnVE/G6O1AyZkZ1GsUKfaxDI/UlHv4iQ/kggmSz6g1dP2Mk13
EV69SgR+0Z3UtgVWjTKplYD5lzOwEOMr8JOOX+8gVZ+28vkWgp0HzCxuKRXu9jwCwvUMkHZe0pOm
gzJYQSxcRVxugFYSUC8OQ3Z2FaLHBN2U66jtAk+A+yQcULOQym9cu6c5mvgSKK5Xxgs4MM8yxrIS
MVgynZP6JCTPll3d6hrk1yzJHEOPVmIsbcYzGzxOqGrkz/1gAsguvbGF1aigD1Ux3Aa5+1TpfKgp
uy0fnnoHr0cpngPueJU4mR0449E3gr/pGXAxtnlI0mdLQGsfSvppjOCUs+34AOxHareelPa1lckf
VaPelZri20DG93LirtgbhBvuAYt6LE2AdersuU8NwwVrx+8rXTJdfYZDCCQGquhMARhdjAh7idYG
w0ub2C2s6xpxgrHtIS0HQ61Rg3ud10c7za9BV5ae0DOwI6ClpZSO1zgclKX6JOh42xkgF6fpFWnG
GzoxBXmJ4ZqiLT3Q1UCsNlSAS5S9JGIVlvyYjaAiq/U+NvonwCkhluTYEWiCz7YpbkKj3XUB8bu6
j+46swbohEPAM1HrH3ENOXHn1SDjYTQg8BWCt6aP7R6CeFfgN91yPUXqgI+3Wpl4qEBhvVnf9Lrc
Jka0rasBsjLmr4VFd+7XTJcjDDKqo4fAeTeNJhPxg4sGeXyArvVcO1nOcMJd43EycT1id1DxnoPi
hMuJ2blkhgaFfEuaT4C+boieMGQJrowCLGkUIXdDwGAp+f/lw81c8VorppRbqp2KEgy9sDjI5Gct
gmc7UPZQMHNtIHZpiOL05i5HgzpkHhjpG/BeYeQl+7IHqwZQ5khz1gsPdnnAm1OBL5rWYbpMpsX5
W8ugnGrYRaSdwM96CZzr3irdWuk9rKznFCWlooFwfp/+1BTumUJdleZSCvCP3OWH04LCuLJMWFVI
BIF4cxGS1YxQxEpuFSdDKdclYnOOwveQ1P+WEov7ONMa1+rGNxT2mxMSAHwrPb/rG/mzKejOVoYj
CC4UpeOFX1UwgzUziADi0AvWgTW8AQOlZ5Akzfa2Jm/Mnm6QjQQGeTBveuiEKb3q144ReKUpXPDl
7yJCvwPbuDelATrTiY7fwaJH1evA4srwivF+zNubMB/uLCd5AC51K9QUNJZvYzUFfDvW2vRGqQG0
z5gGyG0v8fvtjkFqE1LZ+xrU2KEE0N4Mtg5F/YsKfPcIHQndOgwTfWpkfNSB0cBpBTWRrlc2MUCb
kJq6TqTh0zZCKWQHIedhYCWpdx3gVLi8/b43/YCPj10Eym9Ibo1EZVqW+VRGG1TTqi4BSpVV1UsS
QHrLwFuytJ0KSo8GYLXk3Q84iLiKJA5YZWNa+YYWI7jtME1WugOqVTNecf0YD+F1nMaPSNqvVSAF
hhGK/lyCrJNwAMWb6zwEnwLOZNI/2VVxDbG8AmS80htiErM26HcAEmNJx41btMUqIYELnCqKzHuU
f28H8pQn4KfiyQLrGOlvwHmsCinBM6t8oHxvzMT0lCg9QB7fdvMaOvmNOJbdWHtAtzzIqgAAIlPA
jEreRtzA+BMsGrPSHg27hjw/rr4s2JTlcMDb2gR1t64yPoIRuTOr5jAAzgVC/dru7U3TvURlf9D1
8JjYkzlshdeWDGuPxACbO0FSs0Tktd+iCgi2htN7EooZfpmUj4oBzSML3jaDjOiC66nOzriLnTLz
4oeytaABgZ1Cdrikxu/olWOQXUKWvvFst/WIh7kMbHwwXrPDkibBLDuEbkrsUwvVe3CBkNRAOfj5
WWHaTR0AuFGeihZSJCxYY9n6FqIznsUGH8kaz9gsieu8l0HOD4cPg87bqpSxamsni8pTchUd9ZV6
JU6qV9zJQ3SDq5aJbfqdPCU3gResBpSo4Cl6yPGtosFdavaezuizJ4G/jVZHqAtDxxi9FzNbOOnQ
lggjvYSR17OCQhstgozG2PphucQLmN7kV0NN4cgPdxnSMZy0Q1iepjZ2/V1k4D/RMn6vOf5rHOS/
UHGBFDgU1sALuNR9sBsQSiolzk+2/ZOAzNUXdFsXo1/p7VVeE7cK5GtqjOtWE89OmsCa1Z8CnCzm
ENwHyS9EXgGzfCjyq04B7ztbchnN8/V++Xyz9S4J5A4NJ81PWmJfp010NBvwqaGMobKRjLcR8pFd
40DcRVaruCuu9Er3Haq4fbCTXHE7OLaqMT4EpoWQsPAiMKGT4KADVK+qhps5WCSWDaNAccERA8s2
WgfYujgybNhXZKXlUExpySm3HoredJPisQ09LQFa5ra0b7PmVbGFzYaqdVvdgfdtnIJevSYdOmjD
YxkDBlmctDY8gIC0K5vHgscunCYBXH2rBweF0F0sFgKK54sUb2yqe5wYPajihCTBu2X+YeWINEbI
P5TkBIIaK6psLTk5OkmwR//lQm3NLKJ7OdZkW3wYSzejyDR7Qk76HSDZkMZNobsd+qgWc/P78Bi6
hcu92P3aYrlYEtMEoYwxxZFx2M090sjIdB3OCznF6aoxIcWS1r4cU4Ssg+sgcDyYAgsjXs5z2iXo
x9emUiX9QvnFpH3C7abBKjRZl7qo7wHPLnWOCGeGnTdBUxp/9IOMuAiot4sznmXIMd3Z+DPjMUUe
LzIoxp8EiNtrO14BUe43vvQyeFclU7xgYcoXq2g24izMiD7rDrKjbX4CWxt0J+KFxuMA6ntpLbiK
53Hbf03N0uEiQuoYPR/nS6i2ogj85w4HUPZ9yHZBcg9X/G8umPe5/DXE7O11GvDxeYC5FHAV0yFl
RfpgZjuQ0tDw0fh5vRQgfr8ILk5VB0VtU4/eJIp4PimIOyN8O62XvoNP+SS14K2tXE2hN0lXsgYu
kVoiYAE7w9GbK9TO+FwegGAFWfw0glHJS9bJkIVgA4MWxyH8G8Jos8Ba6Qfbz0IFIFS5K0mIPdep
d2r4mPLWtTtkLQa12+gCMDZgyOquaZmtpcBL3SjKvY2Y4WCp7mjAzaCHgoJ7DDReU41YQ69i6MFV
i6x9CIL2FQkAaDJtBBda3XDVkS6kWqb7a/6GEFeygd5Bl6E1D2QWVV8pdUWz06ipBjOCXVeDN/b1
d/9026BzHcgE9Kwh5jhzbdokG5ShxCAkcVYIb01m4zGnL7RWgU6lrIqr7zTkrHBOlb2tog6mrBMs
mWzniZc/VjhaEOFZWVMN6jzDAw5yhZokJzuBn/Y9TFj/WKDCZQhcfOXkW+0NPpCOcMrhooZsqdJ+
VmB3OfrsAh3IUKtaiNEbr/fzk5GwSYIHJVJIU7j2rjzGPoZdEqtwzkO978MiRwLROmxsS7vQb0WY
wYTkmJGfGlAcmRXdNSlKPO2fqv5mdY9RdB+B9DR0qScKDUDHysubxB8R2kRCw4un0DUfoHVC5UrG
WIVRoyO4VzT3RWyn694KS6+tc82L1V1vN/1a9IJsaJyoW8WOQcwlYI5SyQLV2fJalm6XqM/liCfR
Qm30db124/CnAtdlUEPfVMFgBK2XUrEa1dBtiLk3BVqRpQAu79VoD0kSeF2MNv6uOSCqyMqee1DL
YGP4UCThtaiilhlOX7HYbs11UmoIYIO/7ppq9BKp2QFdRQYbSzywXmK9BSUUMKtxiwCNp9mIEUYA
2GEuPSLMfSCbTdCQyM0t8BBDgviZwoVvRrmPPOn3r7fILLz7x3dCo6UJGxBKeSBznZ9UcMlHqCaY
WB7Wawe5lBSNW5wYCKBZ1Zo09l1gZdg2BPhW0p6U2Nk1XLnmmrlB8ZmbjCn6asedasW3UiEvXd1B
HUAVHnadD7ror6+f9v1UODs1gEJAkbCNZIr1jhY4f9q4AdihAbT5lHJwRHvNCxJAYpN7G7WUVY5v
EDXAkzp+b3YsUx55cUd1xa1g2LqtSG6tPK73FGTNfTviGhhAW1vJRKtXmgwAoUT3F+NazGyeuo3x
s51SiJVgaYOgoxkxMnRQw3my0djdUpuBJusqccSy0vLU4tcUcAXWzbULID6LqyYs7mXaraE57ILn
idVjwC4t3KRB9N6pWDnG10i273ihwddEMF1rrFtet7fdWDxqNVyb3sI6LmW1gaAf4IxRugpo58dA
wnKQTk0QOkELf8xIywr5CiTvg9209wiTergBGPT8FgyCmfogVspkdmFPUwfdW+gUmh2mfdqUQ6n0
BAdJi2QRNqtf1F6HOEK4AsJxV/hkJchKKV2lXhmRDxXCyf5TvCXt0HPX6PJBZkZnJbA2pAOjPHNA
9uk5y/X7DlLvGsqNTEfuMhhECVINX6+9iwtrNn39fOkFViD6SHbkNFg/pAFabtT9lyNMT/DBmG7z
0SozihesRK+m8n1MtIVPeHkXzOYws7W4BJZUVANB8GC6B0JEmJEIKNcOKvyRE9zlx17gm2kt4H+L
6okXht5s8JkVhnZenuktpmeszVUGAvCA1PlTtLI8udK8atzZ9Kp5SxaFFC8s2dm4sxMO8W6EPUNM
2pSKG4brDJ6dlb5Ku1p4vZd+yZQ0RuUsrI0pbzgz+qxCT5EgTpMTIAQMMDKEHndmB7amjRxHmm2y
YEnvftb8OG2FsyHf678+LJleChWmLYac/ALtsV0DZj7Vzj9qm6X6ycubYhoLs5rMGA0tb7PFU0VN
RzoFZ2+ZG684ocDiFWiqGDeA726h51owRdyLlG5QMhF70RAySDf5aVMkPimRcoZQAZDYfF8V6pqo
5WEgvY+cNfaqQwUzhL6k0zYLHP3xdmyYf7gqwMZB4OZ8Q6EdaOAmH5IT7GBmCqDujXxNrCc1bn3D
xlEcsxpy1MpDCWZ2D3BMBsh2vuJNcB3adEPE4JvOs0YbJs38hkMHK6sHNyCmpyl5wuL273EPLx94
ZquZMghQ/NUnJ1rF6KR+0y0o7QRPXx9ks/7cf41CbXghwCeZZPYhKSA6oQlxqlPt15DH24wb5772
Rnf0M0gkLq2by3MTVj6uDVC5kJy5aPBQ7JS2Mq+SkxmDqG2HLDVeFia0NMTs4OzzrAwpgu84WXQI
wt9Eihd5wk2vYFmjAKjdh5AuWS15yO+m0dwY+Tiz2XskUDEuQ6vEzBgALUjmFcwSntVv0jfbR3LQ
szI4X/tBMI5I4aI+6HtV7Wx8eJhwnlQNX1KfL28jjoy+cApx4prcD+33fkA43E6QjZ4SrI2M2dCC
CW3Gg1vm8Bz1zm1VxEZF+mQESea2YfZErG+KSjxkXlvmlPW61nG1OeRYgWNs2gTmE2rkG5XwHdeE
NxKuA7YMJzoQa8f52UElgwzaQgBrVuTyvkAnNiFIsUAg6tDrOt+3GeimjipbcXLGg9Rjt+m6m24E
akdVXzqj+2mNduHWVrrr4qesGkxGexDrqNFtI7t1SdrGftgOm75QvUaBeL+ZGo1PHJ54JCvWRmkL
JsWSuMNn5yMkrRFFRWwcnRNzj9bozbisqPq+rR6NdbuL1g0UYFI/9JHuP5U9G9dw8P3cax5iX3iZ
uxQY0y48TRPl7R8eYbYRjFjhaRAbuA6s76mJwoZc3uZBBADOcGvwjgkHoPLomywlw2WIHKNgdgj4
RNZ5jtrcjbxft0XLOlA/1NZE8gTPHNCtWXSbXG9f8tLYVinu6+KHwZeU5i6v6enZkQQEyQv2/dxX
t7lWkja1kpMokZ1un2IURwiZsTZdEnm4jHnjNYFRga0DKWccTrONi2pLAW6PlZ4Q2jimErk77JyG
9Ae1Rxkm3Vu57oaCe337pI43bbpVgKhP+8gLUs1TYggXO/VxdI4S1QK5cB4WjrNp+Nm+Pnu8maEk
RvxeJXHSU69cdebWGX6Uyba1YTGV+xDgcR14aPSdo34LZkZ+E3M0Y9wp/XrhMSYz+uIxEPEEVg3i
tnhb57uwUyOaOqGRngpKIMtn020uKpYWUJKp4+uC5iy1oK1oI8Zt3krE40PUX3/9DJ+tianbi0Lj
6hPFNsW0J7lYfKiRHPGfbh+CIdHpbtItHeZLI83eOR0yYTScpjBu9uA7wN+DUjwarvR+IRb5yRal
KIFGnttEXAqxwfO3ioY1bTQGpJB04zTUU4kEOCmIJ3fSZgKNPF+/wM/uqLPhZku9ycUApSUk7Ix1
+YLb3v4uKhf1Jr7j9Ud6OyAadT88lD/Faunevwy+TXDGyUuHYrqKBt+Z9aW3wSASahTvtuk7lm3j
bA0mV0guwb9YUi6eZUbfbw2Mh6pc1EeakLGYrddosLOk0ZTiZNndLij0pyx6tcGCEjouiAG8Im64
XaQd20nnBzGClOY7S2tc4YDcFCEUZKTpN0TvVrBJF9axeumyomkeXdsT/Rs1os7sXWQk6IGOywuY
XPSHte6+Sx/ZfQeJca9ID4orXBu8Oh6vjGqNoM/fFdz44+V8fICZZSlbRweLEw+gDS3wz6HbqUtb
6BMr7GyOM/enKUwJfnZSnJKcMIL6qrAeva+X88IQ80wwaR0+dnaGWSD84wBMEvVLkhGf+Mj4VKjy
hXi4gXjtvCfHLgI7z1pnSrVE9wNogjWkhhh6gJDTUl15h/j4agmV8ImnMvEpJson6JU6ugDOTwUz
jUOptMj2crPYcfu+l7eacjS0DepXWNblzLIg5ZRVmwKihYloiNeQh7HO7+K03rcGGEh65RpwoQ0d
3DNot+T5NyPQEF1Mux9oO3hcVIb8xIuYHnmS1gOdBCrVs3iIELkZNjkOsiEK3FE1vYgMz1H3s205
DpXsOWkJ1Pwi1hLIB/Zil6jR5uvV8MnhhkeAjid0qyEfgeDl+VsTvAgkKO7lKYfkXVGkXmkg9yjq
gYWoh9FBoKLOk1YGgsGMdTMLyhxRPh40OHCmDlH4sVvXvf5g2HxhnX6yiFA5DsvVmjo7UD882wvw
9vNOmZ4M1T8+Eob6pIH0Rl86B+3Xzh5hQFc0bKmr/TJNidP2r2HpXBzArtFMFsQ4AuP0qc/jn0LD
qaaVfh/eT7tF0VCyUSMlS0mHI7BZK+OOZ28xqgSrehuhavLrD3RpyJw/zuz7SG0QlqjwFsRou7Fy
H+tPqbIkyTTrcZuOtvNRJjvmQwwEwnqO3Suo7nMyjr4S+O+2grKee5BNXZ5Ge61ClUjZo2k6WehF
vzyOzkeebQFz6KOqrjG/un4NUIqs/X2b+HyA6QE+TE2UKDBLAkzNKpqNEcJ3ppwpmublckF3amkq
MzshHjqqaBlWjiLLQ5Yk152hL4THFj/UzMZSFJQdFz3GkEO+DtQW7BkUwovCI+YPmewbigqwdt2E
+UJ/+WVc7vwtzg5XpFWtZlQobo2gBBOgcqtMcdMu8SoHpWbD0xgu0eM+PRyR/CI6qmpQMjU/HJtM
hJIOdnEy6aEyBiaT2qXlXYAyOTwIkowlSIPqY67c2kK7N5pxwYX+/ACCdQn/Bhb8RYsfxFrHvsux
NBPKLNvDsjHcPEQPpuI6KO9lSEqMfv0zXS3pkc5KxP7cjh9Gnm1HC9XuVgxs1alVd1XqlrvSDVB2
w7J4G/2aoiIlRAjrJZ9uccKzvThlLLK0w+KKzOw+a6/zHnn2fCci5b5TDE9PwpUejTupoZS7nCBw
rTukmh+k4SY2q4UVt/g0s40b9WVqh/10MvhO5EKcbjIjUNgIlBpq9BqyRcZ3qpbDWvj6yP3E6sZi
h/QvFIIQhUZ2/fzIqNTc0OrpNCxQy/U4osTJi1YQbvFNstGQZQ4Xi1M+PeU/jDgzLZ24DdXGwJs3
qh9Wf6BZzRYRnZ9e9R+nNbtQBTwMEVfYUJwfBsdZVcPeDGDJhrtWPOR55PWcu+hV8cpRXVNLrOH1
XEcId3BOnnpj3Ldk6ba1ppV87iCfvWpjSoF/OJ3btunxWnCupAqKgZAhVuVR5OQbbXXXHnDEGGg5
yJCdy/zCaTYjNVeKGB/MmO+cED4YR7WB6G+UMdz1ke6j5WSTtM6WknIn1JtBShZm32qyj6yXxgA7
p+MVELMWawWWUG+7UcUxRuyF2vcB1SR0WBc5eG2htbPKLVWIW4b2agwzlkdPqBdjwtrEMMosKdaK
/sS5jlrWwGZNZbpOiQHQrBCo12b9EpFnx4zWkdEyq9em6MgWAYKHhZW6sG7mAZ+0ShozbLFu0HFs
qh6UzRzQu3U0dDxQ3z6Q8Rrzq5i2d5Z259KHmx1R+oBKXb3Bh4u3SuXpXrjjLrp6Ii/+jzbIJ97f
+UKZnU1i5IIEAcZDXKF1I2UXV4cOuetsraK0flLZ8mpP0jXWEuvKR92F6tHdYiHIZYjj/ClmZ1KI
2heI1eF9a8+9O3gIWMc9iz3kUMOrzhfI2xcMQWwECNkSyurS/T0femZd6CkVEVDm2L2Vug5VelWX
vxI5ujXPgQLDeA66nRTz9b9cYTODA7WenWPw9xmjWFn69Unf0JQl++ka6n4V13jP0WLFzSeJ8vPZ
zo5g0tDAjGx87gi1naKPt2mooSY7XzXtM7XvNNTBazXSLmG21cPkoCImPdi/hqHwij64shrUBikv
vDevZTF4BA9sBqeFNzOtuK+OrvmZDTk7UqDj5FR5rbkiHCGh3LW8wW3pengMXbJZXH5LQ85O8Cbp
u1bkeCuhARlDrh8Uu0PB/lGIB6kk7oia4yCC6m7CGdo9E55s4OcvTHt6819M25yd2JL2lRANpi1l
7ncGShOCa6J2bikPrebcpFAvQY7fI/adjN5S3KBdGnpDuhubm1CBHF60VNv+fh3PnwiCe6iqgNMP
uuPMRQqHgFehjidShz2PK7cLB1eBSMtglvumXdlRu1LIt0jSfRzV2xwQI03L19pwwytym/DsfkTR
AMJXwTFROrfrDDAU1vFAvYhL10hRnI12P6fOd2b+zUq2Q4ma0RzcQuu6yYLnEOL46JI37s0YNAxa
1sfGzBde+mfH/McZaue35GARAZEsbMK2AZMXmQYqyJ2w1l9/2k+yL3iHH17k7IxFhALJl8nuSbYB
sGW/IuhzuJHK8hNKs9IN96HDj0MesT+c84j4pejmPDqb/yDuaXzmS0EnH0WnKGklhjXb/w0FX8gc
ERkRhQPYPbJSUvywHNl60Bp/Gwv9hgMbxiux4oXFUL3M6tpcdbH+qyLByimfq1pZNRqKjUJj1cmS
oRQXdb6PHXoZifLLQu+rbu4UI2Oihjgv6sNGY5PXKFSK0PXEIXUKlng53ioGVgu194kpflTDuO9Q
wVsOoJyPr05ub6ohwm9umcyV+0Bzbjubu6poNzylbm3ednXuFUbsdmN6jODZQh6/qpJX0+i9UATe
YFwVGlr+muAY0ADISONnTo0bMRnYZZeuEkOsjBoa0LAw1KQ/kpgc6q5cj8OzYiWuJh809OTJfKMK
9DUb3xL1KcpfSdwcOjRCsjTM1pXR4UJu35AguNKKmEFlCAHcflvElOkZ9YU4SvFAKOBbWuNFYbyv
dSGYoyFLMCbmzwHFgzQO9qmst2mSHkwVNX0oelHdQrZIJBBzm6OnS6+Lyq1LeUvb+KWEuR4KFSvk
KuU3fVYr+ArocqqKGwWv0sEfRs2yMNkSlMHlOCtTaD0qA8tj9K4VflvUL63SHKNBfejMDEFKZ5Wj
sLbVbBQO7oSOLp3wNo5hcBB7C4Ww3u1I81aFP7/eD5c+L3Jppm5PFX1wxuZNfTrlbRIYeXWSqLpQ
6uQhq/q9KDo3Sx6JLA6Bqftfj3i5z6fGS7xtlIZNf85WPRU9rLmkrU6l2Fq5WOXhK1obvf9ukNm9
NSBXbXYQhjj1ZcM6ZH6zokdL12Kh1KXBcj6Z2WUFElHajTbGCR+zKwDFw011hGVa3HCU+o9ri7LC
73xthQ45rjK5Sb99Pc9P/J3pAWwbuTfUO0K7dnZqgnCZmmpdncht6w+g20bWIbmb6rRG13QxZoU9
cpccivXSRT19p/Mb6XzkmZnYiy5XAHCvTnBAXKL28GxqtNI4LO9NJmCZLMx0Ov8vxoN3DiyThor5
eRA3zHBwVwXGq/3e173Mw+3kFxt9N6yzh6UGtsujGcFAyMNMhNsJCjP7rvZgCdtBmv6EtKUbJiiM
X6yuuTSzz4aYl2RBFoDrRVBgH/jZtn9p7jTomyPd1q6Cu+Ex3lt7AMjixdz/J7Hf83FnlgQf82Tg
DaZm38XIWwzb4iZyE4j3ll6JEsn7aN8c5H6J2fVJvOF82Nn1LuKsbmynmj7f4Mlr+RagDTG40VFJ
ZCBTspRV/OyU+fAB3x/ng89dl6qB3AzebtueBo7yBHKT8KWs6dIgsy0wWiIbA6zK01Dd19D5UCu0
CHQLieCFpfgeQvowk1YBtzDS8L2CXMH1cKyUHws7a/ri85318V3N3J+xKqMmIu8rwtrpm/gG7XAu
oFQoDlySdv+kpGJaBg6q7QAjA/V7eqUfZgMNwjioNdw3evAC5QMLEXfHVwtnHyXGvT4QNNCS0e+1
mo2VVJlVVnuTIAQnOtRrA22M1uisD68zWOBaSF6tHtjErInK7dfv5JMKmSlC+e/mOG32TgIRNE4i
0TuWRkB46x5q+2BG0JMNZgRdtx4s5nBdXjmrApEy+yr/Fa3lxiAsOtQ3wqOe6X39QJ9krc8faH5t
wqSNOZ4IXnkGBa5fHNbFMYJob7quV7A8tMS17uofna/7KF1aKln9JCZ/PvzsQs0tKxV6NZJTlTzz
7k3pSwQiiJ+OEK3RC98xt2rSoRGSu1/P+9OMJ53sE3Oq80L3wfmCCRtTDDUXU4TUGjfqSr/pHVe+
gEivop9Z8zmKpsxntWJ5h1bCgKIA3r9+2MHYWmx1w11zsVNw+yBYSiky2FCDnn2ERi+spmqwepVS
ff3/pF3XcuO4tv0iVpFgfmVQsizLlFP7heXQzQQCTGD6+rvomVsj0SrzzDkPPQ89NQMBBDY29l6h
1+2dlKcPAB7Fjl1LbNPoKSQ9csWlShQ7eJXfE/ijgh6FBUpaCNb1gBSHCZxGq0T90qfps/y+kLgj
4KvglFW26auwWLecip2OB9+j1PQH6AdDLxkasqCK8qc6LSqnMKX7OKG/6jxbKSKp3DK334AEytZd
13kyZ14+HFAZCEq5XYUWesF93/q8q59w2B9bu2IbSYBbwJgHX1owMWu4gqHrPD0D5QODPs6gV3dF
1LiUaX/SELmxlQhArPA4gryQjWpIAfmapFABc5rkSbLuaIlx1baQg+hvi96Eu1hKNpSVL1oVn3Il
RPLbSnhHdI9KYt8aQwKRDcAte4vv6n7YVnL9qSS97pM2HaEsoMsOU40nWsWpa6nD6Kej9dH1x6Zh
n5rCN5FW/mal0iCpY5u40ELXsmn20NkD9xiQh6uqHN/I0B5L3aQOa8Q7aJuqz4Ta+lHWjeuoxLNd
AhTCgQ9b7iDt3SkaSFeaaNdyaH0aVBZOo7VOXdQPHEAvw8Y1OULpIEmcZrR0B9ozvlQkif/zjr9y
0hVAAzUTbVko0QKOfLnje61Jsz41BIAFkYF3mkPeSncEEwu76M5e626+Kp60VX63DAw0vl82l2PP
brShQgsMO01AGQXVjkw85MJ47aLmEKtqkFmxV+mQky+FtLJkA6qTg4+LtW3qY0iyd5ll25KDWigU
EHuhb0HGGCv01jXKFNHdMQ9Stdq2DDwvdpuP8Iweyo2ElmvRWF49SrdKnK0JGE1V07m2mW1AdXD6
sd82hfRphOOxJeF7milvnNSbyX3JgWHDikiaP4Ti1ujN5zDv9tAdgfeoQu9SoAI5zGghRYA/IbAs
tXWEMsEv8J5/yVHyIGviszM4JDSGo2U1phNLf9I+WcpFrqRcl8FzFsNY2aupOsXuJvJxn2QQltmJ
Q/ca7dhGRbkI8xg34JB7yWopS7/SYbwYe64yHItUA1ULF1nMtacWqimxYL4JXGwENZ6oPuRZEIe2
O5R3bZ56pNPWC9v5e95+uaVmN37JE96THtuZ7fkBFiHbj96lAYDO7vL+vZJlQssOLyFZt2UkGl8B
/Cy9kGB9BPMvRQTtavANN9mBGxU9spthpSDRtIJuqZ84fbrL3OlywFlaG+OhoIBfKIIcskrVJ0sb
NOwa7WaANnBF/cR4L6LNzyt6BfZ8OeYsQKD2URJh6FOA4M4rCIwwEVedcQXY2rEESvcmWaNzO7xo
L6Pf3ocjLHiXqFVXttXlb5gFChF11Awr/AZtzR7A3lhPrcNuTxzZ+Q9G+55oX44220OQUslL1mK0
Bu0fKJm4tuJK/uQ/pLocnxbM0Pulp/XSl51lgB3N+qiPVRGUiuRU8i4ctmamg36qeun4atTpOjGy
hWzn+rJCUxcPeh3bWJ8lGHZasSyvsX9Z91xH1UpLXqtogOQEoEokPqmDDFlDQNfLbqOOh7hcEi6x
rp1WDUgpBfBwffpzefmUfQ3tGmaLQBTxUa4gJkULZFIhh2hHw+/bVs/fIHkduWGTviGpcQiEIjsd
+DeOe9YijXBzBvJGanLc5Ya2N+VkLzNj1w35WweTcBeV9d9A+2yUBlcoNP5CPXVHAt0vNV+1uHOZ
/CJKe5UYJ7u2nTTrvFiEXqKuwybZcP7UGcMGd9SOWfJj3uXbWIWPbr5lmrEqbcCoDMvJdaSBlrwm
ORjLld1trCHZFLLq5Qb+b+iKFlzd6IRszBwdHqtb9aB2QhET5Uzyioqt4nIOXCKtR0fhv8mgbghb
8+xJAGQnYvA+TQD2+09r6F8iKdrrNvItPfPgsAwhjXIs3B5/A86yb6vqggrCtQtaM6DDAp4SpIfn
zVBB9SaUIMIUFDHK1DpqSnTJy/mLNvEtpp2NMYtpcKMGLDDFGNra2pW71JvUc0aXH5v1Ul/jesA+
G2sWy0Qn2EBljIXuF2rcg4NO9Mb0p3yeeLqb+vaim+LimLPYZUPT39QijAmFN+EjR1E86OJtMxWQ
ixKlHi/dSQ8/x+yrAexsmrNjVbR1lIkyblGPrJHso95MJ0WQJQ/Hq7kj3idQ/dFwA34TiS6ZPhZm
EbWByWsvtZGDRXW4BcdwgF6lhIZigoTJIk9mcqyVY2z0wCRQ30ThJ0/Jlli/dGhiteoSpOv7rsWh
QSkNhgoovH6Tg8omodcEJpaBjLq7aFpABqKFZv3CEHPIr1k2FVEGmQLyu0F5GQps+lJwNr5pFegX
05gjx0Ne5R2U0yj4IFDniGX+KgYoBya8hhgajUHYFgPbFXaS39Esq+4VohcOIyBYyVEFFQkWQgSr
KkJ/7IGqTgBJxZsvfkgKiELDCuRkNvlbgxYF3I2dNgkbXwkHBla45cfDHWejA17JQ6WTm7HvNgm/
y3X5roykp0HKUEePP7KIP1byoyyDXo3XxYHb7J6bMhp7Zn4YiAnorfauUdND88dLy8hr2iwYdXOV
tO8hgO2RXd2OSaBxgK/6W9Kf1FrsrbR3QL+CQitECXpgEIAGyG3ZSfuHIpsoQ2AoUdMfk9YvYBiE
IvjQPGs5OO+x5U21GwW8MijBuZDSdBpWr0OVPuaoTMPg1u2A7DPq/lVmqmdZ8N5OlUNXWLdxdFcS
4y5G20kebknOEbpFkHZDsgMYBJoOlQ1y/dAobq9BjCOVw9sy1m95Z93iVkMBno3vhV4NTqJX8WtZ
kHoH/Nt4yMMK6qAUrVAT1h9u1YoUNPhy3QrusBrOf2nhVFQGI+89sY9saqO2PfRrw7ew6DylhuwE
q+5L/F0KbLwe3ZLhKUZ5kXZ3LKSerQ8bE+BZReGuOjBPHm+GJves4RmOUcDhnKR2r4FKMP0nwP/j
01JI74FyBzY1g0KBVWlgmkLPpVDuE1N7lEW2iWuItkovnZlsS6Px23BPuAUQd20GP8eopRM0C/t4
yYIxH2N3mwo6oiNE+EA7+XmI792mywM0i/bxICIYqRAaVAXe92gAQa8rRyOQdXdQfFyndAkwvzSn
6d+fvQcUHvV5HiMqNLhaOuVkFgsAyu+B/XJGs8BuUiqgw48BQOVx8+r3UJCVni28oaas7/JCvhxk
lopacdqyZCLiRonlk3FrRJsujW8G6VeEc/TzJ7o6IR2i4dBv0CBgNctAJ5NFo9QRqlOlBABcd+om
WRvwU/jfhpnVE0kFdU08Y2gQj8cCADfYK7nEXMBdT+vybd3O5jJ7dyvxCPNsDYMwWq5MJb+B2Y1b
K29htpgzLQz1dXWcbTTIblUR1VQaALh8V6AIVUFsLKT7Wn7IxHtEBOobcEeE6EUCaeOxfpKT1wIi
lGncH2sE+P9pdedokZSC021CYxzMwCNrgfxDuTYx6P/2Db9wj2dzLhvFKht5IrJybRNmuZMBvWxm
S6qvRJ7Cwuw7WuD5QplpcsNC2/HyFCfUiiR4PkFVLQbTLkINvvpsYbQBSTm8McZnjYC5jJgLoiGA
vP1aoW9SDdCstRP6Dh5loPzGeML9SVLTayEECHEnKKpQ0js6e5SSIDPA3UHpEMVbvGQss0YOlCnU
ofFUI7TApBnfGSz/Ev57UMSbqsR3jQzJQ57eGlpvrMshv7MalEENqFu26WsJ/92oG6G7nzphZTq1
8s6BQFWy/iGPTHjbSKajt9Ve6l5IAtHmtHoyeB45fab9ZqivmtRESEQPJArREFGxYXibQlZaaABj
nKDTdTQ7xYE2wrqYbgy9Gxxu1wEFPmHkHP+fRA4d2kf7uH7uI+DCjCeJvHVhFSiGR3HaMh2gPlK6
lnGKKxjhBQPwdkb1ImW/MpkB9vBi6eZ6Qo4U2NJNdBom6IPJNkZ3KPSPPOIPZg9/aaN324S7cgFw
w5gZgMwBm9lI5Yqp2TqKnltjU6OmmoyZU/N7OXop5f6FCPnBqFFeZNCdbdgtVZA8mDsN0DvdyFYq
r3xhAaSS/FaglmoN+ziBwPRvC7QGYJNjyOQLGBORiN/UWX+XhvRQAh1bpx9AN+wzSlajiP5Qi75i
zfZ5NEARHclFIvmA1wFIl20LQGYsOblPqzJxEzxvkZze9ECZQt0M3R2jhXI90NAoZIZ5exBEfzQg
BOaYNT3Au9BLCuIQufdCmzk9Dx0jeTIB1yyyepuhCO4ZnO8bowniSD5FJaAoEP6TspPI30zzJmGR
a0DUhA6PHUGfTUsLb6BpwLSu83OUlgUa9pH5URvhE1O629CWoOEWg5ZYQZIFikAPEPU5qeTFEAzM
+iVwxpUCBMqFFrhlaG+AYzZvtxhQdKqUppEDU8JxCAMKeLyqQSHAaBwLeBma/rHqu5TcmiEMYoYl
buD3MHox/NzXqLaNkRdhJQfg3a/pQJyI810k3bP2/ucIOXsEThrgQEsANWEZk2AjmRc6LGuE2hlV
LFQK0Vr8bI8TYgOlyfAFTuD/ug7713iTtAiwNoYqg+B5GcN0yOnUlFom+ljxg7WbbK7Ye+1B7iQA
zWGhRHh5iX8bbI4tMCFJG9a1bQac/wHX1dHJrVoteLnNypDTILqOAhEotKDVmerXCp+FfzFyAK+G
Sg30Gvjg6FO06qqEb2iKVw4MmDbw2tyGcvyaqYfIqD09oh+pZrhjJm0zejQ0c10YZuoKPQPOAVEq
L9SdkPSdSqFZGdKFK3FGtfj+c2epoCBqnqZyqeKDswcRqCXIzfbEdzA9EMU39BXl6N/d0ja73NB/
j6rqkHecDB7h63L52WnOed6ZWKTOlV30bGNUwIS81VfKBszqldzf8OwxBQbC2pDNEsdGXxj9qxt/
9olgKZg1sVSo0IpEoxgWGbpEARVsQSIW9fNYnuIImsgAFUJcbteUzZtuGn4lIBkQMfiG19lLr91m
eevIFt3Zvfwh5/lJx+VSlMDeKLigjDZo1fBDHk5QAnXsVEFlA6IRsM6QKcwE4Q0OYPNKsyCzoZcI
+2j9pMkDlOS2ifUrB+uaQFnfrmu/mhwOeukAKb9XW6tWugJJ/rFE2W0PqsZbITfPVG0GN+zqdRoX
97akrQyIgS+Ehe8nB5v6n+81byBkRRx2hNZqkMbI56FjMIoGJUvzTnSaE3XEVwG97IC1bJUbZMcr
ARhyPPCDXMk3aSUvvJeub9qznzN7k0FsvGZKO22f3E/YDdtqwF/HHliqhrHBM63cgjOyRo1s9fM6
XNs4E10XWGN0wb/hn1JOdVIaKgnk4rNUX2zllxK/2HyBTHhtsc9GmYepTtfyBEKvBHKBuav1EFq9
TeSlDtgXveaf7PGvI3g+ytTUPzsEWdKS3IDEaNChqWwRC0pJeNVok1oieoJSF+9wCwNEoq5A9PWs
GNCTGsIwtA/iJlqFjel1muKJHqrPMPVRa3UzaIWfKdKaCXaIWiVQewnm0F0LrRls0PxXPA4+7U5y
tavxzwY1Z9QoKC0du4UAEAVKo4GlShpbR1bKr1LCl2LdZe/i+5Rn22YwmDz0tUYCXfnMOagk0Gw0
IqeenkIEFLuoAakYwhwhN/d4LKyUjK/i2jpkZPQqQh7zGIlRU6xZktyF8Av6eXNd3dXnX2RWBkir
LIK3JL57uoW8XAvrm2PuT2XmuLqBP9Karzr9LvKW4FpX7nxIS8kmIPSojiIkT/vxbCegOiMlQhYk
oFbnpkRzihrvacg+Va/KCMSdXfpamvs1eUqQJLMJk2Ek5L+5EmyoXeDOtBQVOkCXv6JSNZHLFX5F
+AjoPTjwwSSFbT0Yd1Bt3ISnzuNe7Cf1Qiy5eqT/GXbOaQibymRNimF5fizQt5Mg7AQJOqPY/vx1
yWWR5+/NdzbQ7LxBRgpsNhsD5Vl/ZJCAr8HF4zpbmwqu2b4DpRb4KaibNlA/zVEMjgbVlVpQyWzU
VAc3zTK36ab6HZzI+3hfQ2k3yzMvY8cEZod28lm0HOLdHL5KeeFVACH8PINr+/PC6WR2fADugEut
lpGggoZml8Np3nTVzDwqlPkNi49GxQ4QnEfiI3nM/B2a8jaEVxdtkrvGWPI7nrHCvtbz4tfMTgtl
hs7lEL4rKoTnO7VBBb3bS+FRKB919W626tFimjsCVaRI+9Dgd4OWvrJyVdZ7C8+6Ikfk6qsKLaoF
VffL4trfP4wAqDIpK0A8b1YqUpOoLRtuKgFvANmRX0X/Z+FDTFObhW48Q/4ZYVYlasaSSgl0zaBD
Kd66AIqhaPpKt+AeHQgAXta/6iF8n9DsZGaaktXQZVaC0nxh2htDtrIwoWnv/zCheZkoMvQxj4Su
BFVU+yXKFqqVO01PTmZJ3EjKK6jPbPrWXNFQv7UXt9KVGHC+nvO6UMhKq+BWqCAHttYjYLj9Q+KH
HnxmsLM8xc+9/BS/Lt3A1+LuxbCz8xRzgEHHHusqbeQ/ksO8qcWn33deuqmg+7843tIqz04MnLOb
wgZvHhe4+UErcBapk6u3hSm7vJI2MCZxiCXgm3uShiVx1uvB4589+wWxOrtkBM2g4ylj8MbL3+L9
uIo/RUBXkpu4kLkExE4Ha05fCLoziNG3rWvMrraxHKUqhqpcMOysdY2TMjH4M0j0FY66htCnDw5p
4Sh4fCxs6SvR/uLbTlvufLpWPHalsJQgV2CqAVry0G7y8dnOXhQy6RLTBTj00nizoJMVCEd5hvEK
PbCNN+iROSV9CkG2aQY84aMl5OvV8aBEamg61M3UuYmE1o+mpI4yQpCMh0pPT3Wfb4Q2OEQMsC9U
vCqxNz9Hiatx9WzI2UuVj22s15WiBEbcgpBEd20n/zdf7WyI2XbRbSiLQ2cIQ4xGEBqAMGfpCln4
2pfH4qS07frnKU1f5TLuGTpwWaoMlX2DaHPyRlLWlt60A7ZnI+4aYfi8eFCU3KeWtM6kbvXzaF/o
7PlwpgI9C/gqTOpps0Dejh3U5u1KCUaTe6ht+oMJIa2EutiPq64gp5qN28ksUR36dR9C4ZvxfUde
m/jOHOARU5AAJd0Y/cPYgElW1j/2dg/v487Lxw8u90CYFE9DjlLdzz98+l0//O55joY6qWLGoUDg
atWXFuRMOu6EkJEO5Q4a3M6oCF/NjX997eHu/me19FnClo6p3RsRRk1SgBMt2+npktDRte9/PsTs
BtB1QJ/50CmBLj+hQXrXlDEE7fkLVzNUYBfaPjMUxBQMMSFonSoQ18R1rc/if5MppK/rHNdciK5f
/GzzNsIzo1wV8lMFTK2e6uAlNtDsx5NNf+57ONsDMOpYrelqanFrg8Sh9WiXZ0uGH9+P9uUvmx1t
lqQQfKEpPvCoH8BdWNsm/2/20NnkZ0c7liI4sSqJEqC0/CSFDJCPzAtRPE9pf+wj7pvGgaI28/PO
nYGG/l5zmA4jD0QJ9xtBmUoasA9mhMymgzUpj1YtgfGbCqy6+hiFt3DxgIgzIPDw1hwr6enn0We0
kr9H19E5gpYOPPnm158KfI0m5FAOFHg4GKjEQ2LOBSDlptBhe223t5KGzhu8FcohcVUTdlCPFHJf
kABDcG1WZvmehINbFndcpk8w8Fs4YVfP9dnPm12SjdWpEI604EQ0Ni8NTVc9O+SgCBgKarND+Sdr
gRaV0vuFVfmePmO3nQ07uysHNjWwUMANOq3YDRS5Vi6hSTUpdrxHKeS+iui2JuoubVoPBK0jWqTr
XD6ODLXRUN1IUEYxYcahY5v2Jj5ouhrEn0GSXCYtXHnTpvwW+HQLtwM8cKAlOgtBLYuqBsURObD6
O9XQgrKEO0a8JBM60xz6/23yzzCzMGRqFO9SUBwCg3erSHmEPZRfaMozh6NOJ27B9HdGSV1HqYD9
aASJ5hp86k8BxsXPX+ZqGDib7ixAFRXqAgMBm2Ys2yPTZI+TJR/RaUt9W1HIoQIjCPve742cTOtV
OcYQrVB/N91RrdN9mg53aRp5P0/m6qqChAIw40QgNuaHr+8HxmklZLQ28MwkLvHLNYws3B7XZzB4
2HaLmtrX9sv5kLMDpXAqyypp0aZS/sg5ual79El13V+Y2dIwswOkwhlSjNMwYe/DtXKSDZ94pzZs
YrwcqB+neFN9+PEs9W+uxYvz6U1J6VlSbVRtztqwloMK9mFcvTMl+MR0yrrN7znHRVV2a5W+/TzZ
74kuIvfZV5zlTDStcsEyzDVNU5cr1i41k+dq1LworQOtFRsN1dGfh7zyarkYc97uS5hU9WgF4xzY
DvlTHaV3fhvjOZqhc+1ErvKbrIgD84D/ddxZuBENBUqsw7i1nx10e53cAAbmfCl3BpPmGYAZkY2B
F5kglwjCvwLQ2SKbswAkiybMNbkHi69pb7TxoZEk2FF36Hqs4kFdjeELRLn8kQ/Bf7PSaHnKOhSY
IHw7m3GJRoJUczRW25o9a0V9k2gVatYHGNYi8ulbJunrvo1uNUqfFS7WiokiOcoFK/WrdJ05qrRU
kLweN85+03wxFJNbJi2w45o1PJaz3vIo9lk4pFtsG3ReXkSEtgcgelVdrEJWbLic3rb0X0Gq//4m
kwG5AmSq/M2DLYlriGSTHJtQifepMmzYeP/z6l8L99Br/v8R5mk9gXafUaRUDrTuDqaLjlw8/zzA
1Th1NsDs65KRo2yFqnLQxczNk+KQNcM+KZe681dDxNkwsw/GmiwkgqewtgkbmE6joBGhg0qL1QBD
JN5krgDY8eeZXc3lz9dudlXaRORWO2aYmgt1JA5cOLYGQKaxC2GWteb1Deh92QkWT9HxL1mupQrH
tbfL+S+Yvu5ZMIYkMgWBAbMmZYKGLRTug7G3AQcx1p2+0BFb2inThz4bSwFHMs4tfEihAFFSHAEE
dRYW9FpSeD6d2dWp6knXo7M7xb70wVz1sIxF8uONPixE/hOvgaUpze7QsoJzYaokIL8V0sbu2mMd
xW7bQ4euSL2GfCrafjK8JvHgFKG6Y5ltO7SsXWWImFcK9WtDw0ALOJREu9WHcQ+7rA9K9CAPxS/B
hOxVAtzThWWa9vI8f7JgGwoXX5iSAFB/+SXQyu9to55+NvAhzQPi0L3hmSb0t4knb5pmaZ9fy9cg
7oQHjAaLDnveeDbUIYPtnD4Gyp0MeTtAhCZACngXk/1e6MBszVOP6DGvf57n1chxNuzsSA9p3sai
0sYgB2+GJzszv0kB+/p5EDSMr6zmlyk09Ehg6UdmyUVuG43SRxgGmF8NDpRSPDoSDMpHG52cCo/T
kPa+hGZYEsFUnqibZgh9uC/kPtEkP8rpLhdw1WlQn7BhQSXDPVXnbicdeq7Zm4IOT5ldOZZeox/b
rIpJ0P3RqCBpxZunOEfXtmR7LRwfu7aCex8kDHsoeZUZiPNbI8nXWXlj1ADAF1G6MiTV0WTjAIaI
BT1o/ZSMlkeaUnVUo4fNRMZvRhve8dV40rRTC6Q3g5mcmQ33BLZrNcDueq00ThL2m2FyUkk6ZDc1
cOoWwALsU05OtT6sYxpBneW31rGjoIC/VhXYsuWGysdYBmUaFgYkcewBzcjkwzR/D1z22lLeZAo0
YgdtN+S9IyQw0XiPH7oNWeikSflJYTfNDLClk6KFkPawzc1+U3L9UWjvvDXv+5LcwCTUryzow/B2
00mQlgSQDBztu6qha1uBGmQm0BlGRwqgQnRfHN3Omj1FaRkYn/FA6vollKrcUcMcOh5lf2gB8rM7
6SaBR2Meg3Wig02ijEq9kvIaIBKlf2hReka7LAI5cezgkd61WeJqUnoqWvIMFswvSwKa0OqjTa2q
oWdp7XPTQXnJHsV7+x/wOOabcaoJwfYYmlYA5Hzz2exYmfCE6VBAyUDygkduX1FHoIwro5/HQXJm
xmsDERtb32hwaicBrm/X0jJXjmRAmOR/ewSnn2Mj+YAQqz1ZUF1GmrHPGJOloQoqIK7lJHPrWHfb
giwcwm9vitkws2tMT3MjgRN2FVhRd4rU2s9BRcp13ZEoRLzaXz0vbmzoFC0c/SmAXMTR2bCzG20w
C7WI1W7SfQnXHdQ7oKWLtyFUCrwelLna/XfYZ6RzswFn9xuREi1kAss5RlAsaAaHgeMvYPu3MLHp
AvhpYrMLQjDDhCCYWkFI+I9mtIdigC9p9QtSryDA6NhDBFoB+nMUtrekCr0OIhEMNE5cAL4KIXUI
9G+Gkrk//6orl60B/CbsVLGbAJaerbYmoE4QRekYGEIFdsGC4MJC/+VKfwsmvCoB9A+KdRPP7HK7
1noilQnEWQKIlHInCSB59Uu/aeBMclP5vY/qUn5cFo659li4GHb2WVMgA+0YFXkoUXY+2JwA0NEY
dguTTrIKzWwnOanbhcW8spqWYasEXQR4uYBXdzlVTg0ZaqQgHiUxh3eXKlwQT2/GsV9po3yqLWjk
ktAbjH0Dl7eok9cwp3OMyjgAGX7SO/w9DVdJCQ6T1j0aGjjptXGwtdArwm4zpAMMXiEW1mUSfv9z
xtsVjbQNfCrLXr7pOiCoRxP452OegMRetAhRxabvskMZQf3AgkAjyB+2HT4otnTC9XKXS8ZSVvL1
IL3Y5bC4gDA52l94G6G+M3tZpNA40scMzGsuHSLRrCtVBvVUThxwNv1ejMiGa81nrewbTLnjYGUx
YrsihfUQAN0pzFXhsJrnKq6hIYdTVMwC4MhPWl79UcJE9tEYvlcrdGekATxn2KLcNVoSmGAwxmq0
GnLySzU+9fBIKqzBVLLV9WIrCcnRQZM+2OZgeshlM7wQh3BlN/FOUW+tCPokeDoydxhsQNu3Guki
YLqfhjaJ1u2oQ/AS5FmDbVP1I1TuurFaVXHuwLh9NRrF3jBR4RTwP7O3bUggfJv5BXJXrf8Y9DfI
L7Gs9Lqw3sn2Z81rZGYm3D4k0AW66EkeuUfTBIKD0UGngDfy0Bf5e5ZU96q2q208sN/b0dr0nLmy
4L0bM7gP9/bKtP2kVTwShq4u1JtWVx6yUdtCxMXhAzD+YIfhAX+Tx9aqU96p0a+bVrslCVCjLHU0
g3lFrMGout+OaoIMqfjQleatbRhM3wvrfTT4A2PRg9BGv+EC/bf8D9fRAukH35ZTIMS6G3jYPZRD
/6pQE9LzpQzRDs1pW2ttjVD9tYfEKxrQ+6Pq2TKEqyJBEYq5URO7AXIudicpl8SQsZ/zQ0/5Nm/G
jciUhwaHQrMrv87/hFTsU+ttYMaNAup3L1tuaaVQr7EgAmWnjUvKBhqzRvxoZ5XtUojj+zpYaSsl
Gd80isS0LVXi4u4+lGUKkRHCJ4sr9Ubq1dpRrfKUA0LGmHoY2+KGCvTu4qXurP4tZZ5dMLPiHPzy
xngsFEgmlsSjsfLAdckhaDLqkb3iSQJUv8hcEjcQCMBLRyQ+R60lUZBX0MZrFHRg+AcYLY6tDd70
zU1YSVfDwYDvYd1DjjTckvDPqIxruQKV0LiNAUZLq9fSLP08gwRLVXuFwKq1gcRNaNjA8A6SUBCz
g34Jd4cmQ7ne2pYFXQ16u6WDuUqVwoVXNY/bNTelVYqoY7AHylZR9l5b402qtgvvp2/PGSwSAocF
w2gTpi/z50wHxnMMJn01qQPuLaN1c4jsd3Hvwlz95yh97R4G0QHIvqnrhyr0ZZCWbTQk6h55jWTd
kVZZhyh/wAn5VIhoJcj7z4N9/e6LeAj1QVkG4AnqCHDlmustmmpWFbTh3X1kx3iAVM09YcVtUhU7
WVMeS2pNgjWwi0hRK8go36klnJ/NkDxWw+BlFC7IcO85SGqxVi14OrXpc9tEQaINW1hELvRBZ98A
SlX4mZBDwerrk1HR7MrMc3RYs0JBzb95UflLhb1ldqoDUdOFa2KWWn4baJYKKaC6mi2Xh7tcAdU3
hZONCnnVUXg9FYFcdQA1gWBuhAvDXilHXdxNU+p5ViwBBascIBkGhQ5TX8HH4SGika/gSkrgfddp
R21c9OeaLenUWYZ2nQoBZkALUEudzTRvrZEa4IAFjeoW+xEIWgrDBhCzPc0hL0D6ij0kqXaQVl7/
vPGupSImOCu6PcHtLGv2gIbALmy5ILQPILiBi+ZPJ4yF1PF7pQ1HFikdhJsMiImij3u5nFRleZmp
dR0ktHc0ts/S32P62ItfXHqaCl5adKLGJ430yhmgSlaimgN9kBC4fVC2tpFs3vbdUsXxq8xycd6m
H4WLB3sZBw6OV5c/KmMZQSGmqAOko6cBul718JhDfkROBIwNRBG6pg4z3u6DAenEwavr4tYDrvtR
mP2fEFlIqYhHeTD/daI9XQJ4a0BoaDKhNGYbQQPjHmkHOiOW/aza6CcvtfFnTKy/3zFnI8yuGbsk
Wd41CXova2iAAfePYiffK266gcqgv9QS+arAzBdaN6Ytjf2FGDdL9GyYHaitEtWBPQ5HOYHAOUoM
GQlXBSoVgFLEKnqj2oFnzLWH9Ba8EkdY8S3pYJOTVX4shl+F/BaVzRqGrauIwx0UeUGYHuzQ2IYt
9MpKqChm/X0e852IPmv17ecTMq34TxOYRQMkgFIx6OA46j1Khobkp6l5AhPLo1X01EC15efhvgMe
ph1wtmCzeyfG0xJoJwnvaUZ22Gk7gnKQnEDxOnuxy080VbyY9V4Z5U9GXy+Egy9qxLfZ4lhAGhEe
t98IGlJto6wjGXhWK/a2UuMbBjYIgS+E6GAjPChPfTjJ1cuPKXLhhZnPYpE9idLZMPbWcCgnA9LZ
3i/6UtVKAKOOSPNRyesLH7YjT0U9HHUL8ldyIRJIWOwzSX7sJOW5RKVuMOrwnqLipLaLaO1ZbfHr
9oFUr4VqDkSl8ecyRAzZ/5F2XrtxI22YviICzOGUoaOkllq2ZOuEkBNzzrz6fdrzD0aiGiJ292gG
nlBdxQpfeEMVzgClhBPm0TDWe0CH6kYjC2n70pXx6Y4VRPyxI7W0cff5UixxJ/+8fJfEiOf1ck8t
7swijXVND8P5lAevkwVpQdNey7x20qnYSsPPIYgwQRVdaxpguEuPcJS9XOtcQ3npBnjI/Q+rbW+K
tvVKvzlrBQCVz3/g8lP9DQHe/L5FCDABOxni3J9Oqv84x5Kd5NbKCEt4+v+W4OImDEWbh2NxDtSh
VmbJ1xhC0dFk/2Nhn9wpG6MZqOg9RdjJ6dNzUT+K5cMwNI4Pd0odG0Rm9oXu+eOvGeGELm9XosKr
IQkEz39/1WVh3sQGilyaWVyp06msw42a42lg3foFVk8YQs7tq0Gxt7Us9/PVXht0sRvKNJxiK7Gm
U4AjfC2RlVoDjVNqA3RZpnFT4NaedcPKJly+FB++wOIjC2B/G0tj2MabPLzsPAMFkVuKXiC66y15
1uezXMK5P4y3OP++KJqtaTBe60qbi3Y0InsXT5DJle32t+/JK+ip65v4v2+5eAl7FTn3vDOmk65G
ewjI8bgWwF7+D29u0w8zWkQZ/VQYNTH/dFJGbSemuptZvwJq/IDpHFEniVzTNFhbwyURAEpHqkQd
p2ZsBjtA5j+1TmiOYx1SwEFCh1vM0VALHxRldAxA6rxErjisbp3L4fxk4vri7kTHNACCy/1Quzj9
IIOl4PNkw4K2a7u+Tal4r10X125r9Nv/PZhL0Yi2AuGad2wetIyobMhuazW2Vqk3M7JIUNUscdoF
3FIiVj8r+1Zemezipqp9bH5miaEvOB5lF270YYufErtWtI37rNt8Pt7KploSAShbcDkNpF9B9IwB
Ke7Xo11is1ch+an04PODP58PeDnnn33MxfUjiZ0xGI3CLlbjTZQIR580TIw7fB2ilT712p2zzC3N
TopLwv3ppEEd8WN4XhT8yPJEmTLThVQd4pnzOMn+YR7DlxQpw8/nuqwHL4/shwA8IKgXZz7mhHsa
sr2IQl4oD36zpaZ2xiMZE/ZVyyZ1EWT+M+p/KbW2uCiqSk2yMZlQ46q7X1GWtI5qJHcoFrimpr+I
9WzrVQirbRKdWMXzwew8SY6+dGh92YYivxD83qVl6Kh17Pq8BlpjzW4XqpsWhy+jNzxZ7KgC54ho
/Onbn2Ldeh01y0Svt6EgIByCm0OOyEr9e+judS2yo/6Xr52MVD8F8eSEJg19Okhkxoe5/BPNP62k
9/IEWRJ0yj7/Aldv5f+WYnmDGVKZV3ogs73Lpx7tRBmo8f/fCIvLSdf6QpU6FrtGozcpH/xgTRTg
bz/kw5F5M4nLlfEmTCh6Uy7ijDBhan8OSuxGdG7F8k6scjepB2eYT9mwD42bSMAAreI0CTEVBjrQ
47MfU5Wjcy1Vvt1mv+rwT+b/jqS7IH2oy5+iWq68gsuQf7n39MX11VXprKGQz/FONhMVtVCebiwA
rHNgbBM8OyFD3o4GKuhNsRJhrH3qyz9/s0q+qOD/Z+rTafZpqY2PQbIWRV69K998h8XV1Za9Lyk9
mylK/4TpuFFUZPfDwBXI6lWqhlXZep9vrus32JshLz/pzaT0NAoNsWF3NZ5CFJOfpuECt3DwBN6q
hbtmgHGZwWc7bXFzWOpc0kZhhuKIi9Jd1f+pqpWk8Gr4CWOfhFC50GwWi1ghj5CICjPyx5chfhIQ
fhIMaIUqD5xhITB3J1fDSjB4fWv8N+blTXqzisosxET/Pe8A8v9N026GZLU0sTbGIt40G7kBssQY
BPC7IXmu+VKm70nxd9F6bP3vo76L+hkhETzKOlo40zlKbvOInr7c2XM+u415SsRxm/gCx1mzSwMN
AOwCzHwl6bj+jf9bjMWWKoNSC9NwZDGkH3obo5h0a+Ei9vnGvXZUlEsFkm6cjHrN4hpo1FpOQ72Z
TkMneTBGveE+Sl4mPjavjRPrKy+98mFXIXpJn/eS84Oa+JDiGoEs9yHd5pOVxvep1PaYpcc7zch7
pxX9+0n0m10wWidTTO9RXXIyMzxqSei7umGkTiOWu9qA3J23L3EX8XKF+HPpZxHLESw+il3ba4/Q
m7ZJrj9rXYqSTB5VO10q6804qm5TizZDkC52RxL9wxQNvJyd9qPxyycDE75NNMDYijqi9bae1/QD
zQ+rzWGis6CJqiwr4JYWe69qAgqyUVQ8GnGD4yWSWU1xZ1nCawsIzRhS1UMsBLuEmO5v12W+F4qo
FnfYk9QwTsVIuwukDsWF2oRdVKPYu7fqgzjLjigUQI1SV6xQf08x+q10u+7FTZXFXpHRd0OR0hq0
Xe8/CSa+dJBGxJACvlRsxGJ+SlrBuQg2QB+WNPQwRyBUpf/gG93TLNOZn5O7TujOZpk9+1bG8kVH
KUbBQ5gdwEvuxVe29keHzIOQH/Vba/qdl9K+SGSs09qDDzphHJ+tXNrWXf8t0iQnwswq1QPKwKHd
5NF2bhsci60ZrR+61fzhrGdOGaN6pmaHQcacMsk8muB3fpnskxhBT8TZ7UADN282+qbWceYSxDBx
kEmoPdPMVi74D6EaLQ9ZVdCBlw1UPZYcwKAzgnD2LeVMe+QmsGA8z/IW7iid4ccwmVaEY5QPwff7
4ZYY36DBSLdIU/Vs+fM5zmfNjksupLqJMsKyfk/56jUIMweq/BRiKggJcttH8jGUcrcV052RY7zX
zDj7zkdLwm88iV4yffqNI30JMq7/0uvm7SSJIQHHBOj2O4039KsbwCUaVr9WSxyQs/bKYyu2BSn5
GHqDADa3kKj7fH4FfbgSLnPVcI6m/sj2X5Z8aPhqQR4KiOQYiMsPEx6FvxXV9yarvdWMo9p+lwdh
5R76cLcuxlzEIJ1SzRO+hep5wsCwZEGD9nvQ9iuSBn8ZB++e6cUwizfUDCZ8fwZFObdN7ErRr7x8
Gf3wawlVrzfRz4MmaWsYxmKS7ts5YhZ6ZRxob31BCFjb+dKfYRB3fW04GK58y0eF+LCenqVWukVY
hrM/bmIVKIGA1rRpINrwapaGzR85cTu5bZjYhc6/Nst3Uzd/T+LHKtJcwdfBJhw19bcCsCiOk40P
ZFAWYQ2QoUeFG804diNbN8whrCbJTXoyi/bHEKrHWP5e06aGd+VFaDbNSKnju7KPx7MfnbOLoETU
eMCXbtT03NPRrJTHsLrThNBOaszkhnTl9Xp/KmEGaqJ1aWPBEqJmyv55Hy/4TV61QYLLpz9Gx3wy
Ham912C3ZsWLkNTbz/fpx9rk4msuohMp93WkECMVvYNgh7J1Od/Q6R7KG1/e9DvhFVzFAayd5kbN
oy8c9YvqTLwSIa1t3MULEsWRX6WX32Aov5Kieah5BdPEXCExXL1+3hzJReghlvDA4jlQz5Eounlw
Z4j+nmbInj7B/+dBXHxBwezLuQQke5ZlCDLWtJ+E4OjnycowS5wZaOF3l8wyv8SpR4obFMXB8c1o
A4mDreNHI5jDsUfcxDS8scb4WwdsVx1jq9tnQFCCBPXR2ZC2WZ+tLPCy3/Ph9yyyUXEWUiyB+I5C
pTij8H1AITnC7qCfxNvJ1zf9jDFSwD/S0P9PosfPt/LKLlqWzfokRJ805/pTtekWedFYzja0O1f2
6vvTiQrH3zXH4IeAjwBzidroIyEyxZ43kwKvW5u6LWM13CrjPuiajW5++XxOCy/ej8Mtsm8jM4Vk
TA3ljBKuO7SdJ3RYZsoHKjuemeOShWxr1ybkFIrbk+FqBHlqpLu6wrNTiaA6X1FX3+SStUPKzOt0
V5BGDzXSlbj++uH6b1kWIbfQh0oNEkw551yaCZd0knLOVEfzo/3nS/IxK118gcUzV/m+0AwZu35q
WloHiS2E2i5RdIQDkegSelzoQupt8dbXe08Vhq1RWd7Kb7js5I9v4H/TXbyBbTqKjTqoytnITx1E
vKQ6KMGfOrfuJA00m/BLhRU8Bv2+q8qVG3ttpRcXdlAVeMD7DH0Bws/W0YDdEwdY28VrvZol3OGf
vW5hmiqbNDE/IAuKea5VHbgbqgcEVajybzF9+zoiz5s2ZfelL/sfBQj7LkGcR9ZO8jTPmzYs7xBh
3yeB9SX10a/VyuReMYaT1sdrZ3HJmeAHYpEIsklG9hi7uQ+pB/ophaHL9WlOpxvEKiq3bXQwd3m4
NUUJJGgdA6oxvqqVsC1y82iI4jEMe+uuFfLERfj+VmqkfdarXwGz0H/MQLojJ3vTl82dOGl//Mo4
jSyQl7aKZEdC80dpMIrTBXQ54z36dkBrKSADaHPF1Dp0Rmt61dAMwNiqHrEiQv0hbI/Y//3qrRhh
O5gRn+/Ej3GmRYbL1CEsctMri6cT0XM5VZS+PIuZ8XWsjM1UFUeA/bmtoR2STZkrJEQqgzqsbMMr
AysiHpWUUhQogX9RKW+qGpmqF2MuKe15zrRtKIHNG5VfmN26QFahbfzK8mR20nYl+Lxy+K13wy4e
cXZDAlh+9M/Ei9Bjmq0JHSMsJsfCCZsSHOkWxmFo11lFtOnz4b631mjjf6f2/vDDBsJZRtIlbA7N
pU5tUyUyf4ouv9QZtZtbJerWtTubQ2fLshy7KReUE5goVItad4ybAUnq5NXQkq81okgQh/FWECys
r4Q0OiVIt32+JRa/798A0rxg8C7KLubiLm5KJYSXFVTnXktO4/inwA7IKsOv0xDuWnQ71ZHCTogH
kGQilywHN6UKAac/6cFgY+q5C4afWAmu7JeF4MzlV8mXjhZFApQkdWnJ4RioEEQR2F9YDsJJdkKH
xCgXnKIDdHAb6fcIX2x0t3GBwWA1vrW+A9nd1FtLOOOF0cBuWwWMLWT4/v1JF4AG4G1Ytot4Rdbr
UtVmfpIkVAV2SCoB1GDkXpruKgN1DCP/Bmp3Y+SlPZsRfiO6N2Xma2P9rvUnJbwrGoDo7XjwO/A/
k3QHf+RXx8FPIvkmBZKbtUHpofVb2IlUPQtTWmzKIlnTFVEvD95/+/HfaVjgGCl4fUzj1QpMZ9VH
5bmjlzKMlVeBTaoTMFC9f/Cjepf5IFzypPgTTMkX0F+pLeo1PJOo9eSU6qfyPaplGydyZ7YiN25k
p4gqL8nML4LfbcXkjuSVEo87py2UmAez+BahCpngaqUEj2XBPTMIrjTidIVQJahAJ+yxap8DmGC1
xyI5E39ti2kDAs415/PKfn//Iv5v/nxBiBaiocJGeJ8wBcg2VmY7FedxM154iNKpJHVB3MQ2fyqO
ZLoh6n6UrNcAh4sG2/8GhnIBX0/TqBtcGrlv7sBC0+uqqbvLlq73FOtiN86+hbN7IVzom+RUqs9q
44jZSm1hEWdfxoXBA8SIEjZB28fiQialWWxg+Go9wgejqRfdAi/b9Vvh/8XFDmfZy3VnqYrykXpV
BHGvlElZnevNvJndBBmAzOm+K4dqEz6EK1HkIhv9Z2amaYCt40n/6IKkomeOtCSjWZUbtgg5OVkG
ejR+1N1kb/7kNd+0CLfBnnNEtptdPDYrD+r1n0CLQLSky+9Y7iZVj7DpjeoKQcVol5u2eKscA0+9
D7bdRti22+EZJjf+NLvYS7fiWgfrslffn2WW+83oi+B2LLQ+wAKjQhqvd1Un8S5PGYbKwnbaJ253
HL+vHJ737/jfFTdpq3J0wMihSbQIICJAojn8Qryzb0c3dLrERburKzczXNfOTRyKOh7EcXym8UNC
KKhwcILQp5U3633u9s+vgJJ10X1g4Y0lyELTqyKXsgSAV4josBhu8ulllOL955O9Nte3oyySqYkN
XhU+iFTrAjgakIkuodIK6aMawtcvNsA+id3llftpgYD7d3JA+eEs88gsmb2Gn/lZMwJT5epP7nL4
orWL0wg+SuPeOs47gZtKVhz5J/BoxHbwybHL7VqL6H2V/n8/QgOBR4OCX7GELsdC2Sf4XVzQuMHW
90tHEofdUMQYXf2WJXQJ8ofPF/vjqwTk782AizxFL5Wkn/qwOY+D6aWSjKr9KnPy6rYxdPbLBWqM
ptb7C7gzcUYqK4qOs9piHdPrt4HWH6SMEiDAdpG3LR/ADuU/cmvyhjp6NemVJBFa8l39c8i13f/1
lBHJRlINpCPVu+WHnorM0ARBqM5d2e5iPd+J6soOXsS/fz8jQ1ySHU2HM7L8jMM0tPWASglPToVj
iZ1gs/WMc84NeMFkQ6tjDcp2ZYnpD+B1KaL3IulLNkefl2adh0F9luXvmjEDIP861I+fr9vHB/zS
g/hvjMWl18hDE6UJY8CAt4tQckihPGmIXGsQN58P9fEKMEUuO2QL0NpD6GWxYyBrVkGcdTPlznp/
CRO6TbVfN238OKP3wyxmNLS+llk0285BMTtmIe2Vpj3IOdTvNXztx2P2fqRFJcKqQ3+c1J6RxHCn
jC8dA32+ZMb7Ysdlz70fYnGSszjs8TpgiHKaS9sYCn8DyOerAv/So5U5omkyxw6Mn/imyxQJdZpK
ckGaY4UywcUaDuUMdTAqyrPVZ7eWj3lM3tgGVilGWX6Zx+6Lld4BzHL6e9m/Q2sBYkx6gwUNfEJe
/+ImF/0tzjpd0B2tRt1F0vjaCHXkQYZ4FETQgRkaiUJP4NlPwrwvMgnx/yzCyCqyXqrJEh1dHH2k
oUZ+b2aHnYhgpfActspDQ29gjiavbToC4H2jE2IkoisN5wxMgG+etWA8x1PgijkO4zJ6Ln65MQPp
LBc9TMHfI9SyUkf9v3dWVv1DIPB+0RfvshoNrGrezucWl5lRFjY6HNhOTPZ53G3QZVgZ7uMxfz/c
Iq9WLzwoPILms0o5qYCPW+g/FTqWn09qbbNeTuebgHmsdMFoBE6fNNxb/nOav37+/7+S+nJPQeei
IgHvAPj9YoC4MqVSmyZSAbPmgzqqg02RS0McvyovbzZARJEJ0e5BHa+9sNR/r3wzvDEAmiq0weUl
AwlF5Q50QzqddV34MsXpgyEikRWhoWGF95ScvoQoNWTZnTrh3RTmmPoFGTTSGLX9SsttFGCPkST9
UQ9iK0o0wim6jYL/rKNEuxUbZeOLL+WAwnf2xQrvLo3mmqLHHOUUrk4dLWwrhMfzO2s0g/RP9sJ2
nkjuoLDOYwmk4yx3lIg6O5he01DwBou/TZOvqQpxG80RZXCrWqbFNmEhldJ11kf9VPkVaF8fv6XA
VcUnLLv7/KYJzmmk7SxcJgs9fhWK0a2Fr5FSbLK8RYyths6HdkfWPYBKsQtDxVmOrDSgTA0ueZBJ
lRQxtXWNfNu8tcDx9rPhtWPpqkVyWzXJTqkVzw9kUPJAU2gfzsFDUHc7vaSjYCn6LqBhOPKrrAQO
9Ysv5J6m0EluM1tNxh2A9ruiV46letD19BAV3d1o9uhsyLdVhwczOoq3cf/Eg/eol6lnJoInQI9H
DFB15f5YGaHTjsqNTm3dRP8iUy1HKiO3j39rPQYxlrktxwgllJOPyUql3HV1u6+5G/Kidnup3nS4
g2bcZzISNUJvupHwGys/e6j0XWe8dsJrpdD7ltGXyFW3FQKvNBs7ympHQ0GvyHEK7e7iERzjLNqy
hKeX+koVYVNCuG71L3gWNWHpziRHWvZEyfFhltVT3tb7OXo0i+bC0tZv6nT8qlixq/lJZAO09egQ
qI6FrMLnR+7aSwfi5V83rL+Px5sj3UWg6iOzQSuJLDscgFFOHUSOQzL9/HygK1kvT9GbkRbRe6PE
MqCeSjwHcrpNhmjTBA9Kd5+KD0p/HsqvQQ9uqbv4zaw1868Ozf1Ijq8imvuBSlTG4pzUCZq0ShId
atwelUHb+6WYsJW+iGZoh4jplHMmOob+nKarce57RPg/LzAXG7nRX3rjklMphU0bTGUhnfvx2Zwm
lHov3nuaooE1hNBZzn1sE3gmmA0B2sr6NQjbtY9MqYFaA2QqWJ2La3WiU2+14zCdC+m2MWNXDl8E
+RaOurfyja89EDpEDAROqeqLy4EyRRhAVfQMVB792vyJQeO2i8NDrUkw42hnTVvI8RVMpUiVKbwH
8z4wrS3altHKvr72IL79JYvdBqVxorTDlLPyLqPWEKeqIxZrz+7lFX+f7sMlfTPfy4vy5vS0SuIT
kDKKFdzJw0MRvCZT52UiXMagXalsXF9byjgaPI2PPFE6GH0RD0D/GqOyp+wlLL+ufL1rwbWB8NPF
xZsq/ZLqpYPBsVKU2KklVHfoJwFkU0R7gzU9FYzB7RvbOmT7C/A8pEDmrYmRXNulb4dfxKmkvsM8
Bgyv97krl98N8B6N/FpGK33uawsJoVUS5b8NqCW2Zwynpoo7rrwZ/2lI1a7Yr5SBrm2+iwMdGTRm
PIjMv98WQkMCb/jMJCRlSAmUIxw6jUFfqclfX7D/hlns8VxRSyBKOBlqAHMGud9k+shQz9Xa1lub
z2Kba1qpZKWM/O0ohagTfslTdJWaleLhlToLN+WbVbt8tzeHKURGT5tGJEs7zKsAR29RddhYTtIc
pl9IRt0mW/3xr1qqG5yQhxkcbS2+vX4A/lvQyzq8+QVpPSdBdPkFSe5q6B3Uil3Xntg/B5lo99O2
z88rR25tZRd7fgZNGAjoiZ8r6Mh/QtkeXcEevoYb1MNUT00dyQH8tCouvGAF/PMivV3rRXoSZMIk
twozHfJfQ22DaJZ++lvdKbYW8elR3uMSuhV/Nu59cktRbRO+DniyObUjrKKHFhK5H3/LInfBxABZ
3hDF2Aq9Vg3DUbu/sTbpxroLtj+1bSMcEA9xkLpYeSIW4IyPAy/SGSVoFK26aPOSurrZMdyr29Fl
07n97lLXM7xi/xxt8StHwtypt6RTqznH5YguH5A332HZgsj0WShFkLVnedveGJvgUHrZ3kQYuMQ1
Zg2ntQAE/G/CGuJZQH7p4y3h836tJ1mJre25LGwa4mIIwPZx/kaM7sy7YItkfo8NUXzjh/ZU2LI7
7fpyZdGvbXharjgcI0xHyXpxxMaxxJxH7KVzbvwyUTmwZjTEojVLkwWy4J+ZWlg+KGRymCstRRW0
oWiV1MeNoxOmHaD9XZa2tetfPF4Bd2m2Ws03en2nUxVosMbV5eJrGaC7BeYck0e6rA9iGz/KGDEb
qbYrpsAb89FpyVequH+p9JtSabfIEsFYrO/UKntCYfN30iArEaohKmkxKJLedHKDFMnIzl3X2AL2
t+Kk3rRy+q3uyicazO7nt8m16+vNpJda09kATo33G7eqSN3iBLr15b1c/ZZm/4TjBq6+xj1d7pUP
uiDtfFjqZQahdmhTJiZL3W/GG2VH1cfObeGQbdYkw69sHdCUBk0sGqXEsYvjOrdBCFGW6sOkF9+T
qXVo+7rBvGYhdSU8eDvM8kjGGkjyWKZyowfSbq7udStbebf/ArMXp/7dEIv4INdnUW7EZqa2rt1Y
aemOo+IouY7VcyXZvakEO7Uq5Nu+j+7nRvxZtX1Nrj9JTljPTyl9vk2pWrFjBGhbY+2nATFzrPoJ
A2Ubx3u2Xmtjv7GTtcnL/Fs/SryhC9x6BjH/LZmQ0ESt9kHMaGRYczbb8VBt5yL9hjHLt7pBUxQI
q36TxmbsCZoA47qeNkMKEzpoXYC526jvPcDek27tA0sGq7GmynbtG4CLsQiTMDD+wEkYBK0b2lmD
5tJk+0ZtNmRva/v2SvQkvR1j8ewAcc6i3pSnv8jZbrSrxI0fs22zuQg3aq/tQ3qYdikdCOfzU7og
Rv89MLCXDCBJOo0G+qTvo4xCHaW8Ma0JDTiXZEHm2c0fI965TedW2DEkNj69a4NeuRveDboINMQw
G2at8qdzR31DemC/wWYKZm+UIZZKNkUXlAoe4e12jTf79+KGFqm31nG/9lnfznwRdeSxbFV5xcxT
rdkYg+galJBWVvdKrv1uosvPOidqF+smq+vvmwQBP5U7OZKRSvpqGN8Hmlm9bhx93whWlvjq5DDk
UXBxBFa0bGYVhYB0ohZcegbo2s5fg7X21LX7T3kzwOUHvIlOx76T+n4QJuQ4hdt5nLbShICt5K+s
4Nowi+0Za2jVgRecz3n8WlRfp4YSp/z186+0NsZiN6qiqlUp/ut4EFO3r15i81usPn4+xmUzLS/Z
t8u12GxKKhoZDEh0n4UZ/W168Oj9zsVT2cYQedZ8ra6fahUwo8qFJX1Qtw6kKlO1EF3SqqC4h9sD
2nnIC8uHNDCpdLaBW0X9C4C0bcWRzy1zdBU9ATkVuZ/Pm0vk/czR17YAYEj0fWRkjtCxeb9R/KIz
lUgp65Mkpj+U3qq2JG+5N8X+jYinLza4t3WWP0j4VgN9HqJtWfZAzNSssWvLfEqFzLDHSCb717VD
0OS/BbOJHaGuKaMUSC8DkuM/NpHrLpKfUUVRXBXAXtWB8HOEHO4mDayMNP2NXYDmCIVkwVkfeEr8
rNq1svyi5wimjYHhomiFAGazmxXeoDo5DBrN0DoId5hxeC2QtihKoJsEdPpxM7atoqLmrgApKQzr
oQ/zsxgod2FRHeegOJfCRHV+1iTPmhvaqm0eO4PV5zaC/p5QG79ikfqy3GknYkOvTKZHRRIeRE04
qIKOVHZxqwnNPmljtLOl0bRT9K7j4kmGqdL3yQ/x0RpjTGzznKr+RRJg7syYPFWWiKNzCywCF41R
GoHXtlSzCrUfvRJNV+T7wbDi6jrV0NbDJv0dicZBL5GQLvxOtYe2VN1whO7S+gUgVVQ/d+JoPTW+
/sPHIC3w4xds+yC46cHZNBCYVutZwqMPR6Mhp7TfRacwF71O/DImKGmM/TbNjAc5kB1daTF6s2xJ
2beyjqD18LuqU/4r2Ws1xZbkYUtMtcH975iAAqv7efYMedoDkH1oEkjefbUZlegBfgkEdfVpkGgY
Jv5tkwRHERIGfTrX1KVNp/XenMtuUyKCrbfuaH6XcVQftQi9i+x26kqvKiVHKJuDJcIQpJsIktaZ
gubPSLOuJFAeu243jwhqF9NjnPT25Ed0kE84MJwVJNcC3fLkjiPcQfsNcsQ/f6Qp9jvWiJhse2NN
6JjjjVilkNrR3OksA9tdOIN665Rq+X3+a4Vd0I++zVCV7ROUeUDAidKvoP2CJZ0bd6wSSUIDBrRE
+huDP7tGipU+iqeWfWfHSmpPYCHQv9RNXsg+3eri8zTXiFPW9ERVLyvb27b91ajGViqi7ygIwzwa
KrvpOUeFggJQGe3nxkcDge2cHi9bSMl+tJXqamHvmXyYGcqvL4wooRpgEWPbBwwPcdOWpvhQx7fU
mehVirYY3NRltbGwxE07vIhUVHhGydGm4YdVAGRjl8rpeCSK3SKvbrcCtVdT21IkOmZTvClbbWOq
fwi6bLVg38OX7IrQLcQfZRY4A0WVwLKcSjuFxeCUWbj1g+dR3jfSvSmn2Agi6qTsc5ielfC7SPlE
k5NmCUrJup3MfMUSVQ7xcZa/NLHiZIJgm5xuszsI+YEzJvgSAkFHuQmJKMPbIkpsw4weJx/zMin3
xAh92oto8C6qxZ3PGkllcExV2R2k1G3oFYdm9Dz4dAYb+KbRcMhbCcVRsMp4fOeZPdNmRbEsyY5V
j0DH/FxZ57o75QhnFXDeG+UxL5Bm0pRtz76yoPPlQcpLelchUFnm5REc5KMwmKchLaEFmPtRnL1m
Vm8iK95F/plb0JEKwaFm8TBqN4FYelZNe1lJDwqcWLvtn3oF2lvf3xVqvqfY77YRmbRCRyXdzeG+
CM3bUP3epQ/q+GPqzpr/u/EHTPl4LQSV2fsboVN/1Hq7nZMHpfnSWsOhEPZYye9zAMeNnjhTU2yi
FgWZ7OvUYe+IsIwFxCswTHtWWvBJgPyGhx5GnJpY21a586OD1O3FcXLxAjjKaeG21a2GUK6ezt48
3rcpihsWmsDTLp70bSSg5hqO93H1KKaxM00HXx+ccfhOV1kSLDvLhJ0eCsdGD+00vskCEpjqpgVb
Glu+PXUvI3KVcamipVxsMWhz1KSEtARJkIKaGm+n8mXGmbvrH5NWf7IyxZ3C+0Qw91lH7jHL7oUG
Uka/kvphKHNnDHx6p0AOWqCEnDbtNpMOCgUMbXr1NY6t+dohsVNN+yB6GMOnSRr2hEp2kD1Tc/VT
wYNVuY0yEbpNZzfpi5Z1z7mlAf6Fmdx/FyF7qEXlknnavhg8yknzK+vzL9ZcHqMItTm1fsnLxK7N
+bGrvdh69eONFhi7gguwKMud1r5M3X1YyBtfRg7N5zWbaxenVjq7wiEy+6dEGR9pn9tyhM1Gqu/m
DtQYhK/UB+obD3x6qKZp6dVV/GBx8dQGFNDkdei/h2nmiCFQoVG6DZD40qv+pNGgNGP/NErpPs7O
BbLCUTFsqxLMdfsg8rSgTHxnFjVdTt+P7b71Bdtn5V2ju5UlgaomOwVSbWw9deXlOjL3RVQ+IKY3
U/gpDCC4TXxXmt3WaJOjjJyyLeftTu91tzOrbV/3gBqGea9FqAulv9CZsK2g29R1sPHZWcCOvaCd
OCQqp1q6i6Q6uO0TobFzqwbSOwMU17UvUzbddYF6qlLhWYIJbGsm3G8Vpx9HwxdDVKrD0Kr+bqwV
i2KLyNf0aSf3xzLkbR9xjEDD2UTPIo75FScr/NnXtyV71ixwfOLx6Qp3CCBy9PFWAL0WpfKDlXem
24zQjaw6ZhJl2t0aHZJ6cT79ArDxrMPdtHGwmgCUK/6unSoR7HWE3FvZIQQZzZhrCsn0f5j7sia3
cXTLv9JR76zLfZm43Q+kKFG7lHv6hZEruIAAQYDrr59DV3WXLbut6ZmIiRtR4bIjU4JEfgS+5SwJ
DMzeAtvU8QC4BxCQN3AXmyCDhngtswri7SWgkCiz8VHgMRF3RVaHfeHA5L3JrRN3vSw0VfVZVoW1
MM2WJrVsrZMBOmpWl3dIgvQVyFf+leRwrn6+SYq/poYeBFBNJKg28JAXkGcWWBjBK9YeMdbat+64
LPNTl6olGb1Nqatt2sovv05HLwrPH1a8SEbha9Vk3EkVJKlIUm38db8MNtddXi7IlICFIun1gPn1
5pzfxJj3+6Q3cxtVKIF1uqV3DI7Tol5SBtVassYhbS5prEOj4Hpdbf7sgn6z7Pzzb4oyVNVQC/A0
dSzWzVoL5Upt7VABzQ1+0nVztYsa84cvaX2/mm82NbMcrDbDiwHbMGOyUaEEHDViB2ybcfFxrXNw
Uar9uaSDOkKHNr5+CYox+OiTCrR3SG69q8aNStgVqWu12mX1dLlKcBGXU6CAEh1x95SCv0vDIJnQ
JKIpE19MoQ0Wg2qGSMeAQM/j0hToUx8h6nbl4bhEZ/7wKS5iCGk9NMkVaY+oqxaBhAkCgkaIA0nF
orHvkApzqATrBmgK2Fpbk19pIfzsWmPPCBxABQIA2C9ur+PByHawRHv0c5QWTZKKjaivlMXX1phD
7JuATUWagfOStccu3xkEVDkV+eSaFNDlTOfrlfz2m8yf4ptVfDuT7pAi8Sqg2+4IkPU1zHWw9mKq
5LpDfqHsMUo7FVWQVfOcYe1PgGFQAqzcnjq3hJAr4/OfhlgAVj56M0CWoUtz8ZF0qzKNWrXHEinc
MIpl12x8jUYNrfZNCXIE9/aZftTVtOQEvtfIUu3sGhTlZ7thAJc8C7W5b3qX6mpQKoVV7zi2x7yY
9c5ea9VvSPVEyi+OeMzTN1CQkl/vvz/bMr5Z8ZJkXksfqujO1B7lSDayyaBbO1zpGAU/fCtAVVDo
YaYOlPysr/z9pR2HEt6anJQnT5NPrU+ANcsliWkPYWViBK+l3dkH5XlOBNGNY2NbGWrm9s2Ehmlo
ZGhBTmn3yNN32083CqUXySvktz68y/HwIw9vyEdlsIhOdw1zvhiBDkqQvq4BSi/hL5OBhuYB2mxU
zYr2WzcHXk17ZJIsSNDCOi+3HrhiW5vpKjb0BBO/hTfAAxM1GXcfmP7sMmc1QeNs1FQUVEasUogp
9Aa8yI3VQEisa6+taYU+pj/ZUEUywJtObyZcUfPOWuVkPBT5sWtvyFi9jS59L8Z6C9/jxJwMGEMp
HOh1i4oXfCqCIFcE5hFNFQccxZnV4FHgtXosKTl7LjhXNEAN6vRqb/I+6SDY6bByRfXuHcbKEEEx
IWpjHWArAYXyYEoEkxrsjQpraWZ5mRilPJVFdl8ie184+n+m/oQzdr7PnmOAcWcig7gUnCn6hsIf
F1qISpyn6YOZkNdpr2AnLllZl4tcpiiiTZ1uzLTiBN6ru3IfJPxSi9fswXyD50CiJ23SXmNkeT9s
it9/sUt/eG1wRg0PSXmCJ9m2G9TK4dBHY1A9Mh+RCaNLJhBuQKTqIimVfZroHQasGz+r4SFrQFgT
SWXmQBma61U01cFHURsHo+fLqXPWVQFVPYegKQjN0Sp96FgGFb0Z7awNB5eDy6K84JPZ6L6VbN97
/Bz09hFFRCpeXVACRWVhyGNsxs4+T97Z0B+7lC/q/AFNpKjOK0TL80yfc+GcoeTBDF4F1Hc021j0
EOOoBvbRq6Nuk32NLs8CtrvqhAQK277rf6Rlt+s7/ynXi4NZ4H14twav+ogO2o3hQWWn8aA4JSyK
2SWnH9yGpIuR3vx6i7pEfvxwyy+SKCPXrMozEFfOCHFfNE6cLFjMbvYgTMIcJkjGvsBxi5lqU8Eu
6N0JPpwRddImyM6NvlWwd4MUcYc+TaXOv/5s1yLj8kg2ikak6MGdquDgAJhnFXYEdsCVzMP7oWV7
EYAXp3JlSnsyOgS961hrzbQW0tSXmrJXVD722Kwq3VtqGFkEToNs1n5zKtC58jqEg2SUOz5ZTdbY
RLzpyNqnrhfSFu0YqFa/CAn3Sd8vHm12Z6IpUejlXlrVSnO8OBP9wqjqrVY8WcCUqfSToR0wVsAg
kNeObyaYMCtYUJlDFzfZtOoFfS0RODPitzLrqMDszNtXvR/VvrNXtr/gvbfXRsMJlQkxsz4/FXZ6
x1r+2HlZXBP7ZMjxhTvlM0Bu8Tj2CTWzbVMANDzQezaaSWH56zSAfZqvtsRvwTCGz5g9HijwvbBx
CfsB0FSKbtUQXBnKXqJBfgjCi/zALHO3K5wAm9vSXekxvFyGCPQc9EejLrZAfwq1/R8ulWTRb8TW
3rLoGiTlJ9HmwrXPs2CEgR7+JVB0TD0FABwO0tQ4Yxgb9XoZEWRov45pcw7a76pAaOt9u8zFjKwf
TKfpvBzbXWSANRdWMYmDQwcbTjcC5OogFgb0kdlmBvvoqz52UzDarsldXYL95wv+3ae4yBqgIlb3
7VTOnwIKcXlCl+mzgOkTVL1ncWZ1X9hhAUfy4nwNSXAJCL5c2r8oN9JSGjI1i/IEz0coCK2yI3ov
1grosgTyp9dKqB9SsO+/qH9RVsAbc+raAKsZ6caHxEJZGVfu6I+Vy9clwKMD4MVEfnsRvNDZoINj
GOVJLcqDCaVgyaNqP3u5gh8DNf71ryPoEvTxxwWEfgpwRMil3ctMoO4DgpPBLU9mB2nCAs3HdCSJ
M6FfyBeDVy1670stzoYYrnzTn17Lvxa+zA7soEdDrvHLE2/fPJqHpXMNO/TzuPxmiYvbNabTlNkM
3w1gh2ZpLNniCE3A/hzgz8UUgenpIxEIZwfEqzTPH9sY8438ZvGLo1BvCnfqDA8XdkXvAIRMV/Vy
eJzl7uFhTE6eiOjmehvjp/vON6vOG8Y35RoxhjHV8nnVbIgpXCsN8VlQ60qdcG2Vi0NOozbBSGle
RRRh2Z5dss348teR+ZOD9Lvrd/Eg0GEYmiJDfFDrvZG4gifGPivn/ter/FhMXtym+WN8c8HK0mZj
5eGr2CuIYesxqASYZJQAC1obuwvB0tEW/ym1/fKhu3QlGU3LqwBeKE8yLl+Q31fReM+hyIWsMszv
BWITzJ0hTI/jQkLNM0yDKw/f1ei8ODhSwlrpKnwCulZrG4VanEdDNOBPiGJGQC2utP/34Lw4Jxxm
u3BwxKK5eMi6g1su9eruyv28sq1cVsmS6lbulggbe+VvmBXLqEuGczOG9IBQXWDAWWLqGP961fmD
/3AMewG6h6bhQ6vgAqHQUTvzBrR8TulerY2E7PuluzS315b5N5v1X+tc3LXMY21NPKzjQbgF47vE
PI1LIy6P1/A9177QxZ3KUOhyEWChuddrJCpxVljmKhDwEsf654Pwry/0tZ745umjmJ1WZoV1ZGws
MVFm6xm1C10Lfp9H9QNFlQijwXjQwnrv/l/Up9hh/lr84ngoVW60RMfi+gZIEkgBbLxttuxgERQ2
cbAqtugZplci5WdF8XeLXhwLGsQVBsgC4MGjUb22FiJCrde9d3NqGo+JSLf94zXq+L952v/6phen
wog5p+6xr/sNf3F2FLjoMioe0qUbAtESsS9kSR5//Uhci1Xz4owgCCCp27i61cOsZ5Fv2CMG6nF1
vJbCWPN9+v7psz1IDsx0cgcmZ5coGcOrsqHjqjsZPmaLvVfvsq6+LXyxDwrxBjen0AfwpNCqdT17
3EAANR+7nXCNLtT1Hr6uFubHjnNCa+hkaXIEl19jkK6lQKQEUTf0SzOHPIME0JgN8IX1ycHWX5sc
VQy1OHZsyErEo132f8TKf70N/4t88NMfX0H+47/x7zdeAzVCMnXxz3/s87cGIvif6r/nl/3r175/
0T+O9Qe7Vc3Hh9q/1Je/+d0L8f5/rr94US/f/SNmKlfjuf2AMfGHbKn6ugg+6fyb/6c//NvH13e5
G+uPv//2xluwHfFuJOfstz9/tH7/+28wpPwmmub3//OHh5cKr3t4UfnbC/tbhM/zw8s+XqT6+2+G
+TvEA2zg8zDMABdwNvXoP/75k69mkqbjYNRgYi8G3VNlf//NNn7HZMmGqovnzrpXswyV5O2/fgRB
JPy+j9QbLd3f/vntv7tPf923v7G2OsF6XUm88ffQRRwCkOFG/xSIVxeeZ0CIfp9UqFozST9grh3M
cn3tObfPqXpJU4HJ90KyZNRX3nCrz2Pb5LiswMfPj6ZF4jQzFw507DSMHS0ClAyKZb+5Y+LBqh+c
8T7r7/XpkIlTC0wMQCECxjvDyk2j0T+7MGr1DmTYeemNY9x+vf7/USje8Qr/XUbXd1H5b6P1f2IM
zqj6//rnXf4hBvecqQ/2QRr+XQTOL/ojAk39d+hwYJhmgACBjiri7M8A9BGaEATRdQ+qRTCU/SsA
rd8dsPJw5CAw8JeZtvFXAPrYxaCcaEB/A3WD+58EIPKOeUv/a1Oc8xAwgZGQQIsMeiyQevs+BFPV
9RQCStCTgTIz3Jh39VBuddYtanQdsYuZnrs3NC9xU3TO7TZBB/QcUKD80LA3fRDB3XovrFwCQaUf
a8R7VAgdAlcY9pQ6u9drsXJcePOSgifEzzSUAffgbztwhi5YiEH5ow8wVGtDyZjw4l61oxf10KQM
YcB6mDThhmKyb1sDsL4AvpeRGehorWv9llf1vaDWugKyk2eeGWZV8aSq2o/aTl/0TnnCLnzuZPUB
DUz0kVK0NXs92JUTh5lNzuFkzF8o+PQhZRAe86uNN7RZ5AQ1gccNf2byGbYzwGiAwW5KAY5DjmKe
QOpdlP5zmrYvdiO3Zdc8gb14K2lS5NUzycY7bgYK0JlObGlakAU824Dp+OowKkZIvGIKV7i8DKVD
sy3Nq0eiWPqgC3gbDqwdjhiPOFDMV3KvUq9O0prdjkadxrW8Q8P/i9awexGgGC2bZxIQN2o1vV3Y
mDOFrq1hqnFnj/BWb50AgIepI6EsjLM9mvfjUAP1rWZwiJTFkRKg3gNrnbbYO2B3kcVZNWAOAYcN
ZFUAcJmd/zyqoF62AcQb62kA0ujBcl89twBnyqZISWZVYIwycGNs6E4BZQp18RsNv2V0fpgPgHy3
JYAk+aSjP2nxEaYASwAtNWjvYe+ZvJdcQb3KQb/fHwBCs8sl8wEnCqphWOYOW6Sj6y5USt+y6REw
Jj0iAr4QNTrCPcyfVTm8Ayq4lQqduoKCN+Y6LY7gHEYDEg6SFj8WDSzGqP0xIZ2Kpyp9HCTgX9mw
lBWsCMysjG1regpctiGQ0YhG+lgVA1CTKV9juEXWmf3pGGWw8UvOksl0o0xhAK9TtWy94MVzAXV0
KaSp04dBlk0EKOR7bVjHAELrYa8PkR2k751bNZCOguCrXqp7MTAgbXkXdhScaGGxp0nCdDwb7ngJ
2wA3OJSDeGyw90OwMsnGaR8M6YtFrcMopnvXrpGrGNCuLeBDX9h6UtjttmUa2JKjuR7VLKHQrM2J
HC3aYdzqGm8dHH3BP3jWXHR8aT21cd33SyLJvlHOthb0yTdzB2Ll1Yvt7kXQwe5C2mpBpGfDGwhk
LXyYjk63dVZsbNygcKwF1AmZB3c8+ENl5qkpcTVzu7YSVfuvPeI/Vq35WCgfL6YxsqmtASmJMX0f
jGCZ29BiKDEuDBkfPiCTGnnZ/ST8XSqEEQUZkmuOSWweGc10Ntt8iRZ4OFTmo1WqFnqXz42pfZL5
TXIhwyGjq07294Un1lyHEnzRq0VeQtCGue7JcDlMBEwEtizdd0gcSBsEsFzJW63qDv4IPNqIr2FO
L0aHSzUOt7aaFTFatbFpWkb5Iy6eQvdOiQbDQ9qtjcF7hbl8TBl7qcDrWWqN+SIzQhdB3UEICaNm
s/fu6iyNjB5RXQaIcZgjbBzK8e3ksRu8R5dv9YDvq3YXGCLSTW3j6BBA6chSeWzjQZHY4yLEOCkZ
3GAFAbCDXR74CFi3hQ46DDoEIUsbiDPfA7YOCYEGDpDTyQVuXwjsdignwEDJhNUXxByTvj6ZkICT
BbnPe0Ch824nMYu0tTQytWHdpWyNfn1kPqR+uqwGtcNjnWSWvhkmZzG/0ujt2Ef7wYOuvNNksTkW
q34Cjc44FxOL7C6Hu9fRKO9d69m2x6Rkzcpr0fgMFmisLYr6adDZZsz0k8i1FaavgGhj6NPnMxwM
nrJQFs2DDU/9pNPNo96tbX9I0mLc9Ixvi86FNBhL7Br7G4OvWJnF8zVpMWQlmbvwgFKtB3VoZytO
WEM2RrOa3w5iUjFpoQVqKLaZLLRrCvvYymbbaqhtpjEUbAq7CgpH3WdabIVbLEh5qgkQwCOBPBNd
FE6fAPSxHjlH9u+tqQ3+BTYzr9tkDmRHmZ4Ayxc3JQ6Qmixh2fr1aqX+sK4EbNvx/07LXlreHyAa
ouRTJ/QtGSYgesm9XtowluljDcYjg5veDrVcEThoYHTTs2JXin45X9dC4seA1s3XeQx68FuchSGd
hQ+lSphVAyrYxGZ25IOXpJ2X1Lw+ugpQ39IwtwKVqT/WbxkHzsIr+anwyCFjxhYeI6umELGhvU/D
Cii7vQCDEvNwuiflk06nJGuavcBOZOKAhMAjdMR4e88t+gQVqXuLqi/zv5uSP8E7/KTp1jF1rcea
a7e4K5EDnwVou+zVUJ3soTyVOoH5RHVqqIAgVIQTcsd990Da7G5ywUkNoLxWj/ce5Lhr09oEsJgY
a3pqQE6t4MCSZewERYt7AJPuSmyi1BoWMJhFXps+mzl+b+ru4Qp1MqZsN0Nipcv3E2xgwrKo1mip
NrnxqBvp3hyAskWIKX3l5/KLGulrkAK9bg7QSyTnYdmZxRNj2rnOQ8/rblrX2ELbMILl7I2F99C6
9NYSwAOU2sF5y8ERnSBojFZqBITappByUUN/EtKcyGfOAD7GhY2JkbSBhh3XQQ0kwtQjXw92Lu33
Y7Wx/WJlyvYG/ENoZOKRhoiObtOV7+srVufnog42U9HBLcDGJkoeAsJiV/WA/kL12tCB9eXbqunj
keRwuFly3Hp9Yh/6s1+XNyDzHVjtraEH/mJDL5iqQ16rF63MHk3bfW5kCXhirp8q/QniNKpUW6Gx
vSdURJwF35N63OCovqm84XH0i/P8zLgw9HO5/ZEi7CrCt5lunIQ1JFMzbaE+lMOnRSHhcGEM4pmv
VAyfs3xQWky7up4eYJP0WAZ0U9ntF2obJ0iFBUTb9Rbb5xyaN/CHitNc7gKuQgPBnfXjypPAXdZQ
8xTaounkoZj0J95v8+DFVCs17VMAsEsCfcsgA3xnzUUfC1wUNWo3Yz3uG33a2MJfUcIhyqMBvFDx
rfDYHqJCgKHn5DjY7YMH/XmQ44bPkqZfMPH04afRGJFvbKEcAbvQPBzt9lZqxZno01M9peveLPQQ
Ccxa82gCkeaGjlHbWK/2AF/DwrxTmYbvhGcOfA5kxkUvQxyOE6zu88xEguxbYMMAhk9sC7aJyAas
KoNzkFe+ivq+hxyNwRmUkPojtvEJTBITw1PimXGelk8kCxIi62Pgo2lZy51Mb+zqxeqlscigF2U0
+U3elqexcZPCq7BB4uplwVqXxnYqwfsImoNm+Idxxj5wd62pWxxjuyof7jPhQwQEt1sLmXRucQDe
U6ndc7e7h13tuQYeuOafMtNuexiyjFRLGtgIBoV3jw3klhJk296wdmsSuWZ6C0Xq2ywYH02/QMcE
eOtsWqcmUraiOg099o4JaqkjOdC+LCImYY1Q128oVvR1LsyXHkzN0FG1G00C/qJjuTLknZmix11V
KQl5wSMgZnfUhfVQ6Z8bG4QQ+OnuAL3Yy/bct0nJs/dsFCzmo+dGllv7i6K0lxycm0gKZ6mAQhqK
YdwqK10bsDVr+gFXChBn6u5TvUkYcUCEwW9xDrSlSAEY8+ubwUGPeMiASMQTiGExZL8KGC8j5wbh
A8KLUZBPScMEHB8C5DrakG9cD3oLIJbTUbTIdQD0JhJ24lrjayFUesJCE7uhA+w+cBsNOKnGWzYj
7MEcsUNi3e9YP/sj1MO0sGrLWOgIpYaVUVezXZo6O5BPAA3tOzuanGNNxHPrkBtZjVboFArz6+Z+
GDOgn4A/hP6OFXskSCMH9kyQX7mXLttXUORcKVYdGPcznDOuvwSvLeFAsdTwYkPfaVzoWtrsVIcq
y8oPw4S+g2/TamkbDVzaPQBEgSHoAJgG+QS1TZY7BEVF95K6YplbyNF1F3mOApvLCHioMri61aUb
cxODFCbfpOOsrM5eTWnBDgrGj1DCbp+bybXDyWymVYDbXOj+mPjcp+Gki5egh6NxEdD90PqQ/HWi
rJJWPOBQp4Jlie7x5eCBZpTP8t4Tnjb6alq5GU+jbiy7tsbDGHWmeChS69Posg891YGVh+kzROJa
bHw9yiEH7HkPGkYwGKNLDTZbu1IRtiuaxoh7H7tUMU0TgAk1bNrUZ24LQAszMR37GS6BbzKEfecZ
4NoNgBR4aC0Gbh/bXi9hVeQOSTOA+IuiJE96UaVL0wAQHz6qOG5T1LmVsN2ldNoIbskt6D61ebTB
J6kb4OQhUIt8xsOYfmKzBFsXxMVQ5FthmXe0A13EwnddNFzEuuj6XW7cADhU3nNZIH92hw5jWwnB
ogLKZ041wnlTszAxFoCgjmkLOSoGq1fs2oBqBq+QhUxD6PB+pLLdUl/KjS/BLNMqy0eoQxLXtRGL
Guvd2EE6EFKvQAyR8cw9Ciy2lUFUEhIrkE0Azrcv17gJ6VKf9UJzPDaYe0I4Mk/7GMzCd9IHmLwM
Y+gDlLsuR18kbemvhQkov2Ocg0rHDMzPS8D8AtRLBgq9ktxPHboJVgcMf19hVBsEKB7NACwkBapF
oKuV7hIVoSK0TkWWRZml5YlybLlOm3VpTqiqsAFVwbEcSIUNF8pcvsvkCrQuVvkyaqvCDGXPXloA
ZLyphA4hjlPce1otRFfvkVd+Bi4wUkYNIn/ePTatB6CW9dGBAfBiZwvqp8E6SwFnVkMrwfhHgSoM
nPbewJ1dX+bjigb5B/bU8Yi7AdxiHixFu3bbwt80o+ttmkb++bfa99u1AXs1Q/pwuJt0ulSwgL4d
gSVTbQ/53IKnO8CK0C0ptBH0L3ayrMxCkADHaM19lRSiCg8Oa5ZBVpsIEgKWvyy724Ke3Mo314jj
MRos/lrTyrn1AILS00gEoIq6bvmmcZ8/ELAtCUw8MsTmphtsbGij7tzkHCBavyL6sQyAaxSBBanN
wClu0NGaEn90IVVkNTuZQcR4bPU3MlVwtymQfHCzSirOGogsFsF2nDIVlTaoUTyz9i5YqzeouDYj
oHRASokJRDjxNIC9mhRE3Gt5W59982PyJu2Mt7ZQ/JhNAvUzgaYPKhvXEtCzZzdZ9tibtbuiXvbG
Aho8QyL+wVLD8CHMKZLd9OBaxXqcoH3lZiTqAgChnD7dMFEmumVu8ywABtOeBU7lFxeHA881ZOkr
oVNIc1UfyHUgy1h9kRV9qO18g8d7yeW04iZYTGVgnHvbBqpdr0FI2pddtx8zuJ1YjQOfPC0GkVSG
9sZ3KxIGMriT2ghOXkWWlVcjP3D8MdJ6KUKTQ52kwRvoxcpRG4KKIXTTka2cWntLPZCPXLSJCwkR
EOpGus2xdksXddXODFz0ilPQJsKwSyUFXAxGfhIpZxt31bgDy10LJ2wpUZv5y34KEveL6P0l5fmn
FvAv/mA9ymmfTwtBu/eA5u9N3UABu4pt5qyJ7a1BNr2lQ9KN6Rfw+4rQQDPJqNB30EaCdzXJXToN
Ry1luwyCsaRo64XD+zsN7YVogGMg9Gchu2SM+2qoXivHXJnOFOccJo2oc92lle/RjIpTlm6gRf8o
5IpqxSdUpA6210RWb4By2L63drHXC0wINeA3jRQcWgOS3QX9QopBD1PpI3jRE4EQ72dPLRniUD3n
Xno3/99KzbBVUMsEWY/nr66F9A15zx7U0C5UwgAzCM84/CJgAenRnXQksqXV5ITWMC4r1J6Ojl5n
/VrX+C2PNU9VvvCN5r7X2U613h0aMbeB5i17A1Q5Fex9B+6teGqCwoHAVkM+Ux9Vc1G88R5IQIjV
hPY0oaOv8GRD4kVx+oVylZjw1zAgCoACZ1QxabJXc3LWuUQhTNLyCxn6BffNgwETjFmekkZZOgLQ
V60rnctFoN9TkEAh6uuD6IhrwipaRw3r7jQdDGfdrC3kxlkG/TcT/KaxjK2pwWQO5r6N50WpbiAr
tunt1AbrTs9vs9y7h3D4QjSwZW9wM/oc6nEFmOg0jedv6gXsVObNbVM1Tz1tEo0E78boPle4+VHJ
NPjw2KjY0eg0/buh0TYdLlUr8HT43F16HK093r0a4B92lZ0URnfu2BKWoLMWSeLCAtDt0ZGSVbVD
i+At4PhKY5299r0TU3P89PAbXY9rwxx3mUswMg0obuDv/jSgAoeqynEcyFKMG9a4Z92vsPGAkpop
EL9zx0nsiqGS818Wvuz3kNlXuU5CVSNTbIubPoMjaFDG0m338Hc7p457UKzZlAAIN8QOcz0XoDg4
a2aSQ6F5MCApz6VvJYZy46C6s/A8+5gQtjaPfHxQZqebzsLKPWMn5eBTp+h3hCDsJxold4WD3bLf
C9/TQl456yIfapwmWZIxkPU99IODyl1Lhkil2CWt3lvo5aNS1W1qU7S7h+PUiCeiI8qYVt1ybp1L
DknkVM29fj+4bQkuTmqAJqF0764pUJxAa2ZuvrvJCHNenxXhMODz1YO7Ll3UYLzeaP7w6uXIH0A9
xkfFa/LaoFFnvxHXW9YTLvsslzv6S81mO8voAT1tRKQMXCtXLLS8BFULpdSYmegKDc6hqdUTTDE/
Xa0jsWWxh0GnR/TTVgWGtOYGvPRP04MyrdbtBS68zOinpZgF/YJgoafFWjX4yGOLfUZzEqE39sII
Pqw2xwhAsJPnZ6/yteI6JhsaCsZgk2n5Kxn8Q27R2FbTgwGeAmnDrjGf9cJbchwOKoAsmRZsRMu+
5MQ8W74WE3TqBMi34eiWr1Jid7Wybr+F3ABDbW1tQJKIakOLi1lDoHegGpmqSLPpruvcQ5uyW/gL
nXEe3gbEX7dtu6R+tmAT9jSdv/j9jPOpdsOEMQuYbk8prPpWelu+foKObCkwC1Jb24ylea4QzFTH
MNphuPZEmmcogg2hUbdQvmifPf9BPBosWFccJUdf9XyBdAUo9DJ/p6ATd44WDb6zpinZNmP9VEz9
g914h4GC35aiTh98oIwKi59gVLR28/7BQ0NB5AFgT+yLQiN0AKa9qcB/HIoGuEruxI2abifJbu0W
zG7u4RDBI87SGKopb51C9I4D3Vnw7m5hbiS8fK+KapMDIA8r5fwVXd7KQr3iWf1Dl725bVMuPYnN
2Ordu7Tqt6kBUpGFI82FdJkP/w2Iq+Jcc4xuByXn0T7wnt92mbsUUotp7q5eSFOA9monAq0Iv5we
OKexlbrrOWS5SV7HycCYFcfl4MBtCXbctfAOteWua+Lf5Y29mo/vPFV7G0rKUFQ4Y49HPgCkNSSD
11XQLhzCT0aFxq2Ot8oJO42ZtRp9tXf7KgOlGPv8AB1kpMN4Jl0gEFr5NAjrnekE4zSB6BVg+THv
JjenUwf3ITQnYT49MGfJVIsRGuTMEAFMOImj4YM6/rxR2zkIcugjhjb6O+hkocAyYoT+USP6DJEv
d0AY3rkFvKLaKfWQPGVQ2aQsIhMs7+1BVoksSvAfUnnquiQnAJKWdd1H2sR0WMUBmR6gqwOGhhkX
FKKAvQk5CWRlH/9/R8ffDZhXH3yGCMjLKfT/wPmy4Rgm5v7/fsK8lvTjb/zzb/uX77ARf77ujyGz
Zv8OmSXgHHzMS4AIhjnDP8fM+BFcWnyMmaHBZ8N14xukg2P/bmP0Cwd0839Td17bjWPZlv0i3AFv
XgmAoCdFiqKkF4yQQgHvPb6+J/JWd2Wq8lZ09Vs/ZIZRSCDBg2P2XmsuBULpn5UOfEkktAi8jUUk
Ml+R/pNG8zedGF1maMhErStILZa29dKF/pN+K9Gs0Ip9AOCy53udl3mzt6Q4/FYw+dduNvSb5TrU
iHibKr/5Q8X5p+voVSIQyc2JFeaVq4GUDB35As7SgWGzwZBz+dMH8Q9Bx58FHN9dj8v1JIKdJAxS
GOGk793zdNCNwU/JcpfGtWStKOavjuXN3/bU7TI3PCk78Oxe7v1OYP5djvr9wovc4M83tGk4XIrL
hU1pB7llRT+a5/QlKb5U9gLGU1rrXttR7Jkbx6SNhBP/N28dRQzX+Kd04I+bjaAA7hWCcA0Hwzc1
o5+LYWEmvIZcpxk5fGbNtTJdPO6rEA8orZTCeqj+12wGK8V8CuvXiHxNhdOYRDtjGq6ThAVF+oVH
JWhZ8TdBH61m7bNSqN+e6u4yNm9Jsu30m1U+iLB2DDoS5Q+1fPgzKIsfYnvvMERrl4ikCaNzzeCr
BeponUfRkfNNDpui3XeUqsfgJMhbIeuep/Ae6NgKu2rX6Syveu2v0jnf4xp0Y4mDVL4dqo/U/wVW
hn3FymA15RS8UntwB+oFdmalvElx8LMjfCjPBDeKXqs+cyXAGrlP3YGTVKhnjqqU+IZSZ8wKB6N/
ZtHRwbkF19Z0LJ2QVYXTwDECzVRbm1b9zPVtDKDAVJ5N8xGUP9XsGHGgKOa7OWtrvX+ZarILH8gc
bNEs7YSqEk4yJfwlzZD9hq2hsVUG5WCcdGhUL2W3m9JjlmPiiA1XCvv13PQrH/cQdh82o9wA2K4q
jbKAn4Xlmn8oYDnD/cG+TywGpEbU/rTQTjDoWE/cREdSv8R4WpXFuM+Hl1htbUJm7E7yjOxHw25J
AWcTkwUf1rQVKpqDwioFEkSOcsZha4CK0CTbKKVAYF2GmgPn9CjindEsxu+vLvqlTL47Rh3nz0uo
XWY+DD8ml5RoSnNtjoYt18phxDAqnayYODzxPTXQE8hA6/KDFmzLTN2X/jY3TLcrva7cWmSAW9Y2
bb0sP45FcBko7JQw/mOfZ7PUbAMWxbQ0n6NrqVOuqjTEIubXRA9GZ9MZjZfA/8FJnV7bCXseLc9j
E9FJObaTTrHbKX2ob7q0NaN9WuwbkgOGYNiV8J9oQuQ5RIpa9SHkjM4EO4OQ+3OQeA13SQfHkaf6
c6RNt7zPriSd4E5OKajqjmJVb+hT9mYAhbDQOlfOos0oTjehShemiSOormq+tQ0bDAoFMxyZTBPJ
HUhXlvQyWzLj91OrcxJV93pwGMhEjLONEXmxzpaJRARKldlbmK8TCoSzAUtKfY/VkFPQuqcKVmZE
4NWbxNwJys/QPLSpeG2rt1Rij9MSjyCcpvCtlgQbPE4abbKecYF6oSk8iCHuNPvr0CeeoW5Xo3LR
zfIgzNCP6kMIuCOeXkylcstKBpWueoJOZFZH5rzGsaXfyOVnVAersoov1kL5GDKCzR9tUdq9Yqxk
ZW/CzQRC2ZsSzbVwH0soNUN5Jfbsg7KL2NV7adIWY6zdaFCIRNFWOMaj1lG5rUbzqkGGKhDsWCBc
Ix3kwMhJISm3OCFs02ieNMynBUGKUcehL9V2bX/TrOqTk+jZb8NrSlRzFW1K60eU1KsGfQwDVdER
OtGS7SSyi6nvov+yRWXdA4DSqFcl3lI/tKZhhZAKRhblTglDMueKQnwugnU05UyMz2l1jKLSGcov
s6xvwpS7/uSvizbGDas9+8F0Dqmrcijy62vfYQ/zX/yZUhO1YdUClCyOGEX1g+xXXtF+aoW4F+nt
t/3DyGjT8cSpw7soBk4m3ovuI5d/pQTU6MFmyr8aNpxNUXCPsX9lx1F6ydKt1pwa+S0Aw1DH1OCM
fTx3nlQ36wTDoRkDj6yLLe1YJCw/5O4icrTJq3sXwQvyUbrohz4YgWhyOylTRh+qcGkEfM1fqfUj
FH5m6YM4VQcQcErJIKXjlezCSHEoshS0DwT9WijnuX0dw3NL8nivyedCtVZmuq/GnTqQkztW4S5s
g4OWdl6hzdsuiw6Raa0X1JXPOUVR0h+B+egxrirJQcbMm8rBtu5mOD5WuYp9tJOztE780g307leU
gAIt29odk2bdpgKoCWLa6f51ZznBZ6GYmD9Fqii2n0apm4+J7+S9dCzbKURoZP6gtpNRxSAhNTa8
Dkd56RNwJFfdiy6yqgkwiD1ljjW7lKcP2gj1ivSQzTCqx35up8eYVVgqRhP1j0i1trZIXwkTi0VU
EbAWp/W73yPaisT2VyURTTMW3c8qIBJ0mi3iRQT5BftnDudqVrwOmrpLp9p3hKobXkIx20H7W4es
P9zSdkYFRhyNP8ueqA52FPo7ecpeZtoScnMrZPB6ieiCCyKrcSOVp3I4BPk6B24XqIceE3YbX2rU
C3PyKzGurfkYii1Urg3Nos7fJnlzltTMloyHEdWemUKbGMnWJXdClhlL555Cuh58zspOofAi+fJz
PpU7RT2PlfZamvtRZs6sWGMqFILgyyQ3msCtxczZFg58TQrWHPJQJqC33Q/1XaKQPus/IqYbIE5U
nPbKSPKhNa0Iz11V5ptOmIGUngJNIFl4/qlOtzFUN+jAsdBsW5BFfbz3ebZktgId72MuDkNBdKxC
QarzLMNChvMzskDrjXY6oDhjkh87hIrouPPsQ7NOPGJrWZS3spY5abq3TJRh2kaZzqn8isOc9EXS
jJSnYrrW9L4G7b0VM7eDZ0erY2WqR0N+GpbVlEpespQzIhsBbxGJrMcaVUb68eaj1OiELnXR0oN0
R0Vgq2v8brrwiMDlK6SXHPoVurIiMNZK95mQOoPubhebh7m99taLIrL5ojZjonziTJ1qr3pFxNel
o7aQrxtrSyIuagJl3iHLG4GlJVRiudlJcgR+JWuRM6TPY37XZFoWJ1E8IPU4Up9HekhHPZ5sNslQ
Ymq363RbBjIllQcN8Ndc/khwdFbAkLr8otbZJU1wDgX3ltKwJr22ivDeG8mj7oFrPyYknLPabKRU
8oJh3TSnLvT0LHZ8ObG1eJu3tJHJPzaFbbnPonsRfNSIQgNSw8LoV6Mi/QDhpFrUXt0oi+1iPlTl
czF/hsDszQO27tWCK5TEHxZRuhF7GaXZFzUbNWbbEKGMJe1YzuXxVCHnsZih04PPsKNw7oiGl0ow
rqtDOYEKSL5wYVNIF1HbAanMzZ1cMKYmsM7y1q+OZfQsAtalV7FSEYjM8VchpxsNlUYEUo7RpdCv
u4nCnvV5M9QyeDdSzDun7RYbJ/o79AKm+ZHoZ3V+U5p3AcdXm39Esw8gQ3Nj8a3OcV11/TZn21+Z
L3pyluhWZBXYtm3RkTLIhlAdXpo2hqoZuYp8V0CFNcYnPTG0dE5AZZLmXkmsQ+Ar5KEvN7uKIEZL
HzLRB5XQOqVg4QPuUKLozpQEx2mmUDM+FOFUIilvI9ukHlNVzxLcsGSr06IdrC85gP6iTITLvVrq
QzHvYrsRrUvUHVrxNZdpHSGyyo5FcOTLM/0MK+2csfDi/K0qiUq7S9K+nd8AqJXNWofGojO+RHGp
VlxRWBVZgqjxqCIlqG6yla31hJo2TGu0Njgs0EzZBjPtzH6cFvBThXFzTJMTfL1122+y4KQr57F4
Nuf3zqc2S8cmKdyw5VmsPtXuTTK2UntL9I0YvbZRvUOsIRmn2keQYuYsyXDtgsQeVHFVg3LzTdOB
4haFqtukh2F4T9qtpYBim8VDwgNXmrC/ItpJw11lrZXFlQK/N5J/KmO8z8WOrgZHjCaw5QYbyZzY
bQDrUaNpXf2EMeUpARNbfgyGxFneQChdmKH7dpdQ90LZQL9gPdOOkpOfftg7sczqUwq7yjA9TUv2
pRYcqxjhGTvjSkOckMyOrxT7oYj3gsnmx4iYsnzuU2QP7BI0KDFCfe6TmuZj4vg8TMkCXRN0u+5/
gA9Sp4fRLYK3F+7M2P5Iiw8h2lb6SyAVjlIPTo7yyy/QD8VvbdJt0QfSPfhEKNwne7KIkDBx6lr7
NBVmBArVzWDJk/bJPHiRVLDCb2l42JrvTYMBgVBCtUM8ckCHIHrmzazqXnHKbtMgq+n4F1EoXxXt
J11ZbjTlxNlr9Y0h5KdceuQg9Ga5denfLKlL8ybWwvU4iy1TeOMWCHf4wNKxgfvarEI+3kQ81Opr
a/QkYU0rwRftVDc9tbdWtZ7tOpkPU12PwbPe7zNaA6PKBoheGRv7TJQcCeksS2oB0BQqZx5Sxt0E
yofPuwJuZNSvavJb+vA3M9MfBQDqDuDxTQo/wLr+WgCIE/YvQa/4K5WKSuYWHg/W9Do4S4bDZDn/
/rCP3+BfTvomrijdMiisQCD968WKrJZSf9A46SPAKXQoh9BPwp///iLS316FnAgTGpZJtehbkUgK
I05PFYeSJnh03Y9Ousb+RqpNJhBC6fDFCNdI4/HyZ/q5+LIOZskj9dt4dutvikiyhB+HVyDLODC+
3dohA+/rtwEKAk1bB2Pq+O2XhmpHRaCOZAwmo23MB4lRbw253Yx2MV5Fq3PrlIOLbKvaPqYaFPyY
KQULsoQCFg0RMqxEeVZljU39tWEHqx4TGl7AXo16nVhvsMFoqbhRfpZzAcE2wk9Fpb9XoIAJT12/
l9QfAyDkkRievLdsivFpCXBWcORAcEW06YgbQG9qe31+xBqzwzS/WdUtzz519gZGsLY4wqi86G6g
PIYUNLzJWWvrAetO9FK2h97fmMOtzn1v8JGxvhrmkzy/iU25bhFC5aeJz76ZPjTzZPXPeautzJgj
98bUHlZ/s5iTDOGo0PCIWH9IG+2m678fH4sZ6lu56c8fy/eS1xR1Y2GCnKbR8DZEG00EdfI0jt6/
v8p34+XyYEFKlChXyhZD4HsiJeGsObIdbAitM68VJ3J9R4GU0TmSC23KLlxt+5srLlbOf3ljGEyh
X6lYyr4XR3FQNFai8MYad3J1O11HXwb5W/K69cIKIMb/y+U0gGQQIfEPfX+DCElrSijhcrl8Ozqq
O25wP64oVBIAkD1+c7W/madkaUlXpu6Lzej71FH7UaHyQNF2sgd3yZ0Z9+1OXOdu7lWbf3+tvyky
cykCB/H66WCplpfyp+Jvq00poDXuY8fa2uHrCO/LypoOqIe6N6X49H8LEPybKYubyCAhBQAz13dD
d1Hkc6AhaV/FPRFtFTBfcSWU63//vr7Tkv4Ykgx9GUuYquPR+jb9phpKuIj290o+dq6yHrx4HRxj
R9nEjmB/Gk88z8QHUT+r/m+Al383HTLnLyQ9MHYg3/56W7M28Nu0pXYvesJNWcNOIR5OPo9wMSgC
er81If/d9Zj9NVLPF9LId+BHm+kdBX7QWYvXu71UXnDMmAVtTAAb0MSe9psi/t/eXlZRSZUhMdIN
+TbftymQbiNhVpS90Otc3y6dfIvHwhPsJYTWdNgpHmt3Iavkx9969f/m6acro9KsoPK7kNa+3d44
NLJAZwhxzLZWswMVfJV/gIl31EPt/YeG/WUogagll5JBC3Hy+1yDWwEbgBLzOE7vdGQj6cwRtwt2
4/AepsDQfvNI/l2fQpWZSekQsFX5l8FjVINORiTXk279q74r13CHbNat1hXXS87ZPxKR/iMD6v/o
Lv1Li/D/Ny80rnxSvBib/3OncI8DvP+LD/X/fNM/vKjSf2H0JHJCht3IXLLsGv/bjIpLVSSGmR4h
j7nJDo+n8n/boZX/knU2mUsPUVnahfR5/ulGXX4eXxNNghxpIv4nTcJ/rAb/XAoXNyrOap4EoIOY
XE3luyG6L001UykiKZn5peiGdchqCgGTWN47+amP5+rnnA3DyrJow5f1TiFV5ymgCeXBlmeHZuic
D8w1WrJ4LQo94peqOdZmKdjxqJTrKI8aavDzR6bqKSKGA3C0zOn8dEuvf5AbZEGEQqSJ/p5lhDFJ
1LqwfhbrQA+71VpXqVoFZAzT8qHtIj60zE8P8UAxyZinV25QxylTDsHW8s9ljFZCWocbtPTUAUw5
Pv3xv6Smtg24yUNIP5G2IKBLaOfs3rhCK/SHybqI1qRT2BMWsbT8JM6cMKwqppMZ0hWhkdB5Kvpk
Pd7MmJj2guTfVCkMzxKeKFfoijOzteXExZvco/nVu25ljZxZZkvkm1AmV4bhTpFBEiYVWG+sOT60
cbxPTG0vIyUGhdtv57ZW16VozLQ3cN9ZKIwlbaRaThgDr9Y3jvABIXlRZh6ibYBTlTZUwL686tON
MhOzXjJ7s7/yzF5UOCl3ujsryWtT1LrL7WM3kMhDbRstye9SEL0MQsHOZ/BjO06rbSZbokuVvnZ1
NsOT0e2FLkWFU740nc6+GbOoTtMAcKBk15V1mmXzMHF0QFiNJITDn6JhVpgkK0J8rI2uriuCDQFR
s800Aiuc4UodluMqoRYtOR1kccRCRwuRvNhZoRoYZUrt+Vms235VO2qPAgcpJdAbn7gIlCVKc5ON
Adh60mcOVf130rtsnZQRJKTKKjPSp6nwCTtWX3N8CHbcGuQs4yFOs6vfDTu/6elVGOpdHQjyQH8l
rVABAZ8C4omub3Ay03hTgnLwlFITHT+pZlukZ2oMT210ragLy4G/sYrUYYg6pRy6opI6aTbS16m8
XCAwvRcOjZpup8jaRri3qqR6z4PxlkTZLo7yLVX/C2avoivPdVWfLa3chz7ljGhgjy96ixMPATf5
Dbgka9Obu3wnCYpbaOo5LCUKB8+iWHnZ06zluz7KNpVZuGIwO6owOaynHiTJdZ8eQlGgfrf4SZ79
/qOeiG9TW496q9vpr6FY7eFLrpTC3EyV4iqohMUgPighgveW0o9UHIc6vJL7cjTbCm8TItBC8iYr
eWgjCeJoGdNY/mnmw9qP4sOoWbso5kEepjV1iJVMooY5WF7gq04yy/ulbBv3yOvSYQurfZtGOAf8
8S4q2U4rCJ9M5P2Y92sR63HZLLYmIPlK7KUjmZB9fGh5T7q8dG+4XlXCq3wfs8Et8GvnfAy6JXoT
mFYzI1onweg29fSHN0PXb5a/ygKs1J146YfQlirSR5pyI3O36k6x9fpl8gnpIOaNi27KbrIjJTxV
0nAwo/Fp+fsMjq4kRE+Tam1LX1ib8lsnT2uFrAOZeuJiQVx+zTiupSXFX1yDi3GzDqMfEhXxsvW9
aCRHh79TDUc2aKyRNSNTkqe44OCEXDCcXkhJPdFXhtW7I56HM0a4igaZr1lbYfC9IJq2ipzjiVp8
D8F6CIvNerkdsT/T6DY20ObdJNEurPRpubEoYCciH8YUnlqaqRJjz+jd5WIUAFNRt9WxcLsm3sbg
kMuIT3apB2mvy6vUzf622OtChODmVG3UWXFVYOB5uxUqcKAiU1oYedaYHRVtW80KEkWEfKOxVT56
/MvxnOyMPMNyZtzisHEWu15F9qRKexsigC3J/Us06E4tzBvFGJ0+XSP1PxBI4HZtti2y0R0zdYnH
WamZfhDorLRC7alx7RhzRcl0dsC0OBJd8nhECcdtkklWQCCd6zS+s4ipz9oGKJtnLISJqh+qmQoX
PwWquB61b8tQXu65QnMQg66hXsfJQnEe4itdx/m6EpFuhzfJtzzFZCcYK+dEKs+5amzwA5xKgnZC
zuyzelbRjM5C+BTgOQr3U8EoatTD3GeXKUqe2GifBSX05hoCA7kNxvRRLN3qWaGA7+lYsMir8sQq
3ao9ksZ8crIG8k/ru31e263O9Ic8vcpcn7KWEuNgrPCykkbWycKR/4hZcfvd3LGq+RbKVBgEONMi
wolLdGLm7PmR4JbB/JhGxVkm4uXPXUTfltUavbDLQMBunzoFz2Mwq+u8SI8sqOtJPlg0iozFdxwn
f3xZwjOrlwOPvniUE8FL2+hS+8ONFIZzTkm+TzYybrYm1Q8jUlnLyrYa/eOyseVeXOnptBNEy0uq
8dOk4SY10Ukb5HMoBS/Y0o5WguzBCOsrNVl6mV44COuGHMJlUIXoEzqroCTc3dPC2vmJfrAaY2ty
vzSduIdi/MOJKBmkZSjM0zTR1RmUta99SAICGZzcR0HUD4rOvMnNTstHhaecCE/8nNnFL7DyNeOz
WExHPeuQc+x7c13xqs3kQyAsuGzLN8EYL8R84K0fCnWXkNaY+Nc8Ud8EKXwqQgCGWfkWqLk3YEok
O+bazBHuxUZdM9ftVKckVYlcDETMlSeO/YtYmNdQnMAGV1AMGDLEmyxmUgL7amw4lnpcQguxUTei
4Jqz4KqIWbvwp9AyycJEHElhwvg1ij9TnK5Vodr4iheOgzi5jUpkCZ4soQtdf+bAoa1HuXSLno8k
FTdiXzvxFHmL9zwQyt0Qy+d6HrYD0vEkRt4eM1EvqIgBTTvh8oo5O0nI8YiNR3tG6e4IPNRlTAV0
Mb5nkb5OJMVN6tkmIcm0tvVkbqxWwtHKRJT6u0mLvboziTVS1lSPLGy9tJmWmTkQJjtXoZDylgp8
Fql856asljsggzDIM0y8Bq4Geg9D/6SUo1PH1Sph06DjRhuDBXmCRqHO3TDGlk+W0lihgODvQz22
+zbYZoD5hOmoKJ45UmVnFEjN1+JMbzLTKwTfXTysABCsn2WHjY9PASb38mjaWoNtXre+lheTmuU+
DgwHLgdxHuptCPNNNSJLEdB3+N01n4QMx33yWn+EaXZJlPgJaISMEad51lJ+ZmmsiMm9tVl7l0Ph
Sc3Dg9F/ajqFBSaDULK8CH2QOFCkoTMRfC3jO8uTS9aX57kLH752gTiEEBY9fTw9GV10TazmGpva
R1h7ep+cfFzDSm/tyRyhxZbtJIvAAd1brLKGH3plMq4rCQwR3uw6EndNWu2ywtgEVnXWFaJm/MwW
tK8szhxNXkkKazwNS10M7v6oINlH5cLQK0AgF1J8yCda1wRmyyRvRIErEWTWsCnpZhQZAfKNgDUY
EUwrkTOD3a8mnuMcm6tMe0hRf61imAXDTyHUsBby4S/NPHMlobkJYg3FSnvokMZWB5ngzBOrbJKn
u0ZWzgodwImXPNUHoUL9nmqHOkmcPE8vcd4eeBpp5427Sh2dVa3J9jJBzLTrhmzEbKse1BjjepK7
CBI2Jg/QTBqMhUxAT1e0u5iYY7oNpPbuxAp6wFQQiJG+Au/AJcT0SR94kIKrX9ga2XGVAjI/MQ+J
3CAr75/BTK2W+zwJ1jVPz+3Qn3PF+NLr8WVS848pKp91mX2ZQB05ln6O+WvVFhfVYCTiYDoKoFUD
WT3LQgRYQw9eysjwsFdhBsSjaWWbxaKdDfFTNSdbSpy21U9rsQgPfr7Q9oetOFvPAvFsyJoogyUr
RQhwaQveRC/GyFgZFW3d9eMRXhUQCLbSBqYaRAy0oVE7XPspcdRMW2PaeTEaJM1DE1xkwqa6svlU
6/xDj2llVtfFv64F4d0s7tJk3fR8req0ivBY4urp8LSaG5owE1NoypdrbVgK1/1pWQizprn7tGm5
f8O87zr/Xrd8x6i/VY3+poTiI1GT1ykInsuhufkg3DR9VxMjZLT5KxC3S6+9R2p/iKrgGs4ilsXn
UJd3ujXwKPgvmhK8yBnlG0t1WwkBg0UIQNJ1t+ULi+uZ00eZJ2w/iVkcr3463XPrHA/mYeEYiHH2
qoTTrcrKY1tOGMZWaZMd4x4nv9bd4yG7SGp3UufwmpvjbTLGM3KeqRDuOOXn+ql6KEryPlTJR1fy
sNEIBZt47EUemSR4Xlau5XUu78ISZ1sTtN3ysoZi2unBV8/JQmj7Z3qGT+x4rxpOx1HNvOXbaFbe
l29LJv/eTglW+uY4xXyWg+jVqfqWWsklYBD5vf4WavNDGdorO+bXMq1vxFahGERMJAQ2/nwat92p
btq7Mbb3CLBDp87sWCOGufCkD+2tT9JLoUgf4tTeLP8ihwgOpRBqhWcU3fMYzTjKqxMxTjD5zbcm
OXRavJnk4ZH5/k1mG0G7lp30JxyXTdIX7xM7zrA1VpoGqqJzhUzy8tG8GVq/iwwAEGpzsVK3CoQn
ci3fODrfSFi4Z0TqKd1lGRSLDz42zbflY1xEpPM4PtVyxSnmMqnRBb01L258Wl6CZgj3Xk6PZf0j
IcZKsrpb3+knnua7bHZX3R+fojHfhXgAl69ZacKqCq0l7a9mll2MOrgqoEcwZtJlwmFRwyZvPktZ
Pw4tJUltuIU6timhfp8XWLg8BS++nr4O9CHLKDr0yvgQ1OE+4vXnk70ahQdL7hj6zSnqBDaC5g3D
20nupIdghMdAOAqy5loygiheeJcJt7jyj1IUvCxvKg2rXS1hbURHaF5RV13qLHiJ22w3RN0toF1F
r77MrNsfP7+2sIusDFm+N3yQy4eMvNCuzeEiMbLHuTkNxqcQK8flUv6sncpAusxR8ChHgfZ4d5Ks
R9jz3A/tyRBZWECG1CBDCtx42aAd644OcP7fw6Yy/VurN6eFSmDWw1XgHRAlGZ/Q+uSAI3i/Ijig
HMkNx6q35Z8G4Xwh2fouwhnT0bu0TXgl6pBchIZnbDjggtYnZnp9JPzPpL8dFY4s5Uc9v1vNhaOD
iY9jss7LG5Ng/ASXZWuK0Ef8TMr6ziIxpOugTHdDSDHDPyfta0E8E0+ZPzhUem7LBzCGAc47uzTa
q0SjIMk0etwc7yReY2+cOkl4MlLrJnfNOgx5XYp+Mpi3oFA8Ep5IAW1dmLLVzlGyByLyw+44x66f
iI+MB3QQGQ3MoLV6GgFCJa3/FOTzfWBnUEnNzTSNA2Nz285srhh8y4gSq+BUa+1LPITX5YnqVP9i
HaW8ePORzs3SrpxWC9uBhsvNSNOL3A+P5dVPi9ROrCnpSOfl6yGshyCTHqNanLScxiSfE9QOccHU
tMMjN+eHhfzBCNJTElp3RRIvU9veTHXe4DJzM7LyVKV+BkF3qYXpYSqta42aW0XcBSkR3idxGldN
BXYMAz0AluUpneXpMYk9PeLAzjJxL6jttf1Vp9bTXIavuCIl/9Kqg1OG7RJb+4Eg+H2A/LKsDsr4
IcGDyfkRRGw2UoLyBMxHw3k1SJGM+MJ+NsWLUCEx5zWFhvGmJhxFqcwQyHpf8BbLe1xGdoeFVrGm
3fKsajk6nUTe5Y3B+wSuMLFkYofH83TL4d3kcG9QhFZQcBqGdswQV6DjNFByqjY7qlBzWopSUrSM
Aemx3N3QGC6alb2W0HZaq35Xoe+oQ/LHnynazCt2woQHVo+oro/Swu1JXmcKOyx6iA/g+oijJws/
G1g/9M28KOeADQMIoNnlD0AJoqXPmu1PCi3IWLBBhBmfKZxuSnhCCkVF6EIL7mXZoI6t6rS96iwz
ar6I6JYnIAk9FQGxmPTrYgoPovxSoN1L2Q8ug2ZGxpJx5k0qxcYE8qyai2h72mv+o6YK0XYnoxXe
kVht/UD0ll87YpLzFOEM6vq8V1Y9dMDQIJddRXOX74ZFUg2FCcvLdoTK1EJniqA0gWhwlqmzgN5E
qEYJy8mK92b/q4PvVMJ5SuYJd6J2aOE/Rep5WnBQIlwooWXd0jniZBCjKshRFi7eli1wAVFKx34p
BDDoUKYaEKcayFMTBCplIVFBpIogU/UQqixIVQrEqrnfdqJ8zqmeLT+Ox89p4VthiD1JC/CKB76E
fzXCwUI1uovKVwU6Vq07/QjLyy89lbKTXr6F6vMocqwP7eU+V9UTciBIPxEyXOyQA+UsRh0SO3e5
W63Ix5LOuxaKUmbUBx/GGqsUTJt5yLb+MGyLxCfyK2Oiaw8VBDvTsJ6X72SeCipAFDrlLm5pSBUU
opqO37ydOJ1xnJoUqOZi5A1y5ZQgCxLYYwUMsnyq2HielnsyQCgTIZXpqB10/JANBLNkMd31AwpC
fzdapS0nBwBeR13YjZrwy8+rS1CkX2mEHDCRiCbB12SLTf8Q+lE6FFmEuF8fj8BlSAbeATGhKNWB
7O2y6kOOoYMs1Lu0W8y1JrA2KvHROLqdXB4jq0VClfQU8pN9VqIPqeMAa6JlgGipJM53SYmXt3jW
fAuHfFi5StPoMAgxhWjak1bG1SaOccGWwa0hg9RKQIohKHfY8XhakNAdJCcoFvPBqbQESbiCQrsZ
zk3S/eoiP3JytzXH2E6yQUYyxDF3Kkxn6FKRkKDhZyF3/EaUP4Bf4uSP3idLvyGJ22DZE0LrmBaU
iCSCehaTCKLsk1gapxa2o12mQrfKBXPzv6g7s+24cWxNPxHP4gzyVqGYIzRY8njDlXZmcibBeXj6
/gBlWbaqjr2q+6rzAosASTkjggSw9/6HfCWWNqoo568iZuE6fxZd9ndMiBDPR7courP3kGSIsiNV
4cO5kIiZQaqMSvOjWAfYKvnH1PS6rdd/DvymvE5hxObCw4MZARtplcauzQTGskZ+KIOAvKpjbteW
pGGFI+AU8j+RD0jZSMqlTskc7TZbF52oXROiArP0PnjUwtnEBokE2wAlZPFt9I4ZnDOPijVW283s
WwgzcFFe55+8tXpKuwnMlQ3yN3LIaCTzN7eS4LYSSKV2k++XqEXpI55Qm8/QnJkyRZg3mg2YM9BA
xgISPV4xGQ7GYzPgjlX6CE9N8aENbYktrk+eUK6bzOXXW3Ncr/3+j8kd3ufBtHejjviSMPTGeu+D
/d2UkV54MYJxADSGnngOJWAzww5HsrThrQ/lCYQLoNN6ebJ9ZKdq7AKtbvmzV2wGt5H7zkvZmjnk
CEu3+JOn0kfWIIKI2oCqQYkEB96/W2t5b8wYGjefKytvbhO3g/4ZwIQfh/62LEEkzqT/usm8eiOe
8R74tyBq/BcS139VLf1/kev9qaD6/xHnUkG+/vcy6h6B7Kr4owK/9pdWqVZS1OqWf7iWlgVrUmEF
AgrpAqolJf2XKioic/+DwLhp4Y3nsdf1PQqY/5RRA0R9IclReA/QHleyvt/LqF74PwIsX6Be68B1
hPffVFHfePMpEAqVBoqnruOaFoAYRdv7AQZT+/0SmshgXoP1c9GRBFmkI8+rnSGza6C5UzUNS54e
1I25pGj56MME34Dz6z16bFJ3v16tj6SPbUHXI001jvJQmzOKXDNrwo3TE3S/HHbAYM947NakRRvS
gbprSPMsDI8rdf+Hw5eboDIYOJLjvonaRLbzCyDGgbmIi248fNPHl37ZDMN4Y5ODK/NiORd5bdYn
RHHExUiVuNQCHlXf0/TOUp8qbG2OduIf3v6dvpo8/jHif38tlz1WvTUZUBRwRmNoL6nP/jdgJdc9
3dj9OIIK0WelhAywTC6ZoOKfC03Vk23ACX0N4KDd0A/z2ZPLQp3Sp+Q8Xs0YvN6wZvJL5Gb3C+Z9
z3Mc+GchatzDO6v+4g/zF1Fn2bs+GNv9bED0iqk1no0JUSDkl8O0LM96JGcKPf3wuD+81Nt/orVq
0f3XOrx6hkBqCYvHB9nqAFzaz88QKNCsC11hXf3cnnelEynUMU032A4qLYndnyRsiJM+o7v6KC3X
BXmRGOduyOkImdLYhSlPRc6C/zL4w6E+H9ZMkMGc9niQzeadB8YSg/Z73Qx4wN/X0EKmQOIjbHvB
KeiH3Ntk6aWcYrEPPeNSVDExNApE5I6GYzCb3pcMhL+VWuandplyEAEmqYqIUM631102DX8sfY6N
SxZmCAIGgB3hz1+8YCQDC/z68trVY1Ulvb0r7Y+693ry9VrDs1mEIuDzrE1wEMtl55nDcrIDCg6m
F/HSvfatYSptdGI4/3JKXxV1znLCmvVflzrq/OtN+uiHa/oQolafuhvT8N172MDltUB+mbfeve+r
nBV88PN+jwYf25AJGdJsRGG+mBEKXdaJhKDVPvbSBWe9RtTIZ98/vzalyMQPXSHQ1E7JaW70JdSN
oEiRLtz67rh6m6rqv1RDTPxcUFvt8X87jaqxDbfdgKuCxZYFcqtsJR6Tpci2czwsj56LPgpSXsbL
isZC879I6v8Mp+LJDRzX9pmcXeAjnhe8sT4ZZ1NEs+fA27R5byH5sm/Lo3M7ultf5O5IKelLPMnl
KZercZATusxOHIU3NhnEaXL+aAqbGHasUuJCdbjWZIEp+//5MhbCWgR18GRZj/GCpA1yP97tYiKR
hdYyYPN1SgjQe3Quqfc71rayx/lmbj1yOUV/deI5+ZDk8aeuQG3PncbdbGV9vC8FZo1gDkgMDulV
93hAf/1Sa7Ogn95pvhlhIRLgmGqJersuOEtTL3NQFNdxwWg4NJILLMLWydE77nULrVhextaQl5e+
PgRj/jHP83YfOzKHZAHNTxiuvEFlfLhrsuFrTioU/qr551z7TGNGd54M0d3HqxM+5CPuVeFinEoD
ZgJQ+ggfQXU4OwJvWH3YRWYISFNd9XL4wwVOhQGjTewP62zeGEHfooKctXejPYEPmG1F9Ui989A1
4w6Vg+He8iofYHIYv6/iMTwk4V/U+iKS2SixXhKpDOn1YWqiDWNJs1Ppa2AcbVwff/11awPrH79u
4FB+GNieE5iuxzf+5kGMsj7Dv2UKT+Y0IfTr4x762kjT+KdLEEts8trX14x68M3lL1fqQUBcuxQt
qcPrJfrozZ9ZEHJ/+Uc7/md//Fdki9qY2TsAVgqjv3Soyd9keZNtXcTzlTKJl18mRN9Jv5TliIsw
4abRdSro4Ey2qKwlSnywXvRF+KCgt+VTVtNj+m7VsB1G/Vrf83qmj/P0YEj/PtF/Rny/BZhguHVD
MAduWK+s5nZXIhkfo+Gq+r5qdJdX0t4xvac3Y79SyyrqU+T1Z79ZDFuhSTDFKlLviO5XdTtYsf1R
H+mxQam/2DEi+OlyP/jOtumz8NIit3Uwp+xe9wy1COijLs3WzW+eC7V0vnkuwMqBhrR9G6WKUE1g
P2zP5tCLoylzxGlqlxKxn8l+iEe8h+Oiyw8irpwHPWatFpV2ZwD4UykfYJQUl5sEtANJhEbeDQGb
osRgc6V6+JPm1suJ2qUeA+IMjmos76bclvu1jv8uh4HgAtnwsz4qiH8hpHYOr+bPZ0aXiuxNRnFG
JIihWmU84SxQQ7JKQDzdhMEUUEr7LkioRQoJMLlorEnyteEpL9fwDL07JMllAaq1M/NWd1+bdg7+
ueR1jL1DeG7T4zocTa1GJyd5anxkH0QwX4raoTSmDylAGIDTou5+XuuBKdyJkxO57flSmV2+l5b7
pZ2jjFxK89GTYXTOozU6oxoLb+W1Py9YKOkzr2NZAn8HC+8br6DabC6I+WwCOUMnjcpHzxmSp3HG
KVpCnoXcbx8lCqLjrmkmefvrh0S8XcU8H6sQB5MZBwsQUJdv5D0KZ0mnOSLHNRCc1kCqBvJw6AWG
+7qbSiA7zoCEcGBcZkkWoqvXu94R4YfVGrxztxCb624m+mHfB/4C5kSdrZrq1gR1dZxD0ngprLnb
ug3adyuMambU6k73jGFkbgzhoapzc1537xaPbK4tUQDSY7oBIrpFF325E41LJiKAO9iW4QNuw+P/
1usqlyKVarh6MmegjhPsMIjMH8p4nwwi+Zp2FZXcfqqQQMitRytI65va6ZKvgTn9WUw9gtR29ZxU
6YVakbwi97sPV28mG08TobP9EJTrZxHJ/vQ67leUOSgspLe+YWXbX/9Wjq1AqT++0cSApOhDOAcC
xZnw7WYZGuvaYva2HmW+yG2khGLrGE0B7Pg4NBLJIas8OhV1io9HTUgEfx0hWdW8vTzIbKShmkBW
Fxv8FKTeJCEP9fPf1HfqvzG6DZogRsdCqCIPdzXRmV7zi6XDFD2mmxIXzZ7dCdf4CSLbKuFwQIH1
8nqJHnde79P9lzvUX535q7pXrW13MdBJPUUSImsEU7ckk27dFORHBmvkXdNdfcb3w/y6FH/rTiOp
PnWq0V2jCN1j7k0Pjpn0L0OvJ8kyKSuCCa2q7ze83k8wad32+D7e6rP6hP6burvYElSIYE+qT9Qj
xRY3zsZTPWK03AogdmTjxo9LGnyuRxRjQBuK93H1tx4V9tBeRSonCMxclJYhtVTgTTvdbd0e1ea8
ypH1cIMTeT7xYM8TZMC2Mfcjm1u43GIU29QDnlmr0/oa2blKni05+W4trkExDmCLc2sAV2ffv3T1
mT5ckKJWzapU5FLQOJBwyTtWIcRr1QSqEZMl6ltvGHL03AJ/l4GjJSk4nUt0IK6VWbdX1FMRhp5K
nDRGQs2tPqObvmY3f6MP58UCnlGLLy9jiyPag2Wj91WkZvJoL2K3Won9vC619TzCBA9YgN/pnvRh
cfOZh4vuIpxQ3kZNEh90N2Li2lt9Z97qrj18jpqpuHdr/w5q0nTmTUE9TbYuodU6WDcJnLuH0TTU
YO++XFNaXfWgT/xw3ZDCaA3bh6Q0oksrUTX1k8D4QLyECSDijlvdDUegQiMbs4PuWkgIsjy67lV3
ie9vLXOcjuGElnihlgfdNHo+70rkBYzkebBWVozUpmKOJ9v6IS2Y8AqvGBAot7yzgzUFTJjBA1SD
KsmtTM2vWbJ2BxTc2vthmv5pLAAA+CvdvxkW5dGcG/tu/vnqWX60G8IOfX8xTSgT9v1psTNxtQ1H
XDPrlGGWdy3cqecBUkP6JD6dgD1rT2wS0YPO1qfrpOAp4xZ3rYqX6/4ZUtcsGXq5LbOUl8/X1fPR
tlRN7NN1vXbaC95bO3UODc/DMV0tPjl4e9iNLElId1gQiG1kBNqB4kGXW+Y73Zhzt/LDTutRd6PJ
be4R4d6hNWKWmyhCAmVoFli4XriUaDMh0dfapK7F6JOdf057JKOqAcalS6yE0RPEm7lNr1FmVees
DZad7dXrE/YRn4a82jhR0d3rBlFB9Cd8ZyApDq1Zj/HjEYmo5vWEHtNn9Qm3Jl30ekeNTOcJHdw6
/8MOUcIDAECluywSZJhccvpCpBl+AqZ1mqrkD+oP7MKWpKbe3NZ3IeqTnTn7Z7d2JGRlFT+qsbWp
yYunFvU9fbEaG9R1ureoW/X9SY4qxK9XJ8tTW4UfVicHg2jLg/Ph43Nn2pCqft5vGl4WUjmaot1c
sIMkWpEf61ie86Sv3w3dKJ6iFGWU0q8/5kG6XESLHkA3V/Jj1fvxPhCoGCdj0uxJsaVbV33d7Lc/
pigIHGvSXohj/WssbGv3mKhvWw9l6qjyi49pWBi7dRpfzunh7/fovzOpn04PfR/nO3GPr5d+H/ep
fh11z3HwhiiMSd6QT+xPXtorWaiyfhfkY/UuHJFCXMo53+muPuGBnhxZwC9wkKt30qbAl6/mQff0
VV3Z5ygReN7m9Q+tSWtRqY/Lo74kqvJnlf7dmwrirZsxHppzr5ohH6lFT2iB6BNd5jTnoIuS9Kj7
ZeKvTPcIDrhm8uQGKdC8zrOOi1PTXUtEwZLlQ7ZItp3zUgKAYz+KBxUXmz2Qb9tEazLqUNYI0tR4
ZJMfPXoDFjvSWpetHssGO3oU2QDhJG9Qh1VdfQIUOlqOZXuv78IIEz8h1z0I0RS7aSwBs0dhi9DX
0GAARw7J8tnFfe/qk726ogiclytiL+OK7F/delraR32ZHgpW5Oo7CT+XnVorrJwouM4xTuBv3Fo1
5T5vVHJiTlXO15dTnev+c0oPtpVEFkIPdtP6PJrrlyJbfHkXIgF99obHePUtuAdD2/0mUeKoyPyn
N8YN2NLZypabBCip/p/fGOk5KZGzPYIH99adx2c5i+9NsgJ6DtPkVMZOeDeUE9ViEd93/boitlT4
78pVVIowlIO1d1DD6ee/nDFPPxgJm7l5MwG/6EtU+YHL4xZkkC8JYZHcVGRvLqEz+LcGYlxTBNo+
DD18a2L7z3xWIlQOGCl/BC6imjj+Y1qlfJArYVHFY/8b4t7b9IUjwKkK0/Rs2Htsed030wbC55Oo
KW3snI7a420bKPshldxKfHc4YZ6sLMDIKWS1S2iO8v4BkS+manO4YkzBLsuf96IY/JOdOP5pFsG1
FaWzH4N8OSOSwYasluN+KJOj563B1hjBPzpzNJ2yrJ9OcVa5mzABKopV3vt8Dpfjasd/xX407WdZ
h5eiMT9PGbJ9INrBgASdvKkX+zYCNvgOc5J0RoNLULq4kOhxD12i2J3WeYxb516CaXYrw773KFAe
RVF9SrLGgXZvvQ9nkJudcNFxBWS3MWdUIpIejawZRJZM6vI4xmiij/N6FZNAhVA1UEH6TRH3ORVd
PO6qLjJAMkX8uOwcT03Uxp8o6+/HgbnWIYZ7WPPlsx6eWtfaA2gMtvomcnHLjdnZ87VcjOpjjk6m
PxkfhywKdgQehxEVjKceXS5IXoCDDPtzUcDlIp7KfhN/vg1pmPI8iOGKEIs7JBHoG0qsCApE7qOl
3y2ZScU1EMt5+d7gjhBs1iwclLBWAV4ViS3ygoqsxdtsz/jr1Lgk+obAU+tfjQ2SZT/P4TfZuBIt
OtChlRN96POFr7dokrs1MsClOBaIJBeFv18vgzq5+eM7jV24iYYppQzBUkh+7Od3uscyyhATUkDt
iuhLVNrZVTdJGueUY3AQ5EFDnESdmPMhPoemD3RdVk+Nn7S3EPqiXdvM5ZMzKikU8IomgNgnLBrA
jlVjfgwahGqQ+grBIofi+mYvj47R3+x7o71lrLF1MwRuekVDf00XNKfNILjTRwPMiD0bY9LI6oRu
qgYbOrGEAi1FdWuCP8smnVbmiclL7qZvnZsZUN7Rg2KTF5z5SeJH6vT1LpLAIODaNXjaod7c89CM
Fuj7ASTnpcZbMb/Vh7oZQzfb2Km9/DCmdhQoLleZ95uQWcAY/WmGJVQ2XV9xyi3fE+5b39vIzqZ8
copO8eXDe1G8y5Yyv5R5mL00MhxbZFrgFMi4ix/HPggvQs6nUn04cynqg1jNeusbUFzBZxDKAiyy
Nql/WyUi+mBPbnAOeigmXePzQkcpdi4yOpuZhGEGMgfZZgweHJiNCxT6OQRTPxflPvNm8ZxhXrJP
euKHMGjwaO8wRZBqrq+lEIfE6r8iDeKAflRjuvFQQxnDYbjonmHV0W3eYFtGBqMDTN4N2zq37Wth
yHErzCbDHJUwfIVWMGNMyWqQw60vpnTTWu5yrUrYUSWeF/gC17irkCEZwJlepmYc3gFEAnqV4IcI
cfWwloB52gr70t5CkHRcUMerQVPgN53YYKH70dzny0AuK1PPZLEYn//r14rCqRnYduhR0PYUNfjH
ZKa1NO6EZna7i2GUZCqDZ8U+CnedSvDpfl+27Z555rkZM3mA2nEO+6kt4DuK5iReDxM7a096UAYY
gbg5mBMjA4Jau7I56SPddEYodlGwXnH+o6T4cqJPvD0Y+npx5T7xJVK/LUvtouKANQjm+zYqRzK6
y3Yol/Kim9kSJWpvNvpkCCThO3FMbf/rvPSoAdU1kmSGb46XRNDort+CNVv8U2gF5fm1WSOnP0qo
HhEzXQ2AZUQDKiOLOEXOqUHUgTppdDMJfvDJLnHXLTCjsG3p/Wa91uonP09wAZt7FuyAeS7w3ipR
uL1rQkeIsVua7fQ04K2yW70IIuOQmKCXgvgxcoKRYNCzD2nod1djSfax5+d3rhyLO6OLeFtiAFH+
SvXoRg+2SVHcIf6D09I0epvBgbjnecZ4MAkV7vuwA7rMnPuecMiTF+qk6akZ+EYRywIXh379fa8a
UVryTmUdh7i+Dm2D8eUaL+fKFs29xJvEYlV/Bv4zPTsiPS3Kqy0ZfJBUKl1dqxz1oJPS8OiQuC9U
vlqPNgUPk+On56TKQuSp0BzsKgs7IS+810NhUuSnzJpxMaQwhioxl809JfaxcJgRVPf14u/3g+PB
zpF4er94ff1QZub112/Nv+2tmP48ExQIv5eHFrbzZoOZhO6QIT4jdwY2XIAPyXRZizs9D/UaQ240
p82qulkcX+sgAMdENoipwt5iowJ8ua1vhsRzcalKvJPtNN7JYGUCaPdZYGr+tZWIK4CaffKLFOHN
7wXZMklU4a10d6lP2gPcQ4iAlhuei7H7mpjpEeJvfXTWeTzOkkBWATbyytmxU2w/ePwsbGj628KA
L+kjynrCzBnBmmUYT6EAlfzaVHlP+fO1r6+J+vSInfqK7TL7x1mXSVWju69jAOdEcfPafz1d9Pnf
SSeHYzJD4slm1jS/r/sd3km4O5XIsNquhY11b431LkxvLfCm9yLNq9uasGobJJl5hBmPZqeKYwgv
ox3J5WXT+Oz0LDPzj8KsojujXz+R5KnwpuvF0ZSB9c7P8ceoqy+/fgpAdP/7KkiAgZU3qB/h228r
QUOLXo3og2FXZlWEDjFOCYDIRLKF1nNG1rc7x1B5bxYClU0GWBEMjRIxHZtveo9cB2m7y4L0GcPF
6WTVycy0h15U2S3v6gyia7c0pzQc0JrKNq2aRXWT2vWwE03+mUTRfNdLvsJ8tjAvCVfSkitet0L9
nJOZnop+M7g9Esw2AJ8RaPwlL5FV1I3uls70MK4rRsXd1F0Wv+wuLKoPuGmke1SnGnj+RfFutkIA
nKYLE9FwrFNhYZdSrPbXPjTnLXnLxl4hb0N66+UEY5Zd6YFmu3biwA8BZocZrGgK/+SreKKfrPgE
3u+Uzm2wqTFSOjklmJrIg/FMee8Egtu8jSOrxMcJVa55TFvoWYj+JUl9xtSguLSOmeO4p8apmOwt
Fwg5ZP/2dkjV5kw9HxbeToHZlkeMMdFLbFTOOxxs0FOO2cFCB8/cm3a7G/E2P/d9RyWOgBXofGxj
7gGfpB6yHcDFZM/zeCyx3DtVseh2I/lMNNvL6sT/IEwQ1KghyS3+AZV09gV5e3bzuJc3rejbM1Sk
9jyKxTm2fUrCTGAB3hhfjKiWV91rV7u9lUa1wnHHcNhg97M3+JVRR0Upc+oIwfGPbZ/ITfZXIAEt
lhyGtffwBsXegQLKBsUvNF+pr8fNEyo05aZPuhUVQ4hdDfsYqzUwm1ZNSpxy0t1wKh9TTCSuC0K7
c2tbd1UuejwvP1ByXHY8qKhFt5h+ogmzXNjWC8QOz2uSYNRuxaXNFoGmziLjN9tK5z9sKxGoA6xt
I+pMBe1N1SzrallWydQhGM4Da03JckJiaD6ZdfPPkR4jFSU3bjqF2yGH+RRmTwNSqEzT4e39Gqv3
DJDtocID7Rz4xTZiLTjJaI2vVXAXx4A0HbOxz+vY94epcE9SwWUkFot7t66evZVNguURQSp9iKIV
8L8NmP5BuN63NfqwETIRmz5i+/br+cRRQkFvdgAI0gn+o2FXrdIaPxSWSWobrQwwXfe7BdKQu75b
wDqdTNW0CqyluzgAiXFwjnkXX7oZh8Clt/drDIMI6Ei1j6FM3KBWGl4hPQfXWYzhVXdx5EvOhkDd
GvOJc4XQrk29fVeLlm0shkfbBoDv1jWz9TkV81MyYB+Wrl56yQk0qKSQ7JCYLG6C39TTlbHFv3/s
wANr6fgBkAtwmj9+7D6o43IcnQHFWLQb/NWdniJrTS+ZaP9y3ZGaSwP6QpDYc5FVAfZinXQj1NFq
4Fpm2h/bKpiurgpfk8L8akXsnoJ4xRAqGi3kce3g/ZrgpVMq8habglOv9pFWXlQXtJv+yKwUI19V
tNaV65ja9G8+pfumxkhADj+HOqMpQhQYvbcSYKKy+8jm/2HXzLgGOIULc101zTKK/dSw6kf5AIsJ
afd4ZJrSXSuG7VpjjyZrmOY83/E5NiE7D9X0ONnTcJfFjgFnwOJbonJ4DFeYknXXB/e6AXJw9lwZ
sAdjSA5LdBQSKXhU/MuPUw9ssu3DO2cIbbRwAQwka5O9nwjE7lbzvoNti01vTynwQ9LBVKfixaKa
xkoemH+6LUmOI28HRND5TbD/nx4JqrAWD4QjyF28nQdwqY5dI5j63RQDeCurWL40doQ0jEXiaVcN
wXiSE1jvNmyxBERQpSaVIqvYP5sz+q5B4YeboMzgijpj8OAOefDASaBS3QUQF2IajtU8rF7cPmSU
L4B48au4Xr2R5vApyD7puW/IuxpnSjYTc/abz+iqPeKbtx0VL8IuBSLhyX+Tn7OaGVxfIJlPyOPt
wQNgaZC4kGmBaHqbfihaLCZosthGpWfgM7+OTXljbUyvsDfxVBZnZw4t+G2ELwvZ1KtnKUF30nFj
Gu2b8g7MngdawG9R21/D9Cphz576dIUbMMsL9QF8T+zZ2hZ1M97ZMRovUVz5mwrd2kvrI4A9i6Hf
5n4okTHqh4M9+hDs4+JQ581d7EbbzIi8/4v3JfT5khGyshDxeSskVSOnXSGn0e1mDOcuY4+WhIvt
27ZrrHEzCet+NRqqkOFcb+CawPKde/vQR8iFCJGgKlpiLeI5JTAaDF1dj9otKauyuumL0TulCPt2
RuA+llKUz978rc6keILPaqslx1KrzTrmSIGn1vsuj2f0dpP+EFjGEXbBtlkwRsV7T4KwGa2Hapo/
Z41H/r4vvrlWtZvqwP1rzOu7xs78L1LUcJQ+x+CDxU3h/i7R9+9LJljx0CTLG1KrYhv68+y5ysrE
UpZMzBjbITyFUuxEt3gbz87vaxFPTzJqHpMclazGhWrVlnWCN4T5J59xoNgf4X/Wz5DaO2S5p3re
R/UIVzctkjsJLsCMh7/xyvYuVYcKTsJn2JQCz7+1mMytP5fGXeCt7e7XC6GeC39+NULTckj1MVPa
1LzeLIRUKtPWXtGP9mK813s32IYG0jNt4TkXdI+CU51jN0muDTLYGJGI9/5pwmIOkI5KjoD4qX6U
BmobCNI/tF1qXw0gx7jPpekSXl6bYPC2lIkhfIwW5SDczPPhnCXxfEnbpoDMrw6RL5svk2rWCSGX
OZ0pHxEEDZ5zNWoDfi0lI3j1xWmUAyLt8QDrw/GwDjCGc1d04nbA9hP+iVtTY91VsgXgUYsG6i4U
8bpyUIftqPxGyhvesKBKKnihEYnyFrUL45iUiAnlhgVVtKHgmyDV9WADP39p2iH5hpV1/psZylEL
79ufwSazA8pRiQ6+/RkGQPDS4IHfoYG9zBD6gD23rRHdwwp3juM3ex0/JaI17qYeYxHwvNHJGIIL
+SvnnAzzFbW34IiisnEU3vJ1JVVz0c38/QidnvamMRux9WwnO60xGU1jyC6TarJ2ea4qBy/QcsFr
R7QJGurWnp8Xrem6efzNQ/cfPi1IeQspPFZomB9v9p5umYghXHiYJwcuUht78mYIxXTBUjPfxecF
M56QSuzfS5w8KrfWkjpa1ky3CBgMJ2M1nGPWDoekTWYKJUfk0Mq71ffHXW8P9REg3TYaa1TQEcfc
U/IluTbNH0VWUENGLWBDoabdrCg67UMHyfxU+GB1RzMntqeh1NVvnAaT+iU2AB6qZhjdEGtN+E0p
0YRu6niR10A2KL0vENQROtk5U7+geIG36djm72LJnDUFI2aenY8/OthOjDKJs8Kpv/UrZZuIXFu6
4gjZuvZ49BOYZ5Zfpyp36m+rhkR1HmXyN0+aViB986SpzD5fOnUqQB1qrfxh5ysTYlB3ipBfRcCS
HHxyNlc4oXDld0sdIlPRWRSjsMC7sWb5rRfBeJ86zkZidB7mzPnVWjS3TW0phwDxh3RqR23wKKuN
5tVYITxEgarJLdEm9CBICsxUY8NcjiMAtjRyz0YfHp3FyhAJQgXJH8zhBCx804y1c/CM2dkgByPQ
4wUvB7bLKUq+GsPFL9WvDuOcfPvvH0VV6ceODGoSO+I3X4fd56OUOLfvXJ+qkdd9qtpyQJCgGbeG
veSnwgwucRRn91ZUWBtEfIJ9EAbZk9+Nw6XtwtvYRFjGrXMoAk1yEKUGTvrIKoXE09ogeMJ0qJF+
/d5b54TyeBjfzuZ4i3jU155CzEEvhJS/i5NAFA3b55Nw6scQIoZPnIwVQx127hHt7odlGiwiSSrg
EGO6fdNlW9kVExrsNpUytb+aFudLNIET0fmuUSW9mjkv97D/r6mcnROwFWObWOhShI1h3yK5vezr
iUx52XpwnsQSvGv9KHgHV74j38aW2T6Py9Je6xTf219/+Z7ad715Fj1qxhagTTXvvd14hDJbSKwZ
zc5OJKXNuXwn4vZPmJLFGSUVZutE2Dt3Ctqra6Xm0YnMMwoayNoj2IrXxIqgRDs+l012AXi2l01a
7gowhwdz8qdDmq+U2oLmk9d7+S3r2Uql8zM4c+ep4iUdKxdXUy+95rEJazxIb5cAkxzWoI8t5ebT
iI0ymCE5lJu4SXahdA+EiTHpw4BCa9yw9pdf3Tmfb3S+Q+RWdwmWODyvWIwncWJdQqV+liF270Zl
ftaNbeQBKSPsxFab9Myvv079db35OpVOqUNFnh0oE9XPrzYl16GhCs+r3fsElJS8tgNOFsOAIqKR
E4ekjfHXHDSf6wkTJsfFb6QeRb8jNzzuwSRc7Sl8TnOXKblubNJAH+Iio+y8jmh4AG2xuP/JjfDp
cXFxYMeHCGMbfSoJLG7qtSF2T3HftuaE1ZonPe1n/77Ju2vvjPG1jS1+1VFZV2XnX39wT21Sfvrg
FN/RfPccqmSuMN9uzHibajmPPEf+iiBOtQxYKDQOBNfi2jdpuusN096AFxo34H1RFYOSx5IXmBTp
0/y2mfsCgrh0nvIFwZLA3TemLA84Kj30+YSG0BJCpJuK+QoIyj80YQ5/J8IjAZWH+6Zq5R2Y7l1G
eQDgZOrtlqEBxMJ82lPrwMON6Qd4wvKNf9D+OK/4yOMqBwRn/ta14tFMS9yJCzzNcLeHvm9M1RMu
erbiNFWBV57cUkCVCnfLWiGc1SAQNtcEXXOLe0aVZcc2CEdyT/Vzq/LcgCzcU9+ATPz1d6yllX/+
ji0ktfXrisw0Fe+fHy57WbtsRHhpF+MkErhNeJWQUa7+wNYqmrCG0V12JhbZVMgJ19VZ3CvOr+oq
M+ttgG7qUDeR1+GzbVTT9mUsIKiS7B43qZdVj5VtYiBleMPOKcbqUY+BYzeV9BoS0+EaXQcLNMSt
4S4C8da+P/pDtT7kIXKL7DvNb26MSOVAqq4ZXRRrnPE2jT2MxghGb8zehKM4Ab7XR8O83ueBn+1f
x22czdEwVdctfve3PbrT/cISguBtWT4lRFK7vvw/jJ1Zd9u4soV/EdfiPLxqsmxZ8uzEeeFKnG5w
ngkOv/5+hNxWOt3nnPsQLKJQgGRFIoGqXXujbtyFojtGToTQlTPL10L0P8oO5b6GukPYUhZUsxU3
Eyj7CS4dK/FeJynhxgfDvW/y0HudfQk3mjTbo4zG8racnFe/0S1STYiJZBDY3RSzS8AADOHRt52b
KvANwgqyPKY+hLJX/C9VuwSdZHCdXUThOtmj/3FTQcvhHz8ucmSu4Tn6Utxo/V4kZlcFeoduHu9Q
CoYHx/Z2squzL1afN0hlos8+8Vx/c+sXK4fKJ3DzmURHE15XmT1DcBXet5bVfLdbFHEg9IeKMJ9P
1UhSL0yiYGuVbfA41tTDGzBavBFufJ4aARFUVvM/ncFShf7wSUjD+QbG2ofFwBTPostAOmpBdTCc
bkOoqnqKEvto53F9Ur2iz8urwOgyVCdKsKUB9/teQhmGwAsKwKKgfL/Xy5NBuHzPt1psE9grjLgS
zwR+rJelx3EpPRoQLUyIMj1LI/3hjy7Uuao3GD2Rz5APZenCdxkcdKtJ4U2gO0Cy+lDnch0Uk3Uf
UDIXsiv67vSRvBPUfrK7Rb1uZTVQ7uaV5t7oROFvp6VxgLFugygxVtYw6bdZQIhkJeeVP/cm6Lzc
f2gtVMkyGJm+abF26Phe/9lD1e+mmv8DQW1j1fmcr5MWVglg4dNtFxKZskO0kD24B36bTurcVtOj
pA9+2C3wPR+e5n3eutpaeDFlfmkh7psYxsAakMutGxTi2gRMejPMwXjgnu5dJcFIdRuQ1K3T2uYD
v3XoRdq+eskcqP7yfirfgLG8R2DY3qkTQdW0gZS4581rbRfzh5LVTBv3j9CtH9vJAHRv9T9yZMoh
Xgvi8SY2mpGEHVfp59UoWv1/7EYM9x/fdOrKCYLonIMDA1rT344lhRvNEmJquCtriIicCBn2Mba8
qzxtw5MNjASwZ5xOO5ddEl8WQkHQCE8aAOJH5TK4U3Rd1/5zWxP2vTT10g0Cq70BJQQ1z1+D0RxY
BydqPnxV1zTjkILvxUf1L95DBTuOb7QdTEnMuwzoFVQ0vQCO0i2AMYUaU40d9792L7ZMEybqm8+S
sD3MCyLmf8AxvyM/l+ybCt08GAvZJVTdvW+a4aPmZc3JtVtk1Ra7Q7wPznFjAtYtxlM18ZAThQG9
S9lMPwdp3VBtZ1JIyHfqPbJEeaUO4aoZends2dVyKAdvOkI2arZbtFlIMY2UPscte6slstxRabmG
EgJ0iOk1zk06Nt1apoJgkMJGTjaHh4kTXrsrfAQ+UX58Lc2guJV61j2GXakdR7ujfmtE1W0xdcbg
b6cu5XlRGeaVnOzgVgzWfnJC81sYI7Kb6rVxzwmw3beEF66tpjbuZJKKDSyo1YHqze9Rkbf7OtZf
dem5nAz1Ckk1uwKx5/J8hl51XEciBqQSp/l73jz7fWl/77oaUuqhE3tJEfUWYXjieWxPKXuzBn5e
qI6Rm4MJ2erag2r0BeeIPt2IUKxntgd0hT9GvKJbDptLX2YR1GJQCqspRoMERJ9TXsv7RDMAgsC1
NbpWdYr82L6tUZXKimDXWTx2XdevCSPnmaetdM8YkFhcgGfnSyMaCpCwVDLkCSNuSkRbDf/ioy6z
NA7RxR0Jh4+2QKp0WcMZE/N//Cr/+fjxEfMwbCJuqAy5bGz/vu/gWRmbrdCDLYjtGX1etBGNWbY2
hKpioxemT9KO+OOcFsU9CLMcxCBXA6B2MzR3WW31e2fwQcEuTaohNJpqGhuGGOJnbQ7ZGqtLS4go
W4FzJlwrRXmjjOpqRI5Xzo63yezsilMZuc2lKZ3ilk9YPOkJckdR6JivOkVdG9eR473RDuLqv2/A
DBuo0N8fxTa3JW+BlyJlxQ6MYOTfPwtOeaM1BHlyBXALkqaKJNNs/BBN7DycG2NAD9BmM5bYFhK1
fmhom9SGLsBHtTlZ24PDXlPY+f48TjTotR0a2L4/l2h4xg5l4N0pk52kZHE5uaFwWd4lrWHfWJHZ
3jlL0xIfu8vz+i4fW/umdER3Nn3a4yJc7NnocEP78FW2yZL7XsbGNUIt4Z3pNMFdryMaatuwIavu
ZWDSYMjVYGhvyMncmWnpXItKPunSIoa4NNIS5qEdICXbqEsbhoF6NU79vdYCoVC2VCdamNxrMhRv
U2RNUAEX+l51yxy6WX4XUDsG9W1htsSGeBK8BeZUrzn9ksKwx/hVlsnGbNrozRyraV/BSgUMl9XG
mjIA96c+Rd2TZsLTNureRprmeB9ZC2ubq41bHjk6uUM8TJF3SDZXWzWoTIU04eoZ++Ja2bxspN4A
tMNKjZ6bPHrohtw7qhdAKjO/soKW8sRlydC166cZIkepE9pK82zjmHF9pRaLIzgEp8EBBognu+Ot
WzX2ve9o32bK/G61RHee9AKaakH16WZohfvkjnZzlxnjTVMSe1xTTvL933zVVMtsfsy+4XFUlMuh
IDdf7ah/1Oc++UmU88UOpvhVOPGwcyhUv2k8+OEA1pVr5cHfKI3BftfzjZXCTRvkuQ9P5TjvWw2y
O9WNrRJihGLKfrim2LSD3/0RGsmP0Z3T19KVKImTqL+tloY3Mm/VAHjrH4meQIIRC33TpHF3XRjZ
uEJDYkjBsNQSinsozOe8Tx9DGaeP7MS+FCFa0qoH7lTe91R5C2GsB1iQ0sCfH/TeyZ+o2VqIaa0v
pLYJShczdEdLV0+J2rpGghyDiE7QgdQHmMDn8N6Xmn6TWG2d/DnyJo3ZlE9Qa5Zrog3uXnW7tG0P
VQyOd3CasFq3RXUahdecOEgSSiCgu6u8Aiq5pWumNUeTHLSI+kmpHyLgIqTFRxvBVQ4YEfCdv/cj
SsCveurnoIn663ebaiVE+I5vb/zcOXRh7dzzBDdflp4LHQX8fLr1AjLkPAZhs6XGKgrFzmPdhPb8
/3ueWlNfVvlv85ZXV6/w+XrqFag8q+50t/8+O48+VNA/4EpA+qcpnWMMOwlkBbm14Sxvf+u8YU0O
0HgXMSkgCRXpfTdp8U0YGxIWRtd6ddLmXnm0Y/nTs+rmeaw1+2qqnQnAahTDJpggNb2sUQbyxgOg
8tW2Z2drQV05xwPQTVuSpWoSDeZuSz44acBpAnDnV3vuXnmAwKT5NfTLVqBPqb24o3S/kmzU11oE
GWqiOcFOC/L5oJZxez88L1PbkXFZhrJpljlelimbJRenN8Ehz3IdQi3/v6wVNCCT1FvytfJ1+Q2x
VqtxTMgRMwMaZFnHDDa1KOX3r37JlKqR5XMbaqsK58lM4hk6ErZGq5IQyCoOgui2jhPrpeFog0iY
/tFVo6rbeqO/VDgisxq04nqaLWIYKPFm6zmXoHWjXO6ruuweVWPPa2sgfBaAgnAs58nh/nTjTlTp
iUqznxpIQJ50cHd6HZaPsK7FT02cvyXSnL/LdoLwPU/1+6CJTEKwabRRAyk6d1IztddZorFRuiOS
4loYfO3h1FMOthazPxo4xHC8Pp5L24xFWqTWl8jOR2ncp50tic7Nc+DppSrgiECvnGFCFF5Lij3U
C9zJtYSSSug2vmu69mcFu+GjFnRw4M8D3AF8WZ7SNkEed0hftKVJUOOpfat4csOEnlMf/cAM75RD
X1CF0UKKflSD5QSNfZjDrqq6mlY0m8G8Sks4WVrznucX6QGhu+/aIloeWcb3ohgrUMCtSb197dqb
rHKab0kHQ6Sbuu8OZ17wDdJ6iMymuQ5tqrcAD5cvJmqyysONxkcrR1mcmpmXGbbZVdnH5rfx80pA
R6hMnxfKC6JP89un6Xxxl9qtezfnfvQy2kStPEGJXFUNx64gqG8vXUCS1lWJgAzY0r760vUeQbFa
BNepvW1mxzr1BTrjQe0Tu5T1UkfYwGqeSnLqhVlfp1lSuVD+QRv5Sq1hTtVx1xxzI/loqqSkHMzo
YFf/y55ZfODK42Jr3fnW1St5LZGfp8z3c3485BoU7Pqf3FZCAu80HJaM7aD3zUZzug+bFvbavvB6
wPGLixoIeMof9Sy6vpjUVZX+GPLKQHvBCs6ehRu+QnAqAOV6XyRBvpsgNL/6TuTe2D0Pjyorw/uY
CrV1ocNbP5JARdGRAvZtlwAxVcPKMTM96HBqWa3MyrZh9fMhnY7DdE8aOzgvQwqfbV/W2YQiTnog
+/tCsQ/Qg6+vv8/+1jOTHOkVxgInRbbeSNoHcjbtg5xO/swmM9VMSonc1A/uaksW92nRO2gCUMeU
mGlxr5rWCdwDaii3qDKtm8pa261nPIvEbR9RpFm7S6/yeoMbcL73otG8Vz0RJZwpmppn4jJYeKW7
yYIsu1Jd06OgQYeIZlMY9VsoOEPVTp5eUT4wPlem9qerVc3PMiU2Zcr2jWCOSzZ11tCfyJ3bVOME
mYsifTNFQV4J1yYo/ui13Hn2pach/ZC6yDjV3X2gLVCUQhQ/i6vMp2rINixzZwbpcOO15lVE3hxA
8dKtTetqLMhFxmUzHtVVNE6UJ3061+AgnRsD0sUbjWeNcgGUsrPryTs0HLFP1dKEMi+2pV65axVO
UDZ1VdQ9nJBFfI5EXOxq0LGj1zHV4b9vQ4dz3RKsuKw0lZF2UrbzANmDy0oIQNq7OkKrnNz+97wc
wz8mpLs52jnvMx8dd/88eSKt7JFHj/ybqvAk52qwa3Ks59fPSV1REnbqnfcwB9+kJvnQy+16wA1b
7kg/rUY3X5OyXFmimb7GWVLe6CTeNqVtT1+Dih1wnLXO7b+4mYsbKme/ug1jZHHap0p9sXujW9zk
vfjiGF3DrdduX2cL9AkR1uG9TsJtCVkG2cy6RRuqKH+OIVw4STqKL9y0Y+jyLYfKQD+58nRnPoCa
yxZhIyq957jzKYv1+/ukzu7jJRSsV+2mFp37YzZDZyX9LHkaTZTJ4PyRB1vP+1uzqjnkNxA0gxIA
5pVG7c+ojFaBWbd/uqL9okeliSIJSt4yj6O7JLG1nVuMqC4TWSpqc/rmO+86aUfyVka5n5JwBJpV
Tt+S6qcyh1Hwm5lKMbGax7l7rIMAaTR3aPdGqBdfm0w/USnWEFZz8wcxxi+V6eRfgzbhmGhKsVNd
uGMqEMvaeJK5rF+AeG/UbCnU08eIN21dFF+DHB78QCblQaZW8djGhH1sYwRan6BIX9rD1ey1+hMQ
+vyh04ZHh0zSl5jKbzS1emuTeMWLAeqLuAm5xbwgQmETxUSJyTCSO/iVrX1hm3+oXtvI3l4VMpNH
i+COsl0a+FXSO6QoIFEi06PsEGind8pOXIQwFRSrMGhPdXcD/ej0tYp+Cm7Ur1Y7Trd11lFVtJh7
EeUbs5w7kn3D9DWd3v+jFypuH2vF07uFvOhrgSrI2mpasTeJ1D8Iz4+uXM6La0gPeIFKZIA4wT/u
zn0AzPlK1JSbaOPsPdRh4T3EU7MDlWKcgsUkrR6C8K5fq7FihiXBm+dbzZurK4Pj86FzZYc6gFVe
8QCd7ruoB2jEr/Q1NBwiEHUZvLtDDLQs5OvOCXJbDY33jr4a56x2D0tO/tIko7aJ9bKkUkXo19JD
V2tmv3bvzn2ycdCP+ZoZ+isFefafSXXncOReFWGC8k4BHrIwDfSkSv0fV9Pn6H/006T9FWKy9imu
+y+9O9ePMk/MY1SG0Xo0KbYqEljKujyzT/VcpQ/W5P+RkvR5m8yJRE+mT4ewT8QLOnXXyt/1bXdr
tb7LL8cu3zoSU54QQMDIwouCIydoDv+pL4cTFbvb0ZnS12mOtRsbGalNO8/eW6l370kWNw+UQjg8
EoN5ZZmR/zb0KFUD3ciOWUgRI3thNDzw54mXb3mr83VnUghr1u92pNlvRKkRY4LQv+O/I4TBurcs
Dyq8xbY0oRXbyKnVUEvRU4OugyaVumorcgBx62R7ZTtzFWXx3KEz2KKLs0y5zFNTTAsuT6reqwwU
nl1N7eHScM/p/nPX6Lz2MC+NmlEmmXM9D8U2D+J3fxj0I/+yF9+BBxEiqvQwLd2msN21Zzb+Xo0K
JJ+38TyRj1xGHUisdk1jF1vVNe3E3/ua76LmU2QvfPIJBDepxe5oWXl5DUqK3s+9euhhJkkPynVy
wCKLJYOyeGZFlL+k5K6FWTm7UKTVxh57EPm5NNYat/O96tZtGR17p3xVPXPxQP+XqpU+0A/KFkRt
dl3YGXsZBeF3rHbXkGC6P8+o+2hHdj/bxo1hrpwg1e9i3X20wzj4mg+BuxZ8+e+9vPCv0DxcSsV6
89hOXUURclm9eGlesSct558WZ0b1qwFr98t0NmPzPbQvH9O1gK88RTPV1jFisEkNPy8tjpxb8AwQ
dgEsezVlM1yLONXWztIFjmXvRGqInRq1GmfcJI6Y92pU2pq3ahQd/eJctQgpFFFzZ47F+DrC+lPZ
LQjv2gqe2ZSuBp0TIJV99X4GanqiAKYAbA5tj1FTW52HGjhD9oJfktqr10Dm6oMahRF6L2CPfYIS
oXk0CQkocxwbxk2UctJUk4QoCspuNSotlyVLyNCobZNbkY3ZY5pEZIw0jQTcEnJSzTx/6Yt6RKkB
y5gXI5QA/rBXB1BRTR/+sRPlDTWeX8bYHNFZiVByMmuN7LEXXQeBQPqyoJSUImDHPg3AuFA6oub3
YtN4DFE2bHZr5W3zgZ7MpVEDDRip29Zy1spuyFo/tIA8hjoqnsfOOfV9558aqyueRZXDWB5OwZUa
rBFYvM5GooVqdEKf4lq6frSy+yE5UB7p7TKtRJTPSQ7KpPXFx5WyXbph4HfleZoy/tsUai/1PUl2
vtrNsxkPxluTdhUo2TLdUZxhvAlDHmTiVs/RWOgUTs6oTUex8dYL6hNrJCFOdRWGD1mpfVHTjWDM
1lXqtpyhCFqXlRgQTUsyFAXNJZrlbofKzJ7Julj3Uzq/qIe5N8Xm3khLYsqLl5rkt256UKP/nKS8
cuDN8cKOR93pBzyhX2BJl666UuAFdWVGIt27hgHwBCiDU5d8Sy/O/33ub0udwRDL616W93iqbKu8
hRZdgtZxCqkvmq1c+qM/A5GEvW3OK/Pa5WkYb0JlPA/9MiG3pmRd1LLbKKNq5sGeUcRVC4L2Ha6K
0n+sKm1D4lOICR2+0lu1MUR4qykY9FMe+ejTBfUVt8qRsFf+YVL21i6nvSvK94v9PDXq+c0PHvcx
q8upbK/6ajhR0qY6aqpnRUt9M3SCVO/xYs3nymQGvvdGCpJpMZ3Xs0y4bydhPsap4E7e8X1JAy09
kYeY9dXCjTiF1vHcUwOqabr6mvoti5o5fC92j2LKUy7tn2Rvk72t1ri4uHy46zqGw+GXl1CXbR/K
jW1DmnXxPs/mTAMq1urM1bmvXkFS4nZqC/dxcBFg6AHTbFWWT+X70haVqNCDu3VJ/FleLY62LR4u
uUDgb9VWTeqizMjWTe/dEYBe1J9+ndAtPWVyB7vaAoVst5dFPl/FTdjMJNxWp/I6MXR7l1RBd6yz
8GsMbnp/7iEiebTM2IZbYBmNPb4+Zcqq7TKibKrJqYEcV7OeQ9ahm6ilFOOvw8q7XqZAIutfxYn2
7byqsqkVlEsc+fUhyhKAmp8vrC7VaGtP1oqSLm/bQQRgW0gGR8u7CrVQB0RCdARkK40zTX9WE1+P
ANaOo2X7ttyoUWCN/roDW0eRAiPK5no5pR2qD/HtgoKCjfBsVOMfi8ewQc0cfZXjINJXCn/B5YKm
fYrL8JbC3e4U+ln11BXwKBnawjlQ5EAPZfU8z+Bqz4OjR3lCqIsdFUDlU+cUwz0koBs1qBYLh7Jf
k2eFvXdZzU8jAWlw+qoG1aRQo/BWa752kDuh3kJgPCg8gn0UTr1NrSuvf8toydY525XvJfr+6f/L
Gt1fvhc3dfVpvwTilX2RMFavqXrn92FScNjnd3GN0CqbsOZBRWEGt334F9Ps+zHpHNk+KFdKYx+U
SfVU5Ibj679NVGuplT8n5pKKsH9ZSy3z6XVZXrk6Tn1e/u9rgZeNb/9uUhPVWp9/kJytb3697CmX
GNOnWXmq3udf8C/r/adP41/W+pc/6j99QHLUoS5wo++uLK+czrPvtA4K6zAo8p0rbLFVG0hNOsFD
WvyhxpTFKTVUV6PBA3LLdlSmTXksp+lZ9WbyVE9NMSUQYkT9eYdaE/bb5l2E7K2LfgrRvWNFMH1R
vuxGuTEL6jBSvo1qRNUcnQe6DkY4tq08zJR71hl/zYRTft6RNqpXylgsI/4IaGw2JLUQrn7MDPcm
NrvgwYtiGsoP9lpemxD4/WUbESndVmicbJWLGgCCvWgMAWc/T1vm2kF5qIJqOipT5BMtrIsYLVDT
f1CTzI6TBKQHPy6mETq7XVwLd61sambf5nBzppW/u9hm+zEUYP18UdypdJQ9T2jx0FOpqs+eGtNa
OAGWMZU6Wnp1Yf7ueU5xyewR5Zsxpxo8k9O32LfiTa3N/sEA1s4ZI37OZPCrPU1S+Enn9AiALTm1
uV5QG0n9iDDa5KQaPY3S85XoSvS0Orta/z6wOFdNzO7bsb//MmGxqy7wPuDDUbr513UXt6A1163k
J6XeyNlNZPKgkdIsSVigWY10/c3cggPkHj25W+o9/7pU1iTJNXOtvOJOm12YY5hwtioHYTUhQpxB
v+cv9K/GZalY2TzhE1RpE3sjwWkcVNNmWXCYAKv2VHf/ZSxyjXgLlfOh7PThOi64cYNOidlOiTko
QUvqA4ihxXoeU6ucLzPkMa+jbth3nBZOTUVVwkAFdG2htLPJm7m/6iOvXvVd67lXqZf/pD5y2J+H
xw5uOy3Sj7I0ffdqFOXCKyOC7Xm4q9PwODeHCqJnE32rZf0a7UnbGlE9XirwSnOId6EnMzDTMHIr
G8WrH1eabU4tgubp1zQZnH3TGNHe1EvCOiLPbWJhQ3RHRTWYWErQLqao8qK7uhmf+2JyrpXXmHtM
kDpFEvawVCwJKHfcbotKQ7fWqW05iZbnoGOJ/tzYWeGjXgZR0W8Dytk3tGPqxtmNCeGfsVK2wCxt
aEtQdGYNZbms1jouZVu+/Tp4IJXTSH/RWp3qqqURKOwikIjutRlr4dUvNnXZTFDWpmO6Vr3gc5rq
aqUP/qUttXXfsoH2iEmrUnBKKMUxtQMB+JfK8Euj3MwEMuC/270ud7bcZfu12/kNKcMrQ/FL50hc
bHW2a1sggtGTGhzGj0E+gWnlifZ71k7rc/7CRLHgbumeUx2q62jzr11YHH7t/jY3ZNRAmwSluii9
Ibc3P5EsNtd13id73YrmJ9PMjQOC35TxL6PKNiAslaIMc6dMYnbtrd65JLpCPKLI6u/kUF9f/PMB
IFmf6CUYUpYc7KADHMsRqZNvDgF8Y+US8DnltVee3DDINoDOCB+Lke5lYLlSo5kAZOzO5Ms2algK
JIITZVx8fp/39wVT8lHryBznHt00zdoZdhYg8jd1YMzHPt2e+8Kpp7u52seGs8isLi5gTT9cVPLH
KXzU16BlWhtQMBEZ09r3aEAkq0ZfHlJ8i2rbpRFWmaxAUE1UPA0RsTqnXplubX9BBtjbpaY/7ICW
Wl9CyiBXdiumox8P+rXvJw0az0SDElPYpG8z51QSfFgYHOIfYmGALitS37Of7mOBHtlg2ulzEL7/
P9CR/+bSWyP616X4riMA3YNScloOP7/vEM0ZKZbKOmOk1FZONaStf7GTVcg3M+oON0UZHBPXr77D
4KeTITDSFwNu6A0gFJfvTo0a4dSgMZS1xYFg33TVtWgqG3lobvKQ1KqUCwNHY+XfyUafosR81qHi
eOgRzNrlRYeG+BKZd0ObtEgvESv1xuGLd38+rcNtfhxcyBTVKV3N6fjZ7eLlaH+ZU1ba8MU/ERGb
V4aswhOqYvOtE8MZATOjhIZHtk86Ef+lc26s+kmLRbtkExivhbmezIaiHMLiN42g/iENqgfhW92D
hFaUFHm5V280IdQNG0TkrNVbskcIkVtpZ9eq60A0oibFU9Y9VVaFuhvvFOadj0kGZ+7bPknhOM1M
5xBZ45eo88XjFJfRY+3IeVcjT7RRNtXEmYHi+Gyl+4sN6oUbKxj9o5qV+LBVAgNAE/evhUKglXtT
RCa05NhUY/qRsWkqHjQXW5fpf84yIEUoKlRApMi3dQ6NBHE7CukpgBO3qk/gHe68hATa1BcoSSuj
Z+cQi1ycrCqmVA4Wnu0vTnokSn4cy6LKM8p5FJdsLoJNPn5rrao/DLYcom0QpwfVRVaG8w1qbtSW
gHbP6+JeNWFhFPe5lW8J5gxHZZpROr0R4/BQOXHtoOxaOrsInJuPgvYmbY197KDAkEeNuaNUaPrm
+S/QTGVvFXKUe4KUH+Yieem9nrtfQ4G8pxMZzY1HivR7vnV6eO0uXdlr/glc5l55dPKuayh96Uyj
8tb9KHnvvzVQPO6dVG6HQlz1cud5rfWHO7x23PuJcc7FXVg0xTe3EDkkceatro3FdjT+0EerOapG
Yw97vooCEW8cI19IC7PuMGQg4SCi/PWGixxiC5cyBT6NREYdgDKSnsERKkM2qhnlH0CRr4pCG9Y1
jLZbNVjZFqBfPTZ6mJ7ma2VDGnMpfompg/Gp07j1+mDDPsj+1vuNtQ5lwDs10TQmG/OzFJr9bQzY
Q0JBja5UXgAYiOF6UhMSvQ+Qh8qgz+1t0Fqi0xF4QhBxqGCZ/exOrSCFj+DheTRRo6rrVNrx3P10
jklNPoghERDOIC6kxwHKDYPYUi1mPPehHR2mBGFQiFWNZ7/1SkSx0RRdBkWPSbTok4+d+6hMeRr/
rK0iPaqe38HlzpRDkenxxuNOSnLMFfou6rPy1pNtkW3UJRWNs55Zh/OoSCSKS7HOgyHlkT02CPo6
WVqAsKm/q/25CdhvLRd7IyE5z0BWZ4U18DmEsOUWqo06QkNJWMVrNVR4BrK0EtBHBi3emt9ef92J
mLrJMG/XrsyDH6T8V4bRuz+DFgEc23JLUlY1yc1P36JuWtDVlq98ARjbL5VOkLJAMbRYcugAma4J
oMhvJA+AaoWTvNerlIrEwg/3bhK6d61NgjobCvkQUkh6ROoxWil8leWa8mgWEMZ2obReVFeNdrlp
nrshzEWrsbXqI8KYclWbabPTYhe+hH4wHmbCgYhIxcV7GbY3jhVaX/7NI48cSBpnWZB/ID6eDV/4
AJa6fTqqUfFwBz15NBhAlP82oALoo/GqJrFJiqzzOmYUfUxwYvKdnZtosEYu6eGGp6/jUAxE8cKT
LJAxX+7eNqUxlNgiHJMsXW2kngsCSo+096+TLAvl7LbTf5k0ok2jZc1dtXApOy3syYELcigNcrmJ
nIVuuRbNP/ta1sqNmjMszFUESa2tsikiK2W7rIMSgKBmFBdITjPQX619qlo9vInqYrwL4AVzV7Xo
gbKVw1GrsJ0HtMo6ZePteVI4+MPdYHnR7YjicBw1brydEB2/boPoDYFdL95ahjZeNemiPLo4n+e5
SIVsrR56RLUyKDVezSfTtqEeJtrmyTTeKXfViN54HXMIOzM9p4qZj0P9kboee0wCr6a66o+0ZO6t
DNvLzzblrPyUTX0Eyhn60w+/8+ep+tYy7/JZXeapKWqt4gel0Rrlt/GtbTbubdQb7q2YJgK1l766
Mku3XMX+VO9UdxR5/eETr8ccxnG2dfIajAfb6prckQ22/uQuTaZF2iaHU3k9qRFlVE0L6AZZo8C6
aop0ODW9lKfzbMt7q2BhXCMkh/aEbsZfm/6+hZkWgGSjH+eOz1+ZZ5LQ27aq/bMXUfyXPs000oCz
9qiL7KC8ZFIV8CzraDQ3frWJZNauZ9e17t0ot+9lGxiUA3P0Xkz2YlL2JsivhjZDi3yxq6aC8GQd
jGN3RVaYMtW4n3fIXkAY3DYpaoYjX20YGR4utnTM24d8aZStbSlqUC6qSbNUrv00hJLHF7V7WpQC
n+u4gxfOaHXYhkfzYEWo0QZJObxOmf1al5b7s8ooT0KO7+0/ulaD+6qhGfaTsykx3O7DVVgU9V1W
zYUnXxfXclm1+eeqVTcESEuWawfUw71JgfTGa2SxrauSveliK6e420OkPZGM+csGbUJ7nFAxtBYP
5aaauB4pA9WqU+2G3r2VR+IwlunjOFveLknR7syoGj/mTmkc27pG11pdBtMQrC296DZNH/5lzCHH
OSr3KQH9SCxgvFLeyvbL7H5hAkgC49BOZNYAYi/rZktBtzTMHVkd4+ASUvrAjnrObelBGDUKeaP7
kOlT8lM8UsUXktYwgrXqqgHD1OdVb1XVtbKxxykeM+PA8bB98JYOzBBwfiOQsVJjyisTgbEx+0zb
Khc1kOvao6EH3IKWlwpKqBphx95dXh251unKGNPh/OpqUmhTQ1SKbtpfXh2C7dVgNMmNHkTP0WDO
R9U0NniZVQ24tx4XZYZlwORD4L/CW5SiIA0+d6dR6OcpSau5+2COntA/1Y+ti5AkpYTQBFrIkUET
NEfzeFKN2wfjKS7JE6CcSTjsb3a3Fls9Tj1UBolFqnBekdjyQNmgtVKRvzjs5SHMeXZbIsluRy1y
b83lPkQxlvNLNyxksPk/xs5rOW5k6dZPhAh4c9uW3U0nT+kGMSPNwHuPpz8fEhqBw9E+8d9UVGZl
oSmqCRQyV67lRMhaSsjv4jZfTblBnxcamuVyMvTLzKVTClk1+xG9j2FnkaSCzMMOP4RDVNy31fht
zVMsyYp5iQg4KFzF9yuCNu7wgxd47SUKM+jkkDF4NnMj23lhNn+rWmDAuqanj2nbKHdVr7QuzaRk
xncgNNH7NBz3wfH+EqMZaUiXmWvb6ROszyc0uIr7zSWzuYj/7qvQuHvjd4eq2yu+8Y4mc7DbNOVQ
lyy5Xw7DqZTmG6Bhd1MB+bPt1dW+hkrilFqJ9WwHg/XsQU11MjOv2kPYilali6rCvV9BP7+EyACQ
MEZvZzjraUAzjgGznl7yDis6ktEiDWLEEZ0XvXHpUr0yDhrSFo8qweKTsBCkJOoMlbuXVFrf1vYl
8puPbzNuUfVtVvmWx1BCvgesAU1kM+uf0Zj19wOKw++8hfsURv78geZX2Jr8Jjirak3Pz8wLemZa
Pybup8uRo73fhiwNunuQfp5+ipsn1zfUmyxyPlVPkQ6lByy/134ZAr/hv1Gm9gQHp8yyLNVBui+U
nLI8QX1xctLsszMYnCpJ/9+aGlIB4Iu5/XPq1V+p+qIOsAjKIF0anKNqQIuG35fWN8lntwvssxsZ
3tkgg/zJ1dInpw76P72S19SsScbnCoHXm+8if+HQefxncJT1ADq3gzO31q2g4EC1CUZKUAoDTZQW
TM7t17yf+ps3kOvmyYirt5ufi1uYr4x0pIZov0vItkBDdjmr3TVVovjm+rA+gCqMb5spPntZkJkM
mT8DhgBCTHo0MtpDIfaboGGu3/lZnd9IpQTv/TT6S53gDBVrXt726aTQ8n5+J56h79VbFHsvsrQG
xbzoxVOTHrY9kZGH+6EOSGotV5Uh1pqLWZfRo1iq7dmPvlactgvRI+PcIZT1JXOac0sl86leBplZ
y4GOepa5LrijTzf0nLyAfdNJ1NX2U2SGzhOqbO2FZiWodv61fUID6+DkE9KxS+y63TWM5xAW8evP
qznoMUYxGBAjQKy1itBUOBQNMiX+onulTPNPGSzFzbRXJgWljyNkf1GOyJMbmPMhV3+YsardZxST
HmZynPOhcAvtYPEgOwokx2ss/zGfp59NY0ubiOu7X+bQTx8SXsHP3PeWPg/6oZOu4JDYFH+KJUPq
wBO5k+nk96DD9BApAFd52EJkFuthhmbqDEGxhmBpNTcvptJaH9LJ3U21a7yzF6sPU2cPGQQwsMWs
W8VCNXV4yPux2cPmU50yjhAx+HXUUnnyeZfasrCbTAHIbPePkdk678Ygcp4q7q9rsMdL2M1Nku+J
LCaR846XkBTBr+pD70efEwcVp52adKALoMkWvuxpsYQbW9i0c74F9FPkGWUXOJb5KgeHdZvEZKH6
220Lm7aT+7z5Wvql8nWPF90W2Lxf65BNLlPdVEDp59bda58sS7ijcTv2ck8/SLQMfgC6fbXhrSMf
0xUcG5aLyeDQKgNygvoFQmnXyOmSB5d2kztnAgK3WIaSJOAUmAXLMFHB4Pk1Uv0J6feEHADnFtiT
Xn1lxjBg0ZIeO4Ay/xUnO3KornjScXOsHN+6KcWizjUjAEyLEo1F5kkJzfEe0fLxXtdCvnG/zDzM
lRzQqx3vgEf2a6C3LEsMDMhZB1z4nz2Wb1rHdELEolUhdd3JJdFXqvyqeEKExntqdfWjDXnH1UZo
50mGqYlhatSTC4hE/sPF15sZmnAdz4VXzsbTP4Zkha4wav1+L9jbgwKRQxI9xo1aHmZ6Mz45YQ5V
BkJfvlUrn+ipfeg7a34uy5xzyxT5wLUyyCNpobSHzIYhK23eQWNSX6pxKM6dE2sf61L/IRG0Ht4o
o2UvYeb1R9QUjJudhQ2ZBtsx72rfa+5+S2uyMpz0CwlKTU0x3zkgx1+RosjKKxoU22lIt4cez49/
B84x9C+VF0NrQB3nHLfWn8rCViKDuzCVbKbM+qajWwGZ6Df+LdajJ/uMaPWf4orIsVMLFwaUX5fT
9QHIJ6zA4s/94bEZO7SUm1J7bukJPjSFnxzFpAVNe85Qt6EJs/pjc8msHieUyDkdh0itIXpTzPy+
Aa+cy8xXnyUEvg5uAbzd7cWUBTXjkeAqxkEubkzZOUMzGJhfrlyiOH62Fvl6pJfGx8rNQd4tAze2
5IA8sHZQq7bUd7IsgcZUXvMRpsXQCb5NYYJ6mGiwOm51p3oTmSok96ZFgbUSyb0s83s6kxbo3hha
431Xhi8NVaUHC3TsR78Mg4MxD9ldFc/9x2ic7HOROflBVnNkCR701P9DFituj/eaEv2hwVjzpCt2
/GQuw8BLGbd/u4RW6J8FmY31lN/FE3/bYnozUn0yC0fFvp95nspF0OYBvi+X6ubwjNZDeA+6wHro
4pcyn4KbC6/LzV4Gmf3O97uQMe3oLIznw/9/69jB65Dr+lHUDzZhhM2U2aqTIMtik7/+qZWQ/Zpt
C5la9wgQazBdLavbtWJ1gjfNhfA4HA0LrSHVLS5hX4Bmg0l5P6pzxpnNipW7bq6yG0zc2U1m87KC
VNfJdMBwe5rdHDQV5bHK6SAbyPNUf6TTbEnIZXXi3KNNgU5fmb+ftOmjQgHxa+JoxnFIlr7VAZNk
/K5LvYpGuz64wYWTHFBo8t7ns3Vu4Qu61csQZ/lUXsS2BhX6oU4fTtGgRxdHTAnSQtuHA3eJX6d1
k3827GS6aFpFrS8tferwQ+IAN0CQh1MNlAtVkyHaavm3cbHEtcWJaXVWulfsvryVmXtpSqv7DGCx
v1OipcGoMfuvOph3l4PIHwMo0GOr1spCCWK85/f+3UMN5I+sLXhWhGP6TK1pp+ZN+Dw7Po32qp7n
eyg55kMQxPdr1bRdKqRS7owLjv8jrF9iiT/gFW1Hz1KxbwxH2xs2JLtB4k8fCrWZb/TrwmCtei9x
NCZPQDqs24TU9Q5RrPYzyYWI8m2QUYPFTKBjOdV0gYCBT8295U7GKZUuLFWliTLP2rtsCv1H8cks
y7QvgekhmhoCKnaWR4+1DJXpuU+WP35OsyG/bn6UK4d7xXfPEgDL7HDpdfTtzFrx3gU+oMIY9nsS
hcGwc5sBDculqbaNwgRxAOUrDeVPUHKZzmEuI/teQ0aAKoM/n3hghAehGC4Lo96pIQ1M1tzqnyYf
bIaY22rfu+29mLIqptrSbdMVdhL/TQ9FRddE7t9Zij4fpKnTdbMB2ow8RrGSls8iMv4cI7d+0vIu
+dLfjcNcfLE1UzmqHJN5tH6fHfBDwjwBOJV+JHM+bdQULcWAqz6AKx+mAHYLtMlKFAhRAHG81loZ
MNJggLguiNHaFQaMsK4tjp3DjNwDLBlWyv0vCM3nMfZC2nHpFg+sMvoEXgui3cUXBMEIA/U/qzIT
X+ErdEA4tD4meuHza9aH/TTO48lFwg1WsQDFzzqcIxQWFWz3R28iHRWac42sWqtf2k47+b7Ztzvx
ZfQutbA/efUaI07N0vRLT+Ab/1A7MD0ihFdVux7x2LOx0AiUzfwO/k6oG/1MRarJCR8ADyXHAFX4
vRKk0YPdKFTNVUOLrm0SkWDM6/6UZ2r6Yc4Le6dSn/jTU6KjD3nY355jPLSjF4MzME0eIXxC5dJ0
Tm2yvYspIj7EepHu+zbMD8jLo6BaJqV1nqjsmByUr1MagSCzl2efyzfiSmc7Qtvu9Di4WX43RUYy
Dzt6eAbeskzlKW5b5Wl0wpcojxGeWSzxh3liX2PeXNHHK9AF9az4PWCGBEZKtOq1EQzN3FR9so/c
jwYcNs913j8GqqXdhRVKs4lV8/Is01dDWHzJPd6bN9c0c/IELuYsrQ03xLLnpybk3uLGynC21KiL
j6E7vWvggrjGy6qE8G5Fgk8NwSR04Jxb17mgQPFICnRSKY6FKq0b80e4iSimtSdulso7M1D8d8g+
AQnRtW9iiT+rIhPGVcffIyLhr2FWP/Z7tcr7s8T1VeM/9fQ2czN3P5gWuppxmGknc/LLl3jqTgUV
9j9DBQZ9OzLnR8Xz6ge6h5W9vN4nvbtL+DZ+bRa6dgOVo2uXZt2N3pOXQEF6KDNH448iVi+NlE7T
GQJomCF/tFFKdcqvgs9abGqHCVgPRQmru5v70kSBM4IveTQ+NaYJjZeIXyIYE19bkB67tVbgTWTC
3tr9sq6YS20mSciDyX7gy/axnP3sInXnSEsfXd5KbrmW8GCxO18/1zXlpc6J4CZzx+C6lpu0QP9g
04l8aavOdg42lExno7KRTakGoHvakB1QpER+kgMZWca2ALCpGy9mbFwGJYt/9AZJrjbIko+1Ekzn
AEDmJYvn4FBavFyI3oFJgpmTOOIyV7FlllNP/ekUWwaknOMjeJ6niobzqTDdegVOmaVaHBQtjg/5
uPBzTe4TNEs+5JB9CypiTObrsAwyk8EzEE6247DfrXqxlUbSskPmRmRcB3q3Vu3XtuFGnjsLbx3E
BaOwFPzybWGyS/zLNYAKuEAFu1O5HGGyDm0oVWSixJZhtUO7QWUyab+LQEcFL0S+0xfOq1Wwg+PI
VecX+NPJr96++lXP725C7BC0y3RIET84mFM4PPV1M6A3xQyRCd78jU45ii+oVPQNcnWa4JqOhvMW
KNFeWHzPmyS/vPGTaXqozN48B978XNjlt0bLW16OA+OTU+bfijGJ0IwRBUIPUaA4GM+Qa+pPVMes
gxJGxkfwBKAg4Lc6D72mnoIuRmWG+sI3meU0kq+zzVduPqOB0s5S0JbtSu2dl4yPgV03XzyfWn/v
oG0mJmQsKNcmMXRqmdV8AUSxcINm/aOYhg8oKnE/e21WPpHA+yF7asPmHla79kGCoGOMUebhdidm
o3UfMgD3oV4qj+2ox8/xpGbAJJoXsWTIm9wHCWiYd4HSe9fcNb1rugweNUUeLP2ZJgUK+KS5Tl5c
LsATTftoLuJNrpEme1nNQ9V6zAP1nVjrhsfUbfqPoZcVR+TKBqRLNOu5A5Jzyuh2nvzwCZDRg6LG
3rkG2f9ULoM+R+EdhHvFbrS7xNqR9CyfDDUeL02vvojShLiq3PMuqWZ8s6u0OExmBLFlVlXA+9Th
MdW0+4YC/gdx9f4EjajrhlevTSPgJPf0jST60VWr5ioDNPf2mXdpaFLy+OrW5ZehVvsTKKFmJamH
WQCS+in7lJeaB10qvPUy8ODqjgEs+Nw3/vGVNTrDZaJfZNO87JTFku1D5v9nO+WS+kAuktfkGIXL
NkbTWAZXBci1q8K52WX8h0PfwAqoN5RYnS5gaQ0Qt0N2s9fBT0o/QWehOOTDeMFL6D/cPW8W+oBe
aRfq+iFrEDGTN4y5iar+Xl4+5D1jNiqXO5Hd76aWvFqZJbvIyqfnyqlp+st1Et42jcM7JKjDB6vM
79rJidAd9/sv9cyJaC0lFjNNw1aqGF9sDi+hWVqfctrAnyZd+Uvc6kwiELiEcZzNcTpqeRgf1CWH
n8P2dUez6FdEyYHXhL9kwGUBraqvEiZ+kQKXmSzCyvxVrEmKAcuwLUKDsg+m9g5dzuFKa/RwbYPg
50zrxtem1w9k6OPovVvPjodeANAihDpewnqqLqnfT89l/5EaVo/mz3KisyPgYXM18/idXJ5mdvOx
KXNoqEk81pe4CihFFsZw6gDl8GQy4yttqhfwB8FtgEl016IK/Fx0/otLo+ULSMnpTFMKf3itF8Hl
r7c7lCJCWhOT9nMFpIO6afTiFt50G8OwBbjMLg+egkPvAqSdovCjgRDSYdLH/jaPBTWvZaYuw+bb
zLTOvXK32ex3zVzfzfqnssnbp0QpSx73Vfa9GVEzNafxG8ms+FhYLmAbNeFgx5982ikmx1YAB3ET
9B+TFmRdl8GIt64ifPs+s72dLIpLG6LHJLWyRx8QE5qqVlxXZ5rc8/qd4rbtTjcgC3QHSqQyOOAK
kQ52+Myp+jsGqfod4NrHRm2HT0UB7GaMnfbs6EZ99ReerTL+Mbt28jl2vIDH3rzgZCrjizF3wzkz
cu/YanF09CCwO/SzEzzXxaFBEvDJbryEkpk9aadEafN9N2Xhs9PlONU+/lKNSkEajw0yaKmpXBEU
eLf8R+bHPOZZVtf51duDp1PC99AwFucha/8IABndtNo8N+7ytZYSlgy/Fmb59pf+P1WumAPWbWaH
lLbmVK3vetf6sT7ty6b8zuckl0EDo0Zjx7/NKr+2ldlA3pjT1ewotfVgLYPMEje0HrwpUw/Qz1j7
dJjTeSfOLbB3s7s6BGUp/lchHtTPZ7CTP9RYtyAX5lKvQnoNTv7azvTTthKYVFDGmVtsm87djuQz
5LVjeTcW6LaLZfSTWxzWBcMkZhHebkB0Xbjhx+h8nNtV3hI8NaKXHewcMRzG4oR5iilMT+P9GN2v
lixE5vQFkgygW9B3ccxPur+K5ObYVf0jdGqSTrEzvncGbTj7fmRdJtMtnnxuXgcoi8NvhtNcZE8a
V++SsuLvDbrd1E/+qrqpp1Du9+8Tw/2Rk0u5icsiu/ro2u5FrAkRive+DQ1Q01vRsRqb+B1CqOBw
1Xd63ftHjfrsQUybU+VOMYzkEi268tEDB3TrXbLMxyFXblprnpXRP2ZGHX0Z4tm5Ws3AX33Zd3sv
0KwrNWNEWcwxhNNO4aTaVUimJNWt12rqr4n75EMpcfWKPr+WbX2yYO6++BkCE6rmlxcN8sF90aO9
DY0Jsh5Quk7eXWNHnyfTqY/ZUtQEP9siOec6i2B51IKs8ZEuWl6iZJiXN6TN3HxB8zSVSbiuaUvU
/wx9s73yqGmW4ZJPCW+e4jw6nuJyBycBlhyn2Mzv4zks7mWWFwY1fLHBlxX3vFvPNydHmI0wv/VA
DW6L617L4C3CUv4Y6KDvg+S7NrQa4P4peQoqN7rVISyibWbnXwBbPslbADR7Lw5ftU9RnANwDWL/
AhFBe1+j1HTQ0qn/MgXc3WGaqx78Sem/5Faw6/rB/tRD1ffU9dNXiTLMxruLHVjoxLR4qT64tPNc
xOwTwEOOVr6bnJYuxslboyi31ie7DdHKgrAsJut4sVszfsyrIDoqc2F94lAG5rMc87/G6iOPTOtv
N54+VbVbv9QRvGdKmaXrbnVUjQvpm/iRY+bP3bUepdyng2LZnaVQekT2zpzLL0mexR9pVkZOPout
U23xQMpmWEXpXf6z7Gj+d6reetTgnHxIoMgGUMdCw1+kmgfFt9lSTVg6y/rquLV3N44J3VGprh+q
yeyf0q5Xzgt7LQmApLy3k0I9eQBE3mWeb6CIq/tfnKT+Dgqr+isE9r6y84wqta3OiK5GMC20KgVn
ZLuehls/OsNN4Q2KQvB8EcsCuwXjcFDG1W6LWe11LTOS8SZLjaZBPRNCECDmGiRX8Uv4EZoBxRO/
RxtcBv6awkd7fFLcKH8QY3OHQBMewxl2iSZz9fObBQlG/Uw/jF7l7N3lko5VZSrVqCi81EncI22s
t5Gx52nygKak9Tko4uY+CujYmchDfk6NqrqzjR6i2WXVg9LrWMazd5bVqK3dXcB94iarjeMiSOTq
z43XUZ4Oi+QucfjSlAjcJo0eQih/ai1IeYAGhc7Ra+kmzZO8vw/K+sGD4CrYd0apP/keUJAqetdp
WkSygyFB6DKG3fJxjcqt8h3JQecW5Q3N27MCLabSGPFFgmUvL0EQ97emedquYlDEOg69bh9sJD4C
bkVhfkZrotxTAWwfqLWCP1pSTPOQukdk2uujD5HBBwet2ucp6I+U7+HtmywqYOng6hcJVnjVuxoq
LHol9IX3fkkDNXwZP1qnCi9bv4WclBe/afO7F/92eP7lz4auvnmxe2eieHGTYW5Cyji/MQMz1nnp
cbPdGme1BuRHS+C8TV9t3JyxW+pH0HbZTi6uFrC3VKhZHLYKAq9V9j4e42y/lSDeyjf/3pZ4qVas
xQyx1cy80H3vXooooOyLyOVuWMSzrK7x6vM0Ou1OGwCraNRyH/xEo91LphKU7MYg10EW1+nN5kWP
NvCfhHrBZx180X/482CFH2nYsRDtgYLttBHobTvFR8P+fCpG/nBloVZrdAC9QrsUnHafusj5JOit
Oml4PFjmasnaL0vWlkiBfcGaukZK9+evyDrK7CMIC+8oPbkIPt1NTTQ+Sf+tkQ7VyTNC7yCLdpZl
7yHFkrV1WMReDR26VGnVtf0erVw7+iCLsidxkDjKPTO/WYb7jZvrhy4xFID9zc+Box1J8uZB3Lni
2yr5aE3dxX7bnCRMLwyohmQdtuHh1CK8zdEJsvJ/J2Te2q8SNLIkdr6kcnqR/H61LlPaPfyfHOlW
C8UYqagKvkqI46lLxRavM5FmQy7TZze0rcimyNSLMgpU6rRAcyl/O63dwrZCxR1h0lpf6Md/EQgJ
ldBmmgsX0cZApGiAqdIkdPYSIsGg2Xwwg/50kLZuA621Z8P8vrbniaWW37cubanvBMWPlZvQ+hkt
Ldv/2v/GwzXW/j+5ImWFTnOhwVB79xQ5rQO0wXAAKzDrksh96BGhzYM0u27+obK6eTfo3XAy1GTc
bcHbBbTlKste8icZCIp/Lpx7nbszVbKcmZP5j8gGlHuqWTR5L2bejoAxl1nmTepdbSd/0emGkoD4
UljvwQqHaKkG0ZCgmBIGj0Fnqu9TdLd2vMTD218l2vt6WQjV6r5eLIlwzUk/pLkPEdayQQZKGruy
o5bdj6m7r9N+XJMgdqN/SgJ0yYsyLEEcZHp/VCujOrgqut47sDpwJXr1hSIFKd5CH0+9XwHMEm6a
dcrvJl6ZbYTe5i2LjTjfMN0IvY1NM9O+6GhUa/dBST8WvJAtN5bCWDgS/7Fmd7aHgxPQRBBScVzv
K2ljHnm1tK5yC/kdnacXT+2+BZB5kJvOm3uQ+GZKTHc+Wm5iEVredTbwgunghHqye8UDKrvn6dkA
sXQv0b+7KEy32i6Zem+9VzZyQ5TAZCETpSvgCsPRA6Ky9OQ5yeMGsF9cxeJac+iLGSpD8qhmEEr6
UdzSHp+091Pb/Fjre1o+33Wabj1Jec/kWXKAlZB38RycM2UU72le8EjZBE4t1z6JZ3PbZuedYnoH
YEciVIasnf6YVcU9CwA/Wf7vVTQ9jmIKcF9mMqzw/DSoyP6jP/7Kh3jjp1oxNc6DQfkIcxgHAZvv
v5hhkZ7WpP8vc60ROLTDngN1hIyx5X9tMpX4vQxWaDawi6DSkC5CeuKzadQxvTp5FCs0UPOl9/hC
I4X/6BVjzN8KDeUcgYV4k8e+ejMMWrLkS/XLdNLOP/SQQe1R9g6fZDCmIHpKAlLChaNbpzcLeRpm
p9Cg7vVmYYD9hBQGVYxfV1LoXtp5I4Jfkp+ShJbdtFcK7vNVrEzyAJLHclmIKcBciuF7qvvVgwxk
Vup1Jmagdt8LBTjMG7+YmalWD6ix0wg3gNz+3f56KuL9lJDRATYU7JdjyHfHR9RlTKevGVozR02H
84nm6/RZc/L/c4TrIzhTWMNzGbiI/pngU9D+6U990w5XX1d3Zd7S6xWPKSX2Go5Rc+FNkMGqLeNW
t9ZBpbthdYkfstiefXSW15pS3q/mts0urRe/M2hw+fc2beFdgDc+AfBpqcdtwxZXmEF5HKhm7GVV
FhrNfXYBTl42ytZisKlSZ/F1ZXZdTKvyo+t6JxLK1mDhd+W1dV3IpMFMfLLqeya0v+XeQ0EDFGOF
pmioP9R2qz3UWWtMu7mCXQwO3D1SF/iWBR3u1WknttZr4TkbkaOuepLHB1mXS5iqauxrN6ajcNko
w1ik0bTQ3byEc1HzGOFisrBecbXLvcYB5mhUo3fR2jF4b7v+R7cc0q+FicCiPo4FCKoo/TohPKxR
bCEPGcX33Aup0SIUcMrUMj1XRdDsi3ZUbsi62F9mCNAX8kyYcRXoio3PnZm/Gx2AqXoUoy2QVvPF
zatoJz4Z/FBtn02oaVsoBVa/ZvvfvYEioQRoU3twLdeiAYU0kiu5pCKkUWsRB998MiPxTy5JAK1i
W0ug71o/A98gXd9slmC5qk6y8II24VnSdfmWoJuyP4Z+jGmWJtEsi5LCE/OftTXbt0Wk2h9jBbRd
wje3bGRNrret/fd6g5pTSzDys2a6PxOjkh0VM1GdKDjI1G+dk9/44WUEilqdtjTq7/Ztq5bqvt5m
jQlvL7Lc1gYtbjL1zWg8utQ/dmXtkt2nNbW+n5YB/oP6PipLnGKbCXkFcJjFSWJkeQsUcx1sBcGz
0DiN5ExJajPoQRGtM6jF/+P7v8aFAdrsHEzPcrmgdX/MjuWeQLRkD13DwWEnUxlMgISFliHCZnvZ
w+aXmfhm5N+vVhbcievtfglpIxv6fsqXFOT4jG2vzAb5SI5TuzQ21ZvFOwelMLjr3Gk+VEbKqwLQ
QChMmAFc8YqdTGWgqgDHCuTBxbK6+X8bLJfxFgCZLG9X/Z8+HVn6nRqBhduCZa/sKAwtu1r9dw6h
qrKH8ma+ISO34020v+oCAUPJfb6lpTaXF5lKjM5T/mBVIHDqAXEFWnBT9bYuIwy2o4G2OC5N2Vdn
8I1rpWuvh+Lfpqy+8W3b5CoS8saXdogtWnEGO9HyGapPJ/nud5+5XVpx6+IId8GwcxYWDEsx7oIM
xvWqdfNHUB4LlcKCF6tmfV147Vtiusa6a5rRhQR0CVtcciWZLYtaOMKkg2hSn5ACGnqPxHRit9HC
RJvcqlhvfk7TYJyhwi6XWqMR0kPaoLbbqtCLq8oEfX9YKBqwndzhdXscp7NtpH/CMs2KUXNStpbh
Z2QTKjQVhfVx3SPrjpnD7Lww5snPp0SzTVtPa0Mz898fXFZhR7QhBuVfJIM5LZwjJsAK8PysrPb2
L96u+HYlVeJsF4MHPsFY3d7qxoGOdkDlW2ZxqejlTux1Kt7Zjs1yt8Wj+/ijteL0JKviX0PErgfE
KPbrdLk6/QrtbXTjyzSN0RUV6eAQuH51GJeURz96NBEqkuOoNR2hYQp5stLVPaSGSwZETNgap4ub
chRf/EVENwnMmcdKG6zbNli+BVq9T74AhgnOb/z/0wTibt1kq4R47A8BsK37N7/iOfBH6HTJDnMC
LXZk9nwHHKs+13UPnFYPUb6i7907RPwGD6+cGqWHu9SEZFxiEI+Kn4xl0KktPgRjxevnopq1uGzF
VW9Bkp/X+7lbWdSLqDjtt9s2dFzNes8X3/o0kKlHK+VhipV4/+bhMBe8zGlFXx1Evd3gA+ADqOyd
R1X4Ci/UyKFiHqn5IOtucV7MD2KDKnB3RZfEx3hZFt+rZQkf1aA8p/H4TVbzBvRKCZuocDPlC2mT
zMB1oisHNQ8MTTPyk3u4FvkQzSkSTk20+uwkTAZhdKKXLN+7ph4eUkUDCUpHCJIdmhLcZDbrenCj
vrWQly4rr6aFm8fAfGWXbFACs9k1Ku3asUOzg7k0Tix0M+tMfHMW+deR1vM3/nDZsO0qRyOjiSyF
N/7fCxKy7Z2ojVAX6Mvj9mGDVcZ3NCF/E8xPoy5lOHt4EXwQjS4DGlyLTy3mF4mYBTP0K+5/+uQC
4YIyIqf76pqyYUph95i0GI0r6NA49s0fW3UaIC1U/5YuaRRS/FOfDPNJDcvoxYfBYVdqZJdJPOSA
B8JDkyfxixIE5jXsGptcQKx86osvXrooEfDysIwhxyN/GehD+EttUuMo1hrjUFe09uLYBls2ik2h
/+fubVl868W3GCXx3fVjNl8MH8NZoZlfXFbdav5x/VhEL9V8t85lMVW6/m5C9lcpHQTIAq/TbsaS
IpaZDKj9fEOBZz6Jf7CLf+JebfnP9NemNV62Wv++7vYxr2LkE1vP+kapChjt8uO8uvZvt6y7xy4I
aFH8oDuArxRl/JjXevAQUqPbu5lefoU3hwK6rVn35pjbH2myvhN/7iv0q7uje0CwByzQtwFZE7qG
AVY7vLAvzCrlVz92nysXYlzoHJpHtUItWPx206H5Ww7DzWo+pI6RHJQ8Vq8yuIh9XqNsHLLdW1uW
tshtOYHk4+eeLWa9xmZLuGNE488Lb9u3Swbb574Kr5LA3Yd0MOwDfXRQa4ld+j2N/BDYjQVrOT4Z
ysl2roNbdShFLk6xZVYvKzILNTSt3u6RFRnMtoOmY7P/9yUlBmUW0EQq6ZJt3/ap22Vefar8KG9i
1uXZ9voLhTc0Qjv9mtq6fjV51TL2Mm1V3c5QCyycbA2QqHyJkvXNlFmlKvpVZjKs+yTa18aD2TXG
nWwTVwPhBq/Cv7aI02msGpQduoYqIExPCUk5LYPMBIkps8KqtOtmrtGlADe3Pb5cY117G7tdTy61
mdt2ZzbOVV8H4K7Bh25hgW5TxXfMfj8Bpyl2A9lSSnFDE938WCkh+u616GYvgzi1aKyKHay3sOyL
QyebfMrN/turndsecDrGz8D1+q+uXNKleAOaYgBxGV/agNJW41TP/DkXD/QUFw9ZzWNyt9k5f6Tk
DSPltPlexcgVUOtZryAhnkA0ZCrD7AOW5a7io4DCB6RN9xd6v9XZbZv0gaoejUJLE6CYvTbP7YGi
Y/pg1Dztx+wihrZ4JsfleCtxtHtn9CIaCgzI5cQxmWUVWBVsm7q7awu1eBgjUtWDNVr77QeX2frT
y8+ypC/c1LjffthXP7yfA6WMo9bav3JOTVV1hzw7T8Ok3+uI/DT5OFTliT5a/0D1c7pldYdgrkxl
ABA93YrNKbas7MrYGG9b0Js9Yq4b4cSe1kBxGkZQVrtX219531xk3R9oHSkZtX/RoW48G0tPTzKD
0ZDBXECDFjRA60IpYpw1BEavnBLYLr43C5tPQrbrh6l2bGe6CkrHzQFLMNj1/HOgFzlAkHyxSfXP
NC0hYe1XWbHGTFkPdGMLh6hyPLS2lux1Oaf99rRGP1/A3Xyi4WY558kxruv+RdG5mTTDWReS97Z5
N+RIXNSUcFDX9hO+Cza7ZRoMLUfDvoTmNK/TNYYcZoLM6D/RMlu3mNB7N7sluvl/lH1Zd9u40u0v
4loEwfGV1CzZshPHneSFK8np5gTOM3/93Sg6hlrH3fd8L1ioASBtSSRQqNpbpG/e9zMmeV2BGxol
l+TjZnmNij85JYCmJxThdV88u0dhWMGQEps0ABKOBmcBvWjlxY9L3y+BIVBhGnOgqfpZXi6XYY4s
a4dIS4dArYniisgG9/wExrlL3sfw0psOR5Xj8LpOQpausPpTwSeJEomJ6RpkqPJvJtB2ABgmZ0kk
S98s6mNqTwA4kM3g8QyZccjcbkGy0PmkvOmytmfQhqicYTqi83JMWZZvozPsxAAMOFigE5BKPj1i
ucfO5EbGt/FymLqoCd60QxdlZxq0jifvu+mHDhjRYDfYIVEQp+n5UhknUODijfL3BocJxqmxQHBN
hjp3f3v/+xCyIgPKxFuHxqx9mu5mplU7ZebZdga25/JBXooOD/ZWPuNJpp5qlM6hNwBZ1jHKZMmJ
Zq9ykQOU+0r/0TSk+x9cbi730TSuAMrq2Gd/kfHG+ePuR1Pcj9TpbUbaZhTguR97gS/T73/MP/+j
bi45NqiULdzK8QsBxBVUPvcnC4QaAsiFgJOw3xvUoUCpZPKcB4RNfOrScDInBuD91+lIJjP11CXU
PDfz3l2RfO50d5difeXsrAYID/I+1S384yXJZb1BGnJzdXW59e+/u1SLk3pgDOitGSU+18z6AJJi
+2zLeMOiT8PRtkaAR0BSDU8YyqNIJufufYQ+JLD8fdzqrS8Iw+9W+6ohL4cP6+yRUZSNj00CckBC
lmzXr3LEsPqhLjWlXJzUsjHoO0LyQkskZUeeXbw1BIjH7+cou6SNd6RtWGnZgRpEvXUmmvRm/gEJ
MDZYsAJeO8glTHE6RU1ts7fev+tYHQN4k3z4FP5PQ/7Xqe/87sT/013ejb0T1VQ6OPyCJNH1jZ1G
OwS6Ue6sDwDHyi28LQBOXQKmrfCRAQwEbS9FbTx1yScDNtVhGb2XJQPolT/MAkfacjA1tgUy4bYF
7JPSrbPiLHoAU5XhbmguLXIMEBjRFdriL4Skik2RgOxBrh6paeX6bs0ExjKsQR6O8SfpemmoU6x5
Npb1E8tm65zyBAW5iGmqQl9bxnabZQhxigSMCGkkD50CvC0wTC42DORGBuoRsjKN+vuUaxnxu2Hs
i2XPx/wX8FEQ0JUNy/R217b2V8D+gwdHKxDYJUNVjEOyoyKDVcu1WKxjyB7W57AGyVFf8/gz4q3a
cdKGWUILAz0qtpx9BlSLPQCT8kuPgNUl0mrEJEXuI9kO32XSkRVVdW8upFvNo+Nl23C0DZ98vFkD
7aqajMYokQYuS/WzzYS7I32mIwjVcyR5j6mDDEXuif7RwnFZXy3VWQfo+qOLTLJH0kftOFw0oHXf
6cmoWy4I2RLQT6kBjTNYTEK1GpsWBSeb1VFO6ljWSY9iIAL//cxIHRfdnSOR6JpAuUXOF4B5cb6k
fNVx0910Vl5cwUXY7eOhqs+gaq7PWv+7N9kR0KJAhvRi13m4Iyv5KZcbXYdlsAsaYT4xE/WsrbYz
jCFcRb2LrCsZ7LLNgSRezDsSlYHX5nEURnRRKt1Jl4sLSkcci/pZydwTBcCoRw0FqjwZraKeMtz5
Raa7AOBTOpLP3RA1jZoVC5QYB4BxhSIDKifnrlbtiI95BHTWQ2UzABiNIIY3QgBSIO3u2teGQMSh
GHda75mnrEaCjlGi/MqnLjXg6EBe6ntDjshGetOpcWUDYpmmmeKAdIWGUzFfmdVcqK3+baF5kH9Q
nqrk2OAVcKYmlGkJtiveRNIZ3Gh25Tj/xWZuNYBRgwsZlN9Huvdh/+67XhFhb7xg5XVBXddvvDZx
dwTrHuVVd6mK6BdJhP6OqpSrDTw/IFQC9z3H7hE7cT1egeIzFCE8odp9HU3+EUP2qK5Z04kG1HWa
HOu0AzZJZi+fxQJeO0dUe1DYZc8h6mmvSWggHo4KpW/Aq+VBG7W4LfDpfHEbQAOMBfuWZe68G0yg
VJEbdgZ+WU7NH2bb9ciz2jBrAN32e70OHTSXyYzAJSnHmP8+S745Vka+cLTRc70OyOnG8l9d7HOO
YWtHRwtEKxdq+HvPYG3S+UiYBodrhLQLaWCj0QngUr13nbwD4UDl6kEHLJPOjxpsNW/s1I1RD3EC
qXsQG1bc+aSrowWrU3LXa7z8SLmgQt03elYBeADzrD56L5ajNTY18tzBTPjg1R4yURID31WJd1UM
drJDlo+9AlyRbgW8yiwRXlA2QCpq7kCvUCWSgm8X5a83CFn/l0ldHCDrm47FPwYvR/qWOY5fik6U
5zr0YpATyi41jY1f9Y2cDX15xplZF4DzGFnp745kILEKAdEkUK+w1ovYYvRQJyirRpBwlKL8rf6h
WbXlHSsJitfVE0d91xKCLbRKk9WxkJbZMhyUY6Ow60KjqXFReVojO3+/EN4eOdI8KbAmdwx0pf5K
RbIQmYlsVoaTRbQI/hGvSeWgegxo4wXKgWAnrpLVTPLKfULub0NplneGFPIHpMZv2pR/8bcd4PwJ
C9g8rJlO1JjW4KG8pEWuNRIzsxz/KmmzW/3NQbmSDgQJ8FQ+qyxJJtkIZK91OuTnvY32LIOb29Xp
H+e8u4QS1xsCgOEEnMFeB1PKeCxoyyy3x9SjZqTNtJKzd3Mrt9AN7YSVmXpCzkM9oBJhcz2LH4DY
4uv8NIyMaqq7USQql3QBtYJW9mAa9ToE12TKgW5Uy5mSDajnJAmiWrbJvL2t9w93LtlsD2/pCzw3
Ri1YJ+pkPsPSz6bfpkBGS3ls4UfNhh4YGtJ060tXGb+5kzyqptsgF5pC3cY85zZgceRgUs4pIEQT
M0FyN01Oyrub41ZubJsayAeNVcR8WyUpQOFNcGlc89buTqGXJuN/SIsyIeSWcwtVkqYtpg0oxDsj
upINeVn9iZmDd5y1Nh5ypFEB9eYUVjV/SJAC8dBVgMqpUBi9ErhoyI4E9BYagJYBe9YwHoisJSF6
l9Wnj3kMWlU8tsbIAgd1kp6Aj+xbCCFXPneM9gyOhvbMZE+J92bySZiYwOjEE6TR6jjZu3/OpOnw
RxY5ILiWjxn1hLl5MuX0PDKsqPKV3ePVF+DW53tgpUcXgGNHF+rdiYnAOzft+mUrkhD0CsqHeuGI
M8aNGuMhwdWcZ6B+YNJ1RI81D8ap0SOWcudqPnTdqJ9w0qcDpKHT9q1n7kki/fBuVDrqfSQiTgtg
N2X+yOdOR/OrO1Bj/1233hbrwenAdSSYIg0FTJMUzaVALoV5kW4ERBD9kTTUUKw4Lc6olF1WtQoA
YxIXpDCPQ9kgX4A1J9olOCJBKSRotn2NdhhqL6I2F3d7jQ4ngb4osKi82cjc7FzUxqZxY3529R1p
qDEyAbwy4Lk5CTZid8HwOM2bY1FnqNb9h8A7DaAIPZ4ueGyhmGFPf7iwyi/hBPA2+nvNesRheR03
q079f8j67kt69T991ysV2ESbvdGDIApg+vrZEKDrDdZurUf1kbpjJy4x4GwOk9NMqCmSnpNTW1oA
jH2katThb21YyS6gMuyAz+W4zhTbAKCdZAIWjQRHcVIfEZmUDPdLeMBuP/0EvmIN2MiiP0wyx5p0
Pe+2WdmIK0lZayUPQgsfSQL1dvUQD6id92bnAdXTzgP1TI3PJ9AzY1bPeQDb8ZveFQOKJZgowaCs
B86zx3Uc7UgK4rxHduuozd2FSRFP3E+m4YgnA2xIr8zSfdHY/QszpvBzFOvgVICT6AQ4brTpCw0R
oxNdWLZwbKhgRH4P8FbHqdmQ1QyXg9uj3r8EsuPgs9Z1LkBScC52ih1pkqKcAQKpLdvubj3I0iML
DMgy4bBVQ8mgxlHPsLTykGfWJ5JsOalyu/NlmQNSH8M93E1pJuyUmSDpqmnJ6BTaw5IACcaqUZkV
Axy1kCpqRgbSe47kgB35AsoU9ULUBdQwjqe6Fsgr047ztLu6iQO4CC+un8FiG4d9HHQaeLMtvf6R
RQsDtcRzDvYwa+/GbrfLBRAOUVkwP1IjgKQEJrQMMe/eaNlem/v5PJbsBNx169Uum2Okh+UnYM3g
x9CDij2xX10RW9d+Ya/koyEN8KzNMQjTB2a9Tq5X7TvTQOqUnAH8p0js7bTwoFv6dYqW7FjIAxFq
gFeVAU+MXXS8Rw+kGul85s4FOfxvI8gQW8ulcpwenG/veiMZgOlsIwBp6UODOsaysB5cGz+xBgAU
gzDbzQoAQNX9ndEd7NAYLwQC0EokAFEX7mFG7RJwGSUmAClzFyDnpovKeIUMwIvFeSgZB89Uqe+R
DgjC8qRETjfqH7IzNZXshaKpDVC4gILVzrUo6CYkQtW/ZscCwivOgFx3MbCg9Iwzqqb6aEPdVMrU
I3PrxC4oHMmpxFYyE0zzb5TkpMZY9QBivHu5MKOXlhflXs17d62+Sb1jnfNg7rJy3pnpOG/nzMMi
REyogsZzEedB60HoqLEjB9lXjlwinOVjn4ju0pf8dC+vJtLeDLjpkomGWmxutsBAiP2b+W7GtwCE
f7sgF1sLVAFIGg+Xm6aVr+fJMYYcyeWwvMkf+fzW/buLCZaedf5/9/NCCzkp6zUBP7DxDHDkfHQL
NGHJgDzLRfiZt47YiSTnBxvxrq2bWFagYyOMxDz3sUqsN0jhWJbpDKJgKGYCFlY3xAchzBxeqNij
Mj3qgVwaNUDUzTKOUrZ0b0nA+cTtnmuUhzyQxOohOeKNhLwxaXz34KX552SOywZV3PFZIXFSj3QG
snkA4fNuHur+c1qZ2DcO3Xx2y2w+L51pBX14iFpErlCc1PU+dVmXPLjmYB0AyRwlJ7DSdKjtLspN
I1mr5qTtTwb3fJJUY0pyrH8UyYDvICAyxYAMw0TWRAGHAiCHE5haW44q+tE520U+PRhDF51Q8Xwe
sHK86lUeXUU9GXtz1LEJeNdRTwNjDUivL3fqwnDjLRMAR6KayrXSsuxGO8gnVOyuMpVjgukMGYSy
hpM8p6jdxR7W6ACm7o+hhZxwnEk/GEhMBJ6t7K4yLvtgfb9RZ5KKOZENOQgs7J3csI5KRR5kJJ1R
aRUIK0uGzLPf05Khq7v40ojo1U5/IN6FyjA38q58YeFGC7Hz9vrZAY7tqAfZKLqtI7qeo67ecx71
ClVeU+VdSCK/ZEjSA0C0vA1g6bx9Nw3LqTYFLnDItQ6HBe1S63jzYe0kmOVumeR5EJJSgwwj68LA
MkMwtsQxO6dVzc7Us1FagqesmWyVjgyJKPEpZdSSInemfVeZJ9OcbPBPtYBC32uRZz9FC7gRfLcU
r2HsRmfSgVHBRqIZKlgRwNo4ts62A4GqODYCFEZoM5RNjaBDs3FeBFxAx8KPCDWO+CXOgF54aNw9
DpvB0b0s8x/gcvvHg6KbMyLyuZGzCWzXwd1IYHZmG1HyCCx3gLVACnJx0Yys3KFMOUPmxm8dGRpg
QXRIyIcPNVbSlBfOImTaTOIwjmFY+zwECPRMXSa7ZsWBvj4B1FDmbLXtgi06dVWTyRQtRFCRpyV9
SOQzwAJ6DwlC7jCa/ujGAs+EKA2wZuRBKSJ83O8NB3QVzsnfZepxr1xOwAbAIrE1fpsrMO4kFbcO
MePtSdPRZMhpBzCF1renGX/eiXqrkuzkScrYTVD1unbvhpNTQjMpf5oOv3JMry4XxTu9RJA+bLLx
RIdj1KOPhXrx+7mgMvyjjlxKd4jfzgXvhijxQ0d1+Q/NUet6QW3WLpJ7PXbQHGSoRODxDOhjMs26
dLbUrSnzTn2gN170YZKloRS6D2Uc/uFbQaac0vXk1wDRnJoHSrZjJJdg3XRcvcmw+twNLLJdG6bO
ebTzFmwf4F2IeHRAjvLE/3gXtSxKuk8aM78bYYNiHUtPEXR0kRHmcA/xBTSDjmqJVY6KOFyVc2IA
mnbKEMIJW7wGlXsBfItmlbUmhRMNWv2NITV37lj/KJow6OYedNeocB98LgHw127dgTzBBiaRAJ7h
kSQNh1WX2c3YAPZtdEmZDlUWON4YbqZQq3eAaRQ9zjDHUAuoqJPKOalX4OPbWRO48JRBlYIqqwI4
Az1LdRgcpwL+MOhTp6mvt7HuTk8580LE8VESWIQG0Mbs+Q9CDh7b0EIhnYQTZgD1YShhuTRl9VuH
JzNqW3vUgxDYMI/NX27XVDtk9I6nScKjDbKhHunuROWiGZgbFTEYZ0gcNTWD0kWtuAzN8goi5P4C
tBnQSUrGkXackp9J3r3Mgzm92ED32/VD6gRAbC+Bd6N9G/GuPQOYEQkBaYnsx1QyhJCsGvKZ3x1N
0OwCWiWdgrou4+e9jtfLM3UdfYmfUXFwROU7Doil1ZOqpGn/gzd/3jXlHot47n3qbBfUb4ijtSU3
kOyUNs4OaPbZto4RtcarBlCb6347DaNN3OYoJ6btNe3MsUgCofrb/lxu1Vebd0YBfrOCadIKgF7+
ahlgtvqeG6I+3OlXoE3ld7d6IFiHuyGk65N90XHA0Tm8MAJe1vMJuCMVVpHRMgNGoqgRjZZakm2p
XO2kVE2eAJ1m9Vzt5OrQeGc2p0PWWBvS0UQzKlNAQSqnI5kmurkHsuhWYwazDvpiBO+7dkG2gTy9
tGVydNe0bz2lC82837hM03E0jP08oL/gAyRPzQxozI2W5NVEXsxMMSDMsejE8kLbcpd9t10v3Ru1
21yQexAYGgqDcfCNHJw6OhZIOyCpcRwNiA21VvjU7bRip7FoOrugscmQMHDBrscFej+WRtSknEl2
t0nfkBgWycD9tDG9c5IhrV6ultaFE46qkKNazk6QIfcmt5HiihOT+oka4XrJbioAD650RYns3GJC
GrFuXEltVH8MsddfphYAIvYSudsE/B5Iix3bB0RB2wcyUI90OMmYkEPu4lcFjzs3o5umCcQOw37U
xCMYFO19JMs4EqrlCAVQvNr8ExZ+Dab4WF9oYsbJtvQFoj1+QPimk0QNTSTnID1464Ygb3tz02ph
dAEGPVtQYOvh7MGaP5EOiWBa+0DdsLTBeZ4Vp7YH45GZI85MDYlNAagULMJ+ricFhYNcPnkuUdsd
csK7NaNPKuiI4UYGZbRxWuXVl4bRLGMx4z0KvMZlM2jhL2HaX/M+Y69AcK/OtW4mQVxx/XXQJ3e/
OHW6zdz+uwkc60vRA/FvYl/4iKJxEiqAu+G8PvxCUgsgrU9ZWi07pxsRZpbupIsmTQNUTNoeIr18
sZH1Aur5GaSTGcv9EASBRxKJTRHoXLlfJOxNRyAR4KZ60ynMiLm0PpWZMwDZgCH5JY+acy+xRAeJ
D2cTlKiSyUyWj3Re2dfVOkWmjQx198YQeARUqsasU/6zTJYKXM+OER1NYwQLQatlQCvWo+1Qp+1m
lWvHSUBwzW1QBku7q6GqbcyuhuUi6pqG1xhFICgliDN+SqlryQJSkqlZxUYiMN3I0p3Em+FMM+wD
SlA3yg9EtqjKacJPoWbqW9bjLGk9q/97dsBHOpOO84tU07dt3tY+ZQDcO9rlslkawIB4lgn2SZy8
F1htgg8loK4nMfpQPgOGEpITlxcnV3P5sr1xnd3R3HhAiwm6lIG7JdPHTV0V5quNMNR2xvZt1wAY
6ylC2O8ZFBeRLzwkRfOmTZ+pycdF8+vQNvdKp9VxteGgmdoWc+xskF/qgdjDCq9WotUocY+3nZ1p
V1JRA4yobguIAOCtjZELfgfpPJvsqXQB2UfOllcMB9P2HH8aat0HeM1wqWS0rxXaheV2/8wqp3xd
EH2VIcFuGYG3G+vPNklOIU5eEX7JI3trcmu+dKVcMN10oyhskP/ch37juuEJjITLhfEaOqzylosn
G3InsRm1b5PTA3D7XX8z4zpX2gOCBxTESImmue/mWf0d4E9s0zFByE/d1upPCrruomn4aARK+5SP
upebCxuPwCbDmTj9cerWhJ3l+ww4m4g3jg/N7MybXp8MFIxkgLshpbKA5ccILIpjjFj4jp3Bd0Ca
7J4QjeiOrc1iHxjpzEMOHJT2OJ6KnHeXxCu7J2y+u6c2xxsJOeXlhnTU8DxZHqvYWQdVDAtNfxoB
Bh8h+3uv/LpZB4lxNMZ+AsDUJ2VQ13nXO3nxt+tIg1Ygp6kBMAYKrkdE9YvwzwKMxp9Tjc0HO86m
/cLj4cvcmS/A4Ml/5b3zoUMK3GbLBaqlXgRiGuz/RAmO64FaGb3Y5pzs4yUC8HE9sqsTgvatnbju
xwKQEFYiY9kuolN9E3e7JG9/kqT0JFIThxVqLqiL4Hq5qewQQEkS1yucnXHTxLkWaHqDIL3C+fJA
b39yTQuF8X/D/yIP0i3GfDWMcj6aZVEGWGOkOwokU3AZ1TlI0bFAurQAdZZUZZzUJyO1X0mlgtOo
Ri4C5nIchclYNVmjMtSv7Ris4erJAeKBjMP9HbKTxHppvslSbhzP/kb2JBhOJVLvbqjSyfGNAFCY
Uk2JE+5jDUezkkM5NxZL8uxuVtCfKQ+tx3Hs78UV9CcE5y8506vPTJfuzBL+iU4jGknqW2VYQN2f
UCQp/zwKPh4TE+VA6wFGJwQOaDUsamZghthAgFkjgEURZ1sxuSXSAPAby4AItSkGMYNXATk+hmxC
DiwVLOEBeyxFlfxDIqUBWW26H+w6vSADUL/GFoAL2xowqyTOzsKu1CsGUNhYCG06UcWunmyKqvWQ
g9TMrRckcQIwYmS/VshBQF0yL89ti3RIlEq/6AWLXrRiyh5jVn/CYzdeVWNTHrMSzHQIcDVBMpT2
FkTz42Wywb1I7IpxJkChJZCLKbkaSU9NhiwEsJ9hPQuU9BPPx97niTmep6F8/fcDYzpYnmUhW111
caCXZbu5wVlRPIKzA0JQN8+XDYG0ELoKNRmQh/dYnX6NyrpAQQTC1Ese44j57+KNTgM8caQVfEM6
arJxzHaeOwIUXS6cx1TI1XMzbi3U+KKoBMtlMuAkzrt6ejDYMYD8vTYDjBSYqFTTJc3Wi22gXb7r
LQ3EVjWX5NATKKzvDE0ruat6pHOQwRFxty80Z/S9ZqyvJuCgt7aDVKnQyGoA2SdOfU0rwXbJUGir
Dzm6TltvUY0849U365+WQnRB3TfLtpEvsaaK9AtLGtTtKJl6/YSc5HYA/eZCZls34P4+xqjiX+PM
ix1tF93SZKBQyJMeRb04Y8OSwQoyGXc2DRMnCbRNnJveO8T6vLEQLT1F8Tid+HuPRDKQbkw6JC8p
mcxqiJpB6ajXZeAh0vU/79TK/+6K+hjP663QCDVMjQAi8u9bufMh8aN7JJ3h9vZRb6488/CHykYf
+sYHE7MdYhM66QFjeheA3RIHxuA2+BwXJR69E2v8KtaXz6RrTANAVVqGesdW/zwugF5unbnakVGP
CuE3gwtMbU0XnzPWfmddOv9wseDyW4AeXYHNpyMN52Lmho6EzurnYvbagbMxBhrD72YMjR5VZ6hk
UzrqxXywD4YZ/lL6qHLiq1m53iOiByAXO0iiBUDwJOGTZnXhUzcOGlBCdIYTYYOj2zjVFu9Ytqmi
ztRQEpKPB7vMgYAh3WkgqETnS1Mkl4JcSCcZ53L81MbU/VKkuThQqFlFopP3mLTl4hE8GMAfkhFp
0pNbWmXAaiY5LyVssxW5FpZ3wIqdOhGiVhDpxJEeF0/UdAD2PXHRvnqzka8q0ptyQ2IiVn8I8ZID
iCJgC8A0U7wK1hZPwk6n01jgP4wKHxQYOlNzwhMV6fKoNj+L2fuZzlVeBuaAJFBlLWdQkvWOu3XC
GstWkDcD14mog1XjmWGCI03E4pQulv/9UT4SykJLN3eGtsDbqDXDV9KPE493Zp0hAeJ91aFWF6CR
yYBp3Ap7I2rkvZNPZTjTujyZbbbsljD51s9xfp5r0GWBVaNJ/Sk25m1EpHJkmojeoZMscoNs8HO6
AKISWe+pfGADGv7RkYkHhWNGwG1O4gewwfXRXhpqK8QBN0u7aK/MrgCfbSuulQHYiQXYGfaG29V0
XuJqb0WNB964Hispz7TqjY0jUaAq2sbyWC7VoZix35x7PtkbHccFB2dEEiCJRRnrj2wE9CiIZYtd
Ny4DSIjlOGrMY+9Yw+ONOkVwE+neY8BZKY74FOYrfrvxBtCcgAvQrYeZleGf0dji/if7e+iWU5AO
Fl4cYBfzb+DAqUtY4aID8HJogWngQzMpCTx8GBDkC6Nsx4t848zfXbNaXrM6dHGUlldHq9T0T5ZR
AYJiAR7cHIsycNpE1rP2c4+0KoCBd6Z+mVATdumShCHsYQB73xP4vIfaBWBWjESUzjYjfwImxs7r
8+FSuy5yYqVh9XGkkiy93ZUn1+MINUGl9DTiIx244gAnVwOL4H9wpkvicbCZp7g+3d2KugT1tB65
rq7R/MnaAcSDsa29JPrkcyAWntOpzF84sNy2XlvoWwP5sy+LFyWXqWBY5RiVDfjG2bcRX/tsX03d
TxLHOGhalH1Naw0JxSBosnF+tAPF7o0ebMQjkqS8Apnjpqj+WPIOpLVtDBhBEG3sEXBvDtgjv64i
c7vi3C5gTU+X/BdYZvxIUsiYSMuSsW/v7CQDEI8qvoAzDfiQu6l1+nM/ZcMZSRvD2lO6xtPLEOcR
QFowDLAPK8vizM4h5W2d/iUmoL/rGii0eGeFn63UfgKn2fx9NFi9Ib0l9Qh3rnow5r7pQy40MNgY
h7Cp943W9g+2PIXvOy05tgZA8Yg1nnRpOD2TB6kMeWyPvY/mk5GayBueTbxH7ueYwb9s2uAJnWX4
sHSiEQh6jmh9Ow6HnZ52QOis+7TYLh6qrRGsah882fA1UCi7QwKIl94OzzEPMdoem3Y/iPqvnCNN
iZpM9ookqXYolRp81G0B/1mZqectRfxQevdqIfFQ214iP4NmrPQ93WU7UlbWUD/cTCXk/ELOT/OR
D/XW0VE/xQ+ddT//lMUx0irAsbMWKNyB4llThlKFdIr3QByIgI4tixju6xlWp7t6BxLBS7SvK9Ao
0ZAiz5C6G7tHtwZeFwC5LtigsYdIi42HntAe26Vvjoh2XUUTm4DYlua3bhhFiJABJyKR7jdjyCmR
6V2h1UR7ElGgBmaMHOnb76mzM2XJ2tXSblkHxDWVL6t8qEcNJdbeudz5rRMqn4+mpmnuxpEYDdV3
0A1XOy/PGAhPJ1Oc124a9zmiWZWHvXSlO8EgTWu3le+6G61d8xABculgjoM4V+Uy7Au9fFSq/5qe
TC3NvHblnBNYsJGtIidaLweC1XRhDDQFv+fOE8cKoqhtgjnUurNA6V7lx2nVn5nriGJHWhwmRGHg
DdWpQpHioZwmq/LJQs2NvHqSNpWTpDQfyCmXAIv5JVhlZb8ffzOV0wP+y9QAAFLpqQb0TpAXZGHb
PmrIlXk08MJnfhhnvW8ZUbxXlkT6kJiN/NoslnOkEU3F38aSkenfqh5VlGRTo71Fs8+I72+Var2U
1ubsgP3od2WgK4UWiq1inPMnBrKoJaDRWZhf8wpJU4vrIAwhm+m9V4MPr/ZXN6Qe1z7ZSaZeMgFM
IJ6SqxqiprlxkxebxIAorDKrO+Bdk20yt8oDsq6OZCaZ5lnvRI3prVEESMHCC25BlbDHkEFObM0r
MTMYPA2E3eKNHTbthXQrebOOkopDl6c/U25V+zCr2YM5mtFudkLnaDdu8ZlH/BewjYqfWjPKnH4b
ebfcYqchTAGYhQDZD54CAQ4OYH3GujBj7FxWBRDtPeTk5/qvxZqtF4GMxE+jlWzaVrNeSFUZ7UaP
geVKUrboCCVy8UCSs0xTwN0hOzZaY+Od3GhbTWu9bS+HY+FUHKNaCzos/U/0Es+yQmz1uAdybx0X
L0Oa2Ki+tJGPI9/pFpA1P1nWVxLIP8nHX4ZZ2Bd6509NLLYLA7saeSCiDILAwZh8mgzvU3DZOp6P
E/DqD+4WiAhp4LvDwaN1SFCneRyqMnw0S45ggj7ar62l/6ecp/Ev76nMRvOvfrB/2EA6XseCrqW6
plpk34xl7rRsHMdbx+JLGfrICEHEUmY9Jzh83o5hHm1V1rNpI+sBm+scZeAGKETrdmt6+fxMA7oJ
dedpY/1gQ7oge678DqCy+CeYcQCG6k3JMzbkBp4vMQeCBwxN9DVtG+0F0Io8YIvefAbkh3eOKvPP
fJQsGlPafi3m0ry4yJr/rHNwZ8cIfL75Sp3RuX7ej/WzaN36sxYtiB4AB2tLAxhWD09p1mytsMuC
Ug/DrVUt/cWRzSiLqUq5kKQe6UK7YMEsS6/IkLoeWBnMaLI7f+2TF869j3M+VUc1D/XU3HpszccE
54a44wrArzgcHfD0SUKEykSCrRd1BzFkHdjTp+pCsiWduVFEftq3SE6WIun+awyZUE2KVZaFEMvN
aDmmnwawtHXGgXD3CIcP1SvRmXqkUyh9zOwrUPs5X+/05PvR0DudKb7JVeq5A5D3iGC6ibARst/9
MauxgzK96MEovQRsI0DIXmXlQzoWC2z5kW/1/0NWI/i1vvdecV4a7sApnyB1UAfgu6kjUzOfs1OU
OiDnk/tZarRS+478yPwiuBshXdPOTkAIffNwNLHX7bLOfujgy/FL5I2COLFKsbpq7IPajRiCI/BL
8ruVtingrgYFRMxdfP/xSwdd687AIegT/XIjrUPwdGIlENdhTEdu7qNMCCT+4SFhhCN7RBbNdUAW
dhu8DyXfAt/3IOu68rg+A/A73mtZLTYls0F6qHWnMjFy6wFrhm3aDM6+dJe957jeEzU6bwDc1YXf
9Hl6U3FkvF2FOfjkAFowBDa0odt7pgYsbjmSfCdQw4CT2SuPJWgM19nmMBOA0TZcHH4BmiB3k35L
xUxUskQVTZ5l1VgJ6huloh65OVQIRbKOx+haDaWneIQNdgTsmagFA12YbhFDTrH7Bn4S6ai6Znk3
rOUkVFtjm2a6bWwwV8djEdR2XVy9LCquQLAoruMImoMuAg49d1LP9Etp5hUwyosi/Ul+iNDCoOWN
cda66KjGUi+X9TmZu1fqdSJwE29ya7EuNKO6qqblnxOQ34EcFPeg9PNStD5nFvJD3w3xEGZ7LQer
IeO6ds6zyttGWZejrKTRgLQPHRlIVA3pyEo6EnutmgMz6r2AdCjB0pp1GpIb8CS9yWpgjZLtpqvb
3UdTA12p31Y5A157hiRys7K7r4arJ0G4iPmlS7wesf4oeeZYAO7sxvt/jF3XkqW4sv0iIiRAmNft
vSnTXdUvRJsZjLDC8/V3KXdPU6fO3Lj3RYFSCd21qzaIzGW8M6yyc3i9T9AiAYllF3B1LXjgLkqr
y28RF9kNeiz5zamdo4VX9xPFBW62a7ghwZCL3Ox8rVIeWgyEYzh+rh9B2Yh6rRgAYwSOaEGUuch/
kKd42nsXEKZGiKkCU6xnpbsGvtN9eKzAvXUd99N38lGZPVM+TD/5r9BKPaEeg58a3itgmBdAzkze
Ko7zEXJREpXIrhzqpSXQbO5MxS4Uo8HWq/jvdK4jH2FKyKGEfIE0AIRIoRCymGOPq+lrVBEKhRKu
mZQL0GK8dNH1QCUIamg0TJUvy019SEZ61baTctMVeAPwnDKFnHBrX8BuQlUqDL7zBNLJRiztyxyf
AqAfpRX/pBAtUj4dNVP4w9InzSFKK0pr47oObBV06SvTRTAVdeHjiGL45WwLCQlgWqRhzqWpX5pf
zaL7hQdRvp/arIA1n7UqWCKfIbV1gHyAcwrR5zqhUtvtas5vFJrjdGQMI/bxlDdlcPZMHGgC0Uof
ZhVAiPoy8zluaHU7l1n/17XqSoJFCoXblWHkxweechIgLzlj8qZstLjCIUDZtEu87DZA79kMoNIy
yjy/tZC4vEnXLTaUV04MDWXKK1rxyIMsglgFxqhrcf8oYczqGLjjQRPjkwpG1ZfVOggCGDFqGY35
PJLHgKzvkwzA3foSSoAnQ7O+muFQWauIFQJ2orzdO7il7D0YT4DOxO0rDZPWzFAW2q4VWoGrTwuG
5X03WTjuKe7yyr4WGbi0Lb69o/W9l4axrWzsYHnv1U9AAzZPzJYKyHMRbClGQ2i8jjKUd+gLSgih
bemjoE8qCjuIvbrRnkL0uVG86oMYMNzpv3KhL/jI7UFoA65e+rDBcLO1asN656jY+upy9gaX9eKm
TJe/wBUVVZnO+pqr3NiCTA/rk/HW9jC9ECTsjer2+aHmDYGG9AzIQLidGtikPIIP4W9KpSGLAnS8
B7i/PdaNqW8PKq+PprCiUybhCBmBD/hWBL5YRaGU+6KI47dq0qDx0n1iZh/fm06+UhaQQME24bBU
pqlVFROk6tr+3MkBzyQjDfYuz20AW0q5feyz9WYb0KFzhI3smfbanm15l6ypNtIMWrhKl02xq8L8
kvv9BerRkD53KshazHtJpaqJbWgjKGHsuuHMzxfzDrKRRlw+LcTIYANJqYDaLfLQEfv/VeGFBF9I
CWZOGeGZYPQVe4jLzPF/y6VYB2+6oITcOZTXS24f3QYlXmuAxLiogQJEoce9dJblXgSMaBawKW23
YxF7F1qgoWqk3KHUlDyS5zMafRq0N0HCcLSlLq5EA50fhP4Fr09TbS4ZIJcYzHgNzgAIjKWEhZpN
Doiu9keMq4HDTpzC7QCvRIo+5rCD3LjtGO8pVmXl79XHOZRNQQZH3TXKcqjT6+qe78TJXqnsCjW6
iR0o1uXJ3jWn6PChSvc4NLUMZ49uzooS3SJG1ZV5zyZe4lbSNdQeaj/WV7/1r0PR8XvXcfnsJuUj
XLmsPvT2ACUNnZWO5ceTssG9+ioz70FTPk4KjSJewIAgS/0tdJSWHGX1dxDX2oVT2x7EDvvyKUmi
l3pi5TuMtcTaQb15N+k0MbYL2Oeye4gm44jd7WA1F+lOmx6ozW8BFIjXvSs4rMib/kvOx99xF+JV
IPGyVR0J+9Dqocvg7vA48iLxcaoXuk+xT9M/KZ8u9f+4PKWgW1vjn9yKpLevNDDDsa9Ng92ZxGvV
7tNCaP0q26q7zGEYJVWHQbkvFGpRDb061e6ThYdMZblVuXib9eAfmvFznlLaKCQHNmhrJcEbacR/
kIunudl0XbOgQ0rsuftIbPS3qja6djsZTXTHpy8u9sSXMZ7e90GH6CiGtnqIosd1DnlWfMdzCpaU
f1Ils9GTkR4qCzpGwxjb/hKvMsWGpvSvVGPvrYvWytBU6NJwCXar2rUO6LZ2fag759glbbH1ei88
z4NbZREq5S1eEafY/hVmvNhSrHAcvBxSoirkV2pfUquS+ppJDVApUzICOgGdT1oYDCA53CYFrxah
lhl4DNcl9qpJpSJ4iuqupzMChAzBlD2+DFgOJmTO10JvSp2b0FxxmXknX7MUbK/zTlFctjAB7p/a
otjljpNdUUbNr3Q0Dml6/TUHw7TPHits8rdTDSzzHKI0oEB+uiIAblpfiQbKGBq0nCEnBCEHvTCf
FYfRsIKvxbiaY/QfkOnYb1TThcv5Uqk+lzlmsAtq8bPPBFrolAxgkXOE2cju00UeP4DdtmCyDeO+
1sy9SbP5PNM1Ll0lQXcv/Gpnyc7blXb90kVAhtIQxv6ETTZhSjvCj9oaWTonjOZ+cKIiZSgMcXAB
7ELee7jP7eDWgLfOhMk7xRwz1a4z1ZvP0+Ygpf2z0KmgoAxnGcidqP3kXkdjcu9Ct701agfT1TYE
7hDxzA2ACk/kMqs71MyAWOvsEZLqUXGZySBEGpHW77XAumex+uJUnnMvRezequlmp22TAMqAv33g
WV4f0z6onK2y8nxJuSrI3btSobUKys5a05QWwJwd0C710r0FsWWAr9NiVbQtv1oO5IGbtm5gxYCp
UQh+jUoMXt9Oq5qn1krkMNXhNYQ9lOZOZEFooY3peECy6Dn2UNkusvonYHe9fexNFSyaZJqZiyoO
6yOwTcOOD2pnpGV9hL4JED6mfmGhOQ2U13jDUD5O+bflOZaxe5mBipDCCqQNUNcP0DE7hxpdnjf8
91EYpwMW2qWRQWIGhFSsApeHQ8pRMObD27a7N2tADOGR9Q5qaPRcxvJrOPnuwddbLjFJsAPAk5sG
S52Fa7XDgg65nvcVD5eeJes1SElYoSB6kuhy6QGqTsYGHmAS1Mh/YrWtfws0jxi6ZHm0pAmAlkDG
/0mjaWJHaKLHY4q3QhQOShjfLyYedaesUN2JjuZhjkFWL9/EMgMhEpDA3Ez/Bv4AG5OwFsdeD3Rk
OK128i2BCcytWIA1KO21QIEH+yqWQs5TBx8DzR+nNxGW6JCWGnw20HdoyzXxA0Mj2ea5lvurepBL
KMZFAOIIsQJ9TQ2kI5u14yHB99TMwLufES+ejKcNTA8BoNPoC1rQuPk1LLeTFa+mdJmUsbnDDj96
xstdcAYW+UJc5prDXxOdE2h3BeMOulsJYKexc/Rz6J+Wg2jWk2PBCVfH7MwALj0/03PfN0Hh7vyO
30zXxItwBAkFKKaP32jBzbsObkvxtqk9yNxJLdkTobgOyqw+LGLRuc8KuOjFZLUhXuYjA+qzKBgc
5mGMWw/ymJpKRUG8NsaLnPMODZeyOJZe+HFo7Bg6XXPwU06mT5k61wO+HTgXsNGmQyrc8RBVzQSN
GkznGLw78InQvJDFtYlAFfm3vDkmVWXtC+97mbvtuSny9syGEa9TNFcJCuyOgvRxPqD7rAc8mfMz
5GeBqU9GUNRDIHRUhCEazjkZ5KVAypwDyxXbwSnuddxtPH+ExUNs1M8ddgswnEz6PcWAEjcO6FIX
ILiV6xRGp2fZGDBIsmL4ZvstQPi+FCxeBxK77wFujSob1AUILID/2i5dNJab7hgPUFYcn+ZyB5Up
wJxTB2eyzp8qIDStNABoGNhu9FDLqSCHgu5y1hdXcG36VV1FbNWPLn7B/pCINZ77/VIVDnh+hp3v
08wQTyL3wlVQxCkqDMp5Eklo3qfuhSaUkADYvZaAXqxVV+EB70P1T8N1k0xk+E7pw0gjdD3sEba2
1dzmUCYUpHlT+PDu8S62If1QGiIJXdzHvC69l9wP5SExswQAAnCe4CBea9mQ348lmXsALnjqhR5S
FOd5NO5iH55NLOzxElMF8BFC1VuOuDXRUZOa34VV23uADvy15UOv1ewMeYelKZ6LRWYuzbD/hrpt
CRiKHO7csfu7K3IL4o/ppeG+tQMvsF/mzMk2Xs0yoBHCnm+h8h7sfSM4ZGpkS8f2X3w36zSI/Ydn
u+wtryCR0JkG38LcM30KYnmEnzBf5dDDWWlTlmukhzGquyuMHcCE44oDpoJYYljlURrgD3QJ32dG
kL2NEyBGbuTIM4uz9F6HrlxEJvbMEDQBayW3T0XFrA9DAy+PU4APXdiuOs6LlMtDHrSLrHcr+D6E
a7qn+t70N0sDNI/1HZZujnRvHemOOd9mPy/rbCWdi93JFbxK+dYMveQyFZm80BENeNMFlUR24Zrp
VatXQLE6It+iGTWciz7rsc8FOquhL6HUXziypVQKVDiLt8G1zDPd3p2CIw3eAODQng7h0Qy9efaI
xzojmBfBQg6OVYj9aTskbw0rX4hWWmO7DbM7Ce/VsQi2su34kSipNFC8Cix/6YETuqZYrnNpAdxU
a2876oXiQ231/qrHRTJ9EcqYrzRfpPK6VcX85kkUHCTPHgaE8Ic1XiMgrE9xXoyLTE/BQvYPuQH5
0FokE9oakNgBNGPQAx3ZQG5DKCzJ1nMsZnl6KsDCgFLmn0QKZoOTnip7vGOP425pcY7Tkc1wuzQU
qMyoy7VLMOe7FUQ4xEkmILwyCCTmpa+gd4OB2NF0hO/+355n8M2nOP6a+2aBnQBGWsqS9t2TZr6d
z51PiR1rPXAwm4kxEo4d3mDyYgck23Cm0IcBkklnyii9bPeIA1O1QsdereZHLf6w0DAOxxLGzHj8
Gkaa2Qtmg/jTMvPYw6HaRmOg//1gNtxk3WuQ9Rzqs+GbGGK1FwN8ngLet7uZKUgkQ9j9/l6gAjmt
0gKdgaPfZzyYhxT0g+K/LkMLnpulgAJ0PlyYtNqONasv091xIGEer0KNERh9iHg4Lu69lsS7Am/r
PXzQrWM0+daRjvCu5ahNicoq1LjUjmIO9CTURuBP9pHT5TE+NBQ2lkTEBKScrVH+cBcPruUndmaZ
l/AFl9AnCco4uAyVv0Y9UBzgGoQ/E2JrEm8zi+1pkdaAkGLX9BSaZrmzuhEdPcD44YYa1cAbxq61
UWDW7qntEHgZPz1WyQ2V5rTyn3kfOhW0uur0xqZyhz34Mwzfniw75F87cG83rZcX2boBaKVEh/7M
tZE0uUknnpXu4V8GqCOlBFbYLZkEtJNyUhcma4vRRvEZj81/Pa9Svlz1CmqWxBdJXbs5pw3fPxgh
NMWtaP+gj9AUG/T9wzMaYNX/Stbn0pWAvV1AF3cx6RK3k475jaG5Vk1ucaEQDVlReWvWCHdJU4Dz
shsd9WX6IZfiSWHB2ApKTa5u7tBH9vi89S+CPuREoRteGj/pw58/dpo+UvWvxqmh0OMK9Ln84EcE
X8XzOBb8ZawAzw8Nd9rR1IVHFTxqpnhNUx6oAGCjAdVcoEFehMHkre8buIdjRhlTlcMrMrhyoVA/
V/GPNC2XBZ5Q71NX9pswTdM9frnTS8DTF0qAAArewczKv9r5RXTQyJ2bLNRMoSEERtNOsduaOypD
ngGJJANj7dlDdErqIgIVxgaYcJ5HASTJ6/YXLRpGhWc7HX6eF3ReUqT5cmBiARwndJrF1N/ARiyX
UZKmPyfzneNW9svFDW1RBBUEJ4URAlLtR88Tt4EUwAZlTS9oSRryk+8bhcS9NQUtRAOpO+J5YUsV
pYbY0oyGkIhd89zW8GyaRqyH5j24Qktq/PAOu/PGt/ES8d99I4rNaT1uvHPfaIj9cAsBbZBtOqM+
tcH0PP6xMgfzoIPmUwaV+77p5RL0QRMFMwXrFZ1D/uaoR8CIUN45K9JTr1vs3pRWS1bLbN/qqWUW
7paHfgKddPTj40KIS5TVV5qZ/F3EprdNpByvVmhHq9Li5fvQeGfXCI2/ck/tJi93vxUqHpYokhob
H+7UuB70LkvIG+8GUPVwC43jYeehPLqoRgH+IAXdCeQjhu3EmAXIgYOTs4p56q1E2zY3oEjbW2Xi
HSEHtS3j9bo20C3QrdMPQyu3AwuMU2l2qGZ5X0uefIXhZPKWNHGHxotKNni6xG/xhD7wBAjNRWRN
9iVCUxM49PhNa8MfM8C5lpSWpmO74h7I07Sa+MOuC42jSD17xaf4jvdyfoIKIj8BAIwqhENwbQqE
aVztdA60LXBLfaxTfgBh6BQvS3C88eHCNcmTL1NYoKa9GV8gmmTYv2yLX2vbDG9OAZCzx5r8DN9M
67UsUdunqcjZxymtzslMJ8/TKLDkFjvHaVUOqnkq2dCDszCxPbOM+snvQeoN7G+0Bm3A+kn2YQDR
uLByLk6GOlQcFWsolHYvIrDaY9gB9ErTqDX8e585S5rFSnQvcQWpggnMNDS6upfBitNli5vO7nfX
WXAHf2x/Ord0xCtI6cUQk1iDszQe4egEeiSImygnAPNlwPjOG9e5HzSLCI6uZxpKp6rOKAV0ywhy
jSuKMfyHz6Me5qnIubvPLWNPccqgxU9TUHPe4aAbwLcZ16WM+RqU20BLbTPV+OA+LdA0yEqIeMKc
bQCOtCmTZZiL/BLGrbkyeDJ9zaIIfUkR/OU6MPLD29oPPw5RrcuL9jrK+FtvVy+jfgiSChvTR4Us
c1iSj8WaYvMClK33uEvlp0ecsbVMe76HrgY/TqIB6pgOH/M6Mo8WcwCBnlItzYEUHQorbRr5+ZTP
Z/cVKNlBlR7oHJuH6VpTvJdFDekJgBy+1cDkbCSQGTuahmjid8F7WJvVzmBGsUnNNv4mnXCT9FHx
BVIX4wHCv3iv0vFCTC/haFSXeBq3SiT8VgUAH1YumovMaPnNSB1+E9AN2I+5kHj7/SdGR3hTbmFg
daMzmWPj3bBgIHPIctWoEBbHScMPWnDlO/ZNKJxBA+7ZguzdhgOueIJwY3gsYQ27taQs71nosmXO
827FQANc0geD7eFNqgwdXheOY5XZYr8yenjk6RnsZtKVr23GJnIYy8IuW0MTDpwcMiSjLFpv8GsC
HzjKVl5iN6s2s8JLmzJ1VEEQbtBBCb9Urf3u1Kbzy6km7Kg9631Q/u/UNFYKfm0ptms6VQT8Xcmy
XnlVU68bLQKXajIeZxE0RrLagsuKHlq7Cz7OJ1qnVNMU2RYA5CslzqfQ4iNPDHBbz5Lo1Tf8v1Kj
y5+GKebHocWLkefL+vtQN5vBd8uvkAQpdqE/aNtV236f1Dda7yzwKHEt6GDFXfMSquDutlP9fYJ/
wFKqaZvkogHxZvrpQOPykA5ZfScxzViaP8fAQQ1OKba1Re+heB7DVyLxc+9A86hkb6aZdCtIeu5l
raLr5HZtsPLH3VQDgfyYjQ2gmWOeNfjTxO0DTyd1Lsbpi8lk8NQMeX4q4Me9NEyLX2pv+knVEBqE
zPBnaqKSNRdM4tRqViUaqPjgAfjXRsABuf/SYaO94egId/riOJbPNCnLLt33wnptCm6/jqkBjfnO
jP/uvzYirv9OWvZ3BSeLL2jYRri/jd65a0V6aJpp2io46d2jFp8Wl7H5re8AyNMngQGym2BH8R2f
R7GsutC5W0EE3l5uon1bGjCrtb0alCUPLPSpGdSNBq+LrWMOx+3CD1p/QTEQjWJUTatqX/fe7zxI
vytop0EiYY5RchJksPud3NMcz8ueQWucQ3mhytSNFvqC/ZhUCVgY9AP2ogNuOYHg6rNfg7ggRKaF
+lhTrdAlfW2VMBclAL1484iya1JJTSabjB1gGtE1UxLdHeYGX7rG/mnZBft7WuZeYXyJWg51dqhC
oyJU1/epSQEGH7OjIcL6TnHTyT+EwDkr0WiBNjW1GeqRr/wuheljIs1roAcZGeOJo8Dni8J2FpQG
mUMU9hx0EymPYo8hRdM4SoWD7zPOfSSnIsJP2nfbogeTzrcl3ollf6naDgVjBww0qDDwfZHHT6ik
/A7Ni4rBk9qFlMhysioDYrx/cniHEjlDmXDbigwCy4H8i57SosW/VWVgmtITnAYJ70+gw5z4QNMO
spE3ZloLmtFZFQw9tuBxfDyrzCDjaqCAAK3l2NuCBu5uSy7z/YCG0sJ1RP1Ew4TOzLKogK1oWdo8
Yr3aJW5q3ikBXfVsb064AzqgGKbLbBTpsjHT3yekY/JXUsJ03rQjLQanJeA+HJZaHvAxdxQD99V6
h37v9JQ1Nt53XZb+jPp4CaIAuHmseYuwj8CjKb2ZEZyLoAdXmiiUN7Ae19MYbbglHuf28vGlJKfH
TH9pKy9bpzkE2GBODwwFfXE5LZcJ5EGH3FqWQxCAypX/Yi32mvhl88vopPyCP3d+QQWh3QTOhHdQ
HXvk5jF7db3q5tUcHoe4UYCCiQZaWbi3MipHdF9NSCT/iQlZplvlh3fTm5ptj6LyV7uBKGTrRj8s
8PuWdsTsMxSkrUtY1hCFtOroR+kZxwpSusuoafyDUTG8TrA6vgamge/YtE+6NF7jhmPLJdxQ4H7k
DFDBwhv3U1agdhqUd6UnFIF9loJitgRTt2LlEo4C7Mn6ezLt8a/EgniAjJz+BcrZ8cbHl2sZ2GPW
X7ibQx24sNpNY/TZvjbGHu8G9ssUM4DTS5OjKtH14G/Eb49qSiygGBIK0GsfSpiogEYLHoz/PccP
8hQIAGWcxLVPji6QTnUJOlbeDPbJhDpa5gfWodQzF6+95YpyKDvxsC10p+8CX12UZ8yyOoxml++b
FDwx18BraKWKNTMHqEXpadWC5UNHNLB0wP6qaLqlJaviwgMLWt+TAgHX8cYdKkr5ivuh9QqHyY/T
JoKsyLwagf69Ttrxe9upbtG7lnXjcWLfMjmE1wHKA3PI0vGqEs8odA27JvWcM3es6LXKNhXzzNe4
l/FrkW1qPYF96vQ0dK91nR8dQ3o3MTXm62QUj5nZOeZrLtIPsz9rhrTkywgWRAH0lLKML+VYulen
R/2FyfBr10XtweMdCr16sS+SAmIvsb0Bq/iH2XrOCjBL4w5O90/mhuM3YRu6CtWHZ4o7lfwpO/9j
fPLB+usHv8eNDM0z/aHlYW48AWy+MiNmvo6hG9AM5E28uei1P5m0pmcm9q+vDCWw0zR6225w+bLx
sAEKgUN7YzulmuZtavPxWEINGEvD+GY3kkP2QNTA1WOKhoeU3dtkxsNR5nJahqkc30wDryweD8Ot
VRt4wYPrBvhVQAgdaT7h7+NYwoQaThR6/cO8MaOXFE8/OPeodyuWxXkeGPAeH6YgRLw3YYSb6H/G
8UYV42EBr0J6YKEA14FNPFmoz/3zEJtj81NsGiBs7ObD0oYeyLvyteeEqb730G9ct3GrDrCoN54j
UbzQliuq+mLJHCe9QMBaAeAdOgtaMCPjBxxl2ZODz/XIAjD2A72Hg1/6OgmsWzMBU9igVHnuW/F7
4KDcnxOFN1rQQcZNqkoD/nw0UlJxLMaQPU6gU5WFLZBRd49bKt12O3NKTkc6nDdIH+67Hw4r6SM1
HbPf26g5X0APxmU2PFpC7z2L++5cJGh0ZZGdgJjEwl2lp/5Qh2C7oGZBq07stWi3Rt9oMeFJfrZH
hs3RMp8SeIm5cL/SLQIaOtK4nBSqvvmEt88endsFrQQNrJ7sOInWNC26xgXG0ACjymbDsre7ZBea
XfpceHl0sXN2AY0uffbRFXwOZOMuYjwu9xQTU9ScplB+QzNgJerIe+p9wBfzDoYFRuVbX50sUBsX
P8WWpqDig7AajsBr2MkbNItjuJh41Slm/s7hhX9lvsNc3Fa6ag0cIwyOdXAewGh9DQ3TXsUJ1Pkt
w3LPsdu4ACTE3uMozScG4RvprvpKwE+Blikx7ZO3DBrHyySb0lMNob1jG5r2Bsz6+klABnSZCpF8
F461d+3C/jvIuo0yq+LHqK1k82pgoEBbHVSXCXBCg7QY33eiu83qpTMapU0KseuN7m8nLPJELgYG
t+yu9pRzARgkAU0T5TZQlrt7MGkQz1RW4jA5073l2BIVoZ/uqmmCPoBmswS4kUme2lcishi+X2/H
EaKsM9WFF7A9w//+GmkyDGXkVhYsH3IOf85/XM026+2nVTdxQOBDk2w5w3gNjqZYkVlqQxDex8Ik
unM4lOsZ2ktHFSRmHrk0NaK22QF70S3hDwb6DHaLi7iP2bODMv6t593ea5Njbxfll9ad6l0QptG2
9wL7zfPdZTU44rsTNu0K+47wNEFC9h66Si0gQRRuHFToVrWuTlFFigYvS/ZRFXX7uXTVaFEBWqTY
PNW5KUoa+zlEaXTJXvG/VYbXP7SyNa+jjGE9By8XdxG4oDgIEMHEIvLDalsLybD/0XNfKnWFlau9
hQ9n85h6Op0WCiPLdw08jBYUc+mUeOQmXuyc8OMlPMmyPW5nPyiR/kG6QlM75h5l16/zRSmeW3Z+
EFP4/LgmxboxgZZFf0VRJPsWlSheADT0q7Wxj+hEIJ5F0w5b7APS/dCNxR39H3/Bq1j9Ys2Bt6L6
iUpdC9pdLq4W9EoPBhR0wCVj3aubqW+hvhhe7E59NlVvwdXYkHYJqZZMnlftGtTIZ9WTD9LblIL7
bw7kDcpziwio6kVvQaTyMaclQPmq5Tj5Ylel43ODn+HJbaLgXAzYL7vGxN6hqJQujdzNzsIbh+cI
CqMUH03AQ6I6s3dQAOPv2AIUPMcWVDlXVaNoTvf3Vj8JHnd9mkOY5lsc4Zs2PyIeT4NC+vzYce9x
2iPmFM6mFCw4lUrvCQyjW5JmHKm68cKFrtJKjI5doZrkN8vIKPC5kbTcNClxAObklQTlKD/I0/hk
RGBtanzRPMx2ABT7NJ1jg0oi4EXTVy/YQgRxmYmmZjenLNILtpLwg3Mh0ILfEzZ/f476MVw64Oid
PsWr1CwuRQp1BL1I+WkZhHxBh8KFOJMvuseCsgdjndkOXwLLLi9xIE6dlZr5UlaNCexcZW4HUflP
yuV4i0nZ6rFaQlZuVYi8xj0Kqyl0c59GF9RFTB6RcrDXhaeitfGdpF163Yyg4TEdIJb7EJf7tEw5
riVq0B/8Yt0ZsOPG8/8YaVFZKIy4F8PwgBLnUIcyXGAMKZZpfVo6isO0hQ2Sj79IfQYl0wJN88JY
uhCXOcnKAlyGFlojyVeJF1ugkODKdptex8bxTmWVMaCKyp921vOnsLXZk2RQGfUS193SNIyUc4/A
MdJrNFhAZ2/gIJOuANThT8yHlncXQWc3sid1aiJopKJRmunWN0VoCAIbL/CRO76GaLFx6GAy6FoF
SdkdjQD7PDqCt6PeDJowkfShSLykoKdzHlpq89zh5g9uloCdUdvGhO8P+HHFrodl9R4+aYCyAA8M
Vx00deaBYn/SogT4Bnvg1RpKfNOStWhykFfa7KFGRxRTMKRiCVAGFCLnNfJgo6nXuM5u6rznOc7K
BnhyQHAMloXQypzGSw+byi8DIAuc9cGLB4mdpwH1wlGHMxOMT+yRoDGmpyVo3Vtv8Lq1UQIaFQdG
v1eaXwzPmRMYovbzaNbexk4ttqoGJZ77vDeuTuRuaQbWl3j+z/zIhcMv5dNiqJwAuxT/kU8n6Xyp
r0+zOd+dZLzJugJWN7oin/ttOSwAGPyJXLalWGYzyHjoVdsGx2DRmgBTQTyILzpmYk5L8+D0IFL9
3gYW4tDkuY0GUDL+LufRPvXD/FEVAJ8ZoqU6ldYfW9YJkB+Jxjz0UBvoygBUU+wdG+LwoUi6CG9U
/zlv+qjc4y6tFg13sD7nB12MDbZlODtLVwdqHsbn0IYQkJ4NKX5PC12sSX1w5KicUDmBe0sTcPyn
DKKcFKNkv8mGFRuGZk2xwePnAjC9W9Pg8VZ4r/iA8vsAlAU2e8aXllXAqg74Q6QpGyHznTpjAG4p
VqN0cCDr1keHMbMBoB2b8rfCvIIYIrb9p1lvPqPbXxcCH+dDRO4Tupj2eHpRZBU7dYGZboFcRWV+
SCDG3teQZddHNASART9iQ86GbdxH53nxf839txTPL4ZN1MoMABkfe/e2BNklZvWujDmqXBCAPPUs
VxtZltFTawOrlfm5eosUbEuGxvzL1mygKoMjMhDI+6n2+NaOavPg9x5EZNj4XnUeXLih5AzlRKt+
iVX1ykIZ/0gaeIxZuV/diqCrTmliqBUtBNg5FCwb3y0YPWxqyynAbkma+UzP5gwWi6iaqZpVB0No
+2YWZt/ysrk2bliHMA55BVMW7jl5/qs2WfO19p1kFQVFfVN2w7fDYLAD3gegJBcZhzDz0VBMchM6
whE7Jj3YkHYNA/Awbvp9GcJqqtRstVgyDMKq8JQCl41iNKT1S5PjPgK+D9pwbXOHqHS4VvGooIYV
YwOeQ5xmjSLvP/N5fRIOEGGOHM6sB1rG5birVGY/wA3Tybc2WlpviVk+jcUQ3EtoJOMP2nun8JzV
QPrxzbTVkzGlwd2Jx0uUVOynglbe1bGYfxPL5yBQ4RcIJVVn08e7Lr39c9QGVmjOiD3rrX6Vsn46
Nj37KwL/89kORpRcan/YJgZrXh3DB19XZj//JSFzbG2UylBDR53vNKYe2Lc9Shl5F0D1QE9pwepH
dkoz/6vBkv+h7ruaI8e1NP9KRz8vawgQIMCJ6RsxNOkzlSlb0gtDKqnoveev349UdZeUrS7N3diH
3ReFQJN0IHhwzmdgiuf2g6MiggdbWeVXSZuIPfTlL6tRsKtRpPxKL9qjpqI/5rNSlAqjrhVMcX04
38ioMqEl5wM/hj+MhP6Olq6EIG7P7LMVc3PeZN645Q2gEnMb+h7ZxtMAGC10qCWDVNOLyF8YXZpe
16ijbz2KPF4UieS60BN2FRJrXjcvSUIKlW8jjHfzMkX1B4cmpY8SH7b/ufvrrw26djXC7kJrkmsS
Nu1VEDqIG6Nd61cLSIsN62Sa0KOzRbt5+dwEJAFDbtKDIQz+TWsWU1avr2hrY5xsLNjzsB1RgDt/
XSOmlOBru5LaCSCxYjUvm/cb5jShmDKGczs2smDDgeqef2Ze5PeTEB5sG+x8TAEGKxQXEn45EOrU
zVAR8OPTUAO92WCa+KylkK9ru29CbWorHQBk8RhAS2PgkoXnk/Jm1KJHBRip57yqtkh/tl/1vkgc
SGaVO9Qba0gNhEdXx4RzZARg1CKq76H1FkOD5Z6rRrgaclTO5mZQ+YsQWb3btqoZgKngr4XTZlDH
/NoFIgb4cOB7yWvPmrcHzZROfmvjQQGd7ASk//O8vMzhNhrSVF0QEmKyn/aAyVRju4bXxY//+LQM
8ojtGqqAn63l03bzr6ic7eOCQqRlymdVKTwxwrCHct5fWTCw5H3ItP1sd081OJi7eUkTAuiT6rm3
S+pMM408ro+ZqNkWsxrdDiO9eboXwq2eajWRNmY6FKFoBlRuDDL5vJpVBsCppXIDkUu5jGkNmPZY
I1EZym061BcDcuTH+Q/3E3aUUWETUefI1/+5HG+ZhnC181c/lyGFXED3tWVWW9J9Hg/3M60vjr27
MNP5iaKmeGEoBCq6E63P6JocJPKWbpJ25HcxvZ8Xs6QSq5jqnTM3p70TEesnzMLKiwLM/Td7C5z/
xii6chfR8Z7npLqJRbsAWru47/MQlglRSxdKbOT3XVpvIY7gQaaaAe9eetCfmJaHFaktoaFyPe8O
ajNStdi9CGXzZnfg6LcQXvCuR1IhKkbiIFMENEvUaBkNmncvS2PLYq5eVQnND2lQgJE8LW8bLbMr
ze03iujY1+ppXpqIIdkYSADYczNwBSgARqEdRvRrKKlAU2zOaMJRU+7DfIAkL261hZhF7pNhXP7M
Zc5blEJd8nEA44Ews8hkDp1IetShFLQFtudOFGwiQ4RtvpWsvKtSVp5SXpWneZGLRcW0aBS5a4Lx
AxhTA3KC6IZsa3AfLIb533h0MWiT6v7NsnnDN+3Xf+elPIlKaclBZFtejWbGQKgwRp1+8xtb7Ybg
W6gV0gpQcT94kEfauQkIAWqV8PuKQFC/Kem3zBWDaaDod9KTugZQqPKXIF8p17VuwearBFiYhyeg
5TzMAAEniuOaPyYQURwCj3+NVORzQhTyANDwl41BkhuqBpdQxMufDAnFe9c3hmOaFfo20iFDOa9A
b/EBvH0UfVyCbTbxhxCjnsIad2HeII7ovWBCXuFEynWAl3IRVq3ytSbN6y8kbqVbbpsMezhAQ0DW
LUpwYsuDwMi7BAwfxHkOi7PlkKOoqCd5DF+Zqc09lAtf2wOqqEttar9GgfA3AyC9BzOvKST4W+44
XnRqEl+AO0UQQaKM8HMFoBLxReg2xCzj9scKFuXjRTytONtjXuG5AivykkCADpWH+adkUBO7hObE
OqbkZlAU/Z4AQ29D9QYJKRRt7hhQNlrQiPumy8tl2GXBMkikuG8H5ARh3XZbQiB5U9aGas/LWdF/
zWvXu6yKND6AfKCbZT6Al6Yo3UrVmLIC4W2wOlmQa0UYdM/c6H5uuTXvr1TAoaZV859cM3a4/eqF
UmvkOoXovpmFBlzB8JFcN1QO0+jY70krjK0uAXGfWq96k6AMwJAKvIbX5vvtGFe6PSxO76phrA99
F7BVMPFUVJB5vhJ0YTMp225HpybKYG5tQGYCXq0g97tAWE+LAbGoHKSqitXc7Dt58nVRLuDS1i6T
mUkzY/qhuGph6t5t24R02TLIQD/UoTkK9BmmGm6+TVXggVSk5y47cK8g/y+yPabmZI2pNFs1hVsd
MAbnDtCb8TXX4Qera6P7UIXKXhiAJpvlsIzzvDrGA1KgoACCGNm65TExZL7r8qiyR20InlxdIL4J
xntFkh+xt1eF2nG6C4MHvlTmE6BDcF9+/vHCYtjlHPi7rMf97XsQ6vUYvXf6V9ckul4Xlyg6p7VJ
aKOcatqztWuAQWoAWHBHdaDQZak9hVD5TYCmgWo6u26gzu9QeCzsSsVLdg0dDSf0E3FtxFlq9pN4
7PceMsovRulnJlV0GKP7AGD1uXIbe65yC+5fu8lidKK5CecaaBl2obaYm5HWQPs9aIoF8iaxRdW4
cxRDBvehIh+TInSPYWuMRxGmzxpl4X1Y14UjkGNb4auBJqpEok3CO4qODF/7kVnz3kaXSxMqYd2+
EWlz3Ysf29elVi/7PFIX8+5EjS8KfHSu0q6kEE1B0Uy/HJBwvPTbll22MJZR2krfza3Cy0CTGSES
PTeVBlv0kkl8sFp/Pe/VdwJ65kxiWPjzNxCvG7ZSQ+J8qAR7/fEebg1lUiyo70Mqjo1fw7EbHtQg
5ZauZ+0OCoLqZfzn8mFaLv9aPm3vSnd46IF2t/p6+LF9gzc5hjfSBsF6afdtDV8yJqG5rXXKbYiv
iOVz5m/T6ZnAne8SZf/x2JTFcJsj4pqWZhBJuhhc+frc+qE9kBTvMId6zF0j1QgENAoMgEqG2zSE
BivV7igp3V3YBCAkTc0gd4H9gmYOnL/RLA3QAf5hp0ZzJz1n/PS8E2/0DF+R/KOdUPLQr1wiVqkc
lGXLfehfhYly0RaeZnX4AD7kgi6CPmxeoHx6kzd9cteEAUQXoijeJ1kwbsOYhYsqosGN0ReBqaHQ
/xJpsdnkiuLw1EeJRBEc6tX4w+tW3wHcBVIaKCbWQGN9Z3hlUdjzanVqK6oAlB+Au4BRfWEgv3U5
lh34pAB4PrGhd1TATqBoGx1KIBHvSwXWVE3S9cecp/FK03gPjH1FDl3WUdNww5OM0/IiEZq3hqI9
WWXIpF5AGdu3/VynXyMCKyl1qL53BAVekWTfhhA7upQ2VyhxYYRAEtkkDbSIhsqTviXi3hoxNsGE
ampGAhp4RQNzi649cVpmJ+j+qbw5BVHcnjSYsB5T18PUa2pNy0MVdjpaUSNI01dMleU1mHrldcXq
FcRjiuProhH4bgWQrvW80pfw5wPIStjzWiZSTCRV7/u8Ugfv5fp5XgGz1hI/kGzd2l1DRbS+9Una
rSolFJO2C0yOugpsiHp8TOFrC4UQ4m4wsWCXDDPiebkxJnA36L0YeEUWrQGygHJP3V+/5ptUlanb
RB1/NPO6fW2+Zqt8iUrdtDGXULfpu87WuOtuYnUgu5DWhhPRXrmqdUQirCDg6SfU1jUIJuYGXjRW
lg+GhHME8bMX2E9nZiUxc/aZBokLQu6UVtEuJ6rLbl6eNfnwMDT6nZEyvhBVl9hDbGDyE+oPDbwb
YFfmRpjzt8aig4vJFuFvCeF3vESaKocro/aYyRSVXvahCrv31ICCN63bLYHWF0gl07/1JLc8JKCX
17HSmG3m3s81q58lrDcY7XlNpKq1DcJqY83Nn1ufVcjmZjJtrNHw7cZvKmy0KqA7GVbWzHabCW15
C1XlqYKOpLhSKXYP3uMr/21e7WVdA0/2ifqWTtvIaZuOJDAc1vvIQlZGG03f1439/Keo4Q2sRKJ3
MLd296FaYvX8b0NEtYZg9vHNstd/a9ZdIisfrc9/DAEtA80h9az5t+N86PZt6CiTfr8GoR04qxYv
s2j//Ges4eReSh9EBs14FfiflxcycLIgTA8/N+18WPnkaaiv5x+bd0g0ZHNFzPPFvIxWDEnUBFLy
4Pfr4D5OtwAvlYs4CDNNoRXGD9LgvIbFyhjYP9e/2QlKzNzKZMXADWw0xNeVu81VPzkyg3ET1JL2
SSf5XoPqxa2io/AyQCZrxcpGu+F5dJw3qEHrNCUG7qObJhCuka5iV+13j1TUoVokF31JUeYLVRg8
6+NGBUhtMze5z6RFjPB7XgyRmQehdtOrabSfmy5emWvSn5D2AVUW1lo2CVL/fvTcyoQilH4QWgcF
xoAcXHDG7rsy1xc1VZPl3IzaDlUSRD6qC3vS15sLLxQvyqrXWz3fVpaCLIXsmLsOxpBPehmSWaMx
mRDNbZw7J9Dq6wcC3nLqxbCtcIWlRwSY/mnZ/IeIIr7wwmhY+L3hmj9XzHsgtI02mIFezsvdOuVm
U6bDosWM56BzvgFxhGz6qTUvmv8bEzgVJZk9N4Kkrw8BEqeHudklobLOUQ+al79u8ddK3Bm6gI8i
pNz/Wjb/N2+MsS6yjRTC8j+Xzf/FFexcFZyIDWuA1NQhzrqckZSqC2ljE2k5wDBFahq6Eexn8OXr
CjBW6Rrlx9NEquT2vAY/EzmchYDUGtA8+f23//jXf/3Ht/4/vZfsmKG0nqXVv/4L7W9ZPpRQI6nP
mv+6hmh9lsz7/LXN+z3+tXzJDo/JS/XLjfbBtzKrsu/1+VbT2fz1yzj6j7OzH+vHdw0nrYN6ODUv
5XD5UjVxPZ8FrmPa8n+68reX+Veuh/zlj9+/ZU0KT43LFy/I0t9/rFo///E7VfX5Rr3ep+n3f6yc
LvOP368eYcj+2zF4KcuX3x7T59/2QdG8IGr+22+8PFb1H78rXP+iSgZ1L41qhmC6avz+W/fy5yqm
6lJXoXLMMSH5/bc0K2v/j9+Z+EIQquiGLoCrUyXHPlXWzKv0L4KrmBXrUtV1bEN///NevHumP5/x
b2mTHDOcdYWL03EQVI2nZz9dLNcohZ6nChkXVBYJpEEp1n97vAxSD5uT/8WURvODtMXsPktzh2bd
QXTBHY67KKoEfKEaBAxtVM0SFdkxm/hRfoO0SQDBzjbQTVGqLaZ/xV6FjcyC6YD5keF6VAwP5TkI
kvEOG6GS4zAw7ZGMgQVSQA/IfED8K4sfklhVUbRq9z0oKz0SBx7qKnaLuqmJyPC5Cem6M9it9DMo
BAIzgPloY7taYDIooBr+eGsQKKlnbLgigx16PLKrEFM91ntPdZ4vDV+FCuX4HKsVyuFMQoZZE084
+ksSGYrjjfHBDVFMrRAwu5wqNo0CjE0GNFEZOeHWHIDIeIjACnbpc+kLlD9Etg9BibAhh4ASM2KK
bpDfeg3iDemY2UqnqeDlRa45DuO4CuGKV/ZAlELXxwPipAYJLEdI8AwLwQWKqnvI8MEEhhdf4zx5
wJdEiUsQPNxN3Uy6HKG7GVqxIL7SO0kdPfl6/OwK7wQRopcEnFOnizwFupYW1CFcHRuNTf9daMAw
vUgYusdtChZM6IEfcdHn2nEEk8xpoeHcDfqhE73le8p3DEfPviuvC6jiLvVGbGQd2yMAM/iyo8TU
dfgQdamDV5JaMWOK3U7MEygumQqyUBbm5KjUi8aGaAosP4Tt9rBHz6KnMvESi9YCM3vYpADpA9i1
7j0Jxk+yReo3mUz0IKIxJP5TN4o1ipq5BXI7aLSQwwxIAlJk8L1y9UM1QjiQUkera9dK0vioGOPd
2MFKjHJ0CwEaFnRuUTU4tVVojwWYRmpRASmFq3dheAm+SXcAiQM3JE9e8r5GhwFCfJ213K6lgmg5
hYbkiM9e6e0hJ5k6nWpAXy6KfLjcjRbmrYAEx9Cs1LIAmWPfd5g/wBIeIj3OqJ3gWlM7vW/0TlkV
D34GYFlVJhMJFbaJ4wufBCYRi5sBUTRErNWNVqfPdRyALSKVSamjXbNQqxdpr1ErsgeqYzboDvu6
ijJbVCWzAXVGJDVCEiPt4RWShFdk1JeY92J7MDIQEZZHrmEVLQ3IsrXETgrYcWNyYLmTUElaaJWz
86AYaJVDfKkbyanSGQQutilDEO1FT5TGjtczEG7KQ9ZDmNSIIdEZ51fAey8C0OcM3ztCw1WaNQPA
ulMAmhqVDTRkJiWy9Fi/aKGxJugHjKQPY952dsp16Hu6E/5zBeNEMw7Lo1DB5C2i7rYfxAKzg4c3
I/GP0e3taIaB+v1YJgEoVBlFwESJDnD9+7FMhzcCRHSFt5TQSTFFxpdDqK8wXdXQWePX7+O7z+Pb
gxHy0dE0qXNMFlWMn2dHaxtCFMV3vaWQ2aSGfuRQ7NBwWxkIiU3wDbO2faVGF6HIMGOrvv76Wsk0
ML8buKeLNYSqc0k4xRW/v1jUObQsg+cBtFWip7QU0vLqHXQqLGgSDxgS5meRQIzajXcyTXbKKBa/
PgXxwRkQFcmr6bsBpLf6/gyYxlkC7yYwfdt2z2iy83x9XRSJNbDYydzokxsup987u2JBKb5+hKqC
45rfHy+FFkjZYvxbaiM+Kr5IlmV0UecYScquDuH6BUlTfwTFsAABgXe3oiKnVGvsgvqbRj4MCL15
DSO+26YILCn5Q9LAbL29lZnErCxaaXkBvBBbsggU8iKuYX6UQ5IYQ13aaKd0AFV37MS6YOFTRQKE
2A8ZZHe5cKFypQadxQ3pIHZ56GNFmmAc74Yig1vhMIKVkdw0Rgy6vF9imtQ9wnTvOvEgngTGOvTo
8QgdCCJxKwgqK6HuEdhIUZTQ0pcpxhCtWuYNOYGrYpdlvGekh89tCTSEB9zsTBcr5LUn6W00yGuM
NEbNwasPMqiUygPshAfQs8S6cseFgk9Y3JRWhqEdeiWxNfeI/9sx4z+Gg2+jwX+MLP8fjBkxNCC0
/oeI8b/L5unxbXSIrX/EhrrxBeMHBiod0Z8BAhLGkB+xoVC/qEjvIjJEIIghTUcI+CM6JPSLTjVN
M1BJUQknGl7MH9EhVjFCJDUMJhnl1ND+nehQE+/HOIStKmGCG6qGLJAK2Jn2/pVzRxHJGHljO3f3
VbCUGMdHBrdwkVrIqVpwXTgpne8MRnbThJDGHMHt8q6islt0kbvQJESKGErmCjXrXh7UAPaDBXdg
KWLL8iFCHsaA8BsJUcWukBgcTn3Uw+Rcd1zWhw4RgZWMnlXDMrDpmnXSrpQ6BXNoUXjwpa/GA+gw
p1xvbhhIVSloAB0zzALMVeZ7JwJJjrHwrRQyWWkP0aMUuKAAckEwUwQqwvKry3giXyoPDC92FW11
9btKH5iKjJTGLdUADhgf2jJeuD1BUbMGRjCE6wHSxHQpJdxnmztP4XYVPdchWqiBquDXZHs90JZ5
fVeATu+3PcKzCJzrDSkWSQ60G4KKvkbVRKl3dVo6GkSawfy35Mihtwf1Mw9RJYQRc+UeWSgzz76G
kHbQK3x4Q2SkES22ERK/emnFzS0EAk34tq7agIAl/dikix4Cbm0B9zYYT9/mxTHIrqvgKjCQBwOC
DNAgMtzBuMYedOiJBd9SHTFafiOGi9x76LPbrr8BF85UsmOUbGEZiRDgTmfXLKsc0I9bqPbBWAAh
wK4HDIsP1Pb8VRKWJgnuA0OxURoCZc6Fv3v5vReoLSPKh0qVqfjQCm5ijHMPiuffuGMLkG8OuKW3
iIbBkSVfkNGsCwXP/jAine8PT+PwEmX3Lb+dRBwTTbNceNyo1TNqUyuuHgNEVS7ToKO8j7VjTx7L
et0G9KsC4W2AcU2a7WNvgLUVzCljRYNlTVhtgNmGblUHPqkRWTCewOykhkBaVjusGZxgCm9YE+yo
kq+ERhwFEjREg4u2Hu7yScgDdjhQh1jE7lcZ3LBGs2C6APZYEJyGVNuoo9hrBnf6Fm53Hgrzm0IZ
4Y3mwS6sTO1E1y65MT6HnhebQrsG7tFp3ewkeAkI4UrpE5x4uzToSYtdW6Suk3vQNqkD+DwEfbAE
GHMpcoDqRNGdOMClGochOX9Je9z0hEBrbwPjeLCcjTtNB2GCUhOSGhGH7xy/A37MBH7uwTOOsCc2
hwqsXALX7Vy3MuTSWAw+rXTNLCEWKrM3I4kOETUWUcghLHwIu5skkFY+IPnSdfsa3a4OV2Ok2iGq
UjWFsoK7oiVkrSeJpNSA6bunWBAdtNQc24jm61A19xqJHgYogRfQBoKVL6PhBVXXIyZGHAww6ISh
v1xKL1rDjmdMLINZ+JqxBDF2xBpY+GiPLLlBQcNmVQ83HpRxmQLJMo2jlLP1atd0Jdj1UXkNq0GH
1w/qCHyR6G7GUdwVbvuYu3CMU8DXNboLYdyOLN5QfR9BI6M2CruCDrcBWi0fYFsWrzg84jF92sZV
WlusgwcnioqjWZYCVgUJrD/4NojEJWZ6qUmUFHLiYA67hkXqRe1eUtzuGqB4Wa2pJBAZC5xx9EHG
yQ91DYXfDi94vIB1t1nQlcLXaZwd6/4rsDCeKTChznqQj7N+7Tf3b748H0TI72f7P8ZznTLBJLBh
bMpFvJ3t+7qXlkRDsr+rFoJAz6LdlsHx18egH340dEMD64BQjbDpJN6kFAKRhj6yLihwO2TBbpJT
KE3tyUUgtgRT6Rq6tja3Gty3m+QiiawUk1XLfY1E/jE6n2LBn7Hinxf68xzOgnMlcNOMFbmwEZ7K
dnAqV3N+fZlk+vb96hBTePzmMpO4Gb0uxyGUVf8NmhwL6PkvgaGsHeKUy9hSLz854Pt4++/XJN8f
MG54khkC97WzOofAS9bKF56D6rTc8WVnZ8fYKffkJd8L+5Mjv59rvB5ZqioVKkfeielnd7NTNZpA
b13YgAcnj8Otb4Uor5gGGI1L4sCaVv3k8c1zh/ObK1VBpiCGcWKc9aGyBgxW9LWw24W3wgC6gqJM
8CKvSbMwoPZoqwsPc+WQQc/QybSV9wSXqLtfX/WH/fjtOZxdtSrHntRlI+zaRnnbBH+N2f1dc+Oj
XmaimngjltQeVmruaOtmhZq9v8c05NcncTbN+/PW/7wRZ73M0CbqddBOJyFMIDzMwupXwhFLzcmX
1fbXR6Mf9em3l3zWxZok1EGVxiUj++JQq7Kqm+EG4vrkzreFFV/Vq97qnSYzp6de3CHPn790YD1+
ctUfvb2IbokhNMgOoS521tO7kgM3j1crN7zbthjvRRaJT7rYR3cWMzKK7oVODXbmNIy9eX9z1KZ7
ZD5/dDErOjFutZaOSytR2UBe6ZOLIu/nr/OjxAE5RkVkXDkjZ48SacMetdFO2OoGt9Ykq3LF0YPU
Vbj89WP89Ehnj3FAnq5oaxypcganvfA23k5dQKXv5bOR4aP3lBsG5VDNw73821gvWQ897xZH6hfu
UkWstajvyDJP9t6Nu1DuwkW5qmzQoyFYAA4YpHEX/2cX++YUzl7TpM3rwgg0FLCX9ZqY0KN1+FJf
qCv52Yj/wTD47mLPHmASDJInHo7EzdamFjCEW2nH5rCg9ufv4gfvwLuDnT1DcIKykMdE2H7f2x2i
JGiirX/dT6afOBtk3x3iLBrgJe/gGYBDUDhXSRXSr/yYM7pFrfwY6t0lgYf4r4/4yUXxs5RRBnV2
JSxVYRv9XTSCdueHi18f4ePX+md34GevtYsSviZFP30lYSpzTBfFchq1iNUf6Pazzjf1rbM7qBOk
4YiOhCMl4qxHkEEDAyVDjxBQz4ap5ODnu9Dz94nqf/ZOf9D53h3qrD90gzGWro8MO5BUGJx9K9i0
W5hMYQQp959d15wq/fuFCYGKIrIQxvkIzEv4KwKtjPiJmPk6cQAQuqlX/iJZjkvtBM0bq37xbOCH
P3l6H3QQXOXP407r3wzKURgrEM3juEowSALdgFuSxBwhBqosNYc4rEwDZWU+OunI90gpWy0gX9CT
UQBfb9pPzuazkzkLQpI4iysxITVltAmK6jY2uptPrveDDy6u1+AqQ0xOJDvrQGChc5IhNWRDKO0o
Fhki5HajX3T2NKTAw+aTN346478/1p+HO+tEJahDogwVYYfNqmpVy8v28Mb87Mv68Vvx8yhn44oa
FR7HXHR6BclCfVQq5B8t36ahDYUQs3Uye5riRchs2kBo//qOTjfsb1coCD7ryIsJ5Mfed6AhhQxM
yCWOTTYqVPfj/kIk28TYoPp18etDfTQD0MmbY02v7JvO2oORCY4jjmX45vRNB2TrwbuB9qrlPat2
tGhWnxzws4s7i4vA1EF5i+CA4TrZVk5vMwvzafg2W2QLabHRZBd0ETugebuffPumR/aL2zqlHN9e
qt/BhMjr0E/VTbAKNuUK6ptTAPp6hf9WAvl/lh2+yF/Sq7p8ean3j/n/D7CCN4/6b6CC/wYwwWse
ZzyB+Vg+Nc+PbxPG6Fd/JozJF50LInQDMwKNY+z5K2Gs0y8akKFUMs64NBBu/kwYiy+CGkTFYI5U
MpMqhoU/E8b6F2PCAEhdx/QOGIV/J198NrrgO4GpmqSarksKefoZa/D2fUCOJhpDMNpo9wBFEVOT
V0Z58+bGHF+73NuyG52GqDc9cT4IoBR4vwXXJOSd3/fEzs1yNgKRZCviyYBx4Ki1FwEcOBiBqGpV
Q9gHvFNg1E21IJuK7rzxNopCqwMgWoVSdUa0ZYjkQ5BdENAMolZHmWeWgFjVyVMaobQCXKwob3zt
usz7T4bGsxf4/OTP4x/o+Lk1zXDycvIEhpxrDHyF4SpW6kG+GLrav75ZHz2QN/fqPBYKu7xo8o51
NvApSwiFmX4B041a/2TMJR8/Ex3fbUGF/reZTZE0/pgYvLOn1N83QOSLDblrlv5CfYYPhmH1m2RN
rNSpIjA4nR+Dxj/mej4+PIZ6jPhTvUJOt+FNvyNNm6XeoKNLrBrMWskuXiiX9UVsJ1aECV1wraO4
brVLz24+u/KPHihDmgudnavUOA8A80DVdCPHlUPmcofx30kuJ+yKozilQ75rt+2+OII5tfrsQy7n
Eff8PWAIPKfIgUhVnn/oMkVvRw8XTVWI8oSYeolLI/Rs1t2ALmjl+YMHiQRJe8tILvLYtQIUCwuI
34CFbuthuewnpRDICrJbkaHXp0iHaxH83p+IdgihTDqVBzuVO2ma2lqsrkOeOfDThT5gbeqgCYH3
fqfmFK8PWetNsnbh1F0A9+nXqY06jjMlvXX3yvOvKiO2Y3rUopMIQXdFmTRX2rURwK07zxythaJg
fcjSYVmHhRUIf9XxwUmIsKqcXCbJuIHtOXwBPVAYWnB7kKXv0k1uKAtZNbe6PpbblqGwSrXmiY/u
MdACzNDCqN/0vN9WJRQByxS4pRYX91yVtdUG+UoddypYTxKiV9FUGYL/VZj69gD4ZgWVFV0hZuJl
sKGt17KLFnwwFhXqMoFkK3BGTDhZAg+i+wDsATci83UKwxAO3XUPWIDcKA4EdRQ9QOoertaQAQMX
JbeofATiAxHsdUu/c0jixFcKXsYSIhGue9lD36FuF8jBwS4hWYcx+Kn0hZCnAbk+KCw5gPbaLdEW
MGQ1m56AxkGWxN9nKCX76gLZ7aWiwEIIOkmoM4Mqgbq1USL7H0J92FgGsBwCMMMUyhZsO7sz9j3i
hjBEIZifYDvpNBC/hM+xE0d49tA/bumj57qoFXAbbj37RiksFCuXtXoPHdRlkxS4nS9hQRd6hVQ3
0ZcGfK4pLWBirVi195QHN20gpmK0CUDbkguKEkt5xaIUgusPsRwd6GuwwrPw+qKe3duSJVYJB6A0
v5eEHcKkd/JEom/AYSGFyxGHxB6oiykMv/uLDObTCM2gvgeFGB3j+ENSA2lM4RyKx6XSq4wWVpQj
45/ewhhp6Bur9J5TrCchIF7kIYHwO7SQcZkVIEoF4Gjf2vQUq76duc8taMkK4JgtRLBTlGKq9moS
3AJXFJqLiTklcdr+RUAYAWStr8OAYgEUg0rdhnaCWY6ZBYO1ayi/2jI+QKEXtNJ65brV0mcZhLql
7ePBSDgeyXKAsE1rRV1h+XhfAAm3PQNZNUCnSXuvo1jGXwZQdvT83lVbqx9jcHSqo1oREww+FEkU
EAi+01S3mbI2+vGu6/BRGUMzGVwMBXJBwvzQ53daAplJDhKczCEwo+CGiiXkF9DPeItpBqBvTUet
sC/NLIA4o1tZPeyUkkTCo7OCYTjOAGroZguOf54NwC30zaqFNn+tqttYZRafiMGidXI13pStvDRG
ALA9ugJsSCXbHBY5bUedoaN2UIDuVFnQwnSAWt1ocb7Wff264P6Whf6BlFcpJGqgp7zwkiMXAW60
ssB3BxVkwP7auyoIl0NwVScPY7Dzdd0aR/ce3kZ2CjoEKg2d3kDgpl1DwMzsE2Cx4MwagNkLCTqr
VTGTjWPkb6Nl67rw4BNwFo8WSQ1lU/WiC+DYvQSca1sI6XQ0s3X/MHpQNIs7EOw0iysXckQpecQL
yL/p7tc4vouLG66RzRh3lguFcCrxydF2ipEvYJVi6Wp7k1BouaLzZhB7aFMPRWxUq/liAIy5hWQB
6tEAvGx9l3yLlchhgLwlE4ijBPYjH4uLynuu3QVXyEEPoc3bo57RrYGBulArVJnwwqpK55SptBL5
tYLg/P9m7zyW49aucP0udw4XcpgidiKbbCaRExRFio2c89PfDzp2maelEm3f6XWVPdDx0W4AO6z9
rz9Y7MGk3Kr5nZpvJ5WtvSSEHda3gHVSiN8xfMcwdZYwMPH4qvvEbgkB7c4L1jfXoRLZJgR/qyqC
fjD9QZ2CHIb/mHXHxIp9OZ2J72h3Rqi6DRMwo9levyzhrSre1tO2W6CoPI8Lng/DEnRjtiNTgE1m
8bt4k6YFDeNmtOsi9LNU3M2Z6qo1fXYRDygd2mZfOLGM1p+4RnV5SrKQpvDkyWvLDCGPSAhUaS43
YoMqkPdbTQWM0mKz6M9IuGw4QF5Ci72u7ltJcZLzkxFhr1m0bqxFrrZUbrF6MJ6Jfi3HWwu5vF2a
Z3RzObTN3B9rPl61FxOI8jURCtD4JLUMMJTDewozQyF5b2gsQyXYCGaTkZ3HPoajA2029o+ePgzu
og28WHVafG0SsenZR+28ncmq1a02swnMbKDHRrAbtE3P6poxbIkL+p0mCZ+VvjEnZU9i6alTKsw+
9orqw4byzexFK2m8W98txcRd7GR1EwaCgB4w6HMp2qT67J2tH3E8Q4GyrsT8hCzGL5TKVwbhMCqP
aU1+9TRu4P1hBWgEonrGO+y8mdrCDtUeyn/mdsiq1BFBw3jKluxUt5GnlZN71knLLYkRxZtQTnDF
xUhDe5bZRds2aOHh9gWuN8NE5Ah2cxAUzVbbamW+xQn2Zq7Z6BQ5wF32QA/OXvCdGLv6GLK92Omk
X6mWjM9MEowhCJ2ZkPPERIaZoBKt9WH2T434cs4SdzJDv9L17TQB9+jFRutVdzSiu1EbjmHbvopd
6xRdT5ik6Gg0K2oFXm3mChx8Fs1+Sd4VxXcRu9RUwuMJmmRpZs45vT8X+8iU7ah4lozMw1HQLw3h
REzevlZv5FDjuJx3uSn5Sjx5hUoYgVx681nyMuMQ9oIXaxBY8tRLhBMiVVuUb/v5vpze5AGHFBxk
8VmEkzDwyZWNmN6381ErvifGzO8YnLmBf7kcJ/mYLNRhheUgTakkmUilZ4HQ7B7rvkXbaeXdmKPJ
id7qar4Ru6CaxCtNyu9z6Wyf4WKGQuZb8wM/cZNiwaeX2fdaaY9V9aYN/XvfKE66CJ4uiTiuU42w
R3ZwSaLspLK1NrW47fKYvM35+9nqKNVn2YGa4SGUCpQmI9wM7tjYu+MS+pM43+TKc1eetPSE6COt
RVvMi4M6idcSQWjIOhyJns0UFRguDwFpT3ghJSc175z4XGybScfbX3J16k5Zvmmkyan6F0EbTuIQ
89GgvuLjK8+aN2Nyla/WUI3K8YOfw6hCCclxDpbh91rEDKp+xy/t0fxju92H1A1V7WK7uh2V5TBx
9ujKfCISjfzbkWKARndORDIyTxIsrnSGS/JrokvDNj/KVIupXO86oXMt3dw20ZmCDr2oYUU+32yQ
1WCpFmqgH0uu2tIZg9dqtDnNoeEQfN+5QjL4SU17G5p7z8KPEV22/V2u7PRGt7PwmIjjaSmeZtxE
pDm3GwOGtLpgiqv5oZij3VtsK0/wZkcTTQpS24RuP4VbMdNIOPuRckr28gvBMq8NaGysSl4oD+x+
3CCrb73ZekQH2DqLq4igpFhXUl8H5SC6IfunFb4r+Y1R3rB9iUO4rTCmAERF/6k1nd9ED8tUk0/5
tkAKbEmHsEy841fXuO9z+s1o0ytzkL+6M11gnj8vwRqwGEA8DAQS9/5+Xcu1Pu6XNIQF8M82Sv0j
d6hrnNCudrEfXf35EnwJ0/0y3np7/XQ97EWrKcrk53jxtepwCHnhe+VZtFBT9+x/1Te+gMp+DqcD
wgHPiECQlwikkmXxMlkpkXzbbqvsze3oqz456dsvHmu94F1eAHXFgiEI08Ig1fjvjyUpLRbQmTCS
wjhcxepea5Y9DFZOwxC9GLoiv0cBNbXIO2XjCy7uz17lnwZfIeBP73QUwqQrBd7puBNnO3oX2MNo
TpcPeOvaVkDaHJuG6uj7r+/cvwMbPj/3xfTJqmTOqpjnnjvTldnz59BwU8i1Xe7W+irk2H3xpi/w
7L++6Kc3fTGBFlFT8KXmYYm390Z4Fzr8B+safiFtJdElnMorHPMLqOh32M3nx7zAuYxULg0t5zG7
+nZZDir3ter0xYPJv5tCeKQzWZE9ycYFnjyayhn0IpkgF0BU3HCMmnaznxzRLzzaKvXTn8f77SOp
ugx6Z6nURReQBb4wvS51Z6w3tN5DZs5u123F8P7Po0i/XYCfhlmf+tPcNJUIPx1SICmwMK3Uqxtr
Fnfp1NtS+toNuO/ot5KV7buUTZ3owwUO33oaT2rtVQ2x41zxz/BMz6LiKvr/4yu4eONWB6m/i2KQ
+/OVWL/maWEbXy3Or17zRQ+NPv04Epg78aAna3jsz/tJ+N9mDqiXJWP6IV4SyYRza0H6ZZMTd/n1
4kqb8IZLgh9tmhe8Kf+XpbDiyX8N9pPu8OmD1lbexkvHYFOWO9qUu3pp+F31xZ7289z5ZU/7NMzF
9MzIRux0ldUAyOEPLgnz77oDchS5sAo2mQvnaTts61vhZLqdJ3K99pvrHC+bTerGR/mLVyz//jP+
+6kvpnGlTXNE4Blg3dX5Or9WA8kfdVu8kkLuonbxPl/ndIDzb/M3s7SjxpnhTD5iKHMCoBA3X52i
P9UVf3o7FzNXmwwcr7Gq+Mk+a7YARMkNL+l+Ocwe9jb0iMuAoDAPPMiy8SCsnZyYpCPAgv3F+l5H
+tMvuZjfSU88DHbp6641esVzjsLL0V3kbCftlZhOV3v/XwakqUGUrwJz8rLl0ERdXodN9s9Hv+mD
2IvcwZZ21g6Q4esTTl0/7S9P+O8BL9sE/Qg2Who8YRxJfgjmIsO1rmf5IS2TfTdEXkZlHKLlKCle
4xk4UvmhtRSnSrc1RG7wJezypr9WNIQ4de/lSeuWtDVy9UyySugWU+11rXajwJkPkeilWk12c+5K
WDKI4yHjb+l/9CaemJhEc2c3nHO03BYjApqKv11Xg1JMvGw4B1+86fXs/uXBDXQINKvQxJqXh55R
JWVU4RLaepkV9IuHAv1BetIBrK5mfwYPcKpAeTQmtwm+ovd8MbZ1wU3RKyACKeQrd3q3N7CsggFh
Tyl+TPEuaasv9jTpt8vboI0HoGviuHyxnuopxxJF5Y4t3Rm9fUaosAUg9SZ7xDcGL+rGXlu58VF5
/uId/3ZyfRr4YvlMTa4Thlas7zi/xpLD2kPNcgcSZ9zSF6hxvhhv/ft++aYmwk4YYojFtPW9f9q9
h0EuBROjTbffRbLbbemRBK0/+pjkH40daThf8t9+WwB8GvGiXpusfx1OatBs2+CvCvzrYS6pRn/V
hZ/GuZit55S0rGlgxpDfvhvgMtuC80YSozPcEvX733JyLofTLyaoUoTlhJH7Ohy9JuQVztlD0LuB
EhsojvQguiRVBV/VoRc6R/OXYS+ORRlzGEme+X5iBZgyakEUnQHZSTAIkYpQ5HcIVXLi8/oBazp2
kC/mz2/n67/fsr7+80/zR2isdsKZYp2vogNjxIsi+00KhCD34ztl++fRfl8EfBrtYlla2G925Iby
tLe6VxyqreK2gbQnOAh6R3M4bwo41wMoeGZLDiv1KbRJMLFFgIn/5CT489rRL9Zqq4rUXjK/Jkc4
T//uPDz++Xl/uw1xcov8V1a0v/wBPr1dccpxoV+hvpWsjwZyn15le3vlbLIB7cf9h3TzxYjrNL3c
Dz6PeHF17BdCSNKUERv1rW7waQZNMVMhKMMGVxpep/i9EYhiSL54VPl317jPA19sRMaMAwadDFDN
pfKbcL49zyABE2EO+SHVjB3mjbs6GzZDn9paWvmasdiKsl6qQVoQqemhvgcO9mA5OBXdo0LHi33N
rlAtp1Xw8jXI0sTvHcHt//LKJIxgZPZtGbHx35dAP2SRWZm8spV9AxctWCvtyhHcr2g+v2VXGBZG
FSKsNO5o66n1aTrMIVYI0SoeP7+Sb8ah9D4GOb10PJ/s3m0Pi6cE6Y15aH18GNbT2MGPe1P6RVDe
nd2v9h75d2vfhLHCL0LvCL3g7z+nKUKNNMPlr1KPJLSbFb6pf4TufFNfdRvxCF3bOTukCJ9d6Qal
21E8ffHuf4obLuYr5Bg0lRrwH/KHi5evz9hHl1U3uzRGr6Ol38SVhFonT+xl0T7Q7AQifQMZ4XdK
oKhiYcudPGCbQ6J2dEX4hdPQowGfMQSSbsgsDGXsfvonA8FAPY+3Kmb17azfG2ropYbq6mr1JFQD
aODUorQ/H61+fMsKYyfKzR3NCJ+e5M7AHkEx8GGy9KvamMm8l/wmXyPmzBiNk7Lrzsq+b/BF1XMM
TpEwGeED+CgtNmXbJIgMU76pLHR2mhkWLc78Ok6E+6wf0X/1vij2eNGtaKWIoFJW98XQj3avFyUW
E9gbhsZBjjEQSy2XHLeP0pLvqkZB882du7sncrXvBjssVRZzIrtrd03QCGsUBHz86WxF97UsB0OG
vcF8lKpjh4SOLAZ1hxvGW7O6MZLVuTfnQbTPirLX4nFnLgw9USzECpkkXQBv38lK/Eei0JaJ+RKw
iOoq+qYyS7IJxg5vo1Z3F00cXfBfNEeq8pIVKsrAWIU914a3Vlo+lLnuKW2PDUVYs9jTapfENAeG
Un7u5BQiUUakSo5ArtMe5oW+qS71Cu6yaW9XeX0Su5jMLD0myrpRHsuw2+GP59PHtrEAd6w5dUI9
N/BXFUs3wqPazsxx3yfty8rJwSDJr/oHSX8azhr6UcWWiypYioaYd/XYJ3RUSCI8NDnqtqi+SRIV
N4j5B0j2jdGoP0pFQ78pfIRVSws9tu4zUjWxaXj9Yv5flm8WAgmT/oAoKVTlv2BE5iTqZRxVk2vd
4TnhlTuSh93aNYL8nXLDKZzkq8p4XVCfFxwj4kcjw4aV0Euoq/L58x4UnXGpCeWWLhemfzPX2lm3
jvV4z/TBeQ1qwYSXBlSNUPJazEj+++eFCifTe4JTo2iXo6d5r42DjHBXu2tfC0BMe+q4YL4lmU3E
7z0NsN5dvjoTL+8ePx/534MaF6UduEcutAXp6xkVR4tA0yG0Jz/RuYZJtE59w8Ut+VHe9E/hYn/x
xGtJ88v7/jT4xQbX9X0TmevghPl+1NeFu2y6p8FBGisE5JDtv7yB/GZKfX7FxkVF1+PhOgwLrxgV
97WBiYyLyY1d/kAunKFvHd3aj4+0Gv/8nL8fFQyJWwjSoksKayWlEKlSRk1gI7fGq9w9/S8DWAq6
ShnJ/CUmJkadli/tzEdcMHHFnqzP3D+P8Avs/nOe4Owo8h/Z1C8B277XZ2vGfMbFK9QlqTf2wpvw
wITkWJ7gVVeOtRWvv0Ykfumh/BwY6RL8TlRZrI6/r0lrbHA0GwiyGXfEBG2kTeq86cfJU5yGMuSr
c/+3n+rfo13iH/OQidZSM1qi/BgQGVTq9Rcv8rIW5Hk4ygG9DVVV4Wesa+JTnSNQcohNV8/uPAx7
YHCX7qaTpqkrJd9aLhjDjHl1cj4acK3S+oDRqtOKy4m+/p2FncwolH+twv/PfP4/65XjD+4YxbmP
s4xT6S93ttWVbP03/kV4lv9hrZxmyJ38Dx+MD/VPhwxd+Qe+GDLVKocSgh+Da/6/HDLMfxClKqPL
QZODsk9kh/kX4dnEWg24ZVWzUt6a/xXhmb/pl71z3VA0BX71aoOjXUANEhFGba9zCRidQomwqqBD
JJnfzbNf1d+SaV+EQb0GWEe63XacI91hHEJuc3eiRywT6B3xnrbc+eQ3dNAyCvNjQuhSWje6EhDx
VkYOJluRdJ0rt425tcRHVfXnylFUD8uLtIbnpe2GKdDa0sbZHPYMYnNHD6LWVTNqsi08ytweoOsr
q0ih98JA25fBktvEJ6abdHptQDOJhtB2ceXNG0zkP3KS5Vxzx2WfIrPnTzbtbXKVEFVs4xqDDwAh
kSDidZBvZP5B8xa/Nu7szJ7l97ssSBx8G4ttfRK+GRIH2ezNwWgnzloAkpj8bvFvkZsxvqZA6mdP
cGJahdMtAaLfwu38vDj5fUYLavHm+9pN78tD4+k3/RsS+olYs7PXSJBIgkQL2gkjfBCXjFsKrblb
cdyb70tnj7gKW4d6OBJXVj+gG172wncz0DlLTdeMMGa3SV95FuTj4IjfZhd/n7Pmham/qNsxDWLF
H8SDhDbz7M5kETg9UOlmFSGnKhRTN0tIP9wJVpB75LRghryFw5fNTtgFMFbHN+VjuB4+KKTbZjPA
Ab0b3eqacLGmck139Cevva8asHG7uDs/mI/1beKr5NmtFFN6CplnudXgdZBhSBYugqzdCz8Wp3sN
NUI+AyG9sooduZ59+4axQ+qAuVvkEnykdAOgllIRq07mRm5K/IujnOaH/hae5ikfHUS77RbzEulQ
4h9UfSy88ri5UqOgk29XtVFCUJS0iTK8ogXKZc9MDiNXOru8h36UB3rsLlWQypDqbCKqm41ePOBp
EJOGMtgwdJTZHeDRCzfKCwBY4UXyvQo1oXHhVmmw3c+5r1oBhp+o1LEQM4mmIezH4fSPg6Q6zfo2
QVni1uWmmRzlR+wr6HBLnzASlO1xYqff4qMVENdyXBzyr2+lR6CmcXCIX/ihHoRteVT35AHQirmT
rS1l2i3hQItjTv6c+dqL1NjKbXsoD0Ny16h+YbmEvkDKuj9zh2W1uspNg9rNK4/To3mHwemDjH2F
YZducm2650OtOPpNOUKg3IZvkhd5VmKrLArVtn7UI/ffRbmW8sNQPRTxTQumKrCYPm2MN39VZJ+l
D+sZ+/c6TbMUEa0tKADRqdbFZbges9nCc0yBWLBOx26zEguAp4M/D3Ope1/3UkuRKC8woFzVIhf1
IHa6EEllrhujI9y1eOE7+W15VezTQLteg7dsyvJVoLZ2vZIHpKKjo391Pv9aAfAbQLfotpiKBHj8
9/MZ12fKfDID0MXhIcFKi2ktSc6zbIu2+x/cOdbz/pd3i5BTVxVZx27goh44m3U+DxbjUd/IsK6A
PhJX8CDocRF9U/4DkPoX9Pjna/405PoKPpUg2jDkS78OmWwX/WT4y0Z18cgcPCmG0/qfjAhq8pvH
BMQgNoDTVLekyzFVqau1pIZ2GVDB5ARrl9cp2+pyRSDT2oBoimc9WMj6c+OTTsqtr/iFrxfezApe
xrs89CLDq9SbxSML3ju75ENyfl0L78mPxEvvYQ76xa67GgJxL7iobnYIpQWvLQK6qnxFuLF3I8sd
xyBbEW/k1uf+vhibWN9b8YtyfhCyUzZ/y8f3XHmNcGKaoMxap2F4ijK3hDF83iSJ15Y338jjAAyG
d/7UAqvkNgfkWLK5lz/68n1qvknio4jtkDk8LklAg7RriLzbrkbsTpkd8baBPxa7IR0td3A1yIOd
fyZPvHnXznvsnKIwxTA035GUa48lsVUtG1X5LCUvZC05Q35sx4Om8hOKk3DecYTg0BTlmxQimA1f
vvFl3DhrjsUx92TyyGNyye9TEUNNGrXQrISdru8TY+MuZ88sAoKl89jRm++FBikc1/9YpZs31HZZ
3YjW3aS29oSrvT709mzi6hhZ0BZKW5Ba6NE9NtR2at6a9S6FzNsBlBDde0VGDLF/ChwV4PoC61Q4
KoSAOsKHFjllCEXMGR47Z/qxGui91KadBf1uYYf7IPwuik7Jcm09697g9rXDcZi1G5H8FyfmW3a7
sbhWei9qvnXjThlg4vv1PrUBp4TXQTn0UjCnm1hWseW0OYdgIe3S2qkKR1Rf3sPpUJWns0DGj0df
bfCnox6wzxD3puY/qSi5p0OrdNX0KcRTo9u1HQXE0u7M6glL8+oRP5eTVV2lYtC5BW3vt1TaSD3y
BOyS+KPF1x8aWtJ9IJzkZ8g6fr6JNxZQ1j66Gvz0mlyJPVZaUuFnP0wn2can/KN8tcitgQ7a7kZv
OvTscJQ+dW63HjEQ9Fv7Jw2Xg2WwoTF66FRKp2WtaD4NpufqHmr2csfQpb3cS3fRLZGJFE/E/YQP
ef9dnB5wkF+sTaUcjD4QvfEKfQhkPq/adt+MN9Ez9kq/Q4iimcG4h2bqDIfwhRJkcM+b7k3y6fc0
GA2c1ouf1m7Dh9lRzoGM5sk2WlemvFztOWRYr6eFlvCGBYbB9nAtgJhWOHARkeYm0akmcYVDDaxp
Q7QMmKbhSAK3uKF4Q6zCNRJPF8JuC/qr7SbbKukhVviKOW5bWL+c5iug4QqRlXgFjxtmN3mFqVs+
p37hwCH/1ioPxJcXDiUpdyr5tDzPtbd2FSFVRyf9KnsImUIEy7tYi6i4SL2CcNWCN0HkcvvcG7qA
jBuN2VT87KboaIDmYyZsIVLzbfTW1t57aPyEw6ebeXggo777Jr7UIHUECfIJ2Faae6k+nkWvl69m
Y9/S2cafZPBnL0SAJiKO3SvV0RSe9ORpMoI4QufzPPQbtfcH4yDgJGtBk/WnhNq1wfWk3rKkSQ4O
kas8N48AfriAUbYkjtww4dlGWbwx7hOzXX/UoVcQWyoiaSDV2MaY87zWkSHFYqy5y336Wn/Ep+me
1r3EXpDZGtKAN3jUyX1+Xb0vkU1Nl0TPdUlV5eo8VmnDdp+ooh41v+Jv3FfgYbkHa35IDnrhol5Q
2GV5IYaPK196F2KvZ6dSoIuOchcj43nrP2avQtYEP1zDxso+k49VObpwSNYtQCUZO4ZAIV6NxV4t
CHFSnCx8TRMdWzFPxrcfbUnx3nyb8udxeDWMDTLFM7Yi4KCibfVHymQUMXSPZA/OfHurcnQam1F3
mc2i016nnkAw5HM/rV8ceraF+ONjUpyIQCeFjAju16yZ/poN3mn21oMq86N8xbCL4TrrHHjAWH4m
9/UjD9UdWtYMdACDNCHDFuC70o2LqEzpTNryyyr0dFaWsGvsh9QRd+0GcZwZKH53Axs2OpNChnLs
qtd82VEf0UhUrRuSANXyw/nws6ejEHCaZD0M9Ncs9hqkC5qXxIQc2xkUR15czhu8DrUrfTmcVVxG
mtRv42MObCcIJwXPaMjK/jLfSKl/Tncppb4+vnTuGffDVDpy06OfZxYIVbH0cMrRdc14y2fRsDYk
h9JFCMHaiiv8rOlq9IadYPSMhgu3t1kgYZ6a2gc+toojUjCV1+iOmN0K+3jZLckRBl/xnCWntj9l
7Td8gw0hEF80hbvmS4J5zwsdG4W1r+he55qB4YMoN84ZrU+2O7M92aZ56BQcD/Yt52LmI8CC24mn
crRFotTu8xLXu291zeGrJb6kfSSNt6ibCIoUPoClTUKQ61epk2NkDS9c9froCLTCPB7eZ6Kl0KtB
Rw+9EoflveFaYNaUPfvISwIVeHl8NbON/oiSIuIybCsHCzmAFz3DMIVUv4VryuvBeXvAMHpdQtl7
5Ufv4zUthZi5tmzbW0R1zvxsVdy4bGxVo134jPwDa3MfQ8NsdLnsNa1vJhT4py69F8rNejHf1AEz
Fipr6Jb6DfasSXo02jvyneosKMxTc+ZedK0KN0t9ZZY3U7ORc6TCtvDOqUM3h6PBesPZb0aK4M10
EMf4qrG2HCMapLU8vJalexoSo2e0m3E+ttqe6gFzJ7YQhInG7IfWU+/V+R3Ebyn3J1JprDurR2e3
wz5hb8JrZYo0dDeChG1wMDl55pchx2LvfYCL5BrVpiXH+syyc4EH2Il0snzPLv6yAAldyZolgCEQ
oj1Olu02l5/PMZfz1CuaIB+2cxJgf8ihZvIeU6+THUovNd2QAk4lnAf1yK6Au7o9Uvh1TjIGukVZ
4dWFly/beHxN+sDIyIoE/rDJQ4I+j+/lSdsoPjjlChco/rRNem6SFZwkO4QBUm6XE6nxMUpMGycv
jxKAm1b0qLvhtvcJxHxEdJEczedlJeE1m2mfYTvvcanje47+T1uh69EnlPAlv6cfGXn4T/voewLN
dLDes9U9l0gnCxr4rKkLt2Wb+hnmha+IPzjtTuY2249vzUalgz89Nq8sWy+mg9QQZmEnJ655J2Ud
jp9HYYDX+7tI4bjRfUBxJ9sUp5EDYjd+mzx0555wBU7DPEf6KwQtFmWtn2/XfzDiU+nCi/Nr2W7v
mRGOsSvdLgjv2m31wRXeKz7k7Ww+ALUEfNEbdAZMScXhTfZO9RSjeNigxIjhOO8W+d4In1ZVaWYn
eD6WpPLcNHgNIotVHtKO4tDNuZ4CPSi4vx8sTlvDjmhFxfxK/Jcym9fdZ45Z+CBGhI7vBCVQptRu
4G+MGbtbBbck8sQSvw54FuJVpGvsECnaVoeWeIlsTdqlqOFuW/kD+Wjjmpbdvk3fl1u59Sr84Ck9
iRIZLJJDUl++q5XrlCJ0Mm+TajeRmjMH6oga38k6T0Huke0o4Jk8ZecTgguzzoBYSLVbb6dlW2YO
+JMroNrdCshJPRmllJ2y8T2NP8CPcAsVt7GxnbwQxCp3itBRbR3ONAcheEzrFfwMGtcOCqfVk75b
NoRjutpu2gwOsJlEPgFHtr4Zx70CDYus9LMtzJup/GGWV2N1v4wPLcrSDjbdHvClkhzzcM46W2ju
aKhmy1skf+++lz+Q1AVEHMfGdxl8SgYqi09G/2pR9J87YqgQ2Z3FyU76BwXyZnHsq9Xw0yFuMkqe
DG4Iwux2nCHaLqQgUISDOTLRFzwUAvUg1leCGJRqsdXTF9nYDqAtJPMhfhtzPGyZLrjk9+FuSnbN
fOw4vMW5cPDRMa4WZJ1u5+h+f9NcVbvUD+320B85ItDHA92wXU7frWvz3uDvd6bi5jzdhTwEcxtd
Y/Oozj9XGnoy9cDNRKdKHE7m3eK0g7PS0wlAwYuP67l4w5Lmi77k5D4Q1HmFJghcZI/f/jeUsTv8
fpWXxSmu4237E0Gwe39xVApqLtiJV8Gj2WAXugN9ewCY8ocgdbNgwmqIVTlwJbH1G3FbHoxr82bE
bnMvbdiiXOUEJ/HsSddawM+ZND8r6S3vNMTrrhx5DUb4XnVl5e7CfshtSIOww8qobFP6wHf0JIG4
zY5GbgOrdLyLt1TtaKUHr1b5VXLoormdb9R6o4L7JLvQMQ7FC0lciTuXm3r5vpy3c3orC/tm2uGX
WgVVHPoGp1iHPmB2c27H2/yJHII+OaGnRnICroj5ZfPBpmDPm3jBrBUtEUWzJ0ev0UZHmz/AGNiY
xi1GrOfyVlHvUxSwZ4tYW27T6EihiHJP/J6KN6GWcKkrTNcqE6yEwUdvM+V5xqhQ9cS34ZEdqQH7
Kr0u987UEIpnaPsUs9dE3xORQZziAgBmbnsjGFA1f5jGtmhPtXSgy95Z7sxlJr1DP8P757DCAxUN
s91T5JGJJLYmhQTh604hUIbhwczxwa1zfEoshNcO6ABHr7QHxl5QTjhy8aOVHs7NUxd9RO1rJAz8
v7jd3oc6ursfWvcdg3fqiqeo8TEs5m/Ux4BiMEcgVE+ExTFfjZZrL4iCw6G1KjDiZ1VxSYYoyaBQ
CNDwijoA5LQ6f3Lkb1a8kce7Ud/U51ep6TiV9nG364H6sleE6Zm4SQOuQLvZ7x5xkh32tcvE3grs
XrvwbTQ2qv5dOlVPo0/OpoRzq10Pm1oAUreBo8lnFx5BmLGkVMimSPYA69HAzeHs5cJWqH1oCKSC
6P3GCD1zDBoa9E5oBQn4u+CZXdDIJHPcGfFtVXmp6vadG1s/2vJ+NlFJvldYF7DbjSnnQHqgB4zJ
PwDsEpD66ubMI/OaJKne3Kzwbf3EAV82OEh/z0XQ20XcNWd5n7KM1Qg+Nk3kyuPwXo9z46QfJSex
ZaTS7JaIpqGbeNHrAqON5exqgbbLEBfvqbCmJ1pfriDtOJudGHk9IwPTwj2ObCwBiinmfoxXb8/X
R57I+jZwxIvfiUbhPI/tyLecwTN2UDxWD8kBkJvLnabZ6Q625MypuACHZwDjGBaD/H408wsnX+4s
D61ySPugvCdv/iCrHuFNOh3p7mz3CNknh7oKT92gJOUBeAeF7I4OzJqMW7jZkWWCCUYOaUl0O8pC
dtQVDxn3vH2TqTGYGFnqG8ASz/yehPwu7MMo0N3koeUmcq/gb4SLKwhMb7/SXhggmJt2fSNvIH3d
W675nQPNEX6s5L/19cv8M6E/TMWjaYe2yHUL8kvhrE6lRKmcwOYVyDLBaD2srInMJPLeyYAWzS1E
llckfU+VN3AR1x5wIJBeMhCUxVfSzbk6xue9ANTMw52p/6prECyJG71zvgHUlu+H3fxt8bpT5Ak3
LeEInGdcKoHOQXsWWHzdrSjB0lLIA1BWd4Q3NfsKMV7R2Ev09DOseIHWCsoZKVFX4qTsQtE8yLvh
sLYhSr4PF9BN5p9v8cajSKAk85ed7rPvgNO3T/lX5BHtd8AxzDWZlpxp0oq/aFQvit4vQwHCCXo5
O9zoWCPAC5ED5V3z+ytE2Ux/E0U5Pw1L7aG4YaavVM7iBWGFM2/WK+T4CEC6h9LqrAT/I9AGeGjv
kabAHzaBFPQHsoqvFU49Dm3+bhbNV4+i/8qDgXH270e57IKjYloqtedRCirUnXxbbYdoT+Np9bik
StwuexKX4MNFvuqGx7UVEPqRnyKlxENjT4budp2y3GZ/4hXTjbY9bwdPoyAI+dO16yEfQSp4+M7p
HpjjrAX9+7gxDg2fp+cC9iW357f486dHumgtVJnQQYH6iT+vwPKwUYL/pIXxE8e+nJBQGCW6wopO
esHFhKwkiHZTQnQOn9ITeUS3drjauB2vhn2gP87cPb9om/xu5n0e84LXqopRPYgrtr6SNPuzY3V3
kIfKHTfZ4abklOk8xFiEcgC4eEiifXOFWXfkGp51fs9XVM41O+KXRWnIGqaUdIwgAl6wbMyhQsGB
OMRVr+oP4ECk4Iqf/1/2zmM5bjXNtq9yo+c4AW+mmTDpM5n0nCBISoT3Hk/fC6rTtyXqlBg174ga
lY6UDvjxmb3XdhQaqEfKeK76MNmEDznH02wrj+ZWxVIOgQGvtQueRGU4+kHTEdzFr8Kx2mYuhcFT
m52tW4ziCk+ObQOReFiJnvEeH9SNYOvMSVaYJlicvWh3KnJ4gOw0DOQ6f3klscf/p8+nauz/oeoD
Qvp0p/uEYQ7gIBb9rUsk+0zr8T4+9+8yZ53i5BQp00o4L/uF0PEfFAB5WMT3rDEw5Y4rhlrxqn9b
1Hn7hQn/JoIAkK5+TOnuCIT4MLA5yHcwcYwrY4HhSVbW1UEXyXGqbfbuMeD71Zzv81f6NIIf9Evm
GRsIR5vqmNGk8qDXrj5b4HvpbfDGzbwZD8nOctRbTd7Mp+yY3RD7INBLmCljCmAtdkcrfIlPlFca
qRpM1dbDllqbh0K8bFrs2KGl2YqbAhUue+Jt9kb4pXgCpkBvvqXiIvubuW0f7HLA4C4HYDetS1sO
VpM3sjBwlB1/vhC4/FvBYwB8Ejz/zJNzAF5QcCQgt8QKCWllzTe2Fk+wZ+8jN3Etm8SB58xYlUfh
GG6W94HKIM/OIvv/8j0S8ToEt+pkz89/vqeUfzoCWf79z2/8WRfnR2nStxG/seoND+Jad9QbZctK
eCXYySr6WPwADaO1ATx3s+ZXk5/DhxE5Q8AsAVuey7P6kN5/dTL/8/GCWJ4AFih8v1mvp6oPmjaT
wYG7KUQbZkfmcnE9qNhoRHs8hs6Xp8sPaddvR9pPr/npeDF8CaxKJ6l2yD32oDsdk81wWx+GnXEp
NoG5tm4HR2Hl9NFu6/elywiAlkCJohyt1yMsr2nlXwtHU50BUYNhL+OhZV63bDrTC5t8h0Gsfzdc
pgsgkPKhYAnKpXkzHfu7+D15YdBGw2jetg90+YaTdSg3YBuksLNWDJ5cymhtBbPqoF64ebJjcqNe
gt2obBXSNffyBThWfGlOpQuX6Ts9HIN3j83MunODO+xtiuTlV9BiCjfQ4A3ObFc34x5hRmwrB0aP
SBo6inDtOD03rn+rH/TneWvslxGm9Fjvu9dFj9G4YAfTfYno1zXd4EK8TBV4/Y6mn0GTDm5kp7z1
PPAAdd20j5Tr82lylxnUVmPYs1SDDGyOPBXtfqMv7bjotleQSQemu7oDjOiYeyUyyeQhgRrBQV7P
yyrFodO5dHs1+nHFFW7qSRffdwS3PMEW474Q/TVxaWwcdU7eE+mxTuDG69rCAm0X2iqQPKpql7lv
d2gd3YX4wNt9mg6M0N9axt2XRQ9h7YiTskMm5ueA7hjNvZM9KGdrMzDXYt53LB6CB/+Y3nUOBJ8L
84K9tYUE5Km74EPj/HK0gdO4wHAVnQ0b1dEpP3D3QkxcSlgm2V+DhP9psW5CWEdlh4wYQCSn+E9b
7jmZYNyGhGywxQBXGjkBQhwq54BVfmTTeg//EtL9Wxog8IN/eDD8/JKf7hTEmVnVDrxkXz8Rwp6k
O6ZQBkF30FJ7zolxY35j6jKV7qQALbv18+91ci9Px3ySbMmVbPx+8nqYHV+84/vlmRm9kvHVOeWd
Udn6jpbrvt0rAG21FckHdbEeCltuV+zGtzNMCXhC0kphF/lMtPPgtHfjN/lBeZpoSaIjo51iYgy9
Snf0x5DWPHwWlhveWuv0IT3XG3ZA3Icd894Zns8e/Tr7vD3N9HJxOIQ9MmRGY8WA2ZleozcFzKbO
ngBt9EvLKJk4Ggh8nvpiHpfvm62Yzb+uHMSH4soKEIbW+ITRh80fgDviUxhK7bMddytLj40yLQO+
Otq2E60Dj7BpctG8iMpKlFbsykoMSDwgTlNFINSaJyD3mYDyx+k0p7jUp5ATgfldvSrf8tvpfij4
rlt8sqq5seYzziKOkPiRvqTXbf7dlruH5mf2BGs9GEw8TqL6KGge7Z224ffaZicBwtsderZnlE0R
IKbTctCjBvGiA0CVgaCYVYT0jlQzyZFrh0TGzt9A9UpnW+22yLVylFkHjpXuXcPF8xEZTvdevVP/
FwwVOadyYW+saU2Q8IUi3ZSRgVJx+T8IF8rqLSchfLcaEQOPe2AuCGAjSD8Mbtpklb6gnkJSwFhX
+5BX2Tl8AYV00i2vSg40xItQRvzWHIVT9sTqhcU59EPkYMxOImz/6/QxRzIYruV3mFeZrb2yM9FZ
LSZvULV2IU34sjoNv7cJgyxPIs2I1T9LovCO5V7PO2LPv12qA+DjB9lt1+nNsAkexwcoifFJhEzB
g/0sgqdPXPMqsWqrxkMx8GXnmzG2iw16rUt1CujRArtk1mW6Maf8vfVtKSiUM5OMJj73wUYtd7Pp
ZJY7Jg5DDRNS18o8M6tzgvNXZn9lkUx+ftCZOiocnVxa5Te/TYE1wBhSzDLgGLYk6QV782N+UkiS
Qe1sj9tsZ24BH24A/UMcqAmUjFcjsnF6fRcIHeWJxRszXotbuneEDVRZdhvbPzQEX5Qnv5806IdN
FKZ4JPAM/Hhm/3S4tXVpZXLMpTO+m56/s1x/t7RjpYNSz5k95kSVd2Wh+zHYHQOO4n2ZDeB8XYxT
x8weNqRTIeXo3doOPQNjzhdnofTVG/yk9+lJt43jCsmYhpFiRXiY7e8az7dr7hAuZ742BYpz9fZl
hbQ0F7/+iOQaQ8Tn1BdB9cqfivO0ojoqA74Z4za4Eu+1Me1+pz79Sy7+1SXzm2lz4UL89GrKJ/tE
ZkbiBDCKE98FKLLTr0DIaFEwFjTzKuA7/uGjsF4tbnV3fB150GuIa+3co45a+tyv3tGiPf6Hz79o
grkyRN4cf/7TlUE2FPngBuKu+da61d6Fyo4vbC6HD9bOCGhJPkC58d67s4uKoN0uQT7jtnZ1j00/
cwqYY7cUGVdcBOVddV2kLMFLuUEo+9C51B3Wjm0C6tL5RBSNgGBRuAHIOj0uijUBeVGJfnYZ05Ez
tcgzGfYuSsc7oqioE+Zb7ZYLb8c0aQG9IBlYf+Wl134v3NEOAkECLAPE5jf9Him686CUPIMj9MrI
gVXRETas0re5qwFKfSxgKBgnbaMdQKVycVR2+zDupA/LGbz8HLocjIqnOeYZMwhFtYX7f96xt9vS
HU00m+ZJQ/25Po6XeFs8DpvK+OLW+eF0/HQFL6YHziGyWmAxfLqCc2Ock0oHc7iMEMhc+BZ9tEiC
lMv47l/Dbbmdty0+bHq7wyJybs/jvvLooH+sqh51yrgWpFW0Lg7Z/cCIfq9dJe48NMdUco/JER+z
S7V7w5YuKZlMUpopq/yAqdlWrwtdPbHz78x/r8Ft9kUKB3Cf3y5Pk3zIRU1KII1GmOSvl6eudnoV
6BX76F3nzAcCngmJ9brCW8w/NXND6gjGJBTh3bU0N+TfbVGBwpB0fQz1BoMnFBZu81LfgQF1M7rU
u+ZeQzC0VJ2+N5261yV6ccvEzVFfAhe90c489rboNMw1V8qTQMsQXuSddADct7Rx1n4w9imz0TuU
O0fliUlCwKTf9yov8srb2mbnRRRU5iTX5W7OrgGkAu6em6X306mW4m0nnhcxopMsnAFE6KanMuOb
UbwtuT5b9OLohPgF7bJyTHglNcVefukvvrgtbX7bDDkhYq4YzZYdPqsf5pH1xmwvMGU2+A/Jlbpg
yd1As85MjuHVvFl+z6U3ITDwZnbme0qf4FKe2K6SueMZi4i7fPRv4TuKruAZjLdfDK8NXL9bI63w
cua3br0bbzCZOSZOE48i433pICvOAUCuVGGzU92CkAwcVKHr7qAcy9xp97Uz2NJDxMZbWVtesE5Z
sy/PxWYdP1XeYtBDUbAqrwuNYLTWSuNq6/KFnL1FaCGhZ3wz7icXeFXtKa8TmpG1sV14E4KNkmnf
2MzGERvhL1Y3kIm9cWd5SLO21Z26L1rmipNtukgG2W2Gm0UHOr2ZDrIw6JeHMFhF9+NuyclSTv4t
VUJKobUynziVzNBZtuWmm77kHHWsEJC7Olpnt3tKNDu6ZKbHBoH44qNRutwa9ak/CjaGygydUbxu
yduCXcwdOT3+4j78Px/Ofy3Y9H/vw1liB16/Fc0vPhz+xt8+HM3CbEPlJcr/stosaua/fTj8EZWa
ifvFkERsdXR4/2PDUf5SwNOhVOdZYPxIo/3/Nhzlrx/gcgbcC8Ecj89/Ejzwmz2NztLSf8wBScW1
9M+zwCHL0hmShbAODzRlwbXfoiZIHBZD/q3qlj299Vf8PVxGnw7RHy9qYCUEVgOGwfx0iLa6L3Xx
rAlr0Yy+CSYnWNJ2rg8yWgTAbErsMPOjMBDl2LWiZ4VYU9IdexJ3Bu8rpebKbA3onFcZL4d405qJ
l1fdTuvQSpZHNdppFZFaOFFXJfJEvalhUR1H5TL0yesUQaCsEAWnqGdhFTeWf5UUfdcH5qulJhzU
ZQ9aFU3laLK7uoSj6sR6YVud7+nNSEWQl5BpAbZr0Z4U2/UckzopIjeA6xrJpU26+7ZHddwtfO1Z
8qqe8xRYQ8oTjmzJiUWqjOSWNGvkogpysNyvtukAWRK9xtAhp7GAkkzEvMjtzhAyt6wRUqv0IuEp
jpgfhuJ9AC/BOudKupmE7YwYchZnR51eA+77DPtBWTPBZCk71riH+oFG/jHu0ePql8SI9lEIA1NR
ONmN9Nzkrlk91fRbIKvp20RHjVh3VFic5PGuL8N7rWTUAdyyDqO7qLLcwhcgKvUr1Td2ZsKYKUBw
5wP3Mzl/EI/1gb6zUOWNiWarkLvrclNm/DNT/hKr5c2Yq3fCUO7xatCHycK3cMw+KBhsXZqAzKnV
KhfQ+GZVeMOVk3hTU2/lSv+oE4l6H/a5glTFL1DxhAHLYKO2/UzmosCEGGZctwVa73Q7FLItad9G
eXZNnilpk7pNYSCeR0K87G6JHhzmm3aan0vpbpz7rSQjsdQf20URMudrnYtofGvnbzlTQAD4V2vQ
XwOC4AckYYmBJPpGh/0flZ7UjS8SU3R/eomXSFPIyaFxoynB69x8lHO40xuUm2J1LRgD9zzCo4V/
HzF2R8MoKOqqaVpXbuatpJyp1FdBh8ortJyIFwv9cSuj65qabVWD6/L30yDBGcfJX78FdXBMWu1u
NpCzi6CuxmS8kbTsoBa9YMsmBbzYY5QX62PYDjcNIvdOTwCbFtW1aa0XQVftQkF2qxgnP6m2BXYi
pdC30EfP0TicLZH3ZbCZSEpbq8etZJl7qtZ1agUXtZ+vc2BcwwFLW9euGk2z20TfannimEH2KkTI
maHD1+Gtr+ivvax7fhTbVdt5iWK8qXN2GXmnilZsm0J+DwsKCVnaVWREN1NxKDT1pMIGSOrmY2px
b0/NkyrOG5JZLwS6gcAmdDqsr7W4S9trJk1HfVL2sQjufS6LdauMSFoNyQl6ZswU7r3PlRN5tWl+
ayrhIEjKu1aIB2OGlotaQhqytTHUThbgIWgNjWPHgoWbgiowX8MaTWGfkiNfnwbLdAdNcYcyQyl2
Uk2CFcbkxYoYeAIdMIUA/kmQfe/AM2eh/kqHcwKk4KjypUwNxyqbmxrhyZSYXuUrxyRBj/jTo+fy
ryr7T06n5WSF9qFpumGKfB2fau9ummShU8TgxyoNvaxH3e+2Xw4nfyuDad1FUcMFSmQJCec/eoCf
urS2trquCoqA9QLRgcFBvfG9ZWUd2u/RdqY6gvywylfCLp93EZXRnz/l54Xh8uqL1UrU9YW8oy49
5E+vXsMO7sNQhlzChFyr33pCN368wv8VM/9FvfCHYuYu/P7/Vq/ha/b6Sz2z/KW/6xlD/guSDvn2
qiUaMtgjGvS/6xlT/Es1gJURE4hHXNPl/y1oZOMv2ZANeiYFKzIufH6yv33FsvgXdEARNzADaUoC
VfpPCpofDdhP3SemdJm3tpRGYFJ/Rw4W4BrGtKsjN+pzEemQqT9a8tQeMr9Gz1kzvy2rbB2hytWq
Vjr4ZYXUQ6/qi1kp6U2rx9YxHxrEgBx9rdLvkqk56BFJD2IcPgyBhSEoGgu30Ltw40vZs5jM4mui
htn9OOfI+DWham1Nz8O9FRcI4HxSkTyiwy3EsWyOszl3f/qB/uGW/zSpWj4wUFjmaPgNARx8vhXL
YvaryKqI7hgray+bir8Sxqpe1W1isB4JnT+/nLQYx3+e0CwvyFwK/rQhAhcSP/f3sVDALy2axIUm
Lq7JcWZW6uMl6+aCUUo+M+zMs2dqSh1TUYmCVgtfTXCcJ302vEoCPZy3rqZWa1XJWR4kGy1Wn4sy
dcA+3MljlQLnV5gciG3/gFH9buqaOxPDm1HLJMFkFrxwkm2yTtnVg/jmzwYZQnGx01TiSbKJ6TwV
CzOOKFX3idEnK1zyzYPWlNl30UdNz8OkcCQZzbbSIu4VakwAvarf+1Z16DMm5jHYeGOiYtNYiUmh
6WUDyeaF8e7HHQ4S1KPCxH+XZH1yK1pleidkVKiqL1lXvSAinZCXmzkxAEKOOMfLdnFWCxQctTnx
OJlb9JGCgRDADIuVGBazG7VEewgWqw1FjmCo19p41s0AB0LeNrt+rI95N5S7Wq4mmPCCZI+zWr0W
mha/yIWU4ejRkQkE6FZJ3VHkI+xj7BcT46KkbXxPYhlMTFbCmrIRzIM4h4OrKfPgFHLdbqvKTO7M
TrLsdqqyXTEKEhtRqT8VVYK75c8Xz3Iwf7o51SVQTef8YIyyHBA/H9xaVUdTJrbImsRzjvh1CVYp
EV2ZaXGvZrzhIUu2/+FLgsQk2Qoxi6URIfz59rDqMfYFJCauIkxkDpkfUS5vm/ljrgXbMlEVZ9ZX
2HTzt4/JCcnzF5ICA24D9OmvH3OuRtMKBzFy/Sgx75WyHFwzLLdh3tzXmo88qo59tzGH3CamRd31
qYIZqpfU7xST4ipn8+fmjajinZz9TT4O2pnKnoaoC9xoCHubCemxmduGU0jrXE0bkST1ZbA2J/8g
5z5jTkE0FCq5IjxoU/MItfRZyeubuDW+TZoCb29KH8JmdkI0MK4/AjMdBtPfmC2bY3U6ccYHuP9p
gcgwEKuTpRm3yILeqmQJDqnYKLWCioS065nLiMhoBWR7kT91jhakbFuSARuHngVnIvmelTBQV4mP
nGXGhY2haTCTy2h22hbsE5Oxvh3ekzZlJx/L5u1ozAoybuE00RIMYa3sqiyRb61MmW6jMVTitUiN
f1QDCv68MYHgUUQ9yUPCKCzNWNwE3XsxlEsuFHkzEFmeO6m6JdFuow/0K001uYo+FXewKXD1LYud
yjxGaUhEUSe+dGEZu1PYkloBlkqX0WOXqn8oQmxSFB17gvWIQcpCNP/6iIJiYZkBuZC8gpig1WDk
81aN4+bciH1qlyq3alGVKXEURCqVfU6aWwUjOzciUnQma1HvF8KapHJ0zlZ9llM/OvpS+pwEKdvN
ACFo5wekkiRq4Kolasa6USbQLgT2dYtSzyTs/dbvQQC2erbtLL21lZkNfVcuxq8515yo0Vm1ShMi
lSh/GHUchrI5Js9IkvGDxbN8KNpAOiU+VpNcqSevCYttEsmk/YQRovSy2iZ+8jYVsmGbQkZrKZWc
P735LIYwCZAn1U1MClMXP5VBQjnN+WubZpCuxdFUt0adwyufzFsyDVjFxTHhUPDgr3MdChsjo+a2
pOYtok+w5Y4TqWxjwxOydK1a07Y18HAUSi+d41ZsntNwAMTgi++c+P1Bgzd76uM5tWcLqkNbq8WL
UGW+p+YVztBe+HI7/gNj+8vhZShII6HOKpJoUPt8kuCNY9KWspyx/GY3n6zaVAiOwWSWbloRV1IV
p76tTTozniykgNFWzLi3hSHFZZyZx5msLUNLSVcp7q2ujPdB3HT7JIlCT9CNN4IAOxSzonkO8xi7
UJRiN1syz0oz3sltW9naOLOVG/X0mgi6eZ/3AaLxiAgZaxXO0XQ/6lVpJ1HSH4SWZ5RqNhZahh4I
g4mMRSlxbESiauw4EDM7DOTcFRMTiWmh95AXLejuoaIg4VVNV6pUtqn8OuWUHEejvxHE1lzNWumK
KeIUZPQ9q3brCAhOCldxI6MZCzrZgwJTMEBhO6KWtwOxK2MhugPhIqrSvBgF+psmG26MqL2p1P6Q
8TfEOL/hGf04aAv9TUSihRpNkIWnrkeSyap8TmNsUtE2VLR7U0kvk1w8jF19ttrh6tOqBXkZ20NR
HIOBe2RmS68n3XVEMhCk2msuifA3WnmTaBqkyWyvDcMpanHPqcFJiMt1qOcozcoBxV2v7st+fDME
+amO9daF7VXZncrCXZWAa02RWK6b3ES7pnA7CbVsMhigixx65C9KzFI6HlJP8VmZ+838ZBRshP2q
ejanfI8gVWc4UrBzV3wRdRnoC4bZUt6/DXOOtYHErL5i3jPHh7STINr0JQlHBoO4RANZXgpPcFx5
J3pOeTOrdzN72TjNPXlCJoET00qBoJB7jtIsJRWnIqEIdZ95avN85zejviLfYV71xP6uk2xi812G
ApdWdTAGEdEPdSrH6lMbCt/qVCdubK6epEmzyzbZUTx7+YTWLq/ZuAPJvnRGdNuLDdpzGb6h+Vyl
sqvUMgJqJj+1cit3kVNgEU/Cei+V2A0VhfnWoAsXerpr3Qh2Hsk3Dc8fNTPug3JCRB+jDjDH8Taf
5j3xjKcksO5lq96ECQZ6rb8jQWY9Ce2CAQDWJQnbWqocOY+dNpcQSraFI2IqmfMCk5GZv3dstzM9
fRsrxdPHZJ9WIcbwAkxrnBGiPFLqVc2lCNWPolSe+LbPpoLGo1C2aVdsepn1YBqxOxiW8SOuwliU
n30kDfAIYcwZbHGy8iaRNCSANc/YSP1mUTbRLG+TbtjWtb6ZIowratUdIqvZxJ1C2LAQuWocJXZP
sl6QDhtY5Tsha5xZiG4tajRlLF96lbqvVyC0+Jm/Cya53USmtbaEcSOEBtr2htFbqgdbdfI38swZ
rZjZJoTbYNTJ0ehZbY6qedUt6EFqvstHweHBdldWjISK0gupuMA6RrZIwkNMRqOrCnWwaor0e0Xg
kkoQT6bJuzJhghGXEouNkq+1HqJ6leuAW5JaRv4d6zd9gxVRH2bwNJK21dvmHCf6uK0aA/yCkGpO
MuM0imRiYY0+fsi18d6wcLnqbXatusQjrO09H8eI85I7UEiShjMhxpSOKHlNQkrxHJFY9VAHc+R2
vfTRtzrGPisT8E6b4TaqGORlrHJLeS72Uy0+UBwguiANdFXVUrJrI7M8Fh2yizye7mhlBPK35IM8
5vtGs56nGLhOpDM3qOX2oGfytzAocjT+Arl2QbtLq/h7mymYZ4ZmHZkYm+aRXKvAL4ujUFFF8z61
TREVqH/CIPXUavogkZa4bBFvuXKsKuOu67v7VEvwW5ErtJY5HRARZdD/x4BpMSLLElKUwP5Jr1K2
Wpl+sJKaULhpK/bGfT2wMBrUWxmZTJiisdI4FM5VRE2uTeCkxmJ4VQedlNCGJ9DI4ZBKUU/cXCi8
9TnqDaJ9IWX2BvwL/WGYTBOKhDZdB/AP1USuzgjO6c+l9qexPnGqLBIsdvbSgvWiHf217A39WGy6
NKxcacy3UhXaPp5/eVLOI4awIU++ME9In1blv70eQ4qfu4kZ9SvsU16vC3VM1JeEKjoLnqLxWeux
6grxmfromNZkTZYvf/6o//TaPI4kVjQ03r9nCFmxPliYIuEtltSgfbmn63OTpZwtmAJHhXWouXLr
IV9VEuyVsn3+8xv4res3eFmZ5QmgNvX3toZKpIhUgXhA05e3oyURMHsg82JdGl8iNpev8de6R1+Y
RrJCeDaiIuvTtiYtsyTuW3Nyh2WL6DSr6tjDoyFodYMZ4It27fNCih+VV4OitBCFlvXWpwmmpodh
7gvB7E47sjLWw/d+xsK6rHmDNfU9x9jfs75/q3v8MS78/AGVZV4EWIjh0WfnyyhGUyp2uDWDJnzq
ac1b+ZaHB61hfFMXyT4LIDqEBogS8Upi8b6MtXUaoUiq5RfLAiPQSmYBQW5iyqx4c/pWQ4zw0fw1
ff5oqd1r0qfPam/c6hIbeR0HJ/1DOpl2ErwUhbDr8ptANxxNTllv4zj3i20Y5xfAwDDE0qcEFoLI
jH7GsFsH910kf8vG0KV72ckC89dQ+2Ki9Gm8+uMn+On70D6JguRpphXLYrAe8rWv91ryZbLBJxUF
r0CUkS6KFv8jkP1zKR2ZBK4plHZuGdU3igZMeQFydNMWmNSxUC55R93ZNU5As/Gf3jfsYTmdRAZY
zCE/6zeakacGSQupq8Jq0/GCze11QiAcfPUZl1HGrxcV94yyjMcVvDS/TcnyWWbBIsBuKxTVrnPQ
KOKpA4/y54/zOcF7OQNl3QLzzZHLFfz581TKZFSyVpawAgo3nPcpg8hOb6AjcallbmXdddrkCvnS
oaCnM9O9KBHgHvgrmZ1hZRjMiLTHYSy+iP76vONd3pgiy8wJeSYs45dP97EACW0QIvwUbFqw3rN8
EwsQ7E1EJktRfZcDeIX1dN9WZDcT99qyvE3xOZdoZ+XsEDYg7YnDkfviXA8L5G7eViJiiLKh0A7Q
feTzjH5R9PpY9SqUeWr0xZXyGTP24xMwoCBeWWRXjZjp18dL2qOO6xqaHvzBl74nuqCtZWQjLItQ
nAjpTdUwvpon5nZyBQKMepE5zhfv4vdzXqFsBiJtipBV+VJ/fRNx11fMxfTSZUS5sgZMONNWVh+a
6dufL6R/enb//Drqr68TNOi42mH5sNXTQJpkQ+BqadlSdUnZjv3nr8XVIXF7wBOVP9cJDNF9SRW5
NBqNlOAaCgWmLzNCriuBHaGF+/PLcXf/di/q0s8H2qfCxMjLUaoneXI1vRNtswqPVHwC8DP/NI4W
k49kqr3cYO4wd920KVow9LXlBvPQH4bB2Op+8FbptNONwMS4SAJPzZoHDqfNVFdbKyudDJvp2OIJ
SquTCYi8qsfT4DePQ4D/W4yizZygDRjlCddUxKy6rDSvLY1vOuQGNfNfw7zfW0rsKJLBeiHfp123
gyP/PC8VoSZeI0HBBBeFhzgM78e4uKYVlqIqdoU6fFQT/xqlE1qNBoOskYFSJToGwtrkn4I5jJ4L
3b9nngOQzIp8Fra69TBOyweXWSKv9F44+1p90pi+rPDLDrYvaIe4rW/1ooaBEkM1k6ruOSM9meEi
BJbU7XxmfcTApWK1NhThSQ/BFkjY23Ig3yxCltJ/OPfdDBZnlId1JuSkAjeAK8EbaQGSdrPxgj7R
YdUIZOmKphOO6bEK6uuQoenu5sdZba95WG/qiBTzkmNCEamsKnwCZdjZSWMcDQttRvXc+KTzNvdi
rz8Ffr9WsN/kuJ/zUnzs2L1EnUkFEaToRIX00fApe8swRVxZSyeWRSe5n06j0QJx8i9BY9woS2uR
ht8btrt1Wu4tRuPMUlaiSng0pIwOzUbQIDyEMUPI7t3y9WhMI+k918xA2SXc1mgK9JmS1/RylHk5
g36DR74USAcJQmIRGCs9PYQJmn42KGqKPGzSdVfV6cOtrtlERcGYE3ZDgQvPsvup3pYQlyV9oRll
2YY8je/ipDoJYfG1Iu9En0ZGmhHG5Lj3+wBYYKNCBxvPdVjalWmsWiL6Bvg6tD3ECPg4J2Z9ZLCi
3EcTPRiqizKyHhlYXdqw3vm+tJdnmbzs9jbXcCpyfterXo43BpSTUG5vGXABuSVuHUl+zEOk1D6y
QUezuTSEXfPaEF7t9+aqr3HcGo0rBZMr8pTKDfxWrWaeMzZUc1u6kt9vA+sYzuNVnzDl9f6+lup9
PSFWH7N81VYx0gBsSXkdPMa6DmtqcGOZKOAxeBdDFJFiD9DWx+AenuM44x/DdKcHntC+yjrB5RLp
t53KvFALqZGrLSGXuajZUQcBsIqEyInQ2sZz8xaP9fNkcHmaDCZXo5E/GINUooMGnaTqihup866O
4OTkoD/wZ1YtIQrAMPL+VavztyS33roZTYs6q6tUY+3d5Gemg4DAeOTFQn9WemufGQr+Qn/8qHWT
KV8y4/0yEanwaN/GaflRac1TJ6ioZwScBACURpBuU9bsAaFw6XUmM5QYwEswhJT6hEExzXPzSBm2
ophXToOWqNUr3y1y2dPn/qbRWjR/QnqYLYLBygKpxqggqhTi0WtidVcxUV+pKSLHwnopNekplqN6
n1fs1ZWsm1dMQUGSzP3GLHS8F4oC2WgsV9MQnXuhXMd18F766JP7CDCN+E3kOch47wMBx2ZWUc/D
KF3MlBphDEhlGwtOTztc0LwdDLkV13JiOG0NYWMoNxHsYarF20nPQYZhTAFObWeG9ean8vMg6zdi
2rz2Yiu4U4c0Q7SmmblDfA3VGLCecRJ7AXcObpmSPDI7U7VvRpVfjKwgBj1ygWm7pqDeqMsvLCst
97CGz1PrRk8QhO8m8S2cLb25LfTR/4LJujw7fy0F9SUVAaECibOaon96/FTT1OZBlBBubm0soGYa
Gcl/fsT9Q63Ctp0ujYoWVYb2udoKCHyotImXIKWzt+FN7xc1dVOBMzBxc36lUv/n18PGKcMLkCxA
4b+WC4yG5iEfSoXlkYNa2AEntE5x+ML08xZ3wFfpUv/UFtKc/e8LLo/4nyQfCguKsY5qmF8HwKhr
CcQknhblhyVflMm2+0pj8nv9zjf60wt+KrwmAz2U+d+knddu5EjStq+IAL05LcOyqpbrltQnRFt6
73n1/0MtdqfEIsRv98cAc9Az6KhMpomMeE2cU+mrqifDCEhT0SN0k3ApUb59C30MNMm80t53ElNu
G1vdNecAbYtf8C6olHHCPAD2x7EIrhdFPxJj87X9ArQ4Xi1+z7klej3aSa6rqJ7RtV6PHVuHYkM8
8v5HmH24+6UU8G9QTLeXJnjxk46p79UntQSYwEbOGuqPqFhuIZquNd7F7wrJPUJ74kLNZmoOSUL/
caYnbVktE9048AmIw7P4iMpk/Fc0nkZ2YLTp+3Wtb7iUSKGMGmjAGrBB92p+V36jF5/80uIvZg8t
BmLg3tqi193lP9nK1VF9piouGrv6VxLv6N1Qdt6nkN9RWUMGpdz/LxudyogEbJd2yhR8kcaJn4US
YwiQdzbsdDeKZxng2NGU3izpZs+8Lpmxf6K9t8SuPhFWD45sZazNlqHTZ1qj9XeQfsZbuLioqAOy
H0U8Gh2Hr7W8cGqO3gU3x+Z18MkZwx0XNCFNLrvctvLRFrejatWvArWuzZp7CGjF4qYfH6XTk/o6
5OSU6WpVy2hkoR9DuqoA5M+a4JQgoF7A8TdxpfeOgx4vfNN31MNtVDwQaH+Qs2qTddnSe3fluILk
A4VpOAwrfA5eD5Qto9cO5oaKuSUNX+gP6HhX7BGswcMX3EVt4/nz1TV7ClCOIaWVKFxM4Rmyo0dp
3vG5xRoYttzBtl2IcIuMYEFdRZjseSPFb0nKOMYdTzs5UXv0gnVU64ccGEziaasWWMDnY5o/Zgwq
TgAVNQBmk4M8DwKBllc52OJRXmMMltzRffAxFFBtekIj51EOlxAgt692hmniYg8oaxzt5IsmVic3
jSSybx4aiDziVoGzD7b8LXzgS/5qti7s+LX8Aj3jfxntVeTxA1ztWBcwdKUobJrxnhwogu8im17o
qOK3Lo0dMtu7hYjjnrhZvZCiDFYMRdspwEbFbyaXPDSXrH1yaC8jBlQ/k4evm90y8nP2TLgKNlk/
UdENvV5aDTYECA6o8SlGqC5yxC+fD+p2mVK14h9ZogBNK2Ny9KQWwHstp7VvVLzDc1TN2YqYT7TO
zwh91kKVlr7bbETN4gAwWKmUej5+t172jSqynMyOvyFVLpyVZ9SeoZxvwlPx1EnrX/lrieICsgbL
2dzttme0o7cTqalGkX+yWi0FdJ6Tu7ldZOLW1X6WnrgwvNvP9jHCZFWqXZ+6TT9GaLuV6V/K4Ieu
RAtlpbnb6kOZZ1ypV2s/KZwqV3IH/tbd6Dka2eGfIjmUzZ3xqF1GmdRRPaLAju6x6XaLAlq3X3A8
XGRMJg0D/zNjMoshXAc/zhDbK9wUvqpQ3cnQExseMYV6ap0KffT7z1epfPvhPoacTOsQOoYHYrVG
zgTFmQMKDOfEtux8p+19jTZN+BWRuqd6A2boFB2zrxW8l6/odi8pJs3O/ChORe9vzEum+6WMSiUU
QUnZ+RZfMlRrNwkONepbs9YekFBbBdt2n2zld2eDz+dgphHHHFyFnnx01QxB//VFN350qifwY4V1
eE6fKc2OPgqfR5vJD7C4oAvGTYJI2rRvUViFBMbL565SmzdfUA+OgWJwVzUHUU73SQMgvi7wu8nL
hdx1XDyTQxZ+BSX+UZKLUuxkcZmDq8iOwfuu7r+r1RffelXM58JMNlWzcEPPDvEq0mRNGXIIFqei
sRgcmkN+5+9GoUHxtPjiWIozOfC6UvCtKGZEYM62SJptgg0S576+RibW/YNI9NNIcBT3DtVSYWVe
lhSSZvMCGPYc71zRxo2RWeeqSiBTgSHreldDWiM/xdoZ5YcRj4DLuvl87Uwdr96fH3w+A29GHfyY
OXljWX2UcGzEgw1j+Bgei1N4Hm0CfRRIFiLNzC3MZM4hFgwU5umV3Jill/cJSYC6w/bj1TfQWVnH
dxqSWKqNvi7d4idvH2FbRfUnwXhqIf645yar9UP8yS1tDaoiIG+Jxj+CJecSVi3CNUfzy4Cm9HJO
MFuMUBRw/7QSkZSY9sAat/FFF08YxCAGW9rQRd1Ij2N+F9v1fokCvhhtPJSvbhlNpi0UOdHYoP6X
wQ7SeO9M4tFWuF64OBejTRaNZAhiEI6fsnqlUrwuEeNz/4zsZu+Ep+X+8w8nz+Wt9CzhpOo6Cd20
jKTKjR6DV6JSheCF+K15ojFTpIf860jXVo71QetQOFMO2CWQv4b237/lCRWML3Aq/6c19M9PmQqY
uYEuSP54DlHRoqiIyY/8FkubihUs7mnULNylsxPNxWVRPrPoDk8fYUIn65gIgzswiuNYYZJLxCIt
dHZQ8CuOI/n787mem+rreJNzts3LRIkrt7EjsVzF2X2HJo+hV7s4XMwtx2x1uh2vQ02O2lhwJcs1
GFqJUxH4x+PwOObnOqZhi4fcbaZHTfCfadTHatfV7lAkf5Bzj2GNni6SXV8MerY/R3FNUIcm8i0V
r4J+qUs6d+BdR53k66IYxrlKg4sDDzravtqHh/HuWKy+LMzkVBky9aiGWONMVgiOmNgxrId9cooP
lrCtdktQmKVBKR+nUgXl1dVxQE3OjHkvo3qf1S+JUL+JmXVJu/iu1Ivnogn/+wTgwxecnG+DmMRF
2/Ael3fFAReO3f9NaXQmo/kQZnKw9YLm50Ij1NwRzSbteSyWdzJZq+GhWOH8+XyzLa3KyYUUa6kT
iTCl7Hb4qvtwUO8jd6GOOx/CNEdPS5j00zKDk4lxEMkZpaPstQP056hnKTQWTsWlIJNvYzhxElka
h2KRt9k6E/TXohF/gKVZqr3N3eDa1Tt7km+WumHF0mA2ZIHJ8+g/9q52/TqK3y5n1XNH4XWwyVHY
O04cKQ1TF0cCrVq5vmPhX+BlkQ8WmJx8vhbGOZqehtfRJqdhji13q/h1B/2/goVv4eOmDofPY8wm
l1dBpreXFAtNlelcpFK1LrfmMXVXmEsiW6ORgNkDOpdLCfXCsIzJEVhGXjWIFUXE1BLtXEjsTl+6
IudW3/WgJk+tVElFt5QJobWNdKqwbHAT50GoLRtdgNe0io8iwOS8LyV4XIB3aJoINik4JDujvBvc
ZitH7oIiz9whef2bJodkG4uhR5+9sR3ztcwP8KmwJb0PJGZaopfSozUeygu7cO7ouo452YUxfIQ8
Rl/C7io84Ay6+63YeQA9hS+4gexNR1/IFZYCjh/m6lLNjDwNCsWglNiCp8i+FnDpq/jg1NgXhf5C
7Wuq0aqiQqEroOQ0CqaGcePomOdBWyeOb3ABjGJ5d6NKK3YRK++HkOLeMjYaFl8M06VFkZTCkwxF
D6jcjKt0n2XWEBiJXZjDl7KU76y0pQzW9wDsXbX4mUapspHKHNhBNhhHT3Sst7CvR9qkr94LcCMo
0QG7qUt7YSdP534s30J1R4vMgJoM1/3j3Ad9J4BTyAHX1ekrNxrWSE0IV7L2baEa9K2eut8qFJBo
8+/jzkGiVfH+qgYCHnk5ipkgDgALR4u2upwPeLxoS7W18XS8Ps/gF47oMCjPGr1YeH0ff2BcOkbt
qNTWjPRL0g7fPPTVXXjI/gUKqZ2jbvz5jExP6zEeLwSWiSKNnONxwq4WY4NtRj4EIJ8LDT9GHUsj
KcNXTctF7PFg7C1stpvEfIynKhKiW1Q+VGicH+N1gjdYjlWC8j6iIsHDWdgitclzkmdssSvapXjj
fE3n8yre+zP+anylHFnhANzCbmzULgyqacpj/8V4cO91O3hw1trz5/OpTJPKcYDvrQKNJztwycmE
mnLhi57Z5HYnVVi2WM2vMKhO5qB0oBbcYKdEHmojeRPuBzFD5qNzIhs2Ao71GRIenYwOH6zLYNN1
KaK3lbTOYOwMINT3BihJEFmBTpNTKx/KyMp3CJigeio1Z7g9CGkk/k60Qn/fGZKLPZIqHDIH4+uy
VtrN5+Oc+5A6WHX+USDR0ev6+CE9ydOtRMbbIziEF2XjHkcVypSHyCi5vPR+nF6HTOqHYJMzOlBi
P1VbgvWZhfsaXWWKsZ8P6Oa1PMYYKYGUAnnx3OAYKfj4EDMMBpQXxjaIh79i5CBUrjfBvaUgBwRD
4QJ6GsPDyjMfpB4taasI0Savu7vUldyDURrKCSbGfZGrF8XVu5MkZFAHK1cPzqEuNM/qAJYp8rX2
LvcxnQrTXjrljhqt/UB7+Xw8N2cwqg5ca2DewJuy5yYZBE7yXRRooWhj1KZpX2MBE5YlLOZSjEkK
4RqmI4ZZpwNXhlusodn0Sy28pS18cyRORjJZaVbdukqe1Tw/j6PenvQsfpePeBLhQTPWT3Yg5tsN
6pEGXgJLtXD55vyYBJ+sPK+NkHyKBslGaVh6RVl8U35NKKaMNurVyd2NWqvOqrtIW/+++1atMZ9Y
Swv5583qH38D7HOEWSDB0FL6uNWatHXd3JckO42woauejSX6yU2Ca0wiTHL20nKjTlRSic08dlVl
EwCQlmwgf1HuN0/iXkoWqppLY5rcA4MbxW1ZiRLqEs3ayamGIVz7+Q64udoY1NgCQ99kJCZMK7SV
EiqqkEronuEaB6xDVb/VzW9p2H4eRhp/6ocr5j0OUidjnd0EEvbx81iMIzVc1ieSZ39iaNNdIN0N
IQj4ACRmq/MScrKHXOpOhho/t4mFa3x0MqLiofT0Dd48chKT8OTafojDv5GEJNLCL7y5kya/cLKI
TbeVqwgACmR5lPIHROHwuawPyrFHMH2pFHZ7M0yijafG1ZWbRkmTBzXRxJ0+shaUDXqalFW00oZ7
uuyAMbeU6Br9Z/7HdXAdzxFhyOsVavFP7gU3rfediYz2ofnbnkeB+aWK/Nyxdx1wsh9dKUTJQ5Ql
u0XoManvKyeDy9NvPv9qc8fedZTJntRAqtVRQpSop84G6jenvwBFVQyh3fvhumvfPg84/+FkHTIN
jU+Om0m1T5O9rGytDpPlg3wM9z5XOsLFozMNJ+t/XVsczxxkZf8TbXJBgWqIJUdopBEQhB7pNt/l
DV5gmD6Nkp3JVvxZvoSInGtL98k4jOl+NRRLFZHjtSRaGx/XS6UhL2gp7NfU0LI7WrqVXaoI7SIs
k+8wScYmIdP2heau6z57kQGxLszz3HY0VNkkc1JkMv3JyAHmWpUbMM9xjYmzvs3RR9awi2reAumh
q7DMDva+Eu/Mx88Dz61bNC2kEbdKOjOlwFCjrsvc5cw1OnellGdFsQ15Ie24aR6Pn/U6yGQ3OqYv
5BoyBOCYwTsM5xiX8gQLLGcjIC8E2BHTwfhNR09pFdwJSyfd+O1uvu3VECdb06vDNMpToiNtu6vu
/a25odoFxgzNuAeosgv1ihtU23S0k02a501qRUEkvYO9imYNiQA7N+MufTbu3ke6EV+UJTLa4hxP
Lk9XrYeabopO4Tr+Fv9Abd0WLtoleMFvYN/a+UHeC8qqfQGxuDDg+SWk87BX0J66eZ6mipErSkGi
MDj4rHjqn9gsdgNaTgt39+ylatC9+XegyZWlILchi32og1XEhh6dw5f8a4gS9nCEoyDRu8p29Wl4
y+nkhAm+O5/vlJuqyb++6z/hJ3eYIDqZ2gSsowAcBrWKveWukpOLGN7YsBLOzuPiUhqX5u3S/Sfk
ZOOAiTfQiMh1m7eg8136BUfhNHrH+TtoMNad+po+e6dw057UhfLw0jed7BnUSEjiw57zEGdxIPfm
2vMl2zTKpbrQ7AihidGSMzQgSpNlWyqNGgpBLtmZByVXSB8RESFzj03ZbhLevX1vFQvYvdmx/RNy
+vzXs8xR0KJkvaq4OSHfZJnuRRGX5GTm18tVnMmRnuq92yUDR6ukH8Z+Yw9yztlE1WVUq+4pYgL0
Wlqkc3mPcRVz8vqS6r4MPY/8NsRqcgBbgbL3wjaYPU6vQkyuSuj4SuObvU5GoB9dDbXTFTisHUCg
Y92AdhA22u+FkLOX41XIycY31bg2AyMje2w26lG8G5kPAySIXbQX0bxeiLY0wMk+11iTbaoTTb+D
87UxmisiQoDT9OKDcv5gG3X0NdAqqEVPdlsbJqY1NGQfI04mPfr8u6TviN0TvnyjTaayxd4EB8J9
iwXjwnBnU5+r4JPrSlUDMwtrgreIzftkePDUd6Mtyn/dW30/QEGs6AaqXCqSkJMky0hVQfDGDdE+
FcZfBTmPMEP+PsMoOwkRsXKxtcXuA3Bp0m8/H+bsxriKPVlCbVsZoanyZq9UIdkUddTuvBwto8+j
zKbLIyjn30OcrB1koUOoVZY0B5XF1Goh2tKgJteDI1SCHLqmZOcwGSiDYCtgsDnidfdQb6hswsZe
PGFmD+yrEU7Wauf6DXQ/YkY46br+C23RjVTLaxFb60D4306bq3DT1RmZ6WBWTKi64/JD3/kUrl0H
V/qxvGPuvaOiLjXBlmZ1ciW5XU/bIdTIpF4x2XkJ2YXOJmNTdN+iPeCGxWfP7JSifTVy0OlETOvt
g4cfJ3Y/kq3l/brqkL1D/aX0srUyyOtOWkjX5u+lq3CTKaUaIdZNWrFGnyAjnCW8h3EUvjTb8owj
GC5t6UJE2kpzecxVyMmUggJE66fnWqLNAU490LF87o3krHad9+RbBX6aeQQgL8qhRJRAlN0AG6Cx
Qh2lAaZjrXM34BlXqHG+Ufvs3hNMHC4EDW8LUzo6veCtCofKuTvK9YVl9aCK2rZK+2OJ+xZCTnuU
5TathFm0rAd4W6KSKMFd5NmyjjquSF+Rog30cGmbSSU2UhXEVhSQ6fDoHflP0CY/VIB4x1pJ8Ydo
jT9Fw1OGE/uHJA3JqmjDL1Ho2LobbyQq+A99LqNZZqTuWm7d32WQPFoCul6FFeKqF3j3pl8erRqZ
aXTEtqkD07wO0pVUevFKSMU7OY2/+KW8jSz8A6nCPQeNiSapUz1ITnoptOwXZV6Y2EOoIXyDtBlc
+2MStg+SqaIWhex8HHm7IJSOaVM9a6pgrMl39L3jgaI168ralT6ubUWhbHIhsHOkmcoKpXtoldW6
9bRjLvVHvwBHqIr9m+QYLRixgXKqq+51QYDHqtaIvkriSi99POoV5ARSP/ojewiuVXFsrUNHQvad
OQqbHoOszMKB06/ES+n11kXo9ezQ9k1zlIYgfMr8qLVdIUrWQsILMG0LYa1E8q7uk20XSj21Oi0+
qFr1R+8TUMahiKwoOxQqspdvVcQmvwiS0dnagOgEspO4W4sPXpcd5ax6ttLkW2MYZ8dP8QXv++CL
xEsJXXLtXvClfV12O9fD06R2zk0fYC6XNMpKCfsW3TPwsb1fbZpa/mawhHdm4UivKO4btk/vBo/D
DpY3hN1nYRC7c9mL0l0ASOng+1p/QmVVQE+iLcuDKdbOug5KGMN5Cua1aH64bTEKm4XBxgvqcKPL
objNk0K6R9oY8w6r2yQyZLOoPjmZ9r1LhCekf/am1P9um+ZrwfFrJNYpK/jvffW3tuJnVXRomnaX
QhzuItG7lKm7g73yq4u0+1p3xbUm5b+jsNq5jncUYc9rflahrzHce4ZzH6iIZYGQw0YtuUCo2ctR
jD5dq7yVhoCaaGxhCz7A5Re5rFGBSjeAAoyNawW4oQAXxz0Q/rep0Q8Fs37SlGjY9ol0j6gORstO
dm6xDezk8Cn3SywbNSulEtpdkOzd+l5sx0qzy7N0N0B9rwIXujeQ9lB6CGL9zZDjLx1Cmalu3un4
DKzqtvytwae0pd68jxX9zqoNDANQJMhL9BrMRGfZKi+Oi0Bn2h2CPNu3/N+Fj15+1mrurgv1Ryl1
PGjXwY9CqLapIvr8acYRL5XHPNC+FrpT4UeZ3/eS1a51rQjRREMJIqtSrFxocjwaQu2xl0J3lebs
aN/CnyowJdQyDfTAel+50/PE3bmy+RDlpXeq0I+AttOu67BWh1UgJt8UCZtbxJ3Rm5PCHypSV1sL
CcWnuM49OPxxru8s1cr6VVnAhQmtJL33FPABGSqvOyF1bNkKD3Ej/MicAZs9X93xVzyZkfYVdeS3
Bu0hbahBaijVsdQfXOvS5kAPRbG7zzwN5Ui/O3mCZje9bj6pmaycPK9KkYYQXkW3ar6GAixmqSkx
N0gx1kz6FKpo/EgfPV+LbXxoEk9cIyBwEeWBQ1x4VNwYRwL077ZQ1Y1t3rTeqlS0itGqMguvFdO1
oA75rmw8eRSbLNeJlgI+y7NXt0RV0RSDap8nmDYGuWkPfXaSMCEGefHg+t1rH6lfhkD5k8v59xY2
vegoaIBbPhs5+JcSgOHsutgvn1BXgwLRRn9EK44QZXD/wgnH9Lg1nyQ2P9fFS1FEF7GrXx2d0mZU
fcktAWm3jGZqqvzqNPeoSkmFcAPIqCE86K16UGo/3npWcA/DD8fHqJf3qYspQ4jQ1SrVrN9uxVlF
g3UdSjgeoTGw6h0F+dnQopmbPpvVgCS0hlpIpDZHVjyjRFBtVRriOfSwX3MwWAaVZfIn7hCvSxQ4
7gcRFddKSOsXB52+10GXhV1uBOYjqpjFWXLE5CVM5MI24hB/yrbIN53Wituh0o2VkDfnJAVVm+Qv
+YDEQy5sww6zeV44azJ0zGP9DGsD1C5aWf1RJJ68FdP8pyOjZVo4qNBBpt0OkvRgxZjiDb2QbHWT
dnwItmTF8sdZMxTWgphwGKl7xah5lfnVrs7i30pubAcTZw0zke7oVj+qzHUrpVgGSNhXOYWFvWSd
2mZpYAYqK4gOt1GwztnRntq+odb+2DfiqcqtQzF45SYTaiTddSwme3/L6g7sYcitlVRAnqR/utI1
/S0u4AAZfWfT38bzMLFwq5Ck+ljm1pF9eirV8oUbE20FCF5KouMPKTXPnio89qaxs4b4JKAi/MU3
tLMpdkAUtW2Xdqc21s562G3cCJPSIbpXrGZn4A0DpNewKyTBM19d15G1dzSxWMV5tZV9hBtDBbxK
sxp89dDI8SpzZXSAHb1Yx1ZzSEXjHBrSgL+M/pokVUHtTPsbmOEBQ4udJVQPgetHO8wZ0DAWexhV
OcpP3CsArGKsaTKx3TbC8N3os3OtuucssN5abgHOaB9pYiAani5fhITkAn0VK+uOkaWaq1zGQDcb
Hkaq/S6UW+HZzZA71ZvkXs5IBHoxh3GfSU+5HmG5jT+QZfpHx9eRaiqKN9kJkXvQ0TQZaOy7Ikom
hbapxbBblypSomqPMozu22nRmGu3k340KW4+ke8+WCKHupciXSKqyb0pABmOyu5NSbtnkCHZCtPo
dYm6hKbFP4i0hHearfhYIuJK+EnoeGd8fHh6cVsjmkpxXa9be2h0lMItuywKmzMSg+Z0zEbcx1TF
wZX+4L5qhxPaAGvaBHeRqu9KYKWfv9xmnxhXP2jycAsk36wiavK2GiJoHA7VXax03sKTd/4xehVl
8lSTw8Dy26h976YAZMac7XFkTcANsa1spW0+H9PSJE+eFWmo9VGukJlU7UtW7hTlVSxfPg9xQwUb
Kwjm6J2IoxTCY1Pai9yJluy5zJscqT/NdvhTJsGhEAJlozjuEfIa11Rc/wZU8xwH1nMrWwuPw6kt
CiTj8ReYtGrgACLGMSnqIZXVAgpBykd6Utxt/m303CVvedQerYvzW4aK56zSN7x2NiEOzgipfD4D
cw+p6/CT+l4LcmcwY96mLYmQpXvrOH8222dNOIvISSfOonLizMPtOt6kZBNLXTzUHrVS2chWpvQi
KQs7YW7VmCridshPjo/fycvQMVJEjAs6ms7wTGlsr7kurb9qoVIyGwW/Kaj3gB5vmJvjS0T2q1Sz
hwQf6cws1oD80Rxos4U9N7exzatAk00Amqh0HczP7JY0F38nqtcL22z2+X4dYjpjKXTQNg3AGNc4
MYsqvgeJchQKC5Qe3kyjCYKciLYfCG+R6yDnbDabtox+WHVzh6zy/vMFeSNtYMiagjgSFXwQRUiW
To4yLUDqsouQfi3r9qwF+kkQ9KeuEzceUoimm9+HTfeApNWrEEhnIWgvjdYfBzV9BFH7jGzZKg2L
re8Wd50jnhLFOUVJfI66c5TLj3WbHL0GX8TYX2BbzqJbkHr/d83lfZ9fAQSQEqs716HmMvI8ACSg
fbSTDxjcQ6Vfj0XsxWLd3BpERvY/l9BkKw2Kyus15ezqj6P7ZnuHmFf0M7zLtuWh2HWX6DsWVItN
iNna0lXUccFejVPNqsh10Xy1fbk+JJ73bSjNQ+Ql+yKh6ppp+baJlWLLR3hEnfkytLQJVeTcOk97
qEEgJ0h2OmH85hkYtny+dMaVMW1uXS1kcyxMX/80Qxzwr+BsET1yIHObFmROiI4VxcKhOdsbvY40
ObSxQuhCoR1PzXUobEX52J3jh2avbjBrV3biRkeqf5Wfs0v7xbcXJVbGM/mzcU7O7CY0rEhoMg1W
aPKMhf3YvYj+Ii67yh6C70sdoKVZnSwzIw91Px8Gbcx1toBQhnDn+cHKUxbu4tmTDi0InKBGk8ep
pK6T5mUdCL1mq95TaBzwq1n4anP7BZz6vwNMNWrr3AAxELJfQmfrF2elvxOT189X4OxtehVisi6S
RNI6A7sdWzVfY4EyaJLsw/qoYHyf+89ht5A8zCZk10OarATR6/tOzhnSaNfruGv/GNJXPYyCSN3l
/1DKXprCyVqoI6p6QwLqqo13DVJ5g4zs+bDwnW40Ct5TIljwEqm6yQ0w/oqrfVyVuEWlZoLIp6Gu
cb/6bVJDCl1hJ7tgSopIsDs33qdZIiLLVqO0kZSXtNQufYcelhLs45a6SyPuA62/61P1d6Dom6DK
j5FA98JVnhSj2rUoP+w+//hzk4Ou2TutGODClHAfqoEuZ50r27K4U9QODcFyBW7jvySNjZNzHWWS
EEQeAg6+R37jYr0k1sbaTbzfipgbC19hNi3Ar80w6B8Ab5ymxm5rJYUvM5yrtUWjhOrbCk7XUVy5
m8ZfWtDjApoebddBJ5d/z/vPqxsOmwiMKBgMAS9mfTOsKYPhQrIaDYk//2iz+fd1xPG+u1psqS+G
TeUwzF48UpMA+XtnrvXvGTbxga1vJBpfxnowL9auOC43v2YfICgn8fSQRuztFCdWZwKOaJkx4o6T
g3L2j+39KM3V7IRFfPv8F72KNbm64YQanqCwr+Q7fYcFz6h3Muqkl/Waq3tTHJc7UYvjm+zlrjID
HRUD+V1K6d3ukUnVdsrWOy5dVPOfUkL3Eg1pFcPAyekbxYkQ+m6ugafJL2q4kSC/+2sMPanmluvs
qTsle/WXV64CZHnwG1GoLdrednFJzd1keHeg1yBaCHpPKfFdAd9fxnnDxj8EW541xLpT6K69Nw+N
W0DP+Ieqq/SQbP0NRlhmCsUZsvgdtg7LpIbZK8ICBUAVlaz6RpI6C5q6KWJv/AC8VvLj2M0Vn0Zt
pxSW/E4Ktp9vqNlE+DrgZAvTCTdbICMyX6E64I2FjMTa+DpivIGYUuJBsH3pqJo9Na7GON3DPOOd
omLCy+0IpKIBpbQr/d2VnZBU8OvV/5SEXQ9zcg5XWlhkQ01M5w8EXlvaewLYilFCwvizvKbmkjAc
DihVQBO2sFD9eErlMRx/1U0xVzGwEPmLTu7OxG6gCwv7f/l8V5EmKYWTJYZg4QdnK/RXyCo8hL13
wnY0Sz4oayxnlg/B2cGpSJBCJbEQ+Z5kFTLSr8x0yREsfUH1GXMlVN2Ct76ulwY3e0VfRZqcgC2y
uAEEeQzsvqLCfO+fjJeEvPnNOetfum/0gsXxilmqsSxFnZyByII6aewzpbq1dfddUO9NtM8Wvtv4
uLm5Oa+GNk7y1T2mm2oLnpEg40WinYe9dFGO0t2yXsP8MXsVabLbZF2xHDOhaSmcRnMP99R/107D
fjgJ6wp7rB9OjdYILKq9cVB+0wENq6X9Ppdm06jihOd4lXhsfhxrmZL1QpuVUW+p0cnDl3s3voG6
x27tqhw0ItJ5trApT9IffxEkM3u6XwWfbBAJtprVa6Fha/VrU//OFq0ulgJMtkPb+hiV5oyObjPq
8es2WCoqzS/If+Zvsg26Kg7kQCUCtdyVqwwr1wCZoIZL32n8Drdr8p84k4VPd0DVao2NHZzbrbCS
eKkaF2Xn7eX90uU/OyTQbnDrFKyep6/HmvoLCnwYA0hydw4btHBD574TDp/vstlP80+U6ROyk3KX
XjVR8rLcJjAKXMjjn4cYfZJvJ00bMcnm+AyegncSJUQiW2tkO9Q12/OEO9OMNvjEuysrENcwfMCw
0PnjX8bZM+QDHTTctuB1l5a8So2Sp06x7gzjlMU93qzaGr1uJPr8O8PtD/VQDuvPf/DtnHys100+
slq3chwbmmPjp1mG/rnJ+gV87UxK8THE5MQRwyhGb1ANd9KXepu9p8nahd23BVaAIs2i/uftJ/gY
b3K3N9oQqWIThrvKNnfiNtwKl+HSrYWdunftRdHa25MbeivceQlaFwSjqYSqkeDjq4v1+G4sH4bM
OYW8Yz0nov2K47To/6oy9ZsVet9Z0kv4wpmP9yH25NZoqlav66RiQdfhfT0gqoyFwefrY/wrPh4C
H4c3+Xito5S09cb1rDarSrRj+akNvuruAtdvJtH9GGfy0cI0DJGiYhpHISqMVmlPdatkb+wSRMvy
/f/foCY1czOqfK8u6Nd6YvksDu4lqINDr4EW0ZZqSrOfCCr7ODqURacc6CDqitBMGVfFkyYShFWV
RAt4urkQeKnz+uQpSno52cJJpbsetqCiLZQdrsKqcvEiaSlL129v7TGP+yfKZK3JWhSAGZMV2wyx
6jEq56usJhtBae9S0Hd2ELsr8xzisaLto757sXT5LRu7cW219XOAI8FPLwv9dZCET3XQHWTXWhul
v2uMYqUWtM9FjPIKx9+EDVC9QrPxRlypmGyi32UXVQ0casCzszWDLb6w8aESs0elVrJVrYVnXfGO
GTiDrdHGf7QoU9a1ye5rA8nbeV2s/koQHgfclEKxtNqVG6p0c0scLqD97wfLI2k0gfVpm8KQH8zW
PcOuf8mQvF/J+CtIabHRknaLtfO+CeRNXuHhEPFDYl/d0kq+G7Fzgfjw+Rq9vRI/zvdk49Fd6UFs
wL8SkByRy42v0nrvcFT9PMxMWUHTNJ7duMqxem6UbyOcv0MRyxYQtf0Wj4kn7FlCygr/ovWOrY9B
WIp5++L7GHM8wa+yXW0oXLkdxPFV+64xbp3fFZqr7bAVR350hE/Ewi00TtfkHPswzElaNqRxVHki
IeWKZYTkZGadRP2XJqPYWpgLA5z5dgRDYJcsQMP7fHK+gMkYEDOScbiV9lH+4sX3rrOw6WdDKBoe
fTJHy418MFrdZeJSLULuwHjTwmqTK+rZ6FL78+Uxc7agEvyfMFO+p6N3HU06pm2I8k00+ABlfnwe
4VZUQWYxXIWYPAdMx6pMD5ECO8mxf0mVauO72XbQ2r1QKHjjladGsS6Nq37zYvFZKnLwuSJQWqPN
t1YZCqu0iHA3lXd+5RykRtkOo3OfhNmeMbhrICTFWlYBxcZ6IK0cIOpVJi1UdeduL02H6gZrieQV
N5OPC9rKBK3qKsl4L2HoOAaM2puI05JyAGP9/fmM3eiK8sk/RJvclWKqgPoMoUQNcrgTNVdZJ4q4
om6zbRvlmP4/0r6sWU5c6fYXEQGIQbwyFTXu0XvwC2G3bcSMmAT8+rvw+aJdm00Xfc596YhuOzpL
IpVKZa5cq4sehJ4disgqsV6UcjbMf34XwDyqyrKM2VyMpy4+WAIajgoyMXhC4apWwVEZH7T9PCNS
n7c4rtZyRx2hCbwbEA9UMRLzcWMhm4V+MliPfe0cv8xVXeabHrjq45M6k7beb43YrYWJK3tLf8+y
numCGXgdmwHqDVAQLv2EVEcTIs4kExsF87VDfG1tsZOSkoDnKRYYIRRP4Nqa1XW8SNtiH1h58uOD
/dlEaxFuO1NLR7yvAD840If8MqfEQF46+YN50e4w4+tkHvPA8uQnXuFs8bKsXjBUByezivqXAgqV
j5/QavS60lDeQCeC+HkQe+YREt17dXYZTPtn6XYJdyUnR9/pj8k5ql3dLw0VEC7qYRLaUxVGxKDL
fcArzLUwuRFD5aS1BycPbfMheZxJTeUtmMyaF13bn7/7lX3IfYlikEF6EpES8wfRq0TeSmF9MfPD
UG9BF1Yy9A+LXSRmeM92BrSBCeaLk+d2P7POpQ9toD/MnZ7Urb6UKExvwhdW0sEPVhcRD4NG8iQ1
DUHaEAeY+UHrxZ47Lp1b6p45FwlsBqUFYg9voIm6HYFWV0x/P7aA3wFr/8ft1aqxAGIx0vwsftTi
9o6VzC74t4qKjYLBHF2WSQOKmvOr7rehhR9ZpM6AG8PWziyj6SGGIAfY/DZZRtfCwLWZhbtEoiOT
lOjEn1h/D7LxO5loZ6u2/ocU6NrMwlE4+iuctjLIvWvIsKF3In4UAPPrFXYP5JK3v9Fa4nBtbOEf
9WSIsQJWyDfVCDy3FoHAbvVy28bWvi3uQXDesLjJ4Qd6BQkqqKTRErkBcCP/f2YWd5CWC05imRh+
1r715T6USodYxcZ+raYQfzYMdDQfnRpqXrEoB20+xsIDaNxjbnXkLuQ8vO649QBevVevrS1unj4h
8YB3o/a3tSEw3uewOIdkwAa37tXbn0qTF1dQpg2i4CHs5Wb3hCEQV9a7r1ToW8g+5XZswGDHx21s
m4GWbWyCX/6vbP/1K+qvP6kLTPNd+kwA5NouKK/wO6Dc93eQAMLuo0UtqrrIirA07dyhQdDsrM6f
dRhaDxNGLjtEhS3sfhPJNS/kn2MTBtg+mqWNXLZhgoWmCvFSSfPkrgKhLs88s4IgSza+pTPu2ipb
2S6L9ty30o7isVpyvpHF3I6SmryIK1LRWCmVJeLzBrqT0E3Lml8VGBcG49BkoVNKzzl9v30k108L
1LtBqk/AyLZU2DOLMe+KAaKeEE1xx29zbboOyM46VA9QZNi4b1bvuitjC+fFSJ1EIYKo+RbYCFHA
JeGJtA+Ai9pt23hxthVwNle3cGJ8rkijSvKf01m/Q/huH+/YJbR1J8c8SHB7M9cwmzq9Wt/Cg6tS
o33fx2AJeFHRZkbD0GHf9Uf5vg1y3UVFxSMHaJ47LfDV9niMoC5YvUHJqDxu0ZitjL7jMF39lIVX
A09BI0xLYeWZEz7IL+IynnXgKjBCuNeeTGjjYWbT5U8YItoWA1uBLn20vvTkXhdEq3MNqapW25i6
34Wu/KM+zjBELwEjFsrzYImHpEHk5q/DudrpbnEKL1vZ1Qql3Mcfsrg9M0FFm1ephi68cVBc5agA
rWOPXuOgB/Oouem++iZO2g/hm4d+l31pguh7+f22W6yG7Jl6CFBePOeW2JYSJTQK+DLiGjtP8Z4m
GA/E5OhtI6tvWXplZeF7OWWxDgVjzac5AIqU9b0dp2UwdiPmyEu2E6Q6qxjislNM52FE1Xi+/QM+
yZbPj+nrH7DwuHjIunosEUnmifI0UH9Gnp7buqd6xZP2BS+l32IW+WnWRGQH9ZU/RXelh/FhIEH2
W9w5/3AU/2z6wgPDoeKNpeDXNN7ojZfqx/zFMTgqKU6nQSYudmRfPuGddqav4s7a4YLxjNxOHqT9
1tv7H5zwz29ZOGHUFV2cGIhCjTfrpYA07WF+vKmGI3lhMDMK1E5yQHfKSe8PGGS6S87KVvN9PVG5
8o9FjtfkouVtidiL6fvTfLv2UI2M9pARh7TIv2D7mBf16Vq9srdI9iRNFLrEEIDoeRbEKFxeOnpr
h/f9oQFbVWanf80z/5kDEWiytdrZ2ZfGLRW64lSFsAk0Hz/e6ZzoPWgWYTxCh1BPoO9Nso27bPU5
DpgGupNAo6A/ufiqckFjNevwVYuTMdqA6uG9CPZgy4EEqKO/YP5rm39vpSs6Sx3+Mbr4ilGDNtKY
wa2nu/gyHsToZlD4UICudWMogD7lTmvLb8M3SDDv8GEfaweHbOOaW/uy179h8WWbqK3qAROcIPF+
kJKvKB8E6nQxQdmfAt51O6qsQMw/LHgJZq/NUoacFNwW043FXvYyP9/pDbBUPXJsins8vge5gJOk
wGFuHdzV9OFqpUuARa5RNlbNbx+eJWSUYMCZmSVkoGcebFlb9dk/n5YukiNm8GpU9Jr6VozqrfIi
VxvfbTUnuF7OIhtKwCKs5jXTIPgFTox7vCZtGejH7kvupMiypV10FuDYb/8F6HLtDrw2vbidhJz0
iTwfyL66i7QLHY7N9HjbVbbOxrJ9B5WoLLVa2FDBUaCX+WveN0djbN3OFJZbDbpnKcMhAcOBizoB
Jgbi0hMaakoCVEtaHp2nprkfWwFVWx6DNjq+WJgUT3XxM5usx4JqWxFk/SAByQzqSYLuw+LGpBjF
iUPIr/ig2YgvqOsxG67dB5jX8NW331SQ96ENHs9dm2zYXntqQDHxb9OL61GuJUZqjmOlQaokP7RI
+VEFOmxlxKtZybWdRZBsNS1LY1bgFqAROpDQg+yt7BVUyU+jpHp9NzhyivFtsxrRwBRfbnvEP5zf
P6tcREu51dShlErQoxxmGDV5BTTLpnfESWz5aG0kQP9wIfyxtoiLSTzqfZvgQtCAKwb7+RnjPvJ9
flIc1a5xprLduFXAW48Zf5tcAnE4nZpEj2GS6b+08izGl9s7uOEm+uIe7aO8oZr0203aPdT5djrc
pN5toZa2tk5fxD41gTBP18DO3AkpH0lA95XXevMTBS0K19pvDdWuljeuHHNJJDxJHco2FMGC3LWx
bfwyg+iBub2JhLXzMcHuodVOj9I+f729o6s9hGvDi0iodJJJowlLhXjeCNZOoM/d/hUgjT0K6qhU
TQdlbiE8jSewPGwj0TftL4JOBJkpS53zwN7vT9OsVe6q9zSxlVfzqLzOtGgVWEONo3JGkWc8bXUx
tjxqEXhGOVL1XkbykOzjgBxjeJTiIfnd3d7mLTOLuEO1bAQtMj6vfIgDJfiPGYzCbJj53Y/8lGj+
iaP6IsKQOkzKTPxO7dUDMGVIUECC2iQgXfPnDEW4ulMWoFHY/QuGuXkRC+MzaTHGr2dl6E9c5ej2
gv1B1KgF4tS0+/xr7MUP9RFsqHflXnXBJP4jdKx7trHolaDzwexizYaO4Z8+hgcVA3d6sORU77c/
3ta65o971fVhkdqLcY4GA92F9JSQu8zwy+QgtjKiFS+5XskyuVTGkY6NgTczaAzObfo4stKPy3Mk
9qP6KwLMMKm2GJFXEqEPJhcRFc2uZCg5vhmBOl9jDAhxih5EMohbbm/iWoT7YGkRUzuiWaj/oPRh
nM2/intcf8f8C6hVgVBk0LWd20r0Umi28Xjb8O+29Q23pIs0M2yBPzVlfD4Q3DMHKpagXMTz/5J7
VNi5U6GrxX31WPoKx83IQBq+VWdcu/g/rH0RZMGlmUl1gSgjoDRp+tFheDDAhgwQKFppW3fJ2vv+
g7VFSAWfQZdAMAM7zWdCj/CrlLD3UMlSfxKktuMO9D1JGP+gRHsXg7UzyMBBxxU+MnBghh006Tn3
5bw6gCfnPiua3QjSNVtj4TNkMo5mJc5Vk20c4s0tWgTiKEzLxKDzFjkShdjpXKzUXA2UOz0maLXN
3tzaHf9hl+ZTf3WqLUtK0rSE59duhdhf+Erl0veZ9FzaQRxT/W7ut6Y4ts73IlINJENSGeF8J/vw
oAR1MKcv2+KGa2daVS0iz/J1KDksvn8zRGA1FXB4Rti33hw1G8iWoDQr//bJWnsMG9eGFt+sqLVB
qstOA+O2dcf2wlNcEiS+nNizzBw4aPB2q3bhcXvaYTWaXJtefD0JzRFuplijOBiH8qE//WdqrvGT
i3S2diqytIzbW2/irZ1dfMCiabK2D+Ez1HpqO8kfQ8lPxeY8zBwKlxHrenGLC6diYLEgAn4yC2+C
++MQAuHAvjHQfFquvEEBvXryrqyRRYNSm4oY09mwpp0LVOIKkPzKe+NOcdp/Q/2/dltfW1tcOP1I
9ZapsFaA1eJB/JogMD6DVobaqaFqjLpYu53Pr+BGrh2VLO4eOZOiBMMbOBEYfoOKMURM55Ew9biZ
gK0uj6hAjFkzgmoJYQgBbePtfJ+Kg3VXhPZMxzNLro2ah2wMbLvW/Rbx/apTXplcXC79MHIK+QI8
28FpJxonBbdatFXBXPeSKyuLoFJLCrL0CPG594vnClUvpJMHCzOx0JHcb/VJNq0tIksryQLqXfOa
wF2qoVYPXj6XPaJR4PyLYcytHVwEE8vojL4akJr8p0UPRBEGcP9CcxlAP/DZuQzCPrdD5/z7P53w
q91cBBJFJFkB6TXs5qz8JzMnicAmiKHUqtsgxdqytIglYyxi0VDsZE4yF1MhtjGABMxlzYad246v
LmEOOTRZY5qjspJTtIaHS2du1Yjmr/DPe/ZJpEuyKiWOBtw2imTuQo5mvMjRJjGTd5SoXWAsnm5/
o60VLYJGN6a1KunYOd34yZUaCNbgtoH5I99a0CIxjSNVpbmKOwyJmA05LVuw2FcTr2mAYtbgdvUW
2H/9xoaeGpg3IbAOtCd+0lXSM6Q9RptUhKc4s9lzeYlzW35BKwrgyzjzy5PsU4Av87t50H3zUK9/
wD/GFxsKTogOExrNnOLJzlwAA+HyngQRphMBMJtQOpdPM7+tuwWsXc2IMeLw97IXO42mu6xnGHvz
2ankoM+au75P5DUO5i5cG6ANpKCKHtqZV+xAHKidNOQsXbAVqddKwpiksAxFoZaMdvjiMBIwcNZy
PuHmeaj2/AG0vsJwMsUpv2gA2IGrzcmB1iT7yM8eJozJPFQ79cg24GL/4AR//4rlhR+3I+RfE3yH
/i36lb7ogBnfF/50rI8KSB0R1vmevIjeTuzK2arArofaP7YXDliDIoxP8/04aMyuuqdEfFPVx9vn
6tPBXcgwLoJrkTYNgOkdB0MdqG8FUe8xGrpxdj+FVQUCPmigywDoGPpnnAoezbGehJUvNyjhVo8D
BGcyzY7zt9tr+bRfsx2Iv2kASuNkLls+cRs1KSDZALoyFMVrc2dk9BG0Ij9vm/l0NGEGnHcQB0L7
Sv9EnJY2Wd0qeOX5evncZfuOql4tnSBXalfF1mt4beuubS0+T12NlCmxVUGX40ebly5K8YHGRqdR
toY2VxwBrCyYSAKRH0acloD2IuXEzATjIOx+iPtzov4PH+f6/78IaN2YWGZe4P+f6S9QWLLNIbct
Kd3IFT4nQ/g4BvBnFpgr4AlL7rzIEBjQMPFxutK0KwX8+8k+F3e6+IsNQVlX9ihO02jsMmjssujX
bc/AqNfymoJ5E0U0zKLgOaks+1hGExYQwa64L6n0NMqSZhN1rHBfgH21q5LhDpS1ki2oBD5VTT0z
pdhVFsariKA/mpFW4LkFXzJnFcgo4c2tDcz96Mcj0wMwUSMEtnWLSVjFgvgpfRyTKAVdcP/WmP2p
HcIjtID2qtw7NCbMl3XxnlaRg/G7FwiNP5hj+Kaq3WnIa36IBj7aSp9cQpX1jsrUbzwbf8Q1eUiT
5h6M1v5o6F+IVHwXOU9tqk5fc10rfDJmiV9bzNGzad8NCijapdho7DAszwYNiUuV4XtsNWB5jUp2
oFJuE7k7mp3Od32ShedEA/m2HvPES4VU2jmr8R7VrD1TqTuNOdS8aIGUS4NMaJmMdkIsftdPEQ3q
HK1Bk+fmXrekb6oMptJy7E/pVFd7A1OTtlbV0M5qTioouO4riK4Gg65kuyGuar+Kpc6f6lo5DyZw
2lkrn9uZeXccuPZtqHPdpkne2lNfg22j5Hd6bkUXqsRPbMz2TYu+NZRl7SYGF7tWhwx/BwLAzAI0
dYKoTNVYjywTJzGB2qIc7nM6PRdTc2yZ5Fti+CuH0IZtiBp808WXIsvfZLCRO0LKXWrU+7jVR4fl
GnM1s41sXdR0x2tTssOGgCsqyUFYq99HUeMPUniIEsxHc9bd1wBKuHrNZTuTk0DKgP+W0BL1Uprv
IoJZacq/N6bpKYS94jv5o2q81XUXQWUx9Enb6rvIUhy5BVNxyop3A01sdzQGLx3V0ZaN7g14SsVJ
esPAL0VHhYDc3qYQs7VvH5qVEGeguGSAwZTg7bzEYpjdpNYYKaqh2nlQ8xJzj6BMxqZyi/q3LX0O
cTokh0HIZcmKAiqZ+f64SuhyK5mKxmiFn0WgKx5LiNhtBLnPSB1U9IEUo7NmjQZwwyJ5yppJy8qi
B6NuZxu7343L7zM/UcbBVpO70iYs8zM70WwRdeZZjldWoan8cVFmT7K6Q+RGaU522uduR/fpSZz6
c7HbSkpX9+/K1Pwlr/avTqYQ3GQ5cAYRB5y1ClBY2trAzwH043IWz0tKUgY6ZSwHABmv3xeulThV
0PnSbjiL7+T9tkesf6+rJS3u1wIU9VVYY0moHnWO6ilBbyulV6G6YvgA3Zn2sGHyc5LycYGLtFbS
Vb0rJFicjDJQY3NvSMpTY4z72ytbOVUaONeN+RbUCfBrH7/VADh23WcZ93ku/YwwyWuO7bmxMPeQ
6luCNJ/9Av0I6DQayIgAplrWccZwajUTGq6Y/g/RdoH2WyVt3evzwfnw/kO6hSlnXK5QnoZGw+Jg
VWULmnJ5gv66Gb23XD+jRwAaVVbYGEC+p+HwNQVLeKpbnjDV77UYD1BWOmim2Jhy/Pz55t9hYcgc
z0KKLPDjvsoCJPHRpHBfS37m1TNnpyZ+/q8/3QcTi0xJmXrJKmKYgJTBL41DLCLt88sQkQExWNrd
Nra6HvB/z5QjJmAsi/NmRabesVZF/s/6nZ6PDxmp/TQKX2+bmc/Rp893ZWZxzjBzE5khJ9xnRpCw
RxJCwwWQTRVs8EL5nrQ/bpv73Nud3eXK3uKUheCGV/sW9mpUhZvHKLdnuduIor7Ygres7J3SjV3x
PQQZsHvb9srJg39gMtRE4i6bS+o0grHuLoFakp81zV0qytJm0wRsQo0LmvFW37g+Vz/gH3PmoiKd
64VWZ3HD/UZ97srYMcRra/Qbx29lTYZsgAlOtVSMuy55IbUiJElcRbXfxBBmMONT2QIyycfMLiFd
dnv/Vhb0wdbCVcz5vQNUV+1rfDoP2RSMOPWhsUXRubWkpYdA4aarE4lDifBRGZD2hD8HubCjSttg
9VhbjwL8OK5mtJc+vUqprkeomSI6SmAnLA6CcNtIN0vO8zldHDCMHKPQh4MMVeJlH0tqidx2JZYj
BfylvPT7GbStBJKjPM68usAHvo2v5v3mDNXn+xqloiu78zZf5QRGr8o5a2G38QZXcTM3xdD3zDMD
zYtgC726cl1/tLaIVh1mqiqVwZr6kF7iAJnxGXiN5JviEE8OuuMWsc2ak1yvbuGLExQIJX3e1ch6
Ai+jLQ0SChhBFj7e9vnPQxcfs7il/iaZjKoQcx6i7coL4LLVPvcir/zaPnXflOcYEizoIpgOe8mh
6oPQ6RZQlXnODtA62jjqnx3pQ37yO9+8+qBdxJpUpPglKe0hzvVQsAEck9wLc8vOrXAjWK580Y/m
FpddzmhtEgyVA4k9uNCdcDlGDUwAdcu92MvBlobr50G1xUYv8ohUyqFZK/3OL2eKnfQI0gDxk2Gm
wLAByM5tlCayL1t3wucYgFWiHGAiHwOmfVmVGIquG4yuFL5ufpH5MWkuUvx024U+d3nnlf2xsXSh
KuYk4nEh/AZk9051z7+CJGLmlOv8+sUcZ2BYUJ+hgbP1LFjzGFAd49JTdQq2jUVKBL6uAbA0ghdI
8UC0r3LzM1KfmjB2tHLacJfP5xGPq5k8GJCpuVQ17/OVc7ZqEgor14WfcMXOpse8A1LfML0xM3e3
t3Pti0F70EQOrZoQH18sSlXDDnTeFH6ZhE6NSX0eIHPeOGtbRhbOr4VRKLezkUn5Cc02m5uN3W0F
zdU90+cnooJnL/iXPu4ZyP7MsY4k4Rv197AmO6ozdNGOYLawb2/ZSu0NX+ePpWWtPFN6VtbcEr/n
ETX0LOLBnh+/FvirKrTuNpxhNWhe21t+Ixb3gCiHc9CcJ3O0Q3dBA/lcBbPX9wft/vegnG28Zjt2
Uu0UbIryJvR/3r6PF+/HRS++YcXIVEMfUQCtGAXzeDw2+t/AbFdP2dXmLgIXSqaSrrewg2k4LLdB
Q6g/NuCWpm7nG7jgDR88BzvIKt3+qlvr0z66D3gzoASlwX3UGW0+D2HuQZO0icZc9VIUng0DzTbL
WpYxagHmE6uNBl+l0YOeQzKmspitsh1tNjAc/+HWXHwyY+YlRHuJUGqYi60MI2tSikpp/XSIQVE4
XcD9dKQ1R0VyDJqQ+oUuv5spx1sBJbgzHpauqshBmWg/QgtiHKl6ySJaBFFIwedtpoWbhhO1xxj4
40h6ShTolYGRzsVSUZOT5O9Gq3nQWzkoBT/qQ3tRQgWjPi1E7voufggrQJzKmIIKzNyjpPmQKCOY
rprKlXqBGavBcNM4J3ZaS9OrrCdeTM1DFBaGU3djkIdxv1PN5FfTgGQR4/NHqZ015qjx3OvAqnVp
udMNcBY1L5YSO7qJ/9ab8mVs0+Qwme1MwrhXpm6Ezt5fVcJdYUG3JIsejaq3NZ67Jbi19UE7Wir3
9CY6FGZVOLrRBUIqXiGe8jhw8OfTPLVjpXFNtF2ySArU4TkLETOJBm6pxjJtU+PfRPsGGbrjmIrY
VvvXHLAWlOlsGcZ5hSrzwKN9luVnuQQNpIYVx5jHsiQQ57Pz2EwAS2HCrwfhdDQJTJ51EPDjxfch
rzxNfWhMzANWmc2VX7QrVXeYxJlr3dEgzyJXYzsGoG9PIFooVW8jL957+dlK8DCkRktfoULCnVIb
Q7czmoBApvC51DO2D5v6q1KWe6WSoN0Gsbik6O9k1pFT1GA4DmVWkrR+q08Bq1DqlmJxgeYbhgIV
fu4G0EkmjXKJJ4w7NWTy+4azR1lRh0OTQgagL8QxKZvhqHAVHKaiPRMr9fppuIhRvaQ5qttMtzQn
oszTB4P+bCFkeV8XsXaJoqLdJ5X2NS/13Ov7cfKAN8xOStTKaBJJv1S9JoMzZKF6iMyh8hsuHuKm
znxVD+klEv1JURNbilKQJJcjGgalnRjNaWj4YaIpfs7IXFKqmIZLCARCdFuyiBd3AH1U7SnSxvhQ
VajTyzGN9yEvd2jLN3auWWceJ28hlV8Mtd0Nk+xpRv9ap8NX0YncnUTotgoQ61qj/FWSwrGSmSyZ
VXethsy2Q9HeHjTzMerYs87G1NErFOYIMtGKl+eR5ZdSaiCLVreai07LZcCr2m6ZAuVE3rW7todO
biOBTacS5KSnfJd3fWQzEAHqTPZkxiHBRfZypjrp0HyLMtHaPU+OlWBgexgTKRhybDUGWnIj7QMo
sTa2wmgwhC2EOpOLrrBu10jldzNne1V0lyycuC1MejAkcqSF/qMtxkM6tiZEDekOE00RFHnZriDx
XoHQTIB6nWlbKDD2Y4GOa184MYZ/H6o2HI+GIeVQWCT40YUkdq0+gNELBSwnE5gCTuSn3Mr3ILk5
aWGi20waUhuqTl8ypbRsNeqmc8Xy4cB0gMMyGcejjocG2p6pcmLVgEw3atiFaRCVGy10KRCiarWk
ntrJmJxton1N6ZNeFJ1jpsZb0+GxU2UpNG/ksNiZeAc5hZG8TzROHDpATbRSIogk0/qRlOK1tqKz
pvR/jbr0RkJJd2VBysPAiwbtr/AgJb2XVuxQ6/rXKZZyJ1JAH9L0xpOUt+gIl01uFxASjUtRIqvr
R7vN538oWWe38VDstHoCgorMU4qgU7R7K1URz1phc64/d1Aslzr+2rbWtzGMvmS6NtpZzguoCufo
hgwe1/i+ka0jtFFTSIgiw2866NtaKhjwEiV7nOR+z9EFG5oGqYrUQqK3LY392CSo2IBYbKhDB+PT
GBQlUmKrRL9AAHIvN8O3bNAkiP7C8xhxJOhzFiXAEUp/SCbiKRnZVdx8NyhY6qXhvZ0gsEMHdJmI
ASBBd4Kg21mp851E5LeiDf3Oin5N4VuqNd87Yfzq0y5xFXWW0+TjGxOxK1NxYOWscizV971sen0G
XtDaPIPqCW73xEHkrFm5K0/JMabANIPiEdc3tGqN8LuooyOEqfaUyIeQpGCYvuOsdIwaVIB5H1i8
QjBiJ1mrHShn1h5j5eiVtN8bSncxo+ZdQkdVhi5SmH6jOnQpS8NjEiYqa+Fitx0J+qJGfWxwvwgG
YbShOo4s3QP650AL2i7iyFUtyFqFZJd0KrDs6pTZUhryu8TCDZPlwpZ6PHHD90o2/zIL3COGeQBw
NcXI/Yyt5vu21xy56aCfaEieKBsLUsOTn4WSK3gSQNw0t40w/QmhulNa3WkGunX1NDGHje2l59G3
WsNc4IQ9MqVAKadjiFd0TAAjaVK/rO7HXD3XbWnXuemaPHEjiQet2uzlBIqXQ++mjQy2pQxNu0sR
9S5UuBxm6gGFEu9+kiayV8xkp+TpQwPCNBYhJEMFVU6/EwyTKdqpGvo7pZR3tAeWpa7jgIXEG9vB
CcFbEN+PVpF6XRM95mV95iS95OmAAw+e2Tr1e0wzGlHlwoMxLwZBYRQGygLquufQzGwyTgFH+Q88
gBHHvw7ZIxH1weJhEPLwEltDQFufNUASST96E9rKaea2OWZy8ypxhrJDAV21M9Z5CohHmdl4VCnO
FdjBIxnSuuMZh9LRWDy6vVSDm6Bg4Dv9oUGbMnlAl9qvU83hA9/hxw7lrAoMHXDTsqlyp6Ocljf8
aRrJWW5LxcmyxENgdjTjIsRhmMBLFtMv1RiB+7lwjOlLCUYRq8b0TQvFi+YHDcG4AMbtVD7nBU69
pQSRBaJUqfuqmMcENyhJUoco3ZeMD25sfWUI+Eb4RcSqE7PJ1qsMgZbt6yJ/lSr8Dbm3mRG7PRsu
kVE/t+DRazKl8Oqx17B7LfWYzrt7wZK3VPBXJHuYKYGsM/SvfyTqiLetQM4FtBmNyKGgQzAwaB6q
4LamMvliFVrotEn50rYY37HKwbEmKnZNWONaziVfVG+VBgfOx+odWUpql53+1CfU7dv0rlTMr+nE
uV1KoYv+fIXA3PrCqNyEaJmL3FPs85YNbq9rd1WUGHtmFvFOSzRPVU3DgwL5USSD3xCxY1z/ioIS
tY0RPO+RSSYX5u56haJwBM7M3STy0s9SA4i6ulNd0sbkkgyWbhN06R09hex2b+quSNrJbTvyAsCi
5ClyHdmDwKgEJzVUV5RasgcVCgQWNLyJGeNElRuvvJWHAf3NPQasjQyurMWTP6aRFkM+EB1ALXpv
ynyHPj3EchOGiCW93H7rkC1j859f1Rcw3qPWrAR3kfkEnhEb2jIetIINJ8KULVgJPcnT3PwMD4cy
nuXMRFGZJwJgON3iMAb0sXpgXrbTjjN7wMNmyXqlXICtQMCUTZAof5IzMttxQoKDX2cob1W1m4B8
C3/d3oG1KtIHG4sd6EgZ6/kAGw10SJhTHhjgvZk7g4pjTMTVtvJFvPLXDavzi2vxIqOqBTpfHUwk
uEAXLzKoWveQFi56tGvMv7JnzQHSEbUDr3EHT+1BhvvfY88VMPeB8pdYQB3QT3Cn0ppZRpKqnwed
UKnoq9/Aei12gS5FqWzYsQPfoqudn8rLVV7bXJQK0hKiezKHzZKn0GrywQ8V3N7INQ+5trDYx5bo
VTH0Ze8jWYcEt9tGKItsiyKsHZNrM4uagCqT0lRDmAFjnoRRuLn2Qlzog//ImIMOV67azR6D0471
P+EdPny4RTwgeCnXVMcmclxhJ+s413qqzLV2GSY+ttxkaz8Xp4GmIynLDgtl/I5AyjvSQtwWGxjT
LbeYKz9XQQcMZuVUtljRSJCz4skA9lPntl+soUSwaxqk6EwFes9LCtkCxIrZ0PP+/zS6pqNymalO
IK6yKS6yvmd/m/rEHitPijlVTe8PuXTSRoRKvJ5kvf+5saSVghg4L1RM6OEBqIB87uO2jbwMM0Ga
DsocKph5uPObWgTlhvp1nkYo72vcjAgdBXBnGzWxtS7CrGwBJSMF8ORPQo9RYeLdkEwdZt4xcvGS
fh2YHXkxbgSg0SNM5YDEeZtBZqWrjQI7UpwZowmE66eiNJ6pfcF0LHkPhjJQDpuv+RlQ10vjKk7k
aK98Fv/J/vsJDATLa7uLwNVqfcHbDnbjOjzzoXvsQ8By1BrlGWlMturIaw50deMvC9ZtlrRt0tHO
FxHYhqzOeu/rOkFcUZ43XGj+3cuAfGVpWbDOR9WawKvcAWxkHMQOe2mne76vndHeRk99BrTPuziz
qP5fJrMsV08Ji2sD1uTDTKRqeSgZ7DTHfJVMkM2bZ9UXz4inLg2qc3GIXbwlfmws+NNs1+InLD7k
WE5US038hLnNWB5AI3WaFUGKTY9ZPyFXi13cRBC4NwbK8RH1u8GFsq9ms98MlCGY4zA2DFLI2N3C
y68F0usNnv/8KpCORguicwabBopKXecNyKA3NnDNxFUctRbfUKD8Wuka4uisKFmjjPRVQl40HUa3
fmyeYh8HcKu9ttYivY7dS+ZqWuVxXcawyU4z1TheceBCdMl5HsJIRuf/0XZdS3LryPKLGAF68pW2
zXjZoxeGLL33/PqbaB1pOGieRmt0d182didC1QALWQVUVSafApBrkfl4Ut1Dt35oQAAIOrgCdOPE
VJ04Si3KbkMzXkgH2niq4u3u1slf7y7zAVE5XdI5QCSkQy/TDfQvYpBGCW7jTm7/tq6oKhZfmG6r
bvVig+nPWvnNqIkaxohglua80zc8we7MzzS5xwUJ0pnOZR/iuRCTU5CoEWMxRHyEulOPEkBgPP2d
ATafWNR47lP4SxrHUHl4MMTPlw3wsgmTaYso22pOxAYbNqEzQWlvuhGeiCcgqQTJa/vUh7igZxCK
HD9GQuH+pXE27hN075IIxgewY/o9uPDmb/SeUHtXnAS6EjZCPHskaqIvXUOuUNMseuwlXkJP9N4t
pKO9wT4NQIHuD/Q2YPf2ZOsKihCKJZdsM1hTV/GE4gdOYesGfg7GdjHf04UWOIBTwLk5nI/4ny5E
v9I2nSUnHsEtk04F3FIBoUB375le7JpuiQB8+NzdGiEX13hby4BMgAd1tMoht+7MzIa4kg3a5xav
Ni3kDBcBmUXW8lyH/pOXdpTBl77sqxltiPSa2SFpBK3GcBd5pk3FXIPhjj96f/msY4jwpfuY9VDP
kgSDyOisus3tqfY4x4G3JgZOxkoto7GFCYhdZnu88jTgujMcYziJXVbVFWKXnPiATseXy4K4ZhJg
7OJXRAITxnNEgnbNFeeQt0oGcdph1FCgwCrDu+FG9iqPsvn1DoRnG9T1+WzH3OPAoEwKXRki0UsZ
HXNecjt3s+yRSgItSLRnGbybiIIF72NSfzhzUIxeKjqEROUzHTVtEedcSOndyWtQ69mZ+W2CMvDP
nlUnwEeGpoAG6k1ukkEzv0uWGTcCtRQarGdYptxOeK6nY/8aNNjnffXpiu2l/9wlc4wHpTHeSYkO
c62Lr9lboro3K6cybgV1L+508IeJroxiroJOSXDdcIBg81iutpnxJo20TVrTbZ5D0dbE7xPUlC8f
y3MiHQqnKxOM/0AWYhhRqvgZOABqdoYUf3pfZu/n7GEG4+VBcUaHODK4wzp7JF/T+gD9KbDO8xr6
OItlLzlRq6DjLcUvSQQU9hck4nnCmWfnuK3MRKp8mUapTRCpTDG0svkHiBhdsZh9zp7yzFAfXuVp
wVKgnBljJYpfPJhfJbzNindK7AvSDsU7UPAmbvQdI1tHiMzZmquiPHRLnvR/XkNd8fLzsnM+6CCZ
QNjcDZ4Wd0+LHKEwloB68p0h4DcEo6WMeDJ6WwuakyMRWtryn74KPo9Bzcn1eFvCRLRBr8fAlODJ
ovqlwnRjiiRdG3g95psPDytvZh/hISJVtkqODzz7UKv1xqflnl5FNDtKgMTS28WenWTeXQH8WzdW
9E1Dck8lEEBiN1rBqIyW9AMQcSRvc+R4fX6bGdJ9H8i3g6Af1dg4qP2CmioHi+kBPUOolWFmZ5de
KNVAhuHSyFG1QrOHGFtL6Ur6pzn6nI3xsUGzwmUP30TFlU36tVcOLurakjZoWfDmgeyLUj10zReS
QBbO5M0Vb4dwtDVSvS4Nb4IMPulFtyQouf68yBYgV6dENsJttCOUDchG/8DlpW0WFjCS8csg256a
yB3afHPs54zXDzRvvhneoryAKkrnFjSbVkGOEnvDyAHi7cvdyi6DTU2Yk8mosFBc7koLg68A3uTz
DCb/5pb/RLcJtuZJ6BLZnsK2lsWRWqnTAFzQgw7NYMYxrRvOkd90kpUJxjHVxJCKIoAJIWpulWA3
zfdmE1kjKTiDC/+xdc+LYdxRHaWIdCo+Geq56G1E/ct4G7+rXJM+GdWWvOe4iLR15FYroytfuf+o
QsVzCPCp4tkK/MqjVEfjw3SgrPMp9BY45jaxc2WOyUHUEo85aYjT1iDFozcs+VhJbuyHkqW9Vf3u
Dkz30w13lZv3npVZJvkQMHeSzRXMQq7w/fCxzq0Zd0vdy0NbhloVVB4gH1Xdiy59T+I9Pmxe3TWM
iaigMZMxNMoch6ERClQQJxpDh/0MS1AGtluHPuvU2i3vRW5ri9fW6Bdff1E0VhRmC2thHWSo8N+E
OXjOB4n3KbeixNoOvT6s7UwBaHvGGfcsXF4LL3HQEgD5rSvqhnR/2LCwtsScvrzNzHJRFpy+XbEf
78KDcUPJSFBI4T4UbWL02hbd3dWqxLkwDKnCqiJojyv2PNwnXiKC6Y94hRsn/1xBO7N1z1qbZI5g
VTVjnHT4YHRuDqKGbgyeDlwEirvkdM+aee3FW4C5NsgcwlQXdHlssZ9LJVpmAIosgevzW6F8bYM5
cejLE6VOwqLoo22Atll1H4EkuJo9gv6MObIW3DiIh5bR9BsBqac+7/XwDT84cD8oE3TFXBsL0uCH
TF7gJx/zw3CEzu/u5/HLa5dXvtxE8NXK2VocmYIyyzt4kHY7OYIl76ajgJOBzrDjFaPonG/JPo6j
DRTHsMTy6B0ShOggUwweyEP5NbihmnHJoRrf8m43PEBjX8eXuJuEzMQS+0MBWfVVZZN/IDmOxA46
Ty1mbCoNARGyym75gzZICOVOuCt2OTh7U0/fCw9gXv5GOcO54WorOq6/JYM8aJJVoSv1rxdrJTr/
AwcKJF69p308XP1InrOaDPpk2qhK8wB7kHcSBLxHUN3R2jF6q+xOIbl6DcEARkx/ByeTQR9j0ZSs
zpAAhCCXh0q1Bc7/y0Gf56IM3OitVCqQBcNNNVAkR6nCwCJxzxVy58Ao+0DeFameC2gZ9DDDgCHZ
4L3e4UUlRmRvFhdKZVBE46IcJzKZDLiMVSFOQg0k7WqofaZHdCvRxgjdxxOOz7W2lYU+f6qzh3Ft
yXpx+JlWz6Ayxftf0+yDAWoUGIAhDsjBZl9IdIw//MiR1HORbSuLWttn8hgt60SNCNjhDP07rQVy
IQsjGABy7LFsQyX9AB4oNXVqwyqm3RXB+bInnb2Xl2IcNaaCH0CxAE3A9jjekuEfzaGFIwmzIWAm
QOPea95A1utmMh2pyDRzqGG2dRUI2Y5ub3fQro2cZl8eStt0C7DQQ6EnyNCK0FnKfbFTLFrJGr9w
feCyx0H0+WV+AuIWsEbNOEy0bmZ6iVcnPvXxZJdAeHl3+eT+Bx5R9gXMUVKGp5fWoqqpx3qCtWwf
7uJ4t6AB4hYPATfVAUSeEJGpJrvnGN3+yL9tshoN49Ak7RLgTMnFaM3zhzqvLc6ytlPkZxOsI0uF
EKUClvVTSBpDFI8EJXJUJdAYbJHAkqzqVvxz5UQ8YGH+6ddusqoNUak2gZ5iZY1DX3LgvqqD2Qxr
9gBPks1vf/iPXOTZIuO5SZnLQlmQXwsFB/E9JWOYMS6X3vPOCW9XGdcsQIIExikYm3NfzhMwwr0r
0TJ5+dttY9DzipgIWSmCJo2NiNQD+jSGoaNjURksqQju0MNy0KXhkdQmJ4DRAHV+/3i2yYTIup6W
YsQ4Bghs55tC1zGo81HMvyrGaHfp98vr4x05lhykxSSb3BEYo75JBzqXBmKAum36JXJlkL3yyhC8
80Z3fHXjGSeiZ8WAz2aaPsFsUinzOKA236HWjs/AiGROoA+jKTHtMYh3urrYmUenKOsTq2a2K9Hm
h2hyRZ/BNl7qRBbRuiWBKefl6iZNDqtaxnbSEqtSecOuwry5AxpYL4Mqucv5ejxzzGYGoEzNK+oq
igQyORB5kn6w0uBxbj52LXrjJrtBNaDKEkfKuUq+2xnQ81qZbR5i0mQlRWuUJSdcuwQ0TkKDBmVJ
SiYtQC6P26y52XOkQZ7g3/09yaesvEfU5qjJQZ/j1cV77d1Mv+8xA0P3+KCE76ni2Ly/4kWAs1J2
/F1tZ4HEJxQ4UCR9WQzFEMJr33Ce18m8qsiKEWRtQ08J3iBkCIPOD/k+tIfX1gXXe8qgtjTKWYtW
SOqz8S6MD4mT2+TNAjazEuR3TjPwvHYbAp4XxyC3kgdLnKQwSO/IYWK3fo566x2mpuzFDU3crDL8
b04B6z+C07NVBsrjPunnEhktevNUb6lfLrPwxYS3TPoPnuP4s0EGx/tySpRowjLpXblXHeOd4YtO
n91Nu+WudxY3Mh/m3ZA4HFDgeSuDQUuyqHnWwy5tJlucqbmnDVbhDf2ieX5/xankWWRgiLRhWqCL
9pfFBGLevy22un+FRQ7wsQ2kYRiauawBByRErcPPFvG2vrJF/D8Cyu8vydZX8f5QaVoBa/0BXfCx
S0tjlI4ApbFgPz3S68h1G8txIbbqWhsR+hwjGAanFg1mixPrlmiVyMG1NxkaTKEmwb/58awy4JMo
SykZ1HHHEfPO+kHATJ5YE56fcmCArfuVeW+CNQvxY2rcHnwwaHge8QCBh90ck8rpAaXyKxbHs0r/
voogRjpmCkkkfMvldsCdXYh4RHbb+duzt9DtXVmII0EMixzbp0WRVWCaTWwnq01uhgidVqX6dPm4
89bDoMyoqCAz7SjKNLflqNpjYtiXLfCQU2YARegleTAoctJgNN6h3d9e7q4ORxwwkRkwEcAcJs0d
fB6DLZ0zu7mrGC6tQPfogJdAe/Pal47nL8ZkMuBPTKE1B5ONE/iYPiafpMN4Fx9SGyM8igUKVQfM
IgpfdIeepAshQmF6Dxs5EMeOXj5p6H0Rk4bhqtDLM8hcRXs1mYNWgLfQ/FTU3NrHlK3iglwLnRUJ
CHn3HN/hALXCYAnI3Yd2ULHCV7zd8mxRz1odvCUQ62Whd5kzW/xmKp4tBkZaUmdyi6lyr8WbNPUV
MBUhQdOueYfinAiFARS8BWFMGiPnXukuXpFDMQsTi/vOLXMPxA2vZJzF08HvA6EwoFLRi7wyvG4n
eatj0GWap6nDDM7Pr0Z30hLvbqDKOd5f8aTH+2wMuGhCokyQlthwEW4pgQPM7GOWFqptYtAwEGKo
2dBDy1QeLh8ujgX26UofskaNCuwcZKcwpPehEYl32cKpZeMCQLEKo6QgpFtqmFBOTMfZfeyf6iD3
f3uVZV+rYjHQipo6+f//4WVnUVvZmNqRfppX2OJ9JAYoQNpdiyoI20+2ut6VfOPQ+kHiGA4IGMDS
cbgiPebAvMogRggaN9TLYVQ4KodJdpbjAjJUW/clR4gwd8R9J+YcYpUBDOhsimJHX/5ePcDCOcns
w1UJIpGgC1/1DTkJHasiWhhi2y0l0DBN34zBTlMeyUS8fLlripbz9vcftc7fyKsyqUiGXCQhM/1y
bPPBK2OYDPolnQpd6KySQTWAWG2MceT+vx4ZVrYYB5mGdpmlAGk3Jim8AiKsQ/IIUQKvOlR2ZssR
Bxq393Flj4kquqGLsSFgbSiV/Zohvv6CuOmMK2tMWEm1MsyC8FU7STfqDJFXphgHiaSAkCiVBy+H
ykFN0l0oPoyJ4ERd53DAfxNFnk2xrQV1rpKkRYMkiE7c7ma4Dw8xxHDQmlI6S+/wmyc2750re3SX
V/lbqZVRMeZ0F4VPRui1hVcp//zlmph8tBBxmdFHrIkWtBQ3Bt/DCBJBqjsZOjwi+O2b02pFTEY6
GWpAKYMHL/i+wO/FHS6bhkPN6d+veH3eROGVOSbWdFoomp1KP9hpjPDlO+VVQxs8F2ECjRRFhl5F
+GTE13xDcGXQSBTHfI/UFEUtrlwSx/nZ7oG27KHpMGE/l/moTImttO+SyIuGhnNt2Qzaq41k0GM0
myQz6Ubq5kFtG6sdP172Q56rM4BRGm0cKzUMmPLXqKytOiWuXivWZSs8FGQbBqIgbcTGgJmzaMJP
AS5joMHO0RX5UmptpfxPEBeUuy+xIm6iOGl1xMlXxK7LxwoSHC9t9SEZiSL8e6xAQyCtHlTN8YoH
Vfr1/xvjQSr00mCYG3EMppzBq3TTBgdSm0KI2LzJweSnvVmChpN0XHZGgy3yC0FSg7wY5kLdQ4el
XUyu2bc2xxc3Gzh/nykozL1cVFTMGB0xYYX6YnxcjsaNfIAY7t/mNQZhco2SLKASjOGJr0jvLwOg
wc7JxZGpg7YSvkHjCSpg8s4EpY0502Y4V3A03tTR9o1stY0McmBkcqyhC42yt3gYcpCOLm+qPrLq
8D5Ha44QSHd6lIKhYnf5823mwCuzTNpRdpMh6BiV9dC54qRVO6NQ3N2KZfGx6KMK/ZZDyXGYy1iP
AtRLf6kycDcUGnY2TEDeA0IolDqtkcq1gELw8uI4B+AEo6vEg8hhVi0FXHMajkb9Xe3eJ9GHyyY4
qYBx+vvKRqRAU6SXYaOe971rWijqIfcYpL18mPf8KyBvSQyElHnTTJUCc33zLmuwqkNmvL+8JJ4J
JtvoC0VXjIJ64vzPJN/W2bs24fbO0N95AQpPBeHVtiEujqJRwAvmwaGzr6091Kjkt85Q+GAdRO31
VQ0Kz55+KgatLApSKSYzdYYMc1Al+NWFmuPZ200XKxNMerGIWUT5Tf+qcs4JzycVzNWyxqHUIz3D
Rr4iYHJAUWTAQo2wh4UGsKCgaHymbAvtPz/ZFszkrzMPtilglokRGS3MnfNFkR33qeNybmiwzQBx
MGjYTHy8BMTNmJQTraK4pTXz6ZFWWK+qd/JsMhmIZqQtyHmR7YzdTR7/qKOMg4A8lzxJxq7cA4Qx
clHTG+xrH3B4S2LQo25INCoGDBbC47DcNqBsvQxPPANMvjGaUCCsqFc08WfweFpV2HIs8DBdYhKN
sMqkKDBxphCkdvouPNQgUaFVaG1H51Nn3XAur4mT0BsSgxxZl42KSW///4NnDUNico0C+uZGn8Aa
7WBooBfiG4VFlV9yqPW8sr35GRbPivrGomcLfZw/u61wQZ7n72xJH/y8iwkRQVpTmW3R05BhfADF
9U2+l1EH+3BFSw/HH9lafqOgI62m/igcNb9Q7MKhoBHb4F4vLAhWgqeNh1WcpE1mYEMYwcib9Qhl
Mvm+mDn4eEOrBO1zDo7hNHU5vslbIJNyRPOSRwkFqcbr3SjHngLrE3uwB1cFSVuEOVCfW1/k5Acy
/VEr3Jq7ZB7ECC5afKXpQfY1RdV2sHPJgU0wbfGyA94JZOekiyHTyVjiM55dLriBjbehDLwM0EjR
CuqjYftdiqFyOv8lgJ1V9gd0Jes01zkBWLDP0H7RWWFyQxsWE8w0OJd9hHOxZWv7cwSFi3nG11Il
KJSYj1nV2aZxzAKkWYqHifrL5jgZqszkIU05CqBwx/LE4TiMD2VyMy3+ZRM8IGFL+MJULflMX3Je
Gzh5HqgwTx+ClmAQpIHFP4dJjgey1ftoUUQ1oosLa3Dso6VTS3kZ/uY3UogOSWUoh59xPEpplsuy
iHRKiyUwiIPsjGj7LEo5rrC5kmcz7Ft22WtZaVQqXCGOXGX4KAXCqw7TygTzXeRsNjo1gIlgaYk1
VQIoVkz9U6ua+8BIyW5s1dFZEu0pNmfRi2vjnT5gfCaduXvKWyyD+z0uWKraYk9V/UtuvM9Hjr7K
JnUOJLh/fTR2Si7XzVluqAE6jKuEtvphOgJ2VZBygibPkiCUsOdhx2YwW9mki14hfT4TQc9z2ExJ
6eqTMFl6WWm2skSQSoACilIsPEYDjm+y83FJXPYj5GxQa0Frtd426EqDDEXEg2GK42d33NXKGJyP
m0mEQjg1I4VP2azvGn0unGyoKndRo2+XAYu3jfTvq20UZV1rwMGB89aPXiUMjqHkzqw89FXrkFBw
Lls7XSvZtelEQ5VDhY4JiFwZcxhwTscRX21GgWBxxLeC4FDKwUrGUxkdDmln0NTisQy93Ny72tY5
WBtnzkGSLEM10HCDx1PJuE3GgXfmt9KPtQUm56kWDCydXuPkikqyx67ePNbSD33+0bWAsyg5TM2P
ctkT5b0x1HaMyYPLG7zlousfwJyKNqgiXUCvDoRzDrPSg1j4e/EaxWZjbYT+iBc+U5qSMsCIrjxV
+x7yfVBrmTF1Vu8xEcMfhN1KE9b2mAMBZfalmyF67+Hs7ZryfRGASLu2JAJWePIoSR1nE3l+wpyJ
fkniPkthT62gHtZiWFvmnfHTm8elg8DcpSKURpKupdEh7OxgbO66BKT6BlV1DQrRUg0ltHSj8ak0
sF1CZdw36xEaCtqEqZ90scdC/AqBvs419eSDkAWQtcLLmKXlGEG87FKb19r19jNpUycuQpaE+Ny/
Xup/MklDysoXuEkuzxobmeVaiLqKVlcoQoTH+ID5ysOIluqr0nfOgWUH2MVGCaaWrm3U0V2KiUqw
WTmR11mq4klec7iiu3Tr5W21nez4OgSd9CEa8OXJId61I14vBzvCU5Fb+ekHnTeWs0lLtjbHQFI0
iYapUHONg06L+j6iYjLSQ57mTjNDoi/yUcAq/qVcFYz8pgvfktGwC+N4Tcl282yJEl6n0GKCoSjm
bGlDNOckNPHuqH8rUxBbSIrP8ddtE5qsaYpBTJPtYyFBq4HWEvGzrv59kcsnvMgJ9nxPW/P1+Ara
+M0sHOv5bZTBqBJNOkk9U6NnJPX8QLaJ8itjzCbmvSLkkElEgaIC55AcWwpIuUwu0eSmp67MMBhF
9LidtBjf6s/vttuJwcoWAzJVSUCQ0+u4WgzzbskyrEfdJaP+JOn3wZDYiyp8NoV6HxQzVPa6Haja
nbBbUMxo9ujitEiR2pCysRHUOeVQuplnSP38y1hA0nq9LFFbxmYnn5ZKsyLdb8XayhtoMenuZd/d
Sv1WXsTCUZ0o6CQWYcsQ/SzF7INB7vtIcBaiciQIOC7EotAC5cEA1xF8W621oza+C0lk9yLhXQ04
PsReDbB76jLS73r+Qsk/F7xTaFJoWGUm2jKC2oG81tpm8Fh5BpMH1UE0z0mNM5/OGFchLmbX0gPg
vAERK3Hi7IqJR54zMjAT9FEDpWaYVM37OqsOmbzvpNxbpPdK+fGyL/I8hAGZJs/7pguph3TeQBbH
rGI3qXmMYzz/YDAm1zOxMeke/k/8g0GZuSkHcB7D2iuqXpdWJhL856UvhnlTo+nwdejJs0X/vvL7
aioWs0uMVyH1VuPGL4yi62JuUeD3UiUzwbp+pYP/Nm7wU8FL54taYlKXSUwjtPXC0qv713j7yOAH
SaO5AbfQa/zjUpZCF8eAR7nEbVGpOF5ptM9DsMVGknP5AF9EQ2qCAYvBlLqmBXnIefzmF1B4O8eg
RZLmpA4GihYsKdPf22IwI1SnsNROyPTHti6BIN1CBjAIaZRUbgAY4uSZ5JsuHuqKg7ObT8arA8V2
ttTzmE8R+e3m7Z+rPdAjepbSSLIkG4oENWS2Zt3UBRFJLtCC/OSITu032W2Muozokp1SOiNP0W1z
YlZfGWQwg8i1IkjKCZ+UgxgdpU+Th4ji1XbgQJpvAplsHj3w2162b5MrwwyESBBG+HndSOp/22ww
4mbn/ZVtNttp7MoeAyAD2PunSMVCT+EseC9C7xFcjwT3D6h2l49faU/A6yna13vMAIraB6RMBriR
chtrR+OQ76BbuVfRXA8ehDr3Op/HlUPP2SU3YvClKBWMAhNwlNdVcIOXr3u5Bg/yJNpQt7pX4243
8Ch6tyFttb8MzIxot+jSECbPYIYffninhIEZWSRjrYqw1f7oM6vb12BCUay+ceCsmLJ7VSlx/QEZ
rElb0Ol1Euydp0JXnIxNwH7eSbbiHUyxlqY0OJxbuyIx5+wlW+2uk0Iuox7Wfp9D2u52/TnkrY4B
nD7VBzWoYe/MT/jhaDMhWu0kgzGDMksTEXDmp+RdUaEnrR2tJikddfENo7FG4S0xs7ucV83knQW2
1k2yogjT8rX+wvuCDLzoJEObUQZrv9K+P3oF5EDLSbZzldAicglKUhqNpwvhbkIfYT8RS+8+R02N
p0/oChv3y4znX9mFzpwtyGAIry2xiiypKp0q1O0YEqm1LLqXU6rNdGD1qRn4EYJSM/IWgbMRI0vQ
Pi3iW0PzL9vYzgdWRhjcyQutREMtdroHvczinMY2fhJ2gNDnqoH3zUR7ZZFBHrmNygYTS/Dg+9at
atASez0mwWunzCD65om3/GdQulMXYgdbJ6/aohCLBiZJGX5IpvwwluRNOs2JVSuhWyoiJxnmfLmz
KvmUVlmsw56pLN5igvtVqNwmVj3Ox6Mx79K6GOAJ5exfoOvAskZJAjPDEiAi0kvQGCWQCMR0m9W6
GuedZfM28fwFFQaD4n6soZEEDAri1upDz1h4RZHtD6ZpuqJAlJew4ouVijJ1Q11/JLHbBqbXGpVk
ldmwAwVsai11wu2lOAMBGS3Dsi5JJmYSJbDWY69XIID/a26kBnLplIyMvE++Qst8pBTh2VH3C7d4
lFo7hfp6ak3v+ONTp+a5F5+SMc8c9kVu49Co9dxfvspe6lbkKbe/DvsCfW+9N7mlI+wNUCXkTv6m
uw09KqoHWSNo3ekPPPL+M+9lfgoDCU0nzNEwi43fTEdxgSRaHbptKXCcl2eFgYFcNwRct+vcF43u
0IcfRRWrMfQPl4/I2Ql5sRaFfRdRQjE0ChBJ+ojRoiUPs3loF+SNUCk/glYmsy+bO29OYOzRVGHl
RSQS4sCMh9Jvels75G49WaAHxW1HQX0n/pZgLo2XGJ/fdxibDAqI9Wj2xJgLnwp5RR9RUjIs3U3f
QeHSofHJDp3onfDA64k4TwmoXUURiahANlpkL3aVEZSiin40H7XZj8tb5FgoqQ9u1aJW98dM7ydb
uirrMpgOFRYQFlNRFqOdSx/q7PeLru8kuXuDaSL/8vfbdErltxn2+b0S0ZBW9Uvpy/WtqH7WW0i9
DrzOjvN74svFsA/voq7OiWaKud85UIyH1Pu4DxwUXvfZLu7BnM0l0TmDU8Yg4yFGOC0TKQAujZPe
kffQAW7vxB29YGhW/TbdL1C3m6hwJs/y5vFb7ScTKaKwLaS07Bs/FA/GEjhx13klCX2zL75e/nLb
J29lirkMK0U8tmVlFP7kgbX2br5Tv1Cu4EKzyE1jF7Y8WjygPPUgn4H2yiZ1p9Vpz9UqE+J0KfAh
Rzc9YpbSJJb0LnG6D+2jTsAXLNjkG1XtDW1UBQ/FrfB2PKZvVHu4zT6R2GuPl3eB579MEIt0yK4U
Rdn4dTI5ydJZjXwrpDoH5c7iP+NOTKzqm7iTZDFCBNLQeGVAHTvlPSfyTDAxKJBN8OXpAsJhMdvq
Mt0Uefjp8l6dp77MMpgIFFe9DJ25qcCpEL3mn/hTc6T98yCr8LQv/Y7nLfSf+29nUdlQFPdBCXSb
cp/SH8m7bgcNpx3Z8ahpL+8cVI1e+mQWiCSQjL70RwLxTPNzk72/vG/nRX66b5DGRlFdoUw9zKFG
B4OeZRMp/e7jjORdfCv5gV+CSsGJnMot98Nifda+Dodyj7FvW0gsbuTZxLPVL2DOulhDYWSWcrqV
3f5j/aUGN1G806qbEIILEHdbXFWxxtjpcJXbXV79OQsoVq+hp0zT8V8aOgte7i/JO6WP2rb0Jb8A
N7gJViRoVH3VrORJWjB4Hrl8coKtUIvuAhBlEAVc6Bq75YmwBHGdqhVcdXTjY21Pu+nR9JdbqATy
Fkg/H+OnsKWZsqYosknYy8uQaUGepDMaRJAIN6AOcH4yPiWapyJEBHbpcrb07P0ElKJri0x4wix6
0MsDVkdhdNq3drCf79WDcRx3OQcgz5IlAyeCStTrmoGGX4PtAs+GXmtInKenND9vrfBJgeOCmnq3
PFGgnt+I32OPFwcl9lSyZhmsMedFqUUtS7FEMMmDvjG/U9+ET5QdG1LrfnfUbeFWdfMb86BZ2Z1q
T99foaBx+hWKbhJDVU4n+KXv6nUcLsmMxdOGp/I9lQkX3MrV3mAOFIpVsac6lz/t6Vlo7UysRQaN
hCkKBlGExdnWrXIXPI4YeIl3skP3XEErX35YvsS+/ojr/63mSKJlQJqouTVs85/KCW7LXeSazlRf
I3fPAjL72xi3qwclG/UCv02+z/bpHTqy0NsC4Wk7hfRFbOexpbqTnRo7qrdxxddg3d5QRdA0S7oJ
hTR60WVinIyBXGkqCww2lamTGBDCqKDp1Ti1SokA388YHYP+T/O2kHiHgE0TWMuMN2LeTle0ckyR
K2W5DXr2EAoLIN4VLcpzKGsWbcYqMEPzh+k1Y5ctPo1qVWNmocz9Qcgg8AXXcEapUA9yX3FSFOl8
iRIxFFM3JFVSRZkdvxgaSciFCJsb7QNfsPRj9dD/0A7DtxhKx1/BfvVZPaQlpAuynelLEB8ad+o/
3buIs+KzkXkD/Fqr38E+PQVaPuEdI8z8QddbKDVK3pjMk41JqMhGynoo9PBDlc3H2oxdI2s+Xz5/
Z1cNat7UZFEzNaoWajB9AZpRhrIRldD4e4yfKHcfwSwsZMDs/p7/iMGGZdYYc9iNUuzRFAO3atM3
Sj3sMnM/JJFT9L0lJNr+8tLOEfXlypjTG5M0DxNS4P2gycLOClB89pJW7d5cNrO5JsRcBXofpiKd
/GyV4qfSMKC1Ykh9UboJyVu0wIwi5CHuhKHnhEH2rnTavZUlJncviSZGgxjmvjkE4W0cgfQWBZrR
Mc0lhQjHwuWIZgO9oSK8GwgENJchGFR+GQ3qSqtzSUFMGu3o7QQC/hpDc9kHmpYWjzG/5HS+lbBn
Qn/SVPGapuv076utBDtQW+gC7NHJ7PGH7olH0zXfqW7oG3vZJ3isyD5F3wkvz2ft6tCiwNMeYp6E
yrfJjnaSsurkeYrGU5MvHQPIPk7eDLqgP2aM3yzWPFtmy17RPIxy18fjqTCk3lA9WfkALTduWYg9
DMwS2YqXWsSDhrft0WvzY6I/LclrpENXe8hOc6K+FcelgpXoBjTaegQsBYp7WpL5MRm+XD5y5xez
lx+MJWc2p74rjBCreXUrDgWLdZrC7h/d35VrBlmodHVD9w+umRFkZHicORh4RR8mtEpzLzBsdGLt
0b+v7A1jIWOJZuOlVu8ugzV+SjwBo6PJnXZf76Vdclve857Qzi8RzLYyAKOEaSfFPR7VaZotOpCl
qK3qSKXTGn/mCqfxtpQ57Yuej8Esw2OIb/gmIk9n9R7xoMxwjZ46m0uxG8pg2SKWJbTo8AFfVWDm
WWPyp6rJialr2MnnKUjNEu1rTjb94Rc8k80fTL3qVa3GNkrFMc2+UDlBcX7oktFCx5prZrxJQg6S
sLc/WRy0JlOT0WuCd4vcWXL7txaYwK0OQWXMVYoBsKyy9L46FObyyEEQDvCyFSqxJU0fGfhA9Gki
B4M3JlqoqqzN66NggzbjdwoLHLKeVLmAcnsqqvYi9zvNEEK3UKG32hU87hYOarBczJksjYPUYFVG
+UVORbtVocIV8+g4eEtiYKLNJ0wIGQiXctnfjiJSxyhx84ogS+95FxEOSCgMSIygeAwIDSuT95Os
xdibn/EmvQfJQ+kEnAyLF1gUBiWmKjPMNDkFFqpn8G+xuzvQPilyDUche8Vk3YMBCqgZmBLuJs2J
8ryHQA0Vx+y41ZHzx++X0M6yMY9q3y9houGb3UcPkktZ8pUH3RVuEUysxO2PXJlhDgSy5Mx9Cn16
Kccp/vOeF47bs+zMQj7LpmKimp4mt9l4M8vuMPAAg5MjsqzMzaTkS07jx69R0Z85ogZ9mN+qQlCH
eW1r1HOOqDIIsoAzUxnGn5FLOdDePQGzJSA6za6YHOKgO8vNnLbKWJU0szIwjqqrgR2mvLruf6QZ
umRimkpFdzZzpvN8FDqpwpn+c8/Y/mrPppjzLOkgwMlFOGEs3OH5sEy/y8luMRSrHb9yIsr2zj2b
Yk4yQaulMM04yap1q1tUrCxznko7/klJ/ob3UsLZRZmtFqAKOoeB+qpd/A9Y/LU2mS0ZiKGIbs4S
24gGUkqRrMYuHS1pnah/km3J4pPDcJfHJAFFVAbx0v5e3rPGFP9V4vKXk9nG/hK52qKnMBU3ma0G
H7OG1w6zjYXP+8cc4ToNp6k2cKrQJde4nQplF7lWn8ioTpbaa1Y6DXvVIDedlt8lXfZOFUvFySYp
uAsjHTl4m0RuNEn3VT5hwr+bkRVh4jhv9W9J2d1JevkkjpjfBs9AJiyPJEgKS5eQ6gaCAw2PvdH1
b9BzIDnhXIHiV8sySxST0upqvGtNsl+lpk3MIkPnWugV+vhpKNTRW/6PtS/tjZtHuv1FAiRKoqiv
Wrvba+w42xchcfJo31fq199D587jblrXymQuMC8GeI1JdVHFYq3nKOannTsiFxR+v3av5yBlNUs8
dbOhIHYUXBFU8f/DFVGWCPv/aKN27+SlWAWaERL3OHmSLh9YqjoFaT3eZ186JQJUX25+5VbyQe1U
L1rJacB+ws6+3u7dkbzd2DWZFnewruVOXB0dwEo1xiDAIiQq6n+wsrynsuTzrHKxar5C5be7n/uv
03b88vpFJa/H5n7J2QDtMpCi/p5F6v+E5G5HKbkwPGLswk5TKPXmzfjLSWvjX51eXNNZ7m1UM9f7
RXwxMMA1uiMo/F54A1e/O3XhNB12rsV2kPsqUPJ12lrETWojbDcTh4aqDyTuBgP6AokbSET7Dm/P
ub7Y7JmGJFHjNc+3TnO38LRn/y+R6ZksJRpbUooSl616vxEJyfJVjAJ1PgmG+WEI/9enUYbl7FZc
AF4hQXljLLvqbYeer59O8i/zZNMu16BdGd/YRud06zGni/O+gew8UJrkQugMLIViFE5suVN7wJet
qvu/SZB8xthqRjJlUEPPW49aIA3H6Ov7It50GiTnL+NuLmg/jDF2NF5KaOCxKrzpwDH7IsihbeN/
vsYy8GaWGj0fJ6FT84GdUNQFkkLqxssjCRYwVe7mjpsuCjAChBLQ0lIqPW7TtGixmeBxe635jF7j
oOazq9umQZyJkqwuSiOqGBSqzWnqtErpNErhv/+5Ng37TIRkc1gisK0UJbogb0cnMb5gp39Yph2z
2xaCzok4MaLKddzUzOumpIgrje66rX+02XVi7cRemw+U+SpCCr1mIPykMyYgg2QGwS5b0Vi3kiMh
E+jTmvErmD6fLL37Pi/VDqXnnm7i72d+Lx6UXtMjfKNo8UnZOYV6o5LdS7VtCa/qSZYwr9lYqUWy
BOTD2h3b7yLrGA6N6SD6Y+7wiQXNTbtTlGFvhVKVYEhCM8USImYlLlWba6NbVAOQm6Md6zexov/Q
qfmpYLGOgr96hYFaQXpvXZvK+m1ZqWetzRVArEOl0AMAqhyqfvGjLjrZWnqlKohpOSEPa1wgFpv8
Nsv82Vy/Uat+NAmW19ciTFIwVOlrzB3FLuEqKhb2XY3di6Z5Hpf8Z17qxOMDK4K5VwwnY5istfMb
YjH0kvrUa4C159ZLJ0qjaOD3tX1btvNno81vKqvCLFC6OFqLyvDUjINP5wJ5Ww2w1DG51hJl8FKA
Tzhq34ea1n4jFfBf1vhkjnFyN9P82Uit55U3qqfljeKURKldMg9XvNNpYNHEI3Q49VmPqYWyWF3k
vrXbplPs60bynBWJEUYQ5He2CpTedqzxS5rYj5ZKOUxj/Ys0zVWpcadqmp2rIT7TZeUYn9HAzWOM
Ghicla54lGdjrZi4GnOpO3Z2GIpbASXR2n8BvglJJnjSmKVjgl5+wHRSzisjHPmj5jTH0s8Cqjtx
eA+gjKDy88q52usubJooNW1bpUxDP1FkIme3LwMmmp3YkLhi1pkW6TVHW/F9D7klwkZblJq6Ztm6
jCURzZo92z2WHHQVX6e8Gof79wW89SDoKIuGqCZay1TOuttct6fUwNZYTL7GajgNjTcDV+R/EyLF
njzmxYxBKIBsjmnYaavbz5lfJan/vpjNwzrTRfoePbHoaFoQY66PRjXixq87ighrla35/LTELzj7
4m1bWX2a47Qm9B35/COewC1uWe44YLR2yHdi9j19JO/O045yo4O0oiLHiqi3RRIf3z+yjchZfH/M
z4MBCzNZVMqtmiWaVtohjI1+CTAo3RNV29ztEleM7e/XXLbt7V95ljQKklelFec6wsy0XN26fEYZ
0Bv2dmb3hIgo6uwzJVPM4jqGUpY2fe2V9BgtSu2k696gvohY35rDqzKSXadxubaxBWVWBmht0uif
hiG+Kmr6kJvkZAyRCrzEdOdlfDM8iPGB808mj2Eu7bCqCYV2deHN7uxnE6bFWjf2c1f5ZtveGLTH
wvyTKrHQR9IXj7FGAAvNCGZAJYMclMbGoBSiz+RIT5hVftm1WF1aO4UPU9mzzY2340KcFALk5bjO
9Qpx/GQ/wzJDYOFZt7btorTk0oBgSWFaQk1x6r0j3rh5F5KlV0uvC73q1wL9xwArbaMThWM4HbLO
YY/tsQ7mq71wZ1NVjRmU2aZGTbmpNtXKwDAEg3Zk+yFbqDPMmUPT1SHDP+9f+E3NDLwkYgpFYzJp
oJGQYcZ3nAO4lg856z5bk/I/ipDyvDgidhdHePIt7X6svrbjf/9kaaqJV1GlgOq0qXS7WTURo177
OYhp40zJVUJGf1HjHVf/dsQa53MuRrrcddpb7WxCzOCprhlUH6fjHOYAjej87ntxWJ72nePmxznT
THrA2jitJzse0BhRHle+uqoSee9//i1/j8FjXUPuqGmmLo8hFSrhEetnREl3+YPAJ7cfJpcHSiim
5Ktwb91gowqEU8SnwrCvaRNVTlhXO6niMkWGkh156xo+5vXJXY/5zuVWOSb6TrS54fgvpEkew0qG
NFs4pBlxNbukAACFZYCbh/O/OkcbGwhUNxARyCgpYC9hWP9EoYF+E9j56cl8qEPLpU7ksEPyYdcX
bpmGpho6ZehlmZbsINah6tLOZnMAnDgN4fvL6HIcamH1iXQeccSe7d5YwZuxUeEiQIxJxIcjuAyS
G+zrXstNE8Zi3qFIGeQ30aE90qt4dypvUzv06WxgF+oUUi8fbMIGGsVcRbKHhE+fS59kwY7hb5kG
dMCwPdZFTJj+pYh+VGMwpq7iMVmwpTw/WQcBUDL4amCdxmOGB6z8vCNzS61zmeLvZ3GIpWa6EgMM
LjA+KHdmUKAoL+ar8uN4LWir/2C68W19iGq43LagrsYxyvlCrC2dho7M34BAbB0okhLdBpwOHiz5
m2UpYESXEWGIOjwxdhUBHmBdw50T3NRHNxC1Y1cAeNuSYQyTmhmgbP+betcLwYsU3RAVuSOgOjUb
PWNJVqEaeV5EbHkZk5ge1RpElcOpvtEeCueaBOWRBuKbJeGX6tpsnNVw9i/Cln+++BHyqxMV0cAZ
fkTLsfhi104PHw2jQWkiLFJX9ZJT+eP9QxZO8Y3e4A9kuBjYPJdv+apGnA81RJbJly6N3QZLL/yq
AZTz+3LerJ/AnWAM/VWQFBjYc4wl3hWCMC2UfOR+j44ghYL5tzJ2cj875g8jAGdSd/Tm6wFTKsun
NflgA4hmv3y/Ecpe/BYp71lSJa+XzF5QSKUhQTcEeM4H7SQoMyp3d9JyI1GAH4DuAIBFOUR+Bc2W
KvOkKUtQmeUvtVgipxsBTG/Wq4MLdgKCAvOStq49yofHxdYOVkF/rFN36kF2G/Dc+DRo2gd9tOdr
xhHqWL26t1C34atQbkPBjSE6sEw5EaQFmHSrGD+RAN09B0/JtFf/F0cq25mmGeIiq3D1MtVGZZQU
eLGQIPblxESLYP/eH0PaMmcNxRLwK1q28WY1rqcp4K+SmAeMzf5kZ8GIcSuH5moY5fusUZvHZqCs
LMAayBt0d6qzeSBzyYPBRtVpDGsEbU58rZVOftQ+AQAde++F4b1/kza9hIb9cwQE2I6Dn798WLCa
Zy8Y3+U4Su5XXn+DAuDXCcRE6HaF1ZO2VwLe8PU6luyB9I/lDUN/83hqdmpgbgAhPa9ctbwfh7BR
/+uFXuCKnguRXsu0inJ7RKUoMOitXn+KzdJ5/9j2tBB/P3uOuZK1TalCi7n7QWPsadwO3U5usmF8
FzqIv5+LiCgzqggiWlBOaGXvmoUWTl0TtFHwvjIbra7L45KCM4U2hGYGRA1BczT8FQAPnS+2iBDH
74eCIjySLu+FYpLvjlRaj1xYgHI1+txPMJKWhubN6KkeKAh3m08bYPGX2kkWvii6BRpayLM6QALZ
TvSJPs0As5hD1HU943EFb1TOb+0wu9ofONi6X9AW+ygYHsO+hhwKzFqJKktbwRRvZp+4mvXCd/t7
RLMs/4DvditPupAovfvEAvPXqEHf/76dvKudFAqnJfoEYIPB2c7qx2opgS1lKBXayumD2Zceis4u
oex6WNbT2tHZ6evpAKzVH6PWxntWvG1XryctXfp+pkqdgNMt0IkrRlcAKPzvsOPq/xGg8O5ZS34g
G5tV02rI/Iuz3vQ5WLF8wZ3E4yrZMem1ruwGWJJg57ox3O6rdmCAvAA9F1hk/yQF2JaIkBnLnJqN
/750QVbGYh4nEwAoEpd3DqCfQBmaecaM9TdR2fW5x1O/24VG3D5WZAL/ESy5iA6bjhp2KzeOdd89
CCXeuKMzWdKxmsk8k6XDsYpVmdRydBEsIyvGAmnugygM6JpDcRRb8PNuVryRkyAj+VdPKpWw45nl
4IuG7N94V5UXn6oD0LU8fjCPO05e6PGOnnKSRfuaZQydxQBJg1sZYcaV63Wt/ZqYzliEfLix5ls+
zrGDtUBlwEw+c6JR+aIWTzEoltZyOSZ97nXNvBOCiHv55odZpibma1EEkSNaY5zKxlbxsTXlW6EB
ls4udyRsP3BnIqS3VIlsniocIl5mK+aH3wvRVo7ZCnbYL75tVTvQAnlVSbo4g92VsTVDHisazyoP
GLpxVOve1PHgJbFbVY2T1T9s8nnnG2/ZE6JVNIqRS2NjR8o7iVoh9aQR0HYPxmk9pqffMIN/RAy+
kfZAiG5pAmQMFMzSvSETrcy+UdUAoGafmkDQfvRefo+k70+CBvGFZCOxGWZyVB00LdiDxt/PoqGx
m3TaA8IDxb+FONHqjqtDa3TKHDHXu/jtvTG58PFTjm7FXtL1cg/fky75o7WkRt4YIqNpCzfLlfHY
DaXpjpN2EtHF4rbm1PhNWbhr1IbpqHduU+aPiml0DuGVP5X96nYVS9wM5NGUARliodXBytBWj4Zp
uEnM+VulsYeSDrGT8eZXkxV4LaPSs9liObRRfG1CYWnhEM/mUBkKEKIRFeQ3mAu1e/sqRk7hEhUZ
16CCMswwck9D/kBa81etrR7VyWNb0NSxu+m2NelT36/HISnXK2zCfIm7/OfSmaoTJZV96Cbg74NJ
1lK7+ckqMNGbKcU1OgDXfFbvBjT6du7nhmsCkpnAHwGdCn3TDMLAXd4qXcZfSF2wjRwOSOf+AklG
E2UfA4kUiLkQIkm3Y+BxrEZDidWc3g7qPHEXYu5M0Wz4sgsRUuylKFFZ2LRAYjro16aGeDJqdlKP
PRFSyMXHdLEGDSK6CdtZZu4UnLg7fmTjTbxQQ/yGs9tGQfebpXqOIsM1CzVP/4wJ7dzVb/hzfS2w
n+ogOSlX+Q/+sCN4o7pxIViKp2hGprGY8ImG58mrb5np2KDhWn3iF14ZNn4p6tQgHVwKrLL+AQPq
hpu5kC89FNXAGEJU5OAYtg7Tq9xv5w/s4xq2tRPfAzQxNL0idQjFgMzOmW9JBq8byv8oNQDjQXan
oKSquTIswYgZJbVtb7qMOmxKMQK024/akkVNFTxC6ABob8qTqYK+b15oeoBQffDGEijmgodMNV3t
m/GzB0Tz4LbMyTHeu/OBt4z3XLJ0P8yhHYBzwNdg4b3DsxyDNdYOKcamCLxHGnibNMrkIb1Z0dSs
j6slYOZH0n6Y2qcdG90WgMobVi9Q25ULyWpW9xjtjkQfKjr1TvsNIzu5+1wfYR9P3YJS7l7ra/N7
oaP7H4nSqU2ZzjixlzXoR90Z859JBbT5LHeXbNmxwq1WpcF0U/yHGdjkk7yLHuU1z1cd6SoqawNz
CJBcgmpwwDUVaH4tIIK9yqXZbmFz61TPBYu/n7mcMurKKKpjlI6Bt2hXx5XVzvsfbusUzyVIvmXu
YoBoExuT3XrioOrpkaxxtfLeGP95X9DuIYpfcqZL0hj5OtqQ1KIy7c8+qJQ9FaEmsGsRqpipC9BV
gU60N0W2FXcasBOEZChZCpSWS8EoS+VdpOBtGLQ+MA3ds6fBt7TC7+PU1/L4eqKIPnM7NMno7Si9
9Wacy5ZiJK1m+mpq6FD1fvldLbBShjaO5gDBt1Gd1BVYVMRw6eAMuCK7wExvQdzwuJ+Ll/xnpvFl
6SPYT+/bz4pTZI76D0fR368rb7xJgsYfCnRUtR4o0NioOcTu9K0K99ZINzLms18Bb375AXpG2dSp
+BU8ATAHPeWD7nKW7pz15l359zO/gcRjMyYF6woeaBrxCq4/o2QPu2VPD8njKEtujQOqNsG4gKS+
Zy5ck9uSbudKbj33rx8Nsf3lcU0pn6NhxHOQtUnplEn/MU/5aWT8RzObNf4fCgG79brnT7fKVhef
SXY2NunSqFqx1HXD/7M3HXn6zepGiL7FzfR3bsfeJ5Ocz9opbdXECrLvena5nt/UuuHxsnNRHnS6
pr/CcLmb2I3DENRnFYL7ZnRQH0QCufdThA1KyQyUB2aNbWFKDx3sy0OPQGhYxRG8k3oajvPNAOpR
5oBVZBe58f9xzK+SZD+oW3ZRmcMqegutizXukHk0CgrI01124IdsCXfOeSMDvlBO9oAAQetAYwaL
+s+QSJvcC9/zt0MioOEFbqSOVhQiDknaPMxFFxVQ0IyfFuuhqRaHVV/eV2mrmXwhRHKs4CntWD0i
Wuu+kJPYWutWL67d/qZ8soHntvjl1+g5gUP7PXVDV2e9Y7Gz97hsWvCZrpKDrfIMKVxWo7LaT27J
Si/fm8bafEFeJcjYXsaYNdZqzmsQo4k7xkfsVyzVx2YMFHMvBBY2/uYOnImSUsGsTfuY5xBFOjVx
2og3bv/VWDjdcXDbVwDVGMx0a5AnD9t0FYkKMkwroH8EQkOmhAXYQuNrgdDQtwAD3Nsm2/5MrwKl
O4exKWtp1AaliuZXvHzW+c6C6N6/L5m8ljRTYVTtEtCkWZ1IsxOnabrgfZvfKgCLniRGyRH1ivLS
pY+ic2SQOlkwmArUQpYvThsnTtpgB1gNU5u51vRkxMAjXj6k2Yf3ZW9YoYnsARsjlgYsQ7m3rA6F
aUWqwoOJoEG5jlddcRVh5pdZwKDod6bMtkLFC2nS5V4IGpU40fWlAoyQyQFEP/Y+FH9yRR14Re0l
d6qbvWxz4yteiJUvc0WLsdItHmjIZRf0iubu4/vHuHHDIMFAbRtPzFtY2d4eZtab8Rpoq+YlalQ6
XB2u7Ajk7+8LelmMk+4yJFlMLLGhuikPMcNr6HpvRjxY7zDpogxhzR2MMn81r7D2H6p3q2uMbvRY
2459U9yun8pgF0N38zhR7kUt37J0YkjHaQ+GmdSokAfTFy0w3NIHKKOH/EzMMwu/vJ8SbpW0MXr2
r0gZIYVjHWYqVIg0MMzhDkcN0NzPE3e677pb7g9Qi4DvzSGfiZMu5FRO2dAKDQX8ZF46KSBFWy/9
yL35UTnuFVy33Ca0wwyEZeA037AQF6me9DZIG/CM57fLsXVL9JswclEfTbcB3Ex9eN+IxAd6ox4g
6gnASVCfkHtrTOXYXrEpB74SO+kHdkSWiN3pPee8rZdFMOIm9gdxOS792lLD3+gJ5PS+caruc1/g
2uAN/weYZViuz3+8r9bmJTwTJ3mXnJclAU8VD2LghQrQWvtbZfK9moGI0t8c3pkUyfoztTTHhSAy
SI7Nkd9mXuk2PnABgbRBDvNuILKjlNw0q+eI8WjUeDCDlmJRb5sIJMZ7QL9bUZepvSolt1LWmRSD
leGdUztUxV3VNw/FT5X7Wn+kLvYHPPuG2Y6qu0qHYLb9CmolE4Hty2fcuw6b7uXst4jLeVZPiK1C
T3MFGscFKjBjPd0rg/X5fVPZVVjKxXrG0tLKobBANObfR9Cx5A531ZdJa+HLlLD8v5h+LW5hGdge
9d//DdtO7UxRcRBniqrVsCaj+LT6HQuBtnGV3mSftQ/lEUSAh3ovot1+fM/ECUs7F0cJ4KxSqNz7
3bGLQ3CB/56RNH0t8leXX6P3kZx2vYBwlu9cGHkhleUtoSPHhVmfs/vyEN0bXvV9BrLVH5SENi8n
A1Gljd1J9na21hjKtjBXHuT/pN/pyQRLxuDMX6p/OJay/gDOY1sextmxPWlvoCUpUWzU4OQM1A8i
W9EOC4qj5I4Hgvdvn5Bja7rHRJiBgVBMftgak+JdbEdNhlnn4BRqlKMygKZGWY1D1hvEKVfjV8ut
K1szfU6KOz3Vvg0YzQW/HP3VsPJ5srLRUSP1lkfUZ/bwISWJN83s5/tmvXF9KWZViZgGZujLStdX
y7TFLDmaCouxAMnpa2/X7vsStt6VCxHS5TW7DOCbY87/L8Lof8+CuhElQyDmqBn0ASa19JBZ3AAK
kYGWndW0Xl5+VnPVY9FTVx309vv7ym0f36so6RFLaR2RRRfdQRVIrWbqDNGn9yVs+r5zI5K0iRXF
KiZTGzDCy90oFAj6reHUixN5/ezQe7DmONWtWI0ggXKqfLAG+OTboO2kPUIT2S+AyBUdGQy+WKY8
GwlI2qlHaR47NEDETBpXX46qemrN9God8qeh3ZvFfFlkfiPwJdCy4BtseTitKTnS+gUOECDtnwSl
rP7FdgSkOMoLgdk5+eRGVwOw4vfyjy2DFTjmCPF+S5buRGPqlZFlCNqxUyN4+nqneBT8PRzAhWIM
cBf5ZCulvJAoXREt4SpLiYFH1C5nt1KyA42LYxnZwVhH/+iFhdeO6sAAZi1yP4Wh1TGMqvO+pW0A
G2IlDyswKhYdkB7JiW3bs1g1dVQ84+/KXXrV/5o+dz+yf6pPRlCd0HDTM8fccT+br+q5TOmsx6op
WlZh+Vfg5BruGMY5mABUWDKGikP7r8RRlKexP00NS06gU6bldrfoIqUVJQ/BftEdwGMSFuif7u1X
bvgh5FyCrktFQx/SLp/wJeGL3Zqo941DbnkLU59LS38gk83RujKDaCLHnS8o/kX5zpxLFO7qLGgY
FKulZvtS0Zk84v5/cbUXKkpRCijV05GrEMhygcRQBOMclup8HLs7PdoLNTeviYH5IUpsvFaApL9U
z+C2na1iwV49TUfrqnQnrIt0t6rAddo7yo1KNFWZDhx6neHxlsuna0pqO2kw/qbrpTeCnbPg96lG
gDv7dWKfWzUo0byhxrJTwnrLTahhhAiFCQ0uFo0LOdsrlrzFOBxeS94YhqcQ3jgpm0Ka5Ee7INds
Mr+M4FD1Y1S23LjOesfoih+DssRO0hmYZi2uk2a+0zTFN2n1Ta8Yoo/1sE7D59JCnWGuSTBSbXbi
cbIdQrjhRcqseDUIvbz3zVF8DskaxVVT4UoR/bxJKBXNKDSwtqrgrBwdm1wl86kuv84pd1YCyg8D
/zeuOzI3nqkLmdKDHOtpk5mRBq4NdPba6akcQYnUBphsmjBx1EbP76u45TMv5EkmKeDNsjLiYtIM
OKJ+78bf2D2IulwBBou0+avy8X2JOwrKGSYRuLropQr7+KmC7KHAbDOaQ/xgpY/l+Ot9YVs37lw9
OdNEymOlc62Lob3qqF+/QkfuP4K/47I39sJg/xaWMfFfkjOZLDOuV+AHBvVqcFdps9uqH5I7vcvT
UB9YdYzZwP11Xm55gQgEDtchy6J5WJLBSsiKys+QmZ1PAQ7AMEuqIvF3EWeXgLuZvq02xtniKCS6
cqP3xmFRzGtlXb4ntO+cqs2QU7Xap3romGPUHccmDYnvB3umTkdqzbXV+iphhRkgoz8YUZ2B9xWV
8ix6jhvzsTRImFigpsvUB6VN/okEYfFMrWDq0y9xOvh6VpxYVB56Ms6uwozyu5YBqIdo83y7jlaY
1p3pmerwQdf1p7pVMARqNZmb9UoTAs/OrcYyd+e1RgN5ArhkZxpYj10Gl5MBq3oZBZlMZLCj2phN
oJsZvdYnajipUQRq1mFAqI/IraZPB0xPgM9K6R/12T6Uyaw4eQWSx1lfstKJ+rFVnIHmFlAe4gUV
E1u9xip/fovN2ezeyNTcXzJCg7FMrOuqGZUgn0zDMTITTbOlshym8MUbRjJeAS7oWlXyyG051tf7
MgU9ZzVWt3NerYWjkDH3lni4SQnafHk6BBOzbIcaHAWaYqW+bRX1QckJYl6TPCqk0jyjBTaMlXMz
xNxaCvhPK0wMDlaZvGxPszaUhwz7UJUzVrN5bZoj/leGmy2jl2gV4n9NH+/npvJBQjwDqSgtbwrA
6Xnrmt/kC77aggU0ezrMM+cujcbEi2l516izQFdCu7zrvLFR9FNX5Sj3FS0g25XJxbjhUeGxZ06l
C2RX1ZmImT9lo/UzAVmwU086wD+G7rFZ+9bv81H3UBxarg10+nuz1W5iNK48XtfZkc58uQFbjY7q
7LoqYZ/F1RekfvnopH2v3yqWdUqA7JGXfYjnKnX7lauuNmYwiO7KWpYntV7DKelus4n79miOh5Sw
J4Ukjxzn0CU5QCTyQz+gfcVT9S6qGdLJenUHjGQc7GwGAzWLuhsl6liYROOpiXPmVcbicdqe1KIL
q9bm3lpbA/BQ+97ry/F2JQUPzGUG9zEtvuSJFRiAl4/t5ZCP+OHgUgmXGeMNRF2deiX3NiZg7aGB
Ec3RaTQN8LjlxnVuMzS25+s5wx77vHoptT9xW+9dEpE1hFnr4JgEFYZPlgLcSXV9jTz+IZqiu1Wr
fKvOwU+qnNpuXd2m6PNjb6onO7Zvez1+TEBU4EakvBN8HQOWrz/TuVJ/1XE/fSAZucLoNXoaTXRA
hnxIVm11lEXJvD7ipQ+CGly3BPPQia5jHb1t7J2IW4RjssNjKCK/rAqCFEZyeFE8qmoCZK/AsgrX
Gp/1bK+FsxEQYhXrVYJUgSBry4wxgoQKTSJMS5pX64EqDvWWf6qH5tSEpr6j01ZEb4kZb0yz6gKB
QcpXu2xKs45OaN+gTqZd1zeT84zxlj8Epd1Q8EKa9N7Pi23E9TgKaQtYdZAb/xJFHYwnOvOxftzr
pogvIn2xC3HSc2+kQ4q1t4EHNjtmWeMb0eqMzef3X91tIQLeS/D9mrJZ6KVR1raBMhWlo28WAK3K
Rm9qtfB9MRvWB11exUi2oRcJwF8oxNgjmOCG5yL/m8mSCxGSLQxWzDJdNIKmZ0ybG9iHBn5P5MEa
sL/3qXoAZnLA/PfV2iocoPTzGkZIehUdTYHpvIJYBkszAiPYfGjoiX6csHBdYgcAdAe3lu7xzN0j
PBT/smQdF5Ilde0SE+2roSB7HU9oOzqYGVKTOhgsbe+SiX9JlmRSQ9OBkSm6UJKk0uzjRuFYcDAf
qelkKZZyxZpDcxX9bD3yJfsuaA1zz/6r7hc9lyxdODC6q1qKOdYgyh0jFLTbApFpeRi/CPy5KmwP
O59TVADeU1W6ck2OjL3A1jlSdtjQdFyxWDYGPEVnAwmQ9zeFdyiI1XBKsa7yZgSpZKkSD1hxx1Lk
2Dn2s+H2bhJMjtm4661YPS78+HHXaLe1fJUqGe2gouVtFtiOEVBXpulbObCuFL/HaGsdHffXxzd8
zIWWkgFFrK0AIYPPSMufkVY5NWqKPNot4m34mAsxkrVEI8u0ZMHMoRFiyORlQkiYC702w/EaKAT7
bE9bSafYzdMFEKP1BumP1n2TggoSd/DQHNl3sU21lE6NhfVj74mPB1SrAzs0YfsjDfaSs011z4SL
r3xWf1mnjFWamiD75HHmaHrzMa/22BbFkcn3AWrZhOJ9FQt6lzIALtzzyEDglZbEzVsWGth5BGYo
1keuZ+XjMn3cuYAbHSEML7wKlExzVpdVU0Flim8I9soXCDbLFzAh6m6reyt4wI4NNoCAoQHGPLnK
3OSahUoFqh8zmnv8e+lPoLJa3fircdifU9i6A0ACQXUZk/Jo5ssn2WFSLJ8FFE+TIrBuPCzpulGR
+H9xgKKTR1AKhE3Kc+tDXHXR3EMpsYiLfO/q9+bbfLe/UL5lgOeixN/PDLAlTaSAMhpvuvpIjB5Z
bLv39Gx5qnMR0qkVWmtriQ7AsL43vyzxFU0/GurdFH1ti/FkrdxBpdu12eggng8zlCDfP82tN/Zc
vGSNy8IacKLDGkE46jTRzygrQKm6ODRedzTdkyS5yEFXx1ytU7SR+psp+raS59zE2jgivvc10rZu
9LlKkpNcqq7XddEgEwFLrfroDKI2bQDaVewPck80tEfDVWb0dvbIkjcLWBZACDBPAK5rJi+ezdqS
dl37Ihz04qhb9U4VTIcJwJh56tm/Su8PKPm2wpdzocLGzsw0R3rVTZyuL1UzkHbo3jwfy5sOl90M
mcOvS28AOdDwB/sqW90dEFK/KiwyijPZ3FKt0rIVxKRBfFAiYKcnXtI8/p7DTb0Z8L0/3v/Am5fy
TKJ0KQegs5BWgcducisclPs126U92PLRWFEEyygmOdHBkYKklmhlklXiUo4PhIZrvZwGdognDoJj
DCd2pQP2XvCjYMcynfb820YOJiwHmOOqgZBJnjADI0dutMJ+xfL/6rHvYt4Lc7hi9/8vmUhQI3wV
KM+XRTor4ljUQLugOqIWrnt1WF2Vx7YELszfTERAGkiasQSOF/cl3zgzmAnAOiOLIO0vcBQ2TQXN
BgA+Giiby03PMSba0vdo8tX/KHfzdzHxwTwtXNGEUz0wu+yPtWx+vDOJ8lUcDSWhaFUFsz054/RU
tP1DqX6po5sqjQEmu4RTedDmcKxvOD2wOPP+4nKcyZeu40gagNZjLjiYefe4IHdC4/V/FCHdP8Sf
9RIZDQeoIF6l9X7Gmvv7SmzGLWdjFHLXpo4yNRvEFXgl4Ox8Cyg1IkX5mxWRi4kKaZOHr/BhfIK0
nLu9z07LT+HEchdVYRJ0qOrsdd7Emy7HnGfq2cL9nF2BpqqieBVXYEmfWvW0ssdsj1xgC+8XOx/Y
tNZ1gRAgd0sVspZZbYuqx+QlxME++upV3nqFMmXpAE0w8cvO0/wcs117E5Zbw1YXsiUL0cY0A4wx
ZBOUUD3CHf7p99XrPRBLWgDE/SKSlb2sT/yz0rFCLGC1bB3Qf5iBujxWymvAxNkrrMayfNBNfm5o
9nnHMjeCiwsZ0v3mWdF0s8oxNhDkD9OxChLPdusn68E4Yi7JH9zsm/01+T+kfddy3Tq27Rexijm8
Mq6oHP3C0va2mXPm198BuduiIPSCj2/1fmpVeS6AM2GGMW7zgDcwx9CZT4Ipw66aHkS/2Sj7qao6
hla7tdC4paRwTI+RpX0SQ326Se/MMgePl19LVuq06bDT6um+aKN9NoicQM5Klj4Jo3LfHqUYDOOi
2rgc9MfBE73Sx6qredO41R6lpe/gCOMcj+VZPomk8t2wVbJ8UqAj7S8iYYBrts+116AmEN3z+AQV
9m0aeFcCIBKvPiqPGBotmsaM1Dd3hGAo86KD5RXB+izcZUEVKP/EKCFnj/ELpp4BbDe5ut/fqsCm
Kh35CrjgQXtGzelfLERY+9Cp/iLTwGX8/nnvO6YbPxQNrdIs3QD4N1wG4Gi9OD+LE3BwZg9w1buq
OhTljmNAbD3+kEkZadmgSmoUqGfnwP9+aEMbTmmn78udfK0DscJur/JDcq3yKvfELmnfgFyKzPni
xYhx7M++YTKASaqK+O7TgeCehXvNG4AnTOa8ALXH0zLWd99Ko7Qsl41OzyQo9vi9TOz0QXuJdqqX
ef1u+p4/yS8DJi2cP9jCY3nArVzqjWW26qBi2+nXB9VAk3mMvBHefnLz3fAwnvkT2kwbxu6OgtlA
oMdijefzxZIFeTGbVIzvY0T6/Z0VA3lUP0Xn0bFudaBHWJyt//es7cu3BJAhoBMgEEBCn0VOqSWi
54bbfXkiEmNHeo7s/jl+7pW9ZKGV9oYBr/lA2JtywJ8eh/ao6tysgRzswq+gs+akXGaQOM3ye4lR
fCv9IgDSqj899HyQLMb0jGF+nJhmrNVGqymlEd9VDfIb42juVVRxmps/0CASRi6diopv4kQ6ygBU
BNpqgh5mHf2LrhoYXsLnLuwOfSq4KF15adfcShOwcKr2B0BlrsdY/feyn2C5ie2Jye/cuKYkWYq+
EWcSyydvisedYFgeEMg580GMl/Oni6XCXZgCK15YJzwQMnEvYJ/Syn/EZNg/ezWNhOP7eMIoH1Rk
tTEkK1xftn6LwlMz13bYe5OMV6Rc+Zfvj+mBNhpDeSD0FYRsneHvEPE8EwxATXxEGdfRh795r366
Q8rp1LJcrJgikf0FtXZltEVsYYG2PHFGr9T98S7hgjQxE8ytdlAlHrGtUqNZcJO9m4/ILodg/kd+
IPiO5gshjY4zrKLI58tXyoJc+HRQyu/Iaw18rAF3Gu8XDFdKO+1KC4iH476RmX784+vRU0kaGE/T
qsKVNj/Vn+bskrK7QbhVQntMHPmPygDMZGVzqfRwUiU0RTivEBrVEjYwNEcEegTGO71eBkRO/tSE
JQw+WHXLFeMSLaPYaQF33TaS3VvBUu9jCUOmCsrLwGDNVsG2asUtRPDCTle9VWJXTYjdNVN2+vRm
SOVh6GogWCW4wKIB8oCW39VN/7omoasViSuMvEo/71Ip1yYkypqZDWx96tdz0efXLYZVOCrCDgqm
DAR8VDiw00a5rWhtrTqFo54w6iydOvB/ZHvQih34z1a2hX+IomxAmDGUW6XY/p2N5acWmfZc9E4u
1gfsJnMcF2tuDQ8qSQeEkGpiu5nyXE2R6EI6wBv/3+fWmF9pI4pyXIAGGwZQGKG1lN2thvaPtciR
ffkrsROIjQzqK0lK02ipiKUc0haJxwAMHYf0OzppyMFlP/m+drb5ADJePP+xB7XXI5v3mmMVqT/d
KPX1lCkzu47sVveuCV7Vwitv4hXt9RWQ4o0b3k/Yf37T3tpv/OoDU3E2p6fcWGWOgEwCb5svWlei
/JJZsz0WhynkQYsxQ/iHHIsqqwC+3MryGSsO5mC6vTZ5leJGY8f5mDwpVP6pge8KJKT4luFoXGH6
w85MI1AH/7LK8KRQvmPNDCHWSDiVEyloqwq0loqvGuX+shjy1b9kX5sro7KeVAxzwww1IKHo16V8
M+pADDEAqd8N0a4qNVtNuBudHHuzyN83iVYWKxnKXxppRxKAZjxHG9tytCB/34FBhTSyO547Ibd1
6ZiUOykB574CvUDG4DlpgQLJ38EYXGD66cH6uyc/3goS4WiQAeNFXWqi5CMg+6Hv43fp+3gqDkUw
37Y/swcZtAjc2hczgd5Io+6zkbU+EyVovYZh4tCuLIdMkrRH0KFm5k4+gUJyx93DYIadjVDqQuMa
Ky1o9qLlhZlDo8V4fV+D3DMJ439iaTiZXejETaZ6ZlyEdrigo5gLGLq8rLxsv/Jxz+TvG03qEPhA
uyUj5Qw7J59BgYWZoAXgbOvTZUHMIs72i1L+WxlBUx+Vxq9nLnR2Fx3kvXJQvDoIr7j7S+Rf+6Kt
BPWFMOlggIWSZjWEembGk4jgexW73AVColAdquXlF3DDspsB14kakrKrdYdnLCzMA8z/fYinIoXY
1yBaJFlnepo84b2bmPrrPnWREnrCow6ydoLeHvnqs7VfXy9fNdPvbYRTsQKrPUAfKDtUazrlrmhu
+iHy6oa3kMza7ARXCwgedBB+4j9Kf7G4aoGyDQ5hcmZsiEl2KNhIItd98a3ugNk+uKsnPca74h6V
3eqISfW/OOZGPqW6wpKrYjygqmtY3+bsLIZ7I+YN75Cr+qJGGxmUGmVyb1Q65qGBhzjdYS5jdddh
+iGv4t3aAYK5r5+7uv5ej7yclPkJN3Ip/Wn6UJuMEWeLdd3BXLfdolCS539zg1gkApkFimtf5oTS
CXDScggtNedFtCdJ2PVJ8ZB1WBe4/KkUZi1kI4kEl42bMYYFE4nE+MloF+zBBUNueR83XvMYA1ah
AX4hKkJAf3MIZBIZUWofo/vQmZzKFRtPSO340QQfwTPXURDJX77w5pdRgaaRuzAsQjjAxXDKveET
Cp7cABTJinIq/wEg8+RRoWYQzL5DvIPWghUdhtPtMLlogpdm3ZXPvVc8pPemC1AdyzOcHjvuxD+a
3HELZgKxOTVlu52u6HH4nsm+DJjut0kdOXRHZ26Bo7p67x3r4LIOsN//G5mUvc7apBTRCB3ovBmI
prk7Y/i6dkE33oPOZAGmaT+4wnTLe5gzbckCSBEoEImuU8mmpIddWJFt/nAGSmY0u5Uq+FK8Opzz
MUPORg6l4+0oVLMVI55PTh27C/bNsM1xKP1wD31SJVeu7AlvaY9Mgf8BnRRPPKXIRp4JrVEih+nd
95FfYEFgRTpQU7vzSY+iDrLeHkD8x2uMMn3k5tyURgNJJWv6SEeaPSe7sDd0pzLbyW6wyGIXdY5e
ZnXKwujnGE48B8YaZEG/lAwAY1MC/Qkq1GGPJVrmGDhJnYe1JjB/604MVqmkgD7Jdv4tKe2ity9/
aJbtbGTSNWSlLJWwrckrsBmdVnoNo5vLApip0lYCpbFNjvmuNCGPvVs9iHbKrt8Bo+E7QWhI+AQL
LI+0lUbpbT8jgcrIecKzabjJbt1ZAISoCkc4ABiUD4LKei9t5VGKilizRnKfDpjb/rWukGKtGnQO
aHLbuT25y747yW59HnY86tX/oS4YrBTRhUC8o8L52jZyUlsmTFStXW1Od3Hb3qwmaGaNNAAc875f
lBsRaHZKpcAXieW/MdkvbGuB5wxZ1mqJH7+ECvCmvqyloODSOxTkTgOIb6JdF+Aabi1PwiCmkz9Z
oCjjFxJY3hBQI5iuwWaKDg64z5E4MzI1KrJ2RtNWj9yoy8lGaHMstMnnaDHx53Rk3Uqi/P1SyHgF
i4BOixO7egJa8b1yjCbUa6JTk9iqr3hT5ohH41Xn9A2Z2fdWMvWZe0EDFUGdkNG6aGfYcoDfcEMw
DFI/ASqj4IBQFhhIV2DLOJdnnniWP7TQOcZSFoasv5DWqtLQG0WIwpAatCA/G3et1+3/gISFlVNt
5VB2i1qmmPQhTlnAYgfgFg/HudV9SSxcIartsgRvOQCOQ1164XxZpvIqJmxI1kBj8W5mm2yuwtiZ
mhew4PU6PGsv8QS4sf65h/WWV6KP//tn7xTXxiuvfcfU3Y1cKtIY0SiGK4EfmvP2UNZIIeM20CtO
e4np31XwQuqyImOSkLIQY40VbRXQHNUz0L5ghWVUOBKYqRCG20DNDDeEGXbKBWognW7WiIDi+LLh
Dm8glgHB9uxkD+NBuB32c1BzZ/jYx/qQSV3euHRrl0VA68xH66hgAR0g7N5lxeCJoG7OKuJZQvUL
cCWZgY37yjHSn5clMH3K5uIonyJKGdhVInybNW4CND/cXOwcsUvdZYn/JsxvRFFOZDIiEP6JiBXF
iF2t+RZoJBwJzBe0BYQe5KQYAMAv/+yLzbBJ5jLDW2Byerc/1Q/L24rppNSVyr2+r73Rk10p87Dn
naGiLfBa8kTLvjjojXhKC9U+aZo+g6My7kcXnLV+/4/lSLc/uh/ha4LHx3Rqby2SA7imJ+zSvfDv
zMl02ArzcQGUTi6tpAmDASxPWehu51m7KfqJR/DOTDc2p6SUsq7HUNcqINnEe+Fe8xXM5XavoDnr
RVsJXcvrvfZK36kdZsvt8ErnIYiSf/7SJVMaOyEM1W2o9H5p7JXwFTOl+Xx72Sh4IihNjaMpFGSS
S1jRDYCyohhrv/vLItgp6eYWqXylHUBZr0ywBsKE1d6Q8Xi8Lk4ksOXnvxr42hoGldabxpROJsF4
bV/CcwuTEDx5X/60ghLczX/V1gGvFSFtJfxW9AiiNYdd0Q7QkNY1rlHo3RFsO4KSSMaNIi96NJxq
T9aleGVCjan/G8m0A0i1ShqUZvCTXrqTsrVxGrRF7BUhwx7r/PsgzA+CLJ2WWq69shUtb5Qx2YGZ
gKtabEsbKW5/XEvtO1rcU1DFCtCDFmV0kOSNzmqpDph7FHcWwbI9DKgldU/NWL3pYrkPRWCdJSXy
hE4MPbXBcfvkB8AOnHbsfwDC8U0hs9CdDBCKFfWHagkDcRlBMtdgFBRO4y028Glmw01jyY9l41qI
TdmPszF0MMn1Ek3pwRibeyluTmA5eZsWefD6ueMuFjEjwuYKKSeWrNi9A4YzybYUn8zKCldJZhve
ephOBQaBM1RYoiceTwrT5DZSKccFzIJsMSyY3ATsh7JCQ3JZcZ2awzE7nhzy902mNZlzYkwyXPSk
gd4P/aRD8ajtiqD5TgCq010EaAT+C43VmdgaBOWzwF+mhbPynsH2++VcAduV4K2OZ349jDnyvJVF
Oa+1F+peSVMAwp+wswE4I3d6IrsMmYO1HyzsD068w3AhF2+MGRY2X5ByaNjgUtNSwBcs1RrQSZV+
A0Lwm8QK3bhrgyTN7y1h4kRcnrlTbq2rpyladVQr8OK29XGnmwsnpWDriwU0BexpELKiz/rSG7ks
y0Cj97PoZWpB/5jXtpi//JVW/pZCj6A28Zzqiwn9AGaJv2AIFX2Nyc4OGTqCEypcc1DEKNhelsq+
vA+hVFHEwFxZMvYQWq2Ye12OObK/yxKYY5GkkGVYlkUwAShd7DGeFAkqdEIMMKEBKAVtN+9U17qt
bezxwNJ41WfmmTYCKSWc9UlXk8QixWdg3gllcSrX5uflUzFVYiODUol1EPuuKnFvC+EHmbvRTbrB
7VTwV1wWxBw42VwfzQ/QqcKs6jEepBh4fCBTEeI+vouwgs8fCWda78eh6JpuVgL/qyfKgEXnDBs6
WArUqzuEvR1Ig05SbNT22s8T74Q8sVS8zvMoLUuQByFhF7ByeTN1dnFXurGP5vs5fcJDQQYo/PjY
f+Mjt7JAMDH3/Vs7TSrSmeJUTBGQgXzguATKkq622otoY6ogeNTXTLaNeq38VewAQCcBe3/IZi/S
2/0wlE48VAetUPfRUjlaKh1iMC15i77cDJp+1dUaII76XZvFqVv1osmxK+bozvaXEzPYRDFlrFe5
KyU8d1tNt7HoeY5WzB3WajAqMyrUcmmXUJwgW3rBa3RhX7TN9Rx1hY3Rk+e1y2V77sX7VawEOy7m
G7UTz6ncRfbUR/dlLj9xFJl8xi85++amqagrrFlZJOTJsOQ/+1GzF3nfdM+a/k8fvxZ956Vh55VG
7w/hvtM5yTwxx0uyqdgbjqUeGTVULN0nu/I6CQDr4slHXlOEndBvzkj5On1SgJLYwFh717Drm+X8
36Fz8YE/ocz2QUDC0VAtQmGKutA0VjO90BYoAKiKkCb5JiB2heGV893Ib/56dx9iqLsT6ySRxAxn
6jzRSe5KPFNSV32tPQzmvP3aw4zxXOGVlck/e0ksdZXLmmVLtsAwC+Nq7Y19W2HrLdOcWIq/Xz4h
O158HJCKF11hCHUTd9gPi+XQE9R6tIV64Y3a/Q/d+BBDhYyx1qdWy8ThvX46Ci5QOMA6HIye5gCV
DYQXvCWw98L7hSukeypTDzKRlvhzUrGd41MJyJroTIiPslfprDQ2RtBqoM52Rx5AI7sngGr4f3ST
HtNvrG5o5RgJqH4mADLrkRAnGLfNvnWQF7q8/R3OJ9SoELKEdZVZJEiOve4rIqbJNV5393/4248j
UZFCrpZiBBzb6ud7zRe+1371Qwdu7dVyDXlasGAUeTlivBUN9lKwh93f9QSxo/T7UmmPP5lquUr4
BeIhAcZ4u9MCZFB8BivebVKOpesqqRkNktwAVQkNlNDFmveMfhnQcVwwezxOz9bDZRvkKgzlZZZh
DUfh/Qv67QOoB0jrPgs6NLI9ycu98I6XJb73ZL5ah0UIq1WwydH1diGPUBsg7zElHB7LcHwrU+kq
r2u/TJOHVCluo2y9r7XlQdPi56gWD1qYPidCDkirpvYwIew2KWbbrOygIP4nagWyYvMubpLXMVZu
w1r1Nc0AdmpVcjwy4/Ng5EtF0x8DyJamUVel59XQmUYD/i3A6qQAH9WWl8tfgxFZPkmgfK8cLlGS
VSXCWJodW3VnAUdQDP3LQhgO/pMQyu2O4WIl6ggasaLr0co2jsqaHzWr8RvF5PSu2OH/41NThhPF
BtBvIzxBstm4MiwsEcKOrOtMkULHisDwmWH3eJ50YHhaweVTspPbD9GULSW1nndRCi0rxH0/jq6S
ykHXdOAys+xaAmYYaHouS2R+PFkBEawIbAEg9CGwbvJCrS6TZA0BDo3xZj9Mb/LsvqgK3ng/I5sz
seYmYcdYl+Qv+5yd2Zh5V8LjLgds3mp+F8A9vGBW+72f/ldUglt59OtYn8ZcNptkRAZXXU0g07wt
740rwGyCmDk8ElbLouNcJKuh9Ekm9TjOq1lT5B5mAHLPq/IVpJApVpwbt/ckR3Oqe3RH+I8wRrr1
SSgVyrTFFJu1tAYM1ojJwRy6p8zAuEldjACIL5TKyddRsC+rDNOjfHxM2hVqRSQN9YDLbcrD0r+C
rJkjgFUE+HQqSimbNSFe+D0Vwbujf/jFOAKwz8SO77APg9csz8GzEq5PMinTmwdZtvIUpyJVvvZG
2kVn6yw58Jl/grPGu0PKK89VJS3SCuov+awHtYph7hTDQkCkBUGhLbrS+Q+WvzhGSE9e1LPcK40M
maD3mBz9YB0JnlwyYD9KdvnymKoJMFHDBPXjV+TywRw79B+hmtZ4bJTCE8vGy8HeGa/AsE01ns4w
A8RGHBUgmtVI6qjKRiRcyZ3qoGV3jdIA5hmP2H8EepEwo3yEmhgXoZ0nmMrUURqek1WFsprndLTV
EuR7kF6ddVcJVBCqBVPhg+OsB1kQt9zD/KQfh6bLPVqdLMi98FJdDqRFMx6TkwkGXxlI9LnD43ti
hgose0sq2jTWl1XwpIv7LAOIuy82lTOrj+0wOHnMe/nwpFCWURehEgMMavTLSXBK7VB15zrilUOY
5rc5CpWyNHqtlUaFb9aHw804p4clebvsJFkDMCbiKrasLVM2vgxo1MDknpUGIgAgFazudCd/c8u9
gC1Pu3EqJwpiDTOBkZO8aI9/NWL0STrlQde+MfVkKFAaHhM3MdLbzpDctFV5nV32RX6ckvKaQ7Va
eR11pBo3uuPDcJtidjfar/ApmiP9mHZcoDC2W/mQSOkHsJMxO5oin+1daCI2b5Rjhq3VveWghe3G
VyBHQbd8+EfizaGzHh2f7pRSmioTqmU0kSqR7TeyfzM09q8FHMXDIsM1D+SXHZI2KkS5NKML1b4R
cLnpvnwYgHuB1sxBO/yyb147jfX+/3Q8yo9l+gjeu5KY921/agAMsE+OZH8WE6suOF/yq3i37LHW
h0mEy6bCzpw+zvluSpscVK+wqJELE54oQEIob3SA8yq7FEBCv4BOK8zJ2dx5eLaf+a1H7w/4jdBB
ymYlXOFnltADoZDdt98VqeZFJaZ9bF5fVBmgMdS4WCZoqy6rdlo0frdMtlKG15MwaDYQ8w9TlbyW
kqa6UrK6htivdm4twajqV9hU5bwFmaFq82sor4DVnyEEexxguOtbeSlsTa8cAimfmS0nG2be7kYS
5RcAphHOk0b8QlODt6RX7jHttWC7auTNcTH9gUZmxPA+NL7wMwlmmQr5gMqftSN+NnySc6939cOv
amrWAG5VCGoyvsOr37LP+CGZBOeNBlWhNRi5STxRKdo5gDLi4dQMMk+FeGIoFSrm3MzzFR8tB9jO
O11QnANgvHJGOwp3f3w6tuZ+nI7SlVovsyEGQoGfx8E0z3aVcNGjyS+nair4Zh8iKCXRF1hG1xL/
ptwRFsXkSIifm/xudgC+iLEW3hfjnYmKHeWsdKsVwsUpoeCkhE5D4s2TsApFnw5FRYk+XPXIzFri
zEY3u8t0t7ka3rIrPGQADSq+5W64V1Hc1PJD/aYZCJPtj/J2KhG0jtz8kHfDVATJU2GtBw0fkYTn
dgwKrwIt5zAddVtyxtv4EBo+x5kzU9LNR6XCiC4aA17BOL9yDaKMdp8dBLSkC2xjYHSe/wBmu7Tf
OvS+9bQxQt3Kp9IqYR1FvthD3AHn4W4eNW9eCo5LYyoP+JAwsg6aW5nG1psmw6j6vFr9TAMC03TK
TE6VhGnoHwLovW+lL0zQXIPEqlBfQi3dDzpoRqeM94GYOrERQ9Up1tFqG0tZ0LHEHli7t/zOIcVT
1Z49ULRybY53KspLdk1sJs0IcasW/dBSy4+H0Cuz8cff6N3mWOTYW0UYBiOKUxSxSLJEVpvie3VP
0FSHm/aRm7IwtRy7LhhQAP7Vl91WZTBLA3SVJOqohwxsFr+wlAEMDyZA3iweU8c3wmgrFkMLr1to
3trMB1N5XmQdzwiMgHUB5xKZwRRsg3iuy6hx03j+EyjJS73S8WZfxIdWFtwSrMGADoz3phmCTFg9
FGMC79k8ZFV+vcZCEBnm3SjGqaNbSoUtQjV3qk64X5bk7vJvY5rf5qdRl4AXjaQWot75lSbavfpN
Gf9KAIhSNYCeonFC2UWeRZhLJIXyMgcHTI+xp5jjQdiJrvEhgrIFQLiCHSZFrgImhu5JkIFPU50t
TDg2IER/aJ/+jJyEeNwvYXYjlbYMHdxFYM1ERDI7vy4115omuxJLLE6lTgMygwhbW6Kyu/y9ZPYH
+zgs+fvGIIV16ROlnEnsIbvJnWNOgAyM3RxTzsIzWcMWU1s/gZTK6Z1WRW+xjhzr1VLsueRdPFGO
r1eAFWmACYIxXaaC0qiUQ2TKMFcVSffg1Kc+xL5ldw5vsPB5UBsX2M+ABxLBloUddW5xkekDjd/i
6SAltn3bRz2+QDfehepVoqHRU3LUl+kkNjIo9Y1jXVvNFroVyzlQEzDkbEXjg1omN22qpH8TqjbC
KEWu5XQaygW2smoCQNa/FXod5LAZjgqR33zhs9E7GvPcm2M/Qkw+OPKhuEp26puym58F79e6quya
x3g3e+tPEFz9waYw+8m/OSelw42ihmmv4gdgPL+yk13uZ2cDIB/plYHNsNjjJajsJ/9GINGkjdEY
qd7ikYancOvOrv40nbOAoBCOV9215fLSQ45VvANbbYSV65DmWoa4EkugwJrau8Q4Vsq9UBWnZGh8
4eflz8ku628OR6XG8lhItWYhwfm1fZx44EaM7xMs3YTgZcquhRv+uBjP9KiwUawlup/E5RLK9hrT
KIDoljBMq2NKUnTnx/ysTTavmcCaE0PR78PgKX+TFL21Th0+Y+WRIlXmJaotv8628jxkdu4XPwhZ
/Oylx6nHbN5w1DCDUNjNkQekyo7nv3+HSvbXNl+4KNDQmHpQNxlkGzh+mXQsWAzaztT2pcotzZFA
csFc6SH+WBj0pJ8xxjEZzuwr4ItysgMgjERYjOgm+R+8wXk6pVKeyJQwk5qJuGkVW7raKb02MC9q
gmRJ9k0/FO1lx4XBYge2j0ul4mluGZ0ylTAbCZeKsRUn0zlFDY7S0k3ZkQxUCBbcTlNfdUJsD8NB
4U1q8U5BeZqxEBapqmAYM/rLjXaVG6LLsXdy95f0gYSsjfZJEnrLSYKnIFEG7NcdhDu8hl3hFqvF
AbfkxAyAAFuTsIMOUho6d5U7y1gEFdqHhwboZdVDat3reuTLCq9nzgIhw8LYhyjKqYiKgaoZoMiJ
ovduGEgP+Uu+B2OGR+oymfOfuowI4+ZWndh1WnDFaArwc9QvmC8iiL2yDNSQZDfy0TLa3VQDmKQ1
z/VielWlJwAq6e7SuN03EapDpvhYGsKV1imtbaxC5i7gJlxKPRiW7F/OB2fq1OanUR9cSKJaKSuy
SAA8jcXBT3qnA4uCNfTEl9VLbbIKwhHK2MHFxzAt09IsUQE1AqVlCoZsegEfg/AiaCfyFFMOaKDy
t/SZifRGEhW/UmPppElPR8SvHgcElzZo3XwdsNtWIIC3qvoPhkbiZjdkb5zHY8d0Cxv5lNqtoz4l
vYZun1kkuynyRRBblgsntWN+Q2xuyxgVIrvxVB5p5EJiVhEOqeEpl6sHoeAh0TCPsZFAuewJKIJA
V0AVLpwAqlMsDkrSvjaOnOyRHRo2cig/vRh93K8m0g2C0i3DNOd/tKvWm73WLtzYa/7hcsTx7o78
fePw8q6JCsnEByIjd0l+rBzwsX4T/Vbal17km0632BJ3QYlpAJtzUp5cs7qml0J0MjSbQFVgtuao
BMPfkbWZQG/5rRqUpRVCJihzgleUhFkWI1Q8MU09vechE3I/HGVnQ9k0hZXiuUQ+nARYikSHU50d
ISBI3KY3PPMqLGyV1EzUjxRS3aPytWHSMWyL4rDfx8d0+b5kdzUv3rLfw9ZvGQaVi8kCyul5NI++
emthz6q8sfwSXDgn/Rv4SV1pl5znZwXj9t8sp9gLhzB0MwIQ64g7HloMW00/fgll4vUgL4CyrNH6
yu8H5agaCc/0mA+3zVkpE5/XMS4mUgQnq6rTVelngRKUVxEOE3P8FQvNCVr5cRrKzKNFD9d8Im97
bB/WfnNeY4TkGC2S9Yh01wTaG5a4E3sB2kXtCHtR9sozL+NnJh+WJZPRPcnE3tJny+/CCRiKEsYT
FX12saPpToB+EObW15TC5wQ89uf7kEWFgSSSojRvMWhGivrYxnDMaB/7wFA396Q1DEg7Nx33l4Xy
ZFIG0ja9Zdakj5nm42md66PWSneXRbB2l/Ahf5+Lfqwgn+rickJG+n8nOJI534t+qmSjUMtojIy+
MOnPRQmS77Z5UucRI9ppIXiVBLKXOc9/KF2yj7OmdKUGC05CbOxQo9+BXe9FWvq3ylifKk0H5lEZ
O0U+3wuJeIqE5kGN0hfdSsFijq6nL6fFTTPytlSYb7vNdVE2hhH2bu5b2FgGrmNbUKzMVqI4x+xf
fqWEyrOa/g3m6acvRJmaLCihFSswtdE3g9nVTqDfQHNncJN/MXPogH/buawTHLWjH0KhNla5quGp
1Svo50zZ9M88mZzHFrvmsrlIKn4m8aS0LdD7/fhkBsrpv7yIQGTb8Wv5XGlUEF2kuRn7cCLtF8nP
gQwWgJ2c9DtPpp/f8rJjdmD7sCnKL62FgoGZGYFtzl4N5SVM/Szl9XF5Mih/JBVjo0SgffetxLQH
DLbnMda1bi5rAk8I5YDM0ookgbwllyII57MV3pg6J5KwDErBYjV244GpaXzhuxaqKiw16EGhGF7Y
TH6bvjSgb+4ku50S7/J5WJq9FUapQRovUZ0TNcgy4VFIMldfx38vi2Dh7ptbGdTHr4RcaGUTH1/Y
lRjmWY/mSTmER/4OLbl8+qG/FURpgFLKuVLrI8pMo+LoS2k32JdD7I3bp7mv3VYAiWPeceIg7wYp
jWgwtC5poK7Ce/9JVO/09plzfcSbXTgVPUSuyqmAzeBWARsXeT8QdEYBC59gECGcs/rdylFxzoHe
4+Pm9SCLQlUWEz7XKD6bIERZfvx/HoiKGNoyjkOYIEmpvNElO+OzhXmLNRCRGUUTuJN4WRGzfr5R
DHpUHDHSnIQMR4pPsys7a/+OcdkfCHICZnL4c49cieSSN5dYjCn2G1M8+uLTCIkdpkrw3ZTzihoz
AuIfSCS3dklNiOfaSDSnxcA6Jc5IBj2jY3LQ3fkwuYQWnN9JYusICj+Yf7c0kWanW5RizuIRj4i0
S51SeS0LHqQvs76kgNFdxZzve7/183nKNW2kVUOQJzSwqiftiscsSDwsLaEVQVYZwIc6PcdnXvmY
5eE3cmlzU0DFgI1NeHgVu8iTcl9Zb6U8chIKnhDq6TOKTdMsEwZiOiv5nk0AwWvHxAMx4z3H1pgf
CvU5jAegBi3ROAZGN87laEEryIB/OmJaFF1PoIF2gP/EgH8LOA3es46ZWhDQu//KpNzwAJClfn2f
pwImnRMmoo5GuXjKrMmym2RyQ6X4maqtmzf1XlCS/RDpVyY4NTlHZ9Ujtj+DcsxapWNkbV1HX7Li
wlln8REQ68DBkZvMGUWwQVddfwQIZDAu86uIkUfOD2Dl9hv59FB8HsdlXQkKch55dg0VOyNFvKuz
8l6ceKkPs1SB1x6YE2UZzLM0wYccKwNIDS3swsClRhFQlScsytae8BSNoGTrg8TNAQgwcdSY/ak3
cun0YZWmTicN2Hwf7UbBMffKmRRIzF3maj23U8i80o04KpOQS0uqhXVU/ER5EOsZ81xtnDmSkb2M
IsioOQrEtJ2NNEqP+0at0kLGKA+INv2ls1XTiwDFTGbWmlelsSvSo/8r97MRSmktlqXqJqtwo/UK
CNA1CNcZtbrXy0cj9/QlVqhAPrUkEB0bGkk5NrGib6YysSREp8jIDM/S+r3UlKrTFum/k1650Vpx
FIVc1SWB5Ko3ArNcEKN8ltFJssSgzTO3N9tglLB+bFZ3gmwEQHzjiOSdkYqHVppOOB1Moq4R5LNX
GSgnmo7NcfUajQn78oWyDWFzo5QhaHGk5r0BaWRrPXwiGI4kQ8tesf/G7b0wFXMjjDKDpm8so8Le
Ft4EiV1Eh7rkRl+iAV8/mGLpYFzE/+ix9MK0sLLdCeSJTWqfud/29q9uNbY/rwGcsLt8gUStL8mj
ckLV6FOMDqF/Wiy7ocDShFphIawRnwYZY0l6d7uMyvWgWJwdW2YcVj+OSRnCuDRz0pOCa5Le97o3
Vs+S4l8+GVsEEFglSdU0lZ7XlJsVY3MhRMRdY5eDV8xIeDVOzs5c81HU31Looc0prZe6IHhFVoc6
UCXmuWMJ8fNYtSj9S5aO/ToxKErhmKmzG+qyI/boF+rDS4y56r4SjukqfUsi8aBYvRfmkpsRuFOl
5i1tMnuW2x9KZT5Kr5mLVeGWw/PkGf+PtCtrjttmtr+IVVxAgnwlOcMZjWQtluTlhSVv3Hdw/fX3
QEksCsMM8vk+xJWqpNwDsLvRaJw+J359q0Sj9HEETc/BujMxJMdleGdcCfCqLXvz2Y6ct20S3Kyc
iN7nHUS3rIb5DbSvB9moxXbaebMgeJRFw2VJuDaVA8XyrPds+7NSHGkDSapURrK6eRyuPrqQVeMq
ZlajolSNdOtI2nnXg1gvCaLx82UX/pfs9rYoIZdO1An1YUQ24GByp3K5PuAScH4v8xl8S7vL5mRb
KORSfKIBQyhA7C1q4bjGVOKNWLlxkhwwisV0k6QPLhuURo+QUONMt7MI+nLIdvMOFH6EuGgeQe81
dtPvyrdXsDqH6XyoqWc8GS9tfS2bstpMEyZB2+e1iHvF869OSAuwwCZxUty3qxPBRHpnRa6T/Mmc
HORgflsRttaMWTNljIy4VIVBUXt0eG381Tub7FTfeYaod+XLBF+NrWeYtVVhexO9UkjVRdOe3IQ3
/DpMXjRwHLe+Urn9VyNxlcStVVzyIMjtcxnWYZcMXkW8efCIuUstnwK4g+EP9qxe/xk0HCAGpGeV
YKJURNyyoaflMpTq3nFuaKb5dHxSSyYpR7ZjCErS/BpGKIgu35dACj6KOkXYBPWqDF8jiLmWizmd
yIN2tVTDeDOI3sydYT17RkK9QxCFfLCq7XdJpbpteCow/WGNi2R1m5loZU3I6gkqxpaksMaq9i7t
qkM9jHtt6nzTkvHlb6Zwy1bRe4CMByQN3+9jVFZZEaJluR9L3W2n50iRDY1t1iIrC0LdP4DCAJtW
TmC/uJmU0q3ZZ4YHjU6zPFt5nPR7PZdRDWxG/8qk4BwNAN9NRIsJ7CuWO8w/ptwCEk/SWN5uxP62
ArXn91tHNRQA4IA39hiEc8v0DlRc7kCKozN9NZoPdvyl0b6U1cvl5LrtGv98LyoCOcqla6iTobKD
VJLftXddo3oGe7CAur5saNMxwO2BWw2mGM/J2pPCiaMIl5q6rflgTFtIisXtEF5ZELJnF7dsVkaO
5NhbAen2FiZWylNxNLs9C/5D23Kzg7GyJ7h6mJazM/YLOgip87QM3THvy8cixxUbkj1uRvCPE/kh
iW5TO5ccwtsdzJVxIQpae5k6I0OckZtup3wnr40j64cRdI/lLtvLDv3NZ1cM39oAFkGM4owIvx/A
6D4RvrngKrl2TikmuDsOacoP/wG9thnjK2tC6dRXydQ2NVY3fefsnuMN07ziA/7lJ/AOnkLxEgaU
gOpnfuQ7P3pZHbrdsFnZ5wlhddxrZQwmxNgwXrEl2FsfckChB/Z6xzk1qIBLyAzKRc8308zKquDA
mjIvcTsgTQOed6tE5JCjAHCU458Eom3oxNE4k7ZwGNhqq7d9imoqbsgefQa/KSQF6fY63iwIZTx4
pqIsz9FOiLLYG23waoDYkjF2e3khm6mL01VZ0ItCl0SIP8uM58bkZ6jaar/yLgyMxIaEctd6jqXK
4m0z2FfGhHjDbAgr8IaJ50s67EAa5Coz8VAxuFP4qZm5qN3TkhKfWb1/eZWbedMBI5INZWFeGr53
xRqQI2ANsJk68CJq1++01jlcNrH5vVYmhGgDTlkFVgsXlaxJv+ABlYtOH9T5+bKV7fy8MsN/xiqo
srmd5ti2sRKQ9hp8oPAbfSpBRGIdxlMnq6U3q9qVNSGYFiPqlNzkvU8u7kUP0B/2lhpwevYfnne2
P5KJCpViuPyMmD4hSpmMDl7HFudWU3/MteyNTGZACCnV1pNRtRikrOzYbZPW1dqvks+zGU6gfvtn
DYKjkRzkCrqFvDBi1qvc0f0YecuJa8XMiZs8xi8aZp80wkUmJOXpduWzMi04oBkXeocRStQGMRqC
eeYhexzGjuwxquVRhkFalu6W9EddSqqfzWONs0hTNOehkSOW/fYE7QKDov0D0YzP5oGzmfNJmvlR
fo/hGULsoa1MiSV/mNsFMiMgs+CDY8XnFLygk1F49qzjggXto9SSbeuW00C/ywSwwzCQOYQEuUyD
CjWI2gAcy4Ne7qtoIp6XrPZqbnzQdXj5zjmikJY4EvdFcaGOCoF2VAuqg8vU+zjvILHcsgkPyNQ6
OmH62ZhCLHj0aXNwnK8x2suxpWhuU6o7Q/muMkk22zy8HRvYfnDJoYMuLntc6lKLGeyHFNmyv0+W
wtWMl0Q1fFp/bMs9HT+F4wFyod4Y215eY8by4+U92Mqo658gnBZq0YOdqFVxxoZfSfw9clyIIMk+
L9/Hs33Gl8Ugg27ZlrjPi5ZY+cjrXfJ6a+/o6hFb1/8wyzkrg0KYqnnRD4uB9lzTsfvYMoJGLSXE
+xsbB481LAwWQ5ULMf/ed+YmRGOTwCcV8l1pBpcZpd9LT6KNUHRUDccpUVEKQFNZsIJGQ2hSZURD
abhOTLd/6bziKxs8+znf2xg+Yc9obzDq5XjLkk8IbMQlkg2lYH6EDLchvu8YM+RZDAbzfx2D2olg
zvXQ+9ML6F4PoRd9Iw+X/XHTIrenWdCx1sSQKGo6hUuD1/pIsQ4Fg3igJTndZRYEj1eWolTDAR4/
pIXX1rmnDJL78Su8WvB3PKAaOp7JNSianRWuZkXGiaJzoaZqerSjMj9BvPmrnufgOLGhu6H3o3rV
T+hY9Q5q9bQKWy+tIzzSLYbbKkYPbh0At+rBQfewGUo3Dttvcw7RZagKms/NmB7rVHtyEsyopkt8
U9TaKazAu6fiod4ji3UNDMfBKMwnJ7Ix/NgfukR5LAtCXwgu60cjTgqYBgNyFs2PRkOvjcJ47JIx
c2OQwrvTYPVeEbbzvWN22g4dgNozR9Ar9CmOuCVVrgqlOSxtda8gdXu6PXY+rgP4nxRMfrPhzqFA
gOWAULIqBAS1NoIkxuxSN8Y/uyWb/bIawaA3WPqvImnKD1YyHYyxrvZG0eGvTr9fdqqzgkF3cI2H
PqFmawSvFMJFoipTECmUSRwYlQ1pr8UdIs1NS8vVVYn7nhcIgimh/DHbLAShF0xNLV7My8E6ZPn8
BCDDaTSgeVPXykNN88CZpkeaGE+X13mOdRGsC+lCq3tNazQFvNr79ljpt5ob7bQPiNfdbPjdFz6Y
GoJLcO/4EKiU2OZ/9zunF2wLOTerJtWIB6UJ+tbVrwyoYsV+eeKKw9mjhou+DCh/FseCPaFIH2k6
sErN4kC1Oy9ymNvKhOxlFrhbra4BJDF7LdWworwPSFN4jU5dyabJPFM4RdI86md9aOpAT3/2BbRw
Ft2rKhzGfr4c9eorimcIvHhWvJ/JlRV9mc2nvr+2q0zy9TaXitY1yktUfpjFe7/UdgElkg364aBu
MQqmlNUpUhJJuSOzwf/7ajsTq85iLazroC17Pycl3u4lZ7LMguASXTm0XDcYca7WH+vOugEiQIau
3nTz1U4JThGRKtFn1WoQYsYeLUjeceEhNvvWgNnnyC/+5/shd/SVRcFH8irvMH9iRQEfH5qOnRce
59vmaJ/GgybpuJwVNYIp4WzsiRmlSYlPZE/9p4g610sILg0grv+fH0poU1ct1H4aDbFb0ewRwLKj
aslgW2eV0/ulWEKPekRXR5vCqA6KZvil5fk3HMP3Za34bV0fo2R4Sk16J4nms5u8YFM4Z7pyqhmt
zSrgWPjpqIHGcb51ghBfqpP4oeRLWcI5g1mJnmkdvpSuzo/FSK6ckD0URb27vKSz9qawIiEv2A4w
Z2qGA8VOw5ualYHVp7tiDBJ6XTc/HX0OElk/RBLElpAmCAB0E6U5PpxaXIPm5MiaTrIq2ebx/77K
RCoUb1QNz/fBxEa3SK6nfHSHTPb8s5nb3+LWEjKFypRC09KsDYxxX9EW4yxI62ZFd52S7C9/pnPJ
M+E7CTnC1knHGIW3N79Q1S7+8pijp+nWUIl385fii/ZL99uA3nXSE0ySDy0hZSxpZqgZhAMCLi7T
LFd8RpQ+2eCfQT5soQ3fy3zytdVxVmmsNlbIHrpNljBMUGNVnX3SKQgRqqbCH/3Y7xoNkgnJkrhl
Pn3Go8eBxsWdSgBpiHFJyxz2sVl0N+l0TzHQs6YJQI7aDHpQSymfJlv11HH0K8c4VLj1+0lk3lRR
k7mO1X5V25nt6DIqGEkKf17+gBKnF4cpoQ6sJaZWQQ+yBPlr9AxZN/+yhfMG0nsXoUJymm2ndKBs
GAnJabnh8pQSW9zdzr8QWOwcakArUcQqmazWMCw44KgHLp/9UL/mYAp29hqEUhPT4xosoLVlGF6U
HZabkQ0VaYhuQv32jBhJt2OtihO9DspO37EID7vG/Swr8iVGxP6Yo7cmwN1LHSxZ5/X6cQyZqyWf
JXu4GVhvS3kFQ6ySlG4btZnPsMIhFngq4INVjoNyWgmUyEt3/aGn3mWbm5/NBhMItDl4W0rIIpMd
qUB6YveG6TTlN4R9j0vEVf6QJJIXke2bysqUkDZmBp1gNTL46iZ/+LH80K8UgBm4h2CROdhs/qOH
bESaDo1GzveNP6nYR8XLVTKOEAMLFjtoetxda1ktfd7Ww1D5yoToHyMkDCw6pXHAUU71EEDMcA/M
CeTTTxja9dor9dCT4PKn01TJwkR/yYH2tdJFj4LW4ggNy/lV99EhrnUXQX8w1f4qzMdTTev82BnD
55SEh3Cybqsifu46597ulM9tXmi4s6Y3LesgKJlc1aRPvAiij2ZW3xUg1yR9eWcs4KbO2H0Tgcol
HmvkzhhfceqwXNA7ezS2nwYHGOc42plaHCwV+EGLZPCXpbwzF/2qHUFvVRe3YLq5a+r6Q5mBJA1E
pul1Z5HnNDJeDI1em6n+c5mjZ2pkVw7Jj2Fnfp/m/r7IsgcrJ8+gXVigTxcCl240D1Waf4prdgwh
fj5bKqZXs5/ohexqSMk6UwEpH60OjNIuwRaHSS7glisI2OqIpwiQXhM7Ntn0rq4bt430PQ3rU6r1
p6lVbp2C3aoWGI+z7kDC/CUq4thvreY5GjXmcs11Dx20rwX4gY9qVFw7c/jLLjMwTC8ppGybPMAT
LVDzTHfTHC8E1VJCs6xdvMHp0dfVq9tZiRc/qsEeddknNgqQd34o1Iisz6qMDSqo2eMHR58gh4Jh
fVt3tfj5/2dIqBITM+8xurZUQWrgHKbLdKeAPIRaQLjM48tlWxvJ992ieBis0uIYt2Gu0L4K4DCu
noCpmO4NWXN3q556Z4X/ipWVhBp9Q8OmwZ0LrchDue9AcU9ekcv6vtqXNzQFNWa8kzU1pLlDKBoh
kNMkeBhuAvVe9WZc99Co8u07ujMDsh++AiQpyfmbaQPAbGjloErEqP/7lY5pbAwhxoiCMI7dBMRp
ZS4rtzeOFd1amRA+2VB2CJJprIKEfaNm7lpl75IM3bHq49I5u8v+sb2DK2vCp9PIMqopkkNQPHNS
+8ZLbzW0ojhIDvInYCq8qj5dNinbQuGbhbMxxfUwVcFAjZNOlBskH8nFfMuEzQmS8FQE2k7xZM7K
tGyxjVXASOaF0yMwBhI/2EoWeGoA6gln4jm8vImcyFRj3PRCVfVSEtigN0+q8lg7kmTBT3ahNkQl
yjEXFh4WsJz3DmdNkCLXjAUkShnYpdgc9CHbzeXs93F51FPVdaJC5hM8012yKRQ2EFltikoLo9dL
igFCq50D/pUZJ9LrmH8lqX+3vtZ6iUJxY8VRlhmAVAULKEDD/EPet/5ll9sKqbUF4QpkNXnX09qI
gnLS9xZm0MpmDyG3VpnBlSF5ztjqaaPsAw8Zmuh4i3KEFBGB4QhkmDQKCgsKH0CMOfmcB7O67y2z
dFt9ODpjhHepdvzChjy4vNJNv1wZ53u9ysR6Rio96dHTS/IiGBOQ9BS3hZV7tI0llja/2sqSkDjA
uWXHeq1WQTQteAH5Du6Ly0uRGRA8vyVTM+YEXrhMras2Pxdl/CNH1zjSCNC3cwhyXjYm3kVZExi3
9ZG8JLvilWkoTTwdXGWyaZGN7hAc482aUGDUUW4Y4WxHgUHSXUY/Y77XM42bume+0R9Llvmptr+8
h/wjnEXyyqTgi8VgsG4s0AytGGu8mU66mxPQXCy41V+2dI4CQhm/Xp3geajxuzG3kKjGuvWB676J
pp8Tv5i3VDt0mXLQwflnR/V9nDrFLtKa44LyTvIj+HourVdwSgNymMDGwf05G1Aa3/F2s33dYWKi
1G9bUOPoEnDqZmZZbbDgpF2YFHM/w0mdIr6lXe3lScanGNS7sKR3ZixrIG1/UNsydNOxz+HsdqXZ
YRGimUPKj229+DX6cKP29Efb+NuKeCVLW3MEc6CGyxG4lDBEzyWLfnftOdMLlcT6v3jPm0Wh3VIU
YVWSCRmaj52jvwS+6CMDCA9DrcUeDyBS3OvmGae9GRSCsW/Bxj2Ufxt09jz0X+kd8Hh8UA9SmrZN
P9E52s+k+jl8vmOLOpcjYn8xoEmiTg4uTs29M6rHVKmu5nKYd5JvyHfsLBRWFoVTtRvnzlYjeCZv
GfB3kOkw35pX/+UdZPvrrWwJ5ytTlE5nbY/6fw/UijcG0zfmJkfzqrxSfJlU0ea58NvYGZw+6nJH
iRx8OdyY9xTCGnNl+Jc3b/MUXZkQvLHKwj6Erj3SpgpWR2fA9GDuR6N5rUs7O9ufiaPzoJdzDp83
oCJT20uMacD/+bnK2PR5tBf5DKt6jvXuwmocLHtuAj3Q9oYPFP23ekcfCNpHqT+coiuUkwBk16/6
IJWf3ie36U8Q7p1o7apBfV17/aHdN99k0nLbwfH2u4SjA3Ihqmbz8gzyKegoOMpDl8SNC5FV21/o
5FczlRRp2z70ZlE4J1RljAY2zziKK9tN7KPtyKDm58R0/DwErAV8tNjwMzi2AXxXNfLX1ajJ74k6
a76SDtQdIdmJmr0vPgIH/01l9Q5Us3esTlGU6s0hJ9qtVoVHRctvElCAgCW/+FJpaM4b+AxG9StM
E+vWWcwnppSGpKTbvGusfrKQE5eRRIvVoSfG8hId/mSfsT2bvw2D7vZ17bJFel5vev/KolCf2Fbp
dNqEWdhpj7R/tRwi5nMpEiAZD80siWrZ8gQ3M6ZpqeYZdzaVtBjYZTckqnYRmXZWCAI3lM2G29D6
+XIq2c6NqyUKrkbrZamdBFatGztYjsvB3MUfNA/6HX7pyZgsNyNpZUwoR2LwUps6JIQDFvUnvbiu
4g9V+nVxam8pHiQLk307/ltWVw22NGOo9YQnfZ5N0v2Mt7r9sAPPYgDWC4m1zdy1WplwnIE6hhC7
fj3OwgBts2xnH50XAoFNBvZdKZZP5ivCiWarc00VDWm56sLrSadfFY36ml4e5lL/0GjNLUahvl9e
4mZOelvh671ytZ86ioCyhCcGXYIe8fgZql+SADgfLnqfk14fvVYmoplaGR1w0+aPJHR41RFb1XWA
RErqOtmahIyidqAEKyfcha3RwCikMgNL1khZEySeKMI+yymyB63Gst4DCf7LW93mHW71kcQcUoxp
PzkwZcf3sOhag35ljSfGHBwliQ+Jzdz+9Sd+gQFW3gIC0FN0RYi3aGmEBKLgrRp9b7eTqavzFHRW
Khq/LYjPqd1oKRnQgFFAnaBtLLcydr1VupeX8S/O92aFf8WV87GGgeTJQkiVLV4oon2OGc8ImM65
zXwbJaOhXanGjU0/Kdp1h5cVajV/5v9vP0Fwx9zJFdLPSFnxNRdm6ALzYfimfsmOy04/ZKGUOGfb
/d/sCcebWupWbhO7CTJGnwuVPGmNTMVjO+O/mRAcEhT3ZCAmB2vGijvNqdumPw08wdvsZ71IUDT8
9LjkJ8JRNlddAXECFd32dj8sDxbgtlP0sVE+SzxlO57f1iScYmVuZePY/J2mikN0hSc1ruWVnuaT
VUqcQraBwjHmtIqimSVKELW7zurcrdLZnQpMxltfzFoqiiBbmnCMKcqiDDREQuQNijEA9wbzFiyt
8ssgkw0XSUNOSB0gi7dHg+BI+Uez1ooP8f4vrdzS2M8HmeLIpsNDf8EmRDNByC94iKOVZqIX8Mao
NVyjKPxQe7nsHJu5amVB8I3e4AdIhot0bDyPpNjhlQ44lWV32crm8U8sTQepl3M+nLdohW1EIxKF
loIcpaEoaD7n40OnvDT21ZijPL5sb/MFzVkZFMLYSLORGonZBOW1toe28A3YnPdJ0O6iH7wVGflx
oN3KKOM243llVPhaYTFVjpYj77Om9wc7wkxn70bOjy7eS5bHE+tZ5lhZEr5alMSawTS8rYKOYgfM
hOsY5Q5o70oDU11zJAVY8WrIxDQHO40Pugzwdc40wguflX0hyBOQ34xphO2FruIVfWSv/JfaieL5
9TQdiI+qFUAD9oxH5x1gxZKvu1k0rKwLQa9yCcGBoSrvu9DXqw7YtkpxvGhODxVpriylvprscgH8
3/ol2fjNhujKtJABqoTqA+PFA883eX9AG2NnQ3Vt2U0FyOIwZf0nFR8BJtoy0KQ8m5gsFWsEKBZr
bYxwjyabb8sYm7czwJsF4RCPZ7O2lBwZANVKFFE3n3Z9KL2ZyqwIR7dupFDAWBAbf+nX5X4WfYz9
72hILofZr/zxMOuHWXZ/O9cIfHXUt8WJecCunBnzEPHrSEJeetrB9tPi+BcGTEkAmZ5dTPkUx8t+
sp3v3syKmWCKe2umcJNROyyAy1tsH0/BkN2m1eKROD1cNrd55q6cREgHaai2ZovuZMDATWkvyTEs
nhZyZw+34zxIznf+d52nnrelCaHfxVpZjx3A04Ve/4rH7scUotFrxlns1rGskpYZEyJdT9I6jzp0
sir0JR3aeHr/1bS+tGzcX97Bfzkw3pYlBHbJFIwPgt77tW/ImQzy/kMTHzghe5Vg9tp8Tq/Maj/R
6z8ADSKX/rZsClBx0qvKUAL8FijW955oj0tOvSyJJR75+sZw4buZwnVhAV5KyWIcwTwA9edyDyJa
T8PMVOTmz+3Hxgt967q7GQCBy13zCvx4XCgeJKOg5vAwM9a6jk9ar5WRb0oSgymknxEUCKpeI1T6
6dAqk2eRH1ls7f7k82Js2dHBL4onK+Hzwo1ahvH9KqhMNERd9Zfidm77MdqRY9+Do8Az753AOkS+
8njZMk8wZ9v+ZljsQmAQwCxZgwI1py9tvG/lDMPbFuCdtqEBWCiOgoJdSMWzDKsCTl6a7crYXU74
hie2I+Bzmb85XyrJTMhmuoGe0T8WhahsjMpJWQiLmn2sQtvr8+q5MT6O4MloFe35TzbwzZjw5dpG
0TDHCMTVoFW+XX1l7MdlA5s55m01IsFtWs1pyqD1EIRgG9QKB8wO0NeKoARWNd5lU+e0gfw4WtkS
ghA6kCiAbdzEzMafH+yA4qEse0LTevxS/hp+VUeEHY7C8INy3UWSqmm7aFsZFyKNliHR6wWZm3Wo
hhHLBss8oy92aY5fg1MqsxowqJXfWgbO3azuASIsyH0ym7tZH1+I0n9T6+Yj3hYC04Jgcq7G+GMI
ZTTAsg8ilArWyDRmkbkKmvKnYsAEY+igB46t+Jc/B3ed89j87Vo2j6xVB2UwOj1UKdBuk5m46lAA
SRmftOJYVTdziPZkUuwA1n28bHQLewwf4FPvGBWglAi1wahpmQn5hQjDbkcAgL0Oz8ExQdodQBgX
YxK32C0AB6Flf5pl9Cx8RecrfrPNt361YkKHKNFSUgWFXblp17pzIbsEbTfoV+sTCoR0TJShIFhf
Bz30Tj9GV4BnUKxN9834IxSDJJCBzQPEwli/hZlnNK2FmMLEmJoZ1Qx8kFq7ZulX7X0DagzJV+N/
y9nOrawIwZNP01QUSBOvMwUcF8mff6vjf+mJbn6klSnB/40O09Ba2TWBAg1wlTmuXssknDdDbGVC
8PzU0sY5g8pIYLYT+I1Ut7OtvZ3beJx9lmwc/7WXNk5w9yxRMEcOZQmk13JfZ46fFQ+46+ydaPoc
5mhezzO7y9XkQ1bqB2dIPtIRz6ZZh0FQyS+R7avg/LVO2qZocZKYt4MfggnvPvka+u0BrLKPkwWe
DZfeybB423XlaqeFaOjmKGS0Z+jxQc+g99g10u2+vI12idf7XeGhwehFe1mnavOEXlkVTmiwI4JA
pRyqQM8/QmcRcK/IbZRDqkW7Ovp1eV83txWEeEBTqhi2IcIBjWDv6o4DIwolfCji8gsdatnr72aM
v9kQa2QAhMcxr/h9qgStpmG4znA9jFLw7maQI5GotoYHZhAoCOkRjyt1SxDkfLqWvy3i+XQCzU17
FV9JG6XbiXJlTfhIHZhaY5bh1hZVDEyTixuan6re3LEOlXAKaWGb7hTWHlI9BfuTPl83UHe8/O02
/WT1E4RvN2RlEdocW6nVcerS8toiX+IRY1KF4uBpKZaE4PZn/L2/rxXK6vjpwdcGJioMgYED46SC
sz0t2NXUykCb2ubB/rYskfa7LBe7ntuxCdBgv0ngOfsKX5IO9EM1ZzszL+6SLrqGWIOvjmTnWOlH
dVkexqa6W7pw51RLtmuz7snJR4/U9UOkTo1kJ7ZbyWBT4o1dA3p7QlqMaWWkRchflsHKz0d0tCF2
+XyV6hcYEr7OvaI8XP7Y24H6ZlLIfza1w5QQIAojc/CWLnUTPZcsa9uf3kwIATSEdVTQCquKokcL
MvNZxDAlUbpl92wt3fHyera96c2YED+GMtp19vpMOR2A8fc65X7upJT4m+fX6kMJIdKTUYu78fXg
D/Eyzou1vyfuMULIsXuyfoDMNUQSdE0Zq3LhUcKxe+8sYqb1v6AF+UadHdFvSxQJSsIps80e9MaB
orLjnDaGlw615RYF4V/OxiMzzaA1ZAMpf/kLbqdAG7OSyLZghBOJHzCoWeRNCTwtf0D/G4UAmCIO
42OxHxdfpvm73Q9cGRQKHzZoABM6gORwgXMdk7X1sQEeH50PYFpj/VAWboyOdfTp8kI3XXVlVoh2
SCpAFJU36CbnNmzaQKdHR/0DhgvdWRkR4ns0CeSaMl541x/SCTcazCFfXsZmBllZEMIbXlBUC8Uy
yJQe2xKCqrMp6S38i0tgcFdXKSB8ovc3RTYMZPq7w968DnR30weGB4UKChQLkyDXtgs0QH//sSdc
H5JOIwy6Pn919DvrC9hc0NGH1Hdg2w+kB5Yv8trA8VOZssfmIbUyrL8vNvQaiLkOr0RAD/IRr+Fg
BEqgH2TIXP7Vz4J7ZUa4TcRpoaZNCDNNeXKWzs2r1I3px1qGX9p28bd9FCIrSSnUkkx8N3TvXIUd
1bj2pMgKqXeIgVR1PXg+0UDh8/4Yp099CFnecY6+rD9i4FuGk9I3T7TV9glBVThKGiNjAKBC1ftw
JoNbmaE3JFUQW8apVEzFi/T4ScPb7GAOn0qDxi6rSbaf2fTUZ4Xp2nhf9SoDY5u1SU7ZqKeu6jhf
OHB56iPk2oZ6pJge9BqkTF2ym+MwyOf55+XQlbmBELpja031pPKH8lrHOAH1SnrddPddKutxndPk
8x4XeA1BakgcQzWFYzlqSwxeFbgPoI9zoEr2Y+DAhnSs7hpTP0VTvNeisHPnmHkojL6FRXcEYY55
cHrnGNZQW5rTaUda5T7nVOWUdV+irn7RtCEYAVBWuuxeyeOfmtJ/Ic1cuGAI+QDAUuHWaXvKZpZ6
XU1SD7dKWabYDNjVwoRKoNAT8KBpcAUHwiIkg0q9k53sATMK8yfF0T6nReNXfeE5I/NGzGLEUbw3
TETcoHv5SB2PKNeDguf1cQoaM9pf/sCb8ff260TGmbLJnJTWKL0Uu2p2Tjkfw8iASF8lQ71tHgIr
Q0LChPD2QqwUge6Af6DQFj8xZRSrZyTC711IpJchWpKEw6xVAZ0UP9esHbSSrwAr+NpD0imxieHS
Vr0uFOtEjG+Xt3F7dWCKJKpuaBBnf5+V67oOzWpGkdwuv8AKZNuJ5Mq1ncIAgvjHgpBRenTgpoGj
gnnNY7PZ7YMiiK65iCPJeldOqCpbkhD6Szgyu9FhcBxfwgaopkImLCxdkxDzoIelypxi1/izuJ2/
sp4P4JcOyl2XP/4HTvnNqny1iUIsjvowgGca0HvMsO+4anceuwWoPSBFcQ1k5K1sLkm2QnGEpysS
A4g6lAn84EmSK37w0KfFi7wyB9ZIS3eX/XA7nH97icinEEJdb54WLLAMtcCZb9KcuiWN/ctWNk8F
h1oYy3PAliLOVoLsVx/7Bq5RxUXlx0n6mSiVZ3fTx4j1iqR63M6fb8a4n65u/yVhyIIMjVpl/piU
d02Y+jO4RJdp8nRTPQylc4iZLTG6OZAN3uLfSxQCWu1UpaYMWZuZQ+qpUXSbgFlM07Tj0uPhusr7
1HXC7H4x6YnO5TEeoBMw17sZHJpu0gwy6hFe1p3VY6vfI4R/EbMBDM6o0kGimT3RfROQI9s12dMr
S/++l6WbzZ7Wyp4Q/W0LyZoY1QdCM7wCFQQ6gMOPxh99ch1fmf0g22+ZPSEVlADnm7aO9b2Bh42b
/9Yo36jNDBWDPobmEEB+RDKVWiVhDJgFsk6e7TEWkLiUtbd6Mf1AwftYODIm4Y2YhD3qWIANA2Yq
jsE7eCm0hgp0iSpk5OaCa0hVnjPJmLs28vU7M8IOsr4om54TuBjV6C4hIAiWBFT0CkwXnPCdCSF9
qqmeKGoFCrK/pqTwmnHipH7t1XiQtjM2HGJlC6zF78M+spWkmBy0M7j+5ITrNn85+YuWTsb8dPkD
gU/gvSk1JnoLhXs8tqPknrXIVcYHs5QUWpufBzJLHMqIFydLSChZCgr7uYrrICyyZxtCkONQyNqD
MhtCkmi1PJpCaGgGJr0xwAFujH9QxRlcy++fVQhpYXAWpWmiFsRp0bckubbKz5dPFu6kZx62+vsF
J4ZQbNjGPW4BCztMeekbwweiFG5bfk5yHNOmBEot2zDBoeMlXeaFQgUXxKx4IEg8UkkWtFUBrHdM
RPWDbGAM1QTRv+pVzT+IyxlZxlA6MbPVBnxnT3DmfjSSLsxAbccfI9CxhY7bITO9dhcfOHANzRBp
S0Kyi5SfXasTOoa+mb6kcAp9OcaqDvx74l92i63X73erEtoRTTM1edPABD8eSqiJTzso5IExkHNv
gSWFPCye6oNS/I8eit+Z5qtfrc4aUQjofEMz9uAU93l0E9sSDk7ZBgq5gRXNQvUxBL2XmrkpzQ6x
UsoaZDIbQm4wmpKCFgC5m/N7JQdlwbBp5tUzBv00MCxPgXoimeTuu5lY36JZxBgx267gF8hHzgI9
PzV327ZwzfDXZefYPM85nz0ACiCbEcmAlsUZylSdcCphnhtPpik0QJsc3ZbhYA7fLtva3sU3W4Iz
1GBpZBHnCOxY7v4fade1IzeSLb+IAE3SvdKWa6PultTSC9EjQ+89v/5Glu5OsbM4lRrNYhcaYLA6
lczj8pgIsqh4rf+4LWGrsgh9M2RdNYiI/zAGHBp6nJRqT2EI0eJ5K14XD6x8w33uz490YhgQCiKo
l3k7YtvBfSWXsWIp1jXAzNHP+G4F+neC+7aXvxyRsWapAQBHJY+VH/WGHeZvIug0J29of6gS9oAV
449C70Ucc2k1wMWXQsLJBv2pJ09h+3z7yrbV/PL3M+arLHjuSyBT9Q3tXlGPiunGvED1D279IoMx
38JMpmxocIbRxvtCO++Ny3gBRJqHF5gb2JXz3w7FRHpN1pEmlzPuSMiP4TKgpYQ3R5VyIjDv2zEB
HzM4UdbE+HZV+RIZT0nYWD1vHHirsfvOpJgw39RTYZJkxk6nmdhxVv5QZ/EO21oe3q9PbVTaQAlx
Ae18n4Sm00865rdMVwgx2gGQ3Z+5WtpiHXww+vMgaPVdjKT/9rHZcU8wEybKZMIgQhMrIMHHPo/9
mjusvJlSXyz87AFWkWwGFHw4GWcd+rdIzzx9PadFa1mhWMtTBlmrbuSMivuM0SR0I/mI49QArjPH
vw3k/INWAlNzagcSqZXfiwdJMb+QPPiZCr0dReHTbcvgeehz7WAlqpzlshhU3FayV70GMJk7NEcm
1SVgiIkQVONmT7zcMxDMeWNyHHM5NypXoithFkGtQa9w/oqSoBPGmaN33P0H6oBvfUzG24xkycdy
6n4lkfUf4MVvnguTMxLILhRgxjEWGuZhgWFrZCeTcJDHL4b6s+85UWA7E7/IYDPxfGpzRcEOFFAO
wJiEBV7fcILBVoBR2Ph5uePdFdmoRyviSiATyWUhbYeqQSRX5OluVCRXDbJvLZHcwZRsYLr+SHXj
GZi2b10Vf2xN5Tko4sTCdr2tFMq9ntQPXZM81PromDmIR5TqLcCYaRAlnjHK3qhjczeqw520ZC9Z
0v7sJnEfJMqeVIXf5MlbHMo2iHBem0Z5HJPgxzxizauZFyclmpNgUCVUuv0wKLvb5sG5SvY10PUg
iNW6rPFbrQYqdG8r+uepGTkeczOFANkORmENHVOcTHgasroSJw0PxTBMHWmYrERdQBkt273woAma
rVYcq98+1kUgE6jKcQ5LZcALZE7ReYrUXSiOL7Gkc77etuNcHYyxhKXp0J+qIIekVu/Ktm5iWyzy
xkfNmh2hOvIL/TyRZz1eOZVJJGExD3jhtO7s/j05QqEGG/Hsq7m55qZ/uRySMJZhpCQGPj/Mnfgj
tnPcGqaII2cWbWdMfnTQecTJ2+ntSiST3ipSC2wwA3i6JEkHGxwmz6UqKFaIkWM7FRswgQbdkYTC
ZEVLOVnCBBiBKHu9bRscrSVM4tupMoBPgAbryyDAaqPhRYwmZLwm+Trp2tOQYHFcjiVO2W5rgh9+
6G/VJUz+m+qxMUmyjAIkHn+zC+M4mqLVY03nYwCI0dEzrOSogdj+Fa/Az6EzmxxjpQKuwolsqKAc
0yj0G7WtlYLVVSqDdl0rfUNAuFINS2z92x/2H3T4IoKJWD0QdvMkR7pKCwT4tnYOaBJMYQr++D11
QCXF24vYWsrAV71IZDxQm/eJkRRnqPMRkLeZgx2oN6EBn27m0M8aRhgGgQElbgJcUvs/npdxR0VY
iWIjaUh38gkcbg1I+FR99kszeF204FNeim/FiGm6PLtXSN9ZlZHltlYpJp7G1X/9+KzPknpZiHpk
JbTmREx8/dAdiUMXemVnrlEe5k3v8+6bzZgHAXj2Q4HYSnfqK8CduZhaph0R8J/+1nto24Eosgi6
IXDKXfEuKmUphzF9H/9Ccvtf8ds4Fv6fFb9XshiL1YpxIdOEDLN1qW5RTpbl/vdQ4zbz5pUoxjbR
gJVKLDHi6RFh4V37PIsg/YpsEwMKt1V20/etBDEWqswyKFzByYZU6z5ODsBkx4vSLlTwA2AdOhk4
4njnYsxT7s08A8AfdDKX3Ub7WYVgpBK+Zh2vurCtiquDMaY4TY0Z6YjZfx4+Nx9yK4mMvSWhZBhz
BYm/eiO/KHt+r1m26boV0JJLmgF3x25ADotaTpGB2JEQyS6Cz2X3clstNvOqiwDWkGtTmdOqi8DA
ppixFWXFp6WWesckCkchOCdhX7+dLMWtoKAYWWsh2MJqxRLE6uPtw5x/7VWkW52GyTIKQTHaUcXN
kCb6MCnaaalarxdnJ0pGR5gFf8oDK+qQaAG12uII31aLv+/qrKirMGsmZWyaOVKcSw91ua/3wTHj
eijex6T/fiWqk5uRDC3OGYedm2jHWUud/3ga1jEFOhGn5GxWFDnz4m/5DGK80zCuScvAIVlHCOWk
AatXpvoga+bU37fd0eVuGHeEeSpRHgE2inHlyVLbD5VWHKpkslCW3HM+HNWxWzrI+KNYzIC8LuPD
0Wg8fS8cYz9/nzBVg9no32g4bWodUXWKNAHuHHYxURTIIlYl/PpF6/7XqOXxh23H4JUs5qICAY17
I4IN/4qLv1jlfi8uboarlSjmwsIhavpAxbESCRYc7pX+bcLiA9gw7Hr+LHEftJsKQkCoTEmAMJvA
qHtBoj4PFtwaauKnxJQw+4hRxzqUjkDH4QLdbF4auGRA9apiAYtd689jDAgkPaRdIsj4CCzou8z/
A3o+jHNeRDEuMahjKVhMFOYWfU+iQ6G+NuOH2yq/GUNWIpT33kgQ44VUI3IYYcJEbys4xvK9QOXh
tpTtQK8C7lNXZVySzBiWhGmusTSgEnQL4NeM+RK90J6MsYsBd1BJz38iUQPOg0JMAE2z6z5zmMzp
RKkN6fhYpd/VZ56yHrPlWDqgImtelkZThyvnsZLIWJgUiYkR0PIDJWNtfTpeTjz+ePm2Ja/kMOal
R4Wo9yblDjtnuP/Gkje1YyWKuba+LCQtLCmYi2q4GTG9YJR3Ujdx/O6mAa/EMEmZDPzjWk7gmzos
xxbyY0rpSaovU979UZy/SGJ3HWTwroUFGCHx7X5hSv+PW/NPXyIrWdSRrAJ91S+hlmjF/+7pVxT+
PY/L+YAm4yh0NSrqjqpe36OwrYSWLGAuU3FDRed9QfpX3dBydoARE8/6LBiob+fCcwxuPCxpe0H5
qZWPRvw1C05RY3hzlNuF/FrwNh6u3QhIKTRgbqATI8MzsvNnpdYpXYGKqNcfQC+F1i7aBoJLR3kD
S/wdYvnrrJRKBLO8IcF7SWBkeX+JUl7oU6ensyfsin18XI7GSTkERz73+pWpMYKYKwQNb5qgczh5
I/p4UfFRe6xMHn7wtetghDDevmlkE6AsOI2J0yin+DA/5kDAGPyYuxC9+eV07JiB3EVRgA7OfLlQ
EfJ2UKPZW4z0WRajJ8x/V2A3D1/0of4h6SNahGb3LemVO0wTcgLOVVoKKnaRQChgfjAwxipKqJmx
JqjK5Gl5aknKF403Mb8pAKqoYDpRvS6ii6WmYQY7RzNQzJ0uA3DPJKM6xwliV3ZNj7GSwvjfKBy0
waxFMK/MVqw7aI65tEKWfV587GfN1pJZKMECBI0H+Hbd92UkMy450Vt91qIYUH7G4FIWCBNQc4P8
0qeFI/dAY84qvDjDB7PpH8XoQzZoVjXqVtB/aM29qOdgQwNPF6iFSJNGnMu9CrTvfxtbdG+RBIr9
jK+imhowmzGHk03WIH1JMglpeme1deLKA+FIlalxvPN8jFhGoUmRJbHYQGzzWueO0jhh4eoPzSnw
sfo3NU63L7xuRx5qR5rd+hQED/l0lFywj3r/msSL+SmMs1gkOZiCGsetpmQ3AolWrDjDBVuudq16
bL0dragGvQ2clvh9KluL+NjtMy/1W0cdQnfGzrSAJOq2vsubVqXDYRg6GpoG6zOUZGoUUQhEr9CB
oP9JxT6lqBdgJHzKhY9y8WRoqVVIs9VKP4Vy2QWBN+YnkIBbNRq5aR7d1UR2hnpx8iLBRk5ohUMb
2akxfclbLqzMVY+SXoJOAWU0U7qu78ydkSTYmhG9eNH6vTYBNAe0aItnEEw9LPocg/i3F12lDSSv
r0nqV8TkOQiqc1c6efkNZye8yjFQSphS/P3wc6TTLFED8qsOOkfRbCw1616SbAF+WGKpiugEAUpD
Dc8qNsLW+iOwpaGilMYokXBjTT3uFewwGyIe6TwstU13BLUA3QkwpPFf+jNW51y6pDRq4ayNWN10
wg/ylwZbIJ+B0wCmvtjX/WoB8qXgdKUXiG50GhLep6Y2xX7q9U9g0vuyqrC4itaBB47bnyEyAdOO
9+W+3zc2Pxu4XpuGcq2lMUm+LAnGKEHtvNEu9tjrT15oc4SCmCyATvOjJ8B9+ol/2/62zG8tlAk3
mjqPvVJCqCBqdms+6RUPj2LTraxFMHEljkW9ynVh8mjDVMGBpsrtR4sSwIY2hvMes2F/+1Bb0WIl
8Wp2AUtSbdYH4GeYvL75RPcEB8wuDMoHvd9H41EFb/ZtifRubmgKy7y8iLU4qgnOOJDZAg3GCH4O
nTynS+HoJS9Sn/fjbkmjersyjaoz2raRoZd1Y9WGXX+iihJ5gMC05tHWXuSX+ZvohSAEi9HMi2JL
3R+ye6QNmGe+fW6eleo0gq5+SjlOeShqZys1H0AQ5GjNmUwzcmJfAi26I9n44zC5wDbweDMjW54I
CboGikGc9orYMi6qVmtaCJe13I7n3u6Xeo++3u0zbt/tRQo1odURlTyua4MeMcLkpZFNihVHZD8Y
mVPF4w7cI7y1tOt1qrMnuEhkXF9bpX06T5CoP5vf+rcWTx7anc1fsjfZ6+zI5X3I62kfRiLj6apl
qNuauoH8kwao1h1wsQCVVuXO8im0UVDhfNLroTBGHv3mq28adwWYKjKcsJ/dWHlJ6++im3lQGiCz
IWQhiPvAywWFODwt952ymdat9YZxel2UVs1I/frykJ2AwIdkDmqLf9BUr8PS2KMGBJIAPybGAmnk
6LNVypZaPsaP5WPyod3d1q9/cPyX62Yc5KSJaiQM+DmDF8b2jHdu9ZgeYn9orAY11HvzkLmZz9u2
vN66f38HbE4th1nfmfQrJPvosQJU3Ut+L81en+6CO8qIq+ymE6bQIxuj775+Z3ZPimHPMqaU3GRy
KBdMZnOXXLcy7tXVsOkgkcdUHGVh9DpPN63ksYV0w4lPcY73PvUhvLz6GrOVfgbMjgO631SAjMTk
+OlSNnoZyyJKGHb81uyR0+/vRjuxv6uFLezUb8hIF4c26VM7+1lj5uQ5CJ02tr4MGNG/l4FlwkNQ
2fRrq5/E+HclKuIqrvCTFEE45a3pFWroDvj6txVvM/bTYimRwNMKTJb3RohNALXNZgSteswtSThG
MrdyvnUSbPKpCAHI40x2pyE3q2gSFYTh9iBKL91peKDXOcgAhx6dEui3IGflP2Wp/bLxcS2VsW+5
UYyoJGAvJXAxjtTEo52XP8dF1L0pyF7nCSgnIw99m3dU5mtmrZZKcgMObnGSDnE6zVanzi4lx+Fc
22ZCBXxdAiAawM6CG+39vaWLFuYymAc95LwOZt5oSSxwlLtzSQzzwj43PGydDc8zjIXrVCa7sC/1
cZcWLSRWJMt8XR8Xa1zG2AYUvvCsd3gdEiP8KSTZTgyTUzGVeDIG40f8/zJ7rpKdqjYVomb787YC
bxWcgHMBzlEdfygKW5kc9bSNAxm/q3udMEqE3NV4KU+a1/3oOU564wuYsi6iGmiiwnVVFAw0MnRK
1M5eNDQnYk7ubDRYaeElyxsm+U4MY/mV2ZWZEotYd5NRoVPggPrM4Xw0+ncw1mECQhCDZQbgkK6y
ppa0VVeY/YxXDR3+yrzqrwZoqHSuN3T+/egRVAZk0DB91FOvnYwRD2Nb1KAwpqNHgIClQAwdJhen
T7LT2ILDQ2Xc/IIXeWzujxrRYgjzNHtSl7l5BPhXwmNm3qqprs/EZvtRTuCeW5wp2bfA4fkrgDsb
3HawOz+zedn+VnrwThqjE4DXE0nSzjLSg9mVXgSQR6ZWaQvYUjQP4zPQbOuHwucVZq6XCN9fHJvZ
KxowiZsAYumzzfSm4+TFu/zQ7UaPYl4Le903PH5Ov5UavjsuveBVamjKGUoocJ9QGAm7XLFbdRbo
RnWXIBUq7gt33C2VRYodF0Z0o7ICyQALVHQD4MHslHSQSUWG0STZC+4CsN5NR0ooDz21REvf/4kR
rmQxIQo429OUipCV7JeTIACb0AQkPGY9Ty0o7V1eqL+eaj3f5uVsTMxoan1OFbLMUKLksXdH23An
hEdr9MNDq1jG9+iZDiCqtqI6zV1/VDkH3vSfl/OyySZqqOCNVcfZC8Ia2x+xIyeGvQjf/ttnZdPH
plXmbMmgPFNvVfvcNQRLe4w+j17zNtwld1JlcQRulOvXOkMY41xkwZyzBucy7jR/dtNjAYTb+6qx
lvveIZ64S+6UPSZKed/zmqrz/YWyxVpNzutQxpjg2YuLd4rXxA6ZbECaKoE1fiztwSJws+nj9Bbp
91lrBUdDtPgoMbyLZcwVM2KtZIAK2EtqUM1G4o8hWVIgqXYcBdqqNADpigYRMDWBnZTR4K4TA/RW
z35hdCUn83TjZbBUt6SoPq7xl4xS0t48xZ+0j+2RN82wFVVWwtmia5tqQyZDubype46ML1Ii85K6
LUVaS2CeIXlJpCZD0uqV0B34PVT+PijH+iOgrmzKI1Y/Arco5nNKbzm9tVxGgVNsLpnKqMpecWr2
6SHyOotuv2cHYONyzrhRSFnf4DmvXXl2oE1pCgGbqReoxTcdLB+RJN1naX4fpTnmsP/1CCMsZH0y
RjOzbJhycLagYoK2WZk0nigonJXtzWCF6SNRNilxkMSOc5Es7LNkwa2Jfu+KLsC3RXRyrRQYsxLK
b4NfPtCeyfCF43aUjRxuLZep14R6akQAvaVZ1eQIVuFgRSHY66BlC6z2Ab0xXpFi0wBWB2UKNmYv
TMGYi7OnhCWK0/o+mmPOobY8yfpMTEgUjNA0OhkhSmibQ4nxKmXeJdzKE3UTbParK0RGq4mIaBgz
dhYNRmTmJWbg8wSFFtkO4C9QMz2MfuJpDnlebDxrCmCnNIfU4+FEbtXZMBB/kc5Ym1EZ84yCA+0Y
YWJIOQ5HzTGew5foSXT4xX2uOKpGK4tbckkSOiFfzqMM6W7Z6a7in8E2ganLM++t+0PrXzQBd4Ld
FfatXyeBpo/ahARD/6FO31XpTuQCu51Rpa+ubyWEUZIoVbIkyobFm30KaSG9FN/kAx4xBSp2FKIh
m21/sg30yEGA9xv17i0fpmMqxMR8t2kYLBHCmKHh1Qxk8MTDGRbCzO3hMXMUAKIA59ZuXwUMjqrT
IdX8wue9bbZe/uZaOqM+tTh16Zi2WODwZ7oJtgDPQ8+wCWagVDr5sJfJv+1peOdlNGhaMlK1ijJ4
EZlOdWyi+WbG4VGWUrxBokJwcqGX3NsyN188hqyZQH+CrVxVjURp1JpS7RYvq/etK9qCFSaAZqE5
TZTvKWxsVf1GM2PLx0FxIVBTVbyMGdewhA0R4rhCNSHqXaJ1LvZKOCFwM2CsZTA3KOYdRmGaafTi
JNyHwbRLm2InJYk3ZB8lobW7eN5pouKI1V4EbnI1HuTwAeDRlgBI0YK7ZrJlswZ2zCjzpYT/MdeL
xewoS6QZ5lR8L4vnqtWtlrdttuVxDQ1c1ybRZU1TmdBRRSEQ0QvIkP3Ar7xgL/n1vvN5T6rNo6zE
MJ7BzJdKNckCMTPoBKa3JU4dhXzgqOZWurQ+DD3syqOOzRQNGcFh+gMdp1qO0r1mocd1x29TcA7E
go1moA6vpSAUPSPVdoLRY7z561DyUGeuixkySsAg7FKwISDBsTEqgGYTHSNUwOyKAs2w72R32Ekf
ZA89h9FVONg91/rPSGOTMrEuc61Usfjmd/vlO33jt/fKTirBGdhFyF8UO5v2/I95XSpkBNOvvbq4
Th7ScBEV+BQweLV+4ODt4EtucuBlGFeJPCOISc2CXByVMYGguektdXgE3aSFKWtvEJ5u6yJPEGNX
GrYp+5SIi6cC1qDRe0taQC1fi46Y8NLcK1VkzsTYljDKMpglezqaMDnDPj7EP3oU8iNLORRu/hw6
2tPyvRmt2wf8hzujhWcoJ7wy45B7M9Eq8FmiGaWUvR/GyYuZhLGbjK3VyvcDsIyJZIzHVJQsQ+IB
gGx/3otwxlNLSpypfUMUrwC3iwxeLDVziOEZ07y/fcyrsHP+uBdBjAEmmlD37YhTEn3YZQHwcEze
ZNfmWQiaMKZCkLOws5HYnmqBiY1WX/NaNI6C5+WCyS5UnT5juSubMb1jyw4wu/Bm4SjpdcpCT3cR
zWK6IsqHJNZHqjrkILwSd9p1mP3oPgG6AmNy3FbFVcLCyGN0ptZ7QDtOGtxZdN5txmCEo71gJDR0
dVtJdrqvor4WEStKHB40IvewjM6kYT9EioyrNBrF09E2lF4wA77T7Sk3PMGvvT/oFdLzgvQZG+uY
kYahvPdrZT+0fTUR0ROXr0Yg2aF5IDEPKvE6I2OkMA4g7RK0ewI4AGGnPw+O8ApEh8NgVTtAcvji
Sdvxb5JsKu3qZEyoneQ2SnuDLF4J7k7LzGQ30js3BY+s3u3MJdkJDcBtzcdE7z01i3eikD3nPei7
A68TXUDYW4p8l/YlaOW9WtPdJQQtpbTQqV1bau7NaTyl+Bui6i9sai5w1jnxyPxFTAsvlV4q7WfZ
ZlYBLsmO4iCJoPBUSisLPwpL7mZDbglyb5EacIGancHr3nYKnMOz9dIl7wusT2swGzm9U/viQTbE
05yKfpFJHO/AE8VYTEswqS3l6DZncoMtgtpqemJL5CUYf94+06ajQ8vJxJgb3QtiHJ2gCZhxK0zR
M6W/gulxDnlMS5u5jEp0ScZOGDrarDGoPQnktFBEr8vsBuXf0FXvq9ky/c4ufN5j/iqvhU2shTE2
oSZNEgFPmY7LdnjKdzuaT2QHXuVlU4xKd8John5FT98EZiqqBGPZ+uB35o9GHpwwG6wAmzJQj6Uu
dknHw0+mN/HulU2PtpJJVWaVLGXt2PRFMOGmduSQHmu7tGdAqkh2YyEV/RMYTsgDnBHWIkFHgiz0
vbxuSNReTRbRC35k+8XJvqWHFPNHuYwJQRnwfbxSxVaQWMtjstA0z6tSiCCvDHpXFTtrmh4ntXaz
9C8j4gCKbMuihC7YCL+mbktSta/VOpG8IcWbGVusd3Mcf0Sc9sUOLHWi6P97K1P1v+WxNG4GhdPN
w1LC2dyw+whcJV5advUGotqxksA4DPDRNLOUpxjeYt9Af6oZl9MwEdVsFmyVEHy9X7MOrUjXf2zl
TkPBg2KjcWcdNpwUkbC5jzBN+wzsc2joZFUwW6h+p8VWUj133dfb93PdWAWB5loCo3yJbobY50Nc
m8FWSFOE7JX+SVzKmy53drpXALtni1yIra305J1k5g3Um5latxE8fX8wfMHCXsk+8HonQLXsd8Zw
rsuPzEkZN4IajtaQGVmD+pA+UcwROqE6xmdx8b/v/DPSmExoVJo+mlIVOQqWc2wFrCtgBUHlhHN9
VzsAjBjG7cdzExWKhh0ATZ7sfvxskOekfu1DLxUk28w+i2XpzDyu+40H2LubY3KhIErFhdQQqqdf
q/A0Jyc94z3Nb2q+KrIY4iQLgqnoofnyB+Ghe5R24Z3qYsMAg8QDipp8L3xbPyCRcSRq3/YBNk2g
H9YI8C6Q9P5Ibbxh/ckv7ngd063SA74hUTQDlCPK1QiPYQrhgCeWiIGG7pS8pm5iWMF3841Y5JuJ
x0j3oxStRrD+AJ+GGvxFMOPDhijI4oJotGYEVucTXUs2TuX+d2pGG8HmnSgmkDbzmKhZjTnesNN8
0hp+VpWO0AG2KgPbQsQjIthWy8vJGFeWklmSKdukR1TiSDL63KFQ+dowqTyr20hS3x2McV1ZZDSV
XsCVJCfhYRZ3YEVXvdbH2LddzFZW29LPvnMxMswvLP6Dml5OybgxHYEiEDTIJn72aLwleDjrd+Op
+UC3ynkP2G0rpNFVkjTwvTKWHs068IxATeiBDtFOMJMczIvNcWFU4Zj0Dh/zbxnsm7zuDWmo0WL3
5gOGTewaDL1oep3GfYOtUJ7dbeSv74QxRk6IMi+jCreix6OrZwdxvEuMe11H/c10E/kHkZ5uH4/z
BRXG3OJISIIU3LNe0IBiNF68APPd/00EY2ZCn05lqWPA1JBa25BHq1iU3W0R26Z1uSPGtJAn1u1A
dxvqUbkv68FXRt2e89fbUq77aedodhHD2FVXKAaIvKFueoh1BquRrfRpCiwd09/1nfokPWGk5L5q
LdKjszyk1vBJRKGIVzO9Hu5gfgZjYqreY2NHws8wn0GKC1rq5Yv6gPaHV9rdDjDo8rMWOkMEgnPF
FXeTYJkvtz/EtpErcNOYRELsY3lHkllbxAZrJp6IKgGwHAQQFAofMd2H0Jf5JQfgZlNHV9KYJIKI
aaxkYFXzZLlwahOzOmXMedbTv+LKyFciGEciSNFcdBjm9RLhLg8DKyjMuwb+pJ5/TG15DOe/OF/w
9pkkNn/IBBPTFjT/Gjzktp8kBDqU3hztudyrdvWV7yo5dyax+YPQiiX2MWHpxI93S33miypfaS+0
rLGr2gzu7SPyTsh4lrqSinAeoKWK+DwbaIDKb7cFbGfof18ads3fP4SFZSQS5kkQv+/Ht/RM8VW5
2DwCvAOGf/jTW1yB9Mjrl/4oq5MZQyCacx8KrFuAmcppX7NjeYp2yQH9QM4Jed+QcThSJxptDSx/
LzvhBXyXeaa73Ct3MGzQtIt/Bfa/p4WlU4//M2xJZFyLoZuTIoNY0ivV0kqN7CBFgWdq97fPxTsW
8/gQ1EZtJwWqkaG0bKLSuCwf/psExmUUoaqBy5oq39x8JIvykAvyf/JKmOR4rwzLBLA3SjnpxWFm
j/Oz0PDgDRTOd2IH6RYpTpo2N5ELt+NpIMJdFZzEAS9ts7Wk/C3DolU1d7aePAnKW7TcT9kHufpE
otLRksqqssTRw9kt68lWJVTc5BJ8fvInXLJjVA+m/NAHwWeVzJ+XULxP0YRLw8zqyxx4Ac0OEJGW
MhCeRm8+CC8Kdi5KrkxIacfCWBQoGO0sYqRnNyFMES851P/tes7ucCWobtVyyCIB11N+0gRQnSq8
cdbNpGN1FMb9lI2pLn0J49SkL7lSW0Ly2ZB4/OWbqfxKCONyqiknch8ieUoH8TR28kkm+XGQ5Lts
GP8A5e+d9Z8bG6tvBvSfFJBaqAjLvvyTliBMu2ks3aewp2LOUQXe52NcjZ6lVWJmqAgD6LoTdOyj
vPYYyL3tB7Z6MWuHdq4vrY4khVo/TSrNlVJv/NR/SJzpM3BjhB/dz8mtnpYfyOETCytdt+XezicA
Pf/eOQggMay0ANempoJTaJHdCSPG8N+IiZZLBlyvjMfiufmYXSkK445qdSzrgCaFelncK8J0KOrl
MUvDXSpqz1nGg17b6h6sP+x5hn71YUe5FsuGXl9XO+Qg3iWOYLe1Y/rZjj9Jtn04oumaqCnGFbxB
PUdzm5MGsR3r8GDZ2xfZE9EEewGqQdQGnMvjSWM0M62VqdJq5Jud+l0un9r0YwaMZ+C2RMDauK0n
/5CVGRJqnECwRkvyvaIYydiRaEYTNFLsXym8YKPtlp3rOlht4CRl/2APF3mMP6kLqZQmraVVJIoQ
RTdG09KWC1SSRtQ2O7v7gUN2X24fczuQXaQyeczQxlmlJvKCuY5wl5efVT3iTV1sB5aLCObSAgXR
WKGTJN0YyTap5k/gZXmo7UZLFbudVSfRm/uqBKoSJqt3t4+37couspl8Rh4M7AJOmH4QlsDt8sUR
enIs5M+3pWybHCGYpsReoXK1ghqEcR/mLT3ixeSkwUEs/Q2T2ww8F2HsapisgyhM02EEPUgiFrP/
FPb6YQyWY1WnnHRw8/OtRDFFj2QuiCgsEGUOqELnmNU0c2smPufzbfrklRj5vamladCGWJamJU26
/zj6mRd8qZ4Bj4JVZc2iK32Bbs3Hfqc9cURvepSVaMbKsdcba02OLkZ/oIO441P1bcKfikOfzp1o
0y0xdDH4jpP3aRlzD9quy4cKUaFRHufpvqmPifzMORy9nqu38+pwjHELgzzKaIljlnBAJDDP77D/
jwS/0ZbZlAZkUcCZipoBZLH3t9guWZd3IYygzpzutJJmwAh47nLz862EMZ8v6YiuNQbqSoqZWWWs
20F6KoM/cY4rIcz3q5dlinoKYpZ1kTO37W7WSptzR1S3r+5oJYPxjhPRwiSm8AXqQ/Kie8tRgMOf
Szz+E7eweWXZ7UIZ5oKBLCpjgJedbgfsklg0PRJJ6SF8ix4NDJ3PoU3emhcKvRKDGGeMnGix4gBP
9dTR9yUWwfacM9OM5+rMqx/B5GBgUx/6DMggnnDEhEMUW8FXCUY3PBYPkZf9FXgqVkAoAI1lePKx
P/IG0DeVZyWf/r5VhmQq0RIb2Oj34jazQzDmqPVjm/GmjThSDBoXV1LQ6sqUqIFXE+eHRAP9d/sQ
5pnL+Zab+qPLmBbRkYNhpP+9lDgngkpwqyhXGT4Kjb7yRF7S0+TSDdNZ5Knr5qFW4hi7W2IVTCol
3NbglZqlYaTi0E6W0tqpT12lnAL5xCoVi9/R5kmm/371OVE/xqIpinNe1Kr3g9b8NDr1S1QVvMfj
ZjBanZAxSIShsJsM9NfMULA60HkNwifwJRUJeojpg8hb/ucdi8lQqoigvo+ZZq8ZDs2MHlB+rwQ/
bivJZpK3OhJjb2GYtch9cGmZSDxkfBYf2XAzKVmJYEyq0pUuLCr6rCKTU3aF02A8DYsz1kJ4TbTN
kH0Rxb5v8lElxYAyt9cvnT+JtaWnJyRmgFPLd3XDw+PcLi2uxDE5kNwlRtNh5hrjXhYQuJqXAiSq
kZP9FWMKoFtceccDadhOJ1cimXyoTiZJGhcA8lFWToLWVrDPjqZfuIWvcHwx597OGEMrq5JUIqXm
gHjQBMGjln3XpfAgDZ9RQ9vd1sHteZHVoRjPkRdGU04zOhON02NpO88OkxPZ7Z3pTgdTd06GCa6r
5jdQoTgWxqJ+qEAeaaUGqqmnWLwJQm/WJCcZP9w+H08K4za0JZj0VMGHFCIMoZCDnLeOMXCGGziG
fMZCWt1W0mV9W1Erm7vQXQZpHxMuY95mGqdjQg/wkBurYdOU5JFYqX+Wxm2r30UYo+lALNIJ6SAM
VmZF4vNgTI45d5bc8fq32+/r1bmYQIlJ1F7sUswUSM/jzwpWDCrAfbcbgFeAdCt47ex5x+uPbTsP
8FPqpoaNNzTC3wctpRDyTpphydoHDUpf31N0dekD+E6AJMefQNz8nCtxjKMP1Mooswj6UfXAxC8e
JPHp/0i7ruW4cW37RaxiDq+MnRSsZMkvLEfmBGZ+/V2Q71gUmtPw6NTUPKnKuwHuhB3WKuZ7iZTu
ZWXfLo6sBDHuXg5DVHFpRIn34+vCcIVpkPa7FVS+tef5qE3TAu6SBLhiurJI/77Sei0fjIaIOJWZ
KZrdNKOn12BhnoC1fvlY9Fef5aUrQYwNm2OIUl2F1h9Bs3HGgq1NigLApHU4eq0hxtioXZ4mpdgv
8sRDuOYdktGUpAhFs9eQByhR7BUYeWknFNOIxkngNj3I6oiMhtRZmnaaguwm7IhrKV+KkdiXL/Ec
9o82wVciGN1QQU42yiZ0A+gcGCmWQrv0i6Bx+8SuQrtwE7f99qGM/k0mi46/pHooZSnNgkNsdYZY
JJrCu17muN/t2auVGCYXyJYcrav+9WhW7hRP5CSBvgiVOuxhOcOvpA8WDwtnV7zBAs5XY1HyZ7qP
0dFhvRCQVQ1oQqyIkwf8i6f6Y2TswGhpxMU4RND91lN83Vl2CXpSey2gU5XkEaSJPJyazTRudZf0
zCurFqdSk4QcVl0OqTdFlT1GtVOYsiMNKZ5+XBTcTd9IkRSwgIXg9voyXslT60EaQjrnrtwYz9Oe
3NT3qdsdlzv6btEau/wSHyKXh1izadYWcNwVjcIBsSBnZZFreTHieU8M5MJzbBtD4hbiN47NbQbt
NzGs/qtgRp00M6aLLe/3OfkxZtNJrkQxNjBIY9hYFU4kHsJA2QmeFAgBPwne/lx/Lo5VeU0piTrR
waGh/jQ0L2Py0+xGO015UGXbMzur87B5gSkauZBALxqpm29KozAdLIM3jjaWspdXFfielVT34gk8
8lXxpFhpbhtFham2qGnsaExVJxKraN8gaXJSoYttsE8fKgGsT1PDe5xuGo1lAdZJ03UDTEXvjYYU
U92EHbYoBE0oXRHQg1VpaR5mSg4m9vxss4k58zfb3+FNIhMwliE0JrCjY/6GzM9NBSy3KZ4+gSr6
FPNnb7bV+E0YEzoysEoJpoQx+f8+kr/pUt9ukl1LLttxQBkI/i7SuqDPNX8Scs7KxKZqoXuELSEE
bs1kXx4Y2AO8cQ4Z6an3kp2009HACR15CuSXcbR/YsHbBVfmztgjlelGp5s4H28z6V3/AiajCdOm
GTLaZBV2AxYm2yB2pd6fX7pDntuA5/PHHVKMhsf9uvnYW8tl9LQyFsMS6UgTNm17J9n1V+G+PobA
HFbtBEBA8BhHIw30z/xZIKqQbBInowANDBYJiQgbyCapG0KRwv/rS/xFyPTPqRBkj0WopLYqiA+p
qnOh7aiLuCSSCWVVPUuWjuFEPG1p/6LwiskunO61P9+a9l+A6W1p7/qQTEpsRQMqvHUkAWl3Pzqj
J4Bkw5bsKgDycHVLUV/4BbjN7GctlFGmSTRSuWnxghoP1RMWit0E2GClYwG//gnsoZNX+ZHfGHZf
7gSfE+B4V8woVJjPZh2NkN359MGRI6MMT1STVL/wI7f4zJHHu2DW7RVjvMw5qhWj03sWcrzkYFxb
8n5BsMtRWdUrb+K1nLci6/p+Ge8naSYg2GgrABsnQRZLToYcPYoBIiQDCM7AemZo4/4/8CJ4k4rt
6fchJRrknmAzHnlRouBCCxBylhiH570KtuLIWgyTNoxJTIYOHRsUjmevbW1so2c5YBEFr3Vl3wDk
+721AHkSVJ2ceaOtFGwtmakxRAPpgecDL6xppw7QOpinbEdeT4N3PCaLMGqxNgEbR4uSjxOeBbkn
ZUHB7ZRSNf93TyOLjKcZZLXVu1fnZjjVk+gsbqbZCXklX9bd2TcAH9SfKB9B4vPcHE8243MKQWsm
cPkCXD1WnT4nQMdrwJuuuzgsT9Zl88PXe6+U5aDUtUSho03ggtYZMGpbbuJHv/ulu2RcCoaJFUIo
AQhl9qsbQPGhFFl4r7hSQQiIBO+yT+GpCONSNDMC7VCOfhBKyqeIGG5oRT52/FU7F4SIY9X/EoH/
CYNnHL79KNVjTjUlvCKya92Ms10+0Kdq7Mr7AtvkN9OvuQ8UD1jkLcfYORbHTkcO6Mn+dmSZ+iK1
RwmAxoKwv3yb/5La/DkgO69Y5WSpDR2JKf18aeeQl+RTB6zT5AEYBfvouSnt5Ia3xbxZ+Fo5k9e/
r16RiWJRuHEE3kakaHWhLZSpnaQoEmWl0wPyP4uPjW9IrdsOk1t3T5xTc5SWbfctXW5V0QhnVosC
ZpwT0+1FTKCOKGoq2s6s59apLRFkkekQxHM2g0tCc5NE5Y3RbX5icAfhEWIisWUxTfKkwfYn+L98
sc3QtMqEW4w+9na2KD8vn3jTE4BSSQEfJn1CM1Y6TpgeylqUCZIk9PTxTmxljiZtSlBBzmPIwHWS
WSg9TMNbGui8ER+WewUX1U08fk2eBCYCFUD3LtWMSsCiJQFVrzNIyo8P3NPqFEwASlCA+D3zmk+f
w+67UnK5mem/cOYvVxLoKVeqbwpV0wslDE7YLT7YoXZVINWg9Zmcdp8fwtDhoizx7o0q4UqiaiWL
Fabw0IOvB/UDJRAx7tQbVJ13OfxW5FbeRy7RxCgj8iAVODPvBZaogqVai7AzGaG9ZM9h8vV/EsB6
RqHtR7NO4JW7XjrJUvwFcOwFz/Vvf6g/p2A9IxrYE0kanEL+NDsdloAKx/DmGwrkm3qRq3KGxM55
SFDwldU3eYx6z1kkSrMCE6XQW3QTb0RP9nNySJHBOsXe9LEtfYv8Ep8s9MQ74zZpHeCd8I5NE9Uz
/cSbz7IkYwNuD+ZdmgpdOtEFPEkAje1a3XIDVJnF1bIGhCAyxkTb656grjMZaE1f/rSbFVTA1/yR
z8T30pyEZZYzyTct0S2MGlY+Kr9KIXS6RbabyHoewKVmRzL8tNn/yIdhp8XYCJObO84v2cw0NNVS
8GtMINYxdtMkQtcnJsoo4utipKDCVIPvuh0aOzrWQ5fk88Hj7Z5tS8VQEUZmQS/AhqZ8iQ2tpo1y
EKH29lLrTggabXts6p1ea/eXz0iPcP6x34QxzgggQtPYABHQz4G/YivxsSL9s2gOvKukFn9JDnOV
6VTkQxnC6c2odhZectCd+Qlsid+i2i+PSYKeNeAbJidXbRl787dx8L+dk176ygUWoAEvsZ6M5vV0
b2q3qfJCDE6ZineVTITNsYMhZCEVIWXOBNz2LvILbsKwna9pb1+MMQ8tS83/LyTuk7v5Cfj/xSHc
R0GyTx7K6+5TFyBj4zVOuFIZjz6WaghmRnw/NCp/Gc/JsX+sHjHIHdRfE6C3YxsNW5G7y9+MnuSC
zrADKppSNZiVx4WmmLNxkcG6S6vaYqUBgh/viqmvsWnboZV5WexmtHy7YLbBUZIYW0NU7Nx+iXXZ
afKeo4w8CfJ7ZcyNSi+aBYEF4zcBKm+7/1UX2XEU5JTGXKaIj1ivcpUefMLW9aLq7uWb2q5k6Vie
NkRrAyIVWFEtMliIoRGr0e381vKHe0qWNTgGuM+j1AZsiorC7GXBm95kJZe5wEkxBFUdsPo0ZSrG
UbCZNKW2YR6T5VsvfuvnYy3wBgQ3rXslkiYLKwcS5q1YKzqiIlTvviusQzeaB2PkoW9tRz869muJ
QHIz2UmHMMySMe7RgUoAf4n0sHVU+RgDnhKkLN5IPD4stExv68zOTFmVZQtQzWcEQlGm612uIMyV
mNkGGuCDGfuK3QOCI3b0LKAUTagt5b6EQa0BHHAeJWr5AAaTKpsa/rMkCgvLOBi83HN9oBhMpEX/
p5jR8G5QSSDSTpTKo4km/mUV2r7oN4Fs4yIeBlmIKbJC9Cvfi978RQJ6cutiF4DSzPEPyBXIVO7E
CO/IbEF6FwFe8ZBYzxiA85e7Yl/WEdZSRDviYuD8y6f9c6s6YyiVFuaFEQP9qSirAdR6k5uGk3ow
2v5WnrTUsYYWlHZVYETh17hDLWoS5qOeyVjnIvkxjfrFjdTiVzRHvxpSYW0yb9xpNNBknkigNUCJ
jAoeucJ2bWD1ZRhTQ23ONMYMP5qO7XWqU/rTLtxRiCc1xEAsj15t+8OAZwk9bWApn0HeppU2iClN
8zSAznhkb37NQKCVgULSB5/G33QANi1uJZHJupYOXL1CihQ3PpX77EhZ2N/g1HiWtTlIIq+kMbmX
WMaDCrIMNDt3ZvAb9h3chv/wrYI5nBO3N13lSh6Tay3FDASQMJb8WRGfTSu+IykS2ayPO/sjNryS
xKRcaTFKSFsBPfYbDkyS19Rn8l/AgW2OlK7vksm+om5Odb1PUZ9mwc64vJS8a2Q84tCbpmG2FFfN
uK9Eb0ifx9C/fIH0fljPD+oUAH1b4HA+AxOsorwKKzq1CjDM3C266bETMajVd5g8Ryd2dpUJXfrL
MjfNbS2UUQ+1qPN+KVGNkADpIYABLPoEtCAw0gLrDET2undZ3lauAEZDVdYAiKoCXvl94I4aJWlB
ZI9rLH4KcWAIoQd+k1MtBpX+K29yR6h55Y+tL6ciGVaBYIiXo8p8OZBK5L1sILRM8aNulq6E5W8U
9y+fi17T2bd7E8IC+2VJEyqo3GJvuntKsF1iNodCvFJHbn2fXtAlQcwF9shIhjnEBWIp790+0t8s
5W3l/BjHACy8LqqAnGQsOouztNYr+CpQ+XljuhzbVrqbJfIikKS2tdA61lLVcq7yPB/HPBP4KJFw
YZ/HsBh3rEYRGaSyqYNFO/W94soCTyM22gjvRVCVWaWPw2wtLYB7QSCLhEYRbQm1nahrbQVMq4oM
/FrEV8Ml6jetJo4cgaw9AfseUBCWyHD6NujMn5fVh/uLGDOMiZECtqggweBLvoJUZI4OJUiTPP2H
aksAXk+9RN3tStX9yBr++9tgvvJQWcY4zXUdUM7BaS+BrGa8bfbmcdzx1rjPzZ+K0hV8VWDaSyyl
gTZhmXqqlSogAw6Jp+MoG462VDsSI5/uykCLsXxj/HdSQCTTa7mMTkldlnWd0dEjzt7vIy7XYLG5
GndcnOlzC6WyLJBhqaqBHTgmy6uNoUWNd6yDWlcO0dyBRQI1/lI8KPJyNRDLjiyQ5gmZIxmaL1sJ
x3zOo8h78Uy+ZtSKOQySWgdJ3NhZl3hzfhwjLRCRLBYtpwu9EYHfS2MutpGSzsSsUR3Q7PCfi9UO
VHd4UH3nzgiiDIUWI2UJTyPGj0+RMeQEAxNB2C7A19Ct1G/FpnTG2tiNqbQD82ljJzKX9Zg6g/ce
951cdgpRH7piFNKpDmCkn5IF7f26cpYsd5qwPShg5J40bZeUhjcN3d4qs4NkxcCSlS0Hk/NAGA/D
B46zoJ+Q/UXAzDEstKrMc7a1qGjCIZuVCM5CQcuO8su7EijtZlcHLzheS7yr39KplUC2wJ8YeqVE
khYF1qzZba3apf4wV081OQ0tB96YKszZ2RQJLStwCpyTdi16QUAA2VVBaT0uZm8PMm/acOt7qpok
i6aGEKOwzMp6QxShHqI4KOJ93c77qb7LCl61bKMYAzj/NynsPnvWCLIgh/hGlEVjrI8UWz/BJHBg
XU1AaxMTl25fV7uCVzDbNMm1ZCZDUKzaqtJw/C35H5P8H3zdWhbj6wRrtIayh2J0ruiQW5SQwUDa
7/Ujn8GKe6OMY8OuRErbAlFAoSSSXXljdK9Mq/Xsqq8cSyYQH2db0P9zJfn9l2RcXDfUQjcJ0Bcx
HO3awlMt/2oRy7ls1Ft6r9KqnahakiSJVGtXKUmYCuogm20V1Oa3HiMossFrbvMkMCmGGFtWkhlC
FGTLo2L4psgbRt9y0OsjMHmE0oVSPaF0FNTz8AMQ5RjBHFIQoJSL3ecgater/qaeeGgOm6nTWizz
CCR9I+TLSJM5b/SGH/lzvgcgBwCbBSfTsHZOIefS2RH2vGTmddKV9VVryUxESjVzlIW5aoJ4PzvZ
HTgtdvGNFtn9ixYY1/JD5NFanXD1e205RTkjJM50I0d29YHHN9XSP/rDumi5nHVxIDK1erpd2TpF
BixuSsdVfM/QDuBt377+gxcOz/Zj41jMwjnF4WfHsId9c0VA36F4dcDLMTb1Vsfcq473Is0b31uG
TkgKonbY3wz0Hbl4TBNOEsMTQP++Mj09nuTRSOBY2iK2teaolcFl2954ZOPjrI7AGLdFDLCXZ1QC
6Jq7h+EHBe03f4AH2zNrgF3xABG20uy1PMbUJaURkylB8BGEwZvGyi3U3o514ZjHz01xo5vf6/g7
54ybYXV1Rsb6Qz1W4jwsGiQlrxSwIBE+WlDA2Q2P3ZXwUB3jg/DAEUrjy5kSQis0IDij/sKWE5pS
rDMJ2NG42DCoIjvzzP38g6IZdcG4uNziJE8eE+9qY6mbZC4x1450l/LAqgL4RCfHOHTgZzcU+/L5
tu/07XiM6hstnU40myqY1O/AII2KyAGCE0fItvqbyKhRCNTPZupEc7HIYEA5a1UGP+oP0vgfOcUf
AWeuacJDsB2oa9IHey6BmqydUI/hBNDtu3qTwqQ9aNTHjZpCFWJjPIjy+IiKxr2QqRxnsVEPp7b8
JodRAVJJxKiTOH5NvrPjtKtz3UEdHtAUIerz/mgInA+0KRI0thhKA8krtpeZONOqQ0erhlGgBoov
AsFwV32nWxaoWHSA+425AqlesWalaYYhg3kO/7N4KnldFmjGyOBFA8XNQfOBXOR+nyOvd0VXyeyM
ywy19fEwbgcKFQOlnzOq3mJS8soq2yTIhWXX6qaTDXjFiLwRzs0cci2HcYx5kRaJSXCw1pP8+kVI
4DGAYnycQVpvN3tr8egmZ+qMhKOdm1n5WjLjHhMxTkulRZZCv2EBgiYyu5Q6Wj0J+7hzL1vcv0gz
RTykNBg2y5bZVVoOCqUhgbQaXRrassG8kuQUNT4ebwR4++O9CWMsIsRgzBBXOFqkflKqz4p60Doe
3NqmRoKe6J8D0b+vYnQammE2SXBSajBSctUmMN0G6gIWdUquGh967lT6Vh1HW4lk0oJ0LGe89kX6
tvld2piO883Hy2KgvKGAg9iql9kSdTXKdTKp+FyCcZWVxDFClBrVwRaXzwjXcXRDJJ4b27xQNLRR
oVItjFEyFxqX0RSSBS83qo9pDHBhWkNo0U8u5Rta+bc4z6htL2ZqMqxcRiGHneQghbJEmfT/eXpR
HGpsuyQOGSmG4+yOO5EzwbdtBCuBjF4SRRQTmUCgqLSeXOhuU2E2ohrcvC38cgEd8FQcorC4U9LM
rQXCZSPZ1KDVD2DuOJdHWdVn3DF9mdCX+G8NIgd+YXUzxURn+c/tMtraWorUwbdGqHCGgaCCcfld
TQjLRBwN2rR609RVAGro5zvAMXAnklQ3o2Cawz1M0ZQzt1N4PPH/ojV/xLDVt0av1XLp0gZ6muza
yMECN9m9Pmv8NAtyh9eg2sqGtLdjWUwaUWM3VpdyKwpQNl3kxMmsyOM45/ORTswwgnjDVFT0+c7W
XaUMHalueg3n0a4HdIZ1BThvMGlx0Wk2jRypgWSpKh6H7KpmbqRhgtk15lE4Oc3+Lx+Fmxq/EsjE
V0XEa382UXv6rfG5O+2oz/wrjd9UwJUsJqLmmHxANQP+mcZyaHzuohyknyYHURXvfTrB8SGdX4lk
Sw2UYdwwQ5RQpPl71cufgfiGhWiFY1rbSr+SwyZ8ArEstYdt0aM1wIJ1huP8Y3Jk//VZw3su8uSx
nCOCOJbx0kNP0j2If5tD4wiOeL+gTtk0bhlIKc8Etr8dppWBxIRnB7vO2hV1FEkNrHp0AOKIagWg
w0MIle+1QPfn3fQCpHaNlxVtmYMOHD4Lexfg5GTXO7KRznIJuFYl82enjo4ghwSMcGeT+UZ0O/IX
gJhb7mQtkolB4mIQRVFJEmiJcow67dpM2ufL/mTrLoGRB9waRcdwP0tKoylCMiQRlLKsagAxHKLE
xLbH/rKQ7XP8EcJqSDmRTKgIXlfd/NMaUefNeRkJTwLjeElvFMuQSknQieKxqccHZLUcpBN5Uwac
LqCZECnPRshzEExpcQGXAdikh1zX3GIqPb0KfZBPuWXa7YWlviN5epPl2e2wyF4ky1dyJT2npvJZ
FaeHusOCRt5cD1ro4N84Lik2aMXqaA7YUmwBZ7bEnH7IZhaja6gK4wWI59Fr4F9lvnlkTNKsvivn
zzdW8DetS+ox2WcfVMgU0Xynj03Go5YlwO6UHoEpGztb9bR5P5THPrpNGw7N3qYgwEdhvBGdnjPW
eSEmmJFoaZNHEa/AhQJMMUybiyR9CGdS2+EU6Zw39KaRgFtMwkCBSG/y/fuhx1z9GAKrLZCjT11Y
2lOv2Eb8kXoNZTD7RwoT/oZOqjoioF7Tkh9jSGwzRQOrvLtsiib1GWefyVTRvjJ0kMOzznNoFYVU
Krx1U0Wfm5IA5yU+LEq1MxoQaSSj0y7KHfKWANgwLtA6d0qnlra6QD1lya0U8YfUTce+QxdFHRxg
Bfc2Kh6zU4YhCKd7bbZnDXjFwKAUcslVUauOBCw0p5Erz6pX5OEd+IZ9rehvp2UCTAie0ELp6D0W
6PPeFknxgJ12W4gjT8VbBvsjaIYSgGt0tpVmt8o0NYDWDAu7ycV9qTcPkdA+p2l5yJvpBhiI11q3
PHcaAVxO8yQDdrdNJxdRZLeAoEopZVeockchoE9rZA9bBPtRzcGJcIe1DD9c6pdYBoRnIntjE9v4
5x6kJLYxy3o3lfoJ4AIHtWm/GKrwqPZG4wLbxhPDOrj8iTYDqo7pXUDyYCb+jBxdLWOjimXUCWmv
io4ND6I92JNjBeoujGxeAN/W7jdxTJRR9KqVZk1C8o88KJSfB4KN0YHXON3q76wPxTxn5KloZHCz
NkFYdQFpxr0wleJtXS/A/zGixhu0aW9Wksgx3c3LNICQpojw2AZcxnvbjVNLyhcZVoV16bsmtvZk
BtYGIA/NfvQMZXJMUwGEQHYw9NpuM0D7yvHu8gelhsuanKGJGDvAbqissGBtYtjUvTXBpMzpamhP
cn3q2tS2Ml6PjvchaQBbOfspCs18yRCgqrw5ddOwL5dedJSk4eVCm5FwpaCMP4wsNUtBLY0JPMtw
VNHV4g+QCVmgc3xTSsYZyq1CMgtv/kC6mfy4cKJdG1AuO4BqiM+zi0LbB4Y034tkAlgRxXGqhHkc
IJpelXH7RUiqoEg67tQk7/qYh0DUZBOgc2EKwIEVHdXJvOlb+Xk6SAeQvGNwEi6Ht5DIE8m8CVK6
RGKUaBC37c+uSe1i+nFZxzftbPXB2JGFQdWKKovrBv3bn5NJ6fk0Z6kUUPRlbjbf1iN4ypQHecxP
ANu2a4nwgvRmK3f9CxhLb9IQDR0T1xrvCXIPO3VVNJHdKsg/J6h305eB8QMjXICyf7l8+K3bNUSA
+6i6oqA+xfg2K+rrtGuhOUs9e7Om7bEg8PQREQjaoo6ooLOEaE1BGsAVkyboBdS2K/HXUma8G9w+
xpsMNhDUQObuZpi1ic2BZKmDnIScstqWizIQFkVdAwMFSj/vXRQWTcvCLEqIyG916SlM/WK6+8hN
/RHBKqJCQMLc0HeaITSnWhivMZ888aIK5xwGo2vGOIIU3MxivLEVf/gx3PpvJTOQV2cgdOPtJG5A
Z1mYEX47GPN5hnESutmChdGhIMltH4EYfE0rQI07eKJLgmxPromTuBZ38HrzHbGWzWh43DZIeqok
DvSZRDb4yprdnHfHdjR3gkEOZSGi+py0diEWx0hRDkTjtog3tVNCXwl1SozLszMuDfDiZXkEKpga
lA/kFnO006mzKcc1gC4CjCvCbSY8JKBNt4YO4x+pTBwKhaIEeRWkAvPOb508tkO3f6H4iCSQQ4cX
WbfeNmtxTAyKJKno1GSmI67NsWwfCmW0C0x8GgA3ngGVeNlUNrV4dTgmEMVYBOxCE1/VavtDb4QP
Asl3ZWF4l8VslpfXp2KsHjUuRZAyXGLrxQ+Si3jX2ci2KEpi4ZuRnX75ACgJjOXtaGzbWO+UShmB
RghjoZBAqBHF6LUPyKEr4Edxc2jeEV8NaJV7Ge2U9Vb3ekSKd4ba5WfjmniSQ+zyk8UH4+J8ule9
XclTmnlRpGypgvnQ7WPJVrRH3cIIkQXsqNkdpF1dHpQaeBALb1CLo6JsSQGErujFjHB9UXSVgM9V
WW4lAoTZdnGJVrsc1dnMnSU8LbFBIKPgzTgeUY+xQq/RpAydplgIKI3l/49mvXbTjuIXFYhZe16x
9rWhdJa0y6hn6JCsmCzuhThU8WymeITRqRsdy0i98MsYfpaha4AEUHRTDwt1XeTgMRs6qeEt0QGP
h+Ibr6Ww7XrffgiryZVZAUh9RAmHTObzoCV31aBeaVl0j5zjNOnKMcnmg6QXXxot8rIkXPzLn2DT
767kM6FOlUdzFmjDoSputTGxo15wLkvY1KiVBCawWVNhzlWP/j1gwb8C4jQDU8J0G8nKsawawSZL
HlwWSP3N2bdVZLg3PAxFjQWDkKphHtsWmaKI8QQEkl0HVkd5x9u037y5lRgmdihip80znRWO+hTw
7c+Cen/5HJvGsRLARAus8/SFbM5RIGvhSRpKzINBMafq+xLPnK4C7yxMqBi7TmhRlkB6L1qA6iHO
ok8cEZsubXUaJkrofSyTMkHDU8KuTGiazmgBLyPm4ldwjsJuW81pFmamjKMMPkpDGMMK97oLZitU
WChyYn7FQwHZDg4gQQMGiyqJBtsuH9RZm8IILpOO3LcEW7DY69AcqnUC0Cm9fqfIHJvaVI2VSHoJ
q/iA0T2RdKBZDCw5f2oj/WR1yclKQ9fUug+UN0xg72oosGApga0oLoOWjbGO72bVyFYGot7nPdmV
on6DnQce98iWkljgDQBTEzqgZ7MpixwJpUXjntY2vkoKf16uzfK/8xRZQC17k8J4pHkuhzhPEXVq
pQFjbefVcWvXEW89ekMTVVHCmw7NVVoaYlyrNokUZwtPlVr1zLaw65L3pNuKHgADQBTTddTLQe33
Xg8qo8+nxcT+yeCHQXNYdhh4p9Nf5ICByta97I9k6gUYx0phjxS6vETVnX69ldYVRoQWE8GWjWoO
V7k20a2WIBw6J58Gt5kMdyiS/SJZQdFoh7oPgdYmHDJF3teZcCyj7jgqqq9Uw1HJAFeEULYoABtN
+lML9mCxKj1DyN0coOhVZLnCYNlFrHPwgTeCEcriYLe0oMmKwqY36mIZ0VSiqBvNX9TlayydwmhP
JPhVqMDl69rY5rYM0wADim5SNDe2MDhkZkS6NFJ9/bF5Mg8x0sbqUYps895AI7P8JNzyar1b7xlT
MjWEPRWtjLN56MywGkHF0rrfePJBcks3TO38SJvDlS/c6necE26YK4W3eZ3ZMYyznlktxUlSSoXm
Z8Tvw1OYXDdi6yyLbkdl6JPisZ8OVVk4VW3ZJM1swKnYWBN1ionHk7r1fEa4p8tfmJ5AzshkkvrQ
oDOkDvgp5rQf5OVQGAK2nxprtGN8hiMY7ms7asQ7Mim7MTJje9G15yyyXpYivM76dCel1ldgh+yz
vndjof02DZXMsaCtIhbdLFJk1P2tcwta5AK9R3PS/DnoUVqQHuZPv6lP49QP97StPrvpvIs9XrKy
AQsEBVxJZrKVqa6MpigXzS9PxrPkNp+A/fKCJ9MBIFn28hXYiZktc8pBWxbwTiiTwZRtXALZF0Jp
Jpb7AAZbAKSKSm9nZ7NPiRbE2k3T/55pmFAAbInp2II7W+oO5arMmmyGxOSUYKF7vDd1Toq5pfgr
EWySoeZhBW5qfMcGiCB5NtpK/gtAbN4H7GsthnHv8oBnCplEQPWQYme2KmBvtbi7FTVBcTFaeV3W
seYCMxn9KrWx9SE5iFl3jObllzbkkR0uaJgu8cDJCDbg76BLbxesMfEz7BZJShdR86XcUQ+Fl97I
j9mhqZzsJ9xb/EQx3muQCxW+KOJ27PCu9CgEGw8z9zz8oe0j0aaqjJ9D+2nvAxIxlyXE2qEORNRh
n36nOzV0blZ76h65JYezT05lWSht6goaimdtnmJR89FUchOuVQTNi/mLTs5anmorvyoA0YA7kjv5
fJblMSIZm0VzP5PnKgn9NH1s8lsguRwRvhxdLP3LinYWFRlBjJ2KCyZH0I8Nfbg808Va5OLpRWw6
dWvKNmBldmpndhwrPV8SYoQyb47I0s2l6Tv68cyDgquk9RRQr2Bq/fLpzqMiI4l5esgi6pbZjE+X
n/TDby750UenziZQSi4qI1W6d1kSpMmYIhCB0iTLZ8+BKB76VioKEzjEkj/sgdbhTHd0r5M2f8or
Xsw/t0YqD8V2U5boTiyboFe61hqzidPRWhg4VyKg8KJXfxvvhZvoKO0Gu7Ob0xJUYCOyHiUv8y13
uiXBfx71pr8DA0t46tPRaJ3R1lg3SgUYHpo/LLeGtQMy0BOJ8ufL33LLCmUVQyhgulWBwMl4xLQF
W4aaqgjz2I/vbkhY2X2hc15X58GSHmUlhXFwS2do8bzEIXCNlt4xP4maTfYANzomV/rJlOw5sem+
2Y7nZLYMfi2X8Wf6pJZdRXC6ur6J+3EnCE968UMKeQ2Os5cJcz7691UiX+oJSj1gH/NjS/fmZnDG
7OXyd9qWgBUR4NWAmILtBJWC2ixwmZpvdQAfLQDImdcij9prWxn+CGF7QdKcDWKh6ZZvdI0d5tfp
/EVveDNWW74RG2T/nITtBelxCgSQCmpN5y3lzO4nO/Kwvw+ui+RWg0lb+/RTBxZHnjK8zh2dOZKV
ZEYLY2lM0wa0IjBsciofqidKHymiE+KZL+Re8MS9dBBPEf0RfvqYuUj1r7ug/MkbFT4vlr6qy9sV
MGqZzoksTB29Z+wygXQXZJKSHRUYPaVwd8rVdOierEOxV30rkF0T8yXcPZJNfdLQHcVwNIg+2PYQ
+EGBjBFCY2sQFcnajzbm4cdvS1ABBWRSqmg2lxCUpiMhgc036KNLfVPZmbI8XLaKzUgE/4ghUxP4
H+JrQrMyvK7OsjkhkQ5lim/Ll+RQfgbls90/VPdoX7uXpW0r0Eoao0CmmsZKjT1Bn3zPT9l1a2PL
YCfvSyBy2+SVGz05db8Gp9o3PtI07HX86HzzU/WNi3hAJZ2p8uqXMBqkpkOF/ePQArBZuR8DFNMd
4gEBBebzFxH4rE5B9XUljX7q1S3HDYZp5wh5EwBkzKvBLR/q2/SZ3KS+ALFg+sgBUTe/VvlRZ+Dk
UuePHkY69Vor6cBoBKinqmt++Aj8Pp8yfAPPJZAOtDkFOGqf11Xc1NzVcZnAKyhzXmSThVeWdd+i
stKB6eiyJp2XOJkzMQlilqSakgsQQXMMYO85WodOaYcNq/5E97ot3jzZpmtfnYlJDuVOxCSjCNWN
pKt2AAmxtNctTow6f40zp2LyQg3g1HqPPQicqj4Jua/Iru78fkSkiaM+a58GD6jZlS8eec79fNvw
vWwWMrcXJiA0FhmY32096AoHJDSJF7uWA6iWkwzYRqSn2DwK/jM9HyOXSaCIslRyivkNn5QvOYr9
yvzYphw3t5nGvH08FuVobNVYNMf/I+27luTGgWW/iBH05pW+3fR4jfTC0MjQe8+vv4nWPTscNE9D
u+dldyO0oWqAQFWhKiuTM9ypPXFlaqnG9zE8QrKPkaexHBxNntuXY9/XQqC4XG2TBK30BjP7HaFD
Gzs5aLuOyoOyn74nfuMZtmJ34LAKrAoRm2MNsBEHdsPBXdDlq0tf5MHC9y2OUovXYQLBQ1C6VI4W
oZ4DjlS3+MVy7swDRLkZQUPfTp7hUsmYBNiypnaXAkUXubIt7Y3fdW4Vrck//wU96vbnBT8OwqSA
YirlDMCUXQixdLk2o5M+JpWZuZG9gNdaNzFeY2Z7+RgzH8PXFb7Lyf0wS7mEsg5z0PrC7OAWuxBr
c6an7gndYYv4ofinsleQkWWOCEyyy7o2F5DX9Qf+sE75Cg5zgWHSI3LXTnHM75rSnOAsBF/GAw9Z
IZF16t2wxlsrumt3Bro/l5oAGZYE9YzqDsBCQG4ZwEbm2dv2lf/8NJ3Ss6og4JhWMjKXP+Q342Tl
JzDQ17bx0ts63FdxUu8GphzNZkzXBPFSy0QqQ8X0FOjxRBQz1HmhAUdiAkiMMHRLiD7Yqu2bWfjK
GBXSx6hJlbSAMaOA7iyg82K+a3WQTc2yDXJMjxHvNrd0ZY66XHo6KYUowjtrTxWQQRFAnME96P1c
cI2juIULzXzHb+cNK5tUGG9EGfhoPgxQpTDexPAypZlaQYejJKC81P3KSos19bLtRVZGqbscx0Cd
1Tku1fQjfhzuk8LkIKdjTzlm3heL4CA0TB8mYBs243fGJm8fIGRC0F0XMbNAhaKlqNslJGEi0Kw/
3lvcSacOelTRgRBg3Ta3/Uk/rJFfs/LQI5c21Zgbhtu2kjPyUCtDxUR6uW1k+5h+GKHuRNtnaSbE
JKrnyjEuMRlRQect0p2mqv2M1+3b5rbfE9qHPepaBHnEAbyBRRVHkDDfE62r3o3vdRdyaEzi720P
vLJG34pprmsJqmiQFkh2AtFMPiDOvUsgupAvhdfqMXMA74C+l/fvuZGJ+18Zp67HXPcDF5U4LeQd
ThA7kTtzcLcEIgjE8zl5mRj5IevEUHdjqrpUm0MsNwhCa+JR3paPZc/okZAvdBVXVsuioprRC32V
C1hWwUfg/19MLWaxFLJMUKFr5nPctAqhS5NHS4kFU88ZM1vC5ovrYxX0JHYqZ9DBIuc+fdXOk63v
haOCByYK5Hj55Dt0Ib7rB/5Ca8e4AVcD05+PBT2TvQR6Gs4B9k/2iKZBsCt+Y6YYMFkWCvx/8c//
3DWDciDhGAdQI4YlEmYVV2mBVIstojIU+XgB3S8Qa2YkuEyblD8xFoMvBB42CYceAbNwoSm8QwLN
hSjnPi7M/gvrNXnJzq9OJNhkSPuMjEJSJzIC07KsZ/iWM4iz68cYEJavfGZ2z5pfuJFL9A1Gt9yl
siX91iNQ2zTe6LOUsDYP1OpHUGe2KpdaFFr8CF1+HlRfVu6qjPchAOvOHSCQA2v6k2zkjUXTz7Ey
rEug1xF8R6hce+peelveop/DTgdxG3QSc+g6xSi3ZY9RbMVIACAw6EEGh+3myMJu/RAqKEq5ZJSK
fNn9eTb12ayrQxHbUQI2msjWLPCCLVYLyIpuK617aSlYzGO3tRsSGhigGwRuRdGo3Y9kueKLFi2M
1tF+SK7mLrjI2qnc4WlqRntW52DLQa3M0QmsockDynszkuQ4weg1bwYGC+a4WcFY26D2tWnDPMir
LnCXcwcWDNKEFnJTu2uB9c6c7BeLfmx7TcisQNgIXSo6Oy6bkJfGKVFdkcdEaXpS5Ifbnk/ceoZJ
KoI7ACak50Ld05xLACcwKhUE9/IDWA7eDBfKaoVNrij3Kz1WoDqzoNJ+5C+qP6iz7dsDf9B244F5
YLbynvVvoQ5MKUVjlg3o5eGJPbtQOkqd0FF38W4AsSkB3g1Ofa/gtDILw5ttxJVpWh0E+oVS3XCS
DncluaQnWzlQXoOuLrNkQ44IfTXXlqgjJHV8GSQjGm1veHIfidbFcUD9S/R7//an3Uo81oaoSCN0
AHrWGh50eZearf4q4EWtskI24/ioVGiZEbAhMI1Lx3uqh5Heux6zut8iDOFFi6W6+iFyxi9yaTOb
9oyzopKbs0rEw2Be5lpuVDf41v+WXMkP7MKfE1Nx0Ef4zbsFno/dV23HmrC5+PBb349KX4V+LktD
nTAptq+hGvxVO3BnEdrlpD5bv4328tqi7mYXTvjUPhGmr9tfdTNZX39WKoPNBX7oMRWruskuvyPd
xNrWPCJPR+hIWPky6/NSySsk/4oEXI94TdaI2AAhlsquCVJ7mVjqi5ueDqqoGGhG/QWapZ+/Z56A
xDVLc7yVR/CLdruyYbUrN3EeYMv+xwS1c9w4ydyQwHlnu/mVEILEp8uMzgPmsGzGV9pKKMkgFngV
QKGNcaTPy4n4HB0/bYHjVtt9qsqhyQl54w+L4BcFkN5pwj+KBVSlZOPElzmDzGxzMzUZ9FMGuE+u
SPD1ocz1iDTzOSU9l2lpLoXhMVa46ccMyF2A5RqAbBowwCuhBAhsrmE3QUr+TorOMyFmfh9N1inc
DLsyoIHo1BtA5xnUZa87NU5HSGwgkxid9m56bk/ao+RF/pCaBZHHZF2yrdRlbZD6fLEG9Uu+hsFp
yn01yWw+PtS6Yi7c90Rw+mA2m+48189acp8bZ7VcWOdnK3MlWwswBnSKAJn+fH4WANKiSFiQPqMu
239XrdbjnOUZ0n+QoVbQH4320zf4dTaz62Y/Y22aihsA8TSiNs9/CoEEcNodJbzBUlSQAlOxsjsF
ellsV3NNnYI32NouFUr4ZOpKdSaN6g4vP9kpMrlxq3wpvum9ot0BN6y5fZT8NMTK13ThLtS673O/
xNbSF3tME+9ALvI1LyGdI+dGZoZS6FS5+KBAptEcRoAt2q4WhF0VQ21jiBfWkWF9MeqMJgUHYgsJ
tUUyC6S/xg/9qT4R/rkBNVyIsXuhtZwqa3xnZhTkg9ARCaozgIeD3w/AVSpt0oqSS9McH0xT53tj
fAgA2uv6MyjyTAzM+CKhg9DndzkuXTn9Vo2MPGMzIq3s08w9GrhUIr3FZeG98I7MyoSncEdUc1Ob
s1medcu1KYAmI0IADn1FszKKKhdDBSeALi26iCCj0BTGK27T24B+FbSWRCPmqocPDUpj7mcQmCvm
6HBmZNUQHATNd/oMX2P3B1bpfSuVWdujTs5UN7U2ddi/anoyQsmq+cAu+ejIi5BmmpmcgcR30cdl
bY7ybcJspAQLqV3k1oLX6Gfv5R6gtLsZcQLspEVqGjbrcXaN+sftXlulgq/RS9wYK9hUw+/sCe8/
q3gyDhgNRKh/GN5JKWKG1PGIvqXs62+qKe4I8SbhcMi/hC5LH3brGGk8rwGEaeiEFvazfx3zrmur
RABOQy6drECuqscMj3A59/RGr21QS45DHULyCzxCttM9xZVSS3tP7Bmwz/au9QZwVwOr6CwvkSOf
/5A6FCfRJLp31R6JIyhHWZdn07djQBLsVESQXFeosBJCOiYPSZ0w26m/0asG0I/0O6svPZCM47H8
aUCU3pffY5vV+trqEQDzKuKFSfCFVxNAItdITR9XCchOp94qnrmzYIsvgq/aitcD3D+gWa38hYTb
xu0C4YKhgNoddShoAn3+0gTzM3TylHjJktzVWm1VirBbBtUrm9KvWsW5nRdtmSNj/QrCNsTH6LQo
ToJmwIhB4onqcNLntjfltvQLtbBbKOQpQ8rwvvJGqgJ6cshnYW8xD6BSJ3mJs05ODGQKUgbVzlk3
wS/pogFUWxknPhdNcuB56Qxhhhf8b1Bemvq3nm/8qJ8wihtZelpgSAaNmkABRjcwtbo9BTH3AES0
asbapJlQi0bhqulCswHMzC714a0Cg1OSqnZXaDsw87rx0oAYaDahgOSU5QzwaLdH8ScyxyhB0E4m
s8o4TGJ1JmZUj9JYQUc7s29vPFkndds+7QN12xAWuVoomwTcQdFzOBmumMmHRQ4ZlXaWGeo4pQF0
zCoDwnJD8FLJu6Q8iPHX2yvZCkCflkJSjdXbFrMyqdIuOLJEaWG4L849GvKd2TkggX8UDwJrWnsr
gn8ySGUQgxbUotLE6YVMikS89IHMOpY7lGVPyu728jZc79oYjbfMw5QXuRrGura1o0GzJoU1mrd1
CRUBuAJo8slkeurzBi4V39SxFKVe0UEymitMYIpdkP1V7WinIasGsrWgtTXy56vPpafGMFfckuJz
LRc9XdLGH6wYHs1uTEL3rbCATSyT1KWXh5FvyzTAYZ9zUyh/8GzNto2sUl2virpPo8gPeq7Vf1bV
3FeFqe40gPwmj7uX2UimLTe2NkfdKz7O4oqfW/jNh94JfcHPreow7AkffOKAuJY1N7C5g4DXg+ve
AEcyPbqvcOlUZXmWXbgfEAbFlwQSsHBQNj/gmyX7glkQ33IdyodJekg/aQudL7MM8Ib8DNrDLGuc
oIsYo4mbcXZthQrxmBlYsomcfdJgSr7Gd6CacIBFvcvM6TcciNW9cDYrnWItjXozFt3MlWpUpJ4Q
eG2IBHKyNYF1q7f6WOp6adS1bstEr6cyId+MKNCg0hjt05cfmcl51b4ZneQXE9mweSxX34y6242S
IUkMcnILBrSkLzyy/NcMxwRMhuqBDbfd2EkN8GGo++HtgaEk6h7M0SjWM9fHXtUppiCC208Ah6zO
msLdNkPUrEQVaSBdn4qDaCZpYuxJwT7O75vlmxD+ez+vGQaGOJDsQSqG7l30ZSpWetPBxNw5TYuS
yVJZt0PJVuCCDSiII/PRMclBHfZGRZaBQb0Y5DRhvUcdxsmgTuYbGVQ1wW9wzhTeNcT+qe3j1xiA
vaR6HzHcZjN+xoYz+fQzqOOf9+m0lIUSgysCaS2cibOgXiKbLf4TCjyF89/KNJ9sUpch1rpW45cw
8eJX1DOd2E/3fGLzP+ez9Aj6UaDYflZ7blcUVlqwcs7rVOuTaepSiBUYK2JRxxktKieZXwqF+Vog
KQ6VzWE2B69vTCThENHnU9GGoC5Q7blQulSVyf9KdBDSmb2MOqNqTk5nzaJTVjaYgWbo/jB1eDY+
6acfQIW/IQdXqBwG0Lf4ln9fgMTMscFEbaiPUM8BANtmASw2kpZPFqmbLxtLGKk5rqSGqYQkcRrl
BQoeJYhO1apzGCd205ggoj590UqlB53xYIragpxYtNre6u/LMYM+SWYSiXrNGqH9Ilj64LU7NuHJ
Fv6H8KnwBka9QblJD/U0Q6EVmTpiZ0u1+6lweCtpwOXstW7MnZQH2oOXTA7X2hySaqcGk7eEaALm
HgjF+BeuGHY5J7qhFj9nk5jYULzYg3D436f56x9JJ6l9H5R8L6q40X1vcWpoSuNijrNg3v4OJLG+
OuYfe0GPBZVy2wfVBG0D2QuBi0g9ySOkYSzU2uZhXpmh/NOkiGXZCDha/HSKJMykaAVjIeQ63FoI
5Y2EeUrieSFyMJNkllX7UAWVNVWzx0e1fXvP5E3fsFoN5X6mIJKBp5IRWGJNcsNpQv+rzx1eBclc
pk2VqYZZDmbhEErcw/xa6NkZ0gWYcBbMLAYcAoy/e27WfxSidJdmy7egNJ5CofPyXgRFHH/sUj23
opEz63ByICe+K6XkZHSyyQ/1CaycT+CgciNhMFvOOMCBOYIYnQaR/1WreWuitua2xgzmp8mPYsOM
BM1aOlxkNbhXkvKZ64GxU6ETMoiakyvN79u7s3mxV5tDAv/qMTLzbYfqD3iSlB9zrpzjSnTl7j6O
RCcYf902tZWPYUJTvtRVkEnQEO5GM5quqzkcKy9/LUCoSZoU2ku40x4ISY5+x+K52kIVwSKRYRMh
Cop/fV4dHywxRuZ1w1Ufop0Ip6yaC/BMg9+6+nlxUBUmanCRKe3RgL4jbJ6Z1X1lLHvzrK9+BHWb
cDqK3CiwbMwAnOvZnGK8mMHKYeHhkFkjWBePAYaCOfCLsvKdq4sMTQGoCyCbAsWjbki06QB3cgBZ
u6ufCCmsYBZPABRaGaqGib+c/kvZjrJIXewUUs9yWwwyIE2joyNCnIdzCLR89ZuoXmIU2VNkCIsw
29xXDVTKLnXJxyDSRyVdZIzqyb9DPj7WIhdaWhj6YIJ4bFEcSdPsINSK3w0Z4w5deWViG91TlA4g
PgOZ4M+nrC20so+mTHYFcXGVHmOZwZeAewxbUPEGzwHfmFPxnXGoNr/syiZV8wH5SyoOQi0DFds7
vJM6QwtcoHomF6mwlF1xYkEori8TtUyyDStXMQAilhgJPm2yA4Aitgk7aeUTrM2AujRSLNC0A/RT
nsdDfRD3/Z73Wcqb12iKT78BDevPv0Esuk6Pg0oG8DJGN9eq3FY+ZC7cl1dBzNgOnzorfJ5t/hj/
EN8jqC8yrtTtby3Ro+ABn2tVpeNbc0ZmCVlwhpjVc5BoP/UgR2pp1PdDJTyAWlO1b3/x7Q+Otwt0
3DGtTfMBT5m4JHIz4vtK7UM2z6OrKjLrmXf9QLrs74cV6hp1U1EnwtDKoBEgc7+o4gQYtp0wUKS9
Vh6rk3XlGSlrVPCRe6hYSB3WJKb8k1zEX3NjbM2a4x+LmGMNFF+HH8oa+TWr81vXesrNQgNmpIdu
J8umcExcIocbPeY/Mycv0MZiAgNYK6RcA1cqaczpF2okzBMGZIgZaPn5HhJLmLlbMhNzjFbosqYc
Ng+LAt5oBS4Jp4WKe5qcNC1QY/CGnW71dYHCOpMEn/wdn1I4sp0rG1RswTDWlKk9PC6/j33lCwGr
ap7glE9/QblCosYtW1RUkeuYX/QAn27e8/vZyfFeBqAD0NDkgA6rzyo5X8+eU2ujroEop7m+CNi/
zu3Rni/s0JE0YKCV9+WLfl920PcmWkSk27jI5gzivdMcMlLkaz4I6kdQt2PQ9ALjIvC34IN+a3Yg
nE5cCCK9Ev5XgjVXfv3FmB3r5FCXhIOOqDBwZOXQGCRpyvCFlPZVzIuHlnzoDywVPuZeU1ekkfV8
NIJLxkBYblVC7QMNpMnnXzBPack7jF45ijVMWPJ4SM+sx87mFV2dYyqSckHRSFqNHElT8lPAB/uo
nJ4mTLGb7cSivGHtLhVCM66Xy0XFnYm03ENRz5L659thYtvLfSyHrhrrfaQPYgMT4WjrXq/Zktt7
5QnKXYLN/1D2qEOyH4zkKN64nzTDQKpmuayNuJ+TBuhKiYLu/FVqmN6UsX2X6LXy4Ai1UGSVsLbO
TmvIN2Ru9168K5CnhDMlD+F+cNN3xoYyfA9dlywjTpajiddd7TyjipxDxz3cAwcPXwfybLZkxHU7
7/O9v3zh1SrrUJryRccVhK4ADILK5xR7wwXQ3EDTOf/CWCBx1FcfD9znkqJC/QxsovjzlT1drroo
EHmSsvNWj2JZinF0oiE9OQ3/N8xImznUyiAVOZqqqqewxLuXtBwWWyBzrKiUa+9/mogEOc6/a/hn
Zf178BPZ3JVtKpLECdgfh0UhmzvZHApYmG3BYxB0dLJfnFi0DMR3XW8t2GgEQIMIOcTnrdWank9a
BVvbRRiKFXqrk08i+rHToNoSSxHtupVzWds/1uirLww6GNlAMYQPWb92OxClXHSSIS5mC1ZnxW6E
kXRWrLzGiFBWqeMjK3OiZpB7vESMAVYFv35oveWgYjovMMczfwh7k42Z3XQGUOH5/3tLO4Nh4SWU
lWF3LCWz4b8FAhP6xDJBHRYIj1VtG+GwEE2V2FdLC0G49FS7t0U3AaGoXf1ihSOWTfLnq9s4t2lP
UGZIdbK9MqE+BFTX7QvPOJQ0limEQg6fo8np8mRyo/YN5fs0PKaA/Y46A1i8ncOsPhKVTohKxEtp
hKsuf8MzFSWIC2m+YcEYUX8WoTABNr/H2wtkHkkqpdBawtIdYIV/HExklV7s9Sfi1eKd0ZiiPfvy
nXxiPU+3wqCOSjU4AQWQktHIyiXHqGrX4LpPFZAzY2ZHlWilbWTdXt9mygRYFBhQBVAQAgX3+Yzo
iZyn4LHDI3TBpC9EhWcz5dXnVARxPT/u5TnclQKkXLqGMBZMXGnl5YLKCOgcc4jXZHlpQUDtLpFA
fx9LP4ZIggKx7M+B5DeQerr9a7e8/frHUvnVCD6pROKwKYRtX/LRGnX/pmZ9PZIDP7S2Q/latEHb
TpBw1DJ9eOVMY0FlV5OW9wGSckEB6hE8z5fuEIsiCw+zdWVXlmWqKLH0+VwkBQJ2pqa2PHF2GimM
O8v65HSQVmZ51o0Yuyid5b3otJ5xF70H9+nDfIox89Tak6O8Nt9Dizwnl3uR1cPbzCvXi6SCttzN
5RD9+Yzq73DGeCIHGsq0sePcah4HL3QR1yrW1l7gaHQEXZulXHAB8aUIfRuks0kCamZ58QKueciz
1FHRmJBqzlp0+a5oRLNe5pMgx+iAD7ofi++q8VqUoZn2lSfOynPeR9bIdU/1zB+BJnImHdA38YfQ
AxADvcEk0GxuUl9DUTVBgGqVo7RXO92RitHqasBlxqg9BFrrNeIIYsreHI3WEhPA3SYI+4UYJBpC
y6jVQ1oodmmAsU0Wj1P32NbL86wJbjINFnDmdp0lLgqGvxRB8qUqt/kk3iXcD1Hv/LCrra7LgY4D
e7D4JAbPqXFSMIN5+z4yvyQVYUSwNgWdCO/R2G/yhZnyHlpWbgWwfmMZNqtuuJmWoDBqKOi7o3xF
s6j1sjaVyoyLObh/YBjg5tMSlAsQAYC7R1E4k82wwzQ9C0W89bRbW6aiT1VzfVCEoP/W1MRMmnOj
9WYIbqXxv6UKOgDLBuCNgJnTELI6z5OoLznUgJ/+LBPNIxTPjpJHiCUIAwsTnEtu3PXV+DBJfcck
NQJFKLC60cq//4EQoJWCuYEMAChmgX2r3LNeIFWNEGvNSPpeI9bAxXdEXd8nnO/9veizPttmFXJt
i/pumaAlipFjZfweFC9m/m0C5UJ5TEBRbdwzz+e2+/7YRyqatm2gS1FpwH1HZQtNjXkXNgZ37rLR
7bXuLRMHK62gw1YGd9DK+s5J2kGtldIU5eqpzlnCJZvPv/XiqXjZ12MK5jpsNNh+BLc15xMhrmsx
UoSejYjeyf/5IFGR0+hSQcsqbHcBvj4C/kIl78S7hOHxLw4S49jSc9d8IVV638Kjj5Zm8q/8CxHf
uRylnzmTf+UaPXDJCv75uDTiZyiXakwi7Kbo/dE9LU+k9QbgAuB7IK3yhtfa5b4qdnhmcRpsnitM
DEiQ50BmQofsvpxrYeLg98Za81NhQs+kYWSCmwnnygQVlAdD15om1FHSnuRDSHq3YmbOLRPdQqLs
latZ2aGicN21GF3ssIvZrtrljxVmAIhikZSZhC+ODX3cdNwre5Rr0/m0TmZsqdtKhT8muS2O0RF3
wiwz1gtl06+tTFF+zeBrJeDAFeSGd5Jb7oOd5BHUI/8XTUqRtY2UX0v5uazzOMDnOiX3NR6V+8EV
f4PsAeSuwPGcwucFsEs4VTASEUf+NwNR2851tWDK3c3JPEsSceTdmzG7BDrLObUdtjuMr1sce5Bj
84wSzjbCcCpd6XcYQLEm5Z/A0f9ewGF8n9yLVv2woHGI5gvkVzFF5LKm2TdfHSur1FaLrWjUObgm
0KxUUAD9g5Rho5NYi6M2M5CFKVd7fFHDOHWKjyEPsxxjRsbGWgsVEaKCH+YAEhsIh5AXOJNmp+Cw
m6ub/mq1ZVQYWKCZNTQhDkabZYh4ECaUGCgpkbFdCvVSgi5JN0KbBlxOsamdJXO0Ai8HaYP8teHN
+pvm1yh1qigIPoOSHQ+ZKTFlEKc6rQBif1ZKQ77NlVP7WC893JSrWqvWLdYrFWAw7Ba7Gqf9spRO
PWDkqtfuGXn3ZuBb2aOcdcQlIz+RFJFobaKu66qESQqoz516CF3+3ys34z28Mkf57DCZlKgPEBsa
xem00IVEO6Z3mBQnrF2kXHUbtbPBjbgB4gNGglrMB06DGR5ilMg7J7zXey8hI2rAt7BfFpv+dLVE
ynfraRZIwYDj1DoDyABHb/E7eBWQn9l4iLmsIQDGBVEon5JNsVhMAz6g0Y+HBtI9clo5jENCbgB9
KA0ZpAMAkQvX42dLGA9FoMRgekJtPMZ9kJHSS060Z0HwN0tza0uUV2nAgyfJQUI2L/BGUH6coBME
WgzCzKz60V4qrdFnWt3aw7VVysno2LoQUGBidcawbPlQeyTf/AH2FKeYEHT/UxEXqjdwvdhUAgXD
jq8KqlzIT30SRwrq04LLnwRf8i8UWjA4vaRQs2Tl09eT6cg51xapiz4Fxlh0KtlZMAAQVV0rcZXQ
LHNT8WOnfiB1SOTzbvnc7Muztkdz85Q/hU+sBHSzJEbAX8DsGqoq0u2HWVWDflhwYAnnQuaSJGN2
wb0COp7bx3bLCawM0Z2HaC4XrmgznNqwOJSScayT3JxFw6pEfS9zsn3b3FYYWZujPmmM4LRMKLK5
KsaZ1BqPevl1mXRG2N3MlNZmqO+YBqUIAW6Y4XzdIw/sxgcLmX0JTUyoyCa8am2N8tdZm+SFysMa
Qc6RobrqHAAhuexAwXVWIceMrvFdczd52QOZbx794evtXSUX/sr1fJwWuu8I0oywEUXyA4TQLgyp
Mictkq2oqGtzgmRixcsPnVazTukmpmu9cMqLK0vOJyDTI3GRt+rH/LHH9HP7AMEBiJKb3IOEgobY
mS9/CAJYGKRrFkFyW1fLprz6FPFCrhZYNpaWWYOIoeIMT8Ra202F6ihDdJRU9YXv2pNUSY9DUpzq
VL3rUu5+GEcw/vXxHacEqalXk6P3OSNrYB11KsHMNQF03S10R9Bu8FuAzE1xWB6CgWe8g1gfn4oG
hpTFkK+Cz+qE+xBixlPQorSJBp78GgnA+ocR4w5vvszX+05FgqVVozCSYDHMUOeIwFgSYqbOcMlj
yEBBAFI5MUqSULI8aPcsZPB29Pv46pdDuYoKowFKX0PDV8+Oiys6kG29cEH5l2ctiG/BPqvfcYwp
ws3gtzJK+S0uXXJNihD8uuWV61xOHlkui2WBcll6gqZUk+K4BN8ImCazw2+x013cVnnfnbh71u29
QIivvYYOOWNJxvgNLc8ozEreS0N++YxEe4iwoAceiOXH0IruCXskGEbvZLxquX0A3gIMFJ4MEBqB
TdJwKqe3UR/1qz3KL4yY9L+4749fRl1sWcAAudzil7VOtYv9/Ju+60wS/yqiOsEsI25mboZuqCLk
3yC+Sd1UIRtLlC0QAwkejjyqO8DKRZv3WUDGDZcAmgh0MAGkR1mdZjcSS96QlBnfuIqCfRhXv/Oq
yk1UIhfndkDYOEwwZAAugZK2BGm7z5lTkuX6AM1qBIScO0xDYXcdcyJvY9c0XsRQAHbOUEBJ8NmG
oISZkDQDFALLc6c05oiuXcJ/GWbg3fwRfRQdnUsMrzEuCvn21Kn9ZJZamo6ihFBWMCu2PwfMePSz
YQogIOB0Fkf/hmP9ZIkK6wB9jOWA4UwX78rcaSJngUAmKXm2PxRPtuNd/CyBQV79L2M8OIREtEpX
iCAootznvS2qGdKTIy5AB8H2RXnTQhZnyeYJ+bBAjz1lECHm277C5Re9sVzMCjJVt8/g5mFfWaDO
RyaXcy9KWEOefJnJyzI4N8X7bRvXzCufN0qjTkOgFHzCJzgN2pOAfL33akv9iuLwF+5RAf/pctC/
Lof4hbxoiaBadwLi8y16kO6To7SLvrW8yRwk3j6g/3w7up8E7qZuGXn8pB4kAbxDJOr13fJuYEoU
ii5udQqc+cACt2/loOsTo5HvvYqKXJWn6dJgt0kOGvqx337HrDv/W7IBuF0gbdHbqMcUzuwXqJGK
bnSIz0zZHtYnJ3+++hGChhEoI4bb6SLlmEcIzLNcSI6aBk6mcDu8rM6cVi9mURVPGBdMLEwmnLS5
i8xyMgxT1YBBjLSCxbHG+llUOOkXTcuivgeQYBR2g/pmpF5SsOhZWEaoIKLkfJvUM7zFLEo7IY5e
Co7fAczt3z7xG++1T9+ZyvYwNZoVTY216OlTHt9l+Whmem8KSYrhtKfbtrbi8CdjlBuS87BS8xzG
iEoJ75D2S3yS7XqX4QhLjKjPuDd0d6nKi1kxNHikbEHTVd4vBSg/MSA7s+Rmtt4N62XRnSU0dcol
SLCsOUIVs8DrGvN5KGUUbmBrVvIKrmwnq03eDxxW5fKamvKzw9Iph4VmUt6mYw3m8VPgVW7uVc4M
ZdtLWsU4KkxbVADrAjEQJwnrTHYLRkJaVGhnd3KI9GjEeIRs9T4/7SnlfxotbyYjg9drHXW/2Ck2
NHgeMFwcgDwBuAtGPZppj3I1eN7DbYRYWw2iyAWFGgEycl7jtEcJHaCeN1np8vapgQY4GM5lDXRP
1GWImiWdBQh9uAneHRh2iYC1bd4NJzuQYQYyR412pK0/SveVzbiHJFRe5TwfpmmYEjjjkAwQheK2
goBuvU9soJjJe0f8C3SCtG1N1TCBgoRY4ikXM3NhUoghPmX4fTp2x+WYDJi95E/TEa1z5Uf0E+P4
HlFGa17RZwevG4rFNZSTMWhQP/fnzlmc/vwX6OpN1wda1//5XdQHaEdgX4rh4o1iDOpXiPeQWfmq
3LUAycrHBOWGHDyELOz6NaEdubIfdukSWZblcTf32A/w8H6HSOnXFiBIq8E7YXkwnHAX1RbGgYi0
YwjRqN4S3oSzbgVO9RA50Lt3mCdxM3db/SAqsyLHU6kD/KBoF3ioNj1VcGGclR00D2TIJ/WdVSRk
GaSclljGeqtOI3YgOlTgk4eOu8M44uRQXR1xWYOSGCroCqhsP6cOwxKW3NhdxCu5M/ATTWxKLiE9
lgFxwgkLzHoHeLn9N93d7Ti3Mk6tT590o0xCcr+gFVJDodsOdmpkokfulq4hM+vMm7nCyh7lmCO5
1uMswn4CEAfteSvJAalaln9fswAr1seWUi45rrUk0QPIcPYtmP7k7Ay1ehYkbetkaKD6Q6EaXH9X
eFYMsqJ03wuCO4MAFSJEU8Z87229M9cmKHc09KFSjD0PbWTS8jbLb7mn3Ml2+xZbul17M1Ao1Xu8
n0kJCuohmsU58QOeaY+cYXd+9GUyxxMPJA63mItHOjLcfftUeXIAVJ9Zl7Zhi+8ZRFDRsTTgTnVI
4ZyDR/2xPJSO9IOHZIPxlZUGbB2A9ZooV8apSwEJgFJw48YNu5d5co3wy+0btZVO6aCj1gRcJtAM
UQESQMc6zbUIJ1hRHjVhRO0zhwQyiP8TnVHp3AzGa1tUgl2UWif1fSwCqWu3Trfr/ki8xVYmeJjV
P1Qeq1Oz5S7WFqlse0jkkpf6BLCZFv0vSHfGyvMgNPZSiXbfTU5SPd7ezq2DDuUEqDPw4FCCnv1n
/zRJ0thy/AA6kuWsDYkZMgn2yaWnPSBGIsDThFsLCkvKA3JdkStZJQqQlbRap9ld/BAh28YUA3Z2
z97ErVO4tki5PaOWhbzlZNVVoVSSnkMOSnjh19v7tmkD5NbQ4hWBe6chpEERDaOY64I7QT+yRRIh
8C4Xv/5rIzp/EbQDql4EVvXzx6lRac9VMF+4Q6Yt3hQIr7km+mWhMiF+G8sBphm2UDTVIUJGWRKy
jO+1cRLcMN6RR5FshcmFEQKTV4Hf2pwHOSa2GNlWKr+2S8MvMl7p5F7IeOQgPASNnXDfiGeSc053
3G6OWCLWG2fxkznqLLblXM5algluOlsE/A9CldbLQVNQkAvdnyOHiRwlfyV1/AEL00XRUDBWpdNU
DEI8B2VtwGQPGaHxbjkId2TOZDzHzPC7Fe/Bh/T/SLuyHblxZPtFAiRR66vW3GrJ2lz2i1Au29r3
XV9/D8t3XJlMdXLagwa6B2PAkaTIiGDEiXMQs3BaMFbF+sZsCsOR5KX20bfqntKd9jGqCsCFXd3w
Xuxr3vHMGuMdszBRY2PBygCEA9YhngEgEWxyQ1mPoxnDXTznyLXIeMdayCplObOIyr5DLQaWiF/A
t7gSpM/WyATpfOhkvZXogekADUiB9e8WewYBtVNrEbGiGM+DqNczO6s0RyaL9e8dgAbuMIDUEFZF
1ncCey8UZYc0RCA/y7Gyos4rCCegrmEADfDoSRhDBM3dJVO/bPZGRiV6wEmvWJWaPSt6pLlRGy63
0O/7IvfhsANnyZuuZneJqr/IY7iTm/QRjn0HFsrNhPtgAVv60HetN2qRcF8W9bsgaqYlVxguSIfM
TsRM5mzOSqw8+92Mmx/LGnVybYbPWgDWHSIrVSp7nvRdNc1+J0JCaThe/xwrwdKgguWShuYDoHpM
5hmaSl0avYwiVfZYgvO1WErOmngW2HCcl0pVZfjgQ34g+WyBLeF/tMDcWjKhIKUJ8PSLCe1qFJAb
HgR41Q2dbhNzTSMJJYy4RMSfIalDgVeYu9yNzm/I1V+knGffhLmh6OKAamkasZ4I1Lgp2gogWluk
wb7+6em2sG7cJESBFIluYHaUiRwA5Y6GGOSyJxaRJXWDK4hfk+BV1nWOobXhFBggOsb1RFFR2fal
MIWCEY6F7GnfqMBjDgXU3VRYuS/ed4BSy5gVTFJLOCSlzSsJrH45YKEkFS02tE4/HPBJobsrQQze
E6Sfhh6XVmjKh0JObqQKgDaij/ckKbYZZsvATBmmDnpIfi7AKzUm4WzCWjpioiyOqwb1EJBjnic+
kpm1ZT/02APUvVTAvtQf8FKcm7A2wWZCc8LEFLSignicOTpGBQ7veJ7wTY8U36JukrvWH33ElG21
iYEHPc5OY8sou+2Tbb8RN7zJ2jU41NkvYNIugJMrtAUIWnEZQnRQiNDWNH6UOWY9VAwFBoB1NNHk
imom7smwpM71Q73iQU/Ns82yvhtns8+R/BfzLxFUjbXR+aLcHHqgW40UorsQD79ukV595hrBIgV/
Ye4KXpTxb6SQlbw0RHzYVPPMRX035TtZMP2h6bdyEW6uW/voB7PmkNIaGpqOEiYeGHNLFcZB3Zp4
LIrmd7E3b5qkqjbtJNX2SMBG3rcg4YLQYTA0yWbsdbh0tWp/5FpTO52wwINNSmMPOaazlK7yMJF8
26iNK4B0a6P0eu4YAoill9oBc3tnmUWo21GDZ4463WjG9CRUvWDL2RJay9L+GCXhVuqXQ6RFqLHO
guaKSqtgFFA/DOowWmOBTnPfLVuQKr21PbkvpLnclrBSxZlsT/3ws57zn4bRfk3E6H1og1tw7dzU
OuZIlaYCz5Uo3uqt7ExNX9jNpB1UxRicdggDe5ww35xrgnQjQOUFI4jN2/WtXsvNTIJrRGTQuxGQ
+Z9fWbHsilkrNd1TjvkbYKJIq6kkh/w6OykIxLmuiv597KdVgOGXgXUiusbm1f0i0zhdEwzxdlvx
OcDwjGYFd+ha33Cnt+k1vLBFJKg/IBeT0Yg/X1sXSLGwNA1mk1GYLJz+Zw2aJO+7vgdj3qZ2ksU+
BK/jU+fr9+qP6/t6eWGwlTTewBni/cwuM6/BIqtXBno6wm0z3/bVcy5YuTxZ6fDzuqUVd0hNobRC
dMoqzrpDQDtMtVdgqkETp35DsRIkm4aP8asbitQkt9EAalWa3c+FVd/XoAj89zyfoKQ4/Q2MQ4y0
dpGkQJU9ubmNzecq4ZR0LsP42d/PejxR78HSjiqIB9ScW5lfFgUiasHtsLxe38wVLNm5IfbITHUQ
SqmA0mtkx28gzPyxCHb5c6HY82pDHyyJ1fnSS2dPtZXZvKbjCuEAfJ5sfIRQlJ1ZZsskzCIhlhZc
R38Ga1J/8xTvJsCMB3zAxurQUUh2497gtK8uL8q5VSaipnW8qN0k6njOD9var/ZUEafyeZjty/Tg
3AxzSppaboMF/OOgKf2iTU9p+0rCLecDXpYKYAPODIUrKFJdpGF6SNIRhR0s5ZC+EQ+BQrntPnjn
Mres3ewm/c6xeJn7o9aMAgGYqSUCJgX6i06SLxmqK2VNRY7FHXSGs3sKcaCwbHU3vZi7BMQ+3Cm6
le91ZpL+pBOTxRzlLei1UGbMI7DOLKR0c+MDBxh+0xXo0edBXXpjamwbuZbt7oMKtsCoe1WKkq1G
Y+22qTLZad6AIb3vKlcyhmA35lFulb3ic3boMl853yEmnNdZkESagh1SQGrdHEqM4zgUiZJ4lAAF
P8jusl29pYLEvNrD2scBGxGUSwiB9A9bimv0KCFtBdUuvS93U6JvMh5ZzsqhxhP8jwVWhCyoMM2Y
4P544Ik/Kmm6mfCcrRPv+h6uxJMzK4xfUse8rDMtgEadMLp9OfpimTp6Jfnia5HxOKhXN82EShPm
7MH6x0KGgkWOol6mSwJ2pBnn98CUjtfXwzPBnOB4nLS4KUyI5YiNJwmdi4L903UTa75UgqSBhn/Q
LwXt9/ktSUvgTIMKnL0oi4CSJphEKwN3Wb50uBJEPLZzRyw5BJeiUdwOsnmI+8zqqxGQ3WM+RlYQ
tPu8MB/wUnU5P23FS539NMbhCoUpRVDhpD4DeNLb4Z4S1FFyvPDH8o3P2b+CS4Oc48lWMJ5XGqAV
irYyttsnrxhAODRbCdPwKO6Ddz0F0VK4iXAdBTvYaFbzhif/sY0sY197lW9PfuXzAGJrHuzzB0ks
/WqAEeNaCPFtssMELWJj23vpPV/0eO2YnZphrk3SLkNVpTBDgrsekK4g4AEXVzKTk53FNp4fsiHR
QkWKJIB15XZfZt2T2lXQrEG2mSwP10/Nmqc5XQwTaAp5GeWIwi60Bol6B+ks8j4L8ua6lZViAj0r
kAJBQof/so8vs9eXsszxuKUKoDIG3BHOfKrJRCB4ytU8XIsNqJKCwxuEFzJYWs/3rxcyQxsyODbF
r9/U2Fq2lA0Y4JltcKBYb8lVXsGD7EqjzSskrED36Uo/bTNOqNNAxh5OGoXuDw5o8EHO2XyPD8lt
CMxO7NUbPmnBStX23CYTC3OSmSpsmmgfi3ZbuNNBeRlvx+f2edjL2/gQPMoQdAcbGMQ7SkzQOc3P
wucV31Y3XRWRryBFovJt55sO4ZJJrjS4n1gMHfBUWElmuEmMybLm+4QOpoC5jeunau2VQqVSgCiH
KAsm6BiTQ9S1WdeFgScfdad2Db+8TTfjZC1WfiPfS37nSvbylrnFbQfkSr/hTuesRdDTH8Bc1KRQ
TCVSg9+gCs1OfiSvGQXk3tMREdRQvPEJFauCm4Gs3lqU5sDmDVUdcHqd7zWIbafU0HHADVMSoR2i
7TQUFrQ85RXfVn3dpyEWFzRIfTwIBgwNOdhNUoSxoOdAONZvzIkN5itCL3QOgs6k2KPRBSPZnhIu
xuDMlKC5Tj/cfzEOsRorT2yyH66T0rlK0wAeIvpheolDI+Viq78ot0LI56fh7SPjkeJBH7MoQbY6
2sJdsINMZW11cENUqPSQ7Bb836PFG8X4SETPaxXwCyerZHxRI+RBKuRJgJ0t7rsDhh1fJtHJ7seX
cE/Ri4Mtv/cebUFmG8C7oGPqQl432Rmb9tBu0dTgU/DzNoJxVQ2RBoAMEDzVDGjtSAA5cW9fdwtr
7+2zZdPwevKSaZTOJKg4/udWgl7vOVSsKbfoZ9Zt0Qvtwa+eEx+ZWg72e559eniubTuTI6pjK0Fw
F2sM3wZH9eLdYAFyC/YzCt3jud11VwBePwkfGr6A2dCg7nCOJ+iyoh6Zpki40ClSyn8/6EBP0qcV
ZkvnkOih2se4jwtGpLr8IQbxY9wNDufTrQaREzvM1jU5WLs7zBR+DJhTQO+8ozMPhRNDrgi8lgSk
TiWKiP2GNz7/D6fmc4n0p52cmrBJZtLNMD29jm66WMobxkvzD74hEFc9UA4gYL+e50cCHUlusWuF
9+x8hxmXLmUKiqYCzBeHwKdiGIljVYDc0snaxi5sjVOe4ZwbFm0hCXWHcTCcG1nIvQVCELJsmcbA
CdEriOKzZbE0FnWhtXozwQV1UEm1jF+Vp35JdTvdpZQ02FVBAxnbVW1LLpi6HvB24hyo9bv456uq
9M9PviqEe1IQ+WNbEwzZkQID/Zozg+LRnDYhmDz4KIEVg+jO0/RdRHwG1vPc4ChEmUFydNCVGw1j
2e2N6cYHqppOhR+5le+VJ8+ZNeZe1iFgi4qM5Y22vAs3YEW5iyqrtTJoByhW8RI/YbzeDVGjvePz
IK0gdjC2DwvQ1oOCCwBD52tVR0UKhRJrzQ7VdryZNt2OVjOnm9DjubmV9ti5LSaWzSL4S7WOIhPm
ZUMmCiOIpspNSbE3xijDMapeiiV9MpLsNu1T3pNs7QWDtQIxhMghGxd1/1EwpHoYMgP42QGzq61F
abYpGwVlz+NOh9KdY0LImTXm2Na9EGTCVOEUoWSr2ajX7sGGi3e04OdeeFd+51yT9XP0uTrmS041
ySthbDS85TVfhKRAsM32iSO7lEhzsKFfYumQy3H7zXiUvl43vmobDwYFtTQNfMn0z0+uaFqVSAhk
7OzggRba7zaYPPRSj4dRWsnV8Sj5Y4Yt95t5pYTJAhhlpE1vY103lmQW7tjF32O9gu5FnD9cX9da
YntmkUlsU8AduzTPDXxE4VU75rcT6uCGU7n60bDKJzCi+rxFriAGcE1OVskcnIqIghxo2EyqkCA5
MeiLDPyb6iqBy+dAH6HFs8xTg1gJJmdWmeODa9HjqdBpXi4rVpZGjoCKE++QruQGZ0YYDzBlRpJW
46hBd/yLqcVOKWWORmBKtqupQrecx1G0fudPNpPx5Umb90pAFnoLU/A+RM5g9RguaqxiB5SX/T8e
F8aXT4WkTLFRB57oj42V3ENrBlWLFAKG+StyZYzg4l3NO6O8TWUSrnEhudYOMzb1cbYnB9SZKM1Q
jYvxgepc0BYRETe5J9zrPzjrpeu58HEnu8skXEU+K8NS4HtO3uw2X2u7vhm+ZPtlJ3sdlprYcWQl
R+4NobfumlnW3XRmq88GbghtFpN990EUKrk0x+I9wFavBS2BgmYRqQBbn+hAcJOncq1B3zFzxCU5
IIl+U5SQN8W9Gi1O7DCXnkhBFmTUg3ZOBcGtcJMCPGt+zAypb/+Fk1ndwhN7zHXPSxLmctuCqwfZ
uYZKrwDOIEr7Br6g7fVTssK/Aod2You59RWMJSG9FUZa+g0xfmk12O2Fxi0LRMas+Iq3j5PqwqM2
j4dAr7612GQM5VbFiL44JshKzGu4U1o7EpBLkgq5mkYmFpBLC+enrl4lE5UoXTZk4BAofvQkjgXV
MCd1Cqj5JKe9p6b5vZhIGLQR45/RpPXWtIyHMiG/rm8Q4ZlloswgC0Ka14gy4Vvwc4QCkWw3XvkS
bsg7VCsDnxwwng4Ykw7Kh+6X6b8vtg7mB+1Od9VjDySecCPe6YgOdBBIdlKPB3teGbajrBPQMzZl
MDVILD5+Esjc1qqseWkmIDWNiD+31bYW251h5O8xGq4Wmir7Pi5vBSXcxT3myYvhsBTVFymcvTIW
n5RBexjGxs7l2AlVcyMvmRvU0SEV0i1GB60gTA5wJmAXla2wBZlpAM8htw9grnabwjhe3/PLwEBA
PKESAMYwKYlkkAkMTTSGhdjrsT/umgPBFcBsmmu+6X7pJN94yeCFF2GMsXFBy9Q8FcvYL+u+pi0A
DAHhnC+azlFbp1fpzDMyhphYkHbKIg8mMqRRXKzJqKxR5IQbngXG5be9hG6wIkDsNMWQ23hoq6/X
vwxvrxjnnodN0CkVNRDcTeNL2m6TkWPi8qV+vk1sTVTp07CZDSqmTAPIJvwm3y+3iz+AfaGx530d
2LzaBGdV7OBgZ+SxJplQvIWIAMrpUE3IBZdwyUAuwgizMCaMZGFY5LWJzatKq7wlTpxaJAetwoyR
WFveoBiYWzKnDMG7SizMNJWjzoDmVOyH7fjYqf0NCYyXMolvm7JJsNjuu55LLuAr27BqIWwmj7+0
WeFhEXk7zESZUDcmta2hwzmCUBveKNtogOsNWuFfP5+X9RBmj+kPOQkScxpNxRDGia9B8xToQBty
VEaNTA8ySjcUU1JulwUdmhjsohjL41i/CNwf1oFupb748qklKElWBLRhMo5vjXYwyLFVbjpzsyTi
Qzg8QJhesqrqVpB4NX56dC5dyx/DbGxsm6IkWoM7gxzoDnUKPwALgfBtcnOH35m+xB+eL5MVos7a
Js9HmcR+tkWx+6HGuORgm366FTA8jD7Gj+vbun54PhfH3BvdyLNJT+QY0t76/QgwTJ5kjiLysjye
GSbrCrskHrocKueqFb9RkHJ/TF0VBWwk7na0MTYp5jwX9X88MyzrSlKRCHz3Ihig72Q7svEm8aoN
5CcgR8yLdJcvZubDMbej6QCvkAcsUfEr8DkIMh4iuS280EqLBLAhSnYzpu45l/KSEpMxy0TYGlxc
eAVBHz19EW0KHZj2810MiTF0qlMcHvMN7QM32VSgiQVET46s7jn0usTqF+7gFu8rM0G47ENwKStw
ELP0VetgMXzN09frB/YfvNDniWXicKCXTSNleeJ3DmDmD5TuFx1T6PTSWczeKTQLPGQ+0ui/GUxj
NpsJ0SAhTFpiSLE/eKQH40rzGHk1lO8fTZS2gD/nfd31nOPPWlnOlZLk4dSryGrKAKQGKnowBe9m
8kwwKbgJEe1YUakDeKdOfXmiD3c8MlDcftG8yB1FiwfXo8fgikNlOVaaMqkCY6aJznwLkjkvGEon
71+r5Wve8BSdVo8kIKwQ36PjhIQ5knJQTHUxwHmDIgHSTKAk+yb+Ve55YoM5kU1UkChLYKMErKqq
U6uM/ypvOzHBHLxirsWySJBFwX/eyhhrrf2wtgZQIMSDJdmglfAzwbp+0y5qHPSwf9pkWU2SVglU
dYZNjI7bwbjTofOzgBZWjUqen149ERoAFihRUy5hJjxMkbkMPc3ejclq3Qm129+wl8EaPUCNb5fd
b5k9XlJxicL4WOOnYSZ3GupYGvQC0RZPazyF8iNEC8FvNYXgTB+2hZeij/wRoRbTpSFKByXpV94j
87I/wPwKJnSIRa7XaUUzDDR6fksWpFtcPj419WouA/w9Sjp4+l1UdfQml6awQ8ZK61YfE+zD5oNJ
o97mlEmDu7S1rI3oBPNP9PkMwMd5zli2S15NRo+QsOsAsQMj9YdKWbb7G2AEtvHUFpPLLHj1ju0s
JL6YOdIrVcSj4T4+TBH65hRMy2N6WXMudGYDVRMMNWCq4XxxeZAbYrVoia+I5Y2pZbbREkdqeGyR
l4Xxj4X9scP2O+Nh0ce2RFL9oQ/vmN/178kdbUL2juiMjxoGVB5Hi/ftOKtj259VYqjS1I+JP5Rg
NxiGpxAzR0k2+9fdzOqb9GQX2TZnPQlgWxElGtCbQ1Fa8QMKLU4F6r/b4mU+hO/8ss5qsnZqk3E4
OYqbMwhHcVSOhWzlD2ST26YdxlawCbcDGJIgaPHz3w8zMN+R8TZpPgtN1s+JH22Br3tI2w90n/Ql
vpnvtEfDguqLscmOwteFEz/WgvzpchkHk4W6mFUdvYWaaKvNhEJWx/PhqzY+OGFBsA8IMBNpiabW
ihGLiV//ym8VwCRrULY1bugvv8Zt4poOj85wLT6RE4NM2G0xxdk0ERbVlepW67+ZQ4+y+3tnJs71
E8pbGXPNA01KpSKAoVYFkr18M3qVE2rXzyMoK/C0lRUNs0vnnkTXin5sp48bHm66w7yj4BsQ6j9o
j2TXbo09Jbu7vqrVRJrSZPzHJvNyWIwi6UcBy6KUlHDOm5AKsmNCyrQpyoAS+As7GTgDHtZ5tW5y
apk5KkY3YDKTehbK59Q+0NR9sIQUVdzOH7/w0CLrn+9zncw5yU2QJGYN1llK3xqUVueW9/XWourp
epgDMo7joDWAamA95nv3BG5oN7bNG9M3X/gVgtUX34k1k6nVj3JfR12B3WugQB4BjlK+xah5esRL
0SsFz5gFSYTG1V5rE5RvBNWvdh93dilaXGDDanT/PEImE91NJTVJOmHhIjgFW6t9Fuz32TO85Mh7
CdEtZN8Mp4tmY3sUZDrUUGgeMR16f9j0XnWrbHhmOGfFZOOCVJlxVQ3w0DP2ULqRsu+cW0f/hmsL
ob/gpIjWLlqsVjluumo1BzxfXSBPkMYLDehv6Rud+43WcuvTnWNcSygLgUqFOvBm7baDAV4BFwAQ
dNalCgAtSgPfHNO7WrLGDeFCmHirZXxMLIxDVqc0h/AwC6agtddZ0rGD1oNsgX/+C3e1nKvIzrh0
0lL3ZooPCMkDbCnowvWHDtdAe8UMh887LjwfajK+JQK0qFpimKOvlhB8Zbe5O2wqV/V/S5+DiPWL
6FDsJC/3XI9+f7yayficWo/rKAwRbpVkcUO59rOy3FRJtFt007l+Zq+fIIOdTemFIi0xZpX4YdC7
CaBwdRLbzdzbsh5YZtBY181djgTQNOmPV7mAK0XQUxLrAnn89D44hm/sTMjHNZGV/2wMK94JVODU
tOZD6citPd2gRrHpCyCfea9D+vH++apimv/8qo7EQEFLj1O/ELKvxIw2RGq9RlNuo7oBX/ZYHkhh
vl5f/Ho2fLJ4xgNVMVIeJVsSP80sIMF0yHnblE9UsQwwVw1Wfo+ZAK7WPHUC15bKeKVuhjpHL3SJ
nxVgAfckkO21C2/mYf0dc7I2xhUlUbmEpA4SX9hMHiDO/gw//lX8GgD2B7WC2pu/q7pboTr8r0E+
zJFi/FAJEZRFSuEEi/opTH5V811S8JgQr8cOQ2SymrrOyqqcsbp5zD1MJJJu5FxE7s1g3E0KxjOF
zAgenROjQOcUW7yX6r3iT4AbazVwt7RbENzpR3MEIw6KeIuLwZnnfz1Fymwn43wSM89zpcXv6Ou3
AqxFs8gj3+HcPbZR2cYkEYw0Sf1g6q0BEs+JeBuSEWLQ0CTKSjQOnjgX73qoMthGZVrnqTEj/COX
ARs+pX4esH/gz5Vs2QIh0563ibzr8JEmn6QCEqatskiBn/vQJeptgJnxDvVrx/Slt8lfFpcOevGx
r4RzUtm+pQ4qyL4NcRvCl98TbX3qiODqHWnLQDSAB6hxHeOvyQOmgDbCJrqpnotjidkzKh0oP0Q3
xbO4VzaU7vW/qLJznNGHizzZl77Pjaat8POorlgyWiDKpzqTOM+NZukzUloq3yl+U3he4hIUfH6u
P55pJ5ZzJRTNJUGkSw7arofo3e8h1OwBlBhbznnjnXDGJYW5IBX5glWqFoiIkD3n34QH+T7YDDvR
w1JtSjZCxf1m0eaYvp47GOxTHeM8UaPkMN2CnFt6GnHM/d8TNdnt7BibCjNnhR9yUl+e9/pIpk52
V1IlaLXTZxINbRqYAeIHZRfe0iGJzOs2GaZ47kdPcvtHjDkeTX/yxQN/Ap77MxjnJShpppIKzkvx
IZpKFYrQ7gAvrjICh4lyL5WiQE3oEW8mwAbc5l3F6DOavZX9P6aPxgeA7GRHQk1um4ruSOOYd31t
m3ftG3g2kJwj3N8Z7+UBw4+3EJTlg205Sd1HZfzEtGymRaVHJn1QUe34wstkNyAWWMH074Lb4H/b
BLEjFGxR28kP108g54Z/qGWcGG+zSUq0Ar62y7412g0Rb7SM5895NphEqs91vHoGJMjTO3gHrXon
bUqbEkmqu/5JhnoAvwL98b2upFEfT/eTdamQLdOmAf6DPgf61tJ2RmVXW83un8mXwDHd0cvewsUz
XpNN86wnFq/EyPHsMpNhZUSvxWbBe0TIRAj83JCag3nhuA6Z8VrZsihqK+PEBjFE2RAW5twl0msg
c9wj7+sxyZQ0IF+r6DtOMu+W6DbEsI0qbP63U8hkU5NgLhF4tICqj99SI7NaAiat43Ub/xBSdFlV
JfDxgHaPeURUcZCSERumme2uIvdTHNjJ2Dqz4JX56EzVe9beRzgmsVg7123/g6f7tE1Py8lxLOo4
WkwFmxj/mjBj5+sefUU9ZwkopiYkF7HXg10S6Y3yWv1abBN6mbTJxZOE09ZP5efvYE5l2HUkTWlV
JWgNJ9D6m3kWLIEUd2VT7QsdyjKL/tS10rPYg3Cn67y2MX1M1e5EQEOrUtuYkeGqZvltqWs/xttL
1ua9qoSOoYVunQQQMQ8OXYnpjxYcLs2iWpWG7t0wu0GSbUTS3TRx/j0ipp3J0HcU2m3Tl36Ji5gM
4iuobPyurT09H6E7ozlqVewjA16i6O/6VtnKebpX+gCgCiTXxNhrSn8Ua6j1TGF0LDPdIXPhCBLZ
NF3ugE3tqJuGr8Wyr4+db5DqezNF90NI/Otfd7VrCFYChYC7GU0ottRRB3EzNg16eb/B4LEv3EDv
DTGLV2hf+3ynhph7MgpFJMgiEBfDnOqekNaGlacCT4t7LR8CFToRdQyfgTaSCcuZJBdB1sBKkcre
jMlaLdScUX+GfJkREyupeOxLq09taNVRhkhQI13woWAUtI4H0iDj9+Nbyi5FBxebTf8+uCHKYoXP
w0L+Q8b/eREY74kVtWZrfhT/Bid9wMiQRfbDRoF4XgvZHtkafv51BfDTKuNLU7DLVlmNt9RN7So7
SscEQFT8RHN8GRC2wpdGa9YtVDx5Kd8qmo0Yn6aZo1NJGvCCMRZcHJqD7pW+CSIoSm0QwtPE3GLn
2kk9NcecoVwxlqoo4Wz7ZKytSopuVCHnII0/nmWXQf7PmjSm/g56oaRAnxm1kh4Q9cqLPOW+A1BB
e1Xt3OPmiJw1aUyNvVcj4NMng76GdOi8tHY7+wRzxB8kA6AYeIzmXfTM8S20tHVtjUzpK5Nmcw7p
dwPT/UG2UXDfv2uY+6LDLVzakfWX9+eGMiGyMnVSyfQlFL4s3gAAUoJ2kGJF/1E3/7sisQk+XV1S
NIDgmWOylINai31BYVzGDlN7+1J3W48KZQvbtsTLkrObq8nMpz22Y1ObQ2pKS0afeoNTPoSzo+ee
iosv+e2hIr46WRAB5jJtrJ6cE7PMyZGFkehFNgKePI63IPZ8CkOMG1xfG88Gc1Di2uglMa5iX6ry
904hIKzp9S/Xbaw6anKyEOaARPlYmkHdY2TBLl8glgWhEYrCBZ68tKIH0eEX9teC0alFuuyTzIl0
ggiXOcSoF4p+PwIpX3q9hHFd5AUFBve0zPSuL3L9jOjglMVYGR0aYiwGbRPKZRf7hnSTQNeJHBPC
yd3Xv9WnCcYZt/piokKZAloMdYQlW2y55M3M80wwN6vIg6WeA9ysaALYtFVSqynIj+s7tR5UzD/r
YB3woGl51WkwQgeMc0yJBk/iFoUDQM/pJVo49uhvvvCFJ+aYa5QuqSb30QcjE+2S0xlfTI9teHAb
ztaxmrBzMid5GddI1vO63yxDYNhmyK3Br77fThbDXCUl0yYIR+CYLbE+WKIx78sO4txGNXjtYtqc
L0W3ht06RUKBCVgacByxhAJaCypdkiBF1e8oIcay0SAUrPtI6n2uwh29INdsMblVS8SBBCIwhFRx
LnyZ7epJwmxC6pNvxQtlivn/KVTOpVq7t1DEEil7lAhxA+Z0BKOaqXi+YL4FDl08BNJB0znifWsn
49QE42O7sBlVc67QlBbuSBdbiclrua0mpqcmmGORREUltBSBWDaW7Bt+8hUsNxsgm7fms5k59QHT
9fv+C2/6YLV/emqXLv3Ez0Z6btQSSNpxldEfFqBQB8j6O53sAw30YUG9uQIbJpX94FbfeR+O/vmJ
acEMdCku0GhTKjss91Ns1Q+tT/snxVsq7Gq0N73cKbhMf6vu63TNzEENU4xYjBAKpWXQ2SUQ7Ry+
EDSp5VfKsgNaj4oTo9e/LlGJamCWF3OMzFKBlscES4JLL0nWgmpYuK+86Tu5TYEVyX5JvxSUWc17
Xvt0NVHG6/SPWWahEtLxuAoXmL2jqlOtrz/QEWnFA9TU4fGZrV6SE2NM/BTnRFzqDMbKpXbjpXHB
4MbxZvSeXXgY0PiDRFehz27mkjRqqi+5hEvSOR80GshTBTfYmFANLnxeJe9SMRi9COXEGnM1liIl
aTBT7P8vCD2Gbv4C4b1tZKub8gb1YUoU65rH+BAtFLcoHCUXguic2adLbUX6I9Dxh464iTlYNlNW
Z9JoqI98DLU8UazK9KTYFXCaukfZNSgtgwpRt3G05MfgbnExbO+Ue1FEAT1yMxtPyr/5Bp8/iE2l
tZgsYtPg8ij+gHn/4jFwpofo7Q32dt3Ii1+rX/zEGuPc1QAeX8Dwu68a02MPChdr6hvRi0wIjlSN
GTrZBDVVPR1tLZCQGJZeSBDatOLn9WWvHW5VEk0ViaF2qT3WiTleELWCzgkkPlPjTZ2O1w1cEqLi
Q4MSHuUXSVYNTEuce0OpFrRqMFELacC90T5MkdXflkfTq30BUwaCg/bbboJHDPbyITuKewxzyk79
hC6lW4Oq3oTkcGXzemTUL7EX7vRH0c9z4qLlipiVPqJHscyNlRZfQH5gDSpn6asX7dQKc60NIxKX
ecHSOycarDTdRl/1Owh043qjNPQePcwH7VC8gO/TNjZgvNvwnxtrucvpT2Du+jxH6u++vo65JcgT
WUYFbPD4ExnVJlY217/16q5SmSRQAJv0X+e7Cpz6bGZQbPGGwBwtsek3fSLdqDWHon711aZ+2mFb
+FVFurAQUENQ/HCTH6U9HdAyHocXWvsJ3HIjP1xf2GpkPbXIHOLAnMGonuu0nSZ5dDDMuIf0JIrd
Eb5ZdiPySFbWkmmEN7hHUSfQNGBiTqy1sEYb1Xp1Ny/flfRLm0y2On3lrItWlC7ugaLiippwASI7
RNEP4B2AmCIFChiY24538r0Oxor0jldsWvUziqErqok5W4UdaJhmlTSKjv5VCkJqqzHkl1HhVZNX
j58KeS5Qi0DkjYU6p0piKBNeBb4StlZsYt4mA/JeSLbXN23tBa+emGGSj7jOpqzpUJiIwc4J4uvK
yivxPoNAtNWOamERKbsrFIVXHFw9EidmmSMx10qn6SU+FT30oCKoj8UjJXRNvqQHCUxxA5TX4MGt
TnGur3f1050YZh/3qpGUuoFHQpilmINuLGiou39hQpPB7Q8lQKDGmeslxF0HpWF8OTEHMXeWW01W
cVaxmjNCwO2PDcbll/qMHG5u6ShU4IPL5w7csOQ4g9wj2klfJ46P+mB5u7hZJ+YY36+I89A0AwLr
ZBiHuhkLYAGm5j7P2soJVGH5ZarCQxMrixPXQFyBxu17IY+tFfRD5Zol1KPSXPomhvV90Zk/MB76
s0z7Q66a+xYieksFLUFi+JFUd5YQ5amVCvNzIQnf0nnA/WrKfVuqvlr3r3HS/lIL9aseKjFnT1cD
HKQbCZocUEe9kN9EH1UAgTXcFKV/KwHTRvcvtsRddJDBto4ID5ZzyOr0JUUhD2/VcT5QDXrui2st
mzr5HawyQDQ0tdJ32Oxk223rYwjiHQVSNxEUqfo9b8hgzc2cGmMOa9Er0Wy2GlD/5WxlBjJkbXR0
ife2Wrt2p2aY8yqXYZgECVKUjOQAZ/4fad+1JDmOJftFNKMWr1ShRUbqfKFFZlaBBAkQlCD59evs
ndsVNyq2orf3aWxsahIBAjjSj/ukAquU0zsP73d+T5j+y1WurinRCLFZn2EzEUjIt9neiSFqrgVN
5c/c4KAvCtAiEwu663fiPlbk3sHNH+EiDuu0UVXEHIcZh/Qojs1OV1amPxNDlmGK2rVzb7+3rOjl
fufDvVhQcUyXubmFuPsAQtHIek0PRYyxZOGDYUsHdhwjYSfzQ95LL+6d5pXTgHxs42lzs96EaLwB
L1E6d7uON2M9G8p0Fl6kql+nVO7QD65SpSAvXYCrdaltBMiN2XIeAzAWmhOOgItnoUd9Jf6z+b4d
kLloFDs2FLN+UxEbXQFJIgPZjLJ0DvO4qwGtL7C/sBVdmhsE8eE9XribgBjrYsmrD2plTtM2c2tn
ZqHzvlDj6c4T8rY01lfyTdv3ta/GuERrc6PtVAD1792k+WX8ZuAvfsCVP7Yd2gze3BGcMZaYY8bk
NObbOzQ8ATRzQH50FzV+9zNfeWLOvCqdCNAOrNnmzXkw7KhQt03+OrIsgMK3X1RbUJdMiuVDbiYY
PYDo0zy4c9i33uzll7+K8klmaqVbIZQDHcXTjGadVcy8hQ6xq/sc4fMf+8NXvqZIMWRblGn212Jz
a6ZfyngOue+Fp/Ozv14GYnuODhlpiBpdD/O7bW5PAFjRhUiQCEpg1M0XWp7vfLlb0fblKlfnN/Nm
yYzh/Ia4ezFCslZX5QqCc3fpMm5ZgsuFro8oR4jKOe4mA+qO4PanA41GAeCdV/mW+PHnfd18ixfL
Xc/zO5VD+3yeVcFoDACnoNsO3XdNC57GD7LOMeWeWRE/V6hlJWeJ7PfeGOXN2A6xFs4Nynq/S1Fl
Xm4nNcYzFwkm5F76LUM9yQtUJVbAPXZfUuX2hi/WuzI+VWeBVy9Hv4sU/szOz8NywQ/dfoZ5KAFZ
yS1kdoLmYAV8ncV3Df0t03O53SvTIwQB1gVHihcIZT/Q3MSzigde/X8DyoFeGu9EejfD2cslr66u
KOxeaA6WnGkiQKbsir3sTtJYVA+YvAdiAMid70QD7KPeDYsUYF/wwdRnDXyyUfNorSdAj1vMEkZ6
OPqAWN/plcwf/Lf3e3EgVxceJOV1pQwg/hhRxeld8UDLad0OfOWN2uLPt/1mzfviU1zPzJuGB02P
qZw/BUDk742vTeGIAvsiAy1osfd+iDIQJCjuaoncNFK/Nnk9Ns+0VDELo8wXTZ6HUw3XNouIyeGe
Z7tlcy83eBV50pLVySBhc2VgffUGtGnUCO1CbVnJoN2AbQwKFBX3tbPYA02+uOtZ57v0h8O8roaz
Pi2hYoYPTByUw3uMTLAgAbAb1NIN7pm3NpFPWD76KCmii3/AVn4zWAPxgmOAennWbsEPvAgSq6lV
xDAA4JvsoFOFqdCHFuApaDY14RAl/WL4uD+bcPtwf615FQnnZc6mnCLL1uskbJRvhFOBp5E7Z3v7
aH+tMv+Ki50lmgnOSAWMCH39ZvW2L5UvtzAwdsd9HdQkZa/7rf765wdzEywKbbO/P+eVtWzsJB2t
DOepfemBAXRaNfkJ8rMCgxDuqgJWeTFEJRpiPLKGsEe3DuQzb8qK36W5vXewV4bTghh9A9lZxKnW
SYhXL3m5s9X5D/x+dX9t9cpMTko5mFqdzawvWpxtinDmQnTAQz+EyU9nkwAk3kd9A0Y7CYINFssw
gchlhRo3X3h3CJhu28Rfv+XKJnLW9KnCGNg8xHs3MrAzlLHISdzw6uHP274ZmP4FL4HALah9rsuI
JJdJAWG4/xcANEE2AH44zxr0UTGBId1b9ffy45vbmyEt/1nzykop3J4qp0U9TGswyDSg4me00BVu
/bG+1625t9SVPShrqdDWQ5Kso4PaQAHGzFzQ6Ga+p99zLjdv6MWursyAOU5FZ7YIpWqlPsl0jCeN
Ho1ebqRlf1pg+fDtrg9sncTMMYFmNmKDT1vbzg4ox9+j979pk1BIhXKVC8zSdUKp8LHodBs/xpHJ
z8pIjgrpIWJZ3Nn0zWUM00YdGphZ9AP/f6NkNAmR+gTTV+VDWDSnCWRXXCf38pabb/PXMtd+O3V5
zyZbRzeGgYA4ExUabf0RQpZfRq48Fi0wsql8S9x0n3L0PXW9OLRCAeaaHybH2OMwAlLojxKdrjsf
4H94P39/gWvP7iTUaWc8y0J/aLf8WMyde+AUk8cK3PQzXvgeUPF2BHvxMa5eT9dkiud2uNJ8m+9T
HZEMi7rKR0lyOS0gKRN7Jwc2CnN4y0xDwObde753Dv3ayUP0oO1B4IQUJR981fupJ89C3gON3Tvy
q9cEye0y13SCUK3UlzY1/doE8bfzMoDRs6/vognnyt9v1h+lFxfyelBUv55+KzXWWhUabX+V6C10
pWaWMTPmoKS6d4C37cSvpa4cjdOhDOQaWIoUcq9zZaET+XzHqt9MVy+2c/UudTFwUdcuvKWp8iBR
tWXSsJ2UGgKz4iATaYSui35uyxpwBVR3Kui3L8jfO/zrBl+EKq3XZpD6gE+xgMUU1q7Ln/v8689b
vPMVr/sOqlXXusaQNiSedahJ9QmJ4Xs41tvJ6a/P+FcR/WIjdpsrUhJsxFzIF8BjNj1YcCzw3/yT
esm9r3blqsZp0pxpHr6zvaM3bUh6cu7B1I2bQeTFhq5eFfdSPREM1T7P7hZ20gZ11oTUcVdtwXYQ
tQxzSY6aw0LakFUuMJxUgry4MJel5xQgUipWIDMNzboLnbmlASow32kceNTSXfcWCSfQnqt5+ZB5
gKMZHOpSDSY4B8WJXFZv6OD6SlefmnQ6ZKm+wSDSAwiHej+z0GqoPLpMRy0YQc3257ty22T+8obX
AJE+L3sUjxFwNFGy6A8umr/C56h/gUR/jCr08DE/3B0ECIqHg3nqVP9en+Pmdb34BVedB1NlaZFa
yEvQew9yG8nX+C8AgXPr9D8e37tyC2VqKwB5IVQXmoXj247jXUKqm1blYomrG5qxXFjFMM6ex4hF
DAr+XbWa0Xh3cZv3PtfVPS2IzbVaA+7VOCQP2TJft03QUzCHzUMi4qNYqK+I5/58S27ybV1+wfmB
Xrx2T9MUYmR47fqiD6u9/ROMk0vtNKy7sFlVRxaqm38DULtccg5fL5YsinKkeQGKDWorQcq/dfXx
zqbmM/nNsV2c2exnL1YwB85HZ0QgONe6xffMkqQ9AB0WUMwV3Z/b+Mvu/r4exA80zYLA3jVkvSi4
xrMG/TwZzGlU2wcEKaMMTXxLC9iw9qX/CdtgMdD9kMDe0Cjv74pr3TSl1q8fceViR5qxTJ3rPJgW
hWzryWNoKXj/BukB+ti/t3rlZBH2taNFcwwW2aZfFUdV1/yEcd/q2B0DdnNg9GKpa3S7J2iOEjhY
Z5Kdu0bnC+HJzOBsbu/X029mTL92dT1apKsSWHAdr6CUbsg9AyJ6IMtvLL8op3svbrZJf7gs1/D2
JEtbS5tfXLe2FzO3HQbLAdr/b3Kkeyb4tje/2NmV+cLgj0UVBzYY1fRkMcsfmdDUnX6O4T+aYLq3
uSsbRlutdgcJp5NmfrFyUTFRommfPEKsZG5VRn9+6DcrbxebuzJedelNMgFPxSJTkqBIHR/jtb6O
m2jnYtlWm8k7/XnB/yHz+RXlXa1IhUMY9KqBC3pBC483IUR6QHE3xgLq6BkszKxAdA8/fNMxXAQw
VwZTEK/SawvpluAJ9YU0AF52jDvx6+068cUqV0aTVPXo2EY9G7E+rMfNDHL1gpZvnIW5zeMkUj/a
h/tDmTfN1sWyV2bL41oHAhCU+OT4rFWvqnWyh+TOm7ttoC8WubJa6tQKoBIcunA/PO738RDWT82E
HmgRsoXyYh+9qENxqwHqsUFT/Z+oB9/O7f6+OdeYj8FMhhzjW6gaWCzoKJJIY4xK45SZz7yViz/f
0zs3xriKvCobAqydjmx1bLZFYflSuzek/Fdy+JsZ+/VJjdkSXPjYJtWJ3o04N7qdZQyM0Fp2OxLN
NjrT/eHnjFPq/G79v5ep+wsCAo4UR5+r/tewuYnrekZcLFy5NLCo5nsi9Qu5+vMXvHktzV+rXL05
OeoaVWuk4k6L8a3uw7YAOZR3icBu2kvACyFDZKDmfF1WaKB0KPIaMZ+35Cu5z9bTaVZyRtkMEvP3
nMHtPf1a7Mo4mypNBvQpkCCrP8zmmwBE7JDDv/luv9a4NpAlN43JwTU3mYzzdtrnE43btriDx7+Z
0118t6vjcQe3njgihL9KF81/uLTvxwU3qQXsi3WujCLnqmt1HnQOimRamnm7qKl1cloetB4JkomE
rVn+0BrxUBrOHaN1+7R+gdWu3nBdlFJygqa40aFPS16c6rNHSPdvjuvXIlevuAcmxKlt9M7K9lTW
3E+Vx8Z5+L+tcRWCKI3CTWkhJhBNE/Lqpc5TX/b3it43Td4Ftu/qcouqHFrSI6tAhHrMSbYhonz6
80ZumvCLJa7utlH1nsts+OGUqlFi78p8SYo6bmxnkaZ38LO30/eLxa5u+CQEzM2EwA3DUX0IZipz
DdbQyNvPjb00DWZZaTRlthKEj2+YOni727a/bZt+3Y2ru6+VVKFEpvO8/UyMVIRpWG8qsDMgcozL
f/Wgfy12FQYUmlJmyiATCDqC+X9ZL2dY0j9A8N1ODf/OX+yrzyqVMUlZD89IS7CNgVfSBMuUt0+W
zhhUT/PU2b3RoZsX8yJIvfqMeuVUUyMRpOb0TepbL8/vvGG0W27ezIs1rr5e2ZgyGTKWLgQQtzGg
vOOiarsfWu8uLFOMW41MbiDJFGVJMiwMwy3RuizkEVDQwPSEvtMz0YPRlFTR0OrsoR7Be9kP2pnU
6kpBNVVJvdBtxq/J0aGAoWwm7eiQL2a8FcZ31UnhF80k/M5Rx1BUUAHsxLNjgVdnPDE7gyphPtXL
RrHeAIKLRiRagaImTjgokxmbdnp00uSpZMoZlTofPZzAZHhWanosKhGYzSelX5rSvk3GzknESS+a
sFSFb5ZQqR4o6HtBZeWmD3ieZ7Woc8SslRJ0DX20BrRv1dFXp+5AoSzbQYxUVdLApPbCJXLXFOzD
Hdp31k++LVhkJuV3lmPOxxggcOXy5WR/ZmkZTS60xrtRjw1PjlGPHjyI0EhqB73AGNI0OoehHM5V
b7was7JQL14be3hhGQp8iQ0qbJLvxgLikSaaxYPZbkR+ntp0W2n9kk/eOmPgfZNimWsMSpNJ/8XL
asT0hH0cZb8hBCP+E48m6fq9W38NHo1AvP6kll1Y6Z9tBWafiWqv1ehsaz5FvBGv1qRgHKyeXtNG
A98wilXchCCYvs6bMZyaz7RsVgI8SJlnR6rjQFVzPA7OT6Vxg3YCCR6PlYQv5ViGddv5utJHJUjg
mMt3+igjlXx1vIyl3vi0/CxbMIr1SuvbEHZyZb6mdRXVY7K1SlDHoYlrQ+0pw6EqxG0w0wOYrO29
iNZYm4MIdbM4DfQAHTOE5x+5hriYF5s8b9f2zNpVe6OPpsip5926c7N4Gqw1LvtyrNlCpcZuwFyQ
BZqvgBuY4h5GtwpqUqzQCgg4tENJxtCbh9RkKZ5VoT+iaRhnwxTazpOagEJXzQFSdrHfFLSP2bNp
SVy/nPipbGKRqGE2vhryxcYQcD4eykbzwTa+Mka5mIQeqJoXGAyCR6PDAi3RQ6vmTtgqfEURGQSZ
CaXmngUDxET1bC8kVF1JFzj6sBaZt5Y6uu2dGzSErLhibKBssysz6Np7xmIqp4VN+hXuXSQma5Vk
30Qf46I2I3vwDszBX++b1leH6Yn0j0Ynwzzj4Hp6r7m2ELq7mqwmBAwx7DtUdzPnwa6qtQ2+d5RU
fGUa3yDLtxoTcOp5WsylHg0aR/Y84udUL4qtrdqULXKnWWBKPpiG0pe44135UbXWU5poJ8vUFpWd
NTjv5oUa3iIh7bcHHitlnJ6NXPNbgIqG6aC5FTqkVVSlMU8+B5r5Rhf1FWwuA1xbUUMT3J6pVq5y
LV3U+iox5ILp4EowUu5T/POEgR+LUb+qq8cxA/0mXkhbDfsUaB59jzkPoOb4btSVuQDl16yOaqQ7
Y7qr3ffOheQhqX1ZbR1EaqNWRsI+6CVA2xUWzoOy3LDxQZNW6Ka5z5Un2qZ+prEgm8wNbndQkXYx
5O81uE/H8ucwviTkPLpbtBN8TYJ+E+jZimE+AhRzBhIRke4riCtpOp4NjgrUOKFbZUuqPLFpVdiH
GhORhYxkKeKRPQ1C+gNVV5Z6bozRLzHZ53ngBOqMsKKoEuZvCHH90tAiy46b/tGk5xz3qCxfUgrJ
OO1BYHahxo3VUoShwvE1xzoIp90kJt0KwFSkDmZhDNxYKqhIzMCdjoPWhD1iF0tFfVfOKKXOB797
1PZm0BqJn8ln3QUC2yqWtX3Ok6XoWGiVGFdzJeSP9ZB5PCgksEwUckCU+N34ZjA0DjCol0A9B4/S
U0/SOyfsxU5OJX6EpqIbNixN96wTdLGHM0lh3tMHyU5N/VInit9nXpRRJ6j1KijxXhzoo6aO42dI
vGiJrnKP8/1BJhYa+ReD7NKgvjGw4Dm4lrWAjKZ8VfoVmw4tcUNr6gLJHoz02epyP01eMrsPp/Fj
JMj2MWJFuRNw0Kk1TmR2n7p4NPLWJ2zh0LNrHHWDBk3LAlZvcVa0hxJozR6s1li6IsHfVRdkmhfU
UCYAOa33lIK5UJcnjMzM96FuMcdBnwhEV3lW+SX4m4W7761lMu4cAidlqj4rNg3+d6Vd6Wqceb2f
OiA4dQ+t6oW6W/sjRv+TqdmW7p5qewDkMXP6NA2bqahCVfwQ7hTJ6aMFO0HXGotRRWyWu2E6WXB0
b6b+0YAh2M2BDUCj0yuUgNtuVGhpJNSvjv1I8JzhEgLqop03fU2yCFEz9mXqBUMF0nZ4M9V78lQ7
qHoNBHIrV/lkwymzDT9J9gJdK1QxfAfOt1egpdcNvkLXrXN0OFD6VKCGo22awn3haIu1w4+qt/xW
RdPEOOs43RR7al979ZUCp+cCL4YH3zuhhTssB7bMKA+LKQcmvdx31hA09UdmiKDpu0gvvxh5tLVH
uz9Y0/skQrc/G8Do4PEuaOIs+LDx3J8IgfwGTkVh3pqBkp32qa9TFnokC7r6ywOt54i5FOpyiBB+
uIDqebl6Gsq3VOLrggVJgeSjW8Z9SVek5/5kItSGOepK23cZyJAN9JAzhB1y+ExBhopp8WWtx8C6
BByPrSa5r5ovibFSxItnHXN3BR4O2LBdwRBgtCPGYsgqK1JoS4pnq8nRFMNibRtQvfUbquJjbTmz
N+YofFGDBTYZA2V8ZemBNjt7EH6ud2Hbn6fuaCVH28KVUtZDh5Y2CIrzY6ofs2HRkCedP1ny3cG1
ZjHwIVmxUcBeMZ1qyoK8Og94YWX7oXYPXY5aVAVDUO+VRIcJVOJM//DkF5k+uh4T1srRAoTSBCda
uiuLPeOHhoGQTn/QjGduQ9ZmXA7TVvXOjJ1M+4mMz70N3W5c5Iz/sGzmc3dpA/YP8n9vOybHqQeJ
ewplr+lMGbimpL4b7Y2qIPjW1vgnqb7V7f2Q7BoKdvs6NnNEcV79WkCOLJVZAORs2OZO6BQEs4zL
NLOAwsF/LZUIUVTUe8aHPUD/Wi98z8lD2dSh5Q0RGLx8xxzCzDGiCa3PwmoCS2t9imH1EhB6oyG+
ZNYi79SlkXQhMVJ/BBsWQ3QnOzNUMvMrpTDMXe0zHYBxjfpUeiAgOaYTxNEsyzfEwazRC2keSy0u
C+67MIqk++YQicvkGLikX9fZAxF4M/qmYQhCGjtMyzMs/E9Qgvn93LYBUyNwcEFTLqkGLUAQPcFY
DNarDoyhzJae+1gpBxuUg6l7rHnmO7ilbvKtYRaocSDXZCBEV6pDkjSxTuylxfunwZtiYYItPM+m
PBpgkYakA6j9sTHW2ThVsdKwxtcL46u1oZhivuU6Gt7FMm/Wk1UHg2pFiLrDAgQ5JHtUYK56/l7q
ZwsUmi0ZFyrPwqnQAqmBBaAHhFxZTQo8NsVgD/ksWObn4jS1kCz4Lr0Db9Kgt6ygRCzYSStIe8hM
pdLvYRv7OjtmKVgy2tNoPAqOaFHRg9HB2SFQMhHbSZuFo32UiRHKYQn9SZ8LEHUjnRvgMRKr9k3+
YMAYOQloPDy2BPEnYkPVeC61NznuFeNZFh+jvU3HF5qeB95GFGoCkC/2jXyKerwBAKsCZu/17ol7
LNQpLpP55eg/pgaQRONbH/YiWRQwLBVYD0QGfW1qHez6oynfe9cJuhn52/WLvMVkTw6bR2H6i6DT
3ovagcXsYtfbErNeO/RVL6TftEcBSQ7lRfd2lbd1k53m7OoebqV+LpAuGBQdBQQMmev5Zgrmufad
1GBokXnQ5Ofc/OYcbi1Jz5UNgF+tOxER5tpp0ZwolbjWktjQ9q3SHhHpZEMVWymFJ4fMtfqGOl2Y
UsSwylPmvHD7TGgZDdOzGMmKabrfVVh+vqMWVFuZAaq2jdRwNwsAB9rnYQTEenxUcxLy7lGHIxTk
fRyfwBHlmwQYXa/fdpz4fXccTQ5fhMkOBeQFEsGRi1dpQmRT5MfBXVfNUiffQrQ7jn0jFIscSaRP
szoaKHITccwQyieiDTS7g9PIfSnedfqOTS4MN0cv5E3PHxz7S7VeWHcUytliryXumSEecvvLrckJ
MYzPJBobRhkU7NFmHhLWWM07xO1TXHsihhZ9mJSYjbbxEq0mtjg68Ebl87qHycyWFiraMMAELmt4
bYevBPLavMz8LPuhGTR2zW81gcosGWKRYRxR0qhSvhVc8omNvj0gKpQibJES24hsU9C3U+ejLL1A
TEicavh6HJhOkalqYYtokOJJqqMbEgxJU+U9J9xnqQyMKnIqA4/F9IVZBWZ2lCZCVg/BiPbJx0cd
YMceblERX5W+qgTHH+milPFgtL4N/jY21IcM1BvEcv1ePGtZ9liq7AmiTXCKmp8hGre84mANe2Rg
uE0vTf3aJ2/toC5l/mpPP7KeQX7jM9MOuQRLN4hGPBxR3SBSgax4B/JMJvI468sjt5NwFNrJIMZB
KsNGTvmypY99DV27eXN4zSZ5ZZmxmkoeEVIHNahqM15kCOXRgmna5dC8Kq0SafTNcJBilmsEuOp4
JAOeTU9KX3d3TqXvh9R+Zw3SIQtm1s537bBSLTvqkL0yfdrULQlLDTmF6vgdEj4HE8252HLLjEby
Y2RpkFaPnpsuUtH7E/IFrS8C2imw/BvT7fxGU7aAhCOKyDG3bDoJYIdNeTZynCeEIxXvJx8eaf5J
Af/XTC+2PSW0jQL6uwBQ2Ik/VaqfWkkEyPzGyR7qQfdds9iOTAbUgEsqp2WKSNEt6pNScj8pedDY
GD3JYWgJim7Q5GtF7MGIZA6qImh8AJYUG8X4OMGzCXtCxQURdAV9BhirDkZrGKegNd9TJ42Bjtlj
+COQDRRUgFa3ZHmwK2vF8+6gtfgQ2XR0mw0kAKN2HDcqYKxFvdG6Uwl0bi54aNufFTECS8UPH1ce
o9scQgST52I/U2zyGqAofDMVOb5okoU6fHs0Qf0EPLXwqXX908N/6BOHRPqEPAEhTrfVPfRMCQfP
Gg9RNqI+ECgp/u+PgLovOZJpfRoD3dR9PavRu+ItFKIcAp6VFHnKIN00cDUZFQzBa7FmORiOslNr
Oqeu+TaK04RKQz9EDmqklTMhxPpi5itBVif5ObO+M7gPjOo2Aj1AHbBvw36ztTRQwLML/d/c90id
g3W3pogE6zYamJVHrsrBxDuB9abUGpg3w/vROrRFDK2pO9cFhWULfVSzGZdCpQetSfKnhJTkq81E
mURW2iIjVNRsCWPy1bAxwmsfd/nEmemrrNu6vbUw5xiidlwwm7pN5w+g5EWi0oQEV6J3yxNoewNh
N2+5NfzoLSXiCWD5JjGHQ63Qn8ZIznqpvqiZASMptnYvH9W+WxvEiplmhGpih4la7vEWsijJ+Jdn
2euCO8gEigFhFHWqbxss3BEfB8BWpFetuRCHYsBkFpWlHmNkH9qeGrJfZJF453u9zfpQc1B97kdY
pC6vjFUhab1UvDQCN1tEmNBxdupB1eqlSHoS9Kx/9OpPrc+XPOPH3HKhqMytMtJ4/rOkHviU1Aqm
L4eGETBdL51ocsSp1WnKUKOxShIyrXxoq/phcquHIuv5onXaHsSK1YM24FuOOq1jdAbRJ4EQzKi6
gcuLbVqiBVkqZhImXrIzxgblNyeysj3LEGkZhXIWFEYFHQO3kAui9k+Zp8PrTEuv6l+ZRORUiuyH
o5gvfamFZV/FmPFctl61SNR0ZiFih6rWVhnCtIKBWiVt6p2ojKWagr8SosS08Gn3QcHebUl7yRKo
F5kvmURtkD0qGDzE9VZgJzMzBlxnZ1u43uYx0YdIQ9Kfi0Wrf/SaDR9vIkt0fZeiZmm+dwL1owm9
gQo+BWl6VXpIRJ4H+UAzdTMkP008gAb2roIvdUttCxKAJebXgzJhkcgUFKJw4SZlwVFe8QimWgiM
OUpak/fYWkbQovRa5/vR/NaMj0p3QqEvuUQ51vrZUgqftQbEChWEdx1Z4NCrsdRQPOh9SzNQLRbL
rjPB6pYPscr4LuVnqlt4siTumjKiMGAUlVKhwZBZJ61XH8wp3amAVLj9USpn18q3hoUJHzq9GVZs
2x9AewWgTw9o8qZlxxaaRV735KqYfEXBG3ctMCtss+VnrYBECdOxbTToimcGW5c9F1KFT05XLhwy
bRM/GYuwyN7q5tR4YinEAjNG60R3Dnww9qx65/2PpjfiYlIAvN+ingbRq8WYdzEVauwVLKgUvHeo
lNKkiE1p4NHCthr184RPY9k/wLgbtgw5OXDotOljG1QkpcK2sqZ+oh8qOxRKh3DyDUFzYPRI4rNG
+C3+NWSTfCiprUzARYGmiTr8YZ47vlRnCHi7rcFWWpvJicD/OaitOGQ8SNYMvqvXGDBLxWduob9m
cr5C1cSwzpUGSglSdUjKpkhJkoVHUpSsgYVuMOWaZfBxit8qHspshyJ/yQYMYgN93nbvTWZGydjv
qMWfrawIWoeHlKBaBBmakvShomQ/J2q/OlR9qccqTh39kfVlMDYy7mr0BEjrxlrbnxzprmwXcq6j
DLXOjdMUE0WevXLh6sAcsjSGBwqUNkOuXNdyoZdvjdeaOHu2GrVpIVNUzoE4k96uUe25nIzSr1g1
TIlbIFnRbD5k4AqpbCeqYTEtVPYKQGSEo0ZqhlxIKXZFDbvYD5uWnA33NGpPA89jniKszofvudbZ
511UD9ZOMhBB6VaQoIapqfU28Qa8An0lujGoXStspLt2p/ZLVeGxWesLagVt+6ZkOd5YGxITeXzP
9w4mNgB/9UeKpgjymJLXcUs6RGp46zaYMVA6BadXwFDtETrwncW0yGV6NAk03JLP1qLPA7G3bZrs
leoNZgbcjCSyjGJrDzae0HuK9cv2Z9PuLN2Ba3KWWupsSE/WUwfIR6v6c64/iW7pKfm2U8jCREXK
7fHoiCvfwEblG566yVuMI7odXCGHuvCYIXo7WGr5qZlWVFMD1ZRefyQmD/oi23RjvrbcfENrY20L
b5PkKCqaWTQW2VHVXXj3hAcDUVYavGWBosVomj9q/mEUH6z3Vg5qe6CQWpC5skTeiVeHbrFITCgu
CaDYp8H4bB2x9ATmNy0DrytZMYauet8Bia2YgVayqGyNB8GKYzPHHk0ZY87JT2mN+7zKpspXZ2bk
3AVqto47/ThCoa/7L9LOa0duJOvWT0SA3twmTZryRlJJN4SkKtF7z6c/H6sPRikqpzjzT180Gmig
IiMYse3aa1lexya5LPuRYmLTfzdwJIL8rAmfw7LbSemXWVCcdNHNE8VTQcTVpq9RTQkRHSi1xlRS
z6ifGRfzuiG3KbaS9hg2JM325FO9iSa3HV/lhumqim3XqUeAbVfJtBeE2Zmte8XMbLPiu8fPOqeb
UvQ2e7e1vvp1eVRJ2irCYRXNspHSAKpwdgxvY5B+qsUfSh3YLb5f+0SK7ghjh6625ShwIA6x6CQG
fXQ6XJPQ7QZzPIlqvMurKwN8eubrBEoPM/BCzdjVw0ukLPi0cNeLgVNjDJpm2OFBTrPVoYcaHwwE
gAI6cmmiQEF1DwOzbSg1vuZqwH2ZBf1u6zSHVKC41Yb1rPVUY69iuecvMTCHHSVfWIBpWn8aAkoc
hC2JclUomWOW381BJ5j80YSlXYRvU/xDGC2nN455me1aGGkG6WsbqK7cJrsR5fl0Ps3mUxw+QLtl
+jDXytTqo/siAp7f/Izr2Gu0U5QAtp+/FhDZTAmC2R11Uynh1n7LTH5RfJAlrIwM9RTtsmbfkGFT
t7VCwa7Cu0iW7SAu3UzZx+ZdNtw1TcKhDbuIWa6g2o/1re5fz+qbND72FXWZsHS0fl9E/k7PeYjy
F4HYUWifFiyD6O8BkO5S5UYY7iSLcmqqYe9ggjReFVxaGn9N6byNb5YxuL12O+sow/KLzNgZo0+R
UNqdnJFHPIj1naX/DE3zBr2Xk9F9KWlSJ/NDk7yEiW9HkmrX5YOeZ7u+van8p7ApSGOZbE6+yap/
ssRPivmti0bHmglcaWtYOBVFTw+IZ9pZMd0O5NFa/iqozTFWaAyZaAyW37M69GpfIS6MnG6UdgpC
lmFwU9TKQa+HXcHJitVLY5qvDZlXUr3oAEW6Ory3KBL4KkIjZJMxREZ54EgUvgDaHQh40Ir0BCLr
BtAKmEVPNd9ykfBCm05m3JGSzXe9KB6m4HZQTZcOphN11IWmym7oz/itj0t/CBmkKeedpr0FCSGK
qLiqNu6lrr/SalAek5sqV6XOfSYSyIRXufw6M28haz8m+UpAWyULtU9dK7wN4bU0109cWJ5n56gC
oxfy11wMubsvqansxjkk1oycqUh2ehVSzzUfUsqwvuQ/ikJjW9O0o3nDI/zS0Q4K2npnkL5XBSOx
Blm+iYAjBinClmrDXUGjT4LpILF+RWXj6u3PSvpqRbJjFQgWiAF9hRdpomnig+sYn5oUSbnsZ6W/
BtKvkBpCCo5VCTvXGq678abSXktSurid7a4HXscwO7la3dP1Q/nNFCJXmJmstx6E+lqzyquQ5r0m
vyRD54U1Y2q6E+nL3zuU/fc6vbeWQmg82GXEj5QkUjyBSjNDLX55EhMD5MCX96bQUh0JHwzYvpQ5
PFj1ja4OO2WqdhlCq3JD7smsjOj3dkhXKK7NgygGnsXmZi6SkoWeZAqO2s+UA0pnBsYyYyQTshJ4
VHcdkZhP2KKgAqR3vmtq2efESmFwFW2fQkiChmyQPBtYFzXwqTQYbidTVJEpCwdck8ai3PfWji+o
35C1d3YZ30RJSZnlQZElJyRdlDJ6Nn3tjbJwiqNftO1tLRNOflYexNbCdGIfYMOrhuau7MRrsdec
Fth3mcz2oFB2KVV6TOkxpotn3ogphVKMA2oQdKcE+ggIGB1GGagju8+ryi3D4tC25imQKq/SWlc3
FcdKkZ2MdcfyS9vKfyVU7TItc4xYx6fQ2qKlnxoG4jyGjbrFwyL00iNhnfeIZuUgU6PSzaXM1brJ
qyldD+w6GvZaGdl5+OLTKynElo79J5WkWTS+iiFtIfKVQfoxsHnZqI9ovhB99p/TnjoTaI8e6oeO
lGFpVKZ8n5RoJIj7Q6xA+ul/m6njKaVoTxTKyjDzpqp2MgRuA/VbzRh8SKd96n8UMblaRrdGx2Jy
IXxAteac2tLSeKqqg17Ir3KEp2q1Uyj8DIQZtCvGocztLP01Jo8lvHam8TSVlT1a8L+JBgXcb7Ne
7uSAd8azZObVCWqCL7K4luhNj5+NZfJSWB7M7GT5oVxMDZW5sit3RYxkO2G41E62MZbfYu2LqfyK
5aspU7ycK1nzLnsaJfEg2EP0pcrLW8nv9jlXC2qgXVGVt9A4uF1Df4Uap5S0thK9in1VOoX51exQ
ZSWfMAjQpZx6cSXt6kbx4vxoiNfI6B2y6M0XOn4DZprY2lAgFknfyiUFaszHsqjsXtDduddcRTa/
ILhD5xYOA6OkLds6fiPT4rr2zZpgEvn3jlZpYL1oUuUmI+LNquj28xtR3C7BherT1yT62WhPiq9R
UxXuJStbynDYLf0K/qErHV0GLVNtIYJmiYalnCj3yjzt83J2UnlyxAn8ovptabL66i9VolPofxVz
eDKab7Us7PG8ssDGqwqNbN+e5mw/c1Az0g+yATboOQxHBKDynUFNUwq4z0tCk0MUllLrkTCkvL6w
tOhOkFYwTZHkKm7gTgpjt00sO6af5Etv4ALZi4KqZexKc4cD1ey+fYopN9d05QjOtBrkwvAo9xBV
TROIDsrDevSQtrln0TTM+8YOKcfJ+s+CQfpA/9kJUH5AjjYJbwrO2Tj2AOcMHxqH+RATcw9LuVj2
bYQ6dg1TK775ySpHCiuCLZHdDED4LZybKN3RE07F5r0p42tfhmFfAQdhGIVu+6eyER+yQfYYY82q
7Fg2zAD2z5n+KbNuCuVTEz+ExqPBsfqW4fX6QU/e5EwCQvCz6B876jYpzS2IEOzBh6va1G0qZ26W
t4gPHDRlPEw62cOMy9b3uf+NWWtX9NXdUPygoUGAIJhvMhQjWkCA2vDHSvXRN1ryuX0370c+QVEa
3qgGHs5EqOt9TtMxHtRdET2r1o84R8XGHGzZAosU4VGI7yx9P1QvsdTvtfBbQrWxol0T6vgkVNJT
Mh0NH5TbSqPwn5an9DcgownCb8y0uFO6zu3q3qt0Ri4se3kXRsJTEoNjMKM7blZfk/GTZD0KGaad
wrQF8RdVRSMD6/Tig/jpxxuzf9X8L3Vli2HlSUN20IdPunYs/PLWwhAqZewgmulO4qd6oiQFb1JF
1UkoEicLev7AAPaAXnoiOoXy1Tciuxg1h7ksWw7Qku1qz0i/tAoxdJg6hoZmNr39bKI1GnzL/ORa
pO5mZA3xoO+VBkZ06nZlbuwjXlhMx1sSqWkSqmf4h6C+glfO9QPKwioNpy52B6p/lUUk38UnTTFt
o8mvlAYrGpfVbiqDgy/eUqmGZgIPhq1URYVJg4h+4jDvVSqKYlZ5iSFSpxO9Upi/TXP/WRpItefy
OQ+KT3MJ1iIgei6CRzMfD1neuIqB5lHsA1bQDgMiTy0AGLQsHF+6aRiB6RURLatXyWqu6Lkcep2W
Vdz/UNUvht4/lTQTp5g8Y8x+RtVod5GIflx6pUbdsZJy2xjU+1G7n+kjRh3xQ3o314pbZ4daoXYP
nUQpt1w3WjEC1ZTiFKiMwIiy3dIfyCjf94JK7FU8Jr3gBPFXnzqh1s00tWjPvhmKuRNU1Ukk45Bq
MMbn4zG1fk0T+CpsN42IHFVUpc1AW5/GEn2svNtbimjHCcJERXydK8JuSIirkp6qNpC3RHH88KkD
a6fLwPXpw1YECb7qP8Rt76qV9hwpFrEGUM+6dcYlRCRwn5FsLKNXOtbAEbtdTdG+bGXGEiNHl2/U
ATXCHDVCgt1R3Tch0JM4kardUKfkxMpRrOgZ0K9RQRgMIWraJZ2Nb1kb7Mr0PlSEfd+VQPYorVBo
ti1r3A+YHJTUj6H+rBmym/iCnTbhjWQqdkbBoZmln6WqUGKj2SAxOKXD+pjeSMl4JSyXIcLMY52g
8uMkatrIBflsRgdSyokj5NIZVR41GvXXUvGpjlNHhBdiypu73Ji+GFH1VuH1SQDgY9XoXMW6l9F1
jUF2+UyaVqorZPp1II4U4iDXHP3rJoKxKAcPI8UHKcagTbBk6RQXZlpeDcXAwmRuQZ3ACTS2rlMy
Ke4bQN5mCO7DVN8JjWPhcyG3oOA4a15X33SPC+GfRCVM0omc0JuVfNXN+vRRod82ViY4GYmOCXGK
rh0qPHpMpz4Lc5qHhnQshtnLQv1VncdrujLcmO9Zh85hITsBHd0aYhWd1lE0HWLALkFogvnJrmQh
oWAkPTW18agkhm3qkt2pxl5Nw8PcVHfK6Hvw3TlhUh5LHmcJxMtPCcSHkQiFHp1ZdU6c5T+qcdrL
vrhrBhRUe+NK6Et7gOY/7wbqWOJpSCk0zMqpG5qrSAfsZtWHOBVAefUPvkY5No7KJ5HzGeFA1PPp
F41iGIQy2g1x6DbNfaAQvQq1E5cFsM7XDDfR19ZBm170giHg7M0iKwbGF9kNlS9HCegLExBpwFpb
6zr1q5ekQMlSk27VYVLg5K+uK12zI4oLBYCXtGtttb0Z6e0apeIVNKb4yo5FaysKiAunVHquzHkf
Ez+Ug7+rQmBw7XiCuNeJWSMxfmFZ3MAi9aPT4yiD+VVbqk6RozVXsD061fjQkkgNRvIUIJIwo6Cs
gVLIOUlLJUSTRNGbTbxtwBHWBM8afbec8NMSh2NY8rdn6U7T/c9apNzErUFO+qoIDRlH6xp0BwfS
lgTEXUP/p6fLG8Ymo5rE9hQSRE1wZnHwBiF71hYIkdhdq0XynKstI7nWvUBbh26D3Sj1c6wykpsG
HK9i/Jp8icaX5Bhq8r1ccr268l9j0EdBQIhTM4uDKKlOLTibjrJSfhfxp3p1pH1BbbKFQ7CmcTE8
ZcO4N3jBNTKdRQJqos6Ft3buT0HgM3iflxo4v+wAxmzc17V/I4dKb7e6+aNj824fdbHjE04cxkwX
IZGgYjgMUwi0ovusR+FDNjZX+pjoRymTT0iAKs7YRyl9guBZrebHRpuGz2PUFPtKmF6jIifJDbtX
RRJv856Qs0pTyZPbqT0NqLARaorBjulQfRcJA5SAYvjYlrWXz5QGgo4OTqdeA3R5MGP5OGT1MxnL
jb90E6q+jBh8KfvDqMw3papT0G94ie3gtMbE//eZIqRgpti5scTcgUGfS+iOgtS/EiZWuy4jLJOp
2NlxoMW2mErXSm6cglGubqRGpBxbotlGMUwbrpoIIObHcxzvhGh/za6dweVX44BmRQ940EKY6VBI
WpQE83wHPh25+f6Wp3xjbFBbSRv4/DUtqDjT2ZtaWreg313VVQ7VW3ITfOo8yZ6/c8ou2u5Od9oS
7Lo4QvR7n8ZqhEguA3lSYwN0jIKONUlF2Sm7wfi1cZzLzMQHx2mshog0MSt9Y2IuRjzpv9Sb3pFt
KLVcmb7CDuDcz8khhNpW9btMBn22vdVgkSKISiqrjPkD8h4dwzO6PQEt4yNXglu64te5tpOjRJSA
od3N3xNvi4b18jiwZuqWISmSLsuriSCh0WQrzrntNdino+gSwjU2eC+aam7vig4cTOJha4zvolaU
frbqaoYla8W4oZLFqjTldhqD8a+y7g2zu9BTBPuaXHKX/ZQqGwMRF3sCtcPHX/zi9N3ZD1iNtJSC
kio81uWDIw+yb2G5BeN+2Drey5Mzv093NdUyiGWZaDSV9xI5UkyEFkML9/FOtpZYW4K0iOpMgt2j
y0JwyoxVqYX78RIbh7Ue/B0AoKaaxmCaMUq2UZt2I32ujXkXNA+y9aYwvJoPG4Nq0mXSkn+d3Hr+
t88sE7PJi6QPfp17i7Bu50C6dGg2xrYuG7bfC62efpJFgZUAgNrLOTDIKazItlHV9fuHViEN0HTa
Dx8f59aKq0ffqVD3xjOMQWZ2NQ8vGc2GCPiMBMJTBGTw8WJb3265PmdDzmVVR5UVNss5LrJddJeY
StseM924hcrKjMh9FcmK1vne3BwqinJFmG9cwn/DA/H7Q61sRq0Is6goER9KJtMvYTs3pp/RqHzn
0h99i7hKUMNDR49NEQWQdnl/YxTJBu2ttDicvz3F71+xMhx9ALSuN5iFA/+EzHTqjLv8akJuNvGa
DRu1ZZuVlfUoU0mcipDxxfQ4uY0tPC0uotjXB+VhcMiaQtc4fnxblr/40e5WxiQR5VQUUiZ2Val0
qswgET0EETVj8coAurlUtD5e8PKQ6G9DrC524Ox+ZuhiThBo/cPxJNxJPcDq3TKqOR/QqeLNU93t
PxO2S3Zrhy6aSlvEbhvPUV2FGGFvxkFZ0Z2f1FnciQtoLaFvXOQyaXawxPcblE//Jnj71x1SVybH
FIDytOTsSCIMnxsYrcZDuxttavPyjnjd+Z8PeWVx2jxT0AsAddC+6KdmV9ntl/lxoJPmjp0HRtVd
qE0UELuP4adW2Kk31kb4uDz/D+6VurJCYTPrQtBh8pYpuyE1KEmppD7ahrHbsELqygplMkpIQYqJ
GGdLtun5gsSUlI29bH6+lSHSSxP4VQqDSnhcyNcBnZ7II+zsKOwZhEEz7+MnsrWplcWR1CFooAJl
ir78agoh3bKt+7H1AlZ2BuyirOUKwdAg1Me2Ta5jJvhygfJONhzHod//bxtaGZlel8VOqEsuQ3E3
pJ9jemofL7AVXq6JRyVLk5g9DXhgDJ6THUESP/5Afu0bElLX+aF3J4fBqC8F6IZ4a+3lLX1w1bWV
Oala1RfL5arjkKJHittO9vbOU86v2NX/weveuB/aypq0lThVWUyMmYBNFZKXUv26cZzLX/hoSyvz
MaVTPmc98Z+6r24Z2VMwzuGP0Z4oGuz+AzbwDR+rraxFzTSiNQBI2k+n8mhcLdZxEaxfKOu2AnRp
wzJpK5ORlIKs+z35z2CD2LUJn5+oUdr6nb9biGAjdFS2xFu2llzZj6FlDFQauf+lMl0rg39UBP3Y
NNlGqPLXq4ZcBqAX0mwoxYr62hi21lAkilXrXhzTcUtHarpwGCuf0vKXEX7+b6/IarHVnjIxV/Va
ZjH5QT/9Qwk23fl3QHwc/3bLXv11gKvFVhZRHiUTN934YPQ+h9Inqbyy/MeNDf31jFdrrGyiXohm
U4VI+yh3ySNc/EBEYwc6Q+mW2Yb+MQ9sINgMjm4s+9djXi27so1yrhlaVYER7LiOItQO1beFw0rZ
9254AIV/Ep4/XvHiWSoyDVXDsAz+9Wf8JVVmIGj1rHsWnTKDDks6KG4kb+U8ynIB/rAhy8bgWxYN
HYy8uaacFhdxLUnOTK9xsSAGXVWvdWT5pIoMyh1z6tXFTodsbeHIQ+H7OluK4UQmqiNau/lX82w9
DC/A+yS3ha3MumE8iMhwoXTdomT7O9H486euvUcNniFJc36q/03yQvC5qAxpbsfE2aMMu4by+vEX
+DueWK238hhpA57cLyTdC+UYkCvmdkE4olkHxqIMfGIYszgpYfsrFMHJjAmF4yaikxcz84WjOX78
cy7ewN8fau1OQloZvlxwIeTEd4T6Nak29Ywuvq2zJVb+JCw7CvXLAav7mVkEWNoWvawCTmxEyCIP
i7sRQl285GcLLns+SzKqKZmYN059z0+fSBorUQMPlnofH9zl7wgNlmFRRzO0Na1XqnRzGDWJ4S26
u/MzFHcH2jj26Hb3NAA3qQMv39Oz9VY2N6oG+NjqyPCYMHGZTflHGQryLZS57rb1Mv4uySz39Gy9
lakQ5sicdJ/OvHjyT91Ne9D2ojPebOcrmztbGV9JRfLPauLlJBcpFPo3dn+VHxiSdqercCMdu3jh
dUUzDaTAyRBWJrfMYnKTxZsYVWDnEci3dMuq/xVALSf3e4k1kbHcCgFiTS0v/KjDgVTsmanYN9e0
Ax3B2VJLXH7vX5b2bLGVObHEMG61gAe8VHxybyltql69WUG9GF6YqkzNxTSQvlvdBitvfX3Q8VRD
q34fy/BeVGK3kVENz607RaOm+/HzuviGz9Zb3YlUqWAnj3MqTMx+pzWzj5nhMVK38a3ki8d3ts7q
OhRSoSdj6DOKYgt3gH7wStNn46U9zp7Euxa/LyxSqqOcAGocwUh9HxEYCZec4nq8Le62ikAf/xxL
XNVH4MBujb56t5X1kZL8gYtz/D8Uqpcb+q9dW+Lq0lSWn9Loo35XCwx3lnCJWNbGB7xsH00YOJEa
QLpUX77wmRVWBWZp+pitAPvI4MLwFhGv4GaA1hUIMvX37fbGxbd9tuTKRJYlrcxGSU1i4GDf1sGC
Jv34Wv6dQLyf3O9drd6BZghF2lkltF8PzWeKR4siWU/baDKOi2wT0/j3kAgUXz5edmtjq9eQFMwW
mSYbG3WQE5kPBaewxVB4MWQ7O7zVS2ikfMoEjZ1pg7xPK+OtEBi6ykyTifY4+/7xhuSLO7IkEQZJ
RbX0dz20s9uhg1uJABAs0j0mQ7C/8GY3OTZMP9Vwc3lw3VMiUz3lJOzLk8LU8a459rfZdkfsomE7
+yHLDz37IcUkicIYmbo3A/97yVw4/a/EGyIvGwzFU3TP4PvJ+JzdbZGKXzzus3VXz2MqVFG0atpg
5HN3eqcdhOoaJPWuzXPn47N+r8b/5SLOllo9Cw34JBOQArabHAO0LmMpN5qXPAq7hYiSVvahuvGd
1lFPkBUVnyx3cSEGhDkobBJ+34O/aa4lNwCScAdK/biZlV90mJZhqXgWWVf01dXLCkmtmRjUCQAk
b7hNPd/Rr3XkhTOvO8xfPz6OSzdPElUTGWzg95K4Og3c29QBQtG9AlgNcOmCsdiPV7jku85XWNmI
vAOR3enc7Si4SWPR6+KIYcu3jxf5uzWBJTpfZWUTDL3oxsQKDFJWQBJutZ/uM5rHxJ6bMYZ86QOd
r7X6QDmThJmgEwtSEkKWwU5OsEYAZ/Yf4Ga6ip3MLg/ZtUUhdid7gS3djJ8YLNtqV1x6qpKIdoJG
bomS0SqRIJwzqrbECoricYzQTwjUUzybQIdrWzck9+MDXva0fjXnq60Mwxx2Vd4rnK+KHrxyoJru
LoHV1uX/uyXy/h1/72plCJo6ZzZPZ53GrY8MLHrBYfi2PMpFClCy/ZfhmDjQL89u6kbeVjvkops+
3+b6OaRgBeUQyjcQdBRPKW8/mE67K445qzHuZv9vp7p6G21QSYrWhnzDU3uMTtEeBWwalFtx1Oa2
Vq8jKoq0ksLKoOwwuPrnDkMH/f+16rW2fLA2mYr/bt6tvuLqhUQdfFqVQA6z1KBLn9buNYN1e2Wf
+Izu75TPAvQEm97rb+m/P5c1V/Fi0Mm+KvYYs+XyGAfxLSg9EUg5FVSmQLzkLkU3OHEsRzoax+FL
Tt+S0ZeNb3oxVTy7Q+YqnJQVEGHWQGoaHzVv0WX6mRwpRJ623srFTPF8ocVOnTlrbdIzyRrT5a0M
7+3Y2GMAhRgh87YZXjfMjbkyN4PUFmIic7ZS0WTwAGs/gmC04RNTnYg5Ad8IHz5+G//GzP7LFJgr
k1NmatAEEecIa5OEynfkgtNu9tWpPlIq8/IrlMNmJhJ2ILAegH88bOtebVi9dVUjYJArKSOs0YKU
QdHlIJ2oRB6048ZWlyvxgXU1V2YHtixfskzMTl4Kha2lTIQsmNJYGvaQwLqRWLgN8iN6bN2MxVOs
+3YNKyh0obs0Gz3dsFyt8h/mLL01u24fSAD4pSz3mNjYcOb/xs/+/igri9XLcmy1Gd48v/b3w35h
M6YYucsf222rtXXlVlbL6sNRN1XoE62Dvp8d9VP6MnoLAG8J1NLJHjwYcaFj2DQkF/Oa85e1sl9G
KMa60RAjqvvyuZeZVNgBeF3qsT9biD1uAztxyret4uvF9JvhAQPtQ0DS0rsOwtmDLi1fUGe9ZSJ8
Hx8lUu7YeWa4s2HKY9d/8V/1GMpJG7LjvYZSReBUV2aLWp7+GHwxb6T7V0hE/3u+fmwqVWvJEk1K
HZK1evfCAGN2olfRPrRObbiQ/sIiKCkb9+pSkHi+yuqtB0gl9oJQ0qLsSDQ6EPKwougbzetLsa5u
UoxCq44jfj/+s+MddHWu5RSmP3Ugs0nfNGzHxw/5kuNTRBU8IaUhTYWe50+TnEcDEjupsZBuB4/p
fe5FJ/8oHqUH2Su87kv9acsJXDg4VSV8J3E0DZFw8M8FS7OBecYnWdAMcmE9lZ3Umpjpz982drb8
oZWJUtVFrn5JUXXzHSN7dnjWNCaC4PMk8mvjZSnjaXRKdotmI1Sbm0XrSwf5x3Krt18YHU0bmQhC
uRPQ+bZH8FsM4j+TgT0vRBO321HSpfDhjzVXr76SmemVjICCybG+Ju68LZ/8Y+nB33yEYNNOngfP
38Gi+hQ48mExAf7jFtv4JZ9+/hve4+OzY04hLdK7tvj/dXRnkZY3bnvb2ldeebOFrrjkYv9YbRWq
+DCJJ0KFf+u95rv2NFyZbu+BZH9m0mH4VNxAiLoDZj8pdgExqxMeKKX+YDpw425dMPR//IzVJQ6b
xB/ChPB0EeAqvfK+vmNqxY6OowvFIICF3F2EeZQNt7t52Cvblvh5Cu0KEYb4EN0Chb2BvpYRW4T1
MmrT/z0jv6z/sc2VkZsKM/STmjs93zXTzt+XXkjAVig2YvV4sS2g8Tt87IMnu4Y3FxJzcHq2TBOS
RTGtBl4HqgwvdKKrfOksPPT3QPg95aDaiVudlMMSP3YOXJDH4S5Pdqk7PcHiK+z/UYWlW3UlX/Pa
9x9//q2vvwp+pqibNUgKKUGUUEb6tSNgycLkJk4XefBko+PxDhz86FSWn3P2wqxKsFQ5J2+WfgaP
EgpQg9vc6nv/pJ9aT3tpnfJYfBZeaELqv3QbyQbXfyr6XXbMWjc5FsfgOXlmROSzYiuf4lvrBFXQ
/yn04aoQ8SHva0KOtPIjdQqPdaJwVZaELb/XPycnBlCAajNEc5JcRtQxQuLV1qe4FPj8se7qW1j1
rChMI5LmP+RH1c4d6Yt57F4WSZvaDk//Sb70HtX8/UF+73X1QfpeNeoxY00FjCecDy5ck6ETwMrg
hDY0Xq78NDiKPb+lN5jBr9uYm4s+9OywV74m0LXY6lqsoCLCz/2YCk/9FqT78h3/vceVaxGgUham
HhKavPjqNwwHGTeEEbA+zW7WvX78nv6N7/zXYuuO22hpaafk7xXO0emPAqNOu4ASbuNMTprtntqb
/0MtSiUoMPSlighZ0Gp7KvqJBnSaBjpq0Q2Cmzlc1OZbOeU/sgw8tL8FypeXT/LXnfm94HqLWhVU
Y5nyPsTTyC0BiXzQDvFd+FLc9EeoQKnZwKgYXL9niHvtfkGWyo/iobzlsUL3vuFJLkSW5/u3Vn50
YChzoqaMA+tIQtvCVuG1/firbu145SPFRBA1dDkM+H4nJkDTTkQQ1+yPZRvdNAwcRhb8+P20FdEu
D/6jg165yK7RQ19kussrNcbpmLrKoBsf4ceNvJG514/3eCm7/OMcVx5SHdFZgz1riX4kr/4anepD
cS2cFl9kbwGpljv50c5WJnZuK5JZmZ31nonvSxgOWEYstkzq1ndbWdRZ6dShEVDGGYXWgcvKGQSQ
HtHXqk5d1WJE+n7jDC8G6mdPY2VOA13Mh1DjojRueWzvjR/9lYXCoQTTmr2t/3epYPvHJ1sZT9KP
wcorPplx5+8lp0tRODLAA5ePGsNTCYRuIBeBSdgcsx08bQU570HMR59xZXqYAA37uuHpqXtzv1Rt
ZTc7wYlnuCOdM0Znjgyu7uGHwRzwS4YDVFBfO9t3x42Dv+hF/nXumMFVXAHlUaB1/BAl/tTPEPtk
jBwXGynsZQd9tsrK0uhFMsRjyNcVT82t8gXGfOOAEAyXl6ZUAyKsfZu2R9Yu1KdgiZdBwJDXmkz9
/Lm3HJqO2JJYtXVEu75f6i8KZ6pebZdPL5lSjSFi+n2SLhrrDJoZ907TIkphUIF1TP2r48+PH8il
7wQUnhaIxj/meuRB1JPAn+blwiThPu/eBMh3lPLx40UuGZfzRVbWOp0yht6QGyWVbKlWLsdlnbbb
JRczmPN1VuY5ZHI6F2Ic7yKV3Dz+Mys229W9etj+NJd8AR5+aVPLxMji6qkZ1lCpxkSclCFSkBni
r0jRPsPNfCXN4X+rQ0iqRBHFkBWyfFVdVxsmaaoKxM91L2pr2xDZEbzk4H13H3+mv1VT39extEXB
UUT+eXV+ypw2pfGOkaBWDwCxv0Y7Y286dNtfBi88xK51379t+YRLhT6293vZlZ/rhhTahYkcZBko
Do/Cs7wvj2Rjh9FTvMyFTRkBNREoRXAyHeCO1mPtIm9wr7joeT+Lh63K46U3cf57Vr4wsyx9jha4
dKZBuICAqwH1ex78+vi0t1ZZucIuCFujyyugyxqjmvBS/cqLGEYKqAQ/Xuj9eqydwvl+VvZqiCFh
9LuJHj/FCzdzk4cquSryH4JLkxuSkR287GLy3HcONPjbTnFroyufaBoQbSMAoXu9MjuDRfM3SeZv
iV4+fLzPi2Hw+T5XLzKS07JrhobvlnaftMA60LZ2xEL92Tbt91YwrvVZ9qBvuK6SuTj4M0I1BuoT
iVZYjln7iCzCHGzkvu/0YnUXKfHdLEmPplBTiAkiBq97KEh8U3yt1BF+9vDUZOGhSBbyVZC4H2/m
kuE/28taL3zuuz7WFsRNBEdblQJHHN3/bYWV74xkM21GnVcHWdMBel3RFLYC2MWuf3Dx9JXdV+NW
GCCiobhw1zuwJx0EW79eoKKJk1Mm/Xg/W9dcX1kvVZjHuRBAbwrSTqxptap25lK32yuPkER4VFEO
zT0A3O0GydY+VwYMXckpT4tcJyCIbpciiu+Yzw0BNNPqV9pGZHXJmZ7fjJV1QrQpVeehXLoxkLAD
6lT2SyVyqwt3Mfs4X2dln8JcqLSpxArCs/dOgpDelQfIcg/lXt+4ihsWQl8ZqGga6jyZ0FiJytt4
agCxtUcdXa2PL8jWk1rZoSRDlQAVUpoDzBhkwjc1ff54gUvAgnNHtsYqxRZSnZCo+F56hLd/B1Gs
YEd2zV10FXc6KEhDZRt24u8Btz999pqNg8HGDHo13tjymYpbGYh0cfPP8ER2rdArRsed5wYx7q46
fLzfSxHQ2Q1ZM3Lost+YgryoEMJvohgznJLmtdXoe8OaNo72YmJzvtbKlNQpxmpW32OELmUqGIom
JKVuO1d0c2f8olzF+U5wtRtAMUxKMDtrHblLt83rdn/6nXDgL7MmW5aoyCpEGev4PwuGsRQNyleN
K/0/0q5ruW5cW34Rq5jDK8Mmd1KWLfmFJdkWc878+tuQ7xlREM7GlM9UzcyDp2ZtgMDCCr26d+kz
4Hl36k1xC5Gy1N2BCa7yQdptq0+gy/SGY44rQxAz0bV+Ve2i69Q5xvvm++VPwbxBm59EnW0M1BbS
hIrUrpXloAYkAVzmIHrjnTbmF1fwF+JeTcXSP2c+jQLl76FGDzoWd2p7LSMYk6CcJOg8Ked3Iokv
e7yxRHmfvhxXESmksWveQl/1kh/WLt2BzDRWbN1yutvUja8FT7VNexrt5aF/bG/TO+t2QS/KmGzd
tnzU9vJbHlkIM8XApzXQAyY9U7oBbKSGGiMv1FGenTzVUY7xvYWfMbn9Hb8Hx97uD2PUuzIkWbrW
E4D15ao7HfT1xOh+Va2AL7vLXRf1ZXOzBtM0GcoadzEC3h1m7oEo0Ej3h0wm/E25abuN1OftxrWT
lj/mzAPJ0xRg2f9FRshK1bd2qJelNQylFaoRj+WZfK7i0L5CaPCUH/j54FcGH+KJVVEGzbCuSAC2
f74cq4jKbj5jLEGzTZ9otiFTQTsJEsnKEaytkWd4gHzdiKOTPMWIh+71u8tOgFnq3v4Cykk2+rLU
8FqQFTgPuDaIftQry+vc2bMgR7kTXOUZsexlo8xwZLNqKurSwBvfdUuFqAtkFNpLnA234zIdtNC4
0S0wgSM8NldO3YfZqTV0jOjIQAbjEtKftQchTNuhLCKBVGwBHqoGcQLooBSoh+2U2+jQHtG69NCY
cqaj/D37Lga5wyOkkpnXU0eZHwAVxfwCb8gjWRYGuSPFtvk0eJqbfENkISLDghj3XYkWo+VFe7AY
7auTdlDt1QnvpTdQf6MmVfPiAGZ0s/kx1I2y5iiHhiJa5TmgSOMe2TsklZUr9V5/Ek+FC5FS0GZM
PKvM+7WxSn2IWdCqrIhHYHQOpIMb7pMTaZAmLh99xj7dG1vUGyevkwRJQ9gSDwakDPcEWgy+xYPk
V/se1dWEW04l/8cvj9DGIpVQLujEN6IMi4kB3UDjdul+x6DyTqKDMMtOZcycc818xT/svWMpN83Y
tR+MTF1xrHPkk9FwbiHttkLL+PKN5Vmh/BQammELFlnUqGcweAsJGOzb8xBXEccOOyHbLEf+7BCX
WEJE3ON+jDtCD39Aux0YrhFcrXYd5JjzKT0Eju05P/Ce6XcHcOHLvUfqm52s9LqVpokA88oR9ODL
vRrlQVyFV80CcsgI09td0Zy0Lj/gPf9eTA3Ihc+VBTZfw4IyqxKGQT6BiRMqq+5QrLfQ4vxl9MYj
tMJ+aRbCnbyc9kbVgmezuBqLCZ1M6QUk+YexKiDIBlHDds5Tp5ZjcBH1UGPECON603aYJ4hafXGX
peF5AHb5Y7PdVLQQimg+GBlOK+iT0XtIvP57b0NQAfno/FqDUtoDeNvDA4To2LzLdugBXhl7SIAT
coNrXhGNXUzc/BwqooiKthfacflTjNV21m4+ASwHxS53dKr9+i0Fbfgtv33NTog2dilHmOmRMAoJ
YIMELAD6oN2gXnW6AwqTg+CornWGLOAjosT0JhHtiXvoyXtHnzxT1FRL1XUdsDfqPZQSKGXnEvyw
/ji66OBDFxdLzoCYgr435CO57QiW498apD67BA81rdWAOnS9BKNgeKbcu5c9BvMmb21Q37JOWzC/
57DReaY/vLQ3qtc4ofvnjV32xhthK+KHVEwwxNYu9S3jXCyWXIcHWaDUSQIq7OXeAiGgF3nta3Ii
T/xwnd/JQf7Y3KQeuJ45S2cNo6nbn0C9cGZaRoJJyvwEwyi5nS/8lD1yisv79WjdQTUjsVfSY0Bh
BJ09xe689DF+5I3ysnD0n34H9foVornOBXGm8b7eF0F0qL3+G9l2nu/kfmzq1QOIvgLUHBcIDEPg
EnT02ypYnNnN0ForvyPlixd72UFKlltIYwVUpmiC/RqToQRf+/nBGCEnsSQq2Wu4XhxqW4KeYgXh
mfrl8oFmf1UJonzy+7A3ncJLg54OUqkQMFhxBSldEPR481ERbcsTzmEQ3+Gf18O+PICzNQCREwan
DBc65dyQnblkMm5makA3AUn+eclLPMtqJZGgBrV58F3fdE7q6q7wA4CrXYJONcm/6nPoXd4Acmq/
eKmNWepi9RASUps8NXfA/J2meZeBnbqGSkAMsJHCYZ/hLZG6QUNTiTmEV3Ce5FEJxmjwUnAsRj2Y
2ZMC+nWXV8Y+vpulURclV4FjlBrtz7ujfwMJsZvdkkhxBXEcGXgRXRlURcIvjl3iZy9tKXVt0khs
eqODXdCauOUzmQ1vj4S2Di7qHkAHruNnu4SPldJknHFUyWYSwisn1pUyQiWw1t3c/JFlAL6DKqQA
h5ECNSHIsXOWyjk9NCNn3oWGAfVZE8h8MoogPZBRhNW1dhBJ8lQZhQMVsxsOnyWXs8cKFVGuaqws
6UT2uDDdcYXyhvV8eW2skP99/PPPfVSo5xvXsR/bxTB2MqE9FCCVkkHygzAPrriZgMh3La/6zVsU
+fNNrFpIWS6FI/FFahe7Ygl6mWSxOLwnzAKPKWN4QdUU7evkgpQMqpAJ8OrTgZAJGUfrSr4m1VLQ
nwU8Ig1mJXxrjVoTKiGxBaY6MvIm4ukAKfUudaFW5pJKeHvmMbcyg82tPcqNdhjvn8sGV0HWbOM0
7yTLVwCdvZaA8M38coGgFMRSPIyCuTzaJObn22ws5UpVcRIrDUJ9OzJyMIc3BhL8y2eS/PgvnmVj
gXKgojoYXaTCWSuQjg2nfZ4GJpQ1Lxth9nu2W0j5TRAJySA/wTr6BtPe4pl8r3UEjbgZoITDeX+Y
UfrWGuUt5apomwQAip3sTx6qvIcoKDzCnjg60OO4i+9Qu/HDKz53DbNq82FZppFJfTOoldiZ8Jrx
PNqGsUI5bxoehhUIoqh4Arv+uhvLGioCkg9xxNtSxNCBCbGLfGqg3whJPRVhntkfulSqg1Uz/GLq
0UC3jPFcTIqEfioUILQ0iBPzvhrC0F6Kp8vfivmiymDOEDXREhE4fPYYgj4nUZzADcoTCH7mxR3b
+3boXWXlNVXZh/vDEuVwZUMtoL2Jt5vIQgjq82Q9XF6KzHxLNmuhHK6xAoI+mND9rMgQQOGRYwcl
RetqOldngPDdMbJnDQEnGtX3vV/cl072uhy0h9atAmvPm0Fmei7LEFVZUiURKBjqsoWVWcurJpGi
Rfbey41dw1uuVwdwyGPuFxy/zPqUW3PUrZvNdVSqAqdxsUToySYQXrhuu9zJuVQPzBba1hR15aCY
ucpLPf2JeaEW60WB+ph4yTk7WMBK/aG1GD2wHT7htCs3kFOxMFrHH9VlHarND6GnevqlagpLwBsb
QZlVCidXLW4vnyrWKw4KO1PD3xghpAcG4kbStWTAoYJe7DyvQSWVkEW7U6H2IoEQYFZ4rLZMf7a1
SL0CDYijFIQOKDgVoNZezZ/rOINr0cq0W4GowA6qeGeNYBYOZRBLZklQaN3P2BpeEAEvfg65bbPR
/Ua1rmahmO3MkpzLW8LESiKp0kUAySyyNZ+dhjGvJSoWeCJJeai9AUNo4ScOCU+hkndQvNgbXnkj
VcwvvbFJnW5U7odpwPQcZAvBcAUR38rgfGlmK2C7LOpUa+EsTIICX0iGkqtbc09owlBsim3te+Gg
wLlPg0ZECyt3cKid+hAfeDUC1tP5Pgpo6agQavDIn7dWG2UlRVUVs9mHcq+c1qN0he4rqC74nAys
5+uTLeqgRZqYzLOCzzgdendB8xuDOm7qQLX7Sdl1jhLMQXIWMKF3iK8WF8VI8Dg+zh5h0+Oum3HN
NIJIBFeKSjhkKN9trlau1SpwiePOuq8hGdE5c0AYWhLH8Idd/W3CD4i93Oe9Ggyv+ckwOXebkLnJ
q8k0iebTlB+E8feIbtsCeSk94V0axuukoc0raiYeW/0LI5wCSdSoFeBIMuUh0x8yaTdUMYRoDgaU
byw8TSrEEXPMTs0TPAsYwvreEyL5OpQfzeRlmTgNAtbrRNCZkmhZ4BX8QpwVSdGYNiEoydas/QnF
KMMTVMhijXJtqz0kf6Ou9KHcKuoIEbW9IglQkCoerKn+zfEm5OGnYlL8EF1TcdzR66RZ/rt8QPVT
E6xdFhsB+F+g+VLF16oAKlRt7NwmqnMoXLUnkahBQkZnaOTIMQeepgHDwegiIRPFpmiiYVIOxjDG
LspbDDHX5mJ3kWkvAwduxbNA+Rc9160B3lTDpAkIpxTrHCc/OXvJOGTwyhKyMhWBDv71+TS3epR1
amyBRQZ4ciI3swaE6wVX+di4yw5jSoF+XKBv/hchv475JANfECPt+IqfDYN0uBO7adFQUwx96C8F
YYAZDJRI+KVc1vPzyRZ1ZeW8UVbZeifTM2/jmxFszqkLdRm8QCbm2zCM8C+MMk7pJ6OUY0aH2Gw6
VQQgKykg7ZdCc9zod2PYyHbaNnfVGMW20lgntVNftTRtbEud7lH/5MEdWOHBu6oO4TLAKDwNGwmN
tCrFBkTPml1kgQmF0b0CCoXMt16QnOaxo/5s9mSw1PgXKAiySuqufjJObf0wlEMSCiAwbqQVAtnp
ftVqqGKLAu88Me7KJ0P0dvcK2MQKrPL/Wy8uKEoUSGL9Wg+Sg4QIUTskLDi3h1zAS6ujHsTKnFvL
iuECJkc9xJjPLFwQmHkmaAaEs3YwMYXzPDvyrnAhNc0/Y4ynyAD9GMgGdEuyJBoENypzHzZlmvni
dNcVq52CJ62Pf2cjr7DJ3FyQoJmkOP41yFDmsijKaQIrUg2JOeO5XGrea0fu+5et3JigtnKaxiUd
TQ3zM3H6KxFUkMA10L+wktyHauUvpVJ2g6FAYTcDUF2VMBteG/oKhdD0pwCSlcsflvldwXKJZwSK
pShbfXZOfVFX3ZC3CajmI+gyjQGpKvIn0pjbisANWD4NA+k0P5FYSnq/WGHio0j9KInlqY+5rK8M
B2+g0KCAn0WBv6UZrzPBmsoslyETLWLeSr7PxNru12XXLb/H9PXytjFisq0tmrK6CJWpmhMx8eup
cYvxrExvwN/bRn4YoVqucEWnWPX2Twap18tM6yjOZywueVsc8yAeZAdVN1TdAdPbCS+9l76Q7yby
YAwsPMgnw8T5b4JAYzSAtwWXOPR32tOKSTclsO7E6+oEGiRH/p47PLwrq4b6ySL1Xqaz3mZiiqWq
vvxGWD9IW3fO30fp+HMTrIT9kznKb+u9WsZoGSUQ/YkCiEc0UJBoH2Igycrezo9tALJUMhhTHwS3
O4pB7Id38o/cac88eCnrkmwOMC2NAGXHPCzHBC9I0QelNbll8f3ysWXlUJ8WS/keVZ2qEFDHBFw/
UDiCMA3GhvdkUFMEDcdlW7zVkOu6OTjhrM0Ql1cTv1hzd6mfCpFzB1lhOhajmKKqgo1QpotI3ZSL
vRiaJKJbdzF6Qc0ZE7UgDkDx288fuXy6xBfSjntrjwqDSyGWkx660ggv3iNIOx4gwwoRS7srQVpi
IvGFltHgdtXh8lYyP5sKKDDh+cEQ3Ff3CQ30MFnIkw8s9NMfqabqpHglEoH9ZWOs6Vq8Ax/GqBsf
SlLSjGtK1EeiQHjVnRzauoIzgJUDgWR3anbz4M6PYWG/zVeQHeZS+bEc+fYHUA6gK2RzxBdP/dC6
r8xTajwpUm/383NsfLu8VhYA2iB5DQpYkmZ84bzQIAsyWB1MTWA3280uAD0oYSRvwgmqpqNNBuMw
wewYP5YbwbOQb69AA6ygipjAjuUohz5xVO74NuvmqMhQ8AmQ939hNhhVa+71CBJdJjStheZVFn9e
XjZzg01AaE3yTIrv1eLN1QR+MdSrXkr8duxblOxCu+9XzNgr5w5AF2fust1lg8zIHGnXPxapqzOa
va40AipzhDofzGYoJSiKg46EL0CG95w9hBAAfyEzFMJz5nK5KIlbo2/u1jyVXjYY74r7EAI3iMpB
fYPOnPmb8DeMoDguXyzTyQMQrnEP8ntOecEu3Ttu+sQEn96a+HMEyhfoFF+tLkC0DxloN0fNVq/L
+L02iETpEO3MV2HPLZkyD9PHztNd5NDKdCkVoCUEwsTFawCYTQ5wWkQhqbgRDta3ZMer7rP8pIpk
XVMJ7gPs4589v5DVg4YUD5KmCTD7mBwQ1hLSxI3NOVRkuv3r7n7YIUvfHONZBU+iPuFQpfvuSgpi
4L8WRK/qkTfb+T4H+MWSJRMoNIR9JLojXlgDUMgtJOuUTNftCT1eOxmig7yYg900435oAP+ua8+Y
m33WtU9q/S3N831RKfsOramhy67kGa0AUKXV0Uj+E8jNa3pkN7PidjVkBtfqiM7XQZTmQ7fmp8mU
dgosZBUUqQWkIkU3365leRWGsiuNsx0nOcqsev+rLKzaRjJjR6PlZUtQ6pJftJjiVZHm9qrTipYH
/ByKtBLCmwT1obQrKiebdWAW0swOZQxMrY0UqOEy2vqK+Q9oAmprfjfpsiNP1m5JeG1yVvSsbraT
OiBK11pmP8L/iKtiIys5VqvsrOmDXla7tOmvwyznBCOsAjbkJjAzAkpLUkqjHrVqiuNmNAQI/0JH
nQw8B/OJDBaJZ7h9TEzii67Q1yrc9g6S8J555EearNEFg1wKqP6gOgH1n8/nVa6GpewavOLkB1SH
yp8ljNygqKfvNb+9Gm6qe5Q8f7VuE4i+wtPq+y/mDQM9UtFSJIPywRMY3oYOLW0oSks79VF51TG3
m2IsmeCfvO4e7GOPaMg+DxG4aqYjzyuwHJGmfZinfPCotlojNDMcURlCnz6DnD2P0ZFV/sIO/2OD
JuMdI2MQzOl9iZM33KXPRMAhccx7Epul9pQBM/8/rouOzQR1CgetW8NdNr7M+UMr8CDHrBR9uyjq
6E55nGZNiRgFve9Ho/ohogxddXhDpdme29XJlcoWEY1xvCu5hLTP25qlLmkaQvs9HqGrN/9UnkSS
9nnJSTpUQDIX70A9jj3O+aCpd4UkTuVwasCyelIPqwsoC1DVkV086YSKy6t9SbCh2nvZKot/0UBF
Ap0HXUNfiU7kdRMD6KM+Zr58KwPXtYdht1KhkdS8iB6hYouBE0z24c/6DqqohQd6d6BbJE7Mzcx5
Nd1EIxwxvomH5rNrKPVZnwplInczu1oLh2g0Na55DXziaOdcGmfmXm/MUd9WlMMhi5c53NX1PhQh
BlLwqKP+y8Z+rIh6nEszV8wyhbKt+WNZPII5iDxU1Fq7DwB/HIPINxD2pTbQ4UHYAWG7nGSM7HAR
vbylkmBlEyQMjRnqXYulVt4QO6QADxrnV8yP1t6KoV3jd+1zSReZV2ezvVSWXYQSXJSMAF5FvcuO
zSAJGjCJAqYIULXmgXKQj+rlrZN6XGYjHHJE8nCvq3bqwAEh1tlf9MUMDUzBKK8bpibSBYrRtLKy
B/KKZEsnMhIcuyhcJhjDJVSzwo3yfPl2sgJJyHpJFhTsRBHkyJ+/nTrE0G6c88zvssKv59ZvBVzH
4ftfWLEQ2FngG8JXo3YumYUQNJmoLVdt5fTJg4mhEb3nwHOZTnxjhFqKJGRRpmQVkdgM/QHsri1k
Pf4FiSOpA3722sgYVZFUCfCdvlAZmXmRmpE+oA4i9r4+lE6U5j80bXzUzD5GjJhDgrjUjlMZv2my
ed+CfMC5vJ0MX0Z+gqoYwH3Lxpd+dVyU8mpMC/YTasdOFAzgtpluoB8IpgYwq/LqTGx7yHBIWIUG
Od3YyxpTHmNtBt9RPL8Ohg70KCar7dqqcsx1Ca9zauBnyPJ+MZKDnkbnrh8TW12sv1r45odQTjzL
Fq2ZuzpDkltCQAfiiqEr763a6ZHZ8sduv9547LNpiaioA9H+BWoy44EuejmEanc63lRi+1SLYsdZ
09fEGTYQqb8/j6r8XjzdeM9enuc+lbTMbybDziGELIsVEPqTbS6Ff/ncfL3sn01RTrPBaTZmlB58
0ME4FuIAWb1LAdn636xQlx0TTROOgKrtkmzfjMsZkZUTJTUn3WCU6z8vhrruApSxLS2bMj97qzFP
A31bDBxAWshuOq9K7d4jrAWi2/qW2/JiGtY3QwPEIF4aGCSacnwO1SrHeB02so1GO7Yyy+4qKIzN
VnHdZzKH25aBjwdj1oc5usaxSJPYLiVa94QaQzp1j31Q7PMgv+X1IMme0a4NzAdI4uDc0OClP11e
dHqf4J4ng+H0keZo889YuJXQGjCiybZiHpiLdcG2BqmPGJatnlkTVlaKyl1m9Qc4S078ychYsHsQ
QURRAeJLX0BNhRmhGYibjFDBPMiZCx7aHhnLiNcheVAwSbG8xlBneLh8C76+RsATocgL6TDdMgz6
iOixNs7KjGv9p+tHqOKIsg637saxQ58Ndc0LBYQHxM70TQ095Sk5at8HHQKvBhioFUd6bK+EDMTm
BWaZeZkZA6/+aZl07SsR1k6QZJh/l90Ket1fMkBf1WfljLrfFZH1UTvHSm94bxJz3SZgCDqa1WD+
JwHixm0aYdKbODRoVwNxTYp9RLmI31XlmSEHeGNGrJuwKxeTbG8PrnoiEEqkfHgXj72Pm+VQMXTX
alkaJjrZxxIZEsJXBPMxxFFMV3XJwM96LsgU2+VDyjVLvQjpUHVxXuKUEsa68bqEtAHAHE6WwI/q
CDkxNybaw5GHxmZ6NHWzXMrRmLUpzkYPu6KBEfgx6tw4Xnd9D4WmPnaAR9sJi7pfkwd1GThrZrkc
tCOAnLdQIoKow+cvmlt1VOqTAM2gClKX6WSrpcVrJjFtaDrCXdNUJLAdfrZhpuaw4IQW5NRAF9XV
jigHOhiCJ3ta7eLGrs88ECPrcTcAfFV1hCuAG5CTvDmp04DeCyAc+i4aph9hCpqkSqyCJFy/c84M
ibHoRwLJFXJoEWnDF3lttQO9HxqPhR9mNl5eQpcwH+tjONjh9er93RUEvQmg6oDZIjeiroaSYSxh
SaUCNWiCn8gAyCQ8Yby7wNq/92YNsfFVrBG8eOpoNT1mwazImVbRiVrF0brHy7vHtIJisA59N4YK
oJSiHSYQhmsIUjwtUbLro/RnqgjeZTOMxi3gLx92aDattZR6BHoLaHAaTI+jenV+iNBchM5stTfB
fMY7fQzuy88GKfREO9Z6FPVy4UPWqXYHYPI7tPsJ13vq1pKjDra6z/a406QS/E3zQxtiDKndHLvC
zl7VXeVOR96PYl3D7SZQ2YKWdEYH2V4oz7fxuVT0pyxRc074zv6gADNJODSQ66PciRiJimWYoGrF
vKafmeiPDOlNNjWcwgDPDBUoRV0LbDBhmh/lNzl6i8vEbeWRE7mT30rfbAjmypAqMohqJPkRGxey
1FqSlTnWIrXht9BqdlGR7fta2UWL6TRKt798SHnmqMcHk8uqGs9QiMhzzYE8tpNaR0vxa6m2S7Pk
fCdmDrtdHPWhQimSu6lQC3+ejijO43nNnPStX7wJYjfo0HFuIPPsbfaS+mC1uEiqUmlQx5NPrZS4
UjbzVsTeP01HTg4u3S9SkZOqZEYySSbQ+iumVv/b9OrfFMJw15ET/8cwWfvmnGj1MITWgnslT9pR
KcwrPTR+XD4b7O37MEEdRWDZseAKirVZNPnCVNyMYX532QQDd/V5GdT5E6NwXUcBDxkRxyHsIoIX
/SAAjGzf7esfw3HhWWTe4s3GUWdwEVuwbcUWDsW17s27JIAUUYoRsW4XfyOBgZHa8S3vJPKMUiex
G1VNNgqQr5ll9Fiag1OMw5VZyMHl7WSfRkxPWOB1RguQegCEJc6h9oKprDYVvLXHvFK37MNOv4UD
3osJtzVNfvZXZ/Vhj3Lu6xzFlaGBGYf02rpbpHZeTnK7GHg91Q7zP0Py14lpD9958avO3tMP41SA
V0x5BPgIjmeXSV6np34r9Tf52u+bGrW4rL/Vl6i3Q2H1B6Xex8KIXwZFNym+xYTBQSrCH/Fc6W5a
t140F49aJuzDZtgbcY3CqFzejvp8SJPInQpMaYyTdQpFzetV3e2t4aDV+htmWfxlnvd6iAh2mNNA
bRqvN0Fqog1AK4egGZEPctWekww0bZV+swx5MIcQhJKFZ7VEsGbA/jBqgRhXkg2BrMGOK/nJlGpf
K8QnSR9+5AL4nJO2uWprxZ4F5ZA06GSGWfKSF8tRSkED15s3s9gDrCWnnAePXL5Ln5fyMfJgjeo4
gJ/wHdJe9Iktt/0eoOTDUvHAB7yvSf5848+yaa01ESp4u6q6WqdvWXUd8sa7mCY0GWMmigVMEB2d
K3peqJkIX63or3q0z0Vfbzjk6kyX+WHiPefarCJNC7m0MPuDVeR2Xx8r3rQuZw3vELqNAW0u5SqJ
wc1pTtEu0gAGQZs5BjjwsiNhQPHglzcLoW522CVxspaTuZOhMrv/M8At/Rngjj1e2M9+BTbWqKss
ZqJYiFCzRuYNQAh6k4poa3cg29r3fnluz9E1r2HG9JSaZpkASWDyyKBegTEH32w2J6VvQEwwBbsG
LEI2JJfeLEh/cjaTfSo+jFHeX9GGfOxWHDzIlHjrSfUkkP1kzvgW2kSEjd9RYqcem+VRiajRmS2I
2ZDijNm62okU3Zdx96RXqTMkyknTlbNoyMehSA6rGPmhbu60SQvyvPqbsikwUv/ZZxqqMGXQZBly
hCmi1ryVke5Z8uxP1ujFYnGfRLmrSYvTqgAwWLzMg31VPkxTj2ES1q1eWbgq6iq7ZQk02FKtb91S
PFz+vIweMLkr5MkFly2Qq5Tr0sO5HIH0KH0ld+r95GN0znQbtz92z8Kdvr+5WR3xRJLlEETCmovK
g/XMWyw7tN78CCqQ6uooD7VhJoFouZ+uGtQe9VOxB8tQEHtca6yS3HbJ1PVJRzkKjVrM/PpnPzjp
Q3GFlqX6DWo/oIoz3Whv3cZ3ycmEhGy/55cj2J/2Y8epC5UVUDIfqxG60/nkL8hroxlgEXHlJEfs
e/thhrpFsVjlkGzLgN+0RNtM8mMZypyG6X+5qf/YoJEZhTymeYTZy12NypSfVf6KEuPO8gpQY62e
lNvAbH7nPbZs7/dhlLoaC4TG5FWC4jRmyVpIpTW+nIWq3Wna1Rgh9ct13lYyv5gOeVgLI4ISRE4/
P+95GnV/1N+7sotseQyvyqL6OeQKhwKBZ4d6txCvgGYjg0BbaKy/5i4f7XQt7pRuLv3Lt579Qm5W
RL1Zi5T2Y9W0pQ+WbDtVT1KsuHqK4ZjuoJj1rl1FW0X1Kuk7W0t0l2Od/N+/hGYb6+TobuKAORXk
VCMSW+TFRF8UbgWaJuUSzCTmdpdgbTjZIDMY3FikvJzRRhOwjNjZ1Wq9LFZvNaAaNQPzMjGPkpd9
KdCykTGVDMGiLzNOaZUKUgvew86L7lRnOYMj7znxCYAvGWy+Tibzon/Yoy9hVaWKXpiDuRMA5VXj
q77lDP4yj6WhSDoK0ai50zMcfa5OuhFHoDAKC8i8QSEDkgivGKV8vXwumH55Y4dyjE0xFYmSIbkl
HZnON/dkzq33ef6DZ4ZyjKm5aJWQIPXKocGUHAwo6BAKP15jjbNrNLeHpEiDFJFXJqqGa6uc7Mb6
WfYTxwWz3++PTaORFWVNlGONgQAaJo+MTC/yMdz3QVU5xp3ig+kJLKyucKpcMSAya0swHJN7XjON
eQY3v4LyXLkYTSHIcSA408+3pZTcV5r28/Lp4JmgXFYqiKM1JcjnwrU7qZPkotD4fNkEO5TfLINy
TO2U6YJQYRm9GCOvfkgE0+50wZ1WTNKNr03ybAwtqDu+pepLWkGkL7WHonf+x19BOatohFCMIeRw
IK1+DiEYZIO792Y0AfU2tNVWpMnFCGVlC9EC8SKwbXbKzmyto6QMN2M5dZwMgLnxJoY2FeSd2lct
rHwNa0smsqHpb7V9aKdbznqZz8HGALXr5tqMbYKoH9T0MyhLav068nRABzzLB2Jtev4rBm1EvRuT
1BZXcWYJ8yL8aQlB5PhRVWzxevRQLrw23P45P3MH379OQnw2ScW4uZU20RrV1q5o+kc5MgI9MWyt
LTwrQp1cbX6muW6n2XydWdxCLwlQvjy4m+VSEa8wtgBYgSnk/2lZksNyU2DIfvT/RXTN+5qUFzcS
K8wNA4875uCeSEmt6q9VV88hsJVHYFSIEGhwEjX2CYX8PDhnQMBB+8A8Fa1WncEEg0GJwGjae33R
ny4fUnZ7Co86hJdRhfwidxENeOqjsCreBwung+mkp8FuQSBECIAF4EZ1O/IFSLL3IG7LINVWBqqd
3RCF8iH4N5QVzH3e/CDq1lTqKDRr2hd+9g0/AgJP61G7M+9BWuVU9//i/BIX/uUMbexRV2bseyjv
reiizrseQ8aSvQakymH4FWHW4VZVyDGhzZGZdzL7pqHdScXcY6un7Sjkhd+6xcsIZZMXdMhcc49S
R/Qo/IACfG5PvzDLWTnowN9d/tqsFMMicoaYw4AAIN3il+I5qTH/n/qVVDe2GUWg58hC2Wn1ej9D
GsSYWtW7bJIVoaInAeUMU0fNgVZMkooy1VuFxP5h9gYqvnOUg3etqQ5JzCu0vyMCv+zthy26t9su
+RyW1Vr4YDu5bchEZYser5bYwNU7oBPF2Ivu6hjH0K/NJzB+glD6ULipJ7iae3nVrJu7WTXNGWGt
SyKWmirtIgPDuUnqjBGvv8o2gX6kiOYdBt0o31e0Q5fXICnyZQOy5bPp6rzRX+ZpAVbrPxYojzcl
E86GSsQ2S+mH0YfXYFew1145qVUclPGy+5s9I7U/ID4B66MuYtZ1YJpKMSYljmNgCMO+KuP9ZRMM
LkIAzhSM24IhDZeQ5rMKixhg1ph0Vhvjpa+X4t7CiNve0hPZ0ZTlqGvrjd7UiJGGK0VaDn0EjJga
zq41rS/NYr6Vc744ehU6Si04YhxfZ0KSu/WaX8WLeVLW8KWYuwBykreDBCaG3NTPq1gHl5fB9CGb
VdAuslP6eCwQzjVp5ioVUkz8u8h+ptnJwFR2mvX+ZYPMS7wxSH0ardLWLi3A9K+Oyw7T9Z4lVVeF
9lNXOCvjGSJ/vsmgU3B3yoMRZX6sQ6MIfIn6Aa1iyCNyXtb3p/OLq9isiLo96dwua5TCEIGVmQei
LnPdfGvuICHgNa7gFxg1yr3yKg9IsZtXqmMvE4MFYM5TgKKmHoE5MsekTFWo2yR65PZCfgNe7h/m
GO+KduIUX9iH5cMWncKYSUnA1UhhBvU1k0w/HQ1XWKvMttIFCHFMYIbZw+Xzwpi5Jvfswyh55Dff
scvjUp6gTuYrCIsAxk/36gEvOYRBwYDoCb87l7znxXX1HaPHDsc460UnU/UYqQAICwMJn42rxhyl
YQSIj3pWD1bnrse5+oP59Iz4wCecZVZGNgbpBlMtzWmIzIXUfYggBaIk1/KgvApOoh4oa+5cNStE
2tqjjo9sLX1mdthd6VpHiNQcVkyTI2TBgJMDEleQBf5vO/pe5958zmiF/iBCeHQudsCUauDuIM3k
AWr1kL0r/abkuAFm4Xy7Qur8WKvap7Ggg6/+NHmE9bDyo0fJR1CGRIbHZU2811df8M95ec+eN6tb
LCEZqhXbiQEjd7b2qDycBYOLs2E+2GhzgkvKxNNPdySqRdPSDrMMu9ZVnqLIFh8hVIMZJvDWHxYX
omFygEnKvwr5QH4Em2Qkhs4hdMlAD09D/FVD6m0CcWQX7wv0/gVtdNaKN7nJXOPGGuVsNGWIu0nH
Gx6lw2OvNU+VMvMADkyHtrHxf6R9WXOkutLtLyICxCB4ZajJdnkeXwi3B2YhiUHAr7+LPufbduM6
VXfv/dTR0RGdJSFlpjJXrrU4G+mgFx2lKNsNrUGCuO+7gAxKgTHLToJBtncOd25yHXyNx2/BwbVR
BxNOAMeiobQIGcakeNs4OCZ2A/23XgRW+XTcwsGD6OFLQfWMeM5vcMW3g+iUhOWAlgJ3o0F3WNV6
GkwS0nwJSU+sBRWOQ4f+m61FpB1B6lIa4ItdcehJQgwkqpom6k3i1xl/nhxtlbnSV22xGjDDodV3
Za8CwB5QLEkfag+sVmCVT5Wv2+eW+zjV7JpNa5OjukmsPUa9fHtM9oo4lyOcft2bfmrz0EwBKOt3
nVdemfEvnrFAY08EcDqmQTkNkkqd3kb18OyKu3oQGEOnARtFmFke2CWfC7r3AGOZPDCvJmzl8Y3l
QsjDHP2i7CLVmqsheyeOwNCjc5URPRhrPdLjT7N9S3k9QNeZbA3Qmon+Pe6Vj/dHMDo3PYdgW2P5
ctICDNAPfqWaCArsjd/nFtjQPAZecF6ins+G/ejEZ/pYRmYyXFR0DHLoMdRO5+e1sZINu+SVE1Jw
lIqEhCkZ3iy39xVF+xHEoX1tX3RQNk1GqDd4RrzLiipoiLx2nenGnpzLeEqDto8DXRhQPjCu+9Fd
e04cJq7jV8x458Nw1fXD3pmqs1yxyIwxAjnc582wy5T7UAnrXGRpAIrpF4u3a0sUvrKTFRuHlU2L
W5lQv8K3KgrMh9EsqPInkp65mAhyGRLeBtPpGvMToba1wqdWauWVapvQ1pcE5EKShJ5pbmP2iorP
RkcjpQIvKaFTkAkV6sO0V0myU/VbnetbuwXXCH2u85s8HwOjr58r3dvEfFr3mASM8xuS635ZJxu3
eQC9qA/6zZWbJiF6Q4FjsvOUZo0vRf7Q0BQcFEZU8+qxSmPmqxqTs82EtysqERxd8p6dwqgfTM6+
3YzFPR+zJhuZAGA3AW+1AtUghD5WTmingboybtACNALpV5dlQN//9vU3UY5EOQ0+xgFVxJ95y8AM
c1QNMjVbsLOxzUffKiHGA97+E+n8AZol+oelhZvOlOq7ts/Z2nnRd+IVBIprgCTD/tGCmOEsbTsF
xTuaShcjAkV4qqg+51+LeGtiohaMisY8BbB8udbDIPK8xAaDFh18TiwgFvizQOAN+BV8yK0lBQSH
xxMu74Bz/cPqHFa+OdfCGkpAHdA3NsYCHCaOumPFZEe6zU8k3KcMLdLPcWrcHmsHuFo8tMVlCWp5
TJ0fPyqHEqTvq7Hmquy31ZBGy2K9wh7GQ8S2VpTeuqF+OUBiCL2lfwRs/cPc4mj25jhJOgHIQOBV
9BjYde3j+IpO7NoPFoJBGbWTEByIUe5I1a/qdC9w4Y9bOTTzhoWAMd5BjcGw9UXYq+KCjQ6fZtQP
ijN6pNb6g9lAQ8QNhx3bd+7NcHGaQvTw4r6sLlyK0CVteIoHglmcg0Y8lBONWufx+NoO5Cd/LG1x
wB1Dg2htgkZS2tDrNC73U9f+fSQdTAAEj3IxMDzL8skosrrSkd+ubCm5n3dqxYF6PPWNzMMr+TIz
//u3w523uZYZHPCLtAWYpWwB9ZjcDViUV56sV5ZtPNsdnUCFLdcIjEHZamuWQq1NeGsh5bhTVENF
npShpuKd1roFspF6WzjTLaM4vy1LLi2W/5o6504zOA/xsrmxxkogAehvaNavR8m8CJzaK+Rob7qc
9i0fNmbd3BsJYEMCg24svm80+563tgQDnwOYhsnf0GUaQrcmkLSY9G08tqsqrTfWqN1XCs/OJA21
StuoaiRBb8hoyr13j2q3ZsPtVT60l6kmr9IOwnOyl+iNKWCxoNlZgRLP15HmJGPahi1vi63j0kcc
44tkVJpfxHVyphfMPePC9GNdDwo5hKRvR7zQhvvR8dpgyJzsKedC8zUloikpgUGjzG9VfMEZu4XW
UzA5XXYvxwFFicKoVkXHN4nR3qZMRBAJgRxrNb05+rQq6haimcO4kp4WGHG9pR2/72PdDOqq7Dd1
ZUEqPhH72ho2rqg+qqEGYWeuX6d5uel4s3H0RPp5y7fStdDwlOxGJSMmKQTow9PxXbpNFyB6VL7u
xmhTZtV7bSYk8lqqI2kDyzPV3MspJ3eOcACVi6cXl8lXJumrm2FnRUO1QFHXn9LypeenKlQHrzIe
ADb42fGQ+135+HY2a1NAHDrDNJkF7itM0PoFz4PpVO/w4A2w3N80wOjLLOUtsqwowcSIVqmKH0la
+Gl6e9xZHEhyQOj4ZWDhB72qaBCCARZw23t9qPymKDHTfNmbVXTc0KHe8x+WFr4Pn0QwXFtI2eSb
0gjFA3R5ouIi+egTP5v2swDJ6Xh1cHkYQAdcyrEBVVkYjYmRktEDFs0G9VyJGpcHXl6SnWX1iSfb
wVxm5nRHg8513eWTLddbUP8K7OOM7TA27X85jE+BLg7vojuP9AKtgrHt5aN3dOmg5QA2YYYfFco9
KiLozsHtnBvAij1J/x/h+cAH5DlYHNYF/vo/vXCmtGFwMjh72ZcYA5fTmWWLN1mP6+Mn5MC3Qq6L
kRkwpBHMii3sQLTEK7oWxaWxBh8Z8jEIB7Pkzmy03Zg2pxgKDtwsaJljehYdOHBcLsfPWTZZPAEd
2XwyXiyi3hKahf9gQSCaxpwh0DA/5uqLOE5dj8NF5A2KOjQN22bwad6hGVRt/52pxTWOSwH+ez5P
TVZ60JH6LnPIky7dPR/J278ztbhSDQe5nWu1bE3cFliVrA4TMkAIZOjLQCljOOE3DpyKP1KN2Q9/
87Oa6HnSxMiiZecGtntHajMYKNhgsxMosEOYwT8sLfZQgeYkmwbgzP6+tsvB4IG+K3y3jkHrZd0f
BXG7LXHF8XStnzKtiWLh2YE7aafQ7QdO+cyLARocfR7aXSLplSlxCNDvhwI4Rm/cBlHY+Dh+Hg7v
2zcbi3xzmAZa6/M0QnrOtvY5QvF+Bl84G+00mwLB1/7xZPxma/GmMjxV5LrA4826VlH+PrM/lY8O
aI8LDqXPU4NhJ3ZviY/Xk0RoBOzOKwNMlXrnhRCzO+EjDp4EIDvQikd8h6bCn8d7pKNIiQE0yaA/
IqfwafeWngKHHmBdxDP/m5F5nd/uUJ9mOQhNCm/lEXS5LNBPVEFm7pEFxuc0GoJZwqgO090YB/Su
P1VlOPzW+mZ+cYVzFpdd5v6Gw/YhqBuANQiRbc+aTeMbqFmJn0ZDvTJPVdoPfr5vdhcX2iltCO7m
EMKsqtvUAgSgHU58vYPO6ZuFhS/kTVIpp4PLSPmll4AqRV+l0FIQXJ54C506Jos7NkFYrCfx/O6W
56w/o6BZLW5O3OPDNqDKDFZQNMWXKHA6dsxMgPldcYz1v02h2rNLQN0BbArGzAdRUNALH9MTwXG7
8x79uNIgUP8/s/OV/3Y4MaBYVRNDD7QCV0KpPrI6CbxuisrioSTa34+TuAlfxpbXzakzkZtI0+zM
vK5bDOY1Esm1l4Sld2pY/HCu9u2JsDgdWpzU05Tj+cogcilD63UeoIUMjrsFAxNmMDbsmq9PFdWM
3/nYYkPn1sRfacfyrNgT1OYUh0tpaiviurFHN+GK5vGDNrjvYwJ6Pru+tEuO+uJwhqFUGQ4qOyuo
9is1NepPhEFLSo3pOsnUJ1qrG0dBbHVKvMjJU5wCI/3QKeDeEpL3TY2z4Q3lwwRcj99KEY2OYKti
sLkvqAVGa0kvMrhPIirQ61rRmBC+MxqnQZ+G6yHT5ehjENxeZ3n+UDBtUwgQvYPDY4/+zhVpwGyP
tkfU8XYrS4x3yhaqK64WYfIxakS1Iy7IX9x+5XrJr7wXj7wEY/FYXObK23WJQfzEdndoC104Vflk
atVtzeNdargBy70r5oi7QhhXtmuuRpd9amq8ydL+yjR7cxVXoMiyrRC8M9cG0R9aTz4XLMPsPZi0
Qfv/mk3tJk8t6hci3+QWyjluedehbF3X+o5WyVwVuLC9NlKdd2uxBjSTmEf3MQFx7SVW7/M+2+LO
fZJCfhy/U7/prY+dgUWcpDJzRZo1IE4W9hOlDR7aHWQ3UVaGSvZA2XmRmpZfmw6/xbwXCy2MgJxz
rY6oOQJ6lidsR8o4CzLLQetOrHSvjhLNPGs76ypvCMgORLoxqcKy1C1p6CUmR8p9rnd7jRn7YTLX
bFAvepLd9yMwkhp/MEeoMQoVZR6/bZi8iE1rh8zODCdR6eFU2cZWZhJf3uCPbqK9OZUO3DrDyfE8
du8VsRZANQLq2mh3+FXecN8cOui52iB/rIqrVGdvpdFvS5psK2jzxlXzXKdyV036c9c5v2wVXzuW
IKgA6bFvEeui6/u1XrMLbehvmk7dpENxGev5VaWrCyXskJjsrqLtlWhydDuqvWspFrC+YdtyMuKg
RiE0kGm2mRin4YSi28YmpeXzTgR63jwBThla6JXlXffCqolv8hIV7obGU3T8Wx9CHXy/70vUgVD6
RCoLzwy3jNpwCDGS8ZGuBI0S9GVWZdQ7QGgetwl5lZ9eG+80NI114kAQaZnBliY0dXMiMZThXhgt
ijRVSqGwpV8PnnGuM/4L+W3YKGQbrLwgCPJJD+rRnOANdB2nmKe2rXWTogOmBkhtK8h1Jg36P21/
Y9nv01isDEShlF6KfAp6vQrjxlh31WttXObIkmr5RtUHaduNzqDZyp1V1mhrp0qI37a69OPmVTAM
/gz6Du9oDPXhXNlPvXEDAuob5hGBSo3ajvatRCWNmtq6qfa6BeXIhJw57R2pFH6TXtpQes630HKb
eT78pAAfLn5oX17Kjs5qvLtavUnzV6plOxmXmOSkwZh4G0AIdlbjonGF4XXUqYy29ruy9U1agvDS
C9JKvzDUPpfJ1imtTVpeGJMIUwfEMB0dghSdUrTb0KhsS/QOVCQxulg7EIdri2cJRtV6II96qgfx
5Cq/LSs/NexIUBaNvTb4Wl5sx6YJOhBF+a5WQwO13ig7n8cW/HHEf4vIVydR11Yhg4yp1TkbtOof
rayOYtliMH58tyFBbQn0YOevO+A1PigTgFi5NxRoBBGndc0LVTzdWGD3K7NuXdIRqAm55lhqZjd+
ztEe591bmRKQq0PuIC7CTrrr2umfMegQeBg8SBRHMQ+UhGJaud0DXunhKAtfKCDXjPNKqWvblOAL
HQt0JOlZ0U8XPVgfa7QY9Z5F6PsOwryvU3KLKeIr29ZXMRr/zJKBcvqQpp9UobJpoF5qkTtSpmHM
49BM3sEu5LcWiWyjQXvJ9cEmCwFDD06BBqThCDEetCHGVWq+FObTUKMVWecQWWoCbdqPxfNkWhex
Z51rIPDtUsfvG1ww9Zj3lp+jFpi7aGA1yF+EEw4zQ2Cuzixa4asLkC6g3Wn+0gxr5SYvvQZYc31f
2m9KobtIuhA10xU1LkGriDajs83a7MzNyXlcFgA9u/l5br/16qrk7ptutSsI2hhomtvK3IyaccOS
+gzy4W+ZRp5rT7VRP4FXIkkfhwk1FbPfcA6pVM7wIVFnbskYlODSoByd4Qu76qI0rdedY5zZqORn
rQoaXMix7yIwKDwkqYM2/1XGvE0vQc5eIMON6U1Wi1+Y0Nm3bRO1Zrq1C5BP6fzcaZ0LvDz3o1fv
aTdd240bysJ7LhTYGrxJQUmFWrhtasPGaufl3ZqkKjArM7Tt6VqfsrPGkEHqkbXtxVeZnlzGgwq7
GEMM2kPVoOzLpnOt7/xepNucuwjJN2b6DnW2wCieKpH4c7F70odIjsWj5TyAkBb8Sk4OSWm7eoy7
MWgG/Qbi0AHTPqZ6jAhyW0ppACqJ0CVPvM1an1XqUpDM5wg2Q17uLIBrvQ5ayUny3jtgr+hfUuu5
m+oOnEbAnTCQQJrZrpXPDWKMY3TbiqS7AUwbiTKjkpZB2mCrAE7BqAtFYzObyAPzhjDuXrgAQG5C
+c7WA1CY+c7wC/oriHG6zyeyLrN9XNgBZg980zKve1MEKOKDHaqjgeZRX5AmctIi0DPb74xrOX56
nPkxS1ZUyvu61V9ws3duNURN4aIVIt/dEZMLjn5HJ+2t78tzHF10Rmo/zeE2yskNaFOznaxI/ctq
vdLPewMILE014eiwB7P0Bl9qY5irAgImWTKscofzXWJMH3aOC6UkpEB7B1qdSQyu6bIGAqIzrI8U
s9ihsjr00zM4/gIkdqpVoRB8UzY8cgf66tjY9gSceqIgED0FtUeGiG2aO5vE3s7Q4C7hG4B722Jc
CuLt3SNYtXBhDM1Pubgw3AIn2r2z+uFCc+MnKxOAeiM7KbpPiS2yAfGVXY68cIK8HejZMJ0MZUx8
5ctGaJDPeDFKDuKR6xi5x1jUPrKlCifRQP5kGNyXo7kic9bBr4U7nCfZQ2eDqQYUqll8wUqJaYEy
dNo6rFwIo+oN2hS133gVjtD1MKUvlgkeVuJGrj3sTYVnQWY+jZ27sTQnkp3YT3Ee5NTdoVLjNzM8
QvKwhtygIfoV8Bw+IwWKifVq4kYEXtVoqKbr0XQhj1Q9jCIH7JCir+1pAAB2D3WZbRmNseABSl6Q
/taHkKMrZPJkpbj3YYssnBpnS10ZDXCqI3I9YSJvsOsnN33R1WfPtL1ho8hs812TAisWD5shl6jP
TggXDB6/8xXPQ5rjtAKJAomSqOmGdWOCSYE/VnG5wXRqpJVno7p3h9yf8coZo1dmX13Oa/VGFdQ2
0AWi8ate9ydq32qFFjHOngU+XQkODWOEJ2gf07HzTbPd9lCD4i7xYxCzWOxq9nW6Iq90IP7gYo5f
v7GcJuI4tSK9E517zcb4alD9JnblVhYg3o2fOvzRA0IUJ3nQVDKyDOB+Cjr3yzYcETit+2utAas4
IjIHHIV2d179prJsQwjxC/u2gAewwZbGR7XmxPGHmG76FETLDdvopbFuhg+HFPd9bwci79caq96d
Svkp476GDqYyMAzQ2UGlg3TUEkFRq31ipFHffpQmZJ3Qz8zTzz5Xm7wdtsNo3TQSChLINly6Trzq
3LIgwgfOWd21o4bXgcimMEZHLfGuSNyHWXw+4deAjz2smnEjwTmdqhxBWKAZuZ28HmRi/BwJ3irF
LuCtel5CQDO13tJ88HsgzgazCLyE7TMrCUVVR23qBdwSUV3f81IihgDLZT7VdR8krA9TYIEIi2yW
m74EoKTQ7nkGoKYy1iMn2wouvUze4uZRFjocHV5BUHvSqzsw86xile3scj0KErjeVYkBP6NSe45O
TWekm3rSoHgswGwD6p9cpWvLa88S/RNyjlthOXB/+obLMei5c18ZYE8vh5vO49FQTpGJ96jET8jn
hqfo7hpwbWTcmkUd4ssOBPXg9tyonJ6lSQ35tFaLCIOCuEFDG39vkW0MWRPyKgcHLifh4DxnSgbg
iT9PErjxflrxOvYZqhWGjg6g/WHwIrInhezbllFXIjvquvRBS0E87iUrIVu/MqY1zZ+0bC9db0sz
Z+2a2mpMhsCtnYgiNFqxvaPikxjlqyHqK2kms6fdp3G3khrW2hnnpXlnVvLCaloEzT7SpY6DbwX2
FAdDnjy1BPSo071XomLe8duspDu3z3c2GoiJ82nFzYWDtx1Ls6DVqr3pas+mKy+75q6vm6hyksjI
EuD/iK+6xx7fixuTT6tXDYEOCQBNacDBeUc1APJHoLdLyGkNmI0wbTCV5nQDCB1Ai+pBdA9MorPb
+U4P/5f09VmemaDlcwK9F1EDFRqjhk9GbhB7UEYhZeD2PSL4sCvkTc5tv40RxXL+q2L1mnr4bXob
ANLtuzlYwC0tAD8DItBLPCGvFhXClh4gjY7QDw6m3j2XiA9l/OQU00pg+FAhi6wdrQpM616TwzrH
i4VY/M7srPuirJ47MT5xgkdl+0jxiku8wq+gUDOVG212bjTem+ltJ1+GkvhVjUgjMTEygr6kiy9p
3vgor6x5YkJq6TrWP4ldnjvMvaib/sozZklsLUIfbVvn9Q3y6p0sQLdc27dUlxfc7daD4AEp3ts5
4c/BVj+rH4kYVx3jXwJDuaiYOpp6oBm4UuZMyIGHJyV9TropaOynaU56THWBh/2qIHfj1OH0VwFH
y67mALXo2B5tWI/OQ0f0PSFXEMY6F8ZTjAtYl8wfEAp8ZSTnTTlu0iy5aawxQg6HqNZcMHDQ0r5/
gPu7iMvXJrMC7mrB0LoIzL+KFkQOAEcAl/eqgXEkLppNTb19qeq1l3/a1mfVKLyMzN3A2xepuVHa
iSjJzbBGJdhr36jsorFFfQBhef6x1jidVV7/MXQV0syc3GSDkfu2Vm+MXD65CHq0UOvMeFRaEfWa
zP18NHdNq0ex8jZpdaIzdKAwChUxC9MR1EDL1V6Uz10LPGIjWrIrG8mr8nxjAn2aUZwo8R6og8IK
NC1meWEQ/Czan6yxWVdmaH9yO99oBdn09YdZUp8iax8gi3X8BX94TV/WFlXXHGOsmChV5ZoZNry3
Z44BOiub1BYnSuS/yw/LUtT3dS1KrlpSjlOZQmhrau2w026kpvwm9sJqfAW2JJimS4ZQSKz2RI3i
QG0eWmkG8Szky+i0LUpgtcY8o9cwqzSlr864Qz0wEARaY/kpHPrBrfwy5C0geEAccR6bXrpG2c8L
y3p6bMdW+aV+Sjfgx4pM3XPm4/Fbeht7+melvIBecVbOWnMp4goVd8rZM81cV6U4UZL/yXq9sLQo
IYMkmUl3VDHabM6OYXCmOEt28fss2GcG8Vm7lhf0+SRV+nwS/jgpC6uLL2YwvA4nDwqJIupRx4IO
5jWSmJ0EDxc0409L5PzoD/1pz1l8uNwG962oMaRgXTi2n7/LqyLKEuCM4VcDpJcduBKvlX8K3vvj
oi/MLi66cKti8gxoaeXDWW4h03TgfYet8h5dVBSOX/Of+NCFscU9R/VAb6ZpFu5q7AcbyB4is41p
FGnggEIOtZl8BX2N89SOo86qMPxrXoym9nT8V5w4uM7CBRgl/sucQnbN7m1f68/0BA2G5inx/rZa
wmK1C089dZVRoJ6br8f4sUABsCvGE9XW+Qz+OKNAjIIsAi1Te6krmfVpq8lZQ+dLteCf0d3PK/lm
Z7ESbWRlqlOIe8+KFulzr+GZFtDEh5Dl/TTrUJNNAkHL6wp1tFOCKz8c2sL2/O/fOnIaRWxPSnyu
OB7DTmxr1Etl/nb8TPyEDSyszIfmmxXoaEyZMCEKOu5mMdQZyOT8ZsQhm1Pl6tldHftoC8c5o0in
tjRhCkVoiz0wgsKQBtWFap+7tW8D9Xh8cYdPCZqoEKgC9mcJLqIO42NewCA1jD13xVnWWfuc2aEL
/SCUJ61PWsmVbeTXx+3+7AX83tS/DC/FLmScTsoawNUon/7DMM7FGv0SCgagdOfeEEyb3Zwwefi0
fJlcuDPbBk7TGLT/nNT5O7J6m4YZytjbGVfAIm0L9mp1aij9sGdzvuwuPBtGbyxzoqjMQj1qllRL
rsmz9lER34zGDQXHyT9ZJ4WolIGWh4cg/Od5BensFDOQ0ePm9wSSBWWYFyDDGIJ8r6oAJQEwf1Rn
zgn+o4Mx6pvVRSRm4PnjFLSyqzEtwhpjUVQ/MaZwysIi6iZtY5UC+gGoMdrIwNE1wcjU8b07eET+
WgR6Rn9unVbMeVhi5+sCc0+GdakYGiKn9I4OXvJvRhbncEj0UZqzsinj5a0r3YcUPObjAP58ZzjL
TP0+0U+pbf2cn5mv2zebizOIl68us45k62aEzINxpV/zWc0CkvYXqNRJEPxUaxFiMuOmiH3IgQWn
uL5O7ewisqINUZc9A71yW6GDVmCWu77iY+0f/34/ETyLdS6iER1ic2Ad/NksYjMjeFCTnMRvfcgh
Qkfc2ZBfZRE5p3zLqW+6iEScupgRtFPUCd7wEhwk0EOFHjVBvpoxr3oTdQ36tNDMnff2H4xrLJa9
CFFFog1OzZBOMCTc7kiDHHqKfeKGx7f31EdceBbXrZNs9DJEC9Cbi/rVHR+JfDxu4/gtp0sZQ811
UcM2ZL4m2U70dxrKdP/OwMKNVJrTJo5HsIjYjQxxC1a4E9v0E0/z5+dYNrr1illU9QK518WMsmar
GMVzMBL1EaTtMKnoSxVkJ/Zt3vsfqcPXDf+dxXzLUswB0Zvm8CracGVq93F17iXX1vRUWOU/2kCI
lcM/6q6+RJCDKqEGbyuyrob0Fz0huZ/Vxe3xj3T4Pn3ZWBzo1p46lnY5XgNCjwboghrT+ei+9dba
6rjf9qcyycMPSeDG/29Ri6Mdg2vOs6WaHccM/SvgMmiEoZwsGHYxNHVZpDZoMzr3x9d5+EZ9mV1E
TeVWVGg9DqPRriGjFAws8Q35edzI4Qzk2+IWR15KyE8OA7xit3PW9srYOFtj3UcYkoXE8ymqkFNb
uSQ1AvxUmbaLl9x/fbDPUt+pg3RFA0B3QJv3WYdAMAQoUB9f54nNXHIYtY7zXycstMfSeWniV4e8
/jsT5M8EwRZ4mTILzjWvrlsTXNBm6bv2ieTYnL/Hz7v816lYTq1ZUBnOYwvfS9PBAq0XxTwjdGWS
fJ9KGqIfd5bnDTATaPWjNVFPfgqEBuo513psn09T+yKqSgbEdPem2aHF6cnzDh0NBw0sM9UAIAFq
BEps141INlOVjT4zUX3qIJ5h21cArz2VpXdhGsMlM8UlhFgvMHofCLfYa0a/qnpjNxB5503JKRzs
fKuPrXsRvVXsaXZqQgbZ0V9GAYBJ2fgTSImAyf13PozOR+mbt8yNHmjwGgEzM8YVsa6S8eQ1mHPF
Y4tZuLAuTbzem1OuWazQ3MyygdpaokB0ctRmPnTHLC18V5cIAfQEFqPv0vdZDDsL7GsdOkz6GeCi
//KSLTzWmEsPEC6KFDku10OFPjeG2w0Inh6/aP8jk/u6AwuflUEgdtANLMoroKwVsu08hQVeXfkL
PDWjDw6DCe1Ov1qdIrz7H7nyX5aXYHro8ChuJog92tm0IkGKHLnckjXbzsLU2Vr3fBEic23uqlW5
1tenmNgOX35MghGPWg7gAn8eTQxnoeWjxdna6OWuN25IvNMhYGMNoaR2MLM7pOqUDPHhpOvL5uLi
dUYLvhzi5mtTAGicfGgA1p74noevw5eJxY3jo1PRTOpIUVMAX+LuKXfj257HKK45u6af0TFwbbUb
InV9O277d0fi5wX5sr24ioUwVZtqCO7923Rp7cAeAEDHGeRXf0tr2ms9TM/ah+TZW88h8fQ0yP84
Ul8/YHFDM7MHEbWOlKkNrd0wP0sKmG418DQAyRNBEyliURECDOdsGgYGg5Ml68Ou9esXLK7tPPZl
it7L1nDg+7kmUAi/eKk/IC8QMigu480OlkMUYP5ZLvxleHGPDd57RTJg6f2qDwtUWwIRuM8UBfrs
WUHF/vRT83DBbp6l/M8NWlIN8JZoOVzifxKQ8r3D2xY0gEH13q5POYvfHEhHjtYSXtokvNccjc1F
pTEALGBX76qNsSJRvgL185qF/LzfiiAOi0BG1Rq03eklDbqQ7evVuOF7dAyArPfCdq3OZiE9lIhA
FN0GxVUbBNlKbI5fhfkzH/u5cyj5FvcEpN8KmcG5QIpx1Y/7kd8brgW0KHQs09ZXSRcdN3g4J/v6
Fgtv1lh9A1psXD0gHT4sUd56lRYInT8fN/OTfXt+cmGsFTKysxrpcvazyAkjHsMxUwGQne6LXNW/
+NP09Fu2cEVvxFrdzLQoyOdpmAOm+ybuTk+g/qSRW/yMxf56Uz1AT+33z5iJ1VjY3cvL4Yz+nlyS
O+jaztNfgXd18p4d3OhvG7DYaMuWRjoJVBlR9TsH1wF5nSkiLL+Pmq3cNVs9/f9wKwcfnd+MLuKG
ZceEay1QzWrKQFKasjSsKDJTtPwpMKIlXr4WMv7j3/rw8/qb1UUoIZOuTZyjkGv79QOLL2eO+grE
v3V+3r52d+0/4cNYfNdFBIH+Ki2ZjjeNznNfH3SAeFo/M43V8aUdjP3fVraIE6VK817FDM8LMOKz
y3Zj7DCovTlVjDv8RMNwtmt5hIDfbeGUMSYDLzCXIPHa7QLrs/kEbiINAAfcTrY/dkGPvzzM/aIp
P+EQTtlePg+NbJxSqPUh1wA0Zo0M6yHxgvYOWEPUyoYAL43+c/h/pF1Zb9w4t/xFArRQlPSqrRd3
e7cT+0VwnIz2fdevv0XP/dIdWmnOZDAPEyBATlM8LB6epUrdgONLgH3rNYfTqvn34VyPdJBrZHcn
P3vsdpmP1tXt7GO49a72/8Gdu34kf35lgwODsuvlMTOQLmMPYby00K3ohXviFs/Nh1Rlc4RWnHPZ
g9ZtYgaeDcKDIp7zoFbta6lsdTQx6PeZcaynLxZ5uGxiPZphc/b/b4OLJdQOXZ2DRWJoHxaP08P4
BMrK2EtMe3yCkhj2sHmub5vX7ofR+ZGXPamCUoNojZz3NhgRRjsYK8jF6ABMHyngjmaCR/hvUObn
KvkoIo9Rn0W7OwQBXQuN0eBKoGDTAveho0AaedowHL/8YQXr4mOJGfMPparj8pjVlyUdQTlySGZZ
hJ7M6z6FAKfd43mLjGFU0KYPKEvwoMHYQvQQHtFAxlxS89KbsN78t1VxF1OmpCmdzJbV1KGHXhW7
VF9ulEL3/psZ7ioy9JAWGqsFl7NUO1qVbKmVXDUJXOS/GWK7eBZCjfHchEtdwy+wFlnqbEUOnHoK
BGbWk3Zn+8RdOQM4gSZzwHfrQAke5jZLIUx72dcctKMXjiiAWH0gnJnjgIMQiUQKKngbed5SMjm1
grZ4KcEItIiW8jPr+cdlejpZHH6YRpMvXc6+oJtea27iZ6WdPeb3OZR8Lc/cLRv9mgXsmqfvIey+
QXu3X3iIkwXnbf0qskDcTdGrZH3ivQhTs5FriiOeHeK3ErItICMEm/6ype57HrmKw5hejEqws8wT
Px3AM6vcxlIza4O5p/EGbZy+Jk1PMZEECLn+4j2zwe3mLGkt7fMKzuOPja3Z4Tem8IS3Fx6+6Dze
stM+PraHaY8hyo83r4iCdxXMzn4Bt8nBOBKi9QDpCaxLkbFXwBvxZ8WiMyPcTSBhljYrUPZASTi3
66B1p4wKQrL1c3iywRdzQDQjjX1C2Tk07GmwcyTYUrzghufpWqzaIXAOvoxTKVGOcWMcw8TYJapl
x9bi/gF+na2H3Q9n+NWQFgKyA15kUIw7Zp32FJeGi0jlT2D/zAwH+7VVgJMsSFHZaE0093dOjbYu
WXSWhLvDwX6XJyNacxTcmXvFt3xMTvidh2mfjy4HUWpOtDkc9IOeSteqHqFrlSALJ9+niagNTnBq
PhDrfHMkZKUxrYrnMiVvTddv+kW57uL/7NQcPpj9ME4WxizgBM2bxZr5WzO7DqL5W9Qy2TnM3WXS
cENV/dZQsg3R8h9LLWS4FO4eBxJp0KSaOeO9EynscLl/K8SGiiv7805MsiX6uhxcEJgqOjBtbEp5
O6F1so0OVfrt8vFavUdPfv8RPJ/vYElNUAGgdmOC8neYK0yPfiMQVGjNRIBMAm/k+7AjOYechonV
YPSdYoS6KN4vL4V9jgsXlcohBUZi+rTU8Uo0brqdsm2uRryVsr0oh8Z87ZIZDikw6VWQqEW6rpoi
F+M/yM5iYB0TKFk92fL471W9WPhhodVaNYmGxzZnLwUzvKI1JurXnv6OaTN0wbA2sOARjRqQBsyR
BN1d/pDrEc+ZSQ6lpqXUJ5CZwCleWVtK92B8Ici5btF/s8HoK6bMUUZEr2SD3pDAqd6tl7KwNahQ
2fNWyLuxfgpO6+dQrAS/QiZnuJlbb0FPIdiC8a3po3GPBOUjaw/DiFtup50g7PlM7sN9dy7uQQ64
pkWp4WrbNTswb7zW9wa+QOQ3V8VfzZW2+eiOmezSjd1p+qPr6LRoDvBaSOKZzQLKoGQBofRVrkde
oJPt5X1eP5EnIxycJT1ot4cW9wMKrF5lZm5YCGRAfoOYJxMchGV0RDNujGdOFtvhve6Dv9wljynE
P8YbcTTyoSj5+Wz+NMfXwlKFRiqISgABnTM6zW7atc60ra4qr0NeUfcIiBtYNV+Uq1lH0ZNdrkcO
BbAkghovm7uK9wUI7yCpiSFCFKeiwr28aZ8ldn71S5ODOQgV5aRh5VO6HEePNY1hruya3AYvUATY
xTZE8OJNsDUfXtAxASqCH9kdxSjxRnw/Mf+49LU5ZDL0TAp1Ce+RWCeYx7sP28npiD9NLxamkmf5
4fLKP0+8cCvnYKmTgyWFaDrLGYdbfWvu4h1DIXn7r3XhOEMc5GhjaxaZOQR+D90f2iPTh0LI5cWs
X1Ynj+HQpanHqAfdLKq2YHUwUyhW012n70bMuzclJn8XxVHw/8tGf/OCPFnlYEXH/LYcsU6Ncf86
ev3rsgV50AaqaPvBY53MifMdXJ6XjQpQxuRQJk66OaIpcDSKZy9GERGjmZctrGdKT/cVP5JEklqz
shk3f/de7NijGGlE9DGOyGDajfMPZCDZGbvg+fxoUtPPcVOHeGS13uRSJ/aGK/WW5dqIn+w1UQug
CEUtDl4gcJ6gShiluIpM02luE8itIXG5J19jDcLAf5RbOX1Oi63+LCYMF7MIoK4G6WFT2wzV5MQg
eu2X5Vai6kGwdQLk5Oc+ljKGYl+J9F4HWd3ymqLcGnrppthi9NyX0X+autlGFwQ4Ape0OCCJlaBv
I21ERUZirXov+iTKxoochEMQXar0aQgA0tkBs6x+eUR4aA/PIfppEDAKTpjoG3JYUk992fQxbj29
BtOHMUWKEyn5lRzU3zAhL+qoWUcusDObpmJgBJBzxrLLwWSd4hFUp9FmzIddmPbuSDM7n2q3xCx9
ou4S68dlP1lf4sko55Ix2D3ScelxsVf9dZtXx8mcr/pY96BuIopZ2AI+H+6TLe5am+aKRFoMkGSZ
zPiqfoKfbEy/O2Yb0bdcz9ojl/e/j8l5ojXrROso4iMmpKi44RWg5IvhVc8m6mgP0I8QZdrWHfNk
kHPMdoaY+YjBe0BJsvjRTrJsVo+0vMBdUAqRUruHOpt0NP6C2NVTgOMXC+WumI1LH5jzV7VdYggr
4kWz0KeEpDYJCRhDRHO/IivcXZcsRq4FFDFZkhzA4tNqf2Fy/bJXsn/i0kK4q83ouqbUR1ziZlE6
JB6RV98O2s5YVPAPhc5lY6L1cKF03w3QHshwBKJ+r4EEwLyJShF5828C6J/uoXMTJcNYpnE54JGO
R0/ujPveY/23IDrBiNyYOeAI7F0MrrkN1lt5sygqEp0HnQcXawzRUIkG42QHwyCp8liRdZntcsfy
viEk5yTBJv4mejitmcMWiC5MFhglWU+M4lNWVZbszgZvBNTestd+WwoGg34Tx54McgAzQxhbU0Nc
DkmWOwV6WZTlubJGrx4DEGWZTli7aZNhyDJyL7vQbwKJk2UObsA33gy6FiHq3FY71Yv3qcNE39gc
MGSwBNeScDM5rJFUkPPmJYCUHo/9M/HKo/mIxA+19b2G+gj1xlBgUnA36RyyxNEcZqWCQKka6h00
ULdxMW6iwoSqVdrfZLOxz0kB4QOwYAq+rAAK+BnyXFJLPazxZTt3cEGY5CSudK23TvUtRTNNPmB6
rtokT9Po5N8umxbggs6BUAgVKaNPMNFqKN1XGUQmjTXtgjESSJOsdrgaEHOnxIBctsyrPpaBVCpq
+TGhq2KuNPYw/XUnl+gInBGo5W70WgYu6CQur27VZc/M8vWMgIymJoeI7cnr7MweKGUK+x3DgS1i
e1mY+hKtki9oBEargzACmWboGpAZI6x2tYN4U7EDwwx08HzQkBSvwyYUKhqvbeP5OtVfg+5iqSOr
jfCYVhRQ8NwXZmXPjeChtHY8zm1wwGNluRLWHdC1z1LXrFK3DiyoJ1dug6boIlUddQH/X/8q2MK1
4O3cLIc6pmV2GulbFuQ0BzZm1u2gbJf4mKb1Jg/CzaxKLO5uWzuS52Y5+JkwldOhYxcxeOoHQ/Cd
yt1WUyHn2Zn3WWw9XF6l6Nty0BNCTNNoCwAA2bDsM4sZFU8WpkNXS6Xnq2KrPnucadaiGZ32EZ2y
20q7alsb/EB5aGe+dI30AVil8WyqXoPYbmKHpUdo4ogaM1cDhfOfwaFOX6HDu0QghxdwuKXA8uLQ
7NqN5BF39Kc782Hx0G/+Q1QDF31l9vdnq1dI0LWxheP572gCBGb4qogx1Q2pTetvM2Dn3ZYH1tgm
+oqrifazr8jXRCS5Hsq0wluqDPtv+gzeT4JRxaJJN7SwrqqC2JqOaZqmckoUFmpQIKkgC9TLxG/m
2CcELJlg2zjGYXaNwbfRbWuwKEMuqE+XL1PW3StzVdoBadGPPz5e9ncRMPPllphKtMh1RDGtxxwx
Qdfqcjd4yXbeZo5IuVOEyx8NtWcbD7brpgytmuXLMns08cqE8KFkMm2pbRJ+I+AClJTbtJYdw4Rq
iySBMPgRLytHVUTEwMy1+aj/fNM4OKvUJIqGiQVRqOIb5XseHwf4e3NMiAxGtVSgl7jav3Zuj8Ox
kSyUUgnwmWgOOLCvwAeeP2u++Qw6S0iZOp1Hvhp3XWa3sz+jFxtCk97lvRbcTSqHbYq8pJFa450T
Zu3VkijPNWhnuywUjWqK7HDYlqcAUXPAk02C2orR/xU1f9Xgmf1vi+GQaxhQp04kE5MdHdSWy3kf
VoXXLNr2shnmBZe8hEOqsGkyuZ0AISrEWmMptpPoP66EJ6WoMGsWayYwWMcEPiiM7AhyWb0smlMU
XN8a9ybTQynXQpbLytvwS92VVyrS8PaiYxxZU//gkXvm6xoXBY1zM2ZSgTsb9EGOnKV2lqAbFYrY
lzdn9WlyboeLhJSiLdBMhTMlXaXPmNdlYx6RW31bNpMDwTtQKApv7tV35rlNDjcSasUjmCqROAMN
k7mPnHgfIi8YXaOP0e+vRO2ZAgfUONiQE0TOc4x8Aag3kJPbKvmXyx9RZIBDha7vLDD2IldgSW9S
+DIJ6RHWgZZCY8egugap+V8v+3ChhlEHEzrPuqcGPMJhSdw4b8EyXZpPSy7fZZb+fHlNv9mkk00O
HcD5XLeYBECFxHBYjNH0iKtYvT1Jt6DTP4rbaEWr5IBCiodFnbUYL0fMiYPjMLnuSXPsG+V5ouEO
pEGa3UE9TnQC1rH250L5UikYc/spbrBQJtRpyluCxAdrh65mUK9Imwi8dci8W4Uv+MAiuxyazIEx
K9aEIh4I4B86t9nl+8TFKM87GzqZPFTTfVE9Y3XMxZBPa+VQJSaxmSbQPN7gOae840F3N/4Aceay
weXCwmXML6EsPG9ZKV9kXLReDmnyDKQ3H5P6crpPqzfZRCPu2+Vv+jFj+fmuOa2PQxZpqNUmG3A/
z4rZ2+YEMe6YjDg2oNdIlRbcxlQ+gBh2JxUNtMglD0KWbtcZj4NRLxDX7ramlj9mjfyQV7UfzfoO
Sqffxo6+qmP4NHdUc4y8uFEp2UK/Hfoj4zHJlk2Z5X5ukTuzS67KMjuGaf6NGu3u8urWA02QA2nU
0CyUHDggC7qedsRCUgd0/explR7lhwmz+dE28aBYKkoHrsLamTkO1sxehxqLguLv6Fg3ig/p3xvI
sbjGZgEdBsiIfFGebBUAzgxyMJeDPGIsAvR6yDUyDMVftD5Q7UHTqSvpL1koypGtFoGNM3scxOXd
oOEFhUwDejK+5m8dnm2502zNR1bARIi5767FNcXVY3BmlEO5QgPjVJZjCGoq8i0FeWrfyfsUkgQC
ZxHsHj+uM6JxOjcYJVnnyk72vb4PNmygsoNus5RuERz7YNm/bJM5xKfTd1oaP6eTTxUqKpMBWrcq
OCRgPa/kHwUht+AwEFhaXxzOAQhTIan3cXmdPYKaeiHgGkZMGSN/Y0RfmuHb5aWIDLC/PzOgKXMj
SQ0SROgAs3Ow/peqqK+KbfSnr3WGxdxpXgq0wBIC/Fc3waZCB6yyUX2yFXXpiVDjYxL2bCl93GLG
UoOXs2km1iXDErLEtTYgY9+Kymqrizq5AOEwQ8VeRYnycanF23TPBuEUL9lHm8vbIzhEhEOKvld6
jTag8yhSjPSZ0MEY0NiriYhXP57un/bobDkcQihBMbVxg/tk3DfI1z9p7+pdj/IkG0A30XGgOHHv
mi5knLzqDiybOdj7N9ZO1JMv3EMONGoLMhQ1o7MmG+trvxmuiN150gZc1Z70R1XJM1jkS19WYEK+
oq/jTbGM70Wsg0B5uJqTUJAnFOwhX+GSdLSMzsqEQYNsgNzyo6rPdgtFhMueIsCkD5mhM++nshy3
ZIH3d2WAbslkfk4n68D6SKBvEd5dNia4wHQuxMl0TaWhjpdGo5auFhAH43ZOjxFNuQaPtdTfzpmo
kZ55+gUP5amj5VxOrYHgOqHgxQ5l2dGtGhrLB2q9ZsKufdGWcZBFMzWc5xg1867SD2lZHYwsOGaF
Kmo8YN/p0qI4FFFyNa4jNNRvmtCd/BACRs5HRlV1Rh8nrfoHOs7rebXTUefrVmHch700UpabD99k
p72GRMym/QEJZNDrlbfoL+o2om5Jkb9w8NJEyhLKOTrCgiLFALaFSeg3KHwT7bZBbyhk0y+7p3CN
HIx006JXCfNP3aYbqDvMHooAG5rYJubSvNaVXegbJa/CK0jgNzwPMpGkRU97JE5AVXFN7qodBC0i
O3AtcGgUJkvSo39aFE2uv2BPO0q5BxZRO71QYzzLpbl0F1L4M2n3+QDlL8wzTRoyxENoHCarPiQa
eYjn/iVv4mepIYLPLlq9+mssUZR93S4dgK4en1ICFrQOQITkrWBz2XIuHBqeA1nKR83oFwzuyLX2
2LTNMdLJUa2DH2mL+lYxbbMajDxl4I3m8DRDLFVgX3D1Uy5kajFSObbsjqrTwC+IfBWl5pHOkJpo
yxsSSvdBBmWSyZx2RlfuJqOFRGbq1/ME9Ua07tJul5T9l2AKvGoA912kR3904ZyCRg69ZHOWovYj
TWPF120CbVo182I1EdSH17f7ZIYDLxmiUMBgHLJ4gCQFuLesL+Uo+tjsH/m82ScjXAA0lUFjFRbi
rLpaPN3A1VbE6qbsq68m1EmyAG/E0HrJq35n1NW3ebS8kTTbPDEh1aQWUByC5se4/OEL9fSzOEAb
RuhpQJMw8HUbAml+CiFgy+vADpyhGFKL2kfWPe5kjYOzhJYNdOhwwKHN4qogBs5uuqvHGSpobrhj
Uy/RtrqL3R7Kw3dCTFs/bj+N85WxqG76pV0ycEXeTS5LYWr3TCYaSr174eSHyBaHZLTS6JyyIIZs
ku/0x9/kpOUBLGvDk/T98jlev5NO6+LQKoSMPAayw3QDcvIJ0mDmVyUNJ7RkGxAHCtXHqYqOVUlE
eyl4cPFlraijixWyac0UnsPIX5BZlxwA5TvrfZV2kKgSmVyPMk4r5QALkjEWqFfxiJS24XWDDkpv
2UpO6ze52x+662Yj8hnRGjkAsuQIOpEZ8t5yRn+0UvqQVFSUtGHbcwEY+ApVm0exUhRwFUZ8Bu3T
bYEspgL2aKh1CV8KogVxKNTOJdGTHsYKNXtRjflgFKNz2R1/E7PgPWJi2BsMQZzvB3or1WaDLFTn
FzvFRUOBtDVfYkQOAVrao1dIihMI03gCs2u0ZxBj+WmWPwZtZFUWqzWyLgYMBG5Hf3Qx6CWMAVeb
4M4tMTc9e6GMcodWtBjBUYuhSoiC1o1dRsSV9fBhMsA8WOMmL4bSTnvVHzJtc3mh6xh6Wid3CCpl
HvMlQ/Z7CDHa0ZrlS0HSgwnJlhQMi1HWeUmHNkCDNXZetrx+T54sc6dh0rNBH1VcYa32kkzPSn8/
TY+XTQi/LXcXZ61e5WEPVMkhwVp2r+NiOCVm6c1oqytvVdm5Fk32qilq9FkH7NPauINBdamLgxIH
A6xWh5gNy7nFFWOsgWy0YAN/E+aebHF3bmlJnRFYSPShUSvYFL50T139rvWpvXgd+rOU2//4Ublr
t9KC1IxkOGyyy+8rP98sm3oXXInhReCb/HCJbnQjaUPyd4Ys9wKQ3yLnIYRlgSPyQyWBNMxlPWM9
XVQeugRCqHri0VgWxGzrYPlzn/hhkrzso7Hpgf4WXVw6GG7ZC3ovRRY4JAkLtCZC8w1dbUvlxul3
k/7J6PIZVvHzIlDz/f9G1jKBQB/kXXIqePuLNoNHBa2U6BAi45b1sqeWb4nKdHLlrcCHV82oEFiB
dhNysITz4aRTlLhjI9JD0nwrm/zRSsDYGyjBbiLJNtOk3VRpFuSm5y1c8KseToFjEvlG7UNI3Bqa
lzBZ+ss/6qMp99PdffpRfOJNKs1yGcMa+fMRlNVoQXyxMnmTjOYhgFQXlCHurCrycqjiNebgQQfd
l0PyHhrTcS6pnzcZCIHLyKmK3CeyhXxlnl1ZtfqmZOmOdMjEFvo+LBoP/FMvaUAgodcfq0mDwHJJ
fJCOPGEY6DhHg2+kiTeNgI7I/Jrn5Q5J+ENnmpBKI7EbNebOIPNxWiz2SfalmTpmQ/w4C66Cpgc7
JjK+UHY1a2nbW8VXI1P2na57M26QepDhN+0keHJ9RDWXvhwXJGR5Hprp3APn/7JuMNDxyIq4oYfW
Ue06vNOvIqQaytJOrlkkpF7FNzWrgLj9NnwQdRus52rPdpGLHIZyqutOg0IKK7xoyG0AIRHH2s3b
/Cgu6a63QZ6Z4w+9GaWlNEyBX33NnxUf9GyKbW4+YlmPunWJUjJEJ78rr5gewH3QfxP17q2X0c5+
ARdCQF69scoRoVID0sz4uTiMz6yLBEq3TjPb3Yx7KEN9UjS7tkoXCrz53xnWOajI+1idVKsP/Amj
mq3szLWeX6t1huJu/5ilGvY7T940GTlXDSLweL0si+jyFeAI32c/TqZZxC3WPu+Lx+YWWa0Gsqqs
mB68h07k6ZK9PKhfRJf+er/k2dq5AAOPiCSYrI/w1GT6ad8qv7UZBX68zXw89n3iI2/JKvrXZCvD
2SvHclXh1bnePnT2O7jgI5mmtImCKUVmb/Ygt3iXPYR7Jp1hbIZNK/2DGb/1B4GqWVAw0IiufjTk
nsXLSWMuhd7glmva4aDO0mYJg82i0G9VCvbDJgv9ts49ayi+QL97Y4Gq5FhpBlSZ+52ZKC9qS54v
4/ZqLubsB3HfoLCSuihGqLyZEGfvKIiI2ycolNpSJpwKYof5M86d1s5dW5HaSb2kg5u886vY/rtg
jX78EvCyeIkHcBY5OPvxFyzyaY5x1EJ0GiGCjnaNhkZ8GwKo3y2fjaZqW+t+gWzpXdEiK0+viqMu
CjVF1jlc1wI9jJDcYnVemxyVymZ5JQsc0NlNWdvzS7hrSwCr4k0bSdiwsl79O20s39g7pmUgywo7
3Mo+mJ1qV/nBrtsTzEFAZcKht/qxeoNSqz+rdnnLGGILR9Tn/fGBL20Ah++SlZAlIgiCBx+kBtdp
btM9y9p33xCwWN4Cbtrch1Jbdx/fqq76pf5y2bsZkvxiH9y8sg6ZZohS4Q3O0w7mLbEaFNEMX547
6PXS6Lqa2tcUVSC7nKb9POWCKPYzrnMWuRXTxaRB2WjIpClutfubWkgZ3HJnbv+gHYMzxl1eIDSV
Z60q4405LYcFb+8ELRlU6wS9y5+eMh9mdEXDrBXBt+QObtjJ4N/XIFvNyBvZUASj5MEclOC4fnoB
/Grm4z18ho1m2HYknibTp0PjtM2ux7TiZXcQWeBOJFnqIlFVXLpjTHZttzGVQrCGzw9abhFcAIUG
dwj3QW/VD//KdoubvStIy0Gw3GD5l3/A8v45gOEMcg6Xa1VkSktkoNGpNNHpgYboIwsfG8zeL8A2
6lt/KRRaiGIBqE8Ax5nm3C/vOhljXaHhq4hVDbJN42I7yKWTUWSxqQFBWeJc3sBPEQtnkYua0gJ0
RnNCTL9JXsfmTevQ/heLxrk/R6WcFS7x0uHV3gYmPukySkfMIu4TUiXHSQrdsDOvlY5urG7ZQwDW
tQZ6nVXtZp7MnV6YkI2Q3+oyvxn0aacasVdASVSi0ZumlZtUE1UsPt3d3O9k6Hd2YOJeiRW9nQ0/
Ie9q914GuptiCLucx+3lzy4AgI/OzDNDkmbMJIoo9fUuADFHUuz6Wn5Os9Kw61T2px7KDUU17cr0
7rLhz/RN3BI56InIXI7aEBcf/T8gHjqat+Ntd2U9gb3ZGw8Niq/mdX5lHusvy8Nl2wJf44OHxYok
rakC6tdS4KSydQjL9jEhmQBcBZjEDw8tIU3brOhMX+0WpDC7Td23ghfmby4lUzdUsCeDnplzFGOq
AOrMRr8vduP1cqVcM/HJ8UbcKPv5BfmxYydbDDTOfKVd+rrXwQvgFxQTZTqwAaQEqWMp+xmN19VG
+GRd/YCghZZNxVQ1g28RQ5g95bSIYhQN6F45JOh/Zi/Wcrd4rDYvJupYhb0zgxw8lJkigwtCB5fE
0LozJG8KH5NaNqHfp1a26fL+B34IYXWFKrJmfsr25GM1hpneBD6NKt9C/ldvvneoif4nK5/SNx2d
h0BnZEnBtRFgjjSJnC77dtnIunOc1sK3TelaotNuoLjiUzRxoBVtEyRoQdM20CiIEIKK2rY/R8HM
G88MctdxqkRjbPQtYw3vwbLFus9qh+77TbCD8OsASlqMrjrm1wYUGeNWwWjeVsTfuYojGLY2TUSi
0Hvl7qzQWsxoAXu5n6fRozFZt1afPSpxLYCrz+UCtlRTpSqRVV2z+P6tdK67bMgnyzdMaKsj0LFs
qUzaL9KI/Eo01iHoHtS9GS8J+A6zECVSDCle3l+GI5/C7bOfwAUEVq7h0sPT3m8hcZgW8gON2pum
kTZZUNuQ3xGcDHX16JtU1nHeLFX7hJ15JsdFVDG1qxFyJ5iduze+SNehl3tILPjJA315x324M78O
93VkW4k9HCVAw42Ia3H9h1jE0i1DQ0qWu6akMcriQkolP8jnPdS9bAx/uJe/7eplb1FUfC1VNshH
UuUMVyGUVGVNn0u+LsUeHaB0PSUOab5U4ffLhj4/2pgjnVni8I1GTWAq01ggL/FBZ6NfGYZtQf0N
ipKMaB+DyQf0H0UeyDOf8AewVQvWunZkFOPDiRXMlfOfE+Q2RjWpCPMo/VqkN2R6iKngTlxFBlW2
DB0i1Aba8Lkta9W808cSkQUbfE2vymvFrp3uanBGV78uHobtFNr6hvrqlfQob8vOTl4XUYZAWzkv
qgLuRDyqdBmU4L/elQgotHxScC9HB9YDYgzgYwhc7Ujt2ZVVdLmLPuyaEyEGkClEikwTkxi/Ghw7
q8ukfLD8LliczOiuprJ7Inpsy72oILD6ElIxFqOB85Tq8KhfbWl9CyWQDC9hiOH6VHs0/HpT4VHS
p08aJjDETCXri/tpkH8/aonUB8TE16w68CFU97EBkQ1zskklCIdXrzFVkzVDhsA2wikunqqNluhS
YJh4c/2vKz3YhRvWlR4JZX7XsOXcGBdQlZKVqyTDIx/tHr66zM7Yi/qM1/dKg5Ar2GnZNcX5hWz1
mtaqhuXPd50LXge02Xdb8sASc2hT8ERuuBqQIlb7aY+t+RzMzHzqDBz8j4AU6pFX9MACUgWDeaIc
1OrnIzKFv6u4g/kWjChbwM2YaJZfzT/G4FVGg8xlvFw3QBQFjCqIsPlqXBxZS9ShcumX4C1G3ASG
mkLUlrd6uTNx9f83wodnQyFlSp6lxQbkzp6l31jl0VgOmKD3wBzgzKpTgChCogKAWot0VcIgkgnR
Uj5brTRavixBYiC+Ld6nEe2fBsp02YiG04Dcd8UCaicjExRR153xzCrn8NnQ16bZ4xwrD8Vu+q7Y
f+u75DmUESoUvoQDCqJlckhV5B0qNYFufDT+sSGTqELXQ+iNaIBAMUSKQLzPeKtqdFU5ae9f9p/P
ZQjct2dfmX9o5n2lJXNFLR9NzSPGTnbqhAJgDm5IiSnWmTJU2SJPeRGYZaEvH6ydm+WSYck0GBPR
iwKlvsElTmuHr7mTofaBOfqjqN61FhmeG+Pi8HEu83bBAfIHDEr0tW91cB1Z94w69sJIJDezFj+o
KK2pmLBC8M+HwiUoNcJmxmkZla80xp5pHkhdnMsfcDVOUin0/lCGJ5bMt15UVMYI7GRGSIs2O+rk
r/m2e6yQ9Ev3yAx54c7YKMfxcXpNH8S6UqtLPDPOfdB2LGkUQFbcpyBxG5bADhtooeki1oB1M4QF
tZqJtzV303Vdrcdxj1TYLI2H2SoOS0g2ZdM+XP6WqxgKSqr/meGOfJlV1dTUyNOHYX+zqHHmll0r
FLdZPednVrhzHlhTrmkTvhmURm/GVvc7EwQ73fIOiUrIgvXRq6SkxI7jwbf64Utu0YemUr1G197y
vtlP0XIdlcEdbVRPq0C0f/kbrIYv1EQ4iG3VTT7AT+mi0bhCHqNTbxf0Q+dl7ig9JOZqQZvl+mc4
GWI/5OzyRf9mVNY6ArM802/7apqcHLn9hkpeQtUjJp1NvPwjEaozOPkEN2fL4zxJ0TSrTCY8/aND
sdMP8X65znchpEf/gQbaKrSZpmGqRNcp2M5+XWGtNUvW6Oz9AIYLX/aUbSQ5/yLNsIpuZ/aYe599
UQOkW3GhU/bE3ykTlAjp6E5yuwul2El1UX56PfyEhh7iZ4AP4WUnQ1QYemXG8oYeNUW6r/eRC4LF
GQxcbDRWGK2tgsCZPQ5rQBgiGZIiIfrcjJ4s32gHZYtaot375vuiQSyw2I9CVqXV44CgAzAuI23A
v8+kcqBWWhKEVfl2UvZEDZ1Ax6RAJ7oHVx0TOkwWi+Qxjcs5Zo25j6jO+2IzGy0659pnWiSdYyWQ
kUysvdQVGKhua69O8IciDh8tyxBluUU/gYO/LidQBm9aluU2bAQgtrIl7PYA2aBoams1utKQIVKp
BkIZPH5/9dUC8npz2pesXsS0Y1k11nwpDJsg/tYwVNuItBfXNvLcIAc3pVpNBfQXMVAhQb8I3VwF
VIBNJUQ6Rjh7t/Yhz21xezmA8r2WWsQ0o8OUUBHJ3XR7MJ36oa/tLsP12pUFsV9TIyqCfso/b2Up
CqgM+Wg/jNJ9XoIAt4hmUWgqMMI/aaMyC3ILFGb+2L4Z6Fick9G+vIzP3WeIPpFbRgoCq0BagPtk
SyIlSisjJdCA328rj8orSJMTxKCNS4zsuqPtsClkeQCnSSDbWaDEeyORR5dUWuME0oSYPJCu8hpD
DzEUy4v0arZayGwuO7PVXNVI7mk43C65uUBkuznWcXZIu8G9vIpVHztbBHeA+tyKFgtaJ76C0dgy
eQ8QUg7zG1SgBUHf+vFBPgMaN3hSoubw6/FpNBKqeW6ZvrUl+xTJ5NKZb9nbFdz/uMpE2LvqABoa
NQj+o4R/XOpmLBMyBYbfGvF7oBZ3ciSiuFpDd01DmQTj7bgTPz3y5iht2nLAZTn2mPe9TTFd1aSi
dNDqDp1Z4XYoUaJSruMg2kgdWDjGJ9LJtpaCTssUuML6ciiyW0AyTeHT7eXYT33N9E/lcNy3Svll
UFNf1hfhyOJakAEIxZmxTLwA+NB4MoMaumnIyfxdVGNt8vSQ75gfiDMmaxGGZiiIZ6AdhFkSDrVN
DL6WNU6vH2t7I76GurULxTZnHAqnmOM/gbYzYxxiZ+qcqcaUBD44Wx1DeYtaEX3Eaj7jfD0c6rTw
xMXoEQ2OGQVFMtmGCvjVcsMek9LPDH9IiWM170Pyr/nEGdwZBIEo5Lp1lQ8NlSyS1VSHt0vh/5F2
ZduV6ljyh5q1ACEQr8xn9uxMv7Bspw1inqev7yC7q/Ikpk1V9br1dLNu7iMhbe0hdsSjUD3EOqQ0
t4CVawH2tY35Ul+Fgz6vJT3NeubEmHDDmKbWPGXSLtbssujMWPiPTvzVkhZnQ54CnYQJzgbVfUBJ
9wEu8DS9fu9h1x3flZXFoaBSUk99AU8EiCxIJIiXPgaPGrrwsgMZ+Tey1Uv6CpVcfKnFEQGFeBxo
Wo6os2reJ1+qZhqTC0/EY9FwqwBNQEUbtxhRrMymN95UH8BRekOMmTGp2LfSsAHtWnXFVxuw8GDA
8SudzLEBQ8o/5VqFLImcuhu7vGVkkaJ2Spc0NZpMzjyYKVk6oODousyBdtkAiDx6dCdsjBJumFxK
DktBHsVEQcNeifvTWBT3mRZumFgtlVzdCGXxasolywdJxd6loP20RYBtiwsvDWRlncdz531ueORW
URpdbmaggEC35aRtpL2rD8Of77fEAk4iq/Sww81Hz9ARo8AQeOLxcQtjtnH5lUXuGcrJkMYlkrNB
38sDt4EHM0oZoGrw1QxOJngbJ2b++5Z59fXWLpwNihWZqo3I5tXT3EOakAH+7iFNpm+A/m0bdLjl
CZaAi3ESqy7VgH+YLoorvkrG3MKX76lLTHbYfvpW093rFS48TxmnImkafLjRVfapfErt1GW/+wV5
fdomnN46Jwu/I5BIyX2NpyCCUjxIshha/Rbyxt74bqvhAwMgAEvTJX1JcTUWlQJRPPSQrqEQ/wN+
/5egEKvLAnqE6aiIoiSyWJYeKrSVOgKxFxFsQ1NpVOV7qcsb6cT64QBKRUZHVWXaMr1s60RLJwm1
9M6hTiabBOT5IPzpIPg7BWb3kbn8bWMnV5O+K5OL89FqNVqQAXayKy1l/0/Ire4yBGJbINXVbQSY
Q0X4L+KfxfWeQNyUjBOMadoH2PrL+LXlG63pVYd8ZWJxo0UuKFI7IcXopHdUkWyBhs73W7bqj1Gz
pnhJRASvy1VggiwVWVMAK1LpVs9/FAF46ofMGNBeDPrJkOlzOTOrTBH4Gc5ydWrGJ5o/+dq+Ky56
+hSLsVHko1EkGw/gWlse7Ue4aU3XiazLiwdQE8QxCzsAdkqku5D+++W/zgQJCbR17RmuU8x+Ddyh
M8JLtsAgOgA+v901/PqZgSVDZo9eqKwjxp///CqEo1oEed8pSd1S1M5FXO8SPUNa1KtbRC+rhiha
nQrSCGTgC0ORMtQhCMBRYC8OYQ/i2oRbKdlKVuYr8PcjMUPj0I+QZ1fzBewQZYNOWwZC8kq1R9od
kxbz521rpr78+f3R+np4/7K0dGt94BeVqFQIYAgzVD0w/PH+ewurO6YBiw5cCKEQSvz701SlpgRx
2QpOGQVOIkH7hA5PTarZ35v5SjcqzysB4agCoITyBZzBQLwTCaqYAiCi7qvI8E/8DEC3FTr+cbhT
LvzILjNH/+j9B625v00vPBqQTgNFxyl16T27nYWd0IzH5KPRW5mNSn1mbiz1awwBe+j7A0OpSPIX
dxBA/EjN/Q5jEreTA4j/QTDJnQJCEMlWDtuXa/U0XplbODieoHCWow/i9GNmxILvkAaUAQpUaDf7
V6vH8crU4nqJUF8VQoadzIT2VhJaaoDA+d9ODObdIzpBUkklcRncTnKVs4jgculyaCrUfwqGrf7Y
So94tqEBMgEcg/4FTFPrkDVPpwiELT74Ptu6SK2+BLnIKO6ZD8rbugY8eU5JivC5LhhmadX8PMq+
ywdI6IjaRtT5Oyn44lD+/J5lYZJmvJCqukT1s9P6HaMYFRwl+t6VOvhW0ym34owWdkJTza27BHzj
NU6vUg2OXPuV1ZbNThOKVzCHMhM5j2CHTTFaNQOD3iSAyLgmHwTq7ULhn+tJ9OSeGryeHoH9L42G
ZK5csdggReWGPtvpBXe4ON1Fef+p8CwyhhDaZ3nwK+nzn1RgJygtuEqbplseQlzzqlebsMhqoj4k
MolBaVt04LBTkvYORO6YbJOnfe0rJ59HXq6P93XY9VaYqT82bu3a2Z5bz6gOMg3/W4QiGROGMBEw
L1MX5uDMtDN8OEUADgy3rUXMcPwXJo7Wri6iBnCLACeE+ufieUZWLUVtBlA8GfIj70UvnruUgQf8
zUa69jWPQgtUxdgWus4KoCfzn1+9wCGPWTZFaeoWPT1mzaHUYjPUdLeJuNNLmqdoubWxoWtu8Nrk
cnGpGFaF0GLiGbhHeqwfh2foHEOfG173MQ+NrVhy9VZfGVyydwd9J/oyz1PgV3Flp4e5hqiZ6S66
Q+4Iyr7A2kLLrz2eFKwBCoIbho1d+ENaKfGEO4MqjigbJFchMSmaQqRtpAFrxwQlURQqVRX5xrKm
XOTTRP1aTd2xePWbowR04cBu8kjasLOSbgBufGVocUqqhNKIdNL8SENSxQL435FvSoggKk7l0htp
t3FE5uBi6feu7S2OSBpSYUxzjkDKqj+lH5FiSha3mSXe+/f+BaUwe7SYBxGRjbh41eEio8IMwPzp
6DIuLkKRqGKrpDDsu6o5eepPxRLswOUnwJ3N0iqeRGKwHUTnIH6gg2sydcm5d+Kb3Gk95TTu2V3z
UzhWVnhqHOZCBvao/ey2RG7n9X/Znz8/cylmkehQ+cILiWkW8ALPlM0S6FW2uSdXioP47ld2Fq43
R7jCupRAzsc9MVc85a4RjXdhak+z8AOCpKjbxbL3/ddf/fhXRuW/XRIZOowkInFzxjyHsAk1RmTq
KFYrIHJqNmyt3SDEnvjbCKWauqxTdxwoE3VCHK2NNxQKNUPR2VraGIq+Ray5gqJHT+HK1CIcS0Fm
CwJRmTkRiaAElRSDUzJem4BIxze9hqFdsaKaOaiFLfcKMRKJ2GnN2/tcDrlVphUI96PmSRxRyQNn
pTPFw44L8V6PMUIvYzoGU4Kjqeh+YeKThYB/8Q2c4tpLeL2ChVfLRznuBcC0kETVt5ypdseTjRLm
2re/NjF/r6vnyG/TQi0rFL1Y9TmRk154VQYqEyivQerE+ffPGah2CFRjZR0kv4vDLaVRpEh49J1G
Dz6ySKMmKYgViEFk4j8ZjKYMpg1HijbSys29Nro43HUjYpyJ9MgBsmaft5qtovzlF73J+7NKQILO
KDfRwjMjoYJM/GTHqSeokKrplMkSUnR1W2734WRVLbWk4EkA7V16pKWn19QdJ0Rl6WWodGMcvSYc
rSIXLFoSU5dRYSuTTyL6iNvUn5OsuJKeQAwNA0+UWZKCqkTshN094aAi1h/S1BPHkwgaUj0fTDoO
hhC6eR7YDfeyXPmI/NxqNMmQCqjZJxV+/gv60qwuoCcegmGjshjYsPv4JWyg0zGA+gJU847PBwPT
V/dK+iIQ/Pvsvgl+kvi1VzsAUFLMVHZGHYnQ5vGhW5KZkJK38gjxdtLZmBf9IU+RmcbgK4lfOUuf
+/4yCbk9/z+wsUajdDvAeQxR6wxV6byEAt7hjwZTWkPoP7peOokJByGN4HbQTEr94oKBgZOghbYY
al5HU3MMgyOVaqRMnTEk0SFs8iNLOjNvBaPFJlAxtLpC3tXtrxi8KWl4aeW7JpHcIHhROD1kLZry
aWSTkJpye6sFbz2E9GoxuVPC5CQUGao8kOr2j37VHTCQaAxDZ/SlfgAKx82zNLBGn5vwSdxQuG6o
I6b2eXlXtre8l0zEABjtH2ob85oz+ZExgsGnUiujrodDHr0N5SGOblt0LkkbH/T8FjgbgwyqXQ5g
Hsh8Y4TyVzRiCZ22T+rB6xsZ7R50H6OnsXnn0Vs3ZTd13jgpy5148u/S9KZTImMsHmgHc+VHhK9T
aS3mUMcPPUhOpD8LUmdEwidNJbsfR7P1iRFkKAtCkVYrMC+U517BBitVz4rWH1JZ3ad9YmURM7Iy
PLRdficImo0oFGwYtdF0/olOxR6eeUfS9wxD6pziWI8PetrZsj6AE4tamYyyuxaZY/vC8+E2q5gd
ypiRYYkRlY9ZXnoJNrbDnWZVbUygqqwG0VRrZR/koY2ZHqP2a2RCggX93n1en3swwIha/imKyVtO
PlhV4dDJ0HvEcE4r7pv2V4K97qfYlMfOavoRVPIt+ihQ2PChcsEVqyOdIfPaAjGt5SvZ3aAVR9YS
CNRWR1Yle6lv3Al3Qk6YJ6JdKeb9vhfeq7I79ES1Y59jT5BXKMci8XdJhu2hqZGo1BSL5l6TI0Op
QN+auHIeJJdJSsZd3IpOwcR6X9bN2SeScJiS6EWjaXUE30pqjwh03A7D/p6kj2Y+BE6edOBkCLnH
MKNiiXX+wBKptDAMm5wYq0ODZOmH1LEL2JoyMw6HMwUufcqay9QzapdtBRWTWjrQNgRUhSeu1OGk
p2mCy9Z4Ic0+WRtYYDVpDV2UIk/kQQ8CMJWbTVQeqAa0aQd90DgQY5uMgPuYLIjKM+hwXwNxzHdp
ofReERMgUzGS7KVyGhYmSXAAMJ/xOelRbQ1KYamcWWrTfMoClGKj1AFn7wNore5y/IejJrSGn5S2
VBY7XhWNwX1+0aTSYXp8LEVmoXVkh137lgb5vtHzyeCtjqC2zXWLhfkLEaZzxcr7QEwucVJGlsaJ
8oox5QRUvfRx7GJv9GuH9Zqb64kCgHV1gy9ILTnouaE30QfrgouQRruimZ71RHD9OHcKvzR5xi5y
V721rfwG6D03uqixwW58Lmj+S5aTR5n5D1xWHMAuLk1Q2TGAT2NAHzKvB0YKU5wzJTbTTFFLfgV5
YkPg0Zsk4vTiZCsagNGSdg5E+H1SoAQT4dhCgolDqGRWbkupg6H+H7Jeg61fMxnUYo2pLPZhT3bz
XwIxJ6tuB2sstPdayShurP/U0uFExhiOzQc9lSpfWCvcRgl/qbL4mUS+mUX8o60Ujw6402WEK1lh
/zOpNsoqtKaxua9r8JDwrjX7Pr6kfCAm3q+d1DYtOO9FNwx0N6ozKwXZgFB0oQ3mHmZwybcrEbRh
kl5ZSRHsmmx4EGmLV6yQvVKFYQhD44X0ceuL8ZS2YD0LdUeg+kkJgGcQsuwyZeJZbOo3PPRu3Nc3
GIZ7Bt2jVfu+y4RoDvXITpcER404PeIvj70gbryujYFBLKCnN5Sa2avaYARRG5ikI709+XlstZ3a
YH35WSGIvoQsQpk0ld+QaKI1qE34+X4K955Tq2nLh6wiuTUT7zlinkVHvZI6F1hMzQgH/yMREleQ
ZTPQJAgRq5lVchEgL105g2A3PlS+f26a7KJP44MSc80kaf2SDcldnyknheeo99SZ+BCLoVPIOXGL
QGQ2SFdDow8jTwN1JSYYKcPD1eQG6UAlALaY0hkrBrnTrrpHKPI8Coh2lEExBbG/8wfchw4SeV1g
8PEFMi27BD0CkBOYUj6/s4MT8QxRa2TltXqfVOmO6e9EL82O3gvBZE9C1YFXRED2xKbb/9JVva/z
HKX3vpgMv4hszJxYQ89PfQwQWXmn+11pEiHsrCLKrBp0/pJMXps4PyU5fEsddJewDa0hBF2VnJZ2
MpQm7TVjrEurzaD6WSn6Rv65GuheRYaLks/Ex6GQfSDYAxbhsGpG0W2wf64VCK7DwEUyoIhpIyQT
gq8ofon4ZBAlwUO8RQq9tY5FwA4RL0VXQqRvKM8+q50IkXq9C+zvw+iVLhcSGzSTgOwViQJtor9j
dk7DVvN9JGhha2rWDAmFbPGsGEDehjf9LjYh7mtGKC3e0FkSygqev/8Bq1nq1Q9YNkMUUONOahDr
qKsXO8GoTf9Gt+VdIKGqBF0Gp/eA3yr+A+TMX+teShlBr5LVuoDpRyoBbQE8sav8pB7b1RZ/yIG5
B44EQ60ba10rnl2vdZE/DEMKoiUR1ch/8Jk36kkwJ1Dx7ohZ7EVvan9+b3L9qP7z8y7rn1PlgxSP
MCwz698nLj74/nhL1ejxezObX3FxJUbImEaqAIDM4GDOhzg1MJ+BW/t7vhudypBO4V445sNG/XO1
ODiPL2GiX0PZf9nnYqE8sgmQJkcIj9BMIwjQ7Nyld7RALr2fIafjblvfcrXucGV1UVCTO73q9ARH
ttFQSmnPVXzfya0x+Fuw8BXg8XxK/6xvcTt9qCwEOohznL4lPzWwiVuCjncJIrWvmA79gTa7I/nj
QxRnJhf12wwZRkPlx0HWzSEWPno53CmJcpNohaUXnWa1vp7aBUYFEFU9MR1uy48UoxylHS9lWwCT
3sa5WM+Y/7mA3yW7q5LAFCVtFsfdTB8IgTlTO0yHDsxq6W6AVvmmpv3qaZdFDIvLVJKkJbBCqQfo
taJr70hBatDuUyA/efbj+yWtFjmubCyKHGpA8qRPUUfJQKHtRw3SJcBfChSAptTSamZ8b24F2YMj
cGVv/j1XO1gDn12AgDND/Vv8nOceuF08T/vJHu//hamgrR1cHG2mVmk3dHO9Tk3Nbg5iiXpCu+0B
mr73GpjDrY5Kj+Pgg0qci8gbgqcMNSt50o5ZgljPD9821r+134srMBHMEOhZkbnaPRoOTuK0wkcH
Vgco+IlWjL7OXjwkZh8YpYQH7Hvjqxf9z94vO3hJXfsRdEw0J+l1o872iGnMEFFYsnXR17cdLUsm
YzgaM35/f2Re5sDmI+py1FQ+ZAW/Q6PZLUrmfr+eea+WlWcN3Cf/MLPw0kGajHADuB+6NAA3qZoE
HrOfmClV5zH41U+ZWfGNIu3W0uY/vzq/RBAjvSTohvFpR6VzA1eVddT8fmGrPY7rlS1uZTtMwogE
FfwJo52BGBnsNcELszJmipUVQUdgm+JodWEE7BgiHDSojhYHE/OkgZyUVHU6bdcTBNkVt7pN7fmv
wC1c/z9WlkewFsK0qiheABkDyHswjGCKDbGzDsGVGFzA32/jxpJ+UxJcfSud5vpUlZhkpVl7ZpJu
52oBDpzR+d7Muk+7WtQiDiqYP0FUTFSdxkoeiDV4OoaqOUa4Z5morfmg2WV9OfRXxhZ3K2jCmtSB
lro5PYuUu0HoaZVq6NOejboZIfH+fnWrDuvK3uKSjTqdsr7A4mpUK0L1pMadCfVoI/N/Cdnz97bW
464rY4vblcmQliAxenv/O6BuVhRc1ANae/HDPNM1zxzq3cZtW18hZg5VSVEVqi1OfuKDcrmMETsn
KLBWQfSYjcIFE1KJFdWEGpU/bDwC8vo31ACZlGQR85yLZZYYwh+lCZ09cU+dfF+fyv0s5aI/cigL
7uhZuGvd0FEgXRtHoMhC9cHlICIE0ZjR7kuvc7Z6xOsOB0Cgub+vSOT3n19dFdSPoiiY2ykpUx97
RXuo+XBOtdpDWS4+F3V6qBQAMQbAb0U5RJeC+VY2Rj+ZVmzdppVbi7xNVfAMg/VIXTIPopzix6ST
MWPP0SUwRjuGMKdgqkdk/E0FWOlMRBqe6MPG2Vt5HWeszUylxdBsXbZbc4ADp6RNQI7gKHtQQ7vF
c+b5N7OEcPyQ2fySP4u3WyOFa76DaDPsUIHYIhqNi6MwodAT9dMERAc4iVIvcsYBJ761fAOcDK6S
bdzmtRTjL3uLl6Xsm6lToVngzBrp47Arkdh8zN1zYpaogUkmxB5GbyvyWKEsZX+Zne/g1fkac3HQ
tB4NR6izzzzzCrQf3djOwXihyCCYYkZgljjum2/ACu/M35bnu3hlOaWJMA4lOmvzzBbBEPp4Mw+h
d+42bF2mK2cXX/LPNVo4S3CY9GLVjqmr6+UT5ridYNLlQ1Jk+k6bxiMPq9oehkpz0RL6pFF3zKrq
taqm90FJ7xS1/KWWXWAqAyZ6BO1W0JK7Wgx9s2yGJ21qQQlfjkY6ZmjkMA8ELV7cx8zwfcbRjOic
ugcUKx2TyWwgcoB5ThH8zoUwWmUBxvkOE8+2HiauCmSBUQzQr/PjwM0UqJ2l+juwTG7ro1g5iAoF
GwATrTZF+7EiwVHUx8QcmslN2fDUJ2lhd3Hlv4LqFPoTWWBpPQDfYviLTDXwwRjmiF5V4SlIRaNs
S1cuf8aasIvknVj2hpw+Kj7I0BtiiKP0I9QwEljKamGKnfYyMcWKZfZrpPcBNLsmdLtECWC2JjMH
ZSxtP4fMdTg9dUW4G8TinKfwEEpxytt7KBh4VcXNrIfghX+D7lxvELTsZOVjiKqL4l9oTN/94hGe
BWgOYxRv9PRHMqLoWvV78Fu4ANt5aPFM6ClVRpbcJ6h4quqxDNhtLUDIVnmsevTBpixOwN3fgEwL
agEF8fKCnZPsPq3BZ59rFzEA4NZ/Y4HkKhgCKcPRTroHXuRom3JDGzpzymMDGu02FdCdGicvDMcD
13qHY7wPen+WP6EY2QFkNQLdjlokxrfNGceowxVzSEcYAEYB0J80Rpx+qjm9IRI1/Jo9Jxo1lFB5
oFy54Y341kuSA+VES8pfwyp0aHwnquEBGewFIytmoIQGA8p6CsApEKH02vs7JW0eO1n4mcqdhy7v
WW8GU4Yu4BCKO0XP7UL+0Ss/eIUfTWVgxkc7CkurUUND7MVzF5FdxPghzAgoLZg1Kr2VNr8mpJRs
mJsA9S4SEc7CIKsEI8XkCpOQaqKDJaGmXYnJAZM0IBMWDVEGs3E8XLoJ779AQeTNjagNIRZZW2Dj
hFID3wW0PzWsfkjqfBfVyREw530YJLtOjX4Iff7C6uxe8acfGLK1tBai1Q055IL2QtMLZhDxK1sb
JFvPdS680mLcQ9/pjgrqM6QKPM7l2wFjq6yDgpaI0Vg/zn5kSvgOpLrF+XSuM9kN9eR+jIvCEyJh
NKomP0QqTvNI9W5HoMeyEaeskBQjeL7yLou3QhgUXoCTBiABgNXiwGCfA7oaOFPO5MXoTNn6iT/M
UvfRHZjVJ0sqjcDaItdaTbqufsTiAaG81kowx2BW5oSmqNccWkffK94macGWncWLMXFBJ5WA4F27
ZA/ZzXimBz1+mN5it0RcJFtdgKKqIYaG7MX32u7/u8zFs4GhhKKbEiwz3M28kvGJuPWuctut93g1
+MQINoDYwEiJy2lvRWmAMZDwTX8/jIMlpzexja96zgwJs/aW9DKX/dCT+RemulaTsT+2lwxjCOzj
sJ1tJ4E9E9fPqDIUqucpmhhB50Z8tfpBwSsmSxhIQnS3OL18TPoyj0A7k8eKavt+x41kDPdVn/Zz
96cx1aI6VSo0WGPtuW8zr6lLR4iK1pgGv3GTRN4rqaIfwyS5UbrwF4BUN1mDC7xRopq/7JcES52j
MR2svl+YKKOUBCmkMjVHzT47aAgVTL+h/rHSn1LQZYnTxq1eOQAEMw2gviRsZkBb5HNAoAhdiqIF
OhZgc8GMojy3EsXnRLlLw62hkJX4hBAVI/IYo2BUX7Kntk2G3L9GqbcEDF9ofgxQRRCj1++/9JaR
RTrcZ3qZFByz0Ip/E5BDzC5hs9GywhTL16+EgTZMeWkyproRs/8d1kHiAYFsjE6Ammf3UPlODDGV
H1RBdpuybu3GF15ZL1t9Fp5HIh9T3h/aITkjBEXsR8mL36WfSQqJUEnAYxsPR0jt7cUS7Tsqgc5L
g+KvP0BdQaX3gD+8ar0PFT5lsIhcAjkBIuFikkOLoH9qIIx6ilT2IDLx0KkFNrYQT3IxNsDOKMyb
av19FOQnATx6Yyi6DZ00T+e6G4wYeKej7soNunrjrgz0FyDDnDisbqv0HRUgW+3BZdSIXi8GpiiA
i4NWz5JfnDUcGTMZelOSAEwK0ttCandFTL2S1HuBly7KrB+MTa7GAsyI67+iIt6Fo/Ic+5U7EeFn
VYmWlmAefrqNx9ga+8xUhzwzVBl03YgiIQq1J3llpnrzomvts5rH+05o51cugYYJ5jaa8BzFIDsr
9cGYxB9+oNuxiMhHAFhNwxwgJLobVd+XDVolRWFUQWBPg2aoKFCQAOIBaqN7OutcLfMtjRT7hOem
D2UYGgSNRYYasU26833MBYs51JX92ALvLwBXrV2U06+i6UHeOmUPISEnH9+xD3KbqeNtLGaqiRFO
LwejoBkng9sK0REYIGC3tDPvY1fQP7sm/SibVjOAsUdkKZIWzAN6ZU6+hgy7DGwIqdzXBRoKUtcg
TMt2KGRaYdqYuRa6gYDRRsLfNcxmdF1h1CG91ZXmvlA51GVUhEU+QuKk+BQBpWt6ICHU0Gu79xzz
3D0wBbyKLwVTAByQ3kYgKSWa7PnoOzMfuFmp7U09tvfoffwCntolUW+2taiDAjxOnYSBD2moQUsU
CHGHtjOI4Mr8BDfmDhP3/LC9pa1vCUBMhQ0iye8v9pqrQlMKvWJwYLAvHFuyXuRxE+JJrtVun4h6
bqAxcdsG5Cbu/QfQUW4V8FZcMe74H4PLdAq7UnIhm2cuwc0b3Ndtbsh9j2vATBYyBMX/Po3gnC3+
sbhwK6Iy5W0kcQ7RQ48BqNX4xoRW8vf7+KXSMFe4rnR6Fssa24FqSgRlxSg5aumu/ilPQGVtGPkN
uP/rHVtYWSylAGy0KmrIuONFu0VT3I2T9lVTsreBtKepxV2EJuapox0GArQQ6JvyohQjcI8awBc9
2JO62pF9eox9hJjfb8DXctPity2CyEzMSA40B7RUMWgHBPdBJQaES8x6l1oY4H30t56kL0d3YXD+
86sqgK72TT34UCWKVOCuBvJQaMRTQhm8bfUxb0G+xUcXegnHhoinJtCQ8NQWYIZPqlQdfOa7Q99k
AK7U51AoAfdpqdmWU2LWQnsziHAkg3ZqsvbEheCnr0G2rqrBT9ElVilXN3nQ3zWQJVQ1+IUYqBoG
1p1MtKuIOoHeH1OxflQF5QAnh6CjV41IE2tDH+oHIRy8cOgOzdB4PFCBtcp3dTneSQ1Y+8oWF767
zaLhXknk92joQYGBrB60ghtn6Uvotti9RTAcRByy7S2mnhR3AhGcumtQhEv2mzH/+ldCioNxFYDg
lyGimBCpnMZZ3NdJHob31uYe9SKrKGwAe1ESq0zlTXtCQXRjfV8ilt/r+2N3cRyjQItYywDMZID5
G40umHIxoabOhbvvD/58s7/eyT+GFseQJxDB7AcYarogMtKMffjtFtDmd+jznZHF1xoSeDA/gRFk
zXZp6/czYfVDDYHD5DI+st14US/TaGj71MpMEwX1XWuOm5J/Xwtv86YSiI+gnoqYfxnYBjEfaC7h
js8aaABq3/vWe7yLvOJx65lY9adXlhb+tJVlQWETBO0m6TnW7xOAm4HwU/CWf//11t3WlaGFSwWj
VJI2eRu7yZG8QyYZIBtyyrCVyEfnoumwNVuztbLFwdQquaqIhAtR0ejUd81eT4AL9WU8ulsyVr8V
678cm6vFLc4mBFdj0I799sm+273PU8GxDfCFpYJeRDijZph51J1l++RjeylO7K33ti7i13L44tAs
zm6YEhRsZXxK1NLAUJxZ4aXy0HByMdL0vCXTsbW7s9u7ehSkqPvfi5Lk5BazHlbUAIxdhcVH2bIt
/ivyJdv+e2nqPFp6ZS1nYVv1I97jCuTL4l3zY8amddZg1TY4r7FY7SAd01vgFEx6q/xobP0FT2Jl
EEjAcvAAWqnFna1u4qpn//PR1flHX/2oLvL1KkXZ15UEJNJjRJ66LvN0ASCbvJj1b+NnYCZ/ZP7m
rP2qz72yPCd4V5ZljorIFASYPrJFTNQBZP0RPwJjZY1ocGcvmUkt/df39/dLOLn4AuRvk1oRSc0U
TdBq7nUnLCaMLVEkHAw0D1BSvq3V5uS38fv3Rr92XBZWF96Jjz3pUYzGSIVdf4Y3mkPwpCk34mV0
2p1yjPZb7vBrs2VhceGmqlodJQab7tyvAqcjulnTwbeoLd7w3Twth26WU25MS205R3Xhq+KCNprQ
dJFb2iMeHNWMY+gyYVxlB5qnj2Sv7TY2dv0EYagVs+aq+EUKBnwioz5qFZ81Cmtjpv7MXfYrD9FJ
rS3ZSZBv3m7jJFafcDTs/mF1cW77HKleVEFgFMqC50DIgI/vN/TB/g8v+MfG4qAyFnQ0z6HhgwTf
kazSTB8bj9pzH1z26CYXxJeh9t/n5Y+5xQllJG3zgBAovcdhavQYwAalmikV41Erume5Cj+IFtmN
UNoDIc73X3HdAf2xvTirHYmqesrwEVUK9WlUM3Q0v0gEvFuIfqiu7n1Rspp8w+pXoMFiyYvDipxS
lWsy+Wi7Ylb5iMP6wnbcVDH5Lb1CccBJHrdc7eZXXTywfVZhOCxtIxeInvGp+JndC+fOHOyJQ5Zt
uxv5fwRgf7Z2+ZZqkz4UKYSHs2MFKdjOK+z4Rv5v0r5jV3KcafaJBMibrWzZ4/1GOKZb3ns9/Q3W
AF0alrp45/s30xg00FmkmMlkZmSECRZ+m0Vpw1wbdZWKcSaAmR6fkQxlq9AyyBvrH+BG7emZyQo2
604IjCwElQ39QnwJzP4RIFI6JIzV2IqM3NKix+vncj24/LFgULe11vr9yKE37/HTc8ehuwJgdT0w
aJ8utQ5Px/Bshbp+5QG3rSKLEXLk8jAfQJUX3zW/495SIceibtOXmN+AU9yKnqCM7TEjKGMbT0XW
xR2sybOBGScJL4XbfCs6p378Udx27oDHlr7ntiLj/fOXM3leMBXZqi6aU77AO7xCx8FwCXVF6UR3
NaSlmK9J1uqosNa0hSD1Az5h8hJu863sSK+Bozhtahb26EAo0GPBHFgWqWA2oU2sjAGhhUG1WPDv
2pEBQF6NlqDhkHDwyZQDtX1gixJLdWp9lwCHmiNKrlvRrtkHg2WH2jpl5OIiwuSSJyomxjVL8H+m
khm+Rc64n96zA+E+RokRclnPRW9lTNTGJScYcYzFQqmdVPFunDAvTApExad/nByMUnj9LWHL4H/S
l9kyduWL/EaanaDC2Yj3xtN1/ycXwMVraPEDqAtCQkum1Uekp1n4lKMaPRodWNB2Ea98XTe0HjrR
+AESTAbgiQb982Md1GrVJB7vEZfwt+WG1DqI8A2bDGQ9G11Yoy6FXhiayahbcilIj50TbIodcUIM
JtYgkAGNwpHVSV2NpAuL1NXQROAG7IMJmugj/ytRZlT7Q2BQZIZrXHbHyZE526Gx+ROXS0OIfOJU
byCSPqluFjvDTSD93rjKjug91k74gE4KMHVQd5tYFCiMldKsUGBxVTK9w4Xb6s8JmhY64Mh+z+Jb
XPXNxTqpBDSvs3YOK6Qu8TYDThCcH17xxG7Ar8ayhRkq1CSdWsk+UDTodklWEWKsQmeluavlvoUJ
Kspwg1hr0YDLoAWiQXJzF0qdGCCqjii8OyTEGLKJgUQQ4F53uVXfXtilgotWNbE4QIEJHAWfSsTZ
8VRt2r4wy6E0/2+WqCgCZpe8iXNQGw5+5fCz/ltMi2PBzc9FJvzn4SHq/FPpZd6r4RSMCimdCO5s
mMEGcha2auf1CUDbPLJTTNYZoYJJFGoNyLZw4Etjk4toLrCkClgeRcWOHliTcax4vNiBc5Pm77Rq
MSzP6scwrNA4CL1Pc61LcR706DXIvmv+vULOev0ksGxQmV6my23Ka/BatGVuoyHivKrCQjglyRkH
gXG6FSo+jFkdCaXYxF7RP6TiKxcgdYzjQyqz2oHrHSZNh2KLKIAgjJ5Pynk5aBOMiXk8AfPXP9Mx
tNLHRHfUuxpK3WlgxvsGrV9rMlUGAd/6dp5NU47VKpmYRCS3q+oXZX7gx73IEmFe38ezCcqfAkw8
z4aA6KSjMqaiF14WsaVhqFjOOvv64Vh/ji52knIkTpnyWK7w4Cco4JzQS/1knuZEFlgmbH6jPXX7
/448PsWL8/oo35K7oRz1DvGC34kWprwBxuWsyNI8CVhnFvpnPVL8MUbPfRRtVZSciOPfdsWbH0ue
0s+MBGD9MXXexNPbY/Ga6dBaCwcOqc0ASkST532rxwh7gwyyA7qp4H7FTeloGAKrG+Gj7QxQXeTb
qmnsGHABrh3ujLkEZFFyhDF7i4rZu/6RGUf2lAcufh4fFHM7c/DLqsf3VSE6Js+uBizpdTPrdbjF
NlAXN6YeMzAXoM48WKoXv6d2GkJOkbDnghGivQl3MytKrxccFyapi1zNwkYEL0XsqXViA8Zl8xNe
k3m74cJ8n9bduwEdGV3q9iLoGOYpPPqhfOj58AZdI0BrJHdsO0Y5knjMRf6++Enkayx2O23FgQtV
9Nhb5ddgvA6Zmcw7DfDkMnA5jvFpRRILrlmjwpHUFBhth4gOGqRkWLjy8Fqq7kGy8WxASDJ92HLI
sBFGtN/VT+WSt67QmROQ8ECT3LLaGswTQEUuRepqISElSn43vWTOuGnNEE8m0BhBStPYVhvGiWOt
nopeeZIn6NpMeMHsok2HKZG9VuwqpFd38csIFvAEMD4HahEGGDM1M3u9bv4vif85tlCBzOCaJOwB
UEJNgYy+Jw7Q3WDi6EER+hy/ao5+0DzFip3qFQRGwe0MHp7CZgk7r/8KMLYCVAe+9YuZRy2LDCmo
cBmS8Qby/AhtiGyBVAkTwuJWux/s4TS7ze9AGxKa4H5k1XFXL6zFL6C8sE+SUOLA4e2h4/Ce5OI2
F7qHrMWwjJQ/X9/z1XC+MEV5lxLrIa83aeINJboaY2WDAIoRx1gmKJcqmqnygxIOrI36kUdlcQBU
6voq1p/ei2VQjlIZfh5IAnANo+t7UPV55pzmfXBlFxWNymRxPK9eAAtrlJtEadxD1onAfiBbXxhv
bZDYxpAx9o25KModIr6SOrC3IW8prRYI7X+ESVVT2XUAMLOaTetog/OqaELTOuYhs0E6iDIILzDU
bTUP6g7saveTo22inWobx/alvOGOkGOKtlBaRzioXnOP1TpmnBedSrD5MGx9hcfvUOFdmv6aJQoj
hWf414lOb3GliG2nJ0VOTovvm5nQu+2smRVmFQSFeaMyzopOXeKxGkb9KKBoUpRdZwZjnjt4QDxj
bheTs4YF7cl9VY2HsunvpbZ8LyY5MNuouu8ELYF6wNAd6pjFRLOepepAc0AIDegcur4hxgIHOmZs
MXEXJQEu0cx27WZw58pKnng7dsCA032xvizTLvWiAaWtok4GsmPlERmTm96iwReb5RdUGq3Jri3+
VQCxFyOBWD9P58VSX2DKUknTwSfhcSkGsNTRrlKDcaDW86bFhpLfsDhR3NQLKIgRiN52cKCe8Qbg
8rbyOKcG39G2d2YHOg0e675mrYwK3hhxjMZGinC2pvFWFKr9XAsP1yMrywQVvMdhHDEPBFcJoiY1
OW4+Yv7nf7r3F7tHRW9hlvgqa+AjCd6XqLcbZvwTPFQ3YFlUreFXu5l3wU+mOCmILLwMPbcTgoJV
819vaSx+BhXWtTmGLIashJ7G7YDUxZB+6QmpclSS8SdU3/oAJL2lEu1FZYR8lOBe3+m/5B3nc0qF
e00RQkkYsAvogm9SwQSvlZ2DFdm4Ue3yS/uIbzA+Yka3yL+Sr3g0wa3HuHHWP7Yhqhgchqw5zRwg
h6NUtvWYeH4XWXL3LXIzY5EMCxevRx10mLUukNf+Vzj8KBmrEkk26SJ/1/8sgX46DoEagnMcEaZ+
0xUzzDCfSqZwelO4T9SNcM99BluSyYaOGph9a8ccIxSwVkiFOEGKWjEKUc8AlarZQ0dDKT6vH5T1
2+u8RCqeyVrYyEZo4H5UwRkogpBxwhQDyBqOaTo6121d8guT2sJiP8lyF4HNmI2iaGe8h8Ale4NR
TeiaJbv4NuhsfovhysTAIY0w9gsurk3sBG5tc9tuB2HRnoWgW79Iz8umg53StUoykEsb0qRSMDpx
9lCC/O36gk8n8NoBogJeWOT8XMWI5LI3HgjxVu0Yu3zHpn9grYcKevoEaYGxgKF0fK3y7xG6WFXP
WA3LBhXRSvCpZhKYoT1J/Z6V2cqUX3UeMaLGic762pZRgaud6q6MQ5G0+NK7eFvs0+18mG5y/Jd0
NcTH6a64Pw2IQwRFdBG+AFcNPcmsUaFSdoSZ4SYDhVvEmgH4Swb958ycSOYWp7cCECytW/J+hiIf
HpQ7Qhw3uPVN7YFelbHZ6x05A3TcGPODCjytxjtKQDGFDVqd6BkXn/MpePdf0XPznQseAT6mHiia
r5/X1XCzsEl94VSVOD+dsfdCWlqZ8HtS/vOkGYkACwvU1/U7Pk0w1o3nW1Pc+mNqGVV2GIvEub4Q
ZTWsne3Qz4+O08PIqNCmGnnRacNxr3OlV3aNxY8CENaC8lVKgOHXY7gfC/6br7WPoJuPIH7dFWF6
pyGx5vQ+B6ti41aqsgWD5QOXD/sizdxOj19b0Ar1PrD7eoWcrJsOyEN3ZdzdRhDUMuceyiYQGDUx
cfMyEmKMuTtKgKDJYbTHuN8M2i4IVYZKuq2UeFdqg6dr6Sc/ThhMl/iXdpI2TVXeBqJ8U2rqNvS7
fWpMP6JcQeRFcbsWBCBGH0OIQuc3xcT/XN++9Qx0sX3Uq4nLSw1NI7g6BsjvpVsAUz/HQwPwCWgx
rbxxNYhSsEkZWB+Nuu3ENgZJ9KTHXtZ0VtuAldG/q8FyHOWVzVgg46TTD6la04m4HwrP9beMm/2O
M1M7QGFduzdApwoFyshlZoTkKr2IbItNJb9pET/kIOIb0IeR2w8DvQAx17mZobROJC/r++SR9QZf
D1gLg9Qll6WKEdcScYJcad1GyCxj6p41v3geILZcRuWm6SQwtIM0IizAARAd+QRZMmOrV68NQxWg
SqFDZ55mtYESe9CrE4CuMlSKJysH5ixDJQ6l5xHthdAebIz4W2A+Y3zj9U98tkvdvQb6nhgORoUI
EwdmB2qiYmI9/Vfzw8XSqFs3EtGvTcEzeUqykx3qXm64YSN3WWaosAzRE2RoRoP5lyK/yaJIMLMg
3/A5L5j5oHyHHUYmwZgsTP4T49sRj7s8suc9pMI1gC4ILhN6J0lq+l4OF0mOYL/ZkPtneGVBs9Zn
Dc77SXdcp3AImqrAfkodJjdBaeIohqlhIHx8LH1z8MZNZY+ZraP0UdvIbzrgQks0S021A1FNYqNn
z0hH1hFHi59ERcIiyud8zAD4IcUNKGEcQeIff+EAQzIR80Db7NA7vK3vwbwxQZRhMHWM5Iulw6p2
MLyIbt/2aVyWfgm5GX/E+PLQ2VPRmyVLaonhM/RwTl4P49AVSIv17lMc38GqyYoG60Hwz4lSyC9Y
BMGih1JWZSCtIVReogV1BpAbcdZ3AcRadtswqjWsXaMioMAHHRQgEiQ0k9t380sONQtArhhp0/q9
dV4TFWnQXcwwF4YKbjFIJpAdmz7lb7Jqi7EV77pDXlKlnvKnsykq4ogzz2ky6LEBzRR/YxxuK4hm
bndHAgyVnQD6Q6mLgS509aCiXr2XN/WuvMmdzGXPiKz3kxauQYWluY/4oKyABtQeJweSYw73QPpZ
kzsdYjPcyYze/nq9b2GPDkZhooMSHOkBkCxv4QHNW2TGlvquHyYQ/pM7G2k/S4GF8W3p8ZxJyaai
mnrA1OqDIurmiK4lJkQC5uwr46jSIzdpxGkdPyL2BZ/ldtplN/E7RtktHQTRhb49kYC+soIKOS1X
wrtKJVxjkY5Bl5KEq+2egEH3hggKHgbg4I24bTHbfv30rr/tzl9QJcFh4fydP2vTNKgIL/xtDE0T
MymeRfleKZvQAjPAYPJtdKgHEcCKGqWqkD9EemBqKrBeI547/HPAZWQa34L8lcV3EGqJ7+UxfSmU
lzRJTCVRf/oW6T10KvgUapnqhz7/RpHYlLO3pPhppmFzfUWXxOL/9keVCmd9E7QdmEoSb/4mPoC4
DBSIhsGhp+ad0F3jJeqCrrh+9l8ju/lCOZ5nuQVxs2sfkYpxqRDxYJlERbo2/G0O9gm9y2/DUL1R
9Ogx0qcN7m8HZBc3KgZYO43fj9EMAqMYRCqQahSBc+C1x1Tsn8WhYGwPI3GhZ3+EVPP1IsH5moR7
wfgeeE/qa1MHRXMTfPDKT9SyNoN1oqn4CA4LxVDkE0C4e5EkS/put43HWXrnfM/W7Kj76AdMH+Ai
Yyx1HfW0ONvkMy3OdjJDPThRgNclI4rcrVSYs10CyQ5RFGjPvGRPvmm8gKH1lqlEx4ocVFzMQFQx
iTkiB3lXNDeqJWyCj94ELdxOtNNd+ytgpkWMbabp7EGvrgf5DGRH3ueONr0WGFsOR2g09Xc5a+Ti
L8+YP3ceTWI/D0Wk+BWiRpGdaAEg8LSJFCvacp68Dx6ZCCiS0l1xKI2KijOCXzF0YPOeTggo0nj5
VjDKG+9YM9mMdIsmRE601khmTJl7LWYp28EKoTF1PUD9ZfMMBeTaCuh9Tpf44li2Oa9lYYL8lRA7
Dl76GNrlq+CRrTM4kwWh/UtOcDZHxcMwkJOR9/FUEYAir7c5kpEG6d28E11C4cDqMTCXRwU/RamE
rlBE3yXM6xDIceV3zZGAqpCcaZOzyvHrTR3jvDwq05MkHxxWHVwt3k4v0iZ0e5NQdNcP7A76X9Kd
sy0qlE1VJvh9A1snSs7AElWz8nQb6kKO9ALauwSa5ya7krxepF+skQ5kZa6Vk3/K0AmL4gdJ0xsL
lOSQDwsgeKBv1QMZBMrs+GO8SR9yQOfZvGB/uVnPy6eiGu9XRaVA09OrMegnmt1D0KN9NQI4Q+CP
N4Lj74tDcDd+lg8Yzj6yXHP96vpjni728j4P3KA0ItFuqsriVKC0jBzKbJ1RH7ROHczB0G5VzLZB
EEHcXnfa9eh6tk29OaUe7GO9DzE7RWpMbjLsYXRTrsMlHt+r6sSaNmOZo+KdHIHcZMjwwQkjQ2e2
dvNZutFuJOSBH6QZ01rjr8hlxor1e+u8TCobDIxunlsZsUI/Tr/13YwCY+BoTnWAmkYE4lcAhDdM
wClrsVSAEoWxMsIiQ1k9xuzHKD1Ies+7/tw+Bbr+KqqhMwXatvJ1N4pqHhCL3qqE8j0Q8z30oUoQ
avfbKjHugloGBxwnbwRwyctpYadF7fWhZiUTVItkA4JjnAMaeCcNpttAHjcRZINMNTYmZwR3mTlA
QspO4+jog95OBnFmo812FoWZPUa8ajb18D6KgeBw2ohxKi7aFWKDtBeOJ7a20kD5uKxkRrHjLz2H
8xehoqmYlYmokfoLf1JhyID9lfRTjAO1ldWAXHT87+oDpwz6bJMKqTlGuDEWhztQAtuCmr4HsmAX
wkuTscAz6y+5syEqnnZ9W2tiiGqoCI5MXshNEJhaQCOYSv7ruv+etG0vM4izKSqEamM7ZXkCU70b
PST77hgfK0e7NexqMyFHA5+z7eNdp3jGTbkJjrqdVKbmyN++KZopwIoQbGPO4rK8jYqnyshDFkxH
AakVWytroDzI3XARI/9eT2j+LJwW/ZWyRFJmHqiDeX5Ukvse007Xt3YVza3zoGaF2DlRr6aWUc1J
KswTUJ1knAVIo/hbOKSuDjiZUJvBFuSYGCyIbjEPj87gLbOkTr4c/WUX5ukKpQCK3RiMBrEXFhDb
NCMV8zQfpRvaBvLR4C5BSnWv/AbFv1d9MVa+VjlbmqZuhSoZ5D5vMZVLVm5gQLbekXygBRyoqOwg
QYmHVUI/kapfWy51NYBRrps5TDycAMwCeiTdg2CiyrTVDzLar5iZA0O3q+CRyypNrGaSy+VSt4Oi
CTnf4EmFPrAPqKqZPybHFi7DAbQ7jha71Mu0SF0NUG7kozgB2KJxMFjaY7Whne+5o+gGFor6CfPN
uBaRlkukwq0AZrypbAldILSKh9dRACAbGIS4e7p+dNZcf2mHCrHDEKuCksD1E4gk9HW4xwirpUs5
o9i6mowv7dARtpOTvOjxySZLM5sbZdNuUmTHxq49svNU1qKoGKsOmlqJBLiSlvpRD7j9pLf7qvP/
h1xsuSYq3sSKnHGaiKZdIwUPrQhB6QJChB2SI8OwEIk+r38qVnyj641FJ0eVEoJpUDECJH96Q8o6
5lQYvVlJrzyH1ICHlkgv2yMfelMjmJwInUd/1/IR9GV1c0bRqx69OQRp9tQwYQnE4y8igiCBOhx1
FPGCrhdEvXoNmRG45W+CZweT3S9EBxILQBnLpnteDXoLc9TR9SFoHPbBTKIAb6V3Al54/ZfmEGat
GTTWTNjF6qla2KOOcFMpBaZA0QCZwa0kp1+R8jMlDHdcdfuFDerk1iD9qQW1xGBC5NcmaGm3YjC+
Bk3ujJnvXj9PrPXQx1fVKmngEcBVOUBpsoBa8Cc4yBmJI2NFNCtGBrrTqYu7yCv4WzH51iZQNoY3
CRRfr6+G/NrLw6cCvGgAbCzQ7SlfmnJlFDFRQkCNuUswxuFG3LDefuvLOZuhLoK2lOdOIkVEThQs
GS1IWfeyEdVK1mjaujOdDZGvtyjOiBHPpZqEK721BXd8HCDi6uDlsJUcSJOyOzbrh+Fsjqx7YS7u
OxUywrgHuFR0c+PJH0fTh2T09Y9EdufaR6JcKAJfXKaEqEfrsf8Juog7XQrt6yZWayNAm/85CJQL
BQZnKGEWpKewgIlmu7DkwZq/IGLbW+I3kYLxRxBo/i9LE3lBh5AoqAtPoNvFBuYoZYOpEZ6rQmha
T/hnBfKx/8vSFjbImVnYKCdJ9ZUaMzQkCyEyQGhskCJac2i2LWASoO46MtPa1RO/MEolW4Y+aiMG
lUieJ9S2fh+KNohEvPCRs9L98Ab5awDrkXMxrxOWYdrVMJiEno+MGbGPydI96VA/+u+QuHjIDlqI
0gNh8gjshjXis+oJi/VSjteOky8OLRhZxNK4FaYWCr18VJl6K70xPucaiRYEi/4cGcrnDH5WlVxD
kaOZwxLCRdqmLhTwiNZbMRos0Kf+4mqc00aVMzOrx8Fh2F+9QBf2KW+cq5GPAwFtieBFxBgewXAZ
Tr8Tv6GdBbwEq126WiFdrpfyzKLT1dyAIomHfNPmlGOYQQ68q7eV2juB8tygjqYE35oQW6rwfH2t
q4FnsVTqrlP6SBvQ0Ey8TG0cmYOojFbqIyMEkP26iG5nI/QLNzQmCIDncM9ce2ir164GLiV/b7LU
iaTN/2k9J+bIRSTQBnmGsDNKkNBhtX3dMVLWfbpa8Fl8LYkKNlwdzmqsYDX+s+pBUxDkQXJsDi6w
JbMDanUbIjHb66tabZQtbVKxJoAgSt7PSLEGy7833kRMhc0b1a5/Z4YZ3qDudhtbADRt1f+jK0hU
rCl7NEOqHNc6maYnqStonx4q4M94u/dSj4WlWQV/LxdKBRmeT9TA0LDQeFtvO6/fnNouG3Zph+V0
EhVkurzgDCDASfgmM/voWEFAK9uqLsChjEO5/shbOAAVUHI5C2UUjMn9NDj6TgKoPcIQBCm7lFbM
ypAY94NEhZOUi/U8hfwU9FaEb0J6KG3Kk6wNhB2QzLrVlgBRWXWPk2td83IqlCQQkQhyEa43Vhy0
YCUbAsz3igwZjgki9das5OBim7SPth9+4o7bymL74WvpbgRVfzcCItwUm3IQjjjpOz9TPssq2ik+
GM01Ya/Pk5VWBYrt4BCf4uAOAlQ/DQdZCFT6pzD8ykX1Ze5LhjbGakOFsNirGnjsgcakfL0vG/AU
JzGZljHjbQkYJqlajXtc8cBhHhToHOy6A1i9LP3GOPjPMZMYhFi42NXFL6A8f66lRkgntHT42g02
0DK0pYdgKxPp0v8fSczV+2BhjvJ3EK5BI4Nw9YH82Q+QRbFou4kDX1sP5eBDUMmh38BAZiAd5PRN
GbY7fRwYTsAyQ3k3dLkioMwBLxubwAp8xU6krzJmDV6sx+XFdlGOHarGHEGNjiDzkpuTBPOufT2R
PAPUFQG+IJrCL26r/Fy/D1hfifJwiGV1OReBy4efZlOYOrOonP9oQdT/pQlD7R9krNtZLyVIlfYp
iraNJU0sZd6LRRATuqTzoGsTVIEWieTTSIM0fJF7ZfjAK7WpygzvvQzxsKACmihrgiSjmU9Vf2u9
DKWyh0Jus5N3yf4fvUJ0oHbkjr6+XxevbGJqobRJHYRSywbDMHrNnZTxtkvlyRkMWTebVnyC6I5i
txjetEKdn02JbzPGx7qswsL6UmqD+lpBD4mgUNUgfHQ4AURFAAt9m78lRBU8/ocZ7C8fk5RFar1J
gRJsxleEZWdy1E/+hdzVkif9lg+cB1I4279hvXvIP/mvyEGZpA59WVdjw2t66MkxCr6+1LiG1D/V
QXoP/uufSC0er39Slj3qPpNnWZMrv9bBSjwfhqy578r0LgX4PuK42Jqk/zwl/e/10aR7VdUFSZ7J
uhvzL/XwMmaidX1Bl2kIsQAiRgFquTpgLdRHEyRea+c5hywrRO9kMMtymHQ3a4fzIIdzZPFKrfn3
0hr1vZRAnkVl6H2XKEr51VM6vl9fz0WMp5ZDfaBJmqdqrlt8oOQxQ9esAlJQCxingPzKi1N33jP6
q+R+D7Z5Q9DcQhWPRQCPyqDs2umpNxVAH2U1FOe1wBcYT6aLHO7fa6P5AaK2DtHOU3S3Bn2aMKQb
DsKPbbRpITx6fRcZn0mmUpzQn3OhasGDOjfTPSeF9wLRsr9uYy06Lo6CLGGTF6+yVpaKIAsxeifJ
QJgmFQbIw/FenOa3VKsb5IfGo95Jri6WjCOyHqcWn4+sfmEZH01OAkgyuyIYdbKb4VN2Ci+xAvAB
D3b+IAIFw8LPr8YNRZAVtFtB5kZTuQ2yKnSDAFp8pSRIl2aAaG2zh/7ESwvBXj9ntI8vc1RyVBRZ
N3j8Yeg0IE7LY7XSfNxyIUA/dod09CPd8k7pVla/qQIMn2HcerQjRGo05codm7tw1REXv4DaZE6U
VZDV1wZ0zTWzgK5s0zwRze/rh4hlhfz94lNWad34aNbAE8tvLn/jjLtRZTj7qi+oqJTrIniHQIH6
bxPRUCRh3IJTVZ+Vjww6IUIf3F1fxfqJXNigwqIq6YkC2SiwtkDeFKpqO7BceaOZWKIEVnrf5DK7
PbLlQJRVH0QSpIEbVxG0U1ljsX1ZxA9joWq5Jx97G17o+ZhiM+cbrbkpqo9Q1MxJcAHDcRLlLgFM
AC/GJgZyzvDUTfTIP4jHDtUN35L3gS29C9vwmX8IfxVfpT1/18+BazzxH1pu8WBsGMz5VhvM6UFS
LCM30216bPCojrfGXYp/GfoUr9c3dfW7gThHQ31bVfVTmr5YmwTENgTeIIldcHcaQYKgMHjdgr7q
1QsT1GcDECkbIlnDTBPqY19GKU2un7Wu0cwQkR/Lrdb0TiNBnU/nxMwWtGqwBk6F/Bfej5aSl4HH
lXGDepQqmjLHt9uh7nszSGbpkwsKbOLckGdwm9pjKYLZLQ9EU4wi9V7PFMmRIRj3rlf4C7mOZ9PI
+LexaQ68iAbVmALk1Pu34iyC86RVQLAcqGZa1xv0rg4YDn3IEx6gjygAdqUEWCaCIEgtdN7chh+Z
DKXMovrG3OprB01g8E64LRBahRDdjmJ6OxeDWST8kwrNZcCcHqaMfwLQ18oL4SFI9NRsBmEP+ngQ
MalHo+OAjgcBoxUNtQsZ4U1caQ9CkjmVON0MHd7NA0bUqqG7R5+qtrRRPsb+8Nqlw7sRl7veJ0w4
VWEXRbLvu/YJOtCd28vhO5DMPkZao6frX3X1hYBXCO5vDXQbeI5QDp/2WicLiFxE0Vw5QDztQDRi
O2gIsGC3a2eUZOnKKQXT6GtB4mcjbNDeceGetyg9JaZYJj/X17MWIpc2qHeALHBS0IhIWQWhO2h8
8Tg2GiSyYxb6cS07Wdqh4iTP+WGAbFJ3CfqxfwI9VHRf48FrTTUItyWn9OIj+unRI+uZtfrSWVqm
PlindPhkLT4YBmFAcmDrv4STRomkoSJJWA2YmBrWWqkskwyqybmS+q4qY5qxfm8xTumi7Gs3ig12
IafRYjKLDD4T5mLXjoy2iDmU6YEbDH5QDYgKV9t/5p85PCmtEGE6Lu4Mbz5C4M+7foRWXWJhlAbx
akoxh8GEHeY91SszAMQhBXOQdlUGKjembALJ/C7Sa9BD6Bh01tGhpp7osShPYdDq5CQRwkHB1CEA
S0pslqLuJeDR+YCVEl5U1Ei+tDBJJbyT0TZxFWKBIFreDjcV4NnzDfrHVu9xzLrA2ulZGqMy3wAz
Hwjl8Mg5eEgGHuxFpSmPP7LEqHWsej6IL/AkEDHbTJc6WowxZKBnMdzR2CnzHhAYtWJ4/dpSIJr+
xwS1b+GkgMlf6PEk4cH5mML1jcEZo7cR9/31M8haDLVpfauOei4CRZtEG+CIbJQZ4nqwrxtZDyWL
9RDvWyQNYzc2kCVWIQHv9jaKGBbE6Dhn9ojIErJ3NvrqsnOEk7fcQSqD5dIZL3zBwDNItIiSFMg1
0UCdYnSqZ0uq0LitrdQLZcZK11KXpVnyYRcLldTB1zMkTq6c3ilZ6zTlvuaf6hh0GFy2Yewq65RQ
V4MwiJzaalgjoW8Vf4EHMjODZ+mmdggVJF4jSA7BjrxlBstVwxIPDXadB/xZpYKlVPK9OJYJiSRy
aPke4PiYdRwscJj0VvoZ/ZAQzYfuWDCV39aP0tk2PdrFddEwBTHqb8aGFBpJSJnuSCKBquaGHVRW
Czn6wh4VNbl0lBIuQy4hexjVS2yU3o6Ad3r1jnT+B9YdSC5VOkgvzVGen4IsodMiSOvk0k8A/WAj
gm6wvE/BAmI3WWIxjhD5UtfMUe4f8zq01SVRc1HkHh214qFwXQlgJReelCGAqJ9S3CWKfkDF891Q
2metGe7mZs4wKZD91gs1NHM53VXR8Nzr6W4KxQNyFef6j1zfknPiSB3zmuvAJFMHuhvMI3hX5uJJ
KCF+3qeeKPe8qXTZnmtk1tuRbPTlzvzJIWnytjHk/EIKcc5IukqurtBWD9mWnDJ2+nE51ETC1Tlj
PWUKi7jRqlmfTD04GxSEK3hz3znGVjpJoJIWB6FhUe7JGSc9MaK3a8puqcHLWDnJagBb/BDq/EEQ
GKQkXJF5nZbacvTYaqI1lE98cBPlTCJJ1h5Tp88YDV9uhD5Hq50QsGIQFoq5ihduQI7JlM+4pHyl
9pi6hNS5LmvJH9DB5wAMT7XIglzQAeWU3FGN+hXa0jfFyFdmHcvPfSe4XMNvqinZ6nyE0n5adMde
1O6jGQRHKUry1jz2kyUqgMsMfN9veb6CCK8QfdUY0jFiH8Q5RcyCMJMduXYqqWsNj8tJTyO8BvBZ
CKloZY2vxWDJIFTwzf6h9FgVtsu2G7Vr1I0GCWoh1NWMg9bJPxJpQnrsi43htA6ElDrCOmyLvOlD
1XwrtYzrdD36yrIogkMG6uJ0bXaufXBJGajNDvetTeY1Qzd9LR3AA/HwYd5rq+dxYY06/CNUjpVm
RnmPkKkQWwE0vpzR0fcTJl4UkVFOXL1GF+ao4z8MwKPPIrLjRN2Lya8yBOjxTlMb1iau5ngLO9TB
7yre17LaCAGJ8L1KswLDbjxQC2JOsYBYrYFUCBjtvDJD73rkZhmmTmuTKllTFGiC8BBlLaPeakrF
1Bsmcoa1kdQZjZLWr/o08d0wv23RPCp2Be/oSmdyyYc839dDZzbBQUjeouko6Y+Z8sJNx3HWzevL
/ctp1VQVGR4OJU0palSNIM5pBJXWQ779pwl6zkxYmcLq1S3/MUZfUAInyF3MkWtRlUWLFwtQ82tG
Ys5C9xln2a0yqwc55G9TqWWBzFimqZyolH1ZzkhOFPSl3Wi9qad37fSl6LeRsS+VN6h1/U+Bb7Fa
yjU5ozUapSxQ90YTFGTKmH0JfkUWpuSgmFo+C++MT8laIu2bIlrJfdacLuTW9j3/JX0jEUh2KkAU
E6udtrIJcR9raDFdzLqF17PcxXIpl82gusOneMbjJPEWaIjOXWakAChluyxM+bqrnk8T5aq+Vmtd
JySRZ8ioKoc+cLbpXQSiEsa+rofYsx3KVVWd08qwQvm4mjaqF2160QH9oKkJu8kGOyGze0426uLC
XGwklTwmZaxw/4+1K+uNG2e2v0iAJGrjq9bu9hbbiRPnRciqfd/16++h881YZmuamcwFgmCAAVJN
irVXnaO06PQutLbl6qYuBEZcJICrkmGiyiyjEKlt230qlYekF5Fx7VaJALr4l1V5WcnZxIbqbCYg
nEZs+CvjSU6shAKQkD8soWxE8QUpZHVRb5hpARKmKpiW/poWrTtnqgsUv/eXX8J+OPZ6LL4cZaEg
oIZhQ31LkgdbkQroEm18igV2qugA4C8bP7UAKBCtVwWwd/Revqrr+q5bjduIrN/XeX4aayvoaT7b
9dp9bogOF1aO79Ea69yuNd3VjFxTju8Ss+qdyz9/v8Cw+fmcQSoyLFeHMfawl3sjkFdQn0YeRtXs
ZnAsW3bXm0S8c8js6tlj1hVAlBoa0VBIx//fvAQpyUgqp1Ce/9ULDWc9lFfFEfVC7SC0QbuqupHG
vWxz6vUlXpABdX0COjbLXrKPWvaj6Hs7MjFuFT11VulY1B910OREInDi3bRvI55Z6M1hAcUe0TiD
5iryz3K6NasbVantIf/QWUBKNwShyr7vfhXHI7JWdKp7AJ1Sf0nAqZeT6mDo8KYGaY6givC6VTuh
2Qz+0Kb7Zo095kmz/Kpr5fxB8LAEH5lnhOhDaZQ7tE3BmAB6MvkmQvanjG51xPyeOOTdTSg2x+ae
cZlEeZrRCHjMWMuzh/v0sXKiwLgbAAoEjGv6ToRYuJ9QbCRynrWRdBKFADiFJ19bYHdoyG8x6OM0
WDz3QB/mxEhqvGL2xU5O+JGZMd+8qWWK+6KmcKtgwTjKgMg9YAvx72LOOAmMxK5T3RyVc6oYIxiq
puphuaXsGLXXRR+QujtefjC7kcpGCOdRoz5JojYO0eSWgPeSEMNGDHod08FpCSisl9G1JuOu0EvR
ksq+Y9pI5syRpVnlEmLaBOMeWm7Tq/A4OqtT305H7TAcLp9SYA0szhhpM3CIkioJ/SI2oZlykIHs
3p66NTBK2TMYCkWXqQKh+0Z+c0LOBsWAJGjhf8og/wQ28sSGHYCZR8sEduCT7DMYXlFYL3qj/LKi
OktTiD4uEm5qG7FTYzSfFX3q9UiDPohc7T8aHMpF8zHkrX0OQ/snBoe9iQsujOfupomSlkbWwaoX
w6M1k6OmGw9algImcrGelUQ0XCuSx1mbfE1NcKbijdba9zbHvoEE30wOqjJ9E1IvCj8dZ16axSRy
nEPfO292pyoovPDYn9hkKHLe38gSBK6CcvalBsRZs5QwpcPJCv6qUZrBdCdheOSy/u2Gua+aQDkr
U8c5WvsthruaLh7sTI1rd4xlES66SApnUaaJLFYRsaCKyjZWzW2afbt8DpHRopwh0QfUI4wSid1i
uMaJXqWuxNwrDayDGCVK4AAoZz9UHfusVo0Y19QM28J6RhHexJEh+DaX37gqsx2/jVeLh6Lsmgxj
TqMqOfHYrY6mTamXxNXHSRobV8uxDiO4xv3g0ETvh1Go0pcEdiNTCVU1jUp40redXZaWiBeD95/F
qzBOr1Zl1CMjItQnZupnEfk+UCoaed5PufVXIZwytfrSLquqSf8r+K+HwgkP+Gr275X8/8FYvMrj
NEptK5QaxxjFIgVQw9SWb9hTjBRX9hdQ7gmLm/vG4lUep1vxMGdSqUG3WEODYP5GuWXFKeVGPKH/
D0r2KotTslYztNIYmR4H2gmzPoe/ZP1Gg45Z8HOP8iqL0zFDnrLUUCU0I3+1TozZZoiaKGgqweq9
jBd5gscveI98mozllrzQZBwPkzGsn91hhRTgb7ErPzJjj8aMeOdr/04NDfxlOrGQAHLnnLGT2s9d
8SdlgHN+BVb0N9DIxga7igkH7q2kbSfXUwm7NftYDdTQZY0847rD3E9tuErAqJnaIKyEIxz7RYGN
YO7hmG2e50NbA2U4x82qDqBEDvqhwcLDeksQYC5360n2iZN8ytzhoNyFDmt0h55ojXDXcG9+B3fZ
tU4bpYy6AqR58VON1VlrURfgvP972sO3N80/JW02tS4jsKPMhScvezO/SsbMjorm4v7hDf39Xfma
S9sURpxF6a8ZPHL9a0uH2WxxS3Pfvr1e4Qty/cZDrGumSYCEp5j56KEjpTsDkR4zH8Dmd6PJFyUI
ojerMjuxkaeoCjZz2oj6ee4Acf8UPi335ZH6qgXccYZtB1Neqzf5SVQoYYb6zABtDsp7JyxXKyRC
akJDEJnVeYYdsbW9V7IGE8aT5V82PoKX+aJBm2PmpbSC9KCU/Lm7n1CUCSefAvP/spDz3WDuWXLO
aaYyIOKqRvIVyW2rD1q92Bn4MMf3CTpGWdjfrMno5sYiiGSYel+6Ss7ukLQw87BmtnwqnUW6WhPL
GcGKbY7HxQS2pv4oOOduGGNiRJto4K4mFuf0h1U2qqhCx+ZPuvz76eRGGnero9HQKk7QzfxfzTB2
GLfAv6oZshs7u9GNSO5GKfAgzVgZkKP3X+a+c3MzkFHo6VrpYK6f/uNtctY7VwdgPTMVZPg3m1mZ
8IqBcyiircZ9c7Y5HGelKe37elIV6tdL81xq5jGssO+CbK8HPYfuNwB2iWf5PfybE+WTP0aW4P3s
BgKvP4DP1VfFKIq8RyCgTJZj0sGbrSfBne6GbRsRXHYeJUsPFhyEiaz6r8Nk/6r+/9asEzORFx4L
n5ynIy1bPWGlx5vZxxDK3XpIO8d0zAAjEp0jHtMT3R/7QRtj1pZW3+jscFka2qGVAflcYC5fHOil
M3HWuZ/WRZHjEgQJT/G72i8fyYH4MRbyikB7RpD4pPqY078Hz2QJpixh/0n0RvkcXWmqOg9HmLR/
373ZT2E2b4WzL31sRWoTQ/9QyblR/F8Zxf+S29hzRD1D9s9dulrOtpiWYRpJqeFprt9j0ODI7eeE
gulDOlzWgV2XtzkWZ1bGGSE++jpFUITK1dKqp2aUKjsNVe+ynJfw59KBOHtCplmn4xKHPuiEoNCz
C1YmcqgcTJkpV4DLBVgg6H0A7FC9LwBOIz+MP8Q6cflWASP6VifUUbHqjKKhGOYfx+JuJl7ZY3ko
bkQ+/rLv0/g55jEqKmXNXrRdO9HhVKATq7mAt52A3+eKew3sM/3z7WJh7+3B5n7Wm1rJ0VyUq+/5
qj3JowQ4EJNiAUTvb/rSOJIh1t5f/qiXTYwmcyampOuwThkiedpGjkK+VlopeDYCtdNkzsRM89pl
OsVF/tlI6mV10M62WyKza3Lkb77S3GdlE8SNXxiGe/nahIfibAmmLSK6lIiM+shl2x9rD94GycGo
SQa2l+W3ph5EJ+MMihGX4LOV8a1a7DUCmtNdbjFc/5w56eQOLhiDVLu6wzzzd8FZRXI5AwPMXuAJ
aH0RlJF1lxeLP0UjsO4Wy0nDDryd6fIljIrvaHjc9CS8oWuMEls8Pi5K+7DExnMxmgJMDYHb0PhR
Ii2zjLU3X0q7XLVGPFItMAT8JNFKo/+VM/5kbElw1y8H37h8PcPkZbzgGy/6aCtoGTW9nRffLn9R
kRDO1PRyZw4V+6CZFDpDtNhzDhyeqLIvi9nPOVEj0ahmyKrJAz4a5hImlpmhMKk6C3hVNCeSgxyl
IEQyJogTV+wZVGbQBiLX+w/q+SqZszlU1tq+rlA3CH+87maNzstuVvs76MP7j+RVILvyzXdry7KI
2x6lg/So+xOSP596AzCWGDtiAHh0Yb1yPxh9FcgZIH1axiqsUDTIyQNDJUe5wpO8jDyw+shyFLdT
9h/Nq0DO+uTEyJShwQl11bCT9ktjTE6mPAiezH48/yqFszXgJw57wvD7/yAeZKHCucd9lcXFM6oZ
aWmZIvZk2e2vMiw5oeArNiECSTwscLYuszVK+FhN1wMg+l7SP4Xdk6nfS8kPS/8W5pFtqYKr3P9e
oLDX2TAM6jtvXyQ4L2Sp0lEJKerEDrPboj1K6qc/+lyvQphabJ79ApJeta+g4cw2vk2/RC22/YoZ
IIv/OhAXqnS1XKiLDFkjki/rRwcqE+lHbktB7g2rsNbKLMT543iVxlkQTZZkRWshbZZQr4Y66SJg
jX8wUq8iOJuhTutIux5Dm3+MlbOvXa8SOaPRKoucS2P+J0VyZg4u3R9nLqp2LrKRlf2sBHsAnRw/
oCvwddKn3KlL6TZTwq+Ct7hvEV8Px5mOsQnrIkxb6Q/jTNED4axHWKyllRSwh1b3rR9u5fXn5fMI
9JeHqlw7pa+GFv/+2isfS3TIq0gHK9moiWaHRYI4Q9GuTUjmEi99MlEZZnA8Vo8J4srRvQqxnksw
PY2Fkz/0YH9/Lx690rTyysCww394/oI3+UJwuLFWQL7KlDVCj2jBQjFWfN+rn2dASWoeY91E6D5h
XaOsf2NtSGS7ePDKZNbLCUCITPG2m76/1w/+h+j49WY5wzJlphqVOaKf/y+rDJOsmwRoF5bO6Xli
qrqaGrHpdz8ZxXAHaoJjq9uzEx/Cr2FhY8v4sl7sl4k3Ejk9N6YOPKopZmTqujBv1jq7WxvtupK0
h2KWMBJR5HYlWbdlnD2PeXmbtOs7LTXcbCyv5rx6Evwa5uHO7Nzm13BmwOzNSgmzxPRbtz6Wz+oH
1qYeMaIXFoj8hDyFu0buVRwfSYTGqrRlNFh+aUQt+qqZt2jmw9QN11VqMPLPYycPOmhotNLugAFJ
9PpHOJWam48i5qkXBb1wdIMzHLJO6pKSGfX6Mgc3ZBw+YdbOq9T0oGfEScn0WEjVY1LkjyUpfkQ0
+ihl+s3QWrLbN4pqN2oeNIUZzG2KJg25I1gW0NvoJ27zW61bX/Wu8KvIvBrzyFXSfPFTSal9oyEP
vaF9MdNedhbrEauIweVvyrzgpXNxQQ3gtKeOkin0S4zWRjPKBxXm6hZXisvDZUm7PoSqRKX4Ayh6
LqRJhxGjKOpi+ojWJrtO0q+NJTmXZeyeBtthhk5kSOG/kpaTJk0X4AFW6ljbubFeYbrre5fopW3R
nAi0c/9Er9K4u6vHeJXXWDIQL6FuXPyY19N/Ow53ZXC5OrXWEHCQyIxH6XlBA3OsvxhADbosaN9m
by6OiwD1fkiicFx/pQd/jY/97orrLhiTRSmgITFWoOBD4VFufNMwAHVvbDG8XsXF53zVP5joDnsR
wIvisSdOWdaDPdfk3uyG0Rl0a/Swm1w66wzy9HWwPhNZvy/7UbC+waSeqcLrr+KDkD5aJVK2DP9A
k+05yT1iBh1wlyQtaBvfjBpvLTPRxe/auI1Qzq6glTnFRgOTupxkzD+PMdZ6R5sE4Tcdu3iSK8qU
dsOCjTzuzWakTtlwu+EveX0PggpH1sFTIi/vujrS7D6svgte1t4BqawaBM5RxowY5zMLlXYGJgZf
BmR+lSeSE2qHdhd75OWEwtxpL/DfSuR8pkUk1Rwb1MvY6uYUrAe1+MJWN9vTcsiUL//xfNxbLpsa
M6w5GrmjX+Qn7AP7oQvE58gbMCKjZPZvjFNcPqDJtwXSrpolrUNQ8Achz56Ne71Mk+8MVE0ewQuj
BaF+HtXryctHR2J0U77ptN1XBoYjns3fU8StTO6NhnESzaGyhCilxTaZq1NJMXqESXawZTsq2gJ1
CAdSiyhT91RjK5aztkUPiLiyr0JfL1COXCN7mlFX7+yufMY88uVnI7pWzt5KkpkSs1OAsDIWB1n6
nNaZe1mC6DRcXFwrZQUwSxnAV+tqm+RWVpcb2ay9EXTPVdV7l6XthuHby2OeeWPSy0ypk3nA5Pgf
vEnR0TiTIpFBpTMBJK18Kt+N4N88MCJp5SNry00ukN4A6+JMJeBw/yiP2x6Tsy0Kmy9cQnAUU2m+
DWXrbrXAFhFKEvHGIQ0MsCItWRvbmC95b2TDFT7DjP1G6ZgopiCe2ktltz+FMzwzAajd2qZJEI/S
YzxNCEHK7AdwUiPn8rcVvFW+J9Brk1XU0YpW6AQIugjESYCB7//EEW6OwzcDiFwZILTKwSaGaT/J
jh2Ql4Ey0MaInwcS9Mn+owm4rUTOzKBPF6VV3ps+mgL1kbgjAP2eOzc2bIaAhTXDy9e4/2oNGRgq
KqBRDU4h5S4ftYjC0xsNykIYcigyFNuwrGKpqp02k0D/d4MsKr/K4zRSkZewNklk+qXWvFPl/GZW
6tt5nQDcggZvaT22afNuUeOv8RI/NFFyt5TySZHWzB66RHENTbi4zS6UD7C2v4jTW2DZqGsawUZY
xbuctQ5+4fov0+MKimSxHznnhMTo2lYgp63rNJtDWCP2QLVncozT8vnX5jZxGVYQBoOXY+dKAcog
4hbCXiqylc2pZ1K1CQH+ItIdRXHMEGutcm9r02RHdSNQ0N1hhY0sHghJqelAQGSVvBhEMG0eMfnk
G072Ob4zH9RnFvwUtd0HFnaSbezx3YvmHgVv2+SiWNA2lmo3IiKRq0CVFLssfTVXTmoETB4qghx4
GRc9e0dArmeAqkyVOGm92g3tPENxtSr/3DRFYlc0BCi0Kd/ViNmrNLkDWIiXz+v7cl2fFQ2MTTK1
QdM2YJJQSmylRo9ONnIvLtbQa8omtgFK1tlDpLuVUXu9HIrGGXet9eY3c8ZGSiSo3NKhRKyWdhOD
nTv63I0/L5sYkRAugmnnllZW06Ngohhetyw3gy53IA9uRaHSvrtHLo88mxJK+cEDPZ6UZO2RaOdq
8aRG5CE268iO6OpIxYz4QgUmTWc8VZb+UVqxuC3F7y8fdTdjZdWEv34Bb96KQadyYSKCol91+k6y
TDw19Ff1ws0AXbVaj0A+vE5zsN0qxF7zJfiPP4CzZrouEb1QYM1GemIeC9v+KO047XpTHdsTWN28
ywJ3dWxzYM6YtVJdyHOs5IGiAVYWs5uh5g2gDo7kbyoRgTOwf+xMxTbCOOuF8eXcsAiymqQ4hOPn
gh7Q3rAtS7ebgn6YDUngrQTy+BgjT6dxNE2g1pPZT6fWLsafeXGdG/dphmZ6J6pF7SrK6/H4YEMl
aQsO3RIrbIN0qhTwKhXlxzIWMkTsejwV2MiwzkD3NDmFlAEOFbZyiuy+iB+yubuSRut60CjYdeip
0cjBNMgxWmTNXtXQIYl2kKRekKHuOiJ8GXByYFTM4hNwEo0NyUtss6e9mtmkJnac9AdYCUdbry8/
0d1r3YjinmhoSACsKwGHmRdIE9v3iTm6afX1spDdrXFKAdio6qZsAnfzbaqRLnpddwOm6YfTio7G
9PCrswGpbzobYpfOHv2ZUmwEcyaHGOW85gOwDtdpTO6LFQBhpla/66L6OjPNT3IbxfDyxk0YU4F6
CM/MGZssy+J6xKiXX1vIgUlaanam9HdqTXxiJA+t3BC3lRQAwgHOSNXjqyEzEnvugcoX5eHjOEqZ
XSzFu7lI26PeADD68kfRBFfDffm+MJJlbQG7NBiAAFo/ZQBAuyxh9xlvLp+zSI1qYIGCbZ3OTfE9
7Oo+WIzlvlYSn5qRkBBtV3FfpfERlQZii4xUK/VbMzq0UvRY6d11rMuAeSy1T9ao/bRa7VQqQMez
ckN3ZXkBxTpgMgWh3fmHh4PdMLPxRBjaEA2jSUFRCmBzb7itH8EgfwRct8tIjjJXcXQQuJtiaIaz
D8rJ5WIsaxlaYEmBzaxZgJe/urGz2kVjg8vdm3+ip/EbKNNn6vUiEmxf2GnTTViqt3o9aRXVAa/J
CNQYCV14JIF56gNRrLp/sr/F8IP6ydB0RAVyXhBR1euywTPL5vHyWz0Pj94ehd+jBw10NITKC0lp
fyRXMfJYtnOkeOlJ2CUTnYc95U3lJc61biYNzsNQSZXMqYJUts0PykOLWTev9JYrC+h1tSAaOVNH
7oScZ0u1sAGcDthQJRnjkdP7PFGRNwZd9+7yVQoeBWWn35xOycewBlh1jtQGeyQ3/aE4TkdgGx4u
izkf3+POwzmVKkUkh94uaFYDxdec9g5MDUckUtA04lR+7RRuguUjVyBWdDzOpSjmWoaJhCJOPT8O
5KarkAWPJXhaCiD6fxkBFrwYqz2R6pT32lGhud3npWNYGern32aQ02nqhyTu3TmURdwL++8KiPnU
0qgBX/v25iujaZqUgD59rEB1Fg3TV2MVzS6KZHBuAwBj85hIIPWc6YeqKdHLLv+t23j5rq+n4IxK
HiYIf8BGE1hl66RWZ8c1gIqm/thrIqVnT/5NePBWFN+ubgelM8McFzal+b1SzCd01PysDJ+NrPhk
AbUXTDKf2qZ8NBPrxiKaF00YIMiJoGn4st146Xdwphv0exoJAVX8Qh4aO4ym2PwazfbUgJ0ZnNN+
elXeGt9auI8yULBNZ3egDsP+7OW3fZ6mc/fBGabJXGmXglsXrmt0y+8r4PuBm/pu+Mw23bQ7/TQc
F4D2HWRf8cCQEwxXokV+chaQcj+Bt1K9lmsDabJAGbtAN0NXzUpfGYvbMJl80Fd/XsfRo5F+Suvk
XdOmd5QMT7JlHKWInIou/Wg147EatU8abd83Q+HM4IRKSQeqHbYPCRLaQneXbn2S2+QY67rfhpWf
UxLbE2B4bMmQSqe3gFDctqicZsuPulAEn3vfgvz9wA3OQC7WmIMksGeEqjCQAeqngeK1gQi/c1cM
sK+BZakSDebgrTWIBpnoaUhSiGEsNtZRDzT/N2Y+zrJc9sU2cjiDmKBIqg2ymgZV7tbxl7Q1PAWZ
9WJ6s3IAYIfb5x/K5bpAIW3sgBDcPA3TU4miZgkg6kEI7cZ05UyXNj+HM4KSlSURwuokmE7GaQiA
44LWpWFTxCXCreVdY7iRxRnDcm21mKoVC/UAgYz9otFWvfWQOZ0bfTcX6EjqCRl2djVkI5S3j0tf
5qUOoTVo3KIE/cvwkeplcNkWnI9/vv2sfG+9MNpyRtYd4x5HV/YycJDaygNwgw/pKf6wHESORSiQ
M4LqUhJA7Y9poD/OAPhSDnJq652t2dJ96ZVBdQhFIHX7ofrrVfIzfqEaLpNZQkXYzK72A757rmzY
vADQAffkHvnDwcxc4+tvdIQFX5Ef9sNYMk2LXsdp0TwZQEP0nrjrob5C+pcdwbjmgdocf0Sh9L7Y
V55e7pL7MF6LqUHfixTPMWmdKv1AelHit68Wr0K4F0q6DiPfCb6kvEqfJa2+N9bmg+B5Cg7Cp3sY
th6ntX4hlE0M28wd4lcnqjj0wcR0G/1ZR9gMrR0hD8tZmsnUAnDMhJqKBZBgzrwAE2hp5QpQq9pL
1KnYiZcFJKhvf2cwc/ciN8I4+1K3VjpW/ZoGuUnsyPpmDD8uX+PuLW4EcF+qlc1kyvQwCQpwQIQD
GrDFAArW75elvICcntnkv8Uo/PiDHqerOpmwydnP4TR4zJpUmt3epX7lUGf4FL2X3cKN7+cb0JK5
l4VfPqLCtx5MsFqBDQ8UwI18n5unCdRflXdZxP75gD4EalsFCC88pYY0DY3ULAq6yfcs704fi1N4
bEBfzhiIRkzNkAhju91Vj7+FL3LXz78K5zVh6sshXikOmB6Jj9SOhrYOzDLA8WPK9bY17Mhp7uqb
8Gvc2cgtD+Oz4PS7UfTmB3A2hUxYrWtrBABT7PSx29zWz6UPejzMmWqAiVw9VQxvuht0bGRykapC
rHkgyov5BLA9RmpRYgPaTOY0nwbwqPoLNptqJ3rsJ1s5Xj7vrlJuRHMRapJ2ZmymWJrKGkDcYHul
akTtwfNOMLMyGxnsN2xyaBVA9klUaPAOit11YKZH3tHdhK6J15RicOInqyRFrjD63v2UgCnSdd1Q
ENQxZdrInaRwasMQ1PSMLyB/7r4obnIC+2F0P92oHv2E6to7ctUf6H32bnpcrvPCrm8ZGw/bpEa9
0qVH/HeQnnRBUWH/Rja/jIsy1XHUViWD4+q87JYREVW36Km4oYsRODQDYD4kt/mjEsNGKGfsOw0b
FIYG+xtfN9hfdZBFfCgc+bn/COv18yWavqKSuMYg+gyc3ZfiOYqrqP0VHCQH2QI48YoFRVsBQJWB
AMw0BH2A/egLODhAZya6YfB9jyZOQzr3MmZTKvU45KaNVp1HC2m2kyj7OGEhMk2KmyZNPk8muJga
stRu3ZDSGcAo41zWsPNOIXv+mx/DPX+qr0qd9vTX+TG7XmLEktV1xidMQV4lX/+jOO7Vz4AHzpBu
Yg3yjjGrJaf28M0MGFddHVSifZbdAGJzNu4h5+VYtsnIxrdzpwQifXQCIWCVug3GGnIvk5xGJPFs
vY+7Te4V9/LYVKC1wm1WXWOvuuFhZLyA2Yo8c8q/ZMXkSUvn1kpxamvRtPq+4gL/AQu2MtVlngSk
XSNVBZBn9hLoQoVs1XC6+9g3AIo8hDZziUNvS+8F33RXhTZiOQdRpwsQwAwcuvfr4/geJFeedTSu
41sNwK/tD6G83TBjI4/9no3lXLo+rUC8hJj3hOG2E+wmiOXnwlbfs5Qp8+MP4QMReN5zeBT2ZTdC
eT2xMKHSR3EatAAhLPIDRgcYt4LpFMfwU5faEuoYID0CIc/H4Uq9Sm900TXvvubNL+BVp5BY/7Jg
FpJtujNMMlY2Jw6DuBHVp/ZLvhtpnO7oZZRHUw63GGNisHVlzH2pNsNuLxzAmue+7Id2U9vdiN2W
PyqnbGRzWjSPa0G6EQ9qSDubEBBMAmXrJgvLju3zPIDt9tqq0+upFhHN7LcmNpI5byCbmKoxUjjl
2TcWFBii02jrN901+SC+YrIbTaJ9RbCXi2BZ4z5oHjaaMa44JpnkUx/pt+mo+ZOFOexouaVze1cm
y7Wlj7dzoZ2UdUWOh/FbCqQH0twuifpOLeNP6xQph6kjQZKliZ2sxC6rGpu+dHGiElULKTYx9BlV
rqTixlrjhOXtyTNRxJjq2kvX8lAvXUAk7PtN0k2UpJh5bwOtMT+s+RyEXS6qOe+8LGQlsvoyocQ2
UZgN3agvtcJqXSeJvWPzEUWA4RYYQx/0wi6/Ggy9wonBOOjVN3NqXzZU53bjrWAueE76tG7qDq4u
U/VPCWA+7dgYb4pWagWC9pOUzZfllEcp6GR1EiwUS8FmdzzWcKooDErOUAIWRAN2PoI5RlOWeiAm
/nr5nOeTfcxWbcRz+mMUc5usTHz3E/PMLFtP3cJZwK14W2PynuR2ekXQs6kd6qKBclm66FVzKtRL
g6xjtIHlSKwW2h96DySAwkblfhSFXQ0EUbIMmH9Oe4CfNiX1+hI/rxjjdpALusnNiKi9+94d+0CY
/O25OTYRC6RPE/A4PIZFliuLQuIyeUn+ViDERW6UHCKvP1TXmt/n3+VDLEA3YU6FT+a3IjmnQwYr
tkKpQoW+fpaV60U0kiL697k7DI1xkuZyQrjSN3ZWoJFV3F9+Dec6J2MA7vXSOE2QaaqbWVyhhddT
t5oAvKGelEngGnePQWSFjbNqpsoXirQ812agRcCiFLXT9cjjTFG/j6nM2ZcAYpEGamNDPcOAaoZW
HvIFceuIUfIBjihC3F4UDytcIc1L9/Kt7UZydCNOfWsjO1LWfZbA+6o3vWudct9HvxVx+egpzrMK
NH1R6Wb/fCZRQMoLBknCmQy90XSQI+AKKfoJc3gYm7vQKA6aMvjd9O3y6ZgFOLtLLAaqBpJfTeXD
VFKasbqkeHXKkHtdAso4cMiXE1YVpNmtinspi53LEneNBVvg+0skd5/KPFvDGHcJkm1GE1W6GhhX
Q3QrJld145P+XRMN0e24Obz8jUguSlXXcExROmVRcfg5fw9GLKcD/oujFPbkz0+y3z8AetzVRXuX
uzEMNUxKNNM08Den1FmdzaoxRTnsVHNrHsKjcs9WPtRDJOxi7maPW1mcemP7aajiJkOL2lf80s3v
yhDTHLPDgI/rzA4XkWLsqjq2IjHbpstsPfKtYtS11cRdFbP2bRgYP8A2Cnid3jPBdIMxhMjtTqLB
/N3XupHIftEmXFGiFpAtFmaMUJx4VvTplBegKzAzR5+KW10DLoK1CAMI0TG5b2glixlaMrrU8omV
QlT9ZafsZa7JrfwQmP9Xwoh/L3dFpf3vq+W+ZY5ttpbUiMt+lduzk/HSxsxPIk+624PfSuKMjZam
cTiwK9UVtwxtDJQ8sgBFc7Ob9M5ys2PxLvWWY4Ky2+r1wey9jHEJnhI7zpkVMtmuCcbkwfTOmQTd
SqxYbdD9TqrIrrLaLejPJXseIpFp3bcEG0ncm136ieZ6vGZBjsQtf0euEe/+oBg2iN5JAcYMnOgb
oLkFJm/X8WKqVlPhsTSNR0FvDSlLC6PLAmOpgiV+WqTeJuv7y3Z1Xzf+FqJzobyhrL1mDphQSbrE
myLjpujmAPN/Ti5RT09lV15Es9C7mmGBLA6gmeAWfOkzbtSRtCjWlRJeadOhxj4UXlTn/uVT7VvQ
jQwuhK3bWekyC8cKb/pjdc+IbCaMYQygCxGxPO0fB35QNhS4Cz6onKIqW5oaYzFpA8bWqnWXQnCa
3YdA4WdBDQsHyA8OSrUCdPE0QlEolU9ybzxKVA/kLDoILm03gniVw08Ozv3SZKOENkHvKj6W5G8J
6nto0N/kX6PryW3tGUNMIGv+9zf4JqvjZy/6VsHoCZsBjWIDu1PpQ6zHj//6bG9lcKaxqrJ4GXQo
U6V9WgdbPalgt8SOlKceq/k2uR4xBgqwfUzBiZcqz+3UW9mcsawroIrkESIzLbAQrQSLwzLJLDA9
JXbkxx4c9qmHkWXRRsVOFvlWMKcFWThqTcFmZ5IvMwD7QG1wyt3xXYc5DxA7OQ2Snuw5v5cmWzRv
+PLN3trmt6JZjrlRchkAR1IYoQMRZW2wohIih+RhsIZjU4VeW8xumben0ugfDaxs5VgnxxbPR2qg
mw+k9QXwJ3Mt+XUYerRHYz+TtMlehtmXJyzcGG1nF5PxVdUwmmmuHy8/lXOL+OaX82MOU9t28Zzj
0mI9eo41Mjp0aa+yofE1Qh1F0vw8qZ8uyzzX8LcyOf/SUbmLjB51pE4OkhLzFGN6tEaBGdkJ9d5K
YZZs801WWku5kSHyat3OcnRfOVgu2AIYUlL4UVwdOzeMb8VxEVCYyLPaRzBbBStAqh965Fx/cm1A
K8LgOTIeHnKlsvIpo0B8COZc8palOirglo7XKRF44n0FpqA6xmQYGCm5k0RrtfRSi7LT0OfwWKod
Kc9dBCCtpvUun2gnzWGX9iqK/ZTNN0qnZK0VCgzvKpwUDBkkH8060+xo7E5ySxt7phmwXrLiDiwd
gxP3ymyDEOYz0Gu/ozOTCw6+UzN/+3M402WkijmuAHLEzI8VLLdsAyU61YfkBAymQ3TSXALgIkzq
I57FnCUltsg37D9alBoV1GssovKjP2kf6in4DEIwa3RPWKj1M6f1hms2rpL8gS/HcTfCOA1ptAKN
3hbJUJ2Nnf1/tH1Zcxs70uwfuojofXntlaRI7bJsv3TYlt37vvev/xLSnKMW2EPYnrgP8zDhEyoC
XSgUqrIyG5J7tZE8Xv7Em860ssE4kyBBygL+FPtQ8bgRMnk/J5ixIeIDiuP3l01thjJQkyiaLEsi
xG0+OpOeVHI0LwQnsIGoKDi9lb3U35e9gI6kaSszT8Oe/vSzoL+yxyTkedy0o95hTjfIJUtV7hXx
19LGnEO/fautrDDBErxTKmiJgClP+vlrJalHPRNQBseMtVi5ixLYE/Q1Ky28U4bEjvrFAzXTPuxU
O04FnKgHmeS7Iv5VCuPD5e3+L776vt+M+4AfPiBJB5jVaPe/KrQrl2flMX5Ube055j4Ptv3o3Rjj
R4mp9ZVOqtRfitIr+t1USxbJRrvLv19elnSeF9JTYeIpAoyDCY4bxo1KcHXF9FRQ4J/plai6J1Z5
DVLjZZ+IVnkCfNSjI+7NqbODG+KP+/BWdmPJBl2GO+5Szg/aeI59+EEsiKfCHZ1M9OE3QgPOEr0s
ASxwcVKo3yhO8ml0ID8XlJaw4wECN680epYw6wj8EltjM9NqgXouHvWZ8ByQn3ObcgLudvxfWWBS
tjbSJz0WVRrudKt7zN1pRwoCiCy6dVexk2HAO3Quf9+NUiW2c2WT+b7jkItoKyEv0CHno4JUqPcb
IOZfIQQYsgkeiI9a28+/C+3vdtnZr17qFHAbwq9gN3oMd4WHcawf82fa2gcsxr+8zE0vXlljgmEh
KsWcBFjlmNf3+tg/SbW4U0Jpn0w94BoyTxF3OxqsDDLRUNOzoRM6FA2Uuwk4N9ESv3e70dM8aEdw
b67N0CtrGl6JmIQFXP7jGe0CeawyAdGA1Opexvh0FFXXgaFy0PgbIGDqK+92mPxEzFMM7BGRHj08
KT4Fv9pPamzlFMdNLEDzbeE4AcVqNScu5Hn78L2bZnKR2QynbgB5kh/+Gu1gtkQc+EmwNBnVyukX
jnzjjx0fXkQ/09mltloxcyIXtepLoUApoXUhEo8G+rILTx19LbrSM89Jty+3lTXmLOpABypVh6S5
jOxxdrNHykYVukZlRb/m28DT7wa3uTbwYIwfxNvLJ2Q7rr4bZ6fU9VjRRz0A+mTOHM1XABIEmKhF
V85wJnsureBHdQ0sncf9tPTKPttjRQbbODjzZIXtJ5CwFKuxzjLssWDX93XmUqqB0SuuZ8nO7jKf
l9ieE4+iXy+sLDKHUy+quMsJ4my2L26pGPcUGIfO6p3mGhMuPtGbQ+zwpl03r+yVUSZzmdu6DRsh
hwdL8rehmn4NU3evlppp6+r46W8+5soYk4zIhpnLU4voSidroWTmAqycEBtkFU52r9p1amen8tm4
5kE/tq+wlWEmFAkqGcwGUgEod8yuZseHyUptiFdTdu8DHvQcMN5m5FuZYyISkBm6CclMlPqq2BEb
fW8ET4aw8C7mzTCwMsNEn7bvYkFecD3StoWJt3MEper5h+JJO9AecNZET/ml88DEHH2uBj0kKr4d
ETxJDp0YjJFmodhTUDmTktgGkZwmbziL3HwvrNbIBJ9GStRsUOEyRgIdw0xyoMSNbnne32HYxNIq
Lqsa59yz1ee4bYMYJDi0IjEhgcuc+M68r9wazf/ilJ14Gcc5y+3rqdcw7ilCygIDCR9vSS0iyK4i
2Gvd8H56bE8xeAa+VrfDcfRbaI+ndnicDrob7xVEPJFKWqBinF8F9wmS3lPpkf3yNH7nxYUNFwbL
DJrSKPSr4lnrVuuaSkkCtFOHorS6+VgrP5fy/nI8eH0oMz6FfrQs0v6wpBssZhUswnI0mLhZBjT6
IF3lAbF6A60JJ/GqqwUNRgHw+wW6N9pRvMIOOekjncgqfMMunvLvkj/uQNi5F18u/66NmPjhZzFh
yqyFBTM1aeKT5GvXPcQN8MnC0Ygi57KdjfTPVCQAw4AAM7WzbkpIhGoq6cUqRe1JD4/GAFBn+R0H
6U7WFOuysa0YuLbGOrYGeGgg6Sj5CofoBW1jO3LkexXz/rJLWU95KJPNTXxfnMrktknST28EWaII
qqflcSl/Gua9yJsjUjbO64dlMbdmjQlpI4iQIAwzoGqKFkJ4MD/0s3RjBnIFGfPCJ03lKll4pcaZ
s5Dm11AVXiYGu7EQn9uk3M9hdWv04W4QxMTKMFYqGgmq75oz9sD8kNHJU+kxEKfDkBh7vYpviK4f
u0X1omU5tnW/a1rV7VMAsjT5JUXIB1HglSF20L+pr+Z+3gGtALob4VmOX5G6O86XPe+xih+2gG7R
qkAnEFArxFA+fQ1Z/TWeEOixVvfCTt5zLG2lYyZuL4U2ykTxrLPUg3Myb5YADcDsV5Am1iiY94OI
F7c5916VDHZWybYJDdaePOdBeNI79EG70DQt6HtbS/U1rJYHOVatiLSTUzeiasnhFzRbjrU5XYUF
sJ9SYIkS2AjnHEP3cWqlOHfhsDiCSWxJqO2BgBMD3SaNzFYihodC7h1tqg+1PriKETmVKVoJOMAT
6XNVp7ei9l3Mezdc5Hsi6yfIoD0MQrBfBNFpFsVV9NiJMFxjJJY0/8iH1A70wlna1iaqbPck91Uj
uhljyZcm8CRpox/0tdVpd/I8vMTiy9JVv0IDHp4NFoI8iFg6ByU7rwUxzBDg0dhjcLY4LGHjZGbp
DGEDloEd6R+LxLD6ekD1R3EDyYRobWlhxMqK0/l5NNGXMC2zvGqnyU309L6ofhZz4GbmQ4QHftGp
EIRF5TVBqTPUXckY/C6Z9obc70kEzrt8tLLoUyPetOPXAvRDhLTfclARdVMBrZYx4sWW89tCAtOX
BF5cUzDQlGYuMaPppjpCmAMjL67oCHy1Ihg4kM6hQ2KPToYwPXKxBTQMf7w9qFFNlEGxJEG2hUl/
0g6UmICngo7M+Lb0aMaEs3vZ37ctAG8jGSqoV9guoIQPm9UTFAnDILwz2uJKyJ7+NwtMpoh3lYFj
IuqeMT6NsWBFPW+W8zwOY5cMIDcBbAF8hyX+TjrgzzUNLPp1CuBMlUYOynS7KmwbS5VrXltiq3Bj
Ahgg09YzPgvrCepcmnPQICel6VN+n+40zdYFYHhSP933j+FwVXydd7ws6pyOUUYIfDfL9onRBG9a
MUOaKBwGDO7V6MJ9HXbGSyBblAeGpk3Ss35LHMPVAau/LXFiOWMaG+QLH38Dc+PlYSjPQY6l126x
b69xClo7f6q/lidaLKPTdPVefkofVAIdPRV5DL9tvR2fV/vA3IZmoKbSos7oFB5xG1IVkualBb1o
aec+RbFq7R5k6w75wn0vn5+Vj6tnLqFJioqMCODEyYDQzbzoRiC7nliDbVAQla901/oXHhxlw9sg
/wFKQt0QKN8be0AHIZyEqDVoaVIAY1ILcld7Wo7DTnHqvbGb8baMvbjgTmGfL/ajXebYSnIl1XPe
ZX4+JN8WA8i/Kri7HBk2ygEfbTDhTREaBaWlCoVsm+CFB1IjTKPq97XTf1a83BuveAxcvEUxL7y0
AuKhGVDCHprBEtDT64X7y2viWWCuibLLuq6fOtDQquopTQAfTGTnsonznPrDrrFzAAo0QzIqN+RL
oXpXa/1BlEUvLyHjOsanps4+Xza3gTr7aI859BUotBqxw7NYHeUcCQ0oCPpycTD189jK1WClzYh/
Gk/AVe6lRLkvBcNa5OQ4gx12Wl76KgVCVZF20VT9lMj06/9lmVAvZo6/WPSqnxS4SivdEhPTvvzL
N88OHniyKeHHgACM3umrrBFSn0DGSmAupWpFzXyVfaZiRW+UflXmAE5Krn9j8JduCHNro+sHVhMN
hTVTZfsVSYdrSlwouz1UbvfpVYjRSJgrcVz5orcboCtJA8cPBauJIgZBmc8zDnUu5CU0makG33y9
7Oh4k2iPeELzEHmvweZsZaCsQjySMbrMbmigtGAu6WZoC+LQQoD3vlN7W4VkTSVAuEhJ9rjrPaTq
niH2J31EDhopNhFrv5ukazPLdiY4oM0E/3GWmKVVRUFq4YFlx0HbWXUt2kYZfdbD9GdRqpyDuZG/
aYKKKSRFQiRFM+mjLzSRqYE9G4pOxfIiNcibvb77yfG381cKPoVqaOjbqQrl5/xowwyiJugzyMUH
avdtGmPAFrT4W7/0zyMmiawp0ku7k0uQJueqYEkTbwJ5IxHCIjAYpQHhpwpsuigDVZ2aTRz7JBWu
FlL2VlvHX8ZZDR110Rveo4wu58wbVuaYaNoKOqh7IArla+CzuEUMv0l3yU3wxThCEMAN95rVRWhn
iS6kz25nzvfcCLQUfKqpkqCLKGEzZztd4nwukYoB1AuW3DZwci6LzUYvCd/TMFU6twBdGbaTL4mD
VJEemmOytu9d01KPkKZyJchIHwzMS/LaEJtLQqxCt9fEfBfb8ZWKNJBEArJ/EZ5iB3lwvfSKwAuK
NEs5+2qmJsMMXFRnoxPkeEKhSyDh9teaidsW0blF+oSPxXbJlBJjiWkKi9ppcCQ7BhIPg6fCzYJJ
8WjGcC1vIzdyREkDJ6ouyIYBoWq2sxHVwhxVJWXFP5Wf3ghdC6esLaFAijq4gmN8B0za4yZrG1fz
B7tMbjpJ42hIsxn5AwYz9pI7T7aAvPRJ2+tu9E0/LKfkUH/pTrEz8IQANp11vWb6FVaXnT7JxWz0
guFRLi3o54Kx3XnVz23AhpaAn82/HO22vHVtj/77yp5R6kOv13jXTRQhLWZ21vK4HrbimYjaIaqn
GMwDM/tHE6pRKenQQQqrj0a7yWQnDkrQTOB6CxL38mron2JPxdoUk+4mUdI3OZSwPE0xfyRBhvam
kTwphuxdtrMVM0UJ81CQ1pYxNsTsWj1JImI/PDMUtdHqJNATJsTsrbrPPCUS/KrNbvIwvSnq+m++
F8iiQXEMs8hOPm6mngyVXEC7wOsNwQ716EkNeMnvVsKlYcrvHxtsAVYORbNuq1b3hK+CeKDyF6Vf
AmLwfbA7cFGML+JThcr25S3dPHQro8zNnkV93+Y9nmVVgxc/2OqBosjiQzSDTMfsfupS9fWywU1f
WRlkTrlpAqxKdLTEY7n8Js6Z3aimq/X542Uzm5ndejeZE63pQ5NBVOBNPu1tcD3fU8HL3+D62orR
a1uMX2ZjZsRLA1vRcUKM7uodFcOmAHQao3HZ8V7T9A+eHbjVJjJnewxkKa7qOvACOXXTeHR0lAMv
byDPMZgzvdR1W8todHllB2aFAICwLvAxreOWxqEeea+NzWCFIVdRRXFCO2PdmkFr3An6onvjUrtp
1wJmPn02RvkQQ6WVs7KNTgcuuJUxJvXKlLpNmwEU8BCqRDEiQa/SNRx6t0WFI+1IwhW22dzMlUUm
fGDCaZnagQq/yPWXBfJZi4jYJVXic5rWnixIPJgxXcKZg9BJR9BV6ZgfZRxEb4OUzD30OMy5jC0Q
CjpLZVzLWQJC1wkFcHWuHqW0I5wA/V+29t0u4zWDFOVhXUPiCl8QjRa/8FBrAV+EUVoNiIPuKI3Q
ZT/dfFaJq6XSvV9dpTmuUnDAFwVmFLI92aXX8zcU+B1gbKCHdoX/Va5UAeczH6OD6fQH81h/J/v6
uwQpdP/yb9mMbaufwjjWRNqubhaI0YLS7VEL4y9dZjy0iuheNrOdrazsMO5kQBWxVkY8zaWTcjBb
Z7lSgL2zdb+A/AQm2HhP181w826PBS+2Zt3jdoKuhmG0ttknVlxyZs45/sqq1aTR2JsDweOrnyQb
DSNLCaLdlB6mAMqLlK4hah3OJm6GHNNUaFcd17rO+I2ULM2YdAg5gwfs7T6qrFhDO5/ct1908LVO
0747HfgUXFt7KQGaKtL2mHHGv4FakNDRvrYvK8ROgDdR/yq+rU0wh3Axs2pWYgNK9SBp+7Y4BdBY
qa0bz+le8pRdv4uCHWczN1cF2VDRRBsB5M2MR+r1VLWLHFAZYqjiuqASew4PFA5lWEC50ZY8r9dI
/yIb4SQ8K4Gyh7kzJoaiMfW0DrrCj3TxGhjuoy4PixdATdPXi2CHKvdjBhrhmyyTOL66mVqsTTP7
S0gUEKOtTVqiUg7CidLTiCAs+70SFU2IzhZqQqAMLAOqejZ8nI9B0SxDTJ+cf8HAs1V+k0UJdAOY
yldBdPExmgZjPuaxSGgqU+xV8P0s1zRt+i22ny2nWdtiUsHJnHMt6mBLfJCWPVrfAO4psx+68wvl
GKqkU+7xxoA3Y6cMUImKIqOJdTI3oyLMDTEHnbwuML16IzSipCi/s8Ste39tjPGUQCq1QYbAvYe3
mGXmOzX4His/grp0VPLj8hHc3MzVuphwFhgUyK8ZuV+Hyw4EG76s8WRrNleD0phIR/yRQDEpNZGM
SsgwH+WH4L0ShaOMy03whvgxTbkP8q2UGvUHBQVghVKtMMtp9SZfSlEv/AVkwXgEQR6OSjZ0jbUA
jhK5vHfQVjtFUwQVYyd4hMH1GYOkIV01alPpqw34kCdneqjt3B7la8gdQ28gMAAi5eULW99MQUtc
A4W3hiEexheBXJiyGmHTi9Go16IrUXu47BRbd9zaAON/rVBoedW1hR9AdKvHu3wQOysqF7uDpvhl
U5tlIxUwLQycoZiusGAtIkK5rTYxJDSA3HkyDqWd2loM6Ga0K9zKBiD2sz7uCZfTcmuNKqBoVEwJ
Qw4sQG4qgy4iEMv25WBw1Ix4YKKwVSVSrFrNeHn15ip1U8BQnYasQWBXWUylJOQV2hM0wVX1e7Ay
7IsdsOul22c2LcpR5s5k9v8mB1sbpr60SnMbpeu1lKpEI6XYCQ24gpeMxwCx5Y9AnsqUTR4uyW5l
M3dG0RcowedpfdTb8vvcDs+X3WTra61MnOG1tbQeQzXC/qUPLdJXIFqUABvWdhx/3MrFUb5Er8XE
tYk84eN+TWofFLOqRj50WB8hHf4pDXpfFIWby+vZvE9WdtgFtbGWtGONZMDcSYcRHSRQ1R3eZNr5
ifjm+2ptjbmejbJT66To/of681ZmblCRcOAvBUD5GYst+BAGOQpoGxBslvb0ME8uLZKC8AhdfIRk
07jWLMUTpN+oRW95iwnQO+h+8YiF6MnHj5hPfZ4TOcv9Uf6ipqZrtNA56K+a6hvnK25dNyYK3opp
IPYDavvRUK1K89yWGMtN9liHXfvarXivOMHD7KBougt49Q7699ikbm2PeSmmWW5i1AapTwPZMFG6
ifXrcLoSwq+zykNI80wxewjARzIIpM59c3pYNN1Kg9ouwH2U4QsWGBXn7ORWukopJVBxRv/nvENS
FRIUdYG6igbhkzE0+7nRHLORHjK1uUUt6TvQf65kpl7ado1LuvJLnSsVr8Sz1Uxc/wpmf8GaMC9j
hZlk/WE4yrsGfL6LLR1z7hW+ubur5TK7G+o5IZCax4eMVFuPvsqxK+cvpVDb+sIbZKJH7cxp3m2x
w2e1LIagpv673HzzQOB3YzQLDbWztlPdA5OJkpHh6RGKZMC5/0jxnlMsWUcyRPkDee2fzToOLp1/
LdJYsLrgpEUIl0lKoDc5JKc22uut7mTRvu4xpJ12tikmV0uQvDTFz2xo8H+Bj0hKWp20UuCi47qw
Vel6Kb+CqrILjtmAwdngFOagA4GkTSbyehEbY2UguVn9XiZkjGMmp5mEwEh2FEelPGWfMwQPxU0P
hpPNYFwUnN+SMT5zOSqhvBLCYyIyiYPakEb0yRpzAUff2Dvg9P7VxIlhV4L4JSwTzlX6igH84HiM
ReahZmRDmM2CFPlLJ2PIIVUnWxGJ4EilAQpEAHPnItCulDZ5QJfopa3ATAJByJM8zaBr1YTvpGkz
a1CM+ipMVCBZ69ztZ/1aLvvIkvr8NMnddVGNdtvGTifLJ7lSD1JR/8A75LhU5S1p8z0nTJ2lOsyS
qP+vvE2Yi04gWl/41Q+Qd7iQn35S3NInn1BIf1PwAznAZZs8k2wGF6Z62SoVGuJ67gAmjpHfkGPi
nAOUWRbzooC2Upnl2QSeVTrrCBD/hApo7pYnCi9s98pO3/dgSUs9FLY4kf8c6sTYZg5w3/ZCMRiz
CY0C1Q0W0Gdp82BlYXM1ymNgV8oEcU7Uv9tAzzwtUW61ogcZd98WtjL1kOkdR6eds5cgMlCgjqXc
Gkyy7zrjq5bUjmFgFL5ciCP2AbcWSB34koOzZ3lYlroCwOU1yZn2y47O04yQGKCTD7yK9Xmjj9ko
5nJKq0rtoMtavJLwQ6/Z0UPrbXiHqjjSLxM6f16ZZ4wyF1Xck1Rs68HwOg19YB3WwaHn9HV4rNLW
iwXJHdrsE4mU57IM/IKAYi5CtXDWd5dPAbVzYasNenOvDh542KVyToB7SSApKe9yv/eopCS3znOW
On5c71nemjUDMUpN99BZCu2xAeQdmCvwaGPowukU81OetHcknO77EFCfdBhKW54AbIqSpHXyMABn
e1/81PVosUdJ4alYnb1OmF/HRNTa7Eu9TAPTi4fYTtEdyUAXMpacKLe9B6iigEDaUM4gOJWoJJIR
GuiqVZ3oykZ6i9ml20roUktMp0+XP+x5WfR1Te/WmDURIRiLQFjwtAurJwBarDybj+1iHEBshvEW
vI9Mcqym/nGe6WhHwXuJbe/pu30mpGOsvVfylKp/g/MBRRU6wURs3MS0ASXbjW4LVuEjJ+Ssezt4
vNtl4npXJ5JWD3gB0pJpd0vZuwNoYtKi6W+8AM+SQGaXmQgfNP0SB0sDoQ6v2Fc5xuJKv7jK93Xu
8YVZud+UiekNOn16V2Bt1FpBrS074/i71s6STmZtTBjWWymPTQwCYicp1kkE3OlfrBPel3wCWp7L
MJF4MkoJDJQyXKbMImtWUPbrcj/pxCeOj/C+GhN9tTjWq7Bs33Cm8nG5EvFoFm3xFHu862U7PfzX
Hc8KElPcdPkM3ecRrCdp8zPUy6PcflLGxdanR866OF/s1X9W0RwSpEBzFiiHUT2Z4VZI8b0Uy7yj
ZbAexOPfeas7r7d89JHXf19Z7Mu2WEAFBKxR5kL/727aNeVBt02/dAy0urj9Za5BJqw06kQG0uLA
9QfDj1cNg8EHVNe+vKGciM0inJIl6uN5gvpYODxlaeaYOphfI6uYY+eyofNKErOPTByZFjCEFQEe
eB9whfKJljB/q5bDOWuvldXVh2ugrJWaOZji0vxBba8K6S7iDQxzvxUTQOq8byZI8L6F4j9t7nCt
MdFjbOO0DnVYMxvV0g7BJ2hzeEi3B9OSvAlAI95Vw9tCJoqU8oyJKhUC57lBnsKocdAa9030ezi+
wbHzSrG2+lRxawytDIUilPKbfWvL38On5CZyBNnKUEbRPGFnTEceXpHnkWzrUUbGXwgz7m9zpxzS
K8p1+YbGf+vN8Qrq5w/4jyfgdV5rtcooFsAGTD9fdKTMIfQB/z7hoEhoXgN019mpxyO5/C8vpX9D
9Ou/rywrU7bkCWoLHlLR6Zhf6xCvySnfxL6QgERqvdnDU8TKfGMHLd7n5KoBcRwv1NC05DwRf/8R
TNoSCgYo0Wuka/pEjmkR7wMl9DiORE/AJRtMkAkG3OdiQSI8R6GjlmaW+qPZ56AxDQDjByan3S+H
DBehCx4wLtsYb4FM7hL02pzKPfxJBGVCkv9ceCUg3jFhok0nAPU6DPiMZVXaSY153W62q362Lu8i
zwwTZgIlr2YMMCNwoomXYl6vG6xW5JEN8KIZOwi6mMC2lw0g0PNB9Nrr+iTftz9mcD9VPnkxOWwh
r1nIBc9g57C6dMAzvigIANeqlx/AvAJWfHQRdirnDcQLKzJTLmuqaaoLUGF6yomy8P8nqZRPICWi
AHo+OJPzvV4ZPVanOyBxOBY5Mb0Kk4UoZFYd+q4RrxjMyRRYkskZk2RKE6L82C472TN+0urj4mB8
XAZFKiTF28+CY4a/sTzuhrKBI+iXVCiQy/5/ytJfJcVXGxqLkxC3aJmA4qi1QD/pl4ZmBTIvWnHi
hczEi7yOoriO0Vvrh6dQH620zP+37I6dHolLo2rCJiwhVfq5rO7yRNiDv2rXJgXHECfuykzIAC1p
3rUzwLsZyWIbecqzOJXqDtwAoC9XwehcNYBlTYm5uxyqeEHkVX1q9amQnahTWuIFN4GTLwW+Fvx4
uEo7d3boXVbKHIMbjx3UNTCwBUi+JJ1N/YyZmWlBivdpoS3eMs02JiOtUToGveDKQ+peXt7GyV5b
Y3GQaRyrZhJJmMVRrgTyMIDjQvMvm9jawQ82mHA1CuMUUvJgsHzFOyn+lUDvbbylYzdleTfvJpF3
R2+4PSa0QJCASR/K3MG8b2YNlIZdm6MQ15gowi4GmvJDAVqNHFLnSn3fzKJmSUNArIpgGDVIBLtc
mqsp026WGkjNpJz/ImR/+ElMhAEkpoYmGL7qX2aCm991tQX031deO0ftIPcirojBG8gBguse1Zsr
W1ezsO9iCuLeB176uRG/6WAcRCCopvAZbAXOnJi6QmF9xWCrWQLegdaKpcnSwvrvPvG/ttiSQBQn
xRwaaBwWCihHa8MRWgGsC5AvAe4oj58IuJDN0Zc6lCMna0yvhd50mphzVs+xMxKKkO9LZosF2qBo
YxHjZ6SzW/6qK7dxetC8QWkvgVpkUO+rBgp/k59yhYa2T9XKNFOb7GYMlnUZ5nwTnCqQwVDlD+GB
KtR0gwN4lOlcPsbbHvW+48yh6pc8IxjbwzBp3X02IwSkdugdCFRc/292mJPSjjmppEZDrjFCWzSZ
d0JU7UAwz8s2NmqcHz4dc0KyuBcD8GvQ+bjgEDRPYK3tnMoVoLVpzC+xZ75cXtdW4fGDQeYylok8
jVX72uumU+DL7p+CGf+dwPtWTBqfB405JbTqGBe3aX4t1p4+3P+Py2Eu5HA2tSBM/zNn/qH+xwXr
c7eOqRIk1Zgkxgxbfw7hpT+byeLXX4ktFIij0RddoUV+nw3EJQsYrvV+vAezVugM8qA5Wpj2NuJf
4XI2lDr2JcvMNQliv7SVIxQeB2/+NWFW85VzlKpAZfdgmcez3amfOTY3irgfVssEkbkaC2wufJKS
BfzhSBnnemBLBOoo9GJo4gqUTrqlWyCHLDClNODVrM92YQnOcopcru+8DoVe2lYmngwl6YggIRnA
m+mqKw35cTIkHx3lJzJL3yejLa2yIo+xqR0M4HraxPBBsIL22uCksyqhjVV6pl79FM3oBZOYX41Z
eSL5+NTMgqPI3aey6x7nejkkjXSfd6BqXdr+pizE2hKq5Davh9wmNblT6ZhzEdijmrhdV1xrher1
JYmPmZE4kpreyaQFeW4f3suRsuvkJnREMLppUFTiOBrvOzCBb0zldFTlMfdFAwvxoIRrBao783yL
585MuAPJahAjfS38UGg8PcUjnEc/xLPARLkwhIykmgNe0zTAAtS/1O7L5ePBCaPSWYirlshINUQA
+SfBNM1cfJlSHoZi6/H54Qwywa1Ia6WIM5T/31LDzJmsPykSchbFlinUPsEDLWmIZzSiayrZLm8k
V5OrPx4p+ZgasUUKiooq6wYxe0LvssFEsx/7Wu1AeRH8D8PEeWRwfIGtUMhFLUgF+OK9eAyJNWk4
XG3Ie+yeI+qZNTE5kFLGMe4HrMncFfvITne0ojve0s5o7oBkixu9eB+LDV6hNpNaBMAmAD+J+ti2
nytuDsu5A9haBJiCWqXN4X+v9DTqkdLTtLVj+s2BX+/npa1sSSLrhBgoDBR5yuQwA9EDDg2P2EVy
+D0ODd7pYgsUClkgBtHQ5tppBl/Wf8gm/qApxHsTsJWKxCiGvl1oGcud3TTbC1+L/Xgdo4c+6Gjc
i+hGhf3+N5R8OakLW6lI6zJLGwUUKMZpcloLpJhf8oP0S3DFnelKNzOICjEFmDqBK/fu5UjJy9BY
IKcAYb48HCOaoRm+evyT5JZzf7FkHnKMiAkmRArHnbxUHxwhKe1Fzq5Ia/AAGJyzoTD5Udh3lSyB
m+gvEk+ep77Svq6e7GkhyrVOAdQfqrrqCYrxttDZv0EVRcPVhdRIYaJLaIzVaMQIZ3/bMN12E9S2
MNsCnnmVnVBVxbDsgBoAoA4MXIB6UEKIf6Ee/Y7jlJtPvJU15v7WxEJTikIGJEnLOssYpx9xDmre
SgndOigcVZqcQazANx9LkQ2wfmdjJNgLmtzh/JDNjV79EOaKr8c+LXsJYZy+X2jDfbCKHR0IlMHe
wH/+bV6G7+bOAGmCNgE3hO86doAV59ey+jeJ0coA81QpFBk8wUkQ+1PTfhuj8jYUxl2+CBx+SZ67
sNqihiB07aShojTatNGhQTqvwmQSVG08blOFZotnh2G1JuZub0dDbYIYYXvU7bfe99K4rdvstQlD
nJRLsoHumAQBmN84iZtxZmWcPYkC2mF9m/4NmGY7zqxs0ZxjFWcmVGMrzKDgHeZTRpblKj61nmLR
CfHGh24Tx1d4zsi8A1qEgbc8sJRuphLsR1ltc44Xb/eYhwCGfsVFlv8trv4z4UuPFq/Gyd09JqZ0
GMDGACLcJM5+zjbeiFdUji3KfmrAETQH/kTl5q2++lxM7EhMEi11WRIPk4I/AdG/ropQsIZ26ayx
U/ck7Q6drnE+2mbe+W6UJZfN2jSs4wT+KGB6qC+sAiLUkt7w4iLnw5lMHJk63QggK/dWfsCk2b8Y
st9gtOH4oclc5bOUySCoWzC2f4PGvflZgxInNDmP1egYdNhrl9npM8cxORcQK42YKFMQayqu9Mah
chWxO04+6P2RAXZ24/O10nn7yYQRU1RGqR+R7P5TzhlvdZ8yBPHvGN5BMJkw0iGOoBKM970JmKE9
fsKImR04uksqSDZ0dJ75r3LMlVMykURqmkYYQtwGtOIdAYR79VbvVgSHOM3AMcfzFyaozF3TDOMC
bG2sh88dCa61Uk8tjoNwEgOTiSZ62JVKSZBfKqdgsqq9eQVGQVuLLP1J8Izdb7y/ONecyYSTctCX
jBh0E4+jG9lqChTUYIGOdLKJj0aFYzph5bbkNyR4t4MKMj8o2JnCGX1bVzZzUehl4PVLZct1b4tR
Y5dVxLkOeGYYN9ELpUBWq+S+EWI8XKvz27YyX6IsUzmGtt+y0ED8Z0GMi+RFAsrBKHsrB0CqGehs
DUhieuD4INhzUSpafFhZY3zFbHR1jmgyNOv22yxMgzvbCl3xuncqS8zc9ssbAvevo+f7Ulm3Kfq6
zgmuvflO81G6haIQygTIGt5Kt/0Nnz2R8x1Z8ri4KRotb7G7jZpY+mi4qig4rVh4nDO4HTT/XZrK
XEKV3MttS5f2582F/5LQvttiLqEpGyGP2b96DAUE/kmmwts+GnpWaV6WACix1HgEFJNHqhuifG55
U3Tc5TD3DenzaZ4rMHm+3Tfv9/dvuP/2Xfq+dXS9q/WoXVlL0yjROTD0N297P/e1BwNAO8qdUXNe
HjRGnD8G3o0xMaSZiFGBVNL0UhH64IXmyTNuufKkpjPH/bbTu3dLTAyBropehjEyrZEEdi2ZR218
iMvSAWejM0EcpJA4bIX/R9qVLceNI8EvYgRvgK88u1unLUuW/cLwNbzvm1+/ibbHoiFOw/Y+7OyD
I1QNEKgqVGVl/kfgfrHI+ZEpLocsq9UQjU/Up9CHbCA5QkAVBxmTCAMlIAdOP/+fd4xzH2CyzchS
/uwz/clB2Y/bP5dnctNY3WRqmBDSikDvckdXv0qzqLItOIkm5zAkGYyus4xLzBwGa5qx17xyYm7/
NzyvwD2ZnMsIpYa2dJz+RY78icsQHQ2T8xkDzc1SWnEYv+PgOvJjWuVcglL/ugTF1LwB81Yt7fyL
Nre6rvuVzjM8yN/hYvad4os5zmFlyhIXXYJJqiGU/Ub2zFC15Uo00bF/p1+scK6q6tTKGBUQBmCU
20/oaGNmzSZq5831k768tQoB9PS1QPg5NXgxyLmrqFezqmK9eEZsv7rKu/qLepJsQCc/K3bs6lAS
skGaOLmtjZmxv65fvPwAzovNmAUylBKf8Qd/GMtif5s/bD+FfTHGObBiGUotl5QiaBVyV/bpP2EM
ET6jBqpJ1tQ3ujL/nct8sci5L6OTlrE0sDwOH/rjXoinuPaQ/Ej2flrkYQh5bEZF02Lq2UwmwNnR
oVvCt01VeN2sHQZT7tgU+nVshvcoxbm63LgxtJOSGYjtdLSHoTiM49clCe8vO/J95/ryszjXF8Vm
rpOuRu1duVVDTDPkpiCpZlv5OvK+WODcndSvFTQaUCFmgxqMa7P2pOA3hmn33eqLHc7VZXPXrMlY
nk/sv+8unNjffHWxv3ZpVZzfAXE1ge/BAfrbSvs5zF2yyPsgE2Tvkok5BWmcwUHZmDb4cPw6/goN
asM2ZHT9y2S5RYHifZJJt5nc3MlJdYjbxTGs4g0U1h4Suhwsc74LLRCNkvyq1dHIr+vVni2SOk2Y
HroufVev1mc9mwEIr+v30TJ9oGnhVOP8RVeLr/HY4XQqhSuV4dc1TOx4Il8LTN2gP3bo+8W1ht4N
odWeqf1hKU2vX1s70VunD6Eu1uZQvjQqP4m7K9UwgNIy0TKciTOsUMMtwMpV1aVdKM3tXANxaHyi
QHIacWNfPvSCoGFwH29opXlRexx6Su/TGXQDkG2QLNW7bEVw8A3ug2FPE6XXVJB90UW5lpUpPkVh
vh5yefwyt7LMgCiYwari/qqWrFCAuvuPt+zP+2BwIQTD4j/Sa+NOQVtmPcjQa2AkgoUv1skWWuPi
hTWpbVoQzEpYBxrMxyYg3nxSgF38LXYCwe0zuIBhDUTqKV0xP0qc3m2PUKpPvBjKsdht1WewI1Gt
SnBkVG43ta41STXgyKyJ7GgYxK3tyhIgGAUHRuX2MLGaYmkz1i+Um38Sy+uW0lHo87pmV1UEtPM8
3OizqP4tSG14SIxm4fFABvZcQUpTAiw5fEjzDyNkXxoIj0GlW3D3RCeFn+Gpw7SalxwGGeSC1VjQ
6z3zd6LGIq7us+hywWvy4BiIXPVSCSarc2r/p9OWgmDKI2QMJZa7psA7goJLpi4VZ0mFrFGiBbF/
3+TXYR2BMsJq0jMxh+6ADBh0WQ6CAWIqqJ0E6cF/FAR+ehF+hKehNF7b5myONexiZ35vAFJbgi03
FTzDRLvHeWVzqcB3A9Zav5ITjySTUy3fLntkkQXOI6eSGptyiKy6gzgnNYGZB/nLZRN7Q2PbPI+H
w+hWrSUyI8BiFRTGtLDeoqgHjyS6uMzjXDrZnLegSgrZ1riFwu/4rLaTPWSJI9PCNhTt/8vgePwL
GZQVw7yonUA247PeklMRdqe0pB+idvJ6hbjxTP+xgGtyBXspOutclt7TDGAN4NQDte3Q7tenxVFK
OVjrycnX6mHs2pM16adOQoZAQK9sFNNzm5TN8fLvEOw0D4UZlmiM5hnkJzXEVtMo8euCnMCN40PX
WxC1Bd6Yh8JEpaYN4YTp6TqLbhKEm0WBVOtU0ztqNu+jJrpVMuvT5eWJ7jiPiemLMJysEKHz+5P9
jwoSgiydx8TEg04WTYP3H5stL7WFMWLxlOMZJHjhjvB4mC6aoEA2WcyacaSMfSyu8PwA1YyzdKYF
7fXZLUv1MEs6+HVAtO4VxHrfpJD1i/P6sZKqUxxBoclMoWkqo6fv1a32aKVmbytKnzlGlFp2IeuP
oFd5m6+SN8cLWPyi9kkmjdeZ5RWRK9uQ1qOhQlQ3qdRJdEcEb2deQkevRrCaK2gi9O7ojqOTgbcM
MDXNBW8RBoTC+HHxZRekgkvwf+ZEOpcTKXTEeHqOQ2oZzalqo6AL2wBEG4LrJyqG6Jyni+Rc7tUZ
bvs7ix2kjY9AcuwRfDLmNlfcsRfEDZ1LN2lXVHJlIq4rlezJy2zLoMq+fAlfK6/+WvHhaUSlKtGM
poKTYSwlWKAdut0HoGzNR8YtXYOBKwuk5NC5i9tD5+QqcvvU1oTpheB+8j2aWMsVdWb50p/7AkG6
y7dpugrSz3RF2Tpq/aY8Fem9QXNbNt53xV1mRHbRz4JNFllk8WaTO8VyDRrcDCUC3EgnjDPbBO1i
ab3JtQJgiNyR8kCd/Msf9j9KsD8zKJ6R3JgsSKtb2NHhNHnP25GMh8UWJQWi7NpgW7BZYj3SJNYx
NHvmfkbE9nvAtM/s4L0jH8rocHl1gnjF1+bVrglDy8SOlrV6myTqw9Iop3axbmJiOuARPA1lKXgl
CaIxX6w3w6SRoU5eBHH20RhMWzZHt+gngACFCDLBvecr9fW0yuPClPSG5cgAa0wT1WYN2sRJrLv/
Czn287zwJXs5MUpLWc4l+z+dKhOtj/375rBkSWEV/Yqvp6yRDZWRtBBqaQtSOF7KIANjgxnOqP4x
bBpU4o8oAnlWoGJcVczPKspkTC4irSrNDaNDS5Epd3edvV7Rd/RBcVTb/Iwx4MtnX3SzTS4umV2s
oH6K3oPWnaY2setetuGZ0+hLnzS2NPlIETPjSa+oY5a2AsnHyz9AdBO4sKTk07z0sQIWuerWzO/n
GkLhVmQPuQA0Lah9vJKtRIE4GRp8w0WenSn7JhlXazK7lxcj8lz84LpsJNM6mufI870usMFeCOsC
gkjAa/mY6zDKZYKTn6fTFzOnbqprN3W4HKDReUVJfIeJBqeKdUFfR/Q6JFwEKrSoTBMDPCkEPdob
M85auwHvaKlJ9jAnoWeV6/uxgoBsXsZBmafC2STBmeEn6U1JksB8jYX3jcswJ2rj6A5zaZmzfGl0
zMs2x9/SkRDdFsI5m3WRjbKv2SkC4KRQA9PJ/RAsIGt61CBmLG65nMcjLmT/hHvu67NZVmndSn4f
d58Kef6qjLHfTF3uEUuRvAnYcSfvR8OF1u8zrZejVCrukEyDHWYYckcoG/1OmVo7p5OKWVEwAQMd
9FwXzWxnSnqADPRhKtvnRke+tsjPadcdxhqxYTGWRzkp35Cizlwa49ti8XaegRZe6YzPFaAvna4n
NtHT93KhGp4x1ItdTZ2gzSW4uIR3h9ARGcYZPae5fR7WYF0/xOZ7wbUVlGL5AYAZ7OpLGP4ffIii
TJlwbo/ECi3yHtm4DmUxE3RDqPxOqH/40akPndw20RbFKwA8e73hIOw4ae6JK4uC2Em4RGtue7LE
Y5UEC5qy1XKTZCK28f3htJeWIY/6J0lVrOWMCk/nSXemM91EmY1OzJcOUhR24TKpOFXExC80yh4I
m5xgafquLS0ZVBtFTf10reXTrEquJedvjTD9MrT1h7iAbp7c1xCBz1p/KYwgppOvRKAaKUUktIJt
5gcGwkYhWlnBX6VlZWfa20l5e/kAn5s9F7wEZQd8s2BjtLoWtN9FkNfxVQuCHVuiX+O4vautVgpQ
rnCVJsYjfh7v8GuetGmKbaWbbrLR8AZ9BFnT5NelCY4wObPLJgxkNXVMKyvtucF3qitSehnJHhsd
bORyZrlrY6521i0nbSVPVqWh6TpMN7UW2oU5fIwhBP+ukNIDmJBjMF7k16nUXA1MPKxDQzifw9S2
Og0z1pnhTsOUf4uG9B+N9r3dasvgJvBo7hyndznJmyCKjNMad6Y9RtotGY2rNuur4PIO7nFFb0ue
lPPsjbrma5mhfd/jYB7Am7vaXWZXQeZoH1ULt9HA8PtDfBIVpwXujXL+HXpuYR+NyBjAW+rI85vV
RHIZHy+vbvcAAhAq66phAtXC3Yei7cpwVHE8tJok9hJWuV2ohQCdtseJDl0sE+pOgNKar7R7oylS
ME8OL5qaB6BKQIte5B6oGqFdMgN9reXedW5LwcJg2Lnz9fIS99PmF+v8oz+r0kLrZ4xbbIpyQ/Ob
YnG7X21jjNtQZUi6dekRlDTavMkzCCdWEvXW0hAEv/2EAzxFBAr24P04IzI2F1tv8q6mFR5SnZfd
YkM95X1/lTjqF91X7fZxKUTvgd2VbQxygWnJi6EaUuTj/4J2Uii3agfAAKmrYRhnaD1xjVNklItD
bT/GQx6zSjF9GC3jpCk1yKWEYWE3zL+sjYev1GhLjiVDRhuQjwg0HzNUrMDIWg7B6g134o7rvlvZ
mOQOSql20HFU4fpfTHYBWI8SUHWR0GNWxUnjbkFjY5RL0Ps16eOa4k2X9jfT8kzJbaG/gWKqW9GP
hfR8+eLt+paNMS709BLobWUG3e+j3LYSy+lj3b1sYv9ub2yw37C5BeZaFpnJkoiqjO2xNe1UXz26
JEednvS894ruplihJqxfZY0oeO+/6TbGOQ89MaiKxT7h7C9eE4H/ZDxI33R4ssLPB1fEPbufvGzs
cQmvkgPSXiIsQDX5e7dSCkF3O4xXeLe6ILJ2J5sOT//nDnNlgHxVIiOhqGNupDYjBeP2v9PS2P+e
kC5isqIWoZS/74kZraYJcPvfAPP2feiLNX5sjGgzU5qHajjyB7ANptKVaY03ULa/6/r6Su3j6341
waZSeG2ojOh3r/6ihfdDJzpKu1dl80M4Z9BYlTwrbOA2it/lg6+qogL8fgjeWOBvfqWlpsXoo5Zg
JGdtEtUJo/Pb2EK36NR60eMIDu/cazLUrkQQU9GH5UfLQqUvxxSDLWdcxLZMLH677N/LzVo5p7B0
kIFOGYcCq/KvxxeB0d+asGTf5lWGvbHGeYG8hjR2WuHl/+8Q23Im2PgdcPVueWNjinMATUFHVIcz
NirU2EUju2TKnX7+MNAPl2/9btjdGOIufVWZaZVrVhLI3fyoE7wawFZ+m/UgXrxsaD8MbixxWYVa
A6iWMhYp87Hz6h5kdApya6I8MtQH8Dr+Gj38xnHcv3AESS8E0kxM9v8aN8q+y6BtiuvApjOg0oM6
1Y3kQNaG0WtrTn2SD2QRxMP9r/dik1sqfsYPGTgF4/tknt3JLNzFKKAD93R5V0Wr47xoXXRdoUoQ
ZJerz2vzENZ/hXo1fi6Fb4xE1Vw1FdqjmMkYj8pViyF31ZWvRC3Y//AaL3Y4vyhhBDZNCniNVwM7
wprpf3iNF1uch0xBpaal69lrvEJuCSUihCvjkiM5AZeZrnSMplXxyaEJpBKyDay0UwdCCq3/uGUv
a+M8YrvKWqv0SMXQ6uk8kONjjhHgqsoZ7aw5zk5zxNtL3FnedyMvZjnXiFdL2CSdDm5EsF6CQdgG
ZMGV9FL0NGGf5rULfrHD+cUqmxsyjIBnGjZTLemc8kFCIh3fpgc8xAS+UXC5+L5IXNbDQBhL99q+
Cef7pHu4fHmFB5HzExSs0mq6gAv1Xwjhn7QKRJ+IcxXgNkqMVcbJ0LPYTgoNGtmRnRFBj2V3z0yo
LOOtSiBtyx2EsqibZOjxgYoFiHUrqGfLE+za7hNuY4I7A1IsR8UoLWD0vxpQYjCdDgRe6h1Tjgac
WywhtuvNN/a4CJIsU9GpKG+y8db2ObuFWsHtcoNc3MI9HlwCKcC3TDRA+SvM4sYwdzyIMZBImdi0
jiW9i/pCdookcas+/6I21TUS6wPEIx7TFntQRAG6oEIF5t3rtvkF3JlZwUqgUAXBczj117R4X/qx
H10z+LVsPIlnH3aPqKkroJhWFdXiU0fUbJWe9jCnm7ed9a2ePSNfBS6Efa1XHmRjg3OQfRTGUpph
4sAi30Cx46jRp9i6T5vHvvg7iLBJIHRuWYAr8i3+NavRw23PSkSrH2GoFris6+9Sd5FQguEM3X69
shdr7GNuXsh92jZrQ+CD41kCq108YT55+RjFGmopWVBWuidXCiRiwUJHGldqrNtqnT8Wmq7bRilD
NHKkqb3k1g20HLyq1q/CmTqDlXpDKt2r+jC78YRB03EFdXEVTbYViYTz9r//ywq4UKkUVo0aHvxh
JV0TUtgRcDRQMHQEDmQ3j998Fu4IZOhx4T5vyCh+P49nV/TSN+HcITpllSKzgbu+pjdQbHSUoQpq
cq3mspN1d33yfHlt++73ZQc53ziPYTcXEF72KxP8zsAfWYpo9/bd74sJzh1Crq8qJgIljh9qtfSb
cgAvn3tWq2VTEsL+0b4XerHI+cEiLgtNyhCHOy8MdK8Ao3Toqnf57Qz6EDEcQnQ8OKfXVyhgtzP2
8M/H7vdDy8+V8VgBKzSHtGLCEiMoISGc4RXKc26lwdppAre337F/OfQ8UqCtrNkEnD/0xywPwmz8
nAxIbBTNnsh8HEPjVFP1HZHGhzqaBTnBfgq8sc15JrrEiqyHODJ/Q64muAI8MkDqMfeVsCCSUcBY
6I3RPV6+Y+eC+4VLzSMANCoBe5/gJcuWI9nhk/wRMtuOXNwzSbb5DQQz7LhLbPUgLAwKLh8PBRhn
0AT3I3Qz/nZcb79Lvfl2nEcp02UqG61HR0dSG28IlY9Uqm6tqrnqie5GehQYYzsCgTzdW7J6R1Pj
qBC1ge+uHLlt3tOp1Gy9RtdTN3rJlppKso1UMVw5zN9kuV7bUpSZotMuOgSckyKm1prmApdhKLYc
QryOXM2HRQPcwY0StKKKr/lHC1AIkV12ki8dDc5V1WbdGH34w3f86ZgOc0SXjHGOSoGmcdpOxPLX
orbjtNKfqJK0tjGWkxOvVhARJbTXIu5decweLl8CwQbzPf1qBhpOIzXa62OL5nCTfSpUke6OyAZX
E5iXyrQGDR8xj6dHKeuuem0MLi9jT25bl1+ON9+XV7pqVCFfWwZ5ZS+AWBzja+t6fo4D/SOmlqEW
Vj5Yt52vnBKg7N8VQeMaweRab0bDbq4ZhFmsS7jP07r5TcwJbBI5fVSQyTGE0eRMnlbfsaHHZjiw
2n+6YBDROtZftMffYDIReBe+Ad6Nak+lAf1Tbpr8h06huEu1D4nfLJXLj1QpyeqqAfdZegyDwovv
uk+1n96l4JFDVZA96OqgPs1PFVifcsf8ywfOzwBMOe9W9VCjnlgA/rekm0EarjgyFTxxuVqQ3lLO
Ka1Sn6uTimQwbu768qkDW6QmCrUiG5wDMpZCVrQiKlD4nzyjdZMVb330q2KXEal00l1rM0SRMEcT
JE18OyfTViOEiMS/9TtWif++jeKBMYHb43s53RDpebEiBv47iD/4zVE9dIfLrkHgfXgKQMyElGhl
NtSP8gez+lSJUB+iv88lRe2UQwQQ/wGIP7QlMnm1krqXl8AO1IUAwb+nR7UOS6VA1wtjv8RZ9OSb
3rVv02L4ilfwdVwqAki74PBZbMkbx1XSQc8oK3V2RZ476mwe6ngN4gpz/ZcXtt/PI7quGRa6drLF
XaUqrboB2HIkeekDI+tGn8mTvGp8YNy1y1Fc4NzN1DcGuXsV66FSGRJmd1YrfkqyxTEb4zRJ5Yn2
tSC0ChfHxfUmnJTJVNkz2BvdPnskfhO0h8nvskdG5y6eet/9bj8Xp8gcM5E8qoZeQ2AxyMLFLSPD
qbP+MGvCoZzd+LKxwwX0YjIJmTR4++/ZK3oxTvaoIJ7K4KivHaEu/a5T2tjjrlhPNaDcxr8jUBOt
jf375ux3JaJc159jZ3kEVz0G+dnErM2kyX/jTbzrPTZL465a32c0tfQIzAGY50gO8uAy6LOenFsL
rQ2GxpNSilDfov1k52izRh3z9X3DCM7T4l1qfZaKu9y4VprnOn8Mm8kmPT1Jza2WfxLcdpFdLkqH
GegMa6ay82+U/v2CzeuavKaakIOFCASKdpYicxe9VEAHVuXQagawnKB9It8wyiCgyGQ/x2in6EX3
6jty5ri7Pk6dLqkzjqhkrZhLvp8G0dTzrgVTVU0ozu1ozhUrxLiWDtmkNpdO0hh2Vgsi5asww9aw
scCdxUhKky5OMPJXJIc10u2YoKpQlUHcFMAxPl0+DDvLQfuHEMNQVI0ovHJxRBPou2dREkxS5LTt
VV39c9nAa/erqb9Y4LzGnPSAZsdnAAOjQtzKnpSnv8gKOXOc4xjiqVHBtQrwVJK7a3wdhr7Zd65g
Ua+uEGeF+0Yoe/d1XMdRoAf9ERS14ZE8Ti6k43+LonbvFv2yh5ynyDWMKswz9vAvleNfRTBueZyH
MLpULYeixREMvRB4Y2n+p81Eoz1n4pJf8inOCpd1DKW61nmvlQH9CH3lEWTNAEdbNr2V/OkU32MG
BRRnADWYLriGo8qmEWKAnjuGRzFlp4EQ8jciwavAw/0ozmFRDINkU4jz8z2o/tTcZY82ZH1ipl7R
DeRcVqzphNAqBlVd96RPD30ouOHsB1/YZZ7qRFEXYOQrgN+KKnOrZnH15mbqgRHJrzN5tqte9Arc
8V8E7lGBt7eIofNvF0uetBa04si3pvqTQuuAFvJVC53GftUd9CH+NEtmH+zFHP9+MQxNnVc6pYGy
3kIJ2q476FyJRK72b6BJZRMCpoaq8o3YLAyHJSwxNLQE+qlQb8Dy4Jvn1l3V3Ygrk+yCvfpoRNEt
C6qTssE/NaQyJWFJxtCXe1+ZnoYaFanCTgcRvGz38BGqEdkyTaLxrDu9XEKSquxwx1DpCgcLdS9B
23XXAlWwc5YuG0RmnnST5JCwi5RqwezlbH5d1Anj23+MAWQHYGOBCzD6Yq5xKzVl0OWrZneIaLYu
L85ljy9aBhdWIpLVobZ0JZSBm4OqQW01UQUXdT9SbhbCfsNmq0pqhbKVLGf6KjbdD5hhF0ge1IQm
X4fGx284n71zpsmqrkIkEo8/mQsskbXE9arRKJDDB62/0Zd3DYpFOaYZLm/fawguPtLWEPshm7UN
67IOempEqEyBkEZxmbqyddMO90A3QymsU+zMtzpB+WYvjG2NcgFmToxFmlItCjSAhYYHA2VHEUDj
NULovDCDGpQYRMcif11YhlGTMDZIHDDZaArV8lPsg1/jPF2cevFpfVwOonH+vcNo6iBWh/ykogCI
96vNYjJKjBut0D6jmjOEny2rFX2vPSduotOOagClBCWBX03E1UItJG0Zhsyit9MtqyK2n5sbaFtB
whFl8I/LYfjc3/xF/k7ApS4TxYKmM271r2ZxFkmUQn6W3WWnp4lnGsKjuBcQtzY4f6HKTR22y5IF
5CEMyBfGXsWEs9h8IIQjvdVJ8TBhdQHRZ9u9BFvL3HfrTUszYpkaZzKP5db4XDgMrak42T1QZHd5
EAeXr93e9d4a5DyKCR31UUnbPJgMP5qS6xH9IjuRVoytZSLRPG3nVOKc4F2ES2BR6+zeNldctuDn
Uwgl+2lr3KKi9FbXc+IqevFUFaRym7rwlX5416xyiSbV8jEh2uCgj/q8zE2Atu0/tZG/N+XkfTWr
ibsqnVsYoS33+nSv5NGbTh0PUIA5aRZm6ShYiaLsjbo0bpo0H801f0fHVPFpUViOFo613aXmbY8c
5/KGvq6wsxuxWSS3o21XSJlGExSEI8zSNWbnqUp+zPUeFEAx057Svllye59Efe+N+eKVWeTKcvk5
mdWDjim/iJqY7UYB0W7m6lAPYGspRwU8VWHWHy//1j3XRIkJH4H+HOIv7yYmXVetigw5aA8UH3PV
bnyHklfQuTH07POAOtJRVOXdcRswiQc/0DlIXHiiKgKlhxmoWfh2ugw2KE5Ge1r756jTG5ta8rsl
TkUI/Z0z/ssX4UIYqTDeVI9pATXXZ8lYgZLL3HnInXgSvMt3/AZVZFNHgwt7KvODY/WQ6UoyoEen
ToU9rIOzGq1dQ4pcHsF7l3xrQ9GVet3px2nbmmQ/aXOlwhYEoGkjEf881THeRV7hzOZ5hkRM7ry3
kVtjnMsfq2VSMwXAvDp7qxe5XWG6UWrTaylt/csnk/0lLrulrHyCvVSR2/JZZ0MkmiljWQRpNdq6
ZXhp+iGiTyrmac1Qd3SgpwylEBjd874A1+mqZjLTMs85gmacUuRTlwYjcqthtpsasB7H/MCIhwu/
Km7Gxl7ei5z+nlfUFCwTSiiK+aq03lAjNyatTtlcY4yGufZ2hq705f183eLEOdka4c6Jnpnl2M04
mnowPdXX8b3uLBgmRg3f8JJ30ehM74a7OhDd9l0Ps7XLH5nJrEcVPRHYDU/Vx+RNeZdSOzzWV407
e5XbIsjqLhUsd3dLASmT8ZqAdf5JEeV6SZJlxAB8vd7Wcu3MkoikdydzpNrGBJcjlH1GIoJhgEC2
JN0uo+GhBBuENxeSINHauwpbQ1xKIJV1auZFmiEvjg5d0KMvofu/oRm6b8fU4PIp/PMrshZtVpUp
Imkgn/ClPgF0G3SPkHF6RFvR665LdgeA9lWO+aPhXj6de35Fw6g0XrOajvcz56AnY1QJMI+m30YE
vMaaFwJQQbvwMQ31SbCdr8e12E3AqB81UXPGW51LIJcWvJBVJ2Muu3GpZ96QuwXqR5BuOKyYtoiO
ymKPp/oJQ/VYrahtu3tqNsa5U6OFpYrR+wWAW81wzJV+0Zb+esozQVa3bwa6miplLwA+N7cqPKWs
IkwDfayvYosGepwH3ZAISCd3vxt+6Q8zZwjcJvgU/dLrqYnLPWBENLTeRouM//sMphrBfd4rruCj
vVjiPlpRaMmkz4bpl5FHAxBOuRjnnaHEaAWVq/a20G/tepCNQe5DEbWfJhBQmefhqay+1XzGFmI5
U/1m9iDZFjmRK4Ivn/EIfNRDYgy4qK4RAwj3X4O5WfTlEiVJFmgk92kaZ249rMj71crLlj6gPVIj
PO0ORRLbVRw7oMi3ozFzhj52img9Nd179G1syNx7Q9fZVl47VXc76JovKXUE4KHpVqiu6RNGTsPx
htD5E8LS0WrkoJfTt9FKbAmFMVqYLum70NVbM3MgYQGhYrOY3GR+P8qtnY4mUMv6SR+rQ7P0Lqgm
3KrMnbZc7B6SjoOhls4gqxC1Xxtk2YsTSm1pt4rxNlTC2jasyu9Lin51BTYvtT/lyRc1jWzLSFy1
VkFNIt9UVukqvYU/o7uLkfrQ3YJGGIq/yBnlzHBSrToOVugoWWr3CSiu08ods/moJeGhqRunBRpX
r6JvcjxcqQ1p7RFyiSSfDLC9hdhRhQhSv70bRyh4HjQd+RjlKSXGspJAIItnaWl+gRijb/SfjS4T
JCh7921rhP375r7plrQWUocndx4eow4OZGlsUOva8/TmskN+jbiEkySssogSgm6pPKlkr5iJHNUS
go40YLYoKU7QOr8Ke9VpwAeqre191oJfdpnX20bCMV3Ta72XqUvkxlv7yp0hqgIY4+PSa/pf+YLN
LeFSmX6UxjjM8YrMNMAgA8NPTgaIU9wFVOeqvxzFee9r0Bq2Q8f/DKoAaA15hF83vpql3pgtKAn1
X+ib4RRjbMizHuBWvdTPHMSMU3sYT+vb4iYKei9+Kz31nvEPlJqd0FNvyLEWBMy906ZjqtHSETKJ
xnO39uaKth+YEv2mvi+XLwN5O1SCovmeA9ya4M5a2y/FWOkp8eOkemus5lGpRDDlXRNINDCPbqno
L3KZjQ5gtK7NQxa0+adlfF9ZwqyX/QXeoaIG9tMC+wWbCxMl0EzF8EkZhJgFsA1fOSzAPYCGXIMu
Zf1GHN93AxX8N6puJsEN4rOoqadLGdP1O5b9T/Goe/VgFi3+tcbD2ZtCW6K4tZCEnsr75ZHpN+ps
tPdaCljrC/QMl/3C3rlDDdjCrBBRtVfF4LrOoSVtgLtKaWrIztwv8aeICNjc95zc1gZ38LKlkaow
oqhxl8BRSZHfdST11GI41BGizeUFvZZSZLd6syLuZjfd2pQpxYoar4aWaO0rn2u/cYobgjKf4tBD
cgfOF/AzOX/z7Nta5tyYpJVtNQ41mGP7r4NUdzYIiUSwLdH34l5fDZ65hpbRLFg1IMftQX0yRVQk
uxWIzTr4JDBJaLimcpcF8TUNjOv1oPwQZfgLIOKvH+v8UzbXmU50NoqSZOeeehdkAXsK9cJH655f
2q6Iy/00MpakMacsGFNo/bVjdDTAcnL54LFzxXumrQ3O9zWqYjXEqLOg6jWvo5K7TIa3lNG7fi4+
LnXuXzYnWhLnCE11HmZ02ZKgWw/FkjopqLYuW9g/ajrSHwtTqK+6HCDuWJBoQWAoBuJlVe5TfXIz
/dNlI6+HI84n4MUKtw511kwJVYwMjGHZ7XAbggwy8sZr02ETSo3LlAuBfYSkhZO+6SFh211ZgkRv
fydffgHbh80ZtMa5AQF1j+Mefarywel10TNAFZngPKAG3T1zht5pkJrzJ1SGqJ2tWXGrmio5qrnx
bhrbO00h/6hDG9qznPV2pYMhV0bmYZHI7tP6rV5mn1IoLdlyXQVjET8qbf8opfNVbNS3U6XfFqh/
YTauGf8mO6OqbkBpndXtNO7ymKyQW0qo74aZrS9OfSy8+TBHtgRYjwf4qC/yo7tVu61F7iotppot
Qywh5/4xot7iMQr+M+2k4KVW32AfBYvc+0BUJWzG1AQiin+ntVFTg8sTfF1Q2XZaY7Cj8Cg46AwB
+to/vBwzLi5pBkjywwKemzw0AJb8M9yWZ8Dh+ia5STD8R23VLR7GQL+Wr8UJ7265EEjfn7eZC06g
BZtLEuOlwSqh2iH9YlxFb+oDWJgd2S8+JIqdP0rvTE+wanY4+FWbsqKqMrWQXvB1C6MriqYEsv3c
/iKgro/98Hr8XD5kh8yDyp9XHOmzgYmM8kYynOoqehCdpr0q2OYX8NEsMspqlMoVDx9NPtWK8WAg
+Ri6yB8GtL3DBad6zjTFixv9+fLid1PHrWmuxtF15dp1DQqiOnhuGQTZuM0wvGwAgTwdRBXS3Vuz
tcbdU2MJZwuQlTxgt2Z1GTS4cvRjdQ2Imr0cKkG827syW3PcJSWlkY0Z5jECExUAfXrf128vb99e
2rg1wH7Axi9n0UiooTXoC9N7tfqq1Yf/sXZdS47bUPaLWMUcXhkltaTO3dP9wppkZjAnfP0eyms3
B00L9uw+uMrlKc8VQODihnPPIappawrPwfEWwvh/oezUJsymLJDVobGVUX0EoJTXXOcZYV4Aq5oa
oaU4CmBxvRO7/jzSidOn5JlgHIzQtKXZzEvYVpb2YD5S3gfhGWBdSAT88Igz5jcjgs+s/R5RHp+H
vJwa1l8AUiGinQj+gk+tkzBTTWFKCTJI0LZnO8VvnZTYYBlHt344TH9gcOyw9OlDJ3kZ7cSN3OK2
5ZzszQB4/SOYhepQTkimHL4y3Xf72lE6yGqpdi1DkDo+VLz69WYIZOB9xQtvaaKqM2eD5rkFhVVE
joNPnjDlOcl2/ULuxvc6sOAfjXcMiAbhLfVk1AjtOgQgvuEquGwXiFa/gjk+fVs2ZmHgGozO/EcI
6XcV+VMflD+twkbq9iXMnSS0rUPzwIdwb4Wa6x1gNlwJyzEahTIL+uZ71YyOBK8ilPZ1f7J1fMFS
ZWFCAo0CDC786k8MKojagBJeoJEvWfgcdRzU26a7XxtYfsDKYSWDpBlZhiwjb07oANjGUq1NEU9A
kiuhh8p6HPo7ddTcNhu9RC9/I4ZZm2f8WG22ZiEv5lHU9EQzcqN64CzxH47qxx4yR9WsW3UQFOwh
ujmBcQs+C8zISS45ZufqCT0Xb6ExiM/h9wjwMjf1DOAyOcvcyrPWy2TOKbp0YSNlIyoWxAK1urKv
WvOGjsQuo35fTcbj9VOzFT6szTFHU2qURhCNJXX063PhDbvpACroG157YvsGfGwsk9dnrd7IggYz
QnjQob3RKgt65vX6WjaNaDLohRfU2qcmaiYMlTSN+HqG9XUSngp6Fw88qt3N/VrZYKKQGqFUFsfg
NVFPvVei0mxj+MPDjLoO1MurfKcFirMIM5FnZfDiE6+Ouu3GNIBRLEPStU9NT1VSIC+bIMzOj9TV
g+yhD1JfwPwxetS2FJBz6c+vEbc/fRma+PRwfdhlC3cjhMdphLEKVDKiHXHLEwrqB/ItK+3uRsfE
s+LUKGwsgb0cIL8LH1RO62774/69cJadQlDNqBGWgkABJV/a2roUA1khc27ftpNbrZP5vj2GLkne
IhuEQi92GA/EKXNAfe50D/wWNm9Nyq8eFSTZJK76pThg1OcuFY5qJfvG0PAe/E2fsloU47mtppIn
q64SLCpE3dC8Fz2QNTvyDylYsKoQTUPAnt3yLv3iOz6dGeT4koSVoHO9LH/1YGjzNEGlBvdRB+9U
WH3rlVMyirac63ZmWgfJEL3rDmCzVb7GajFfryNSJ8c5nOf0Jb9rX5on9StQWmKN9Jq8LrnJWDhg
QujeyWTnB8HlgRM332CAgiXEd4DOsumgJEnN1DcIMgbpHMmJHY4h55XfxKcYHybYfI+ahqgSvUaN
YL8g4NoT/TbsoKvsja5s515xK6Q2j2dsK1UxwMZvSZqioIPDfMhhpkMUGmiuTVWMEsJRwr0Lq/4g
08zlfMHlC306Mwhe0F4RMR/EIi7nGqCUXpEXkG4YTIm7yKgvPJzRW67ZfHqBTXe+MsfcjGka1ImK
CIUXt/ZXgZZ/0Tf7HoCj/70sZgcLTU5EZYD77Fyyn3NbcZeBXeO0TMCPj/x1XY7BtX1kIpkqRiN6
gvBrIOSyr8sgWJG/ZBi1klLV6XLdk+u9WVh2GBkB5wtuHpbVUpkAprfMqCeDCBqhhREUMf1LtJNw
QtWnaG8AiyAcSr94NDnPw3ZSszLLBjIW7SZJiHUU1UYvusneF03IhYqUvPP82uYtX5ligplYU0F5
Got5kNSGV8rnjnJz9k3k8erAXEC7K98pqFHXhCN2MRFPFATiWoQKkvBu5G9VngJyizFvkDN2HdgM
qT9qmETSOy+tnsTWNlK36g6VCkDsW2Y9Sk9R7GR6e8j6xIuA4snlZle1OwE1OT11SLyzJp9osh1b
IL/NdpjZLUcxtpEg2m08eZKa3cbqS9gadoXB0EYFqnzekX46pIM3Q8BBLm0ZzBVO24iJM7ZUtJNW
PAlm6FXh+NCp4Z0+Ka0Xp9Kr3svvApgImxIiPeDBERytn2XbHPreLqTwDMAIgCKyXtkp+AHAgtGC
Ol2NRTcvoUMaQtigzTWXTvJ9JSY3YH7Z0UKybAt/t6Nk8d7S6S3JCRxvoR4F7B7NxeYYHpUR1eaj
YY7nfFJejbLchXMLOibRt5Sn2fxpafOtSsiNHBZflandJ0X60AmmXabJXsFwxyQDxWH1x5AagZWS
99JShl2tFbt4Iiimkl6yKy08CUO0M1MQz0cVtMl8EmN31NanE8QeiRZIhRQIs3ATFz/MrtiVs6ja
Egj3Q7l0ragvIPULNTWdFvclBVK8FG/Krnwq++nUpd2zGHZeVINdUR5/kC50AMg5lR1YTRWy66Q4
Aop2vBfQJpFk4haR4BYi8cpw8voRT6Ak/YC0MJBHQGoC4BtMU3yqyzpIc8nV+86uh9I2NPq1MMlX
bdY8Kam9MG3sdgygH3ZfmdENLad9BzhTI5AdZMXOeRn5UaWdQrXyulQ8dgQTeFmzazQxMCAES+Zy
34Saa01Pk7kn4Us/g/BJR3EjLs5KXLlGWLvEOGLWCfQW1p5IKLpHk52Kw0NtVbMnRdkTncjPctBv
iSK9TFL4RIU/dOksTUHRH6NCcqEP42ZxamfiOc71Y0+Hbz0GLufpew4C06kRfdofJRJ3vmimj3lK
gkIEs/ksnMBq7VIh/JaS4qibaEOYCX0xyumkD70fI321oIwV5SjJx4oN/sYTiYdD3AH/rnyvoh+x
5IaqeJcA89SKxK1CuqM9cl8cuuUimeVdmqXA7e+TaV8Ir91dlxrBdF+bR/EWiTMtHzJVcOK6dkQz
dMb3CCH97A0WUCGHRrgzY/wPeyEe0ct9jNJgVh4JOdW1F0mdLU8ZVngspcMs7yfzedDuiLFv85Me
YQq99mNtdhT6OmZ2Mj2lnTMVDhAgSfczMlx06uoac6lt0GArxecesVmcvmdlAn1QO5kBJqxMpx5m
u6E+mBVHWbTRtdEn1bYG14TDEdIv9ej1tROGDlpn5C3LvIx6TfLelX4922H5UzO/xuLNkLqgEq4X
Yq8pwU85a0Voa6Jgt+SNNHez4BKoagu7jJ6L7E0F/3DqDcrXsEMZNMYKZAPCQoYdq+8xARP30NsE
vGJ0p3d2lN434ylM92P7raw74NUjKPKETlhHu1IzbEiD4sZLfgzFVZm62tc293MIS03f4i96/zYM
tpAMO9SkZvWEWUGIBrVOnp/DW1GO7TT22/RGNPa18oIxf920e2MnkAWP9q23DlROHCu/V6ZjO1Z2
JT1NUuNMzeB1VaAAUpZLCrBj9318p6t3DX3IJpDMuVrsSVi2ltiYAJHIjqY7q73rLUgMOGp3GFGJ
MxoHWCVROZXS81xHe3VIbdoPQHW7eVx4ZQMitdukwMASLppxC/dl96oj8CjKlljkSujAzs8Plino
oAIWfJxvexKmu05KHrUI6KnrkQInULgUY1ZPXBhqpdpqCPUMGSMOOXG1WfZ6M7pVepWDDdpsHqyf
UybTyluL6HqS6BfCLBVzIyFqVu+m27qSg5FEzH89SG/Xl8fbRia07JJet6iKXIRK5W1RAc3QKO1N
Y/WckgTPDhNa9oMiTDlBX8RMJrtBDXMY3Mzk8WpzYp4LtezqYxVFY0WSqWagJjXe0zS/p2b7dH3D
tmsbH3HVZbh+ZUOLMmOM1Ankk89L1Q2kSoJtPJAb9VE5LOjmakEIvfWv0TeOYd4WMrEjUGskSk3E
jkCsg80hulfvpLPwgGjGVbzqHuE5FOB+XDe6ffo/8JdLIrRabCpqMfQK5yRo+iBP34QMOqryl0Tm
zgZuL+7DEHP0+0pLRTXXNX/ym722G59Ru9lBjBKLC2+QLBq/iRpf4z6Zsz8Paq5oqNYGGWaK5ra6
18Yc3nDyru/h5qH8AH1+UvNSzVIqqIbRrBlc+Rq6r9rvlBRXFpgWJ2bjKA0zYNHTpvRH1BJyNXIt
yuvPb2f1KzvMachnIxfHHitpPQpWiIOEd9I2vi2MPaMvBHVvJ739L9B/y+//5OtXdpnDsUy6mAVG
l2B39ubMpq/kBvJr90MQCQ5PwmEz2V4ZY05F3ldqXEFaK+h00E8XyBZoQh/iuDvUFopscXlfTPW+
KCX3+jHZzr5XhhkXWQxdP8UqpK4GX/HTHvwbJrmMqQrQuDEju0TAsefY5J1NJgEvqdUKxTI22CER
M4vkPMfqfVFp72kR+VoqvGhSBha07rUvmydZqaAzVqHgYe7NQeQAFC/J4rWvzKTksVJLej1Ct0m7
jc7U3It0hyKufxkP+NLkdvpiPbdup4MKFEWkBpMCvAO+6YRWX4DxsF2iCWbTYzdkq3CGNn4dlMJL
m4jTwNmuAqzsMKk5DUEn15mX8xwGqBAn3gKMNIJ8hwEILnvYcjuu7CsrfTILjWoNaZQH4n1+mXWK
3ShAMnSZPOKjCbc3EbN+GhjtDP3yfq6fDEsgwjgkeUC6gxo/WmVjkzjhXZYtII9hfVhhPlVstdQc
9DRHsbjaVyi/oUgcIMFyeWWU7fd+ZYn5WJI2EznOsJ7Ww5jzy0IMgSQD/4RPg2MEul8F6kPZOjy8
2j9427+XyBZXOqtGtUQrdT8Gp2j8XddBf0lvut3y4bqX9scQOXkwcwpjmw/+x2rZsFpp5CgUI1wB
2mCkpHucrUMkKe4g8hru3OUxj0mrFgDc9XB3WmwvtNNjfWPJdwCZNVBO3TXQE7Rkeik7/t41N8B1
AHlPDWN5vwY1U0RFeTLQ6Nah8lwrgz0lxCEof1x3rltbaYoiKsSKoWPmiXm1TDVXx3lG9iZ3SebU
KGbJpAW2BZC6Lms43nPzmK6tMc+WHoPOvlqawn+JXTbfJ192FDc7mG4+X5hMSPUvmEw2cZWmqADW
pmgiOppM9GEWphoD+Lqgyya32xPXHG1bcn3gzIRzdBifTUBIJ6+9azGGG9vaGwaLePiyzdO0/hHM
abLycZzLStMuqROiclcVAL2KL3qtqJI5mdvvJOJc/8Jbr+cyliQtQ2UY6WFerKqRYw21K1yWabRJ
dlCK35mxX1tg3Fwxd33aGngpSlF2iPRtxrAWIWBzGnqOR11+K/tKrC0xbq7ohTRFMRGYHwUlBIRy
uvn9GVLT/vUt2z6nH3vGvkZaV9JS1nD51MA8dHfNY37bn2If1UvwfC10j+ZO+slnbtniPDNX62M1
TCK1NoEwKxY3Dj3mfYXyhgts3k+M0FHTjrzE0U69Wz4tR8U8x++Fbx2A2Lspbrt7vsjJ1iO5/jXM
cc3kEGrQQqn5BDwWOigaxDtT56TcmziRtRHGAeVhb5Q6CAXQhNP/KLzwzvxRnkzFDnfqvvVFX/JS
LM0AkKsV7fom/JoH3Eds651e/wbGLZVqF85CiUncNtkXw3EAvWZu7QRUyUzZdDDumE3fU5lDP7QZ
Sq+tMqG0kjTx2Bg6WLwOi7hW+3NpswARY8tAq403Nad1rfJWybwokRJVtLWWywPCj+yrdKvsR2C0
0fiECzLBZUohOawfMQDj4LVxsiDZW4dpV5/iW7Kb/aW1vXBZpx4oZc+d35wE/1/wsW+lUStE9yf2
h6zXkMIh3w3L8GjlhVNPr5IBP4kScD1lbly+FNUxgZsUZl5paysIXdlmyfDMMKxy0A6DOenQe5qP
Ody98kAD6sTg/ClfeaPvm/drBZdn3qRCDK0qHVEIymqUJCf5lehDkMbF43Vvtm3mA7HOuGfLLJUo
n2GmtAwvqdFyfsXw8O+8MoqkKtIycq7rzGGehrbIRDFEuDKixzwRG0393wlVViaY8ytBIU4fJZxf
raXE1iNoTOTdXkBZOZFr3lHYPIYrY8yrKQuykiIjQOx6wLSzR3fkRjkglvX+ReVg8aOfXjXA7TFP
AHkvkYUb0i6ugSq+VCwEy1a9ElCS9ssAMEl9+y8k1raX9mGO8XYaJo8qUVSWx608j0G47/1ldmY4
8QVBN4/eamXMqTD7CZT/qp4HypyB6UME4ZPRP5oUEdZvnPGVIeZsCMVAp2y5SjP53o3vUv0wj9+v
m9j21ysbzJEok0Lu0e9fCjzqQT70X1UPlGfQp7YnTw9tPoHK8qOvnQvm4oaYqzKNDOeiLO/qNEFf
+kfewxoauJylbT4Nq6UxcVUWpuiRS0T35wMOIJAwzc28MI1wGdy2I6sPS5dHapV4a/Ms5WaENS1U
2ugdYYoadA7iPjp1YFhr98QDs9qbwGVX295LUxEVDOjr4Gf6NZ3KJLmjzXLoh7x1SZ7f5mLsCXO0
b0Pp9fpubgbcqoZpcRF5MZiMfjVlRJMhKBVS4kgCW/g82pV+d93C8uE/HYyVBeZg1ONgRpOQ634X
YqQ5z460rYJUynZFLu9m8TwV364b3LzHK4PM+aApGBq7BN6wpl+tVLUjpfPGXOFE95uTR+CfAX02
xjUgXMTc4k5RAG/HhMVlLuUiH/wze8bojXg7g9A3vgcdWv0annmp9uYHW5llPlg7zqOCaW5gyvv3
pAb9nCBwVrZ1+hZCIjDD6hoSbcZCg3nqWS6X16T4WSHPVG4j9acx8R6trfhlbYY5F5iragQ6o94U
yZqTGeaNURRnZMTHqTF3FpFuiEU9VTKOMzFdq6eHXi0h2zW1A8ehfF4vLpqMETnNUBRTurjS1S1P
2ro3WzEx/S5N3bpJv3doTO76cnZMFZTb1w/nprGLNVRLdFBw/HrfmgascUU8GL6Yzc9Wq6cuqn6u
1k3fm0Lc/4YtcOXhoVYxccQmaEkZjr04XmQfX5UIzekW7FmF4kQaj7d24zKAoEgHG5MKyARoi5aP
vdpDjBkKWV9D5IUMj0gG3eZNf+4QuRe71Le8BsAeYEIO/AmLjXfuV8PLdVkZBrzOmPoBihidrweV
9ofhl4G814JS+wPjJGgc8u7f4j1+dWcwaKA4s1DnbTB2xYIwUAn85WORBoWseep46JbIX3jRI4w5
ziRIZN70/3LlrhmVf12lTsgopCqCx6Z+qqhsKzr037WjmpI96Hw50fEGFvrXJTIfM1EqsOz3UB6Q
T+rBalEinQBUQmVW8XptzycT3VwdKLbBYweWq0/oWaJ0IgYFJsgCdJJNaX2sM2GfzqkrqZPb8oY9
tpf3YY5F0rZqQ9sxwma2HviGULXYIUpyYzgbv3AtV284+/nZY2M7V/aYK18U+UwzKcNkh1A0dhdV
+6yZOTDIz28eYNaKBQZdPOELldavB0RrS0GvE12HPm7rJmaDbXzKJcG77lC2rIClC1x12iLqwFbn
ZqUMMyEDh2M0W5E9NCU6R3pV2nnTcFzX5kfSoSAMNBv4N0X2dW2gIxrrIu51f/jvArkbtU5FXFtj
njyj02QlzqG41GL4G4PETW8DhegmwGgFoX2mJ4g4h5zN/BwX/WqTef/ULBJri2RFEPZUcRKFtLYU
awQkowWqOfNJgOJOXpW8jV1OAutK1ktd/NvKYQLbQwRj0Z21douGRXIACGsfOQMEU3kl5K2DvzLF
VigIBtKbJFMhwZ2aBCgo4s9mO3CilS3nocvL262Bnkdh6eXL2JrAn6iCji+XQmfWY8mZ2gYkmDQv
Hblq0PBNLU7EsLkwRUL1EyUEFcRGv+4h2ET1ZiigWjoWPzv6qIHf6/pF2+hn4nCsLDCHAyoKQ9JC
iBl6e2YwnxeukoVceUSKzbW1PB6fTsTKFnMiaiNDJNvFJYqayQ5lpDf5TTkvBTb0yQ55yQmANn3I
39Y0VlFKGgB+qVPsXU+f2uTG0h8bkVM83HYeaA9JGMXQZJOt71RNHydG97/qTv+V22h7QaBMVxQD
fENs6NN2Yg9yWwN4wc505/hRMEe31znXdtNZqLKEqBidEQRzv564om3bODRMsP/M/Q/RKidAwHNf
7k3R0czyuyGIBXhmzXvOMdxc28osE3eo1ZhPPRIgSEX03lhcxu8r6SEDSgQYewjgFffFgKldHnf6
9hdcGWZCkHrEzNfc4o1ewEvGTbiXxMZpPNk3bxa5x6TgRbCbVxoMXBB3kvXPdFg13pq4BeQ7qLpk
3nUltGBHMAvy7vXyuz/dtQ8z7DidHE1ErtrMwoiE4s+1L2GMMALD9Hkpapk3MfCgnPR7ub3XLDIn
p9MGyUgiYEAy8mMAUeJzPZ3bxuvB2xCejBfOgeGtjzkwVgGfFWdYn3QrOjKaapidDd35dplSRL8t
9niv6LanXO0oc1KMtA/HAcMnv/GebYcJGAIFpxgE1gx2sE2IaBcWSQ22XgAXJLd7xAw/0Pu4CtPL
RdLiWQBT6/Ut3TyYK5tLQrl6r4cqblLSFKEvVPc0es4UXri/+YCuDDCPmTGbZl0PcMiW+gBJZztd
mDLDxywHbqDkEt1tHseVNeZhC0lcEIukFj6XHkAT6QliapotQh4JTaXKFxzVTrMd8JeARDv/Il/k
bSfz2JmRWKoEnDH4hGEA1uxgvNPOAGM7xJt3mivdSpz7t31AP1bMphsXade0SpYV/9eAa2P6C2HD
yhZz2SUtSUer0JLAyvPIK7OucklMkLXJP+RMue0NKWjJgGmfMED6ystSMXG95WxW9pnrr8K5poIA
WVFLSHdt3nyRqJS43RCltqVHymmgut1pwL9Z8jGUC08Fw1eRAENlPclWbpvzGx1mv6OCm/X9Lm3B
jzr3jlwYDkhgbLQdHNH6WXSnAgV6Ob+ti9vUQp9b6z0J/OeDoQMEXZy64k3VckeJU5eGX8TwmFL9
UNaWI6qDE3eqbaCiJOsYnRmHn2HV+CZGNo1ItK0K83I6BslEa9eNM7CYYRCqQhBVX4cQ2A8tOSv9
kxq1bilDOreuXkxMZDT6ZI+gXdDC5KRmFGOnP6LqacorW7ZGWwHpL0mPPXRNKsSJKMm7WVnZooKj
Z4YHNHNdWSOn1Mi/hyXeuAT/3UBKShM7Eu8nKoHP8oVkD3nxSHVqq7UQgNnLIxjFzAoTHLcqJiyg
XU5/qhhHG4b0UBDTrrVvbRZ7lL4ZCiRO5Fs6dHsJQydRsmBlejucRscqmhMmoDrHTAVf679Z6bve
PI8pupVJ7pQDBS6w2WVy5vejAoJ5Yrd960yY/a6R/pFJsklu+mGE9mtLbqwUI+lQ9tH7b0bW7KEs
GGhSerDSF8R8Hni8d6C49BK18XKROmoGGLKAuaBKcuJmBlcRYk8rsU1KnLFKnLD9Ko6dnU6Vncnv
3ZDcmuWIcTb5uegiO+4w9pRj/KM50xTDhc1tp2KOqenvo/Soxxg+0RqPGP2NHmO+I/2pWtVu2T0R
2HLIARhF5iYotxGMeFBdsqOpdpKmsEtMaeSZ9Tp2cmA1ka2Pc/8COfPa7eYodAuVnOSmfJp08V0X
h7dYV1O/qAUQcgvQOOwM+q5EJlSuJunHLNBzLwt3mQqWcDEUnLrHREhuvRVicYOt3Bl1DNJ3aGEJ
EVYo2zSvbjRMRRUReI4yCKdj1CsOvwxa6atZdi6r0S9S2Wmk2ReKfIeUCqWfyJtFDaj/2emi2wR/
i5rFDrQi+8F0qJg0tjUD3ttVJ12nT5P2TbMi0+lolTpSyMv2NktxIEjVLpmLZRrMQ1IRkZI66f98
HRd/ruxKxzgvkD7iqd90TsljY7ZDWQhZ/7bHPCV5nU1lquqC38/ABkwuLoRmAx4A5Eta3lkBPfH5
xrbKt2ubzPNRUqMgWoHqXx5ljYOS517VqoXE2W0bhQvo28jMUBVDvK/rIoiDVMadp1U5RIpEMVl2
JPv/hzwGxixTMUHZgxCH+XypGM4JFRAoitq0z1Q4R0U4NQYPrvQpAABBsbiSp2XMNHE0TdmMskcR
lc9xiBGcSlECKYvOFTR0qnQIJF2pnYpiWO16JPW5nXcxDbZb6PmBmYBNC8cyNDupQFrYH5bYQ33O
v0w+dfExfSBQgZf8U5os83lB6qdTwxhmYjjT0uRhipd6QZN4hvZ1YbLq9NHT0WPgrPHTkWFMMdsL
sj8hkqOLIK4ZUPVYeLFvHhfFx1k98hlIPydqiz0UQsASgN7JJ14SpRBzuSdI1Kwd2Y/nhZvtr4IS
v1D82cUs1kAmhX4lKK4/MUuESZFZAjy0T2+N8cY80H3umvsWTSoHb14BJpJ+x9nQTxkNY5L5dtE8
kSShMPln+Ib6oD3fLbUYgLD/hebr53CRscd8wCQyel1X8t9RNP6U3cPUUiJB2WK5kywFdI6Jg15W
oA/aD8+dvu+Nb7XG2b5P4TZMQC7DlOHAwMLMVueiYp5ls8VqBIypg8SFAml5/QNtLWJtYfkFq/xo
1joNmORW8DEHfgtGh8MoDV4j8giKeQtZfsbKTD9Vwhg32CvSx66CYkTacHjuPr9nzF4xJ41IZJSN
CjW/C8TO/i3hbt6ymNNm1qUB6mCjCDRou/ft7YCB9+vfZ9Prrj8Q80wntMhTieIIxJG3PNOS7C6D
mMsQSkr3Uel8V+1lHqeTuRLay6//pfbB7CjzWssWVeYqshAhlNQRQfzr6MPwR9dHu6rDCG+n1BUn
W9963T4Wq7PVzSwulK5O66WWemG/gAaO5GEOiGNm0+2u7TCRwRBl6E+OIHb9nchg0yetrS2Pzurw
R4RAHa5D1POnyjq9+bMaLZ0Sn9de3XTxa1tMPSfv1cLqZhQI2uR1AN/TJGSIjx+7IsU0ZmRrQNTm
mVeHD5MyBEk3eZo88nZ3671e/wbGpwhgRhOiZrkVaGa3clCYN0NsFwGNwFo/Ig9wssQbIj9zm2fu
cNGnHPqXQwu/+etmQwPRGsMKqoDLZo+A+9OzEWCrue0Z3ioZfyONZgzapC6FXAvm2DFcr3W9E4JI
JMy/cHzA8pv/+SLqIuNmBOiY04LgALVeEp/U3Gs984AmW4biYOIQiNCpvlBDN5V7Ubae7/WnZLyP
qtYqyDfxfCex03uTW3iyCZ5n43kJiVBi4qcIvLUyTqeEwHnRzkuMMsQQf6uSwu2ngtjd3HQ8DM1y
za/sK1tb6qc8C2cLr9Jv1JY4ru3iJFZOQNNoojQo2gSkrvufddl1gaUkoIBIW6AehtbRF+kDEHUP
bio3CRLYpnTA44DUllo3VJtcbShvBmH08sIybfhmH2T8ElRxLInz5lx/1fSL91z91DwGzwcUjqGj
HT3EYWLjX93rJ5rzkS9ebGVhFluJZDUONIY5ewxVlWpsz9nbdSM8v3uJGFZWtGGktVahCR4f9WA8
o1f7sBBHVYd/4Xc5budS+17ZAtHJrNAeKxrkP+L+MdfeG4jopNYBUziyDkoVGQxD0xNnhbxDxfig
DuhaheTKUo6dvZHasWwDki0DwmyhVGVnCooHMsYpgPY9RF/Se26jiXeDGM8Eqe+6aiYEXbPuAphx
E4HqUxogSzkF/DyQd2oYZ0TbYpayFsYIirCoZ3lD89zr95w9Xf6Wa06BcUAt9KmBPMfp/7MoAqZh
N3suJhvMNg/hcZrxgsW7xkF1bTTsmveAc+4eO2M55KlYCRFcUpMhJQMjTm3wFriV4658Ojsep+RQ
gpWzJW+5vJB/5ZyNre/4w7e8gISlK0EKNZmFphEg0BvMn9RB7I5vvV+dl8kXoBe/cT4f50ReqKRX
FxG+KlLSHBfxv/t03rda/nxlaqo6qGdlwJIhu7ktk+ymEzlzQ9cjcHRXf7UQ0oo26tLuAY+Q22n7
UX4k6ambv5UhT9eDk2jonyFD+RxrI26XcGktLeWdfC87qve/85rZXnQxr/kvmkqcIIMlMOnmNtQp
QcgWHweUISX50vVUTkuMga7n/znGkBlHAm41CmIKPAzC5A9GYafSaS6+cA4i75oxfgSwZ9BERPh2
Ako7yc1fUT8k6v4FVogTjLJYoYwaRm1aIyCV1fycye3olbTr7TY3voZmJgectXEumbL8+erkC9Y0
TWHdhgA2qIc/tYCWmo504qOgeA6EFRpROxU1Y7ME2bgDgqpdTk7dro7cpdqI3kvmQ18w480u87aT
yaKEKW7kpIDe1jK5sIgm9BXSJ1eCMOEO3IX7+gcQFBpI9jKX+6Ryzs2F4nC1t1ESpTrUIAVgN8IA
iM7cx/SODL7Z2TWh1t0NO87H5Fw/hXEy9UjBuJQY0FG/dFj/c4mOt0AmaImgFNxIIajAJ9CK1Gjf
eOZeBysxRP1Kvw/5O8qJktghDbFS6iEBJCUYvkDv9rAwlhZOFKQvwn2Lze3s3k3uSnD5YgiUV7vm
BaEK42uESDLGsbsEoWSvHf8CDOo7PhSN8x4prMfp5yJLQlRPuvS9kb5OE+ekcOIvdp6nbqpaNpcX
Ihb8VL6LLdT8Y8W5fhw5V49t2lhUbvRyqEE608Y7sVYVe0bf2EiE20IteH6M876qy1Fd3TVBHOfJ
SJfwNfgTTiG/Ly2N/85RwKtAqYyHESO5iFqIXP1/VqA0KEdhVAN08oy/HtOWpCVFUPSpAsUti2wf
kg9TzJbGqpB2qoGgKKn/UMTMHaVX1eDqBG/7rA8rzPbVkjXgoCCqnO8xJwGmxEvIgIa36QD2i8FN
bnt2O8H7sMgEe4UZt0VrolCekbOQA8M9WuASfRVNEKKG0ikKTU9LZ9usnq7fh0s4/jkf+TDMuGd1
UESxnOIIbxHo3Y6Qgi0PMSSaXMAVwApMzyNULk0f9ADgwLRTcG1pXLD1tmf5+A2My1ZkQU8gWh8F
8WzZRmZiAjIceR91201/GFku6+oy6lI9jGq8hIHQV4EA+s3yxMs73gO7fec/zDAOeZKkCorZDT5k
Ag5U4U4cbnNlsJMxAFjGvv7xePvGeGRtTNp2lskCbpBcI49QAtA4/pJz31hIpGFiQjDGFKI/jOAX
fTQ63zJfrq+CZ4LxHgMlhVTOMBGZXwozB3TFi+cv1238Q/rx92cxGL+hqSZY3xNkpeppSQKU6Q7g
EOBYLlp/yAIWUZ/w5zS4/HTgH1pHH7YZbyJTq8jyHs+AtRMRZC592AfAV45/Ivv51aJLFn/lThuM
M0liAVzRKeo2o1O+TFhZGnR+8lD5EDm0k2O5B//tsf4f1q6sOW6bW/4iVhEkSAKvXGdGqy1bcvzC
SmyH+77z19+m5M8aw8xAcW5S5ZekjAEINA7O6dN9TZEiT6SUSOl0BURB946h6BqmOznht2WLcLsP
pZv6hjcii+QayY285CLbQwKCqIOad7QuuZ+Sb/F0q0R3Y3sv2UKSS0GkYCgLpOOKEG0oalAeieGZ
ztbM1nuW4r2tme0fbvHXjSNgSV0taEckWMnhtBFoIH298XVbLOI0OoUvK27sx0avwwlwsvQrKysD
1zikr21Sfcz4NRqsQQaTpB2e31QX9ifbLsMzKNaiSU/5xpzR8hLdPAvKDh8GFrsk02N77ZZr3Uyv
lBj6SZoxX81TDzMoUF90irwYGd8TuqARerBXA3rc+eChY8Gp6sUNO0h9aONdH0Nogyq3St12YHLM
f61EO40kXqFfnh1qo78y2uSQlo0qwWPJLhTbRzNS1J1loe5ndu9jyHzM/kwka/cP79UfH4kJQJbn
cRWNGfaECSBTIA39HJpEzySSZw73f7zQmIBeRlwseZxgQFWFeE3khdoQqO1pTD6riSc5YvsP/9fJ
CcAFqgJqtGAbPQcj83Xpz9BEHdzlOj/JpvUPL6fXsQSYQgMbpenmiPDvM3myfSGgU7JoUdf0WEK9
BZ2zPWjFuzn8enntZGMI4c1K9cUyJ+SDFnKajIdGnW2S/XV5DAlAMAGPaAQ347LayJTTVbLcMHZT
We9NmTGObBQBhhDfT2SBi7U/hqek+AKScNfdzJUseJIMwwUQKlZGwl5Ty4Dz5phpLZTvJ9Q+aaFW
4DZrkpyPJPrkQpAzqeswGGaIKnV/ZHEfpJXiJMZh6BN7AN8sIl+WqnAvf67ttFyAWS5ARWnC03fZ
8pAVH+1IgSJULGXtbX/HpTEEdJjm/+XDC5j3HXVXXxKU4vOrrTBkmU/yLIQkvuYCRIyNmuI4ASIy
SDhEWWYXDbR0lMelu86r95cXUAa2XMCIjpvFZITtc+dp77ZH8iHzYjdzCPVXj129wYVYEmRwASqQ
ZbVYtBVo1AB6Wquz1eA5IDDp3NTeNGBlx0AWGYvtkmGYmAnVsEv4gQVIyH+sIaS48S7J4VlIcUvM
IxMaezIElh1AAU1A1I1HloPHYcHyJpvYHUrFXopogGmGBLhkYM8FTJnjjHaaDgT+92B/eSy4DwvA
opkTuOab0oCKrA+MRkxnPTAE+2BAUulz8/IWxWgCsMxREpZDgZmttB+hNccOQ4ucxdr6aj67a0Gh
8gM/kq4dA3hjPfS8ctM+80ZFlr67HK3ilwhwk1mjofD1+xobEH+b7Y1suhX+3pAwuRgqYDQBeNK4
yyFqiqhQQ9/ciV/B8M9Zt9IwNBWlW1U6NwF19DLTeIoL43n/rMfk9D+W6e9XW75HJpiagDrI+eTl
tIV49fK0UiTohxqUqhtjlRFULoINBhLAptANNHwNIP/17uR1BPXT1E+CqoRGDvHUA0NbhyNB1Iv3
BYYUwhTareCYbNHk71DjLl6AGExAmHIpQk0bOLJpKlzq29hRiVTdTTYhAVngCMJma8t99lhF2NC4
M0py3gp15sqNJv+3GM+69mNziKSiFEW/pBpJGkBGs7CTZEQz1Nj6pGgdy1SuitR81MIcKUvVaNya
lk5C0dCUsqGwSWF8vvw5JQv8DIVnD7moSFWtyJFTy6x72jb2CI3LyyPI0PT5ZJ4NUUdZWBZbELNt
mH9X4LgYWkCuXICUWeMxS3Kk7vTyZi1Xd8kWmFmiADgWLp7hEkbxxYAdowmQUo+016HSikJcoQUU
z9osTdESFksejLJhBDCpmqZpY1VFwlxH82aIfj2IqlBTEt7KRhGQZFksyDFD+9Q3+J/R+KFSbtTy
cHknXAwXsF4CcoR6l9B8RWRkgQpRlRHCvfpqidZrHpnB5aFksxFwQ+d9aIEtj9kkHycLgnnXSy75
LLLZCLBBGAzFlA02uuLEo9KzusE2mk/KJFm1i+8OroqEH1PhJOIMeIuWPqfKIE0dtv66fO4TNBAr
hmPSK+QKvf+0fiIFCE1zdRSpuJsTdAGm0c0E93b0JF4eRHYni9Qfng89XzMgw1Z1emUJvMQbUm0A
Cc6LxB84pNV62QIc1NHdmufVmy3iABmtOrLDG5LGkvjmWYX8HPcmM2rVLYv6GxGrbG4CRtARnNhs
+l6/2yK3ynmJbzZFE1mpS3JniESgWKPxyhTgHhrNnari181USg6XdGsIWFHEa5az9nnxXvqeYqgR
vzXdLjnKIt0H6q4Zb0Y87SNe2QOP3XqBw97fuiHrONxg5x/f2jjLAmYoTWaUuobEiFamx9kK76Kl
RalkdMwiukFSNVDm8V+LtTzz3X+EGyLzZ+orNGbQ58D336+k7DEjEn8WwtNkUXHIejBwHMhn36H9
1wPZFKrhfnv6HYEKYX7b0Tg7ZvDLhYN7AxB5fkY0p+1Qo2NN9XPoNMtevLJ9KarRFA3Vmnapt2cE
C+ZjE1jefIJJ5pu08GShk0j1Gc18ppqGYz02P55Iw8vc1IPsWP+qbiCspAAihTXSLrJQgtkKyTOe
SJZnIAmkXclWUXIMdCHW6ApiFSlF3xDNn1Toa7Z55+vJk2YcUHc9GO3kSi4ayTNJJPig17WpCwto
Yt4soGt9l03RIZ//XTZFNkMJooiknqGc+3IEQcw31MqFo21ecnTAf4wtGaJIN6QAKQu6cZM6QqWw
dy2U3v0mYC6Y3cY7ZhOvDqBbdHktJTMTOT79vFQQvoO+WVi2mqsrpkfMHr0Y4deerH9dHks2OZHr
09VjWacpwpD8WCTORlvPHAurCYo1vV4OHZWEjTL4Evk+oPU1PewkIuhAgeSaHDQNFddsS0ughrEl
0eRaTLIFFd4sYVtYWjxv6dAKwpPph5bBnnNE23anSo7BZaYIV6nwYEmsIVrghlYGyqF3U4SOwbZf
dAtdV4sPtggq2/7gb8JkG7pMQGsZxkjicipATK8putFxAJrWfuk2ReT2M29ljkCXq+eYp4AvdVvE
hRbjK5pGbbccojcrxE/i40hOfQ8xERUSIPc5LHG5GYBSYBem17R/KdZTz2ZbYalDjevMyuymk+0v
SUxIhbBmyA3I6eVAPlxW9fElAgWgvy0CfWZ//xJugMkPqWSmondcGK1Sa0utDZzVtlgXpxhMCPil
cHEuqzH0jE6NbOgF1V6ZUuhhZNUDr8NrI4WzMJ/eTWX8oajyD0PTgP6s3DE4EluwEMYhqE23GiYw
W0e9tfM0vjcGhucB91Yi8zLdDTXPZiC846a2pExJDQAA5GuKuIcWi/87GHM2hACgBTNmpV4RH/1O
Pmt3//8YzBIzy11ShmusgiRWjry3EeK6S5GYNi1NTzKtLUf9z98ekqI/h0WDWVqjiU5Hv8hDm5O/
ivlu1u6TRvctWDqTzjOKya/YKsn2XP5gELn+ediWdhkroiEKDB3eZt19TCIJipHd6OFsDQXAJINq
5noF/vOLzMT8oOveJioKdZJNVLS36+UOS+rXFsjfUrruNoFL6ypgaNlmhTEq2Yvn4TP7Ok/uKBjC
W751mB5l/T77MeDZdAXIHCc1x8mFM8y/T5/tR4BnYwnAmed6AscT6Aikx/ZYnTY3iPqWHuReEPsX
7dlIAjSt/QzlbAsHm9xZ9uqu/VlLBzyq3/Acl+1MAUrgGLz2pdZGuPzg2OBtTriZt13urddCtwnl
sfij5Azuov3ZJAVoyaEGs67ptle4HQZDkAXkPeSD76HHLn2ZSKYnZpXbuF4GK2TcL6LQA+cPElXf
Lk9HNoKAKNQcqzyHElXANOhaTeaxWpWvl4fY9vKFw/UcD5695eIFpcxq6qOgRzZouZl0L5S27+2+
BV4/ipgj7sps1kjfYQxkgTYZJZY9FkHjLvOV7hRuBMD8dHlWuxHe2Yjbwp7NSg/nainNpgwic7St
NPcyA46I80c9brzLI8k+0ba+ZyMlfGRFE6ZIe45D4Y9rep8pkBS/PMi2ay99JAEkmlBNh27EHYbs
Y+8abPATtt43UerWRXrE+//G0CJ/YrUseJJAr5g/NquwMNMYr4ENCXV0SmwpLmbrzlt6JZ7TgZem
KeBFNoTxmM15hL7ExVPs7nPR2EVha4/d563hE5L7UPuHjqJlOsUf0CvxlqdQtaen7Onycu8/gs62
j4AijOIFpA3L7wUosutGTDerC5RamYrRXjoBtkV+SbvJHwMbxl9YYTHJzJWY90mF066Hf1LW2GGU
eFPM/ciADoW0i0mye8Rkc0Wauc9b3Did1xWu6nWA497Eu04J2oBWv6H7vKVTXr+bmG+2YDE5dwMC
y83Dtlec8WBez04Hn4bNcJ3IeN6yK1XMN2sDup8NHRu2OzF0s68HsKMPuU1wt0HJ4zeVRM7mJ4AN
GrupnugITLL0YYHwDE6kp3hp+rCJRb3FjEK2XwTgQT8Mg5AbAj8depOF6vGx8RRIwZT3re5fPnSS
GFPsOJ3SCS2SqQEiLQTp3Bxymk0Z33ZKFfnzGg5es24KWWYkiZ5lZ13MRCPQg/b5+ptnXQLkYjY6
U9N6VFlfgtFGPXXKP0Ox6gnPgqDWFi/OlPdaNt/WpJJcUrKNKmakNaLOZO4LNNgddXBrkhMUnyK7
R4MfHCJ8M4Wv4OWvKbmAxaR0khmmWdYgCoYmwr8QnrLGbd995YPkZpR9PrEVVZ3pSq1mxtPEesiP
m2kgiATmh+2WWo5viPkkAaaYja6bUtepVSRg2yoPIwGX2i6JC3ew8Q/tsxboudOyI7ritKC8Nk/E
3WQf4CBcH6Lj7GgPOrIAiHzYXfye2tADpA/oI010J2tdeqd+6o4ajMxkH0N2w4hJbSgLDGW0BXkd
3PReVBe3G8Y8yCV4JPGQ2LlaFn1XVi0gqi7hqdE7nS619d7/BAayKzDnoVAH/jnkUtYxp3mKTuez
jM6zwAVD+UEqtyMbTYDAaUkobJqe63wM7jg3pZ/6OcwIi+7mDQTr/SvzdW4bIJ+Fk6EBgxAtMVHB
3GSMaiX53LDkYTCGwKzMxyyjhdsO4aGnyR9xBq1drb0aqvavy4f3V++j53v09VcIgdgIZSMrNkEb
GNEOTLmHJh/fil18Uc/w9PRJ9SM44Nb1tSyJv58v1V9HFiKvPMzq0bTArrLgvARl3T/aYmmcHI3C
ejefen284WHirBF9H1L2dziRw6rWR6stb/OyuOdNc11r9ZcurGNv6ixP13K33XJtMRQY7curtH83
/vipYpeXzujUTJWi+GSErxYEa/MFhTcWBhVHl9wwBJeH23b1r6Hb63DCW7DrSGIMFGW+xKodVYcU
85R6s/J4eZR/uCleh9k26NkGpC0UtpcFtb21eU7Hx9O/TsdLxxTSS2UyzCoxUCuCTjVM3junN2+Y
iyOdHbeXhnpYhz8uT1O2mML7MM9VnZiog0Fo9w9qfYxmv6K/Q/N63cmWgFIqi2tN25idRvOu4X8X
oWQKsu0n4NLCwbSi+YDKwtTYcQul6lCBVvh7UlI3D7n73xZMwKWc6VNsEVx7SQRGoPkUxX8OsQR2
9mOG160noE6WjDTXVCg8dORkdhALhxdgGz5EEHi+PBkZvlkCyiRqalUlr6sgPrJAd/O75J15VAq7
hbgh9Td3b+uo4IL/cHlcyScTW7iaeS4a0B7QWxB9yNXIgTiArca1qxaqDQ1YCT7tk9Rfd6DYWVVN
pqlYChCDUR/8G9PfdJMU2H46Kx4oml063K2Ha+0tycYNJi6gldhxNZhVqqwxbhAFRfvsEJ0yZ/Ct
oLW37klpfLMBxKXRBAApjCwv+hLvvhTqOLHT8OsfeiTIbKYed7P5d5iIZ4srIMjUTSDHdzGOX1TY
fLhFQ4A9SsXEZMsogAhbSdRpFDi1CY88Z9t/CI+0pzcIj2y/+tJCCqCyvRLMeWPYwS4PNE4fXYQS
IPmHWPTHKWcCkmgRn2ncNPi7E+bWU4HSq7p43FRc3NpIpfq0aW2dQQEEeYPs0+UTKMF9sRmrzMqi
zZoI76+qC7qcurjDHTaukknKllHAF5MqBWELXgEqGW01GZxS1Q+XZ7KB4YUvJXZidVVW5pA/KIMM
xdOoPHGu2H2DSkyfAVOelrmTwIkEvMRmrCE2x2WBREagVJpnVYObj4aXjA8cF0Ii40iTbYUuTW87
GGdhCNRviIl85qsKyM+mKoVDbQ1ojWRga72ldCHZKKLKc5YnldkMYxmU5nzSu/4bZPXeFRP5GCr5
fFsNcWd3Rf6osuGjto5/EWO6Nkhy7AikMYnxNHLlv133YgtXMkB8rtDQ/htptW110XXETlpzVGpf
z5mMCijZv2IL11gryMMSsPPCz5NXvK8frMhWOnAWxr+JV/m1M+B4ymgusk8uYA8z5zZTOJ518A4p
tOvOfMLb3i7X4JkiUMFU8OvlI/QPtbcfUCQW65FLG7phwTurXRKggVbaVcIeswj6kLqmuYMFio9W
fE6LSbEZBVpcHl+2ykK80+phm68ZOkNrqIEpMYOiePnx8hCy0Frs4cqpOSlTGId+M+rHcQE5Yx7U
9yrXv85GBb0SYK8795MXE+NQJOlfPVPup9yM7ITqpQRBLp8pODP8fKatoun01YBmBYxRJuT1+XzI
01wyyD8khP73UeEe+vMo0Vqbi9FhFMhfLuAccwhgQlqKvFEA8/JHhK3nz8PVLEqLkqppYA1doMbF
QxSHT5c/4mXkJWLXllL3S1/UuLTydnrEUOjcHO3RREmTvYun+Xh5NOkCbjM+g17VbEJaFQgbO689
Qj5hEzbP5k+dSxzNVY4VkX6yyykWIvZuzVaUd+kmE9/65TFUnkUiSqRYYEWMpt9AMr/LwSIRG7ha
mMOHWY4Xbgjm0RU9vVCC1iDhNhrhfHnO8PJVTcT2LXWJhgUvQcUP+T3T300Jd2jJ7trGV4anyZAt
p2xHCrAyRdVqtgQHoFbhnEPvIuO/hQJE3ZD8bIeQJOUT1CCQTgwfFqPw+vHvJIcrD5xJx/C95HNJ
UEOsshtqpNZTic1B7iaPOlZUwWBQqdwR6euNApKp1yz/IE9k7geqVKOUbC0gTASSvE950XMUXbfi
zlb7JLfktDVKyMfa3SFnQwkgQuDVW8T1hKHGzFuyKzojv8a/xQXeZxATj6RnfPcMnA0oPJj0PA1z
2v9Uclx8KLKYh8NiyxiIuxf72WACoKC6OfJiK+smaNxnU+nzvL9Z8vAugyzWqsSBOZSpzXJDgpv7
ojpnA29b62yfGkahkRj8muCleg3vtGejkz9gTPmW+vXuwTsbTghgkPIbeLWAVjrTZkZ4Om5mvTJ6
3n7u4myU7bY4m1TXpL3STxTJ4dxRT/117SefxwMp7P708qyvg+GDnIX1XLH5JSI/G1eAFb1vvyfp
KM/8RIEGYNQc5nQ+UFaduirZ9GHceeK3PDW9LmEflNpy47J717HZZ511lfTFB/jIH60MGjVUhVcQ
0U8Kaotznrpx0T7x2YhcFsWFN80QnyR9eCxXndjAsXtujImn00KWVZUup4Bl4zSQnKoblkGuO+df
Sh+vtmN1XMbTkCNRoiNRUjsWLAW8y8Am2S0irlVMKbpm1cogAUO9t3xNlfnI7PMpXj/ZM8KdbRVe
1fAb6v/XGXKj+zlMC4/6AxLmh9jnDnvYKtVbr4gBVTc/hBHtQcrek0DNc7hx9iNGcyn6XAdLavxO
GHRDEAb18n7G2m4Knzy+v7yyu3nEs2kL4Ma1ULGsftguwAiwchtVV4v2lVeyZjoJronNqKERTjGb
0PGoxLDq6zrUVtf6qiXT9aTBoipOPdJA5j4rj/9tfgKs9WVI+qRG6gmPZEdd/sShOyrZVd5Xklh6
9+o9W0gB0CI0iyKtgGup1B6b8HpI7k3ty+W5SG4+kWCUbmKf2qb8l/KbUU1sxYRsZHKom8FJ6xhq
65KsvGxKAoqVxTDomYY3l8U/V+u9Tk/l+O7ylGSBw3Nu42zHV03ZtEwhUJIz0UL0El6OJtqjluMb
Woi22OACLovsIStUUtaVCFN+tivTwUCR9yFKjpbIH0qTjKdFjLQIMY9o2pvS8TDnVwpkyCRruDsQ
B4meGCo3QXn5+ZbT9E7navvcp1of5zhYyDHnpwxslxcN8oyfuv6YmF4r90fbW1GqUoiyUp0QKiq8
N2TQOaRgEZfcDI/ZobmxvOjIvuC9BVVAGbVvb0NSQg1uwQYdRrfC/RMpCw6gDpIE+JdLdaOj2Crj
Xz5zEsQtgunolGiUQVtFWExFqSxLrznKHSS7jmjicAqKmYImiCb08gzsD7rA8wOsrCY5FcgnwngM
D8zBi+f+1Iwxgt7uU558rTvttpsqN+OGm2i1V09feqg/dlQ7NNbqFgOan6z+ukhcWnTXPKbHTQGg
yf5sW8kx/tW3GhVqdJNvxuZcg/WhgIFp1ELxSpmhUmEuHxTaPYWV0jgdjB7t2Ug+gQIMP8LaOA2T
8T7NlclnpRFMo3ZsUUa3Whi/6l06e5Jdu/eQpdQwNEKIBQc6YaHTdEwSmEAmILpu7XzEnq+Wu+bI
rsqgkDWZ7nUbwNNShfWQRi1d1A/OdbqETIG3rlk+lmN6a6ilQ+NThYApbAw7HcYrrVbtSKucy7Pc
C1wMVaXw8OTMsMQdy9G5QWH5ngRghmGYb9pvmcQYKubEYGmp/eJqORfLkJdGiqnNCRx1zG8IYw4R
XIyL6Qops1NtGlAn0d9lvHVKGWtx70AaOtM4zElVC//8jDy5FsLASh+TAOTFawVUDDvswvdR1fmX
l3H3msBWUXUT9rI4mcLJXyHaV3cGYX4+GaWtEOM6rvTOa1iDJI/2nofsXdVZ3zTNPM3wLeVhLrMu
3wtgDINxFeJQOuwuhUM0aryao2m0fCVvK3tcRhc9m7rDcyWoVHT/xNXsZSb5pLPiIJn8HsYapmEx
PK0JtUR8RxIpyVfC4mD+FAao2DnZzcZGg+l8IG992O1OMyx4ksJq02REzOYPJInm1cjRIv1MQCe2
v/a2tVxXwTIi+l2d1QM/lTjj4K7Ufkhv8CK5POHdQ3P2C7b/fhYTJHG0jro1cn82vg1DYze5RExk
97F7PkfhY05NCgtyBbbXHRotQPHzKuhnfYMqpL+pb7emQ6KT7GW/myuEjS+HLSCQyBBBqEBFZJw6
9KLRQPf5VXhEt7bduZrPIF812fDPlISk0hG3jXW2kKmWc91iafn9Tf/vGOm7X+1sesJLYmRKTWIF
tUqufFBVvwplQnK7YMPgRGWiNZRyEUtJCP9eXccJTOvUteLcg7PkeyXU/vqN3fc6jEj/HCw+lLnZ
M5/UNR4qFSDt4fIIxl4gDyhhOs4z/hBrKVWXdmoym5hJlfenWkODTzkopU3SwqXpCkpKHDrVbFxl
vP/QMD2x06475Gr6WZ3CL2SujmvBYzunyZ/q8GfRpnY8x3ap5+/SHsSutIZNIf6nuOtN4FIJcoY+
x048V4m7ou3OhtfzsWaJBzPm0zTld5VV1vZWhLW5hXYCI/b6qPmitR13+97I7HW0YrurFyi6qPwT
XNG/GOr8rkrWx00yPqLhraVSd2ENs6HMcmV0oQEXnLV0kymvt2fK3YT73xlM/qQU8xdsSmmmZxcj
z2Ic4flVlyOoyS19cavJDitsTvRgK3nWUN6WcSieFQDEIPE8ohLuPb5M2kQXYvkjvE5co9ZuWVi9
SxiL3NUs0MFKIdWloMUwScqDotFHLV38uDAcZip2Spc7eLi7NJ8PBXS2yjb3V8a8joKolrfNTZjM
3On7OrXzsoZTfRa6lcFKZ5kVfOmVPQxZN+J+Z6FjzEnqFZNmODFYsRoH2RDijmgSlinu7L0xTFU3
IEtEdPMXs+AoGyOtRRDiG1ns90MNPeTOq0bLDa1IwhbZOx0mwRm3GLJa4Br+jFqGqph80FXmm9Ng
kwmmmylMhwhkatTMnrtTnkgu2D1gMXUUN3RsU916rgueweTW8rwOKeJjVa8eocNT2HUcPU5IzV0+
97sFxvOBhIttNfVY5SU26aZgQR1idxO4e+je37h79ekN3L3dsu35kMJiTnrStys+p09y5EB7iz2q
EbkfmPFxZMy09XbzIie5YptxGDncUNzLc95OgnhSzscXzmWl1bTWGpD4M/NqUSAZrMaBylefmMyr
ey5b4d29o+N24KbFUIgQHhXUxA0BhbrNUJD4xSH32TEt7cy8r0PX8gaX+oCeOHOzzrFGD+IXsktq
9841z36BcOeGUx8ifEEKryLv2mP4iIqgnzg1f9D8+g2KBbuR8fl4wrWL42rES7UwP1rpn6RTiV31
YPaDdeENqIfUIb1K0+JpKZV3vCxO61jICDz/sK1fF13Y1nVesTyjaCDkD+N1c0sgIl8/5XZ2zL72
QXQnC6T2IvHzGQtbuoKGXmVYKyJxWtyYSDxrtAuWJP5kVbGjKP0fCu/9eIgkmVLpNIWtTNrUog20
DL6rtHwXRv9h8yYXBd2LqIBJXEfwj4y2+OgpwbfoBgteLWMOZw+4o0VO2hu6ffmE/sOO/TGMIVAN
5lGzoMc/v6ASnClrP/bLw2ZeZ5jw5JUmufe/3+t4whnFnbawilEL2vX28DeEH26pQyn8KY9QRnKZ
HTk9shOVvbjF5h4heZHvxv5nq2oIB5SXZGVhj+lGLDPfW2FbnjpIbNq0yoeAqcV0jJLWsPVoTrwo
qiHw3/LCNlord7VGIa7arHcDZf7lr7B7v1KC2wcuiYyJuV1kj3U96lLLr5OPxby4+PYeXWZ3RObw
8kj7iHE21IahZ9ddAddsY1xxlf//tFBC5Z6pCBs4kjzCUWX9gjSSZnE/j41jybUDdOr/iGiR2hQg
zBNZumV/FV/HE45oGJt5Ougj87WsaE4JGn/dOsVbNUzLqyRb319eyd3zeTY7IQoceJb2HHlZP+yu
1xQNt923ywPsQ87ZCMKnKou41SeC9avdzN6cCpNTb0Mz47kfSZ6xlk1IyLKEvI6XQQW/q+kQedEP
g6zVfDcaeJ2PSMQcq0RL8gSXo3qixYOV3oXKu2Z9JKYkhJTsA5F/OWecaMaEdQsj437IzU+VPj8k
/eBDjed3KCRne1wUwV/HOaNM0+NgMMI/i3pE/5qxyDaC5MuISZmiptbMQ0xoWI4vvr4gOG/SddC6
We9BxYFUvKzouhtLnX2s7Ted4QTPF9ZbyPpBpDS+ild4fXc6uvMsGkHfdSz9prN8PIJkU90Cll8i
xrNhBczIa6JZTbcFyZazsargsLjFUPCnf6m7vkF7Y4P8X4Y0CPLjBrLDyJH/PNO0MK12aYCIWwsX
+wbNhaPyLbeVIPcGyLG5v3OqDYOQLfmtoXTy83BrVEZFVjLT5+2ph+0Omgw95mrmcXUgpIwvKaVx
7U+QYUzKDeSeBKTSdPQXpJHFvte9Nifxze+0tcuTnKCz/+YwCWcWNZEwFWtCC455WE1xhbZPNFAc
0zt6tALdU+5lK7l7zE2Daoi3NXw4IfYNCcnxwMBLUZ8yuAipbtMdesuZtMPvfDFL07iBShoqQ8IX
S1iv6WWH9Xsx90Loh9ZZx4Qnju6o/Vs41btTex1RzELxOi9zUmEN6c3mC9EFEcpIlWN+beGjWiEu
so49MqOrKxX02R/ZsHS881FOE5NT/Uijag6fwwPcOAjlv2jPbbCgUVqOaW+8GT15i3bldsp+OYXW
68DCZceNVOmHAq2M/09KQjjuOPK6zlQmlsSKhsX63Ccv6aLN3Jhd6ydwOuQyBLvIzTTkTlAf5ZrY
A53wvE51WqVBeDPGrgHTC8WpD8YNsnB+fAif5LoVshFF3Fazpt+kagJVqa6ytXhHyOhLDsTuJjmb
lQDSlmJVRsSwfp0XBg0IOZ97d3Wzq8Z59ryb4WI5j5BAnGTbc/uLf9kkyP0SgqWEfoWAZG1W6etU
w/uiRdeLUh9XDlKOVAdvFy8RsTKdMILKlgAsaLGcYjwxN3/o8jgf14PpIlPqvs2FbW9KKAiYQGeN
ocgjgEvHS6uCByLzO1UJphIJioKRh7GEOYvkq+1drWcj/UKjgo5/Hm1S9y+Sz68yzG+7CHYnRkxQ
ElQDYsLP0e1ZADEbnVlVI08ChrbssIMQs57e6LHMd3P3AWtpOmr2+GTcFN/Ji847tEJMZdB4q695
m2wWc9U7HpgHeS15+xriBjwb7JfXsqIXnd6Elm82sEdQ1dLHt7udMvaHYmh3fbN+bce2hRBg8qfk
6+0Vsc9HFqKUuSBFPjYg986L1nhEjQ6qtR5qk9+lVXifhMXXbtbfD/mQ2yOyxZLRd/fO6yKLz+Zy
1OiUo2C4s3c2fujvXO2Whn/V7d34ixh/btAe/We4DCwjtuv83cIW5IH9ZPh2eV57L5LzcYRLh4zj
0FFQl0HpSPwybUCu7NBskTuzZdhR/zs5pPPhhLOeErWH213I/MobPFj36G4TbBaPVQGVADS2yvOR
u4fwdSFFylM5NVVVpWguNTTH3RzLzdnuAsVBTRdeYR65eUM8vb9Tf3w8MZ5e6zDPhyKF/XxnPeZL
+6iP/Q0bFLfKWy/R2o/WxJ7QfHLXrt3j5e+5d/mdLbAoo2QRdWgo15mf1Jm9TEeKIt7lEXYf5edD
bCflDNbMOAUh10xwObyzpit2Wo+5y47I4m/CQk3h91KW1d5tez6icKOTuh1msvZF0IIXZced+mWc
qo9xU/usLWRbdO/uOx9s21Bn0+vUOSIoFcLp9JgcRsXJgvV204WCYAgoXZOslrZ7APWtIs6pYepi
iojG02rAQaQI9NG4ZTpMpEh1Y/E5SNXiNEDt9fLX290fZ8NtS302u6nM1aVYEiS/+OgsVRSsuaw3
b/8+AoGM4s7jUIkUN8hc5nSOIVT+M8vwWedKCpS76TzrbDRhc0CRcDaGEG+T83Te1nohjyz3vxVC
dMY4wlnxXFvmCCYg3HICVPqdhqluEib2CgHXKrot9d9Sm7L01+G2nXr2rfBo5X1RVdAHmqvIUYYx
YFX+Seks4nQhgfh1fj/r1vu2nkJXHbrkOMb9xzCpNdmJ3z0SZz9E+KCRWbNK43MJAg7xqRed1mDx
Z0+DX54csXd3KOhUhDLTwh/CFaGnqzWtCnbPvOgubRfHnPzLZ2D3M76OIGbh1FVfZ1ZDqJC3nxb1
U6g8VLRxo8JwY+3h8lD7ZwGVXAYqEdJgYi6gJAm640KFPT/qXtSUXjIPb2kq2Z/Y62DC4Y45n6No
wnfKV/00FQQMiPhJXcCNAHkVicbi6fLs9jJk1tnktt9zvkEjdMYn0NgJMq0+sf9j7cuW48aZZp+I
EQQ3kLdcu1u7LFm2bxjePu77zqc/CXlsURCnofF/LibmQjFTDRBVKFRlZZZPbfRDyW7baLJplV/R
ShIdxL0n8tYgl62MHcSwIuuf3fxvWlW7PMZbW9w5DMHOgxYxHq7F/6KvMgj0FI/YZWz3pQ0lkqCo
bCX3oX9cQYLM+DIJo+jupacTDA+zDwq0xevNpVayJM2Mqfb4sj5OlVdnIOZY3SlgNH5Fc5ygkKkn
h1Y4bLK/8o1lLqKmEunLdo1+iWj8EqxUTmAMIDZ7Meles/iT29rvG6bfjTUb49z1GxVyouotPnEK
SrRwdlntk0lqSCWGySM3d84f4d30cGOOcxnUQJTeyKA5ricoe6p+3XxLDNHwx37KtLHCOUpcNBIG
k1YE0O+ThzqBt15kznzKHhg1lrjosr8oYBcZ1hccl9zRtXroSYOaHcPiSmoD11EbDwm9O79xu8NQ
VP9jhK/QSbUB1gXleSzwnzrZ8wR1+DwDrLmxjkOyGO+h1cPBf/MC3Rjm3oHhMDYL0UD71XaQMx0/
ypBKEKxt/xC+rI39fRPYZrWRK2BuWQbz/0lGZruTnKe3xEpo2oCR5r8X/gQn4w25X1jpcjfiZGDW
TgpLe05ByGF+FmzfbuiigM4CRgggCz9DUCyptmYWesTgWRxR4G8/l58mJwyKQxVAaAVyiVagXYrr
/Lt2cckCBa6rmMTlYkenZ5VkVaiHd/JDDy8eO/BsN7XTaI3ghOzetJaig1MQd4TM16zmOiyQzk9J
UCSfBmV05PK7an3ow8vQyA/nd3P3krXQPwYCwgT0mosdXRGGi0oj0y+o/CkeJnss00M0xqUdhvmP
alm9wYQu1nmje0kYypsWcngCxDmfhA1pk8aqOuHyiS8q8kHLRYDFvU+1McDnYKQrQB2UYjCgSU+J
dB0nkUO61okXWbASkSEuWlggl4oWIrG3OIhhVTJ+o0sHKpQuc4uufTi/bbvgClNF3wLbpgFhzbmy
1ha60tWg0Gghr2UG7W3jxJg+D0hAg+lGHOmf80c+GG4Ncnc1xTs86ztgxfMcs3BHPMJd8CC61F68
Dkj52A2BfgUBzgQppTmgPyG9lS8OhYiv2P12n2IArugqJHUNGUrar8MmVbpuQeWK+uG02k0UATP7
vznqgMby5PIiHCcHxSY7AVSgLkW54TN/8pud2BjnckOaKV3ZEJ0V6IzA0n/IHtPyHtBhjA4lprnZ
JKl+x5p+kZc4c8jQcNKNmJZz98DhiQjgEqXAunMHTjYyYlQJgt9kLUDbGa5UV6fZ0k6VFYqSxF03
xTwIen9obaoGd9En7VI2RQTUTFfX/qisD7KWXJ8/0gITPHPlqqVzn6kZyI2yR0JUWxVn9Xu3LaCu
v1dBuR1rlXCa1bnEDCRgoYzyH7IPQedD4NdHTVsQTvcPKcVBICbmkZAhvT6k2UjVxEj/qReAh/uC
XLMXGbkS1wv2blsIfP0xxTlnOVWt0ucjoPSzn5cPWniSDMHn2U0ttza4Ow8EKZW5UEwFsGazkduG
0wSj5YLy6pPh56cEc9ze+RMhNMk8YJMdSbNE5g4JDSupdp55Mr/+EnZ5BiisV4kvKobvXYHbNXJx
Jc8T9BVGRFVwcd5DKfxbnk1+kSI9G5qbpQJGb8yC84vcPfYUc4OY7pINMEm+XmNfASpcsda6nCpO
0dyNuUjuazdOvFjgm1FLMTWl2eDlUTSqPSyPVL5L1iCFiuz5lewfwj8refaHzddqpDEapQoqJ5oS
KDG1O/M0DLHglt31KlT7DGAs0MoDhu/1fgE1Ps5rBHosan3r1+xEQsOOoKxnTcCRjKD0zgo3zhLQ
LYIoAQJ459e4W2ZBcxklOYDf0AbjnFqSQ6mNY6TQ8ik5FCtUJguHPgL4BvIIFwqGo8gH9mLW1iDn
2vFUtEtL8UJgVeKZyVoWjvyB4SFyRHxXyKm663Rbg9wGJ9OqjmqOFWpXKEU4ycLA3W50yS72eHkH
mfWe020Ncl5O4Wt1WKJKtppX8vhtkbxoPqzV/xaQwauKL/iALMbzt/fWGufiKLVYEx3xqNNyKK9V
4JzPHCNyZ0//W3TJ1hqXK5gawK7RpCIpRNBcXWK3sW3KnaOnn+cDdWRfcVEjd9ryWyQEmIj2lYss
7ZqtYTigvhmR40Aqm5AO/Hg3afa/sr+VjA+CjWUn/183FqO4rFe1cf+U1GGNIiSQChBx7m+Z7ER/
Yoz3rV2/B/x01jFgj7vMw1E3Eqs2JL9YHMjAuKWcsnoZxIErt+ufxJfDvmcYsoUpagv90jeD1HNv
Wnkpg6Yhto0A02PfGcakc1X6TsDC3t2AIbw/BtkWbLY0GkHcU9cQmSUG2kOy4SipgFRRZIELZyOV
IMXewdnVtUXA/khaUZdr91hs1sDFr4ZKEkancSyMq2cPoDdMDEG/YhFsLm7FjwPRkrj4ZQIynqgp
q0lJvT0WjUOKXnALiExwEasgk2nqmY7T1iLdH7JDX07/133j4lQkTXUb6vBe7WrT/MSr6k/zkx4F
HrwbGjefigtWWdLEilKxuy0wgrpAz7wKyovi+K5W6zPQ/k282FjjwhPIEqrIQr0S7bTVR7n5Xvky
4994YOJ8QH+CkV6X9TsU0tjOnTHMA0uSuQdp/QKGHHj5wQDXI9Cq9iilwax/WFVFcIELzorOhamo
j4C+tyDFlUUPevmz0AQevJ+RvOwjjxfpJDMCp/Y/alj/tfGzHwPBf6KqbEYRqMXXISlvMc46peDx
+90E/S0u9L5G6C6lhmWaYD7BFC+YVzhvTuUKxV+C1WlBGOBosjfbaON4aHhKAROKmp8TAU8iyMrZ
//bNGdmY5TycaKkRQs2jDLQkPwDrGyxlea3p9V9lIxs7nJeXFMnD2mB5bDuzi/WwXtMgciofmZ1z
3r13lwSoMEC12EwUTV5/OZRuNFozyRC9/6QVR7Bd26WcCU77bl3KerHCl9tac4n1WAfdHJsLDBvb
aFgfK/WB63PY27fogvpK9GxjX4P7WkgAWEoOWB9FOez10tYUjMd9Ai7S2lTsYgWNCtF9Q/+qLd/O
7+He6+OVJS5EppWmLLqEKUuwKP3W7X1mcX2PyPxO6ICxZ55HxQDhI3c5q8kapiNrH0fjeDGU5LE1
clH02LUBng8d1XMAyHmuhEXRG7kf9Ch4nndgNzTmHTqU8ww3rW4Z/do7YEs7F40uYz1AYWo44Xz5
rkU5SYIYE76XrPmx3NjjIH0rh+LO1KtATm9VcLh0ZeGos3K1EFNUwdtf84t57iM2zRq1cZsCLom5
TSv/aZqn88dEZIBztUrPC03taBKUoGmKTafMRfNXe34GqKdCDUZTQt9QDVVVaFJo7CAggvfaU31i
Z/MVKEid+Y5lVqYOVIooKO5cnK9sckExIpO85jmCotxgSAoAJSJ/VUjrmcrXNV/c83u469ObBXI+
napzmKQd2P579Se17hSm+6zclsX9eTN7acirRXGHwWzDfjL0BJIJGKdF39SlvnoYn/IQiT1DnihP
xW39EWp9gTDfYun7m7C1WSJ3TCaj6DojA8sWa8ct140z2+t1cWTvJXH437tJsVBUmAAAQ9Gcx8db
JQYySxPRhKk2oAHNnBwF+183aWhnkQteJr9pAsEG7zo70gWKGKbiwHKrVKoeraaujINfWGiMxGCN
DKIlxrLuZSc6qIt0DBrgkYYhz9cXQbaSgc45eDPlAALlXukOWQDltaDCmxA9JjGJj9Aid3yGHug0
0OAz8AQDTfCzyu8InrunZrNGbj+BjhoXUjzDNf7i1Ox+PcD/mW48ADh8ETvNlc6YQrx5O4+5BqhM
3PKbGkhBgYKlIEN5rkS+cYiNMRZXN+/dtc1quVVTfL6xtCk4jbXlKgm/58tiry3IIqTATGK/GH+c
P6LsG50zy+WYtdkhy8PYVtDmN+V06vPibiFrQIZD2NxEnYAjbScPA9UG7loFYwgaEvfXi0zCAeWu
CA+73MhcTZMeu6n4OJHweH5RzwDcN6t6scOXfdH3LAAuhEoLvTFP+bE7LKfqegjAynuXOVVjWw7L
yCIn9/pHKWAKf6K0TLBSviBMSmUKpw4A16W40DH50wUrEeUvO+WF7W4+v442R6aJ5BG5BLD6kuxC
y169JM9AHuqs4dP7spfdy32zr3xWNs/rok5mEVQ69CCkxC1WEUfu/u2+scE5gm6EUzLUKFI2YK8J
okNHIZJUOEp5CQQAaobR8J4Jqt3IsrHK+UGj1cTQQ+yl2qOiRtwhTW3Jyy9oQDzdeHrHAONudNlY
5DIKraRGbsXor7DnT3LxIjIsbmAL95S7G6CAADmmDJhFudO/hl35PaHQwRlHlNZiEzqCqaXf1Op0
j7zDM7TSXbqM2lVjnFTw5PtpJlSeEP4i7u6QOr1ouxb7ze7/m/n4QhtW+e/JAPZPLriDTCBekXVz
O0DleVVMJQb7mkOgt5q73RKYR1SUPLBnmvb4KLnFt/NRaK86Af98scmtkWSqpOdMRYGpZ6sgt8LI
b/UdTUOg96d3jPyK1shF12gCBw6YeKTnLiVr8eYUKl+h7OZAJrS2eYhPJn0QLFJglJdQK8JYmbMR
7xn5hEYlXqAnVqTowX/zLAa0XqWnURX1Y/d958/O8gw8ZbMAOjNiZ/8irxItkEWOTZSdlCpGA3NM
cXJYTwhaiOOteVSv2LgC5FSZllmjCi6w/dRKR71Cwy3JUC6vjaZj0Y9lDsbsCgRnjRq0xiEDCU00
B0OW2pP0XTa/mGqQkNxLzNzOc9EP2I+HLz+Ai05yNmhqZEAigEUn/fIlP3/PHNZ+aWGzXM471wLo
KKP7o37wAhd4R9zdXRkYQ0Hwh6LaGyIujGJSbVzmX0BApiKx3LJOzfsUCJjLvUlENsbY4docHlC4
aVDvREE+ppBPBJ2egflmxfKobhxo8lELAyi7ugKX3M0LNka5wxONVpssTHyv82RHg/zes3rnhgFM
EYERd7NItnMGe+S84TYAXMVEFxMW63q0GyloYgzSmVdNSUCj+mEV9dt2XXJjjnNJmi1RAUw3Ojfl
FaXX0jjaf7OFJrrcz0DHN1wGlQbunqkwIUtHFtsc6ps4VOwQEklt/UMZZDuTklOd/dSMxBnl+BCr
+lUeVoJSym4OCXQgaAtR/H1DcVDOek2rSouDKlvsbPrQplcaEfVz9n1vY4Xz9JJ2ajlaYPRmNyOj
SA6PC8Za1ysIARzOb+tzRY13B4IHqgGRaAqX5k5mF6s97UcSB3mz6nZoLfdqaH2EtNmJdIlXYmqX
qOkB/1xkSghdO/nbPKlQm1crG3JLPh5pdgxlEhDweMXaAqxJj3ME5fRpccaVeAnqul2WXwwg9jDr
8mLIC6+x0hNJGjtUi9NiyYd2AFyvgLaEOXhdlEVemtLbIZMORWxdSRg2j4b0okqSg25Qt8klBwCL
A9i6XS0LL4tScddI97o4dIeRfA8x9D4niU8k7UKf2msq4b6bhodQsb6oUKAbqrlHLVG6WFVtEp3R
PS/Ybib34RDapCwswN6gjMCsYpLCrtVcgzr0civ1qtsVVWGXUXRKx+hiTBUmhffUE9NNdNOd1fpv
XiPbn8PFcFCQovwwTPGGalu9sn9xbbtEcD/trh0cVhr4OAyT8iDkdAizxSQoH0HXzwmnJwwmC7aX
7R5/VMHth9oNWCBBycEtR55mVPILDQlj78/yXTXLtolY0NYC4vQ9J9/a4ZJEOkp5ZzYWZshnxaEt
teX6JrQE7+697VKIDhInlLkRo7l3G2lIlacT6iZmBpTo0NqNSFx5dxkbC+wXbC66ZJ5TWQ5Rk5XL
j6HpGuSJqP756CEywQUPrR0jqawmjMQawLYuwDEql7Um5Fbcuz23e8W5VdlDiWlQkND+pm1WgKo/
DGB5Vb30ZLmlyJFFH4c7acoszeZkolRAZ38aSjsXMnztXc/bJXFnzCzjcQlLPAzGBvoX4UftikE4
OqebvMpBR9FeTNDYyi7qoGKGJ/bz3zjS5mSwFGlzMtph0dtZgkJFu8p4hEiZ7i1W6FVNNdlxniv2
PBPBcd8/KaiDQqZL1tA+em2ynnMLs43YUUO7aNcPCvkZGsH5w7j/0V5McClIGKV5FqsdVIjQ5Rub
68b6fN6AaA2cy9ZamsRZDJcFeBFVArtCr0EVsVrsBjnysgrOa7MuKo1uhNcaYDipZK+Xv5UYsmsn
0eUg2i7Od/V6kZexQOt8ckZXY+/E/ksFGpflRvEVux9vJJf07vkd3M1slM3qOE/uk64xI+XvXon7
p/xlJzkn1rokStMen6sDFh6siqvXXPSYE9BQakjBG+VKoUccaHOIS427tZTtOjn3TqPfYDcGtEsO
0upWGEcAXIbhBJAVgPOXlALyu93jqSgy6rh4R72ZzVHqOLaqkdGxdu1HKS2u5EQ+1KYI4bF7bl7M
8IVcXa91Sc66KhhI6Uq95sjp3/jZxgIXK6xFzytNKqNAreOPWQtytua7FCkCMYBdR9tY4cJFN8ZJ
2K91CQpZDHRrGDAixnw/patfScnfXWEba1zsWIsehBwqxHK73O1d45R+agAdgRR1i3HWFgTBQrpV
9vvfBPmNRS6QrL2ia1EzoJ0X4c2pOMPdfGirU+Kw7tM8gEjsvG+LzgUXTyhUenWIBSP/G7qnNBnv
QXeyCjLA3fodhox+n/Hn4czNzbXO5dDURojomNmDp/tdEKau6Xbu4taR3QqFUAU+xdOz1lrU1WVB
MJSfJieMKjrAiQVjozjn9263uLRdFxcvNGWcErRiIP+I0gCCVeEppgdI7iOj402X92CBReeDSwJC
mmqjXKCjrRrHBXU0xkYoeWV6Uk9z8Fc4SH2zQp6PpujTOdbkAitUHtTxY2OIjt9uuMeZBqSImui1
cuG+zIi+SKOFdsFMM0/JMVHXL5jNx5SzW4cp1JrX6TIJId0STYmbZ+N9hYqlPefKXYQROaeftS8E
FXAbuj1HNUmCPLaaC2smlxTOa+vKp4QMdov6dGO3c2vrEiqP+XxXWMtTHRpXkxp9HqOmcgY5TCA5
txy7egzCeRq9ZgXGufhJSPNjCPMvqhR9gKrN18iYH6eyh0pkbfxQxmzx9aY8tGhwio7Xvm+aDPqt
E2g5cL45rLmV9UYLgoTLyRuP5GBRG7pH39W7wV0ucUtIB1HEE5nkbvoKglpSGproYiamnYEvpFO9
806zH8BfFsV9cEzrV2U3ASuk5uAkSD7N8teEtHaKZ+F5Q/8SdV4scd6p4B0Yxqr1WyP1v9Un93MH
sIP+/li8Y0b63LUznrlNccGmiFEQ9aBCTh+ADgoq1wzddwAH9qPBH6M8CrUpU6XtTTUKaHui9uwm
Fw3IonIWDd4zMik4HTwMdUipHIczUBhmBKRmfJ2Mf1GoYxSr/2wiD0ONE2M0G0XBevo7ff2ctpf9
/On/dix4vp9hjRUT/GhRoAXJoVlPLMWzELFV9CNc1ClFA2iiTWN/31x+JCNluOZACidNZ0fJdZ8s
opMuMsEFimSsUujgwGuZVlGUYpI2xUBKRC5Z3or5cgi9uLVo1PJfbr+Xj8XFChMEx8MKRkfgZMpj
UX5gSG/qLP46P6bPXDtCaMf+vf5ikYsdIJkM15HAIqsoKPKN6kI5xlF1NJd7Cm4K61h/rwNhHBZ5
GRdIjAi8JpDGY2ZnF+1sUkPoNXN0dLRr1Rd3VvbvxJdlcqHEUhI5bFLYa1Q0AZQrSy+/jMtwjFXF
xZi76PSwJPZtyvnHnMHN3Iwp6ayxQBOAgQTSGZiuymFQzuvFb20Mmp6IJppLEOwoDxidSapMABhH
gHOVxwmgNUBFMXPzPmVPgXcY7MdsHNDSJ8mkLYzpoGeyTM0dk1Swh4JLzeDeCWpfLVWdy3AFZb4H
DtCjE70J49rPqCpSBGCn7c3nUhUVWiGo2wKf9no5maIs1hShYkvSxjfy7Lqu0UpdWr+ZtQAEy16/
DILS6u6BBFIfbNSQatH4LnEYLyNer3ESkKiw1fFpUP1M7r0hhOo49c/H5/3lvdjivlbdh1UTpQvu
mPWqpJFttfel9liUX+L6MRaVc/dzhM3KuM2cJXOwoLUJ/VD93my/TOQL7arDmuQnumhOQyEvN0Ot
qV8danRuWPbO+dXuns2Nfe5yyCSLxJ2kozO1zMRZMjAHdZmIEW03bG6McNfDKs3VushREkyp5ujy
UzU1jqllAh/YBcHiWP45Jdx9ECarnikLbqHfszj191+zOORguoCIvnsWR7Q+7lrIhqVMUKBKglUz
TqhXQhnU8NbhbxDf2/Vx1wCN+74Db10SxJUcpFZ6jFfj4fxxYJH9rW+/bCEX+cd8Lcs4xej4TP5H
jB9Ih5waLbsmu1DgefX6FYBzwQncDV0vX42ftaibahyzGl8tahebLLc0uwGE0k4nUX9UcNR5lQcS
J7Oigk0jGNECTCO3C4VzI3tols0X4sUdKI1JAwwN4tSSR44hodsLQWzVLyw19tQiibx5bHJPxoPW
axNS2EXdXC9VKRKZ2C+YbjaVCytWl+d6pGFTY4I+gXXBMPXPOtmADgkR9fsRk+XMaLGhx80dmtCU
s2jVMeBp5pojNbNdX8g3mlm5hnoJaWRBiv4vIfOPOf7NoehWQuQajwDyYXLaY+HFfv6t9ayg9N5R
kmU79dYjXqxxVUVpjCWqzWsSjIC8upKqzF6rTM1lK3UXltqAkazOIaVH9EMbJxd5lV5KdTGAazwr
0BTpBInLfqR5+TXc5SQZJWnQzo4DzagegSn4pM7olOc0/Xo+Duz7yosd7vw0hhaOVsquBasAH5rs
y6J68L8c0RcT/M3T6rMldV0SpG3yaJDyOgXbqgNA/Clq6yOUUT4XfXlltObHvFqfBq3vvPNrFO0l
+/smLWv12NTHUYqDbmwOdTJ+p1NzIBL5/H8zw91KXZ2OK7L3JOhaP1o+U60AXCJxzxvZ/V6aYhgY
6KaQdOduoCoqzapQkP9pvb9YlZtLmmC39r/XxgR3+0QN6UzwVzKaQ+1Z4eH9ExCi1XABJV7auRvY
uKSshfdLkl2P6SJoLO5HkZfl8IXFxcK7uF+RlM/+4uHJSg4g0cHYmKf5hWu5hiy45oQGuUBSQgB+
qQaUStJjdNAB5fQtr3NXHbIOz0zeteiD7UauzQq5WLFqZZ4VvQ7w2MkMGDzu95DrM7OwWLrimQ3v
TajcGOSCRlvNWYMpU2gZzvX9YCWt20Fc0A21CldCKEEAum8rFPYqHaiCvLO1Ur4M9ei2lIzLdq2v
ijwO1ll9MhHlbNTOvsaZ4kV9/UGJVJRWp89Qgz0NUQ41a2lYHJT0b7S5sBBrG8OpTctwWrP52dX5
dTHpp6paCzuthh95kXtWvNzLefF16TWKJmV9OevRScmsx1CVfg7QJTUnArSD+oQ66CmeQHNFpssm
6X8WUXhSJ6rZUTYvXrzmp64eFHus8mOVZ4c5aQ5JbH4q2IAc3rGdvSqR5o+o9LqQO70OoyrIo95b
I+VTbaSnFf5TadllW2efkRTPtjmNB8ssMhco0eusy7/2iVwfaiuPbaUmvjKNKFA2V3gAPZBe/SRF
EspFCf2BQajeKdrygzSNN3lbgLmFLoa/lMNjPdE7M1Vlm07zF6mvfiAhuZyNycvpGD5KDYgEpD7/
SqMBnWLDyPw6yxWvVK0rCPc29qCgnW/G5g8rUx8WTQ/UuDtoEr2tEGOcphzsuZxrO8vigBoNNquV
bH1Gim0O0Lc1H3JzuRoL66s8I8vXa/UIcREwuPcHCNbdRYb8gIF5f+6r1KF1iQZnX5dum9HaLpdQ
dVUrG30rlY/n4+O+92H4h8gWO6F88pepchoWKXCNDKX+X+fLd2+WjTHO88YkM63+mbMEMayRT3R4
pOUq8m/2f3njbhsrnLtpldyHcblginc17gvQL9mAHzujWfjjSo8jGU9zaVxk9XTTFe1Dni/3Sk0F
3VBBpH5mmdvcoVaHtx0xerAyzdAewgsyHD8JvpzIBNvsjYkcJ1QGAnG/ij7Yh/Pmdj/dJoZxt3XW
R5KUdih96cljBcb+7rIUQihEgZm7rI10IHNBUUU0rlih/pmb6BeZyD/cRKKR1/2X8WZV3N0tN6NS
FWw+mgnU/KIoZi9jQAuDLPjnZTz1YKkQicLtbyfkmVUMtoPZjft41bhAHDPCHRSH0pWSrdeNmftT
qQjSYpYQvHEF7cUM99XqRZ8LMLWC8ayW3NLwdH3yhuIU9SB1bD2mSd6FD+cPyu5kGibf/iyN+4qS
nnZRkrGUC1OasmF3Nv2mX2Z39GJEgHWUhyaxm4feSbCpq+IvH6CH4GdP53/Fv3zZl1/BfdlWo2Oc
07gMesOUgtqSMUKgFbW3pvN8yGjaguzN/GwZ6D6uBIp1yXAAzd+Hqi1vtdys/EpvouMkRdkNxsgj
v6ahINF6TqTOfRsumVt6pap7FYmWBKJJzJbaqOvOHgMz0AMB11HaX9cA1ITQwPEfxa34/b6YjkEh
DXRrwK5yedfQdGnapS1Q0acZs63dl/Vbj7FonVEenRQ3PukQ1dMCwXcRBGeep6KetSYuVAXUG3dj
ZTPEAR46i40cyINM7QfRkOJuEWVzF3AldGhFddO6ACc36JJtlp9xYNAlSO3KWgXP791wvLHE/r4J
x0OBNnkjMzQbvVE6y06awv2LvVMBlgczMTS18DZ6bUJqrXKqQcEBzwKkASTIo62uNmMMUr0Fsu6O
wN5ekNra46KHBfC4NZtQGq+Xa/OLcZKvUt9yomNBIptxXc7XtRO5qlDfnZ083jO2drkI0iaZMloT
1vmC10eAPL4Hr7/bK4OsqKoxskGKeZnXe0omtTQkGmaBfkP8/gE08a7myt8nl3htELlC2tCd8w8y
VxPKH9CstBS+Yk+LknTqPP+SkGSPj8xZA8YKMAbvmIpkO8Xt5CtrXMJFiyo3rRb0k78rvyuiPiJM
fxNj4NQwjiNGvN5Fw7RzdgwwgGiqRkFgiyHB1/vaT2ZfJ9KcBIPysLZPYT3ZVSLquOyxHryywp3Q
yci1ZdATyV9v0iOIwb3VwIZCkcadjuWpDazPxnUtcMO9wP3KKHc8EbajkkpLhuMpO51htw9DUN13
oMEJMW45uSbqwj6kjL/ijnOHg0h6ZyekgYwf5MgG5IWgLMmZJ0MzraYe50EKBkXd+lIZxI4LxV5m
EeXnTkiDJbC4gA6PKMZz5WMT0tRCM2eSaciE1s4p5RImMsFmikxwB3Se6r6YTTULEvWz2rS2snb2
+Si2exAhe4EcC+qmpsYdEUpSrYqiWff7UnZyc3DIADLG9Pt5K3vvKAOdvz9muK9irhmkc9Imx2yI
DIp60OeidSofF9/w4ztR3vp8N/N+vbXGZTclnD7OWpoF5pdPPbgfc5xEzWlvIG11yCa7PIxogkN8
HjNqfuYXnQOBLcHtIPwNXP5C1cqgwK1mz9Mw/W3nhLemq1/kJZK80UGbxGthNkHVKPZMb3hqBAnU
7tFB1Ab+nTHGPn+RzenUCYCzfS6F/iTXl000g1M6jz6d/6y7vraxwd0Oc1assV4RrDGpD4pS/ogj
vbXxTNHtxUgEyfqeFAaUuwycUdxHFn3TfMd7VR4J/C2zGdsIsenoZ/GR4WCMD5Nbgq/Pk9xR/SDE
b+zdE1vLnBv2q7WG0WxmgRIQpOWMQ0Y9MO5UpkBqQFhv9nIv9kTZ2V6WbrAJVWgPI3V6My1Xx7SI
ZanLA/2DEST3SAe/RBko1hkPgu6Ud7pDTqgInkTg2uf3N+9AqHmYFsjuCKjnOHddSIIJCsvIUMQp
r42+v86L8XsUl3ejZAVFnKLuFhu2YXSnuFwfQ934qJCscuS1mh2FpF+VwgxovN7qqxqAcPDQo0N8
oBF6G32tfizLarSNGcLXND6cP5F7X2r7wznPX7skrjLJzAMjWw6Jp/TZoZM7u67VoFAsgY/vHX+A
Pxk3H6MWepOsSFYfYgQtC4buO+3xdotqp0MNMg1FQhjsZ3PfA/qUuGmQi2EWjU8XMByad1bfARKF
8aB2qk8VnewpyzEMaR2SCI+DVTg8wQ71G5ugyoM8M0jj35DfFKgIDVn1TH6zeFXllf54GPz2a+RY
M16nwsPO3hrn7LGAtglYcWfFgCVDU3EIw59hnFxHUnELHrMgNUo7jqZP+ZwfJiUCk7dQeXsnpQat
7ctauXSMdBnQnUuR4NnVHtVDdpU4qyMF5YmJG5w/oTs1h1emuAt3jbqILnIOU0F7HFBHSY5QnD+I
7sC92PHKDufCSDs7rWfjQ4y1AFoQamLTwVYkD+DBwHTpl1r3rcLtcC9CXi77dn6Vew+HV+Y5R+wq
Uy2jsAJ0/p9ilcNgpSqYb0MbvJXibvJOIkMVGRPoTBPkLb9HZgHyraw4PrR8wCBTm35q8+AvFgVx
OUVhQhAE6jevj2gvxybY1yEDIqtl61XG0npapdyPMskBL8oNWyrbG5az2Spm4KFK8UEGmLFR6HTf
LaYQKPzGY1j2KTNyRLBXWuAkff1zLEuKC6ODACpjR6/uYia9EdT38Un4LHvjH5wlzjcH4GcVa4Ek
IyO2nH+w8l+GYyvHAGgKYYvsZ78KBJwxzhnlvk4xSj8iWZPlC7UwvHDoAWonbkerpyXvvpmSKT2o
Ejj8ozlyhsnwewhpO7qi/fd2H/stYBKwCMLuW964OU1bo6RFAW+N7mdXR2gID8Vxcft3MHm+Sdk4
Y9wut0il1mKpi2CAXlQM/Ewhfxec4DfRhzPB7W0WtlrVZDDReWNiK47h6N/mi/BIodOyuMDvIKFR
7MzvvpWNLQrx++tj7zITMqwaT1oedVYbhpFcBE0XEcgerwdzGR4FK3wTB7BCDH6rYMADruSNqDqG
wqs8TC2cCfd50NCR0X16nA+Na9iLW3qNgmKQ6MzurQyjfzIOC0bRTZ6DdVniPskSeGKjLUEVhbbZ
EUHLRHmT2rCFGc9KWBqearz2AxnbLE9aHEXdBvXd1/yBlblKF33Pnw1S4ChQbtgKFTs9ldeVX1/P
1zEoHFkNSvS2eBvd2W+hJps5RH5q8Bymcl/SOCwkNA4DMC8YpwacP9GV2tnJMb5XvfaqErxm3pZj
OYvcfYKUcVgHvWEkPLITHXBuGYVj4rCx7O6mfiz87nD+JCG32glE21VyTzgzVBMAsojhoyOu+8oi
EweTBH3QLUtuE7ra0EF7kLvuMOftw7xW0FxbnpJIDWap+doo0U+aITMLlaPagoUpwzNhxKxT2oN3
8mbKE9/CGHuUSYERj4e5Hb8Blm4rwK91pXWldPKVWpU3cho/ZqA4UOIO/5nlZgqGptcIrYEKEs2F
r2AsWM8bW1KUh0yfvo/6p6job7Ji8Keqv1zSJZCR1+TS4pqadFCTnz0e+W2j2uv/Y+07tuTGmWaf
iOfQmy1tufZOrQ2P1JLovQP59H+g9c2IjeItSJq7msXMdBYIIDORGRkxEDtVviVa6g7tp1HUnLFp
d139OMydnTVyULQ3HQkdpf82F0+kH68tMEyoGuigF+KgPViEo2NoEdTtwGgjY2g4vlbxpM7MZTdU
V0qmP5oYTRpS8Qcmvw7ReFTi+WA1N+oyBVqu3ibDdLBU4gxK7ow9fM5sBUo0eVZmuVUVecArHYhQ
+nOb2H2+oO+fu0KDoVYYadFajyVUs8bm3oKq2aJ8U5vmmIyFQ+Zn3FFbLyxHjd76WDk03WPRGi4q
Q97cIB+RTJDrQp6LPCpNfLIK5SEqlMyRosXF2/VRkdtjpryUYt6ChzHdZ2MY23MMMjgBo7zz5Deh
5oJ7z1as8SUxVej7jZE/SPnTpFU/sgQT9UkdVFKPWUgSROHoRk2G4PU0DsQdRNGp8bFIHN1UomSr
sYpXCv4uBrOaSXDmIrKNZbQhi+pkQujqpNybdbqruuK2EQonb3Nb1OCmwUqBbrsfd7lTWeVNnxi7
1sBQASFu1zVwsW9iORzk5bgMdyFpb8L6TTPALDzE+2YA6VmVuW2N3yHryAsj11IThJvn0kB/PewC
Q32tjfgmQ08KRybD2c2jZ1L2V0td9baZ4qUNPpxBH0CEWT2Q/E3uihskTjcQVXCsXrfrDvKD0XeA
s/ajrnsJucG8q7P02icMCdhKONy2MbTUimaX6rG9IMWX5NuiVTypln3EdifushtxhuRLuPhdWR6K
iez1eTkmZvyojy20dpVA68HSUkN+rJVP8fSpt6p9pH9Bw3LXE8O10Mo2CmITawzQLcBkI8mhlpPZ
pRE62vIjjK+rOjumbe1ZSuE0YXojSMpBU1+kvD/USufm1fgKJStXIaBjHgp7sU5pKtq1vIAtN/cH
McIUb2PXuuG2xLCH5quqZK7Y5PYYvswzji2mHuYEI5ZLyHlGbEUDSC/S9G+L4WCJRGsarcHw0cGx
J0l1C01x2hneX7wC0R9n2Fs+e+rC/a7NUVe5epxlySDm4HeiUi6TR0faccHBVFI67wJiwU9xLyqz
KuzBL3KYvMgXTv1V5ONT/XFzmPktTNpbh70aTWNs+KqU30Oh0h9rAY/Djgc/Py9aMoaYfGxOs2ZU
IiwaTW+0vSl9KLAqHsSHDpPNSyG28pb1F2Yys1mqxtLUFqQQZQh/iPtvD5F1rZchJ65t5SqWbuD1
ArlLTWYpmHJr0DNzFA0/J9XnSY33GuHNSnKiNZQ7Px6XWQ8hLiwickY/Bqo1Z0ejSzk8p9sFCeZv
vf+2MlsIj4AxXkOh5KxT1RXg5Z50pCQjqnNDUEAMstnLO15WcI5npInIyg5zKKRWt5oix/gIFa2F
sN1uvlUOP/tTvBry5pJo8VbWFLw3WfLoFol6lOs4f+NwbPMZ3Cnm9Aqs1eOy7NQ+xyh1dZjHMfIu
Jz6b5978ZZcVIwQjfimpC47ifECh040wxd+5cK243pHLW+R5oYJ+0JU1ptHeTmqlWGoMGCWm1AhA
ju/NAd+4fuvfQZWJK7viC68+snUL1lYZh1YN6dzOIZwI2qmfVGW4m7Ti/vJ35Jlg/FRWpbOxTK3h
y9n4BVnGY5Na7mUTW255vQrmMA5mo4LkBIc+GhXfwpNtEZQdwni2cGFjWyWAtSnGP4lNMeEtMEF1
NHuo96Ufo9c9LbfEa3w+fH7LGa6NMUWyHJq1Y0xw8jGY4/YVOZXF4gCn8ReucG2GqZEpymzlvY63
YmTqV3U/+MnQPF/eoW1XuDrezMNFkhMAOlB5hMYv2GAk15RquwoSzJvq4NX9Vl/3KIbxXtocz2Ew
L5d5KMcIONAiAEWcE2XHaf4syjMma2/F7K4PbwGQvbxMzoaxJLCxiPJbaiSG30y1Gxe9Q4yjob5c
NrL97Pz1LdmCu95lkxIKmg5eS4BqAUPDvLDgJBaEris3mn6D4p5zwd6fiKu8p1rEQtFzHbUoa8BM
n9g8tpoKttXvKfiRL6+OHgS27LU6jCbjLhRdHaN6RMw0kASHi7tkj0SsbCN8yIzElaqvl83xvLzJ
+A69KEyiyqjG9H7ypQdLQxIYnweQgBWY+P+7sLnaOsZ9RNOyYMYUMWX0y0djF+57e/bTe1qfiDmV
Et6VMxnvoSRKlyc1No0CZGiyGkUoj1AgEB6KVxlABzPH1fP2jnEki5zKoPOGIzE6EsSl8DUf4uuy
T2ypit1YH7w+jkfn8gZuvQDW54VxLGFLlI4kiGDZ1Adjlu8TWQusRjr2g3kEESDnePLMMS6lXUzI
yomS4Rv6EgzxA2b+fKF2R3FvybxcmHc22eG+rKr+57+y58mDU8EDg26f7rfoPHHbu9uhDfkw0roN
psfRiHVrMrG0f2S95tufIh18x7x5NtfZN7NrolLMKrpq+jtFdxhEx8IbdyDL/mIFFA8T3vNWt+XB
1gaZfZOzqK6B+i/Qtn0YwR9XG+B6u7UKHlkSxw6bNApTq2hhi1SkJeGPpEaLIKpP0VBedW3KKQby
TDEZo1VmbauUs+mHlXAgNQrZhSm9LX21S0qDY4u3YYb88SmDiQNtLHtcM1p4hPIzMh/TtrxaAyhT
crrbKrYjN6o4id05dIu+PX+90ljCTlGp5Bbq5wUa2XZlIHMo7iHX6s+pHZa2ptn9FyoBnV79cXuS
sctEhTBvZ71UoHUem+KjABaTwlIDpBIOKu2fDaULRkzbCA0vPtA/ywa/9XKZ8JDNtZGgsYc4q403
cVy5YVL5l/3lZvawtkGP1SqWTxgPmuUCx6aF4q0f7Qp06yGQ82vCGxAF3jbS03FpXUxgSIVIMstB
pqHIDCSXKshYnnpDFWSg2rzjrHDzYuDxi1lWKA6JbIMFXGXpFM0hfQPnhSPY8+fU1QVbuTeuRKSb
LfjEHLQhQfLJCQ6b27cyzFwSlPMis28gwR4aTeIoE+a4puLu8uq2Ukygsf9dHJMfEXkW4rxRdL+x
qiPB/CXI3Rc7b0wOVSXPDnMD8q4vwD0NO3N6aMwRE0upkzecghrPCHPetaybLGyW6U/ZAylO0/QS
mZw0aPMwmEDRGoD2Ab7BHL0oE6W0WCDVUkpQngD9SyG8CSKGtSrO5p8Ds6jPWFliYhrm3vS+zXDI
+wEs3V7eedG94acQzg57Z7Zs+duIajtlnflzlR3GNBPd1BLjq50C09CDc8tQdSBMe5XyKo7brsPE
iCx06tEPZvE3uWa0JiB0uk9U67EOJ4xJZd9iQzuIffRSpHri4X/6ERKo90XVbaGbV4MQO9A14tyB
7R9iSeD2NwyA4VQm9DVErLWq738WS7r73K+eaBdM9BWvAwB1x8setrI+a2WPudhFZ3R9lKSgrexP
3fioabuuO4xdatdTzTlGPFPM/S4t9NrNBe+fYjCuTbzmlqw5GdGS2CZYVNSMW3iiv/3MN6/Wxlz0
uCBZqycQMo735mG4GneqXZyoYneLF7nMUSzhrY658KpgkbFGmcEfVLRYpiF9ioVBs7XSdAci36RS
y0lcZHrrLi2PCXdWmo8d+J9o4ueYznQ3usYn1ZFQfGiPBvqm4sOIhOJNCeYbI4iBKdTt0K7ceQdy
wt+YY6bbd/5zNAiHA+4OTk3mpg4TRqdHMUPVHmxNzd38HQDx1w54cLSRkNFMtvA3LhZYuf8ZlJga
NOknoUo0xCQxvkoljO9ano7G2x8HJQtx1pIUNMHPZ04stZQK4KwAWtMw3z69YugQXZG/eQ+hro05
JEivYyqCHcPQU7EtlLkz3uULS5/s0Hbt7fQLUK8eeLVLztNS2jg7H+wxVyMC0qEMRYSndAGhcanZ
1RzeL6n0nCfzsRuN0s7a6H5G73JUc5eY3bVhRBEICrQDmpbX7ZA/llZ+6tLQM1XiXf7mWyn5h1/H
3CU9jJIy7DG2QVNyEHrIXuoLztswHWn5IjyKO7MOODapY2WO7webzG1SSVrndaujjLdv9+0Npa5W
7cVprwEH4KVxG47pgy3qS1aJqjGF+iJD+vV96JgOwYyArIPfArKR/Bcp/VgfF6aKIqQZ0DZRIYnH
Tk2ZlTrrUQt2INCV2LUGmDh5ikIe0cR5MgIrGnCy6GJI1hlyLtMTRcjpvEtmKruks4HkyIAfTo+i
wgWnnG8VtYW3E1WGxXVhYmSfN/mYabiTMgBAmMqKvMKRRjQwzB0/AdkoVXy0RjdztVlyjjR0Hkvc
QpcWmzq4UssbD3jOYz5Kvb98DDc/I/SgoHmhoC3EjgfmpapPpjEnQS8MvW0Zsltlki2hyQ02MM4x
pA6ZPRgSuIBQFIFai8LO4CalZepppeP+N+lXkeRX1tDuNTH28Hl3Qtw8amH2VRPCL5eXeD44oQAZ
hqFj9LaB5pTY7TOEUex7CaTtk+EAxnGo4Fc8Sqre7ivAjBInfRbwkXs7mX0r+C2J5vMLSH8C1Cll
lISQPDOxam6lEDyy0DUVAz3QO19xU/9ni9vo/MLnwe033C3sYbmqaoqyKrIt2W4cgeuaoAQISbqA
zlljDo1SYkKNGu0cB6XSEtguFWO2vzFrveFOqXWM5ojIKeWzzmmvKREB2QVVqTNnm3JTJk6y164X
KGRSQsy64bbwz7OhjyaZ+KIRkGFANbcIIshwCaVop0Kzi7rXuEtcU+A+UDb3E8g8CU4B04Xsuziv
wiqeM2CD/6FtrJx/WGj4LJibHkFaWWM8AlR3BhI2Iv2e0W4aXQq3HsD86bY2cN6yz2tlcg0ymbOS
K4kx9ihs/FweRIbv6fxpa5eH31jeVsDATAia4Eh5jDNdHDnqVGua3ucCwgC1hgEyip1bXkuzJwSo
z7pJb8tfeYvctgqOIlXHPAzC40c3m4eCqhUyeDHwMgiIAiEeeSwVp1Hqt8v+Z9Pt4bn8jyEm0Is1
AKT9DHiEAE4XO9XDzln0/qrTzADFHJTfQLRrVGHqhWHNW+S2I1gZZyJ/mKVZF491EpBO23eZ7qj5
NDgV0UR7CbPRRiraXqlyNATxIt4krfFJDqNnra/BQF5eT2DCsYcMvERoZXbFGFQDj+f/nL6AeufV
L6SZ4yrcRX0IaXeQgwZLXOZBBryYnad67mjaYgZ6naPgBDpFGzi7vdha10hlRhv+LbHVDDJ7cXVv
NOF1XVG0WTE+D5NUobUVg2ln6hIA27p9McW+WRSc5xf3yzIuXQjFBtA1wDZ+woJLdxz95nuJIEq8
Yg9iVUCXXqXb/i1OvfQp5yTUW4dKFg1LhZQAuB/en/WrrxaPePuUEprnUX7I809WityxhdDa9EhK
MB+jWEda0b98kDeQKqq4Nso4WTXNpGFCyHlPIzWkkT99HtVv5D1Q6J9icwUZo/dU0xk82CyVnx6K
S0iaDPpCmic32VWkKZxq1tb9X1lg2fsSC6DuHlj8YC6Wt1kzbk0l31m1dHv5o20FprUZJnc0SQle
yXgogwoIWR3MklH+ZlXPE4FkhuRdtiVtnopfX41lDZfyCYKC9QxpdsG4ao22vslj6bU3u11hDEdw
5YLYUiKHNoOKRmm86nEfOW0aPkxtDThiDX4e5Q7zwYVt6SG5Bk3lZ93gilNtH6PVr2SiizSFgpFQ
QT3oZBzGfLBs3HJPWCq/LaHkIABGbIj51TBku7JMb4xp5N1d3ndiDrJiFSNYubD3FCGUfU1BRSN+
oSghwQE9gNOdgM+luDJosR54LnnTtoIJG+QjuLpsKthJ4ZQV9IHfSqcpeunbXbQYNt6XnXXq9HKv
Z6+cU0G/59ldMiGoo1k6hi/ZEl/RGG1VJsZ7/kuT3jy139sGjiz4sr9c0XFhjsmt/EhemWQylqUZ
izCNYZJi2si+CQyPHCYXpw2jYbyS4ma6srbGHKgYQ2lxC3n2f5+3f6K/yrXGHJ5yygZx1KDm1qKJ
Jnq5C8w2sAAgevOFvXzP+ZKb/gMM4HgvQeTyjIOkaDTLSMDJhqO6+BLU5/s9RGNc9XH0JK84IaX2
Mh9CUPvLdjdP6cosk7RIGPQjGl6GPpGzm6RBSpZBegSaIUg65ahylHj8WkT9Z6HruWIym555ZZvJ
WdS+HIpu0k08XvSgnY8/2ZN/ckQ1kTv5o3ANYrzg8oo3ExF5ZZZJRBJoki8gLjDBiyd8B3Z2Vwzt
ZyNdag9jELdN2GHA3pB+YDAHgxKYudB6UAkpy3xd9coxa9CjKOebpc9iOw+VfSQr95Dh842x3stm
dwdkHYcAh7dF9N+vUoA+N1OAQMDj1zWgvYC2S1xotoRRwXa8L9PbZd7pY8RJOza6yEgBfn0kNmqW
Qq+jvhPSomt4WGSQB6Mpg9EK4kyuhrdk/l3UrlJn5NXy6cc/82Eru0wYLVKjiOo5MX2tGn0hTPd4
9t6KQuaTUvxqVPldXJbfLh+I7Ti1ssk4MaI3c6y3CN35yQxELzsY97RCJ57kHffBvumjV7YYFyZE
BGSGIWypn/M9LavnbhHkR3OwF48W6Xhpt7aZYK0MMl4sUuiciQI54s7rTwh9wVA/DZNTDK7VPGRt
iUmDnYLRDfXGHHe6q96gru72V7HuxIG40xBCXqYjGKR3leTIu8RHIVy/J6ltpbbymt4NwNf2vgFy
jsguYjTxDuK9fBV/Tr3oQfo2HAvUVBX8p/Z/3DPqW1aXohAzXccMK01RzSA5UqkbI/ippsBLUf8f
50MxAfNB+0xhc3BUBS21gdAqbNWgclx2Pys60tVfpsOovhmaqaiQp2WOfwj90EhakHmXUwwkpG9I
g/tXX+6XCea0J7mVVE1hoPHwztL6U4nCCCboKHIDNv2557f5ly3mtLcKqZMstKitcq+cVuLsXCzW
VjCBmCCGN03RhLAg4yWtBbmBXmJqXZY/ycYTJGQFnt7uZkaAXA7KJ4aoaBpbYCSkE62lx+7Q5fwS
8YAyEEjO/wIBgmRgZY3ZKK0mA0lK81cx/z9nO2trzFZpSVXN85j+w7a87EY73BlBCP4sweWtbSvZ
WRtjnFKLtU29hqlwM8yByJC/auhQLQ18b2tlLhGlu8uHfqv6vbbHeAtzSRtEczCXQmVmP49qbIcj
8eQQQuKgNrhsa/MgrraNyahCPOXnHtYCowMzPfKL7y3GLewhWbik+zxTTAKV13UpAd9eBk3sRF/L
PYVOCNdZIHxPRpTxIqdGUe2vLvX6YzL5ky6E6phACdzvG7c/NYfEy6hiqBXkv9El2Qpfa2PMtY5V
S2uGUEA+oN+U6Utb8vqwm959ZUFhur2DWktdJVDH8bPpQ4Hhv9302T6I6PeioGzQ6ZWPYavVx0pq
xQLj8qNygKweStlONgUZPuXlU7i9LADfZANvQcx8M2cjNvrcmCJ8OMo//Gc1nM3brKHJjBXh7cni
hWIdP0PIEFGgQq1pvT2KX4QBQ8pmtOssjjDP9rpWxpjTh8nTGNouSKAokn/8tuzEWy1Id/Iue+Am
a5uHDzNUWJNiyDoLpWxUsZfiDEcDLZXKVr0qsBwlqI+0Rk4vV5xx+xubPRVlZZNxjarZRnNMkGyI
h2Q3R05H9im4E8kdHR+ULE95SvzF8P7mtKysMg6yW0pxQLD+9xLQzmciuaKf7/gSmxtYJES2lTXG
RQ5DWZaZ2rxjG+/MoNgldwt0L8Fy7gE8tzPvlUfO+misZBORtUXmNkiinJiojPy8DX/Kxr19Rlfr
Y8+oZpWFQuIKhAtQbXNKNzmEvhHIUHDuOGCdzYfaemWMR5krTTFjNTT9zO790ZUdCQTPIMwBGYD/
P8qcv+xdIyEGIgfplgzajI9+TA0HkpoWvMs/fbGfcma/SfRPXTC7eypwqbJugdNMZX0ZsF1lkkRQ
M6cpa3JcjuZJOYRHfvq9MVKovsN+QBMHhgqNZYoz5bkzQ4hA+JoMLFMYSI/1G2oTt5gE8cA8pu+J
0+zfiat5ZQljy4tiasYyMEkAHlqZ2UjJUIehFlBrUOXEqybNwzU5gRofdzLWZjBG9I0HnO5Eh+Rf
zHAPbaEXpW+c3lBBitB4MulPJYiGq7I4gBfCH8eqdgZzOYQ6mk/dCHmBProtRNWDTntny0MXO1pY
n+Z2BNOZ5Mpm+xSOoBNVtDSxidKIwWJGTwNGWu1MU0d/kQtAnpVAnQhG7g0895pjBDBfKC3P2gR2
wmw07KZQj2Fk/TA14gpERrOmBfFxlfpjXr8K2nhVJ+K+X7TPYhXusyU75klB6SPnE5pXTk5C3U66
QbRDQTgUgvBYtTPQyIXY7zq9xhg/qHLTCfWZEjE6eozNYl9lS2uTSv8BAV3fSqwbOc/2l93HVhwA
ISj66yjNgdKH8R6WlE6aNHVlIJaR3YSlU0OC4LKJzbcF+EBNSqWJdjPbyQc5gTboShiB9VHydVxh
ZCH371RJO+FU7TjWtjLHtTXGAy8oNdYYhoZWRIpjnR/USrAn7L02g4VABNlDortj6AnNj6FCpdwC
bza5N8hVCk2Kyz9l+9v+WjfzbUUzg3eRwLZfgDSj6QOt4EHMqbc98x6rL8t4YyPG6RVnsN+H4Uud
PqeWPfbHfLi1zAfE08ur2Qxt6w/L3OIUD3t5boo4iE8rZ0zZyxQnnn8DhLHtNv79fuz0jFWbyaII
YDuP58ZRtdlrYxnbN9md9cUkscNZ31YgVRVK62dKgC+xeMJ0gF5bNcQ1xhLoTGruhregfnFlgFuE
Wx53z1a2vDbG5EIoiFtNrqCpDUJ/ZzQSe5ys29g6Lcvoc9a1+RlX62ISoApVMqnJ9SrIqjfdOpXN
yzSUrhzpIAMJPXnEt51MuKbSszqwvgw7KX6qlrcoit1m/m4NE+cgbV6L1e9hLqjWZzMYoQCuKyPw
aA7j86RPnDXTJZ3dC9BISyo4GqnT+RjDh0TrjQmT7EG+HAdMdVXiSYi4OqHbe/jLCj1Qq0IdaBib
JU4E5ELguBQA3wX8LIYwUHmbRHa+uAJkY6KjAO6aJ6nwqsbJB0cvbPOliYMZ9I2NLX/OEh+MlaTb
5S0EcI7GQ5M+is9W6nSZPYHb1HBAjmvWNuTuDAwCpY4Ilo1pHw6jrUrfpNSJB3uWH+Lcnor7Itx1
BRhZsh+L+WomXn9tTTb6LgXKlFH9UkhOmX8Nk9SfzQPJjgMgXGAxkBxeTrr9+UGTCjERvAZZjgZJ
EoYCUL3Q7/ugzRQH1GoN/nH5XG9+fRU6GHi8gJOffZrhTTPptUV1OFTrU7+YhkNkMGuXjXUy24GD
m97Me9WVNcbTdiRK+6WBL8JTut7/FAHEU1r0f0cEcNsaAKEg7KZj8CwuPJe0oSYJssLwqtyrHvg0
bujwZeuU3GGRzc8IdhBd10WVgpc+HmIRw18jeKwg4S4+F9LRUk9W+qLXnKi86YNWVpjPp0pEh1gj
BD4ygtuY/AD9urA86gJ0HDj1sHcI+9ndX5liwtRUmYU0ZQs4nqFRIdjZIbnSgnj3G2oYmwHjlyV2
vn9QUnDudbD0/0UHCRgjFWk7MKeaDCI/pogpZjMBBXRp+aEmQJFkJ8x3esadsKR/5ezjrawwYWkI
RVOIx1bw6SwgkJYIgu6bSa4Hl45BTLt05GzXZjAwZA3jQ0i+VLa2PapzDEVsaHuAatoeqshRdZ4o
6nb++csG2/CzpkWBtACOuFnc5nvNn2qfSn6P2YPs/w5UdvOwr+wx0UcL50UYTMDyaiAvXdVKXY10
+3SUTUeeURjWdY4r3HwpqyuLTCQKxzwSyniOgqW5A0UxsCcSKEkiL257p+6BttTAt5ZHtpxmlHUs
ylWvLcFKbdyDF4zjKjcdCphXTbwqDBA0M+lGajXyAMaG0C/V72gr2EWGGfXJF+evl/3/ZpBZ2aG/
YxV9hTlKUd2C/++j0u7ITgaRttq9/DcjjHcMdXOoF6Utg7ouvi+mnthJLiRuEXKzz83lYJAO4BYI
nJ4NA3QxkC9JkcHlf5488wCxJQeC2bRZC3DsDtv4G/XuzctnopqjgvZKORsKKHQQ0ikJng/lknu0
7S6UPAKPbXe8ssEcTUgsDxCgBLUzRKVsMwKPBrkuxyMwekHYP9RzZhvgCB6WP1Yopv7SQpqpo9sI
9Dizc6NRyxUaWlQzrrvWiRbk4t8kspqIPw9gPio3bEUlgYpnU2agNayb3VKUmLox3cvHb2uD1haY
j7eYJDOaBmO90B/CoxUTjVZkXzax5azWJpi4kqVNZixGrPl5+aoJT4b1KgKEKVpgpY++XTa1WYLC
4AT4mcHYrmIK9+OVHWQNo1MmJJ0pYd74LQrdwaFPydgRdcd0a0iw+KILnWzMU3GQJpsp1co22wuZ
q0arInmJwbWi+Mt+2UW9SxEf7SE+6CVn37Yu89oYEwGaLlsgXFglgdyle2NKb+IUBx8C9Jc/6KYZ
fEcZtUPdMNk00cq1bon0HpMvQEU24UmJVKfPeEWGzbo98ngw2+IlBUZ4+jNWnraWSReBoQmCWPOe
7pxg14oNARmQXRXLrRUsV39Zhl0bZd17by0d7m+JagOVOis8ioMo9r+Hg9j6kGtjjLNQqiyZlKRP
AyLGjgDVAqWBwH3/4/J2bU7xrM0wWXAXV70pDHSKxzEtTz2Qfe4jmau8yAYfoOFEh3I3gZPArFFO
R23xpg64A7706LEZ3vo3MHewBORjaHtw0P9582wz8VrZYqdN8yyWITmBg5OeqNaMTEBNZbpaoPoa
sflqCfKWu1zbY65dooZxuoDp2p9aDCSkqnZrEYyCGZFxKw9DvxtKvXW6WrfwTO9ne2qT+77t39oB
4g0lXN5DOU9ek2hebo4HOR6uaxMJFMgNn1oLidUSPXWN6bVq0thZNHIcMe/HM75eKKzUAF0YHkba
F5JZgMjwpK94FlhXP0hIhVHz8aGBMzqtpuxJRQgvF6W/8+yAyRj9hSAN5eZm1tEDDTAUAwAJtH/y
U63s99EWm5kv9Hz+tcasSSStnpEhh8Yo9G8EG1Pd2fN4jE4q+pgoPGA2zB20K+4t2nQYK7P0U69c
IuiKpMKsJ2DdrqyH4VnFwa57dBb2FrDX8U4+Aks2h1xwycb8Oir1K7uMKy4wvl0WRRO9s3iBvqJH
Y3GPXDFATzMId+Zj9r15QmnInkAB3mZg5KVottxrr6GU6ENWmcuNs0F08fEnMY56AcZgFAqa748P
I+DE7av+NEHOCrceqtwJpHSrfXv4jVYr/cOXDhrjtIW8mXpzLCK0yyW/8FI3wqYXduMuDnDFiTuj
g61M9vJ62Ytvh0OQqYoY2pXMs7kOVWwqo4nyKlB0hEOC/EUwEQ7BzY0UDeGwPfDD4ebV/WWTfcIW
C7g2khTlpyLp7goV9eKWxKl7eWWbRnT052g+iDDPfNC+x3wwJExRmK3BAFQV9kh44x1b2aaOHqAE
YnlIR7CFWSmUCn3GGUbD4lYAAXzTv4rZfZv9MLjCJJurWZli/NAit0OULnPoL5rlYEWOlOmcp+6m
F1iZYJxPmpa6oid46OfJKTSPQvJSJ5zC2eYhX5mgq1w5GlnN+8gc4GgaMtR2bXaLUw54NBESv+H9
fX/5BGxZQ2kJbW8d/cAzPgpdNMi8dCjTJRUqqTN0xMPBIYXqGPlfVWVWttjkIJ5icRQEhV7fMDC/
d465F77nNgSwvGHhes7N/H9tjskN+n6OZWkMy0DrQL6QynMN9UWNYuSikFinoerjXUjkKbd1OX6t
sjbZy/m44F/L3cPffGULHBlIVuSzeYi81sbUIFCzTwmGGQUCnYK7evzWqE+X7WyNA0gK4jDm66DW
CzKyj4cHnetJKpuadrREh/Relduz13jJdXEPQS6kYp0LPvZocrK9pNvyJ8mrgFHBqOrl37FxTT78
DOYMW9KC2VgUK4ORCK4pKk5f39Zp4V22snHfP1ihv2J1UwyDdHOhN0mA3prdzp81lbNtW+nsBwtM
pKtULS2qBM8tob5q98s+d809XpFgZLaCzE1ckTPjtbl/KkyiwwFo9pnwa52pS1iCzz8wS/0qEqFa
ggPTCT0Uz4zelrLiKyga94YR36FIFTvyAsL+JEY3WJQDc5ljWzOkm1khXiS2QZvneyUJ7yFNfT+W
bRBSQZ3LW7C10evfy7hcsVHVVugE6Dws+76PX2ScPlvsU8W9bGfDTYEMQQRqHcwvCCJMoEqFJJ1m
WkdoymOSfg+l5148xIRTMuBZYV5rqSb3VReDV6Ic+sFJ++hLuCjHpSF385Q/XV7R5peT0V3XoKSF
OXLm8EKFA+ruIVZEhk8DpJLRvQ95HCD0ZcfkS/hqv2wwxxfNLVkbVJ2KrAO9CLWqycdsOp+phXoV
xg6lZqfIQhVeh61KZKUeWhVBrkInE0H+4RQZhdG6QrB8ztw86HglrI2bDziTDCw+9E3NsxZWH2sd
UYskDpK52+l1AzDTwDnZW3df01HmA/cG+i9nfYpqrGKToIgU5Ptx3zhVY6N1f6IDbMhsnzKey9zY
K4hbiqgEo4mqnVVmZTOZ+nSWIghGPgHNYktzYzdNv5+MxMm6axKeIh5d78Zx13QYgzgq5OJEVkpp
0Ks0nNK6CZbi0ZQ71xgEQMgP6K5zsqb3v8QekLUl5iDmWhY2hghLVPeWapYSNMEdKZj93C+uxNrW
UfWm3c7ooStsGrtEO3GrlwkiK97le7d5dAD3wBCrAvwT20RuJbNpWh1NhCLZSeRrM/EkSXgGGCeS
ABSdEB2XTqhHR42v++Ht8gq2tg31VLwKdXApayxVUSbqg1ZEYhOU2vcCMw5RHLRK6lbDw2U7WwtZ
22E2LU0wWkjSpQGrsqU6OlpHrRB//W82zvw6pMQgUgPAj77gOZkAO8HtR9AYxB6+9TqYDSE5KZQq
wc1q3dmTMfpaYV5auRNATWS5c3B5QZtuY22NqbZZJB1LTcOeUDVCZTkhWlsOeGx8FLnbIIewNIcS
YKvGjhGef88D+1KUuwbNPoL10bS6HHZUnd48de7izYorPOeghW/81LNcjUdntRHDPlhmMuxSUro4
GmFZg3hRnT3E8Z3acVIing0mwxgkPQf74gJVYwEEQI1gL5ISWNnMCf28fdNojFslk0saV6Vmzs17
5ry4sSO9QNLcNqCm3D5p+8unhHO13uccV8ZqK61SMIeje6t2tgVh7hj4ocsmzrwEGDoRHjEyQRnN
wGv2cT1JgTnJugJ5k6bfj4kcYMrMj5XI6VuRFynPCsyMKcZR9EY/asREy5SWZZCuBuMLJq+CCprm
GoeYgt7VD3eZMcX6i2UU9K6VLL83dQe5uROmPqmuqOxUV8w2F8VyFpUZe4zvyCIrNIQeQ/q/Migq
U8sLSpubhXgEWBPwP2dtnQieVmraKQ+mSfjeadXeANmorak1Tvz0/fLBoJ+I/YT0gQi0+/vbhrm0
Vd1p0SABia3q10hHwJrxf6xd2XalOLL9ItYSk4BXpjP6eLbTfmHlCAgkZgR8/d24ujpP4tMmK+s+
dL84y2GkUCgUsWPvjYwPlfklro1/6uZYvXNTi7NLwdUYRbQBe7dS3hUOVKPqYiU8vDtJswm8DAxI
gIEPdgk8y0GdY9sDOMMmA9RgxWskVzzu0tacGVhCUqHBUndMoOKjQ4VtJKVvak0gkOCKiocf78zF
b0E2ZhrQ0n4vdMRJrzt1itEjFpteHb3MgocfW3jP/zMv108Ty6/pOXVEaYEuoPa73NWAM9MT6RbT
J6vAVI5zNQRyR7bAw1eqN7KHNrob1zgkV77SWvjfVGPezs64EvI29XjylbK7lY+8FI/OP3Lhdnim
TBErmpnH469+xN9CBr8hmjBfC+9O09mCLq6N0YpZY9ewhRkFZY+e+kzBWTTQkSW+mkFCdm3a9KI/
4n2A8RGk7e9as5FUoBjYaFZI7OSqkO1T0elbkkqgm3L29CcraWFGAFPIFIDLRTKjojFqVmXxFwNg
yRHcp6048B1cv9102xVrFz3DwiMIeS3628vElvO0GqJ5Dmd+AKRbZUKmpnhT7wPqCtY44C73qlh5
mryvEs4n4szovN5nV7GTJHqjd+nsLMb+52jh73DGXdw6zGXhQY7hwnf0V0bCGeIhTDEj8SZRoMIQ
UnFDq2BlIS8ZMlELptDntvA6XtySaTqUY5mDynDmIsFz6yHPPUwzhuqWytu5CpBseX9Y71m8y9Ww
lud2F7clMMAVhMHRbtRBoDBYVyqI2CL6jzPs2YqpQvB7RkcCB/zrjtmSgtu0eZv5/zm4Tl3blde/
wfN3KeMAJBfVcYj8otSw+CatEmYxVhhLVrk5+tAifOEiu00qPVCE9Gex1LbS0X9z0nksKZhK3XE7
Ft2WKWYcbfOxzTQL90X5DCGQJAT2fy0gXDo153/g4ozGaiFFxxQQbwxhbaGAz7587E6XdvXMwBL0
GqW1kwt7UkB0dcsbvN+dgCiG/7GRSy4L3JZKUEDC6Vie/VqzxtgyoHxB2BTIocRi4hVDH2S3MmP4
1o1eRuxzS8sDD/Zrm/WNEsa0QCEeowm+2jSfAQd5Lup8qwrrOxBsVxgnAG7ZLu97qh60sXjudMRa
mnM/Mvmp6uwro0nuFWmEKnZalOZ9WeZBaaibqa2DpINwpVHkL0jDwq4tr6KyuOLxcJM6Ksgwba/j
InUzXduC8P2Y6vxQ1jJko234Ta97QOU9x1zbVFJmriPEyo5eDHrQBseoEMIQSsKLIxSzsezUmuPW
glQB4ObRTmncHvz5kG0K1oYB348R4cCeW5s9+CzEJqKsh7FDlzG6isGpugXnCMKDp+6zby269fnm
T9JpXCNvEKm3b/zVIBosdW/YaKENTGNeDNVNXumaVzXIOBLImXof++7FrOrc3iLhGFlpSja/wNsQ
VHCogGrjwzxeTV3ubMA04yYBtEyFZ1fBH9BPzKt79rGLvexMqhCrMoE9lpZvqNeFZflVfdsLxWXs
08dfejEUnNla7KRD1MSsKQI8NQ4TDSrnhyZWTFz2ljMb899w5i1VVRDRWIMSSoN7ndXd16ayi6p+
q3EVohr6VoxdmHArFHpi+oqabxTwbWg9ZMb+3ccuAoVZMsuaSIVhmsk6Qep9Y5TKdUHV7x+bufTE
PN+/xWWNmtrQMsjqbbSu2lpRcttk9ZfenNSwIMNVobJ9V4GLIG211XEmrOS7SHi20ourLZvSujAn
UA+3Mn20eycsMrHNBrS4pLFyRC6G9zNTi0sKka9MtQmQkTTKMeXrlEdFMQ/CyA9ZX9x/vKArTrpU
TWtYMwi1hqCFqpeBoYCvyTlN1iogaD7UH6yes3jHRJrisFJicGK87QI97K+nLWs8cFTuCr+EnPv2
4696T5P56zl3FkHGao00JxPgzTM74cyO7SSuAAdk3bkVwEiZl7tqHb6hgCxvPbe7mGb83EFnEWYy
1md0ahBmkn7fZ5WbgI7z4y9c27dFcEmHyen5zE9XTbt42Cn1yaBrhBvzX/nRpi2CiygyJ0KPXwlJ
77e+mbyJeM+jIUNznILokIVrd9F7OPxi3xZhZFBYTAcFrs8kC3JsWpM9mXXvp+aT3n02xVHoD+Va
zrYWRZdT3goXrZaqwHWAPr7BdIH9OQ9ntngT5avwd/BK/8M/MTGHiiPgK8u5njTpuZEnjhP6xpXp
Dv74lDrPc7cHzPUz4wDFDAUAc95MVj+TP37sPHOser+x/7W+LIJndSLNieIKjsuDbE59BX0vjNKT
6noajyPUcz42d/k0/DS3OPzpVCkdZbgIuV56TrnXxzVU5eXT8NPC4rirIEpkPcG4cGv+iEp6olDA
Qx/m+ePveF/2fvPOn2YWx7rBPM+Yz4Tif7FRzJDrv0jTDbCArcbMS5WZmcEHGlIo1b2bFBrNCmww
8d8zlaA/AD1RV/2mJsXFPaLoSmuQiAATweLOsZOkHg0AfsI2fxVG6amlWPGC98DAefV+mlheNdkg
8KjXHYERg+zkuOMViLJOzVezQUNT+lWovFRJ+PGOXfQL9FIB2IJ+EDUXl3YCKaNOVGgvavURUzV6
dEysP6ipgrPhvyYWC9doddpJW4s3RQohhOQ2sh/+4BsszBUQlDod4JVwmM9SPIMTZB6tBQmmesvz
k9B0V9A1Z7uYcpwZWVwnXSMjBpJisRF5vo+1V5G3eAFAMrIo/Y8/5/IhsqHmBL9GZ3kZbIXELFA7
YtxwCKONhfcN4Z8rf8B9AuZsP1M//0t7Cx+YGhwtZ0JwHzdiN2Cyhfr/gKj40p2J/iKm+2Zmsfed
JNqp6kT06H8KRq4jfS/t3bnJxZ3p5EwZJbTmNsQBGyGdXIjBeJ1ym/cr14b2jo0HJ/jc0iL7piqG
xiQ6IptuP4WTbzyKr/MTTnGHFjgW6IG5vYV33IxOSEbQR62mB5dW1wY7Jqi1IdH1rvXTqi3KSwqm
XtgRtFw5wHlbfZttzFeKMgCEJGDSW3GfFZPvcJhQpxxIpM9DKT10RoIyBDDRml/knulx4v8GFdGa
ycV9WXUVm6SiMvTgjf38hdC0B0AoOUEC1I99daVpc/FEnq3q28/PIgwtGSumJoUDgXiMT3vmcw+c
DF7kGvP31Wt+dLGicm5wXoAzg3U8TAW3MPgyl5FnTq6/lVXWH/yrH7eIbFHnEIhbY6joAl/VOox2
bevmC+nsy/RJKQab4svo1Ty5l47beYTJBAlM5L4diT+qF52v5eL0g70uqugEizOgwYCqmV49z1J9
gJHiYcPl0yop7pxMLbPHc4uLKBDV00DbmRuv29P9qF6LEPwV4IHpjdtZmn1V2uzSJX5ubxHAwVI+
43Qx2i8sgjk+YnqA6e01Du6PDPiyxg7ttkWXhd9XenMCRDmI1eFhTJ0HLqrHxB6nzUpMuJSZnf9F
izu/7CcjTTl86g+GxFY86i0mn3kUlF00ymNAE36hFSLX/2F4Wx8TWzudS67bJpm6vpot/k3dS498
NzPd/kZHcGUl3yC+Z1+HNyyXmQaG8z+IBJdur7Nd0xZRB0yf8dBnPN00pvFtKKCCmOgBVYYnUmv7
oWk3Gs2PKe2Y5wxq6634zKVb+tz6Ig7F1pAOVp8AlFtzEVC7rr3ItHO3oA3IoXJMq0AJBzyBjXYc
q+pm6AcANa3mfkrHO01Vs6CZys4fJCqVIErfffzXzcY/ONJLcCMdHK1lAi+0UTyxbje0q6zdK0FD
W4SpieUdxIhg4f+HQBmJyvliL0LUqOejFQkb2jKVP+JV7Rz+I+jnbOzfyEtWItTbWNqZF6tTlBs2
j4Esz/aqY7mkeCR1vZJ9rZ7LRdTJhKLGznyT/fOoM6/PO39AMwCk2jPr3bujkiYZgfoitNYy/Sor
dHAofdPFF7DUuBjvXPmw94DXebdMyHQDxQ8A8ZIAL8oq1lrVBNVZnIXnFJzNuy7rPzuD8m3KyOgL
QLNdQB+vZVI8Su60bsGqK9sRD1yXjdvCtcJc73dxV99YhUl9ewSxk14r1HNGemzIeMtbG5yHyDpc
QyR3RrdWl76cZlBiW46qIs/WF8e7UNS+jajJNmOEexh0VhtjF23VTY+ZEt/Yrl2KFz3uzNz88zOP
M9WO5QS9NVBe9V4vFR+N5CuiTytbc9nnzuwsji2R46iK3opmiuRy91cNArxO8zH6jd7XxSBxZm1x
bGVeZ6WigTHo/y9InFlb5BVJnNQ6L7Fl9GquvOEh8Wi4yhWgrlCwcdagExeP1Jm1xekdC5ZxLQKB
ibKdYQbD/V+aJw5wBraf4wrYEV+UeMGsZojzb353mH9aNuZ78cxXLF3qsrdwmOeBg+RF+KwCxy+4
2O6rR8BE50KnrWKwrN44yo9xu1ZsXHHVpTbRYOhsYBSDhjgZBvnU8OtakrXa0ornLKeqRTJxJ0pQ
0ZyBxIn99oRxHmfqRdD7/MYT5uJtframi1xiAl0TVQqUy1IzeyRqeY1p2DAZy+ckHq4/vpvX1m8R
WTIRT4VK6mIzlLfp8NI537MuWctO5r/3Ix9ZxBMh48kkWa+EVfukp49p9iMzhC9H4ck0d0lW+TJp
PJNuTPQZeY4Xf8+eP/7O/xFCcQmYKA1BWWrx7GVT0wwlbxA5N4nhZdthCyz4j0xzVa/wk6CVK05z
MemhP+3NPnV2LvKmrUoyI3GLXHkyubrpQBeyYuP9AP58t50ZWTgK6YCfQBsUtMLzNPQcZ1Armaeh
ezer3jiFR7T11w/9xcT6zO7CazoQopVWjwaYzrr7vMOHJWl6VzlD5OL/Ki8r86PW54+j7G4qUcae
QlaHgi4fkp8LvHAqtdaKlA0IeU3O2oA3/SlO2kDP5SkzkvsGbrApTLkztO6uaprQJuVng5Qno86e
jF71GgAFK3VcSXX/x5X2869aXGl9bxZmo6NC9//15DjbhcWFZgxtkScGao/4vh3NDZ9ooLrVvmvG
F0tuyvYqIxudxyvw/DXHXlxsFlfiSZMlStIGDxoHomLpaj4//473AePnKi6us3zKoG/P0IhHEWBj
oMEqPvX+PAnAxFujYridSxADv1n37YufB14BMAyAjPbdFLalj6bZjzi3ItECK643plOsrOBFz/1p
Yln0a0RrlLRH68Vu0AWUp6h+UOz+VJf2SnC/2BSZSRL+8zFv3noWhECeAiIAhjHvmTAeLDdebeSu
vdOvhrmgOfNzUO3zGgru4pVyZnQR+VQzIWadESW00HwpzZ1mgfx2pXt8Md9xAPZ9+zpk9r9G1zqa
jMkZgVGbmLhjGjQmq7R5KjFQdlIG/R6Eg6tTHBf7uA5g+CqwvhboEhdOGWlcF4TD8WchbPZJ3ZqY
dFBcfTP6mgvx+O5LGvl/cGud2Vz2UmsiqMz0BnCm4iWuSn8Yb+JG+NO0YXXhccixjMoOBOYAxzHz
fsX4pWv73PjiyhzBejmCk0AJ08TrkN3xQLODYWsh84lcNv4hsuHc4sJ1jFHVyMTBjxQz3fT6UoeG
M0tWbs1L/nluZOE7mtKRJMa8ZTi27MXg40alogPr/Bpt7aVIcm5n/vnZ4QPvuFnkBcJzm3wxs6sa
HbyPN+g95RKuf8DOTShQAxaOnsWvFtACy3qu4I2hxwHQDPxgxb4xut0P874twDYAimEU28EkoRkB
vcdpMUuPzxnPLDIivNXa7cWVBSkw/iC86t/pWKmSZIqWR3yTxFqogBay66BuaZLa6/KKfNEr0W5p
WkFaWerHMuqgXgQNni+5aeSnpB+v2NQlQDwBBvXxQl3cCQ0zyhToLgL4/K/rVAEarDUSXVSMyLkj
CSlGKv7EwswoAWz+TLj4q4VBsWNMf4PMMdYeUku6acFXLFxcW/z2vy0sEotR6qAvg3DCRk/Rpces
eoWUpl2LN5dX6qeVhUdFRqZlZg6a+RxyFD/pdWa2uWJmm7P/FJYDZMB/P22RUSB1S+3IpmxDYmib
QIr6SrQ8mBTbUzRMu2Z8W5ki80gyBrZi/ct1XUT1tFNqtSWoEVOtCFouTrrZb4nUVhLDlYVdMiDG
kRwrMkNDnWh00/IhEmuzp3NsXOZMjo4heUgJmmjMLD4k4kYFgTC0T40NGPt1v9rYvpVv5oGN4ZSA
oWHzBy7/097yi0QtclvVkcXUOQIM9MNjexXUMYfiD75JXxxcGSWC9jbyFytx57pG/lXdKmhW6tab
FHDqrzVkL6VmZ4uoLy6gUSeKg0laPGzgCWzAxHiC9rPlFuawEpPWLM2ffnY7gIipthWJk1ZANTx9
aHnvlUa3a9K1yu5Fzzvbp/nnZ4bsOgP+OEqSTTPmLi9LV0GD+d+5wiL6iZIqWQpZX5zdIy8ndNGa
FQsXn+/nG7MIf9rUZ6nVwhM4QLgB8D0nSNJ5tN4Xu3H3Z6+Ac3OLOFh0Uivq+TCROGQ6au5ilTZ6
5bzqi6jXGpy2guD8zAX3fyodpb3lAh8dpUV4cAwMTZQmQd9NT9mur9XnXPaTxxpn38n8Lsv6yU1Z
B8kCGtUV0PI5SpctVFxaVj9BYEf6o26zQIP6jytL6FI0OT3GKWmhVjx8GqwMh3J8VDPoCPXV3jCz
l9YYH+J2fIaQ0LPJy5sU2WOWQVynBfwn7pLGl1UfVFNxmCTf2xXxOaOtb6nyoY6jQ111t8rU1UFh
Ol8dqbwIkl1TovgdVEi8HAm6Gw3dIykgwlDV6o9SlMwTrfONla2cZ6t3Yw3thqbSa78ebOTnVPmu
cOMuyTFcwfkPTqooJLRPXbPs7mKD3Oh1cWDmDeWYB4HAkPGkKr3ipVUOuJ/yMlk0TIxqV4A9w5Om
eCypvcHAESSuAUxprJS7RQUdeuAd3KLJ93Za7FMeHxXoB6ncup+s7jaO1PuOOpGr9PW1UuB661p7
I/XoXqnzUEYV6l8sj6ENHX1Toj40nfQ7CsnAyE43sY5i2TROoytM9dpIbdtLa7X2HL33ompiXlVV
0zGjgu1R69oOdrEvSf9kqsPeoh0eKcgO1RKwlkjk+9Fp7sF/ooG5FoUSKbJ7CelY7AjrfdMqsLYp
+vx27ZY8gnKvGTthTBTh0sJ5yHKpBmYmHXwFC/o2C5W4u4sMcVL6avCZML7KuP2MebjHlrSnmqk3
NGPPbdpj0s2kk98rYFIeMbXQQdnazXN5aIjFXGlXL6lW3fd5dGVrziYZ1G3RO99Li1eu1NGtHHjk
lka+TfTOV+LyZqYLjRL9e1tq20aqW8ckaCa00YE6adB09eDRwQJRUfZ9Yv2+Y+yoNtBIVE0AK0uk
mgSV8ZTu9FY07pBl35w4eXJS8WLE8VGNaurGkMZu+2lrFmST8wG5dPkQc/I6r5Pblk4T0NQsXb0o
7hu4d16DfSEvULPo6EOv9/ize3kXm9k9qZzaL+vok9OU32y17LZt2zRuOrEQvA7K1hw7+ELeFF4/
DizgqeAgIYIe8seR+lJ9CsJqM4klhHbQe1uEgZG0XO9H7W8m5nj/xsSseuwwHlaZmN/TU0LC7cza
MkfgUa1VTjkkIJuZOafz7E1JzgnxKtgOGgqUyuaNcJqvTJatGl4kDnUfTZwnMAyZ8U2ibJo3WL7j
AJlfgRDT2UWfI8VXdmuy92vru0wgbF10hWWC6Vp6ajjsVDfajdczS7PcOtuVvbxwg/yyuosUIuct
OqwJcMkzq7Z5BKt29mXGOhpIJdBkGpOHjw3OvrG4QmxTwzAwaOJM8BQurnlw9TDOMwGOm87cWoZy
Eh34TW2WHvUGfN5mD6oz+X2ox7XUdt6tjwwvLv+pjhMCbUeIX+3m7uewjbbmXgMtkXTXVGhXsqVl
O8vUMyvVQM4BHpVrBl2vdV3YNQsL1wRMGWMIAyTSZqFR7bPqqof4ld5YXnIHaTo/LX169/G+vaey
m+sEP1PAZf+qGsypkhY04AjG4i3iotyhP8d7ejNtSCiP3B8Pugfw37VzRLjzjEMa0hUg88XBPMcA
K5k285JhXPjXNLSxY6UiEuJLTQB051Fe8SvH8QfoM71iOjcwnmeOXBpo+6IM1k7lBce1zm0v/Eea
VefYJnJtzem9qak8GgMLw59INrkmjk6T+1kWfrzoF2uvzlyZsQ1I2NpLRbO2MaK/+JSaEhPfc/E6
hc4d6jF/Fa+B11ufDLpYJDizucj10crLuxa5+Iap2a4HU6IiNd801LXIc+Fd9kskWKTHKSqSwOKj
GPFXlwOUbN7fwwp0uw6znH/dR+d/kSoDi6FpoB6COf5YKrhdUy0kMlShodWma/RD8y97Zwy6EuD1
R5LxTlhC7ZwUeVFcbsRYuyb9nMSdS1l/SoUK1Md3CmW2FU+5uJpnFuc4f/ZC0+oErIM9mUl7ok1T
e3nYb3FVtYGyUWKPBd22+4Oqh22emVxcHYSOUKlRLZzGoQ4doXiKbkC+cKX/MJ+rj5Zy4Y6tgExo
XtrgBszuhxHZDr8bClB0j7338RJeiKm/fM4iuChVAoSPloFrFRSyvW37haaunOe1b5l/frZJ6UTH
2OEOYohZIAHfobRCCuL26UqgXPuUxdEaHKVQigJIviFRgCei9D4b888fL9eaiy/Ok2YkuaGnOE86
fUyTxp0U8HdnYWa+DtoPJ7n92Np75QVkgefOtsg5KZTJzQST2Zv0R3Zqd8aJQJx5BhObdyjCh/Fe
8UwLw5r9Zgpmnav0y8d/wIWoeG5/ybQjCqEomkrnUkscZm3zVRj6kSBH+9jMpRrFL3YWN7vNSNUg
T0k2hOznyYXsgKGq4N/UKH4xtwgbhaULU6Y4w4NIAmVw8IxZy7wuO6MFqXcHd9g7zZhR6+N+NLFz
lqLdFJR/y8iw0sm7NKyIz/ivjeUbIbGFXkZElHgj9G/Knz1GdwevbrwcWXvrag/ZznbRHt0QfRs3
XmRs2pePd27lM5dlRi4LPYkbsCJo7ZMDYgKJqsa/s7DYq4n3Q1poiIRgnw4wfI36xOPHFi61J39Z
x2VI52WfTBnu/hr60orhVRiZUaEdN86aPmAv9tceWeDoXFu4+ednQXFKqbC4xJO61umhU6I7EIDF
LkApe6fOjgDy4zE+7VAA+c5iJch49QrqFZ9l05WWdzvaUj/WJI5L5xqJ9aBZReHGXXQLNZDrohz3
3Kr3etZeaU5yHauN1xvmLm31UwHtQhDZV67IplvTyHa5GR3QJ5uh+75I4ytd67Y2ux/0dkeskxz7
Q8FncurC3EHXBv/OTkHlarPcy83uxAlYDFMXLDd+bo1QkipCI1G9pLS3QzSGjJnBQIU3QPKBlpkb
g1w5wsz3MA8Ppy9lQe+rog4wgJ66hma6dSk3faQF46gdcvlia+PeLAs2U7qHdB7x59IdZOLrrAgq
RQaUdKERSTfRTrTQg3RCcaS18woqptItnWhXkXiv2QOQUabbsFtMWboVZdZT3PWvXdM+0gEib4C1
5jHZU948mS2o0Xr2NUrp4FYTPcRK53iJ0rssH++GHgS9sZLif33QtoNXFJ+hzA29DlG8yBEg1rjK
bqhToIM3BsM0Br1j3SaaEw6ltjPteGswdh91WdAq/IZqg2eL5EYTydbRlc2Q1XvNqkcXImt4EtZ3
zKLQtibj6Fra+In3aCLL8tAbtUfHncETL5b0SrYcrIj0UDvE1cXn0ukgBc4KSOA+Oq2xGaKTbReA
8YAib1J3Iq2Eh86nayWY0oAOs0cgCmOYzkax1YdkML2xm/ZKHW2y8ouViB6mbM2NGLFcEaPi1EzK
a8FurYH06PsaW80Gx+1wXcprh1DXnEy/t5+HUvVl3HmqBmWLHsxXLQi3Bg0wNXU/jaPX67mHNvVD
NJff1JPTf9OH/E5lzhZx+UCcxo2aDStt1zB+WNPkqXCthnHP7FI3qY8sfeTkiSUQQa/lQx9zlyHq
tBAhF6S9o+So1lU4JqWn4d93zc4A9VfjKP5MLaQVYT+/nKBzYiTlIWo+Ayzjxn0WVN03pQQomGZB
R4SbWlCRpLULsaoNyZ8y9bHrALeWD7JsUG4bgtZ4NOHSebNJUDlLTIje1UZgJncNIq+iAhvH1Gtt
yI5pcVVV1G+r2C0b9BGGl8yetoAOuo6ehWrz2qagliYJrvLxy9SpHu9eWh3oyLwJWxyoOjW9LOab
0qhcy+C+npWeVah3bfK5psauw24OzeBa1uDq6ad5P6G5FUICcG9UJmqMtU/zb62651URJAYqh6r0
Sduf9MrYkfiT0IhbQaBajZ96GxQCAyB+4qlmxB2SU8/To4hyjzDbjfOvo6Mf7Up1s548OoXmqYr0
M3sIeazObD+3+viNYp+RlvuRnR4MRv2ppGE7moE9F/EsgjHzI6+MwE5YIGJt35gs0OmmAANRhyqo
ow+7LGr8OlHdGvAFe7I+Iba6PaZeeqCqDYVsmZW5dXuVEhGChG8nsWnVeCiaV5MSv2oqdzK+2Sbb
ZdbXRo9aL80h20EicOtPHh+/lTW2h1l+AspAHrGtjfq7Ko2NlcVuxk950t5U0D6m3SceFd6Enoze
mL6G4fsBQphgCT0MhopKJcale+CC6s7rMsctjCrUY7YBUb1TT17qIAMlNancOn+sIgAMQE0EzWgX
bwDPhKpyjACaGlDBwdhIC3djRN1QBConucqV6cgEaGK1+lRi5STquxA83BN78qPhBuwEvkKqYIIM
idV1IbYFdCutJbwKvzsubhTrTocgaVw3u9HGFJj8hM5DQM3rpOrveD16cCqc2xaUrcQ1YjmXkiEj
9WRIKb1a8NCyPnf1Y2cqVzZwMxK682UFZtzoRw/d5iGWB1Dyu6mNLI0wT2fC6yPuT4RdC+cVAe/F
TO0T00Dlnw9HvVeuQR0fu4VOsIg/GvsUxUnAs9oj/YNVViA4oF5WNUE+PlPsuq1lrp1PHmReTiXk
9doKBFb8IHBKLVG7bLD8rjV2JdaM9NFBAW+gll8bXeZr2k3ZKHuhH/Ihvc4qI5yfMnXZb0BrdNK5
OfkiI3dq1O5VWYc0j6Ds9b0RxsHJURuvHZfqNyD1QriPvSKu9qaGi0Skt8J+iRhuF+c+ta5lqQdl
AxZk64mk+adisnvP5tEuZ0XhlTQJ0OrgdRyo4FZ3JNtmfLjNtNJF+HYbqYd2jPpbfZIObi/tCm9w
t+/LIDUOQ/W1TXCVQKOOj1eJ/Dow85lWDxVOiOK8psqrUR6ail5HsnnMGf5EzFtAectVQZfWk9xv
MuLXhPuDtk1l7ekgUzQz20uqBL97Zwn5VE3tBow1E2RHRWBn6taok08WQ1kJIVGLbbeKlf2Y2m7d
cZ+bmp8zyBqa28y5KzHVp7cOboKnDBdvbhfuJG0IcKZA+aFjouKlnT2UsFfKzu0jx80Shn8yAKWX
ga/ju9btUg3fPFPZFLrqZx2ZYz+Ugb9kTf41RnBqTBpSqEQY+fUo8B1Z52vZt6gQB0XFlKa8Hduv
3MEginWtCPZKmsaHNF2YRA10GMEck9AtsftXNdrIdgTbGXUpyGCJ0j12zY2ep9ecHXMgLsfuGTXa
AEfFYT+c4lazLFzvVjCWidsXz21rQPQ8dkV510SycPvR2rc5fscQCKd87VK+i0bLs7TsKKfUaynW
yjE+0/qbIX84IF3r9Fcw8e3iibhqZ7rK8MVBPQSzSFii5jaKM28qbMfVSupXhbqr+utyyBDi6iCz
hi0X0HEb0p0CtEPc3mgYo6zZcMihvku7bS3TDQZorvUsCaHv8CrldaJprmMafl84vgC0rWxjv0lL
nKLGNR2B+lzpodBsscGv0lebirBRTFfHjrWQ3J2a4zzRppPPcriyiL7v5+md58pQ3LpuAn0SB6tA
GM/5ph7Ia2ZfA2HiKiWSNVn7MXqgEd1GOUATLS40+cPMazdP4t3UWaEhk9OcHg7Og4ZyN3iaMvyX
j1HUB6X9NGL/ejl5BkZYYk3BYt8SPXGLVnM7WXkmy3YOhox6sw2qMjvl1nXO9TBD1zAV7I4jcGZJ
5fd1EkTlJzF8GrPS7drvtgPpH1a7aXRvIGgnBvqCcexxqfujHD0reYIYQwBYpcmBP4Qyfdq+6MNt
pd5OsgkKFYjA/kgYLpVkdCeTg1vW+SRBnDXYjVfoiFutuHGKGkwcnyJp7dUcoym1ieCX/aDTs5HY
LrgGXbuNjxqv7wet9Efe4ZQ+Y94joCNHy+86wrlPkSGlEimewGnlYqtpEJvNiWdNwGTbk+tU3/JY
d6kw3VS3d2nOg67FxwgIQaMnWyfKgRsGbpMpyGQdjAP3c0UtvVYg+wJYQY2ObSRwpvV7buKvUiZM
NmJwoEmhqqzyzI8y5g/l1kL80LQqNCN902jUK5vOA/2nSyC+QuxhQ4BbNEkYRxCMpZBzbWtPyeuw
IUgpFWg1V3cJaw41mdxOYwdDfR0N6VuDcR3/H1/X0SO5ziR/kQCJ8le5Uvlqby5Cm2mJoijK0ujX
b9S3e9jDYg+DBzxMT5ehkpkRkRH1k1qqpDIkU233KmEo60dHtcidsJG0tkLsji8GwYe49t0naeEV
+d1+ifrTEI/3owyg+SqN+1u3j9iw22/+e6uuFQ/SVZNE9E2igtfIgmyfYxVi6h5VgF2B+qqrx4q0
uVoWLEi8cxdRvWOcj/WVBPq1st1riJMbruMVBFBGjP27zRghYPY5cH+3MVTU6G/kYDA9lXPYm8ce
TRz8xins8UzY+RQsZ2g1YOw4ZLF14VaTqnDKdOOfAnXxMYTP0uxgLQXXHg9tnEqpeAlmfYzX0gl0
qk1pTTEE2acGKmbWfADDzLbmqheC3Lk4Z5t/XKx/kDd7vUlaF0LZda/qNt22X26jonY3ya84IjmX
dSmjdqcGlfXSK11ryFyKrsVrk3iQqPNhuUInYdl/SgbpaD+Y/rzhevP8TyTQ4fr49ZBy07QipRtM
6f01U6gmglcPjox2IY3Phr77G0vbeEl7POWd7Z1sA7/3iT2SVR1UCIfIys4by31sOD3cBx8xtAW4
aODptxq92obHaUU3hNNvWRua/zH1ECPaW0G+kbJCfYDYftUayKN8FwNCzxCI1/Z4KW3zqTYoHWV9
8Ksd7SKQL8O7X08wn2Qv0A3mWPH48RvvX0eweE6/anwrurZx0f5U7rHvH73ujbRxhnilohZvfW9j
IACMOqkrqZobvBdzXWFcjceSgsceBmGlDRSg3vgzKvI4h8v3EN7aCV9u1yZW2JeRWV43Eye11SVw
OO/Y9GCo2o3kxqdvjAbHVeOxaDw0iBsofywBru3Zt5d0wyfvSw4DYLT1vtWlY49HclzfYOqYBHWc
TUubUVud6gWWcqTKLBgFmmrG5LIm2jOXuHdNEk/1BPI8/KEeejBY52e132ZzIHfhfPMmDK0Usxuv
xbHesMzceNlmrKOxcHU1/s3fzBG7mE1imd9Gf84BWpQxyno+70cvQoJoOQTus5wB3k8kNWMhlJ/b
MZiepr+My7MZw2SxIvSSn7Sabw0mAeNCsTn+8pUVbuCUoU2PdWjZiVrxRNy/2651zosFkxw6CPTp
4ir1uqK3n+C95rQ4O9XNhy4TEXE0t+Akanif1MMPvi3gngmJ1VT2I54bWL3PSEk07cPc3cRojZid
EXirtx1nVnHPmZ69LtP80gf+DpY5DyGd9mKQuecsZ03Y++SfeuycbfEDbbtnP26+yAbLK6d53bj+
QaX95054M5Jtey9cIHexMr48buw9Rm3sB0wLSxtAFMPCFEf3Wg91poOPAFPQ1jpJMMIVc9zPFbb2
gvijkstetmfDRLJIiXnRf6Y8SiPnkeAukPplcfdTjY1xXPyM2Gfe4GbEi19Qf1nPci+oDnUwv9qQ
69nTu2nDdHH4ecGMPWAjXU78Ms0/IAWcihRjD/XO6r9p/xL0KM6Tk/UBTY2G8csWPMT0jVOxi0ZR
+MhbqeW53qrPug5SY97rGtYQ2AGYohc9BEcHGbPTtGYMRSRcXzRuJydGuF09pttazjbExmG4U7gG
jOtnjX+u0XgIy3SZre2TWOTBwfVtOVhWb8oQKctyhFOzBcJ5CPJZDbkrFZqVNb3HyiCgPtWY3mTV
ZR2vsziENzc+Ldl8ewRONXCsndvE8KNCml8cvdv30bKmT7MbXKKGqzQIRcIiqKqghPrd2vUvqJdD
sA6XTrKrp6LwgfohhCQQDwVhDszngDkTMxTHorIwxz5qS7jLJWsc4lYLdmGFvbYePU/s7i0RnOI6
KFar2fsMaM94N11ti3nj6A/GT1kj7BgK2CZhnbMfFmgGVF3WmC19SFRHG10dcCt3RjDv2srPpf6e
o3uGH/Xh3QLAYnw37pJ4eHUL9HEQv2QAWn7m0Y+AzGGCj8cfg/HDC89STk8k2IKs2vS/Sskc0Uqx
16dro8E+MMREskRY6qQNLPerf7wn13tP5JJPD00MNW8TRthQ0szDSraKl7xXNm7OYcz8ESFwJjgT
F+IoG4DesGSIT3h0Roi/7pN4CMJuiszRIfABtntY39aXwQsRTKwTUlk/0Lt12RQ8EwAsQNLQXsZI
XAQWN89nbr8v0AgFzMXpufb3R32Okmhu82hFN1b5mPyY9eHQPfNhqOdclrlPZkckiuJpt0UxRBX+
N4S4WEqV8a3WbmrzvVZYU7VovrCncB2K1lYlY1EZre94EgA6TRluKVxxf5NdZ3bvJf2s8nsP5nfI
KIN1zh1YwhW/0L0fBOeY7EkDcwlz6wVBffJEC6CG+ACZt5Sw6DyjzDYdnFMBcMlf3g1PdH2H+f/R
Dc73p2NDTBL66ctGSD6iPrmmK2chS1Oh8R+CMuA6zEOremho2VOERcYaENAIp038MCRFr+7QfLS4
9AMCMV0Po99hUEmHgbmWPeCm3RA+Da7J4JZy30BCPpJJJhuO6ECfut1mn/zgY5RhTjHa6AJkL+63
b49+c0enJDq425KKICo6YYpqOqmxw4W7JTpyitgW6LdenPAFTFk+QopFnUdg0KmDnD4XAffYPfQb
LJTCbQy6sHOM6S8UKvFQgsV2GNU7PkuxrDnO6q/xBrRPSN4KOUvpCnkdZ8ee03v83H7crGO/yt24
LnnjbNnadHsPke89UAWDScdRPoAeHIrOL3X3VaFEALLLeARg2YcvR2NlAV6IjUIUL8e1nh7w1heb
37h5n7cY9avs9JDef8515FNQPVfrlqjQyfy1lIRkU7ukBFHzSKtJR4RJejaAl6op3EUVbvPjRHiK
oFYDmpL0GNMnG6Ye5DKJax9+MjCVAhMhYupX9USgmqWw9IYh3raRg7K7HbCWZFndFJUtDf2jH/6G
8XqV0Cea6SSH0ltmuAPWyUqf5x4Wi21pOV5ZUWf/H9BLY2ibn5Qb5RYfu4xa7VFx/4SnCghLgbjm
U6MWFMOlpTg3HVq7F3iKsvm1w5Wx6bOO2R6Iypb0Lktj9r6xL/jwpgs5Nc3VxUpLLR9ijQggQTMg
BTlcTwvBIR0ECmgpWVjsx2MA2IABKf5Zyxngnk6pr/IWUmQlftjiI5aE71cAqpBtFsR72Hp+srZH
IgFNI2wwaUGhIeOlUMQvpormvvttj9vZ5lU+z/w0k3On0MR217DXme7xIvApL3GdW/VnFSyppCqp
tj+N/4NEwUQZF5eQi87Xu1isSnjw4gfzw+LuttV6AQafNRg/OR7O6I0GeGw0PZsKKw/Me4Lj0pP0
O5x9iX1ODPkDSfQQZZ6+8yMAFGK8T2Bltv4KvG3nGLAPjp8Fdb8PuMwt8dgBlRsWdqU1ym+NKrlK
O2kB91Hqona1xULXvHfdo2Br6gLhQ9Il8NHbAMRv82B07mEWs5ff2hY51rVHut+cPmfm439wS7yj
XUSh9Vy7fdPClglXdgxhTaTVISQwOEBDbgxyc6DXRWPcAT5pJU+Z1kdPv2gk3DVBe3QZKap+TkMa
7Oy5zl1rKyQIhLkan2GdwzHPQGrrK72ztI2avz3NQSWzlgKtXn8kTp2O8cnXM4DdngIIagFnLk9t
ja3nKYxyJ+r/tgg9sROIz9gdSgGLEV6/eZGF8WgqIjQuWKE6KIOrABA/tc7B/b6JsMJcRweIP1Ov
05fVnZ9VsF/5XHSjl24BcAnW8w/FOYBXuB70Xik89bx4CrUU48fgj4jR/fY24DpWffGn4ciDKNuQ
oaf4v6Z/0XQqoEbNZvOn9XzoutdgZAfqt2k1oEFZyhr9ybRc5OJffGv8YFzgfpQeSgf6BJs9Q7Z8
iHX4FPhVLu9i7Jjd/MmsiRj8d19VHzYHUAJpLlrdJrN9eoWkdU8Rq5Uw1X5hc/Kn5uY0tYgabqT9
BvlHTsJeQPZ7M1ubVMBtrLpOrGZItFUlCncZoea328RTTKZdy94AnWfuTG+ce2vBG4w3+NrqBGi1
l8zr/Or07BSKrVz96OraB295s3G4Gt/whGOgAsuSGlSbhoOaEuTmCVhkCOsYh88TNoAWjGm4crkF
670FEug24e6764FBw+5lxLKFn0TLn9zFSmZS8hVgdghzWWDYG/LgnWeNq7mjLwQdWr3CUL/5uuMo
d9g8dhBVNX3YPRwxzItLltLeIGV22wiQv1v0Fs0msNERnoKeWifKAeNy0IqbA2iCQaE2bmnML5En
sloh+R3bL458CyN6CBydMDiiM+vlPzgSCK6+F2UTXlf7gS0AQ+Dx31lT7q6YppFb3nmq8Pw6m6xP
K8AVXf0O+A8BzGG4h2MO0oPAlRW+ovPFdyGNMCxV0k+VguN0C2KS7FQTJz4yKgVhmQ0wIhpwOzTu
QehrgFUJHarCePEJwzg+9EvtRN9zA2pgKDdYOSLp4QyjvENkAPsagiEK0KkO2zeGpU/fm7No9Y9N
/Aq7TaCDg5t6UGEnyhJfVHz1rsoqIrLVwA9e2SkmoWyjPr5vjcIpyyiYEjmvmRC3LQ5hMF4lxG+/
rEmirl+iGDMG0ICYfnbMPdi8vYagN5fRuYl7E9HwbGD47kWDCI+LHWGEa/ud69FU379Iosml91lh
DzbItBrQMxiBrSprVJPOBbLcIAMIuUaA4xZHHpfOOdNlxeFZ0QJixUvnK2jBIR6AwV/nSAOIsfeu
GI+NbHJAkojVGA4TQG5SXXjQvsyQ0g3jO2vgJt44H2y90Q4a8upVNVWK/cJfp4lOVaA+VR2XUigY
3XYY+VA8u+bqVOIhiiOEoC9Ic6Ikq9qwAOZ/AXB+neKbXtvnmPknIvBGrOC8NFbpzfY/FWOds1N/
1KUn32JIHbUuTjPlY1M/qFHldy50heFDt85o8cHbOi96/UQaa7qaP0/dYQkr72x9mDCQYWkikf4r
i5rc3mi+CZnbhuYRF7tqVvtgrE9dMBwH2hdMmN3ciYJvMBcatjGZmzWAVQdITIjHt2Qg9VGS7Qn4
lMiQXVGn1Gn29kLzFasXSe1G5VqpB38l38RCt9jHyaKFTLsxzL2hmvJgBlpmqVL7ncqWpr4gUwz3
FejNdKPVqx2Pn7RzXJzP+oFG7XgIwCc4DakOsxGHahY5xtmn0VsnFCc/dRo4yBH7zuKcpoEfAEK8
xRygxGAKs8o+x5hz9amdQB6B2jQB48DiSha75qoJUBsDsUAgT5Nnv0EV9RICHJjFcK0tcLh0GYFw
9OtnQziMFfRl5tADDgHGn6bt3nBT7/uWXIeVPLt3UrWurHfSIdh7brFPEja5JOosY1l6kp3nGaMv
yINPpNggM08uf/YWfWxeo8HELgoR6IA6gxhTwQy4hHGEW7P5rQnW6whKhPN55yGrKKkQV5jZyGdO
Z1Gl2Ao9A5Ddm77aixEU4XLn2mS/vJN+fPU0ySB+usx9mAUOB6LWKZrJQdNEjuNTFMrP1mquUq5X
V/rXcK6RXDMfo859CELTfBsJmBnTDHgrdGrIOco3O4DxY/cP2teS+9EJqw4nG695rfTB9v/JFusg
/XAUVDSpwO6msaOjlGBFCcEuypZbTdOk48oc5Nv7qU1mgiUJzGLAtd7waRerHQZAyPRxAsshO6/Y
wullmRnoRxMlyPLJPN9/csBaM6gaWEV+Ao+fGEM69whMnDYt+rkp/AUznOoeSgRwENmMyA9M0Qca
hH5eT+p7GNc88q1MAjaoZn2wBhDCIUKSuqDDE9ISzIoEW1mum7ah/dcx/D4uyaEDMgB/ADiNg7Xs
rO9wGJ7MnY1yJ/9l2OqrrXkOUmCPragwqScMEyP+DenXT05j/5GuwW7VhgVNvg0fqrWLBhzaLMmp
g8IBt3e/azpnOTbDhpWJ6K7SmJq3uQPpGpIRfRn9ceGlA7RqPVdquYwB/ZSVQZbvIIdUbr53DtoO
lgDr8GQvCiDuIKoybhXZO9R7WCrnvhAFaNGH7iMOdutkXr2RQQqxvFfkPYzGnd7asplNZt1BUb7t
fNy9ncQC+VblmsOXC2z0Nti51vWJjdG5p+TCgBTxzmCnheRauXvEDRabCpKwGndQfuWU/ALiSBzF
89HuDg6uGzfe9mPYfLUO9l58aHlgEXt0FOa6wahCwK8tFqBDtXcaUQarNchjjLVGOyDivXvyX8ow
3wnLStstrNEYgc+mckyHqT1Z0aeEf4BPIFjY+pcVjGSrlJ0Ho5WvAiCo03p75uBPN72Cfs/CUZXh
iDA1+r1ViN3zME8s4ZW72+u2bM/rAL0xsOPZiYpwqd9CAh135RSytf9poBceBwjUVfIh0MvRb4L9
7CLwRkaFp3Hho7TgmdkL0GyjtnJUpWvtbpgdemsvoYpFkMtrCOkOug+04nbhedWxHfH+XZ74pskb
mLmIUSZNoy9c+Jgno+CwSCR6+046yDpf/CkdAQP6QCsHI/K2G7G0BBl2i3ao27La89H5IAEZ8kdL
PoYde3TdAfcmarUcjsgw/gktJyc63oUAqricc2QI4f4VmQEOrWsXui4f6pAojTtdBrW3A3p+It6Y
a4sc+kilBjSQqYLELHAYAJstUa9WtMcLVtbaYQDXD0Ea3h/Hbrwnu3wZTO6FM0htbOFU5grpF54L
YLacu8mKs49RrnTiplikujg4jT7uo3peUm3X53GKASR7B2jGGghglrNEPhNUVDeyhdg+A6pk9Rnp
8aXjg+hi54I/+cpsyII40IXPtbZhQUCKJQBbIPC7IBUY2xQQTm4RhM3jp5RZ4E3gflA5ZKy2vitN
UeDYLhS6sE118WT82pr4GC89ADI1l8FyJzr/Ggo7CaZK0fQ8tWeeS7Ss/aA+rW4sRgUACYjuJ3rd
mxMqU8Rxu8N5+cd489U76rsPRLltK+hqccBmz6WCd1LSYobIED/N0hrXAOgQVCnpQtoyThuu+em0
TkOpxvqHRvjbjuFYMZDYW1Ya6K8TO/4lMkMFQWX3FwoYlVvOt2M8iYgSWnYDpqwOD5gcvDdsXW5J
N7rWUVR3kZIybyFrf4Wc35AWJkurxScwdr6biFWAX9dTnRFEL2Teos/Yowftwq6Oht2ynE5DC+be
g/mchB4WEXGpSx1IEf34XxuoB+TlPQXj9N0SKvZjF2y7Cp9DMWhB9+64Hkhr8nZYgbT0qFZA0tJp
HFOYrR8mGAROwbonBJ5lIE562RcE9ZbQ7W2gHBKrh7m29zN6atufcSGH4Z620HKM8dV2rYd+WHcg
Lk+BZCefh899E936afyQQf8ifD8zVoUvE8+/WV4mXI+pDpqHzg2xZMqx09mqN0KcNhcuYKxYgNjl
j1BcIWWjsmC2hFQidK0BJ0e6yifTNP+mdSma2l+xfrodlQVRnMGOINvIFXznU+NZZdeSl8DTt1Cj
yR3nguv5ikKM+ozhKTZpbEFMvLk3HYW5mCkeGA9Dd7ydBr6hh62jl/GORdkeB064Xv2xvq346xbA
EI4P1oPnhReGt4WMpd87JTMs77rthY/80xtjKHeIe45RR2Xv5PXooEx4d91BQXHEoOgBcry8NowX
BmhQOJvPjnvTboucW9SufdItlKXE6i+LpVJsHOSC1I8D3kfiVlPZBjH2dcPcWgCBuP58HABu+27X
pwhnPNZxf6tUBGsUNxNsOLPe/hOWvTN9DWQvPoJAeNUOWACrN3sOzx8YQvQPEMTwrI+9fIIQyu/N
JxHhF3iUbUe9GDPVtqKhwPRGbfQMdQ/Ziufxb91rQBrxdgQJukOe1R4+MzkgoYeqw0TqdeiZCKPP
FfHf3UnfRDNB8LyeW0n6xBL2PvTrB7ZOVzHBdPNeKmq5XeIKpxdiZVqj/8FgN2ErVIbdpWU6bWpw
v6b1Ct8F1eZAoQrABLSLUadFeXtOO4WAwPAYdGzv1sMx3gwQsm0GChrNmRnZY6D8g9kW7BAG6O7F
EP16vnMzeKrZDHTIN3ciK74YOv7xpcUNOtu70IkuzSwOpKoygdNrcR0DbtvwcbhdMSyyRLJtKQb3
sHpD3sYsDye1g2ggSCwZPIahm09uXeJeRZxB0JWcBTwZ+wlHARCD4DaijZBs1jshzYxzV1R162Fc
YfUS0NKG/dKogSiQ6Mla0H6Z10p8QgGKm5kmcfvp4ujb81RMcjmRoEq6qcIwXLqBQrVdE8vHSrEN
coOBq6XNv9UeDlDFMiw5I7vyjmkB3fWnEWz8HQ/wih7cR/Svb9+iCcISILDtVhca18U8QOAZpg7K
lENKz3uOAMCv5ng/01Alx06dRNYPhz2G7+6qpS6XWCccWhNEAW2IAmo58O4HfVf0goUeXQ1q/soE
XPb4NVJYlTMxNINfI43u31RG1afNRIoVxX1Edu1Gr4ERWdAWERDAcCnRIyeBBbIAz6JAojCnU7p1
BC/FO20EFj06yu+/yLWAzMtcASTmbMVLpLtuezIxhDdDk63o5CBSF9OWj0As6AAsW19jfHiNA2rM
J7u1kcWwcZAipVkg4AvbFJ/fPH57KKNsazM/eK1Hgt8DOGl8UrLPpkqDbegz121y1UxQFXaJBqZh
4ydUO59cDS3dAlVVECTaoLAuSAvQYAV7L4uQctV4P2JiBZmIVSC0AgvFOMJQLOMSa0KeERf05AR3
rNZlV5s5j4byKyXjucIQOc31+xw6b6YZ91x5Rw8jOyGKgJC4I2rTowPRHNIRdjSQZ5QlHB5c2cra
SoylRTfzdyeuduAZdhNO9tFi4xcwo7UDFTOfaP8aARABAefM49cwATpiPvqlLeE2QIIOLLp0mve5
1QVW/7GNjUJY7yXdNw2i2StZNg04LdDJ3AHcRIBB/XXWLwwzT32sMyzW9/PrhDJC/+lW7gO0g8z/
cQk5Ch+fIj/R4dsndhmLZ8/xX21SDuasgocBZSds9KltyxV8AJkEGiy9W7xnE2tMi8FDBZXOKM5W
TzIRDCkiReGLPOxc+6SjJwLxXXPZQJ+KQRz9vs8nmPxN8Y5jwz+qDjbOSRMc7A2V9qOefuNxOY4B
f4dK+hvWx3B34PmCoQiJetgXWQtT34DE1/5rjCd7bsIKi/GicNc1HfgbPkwJARpWK5NYDwduTwnD
oda6EMuDVKxEtiM21d4qPNbGikFPjGc8kqKa0giKYvNiGxRzh2P8aU6u46CrE0+qCpBcgKcDplXz
ANDe52gWymhxMg6QmqzfQYPxOdzOa/8V2uFeCZlVOGkuArPCGCiVgwpoMGwQsCZByRb00Dr+dMbS
Y8PD6g4P1XqU+imKZ+yr7NwZsYGO+zG24MYkg66eCqTHDtHeiVD0N0wUEQuufWddFreRaWiGNqmx
nT6Z6tEBkuuNZTNBeYu8A9t9prN/aMReWybphn6Dar7ax250jafoAirxgPhJF98ZWlxwQix4D0Aj
h3jtB9cebj2ERQTPucKewtSuJcHDBttTR1s7X+yc5VLPvxHongoXLKJrIBQb7UKMALHblENphkPT
ggYUuA56JNzCvKME2nJa+RVjSdYKsEPIXuQRht4Z37G9G+PnfiQHx+XYm9H/3Z4bB0Ul3EvojGh4
Zwt2hN3FduUE9QxGm5y1WMwXpGjRrkaVQImIcqG+qb6/qu53G/WRBjztQLO1kPO6jXMI4wlVoVj5
aSVAW2EOJxXq+QzMwJkOtXBTCiKMLjIhjkwJ2Ji2fYgg86Xg52Y3JQqqbUdP/0ZjcfQ0E/BVB+YT
Y3uVVfvkNyEwJAC3FAMg5p+2ylqJRWFroBCpUAfG+khWsyJIR+1XyTucl+pm3ZtY2wb74NSHKFq/
Bj5FKH3DY2OiJvFJ9Edop1OPTyHIWaQ/rDoa9oFV3TSb/0DKXToCqRm5zwjKYzhpkAnA5aHu1XnA
gq120CpCBrCJl0jAAWQq79yYtAREguJtMFZp2y2cF8OplD0GpI7GR2ddsra7q0h6juljwq5iWLmQ
ZrkM6RPADyAKOq0bFK+8Osi4fh8jvAuqxCFs7vRzEP2zp7DOibMyeFcA2p1HQAgp1D6At6Jy0gAR
EWlhP9Kmgr0LBaJbu+BoYuAdKjSXyvFOrEfnOqOEThyye7+7MgnpMf59iNng8WHzX0D1e3ve2VKh
GS5hwXVD6Z4AshIoivXkXTfObpsV7uR8iMHx2mI92faWRx4MXKL1HJn1o9rcxK3NG1iYLgt67Jr3
mPFsCEir4ThSAFUTu3XjY4yJ22ntPX7+GUbO+F7ga2K/SbruXbcINgEEvMAK++6eQxwoyBmw99Ch
reti/duaB+n+LKhFsrnVwBK2ycZ99dPfH5zGOdVjk1rm4c4BTN2O2l4ySsiOgV/hJ/v4n0st6ANZ
CauNIxYvd1b9RGLvoGkP1AWrdWvw1q32IeyrA4MUJ/zrPDD5DvTg8y1cRMbNmhJsBWAmDs1ycujv
ipLUiUexvPOu2w0WJO0Io7QjnCHAlCi9K+KEKnYS4MOAuOaqe3WDD9f7W6CKEvrWD7/YaTlZ827Q
KkGda9Shp9c2Mjv80363HLrhxW/Omr0LYUFVDTrrEWAvdusTZul0Ax0JrcL4uBKY1isGS+BSiAPA
yWKbXOwC4Z7AhsByVsOSTP6U1+5nHIwfTt2Bfb/cdbRV9LSs8QVqgn0rkQAJolPV6lzrK4xOkr4j
v2b+jcMrYDbMHlfH6/9aJiDiwOHhFhxmgsEpO+QxJMAuwfJvcI8LzTFu/V3gSANRFjQBoxhBcZO6
nHClgJRxQLuDi/ShX9Y2QuZj8EOewqKtiR+qebvGXpu1FSS6WGRYo+gfhsJfOQkQ36q7GSjr7w3U
irLM+g/jh5ipAn1GB9938766E8Y+EsUT2NagUZy+Ns/GbaD6bwIhnsOHOestZHZwRHiF6DMqo6CA
OFMgKJ34XisMLojviHCKWAu7l+nqY6wzc3tk3pL043kIkEre6ld2l7abDbjt9ORb1RuCXI7BEmFW
YUhcrFBjQ/fazdPJ3JHQyeQNhG7d8MGWkq3etffXfGTzy1JjZ1rAWciUJKAY20fc6p4sOuIfnYX2
AIetI/UmrGPxV1x8Wy3+/MobkppX57aevxaNziHwPzAN+wApKa6Y5WTi9YDt+aqD6DScsK+y+s+j
PqxqLTnhr802QS0m0Zpyv1YJ84CurMt6C9fneZRTZmb0SJOBPh2SNQt+k8PwuPjfTHjPthh2FmO5
HW6wSpKgojr0GiP46BDaIcG6j2ELVixvdTsW9W/bcH+AdbbViEftxY3FUD2zP9utn3vXKv//xcj/
0zzgf+2X/hdpX7IcN850+y53zwgSBKfF3RRZZFVpskbL2jAsW+Y8z3z6/0C2WxTEJtz+lh2KdhbA
RCKRmeccDhteWxPenAGA2xaGZlUtB5C/f8wzBFOM0iAWiWDA62jjNzwrBxRPYgzsDDrszWYCuiT0
CfBgxMD49qrWIdxvVjiYOGmjOsD7FnP0NDmvk3w/xxcz2IO69tYA5iT6sW1OtIkcYlxSMSJHpBqP
j7x8saLkypTz+whaM5h9VF6UtrvdtqcwtGqRTkGRH7////8H5lLCMONv6+Mw40Vcd0pqoA/bu5hI
A4rNwRRXuf+GgSAXWjrlSRHplDF09oZFnvmFdiSSJwuODK63JwBYTnmSAeqBybTrOkJzAffSlYkp
O2BMRvSp/OisIbJAx2GdZOCfVVMOQR6goGJlBnwnHcL7oQluJlWxK0yiA3XSCSDJqx4EJnxDBYe8
Snh+kmiMgzhHycMLgbHJpMvYR2j3XUPBm7Byw+5u+4uuQoUX5jioMEjqQYeiYnQjAPsVaosUVOV6
drNtRLQm7qyHZlNGIKeLvEaH5qeC6pR+BZTfDLBqRc9NIjiEK7wy4Lp920LuqE+qjwnOHGRaTfHd
CC5j9VKVQPWL/86u2nGP19728lbZpZYGuVM/0AY18PoXe1e2D12KeVaIo5kHUKgZrsDaaiRbLI87
9FMT9aM+YGJSa1E6yBOrc3EJQ0Knx1iJyvCBGp4j4RlkVR5HywrtMlW/qIBeYvoHs6bqJRR9BKd0
9YAsfhIXFkA3X9JRQdizEL8HcikFP7TmPPW/by9d4Ed8LJAzMhRtiDs9UDLZriRWHKRBhpKGhVZb
ZD3FTXmuab6Ix2T1A+syBCgVyg6mxn1guar7OegHeNAeE5/Hyh4P8yVjLBsOIlIkoS3u80JTyJC6
EfRhZVc9y0byDF2yaFc11l4a/MduMjUAQtOvmhK5fWugQZukIpq2tZi7XC73OcO2wxSJXpWeHh4n
fbIz1PasHCKqKLfI5Kqp47MyGY9qQ92wHZztj7zm3gvjOqdc08tNFAJMhfVDj61HLxQPWJQ5BGFW
tM08+XQjj1E/WL848MYjCCzACFcdgSESflLCfjJ/hy2XxNFMGAqoTswA17SRo4cihc9N2hufi8ak
zqAU13E1Pkhyf/ZaUUmAZjDOtRkNF9qBlMfA6xoP3Bpo6FTpRsApDa/LMPuf02m/vfPCPeG4Kkol
iPWCseThUQQ3/y97shajl1vC3TshHROjNkGYrYGbM5OJnbY/co3uxgIADl/bI06nf3MNLW0yz1vQ
YvhWHPmZEWOypio+1RZmhvDgV6DJpwGbgWfBcfADwZaKnJm7ikp/UCwywcsU6blMwcGBx0vyKPhs
zH223IuLTmnjB+OUYi8Zj5xSnQpQjBj3mFZDBdnJvVYk5bq6KEVVNYRChRCecDAic2gOCYg71AaF
zZsUUyJj9G17Uez7f1jTwga3cT4GY8sedBxo3sU2bdAxxwzOtom12wS08P8sg9u2oNSzoTaBee0A
SmyBrkyfiwgMjYVXVs/gMRGYE62Ii+t5r6NHpcEVII+D924LhMfL9oJW6TXB1w5SQVXTZM3izm+H
rprSzogzPVS2G7sCjtt0MMmw68/C0GUZSeFG/p3lFAI3Z1v18Wu9GeZOM76PVclSApb4cvRAtoRh
A9nWMOsN4kZADkV0qWvpxnKdzEEXB1lLoyk3qrSAGAzmGjD1owdoGvYWxhYnwV247iRvK+P8cDKT
dNIHmCoxvhOPOkaNR0DY1cuOas7YS+jTafb2Z1RFy+Mcs6iHjOQxBW0ayEqpHe0DVEPRsDorvH43
3ljQ5JrOxxie6gAi/gOQHsB9oDTimOqOQogbJQyMJEuHWb3U0CE7kNBFlSNyIvWAZrAuJAFnbrX1
9TnPRo1zpChcMKqo0aEQBU9Lpz1rQHnaXgKRDBDf5+0dWg9Abx+Fy09IVhpqH7Fp4C479l1/R/vc
M/v+btvMtlfrMpeJlK2KcV4LXj2DgoiMF1VwIwNejqmKAMXfbVvr0eH3kiDW/t6lu2SqgWHG0U0N
4Cl1NN7DXvBMWXUrIhNiqXjFW3zGY45mK0NHHW4VpbYKLVr0rh9pOe6oNIhO6OoXWthiV9bihJKS
an4xg8Ah7irUN79MeQg2GkmwaSIrXLzTKm1A0V/GxZf45xVpPk/lwbSos/1p1tOixWK46FaDGUnp
UsQAqehOAfhuNAx09Zgvr28rnx6Bb7BpCV2lKbOD8du2cdES2d8XG1mGOnTTa/iFr7sY4XdoA4RQ
agiofEVWuCjXZYPlxzly7ry8m4IfA3lI/C/bCxF5HxfU0pRKYcEOk5z/yI0rcJU6sfWolLLoa60m
24uvxUWjsWpCyOBgx8BP7kzzfS29TNN1Gz/mqpfKHsU0cy5ioRTtHxeQrC4GJVUAd++KCFwhqMAD
0NL+2N7B1auIgO6NkTwbIEJ97wpZaxi1RQPcerF0GI0fMkiQ4/KliJ7yDgdaFj2RVkMSMRRZIWAa
1C3ui6Eb0CTqgKpGkgHke18XN9vr+Zdz9WaA+1LmHIIWIlRCLxsV1bG66CSr2T3QIueGPp3Jpvlo
zsV+iI29mWuYzuk9wQ9Y98m3H8Dt6DhmqRo3I2CAexSm8m/kRG0ZRBU2mCc+6zsToKTn3gscUY1P
sHKDv1lAjRMXUYVckFGEz8cZQwgO6Mxsei4dQ6F60OpzXgfvAWOXN0AU/t5xtAzgR6LC2hv5Oate
mGfowAvSpVWf0cGqTCwd0kGv9eNFuLKKOcBIK3a0yIACNaQHzN2J3GY13VjY4MJxrLVNIU+EpUcz
8lzFwdT2xXwN2MuOUWY3/+OSuN3LxzDRU5DmeNP0JIOi2wL+atsPV6PHYkFc9FUjtQCLC96lUn7V
hcjTjBeSPf6FDQOTLRTMWwQygO99IDVS6LehL487bAx34LLDQCPIK0hcicLG6qF6s6RxWVMCmVe0
dbBf1IrABpGFhybBACDEOJ7lbHa3l7XakAA44Pe6NC5v8jMQt5sacs/BBqvdLrQTPH8Bz3RklzjJ
rbkX2Ft18IU98n4fZZAoyMr8yx5y3V103Vz4Tg+e3PCstqEr+7xtUWSQy3G6ORmBtMC9idnGfIDA
XzHa2xZW3W+xJO48dYlfdm2LCxPPeSm9y2Nljykw0YdiG/PhkbCwwh2jTjJQBqGwwti0/cgGrNBr
nFLaUxe0EuCkFKxqdd9MTVOIqULSROP2LQNDlkxlq8Tc9z2jtSyrwNnet/UovjDBbdycGHEvGyVr
hi2iOOLQ2XSoJpG1tQ2EOIiqg6wfp5i//vO+Cstk0pmQWHAwDpCZtAfrhMGCfeamHqpX26tb84qF
OZ7/N6GKpOhzD95a2mAK9GmcR8D2v24b+fjCsmTFVNHip4RCBJA7vRg3J3ISjAWkcm8aFAHzLoc2
D3pEATALYb/btvbRJd5bYzu8uJzidgyBuIlCL5APUxzd9kS72bbwcdOg+2iYhkoxPGgahF+PX+Na
NEKkTBUIONQzA+M0JPqybWTF72AFQU3W4Qwa5bsRQVvTxAT64Fc3gomZ/L7P/6Ib8d4Wl6OVpaZY
FLhN2AK8HiXh8cDK5H/U+VjdvcW6uDuqyFuwYcQY72EhQuvtZL/rD61sN84lShqMcj/2YlGcMD6+
F96tkO835A3J/TFWKhCQ1ZgZAqKKMa+CALOLZ9uo9mFEgNSqdqT8NANprUWnHOyDenyciAqmSiBf
MR6tDvSm1B4w57HLgFUJrdJtEw00m99BG+MFyX2IPFqiN9CPAm5j10wUpbJrLT83lWdZC9wJk9xg
Vk7HwqGmW2FioMws0C7sY+lk1gD5gIR3aI7N2AC/0hYuppa/gHEBRGp+eJwBftPqca/5lhPgx0eY
9wnDh7zYF91XiVyMEZTSmnPgw/PqKNejU0IKqwZIoQYgXwpeMkAC/zcX5WsN4SRnQG5A2qR2fuvt
MBedL3JoU/yFLV1Dd14xMeOumNzN0nZRnpOiKf85DuPZdKWd/qSTsxavlqa4TC2LglyhLWZCC/WU
1optBNSVtQcVMzb9rP7NJi6tcQ+wuAeAp9Ix+vD77P1uUYnz9o9JGyiUF3vIHfM0pkWr+cipOw0E
vrkjV1BH6b8GkiCZXjviSzvcEccbds5IBfih1ZVgzQOyrVc/Q1lu2yUswXIsLgcNw0AisQ9VG1Mv
zswGw+VVFZ834NXAugwKrlt9eibDdBhrzUlBTpl08bGDzqOWQkaC5vOnwLzUU3rQdPVsSEcnQMsN
s/8WCIJbcFMDJxl8MkhoY0gSA7bjsQ0Gu0rCw6B8L6KXHjhyzAOPSu0kIAhOQMiZyaETgw9NJuWh
1YFJABJMCqLrjILUO4k9gMZAXPtsKFeN9bUIQeeVlKBxLDGkpBiabXYUCE7LKzCzGOcQ7bMu/Ahz
p/F5DkhcqjEettgtVAPoOWAbMTzfgk+NYtgeOnvubAaXJhRFVPOhz9ODNMuITLGrFMYhn0GtaOGf
AM4DcMl93uZAQGu7YFBOGphfQMY40q8ZFFJNgNy6GCPk05zZQNI4URmchZXkmUp1IxXRc5ph/yKw
YWx/zLVbGzTMSHtwwjFIzt2pkuwnxLdQtgzQ6TdV/yT5qWC+Z9UrFya4xKC2/B7omrH0QCsQVI/l
CH4ageOvCC3hhC1scPmoXrZ+AUk92CDRWWLRx94IQXPRncU9+DcDFRyjgLOBYX7A6DcmOVQlwygj
Be+HVF6r1HeV0TpX5fhYK9056NsEeg8rPWqklLJCNQKNWo3yR8ZvgaJty7Z6LRJgMPKIOZYr/5Bd
Q8PaVj3Ftk75E3VBfXnw70NB/XHlG78zzn3jZpRCgHQ6xNXyRWtCW+7avwimMIGJKgrtp49Ny1TK
E18tcCNBaAAkxT3uxDEA/aGsyU4I0TkagGPMTG96uf1aRMZpVDFvuu3JHxM3FcmaTGSURgAM1TTu
pspHaI+HRAle9/i/qdCxQPruucWZ4m4qEy8IrQ+mwjPa6LOZJw4FUQC0iHHY871SFWCA+xRHuuAg
fYi7r1bhPSaKlKg0cE4OCGZpVu1cYYZVv2yhqeHnDJDRo/Mt+4OgpKF8OLav1kxLpUiq0dPgvKbS
myHOgG16TTL0r/ITOcnIrfAwYmLEuX+b7/E2E9U3RFa5YKFaw6QkCqbJMKG/68BRIoEDj4CySOAs
H84EtzpuL82oLoIkgJgXe12aD9Eh2vtOlX1hLz7zDJRk4E29Edhk/+ZHr3nbUfabFi+kYTLqKs6g
l/463mmgcxzsjek5svs9OD08+TBX/7kLzy2TOxNJiJQuBjgVzD6Pc1p/0pIL2h5m9MdNkP9OiiBb
XPVQhaiGjDqNovN1MNqHfgn2cAxkQLZQAbkPsAmY0gC1WeGLvuCHbBGOCbUuU0EVQrUwOPZ+N9sJ
DcTIwoABmxrrv/tfmfoQgdilE+yDFgXfcW+lxz/RgFmLNO9Mcx+yTuM+xLOHPRF/Ptv8o3rxZzkx
Sw05n3lnivuAphyqOahAA6+SrySQthUQpk1kYD7JtaSeQRVlv+2k6srBeGeQC236XEahFaRoN4Mm
w9ZjXQKjUZoRB7qvCZ5JQwsOBfKVJMYh8UGkJeXDVRHp3yMTPE1ahqwQydm5NUJzxQdWqpLpAdhu
4FaA4Y6gCtBbKSRO0J9S5ja/kKKCQtUgJ4dQBpeFDkKzaPCBgSo7n0HWBjuw5PqUt74F/DYFSjbz
b7dXvP41cXGZBhwKMp9c1txKeiknHbb47TX1U730D15TK+FNh3bKb1sKlzoPFWjrkgKeEx/LzAbx
pCfZRW7XwQ4EbDvVZlHABLeqqGO8elhwZ6BSByHKD1dHNGTKAFB54GXkKYyfOuXRABnCgPAdirp1
H3MxdmNA79IkqF4YqNi8P5hS3HRVR4oKp8P3cgd4YGf4VF2AcfcITmUHhWMHUrRgfUPFSxQUyMpx
WdrmXlqjiudHqoH5uzQ1HM0mOQ7QCEuD/kwJx+8GbRjMqgMT/ETA9VVdEq06B1KCCH7H2mcmugkx
RRWXJ9G5UysDxgXEI2otOS5O0FeS8BwilQIjH6XX2EYvrHBHtVVLOS0I7hPq1cfposDFDDpYO7+J
MY6iHbePyUpof2eM+6po5LWR1fSFR5ubXDvoYJYCQVpY3G+bEe0c9wFRkYtVEg+FF1dAlEYHVTWB
wP6ybWQlfdNVGVki5o2ppfKJVGQY7dQbcgDqbWVHMgo0pAGO4GvghOTMcof2oqzcvzCJ8rKuY0RE
R374/lCA7j9OzaiqXu9+UMUcVA+lec8QfKW16I0AA+U6BDOKosN7MxbEakoDfIWelkMPvAa8OcuT
7/99KUsbnNtBdRLkSyXL9XOC0prvUkPGoLREXUpSV67D2xDSdru+SwXKmmu+oaMgqqNyTWWTr2eD
04PIqY6MtDI/hdPtpPyQM0VwqEQ2WIBZ5Gi+nijWaMI1CLCjod3GJ3+c7O0NXD24y4VwqUsTGRGI
9WCERUgLWigexDsB/PRU2zzEp1CEm1rz96U9Ll/J1dG3NMBpPULBbDRUO9Ps3XZ4sYbBA0sugxxe
SJrgtfKxeYjwtLTK+WJU6b4cQwrqdd4Z8Pe9Wt9aEHidgYDf1R4oG31BGWAtRi0tcp45AZaegfYD
2W4J+OA1BfPyoIKTtfu0/QFFTsLFQjOleZ1K+H5jetVEHjhuIu20bUL0ybg4mJbAfBttVyG2j+eN
l3jz6U/ihWglXFiiEBEY8gbK33NzLfkGiLNB0dVRwWLWo9I/B5fPetpyNic5LHAd5jFICOiO/mcM
2Xtfe83xFse2bcJUV1gORzWUfGYIUPTgJZ5ABiKaihMd3te/L0wZfjwj9Xnt2Qx7FelNwzTHnMlV
7Vq25YMv3/9PrsDfVmZGe6VKEW9BAPMQDScF7I1gZI2/DIarxxX0hUQn90PThttNLl7gRgQTTjnC
+XLlNGTgeksDKNR8krJnPe/BjfylaS7zqD9sL1RwfF8rEoudDWbMq2kmnLG0DuN4CbWeXQFWB0PT
BEFeETkkFyiMoEfnv8azWD5ZmGogIGxF8vT6avydheuJoAoniocKFzWSpg5zS0INEDoFLt0nJ9/x
72roXYNr5lN+YTjbu/naQ+afjsgBUJUDplSR+XdNPiighrPQLk1JGttynlxEDVQL1eSlzjA0TgiE
UIgB7tpe25eMKw30zsjp9KeG9PUOCu/qzi8atMpmzLG2KeiRQa9MQZ4xhKOT+jnZ0xHLMEaw3efj
MxRYIBOadbhdLAVEWBGwovUQgxAoEyHGVj/f28r4eDIWA2qpBHFeN8rDVMngSVP/5lW42D0+ovT+
mCdThmoiMOBA67A2sH6uneaL4SDqsYmWw+Uc0QSumTrCcnB1gbLPrUC4u+0LzLU2XIEPIWUyGKXE
yrN+qbpyEL9YKl5fnYqOh3Qd+WkmOGCrJ3nxgdiKFyd5qCAoQCAC5DX5WWcquwLUUwN49nzV217Y
6v21MMT+vjBE8lLzaxVbBzIaUGPeJcnT3E8320bWQ/7CChcuxsGUSa28VpZ7p8Ah2AOLAVmXU3aE
iNvJivbbBkWr4iJFkc0ErH84uXX8ZIYHCdLJvQjtKXI6LsGw8rQ1uxw7B1p0V1e/SZH1N2+Rxa5x
uUU/IPkD/WHgQazYaaqrCDS92/skWMNr12Xx9csMnF1WCUn3YrhnbD+0/ZumAvpK/wRRvj8GzR8i
zT0+xegqbnWaD79Ki/XpD2ZJRevhAkEdNokPgn/sGGAwmeEJ8egiTybcy8OY1Xka/KnytF3vgEp5
Nx98B2KUHup7XiO4z4XWuDAAHnrIj1T4Pswazo3qzIfXcwOQ5afwRP4zUIrlLYuPxUUD2lSxTDW8
cxT6bay/MPHOyA/ArILEFnSx2873el9vBFXCRwUQUuvGhHSFDf6yBkl6lHaWqxwkG2M1rBID3ZvW
xsysIJ0W7isXH3yMLQRFh7MbH4NDBI5VQBJB1oiPaNZe5PiClRKRX3KxIhyQEKgJGk/+EwQfD2A5
c+gxdIMLuk+d9nMY7iy0hAoPlArnIM1Hea8m7li4seCHCOIiP6Tnz5EkTzmulbm/Vc0n03cjYdtr
Nfd98yF+Mq8Psz7RdOxt0N5PAH8lzXQaQA1YF9BSNiEkboFM6awg6V/FMt3SQHUAZlJ+jDwrg6g0
UXmHysQXMCQdYz8UlE9eHfKjw76Z4Bw2USK8jzvMYknKrjwHMRtmu0Ew8pke27MR0sq29NA42RGU
rvvpNtxbzuTFF8GP2E5PnSA0rH/Jt5/CeXDe+K05QlbdaweQy98k+fXcCJa77rRvJjinndQmLnsd
smlWd9tBe2P6qyovZg7++WTcBZdB/KlWK7hjEWunUvlcMsRuLhgdeE1mN74aP/Fd9YlVajm4kfwE
rZJWiQ5aIT0XWgiBbujQJbEG0DM0dHUDGiIYO9uOcqu7COIoHWOx+sfJ9jJu+2zO4Zb1XLmSLttK
/LJtYf0x9maCX6A0EqUeA1yxzV5xoa+91y4hakx3gzMdwxOEnb6VjsAkcy9+T1lPG2cNdWCLr8bW
kyJlaftrqK3/PituiUk6w4XoU+ziVQiZSqfGbKkjHUUYjtVn4MI2v1waJm03aS2bO/MxoIV+JWRI
PnUOeKIxlOmA9Vr0nGed+o3V8lP8daWPw9xikpp6qpsdQCQKQmb7Dyep2bHaMsblMJPVKkoCpSjP
iJUvBShUZHl8kcP8ZMzd3dBPd/HY7bc/JztnWyZV/H2RBoK5OG4T1WK1MnY5QbbQpW7m/lU6s/xy
7Kws7Pg67RCzMDEY+xfYyGyXnKR9A5b22wmXXiS87tZeUUt7LIgu7MXjSKugDkqID16UMwR69W8m
OqITxLa2N5D9Q1sbyF0MmRGqms8cxESJ2Lz4kwkt0Vq4gF8O2jB1LWLl1IO3PwVFZgvxNSiw62Bp
3l6NyB24wK/VczFYCRrRBG2x3M28xpU8eoi9bTOrfePl5+HCPwj6Yyo34HF5A36xvrEPjhNRxrcW
hRem+Clqy4xkiAuoIGMFA1/SPKqBJFoNO5cbPsDPFEdx1mbAEdfeZHf7+i7bZ165b879XXkKhBnl
asw30BvFzBgy8g8duK7U1BGiomzvhj21ld2QfOoPw6fRbo5QqU5cELuOf5M2G6qFy8wA+ZfOTzRp
lS6BFAZDgiwOzsfxLBlOIB136lPkQENzENhbdXmqKugAaxCL4i8ZSPvFWQwVHq8wz4wZCm4Gk7Mo
7Lj7m8qi8WaJv1IGyWhAHN2zhU1gJ7BZWgdZzj1I+X9eKaJLTLA0/kYpaNtOlomRTtV8juPPBOTT
CgRfGVWk4JCt3tSLpXHXiUxJkfcavhkjzem/s0cWsemePbIsy6avQxMg3v2De3r11oTkh2Gimwoa
Fi5iNV0OuYNsKt+NhRQYshcXANdzgoUtLmRBGrwkfYgBcTaNRq3XDxg+dw5T83DYCJMoJ1gNKAuD
XOyCBIwEhRUsrjGZrs4jJD1EX251/zAIBqoUSjAKwd3KnWzRBipnLM+BGPuBYVvG6z+jgFp9EBsL
W9zNXEz9FJY69q/ZT3tI3bAkoHHazGEjtYFb/U1901IUjWjobROZjyS6Ho5+nGJqGhxxe7n8qraG
PTDa/YAI8u/VpS1NcQdgVlWJBBRHjQWt6jQeJPoraLEhRWHQWksFlua4r9YmdWH2gVxiZB7qeWMK
nbT4ok6Cu+1zvW7GRDCmGOEz+V5I5fvpZIQAeo7m12I8TulX2nzeNrHm4hbgb79NcGdqIsC/FwzI
zGaQi/ESA0ECF19LNJYWuEM0auU0KRQW8Ka3zfpLV0CD70LNH7vyC+QCE+HU6lrYXRjk650BJOx7
osPtQggxjxG0FEs81eF3nSp6dbLvzKUDAM7Lpi4bOLsfJjnrPCv1uLTAzAPGYCfC8Y0dCfE2g46C
DSUSW9SuWouBOEsK1NR04Ns/sAD2bdB25pxUr5G+aNCWi93sYrxhUXAA1f6zL8h61xK4dxY5D5E7
QM9jcGp7iYW3WAFKe0O6mAcmqEHOdNWCgkdVQx9SkQ+GmR8mzJUJPEhZcaF3P4F3oWjQ0nnwWeBC
WwHkPu2RvsRuYkO9FqgAvEEPra3sIbR1L9zwlQC9tM0nlWamkLrScNTfOlw/UWTiC27FcWEKI+sY
fdLND5xm3SzljazA1ACZASW+7er7JIB2YyAaAFw59O8MsR+yeDLVcZGVKcjNPAxCQWGt3yt+JYjI
K6HrnQkuLwhrPDWbFmmdkuWXTZ8+apH6kNdEkNSJVsI5Z5gOgY6RTaQE82erE/ODiD4J53lBHA+V
Cj0+QEFfhgpIe3qjQ1rSsEQ+vpLBLfeLL6hagwKxxhpQcYwt27X6RCHJEERfkvh8VETTW/9ypP9x
NJX5/OL7aw0pOgSYn0kH69r+OVpx7Q3zbmHczRylQYuI5ePJXIOuOXd98IUpICvaFVA2sANbgcC0
kAJE4H08gXGRDoVETSywb6CsU0GJHrLb2vR1++4UfTPmnIttjJRZrkYow3uSqdjgX0dyA3GizIvH
Cwt1j21ja+0FbKSpUhPT1/oHYr1hwOOlwxS2J6UldCWK2z4Hr/dQXjIlXQL4QOo3rgUdcgsyDl2q
XZI5uVZ76wSeaq+A6B408fYBUy+fKgyb+8DvBi+Fqj0jxzjHrNZOa2Zd8KPXv8Pbb+Z2qIpQsuwD
AwmM/gClawjaEjQLtjfmX7z5zQj7EYvP0GVaaoah9vN2+O3Nf0kto7JM9s0UFzjnGorVg4xs3Qgz
16QA+mCGY3s5oi3jAickrDAX7mM1EbTHzChwkvC5BMXutpV1131bCBc3Z19KAx0IcS+dPjcy0rJ7
DE+Bn19FQ/Vu2xT7pz7kSIs940Joo+QSBP9wSorcsqMm2sv19wh8+34J9bTmPo9Ela31O+H32j5Q
5uklBUNFhNutgX64D8Xs0dpvL4mQzTV9YMobhkiDUAFLMef4sVWri6mDtIUSVs9DAVlLy4cCYxVd
glPnvgjmfWd0XgfZ+wHcbTmY2lpIA2tm/1im+ZfIpLdz2h1nFbI0ifwUWvS/z2EunBaT1e/PhxL2
kNhjCdyofA8BLgSsqdEFVRzBIdRl7kWUZpKvzf67NOk3PERU5tv2XUyJv19PaUR4jpu4k0fUSYvI
YYpXEnlKShDvme72l17PPN98iYst0gjq+wCiNF5BOogUAm2TfUqH772JTkTwEJqmPQm51UXOxQUZ
HRJvmZYhArCKKZ7pndeCyX2qfz3TIV+4vcbtA4qnzPv9bEwQrOGJhhxngg74BCXhJoLajNsDgmwn
uSj0rL3V3/kjF3uSoQ9UWUVqSL32aLTgDA2d8YZRhkbVMXLNTvAN130TBDwm1J8p/UA6aZRxnULB
4Wd17O2CYPwhopLf6vtMgcA2euN4MQN2wm3mlEAYqYLD9O6iyPirb/VHMLs1d1lY5EHTuuyXKOS/
JnMqSPjBWAIqqB3U09nIZGC5IvqptQtqaY9LHiVVS8dpTCsvDS8LSCOiiZU3IsD9qpMsrXBBK5Ol
OIL4689DQDBAUdiJrV6/rsmdvO0TsOohS2tc9CoCCgjfiK/21qT4TRUiil4iD7G48DUnjR7k1ev3
8iGyje/VHyINkyHNEZreiRt7piV4jLGIwV/By+VxUYxUxAePItIwbWhvSwL8bK9NoIJpXAMkDv/j
XnLhC9oBIw2tX+tjs2DgFWR91PoUnqCuJ7AmWhoXvCylBwtvgGDJYIlsvAhghj2ovZjDaPtscqG1
of5Bg3rtElpuKRfE5tpIUqDrUdvHQ83yH4fsXFMeSh3Ni+hSsMa1EsTSFhdTwjrVp4m9M96AtD9l
AsQPp7U5CkxBG6rBJK+AzuX20wCeQqpkfD2zeBjx0vUVjC21t6pyBVEtMA65QwIahuB2e4mrMUVB
hVhBEwE8XJyD1rHcAaKHFKXvw30/fDKAoOvMTnAMVt+iysIM55pKJ9dTkSN9ByuSHYGDxGHlOr8B
DNrc+TvzEJ6oaKB91UEXNrkNzcwOAvU5shUDvO5A+tgFpt068i1PRbNRa7nKcnWcS46GNIAZEJ8u
Hh6b/t4PIVN6RbPP8lCCmBy03K2QmWv17lksjvPMQokjOQbCEnHT2EWHeHDHQ3AuuxDNgLa5V7vb
bvKRXB7vr8US+SpJ3KhNQBkruXzKIpvaeYnBzH7XOEPnqScIce5Km0325SKlsLWpsHeWuVtPk+TW
MPsYSUsyPei0f0otOp/5FPSB5nRq8+RsHHxIoqIJNQ5OG1tn0+Sf+ZhT16vkTE2rfaW1ZylU+XIw
rIxyBebrLD/40JtPEsNBHf5QVYWr5PMZGejd9r6xK+VD/H/7TCp3mXZzn45Zh/gfD95IIhuU9YI4
vJZDLj8Md4Fq8pyOM0GnTAbFoepDDziDOGh8KMfInmeI5malYF5HZJGtefHqj/tamxMpKcFhBgR6
WdmmlNpKf2X6jyXkNNJcdLxWq9DLNXJBCphRVcsGODtrsmrQUt2Tk0rA9RHsY8VOjsq+1ZwEKfRe
duSDNqDxtP0ZRUvmwhekH5GqF/gBqQ4Fvbiw5RA6kca51SY7BZP9vui4rV48C7/hYpc+WnmSqwjL
cQfV58awo/BRVS9MQNS0q1R+kqKDnxe7QtSUEi2U/X3xbVs9p5KSIh2T2kfM8NpGDeHpxuta3K6z
tSejkJ5YEDtVLpB1XWooBHKAHoA6N2MMVpWEFtBnbYcfkIB9CMD7tOto8zgYyUuRVfdq4N+mTFC3
kvS7gIImsq+0BLggekMtauxmA90Q4Ji3HWA9T337IJSN5S42Zp6JPrczNoZNxUF98/SaWyl2fDad
SY3gTK9fyiDFBOEV+NL41rQp6YUEjWd8/fJx9h9Va6/Vwjx/ZZAYcfXNCHeMizEbyzZARDehjBlc
QQYzMaEEbL0o6Zml5o5UQPL2ZnsbRQvjDrIij0kTD1hYmkKMuHig2nncloLD+i/h4m1l3GltiIR1
1wi6bFohspz8mwN5070FaXvHdzxQuE2u5VH/r8lX3u0rd3SbLDCCQIL1nzkjSHROfzxXsB4m3lbK
HVclH5MSPsRs/VQm+3Nb65HhzRR3Ts24r1o6AXPJBI37qLgqkuk71eovJJ6AuKy+RYoq6pZt2zR5
ovRpRpY8RqiV6sFnuTuEcWlDzLnCeisrgoKwaJj4X07570V+QPAXGga/a4h5vw4z/NdJ1HVrREHq
DWoXovFwgcSngaSw8vnvBiebQLG8P5rgYT7/IREhhoX2PIHoFE+8MOXDANUc3GDAazvNDojSYM8l
4Hl/oILzvp73q4gyBkiYDbD4vQ+bEOjWLL3BF9R2UK5jLeSUQFd8l9ijbdW7UNthvMeBdPR2nGGx
68NqF2a52EYoIKJ5C7NFkz6ZhXksG+tx28Tqhi5McKEsLdI6rnKEMiM5r2LQrkbXJOh2AF4LLgMW
L7bWwkWzLrDy3Irw5UK/B2MMcTNjdvK+2zX+BDyrYFnrTrlYFxe+6qRN64pxgZbyjC+mpA9xoXux
YbpDTR5QPHSsvNN3xGyPZp1qziCp7vbOrtdpFj+BhYXFXZshqqCaiKqh1EWVHQE8bOdVMzhxOzNO
IPN7n083ihUoOyucvbrMHsEqeg8Ji/rKIr3g14hciYt78jzEZsFCTphIhypMrptKFZTwBa7E5xbQ
yoaClYabOBjoZ8mEErraFXtjgLJaWAt5sFfv4Lfdpdx7SjHmekILCrXDNnQC6aWSCpv0P7a/oWDX
KPfuAW1n2tYl3t66RB8HK77Jh0zwYUS7xoWWTPd1LR/hJZ2ZPIRqdurb3DEsHx2J8W57NWtcg4ay
2DO23IVHkljWadMhUqedHYE7pqvs2Un2oRNdVM6gNbuiduZ94eQXopeHYQjOPw+8UjMMUJGB1Xo1
CPVqqfHdiOM7GXSwcWLYTXBWy/U+lP1j1MuQWT9l0lf8Ly7m2rw0mWyfaLskbcBvluyt8i4d8TrK
z4zUAOL+1Os3s187jZEeAnTRZXJHp7tsTOy2N/eldWWgaoK38jQ/GdGXITkRvdrJIXjQ4u9BdyO3
mIGqrluwZcfWfWHeyfN1JWv7wR8hLQ9ZQPNRau/+j7Tr7K1bV7Z/6AlQL1+ptvt2ie3YX4TYTiSq
9/br35LPecc7tM7mfblAgAApHpEczgynrBVp3/rxTZ5vSv0JsAzSCNzsXrMTUdmh397uhp9lrm2T
MCWtesR/yYCs1us6icWIVCIie21PabCxgAYwtN8m5UUPBpBKWbdVOBFh2oRW4o/CL8Cm2oCEw6g9
MN/kXUfvMw19t+qAl0IeHzJdKojRGtTDP6JObyzIMg2CmZKM/c9yACYvOJbHsCDm9L0W7vuxIKOG
5HDTufmUE33MSKbdNzklMZ1ISx/L+jh2gq2PmosSHzAgwX0bfVcVPLlN6ShXMWnzW1C+26J2K6pP
alVDMxsSGziP/BTNT1Kl2Ub3XZjf0uCFmhmInks3HQwnGjXSzCUp5xdF38mJTNogt0P1W5bojmjJ
2HTBacrZbuh711deZxxgif2sPzRi69ThiYLK3crP7fQoxIdifG/oD9m8hf4e5vZpijpHaPZWE7uG
9lMsnoRMBD7nDBo52S7kOytX7DZVSKgOvlr+qmlykLLndEBvHToIFPqjVlKkefygfgwH3Z3mAHRi
gjMnzwpFO4Ss4CXeOt2AYqz2kkgZaQAgB0xzR1aA+zXfDy1oLNL3YdoP6HuNgaxXAQwZONBjh62l
xBCrZzF7pHjGGzGAPKCo1akwD7QwcZwbqy+cNHvpWsVJFfTSxjYVQkcDgJmVuI3+ZAydMybRPkjP
HaCei0xztFZxe+0pEwZwaGz6uN2I5fe0KElf169NfxLqYiYD6EiJ1R8yc/DFsNPuRKVHdigtRoL+
D3BWlGQYFKDhVZRMc7+LouAGQA8UeNkPnXSu6Leql21UYgnIutFDn7q62fnaWNqp1d9VIgpDXUgE
EKJJ0+DSeBugqSnJcDGjlBhhCyR5TIjXNAKn+abvkdJQPaWTvVxESbCdNjr4xWh4Z2iPmja7YQ9g
fAN8J53gqeZDjWaIJohIGVe+2GgmVG8kAEQEEfzPbs5teS6AgfFQl+ijEjqvC+6lFB2a4eOEibJg
BL9vUZEJfL/lwjGS/4q6n3H9U5FuzVwmMfpEo2J2506yO+WuNNFB1N+P070+Pkvz85wCBHsG36j6
pgoPnVGROd/FQU8m81y1uAXA2YwphjfN1MY08rETQFdo/hwazZ4iazvlDYiG080c7VNg4xFFkEA5
Bd/exjNUbrS+K3r0hM6bfUfTrUiVH7T6Fom13WeKa43SjsojUWbrppgSAOBX3yY0u84G3RqSAPs2
nuM838nKfLaUwcssfFAtfG9No3R0NcCngt/YaE5h8Ty22k6b6G6uVQq+msZXqg4/OWof6jne0qpx
xPB9nqPvoh4QSZNu6xKVj1b4CXRqQDJXzlwJXhyArLTvMAg5AnVctMg4d5A4gA+imWypAS+SqVRE
y3TP0DFPKBZg6YyLs6weYqUgQzxHpG0ODRA2FLF30Z5wkJrGKyvBHmqJKN1BL+4qMD0mpqdmJzNN
7BKgKZolni3zu2g8GYZypIPlRLrol4HqJ92eJtKbkOm7snwbI93Xi9hVqOiOguSWw0FPHqzxV2FY
bmwhfwYe2UQAf3kLNa8UZJM7oGee6+BHKxZ3wzijLC3a0YQSTzDbVf5WSAPpAsCBG7vc2udozqmH
97GRfBX4P91JmKK9jIApgKsq1Q6UBC30PPIqzA3IOnCuBUpybNVQYiJOigdbrCWnVMrGxxz1IaxR
SNJzoJl/y8MYtKKzIxanTugBUB7ZmXSrGT/xCiS5dRaHuyh+L+uSzOVLqAv7cXowkhhw4ZjVTCLz
ubSoo1fiYzBZr1H7pNHQskPB2g3xLbAnM6Kn9NeYjDbV1Rs9NW7jSYZnTSdPHNKdpCle0YzbRBJ9
Oo+AQAnabYH+TSBFzbUTFwvTu/beKpJjAEnc6ZCN0otW3io6EpRCT6dbeRpexzzHLVK2QYpwHg7r
Jqzi7Ww0/mgUr1OaH5Km7Ow0GJ8RpB06Td3X4DqHheju20k8mON8nCP5LqD9rilFV4qaWyvIXtJE
36VGtY80E9cNxs6skmM79u9JFMhQ8wZdBeZMFU8paEHEvnWHtrpDW+9Jb8NTiNrn3OSvtSB/bwCv
ZbawVQPqC06bCEetGL9ZmWbPQaw6Whc+KgNsU9dnAwEQ66lNQNvWBbe0Amp8oJrnfgb6lJ1kHeAk
9dR8E4LkxgxCCz3LdAOk2E1MB88QpOMYJluxirbgZXGHELUnSSFmQ7d6q7r4HLuXi3ewBt2qTXuS
0iG/A13FVgqLCvuTR/asBzed0L1NSq86MryfXJkBnnuTvNHLcos7/B0AbwleDzjSeDwZk3FXzdlP
SU/d3hqFPephBolakF8Mgzw6Q9TtMq0VImImA7Due3RJJChytGBZ96NW3U1568SBcCPq+QmdMflp
klv0HurCc1THqa2aZtMSoGFO8N2d0pFZ05CsLfLZC4PMBdnBT0kq7gBUlBzCoXmMaBYhcuy3qmDZ
QxJ5iRVssW2bsm0GYgTq6IDtD430cCpho7uWPqkocOp23dOTROMdQHfPKk13KnpwElVwzZJuB71D
jDaC40NN6EYtkTQUWmWjGfmJZpipVWVvThTShv1OEw1YuRzMKjAraf7SzxPJMGtT509W/FjKEqlQ
f0yrX72SHyNjM0YvsaKQKFNsgB7bAXgHqC47lQKWr0GUSA2MnjSeCWD6wsDAM7ixC6vv7XG27oMa
eNyagEMb8PQHfIHX4MAbYwKg0G1lgnAS1s7Q/UnNbGkSnKLez0VE9ORbkP6iNSVDc4rExDXNu7g4
DJrq9SEKNm3mza1yFkVwHdN5O+T9KY3uMjl5DIonvd8bVvuYRo+V2ZyCkpLA2peFukka0Q2nt9Cy
tjPoXLs4JEZ0sgaFxMrkBUq3Eft8o4Gfcnwx8lurUd2h/1WFuHmnPpA9DDoi7R7aoOEkKujTBEE+
/Y8IWFsQXOK9o1mlI3cgigM2eUz+p03kDOjlSG9PoG1YhhO0H2lM7QYEDJHkX3+mrL/sTNnCSImi
KgbzbhZGpcyUIat9yLdjBK2AziEW7ON1MesPr08xzIu4n0U5qCVa+Qmw8ltP6d+n6G7QOd0M64v5
J3OkLl9x8eSapygdy6VZwxJPC1Bindak7Xi03LwElcqkO9J2SBFD4nnfvnXuTEmE4SxbEokwkxpA
Yg58U+zmD8GP63vIe9QxR9VJBR2zAQ9KUGakRB+ABwnHA9urvoTp7Fdqq3BOjbefzKnFZawGMfhH
/Nl4mLNoD8Lsc1A/XV8WRwg76Bnpcj8UFkaOlaF+koyQKGX1lBgtZy28JBU735kqSiVQA8qhnPWd
sTFvWjJgiFrfUIc3hrKu7f/oocZkMuomj1AaRipRxJFkxlMRPYjTk5Fw18RJmbCUdWIZZArVIyTY
3zBBavei0z+ZTnaw/BZPdZLf0nve2taPC+34sK4W2nWZVNDQRjDPOUoVcBvUOujD3jA5xeL1VX2K
YLevTcdRb3FSo1zfWb38KFiCc13peCKYRFBriQHC+sVfS9k9qpQ5aeRo4AjhbdXyERfmKJSLSQfF
CzJA8Tj7EwIAd+rUR2XiEu/+i0n63LLlUy5ExRKFeVim6MSd5uHFmXqBQEaDlG6HRtTMo+3eGAgv
0cRbIGNvpbCvRMBXoZSUv6fCbYeHdWJwpvZ4MhhjW5aDESUTrB7g/vCCuZGy2R7+MIP9j3/SGUvX
BcOsYjR6gduY3L9LtSqZnP+oVLtuHv4RZjB14VAQYtGoFmFFbatKTmjaelFCkfx6vK7m65v3KYm5
rLKaVZQuVc0mvzcGyROMm8nkIfutzrpIwIf9vxiCua+VJg1iJH6A40uetqlvwltrnz1kbnOMz6oD
TrwdKN3d1qbAMKnt9mg9B3c81lPepjI3uoYiAtQIpjBUC7fUDdIlsS3hCqSy6F7fVZ4o5l4LotFX
goGpzg6cLjDv4VyTrO5tIeFgP//Ltf7c2eV8L651pOV5Gii0RsdWcBv4kS3tx83baI8LB+pO4GNY
LEf1tXD0KXBZ+oXADH1SjYbEDu7Bb93eopN0/0m397od/pTH3O66SwZ1UtAiMY3gP7RMZwL47391
WiZ72+QwrbKkrvxxSLvlgYSOlCqxQxHzxrEEVNjr4lZXhES5ohmSgTCdWZGkDZIej/D9VC72UyB4
wlRzVrR6qy9EMIFgnTXJnNVwXqmGp2egkEHbjPnD9XXwhDAWMZ+qqkoXZN9onpDgTFCC7fMbIO/P
9n8liK1kKbkOiJbFGirjPs2OtDxLBSegWK/FfO4YW7/KQMnbCw1kLM1gqCc7Q+LWlgcEcl/wWz9L
8MzcWo7mXF/aumW8kMtYxrnr50g38r+uUy0CKlLzrCelxxD4wjedu+F9e5Sd7AxoGDs8W7tpW45k
2v9R0HbxHYxxTEt5TBMLSpnrqTcJ6Y62kScPo3t9vetV2As5jGXUi7wDazj2eel4+ge05QIHjDfB
wdFSttBl5VM3luJQ+blxN5ctUip3ism70qv2XtUkQ9IBIyGJy0dcGEVTB+3TFC1eVHxBxyup632O
DANmsjlXYbENX6zvhSDG+k5D24EbCfFUYt5bekiK+XtvAU7KvBO4IByri9LQ4gZGYBPDNkxoYFpU
ztoSUIJNE0dIMVh3Zo3SX1qOEsIsyrkJq+d0IY25CGGYCrOWhkDynB9aUXkw6xltt9KfGMYLKYya
93QWcyMDEmxV/rKsmUigqkxR8buu5bydY5Q8EiNLAgkneA+1vZUelhJqSDsSAPzruqDlB31Rh4vl
MHrXS2OQ421c+bHSeYNyohOPspsngVE4kMlQJUUJ0bfMhzK2nDSpOQfPk8C4w6xpUjXrMlzQ5AU9
mwSjO971XVo37hfbxLhDNa7Stl/wJvSHEWNcSkBQzIqQVCctQXLZBatx5oivPFqa1ct6IZZxkAKY
yM0GOJa+3j2I+v08qH4hvETJL+TT/OtL5NweNkViWFMyNhYM0Gz5A9LNxXCaeWBpHzDJV7SNzY+M
QW804wRf1Xv6TviebarRNiyv8HOveQD8L+kc0VH38Fh2coNegWILBBM+QCBHYdjcycICbYRaiJRG
MB7RbnIzdyZnO3kiGDMRUiHLR7DV+CHQy6j+Wvf/f5hWAxR+aMUFp5AusywFqJ6kVSSirmoMNw3o
mESNOxyzKPXX0/pHxMdk0IVPaq1Mlqok/yDolnfLyF3k9Kha/czv603r0ufwm+DLGLDIuY3t69v3
KZr1HKgvCWaOXG5Ylvs2mXddxsnj/suV/hTBuIsmkgQrWV5YQCZe2nApGFwweWpqQKJASTggUUg6
wPnShuOBeWtjVEOZs7zQo7nyTa2+pyZMR9pK459ZrM/lLV9xcXgTSt9GkcEoqi8ISIED4XUVKWzL
RkHM8IXMCe3SjhLCg3dcN1mgqtA0Uwex7PL3F3Kxur85u7FMVKoGO1JQCFWOBijgEwwNXLda63v5
KY2xy5ZaD4E8wWoJ4qkRI7Qd8ThP1u3ipwTGBKfTEE/tMmoHDE7U/x2wdBI9+H59GRwh7Psxn6xK
CgfYeRlTMeY8Et341Vrz9r+TwlyqfAwkNVcgpR7v5VEEChbmo/5sNlH7Z8NM5l6lVVcCkRsJ/f/r
M1+gZP4z/Lr1KOlTFHOTEmVKpKaAV27r2K0zfd8Dt3EOQWKqSu71vVt/dlwsi7lPiQ58B51CVu+B
nbHbLMZwwYrEjLrgL/DDf/TswJSFaYC0GE1+zOJiOZS6iS4ZPMAZoVWjoXY2CCKGTipetWn1Fl2I
YtaG9GCSKQJ0XAUYZWlkdsGjAvloqP7iSxCuyAoquNYXDNFklOSqWdK4vaC/xSXoniL1QQq72u0B
QkjGqnmwGqRdBUV9yMT51ZzKjdo153qoMA6ngRq+DWMy411pm0Z8nk0pIW05UGDLa6FTRwBnHhVg
sUsRxrAm8UHKNmEuAG5NTADLAhhF/Hv08XglNTdjjI6JULE4tmj1El8skVF8saut2Cqxi6DYcfp2
M43AMWh57JWrOg/LKoJ5HgEAS6xBwyHvIgEV3SYJ0WLlxGALj6TJmydO9++qUphg4rRwZJbJ4hZM
SjlZgADHQ1G/D6wO4A/0T+zRpwQWp0C2YgAWTbBHangc9BvabJTk5k+uraVj8gXYeLrOzhHn89zq
s4VAYpnjb0jpFSAcB3CA4Utu0JLc5oIhLFaU1XQVhwMCcPwSJcYBpmkW6rpRFX7QRZGtB7Nl11Ix
Pqst2BCSLkdo3ZeNY8bJvhj1s9ZbW7zI3Vo2HJjngYiCiRaJaGvqwnlGYxMKVeiMSDbzKG2UIdm3
VN9nRlLbctU7bWUgAT3vpax8N9KiI0UUn1ohv0O3T06MFFh8WoE2CImOKjoY57dxaPBerdTEzhPg
OwfCQYoUN7MwjWrmXlGJ90NRbMDUtxmVQAM6bbitZuzZaOaKo8sq/gg67lw/pQ8Axmt7xrjxea5G
c0hDvHOOoyO6ui1txvvpsfMzX7xH72twr3opqNvs6j5+SX3enVrFlrg8M8bJgz296cRxzKElgys5
uYOOUlADEMsvPHqv/YlSXohj8SgFM6CNkoNttHHVnejmXiJ7CxPI6DY3+lP8c3y+vr9rNuNSHuP4
9bSpaKwKkFebe2qi2Sqr2u/JnD636Pm4Lou3lx9ISRcBoNy00zjOQYY86OzJrkSQu0A/Gqm2vR9C
Jzm6s2amLtfGuEl5zDBzEkN1DDXxq6bbhBrnpcDbveULLhYkNEYwhIOR+VrUbZJW88JK86oKXcNj
wn1z8ZazOJkLYWMGnM9ihGoIOWDq7Ckl0zFFxT1+NTFWUpPkOXGSMw+if12qIcsL16SsmIzUjuq9
qE1TAWLf+A5E0JuwQHfsdcVY7tDXO/4pY9nmi5UNjVGFaSzmIN/BSOcOIwMwwdGOi0665obRZPTP
Wlj7q0q1blVyjkCtQHsZadENeB9MfugmuGKCTwFpaxwjl6eIH5732gIZI9aNljTJQwaTtaMb3Ufv
W39G1xXFPNuSiK9ngJJiECNyZaQ5Jmd5OPPOce3xdbl2xo6FfTMYeLDkvtFKbxlacoG0uCub+n5M
lnhpLnkEeav4CxcSWR/ei40kTRTgHAoRd+U2e6y3pSfrmIAHrZijn2MMRNnRjmdCOQprMRatrQqA
IwNwza9z65slq34sm1xYqsV0XDlQiwnoumq0atmsQYSwzFbnmDDZRB7a/j3dKwR0oZKJixbFUd4v
E9Ym5mesJMmBVDcfS2l0alqjB5KXglhNflweG2PTisosK3DwZKjBYhQZHeBoEHCzn9RvAVWgPRgq
QTFAQMHoug1YLTZfymUMzaSmSR9P5VJsBsbgDg92hBZ7zBgADqi/Gx9Cp9pwRH7dUhHomEv1AdGJ
ZKqMg8hmKc9S0bS8/Hvr6LvODxzlFGwOmAlBTBF677yOtq/+QjSBbY5KDoqzqsWOz1qpRNW2spBw
UUq7zfubEhggSB0cU15uYsXX/iaKRT8pClMw6gai4i366AG1smRQtd1fOTnu4S0G7Pf78Ls05tLJ
mNZAbzyktW/t87CLbpoTercVNIWlTuYHntUc5M6WbJmAt5BzjGuneLGpLGBJOgXxEKNs5qULkdiI
GZkejb09r4f0q135fYmMsgAHKYrDXtK8CClVvUqdcHi8ro+rEiR5ebmpC2A3454SmpnIDWuat4Tr
OwyL5KRq4sC5LkVaPaslB2dKsijp7Fx1YgA3SZEE6ncTUQEx5Oq+4VUPakyCmPSb6Ck4l3f5TvcW
Ah6Tc81XD+tCOOPqA7QliAINY1+TMVqU3LVT7qhjz1vj6kWTLABkgxNBRPPN7xFFLytGYs4m9dMF
a312jP18yNz83jr1MCdii26gEgwXPEe/0uUJJbmQyxixshWnITIMCm5LzGUBrK3fzXZNZEyMR5zY
kyuL2crGGBM1HmG9whPItnDDg01+CgFptFTzOTrzNXpAskTTDDQxKQArZFUzCIceYxEKdGY3e+AC
v8NgDn5X3cY3HQDSLfRQefkBSMeRvHhS1rJoOsoYgLE3dJMdxzcxNEgbrYw/3MLsoHH+Z4/KWrEt
nPiWu6dr6qkZQA+zFOAOWF/aZ4DBMQxxCli93sHouhPZ9Znu+r0FOMHO6R/nx/ZPOD2xuYYF7AZ0
K5q6wShrHFWSBTYbKCvC38aeN5Hzlm1nBIN49XLw4Zaf9WU7L2QxClpJYqNXAQy1ZswbgWZbbfSv
n9j6Fn6uhlHLAR2niRKp1Jcx/pEFjzIy+5gz4DwZVv3b5aYxxhKbubQVtPQjAsOklbI3t/NucIb3
GjCTNu8GfH2i4IxMBXZDkUVDZPsVFElOmqjucLGNhz5+pdKLFN4Ekk6C1MZ4EdF4ObbV6406iQ6B
lqrBjv1uwsC0lwh1CInt996pTing59R3pSbohfOs9+tntpLCXpb3jzC2nmeUSh4lSkP97HFR+squ
KuTCWjJ5ilsnhB/uyWte6FIiEzFMjZ5iIhQSl1xAc+oexqfwQd5qt6EPJiJXBddr4xXHflMh94EB
Zb8+hmf4jPkGk9FPXeFwdmDNY1x+DxPRp5VRl3lbY5bwETS+rrKZ9+Nr4qvbcSfZGvg6jWfKT1Fw
N56JKsp8CHNMvVK/fNPurTe0WBKkBz0gsi5N9NTjeqjV63lx0oyxyTol1zCwRX0MfCU6QWz4vtCC
CHgAR7MdBqTbpi71eL3a6/fnU8EYu9OaSlypaFvCCzjBE1/dZlsFT3xeLLjqpy5WxxgfU0yEQtch
JpILJ+snJ7ISb6juG/1OzLccleFtJWOC8BgTRnNR4cZF7QGoF8urpQBRmGVLtxjNpjfjD5lLkseT
ulysi2RJgOJf2WRJ7Gfta609jAPi6piXhlz1uhf7yBofTJ9NAGukvnnMtxoImA1XPA+gjcGzyIk4
HoNnC9ikZ9BMs04rLCk+VI94h50w63hWb6tHC/iA942bnDQvcTMU353eNumDURMdhC7AXYtczQYd
Ff9pyNkAtpaSNlQWtRJnO+2yk+KEu3SPUTvylzReo+bK2/c388smRiXUeAW8DBdp+g4hjl/eC3fm
obdlr/C61/Sl4bSqcSUydkcPJjM3JqzP2oye6OKEIyfw5p1i38f/gbnnKO1Hp+qF0vZtr0gF6pQ+
JlB9YFtOYLMOU07fC8+YshUdbZjzTp6wjQA/qMkHNbpbu+gUOiA76iC9yAuLeVrCmBtZ6/UFfIgC
DgujeHCczRHhsC3h8STuuWe2tIp/id0+L6XM2BvNCCtzFj9saAsWTmBfwUlGm/8gIl1O/5okxsbM
ySjLwmKtl6LHEnQ3R+FkOkvVI3frn7ywm+Mc2LRIq7eZPBoQ15foQ5ZuB0W2Z+sY5ndJUthZaN1Z
3GLpSp7rtzvHJkiyLpJzbfG8heR3AGr5UT9XOD3kgScy1M6YEmytzU8Gr+RFfxfMRD5jo4ZVkUPw
YMu78pvsaog1Fstm+NU23lQeKtob3eU4K058w2ZJ5gANW5IKqWWwUz8SQgUm7zEQ/Ky/B97SrJA5
tenGD7xmhRVsw9/Xy5gadBKPmqzjVoq+CHibnIxokwj37Vk5JG7xYDq1OyebBWcAnyA4vIzD6ovn
89Z8SQUE4pJTgfiqe1PqNyA8XN9Z3sYupu/CtAF2aJpyM459cd6EE/CMAINTBCmRcn1zXRJXcxhz
A1i6bkB/WOAhNSuhM00GKyli9czWt+Uveki2+am+Szze9Vx/a11sIWN4WqHRwiIcUZf5SKZE9gQ8
HpvaxXb0e51bquDZcYUxPxWAH9QShcm/zSqexPt+E/ozEojmZtgIvPkMnoow0U7ZJ1YUKIvfuEWr
5MKKkDwkducJoBAYtjIRN7xWAJ7/ZcdOAvAOZrGGLTWPR5jYLZDvNynJf2iwOKHDvf0c18E+X2kd
xJ0s4fbnoW8a0UbHWLocvUoJcuzyQyDdLOgIFfCIORrL8fssqFrQUUvvPvz+rbI1j/E3XHSn34x3
9UYBbmRzU/rcKh/nNNmsfpM1VVK3OE3pvKT+cofukqN6NnzFrrG7iNQ58SvHfanMkwpcbEDDW6IA
1a+3jd9vaheUy3+YJ/q8huy0SZYIQaB1H2paHxLQsoc/xbNwXGgujGeF8wRY7vSVEIAFM4h0Gipz
A2GRBgSfVPGCCfBe3eQVkbARIk5HEe/Ks6AGoCMudWV5AsznfCs/AorDXrgxgRe1nBrfK3AFMjYm
bUcjEVTYmMHugfGJ5wVKXEutKbTzXbeROV5ipY/lNy/IUldbtBSMKISStEgsVjPBLMIOkRUI71WU
2dyF9X50UQjuUQvGODhyZi7vZqzg0v/2DWwjPxCM6yTPcKb6sXPNneqieS45Cna4G/ylFg2LDgws
J3MWG6RsZadzJLtwgFBwI71ftwyr6mWJErDfkNT9C0Lwwmum8RTMVMR5twl6gMVXSQFiVxYSvXuq
prfrstaN7YUw5qzruZPnaIl9AF8Fwl/1xxI81y5IXg+6B/otyk2Yr9qgC4mMR6nLTkoABoLnVXnM
AQ8WZ1x6g9W3x6cItjFYRVOSki8pu6WZFuwGyA8GjuYafuEk9zx/tWrHL4QxMavWlLmYmtAchFJ2
OAGzXFW2leVxDoq3puXvL7RCS+Ws04PlUu5GRwCsCUy3j2c/EQ+1z2tHXw3cLtbExKVDlKdR3EAF
q9I46Qu4XkUjg2jAlJANi/fg5ii8yTiJ0siDSMlwXMHL9Fh6Wk5iD8hynuhJbruc2Y3o1Ej4Wbzg
ZjmaL4b8YplMfCpVPQAfquVx5Q2uiEmN+VXcih7ADV952bflHl0TxcSnaq8oc1xA67U0QWAagCWw
L637ZBSRUzDNvUrziZR1wAOG59w2c9n7C7UJ+tQKyyXrZ/Y5Kdu3JuZkFnjqzxgQChyDv9JhmpWQ
vrnXil8qDz3o4yFybfcYm4GBib4A7N5yobtHE0+0yCuf8n12K+0176PvMNtNp9STYwJcMz+8QWi6
D04AjNstjOwWeDnRN9SdhRsds5s8/V1NCXyqEdvNU9ZjItcJKmPJREygg81ohmz8yMGQm0RExRY0
r/d5Q27rXvpCKmN3ytrscqCDLco7ofcz2aFjUAcDj4DuSyMm0Y6XH1+ZQ4OPvJDImKDOkP4O5hZf
sbyuxm170M6Kl3vVz6VdS5pA163vUfN0AtLa0yblIuhyl82YpkaYKK4SVGGwk1O71fZ9S+qMaCCq
2oLx16b3Zrbh2F7eATMGSurDvwO+9GDieV6eY8e4s17KH6GNyYLX+Zkjj2MQLcYupUUYNeZQIOm7
XaAlekzz7Yy74pgg7AMBGEne0KK/FYAs51yXzBPMWKmwEAHFaGSxH8SFmzRwLvGdoN1k6a8yMuzr
sjg+hq2by9WgpxaSyf5YHzXtZSqsTdqBaLROveuCPlLEV6yHxZgoqTM1QD7jpgBmMrqh++qlPcwH
8weKaSdg/QJ/2KUSKZz2MQei72lxNoLTGeT6Z3AMpcXYsKicB6mR4AEGGgJ66hCDTjkQef2inIDu
C8sCSpVaE8Mo48X1EUz3h9Lr93Npg53cBrt7YQ8bZXt9adedzBeihQApHvBWQGZZvAjp9zSXObqy
0iV6aXpMlnsVA3OdKRU4QtUPN3VEwAfry/Zwt3Bezr5+VnARE8eK0emr7+nZ2vJSZRy7Y7LErDKd
1EpY6hBmQkxfdQXAoYWg+CRAxwZlUbSDZ+ljjs5cvyMmS9Ea6oka6A0SaCpY4O1qAI5CVKiOYE5g
NbcMHoMp7xwZu9OqsREWSYf62RjYWjY7GKXiPPZ4IhgLQxVNjoXFfJfgXCorg7SJf10Z11Ny/7gp
U2RCHvA4tKO6lKv1W1AZwk3BE6NUniEjN+15kfJ6L8KFNMa4yOAMTUQ4JSQAlyEItJuHiEGWEQhh
y0s8cJWQsSFZW4y5UmNpizA9Jd3RvNHvl+IjYA399sgLMq7bLJPtfWgaq8oKitOiwDzWlAcl2xil
zHE6Hz/l3+0zyAt/j1GrcFQA7wFPEG/Hw5IkAng80kTyRuPYKd5ymACmarWoH5eqdCS86rFC+uKX
Nnec5XA0/OMMLyJu4NTnvdkvhkL7lpvfdJM3K7KeL/lUuQ8XcCFBiOR2CpYC7DKdpc/20uAWvUbn
8r59Kjejre0KRyRx4igDMCiXaS2eOV426tqJMYYi0nVBEGqs8SP2BPNL7Yi2jIy7sulUIv7ojpGX
Ii5ztV0D7Nn3NPRan9959DEVdu07GGsCXrU41pcDHex8WzSky53U2QaIvAF+3RPjV7qpb/mdmv9i
YhRN1WRVRvsds/4sj5U4tpTFxAQ+DLM9bqTb2Z4QOZS2fscxaGvhJ/Acgd4jYe4Pvam/3w+Rzpjp
1NA5uZQcVRx3cYQjJOXjR/5vS5848tYy4pfymGsSBKqahRVqKYB/dmJD8PrsTh7DXZ8g2sXwaC5N
vqoh7g5FHqDPqoUDdbaM8WRwp6IX/Pe1Kn1B63hp7VrmXYRXICnbrTs5ybb74PcSeUguqyp0KZCx
35o8p5mZS0tkoQC9fCs5qbewmcpn89toV1tgDJ+7Te3zbNGaa7+Uy5jyNK8m1RwgN7OayG3n5peq
aqdKagCsPPa8NMCqxl6IY/tIBKGlaRLOf+lQ/03bmNulRC4eGiBccScDl01j7+WlNEZjxw5EWBHw
v/3gqGPGGJ0b/8vade3YjWvZLxKgHF4VT6yc7BfB5aCcs75+Fst3XCoW+7DHd17aDRjwPqR24g5r
SW51wLViVEb0493wff2V/Wj89syLx8yBGSAoiKZqqpbxaYR7aZtRrFsor3XfV3b6A1QKqBqMbuUB
6EB2pFN7Qk3QS7z6uUGYXvaK6UhXi98M/3IBgHzIT3ex+UGUj1pRzbUAjU46k9FO2WXBhAvgl+yY
YgyYrakD3taiESQKJV4G67cY81D65p5A6OYH7v2yXD/Q8zTVhOMjV/zRQGddB7RONyMlJTiEr0Nm
G/4Cnmjf8iY/vev2RgBAyV/dPj2Ihj09Y8Zsx9UvIoS+0+2PoIw2a4VuAf0g+RFD4fZ74KR/ibzl
kdRcUFjzmr3iWLX/Lzw/S7O3kimzrSW1UYpiIk9zKcbSbYYGWnIrOCMasKEdHrM9AdK09nzNZmaa
BgowYJQ2DBH4Bh9vHvj1VlhLEJ3v+z0iLM4K2jWsA4p/1/YFb7UC2HyssUv0uFCfLDWAQ00yWk5C
TudkEZpOPTxGaNeH9Ba1NU5OwfT8W5GUnRRSE8e6+Vb0aPfNQf6WY/KSSMzvygLj3rxaBysZ3Mqj
FNkY1ShJE+hQiRTFLAR7kJ8q64ETS5nmAvhVUcGKKHIFKlMAZUlpLoWBizyAtYWMC4LjAwSgmFVu
/wUCEPP5D17AP/KoW1y6UajysiSWQXCnG+wvXkee7sZXup8e1kfhhnePTFvcSKTuMWqWMatNqIre
3RkW6KuLwbaEu7h/mteXy7fJNL6NKMrstVaJ2iyCilhKDFIrxel6kFodpvC2MwSnzZ4ui2Nl8qak
myYSPUkX6W2gsjfbRAPJVCAJo2sa3/L++2UBzEErUxF1cLXjiaPROxWdthRhKeFAsy//yhMPnFW7
0K9O41O8m1yMyNqZz6VT5EqlrlHO4MQWXcJYDlZuFQCueibameVVD+x6n4Cy6Fetz2uTsdRke1TK
cQ5ZWbaztaRBlc6eMWIEWIucTP+uqQdN0ILLF8sRRo+QgJy+Kk1lTIN60Ow6G05d+ArGILRQ77vl
9bIs5vN1czJ6gETsxjleuhSBHe1y6ZQc9P2CZdeem9sw9VHD+1iTZUNX6XcAiBpLIELGWaAZsa0K
it20AscLsywM2w5/RFCpf60actomUI1I3EfZ96m8mnJvkBt7qK/XiIc9yQxpJrbCdKyNIEXSKN/R
gKsL7D559gaO3t7H7huTaKD64i5+/JvPZFqiYlqWLIHA9GP4VJsslhM5yhA+w0MX4E9sfSJYcz8T
274QptHBVyzzExMs6FBMyUr6NJDAP5JFqVuKpTOAQ2s2FT/FMlMktw+gcXHDZgHVaGyBvE67GtVs
Z6YoYXaCynvlsGKd+f6L6IFOMYuTWJ1VUtc/xNPLVFybCs8MWAnoVgaV80vRCmi9AjJGv/vVPAFD
oHsEcpqXPoEJ3DHt4guaMxiXIAt/vKyU+YrbCqf0VkzEca1ykjxYdr1XAB+gTnbjplfIW0CjRGBC
QjtyVgCU8IERmWpsAVZIlBVdxT4epVoLiB5mrUJmFsmlG2NUrNXTndKWTr6ARK66s5qnKWq8rhMc
K+MZEevbboVTER+0N8JSSdA2sX/qADkdhXuty93L1vM2V0hn3FsptKVG8Vx1Jtx3G2b7OZYdvbBi
lyBtgzCs3HdK3NptrGl2M6he1AG9J668MTKvxUW/n9d516qFq6fWfgSbWKMWfg/uZ/Cw78tpdaqw
OQppg+HJJDyNbeXBcF7GOBftMsWok7WeBtV6FsLkIU/byY40YPx2Zn+z1uGL1epXXSxf6WbI2SJl
XyzgiLBZaYoWjSowS6CrmwwodAf2R7VMHF2pPcP6iyQDDD9/pBCnvynmqaivdmuFi82AK9enz5X2
ePnTsaLGVgClnJmCRsEMcNegBdmj+CXmZUnMxH0rgFLAJZWTJOsRM6oFM7DVVeGlbnusXgZ3OvWO
zC25874LpYoGmKvKdkJwz5JzFg/O0B/WlFuU5l0blSS14ZpbdVOFPoGx0MnmKdZPfCz9odO0PFc9
yHDsmTNYyL1KKknKsr5fZS0hz67k6i1/x7Bf+axjzCfdyfy1CeKTP1v1f5RPwvbyR+XL4wXTKINM
qm3jiRRoyP7w6hQ3/MIB0YJPohAMVbhHsNPQdQNZn6xKs/DcqsHHMMIn13igjwq23Ucel/Dbtscl
WdS3y1VzzEGzR0JRcQVmNDIvIpd4TOrYfJl+GscqqL04eZufnHbiVetEfur0bumpYH175UUn3tGp
r1qGwIySNREvzdk8VcPgLQnazkrRPFZ5wfPUTL39c8/4ph8/aRu2mB1sca8SiEAzpL8Vd7mPBNN/
vl6JJhqSx7bXZRCiQUtFp9+jYLlrj6A9DRrAfvGel8zKJcmifiuORLd+JXMOO6nDx/xdipAAuUJ6
vmTLveRWZZm+ZSOMqrGUi9iMtYlguqKQtWBZMbyvVF7EZpv5Rgrl8/UGqZhZWOQBRpomhghQbNA2
OvmVQvZLI5tbXOF9MjoIaHU2KVmXBrGEGVvLFs+kxh1JQFha9pnP03jeNVIhYejkUh4maLy8nlvs
zmFZf+VNXfGORIUBtQBSYD6usCqwAaIhH9+TxwM4Z7GU8C/W9JgbJls9pJxK1q79kC0wLPLME59K
f34WHPEGI2eJMyC7lEF9ag+ivf74i/i9URbKe3Ry2DSTALk9aBbzoQQxJ4fIiUGGASSfdxF0m7cR
uyJSsjH0NUCmYn1OFewJE0aRHQPyEVhgO0w/n0QXPWZH93IsSjjLc/yYtKCtWo68QgEzl9/+Guoh
UQsA2yi6N1iL2ZVRe6x+Ks8KgOOBIkXqj4oHZkncNrjvvMtXzXzKo8Omo7atKKpKV3zqPA7HKYdn
S+r+tg2hWZjs84ws2oP19JyMxo+50LxUi/dYbOA90v7hM7xLp6wmEjJ0VRWMEohkhykMFMwtZ2co
mL5PHJCHHaufZLMXY8w+BlSPg7N6ymN2zfW4xMl98u94I0sAZEInjsYVaTRFykstIQWNycNYpUtA
4Bq396zA9Jcdb9yNGOolcZQ3DKthEjQRGXCpIV2s92CyB26wbVojqFArToGDHU42h6M8YVWJWbHo
SIfnl/gh2UlYLxz8+Rep2v/dQiMa9SAbUkVNVD5hY1RyOGlirpFd4nK/YrihctQb7G068+2MjgHm
B496ykXkYB0SAD9EHt5s5qf+tKRYqbiCGvptK83EGpwX7lc0qEMbYKd/h5zwQR6luUUPJMRStrDB
gbYbiOud1U4eLUerYbC6j0Ump/V5Y7escdQPQqkA0CdFMoXk5dS64M5Gq5F0KvwpyL6Kky08FSBH
fsnvRBst+W5nnYSHKOYOTLKc1YcfQUUFuQVLa6fDWakBcJj12ImwfBQiP4nO0cF0J99U8Ly1G3TB
TC7QCyPMfhBOhYbUCsdYbSG8982AgCqlfr8DDVntARI6mIP6UeK9UBgvhq1Iek9GSZO2KE2UOrRr
LHQBHWN+W7Uubv7FUhcjlf0giwoE+hhpUqbgyUDWOCYAHXRAto32ktPiPvUjH4mDZzc0xUU7Wkuk
6SnZrpR81RmC9DoKij3wvq5z7oo8w+99OB6Va0pYeUDnREYWqE1u1T2VMQoq5lVo/Oq4GSfjCfJB
FuVjo2xOs1koMeXwdQn0IIrs7q7wKsxa6XB/ieZVDyUmyIpnTkAl6k/5dsgFXpQCyCiwZlOfEMNW
aVLLeGDGp+xJbW3rJf4CwvcGz1ogXdoJKJRv0eh4ajG4w0U8YevPu3CqKCgU8iDlMy54EfOrpZMO
2hBxUieeCOobooAbLWmOFLfprdshAia7kBm8S2Tb3Ps5qI/XSmBPr1INxc2TDhgVZRfuySt9BuDW
Xwz8ffheVHSUu1wwUx21lQaklyPo1I3mTqx4XQa25r8fiAoXqZbk1ZjDc1fFcp3leKQKeuj0oXJa
hTxIFkW2OXpIXr2X9JD8ok2VLUr0HAARkEjWtJNdft3uSI8mu+Zmr2xLez8bFRAazMXJ2hJB6fBM
AHgg+mne93333QAGuENsLPxp/VC+XD4fOxC8C6UCQVPHmVllmBM29NdkPjfGfo44ez6sIvdWNegt
F3mdGiMhtakciQzAtwP1urZBhYGiPg+J7R/88J/z0EC14Qio9j6DrN9b9Z29vkaBFchufODjmHNs
mAasNZUkissGPkqrAPFt7M2eY8CsBYQPV0d5iW4Kh6IWW1zdycI60GhjpfasE8ockFIIeLU2e7zC
3cjH+vAPjJvtyQICD2aKteL64VdQbkTp8ygDGQcJp5IvXUs3oz/DFsRfBInU/JI5wmN3yk5rhLlN
gutVO9E9mTBMfB66LMdG6Fac2fViWOl16AuRsEvi0s8t8RYtBNtKeVUCTgCyKFcjKOtQagMOPTkz
Nt4zT58wraPCfSoOgdIuD7Fneu2LDkoo97JRsmYxPlw45XRWjGuDlDBOAyWWA6UcvHCVT6uhmnYd
5s+yani6Jj3o+epKEhje5vVBQmOkiYdztbY8jFaOi6CXYJKkB+RtT6rmg+5KpunXYg2cZN7GAusJ
/eHQlCsapLkQhRrWJJrjfVi1rr4AafRqrWrHiqBvSYltn9IVDM4yJ2sqeiPYogufZVKHUQPE/mCM
3PlFuI5Kd/i6+ljFw6qs5WEOenWyk1SCOsVevRYvL17Vi/WAR38ZlQMLo1MKUIw/RhllLoY1xRKn
v05yfMIuRRzIcZUehkSMX3Sr1hZbalQLqKBYYYlM7ckY0RXW1sxbwtJqbKDs5ffAC87PWir8mAwk
opNhdm4PHrQGUHh2I4LkUgpBLtuLg+pIQIZ2wUN4d1lx2S+r93PQSb6YJcIydSjfASxqsbuDfpYP
EtmzPMhPxs4IHetKxZRdd9MVGDYP7SIlIO3cZIT9STe/g8oeWywfWMOADhwJA2PhpA86MNfI8nMx
v7FyAZtIttPcFn0NhB7/5gHPqDJuPyn9IhDlOdSi2iATOmuC7kF0WG7Iy122m3t0s3kugy0OuNvA
W3yDwv6oQbJqrr0Voqhp3I8uefDUz9OLaas+gC3danf5O7Pq0DjcuzQqV6nysY+0fiHOUbNspEU+
GSpU7we3ukGDhusRmT5oI4+2D7WRilYmkzLqA2ifjemx50Hcs1OHdxlvOrXJ9GpzFir0V0iUI2ux
iWfWdkfQGrw2EB54V8iMZBtplIaqJWgTQmPIglgfvTjv6y9ZLoPZfNK+Dmon+Jc/GPP+MCkGeitJ
xVQalUe04RBKuY4h7jj5tjSCXWH+fmok57+TQuUJVVhmqbYgUrSScV1OzWFOjFMjlpzDMCPz5jDk
sJsPpVVSU2NRBsa9lE5hPRXFjSnd6+WXETjlUcHjvGNN5ViEU/d/L4/KBOY0X4ZSEfG294FqciAz
IsU5On8PrxUPqY5P8oD/7iKp+J9JYxdGEow511M7NRU7TnW767k7E0ynsTkZZcZNGA9RHzfIM64H
L9vBsDwEuv+gw3BbSbzvRhmxoVVDK3eoAPWucJ0ntnDsXSuGqZHxfuvb9NJ+a1cPm5guf+GHYwA6
1dys9DAZ6hRLE0P9Y4mupZUAte4vfzX2Q+f9OnXKpg2rF82qJM/t/biffhKXqBGAJLv82nDSU/bL
YCOLfNqNEcRiFIP0BwfS7tFsKLGy9CJ6wnNxIBg/vZ3tmxcJD331O8Fq7G6KayQPr5zzEq/x6W28
+Q2UV8lFPO1a0mDVsP5SXA3BeNTOwKB1ZMDbWO7fOTEDs3EGOi2GTF1vhAg3jrWOHov8JdavK2zR
hn8BSgFbf5dBXWtXFf2ckdKwLFRHME4ESlv7lpzywjXbFt7lUFenJW2TLRqujlBS5QCyxypYWtrD
F1JcgFNxu+vluJzAFsBPFZifDTOT2PXASAUaeB9VB9TnvdCSqtC6gAhNUsrjOlonawFz7jivh0pJ
nutpOmLO6kYoihd1RtOhMAy3X3JOEYxple+/hK4MZKsmrZEGjwAeHSee/KJPz03IncjhHJguCsha
KIkqQfdtkeD70S7OHTLGqWIP/L+B2LfQufnfS6ZrA7pi9E2UIBMOz6uveututGuvO2FyGXCMvLWW
N9X/ZImaYiFGgfsdqCYfPylQKAtJS2Ea44v46xowZpkdYbFcsOUbUtJv7T7QehdwdABmkk+p/Zdo
1Djx+2+ggok0z71YYwo46OBc5eUQz19BFuHEwr2cPyztqU5+/o3/2UikFHk0DaOuK6TY/UvXOPrT
cC7O4o+1tQnO6LENuteK5/KI/V+4aDqOyElViz2aZLBb9GsA4aph390j9YA2CAsbi0ucM7IFGoTY
EPMyJj0hmlixrNYVHEVuAeMTI0nKKzBqXQVQvL8QWgLeU5Tc2ecDvsujkp0ka6QwyzE0MPTYEtJe
rXFx5vW0WkeliW1ZQhUZ8BOcQ5LE8JNQXQRmmW7ipPTA5Ko1a4miO/IQuwJWPpDjDpGH0OYtAHKq
v/6LPUOW55FkwKSBF0YRzbfu3CZ8oqPRt0PYZQD8vgNQbaXb8RurTn9I5UM3OMWIuTlSweJCR7Gc
0VYyZSaRVkrWkJp4OoG/SzsRHAoyXpb8IHDKucN1DSwF2sqjjGQY0EQ2Sdu6x6a1Vdnqk/irvUm8
0E1DxwC4B8Yz7PRWBEEaxqt3dYTgw039WFX0zY+g31YGQNUGoRfwgWVrcopieWmF1dVj/VlodW+2
1Ht8pue6rm+m2XI42sUTTuUNbaeOg4lMGo9Vw+6uCE6dElgHdcfrgbDUeHtK8ik2SjW28dCYIhYF
4n6yh/lF5GWYbAEgoMeEBYANaN5AEW0pwdJxjcL0nOM5oM4TxxRZ5g/qVgzKYG/J0OiHopQbXacP
yH/AF+xkcWMbqCnHQWWB/8PK3d4sHPC0cYQyn94SPr0F2mVVw4zFx4vLtKiRzREZSZH2jilMbte+
znXhLovhAq2osJcR2jm+gEBmkHcc9WAayEY49dXiQShUpcJXk2/V1iZdeDJTFxcu3iIeQDI9jjym
A9jII3+/0ZJ5AH5ROeGwv8cSM09IQZA7O+23FD2RPIh63vWS66Pdq0QWDLBYYqrYkP8oURfqpsvm
NwMQHYI8HmMLCKhXcyC4wsPl45H4cEEWndKluYphnBqVGiPLXQsk9OJ6Upbrsn68LIfpwLEkoyOB
hR+nM54Ix01bDW40G7F9ny+xIyxDDGg8HmgGs9aFLvQfSZTDjq1okCsJ+tGCVEXASHBy2+6+k5GY
xo9veXB/zNr/Vhz1seQamEhaBXCb/FSUXty5eB/7pNfeYsmudfO7fCfueH0VpmN5PyOd1pSCbIbd
vCAnTtBtSEftpQ5HnplzPplOWblmlSUQLrGFNsutLSlfF/Ao85YimJX0zfXptDVPmHjsQKuKCjQw
3nYCWK2CKCCzAsDY9LBd4hV7koQTeNLsjZenDOafBdfm2Fb+R2t0ysp7bO8Pa4XDki2AKZCOoSve
GI5ukwqweMx4FJNsu3uXR77wxquA/K5UjWZEZ3zelRjFLF8MkL4KvHSCPCQ+mbdGlu4sTcJ/qIdG
XSzROjYh8t8GrLKjeqhC4UEO2yshwh0Ok/LrspkzFXMjjzK+CKOrXZVizy+ybrLxnE5cfAueBMre
qqnKhEgTsrf8KNmlWKSFewzdcreCcSI9JCH3uXZZpPap4YSl4bjT4VG68ns99La43F2+Naal6aKK
5SNZk+G5PirDalX1uuZiFoTJcznWdqKgJ8QFjCOm9EkXNlKop4KqrtjXqJErZKCOORTeLDnZWT+l
T6pf+NOrwC3Eko/9SaCBXXhASIg6ON8/HivBnKAqhyqq2HsZOM+Ts/rzSdkRDAXlsIDswbolQMv/
AtiaedSNZEoNweKXdEkGyb2brA4Wj9FgCR/mw+gl4JPZcYMATx6llE2ZFHMe5oS7pvlm+Otu+kI2
ITUQsvP7+0x1fD8cvfM8x7NaxhWQc1QsHco6Ep/0/47dZkkbCZTnH8fU1AetQPU1FpzJfDTq18sK
z6zRbyWQC924P7E0WxWFerxyxtIBu+HgmHkMxO1GjX01Ss84Y28Lee7MDfBGE7Azl4l5FKLoxVqz
hzUME3teU9G5/LOYThkMi0ilLRVVRcoOh7XXB90EcmMneLUivqpTEC3KnRaWHEHsJGUjibLFeKzD
qtAxAa4GpBs3PsuCHf5QzugtoSqBrYZW2F8+G7PXixFh0dIJhaRoUBGumhvJKAh89ei3+wwVrv5+
eZLQ50wesfGIOEeIXoRfGAebXPK/qL3VtvHj8q9gjtFufwVR7s2Hl+t0kI0EnS3jfvKaK+S2romB
8xZjP+oNdne/l96yAxICZP+XkqmPGytlvzYWzk+WmSbdnhNbxWBkeGqw6edHmIKZnueA3D0PRY39
tTdXT33tJrfUeiYMEG+49wAqwti0eqPclne5l93nDq+7zPQQG3mU480tvcyTHEcV0GhoY93upwfO
bbJ8O5hzDUnWJTwF6XnPacS4QwkqZ5Chlvt5vx6XLyXoO1ToERkVi65Dp/NMPI94GQ3z8bmVTLkO
C929xeqhQdo14Q4AZAGYEoEFrXigHOd/PGbnZiuPshux1VAmIBqrBpI/5TZh0yivm6AASm/tYfF8
HwF+6kp2l50C2mcFa0Jc5kDuoSmzyeZGCQcZOHTxqdxPV2SsdrohmbG+4wcYEq3ouL09MWUp5ozN
bG3FtwUq8RuAghIIAX+9lxkEtnIosxDxTLQSHWbx8tTldvugIJsLf/wkBBTKt/GRX3dn0T5bW4mU
YRR12Y5iDMMgHHPmWbpZDt03VBIxDmF5ZoRpfuwyu+LpXxyWqMmlS6VTErCwx2jhQ20x4lL+6G7J
Xl5yMgGknWHVkd82InZwSSCdkxQ9YoGJSjQBfxmwgiva0bkDq3vlAzEyql0etQbvdulagqFXXRmS
N83kNKYDtHA3bTxd8jWPAJeumd0GZdAc8/O/KhGzgvfm29JdI6nDbPoU4duS7qYOYg8yOZRgAvDL
sxBoeEJGfMfOsRS6azRg7FyOYywukI9KNtgSpDC2jAVjEBo8R7cVENoRXAihkVp7ofRtTL3Ljpjj
h+lSfN4vqpQtGHZIzb3QnlXxIOhfJ+WuV85rwiOoIYZ/QaUsygtpUZRJswhXOEmlbbbWbtGwr9H3
sd1OxkteAyOtn45GFJ6tompsac33kT7vo6k8hZaXNLw0ijk3tv3mlKcy9HRcexJY8aRpoyDqbME2
n5JbTKu1zvcBJUFAAY9AqsKMRO6JR35ngqcBlA9rZ1PTtRQwXATGEucPtICA/vFeGDzlphyXlQoq
li5U0GOrnV1347VW3EeZ6qnGz8v6xByK2F4p5aekdqjmuIRC6bdk76dyjKvZKe1pz+9dMdugW1mU
i5qqCbQYBfSJTPtFuL5+J++jvXa1/EweBz97IKlEjFbddAQaiHbDbe5cvlawukPhN9loC4Q/sV3g
lDPDVTEt6o4/6rexw9Q1H5rIawApsNqpbYYu74syk8L3wyv0cn2cG5GeiPBXwwEo9XtpFwIUacCK
jOySgQJu3nRZUxV6vX4WrXox0yj0pfv21F2leJOPqLilPgCMr0VMn2hB/o3s/k5cOGZmkVSWZBF8
scgVFboRoldjOdVphDLUIQG57RutR+V+z/YgHnALAJMWrxw1ZrqqjUTKLtMay61jjtOG5/YEcqkj
ARNQXSCfjc4MLm0wS91x83yeUNpKs6ELJQ3qFD5aQEN+Ej3t1D2GrvxDxzbmiLOax0nk7yay8v3t
9dI2m61KZykCggB2eV7GE5lOIe+qaC+jC+2BvYrPoc1MLzYXTNlu30lanc7wSLOv+KCZPcbu9/RJ
CNogP/PoMznnoxOLvLYytSyR/RrpYLcmoJbEKOAoDKvpsrlDOn1Ay7nQSw2hJLqaT0MQ7ken2INW
DpVnHoktUYNPYfT96uisYepXQ4l7E5kKaDgAcqTtE8ywS4buL03yVBvx/eWzcdSSzhFKpUx7S8Ck
fiNe1+LdPD1K6ffLItivpM2ZqNSg68a6GqUQlOrIhAgL8PCoYJwOVYVXwalephdAEBNcgcdcB6OJ
fGfs44N2c/lHsGPX5keQi9i4cyBzAX0rg54kplPcEQhe7Wv7i9QYaz74GzOh3wijPMyEreQGIxIk
eC3o0iULkr/QRdqFB7AItA+PN+rB86J0MV8VV5xtRn7duyAFgDisuLRHAv+rOYkEsjyMI1ScnI/7
YSnfYigm5i4i+LTWlSd30O3SjbBYU72Mx8zJMB1/Sp+lQ31H1sOqI5ChAI5huTymN54KU95G7yMA
dM7IFGoB8Vj7mtWWLRsPHP257GdUOh1IKtUK0xo+bXIssB3Jj6lb4AmBM+sYwVp2iMoORyQzA/mj
RRim+aiy4RqKWdiS/P0kWEhAYuywgC/D08FBOB6MAOER/BK8AhFzeefd26l0MtAZsVaEIbwdSVuH
c7+b/AUTJSJ3xoL9yN8ckJjRxibrqZp1ZUJs6l35EO1KHxyTP8vXAQ6hvVKPiQus+Zo3FsGul2yk
Uu5ImLM2anvsSf7eBpPsGfAPCUCUwdbhcrmBL7sCIEB8PGOC9fx5nlH+7zyA3i2YxCJ1EzIoVKje
2H4vARLKXZrhKSvlf9ISVGnTCq9e9U9r/EXve45usl9Xm0uk05lm7OPBgjmo5+jpDTAf7IrqPvqm
A3c8xWoSYKl7jEKNKPqBkSsQflw2DuVyTFZFyveMTSTNI1mDIA5v3FdXnZ27sV9e618wa/aiHJKb
chedx2PiRA/VPoSRDmANV/bG/frFuhcerL16d/k3cTWL8kRJ00nLOiDQqbeLRxKteUfqj8XexJIx
jzuAJ+3NjjfWE1XJ0KYYhg+mxUt2zVnwlmvzutovbuXzid8ue1n1Lb5upDW5WUlqAmc0RqU9YqAg
D1HNMFuOYrGfPu+K9XbqjZw0XDDTRJhTxCDGWpxPiDXM/Rq8oWUj4wJG2+WvxvGybz9oI1AN4xW0
5HBCGublquQBkCJ2Wyu+BIauy5I4QVp9+/uNKCEfZMEiNRLlProjoF/NGXyyNdDqf2dA9U/ehNI/
2Ck4SjBco+uf8OI1VcytZkYmotl6sDyhQHCvPqFEDGgS4zwkdntVvgIwy8l3qddITsJbOGYhZmEI
7P0HUN5W1XPUGqWEMB+EgQAblVztSKY3CIZRf6Xu0gN/SJGtrO9CKacLQjSwpcjwTrVyl2df+vl1
EErO12T72HcZlI8FLmSMLVeY3yhe1clk17XAkfAP+dW7CMrJSrG+9LWAjyeiJC17+XV1wDxDB3BN
coHJfsJCW36L+eHlgfCEm1/rR94cJO8mKTcrNdjzESKA+ujFrzidXFA0eaXCbcCxjfD9pJTnVFTA
hwoKTtp5cQ8En8YhFQ9FdgsvRplUwN4w8N6xAMkzkH/wN38k0+NSq9gs5azB/CdnWUD6PAQmgLYA
AlAltuyj43jkDWixa+EAF5NNVVMVlZ7hawc1nkxC5WPdm4+rn+yM53KvwNMRiC31wSi8aZ/dj5jo
41ojM2q+i/70Wl7CtpwWKG14FsEMINmR1x6tc7cXdwrvxcVUnY0sKn2VpKwa5YY8Ze2VjNiXpJPi
ABTpQf3+9nj2dY/jYHnHkz8mW/qwykaeQqT0fSbpsheXNuqiT91NjVSIY57s9HVzQJL6bdx5bcxK
D+IAojokBekcvGp1DIYtyJfnxxLFsoWb2bGj/kYo5U9HAZtvCTHIBpM6Qf0D8EvXgrModmvAG4i7
duRcKtPPyWiNiXgKiJ/IK8RhblRDIA+f7Dlsv5b94+WPxvv3KT+KRc//NA7iDgu6U+vG8+1lCWwb
3xyB8qNmNjbyAghPfKjVT2+M43wsMTc+etahB8gGb5CBdyLKZ04YFlzGGHhvs9k7vaU5Y/p0+UTE
HX6qEqFcCg4AoDR84tpEmjlPDaEeI/27JvjNNSDuuM6R2MslOZQ9JUIqDIaBi/t/ay1vDkWZUygD
WTwxsNoF0lIyCuYN/nQq/L+KaBsxlAGFQrn0Gsn38vpLkd3M0zdB5cxIffZ8oPMAWK0FkiDMCtEp
5WqkWRoBTzMYw29y8lMvr+WMGzLJdXz8Nh+FUOfoZnXSiimxfAvcWtmRtP2XGzKrA7+Axj+3LPDZ
t36URw698XZrvFShOcSWT6Y6FDBcLG9DBmPAR0zk3R/lEmpjHYaW8Nfo1ZMx+Vm7OMAu47nvz8pN
DqS9gXQwhp6kZFaHSmsF32jcMKj9cK8gJ65OC0ac/sWYBvtQ7+Ko75Wleg+QNM30SSaugDp7adCE
Lns8lcEXlaCTlHogfgg7zjmJt/msJ+9yqe82VubSpxaUMcYiVJH9EOLKFYZvoXqSphFkidxNdJZi
GqIIFjIL21hIZD4qSpuHtdwXAPbBIihpAOTl24rmbGBFc/XK2vkbqGEMrW1EUh5X0Weg/5fQTd3y
tEkDOi6yOQwGXva6rC+4lUIlqdKqG/lq5JZfJyeruNW6k64Hl0UwwvuHk9DpqJYumpKlmeUTj5sd
iZW92zQvHWQfSAX6B/hXGKE9CuHcTRyokc+5/rUqHkOVw5/AqLuTA73LoGx5AuBa24dwU2MDwIXf
kNMS0KcDc8fP5nkHolRPMAUg66iF5Wf5z1iZbRUQumM+OZc/EsuiLHDf6di6lrGGQ+lBOVjt2AyC
4CtRHgCd9lDKguk2lRYfcxFS0zyRb0EPxwNfI7+etmQ4CBnAQtis+rQZvK6jZlaJVgSFGaO9LzSj
11dZd4iG9HtY1ydFiW5jMX6u2uKnWrTdcS2E7n7VIuDNKtYXNU8XFOSUXwXm8J00iXl9ss9ZiSJu
fx9lhUVRx3UoA/lICHM7l56F3BOmfVNcG8OxioA6zivdMJVrK5H6EmbUy2R2NfRlgubxR7mqvbnj
A9cwjwcwLgNfXNE/bbaCskoYkqYuA7EFcYnkmNGdprWBrHw3CtFt1s5GMc67rGpMf4BV8D9Cqagh
R40J9JAsQjGeFIywaRm7uvB9xOSQeooPmcGbBWCZ0FYg+ftNmI8XJUnbFj1UC5FIkF913esNw798
LKYFbU5FO4XFkopGa8sAJOZ2IwEhWDrPWWSXxk0lz/Yy8IIg460G3dxIpDxDnJom+CL7KNDQIbYJ
CpxOXtyxa3ix5pMZtDh3+Q6Jd1DKJGZBHMQ80aGgfWpr7YxdqdcieTKnxgZ/iV9LDSdGsU3CAo0c
tioky6RHudUyl8uxb36nacvVuvsdQKZrfkpIdO+TP9qIonRTUbKiybUc7Ciq3wmiPY3cqQlWjmZt
RFDaKGWDVKo5oBfeMCBP7XUMdpLJ7/YdgLe47oQnjVLLUEOe1MZq+BZ8SYqbOeHOCMK3hJoXfMk/
Rt0eiDksMvGiASzOoFRDACVPNgLr3bfavVSnO3MKkgoDIPW4u2xsPEGUk5wiJZp0XQ79doTvqO9i
LcWM+x34/3i6x5QEHjcJaBkS5r+pF9xgiVYSgqrDBzgHQT5VHRUbDG7lAI0EuSC2XiKnMQJ+/sdy
k6giv0umVLEETl0ZIm7iMWQG2U7aGR4pj2J+9m078PKFMlzkB2GUUi5VXcxVDqOupZO0HoXk2eTm
gYwk+oMMWhWVJq0Kgno3OWS2HNsIZ91Vbe0geQRT6W9edx/kUf4xUbWp12e4fURSoO+/MYP8N2na
B2GU6qOcFM26NQu+0Fv2Ev5aW9PNTd4EKMM9fZBC6f08G/NsZfhMLVDglbJy+vLbZUVgFJaUrQga
C2FBuWrIhQa3hjmP2TVErMz8D2lf1hy3zmT5Vyb6nTEkuE/0fA9cirWppNJiyX5hyLLMBQQXkOD2
6+dQ7mmXaEbxfu6I+3LDtlIAE4nMxMlzhIbHZMgzeKLa/wPo9qJjABuoGRpUeVFgfb6fmd2k5ZCP
4SbK3qczRg+QyPVl+X3Sh4LS/SqLyKK3ExV55weMdM5niVTALjUNLJYp3uPiVHdAeOQ17UqPbtmK
CVoUzAQaf5B4YAa8lmP4RSCil5S81tKN1cZr8WnRI6DjBr5DaOP+wYgQGpFMWmOIcaigUabuc8/E
czzQXK0fyqepFZhBo+C6jywuTDVVAi4fKDHM+RCaGBp1UUIBrRxPOpAp9aj5+uoE02LkvbAy3WwX
WRt0a6MqBT1foKYg5aikAk+ndWF5raQ+5FpdrVRAi46PEQHIj2IaDjKks7NF4PNoQkPFckSHHSNj
2+pjIruzXi3QQUc2JGtXm5ELnq9bJpTN8WQiE22uSFInhQDAXI/wRjT40sRXXLjGsUaQ5zL02CJv
jU12KZfSp8oYNSMeSv9os0ohZLEJ2N3hL8qm30GOZTfc2sF4023tlUt6wU1gCkWlrhHTVozZhnZm
XDVCHaMgNDZ1nnuW5EUD9a774oL/XxoxZ5Bms9ftMYurItCU8yDJfqT3/763Y1BYkTFGqOOBaz6t
nGucJuB4iALLOMnWTdP7JlsLulOEmyVOn2zMrkbRilCoYYihQLTR2Dbaczy3gI1VO0q7uFnZsoWD
9cnY7F6kal5NUwRFoGvhQ0zJXV48F3F9b1VrkJolD8D85SSQAA0+eY72YlVh5CTNYjDO3ITFo2L7
EMS8/v0XHfrSxixMWAgMQyKKCgCV6X2sCqw79B99AzrFa232xY2DRxu4qAAol2cObdVlLWozBd8M
LqW4czS0qNtDSvSVoL64bb/tzFEwcjRCeJINRdCM9Te85brA7fs40yvM0guoOFWHKtT/X8/H1l5E
2DCJqc1FWaEQb3c56pCJEBKkAudVKOdSnLu0NPtIYZvmpaLBkvLW7syXaRBV9+1z7SkuewNB6V/E
8k8rm36fi5UxXE5WbdJftyKpp1wzILvGr8ZNg/zZ9sqVM7UUhi4XOP35hUE4YJ3zaYHauLfrn5a6
CiKaEsg/QsTFx5qc5sKCEWdWUhmw0HhWUP9sdhNHoHKWd3wrPQ0bTFEEmVv48dPay88Cv/5nN5kF
JygvqiDvg2V7S4LWG0DFqn/nt6Jyoj1U1PihxMOj8dIA4Mg2w2GCpEW3eZDtk80qHG2hX/jpw85i
lwQ53q7sPnZB2UzUM+V3wEdyxS0PH1ymbgFFrwITJSAPWzsuC18A7VHwe8pQvcKs5sypYmuoQwu9
K1ydvcdr0C9PmGRl89YDAj0NVDPL6YwfE4ReOGs4gIXY88n4zMGKseigNCoXAbWb50Gkx4Rrtw1E
mEinrzz1LWVCn2zNXE1IgjElwkIntGzRo3BirvwwKQvEZJsAwZFmKwd2bXUzF5OzohvKRMEtDig5
jdo9sRJHNMwx5cG/fmFMQXp2jqYmN9ItYkECjsyCuKSxSgLx6XTVtjvlMOmlqBiV+5vU7tLOXJrc
TBlEkEAC+8Gwk4uPbNJCajf6IwN133pqt7yH/72wD3TpRYAQuDDCZkS5KxPrGZml4bYFyLqiVvch
4LPywRauqE+rmwV0qWswitgrqBLB+I82DzMixyQP1z/VAiBW/WRlduLA4MCNskMFVenhaZT5bRr1
vaPr7X3N669qA345OVLBhdhhjKuuvDHGA1ksUWhl6sU+6qGrpWcDtA7rLd6LPImy+zbK7ji1fKNq
gzoz3lSdHlW8csQafa7D9D4XzW2pIKYQDgzh0ByGRPr37wr0MaGlAAyhqf+RFzdR2DONm+jbFvFO
YvuY6pvrG7eAUATP6m8T86wYlpVe0LGC81mQW8Rta3s5uB7uww3bTUyOsuyw71bkJGsNxyXHuLQ8
q+VrNpBakAg3b2cErLU43mfNg6LFP64vcUEL+fMSZx6YZ5IGUSUsUT4bgb6ZRJ7RCvRM6B07xgOA
WZtJvrR/7XYGYlbkqQ4JktMXcv8PZmMW0ndst6WB6QMUgfqc+afsDNG1wBR+ALenoqo/DLfVDtNv
W2V3fd1LbcFPtmaNprQMO8Ca4D2T2k2WOlMaACUN5mmb1I825SqmYDpk84CpApMD2idZV8Ch+znx
KDFoZ+gccaX25fJHs/slpmCywzRv3Mr+P2h9TpfZNZOz60CrZCHkOkGizYuz3GrHoTY8tSy3xGqc
lqqHNu3vEtH5YRseeQ4aPxxpUAsY9L5NVw/T4te92IBZzkHNPs07G18XnIG2i+JZ9hTshxOr0skk
A3VahTLXTvSNng/3jNo3jVo8X//sazsy++rMGuWYmigQ0ZJxzPBFXisGlq5FFWr3mg5OaOAc5udW
E0xVwFf8cedPKlj9fhrsXkX4Ly7kws7s2GahaXGI4JZIoj7IHp0w2sUbbGsDiizilG7mpv3KUNdi
TLqwObtGDFK2yAUQkwoJYpmkCvDQtMvZsHI0l5amQYkBRE8mUFLzKKBkdd82VluCmxhUmfUJEdC5
7gULdEITTyZ07ZG4AFmjzc5ipvHCaiO5xFkc/DR3410YiKA/9BjzZQPe/EJgbhDteLCazyydgkvT
szOpp7EFTrgP073XAxk6NY6mGAd1xZWafimTwTZaoCdH8wCd088RRxV9Vja5WQbMhKSUvhPma5m8
8DWOzgUzGB5AyxkUdHhxn5fzw0AIjUiKmo3kHqTtnKL9qlU5Upo1XcAVS/OCHt1h0apgkQVtLfMi
q3NM/YXEuafRx+sOsuCCJlpVaMsSW7X/iNWmNPa9KjS4ID9V4Y3Una///KWFXP786c8vckyltG3S
j5A9jyjqaJBNRHfE/iGF8ea6naUS5NNCZjGXRTH6EpldIExM6rd4x9Y+5q86xAjtOUMpet0gelJ/
3jmwCPCLQTTFMLSZ05mjOoFjYHEo4kdZzzVX16uvLJKNLVWkxwr6lyBJy4BMqaAcTr+WVryxaOXF
EVSbKpI7hWqBBZgV/f0g9JdGCzEgOjbDrufZW8M4JhyRmG/KfKg8WyplV1LU16kB7Oa55temHVQA
m+BBnexZkVSZm2hjBGIR2/L7XFN2kczirU1DemiTpPA0JfQHmR8kSeNu0bdbXWInKM8caVxvFJo+
dkb2FNbZOU7K/CG2tR4DrRJoJWholw6VBpAJCy2UPdMuxKaRwSJDShoMutweq24g94JKo8ugMrep
01oN5LCCylcB2S9Xs/CjNHXX6BJkTmMpcWLb/lk1lR+HPXHNOgQGEHHe50yxA4lUNwneT6nUfUUX
YcuU7nuVKwfIBu6Z0muOkIYfA7hTXDsNfSOmR2tsVafDBBje73Zlphwlsz5xg3wpzAQTcYoADXIj
BYVVfBfGcGO20Rc1Us+lOgCyXvV7Iue3VqW/oHhwc92I/Czqn4iiPdWl/pQWww1u7zNVMsmrYvpg
KxKk3LqtARjMBqAnoKsUI3aSsnyOpOy5iRq/TW1oWZvshVL5Sy4b34B+gGy7ZIzBmIM8eIjf1GoY
NnbbPmrSwJxEAG5ZKnstgpZ83kfaJpcqv4/JAzGivazSE57xIodMCIoo408Gr+VdltrPmsq3yiCj
D8f5rYQTvjca2zOyVvESq/9uDP0WSj+Vk2fWU9vl1Emi9qgY434spU1XiVOfKMLTWvOetvq7gL4B
nAtYRXt4aQxi3ZQ1XIyCLc0VQ3xMiOp2CrrzvDBkF2hO/JrKrijt9pANlhmA52WXGNaxLdiNVtmn
vC4TRxcqd+SGv1iS/szGsvM6IR1E2/0oWjV2x4S8xGl0FL0aOs2o+5KqDa4hqTdKOB7jJtxqliYg
gRDvJXN8TMfc9tSJF1YZX0Rj7JNePIQt9MTL2Jdj5WkAcNYZKtG5CednO8WdOtrlnifViTITXhtB
KS3SZdAdtyH3QOey0WJyQ5roMW6Bz2OpfAdCazyC9S1aC1kX+mnI9mlbDQ5LSuy0ieHOgnk862sc
3/xcl6bhyKIrHF1FtQnl+m0HvoKS6SY06epTpAyvsVJ+afTmFthhlBwF22cDqJ/yNt72iiyOJut+
skgytzzX71KifU17yhxBgVLIem0nZ9rOSNq9HfNA6GQTFum5F3p9iNIS8rcjO9Rpyg/EAEC4Uq3W
KZg1eKPyGDfDhpeWR9LojIHfmzqLdl1TeGYHJA7FJICWnNReOKFIHsd6+k5FB+buRj1iVuAnk8ID
mO69rszge5lwZVLjGI7HyqDHWuPnpFe/laTbdjHdAyq1rep0Y1ZvNnYnlottbGXnCLKP0OjrfWqp
RxWw2zBNH/tS3Ul57mgNmE7Ls6YfM546ufU1tIHGJQ9N/JA1CBXRF95Bqb0AO4nI3dzOXdE9k2jw
8FfrARyNLZLq8KXLXvXpjJsUyOGbceSumhGnIbcSezJTBZzv+GoQxyvrxE1HFSdNdlq5ck1QyQ5W
6AxgVwMp75bIyak3MFhW6XB8vJVbN1yNfuqROIgI5AVGtNXHexL3TqwMjmaIFxLZDO/B0V2exA8y
aPccq0krJx3jPag/HspBdxg8y9VjHbqFFnUKvQtqkfsRL/B9EEdZ6EcSTgnRQbzK8jvFDH1pTDZJ
pD6A0H7fFNamkJhHiqOd6/vYKD2rvbXyOxr/MNXmoLDHlpQ3ciKdYwadB176wtiStnWTKHHMenAi
hMw2xYWYdTsV0zlhnWK+THFHctuR3m1tcIwiArl9fBLjeMdFFPTVvRlhB62bvIVCR3JO88LXQrEN
mXk2Wt2h9NEQQIyb6CAjulRZ6ltq7Q0jJAlaRAyO68hgxnaQqNfjQS+S5P2oyvVU9LzUnb0ZGLB7
eKhoatlwFbnwFU3ZF6UAzCjjZ4AwvvQmAl9GHmyj8IklGx6Qx3jrNPhWTxMMG6pfuV0+NxBOdnt8
WEcd+CEcmheMUPyYXuC8Ok6eQpZuOnQGqXw2x1fcXkeDNV97or8UVrdN5d4xueoNqXwsGvOmHatj
zH9iMsKxY2hkKnCZGB3qsfHoELkJfhDATOBC6o65lp7thN/S5iaS09uqQ8uiOpS5fi/sYRP18Zlx
da8iKWgg6JaiqWHhmyrMy+Nzkxrb2GyOWfKSxWpAO8Nv2/tI0baAtu7amvvTj6PZLa6yfSzYwcTX
stJvDZ59i5g7EhcQmgQi2gByr0p3fRv6BOKaFaQLm+ZNM0anr3/K6b0ema7oI9fuJEgRmYBmRG5K
uavUrQ9xZq/jOFhJeheaxonZrwZlT6NSPEdKQeDhuebYAPi6bQaiHIO5NXtLUw13i+STvtkDNe1L
Pdl1ChonkDMoVOUAVYpNRCTfYGjuCcgeSM1elaBF0qDzDjxsJeCOUuyDjsdR2heFjgHPjinNPZJk
Z1lHTxxjDnGPbqek+lrKdrFdbWj9pQZYgKvU6bvMGwrTAcLZqUm/00rw5nU3BkOmYYbAjd23FbwT
PqU1vdPHwlFZ5lj0gfQ2HhTJHcbVILmgOxnOH6AEwJIe1LZxK/ElrF+iLnLEiLZfAlFSonhx8gO6
BnuVFbdD+k2mAjyhqq/qUAU2GqcL6a7XCi9NH6owOde4DdquR75GPHscHLP/lsu5o46tMzLbKboH
lSVuMoQuxgIcgzT+SJNbHmPyuSNeJJgvEGGzEO2orHT1/MUYqMvVxE8SjGUUNzZaNyrBCeaO2b2B
4MeHRqqX6cLR9MqxKtsdRAHOD3bKe+HqLHf7zvJkQp1Gemtq7lkj3j2symt7yYkHZGSDfBTinhZ0
U+TUT4BfNG1X4reaXvghS0Dqpd0IpG6Iv16b4y6Jna7kiFJ3Zk2c1ri3pNDTS4joRvoujFTQ+d9p
yOf6EQPO1PYVnW2iMNkMRQ0QuuUmZu8mNjmoFMcuf7XAhZIMuKabbpOAQVhk7wgZThVJeC8f78dY
3bWStokQTrTyye4qvwVidMQkRYlzCzon38xzP+1ir48aFwhTx9IaV82ZoxujN8jyptd/1ECbUBX4
1iTbjgrkFDGBEbffjHzchUCDY5A3ywIuFzc6rimttA6kYl9yqT4ZpnRfgTB11KDzynIHiQvcud5A
3cu1+/QuKxKX1nxfFLrX4KPhjem2agp3VKFLhU0QheRoReOiVHR7GJYSyxnR8x4syY9QCQzVm4Xc
ho3SZhTVdmwLt25qZ4C/1RPZZ8m/KQluuLy7JRFuViiwVFnsZfAwkXEnNr7XHR6xxBfMPwWNkXpZ
+F7bT4joR8SlTSiUm7Igf1EtAlVro94BN/Mf/M+SVEdjXyvo1bLublTUrQl22et11WIhh9YLFFt0
kKKDk/JzxWjXJeW6Aob8Ac3R/BG96BvjERJRDkJjQEGr6F83uFDGWejBENOwYRZdmM/2OujGkG5o
isDUETWgWVeR++sWFmpgdCaAVptGFia468wC9E8bu47xoDxG3+oq0r0+DCd5j8oJG4To69YWeleX
1uatg9gchiLPgAXI7e9ciI1sj44o17QvFua3IW4F4UK0lSwNKlezRQnoCnbDqE+NJRRRP4rBmxDl
mlsjHcKMsyL7E9Q1EbuJq2+t37PwzYC3AgE5RmomVN68qyWbIKouQhgvcFTGJ7HWTlj4ZJ8MzNoW
cmlnNWdoKKXJU4UKtjc3lWq4WSOvuPvC1zIxfwekMM6VZczHaBJOGO4RtQxIBJSBqrkcGE0u1lgU
Fk+VAfTi5OPgwZjjxmS7obk54Bl8egSoZXAL4BuBuHL0jXbSt1/FjS1+oguD059fNH6gQI4GOEZF
grJ/NkKC+Lk2iba4JnPqak7EBQBbzRowI0BWRVrCBVtoINbG12mSQT1N83V1/ZVPM80rD/pLH+vS
IPm8JknSoRVC4BVDYnnc3ITsibA10eEl1zN1DU4Bl4DK0WxVqiHHoxS3VSCU7aCYG6MQvk4Kx9DK
H/92pDAvLc2Wk1GBoVKKJmNijSebUxegtoNELe+6manzNnub+WRmFmBpxFlZWhk6zBJ9bXv6YFQv
I2EPOrUfxuTvvOJi/2aOV4oxTjqVVsFoO+iZOeMu9dTUVXUQSQ877kJiee0Qr32yWTgSo00tO7PL
gOeta0KYoYiB8ldOtrQadqdvcm0z54GpEQ1aqgwEun5znIahPh4xj2ZAPPqwhsJa9PeLrZz1VEUX
95KK5kkA/RUn5r4lv/fZCkPG9DnmC5rwnrYF4V2E87l3ZGmKQg3QESnmW7kc3K5m99cdcGnuaYLM
Yn5MhRyjOb/iWZUwraVAcMSxR0/ET3za+QqwIjfI0yf9ogngJbebtberpf37eHnRLRUIwDkfYTYM
UVcToBnTIjxnlQaUMM2emI1O0coKp12a7eKnS38WNCwsTifUzAODchSvQj9F0PhG19a4rcfGBwAC
QAU7t2/UvjuXdhVkxRCUQ/Td0un367/Lx2jzn7+LCbijZRNUgbPTQBqOLp45FnhSSOQnKBAnKJcq
r4oarzK6jZ1mx7FtD2WNZhzl1V0sjAelyTYhBPK6UTrFwC2iTAOgYuR7Yai6W2u96WtamW7aqK1c
iSnbXk2fRGM/oSeD3FytN5Y1AMprvDKpuqtr6WDQDkybY4aWS8sTJ2zRO9HhXSCkdBJ0B5Qc1FYY
f69BGzJ+J3UEWqYE3SdqG88mt4K+AOJBZPWmZfQQy2PuIC/tIdCcR6jDwuau1VFGtkoBxglZ77wJ
VepY8mghh5fSFQ9eCKH4Ib+3dHbqbWZ2Q0KQo5Z675DqZFSj05HYS7NdCeTJ9Q+4BBj4ZG127NPK
lDtu0AIq6sbe6B31IPmV1/vqU/+6TkWxEAA+WZs9VEOfZ7RKJorAykNHqioQHoUrN9AHLvWaS86S
VQIeEjxMwEbtly1UTfoDYE47FBTndSjpgo6MerkgfQYw10qlNnM0zPAw3tWb8i5+Q6Kfe2BUG3dA
sxd7ghxZdZhfP9EApe+PeGt+4QoDQeDaRNPCxfTpV5mFBXxFMYoIfmOVXWBOHKWxFgj0UUYrX9nj
lc+oE0Soi3wPdFiFSqS0CIz2aUCtI4XF5rpfLlpA2akapqqbSJc/W8g4Vyi6+GBtU25CEwiWsP6b
NQBlhZMLRXaooX+2kGvh0BVMjgMq2RChsbRTIsKVN/8lpBVejn8bmW2UwQivRI1LAc8UGFxWdo0n
qa4J0sZwZ0AXIcBkkTg2IL4y/gKmCdEbBUQHwGwYgG18Xh/ctq0UjnvQ1js3NAGGSwZhBIoaJQGr
W7Kz41hzShAiBCm4Rlxu9W+5iL6iQfFghWDtvP5BF6jdVPw+gJOjOkYhNx+UMNsxshs5j4OsFXeD
Dja+Dq06qQjxQlThRU/hp/CLnFPpKeITGk9oz8LMmx+2lx2r0i306KcyRPeD1HttivmeTutHxyLN
lrWZvAIJWUoiLOBdIFkNJL+hWDP3A6BIyiDJxYIkI/tYGmNXp6PiNJp+UnT6INBvqroWCuU9idDu
Kl4iO/elwXxWBrQiJ1CBh2pljYZh6WaAeC4qRw2AI3U+MhNL2oBBcRIHpmrjnrzLbOlF0HsNBAm1
3T1c/2AfvYN5HL2wNkcJZmrFadmpMaCwEwe4tYNsqLQn27XEc6m0s6A8rKIxY6O2myNjLF53HG3Q
iVR5YnLOvLL+0JSldxPix/aitRR+8fNeWpxdQ3liRmUSou2U7qTt4LLTlFojS9mGWzwg+tZhnUth
IT38tMjZcSSgNCjGmKdBbO3URHWjPPLytljBxky/+B/fDAFtYh9BQTnniO20uJTTElsZaz/rrBJb
hQ/7yNK/G9E3mezQUV+j+Jx+72sWZ+uyOqXUa72BmMFwaxbDmbad5KRyYA/Dvq/bbWUat5rKguvO
uXQ9KL/XOe971UYcsTwBX1LfFg+5VG4jc42MevGwXZiY3Q8hkr1RaPhghXUSRu2VKfihldITg+TK
TexeX9CSewDwi0c+tIWAa5oFHJEqKLtyExq28jeRZY6UI67wNSuL2d6lmWlfLy9uWjA74zkNpO24
QZsrKLcVNJ4idyIsX5uzWXINotoKwdguZL/nXcNwpD0Tky6vvIf8EYTLBcjZtVW9SbLk9Bd25jmY
sNJWbsWYBRXaXRPZqmk/hl+rDqJDYeco39m3ivr2fSY78tcGxLODl/nds1k9dSjea7fbluVr+q6s
iREtb/bv9eszD4pLYo05nXSJA+3nNGNE3XaPdzIIlSETvb/uQItp7+UuzFMNLRkaM7H1zTQjLfuo
nOBBYB0qNsmmer5ubPEyvzQ2c9fBsHNFtRJpY3yjryUBuQjEcQL1BBZR6kbn8rsCPnzN0d6KXf1Y
eNGtnnrJahhfOqLI3yxTAVW8BnDWZ2+u8lbIeW5D2MD5JTgFqdFganbamG8uT62v+lO3U/2xsvop
qZ/HvEu7s622jdHmLC9owDhEHZzwPBGrTApmYKq/RSzyGbhVMDo7+Xu2l+7Ur9d/gcWDdbHu2e4D
8CS6BGgbqI20x+lgJdDmIOts9WvrnEULE9MOktSrWGdYy47WJrfExHuiMO1dUbGDXnEIIuHu9tp4
BHKj11aCorK20Fl3oRDFYHY2Nrr42UNRLPNSr5z0ZIPCldwagcv+MlFeAHiyLjI4Oc+fHxkddBVc
Jcof3FMm51GTN3UWWDxW3CI1UCRkRexGPIydUm52JMFlHtuAnxQ5IEw8sG1re/1DL11zGKPHyLlK
0DQjs/WrpDGVsIecugrslFoBP2WuigMsfmRLRY0FXCMy85kzgYNUY6HR4wku707hqO/xqvxjjPEa
ylV+i8Z10OLRwjE19txXfK0sWKyQMKALagJbt1GozLodalwBlGH11ka7sYIIE4q1P27AVQTiIGgj
A9ZpvGDc3fwHFHpLm3tpeYouF3chQD5Sk1MVo8C9tStGvKsXJV05qQuK7sB1Xuzu7AgpRoRcM8Pu
NptsN5w1kFVYT8npVzMXMIuv/FA9GV5yM00l2/v+JHb/IMNe8mXoedm4iFVd+YMiKaJ5gSaATgP7
F/Hjx9XQ76vj+KVZVWdb2tdLY7MlM5B4g9QUKg+VJHsQTAFIbW3UeoFXXgWBJeglphdWUCPMIr+p
pVmZESNDj6f3KBh3etkhO+6X4GKwvkcPhb/2crzoqCqaBRMPCR6O5/OdEe+FzMyEfUzxjF4GZMnG
uCt925+m9hpok/AbKfXbFQ9aXuqF3dl2DpElMQp0DLDOYQAloRsweKS3IQTDBfI2ETtZ7/6FHBv2
d5rKn1gn8N/sbDBFb9QopxmEifkudqd2xRsGer5Ms7O5uzYVtrzGC3OzeqwsgKMWko1Ye9N6Ouax
0wf7pNwDqowxk3Qfv0MD+XpkXSwBL1c4XT2Xp7+QqrGFLnAQq+85wPZCtm4r3t0VpR60Sg0G/dJR
zXFDqelYeuTYXeJEoewqbeeD7tC//usspf8Xv81cxVzpaZJCvDLcAAAWZZ6MhgcgMWtrnvKS+ZV2
aWV2aqS+YlSWwylfmghZJ9XVKUsb3eTrP5CBX+pHXlqbZUkRqZOwYmGG9BdjYV4EIm2nSaEgBE1Z
EM9FD+ZXzAofx7UbbSkrnF7XcXNbiA/zUoqbJZNaOULvpkEvNrMQ1yHUJKUYDe0Vj5bZSqtycZ0g
2MFghQ7elHksEoDyVhZ6zsGgQZ+IybuoM/aV0gLq2a019dZszfa0ihk1dBazgJz5sdtHo9vs+EPo
VV72mgPXStC9YN4/oNFfyhIQ80zNAIk/pohnx0VLB8w0yYhC2a7Z/Uo5IVnkkK21ssTF2+N3582c
RZ5SZnUeG3oWsHiHYQCHs8i7ftaWZkMvm3tzHrq66Pu4xgBEAA6Ibajxm0hVkL9rMTTQOyZtFBlb
aejYWZUca8l+zLsqdgamPgqpDlIz2Qi7cbuRQ82IAaEISH2q/Oil3nTA/OpTG1CfsHkrGwDnwBZw
LCp9O5TG6/VlTDv+x2G+2KjZFwGm1M5TkP8Htc7B+tYZgPsDNZ6SLsYQpBFQgnmlnJ4ivkp4vHjC
fpu2Jme5iJ06RWMnayRkTrTfxnUOKRAdAPckhv5PO0Be1uyeri92+fa9MDkLXSNXIsxQfNyCnV+f
MNyZ49W9dwwUWSP0ltht/qSFXt674i9y8MtW8OzIZYYIqQBAP6ijs5BbNzfX+iRLwR/yamgzA5cG
3qXpzy+2sx/1XOgDbj+Jto4kv1b6fdvuVjZw6VxdGpkiy4WRuonNpO8RjeMdfR2PE5UUkL7H4e1X
NM5u/mYUGQ/wv5c1P8lV2eiagMUBlP35Q7PtoRMxkbVPdH7K3fX1LajnTs/9v63NUgjNrswyDbGJ
jWcE3V7bay6Gvh+JC4U+HyDlY/8TheIewvQbsaObNS9ZbGJf2p8dR23QpVgVlrExfumMwDv9qUaF
GNiXv6XuvFzwvOuV6CGVcw3nfzg3HkdMBlwNgx7s+Et+TNfXivGpEJwHnIsVzttZVAvLhrS457jX
g+YlOYyW04N2svkZOgSAY2/tKlg89BjBNKDNh2cjaw6pSNWShtCNATvpztorTuqJAPHX44cMOo/g
dsfH3Mr36hqN4lJkvTQ7cyUuZ409CCQQE8GJsp20JhTILq8m2Uvp2KWdmcvkQ2ugugejtl6BmELB
mEUo268cSHPWN0/VWJyFob1U3cgcJqfVhtQGUPUhWDuun51pPfMP+/v3sP8QemS9Emq1RIOIDIc6
Gp6rsHf1it0lsbEVHYDKmqX6120unpdLo7OAHpatFtU1NnlimlPQ2AG7C2aHIKL3oZr7vhYgloLs
pb1ZGE/apMIcARZJrXTfs3FrGKWvYfbuf7iuWTsFKtYAjkvgnjVRme1wKN6nPgY4+8yJtg84xTVW
3cXGL8TOcG8AhWP8wTsmh5mR9xXiLM1RbEuyWfqZZj2BJuwgwPQsSdlBsvDuM/DsfbTiL7zqV4Lv
Yv128SvMn2NIhMoo4fgV5CA7tp7xU0XQhUDxN2Vv73U33odr7rN0Rg1AFCfdPEzjzqvxIsXzKuhz
cCv7feFkP+T3LHea7aQrp7rFZtLuZhv7rthM9epfMIZjJvy38VlJjpm6MRnBcRNwHgajjPGW8q00
h2DFlZbSrEszs7zAZO1gs7hI8a7RTWpSXgUyj/6ZQkiu2BGPY18tf133cClTMOVpU0F0aYMM6XOm
kBlKyyUzQ6oPfLypv1Z07SpZszALsBaNCl1KkcwpfeXawEJL+Qp4d6lOulzDLLQmMaBbio06yQYH
jBsq5kPV9IfSKB/TPnm//p2WIstvW+h8fd4v2mYQkOUC+9W+jO24BfQPQ1jd33j8pZlZwCRUqlQ5
/9UHOusP+t1UVlvvmddsW5TU9lOzbfwenCdgIl19or++n8BEfF4jqVvJailcsWmTn/JQoJZWG6hi
cjm/CadRTdLK9+io3Ha8TdzSmIaQZd1yaGQdqFKYfpHyr10kv8aR/F+0F//7rf8/0Xtx9+umqv/1
n/j/t6IceBLFzex//3VbviOD5O/vzc1r+Z/TP/3vv/r5H/7rJnnjRV38bOZ/69M/ws//L/vea/P6
6X8waZU0w1m88+H+vRZZ82EAv+n0N//pH/6v94+f8jiU7//3P94KkTfTT/t/zH3HeqRKuu2rnK/n
9CUICGDQE1x6SSmTKdWET1JVYQNv4+nPQrVvb4nMI26f0Z1015aLJAjzm2WCKM/+8de3Nj//9Q8V
W+//fP7zf33v5pXj1+zXkb9m/7Wpkdr/rOe/9+u1bv71D0k3/6mjdUAnZxoFNYqphdD/+viWQf6p
4vSUwe9RNBPEBLz0LK+a8F//IPgtDQACqAZDtggiG9g/dd7+9S0FXHDDhN4BHG80fMb/+wm/vKq/
X91/ZS2/yyP0Sv71jwv8KPg2Hwq3Mmqq4JbMYf1sjMNiDCvZ6+VxZ4JDnVFIhkU16ppkDG/1PnuM
8p5bcgxhLtL8gGPWlod9Br/CDE3OUgKv3ucJVN6N4IEIcRsIOOHUdb+XpIhCfy8EUz5oA1su0kNT
KZvRALW+MuIb2iVAnZrDVih0IicDGyrJhxocJ9gqGHbWwpZBLVp4TEnmSYxh4OYSFLsbpoVQ1SOq
Tc0I2SCXdQtdIsT9Sttvtbp50nq12XRJQq3YB8xZa+6SodmI+g7v6RHNFRSOmS3husgwTBpXm0+L
4K8p/jKl2IqfoznMqKkoCtqhk1ix8iES8ynRk8yoqIhkyJ5WoFuWUmeoKgAWFqte89vpYxwTXFyV
6ooGYauvR0KgdxyxqCR73eQ0mhmIUnsmXmPeTi/I7nv/YESh3TQ6R5MwfgYIxCq16NCT1g1afZOP
mdNLAGLnRPvVGJWwqj7bhOW4lwU1b4qir6FqoB4lJjlw/ortMZN+sGQ8qWHl+Hlx1JXMo31SAivR
RFZdBKsurHegYD77tLr30wz63aChGhHiSqNOfypqntqibn/Bz5d7cuO3dgMRKWJ0sN3uQNceFelW
BrsolGMIL/gUdVGwB9qy9ICggZSiAEBWlx8bhXO7IaCTd3nicOV9SDTXKADoiwiz+pZvmaJbYtjk
KcpG379c8wJwii3HJvsioCpAyUNS9HXaFU1ivYR43CMUGrOU1qshUiH2rr9G0BXpwx5TH/Do6EeR
bw2JOKaCbiVosvidgsRN7u59Q3uFGplLFP5CfRXkTilSwClNnmiHf6ghe1Xkfo1A8mHs78yxsw0I
o6Y5Kk0ApYTJjdxEDu47D+XXB5CCz0KroTpVoDvRsZcgFB4tJ1uHVGs8KhTTKqjyyjXN84f2Nk3I
Y5ZWE6M0vkNlBaFMZjwEYJwPwnzB5zzoVbJqo/Q5CgyrGaBHUWS7tO02nA03wD1lLkqxK5GnHrjj
uyHq8Ez5gfZgOecEH5/DHMcuhIbSMsks2Rg8UkPcrVSU6ciAB57aO6kEvHqbAC1fuWOfuhXUDFgi
ubSMXLjMIXAfS7BHC7W1+xBcCyVVbZ7KG4NCQ0KLfBA8KfqjSRPBDAkuP9xmIP9qykPYkQMc7F0x
wK2+8g9JcSwKsU67V9J4eSrtu6w4tbF+xPTtRILVUiRbaA7aY0FWMsmtsgetLkhiuEcwKx/XJZN+
iKDep+aTrIGcG79WZJ8UjTtKW5ZOuiumlYE4TXu3L8LbNgYpnMU3CEYC+CBJ4Q3vfiYiWnP1oIh+
o7Xl3gQXvYJIQPYWSHsfJOBEPRSD5MhCd/uWefoge3KZb438SOJjAJVNX14x6ZcJ7TwjBpuihMwB
+51OUpKauUPz2qZJ+4Zy4NpkyQOVml0OlavRL+9r0toIE1YKyBBjRa1IfWKpcFozgi7OoZVHW4vR
1QLGXodyew/idAEWcYvdmXLJGpjqSCkUYwR1Ow02A9B6UoMCr+SXnPGVUbZuyju3AltdSDmWhe/2
aW4XGaIRYN0qiXsxK91IUdaZOkJO8eyHEKXPTJsJ8JPldhepMC1vIL0PdQi0mFu5dGBP4pDRcOI+
PYMsujER88BdBmB/QA4axRsSSFt1yFmHBzBmrG4EAoTxbcWqhxbC8IqagEdwE8WdB/L4OCToHSUW
SLu5DHmB5LeZrnOFWhSzmjInDPGHIf0RJV6E07HTCmsoPVHnlh9N+iKeSDn47aDXk02MWriOc65t
NiMy8sjAyWauJfxsDFNryrcyvgondivysVVaK+2mM2zjR8TKSyhrn4LirKf7dHwbb/LxTRp3HT6S
2ODSt4Jyl+uQA8HHrcRO+DCPIJElGpxgUBeIUktr1omJjjz+2TVrDWpFLQM5F5ktfpbhU1XmpNwD
pR/c3XRFp0Hxx3q6inCfFvgqfiDBEH0dWkK56zPJGvuzZnQ7MvgHSlJb8ZmlwMV+HAFywEs3qm3v
F78EORcCSOkIt3dELVzlTqC8prBMDvsnta5tTd8qforzGGoNT/XIrQIOG3J0gCGpF9DSronvCDW1
whwbQbLN4q6TuJupm7g5Cghl1ODM6y3+QM7BusNbi9YAvlpqINuGD1YXgboBODxP0Bo89dpPqt3A
0Rzte/nZxEYIs1PZwtF82LXjMczW0tBYNeR9SP8oRuhJ//QhqlKeKrjbDSh/So1VGMcGDlOVEt/J
9I6QtQjrja+Z4DTGm9IsoFei2Xn7rAfmru5DN4rdNgAdw8h2ZtBbZm1aYXlrivfQxMMb5yLv10bJ
rBiLR03oOpGg21mMaLW12bro8MLEy6jeVkEJ3YPHQdfWuLWtnrNVU6JQ2tUei4FNxwkeji9JIH6E
ML31f04M+zrZhOO7Jr0X/lOevrH+PQyhwhe1tjBlWx9yoKN1UN8yK44k6K1sC3lPSixKuI/AcM1R
YHLSZT/grrUlPlpW/o+0M9flRNbD3amUd81wIjRz4uHep7/zQY+ssoodPcPQ7UOcrSAeZUcDc3Vo
iXUKTBwjFcx3OCr7x0qHiEGHsmP6UFfjjmgIKnq+DrNfanqTjG9K8KzwN530No+aVYHCWcGhiFC1
q9iX0B+J1x0WdeljkwwA48W4RTLXb3/AadgJocwZalaRTyx9YSsQCyigLFAxaD0FgQ2pKT9eceks
aSqHQFPsmNBm0MfaNrRNHrw2GkrrCFrgJLEr9Z1ZGhZCYC8xslMwbsril4K5hWaTxdgDJGSt1tz3
8i5MN9QvIZ5x1tCvKfXSI9UdGotPvQ51FzSe0X+zsgJnjGmANGxU607kvg3MlT+GrSODt5yppZ2I
5y6/i1MJKz61pX60Ddk1K4S88q4D7Un2uRWTfQ5CXA9ZC8L3eRtD/wO6c2BItceOq1aMDa3Uv4cy
t4YYL7ZzAujplJDxxc4pk36L1teDXP6WEE8l2r4xzoG8DYfRMpNzlDxGmrBC+WAEAGxR2O5lIBUV
3FIK4ciam3bFoS97C0p0TuU5CBbrxuK4AgrWugDVWXLhZf5tQl/4GDtldkzT3Tgcs7L1xv5+wC7t
GKxDq+dCN9Y9AhIlkl45DBEaqXnR8vRnK35k5T2XHznuFi3WrTS7Ff5hbCTclD+HdtdwCDgYv4qs
s/QEsiYE4ltGA/m2DFwvEq9GVnhjsEMdz+agdvLkNcTjwxPGpvEdodydgg4lecwTdd1QBr2mIymj
VaNK4JHdhz3+ZNl7aQDzBPQdaOXCmtdtcJoHsvpsDByep8hnpHav+I9yKLkZuo2AsjiCp7tAD9ZS
p6zy4VGHMnMikN6YjxHW/NByJ9ZzaxSorcUoJdaSU1dgcoRuXhCb5vqaNG9NIyzOawS9iV0gJIoy
ZCGp7LbdoTc6HIRrsyvcpLqrywHX9wNEytZER8Kk3XFduSugyiWIsoYHpEeMx2GIt4msbuuk2ZsC
Z0zFISP2GzBlF6aHVqg/kv6VqHs11m1CAqvjpxwxGdh8cnBmJQ47OtjJcJLi3oFPRTjcF3gnmdIj
St7mfKMUtVXg1VcB0G1d70TYbay5qcfe4viYbAwsmUFBrNgaKiS2fGppanHowid4JuMIy+xER4yO
TgerbgpDFUgCtA2toepAgWoYdbvDvhPSc44Vo6TYaf1DSA/JeNT8fRY9a/oPabidZIy0Ekov0qNk
wJdWe6ihDCMG4BNEfBMlyBnK1lagmyXDSrbQEP1Ed3krPTYQKVEhFQ3hYA0kFi2HJtVdhs2LAKrV
IeXCvDy47YunVDOcEURF/FTITrRpwX5MkLW0rmLe5OGDSIGj5Q+jXr7i1x2Wv5jsYQBcOaOmNUDp
BhJ8JpB3WSQ2IlKfa/1HZoYvksEdLlep3UdEsiEzklkiQWQXjc+tqrVOi4aZ09TlbZQ3z6wfVqTO
NejD8Nu6lDyj8qF63b0TuXrhOorVpdbaaj/mDlP5jsDAOw4HFI1z3AxZ3bzlojOt0tRv06I/BGn4
YISNB6GDQ5lt5BERI8CJApBr8VxUNzInVhg8C6ZZQTI6Mr1NpENcP2Vc2L1OkI5COoVYZekQqXXK
2ljHavlbSVA7akJ+a+CIlnF05/VzIr3oovfasdwaNdmEsHDTY/B+Uo5BkpNaSr8ESzH1EL20ZI5g
S4+NjRHh3B/vxwjrlt+PIE939AliI1ttqJ/UvlkxTewDiLfoH0pP+Z1c3KVy/0Tb0JFN7lZQ9sbu
bSxQKDaEa54YgS/Tuatus1zZEHh7xmnugqn5gPezwOGY19o+MjxVR2WbwYP+orRdGpKp0i5UPVYF
UI6BsgbawiRXIZMULBQVl4aaFbKzcaqjEwwFU6NjLCKrABML56kCabeFxPWiKvFB/NI0xhgkPOZs
O5pBl7CoYhVaNS10mH6O0s+QVhaky1BiNoDMwfWFiOn7QS90Sz6mUpP/PeqsbDkUKZPAElE9eWvi
ZjlM9CJtl6xAUN4QN/egQWjnd80qcJZaBBf4sj9DQ4MR+F3Uzy7od5z7kkKSKaLsIIHv7wGttREs
3EYJlNbr8A7KUoj1sGeVbgrgdoTEm1gPHY0jBOqXukTX3jQYT1hVhAC/OC8bGCQZmyDkqjfkqIXR
VdsDp99t/fjx+ymfl/anx/40jjkrhps+nOATNVU9kgIE375m48v3A6BeOStvfR1gVganZiH5UooH
keh9DwU38jikCxCkhbkyZ6sGVSSpjRs8g05PQwTHL5zWCAah6HP//bNMtZqvpbqvzzIroSEOGEzR
YI2MUuYkQrjETBA7GR3SZRjs8lbDBpFhdff0/bgXzdf5W5rt+0DIgpUBJhGMu9/RGq5IDlk1Lg7m
qavkLuE7l97Z9P1PJUkyYIegLAHNMWgy9n67g9qxE/VLflLX3xuD9NKECWYfteZPwxSwuDBqFdJm
ZnarZEj76nuE6E6dLVRYr9bgCEUXBHB5QPPnzcd4NCfaG6ZPZWydZ+9Rc19DeQ6qnBapoa6c14CI
bscawmVkG7BXk2tONIx7MiBVbLmlmpB3nKqh936wL6V9rEDGfmERX5ZnsbaA3IW3mgZQ4ryLx/s0
pVGJz9jizg27xKbSXiI/tGK0QrFAl736fj+NNevnCZw7Y00xVlo+FvxY5Ai3lIU1e3WvfBpj+v6n
l5v5TZszZCdeywDMpbljcmj8wcQdxQr6XGaP9dLuvHp7AO0NEjp0PaACPlu2MueqSscc8rz77r3+
Ld0qbm2nt/5LsWvfkThBWdaOXf0u/bHY3p6OyYuTARoQYCCjw/LRf/n8tHEEbERUtVhhq/SOu936
nVnJ3TJ37oLk+3ES4H9kHTQFKEXNmr1yJ2JOgwbXFGAY3W20hY/Bqt1UT0tolwvK2J+RICcHTDC6
E3MEaRig4M8MjBS8ThjvZFtbKFraCIIzlzj6unzyNxEQYo1w9VOButONvF6a16snBF7nX59hjlPo
JJHReMBnyJF360ycg4FYKJNOjZ7T92fs1T3xaajZPYX2QV74cYfDSLyz/tmPMqsPiPP9IFdv20+D
zG6qVoVetU+m50E5WtKOXHv9foDrR92nEWZXVE6UMkgZRqicyZABDnoHfkDOu0n2qjPsdJfvh1MK
h6TUrrfsaK4j2VoyFL3wNZgtnQ/4yae9j7ylkZCETYvUP9brqfFN15MvNgRt3WZHV9KqW4XukqDG
1RiOfHr42QFQE5MEhY6HhxmU4qAMBFlg2Kdrq3oz/Daecydx0l9LaNClNTp9/9PD1qkIDBLgYRVx
CACr1Yi/ahpkoNCI/f7lXhBU5/M62/y5EYZpk3/MK2o8uxyKyo5qQWvW9neQj17Iay5QQvPhZtfE
IIGdDtcl1UvokfbCMeXmJmPPY3fjd8ALtEjqqQp6oSxQYg9OxEfBIgB5tf35/XNfm2EYoTA0xmHJ
g4j46wznTQ8xYhNxQqNvUDPscwHmV2z78fH7ca6GWbBwUiFfoiDnmR+uYUjpgA4H4rttdB/sJmbq
u2pB3i2Ay+D/Q84xbff5rfF5vNkEw+oUEDBzwIM5DMKxoHczByxJtAcwnrToHn/tiPs83OxK7kU6
hn0+Ik4Ooy1NHnnO1834+P0kXjviPg0yZ8aEfVzohYRnEqpkh1phh6b7/QjTrHwza3P+RiIoCxnB
CAl97PzfTRV6KdUt1r/kUbEm4AV+P97CtKmzQzsR8VjBqAz5vQR6U3rss3rF+iVI3tJTzQ7uqhk0
kki4f7TbD6XOI3lr1uQYrCJIIclgwEcPvi2vwtUSN3zp8aYX+un86gd4ScDYAo/XjZCMhb9ao8Ej
w1+YxavxxOeFMX2Oz+OAesuoj2kEZwx9WtiA1Ha3Q2loK8F6EaZBCCHgkQu15ed6X94BdL5oV3T9
UeG3Q5ALABo9O0hEEaYVRPexAYxNTJ/qelOoDx+L5T8CN/2PkKUvMKdvIVD/H4KbJtrN/wxu8qI4
+gxpmn76L0gT0Y1/KpNYDMR5lEkIB9/6A2mCtdI/wZbGQavBfhzfwon0F6JJIso/VUZMHbglIFcm
Kdt/Q5pQh/mnDqEpecqUdCSOTPlPME2zew5SSwRlH3gwUQqjGBz7s61nquYoBT6XTsUklyuczIu2
4S0Uexzgm2QH5h/Of8hOvRxzthvajLEE/i76SV2hg3BOjuqLsU8tmIx4QK6/yTfqbpm3+fVsvhx0
FqroKchRYTBIpwZKdT46WmV1/vTS7/6cwl/ATNMW+vtwvhxiOuY+7XIYiEB7WE6Us9Exvx+JayoG
9Maa1oBsT084bELqodp9/JMrQSVcM4KBxwA5cr7+9NVvfvbPT0WZqb7/+ef0Z/nf/20YoDOjhz8N
9ve4fwb78wt/jxvUWvfXp/n4HH/++89HogMoWh+/MIihah6uf9D5z34a/c+QMAFYfT/JX+OhaY51
iFUTVAmmBPDCn5AVslQSBDCnEgYSRUmAnNkWClJdRLzfjzSLOD+GQmkGRHRgEVE9mZ+YTZn3UIBv
tFO7NVZkH23ZIwSXwN+a7ICXyk4za+I/o02eTTCZN2TjopKuyDVEfNVcO036IN2jAhma0AZCBD36
18KLHaiMHaTThBhvfpR71EVhjtbuglvaW0uf5WPTf13IxlRLoMjnIUwqz2F5MuuYAg3/+jzZA8tu
sWG2sSrv21WznrIKCBVa4HrsNQgDVgCyi+1UlKshxJi54xoi4l52CMFtWmTLzpKraZIADEXJDJKl
8KnHu/m6w8omLtgoMv0U7/1VNDrxO/IA/pTYygOMNoht/oIgfnzoNLC2lmbl8gD5MvY8Hxd0JHDh
afyTWRzgTWQRCBN8v+KWRphd0SbnMUrdvXQaJssHUjzUvrKU1+DmmJ1RX59i+v6nMwqOSJkUEVGf
5e2k6yDO3H6HHQi0Z8zNUk46A8z+9brwf6pqILOQ56JKqS9pZlNK3ZkpNL7xFdC4s1BYqdxuxQhO
ZKgp7ph1Fbr4tLblsXyAqN82bcgDH2C1AbCgV3XVacwqGZGZvKItAT5BMMUiGX+S6fDY+v02JM2p
BMDQhiLrWqLyniZgvebV1pR6D7VxWwTJGSqBwMVVqOkqrX4kpFtVA3lTEvIQBO0PeHwB5BRWP+re
eB9hOqJ0xboS6jtMHmUrAH5CI9WqH8fGlvwI8Xbev1SKvCImfyqSYZNSvi8k8tL76XMuqdT5fmFM
ue1sP6LB9u95nNPnAlampFQHdvJxZ6S0etRGfx3CFwwYPheZ1Ob74a5uM9Cn1UklnekXtr64vEgz
+pFxyp4buEDAvMNu77UzTG42eYxIta0cCl8TMFYib2nRkMsTHrHS34PPpfyIyCp425jmSTnyV5Ct
nhXVGt6Mx4ksqP/u7pFVJU6/W2qCXc6xiagY2hUooKLnNF+rSchLLQBz/AQ5YLvLStj23NbIrmD8
UZVPCxM8RVVfX6gJOLsOIDs18WLnHcYExoO5n6vqaZIEgSeg13QwDp3oZOjvZVYtL57ps/x+2osf
8SLuFnWK/uc9vthH67ROW1hDu/6Kwe4dzERPcs2nzp0Ig4W6sGa/5ht/xjPQzoSDo2kQOufGy2JS
TywwnyR4kstnOdxrxY/vp3EmWHM5xizg0kDLUSQ2qCedp+iTZ+w1Lc2noc3v0049hpoKCzquEydL
y7esbPYoIDu5z7akT4WrDl0D7Vs4TNVJpNuGWaJtTif8Ncxs8rS/n7CyLe0hf5vRE2mXupxX4gsk
fWh5oLQzlc3nt6whEh6PIy4zoAv0d44eC1ABPwFNQmvrETinwVoKnhaHnE1YbEpdHuakPmf7qSxp
bIat7P0R1EvtYmEF0OmvzVb5lwec3dZ0ZEGYSZp/6vJBsQbgGgAji7HKDZnf1DL50QTxXUgU0Cfk
/jFVsyPppfcgr34EKhBeaegrwIfjX10A574OAJM+BTwTqcOTFAy+VaX9UcnDyDUqZRX2o+4lI7R1
jEGdXJboK5dbIMtghOY2SXgjxd16UBGfKCawe6k5YocDC4blW4Oyqt1GNaX29wv0ozzyzQwosw4z
WAc9IKltCKgZ3cvA6ruGIeAeRGAUFmi9v+NUeVH0yYZzAMw2DwCe6lLoeT+zmlijqQNqChTYGMNt
Ked5cdNLAEmZ/VSWG/C1IG98OwmL4Skj2jYYATCMwmE7hAK2dlCev+2SehN3ZmrhPKqcuu6OkOAt
0bEN7mjSw2sXCSqgpE2wbvUEILeGJ0AJSuB8QHLKjmWNbiMzGWy4YQ4Ly+PigEBYjWYRBI1BhIfP
92x11Bk3DCWptVNXHVIlBdz22JQLJ8TFXTKNgTTa0CZBMjJXZlbgf1ikxaicIGgK0zj0ToZ0Rfu9
yoYFEt/Hx/3yqmdDqV8DK11vJD8xJHKqk2IjG8Z56PN9IchBcL0Gu8Z4zIvbvAB0bzTfeoWfkmpF
4YipAr2pjrrTFBCfgnI69D08pQtRXd6n0kpOT6Ep4WQ41rxxDbO1iag2ufpb6BA3gUeWAIFDsWqA
2som9Iq8cpUQdl8DDB6BSOOw0JKp00noXDWFnSiKK4/QCJJW4AP9khI0SurGNnT4sX6/8i/rCojT
NX0S2VcpPGTmRjh9WwCyXdQ+bjji6RC9Ip1XvLUe+q7rxInhFHmzFKBfWVATxwRMEzB8LrOWAPAg
I4fN14mnDwQgMR1knrhceM/XHkyDUg9s5BGkIAmZPsWnAJqbnUmZ0HHnEEvefvhHr0KnWsNtlW/0
bbeSNpL3/WReezAMN4UnxoTRmQ3Z9IHuq4FPTkE0bpRs3HIt9gbovXw/zLRCv6xgVJwYZhCdBtQq
L7i0GQzBuh6WNqckAgm8KKxCLKpgXhkDwigaNKEnwyl4ycxmr4b3L6tz4xSWg0fT+pYQdYDZJzng
pSlVcg+rDE8DUSusjV0jqT8BsVv18jkM/hcLdDKXZlBrQBnuQiSIjHVcyKJTTvoDbgkQbmQ3mTpm
dsyRyAK93v0o/sMiLAKWCYXx96DzHBKs8yzt6YjYtgvuoCVoqW1omwlZwDhczDKgeDAV0fFCIdLC
5mlyIAgvRtr5p1YfNuAr3cLmZGFNXjlZ8WpghAbuJV7o/GStiy6olVaVTlC83A1B7SRJuA647DZd
6ny/Lq9tuYkbSBlOEtjRz3mXat3KUmIS45RuVAPGOcND5PJf4PBB5e13EYBDjAW7FCtdm8PPg84S
5TGNC3geD+Rk4igxYGpHl6QsLjIOvCUFmpSaAfojRDNnF2CR6K1QisE86RFyGj+0U/mNmnfwJIeb
+hKm8SIWmwaDXDOwRpMa7LyYBTXv1hRma8K3FgqdYJJSAoCuAjXSoattNYDXVgl4ysKbmx7hy5GC
UeFqA/t2Hez8S1GUAWhwQ+EgISRW+TsMXeol7iTkVr7H58rNN/xOQIjWXMHW011yFbhybKJYOBn4
6LIMwb5ZOaWsOAL3FAUbKr3QDoQjtgHZciHE069thM+jzNYJRIz9VhXYaym4rrCvSP2NrOqemkPk
Gy8e7JwOAS7VpIlFNEDGqOjOCgTRrabsX4wSjphSUt6kbVCC5lY7khEdqB6CIRIbd2U5HHUWvJpp
4K98rX6TjApMuOAQ6/Q5VJRdoMabJNC8rmZvfe4/0R60M3CKFZqfRx/kYZKDWqfl2jryAdtD+Tu2
5NL/XRpybWmFeC/l4jlgYJakqblDKQatDtBPQqk7cAYkoRqOD11d37VB8cx5AnucAibAvRLBNTI+
FbluWD4rTSdOUH5D6ok1zM27vjQqWy2bjZ8HD7ERHw06bJqYeEFV/w784Cfr8gAul9rr0HSqpXWQ
OBogkWNwcLtacfp+Ec4ktz8O3amoij4KqhlYC7M7JxFlqOWgjp8i5MYe5Ck3zBe6ZTK8Fy1IVoYa
yxarVST6fj7alVxsurjbkITtaUZsnvl2NXInyHNvkMzb3O9OFBX9Khce3gNYa2Br1PDiAxhAD6wm
kbaNCrJAStFo0KB8vFTC+4q3+ngeA7mzip2sUlyls3Wdpl3KAtWPzwMiLHDFuIk0tdQtUFzeemai
QJOGMCWg/abOtJNPeeh+P6OXaeS0rQ1sbBSJUYfXZ59gGNOUTP5bpwS1atAS7faX77yPHojlb0tY
rMvCBQaDD+Ykazy10eaXWQ3gWVHDZOg0KaYrbuyR2GaP2op5xYrBUnVjLoQG13Y01ipF8YIgIJpX
LpqsELyOcGh1Aa6XooMTcfSgNfLeV5d8+66djwZBWKAgFKJozX4Nh+o+YU0ZEnJqPLaFUuFuUuFu
oLv7/Qu7dhIC04EJJDDuw23zdRgCcJ4K/w3/pAkwaUARyBndGn60MHHXhjGpYSJ8RKHkoqrV+HBm
ZkUQnAP49MogmvNxpyWL6386UeeXyudhZidu2vU6LJN8/wQfPdCHqJM+mPelo4MgaMHaeLVUqLm2
Hj6PN3tJdIBWiM4NZHYiQBrVWgoBIh/WYFBd/f49XTZesNY/DzUFJZ+Si0ZqE+anio8QvFBXozQ+
lh0c7qoqBOFIREdzLINHX2GDnUm+CfMk3qPazXahCn5ZUJ3AhIRxgCYeh5a6Ri4qy89TDQbryooV
qtuGwyqpO6fSJsw77iYpRfEdpCIKfhTckvXuxmDlKzzZ9noxCidSAvjbjjB5//45r8VW8PtEyAMo
J+QBZusxasqxCPWenFK9g4h2bxv9krDqtaARUmwEWAdYVaLEMDv1+9qvw7RTyAm698krdEAd6kSu
qtk9jLnd+g5+iyvx8v1zXdkAX8acVtKn15c2+ih3vkxO4KWfpDK6G3xpp8pLtYZrz0ZhQwyzH+QT
GvRNvo5D01SFCKMsIblG2KhAQsSqQiv0SOe0sGxAT26Aw96i0vKVjQCt2qn3ZqiaiRTj67AwwyFx
FSLBhksw3IQOYdXbgbnGQep+P49X1seXgWY7HMj4IJfIoJ3YuA5lsLvlJUnly3YryjUGjJUpdEew
EueHfNuqeim0hp0Gid8EprlGl9uOm9KWxbMZhy43ZUtDFyCDeirgsY+BJlboulhlIgE9EKKUFjqh
nr9remHXJqRs9XRXR7iZpMSGk4YNStg6Dc1DSXi5MDtX8gaGTB1lDhhmocwye/t+FyuMjbjaCyI5
grxR5dDiA0Pjozcf/+MX8XmoeeOJ8FxSxrJOzpL6XoA1l4VLIiGXvSakkKD6IEJDBodW0/S0n/ZM
iRBDq8oSd5NlHHHBsw9AVGIzS99qN6plvDcQTNXj5Y7IleWMFjcQUZhKFcHhbDkjhiKsgb/M2UBy
cop2+m446zfZbvJq0OxuRV34b94u3sVXXh8yIjTzUJlk0L2ZHUyjktZkTKiMyzh7THz9LEXVkY/l
eeQ9sxrEJLYRFq+qIeD7DoEQqxkN6iRhdEfbfN+CxVm35kGqKdjGpqfyEooeqtxZhd57GmkOeQMk
T66CIK1A9iAssHRNUHPOjcHdgEBTsJFu5FQ5GKAi2n42guvJ3BQtd0tUSYivmPtSTiAuRG6iATQ7
Sc9PrJJ/5rH+LLLm6Hf+bcq6e1oZwpIY+rlom3V2XiBf0Go5dHtSr0RXFU7RwbZSrgD3Ln0R2LSi
m++X57TSZ5HAl6mcnbfBUJl6GuKsReEAuw7gbk1LwQMHmias3klbb9QCch6JYj58P/CVpYOONoAa
8GWXkdjOlg6EfJgI4OVzzhLDStvc4VW1LbRj2y+iUJaGmp2FY4HuVAum2jl3/UMXWUltya/aGdy7
+/S3sJNH8qq/8lt2/794QtTGQBliBruAgMCcEU3YBMnzwEYrTu5j9CJC/zzoSz2SGXD9TzoD4Bl8
5pCkX17UtOjjCkCe+OwfFAjh6rvY8R05tkpnEu3uViAbr8PD9093ZeEY2jQWNNBNVCdmezDLhJwG
lMZndQXV1B1MBqFRmCza7F5/NhMAvumWAeJvdrgpqp8MWo9edmtHr+PvYA2w1qE8GNBO+W/SvmvJ
cRzb9osYQRK0rzTyUiqdlJkvjDRVoPcgSHz9WcyeOKViasTb575U9HRMFwQQ2NjYexm397XMre6C
h7k6+LWQiobHn1HHWtBFSA1zaEaRcVTrTXYJqu9i1R2hLOhBbPOUHtKH1C/39K6aeZheubX/GnZy
Lw1W2Up9TshJNx76AW1MMTuz8VxNDvxol4yekTkWH79nfjkzjessyxtyGn2j1BMYQPvWx0Pwns5K
lV6bDVSuIVRqQNP3h6mnzQZD6wK8snkDwZeGo0Iyc49PxFD/85BHMQ6FcKRxP7CXSI2zzk4qcoIM
li/hISNW9dZcQn7jbhZVMe7oHyt3MdY43YuVM9Kh7mnbo+rmleseZuCr/G40+RpRW51wxF5bzfsI
Xnu7g4qGOgWKBN+wg79HBWWM1b3AIkLfZpWsIN8zmiGhFyctjW1wQB93cftgXz1xI217NO7WbWV6
snkYC7WKJPXEUXnblE/mt9vVSBmtUyd7GvVWgfT2bo96dXEvBp3cQyIRYYBGLzkxtmOj1GRjOkmo
z4xy9Vxfzm0STWwdOGRV11D4WYAn2QYO2fWP5AP3vwfTj8aLH1KQGtC2oIvi3z/tkS1DQxGnD8Lv
U4/RUOmYnquWepKtba6APkrPSTtDA7i6igDh4Eodcc/TvJabpijx7AlOBpUObR8dRV9uwip9uf2x
rh7sP8NMc9oy1jnANzXKB/JXaXsknbUuuTYCjGz/IdLghTFO9OKswQU8RstiUFEe4z5eZ1ARAUpx
CciYry6yRYgdQj0ys3rEupJY4lGGiiCKVqgOmpM6hc5yeKB2eXyOGij/ADLwzGhzTI3moAX10ewo
BFlMJIetaUK1qW0UKMuoB5HAeESLtbdCIs9pVu1bpXhJOtEsVUZPYYyyaElCOJ8Yn83QnTWtrqAu
QWE6IUPArQRybyWn0nMqV8DGkVH+O6kVaBgGXmIF4BF2gvm52ocOEya0hlAndRthAVUu4i2Nci/U
ur0mpwtY9N0xIXumTo9ZbqI5DuGixk5gCc2kAeoyPN8Q3pabrq8Mr2/skWHDN+qQP1dG8JyX5Fnv
TOjE9IobNQGA63ke+UB9w8460Bc6zHqdLCY7KzSgzkZ/g8161yfDgaF2jZSxeAIxGNp2PISEoCwO
ktU8NKF9n5AQ4kzFI8zk7mid7dWwN7wh4Si8KniixIXi9Gh2Oh1UoarQhlKRBBUxwmVofxRQQ+vj
EsKPvVer2ReNJdVhMTtDbWFnpABYBHl/Fw7xQ9BngC8BipSa0r5tzGNYwmVZhbSjCq9cxvi2SrKj
rDWHqBKwRa59qbOQnmeZD8f1DDoM6S+7b5ZsgEAS2h4vgGNuOYuhrAccd21C8Q8BCvpaGdlG3Pow
K4X61EwgkqX7fLAeBdH90Ajv2jCBwJYIoeWS1Gtb8KemF4tCT9+TWK4dUSGPT2kFHUvRvks533VB
dIJzdOrGJUpJLAl3AdRdPAaLIM8u6gwYT7yKg7x5ghfxvVmli1Qhn3IrKicqoYvSR6VTyMGuS6HE
o9AC8GYLIoRxlXhK1e91SSQO0vz3UKsjT+NsUYrcTweu+2rSa5AYK/D1SmvXhAM8zLUDIDdfHAwp
P4QUm8NqA4DRlt0LNdnVUAeDRh9UGlu+NBMArpqmPMWK/pqlSeRxIh8g87GDlOIys0p9pWvBU6pX
e4BF7mrObaeLwnvNLskCwNZ93KWotMvmnVaxZa9AEV6xxo6PtLVb6OrUfbYvI/lTTfNPK0E7QLal
dduzXS/MY50MED+Hui16H9pRhb5LXUmodGSDVw7pa6gWllM3wHH0g428TRaPMDC/56axBXy2dknU
PYuGLbmBY9gmKcSWWrz/hrz0BsNY4DhujTa5T6P4nOgoBeVZ3UMpxT7YRHBPg6n2OmiLp6qEwJ1S
EqhHKqGf2yl0uzpmQwtIqpw+s8+lJC2zgdxx2b6vKOzfhLKC/lkimlWeN3urqQy31gvIWrUltp1B
vkgZYEHFq2QXd3ku7WxF8eW0W3RyuClo+25kzadhZB7p69/AYUFHDpJzcH2Hsi50LzXbE6nl9ZCI
KrW0w+exd1SKz4ZQF7WlADnT3FHTDKB+BTPHErcE1Oux6Zg2YHrJoyXClWUMRyElED+D74MhrbQ2
ei4Q2pxCgy5oKS3z1nrNa+opFJoOeUfXdpmemiH/qNLkmKo6KJyqr8QCqIRM4p5SQMSJi5d6ILva
gjK9bmaQJ42VFS36ZY+VYSRfmnlwZmiwQlXN/gUZqCdolUJ/NV61hnIfJOQxFjldhCieISDkFXpf
w+DnMgDyglmBa1QNpDRgeri1jOQLCoMQCWoqaCQahvVLtSHHBL04rx8M2DpWPPEAJ8zXSffdMqxT
3xqRdWmWWlB9yvqlZgaJV0shun9VbTkkEg99RiA8adOzotFPNCLONohvDo5subA7GM52lUw3wIYX
K0jyWqtW1SuIzIV0o8mVtoirCCpZAcokuLwPQw3lQyo91x1GoGZMnMwi0YIq3ac9oOWYqNFRkuid
KHOfidJcZ+CROIEZDr5EEHoS2XJYkz0NCXDMBgQJb1/vV7IIpH0AfWkQJLJ+dG9i3GtVamTWSUnQ
IyqphxoWXK7msPrXkjEI5Si4ccfLFoyNvy95+MUMhGStBMEwED2DoYKmauYVWf0cqvKT2ingsbJy
M8jysCp0tXVoi0J3GBcu8Ax3EmdfNi2OTZ3uzZQ+3V6DiRfp98sCRD8g3sbKpvpDQcdQSEhbKZFO
0KxtITqhOupSwLkiXRDqGDvmjbbC4ne2RnvzdZ6Mfu0bELQnUZ+G3LI5hTebRZFqFfQcz4MKEURY
olZF6uvVHGT76jB4OqFPhzqF+t1NucizKB6Csc4gfspKyCXCliTpK0fuft9ezCvZnE30UdwCAio/
LdpAnmuFGavxWTK717q3zz0p3m8PMVHv+M/3uhhj/A0XM0EpHw69ppycwx19l13+nq/Htmpxb0D/
EffUS3zo3/mjfAYyfK69NZIJp09DmKWNZSyAUNAjnKSrLBoK3BCKBFBS8owGIjTUVPpsyfyt7ZJ1
FGUQRgOlAmbigbpjcvwcpYOvcxnSrP0iCdXz0FiAHNrpxjL7TS2S50wyVw2jALuGO7s3gKmyunsx
SNAMzjU4YBDrAbHa1xmujVgg0Mumz8zygUhsZmWvbhGY66FpAbsRe9pgFboc9WWBB6hlwaUQ0uo8
AWmhFd7MBxxz68nzGn07vORREwRkdgp3ZDIU/krKk3PrdR7ZZb6yHZ2dR3kCftc+zxaRrwyH+iNK
42MJEmiRv/eLJJUhgNGddNL0DNyMhOuOHRtvbd/PNRuuLSD60yOcbJTxnsoCGCU0D3loSqcgrTZN
Zbk0i/1AN+ei9hVQA2rieLbj8THiKyebMMabL6JlkJzzKAZ3q8XlpyXFh52g9dOk5inryVNssF2o
MwAtufWaVOm7xfo7sHbu4xSS6ypKQ05RAGkE1u2n1pBVHaqx28sQ6NPa/CtD39iJYn3wekt9g10T
JBmFhIRePjZ9CQRIEL9Utlb7AOndk4JA97QHMIUo9xDc3GPKSJryhySO4VYuAuG0HVXwt5NHpTLP
uSq9VXml+8yCqrJN6ENjAggjoaHBhpekkD5mNtyVsvBf6zUpOZScQrxdzVJUVko4a0DqeikeQMnb
UFd18iVgKehvztXfxsLhdJejhmTDIxh/atMXJtwc4VVYR8kZ0m9R8qVVOuDIyzx/5uEunjOTvRZ3
LwebxEQ0Z5QOGhwgrADghVuMQyozYM+31/HqMuLJDNU9E3W+KbiEwb2DmXUqnQb+HlmZC74KEfGS
x3NCCtdmAzLEGIRQCAMK4+8TW0BFwWh0kpx5qjpc2ZFs5v1/7aCC4IbmLArNljWt0FgD4XVTomDP
AcqS8bYMzce+/D8sF6Lb2DXFKEjI/54Fj0maqTkLTi08vnX1wSpAt4xzqOUL9/aHuYIxQhaHywbF
JvRnf9iJJ1Qygo6ZNvrocIxD68rX1tGOPo1uQslilpP+M4CPEFMorNhorKOtPknngIYGyFVGCY/y
8MFolW3Q2/ctl6HHrAarBswhZzCE7Fa9BGJiFoEcUQm/bDM4mHI1mQHw/vyYf/+a8cq+yAc0qJUU
pYanTw5oaMVyJwXvzoyHmaj7c1NiGDTzVXQmIKg1DbqR1cl2YunxOWz1dVpBVA/1ldvf8ecBg8Ki
gkos7NLH9GKyY2htJAl+BBAtAhK3pbTLjcKnCJ8gaM7M5md0UvD3g1UHGX/knlNURK/UIfShBcpu
CrYLlKh5v4ATLKwycr9kr4rp357alVozILUKaJIgLKKbSyZzs82BKUBlotbsym63DnExbaDlAa9r
yOB6uY8ax3yt+UpNHaOOmxRUAAhLTJHXCkcBM0VT6ZSTfB3L4VJVSnA0rX3Qm6s6UxRHS4tzAfUw
R8vYqk4hzsuUHmwyGv77xxawXhZgPOgwQ1RkCrKJU8hN4qlrngQ9ANjpNKZY0nLOnfPKHvprlMld
l6UVes9DK59Uwo9DXe50NXo0jXhjQ7//9jf9WUP9e0KTEnstVUEzWJV86iK2BdXkC6z8XZ8FO1TW
djFAHnNh7trcDHQHQewAmUqe6kAisLAo6HXzVC+M+9EZE2o+su4Ox2w98vKA14VR3UO8N+Y27xhC
/r7LcUouBh5P00WIyQoRhkUirNPokNk/NeD2oz7oh6vqUfKSmaN5LZr/Ndr0qFSp2SfIob7VDcxF
egcxaeiqu0B+e8Mqj+dmdyWAXo5njOnmxezqxkxthkN06hbBki3hd3aWv7Kduig8viKP1WqAmtDt
rfOTjYoL5GJFf7x6EwruTjFYJzZIyyDSNySz0JQpsmDfaxArMMf6jdyEkBXNUGAGtvirtiPxCuBG
AWeZ9jcx4m5nETgo5CDNwsUJrBQNPmVmbct+KjL4ioJRB3oMlVZGSHpPWJJ3exKT7Tg+koAnA3PL
glUS2HmTdWO8ymIoASqnilN/IE8mst2W3kkoEt4eaCLWN/aSMBIySTCoEDp/UPNol0lqyNTwrIcZ
2gKg4nLIp+XiPGi6b+v1My3iTQ4eI6CCnWNksuoadnUQXN5ljbQCKMmlxHxrCV1WLaorEQdaPXxT
I8PnNd0TOnORTTScvn/w2JQCKnh86P3o6mRSGcH4nlgn8zu0puET8G9OKNvPUgMTbaF5UAL4gshT
5Bix8dJG2iZgybFH4ZCr5jLg4QIeU69aV+37AOe96hVA8OPYbZviRKI59u3kbh/XF9268cZVv+EH
k0gG2yK5AwDHOmky9zP1mFZ0Zq9MYuWPESYRhNshSYsaC6Kmv6IgduF1BZH7dKGpD0n36/Z2md56
PwabBJBB7wJtsAPr+66FfBb02J0OFqz1iboZ5LL619sDfkMzLuLjdEB1chIAwG3rlMT2KVJXtbor
h/tKoAQc/C4hMSLBTKND3VpJXoShIEODAr31xQL4lqSZb0mBY4Z3Ydy5hh5D6B4UclYs9IQjh0Sx
26aHnrXOCJ8E6xeOITZA2U9S8MAD7kfwf6lg21aEstcl3BX5rldWLA2d3g5Xeg9cmtG5lVa7Or8z
hu4pVSjU1m2f4MK/vQbTGuePNZgkxXZpN3raqNYJXjoDcKYRbnhXKiBnCceG37DysSC6sk/vYw1V
KXUGozOzgb/P42UI78SQFHpkg2wB14UarguzO3huiMmjDGV3tUoKEMsyoMTM5qMYvm6voDpzRr7v
jItJcCWph4aE9gml8eI+NAmeEfHwwJVe9oDRCyroyKTWtmHZyuj5a2TaSCJDrngK786k7FdgCNwb
YLYCwUe2iaBbsFmezVLdVLR+r0TwGJnRQc6DNe+6L7CMfWvI325PYgo3/rENxsv2YhK9AmFx9C5s
XKbyW+tBEYN4yqpbNa/aJ9C5gBvPMhamCcN/xkR/A0UhE/zMyXlnKLOwsqD2CR69O83vVyXUW0e3
8MSzvTkZ02m9fDra9NqL1SSoVQujwa1vaY46A075BFQ1X4otXaanYlc8NUc59NAMAXaqWs2s8H9Z
4v+drj05aWUpmaLi2Oxl3y8jNG+cSE/KU5YN1lFLmm0cJHC8iHS+R/8z9YKa7VARQXFWcfJUvGm5
AY1gVTnLUbCwmHyALU50l5ndY1P2oSeSFN51sXwMDJTHUij7O7lG4CeFFuHoZfNRhNxwwSV9sgFZ
Titj3SfEAPITLlUqeGwQgIQ8OM0XGnDhnml3K9GAM1AYsCCp848Qkl2ov/d7sL5f4MPyC3uUexIk
FUNN/5ATvkJmuio1WGNkfelFhvyQ6PUdHFWWlOYrI62wnwKwDHpbe82tjDvMkp9JD2+lskZ6Cnlz
1wghIwEGXBwP+9oqCZqxwutk7U2pESeJvTY6G+dDXwmt9bmteI1ZvkuiWFhKtYBZx51sldzRUwKd
Obn1oBrixkmueAMwL06j658V3PGaiixaSlG8Dkm1QhPs2czUp7xWXsIs/uCj+x6poBvB8CKXa/ku
gofc0LfvAAAoLyhtjnJd5btFMsMPqAJmhcFhqmYFcAqt9MENbHZitF7CAvUkNzBH5sZMuftqxAbb
HnwiJHDguk2ODZrMhZmYET1b7Bk7CsJKYtFY5VvUa79MixpOykeEbPk7SotF0hQLrULIyGK4vwyu
GTVomQMiUNTp3BH7Fqr9eZ/+2eHje+QiiHQK0+POGsP5o33XLrgfbOxtt1Z/VUv6q1mUJ2mpOvFG
gYeVUy+jxRyP7FokBtBu1NuH6MSPZhGR+oGb0BY7aYOx5vBeGzLod6vKshf5SrC5ls6UYPAdUtAt
sgFphxI8ELR/zzfVw6IYTIgcVhochbPh2ZBfdSovynjXw3gdlOLQgz7Wb6VJD1VfbUnzaCIZQNP4
rUtQ3g76vYR3QZdZbpPd21K+SNGFrcToH4n+/chnteFR9jQTica0ZvqZLn/25DOl+aA2NbpEJ8IB
J8EzpGbSKmNo3ZQhLn0O6zUYAMHZSJXSmSh45e0BIZA/Kza5jZlp8mwQEEsJpNADMdYzmx7ucplD
ZolW4zG4NcsxMbjYjKhsMyULSjw+pLcYsa3pXyWYGhohyBzwZm/i166Zq5Vc34B/pje5RQNE3RpO
B9CCIejIohUlRbZH4Silo5Khac369pe8upoXkWAy3IAm3VA3KT0PHcwb5V+VhYxTKt06Od0e6Gpq
fhlzxl9ysZhFUMpKnFTIok7cr49wU0LnK1pL99Rtl5E31/ualt3+OVkXMxsX+mI8GqlNLysl5AAi
4OuM33wJY3Z0CLbs1dSdweseMtCSfTy2b0+UXD0bFwNPHjzIVayA9S09ZyVj4A/nv+OUuBAGeG5A
pejs7NdQKVse6B4ekm8VTJdSO45gKNxuTDlacTVe9bCGK8J+XSLTt7jhd03hgsaAttYIDclC12gt
1C7LDzMkH2WUbcymiNwksDapkB5vz2duIadqFLLc2EoYYSFBpAReG55aAgiB0GsdNVkIl36hXfqY
LudqXt9Ppx+nT1WA8bSAYoSCxN8fUMqMjo24oTPfMB9eR9/sNbGteuycFtqSilsfhjUoir91eFbQ
u1qa+ZJTjbl/ttDFL5hsWStVc2iA1fTcviDB4L4OlDAcUIql9dS56otWe9ZCO9vHuV77tQcHqt3/
O/PJ1jXMUIngL03PqRH4MXwNW9uemdvV0HYxxGSTanKGPcUreibxWw8uvw1cXWjWrmX9EshGFPU1
bpn/f9lJF4NO0o42pgz4cgxa+SMhvHGBWoud5FfwZO6rXXEMN4I4/dxnHPfJjX1kTZ7oJhnyXotL
epaVPaOPBHmsPvMIvRpF/0xsivIRURNmsmjo2daRburxQTLJckCZLoGj38wiXg0vF2NNrt58SDMd
zo3WCfYxLgP/kBe9qxaQY5AJ2iWxx+QFjKeB17Tnhp6b5uTqFXVg1zXFvpSXzJfd8olBv8ALFzDd
BDUmP5D3wvv39IDpMbQm1/AgDxCp0ZCtprtyTXaxh7YyVBD1jQLq3by05LUbeMS5KNDXQB44Tcn0
QlF4EuGiisyXsAgew+wpZBQWo8WW6t3M/Xttc6KRiIEIiKY/IBoMvRdNgr/fqSCvafEixzsNBaPb
W2bKF/9ewItBzMkJiE2ljoayN09lDOP6DKBkDYzFuHC0RnvM5NyT6aMN1Tk1NgPArgdPLyR04XIX
qSbwasNSKdqVNUSgsKaLin6k+mcarkaL4Tw4FsNrgyIw7C9VHUITMR5dgVKmbh8zN9Aatywe83AO
CPLdNJse6sspTfLmDBQ+o81z9CWMwtWBQyRw6DWAjAwfoCZWVc2masFyYMe2e1by9i6XNcicMSh5
HMno5cSHfd/kLnjsoL17Elvl8oNi3w0dnCTzJSVQKuJH0cBlOrfcdHhK2aGvT4yXe5k/g32wCWPV
E/o9lAwAPAn//3aFOTnjJRC4VGVju0et4LGqw1sV7qBFNXegr100l6s4OdDYl3JTBdDZYnaxJF3l
tQEwsmG8DCDwl+N+41Z4imWy0uihwDMYJuS+BRPXTlNm9ujcL5mc8U7N5ZyqiGoxs53IqOEvuLh9
CmZO2jSdgFJtraVtap3a8ikkKAm3H438cXuMqwUaICltkJnwlvsBfQnzJtJb4LJPha9uBp94ZIXX
/hlVFwiRGOd5rM3VHOVyxMnCVQTmisU4LTja35MFxLe3kMHdGUeyhOr5CsAEVzWdYobEdzWbvxx2
XO2L7FqOhgE5LobNd827vgPYCQJN6QHWSX7hgWY+s7BX6wKX401SscagjazDCgbiXoAExpGPqwdC
xxVEcaWHDp5J9YHpfryyAJuJIGfhQPxZA39Gfbj9hadqpf/E0osvPMnN1J4StR+fMQZQiVSXnCKB
DGa1j0VzZ+A1GuUAVtkw+baCBUcxSk1c3sGqGXISZumYHRyEk48axKzCgIU8qvccYGg63LfFHSCQ
K4AFXBpBpmRYSxykYemswFiQlm+G8Ql92l0SAjCMiJ0PpVsiW7I6PvO+nt3Dk9QwbmINNghjaEWO
1j+lXkLhQjK+1ar18BT7AJfaX7dX9Wquf/l5J5lhkyUiK8Yx4zX0oFC8xSsUSX6/ydb6od+WPnD2
frDN3+LKUb7gBD1no3b10v/zWadJok7yUBNjJFTYpkP1r4PBSvQFyn3Tacvbk50SOqdbaJotKo1S
mridrBM91GsdFfJPELSP/y+WrdcStotltdS/T6lRQqGo7nFKG7E30CVouGfbLwnEg2emNP5FP67j
i+WbXCQ8lJpUCTAlDeIMmptspAP2PWQ8m0c87WeurauR/GKwSciDOTyVayPErVX+HuBjLtebLHy9
PaO5MSbxLcxLvUhQ3zwVpunXHXjmTelEYkZL8+rb+vIDTcKaUCK16nIMw90aSNKnHoq9q2Yp+Rpk
h120zuyNtoIr+twZH7/Hre81iWJmJCM163De9LtgKdb9alTS6HxpOdp4zZsizO3DSUjpAdwrrZ4Y
p1Yzjp0WuhbU6FAa37ZhNLMVyfj1b01tGkrqSiZtgSXV9tFBeIYLQ+JiWRzUpbQFGxzCkGSlwDRj
BGEh4f7kkMKJjsp9s4Mf3sY6VD5fiXc0PJZzqz7zy6btowzOShJXKGJMsBblZ09noujMnp12h2IG
/9kslo1TKFcuIF6OWQqXKR+3T8bc1W+PseDi6qdh0+taggUe1cjgar6v3P5s7Mwl8HPUnd88V5t8
F4fEngSXquQstUkyHhJrORo2gky50tbDQvG7WVPPuYTKnkSXQsg06RuEMjTVFwUKFdEq2WRuC93e
UWtC+PC4nvd1mTmQ9iTemJVsgTuHRY0jJ3wCE0dxkjfjtdoHy5GPY3lsgWignIKt/jaKQvB1uwwO
Yeff/rgzB9WexKMk1iUQM8c4DmYbaxD2oBlk9h9GpM+c07nDMIlAjCVWYUe4cOFncm+0gGdkxkyS
+i1Y9zMUGMRW0cixf0j3RG2hGazCxmk99dvHhO+rXyRe5LkTaQ4kREA33lPZBe14dM4xYJzqApOJ
om24oS/Uqz5gNBUsSsMFBe/2Qv+XLOvPb5ucorKBCIxS4repupM9wMDCK1AcdqQTkMsdstd4Qz1c
O7dH/ZadvrUik6OUqlI5FKkw0KPvPd7gpeXs2zX3QY8tMizCqGzc4iKojpblmICoVp0TfaHVlsBH
aK7Zdz2SGGC8goYHEY1p9x5QXNwFUN7HUeu8MFtkq2gTua0v6XAbGO+hucLq1e39Z8BpBI50WE38
g7MIzC9LiVdhaYNFonqK9Hl7pa9u74uRJvWJtDdyHgTg/XHrpeHb+F+q1v6TQwJfZgCMDnurqVaj
HQGqW6o1ILX6V5J/JtjPmTxnSHg1Kf4zyHen4yLSF6j3lRLBIK2OqKRpa01GMNI6N5E+utlu2zck
ebo5R7IkTKVsGRIOk81ZmzZYYEGAp2xcHnWOWmKQeXKIqnCt7BNtBCeU4YM+5MtCDH7Ak1U4DJC3
Vz1DGI9hZN8HaQCyN8xoAj2/j0zZJ6i/5lX+aKjULfLGkcJoKRHmKxEapWp8qPlSGdqNHYDuI6JV
qRKX5P3aSGDIrRBwnK0HqnwwHduT8lVAej8WyQPLjE2XqH6e2ntFKV3IgycCTHS0i+vhHkREX+PU
ywW8JYI5NuO1jXW5SNPryaZqBV0KeFtBUkuRly1QGre37tWeNA7kKDqmQ9Fmet82Go1zPhrUge4V
7rNANO1jb8IC0/9v/yyExq79f6QcXlVQMfr+j2//eflX/Oc/E3E71CC3axBySCttqPKZ226q+ft9
ii5nOlnMUQW1rcYqRtgYsEgo4zulHnpIFTaQOaMp9BjabqkGke3ELADYxjR2wGURx1QiumiY8cxq
eSUF/CjVyStNxT1cie5qVcpcwsw9mPqBm4bVorCSZNXlrNhytSy2kiGn90MSLFVJmfOtV66d2csp
TRKJIEqFxstKP4VaL5ZVE+WbrIKTotPrerb5/t/f//TPv/zzv7//5fcfkpDWcgo4FyqbvF6pMRPL
2zts/A1/HXQTovPA9cLVSMEfU7ZgB8tBGeKv+onjGBYwjjItaSu3xsxG/q5r/xgHInqgHuBLalOY
C9RbjKLQIQEbI9Sbdh3C1qeUHB20Pa+qpM8YcNrxs7hVJI891SNjJjyVZK31kp7fw0UeQs2lAFyz
1D55CCobAe++rkxoPoaGVxqtD8lcWExjk/sAqOXovxi/JNV+qkGE8IG6PTITEE65KXbDoB6DEvXw
fICNEoWvTib/sgf4J6RttrM0UBP7TP0knRy5eBYeA0vlYLzmXwM6xvgQpWvF2osstYoTG0jOuhI3
dFYD8tdA74Ap1QHWZTtTrVZBpr5TCT8NFh+LRmCrSRFucRHcdTqTXTXsuAdME2ocA7FcqwthOSMh
cpU5tKkDDT4jWvNWtNrh9kefAt9HcXewXnU4AYw+pqDE/P1uiCoOXBkE3k4D1Tc5kzylHQ5NGSyG
QHKhlfFcIgOqgHsnQ+dpDMpgXbZSUwiglXxRSL8MSd50Yb6g3FoZRvHIM6ijqzBgC4Dr5l/EnEkf
fzbyx236Z/tMG9+FpRqRkPLgFOpBsoUAxJo1MC9vROZKGfAfoF8B4xjbHpxKtyBzfuppvq2DGL0i
tRuWcZ8DSIWH9oaZ4ba1Qdpo9I3F2zetwnpDdD5xQqt4N1KctEEMqkO0UngKxDcalWzKJtrJFEqa
TSbNlB2unj/ocgO+r8If1phctBorcJsNIAHm9EOBskoLXGvFZr43vui1Y34xzOQxQUlVhCqUVM4d
lWW3EIGyULQ4fRg0CNyrvHwoSyEOrSjSHYN+tyNaPQbbW10lCPYukXCHDoP0gJrBYjDqBYfzUBGo
qHDrbeQFFjiFyXOQUWUJwRTqmg1bkY7CvkY2AqD2FM0tSFt5SAnybZlAtYOIU0q1Oz01D0MIlFRK
1fPI+fSzokP1g9jI/TWJbRIJSjxtIisLK0apDNUE6nDEAwaKmKOhDZjbnZdRCLgPUBZvc9RHjby3
PaMm3I0IO3ND6paGFQxum4kWSPfYXvIW7kkiQZupRf92y9vCclsxoLQaamxpazFfNnoxHMpEMcHj
s84D1M59yOiybaBUvgR9YsuOawVVIi2ki563q66ElIjUJIZjwyoLYc16a8dYQFQkH2MGoofQ3iwC
7THSzAHKSgRQ+DBdh7YQjjkUd4TQnZmHK/jMadArgAwP4+2T6PTXomdPNSK3E7VKBbCf/N7YzbbP
dALSKLpeVp57ilL/0oYs8HgBiE2B5gokPrsnUP/hhCECaOUOYEfTQD9wY3hTEE09ykGulmPl3Br4
LUWdH3DxPosYJq3UKlbwDgCcFIB6p2hZ82wCv6psc5iR3Sd5Y2CZbkekn2+w8YBDTRIigdCZRgf2
74iUtAPpC1XBPeQG9zA19goXKmlPUJN1AiffSLPqWz8RxJMRJwkHXkFyzNsYfYHUbV/S9UjLJl7j
UhCz5dyNdq2PWvAX8eGpPFt/mp3vJDcYSBvKvIow+qJ+0pbcNxdiZbvaIz1ai3wT+v/+hTeZ7yQE
1HlHSE9V4AQfma/9bmAoOJZSJKBcHWhvzdZRftaKJgOO6dHFk4WTvElrgU+q7a37sXITwfbV1h2U
bZbUm2uDjbXEHwnGxQaa1DVZ0GRQVcBoMEBwcNXCD63xQIVwUgWPkkHyWHGQ8o/b2/ZqWMUrCZQo
XKNwOf57inaQBKJvUP6u49RTK3Vr0ORFDu7D9u72QD8bFeNiXoyk/j0S7F5wtwIBeRoFVHyzC59B
hIAklRq/qzw+QPDs2NTyMbJzP8y63EFPI53J4a5cVaPTFGwd/oez72qOFcff/kRUEYSAW1Inu9vt
0A43lM/xOSKDCCJ8+vfB89aOjanmvzsXezOzVkso/MITqIEizjzPbbNq0LnFYFABT1YNQCWDdY6e
fFyf6XTsZt8Ro+iQIIcPEqC4s10T0XHMITViXYZCtYPoDoM610eY/sK1EWY7BeXNnEL2XbuQEL4h
ZnUaNJRchHEOetMJlPfroy18uUm21oQvNbYJ4q3ZHuHFIAlqVRLas1N9P3Yh8+5DUOog/bcKqFNY
h02CVBEa2ZMf2Kze3g951pQRqGp5wI89TBPlJLhcn87CJvgyhCbP8CtchFKRE4J9qKFLilTTJlQ/
Wh1f223L18d/JgM96O87PgJ9JgsKTCZ6713DLzaGZz5MOt+ffBLv+rR+5mpYOqhCgc8LYR0c6Nn7
o0k0boUuQyfBJfv0Rj5SlLf1bdLDLXs4JTfKvnsk2+xhrRGxdIMQqKcA/k+oCXbv91latKshItej
h608NgU4WW0E5UHuqfWaRP/Sl/s60uwG4RFsVzsBsmuphO6AONdqfmvJGhro00lmdroMAoo9oKLQ
zoDm9vcJgSUBtXtDiGc9os+GBvffBvnNEMmyK40Ia9CdjJ1KrWEGGkYdqn5pb0vZgLIvvHj2jDaQ
UawRYQ7FB+ytDkndo0LM4kPCpXclG07REBaTPmSKCCf7Dd2H5ySrSrsVhQlefQphb60STtybAXqs
9ZEHFCDZeLgxDXGuFFTz4ZX8FghIJOVBegfGyhmqwWcOe+kxYM8EGEzAgC91gbgMDNGzXnbIEdTK
ZmV8D9WjPWuRz5fdoTb4a57qmFBawvhzCFWvZQEE+dQOlQbcxXYpxtu0rfcQXXkVRH+RS61zm4gB
8iSNB1PPLrxCtA9rD+KGsNlzeUEuQ7pWel/47kDOTbfPZP4DNPv3D8L7jCCbA6ytJdauDrdlWtuW
NLjXD9BP3tyUUn4ZZra9aoNlcMRqgIU0GPhvuHsgm5K2H9DhsmFY5tJ89AZWvRUQHC2irVZDw66i
XtgYSEfYhmUlhIpyrw8Vn+YI/UDNUSXhjXjB69EHL/Y2SDMnCwPHSulKD3Y5H/7y42envxO62Y4R
erA9FZc46P0CIqmlpTiwYD5levFohi36FJE9VLormIGs0PKqpnLUvrPztnRZfVaTM9wJvQicUbBs
bw1gM6DLYudTRlkWK8v9s1v9udzYGuBjQ+KXzB4xnCKqdVqEBqYWnSsBM+r4VuTEyaHiiWjHi8yn
VkVMSZBepIgro9yTTSCl5WrDV63qyM9H+/sbN/v48GSIQs6pdckieE60I6xMoozZcnSGOuE2EjoI
KHedSW/HARwaDWaRyIYguOnqCl55OQg2ZirvlCLcKRlJvBxZlawmG8ID6C0akMOwitIFDR6PDcrB
U+kGopJ7Ud01BnctgzgQw3Jk6VUJyz0ObTPIPgFnwzRgaUCEXwSNXwX8qdGOqE73fXPI2tS/fgB+
RhXfl2C2hdoezDmzr6UL7aKDVoRg3vwN4wAJ2xOv1oRTFoMK8MWgf6NDcUmbe5rCUCgs5KxUL7j3
Js+y6ClNY5cHEMWK6tOkF9ml9SZvwzs5p56Mctj12S5kT1Ozg8D7iMAW9IeYYgWenJJZWnCJLhBm
uFM3wi2O/F6+rW+hRHcDzMQennNIiumBuat8hOnO+vLITPJmUElE0QQX9qTzM1vsIeqjKsraFtni
hHGBn3S8Qe1QEn5yGwE+0bmFGz00DpTuFCd9iwA7AALPub4Gc0GEH79iOhVfEpwKnZ4oKkYDOVx4
x95L1TagXZF53cU6cIQr6JLk7zAvmoKW5haGidvGgZv13fWfMbvfp1+BmgJyD+i1mxAmnAV9SiyJ
vkqg95ZCZy2ELHFYPfXpuPbBZ4HKfJh5A4qJshJpy60LYCJQ5bX7HV4USNT47InY8FFUqM1P41MH
fOXKXbc4QUU1sd0mluQ8I0gNQygJeNeXEHWaLgIFX36ntNxcX8bF+cFYCKkHAkA6L0BUfU3DmENT
cWyBm4e7daYAFJgbTl+sPTdrQ832DYNYhRgjC/328aA2tyK19lrE9tA1XvloawNNK/tlg6YNfMn1
IgUNvBJAKrSxCw0KL4deh2t2a5SE2QX4zwZBQjBlhlD3nOc5ZqfWQ2sl1qVmuP31B+g5eRXdd+Ev
KhXe9Y81b1f/GGz24Mg9tIqpjixxQoaoDqQG0K/GsE7/l8KMYc0mbN6s/zHe7MIpW1PUQE3JGE92
GIyH0ofoFmLp2ZMFfNjoGKiT3UFYzDVcaWsCqdK7ZKMeu8OaZs3iJyWwJAYpCST7+So3zRgILmHi
SfGHZehnTJIVzSNqWSunblZP+WfGBGK0KMsZCI1m14qMfg16H4F0kfe6j9rNpoNZpLxd4wYuDwOi
u6YgY9CNaVd92aII7xEUmjx5Btb1yJrhdyQ1TihXd0Fc7TmkjMOG5Y4Srxkuzwtw/8xvKjKgH4Um
91xDtacZB+O+VvBFzQ1xxF29KTbsdrKSUrzGIeCYrzQxppBs9mhZkKT9z4jTp/0yVV0F97A2O+lS
QYovkflW70DtaAy7hQhu0Uo7dfx1/ZhMF8l8REtGaxWJ2KQ9Ngv9Q67B95Oq+IZBc58WcELVs5Vr
c22I2UHU8zrjJA7T5yYv9llh/q47+fn6LJbuf2sSioOThoaW1Wwnthqu/6xXElSq2a+GyQdERInT
Vmzl+6yMM6fm9HKv8NyEfKUKs9Sb3KSo6lfavqnIy/8wIWg8y4gIIbJnzC6TsRWVHitV8szV2kPO
9IGWyKYuh37l+l/8NlPJCcZzUNie3xUaz1Ulr/H5wxZEI/gQwNzBZP7/MBkYoaKJLCO9NGZfpx+b
sExQen1WWbBVzP5+rCW7VtYoI4tz+XeYOSg8h6xtlOoWPKdEatcASFn5Wuni5/kEZwZQC4oOBARt
5z3GdARqk+lJ+tzTBGpg0HoaHkbo8BugURGwrVToVV9fu5+T+j7i7HyKiqeyVoEkpaPzZ+rbOF5p
/P18LTCACbVU9PYRK38+o1+uHGoJFio6nFMKRXeM4VDIyJ563UvL9+szWRtomumXgUI1Y1aiFMGF
iBRu2EllK1lvZylgoZm+om4z1/XC1Q0rSAhCwDoFie+P8xNUjWS0iSJPoWh1g+LgwTqoF3QGq1Ow
g1abm702cCLbx/tjc2TOQ+mshaRzksTnTyBYTxW2Vtj7c9hEIw1xmWba1K4SLqRLnHG7Y4VT/EGM
NUD7W3lP3P5p2JoOObepq6wBg34GW8j6LRXIIGi6QuN8FtlZSWWZARfAxFc+SY9jGx9S8phyyS4Z
ca9/25/34vexZu9WWCktDCRMyKip4gmazGeaZRIExteM2ZfHmSTmKN7JH4StKENVikqtcimKY1b9
hYGRnYEGfX0yS0duMhGdamEqvCRnR47mqlVGObIlDdLEqCyp576Tt9fHWJ7Iv2PM3sQYKKSqKCpg
XUEVtMzHDi3xePivH5Hpq/w7yOwRMVuLtloSgpJvmhzKZMofVrV7c2hWrpClWxHxn2FM/RgcvNn9
nhBJUwqJQjIVF27WS29y2J4b2I/0ZQDHHJPeGy1fCypmxOrP4zX1mCZJHOzyz2r9l+tEWJ3e5B2+
kmzCyw11cTezwg/8Rl8OdCeDZqzT0HwnB/GHHAl4JEjqHoUPOGawNHKIPr71UrItNG2HkvNoJ5ra
uEoIL59USv6oQg9tIkEOmTe/U5ZDJ59JypbnDUfrO91C39irq4gf5DQ4G3JxLKpw37bkNouseyJg
h5RkKC4lcgt4LC+eQ6IOziiMlbBnIceZjFb/XYTpy3xZBGg+hnHFqXQRtQevcTf2g86RPOGMKIHC
Gen/wLdevNe+jjn72iWHtLYFjMQFhmVH/TQVVyBiNmwobjdbH+3anzzjAcmuHSi118/x25rR4xz0
P//2nz/xy7QVFgataJDhwI7oVFe25mcebtbiJoXdqS88HRaMw1ZFBBD9Dxfdl8l/Eh+/jKwFFYSu
ZIxcAGOdAoeCYqND2ev122HpBvo6yux2UFvFlAgwVxdT58B5B9YtKg8r0pdLz/HXMWaXA+NVx3KY
GV+IFTi8+xWFf0KN7eiaM9u86v/jY02T/bJkMQfSJZ4mU3uVajfSbSnsdMfvjQd4lge2bu4gPC8e
cxdqiJNcbYmucWUXuqcHR6V/qnUP7lTeuhfkHPD0+cNQMQJmdhIABRj6+w8LSoQQmSzJF6OsbiLM
PbJAJSxQl23UYJMK9idTi8jPjY7e07qBJS4zA0AIe7juynedwWM3T4qHTLX2ECoNPMgFpC5c5aNd
0lp7VR4OlsxiGI8FPfpaU1iV9Kci/V8+JLJiNArQHTSNee4zcSkgoohbHpTMg5QST2bSLoAKmMzX
+CZLrxYUjeGujG6kDnOW7ysWC4njHwkvY4fOdE5vtEBsrXDtfC9FLpaMWx3dakpgSvB9GBTuJKMT
FXTzxPMgA8EwicjUkU8kWCKuSaouz+k/g81JBoOq50xRUbTMij9N9pKPYCyzlSB+6cKC0jyK8FOE
jdb7bKsNhSRGqYe1cDSAL4TCj5fs01PyFDn5X0m3FSc8yKj69v913RdwqC/Dzu6RpK1LCMG38XPL
iROOtwyOkmBVrM1u4f3/NsxsWxSxVfKOK9olGpUTPMyhaEYzeK+10rHOCw+eUdyjKcDvXb4r1PoB
3i04TEO1rXpq2S1tt6ZSvBk5jlinq5fB7B6u36cLlZzvCzG7gzL4A1pmCMeYPiF2BKJOgeAx2kG6
y+7z91z71QAT1yfqmabSnciTrREGLlQMr/+MhX0NTykDx3Rq5gOu/n1fx2PbD9jtyoWLFjzH1KVA
qQPlYucFRSNsTY15KTrQUA6BOIqGFO8HcCDjNcu1kqAq4is+3Mb3Ot5jH0X4R9kGEP6jXnlSlpYZ
1RcNvgBk6rrMqQhZVLZaJMnyP06+QDsimoLgTOsr+8GtLCfdrlcHFxYVSAL4VlAZCjCALH9f1IQw
onQNipB6jjYKY17dMJdql0zFwGso2YXBUI3R4c4DLPxUFvw+mFkKWmWxAC5o3Gom1I/SxuuVs9Hv
IqqureZ0zX0vzQEy9mWw2aaNpAxODugyX2IrL6HQy3NXTRPhKJx9mJK0rRTjnMvqPmlT1TVoYmyK
JvswVPYqxbLwAKe975L2DFC/B5dEoJfL4h5NjcK5vquXcm2U02BTgi4qdvU8JmJM1oa+xuUWmN1N
oYeP1ATZpaH6TRx3nS1zbYPK34cki2dYUdwCP47qjwqbsjY2oc7XAEFvJi+wWnJqtHCllJ9aWUCU
WO1C2G3W287Unq7/5AVrLiztl588uxiVAqjDXiqSZ7JJeleGK1f/DAB//tx8cgqbezg9bNKztYMl
gXt97IW4C5YAcHiwYNhG8T/ft5BRyRneMlSpuuTZTO80TbO1EmJpEKi9PtAcHTXFNzpIC7iaCYxw
gJP7PtII46iwL+GrrZ7LHf0Tu5On8OBP3pw+W6X5z+FR/wwHk9rJxVuFtcN8uGqwkqga4mf1zTyz
rXYw/AhAaJvc1b5xZnfpVtyiMHun7a7Pc+EBRz8ONd+pbv7TISRJ1FqSTdztpNJ2iQE9S8naqb21
uT7M54eZH8fJsoZO4C8LU/y+nB1IGiQCUvrS9AnsQHQx2moxuhUgC31pnNIkPJVa9KLDniNS2V6u
YOrZjACCC0vbD6oESjK1ejsd+kdFmH80iTcQCSIPMKXyrDwbYIBZlCdwCG6lwfptlfINjYfSRcLx
0lSdG+oR1G1b/gwhl0dhwLdxKJUDpMc9lo2PTZmW0PrpAX0vu52hol0QZSWzi1A3ISJhpY4i4t9m
b4CnGfNnVR1P7ZDdKYFa+MoAq01wpEAqMeg9zH9fcxUQK2vkAww1cQK06D0Uw74NIbfUl+8RqSCD
njxeX9+lM2mZU7EMzXr4Ns0T+gAGuL1EzfFSaujYg2Lri0MV2hCBpC612R2FkYAtPzNHtqX/afd+
G32WSWeglpEIes3IahXoBg5PBGyQyovB5dY38LMEpgQmoHaeuN1hjee6sIO/jT07OdzUQgMp34hm
L32AOcy9Fil3Ar5811d44fGCNQPiwanQjz8zHyY00dFikXyhw3bsfyv80RixDTuvx4e+PtT0NM3O
yteh5k4d6jh2hYGH4RIp8m6IcxfsirXrbXprZ2PgEsWGQToChMkc1JCaXVpIFpyxa6++lAB/WpAw
MSEVqtqJy9w1JuccTvXP/QbiwZRloZUxt8UZEhnOURUMwI2H5L0wUdDtCgdQpUdImZkvAQI4t4I9
W79Wx11KoCGPhpjRQtcBkN3ZxaOZVQHNx8K6BLfVDYQ139OPBFIZgSNtgRfea9tkI5z8QnzLU853
wQO/ad6V2/Jt/Y5f2Kg6RS0Z7xbsu+DH9P0KjFHTUwq5jZ6jNjupenUIm2IDsYeVjbo4DOSciUyR
aP6IstKm1xvU5NRLrsJWIysDR275oWrhD319my4NhMLl1JgykDnPfazyUGrBdWrVixqM71I/gj84
JO+9mf+5Ps7iUwwOJSxldQAgESLPFq5oAsOCefuz+SbcZldvks1wat3Ry711RcSlCAMIdbj5gbgH
9Ndsv0C4WnR9LDArcK1TAnNqmBfWhkPpCuNgYaCJ0A5oF9IM/UfvGIShNmdBrFxoqh6sEVdkWlaV
nWnxXZPAi/z6In7GkbMDj07Gpwb61NSZ46BN0cm1klLjQjYo+O35rXUkd1AN89jTuBGehodhOJhe
fwITCI4MhzUw19IN8O0HzLZ/0/VNTLKIXgjUvFKHbgwfDsHRW/Aa3NCH/L0QTvO2LoOwlMdNWSMM
SCGL8ZPvQFTGR5oO2kUHkw2yYr6GZJqCgFSZhl3WFD5D/RbKh8hqk00W3QvrBn9r5Ur/7G3Olv/b
r5i/kEGQ1aTXtEsCwpqZdLcxKJNAbYfHttecXDMPJNXhXJ49oGp2f/3bLxVQJhM4YIZMCvjQPLPs
x6JGN1ZrgSWEzMt94umRLyCDVPyGmqrfbJLcDu7pL/7r+rgLOxz+dho6vp/Hdp7alFoGdwazFhde
DnYCITOBMAuY80nie219l95MmBDhhocbEdU/4ZRf6qSlEUP8y0hHuGkBFg3No2ATOoBKevSmd3Lo
IUEyet0icaGNYkHIFAUCCpCgPO/dyGM2BH2kypesur+N6d+RaraePMgTIL+G9Kh0U5OVMsjSfgYc
EVQXS4NoMvxuv9+GQUfMRIsyGRXhYDM0vraVvMqD407k9hv635NepqcbARYyvknR3IKD9vcBuzFW
S9EH40VSk1MgGQel19+v75Slr/cluJqndVrdmHrZSOPFAN5/QJso09WVRHs5Qv43gJs/vwCgp2Nn
IKoSvuYPRwg/p25fOwnUcFq72eMK9MK9fMwNr9SBM1u7/5bjRwuVX9kw8bzMVjEZ0IcaUsSPeS85
vCmeRbxNu3sZZlHaKNYmO/212XUDDSC0r9G5VmHBPItWNW40KA1gQVnl5zvVY3vtyBVXeIq3Llo8
/bErg82LwDqIwyRBLACJynI3xiA3S3QD4UhPqyKXGYorA77a4Uxc3zRLBbOvk5wTLzTYA+lDgknW
XvEeflBn+BNAt6pzNbCE95VTOu3K4Vua6WQehlsUZxAwzO9HgTRZi34GkS+NUP0qaW4HGf2Ynuc7
1vLX3lT+dho7RKRZKUUvHvqvA88ezy4Kc7XsehlgwQbOr6gLwm8KrZ4N8SsHj/Xm+tIu3dxfh5tF
XBAiqEsrxzzDMVVstUe0LA0fliUdwIlcGWvxdZoMSnGTAgqJkt33RaVZDu+RlolLjv/AthJIHCRx
4UkSGEIhr18q0Tx0evuIplvol2wwoTZD4G5fmWdLAQmklca9SiK4O5vFysv5M8QF3nYCfiPoJLD/
m61DDl5AJOt4wWhzI8sySIydjdLzykb+eftNo5gUdRHYpv4oNWk98KZQPgVSEu2agf4q0zWIwfQ7
v59QjICqANrdBlA9n9vry+tojooqxUYpLtrQynbQ6tC9UjPFgchsZgdGChsgkz4revhe9Nnj5P68
sUwJktFFDjRuPAD1osCJQYqlwkWYfq6bDkau/bCptO6RchTDFdwueVd5UadtAgkEpQryqfBJgsLQ
B3AGB6Ug0SEVBnFJGp8kK2jBHbY+RgF0gERQykQZei8sxZcgy23KsJ5u40e5D39xYBFt0ABuVAJ7
3Li3/krhaNpNjMZrHVQPSQQWEdI+aFvV9KSgzPQwxN1TMAJ9IsbmRgl6kE9T/iDnkO4VQWZnhLx2
snzotVFGyqLdksxsHD2VP3KJ3dU92TRaHNstU/8ocXPOI+ktAEnExtL8acfuZBnNbxCvT7AuZHYu
BZsmTjc846csag7amD20lWSuxTdTfDj/ghMTCZ0YlHjkOaRRDQZroBzepN2+vCH74p7f83350G8R
wkHvwNrAP6c/InX31524Foaeeomf/Gv9x/aEekolqRVYGI0rO4OXuyjP7YwN94ft2lhL5w15OpyR
0SadMLXfrwJlpHllGcgRzOSZAIPY8sc0WOX2TJflbC2R2iGbnAB7kEOYn+rUZEYBHvQl18dtltSa
bQ0pZI8M6ppjfF8Y7TEMcETwukCdjik+/Lrc2liLSBaO/befMf37L4cyo6NgtQahjhrIuroHSzNY
A6hqP+MAbRLn1qHtT0C9nU91KDKY1GmhuIRZbbpEKoASCCQ448WvLFFfyyp5y6T2HRBAP4OwoMcJ
+dBVY0+CyM8MJQV1MPqlke7WYsl7opMTRDBiG4SYJ30owDBrh20c3mhFz+HGGh6TKN+qvV55KaJl
t4Mfpi03FOKc8hrZduHxR3EfVQFw8xCcokM3Wz2lHKu6M1qoLdCnSVgCdWDEjh8jvBJUF8nsKpL+
56M4jYhnAGcQnZ75WnYWb+B7JrdAnb3lSuz16o70li2hzHr99V3YGHCTVyAfNFXmfjTlOnhfcanq
UdEsrWNQkD/yID6uDzHX+0FQ//1FmG2+yMh0RMOjwKEe/kLh/7YFSh8MWy/cdE4u7MmxpILokgP+
+W8F8urlkd+0j4kDBRqP7/rNei9yTnn7/7/J0gn6LgtUbTXT4TRlIsghG3MPpuUJ7UinMe2og2JI
7cp+4XdkW/9SbyqH+asp+sKy45H8d/jp2vhyHmOpNVB6tUZcsRVirNBP/QZMBfS0BjeD1rltMjt7
vv4dFqoi+A7IzPHug5+BbPn7oLRQAj5K06CfvJdkP7mMABYCjt3gUjhPd9u1TGSh1/R9zPm3l3Gf
GSyduDZw7xbhPcBvfuiTD5BBP7WRYXAc3uqIn9f1rD8nNLt8kbyiXIhCMDL1eUhFzJ6oPBhbqJ8H
oIUAk69Sp8DD1e0sr99L5/qu/1P2TvWW3sZvmT9VhKK/1uvqKiy8AhO+GSx6YGHJD+uTIEqgQRQZ
/UX8DjYT+M+4pzfoum8K2G8rawH8wkWM0dDgNTEeaiKzly1L8qLpimZEGVrxS7/f1n56rP5Ptfal
ffxlqDnNohuiQRozDBVaT1oNga56BR++9EqjhIiaB7btTzwOwJmxyOJBvlRjtCmC0E9I8cb0taRn
ASuJWHUKOIBXNhBWztaM8S6WiyCe9inAbnfFPvJKn9/CGzs70VPxiDL9xnJbB1z46kWF++/HyuFc
XMl/f8CcsKC0YwhL8lC+SLCgPVLUk9SnSTeWuMY5ruFibHfbNRLT8pgITYCfnirrs2xIjTOelGUs
LglBb+SphCja9Vn9zGGxqtaUvmoTsH5eazHasrKEhRunkM9R3NvdSGwd5s0lRVTNGXgFR7rmVb20
Y8Am1jEqkqgf4oSazCWRS3p7EewYq08svjeCP9entbRuqE19MqZN3C2zi7RXNYmFXTRcMlqH/ijB
XJTVrbFStJ9Wf357fR1l+hVf3oimoMYY5wmeZhSp4pA5g8ldqjCbWmDUQ6bt+qQWn8Sv400L+2W8
FHiwKhi4wJNY7dBY5TaIe2fV6R+YZxxjCGHYfFe4KSRbOmjnr7bt0MxemDHiLASRMuqAyAK+/4Ie
AY9qAFJ4SUxWw8G2/51oPXGggOZZtfa7SDOgd4J3K6dPVSRvLFhw5wT+4M34krTNn7pEIA0FRp/T
9JlI0J9GGs0N7Vlq1JtcqActM32o92xSpb3NR45+daYeYIy77SrljQbIBpOuPWWJfKdJ2dlsmwi+
uvxgCCiytxkMAYGOs8aHthS3XaF5QcI2spm8Di2QsJGsBF6fRe9w9q1tZnCIuiKe6COxJXVYublV
PyLjgilhjG5kxCxIYWTVAyv5RbQQ74uhaeLpWqgAoa0DvErJhrb4AyqUEjaJlhkufKknt6xmAw7d
DlImHQYvH5MkhHOmEHAIVugvEnUcsrnjpqmqfZ0GSDHZTRYnoyfrXL3phxryCkn/K23h8FsJvgnC
1DcqmCyb8AMx9NSJ5RFd9A7hRzw81yx8NMuUu4OiHUXLU8DsyYF0lq81+a63LOapExR5U6kOXKIL
a3AKzjbR2Dq5AWTtqOUQqmuhtVgNvm4Arh9KkKWLnvSu/q0k7BZ33k3CU8zLQKwPyt491AT3VaBf
eimsbFqUz4GW3JpZtqMie0yU5h5m6w9xZxyBMPEtE1ozcqjuMy29hyrfvTRwaAMLtLYM3juD1At7
HFrJ5l0HFhOJ7ujQ5Y5kRC+gdDyVEIB2swAsI7TBXbNuBluEZunIodKhSGAFbhF1hpsaaWBr1gAx
OYMGNiwoL8Ng+mYfv0DJ9KQx5T5gUg9iUPQrxxGytUiObYgqADNoNO+9WmgOGeGtXKABPbLmpeOt
m2t972RJ+ErbcF8VcL7uOs0zwqiyA9Zfkg41ELQ7/DRTNDcIBzSNkwJC+aWZeCmrfvUJXFqtKHHD
tEUlhDwoUXpjdIk7GnHuMMsqHaWGFWZcWG5Fx+EAt2ThWG22S41kE/W9axVyYjPUc20mtUjzeVVj
6MDYhXUJRghXnlJZZramZODuRDoEGOoeR4WUOnQpzNZRmf6pkAMZuJI7WqNfahJu2iqAw26ugKEu
/U7k4lWHwqHdZcpZNTncu0v2MSQc/hGSaTkhSHJ4gxpbk/Encvz/nZQpMDtAYudrMjAwNUCDniZA
D2CdDMw3I5uCm+dYURCsxSjO5Hw4Snr+lrTGYzh1R1ppE0vWVDtLuJ8qeg00D7OeS6LvYQLkAaMQ
ulJPmcOUAWM2CSw2R+1pGEjhtlk+uFIGGK5uwN9Jb/+mRZU9FDokXNHbe4jr5hCWNQQexa7pmWWP
Ouwg4IUN17dRwUsAAZSR4TYoJNj1djSHISrE/kO4c1hwvmn67FdbbLguZ04LyVVIoiFJ5jIY6JSH
Nq1z1HZMN6vp/aTNZitVeMnLdl+YsJuiqFWW5aBuhxJqpwLXG2/UQ5VIt0UjMkcpkt+JMF/Tqgkd
XKLbkCqKrYkCxxvwPKzBswFICXYApCIHZlB4JkFPOSxLwLbTwRHJuINh3olJ0QcRkPtQBv2oDvKD
TMbYVhsVKf3ANtwAg7uxGsCTRSd5o4HQBE8TfN/cMtES5HHJBtpEN5GRbLmk3IHat2OWvhORuOmV
+qHtU5fozVvWZ36B2NWpQnonkQGayKMxuN04xHalyXuVEcPlcXtKdMNvZeUGW6C3Ka0eYosd0EwP
bHztE1F7XDVaLWwtH58kk9p5PoY2lKAHJ5vs1UkRHSC58ScxNBAlxzfaZye5UVqXVfj5eqSHbprJ
lS2NyQ1UQy1IzACRpQwRDE0MeNgqo1zdyLyFMVbQQu+TwxcL3Z2tVJVwEWUw88YT5WqsuQtGqIxJ
qnAttX01zfGu7ImC9kDGILk6nFDZem+p9Aw2RwaR07iBwih0s1plOJdq8NImOdSn5F51ghoKnYP1
y4qzo9oUkCUwawjgBAeudK1npsm9YQy/zVg5Bx18uVKwIWS2a0r6YXTkQ4vLpyrM7ynNXuVPTR2B
CyzX9hZMrdJKeykSdq+T3MkKCc0L4EHtxhwPArBcMQInK2IReoPAhw4yz+rl29GgI6DP4QWP5pGZ
5BKVaPNIKXUtoOt8ZTQfM1zeXh4NXqHiKAPhJ0AW1V9SnX6EanQ76O2WjenvJFRGr+jlU8LYhcQw
9CyGvwmbsGK6eWfq6SmSUwKpZ/ZSmkDEZYS2diBwkY2ROdiQDjgrUXKSmgIqtYF1b0AaeGuUuunp
E6S21vnZaIJiM3YSuSV99Sp1w4Ow9I/B4ue6irewATk2kNx3ij79gKLZfjCj97bjOKnccPQIVeWg
3IUoQ8eqeZMbkwZt5xo5/RUl8WHswxuDA96r/ppCWBEwH34eUV3+Rc59THh5yExyNxjCgRnNrkg0
aHNwHyznY6nxIyhnbm2NAZwhpEcoPma20cLFSRlB5S8OvcDhthpgcAU/NxLih8L8FRv6Y8YlHBXA
7Ucp27Aye1EhPuhRlKbBYK4v4D/D8z5/EUWwjVEIFnp55rF0aATEtmjukzqxoSLoaOa4H9vorCBy
ZFCarGPZGXMwHIw3K7ScrJEPHKhevAr7zgzRV0MWZHbHlEm/kVxD2b+60eBFw6OjrlH8p8RpSOpZ
OtS/s6dUB4NAG1HPrP2EB8fAgmdCZDiW6Le9lr4W0HuPZVz2eEUDOji07lAEvamEy6UGxBzipFng
kegUFkcC9GuDkv0Lw908hDskLS7CGB9wSE/gB7MOrgDyo8LUbVOP25SOHgUkHz3jDS8kO6SqoxFi
5/JZFLXPCDaBcm7Dox7x2s4FhA0D40m0oyOTjwrIiBAw9Pb/kXZeu5Ej2bp+IgL05pYmrXxJKXND
SCWJ3ns+/fnYZ2OPlEooZ2YDDfRFV1dkBMMs85vIdMZoWX9tNQ8Ya5btxphvS6hjrbJvOVxi1W6H
WV5rcbxJDM1NpaSxNaRmlR5ftdTYSGhP0yaqezhgGCwKhuhQa7Ejq77Dw7IG0lMgBwym2pb61omz
5EIxfFep7wVhn0bXmgUDrxKc0HD7eWcGf4yugaXub2QrwRG9XZU0GAJAT0EFOVlLnCo1nHB4iZWd
qF+0U3BDMGSn42ufaHY9v1HCJLICO5iPi8Dxqp0ir20zO/VJu0Rhh2F4YPvNU5c/tUII+9e3S7Nw
1BAF/gDoBDuEYobrG7GtFKtKI+55MER3yp9nZTUWj02n4aHVoxZueqh8cN1j3gcdbJuooxuG2F3S
75Fn7mvlIg8lx4rfJ026Moyd3nlxNdkyl505uk31NA8fszKtoWiCIB85VRkqGq2TBZ2jqpWtiqZt
WZ1TTdpKNrvPtikvm0ixA2tvdZ+an7qLqvEw8E2S2UUgzfPLEilLnmsTUC9M1yzXHBV1IwA5IMuc
QOaFlhD1Clq3rKRNYlGCNNvrGP039ts8azeSIN+rdb2nT+eBPP+D4OejKvEUqNlFKoibhDvdnvxs
3aWTl3bKRRdPdJrCPQRnN2qJz6PUSSsioGzixc43atq5Y8f4auENZecAzbOX3MGI1oZ4PacoEhBf
mBLl0S72WuNW0ziyaeeI4nulXSo5IiPtuscXceYm6KQbC4XzakmM5MoWxvt5duTyLjVuqx6R+Th0
Ct63ur0SuFjGe192Y7TUO7HcCNJunF/b8EVpd7p6xenu5NYzivU0jl6v+E6Lo0cJAZmHgG6BV/OT
6npwVPynsuCpCreBj8/PxipvEqSOx8u2+JSadyKurtsp2l4eMxrUmyF6ikGkzBibqlK4iX3CBBMH
28iA1T+sSkWB4hx4YW18WlPkpq3h9f09Gbsy6as5uCoDZMBry+snZMFJbGq6r5V+F5ifsq7c5J12
bXFu+IKOr7ebSh0PrQED0aw2/aTaRXUnD/AY/Dfi2F3mJ9coTa7q4qM23xQsTPKu3vlF5nVptKsg
4OVYkPPgOVBV7SJONxA4vXbe1PoVxRG3DgZbCJ4a5MYHmnvVqNjYz2OEWcI6NtZg6nYismQWcZwK
yRTF85U2VyuJP6v2QMrDHHWTkAZkphN6ES74D0GSeGJb7c10F+ov/nTTGU91Oq+z8Q9YVm6p2Nba
eF+U44oOv93QBxWr8KLJ8U+y/mQzBXNh3hp68aB10rrMy5t6Bj4IKdOUV8LSRzFfZb6YP3ZX4rgW
6vyxaRPPqlU4nVu+yFWmWK9x7d+WXhwoLsh0m56fHU8GOHnEsvWHUfgUpAdpgvwlYQUtqbD6Sqo3
D1P812gvUs6chqJWLF4p88hNPLoJd4VMSznMKrv0L0O9pWmOCbq0TaO/jfC3EHVvLt4NiUs631f1
Skowuo4fxDZaJRohgBHzPoZejWfUqH3OobrqogZm6WDLRDB9fyHEz9L4ooTduiZM9v/S4ocLzmZF
ZLPId6W1F6JMsSepu5WV/mYQb0wcnwtLeJUD9B95CQWsYgm6B2RAFP0qFa4KcbRHbphCfVT7P5Os
XuYiXqvadmw0VtH3InV2KoACLaXNZLxVsegZ69ILOXGx9CbNl8mIRlSCTOk1LeUxv+uoFaKP2VmE
bDqptjl4Hbdq0xTYId2O/SrNeSakeN36TlfQ5O8WI5bMFvNVK8ODlwtbMmOn16N9zSXg94CD+LCx
n96qyLu2s8T9/m5WH21peukg2Ii4OGESexlE7snHuEJ0TBVlmM6b+6vUWnf+Bxn6OtbjVSh+RLJg
10KPfDa3XVH+JQrzgpLkVpacPuLSrNRdkOp03cZ6XeDiMbWWg1SW4KicYoULspaqXV2nqzJvHF1M
VmKWuBphYo9Yq9jicG1CBUqz56jwV2pRrce58qwytCdTWHVZcy+NwS4bxhWRLvpe/rNFHjdTy1K0
vrQFWuF04LxOy1da2kGEahN7JthSlBxC6Xw569J66FryajwF6k7ZqUrkWE3o+eNDT3AlTxE5bIs1
QJWu50WwMU3/NIlom1lwmfhhRoHHcCkN3BVYTAz9Z1MUdqw1WyWJLyhkbqTJ8JqRCqyobcZI8uqC
c4Gyre8LiaMEiK2K5rUc1Bd1WazNafR0SffqwEhssa+2nZFvZ1FzgnbYV9QxOklypt7kBrwZirtS
RfJy5jtoz7Xqu1KO0MlQX2Zt/NCq4kVVayQePFVaPD9UiX4RWNVqYHlK4iYxSlZ9kN3WEa6Lcdqt
pUa/zBTFnWvYLZZSPpZic5V0WCNnxFMhXZU0vfFH0TOF4NqI5sOk5zezMXgNSUni1wcwWxd1FVNV
VA3BMc0HoSCPMadHKUD0JZ4wtqllt0NeuAK3oQpPqYz7jj6t6dRetnI42uZkuZLSeD0ypJTuXJEn
rUvvZb2COUZBTDadBj/03Ii3YyFctPWFHmF6mw5eiR1BLI2OlaSX5gxXeNLwfAIGYcy2XuWXXYeO
fS6Ry2Gmpr7Jhb8WRlrAXUl23qYY9HJMsowHnABFe1VnwdFwQVAwZAb8Qm3qI+uvWvk1n+SFh7yv
hfgjJKSaqESY8rUWPiWV4ozWc9XeN/Gbjum6lvzV9MIuhfY98EfEysXwGjUfhBHMrdkp634q1piq
GZelmO2mqHwR2vApMnMcJ7NO2/m+vpvbaW9E01bmMdjKddl6uNwD+mjfJlJKAceLniRA1LlKomSt
65dWDXV+fCl0GmMJxDYfM80AD5yoe5e6zt8aQe1lMSmttfxHfPQE1Qn6q3GaNmm2F6rEbgzJwTIS
L3jITqroJL3sCeJi7yEt3hU3MGcV9TUsD9L0DPfPSaT0OR3es/AinOKd1s5rC4nekZOW1U+hTies
F+0+5fLcRd1tFZp2icZ/JohUEvTSbYnkVatbz1V634bGRZ7uh+hGMWIn1v27WFXdwX8VlG3FrqmR
fkFVZlKDC6mQPNX3vTxpvFwtVkqwMkt5G6E7kSuXef8QG/dB/E58sG1ENNvSFyMVnBYH5szEQcK3
UO4tEV6FWhVOt3JeIjhMu9ZM3M5A6C0pvEnr19EgrWWt3Fg6yiHJpzDEF4pgXg9Rel35eym+y/nD
cl1vmrKwxzLYFGPsqEML+GZfyHvsQdwGMmOeIjgtXc5p/kwFdNMUKPEM14Igb8VA3BWNteqkYlXq
k9tDdO+V20T0P42oWOdx7abz9h+FxlZ36+rDpALKAxJ3mYNXsJ1IHzIFaSGCS8ldr/t/WkRujbcM
XYw+vJ3S3pZEf6cLrsDxmdo/TYDxmuDktIM1M1prfbUHkLwuxAgQ6SiudIFXUDj4nbqVIbqZZupE
PTVrKUv3tRrcDZrm+gHlLZC7egUVLMLvJ37IBmNVKzdJp2O8tZcT0x3ql9LQVqPsf+gFZ7Cb2nUI
QEQ3qODxyfXwQm97r1XVJ+oPlOfiwpE60SHDd/WCWFSKVlpSbZtIdxvttpwvERm60nNx2zaXZbkT
xEsk8lK7a3l+OJ11qayn0ORJF9ZC8RIn/WU96RutDx5aMfN6ubpOqmKXL+eqeg505ToE/OhUWa3Z
sFarUsafW3H6xaRpXuvFuzVh7BgTqfVXGlQKf7kkTWll5AGphmn3eHBMAeWP6EbNkk1KejDkLmz2
pghXvThchKHuUKC/G5R200wookCxM/LIMZEO9Uf/1qq3fbZru5u47G6qvrBFKo81cMyyEVYopF8k
kbC3BOY7XQPt35tRv06orlqIG8/poyXEOyCE6yJ/asQ/izdVUIkrY4LimWiez2qWRFTKaN2G4/Ru
1vdd9JAEoMhbzY5CzYusyEvAtQcSHqnyfZUTbWLdehOFuq11l/4QEoAK9sxsmrDEIedq5s4eSs0B
XGknSXVn+cjgqLc0DUgVmH1Tv8OdD+vHLgBuNNIVZ5PBJPJQuSMs4yEi2+SQdelVWU9elb+Wam3X
1vNQ6zxim3K8j/krM1nF4Ij4IcDUs3ovjPcgwZYuumjkFznZFfnsTsH9jD60iklYNXUoa1BNCqJV
2v+ZIQxqeviaBsZ+WnKAcHTTGnUYP9gkCY2KhtJbrzGJPt/kc3LVI/2xvBvPZtGRP6rye6Auf0q8
47AD+I/2wlB+BCNhT6/LD7kfXScyFRfrOaKIlNG9gJ3lVCoK1EO+bif1zuiNtyI2tsmsItSv22Z1
2aY3kcLXJ8yOMpJqWQfjJ1xJrbkzECLrIqw0gRkLbWePAqHKrG4CPXeTIcBI7KHMLmFkAfTWDxKR
npF3q3auNpmPcvA4wKRW2TxBmL21XIZUvbUPsPuRXRpoLuTUQevVPBdeUojXZkrlLKnXHbgQYyQC
ENI3qpUEyMVb2gofQrLk9q1dlZcqV010U1CACPWron+G9kmFfif24kYu9fuKbHCc8HHEOS0kmKLp
5WBAsrWG9HbUyvtKuZF4M9Lh4OfxjVBWuy4ihEQ2aJmzmVwu/R4QpdTDBacungzN8EZVu6a85tZK
4s05ZkgYLIklSeYdWvDkoOj+65t6+FSGmU8t0bz5o86kG12warVpj7oxVWcx8DTtT0OVL7CGSz20
CPVlxzRQYhpVuw9qZ+4UfghpiaBu1PjJV9FpBaIZoxXXEsIWyauS9jtJTNeKn9MzuwuJEqSp3AyB
TiT5t2tuUrPmJKAgnfi3Ou0SUWJxCBRm4qYBZs4UZyt42fsI0dklHVAjx5/pLQzEBGLuqjGhnXYw
SQj6klxVeQoSZMxj+qDiiyzNuL3NiWdI9aqm+YFNS9MvgfCNjgtVcUsYfVn19UWlj17WJleiwEtX
IXpI0/Ewl2NEOFSQHnTG24DFNJZ1KmJQ8OFJykAIjgs2tKqk1yxja/XcyEEfwdOfK420TqGiL5BS
x3OdslJVt87CobMhID6rqmW4rTJ8IrBY23mo3Q5wwFwLDynK9QYFB129t5rB3xj+8NCL2StLsikm
7Egr37iWDfLopCZe6LPHrG5HpxJUeiV6ONhGFHJVSpdopBB/SLTD6hzn6DbzyU4jbav0YrOqrUR0
EyG/RrQQzU1qmZb/CMwspjElP5pTdk+JZguferbTyERXLdNytyOFCzWsaGAncbz7mschNCS70qgB
xHLn9HMJzL7U92bePVYCgtXqILd3tIEeAqXzkjnFXVe9kWPNIIk1LkoexTDkJoxClddy8aSluH4p
N11rE7k1jphPKUW7/B6M2FNVJNdVh4CNUdbvCTXDqukSUMu57KHBD2EsSzhtneQamhxtIMx0ZMw6
1TILNgzmqcjChb1JIqsyqa5lUirMOrmku6fTJRHzYB/jA6KH1ehh30TemJECkQ9yxq2BBk4FpXjQ
k71Wj2/wZFxFpQwfKvJNkDcMEyUEBfTH3Vbv83UuiPcjpHA3Git8HonVtxjpJUtu+brU1ouk6710
1BblC9qhajlsKvmsnswprAXoQRDJEuxFyP3fG/a5RuU/0LUFNTN4XMXUUVc44gCfy27KXbLq9umT
6f2OUzgBjUQCFekCBYz5T23vYIiboTMK6dCI5CclnOKZl4ltridnhRlOIal0OO6APDQGPFZmHKRM
LNJ26g8Tdd6s9NLCcJW+/COUCXEp+iz1sPUr4ImZv+ql7oyG7QkACAWtRRLSFMGzHI+eSnM4S70E
GQqKe5QdJOnBVP6GVm839Ff/41WVcQcGy0JTGeriEfSiT2J/6sJwPsy0WpTq2phbN2PbFmbk/j7S
CZAHKDiEAJGIxmrgGNoaSXrUGpY2ErcaNqKHbkDzr/IfFP+TN8NS9jI8yd+HPLGQIIEU1hHFm2XQ
79vUVLKy1UdYH6ZR0lYi5DI/UTnOmt4Rs8vfxzpxJBgLZQT2p6Zz0X4fSwqVemrpFR6aeKNpB2zT
7FB6+j+NoS1UwS9IHbk2hqhWTXCNvWQHOQITuAUElNx+H8b4STkEhcxngpKni2hOH61bHhpRT2DZ
HTqZuogRl2A2g2iPgkVHqJTd1A3QjqzIXkyx2+PxcZMFKi5L4Rahw7XVlteo8K5UZGOEqdvw95AO
Yv4MwWg76dkuiqZP7K/2WldcmHVMjGjx3GVlRZsoLpB0M3c+lMfNHDWPTWHBYG1wR2xy1Y2VgRey
SW7nJDpwMer2OPN64lxyXfIaYZFhPvOG7ZsouJ2ygP9TDrdiZLwz3YvRz/5A/O4A68yPot9ve5Og
ASz2/SwyfksfWUWuPAjNG9CNT5OPcPAwX4EkoCWsa2go+rFpg88h/aVc240dL7IlEWIJzxReznxq
+QTWjG+gsqdkgNo/JNZMrSDq7/kG5ku5BTREGqfQJnemVzin62yNC99L56qr4C+cnqf+VcLpcVHe
CNxz7qYnLt6vv+SYeqc0qWDihc5uqFDNzA/4gRLgIqwY3/6+785M2Tradjy5SdEYDBQKb4FxMfDQ
/xcDfMHzHz1bUmK00GnB87f+bu6xpCQo/32EU2v1FVYvfz+hXNoxJwUsXdfeqaQNiCSgdIou9DlH
ulNX2wJmN3F2R8nrWIul7PupmmW4yG1juaZ8iZyvnVDkHru38Jwu9CkAOXJIqCFBzUW//Zgy0+SU
mFUNskDrDp5gD+tZW5uuuNWQtTBt+oqbhq5Xe+bBOLWWGgEpvT6WlK7+97WEiMThkFhLEfgeKGpb
gtJvRH989czVfW6gZV9+uVZ9IDqz0NfwFMYU+fvPWH4Lff8uocz7++44wQ9WlK9TWh6RLyMpc5Kq
9dAykrugjdGUfvRdf1U9LByIbjW5AR4zqA5Zgn1OwubE8/tt6GURvgwN7KwI5CyWD1WAM27zJ1N7
ux+uyFb3nRF8mMqHFJ25wxZ6zBGQ9duQR8cNDFJpoP3UH5oOW2QgNuZdSaUtIduQtQuzz8+okpz+
jhY6IZhPLiHi9ymmcTdKQYZCkFzVtKLp+JBK1vTA4/icts3JoQgQVQazOBBHUxt9P5DEkb2JoJTd
I1me4vw2X+GGd2bLnAor0Jb534GWNf7y2dJMnityvP6QylhEme9M2ynls0KEJ4ehcrLELtDBj+Uv
zUGtM8H3h4P0l+bwlbaPgfhkdnBhXXYX+gbP4izEdM8R786ciFP3mL4A8EUCXkh5R9+smpMgn+sI
w7atsorozRwMHJlhSlBM2YafUeY0NzWdLlgM5wjIx/5by/XJpfavsY/OfZlLHd7VMJAnQX4ekySw
1WrBH8mASgzzEpj8tT8nD4B/XvNZ+Sul5t/fZ3+KfcAvICpGv8Ikfzx68QwfaGoWTQvBjP7drtpl
Cb0+ig92d4nY6ab2hLW5Jx2tp3WxAv7knBMgPcH6XhbhXz/h6MVCiaaywhkuQOOhaOHQ/nqbb8O7
AGYOqeMmPHPXnvzenE5lkb8BwnwUJsMQnNuAXu0hLs1+ZdIqtMtsXql9flejALzxTTDEv6/yqbBi
ET3/nyGP45cWvHkhUPY5RP5jJlB0G87M6dTh+TrA0VfsDakKJaOBZJmDilQHL8IGvD1HJjo5Dchb
KswK2A3Hz6ElVE3cWfJ8MEdqXcpri0/c7wt1ch4ghv4JYAj8jy61adaqEDJAdxAsmlVl42/bGkp8
o5+J804fvC8DHV1qTRXoXdBovEU9aUFb/QGcCjYA74zaupwwOtctt0nuU+0ePY3V/22SRxswyJrE
iIShO+CmY45PrbQR5c3vQ5z8UiTwOsrVSFiKR+uYDHXbNFBeD5RodllcXjfhdI7rtdyLx2+r/mWM
4yUUzEjRc8aIwYGtZCfadGtRIBWyLdTWD1yZu/9cmIKbAmlFdOmQ/UKy4PtTVAjjWKvjSB4Q1Bg6
3sXU4f0JwFIOPglYfBd6YXeGCyOfemh1fE8M2pYSmjtH70No1FoU+aS8EJkRy6/kXa+nACSyqrL7
krKMGi7oqqynG0UjtBSE67CK1lIJaFwaabc1prhXxdhTUtLKIkfcq0PPIUFohxKw8hHPqAwYYrpv
qhAaqqIhkJTLj6oPZv33XbF8kW9fjDISGg+YWEqqYdCw+7584HYMKh7NeEh18yLLst08p38Mjcot
nm6aG0iDU2l1f+ZM/9iLy6hUW8gTYJ3Kxx+t1nwhqoxpPATmtKEEf92Y5ZlX7OcTsoxhLcwdPtHi
Jfl9ZoE4hUTQ1XgIfWUXJRMpwVjed4JVOQk6CTZYqpVf4jOO8PZ1SwU8kKznEJvdhGLt74v88woz
VBXxRIMYkFLTj7SItm1ipi3OaqBnVJpKKaARA2jE78P8vMGYMqJqKgUzBanY47DFV0FwZEtGtLya
CuGKSUfhelop3rTh8joz2o9DsIyGrA9sVvx5f9QCkmoYsyHhBTNw6trGRfBhBXngBmG8tXJ5Zyog
ZHtFfdfz7sYIjVspke/Q8L1uk+ShTas7vWruY/wtzvys5cAf72jIcBZVWcVAveHobLYJsWQ7sghw
fO3qKtkt5gCzE27ks2IxP/X5WAIJwWaL47OYZB6NBZm3ioYBwmnthjcqYUp2mT52Kxm+dv0hn4tK
T8/sX6Mtp+pL1E2vYeqFMSMoEou/ZjNtulDdFm2zsfrwQLn0IyxHblpAR1H/R6yi+zMr+yNKOprt
0YkyaBwERtAtCTfoAC6FkFLpS7EWn/9yw3d0a27mD/Uxug7csxT1H0foaOxlM36Z+6iP5jyHrPTC
Fo82qSs+jHDFNfj5+qq5Rl7Vts6c2lOX1NePe/RgimOMWMdCXB7qQxK9SMLn7+t57u8/eizHKgtA
j5Hg+8JVqV2adMN+H+DkFSipYNS4d9BvPaYRD3UOY9MgTRsIzuYZzK+ugtwaBSBoCsrabbAP6+yl
a6bPqBeuq0F4TOSlSBroZ0TJT20dKkI60YcBofmfm+vr5+tL3whTZTqEwO27AmHxzNbEZ8O8Cboz
QcipnYKmkqjLinaCRozRWmYYfdcfIvFlNO6LGsrHGRr4ydnIoopWrcwVePy05MJEsyvVpgMTfqUf
dlOb3VvS+LENX0VzRuOc5seprYIEzv8OeLT7W7FIIaNY0yHJZLuzwBCf0Uk6OYCxPMfc5ox0FEVl
cTZgr+0vj2V2GScY8zTG3zO78Uf9niO86PtTmkDsyjSPrg/qWboe0OQ81AbyWoGiea2kPAYVPW5V
rjfTFGm2DNfG1ui/zMKsuP/ND+BpNPhqiMQeCzBEwQiUQJTGw1CGN0mo4A5S9O+tOG7QcKWHH1bo
NacQwbUEOlPf697vP+DUIqtI8RIE6Eu/6WiRpU4wBGnOxoNp/Ynal8p8//3v/6kntqzwlwHk75fk
nFSioGBo+c8lmfIgpa61St3Ai9bJVqhtzanXoGnO5YAnY8gvwx6/glk3hlqRjEA0fGhdpX+fFMpb
X2RrbDxesjQzAe80ZxbzVPTxda7LYn+5UeYqVPpOT9mxWf6aqilYf7l9S1JxlSQ0hP6LlYWnonME
qUP96KMlhT6GyRwtKzt4Eoo7EXCqAOQFFVL6PZnr26k3bJLJGTXn97FP7ZovQx+318K+pLmXM3Qr
XrXWc5r8N8+EQVSBoiY5AOokR8mnJsAtRBhqIGwc3fl+WENJdUZHXHX36S5dn6v5nvhyX4c7rnyM
Ypv4gcVwQvpSANsYpquqhZZ+rs964iGgVa4Dl+Gb/WzNt5EyCr7eY5k+4Fke9v1foubR6ZLynNnm
qTiQUJM8TARegJvI0cmu2y4omjgfDpr9/z2jq0tYzc4SeYuP5yAHP4VkSN6/jnZ0zMtI7rO5+Gc0
ENRX2p+l/dHcjo/NC6RwB9G2v+nn4NY2ZAkXL7X0Rdga7n+8K5fgelngRZ76uLEctZHVyXI2HKgF
w1ZpAsQSNTU9s/dPPLRfRzne+0gP+Lg0MEoUzX9ra9igWnMVBh2k+CZ/QgD/nHzoicNmWOh6y9hU
odhxnKkpfdBZ6pBQ762H+6Y136dZPfPUnsrSUHwkJqP6pyFMdnTcai0vJbyN2Jddcx/O9YZ1dmtt
fBTpV/eT8THBgN50JWLUOJzCJdOR//v96/0zj6Mk6etvUJe3+svtmcRNVZdSNPxPOD08qKMTUt0e
HclZkF9XMlJA2du/IUp98pP+a/bHqb8+C0JhIQwBPR+rZTr6f3VrWMlTti0qqXIyUYUaUyW7SSvB
K0+XVivHtu8DJ2zhjzrx2GHiHUMRF4WO6nsUn4nKl9X/bWWODlfRliWVH37ftIs20qbea2vZrdfN
5vcvcOpyAsEqUpyQUTU8XoZ2AG41+UR0gVZ5dfvHh7IaZOGZU3piMmTmpKaI7p9AtxiaIKYITfYH
rbiG83TZmflbKk7brKm2emyshjJVkE8+17hRTswOiSuZYi0pErfi8t+/bC9TmfWWmnp/kProNS4r
GchXILjAxK+HHB1OtPUGdyxjr0bm1i6i7joek22pT9dzEcPAEkDq6uOdOEfPtSnEDiD3wMGTlB4k
VQdn0urBS5texcME8paYKYCt+csdtbGmFWKUBciz4lCk+e0E8h0AxWvYxKo3DMjFTFlVrqgpnitE
npozrQOJfEClAX5cE6xDqWbzxCjkatUVbiWbvAxWXS+sft84p5I68+s4yxX2ZW3jgAZ7HVDXN67r
LVyJYg3G7alG3XML48oVN/m4/n3IkzOjC6YSvhvYAxy9booc9A2xKyOCGUjqjpY3Ifu5vO1EWEC/
hxRHWozAfpgqdEM4y+3SvGxHVBcm7OmcIoMIOOqwKbBY+31O/6gkHp1zhqOnaNBdJOpf7qkvyzhq
eTU3ej1T7ZcgMYy1h2DrE7S32UvR3VlBpqZiWImKQzOO+uH4Ko/I4rVw1eGtHMoM7ZVEKA++WHhd
A10ws3Z5plxaMu4luboSIXQOFvWYmjQcNkS0H5NuN8XjCF2zrs5d6Ms3OJoOq7ZAEhZfhR+abkbR
tYMuBi0RSO/OF93a3BLquN023Wnb35fuRLj/baijGxK3LqkdTL85NNO1Um7opaPer9n+8Kc0J0dr
zzWATu34bwMe5Rd1NUPiz5P2UCKG4gxlpXhaZaXQVnPK7Xq8a0nVBhwYDQUileirUG9yVGFD3bo1
ZyU7dwJ/3qqqIWJYtWwcHZPwo9stBl0Pa3OyiJfL7WA6eugsElWRB1G5Um3TbXemrTgaTMzewVVm
ZZz5Aiee7++/YDlLXzavCZUriJDR5PkuL/Acfe+36PhhmResx12LOvZuXKe7fF08/v7pf94E1LDB
uQIAVa0lj/8+bgVNJkV5wj/MAAwS+bqFOz4m778P8vMiYBBCSi6cf1BRR8tbqqost8mgH1R1lhz8
seAaileTUjQu12p5JsQ8Ebt/H+5oLTO91s0SRtQh3aY3Oe4Q7W6JnWtH3Jx3wjk9N1w0JFXFO/a4
BCGZZd9xD/g4ChzkzIDJiKfkgNIAyeTvq3gqzPx2ao7eCa1TNZS+hOaQXug7axXslky1PRSrf0Ms
7ee0wBTi4YZDnWqqRBvf90WiIrxCWtUe5LW0Qi1w3XyA+rpPLmtvAD2EqArUztypzkCSpWUOP249
PGsAabAZGfj7uFJqyJ1sRS3fTv/MqAovZnWLi3UI1cqtnfNmBv98oZ9DUijTLZ55QpzvQ2ZdVPvW
bDZAQ9Rdfw9tLcGzrr3JAPXcVy8qMokonzhwcVfpDtWVVzwNq2fRHdevi5ul9AA5zQW58m98heXi
/eWnHYs2xmNvmUnBT1vegPJG2/QbZV1sA2fZy/9FAAt6mZ4/8u0aeopHS6+bflC3AdurqhPPrya0
7yoFsajhPzc4UdhcaPKDuCMy+JFcZ13ehmbEtNBhcho7XmVr/MpdaBXamhjBHTZy4f1+eE7uqy9D
Hj1xYlhZg5oyudZAAwy6vBSfqVIvJ+L7t1J1QhhEWFFiJds8OjFm4WdplecGYhrSRQL5Woyb7aBP
H4UgwjZqlTP5xk+QH7Ka9P21pRFJmUI+ulUhk2bt6DMgFOnIngxsFudNp9jSbRg52OmaVAcTFy0R
cxN6qZOceTlO1Ca/j390zU5qjzA9V95BV1e9i0RYsE+86sNAl8ju+UdbiW4JZjNFquXMVWj8jFi+
j3202GU8AjKb4vaxL0LUjILUEyzjNR5QkRSS5iOL23c91t4RymlsIUs5PHq4VfNadWWrV9eZoX4m
uQgycRIRnNcVYOakbM1kXWQ6YF19zuSdD0DLjsAQ2b1RoKrjz5s2US3C13h05XJaZolqgSWANRws
TJwDLI4TCEFA5os9Mlbvg95dDnglOZWkvsgNRHWKnE/5NN7EYxYg9IdAlyooEhWsSlpbAyI1sp+2
LkSKBnJsfTtLxd+okdFPSPeloD+j0weBsG7tSRxXTT/jFipGF6Pq30CECu2o1d80wUJ3Qr+ds+oP
ojC7Spmu+xCZiznJrsNA/kz7V63qrtux+cvugXtZJU9WsWCH5+gQm+EDyJzP3w/fiaOxuI8t2sTQ
Mvj39xvW0rI2RCJQO7RRBq8/D25yM0fOYt6n1fzaDHn2H592deHUSHSMVFoTx/VPq/VnOS9m7YBq
yWtZDus6ke9/n9PJKMM0eBspIgPOtI4mpaJzIWgJY4i7/v9xdl67lRvBun4iAszhlmEl5dFoaTQ3
hCYx58ynPx/nANsStba4bV/YgA1Pr2Z3V1dX/eGoXVXUWJf6oL7rf2/fBB+vY1TvRfrcGBdYWCWt
7qhSLtQAURoLRkZMqtw4nQFMU5UhxG+drQtX8Lux1pcOqo1iViaJ+beSJDu6kyLQCl+elrvilA/R
bgurdymSvZ3d38TnTfK7qMf32RT4Z3UfzHZO0w1h4uZbdq3tFwsc0VUP+VNzVWLFu9XpWFZpFbUB
/IA0AleyQGZWl55Wmp0cqYJ21sWbZgQFqocwQ6ONePUR2Q63As1ZPPK47mg3rNavyFOliKrMOgut
Q+AYXo2r6nd5F+BB7sywq/covzS8Tt2tQvbHe4+BIc6JizcmNaNVfs8zy0RP1DLO8dLLpCKvhFt2
fBcnR1928WPjPlfXp61NwqFphFE7d6p634wp1gm8IlqleR1HTDCTXjybgVC7NUYMgaq9JD42CnHZ
vgxm4WKaEuyDlNLoxvlcVm69ssB9F4Q2AFwAQ++DjizocR3OvOkGZ97Btu72wi1KrG52Hx/yU+5s
7aQLX/rddbxcWW82cZAmRR8JnXCuIPx3goJUSL4R1i68AFQO/1+ADkIjH5CTGMOFdUErljn1bnBV
OXideuRMXnuzhVq+cDAYCp6ZxYqSp60ORi7NfdEHY//cDKWbIPhSN/51MG6ejEufzVA5FnA+eImu
74Z+0OI6VchiBmxrHNmRPemAfOQSbYqvdN5/Y+DqbGyNZelXWwOk+z9jrjIXSSqBqoVi8zycMNgT
nSFy2kdEBw4IJtBs6b3hiEnCfUv6ZL1s9VkuHZd3o69yF+zorUzVUx/ztsl0ggPKP0XhCF7jgkLP
vyCLGzgEPGer5bn1pVcbdFZqcOh4/JxjUXPnheOibxatLn5ZKigaO4dK3NqKd+xVSU2StHkWT8Or
cq0cdAepoGfkXOtDdITWdlSv0n188gPbuNe/fL6ul7Ys/au/YFjYhOstG2Z12iRJPDy3Bqa4lfal
i8NdLcu7z4e5kM1A/AAdDawCRP2HWG6l4hCmITvWkG8iVbnGA/e3H+6TrHMFWdqIY5dWDUNzRA94
khkfPCaScEqlPje1s4rKVZ/pXtBuupZdmJEBeIJQyT9MMuv3oSuMs1zKZ4pPFaYp9VF1Eq/YI+Dg
6La4m72W52bobUPALkzt3bCrY5jGpiCXGNScDbCxcvw9MjYA8xfqjFAaiYeEf6Cw6vqJVKTcdsqi
mKNSxcChHRcWZLb2o0cF4/H/4Ax9KU17O95qRn0sVnoeh9YZke/OQ9xlPlb75AmJ5kly06vFmhbV
SC59kMHPn+/KS2Hl3VxXYaVqaiuzqmWuvjd48a8FK4KkseFNGBa6qLBSNdijnroVTOWPwfTduKuw
EiwoJs3PNRDiSGFoO+kgODDZUex2Ym/b2ubiJ7YoGPLSlrCGXt1Lkm+oKVIKZFKzjlK+v4PvfYAO
/iSj5/RfPumbsZYN/OZKT6PWDKw6sihGlV95klXOCBYUREzpoXx3Lz8rv4eD2Wyc+AthzMTWAhw1
SRvP+tVCxpk6w98rTFAOOsJdiF/LgiOqWx3jrWFW6zZixYDekaCeJy04pTqA9zrc91XnbXzEC8Hl
3XRWeZjejgIK/N1SjZ2v2525F0jFxqsxsM3H4Trgjo33yA652kY95kJ0eTuuvmqII0GeZVpVmmdY
q5L6beI0bszs0s5fKLGUfOCrfgibU2ak1hzEJhf5vEOK+xCctFuVkJl72aOyMZ2/HK1V0gI48Z/R
VrEll0xfqDBXJlES7kY38+QH6ae0y7zkAVE1/1rL9hH+nZ55KAH4yN9pym6lLsuW+OwnrHZmkleJ
L0uBdtYCWkR5mr0iqX8NeOVLJxHpuv4Ztfwt5YiL+0fhDb/Y9rGiq8tJCxox7WPdPItkSYqAJkeH
yQuV1+Q1D2V3Y00v7po3o62+sjU2M0BD2TyPd+Mu7h31NH+df5AfeoJ8WuppsKA3IujWkKuvOish
IkiRaJ7rEUl+/VvcbYBbL14N0CXApxh/o8rqEWiJM4qCAjFz/qk/6fsiQLPfVUARCg61KyU+dvPO
XCj9/+FNRE+NBjDebzr0v9XUEEpXtK7F6bFVz7n4tY5+/ZflMqm+qHCgaGevBkh0yZKEbrY4guoJ
6S9sMZ3QVd3iuj1PRwT1d1tn4FLYpEAO6pkJmR8y3FDCR2MaueJHATH5IUGhbhI6G6uMjeTl0kWn
wfhAigYq1IdXdYIqZTvkLJoPEhlicSJUjtjPbmNtPQwuVnzeDLXG70XBlOSaHyFDdTPKdv5SOTjy
ONIJ+cYHEdVWNzzNW9o+l74jQDMONcUXWgGrayFItQA15Mo8N7Ny2+XCvowtxxq3LMYvHS62/YIb
13mPrHdgJU9BKflF/NzXIDuzxi7HzX7jx049G4I+/dLQAHC5zjKxoFI6OdPV87iD2vozOi0PSQUV
0v9LS2jJb9Yx+O1gqwA1Ykzia6mqQlAx9wtu1Xenl+W1jHvy3jpu8XYvfj9QCBjDIwumKavQkcbz
aBiYZZ71rHUNRXOy7GHjDF8K8FRO/meI5Zp9k2VNstKZ6tAYZ+GwXKM0bBunOE0ohN2UV0iGvi7W
cpW1Q/F8Kz7Jl67wt2OvsslSkRpeXow9nAYvx3Y7eoAUzSvhhLLLU3Qyqelae+UMoxdp+325N31n
K6KYWz9iWYM3HyAM4c5Jfp4+K3rf2prWJ09K18jOFMU5mmtoetZTfwcz6Ynl2Pc6yv94Fp+FAgp7
GYgdMs7mVQzzzZ51EPezDMyvEjIvwt3bNsJ+z+n4XhuGS1f3kFOElHtRPuVyJngh6q7eIOpfYmNC
Gi9EIw+bINnp2iR3jTFBlVzEtEEeQwMbGp5p0yyVe1FKH6cQRc85D9BTjLEWgEEBWygbf+majAtT
tS+F/qGW5wFNcIOiWzmeYMyxfVRqAa2YeLkp384ZmvNTbb7OQ6E5mgAEoazDmzIIfMR45i9VQ1rY
FAnIQN5PWJCYTpJNL0LWT7tCbycvSgfV1eoYafI4/yIoFeJpqC4a3SNgj+81HPArPHx4+IVLCi1X
9b6Gadxk2C9NhPdfgFGj4+fb+cKBoZFsIWMCBAky+Gox68hXjQpeK4Ip2m2f+ugT/3vuCPJ6OLbj
WAi/k2He7xctKyLBol5wNlP/W2CihIeTuf35NC4Uct6NsTqU5jSFci0iM6lXZwm/sFiP3C55ygEf
xxgKCMZRHn99PuSl6iZzohpP958H3pqE02hZnuHXYoI5qDHB9Y/B0dpj1+P8p8Rk+Xyg7niuix/6
KUlSDFCiahMJoJM5gfXadES+ENUWNCisEGAUxgeyqiYHTV1kdFE6DXV7MftaNrei/hpq/XUSv3z+
5f5elqtLAVdJuF4iG44m/ipHLunYd6VaBM9yq6UHfIh4gMNucAEVnRqBtqKwdBRLY5w8S4bCjBZc
butB/T0X8XyLCnXcVZU+OHW9APVEs8O1PkS/MC58t0/bGyFpuWakGvaJGF4Xulo7viaQc9UDHlVz
Aj9RswR3xFd+N8jVL7xFcB7VkdG2EtTOtapNbCnF581AfVRskREvE/U4ZlYLGig+IgaEGIcUhqd2
7msnVuVbwF/jURAHDInLSUIjWFPnYzJ2BXr50u7zz3f5FuBywz+VrA4ThPcHKhgLGb+lhjQV3SHJ
BbNcf09OxqH8hdcF+eSCs7Em27xaDFXlZ6M/ToW72Xi7mBG9+RWrm11SSwH9zomnB+ZTZVHuqxTh
nmir+v0XCb7aLOSv/8x2lTMHphYkAX4Iz+TNBzUkbqdWL+wrNfHRgg//BEYMCEPwv/rxeK3R1XBM
v75qqVHuhiR7DHsDo7BaGFGhtfybNBxJF/sEZTQf3+wx8pCfBdNnWjgTSN9kpURcJSntXmowMIEw
Pc2oR9XND10LgbVNOLVV8cPcl6+01U8o0GDWosnIGmORkyTZkymUv/ocHcyNNV+e/++/wtJNVU1s
e2GwfeAFmCgv9cKQSudQccynMfBKQFXieQHdUYU37OInzgfFdfjFJwG2sWXafPd9XG9+Acy8RRYF
xsX67aKGVtloqOaeg/QKh0ZUY/+k/hZF7uMrgkF4reBET3XXWuO4Gl9qwkrX/LOZxy9hlD3lBpYS
foRrjamMG6ncpcEAqxoICWF8/+G5N5qlNiKXhykO8ri5dSAEnyyBMmTxr9U1FA11TpXXHecVA9jV
ie3lFB31YJRh8r7O0oOuHUJ1o+Dy8SLXdBYH8r0Jv5UY/j4oNIqUzlEwyOdaK1wFByWC4MYl+3EH
8HCADoMgD66kH0B2Fexr5IC4I7Q036ea5Uxl9y32hY3rYWuYVaUv04a2422knlVUTGVfd7IRbzlh
o1p6qTj0djJLRvEmi0VbQkjmkTofTgQI+6o2Kun7QsB1rgXuHTwAB/8Pnw/ZJNMiU0EVYN3bbjlX
gH1mAEizYGcGpUQ5sPuqdD8PFR+Na/9ugX/GWeVCSQaVAc1bg/ddeC+ii1g51m39VXeU5/AxceYH
/JHodyMwKTmhassb9KILqRiaTUgyWBqJ5Qcmb2TMqMQOVFD6xuS6lA+KiKNOq9CgyUNk/+rKabTq
mxaP08bML41MdkTVbYlSYEHfL2mFa1ks95pyLq2jhAlPCkLP7OormepfOQyun1kvlrmJc730xH07
7HIy3+wkko5AraMJzMJRw1986Xs1TntVufJuOjaokGMl9uXzNb6QrUGT/memq3gCR6XyF3z4OW4m
bL3ORjna4KA8SbrTMaj6fLCL+QYoQbhiqIKRdayOiqblUT8FFAxQ9Sjs0JmehuC0bKURy/boW+gu
tC3fbu5xoDjUbizwvME6fuNXXPzM//yKddVnmool4+ZXqN+Ls+zgR+H1V+pjcZt5gacesUJH+tN0
RzATaE+fsAIMMMb59fmvuBCbAKYA0SLx555aR9kQc12pwukFX1XyQGF4yWUMvrotfP2lT/5unFUM
1DOlLMKaQuF0yl7HnVLYiGoo31Rn2Ff77m+zs/lZcmthyPBzONYP8an8vYWpuNSPtBQIVCIPA6qH
60RTaMnMow7ZmPTa3OvOcIOblXXbO73XHYfH/AY73M8/7yWQJiMunEQIMXTLlk3w5iwFTZ8NacyI
2l15nL/mOVQfjJRJaUcHXozX/eD8tsgCuSB1Ph/7QvR4N/TqGOdjJ/VmRkMyPgaHZt8fMC7cy4fN
j7r8Oe8zObBNb6a4OruVkY1TPlGRFQJ3OAO2dIqbPnYwg0Cjn65n+b38nfz4fG4X4sW7MVe5uk56
XDZhqJ1DcvVeue7NXYX9sZE/ltVG9f5jUrVMj8xt4cajlrx67Y+lhPvFlGpnn9pT3dCDrEevDJCe
9/ONkHAJ04iwPHwwwPCaRB3j/W6p/M6iZK8a9Mujg/x76ZZLp+TXkv9io7WRYF3cHwvZGC0nsBTr
1HSIjbIZZwbrd+1xoTdp++aI1vn+86W6kJcwp3+GWZ18s2ysdJAT7YzS8mQvShXI+zzmQXWeBWxX
fAhWTWVu7P1LYQ1RlIV1DO+Fv7//kL3UCooxWOq5qn7ORudE0n1Qb3Vw/xav1zv/7SirXQiRponS
mFFUw9EXP2nb3Kte7GI0H/w2HIEH2RWW9i+Lk9VmM1D5+IJSF8IE3TDIkTwyVnOMK71J8CqkwhGi
4KPtOs/fw1CANxWckivlOdtrXnMdoN0rcZmZd9m9dFM66X5hsGGmddwGc17K1OBqkq/QdcKHdR3t
6kmK/DkoQCKCjzOCPUIkKRyq1g7P4tG6gYBonIajeohPwU74qn39fKf9L8NrssHIsCrXR1WMmhQ4
t7+0aJFlF7hdmofud/BdvE+urYcKq0JHdGMvMe3BTp12q2Z3KVLQaJNUTjBqWesDVSt1SG0IJAal
Jxdfpqm+myevJmP6fJ4Xx+FAAagRaXuvmc6zr4h5FMW0gXukyfvhIcmMnV7LwDDOn490MSDpixg0
5CouTmt1eLNynqV+Utjh+wBWPcDgBn1SR/ym78p9WVxvNQQuxaSFBQe6UuZFoa8efWMotLGhjMZZ
VIVTa2QHKYv3odgek1b9jSCElwfyXa9sFY0vhYu3w66m2SlBiUDfqJ7FwXBE/LzKGtjCFhb40rq9
rRIu//1NLuCnRWX1Ou7z1Nwcc86uZ2psUpm4JiSRzxfu0p1M043uHtxV6gGrtCMqklgZU8E4lwC6
hRYjpq2tcWky5gIztEinQPmuos/QzaY5jrJybpQSY8G+wziwdo1BWtxN1ed/Ox0NIgE1fY41ELz1
S9PHBahKBarh/dDdzrqJjL+Ehf3ng3zcBO8Hkd8vT43/mxH5E2+Qdj6O6XClNZI3FfPh3w/DHJgI
qjeKstZ3VXIxssw0U859WT80Svxn0qqj2o9bEvV/eQLvbyeNPx2IFqB3bYEAvJ9PJfdxYiqBDKGa
No8yZy/A434Ps/6nH+RHKa/xTdCNxtVDXL6mvnn8fJ7LmVkNv9D5ELqhRgB0ZHWUp8q3ho6dedbM
oH5I0vE+a/Lh0FC/xKCanlqYHnrZ+vb5qPrHnY94z5thV0dZS3KdwrcYPgeavxNxajbD51ypbUGh
ilTonmYIX5LSeJ6tyI7bBqc/KtyIzluVsi/prXX+4HbTAPsIhdCeTktP7pW9BmP9gFHmcawwtrL6
+3HYj2p8kII42EWa/z3CGkhI/lRFeydh0RulhWrHYusKI0aEubajn/NTCM3TYMxHc0zuLLM4N0Z4
plv128TVMQPeIkyp5wOmo1T415WuETMXFSjXb8bT5P+y9G+gh3eKXl8NAr6JAh6J+rCr8Q/G4/ik
5f5+1ruNVbzQFNIWHBxJJ69DIH+r9Fdvcm3yyw7u8F4/Sa5kh652u9BsirstAqSx/FmrLQORjg4l
VkPqBUzCmItWGYnC2cD+VTDaU5r7joo8gj+WdiGhim3ArJPK+4IimiZJOyupdpncO11lOHOpO6M0
3s7R8j1QTx/zm5SKDSrEbuiHuLKDuEnxx4uL+wY/R7W2nKbVMIMESkWvU/YXruXDZPKfNO0om/kN
XmkwxcDm6CBIhd56UA0flVHBmfz8pgQRKMbJrgpZLs03vHlmY+vGUWxkDCHS4OSL4/cwxC+taehn
j8ONgICeYoR3pSTvqKu7lhrgswgQvKDsrXW48erPY5D/LSnJeSKhbFvs5HlCuBZoM2cmi1Pv8/Oy
nMLVJ393XNYvDhPbaHpoynkMByQ/Kl1xFH3CtNjHo3VQJJV/5//+fMwLgZYxKe7CRldRjFgFprJU
pl6tZvqnRXpDN8PVc+lZl6KNut2F9BxEEk99aD/cUfRs3wfAQc9mPBwJgOPOnzwz98iM6X65GB5y
9/Iy7b+XTvyEgVj6fevVcyFzej/4Kg7FPfG1TASJwTPxCGwI+zCEDKpviIqg07cpfyN/fA68H3C1
kkrWj6M55spZL8v+ZWpwnfYrVcH+Xcc9WwpPhpWeJiv5mnWJ9DgNkfLAmj9KagB6qk72RtK+CMKs
4sDWFbsGS0Nby7FJ7gP00VIaT59vgv/lA5G/oilrmh9qMV3ZpiHsUfmMXtPsIsqvHCyvka47l2Lu
AnkShP3nQ166GhCXXOrVBqr069eJj/9oUYqVgrC1jJd9dBTKaff5EJe2Nn5paBBxuaPGvNraQZzC
/1Qq/dxWD8P0EJk//r0B1QJGg4a0vGyp2lmrdc7KRda8TDg9YXtSOzr1Et7sFaZLn0/l0tciwaMo
S3tMIyq/Pz0h2LdWHFIFxzDzum8Q1G7KDT3YSykKwDqVtxp0Yb7Yai5WIQlAe3vrXNcYfeMPHzh4
7PE46+JrUvKvGEf/ipdaYWXsyyE5fD7Dj/5Xf3F9/zP8WgyNtrvk8/hBdqS6Hdr0q6ohv2tGXiPC
glSbXVNCQVITrxbHUynGt2L/fdbwA0ccaPgq4jKo4UkuaKNN89+paX74i6lu91OelWujebbwGY1w
Lx6G5iYTX4MK4iF6LoaR2nxXHHjVXRIp2KXCPIoyzw+e+oI7jVqzjHV826qOocyOFs5Xeq9Rdb9v
K9CB+XTvJ1wL2mIdn92b02OgRfeClt5aYfdliGNHb3DyxqCwzEIaQOTKJdAAnaaQ1O3SbNEW0K7V
jDZUXp21dnyRy9rDB86O6i1hvY+PhHfJw5o2WwVtBkVwyXWDGVPctj+oU34UrOSpNIqNo7fsldVN
9i5RWeLjm9dVoBqJoGTEvwHGyVWI7bodZ9mNRBcFQcS0c8uENLiphMquDHlwP99Ll2aKF7y8eBVh
YrQmXslBZmadLPrnVKvPep05yBzD/Nf8Fyy1Rufzwf6CmNZzBVrL42shDX3gIVaKr3dqxeWSdVl5
bKUGnr9k3YXS7AoRFjVNNuq3EpTvZz9u/8wxShp1/CUzIQHUBmaiPNCkSoucbqxCz2z6+jgDSBkj
4XZOx8BJ4+neqA5F0TmKFO/9LDBdCnZPJvtysQo9FZa8Exrl4FvRgzCYD4ksIiRmkkZ/PtEL4ZQm
sLIYUMIq+4Dw5/UghoJIQ3vQVduSf/CgwEpwi3G9XMUfvuabUZa1fbNzUtUoWxmUKvUU4Ldphn9r
p0hPaJdGmKzKT2YlHPyh3ULgXgiwQG8XcXl6vwqr+H7YqY2qUie5pmGL8XRW77Wo2MAwX2g/UJj/
Z4w1l7zSZtGfjQb3eDd7nc4FJtlQu42l4fEV/a3d/68sb1VxLi0bmo+GAdydPpuxSrzoNFtwTlTh
jH8r3MrHEgqrPv/6fG9cSu9AOVBvQ/OPs7B+37Zxq6PWgNNVQ+FzusU7TzksWKHsurPsBTK0dDuC
xFEN+99X+visb4Ze7RgCO3Rr0OnnSGn3Yzkf9CB6ohR8iFVt4468kKADHeGq1zjBC/D4/S7JxkwE
vGIYZytPr7VhPsRMKdQCZ1B1Rx6LjTvxAhb9bytncYfhLwgv78dDi8Pskrb2+aoy6jDGrsf2A0qZ
gKwsSgAK4grZlh7ZpeBJvXQpVS3yceuSiB+aYDwa3n2WloC/jWwrzp0kIIFtNvSNtkZazuSbo15p
fpiMGnsmaFNHGP+AbrHr+UUeN1bt4tkG8a7iBLIYmqy+YteD6e86sEV++E3Xj5RrNyLjxXe5xdEW
yZpYk3UROJwSPJkjiDLwEniIhlXomEVwHekiTkuafuwFPKZg05zqRLtq1O5WSjBF//wIXgic1Bep
Q/91UPigWFQEnTDo5uifp3qy46FxJqWzczPdt/P3nJFxWvl8QBwgLl3zTHhhlKLH8cGRTUvBckmx
r1KlM5CLqCMEsijdup1PUTUW/IPVFsLB6EC5hZV0ruaxstNaM11By6/U4pdWctGVwh2Pkl2PQkBX
g5GusTwFEln/KorBCXJasljba7t+Fl4RrULKR5wxKR+5D/Ms5PkvFcfZEF8iw/olRzNRZja+yvI4
OHEzH9VYmXdxVl31wRR6lRx5tSZjA1MAosulUXX9riLPzdWcGoewqxSK91N7mkIUvbIk7m0jDn+E
VnxldO03pJ17p5LnxzEYf4g52d2cgREVUrPdtb1c26Gmn4bUdyNLa2y/byInGJEgnSUjs8W0fKmG
zIsFsJRSpDqFlWKsKjeW08v9VSeSXeI1Ta1yVyYh/i0lqs4TmeCo4q2qBK466A+1qO3LxKfDpTW3
vW+6hlk91d140HUfqz/UycTOE1F5J/PVeq83IsOrpEnBwX14KdIaX+ryupWjXaNhlZAo7V1aZCEY
qO5HDKTd6cxiBG0OyGtWl7x7ql6aFvFxLc9+xD624F2Sdp6e5j9axRrtBiw5IreD5gWCuqD1S7fp
n4Eal/jwmjs6Yt/VPI5sY2xehtr4oRQzDun6mLhBPd7lJdZ3uryfYtmN89w/KkN7FVaCKxskh1Vj
VnbX1zfg870xFyKnbEovUNqfZVwXAFIC0eE1/Cg1AUm3LF3XWlfbJjcsBaAZF1ys9Low+p5qXerO
afQni02ccmAP7HS1fcFA7Ifom1d9PBS7sjJ/DIY22ZKaX82WeasifLTHQme8kq3pZVG/xnpeI+9q
SlssRpX02aeMSRHVUUs5dfKesu0YglorWtO6CmAM7CgdGl/qTq6+Yrs+2oMi3iix9c2Q2sKJE/XV
NOKMj1HfNLO6G+vidl6mbXVFZhditCvqYj+E05H0Es/x1PxqKZ3vdm10PwVqsGtl6abPjdxOB2Hk
uZI/5yGFI4qSXtH1Ti1ykqYuuDOL5gdWu8+NpL2IPWoKktK31N345XrY6Ptq6I3rxO+peJo5EBw5
1Wy9FtOnOFiw9PjwDpH6Mun+jOET/QS5Gz0EIktbGbBEEed5n6NQX03xQsH4kZoRV7Bw1RbtQdA7
LOabL/4s/E4Ns77Npcatm2nXGoC0UguD32BnZtNxiBpgty0e70o/PIUJLCvUEzOnq2t+bht81cTi
uy6NDzNdCUezhie5sK7LorlXG5SjIiOJ7GyQvKDxvVppDr5unqa5g8oh7vMifwgNAwPMEY+uUJef
g6g8h2PE808pvLhoj76Mr641ILgRGv6VpSbXtVV3DuJVf0oxeDSm6XVScKgPepss1EGW89EKqM9V
SO6GqXlTDOW+aOrqWOXFQRfSp1IfXPwVnabxH0AZLpFYPfmYdRhqfpqHMLRlJbFsRcq/KpG1U2t9
2ldxICPrqcI8bjiQaqhUO9+vH4she+XX/Cn67LpG8LT6KQ26LcsBmg71o5GOJ4o5PCZ53sAeQ3rV
7oKHQMkcXS32QaEAZR9vB12PbVVEGq0zZnaYzFFNfmRBGNjgy9AdrZ+bpveaRt2bs+ZVbQk93sJM
oVS8lIYS6AQ7qPx9N0eOlDTOoMfuGPyMxK+z/xsdcLeSs6/oBjmjqDpWQZlY7tDfQpmLyAMaxe27
4EWZb8PY/40Dhqv6qa0Wxs5IK6/XUw8jPzdcoi9u66V/YzRIHQff8ME7DkVox3KOY7S4VyoNxs2v
iOKEH/c/a4S850z7onZh7abQHX3Bd1Apu6OBeq0JPy1YMmZnunERerpWOkpRuULR2aWYPxDqKzuS
04PK2RLC8pRZja2N1b6exq9BeqO16U9yky9mX5+msToFirofxeJLJenXehi6BaqgLf+rNvX2YMXX
ufjHL3/5yXzTaf6Pqo+v+pZYJctPdHmwLDIPfXkXoWUv3UVdfVeE39s43DdBT5fjqrb0HbCC67Yz
D4SnoxUg8thMJyGfzrkleAlMIKOr7kZgeFNUO4X/qzT6Q9Dlez9KHv1U9Ux4BUZc3I6FgUM0/nq5
V5CIQCux8yByjSJywtE4ae3kKlrw2Hc3cqju5oEeISfWFrXpCnOlvRC+1np7bIrCy4dmXxj3cwnK
MhT3YuDfB9wKnRnuW0E7KlF1onFmWz7SBknidVaM6naOY3C9pxW6m/3GxmH4fkxeBXk4pH3iqmZ4
1UwJZIbWzmWtt+c8Ry/urhaOcY/DRF/ujN5ygbofig6OTVY6hubfh0l5l+aGFykJMSLdp7mCBN3k
BMgOJ4FxqNWfCJK5OP558hQeY+LGkFi8o/OT1nV2lot2NPvHpKtOpvEzxM8uzmIvq2nCGebtnC/6
E7Jr6DXOHrmr19apN1tbrn+ZjfpQd8+t9SSO6V2o+56MEGOcC0eV2DW1sJ8j/xRG1X0u4Ssszp5i
zfbY13YmSHeTmnla2npBIbozfpsasckEfWZrHUrotXrwfcvtJLbl9COoYw8Fngc1exkLTp1KH8Qa
jxOPKCn8PenIi9PQmqxXM35V6G9YoXKIR/WoFj8GszmZ42nQciqC5iEBlV2L1t4o+rsyQ39ejXeh
CKavnq5HKsd5+QuPc4fm8C4y22+sojsOnHVF3vsTD+1hv8j5GbV128m+U5TSrg7A+eqxo/S/fUvk
E4yOIZS3BjWwki1ctJzYbAp3qGmdBP6YolV2qpLep+zIOqu404RvZZwAG8i+jEO9xyXJTZrQwzHJ
FvN2l+qd10SV548JIYunYmd86UPJRqvAKVvpqIqjrXalF47xHTY+P5pCu5HKwqlZ7yyKHqPoXvEz
V6q6KzkyXxKSlkQNb3xpOsS6vvN16AS9+ajFwU2ZN64gTHYWENyV0JEifqYvXoP9ZJt0bi9cF4id
laWEwZhm5+IL3dT70PIdH0879NqNqPD09iyS8sVN4IzdQZDgZsRXVvkQTIRG/SCkGGcbLKFkC0Px
bRBzOzGvgzZykTF0Q5HbMrgte1Q3pfyqDIpnBF98H2LhUr+URS+ZzllyI2mxPRaNU/fiSbC+FLBS
NCHftdBf+hlON0fWVPq9onYHvciuMiG9hhx3S5/nh6rfI8NYKDd9pe+k/g9uBEwYgS8mqCrVgawS
1uofsRJ2oVXtKrWfbRmakVT1+zBMadYhPsYpeVDV7lU2Cm65X3GU7HvJP2CthN+5zqnifzs1c+ro
0R897Jwy25kGCMNB3ycRUu1wdR5CJJon6zSofsiVJO0zK1LtltboEEiu0MQHKxLhYo5swHEfGpTq
uNYMCKe4IIzZy1A8tlngRFqC/v1015bf6kWYssz7J1Mfnnwx/J4WoqeJ02sqZU/Q6gOH6E4bycgk
TkiTcTlIPkE+uxGaSLD1tP2t6vWX2Up+pzrtH78bkKoMzFek6G7K1IJwndBF9LtysJVIJGIKcu1G
Qze4ejcYtP2G4NdckOGxjwYx/ZHTRQel8Bp3mFxq7ZUYTo9GWx2kufGMAFGnRAp+BaXykNIToAfZ
/RiT0UuzenTG6P+R9mXNjTLJ2r+ICKBYb9m0S5ZsWbZvCNvdZl8KKCj49eeh55xpGekz3zsTczMd
8YZTQFVlVuaz6NsStwPM9PALQxHVOmanBuQSS7hAo/RMSiCvybHMOkApxYXe8Qcg4r0kQJuPIJTE
N5gMLjBqPeK+sQYGyeGglTEw3py6ozYbUE1AQV9JN0I/JFYVGy6F7rsDv0qH98lSK7G/KVC3Ze42
fPjwu9ht4l95U+55LZ9YKntUSy2jklFp9melI5u8BZyU8YVOtZPAWieGmSRvGkcmvyJmWBUmRX1Z
LsOu8SIJOLMWVD9Bdfq0WqkAF/og0bZdt9WhWhFX6Hslw6bgwa8oR3lvDBbJH1PtQcDlVSJQB+LC
ukybrVxSJ1R36RBC/bvoJLBXhwtWL5SEctogFzbMljIxQQcURhqKCj2aZoBUaVvKbyAc7kAROLY1
8dAcowgRbHzYKnQ0eoYESr+QfTNwY6RA2wgAG9CbjdHpG1hagBWYSSffCN4iKXkV6vY1JXwXpCGF
njX5yCCFAGVEdpBC1QkzetCN/JQIseuLQW21INguQKlkq0iULlkPxVtZ5J+ZaByHHuiiVhmW1I8+
9FQFU0KE1hrrX6goHpE5UaKpjpwYldfrdLAxf4EfAUZQdpCRD5/oKGpb1DMkeM642HoxqjSzwbVD
8aF9KpqZaKN5fKojqXFyGn1R0CAAXDuEUGQA/jhwCgq5RWNYwv/6wqt2j5sonCujFWHVqcgTt6yL
Ny4IL7lpnMRIPQ5duorD+Kgq+ZGQcJvn0rYLC8mudR3QKWy4yEj3TPRPOqFnvdQ/BkP/zUt1DzXQ
R9PkC80sgdQNowWcOby0UT/EQv3tVx1OWln/0MRwXxf+SL1bYjO+VklwynAHtoIuBe9Mjn7Rsu3t
yK93JqBnCzMFNQA+FFam8IMQ5L+Uni0aU9mpcX1gPfAjOfsCJ/qZKtgPmlGsupidAs04SgP/NGsM
Wmr9qzfU90gAqTPX/G6vmmhZipAoZ1JwaboWZM0SylSsS6yYJczpTKQDXcv4Iu8zyRVb/8QrA7lA
SE9C2D4bjLFzhfG6JfnRQyw3mRVy2AapSQxXZVyEhqx2YMvxLONynmW4OGagWWGztLkXgmlol5ry
pfX1JjLzMzpiD3IBmEFGI38HkhrOtTg9xKCrLhsKwEsFvExLwgsgce9cL2qUl/1DkcWPhq+eyrAV
l4CowhrUl3aNQlFy+ssuybe0hGWwBByHnZhtZzdqhZwEhho86QhU6YJiC8eIDzOTnSAhJ8BGsQUi
FBuQKmRLRWK/K964ykBxEY7VlWH0Xi/gHyzt3ogB5yIIfyx9aUBtVyeLRMctIsXtV02fkd0BpuhN
qG2KmYz7ZvIFgf/KzXn3q1Xbh0bNV33iL+KqyjBRgG5kvwGdVoUvPFQ6+0ETwb0fErvTRc2pcHRb
UNWFxkNmwmSW+CY6S2rl4j/DUrYiCV+tXkZcRnMDezQLOLwKcBxZXZXB7ld/oQ2aE7FRn2AM/BzH
/CWL8mNVVS412FGu+Ce0bFem2C0UwkNLFOg6LgxjFRlG65odKpPYZNROI+3dT8iL1gjLQkVTIxj4
k5HBNn4QMR3MGr7KW2mVDupLhxGQUZDfOgH+CYlnqWblmkgldAAJBxAmWTSi/Iy5x7bsCgGDm/Ik
mwUowrW4GCpcwCRx0cidB0+UVdmqtpbWC7hAHgGveR9adq5FY11Ttu8puMxylOOWW0iqlQT+Rslw
xAk4xnEWbTSuKxZB3xFkxHbR0fIrkNgvLSr2ZRwzTDf9Fr6n/MuI0bvqktSLC4B9AG6F8Xmo7/Cv
2spk+UXW261WhD10ocmxjutzxIVtmKmbgOY7YiD9Q6ThYna5JzB+7CR65Hm6QYce5adWQpemiJcp
gTdABwa1EOMixgsReG2NeQnq/Dr3MT6T9gmrfisCynOtg5gzpj6SpfWS1w0SoK5wyNLbBtr0rQBD
iir3xCrzSvSnFn2EAhxk/ZMoRm9ijhSfob7AQb4fuP+RtPoiN6Wl30PDs/frwkpBErdzBRdaKiWr
DL0/tG9NqBcTAwdW+Z7Ew4PfgMM7QJLJKlD2ZRlZhwNuxOGoFaTjMhhqDpOVXSBANQJKy5VTR8Cr
FbwGzhzDbEaTp6ClLxozDRv+Nij+guIh6/NHyQ/BJ45wcGg6ugJ11HqiWC+iqJQtX28dX06gw+tf
xLZvHF/NzilVAnDHg0eQwX1bhSG3W+D4d9Ia93pgTH93VQLaToZrv1jhxxD+xuXo0Wx92FBJujX0
wr4NgHeps88hpZD8DsDoHRgaa4OugQ9fowyXRPqUU+2BQrA7b0FqltODxFE0Aw0Q4YgTa8fPCUCz
kSpakuS/o43o+bpw9gcDyw1CQJkJP6su73YQ3niUayjhsYhDw6D3HyQz2wpD+GiGyaUi2roFVVWK
ytwmAHvaYgHoCU8IGNLogdqyTj2e5bLdhvUbXKtih2TynhqcWXWfnkkZQYNDrdWFaXTUMTWh9Gqm
uDXt4OCB6zmrssySBoh9DKTf6Gq5anvJ1TR6zJS63hRqsR7gdOoJBNsVY9iybUtXDbovUYYUlGz6
H71WHRJT+TJ93DmgA83coEpeoG6bW2zQAUrUyxMZKDpUXYOqjphWzn3ZUqGkEA36wewFV2mEXRr4
OJuy4FFu+5ek6jtLyVvU0kqz9Vl6UHn3W/NRQ1FfJrhbFOLYooSKiWEzuc/RsujeKnQKMOrOAMEb
BFsat26cPAisqOwSyDU0SoaHtghAmmsMGOOxLHAR3ZaRbpxEL7itcmFRmQQ1Q0E/ClFlazVMKNrS
MvxdDCVxqkRcRzF9jITehlLQYypjsEUhlcA7uKRHKiiOHWu9CNvDqosAV7razdRUPvCKXJIm/6hL
SFRn2tZUee7KbHT+EouHKFHPFSLh5+TxAoCcHRJo4fmASloCbpsDG0Y71u40SGQfDiWcnuQQIg2C
/ARTeFzNkK6somQrjfWZLaeKjaS8TvuKnKAWhmuclPc2yndcXwHzzwZpr1XR0e8AphVCcmoV0zOl
uLSqNvnENcGuy7S3ggh/mfYst2pFXek83CXB0NgQOES5RaM9BUyMo9NvwXRoidQbOJiKrbpc2aDr
eSky9haY6mCJHOdF2OBsEhICIAnmGC4fr1wBaXdRUiO7SuGZZTVuy8oQu0MuQ/ayij/ztn1pY0jp
1BkA/DWTLJYzSIyyCIh+MxGcqkMCLtKwXmEBnJR6+KIleRMNjo5y9iJ1/t4sJQ04zPyYNvULmoCv
Pe6fvZGieZqiSoFy4lOqm0sYe76bMfUicXiI2/ol4upOSZWTFGN8oZZYyH1viIvSaJ78Mjxk0M20
9JYItgEZ62UnouSMZDMDPgXg9SKpXZibZXaK9OuFuvISa8AkxC1QM5qUJpZPWt3C8X2mpgniS2gu
9UE8tXmzLAmuVBq6tHrZqQ5VuQZJH22vC3EJFIO0Y4G6Q35osbPjp1gNzgz0fyrgPpH4u8jvTlHN
n9UwoFYYRV+FFq8Ko8h3NcRasTrGzU780iUt2JNVX2uuhM6ZahTbpKArieqPrJVful4/toX5TjPs
4SheF7nmdLm6Duhw9ik9CKq8b5XsXWjETW4kG3S00S9jATQ7xCdDb307zPIj1QqchyhwumEDybM9
wdZcBgHaknmff+qDbi5aX79EabYTM7YONMgQ6sGmr3VXYOkOeI/Xng9bTig8szCpqcFnBmMbEBk/
io9cNH9RffDKtjDcUk+UbavKr2FOkPI0IGDLHnQWLFZHVHJMWQR+Dnzk/D4HsbxIsxwopo54wYCT
z0DNbkbpMqxT3+76XrW6Ar5ZcgXloZ7tlbaANEXXncpWc8oMTaqMyr97GVAmf3gPC/oIQWwDfVyK
HY2NRhlwZxj+I+3m+q4Oe8w2R7Uhk+PP63BY3aZyDfhVA+wveCrbJtOglqPiy/rvJGihuWoEXhEz
5DYI3MNJq0OkgBLLrMhLX2qu0TdH2vlAldQQgg6qc+wHpTUUBY4F3Q0D6DE1fr/QU5yfajCsolrY
k0B8KHOcO0xaqWoPyvtQ7WuzfBUp3zSV8BIOBkQ1DAGzOb6pNPErTQLVCvraaxMN7ecSezsSgkfi
D7FlNLKOJll/JhG5wLyxt/KO4XJSRLkdABWyLIYC5B4QRzGKjTBoS2RHAJLJTsWhsDs5QvaCD0Gp
5IMzmOji4OAFlrJG4ytCEHQoQtMTKKoDQhhadlpA3Z+Hsndn3aDqqPBhANtgChQU9LJXS9+UngmM
eRoVKb9OvJ9D3AWUYMgMwWdcU2C38n1sb0QJhGkEVXrO43Ncrmr+GEczfur3Q4BzZED+CD5Z5HuI
SO5MLaF4ihwsHa9MeQWTLB03iFYWZ+Bb0vi3JoAj7VraYpyrX6EQMHJRRS4DhQAFchfZjiWQPDPt
+Hmky+I8j5w5svnt1Bw2xKDXQ4pZhtLglA/UUExzA19MLspQixZP2Tpnw3NY+w9DViD9io3bNX5s
Uw3V3j/9duA8QT1UgjoduglTTmtLSaTnRgcaspwcaKDtqAxmldG3zn8QBygxwwSxH+LgkzUSqbyS
sJ0hItToTtf066oW3vVWnhMEvwU96MA7jD5q4APLNwCZKgkLBUIXwSUwWx1ZKY0tuDq9x2l4rFWc
CEHuweJ2Zsnc4lYQFEjckdWI/02h7DDgFmJs7pGmX9laLqO+SrY+XTOdzGy1O48H5gQ4NNho0LqY
Ahkzn+dKgEnBs4njFppz+VJsx96H0SzEYaRZFN0DxCrf//HHQ1SoEGBCA6Df9PkGOMblgtAllyy5
lLBXUSPfVbOPn4PcHlRYfxCuFoHMMm/Z/5JW48D14SapdRHK+k1e/3Pp6DGCCr0agJhu2f7R0Ec1
rrvJxTQPg7Zr5KeknWFt3wFoIYYCtwYMFaEnOz2oRiXMPB78+KLszEP+NKqhZDbmLpEFjgj0seYl
V2+XBN4XeBoAasOk8EbdLCvVUm0bUXw2aPhmxP57UEsPBNNarwZaAZ9VteTm6+dvdYfLa4wSdFjt
MPVC922CjizSgBli2rBnDZSUPPgw9CcMIOwGjsZ9iWFUqC4zEFIVjEMZOWZwVSkaZDu4N4Xov9Q9
fciK4NCqmCmqh5nfdpsrvv22P8zsq/N7SJPIjAWRPZuPSm/5X7kz+rvjNoCp6Y5tVdhHzPuD3yF4
jFFhdAgDdmzN6R7RK3SeJDVlz+EqODGXrOT1KKmvwLADfrUORkrSWvHoVnIzR3DUf3y8GjKBgRvI
1fggNxnEBEye44aI76EKblt/cBVFE5vbQHesiL6HGffw1auFJl6ncXTlntsX6IQ4EAR1s4Vp64vW
io6Z3Vj6QoQNoQY6zQyY7Q4hZQytgWCq4FQ3p8hHWQJSrgHTCuzxzpVHD4ZzY9XOKCcuONppZg3d
HkZjtFGqUoH+oTzVoGmgPRZAoI3Bvmr04OsSVyQWt4sVekmWDOdyS3+ly/8gKNzqRrWmkWM3BVpC
xon0SJ3/esTqqXlIncIOdvBJsIUv6OXOu/LcwldHPN7fiJPv6Ydwm5ckfE8MQuw8hDNX9AaAHDou
QBaY0tw3vK1zvoebFAGJIGZ12CFc7TarYB8tKbeaFeaYF74cRX1kr8bFeUG9eJ3uyNzRPPewYxa/
WrxCNAR1gJs60NbAI6yMdYjlK+wxKnGEHRBTMJMOgT+w5oiTd5fu9Vsef9hVYKDU0qyOEViBcqe4
K2xcQA7ovcA2pFvOgZ/vgMpxIsMxG039kYIwrbQGSVB7WTHZc/A+eE1pgVZ3FGzlFzlCqegVCPoj
7Jmxfp9+Xr13Tl2EBd3cHK8AkAf4/pChmep6Oxjs2af+TlGjlTyoQLooEMP6OdCd+nx8wL+RJosW
YhsZzKd1nHU7tAsfRjc0CHq+984fIcLVnAD9vQdTwFNEYwPJDOfr9wfLTbWMcZFkzzEQDGKy0aKz
mMw5yN85bwhOGoUAKS/Cam3y9toipU3LtOGZS90y7l9rPleA31n93yJM3ppM0MmFqCuObnSjUkza
/S2rAPF7bjCPn/lCd0oSxMJCUDHjgmHqBF9dCjQt5BCx/LdwBzinC37vqndhlLtrl/SzFZEQhUXm
mYozJxd9b7OBnSxC5QSSbKo65fhBZVEOigqxzUdIjLgYbMKnB323USl33nnw7ne7ijY5U3KNMImC
ufXcxAweko9CPKcTdXf5wetXUpH20ESYvMuG0DprGmxnHaPMBr2SnqCbgub7z9/s7ie7CiN/X+Vh
00k9BWbjuZDrwOUM3VxZPDdquyy6mNpqDG53J/IZEvDd13cVdbLsRchtGBIfzypAYNUEijDpHMfm
Ts6BOMVYmIGkpOBm+P3BdLmOclDD2HP0jsncc7RM1jgNn+jCBxmFOZDSXiVPkKOHjHI/V0WMP/97
JwH8oavYk5cKQKxCQ47YFTJOtwe049h+IN9Y5iJ1WwZrl58/4v3X+fdZJ6+zyHJF7AsFiaaAPt5Q
OCV7/TnC/dVoyLh9QnjmRpMz6hJWx1j0z8C1AF6+riBlKoq/fg5y96iCidj/BRnX6lW+LHzWQpsD
r02StuB1pcNXC315Cgk4kbg/h7pXtuMT/Y01ucgkqRCCoIlYUIcCpd7VPTAQRLfZ4shyBDdmXv1J
KkvzICUg2SCRyqI1a+t9f43++0f80SS+emCdgjLYAyKLygRq1DUMqmS3CS3Y3tnyQd8H29EaS4QL
rwffu+UwVxj94ZndrFN4yaNfohDppoHHer0ZFH9AGRiDaBgDqmSXJYp4qhkPDVCuqUz3fmqCrKVS
vhyydIEuQWOhm+TFrH9syuqxJdCvrsL21VBg4qkXws70R1vEsK4wVADmTis/zD5bNWV3UGnqNIm2
bgQRZCIdUBZM0YlMoYCSR+AJRGfMX7YpZ5tKHc5Gwg5JYbqp0m2UvCaQhSAKHA9EkJEigBIxWF4N
IeDxpvEoSt2aCdq57mrZ0jSYufjSgWnETQa/31StDwOuKFkGhp56jGCsF/JjbeovZpNviR/t5VL5
IImx70L9s4j9xm7hC+fkScCsICw3gIRfegKYlhpmB6HUQ7cOQAJoBvaLGP0TYL2FFXP0fFs0nAGT
BU4X7e0AxI5iyYrwoGRZYSVmP1iZGHyyuH42xeAkM2MlSxhlCVVXemYZrzjPVmQoT11qSOhM9/gd
uTnA5SrC2+8BP4tJszQlLEiJMehQlsVTrHEOLXAA+GrxqwiZ6iY0MtzY0JatWXhFL4BjQPU5ruvN
iaOOpyrMDMF0BxF0eivruRmB2xGws6/yU175B0mZO9RujhyEQD8WzSe4oRNzmtATIwbchZjNuZBe
GzNcDH3iprE+k/9uq0qEgdIBepPgDkISb5In2pZxuAcr9blnmaV3UFIJYCKqGHaRYSlhOKgnJzU+
UgViEfE7BZsoAc3j59Po5uAbWXaj3qcuq9KtJhAg2A1NDbM+g350kqt2xevooQ7UE5VViK4qv38O
d/vxEA7SdKNNAnra00tuxocW40a1PuvqV5h/5cVM/huLn2/Hyvg4f/++OeF8mwmalRV6PGetBQgS
TASwStw8w4Kca0dNngSXHA23dHR8FRTR6PtOPh5EF/K6xyK9VGm0rjGH1aFbEgeGrQZPwpA4nLS/
qkqwi64CobBw9cE8Njr/bEry+PM7vV1Hoyb21Vk6qQhhdNszqUFFWLtQl3uVNtqKOcgcVuwSV9zM
7Y57LRnEg1QuWiJgu03vXUQwG3CuurFp0DrGGndqO3lrlpUreq/5fvTkwqTKOUpzSWOsJb593D/P
+Tfu+EmuchYhleS3GnKGuOAvxFOXBmZwIwsVvF4L6EtHnlNN+3+8WkM1xwHCyEWdhNSzEG3dBmny
j6McFHsgzmoB6gUBRXpIf88RpW/W759H/BtvUr7hsGZg1iGelraO2tRfrMcwvdB0wSoJm+G+3ukc
jwvnb7TxhV+9UEjBNhomPeMLNY6q1+2GjQhsnY1UYFdHuNbt5262918ozFqR8zXIIk457iJRc1Ns
67ExMYRutAnWQBwcwL3irgphWGH2djbZp+i54xlHszpElGVzepeWGK3UhmLRsKh0WmWtUM36ef/d
fDMc46PCI+bIoH6KU8VkUN7kWKlqdi6GVW4onoC+GRkSgG7mIkn3EhPUWYH5V3F83vCih7iQtVHi
84ym9lMQWMoZQiILdRc8SXb0qi2Vi+mYM8zl2+0+Pp9OMNpCp1m5oS53fac1Jfebc+0qa3DxRknT
YdkDBZjblvIEJLlbnZoFqDCQFZ0plm/uiJPYk/3ABxBcCwmZOBgG640PJ6U4aCpMMBYmzWe+4923
C50xtLBGCjP2xfftwAFRK3M/Y2dwXLdAxQGwMwpElRswMnIL+Vh6hwz1UZh5wffWz3XYyfFdSHRI
hRxhdYU/Ckno9r5wMZNgK7N8bqY95r9vRyje53WssRy42vGo+9Kk4zE7pxXqVyiGbHsBKo0d13Yi
87dDCodTOYwxq9IUgLZJCjJFuxWLqrFJDYg6S4ZHA3Ri8GWA4DANShylBlkBGDSkgrr1HcgdnXJg
N+ICaLXIrI65KHwWifgIOFdtmyQ1nKwBJDLmvLIzDPJdQdC5A3QFzGkH+Wg2fF3HyUVXmq8clCG/
Sj6h0LYLWGRXmazBKFsCit4AkDXTwA2RjfSIHb6pekFbQlkGd8SqeP95h0+59f9K9oQQiIdB9h8K
Rd9fW1bILMkaQwJVpvYiUFnyEnRZACK5Gi66dtOMlAkf0FazeGr1OVb9dAf+CY8SA2Uiro3jhOB7
eAhR5pGhpcNFShjgrflbhTdjx0aMO5th5hY8jpEA4yhwUiNfs0R56Qqxs7OuhVlaFgKGzxXBok0B
f16lcJvSgDww8ecW1/e1NfmVGB18/5Wo/Xsex0J/MVBA22UMeWGun4ew/Yf1zr8CQWkUMyfk5Zv2
aBdUuLnlfn8BVdiDUJ6n8AUHO3ShL4gL9rrk8cb5eQVMzqGbkJM9ip9BqCwmw6Vs4YwE4WrAwdLN
oBaFJfrCroylJfHTmRc6qc1vgk42a6v20CvCW70kRH33ZUB5CE0TR2g62RVq2oIslGczNYE8OY3+
N+ho5AKfUKDkJjVBn6Z+osDP7cJfui/lqzpESzBF1roHiojntcvR2XDvvxROtWh36V49k7XsyMs5
oahJf+LmZ0xqPSFpTVUs8TPENTi/0KpnXrf9/9Cqn2TUf8XRIJlhyvj/N3aUqZIXqayz/gJy7bY6
0P04YARg9mCu/QN0k3ILvM6ZdzxtftwEnXSb9B6keeAn+ku8Klfjw41tQdlL1/+0VL+JNDk5EhFU
hKjB40Ee9AhmOHxfLNAH4CQxfsfkgbz1Hij2nn/6h5XsNPKfLthVpingTwfxs/HFcn/LQ0huxuFz
pMDMsafDf7I7/37E6V2McdBAadH3l1INn9FyeosiSJ2I5rLjipu0zWOn/Sdb8yritC5pzGaIInzB
Rhpskg4gl0BUwgCRXtvV6KP9fPpMJww3L3OyKQPQs9Ne7hDOEW1Mh+1haTiKVaxynHfh4r+MNtl7
iW5KrBXqcXlyR3KATVcwcW9dyYVfPRTs5gylp4XXzeNNCq+MhJESKlgrva0tBgdYcMEee+WdB4fR
pbSD4u1+rgU5s/H/nINX6zMCoz3V2bgzAKEnPPd0SHRQMpc4pheem2ebHOIgC7AiLfj46VqH7eGk
ujBd+VOyK1zPcWU9zXy88UZ6VeEhHjhIYNoiOUIk6sZIEUgkioqLlJfAgCgNYx3fgnzw0WjqZ1mB
jlYhcYBXzDSnNSGmm0eQIwDkZiZHy+MGuPkZqKEBL1QA85tu/x5uh5gN1HDUyXTqKkZxbLOkdniu
8o8+iRwxDPXS8sP8IuSsszqTgIcGqTwLwtXH3IcPIRL/hrTgAZAoLFdpaAKFQeX0QehR5wXtrxIa
Lnsob87BE8fV/e2X450R5D6460KLFqPR72VMDo5aoPdmdgEKGU6JA3unsThzfNxu6EmQ6YbG4FcH
vT1FCSPa4euI2Qod7ck/aF7Irblb1M1an0SbbGgpbdM8ZhHkWehTN4h2AkGCQPRnTqmbymESZbKL
6yCjPuDH2SU2zsFIcuZO3heuWcgzgW731CTSpBpLy4jIpA2zSwF28FrDaZjt8o20gO2Xxw7hUZyZ
Gc5+rskmjrvGCJHPUlQj7L05xE5if4Ks/14fAB+3Z3bw+MemCxDWQBgc4pqPJ50EqzR0uTDByy7B
swwTZM1mO90b14fqao/jI/YrbRMc5uLK45r7Ke6kKhG1qgSztssupIACNjodj0xTYHocs48mRReK
0jO2Hkh0gasm8kYXCqhnZuFeFsJVC/Li4GdrIIycgqgOaKePRl0tOpjApVmzFeOhcgZRmxsG3P0y
1y9rUuAQIAyassHL6mB5Ev/KXL6kjmbxd6idYnA182nubSSgF3Hl0NElwBD++9kgYe4Qg7aXYduS
l8ExPUiqUXAWALccO64h9vKbv59NyPd21nXYyZEENV40fcCXu9Av3bRi9VewVDeho0AHClJklUPZ
Aifn4FZ2C7rf6r986MlZBdnqoRwbFHjFktesUo9/5B/BOgJ6amwy+6JlltZsjXyTx7Dyr595cmZB
FyYe0rDMLv5OtgGbWoOjapG14YVrzf0vn3Bycgkxy7MywPsdP6u6gu8ZIqaPycKAboTjf8pOv1Rm
zpQ/RenNdrtaS5NDrMcgy2jGjwqD8BfuwPjs3Fy059oefd7A43L0o7quTiI864tNDp2zmcV8L89d
v+DJMYMmTm/GKtZylaJeTq06nEMYTXFh5lh+XIeYnCi0IWwQZIRoPllqSSsQSBelVyzyDwJc6qoA
KtW3I2/uJJvbpZMzQc9lszGiJrswrBfoZJabXv6HiN/po/254l2Vj4o2tKoYVxmuyWDPSU7PrfGI
lnP7EzRHWBN7BVTLPpLLzFK9e0j/XTV/OlVXccFJGdq2RtwO+oHgE9qAGnv5ZdyK4hMFoNCb3f+T
nuHNo05OnwgY3zKHQAmSH9Q/1tAS2EGnGjMeMnPSzHy3aeshr2jfyyICpZAx9IMl6Bosmflw92Ng
VUKMVhz9O7+f4JngAy+F0vRS0xEl8JpBoYt1M3v79kLzZ+H/O8ofnfGrr5RIvlKP3RscmYAsP9cL
6TLeZ3qPbZs9tMZcfTV3n5kOc/73M/2NOclNCpRGtKRNs0vrBUsYGR5DiJzB50oGXDnXbOUSeLP+
WjNvU58sDYNGzDRLHNIQbVuzvQ9lTc9/gDbao28BGnkkZ6hIzrWG7ud84++TThKS0ZpdnJnJeFyP
CD9pWV78JXPCZblIF9HHzI67n4j+RpskIrUJejo6x2P5R8v8MXQ+s1W8LMdza/FzqHHt3WaEv5HG
t321ajQ0RvqUY9UYAdaN4Fuch3YLQ1KoAbiKfkw7AlLvzKabXauTPAQZRV3xGzxfygQo6JjBl143
L4wWx0AscujshcuCdytR9LdNzA2nLCmxRM2HRSWTlxHrT5rf1PbPr2JuYU2SU66Hnd5wLGbcci1S
vGQorfTu9ecg2rg8f3rhk/wUaGJtyFqWXwY9i5cGDM+8FnY/dqWVXk7aPdzb0FdXhCVEXiGl5Kfb
LFXWvQxojVS5eggtAN90YblkB6l/CsL8qHFoBA7SY6J05yCiSz6AhEm4p3fJWmnL1KUCsCQtlXdR
E4J8P+QFUEbmplXqQ93oS5MPq8YfwFruwTEX6noLSvEhyIZnmWQEtSZ9gs3ec9yDyMxbeuw5BJAy
k4tW28aQj4ulFxqria3i79aR+pTxKFvGQwnDQ00DQzVsKyc3g8buhrhctyVaVaZaPaqGnzh9jUGN
4c8OLe8t6+sL9eQth76emr2K2yekXVPwya34wfRSp20sugACCYRtB0adi/adQ1bWgmzMHNfxdn6C
4/j6F4y/8GpjyZEm5HB2H4+pzo2W4VOyL05wJbU1R3+LEBvc5cdwUy5mocH30vVV5GmZkDaNH/Ac
W3rs/pCtuoSZ/SKyR7uk8m2emHU3CVzHmyQBMTaLvuzxrsfDih4JbgmmLb6gdW41i7HamvPCHjfi
dAtdB5xkgIGpSdOIQnoZNVrYyINnB5l8xVifpjoHALkXDNTJ/0ve+uQ7CmgaQS0Ap4J8HDzZHi97
/iJ30LC3fU97lGzoICK5ZrMq0/cvYP8ObExGW6mghn2VIvBoEwyY5icUkUIH0kPcNhfsobIhncc2
wsPc+pk5BqeodpWUVCqDbDwGydosYX44jhxnL9H3VunVezUmH7Ed9KbLdCTUkejU7WFyMrKPIeno
KC2ANYExm8Nv+4PfKyRjksNLlUG/p8XGGGd44vOwSh2EdgHHtpKjv6pcVErH0MI3xbyNHjDZnMkw
f7bedOVeP/Qkr+tNhhFjjm86UmRyTLZg/7OIrcj5zy5afxfPJK3nQdGGPMHbBY/WyqJ9l87UtPdv
cn8DTDI4EXqu5dm4OvXPNN+n6cy+m7qLTEtLY5KN/QhKP8pYcJViYtpyFIWLNpYk6AMhsehN9Y4S
EP/q4WxWhFBjheDxVoNCVQV5W1vJg18ynDRzIjGnyqIFUxtjCegj1Pw1/aFpmotqAosQjKIp5IXq
pgvlmBCqPqNTDefLxhyOYd19aoMKMnUFQS0/WcMlbSFG+sxkbnZZTnIV5BVkJfSxLIPU4gBhou+Q
oucxGt3lh9DTYL7Ov6r/Ie06liNJjuyv0Oae3NRibclDyhLQogroS1oDjc5IreXX7wvskF0VyK3g
zPDAsTZ0wzOEe7h877t8ld8WO8ASOvw3g6fzjJEDXWGiTSDyPRoSGoS3Zvm0KJxlShxDyrZJYvYI
gINwoo8yHkT5AMAO0H09xFcooCOMXK4Bx+qMGyBO/alU1q/34svAoWj2TdVgiBxRyhBjUvaTgATg
bKkHwGFwEsd3McA4sO8F1+asrvpUNqPxI4BZZ4yJUTNnBhII2Iiv3BhvlFS7ddO76Rvs+KbdyQ+X
3Ux2cvlTfU7lMgZgNq28ICncj9bTgdL2Ex3nCTD8v+tOHVB+kmV2lsAEgoUDmF1z/x+klNcsxOkX
MBYiqoXIWjoNuR5kYGK0gQQ5WKABpgQYR+Lm7gg6D34ie+3VPJXKmI2uI5jKCrFucCzu0gdxtuMN
RpM9OrNbIHNvFw9w+bhO15oCnYpldFgcZ6tX9Sg/pulWHgAA2h7k8YNzprwdZbQUyAyVAaKLDPeY
TnVq6IElbrN5x8Q3DX2FV96w42rU+2tZKttekxE1lvJSz47Ztsd4GYCQdnlQYxpZ0n06hvhnnq1T
eYwrmUrFpPQVNLXVlO1kVWDADTecXbx8VCqb8emNKBkjGUVAVPneQVxX2Mpbt6+8yVMO4lOBEal+
z40G1rydk4V9+tAn0YCC6iIeGywMfW+e4ld3I0YEtevyad42QeRy82eXrwqm6s6jD2BG5VU3QZ5+
HwYt5ipAn4PWSej9jg6QGuBf87rXyzvLk8kofDMKlRZSQoYlr1+FOLkd8oWT5FpNYJ/uI6Pe0pSZ
pDDh+gPTaQaCPTWornITHuJ70x120m44oCiBEREnvOm3dBSSd0W/9uWdB3afgd/JURp6lwA5nUYf
0Y2WANEOTF3qaNr5dQ2fjsIH/oDH4XThz7+2vYz2G0qHBh4kDY4m8Cw1acedR1vNypxs7pf6eVFL
BqHvpHxPnoqn7snyaeuAui2vCPgENkDc4xpOzgOpfp74yXb2LdDUygG3piRoxJhAbbuxwHLiJm4c
iGAywFtFu0CEySnueWrCu06frtmJ8KQhoowUBH0tkCbItuCRcTIZI3E5rbVmD/IjjZyF+9nFQ/1h
uMVoXz5U7p4zMclU9MBezGCNUAZqPWDQ+12KPpTJcouf0k7baYCodQh4V/4g3RXjIID48txCWKQ0
Rm2k5eU598D86OjdS6sG7uX1cWyCzNghABXKmVHgXcw0YscEQK1tw9lCngjG7BitVGnAP8IZVmBM
AlY6uLUvL4LzYsiM0QGQst6LMq7oWO/n8KfcbQV+IzhvGYwHkRqFkBWgz0G4D6BktfB0kCeAbDkY
73pXcbIqoHDmXP2T6e9lQ9JTpWfNSttrQFvHBUy2wLdsBhtcJMlTs0W2bDmaWylAQO6DmgmFhCUQ
7yZncXR0DeIoQeLh8EHCOJvNwtrIpKuj2cJmAyHymiCoU0tlZ0Q8Gl6e4imMqwFOwpnEBdaNMqTx
LiFNhuTcdXKUgvAxf0KJ+Q3P8o/LF4lzxop8rnNLpgMB1IA2WAXd5xaYXRpHG3guG8svHINtPEsb
6HVxld+oyFaZV7qNlja72IEQxb28IO4u0hWfGNA6lYsJlGHFkVwNL6MneuR92TR7DNG7oPr8AU64
DVcmx5dSGJtCijqpOgUnJwfKS7pfNiBOwPjQeEUjyIgfUvBOjTEwdSkYCOHw8LZeeyBPOdp1x2cK
uGBdaz+bxcbMknd5W3nvksJYnJgYHUZhscRxVyN33bgKgFIBJqMdSea0QbMZfc0Eurzdg5Y4yOwm
A4Ymsmbcshdd2wXroDBWCUMroiZkcHZar4mAcAF8c/V74ecfYFMYQeJmW4vX33XPQPjm7AHPMVAY
w1R1aiQYUNGjeQ1YaIW40hNSvUj5oBEK5/0Et0s5NDuMGzQBr+nm09W5sG52VF0n9RDGAw6AdmeA
Y4ncIXYPQN+U3QH0yV3QQgDkVcAq6EhWYk4FD9sb4WA6cPZeZSxUhtEGcO0hgF7qHrVpUG5iBEXx
InAwjRnJOblJzi1XGdukdY2B2WpockruCQbV9Wj+ixIYV2eoEyWugIUBBH9yh+Bks6g8VKDVLUMm
CWN+IGM1dOa6tl0ZY7SQ+nOY3MFQpxua4pNhfpeyt8sauvpKnQhiLqeQlY2kjqjiTf3kW8ULSodO
Vv+8LGTdlv+Swpb0u1boY51GVLU3O5/AMkHpiHfw/a/IjtcctJqcBp7NvzbPYO6bWRgtaBCxJgnE
Qh1opnqgUugD6DoKT1FCH+ANGzUqgdTPc+HWs1UnopnLNxpC2/UWzq32zCDdk3ewiRR3AJWzUUvy
UqpqqE3KtrhHoBW73AlRak+/qPuJfOZqLkVY5YMQUhMP8pFuC7y32l4I2mumYxzkW8Cn5EhSgqJn
o/EYmNcN3Ylw5g0lwyRVc4lTBuPUHegxd9WjBdY9mLoJj0y8HUHyZQumF/ncI+foi8E8pVWp1EVm
QrTwCNR8T9tnj6S3y0BHO+PsApDCVSYEfbyMLE8s/fmJ11ANoQSgZCU/SmZ6VTVgdgQziwmyIiO2
OEZ03UM52V3mKS07w1hk2vMdH8bvMm5U9Ingh36il9AGKYjbHv9ctudEJmOGmhRQJ1GC62w8mkHy
SnMU0oP+OHmR0z4WgeBz7ATVzEvXl7FGZEYvnT5hjZoNMId9G6TB6LfbbMeH0luv9v5aG1uWbGJp
wFQN1la9FNvpSUJjvxt58raGkuKZdtCe/MrTT461ZUuSXRELPagIkUpONGccHlUR72HHbfGmVubC
NrIlySzR20ZBR8Vx3nVb9DK5sVOilQntGC6Q+Dn1kNXW5xNzy1YjjaTrdR39y0f9GplIP44R49nK
7eIDmg8IYmWgNIBQWjCMoh7jl/JufkFCK+D1//C2ljE+nRSRxMT4wRF8JYn2vcm3ucCjtudYV3bG
uW8sgHnVkGHk11brWv1dGQGK8aHjPf+8B9NkDMuEGRVDmHGCHdKsqtMHyW23wcxiMN0UgfV0We04
VoytUI4gJRM7CcKqGQwH40E3fuiYyKqyzL4saNU1O1E5xpwMwAEYlAWOIIiDwY8zI2UtCOnDZSGr
h6QBJQW44xLmUJinIBO7eB4sE5MULZw/afanagc/0LfAGiGMnK1bn6Y4kcYc1CClnao2GHihcB4g
Y0LC1EIXX+VZGoJVIXZSnxc3fkb0rHoDrg/gzqKlAyeN8W9UoxWiqFXCQ+0tfvaq7haMmmV9YL1L
mOfNHc0L3fY5QqkIfcM/i8kVfvZuvcUAkdc5yQ51V0SXvEu0+j6dfhXj+qRpkyWxUgyoDJgBWH0z
N57sTPJUW7ieEdIm31LTFzc8vV9VlVO5jMszdXFbJSHkGr09etE+uQUHkYUWcMlD9wV3nash7ak8
xtAMIMIZAUhUHq3FAoRKkT2WqlnZplCiR7SfxA1s5buopAdxUkcQu7YCgJykNIjA0gZOnQJkiUA2
31tLM4BeBfyJgzxIthjJY4AwEYGh0r73eWlu/rhanH42oxZRkYlGPBkopJjRZDcku8V8eAbyQmT+
rQJF7JFwc8Jfn3NgrFNMR1UGtrbKqiLIltCULOQZlGP0+htt321UHEzz0AQt5xX6alrORTF6KC+g
jGrGBHhfwLXpiOXKMRf27Wsv97kMxgMLJ6nLjTDNjnmTOYrxkaSvQPlxxgbt49lzk+/VBRyBx8vn
tjIHcC6VMZqNoKjjLGXZUYrKp6kuQBA8i5s5oRAFIEEbQSjUT+hnx7RpmG30ToX/IqDXolRe4jZ7
lJc0gR2KvMufxdtvxlOToymfswhfFVo3KSoNQ8FDuPz6oNN108lyWRRNQMie+9Zi2gIWF1OmRxlz
cJi0dOsWWjbx8Dq/Pn7nYhh1lpKlrNDOlB3jOXlVQKnX6E/iYl7Hes2BKlmJS89FMSpooTEH6Jm4
P8k22pS7yBtsJSCbYscrB628SueSGG1AR/IwSCokhddmEO1peZ22aYD7DXOzhcN7kehhnz9I5+IY
xQBpkg6kJTM9Zl2ceCD6IJthGb/rQjPZSwL1MEvpTYujZ7Sy8sa7V9zPc+GMfoTFCDpeOeyPZDse
VDCN2Yk7vGWRiwgJ5JZIKubb8i6B6bXJg+LFPgg8pxTBt8gbnaGSvmyDTrH9KS+CxSY7xSZSK7Rd
Z0eANop+10sbAP9dqVGzBRnA5PRS/JRYwvayIq7aB1MSgW0CKgs6LnyuJ8KcW1rdKHD2iYOxD+Ck
Ct+T29DtX+lMp+KANREdnuBb5jhzn4U1drmngpmNl2dlDkFjA28YFK/C1OuOMk4fSQZISiLmaEHS
mjkgmpW4hlw9CmPiRoCTA1nEpIeuVOoPJNT2UooMsFhY7kRAXqm2HshApl0I9khtkQGvOb+Cl8vh
bNmaaTn9csZ4mVms9U2ELSvanTl7i0vngCyHHATi9JTwHpVa9MLueOnwNaMJmEBZ1wyQD3xhYdDy
QkKEMmTHqAAT8mIF+lz4nLWt2bMTGWzZKQarbt2ZTYYM1ODKDmIHZAYq33R7cPLNiGtlG8xd1eCB
n4aXL1jJNoOf4tcC2VqUFZk9WIwVNPa8S772UgGZzBUQWBOkv/Stdf0JVSa7Um0LDT5lk3g8d/Az
Mvp6K/+9x2xpKp5i4IwpbXYsazHF+Lv4HEplAOxO4BTIgapsNJBNDV35IOvxvrHkwLTI47SYCBO0
R0ADORZI3wEvvgm10VEVYavL5AC6NtD8fADE3FmwqFwvN8hibzuwWolJ5eYGqL8wvGsquasYBmAL
61dxireVBaKrLgF4iLLcjrl0bYHhUx1DT4kkp5gwm5LpxyHRXWtKfNzJ2yhr/W4CSlgK7NbWQO9F
IFnF9zTs3aUXQdR+0NHzl4I3Wc0B/rqABzXe1eq4A+3Vvhe7XZjfLdGdas1OtQh+ISXX02xeZeRH
Bhomsw9txTi2RQMGYbDDgl07IbITpg1AOhVnNJ8UcCcZOUafFG0zjsK9Xt7pccVxHdZei9NLwjzs
s1xB+dKJFvY0X9nTFI+KQiyv9LESkJxfRuZlL9uyTpumoi02Hbbao+kdBNRvmgfK+UPuWttxJzxx
1I9+/KXrx7zxUSbGi9pBA4TG3MhdazdqbEcFolCwmAJywiNoEBcBK1tkGJVJ3wC6782k5NhmjqFR
mPc/08xRBidsdlzKfreY5b5L/oS/fXqIzKtjhkoG0qMOpgw4u32yN+uGB/OwFj2cimDelyjJOkNb
atolqO9APrptfW1Hm/X4yUDefjEPQpcOoDmSsV96ZjkW6L6jesO5GDT8vXAx2EJcNwB5SjVg+ydM
GKZetKskD8yRvuLNGynxJI5bwFkRW3MTSBdZ/QRxfXSrtZgjhOnirGgtHDo5H7bQ1sF2qEOO81GD
btsGAub4Z5/C3HA71ThvmspYDJVIcgf+1gyFctrYVAcmVDl1lvvB05FSMNzsij8IvTL4dGY/VLrF
J8n9WlmmpFjwkhB0j/iqU6duhSn6xTWfkFdxphtkUyUHFp20tobaLffKcBRAZWxJGFfIZJW4lZ1r
2N1TC6wrmkct7+QNL2JYd+bAEAWIeBBnwJk8X6xOiNIIEXxX6XZw0bcm/yQOrdsoN8CDyGxyq90k
YLfpbBVgo+O29MeNcSX+cd4gtHNh1399COu/dBMBLlyIwLJ7AYir3wbRswI/VsW4AH/ka+1iUfAy
lAqBXobJ8PNVy8Aub0pdg+/chz8MfQGyoty9p4kZTFr1wtGXFQsA6FZKFiQp4CpiiV7yuRtysS2T
z1ShdAX0C8rANPugm6RcQbwc8ooFOBPHvAFNPHaTJRTJUVOL3O51kLv2MShEOaviiWG2MCmSLC6t
nK7KDJarGuw1NOYa3doHJm3A6yXgiWMeBWmqJTkCA/kxbiPfzBI3wSXkLGnlDT/bOUYXqqXTlaLA
ztEBdOlq/kgeDc8Ixi0Izff8x2fNUTmV95k3ODE0PVJwCqjjk089p+gZzegTH+SAwCUYvpkgNN+P
/LnOFfN9JpXJIgt50sXAxE2QjRjQj0NhWDRAQKpHnku+0mgMtJdfF/8zg3uyPmGpFauRIOn/yLmo
rM8x8OT+L4tiXoomSSZFrCGKkjKoz8tewCNLkS0p3zfnSV+JIrEsYPoilITFZGvOattYw0KvSa9h
ErcLvZ7c1N0H5zKuX/hfUhg1NhbEBIIEEsSwEl/qIa4AF1vfxEL1IGcYcLeADAS+Fz0pd7Iqbxax
UB2Q0k9OUmq+0CsCR995i2bUHUFLlJWkThHCAsZbBeWq2gK9vfQvL3tllgx3RlVVg+LEgz6KuZ2y
rloCETLo4JArtxHwbu1kiZ/ypkb7KPCU4h5IEOrg6nPyEuuYxJ4lv9HHGw1VHs1cJrfXxrdqSd4N
xXzPjAoBQCfgGamzZyHMbhel4zESfD0oJH3ACqtKiI6QiWGsRt0PcatLCjl2xLy2ciEDLTIPTvrr
ewU2XVMXAW8FnH6VhVAS1UEhjZ7FxykTjtOk349dsZXT5b5tJ/fyCawdtK4A+xtQoUhXsc5HPRqx
PuVTeqzV6qjoQKcYpeYQV9IjR86atTUBuKfTOgHSIvRDTqxDMs56UUUdORZTv0G54LkW1DsTQbCq
Hhv5LheGXQqiJuEQlkehF/fGCIpOGWNQo/akFz+Kefbm6H7Qq3tBrHp7mBYP2HA72fI07b7sCfC2
er+ZlG2C4ZE2F+1FuY3T3AZGwYaot0VVg/Qcg0fLMe1ujGXXg69JNcAvpy9oXzbTIFeGZ1zAwFqe
WvSSdUY02MSSvYm8xP2wj0Yw4BGwigAA4vLWfD1t1C9BwQtyLFrHZPkFZ0wwTCjjk2PfY9yT3JtD
7VglPrX9eVkQvZpMbELJezS4fzJmo9g6jSm1Um3WIloh9Fp2tFYCUHS0DGBPAxdDFC4PooQU31SF
/ohi/5+4aMDLNQyDcu59IR+L5VYPF4HEx7lLXgvDckyMNwd5Uukce722naeCqH92ctFows/QUyiP
tYSxW1TAfpgKJPxqsIQv7cgtdn+VB4MgqTo9PtBDsi71nOVSD9oFLIx01i4vE6TEMEZoi+2wH9ra
UctKdMsFdOmFGW6QFLnqCsXtCOY5QwujsqnyknXNRpv0p85oN51sqrZBaeS7sb6Vw/y2na2ryATi
YUv8zwx7lVdOUoCV3iLPCP/J9aSXz6UhgAJJMjs/FogWpIYp7YouM65iATjYIK67Q+l/CMjc3eqR
Lu2ULsY3YphiN0d94uj68FqK2UfY6P7lW7dmME+NGXMeU1llLRgyrAPSQQDV/Bb2nCGrlYa0c3PJ
eAPTZNVNXpTxcejH1sUzClcH3QGuWESTo8rmdojNyImU/q5C3mYTq620WxZQFpWxIQRib4GBvsVc
tkjwwve6/Cp0HWcTvprZ80+km3RyKUUDhGeREIcHQVAeTIP47dR4A1qCL+/1/7MVoCKwDGCcGCx0
k7GEIOKQkxiOURgAbH3WbQxeisjLIkl6PXiR6ijeggBPBw1BydG8lVAa/MoiMFUVHWUKUJier1KN
dWAg1rUJkhURPjWEV/6Efpbs4MkvdBI8dZPrzBltXhC0Uq2HUNBnAgkS/6eyVcTJqDGHIWsESYr6
BmQgm84tMU0wXk8dwi/a3q845j77jkfDVo8FNyVO45Fz03ounznfdq5AAQxk5ePSCFs4Kki735ni
0crA6El2mTHxDppqzSWBzHMqxUOuq0DWR/AiOv0NCvsBpuyC+UpEyYvHvrASupwvj9rAk+tb54Ou
VIlJjvnPz8beQx+ECS6VitQ2ohcLxTdQaLcGb5WrtvXkWBk3dFiAkFBYKjmKanWVogBlx4nuWB05
RGYcSErsSxKwW6QK1chipyT9dWE0/iICOY8ozhD1t2Uy/bisY19f0fO9oFfhZC+Kel4yMP8Q5Csx
jbuheW303PEbXnhrZxzNBTQ+sVlDjvlNeZ9c2at34OWdjvoW9A2H/kr3dcGZNzysqzVLdaJJbAIT
kUZn9oNIjmGEKkezl4beUeBwXd5EnhTGUnQgTRpLDQdbTt/M+k5CLU5PODaXs4Fs4nIe5wXpoAUy
QmFPjHGnWfhvO3pz37p/Zjkg0YFnJVNP7vxOKGEnDnE0E4wvl4Zky/2jKfOM6/qW/ZJBLcLJvev1
rovSaiSfTbPdlrxLb8Dgd8VbYAeDtx36129Cy7m8sHW79kso87SKYZgICyDWjvOw2GoLYPUs99Lu
KStau60x2IIZvMsSqaX8ath+SWQs6diNZbVEkLjMgrO0mKZF4eyyCN5O0p+f7GSeTC1g4rCTKVbR
ZfCOTGS1p4/LUlY6j6mh+LUSej9PxDToiOgRWiHiAd/gQUFG+5Pj1J5fojsh6EAzzWvQ+H/s9C+R
jL2sGrPqRXpHjMdEQ8GbYmYP+A/Aw0TfQNHRyXbjhpe45x0ZYxH1QZmbSsJCSQZsq/o+5oH3rMxb
wMUGKbUEfioLTjazLrUYkfABZcqheUnt2cnuco/41d5M7PQbdW1UYCAVD9V9iX4ILgjsmlujgEBb
BYOVgqI+61zoXVMrRj3FR2AAJu5YjWC9lE2yzQnkgcCh8Yra6ramgEqFqMU7IMZF11rTYhJjEYTd
iLjbBl3i5KRl8ySWMfpVlwqMd3FlbS/fuZWbjS9EJgWoskidaMzNbtskGQY5Eg7ESIEsZNlL/96S
wvvjUhDE6QjlUBgydMYoFD14dqJltg5T1V+Hi7pLGuVpkGVOI9VKsUIGZ7SKY0ceBHxojMUzkz7p
rbIND61oPhZzh30T4m0aSleLmABafMwBwa1lBqao9ZtiTp0xksJgIMMWhJJXCul9wAx+gGtoY/S6
P9bJNRCaZgyPo2sIxDGVM7XT5C6qiixsNUycXVrpzsLn6xouDIqKJga8zvW/MMkkJlkeggJQdGjz
Sa/aDbxhbVf6smhnTsWxayt6CH55EK1TgaB6ZQRag5GJpdZbh0h6tUBSlwB44fLJrxkY/GIF67Io
tdpnl9KJTZt0lTR4us2DblUfw1BeRcV0b0bzptRr18owa62h66QdwZeqHAALei8pGBagT2JG7Ilw
asef95l5LJA4wasLHgKFUr6db/GUt2hf0ErhgL7IIDalDViDg1SOb+Ne8Y2wLl0JDZI24sCnwlQe
FAQo6BqVX0T5pzw8LUn7cwmN/WhgNDMhTq5adhv1i12XH2qm2VG50yTipeZzhW4P6JbdFih8RpnT
FEhMibUtYbyrMD+GEX30dd34dSYEqkV80nY79PVf65J5FRewGVqEtxmd463yrIn9U6aLWyTb/LmU
fyjtHHuSomJafgKRsZUC9EuoJgXJp/xVbwAOf/kMV2zE2Z4x1jotonnK1Ek6dP30femsybaiwZdT
npVYcR3O5DC3sVLQ+B9Hg3SIp/FnFOVXtQIwUC1egmUE+uA4DhgNTtTfI6P/ep/+O/oo7/7v9Nt/
/g/+/F5WcxNHpGP++M/b6qN47JqPj+76e/U/9J/++6/+8/yP+Je//2b3e/f97A9e0YGc5r7/aOaH
j7bPuk+Z+Ab6N//TH/7t4/O3PM3Vxz9+ey/7oqO/LYrL4rfff7T98Y/fNLgG/3X663//2c33HP/M
6d++s3/743vb/eM3wVD/LtEnCRSrsgT8TlqcGD8+f2SqfwfjlgoDBC5kpHZpwrUABx35x2+y8nfZ
ADkd0gQaAmao5G9/a8ue/kiy/g40V9AGKzooUsCv8Nu/Puts53+dxN+KPr8r46JrsQxo3y/tNJF/
AEUICIJNTLZqILNlvOJxmsZ6sOLULyrTSRcV9MqVZ/bHk834XeqplHM3/6sU9pUQwX1I0iT1J2G3
KG4ULF1mR8vDZSmMN/e7GGRVgIeNJUlsojzsG7Gdkjr15dkJA4Czmrac2PLT4kyH9hbpZ8w8Ajv0
stRzi/4pFLIQT0ifFMQa89JGcB1SLW5TvyHGHSlg35rauyziXE2/iqCfcGLRZbSrJnHcpL7SjnZV
pUDURdvKaNlVM3q5+Kjq95cF8tZEb82pwDEuCh2Mhb5CVDuTB/goHKxHJhv0dU2M523IOjFaDSIy
gAw8UPiDcIeB/Ghf+AJo28PHsfMiULheFRttl3kjiAsKjXN0zFP59SOYt2kWGwF+K86Ozghnd0jD
7YvCTtEPTrFtgRA0AoaVB4DAtGb+LlWG3kO1FZrsP9/dvOv7OqohFTwCmp2Atz0AteFgq06G5lfN
M4Ut0vsvQhAehcDcjG88zJAVdTREGWyyYM0FfDxLAzmEoSoO+YBli/lVFQ/PYiXaRgmOm0rmNKet
2BdDxNyJiHKGjIoGY19yxSjasO1Tnxgbqd+XFgg1OWq/upoTEYxxwUYSIgPmxp9EtLZ2SpALP5M0
vzKt18tasaqGJ4IYTbeG0mhmBeeW9/q3psndvpY2C9hEG6EktqDUGyX6Y/7i73flRCaj+iCcs0KL
Li6dZacY7zJNdi+valXXTyQwt1FLWjGXUqxqRiBfx9+yePPXBDCaHobNbBU6ljBMR2G8qXXCU2Oq
pswjhpdQ1kHohiIpIpFzhYpLcGxFKu7zhPbE/qZfvPkmA94WhVMxUpti1XQ3WuoCjZU3ibR6v09E
0ztzYim1ohsXZYHopkbbAdx+t2iGb3MicUf61yWhJQvsxXAivvQsFbooqM2c+pYwuGkKRvYFAV0J
1HSkN5d3OfuhKIIjZXdgSkVnM7GjDL0QdeqZxRJcPlGmjeT3W4kC+7++hTlSM8+nOQun1JdqV0VD
aATk6kgChmPhRbe8jAlv4czpGslQLaoAYWjzAFVv42oJihbmHxsI/7om5iQHAy1aVYv97azMwXwH
WHpVN614VYE1daPFVVoDQa6EHVyek7KtpHmEuo3tXTJEnq7mHIO4ZqdORTCnI8uVbmgY60WIs5FV
+PP5sK/ReDaEsicboTOVKUfF147oVCJzRN0QE33qcESW8daDWl5t7mORsyr6O1gllxTUb9GWqIIX
jbG+Y63JbTvifMRhmGzSxODSQ2TSaBimqpIniwi8NOfaw3IqkbG9WWdFUVNCYoqyrRbuSQJx8U3B
w6VevRInK6O7e2JDorILcyWCnMwEmZCebFpMS13W2NUDOhHBXImlNBGepzigMAEoegqS4fa1w/3+
a1KYaxCRvjfzEBcPFW9bqsFGUL8upmVflrJmfUy0bmq6DC3CiBezX3IoWWkvF5mfGc0GfupGrEVX
zss7rXqMuzhYigV02pj1TVVkG2MO+sfXrYQXI1HHzTIVSdOYWzFkaZmUdZb7SrwA63luZzevx+E+
UzSddwPXZcFDtJAuROcJE5/DUlRaAxwZPyIw7eVkK+pTlcacy/H1/mFFnyx9BlqwwBt/fv+KpopN
YapzdCVIaN5Sib3E08w5tdWlwOWFxylL2lf1LVM9zrM297MWqW79o87eanT0XL4aXy0fsMOQa8Lv
RwChsI5AWy4iMQkp/CivEoAKZUdAq3qWabqajE6wQf9mqsbHZZlrC9PRWYJGMAuT1axdCjsAkFeg
BfErqYdnKNnCfB+bqXdZyldbpIo64n0QgWITJbZpAKzABYbZU+D7l9qrMorPvZw/a4n0WDU8lsi1
63AiikWIQitKHMZahk3UykMGtMTKijhJwZXAS1Xx9qkayOAVXWTDgr5RYby1sPbTgwYCQiDQAR/1
2XRbF3OHJei/QKm2CHZ+vLyLK2cFsfR/Fmr9yHwwNx3QqKYhpJWPQoaTJ6WTgYccGTDOXacKc/5U
qRTwgvJyob8c/VTnYsD5B51Vx8KXe/JQdjn6Cypbo/zR1SHUkUj6d6JpJbeysqYzYYzfEkZp29TR
UPgJereuC3h+fiYT5C2JxJuqXRdlWnAfdAlGkHmCezAZaRgrLGB433QMlC7AJefcDJ4IxrqKaVyV
SwIRSSx4Strf55qyBzOLf3nTmAFw6u3RI/q1FPodJ29u3XdNptZL4esiKJGivP1WikkgVLHlLHqy
7WLloZOFgxgDrWTsXzjSadT79YL8ks48x/DNepJqmDgN5cgdURye69gr5+9lfCNmpS92rzryAW2T
OFP0cVn2inafLZy5m6iMZXitcDe15Uc6gBFF7Dl7u2KqKMoEwGU0RTW/dBG2IHZpTEXE7dcHW15i
t5Le+mXy5aR2L69lVc9OJMnnh9gXcVQuKiSVWXhtCJU/jvNHpMV346hfF3rPyWWsvC4aXkcLVUaA
IWisWveyVIb5qOLUyNDbujj60ZJuQ6u8bq28sctIc2U1LDjGZO3AkJg1dR0DOSjnMEqHTmpBigmk
FuPwTqroatGqzeV9XDsx9EkrIu2LQBmPSdKYcywTPYQINZc23aDb8YyhKnTbVQaHgmUlRauiuRj5
bl2GO/q1/iUpIOxShNSnwNRJZZeLU/nRjsJvNq1f34l2c80dRVjbQlMHjbiJN8eC/PN7MklZYUga
FCv8poFodjdt813i6m56lT5pwCUM/oNJEnosrIrT3J4ES2moOuu6WXmsRVVYln7jAgoYHW3PyNum
YKsA8k/hWh9VwAtg104R5QXcT4hUvpyiMekJsHCa0hfkMXLLJNzqbSg7gjg/dW3K8YJXhMELQcyH
SjbSH+zy1IgYYl/WpY/SBxB5SbIv1PqVqAt4soeEcz/X3AWDPtiWgsgPaUtGBxISyoYpKCWyYGgt
aLa5t2wEkMsuOxVYSsmN4glbHpjaykuEzn5cGRE1GPh2jMzBkqN5marKb2XR7Y3RnlXipIQHZMaA
Rny+RAYCCZoMsDBlwVaEw6ZSIjR204tC7hTZJoOjemUwvqqqJ97GT0BbeYxdFUgZPNiItTOk9SgF
wwWY62BH7lqxH/qhFkvfaCKnLjuQcXROjQH6saiCyxZmZTNpcwAaEnAxTWAynWugFKeNPhhK5edj
Z+sktgV4d72Ych6ENTGahVQz7IsoaqytFMgkYFqiwZkNwLoje2RbbACE/EUp1Nyc+A7WMPa6NZPG
b7rsbTYqD4V+TzQzjmO3cjywVr8Ww1itUhYHo6khRuqcUruvxsju0FKo8ljhvm4aavN409BwgYga
I5Hny2mqtCy0YUQbsIwxz+Zq6t/akddp8dUEoxcBWTNEzXhoNFbILDQd0CQRVMgSns7iuYn/eIB5
LoFxBmQyw6FX5soX0ngnJw1gwMZ9Huac55hpGYG+4voCvQs9hBIMH5o4zrerjvNErsa48Su398ob
aorMrYok8wJKCXXPa9xalYeQ2RIxFQtED/ZOz7M2tnWOa0CRuwQMT+k2aI+uK29BM4Rjqegl5mVc
mW4qukaoKu1O0eiAE8z7+RpJQzQrlCBz3lHcEhF8aGhrtau3+QeaiYVrCR3qRYCmCe1OKBxeTp3B
kftdPIriiDM0WfwSHSatUMlRNDW+et17dPCY+IMtfEOiBR2UvKBmZYOpXfoljbk40QIlVCINobVv
veeA7Kfzl8gwf5fdBgAHvHrxF3Wje3sijjGFkZGCh/5/Sfuy5Uh1aNkvIgLEJF6BoiZXeW63+4Ww
3W5mIQkQgq+/SZ+Ic+xyhSt636f90LGtkpDWmCvTKdqELVQl07oyETr2F0LVrx7zZJUTGwXYGmmU
SxavQm/ZTbEf3yETepNudESS4UYDpX2xUH/22lh4Gy4FYgH/PcktZoVAFVenRXBXeSFFix/tTfRh
6j04bkJQLT/5bhj8wfh4nN7J5B9dDEXRJ0DOgUEN6nxxMXVRQ94yKFmiQfybTzq2FVgC0v5fPRmw
FzYMGR6kD0ql0z2OremaVu32SdejeWtPhRX7LYGkysDo9vsdfU1SlwjZQakCI0s+UKonV6VTc8co
82SyzAU3UCxfYOygb9xd5Dc4cynx2vHTUWECFuU0CDGNrBpcUvaJxCvwoFex62BjwBZb/hkmcH0E
wMONG/dSGv7FK/xNAf53WXcZjP7gSU137mctCyybtVvKxq1Q/r8Gqn+XsAFMBcwFEetJyYfbQMOV
U9Ynef5I5E05W5iB8ELoI0fff61ze3FRCAyAvUMd9RR8UlM5e0wLnbjkTbcG2kjqAtjy7H34uMQS
MXw4LlRGMHPo1X1itDPafPpl8lS1tlsCaSjgioChK1xUvuvpVs1BEbpNduEXnLsmH3/AyQN3akXs
ueEaoxtj1LX1MgF6lQUYsP3+LM/ZZMSjeF2os7sOXtvnneoc0ugOWGcSb+x2Ip/q0HRbtOV8BXmu
fLwKvOzVLwxMkrfcCufUJDGhPeJzJrY+TS/d07P7hgd2zWUyMziNXobGHiE0TWTSqGDjIQ8xHCh9
uhdpCZfz+5Q04rK6H9Y5cUWeNgjN/LaHr+dXBBxycxH6ybxxoEVvHIob/dLGizj8JUjKpXVPDA2d
Wowncjx/N+hACJbZ17XZibjq2t00mFkssuLpv3xhmOslL6cY8Dt5l8Lrx0VNtk/En/q3Fdb36QPE
Kx/SkK1kNO0vkVWc3+H/LneqFKo1kQUEl2TC0vY65f21Y7GdtlKQLIMr1gvuvt/e+QsDkA2KDpi3
O02tgqEbBHddmbiyjKkYQhfxtWVe8PLnVkGeg4qK5SMXPw1F1dwblepsmQRKoGjYXc3IdSRTF9Lv
S8ucmB1JejkMNZZxTb42Uv+uLbonlL3/3YFjnv7/drN8wg/WLSgyygruyMRwyUbOv1snDZU/rb7/
MucuwsdVTkJbSzCWGwXunRb1akjLXS0ynF8JVYopIuw/eJ+Pq53c8rHyRJO2o05GfW2MbqiNZsU1
pgzs/2CaA8TsLuYfbJTmT01UX7WNo0dQOOoM6ugC3EBgx5PWv984rEIxOGqb8Kmnr5agAW93Gqvk
rhHpFHzF/VXhXIh7zty3j4ucvlW/7yuovGKRKeVhN256UOeS1++vwbk10PWE1pBJTdQ8Tz5Mv6Aw
KlHDkxk3WT/FlS2hFHEptT5z2ZArotngma79FZhUZ8VI5cj7hIyvriKhLGuIjsxxZr6nrrwQgJzf
EjBQMDkITc2TZ8oMpARea3SJ4hg0xXBJMNA1tEov+OZLy5w80zIvuUVLnBzNDtQ1wnxARQc8DP/h
++D3uvC2NjKJk1XEWIz20LYaZNjdHjDRNqzluC5BuHJhoTNhG2JD6qKA6COi/1uw/mB1Wm9qx9pB
e8Kd74lXrzLrkjLJyWTU33T20xLLiX5YIsscmi4Q+aT+S4trFAm/r/biEYQVbmxEC5GYGXuv0j1q
HbLq4nDU2S/2YYsnF0NAbrcpSlMnGsTv+tDab9SqLhzjuZw9ANsK2LRQpfhaxhSqxinOCOUHNR+5
0PhW1IxdIEDqKY16DsHBadxoPr9aQxOsZifYpK2+//7WfIWGYLYGAZqzYOSQCX7xiE5aeABponIA
YbHktY6rtVwZ68ujv4ubOInUPi10cqZB3jjMCpaICeqQroFWSe7HpvlU8xdQGiBQvcTx9/WegsCC
IjVDPOFagO1+vkRmVleQU+8xBTINq4IPG2VYDxdO7+tFwaERioI3TLuLqOfzGrDnkNFpkb8vmi/d
sTZjOUA8IFvVr9gdQJSRSUCYunHuvl/47LouMKgE2H3s7iT8lF7X2VPltYlof8yYWLXBrKouwYS/
tp5QdwSQBoUeVKAxWnGaU3hDZqFJ0i71VPue7Miq2hVOGLyYQQiO6IhsLmuHn9sZ0JpIqcEZQ7+0
SZQtM5NN4GRaWHDxtKFKFc3thULx10WWXivqBI7nWz42+PmzOTkKkh63+oSXXYQsf9NVxZ+ucC4k
f19vIMA1ANkCu4MqPm7K52XaQdpF2U4Dkp/mZeo6EEb3l/igl2fz+Vl9XmP5DR9MZVFPlhKOGhKr
IUOEjgkDdsIvIuFOdzx4//7aXdrQcq4fFjN1apB8ACVRkKMGJzL9rGR3MZVdrtV3WzqxFOlgdAXP
CgGTVN6MII4cEvVj4U4F5iX69w0t/h8sXfjMX24bitWyo65QycDnaATExbikUXfGzDvmhyVOY7Pa
rysnm7CEs8b03obdA5hWrAHBTFDQ5Il3wTKc+0QLl/rC1EgJym2fP5EcAwVcp1RJ2QePHgV1xlQn
3x+a9TVIWwoMqOcFVoAW8WlFb8pNTw4EW8qvnF3HYmgmG0NYbKwNvUlBl02h6hCNTmQ9At96c+mb
nXu8qJbCNmGeC5jGE6tE27LjIAmHXdc8olO+4UW/Sa309ftdnjlIeEZCltls6NWcJqSVLAUASOWY
oBcJLbYUGlt2FTSr/79VTpKrvjLaXvidSswy6KKK1kbImPnP6QFqeR+2cnIngkBhnFTCEwpFHsta
XZFh/D2LZv39Xs74C7Q+zL9ztLh6X2IJWahRk2oJdA/9lQB9S55U5V/p8CluYwl90ou6fWcuAy46
+qQUeM8lp/983V2LNnoYJw0EVxWR9oV0Pyt9UZPsjJEFfhptOGAxMbJ/6ubHUXhisBDyqqQnIVnV
sepDt74NoiGARF8L7F23ycaE2v8qtLvEwujNYh4SUSLAf19YONisgxKM50uFayHyHdbuK4UmWnnM
oI4A7piL2I/FK52YX0Ai0EVFpodNn3r9AhZECGua/qd9BmG54pdxZ0SLgBfKeGBKvfAEzl0b+GAA
lBek61cMal9qatb+InaVlBCASmy0B6UMvRu5siLs8rrrLvaUznReQCe1lNJgQRBsnNZLPT1PGQzI
lOTjPtVbf3zL0qs++NmZD8xO8H+tZ/+xyKoop1OEAnEiFY1Tu43N6o+a1xiGjb9/PYR8PXd0FJAL
oEeKjshpTFdRPfddD7b1pW3ZQVVYhyW6ePkr2ELCrIz56q8sVAy7awPTkUEUoFoF20vm9Zx1py6s
O4pwmL75gv0J/NYv/UpOCWj2dbKM+KOY3IFzI43bMQL8Dnz+q37t3Q3dRTGWM2VsxNEfFj/x/VMB
ofpGiSlRP3HuzZ27WQQAy5elibpmu8vDqGdyTaxIfWQI6EN8hXKpwmnHwsJ2+9iM8ue2iBToxFSE
xsAgwiUbIsnCQdzFiKqAz/PfL1M5n3sCn37Ecjc+BFYlVGIgsIPbqBOm69Uvc7UQZi9xVtT5Tfw/
fdz/8vA+rXoSnwom+lailpOYO+GFBJzZk0DT2oAI2xC3TtSvjTG81Cr/W1c7sS+fVl0c74e9ptbg
03ZZtY8VWo4hXN6csBsvgtLFGI7rRW91iCn7y9ZNUQKKMGQ9Xbzm557bx+++eJYPP4NCN1BlFEe+
ECUbBSAC1RoD/OB7CMnmsoD5GUf1adcnF7ubRhCpVbjYnaZx3u0L9LKrS1PjZwIzdEMcGzN9yHud
v0/7w56GweLALOIuF0UKIj4dFpkbdUYbKZ9GQtx/b7HOdNfwdALQB6MD46EcdHKEotKDLV18ybmG
XC/m5rYNi/qVk8i1eYk17Uw49mmtk/MTs+Ea4IGckqHaFDlGjVWTfL+dJQr6ci8/7OakXuA0FL3B
Cs1bi153zRMAB5E2n1OvC4OWhyP1wsq4UBw+lxx82tVJ+OfxcqKVjV0tyUEX2U9UbRBUxMsR+sbm
UnJwcb2TSBBEmylVtVpevNxC3fm6Wb/5t16CSZbYu8BgeeGLnSY+3kSzunRxngExYjJV28IQD99/
sq9QQKClP9zA4CT84zXI5GoDr6qHxkyUmZgHt3pozIQBioTDFWZyum32JnWUJZdGws89aDCdLK8M
hQQ8uM/2I62sUklLw2QTZ1v0Y1xn/Zrm4sKtPOsa4IkB1YCc+le+iSrtRe0KvGkF8DSqgNgi1DF9
WEdubmvMbSExTlf84qT/Ofv4cd0Tl0SVRfJaYX81BN/8IClj4+iv2m0bB+P2ct3n6+tzF2ysg4oo
yJT90yExbo6zBzAcWma83eWFvMLt2ZpUXVduF7l1sQDFUTq8ROD7tSr5edkTE6adJhsCEUgonrG1
EI/ZLMMgWOdiPTTghbPm6Psb+/XWfF7vxIxJnQlUbLBeDTE5n8/xFLy5mL77fpXlr3w2ZZ9XOTFl
QaMcnwVYxR31wRBeAs3VuE75nQvBp++XOuMEPq91YsLKsvTqgWEtzA26eb1KzWskEJGXb5X7q4aW
KvR8rqZWrS6s+/V+LusCooLyXeB/ad9phqTIbYrl6YNzwo6bVbpdGgPAG4+/q+Q/BEuf1zt5D2Xp
+EupbTHVeA8bYPAxwq0jGpYb4EhuLwPiz10V4mNqCEVYC8nnia0u/cBhFengj9IpFFMbeuRqsNML
V+WMCYUKLwBgQI0ES5vy5AXkkvl+PsJMG/ZKJvaDty6A6MvjqQzXiu3GBOyyG1DxXwrAvrqHz+ue
vATLUWbW9XB9bHhilRVyPV64ImcOkGDifpkwRGAPnNFnC204VQemGTolTXa9UNMVxuPw71OaaIR5
yB0woYmL+AXENDul71KdzYkvoAMoW8iPqVuIuT5+f93PvOhPy5ycljOAEyzw8zmpMgIWEszE70or
Bdlz7jSJnEGi/f16Z77Op/VOLIhsu5KmQTEnDjXKlUhTE+DV+VL88zVe/Xx4J7ajVX0uILSrEmZC
e6UhkUhZxNGGV6YZKnUJcHbuQiBaBXgGrXgXxuPzhci9nvKOBUMyyiqsvGnV6jyR7FIB+9yuFho5
5+9cyZdEPk/TXGDcQyW0szGRJ+Jm4FELvQef3YiLYPQzAcJSFlpYWulS8D0N+v1ZOIz0IPdeBoSW
8ICWR4+H6T1Kse6OAXZsTnHpX+htnDvLj6uefDpvTjU4/ukMFA0EpRZevnEO3epS7/wvYvPEleGD
gegL5V4H5aHld3xMaQR3VIahtcSpsxxyVTmbtmWmwKJhDr9TDGM8wyZDrnzQ1RGaA1YkLAhPxUY+
93ncKhTe4c+DYVE6sDfF3JlxaXA3bD3lHY2KzrugtaxElV2/smRTHlu/G6KidMtfVE9DvfBZmpua
D+M7aYtARIUZ9NdyyPsrYnIWe4VFw94qQXpkOcYF33omJvq095NHT6agNFN7RunPAKHdkPGE1Nab
Z07bgncPldNtwSWHgoG6ELmf/bYgBAPUAV4BU7mfzzylU2AaBukTVjxW/GWg1xNGKf7dwGCoGJKv
C5rtS6qq6xYwBsPpAQqs13nKI+ASV98vcXYbH5Y4uaJV6rSNy7mJ2WWw7orZ6rekC+wVHeW/gy/w
BgE7RtqNbvOXTHjUbsecLrfQy0/jpqNhAby4Us/fb+icYUFqj/LgYlu+jISMgngsrQOcWe29zyCa
DgdfRXZDj0YxoGwZXMBinXMCH9c7CXnqgbeajwZa9pzjkdtuFZZVsPl+U2dKfsvZ/d+uThIpMc5Z
0TgCkObYubWu0zVPZBeRLeRNjvpQ3F8qQJ19VR/WW3b9waJQdGW1Cgwz4c1zUaUhnXkk1eNQXufp
TdEBcqYuULedc94fd3hqw5gmY1V3VmLkj5aNOqNBwqqZIm++5HqQoJ37aOjMYQLDBDbny7QNn8HW
qK2gS7q5sa2NP2szaaB8hN5mlYPFc8rG7J0VgD+vvNFW0J+poOgJKePuCQpNzhz5sql3HkbPNg04
WTe9V9s76rZZgrMBWRMUaTYBs9p4Bn4r9LrRjjjoFRIF7H/cu55eAWpVbuhgyajI/ebGJbx+wOAX
QZ4Kcg43NLlpbgc2pZts6Gu+cgqwQSRgZy3YKqj4+J5iXCgI2YD5zCgAS06/gZBUtXEgOuKBABhE
I4lRz9Wqsrw0UsQotxP1xR7cxOaaQzz8hXIGZnl/LDa+Ar33rPHTTG9mseVSQCSzLl9nOUuvQISG
cafcNhF+zEzWMszLFpgDVQRlVFm+WPFuICqpJ1+tS03Ke6NqBnC+EsDsUHs4gKHViPrMfCO98zZS
P/KzYZOX+WYMyjScGs+ObIyVKo1SMsat6pWiRbcFQS8EljLrh/LaIyAIPwdu/fRqr4t4qSKj0Wtm
sAeemvfEnVaBpf3Q7MpHqLHesLFeVcpaU39GYU/koWrkY9vVSSedO1WU6zxPg7Cq1c+sL2IxjUfC
2ncrm4+9hBqcUd3Mg/HEmuo+Ld21l80voC3duqUBiSQOFzq21nU2Olc59+6byjx6qj1krriGWFge
BYFIUQgna1c0aIRoQbZaFVU8MQepeQc6TMBcq6ba1r3zx+JBA87Z9KYvq33tNEfS+3+caopay9zi
eCAaWOi1TLNfTE/XM7TFPUNAsRexejEw0NQav7q6NHczaJlj2RAIFRu4vGUMba08DHLPgwfO2tVs
9HsFzmmGsYWtOfR2aKTmHMIbQzJQ3jcm86+1kflxVSDAlIFTh6mZOqvUGOi2hI5X6LCFQLe3eMws
ZwqDhY/HEO4YSq+9Ssf5cWzm54l66EeU+RTX+Cal1wP/2qBLZU79UQZ+FgdsEpGk3nPDLbEh45Ru
0fh/JGqUm75iv8sU86JFbRQr1TdgDO3zMsEsProMWtqhNKGLLGkPBg8kmbj7UFgdWJa0QfYyeOpF
G91rZk3oQTcdJpEYu+cVb3YCotWhOVd52Eu04B2p/0yes7JSHNHYpKvRxItxOGZhfap+2EjUw95F
gKMsYBAD4ewpqF8Eq+M5gCdxKowaTj1/toZ0D+ppEmIqikdT7TyM3CrXRcqTFleIUblC9g1uQnBd
jvQX6PZcMCFWBmDv3N/m81BuLaHriJD6wOUARv9G/fJo/0O5NKa0+UEG78E1vJ2W6V0wixufG9vZ
8G9Z2W6bVlwXGkeLGWMeUhGwiJHWW1lmte/02IXTrMwoS63pqua+vW3zQGCqAbj4tIt50+5mp9lm
xD3a/bgZ6+I32BVU6Dkcz9CIVdscnDl4xxH9yaVmYcrUofKayDOGH2j0tiHo6f54atxNjb7LgNDA
A0lqrt5GV9+1lXEgbNrMo3vfUvIT5Elekg/eEYYOxqOpnixl59FMQOnV5uVLMfdru6ePk/bssGuB
ziVDUYWKeE8OKP6iivstvv24w5TRYZiM97np7su+2bU5Q0jtVbe5acEZNqaMrVRtOwVNecGee22/
E6gthVNNjZUB7pTYylIZk6Fp1+bQwXqK9F42+aPpV31IB9LFE0UZO6jpsEsHnq59UdPEo83dXNsg
kaHdpqnEq6dHXKigL/BhOWSmwTUeeWOWhxh4ahZNkvsMdqPLvFeu2D1iN/zLmKt165RAbFnrbPZu
B9X8mKgdmpa6m6f6xiTqFvCyO3BnRlNVrMnCl2CC5AXQix+25k9VboWd08TQXdhYAhosY24e5jy4
50O2nwhKH9xxfnalis1uXhfQPxoctpma5jCjajfleWxykqTDtLaVnfAgf9ABv278bDVYADLm2Uph
yoj2bMMhotJMZCUx8Wob1j7zqhhOqgzrKl0XTrEzWnGcB3oXBPyID5+tCFNdSLL8xhvM57oWV6ZF
9oM/bbLWeklHSBrO8zyEQ+PfSFJAcsooeGTlKdQRKhmBuftF0PpG2tDMAbvBBliTe40tA8yQMCK3
7jw/u5aMmyKLTGVDuH2KpUH21C3vBhPOKYAhsEugXaqGrFwMvZeee8clvSqJWGk5X2Wuv881i5nB
j6lFtyiYPRWQ5qmLdJNiliuyuvQ3po+2U622CyMA1VYsnCByPSOuZx21DVtNs78bWRc3rf45l7Jc
LMyx9yGmVfgIMyvlovwEhuWwJSUYj0vjesrp1ZxX940x3EGo+9ro/Xc2QU7eYold6hu/t7YiY2vd
znHhZ6+9C2kmm0IB0mjGsOm7NEqNHKTgWqJgb0AmURpvilpFOJFs62fOTwIl3VAgyRnH6SEt2S8R
tI9CFHf1pKxYZpijLY1hjsHnw0NG0iJyMkz8c1PdpGP/o7KMIOmUt/YC4Ydyqu9mBwAyQt9daW8A
JYmyOkeDt2S7KQdvjVSQbfEOFvEOAcXQkC/3pMZbbZzh2iPdu8+DoyxgvcvpvmbNzqbFtevnsc26
/Tzbv2x/WvsT36ReHwGM2kUoimJc1W/MpMLHlhYTMQu6h95v8emFsWrzisdeZ2PoszPeM9pug7LD
6GlXyXuS91XsZPQpD+iOpGiGjm0ObVUcUuQ26Jgip90Roa+Ea/6ETsWhHORurgMSpXVp7HXqqih3
RnuFCLEIZ9XplWraKuplhivVzImuoGtk8H7VULoHoOswiWZbKDcqO3dTKpfBTGsPBtbI4PZdDbSL
PDRB++q33pOJqCe0rfG5sNn1aHhrOdbPNKXeXdHoDNqHwX3dFHU0Nwq1+8B6NbmwolnONOoqBqGs
1qqRSKsn3ZrWnmAk9LisUYcTc9+aHDdllkV+KGTQ3AfpPEb14EAHwfCPGc/mHenb5qGnNQUCoYJ2
wohBNhHW4Ai+81PtPMxWXnjhlKngYJDM3UtvmOk2rUzz2Stzug7A4oCKKum0j0paCoaMsmIK/C32
bN4r2pAg6omJoDJVzqoD1etjZhfTzpFzu1NODufdZ52zngtlXgvXMK8nQQJQvwux1i6waLQy+KsP
u7EC0ygE4gZrDUrfa0g8HNHlRzVoPOaseQgG20E4DSyFkb0Ovn4DU05S5f7VaHRhaxBYkEHinDL2
ZJbjz4abf2rICRHBdqmyV5B/fgE1O2yi0x+82gCErAHCKw2GWPdw+GXL34hsr+15PAK/Esux2NWA
w64GMzdDw2DPztD8MkoAljMh3Vjm0ljnPoHUSADfw0p7zwcPZpZhJDrLD77V7bUzbE2RHetCrgLB
8hUEgmIH1FkeyX4VfrdlrbmZy3HcgoR9LQL3sSdURyAGuXJF/8gd/zeiN1CVaadEi7ggq9brIWdg
9Y8uaCNDOfMupG6+M1nVrrhn9rucZeu2xSPokW1gxP3WGps1m8G3P41laFIBylrW733VrzPXWBdY
GAEdDKdXtWsl5BF8SnemExSrtNJFWBo5X5epg4lqXUs4NLeO0MP+VYzy0AqAepxAZKHnQ/Qhkx1Q
Nnl2K03vUFb9IwrAj2wGepOx3y2kCu9c1Mcz6V6p2r6GyMpP6o/DquwKEfcEtoY3/kPjoRQ3VdSP
Zw1MT66KIWzLqUfwO9vrsfS2hgOgC24ZC70COKQhn+89e/Jfe6rMGOR8safyJhEjUpR0lvtsat46
2T9xo14Plbf1zGKf+kas/R4iHNZcvehmfM9K/lj6+pYUMLFZy6/RWyxipQEJKK3BifsMtnXIilcz
HR8sZZmR62aRnbbbgqhrY+BeCEAWqATG7ncpwbqNbC5MHb4qHWeDiufRnIe9MrKrMgVKStBdPvYQ
qGsGqBIWj7LLNqZfvw6D81NO5o+czC9t6bNwHoFL0EN37UoondIA0QPiR4RIFH8eavF07Q8Kwqig
HwTl5oo0Dqr2qkWXxYcJtHr/IBDJIDqWRTJSS23NLjXBB55DrVsMO2EYSVYii2Om2pNRI3jH6D50
6uKaAcPkd1UZ4mVv0WpcV8iyhnE4WEYP+Ur/Dye+Qihu3QnEOU5rXrUlqDJLkWCKJs48/8GeoEvZ
5s+EBYk1AfUM67CkisOxCwhch9i3Xb5RJRz9ROmDpNDesDAqqXu0pzKyqwRimULc2xIkTtqY3pAx
MegfT8ia+I0QAB4FbAEUjs+TolFhdA92ANvUlB1OZbhmY/HimNky2wvWKX4gKngG48SxDYrnfjTv
dFdgGtwa1vZY5I9iMLxN6XSgeK2k/UIo+yOD2Q+5yn4orcsE0DgZ1SBmuZF1n10hmAK6jCKc6Rr9
ZAX9Qwed0Xpq3zBBncW9bRwCEPE1atyTlifM9nBf/fKn9iD3aLvlI5Kr1ZyplW7mbWZLaKBKHTrA
y3oVf8wAa4znur0p8hRSIu5vOY6/aQNdsWo+zL5/5wrn1pvYupjpHwLV3LDAn1RTAB4m70436pCD
XyTsC0T/GZn2RppCdqiCcyjsBJUA6Ejn0+Pgk6se/6osa4s8dl1X4qhzsIDnTRagLmyakU/1jRT+
Q+0yc6MnmAnmTxiQrtPHvB9/TV11Z+QgKWnsdSqtHz5L8aaGIrTr2QoxQfPYMHljlXxV6RnhThsZ
k5fUY/Cr4vkUQeo2dsrqRy/LK8r6Q1/Xj16NSpbOVho/iufgBXGM8d2yNLQ6i6NVBOui4A/TaL7A
H/1OOcYq02k+GCPb0RLTdYAExG0bPFqwVqE71xvwcqEU51pX1cz3leOqUJSIUj1v08Ex2cK/DRRC
+R6MPr4AOnTU+1oVxxq6Tb5o17nNkgZXJrTzfNdAZrDOsvVgQDlY+Fdk9rdmnf9quPJjoWnCF3Wq
gEv7jlc2uKsXXRWrn7NoJP29cIbboLGrmIgUgpB9uZaWE3kCLLZlQd+pl+24nQK/5evthJnbaPQY
YBpWtVhEO/uNiv1vmlZvs2W8W8y7N9PqCVWMpGsgc93Rg+qzGD0nGg5V9kBccRAKhfvKwQe24SZ4
3yPIVcUV66Yn2jpkZeXNFTL9mPnjVTVSHfsQmgkrZh/wNm56KXnEOnOjBsglzSZ+TztUmERyU4B7
2Cat3FXhAGnnkqceFYG47bu3puquZ9OEhoSwytDNxM0cjMDIcXptgjgsxAi4GTk9OGZ7cjRGkKe7
xbpubLRCJv8h7dNjmnph3xpHQ7RP1lTd4qyvrZqvO9W8Ilg5uNnClcWgCt3WYc3muxzlkSyzViOz
71utf/tErvMCiE+o3upakHjMUJrwK3vvIJDHyP/ezzEu7RX+Fp2zJ6e13lpSPdgFLLypyjgP5M7w
+udgQi+e2sM1R44Xci99C3iWNGgwR0Hq/kxBBYTcX16bfnafkx5KW6AHVCYiIBokQ2D9QO28QTtE
/WhSnJuw+0en7jHglPoPyAn3pax/QBVorZCc04zfymLctAJFEyvzb7q8jdrBvg5KF+QfM/A5hrtp
RuD9GtVANG6aYHhwSsie17nhbGe3ums9dDYn48pW7pE35OAU86rooa+TCwzsYk5079Upsr1qPdlw
DJys8ei3BlzwSNtnXaT3vDFWmvE/oxYI9GpkCZN6LBVYrmaxYzUqTmNdrxrM34VOCikEJ/OPUBfG
Mels53fNi6XT595CJ5ykrA1FM5CobqHE3nFuvE8515FZjGxdO9Ze5VUVpZOH2o1TuZHXjL87VpDN
aGh/13AfoYc73JgTtMi1be3k6B9dB5NbjfBv0iF4HQL7Udrmw5CSa7d3X9DAuu0a8VhnxrFrWQQq
W1wLDfOvflnS+kUZeSkReIYgbdmNsIe9yXHhxjAzsw3AO0+GZG+oNRxbZwBCPR92XtUcTAODQuP0
g+d8C/rCyBtYZIOVAaT8KDJoqMwUq4kbyPs7ZHbQGAmcRE31QTBj1XN3j/B9k5F35Hypc+M1ORKK
ao/Q7b7iwcEO0tAYQLesrlya7XntoDEYVKHhL0W1u//H0XltN4psYfiJWIscbgkSCpacuu32DWs6
mKKIRYanP5/O3awJPbYEVXv/cXHnsz/553zek1z04eANCYdMWK3GcRA+4Rs0hFNvtvWf1vpcj1d/
GJLdW44+NrBRf+7H+kU64/e4ieBk6TvOz0XQ6jKTujQa80LouEqzuTMjX5hFbEzqqydBtjHzs75o
N9+X34RQ0Jy7WO+TRisW69KrO/tZolVdjnWKapUxQ0kyEWE/Os59chADic5L9ma4SyBUrymb0J+H
IxN0UjfWy0qESKZAVeRA2NzyVaOfndQW2Vqeyq5AtxSkK2AkV/J1HL0fyi2PmpsffIcC4XpkJwJ+
lIF7W/Y2bSws9kb5s83Le2OKZ82Zj6ZYYrchArqoj+P+opkP2n99pYssBdoDJ3m2XZb1tTrvrRlN
jhuNW/fa94IWaMI/bFTkIIFFRazosiUuVS35FrwaQB9RZn62y3AVW3sctermOn8nBzbAtUi208Rb
G+zpTGbH7shrs9s3a7dPjDDhbtbHaZsjVNolv7eRgm8+qzX/dJneHNa0wPsaA+d32TSpzgN8FOZ/
ayEO+2SEY2fcxNqJpJIeezPdakVxMvoPv2u/gkk9T47/a53/dn0T+f6SdHnzO3Czn0D43+6yphz2
hwqQcJ2taPLqqBO88rt9X5r1NBNqstJXNjw211JLrWyN6Jp9n8Hc15Ui1lEf3wyXH3lY37vFT+1A
vrRO/+TsjRUps+YdEulayEOD5lmub636lkyCo/msQ2pbbAbTwils0iPfqHdZqZBa8nAEc+t5dzpp
XB849bQCujtu2g+YaLtfjVnGsy4Tp5KxbSznkc+d0J5bT7Gbu4yxM3px4Y8vjlyi3jaeZuHG4Jox
eid00QvQICad3ZgvluwuQ3aaShVtJJzoI2EPzD1hSyDgaE9Xhxm58vSjb/VxQC9VQDRDYLisO/15
2OVpdadfRjcn2nwkASec7K9uLJ+FndC9EbbDSLXUS+FSLs6OaPFbG+h/tj0ZKjP0yyff6yPXE2HT
f82FHhX+L2MzwvrxO/Z+NKoBkbpBMV8JujkdC9e6KHyVee8lm1ee6triPEFRvbDNK7LRKCUMnNd1
+/ZzGuyr9mgUiDUH0OZCcK4z6E8zsGx+mwovtgmxWUHcW83+5qSITUo5w2yRJ/ZytNR/ese6g/JF
+vLkUk0/s1nZNuhneRKtdjKrNZwX4z8t+wT+TyZFSDYfTUE4m9iGyEVHqfdoBqjHK1cCenYgegqU
mKpmGhh7aR+zYYywwJ5rr4qJfX+ZpiIeB4N4t99SNqHQJ2i0Np6tp07NKWUBfNnPTv3arhMSE2Ii
m7X8rCt5n0qpGF4fkI+6Dxlvg209lc1vd1rfh62PytKIHjS7B2G1cncXVhnuVROD9UUobw5mI7hC
1FFWBus25edqiFXD2lSWoTXWSRNYR406dmbV/+jduwJyfAROugV8lbA7Eg9DL8VZbQa74ifETKz3
3klqzVPTDr86fUlKrTk1kj9Z/pVBc3JBaO1hj1AIpM7ynHMqLq4fakJjTrBie7HPbv+3qmld0l+K
1ktH52vSOcss8XMEiGtyn44f+1J586k0/TDj/mnzKgXdbNfXWuYfuykPq0aCZvviryN6wYVVQuem
nKqkW/TQtvQPeokSSWxf4bdRsLdBmBvO28DiwWntV0+D/NDo3XNH0v3cOqzUn916CVotJLU5HHT1
bo3p0C2HRXDel3+w+8XeXqSDGP7LPCce2yDqV/dmuiMPrNSubunHnb4B3NZEou2X1rRTRwxHY79N
7nksizDwjmutPe/5P62S4WzcZcfPkx/7cuKVW6NF/0tXW6yjqJudVQezMK7Drk98weVngAwlnOZq
uARgYkzEwhRkQehg5r5IN3u2+S6VH29d/cbqY4ciL96tVpwqj0kKmqkAvfK+iHeyuOj3u1apyG+D
pKV5IxpM7FNBZf/2jP0d8u7UlNnbBP2kcfNawxgrvzk5fR9hxD/T9x1PRXYCHY9MdC1Nl/2d1R7i
kWHaITzJDMB4381yCXfDowFl+FHm6tA4W9QU1cEAtOBCGh5rOSix2f1RTpHojuDu065Z9Z/gqjTB
gZh3plY/rmUWWyMQuXsYqW7d3P2oecBcrnX0FplYLQB3ge7Lz5OetTqf1z/ZSF4jTDm1jocVlLSo
pliY2dW0+mThFgntykBpNyZTMLNya99TIy7GKE8ecNLei2f/8Qxp9BTX0vjhZ+3Z6vLE7wU5gl6k
T/ZZ+OpoCP0/2IHXNn+lCci31iebW9Sv7YPIrBOlKfGc7fGseJbdhb3UV2TgoKzSeTV9ub4GxXpZ
9DItlz7O1wb1wFg8a2o8V2L+PS5VSihH4pt9BvTMbVoHJNm8+tWctkb5rliahWmdbFOeabWJxgCw
3OheSp8lw8qAbrdMfO6WuBJycEd9mOiZjPzxb2CoaN3Mj6Z1b9leHvLMjp1qOnUGqlTtaKxOTKHp
u+lqiec02C63V6+xXsW01NHqe1/bVpxUiwoZKNx1qycasSOvcn6W7c3uy2jqr7vUX3vTPBZldWh6
qE9uh7zYn+pdJRoDSvBjdz80Z6EJtImWYY6r1Q5Ne3+0oqGb5mEbBNhbfqaKK6yq7mrY72Ngngzi
o33tjYXErNK+5hPlGrOnItHUWY5oovsnBOCPXcVaXwJhv+xFe9RG8E6i143CZ2HIQ6PJYuH94mmK
s4KqZLM7jCNZIZqbVLMdr4JiXHNkO5zSVrvQjXpq+zffECfREHRhHWFMk72WP6ZZnNnBT8M2xtuk
HbSZrXAZozLjLqj0H0u1nCZ/+7dBAcLLHlxVHHV9P2dSncblhRD1sBuMyFR/BlDJHvi8lssrcDpL
/JIabnPqJqiE3MZV1Cai0M7uykMvQY+UY9y3XtzsGqUGm/sSbPyxa5KPox+1wVTzOjf6wcpbTk5b
Es7a/CuC9jRX2ycpVnHWLEfHKn4QzpRUHjIW0evHqQsiEvmP6Ko+AUz8yHp0NhvVkFSV+MVWRquC
1QXERujZbXW7ug4Hgx2p+qf0Wf9neKJE6i9/ZiRxR6ZcfqtOT/ogP1bSfM2G+UffE9wxsFEAEq9H
XQsuowweclTuoBruxph13rD5u9Z0bmQ7HJsK3KKzCiQMZeGYr2uppntrGcWx4c9Nq2mAcbeWCSgY
gYx5XlrbSNyZecgtkimX4d5eyMyP2qqlnkuPluKXi/Yk6MdLUNyb/hejenNG2n4IGjtq/T8a65u2
Uw24ronTM/vWDjPuv9qcrw/6XKo/qwkzgaC5RgqSUbvTtzepfu/eE0hM3Aj9phzn1ACS1ksQayPU
exsWXB9zax78Am+gO51zy/9AZENN7gvNj0dXIXABWh0IFeOc7ZzyhMAo7s0NGGlKG5gXRQsuxemR
nH7y7qiRgaMcDhVkMSe2Fa1iQqfWa35MogRcuZcNB79TYyLx+j81Rg+7pZGRSIrEt57v3VsWDDXH
lIFXqHAhrateHUaNqXdtmzOVCKE9Bv/EnAVPuecE6D+9/ZTtgjAbrZ5imWfkEAkFVdnM3bmSRRVr
SKkP2QB3LOrCjjPmTsqNpzG21sp/bud6f3b7Xr9W00rHZQ6EH0GDT+ky28vR9Gv/ijTBohDP+c+o
y6+86P6pQv+yJloop536NXtv6anOXTNqVflCnNxwXgedzcnhjIad2dJ5r8tjse7DqULY/VLrXExW
xnDkD+Zy7ccyT+RWfxdqsl4Gzrtj15T0076AV4XbMsXLzHO3bWsQNdMY1f7yyyvF0erVhxqGqzsy
II/FFbyKvYF9pFqzlCriLK56/YO+nyx0GiuZTfPi5ubB7foTkr/EsgCiZGkZ8Wx0NykBDbHrfO+F
qaV9hSY1C/4E+kFt/7zFjLZChtus0Qg7H+cquGvGLpD0WHoM5vUEUhr1W1mHteWeCz7wKEdog6z3
tPTquGwV4on+6Gdk/GduvBPt5rT0g43cA3RsZs2zPQGn+3VitsQYA5+bqwj7zgSaWmM1LieypONq
yA+a374ob3wSu35d7fmoRh2PUA+1AeAs0YtonR6PhncJtiFl1I8K744WhBXNOjk5Jy7/6gOzCwpa
3q33ov0DWwbkDYA+PK6MuzN5B99QZ2e9+Pit2v2fGvNvS5+ujWgTs3BZqHnXhvxotHMKAnq1HJFS
mH2q7OnTE8EYrj411CwwPGhXVXfHhRdN8SigWMPvifaFF5122vjBOyy29p/UjeOUb/HgbqdabmmX
9xcECMlSOyQbONxy4uwws2lBkQZTc1fTerABxKdFXLvBvGPXOrpAiLoAsx7IsLHVJ5B3Fhp29soT
dmqt6VgFlgr72X5rp/WmGe4Xik7Otr+UnvA/Hz5EyZKpltPaPzRSEYDEgcPu3GMzWKc8WTQo87br
Y1c0qdyz077/9vaLMqdLB8WvhoAhaXg3Z/tiq+ozqFgO1V3MQaz2PC5sCB2xfBmtukjZv0ij/DVV
0w9iE4959aBsfOeTUSDuhjpp/as2Fj9ZTM6MAwnxwk+7fZHKP5i4RNC5hG5bE9An2ecDDk794C3z
Pwi3p8z7Q0lGOOYsYvvLrhct+AwJkiJPm7wLYQPR6EHTlmBjY2jb8BWr04e7NVLZYeRh6fybtWvD
C6v4VLzdjquFQaAePqz50Sc+VMd2AWzXtc+1BdDuea5KmzLhhsuhTJuyTwqHTbODT/JtAuWq81Cc
g3U4VgjKl6V7rdBrLCZKA7/8cPYpLdX+1yz8pGr1sBaUss0f7qanbg2mN9RXnaHO4KHufS30O3Ed
GWJXC6jUIm6vDxcdoMrvYCoJqiZKv+o+dd5bHWnz/BJ4RSylERuewb3539IkBpd7kSdb35y7bHpa
HzFgAAcKwcpipkV3GwD+xFJwr0WdBsshX8bhy7Qc4CtSVdf9P39D1rS6ERGzoLTaJQBJLf5YO+zO
xES6UcjI7zabsQ+hIXPzJOfi1BTaS+dlF9sBXm26gOVZRoOa40nrogCYx7Cedy0A4dO2Y2UYcQ1B
x/qEOmW5BTupfHl3cbwxGm0jtjxSe9v//GY9Via8URPqubhV2/DNaX7OfTDJvYtVjyTGZkBuzrIt
znkgfzCS4sIYYCk9+94FFnQsUOyWU5d95cW618xVoP6RLgHKltvqHKh9v9IOBPdkRWRvJFYG4dWx
C9vToZ943i0wjCo/jxlJsDsx4c32029++1sewUoAK6badpE6TdDDEVQp7LPy6A49m2EXb337XFp8
cmDJIruZ7R1cPxzGkxwsrts6XlYaj61/1ePbMMcjN3BkNWWUg2YZv3fxufojEJYVz13L2AkXSmZM
53xackF9pIemI7/7jgvAfkdsGJueIKXaQdXPiTIGsavtL72Y/7Sldeqt5dg7U6iU9WbZ3YvlWlBg
3KBdgXJLAYNspwDRS1vjojJPfVWfyAXCFVceUJ468TBqbrzKIG0bJlbLQhWDPsjfLhkpvJ6QJy0L
4nmQCcIWxGPQViuIWmF9L/UTy9+tVAZ38sqDjJKFwlK5i1QY/ll6Q8y9/zPHgjrZS7QP/wTzZZGh
ddOCU47dHP8SC9IeVrhqjOnb8z6zWsR1N0Zor8O5L0KqRKKZySVgyO2aICUXAhu893fv9T95TZ51
9mYELZAFqdrVGlkBx7RQt7IPzisKtnFGnYvqveumo4elXwJAbsrxeWmI1JRBVIssdnMA0cF48+Fh
NmH3Udba53xvY+kbqeOqawkCHdqlifBx/WXlwxM5Yai6VGRb5U3TJBK3mdvc8FJUbj9Qt1y8yWXO
meKNv54h/uvdjaAsgJ6sJHO5EbpPKddLDTm0GZ+2MM8YuWJNebFcrbBtiIOGH92KywgzXHHwbz7j
CIagxpVnw/YSfavTHSMlYmDWGxQf0dDz0lVbE655FQqDi1RNx0BvYlbWxBtbZDcUj+SfCGEAh2Co
yosN3GjaCPj2Pq7G6fAoshZ7wPYDaDG0MXWWV2vIKNYx32Zzl0DJXSomLjfmiGxC5KO7rB4iWm0q
gWV1q70+oas6BlaIofSPNYi6zbfIiRIGOqdx8SU0MPeNKAV0lH2up2qdGTGCX0bz27Jp0+mCO7Y5
RDLP+qIi4r6TMfjoeKK3+WdZvRr6cpVACiVBrN2S2h1jv1b3p8Wz46WUv0YXGaZCbtHxX2hmYk5t
lElItvJvzh8rcpXihwknd09cRlyn1w9z9eavV6jnpHxAaeMcP3hekKtDMW7v2vqiWivKAjfWTPtA
TkeSO1yI0ABFv7Ls+fXJ180fytafNV2+6/b8VFOOMZfQ9uto/esyxzqpxb87jk001ISbcfOxPgH5
mqsXzzZxirkVFgE544/K+dwxeWRJk/Ts5dkRGqobbqIGUH0wXRMPgPZf7+gnryz/cuE+sw63zMqq
OKBeP8ts+u0bzW2W9W0b2VrzvulCu24ASPL+PwFaTE16LAqVNJX+7Ko7Sp6zObGq5WNq+IhBsUv9
dmsjAWQ+eD0dahWPja4uI2M213mqgiUxATlMj1ihEvkSHbt2MILd1CrcH55oh3lAlfmtsfs3MYpn
HRPS5KmnXJq/BVqTkbtGBB/2Zr8asOJdXt+lok6k61M94OvrmqMtC6i2Dnq/RL9mPrvjTVrzm9YF
F6/2E839pCz0LAK6zuc6MrZn0T6RQ31uB/YLypIDlm30K5eJ24hS7LTn1m8Q1Q1w1KPcgLDrh/4B
XNL9a6xcfx0QHSvX+FiImo+sXI6bxNY9+ZQhu6dViUu1mPEmeDL985Rrb4094aPB6IKdDuInmpsi
zoPPYJ1efW/41QKNdUglV76DAlHUlBPc0qOYpGO8HPYYPiWq+q+FzaZ4EEYDYtlFxIuWMVXOF3LY
I+DpMOipWtiDxC3UzyCfETYuYWHUkfCqdLKWqJ2rp0qzI8VY0ClgX3ddz4joLSI81rQtZLzYzKoN
eBMMWtQ0NDtzomaNfN48dSo9cjxdqkJVblPlWXQX2FaSDbukUNRNKZpK1z1FUhTn9hDvzFW2R/CN
7K/oNeNF3oxJ3LKc8OCmFT84AE9VbYeZ+zLXxdmstyN6AHSJ47WhLyhDOdXQizQ0x1ayDFhUc/RF
EDqjfG9q/6mo+7uXAQTXf1oiJkatiJlnvwEnrmKvPjIV3M3pOirpkrtcPJeQfG7QThGKCWKIVnl2
JkSzgU6ldONr12BmrwzoIuvumIvPJEWnZYBsW18RK6t/VtlAUMCw7FaMCg29lzj6UDxblyiG3dap
LtjojgKIcfadqxsQzN8ZP9epOmrKj3TPuS+Z/btuxmexzfcajcCoT2k9y7fJHm69Ncdu4L8FQ/Ef
Bab3rBpeSI/MQl1HfbvsBmz5nBZMcRIZ2Oh5TyOHgSshdwpmm6wy67Qt86+ck4B58xsD4nU2Ib8N
qwcIF+se6u2k0hFzAdpFk4SgdUQlC7isGdnTaosXZ+xehfNgKX3vmBmIbEcPnsQs+E3yu2nRYFbO
DEXdGV9NGOxm1HkV04qTgctjS1vWeHB+zg2oeMfRufTkpInms2GrtBaHC7J/d4vlZ1Y2/y16/e5r
e1jn8iVYi7RdvKTGmOvdLVnADEO+6Vv4iMRTjIuiXpI5Ez8dy2ABfQJDOg6YfjJ8DsFsvbbzgzVD
VrmgA8q2DzqCs6cml3+oBXyW9MKixmzA1/0XsC0eHwsuZKzel3E4bd5+M8u1/uVOvAt5tS+hvyzH
yTeh8u3tlq1KC3MPJGbxczNGpcsEMOSnueeBfABA+upLsKlMncug9fSwtUV7MlF6R1pjuNG66+OH
O+TObeRwO9r1RgCwZmdvBQ3h1OHq+nXb93uu1RfPzA5W0/2rrPFa+foUZ6scAZSMV8PRYk0+oqum
LFWVAA/IcnbfQV2Dndw020TKp0rx3WY82KLpzvWKIQGpRDjMvEPmKgtq/Wo72WXZXsBybqXnf2EW
uSDLehYBSle+5fLkDWZL6PbSRd6Q/Z7M9Qp2wfvSNqfZ9f81vnXYvbll9rN8qCyQbHN/QOC+vUUb
KxiVc0tojlMS2DjfGus5swPMDxmaXaUQzckZi3feTUyLWfF3qzFdwN+ed1KB393dgKeo9uDcj/4l
p581m9HybCg10J5+4SL5OS9k1S2qjPONk9nZrSdh5GmWTz83tpTJZECQlvxEoP85r0giKnW3au9t
w/xH/znNvIprNtCoNYHNjbwC8UZbsBYSvcdLkCHOn9GPHqa6u1uEtJ+drAcv74yrvqI1L9FZk76J
1righsHvL00p0M8a28OclH/MuhbVXfFLb//vtLnP5I7jRUPRAK2cVEAKLOpZfy1nT/tZDRYpkw5f
7Rz8FnrD99xAQtsGe1hhiE8aGD7avtMggad/hERySoGHv3nauDx7rT8l6AMV2Dar+9JwhYdNbckp
qUtDB8c1dPV30Av55El74v2l53YsEUXKAF9UaMoCLEahJvZ2/u1pp4kXqrx/cRsb7Ays1IqMceIj
yUrJTaJ8v/s1Tfrw2qP9Q+l9yIP2u+nKv7LaXwuTe6rl0I/BI17LJTtX/uNMUNOPeoCBWzeYmCAD
isuMZkl93wWgMcri4OflZXNgywvzR2ahMHbt4juvhj1Us/2uZr4XrWjWR7Mm4yAKjIPnZEeFFLH3
SfgZ5lM7gytN8gMhz1lZ2Z1oyNQpf9a5ebOsITU6JA2bj1YG+PnOI0umIRJSHecKgl92ls8t/xLQ
pRMvRsVwhSK7CNdWXLWseZIUiuG0GXkzKmc4Zet47L3lb7t+LStW+P6eW0NUb2wkwaUugwM+QYI1
E72Zo277zCXI2v5rXglegT3yJplkq/7bo4bSL8ur9GEgWi+uRPC5NHwJ87bMV9tZYNu9N2Npop37
bNPdF0a05GGDw6IvOJn2g2FwDuA4vKJ4uOcGJDw3FsNepGoZ5e30rOXjCzKqk47ao8OENRuSpWKP
0aP87vfxrcD4Viwcdnvpp1bb3AbhOEfZom/n5BmeHh0ooau5B2MGhhCkvByW0XHDtdjgp0ioZMvQ
eJh3YalzgPBxMnh12fJ1VO8zHYDPhcM5vLv2GnVlfxYPc2/h8QpSEPVLmBj7h/JkmfizcpOstipf
vu0MgYBEwmAjRpcjnQy6xSRf35sNUp/A6qd88H8I27/OuQyOQQ0EOFVMIvYwxYjAIeZ0F8EIP22i
o3qK5rX7O3risurBqZpLhj453yf+M+YlmXoOL0/mLD82AUdaWtWnNlgX3bU/6dDY4lXDH9CzQmWZ
f1P1TtNTLz7YD6pE2x9/u6pOldGPaGFLSB+7kKmJWy7akCfEwbgnyGmPfYGTsMahGA5FKV80N0gd
BWKo4WEqbW09tgRdn2avNaK5RskEwyG9anr1lIUCQKNTsNm0o8uxzNE1mT/XtUSToXn72e8cM1kX
J3sWNLVfdLXa6TCsvxzhXP1sAI9qfs+tSB27m0Ky4fzYakvcp93Ixr3oJ7JY0CKUG4I7bPia7n/n
g/m+rMhLbEt1N2yA/mVuvO++wUCFr4Hk26r0MAEFn02JyqxC/BguXM2V5Q+RtHj4jL1yQ6UvhMlI
/8e6WDnXgCURtI63TS7e17Lv1UPd0qW4LEGzHrAMoSla6qOVi8AQwfDc9ZVZjTFlsi55y5Xr5qDz
yPqYzhn5w2qTd00PkKpsSM/7bDtNCL/iqXWR8zB/kHHwZfvyHxUSJ9m4H3vp/KIPzPmjcyaHFkWX
txXYi0WLZtQd/Vxg9X/Wtm6jcss3pmYiT9qqzg4TfrmDaY8KIZn8Q3QE9gwkoJDHKU/Yv9EauH2q
Bi2x66WF3G55s4Bv0QkWqUB/L3w9T4JlT7u2WyJNIpizRPDu+/OPZbAvGyvSqhDboOoILfwy3pT/
J4stHnUYtc3Cj9XgsdXt5b0COs7U9KvyLIfzs0+arT6IPnjx6ib2xiKd9uXiDsgm2mo9Khx3IMec
ehNS+Gnfz3qv3zF5oD1ER+vJE37VSyPFjBWRHS6rL1rvvG6ULEdT7ae9zX25lm1KJTCNbYv+bing
FmHOKtHt9luZSg+Vu9j/lXgRATW1Pm6W/azJ9fewE3USuOuJXs8sWiSKlLxz5hQfaJn0k9TYB3j7
RNsN8PH5Jxr9ny5nbRSUANXTfh/nGuW73vAwVNtfF0cG4OAj+8MFD2MZzlNXtfndQStyLTfhRl7j
jUB6nbwJBBihNijnRcd696wWe/kUJdkWRe2+aRr+tdpxANKkXwDeFvtZdnAYj0hVnCS1FpVBMfGw
qB+1s6dOx83stYhTAzQUZg1Nuwl5n8XcxYMnb6j23UibxZjMDoFiNTPWqkCYGh3WwndOptI6BDg6
cKq7oNeqR4BpFH8OfJiz5vXPPkBxIt0uT4NuJ7IdjwkiLevbDtyDjbMFcSm/MaAAUGrXqCRT6xQb
Jhme5dB/ZVX3PZnmm708RKc+/6QNYl93LtvSH3N963CTqi0keZTr2+FL1goLOV570wZxmvPtydo4
oPXgX76YKyIQjLxTYfG5uDmTgepJDfD+m2jxjQgyCkiILXDdaDC4FVtQsYu/4449vfBnJJzueOnc
sgHwzo3QH0b3OgyozNdu0iIEo8UvnKsidjPcE3lnPFdz590IdK+StiWF3x9YnBB2k4aq8EDwBla3
yllQZu99ohvZOwUwFQOzCAA3CryKuEb0kqXPEslg969rt52EZzznfeFAKDopfvRLj3ok8UWAG2HU
TkGDDGdvByycww1pJ9ShHZvjehBFcZE1t2lTGTs9Q+2l67bzPqzPZoH7s86yZNpHdADAsHt5c1UF
bGNfVkOwewyIzkx8n8rEaFhXHyuB1KzDmLn4wBY+ihEb7oqEimAE/Sc/JrK19t6p9qkPqiMc4h9L
NNdcA1vurdJkyc8uG0Elsdi0v/k8vHba42s0289FLU5UThZuZi/xC/XkoztC/XQQuXy3Xe+0etV/
rYl2xxfWv6xazoGzPAT9eqr5+qnc558e9HiILQ0JIaw6K1/PxDcqGF4PY/a9r+T2NVt4lfmGuVJQ
yQ4LSmAHHixwrelPnZfWUQqw3Gmx76wWthsWPfwfm3j7voiJZae2PbAiD7nYuhdJ2c9LiORyS+Gj
smNWaNlZeS66mbVGusGdFVWBO9BtNjFKqqXzXtlxkHZSkYAzowz018o1q2SUkw1JbeYfi7loKf7c
9rXQdh8uXOpgvRpSzgc/PqGr8ZQnPpe9lE/oIvl9NX7o3Mn0M2uEOKKqokWtGeTJXwwkn9O0wC2h
DE1k0DIIYPcG8fLW7H+Encdy7EqyZX/owQwRQEBMUwumIJkUhxMY1YHWIgB8fa+sSXffV1Y1rnvI
YiYQ4b597+UXk3dnE7gj9f8UcV2iodWgd9LOfp3tHmUFQTv/otMpjbXQAc+pabxqeEVmoaylS4gx
r9S/Fp/kK2lh/igw554EvpiHuR7az1QVkHfzDuOdTPA3mi6umbaJnLVhUxiBlzMX3C6x5v1P2u+u
qp5yUGdPuB3sU6lt72SRe1t02tXRIofhQ3xsAFbkD3H4Wbem/FR9gx8Vz9ouA/bOkvVp+DPVTnsu
akf9aR2GUHY1Fg9Gqb1rUbkD2ujsL9noOS5ijByP0VB0ZBZT79GOMnAb/uRvq8wQW5l5P3UG/5Jx
Ltf/fbjusr56Nc2Aw/Mq1xeg5gweO688StWZi7aow4MXBPkfS/OYW4ay6RTDaqelU67bcRJyFVru
+DSHInlRcIgcDH+Ex+txShk68guIeNNx6knfdTyw0b3utrrFmWbk/rBtHeSxcGCKEkFe2Y6zpw+i
a+WLrLW/aQyFQb8d7TXFATSLzhFn9twj05X+Wfjox8wz4warYprlgEyUX3KvEd7353R6Mu2iwTca
ygsRGeSNRhDCicfiUIN6uPYNucgV/1Y98e5Yj6Ip2r/advsnABDRyI7jOn7NbN3dmsAWZBynOlsk
Xme+gACIELW191wQwj+ynVIvp7Flri7ZoU10wlPrcWBwwOPa7ST7P7e24aaXRglrF+a2fcpJMGME
pQRT3mAjP8+CRGog8vmHe+0Tj6VMlmyLwU+ZGYZ/69tY7p206YjXYFZZZvXgb0jvYuypA+tEqWCd
xBRhtyD6oLotRuYQa1Kl59fKDCilPX9A7ezVMrKceGnNfnK2g17g1NPJSP3kJNdQE8DvRpHER29y
yn2Df22TpVxLxawAEgdhQnVeITM4LFJc14QxMdb10Q5pCjE8bILhvZ5dIivSpLQvZ6pAkiYsAbNi
LdZzVOLytdkTunKNVtQrK0YsLe7/aTO67c1t8u7d7eaWvJpN6nkxugxj6V0GMD+0JM5Xz9Ljlqtg
Ls45GRwYEqOmqJlZA+c0fgqWoWKc5Zo1y+f6jBFjH3dfqst4igmScSKO+IloMvBKsyAWwl8UpIS3
CVKTd0yMTTwxOliw9MiWWKiYk+VGAHmDFt5Z5E5ivha6CPexbwfJKu0jhv6Bdo65NRhbFbFFVrVp
dZxag2DO7FgcBKm9pxwcH0uh0z0b1KMQk7IVkFAq4vxTOj3TnSbF2JtXXJdl3tFlU3eSHG0Dpjtl
ho1/4GYiF9eVmNSF/RkalviYMk7aAi8TJXvTvyDyRQ8q8LAEeeg/TRi0B1MhCY5jWX+ySid/DMuh
fJlMoCY2G1IYJ40wmKHHh4sM8/2BO67YW8bwk8PFeYlaM/1sR2kVp0ml5kX6CT0mxEU4EP6kfuTj
mDbqGrV0m40wI7xX8Yb67cnqhvLY54W3NKD+LJPGbI9ThpLYj111UCX/pw1wpn33JBP/rApx9a2K
LqE8mclAAd/Oz649EkuT1zhBsk/c6EGY87qpNBI15S/beH6bGc26bdKzIsq/mPg60WDSSxeY+zKO
9jnAg8XkxEibrVpHvfqxs+mMAvO3LK1Xp1N0bzySWt28uufL7BnWO+UqGu2zo9W7T9R1KeLyJ0vq
I4Pag8sGM5S/jZNPe3dW+WJu7LvHtIKCP6tbl7sjOlv7gqnl4o6U/G1tTAwhuI1a3SAGstBqLe/c
jWiySSIF8rGNsvQA+wg3TJznyyYxP9NpynEvyUvZqD33F05nkxFgPPZbmbYPSrT3+cHwNLmMu+uq
5I53smOKFLyfNVKwxpvFMzn2e6vDCBOrnFYhnRdBxbPa5cVOV3jZKwPxXXnVtq+LMxS09WSmBxc3
Ut+J5xz2YN7nL7oMHkkQku9s9lbv8qP957r0jhUHmD34b16Ee1u6eEG1dI+p4269MblBTcTbKjnV
XBd8rHasnUWdQ3YHOTD9i0yxyXp3b0f8wiE1cJPX+0ka+ynNtirXfxkm7JO+f5xG5mfTyJHsuI8y
Lb89F1NSUOHPgruxNNS/WCjnBGJTJhIYFfH8asf+c1fQyjNBfJgyh7GT5IJy87Xo9cUdmnoBeglh
Lsgw6dgo95X7S4HKsllHbBQpjiALnxI/uHpRxgQst++ADllvQo+8raqGalGa3icyLzEA5OH3drKb
o5clmzniroX1tKCz9Val6w2HIfSPs8zD46jFgUab8CUtJgiYZduDsaIrT5CIkaSOrUDKzcL3Yk6/
MPnQgTWXfLZ2WIzOMbkXkgFOiAWXwJ7jN78Sbsc9Cv9kjEm2SUh6gFUKXnRtrmpJXE2M+VPWNE8M
QYpFNYcIX4P7FSf6u6ydvRll4cZJfB6XxKfZ6c6eDsHYuw5Bev+GTuaTX6HQDryjFaNd9lhM2nn8
SYzwFFClmlOKf7FmPsZQwLe651llHyJvYCr56Pu5sQsI6MqwveEcfAkqc49QsyQO+KBMHKyWpDAw
722c6Ph+amx1Od9eRMaAm8x25mPmC7SR1qj2BkUFnJFhHQeEFmKYcpCJNWDHdmfV9ZXEkLG1CXwv
mt7jMpqTEfkA7EymzJ+QXcZMHUgnxeFLqKsLGC223w7xVsfywxXVTaUZdQTT9yH8oQFj+MdYFTTZ
E2IPGkkUL2MrYWTfmxDzAsAzwgX2n47hU33fVIMCG6Ymf4JpqkUTmTfbK86TPy+dqtragX8Qo/PY
kSbPVY7VSI5v5WC+VXWwY3nZUrbJdajmP3T6m8Sa15lHNocUvcBNYJXZKongrJcjxo3oySn7vbbU
bWj999ilFexadZgG4l11M1wmO9rcYV8jLonMjVkIyNtmNm+lAXQjbnHEEPTZF0Zgb9iPeJ2Ve8Fi
jptgcHCk+CGh9W7p4FQLcFsFOZmw8qdvh7WLiS9Ijrn3JfHKVXB6ovi3bt5Zhn1qnI8x2UuEQjv0
13njcKmTyxwDqqi/TmUe6+Gx5FPGvRw4b6n3rB0qNXIgFN8Pfeku7hEh1IFHYgeLJmNXuFr1wV9Z
P806QJqa1r3Dl4PLtk4+cRatZkI+YXBk3MldINbMFpwu3pahu4yKfpk3z6FZrYdcc/PThTj5bgqY
m+EkLDLsSv79kozR2+gwus+Uaz9yN3mOgOZADcLGDNlnYiw5YMDpjelaZzXtM+Zs33ukE1/M7ocs
va3XyDXY9w+VqqOD+yMa/mbBA0OBFZgZ1Vz7gTmkes1rcXDlzRj+IqX1xPmsyFoXOdZRZsGAkxcs
qlz2SMqe+uoavYEFgUf6uwI8Br0lSryNkreCvKYCBhvA9bIYko5ECYbRey4xRbURvi1855K8jUVI
0zJvYYstOviqYuRkYcHEoPDUjC5crP2+xozRzMyJ3yOjOg6yXNJxvISMylMDymAYQwvtYTlhL7nP
z2NZ/O1xdHn5YhIYYEq2b5jd0re+UnxKtYM5meQPAxgFuyyBcefH1F3piO5X0gh9urTpsdFfWAmK
6xDczW+ZZcemelMdANPCXNm5OCXWpcD4F0Ub6T906l0MiEfW+0SskOTJ3QPNVIa2KPXw1t1JHRjx
PR/51d/HZOCnCNncT9atuMIVWZq2g8HdRgrS21lf0uyxFuG+Hlng4b2Wk1olPMxVCIvlLlRCqImj
HtHFOUaDdXMtvDYhWKExucyhw18X8APfAumveQs/q8E4gSJcp3l4aC3vErdgLvk8Kkksengyerl0
JHb+rCWbM69FeNEm6UDu0IqwkMg3va0Ydpd4ojuGZ+Rw0mkb1+21sDFiRzNLI6JL5z32/XslP1HF
HsjWEULUG45iQD5vVvMxR6fI+HHGt0rMa8tBZ2L0kd3dqG1w1WlNPLZcKhfCTUsWahQULgwvp4QZ
QqLZWILcGIwrYLN1/5jG1nKq/kT5eejVqcfQM4V4C4ITutMqH89DdoNjuOTCRPx79cyAMJpYe+WT
T9UXNOqMMTdcJJG8JLZ1RjZbdYGHEbWAP6cWdXSuA5e+4jnM3wOUMoR6G98V99Ls/gjxMmUEHZjD
m/WB1M8i6n/apF6p/rFNL474dPifuuItVM2qSv4mxDaCJttoZ51rTeBGbWIsjn3x5ul0Z8W3nF2/
uf8ZR3DdzWwfTPbC0AIz+j4encXM02wOjI0IfRm5pBq85LlDEfaGrRw8KU8yW9ScYjmKEXMvubqR
5S7Ni+de+vgnxwfY8sw0409UHkuPrDkFM64QM7sME+Fc1snlKP8BDiS7+stYdVnbZCwOPd6JduZz
KwjZ4MwKAeVWAznmusb+fLX5mEJixYXqvruQX5rai7ahNqyLNSUS4l0CnyNeFHDS2myF9Eaik6h9
/lNZ33kNaLI4Z1b/ql2cic8js7aG99IyWPjl7kufOq7cKRMTOdCuuVhO+ePkfnvye757Kbghp+ZB
tA72F+Mhv19ttAtu/QuE9j472fozpSp47W5KACBJdlCLs7DshUZSmDmIikjsysnbKU9sXISdmGRY
U77CJyENtMinm1OdCsbgCac0ik4de49j3r4jGjNFnEC+vAcwOUfmhkaIZ9F8NxSxdjkxF3MYqbLe
ZyIfw/VQN6Tnpkf2fd2Nb6sifTaYWxVgcRpoZpa8RgwjHALXY7i6p78n/z1T3zj11njkluYE1kz/
GYhyN+ZNCoYLcp2UGhoZthIZrLqY20CQLrJ1Wx2YS9sodjauW3N+aPz2qcOotSub5Kv613q6glnB
jGScPurGvhmO/JwZXELBKH+UGXxGPRpcG+gv02w/shGRPBPc2+leFc4uU3+agK2KfKdz9lJlr6CT
D/TgmCqtdUO+b4hpnZxfiw3mxXtc/AmIiZiyQ099IuSDnf5UkntlEL4Sw0tuDtCBXAB25745azK+
eTysRXWy5pdxeh9H0ssKb7mcyVBmDzppH1pmQ8Q3EVVSFhIa3qYmIdDF6QHkUbmaUp4C5DAEGktd
p4YrYq7HhUEmosIFEAPW7bnZ67AGS56/TZlxlZF/xnOCQwHjUx08TJbD0zFL6IAaG7k6zU6wiZDE
CjO8xkV5da3gPETee1rZpCVre5eZ8V645oqA4sZqvC/CaWu/9C5YKnicUSqb8Bkjwb4yh20ztmcj
L49FWKxsMz6ZjAT70Vu7s36RFvm3gnH20hU5ulDMJYbYEzOTmq+u4NCI254SVa1DimNOgeG30/lR
RBWBsNY+h4KzQVvDW4SEsOikJutgIIqCbUV7j5p1Z0RbUWRX4i5rZWuaKKqdarAOXc+T1o67vimZ
07jWdxVG0RZH6NJ2/auWdCu1cgkRTFBGpfWSRnSckCS8FsTA1EYveee8hr54htL4g5pKkau3qZls
YkNuIjs5WDk6r+HpYTUG6cPUD3vmMKc8wW2cGI9JV16j2TonU3mzk3lf36dM1mBTsI7xLRPF3shi
qrwQOYQndRvflYcyemQcf4HDcwG0SYCQNi0f1JNduo9N2D6WdvgNDvRzDpNnJpfgnKttGKZnNtL/
JXZDMMEV5yKuL36H/x8KQtynwdo0ir8w/7/1MMaAc7CoKDV9uZVIloPfZmtauetsSZJ4NcAEBc1r
1nOyRP5q4d5GgEA6gqrWno94l5p3p2wOw0aK7zzLX/D54QIuunahBeDeMsBN0I0/MFCQOO2axJUU
H/k9bQJOaOc2MRRDTCahSzOAXsPbEzsOnnFaTasnrZZCuiJz0F6EEZEI7vWhZ/nE0rbmC/EO3PPN
VmT91xgbNwBpJImyEMuMJ9hkA07psykpOldGT94Wm9B7nIUudlrsFx84m+Sp8h156TuughgH3Q4p
NDoGlsBTXSXofLjk13NN9pyDIxWXKOlLYtOGQSgsvridCfJXd89hO37OeUwKrzz0VvobuuUjP4kE
AQ2jnot3E7NA5HXMGdKBSKDFDypPSZIBEyiMm0n3uSE1Jx+a0OUk8pjnmdaDlLJZWBL2qjBcj/DE
8Oso5GVGeh47bYRcD6naJ/noUR3nb7MmoZ5GZAfMJNVrdg2JZdl4/UZpXKi1R20VS73SU/koBmfR
NO33gGuy9donI5PhKZItf6XLMFKUFuy0oTuSsPoTj/l5tMD8FBa+bxEDIxYoRIEi2jCP76ONcTmy
+xcVw07q0MGWXs3FPEQlgkKIcVSk1bQq7BmXRWa/Zp3xwtvxJ1bjLgmUAouA3YkJlLtS7siQTSfG
Sek0fihD4DwrW/csYjKEvMCWZTbthTiOWiBokaE/HNM11vh7sEs3ovmOVG2yPNMQarwUFUTcUzsV
VKV0nTsQCPY20lZ3QPIqvqQz99CWmvTQWLl/qpsyvnFoGKuogqTSRbGNtM+8T7cQ06q+xoBstzhv
TJKJBsfcubdiKsouxHccyelmd0lY8AeaP4Vd93eFNFZ/rawbWQNUJdh2RHRvGgKk8A2kEs6JbvZU
fTUwnRC0CwcIQF2VcdBowZ4WX7W62qceZmj8+/gIqhqv2qqsy3qG7TgnPZldACa6rEk/NRx+PwwI
Iyy/I+MqOLQzfUtRHO20K04kavKnpMQ55zZtuYux2S6Ro6sdqQBIedi/39wumq9T6VQfdcvOSjRk
jC3YRMk8hnAbgrD9yqfu288TlgBFWOCtDnh0EAx0FaO7M1OMQl1f0YwHv/U8nrSHQ6BNEc0M/y2K
3V07oLEl9k7m+sUc5l2vaBUDpg+rqmJE23Hu79uASBfKY7MIYyhbKnYPCOM4UnmT5XyJGvchwNAq
7ZYLgJeDuss+WfRL6ZzfJiPZiAbDL+9vK/TejYytJeVJsjR5aVWKGJzj6XNsxp9uSsotmOe3IUD+
HfKn4H6dFxZzedfH2puDQsWSeYiY16IjtARdkzF787gyDwG2qWkhct+DkmDfZGE7dFLdazFwJNGH
rYxs2oqB9TqKmiboow/iSzAz7INrpND94jWLxh4a792r6eR670eLicDp5NDVy2hFCHtlkJ1ZcQuA
2CgZ6ks1vgSj+q5RiqNifu7C+NVSKEJmDC07XXp9/lYB6WG2dSyM8cIRSpbKlZs4rKe1NTvGzhdu
COCCzKtVl81udifyTfaYrYhVPSf98NQ6wXuZVuRqxpNlBNcs0+nCazqM/yzJWM2N/8nV9BxaKS6X
d3YhbJJCbvNu3BEB0vDHm03jFPFSGOZJxRq1iX9fF+PVw09pK4kOW+V7Z8zEpTX6YhNzypIAJAAf
9ZkgMoNZA67ibuygqUzxg0+J1eDo8tPspxlZnIrzLAqbs10RbndaBrLGtJ6K6E8vrF8AgIgloAtn
0ANOu0piBhLglPp4O0avOakQd8g4XMytHrx3ZywurWK1eWnmLWlxA8JG94kP40O2AR2MOJrC3hpj
wFRPThvmRyujmXd3fcGqjKfMHhiww46oJddGnYttjoNBuz8SH7iq6/jUcavLwXpxbDINd8mnM9NT
XKfwpQxiQlyJL3VUvdSanrnNqmvnMAjFV3hRMe7KHIzUIvCSh9nMN5JIC2do8qCr5ixQUhdFJnEx
AD+FuviRGsOZbcb1GhJlsRryh/7O5nStE9DAo2j8TViUu2pimmCr+SE1vaM/U2LG/iZz802ZOy9d
XH5gTgoXyBDXni8wIW0rpvl9DgYiaQxD/emYps7RqIZDUXtbATg9LzF/1BbZyHnfms7dim6cwsnd
uiAhLQTx2iTIx5tQKzxdUOubcN/6zC3hm+TpvKosFm3Vzd5xAUBEHpHAOBXhprOTJxFmz8UQTQtd
thaMmJbtiaAwWKbOJ0rHJIN1UbdbK+0RIO9uQSZ7xoJ5NGgMeW1cZy8LIkW9s0o1K/ty49wIvQYQ
vRjgkCo1HLsquYWBux5bz9q79Xy/Vbb1kOaYIsG8z5K7u4Ed0li/9WScbQJHBkEbsk60MeFEyKFt
3ZdE1Z+F638OzXyfED2aZQScLs+/xsL5Q0Vt40GkVc6BN6xdjIK8hg1JtKSdFky79DKt+ZZFPD/M
fn020PWA+04nt80GSupGkuHSKG451t9JswptAmWXzT0LycxybQfeax+mW7vX+y5vD06WMtI2y5eC
zrcI7/wNnJ2DrJ4r0e4a5cCPqolgQkB/FEb2DJdqH8usxPxoHYM+uMDvpbcwtTo3iLZbxwWyokEi
EtpkampM6cUPuyfh9jsjjPUn1AsHRYP5k679P/ZcW8D/YgtXfJ4yTpEfgT8BtE2GxayrP0Od3tKg
wCCrxC1yWZ6CJ89dKKmfOgaKVzs13G2iA+J/oL/9EdyZLIxT4eWoVYFTbMEgibdRtixugL0ULaZY
3Qd0+Yz1DSk+weQYGjYUnLw+jF7NpWka/hVahKrQKXNhHHSNwWalXbP4iob7nI5Fksb4apYzD3iQ
YKgA0d7u4rLjEUvsJkHrJW4Nr8Jms/EibEmmvltqtEbsa7MoN2Ug+EcNiNM/eZb5JP3DzlmZee9A
OYUQ/DPPxrDLmPD/SYIkAssfuvmXaSWkUDnSWXBEVjd4b6LC/Nuq2q8OqbhzdeZuNhkfBEQOlJu9
mOFIVNEg+Zr5OtmiQYPFLIr7qw3CfegSzKXTaPbBiXl+ne9SgFb7tsGf5TiRWLBYg1LahSkxj/D+
wBAWu4JqAVYhpBfIDdkqTyeMHC0zcLCA2VOqXG8La8w7Gpk2104/mScpErY3B2O6rYDUrUSDsdeY
oHgQhTLajd+hjjfYp07jbGMhHUDpuHEOwcmSyd5Cx/rK59G+l+PmsuyG3xDzvGcF9K8+GyMeRjIh
t8Y1q1/F+lIukirf2UnVHSlswDpn23TW7wMVFVB9Z7wFyAb02el32qUvbeefXZdcbi1jkDkwB1kj
FZ6qJL8lY/CdhJ29DqUG9TtVCA4ENahGXwiweCcz6sTKKQu9hE5BldyxoBGELQudNIPR+g75zyQx
bFlNT+2dTJ7V0QZi6EdQtvSnAx1oX3vNc8x7ugLE8lni0EXxnD4zk2u/5rvB4RkUOxKcGeFEcEIu
O/gIOhVs6ZhxBIsZNJ6dlHKhfWJKJnt67i/8VbbMyTH2fVV5fWlqyoJ45FUKJUFOmvyfto/NPWnV
RwmzZV938hUhmV0UJgOoEl3Ihpfe5R10fOjqxJt0y+kmWP3s4Wxj4YoJCSD6ogwY1lWuzilz8IXS
RXFQonhrtN2hR+XkKfuh2swGBqGyytNF7IQ4sPrho0JbWKqpeCX+Y2FEZQVZVCXAdOIYHw6jAV5B
TBX/CknXMdSKguAfxGzdkvqbYkjGcZV/xGP0pQvS0/3s5ztvTMlq2rAcqhTiQWuWGZ1h9GZl6N5D
N5BEtCqBEwD2BwZoONIgRKyXhvdtl4hS9cu+by0q7Luj3p+y9yjJxmmd2cl0iFqSopVwy50Tl7ji
3ax5YgCM6GjP3nVyjJNNy7+bqvmNBSfFLhXDgD0v9r9b6TP0lrWLpqJlDaMM/CbzpXH6DlFcnA1u
I5wOMRUOdHEYD2OrIOkUqZnl61roJj/GMGw+Mj2R8HTtmmJKZDI9IBXxTHbaawGmo97K3G8xwAo6
yYTNS05MXRt0B2CPAEGAoWP3YUeJc/eEUBRuKZeZiZK6gl7FCg67Ioko8tihsHK+CGokzB7H77pQ
n0bEs9oCJF5Kl9OF0xPBSxYgSjurOWDGhgKL22vR90nMbYp5y9N07qkVVeewwaXuB1lxHNpwXrIw
EJ3HqTfM95lrRizTCJ3q3ZYJulFr7PmSUGraEh9e59dQGNhFUmD0uLMwGd0YgKF4jG4q03zw92PW
4pRDFfS7q0q5odvB5kx3nR/Iaqx+EeNL2vETO4UZv00c9rSUwBy9sb24dYoH1uYt5eZ/jzTPamg3
P76reONmHDyZg//TqOd3Si4e3NzBv97af0cjI5Y9zmeEr7fEgv6hpH1tS0lrnpK8ZK/PJhVV+KWD
1CJwg+gcCPgMgjnlSkTuLTYUl0jd/mUebG0YM5a/fuH5p0aXxanmDtrMFQCHITHHZV6U7hrPljoP
mNZXcWGgN8Xemw3RFoKA/A0mXNTlBLdOTOCQ6aqAboJOXFm5g8E9sVk1Ahe0XCPGzFTtsAlCLf4y
4LvP2srsQ5NiAxvrJzTiUKpXLioM936XzkuO1AkSwNg7WJfRcyMFvsZhKccyccwI6IZ519YjLa+l
HqZDauJPCVuXyVVYIToCOmPxg4/RkzVT/UdJRO6YqMoEEOli/bPdblcOVXYSoEdflRAj8q/h3MIx
SP4oFjOhsPXs97W7bDezPXHTlJX3Fk5WsRsinEMiYaJtT4VxtswcjzGvwe/QcBN4M99JFbTNqU19
AtxO6z/ZIzzAOMpI/YZkMAKvqW/aKd0DLWx9KGFjPDWNh19f206AIcWA3jkL0B8NCsRTk2XdIZ+C
+eT3DWgNs0Cun8qGeWU29fkd696zvMnwLWcTRxYOthIgHRniwrLGrWQo8xEE5YgeX2trOwinwV3q
d6+xJOuzrNoJbbs3ScAFRoKAjpakUbUwJ98tlSwCAS6Vd/I+qmN6crZDHgJKjHJjSx7hyKFKYjMI
2mjYb6oU/32YxTS7LoZnbNjuNo1lQwkSs0GjaZyXqsXc36nxDEtv5SnvYZJlcZu7gHjZkAn+eVO5
u6BMT13i7gMFLTkNy+YSTX2843Y5D2YM6OhOTSgYR3LEfGaQkNdoGeY57P0jsHKGT7r9rTyyx1Gm
qXMIZcALvM5zmF7LDLTwoBieWR0r2c0uYKVVJB/8zDz2kXfj0z/cmWRFrx9VTWYg8kpMovBS7PFm
47bwzPI4VzQE7Aeq4N5iWwx7qrQqIgVsZQyurGUXQOvyU57thCBSWxDA6xx5GvIQrPEcPhMe3/dw
BmmM/pIYzldm4bwUbG4Jxjxecl33WxIKza4LvYr9KQ7xMdN5QqGxt2rio0rVKD+MKC3B1nfdDiVg
T9aDZHGRsF3MMiA44N0BZBR8iGqaf4dOs5tojGJNywNYSgeq2BmcQU9xUcvnxNbTznGn7K+dqJbE
nMUrttRNTLAvstJDPws+fCOWD0Za67MVFv5j6dYse4xaG7AITnPkfIDAJI7CnpJ7lCm2iIkAfkzP
u5racVoOvZdgE4J7fTfDvQyusB/h/arPUQcUPWYZVoxJK7e0zmNWte+Z3XZYgYxZci0b81V1ntx1
OIepfL007FDoM3HV8I/XUnb2s5ADlfekmL/wElQVbIcweLOTogh29BXJdq4853HwHL0JY/hFRi2j
czfnzcqDPr3G8z+8W+yhw1E8mN0jqTr3xAcYrkKjdNK1MEPr0PShGYDgrvHEphMnK/JioQ46yoC8
yNoCwt17g+Z3i7jmGcoklTcpEHHIGW1u4lIgVFClXQNupm/TyIkJCnylagkDt/rNc+rNdVUWxbQJ
ndEqF1kk8A5Jq7Pufhtr3SaZS6pJTh9GigPSFcSA5pxkahgW9hkkQLO31Xj3lMKIm/ugOulwBk1L
ZDHEVzjHmyHvC/y8o7jGLijKII6zXUt31azzyWlefcMurdX/IPuJLMpgw3kS2J21NMi6ZEQMfPjh
FsxVA0oVzRWrg1blaO/tO97CheYBC+J+VwVg3QOLI4DeOI6fEsiuQt68FoQjpSIg8v+8MfG+t/Kf
K1F9hoEmLAcl/9fmeXI3RdxDutoYTrZxebuWPa4wsrirkRWDpfPKdqT/skpT/Ltdmv/v7/zH0sRk
tG07s6TJ9muI+3jnmWVtKQxAmSzzvXHIvyF8gqrr/8t2yH+7zdBm+bXjWYo/9R97iIs45TFTxrwJ
dUpGgehGevzPn+a/W85IMp2smJLsBVb/XD+JGhLTkN039PQaCXj4moOAypGFOkFmfv/nXyb+7d/j
+aZp2g67nv651Nt2UKRLm1WQwwbFlqQ+a8STeWW8RE+E5DfsTFCgx//LA8PK63/3yPzfX+ub///O
S9mVBNq9SRCeTj7c8L4wN0l0ihbOqoauRzlcjb2ZvIcI8FTYtl53JbYQXkuEQ7tbhzbLUixG6qva
sgKYxVTDWWX3FBjj91C1mBI8HAgwpBql1xMCTNPYoJPoW9axh77H0cCuuIphBUzkZu1AYMT7Frwb
5nwd654/+/+QdqY7jhvLtn4iApyHv6JEDTVXd1VX1x+iR87zzKc/H9v32BKLVzzbGxveNtCGQ8HM
jIyMWLFWET9NfDmqqR4mnhPeIz94HoKK15Q9Ws3PWQ7Q1FADBkjl6HcOW0dT8RP9BNFVxf8UlLpL
VuNBumT0Bx5G2gaSS56ElfQiSua3zFAmtqAA5ZL8G1S0X7IMsDcvQ7o1EF/xjmt+SyqvB41On5Yw
hY7WIB1I3kLqWDKXD205s8A1GOCq+85g9BH14HaXAHGhj2GSRI+A31waZLUU3xZW+QzZ4q1IRdiW
NO+N9wTZ60RRF8SDU/jwTGiUwlQhLxy2GzwvsUnNrDuVGhw/hYlwRgfJNCc7/zoq+U/waFQEuwaM
v9F/nejY/XZQdlrBO1SSgVyv7NNpQ3yIMWcbRrrcMFKiA2uJa8kRqdXRGaN2D08cnLftN7cxd5X/
bpD5Gmuq0kvarKjQ/+/xsGaKszlaC3nocjzUvXmC3eUA1ettva9WospiNLM0k76YZCimPBNkBc7D
46/mzBcQUOmy4YyUtgNDXvmKi6fuzMxMv9njuR8DLBUdHYIZ4MmxtNHE0F5ZqiVVYOSx/nZmFiJr
klK1UnBG+ZTe0o09wi/+EJwy29hphs07cBt9be/iO1Qfrlte+IqKKPEKMWVdVEVlFjmhE2JYwwfS
y+w/6XsanQZhqoaL3af/ztD0nc8Ue0l0TV/TYTTrKaOTAVC3FOTPTRSb/8oji1gkK6qsirNdDxvX
oAoaUlq9i/R3kw/fxAhcvDkqr9c9khY2usIX03UTkUPWbvbtrGEU0F1k0eQ9rFDUkyndf2p+Cc8o
PB2tPZzYkS3filRRKLBsPKdZ8VReOOCKqKmyqVgGy2fOXLUYYx5AgEgOzPO3oCy1egfSjl6css32
li0/jHRCGaywQXDojS1vEE+x1/bu4g46+xHy5cKil+nHRpWBNU4Q29tbknoP6uA/VzO/8HT2qcGj
ZHUI5bUjjp+DGiwgfY9w5XMunMELG7MdWvZNG0OuSkDRawF4DI1wExBBVP3s+kpxWlX+cX0DLYSW
C4OzCBYluenXfis5I7CLIYUlckWzWlrIiy4szIJX3kGnKXpYqHYUMxrbffIO0gG14035+zb4DOPI
vXgwd9fdWhIDV2g/SZpmyaJsSrNgVggNY05VLkE7waQngpOe4N/o4QtzYhsJbnn3daRf2zHs13gK
TNggHMPP13/DQnqtAN5QFCrnlqprs59QQ5+qSjEijaMlH1APoyXBP0QQthZKQr8KyiUK0f+5TUkE
RcVMp67I81AapIzIV6FcO0PRBxBF90eyDOie2vRhIh0DujYpRxXh43WzS7tIEjVTVjQUuPR5vIMv
WJUDIHDOmA6fgro5MBZ/vG5iKdBJsiKKCrKP/DWLM1mu5lpZ65RyooSnrYS+BAj5MPhS0cugnvlQ
MA4ZhtlKVr/o2ZnZWWQZqySFCpfaXojyTROKe/gb9tc9WwpeEmMxqoFbOo+jy+A1eInFhGAiOkD8
6Kul1VMdCfexL75dt7N0ECVV0elbWbJC3enSTq5pgouIQO1osfsapdYDEKhtlNZvJXza100tuqRz
+TEYqSnmfOvDl98rWpJCdD6CtP+k5BCOrpj4k1vNMkuFpOFvG9PxO7vMR5n5P/SWWyegR1FNkJ0I
nZ5jbrzoEkST9ae04W3RRDclMkqoHIGXgDcFTmkrOgawgkl0zQsPzryG6mu0kfJ6L+jwYMXinoL0
fS16K794aSvJIA2gMpFNy7Bm69y4dKIkl1SYAeF6g15o94mnovn9+qdfWmVGwKBlYeKdTSVffhY3
sRJEmiyoC9sXq2aAUNyaNMxNKAyuG5KW4tu5pZk/mt4NwM8IsepTgXbVT2rMW2uX/tbu4eoF8D8+
DU54CE9IdinhRvl53fzCFjMMOodw1WhQRM0THxRhE88DD+j0lvJcu4hbRelnT1PurptZuJAvzEyL
erbLaI71RQIJv9OOPvq3jyqlY3/MbQb/KfCufdLpk832tGHoGo96gripi7MjmkU+YwtxD5Jznx9V
u9pDagLt3oYR4037Ev8Sbq97t7CE2GO3iKKhU0eYXVF6mWRqnkswQwLu3NDxR1Pe26qNBba8t0e1
Y/hDda7bXDgGBvMshCFL1RhindkUciVuMwluTZ0ZGbVjVmZcCXSLa3ZmYRYZ3EYtswFkhuP19c8o
N25FaqVoyfVvFnpeShDur3s0P3IMEYmipRlEOtNSTGVmr5Q04Kgak5JiQNwIorc4G29gDmWYHTjQ
dVvzrze3NdshVZBXcuSXYMJH7yjp5qkBn3TdxJ8VON+Ff9mwJIC05BDSPFDVja5IcoWN8BgcAArs
gTHfUZ10tL3qpDs6YQfxXjia9nW782Wbm50dNTEENew1A3TwHuy8wrcWnuNSg9m+eEjQB7xu7EOC
OFnjkOmyZiqGyHa8PNhRLKtmUrWmg+anAzGsjXLIztsZO/dBdyAk/3Ld3jxc/WWOpEwC7GByA1+a
yw2rMYR24iGu3W1XvYjCuDfW7sSlzSFJusJJVnh1zrM/pCFg/Whq03EZjLHSdkeRbWX/yUub/dzG
bJUGUAwliF+TdL6+9X9237Q3ULHlY/U+3Mefzd/RLrsDc7kHfwKPAEXt4BGCnuZn/sSgl7NakZyW
ab5XFUMVASYZZJ4fXA4RLOpqfo66h9vMlg6MimwgBzuIN2vH/EPtelrDc1sz1yNmTGBwhBd/ql0X
T8HNeIAVdiOdpu6+rezyu4aJxZUQvWp12llnN1CpK5aQaJxG887di7tqU+3bm8BunOqWuuNWPHhb
fXd9s36oLs89nTbBmU0YBuJQC/C03nY7yqW+Te/C9u7UbbMVt/kpRKNkJYhOQfLDQpqqYmikwLox
L9AjAhdxSaWmk5rB8NC2pAxxH45gQBT1BkFjZMAR3Nqg1r3WBvlQwpi8VTkwpGTynxh+6W3lZfA0
6UyMdacpFACZCzfGgQosrWwbPgeb8bRH/2Ae4hOvm/U9PL/1Z/bnRXUEgiHlQ9GSWr7xpu76A8yh
W+UEEm0D2+Z2Lc4uxvczf61Z6DNDhaGorjKdnt4BdCQP/kPwq79hEmbT7+SNhCjLVjs231cPq7yw
xueGpz8/21ZlpSRxLhKfIAbZMp61kb6gJryHeGST7/WVcs2H0thfn1WzpKm3JZN5X1oLEznJFen/
uTlYO/W1e/d2KBVvilvFhiPoTdrBuvc9ALD2vlYZXrxfNNEUDdFQSfbN2bFVVVfq64z7Bf4SW7XR
8L6B7IweF0QFeLsWJhY3MXmwYpgUMJUPDSFGXAo9GtlEJrpZIQBmqB62lpkwjfQZvjdHrXxHhV4P
3vfHxvvudgzRJyfZa469Vp4SPdjWarAFh72doHNQ1Kyc78WYQolOVUQKvQy/zT5IDUOp5SG+5eh3
8klzpkht2OG3jWeXNiXBtc22cBdq4J8NXudkZ9qfsHq216qu7xpdZq8ZCRzjOnDElcrAh/cP++vC
wixIuo1C7z7HIQiN99PjR7tNHf9Bhv5jX21NHEufaDSmJ+gRVm7hpY95YXu2t6syVw0IdEgDd6Mj
vJVHw/FOkOExEGADKNwEzlqJVZoXev+4a5BUsH5Ul+Y3Ldl82XoB7oZH7zC5G+21vX8o92s3gbQQ
JjSqyaoO3bilfShUtKoF/dfwJ8Vot+IO0MAJSnliU3yIHtYO6kI+Q+ePKp1O8YVn5OxLSk0djGIh
QnPiwg0DqWQvgS22QutzrcAXHxi+uJZfL/mHe2SdEn0j1ZjlEaaK6HuS4l9nt1tmjzdEYIf5nL20
yz6t+be0VXRNpgTJvcp5kGfRnimuIG9MtsoUiIKD5Ph27ACYsjsHdTt0J7buWm69cPZ0jbedTFqm
f8xD/dYXCx2jpA89lMrPU3JtHtOb7i14bI7qTWr/1yZn33SM0oEpM0wyvvHm3St4GW71r4yq7+Nn
45ew/Rfx5cLHWTjTKbQwN4G2vaCS3paHDtmQlSxsIS+4MDELMBS4lEDLCWEh1GtAJ4NflVR+Ck2g
lR2DesoAWalk3BphcgNb+U1SNPd+EL769K6v/5KF9WQ1Nd4VU6JkiTNfZRF2JZdpQqQsv5Xyfaat
vcYWDXBH00XV2DTz4u5QuqkJusZ0PIAy04DhoB+vu7B0DGgF6NSmVeAuPGtn2YAOt0/NzBvHAG6Y
8GvxVLzQLXeY4XPf1Ntom75IP6/bnELHLKXVLEWZ6rrQkgHbvzQpMK8ZQdlsQmkJtywkRwehDR8o
cO9kH+URBRa56wZlZXpGXjM5K0Uw+8n4W82HBKVxMOGtQqJsV0kGIG6GXMpHM4Ji6Cb6NcLxIk58
FtSXgH+XX0T/Uw5QvYaQK9h52asw3BfFY9h8yqynMPlieXcigl0pyhLooyM2FWff4+6rwgx3EXyJ
GJ5KhRO9R3/8Xss7d/CcKKs2lvUkMzgm3VfBsxk9xOV93B/08LkInarxQUQzAoOq+63JfA7EfYG8
tyJbQELrEdUiYIZCBcj3kwR63Ehh3HfvpBCGt/AQyEzfvg3Wq6Aegm+NBLPmMYCsYDhUPsy6MPll
7RZO4pBJVEZVKiiZih8daAoGbRm3ZyZKS+56w4ZgzyjthOF3kXGKVj265U+v/l4rP/NJoF09QbbN
VOD33twLHQis8NVk/BmUzXgLt4QA52sP6VW99RGlkw8KAyUgct1fXfSoCyS3BFezOajmXgseGvO3
KVZOCEq+ETKgZc1eQaEa/hQxfDFRsI0g6oZ/zyZlgcz4iPBNgUhnMEIrfvCbu1h/Fvtd6aEycYKt
NKlvPPO28p6H9ijlNuz7jKR8UmWGGCHIaYe3wn/NrBc1OwXmffQz9siDmt/yuA916JcgOgMzwrQS
aoQbRM91X4W4+iSDWqmzp2p4ihGXCR1V24/KSaxv+LdAhPfpK5okruVEKoQmr356A+lIqr8LAoTO
CL5IEPwwoysBMIb7EzqE6mvJaKVQf+8gqeekgWitd5BrhwMS0jq5ivINLGYBIRQ89TYkSV33swOo
HxsvdfQuuI7B+P5z4R2Y4EvcB6l5kQb0xAIDWgoonMCo+Z81+llFeJt7Tp99R6PXkbvfHfvTh+0g
WkOvTXHu2umaFXH8PuWQJ6RACoPqbXffFG9R+fX6GV5672sW72BK25qlS/PClJyJY8mgO9VEbWM9
mKfk1H5XH5M3667dIfhGUhm/RF9WjC6UUTBGbDfolk4FpMtQVRRUVsSMt5IUoLEXNojjBQe5ag+G
Uu1kwJ+D2u+SkUPYwkntrwTKpfB/nhBNF+FZrh5XbZ/AdMj9IjyY+bvJwfnP/bu4Smeh2K/FvMsb
PiriuPvU6Q8/gCk4ExhhLXtd2CMXlmYROG17T1RKIrCVV/SV0YbXEaTv3d2KR2vJwWzFkmGA5xP+
VYcBeiW2o+fywf3aIKBCXI1O2ilzugPicCtWF1ZK13Qe07zfxI/AljGhkT8heRxYvF4lJ7hB8mbf
OCinbfs9pDe7tWLF4uc8Mzjl0mdbg1d9LRsNGxNaoRzwe4AAFANO191aeANceDXbf4KXFAZ9QNMJ
GKopeAWY7aFl/teEvunfWKLEReFZpecyWzXDgnRG0Nkd4SSta3jMpybSTRWppP/5WgXkQ4uUJxt+
/W3NmJ50Zx8vLpAL16fiaHqLGK8dnZI7ioefoOKwbmKHOsFU3spfoebe1O+td6z3hRNtzfviJlvx
eyEVuvgls+xLYRSnB0PNiyAyafg8x10D5vvOsu5UYeVdvmZqtmMgHwgloZtMqa+68s4csYNgpIEy
TeiuHIfl0/DP953tG1+SZYbmMAVTvd3mn6J0tRK7vP//MTH9hLMllBWEsIwCE4zY7QREYRA+3oSO
sEtuW6rcPWK323y/9rhZeoJfrNf0s87M+l1vhRlDmWTL3U61U2d67nvH7Jjuups1jMVC6Rd0jA5Y
UwP5+6GViyyxP/o1oYwRNI0hRuWLobq2VhTpRk7QqBXJzxRj7RW+UM+4sDr7soWe6rmkEsrUfX1M
HyhEPunsfujTVzbkdKZnWYMOsR+HkVIg1YzZ3WOVImLE090THjVHuakPGg996CKP10PL0gvnws7s
5tEMl2H1kTULj/oJer4vvlMe9E/xPWVkJ31xd6ubc9EzFcS7Sk1oijWXu6QoBjU3WyxWu5wKFEQJ
R0Sr6BUEL+M+uiW33SZO8Zg9eI74fN3bpZDNO/Fv07O3cRDIYcnsPNesLNkxU9VD+aYl383w23U7
S9Hk3M5s8cbULGrEEkgcNBcei70k/nBzeI/ANzBLv5amTLHpw1Y582q2hMw9McSpYg0klcNM4q6+
6Z+qbXWUDxDYrezLpeh17trsLkqZcZIRPGG/wIXowbBU/Lr+7ZYNmBMGb0pk56gwxr88wBuskVa9
GZCVSPFaiUReXB6KuxZYFwsrMx9iowvrusYHlKZtuJbTIwQy/qNhbepjtU9s5T5+DR39EaGNLeQI
2kl1OkpCsmN+bw6IJKwkEn+qCB8W8J/fM79x9STyGmUKZTxP7fDRcpq7gua5/hXSm1/uFiKh7XCr
MvlOEw0ljZu1Y7F0Xej0mC3A75ImzlExWaNVYTO1kkwV8ZK0fU8HCak59+n6yi49UoAcy3hKcUMD
X3l58tOuLyNZxc/4OLwytM7ca7g1txCvOOJn/Qujuq+RswbqXAw3Z0ZnN3vBnGqsjBiNRGoURbGD
tWPn+bdt/0XrjjE61KK4cvyX2ioXjs6ueBmRJ/SxRhaUTmj5mDyPx2DXf9Ef00P9G8l3hkoPpZM4
wjb4IhzX7uHF7T1hSgDpMFQ0x8qgBNOWzRTlZONtHFCTrT5Z0p01PtPXWrsPp9jyYetOR0ijuG9I
8wKZwsQbx3UKB8dh3zox1hykY3eT/A5Pvg1jakDIj81Rv1nH664Zny2tzLAqdKTs2zHuHnirHdIS
1UPZY54mRDnYkJ+ZcNyvbOKFDGDqlpGLM0A1FR8vN3GuBSqqpZHi9I5+avbRvnKEPaLm6+2ahXU0
TNpyusw6ih9wXbBgKCVzhPS+3lFQM6DFoT6dnIITLPKH7q3Vb7Tf/o38xTiudooWDg2mQebCoQAs
RJ3d0eoACUiDwqwjfaIWP2hO7e3cfbJzj+LPJNiYm/DVGnZizIAH9UBb2K41jhZ/APEZzJdMQ3S+
h/0EwTcPlXdHMtBf73cFRTJ50gs13iK4ZGCw9tRo7SJdiIN0PDS6Kyi0gGSaeW0kFQxBBV43JZP9
p/So7sIt0uGUo5IbmDIkG1KC/8MgwsKVR6/XxCDbivbOfEuZbqxZCIw4pl6iOBQ4jVqsZQkLvoFD
oVKjAdv7WCzva0+tDXQQnUR3kK7e5vIxiKKVm2yp3XdhZXYic60WzaIaVacfEEREBdvUC3uE9tmr
TxK8kFk0Ihv1Xihr8wLTJ5rFIboMujZtVoN+3HSWzp4ehRXmUFlJCnl5/jkBDcGE/Le/kBDNipNL
YCZoksGUKxOM1JgfDslo0zSUsdU7kb5pviHFZje/rZ+N7X9WNs1O3DGsvdUfkZuOUHveQmTqwBZV
fJ5S6rXKkbIQj8xp9lEGMyDRAZ3dNS66DNSiLYW7BuVKu7KVwJGYGaeCD9YPUeIICUT0hTbjjdk/
+bJNaz+5K7aiw8i+ggjZI2zq8G0J0X1uSBsdBEsZ7dZ+5tLdf/EzZw8nYHqlFJcFmRRvQzE+aP6e
H7b7k2KdEICK8k1X7taxXgtBFLv0MelAawow2cuNkUpNMKqurztFPkBgHd9O5OphBZecikQGw/DX
r4eFK+nC3OyF4Yl6lSB3A1+a7Bt2monCJhe6yoFHx7iR2my8r5HSsWlVByvbcgk7wpQywESVSWXx
w4ux8ZKqiDuFI1A9y+Nd7oL80u1sr2/ho9oyLPrz/9B1X3hRXRidvsf5uesa36poUjk0WNAa7+Vb
PdkD7t5NduXu01Dt/PALtAHb9aVdqjdcGJ/l8VYPfUxnYBxJxfI4nXr9tql23Q9hnzjxPjtcX9ul
t/KZPSLApbPEnzFwPZWJKkqnsFPsYde6QU4CtlUgB6jiUcz0ttbn62aXnisXZmfXQye6etMlMdPJ
PiwAaYkEku1GBScmzoX+RhVTIEmgdGiX1BIiDtDudnlmfHIHHRa1Icoh4dL9/o1hwHDnDZ5gM2SY
H1Kkxg8RbElHEUA+dFNsLKezoLQaVMQxeqNMHxkVhnQnQb8njxHx4/7QVqDyqx91dmXwSkA4cpgW
sdiqT+qJeRwAdAICJe4OCTxy5Y4O6MphWYwKf58VTZwFTd1AjUyJCJphLB9y6z0KDEiBYtTjXDp7
0u76Ci7c7yygRYS2eBZ8qHhYcmnkfca+6a2R5hjqfN3xuoX/z+H/x8Qs7sBloomWNzl0bI+VCvP+
pka1Fthav/NsOPRS5ikeV4wuBrszv2aXbp7XvauboQUEEfLgkeyU6bGtINo/enuC5zHABg0j7RKk
RNdmxNe+6SzwJL45ioaH1pwhbCuEvBIYFFfcmzbBPKc4X7ZZeKk6hLlcGSb1qa6i/u72oeM7fr2R
9u6P8mk4BGs+LeVoZwY/1AGgKNWMHp9Cfy9G1a4akEDN1bW9smiGuXJRt+gmfBj3KxC46JtEUCjA
eQeoNCCCaF787Y9q2+/chGbdNn8PnLUqx3K0PjM7ywDkJk4QHAt05lF35TF1kj08nhZzKv1ObTfl
fu3hvwTlhGBXl1SZ0V3ep7O4KSdFFao5pKbVLnyEFAfamH15G6OhuKnekdm4Ee4gCYT9gMKqDR/Q
2v5Z3KJn9meRzR9KU0hivvOEoZoyM7Rf4dz/C7XVoMS5ibv1RGvxRj6zOgttuWhwQchkIO6d8ZY8
W07w7m+Ne1K/+2EbfFUP+S/9XlrZU4vx9MzobG2FqLEg2cdVSa+c1o32PiyRfi9ua8NCNSVdMbdU
MbtY2llWJ49CXaFTOaX7/OXZdPeL0i4fkPLadE6ORPmDvw3sqWbX3w/yTjRO62/UxfB35vQs5gbo
iXVa2VtOUg2vSmU4VZLt4ygm3sVUPzw/vdfySlzZVotWDagPKJ3LHN5Z0HUt1EnKQtK4TJISwi7/
UU6b51Iooy0D07sy8htkjfTTSjBcDBrUPei0MLNkzofMBh0mobSFs66GhPC+2uQPIcSstrfP4And
SN/6O7SXDslKtXnF6p/35ll6WepWkrQezgbCo+ArdtVCgekNK5908aD+45s0CxRGPpoGrIiCY1At
88wfXf/z+tdbPB5nBmaRoJHNNG5T13XKAvHYNt24AcJ+RYbM6KPRv103tvbNZgFAs2q9rVPVdULj
IEWfXZ4cwuG6ibUPNjvuvTDCgB8XgtMa0LpFz530ct3Amg/Tn5+tO6/uPJJ0wDxlU+pOVqggxvyk
RXOwL3bXTa2tzewUuwb3fFuLGrzdaOS6zc4Vom1pimQUJ8N9vm5sMTifbYTZ4bUaGaVNaNwdpO2Q
Rfo1Vt9FuDb88Pt1O8uX7ZmhKYqcfcAgDkUZCXU+IBVoaVvt+xt23La6RefQkdYSwaXqi3JmbZYp
japchKXIMZVz7VR1GYPinm8bLrPTNdPVvQJTQm5WN2VbH8QuPGRavvKMmCx8yNWgXYQ7QaRiOK/J
eAV10jYtBaes4PAsxDJ0usC7txTrZ9gJJyk2B7tnYr0RujX2jcU1PTM920BInQhibnIYEFrZZdHP
zkUvKkvsXF0b41wsr1Hh+dvL2faB4VROkywWnK5Q3bcIJpmj10vI/URt9bXJ0LoyMyCSbYYsuKY3
/d5Fjnh/fWstHc2Jl8IEaA93w7xZlNTIbcgqX7pK6EeBX27Moyy7m+tWltYTgV/eSyL1X+nPe+ds
/yKugj6unAtOnBg/MjXbN5H0Qx6SV7HJDsSffaAZW1eT/o1zTLAqxsRLY87ZDloNmu62arjlzGPb
/6zRuqgCbXvdt6UNQ5eNxoypSqY+Z2ETpxLOMPIc1KLhqRyMu3I4xEhwbmBkXQlui6/rM1vzKbFW
lKANoUBDDmrFds+wY0x+tkXnwJZsUbXFQ3i32hRaCgdwODDX/KecPie4glu0zIyYTB8WNFsAQ4RU
w3FwmHXcFys30eKRgB6SGTwDtOEHfoTcHNPey7FVCCgyNv4uccHuai+x2WxgBYa2JLdrCQ3fcK3U
t3QQNCqvjAFj/cMQqebpitCJSMWpxtBv6zb8aobZWwvx+cpZWDM0u21jlLAFr8xwMW5/Kbn4Uqgo
E+ti8uX6vlyzM/352ZmTilpHsCxwncYXkbMXAdUOWfqo1Xm14tGf9s08XJ9/u1nMTOEnogmBCvfE
/2ShUXkTPiS/TGUz5BvtSbLbe++Hv4t/SWgsrXi5lLucmzYuvRTgJ9XKkbtqyPXtKGe7ACn36x9y
yQTQBbqicDLoBMtLE/Vo9JleECKV8rPRMOeMiON1C39S0vkHPDcx+4BBOlRa3U9RGH6kgYZD+AB1
/JEprhtt5bH1gYsJkA5PDTjWqCnzz/MZrlI2c1fwa8HJfpt7ZVsiOMwKNQ4tBRuViR36etXn8OTa
q8jRxQ95Znm2812hRE3YxctsHGBSHqOtAlJhd/1bLm37c/dmq1UgF9wGBfd34n7xxD0BE7K8tfbb
0n1G7YPxSRrHEsi82ZaoFUWoCu4z2fiUVM9oofjyb6m6K6duqhs72soW/OAUQZ+xZKa34JignTnb
5ZqpD4XlcpFFImjlpkKz87aEMPb6p/twk01WmKGfKizQHc1zgbAONaktOtYHwjorhrTefesRpKry
YsWfRUuWyrQPEHf1A91RXBRhIXTTHtSqndGM28JiHgOik35Yq9ssmYJ7bPJHhDlq3noerC4YkSci
lYxR6vK+B4Zql/4bik8rh3jN0CxHb8Y8V6yUr5da7WslKPndWHk8Q/Jo6+voDV5fq2nFLyIGa3Xu
1mwHFkET69UUlEgHYFcQ4sqJhrZ+zAQkJ/Moku7asvdW0vIlF1UGMultkzJ+uJ3DxA30qhwER1LD
A/Ip/sYwhxshzZxE7d+vOzh9rrmDUz5FWqUsjEAMaDZCzs3nlPIn1z8kJtQSqFgy/m+hj93Tjrtu
b+mDamxFQqI6YQZmcYOBs1TSJnt5ecw9OLgZvRjRM230wB4ZXrlu7UMoZPnA0FsypQgg4PNdCZFZ
mqpKxZ0SPLfSNw2Qy78wQB5FxZS60oeJT6UXijaBf8aRKGXtqkkNVCWvX6kjLW0IMjU0AZkXmThN
LuOgEuTKSM+Jj4aI/A4hrOAwtmP16CZoFWtK1z5d92opDhoSE6VwtdCqn6N1aJUylBv2PM6G5BQ1
7UlLfbtUuhXagKXVOTcjX7o1dL44mAJmZLjAvSK9MZrs+bonS18OnnYJdkIwKh8KcCmYMh++SjyR
il2EcJMQw4avgOtWlZWwvuyNgTIDaS3TlbPLA86jqChVTIn5Y1O8x+n3666s/fdngU+xKt/tFJX/
fhPeCpNkUdWufK3FdZdZbwtBCfHDfVFpZq1IuY6JoXT8EKWvMfqVJkK6ciwX7UBsNHUYwNvNH4zw
bsVtVGWGIwzSNrd+yJ12aLuVR86H5IGzD1EwRDVQ1jAVOv2Is8Q8YIC+VnoNZ+ofWkZxXd0jEpq2
wgY+f2rfb0Iw7K8v0VJwM0WalbJpKuh+zkxGgtehC5kbZMk3iflJcfOjqbxaIhVftECu21r6hhPA
DUTdBPeah7YhlxFkHUrDoWqEgMOpRP2piaztdStLmw6RC2IWo7yEn5lHGvplvlBxRM22RN/KYHRw
5bJb9OPMwnSCz5ZJ8FyvgQFNQBriQZ3AP8VnXfl23YulKMAVNzmi09Oa5+Ka1PiRJ06BJhp3olzC
U1gf2koEtzM6100tfjBIACyVLQdobHrln7ljCJ2QpdkoQBRfIylEe8Wr4pWlX3QHqCowQxBMZAiX
NpKkmMg90Fmou/QRWdCTLLr3NSgGQUFz5bo/H1G5HCOAQPB7MK5oIch7aawX1b4JE/Z0eMzu3bvy
1lft7BmxLyjjNyJ6cxv/W/06uJvqIbWtrfttZQd+LMr++QGWTrZgwHEwxz97gh6EPo95J0POvI7j
PUTS6kNRmL8qt6dP3tTlBtHAl7LnIDSRMG7CrH1uQm0twC+eblC7//tD5MsvkQVWNMqdxeQKg5qV
7B0DqL+88M6t460e/atE1yKXtigBg2OdB0mjDlxm64lfcrpHnojKLOrMTFiF/P36Gi/tWQvlM95Y
BH8+86VjcqLrGcN/8Jpkyd5gsDnI1qp3S8H43MTs8nLzIVaknmglji9W9mVieGzCF31gNJoty0Ds
Loy+X/dqKbM9NzlLmkq/lfMgwWQZVnYqNJt6/G5GGXPzsm1Wj9mwYm/pVJ7Z+3OQzk4+6lat2lTY
g+ZkW0fRPkFe0aCY1/y67thH2AonwhLZibBBUEue32xy0aFx63MkO1t4CA7RDtUoapOnaWQZMRbP
+Y8bipNBjj+EqhO4eJ5/1i1MvLJF/IxLESXZx8ga0WrO/802BIdKlRw1jA8VE5gjkW7yp6xACL6A
Pjy6prqScX6sykyeQHzxB9lAjjbb6kXJu9svW4gP72SoorL3vt7o6bNOp+XAY/xJsxOwvu894IPn
66u2cM/BggjEUCKGftQvsIS0q4sAy7E7biO6HG18k0VreJGPc6gTEdaZmWmXnu1CC7VUhjI5y+VW
PSEm3rVb5PQEcSM8i0fzIQTOACfWHzg2epk3deG0d/KXCcuxzmO05vLsY9cCmsDdyG+JEezrEF6s
+puhWoVPT3F39oRl8myqJ/N/E8vkpcuZ3HaKO4Tevo4a4xYJEOFnqojtXWLGza0YN6hSMO24E4Wh
epQDVd5LJuqE+pCI26BSxf31dV66r2ghKdJEujpNeMzijgERQ5tZeG0l70ltbr3iVspeC1XdmAPc
FvU+1e7Hsdt0uomCiLS5bv4jyAPIGs9E4w8VOjSzs48eKB2qimoDrmIHovSl2QdPle0eoXHwPtcn
s96PwAMnoGfOJHJqm+/VaQ3itrDu06CHxP90EvB5Gpyh/YtYFD/BC4R7F627ruiOkZeuZQYfQNy4
CuU7QwcMeGu0FC4XPkTnmcTemFITuEqYuQ72yh+arLXezJJD54Zmh0rMXAQF68mQq9q6VGyyIkc9
6j+G48/8mS1dpdQpqbAOcWnS3QaF+45s9cFswHplaMfAJp4b4re0hg65H8ODbwXH63tn4Qa7+J6z
S7oVqwpxckJU59dPXered7J2CL0MaAfdhv/O1uyUBLHclBD1G04PC0Zq1BvZfOiFktRjzdLy4sE3
SXWGnHxebvW41SJvTL09xFzV09ggBDDIrvJoooO28uRcupn5gv/YmjKts+iLYF9rNh1eTXh9HfCa
nx2tXQNDnYbu9aQJkq0dgg9tw2nTGIpuEmtkQ5trYTVSQtLR+t6+DNXxty9rwUZUI2RZTcU7KEUE
W0yVWYcOhda70DDaLaX69klDIW+tFiZPT4F5IGaIhFF8jj8I19nbp7YExbIAtzhoAoafhbecUXb4
U5n1at7aU36jPk4Mn+4m3KAneCMoG+Gzt4qYXEj7JmJogi81P37G7BDlckSzQxYoRAdR9SUPo3hr
pSkiZGrQHkxkNl/QPEg3AQJwb9e39PLqQ4I4TTFC5TwfKlHiVB/GLPH2bknu5yPL92YWknWUeg3O
ndqTn9MgD5Ec7GWr3IRayARMN+bH1mg6+Gwz/VQJ7rjWNlx6wfFj/vlZs00ZpAZS6hnLUlsb8be0
Lez2YL3U2VYL7fSgcCGozkRkONzAStV/lb3VsfyPDXU2KXUYnpAT8w3VistzETcU7YVJYLDetlsU
F8RqEzAWh4hpYcvWEanqepPaa2F71eyUOZwdR61Je7nyLBKQW/3UKlvI+LYt03f9t/o9etTsfBU+
uxRszh2dvZZhAPTMNnMNANbjQ917t70YUE1bCzRrZmZLasFnlbTMIjoivE1p/phZ74b/4/p2XjpI
zKzTeuN+BU8yO0hFmQZqpIXMHbe9o7YPqvnbQo68FW7HeD9EK2Wg6RfPY8e5tenXnC2VHnhDpjai
tw+MoPyJ6r36qUeszrnu0+J3O/NpdusoKQUSvwhgaQni22GShmjD275d8WXpHj3zRZ9NvMRBl/uC
hxXpf0j7sh65caXZXyRA+/Kqtar3vW2/CO62W/tGrdSvv8EenGM1S7d4PB8wMxjAgLNIJZPJzMiI
fjksuXSZTe1l4ZRBWeuv5xck2DaewcrqZW1Ycy2Jkt7urqRBApAJ8m+W4N0kMsMdJFLRvNPyFMPR
unMrQ3oVA+KCT7ObuKKJAj5d3GJsKvGrBygDpnWWCqzUagQeFOQ4R+N1rV1Ddo1XJllJQx2UNu4U
Zd/pcX0GgRqjTj6/nacDdyxQgYofbSdLAXkhF6gWMAZ2EPUA1aR5MC/WY+eBxhiatlCMRQQP6qCO
NGhEP4omd3eD9NYwt8MDGPhb1C+tsP3GJsHHZ4cFyQTEeaAPZRTVMfHrIL1XfnaPGXiDiEgZbvcT
b1bORS6cf7svUFHHdGbIdO0tUwQYPvnCIPFFNxMuAtIEzNzxqYqzmjpNNFXFLaDTYLrCAsldHdaP
yUWGiYb+KbuDvPoVKD8e8e/3VAjz548//wPYHmyCzOpQVqIBraJMk6PcQIU2N+4oFdDIn3zLf8yw
ER+gO7WTPKhVOrwAi0nF2Itce7AIf9agvkGplQD4a98587JEta6+TvgfDwgIP8/0e6jdBzUBvKbX
PYyhlKgt0tuymSCIKWmW16az5YH1wjvv8nyw+ufHMngkcHUq1HK+7okzd62B6Tw1BIvsqwyug2Uw
grXIbyVJ1EzY234bVSQwZrCSJn+jlEnmLFSx1LDVf/cO/jlk5V+GXrYa5H0O6uIgVTpt+ki2WVpV
iy+8xGFn3Ehr7S9AwYsmc/nTwtthu7rxpLw1CJrb9Rz2NdgpofMkPZ7/LHsGHN1CG85SUHz/zDU3
BoD51WgqQdZwst9k6aNfP/7F348ns25+4q34qrrem2XZ5sYcWnr5rsmQv4H61l++8dgmORiuhtYk
PsUJLtSGHHgllThu/fBA0Xttaji7oYLOcQ7Or2bPiZFZquDLBXcubH79HEU8V3rX2xCBVK/acfLs
/M6KAX4qn87b2fPgrR0ugCQzQGnKJKthnPSX1TBD4jw/LKop2rndr79ZD/sdm6+vp3NdyIk8owHf
HWK7+ZCyUfQuPsmO8XlQKsRTDZA4k6FqvxpBlbVHExOiUsN79bJClqW/zp7zV92l4OZoQvVNlI+z
jHGb430aBEpCxkMcjUt+GqZwCgJ9LEMNRzst3FQvItSx8FiMZ3ci2Y1VKiLhrJ3vhYADvSBdRlMW
Ikhfl1iTtu4bCOaFBrmfs/cCGkGNUgoiqMgIFwtW0Bp0a45rrZ9Xt1VWj5AXqf35156HzvInmBAc
QCfZeJUWmCMyhzkckRLUQTHrrmaLcoDdlUDkhNWnGaCF2y5UJZPMTEDl0TG2XUPLfrSyObvLkr2d
X82OfwOLgS+igTMRPS7OUNE0bZ6oCJ+z2d/opLgho/Ry3sTuWjYmuK+yaHQhulEiwCmK59CrWroy
5EoQ4U7yxU+X3ljhHkly2kq93edYiIfE+IX+SN9BYvE9fXV+QIQW6eJ9WfirCES9E+6+bB/3WIK2
M+AHaTqH5XBRKSguVZcKUuOuEJ2fE8QsW58GIBqwM5+xlVufQrIhbaA0GY7Jt8aRAnCkZ+4oPY3m
c9+gZAAGYoACL2LdCqZCFmTje59wa5xb5mp3cpYkMK4UUOE2tUUOZkcBQ+Ek7O2KTHFZECQ98PKo
BhouOuj06tjtmvzGlv3zPrnn9psF8Q/DQq/XWsJwSDioKvX1JTmsi5QIwtHJBC/3zfg34ZSMuRJP
WMsI4cnVMN1pNaIGg4fDnFwV1o3VJYGSFkfF+Jakyb2i/2jATW5aP8dSd6vpW2bSo7o4j8si6vDt
XjnoWQNZBuk2FYztX+OxQema9Lq+hNZkjK5F2tLL1emtnOLOJVl530pmuCqkgJhV+7jGFVDazXpM
GXomTaYPbREh64S/iH2yzU1LICSvxyYjgvnWfxAQ2SUB6neZT0AAjfl4QC+PwiYkX1n5/EDoQGIY
F+wRuIO/2tQzWozaUtEwPdoRfamCztNnV9Xc5PkdysCgvgHpDzSBnupnEcvZrmlgRgx0ygCI4+dg
jUZXkLsWNKRjnoP6onmqjBoTe4lvdUZAWhDSVuskipLss/IXP6p+/7XKHWQqt+aYLQvFjDFohYly
TLJrOzOv26bx1Ty+yVtIuUAyu+kuQcfw2sjvdi2AUO4ecKjT6IDmIYPj813S2Iu29DWYnDT7FZn1
ZZaT+ylJBGZYnOBXCtQPq36jFXkypQQZEyCDe1ODtFb6jCHF2dWVyleK7iCbSVRoIEt0jFttFeEc
9yILRg0AWwcUFWk9F6ep2c60HUCCoNP2d2Yov4bKECCF901AeRFUWyiD8MkBRuYkdBYTHbz+KWiH
wJ9PZDCK/X2ERIEYaSmgBvIJOfoQ0xQi1oYWNvTnYj0Vtag/uruKPwZ4tgitVlOIgCHFcUY9otCK
SKkwAO+5+2YRFne+HbuHlmlvQy81pEEVpKEBYFLtTd4SND44DHM/eT2/bXvezfBmQFZb6Hvwx7oc
wf2prnjNqeTdJl2U5o3XJqKRqv29+2OFO8ZS24D2No/ncBhfteFX3Qo7uqJ1cNewLnelmmDqA+lU
AxLmHuIXfhKgHnEx+5AveIKAlVADSWBT56q1BSl1PYcyOaRfyjRKBuWxLKG6qRT/4lEHbVdDw3MQ
rO6QKvka9hd5srRVKpdwWAtM12VuBQjfeT/Yvfu3Ntgn3FxnAyroM8ZYtLB9Vy/kF5AE+8mldrB9
emv6wHEHY1gd+6N5mBWhDNhJ/4vda1vjbKc3xu2sLBuDscss7TFX2vcCNXC3rMcoxTjXWt6lZeK3
lhEV83tjrl7ZjW7pWP/mOQYuaYtdcJ9Fra+/AtwO8kK1AoJ7FWjdZsxTol2hd4JAv5sZb82oX810
4I+oclQ0wBZuXtR+dl9EmIT3lRf1ICo27XroZkWc49R23OcOMobQaVALNGskaREB7+5539l7VGwX
xLlObyX1lK/qEtZa5eda+Xuy8sPYTzd0AB3heVvqXh6yNca5SiPrnYwmPM4CJu3Xq+Gu9JdL6zBA
ztRnGm9W2F3rd/L77C836SF/yA/V7fo78fvD/Kq+/l83mHsr9q26SEhA8NDQr6xYP3Tp6q4ZERxO
0Wfk7ug61ehaTdIcgi3T1Xs2jLoA+vB4fmt3M9rt1nJRuh0BHSQEjmn8o/zoFYuL3B8dbzd2ARSE
zGX8+7zN3ZWhqws6ThR3Tgo7UkHtKl+wf21+FZeXSZIFVBP27ni4z2d4+WPlc6h5E15A0ZFb6oIU
zlBncpxaZ3hOrFyB/nxV3VetDF4XRy+CNDUgh7TAvqYDN7P2g3KpykYcSXFt+VlTZEeDqLOLPDjD
f+UE7ZQZPu86q1z8qup4heqQtXwfzGX2zSrWfHmwOj/GLAkOuNqSp6qpwM2JXr/Xlo7qymnuzK6W
13nUrGr3tLQteW6USr6BbDr1ygHPc2pNyUNbVaXiKXhS+0TO9OO4zKZfSkbntlZZHWU7GR6SpjYx
dG71B9rW7RX6VOmNLI/OR2+YKREcw70jzxTdoV+vgBmHT4obzCFaUosHNoUIGPoAP9pUC80CBfrF
Cc67yJ4psFf/x0V4thgzzqUWFztefkQBwHjGy0qGypKzGAGETkRIKoFDfmL0Nq7ikMpM5wwOCenz
qJ0gqrC6xW8rMB8plPiq98KXfHExaDc/2qyRi9NjITcU/Pj6J/SugsK13brkEoJMR6Z2kPjZ23p3
fldFFrmYTdOq0mcNtM1rZXhaJb+2JUYoztsQ7SX7881eamqv1CoQRWFifHd6yZuybwoVzVmKjHAR
WCFLRine+WE+DV7dvlbtN6qL3P0EmvlPBGHjWchT8EjiIvDSLno8SHhdGLfVjQ7xhOoamPqQ3DQg
FRfRQe8v6Y8xLg6rizIXDekXcCyYIBXsnQB6U3dr2fX++Q+07wR/DHFJMxkwO5lZyhKOpubV/V01
/T5v4AQ1ze2bzaXIC8hKCQq5oHi+GIPVT4jbeWB4vmKEhVpgRWAOxYEyfgnMCnaQD0/5jNHDUUcy
O3vtcQkZYBvhPZQ89TiHEIl+E7OTCZfKpXX13GWUMBdh8NnpFv3pWxB/eGNou8WdFuiXkl9HhuAY
M7/jqwbApGsG+qzAp/PPN9RG+s5JStyftjV4ykAMD3AL/W1pk/IW7eAxsifQjgi2d+8+BWQQowTo
jIAdh23/5mDbMkH8AP9ziGnfYKGLqxConHffqK24DVBg1oK5CZtAqUmw3N2HwtYyd9rB8dfOlTmD
9B4wSXLXPqZ4nYwgUtSC+kdyKwJX7BVltua4Y99YrZMqnxGsLVzJOUBIL1Ov4vqxym+K1oaO3/v5
rd37ntDIgJCnY5tMfPbrzg6yTroUVYDQsI5dc7NqfpNWQWY6XiKwpDJ/5F1na4rbSgAda1rY6Aul
x8x0wWade5prIn/uO9excP3oj6ykuFyjlxiuOK8l6KKb1/Pr3W2DbH8Fv8OIdbEF+E6IwbfJp+D3
jpIL0KEwsosJ1c3UHzwwk3hCWRxWSjm3fC7IFoVZVkqLnZY0cjtjODqzbbAMa0FGsud5LY+gJjpK
6nSkQ/OoTaPoStmLvSCoZYq/OLgn88Vxp8tTPmP7UcgfXcMm37paVKMW2ODz3jnVVypVBdroixlB
X+Gy7jMBZOXz7+D3cbMOPj1rATUZaifTQrrar9JovOqSFruDNv3sizjSYw0SmcbrUgEe4pgv571n
L8xvbXMhd0L+PmVWM4ddDvmr/Dv6mv5kCmKOaBO53MzAWMZqL7YarpkTODEQwI4tUUGqtHt7MFlH
jC8hpp4OUBdWAwwV3MH+UT6NN/R5eot/pa/W9ehLUXuhX2aP3ZtwFHi36gNKWug/Q0dAO5GIgVyx
psjpOIfVh/ZePCxXySX0jA7ZMTnmr90UZN7ircEUDXNg5K4muKd3txbXhwL4uYKyLXf4x86em5aF
IPBwNL3u4lUhuKp2LGAKEtsJxn4N4HIuw1EzUsTW4KjhtDRQrS1akOACPn7eDXduia2RT8mAzXXY
d7RN1GFFh71MQfySA64Su2OnunV7W9PuilalPxuiapVgaRpXK+6rdqqsii1Ni4Oq+44BEP/8utgN
wB1t3PCQfENfgFFpc5eRJdlzNTWLFmpr6FjKXTxd1qURDKkRnje0dxdhYBVcG8iuce/xfa1ZXQwy
ys2C3Akk+hFUF2mwHDHZjdQtO7A2V+xj3M7CHJqcuRrkfOwH0Y2wu5+b38AFk9oax76hM5STq8xv
0/i+B3uywFN2AtaXdXKxpMokTS0TfQ4n8q1qEzd2BpeQv4TcIuf+YoQtdOOOpTokZpXiPQ7AYmji
SE2piGF91zM2e8V5xmBm0iolHfiHncLNKPSpyez3Se7n4so+2/cTL9zYYr9lu5zaTMsJQAr4Bnoi
soeU9qijXqqDejh1xbOHe2897B9mPfEfEyOXXFQqU6LLOWo2IDueX8j37KJ8y1SXidGkAWjdRU3d
3eixMcclIt1S9xBWInD1PAmThHxUrX1Hxu7CkmRIPVPrci0Ae1UWgZvs5dJMZB0UPhrIEU+G4CCb
MZQAU6PjCKoqFPtBahaivQBMSKCHTdhGIjncXa/ZGOS+pJZDFgywRbToYseNCcWJ7tMrg+I2be32
cD6m7B41YBTB2QzF5JPhrQVyYDEBZVe4WBYGuCATrmt+gdbaeTO7u4gaGMO46DtiA8Zq09VRUeTA
1HEECqQwezaCPjQwTqhelr//Rd3G2Zrj9pAqtRRTvdFDO7kfiOo1SSqI+gpzOP7AbU1w/r/K9Qx3
TPWQLIX6aq+JFhALMhWmGWte1i72h0pj2a1LSKW3tMPFJo1VczkYMw17JzV/Qxi0cGVJ611VAq3+
VHRQByKY35cXWdS+3j2t4IORgRiFeuHJiwlF2j611h4Yf/C0eC1EOiAh5fwcfSBxOj8LRTiIvSo5
xlr+GOS+wKrZWT9MMIiuyjuUfvzsRxHVh9GfXvB48J3c/RdNhi8WuQ8iZ+pKJgqLafZA+5+1qlyu
gy2ofLKfffLVN8viwtACAQTJkkdEvfouqYhX2Z1njkNQacfzJ0bbO5nbDeRyMlK2pTlpHcN0/DJW
CUQOdAiaRQmyGPVjsOzY0KofB0gmVboby28jmTAyC/z7kKJSObk2GN/b6bsiH7p1iiYbWufjRVFD
g7Zd3Elu3SWN3dR5tFaoDdQ3pP42DM94/RSQoyeekj7M1eymtagFre4lEJt18a+ttGxiGhPWZUD7
BPoDGFRzHta38do6LE/9D9QMERmA8TTdDNg3ZIdsJORuboO1FaQZu78E8vRoF2NgwuTZCPuW6NCU
7iH+ZLVgL+teM6v/e0wHeB0QrjGujpDOz6rH6mJWDYEiwEyz33QYLhvoqJ13lL1V4HUHDSnGiQNy
268XP7CmTZaa9hJKSDLK5cXORQVq9jfwPr+1wPk8bSa50Vj3icY6gEPt0wQJ+HhwLuJ8fjAqKkLJ
7kXWrT3O8+Vctcq1oJBrq4vLAfyNcfdmOAc1flgBAK6Idv9/2UEAY77uIMqG6eAkgIsVy3A7KMsR
TTBRSrsXN/6sCe+grzbavMxo18BGmfVeOR6NVHE751nVf55fy16hwdka4vJzWR+GtjYQNhyQfVs1
+dlpaJHJ8VU9kuMCWLjkvOv0CEmuw3nLuysE0F2zVLS7TjigMpqXo2xJS5iWoOOy9Audpn5nLFE1
ilKyvVwX19h/TbEjscl1laGch1xHYRUIo4BpwReNl0XFcQ30wzi40q/zK9uLxFtzXBpP0XOSprLU
Q8wBunJ20YDvZpbfzhsRbR/7882a+sLMUmKzLhC5KZLGq9p7pX0gUIA6b2c3EwDRGLD6+EjmCZQp
NkqEkn82bzj2XagchsOAVHbABBQggsI2zV7NBoU7RvuKeq18QjuzjuvUUQtfa76YIEY4edWh9DPg
UdGgd1fqgpRgPJKovgbeWdQj2ns1bG1zngLFYGACTOxq14wQIIGepZt0811qzqhRoe5mJLkrUbVy
WyJScNhNELe2ObcZS4eYYBGjofFIvUF1sXI56L321nhrvOQ5ueoh+ZeE4x3AqPNBREG+57Qol6Ji
BTgfGBO5IArNS9KSwoDTDoar6ZC7kd1cEwih7N09Ntho0VrBVNgJF0pRd6B9aygN7fRoNs+KKUIT
7m8iYLx4Yqqglvt8V2yPxTqpThUD2apHbIJGvXBc0PBFDXr4uadDP1AJ7Lc68QbQMv213CsrEYBj
DhU/tsaT9n1fUalDW4k9cXFUouEwY0RWPYjGdnYeR5CBAs8KikgGDgpffpOXgeoLWCjCtnFNw2Uo
6TTUfw2tN/pqWIGB0NW+nw8Dpwfji0m+GIex/S4uGFC8PA7H/4SA8kK0tNOoBjNgiXAwk8jEibkz
sKz9vJgOlFedWL/pnWwMMIh0paxl5gEp+nR+TTuh7as1LoZmipmA/x77KEdrqAaMjSB9Y9cCJOc9
S2DtNCv6aozLu1Kt0YvYMdB+HlAW6OtgnJ0ruX4GbZFb0vGbYG2n5/mrOS4Js41urLrYXELIK/Xo
EeMUPMs62lGBAy/pnpTrPIgttxHxTu86Cm5zCCcA/XwCqjSsmbQxSAohPQyOvKZVn2qz9ket/a6U
xn2rZpobJ+VVZUiCFe/u78YwF7obxQEj0IB8olV/qwq516DmEWtBJRG/swdBf0a0Ss5PTUrrhPQO
+mtTGShGf1k6rQGJciNsTAwJDGkHnDlRcYOAYV7wZU+DKL7sZqGc15qlPoA2AaiWQQ+AdAynQxtI
te/IweTNYJxDDQFjI7UgXdtpKX41y/kvFpnQVsoYmIZCi+eY+7P02U/UvNz1stvSEw2l7brwZqGc
C/ez3sbaqq7Is58nufAbQHTXVeA2uxFnY4R96c2FgRkJcFWiihKa+XoxdM5HYkE7GOPE99NQRec/
ncAWD9tolVKZ6gILKivpjlpa5rOZrZhAZa6etffzxvZvCZQg2QQ2Uz7gVmZpaWLKPapH2u0cDEft
gDT7erporuA5UX4tEs/b/Vp/zPHvdMmoSjD6wFwKxhxkjG4sAR6CmsP5ZRm7m7ixw72MRmKV+tjF
8ENrSj8KCDI+aDh0l86QgpBrsIvj6Khr5y4KqKHdYtIlnzgEdIyFrDxla7wERdfoyaWpJNU19OHL
6xg6skDYTfZhAS3PYbRaVXEtKscUsEWoSMtWbIEvz7K72pOUbrrJaae+xBii+RkbM2S2mEaOqy+x
7coOXYMaYLobh+oqBGt1y7UnG4jZsWu8nujmQ15ay+/VnNsLk9iqFzc6ymo9HXytaWI36aXlN3qv
o3NlSwS80uBHiVZoiLkdhihWfxqryXBn6BfdZRZZgkGts0eSSpitHoFbpNm7qbVE4Ep7oVWF9is4
JZFtYNrj6xlZ58yCeoZCw7WQ3RVum6Z5kBoIrI16bw4f57/w3gfeWuMCuZ2kTafEDrzUiL/n8vBs
u3Vy31P/vJkdyDNUmTar4mL4kppV0iZwJIitZ73tG3M6hUMmPSL3nufYXzP5UDf1zzYeP3PJ7rcT
zCF1FlSaQGcVz5DHvqG9CoVieXKZpBWmptXe7+kjkvfABqe5wPd3ExYUE8EJa+NbnPDOywUwp4kN
iC2BlqscOJc21EAfjQvQjHrttUhJZ++igXyEqeog7gKJIRdAyrXVjVatlHAErbBW3zSOCLO/awG9
CVSYFUxo8bWoZTQxBjYsmDF8l26BCbmOj03u9t9WT/MGT78cX4vX819dZJG7Uwq8y0dznMxwnnR/
0eRrS57/uoZnyijf/XdR3LbRBKx9NFbNsOxrMA1hnkLOR5F0zt4h+WMEz42vR1JK7U6zZgUytJ3i
5nUKzYafWvw8LiISud1rBLQD4NBDAQUr4w4/qsY2ZvYpxjYe1YvkAGIK3wqkayvSPMwO+iLCVLY7
X4uHbPf+mGMfcHMfVyTOUaSGufwYX2iHAgyS41E8wrHnBxiNkbEkcJOcMN6nNZ4ZrYokyhhsz3Yg
IbaISnh7URMvUDZSDxjhCfWJJiV5rWUo4ek2pIUy59jgZe10lWskL2klop/fjQ3K5l7kCnnoqudQ
eh5RNgGGT/cgV3bpBLo7AcMHWjVRSW3P/7bWOK+IC5LTfpTRmgIsE1USXIAOiYh5TV4xVgdVtuZX
mR6X9idE3gVRcO/TbU1zHkKU2a7HdqJh06j+RI8jctLzQWKnGYVcd7OX3NWglUsiGwmqCKvimsRN
DtNtFkgP9E5+LF+qp/mRvv0tRysAGl9Msg3f+H1n6EAprshDm8rxugwHev1ujyJyIVGSxnx2ayXX
RlmjKMD0zo2dfGjkPSn/ujqOhaC9wAhvQU/PJwuTmfbVRNI1rNTFS63eq2ZRTNrzAIbLZaxF8in3
BublCe3TlYY5yZdoBtK6UDpZ5AR7Lo65QBSh0MgHUofbqz4bNEfpsVfWY9F5EOCZYtf8XT/GdxYg
1gRy6lKAYRPUkUQevhcDwYiN+pgK5ugTIHCmkCSWZhVVSPXJio9zcVVV/VVvTJ7TwjGQ5ylWLTrR
e66B7A6h8LPhq3N5dQH23njICyWkFyA88+zfuQ9g9y3iiQ+p07D1HCCHzp8zkUkuZKGDPRUGctdw
Mt776t3Q8XRt/36CmYlv/lkXF6lUJzNT9ICMcCQQR1jrQ2wq/+ZtvLXBhaSmiE2iNUhZMSo3OvcO
KS5hL6o60MAj/q/jIV6dZ9nPA+tOlBTuuen2mmF/vjnSNHOQrOKGDbUmv67S8hm6RQiL0IkH2UFw
/oPt1OZRcjRBCIh/WJWVOxO546x2ssBYF0x+cqj95kUL0VEBf62bl67itQ/LghMhQvPsnfitXS5t
A1giWy0ZdhVZgraDjEme1ResTWSDy9uqaeycdYYN1KYvoH5lHfLQvMMcWuZVx+HGWjxEZeFMBUvU
+Hznk84FIzDg6uXJQRJHTWUtQ90d5Owo5TLYf5GXYS0Zl7W24of0LVoeaXtRrdorGSRR8/QTDXru
B3CHEAJjjVbVCRqARRmHoGeN72OqVN6Q2vVDkyYQEnHIochywPfm6U2ZqytZN97HtF+9daTzxVgb
mDUZCimCiulwC4C3aFZtLx7aqKmzzjh2iH+ISNOypoNZoW5CO0+eR09rFVe36+NoFm4NuVlnvlWt
ROTsbOUnO2PCJmuVwzLn7HqrOeCRQnYxeypx1UBBBaUN0IVhme//MOqyu8yNPc7JgbhRDJBXoQWD
ERDLbf0RqemF6eWh7Tejtz5Q7bPgZo+ouLH5NVH3ixk4t2DuBJDEmKt+xYJLszVdg2pH8E8FimSU
PgTHCteah7BJJpHcye4TA+nPfzaar4uZiYYX6IiFp8Rv8IUDNlWEotgYgn8WU6R4Zoii5r7bb2xy
152tZuNK5NwIpUv73vmWerkPmd3j4lke/cbmp2ovEaKcdpgoTSQSeE0zfTq8Cjir4A8EMzgUbcLp
vQSPgjt/jEgt0KjKfXxj4Gdedbe8kUhoXKCsGtTC5HmvjKuA48aGgBQYpE56VPVip22R46qCU190
WvPLYB1dmMVgSLO+1tq9ig0fX0U5zU50BaQF6Bk0dMFXwtNaIgSWaqcR6JRIz0vxav090Yu5/fsd
7kEMQSJFio12DZUcZTj67MBNZ+leXnPPiW8K6fuSDq7gxmCpA3deFAWVGAiaQV3qBNK6zku2gt0B
5wXSQ+YPI6xDCeYCNOWr7KeBD5j/FjnuDqgb9JNwHkhRAth9gu43c3Sm+8Yk+IBrOL6gl3SjX6hB
/WhGRlj6KRxpubAonmD1w3zb/vgfzs7Ot1TxRgdTJcBQp5Vl8DhIdtbhJ9RX9oVz2QBGjok8fwWW
twnzQBwadxJFlB3BjQnlcriuwQUmObNbfUZ/PFzVF7O4MYvco+3r339NjGwAfsUKbGA95YzEmVym
KFERdAMXFNdqdAP1o4qIgGgQJqFyd97e3ppYIY+JK4OnQ+Vulxog4cyusaaRKIdFWXCxSEEBCOp5
M3vBFQy/EB5hZIWYJ+DyX4piSqcsWBZYk4mvButlgbS+flFA/D8+1teiAs5eIQKMYjjkmLvRAODg
YlxT10U9O0AUDf4aQqD6mZFFs074+CgJn0r71mCHcfuC5p+PK7GdJP2K92DI4IEYdCO304FNuRkf
FDB2YXnq/2OPCX+iv4nhDe6z0bpimtVYHQAGCcb61oMEOuhsCPojAqfwxtjJ7g2Eauwn0h8M23Dm
ploBomEBI8DQH9P52KzPef0xZKIHDPsmXCTDE8lBzQMiVqf3EtoJFq1b7GJB3ThqwzRMrrPMRX/B
o5cirO+O52P6E71hG6qMzglxVVO2Ks2gQBYuACqgMzPJ1DVXEbs12xl+SaiLsh40VoYOH/588y7q
21it4xzwXmcApFh5WLOnEjzlmuylS+UJDtneZ9oaYxFzY8xpEqew00+vSA5o1rRasKR4RbOpijEk
4NZRjoDGlgHQ+bHohbt3pxtb62zDN9azvsvNtMHXm73iZ6xEIFUL8nCwwyXFIY8zN8XLAlqAq7Do
uHMDwjI6QoCIY9aNhykuSZ3OVoVNli/S758T4UETsfjSHFOApCIRPmTPdTQGRNM1zJ6dFJcqWiV1
YaLI2Q9vRnKlmK2Xpr8EH3N3UaC8Z8LZ6A/xSZo5G1LWOFjU7GU/ybEO89SNfS2y30FBeCifRanR
/qL+2ONfYF0y9+uK86Cmi7so1WU/YzpXEnH87LuJhZIWkgb2fOcCc1/HaVobaOPBTW7i58EfjkwR
JsUMGOaMMJMcoWsV/JvN3BjlFgeG8yyjCoxqj6htPjCdSv0uuWJArO5RXDrby7ARJf8skjv289qo
NS4fCr217kXCHWR+TCFDSDUN9tSz/fgwBXjdDD3SXHVw2WCBIBrsPKO+/AQuGCzV6AC2xTBoZXtc
5/HHOgw3pAQhbGEq3zu79DCv9yrY5506whejXAxQynk2KYPWlVcEvX7zrsQlOAMnKfyiO9kfiCOZ
cACUgpH8cjucmGBNrCpUJx3FnR2/xTWBB4wyuCmktj2DhP/b83jvlBhQYEfXBnXfk8lup2jKAhBF
8MUoYG7JPnINKTB5PL+NKvvx3K1hgo8SFxOoAhgd6NdQirS27+0a2zh7FORhIGjqvOzFjvqb4sL0
MbN/kEMtsH9l8ODml0PduoJ4knQnGk7hby8mjqsgf8IgAE6r+vkK2IT02aI5KpdZGXWt+gyAwSuo
lj4kY7yJbbl0ewwJCR4z/Pb+YxDE3Jibx+flNSy1ul6Q1NdllC3KB9Hjoz2ZmatORXR+h0V2uHLl
LMfpQCco1lh1+Zh0y7Um4dli9v/GDANiQsMDvNl8Mj/2eOeWcZlETlU4xxKQYleqrNpX1eBfrOeP
IR4YORsNlAGAAouKTokcaX7TkvlCbXvR+d7bN7A1KRpefxCXPllQKmWkBoFfVH+jnk5cxcdjM1j1
azv3GaKPQaI150WUq53EU+YXuDFkA28HTPPwjO3SrOdxUQ9lBF6u7qcjFeDNJFV3VWRgomvkdLka
If/r03LOvXg0lOtiUeMIaWb5VDad9m2eO/xJMkBuIK9n66l1Ggkoli51i2JZD3LTpLfLZMWCdsbu
dm1+NudmS66SpVMqfBYzvzDNDpMuRaBbqyDUi8ywY7w5pnI5WbQvizJC6eFh1ZXLzCSBmin+eSdj
f802Kv3zEYBEhToAqxJzZihYAJO0XMooMZuoglbL4sx+2aiXuoF57mERrIrPZj/NIUXQ8Wi0MOXJ
Vr1ZFaEQ5UGYKKNRyr5Xsv1dm2QQEuft5Sq1fyuezRvjvpStTQbFGGMZEVbubNaDRusoXbNba+iD
89t48nj7tIUbBP1JtA7RXfu6sDjJ5SKX4zLqg8X/FF57Ta6HQIpIJN2pAhc8aZbw1rjUR8ZsYeJo
sMaepqwjr7xW93NUBFWk++o3M8Q4oBOKUmT+euatshtu8/FUjYDPWsmrKFfmV8nOf61W/3B+H/lC
NW+CS3Cqtu9TqjplJNXj3WK+F2DvU/R7Q7/USuJOowKIgy4ol3wynvBnAPgTGTO0eDSiHP91XYvW
k3SWlTLSo+mKoV5JMGMadYjEdfC9LURhC0kAtK8UvLq/mrJKs7EmTUqjeb0ljn6Yx1Xw4N7bwa0F
bgeltpjhHIjm+ZEc0SiMxtC6GKJRYGYvPEHFTwcfjoY0gs/4rRUTF7VSZZGTGc8VkdIj8IOjW+Wk
8s+7xO7R2prinL2tmrYiuCMiiuqZEfYReVPuTVfHOILji47W7gfarIv7QHZpNarUwcfjIfNs9TJx
ZkEIPHksMR+Hn6H1j0EVSOVw7uaAfadVlDKLhtFtj3qwHCbLTfRX8HY2LsBPIMsw8JRILkSvh/2d
3Fhmz4vNATYVo62XApb1yKSu/s+D+lEDyG96Fj+Y9mL9dp1c1bMoJTOWMljTLCX+f6Rd2XLcOLL9
IkaAO/nKtaqk0i5Z1gvDbVvcF3Anv/4eqO+MSihOYdrz0BEz4QhlgUgkEpknz3G7EZwq63BjQByv
WZdngZOwfTk7w/9eGq7nr0vT+niq6hIln8ktQDq5o6gV9E593V2rQDCmnih72fyWyAA1BdVykEHw
F+eo4VIZdRCBtupwbWez6tIYE/5jHVQ1KLMx4xTZq0ezFtXXzpGT2FesXNRWO4MTMV+C9jJKCRr+
11nvg1axZgxoSGDZBN2ezikhJwDBnYBVzQlw7Y6UOaKzv7n2E6t8R2SlqJhCWjYNW48B9lO/Ke5t
t/dXP0OdeY+5UsHubkUbE49CAPhAuQ/g29fdbZJlqGmtoqCXB9UeleZdc9U2h+wbozmTn7u7BI1a
5x+/Rz++7olZLpZWqZyUUTyz82Krrj64GnVBuoE+SOdNEN9tvXZG3Ub0QvtIFnhnPl0u+xwn5xRY
AdsqUyMNMYU1eiqqbD/R/ak6N8eu/s3FKPusTZtdZfcge3BB9dT+4wocv3oufapKaFn2Mn7Fckie
WI8aOkG+Hip4hbeuOFxsRd7TRXNhEf2Tduq0KQ3lmHqaFFi2qO2+FZBOLXDhT2ONWRCcpqEEoHVS
0ecmjQ9VcsybZC9wWHYnXdpBLvbZclopmWKlIemAXzRVTECPg/EMUYXd0KQQ3h2OmtpAenK8KYm8
W+ruLckywUzkdnT4t/8qfFAEnUoESuCVRQcG3OzcOL8x3RHJzS1glMG0a7wxFeSml7dR4eu29mAY
8Zxj5XVq7o3SftYlTQCDvhwN0Av6ejyqHg8ja7YRDeTaAyWzo+ujIy8iIPQZ1xo7ANAxZmwJKmqa
/MM406SYFLOJMPcKqCa96R7M17+Pv/4mv6n3qzvsQdMOQeVd8ryYzmUf2vqQJ9b55z/6o2WmRzh+
wwowqpy6xBJ8x00LqK9DRQ/U0GflttzQW6uxkiy0AAQCQajb9AKOkk0PtKDDgsIP4+jnvaG3s66g
tgRhcIB5+9SvO0ffxf7o5Khy0dHNIRMQiu7m7XV9GuX8Y53kWp6ReoSxQpwW16E2v1zemy0PtFRk
vXjrod/EjzSbrWINKvtycq3dRn39w2jj0pHiJfwDO5pMAFLB5afyPTowC5TNMMZgG1dTfDNtTNxW
yX6TxHq+bGjjk2Eylsm1giEcyQwXfKMxHct1NrJQqXCVlGsYo6N72QSLrlxI/GKCi74VFGFz6Bcn
YSrJh4j+tJLBbQZM/BSxo/WT05QPlw1ubBIMos2CJx2ED/n6UoT3nrKaWhJqdhq7aV2vflLgM6JR
J7pZtp6QX2xxdyWpgZuYUny/bE9e2BNSc9jAtAUOYVEWv7ksPLugC6uj+cg/IVtVygY1WjG7Jcte
36PVbjyM8e/L3w5kjufbhcYbE7ZFURwfj/MIedIGBMYpCeGc/bXeG1UYLzTzl5amLmBzJgho1SF+
J7HWgSm664sSAiBR9ZYpMqTfJZCTl1Fb7KnSJrvFqiq37eSnsRoSMA3XiT+j8uQoSV+4dQHavrmU
Uf6u6lCX6Xs90Udrab8Bm/w0aOOdrowEoUK1nMGqbwEaJI5a5kE5kavBxIx1maQeJYn6pMdL5aPG
v1s6G78ZcveJVLnwAtOZRwnovjLBXLuiPCnjAO47HQNvdt6A63+SbqI6RYFo9uex2HXJJHtxslyV
hX5dsivGbojsLsawukRvu91ambY31OXzAuJZu2usYLBr0xlmmvgSQaEuQt5vNw/2BAHyGdVhPbG/
S9S8aeP41hiLb7Y+dbdyVWpeMrTg6jTt7/W8tvtosH5FEv5UWuugeZue5Xj2SY9Zi+rn3MVXWqdm
jta26IhYeXutR0UWDLX9qiyFV8crDaDyWR7lvgZDwZhfKxG0m3rRZOtHI4Y7y1+cgzvLdltnGZR0
ktCulL29pveL8Tgm+L9QWdJAuUcmeZctkbM25WuBoddoarxqBGZDGYF1z4MUvQ2TxGDLk4lb5u9Q
AwpXy3QBWb1uagx6tIurdPYxJsMjGAsNaFBNxJmnZYek9EGfTZ8owJGasSBv24hRmM1QTPg79JUA
B/qaWVA5Nzq9htNXkrbvk86LVOkGMs4/5cp+GefxCuOKieCe3zjPIEEDpyqYO01gvri3TVEkDPhM
knBWq7dWSUJLSwFQlBpB/N0I8dC/hB4R4jyUqvnmmjl1w6rF+PvqqHUu8JiKoxe24AOKjLB/P3m5
EOiExdYCI9oKp5+SoXIsjNAKPhmLPbz7yYqB/hWAJQiCXHZNCqnFPGmfhaB9DIYRSifNd4QIp4dM
6lxJAmsfeKlzc0xCD6gcwAO4ULgWzbCoGiIufbdC25sbUKe7+YusOtqb+nO8lsHDaPv6m/KrfYcg
iXnsSy8Pl1vGBFz4006U35whTJGYwkVBsSnrmG88a1jqaadbcYbb5mNEatfjFT7vY9uX/OSbdWs5
ikPRCQnT4J/iCf42DDdFk18zznDLcmRJ4AbEh+/b+tUifSB1za+mFQm6bjzUwHIE9JoMnWdI+HH7
a69KOaXrkIV5VHjKvO8J8cpoT+m3y7fc1tFDbo+7FNQq54BHu4fIjG1PzI4eTDImsvQZFPGCZHFr
NWDKxRQqFrTBPKLTLIOYH3IrDGqPeuRkgOPSmXyvpFpwxs9IatgGndri8pC6p/OSWbAl54COykFz
p153xxKcVNCA7F7JK0gi7+vHZVe5usD21tFnvG8G9DaQ6fOpfmJXuRordhKi/H01SRoqMqLW21bp
FP3JTxvK1/AyImfo9Q5z68giRg/iPSiNuKmvaZ7ZIeEqI1ANQ4WX9kL6pq2Qc2qZi9L2oqZmVqpZ
GI2K17U/tdpy+wGmcswsiGBX258Sag3wSuCR+Pg2pJDhldoxCw2FLsh52pc5G3eXfX/rqlORuzGY
BRofhLvqdCWax1aFp9AoDrvupzXcplbhFGbpztAZblRVUMTbOgboemDSAmbP6VssHauSLAKDdfO7
KhZUk8qodmSpfwGT359EqlNr7BOfXESyVOkN+nHIkvUUyRuO9fTDGv7k7sYgIvBpbEYL+N6vVtao
aLQyWbEmjfpmLNeuPfQ7OTJEhd7N3UI5QkZyCvIp/n2mdyq4Y21E/AnkRi4x51tTwtAZUSTQamYv
cQYCk05Kc/+yk2w5IuC2iE4oHsH9OSex82GRQFuWhXEz301D9iZ3jaBEsBWDT01wEUtWlbWpiggm
8vGKoDZWj+ZrOa6CWtjW+YUcsYqxBFMD9IU7v6MxWN0gzfiAEXFZgqVh4iQbAhlDN+0gC6xt+vqJ
Nc77LCUxZEmC95H5LTWDsvhr6GWnmv/gLWierorbn9iOKgkqy4hK6TcdAqpZFTsj0LWXvWAz7J6a
4fYosXrNGmsdXUtX1UBaAiIKUINVwPJWO9Lc55oLbqBd8lvk9du+8blpXOJVl5Bwmii6pY0FnWj9
0WiptwjFOrfaGSZwNuA8A/7FQnD6eop7NeujQsbylLABbrFE66jz7JBNQlWuaMs2XQNc5QjrYL8g
/DBsh/QpzrQ4D7VpfI0nuUQl+mjLx5SQh8vbJrLEXZaGkquVxmoS89K9l32Hl6+avw1ZfV1WZhdc
NrZ5vk6WxZ2vXE8lpaApauuNiYLisv6WwIiBV2vaeJNCU2+m3a//zSR3yBrZpKNasJgIpAVUBqYo
ctcMOn9rvLdUEcPSZig8WSB31IxMBlYuwvVVTb/xlMUMW+ZdXs8ZYSpL3ti8D3ABuJXPinB6OpBk
SfD5MNYBEsEJ5J6aOu8xAez2lhYSsFR5DLzspLhk8bjKBfXgrT08tc8uoZM7c6pWpSnTLA+LEaFk
eotbyWGvq3XFf1A1urzcrcN9ao07dWDFkJdmLvOwq4HYisFA2b1E+vGyka0zcGKEn/9r9US18jxD
/VmizpiDnXH+ReMfUpH+b6vh0Z1gjorkOUYk7laCSb8G/KzQxf0O6GMsOGlbtcZTN7G4cy3n6zSy
AYQQdE+LXyjTy5hrx1zvbrQpfjDaoXRoq9/MjYmewZi95jicghth21NQGpQxOaWclVaHfjVB8I1s
uG1GxxjxvtBsMFrtu/TJRjXw8h5unTwNz9x/GWN7fOKWaVkNECKAo9jRbdJ+K8qfl//+piOyuSIZ
J+8ck1auS6TrTZ6HdWYYBSu8KbeN3IGMYUjsH5dtbd41qJtCr0KFDtsZTmyswXdD9TwN9QXD7WN5
i8b2GyQWQhTy/EmJb0q7DBejLgGQLZ+BmvUXRROV4je37+RHcB40aTLG3mMpCxtbaYLanCxft8t9
JOMCBH1MM0L+9PK6N7+xpkB8VIGo+FlhTbLsZG3iJQvVvrobYsxyz91NZqLZ8L/Z4XwlaU0gSKmd
hWZGHBkkaFpX+FVhClxyM6xAdRqVQrRXsZdfXXKKUO9uY2STxtDdSIYVon3odsT6VUXlLFgSi4N8
9QmH7N+2uGtuWqQGXHCwZWH0E8S5Bg3ltiwOJNKSzlkkSQsl0P85A7jkrmRjHgXxZtNZgHSGsgoI
VM+kfhpUrRfamEkoJ3rYxf1fyjwm3mDT+25V3mSlFz3dRAY57+yqOE11CdUfvY1vhmn4oUzDk9Tm
pqPM5Hntql+XfWYrvjDZJMydgjr4bNa2n7uuIwsFPt1AOVGNIEbaZVQT8HqeTUuy252pQgAshLcU
8DpffSZb8eZNLUP64DWaU2+awQJheb0f3zUxpvIP4lxzM6M4tcl9ytzSC1pSE2CKIrvNOmVvVRHY
6AYnJTE6vg9kHQ6d1fiTJWLq3zohIPxHY5kpXWp8Tt2CCWixFUsK2nZfLORBXjRvlfKAsVRd3r4t
MCxG/gj6lpgwQAeTxZ6T+0Gm4BSRlrwMm1cFjEqx07npPbSGvuMVPnngqHKnnXUlhoBt+g2wvmgw
yiCa5+dD1cqSKFjRpSDubVARUaePRaMTm1/x0wQPtBry1M5kgBDCuroCM6XTDaMzK4PT/WPiow/v
PLHEeeeALYyXCMMTZfQICQK360XUSpuvSIwn/et72ZwzgmlyKsYei9FvYwUT5emh3dkP0bV83/uq
4dT7CshHqIlcdg/BLvHQMSWupjo3YDWW2vmHZVSzszQ52oCXzWwhHUw2Aw0gBVz+DNW55JlaZS0c
fkRR3I97zEpVgRk7GFk0nxev/IWeQOOJIGpbl8OpVS5lT+K20ky5SZALNldLo0GbPPFWEvbd4EhT
48gRIEiVCJK7dZufWuVSdy0Dm5OWKgBMa/clyA/G/lrRU++PvijoJKCUq57DU2Yzp71V41xbb/ED
5CK97LHfqUdGATeH2tUi7Ktsnjbz0yBzpZNA0gyzsarzhJGLvnzVKspURhPHiOIrpRdqEG5/w09j
XNQqZ32MaYWdW80duFDcBGZVwYNu0/cZ9wnGrzGozJfkzZVOltyUcVjhKT5CU4GISIa2LWBoA8k5
aNP4SnXelta8THUS5tZ6XMf+oK1oj112hM0vBXDr/9swOWivneLFE1lpGUq6BC6j3LWmx9IUlXK3
xpHA+/ZphouAVaX2iZ1iNKX3csw3+m3i493UgT8FIPcjTTzyM3Jqr7n5njnj8b/gT2Hxj0/0Tn8A
+/cT9+vLHo/VBD8AiILaUX4wXazUjZ9szFs+i3Ekgq3j+85NkyvKIKkYxemWB8mqr4ZeEuU8m0uy
MfWI6X9rQx15Luq6SeoYTytMIzDeCzxJC3dA2d+tvcQXdUY312SDzY09rfAfl5dTqcpScDjGYSQl
ml+t6HGb+fL9sj9uGME8OmDXGFVSz8mbWjWv5LrHPAIxJye3disK8ZctbKU0aEfiwFrob7M+71dX
mMc5o5AhZr7YvcQrJOXvOtutgjxkBBQG1DbRAgPqBq2AnQh9vPVEtQiKrqDTgswrRFi/Gl+jac1i
CuBh50++4YL4pXKanRpO18WhcGcRTdjGFXZqjsc5Sm3dgqESPiKPGQ2qsnRBrO/Iyo+RUD8lKFt2
RZngjhGhCDbCPQybePnjQ6PJxt4hJ+etLrNuXWp85EXFBwXPdVQ2nllDky4SKrCwDePOtkUM5IkK
cCVAlHKOKatFRK0WPjN9yIagvAYGmCmQ/ewgOgPb+4cDhz4pDt6Z0lcXaUOU51gXOTBRM4ViHCAH
c+ri0e/NUd8LfHUjPFvEBEsRmonknEfERNFLjxosTdEd0+u9hjUGLAdSbiMeN/o7QqZbhNmfjNEw
ChiQl2D0QVH4s25gx9Dig93ekwMGwRj7m7gaHArcXftAkB20qqPXQQRNHcGSN16oMA0FCpCMKGxb
v3rOmoGXm6go4mCWusccd3u16GvvyEBCueqqvVHoozuGlvzVLoriYrb62xCVj0223IFv5YZqqRc3
5U8jk5xRigUVz+3Y8dHmgsyRDQjf1x/XT5HSVRoms5bGBf3Jek1jh7o1RSaqHqnuS2/LrRlCfC/M
6kDwYZgbn7k5WD5RsMIzFyXsr7Ybyer1MS/KD8B59asE2ZqiOo3PGKNqMB3FosmQjb4o4C+fBrn8
Vx90PN1BTR1iAAdoMk29HWXNUYrqLqlCkyILp4LW3mb0xzNGQ70APLR8S3RaRjMzO7hdY+4SK3ar
fvwj9zoxwQLXSWDCSKwxmhaK1lrY7umBuolXNX4ue9YtaEIcaPFcAd6HekgEQWJXsIUbVza+qAVV
c+BINExEfjWe92oNGFlZhvZj85S4tWt8B0/2dQtQUXIwBcFjM3acGGMf+2Sl+I6tXqKsFU7dg24d
1gQvQlIIjGwVzMHxCPwNnungpeODr7YUsYH7lI1ERuDbV3dMjxhAzmuI8fiXP98Zhxre0QgKcH5U
BXEA+LnIvijSONUHNnJROypUc0sHXCEfuthmkIE6Z6c8ltPV6GsB2UHzAIWXd1GLcfMGwE/AdcMw
zmeDC2ZUzXEpVewGb/eNghQWUwpPdlgHLfRbbv9gLhiMVSwgsvT17OlL88HK6gyzd4pyXGTL1SE+
f/mzbr2uv5jgzvmkL4MKYCnK5n9LdTLQDzp9pgPZBK9iGLvGsUSV1y3vPF0XF0lbuphjbDRpaJg3
lNwqiNeSEGi9FTI/jZwNLhZ9a2jDhI9H7nuvfTLc7nfiQaqg3g9PCtSyS1EpfqsQefItQdnz9dCp
c0zzMsO3XIChIn7h5RAz+WBWJ9d9WITqk2DztpeIChkGTUDMxUtv6ca4LHrdpWH6MmNavQshuYcW
+6t+P/tMU5UQQRDbitGsIPgvg1wArVstb+V2TEM8BZxCHVyitgIT277xaYK76VqkzwRs2nBI2XBy
NkS2zsduFsFWRGY4v0dRyZ5KuccIkprvtU75btX9e62ZgkKBylyZv7hPvxjn6nIrgWsjo2mYxCsa
zM2qx64xr6M/K9kKQWgNaH59kg9WM81O1YGGorR76o5GZ0BhepzdasVsCjoQIKpG89HLlIre4QUz
30VL/JqbpupjOveJQJHaA7OX5BuTASLEqsseOzRZQq0uDEcCF4VjWzNx1Zq8tXhjOWtDB2DSDAXT
jwP1C8k0glofRl/vKJjEFTBWuANQ+89GZBmPl/1204vQ22RDMQTK8tw3oWtvR2aF6bnRMpwqxxDv
JHLUrZooBm5wJQHShWSCzyShyggZr3FhCRNxmzvwWN1M4XhlulEf9i9o/u3ixREJAmwNtoESGu0O
YKFwJPkUMafNoo0FGy3THdq47XWOeWnjDockrwEuCCS39elebUFHnHvghZ4lCL+LspzNz4vBZcIg
iBjW4k7QnNTqALgqECO7BbMhu+qpcwGrDiVoMQ9u/L32qrD+dnlLt5DT6CObeBahnIRgy+1plcSF
GqlYOQmjY/cyP5X3iafs6+vxQAJWfwbQGATMojLt1lMTL2rMiqNiANo3bq3yqKmT1NMkTJqn1fA1
GdMSR6UQpP4iK1ywSFYzTXEqgcBVjetMvrHkHNiYwjPmP6jrWOh6gD0K3SXIRbKwdZK3WV0dT5bJ
JuzI4MulKV+naXmorf6BxOsONFcuycvraDQ9uU8GAJ4xli7bo/ZweTu3oqPOyPrYrQKUIrt4Tn7G
RK0hsqoSgBm9f9aAUKFD89jHteC7bnkq5hc/OPtUC9z0X80Ua1pJpCnQuEgLb0i7e0qH+8srEZjg
Gz2yljaLWoBUKKHWETJxRzkS0UltmwAzM0a6ANvgZ1tSkq12ZLPqNkZVq6F3yuLp8iI2MwtM2oHR
HKh9A5y6Xz9UTJWxAo1P+ZGlgY3AVdEb2I0fVAT0cfqWhH9kkHkimqraWWavLDQnGqs92ImzuOVD
FdQu9AJS13AsR3pvQ2FxjLkUf1GyKZB/WWRf+cTlIqugzTzAYtc6K9j/qsB+GA/tVe8rwXwUM5pu
nWnGF8MYQ9BI5ZO1uKKxJjWAQPaasksi0821xJ0MTKGkxR+8bMFogac7qirI47m8cIVEbzpoCfg6
pFtSPpBFhBraOq44PWDpR58dRA7cOZLyYlKmGU/LAmUofScBkpUugtDEYtzZ/nza+OiIn+zPNM5y
PwJAENpK7OiY888V0BXcrWrtWu33TP0DgBmLCP9a08fb88Re0vYAXHWwN81+bNuvFek9FvdSVXhj
Cj7fx6vvxJTddrUWDeiDrNCDo8lBGp9nKvh8IhtcRJ1zNW0AMyzDap2dpNkX+aOp/kGsY7S5OENw
szPwmKom/apEKG/08oNh5sAiiJ44zJHOnODEApf/xwlZrLUH8wye6RANWdJ1uSmmpn63VjVyyyj6
Rcig7ppknm6juUr3grC0VUOxWR0ALSvMzp6FWk2nTRrh/a3cLx86C2MExRuQ+IXtoa1dYVDatGdb
Jsqw0FI7oyS0rXpqaTSx1/EaMJ6H/DfwD4ESFGBMF+VQGxHJJuzKNUH8BCJL7hTnM7WVbEBaDKlv
t6DSj2LV3WVu/bFvc0GSyPIibiNPbfGtv5pmndlY7CG3hkbzWIN5vx3lQNOvZSV2L+/aRuSALYjR
qeh6nKvRy1RWwX9PQIM4ISUsrbChBwZQW/LnFfPKFYoNlw1uLQ5zN2DgBIRSt/mxQigpxGhqmHgW
54d5GT19kN21BnkPphjrRSSiuvXUsE/NcdlhrTZTaXQwx4YGDZeGc3fF6B0XD2RxlaPvpx4vDdHU
6UZAgVWmKKCjL3cmODXgkFTNBKsEvIxa+tOUvkVqIdi6raqbDS4GkEXDBugSuKurUMZ0Shuk9RNK
GjgAzuJLThWUv9trJphOKNoRzVXh4EljWq76gldN5kSLd3lDNzIsxqKJvhmyRNQauZPRg4opH9om
QzaS7yKp9HAbCXxm0wRG7NinNM+H/1OJSii0ZUBuJoNPhsWdZE3wMc9NAJwKuK2MCU8NPQ7urVKi
6EWiaMTQRa9jejejj2TqBanGhjPCCGqTf8t2nE2ftZa+am1RYB2mvl5Rs45rTLVn5fvcyWVIkxpj
4W1h+VU7qg7GNmy3bQi9StKmu2uonvgjVOYM1bGHMRdFb3bHnQYd1DHx4Gc8/ADq6RjAw7+f3LPy
AGBX1eRWYB2Nw/xIw9Idflp4CytO+YjuvOB7M6+4ZI6doBNzVqpSfeliUKoH1ofmthpKobITldr5
sM2virsTtQZJrbUYZtCmuqu95NaP8ikuRFgNPqbxVjjnmao0aVaSWUFcdc40gi5rfWnsq0Yd3dX+
ffm4iT4cF9AqVQK1P5RMICtnHaA0c5XvQXwpTvn525VfE3esdWRdlbViTQTjQcMNXpjfQAA2uJBe
PtC/yr8ur+rsEcWZ0zi4CwaS54noMMfU0FEOhipqeqx2g4fRXahtyt8v2+MDNG+OC51SaeSaLqVW
0I7QP4tMrzFGzJEp3mUzCh9WeDvsK5+4OalAhSglugnNQ7r4q4pi4S0pDvbodGG/08PsAdwQM3VN
3Vl+oW8M4QZof+Y7JYjd/4ZuTOA9GosCJ78HmqbFSmqcci1k0rP9bgqSHdmJKj9nFSd+3Vw0aQAV
weQQvq98uzAOriOeb0f6DEEWN/lB9ziLf6W31ZHuLn9v0efmokoiRTTJIFgUzKDkaMCgWj1fNsCn
S/y6uHiij+kM3IqmBB0OHUlvFPR2VVI51XKo+spP5elw2eDHU+pCoNT42CKNFm4I7Fgs3Ujmj2b9
Fc3fqJH5q3U/VPAS061lwNQlQ3DpnkHD+LXykUZayhaEnbD8YhzGR4aKaW/n3fowu/kdY5esr1lj
NvWim1So0yI6oFz4KaK4seQUO6lpT7GEGiXGwcg/RQpyK9S5oGO3xijbLYwkcfIbFYddNTZ3gv0T
3EA6F2mWTBpotWD/5iAK+9fRS74XXuwbd9qvLrDvmwdj1zzbvwRWBbe5zsUdXVLrmpYf4dQ4YFB1
N181V4ydSfarw3IlkpMU7BZfkqx7SetMWuC4a7818Abl+nskoq04Y3ngd4uLKaVpjzVRsSbjGIWa
2z5iXqdPMEgKWBFTViWv8keykhluX7u14IYShBadCy0gxSTTAi26ABwIQY6OgTXLghMnCC46F1wW
uyrtbISrDGRPk98KQGBxe7NqKL+CTWheIkFs2dw16KqjbMmaMDxIfChnmo1NiQ8qXcd26+hkB2K3
y54ossFt2jKksalHWFNEO2dUd7ZaOesoKFWfTXx8uMbJSrjNic2hsfQM/mdT4owTlNyUnzYEVZHK
xwAzT/MjWRRnqrSXy6vbPNwndrkdK6WuazLmkqR4t7W3Hp28KS2davqHxSN+fdwloGEaYhpi7FRb
JrcdZpnTRAkvL2U73J+shQv3fbqoaw6WPAh/Tb4NhpECPtd4Bai0EqRGDplcHeXe2osV3wDViOJi
gtWWHPvp8g/ZPGgnv4OL/Kk11aRlD5HJRGpUpY5WCtzlsk8qPEFokUELWpnwNRNoniexU0s/6kEU
91mEPbu3/72MsxI2+K7lZhywjGRvhbI3HPsdff2bvxtAJsHLUrQiLtwjpauifqkQOUAGo0eVA1Ia
p85F75ztLP1kUVz6mMhJm5aFhueUR1zFVT06Q8kJzoB6Sv+Gqql32Re288gTg1z46JsZXEsRDnax
hzpyIP/V73qf/acFPTIQ2yNh61auCMJ92QcVniYGyywwEY5AT8ARmoIARA0uL0xkgAscaz7MOMJY
12j+jLVfg7a//PfPmt1fIwbazV8T/dRWC4Ktwilys6foUFK33SfoNNPf1nfyuCKDm4/Gt+zBCMiV
KPsXLY6LJGNCwJi14tGN+eZAK22HjqKmiiBanXHQKFEcLbqG9Skhg/PkfvNkhNNLsq/2+S67LSWH
kVmwTj4bMxTWFUQnge+4zGlJUmmEfS1snuh9BknGwkHf5Rdzy1gok3imo8TtJ99xGeVlAvUh6iUI
iGMNhSjoX/iRaxzbfQn9C9Mv94BVg6NbeWxAwymF5CkPRBt7BrHjfwUXZ2xziLMa0y8fQY0x6dvu
6Nb72G2wahGgb/vx/Hn4P/bg5LEajZ0kJStCKKvdzr/yAzEcO5Chj54e4lD7DjlxL31KbPCwMKqj
zLGudGy47eXfLp8mgUN/4PROfsi6LmOUJai5dIvqrPGR2iJwtXCtXAYzrQm4aGVEcBIOfnSo9smv
9Go6yjsVzOuSSz1I73rdo/FzdmefCWNK0CcStlQ2nw0nX5wLS3I+R9RgXjYdcGldMwwugnuQ3sX4
rmJdEMG1xQNE4gbDDhZFTq3Xt7ZxAC2qUw7vl/furOjK+ywXjeysLqSMYE2lqYfgJ3DHdXatIrFB
DDP5JE1lZwQRVyVPdxb0wKaOeL2ZXhmo18xT3Pt5qwjyfOEx4lIcWbIKhVAco7wAsHPc06P1BLZP
TFkx7KMInSv4yh+h9MR7e7ICdKTBtdIydsC7ivHIyNV1UcKz+Xr59J0Pev8TM1nakFLXYabYj3vD
t0IFCj3xAXhuyJ7Cdz1WTGZixqIk4eMvX0i1eG03Se0Y9hifs/cmf2TVpu4+CWx3UplOwhGhguGe
IVmAx4GEgG0Lw7NoRz/C98ni4xlVdRA7YPHX2Z3qrTvDG4L8iUl/4zLwBS7N6hKXFszi1Yk1K1Mb
JHhIT1jjJ93Ju/YjI8oOwoAgiHx8T7ewo6bWU0Q+6xjdTzfUjf12J4eGQ1F1LgPJE6GqRRerwoWg
aNLBgiDhYl1cA00sq3YxCustGBrqQwIFYmGlabvCduK4XKokJRiR1mvJDAxw2EgTUJ3FkZhXoAU0
qsGVs/e5/Tn2pT9XhkA14KOpcmkjudiEns7a1azqPQNU03pQvQgaSP1A4NkfniFiFNKwv6pDwzND
pn6e3mb+EBgfTZke2jWoxt/3iMwQwBS52HbQAGecDmV0RecR/WadpoZU4Uxh5oIciifJKXARYZjm
LbrOoS8z3iw70SvmP+z9p1EuvbAkgJok9mZiBzndTcCE/w1qUn8QJ/aE9tjOnn/+T3vcc6ZIaEay
Bqe285t90ji5n3jQEmMjau60l0I2xFW53c4QfN3/kM19GuYO8GQP61LqOMDRUbotUZzLXYg7edEe
PO2H+FkNFy/GfmNfXWkv4ZjL+/wvQRBhB+nS4pkHnASRqU+WNR6ww1pYXmVPxV25K7wZEjPGbfda
7rMdUudnEQiX3WyXjHKnG4x6yZCyOAmc1C6y33vlwZJ+WuozYVg2+S5LF9Flu30vfX5r7nj30K1U
lfQjU69vrB+NBV1VcJ8H7Y/aW3bsQxcgIYncCRst+MTb6dSnae54y6WelZqC1bI4rWNcjw3hMB3Z
8q6Ea3WCKsB/eC1/2uPyCjYsQkf2KEHX5cGCmHoXsg3NodToseyidRGwb5tnUfn3P7zG/m2YR6x0
nanm+ZhYAXrTt81P7aHzzdrJnsAvfEwwhgO8Ey7jBIDyG/ZWEGeSotBhcmX2cS5iu6pY5sog5U9M
izDx5Bs9hDqTk70JL0b29y44ssmFqiKp52VW8akH6bqWB8cc9kb9qlfEQRPdNbvWTRawN+bPtSWc
k2Z/+5JtLmwtpDWXNIHtzu8KB36FPV7DycNo139zP4rMccEKtK5DkrOnyd+tWXmH68k1bqWQjc3Y
gjPzH5K5T1fiwpKeY9yKspgc/+ivNbcIMDARZEH7bQrTe2PPFL5Wv71XgtJT/kpiV4QY+Og0X/q6
XIiCDGOUUgNflx1a6z1D+c44Dr71Xvr1+8p+zm3iJncaql8ZZgYo7mpWAmMpkeIY30Ay3TmggFyd
9R3tf+Sd/Y3+3ISirP5s4vXvd83nh+Li2qwhepsl4jfblqhwmBI4JPXIz+7aCBrIVM9B7rRHUXlW
EMFNLqY1uhQxRQwrWGXDNzPZKeN7kl4lQPjNmEMeq7t2/aPq9+dKubDWoU1X4gFnBnR6W/JfsZK7
lwO14Co840tMWqm2bWz5KMtuquwT+qJ1t4b987IZQU7F8xtIIz6cykAHxah6kUa9lhxNUSwWXQI8
UaK9lKTqM1a7BOatvGFIMMXv3LF3iivtdvKqBxr0x2n3j2HpnENaXFgy9EzDrD8M67f/R9p19Uhu
M9tfJECi8qtip+mesJP2RdionDN//T0c++70cnqb/mwDtmEs4GpSZFWx6tQ5xq7dLfvS1XAtCBAG
ZVCFovLQH95cv46FxfmlBXpbGRRo/6oNaz/YuL91YsCJARoAxv31b/eHFtO7Nc4vTRHmraYBRc3C
mr+rvXlUcoRUXdvIk+nOdZs6UdZHjrl2QZMJG1xs7644JYtzStZsS1Aqwgm1x8TT88ehq5yifq3W
r725h75kYeTBvHzRk0DNiUN0AUBauNecs0lSDJxo+ZtTnH0244C3wI2GCmuLN6ColCCKARbnY6y1
naKBwThav96YpygEPTFQ84+pj38N+zGww3ULNOO2PcH6q+QJQ6zII3AuB8iDfB1Znhp9pkG8b3f1
ju7tY4yX7+wZgbWZcgdHOrx+yFRBVsEPxMjJQNapw1O096MwccfH2JfcAhVdVLZdekB+vte8+K4P
ZqStJRsVC3R3eDKCt7rKd2mrzoC0Xv9Rb8wnV86ezaVWwJ60hlbhR6mn8emzut3vp6DZGi7dQLUQ
vfcVmTPqAsnXclts1r1lOmgGoUrpAgcQiLZIdA95PrVmHg3FkJBqQmTpyPJpNey39UlMI3g50GE+
kbHPQxKKOwJSTizglHEIGVRK3eRh5zNHJso3LsMaIC3ytx2eCUaLzAKKNLmJRy8NklfEUF128sei
8aRj61EXPuUHqpa15aSVM++Fj5TL6d27fe7zdkabGHWDdTK5RLRN3PqH5E8um5tfn0WHifmJj2fp
3Rj7MWePziHvJn3R8MJXp9aZIQVcNbeZBsY269WYRNx7ly/xuzEuIPXAJZMkQw/KMrPJLbXeW4xp
V2jQF60kkRDIH+rM79a4cDSXU7doLLrXhVMf80161+yle9M1Qzxz3WQHeaUby71+N//w7Hk3ykWl
VG4BsiuAR2te0tZVAuqx0U7Tl0D/mKJONITC88LWce0TcqGoy9a5HDGWEUSP9KHZYrIZzQH3W1Tg
pP4FWhRG+svR732VXPRRUqtrTWATgijVd6ktRU6T6a+tSRtwuy2WQ6UpmKIRDGWGtIt7/WXo29aL
M9V0MIn57fqei44wF5x0dQE1ZrqYAUb+UtdMiA86qRuMci9Or8an1Naerxtk/8NrG845omVqwdFH
IjPIy3V0JzIG4NBzoe4X9DYtHUWuboAAFHj9P0T8X3vOA3InINLrbnxzC6u7oN2Y7ywUxmavc4r/
mRHlr9Tx3RjngyzJNBcNrFWBHQ1+p9wXiQ4mIWFTXHB0Nc77zIVixC1zdWCrPC0HqfWTk+RqJ2Vn
oybjAb+QoUFw/et9IPHg18Z5IcwdSl3a4L7MLiZQUZlQNpbHOqd4srn9LXkWhUiB29M4R1TQWirA
Rw2f0H+CtrRH0TJupRwSGUL2QMHF5GmBMFKkZYT5PMZG1d0W3/L75jsG2kPtloblYTywwfIKSeJy
nAE9HFDN1IWgFMGF1DiHNE9Jn0BqCt5h3Wbgiv5EvSxzmB+cnAqnFbRxXj0CC1B6qbDzIzpSnGta
SKGBaB6JsVw8GOtdnolSUdHqOHeDAmLWMgZnKHXd6cnXVnlS4wa5Pwh/i84XnFVBLsDP8siZISlp
h++ZgkcMwILIM7zyZerwiCt8eyuC2fyhbvjr3vMA3CyzkiW2YK86RKHq4VGTPOBCOpNvoos37cl2
8MctRop6dx2cyB9FKYIogPLwXGUw2xVQFTOYbEej2+pTA30XEw/JvL1hTRcMH4g2WXBkeGzubJQA
j2Dp8EIyUDlAVQOleGNiejtylhB8pXEgyhMELoHH5yZ9W8kYKMSDiuJxXKCVEsGp5x3kZSqRvxMc
WJ1zP72RzxjjQnxkdalpO5z6R/C0s34sBYetmrrlKT0Nj/85YecRussSk6FkEys4TDt1w9o466EL
RSmsIBzzKN0hQ/O+J6g0pyD3bsC2DVo0b8l29fggW69ZZDvXL+WHMT8ugPCatEs+J1KaYF3pU/5l
CnBO3fXnumPd0SoY9lGwBvpdf0CpW3fy28LP7hIBYFJ4SzgnFNW9CqIJ/IRsu7rUawJWXafHNSg2
CfyCKOET3RAu46nw+i71CIl7BV40R++bZyMRMWSz/8eVrMpgPfazl4hCy2qVM7xE5B066HsoWYaK
Tzb/NV3mG6laTVeqsVPZ+4tnfBnZUGaOq6DvVNdAj636IYr/f2ho//KqBpfmYPw8klMVIYPRhqWb
4gGy9AcIMDpNKCqLiXaRS24q3ZpNFVfi7ZHch5KvhmxgS7QkgU8xOJ8SJ9KKeRD4rzhe7+fInD3d
Lk6j0W3lhXxZ5Onu+p0THXie0wNskhKec7jk2aHZRjtWW7e81msPyeaf9FgEB97gUhiwHspK2+Ew
av3javSOOn4SLIhl0NeOO5en5HlSdnKh4BFRGJ+LZfLmtVGcpV79fkgmpyXzp2UcwSPazzdpmW6z
an0W/ARBsmhwTqTLJSr3GY5l749PeJBrPpqTfvqpnFzWFPwHVTxBOsMP7VuSQuaowLZaN0pAXPPZ
vO9RUWlvu3DeiBI1UaLPN0FpLDfEZPXo6GY5pE5zYn2yGiLf/vELipUeff1vG8r3PJOs6DPIE7JE
4q+iLEqU6PSaYeXLG5DPugJ7glvI9zyjph1GzDswV3azgKv7Z/FdAyVhdMtStvpgnRSkMp68F3UW
BLeD57y1m3KxaYGSX6K07qokTpwLtlKQH5mcf1GtGfzZrOAsAR7QQuS8XGbXNvZrqQg2kRVkrtxD
kyvYzAzuk0g4kqYBkoUYFe3e2rSG+h+TTJPzKFVj12PNwhsBm2rvgqbKHSWINLNnmLyRDvZWeBwF
t83kXMwECWnwj8BJJ+Z4K0d2gL+/gshqn/dykMzqPunHoJ3sYNXnmzVPNvPQCaaNRFULvjvZRukk
9zkGFNqmvpGsDpdep3fQ5V2cIqtfRq2OvV6d8PBWls24UpRQmtu1gSLr9bsiiIsm+/Oz7EIdjYK2
7FnYjoUzoKZLyCd9QoFsvW+iQEKtru5kgU1RJZlvY6pd3M0qQaGexX3zhfj5XUXc6NbwGGhYfWTw
UvjZ2yJ3RAFakBTzrU1MmK1jJqGIHVcN9ejMuCd0mTpdNdwUknyHeYcfaywSpBKumB3Js20elYE0
iYTPrYX5vR2Ud8un8Yd01LzR67fZni22fhjuxCo4ovVyeY8+YSbXVNlZLxWnhpzlPEOGsfk5SD90
s4W2qiX4uAIPxTc7i2awF0LxbW19+Dna0Psxrah3lrQ91Jr+cP30/qEB9yuD5JnuCnmaUqWC92BA
PBky6yPAmC1904UA5v5H5y/+fMpPX9agua/uRD0R0ZOHb3f2llJMugKPj3qnx3DEqW9sWZJe7cuw
27AgbgTEkTfzZgVd5j/o/ohKExbnzUjVpWMb4wsPrNPkDymANn1o1MHkaB4DFEcOu02pB02WBzGo
+a3tcyVQ8D3QuTAGKdPxCVhbZtqq+xlYrgmufNkwFEy8KXegDPEmX/GLXRx0DhBHG7A4blUfEHI3
PREBWFUQhXk+wKyLTQWzr2gDri0QDN/JIqpSiLJuvv2ZTna0lBn2nOVr8T7zEk/7tLz1FXIvPYmA
46KWDd/ZnOtRNSP2rB28aqsVjrlZNqmrh76GDpEPXG34JHhYCK4x372EOuGqaCCMDSyCx7PZhX0+
7iftKIsYzd+Q2VfODz/cC/pxMHNOWJsWYnr/Vg3oQfmELNjPXtnAEKR3juUn4k1YbnNs7kuvldwp
lDzRD/kDHuWXL7G53KrIx6rUGwx5rLvstvzSPg0Yawb3hOTTY9c5GHJOvys3TTjvRQmr6A7bXLJl
1920xmy+nzGC5z7dT5gfZPT88SPDkUGfyrNf8xPZx2jrrvfXnagg07O5DIxEeSI1NooYUWY4Jtje
MGYaA79w3cobHv7ad+b8lDxqc66XwKVYn5stYI9gBbdcu3AxH+amudN8T16jsALjAKjLQlveQnOM
PEw+xRCRGEsveCHY3BOvUdeihgCyFujq90q9HbLeyYxTK90RlACvL1xkisuw5rhPYimHf9SLRyX+
osXEBV9Sq8VOl9eCbPrqp1RkfmDY6ElepwXOUWu9kAGSKSCBjjNR7no1p4AVrgkWa/WQaChu4LSC
KeLWfAbS514vnb+whQPuplq5it+5Yr5N0QLJ73mUPmetGpWoDpjDCFJ5y59Hy6WWCEV01fthhVzW
BN0FvVYkto+do+30AMhJDKU2D3bsWJ71UG/Xw5J7416Et7+ajcMu54KWpP2bjUbKGneoXmLjEOsH
rc38aLxVZVB4T6/XT6fIItvws8Q0VepOVdhgR0XB+p48avmAXBgdefllzB/mYbOk5n95WWKRnL9R
i9gapRxtsDR+UasKEh2goU2JwMr1FxbMcP5GKtWmgvIBy4sqyMYvG8hrOox4g01oiDz41ZwDxjh/
0lt6UicaEgJSY3S+BrdDLfDS13MOmOD8iKStRgzR+Dc80RcFYF5Qpm41j1WDlR+xOBwKrho/OKym
mbkWVAWOMHVSis56vB9D63WEag/w4g9SmH/LPQMYKlGrS2SYcy+a1tdL28C9lO0KyGD+nUJ33FqJ
gFT/ekCCeC7nSzq1qOJKQrwHC0dgvpQbtF4D/ZChaQmxIrASOPb94ORb+WCG/W12p2+N5/gBgmI9
4GLCZpto1ZzLmdW1aooUn5fhYI1w9dWDugGTUo+9loPBHRtv3hDBobp4+wm7HKB/BHKMuyNQaIqm
uIfRvMtRWj2NM1R61ifDXJxBf9YGgPRSwfjl5VznzCZ3VSqjIQDf4l5KGxqkm+ZvXvk+mPYMpE53
tqvssg2m/WNH3Yr6AJfR6GfmuWsUraumV0DkBuVTftRc40e+g3bgjOCldphGL/wm1PFfj6LCw8U0
4JddlQ/NBY3JmNQ4bQroh5No2+kQTehUJ5L2aVl71736xcN0Zoy7QmYlFbbG4hdUkFZUUaJuO5Ov
121cjJFnNrjrw6TpYsWGDY3ejO0BxQ2noK9l/um6mctp+Zkd7mLkoE8YJVBrB7TAA5N6ikO/YvpM
dmvMPbiWI2NACcpwmQu169frti+XF85sc/F4hio9IhQOS++n90YY71nmyoQf2xtyG2HAkbr9bXdT
7FRfBr+YsCfH1vYhZz6zz77zWXReJnUdIKpsBuOOjVwy/vQ1wwzH4pIAiDnFFcUxwfVQ+eDcdiRL
DPYSAV3FYaZAzUJM/JWV5RiQGfVmL4cfEr29LobPs3VyfkgqCr1FMxVWx86r7M6bI1G7X2SCcztZ
MeXTUiNCR+VtDF+P/ub1wyK6D5xjWUwymEaMs6IsP8lwD0VvDD+5ViZ4mF/u3rzvFR+XSUlVqWdU
TumXxUtc1vFTj4OPhh+o7oJ/ORt4Zo/zJb3UFWWdYF0TRn/toADsBHo3mwXA28KPMgwkXt/Hy4nO
mUHOsbTpWLQL6xbJYbXVgxKA9mmj++lW31U76VYSOZiLz5kze5yDmTpQrtYMGza9WNC9Vvdm6fQo
0drH1K0PLGMEN3LsaRAtFFLFsc27csHfPvbZBR8sXDiDwjZgEjtwiW4ZRZEUogMunBe73G0/Wyfn
TFIkj6OtoNTPZrhrRL3JSbcKWpqMt1TwDS9fBg2aCDrkBKDI8LvjgqKWbsbskPY+uWFfsQ/zTQVf
0m2AJtzV26T8J0mUyCz787PtBFPqVFk9Rs30h+GwPCxAgzJvTT5hLN8lgBYQp3sUeenLwfZ9rbzz
mmZDyyYYJQXkPOdTXwDOZwp2VGSEc18JkMzSvBZomZj3a4k9xDQJfRF8NXazPp7G95VwLgx6neaY
M5BEfJwOFZ5MwEZu2aaxCqMo1AhWxHehJdBjU4tRMertnWTfRfEXmj8JFnSRf4L8WhDfeLbzPMLE
ABaE4cgdBgZcqGfgvdSF40ZgSbB1fMu5UavcJKynLiNSI0dg2vLMLWvgdGoHRwTiF20e57PSuY7y
roVTXorTTDZzWznq+u/6dGfbx6U/2pDn0sp4jUYXR24q3fVxOsg39eI0Xxn2MbG8/HW6SYP+QVz0
vjxjdGad7cHZZa6NfNQr1iLFXEvqbqx96o1O55GdfGc/yKgbolsJeLK/uNkxLE55aCROpGC6Vdug
f/nJCBJ/dqgqCPOX84j3I8W5mDxelrZWkJJlETAFMvVWUxDhRRY4f9LTcaoq1hG3oAQLPjSUTQVr
EJ0e3pl0UTWuDD2bZRDHtgoZ+MC63KW1/O36tRD4Y767XCWVRUBXi0qhZu3agXHVp7eNpAcmUN/X
Tf0hcwXAmAkZMJmc34+LWVBLXlmuPgVoAR4rxgLSOlHAxHRTr0KcY4N4otYMc4kfXea7Ve6KTGar
L/EKL8ae7ZBODJlqtBhXJjLD3YWlW9c5ZUQ62ZbCM+fhsjN3/yBus026thzudPfdrJi9iX7m9IIK
hDdZTn3Tgdx89eBqUKQPhYhNdtauWeROe9ytc2KyYdzpBTPALmM2qbziFIOAmxFQyEjAgD98FpeS
RVvKXYJFLkepSt5oRViXB1psAXPWwsLO5Rj0fkK4oLoixVNr5qoZ2GHYKuiKsjNS7ER5yGWyFvLL
Ej8JY0fp3+GbcVCOYRK092z+dXqubocTqxY2m3Q7+eth+jzcWBv5WZ1d0fe8zEpw9iO458JkkDoz
4rcLgQcrHsrDPt6R22/gYxqcdXbW0xtpzcE+5u78bfBZbwuOfV8/k3D+We8HEHZ2QfE58jsPvWxt
k+z029ZXt9fdxWUn+75XLJ6fBZfS0mtIaeKrZIq6l6n5kpqKoNL1h8rFuw3OIymj3UAaEzkbG8ws
sBWp5Zefs5PBqk1M8H1wewxPSo6iecI618WXBaTCoBJtQOZI5e7VKluLTpUU0ORDt1Wc1J/Atlg5
K1SVRaWtC+HEtlUNihyKYkMxhzvh9qC09ZzjJmVrfKJ58aTJ0r21GP97XDw3w8+fTqbZ/oUaWkxU
fhbV7bNRQExzid3wNxvc6SV6q2Q6e7dkb2+Wad9jdDe6HUOgdaDPvvidUwbIhcEvXPgmhICQZFhH
oc+44BR/+xnc6aznJIlHVr9bdwXLXFGG0XxWqCxdelccIZnG8Byb5E4Uztip4LyxDSU7zPjKGGMz
+CA6ZeU0E9as7Bc0GKIDQdmrKhxWLQFrtXf9Dl48N2fGuNiZrdA7BGk4SjIrsssEqVt/U0ciK5fA
E1iThSI31Mzw8uS+aZTQZJgZRy4J2021JRgCVzdJML9qDnv9Ljf4hO71lV0q0vxmk/uABSR84pjh
gnD1e6eu/fULm5KPtuDHBE/ZuMt88JBI3/+jWc7j1FFdWhWjVx6C6W0uKnmj5GTUhqy0LXnC4smF
6MZk1DSNQFGNfJAbK9O66xLpLTFBzAF3NPPuqitvRJxRFw+LgfFzmRU8IXz0u8Oe2m4xS5s97Zdn
msWuvRI00b8INvBCUgAIoIVBegt6vx/YehvSTPMawcrwMoxu41UHK0w3KwbN0aP0ByhymXfx7Uic
ZKPtM8H0ysXLZ4LEGdp0CoHk8O9LLGiUdYoG46nyWq5eXUJ/cZeOilMkIlpilR3ADxf9zBaX/fRx
3BcKy1tBFXTb+0AVgSTXQgaLEtQu8pKAPJDvVcDWDRz6NnN2rL7YuONGvY2OjacdbU8En75U+bPt
sx/FBRIiDXkEQCoe0dIhqTN3nXU3mL4txK/nXVU8J+SB6sRbylNnvlz/8oK95yGpdUSgML3gwiLT
doc5diAD4Gta58hTshUh8C8kH+fr5EGoeWV2RcYES+S1dmrIsXRRubm+nste730veXYdTU7ieqmx
oNUd/Zm6c+8MrLOJ3oW3+PXk9j1oesV940s9k98Wx11UA0CmlEAcDG1VaIhgqsBrjzaqquXnMozD
MWCARAArHo7SHUN4t4IQLvqQXFCJ1qWp66JB6yu5r5sfRL91pHzwjPXf8PVhoTo00iwZXomfKS7s
qigHCde19/Oj4vWQn5Je6JZNnLXgAYW46RSaO2MvHiC8fH4sGzpwJv75do/OktepG2ZllvCstnJI
plS1m5eCXOsPX/HdBLeNdLbSpG2wjdrd5NmHt5kwt9lqYGbvFBfqbiDeuGE8CtpXYDof1cwRpSKi
RXJP3tXsyrVn/KpzT11pxWPXEMmpXoJl2zYLW4apE9PgL6Il6QvVWfQyRy2YhtztK8MvzSgoddsd
JslPusxt1zaUSb1JO2lwrBZlxDoJ5LqHJBeKJ132pS+KQ1Upj9dv8IXayW+/jUshqBQvesLYbBor
cuoMJYyq2ayJHBrZIKidXIytZ9vAXdlsWfFUAMN1AMImiZQOKC/17Ov15VyCSv+2Hu5EQQRVMQp2
MdHd85WH6pDfY277FSOG4QRYFdRWdhYGi6GeBLB0Akow6yiisb0cYM4Wyp0pKc3tKqZY6AB2dtnv
w3hnHkGrgDSwuBs3tcAJiz4hX01Z0N2pEix5pKeppEEbT84QfxlFPXIWrD8E87NlcYlDIulGSTER
FCTL+tB2yb40ibdCV2Yw5NAatGCMGtHj9mLid2aT/aYzHzRKdV7THlv59kABSHZE4tc5QyjC2F8C
mP92cLisQJJqqS6gmwOKK0apPz9iIGUOs2Cc3fIx/txtABl91JDo4hXt9G9NnvRUwy3R1wi6Gxsg
WjGWL3JPl/Bl5z+Lx4APDcD/mgzfAbYpcACnIBAvDxS5L3ubiaxdzEstm2AYFqhASDP/vttpreVI
UZDYs1ICq/+Nb8Uq0Uv+D4t6t8N9VT2XkYTqGCfVT7NPfLox/XyLGeB/pptw2e+8W+O+LIbTB1nX
8WWZboLujZjDB+u9JzkM+G0/M96u3mu3YI6GWLKEimeJ57YYvHf5mv76GW+IpbOjPGsRtdYMP0Op
JmdcCi/NHs30QUtFdfeLucn7V3wLumeGSI126QDt4oDEuSuNT6PZO9Jy15SBkOVetCYuekhJTbBg
rGmmra81sZf0X+W+cVJd8GQSfMO3ouTZmiBLp0eTjDUBLpoCvZEulVvGhSOIHuyR/tHFvX8jLnoY
uSJLbYWKiHrKj8kh+TRt688proEcdPv6RdlpnnX6K37M+xl0StvrP+ByPn327bjQQbPu78nL3me9
J7SVtwX62SDvf+O4Kz4X4Rpet3mpoAsX875oLn5E06hl8oyPqOkOmspLoL+kXyKwrac/8BwFJmfa
yQFmjMDjFVgnRuvKaMBFjVrh0jnnM+bm30PtU6AGZIdJbBDn5DepO3vM21VHMRvBH5z++9I5R6Sp
a6r0AxweA2dqx9ll0IwxRM3Eb/wscbrtekx3tt97CvbBAnEQtH9RUP3yxuwViIDZl2q5v30KzlUl
bTnG88I+xR0BD0MbQqR+G28VsNu8gIEOnSV0GrtvYvZQgefnq55Rn+OtbmJsYihLiLEuPZ4VURUf
ZgOE93ie4E7rRt8/jxUh/ijpoya4ehfz8PdDyLMWrfqq6uqIPDSf8IST9Q0pbP/6Qb/ElXi+uxp3
wjKDZDVyGOBQzcapbdWN7W+GuYlISGs/bk5qsaWT4IkjinUad8QG9JZRnEQAZ0fs/6lCaci+ZhWK
qEIvoW9+WyJ/gKyMym3FSAXm+c6m2YOU03utA48vHemNsva5Q+TsRRvzzrNz4kdJ9Hx9lwUfUmcZ
3ZmntiKzkywm/kxlHNs6aVDXjSuBnxSEg7em/pkROWrAZKDjtMzTIwgbHUBWHKtZRQeGvUiuhIO3
8taZmcoYlFUy8O26KB0cRaqQ7uqfaa7uog5F3lV7TtdoY6Tqg1FEvmRirhsTuM5sEsEwjCDO8gXz
YpyrykabO+iAPrBmy5k03a10dN1Eir6iS8ILn+dIxjFKhNo8ywH1/eJIbr4dt2QjIg5it+3a5nKh
Tk96hUQZ1hSr1uIqClrbFLWNuAEMrgI1iyziGhAZ5OKcVViNosXIOtesrlydQjqk67yxkJ+Mhm6s
UhapWInuPt8dq2ZwmcYM2cI0JFlHoL6x3W+MkCINRC1R4YfjHM3SxqTE7kG+9G45jKF9nIPqWL1p
OVy/4US0kZyTIRGd4xQQuKDBPHINsAwTPyw+ASoTJF6zX2/qEFPBTvMF9Bug+wDb5/2EKK67eutI
nnDhgsvBN6QjNJNUnenEJtvyC8ZWjR/6c49WBKL24kMHej6QQ/VZ3NoXZSwayybP3MMymlFasJ57
ctB2CRR4y02KeRmKYfTQ3mXOAPSqcAZI6OK5nDujbWyhqssIctkjpnco9A7MUPVXMYe5wJnz+uiL
XTRRz/rXWlgfG0DPIUAAomuQPk+pW2z607oRvUH/UD35lZPxfI1Do1JTY+QjyYGdq+U7ayozwGpC
nemmCEVlctEt5Sus+qx1FM6BDRp2W0tz1K95OOATEs/MfTFF4gd7mgWkqqGgv4T2i2zwk+NrFctq
X2Hgeeh99sxmvDgF5Cq+11vUU/alMLNmN//c074ZtIlMZMuyjQ+tSclatDF6M+ip38CwF7v152nT
+VJYQQT7r2ICcpHcZ7ov133FhxYlb5s7rZaRZTRNsVgmREKKHWsATY4KTqfVZy4h8U2wG3rXrfLp
AW+UqzSChr6Sqa3AKNqiCTRLtS6c7O/XjVz8jqZKLFu3FMOW+e9YIM8icgQrrK4Qmw5D98QJXgox
iot25rRf/41B21JMFONtS+bryGk3ETOfsJedtwD9CbjFDBquCVMaddDkvqhMw19+touwolkmAc+/
wrNe9GVu2Gmmgk4v71bXtMD0TikV5P18LHkzAkAHUYmiKzpPxdhQK40KKEoGpv4Yl19UjPqpEAtZ
dNmH5JYgoRMZYys+c9gNlL0qIq3YQHNbSRQDh7eF3nm1CUgn7cLrn+vi9p2tjMtvukoZszSR18DA
5KlSPcXCrjifnvJ7xyU0IEKOa9Ji7xgnRgGdPRb13GLPHswqC7WiEyhaEtvf8/0jegn+MBzA0Spd
9G2cLv0fNdj5JfFJDLj1F83Encq0p2G8tSq04ONR4JQ+DAfyVrgEJs4i/PgS62B5mV6DQbJ3k3YX
wVEAfJxg9MkEYTg0BdTZz0rWLEjFzP2Cr8czLiagXSKjhKUWW4hDyTcZYDdjAM3P1cN44D8gBL38
9RhyFRT+FvzW71+vH6wu7iUcSGuljiwPrq4+Xz/yfCb2177+ssAXq5ecgKpyhoW5+W5Xd8n8zYhO
dC4F3+/iQgghAIKhp2bwDKBZ1U+VQWEGjENbmyLtS6hgbPeic7d0DKVrtoxLzHPlDdmk9yMEfgNQ
7zh5thymOg+z3gj64qCnqT/W6VZNyB3VdmYsPclLKXAf7C7xQfvsB/CDC0O5RlYlR2OQTYBlrRAz
agA1Lo9yX932ViPwjBe/3Pty+RGGKNPQ6u1jVChG4lcDUkopuY0WGmZE9MK8+PXOTHEZgZIpkV5P
Nlr0suaO8iHLckFM+VBGezuHZybY1TvzU22bGWNkwgSq4A9pP20ybd6p8rSluRJWqeqsZuHS1Xgs
bRSCjNqv6anJ0WUetTBqaRCNiodfJ/Bt7H59/KKGjlQB+CLQv/3+qwodNMDrmNDAUiCsWX3HOIoJ
sJaUu3nb+VV7syav/+I+WpAVZxmnSfiEQbONSqsKE2NJ+ed+3DBm3si23ZKYIiqLix/1zBL3UUua
NjqIuZlH1RJXeklQuq7drvYGvzIcDEnsENj/TWJryixvMA1kEB8SWxuJQ1rO6hBoN3jJK53XJXjP
O0wiDUIod8PsEcyUmJviCO0Vb94LX/gXrs1vP4Bb9hJ18mJ35hAsnfKd0Mav9BXzKqPbleq369/y
wg6bmkxsRTYVHVkZ570bqGXZST+vQTW/0KV0pOj+uoELSbOp2YRomGrQrA/NPzp1qm6ydLYw09HV
h6chBiwzJSKW/Et7dm6HD/FJB7KnZoH3Xhf6XBLrMdHLE+0iujcsEZ7vghcF1RJapLpqyTgl3J1T
EytKE2MeAtJVD30LHQXa26dxjGJ3sgCbqXLBJb9o0LJgT5UJMfnmW2tKBR1xMINJgx+pbQCgEn8w
JadGt0qyn/73b2aZqqHaClA6hB+AtOwlyq24koNRX70sfi3K3jHjh+tGLi3JMk2wNwCu+xGt246l
kuRJJwelbfpt1nvNMLhkeIkoSODsKrxu7dIxPLfG7sGZ78a80FoNBe50Y6t7qW6fpCH2Y1kZBEHi
wqPYBALS1kxgyT9CSvPJrvuxbGTMU0I/ZQWclD5QaXTNDFEp+mLQ1ru+sEsX+MwgH9DrMu7tMlcG
fCv7a5FF3+v0f53XQ9w7XxMfxTu1akYUb2Ww999ozdfa+KbJAk9/8fO8bxs/gViW+aigKE6DLsNw
LQZGb+1U2yhZKphE/QDkeVsLQqVi2fhLkdkPOTsHpjJrcakMw9tAC/omTr4rEmf5aptOO9+pMQqM
JtRMmbzd8NgOTpV5dhbWgwNk0fUPB7Ddx8gNBNz7b2Eu7ey39JGu95mGfY2MHnPw6eTKKtC69vJz
7pJAl1bFr+3BDqu8e1yIulnAi+HIs/11xklKF3lbrUt0V0dj6aqd/MmaptgbzCVykKqHq0of856V
mpJyr8slusptVjjJlCvIU+Qf1dKdbKs5NKN8W2HoxdVUMMekTaCp0W62k5/SshiuLZHXpZ4P5pQW
uKRrmJfSHV2WT+mKWeG1ecHJe1GidXKidMncrklyp5zjjTZaG7voememylNLsydgKl9REXOtJNpF
hJ6IVikeeiCvdarJblzPkTOq0xjESSo5VQzgYWScEjL1W0pkcLlPOT1ZY185JtQwXcPuiKcnSbgC
TOgu03wYh072ZJJhrnNKXCvPqqAlmeElJQEbTtI8mqbau3BFaEOOyY6m6q1WlzcWSfc2BV6uUFUj
1HVq4gGqLM5Mxp+NavVQAqxrD+D8Yt+1VgM3n02O3QCso0Bqd1as7y0ZTyRVoaEdtS6i4LEildsN
5up0anSwsupYglvJNUrTp9mC7NT0ikzyS5387JT4GCXEoYa+i7TpYBiYvo0B3Bj68mdKra+yPH0f
aItpc2RyNlIht+lSZ0zj72phuElvFse8qvE6z+UHQxmDbuh2gwGx0EwOOwVxaMX4gzbVQZt094YF
nqwcgyDFGjZy7QC7so2mh8TCQ9X+SUEhO6s/5sn8Zjf23ToPsTvOmhMztfZWfx21ficR1GlIfmsl
pi/XRR6ktP9K+ugoRZObNy3emPm6GS0ZNuyt0mRPVAE+Liu+DgMNCYieSHGYkoPSVsBDSh4xZF/5
P9K+bDlyHFn2i2hGgACXV265KFNrSaWqF1qpSsV93/n116m5ZzqFpAnW54zNPKmnIwEGAoEID3dV
s5G2n7I6LNxYb2yQ6u/mLPKbVv1tUebk8/2og1EnBE/JBKYS7CVXuUsTy56izIVkHoh+p+csKE8g
5zo2S+JXFVaYNTbVboMe6SL/SdGpzJqnqMUMoEbezdA49ujZ2nGGakO6QMhSMQ4UgG2lNRzA650a
rE28N72wnnaYmT1B1ccJIMM6zyiPBdlbU6HHW0/HLuAPC/k967MfmXnr98Op58qPwTS/lWA8A0bo
UA3ad4tRh6gBjjMkyGljh+w2bbQbK9K9NHle0tzNZnOX5yib6mTHrexXYi1er2m7YQCiO++hQ1l9
qwf8bXyfre6QMlRbixmZKfmh9+X7FKqz0y7sIZ+6vVLp39UQPk3H/dSVx4mY3txm56rq3VK/NUzM
KVKQtNeW5Zd529pkzCObpNGBlSmEUdTBN/PyvBhV5NSTjg1mytEMgGRa4lsErCNdLCfRlrM5Ga+Y
Zy3sftSOGbF6OFTI3Sqq2D6tzJPKwaWnJOPgaZxO9pybj2lZzk7a0W9jTDwrhbaYVUJDLWQ8APIm
+oWxbS+g7IlGbeZPVnCX0Sl1mki/ZwNbAUdqu0um4r42251WtTecRYOjZC1mBc3sIWMmWtIMnBt6
9zhm2rm1rNumjV76uZyPFSGQ+UuXU9yaN4mRA/AHdRa3YXG6Q6DGvG3MVTsyqtLJLahoq+Yjus7q
rkvoY0m7XyRTLfwZjZiws55HJQQcfSz91lyn4DCSDNkV+po02SlT28EhY3+qOwTWYgKPsEXYX2VW
wUdQVYdMKb1cNRe7iAB/aTPlNRvYYx8X38N5cZsyfiWknE9snu4GvX7vNOtEwMBkK5Hxg1GwWxqd
mdsgupq9xYoX6BJnbNcs3ER9rsuhYURfUq15GkuSem3MFpur6qNi9GeWtw+q2Tokjn4pOYeMU0aB
RzQb5hVKbdp0Np5zs3pt1LrEYF/rDR27TTLjdR60dJ+qWmXTjJ7iMYjtyDJyT5vidzNT8CTD/xvE
srcJX76ZZPxmWMkppNU5sFAIi/CxjHL+TpPlvW3wW+O5x1vAKL4r2lg7Rl2d4hTKbkup/yUsChF+
g/cqso5zMv/GJ21so+2f4749jH38DmXK3xFp1oiH5RU9NGELjvYY8aouvJ8U1MjLNqFgl18OypK9
IRs/VCnXHWJgiJrEJ12b74YFl1M8oDvT1qltKpmjGsmjurQZjmKAE9onN2U9vRlBGHkVHk7QuIuf
zEk1XVPLQ7vq0SZPlPBBn3UI5umZw7PE8sYxSlwtHbudjuKKb2Ce9DktCHVYtgyIy5bq1iTPbSsu
FXuGlvmQJ/pLpwL1mmlAkFi4XmKtuh2r4aXLit9AICjoJ2eFTfT+G15S7T6qw4dai8858gNESwTY
asKosWIgpGSZHcaLT8LhXJnaw6zp51aLiVMsxA2jmu/1OXuIFA3U5MaQ2U3DjmVs+YYFJnFo39xM
MwM2CzS5uBdfFKzcGuYXqxrOelz/UebIzxDUqqGI7Lif7GRoXqsZIC6reB0roFR1fjcviRvSubDz
NniqwxaY6Lz90eWjo1T8YWibnW7Ej32qB57RodUY4GdkYatj08BclkwYXsnL+tnifYNbfsHBMqLe
xijqZNe5/ie26J0e0clRLTy1isGHJC8gRNSLVOWJtOyGponuxIFFXBWznNNi+IoRHPUmuI/17khA
fZUhWejj/cLI0xyPp7h+5/wNgc+ZjQXi46GOuV3DeOy45mTzbdjgDGoaCC2XaaeGM4o8KjQF2Dz6
OcKPWo5PS5PcN7TalQZ19NRylybajT2ySsOsNGcC20Lb4yv11kmLDSjg8W5fD/qDZqlHE9UghVUg
kmaR6cwlMZ2AhB6LtZ2lZcA71ruwA9E0+zbH6gHkb24zI0PBweV558VLCMmeEHyXKMvH+vA9C/nZ
wnypRag/ldNhjNCrzmtvQub9qIzjfUBzYJCbOHCKOd4PzDqAKBGMzEl3UnB72HFoOIjABxVx1lni
+RtaOHc8BnlwPL32PbKJtoJwSlNWqTtT9Df4NOyWiezqND3hxkYSqZ1IN9fHQSlOWYQ8yao8kEue
Fd503pjrHgK7WyrfmxnT0wv62kPqmd1iIxr5VDfdKi3ttsUUmdbtB709Raw9T5n6kLQvcf/C6FuQ
/7DC9sh6yyW5foJY9K5HnFGV9kADdrvgol66/qCbb8Ac/7Q0vVgDrMsVxZ1apGZaU50ia/4BKcSb
Wh3uBsPaq2lzu9YJguhGmdtj0dX7KIkOc1o+06Z6UWucYRWqOOo+6Rl2lJh2Z04ni0co7WNKiKVa
ZOt58zbXzVtaDGDIne4HXuC6bYzMYy15x0G9nSt+Q6IYo7/1n6zOQhtD1n+5Fb00yXAERnofldD8
NVFTrIKbeZhvulZxoJFjRzX0i+LGQIBEaKp1DF5ZA+Y5MNlj2iEvK8ymZ7dxkzCbm4qjN+l5HNuz
tqh7Xk/PYdU9KEHxMuAq8AYT7fW6gJtW5Q1GEt8HY2qcZIrvInDSdWDfs9W2/v71W+eq+74+uyxK
MJVoQFHyqgo0GLmq5HNN/KQJbnp9cJKksEtzeSVT4fcI0Hla+2qvwYFmdOnGU1n9pqOkrLFVcbj8
EUKJKB+nmhtrxSFCPFWMxqn1x3F8zzFaVhNPsuKtFy3GoE1M6KCwhkrR58edznMlaJUWgo0QbbRi
W4mBgr0BzmE3oQdULXY0ntonOeB1ow5monipmejIc+OqfczrfNYXPSdgxcT1PgDHoTcOKSZXn2Qk
pFeYEXxVE2VSCyVmkAqr4lhrpwVlT4ISgw0Rf57Z7KlBqe2Utn/Ja4iD9CAbbQLQ3/RJcdMAWtbW
wf7rbd5YLTIzA31yVFw4youfd7kxzBnveQXVD6rtUmPtqVCINzxXyST5oFuPdfCIAwZpflgTvudS
BECwEaoCztxX+JrEpQPLJC2ojVo+7tp/jAgVgTwqyGxO8NCgUW6bAHJpTekri3bWIXyp8eIAXed9
TyJJDWnTVy/MrgfnohDRg1fUyDLox/AUD/lmsTsNoBU2SioeVxNrH1EAkLu1EEyvR/9GLcEo3MD/
U3xBd7K1gxdMzrNn4OQAOEAs+7Gc66fKwMyEDHbwAWYU+iSGdWF8/cAXi2zBIRuEdT74s2V5SXZi
oXWoC3zK+nuQFft8zJ8GrT9SbbSVAqUMdhdkkPTBnZsnxs1IZzxuuF1BUGe+S9PncfyDy9EvmvdE
pX6udp5W6o66vh3xxA8a0GOAkZ4QsNKblk8s5X/zzS6WI/hjm6+9qB49AlP7obXU0YKfwyiZ6d70
eQKkBmpU+vWEISqZVFFU1vlhFeOKOeNRIXOJtWd2/VVMcHXC8XVV7D/0XQ+mj2JR/QXAIepA1Rud
DiD0LQwqrsR3ntwTNr2d/NekCCU28NwOKoZDpof5Lssyr5z4ba5akrO8vXn/mBFCE4nVLFpGmKlT
zc/M9H5UGlkNcTsCG5SjeAONp+tWXMe7OpjD0V/i8beSYchIiVE/HfDwi3OQDEQqr2yznbx8zm9n
Tv4wkktmlq9DMHpVqkZxoNEsQyj+fK4MrY8A+y7Q4GHQVqWAe81/2mavq42kB3L93Qy0kBi6BcAp
aaA4+GxoMaOshF727KvjM0Honfq3SZkkDikzIuQIvRYRdY5gpK5fphbKchMKPlTWSpZZEfaMNGPN
+hx9zVQ9M7KgAHc0C9nsw6YRzHaDpkdHN0LUJjGGNRcqYKQz7jLWO+30nnIZ0Oray/FRLoysf7+I
qiWfAcNT8fUnIFpq1M91sHB/fcdfX4qfTazrvDBRpGEwlmw10eJZQ74lzV1QPSPS2mGSOeGiuWPf
S/oR16niZ5vCRRz1rZYj74BTD5gZUZ5G9LctMNaEjY0y6tfrk22h4NdxkiskGktUENHL48PvYmkl
oYjItlDw6rD8HxMrjdcCjjL+at21v9pH4w3P9Xe83V7wDAxyp3xS7gPv6/VtBYhLFxGcndPFGDuK
74dq682k8JumK5yOB6cykyHxvjaFDPizq3RBlzdViNMbq5qfYMqd5ZVHFBXt0qevF7V1uFDaxCPd
VFeQgBDdo66uVYtwBKOmAeoC4gwoCunK5H5tZiPAr0fXBCBJM9H7FdFVFTKayhxUHWJNxQE04vtw
l3yMiSlSCPjmkv4xJcKsqD43bY/Dju/0FBWVg16Om+mJbEXXN/6nFYlyUDQyExyuSQfQfKW4Tb2G
Aom9UmugVHpsTE9GLbfx+AS2QaPoelFdt64Qp1OiVnrWdjrg5h110wL+X+6MZ3JMUVRGs8kGPYPE
5zfONEDY6NYT0PEAzSv4vIVmPUnqcsKlGJ061h+WepZchxIT4mzdFBUdo6OC3HNhLs1UL5GlzBsO
sd4clOMtCTy5eIEoepIWWa0MfmCqXhD87vQfaZRIot/Gkf1kZF3mRXTnVllZvTqNfti/zf3PKSR2
a/xJI9kbR2ZnXeyFHQq8Z0yzbsT48uCGeeG2EQCYI8phUtEk2b6tP+XS1Mxrxew66ldAueg6+goh
tOfLf8vZviKodcMARIMj9zNEHzOV2ezjGo+PLOl6D63j+RvIwkDvxCOWumpLpTSlWy6Ht4CKwEfQ
Oxdf20pgoKqM1it4nN+N0jiAoUEykba1dZcW6OetiyFON2kgwvZT0t5H6D3G6O92iywkbFzv1MAT
AFRZTNWvizM00NOirkbfSlL6pw9odB4S3h14h/Gt1MT2teCwleQUm2tDyrVWhDCb+RGmLtwCFc8g
COcJbtGeCT/GwzEhklx8A95gUBTZGMgbQAF2hRMKigLZuKXBJ9Anjj5kHVdC0srXTplfPjNUrm19
fWabTnvI/Yoh9hWObPblioBndU38F0MFqq5RxPvPn1HR67SeM5T71nwD9ctVI02v/PghcrXb4i9/
QNTCAbRZ6wQeuo1OaNrx96+vzq0Db6LaSJDJgRFQLE6ZRVRP0B0a/So59fVjqhlPZV77HXpRXxva
OhUoCmGcASMbwIIJ+dtYRCk4A/Bd6XAaKCA+gSQBlhkQsreuVyZl6Xvq92syH6EJq9fmIDl5m9t1
sQrhxsraIofCO1bR1Tzx8jq+Y6XlNwzcNnElk1/ZmN+Bg1j4MtRE/nT1bo1ZFQ1Gqo1IAlYNSugy
MKgHYF4TggVQ0wpd8kMmFrbu0udKAxwSkM7VNzUUNYQFGqPW1w1mXfxpgaL20kE4OXXUxPJrbh0b
jE/ZNQdR+Ne+sXXmL4yKOVWhNTyEOhL157T+FSnDu1kE31K02iV2tgKahWsA/8FAOxdBwFPDNQaB
hMFvocpDmgr9vXNumB4QAXMpSTy2POXSluCOsRIxYyrV0Uc5LXJYEyd21va/9Cl+rrORSla2uYMX
KxM+W5cthM0aGf2WK+9NBB1JK73BvK0qeSNtHbKLVYnjntXEmDksFfEJNdrGByIOyGIWRpMkWki+
lHiHGn3RmEqPBt3cl7u2BuNkMHssMmyQILl6JflWkt1j9HMg1kyGGXMMDPqkBAnNYpysPMEdoMey
uols+9as/+Jyy6YGjtDro1+TA8GkVU7K/+MHWn/BhYUiU5LJoubgo3/uxADvhIMEHCj7NMKtpS9z
MxoMIbAZs+63it6dFxa0vu2UzgQYowWbQ138W0r+NRxZOiLS+sBT8Vb4vKwln8yuUCguxJL0aMCG
D3PGZRfyZuy7MCLs3dTiWVz2BvUjYr0UlA82r4efJQ9uImruW3V6p2n781+HPg0posYgSI8zI4ak
aFHxymui0TeD0avMP03Jb7roz9dGroalsX2wgoY82ELAFC1mGmk4JKybkNYbT6NX347ntrbNH+E5
PtBX5oP0s7ZH1VYkqdzGfn6yKmT4UZEkc5znoz+b6d8kNf5WI7ieaPSWhgVYgMljRiFc9vVSN44y
quRotsFb0D0RG4rdEhC1UwvYBJyoWs6hca7+/RCNAUfEFMmKKNYscTZzLHQrD/OA+sBvurEFhqBU
xjy5ccg+mRC2TsfkSBDEvYZhSXV8zTH354zWXDilUZjOwLTSRdIe+P9+7y7Xtf6oi9hBps4gXYa3
MjX4eRpeJvITSB5JBrXpi5dWhItR6YJo5DMbkfWuWm9oYzgLcaBPscogR/vpHLt8kpKzbFzHnzZU
uCDruTK6ekEqBXqup3xYbis9B3Qw+RlVXLKNkm8nZjNatOa5UT/66VhiHgXAq/m1Cix4fGGPQyJx
+I0rRSPG+tDEXYsxBLHEplapNoMq3bcqtJ/wT9gIoM9fO8bm5l3YEO7HhKpsIhM2z1DQH2mtX7EG
YpIsvAuMVOIesuUIgd5aJgZpsHrC2QpOWJFfF0zyfWSrEcJ8RMuyz3JNwzQh1C/HEEwROZBy59ig
sTd3g2wqZSskEdSFECgM41ooK2CZXpQ8mnxOAUnWAY8G8FNHdffrj7TRN0ZYurCzrvvi+CbmgljL
09lXgl8kui/QYB3pjTYcJvVWKwBdm+4qANeWGPKKauZ2YCcfl3c1vY1BFZzWqWONg+w3rcdKeE58
+k1CSEmSOGUZS2Y/4PqpNJobqvyKm8JWAwiwRaNbRMwzOMA4YMJu0sAulsekhU5nfNfFx1L7SyGM
Y3JrFwCG/fV2bcwhf94uIQ4ZrFcpKncYfn9aicdyj38PH4oAfBDMDu5AIbI3v4d39R59Xb/YyWaj
Nr8WRl8YrhGL4a4Szi1oEfUcUt4owuOvntlAHqMdbSNK7KTbh9pd0k8Oa+M9oNPGeLcY8WEOfo7s
jU+qX7ahHU/vQ9RJTt/W56IAkJm6ppuYRROiZIRbDYxOFroCh3jfnuPdKj2cSGVMtg75hZkPNp0L
Tx1pgUp+CzNhDMhP9xgvsjTgSipozXguTQjbG9BSnVXQjEGsC9w/dhfZyV1+DqEAw88NiDdMGyj5
G8DvvvYqyQZ+TDZfrEyr+//fhWsyfg7T5GgNwHbqdzH7M6iGEwXJ3yyQgRy28qzLtQoxM4+rKOYT
1soBBqgh5LksnoKOdjGeB4t5einTu988O5cWhRAaN6XWzjEstp4GvtYC0jMEBHmLDQgoJjiAUemc
4kE5ACcMXHV7I2/DbJ8foJkw6Ad8B3g5Pke7olZ7oJhGRLuF7qxKtetsPrKwGe1GAflSZdmsUo+k
S+yxu83LwR7odz4AIczuszDY8UI9kARzsXFvSm7LrU6KRi9+mhBZEmNJEIpxtPUHAtY5dfQM4tHD
imjTHKN01MAlMtTQpuNd2BRObsi1EOIpCP4dWXIbgPxDS4bGtij/pWjKLYnzH5jbOS3tUkli/Fa6
g2qqZakqEHUY8/z8IabEaoeY1MwP2zp5mVhCvKUNMzeN09lJylE96HQeJUY3I4gJHRrgJRGqxNlL
BbzESpApCFThdF7hI3MF6ODXZ3nbyy+MCBdqOgSdgWyVgeJjcGcv3YcJQNOvLZiQW3d0o/AbRjH3
hVekdv9k/AKbjvv1L9jqSKP2988yBScv46DXqg531PoLMIh07B8UFZxTEFn6D4thDEa6G4ylYOrE
DaWUxFuZy6V5wZHLNGynOAlBLo35LifrsvtkojcLsPXe1wvdSsmQJ2BOXtchjiG+2qpY6zVWmkCL
j+MJAFe7UWO7CsPnPnz72tLWkjSMchvotQOLKVLehBkLy2HIJr8EBqdN7jNW2iNfJOvZOo0aqFLY
CjcyrqqoMa17i+UEjc0SIliYkgIYHYl50fweLW3f9sYu4i0mkcz/zWsAdXyIE1IdbFPiuQgNVlf9
PKCcr+nOhCmhqS8lx2JzBw1T1VdgDEVd+vN5T4M6J4OCBwepsmMUQBrA0HaUdZKa3FZYYejkQ7Ie
Y6ggG/lshkbLoi1zgYeAVpp/AyOjtpHnza7Sx9LOpwmxRY0TSf6zFVYYYFMqFGg0kCIJ581ipKsb
jOdh3gVqB0kF7IwsJd5yDcbWUWHdYioRwyUaPj0fVnzWtLIoj0ZhD7F2V2bDLR5wZ30kB2Usd2zR
ZUCnrSyBYVhdNzFGfs3XEBituVgmLky1uAlHjmG+9HWdwOoXhI5F95uwlJyCDU9hHFJTyHA5vwY+
a3EY1zmkE/123iv6LrG+W4mEo35jUTBhoA4DP1lhb5+9pDLzACTCGVT96hpdkSQ89RjideJ2hBBS
lv6ptXp26qZ4/TqKbDjnJ7PCg7gMpizoG9AoNDmmUpBVqMtrg5ddoGLORd9/bWyrDfTJmngUhiIr
zAXWRgdYkJcx2vPCZmhbQD3IARzZqY2zNh/L71/b3TgMeAKgKAnSFCA0xMdAYOD50ayeCtlze5ru
ol5GULflIBcWxHcAOkmJBmJXEJdEmKHVbyuUXJtM0u2VGRFcpBm7luGszf4y39fsJgcxrq49/5+2
Skz7LcyhhuaMrUpyfbDnRfneNsHhaxsbgYPpDHgZIPjBFELXdV48LdSsNbux+ji/1aFQwTXRlpgf
1VxWn0cw4AWzbuNa8L62url7OkgA0C0DE4CIW22rIqiyJGW+ns8vSUgeRvbSywZfNj3NQA2crE25
675cqGPWHkhc9JNeMRroGIOMrWbrwKLjv5K3oCSNnurnzbOGLjD1FbC64IGQFk95NzqYGa0hqtyW
stbfVlCCvBdw/LCHYXbhS9VTB3JdbmrANJdW6TIjbW7qJmXvUVAYzsJn4sZKBxEhTKZILufNWGFq
K8ULAWgDYLjPC12IFaCJAZY9thtOoEW9U6N9gNJq56lu3kMfyldcWd9k67HNLo2u3/fCNYsGwuXQ
+oZRKAktruZarzrQ6cG9epcfksfE1jA0J81OP06VUFwChSd8Ercaajli6VPjfKoTAoyceYZsEZQs
QPjiJrehkyMXlnnQxkFY+UKBIcc1s5byPq8R73kdwH4CAqnxzqJ7i5yt+PfXZ23jGHwysfrVxTbS
2OoLzCVxX1Vjj+grn0PkfG1iyz8+2VijzIWNOC6moYxx3Scn/WEBsjBzoa1yDnxQhatu4kEWw/3a
5EbcWiGFeKnhhYi3uuCRuCEVDj4vJHK75J7vVxBjft/J5dk33hBAC6GXxqGHijMuxHmtTVcYN+yM
TnirgivgPvewuCNUnrwMrdYcyEmAUKXev/XVLu0KucCi5bGeGCHHDmJgr8hdTOF/vYMyC8IOZozV
RrmWy7J6mPBq4M88UCUZDd0IWp+2b/0RF46BqQXDwPNhgrY2qMeB1G3BOhzeTE9p7IS5TfZ1aPc/
yZv+bfSjPSZ9S6fubQJF3xgTq05jNz9LxcnvZPDKTY+Fti2QUkCEob8hHLyhouFCsgDRdPYGNwPX
hZfcfQxC9U5MUVHJXXl5aXM3EER1vBXBdCg2TGOVjUOpq9xvlfQ+DrvnsB9u82Qc7WpK0TsNk4fe
zCr/6w/9kfCIEQ046f+aFSoOHSjqgMMFuDjImgX6l9nvtuOJDW2gxKek8DL0XegSP04sOPFUOo4p
W7Ww1dBWr0s8uTgUk+e/JAsrSFnVt0Y/7CstGOxQCU8JepKSRa8H86tFr7/qwvPSGYSBEaccSrj1
be5N+w7gu/Jb6cuD+LoA0RSomKF9iwIdKg1C9IOmfIj58wxjn9O8WzpqjzGEz9vF0/rYTbpCEvq2
KoH8wp6Y4FqtnmCcOF0Qk1QnfeQ+AZOSeSC77FF7l7Nbb4VALAroJpCfbTS/4zgw09hcfK4tOzxj
H/OifQGfwzOVLGzrMrw0JPgpoDJRScaEgNSADfu6BLjJSK0/4MmTja5uHv9LU4JPttOSspLikl9L
YOUtis0+qDh3zM0PGmBw3bs04GwuDmg7lBaZDu5lIdyi/9ip6gzCCkjyNCflDtT6bvJk47U1obAN
woHhkcrZ3jdd88KqEH+7pk5BqwH4/UpojUno6Ym9QDN5PQ+pg0ou+w2OJGLjAgAdriQrWP/dV8fi
wraQsMZTk01ah6QgHJ8ha+zxSFbg2z4JFyYEj1FyJW/LkOh+5SYH43e4J0hL+bn7u0CiQE5kv1W7
5UiB//sRBbcZq8605ggfsXrld4OLGT/gDOCqgJm7gb/rXfDOPVKbfVfcP5IH51bV9pNtIaBVGq9n
dGNXl1VnDwr3iuYM1g6dIPDvuGvxGDOvFLKwFHRC++EF2Qnd93tJWN0MBkBMmcY6lXpFJsCrSFfN
oFw+HKoM7YJ7+gs0rUCwbD7p0I3IHdCkQ+9Dmipvn9kL08IGkIUuUPXEBky/9SNzxufw2Nkr1kh1
qZ36ykHGvbf+C68c+MKgENfzzphHA20vH4MSTtdUu4XxfTEuYAGzPBoXnprWB8n+rmHgC5sfHnhx
bS0gGO8pdOU+YvuqLdTDqT7ms1GIimxw+leyx91WKo2e8f98UvHB06VKxKsByyRPQK7z38jL9Pf4
2N1U6Llhb/foNSreysu3dgOkz7zNFaM2yjFOtRL8CoExgzpEHqRrmHix7tSX5ZA9NW/Ky+Kw1+YR
xEQ0lC1Y9GFUsAnqeiuzIvKwK3R60wZ6o2YI/mtQBKfOXYH3+rg371NH/xA3WZgNCJk1eLKShLjV
q2Us1cDLEjHkqviVZ6yrQGKs+ypbtAPo/0Bw1u540gw2qXXMDMwWGJvK+dCqxP/as8RoLJgWk4Yx
C6xg0LFokN2BYgZ8VvG/vL4/LKBDiXoOHkoYEoZrX7iuZsXNmEPr3adlt+8D65EpqWvVMpGGzYVc
mBFifm1YZV5gjM1vwRVWq6ZTIU/4eq+u7hVxKUKcj+rWGnsNWLz+2LkdxM3THb9lTyuSrNpljgwe
L+YGqzkTOwPKVwyPXME1rSqc886ii5/xNnYS3v7IovLX0qW6ZGFXF9hqycJbYGUMwWSZOPIfQNQq
GQqqY2HBufcWv/iTeoZP9kyzw10D/Q5l197jVtnh0x2k8gZiOiKYF8f/qxaUgTyB+cbv8exSbOZp
UGG1vNiJfq0ijKtip3GoZbeWGGM+7OIBBI5JTlHPF77nYvVtmDPkCcE5ugfx3mPshZ7hgDgPLClH
xZWVoD/KppdhXDQo3FXjnICBgMJg6yHVu+3QtA8eVhXszJ3ewt1yXDywJTvg3/oOWlFQLVA78rKd
7HdcFbPE3yFcYZilRms+QHBdh4HCG7Ivd7nzO7mlrvomm7v8uCi+WLR4dxGQdBpFhK/LbUz9Ihnx
Kr/edTf4H7LNBQMmhhPcKbtp15yVe+swyc7tpnutquorjPaa9wcyFizIwBHmF6RwFqv02HAbVLrd
lbd1JuHn2LpEQEgDODADO8fVRBk6oVYAYhKMtKS5E/CnsbO8ArwqUyh9OmxFvEtT698vAiut02zO
weDxMbCzlkCHG3Zfu73LfKjSHEpPpjm4FY8uDQqRnCZFXSstDEb1HRu+9cnjSJ6/DrFXEqXwTLQL
ARtn2EEcSsEztWZB694E4L9AWsOb1g04c5t+cemCUaQmcIwIFA3EeAQMJLbVbDiYrepGI4Q9jOS1
IbPd9d0JfDxOMba2OdTOPHeH3qg8MEwC1kwl+fdW6Lz8wWLsiqzA6KBho/vaXbBTbEBRzvSY7olq
NzdrbWHykBDaBX4LtIYzp5XxjWx8lJXqQ1+hSXgIiBPBVlfWQ4GBWb/NqZ11txUt7KmSfJaroruJ
+/tCOZYL9U7dXMw6TSA5BwJ8f50R5/t1ctByQIfqzdBJbc7ZWUa99BF/LyOHaJV+9nBrjDMQpkJ+
bq1oLJBB0r6DNRZSzp7yzHcanhTRQ/sW3w0yxI+4qaJhIfkMW4JJVDM2AdwAZdtjsHzX2b8MFKIJ
4fRW2hQs5YK1pZgv6cjwEpDgBbnpeShS2T0nFr0+bFmYTAYUgFFDTMGGvGDlrEHcjcSPSfOkNMc4
erC00A/ze2PsHYiiQAn2vssVSWKxuY8XhsWkLGvTxgLPtF8Zb1mBkioUuhRDWvnaNqOjdIpRwvW5
8NlPOtrRLOmxvvrv5Bp+jKqXdY5L3CuTM+MVqGOm1QE47+tYtX0orH/MCp+wTwAmxsSi6ZvPEEfM
H9Ob5rA+uk239aMEMufNbXkXvc+PErviffafz/mP3XU7LgJ/RjCxbKrY1eF3dD+dlgOGbHblTkfo
X/OHmdrJPtvH/r9troh2ha8ZNQlKffxDI3BNfru9BsCuXKv5KjsR7QhpWdHGkxK2WF8w1nfjtJ/y
Q5Pft+OPOajsSfk2ZU8DGWzaAyktkx+XGhdSNDUs2jKzIEr4gX9wdKd0InfVxda8Yqcdvv6U4sNP
XKlw2+VhV7RmiTiTHboD2Xf7/0CgpanCGiivAuk/nioqUMVlyJc6wI72x+IUQ4kw3gG8AtFMNJCk
QEIxLxEWJYKOZoAeRvBBQ5Ue2httMjmVrH90VfQSTazrvTgB6ozOTVY1UMkt7fkl9xaUmcAYOdrg
BFrrpujK+snz/FbfKJiEdehPVTKXeEUCI/4CIeSUSCX5sODLNa/BTnfCIxjVIVMAbc7vsmN31agR
bQlxpo45iGAJVqtCKdx4W1XLrIdsr97IEryrWppoSYgsVQOB+DmA80Mf/mCe8Q68T4/xrvir2+Yr
d0DVvvv6AIjpsmhQCCnZgmlBfURIWYlSKYGE2HtTQqMPJCBfG5KcNF2IKcE8tZFSreLctN6ZIT+M
YMbWFHyvfvhBe6i4lOO3XM8kV6/sLAjRJKj1ccbch4nnQGUPYKsqZJfB6mhfHW0hhERV1/dZDOdQ
Oqc6aO50w2/NE0YdyBH16F3gya4fyScT1U1Qz0lyvi4JjLWOkYPzv/zTkttGkRERXj0cBecQRU5Y
V+dBM8GS8fQfWqLgkB/LXR/ijo2fg9MqOQzlPsA9/h9p17Ujua1Ev0iAcnhVbHWY6cnhRdid3VXO
WV9/D9v3erQcuelrG/tgYIAukawqFiuc4wYv43ftXDKC+y99//QXUH5GLzFHEcdQzxgwy3sQ4dzJ
lmAiXvuOae3qEOOOL27KMx+Z/IFl9gzV0SgPM2vjqE8RZAs88DgBuB5OP6/bxJd8Fr08yrGEAfqU
JgnmDgROR7ITF2qEHs1LmRv7WZna43WJDCvUKP9SCxWgwyusKfHDnXQgEUS0a5jzTl8eZfTCKLdS
RomqNy288x903JHFhz6Hoa/IJBS8xhP3TqgXI9VS0VygSrvk6f9OsdCfQDmcQQ76RDGw1OF1dloL
MeljZyY3aF1ABUpmXEci+bUrXkCj/IyMEsQQEC53MiPDHUcL5Gj5i+b3FoEoS+wI6O8Ih8FvcdOh
tcLlLIDKO8beeA6+jwed4Wy/YN7Qi6ecEubwwGpYYf/101Sa2m16Xx0NGHF4kHZACkAXqzk1ZnYz
PHN3KCOAso1dQWBsiU4Bz6mLEGc9YbSeY3A9P/b9bAvKgQ++Y5KbsV6GWtPdQIDTy1pxhqNK/hvG
pT7JwbAgklj2qlPuCEQdmgEuBXLKld07nY+2N7vapT7nAaOFGe+zAg+ddkFBN+m9gHWJXuP3XuA3
Tn/svH9/VpQjUkU0zgYTFlaKoOGIAluWnuMFEXhwY7BuTMb9RT+Gyy4JxKmGbuagPCqcOjtXfYoZ
EIZOsO4OnfJBSjwXKZizyENC3qt33K10LB4iWz9iSCL5hZ5qV/OSizeoFJZsoghX3IFOOZ+4AANV
Sw5ucnUPzOoPqARbrct59RtbTYjTviaM8j1ZX0w5HuDY0EwFsH+HlmTDzLKP61fH9nVoKDKGdoC4
QJcjFbA1dS0Pc86b3kwCRy9qxq79hdf6FEGZlxwFTZ6JSHJVpYlSMvjLg30KICTOGfCqCN+iW2yi
nZ6nX9FO3fWH+S5kcdVtO63PT5Cw16uHjTy0YDMNoJxciReuKoY3KG7vQQjh6an8LLf/b7ffH476
Ux5leF0Ksm9w/sFR1x9d95Ofnq+f2raxff4+deEHadu3Q4Swe0hby2jCndYDjbvRfgRSz1CQr2qo
YygQvQdomwUeB90zu+RSDRxzLCVQQR6l/EK/M3oJG+f6gjaeSL+LobS9KUuOq0kurXaWV8lFfuAU
/FBOvFs4sY2n5oHp9b/eLr9LpC5TVeCGeolCvJEwF4hubkcczagzm5fphwFuJAQ02t1sq4E5hBYo
8cBNNnX29VV/PcbfPoHOHzRR9l/jKwBikLaA53ua4keAhVwX89XGfxdDZZkHpZIzY4EnkZQPAiIA
RjvzuoQvgCAguV9riUrZuBGP49QmEGE8tM/ZObMTezABKuQr3uTIbmqnzKZShmKqlE0rSZTxkw6R
moAqRPF9FKYLJAFjZV9dx+8ro0w5j/kiz3rcoaLaeZzQ7/IeL9o4dVCT2k/gspFHyQanHQoj6ZOa
cC9x3+17brDq1B84U9QSK5gmBuLQpuKg/9FASQegSnR1YonVulRl6O7A646hnvjQA9NRIejeP1n9
ShC1eoyK9hX46shtu7iknso77V3opNboqshcNBbwjb3QZRHMb4Rk2PWVXMrBJYGc62kTYYFuep9/
01zA2DrNbJLp68T5h8qEHitRldEYI9HJtSDg5D8yeZrxrZGeZvGXUX67vpeb+roSQZmIiqmiLozI
NSg/h9JoBvr9HDNmHzfe9mTfPtdBGQUvwD2DqwTeekKqqfwFniJrikzOURyS30pbJ3C1d2kfHcB4
Zcv34p3AaHTfSOH9/gmUyqiYOA6VFkdH+n3EnwiR7jWn9Et7KC2WE5fIpv0eJP0ujNITMceYPmYH
iX5iesoTL0/Cyg388cTXVr1P3Nya9pqTerUdPwpWA9YFVC4iZzyUdgrQbHM+SIkpHpi5YdZxExNe
hRxL2HdAiUCc2rjxzWIvj7Gj+5fxFpd/FY/oeNLvWT2gGy8LbAcguoFFAkWGZ/hd6KiKFS9dzLUF
WZh0qLTEnMVDXv9o+J9I/9uZUlklaHKuq/ZGdv83uTRCs4gZQ3mJoXaEAijd1cgkDeZy1x4Hr/BY
SeKNV/nv0qj7rAcZSCAM2NokRp9FeUOKQ+K+dMbZBDuIXT9xFu+3x+KX5qGGiusHHMV2ahcY9Ge/
sTbKVb9/DWXXJcb8+D6qUYeOTR0568wWgCNtfyiessfLyxUPpG2AVeLY9pCfR/1lSCwQkUDjA1Cu
XdrqpENwNhywalqS1Z3676zEy2YMsRJHWfUAahcAhsB7RcFTL5+D9uW6CrF+nzLkqMhSkE/g9xXl
fs6+xTkjBtqobfx+TJQ9FkZjqDO6Clz1VD7PzxF0Jreq3XQn+qhx8GdAvZyRtj6Is62clR//bnUk
yFg5AzTqDdKiwz7U+r5tb4WKVRHejFJWx0OFzzroZ1WQpaHs3TegGlRttUcWuVx2glg7zdAyIHIk
1nFRjmZOc5Aop8hrAhTQn2zBngozOctov5qOhS0cimN5r1rJQ3kXHiokypB6QNNGEYO8Ei++5NA9
lZGt1Gj+z+4Cth9kfB4NcYqnRCslDT4v8qNHJLkd4YBJPLw2W0zA/K3G2k13/3kAMuWToj6rx4jD
C1PrRTCAlrs4+SaFLPDb7Th7JYZyNuBl6hJMNSH7ppiFX71JL+ShguG4A3eaHOFU3I07FtUEa2lU
TDEPHQeCWRIDyo/LeAy7Xdk8XLcPlnXK5EBXBhIrYYlpKThR6aF3onN/k96Qdv/E1e6zw+A0N7lf
+73f4Tph1cpYukJ5HhB2KHHVQXQl/wq6t4D/uL627ZhsdWaU50ljINuD5xoVh9sILfsIYh3eAfev
r51I/ghT84/EFwEk/X5+QMpxx6IlYd0VMuV++ADgXEuBJWbHwJv8DNKIMVTfRLMCAjXrrhBZW0p5
I/jZnOtJqKvcgsWRdwpb+j6B+ExzpQN3n72Ij8UL0D1RKzDQhfau+dUp8aqfzEZUluZSXgpYw0lQ
AXoEr4jGF4ALH9iao9wjT+/JB8OuUev9/8tLv10zdN/akGZ1FddYesmBq7IbwDusMaItVvxDd41V
krAMRoLjFL3oTJhS5B/TvgYe2jkYrdjjfhJ0cdkleEIFOnSMXX1Q76Me65W97KQyiiTbqZtP/VYo
nwTgSjAUNdDv1iGMZs1tgmqpfGmYbG8rKzmxWl8l4ky/RP0riZRHWoxWatUCHqmFryhrq8EkMgbl
nnUg7Mv78IBZL3QLFbvoZtqrdrznrOhl2oMJswHkEu+iROIUp/z7dTtnBd8K5cOGEpMV40COPgTe
VDDMpb1IRWo3qvxNznkATCVja3EjyGQbaQSTLI+I8V9+A+XMwhrY3hWPs5C9/L5HI33vZph0+xth
L8O2FMqrhZMYCLFyOfXJnm7Vu/R+9HJvfFPeVZPzurvUZfoxhl+hc5E13whFjcZn2HO4y530roPq
N46OpD9i7MfQZcGnEAdxTdEoRyb2vVrJBY408sNd75G5d20v7piPRaKw1+RQjipawDE/j1hYcdT3
3AuGI3EtKCjiCk6DWcGaUYBnRIt03jGJyq6JwVHvKgvSBGp9qOr9wieeLo9W0UwMf0U04cri6NwK
H+oRJxJpoIcfTCMVDKupOoR/4aJ5QgjGCoYREIdzTSD5+yqYkJQFMHoxTm3eq/vKnXbhcbk0LEZO
aLOKsiz3R+chuZHrl17H8sDo2B2Hx+QNZWknfupM5U4GcHBgzsxJ0+0DlECXJQPAGsR3v69QNvhG
LgOscBnrgxE1N0Ymv3GSdBjr9qnJZ1YldtvwPuVRdsAPSQpKUTjcGGTlbbQDCRNDSf7iGf0pgjIB
aUY2V7zwYT/naGO4lzHrGbnzm/qgPyyzWYEKDJz2zDnHbTf2P7ECzaOWFMssLRV2UlPBKJ8861pm
oev7ukZuu5FPIdTjoOoNNGiEyFJVwEia0szTxuW+i8JTkYy5WdbJIaxQc0hQpb0u+C8SM5+SKVOQ
uSVSMnJTqmQexpkO2tMfyJ5k4Ih1L/+FKSDDiKEfZFJV6vYJ8qytW3L74A16GdcdPfL00yxCb1rd
sU9vO7Il3HQAu0W7Pg1kNyhGHMslJHb26Aw+eTFwGDYKcctLDiCvWBO5myeJGQpBBpMLYIioFRp8
KE/l2JGWhOko7HR/dGU327PEbL/zVnKo2zVokftfJpTDmtfoscK6yv0E2A7tPfZbX0GGR3uTWW5z
08hXMimnMktJPs8x1mZE3C16MF/TpbtVMiBT4lsGU585N07m3Rhydz1fZOaoInfKBQc5GvaRnHxn
qC7rcyifk6qclgDKnrRnprvYUd+qXf+xWBhbKxyoUsaq7m96gtXyKQfUDFVnVB2WDzA8a1Qlq+hj
S2Y1Qm+/Bj/FXKLI1eXEF0IFVAtc9fM+egz22qF+KmztpbgN73Q/BiZCcoPztWTBmh+6U1yYin99
YxnrvOTvVx8wZqnaDVWLWnh9auYPIMDzsnddxEaTBl5Bq0VSbgfoZ2PES8i/gFwbpim5hT0MIMdK
7I4342Ptl275RroM+R3TCZHf/nL7r2RTj4NunNGxlcDlSQ8Ywtu16OUR/WXPebnNxq9ibSZR4tVm
Aj6zirUOC5Ubt47xuld+coZhXt9OhiVcnMVKSJfO0zyCHBOzSPpZVRtHEjNGQu/LCOWlgLvaNcrh
CFyzcHUI7Y/8yl8e9PfAauzsEXHhTjMwfGW0pnCHvOyZYPUgIn0xdrlNkges0t9mtLj6EMoL9SIy
pdEEj74Uj2GiOHJamKnc2Nz0eH1XyQ9d0xPKv0xTVadNhhU3IOSOqvw0VACwB4+V3afCSWjm0b4u
cKN9ElaBoVgQZYKi8wupoKpDMZtywGWMYWA+M5EgtSM0moWOkpudWfqDpZoLRj/UezQde6wH6qau
rsRTRjkXVa/I5PU0q9V9H8gvsTiGSBJLEmuhm+/zlSTKBJteHOWeLHR4rfzBF0zkt07zLXqYql3n
JDuSn5h9DkWRzFceOZtZHNm0mNUHkL+vLEaPpKieF3xAZ6MF/SjYoF2zw9Ng6bezDXT+d+bluam2
K4lk81cS4xCI/Cl5KfJ7xdV1Zyp3keLnGPImYxPN+/LOA++gtWqgTLDybSzZlO3OStaO4gAnNMWR
26e5U3XHPKttPhIZjp21r5RxTqHEJzlZpVp+V8oJlJ+CwzCSTfe92kjKLCujXEBnjKNL/MadXDIF
gilujGY4ivezANCdjlLCaH9bTiNvok/HYT3Gt9eIIVnU7SRAh1FxwBIKU52mPUobzc9cO4JnlOHO
txNFBFX6Dwl0CAAEsnQcL62SqFM4YxjLj9M0/Jx1DfO4CfjeuKTKfVVpgHhXVeqO03qekQHYXCTQ
MYCGjL0W6IxwtPQl2sewyLL5kY7IEeaspwdLAnWOQVou+kxGW+fGsKIhNwNAyV/XlU0PvloEdVJR
HEwVAPJhc7UeubEkAjemnTorkdTMA5h8ZtVDXDFMYNOLYh4SE++iDFh36i2HR4+Obh/opzz3QEt5
UKXIXDRWE8X27n1KoX210M9CmiNIG1qHzOi2Zo65YN0OkDt8xkv4ld1vuv2WWq2M8tqRUKXqQIy7
dTLRBs7ZjgNkguTxr+mZtxuPZWjbj9OVQLIJK59ZBwYnKOSamO/kSyd0fkqtHLBZTokQg5WZJ9rw
5b5fWR11cNIYdY1YkPjeI1Fh6qU+smtMPuztRMZKDnV0ehyglZIntV65PAl9tC/aYI8C7bGWAa6T
yKKtKdME5ALB7KvmG9CCd3oMMsY6PBtZ0mKQV/XD1mAYPNPpUKdr1LmocSTRMbiSO6Zm4PM+unLc
ZDKZeVrWVlMHWw5qJXEaIg0A9HrZEXxTQHX14n16qhzOK+0mxShtHV9acSorYoyAM0+AuosTJTFG
gIaT2z+44z4iCfAB+YlQky2OYiU31c30zjGhbCXWqqlrWO6WLBzAG40WVnFPauLaITzMN/2p3CuH
/Ek4zifue6N6+N8DylBefgZ2GW9OXrKPb2t3zi3OSz+607jjd4HFufj+9/iWNYy4HSx8Xj7UFV5q
S6V38ohXvgw0hyoIbVEKXoLWcNGwzLrpiK5fsznqEhBh3Z0RwkNLt81xQvsTSOh32TflUpliNYP9
RXz9uTTqPtAnuQGmIc59ejV2kzvZ6U47iE6vmuBQ2OlHMsIqnGBiMyAujjJ7kGTzQvo0/csHrhxa
PEQSesqx3O51eU1vhKO2q5/y2pT97Ff1bOzzypQxQG784FjWTaz3ykbTtxIfhnVep3g1JQipa3RE
LbvolnRpyu70zp5FZpnYped/tVJAKxkBT3r6xz1wjdDykdjqW3BEgA0EYsPDw94cd8htXr/wN2/F
1f5SPmyZWqkIGrjwIkru9LF97pvw7boIopHXNpJyXcXcKC1H6rdcpfsIL8yxwrweD8KWFtmDeDd3
rKueYSOXl/lqK3tZAIaECKWR7wIPJbQTgdkDSBGaa1ObNdG2fckrGvi7Qd+Nf5T5K2Kby3gv/OGa
K19xx5N+7hBQt4/LiQ2svIE1Qt68n/IoD9BNmapIA7J4g4sXb/co12byEONZpO2XxswflefOw6Sc
kx1ZQ5Hb4cVKNOUOhEFEynIh1ohsNIBsMFKg4u1geIUTuqxLZ9v5/7nOL2NxaTC0MzeR6ILMdKUe
oBJdcaf519WTtSh6Jo4f1R5xNXzc4GofZJam2gl7uLVLnZDVT7oxuvPb6dGTcXOVyEahQhrowgXR
DO+rH5ldWrqNavouBfWsckOQxJob+Xt/4Ha1bhYW6yO2qwqf50iPy2VGjzkNFSqUHSvRbB4JeKx4
DnskS7KbaJe7hj+wBho2o/yVTMoNIPncJDwPM2kmw4yyxxzKWkUshljmaVKRStPORpiSpRHAsME/
SYfUk7ze38lszdm+nD41lApPglJayojUKSdMJeuABXDmbwRtJAPqgYCBXhtpCs+wOZSBnetKy5JM
+Rwg5yRaTKrbgyjZUhQ5Qtyaavyj52ZTiFX7ujTW0VEep+TAzyrx8ODykKHR4qksb4O5ZdxELL+m
U86l6Bs50Uc4lxYXoPHKARY2T03xrQb6h2g3aMYj24nJCJZghqOhmWmXWRPlnpQplFsMqr63iC4D
9D07+V3qYZ7O6Vp0t+gfoDAh5VKmYbAuEIN6RvXxPPN8hcPEKIEn/ozvcksFZICITmfurfLql+un
+QXT/pKY/rREg1yfq+uRVzhwYf2vwlf8AHC8HfjFS/DW3A6PsjP+FF70N9JFNyG2ryzurTn1D2QY
5q7F7MgtS5e3Q5A/rYievEFWIM0SA9oVKNkpFLhbYQy960v+i+DqUwblfPJqliKRZKYVc3ktHi+V
cFu51yzOan61fu1WluHH3xlStyOfT6mUL+JUfczTASkh3NR3Iybi5NQZbmtr2vGgPZxt6Vt9C6ie
p5nZM7c9MrJK5FCihzDJG3QWkORph8kN0tI6omI8nUj72vVlbvqilSjKCw6gjsvaADkHTv6m1349
3MnLhyKYbfp6XdCmG/oURDcCNnlViFOL7ezKxJJEAH6m91KqsdwBUf8v8epKDGWOEZcOS1phPWTy
gtTZFiAB/DE3WTBpQBibR3f6iRiU7RoFqQ1pVM05f6nK/ax89OVp5FhefLsjeLUwKtbPuTCtDA0L
A0qyaMW72lMTs/Px0nBVGyw1bucZfnEjOak77lgxx6aVr4RTFjhw2aAsYBV1AW96kIPipRM4Vsv+
tiddCaG0XqyNoCjJ0ZGu3MUngFgfoLF+JE25/1rx6X69EWzmXCHi7ALMJubKeZgw7sovZtY0QLVg
KP+mL1ktjSjSymlHqWIooLqCsKA8SwMmHroWnaHc1Jo1P2QWX4XnYooZRczN1MZKKvmqlVSx4cVQ
J1UfIR7cTAudrnKaCoJYdKks26Yuf0mMhKCNsDyQQzlJgWRePzoqbt5/5UJUCmpjjIsq6YiCFL1g
NlVkTdm+nj+uC9mOZD53jW7PGxSujdoFi0nRmC5mphKjMFndgqD0DWT3pV840Z0emsoTu1a/Gcus
RBPntjqwVB7mNFxkQAsqwy4TMaw3pVYZ/RBT2ezlj0T0kpyxXIZl0916Mf8/t8JJ/ElUUGuNF8YQ
JkM7VMp5CKOmxXWHY2vQnJo8Dsttz8z3sJZB+Q49DdpBKJDFa+wJbfXNY455gvYVIyAOwKT/vUdU
qXtT5ItlqlqEfUltmFILmBuBxaq5/dBbqQPlNcp5zBtJxsa1vwQMG+f7cA9MG98ACgvBQo1d1ugH
66Qoh6GA5XnmG/LKM2YzqJ+mArWc7Pm6gW0L+bOUc7kGVko+TakYZDlWJYVntTgK3IOgM0RsTwR8
VlIuO7uWISmoKPK4r1BOBOJUuv+D7VhAYi5EU/7ih++6PbokMYde+Zf0rO8wAuu2fofBi+vL3S40
rL6FUs2ga6Y8ly/fwlvdOdyLPgHwSx+YkrZjn8+dpXQSQNH1pCrEPx6nY/VA3j/AkAezFaEI4+//
5boo7UzDri+AU49qFYJUArKVYdgy2YnMDqZtr/i5LEora6VpuowE4sAK3JOmc9K8lO1ZqaRtF/Ip
hrrElGUc0AwiYX6kr09AdP6QE55RiWGshM6Ht0kXod6FlUxh7JXc5EijdA6N4kaYjbtU686TGB+b
uXQZR8UwOTqlOlcLqP4UyO3BN7TYoI3xSE82QY4GVZQ9efMLK/9HdO1rHP7nboq0LgI+AJ2vuEUx
lc09am1+aLTAcKYZoyCZ1lT29SV+AfS+PIs/reziEVYWr0ypIRQlLgDldnyWdkisOllnhYfYATnM
PvU6c9ljkhUp5AhWeJ/t5+/qDWsSm7VoSlP5ohWMNiUOG/QWXTyaY/b2UCZMcBgS6FzbXEpVBWHh
y6QlKXKUbpVdhOFyMhzxNwYxyHPpiiR6kD2q4r7uA9wIgAK78AcEaEA3PMwdWuV3xhEy3Ndlyml1
hGDLC2aFOBRMMT2SknR0q6KOkj4hpYueMHL1LQ7W/NIfEsdANwxQaK5/AstXX+AVVp8wlEm0dCMO
kN8He2mXgioh2v2dpprtKBMQ2aB1RJc2uDd/D/U0IciKuMfGgif72/IhubkTucn3LLFSr7UF8Dpq
pTXuasdgPAqYkinLDEC81/E9tll4iJ+FzJ2flQub6mJ1z1xljT0owdAc6nJnZrFl0z504NiDexfc
NzSAtiqViRTWMNLWCW9ksCgpL0tqEfgUGZiF1Q0QazJUolmv1+35y5VcKgLturGYRw7HOlqCO95U
fuOnh+qc3sUn4Hw+EfooIM+aoj08t2cdMPpAODr8jcw9eaN/sabVd1CH3ujAimwl4h9gTcWP6IPM
uxKwO+BR3MUucxRn0++v5FFHHZZihJokknPTR5Jb+T1xFQTbOrHkR4zZnkc/QCMZoEJ+MOyIJZiK
DUYjbUUluRx0c2xvMHMERMYSQ7YtKO6MvXzkCcoIQyhLuyjvy2U8SIzUy+5GQDmxi7fuYdqRNofZ
Lpz0nD4O9+xNZkmlfHGspVIqoIfAjdQPo3xqQ91O9Fdmd+52TvDzLOnHbzvxQ1G3yFfIHsKty2Yi
J2gB6JMZsm5GQitRVA6Na6ci5AnWb17FyDyOOCo5y9zrx7UZC62EkNtg5Wr7vpbkOISKpOVgx/G+
KBwF17S8k98m/l1uVOu6vG2/txJIjHMlsEiWNE5SbOBolc9A6e8wGgswWsx+92BAdTCKNzkEIvRv
FH03b7aVaMr/aEqfJAJwdnF2s4Neo+KBc0joJVlyhGk4JtHR5q29kkf5mSIbc1EhCfMLWhR6PWSz
c1o/wer+2aNjJYvyMVrccLogQ1Zw6o6iNXoog2K+iTTzpDZzDoilNZRjmUM5xbMbO0lq2OO35Rbt
Q/dDa7doqdbBn2n1bnKfYqE9UA1BHsda7rZjU2RZMcDfBube35UokWOxXAISSUfTYMr1CApUIUOD
oCFHLIUl/urrbfEpi7KQSYtVbeaxs0JmofkebY/on0E8dPqj5Nw5Xernj9JlDJBZVtsMMfVP4ZS1
5CCvA3QWNjrxCfCEcGh2ICd1Ko/VpbRd3VlJoowDBMlpVrVYZvOq3c4OoC4MJO2F0CTgPeWPqLK0
X4RhkXWU217uc4WUkXR8OUWajAyO0laOEPROkbCQCVjaQtlGWuJ9JKq4G8YUqQZZ3jdafa8a9cK4
+lhyKKvQq6hIywpaqSXTgYtruxyFF0WLbIYL3fYrn1tG3bCFjkH+yigkJL0wuI/J0KhDXxXQ7RP+
TgDMS6T6Qq97VSXbWsG4L8gavloDeOoENOJpPF1gHtMkDKMG7ltvUaHXIqsVnsPiidMfhHF3fZ3b
2/mnKLqkLBmKhtkfbGclRGYlTmYT1N6Y3l2Xsj0UBin/XRFdOU4mNOC2BhQ/8QOvAUZkeYp/ymZ+
1DzCKZpgOFuz1b9jctte9FMy5VnEpGonPUBzDpna1E+6R0qq0/dmNwAabrLIRCFGGS8k5Ky8wPa8
nwHCTzA1Kuhdo3TIwEATapuI0mQvSHz9HcDdBP2lEc18Mef32pOALWrHwH+pLRmln9gKgC4empXH
aoDezq/iMBXMjIOQk06L6MmgFzNpiJrc+vmSFrHSU7AbwaMrObnLno7bPvKVRMohdFGLXc/gc8Jv
AGB5rH60d6WV4/WjmtF9shvQMWHmmGdle7vNI19JplxEK4093xBiCi6cHTVqH9JaAfB1v8RmM4K3
ty2H0OR7bhc06o/rik4W9cVyV6KpEw9VUEqmZLbCEFvMk3WYfhCtIpDNImJI2r5LVqLILqxivFab
Ebjm2N++icsncY4a0NoLoVcpZXRQilE2A37UfG7CirkB5Zy5bZWdxGfSvulTjEeWDaF4yYDmObSA
0x6WiOHGNn3L5xfSCRVjlMNKvrSLBDdK85JVNwNrro2l13Qi5Y9saQ29Tn9lGKntJwu4/CTfPWXo
RhVOvCnyJuseZygYnTqZMO4VDQa2PvPjXQw2F8UDzSM6Ga8r03aVeLWBVGAStIDFk0l7aOQPduAV
brhPrcCNAU5POt9Y0CCbUcJKHPn7SqPmclSakbyFsoF3VL7y5mJiAAaxVIL8fSUiykNMVgfYOaCQ
WOlwW9SpKfcTI0bYzm2tVkL5nriaFV0MsJJCRJUvyG8nlTtHhgE3V/YvmZiemlF3Rp07cXLyz/oy
VtIp/yNnasd1ZAJa9PKbAl2TkRseo/seExfRnpX4oD3Ohd2RACAAkwCQwHQJN81zMeAk8I7K/Rgc
4iXMz7p802Q7kY9n/7pC0gpCy6Lu0k5P56UMJdUt649kfp4GFlb7l9Q2LYHS+CFOkrKLVRWFFsGN
ERwrO66y55v2PXbS0xLi8hBfwzddN8FXLeCphyslMXGX9A/J+/8bNdMfQ9nDmIpSJQ255C7q/TAn
aANnPj1Yp0fZQxinghTmveBmr3JzD5B/QpOduRh4fK+Hl/lStcPUPPMpu3WSGEYGt6UqAdmdjjAD
4DdNKk/YakN08mnGnpcrhql/SUKQ7cMsgCAg7wvGXxqfo8mLsusJRyzB59D8ztX3OfA5mkvxLDxN
Fu+CMMZhRV2bS1NEnTCPY9KaJvlB9TEDgzwIgfkW9331sxxYXftbhwZi0D8lUHrRzorQlTM2b7S6
0szO0wM8s6OgT+IUPZNXarJPSsAbsK6dLy3Zlx1dCaa0JR0rGXcPlqa+85YAyvrQkf3grPokqFqc
Y+hUL+qR4C3Ph4C3Zm8MWZ6VGOA6wKE/gfKs4wBcu0nCJwTvurccM9SYU8AXiq+AngVAIyudTb+E
aHGUK0VSN5yTbhEB9H5Muec20E1d0/28Gsy4axjNGyQ4+7I2FR9viCIGY+n5iL4uU3AKY23oR0Ri
U/bqvjJjI7GlPjb7VnSNmmc9jIjL/CLT0HCohoK4nIY1i6QanQgdZI57gtddALGKAwMsASn8B8Bt
l+1cSaPCUzlutEjoYJKkODCByARPS4xGGEARVX6hPwC1c9YJbhrLSiQVpoYl16dgGFUREf9KBbAX
zic56s2+LKzrlxMdWlBro5PGTccHWTvPqrtgKjdfwJHUf1sK1g216V0+l0Nft5NYTMMwgow6zz/G
0JGUmmVhdDaKXgd1yZYl8BSLERsGWsnWlOwQ4xbRfYr+auajkI5jaVHUbRuD3UCogF6ATqLssbt0
E4GKDQYNUAyXFBNaXzcxNelwzFiTJZryoYUuCdWiYpX8LB25pAcsXOEMY3Df8olVypkTB+muDHn7
upJ8eZLTS6ZcKK8U1dIusABNAbvIJL6IOQCTQ0A1cILDR+CAivtzFMf+0IyHVkeNUF68JQ/Ofay5
XShFVrpgijBegtLEqO9zVoL8q6r53jR4nRFubZiODHJzELCAuFuUaZhvvDAEsSSpbV0fdo0WnrI0
eio78a0bMZNzfWO2bmtZ0kSF5yVD53X6tk7jOqp50jdhSI4AsqEBoQgZ7cutLjezX3VvRSrwlxKT
N/+Rk4BwA/IlpFoViXLzsdKVWRkiedi05WyWE/DYiip9FKvRVzUWyszWUsF39KfPpfvZAOzI4T/o
Hji4jvUByRmPdEvVHijQczN5xlBVbGb7zBtYdbuNE/1NMrXOsuw1bs7hPYL6R6W9aznCBE0ze4zH
XT/OLWco8pouqYAI1EFT+/s7C2QAgtYpWGI3zVbL7YzyJoNLvC7kooD05bWWQrkqpe/LRRRj3m2n
HMwyj6qh2APoK0dlNvswfxiC7E6QFHfWuB3fzfYsHCveHap0rxfgm4xjtw0rtwozL0pEU1z0HSe3
jjzJxzbgbkZy2c+FGfWyYXagoU2VzOoq3QtQtzdC4RDklafzJeMe2YoC1ouinCL4clpdGeAhBhkA
RB9j27khDzzClqTpXH4IGLu4qY5rgZQrrDoMtsbkUhY9HUh9eWgWt5HbAX1BsFT0tIludMj2ocu5
14/vS5mV+MK1YMoXpsJUZdEMJSFc8IBIvu1Q98BnHNgG/gXUjpZFLGP18C/7Ue7iFFdN8DTEpvxc
3JYYaZFOcGoYP1u+1W5yx0Jw3bK29fooa5PqUhF7TRLd2RA62yg4DqC8Wu2hE162wyJk9Z5txQZr
eVR0hW6aVhzIdQouK1wOxyl8ZJwY0b0vBqdLACAE/CD+UStSyr6Okw4SwDLhxYfeCx3tvtgRLIfu
p3FmxW5fElCXU1vJo1Y0x/lYRj3k1b/Ce1KK5yygF9wFt5JF2D2YAcmm21rJo4JFxIeJUdeQN71G
Z9HBtKfb7AhxigoliSszuQNyJcPevwxiUoukA0dZk8WlTWB/TRBb6XMqnrhqMsfWk4FTNd2OjSPq
b4pyEAtWyMraX9pN88sU5fUA0QT6vr5J9wF47tEuCQtxUxfwDPfXFYixvzRVV1V1cV+SYDxbCivt
3qvGnReB5dC2IlhJ0tH1pOuqasiUXyk4JMDnaOTdvP9eN3gc5oVdBv4y3cwBZ2paa8eJbiLpzBC8
ZX9ruZSP0TBTIKGpTXPDLMPkCZeZwLp4ur6DLBmUBY5KlulhMoGbLsQsq7Q3DFblcev+kWQAjBq6
CiOne8a5/5B2pb2N48r2FwnQQm1ftdqOY7eT7qTTX4T0pn3f9evfYQbvtkwL5p2+wAAzGAMpkawq
Fms5R8jLETNIklcNKiYhnsu+c8oe2fwS9JYSQPEyrhqytU5qAWuRdNEr52yMw9STIEZjnqAdtQhY
bVpY7Y2pfc7G9EEiCYBqzeSCIWgMmEa6bKnp8n5/Xzcvo/U3MEpjBPDPIFsTPf1c7StwfhGHfP0v
e1S2Loa1LEZRUPmIp1mErBFYLcQe492g7ojptr7pdu7sGIGf1jui+f/Fm4t3vIwC5WVZhv2owwTR
mddamMJ+IAd9F3mUyoMC5BS49kO7+9JycEK2bB/RtQwATgXPChY9QOjCNpKIqHuREb3ECjoPWgEc
WFPSc54tPEHytTZNXTmo8GqKB8ZUwNE9x4ie4mjgGPv2Pv5ZDhOm1WOZFYHcK54ZHMS8t9Np9BLj
Wy6Qx4Q8TP+6v+HDRgz0cirExGOMxTcGzYEwdgXmlQZUaiWC51B+kI2Cs6qb0UcqBocgyQoys+QG
ZDipqqiTSQ5qp8aK3/Uf7Wk+iY/LTnPA3pWciJc76Cnc1Xs0w3FRuW5mSah0FfqBf0myDBax66Nr
wlGTUjJKntqDQq5/GY7xDlRyD9Vj5MuH3v4HzjWkdJlZeUgB5to/93tQ+wDOA4r7bwtS7Ocw4Ufd
jSXQcmcRAVz/GQ+KNrTVXC86XgSwdWFpaE3Gw5NIivSRNFj5vzZQJVUMEh0pMQoaT6H+aWGcD+Gx
ZRprQYxpiGmW9tMU6h5mqqyhuJiJBlB8jqFvXVFrIYxlpFFUJsEIIUNXS4eZyIAyDluDI2UrgbOW
wtwZiSGXQzqamldN5Vmc1M6KWsHNEwACGeX3wgCXr6LuRlnjTUZuvjrXkpmbItLMuU/bFOkYL8N0
mApoktrV/Giv+SAddMeX6ah7GXrp0eVoL3Z1Il+JJ1v1UcdkOcBuvEF3+iNts+LFr9t7oqiGiYtY
ImxVRZzqJJ4y7DzQ3pziR58f4xz4IZG+C1Xjh5gD/XNquCn5Te1VRIJsGSo5sszsR5uLgVb2DdaM
anRxbnazN+4rwHlwq1WbmqXoCnyTJJKbrEJNQgyaxRI0y2sNO0IP+bH3Bbd4EFGI+AGYgBf5lVv0
4AllbCbEvPDQo87jxb/VyEpfpB/BJTiou9IPH40j8PL8/qt+KR6kS/Q0H6kbivzgxCPC+thF5umF
WxPZG5noGuiQGdfYFvogag3yY0VpzX5wQTnLx/UNGF8wWNvtKbIxQFjaOgUxjN+qi+SDcUZCa03o
CJyxhg01u/oUxi0CgWPQMlnXvT6L0b+UZxGwyvvnUO8/DXXiEWV8i2dtsYyy4dX0bg9Dl2g3JL0F
4SjZLKFZGl1bpniwJMfuOH4zX7Fi3QKxABCNd4sLrl/DmhTOpXjrNa+FMhoQC3NTBEGNgEJobdXo
LQI4gLzlXQO323othvGbah0JYaej1jSU6n4u9DchASNK/TsOMRadoI1kab/X9fP9uJeqzbVaUaEm
OsTAwm5Cr65vXL1tMjKZk+aFzUlOjrlgog1Mtcji5Ut9uC9r+/D+I0unjmR1zYUBaQx1wuF14mzH
s2m1oIe9L2Ijz3O1Hp1JPMrprC8GXQ/Fwkp6i0JSSKfid4/7tLGrx+AkAF6NI/U2nodQVdYktGuK
NI18vTDUgOt0zCF0rE5RP7hJ/lMqO0uIeeWDjVwdlYR3mUQkoikiY3rSjAHXOsIWqs+LV54+MCng
ABRUsyW7gOeV3OSAiXluJmbz7FaCGT3JqiKTpB6C6XRv+aQ+BBiEQ1sZpqP7PeUJ4vndmx4aDVHo
aqkfv6+0ZcnFNppLaur7DrRxwNfdqT5dHq/NYiMLci2J0Zkh1Od+mVXRAxKVK4AqYCj3gVM7i62C
cMbKay7O8w1cJLs4xqWIo6qCsxElfEoAL1jqLgWQg2jVj/0v81Vwa0ylic5w0R5QIJLsDMhxn//G
UP4cKPvMD6Q2mXMV2yv75nk4prvxMTsL7mCrfn9EmvQhufAmCjb9qGoSQ0dihmhsZ8Q4LWJMdOTj
c3GfEMkzyDFPeDEQTwhV5JXajMFUzsjjKV7UjXt90J/6PPQTFNbu7x9PDP19JUauJiNqhED1UD5z
QQPtdwRhe9fs7ovZ9merPWNSBaUoxXIToar8AZ37NH/pYQgPul3uhYPyZXgUH4rH6e2+0M21aTIa
hxFwILBj7EFWwFfbJ4HsIRV0lHvppdaBmd9Gf3MdaBoIgmg8dwN2ro5yRqpIlD+6zEczslSehI1q
Kyz7jwjWhwhTNoErBPlc8zn7JB3RLZOfRn96LcDGGEPTm3cJz9xPya7/lDojpulN3vlRh3xzv66+
gNlLYHEIkRQh46k9El/4Ib+oD5QiqDxGGIRsndHpP2e7xhcc3tt1805aCWY8zKwIQpBGKi7CMrSW
fq+EmHYX0JD0dF9ZNi+GlRwmagGoVWvmyFh4ZR75ZibEVl4mPDDfzShlJYQx6hr0EUsu0UpR/Exb
NsFQZJPuMZdxatXEMe1tm1tJY2y7TmSCTgDov3QOn2S7tXo/OWPK8alzA2sEbkXx+FdeayWSMfNM
EAYJGWPZy5rKMvvTohpWO/CeapuGrWuahjo7HhEsVMesFnquDZqMBPVOng5xodhSk3G2b0MhUNyV
JTzRRB1vQkbj89bEvYamPHD8JL3XlK0Gqgbt132t29DuKyGMdofZuGh6quINLp260HQa0R/Eb4JR
+PflbF3UV4IY9RbFomgFwaBU58knCukwIPvmSLvYV76HtZXCidSfZdB7HoB2cACarH3/A7aCk6sP
YFRflBYplw3k/WgXo4CuiIfwkVajwGP9OMBvcCM9uiLGYwFZTMRj3tRQvWcTja2WVIkxI5iluKBA
6MDQ+EFHAUyyKb5PR/51NztioSuBjO4HUqYQvaYdxGiE+Ifost7zc183AwusHCZKDweBKJhaQMRz
KUCpqRwpnmPuC++tI1yml86ed+0rDwJgw+SwOPRHy5jCR3sJoz/6Es6tbEJoU37uSkA6G7XdzaZ7
X0s2/OOVFEZJMiMpCgW9mV4mfRL6k67tQuM4Bo+tzIWN5S2I/r4KfBYzUHVlgajWRQT3YnqUKrFC
aC74mKV5HoCbyFNJnkhGQToV9fPi43nVlX7RpjbCyCetCfb3N3HLca2PitEP0ZjNaUjoymrzvSqI
TcTq30dWV+fEPN86zMeQmNpWNiODDYS47NAWvPonbx3MU40IRiOMRMddok2irc8Kxl7KzvmfNotl
uY8HY5hHFStZxMBt0Jje97y3/Paxg9HRMCWClwpzkSShYcqzRlQvSkQEFeA0bX+Bd9S6v5BNKVBZ
oqFZSdRZVsUpIWUkTjDQFvD8/alud2n7fF/Epg9H0uo/MhgF1jssUm2xWcFj9ElCo5exr3bac3RC
9hpUW43HkUdvvxsXvpLHaLKs1fEo0gbxZB99Qs87/Lfil3s6JQ4SWve+NN4GMjodDZ0cDx19ysbv
mvnSK8dy/nlfxKZ7W62H0ehELhoTnNYI/0TDmscHczjpJLYNzGOEWscL2TftB6pgyGC3NW8a+JtB
GdIoRbApnfVzHWMiO/FyW96n+/Atx+hTx53L5kmkv698ajYmROxrrC8UM3+UE6vueBPum4EMWa2K
HuNKxhiSuhJ0WBPFtGiqfdI9tJMdf0t1WxUt8xQelAYc2nj/H6rDIH3VAasUOjwI3I3nEGqXf/aW
sYQ816GYNOswBp+q0Re7wkqMz4L23NWvaZxxVPNmOg+SrsQxhlBJaP7Ok1oCBS3Fpqv9qHQUMAnb
AwCbQeEl2ZhH7zhO/mbylJXKWERPlqUXayyydfWvZmzprxm6CB1SWeMbhYnLHXEXfZn3NcLGxOL1
2HxM/91YvwaeWEwioKDIPt8jsQ9lpcRJ01RdulMJkGgEmyILdBWqUqrbOwT85RSyjvLDaQ/6J8Wa
UfNPnewX0swJRqKXx970ePmfrewljuPPlzFRu6ZMRoEGW7oxYMw9EhfeHC8rn6YzAOF9kZ2Ulk9q
69/3HkAPoNyyBgcvYxL6WvnNLhHnSYVgjMZZURXt23FAI4vk3PdTN4DhHyev65ho0nRTBBPJtZxw
DKsgFj5OPvCJW/t4L3izjSlg+BD0Vn2ZHkxgaVPQJ7AJ+JOvHFCiAZclhilFi1cv+wB+u9EEAzNQ
iOKRzmFbLkiXx0tFqyUmgKYc2aVMOIg/08nRQNKS27WjXmglsgLXFlWH5Xf3kj0p7xQgiRfEbfpw
IMfhEsTmaITx4XObx4NYw6sulWL3wKuPqsqLl+NkngvCqQ1vehnDkHVRE/HPhx6ufJ1ejJUxpJgT
FLLsmIaKG1TTTgoAUzSB0zaC8ccL747nyWSMPurNBShjNEVhB5cJuH8ZYMbQZAwEkcRR3dlLdsFr
fgZ9KWex1GXeHLKJxzz0Gktmgb5ysWqaNi8lL+grp6s6uy9La0D5reCipG7dUyrFUCME00I39WUF
iE9qQYeF2uiylIeWR1C8tRTYqIhEiITLl316piH+fAT6ac8Q3+ogsZc6tWuoSxkr9n1L3ZaE8TwZ
Y3TazWgDiRM9IAlqbZF8VNPaiwqAFJWKNda8qt7mnqkK4BckBHmAY7t2CUkmdiScDM0zhN7tjfKg
1wGvKroV76maAm5XEQMUEut2zCKS2wblYS/AWGP2FQlwKwGw9yFrX9VWt9vYVZQTyb6F44/720g/
ntU9FGMxsYbyIfgImftV18NYhhvF4qrF6lrwyIpnQfsiyd9HfbYiSbRKiTfevLmhJqF4fphZg9Zf
byjKe6VcEhxdCY4NOToJvIzmlm6gwiaijidJuC6YExspHImKtL7XZLMdoUVtFlKrCx60Sd/d375N
SYoMPiScmo7Sx/VSlEpQ4mzORS9UvTR8zozAqdS3RYs4cdDWlmkrOfT3lT8cOkFs+plqu7Hvo8jS
+tf7C9noYdZljTpbE/cMQg5GESpArFegLabeb3SJnbrlF8PJgOBde+YbL1nKlcb42nBAjCxPcHm1
O9uUpbX20y+xTUGT8nPCAZLdurjWS2PUQZrEZQyDET3hqeC2bRo7rSx7aqmAUiorz1k2e/c3kyow
a1QrgSxyrR6UURel2Msu/xZnaCIWn+vl6b6Mj8rHPSHM43pacGUsKWpxSSs4aoNEsCRbS5i4c15a
iXZJDaCltehHS3npia30+lpXWP42eUnMTNTxGkY331eSOc0eAOKfltyqcis9ZqfBnwCYyEVo3DS2
PyoqM8aWGKlSdIWpeoueWKMu7jJ0alaRNXYj50bmHSBjbss0ZskCqAQv1B+y/DFKS2eZ/jVTC401
12rC+EGh7jMFYS0qg71FZycBWn5Jv5iYmpzc1qP5OKAa8Yd2tu6atVi6zStf0tSkm0LagUDz0ZKT
YlJTP0m+DE6M+UH6xFHTrahqLY3xK4KSakomQVdAb4/xZFA42MNrX1toAI0RRgeYDgW3dXLIbAPD
UhZHOu8gGT8zl/HUtDStKoDSMX3Kd+BUBFNGDGhNxUA6PPUAzctRnk1fvVJTxt0ADV42e5rsHAbT
0qIfQs7z1VTRb00fcxEgEUawwAaMSjKIiZhBcWi+ffSVB+NNA8vOCIjE8rn4En25v4vbC/ojjrEG
SWiXKMoI0u5JjfpjPIfWMIV/5TP/CGGMgWB8NFtEvHlr7SGPngv5LVQ469h61qMxWaWRNvpvDPZd
LdTxIuQSQMvz3/oP2W2eY4zLFA/CSfuMp73iV3hMk+9aYoPW9m/aNRRCMIyrg+ZJ1NjWTj3r63am
tLb5jLJM+oQ54EN2nl4r17xUrYXJ1b/gKICLUXSoiAaYDmKabF+y1qvK0ncAstK6Yyl+NZVLyGOT
2CrRKwbegyLGdRD4swub5LQhBdLJ8CdOd+y85VP5WjnFXvfSS/mogr/IX05gALxoACdxm8dFte/r
59Z9tP4CFoLOwJT1KKcYc37pvGJP38mZY3wabDjRgwpMguKR9xb+CMgZE0RWG1trohcGa2bcWq+L
RbpEWDRN0dRP/xS96HgzMHuAtqLu/2aJK3mMI+vGOAg6gTaPfp080Q13vY+EFPCIvylAaodIj5fo
27B6xfxI3QNUEqMEzG1rJjHwERNgEM1Z+lusl72a4VVyf1kb7vlKBuNZ0IhHMrPEwcnjlyU9K+P7
xOtl3zyp9ToYxyJUkdQLCWSAD80LdxIaClM/eKawBMhV2bxy4cb8hX61JuZ6FYIy1GrK2JHRrjdP
OPXIlKDBN39Eey8mgOGmA6vSYez19xRZRU6wu3FstExJU2QKjJ59gZv5KCwJRbE2ptTNVcHuFv/+
oW3lZAlGwtHBi3+pKltwKYsglSMKXiYe0l3/RQBSte4vrp1YWFT/wEuCbZm3hq5pPIyBNITOBybS
RRtEAYAjXKgg8xJgcHS6Cyxvfjl+oJ6G9vTIJ3zf2Efaq41GN2Rhb/dxqEUgjxoN0DsBy1MHkWWY
PCDSLdW8ksGqCgnqScCD7IOHZ6FoPBP6EQY7/iQ68Fq++vP+ydG/xzitK3mM0yqSGtyWiYRIT44v
0fxjGGp3ESe7UDn5jK285ZUkxl3p0ZiVhYnOMNSY91LomGf5gtKZr1rGBf046HkPHDGxku+LP0uO
8pjvxR+ApHOEfb/j8fTwVs3EY5k2TyDbRDNQ3YwntWvceSHf+ql5KUuBs8Eb/my9bLY/ejBikSg0
KRUXv5dAtmUVjfUSD5phqxJ0JYYxCDxjyyVfkLSJ9uSA8gToHwDkhJa4feXW+9SvUCBY3BEvIzTE
8clgeaukD4zVA0KYiT42GkyjCs5F+zwJn2ZetLQpguJ44JIFDt6H5axEYJw6mJssxgoLeT+k+bs0
j79LpXHuG8RWRIh5tT9yqBdYydHRZtWiLZrupHnWMJ+W7QEB6Rt4ISQnCVSIk60fZIc/xUn/8I0p
rgQzt5KohOIYhkiUTlqP2IiE+YsqJd1nzvp4+8h6GABA5ogBZXhNAAEvKCb1v8Jv2r5zgWnwuT7n
5/+i/4i3NsbNBCAKrFSaSM9/a3556i9ZZKEbG4WyrxLYZLov8Ac/7y9008ZX28n6m7nR5IRAJWtN
tMLk66K9TfULbkJOqEk//ebYdEC0m5jpV2/i6TBJTD3LC8lLRn2w8mE5dilmO9qo/Cym6LiWtJYj
cfMEVxIZY5srkEkL6JXzpuptWZ4q8jZqnDberWycBh7l/6yKCfUEuW+DRcE9JB7AWwMEfFC6e/90
G2RcDlWuNKo+K5ubygzT/QtaemlA1uw1dKeFj8TSwayePvOGEDYVY7U0xs6aWQXVcgWPPMyNZZbF
XuiwJFzlIhB67usgd2GMsclyYEjDgndycaw+g1h533uz07iLS18EvEc5vbXuaSJjZBVSYVlBsREp
q1GBiVMK+db4PJ4vnvoxhoUOw37JUmTCCkWy0/Eoxa+I1Tg7tykEKXQUBCQUl9kXJLKYgahlOCSl
G60+2mn5W1t+vX862zJQLsJbWJQ1FvhkASpYgzQ+KqnTc5KMlpLu5+H3fRmbZwLMrv+XwWxWKifK
YoSIepLqMwnPU1o4seIHItjt9dE1s8yW0tC5L3NTwVcymehGQD08K1CQ8wYAbsXa52KW9lOhgYMk
8e5L2or7MR76n+WxMCeGVGVArcQWBo8zSgS0Pj4BWWWyk9imCOyBywXa4pwa24qszGpSjQP1fsgm
D5i0QUUWjdwzHvcGHtvFoX/l1iZo9HRjWatlMh5XSDKjNv6JrvKTjN4rSkFIx+b/C4hz6lnvyWI8
r9Ym5QQAVFp1GRxMvNj9F9ocvNjZrjyb3NZgjrKw5KJxDggQvaedXpH0mM7vUY1G5EzYCTzayu3A
arWJ9GBXTl4bJFnraKGZ4kR2/0BPf9Oc8qg8VQDNl8B9OO/UfXKUeAhpH2WAe3tKN2Elum4hPFYn
IH6Omdvrwy4ykh2wqHXz0vSPw3jqzMlKmrcpAscSKpCN3DqzPlrzkNt49foDMEoWOT+LYgwMucjS
k+izLMVWlL//jwbF+HBAvVcAGcHLhA6WdJ8pFOr8Nh3KvWSXeADOr9oTR+LtpLd+ZcKMh8JcRBYY
MhRAPMS76ky5vOjE4fDI69fZfLSvnQXjlwZT6Oc2Q0wRgDFBye2stzBYPOJ923pgtcqsWrYr2in0
F3mr9RLZN9jSdkkHyFfFw6ynZ+b5SYrLl/vbuBkF/lFudkS1yMReK3qA8OXT9zw3d10DtL/4Z9++
aZiVuC+L4wF1xhshrSu2DfKuXjSFZ7EJ/U5JP+VaxXHuW1ncq21jPFEHriewbcJgW1fpbVSzdzkm
0jNn+i7Yxe/cT+20tECm6+TO3NqAt8psZX9/qdv5kNW+MpGhMZBoDqnn7eAy5BcQ6eyGXUgJYO3m
G5/UnLe1jI8S0lowxxjGIM3zRVOPYVE9Y1S74ZzglragMRnUxBImfm/ae6YInM7BgHjXIA+R8ile
wEMmppaJYineEhxh1IBZ56doOsEuUkQmNpSSzVwQGgJ1CZrY1vTXOlbdUP0ehaE7jrPVjbLNOTSq
gHckssl3UpAAs6KQqF3wkh328QEVTK+VrX8oUXgvsK26t7ZaIUsEU/ddPOcosMBpdvsKwcBg6Rfw
Tu4UXulySz/WkhjTy0ACYCyo5n3cYVFlFY6kHwQXxSJLsgXDLlyN7DN74Q2jb4WRa7mMKYJ3oBag
JZqHKVgnN8TfcoRG31Hofo0xMMF7YN2S1vga6goPj3PzCbMWzVhgnU/10tI+pOEH5b5t7eKcfkHn
+WfpUeC2Em9FI5gjxpQZaAcAU8tcf2qeBXHeoXmmM9+XYE/62pdK3VIFHpsD/eobFV0JYm69higx
msU6yROnbym5hMP8V0awksDcdqqk91M0F6IXEPVXH4sPeqiDOddEP59aH6Ihkq2CVKE1S3Fm9RnG
R9MWpdRJ7P375nh/qbrIIDSYoxBolQ6dVerK6vO3mQcBsTWEhUa1/z81VMCuw6sR0ymKIGMza3dw
RBdGAcpXAH+2juiVKKdndv4cn3kj/hvoKfqVWMYY52bA7LmIqM7UDHfpLnLUvyuT8ruIC0csgfla
Eicdk704gJ1QVey2HawyaPeAIbkIvWp1Mxrj8f9jktq5ONqpJthZTEBy8VoXmi23pLbCWuAoxn0V
x5DI9WY1BK8XpYAp6z3CvB6tYvtiduIwiGzcdK17//C3fePqbBjzhd8sA1PD2bRu/FR5uR/sTN8A
DjzPC/PUjLk6lXTqlbaHIHmSbVGurLIROIvhbR39fRXGm2FTGejbUoClr1hK+K3WCcDSE4eIPET2
zYftWqUZR1SAcgnAKsg/0I6YeXEjGxSbISgRnN6hjwDNMVM3qy3eU3PL0QNxydRxZOD4YlFHUJ3P
gz4wAQXZzLaSSO9oEggtgzSgtGliRwnaY5ou59RsuDU8qnisS8R8KMIEXTVpDft6dw1lBoCkgPHb
2hXt5jPVlQ5kagjw0NXO7x3fWingshWAnigAuGVLhnU59LEQovMiDUJfIvoTgLlDq0w1Z6hBpTw1
dltnX4AYcrlvERuEFzp61U0g7omidDs3UAYEeENpQpsTmiPaj1AniR8HQAcDVGZn7Kdd67XHZCc9
ZgCGLd3ql/r5/hdsWcr6Axg1JpVkQokx/SvPOaiSR3sm3+5L2Hxrr0Uw6ju1cig3cUSJkkHxBDrI
Yac/FjhRCoCyuOiT8xs6l2Evb/clb+2ubhqAk5ApohV6yq+1qC0qCVyUOd3d6mj4mZ++ms+AIo9s
BGa++Ek/kefhpXFNPzlh7Arl4fT1/idsxGj4AlPWCIpECuBmrr8A5aFaqgaUu+UYsFlBkmOOkUjH
RZG5VTeeKOYk23KJ9EUXdISDFGRG3wlW+o4iGMpuslvbwb71RI+yeEn+4IYYTkrf0NLjSLxN33jD
G+LHZARKELApxnTNNA4aySjQSPR7Oifg9VocCRNK/S8UVMm52C0HGc2gYELUfzY2WBE5Cr1hylfi
qcKv/DLOIYiHFtsQz8SZh/YUAzcTVPCYyAHkATzOUw24XqtIeJyWG/uPcT48aqBuBrlBqauDSQ6N
BY0Vef7aoVwMbu5o5GzuVnQDISomgJAlRoWH2Vyt1vOkyME0L2PyB1Nntrk4IrGmh9iuj7UHtqj6
OXjlx8IbboLOKspIguuaeAOMB7gbTQlqyG3Q1dAmX9KBl0jYkiDRzDdFCzOBr3F9bmNQLcXQyEB1
SHpHGiqnSd37trgpAc1t6NLAe0++uVM6ZeyMAp02ZEl+JqbpymL95b6IrQgH41B/ZDDaNyxyYLZA
oP7orqnOxl71q5O4C7ntT1tpREiizXOqATxTduxDywY9HgS6Gh+5JIyxPAIzLk2t4CfaxlHUGT/w
pRbg842vwmflZ/09fzb3vOaXLaUHsg4huoqSv8IyCtVw63EmUX3MXdRVbVCEjDVvtHRLCLDIiGxC
QTD7xqgGQf1vUXs09LT1SyAONpL8lhD84BzdRqIAKBfoEcRIhoj/oF+xchyjUaWKoUAKhaUgGGbE
TCUgizFikLnJN24Ckt56TIRjAohWVVHroQhFzK2YyEKSDIDv9qJjcFmc/qkzLDrTQPtks11xKd6b
E6Urijk30oYVXMllHpvzHGfhoONGUktMG6B4ZsUxN6e05aeupDBHlhZpisYseu8FbnoCIJcbu4Gj
2/q36B2o11gZzZepDucMN2oja7EsaECSAsMnNGAU+jnwld3wANdoE6848DEjtrpcPhitaFyhAi2U
eWhqoxjBT0KWkaqXLl8SS5+is0iyo4EBwDiWP02N6RSqfhwCUJnFQM2ojBPQjAonMvuHRgfzRxak
D00ffTPT9lQM2iPoZO37W3KjZugRk/A0lcGFQmRkMa61WlHqJAJaPEIsGViIsTjXltkgMSM2E0Yj
atOaUpnTYH5jrhAJcSgLwTNpN0DSJGwaWaiU2lfF56xsbDN7QDee9e/XhbkmPE2QmkHMzuz+IjUK
GbMu88NWdacShHDDQxee5WZCtwNvrnhrE9fCmMd9W8hI+y5x6U9B6neq4qoFypcTqey8CuxBjcLd
X6zOxP4BiBu4j2zgKg9FmRBUTv2wiVBG1KdzpATnQULpp0dkJWtZxdGTG7dAD+2PRJVJzCw1SMcN
qc9waMbOxKt5Kf8tgToK71cimCMLlKhOMgEi0lQC5OCcvQxz+t5oWePe3z2q01eulRHEHNeQBImg
10PpK4FiZUX/PMlSYo8qGC67Tj4GGlr50uqbFhX7+4JvcgIQjKsYA6yyDFtjh9Qipas1acQKa9DP
H2pMZtphDtriWolaN+10Xl5vy9LAvS1DJPi3AQBybdxRGZJJbZbSz4sK0aY5PoKc+d0sM84Tbks5
YGPIz2A84ZZbO47CtiwrsfS1Gq2tJDzmNW/rNpeyEsG8XmbMyuo1UWsffa1+Ue/mrPXTiIMrvClE
EdEajIF1vMoYZzg24TQlBYSQoj8Xw2hjSAwVV5FjS5tq8EcMSwvdTnWEpr6x9OUBsVCRx5c0rTJ7
EubnNCg4nI5bwlSCBDX4NOhEKaMDhjQvSjXDwYf9Ip60rFAAHTwWIJcIiuy1HoaZY11bm7gWyAQQ
Q5QUmJlKSj8OyS6fUXwuCQbEMkCV37emLa1TcVTAYsbzGeAK19pt1Hgz5xEEjYHgB4r6OITi178Q
AY+G6BKzSmBpvBYhlJmyhHFU+rXYfmnx8NCNlGM7tzULOAWQUSCzhPc/0CmYZTSZkaulttT+P+/y
yC4xQwesoUPhCg6vgr51OEBaNgA6iWF9vNSuF6T3AHgJtRKHQ7Knceg8nZSP9cQjEt0SAwY9NLsT
DISDdONajAzkQD0PitKPxEq1SzVy5xisV4jh3+4f0KYgBbPfBoqTGFxQrgXpQpe3iYqbN20S4A18
T9GxnKqcI7oxIbxc4K7pcBDUDCNr10IMs9RLsdVLP+in0DZyIvhLUuY+Uep4FxRN+G/9w4c8ig1g
qBJSU8whzWUq9EsSIgOiZoElzSax0PYCLI+cANxyynlQsrevUiqQmCiKoGNYv8mmhtUwmZkSV/6S
FmiHCqLFMYQJqdQWDTbiqPXWHOvRbgwbgBAqTeg0cjhwFn1jzfQbAJUBuFSAdZqsn8qjIZHzQIXK
NFpuoRD8HbNhvALhTaDGCGF8UzKGUpXjUeObJLGmsNmRNrHTKrK14lE10v9xScw5ZnXWJdlEABk3
tk5agtA2UV/v6z/9E1ehzPWCDCYsUwB1umQGVU0zealLcY95jFNFBmdU+ndZHy4EBSW6wpHjfDk7
yXrGcRyB69IBLWoQBzc3uodFfk1LTAilmETsOENB9FjurZIJ2MwhappKxrFJqIghx/Wt1XV3ycId
EqYHXRUvBUZdOAvcNPo/+mgwnqUI06RvcxhhksnPvWg86CqgDaf6rMI67h/ijRNjDpGaxiqzoEXV
PAWzhngAKOAAFFt+A2njxRwzTnjDWxLjlcUFPFZVKJS+MauLp/X6Sexh5X3eivaixr/ur4pj0Ab9
mtWq5D4ZNGWEQWeGcu6G+GFJOv++CN7GUSVdiYhjEK0B9q/ygapYO0kBVZ+MUnETUHJyRN3SczGH
xLgOoC2pHYk1BKAHitAufc9t2vQ9+dGBNwPHOyfGbyAtouZ5MWS+lsWO0Aq21lyUJd21ESc25Owf
2/siB4vZVHgrYhStkC3dTNA02PV2PQJz5P5J3fZGfWwfYFpA5ouAh52IKTBnAJDQNPPJo/R1dns/
RirSWS4LRuj12opcHm7ttmf8I5AxqmCOhWQw4aAAQwi3JKW/1THHg3xMdmlfXJQ5NO2wCWP0NCw8
Eqvtff0jm/6+0ktE3L1aJkXlT/3cW4OgHsikn4cI/vH+tm7b2B9BjI3lehYg04Fd1dLp0qnxLtXG
3X0R24qvU5By0EuAS5eJfjq9I4iDofjJfjo25wlDoMRCLvJTxiVC2FoO0riqgYceuiXY6FRCd6eZ
aQkyAPFkSd1DZfLSQhwJH5HQ6mSCSFGSXIYEqZge9EXaB5L6F152tYiP/VyJ6Io87EZ6M+YIX1py
0c0CNIwPbc3DMeGthbkVy4aUg4QOYD+cYicQFlsZeVmfLSNar4W5BNVaUkqDHkjfEzTHlULpZHX/
WKTJz34GFvNS55ahjqlVzORyX++2bGgtmq5+tY2T3AjasuBSjMfUHfXSW4zxFIAkm2NCW852LYex
1VIckZRKpcw3ajxQJtXWEtEOhN6qY4635UlijLWR5QTzbJBEOsOR5pdyOohZa9c6Rw5PL5hbUQk6
IJYkauYX3ZJ5daYJe80MI+f++dx2SMOjrzeOuRAT9Iylo0J9z6V9L93Fkxx1l4B9q3HHDIVkuHQ0
g3BC6tvCASOVuRvDHMkFUAYBpdTWrbA/Rj/7p/qQongwWEAq+vp/pH1Zj9y40uwvEqBd1KvWqt43
u22/EN5GovZ94a+/IV98x2qWUMSc8zQDGOgsislkMjMyolUe+19pKIO6XOKLP9r9U+3fuWPam3bl
VlgtJEnD7o0kKO/6I0jJv+QvDl5Gfvupu2V33ed2OJEp5i6o1jw3kHYwjo8F8lICvgrwnQmbS2eW
TJqL3zFFU7BRagKOm2ngUrCD8tyf50eTB/RB9tllVoW9do1ZwzSQXsRD9lJOJ0t97BZJgrX9CTHH
BzXjfxYmbKw1Vj1xZ+T4eeY+OU7DPW506MOb/VOi6a+mnj+DvlM6FCRZmfiAspWUQM4LmtgrJlgw
Cpn63atVgojK+6nct2/169qE8sGZ41AAYWAUE1CbE+sjvaGOKaRhcEdwxx/SwctVdLsUF2US2dYd
R4O/poSokxla4xirXcQGt86zAhbhMv3neig4/oZ/TQg+Oa36Wg19AggWWobV2HkVr8M2UyQRR2ZG
cEKU40ENtio4guTHmj2ZKkCIRNaEkO2M4IZaq3RsmhA8axfIkHtNm28axYrr4sv1bybZFrGfUuYW
Ri2h0Byv6hoDZhkCX/vf3GyWTjCCjj7YBRfsktQtdXJsC9Ofe3vxk+qOgFtNobI2w+Fadoa2f9/F
xooummVt3twNX8bplWT/zYW2+/ubY+z+fmFZWY9RryJeFBIM9sOq/2uBvS267ywIh0Rx1dTkAyxg
MCZAKo1s2GuobE5U9p2Ec6Ku1F3p5sCmcucWb9Xw87pPHV9Su2UIJyQD9JIoBna8ByqS3EBAoIlm
KzDn8wTomk9PHKJeQIFELnQn6vOQB4xGAAOF13+HbJ3CGVLnPoFXb/4wr341Oj6X6vEcxoK/KxWv
4wpoxEFdTOS+eQO1aE5vhr79hvarrMlw+HDduYbI3pJOpd0Nm3Nv1PnKl21ApHgfIzdW79gXFsnI
7CXfTuQmVIoyVdWuLWN9qN2grqviZOTlLHmjHH4+oOs3BK0DCK2Q17uV27Vpzco44flTt2ihSegt
yaZf1x3hsLAMuVRAOQBBci90hYdmdZp1blAqz+ufo+bcGmqre0s33HazAQIClYFnBMmwSTC2mL1f
t34YynfGhfdRoyw2atdDGWta+xUEtbFSab/n0TzX6yyJUIeP5P1ChQ9qG1VtTMtcxuXKNiJkNQsr
txwfxpG10Wg0EAhKyiysxzQJWq6tXtOmVbSwQjY+eJhG7Ra9+dcuVhpKvwKVUuIutmrUNsb1WwG+
2qCayxA499hu8lBl/Rxc/9TH/vR3n7d/31ltpqluKjphzG7hGE3n0Zh8nrX/Kkrv1iZE6WSw8hwS
OkhlktvUeXOr0JSCkbeNukhDdzaEGJ3o9mJaFWwgEVOr2PTx4Oz92mdxU4KWpoFovVR1XLZnQtie
ptyZF9Ql0PqYDI9bxaNhF6BML6KMN7eAI9ytqyLx2G0d19YpxOhuIh3yhrqJ5575WvKUk8q3eyfQ
lnMrFzSTWBM73lOrDenI0xKvpy8krr72eUzqOzOLXTBZbsydNookaoMRdTn91nbMr6zUEOpXy1BP
9dKMwHNXRjSaI/qE2eIbgxaAudzwMjzKvXzQQ0CDQpc190bHogUqLNdPiOwLCMGIUqsptALnkhjs
16y1jzRnd0W7fjVNyMY7jiTAH14jf91YBFnrObemOSdF3IBrdtFAtIchl+srOjJBTGDGgEECKaUI
UEyGbIK6XwWYfrUCUjpmmWeX43+xDmDEMOcBxjYQfQuBhVZzl1qOiwsk1WqvM/iPeqxuri/kKHjt
bQhhRdd7VUk62FgN8upy5Tst6O289pIu8mWjH0nm3o4QWmiXZcygpIxtTCh6YwLuY96OE/ihkM9S
HSxDzlyCuroY2shg2eQptf41A3k8EJhGFl5f9NHluP8xQswxyWjldrc1sVOHeCYbfjMIbrgzuSGZ
rH136Cm7TRRizdSlRW1TlMOBrfkM6tXCsxL7n+vrkWyi+J5yWOuuVYVMI6lu2xI6HnrraVYjOcWX
7IjYQ+QxLtxdN8D0Iuzh3OgNcUwc4yWi8dB4few8TDfm2S29AbQXxNM9+s6C+cegeFUsu9yPNm1v
Xdg0AuT4mKKDHQMLH6aOeZoV0+9aK3JkAI6jLdtbErbM1muXgqy6jLtSf1iH7Kmu++j6jh3mTH9t
uOKs5+oWFQWuA6tJ1/u0JZ+SlPyoJrOMqrJ8mdP2oerHW7fTBr80dIiDaMP36z/h+vd0RWCHq2mN
lrn4BcXahWqTea7LApW2PhuV83VTR/F/v1gh/neJjfFaB46D57e3KJXH1dHTx+ehuKUYNr9ubPMD
8crbGxOyUYVyZugMu9fjbE/lD8JPa95FKpROFNXrRwldomxtmzPtsj/K9Lqyk80trSzxOjf35vTX
lrqk7vI45LoEDXB01Per2/59b67nCyntHl1fon6BnOJ5NrqX3pEh8A8+IhglAJizoNkDPxSOOlnJ
iJlrB5k0jzDld2KuCrgtCr215WHy2WMDlUSXg4XBIghCAcU2MeciLGzTMOgcpjWxxagPgj3mTVn1
qHRFfN09LgdGQYSxN7Sdi90XNPEkAKACSwN05ItlQoOroyfAOwMzywP0dH5NRq36PXfi1u6/0ck6
cTAke1VKK68d/pu8/sPPEb604aQVIxPWPYP61aOW1d65HVVC1mSyE7/FLeFkfDAlRFAg49LMZV0T
F8zpvNzsZo+qzerNa/Nzrqafi5G+oSN+C2BEIPno2wm/ZloIqWjU5XWHpcblAjAuBB3UUMnpdJ4R
Gc7LUlg/mVU3kaGx9XWaFhYBL2hFkzryz5OdUEmIODiz+w8htv45XyrV4DbOrJv8nmiLFpHyM1X6
N3vIACAqJcH+INJ+MCck4b2TgiuBwJw1ZU+MjZVHCvA/s+ahzMav17/00TGCaDjuaWsbgBL1WVpV
TboiBfCE5ck7r8vcNzlUifJmNCR7evQR95aEc9QP6zDOBm/inJNbrRtvTH15G4hxN07tfaHIcjbZ
woRzYppj1dYU5pY5u2eU+LY53Nr6Ev5v3084I11Wq1SdwTiVlkqYtd3JUNjjWNgSM0f3v73/esKB
KExrGAs+dXF67s4K8ViYx0bcn0cNdOCyBp7k24kvUKXq6bwCCxeTxLhvVvu5XezC6/N/T2iH2Lpb
lfjczLWyUqZireIqo/QpSwbnkwtKiw5QgE4NC6VuZCzkEi/8I8e3i+ZKs5ZV1i+Iaara3rJqANyk
Md172x5U3+YOZNaSuYmvO4nMqJBiaLPbjVoKo/Vaf875GJaGkXvLWD8saRbp6iB5pB0F7v1nFXIM
YAyGErIImNlYSup1xPinV41TnphfCjUxPQoqG94n74XeSaaVjiLX3vDmWLuvS/K2s50Gp0Gz+qhW
lECHVrNlelPCZAfiYI2OuqFwAWVWVVV8tJvcVtdJR+1pZq3yybUslO71dH2CxqIadS0fg66zzKDn
rnlSWed6VmObwWIlXaj3xnvmMOed2UBi/BkuWPS28Is8ZT7gp/mdDU2183UfOPg0H36vsCcKacp1
LtGLrpb2YVDK1Ou6IjLrUvNqR4pDOqjMOWjSaFDJBdz/QnarzAkGJzqEi4I/NWcDZHOL1wJcvj5k
D5iBCueTwyTxfVuAcGV/MCnEd6tvkiFd4HRc7791zZB4i1HK0J9HXxH5HsjJDFAJXfSCTSvRyqJx
IDtpt+aLO5DsxumZPnlto/LCyxQmxXsfHF4IXvw1KawL0/fl0GCkK55vBgZhxurXWAXQZayC5QQc
5fehDIinQNEHE66RjArnqKPywfr263Ynqh8SjmqgjrkNv+CQFwD9AAsZGgD+pIMJa1mABpSF/6Oj
tV+xcKfxSUenvQYUu9PmH6k2ATtCjNeSqyAqtBfXGzhpvIapkzcqzY/rx+Tg6gG9BIoGGLIEvl4E
0GkaT6qKjkj8HBQM+uaJap/Jar78b1a29HP3VRuezTWYkzCD5ZaRxoczV5S3Wn+6buXoROzXIoR9
kukT6J/QYWSs85hFfGQ7/nUTx/6x+15CWDFUZygcCzMqmjF0nlJZJ31JfjsmmEw5+Y5gHM/udK5o
+UDKLEonti31bnRcyQ85PCW73yFEft3gvTbzHNNzhII/k5jK+tRN6xK1Ix2ex4U6T7ZSywrFmyeK
MWf/hYWzmWV9rZYmppowEVEH5VyywNaKu9FqH3o+f8bkbOuvnXK6/tExhXhoF6rsoKjQQIaynaCd
/2hWVppFheZ0MlPbhtR59U6Yvr4xq9G/pr2F3ocJPrBVyXJfrVtr9TKLkkc3VcAXXNYOJoo64jmp
0wd2PtfPZU5/ccVaQAMErSxwlgF17nybqrT6qhccdwVxizHUpvFebRMlmFflqzWWn1t1valy7cmm
SmDa3Z2jrXeconBf1/rNyDrkbjlMaYrXJN0jJqz7sAC6clSUr1OZlBFT58rrJlb65brilNdgZAOK
/yap0kfWpwGvh96r094Hj0Dvwc+iuqsB5+Y9btd8PLGOKR5f2bfaaO5UbQF1ag1hr+pk19mZqeBQ
MKzipnWNzltoGvc8A5c6NI7T5N0xyjs8SSIXbw+vslwE9CxqZ7CqWf18WpLm5JZ57KyANjV6FqlV
dWOv49uQkHPLjSg3rZtCgRYC7wKlwpCjy55KPkVgebhRijyuxuy8YYpnu39I89YJuIrj0SZ1gzf5
cAJ09t3sXYiUNfanbBofLJv6aTP/xtgNAKiD8ZgxlJjdrvzqpC1aHZb6c7CNm56vlW/w4ga7v0SV
Vf/ONA7eEGOlXtLnL2wd2yDllf3u9CY99Up1ztFI7NOU+LWZgdS4IG4wd+Yr59CIofQ818sZmKN4
YYTGC9Exx9aS02hBjcDAWSb98zJPzhOGph14UjKEE1shUVwstjfRHFhtq3sGaTx8JdN8jQzdJ8wB
Q2ROT71EyStfLxGm3Rqpj1lnL9MCvj3Mg3Cv5XwIaj7CNYrhZ4ribUB6LQvqYgBbkquBXdxUrFtq
wr3XFWQUY65kQbO4fYx6bxJBWLZ7LEqd+zPJxg0yrob5VhUHiTMLyiTBEgGpCVKWt6nHq/r3UDBU
fRXl1lbzm0Ube29upihL7ffKKsKJzrcYUPxaaPm5M/rPFmm1IIGo6FNbQUaHtR7R0nv46509LJhI
Ul6A/kpWEADRqfNbQOk/W1mXjEGRcvMRHTsLqo9NysHFR03985xUhhM7UzV5ec3h1DMo4oepPbe1
cwvOttHrHHDAWHqQqZDhIx1S15msXs2yt25WJm/q+/sCc/jgRe9S1OaH1su1EbwgtGv9mqzf+ry0
AgT8t77M+wDSv2ZYqzACRq7vJF0MH6M3zjeEq58uH9/YOkORss+TBvOlgNDlMzM8G233pmGuryqF
5pvMtXDL8lvXWqt7tZxAnV9j9H8hoAXJzLO1uOc5n6qAmkkL+QoFOW7a5OSROpjNdtrhu7EueERp
4xq1Fcrvi5NmASfFfE/0OveARHNQiGfrQ1c6ULVW3Vc315PQbqhzRiclByrNBeBunq1w7rPmwUxN
cpp4+aV2aO6PY5K+Ae2BduvoeDOgE+dkUhr0Cof6BkhrFGuNKCHay1ytD1pJ5+c6d7pzYnAnZJ1h
+UlrDX5RkxvDSeLMSH/pRW3ezd362eLJ69jnpiRB/YNzEW8LyANgklO3gVKxhduimlV3VHLcFhsp
CfmnfLZ9BjWVLHJ9EDUit4EkXBa6UAAZ4iT41+wuGwB1Z13I5NR8TcBOho6WMt+StgmW9r0DJuf6
1XR0De+NCKnbqAH8XS0Y90bK6Dm1dTbJFIzK9xUXQa25EmtHydremnANlsRtNLXflqT/M4HgGxdV
279fX9FRJ3D/3USOZ6KOs66WMLL83MRqC0DOvOE0g8na+S1XQjt6YOyW5Ai1N5c5rWFOfRsniP88
eVpV3euLu9KS1OWPcsO9HSEDLYsWAqdr1sd6XXgkaUARsUr8/QhQ9OHLCflnR4dlbDI4g63dzKgi
suU7CIZ8pcUliDQDc4JBVudRUxKZ5e3XXzlpzrb6XX6k2krPuq2CqbFPm4IXBlUDDjK1PnRupm+z
KoW6HyeC/0nIxI4mz4w5TSkSMoN+ZzmL1nnyBtXwNDAOJki/hkyT1FiOKnKgG9TAE4CXKEiYBeef
gCJVy2qsMeO23LUqwogSlndm1Dl+CnmE66fg6KTtjF1UoB1wyVK7x3fMbd0DsOecTu3j4sxMkscf
Hre9JeEArKxvEJawrG3CHrrk2+Y5vmaBumnuoKEqe2we9Vf239EVToJSVYSbFpaWrN8S8Fj7fUwD
UHAxT1WifoznM9pHkYzU9PBw7NcpHo7eWWcMc2K+k+oQpxlTqCblJA870/rOQbgdlH1zYnYS4WN/
qhYpfetRANjbF47I2lRzPjv4zpsasG6DcNr4wWLDgcQGGNA9ngNpWsrU2I+dlui4ijZWlQvKOzV1
KspyPHydoRk8TUujVF1Bimv8AC9BlLv2jTk3t1aRvZrVcIuOjyTsHfmxY2/0EJssqyqSrKy1y5eG
aSgtlI8Dh1RKf0sGGUblMIbvjAiXYFezYSIzKEN4q7ehOw73pgIqI+4WN3rVy5T9Dq/cnTUhDhhT
RgqWYEnUSc0Q9KbQHmob9GyUOVaV6TGp2cv1YHBJAiqkEttX3oVXIBsYTUa0JKtifuHVctPm5WND
t/xadb5A0rZgZw3w7wrUw0zJH/TUiKwCHMgJSs/cDvGcq/1GTT4humVnyY+72GLV+UDlJZznQU3p
smA+BQylhRWy3mueNC8J3XAIK6i+D6DL3KjYpAdaZlc40Fq54j2gQzU1cz2OVCG5baIsQG5dZ15f
YwizP9eBgsz4X192woKFk+zSeq1MDsPrTYe7jp45OEEpwC1pKCdj3rzpw80qGBO2vrMUY9AHEOuB
BeeOsPxG6dvfg8FDq9bPjdKGuAjBQJF3sqbk5cUAyzYxNAxIAGJ8wYYCIS9jQltwU8Hl0UYX3/qK
r57VyAiR0Ib/2otAiaKj8gIZZetyBHq0Kd7aNRj9rMc5rLU/OQQzveZkvyZPbDhD1iYeT00luf4u
orIKvlMA9VxwraIzJQ7VlnXL+oGCd3SdKo8a/zSTjFXjsmL30cSfi2l3eAGu1FY6/1ETnkMeQOQo
UEIabZJojT/eymBQl/erYE+40K0lG4rMgL30DF3oF3AGe+W93UCRHUOwPn3X342v1zfv8iR++Ih/
PGm3wsxKM00dwBrLrZ/Z+JzwyndsSW31cqJyW9ZGzoMCHBLpP595Z2TSay0zLSxr4/HOzjRO4ZDu
i/o6hGtQhOqte5aFmMN17UwKB300xnoZdZiE8vdZt/PBY6UB8iHdljnJoRvuLAmnfMw4IcsE729p
ctOM9ck06tfrmyQzITyG68pdrdlOIDLdj9YPrjao5ChWJ0E7XVzFwi5tl+dul8jIDaU1YKW3gePA
Nj6YZH4cu62u2OeSlPx4fzaKanSHAKEUPJ2nykIUjq8GZFCUT8Zrx1k0sV7WQz5e1F87wg1nO9Vo
K7ZKIg0N6m9Zp1KoD3TZA7qReuCYk4zi6CLDAI8AXApsEDpogy8oW3vdaM1lpA6KpdXzqhhoGCJu
WO+M/JohLnPdLy4vmA/GxOe2zhgIlZztIw5qiOkkSD60t5Zalp5Fs9TPzKpBoYqXfoWC5XXTB/u3
X6f49h5Jghp6tsBZzN5fU+bN/XPa59F1KweO/8GKsHtGX+rgM2Y4xW2OjqEJHoi0lLj9UZD/YERI
RpjeF8RMtqWEG7G0c1s8Qp0b+ltG2FdeEhSSe+vyObP5CPqv6IwSsNeJAPMMj11lZii5ZedNr087
dbdrZEbZjYy+8/IJIVgSsut1Gki3ZLkBruQ1tPHsVdGxuNtWBqyNJVvXwVn7sK7NXXcBBDzsK96G
WBem9P7pX7IghVwvnNIHFQ+01RM/j5g8l7woJ3xco0h92w6jPrAUa6zDMdyECFM0A8JNs80NTShj
1VFxn4EdvPJlE8iHZ+DvPopEuF2fLFzT4DhgOrZuQYuZIqKk41sFOjfJQTgMKztTwkHArF42F6Qg
kVsN8yc6aqWvryt/nEGHjQ5ePxVPZGYybIrMqngyequZuh7BjPWrcqZuEhiErShE2SxOSEICneZN
+F8ceXAO6XhzgpJa5AGY0bSGgBZH0kxUsFBnxpvT6JIZocMTaGlIRFD4sVVDBKT2c4vk3M3MaJ7K
L7ateGaKF1e2+oSmZ4WW59U0H3jVPPSyWuLlexDuCsZwTH1gdhD/K1x8acfWlo6QwcvO4MCrflWB
pYIRIGgmPw+n08ZAgzKmMUA3NNQ+y2eyDt4GH3+A4Eptn6trruIHQJuH+HrIIRVqehkEJ8+ZBxiZ
LCpsf+/jK+ijPcGJxhSKSsqM87lENsYDo+TGCuu7TWiyCOVwuMNovv++QuKXmwzrm+E/s9/dWREK
VLNvPRgxxBxPFfBUL7JMU/pBtzCxC3ulk7XcHrHA2a/OPCgCeq5uF1+PihDtKcnc0GFI369vC8I7
axjSaJW1/7N9S7C8gSwW2ML1rnmWh9aj9GJvagsPO1PLkqiKSvEpN0W3Pt4K+empi2XAgKNLfm9G
uKSmMWvnQoOZUu0C4vywMhr8+5iCPAGs5JgMRvVXXMg8Mz1PFBIB2v5TnetHXk+SIaijW2hvQljE
WpZUmy3cfWo/eGR6rLQhSPLiG0c/stCTF+SKkkUd3bZ7i8Jta9s8czekQjQYiTc6tWdkDrhvZzDF
ZRJT1xd3MdBiVpXCEu7i+7X1gocU0krwWede2dOYjexZKaevaSEjKjx6NiJU/t+2XUyxDGtdTyvB
Ckuv9FZ0Rx/cW8z3+21Qn3lxKtByjX/9uu4q+tGdB1JcaGW4eK9CluOj0ztT25qg+jWitRs8uuaf
6457iWYFI/+s9tCeGr4VKsgt7izcfyqkEkbF9i373qJPmjPgAYgooFhemf4iXfVrmQZARJagHG+A
afYS033ViuVrR2X8OX8onC/C7O53C3EBlNhz3ra1ERGS+XDCqE0bf1Xqu65eAGVQIrPAeyRqteyZ
AyKQqc3NNGdegQr67Pjd9LtC54w8TpSFFW09BUBXJR14YBdfSaaUYUvIZ7T330El/R0153+APJOE
Nv3Qo3dLEI4pMCBtrm8e7VgsDdoVxJgnM+u1c1raLfJwDC9BMJhbVXUGhHT5ZCkttIX6Ie/fRg0s
pDUg/6MHygv2c6nd7IXptvITA8jtp0FpFrT3AbxoPIqZ2Qpte7QwsrkZAlYCEOJOuQlG2qUkITDo
9B18xsOX655lwnEuNsgCYb+O1yiEpYR7EBWs0kyrrfTYqW4DFOJgADvdUhmAWWZn+/dd1HZJ09Yj
W6HPZr41RROSqYiur+TwiOxWIhwRrQLRHMjEkUHkru9S7bnvnXeHFjfFglJumZ6vm7vEAmwp086e
4NqcpA2YRLXtglVXj6W+9XXEVauHRQRUhApVrZBDudo8tU/Nd+qZJ9kNdVSX+/ALBM+0S4er6Ypv
yvspTE31QdFBMZK4Z1bmz6Zdvy1K+tq7xYm0X/P8XtWGGyAmAl1HkLz+MY53l0C51XEgCiMWPfHa
bxZF1Y3IoDRMMLWvzz+vWzjMoFzwjzvA3QC1LfZ9gLtJaJ8YUD3XAhI7URIqfk5Pzid7U3YHHLmV
XWWX5GeaCrpzzFqbxMT/isTQOQ6SulaNA4Hh7kxab7xfTtbD4BmxGmn+EJdPRUhfFhnvwoUj/zGL
fGB7QoIdWtjWFBUcrqq1ExkW9VZgn5aKn3r6KQXfYFpK8PaXeaJgTUgRFhfUjCNBuasPl0ALWAjV
7a2FiDZ0nP2WiTZvh/BDuIEyC3p26ABs+OsLnRCjYQXL2taJppydac3vjKK9s9JOEgsuvWWzA4w9
BNFBcG2JW6elgC2QaQBg4Mb5Aqa8Pzf0z8VvbHRVGp+8XPfOizvijzlsFkjY0eQQt6x1jEahyfYR
81cUK4PRbIIMqh2FosTXLV2cNLzRMEtog7MTxbyLk8aSIs9VPUtje0QaX/PPaDnLaE4vEquPNsT+
gtpjgCXVihQDgjrmuHgwayuGTBlFymE7ULACsas9yeQBL5+/glnhDQqM/DK4Jcwym3gZxzsC0mnJ
Q4lZZIC/QCX7yzZzzCDIKl9Hy4XYNuoYuAJVxJePV5PhtFVHMcIGtpYE0nQYqUW917Tv8j7xDe2k
rP/2ysU69/aEi2NitrpADyCNG1q9LYt5Tmj2dt1LDvwR+hPQGUIVe+MjE5aUdzWUJ3QrBeFQPT8m
+WjHJuurU1cBcFgUjvS8HbklyPXAcKSZmOIVGY7QGMdTs1HSeHuUGbdsRVWPBAUgH+QRattNUPyW
vXCP1gipM0AAMMAL6QPBXaA/rxiFracxTe4Hi9wr2tdq/DnbsjHhI/fYpOyhg0csYomlkTrtgMJU
Oxan7frFGSFEVgx3tB3uOpU90KpE0qTVkv07CJPQGvprU6iGIB7bZmKNqGcp8MHhuWCPdVEE153k
wAgaRAakTvGIMS8E+HqipOaq1UpUVexmWMr7ydZLL0mmf311a3jhbuOzQKtY+I+QY6KnnoM4HFpN
+r0N9xge5zFg92Ywhe1b8qVB2i8Jkpc36GYQXV8d3g/IreAaEPjMaWoyYLkAi3HpDxsJ+WCdxrWJ
1ySNrn/GS/+AMYiibLL1mnFx1SA8Nbrbjjmkr5j6PBBlCJWeLidMlmcnQGSt23lYftC0r16vGz5c
5V/DYp8FrLM6m2uSx0vfYlDA8rux9Hq98ntAi10Qfl83d5AOYVQOyNdNlQO6FeKdaiW499CUyOPs
bvVRJRwBZf6uhn1sfm2/1KC+fUtP9m32zZJk2pex5YNdcZ0lI7yAPmQea7iKdBoNwA5fX9rlSfho
QfAXpxvMfFLhoMaSAhYBnVQlh/CljEnhMmIh8kOtE2JHqm4aoluWo1l1UzWm8QDR7SAd8l9aroVk
7eJlbfLT9TVdlMlw6PbGhBCilLU91UOTxloyGQ+JXcHY4iwhT7n1vXM1JTL48qNxm/57h6q5JCE6
uMxhHqm6A6gYQqdI5zB1hmqNoKGKLSPtnnlhL5+asqpvGr7mjypNqtOULfRkJS0NLdSpcFXIDubB
rmoAEqEljFkwyxUbIVm/lvZCGgZouFYFCojGwEDg9l5Vr7KU/cBFNywcriFA03BFbEd197qlheHW
cz2xeHXUCmhf4zTYlaQjeOA9H2xscWhnw6WTW/BkYKDyApN/h3GQhZ0LW/XSPJMc9YPI8sGUUMSr
khU1i0JjoG1/nB12uw7fOvquuettPf9z3U0lqxKZJZcUmPZBt1js5grzm4psdUrrq5K6nTcNtSSU
HMTq/cLEE8hwE7bdim9oDBY0jJxgZvnsuaM9e6VL743C/MdtBsllfnASPxgVTuJUGKmbJlgiAJEY
mljmn8vkxNk4RqWdY7iheoKC8U9D72QZkmQb/2jW7jxmQG7ZlDYMl4OOkZycdn7H7cdEL7f6i/be
ZLI8ULab2znZWeyLlSKTXnAOLPVpSCfP6HXfKZozk2nHSU6cvh3+naWMs27MU6xNMX5BZcjTklZy
CGRr2f59Z6GFUvjAxp7Flf4bcsgojS2+Mr6olSRQH4XKD/4hBI9pTnnOmxlxCo+uCP35KZjUvAbH
W3OeUh1s47y/Az9WONfqJxtDTf/bCRTiCqdMWSbWsji3wClXV1lsaTOeC4MJBAX//L8ZEyJLUet4
/7uIyQST9S5rcyB6ZowvUMPxbAxBSfbQlLiJyEPR1Mi7yExZ3GVO5S92drtoNnDhXfGcFvlrw/kY
Fe1Sn+vRDusJMlXQrKiCoTVvh45CoBLsPB2GFT1nAaLEMCHUnmW3jtN+Z4WDeStNQekP5D4YIayc
Z7Uq54DMQ3lXzlMajBNPwgGURx7mLrV4IFMfgGcr2abjXtNeT/1kyCePjMtzaac/RmvuvDQdvkBP
x4imbnkqsuJhmZbHyiSPaqL8a41v3IyYYbLwUtyU0sW8vFAVpuLJw+IFjGNJBbwHTSTV84M7WEfC
CEJqaM/rF48nooPrmZZozGsufZogFE1bPVw1VYLbOtzmnRkhxKKijrd0hSOkNStEPsEKgknpxJJ4
02FE2FkR3jF5k+UOU1Y4k8LJOa+x9+3Iuddb7gM6AqbE3OG3Qz9+e8EALCvKY8ITinTMiixuSG17
PLtPFPZiz/T5+pE8vCVcqBs4EHqHFSH81LRgqbpkWdxNruJpafuDL8YDYTW4y6f8u9P1MkKE44X9
tShEnCTttcYesbARLABYepgXlm/xL9fXdYlp2Nx7tzAh1tAlodpoLlmsf7MxHQXEcRWwb3MeND1w
x3PEQ90rX53v3PbkgIZDj/yP8f8//727Pdai07Ik07KYdObPojU+rXUiwYscmcAfRn0Heu/Aiwju
SBbXyHCqWTwkDDTqRvFj0Ouvko94bMQEEwjqEZdijCVV3HzIcIDVG93vvUUPa7/0rfv0BXxeAXsd
Nf9fTyph3zYKmP8zKRzmEj0v1VGwLmgr3xil6uW6/QRBCsnxOjrNmwwjKAdAVXGBRs+WLikanSkR
RbUYSO31+f+RdmVLcurK9ouIACExvDIU1ZPb7nbb7X4hvD0AAsQ8fv1d+MbZrlJxS9c+D/tlO6Kz
JFKpVObKtcB3fI8Z4Rf061QZ9Z7Lg8DSBN0cqowXcotr0laD0aLfiRdTsKbNYR5+wDP+4nZFm8Iy
IKaL/ZPlOccqIZ01ZnlUADBkrRFmOUKz/qmXiqO1u5oTO5vTnDh3rhXII12H430Q+zNWhRH8cKms
w3Xn20ucT5ez/YwTM4vTQoFCXzkqfLoellWXHhKS8TDvQB/opWUy3E4i7lIPc1jGh3ZcjeP1H/Dr
iXjeroArnix086GTX1AU69SBS5VH/TCPmt/Fqf3UtQOkSnKjOg7o37R+2Rla61nA3X3JoA4ZNLzs
/DQHzXFdd8A2rlr7RqqFZb6zWPFLg67Hoc1aetN0aXmoJkRe1uisO/aN1vssG+f3Jfq+t1NTdc0N
LXrtdpkW96Bpc/4kJuN+mOb4rVqr5MBo074J/Jkj0RwrTOyK3+a0H95QuCfBbLhtUGHANg+cHsIn
CVbTeHqMye3r2/TrISFvE5Raoa2iQ2qe/cpwT7ZJEy34bTj8bpv4o/56gyEwIFaNO8jN1wfjzg3z
+xwUEa/GNpnm13nQNh50VVUd0b0jffo75DrODF5BXrWoFK08BNsdbjMDgnOfy0bFprp3aZ5akmLU
wuJR9BksaaLyaPlPlz4YA48W+jWhbXB9e/dOm41NRbtsUzKX6xj9pPWDO9d5lP9KQR8b8G7EpsrK
7opOrEgrMmi/LNRM883VX/U86T1LY1PAy+XI8ulRNE6mcJtdi+CWYluGwy40CvuhSY12Bjd5031L
pzIYysLPecSNMpxXquhz7t1joEH615gUstigEWMZYYy14smFCJE3NYPCxq77ndiQ4tVM8GJILdgw
qselIv7CCy82oKc0KALjnkechiUpZXPaEkQ5Lr7VXBgPpGtCYgB4QFXxV2VGytNMEx0/gRQ0mjhY
WRYXT9FYq3pQNaS9ogK707BFpLVRFAQQDtFb7rKIsRtnR7dhC8JQm+Kn3fkxgNp4mQXjj+xROXO3
530mPMLVcSfjbEnZ4dJZKdjB2WZwCo2g8RuMC2hhGxp+6zn/sK+QlHhIOt9BrUS12D1HObEtv0qp
YVRoX7nbS9uzC98BduQAFo7AEEcQzPnJ+7Tz0IfMg+Wofb8eTPbOAd576NThUYacUXKdlCeD2dkg
xtHX+KFfDChLCvrHyEZkcLgLkDJawITYunQQ9KTqqqaq0PCh6buiaCCnWr/8+Tpw4RDHYlunTAZk
Q2hJJA4BTw+YjN6ysv6JWo2qD77n/6c2JP9HnaxZNA0+aTRz1PfGs2GWjwnYAK8vZdf3T+1Irpg0
i5EnBez0AfiEkGX3uO3DBkoNKehV/OkuMRQeuOcFJxZlGbaR28toVBbHxHyReEX/fSjn1+ur2kve
AL9w0ekgW9Ir+UDW84pXgMZBx3TDO28wXeugprfbvoGceiDzQEsKtIygqZau/GldylZQmHHT2F+W
7r5qxU/WFJ9Ipd2TDFPUwBVE15e26xcnNqWrElC+xTSrJI/c8osWv+Tll7xUuLfKhPS2M9whNkGy
xaOuqXwz/ui4FBRGKk2JPSvIbtEq3dqXFwUgR/Amtcotsyh/ltonK3urm69/vlenJqR7txn0uk5A
KhSR9a0daDSvHxvxx5yOiDcgDTehO43FUBkbBgmXilC00KA5sj4QsvjG4AQjfVtHXZGz7Hn1qSUp
JPTtDOfkDfRUYqgHluC4iNOvaPLeaBN71uLpvcNb7rHWfbq+jXsHFrSj0AUG9g2pkhS2Zz6MfMi2
FS7N4zJVryllCq++FFvYdvF3Fi9HbWqQeLLsLav4Vmhe/ACt8vpLEaSHbc53CQQUaetoux9BuvRW
/FhV87h7t+Kp/e3fT14RZmxQAQaEHBgS57bg3viMqf9b9o5FJKCf+zfrQP4fTMXbzskB5NSqvLNT
soBgiyMxnIbML4QIR2eBGmZeZx7I6Aq/AxGpYqt/RaVrRiU3yjLqUhtzklGL0WMRg/PIm2avesF1
9h7SsXaE7ldxbH03WCevu7Vv6g/qQbEd6N/5B5fuHZ6B3WPc0sgpJ/SumaGLUk1t4mGQ480dUZvn
FOnBbEOgYWrCEixKXupqHzV9VOzH7pe3N1S9Y6EkI5MhMnA7Ih2z8yhlxcFZo4wzlBO0YzL++Itj
9NuQTPID917bKgGUoGzHuySPA8dtFSdVsRYmXUgCMqpuZsKEmS1f9XIIp2kjZMSIWgCGyZvr67mE
AG9nFrxvkO8G9/qFagLJkNj2o4BSLH0yXzG16UE54UXcQWjdcSL+xDDdqELX7K/wt03JefWSuXnc
awjp3eBPlunrdHgd9eIjZCIUt8dubwwMVKhMg6fZvdBomFFzp33G8Cplw4fRiO+6omq8mZc3UzK8
8SqdPd3BfM4aP005ktnr27t3P55alyKSTqZGhz4QEC82KDoHFIDoDygFh9et7MZ2BxI3hg18GV5R
53GPDXONXDmFGqZtHe1xxXjhrFjIXpZkIxXXbRvnC0I65ybWduhdjE3BKfuihmRI6pkJmOq6O+FC
nItOyd3gVoocc2/zAInaZgpMfD4ZE97itrJtDaAa0bHA1akP6Ze7LFOpfO55o2PZyF4ME48auYnF
MUmcZSOwXinh/beSlsljbZUEcPDJCtI6IcH1r3Vpz0GVBKStoI82gDqU7ousWJcJbK2QxaVQlSqy
cBnv6DzhuLV/vIHnlqRzZiwl7/QJ2tschK9earZRNtbPk1BOSG8Odn4bnRuSvGMYyrqrF2hBxzad
HtyxXg5ZnLceTUDBPVAQSZVEOFsT0w0TR4NynTa4z2udqkgrLt307IfIYJBlrh23svEt3cLBjbji
baJN5H27iEOidz8rI/tc0FTV6P/VKLmy/osDWGR5no04HZmbQFmKk6rT/Zmt63MCOtZgeyXfa7Tt
P6wjEGg6xYCSwfI+wM7UDJVfc7wZHJQz3QREwQMd5+99zuObdMEzPsPcQsRm4XocM7b3VCS6Pyys
P7JmZR5rlj60qsJ4D+BEiaEfOgallmN4Op4FkCmZxtyw1nT7aBfgbvOMiYgP1/35Mvq4IEDBe93F
GwA+LcW4GiAH3MgjUNeO++Cs1demYS9/YQKcOIBhASgJ4erz6NMuHRDlkC+IFpf7+QKSFUNRedtd
BCMg7MBCQMwphVCwRbUiH8wNOl6C1tau3sV8+nx9FTv4R+zUVqz8xcIPnefzZVQNKlhlgmUAxBOA
FhZZIsiTQpAJQCoPsz7QSfBHFkxHFY5np5O5WQaIDfuHErD8vmGDnoCxBJb1EpLJdyZyc+e4EVmm
B9u3F3/AvFkFnueDNgWmX/vZQUU9ehn1EKEB3QUeYMOqyK/5SeuGZHEAtp620VG0Y1rf7iFet4LQ
3hjAe3p9r7cgen4iYY6hs7nNPIIiW9rqrIes+dJMPMrT/sMI0eQu9sxl8Myh8EWqQolc3lToshsY
7Mflq2/UTecfFmNUoOk2YG2yhpuWup/HktwWVqYAKeztIcajLPCwbEmufHNwjC2LGjPuUVUDEGXe
YbbIT6fCj1UC3jsFJXBKInFBw9FCc/Oipc/AvpK0JuqLriZWj7HS8lt3IQ967GoHfeFGuKRpFcQ1
qIiGTKS3nHUYoUb5/DA58fSVONX4x0gQeCgGH8DtDDzoBbWOOaRtqac5gH41YAaOlfiiSn52zah4
Ru64DjEI20oBaJXguXz+MfUWbM1Gg6dVA2wrdB6bn8jzDVAtzyBuK6iGaor59Y+9FdNMYNMwICcB
MnmpWNPXcQMq6RI4GnBDkKzytoncgSZeU36wQaB33dq2AOlsECBCXNPA8i6LNrYQ4CDWUYJYzdzX
jMTrzX+M2diuZ1/D4cyAZEqULrXjvLC6DR9jXxEGpG3tUfTAdQeUexfG0Zq+M4POOgwY86fQYWTG
A828Bkiq+yxQVuq37btc8L+mZeZSlH2YgK4zHm1oxQLDRW96Y43AYPhl0a2jOZVvtIEE8tKECYk/
uHpuAqZgROBhU6R+O3HidA9c6ZZJ9aHTMCyURzWo7b0M97JvWvYno0Fj5Po33rnPziyRcycuNKiR
TylgcgMQo8S64dnzdQO7nxPTargvt7EFGSlgsdnS8hmgv9nNoPPa+jMQjpQ92l2pcNedJxyeNCem
trWelHWKhE6mOeBAkg6SU0b8Lje0j/MAOqikXb85VPDD2NDA6uJHweIf/906pdSD1DlEewhacmvH
jj2FJFlSQ2a6aJ8wCZv8zVc7Wem26ScrhZJA3TCGpjAzLH/pvtT9p+ur2XWLEwPS22OllTH1FE0P
Zy0BcyN4K84Z+fjfGZGeHRiH5fnaoLoNsYC32gU7UvfHzHHGuUtIwaSpp3w1ahwkMJAidSmb11HL
NIXjXT4mTo1gXPL8a5TQv8vLdjtDOToqxUs5oUEwQ4Y6f2nTxLMKVQ/z+te5mG1tiTZ3tEclEUkN
UvWcbeKVqSILvX5wkQyerwoNVL5MpMKqqh95+a6nmU8Q/ONKtZrdYPevrxF9i8onzmy2Vm+zEm6A
acgKmlb613Xu3k2dVihOzd532sCnqHhiVPeixAO20H5cCcK7qYv3qzkXflrEflxPoWOBaLbsaaAl
g8I59rIEFEKAfrVxfVzUXFzb5YTrJuDjVXW/WA1oPDqvAxdQSw5xrxrd2PMMgrYEMJbILy/KLxod
uj4tt65BP3jU4d7aKohe9tfzrwX5jlyLOQbLxtYfSAvIsDh88XQr/2xOczDogM71Zq8SFNxzEMLw
GAG9KihsZAR+TqqGGhCKi8ruAMUMP3cehKYKqSojUkjlRmoD56VjXcW7yflUpfex/eV6vFOZkIJq
H2t0YRtoCI9vzOtVPgEwO6+O163susDJbklRdRkzratdtMRt0wo1d3k0jFwxIHRJwoSwevpFpLCK
9KTDfT8iJ7PaQwYlEnvqXvG/QgDtb5yefTT6Zat4f9ORiftjmigeOLtO+HuNMqzB7I0ZbQNMfxht
EyQm5klbdOJApW/d2FxFRK74bLLwI6S5B73oFoBtYtsT07esexjTMvyvvpqs9ZgU5WpWYHmMUKAN
WJL6naUA8aqWIYXZutZMW9uiX158bvinWHuoB4UJheuZ27+fRHKcX4t2fEb0ST9wB1V6Vba6vwZr
G/8meNvKyWQjeNE324sEUoFWVoUk070kaxUnaK/+so0Q/GtGWgerMIXNegQcU9PAvTSyf0ZoRPhj
Pqdengr0rTCdU7lHqmuPvc1vTZK/t9ul8LLc+Lx22t1CjXcjU2l57bTRtmP3+3dt23Oyv3UOrSB9
xV3SBi3x1vvs1gqq+7nwmK97apry3fvyxJwUEg06j2mhYTiv70dfH/IHqIEdMBvoNe7gu4AWc2Ir
DvZe0nG6QilEmvNKoD1JMMFmTJPvtPldbCTvqdU/2yMoGa6fOZU3SZFStEmurQJTFrXefrcXbfoc
J2S4X5pMNQC/uywL2ZgDzCrKPtKyeGaWhJYUWogzCzJj9JaaepMxeyU1Dn+xKNvaqjGoJcFXJB8R
rWX1FD5SjWaIQYufKCR+0ctVcdT39g7CCC6m3lEBAv3DuZnSzGY7rgCdBxz5rtLn52I5QuBa4Q57
VtBpQWaGkjHmwaV7xoUygl7MBOghDcLpyfOYzN5QTgo/2AtbJ1bklIbE9dw0HOWymNPSz1piPrpa
4rz++Yc5tSJ9mCITpOwXrMWYFkiddSEKnT7QtYp8U7FlskTJjPk6MOMDcAUcB4QdhuQjz+zKn+rm
5fp6dpOA0wVJLjCToq0YdAyjrC5RGxIm8IwMwl8Jf9208bq284VePi20uwfJ3QTucWIF13+D6stJ
gbrgoBFuNEArRTd/bfIhLEztv3NBd9vvk5ibE3ulnQ7nGNZHfcG012R6zfz9+jpUH02KtFVP7ZWA
2jkyeftu1QzUvcyHTpuer5tRbZcUhsyksUfHgAs2M1DdLfw+GBYVZHgvNzt1CymqaslstQsHxhBl
4K92Qj4WULOr1gXkPq3bwOqi0GnZC642wfNqq+Szi/ZvSvJphK4wOvfZS5XdarwGLcYPjCMoWj+7
Dg/gMJrnqGNtqLxzV1h71uWFo4ErhbHDWJue1lXBBA1Ez8jIO9uBZxQm+9Z3XRK2Nv8xjn/RfQJ7
yu9fIO9tXy7c0QBSwE7OHm+GwRtTqqqD7rkJIGAU40Ooal/o2ma4EwetwDpr9t2mII1XVLH3vP30
70uVBQxcDZNwDaRXjrhtdedjIapPQrQ3f+7t+FQ2cNco0F/gQkH9bU06mDujdCuiunb1ksaqQu12
AckV41Mb0sHljJOkEuicG0YrvEofV0+fp+6urAa/ydfSc40COPNlsDxLTCrY8G5CeGpe8kigD9yM
jpirpYLVk0eEi+GfxWqrL1BphZTYaq3d58TIXMvbJKQCUozJoUhAoeSZNM6ghagXqrfZ5oPylgBj
AjA2MCAAZku/KUalraccLaHe0KfQhFhmqA8tlKJYnAV53k6eDhqO96PBhSL12bOMthfo2AAER61F
upCEpWOUvsFgR++UD1qqNV7nxDHovKzHFgqQnpXnz25Ko+tutuvNJ1alO6gdumqJZ7hAOvNX6NQ9
gX3F8mfwjvx3dqSLCD2AoZnXFpCFbAkNLf0AAeXXvIGg5XU7u6f/ZD2SS9upAb1pTCxiStcJR4hf
pvasiKS7ERsydEDt22i5yiMYcT+6UKJYtlSoenMtgOM0423RnXsoKny7vprdA4r+JCp+IIRCh/c8
ZrcOapiZ2+A2EtBTLZbe9XGbf7Ez8lIa2Ydpzo/9CFXWetD6v9rIf03LRQrRx+7SJQC7mHqTHUfq
LreptVTh9QXutewRokEGiD4kw5iFdN5ACdWutBh5pGe0fGWlUftxUei+jrbDY2k384M5GGCxNGPm
zwPXgpoBerJBnPB0XqyHFrO4d1BCLe8c3CXRMFj0Fq0c7VZv3T8fuN2uk9+/Vbq/oJ4APA/Pysid
3qfFT9oFM8a/rm/I3nk8tSF98XF23XHMzCJaW8tPxXut7D2tEgore7Fm62cRjMASA63mc78CJIFy
jSCVAnAGjdDcG8YPwoSX1VENghDcbwqDu8s6CavS8demkkJGCAYnvbwXpRWiL30L+GrwF7t3YkY6
/W3vmABowcy4fK6N5Sbvag8nRxHLNp+8dkdIfsCGyVxJgry9ZfyhGpkv6k8Vm0ML6MfEVBjbC2jQ
ALOh4oea5YXiQL00zQyyag5ymgxM0JgvaxbVIdxaPBcLArh7Q1Xq7OI5zFeXbrggNOSSLj3mQ0AJ
pnId4z2xe69HuxO0WI+mO/wYodKs8IxdV4RYOKSlQNaJab1zV4yzboibGuBqEEZ/N2qoyM1Ff6vn
zrcUBM+eOfRQLSe2oga8+wl/W5W50uYiJWxtciCpbwb71amnhyx/q9vuxuQq2sxd1z8xJb2cHatp
HXvGbPQMjUuvrStxM/Pk59TqKjVG1aLI+VY2dp9rItHwpO3pMxoSEOQrxMOYUMi4LWG9qMpde/gZ
snEZuyYuQ/2Cgbd3+SriEbjf5da2j8kxv00DcQdKHkiKJl9QcnxxFN9t9zQ44EoDzhkIM3n2osr1
Qc/nzWKX+c38kuea4jDsWnCBPoJDuiDwk0JjuRJM+mQbG0acfalTlqPSoeTb2bvXHTAq4C0EfWzQ
vp1/KYsMCx1WvDKFRZ/sQfeb1ogM7rxpzLrn3J480Cl7a+YqHpv71y1gabhoMQd2QYtLGZ7qkDZH
gDzUN6CZh0Ql0HBQ03Xbg+OZYOEeOt94ab78Uve4uR6d91YNCk0XptFfYfJd33RFW6ab8Xix/cbi
vtZ9LMonTkEBtLT30MYIO/37dZu7sArMu20XtwkyRlmqbJMPW20AKqMVYvGIiiHl7A3dzHdrgzeP
zZ07EKSGtVUFc5Z8uG58L1NEhRFMnnjYXyLZ2kZ0oNPF0Ue77LbuzSci9NBe9LC12NN1U3tR5tSU
dCdZkItEvoaAlne9VxZOsBoCA8gqsPrOIAVS3pMlSeE666taoNwI2JigkPyETL1tvEuqPiQleS8o
dMmZaA45f2t0cp+Y/asunB9llh7KblUsWfVbZBh0M6QoYRCsuQ3KT8bBLIH0hG6UD4F5ERphC3yn
CmK6+0XRxcDh3R6HMr5Tqx0ys9YUETSCxqCb7TBz7ZuZxMybTPrl+jfdPS8nxqRsxojXYcqtVUTt
wKeb2HZ/xK0Y/ZRAW3V0a2Q49pPdtM+2k6oSRNU6pbR8thkgIC0+My80OzDx4AHNmhlwczn25aSS
3VMtVHLeIXcdZ6wLAWpY/kjmjgdVa95pbed4ScHu1iR7tnhyk4lOU2Qfu8cGhDNbpEfAl0v0Ka9J
Ihac0NYckrsqGUkIBof5g9k7KvXi3XIHEK3/sSUX6t2MQ4nFAvagP2iPkOw8jl53aO5NPw+0QCVG
updWnRqTbphq2NQYgd6ICrMO0z69XYoZE8xGBclavvoktfykIX8T7zY+bZcSkwL/eH6tAevPetLa
IprtNkWq07x0q1YHIunfOU03BNePx66Pgh4WgGQXzSK5YJKbgHujxyMi3dRRmLUeGwO3GVQGi7hQ
JAW7bnJiaksaTsroJnhMbDPZEuT5PZik/HH4lk+xwhf3Mg90iv5dj7R7SzrXNrLhPEJxyevE1yZT
lUb3IiaEIRxc8yhbXBI+V6PLBsdEtUeArBu1vpzeMcOxfVDlV348zZVXDGT2+6UHumjhP3MN8EMx
z0+xyzsfJXfIIgnjL4Lq2a8i57tbgyqnN03Uhvq5S2940fR3qZ6Ig2OSODQL3ii+5o7jnNmTUjyH
tc2YQmIWOHbrZnXYt2KKwUSo3Q9D/uc+CpYKCB4QxJdLodTUsEFYQJGv9nV2W+TAV5sPriC3kMX0
r5+GHe85syRtIlTFZrCdwBKjuV+5uZctP65b2DkEZxakbSuFDvzwmlRRan9b7VudfRvrr9dN7Lxg
zkxI58xqmrZwWiyiELR6dAs6P7ocyHw9bmxvNLIm6FxeK5DwO7fPmVHp3Gn1xOLYdkQkKpOFoBsp
XqG+7WkZ4rKwzKjnTByWsoHI/OK6igfNXn4K6475a6ACRcXt152ElsFcY7H0wOfwcSofaNVON3M8
j4EDXJCjaaHpau2LpuV1UK9tC56h6s9JLtAO+v0L5GFfq9IrtjgrNn1Ow5rp/lj8RVXrzIR0Gxkk
rSaymaisJVqnnyIVh7WgisO29x5FuQ9kGkjN8Ch1pb3McRGspTEWEdCfN0sVUy9lK56igC7YJRC0
dWceueV+LFvtpk+W74aoP2KI+8ZyYsVDayfEsI1zBWMc+O9CSLhwU71sS9DHDES7RZMl9avFeWn6
OKwhDnn90OycfNhyNwUeZKQXVDVOV7lzauHQ5GLwUwomj+bzdQt7kKIzE1KCtljrtLKNxsuCbunB
LXQ0/6fFnNFLrosQx2Y5FpOW3cVdW/hLgdnZATwaR6jLaQEp2yzMGKDEZG1FlE9kuREo4iri307o
OPuJ0reHqpWBiYwt0trrQdeHIOkW36Kr16eWR81VYW5v000dD9kt1cEss2Surjrw2rZIPtymuGdV
cpxbpmyQ7dTlMMr2r5FfseMkNlhZP0+JgTVpGIEizX2qEZ+lVjg5ED/j/jA+s2b2uVBE4e23S+XA
bYIOZGNIrFCikJJ/wYWZ0s1sM5Uh5EZDAgmDBlfKDNwqt6ygrb8LzVW48c71cmZV8jHQmdXOUmJH
hz47pGN9FHP20E/dl+u+vGfGAeW+jnwfX0+uIC3oKQxpIrKoaMAYrd2PNQikkNJdt7KXaUEgdsMW
AcyMIo90WfLJtmNiA+un34K3eb6nfnmb3GZ4m2Lchni6J3xVyr8X/mCTIt7omwCFDJ6aaBmbFvgo
wI9kHKYnITztCXOPkQjrh00L+6DKJ/cOgYs+AgDiG8OUXCvrnDRdhgkGm3XwNl6wplERyewFUjC5
APOO2jdoXaSbw477GDI8MLEwEegralQxQJOjG1SGCmC/5xkbVAv4CPD82LLbJ/US0wxF4cjGkJYY
Zs+dnGBQtfR29gyfBlhwOCG+llyPiiFj2PAODcrO7l8A3fpJ3PLmuvOpTEipINE6rck08IHmU1K9
QNiuOVhOLxRWdrYL+LxfU1FA3VyQIqUd5uo4dESjmkI4DFOS2SDCtmkVN+neYogF5ChOLDqg8jSo
IDWmx0vQI0xGFYGTDZn0oFjJjo8BkIvqIMoMoAaRH5Kp7mIusUfXSI/7f/T0JwFsFrSVIAa1outf
ZueSQkBANdDeQgMqAefJnlZYYJKJra16hmGbVRjPKCh1PsgCOn82tbu5UAHq9tZ2alGKqhUXyzpO
CWquAIHf4n6eAsasTXdxWo7WQlcF4Gzvc53ac89XmPPRppCXRGOlXCFIbTslnv+Lqsu/53voh6MK
Z2/qeHKkm7UC0kWpi6Nq008NTzt/jF3Dt3msuJR2t+/EkHSUGE0qi7VA4XQ10Eqc9aWXL0vArPXe
aWsVIHB/WeABwRwgSAflXtg41IDR2SmYzK3sA05EVGXke5xzxaL2vhHEIYEyQTuRgg3n/BtB2Rzq
w9ujtFjY0YJ8T9JbCjfY27dTE9K+xZizGpYyFtE6Or4mbuI68dvyPVBM1w/Upcqw4UJcFPEBozWA
SsnhQW9Eo0GeGrMcH0AJUd81VUjnoHvTnobaa+7bdzYkj6dXclSpLe1bhqtbmIVHSVwuBa/r6vRx
A8vxW5GGOjs078QhDdCuzz0QUWhxaB3qCNPNKinK3c93Ynjb+5OscLHmwTQ0zPoMnRHmGYg3MMp0
fVv3HHHLPP+zNilOzXDCIhvTKiLz49J/G3Ldm13FoPv+MkwEXbSc8XaRMiTBCPhoBJZh2+JjaRrv
qlxVttvLwn6hSv5jY/sNJ1vVa2DGzG3YWG6Lj6XrlyF0q3zLm6eg/IgOQVS8qJZFNteWsuczm9ve
ntg0c1pgPhc2Jx9dAYGW8jeeBmXxWbyfoiL384fhoBeHbPRKUD2P0dTdZKOfbHQUgaqytsNVh+OB
zhPUEZBBoad5/mOGaWgzQ8BJtWNRHNzH/KlaQRqbhVo4HVzHL961ofaj/0kP5UH41ec/dyNMDjoY
RTEtAFylrRh0MACZjFfRjIRNM2t/6j4UKlTpXgUFQmGMbOxJLsCSkhV9JMhBMxt1U6Sg0TQLE3KD
DIDdrCk+zhhsfuiT5B+xjtVdXlRONE+jigF420b5mzsUMwvIURmAvFJEzYex59OAuqpj4ZuDxeV1
ojToB556hFX3tHJVyf7eCcXjAhhX4CbAtiKdHtIPbT6toorY2oaEVAcjm71Uic7YrmtpYejV2i7e
zpv64a8nx6kzZ1VTs6moIn3UXV+rrBAjgM9pWb30TrdRDzXv2rl4sI08+/NLCjA+VAnQLd4UDqSv
mqd8rioHbF9pMqY+XbICRCB2/HTdQ3faJKATA4hhGwQBFa/04ZJGHxOonhVRWdSHmOsB4TSYbOqz
rvPpyLyiVLWcLuLexsLrQG5XJ/hwxJYWxjtwBzpN20VaY/qoQod1rKIxu3AOyYR0Q/RmChStnnUR
VISOqcnwADWc2xGdvOu7t78UBgzkxkl98cgtUj7G3Zh30S8dprYzUUnrFdfE5av212Kg70wIUAMX
n2i2IVY+xE4ZGfTnbL4H0Y01lQenNqAOUIQa+SgS6HVNyaFJ5oNTcN+mz9eXeZHMSL9ASma4sJFq
CvwCS9zprAEuefBacpNSFeH1/n7+Xqp0qDHgELfuCEOC/XQr7mlC4e6qlWw/4OQ4j4wk80JggNvH
pVu9euGebuT+qmkK17jsdpKtKkaB6QRcB1FRWosp7CHrU7cES6l5oI0X3yzvAZgMja8QRj6qa2UX
J1myJy0Np7yAvkJcovjhFv4cpJj39xq/jDrT+2ZBHBwa82kLNfIkEDxQijLv7OzZcqVTXWUYUsvs
X8sVpU988sIDzSePxWfquXhYeuBkDUBh3nl/7Jsg88JYHlqg0FSVwciINDn4VoD5Kq27qQHiK35j
/duqKgnuRBQo4G7MT7AD1nkpjzCgMKKlVSqieHzRph+mOWJqREU2sHfUz6xIj9V5bGIw2mEx1sPi
VwTq9fzR9XtgLG7iTUVHnR/tnDhYdCB/6aIkc8HXZZVJDfAB1jWBFNszDgmDz4BYFgLyAbslILh3
UPL0r3+zy6wMvnpqVYrPVs9LEyP76Di1i5+ZJjrWwwdUx9+1QMUiYagPPRc/oEt9lzLyqTPMYzPq
o4exvrvUmr6YTV54i5hKzyzG28Rtwzrvwuu/cfeDY6bNxKw8GM3k41vYABOBdERAfPtrXNw55Fsz
qdjLdjf/xIZ8ZOu6TscUNpwC1Mnsw2R/uL6Iy/x/2+gTC9KphC48OO4mvn1eDIvNATvOx9LfqJgo
2KcgawXkRfaPwugW2c5yJsmo9HXxitcWCqmpqLhvwfqWeRvdbJJ7SP3vy5vW/X9Qze6fnJOFSuez
hO43KrSwCd1ttD9CCPAhx48xOOkNoLqLHW/MQ1tRN1N9P+m4Vswci3GC0dXGIgfXy0dlC0S1mVI9
Ca2Xkcc9bKQQUy4znx2bH9sjO7txI1Tt84OjcPz/w2fY9m7Z+ogyR2LB0zSbLRxOEFeibWd5+ZE/
anCaavSmwdcDHrrvVen8ZTVhcxokonRrFoAdTUpEM7oxFxN4Kl38zvb4TXIcxqBAQeEbx50WrqEo
AjVH8b7jnNiVcptSW9ZMlLAL6bc4MgMT1cjEB8P16G940FgLpjuwnF8/IruOc2JUyg2KNnGLNoXR
sXhJyD3Vn67/feVuSpEF+VzeDiYMcKBbU289ED/1LcsHyCUAsHbMj9Zh0fxUKVmyGzZPViYFnDHm
CTSbSROV2vNQlV6xfnVaxfzRvoeeGJECDNpKQJLEOBPi1Yr0EPzOQe6jBjTjk4H/8YcbzF8UG3rx
DvzlnhaIEvEcuySadGqhD3Qocf/bvu6/rkFt4KKsfDtM2kDrPPABBCRYhIc9jf1WqG7M3TBg/2tf
nkbC7Ii+5jrsr+Oz7S1h8S0LSx8lPr6i0e8ZAC6rotteRgfxmf8s+YI4RXNdJD05dlm3ngt4qki1
L6Zl3BZOOqrWd1FAON9fmUCF59VozALro7bvRCQEAxzgH2Ba8hB5anzZJRi+z1C7CSEkqAx5KuvS
ebTyYXWXCfjL7NMcbHypg+U3ur9lsPrgWXAqUNIRT0TMOKgi3/6J+b3N0lF1q9Jdne3EZPrbPGVe
bn2iserEqNxHOpZ1bZiZU2F7i8E3DmX4v1Eu1RHlNj5aowjd/yHtypYct5XlFzGC+/LKVVJ3q6f3
mXlhzMqdILiAy9ffZPsctwTRwhnfCIcf3BEuASwUClVZmXthlPuH2PqxNO6cLhVUukcVHqQ3+KgG
FGu8JCi8HKHItV1b9+Q34afcDq0fNrlEwO7SxupGrHQKpzKUvcLxQX+L+KAmvolzYhq7LBQNxomO
CpcIVMhFjSyt68jq56Ne5a9EaW+LuvWp1YgikchfuISgpWo5gqgVtkDlGZrg1PRSBIPYl3+umU4+
o5CKGQZRqUP0MXWOJi/XiKOhr/Wfi7IKOrJelHChzBv9/7hQJXwpXDouRqJ0CzPBKBdBv5Q7mWWM
N10ea+tYXtTX1JUBsCcMSFcJRzJ17epLr3zSyWPVSbt0IRjTJv710P+Ooj9PZ/ET8IaH5i3KZDZf
QpbacZm1WYekiR9H5Rf5pfSnmyKYv2YB23Xh4t2awHJFYF0PmWg47NKbz21zjgXMsJomldFEVpO9
NbP5WaJGcH19G4WKcxucQy3LzHST2Q3S9WavByRirnGnHfBtg8RPo+vWLiPtmTGT86K0p7ad2EMf
VZUTpaDY1KQkTCQpxLCmJ6VNeN3c5cFEYQ59PhRwDQzA8P1mszeanDIV5kgHBtzRoOahByzGs9UZ
gwSzYQkMrh+EdxZgGMFagI6DhsGX8wJTA3b2ZGE6iSo2uMnAbpRUDRoV5M1x9c1Mb81EBEPYOJhg
MQYj4ioUJyuGzF0gfaGrU6/QIVKSYAl1D0/47DAYSNhHv3WBpPwfsubLIHRuk7tPrDlvu0yGzSkJ
hkD1pMrD3ezb/mT6i1cj0AaQTyaeSFJk4zxgrYDDoPGNggU/rqBo0jBWDRsi8K3c96XxZo6aAA27
4TKnJvgpBcNYwLSmDkMUq+yAueqHhpGorZqDSqfdde/cOnpntrjLqp0GOQOT5BAN1W8r/6Jh6lTX
n4pKdduh95TyKa4gzGKywBp+xLlIz2D7I/69mQ4XXAwyFRnRYN2ubyZDw6jp7VQJigEbNtCQwkFY
O5CQLeFsyHm3xCgIsGiuf1nDjWq9xCJd8ktwJpiH4I4QK7R0EIbwZ46NRWlWaTOg0rqk/oLKZ+7r
GMb04p2JJ9z8LLuaHTi+sr/++TacEWCWdbIVdBnAEXCxLMkh8KZrhEU92sOVYrqVSGpra/cwMGNB
ehq0MUhqzqNJKw2lrM4tw0BrBvEnVYa0q3nTydnrv1jJiR3uCsj0VKE6xVeaknRnZEjAM1XgCBuB
H/2RdbgaYfgS5j0DHtrGBB+plu07S27uSrnxUbcFR0VzIPYsIDjbioqn9nhQd1eC2a+vYI+FStjZ
N4YTVcGyq2/mUB4OkrIXS7lvvEvR0fpYo8FFxcaurdlANRpShoV1s0442b5Wolgzh2s8NAtcqf8i
Lzs3usazk5ZGls9pQQBIBuG6BqL1pEUcrjyrgLic26LAV+qArQrqF5t+ufazca0qYOnnijX5ynFk
yYxFy9QExYhELGu6ZzpQQSzePGEndtTztUmJqi1pNTEoISi7sqn3Szu/XHf9f3CUj7VwN3aiU3Wu
6cgi495G/af0CaRcwa3hsiDfNZF97EVJ3XuzgEsS4CcfJrkbO140TIWZMDnBN9mzhKONUkLzvQA6
1lAPkL9Ep4Qp7vBd9NgUbSjnocxykqbsBxZZibFrgQZBZ+H6fm5cn2dr49yx6y0FiFW4Rtf2btGi
RC/pvt4wV+0m/7opkRdytydGi5ICzAUsajRgmLWpuTPsaV91Ii8U2eGiMB0BVpQc2BlxmGv5oapn
zxGF4EsUB24xDWA0SO6CkvGCkiSmcdVNE8E5ZsvPUe92SZsd6gmiCXr1Yi/OreMs35CY3DdyKQiW
mws8Mc35I3R9aA4hlQGDhHRnlvZDRwe/rJPP17+XtukbJ3Y476vmZpTpVOMOmCULQ9rqjTXkvqO8
jFLidfQRVfwI9cPPWk79go1h4SguMHy3LahgGgiCTeP9lBtuqgz3MQr7DqSz47gGrm5+tJtiPzAz
KvPloJdL2ENLrLPMfQIq8ty6aUcpsiHy2aGwg+qV32WGByZv7/oCt2PJyQI558+0ScYDFRsJxash
yHZNiCaEl3kamhKoH2WhqGEu+nLcEZBAaWfLEnYUIGpMt2JcENODzNV6Uc1VZIg7A0WsOdCxwMom
0F9mVgtV9C9EEyHQLzn6uEPAJSJA2gyJVuPWVqcmd0GS79LWeG5tBCu98qex9ZOxfgILIgFzQX4v
j1SA29y+wz8+If9AVZuWUG1NJrMZGAe0rjoXGvDE079kntkF5JN5gyKs4J4TOY7Fby9dRkemuMTL
vQqLDTKFMIkP6pfBn300tgFWEJhcd/LiDvpYp8XtdC5nNcYNkPzHZeYS82m2vkNJ001RX5mqhzT9
PKhjdP14CHyIF5OuqFrQipIuqpMkknL6UuaG5BJ7WoLrhtbdurI2Ht8b63nrGIkyRAaELfX7HBes
lmmAs1ueMwB2CJ776wY3nyAnwdvmEpXRYdpIKHazC5SwaVzyOESgoclcIxhQHKv8+W3RwfEsktva
vM8/vqLNJS+jU/fpYsBuQqHAp3WA7YvG9gVB2+YuB7Oc9AXCNUMk1eiFyd0uMwDmwBW4TPRJsI3r
z7324VYPOsllDchwa+twHY4B4MTZLjswlP7V/BatuCAGsthXRE65fQ7WWg0uXQhDc484Iwf6tlPX
fIU1BBwW3SdIG4N/Qa7eKkUNJbW4MxMAWoSQye1Pt+qRyxoEKvhShj0NeC/oKGUUTb+rJjTn0nas
/Os7uv3x/jbC0wnT2tJRKYF/0Gpy4+XOZJVXqGWAACc4Au94xItvhwlEzJiiXgue0/Nv12h00ViD
jTRc6CKQLqyWHeR5Jc2jR+szDZjf7rWdFMQ7ZXbnn/LnpQtV7fdA8ETHjEQkfBitj5BrP4hzXEhd
ETIx/CC16L/UcgviB0l6ozENYpL8yM35ac6yyGAacdmUHMqsFd3O22Ed+p5AJwGkeoHhTLNlToCS
H6IWrhWgEIh8oG+COMXjQvFyl6RuQ8Lrn3z7BjsxyiUhWlVkhQZu2bXXA3lKP0/8LHAeqT+BUbR0
ndfWQylJ9LLYPEcfVt9zv5Oj2wOaZWU2woRD7qVq2DHM2OT5k1PMXqLhHVoNn5TE8a6vddO9T4xy
6Q+BwuqUA/4cFaa/EiYo82vVQjyz+BelMmBVgfJ0ZEw7ALR67txp4cRJm+MhGsskIpp+o456wIgu
uJQ3YwIG4wwMR+EJzQ9ilaSldtd0KG9CyFWpAcgSUfeJLHALMbsC/TgTn4nGt03aunEuSPLft+Ly
2OFrQ4sZgYDXA7KrvAGx1MIAaiIAILIuUCUZ0Dznk57GtSs7y05tl0fFmoZ9XPZvINnM3CyeHlSW
1K4yaDvoIi5umffUreoAoNZmlwEbG81y6PSqO6l3kmrO7qDSo0br3l0Mdpch8Rb41mYSgZO7VtZR
V+cBKX08IcbZSATjSmMPaaYlh3gZKbRSnLcmTV7UvrmXDLsW5C6b5+jELHcFNp1VNKO+4I2Uofkd
o3Uxd0NAZ8lvhzpELdpTnDKAEvbP60dpe7kapBcxlwfQKhc14BgdJBHh4b19vxDMbRTPi+z480g9
pcvceUz31w1ueiKqgf81yHlivNRLqhQwWNumCwlPL5EUwV6ue3XhipC1BFueDKoqnj1WTVindGv4
HTVlp1iYhyLU70WSSltVfBNNyv+a4bEZEzjRu26Bmbm/HTFewooaZFHMb8Aobo5PTfpE5dLVmeai
EO6CGkhw9W5fMyc/gNvKvqOp2qA0EMlytISKbw9+7pc06nySBu+TLWo47P7N5/tY9OpPJ/EeExCJ
WjmwWY834wiMry0Seb7cV0gEmbIBEUkMOq6f8NxEk8rZnEgOTsCB+XLQ4U0U/9R9J0I34U0TuOOF
/78bA8heRsF9Db7nxrSOTmbSIPUcC4ouDHg/C6NHFQJQwumrNKfurIm0Pi5v6nObPNKut0uzmGy5
w4y8/JoAvwRsXWj7nd/jifnNvAGDcxwI35rrW+TsVHBWuUQttjtodZgpA+GKvTfS3GvVYz0oPugH
H3WCH9CT+8JWorJcfAy/u8DLP1/3nc2FWzZg1IYMU5hePN9sp8MgMh1yFplg3g3mYLyjnmG5Qwj8
y19I8eReBCW4yBWw7BObPOMpuOSVmLSw2bVhy7JDW2AKoMUITyaopl0ENs4QVxxP83gmYJJCYMsr
N61jV7Jfr+/f9aUghJ5vn2L1GjGHEl+w3VVOjEz7U6ORwBDNfVzEz7OV4Fyc27HsdoStdoisKQ9a
c3G7ePInVSTgchm/ODucO0AYaaFUR9qT7/v9DMHf+9jXjgzZCaSRQHdgo4osuO4ELoiuzfnawJPd
T6WBtVFkxaFZut0DiQDkc74y6FK5qm9+d/zs7fqH2woy76hatMDAOs0f+ESJqTZlCDKQmrwZl+yL
3s+fJgdQCxPXbDH5pLJFl8PWcT+1uf79NFDXnQVJCNhMKp8C9+0tz8XBCuTEn0MNFp9EuMFt/wd0
+D+L5OILQS0rKyoYjPG86ZRXyRRkyZsXw8mSeG6R0aI9RpCUDg3fZEfM96DJgBAEpGOl+RBPSQj2
kFdGayiEJ+XJWZuJshf/VnbFXeFVt/MtCcEsIgLrCTZQ41LAWq8nyiYsrwQIumo8GjkAc9hu81gf
IRW2E7eFLjtS7yfw72+mcSd9ZDGITRUssAvGgB7luwZlwFs0TN+coNhLh/ZX92z8Sh/+GDh3blfn
nHPqNMq0DEG5oEczP479HbIjSgpBLv8Pp/3v9fEwMkIWo7PLmr2j6DXwtCSu/JKH2R3E1wxXZu4A
iZHRFdUgBF9SX/9+cvZKhcrdZGPGWW5Kr20wkjUK6NO2Q/THwjhfYW2p21KChWmmFC5yvLMWCG87
yR8PIXIfinseQBjHnu0CdqrXOIoHv0JesMJyndmdosJHE0baiUpKG2tD0cTCHAIeWjLe3ue7ZxV6
VYJ0G2mtLkH8JHM+l1OrQD/U9q+H5cveGxgUVtY0BzhDDNvyc9qNloOGRJvXRxfeISrerSwmn5RC
uQW/ywPTrGAxCh+jHqFSLIKt3V7lh21ulYPTjynwH0NErCIkDXnQ0vg7lGEiwRo3fPF0jXzSkMiN
MYF2bD3i5NvEvPFl+e4ce7dDhwHtN4N4klCSfXNtQGqhvmmgo8mHlVmRJSmzDSCMMMxZ9ZLbG3ep
rYo+33qjcBktqjMA3YG/30byzm2hM8VSqbV4M5fEtSMFt8DaPgF/DUYebXAM+ONOqLOykYOd2nzP
aU6OtoShkax9/2x2dp+SOsgN+4koJDSW+EXw6US21m0+sTUZcUXBf/dXd8EKSeJmQf4ETfbD4mle
HdiyW9zXnihj3shWwJ0gyyszkIrd5cxK4+BUyogz38d3PeTfTdNxTem+m1C4LGygnb5eX+f6mfjP
iHYucBEq+MovZu2h9SI1ZTchDSQILfKvbHgcEJ11+xuljQd+AejtZQLf2draU5vcs0/R+0rOCE6f
qjzIylfZuk2s3J3Qubm+NlVkiLthGxDSpsSwB0xVjUGau/lPMKLre0yT/AAjUemCOspL/G4HqBC4
MKpw7RWNHkjhn7MnEUh+XdTFRgO0BmK9d8kJ7rfYrLVbxQCsLMUYcg/cSyu74Dlwnax3DXBrX1/6
5spPrPGnE1iy2Sk6uNGIJ4TWqY4PIhs97O3itXUwjXTd3FbMMUDhpEMdAawqPC1NU0hFlzeI5ZL2
o05uif6I6YbrJrZC6amJdcUn57HLBge1MbRusnKFHC67QUper5u4bKfgSjqxwZeCl1meh8ZCoXbU
Jua2hnTXsXZXSu2qpCn/ttoqO9IeSNuhmXS3SBzHzdWYuUTCpCW0lRH5EghHKrF2NCGBjP/ObtWO
mUGqoN5q6pLiS+PCbpaJwM0qo3yNa1X5UVVE+LwTbJez/v1ku3J16Sy9wz2uUX8IAMQzMWEjeQaq
iwpSiHTXdZF4jlHdNotpbQ0kN/JFgy1JGwfcX8A6JbSsgpJli1eUreZLWW9iQmu+NSoVjQkQ37pA
NDVPiSKZbiYnd5Z5M9W9vMO9zPysGRqflPrsOlOV+T0p+71CQYpRUdq7LThBb+txAslqW7SdnxL2
x+ymqyPYIPvCCmzAXLkoXPdZq1EbEarQ7JuxrfGLEkESuZX+n9rgwZINpi8zkGagoIC+a45a0Dh2
QQKpA1d9SYBgMSI9BG0fpkps6pL20H4V3zab0f9jnQZX1JiTqrGg3sKiFhQW9fzZzn+jsOoy2oR2
8lLNaFmRPwZ7vB8yRBvUGBVQ1XJP1b4EdFmucOOMHii6Itp6JepvPdA6uFcrv2swHi3Kai8lSDij
3JUj1Wy2pGX9oOiDerXqV8fkpg5jP/+Oc6pK4Zsemrs1p177IY0gPG4VWxBYPtbMBX/k1PrYxLiI
Wp/5/XPtY+Bjt84KdM+tN+9EiP1LaAS3XC78g2zSkBIZyYtu+lPY7/Vf6+Si45W/TZdU3mH29V23
ux49Ny84aEbJDqghVvmR84gzN2glFQp6C46du33yuXJurO5I0qNtf7lu6ZLKYF0e4OfQuwD9MPgZ
z00ZzFQr0xyRtGimp1nDSyWzG6g1QmVcWyKzkwNW9b8T2kdLZt44ZNpRMuy10kZLurlTJpBiNMm+
qMYjauGf44KJsCmbYfDkB3Lfu+wIcrwV5a9D79fN+hjaGfofi7hyu8B95JGqWQedSvi0bv0mnRqY
dR+RvP0C3hjBt9124I8F8ZW7XIeSWkoXkO6EAOyGHdD+oDTYD6EDoleMaAqqTev+XCRLiA4qZk7Q
huBZUWmmtlIFmqTIKOtPjtoy10zMXxAHDXO5yP12JM/UqAU15M0X6UnU51tXcl80UwOiu8jMlU8J
xaR/VVoHraS+bMWfahTuFJsGpUkOQzYJwuJmBvURifkNZq28mJjGBYIpDqq59Yb5E8iJRSWZ9WBc
7uvf9xo/XkyWBk2rBo82ZbQDIqN5r7VBL5cv49QCyyQDE6IRLwM6DKodyQHsK4I622Ze+rFMvvZk
Er3FzWqh2T6mfs46V6t/0uSIOWtRyN08gieWuHC0pMWA8RUkQIbL/OTG1N1uDDI7yDz7CQovHlsi
ie2Wn4LQtBkFT8yuP+sk72KJnOcOaIhwu8le/bM4GLt1/BZEDvsZk6IgvIv6SBJWSwXuY6jnZkEe
Af6wBkUvOx89pOL+IuWA1ItY+7cvlo/l8UFejuvSlhlqh+8ES+k+m7+U90bvxhi4sCLVV3dOEeQA
CPwPQxfrGi6d1wb3JkpGpqJxd/hoDF3WrUHBfFiZljARumM7aPeGWqC+iVqt2xHowxgfwR2wJbdE
wW1mLECFgkaFHCVIhBo6wA9LFVA1Da+7zrbDfljkwnnZs1yRpIVFJcZeaSv5WrG/bmH762FKEkzk
0PrFHXruJTQZMPO/YjTl+siGN7Yc5exY0JtmysNmclBdvFVQNJqS59h+NQjxugWxb/pUS4/Xf8nl
fO96d538Eu41Z1hDQQ2CX8I+lz+HwxJaobIzf0tuEaS+4zE9tKLEk11nb60UTKIa8ebX/TBvcac0
rrtG1nvkYzMFdHTRvSy/q6cfsSL5MghBibAYvnk+TwxyO8+SuLabknVQWP1s0YNTA93xx1z253tq
cXtqNnNLE4BFo0Y6LNYSjL0GgiNNcIdsuunHSnhAsaFRSWUNIkBq/ZLmfYo5pOu+sf0wOrHAZXct
BFXhvQUGkFJvAomKw9wcc8Meq1GgcitA+xevGnAHB1k4vIkwddupzol5LpSCnWpcOgkLlA/FrpG8
vp1cq0agGfyVW5clu87M/nzIFvg2pLMK3kQYRsHc/fnRnImmkSbHopWsA+h+ab8qYIYXbO3Gtzs1
8h4fTi4nTLPWFmS3AeUAfcnY3FvJL8G3W38mF6NPLbzz1J5YmNBGysGFul5/S2jbnhokB+XxPzR4
bSQqqm31mGBvpQsDpgkTodwtrxlDBl6yFUHipeTLHJiv4GrfzRS0E1L/iDneUMtd0WtyI3qcGeUu
os6Y5kWxED3S1LpR2XdN6928vpHiIahrJdTJm2BXN6LHqUEe6W4OmWzNDEVhoKWBauqfMZqDw7Bb
dRZQxgSgQgvACSGcdNnKiC080c11wtdWdR4vLVkDJisVeGW/qE3o1MW+LKjj5b3qTU4TmBmIGeoW
fNPGQWliQWl66ySeWL/sEBFWEmlFrKSg2Eh9+0Af0hBsXJhfNdwpIP68E10M6yXL++/HgsFweH4M
If5rlnnVo+VmsV0FyiZZagKHYT7EpFBiUkH9I7lj+uX6B946l1A9gXgd2BIMDFSfW61byxpnqMyC
TQB1alq4SSyqhW+elBMbfIZYMyWV69VpR28MVlaY9GkA2DNqA+MAOVLqpg+izRTa5A5KbJWVrK6o
nN4n3wDKMUGTugdfwQMLwINHfDQ02OCLevn8GwPVx7W7oFrwVwig8uJW9aTUdCBEC7Ppa4sxPvVn
1j0VsuCJyn+zlZEStMsA3psQIbkQW0qTpYUcTqGHk058QmePghj2ultc5GuwASJk08R1h1KheuEX
1jxnaTOiPfGjOuqetcu+6qNnIteGjvnPcc/uZtf6EovoPS+wHu92V+04qOZCOILP8udWp+Ys50a4
vp0yKCxLwToTArHxcN5RwZPwYv7s3RpkicFVABJrh6/mVAs4tpsF1upbGde8sovBHGRESpAfRFk9
H0h5U9wt68xaVWGoTg9TWbkd6aoVcaf2iiBebzggdIzQQbdMCBle8J/TBrpTRGVzaALttmqLN+ne
XuJg0EVCGxch8n1BgA6vfOsrcJPLlWroY9WV3pnhX6e6CCZsHjCoaG957JckrhhvuL0F2YG/DXI7
iMQ9N6ykNyGWlL5ZzQzk4hBed/vN7YMoiqxAKkK7OFnWgOgHcq45tLo9mNZokmBC7qjMn6+b2d47
AIjBLocJgwsJs95pitICIhp7Zz/IAGkBYvSCSnSQ7paXf0H7+v6tTuxxT8ospy0w0bBX7sHWq3va
GAL0kPqg/kGpvwXctv9fWDo3t9NBY87BEgHo5VKknMSNoQ+FEko7+8H5rAelv3xv3+S96eZH7ZX4
aVC+SM/XN3fzoJ0YXd3oJA9c0njS0rJSQhQNwwr4IlmtQwOyGNfNiNbGXZxD0Wbm0Dt6WM/TN7np
p2/L4DSeZCrjcTINgcds+v7JotZfc7Koashru40ndGtK283jm8H8fX05/+CSH9+KuzAlaFYztcpB
ngFeidQz3ho0h4PO10N1R9/qX6JhKdGKOJfUphR71sE3qu471Y+V9ShYkOgDcUWNoZ6INenFEpLf
zB8X4Mmrr6gOJRGEINB/N131hx7mAeioRO84wdL4d+owI4qpSorTZo2ephVuNYkqNu8302m2+NeJ
/vtz8TOvTtHOLUn1OUSvZXEpNHooIaE2g/GzKjwLPMuLWXnIYQ/mNN3RxQo1c4DS5hhqGbpfDpQ1
+wYdWUrAouDs0jxzO5LuKbirBIJWIs/inxBjb0g6qTUDwW4Jp9vapy/Wcf5U/l7LZ00E+Z/rX/4C
e8HvDRd2Rt1Wl2RxlnA2fU1xSemmjdveI+dc3sp7J+gxjDc+r8UdkD0Gpae6s983Hli7+te1Tiq6
+kX+sP795PA2htF0ozIjpymMyTWL4hNFb9K/vmqRES4eZUXGcsDnjFC2wBIqF66jCB5FggNlczGI
sck2JBtujTR3Lzlvllr4ydh7jSxsUIsWwwUjQ1ZbRasQXOWDbkqRgQpd/713+wCDYf4yPKpgR48f
RQAooadyMQnTwJkDETyUBJ/aWwknAtTokMTzE9yYUC3PfFEQvHjl8q7KBylLaStSI0hZHXX1Goo9
kuLOFoBXwAPLym+prD3o4TrSj+vesrlUVV7xBZgnsKCYc+6TpZ7MBiWyicw3jhS/OCRBFhX7bg8W
oWi8EW3t+sH4cHVqjsvditFwJpZPZtj1jx1ijdZhMlUuPVMu/Bl1heur23KfU2tcAGBjrk35urh4
1oJMlT5JdiO4kLcXBPyhotpAHfEYxNowWSP3uhFOxmPeWtGQVEGT3zEL86+1Hl5fz+ZrDDrp/7X2
7kYnEQRyBKw1lHHNtdHaYZ75u/wCTE1gBJNnfl5e2XH5KobUbG/jh1XOR/CMmCrFmEF3yQ6T/tkB
C//1dW1FlNNlcV5BMrs0mAoDVL4ratyTie3K9UNWOAJDWznhqSHOIUB7nltjAocoGzUo5zIkigKi
p1L0nlx/8KWbf+zYuqMn3yntoFRGEizIfGjBrTnt+kMfqGH/zq0pDB5rOLpmjQv5rItHjUEvMpx+
2KknjTetkWPunD7Sr2yX3OaYvFVvibVbip0eEmBbROUOvmS1Rq/TbeVuhDHrQAy5IIdDfMGg7vJl
ofq+zX+25Sq4OAXMNO5UpCPXvUZklbscQEWm5LmCTVYj+1CH7EaLun0fiUAlmynW6eq422AY6762
LNgpP+sPmMk9VrvSNwhYYc1VbMDrQnpreHlgvS6vlZ/di9KGf4jRGB2C1Mn6b26hDrrVfastOB6Y
0ljrZhk6VFnUoGxG0cxVBGWlbXtrPNPwJL2Eni2OIbE2h73xoB+W2y6K/frNukOZDOx545tIOe6i
RvfuPif2OPdJlVwbJhNRbe3omt7wkt7rXwpv8qSoCrPaLX/9cVmQN8ltKdUnLe7XkNaH7a3+DTAe
IBP7A/2sgLGJ3idPf0qIyRvknAg42AzSWlgjoUdqt64EWeTx5/UDsRlGT/aRSyIIVSZtLvHdUvO7
vuCdQ0cX1Tt/ELH5bp68D0M8btAsDHmZFuzeOoil7Rxo6qF6EIkS+O3r7sQOd/E43QLyLqBSwvw2
+WYest34kj5ld9rRuWNB2WFaT97FR0OwjRcqCty34uvUujZ01txjeV2QPleP/ROJsogdyC3o9kPZ
lW/E0OyLbjRvk7uZSOk4mB5dl7qvn8tPCrg7CMjoI3rs75eb5qbap7sqBEtTKUPV2tqLUDGbBVfg
7/976A3uygIzGogWE/yA+VAcm5DcxcCkz77qQr3wj0d8+NVyN5aR9pU9pyZeQgmo9brWNaret7Vv
18/D+pMv7sWTJXFxBamfVfcGzlw+Kq6kfkuYCFUpssCFEW1ImsVZT9w6WUyBLY4dWTAntP4vri2C
CxyYHM2ccU35muTVWj5n7Jvs5MFcvlSgRb++X0If4ALIpEpmr643agvA9uSveG2QOz+vqJrq6f97
unnKtXkkY4/pKzM07pPHInHJQ/dif2luytcFHMju+MxeMAEMOu03wTLXs3RlS3mKj7rODT1m+Grm
Xfk8H3GHB/ITC6SIhvJO8g3/uj1BWDa57HYoZ8lBMwOhnxz74r7oQUUmPVvp63UzAl80uQgypdTs
BwuOAp+PZKbfZA4T7Jwg7pvrTzhJa/NKd+J6wkpyoKYBnNkpkRqKFUg2X8MnsYgHCWWp2k/Lmj7r
0eSrHubI9hmepKpQ60S0Z1yEgGY3Ky0woIS0+dVhOkeqesGZEm0ZFyGycXTUak00WLhelVDHDSVo
BgiTVFng01yY6LVakVUFD+vxMEPQSAe3Ap441a/mZtDcJVowJl0CrBI/6t/TB6f350SwUNGtyZM7
FK1B8ql4d44xQGTfTW/JnRJV+3WwCRHrZtiJOC02n3MfAZ7ndlimzI5t9C1DiY3g7VBcG9QLsYi2
QmSFy0L0pNWIlGJr0+Qb6Zfb3um8ZdYFb8b1A50GJcwigIEHhDLoQa6arNzZGpK2G/o+sRElTDRX
ocPV1KWXJSA/KcGlBIo4tesEFyS/Mt4mdw1PbQ9ClMKxMJPVgSVnkN16ln/laS5AFl+8KN4NYZ4Q
rwnwH1j8C8YsWdp3eWq/d3Pl5AGkd7If75kHsmX1zsAwkJgge3NDT2xyJ0LVmtKYAbgP18k7Ncj9
XvFo/glA2H1buuyYHmwvv8099WgXD39a+ucXzN2kOnooOlLxJAJO5Qmkz5EhycGfxXvOBN9dyE15
mgxpRh/D0X+SPg+TpRD45MWZ5m1wrs9sB7RyEk0i1nSRUSSqt9ikD+0FIzIm9GfdtE+OZMr2dQpq
VlnSMWK2YJxqMJWo1bT7XNM619BKEb8hH7fX32Upmq3bkGpHmYVzXMVuUjOz4iSy4peuw2iqKJrx
dzZvgLsYijYx87G0kijJcmNn1QBZgPgCYztKWvq2MVeCj7m506cr4u6Jem7swmyxogwF0R+Lv+zx
yH+qv0uFmz0vgbmr7lc6lP2f+xAqN/gHPJgr+u/8QgcrtYFOD6yiFe512YEsopf2+iX4sAalbvDB
YZYCuEIuK8m6uloItOGi2Wo8i6HbpiJJ1kSXD5/Srd8Lo/oWCLQxuwWGofOFaLm8KCmFmRgiXq+6
Rz30RyGiYd9DJukGHKyOXwmSoS0ftDUwByg6ICqQoTg3OdVzrs19kkbNEL/G7bQjkyTI/S9wqO/L
0iBjj8o8tIj4RIjN5qDaU5ZGIOutXg3qZ0c5qP00NI5gYkVzT8f6Wrd8sC0hiQWfufC2uSPQV2Ve
JDG2VMerE2LkUFmHpACajLWDxpIxuKCLC4rl8bpHbvkLNGL/XjG3qxWwHJQxrFhq2eIPpZZ+s9V6
jCaaS9F1U5cfUNENyIOi7wGD6MWef0C9yVrcuviArT3cKpPzqW3M3XUTl3t4boLbwyZpU6NLEUby
QcrQg5Rv+qF5bOwkLHT2M5/zeyB93+i8eNftXpTUbOAGT9fGbWNpx2Nb2lgbqBFmb3yt8ZBzHgG2
H1wkZIG60ytXVMfb3k+oEUEDAqwBPGRrmeqxSJU0jUzpKau+TJCBvL6q9Uefx5J1UR8G1h9w8vwg
ykSzsYBvVJYUkf4ntd8G8HEOJYBGcyPaQj6j/msLP6xx7qEwNsr9AP9PswFik7j7ihiC8lb/YGC6
T0mtW4gof00m1R8bXTAHdnn9YKVwB1xvAGNf4NE0o9BaieDzLawM+m7eS8rnwnkyCtHz5PK4rYZ0
ZGUYDoXQDJenKElXGnqdp1Fv/Gqn33p/kBZZ8Nk2FwO9kDU26+iTcTYMrbO6aoRfTCyej7NjqjeF
ms5emgyjx9KlFRy6i+fj+5czDAj0rPy7F5G5sC1QtspGgrmrMej3JSgzVqfPH0QljE2PPzHEpZhA
iBkMYTKNcvNnnR+U+eG6w29+HVOV38P/Wow/d/hhKqFpEJtJNGTdXrGqqLCKiMyLIBCuP/PiXOGO
XudxICzM9zAHUJqkGsW5osQEcSS4UYNSnUr3/0i7suU4cmP7RRVRe6Fea+2Fm0iKpPSCoCgRte/7
199T9HjURNc0rsYOjx0OhZUNVCKRyDx5DjMjyFCkmDzol0X9UkitvL+8wC3LJkYOgJwna4rAn7E4
rppJy6JQVw9K95LY3wGwDycJTYdM92XReMrGfaqAlfm3PS4eS2o1RPICe50nQ6y+ddM5bB464qTS
Tr1L9yjv7pTkyPRd3zn24+XFbnnLqXEuJmvRBFZV6N6FzJyfS235XtSlf9nElsOArZisqlig3uA1
C00yGDE4hKMwam6Btg51yGKDh0cUGjdXgjsaWu46NJv51AftsMiOkhw3p+ZCKzqjzrTPMMmu3mnU
t0avuF8FxoV1+TWJ4/0UjEIyaIXAlHtGNT5PUV7NBF9PPhgBIITP+p3xZcWlJb9y0ctnc4l4iBsr
rxCAwVzQqkgzYwIHSxwCDUQELnjUZ8kBbUuwvGJyJdrpO3uv/JuUBAnlf63y/X3NruPcLGFV6SM/
iaBAKws4H7bWZa+CgdDVhm46H/DzNjdpN2MPLRvfaMQQRSVIWrctYIJABTeTfAY9bo0yW1Q7xc4Z
qHR2WbIrO6II7pRNIxaGCAk6lIDOcoGjzfMxnop1GS25ViPqYrLNu3yWNp5k4G+3wZZjQoYN8HfO
BeqM2UZUD3C3EOKq+3iHxuuBXQ/wgfIRY8quvf/TsZ715joxyRe0zLExi7ksotCWuoc4kkAYryih
jjmXUh8O8pQe6tgQeMRWzDi1yT2dxmJhBoR/ECzKeJeZ010PWqB0oP/mi/3eTUv9fJfNbdIneorQ
1GVXevwmZ0K+mfVv4MIDWCVQN5ZlBRL2PJRpimzMBfY0wnjJquasgOTcgT64U++LA/NE8OKNrGbl
sMC/IBBrnV2aeWJ3LM5gjVX4UphYXdJDzFS/MCJBPrNpCVxc4NozkafxwyQRS1g7JmMc2tH8YpIR
jtdXr6Ou3uhUtwSfacMbDBlq3kDYw94ZH/KQ6Ymp0ioOITdcgYg97fHWo8du/lP+O7j6J0Nc7tTS
oW0NUmJVqnk0qmdTSdy5tv/cuaGMiue5ZuFVeaYRmS9VYYFePw4LHR1qa5Ue/GrFpiBUbDxMMJ5m
gU8DeF6i83laMk5qEZMuColVv1dW8TKZ8RuUCL8WFQ3a0fhxOTJ98I6eefqJvTU6nj6EqtqqqaVG
ocHk5SpdusarmD09mEtfXxtJL99h/r11wSUqZY4y2lT2NMSVQ6UU0FNJGCagqhTwCq2b9kqjs7c6
q8arvMDUN2mnvAd9fzMHbVqgqFdSywxZljXftEYprtpcnxw5GWxHNnrjPcvzGcVUXYGih6GljUtr
pXRHpoBSJ5enAM+1OIC6k8hN19j7eQdsC6xINvIADQyOfEFZH3EgzTRPQxpnO4w0+I2BeeZmKW5B
YOGPCkbzKNtJ8/R4ees3KtkwDEpkDayGKBzw9ayqljIJq0tBowOslRZoXkWciDi2v44LlTSIfBG+
6/xIfjbJfW1Gui4tDZaGunGUTPuhTVdG5v7t8srOreA8nvjU+ucnPmUXhIy5OsKHq9hhVe6ozZdB
SEO0/tbP3w3Kkdg3U1MxYHzG9Zf2rVrHbRuHBE0UPdWpY7emyDk2jKxJsIVZRpQe8YD+vJQ2alrN
YmYczuaxyWsnBfT+8mZtWoC0CV6XOrh/+CdtohBryqNUCiY2P8hL/9LS7OlfmMD0FthgQNp0Vvpb
hs40ayORAlWCgPXwsNSGII3fuFdMVFP+trD++ckXN1tJzfXZiMNWKUNzYS+Rmt3MLWbOdRGt3YZz
fTLFfZFELvQ4ynrcKoq96/rOl4oGKjil4Dm5+Vk+9IDxVj6fM1KaiOXqUGPPAC0u52Mzfrv8UTbe
qyZimY2hRHz4c5JBRZKtvJeS0MpWOTPowljtD9oq13JeQ63EDuQqF9z+W2uCVjNgf5BDwDgpt3Wz
xuohNVE9GXMQ9s1PVbx4lxe1VS8xT01wV/EUD6B8W6tNRIZ+uFkrT9E6/UvN2KuVZKdnwPaX7fVU
T9flKJrP2XINsqKnEeRMvEq4GkfWUb0dDBinnenFy8ustsE0iYA6Z9AWpBsooEMLHsVeMGDyyTzV
lWSWDGxj4zVXoPKDWq56N0Kfd7oWTyhurQkSCbCCVBRBiFtTGw05Gw28TvoY2kcS5Igdi8Yl7idD
NFSzYcpCPYMYGABGcsjHujw32raRYaoL+nctKDx0/RvFrXbgaA4zH5RcKmadMOBy2Wc+WBS4QA67
xIJ6NOYjIYX9OXhMma2zGKqBYOGJ740H6zb62WJ6sbADyZd+oVuAdOuQetKdypzmFcMEYDkVUXSd
je3ioyIrBvECWf9BD+bzj5i7cmpUC3eWDGxgdtvs/MEHDcFRSNaytcsnhnjAI8u0ZaQxDDVkdrKp
dWb62oki/paPYjkYxcBhB5Ep/y0nmaVxP+H1l/ZTihtS7X4yqFd4klHJdywa5DAfa2OXtGCrtqFs
5tEoZQEUhY3bJY6M58ufeCPwWCiyoPyBe1RFmfjz5iZyZGSjWSMqSLESIDgxr6SdiObyPKLaIPnG
DDveGgTvKM6KzRLJbpQ8CedhnEBTN3dOTiMLpYnYrwAA9dW18l5hRv/y6oSJHGe4Zy3RCx2JnMS8
zHYKwPTLcEw8y01t8P6sPIwiUMC5F31O5LgLlxUSq+oZTx5zzh3wXnrdcL/2hS6v7Py7oROKij6G
o3TFOOMjsdu8Wey1UGxD2MkzhjL9liiZ9ccdis9W1l9xkjwk7dLTkiRZSIqfiRV2cRUaxY9mFGnr
rtfb5zgDOygimSa4gfEPV51QbDYqOZmycJa0fakC8zg29l7Xu+s0xksDrHhv/2L7TgyqnxcWFZEt
aW26OmTm1uTrEjNB7DzPuz4viQudBhtJl5VtErJhiEBgMox7pbMtV+vb0s9YtvybT3WyIu5TzdJi
lg1JM/Dp14uXNraHT/c9q8mDban+5d3bcHGcYrQRoAeJ6iIfwuKmW3oyNglIn7trpM93VjsdilIV
XHvbZsD0CZpy87x1W/VRL1OJJKFSQ2fSCqaOOakduf9mMb+tcOcVSBY7pV2fQDQv87rpV0aUYwKq
98tWNt0BYfa/a+ESvIgmZt21cIdcLn1bmyGfCBk24yXXqSA9Flni8rxBsWgOJCocL2tBlj8uxFlA
jGzJ1WGc7FKQuG7UT+HnJwvjbmcN9BS445oqnDF7j9xkDIsH6Z54g2t/GV7jN8x2iOmC1uN5Fi8A
owOJHWyf1bfVNpEhQTnDAcuoOQwEpCVMwRh70UAT06DDVUaMysUL1LyBOPiyB4Wzfg9dP7KbhkUR
bMFm8Pr9Y+y1xXwSJPGgHuOugJuiHA9hNlRxu1uZ/GjZdKgSQcdiM+yf2OICZYSGBXgWhgRQnupg
SNUdbaOvlz1VtBwuNBpov8dT3SVhrBFvJq2bAZlYLq+At16VcSfw1u0FYdQRjBHo2vG9LNopuVVG
OH2YLQ4p7d5y6P0JQvGWDVRWweS4/tviBUCg/6HrcW0noZnl4WJM31kl5CPb2rVTG1wUWU/WLLV1
guatvtyC0gYds0KL2X3XDPMDpODYsWKQy83rfHbLTrLuEk1e/JzSpXLwKFQOTW80TjH14NqiJfUW
G6C6qewzQbjbSMVQ2fq9GVwgUsraXPSMItzpQ3I3aAQN0gh43oJBKjc2ijelyHF6y9p4v+xXW3Hp
1DAXl0ppbCxmjUnYZ7oaLDPZUbWPwXCvHyUrEQE7Nr85sBUrr6+Fkhd3/eoLqYzM0pIQOsxRWEgK
GMajRP03nnViZf0VJ0dfArNLacgTPMsEaWAzkf1UyyIu1K1rUMPDFtQ7GtQz+OQIcwwR2B+wFKrM
HtV1Dyc0wNfzLn+fLTPgwbFRfUCx9azvGrdSZNWWmoRJARa0SUI/VN6hGiDwv43nHB7NJ3a4PYvj
cZlnU05QrP9ZFweZ6m7Zj/4YQxbOZn7Bgr6J9hrK950kok3Y8kE0CfDsAmWSDpjK5+9VZVZdm6Bf
Dptc2uVRxpysTe+VtncLKkqSNjzQlm0ZZSRI/oI0iVuntTSm2elaHI6Gtp8y6mZMe/rjT/bJxPpJ
T9zP0Mp4UUuY0ECekM2/zKE8FBABv2xFtJB1U0+s1HluqhKEvCCPXO+SCU9vIuCa2HA9G3U2HaB4
fBmwun+2EOmxbFM1TtDpGKin5407aOPgzEMr4vzctISrRlWQikE7got+Y6uTSR/HLMw1zEagPQVF
mOJ9SrQ/ZcCEWJG9siD91xAX7TLwESh1naCGWBNov/+g88Plr7LhynhTg60FtQRwvPMX55SxDvCn
Hvl+VkGyJ1Mmp6vJey/b3yDXfX/Z2Na24bGJoWQZlWqQp33+QDbLJZSCLNxuSKsGW/eaMrTTH5eN
bK3o1Ij62UgMnbC0sJDUDZHkWyT3cvx3LkMyzhCAF0SWuMsBRF9ZzTRcRUQanViL3SotfKulXp5+
u7ymjbQAkxBoX61QFiCvuI3Lu7ZauklOw0mrj6b0ZDUaWnW9a0k32SjS1N36Ski31yoLHO8sl5KL
uE8oWDRDK5XDTP5SUdklsajIurV56/gKLta1/cYzwS0FulJDPqehTB6y4SWtzV0vg20Ab9vLe7dV
vMHfb6tAqxm6dQbNKMbZknNtqVF9tN5AaXTMQwCT0yvrAP4yD0pO9k+BxdXFuHfFqUUemdHbmMrR
DViswSIV75Sd5NJd9Cp7uccC0Xz11ucC6MRE+wqixGe0cBUpp6FhfRr25Q2pXqUuQ7dVEFm3/G/F
AQH2qWBKhr/wVEZHuZFU4AnBQd9L6F+CCr8A8SeK5Bi/nPzLG7h1VZya445wiuI7SWMN7i6zNzZM
jxAZe79sYnPXTlbEnV3NWHS5pViRZUkYgrxRgEvroi+XjWz6OFo/UBexNeUcjNHmtUpVnKR8TEoH
U/CvkoRLqSBBKqMzftnY9or+NsaXnY00aWjdYtOkUs1vprhjt5qyxAGi1Hx/2dT29/ltigtHnZSN
uMmxeSCvc6Lm2GiCks2ZAcyAADmKNoWFi/yMYDZRMwj9KLhfY7NQHVOT+pumz3JBrevMqzkr6+c7
yUiAkkKNVZfLtb98ALDPmZNqpw3RMa4hDdi0ApfbMmfqwE+jI2ijz8OVODoz12I6s3JVZC4U22EG
cVEac5P4ZShn7/InOnM9rM3EGIi9aiquXfTPa8vqMa2aDq7XSAN7tMqlMSAgLCvXRJ7GoJ6YLhrb
O3sR4v8to/qvkw8mUb43N5CxNxdDX8OsFqi+5MTVys7hWffatQq0rlsG0j4JpSu7cEUdpjPfX21D
2hEBEAhTjNh8Xm1R9mk2Q44z7BPWe1ladG7Clskvpk5Ul9/Y2E+mVtc9cZoqsrOEjnMWSoDLDOno
jIW6QjlaSYTP3bSERzY+oyav5a/PlmqkbPJUzmUYEYhj9M0c4lEoOSSzjmZtCU7c5g6eGONCblFE
Y4RCWRnWrCOuMmEur4AY6C4aLCu87Jobh3sdVvh7XdzHmoxuMjUKGMFMpGMaz0EZa7vLJja3DpUg
0L5i4zBD+nnryhKjjuqgQqy7SFwK/uY09Vry3RTFqfMjraxDAxC+NFU8dXloh846FdOFegll3dQZ
CXGaTnclY3AULdD/mKGMAN2PZg0axQDcoXvLrUrupGkw6zoPawgnzRVSaNoILpHztuJqA+g3rAoJ
oMpjZZsCU+3EzvNQigbFVTu09duoDRK6YDAu9mlaKXuwND2OpRpYHXvNSRQD0tUIbs5zd1QVTO/g
JyCAnTPNNSvO1ijKIiz7zpnZc2pgEGoULXbTCs4WOLe1FcDIReS6nYYuH4oCYClHdhePlm6aOsMu
cxaX5QFzIXbmtBCPEqSk526D1QESjyqMgVlEHhc26KNizzJW11fDMZ8aT+roTk/l21HRXMzM+pdP
w/mAF1qyp/a4mDUOWWNUE9YJJN7gLV7rpN9/dU6JnATj9uZOPFB9fsY/W1x3/iRKNsjuwBWYg2+K
puhRfEtL0cv4HxaF6gtB2LfPctJJ6ebSULAoM4NIneoabZgE9n3nDH6ObkEOArUibEQ+s7kwgO7R
YwSC4ux8jG1JJQ2wxXAtFl4hRrdPxBq6f+MgJ1bW+HayfV1KzAHP5xJ44YjdUWbUu6aGvBY8OfWi
OC7doceQwWU3Ob/A8c0wBgL6MgDLzwY1zDquYuA0kZ/MBqCv1hHziM/q1IBcqKIvbap+r02R4vR5
oEZlA6g7IAIIigJ8AIV3RJUmY6G1pRyMoTkgUzkSo3i0JFOwp5sOg3kJfDeMaZAzcBTwIXqd9lEb
SrsYo8VPPWRZoERxtezoVfWeQCIZkA2h5MdWjDm1ylVw0HwGmdeIq8iwSiU0einHQyCTDnk9iYjI
/2GFBKq2BHKVZ/CoQjEg3BOjO7GyGNSQg4OaCSASV71HHdkbH+JANLF9/rhGaMH3WzXvACRA1v7Z
U+sqTkB3h01dSSYbSCY8JUEaKmH5aDw1hyoUGdzcTvjKiqrDqBsvqtWmRs+isq1DRp8jqFuP3wfz
T2HgH0v6bYL/YpB4HUBfUKD+8dqlhauPd6UlGovaugJsMO6rNkYq0VrgkiA5lvS5wFhNmEbXai05
tLWC2HxVaYZhVVE42XQM2wYkQlmfvCjNf/5Ket6jC85gbXTLJ0h2uEqB6O8CuLu41FFsXHTSXl8E
AeWMkg0Ji3Jilm9pNij9kCynq1l5drQAUmtggnD7m/gw5c4AXSTo2oEQDpLFItNbcXotmYMsH5t7
NtxWJUphZwymydf1cqgC5Rk0iG56Ve47t7sWK9pt7TGAZcD0W+rWnJtCY6NNUinHIOnyYq08wKiP
lK7kKvMqMY+ZfHABayJc7lbChmtIRyah4AOfza/qkm5EiopcAhTsL2ynYPzei7+uigo0d5ODiL3z
TMsU3/STPe50VEsz6EqHa9eAsPHKkT375dPkzTfJg/lTtp2q8A3XraASS2+6a2N/+Y4Smuc8OU2i
bGQDlqtABpe4TfYhuSU5gJ3W7qrqV2bBYkH7CsmrI/Xe/yPkbRzdkx0wZK5Rb0Qmk1uGn1CB+9vT
ene4zTw4WuG0v4C7R2EWxsGpCtVGTxWNtW/Ev0/GuXiLqXkM/eXY/n7q3W56opjME2oeb9zKMILg
BDEXwIh5JokOo7ztstRFGOUgDDYkR1W0XQ+ATqEKld83Dirw92jWoLwNyh++bNBOBQPqHLYGBmKM
wywe9Vq35FM1dvXYEwvrLzhJpojMckBsmyKcx++V9S5BlKa+WqLbTP9m1l+Z8UNtHouIepc9dXMP
T6xyGXDZ2n0ByGARMhn7Z9xEzZ0277tJ8G4XbR+XKdoSyxcrrnD8s4MVGSDTEQ1IbF3xn/aPe3ZC
3Bwg9hRfyGp80IUBblk6+aF5hoJmsgNfV+x3oSU456JlcVEmwrNw0CbYJBZAfMpVN8qCdHDzIJ18
Hy6QqIQ1c01hQW5TR8muqfVDFg1xC2zoXKSQRto3ZMDHKQzmSFbsDWCvisGmcdnV/uELobCI9QAW
zydhREsKFEEQkSA81nlsN99kHgUXo9lDdkx7rULqCyxuniloWX+8zzdYAGhWTIZVlyG9Tu+rYNpV
/hw7qiMj5oley5u+8NsWP+ecDXa9oGcMCXLrR0mvokQE3dsM6CcGuJhq46mFKoAO7vwag1rq97m7
pt2XVIudJfl5eeM2PeLElPo5FnXaQOWoQttTKy0oUbZqCfoEZSmg2QaOIIFfrC58FvhOjHE5pklm
wBcKGOsT6PaQL+MCgEJe+HJ/LckPqKS6+hw/Xl6gaC/Xj3kSbHMIlidts34sCUkBe4dKrEO0ycny
xRk6QVtqM8Zi0PWjfoPxUy4yTUORj1qCBeYAHeF9aqElOrTv3SxqVm6v6rchLhxVtd3qWmq2IWZr
X7v5x2IQRyGR3y/6PrVFyeuWkwDipGFdYC4DQ9XnPZSo2dGiUapQmbPEWZQKD1WTfgG2ffIuf631
a/Aeoq2NXtBpoJ3DQ9qMwR6sabKQygAPCwy/Gw8iAPO2CVztmPtYRwQ4J8z0qNPqxSxAyoQVmN6s
pIJFnEOBcMGvWKP/mlh/wonPdUxXSNljFUoHMeKvBPlf0Y6QMXtW252e4H/ZxLGkfZ/bAtOixa1f
8sRyVckGCJtgmaiJmyyLExPRI2rLx08Xx13w89TPZZbCx4sJMnCYtO8sfdepqS8tyf+4Gs7vstSU
hj7DatQ49xXlttSE+m+iDeMOUtPMtjH2WI0KTWzdNY7pV8Z28k/TWRXgmlCDGrgeXnbyrcN7uoPc
TZ8sIAYbO7T5kqnGaVW9aoZ2UWYc+nrZrYi+y+YEH4ynWmwhWlv0BXaxb36WyfceteVamZ1+erts
ZzNK/PZ6vic/mcYM5e01+El3hWzt2uGBKuxPIS4fRwvKkUjMgTHge1B4z44aYJ1opJTf6HwY6AMU
uDtdtGdbj+cVuvC3He5eXIgWKzkUtkOpVcE20gPd+Z5/MCpCPja7IclVIb+okDVf0jGMy++jZTms
lwQHYDuSgN4N7SkUQc+IXGyIsgwGsHAh6ZKftLD8rGkDs79aLNOLzOVmsvAxTfaazXjjparA/Kbn
/LbOJzq0KxO88FEMBcAwmJBlDyOctblKTRJc9p3NjHHlsftroXx7GL0VPBwY9nsIIurUaAgcqFf5
0gzqX+upQeVcyBm/efRPTHKfOJNrWQOHMo5+iAmxp/Qw7FJ3fps9zE8F1J+Fytii7eRuHnsi1aBm
2M5Cqa8TZPja46JP+7FrBbt5Pt+4npKTpa1LP7kGDD0bIdKFpemh0niW6hRQxPasZ+bbrmG5ag8l
qMaNvczNG4cprkRQ+EJv6SjiGBMtmbuPiN6gNNLAf/sKWm1W5pbQ/dFQp2nKfxMYTpa8/pKTJUtF
beWlgcAwNsGif7Vj6pTDTSvseX5AKc9SlBND3KVklZhOA3QRYa6N7kp4aqlr7thCY31hjtKhBGWu
DEigIUDNTStyp4getUF2KqROZlTsqfmz6QXAkQ+83aUfxV1jEvQekh79p1AZk8cy077JyuDmXbaP
bMvRhl9L3nulXDpJpr41tu0DP3XPtMjpc9k1Y0zsdPb11KL/lqv5jg6KMySlW7ej+z8ec+7qi4e0
7iHXi7AK2z591/0kkFz5AdkeZgg89iBCR2zetb+/1odyxYlbjGwpY7AQYWOY7HYW4kr6lkzEKyTQ
NletL1jf5h14Yo57uckjZg5UgvWNrnQL/TO3ipz4C/Xe5sB4nx9izGUO3/5Hm1wca1ieYjwcDlm9
5TUScyc+rnRmbaC4xnvf+jNQfpIn2tjt6IlpX6TQAOvyTx2byRa6EkhiMml2okh3m1jUktjezN8m
OKfWimok2ppGp03qqGCstH7YorBxPue1hkpoQ2O6Hq8BtKo+xw0jWgY2FV0XopLLnEW3XY1lDgFT
ehwtd3UtfysyaCRVX2Q9fm66b4v5TgB7tpNbJusitMPmpgJIgdnXlWuSh3EvtOxmvV8qDDum11qh
7+dKSCaw7tppqODUS3gqq6bTcgswCiNQl2ub/miSp0W+WobJTZejCviQwDvX/btkjrv0NHmoI2WE
ouNKZ8l2JtribgsGdfQ+Kj97mr3GmX7Znnw/mBhZlgQ3Ie9C/GK5i7CPm1LpbWUJIrD90NKx7Ktu
eBQska898UbWH3ESYySlNWqyKlytLceVaK10wd4ZgnL/QPzLtvj7lDfF3XJa0umzTDDWZNTXI+o1
qSWB3lJ1ui4TPFLODgZvirvn+nRuUgJlK8ipkDDFqsDBizlVUJJZIV5GbvWV3ohgc2fNI94od+St
OFk6c1VYHN3el320IL/Qq/KKOomT34omAkWbyR39cYFylyKpRgBVvduaRd6U1F+WaDkqRnp/+bvx
B/s/61onOsFXfg6wmdNyTopYhh9mlctI4c69JLpbecpf3gbn6xj76WIUcCC0ppaOnmbr2KgDahIj
x6HrenAVjQ4riVMvIh7es+ydN82dAG22iwh1gVVzykSPfwdIg7+EWmh/6Z7WV7QorfwH5/y9n9w5
UNOaqfDQVWOFhuN9jtzdvk5rB3SDgXKdEycLx4MI2H7W6+OXyR0JdKbywZIhyN36CqTerOd8FwN2
fpf7dK+FRHPlGMwhmY9mY+fQG9GI43Yw+71o7nCMs1JUU7sejmX0Ig2JXXbUtWx32VWFq+SOBWZH
lsxe99b83r8rQbwDaYdn38wKVKcrXzmYgXxU/DQo3CgUAbnPOvTcFvP52mBA02ZeA9zoVlfja3tj
QK4Q3KyPaYyKjH0wj5FvfxOx4W9Hgr93lh9nsYvYjOUKVmsNdBPI03sIe9ng3kKLRLC7fELKL5DL
1hRbKmgM5tGgA/vsIbnTfb1EaIWevacd9EB7LSnaFtAkFrYtzooJvGnuKo7aSavAk4bvd5gBuYgP
BJfwKo8lH0WKPsp2lvF7R7lgVMpymTAZO9q8GL0zzpCFwOBwEEVO9ax979EfzxwpJEcVqi1Aqjqi
9FTkxTxutK1Kc1BNnFVLAfwBHPLfjF3PXGTJPgax0+sagAQzduq76tD8mneikRvRZ+YCVL5ESUdm
7PUwP3d9H6ppGhjmg0kkx7SFR1ZwvahcYLLJtEjtqp9Ero0XxTOuVuiB9TXfp3eJk/jRdxHqSRSA
VS4WtSobiFU0C/Rp0pvucQXS6IaryHDj0ZO9xO9BQV24o6j5K1opF5yscm6NbOih5tsf5rg6sKIT
UBGcEYpxx0TjmqQyWstz0itmoFj3pHJSlL3M26K7Y8xrikO7XOv02+WgsP7o8xz578Oica9GaFhH
1JDpApktcmihTKaF0U58a/6DTONvO1zsyWONjaWdKB/3V+5nt503AXu7CoRn+I8A6kLOqneFEnRT
uu2zML0TxFkeWxGlclK2DHrTepjeFxgZrLwI0qWQy/Pin7D7tfo6pI74sSq4OT8oSU8y9C6XsMF9
pQRy2rwvY/lQmOP3bNC/XP6OAufUuDQozWJmTCWeVrEapkT1QV7qX7YgOncaF1f0GJz99iouBz1F
2yGHLHgke4zOH6A5HeSPqOIJky1BKDvr/uWlyqIOHy1ji5PEsztF76t6UkUj6CUJynjCBXKBxYr7
PDFjyEFnKFGqDvTzboxnybV8inJK5NBbxW8fJK98vryxokVyccUGYgGCBTj0o/WygPJkOagsdabm
Lm0eLls6KyBy8YUHYcQKhtV0CcE6Aj/tsXw3Q9sxrspr4ume/mAcEHDWS3neiR6PAvfkeyeZ3uhq
HkPomuWaIzPDX2ghQP8IDrjORZg4XczcHjU56GLJayrmJwWI14A7tBPRTSAyxWUzGG1vpGxVQ8/J
izom7tAENL+eoKN3+XuJdm3989PYoY1zmhk41KRu3KRIQ3UWdb0/7ucLFwDPVtfRqB26NeU2MA6h
uiiG7ug3rXPGsEZstnzGnB5PqmK3QHs57ELVchK38KenPIAaVV44+v3lRQsCps6FGaOhshZJ2NyY
vkTTz54e8liYQ6zOcGnVXNZiJVTGacdRJ9fNPvfbX0rlWzd/SUxWwtqJ4JbVuciimINFOhkpmV19
sa1v+UJdECR4jHzXqhbj8ih+K0VweR9FL2O+vKgOEEYzCQ5766c3ireOhFj3bD8HYP4KpDvRQ0Zk
jx+6jY3OYk0NT4q1whul2KmkW127Sdl13esOsQF+Id/m7mBqu1n6rjeimQ3RA87gchlIz7VzD5bI
QKn3nWc7uj/ggleReNt4ayim06X7laBQzOop8Fle+DrJF3mJabkEiTR4bfY2Gccc7Y3LH1QQdXiY
fBYXI9AjFnzWfo7I/SJnIIL+2gmjzlkDmrsleEVrZaSVmXyEhBr1t2FvHIvC0e7lh96L7hWfPDdf
hVWV7ULm3/mhweUvjao1qb06T3a1BiGgsvx1WiPayTtR7U3oqFyEaUYbegPLsARNRdyCvcbp5CT5
y6y/JvVN2VmevbySq9qTh3CYXi5/RFEizJOMGJotRbgNDbxe7Myd/VWrvNoVAfNTN8YzFUSafu9N
Ph2cEhVPV9R7FmQbBheK8i7tSAkFqKAy+kCisd/IuzrDkBOgmEwVwe5EB4PLbTpQnxmQQsBN2Ucv
Eq13czret80fN/c4l+UlsQFqLghIsIyP50X0knjRreXne9VbfHAwh0siuJn/oVr8t7/yuolgGMg0
WuCWGoIlmP3cn3YFAMCLP4R/TovMr269zU7yAL1tS2g99UugZLdKpHiFeZNFIsSFcElcVkOBbkmV
Gnuof0lvyBNqX3sbr7Lq1X6ShQmhqEjCS2LTNLUG1v71xZSXVZ2R3NWla/hK7jTQFNePzGN4Gh6z
g1gaQBTjeFi/lNv5uKLt/7ocUz93ZchY+2+Tqwd5kP3Svl0++KLXhclFnQqqj+CVRYSbDQc4KHYv
ObXL/EnxWRm0Hr3VXOC77dGNRTpyQtNctjO01FzApYeKyQs0aEPdTQ/juIswITIG4J6S3PH2/7HF
ghzL5CINkabRBuHZWk8dfR2aYYk3HHWv3BfQ0zbvL2+vIFXmacp1s8UqgfwOFEAhJvvGFir+iR5P
PJMNi+Kkgjzkfwr/0179irdFW6LaFWPEhjrtQ3ZIH/LOlYQs2qKjaXGZzbBUfVaY2MpVfg0zy+A8
RDtMd4yDuWO3umDoT7CXfJtWLsymnyjORmIDpg+Gv4hm/uXPdYYa4UIaD4UdhnlMirXbNgU0bCpn
vJ52GsO8eXsdBc0RVKdhWjlkV95m1+pN/cNIHFFJSHA3WdzrqtXYrCQUBxLzho7JZojYH0crE90U
grTN4jIbWYkGs4vW9wxEML3ucUgCQC3dPohaZ3gvbrSPoXNkx9rPy3ss9Bou4hQknllrwWEbeM1H
poF4Ux3zvRmkt8Kyu6AHyKMyojobQa2NL5oZ91pqOOZ0AxFaNItyMAz/qLLYn5OHBBx0glUKEhqL
CzO5VGbjoKzlYNQyVHd4q9/XtWbB9EP9KQFtP3rLu+yZx1h8LgVZq8WlNxh5XwBZn5agB9MUm5N9
DmIGyfou0y9qBAWhaNhPZNwZyqFkhaBYLHBfHlsrMxC7KWWH1CpqHGjEoyh2B4Ib0faKzHChRwX3
UEx6w0AUXzS3XEu2UIBIHGVxJgytql4eaDXqpqL7UhCEiPo555FHy7RnyVwCgNdctbwemieB46x/
w4UaAOHyHT0qUNAH7zYqwtHP/4yHm050jxUBsyQa3BEdRsJFm3yO1JwuOIxrA1d6bn9JLgY09+T/
SLuy3chtYPtFArRLfNXWu9v2eBu/CJ6xR/u+6+vvYSc31tCa5r0JkiAIAkw1KbKqWHXqnC1EXbmX
kXMnWHEASWtkFTrsyDWq1kmR3SeAuCjtozC8KQ2PF5bXtTAZPwMGrEBszUbz/JO5pwIh9WHw0Ize
d9vrn4y3LCaPiaqGqKWP14SvZXYkqw4okF1dfU/ro5rwKI7/UE4AlbtGh7q+kGroBeYxlRY1ommv
ycd6l3ugOt70v6rB0jJLc6EDtik8tfd4y/xDt/TTMnv2M3VOgT+jvYp2N4A3KrGznXhMvGHLPZf0
lH+9BZ+2mFvgE8yxykD/e/GOPryNCDokmhu+QYZkU4Cp+oOnyrVeC/s0yFyEOq8maDHCX4/kTYyG
yJKSwhkAMx8O0MrLk35bherD9YOz7kw+bTIxGDQJfdUTXPWw3WvZwxBxxw7XncmnBfYOqEoMOA/u
QOO2R5qhIdm1lFfZA9OXo9z+t+Uw96DQyAxAM0rdsegFCTllecax8Ad39bkeJqp2Oi40iF2pu2qe
VLxuwYvgKnvZoXo0/6478GmMCaOzqVZA+wPFJnUgzwDjylj9q2D5jwWWfaE3tHIeJeR6xnQjhx8+
EPZcNoD1SPlpg4mURtSXfU+bVbSSLlio67p9a+WH7kVEyTVxyK18in5cPwmcy0QYT2GqZWnqEQ52
mvZe8zjFt6bmpsNRr9HJPACd61y394d38+ciGXchtANYH6QK2WwAHhB50NXSksSk+UijMT2Cx0V2
NCFDwqnJiW1oIF6Mp6HciqTR7EEUxU0eQs9JStvmJ+eX0Rt2xZERxq8QwUwV6BbSNxI5K552JKKV
JQ7mH1UrjC5DBjr0WUvAkf2367Y57oUw7gUCrU0FeUekYnPpjEloZSlv6vIPb/jPjWccTNCVbSTW
OMHK2d+gllZY0wfAnrpdY9DdSd4rLy4937e5rRLevjLOJq9rJfPRXPNqiP38LNE4vAkhfuxA7Daz
S1BrWJA8ixtL3oK7xL6+sdzjxrghHelnaYbojQKegFiobMetuWu8ZJffFF7ghI+6e90i71MyrsjQ
B4w6hagN6+20Be2mp5QcV8RZE5h7fs9sUQVVmjSGn2idHDF32CBYQIKrQiS0KQsvHvT31xd13UuA
Q+p3i0WY0ORzmIG7BvVR+O43TuS/aQAE1QGaMtZk8oiGrx8aRWT8Eor5s1nXsDiA3AbTbND++u4H
qhWY368v7fr3UkTWH2kSek6QE/CEAFIaN37MQ5Hz9o5xK0EVECOJ8LXG8H6eAbLMitu2BvVk9GA2
id21P/qEV11ez3P/965j/O7379U3GjG1GbunlXeyarX5Phq3c7qNNM7wDm/3GKdChH5sJAOOq5O2
tXpSx/frX+d6SAS74O8LUSqjKPQUCxkNyGFoA+SuesfUOaPvPCuMk5gQTQyz65GrlAFmBdVtmpQ3
ZSo61xdzkRf4c4RRWIrEoSqHosovGFx/k7lggPyeixYCoNVu54MI6oxt+oP2rWb0AWI30DdQ9Sqe
R8EKeCXd1Q8HIhdoOIHH+wubMmkgkJhpeOClA6gaZOMAQiuO01hPAT9tsP3cIu3SZhhx8pOnctee
q02GF2tHkYuyhRlezttuPcAtzDFOqhdTEIHNmNaoSgDH1erBnJVDYIaHIhSlbR8OmwkDYm3eH2pS
vgXF7FQpcLL5rE+7sh6e44rXKlt/AS5+EuPFZh90FLKG65Eew9tIdLN94PoP843+LX+bnMLLvpWv
KNxJHJ+2HiEWdhmnVhIBY66Y9PO0c5za+c7wYq8rvBpIExskJrZWYChV5Hzv1Vu0MEqP3KLJlMXS
qIw9PvcQ1YA7fVMJ2Crnh+t3iLs0xrUZ0B1r2wZpTLgTfzU3iRs66o6cZrtCa17dkh0Pjcu5KRrj
4saAhAll2fWS+VEIAb8VAvf6mla99WLjGCenlq3RqjT7q1HAbqr7qGsB5doi8NuFxoMecW8l4+zE
MsFQ019diPA22CrOuAX50KnYzSeBu3n0D/vi8RZLo8FxcSb0qvclkYImdeVQNbed1ntwR5aSfDNG
SBuZKs8JrBaRPw2yfVxVITOktDPgxOb60GYPhVl5qaw86mXsxnJ46AP5BM5tp2kjzot3NWNZWGbc
j5Kl3TRQAGUfvAniuw+IY6UXjkSerp+WdfTBwhDjVOQaqlQJdd3Ctnma3Ok0/6DlpJvkaL7MjyFg
sLx0gnOzdcadzFJKMkWr0Wvx4bcDPE8wjDrMP68vjHPR2IZuLuhmkUd4J+SmbhXkUc44vmM1E1ts
HOM6Cl+cs6ZFgABI04q7wqqirTImEAMNtqQ4qKCKNA2Jc7l5Dott24aSGVQDggzqY/o+v8Xsgoth
n3or7Ue322Hght8p5u0k41DCoiNBOcNk5SZvtJcxQJojsIg9gjwxiK3GtKIz951HT8GVu862a/0u
JalIc8HeC7ahnX6LHn08tBSU+OuTcmvw0LY8e4xvaZQ2HwYTV52WS2jFrGpfs41hi55mmzW01Lbc
FhXHJNvBNZp2lBrULFDUoh3p3NMHC4LLeHdhYv/M72HwnDXbt43jZFCNBl+StsDD73RYi6ZQ2Xu7
4YPQ/nBUdZCEQxUczGfMuRlBDxCN2SW2yvv0PXHng3ZvnJKdZKMqsgnOPOTyHxKkT4tMMKpqwdB6
SI954bE8QifyOJ0kyY4e1XdTsnJM2GZODU1rL3m+7mtWPZoC8ncNf0mYVv49LtVpW/ZiOQLtTpqt
kUq9lfRDYjdtubluaPUqLgwxznoOZjCvjDik9fxhzOcy+3H9z1//ZgsD9MguIiy07aZaUXM8lP8G
SSThtgXW3KmcyTN+JR0dh5B5UML1ZHthlq57YXaS5XEC39rkDQmxgwDv8yGwigYZC0CM2ag5wmiE
SP+g65yUP2pyY6SGJTRKgf9s90bNvZq8jWacu6yYTQHNdBXeAL1qPzyJbmMLcHru5KngLBGdxAsr
S3Ou7z+9El+c3mIfmOywhMbU0MSQ6U7Q2STdgxr07mTUlpw2TlxOnNO0Dv5bmKM/Z7Ht2pApoehf
Vtk7ZTfvNB1mK/CS4N/Tk4SScfujcmZ7QIhLajDXpv2d5NYbwB+4nR96Sa6tnbm8gMj37aD4E8KM
uZGc1Cuf/aOGKVZxy4cg8Taa8fa5mKtlPmIAoNuHD7INUDeqiKlTY1jVk3/OdgMq4vExfeSl/6tJ
w+eOsxNVkSYEMsaTgfWcKjutwK2VYLnlbMnxYFdh54iFvDXTjvOlOceZHasKplKuChMfOq3NnTi1
O52rEryasKoiuHZEGWKELI+1MeYjJkewo/Jd9qZhnHAPftr7+jBvgNTvnxQ7dSMHyR6vMb8+X6kZ
F8JLRfoi9CGO4jyaCdBklFaB4ro67UYdTuDghxoHkKuyo5Qon2JAxyk/ctnjYYXXsUOfP4D9ppkg
mVNnAPlAZ8hUnKJ5xsoF4KGCPSXCoXTatC4NIu/bMXYVwepai9eDW93+xY9gQhAIOGpwOSJdGsFl
I8etFWuDJ8qJo6aJfd1JrfeDF7aYKNSQJFTM4TLxCLfxrh1AF3UUNhMIXriYltXQCsETNLxVkCGy
wEgFGbY/+A3mQfD+T6ACYmanOeaEvVVvcBFpM6FQrLLDeOZQQE29RCpfi6NVdB+mjAm87hgrr7nJ
edex6zFVA/QqIIKF4B30Kdn5FuTveivTzl889w9ErzMrG+enAmM7FucrsXeetcTEEpI2dafKOBHC
Vt83NhjeAXe0WkBZgaBzeazAX6qRrDk2luRdp6saFjbYoyMd83Ocg0vJEtGPuwtu25vEixzTprwg
SK7dChTk6Rbst9zm15cH7V8/RBNVKE2qKEgyKYw5JX3Upfgh9OEgnrrH4C59pjPOgT1/CLeYErq+
0ev7/GmP/v9FEG0TRZB9OkuuzdlTN4g5ZuWT9/9mg0lHmhFJZZYicReD2RbyxsqKiner6a1dxl92
35jzkmHSsGlp8qxuSswgjdvgaFp0Ar+0Cb7c9QWxcZA1xpyWVgg1LdewIHUTYNoAWmhus+MPbH55
8bB2mKRiMFPTN2m7JIPPDZKzIT7V4u04/BLTAymArKoyS0h8y5gzSx+S/3g0mCxDCoI+xMQcapgi
Zozl/FWX0o/rG8k77pccb3H8DEkR5qK43DsDM6IYmPtBC+PmuQZTTLivnjn2OF+OfesIZgPR3dnE
Wye1oHElOX1okdCFrJv2HGOCGVRGmNTLrOEcADULvkJx5gI0vrwXmM96Yf1bLLrK67CKFRrtUlv4
pnjdJts0qtUDqFscZU9yNbAqu7yaBBtjWauMZ0llYRiDGrPTCeSkZ+ANaj1xBOhpywKvYbkeJv5x
Kqy0dGCMiUBqLDCNv2NCL66Omsxl9mQzbnY9jFdRx6DAnAouYbxrd7mDZH9LgXL9iT8ywj2mjHch
oDMmhOYntNYhwVZ4Vr8nKCE1OyS8gcVTivnykmUXx3iYXmxTc6YehtKnZG9U2CRwDVt4NV80OwMK
ivtm5H0zxtc0QqI2s4qbqJyzGxntt8MkABZP3rJjft/fQx3qLnwMeAzp3LvAOJmpLVqQKF92dnLl
J6W34866jG8djQ0825Mv2CAW4S6XLudKvGDT3jItyaDL2OA8tRMo18yOdpifze/qbYMXY3Zr3OHT
WuK2O/CQ8l8SUObbss+ZSEvltpgu35baDe1gb2Kxijsdqi3H33HCokL//8LVhEPXSGpQSIAVO/1L
uVMczG+6s7gRvcL5P9Q9edvKOBmpzuRmou2b9FjcZFsTmpnOhJrgs/g92IHsaNvfJc74qEybGJMI
nMXSP/zaN2VyGZDEKUJES73xUd2DcmxP3BJza6BPvMyp8sodHIfKskQ0U5MOZYq1jqlptVlu+3jp
6yOoGrkTeetZGnipRKjSQZmOeR/5QtL5I2ROwBYxe/4vCohUd/GT6vSufIxdwRF4BeX1QPlpkTk4
XUBIXvXYy8otdyOwQtTvpV7xAaywPXkoUrrpo7aPD4nHS8b/4G0/bTOHSJPSou3ky6yTaMt2Y6VO
6EUbXBGo35QbnvTPuuf7NMccG6lJ6bBspXhp1FlN+B74P2QeduMPDv3TCBOtClEwqmi4rEneZ/fo
NB5ArHMyLbL/iyWKdzq/VBb+cjOfFpmYNQ+dWcqkVBCzhDOoDupbNP4PeNL3NmpEvzB+4KSYeKpP
KIeNnHfil1o2a5yJX0aqa0kyY7nVhHqYYBnbCEOB8q2G+gL6LkjLN+k+8HjY10tV/qsL+Fw0E8Xa
qjCyRMC3bFxI8WX3IF44RR/pcxBZFOQGCtLzsDWc7Myro/whkH1aZgKZ2AyDr1PLSWopP4WX0otc
hTj6QztZ6c2wEw/pI3mYAk6SzrssLBh36oaB6BDFhcfV9+QwW4KNscvollI7Bly2WK45xhMNkxgV
KAGAfGELvJ1belCowpip+kI16Okb+bpP59xNFpKrJ2oW9gLc0BxkVtodBAz/iE/XbfA+HWH8zRRn
NeLGBRcpeUNqpbfadvyho3w7OdqHfHTQMXSu2+S4VxZfK2NCXyigeo0XJGWKguA5Ule+2tF6iPrn
ULJYWsi3JWKh41AqgmAjMttdfO7VBx+s1tfX82UCmbnwhPE2XQ9Q8jTDEsTDnC61ygftp/yUe9AC
/CE8VS/xW3ljbsM9+Z7f8ZI53iFhnI1e6qkUx4iOY44Zi/qgot5fqt84K+TEYMK4FtLNUVeYOCWD
7WsWZmO3mY3pFdXCNAnmtrptfuKdEp5JxqdMkdmafotNnf3egVKRJYQv11d1feu+SM4B+pZngQwL
kf/cBc+t/NAVHCqh9ZTwf88gOoy/p6C+bFS6XtWKJ5oNoM6xXaW+NSbnotO25jBYNQa1ry/qDxn2
p0kmeZl0qNmGFT5V8tQ99d9oqB3tvgIguLR5s9Icj6ixoNk0FrUoa2R6lYsb1S72KCCc5V3+VN+g
VPlqvHMWR3/8n0McHtm/76dp5lGmQrcRFUJwGDgAfX0T7OkndR98BPd1B4IG8e/G0kwt1Hkisiek
YJwtAlC0ir0XldK3SRk9zsp4h5HxIdOsGpPY0Z18HT3M9VklCDySRzqbnb7NLqUM5d0w3voY1zHG
4hibg4/EukysSjlp0BlQ9Bel4aBqOTFGExnvEeVKMQFqAHAwWnbSsbrJwZgH3s5dflBqS3bU54A7
2XQ9yGgsxJaos9xrA8qH4l7zlC2tj0iuvOWBTTl7yKqLDCKBaid1jH4aH4vgHE2iC5Fkq8fMyPUT
wjkgl3u/eM323QgdoQgHpOwqq4v2FZTUTPXxupEvHbHfQ5l2qcourCikSKWpvjh6eY9JdkhBGC+K
M0NVZLTl3fhAmSZAgvRKapwVqwstPP04eQ/PhV28zuJH6AHuuTSiHFMPhXZqyr5x61TsvGaK8bpF
Qd3SE9I5JOoQdgLSYIoSIysJwQTl9e24HoPQlPjdA0QgSaqjHB5Anx9UiMBKArd2zzPBOBlBzwYp
ph5Us6I39Vd1T997hmvcFb0l7KEZww2svIPEeJrckIdphHi2V3e1fxtMvuAW6Mh8azpD+m8RlsUR
laUhVH2r6J7c3mvabky+xdPD9U/0hz7BP/Hu8hRcHJZJjbVwovGOdq8wLHchB9FcgolaweEGPE5A
v6SCC2tmGzYl5A3odKa/AfbxEYRk4bf8Wzm/X+Y0T7RrPRd2ZL7Ww4770KLZ+JX4x7YMiCD0TSjg
XUvpOyRPOlLScDDrUB5iGT1c8v+eFmMcAts0gED93747ecof5iM5UJrneiu8ZbIVgHAictCeke+v
f1TOLrNNggDkQUNX4FKI4WQF1SnrJOgrYlBtNJyQHLLG3103yHM5MvMMaokkjoFYiJ4aQwO508Kb
IG33QjfIlmGCvb+M9kNVnXVj+JYWZBeO8exe/wkcR8D2DYigFSOhVe9KPjXZW6zy5o+4a2RdjVqg
zt1Wkpf2WQlgvpLZSTlvcwH0XWLa7RLTAFGTKhxQvthVRZo6ho7awX9bJuN9OkNUxfDyVsI8V9zc
dz7HZ6+HMFMikq5Cb/mLGEqki7NSI/57fpG9TmN1MitzdHIlOaT+7Cj1c6n2uzLzn9KuP6qOPj9m
P2RdO4Nt+yg3zRkQ/49ZMp41giaZUr/U+hQ41zeBLvLLNf78iexATIXCtFLSfkNJMkv1f9X10TRB
GPf/lmKhkIWFHeb5EQ1ybWojXtoz+Hf09NHUZ87nXK+0LUzIv4fIINQrVacUf+apeRJP2R48Rjsd
BZiDuAtOmDKxi53kQgymOYDf9Po2rj8/FsaZW9sIQjFl5aWwiIJMCp7GeRvBZObDN5XQBuNZ5H04
eokX7r8ZkQFMHZk9Io1elt7qxqYLMM8E3P31pa0G6cXKmLuqgNVI8gsVX26CyPXeNM8lt89Gv/61
U8hcxSaf0zIP4HFap0eFFI79FKDQnLvpnclrT/A2jnlrJBDP6TGSgWPyOnvCy7CButO7MrpAOjnK
o4iyZH6sPa6wO/eEME+PotTA0JrhhEx2cJPeNpRTBJAS3ZLQ3+aX09efOovvxlQthEoq0kbGdaDk
LCH06u+Vg3Aj3OtO5yj2+CrK7v8hYV5NCz6tssMuZhvkZCiwuxSkI9u5A8UuSspmbEyv/xj4iE/O
52RJC425nAaFdpsmHWcnu5lbu3kEyDbYFATlBskWe2tO0MjPP3hl7j/4d03RZFXRv+pLZYUPnUq6
xepmcMejctQOxal4nbfBHQWCUlGmzqGyDCoQ8iDi5WIY1hf/+QOYM9XPvq7LsYEKSwrRIoKGrfxe
RW4h8yQRVlMC89MQc5jgWqdQFYBPqovG0cTkZ1lXL//Gz/xjgk0oI7+J8vHCtTVDpXIGUVrVW+bY
cNzZegvocylsGukncS61BAAM5dz9qm6aDf1MTWHRIQbIq9vCjlfduPz0r+7tc2lMZEqrLil9qt5B
gUrTKbrD5Iu40+5Ld8aUBkXS5QCxyaf0cdr6Li9SrDvwT+tsaALZlZJAlxfkbECvASPYBncm4fXT
OSeETRp7IRmbjp6QQm8cUt8OFZcLmW7TtW1kIhFaA2o7U3BZ/zK47Y42lpEv3ongb+GTW9EwcM0Y
E5KSAsPIOWV67GdiZWa4leRtLt816fcwDPbXj/5qhWhxJJmQNNZ9XRQlWthSBjaP5OdUu1L5Zg53
ela4RJTtOk+86ybXH6sLm4zrQGkszMIBfrP3FC+0szvBuNAvdkdE3Y7baeEdD8aBEDERFCXGtzOl
15yAYT0Lnesr4hxzFkoylWhWdyowFhFamvVrWqR2YPgcI+vLwDQmgMSEaCwJ2ZTr7TBV+FKdkDpi
CcxRr2G05fpK/uAvPq0wZ4/IMwb0qFYcrRh2J2TmiVsElgAtmsilvPW6BVndl/HJeGo/lJjfXlyP
K58/gDmQYaRKmu7jB0Du0pXftGNzik4U1gUImS1akac+QxOdk0OvGiVEJFCKBuiWBf/HYh5WWYKK
ekGmfVX7N4Skh5xkrhboj9d3eL1P9mmLbddWdTwkIU3GpJ/mvtpLToVijXFDR9HDmx69earbAkTH
9+7AncBfTZEWtpmnkJGXqLKVKCn0LxNmDaK9fktLmumN6iUQNJU4IIDVI7swxwQfJZHhljNRxrB4
BnH5ziowVHp9O1d95cIEE2FIJKSxr+myR+rhYe7q20AOVEtRwHsqCNtSa3mY2PW33sIiXfTi9aMo
fRAUkQbc2JFy6Kj78Ht7K1nZI9XgEr1uB07O8TUDPIYXzNfz6oVpJgoNs9BVmjzJHmiDCMSMztpz
6JTP4z5+g/LzPnhJnOGZV4ZadW4Lo4xHyDtwTWUCzkyUqrYJ2a8CNfdQNHmeZ/UhtrDDXPyBKFHY
qIgKtYNZGMD9/Z20gSzfPtpUTnx/wXHvaiT3AZUX5joe3jKZoETJJKsKOmOekJS2KshWJd5kKY8F
kf4pX0L7YpFMLDK7DsX8Gi9aaR5Pcwb5NqF1xawGL1J7zDTVhVjH5voN4ZwagyVIauZ0HMIeBzY+
9pjvAQ63sClh7uCU1ogCMWQsuSWC6zffYFu+ZUEiCRSWSMlQjEVdDdLkvAGRi9QTu5eyKGuKDEof
/M0cmKKT47TKAtGbau3NLMTQUlX0CduDqf6SlckWw01XxaeJNPtGS577EaRQhpfI4Fvtgw9NK1Ur
kX6O0Nq0kqbeBUZxqqbSzc3vrf82ZE/z2NqBr9kkDIGciO0OwzV6N90M/mzVMrlv+nRb9OAw4nwv
6hWvrYs5iUbUCFPW/13Lnx0wgHpUGKragQt/o+w41tZCnyxqQAjJBgGAkPEpcjjVbUrbkr3XOxOm
RNHl2oRnOv5F8zGK0BK3vBL+2vGQRaKKsCcTg8XbyNPcp74Oo+D4leafSffMWdVaWrs0wDjpPBtM
eRJgQPnWAsQLNnzaKcfiDvL3+Q6iRo1VbpU90pytseOxCNKD9/UDfq6O2VJFH4O2GGA8Dn9kBLNy
wj7rzoUJ7aSGK+675jaBtpINXRYxXiYzHqUvcl0hNBxplrxvd/TpH5yoZLF84MIy13wkNMIlWTHw
1SRWMoVUSm+0YFHCYxKA+3N8HgvUV0aMw9dA2Iaub2NCqnA433J1OxdWmW/Zpv3f8Ir2JX7IbjRv
3qWeeetv9V2/Dx6KB3AanZsfPAKf1U4BaGo1EACIigYext8DvY7kIc0pYDM/glP9XNgUhpBbxa3M
vQ+rFbqlLSZTkgxtbs0a0cc86ZvygfbvtBvtbrYpnXnk/atMQiYY1sOx0UT88/vaUO9QmrqlT0zU
BCkCfT7oduwRu/F0DE0N58jjDbqufUaQfImqoRKgU9hJSLPp0V1qdWxn+DiAWVFQoYBlKJsUTH3o
EnIOjbhyB5fWmKwFfZtA8ak4K50NUQ7mjioThtvEizngprU7sTREl71IB4UphQScEoMhs9U2vR+8
JYN/KOOeAx/hmWGCwqCSuGoaNJHx2QxLFZuntppS9AJjbjNjzaMsV8R4FF9okqZQkbX7+VPQvHVh
4krJS0Q2qjRZU76f0oc0PMkpZyPXXPbCLMsmMkdhpxsUAxDvKDl0v5U2dLaGF3o4G8lyiPiYhgjL
rpO8TDUtow4yuzN1N0hCrpQ2Zx9Z3QdzGpu4DWEpAPYGI179NgNDpDu7eQDws+9yTjxvYcxLqK2R
i8RaK+Ftp280YtFNDD3V0s/1L/Ob7GXOdOD5EZ5NxjUDLTZURhUCnhjNeBeAYAEKdqag8Na2lhIt
zwb9HYtLFk8yIXOOrQx3vVPitRW5cP7gy29uW65K5qWxzsbvpTXGd4hpWQMQgJNISUTkt/6oONXG
uEGxY9OhZKs7tLY/bnK8SfRnTObz0+fVnH35ExivUmYmylYqPqb/aJzpVD5qxZ64A4z9mD8BBrDV
3rmdMN4mMy5GT7u66ugB+ku6EITLr/XW2GDM2Q483quEnoxre8w4GTTd+tkskLagJu41xpOs8yoD
a4ntYgtZQYe8C6KxHzPFI23o6v1wG87I9ME+M4Nmd+Td9tWbIGlEIqoqEZl98OS+pAQ+MQFcMAbZ
TcQaUmi9gefGlA2c28AzxeQK4Qzmj1Gh3B8i5vNG0da10JrBocpxKKsbuFgS41DSahZlU0HImX/6
kK3znzK3evSdHkWOlNjxoUVrmTgFZ3WrAxzKwizjUxQ/FXVRhFk6QCZimuEZreVN972D+Fj/anoq
JB6Cc77h9SoumfKXI7kwTPd94WTycsikwYBhSiRc70Ri4+l1jm8p8M9wo4/QRGevd6vb2E3xbJZc
/1ne1pWFmSQ3QNW63vBwlauV8uVeMJ4oH1TZqAX8pMHuHcxBIS0MHd+j7el8w7uSqyM7S2uM0yGa
2PpJmkpI7/197ESoJkVb0XT/kmQiEF1xogojHlW5J7xpM95hY5xP14hx26DVeYGU5ZSF8VkcrBH4
CUhNuuEe5e4WUvPcyu9qT265aMYRRTOZBT+FYXVDoWTNhtwr9+qZWi03yq2w4xVFV/Pgz2PGgmV9
I4F8Qo5HVOUPxX4yTBHsUMrkhDUBeSfoNXC79PHp+mXm+IzLW2dxtqO4gXypAZRzqYWDlZoyJlwx
tOj1UpHxCLmpX7hyjy6HemErTiM19cVegtBH9UbBKImtW9ED2gZAo/zLvv/iC7JA2TCU2kidYY+O
ZkPrcuM7CvqbtGQYusQJnq9v5Wqeuvh+jH8CasyY5ZG6CUWwTRVS8pGEJ74IWsHI6v2TmB8xfsDx
iqvhUiJ4hqL9YWisHlutiGMmUqO+9No3iaW3HGzKauNH+bTApt9KUMS9Kl/uQXrbvivb0KNSKT+V
O/+lcUyL0mZFppXapRN5PN+7ujxIO0ka+JclmdXWNdMhS8IJrzVB793RLB3R+Lj+1VZf2OgsKopC
DFDlsFD4MA+CrKLzVvKm3tHXPBWrN+7g0zEml9u8qvlq9WBhj73mYmCIWUUx5HS+SzzFHsjNvWbX
QfGct3trvnNpiilURHhuT82IB1uXYpQ8Gi1znr1C6Gy/kGzONq45Ek02iUqAtDG/kCKmfleqUY86
qhagpEarkwUlqmpiV7WE0+DI1oAtdYycY1imAYD1KkvDTIAopCwP1RKVc6qKBFjjJrTLc3Gj5Fa0
zc9U00fCxU9sbVNizBOgJrvF8B5eB4ElH8h3Hjx/dR8UzZQlnCbVYEth2kgCvWrweedUQT4CJQnL
xDewKmHiYTl5phiHYwBvh/c+bmYkxHYWVltQwDt9nzvXP+26GSJrYHWSlC8kkI2ZK0NIHUAhP0Rz
7YRdbes+D9K3dtMhyvuPFSZ5lWLQT0LsFRCY+WPIINTNBQ2uHRTQJtE1oMD1Bfmaq5OYTuEMKR9k
qX5Q2ZBnmPXKbVJpr8XvFeiOr2/cWkBYGGRxrAGCXYNhDdTSxPYgav5RiMJfUlzfzJktGekmnd4M
vRE4F2I1cVmaZW79JExNXyWd6PmvKD1Z4K7eCm7ttsnWrE41XvsOEnSPd+5XU9KlWeYDxsmsSEMT
gFwhztAHDIo9kTO3nyEt3eqnlAS/+kR/HaYut8O0bixJ616nLP1xfc/XXN7yV9AcZJFjIHUJE6WM
MOVNshdJJBtlrrZjHbqR0nNMrd2LpSnm+jV+HMZTMeG5pR0MYbIUctuh/3p9PWtJ4dII/RGL9Shm
l1VRgxFJoVFdpervjEK6abNRBStzfWzUwLtuj7cour8Le9k4KGPa48yKSeJk6YQa1UdpxpybsRoE
l8tiXxQACU5FjdQsPHaATTWooqRPs1vjYPKC4JpjWZpi4oMCZIMmawNEvORfadkCbsB5olyYUtgI
tLTAvBSqRDBKXYODpGMnsq043RPYEj3/OwVt5E7s0bdxthktWnczgPimrRGqfpxXVvFc28k3MlCG
wd31T8lxPyzsVZ8Ink5+gzZo5B8HtXjvRGVbgLq3q+TdEMx4tJXzrd6YvJLHapFqsSEs/rXQBwjO
6bOBDbmUqOzsscFgXLtVNgOcTwFiLYfLkcy5KTrjf9RYnzIl7g3kVRQkEJ5nfQ/8mDjY2Yd/nLx4
G9/FiQvWrrrf8TRgOdeGpX4XZTUCwUSqeKPkV5afIeWCaE0+ab+uf1Oec2fZ3wfT73IzhnOnWOZp
tqlkHGAlNubhwJ3hyFBf/Y8XiO3PlAogvZLRGB7mYcF6VviPpjQNHL/DuaU643dmDI0legiHYMaA
eWDIqJp9jivl7h3jdGp0oAwSXd6D/ibvrFGwQR4DyhrFHfQNhNw4kZh3ARnP003ophk1fGngh4MH
alFkAvJUO54U6VBiLpRkW0mk2Ka9NHMcLO88Mi4JCtpkVFQM74ez5siZeAdZ8h2YpTgrXH08LW46
+ziENl2odh14uxXJmmz6ftLRoAQtj9XRATjwjHi1ylnbZdrsir9lOzVVlRAwEaPor5zN2noRQkfz
rW5DWdBmm87dSk/GXbQBT2dmU577LLYAYoOSN8/RcQ4t28gZ4lDOY1qrLof8dlKDkxyGb5wLv9Ys
Wu4wk9CoU1d0dTqiiFFsqgjUfEO26VXFKvNfhj9aaMmh/kWA1UmmiXdhqMu8ttF0/YtkQNGKODJH
onv6afYo0Zzv1e7gQLIUPX1ey4h7lphUR2i1iZjzIP0dNXLPHy6ddUpwWidW4M3fOXtLncq19TFO
R0uzlmQ0U1Y3teyEvW1kdv8NJA2O6hS7XtqJ0GQATSjfp3Jcg8G4olRFjtoIIa2o1sh+KE0oRlS5
PU1eUs6KdgedlPVq0Yue1LaAdcY+hDITaTuL0a2k+HYV5z8CVboPwuY+G6FHVIbaZA1AyWyub7XM
22rGIemEBCIgvBRXIPz079TEaiFGoTjJXbHJz4LbbIT7xI52yW29Lx/NzgKB2La2yS3/oK1WtBZX
im0AzXUtzWWMY92/+Hfl7n9Iu44muXVe+4tUJVGB0lapw/Tk5PFGNU7KOevXv8O573PLtNy85bvx
ZqqMBgWAIMI58V7fN6fkjrFGDOAblu5ZIZ2+FDfaKTmKGFIFB8HjtQ2WSfO2gfBFb7506WhHtHK6
PN9ZfSdgnRN9fZ7bW0usIupY4yJ9oVgPfq53kiMfohviL5MtHUTD0qKsnmf6DvJArwNGQbeUEKAv
9L7J47tak92lHbywBtyuNQGTAAvaKvFgm6IpdUFA5sm/1aK01KbEzZAarqyYDnpG3mVDFkngglQA
kO2RDhPeR9VdA6iFmYpgl/9wihoKFIqhU9SRfo26i162kV7I9KO3A/YUN3oM9ljYR3lVBK6+nSaY
xNQV1dJ1kxNlhqYa1Ane7ImBXa2W2Opya7YiJE/2v/weZs9SuDxIyeJ4KLWI+ir6aB7eyNey1u8y
PX/sBuNhDFvBg2yzU2goZ4FcsImkJDBoaIDhJrKzg3mk+8zt9vRzj73uwum+sKSg8JLPimRLvcBA
/pBl/hTOj/FnxAibBixNCO3Z0wffjhNf1x/cxAyDILgRtue2r+mzRK7gI1Ndn/tAZ28CY8ckljsD
b0zWDIw84a4qSzgufE0edy2jtZZoRQybObDHnXqV7qYjY17G4x0pdOVedrjteHlWjst/EMBKSZ1h
PHmUFrs5D6MDDcEYMvcN8SZW6bksbztowutAr6ywngA77VXS0yyNaqUEQx7zMdwnXxngbAamyfZp
uBY/EbaTnpU0Tr2mzc06pyr1yX1w/1GqA45MfMLuHxvmCJz5QaDepsuvBHI5nZZWRrGw4UX5foht
1Tc+mseWV39tvPIwn7Q9OpsHgdDNqLkSykVNkL5Uk5rBIZNDdQBdxa3mhR6rjixO+NYCd1H09BJp
yaxq9RGNrq/GZERgq8F4H5DdrKdABRoFtvkx6fmbL6z04uJnGHWYoGwgpnFHL3zvTgR9RnBXAkqX
vLWujN7O5IR3KhYTimsggQhv3M2DVTHsboGgBDRN3A+QW2oliQpjbVxAPI6fsgNqH0eF2oZxyn7I
GBIldrMTLRlvF3hUjBrJlomKPT+mnRkq6K/mkl1R5Bg/xFe1kzuW03ntqQW/JBt7+JtdTmMlkrPb
UFbKtsR7GjNBiVMwuhEjEgwabh/mWSvOSkc9K/RWQQsrDoCWkEbBDeocopXAj/7ebzZzvpx4fEct
GuNgIQHW9RplH0X0VhuquzbNDjGSUlsZzB9DQH8oPcogpfwXw6Kri5EHfZxoUkZDimBKkiOJsShY
42k8CDrGm763UpDzPVpbcdZXTEHSeiRtfLmVbvVB3l0OKqKLgTP9ARsYdZ/jnh0SUOMogSMHg5c2
t4GoAy4SxKUvehMN3WLg0DrzWyTdTAPGB9rI1q3vlxUSZg5c2lI2eW50FTRiWE3tA5tuijEhgYYV
AHkr7BOLdjz+8Cr73+WK6alfw2RHyFgbgJxh096eikq1WbwPsj3fZRhe/KwOfqZj5UOmngaWNAIo
y8qhT13iZkDFk90wdUh3kxWiksdmPnOOqnwLFdAeA8WsA6vkhvvUA3CBbEcv7BhkO3sG3evlc9+0
15U4LrLE5ZhYyCsoRmAmEJLV77RtY1vKeoEcZie/Of5KDhde0sQKptbE5wWxhQNOGXvRe5v0ip2p
V239NBWCNFikF+eHJAC+q2J2qq8YB4Mcg0W2KRU1h7dz7ZVWnBs2+tgUyggTGrED6BQYwWUZk3qt
PrCsSXYTIH4xnDbRYNhmsF7J5bxSyrG9MIw4TVkaHuc++dxMVLACLxLB+WPThnmcqwhkwJC9lnLt
ZcrkT5dtb/smPavBN2mWmtA4yJBNd279QhxMsrmlo2GYL0VdOtobr2LKCvazL9ihwT0XFJWWi5Ym
LIHvDgqWuhh10r+YUdzatDBWqnGJtNUoY9ezfebgekZaFB/VmxnDkdG9aMJdpBCXQ5OxJOlUIjVg
8UKFQiO2wsUKbd4DK324OKHLiTY1s8bSg8cByGCSeTPF4H2jlnvZKAR2xzdc0tqsRy1AQMqj3I2W
AyD17MsSRCfGhYYerw61rWECjEqKrVSooCPM/b9BX15bABcbSkyNp52EtgeN0z2Vx1Oc6G7ci+BT
BIGOZ9TFRlFe4L1PfYt0Dgkf817HOoogORTl+vykXS3L4xxNSAOwPQ4CcMD3PFWH4RA5tYPypY+Q
fsKb/6Cy4aJ/MV/BzuqC11LuqkbDIxisCEZeN31vF0un2CBfuk9atHExj+2Upui+Er6EuUARBaqS
Vxru4QTLFYzioXtVbzoveyBAhBneLpvk5kfUMCCP/BuEeBZnK0pShR2gqChYV060eR0o5rcKw7ss
ZLu2tpLC3Ro61tQ7ACchAd4Fu8pH7/RoARry32w6bz/tV7KYE67eoNiOj+ZggEawRicA82dxyxgy
GA3yfEiOov2l7c/1Ux7eZr/Ka4u60uoRujWfihN224Dqaz0zrCcdUF7Cbs1mdF9J44yjKkdaxXmD
rCnoS09VZjCBhDSxZeAyOTK4Bxyr1pUraQgrOzLi1kEJUvTKF6rMXTF0UZNIiwzql97sVAdAZlzT
B4x4eJjFeBYN3V+2UDy4fz3fRqvlCPuLsB3laGY3ZXCc5nuBfbL/4zcvX50qd8cQMhjjUMFm2CjJ
x4q3O+wpHgGBrWKyX9SMEB4g03llo4M2UBKmOEC20cS4stBEfdBca5d5UWqLjGbzYltpx107jTHF
MzIqXGzNd1OLbWsRpFOb99pKABdECkmWq7qCOqx21+4YPgyDtRa5msgSuCgSmyTWUhV66MoJjKyF
cj+YguR9OzFcqcJFD2BpNHXDHkHqrXZk5PSJazDWrcprXliFpXKSWviBRFL54WRQTwGvclSQGHxt
f0TfGGIcZTSv6lH/oe+A3otQ2Qr2AgRW8RGzVzYYdDKhdMBHq9p7Cb16iqa+wK0EdvHhBisRZhY2
o0wwpkATtdyZwD17MGIrC+1kkjLrrpSMmh6nsSaP2qKYx2S08gczTyRXN68XLKR9S63RBOJ0luT9
QZPKIrfjpmz8oQ87Z+ja5ahaajjuBT9782R0UKqCVBXjxBoXccw5KKkSoiCl3mJpInYw1eRaCAbS
/fQS7UGqImbJYWH7twC0EskFoNFUQD6uQSSbL2KsizEmKdjOSyrkxdn0opUoLvaY05SbixqA8109
9fNRN1+zUQQLLzpBLuKYGMHN1BjqWD1QoMel32Pa/0XwmZi7/3ZmZ1f9SARW1jVjbjpKmavizrsl
DvEyUDjp+8gd7PKkeGwrTEJAZd0RgeRN9VaSua9VGEBjkFn3QH/MbxR3vGZUSssDQ5Udn3Dp34lm
wbZrVCuJ3EczJLYYVEiKv9x2rq4/AEED442xMzaHTvLYIo8kLP1u7p8ZK6HcV4w0q5qTEQc8fe1/
qI/VoQJ5jOSwt6uUggAivRtv0ekSnK4oaHCXSaopJbbPIDXDOzk9Mo6ECCuGokeS8Ei528Topylp
MsQ/+mgcU7QqE9c8fMXO0OiC0NEtduWX/2g23N0ytR3erybT7BQ+pHt/ubIcclse3pApOqNwGXxb
w7On8zTUepTKtaF/BJX4Rl387luMHgnrwtL+xLZFM+CDXNZx0zNWIjnPMOWlbGkLkTKQ2JMMWPSx
CPx9ew5tJYPzhakbpClTProgbAmTeM2Jcf9YnnXF0FY+OCH8BvToxU10VR2bneXOu8tqbncTVr+B
cw0sgs7qUCINV/KnVAYInjXb1QKi77s8vZG1H11XuEoguJhEh8t7xhRIFSlxuBWNXzVreqJjKrqz
2f/xW1BdKcZ5hRKmVR/LzGYGA7hM5c2SVgcMMRUom877OJAmgcVsuvtKIOcUekybYOggMMHEgPra
7ctTdJUcRTV3gRiNe6UppCnqaazYjUSBDTLIr0DwOfYREJxGsB7lKDuTpT50JvEvm4pIMPdgi6qS
qpPKPOIY7+tds2fFOHkv6g0KbEPjnmRyHOuqlgHKdi7i20ZGB0gP3y9rsv2yPn8qjbM/TNLGpsGS
FMANDTaSVDzkGawxYJVZgpo5oubjHyRaugI0LAjmt/hpFc1EWgjeZWBWwojFLjxi5fvjXcZgeERG
IpTHnSJQ0tQklD/egYOrn5a9gaEOlvyXB3MPfDLRy2w7Fzvrp/76Dqwi08CuMxIJGmN/L5KD1tFq
JduppZoI7HC7Y6CfZfGheWgHIk0fb04dW6On4cRqaCYwm5aHxpvdAe8MvHCEBZLtiHKWy4XrYZq6
eOpwpsrwiDlwO5+u6+ERs452aM4HgYlulkdWSvJxeQE5jpUo/+TR3aHe/Y9iSfQW/cMtdFaLc4ZG
SpNqDnCZa7u5dtqH8RrYBB3mGIFmi/YugzcCya2vXEf31DWup96x9mhf/os0jRnJ7yH7/Eu4kL3U
lmkBH4hVldkWZntthbZ2aAFQB1pqVIGOwmyUucEliVzMHqUIlWUJEsdj8ZTuwyNwqtzgKxjiMYEg
lMa+2QVp/OO4nRrJ1C04CUOvz0MA4Oa74lUC162GcTIwQd7Rx+gocs3t7PdsSr+9j0dSSRMrcrXg
S1Uek0P0zYDD5Nfam36dvJifgiv5VZSVbofxn9+SfzGTEDBZJIfQZbkrw86OZUESuj2Fu1KLCzlW
qwFwqYbdDp9YSKVXrH6HwPrcX7MyqXE7utOLcl0d01uQfwgymD+kpGf9uCC0gE8my2P4p3yfvk8Y
RC4eo8fOTk/Rgkob21sQse4Kws9H6WX1SsQKc9ZhOZX6gYpbsQ/L955ou7ro3/Rs2RE5E8HBCA2H
i0GY0FHoVKJgOXy1ThFAaZHbuOCwwcaAjQ73jJ1shrsguixFpsMFpBnNYHDlwXQ0y8vKr2UspOoR
SeACTVWA5KwO4Patp39lvUW8mO6G4+AxYpPiKB7TE3k+F2eAlEepTCDQarG9mjaeIX9Npde+SXeC
e0NgJR9es7KSXqdF1LOCbO0ZOxn9YHoVgNn6VT5Yn+uT6mlfCsc6WY+iN6HIHT/aXyvB8ULjKmSl
hOSU3gyH7BvxQGYHHOiD+dR4N5VdeDTDP0DafswFseAPr5if3sgzWsnxQFugvLC6reLjcb8L9uWB
kV+LdiK3EyuURXSAmlqAjeG+ZCMniUxNqMkg5tuH7pERdhlPjHm6u89TR9Sb3kyszvL4tl1l9CRq
Z1hOVpe2HH43StkOm8kWmM2mR6zEcMn92GrNsEjIT5tPZLYTFG7TI0APBq+zy0MAdKuv0ZGICKbZ
Wf12H66Estt5ZTLzkNRSqEI31nf/Z4lF88XV9u2i9EoOd1PkyqDpFctw5N0MWjeGR2kio4p3ht2e
2JJZeqsJZti2Y+dKJnc/YJ+zUVXmh82nWbebE2CfPNz311jco6mtRLCXxtaukr9MxVeSuTQ1RE05
T2C+vhK9t/KVAfhu0e0nshbuYpB6soStzJQr8u+Voe3bQn+5bJHb8WSlBncLLPJcqsGAjzZ9smzN
6fzea57YMrTl1G7zHjFIURC+y27pJ59FSbFIQf6C6LCUqGeIJ23zvRmfc+v+snZCk+TCCJqvxdh1
CCNsALZ/mQHjkjvVntxi+dApfYAdivNPgbvxa0tzWCjFxCL0B2frVbz7aG5dic5OJIYLJSQeix7c
4B+Pa4ane0jBUJYcRXWCzSv1bB/8blKlNtliVguA8AYsi4JLNas7O6F4zkuFJ/haLBBdCFS/7SVB
GMkn2KJ+u/gEwFPyHUNqBF48+I+EzwSRNC50DKaZAlYLByjtyxv9ipUmZt86EhtkjeLa+Oaja3WO
XLjQusBqhhDSBt/cTYB5Rp1gl1216PtnXoh3nqAxKbjQTC52ZGZBpymAa+URtk/b3s6DzMb8pCP4
ZsxFL30zLn5YMWnluYZe8cvoyV6GsB8c2XDhnNige8J24HLN8CcB3CvKwUQfkIseZdtk1cwKBfMO
2wqH8AiM9ZPiJKjkir1adJ5cJGnU/yUkWVHYaX9N+69S/nD5MAXhkF9JKoM2rWcLg4xqBdYlTxsa
o0DrU2tE+3fbtZ2zNVpc8EgaXemAe4QZic/hy+wk3+ab2LMetCfjsByL99lN9sMziGcF17XgEPmd
pN6q005hK3N6V2Hz/HFqviXgW7t8ipup+Uo3Lg1Zhn6mXdHA8ofsulQBJ2eodqePxyjXj3lbvV0W
J9KJCyOSNuno/8PR5Nb0ywVVHDPw85kItNoeAVmpxX7HKosb9UiNZ9YMKn+MHtztaKoYMwBeEOjO
UR8Gv8FlvYQ2wkUQbK2n+cgyg+Rk3YYPxtFgeJo+fWAcQsnNeCp9bNTv9MNluYJ7jR8wkwIjsuKu
/edeK/x0p6IrS/aiwsnmZ6NYuZEp4xmgnJWUUk30wcBoZVR0hR2VtZP12U2sW4Kpie0Ey1JNaugA
8jf4ReJOM/q+iGCOrZc8kXe2LQAkufvMDbC9Pn8CKti3j3bea/4lFePEb4aUlXQWQ1dWgxVYc4rm
nHVLyI8REMiMsW4EF9PkdU6HTTmh2bDQ8duFsJLIHWxdxXOwgDP7/0f3sKt9ZCj4eI+6IlPZzE1W
ojjXa7N0SjJgnvkJeHKlanDADexk4+BqUft02SpFojjvk2q97GQTWpll56Y69ivw3M9i+VTTH5cl
ib4Y53ZhbrYJyfDFIuziukQaB6c1G8HduWn9q5Pjbu0wyIKsAaCor1Xf6/62D56V9O6yHiIR3O28
dJOcZCH8ODbHE3YnbwNr8UpZ218WsxntV5pw93K2LH1m6NAkCPOriVhXYwgm86n3ekq9aondy+K2
o+JZHn9HYywlmFUZhgBcBF/VPobxEmwtV176NPqyPx3bQ+eIGVe2KyIrwdyVHcyArsomZhex3b6E
ezxtX1EiHDHRXD/VfvwoGjoUGCJ/WZutmmbmgJOtSknGwlscOXom6uaKhHDRwih6OpuaBK3y8Ntk
ZbM9SPPj5W8mksH+voqBeboUQ5J8KJLdxnn0BR1W77IIgbHzC3tdOhSqWmPEoI7JEc8/n0pA2smi
UuBUgjBkccGhahtjjAdEPKCSO8Egfc7M7iHOTeQ3hSjhEMniYsRQdtOEeo7i11brFVPl5QvoU9TM
odLbMlDXDLodpeVOK8khkuVdXdcAbctcRa89q3oNOkPwi0TfkYsoVlil1AhwZdfd1NhUSY5GPjz/
tw/JhZNiIVqBpgrCidHtAu2hqFN3Nu8vC7msyG+EXkFQRIY84SvSuAe+4pVCPv03AVysmIJmGYcW
WmCpAytyVg9WHzzfLwvZrgb/jEgorP/qVyNo0v4Z2pPa0jcR6Mm13AE5MnJB1+lM5UHvHjphen/Z
1cDs86vUsBqytOgB5zhqIIUCU2dkXVmS4H4UfSEuZKRxLGlljS2OUvmclHdCOG/h2TEtVzGpq1Rj
bA18ITnJXSUubB2wRkUR2CAtcqqZOnhfpjR3k0HUbhKdHxdC8rEqdIDQwouaytdj8qr2uVc20ttl
67gcPTDd+KuCAcYAZ4u9wpQGjXsZa+cEOF/xTYJ15suSRArxYaGfUQXoAFqQG8QdgB/qABz3rZPA
an9Z0PYTbGXwXHAY2qjQ+uQjma6eciD6VV5wi4YEpvFCV9SH3K5dnqXxbexY1syy/ieRtizb+spm
1iSH4YXUvZO9MzzvZCcEfxecJt/FNkOrW1DiYM8Vxbd8DMj5cW0bdxbmdhbM6Me3rWz/VV1gpSoX
SbJamSxJQWSPp9hto295GO6mWhMYisCpPzKslc8lekQSEDOjlAmKQIBceUNcfflvJvLRz17JCMdM
S6oUfs04WMKrEXQzg21dY3ETOaFoIl/gY3yrGo1xrR9zCCP9gxyF9gEgcLYkfbusE/PUPz/owCT4
qyfrsx5PGkMML4Fb38hfK/0tME9q9x7XIsoXkfFxQSOdYksiqFxCodDvrQbtb3mnd6IQuG0IFGEA
kPWmzKPVS3pLliXD/TtUb2ncAXtUWK1hoeD3Q/spgseUbqkOcpwMCSEr98ped2ofwj3IUPL7HGyo
9Jg2bnsCcto96ewRU0CHy99MoKHOJQCznNTL2FgY3DXeS/VkLl8v///bH+qsHuewoWRMU/RhExif
cqR+eCyt4DT1gWg+eNvEz4K42z43Ez3s2EhynBV+HT5qBIWa4mqeRaydohNjf185bi/nYTvMQPrL
SuAX5KETEu/ymW0i4BvWWRd2qGsR4yIPNIJNNMB/6b4OruwtB0x6oCITuPN3NiwEiEwQSS9OgBo2
yKz98sTaA1XoWEJW9Y9IfslEOb+W1W5I1ChEfp97bFQ/9Kq9UbuTV7qgaxEo/4fn61l5zrX7SGW8
Kbg7R7SGsVrM+LAYH+Polnd9hOKQqBDFrv1L6nFpwWJRmlULgqMSZQejAlxifGPNj2lw21udp5V/
BU+x+rpccqCEVClNlIL9arnq1cQ26THr3i6bkMBIeRSCvohjQy9D4htNc0iN0gEkxl9dkj+/E486
UNDRCFpM7vhSk6DhRyNQBsqZc1mP7SvlLIQPHwMp+polGUmnOloMEer3PvpcKqcpiQWyBJGYh3xG
E2BABQARJAGCJKsnN97f0hKunJsHfJ6buWmsGM4tK7rXQhKRdjGABy8f3Pa8w9nKeMyBqalLopnQ
hmHPNE/Tt+Zb4YPe6qZ1wzuA28+HJgRpgi1cYRJEfIOLFh1Qn3NQ+LG8cPSGu/Se0fRgDudxRK+o
vWX7RCIaXpG1cyFjtqp+UhIcqVlH1/JQ7Ggi3MsQqcVFCU1JQqWgKOfpNmtfAsQB/OgYyWHre7Pb
341AB3eEwXBz6nj1FblYkSyGaZiShGohKX7EerdTqixw66yx7GzRb02LpHbbDNTu9fiHbC4iEg9B
bOSnnZIcOV3QYTtM0UuHtqrTTXdpo2OzU/cpNi+noRJ4oSJwQx4MWtWtYg4p7Ed/BIYv8fR99sh6
Eb07D/YILkg2TJ77Yl54QQbB4wRajVaWbYsvLDWFBVzJ0U4AFoYlgU9lqPT+Zf8UBDa+q5RmM17C
MmpmC1APFfllSipX11K364AKrYvIfD6WUC7ccZRLWookV/WYLakAbxo0Vnb0TXtny6dspUnajU+4
y53wfgHmnOYAscGN7e5qyp3a1jzFXuwPOOP7MbBNf3nOb8OErWVcZ9eRJ+zVC/yMsr+vcp+gGwta
B/il6ILdzT/Ii34ik5PeA5ID8HtRg8Flv9uJmnyiz8EFrWLJ1Z62iCDdchXhOTG01zpBM5jcS7GI
zl6kIRetxjDR83pAvtEk+o8wK/ZqRggmLmTvsomJ5HARa2ybVJVZICam+Yqs6oQBSixIl+Xhspw/
VDt+XtKUC1J6Flu5GiM/7ACayGBFrBty6AHZQ/b1qyRwHEFE4oempsZMpkSC40SBcYxp8pov1q5Q
wKWSqadmbD7HsvkiUJC9HS54D9+ZXUDIRgIdJ5m+RHfxfgEQR+Av6FYClWIX+qI3mehA+VGqohhn
DAAhe2tAt6GAeQsr+4xajzBxt3+3m3S+ZPhpKk0LBzOsEeS1nerPE7gYg9PgAKDYx2iymwFocy84
UJa2XTpQLhxZQGEEXCtDS/+cYYydcV5U+6axJ+/fQJsIHMFkf1+FlKSU5hzxFYldNQDLJ8/8Jqru
lzh7v6yW4ObiJ6msqjQxsosgkhzKmx5TW71f3YhZi0XqcPFjKgZzlNEn9ZtxdqwIU8j1gGb2X7V1
0HKgGrAKFAOLDL8eGy6+EfxjMhJV7BeyaWBWV4xc0x2ADgxua0yOF9eTkIx2S721WD5szQNaVhPE
srri8jGlm36f79QdYyYsjilopz0hni0rc/AGuRbKhbAqHrUohs/5xYlhJNRO6TRX+YGNrfxNLW4l
6mMMZGWNY1q0Vh+j3U0JoJdqGH33LkuZHUZvl82R3VkXdOIXACYjaMiI/QO/N8LjohaLTeXEWZTp
0SLx4bKsrfuTqqauaYSopsYn/b2iZCUYpSErzT+h/H1b0eB6MJfJAZ/F50zLBPIERsLvF4RIEsFK
hkO02n1JGzvLH8FXJnpDbcX99adif199qsEq1bJgQCbhC0VVnZHySo721MPlXBaJRTWszcC/FsjF
xQmI7umcEJhh2txlkv7US3njKFn9khDidoo52eGMmdcJBdZFDtylah6VYhFMhG7Wn9Y/gwuYeKBW
VcS2NyQQO/V2ihlogJBjHEnxJyd+GnfBB7CQfmN9ZqyaaK8+jFfKYfAYNsb8Grr562Xz+rDVS7bM
5WfRUPVByYZHg2eGiF647XNpV27rVad4r1w1V51t6bbhJ56SAVpJvLOwuZW5PhMuGlqBHI29qbCw
hLGhlzgDBpj0qX1X3OaW4TuYJ/1+uo8PkxeUdn9X3JMv2bXQQLbeg1TWFFNDVNYof5UNlbZMNXgY
fKXKnZEMN4P8II2SXQe+1RzD7KGV7zUpf7p8/JvevZLKnX5lNeEcZQNq1KN5mhdi2HlYGe4Y5V8l
2t/ROnm+LPAPjnDWkzvtkpBKQULH9kCNY30ENiP6WRK6I92uEJ7qdjA5C+NunCS18jgE/7ZP209a
8CLNt53y6bJC2yKoQWQNC6UKj4AbyFOFsTBMllDgm+jzN7NqnWkQBMU/nNpZChc+MD7YoEKBzKD1
Jrd8ANEE8Au1Wwb+hcFxUXGC/W+/++RZGhclqqwY1ErCO0aTXkertJFBuJdPbdvuzhI4u1OApF+1
Gjr4EQne2hELGfK9rFi+vNTOJMKf3b4uz8I4k1OXKk66BYdH0EAwB+KE5eOs011JRJQjImPg7K0p
wBSSqKbsl00Cz40eze7QRZpgAmizbI8iwk+bs369veo2bnVkvljYqaTXAuQRs1ubsk20m2HsbYBs
7jX9OHetm4d/gUq+ksxXnwcMn7UggwHM1aK62hj6VI+vQvP7ZesQfDC+AE2aoMkbNnoxL+axH1+b
FoOWYW0349tlQX+I/T9PkmciTNrOkMYW+oABBEYY2N1BA4R3aOMeumHzubEzeEvh1Xd67TAu8uah
Og7XoSvaxGWWccHl+BJ1ucyGkkisTGHOd3NWvcyL5IYaSI764mYG6plbZCK+js0JFKpogGvSZMMy
Tc6OYlNJZQVc5T5VgD5zaBLgikefm/aqywZ3abzKeKuWUFQG3MzIz1L58clczaVIXdAlkY/Dob1H
Ic5JD/1hehbzym8GMqKowGPTkboSLpCZSyyHZob4r+vFEdebD77db39jQisZXCir2yFv8xAy/nlM
SR62Npz2WUmc7MsCBnbGdMfAqIzSlZ7AxcyAt7KdyH42uwIUdX9ZVgmiDM/zEMtVqk0m8qiPUs2p
cM031s8Lrxnxu+qUj8l98V1U09s+37NQ9vdVGk0UiVS1gjR6VO9N5Qcd7i8f7h+0MolqqDJRVT4S
LItsmth6RP3/mvXQ/0HVy2s73kle77O9MPNL8V3Udfh4AP/mjSp+OAGiD/hlOMcYhr5ZUmlklerF
l18q3wZy8EPwpD1mL4pz1HGc7auImHQT6ICquiIDuEYGXwd3T9VW3pEmZKkRED4XN3OXff7MGEPZ
NS9f0TuR0WxeV6u3HecedBijrE8oTDeAVYa1K02LHQUifKjNcL4Sw+nVaK0cpBUS7Hi5NfQbpQvs
GuQPtWjiQt0qPq3fqtz1a6ilFFkyyl0t4LX6arKHqTmSTnMLvXPpUnljN7oK/QYeGCdsNVc2bpqu
ugYWKSqpQPwi6a1UDIcYKUJQkaMZv/ZycYyNyenp6GlKcyrAlz2Pho3ypJOAAySVAV1aFrslxGaM
JdoVFx0cZ4Y0wUybmeHgUvmaDE9KojqE3UOj4L7d7MyDMd4ykWNRw+RR39TZMIO6nllSvnwCpNY+
cLF3eW9dM6jxcb+ICuWbt91KHhc3tGBQCoxiIYEJQWsclpmb1t3BlOLFNiLdtOsOUw9WK8o6NztQ
az05gy9rpajCBgdKdoofAvhx2Y/Xyz64K/ayj/3m2+J758yMBGEnqsWKVOauiR7DCIumQOWBYg6s
xw5QKdlzeJdVD4OMGe5BkCRuy9M1BfFL0QkPg9V0UWw0HV522sB6A2nup3S+GRQTgEqgyVTI0ehE
fYnNrF47y2T+uboOJKCh0Vphjh4h/c2vss5Zpi9D+9mKXi5fDNuSTFMniqarOo8NMeiFplVdAIMl
y/scai6RU/AdF+iWpodBFsKYbNaLdIJ+iqJYCoCDftVMrjPLmNTExO06uPUNA9tlLzDDRunyRd4b
D5fV2xz8pCt5fCQr5cLqF8gDr+rN4Buo0KofL+WyZARnWC+J/Xp/WejmZb6SyUWbRKpVoyKQiQMA
AW/iBUXnXRZBtmWALVGWDTS4+ebo3IFCI56kf644zan8dqe2DqIb5ku/s+1dIMOhAFd4iN8gr42u
2lvjtcUAneCHbB8wEkKLceawusuvH1QJlLwfs8xE4s+Ia1R3fE7c+Lk7lk/Drnqmh/lKBGjCgstv
ScVKJOcdYZPTJg+RLNVTcgDbpj0NsduVAtNhX+mSFK6yGRgAsw8TfEUTIIwtKb5M8eDOMdnn8+yY
ChDbauwBGumXy192u0Kx0o4L6bpctl2U40BTTFGEV+1z5HY2g1ggp2onGhbeDG4rYVwcTw2pS7HQ
Y/pGekwxPCCBgkAPQ7tOXga2ESCkztn0/5VALnoHJl0yYD+zBpDu6/typ+5z1K1K9Nv3ZK/ltogp
UmQsXMCZikDDcKWGAcCps6NqcUnS231SCfxgM46u9OLijKYFCibnQ3w1dXYnBJe+epjU3NZSfadi
cEFgJJvuvxLHhRgyaiFpNIsdI0PMl0CvMLF9YswqqM74pEWgcrOpCP11+517FstP4hZ1WbdyC9sc
MOcyp9SJMVs+PY3Yz0rqu0BvnKD8XlefBNpuf0MDDzIZt5Qmc9qOi5TquQVtW7wJgQmOecdHrI6O
6J8jq7LbPbBHMPgrynK2I8BPsfzSgD5mU2mUcI5KkdwiecyLlyKe7EWr7aH/XAU3SyCIOWTbjM4i
uWg6RmnSWz1EIlIfWy+/sYidH7NDuJ8OqZeC6Ye9gxHbT9X7fApex8O0y59kV9uLKymbSbNx/i1c
mCVziBg4RaYf1uSYhr3TNvvRUF0q1aJKBvuvfo+1Z1FcrF1qTVMkCrXb+i4uc1sdQNd9g+KVTfvQ
boNDPu+z7LGPS1tSdVtgXpt1FMPSDIrSjUp5YvJCLaclDlMTpE3Dqd+Zh+7YnxgSV+gKr8ttTc+y
uDgxBJOc9VFp+pM/YXIL/DJ7oFYCMb3ZUTEH6eYnxKtbxrI8YRner5ezVCrlUKrIEjp3/lHPNl6k
mtO8YU76TTvglWpctU+5mz4qgpx5u7C6EsyFeaTlVauCcQnxKdix7Z5lpwMN5t9wzoh05AJ8I8Va
ZcywHVJcmXHoNWNsxzrGrwwqaPpthqGVUty3k4YyCEgASeps2VOFeub03gZ/s/5KV1K4YGeVzfh/
pH3Zctw6su2vdOx39iUJEiRvnD4Rl0OxqlSaJUv2C0O2Zc7zzK+/C9p9WhTEU+j2ftgd4ZatZAKJ
zEQic61yobDGujspBUAaw9pJRKQh2yWSdym8J++zqKEZztxudoqDVAJQmHxXv/6YAUMxvHa3krhF
fjPyryRyrk0zVa3PepgEvTXRQtc6C94kzXv2Opq6yTdRu9r2VXwlj3NfvTHUkVEjIs/H2p6AtVmC
rzVDEai4a5wIQeO8F9mugK/kcT6syUiWVEw/zadH6Tn7GtzWV2gWhPHHTk2c7NcIYjN7usIQLLh/
AXx/EQIE/vxXbBfcVl/BZY+trlaDPBXwpGgNUdzY0/AFDO8v9OPT4Fm/CrCoZM4oGhzcDFwGBXm0
RagMXqOPnmYo+5gA2BtAMVS28zS1aXZcJtVNUeNJRCyPm4F5JYxTUu8lkskKhKl55EgFeNUD016U
1iWqb8R4yHtpjYfzC7v94G9g0EG3QACM6+tHBUmSpqXJyg7WXj7WezA/vvVk9ZIdHnOn2CPle42P
1lUL3IIMk30J4N9Qq74jNri9xJwU277o/XM46x5S00B/LO5AcuSYINsCWU79iHxzMZzqlwz35A2+
daCzG7ycX4jNzHO1DtxGj7EFenJQze+67hmlNFkSLPS2ZzIJqMhZMFb5gbJqzJWF4h1gl8CPtzYY
BtBF7o+dq8JXEEd5nDQAOaci1pTNBX0XyzvEMEwMpa5gU2HY2FF+qtrMNhUBZtPbO8mnRGclhbMi
KlUVKmcow3e75EE5zY/xcdq3r6kPRIA7hukKzKgrBsxpXhSvxB520lFPXelGtMqbu7j6Ds588rxD
QpfCmlM9vVP0LHVCS9W986aySbULYNH/2Ur+ST8O+3GoQzyLRYf+F5y+h2keDHGOvtViOovc3ege
K1MM/nxR7toDhrP84ra63IumLrfLlasPYcuxqqdhZDoLixr1eRc3lXa201/dieBVoLqw0CXEJsT2
9XO/Kw+D/2+Ma7G84NymM9NbSZfrKJONBdW87ET9yZVsZW/gin2sfQvj6U540I8EqsegUH9SBRa3
XU5Yqc5lYhat2n5ssNOM4gG8NYcYd0QwqzkqrgyiOTGRWXG5WDjHZhgTVplBF/rYX9a/Ax20tigu
BauUPqtRx0T3lzzcGYHiV4O0R8BTHQDflu55+93OYldrx6VihlpZmmqhmh9cNg/oVr1svPKhdGX4
n7+4cnw/wKhPRiExeOdpvJGHixyjrOeV2c5P3pXhXwDz2GpSgzBlvsG1BX6d2bKvzk50wh/ZIxnj
MI4Vt38OHyw/PmCEBddrN/y98qhJ8dgIhDUdVfWPx6FJQ1PpJTRozWp4JGN4yhXtcF7Z7RP3LoIz
E8noRpDas/q5BXq/dInsabZObVQdqzxwwwSIm03y67zM7eLISi/OWizSGXrN+CQwGTmXoasNpi01
d1ban6zsR97TXWTc64UiYGz+X2LKv5Tlu2VbtORIpIWyxnX9onnzsQF16ey1TvjNuBv2E/Av0Kcu
Hdq95UYe9hOuFlcxMT3m5k3sfQE+ddPONE9LGRamAUNSOWXg2J3AKRPsjNv6QcVYqnVI/NEQGLZI
KhfKAEiojAPzrkNYHCiZDvPUIiGb4q/qJD0L9ngzzV2pyGU/BlruBhTBWSVKOyr3g5tftWzUeKd7
w3fDyU9maWd7XKgFBr2dnbzvMRfAAC2SDCGjYaCSdotGE/B9FrFH62x3XsFtB/4uhwtVDY4GZgFY
qJrqxkkUCy+9RFRGFO0Y+/kqHhZaO9LZgpA5jvx+TlxFzi86ZUSXlZB4RaQQ52yiEg/P6sgaEOyh
tBtYIePIhHuzbvXZXsB68LtX3ZWVcO4nLRItDQMo2LimT9z8aI6gH2g8lr8WtwygVrBt268wK4mc
7zHNSBvCEEdvPqZXEp4oL8bX8rLZN97koRhcty59qoRdK4KNJKwVd7WRaaNoqpRhcdOh/An8jOsg
QnAJKmqHuYjG+O1F63MW9S/TJFzqnKjxnALgjAl7LIeT3O/H8FhFp844oK+gCH1aeJLiGTOGE73W
tFPDDmYvmJy5OFHjkaZoQTZ/zdN39DLZUzpgHnuXpH5K7D5yS8Bsyb86AK0/9cbeyvYmo5q2G+Ow
GPtmvpjzi1DyRvz/gPS2dgSsVdK3fDgo3UU53ZPxNKIobCp4fEt+VIpXW5qDjh6nLa6D9DSkr3p6
QYBAEKIhmt6U6Wlu/FS19VdpeArSfVF/q/tHbfluiShVt7vCAc1tEpMoxOK7oavmfzofxtv8C3oA
71iHfuxrit1cYGQKY7GNlz8QLwIcDfLBS3QoJIkoj9r0mha1dN0wLGCEclsXLW0bFOy2sfQ2+kee
/2yVVw9J5DBAS5xCP/PLCzGd4ebpXwnmYkPfNqM29awqoaePZj9dSkkiCr/MyD/Z5UoGFxLmTu+b
rsDdQurG8EuI5NQJVH2GIaZojslSVCiaJXGtuq5OOXAbTDBFGwlFd26pulaX9fgfSh0AskmHNFFi
O4mn9MuQTLDxrorcUCmJV5cZvT7v6plLOPfdnMtoGmOQKrClvD3cMuJs9pwiZqDajFzvy/PJRyRz
tPQLfES79LUTU2Qi6PRzcrMSgcMyKzqnEDOGlTdSlgzgVTk2O54xf6A6yWH2qt2Cir7kxU50hSvP
w3Rc/OzLfDK/j3tRjFY2s853VfkmSTxhpESLYeaZjOIFajDq9za1LiMJ87nai9UfLUtyMzO2zeBb
Gle/OvWhShtbbjpHMqY98D3tshDNNW/XU1ZfxUVbqptLqbK5EN1Wj392XORO8mTdBnbp4o1jJyr+
iwyLC7ljUqlyx/o4LfUUza+SJuMV9EJJqVNZs9MUX0NTdc7bssjBcAEXg1tJqk4RckDpG+YLcMuX
7nI0pgOZ9TjpIliP7Uz/fUn5UBRqUxy3rD2HEQZjuGavHfKD6mIQbn9eL4H/euvTW5m0EaALPkwQ
8wb1RkEPcxK8nhewfStcqcJ5r3RugjFIcBlj3a7g2vaQqiSmrUb7Ya/4iqMjfAJSYPJS/KeDgzu4
o3da4yyipPDNEZw5voQ7vtoIRMqF2al8DL+UL42rHtVf+nVI7foqBXVq9fDGeYT6BbXs4iq4nk+A
ntn1qr0chy8ElCjiW7nIeXHpsN7pTRSVMGUyPcWm4RbWKYhEPVEC4yXcAc0jdQ7MGncKq2tsNTRs
vfXN+EcofwmWURCtRAbFnU05oU1PWDocBSlgpmY/I/1vNcOuTIo7jKpUZE3G3OAY3eqKekGACT4X
i3/ecgXOlnDhS0oyq22YlKa71BI8NAy6E5epHSnHKhs8zQwuzwvcbqF+14tnMZ3SqVsU1mvZo/af
3dRHRnibXTN8E0YW3lymP0BO/tc8G99eRad2jtDBhoraoLX2IOdXcQY+rnDsd81SenITCQQSgc3z
ZKZxXJlVGsAjNABlBlQB5uuL5+4Z5aJ6n5yKg8UI1Vx6om7lkSNS2V3jxZ4Enk5y17qWn1wwivbY
bf4NTrLttrfVHnDuKkjH0AjZEPLsLLvK7T2MnPq47VceCrnz1wFExFpiKz4Gh+COrZscA9ijo2Oy
606EKSk4Shrnr8YuCVKjmlBPK6vKLjviBnP8eN7mBKGUf78nebMYJSgYULwlu94f9v2uPqh7UUOd
SBXOA8lpGpAwhSqmholZk4aZE87L4bwuggPLE9haXRIGAbv16/VtFJ66pLbThrq9DhbU1HTV8cd5
eW8DzmcCisb5IUUq9KRnrw/Wvveo6eAM4QU49ttd6oVe9N3wkRGiDhY42gXdsfAh6j0TbR/no+KK
GppksvCdlJgHfdbUq3Qa7KUF2Vt9P0YXGJ4THF/BVvLPWM1cBtmkYCsBoJXZqZ59zetmL1hZQcTS
+fvcbGZNrUMviEge8tm2YJKm1x/rL5INaEEGvedpNxqeVqTXGo/PnZ1lmOnETPi/U28R6czd8oww
C8qJJZy6nPqhFqF5OQzuz+sssF7+KWtCAU5WEjY/Ez4TNIFOdQrKgn3dhbYiXSWdECNMpBT7+Sr1
K6khK1LLoqjDwA0Ra+7r2pacAWBE5DG71L+KniC2nzvenavOZTux1Spd3kMkm9/ur+KjgqdI4OPt
5r1oklSkHedxtICq88jqjNNQHKfiJjN7UbhmoeDM8de5VEftpCKxpjdt2CCZfhFF9mD/CQhJ91X9
e52mq+Xj/A0lixwHKk5FmSteGf1syHws1VGQ94jOHudT1CGUMBnNgG/K0e5Z9SrJ0Yw02fpyS+J0
d97sRbdH/l2KWBk4QNi71AAS8OCXsZ/Qr2Zcvk3i2d1liD6H8xIFlsE/U7USygMtWhtADjLbWvWt
7wSGIVhAflJ1qfqODDU8pBXoX5dFOSUx3n+L3h2t5gkj7rfn9RE4Dn4elQTN2MaMWm6ccruScJsB
snbR1vueXMfjUxuL8OhEC8g5jkULUHpGYNkt1UNHHvvh+bxC27XmdzvnYRPNXKmXMBxwUfOlexMD
FU3t5Y+I5G56Q/fzgX4XD9iJVpHzFwkZzGRhQC1pg0gS6YWX5Kk/qPQQoum4kEcN1Ob69/OailaS
8yCkHMMpVXFZajRqd5niFiYRWLsg2aaczzCLCtWhEdZej/NDkk87StTvdS/9RU04p9FaxQJ8ENh8
MevglACClOWdXytBqsOjIGZSwgg24W0jtBng/gpwM+vIQNXPi9nu6ns3Ph76MEvVamlmLBgD4ipw
/TJ/xpgeKu7Y+2Lg1KLTJPAWPOKhKg3/vHCorXmhZ7fzQr3SkFyzvy8UUSVAYHD8UE9S1FEuWzA4
Mw680XhpFyHmqUgE5x1U9HITM4cljE510u+V52WwMawOJk/zhDnSBKAYO9H1YjOImDIxVfS1IuXl
Q3Gr53E7KmicLU7DaTmwRkzrrfIPGBpbvegvRCWIzWePtUTuXC0ZQGBmNvbVo3le9sqjfp8Bsrb3
GTzRAIAe61h50uXoKl7uYkLJ/Q0zXcvnDpw6qTLGByCfZW/9C3FZThw9MQbO6Sq6FdELbXb5rOTx
Ybo1Kr2QWRN0cqgOrN+adflY/p8d16LV3YwAa2lc/h8oU04nJk32m1NS2WCvBn/9fF1jFAtUaGgt
OOTXolro5n1uLZVL85c6GQu9jaEjCpSzkrjqMvrUeJ7SyG2H70FxitU7BhaZLbkTqZ0bN7Wt6zdW
8a1Q5N2g5WgOlWzwCzdKvJsCDMgU8uH8xrM4xCed629kSekqazdrJWuzCc3bVVnZdekhBbX7+IVU
gsLAVtxYy+GOsS6lA6aosBYBIp+sAtepxbytKQK42+wtWcth37HSpy9zU4lzyGGT9KxpO0QlVtmn
l2VtG1fJk+SxSx7DeIzd6HK8wKD3PvrW74UP3FuPO+sP4RKAQK+AOxtj8mh0Zkd1Wpugs0Q5yid5
L2J73WxbXMvi4n7UZgWpw7fDWxwmt7VrH8w75CLf176G4ZDG63VHvSYMvuB6/t7uCQAnpUP8FBa2
aOZgK/6sv4VzZMWkSw2ow1BlCmYgUhvt3SwDwX7oPTNSLhMpE8w4CM8257lAullZocE6VJ91FC1a
ezrEGCddjpq0G93lS+4WDsb0lvvzB2crLmHsT6UECGI6cBs+GlqeAZ4loohLcj/e1sZkW1Xx46+J
4ExoHpoiQIMW7pxghQcUnqNPz+clbJ/+dyU4w6nrUZakAqc/MjonTwxv0fGaMj0lWS/IG9+AMz47
mndRnF0gcRwHymxU80eQjOuH7IBOf6c8wsk55WF+VAA9wOjGJw+TTDs2QTq6oTMAj3jww3tRwHtr
Mjv3PZzZ6BPFO3v99j3NgVGbVjdDB28hOSOmDdz8J3lpnOoycKhnXDeXohRDJJ9/ZpZyJVSSDkvP
5sr7K9UPfA2NWSa4dvA0p9i9m6Nzc97r7vSMMXNBl63AevkHQaLJTd2AJGnXjaCrM6yfZDEEI1X/
iyv+147zb4E4lHrasR1vvcCXYnsB73Xg4iX9oCCfWvYmUIUBs3Q57sZT5yS340XoxO6UuJpAWbaV
Z7aax7iI+1gtExb95yPZVWjyCw8MdE60pZ/EUDgDhhmjKRoGK95e21ehB9jFSaRnBC7X7w7KW38C
BfO1SMwnB8uJ4Qy3URW9jyoZjwVJJNtRXT/2VbPYmWHd9Gb+EDWqiOvtU+z+KJHv10zjvJGidqn8
JRvsusaobie5ffBw3hd9PhGcGC5Jm8B3jTmhtkOHU+lNMm6v+stIdCcYx6tsju5iTfXalviJdTVQ
oCkpul3qsT3UVx0BWIIy2X0Q+UaqOjnFgHbeeH/xA7l8bih0OSoibLByTX2i4rVJcwq3fuzQKre3
vhl+esMenOPr+BlUWe5/nk9yC8TlalmVyUU4YOeL2CZfOxdQutfFQfXiY/7K8JEWGYBT7IkgdtUT
QzVp/ECwBp/8BvcJ7OcrG5ebtAmmTKl8dPrsxsU4KukoCuifgtKbDB1IEThEls53gElZN0qaChma
n98Nw1Et3IL6Um5bTnyYERM68COYtlw9i1uCWRT64CogW0eyoGu6CqQK/vWyIVpOSK51fq7tmji8
aoEJV8waXpf6fVnnjlS2ghX93JvBieSsStWmvJpJVPtA8fUz5S4xnsv5SJfIBXihHZKbuGrtnIoO
9Za3WmvKGZNijJlUUqXzFzp4BYp6i9Q7ddvv6+nGKHJQEk42jQVnXLS8nPmYUTLK8SzBfMpixM09
VnWXWGXgByb4HLU5zDu7Nxf12Het6P39c6LILTRzcyvb1QMiF+YEjWmD+UbjysJTSG7U3jT/CMH0
kaKxbSkSQESiEFn+kJBBp118EcQvnSQCX9j+FgutdTKhloyI8fFbAONW0MKMa3++xZPwswGAQQZE
nCAwdjouKFpsA/w7ToXsI0zJTwa+EsxZm97QsK5NWNs0935pFbcFZuWlORKkriIxnHVpVRNgkCqp
/Qoo/tH0SqTRVavCOe+Rt6RgTNzUTUW3DIX3FLJu9XPQEpjTAtqUX1pwKeWietrmVq2FcFl41mWz
aRoQUrXespsBGFNOtvQds1Beh04eGVs34+lelKBuedq1WC4179sqMhsVYi30Que4qPXyz/Ort+Vn
1xK4jHwYp34qC0hIw+S1N4DEKCXuomVXYyhCLNhUhgCaAVUkXYaH/WjuVVqFPZUgqpcG2wxfBnBa
nlfmc8kOpxsk2IapANMSQ5i8iGbM6ThCRHSyrlWHnFDAQpD4Cojh2+Guec0eRZ0um54bOIE6MD6A
2YfZoI9apZSAVEZfQBU8xE5RPy5ybZNe91XJuupAj1jWaLORgGqUfDmv7NZyrgVzO2dNlEjaBF1B
1vlQ0fy6q0R44ULluDQT7LQB3jxVRMJgOMYtyglaaKvAiDG6U1LHexkFlWaaPbN9Oq/cllmulOMr
gxVqvWHXQ7m6AwVZkaLD7Ic0PmqVCMRjUxDwMk2gWikUAHgft2/uhiYIW/ioqXvOAsOJ0uOSIuL2
v84rtLlbKzm8y5UL0s1xVvtJ9dWYQlsGRMp5CVth1VhJ4LxtQGfkM3Fa+zGi29x+m/sDSRKbDvcz
qBVIKcjQRAvHFF4F0jmPKEIoFk5PjduyzPaljPH8vM6/9kTZnVdtc/F0oqnIB3X8x5lha1ZBmNdI
yFoykVNUSxYeIYnoVYudVD4qGu9S+McgIydzHmrQqBnRz97Xw+TkTeVVPaBVIrSZNyLfuxW5gAdg
ECKb4M7mH06sPtXnikCg3JRODFYmCU3A8xAJDGNj9YAOYxBMmFJAAPA33zmNmnCJmOkliFFL6i3S
6/n92VDkgwTOFnAhxlsJgel12msygTYNMN6VLtofkR7sK1YWZ44q+JRM6GE2khXbRouRehqnqogH
dMMODHDCIojA4oxP0IlKOusVLbrabytij0HrKGNrY5DHCeSbwRC9nm3FLIjDXQY8S7Bu3riV2YgN
oEN2flVjzsZEmq/njh57Xfei0BcL9dMhPujKt7S76vVf5qS7Gnn8jf17/wTe8suEdrjRNchmJLxy
GVfzTByqzAI73LQSC/C2lko1lcjc/uVmq46KjHUFybkfxiPGXGPcoDNByWnDMaFWRRXAWhuqjo38
aCbDjDm9sM8G35Abu8JbZNv33hAB0i99+I1ls5gsYAVYn+6JS2st6RjR2q8HBcwhxZjZcZ/9HJry
5XcEsVuwqjG+Hu58aXkzobYPleIBr5GNeV/J0l7Lkv15MRu3QazcuxhugwIlrcjU5YOfSicyXknt
DVqUUWIJQWEDdHDVDpbfKCVghzDixRJ34xNGWgIaZlAbSB0onqdMtXElX+7rsSkFDeQbsXEt5i3P
WbkOfSijAbDynW9hvBCkSpUJUJmg26OtfBe3stdKX//zpVzp9da0thKoxuWcA0a69omJ1LDXiXwY
cBOa7CbS24u5Lagr9xkakYOUXJRjGWqCW9Hnt1Wq4kKEOwlIezSA+nIJR4TREqWWg9ovvR74cxQ3
y2g33uQHAnBNIjhzG+v7QRiXe4TIoop2kXDTW25qzGLEWejO0mLjgI9A1cUt+vzybriSD/K4AxF3
pSpTyUIoSKOHaAa4O3Bfx0UT5Dhb174PcrgT0cepVWcLO+GzXb6oXwA3eZld0Ptij3LJXYFWkcwX
YfZsrOUHW+U2Lk3jLF562OoQ5XamLE6uA5sIcQckQiA6A5+UEQryq88zYFQFPoWsyxYAiCwAun/0
mZE+6ihbp3AwX6g/eyix+vSmHRGD0Hw4Z07+gPdxx0S9tcDLkLMITsuWy16L55LwrKppoDD/Jul3
5d2gg48dAT6VBWpuWM0HLbmVrRNZK8gILeuJggx6DhI0NSOpBC30f2yeDO4DwI+Wjrzurc9jdfpl
czCkQNNR2DGqOyvML80l82oaCsxzW593MZw+gaKEuRRCTDRdAE7Bn2fFIZIi6DzcSrvWynBnu7eq
xLQWSJFI51n9a0ioyFdtiqAaGG9xgUE2zJtfTMdlJvXgj+jFXlwdRoYBlQHcG5WFSnYKTlhRN8im
yVGAEMvIianG3/tMKzVnGcgX/jIVyUHTZHBPGUHuakHUgYor1gWruBVboR8ByoLKaII4j5WPoVrl
6H/waxNIZiiCJdF3NBLPxl3QamAl7b22FrZNsa3hbjTGWijvvjpNNwewX/vdbnBjwPbsghv1noJH
C7R09b0YSWerYPBBIlv2leWnsdE3WoYUogF6vpnqbqMrh2y8DwNcoIAuEhTBrurGXaqqP3/jzK0W
mKvDVFLeLRA9+EPS3FZWdKFP2kOtgzrmvJytwGrguqYosB4VkZXt9EpFZcSVAZPTiHU/utIur4pd
rNnaffxz3oFFWfiguHUbWYnjc/MgiWKKGIVMAvNAcfIzqDOEVldPZAAD3J3XbdOhvKvGtymGad4A
9wWqzQRYMwMIxgsJbFa1f16MaAn59kS6UHR0ytDJwoiTj7l6gBTRymbzaPQJr4qiLdsMqQbyZtDc
gOiGv2hnQYgQ08IqQe/gD/H4spRaZ1dj9prR2JPD3lsU/UdE2tOkxleVali2JaWxrUqtR/N4n8bg
Dxsrf06KZ6U1PMFybG/x++dxvqGwaGnMlKX3FO61XR7yDo8+s1btaKPu9bB8iBV61QKNyy667pVG
oGiLl2UXZtOtNgdeo+memoKyKBPBV2w6ZnCS4B0MFCwKj3tf0qIogKEO44t8LfwJmBzB1mxb3LsA
tnOrwzQGIY2TCgLUKPSqFFy4xHISGrnnl3jL21t4IlBNXLNRauEcoTJmwWJRlA6asXYH5aUMrq0h
tKmlCPZya8HWgjj/Jy+ky+IJgqDPPtGrQ0p+J1lai+AcXaMli2YpKLa0FnASc8mXh8I3g8Xuh59/
bdW4zVHCbLAUE5LSsX4O4synZuznwww25t94KjLWSnFOtelbA5ycKIIMCnXIAgmGkxqCGCzYHL7b
pgqtYF5CVkBCXpsvN7mI/lhgZnxDTVBidq9gRV65etXn0B4KxTW60hn1bH9+a7ZvJuC0UkzgT1vg
fPp4cNJct3QpLge/jNigaIF2YRSpMNq71PeVVw7Ap5XtJETNSpCsbehoKivB3E6NcNtmFcOPmklg
V8FjPjKAovaICrvg0G5s11oSv13ZFOSZQiAplp6UAm1Zuei9aFuCqeHmoxHUirij1C1hhaQU19Y4
fZXRWauE4X/uD6DDuwRum0a9twBxBAlz3oDMPN2NZvNby/QugtuQvlrMWBtx0demF0DFyVRQfNpq
yUGCgf5GtMAbqCTwOihVp9ca9qHJHPMyvFKddI/XT1myO8PuvDTAeJqBXB0csce4Q99J6FoP5819
I0x8+AROxwxQWyZ5MzorPNat5alxb5MwFoCxbARiiMGRorpi4B7MhQlpoRUlZtj4ctu4WrWfZ+BC
vdIR9FvF4bxGm6a3EsUFirSfJ5LFEBVMt40GytdeWAHayP6hDdEsPLeij8bitIGTA4ANu1VJIXBl
2J1e8mpceR36g9H5AupPkD5u5XUfJHJKDUukd+EMiXPkhEAsqzpbWWAi2q7cpUCN7kVjd1vF8w8S
+RM852VsdpAIZLvGxkCSnz5aDsGcvdPYIDIHZDVeLc9v3bYxvq8rdx66sousEUyCQKH4NUnAhkov
a7oI3OxnSOy3+t27FM7kC300A6uClAQTII3qLLKtG/ZY2d2vaI9J0Ks/R4eGwrF0J306ryL75dzF
cbWsCn8hr0gzdbME4cv01E87BTPSRrQHtkcl+9nwXdaFFahtY0UdFK/2Moh02c9XieCUqJaVWzgP
rRfeKSfFRj+bM90uTn3QTsWlIihYbh+/d3Hs5ytxelClaqhBXFEnSAi/yvXX8yu47UreBXCHb0zS
YsmtsvdJh7CV5KPbENO0J02/zmZtP2aiIsr2lr0L5M5er0iNVIDVyI+N/EjKZ0sBJ87ycyhmmxSg
wKt+1WR/Xsftg/Aukjt8k5VhKKsFkHkQN37UF0elS75blSVyKyLb4A6cHmR6Ok/YLPQCXskvrVM6
KJvcF3f1Tr7AVdg9r9Z2boWHOHQBqiC+p5xewP5C+b5oBr8oQWbUXo2PxbBLq53lTUcglF9NKfjq
vP5pERjl9nq+y+X0VGlmFqUGZzZgOLqpngLrIGmiLhyREM6v0KUopDSBcrlUOXRGka3onWS8Fazh
9p79Sxe+bDHMjZQqAXQx7qMb4lb3mP2mJ+1H+NMEYl7yKIuyxc8zlm8O810iV0TWqJUkU1ShiKjb
vSc96/vaAbR88QsV9IfmCBYqgV1un7h3gepHH2KFbdabPVZSzwOfyi3evLP2MmzCfSTJhyU2UPbF
YBnO428FoHfBnK9swl4xgbqEd7rlMSF4l06/TrmoaLJtJ+/vR/xyjlQ2ew1pJTpwnEWFI45HL5i/
C+yELdLnSPMuhnNbcV9ZardAzPJDNpE0KKC5a0JA2bv9obsMrkSOX6QWd7bxAg1qzwnyOutx0a6n
+VseCVw/++RPKqGtwzI1POmjreijXZC0GuJQ6sAjFyyuhaf0xMp9aayfUpW2AlPYtMGVLLa8qzg2
TNGSFgECdd3pKd5nldwul8Bv5+CGDOENeuHc1Ez3UZ575zducx1XgjkbVKS5aE0VSnaVDAhRxa4N
YiuihxTm8c4tJRemjTzOW6qyVCtHxzehTxiR/dLnyU2YLHt9Dl5GQ7o7r9h2SrnSjGm+WlKl7PsA
z0Lw/gZ5TsfmTlfL2UnL5jjX5G7u0hN6bXbLOMGEsn3TpMAjbZd7tB00dqeRQLDDnwdImV+jQBxH
g4EKRinOYiMjROvhgujXuc0p+GI8KReBi55gP/m6ADiKcVCy0Rn5Qnfrg4L2EUyIHgRrsunNV9/A
RaZ6kFpK4WN8LbUHQGuZX2Lw34AcpjyEDgEoiSfqq9y2r3etmeGvdkErgSIX1rg4I5NyqdGi4A1W
jVY0zrF9ZXnX7O3yu5KzZDrp0aSM/KW0jfvqUO2S62afmbjPMmhEUUOvQC3+ZTBKJeCixUmPekBr
y/q9Wd1m5tP53drMbU1YioaGIgUMsB+XLtAMDPGFI+5E9eJ07V0SPJ8XsOngVgI4i0xa9GooxYA8
BW3qhqQhV3kGbZFdRSJiIJEkzu4GWiwkKCYUm0h4SKdDlgyuova2kQhu/ts5n4leVvAEgiuerxBb
eHSeMUHb4/6BkQQMm7g9ZoVzO3b0b0BaYUCNfepEpaP8PL+Y23nLSjK3XSTNM6KOuCmUzU+pUvdL
+4D0057Mr8pce5oBFgB04AT9TYWmEal8HZfv579ge5HfVee2M+vDspytrPeb0I/yBBx2Hmleo0KE
yrNl+2j9lomMRn2gvXOOdclpC7KpGXUk/VcQ/8isZ4Xcn1eFfSofL9D5gVY2tGJrn1odTaUApECJ
05zN920OqojxVuofm+ynki5/+uX/82P6v+FrefPnb23/+7/w5x9lNWPOJ+q4P/73dfVa3HfN62t3
+VL9F/un//qrH//hf1/GP5qyLX91/N/68I/w+/8p333pXj78wSu6uMMcyGsz3722fda9CcCXsr/5
7/7wb69vv+Vhrl7/8cePsi869ttCMJT/8c8fHX7+4w+FgQL+n/Xv/+cPr15y/Lublyyfm5e//b+u
zLJP/+71pe3+8YeEetPfdfQesa4OgJ/LDK9ofP3nj8jfMdKF7QEqDEYkYQZFCT7qf/xB/66g2xLP
/1RVwJoJ3uo//taWPfuR9ndUHzXMd7CUSkMnq/LH/3zgh61637q/FX1+U8ZF1zKNODvR2SMn+IfB
i8XgxTXuzOHal85hJIW3qJ5rAGxywFL5CB4RzKdeseHjzAMIgxAFBjp/sE5eKnfQ2lY1Q721wtuo
ccN9sYt21V6/tW4Z+kS8E4WaT8ifvDjOedI6aA0NNZVbErrS/XDSvBwoggqGm/zBMdEEoO4x3uwL
ySL5c87L5UO3DPKFNI+iW2h5NX5pFJtlLLVLcflTbfU7Q10QFgIFQnkEwVwD5kC/5NHt6CzEAWNk
Nzj1bXi0nM4L7PYmKzw0Jv8b0D689+S0/YQq2OHFMurC6LYF5Rca7VrECQ+LrN0PXrRv74HvA2bQ
2s580Q2Nz/15yczcVqlLMrRjBkzn6FY+xvv4SA/s/Vy++Kv7yYMI6rERkOT/s/clzZUiWZd/pa33
pOHO4LB14E3Sk/Q0hzaYpFDg4IzOzK/vQ2RWloT0icrqTS+6rMwq07Iy7sPH6/eeIUUc+0g2wiPw
NTNhgA7W9tbaaofpbV3B+FNatvy2eQO/+zbmtppONSfCdEIo4AouRlizbAs+JhLd1Y25NpLz4noX
zQ1xhDlAKc5zuG+vh/PiQClESrwOBhi9zw7qmrzRh+FNvTkRX603rZxG1uI0Ss0E7HQXS2jYiKv8
KguKbQy33PgK5tK/zUfX0qpPmonL4V2cRKNjgVWWIiIr1dVUwPInzZw70th+1z0pW9u4UvNy5fpO
nQ1eZDf+uxvjrwP5/QG8tmkWRxNVTgV8RSpOrjP4rJ5dK97SHmJsaxC5T2X05ZcuDqNYT1OznBdv
HfRBMXHYaHe7+hhv5b4CqDE/ZbckmD1zozVrvpVZXVKYMjmkqV2W4lQMrddSWJXaK/XCtQiLQoNd
hwTOvIgQGVXQMB2Cwtvv52nlVF2qDqqknhrFcJQbUxeM421aMm9Ey+P7KGvLcak2mNpFXSoDYdJ9
sx9yHgUuhKCI152ym7Ue/by03qeIiwVhz4P6bq8PdQOrF/hbnLJ29EUe7vuq2gD6DrHvcjMaqReW
4e7771s5XpbSg7LQ8lGwQpySZm8V50U3ccft+DBUx7o6L1iGVlW65py2tvLtxakizcQYwho34rBR
+/J88A1IIIFPvrO2s9L07F+r7fXd6mG6zMGXA7w4W0oo4rdsXjN1kMPLAiJiUICuobTV8OrchZ2y
9PuHfre6iJY1imXcxZlid5GgZYKdbhHFqYw9Q2c7A1hS073T2VM4ZhAejXjsxJ7uk0z38/7l+3le
24+Ls6a2wtqxCUa8EmFgxrU3VivuJ2v34rKsXvZNoQ3tfFUQ7ZGAtg4vKlHbiZ+6ZceBCL4PW+ui
zVVgVQMJ3KR0eNz1K0CalT20xAkOFeukNeG+HNtx02j9hpX6HWuzY02SWyfrJceTYwXsvDK4Swwf
UCfw/sQcn1jS+kMde1m++X76Vgd3cTSQrC4du8LKndV4yqscIjHdYXa/mqGyq1LJ8+n8zUG0fA4n
OVR+pwLrtfcYp57w4hML2DbZicMajG/tgGWLswAK0J3RAyuOPam9QpH9DK6ht5Qr7z+AAK9912L/
u32WN46J75ob1+1x4FBV2ItdiSfO2lmzctSwxZZvjDg1swQvnInCuzmxNa+mPwGP88u8PCnj8f9y
fSz2d9YCeoe6w5yUDr66MmbZfp7z5iI9AM/tfR9tJUX6RMlojSoyWixGSp50uICp8L5SkrPw/vs4
a/fE0iI6C+3YiueXU2SRMBgGdHlMFoTP9rh1bepVdNzUeorDU58oz/TsWcG3xlNyAj42GzOvmFAJ
j/SO5zrgbis/bmXXL1lMoLdXbTWnxr1HNjUQ7DmfcIm9DnjAAsNOSx+ramXkP1XkFjeJM98071IE
JrS0otPvee78ySfcQnl4MwuUNde69MZd9vD9Z6595eLg0QHoTR2FnGQq87O+hJuZHRvX38f48qso
BYbLQJETLtWL1Qvt6ETWFYLMnjnW9FCL01yCYJ6+kQawM7Of2doG/Y14XB5yEMZgKEQzG3DaxZdl
vdEoaQr7app9u5zL+Rfgb7nronN1pTuTzbqUkxYUtisgCKlgnJiFJvYQTTTcQwgeUA/POan1POxI
BLaerk8qMOwutfy4a5XmF6XRuX4uMguvfUaT2p+iQllbnUQy2qXj2JXe6DrNyAX40b2fDjYbPFXr
pN3mk2VrgMyx3ixuU712nQ1LKB1B/8YTReq+qJMJHdw/E95/VDv8HyuCH6qI31YY/x+sHc6p+/9c
OvSLLM7j1+f3VcP53/iraGiTP6gJdRAYwM+EWrQu/i4a4h+ZaKiCpebojgXLULxU/qoaEusPFBgB
18MyQydsLoP9VTTEP5n/MOpSHd1YIPfYPyoa0o8XNv51RKf40wyXgP2xPCiBlXBGcwSAPL6Prq0N
2cVbHa1xD+/Hjeu7u3cj88UTeXku/w6HeifB6rOgT7FMeNo+y0otGSu/P/UHLTywFqZdMuh2Yc7J
Kaa8gTFICJzvf3OLf4q+2LgxaUOSdROiQwoYyqVedczP9I0RRJerhcpFxjDHclHvBRoSzChKfqtG
vjtv0cYKpyx1K5/dTL6AKKB9BW2mcwPwvTWi6uJB+2coEzQAm8LQmy61EBxbuX0MuIEP6CUfwbxi
/V3hnL6fusVx/inIYux0BUGRfESQonqNndFDN+TPA+RD7+F9/QTq058Xo0uBwwZcDrwGtKs/3lGJ
qWt0dDA/XZQe0A3ZV5XBu1LuWhsGoMAPGaL0wlFuSpgtAICM1XJHpoeKlTxFK62/Dknulx00J9hP
KZKgKxJYrr5R/SpXiqcAKjhD6JVa76Vde4DFxiukX360ZvXoWjbgsIeWnNEy5lU5k1TDX0PbBFXd
XNU0O2fKvbNLLMshvjFdXNH46xSMlpQOfiKKYzm8iPw5MX42TXto2HhFhoH3JrkKZ1GANNubMIYg
0VliTZeFgi5pUu4mwBv68tkmR6s8yRTVee3WsjI/rZ+sfTw9O0Bv05fJLnxhEt9Sl8RlPHfuNftp
IvkFNLgOLVX7mBibxikejZZt3QF/SoS3Cnu0OnNPxIVlvjF1ObbnsrgGusdLIwBYIbgAvT3uZrAZ
jVK/TQG7EV5rmrxIfrbVm2lMXMJ4tZSuF2YwcMyeLD3mkbphzUFCgSW1iMe0alflL0PiBp2sfcfC
/58oT9n3ehttHJX5GYB6pLC9angs6ZUQtaeHzO/qW4F0INPRjDakX+XSh4x8kDjkIRXkvtXNVz0v
fdJEHovCB7CWghb+yrzM7LO6qgI9dC5JgsqQKrhpdPDrREWxvDGRStXRMUlQ0YHHUFZn29ES11Es
t8wd/HFASLuY/XAhvDgG4B9Aujr1a5gAV82hBrtbg/ygppET03IOlsgFjJ6xsO5LWfEogWiaogcn
JoDum/4AZEhYGJvZ88BMHkaZemY/wkK59iYo2mXxmWoP7Xg168+FHS7ohDv1r6SGBJrm+MhY0JcB
yKlw/YIkuzA1trH7IvvbWAVNnnpxqu9HhGRIzRqqeVFXB+Vke3Jq/KlANlADOjICtzBc5fllHe96
daazglvhj5HWXFkuNKJiLnrhdwnBpN5p8Y94ugqNmzEpjyIBibHsueygCFvB0C+rYMALfezE3GrO
D2n9dATdkNT1CmodKVIUc4J4x6hdanBSTZwXVegeSXW4oP0kGVxqBL0eI+qVbbdhHc48UJGbFv2K
6tQZexrfFKN2IP1VFRUBJH0OTJ5njn3HRkycne3lCG+wedS02rPyx7zoNpAk5I5zwwCJSeU+x0Tk
Zh641VljMF9PX5qyvk0zIEYwsJQIXqvXlF6nAI7F1m3h/pI10iqjxaZ/StPrGqB+a7p2cdpXEa+M
iNdSbuq0wIPqqrEhAtE/lSM8fYi7s1Bz0FnuoQXIpyYHwxOwSL3nZZRhvfR+kiQeLW4Mts2y19rp
uAvaXTRk85wX04kWF1b9kGZbatxChgzH1IOy8T997I09at9m6ev0F4vzTQt4WwqGc6banYFnbAWy
xpAfJRrjoHveUiJ3aAbDDQB6haP2EwIuvqZgb0Zg4pm91fVlgx1p6Acbskj12yhhRC6hhz0km7Fx
uIlNWuYhd+BzkhqSF3Tgk2q9cYSWJqzFLLqf0kulkJtaaUCa6tAKGSQlOdfDEKwICk40OVRmBHVS
xzeseWCxiVqFczYK6jjxtA5lrwaLTHusxqPqIGM53GvDsI2MC72+77p7h5Ve00aePcyoTCgnmIPf
9tHGzp9J9xw1d1N+FYYR1+JrCq+4MPrlJA6PLMcT7oOtw0ku77ktzuLhWhjgMzYP4zgGOUDAJp5t
uVEHCQmPepf6RnXfQpeB5ikv9Kup3EXl7YjBUviNbk94bu2bNgxqpM2EhUE69Xt7oFsVbqfoGBpI
xHvGq+iXjbNsqISHi/ZAMYqdmHiv7RMszlx7mKbTxGqodAqv7stAn4hPB9hO08kvZLfrO+Uhnfey
Xgdq7aHuEjAgEtwa15B81OVTUU88VgCnVhQvPkjRJYD3d6zbQXgVDI1DVEOi2jrGLg6p8N7pCBd6
wWkIwZ4+vIirMZAOjoIm3QpAKkJDwJQHuoraFBAMtMr3NdaAhhdkqtTOpoKHAzvQ3vEzcmN0uDHh
1xINR5Dfvcm51fBLZK+DDouXWf5mDjshT8P40Lr3MUIP/SuNxrOwqLkbRkGS42BDIVk5M4nT4vl4
o+P2s6t9n10JAyWDUtt0BfMddWlVLoykQs8p3J1WZr409YCUhW9igfXpxLH8uMSe7XCpCZwSubo2
whcX2pUliESUEhzjr1IAH1JNgT48QIi16ZMt1dXJbR7c6mcHI1SrZju7IpjdZqv09MFGJAia4pil
ToAbJksCTVOwOushnYvOkE/q2TIEmR+jsIXCE0uakEsgADLep+GFwKPfiNAIKErJTZV7rCrPdIF3
XI58tLHJjmbtAbpMBxplKKm7m6oQvprHD6a2OL83mNCCp7rYGaP0TOUEdp/9EmMbiK651afMr2UK
rI+u8za9lVEgjfzBVuy1GskDxWMPBfUDBCu2Ojvmsr3sKaRK6x7tz8gIbNicaWV4UcYjzsEi6BJs
ZPWjGs7tXJ4n7XjAyT2LP+wjDdeactVZZ94kDJvJfNHddjtZxbbLX5Srw/X8brSGAGTLICZkr8dI
gt17zRG7Vrmwm+0HLhi5S2InyJx+qw/VnRsXx9iJfsUJbtwod4Mo7y8r09rpDfF1OZS8blCJriV6
XtnPSKRBYqT7TkU4U4AUbXF3h7l2HKKEm3b5YzDUfPXAt9YYkLq1pXneWGKnA+eB5atOZmfedhqy
E3o7gPXSauIEN+cfbZegHlZ1OzOfdrpe/kDKclCUea6QvIHuIkR9zijWacrAWY+E9DMT0k8lUj6M
81kv3dsJQqm80SHPnkUX0/Rotphg29FO4WRiXZb1ndE7lyYZ97LJjpih886CbvzI4GthROh7T+yt
I81lWI0nrS8usr5HXlrwiZhvTsuum8nhjnVG++YQNZrXhnDI7d2nxlI3aIacrCn2WTT4jTR3jZ5c
0gH2P91r2JR8CsUmTozrhsIPujUNTqdy/08zeAeEOmPW/zKo7S6JgWNau7FrJMpH1ueNTcWzfKWE
/htY+K4ygkfCxxCL2mWHhVWVlQTPDK6s1uX88BFXZpDezAL44+MUyFd21DfUnzlM4/b77/vicemA
DQ1rex3/IXhBfHw+5HhjJ4Ip5Sf71DP4iIImeLdn8QHesGcTWA7pDk3RyzVU57II9fur38ddFKI1
s5uItBAX74q9xmlAYM3W8dnEXZ3+OSzkU7zFM8mleHgyB/G6zeB3+2qbHelVd2j9WZTdvrChhbRW
Pvwt5bGcWcue9fYYwQtz+ZyVArjgxunmb+wDeSa2+V3x0j2W+xYGU+kljt4zQ4dwBEAUkL4vgz7m
9QZlBK+5cPx+g7TlCtbqYOdhOxVrVYXPb21M/L9/3JJUq2Qprc7Gj0PmXO7NYDgTL+0jdHl9sDJW
VtnndzBisVlIz0bfC9vo4yKrVMjsnPbK10NcTD9q9WNlFX+uyCCAO6uHYU1BgW1R0nSG0dFyEwG0
3ezzUt6ITcdjNBuqy/WC/FIk6c+19O9oSxExsxaT1hnjPK+zf7rCW+gJSI1j5yH1+G1acR9BJal/
mSGbqzKB82B9WlXvos8T+65I0iZ5R/R5MCO8F/whBmgt3wxIYrwJMBz2RDw82w8gS2/WJOeXfbG/
Phw1E3cWEoMA3cfQUVEZ2pTo8yZyDtM+Afq83cirGZuyDv1Z4t0/RZsn/d2HTkOG5LBCNHjmCK/4
RaKtDqtm3E4P4pd1wj3tiYO40E4oONwm/1EP68uFi2rjvz540QCIptFM9RQ/wYkmHwBSZ8j8laX7
1T50UMcEBpJCnM1dhHD1xoD6OsXeODT77DB3ycwZyb9fL8J/uXBdoCoNCxojEKRaHPYQOipoqFtz
LJfbnnMyNta59QCUBfpXcu88IjvFZG7Z1RrQ6PcfvVy1UEbUGQEL3oBQwcfJjGGZ05u5qfwqqH85
27bmcObe4Q3+jNLDlQV3aJgKb5oguzLP1b04s9MNXiun5GkVxfbVgINXalkYdRz6y4JZFheam9Vz
0vzU+M2+P6qH5D6/gEzCbrWg+cW5BCE1jDUSaHPWWf/41ZVbDekYCpAWwJbAe6g6zAZuKDZu8eL4
WyLo/7cT/vcMlVlvJ+T/6/qtbF/S+PVDYwH/7r8aC84fBuT1kew44HOiboqL4i80MqN/AAoMPQvo
eLqODpbgvxsL7h/zggEfmWGPWr85Af/qLDC0I3Rw6gEMhGy069J/1FlY9npNSrDbKTSoTRPbZJmN
hW6ijXpCCyBIG30rpsb2+jqjUAUIodfHO9qUz4U+xT+ylsCoQY3hcOGyJN+kDAhobvZWt6WZlsmN
IvakcaeIAYK1aR7t343vF02JOSl9t53N+YdCQcfCpQshM3z4x4XdEJvZrSNRbRDndWihrPfaxHjF
5yArGPSosvbl+4CLW28ZcIl30VgsbLdCwFScmcWvbIB808Cd8cxaM9hdpqZ/hrIsw4JvD7iVv1Pm
d/dO1RaxHUOkPrBayKnM8gXqBUYUPt0kF/BT2a1dq/NYfRpLCHRieeG/nxxOuohAebQqy2DYzGDw
ZtdvxA6VtpWMbz7cP4VxoK9qWpBxwl98nDLbTkurS+MyYDb8acbsmhnJFsTnFQLN56+BDqFtGthJ
umF9Ek2GzFER92yqAotMPsuQGQD1KOFgkSdQ1hOjV9IO+g9rrPdPIHeTfoy7yBZGzWBaVOqIGwWz
rxMIuKcxOev4K9uiCNp7AAwNfB1d/3lYZ44JOtpzcxE9y8VOyG1p1rEB3GXSac0Ztsz0qMtGPSjD
yN++3wPL+xsrE8rns7UAMdAhQ9LwcQqrOu5jGlMV1MCXaxzwKo2rc9MzYC9FtsnFFADfvksOsLXe
roRe3JpzaMwpMx2waiBzbC4+0x0yWmDCoa6xZY94LeyagwuIkkLitwaIWiRdcyhbx/EHbsd8VC+z
zCoCGCDt0UYq9Ny3y/EpFfEKhuzz8fUxxGKxFDIs4rTpmqCrmAwaqT8wN4V5lOjucxHegxpsBK7p
/FwZxDnJ+bgF0adzgb34rTH0KR2gk2wGyGdBhRr4buO8vMSjy69eYeXn1QC7gq+5kl3+phEuIxow
lYGYK3AXOLI/rpiaJZqTUuhez37D6FTNPmvxUQJYLr16Y+/bkkPFFS+GhMeXSXFuJt4aHnOZ+s3z
CbYOXn/wZjGgG7T4DYlmJEKbijbovfDkHIvAPICRhWbSJofq377+4QbsiXnZubxSwKLCqMoTQbvL
j2sa019s1Q8/ZDHrjmEWTabjh0Db0I/6SyfBe6JcM5JYi7LIdEWV5WDJI0ql0isTPmYo1gmfpoBJ
rSynz9nCPLC4ipE8Y1iX9YUyxwaCAVkbMNQQga+l47Z4mwHt8jbEhBY5728gNHXGVnbPl3EdLCkc
d7hJljBm+FerYuwbqEnr2wlF3eaHLZDR/0Pt3HnZwExlzq6QCulL2IOChKNW5T0UHDTbd3t707cp
CshN8F+MooV8ENgDF4fr8gB3jMESTKLm7DZe+BRd60F1qO7AU8IIAtVxIB7eYug57/6pltWfH/h3
4GUZYep1EWrR0AZtg9Zpl21VvCssa0XxfPlo/739kLQi74V6KMAvi/XYhmORVqPosP0A/T43XsI9
WpT7mciaDnwty/ji8GY26HkQhcARjpLixwMn0vNQDYPsAr2cAlYD6l2sVkC+Wn/vYyz2MViBZTlA
pBpfVNybeDYb5ykE72aqwHDPFEeB2Ot3a+W8L+4MFD0YhhHvZ/OTJlhb1a3ZuAX04usKjU3Im1u8
6jOvNs3N0Jtc01cyKfrVWKKgZeHYxn3/6bqnw8QKbV6Zyfm0cfkR3STqDfsE+jMs8YCBDMZNGntw
Tj4T3N41FxmI6gAJhM8rW2SWXV7cIiBI/vuHzEPzLiN2Rzw/tGz+IUDyprBbh/rjfi5Ir+oLfM4e
TYCrsGzwknJ1ZwmtEpIBM1OabQA3bJgkd7wECyrxwyt1Zp9HuKEDqN3uYgL2oHbV7tYYWF+d3e/D
L1ZWobpBGrXVBjIDR5B0ANs6HFhfb2VAv0gEPnzmYk9GEovHzez5Shz8KALHmwsUBiBd709gJezE
29rq/cR0nU+b9582L7Z3cxi5rmEnBUKK88YfA4Itk5ncDVJuHMRuMvm6tPZqzHm438WMFVQOynAe
TniX+C6q/LUHLITwZz9fBmr703r2uDaF8+HxLqYZEdkht2wDOxy3ExroGhg2+XD6fga/2poOPFoI
MSxIsy37Qm4+NS10eOHWJwGTFs/1qtzHl4P3PsRi07V9mSgVO9ADB31mQFeIvnVg7FybvN63l26x
gb7HanHsq4X5PugizaeaGGDCgVWCnT7fhKf4yQ2s7YCCts5TyddIWF88tk32LuAS3W4bXd01bB5I
pDDkHJ5H4X7CN1Z7/VbhFAfw6vuZW5aVf9+H7yMubihDdpA40DCuyT75Wf6Uu/FiPtDs8+rRuTS8
4eKQgG2p7/Jt/ZB4jb82xl/dI+/jL86YOLb0UQvnLx4IkFICWJDj5NiXTnlkE4GqnrnyxV/tiPcB
F4eNHtWDaGzMKWkOPes8M3quTOl/P6xrQRbHC2QToAU7Ikg27WFN5MEIxIvVw/dBvsxl3n/K4kBp
2tGYKhtjFz7l6tjdEjAvCBzbzmsslmKVIvjlLgeyEgVr1Abx6v54lmRmGsvGxFJRNqbJ1fiQlv/N
uL0LsRi3sKWGEpWLLNe+rsLrMj4Ka4UdOqslfLq+oSvy92csRi3tSKsZdTg/O7VXWG+r25m2PZub
M7CL3V+d662z/796esIB4N9RFwexk1qJVmmISredL2C1A29i4FzQ44QDTfymULHQUJmpburb/qe6
lqukoK9yifc/YFEtEdZQGGOJ2WPhFJiVse079+jMGskOsHLOz064sIJak59bWzOLYzt18DiyJ0SN
XZ1PU8ttc//9LliLsDij9XysMtFiYEXyrLuVZ9I1VvZKhKUWUp06TDNCfEMI0FtkNZ6r3X//DV8u
Sbzq3LnSjdLZ4hAuLGJNhqPhTNIkKoOXkv0s11jRazEWBy1slUAVZIgR6keYgXEnlFxmj99/yNfX
tOOirooSC97Ci1VWULClGiPqcE33gUArVqCMg3YadD6hOysC92qtdT//ictsHKydvyMuVpiwlFXa
Ax50jlAwZ6h5TC9lt8814HfX1InXYi3W2uAAAinjGP4r9Lwdj4UZXRQaakW6ARHaVVDIVw+7d1+2
ZMqHUZJpQHR2QSsP6ZXAISV8dtGMfoEW8GXrA6LkoSVSEQ+45O/n8evF8vegLotUdkyGKLQwjWl2
KaqHqN1r2pr/4lfJDt7gUIWbiyaffZ41ncUaa60uCI/htt9GB9NXweQBK4e6V+qtvcU/sT2R83+I
t9gBU1wbwEgh3nggKIkX22lrgHet8/+gW//Fafsh1uKudEU9GnGDWL0XS6AwiF96LvAYZDNXi01/
frklfrbN8TOkZ5zw0gmqmCcXBNXPJAgv/pvV9OEXLa5WwFvIBGmhLtAazzxR0DyCfL71oJDAjaMC
vwQjX99oV+Lu+7X0xTLG2xVWwHATgvnTUielzkBsi1TcBEmdXJhw6svMCqDN8Ll01zyvv1pSH2It
PrLAkGdlKxoMu7PNrl05G4d7LKA3QBPFj0D/yTU9iy+2yoeQ8z9/98KyilhCVQ4hw0py4p6YNYMS
u5UNufpli/wBSAVZ0QZhuk2+LyEdiwfrke7xRt5Pd+PZWqn8iwaSZYINCUYX7D4Z1RebpdXGdIqi
fphH8hTC6ITHQeZ1h1lZsQYmYd6l8Saqve8Xy+ecFsAPgDHQPDHQ7EAl9+NwsqaqaJaqHj2qrrDQ
w83Ll3qK+zOQBKrA6SLrYhgT+L+7dSIuSxNQkdCKAXCmtYAit6uJlV/0afniB6EBjpro7EIKwubH
HzT2gzPStO+DqQdKV/z2RuNDs7G7+5VPn8+EDzfZItJiyAdnaqmWtX2Q1vqZURo7kQ4brZmgozng
78sfNbgmFTTo4qa7tov+uR9gl6iv8f0/XXLYpJCKQ4bv4tJCt+TjB3eNYwuj6FBCn0YIPQsbPt3y
GJnTmd1WxwII7pXv/pRfoRiL0SUA/Lg2CviLHZRl5qiNg5iX2gxXk0F97B6w1jx3W2zUMb6sVkqJ
n58Ai4iLzYTDRxd0+h0RVAa/5tVdDZlYWKsNOATHG7XFQ3TtpQuzhM8TbKJmOvdmiTO3KT6ObAtL
dDI2aR9oruGAQuW2OsKESn8ZW23KNpKhJ5uWDvVdo6Uhj2vKnnKYYN5oRj9cOmldbKYcvTneW4PT
eJ1ulc2p1IU8tnUFA8bI1ABY7IZ6OBBbs8GgYjHZGIll5x4wA+0PKIWONryUu7gFjYKxHyLLs13D
NPYIwcrxLhc9oP29SrDW47RGZyzUmvvBcMuDK0kXJKHoL+sqjneoCLt7dAnrkbtykNCWLg26q2oR
72tCLA9Yn+o2zIyUq9BwrtM+snW/HlvjByAdPZCAyRj3XBAF+UicNc7PfByrbSgTaEPnaQZ3gtSN
rWBEiVlwI0xjwITybDybsrE/d5nozENn9S68O7NUB62mFgKUAEkAPyzM3DkCBW1fpHnYHixHj4eA
6lH8bBYZPQy2dOhxCB31C/RSGowNLQ+9UcWbzGYkhZCPoJgL05RBHruqgYxvHWlHTVFyIfoSnPA+
Y03G+zhqQTOc3GetAZOgiPJB8myQIDH1dUteUCEXuOxNc5L7Fn22YyZcixv4/Tcy7DJIWhhDtok6
mmxyfNoZBpHBV3LoohrZ5JTl3DH7JPQyZAeQxXcbLb8e+pG+akke+lA7URw1BhCR3NJ8sRu384rU
9HTW3Da2FsR5eZVo1pAGAOT256PRli+SZY0e2JqA0F5fRfQ6d3Ox1QqwZWw2fwxV9c4BUmxXAuNz
xmhjnKq8BdUEWtT2hR4VZc3lRLr7sRhr2+9zO0crr2+OLFfiLnGl7YlpDFtvsmLdDnqZmFB4ww8I
fVPaoeX3AwFLR0IRZmclWZLtRM9GUBzqZAsOH+D80oJtBy9EhOd5k5rtMVZiAptJOmLyRr2nftWP
zlGb9PFOCxuZbeYSSHQ9JGnY+RYZjeygJdK+7iNpndVKKysemkZ/rskcRL6CUd/obGeTZn18Bxkn
eZNCRfgidjL0gcNM72DaU0B4KM5x1VZO0W5gatE3XJRC91Mz1oKw68Cqqu3whx22g6e7Y7ELSYNu
shy0soSsjLJzLsxclH6dNOpZgDCPHLOJputO9XUPoL4xVL41EV2CeBays5w6zrYJC3mWhgrcUGci
uwKaMZKnvV4UUI2J3pQYhsajVqk/ibFk26G1ip3WVdke0KMx9ZlAUUblth6UuUqOoCiDYJtE2lPF
atWAMlf2vj31ae2PtgUBoiaudnoxDts6LzMwT0bReKwH7WgcSySrXW8/0RoKrwJkjWMEptDIaWKY
Pihdxr4oCHvTMy2mXjo5IEQoEqlAKIIXbBGy+w736HmtucVZg/WT8LzO42lLWwMtGassdqWVjPcw
5wFbTLfqTTnmAl4hVnqjOyR7aoDqOA91hT2msliDVkEMfnei0NIFqvwxDh37kJIivhqKePBqEaV7
4JOyKLBLy8FplDq3UGkF0KslhLfZABampheg6SRle8JgQGeq1ZowDjqYUZHA6LQu5lZhd68Rrl8R
lFUFI0oTeeRtkwkkjnoj46vGdLNd4uZvDgmjOy2DKmytBPRVwkYDO2HIHT7APC2GflXuXoyiLkUQ
Rbn2SPvehkksth0MSWA6X22jyczuutxiIHvp8PjytCpW510ELtZGtLblhzhyNpOtFzqvNDN8tpw8
uZ7I9NqYJNuEzL0RCRqyhjOCQ1f2byHuHA4wzjXat2Cr5YWxL01YoEAqsDhRTYozNWryYMDDfWPj
gPEKMOdU3z2knUG4nSXFhUvCZOCsQYY3YYBwXLySQr+t7O7RdIbyCefc7Tw8vKLuPbxsjk5X11tR
WeCoVKDsEqRQvK2K0qthkgKaI/hDdl4GQhTN5Vg4ktu0sbgS2Zsoq5NmFgicgxsni0ieKZJVQZ+F
+dYAOYZbNpJo0NUV1wqQEMP/w953bMmNLFn+y6wH70A41BYyVGpF5gYnmWRCa42v7+tZb4YRDnT6
I3vbi6pasKosHK7Mza5YusjqBJyjpZEAvWQI0PxuYqBIS70/ZkN31Yqx+JiLRrRHzlr5oxkkdiYW
x8aMYvznregL9YxdDQihJRQZaKVpoznTEj+j3U3AaesWHfeJKd0MCwjOQq0WMEKkCagU9e0tlBAn
P4q65Rbuj80rSaTMM4dO+2jrznTAJ0ULFPo+FmbsF4RawxdDFdSr0Bh/zUmLQ20sGqslaJ4FmiJY
ZTNWTongYKoGsMqENq8DZ0PThljnfJIEkGKVKP6e5VLgSEGc2gOp0xarC3zxSo4OelaDFx0Nr7mW
IX8w80M60UJ2K90CyqE4nWHWb40gTgsoQCD29n0B88g8fshUswK1sjBgmliaB4FEh3hexA7nxiL6
ObxsQPwTRHKfzYKxT4Z8uBUrvEr7doAZpZq966EhW2MjdztQGCQ7A7YDhEgZX7KebvVh+FZXunFj
hGK2w3rR7sKxl3ZtNiZ2CuuoX3FCxjukXpkt1tlsWsUoRXupkwu7DEB6JI0QOLiBE1ucUVExjaK7
y2ozOGmQTkNvIC1vk1BO7TIv6juFDPpBwi2577Kp2mlD/6vN+/S+FLvObg2YHUUvdS94qumazYNC
om+5qkRvai+Kx1TtYZEyRc4ctz2Imo3wXSii1BeSarnqgrHetX0rPcpzjqKl1JfkDrQ1wcrhxncK
lCAHgE8LPqpkhhxAXMpJbU8xKJ/wzktmfKcYmTsssh1Z6kFoVZYp8zScv+iPV9romGJVwbOtRz4D
hphbpHLhJJpuHvpuDPaqsCywKYBMgCUGQJnZ4awFDx1YxLaChHLfwqjEXoS5dYaqw7EzB/q+WrrK
UU1Se6bYQOspNUrwQQfNV5aw2w0B6KGjqMVHsw8qT1HKci/2OLnzZZ73RIrqowgHBk+a9NxFRQad
3qV70or+KqC/Zy6vl2hZXlu9i90AmpSHQo9MS49VxRGEtDopeoe8fZJbrCxARCUZf6rpc+fU3dxZ
cOxWkcc0/XUYh5EN2Fxg1T1443KOsvfSOkB8AKtQwUFzgKkLCtE1QYWygAd9FkFhoOpiPHHMZm9E
qn4biIPsAsiP5WzKAmWhGfAjk0FuiYASBntdBFE4SjxZqTqrheqcPYeNCn5pGoM7rphgQre1jkVe
imCRx/Hixr2pVc5ohIniCVKXIvnFren1k2GeJsWoJJqwqeABZJryFMt6eJD1fAEZcVAiu+sSZOV1
GID4AafSe/y8dLCWdBLdUJqrnYAK2pOOzPejlwrcVH0l1Md0iLGt1bj+0WMG3nAVRPjXUQwDv7cB
/H5upaewnc19uxQj+MX5qD00IYzkbT2muggidO1sUZlAcCn7yY9JMh/LMu3f4wxDlTsJ1H5D6n60
SLucOjNaR6xFfCYySleRluSPVRQs4FXocv7amHXwoKdl/w1E91R3EvyC2QLgQ3jSF1naNUUAiYxW
CzGdqT6It2aeg0WUjIsTg330oDZp/WiUknSX4M6OdzXJopupqfvAaoSxeJBkaancnMIod/93lBKM
oBMUMLvGOyMqdqIxunltoNs/CTnnVbnxqFQp0g4+kMAur3BMU5SaSjUlk4unrB3KEGoYOIgsio5n
3+tohcGAC0ZyAH+xkCyxqysoGs6jK9+N6aFR7BFU38cFlRkqH0XMN+WuAnvNAkB1Lx9xjvMsTzfG
ePEDmGpXBeh7EU7L6IrCQyo/ZKCuf/003ygFXARgHqxTmsNmAEx3t4XWiFeLsDisk7cuTgEGU6Ct
IWo1B0y3Vf+5CMk8zatkxAYz8FHb0YFctWbj1MG7PENmgHI3HyCxLqyh/Hw+i0zBqaxxoncCAk6g
Qha4dn5EN1QdG3ityS5e/wPCHK3jMHWei4hMx8JolDaCs/Hodo7+LrvLjvLGonsFVW9scufPpxCy
ZhTuisoD/nlZc6iyqVTjQoK0GVInW4iVyFGzIHKQ9ruSXHkVriPOqtncGOcxmQFGSLPmuELMBfm3
m99D68DXaqv2KdQFOvKLDRNpKmRbesJe+R75Xw9Z3lq25/GZCpYK6bPKoGMWYY1GCzzyk0ws5UeW
2mpuVW7voCNvd1el9/ZPwyF30ALwo1fhMSysPwZw0/6GjGImJh2NPLaimQ5qvaQhfk2hhz9BXvfH
jteXovuQXVHnIZgPrpNJVCJTHN1wFiBqcSvogT3Mj5zPunXcaGBuUU9VNNw+P/tZpbsyk4bULR3I
qQPMPj9Iuwz2s65xK36f7L60ek+5Vn2c/WAXKLfzi7rHgzG66jlH+8aW1fGaQBUJWBlAbj/X39kP
yeowDyNTF9HIafbaL9q6j/fFdf8JlsbLjeds+ekafPl9LwKyHWAgtgPoyyJgtE8exwN0RBy07R9y
cNd6h3iAddrza4yf8V7jK3wfPcnNPQHlsivFIr7Bu3jWBwh+DiYALjaw9FhVaBejVid5zqRPlBC9
b/Ir3DeW7BVu6JW8YulWNB13KFo3lALEYliTsJGKTBkltHShkACp4M8+pB08BO/qU+zxtsvGDYDm
MVgV6OiCkI2VdnliZXA1jNIWFuT6Tfb42eewoUwEFf/CLV4jjt7AeufgYBQhewa8OCqWbOddXRLF
7JRMgWRSaKvkBGFvVx94ychGwVnX0EJAXR0cKhUMyMsxxXCIJ8j0FGwd6MXs9R/5L2j0yHsFu0Vy
y5uCWMkv+f7rDbtueILDD98QZCcQBtTXRHM1BPYiQEJN0WSyTYWuG8hcax4ezLuvY218R3jI40vK
wOBTCYXLAUbRROIy6AnIBNFDq8peHI3Pc5Zzlv76ZEeHAFBqTcJZqsOL8jIMBFqiOqhijKiFdFvz
GI9XqMRZE0wYCs6I1qcdQoHsjAMGbnUr3g3JkgR5ak5c0uWnBZaCgVrwwOgrJLFiotOCBWiAPm6A
wnQ5nAhyToKZdMRNu3vos7Txazy1NpFeguUxXRRnlO5BdPyLbwiNDVqQgTIk+J+XQbPQxLs0VBC0
f6sWKACNppuWBoTaoMtjfP96XWx9RQidovcLTQ3k4syEmSlc6rpCJm4F+LAeLu6iCfuvQ6yXHvhm
sKbGbIF0umJG9H00DehlENeoZktUQjsUYffevH4dZWMguogUCsoVJiaNPQWFRJSNtkAUUyqdEsA3
irj/OsS604gjj7qT4T2EhhhLSQzSoTWg7ErcwXzPRjTqIVJjEvkkahIn0tZg0N8DoUQHvxck3ssl
gLYMPL30gLhSCO1KOXzTIYTGyQI3pgXkSsnA4SrhSGCXWd/lubQA3uk2Ieqt9VsmTRBnmv/JBf6X
4/1/YPV0tnyondWF3dTuLe7ic17357//b2K3Lv0LNxrw7QqVssElgDt9/MdmSif/AhEFcrG6gssV
7Ujkiv9WjJXFf2HVgeoNxRANu4merv+P2G38SwSxCjsYnEsIr0JS/E98ptYpBRWBAWwCWDe6c5kj
qEZzaBgL8M2QwCVWBH2f0p9HlO4t0Ssd8YXL11zfG6pMeakKgEZE0dlXUNmkTTq3swT0xAKxDtnN
vPIKmIbEMZweD3cntFG/g4nN8MS7GdcIa0BeTAX8ejAcQeRkuaJSo5sx5FXlT7rIPAEPZKWgjaD6
CNY2nkFoiswwCbQzv3al8VN1COR1/BYe6WG96/HRQU8HzhBrApTuy11vNsAxVkUtA732LMbvvch5
u38mS5dpMgIgu4G/GZQ7VtyqJW2ncuk6lOj87tRf16A2kNv6W7ebbyu3PInIT8ejsNPuid/b2r3g
nW2A238Cnau/bmSOiA+yNS4B3GyrvLjWyGLkA740fBcdEXMMc/iO+nq48Tsf47WR1CGcjlzE0MBC
hgPb5fdcxBg5QtqDxuHq7wsVUrqhykXUo8jMsaJQ5nV49NFPGhz7jTWolmAidfjHsdlxT7QkQGdA
dqdvye181b0MAG5F4W/5jP9WTHd9gNOc8f9HMmnycvbK6oRSaqcJkVpNsfvpG3rfthJ8cOZsnQJd
RmGOgkWe1XJsEEXYDY5gwTT99lNE588NWAgyRpDxNFyXsLbD0C7HQ4y6i6AwSqdrciQ4WQZ7ZRd8
N5zMWmB90rwWvur8hU8YE5fVapiVsa+1QJHd8S6FuFULPbEIx07rpLIl2TKU+gObp5K9tdV1Exsd
Ln6gOn++oM/mToPz2hBB7tlV5qMhqE4v8tjDm5v9PAT9CWchRDiPkHBCCHOHrq+Xu4Zghb5A8ezQ
amsd0y8OIC3bo42dcJi5OhFb5ypIqr/HyCQxUyPmYtfgB1DYkPwGB6t6sroH2v55AjLsKPmgdbqN
Pe+k0tZ/1Tcz2fE3JF017H48/xVMvTKJi3FW6GcgfreXdqlPNdv4qhjr3JAycn8Pll5wZ1977BIR
WphAq/Rx+CLW8LPusu4wzDArMgUeQ4IeXF+NiSkn1bpa1iIdE5Se/BiKH+Eh9cU9SJ1+7vUil5e/
MThTAdkYdGMIf4BZeTk4iEbkxiIXBAiCKyP6EMIRmqb4y/zFOWw2jrTPe0khVFd95fUwN6MMCUg8
iIlPnWXG2iqv0Ee5hjY3ystQ5r4RfirccujGZjyPyh6kjRIn44Quopvt52fTo4QPAeg24AXcZNfe
/AceOhvpzkVE5lCNSnjoCFNFUGFGEdZJ0YW38GDOf6X+9JnsaD+qK/M7HBh55ebNsVI8LOBtn4X1
y6mcM8QmOV60IoA4cwK8iDTu/2YWwalGVQMU7nURYEg1pTYGFAEeMjBwpZ1gZ8cQOvwTJXK78w6k
X96Bul45MALGVY/6F0o4qOVcjgtE9KGcm0JxoQtvhkCi6FdzYDicka03AgQxkEuYuDOQGrPk9LrR
tUnTkn/mrbwnbyWEJwWAEs27yjKQPhk/+B2QjaDgc6H0hb+ByM0+1NKpJIiKoJLygdTOb3rdStBY
1XQe4n/jI15Eos+Cs0MsWDIIRbeIFNeVp7agaxSmHZecl/pGGoiKCkqHoIlTZgFbVVlmURhjGobq
wkCsO3+lfYd0rwHmZEOJ2f561jZuQsRDakEVoETU95izOYo1vNzVlLi1m77JH+Euhx9F4mi3aH8f
oG7sqS4kzw6AHOyipxHCl1/HX0O1kWqjNAu8tKSpQGwzeeikTFNUQbXV7Q/zQT4IluIoL5Nl/KwV
q4PZanY3/oiuCKeMtDGZBMJh2IL4xFiwzKjnoFrifELFTxgmqyEAzaheaJicwa3PE5iYnEVhriLs
htSsEkQh1a1JckvEqvn6821GkFQN71qYoqDkfLkos1SAcPYwEnccigfSDL5aShx7uo0dBu7D7xDM
IDIw/yCCghCBdpza2jaGGa3Tq2J8/Hooa0UkBSqUUAqQYZCCxoDInFJYo3k45w293xR6z3jLHsbl
GnpgwO/Yua/o3jweiUebE1x5v60PCf43FP6o/NOqYDoEIpC0BMFTOXSA8rMDnVcvpR/qMjHB+PCu
RJUCYBcclJdzpedlFZX1TFxgucL7QbamU/OzuBmO0KBXfKoUG0rW/Gj6osMnUG4teBk7HQ7csoJz
hVkoSaIBNk4vVZJAY3TpIAweBjslbznpl7IZCHUzeIAj4wOd/nKU7agCJxHhQ2ZLL97ituuucgjD
WKRI4CShRYXupm0pQjKb5Nmur4fFBV1DHneAKQqKE0nQiq9bISTuksshBOZHcVF2iV4WkxXEBtR+
piBRrrJayEpbbFStBVBw0p14FKaDaWTKbZmj4+VUjQSeRRc06lU6khmPpiofewvy+3CAIlEAAf8l
atPCEqtQPmYov9qyKfSAPAGFxFnZ64qRhtsXYp30/qVIp8tvAnEsGCsuBU5SvDUAmIIHIXmkDzcN
p6rxbxP7P3j6XkajG/rsoopDMB7aOVNdfUl2iaHb1Vw5PdlxBkXTMHY548QB2B87FobwTJrWwmyH
QI1GRVUK0qO7GCL8FkQo7jSv8ltuX40Xjbl9w5SowOQgGtXpHSBXS01Py30JlZSaM7Kto+B8YMyN
ZOq9FqZBpbpSs1fHBdA1HtOLF4H++dkMtS2aUUKLCAYYOTDq800w4DnTs37a0VXwe3qYNWcIKRRn
Onyw2tUOn8WcQwFp6MTpdr0n+PQDUiKfBIM4Hldko8WNWxWNrn8oRytt2rnqp6Igifa53o0QusrU
VnH0kvv8u/HjP+B70Slh1uJFQGbJR6GIvpqOgFSbNfqeHsFOtGM8FuIKtSU+CmZjAi/iMYecpBRA
MhqIJ8bjt0Yxnjp0Z//8ar+Iwdy70JerKwXiim63ELvPbkzz4+slsnGx09wHLWTUdteSYxkUfNtW
LzU36qefwCMXc/ENyqkHYYL9xdeh1sxq1K7PYrEK5WUP+Zi+qzSsxhGWUujCh272AzWk+hEaMm7o
yFe81v8nooNZFMgo0f8EIQ/Fa/bK06q8KISppjHbzDIO2XvtG07h1ddIrp9M9z18jB/DU/Y2ueRE
drHTQl0teequ5t2f81dhTEbVktHig5iWyN6KSS3EQTYJ/xxfzZ7YwIQHDqDH9uxQuWvJhZ/hkVfm
Wt/Fpq5Qk0bUeDHFbNtPTvtyGpZEdaHtmVl6ZrqCKjxnTcXJptcr6TIOczj3KGRVWknjgCiyL4Ny
2uc10MdpYSjgEI3LM2c5rQ83GhC/GsqkMNJjq6ECShJiOqeqW2X29M2Aovg1pKVu8qustY0TuTFu
tG/mYd7XD3Rt8R4PyjqTo+HR9RaR0cFSgtn+ZCpGfegx3iM4AaceFVnB0g7TY+ZgTg/JXrQhjTHt
C6e0I6/aUQWc5ZDeat6EElT8U8VLP4MuTXIHvxtOrkFDXy76y5/GnBrloCmTUuOnjUnuVzAT0wjQ
rinsh9Sd0Pz6eh54weg0nd1jcAWRevw65DWCaR7aKV7szqhhEBQGYH5pQXGLZovCGeH67L0YIWEq
+6IAAzOhzlUX4gnuMtduUf55BoUQoA3D3VRSZRwdl+PqcLprbVqqoEv19lidBJCjw/7l64+3uTnP
gtBNdf7xFiCqpQhBiJJ6aEX7GXBvQcVD121cxpeDYRbrMFbDNOqIA66xrzjpAXpzqZ1Zpg/joNoy
9zxj6s0JOhsYswSnNq1JXWCC0uK5W0C/Q2X760/Hi8Csu2EwYnnuEUErP+Jh8JWJ1/fkTA6r5yh2
lRGTBh/NrB9VmCrpzfPcPHw9Cl4MJoE24iybwHaiW9V8Sbr6Je76Oz0K/uZw/j0dnwWns3UGgyAp
D1SEiXqfTI9juMPusTibcvNEPAuiMIs5auZwAljXBe3+CvjZK6MBWqYxj1kKbLDQTZayyJyO7eYl
cBaTrpKzgQ019m7V4FWlquRpEIW70myvez04DBKKOWHr9yFwux1pOXE3b7uzuMzpoDQK6Hoa4uJZ
6eWJbovh7DaCaWXw9vqfLRHmjFgaoxfIgoWugNthKu2+ha2YYkTuX4RBpmQQFXnKim4woPHeZjpG
NIFbodadbQBdMKk1ZzQbFR4cRb/jsLtqCrQ+ryTEwaF9AhqpO2Wwv7prXzOPSn6WJy24kVxjN10l
B96jZOPMoG1u6AIgZSCr52ptiAIIXHhzzRnx4yZ7T1Ruh2bjPryIweRBCcjERCwRo3MocLtwwHPp
UAF/6XbxqTx1b51d3BW1FVcH7gOZNz5mBxrDBN2JFLFhKDdBn7H3k9QWB3ewQAmUPqijcN9Z2cSp
avHCMpuwKYdSk2jYcphsHVdLUPNUfXkhmP0mFXJNlgov2aosbtE0vFMaiTOKjaMYqBIQlRV0R8C6
YUKMalOSHFRsd9JCS2k1mC1IVhtzKqlbUST0CKGVBfwiKs+XB5ZOCh0mfIvm5mG1FwsJTK/oaFQh
58D/xAMxOSDa5rR7Dt116nZ2GQdcfnHWkcK46o18GG2QDNHbzcHlgUW7LzzB1tPNnYL77P9s8HwV
l1kL4I/LrSgjLq3RlNeaHR4U6ATBJhBd2PqX4JIHuEvaoa8DOJztxhPQU64BRVzzlNjRq2FnJ5Ar
+Wowq9oRGqYGKrsSerRI29lnUD7kzTLWhuYupqXAnQZ60CMqrqDEuzMXrbVarUww5gwQ5S5siwF2
yiXalnN2WmJOhXXdISIAv2q6iHYzzN5QLb+c3ridmrIuE9gT4ln9kGiBkLvaAkbocxA1KKeOelaV
vhYLyWmKQgO09MDAjORSA+0kvAmN61IVUi5KfHUtAp0CVLOIriblNrCNK3XOdLOEWgdmf3LGZwEw
1j0lk5nX8T54hxmvfApexuMfy/zSsNDhp0hBVJtZ7DYxi84YehxAQjG7Yyk6kYkqJDxrv74i118d
cYAABntEg7bQqm9rQMImHucQNTvofRWVJcHtN7WjztLvhMaSWmuWkYhw0qrViUGDKiKeuRgaIK/M
VLdihMMK6ouAugbHlsAcd4C+hPTHaFcaBmwUoAwBrYNtzuWKUuDYiZp9j284P8TToRWvycRJmtZ4
MwgQgYSBzoqETu0K3oZ+TzOJNXphrSsfZLu//oeIEUEzbHaojlnh8+7ENciGxkQRErMF6CcwKJfj
IkMDE9EKravkJB8GOBJ+TJDLkb7Rd1DmDD8U+NSCnlefUmjeE0B9iju+1viayEB/BQhO1AoIImJs
hzOCLqgJkWFKZFhQfEoP2h4aOA5kDXweVHR1+DChmBN4noRQyhqE6kGXRWMhLE1ODrdKuj8joORC
cFkCSs48WtDAKlH7EIF5hXLrNLwk2Ys++X00OJNY2j10WLJJ4cRc541MUOZMnWeUKuseQZt3/QH+
9Pkb+UARsb9ufcFt3BCsFwgMLna9h1y8z0OFrIuXTHjmPm2Vfh6mCuFrF4xxj6LvAL3da8CJSbby
LO94vJ71m52JyMyjWDUJjmtENK7653RBuRSyxvAvSAkE9qhPyx+XjRAQnUkJvjdgVqNAeblT4jbs
Ui0D00GMu8DTs06+lUsDEmkqMHhJX5Z23Umd9/WZurVaFUoCQ0cMRGd2Y2iFkHZJoWItdcJ13eST
VaRtxzlCeUGYTymVY5JKo0ZApb5Zgkcj+vH1IDYPtvNRMFldX0Z9CA8tur0HuJHOJUi/FE141bgU
cTbv4DXf/+Atyo2bAbnd72/HvAzbuQ5y8DUh0RSJoTUGxU2lR3dlCEQ6Z3y0nnaR1dGlcRaJOUSF
AvZjeY1IJJbsYRgtUi6nNHyOxsGS5u8BOD9B6KfNwMmWNzcBkEQos8oyUlm2X27EUwZsBT5s9a1+
073iBs4r+5z6BkCKxkkfeIcnNyDzTcEV1Lo0QUCav6rpSXGWYypYQuNRpCtkTzJ/4iRzq7oJ/bhn
Y2Q+blZluHtzujqRE+cvc/89Kw5x99qrHw2g9pyp3NwLFOkjS9htKwSCoJVF0AHsD7iy5qte6w8v
+nWE3jxa0bQRiNKt/vPrmJshqdGGiPcVoHXMwTJKZhl1ANu6ZSw+tKIZ2Ypafnwdg87LaoWiDQB4
G6Fve+YjjiFSGngi4PBqMtsYOw+PYQuiMpbAc8vZygLRLPsdiqltJt0Yx1UO7lG2b0CghRoqSuuW
CTDYEZ1cj7fLt3IHPEgp+RK0FqrVcHkujzI0GtBsxNUjx+m+lmThmNTyaFiqCRZXk4QmbMdLCHR4
+NWZj0Oc3JZLqr+oSxjzpKTpd2S+M5YrRdqJgLuuEhmSQ9ZKhwYtyuJQxsuSwddE4fuoajeDDDWw
cQl57F16s64j0kYyVg/aWGy2MQEeJpt4Uwze4AC34nQSatcUytuB8J5c8QgKG6cq3jAA6QBKKOFt
xcSDBWOuarSxM3ZIZoKlcTqtPw7xwNPx35xYMJKQ1EuoOcAC+HJi00LWAyXEs2U+BH7lTbvW60+N
BX9uLutia1B4kgHRCtgw9Q66DFVV8IFAp0HH8ySyYyG1K/K4RA3nnt3YhDBYRKkVpEzUC1mMS5Xl
TTCSWHeL9wZKTIH4DMWrNON1kjcHQx0PgWhFG5V9ZZJpznpTQQlRJy0gRA9KflTbp6/Pk41DGZwY
VCrx4NLQY2TOrEjM51wTF5RDYS4LNsziQhT8KVHqIwAVvqIJ0B/PZB6+dCORAF4D1CPQW/GoX3tV
CtEyGu2ou8qD/qA9kYPuUaz1XHjq1fhOsS4jtOc407axEGkqT5eghk6XaDALsQySYjEXvP2Cqwlb
TNp18FmkrCPoIu6//q6fSgOX2xkMNuhyY+ogKLHiiBa4mMqmQizZr079M8W/BZnVa1YOCh3q6KZl
ANbTevohtGFR8qTv05evf8L6OtIwoyZ9weMvoB4u94JQRf0QDBkKfXL8Gsq5aYdFqPhfB/lc68w4
Pzn51GgJ5Sa2JpGEQCQIYo4a0If8kUOg9aBasy28oxrmGej5t6fZqb3BnhV7uVev6hPktF1dsDI7
5GSn6+2C8eIH/PuXsLiLfMqhUKfil0yKZoXzm9k9lRXv8cALwnxUeCt1izggSJx/9MMpbSUr0TgT
t8YJa5cjkS9nDip6LViXCCL70rv2oT0LL7FrXrfe+C28he/Fq3wEPc/7eiY3l8vZ52M2R6KERjNE
heYWIowTtMcw48G918fm5bCYwxnOCaU6EAzLeJrt5DH4KJweOO/rFCI+3fOIv9kAprzwLrqNN+1l
XDqnZ82zQp+ycS7pwvACXwJ7FMLYfrdbDs1z+zhcNdN/ola0PlhpUGAmKNqbVusug+bR0tSNCMQR
lAqdAbCB3KH6xSNEUAYLkpDYD5It1Xjjmj0VteGddbz4TPZG6qSowgXTCc1+u3GkEiqJSCoSpznS
FDi5Jw7ERr2itUDlcb9eStub5PfYmUsFPgJdNmcYexs8SPkj7bDF08dfxMBDCcRKFVRn9g5W4to0
YLSquZr43ZRvk95wGl75eXPBnsWgf362cOoJOnPljBiorbnieBdBGE+Nj1PD631uL9GzSMxqkQKk
8VKNSMO7/BHv0jvQLU565oie7My7wJb9knPI0P/j6tw+i8isj5BEvay19Puli13BnHpK7KK81fMf
rd7yHmO8D8ksiDmXhyXvP4cHO1cI31rla3SjOb2jYxNC5dSBotYvk0voomfWF4Nkr4RMJwJJVcT9
t1+dsst9YkmHAaJhiRvd8aAUG89q7PrfX1VhrocFwrZiQr9qdqrfCjgHgWgIBlku0zQe9TreTtvc
5WfxmJtCaCRxbgMcbeZk2OX4kerHOH8vy8eqDNyg4b1ROPP42RU72xAmuPljotF5NK32SEmHugdl
0+loYpDaTYF7F2TqmH+a0XGsJhJO1UhQaXmZTYWFUlaqOAGmEiJNB1y5TuqTG9g3fCqx8dCUm1sD
eRNKgyIkK9nESRGLJldTBJsabHl813yAHvB3sVGgGs5NhemSWA/tdzRmCkG1yuFXi2jFKQdas/SJ
Y7zT11Fh85oEW1c8SPA4LTE2faUrkCoNgTD3pMHgA2b3gpDM3hi2vPt26/Q/j8Jc80YQSEYJTzVX
hIxnE560XrXa+fnr439zKOAuqtAr2ZCDGojY4Teg/6qn2Z70oR+M0sNfhIDoBaUbEbJCxkWppM8G
ckkX4tHfci3eC2H49nWIjWo/Ur2zGMwNUw0pieYOMWAJmzt4jMewXUZRJ3fQuoXfbecWkxPjACmh
IW1XkIXi9lG29vT5T2CuHijUjkUR4ydIyWttfCu0K8hxQ8SXc99sXnHwVIDSDBr20P9h8stcUCHC
uWhIal+DO8nRX2Bks9MccgNDTep8Gx14Rc41P4d+W5O62QDmgFyMuXZqEixygg2Or2v46IllP6Ef
Hl/TxhjtyMW+dBSfy9huF3uCvH5sSVaZWsMx3I8nNfTEHPgje3ib0H656XNbOBi76Cj/heDB5e9U
GZinIogGuCto2ncehAdiOwus8h6OXB7Mzr+JD+M309d2yeILe27RbetgPftEn04YZyd6VkHbfkjx
iaYKus7dbMUEdhUT9SqYoH99086qo8SQS80eG1gnlDx6yPYO+D1HKnP85WorQBIKP2Dw2mfDn10t
P5BfEQ74wYaEsWaR2NIV7xA7wfVfnVRnsZklOcPnYRAmxA7y6E6NNbeagp9RqO04u3zzRDyLw5yI
UaNHjZjpOHf3UJ6VHHxT4wN+YFdQ+0UuTmSr0JzygVeD4IWlf342t2DmN0LY07ntwNEHKj6tb5KE
lxPQTcTeX+criDnCcNuo3VBjcJTCTuz6rnocYNQ7XlMbos7CCfYMkbnCbq5CrgQhb4TM2aW0hCQZ
wOtuTx61KbBnGQ+qiCdjuZVknY+QSZXVLl3yACrpLrpDiyWq2aFLkn0/QYi+lo7VWJ8aUnDut61T
GbV3VDMoigdPqcu5i4eAVK3eADE9i7+arr810uGEfuVOy3ldva105zwUswMFeaxCveuA9pBL2Fy0
p0JMSjvLzJ9Zb9ygIeZytsPWmXMekNl2JpoKOZBDlCJo+LTDHDmDJT+oh84PPZMDxtiaPDjXAYsB
SigAGUwwaHxX0kwrwiJMNYGBkNP2viIqJI9CQ8udBj4/i1XJSXgrjZHMs0mV6f+e3R3n4ZmtLylN
10piokN8Rfbj69lVnNJv7f5eP9Z24BTwVXFmb4YIUepUtYULxjWd+MfXX3xrhqnEGCqSMrT32Bpd
B3siATwOQGunF0iEW5BRdMcCvtYQGs5q7+tgW3sS6sU6+l9UWIItfMDiflzMCcVxo56tZHhWixBO
Drn1p1GQSZiAYFGoCeBuzLQ2WjsuQ9MgClqqXodNaC+6UbuDqHBytPV4IJWFZwBdQFRTl9mJhdxC
yCkYdFearsME9BvzvjINznA2Sn6IIkHlDY1siK2xkl+FqlaFaqIOPx5QDK8eq8fcDfbTvaAeqzcJ
UwYd5NgDunX/9XfkBmYWaJeARizElY4cSbRhS6Qdhpvazm3wtQ7tKQWBJ3yPPV55ap2+Xw6XfvSz
q6nM0sRYmhL1/xQuippoDbCt+ZuRofuLJhfggysBLrziSoGImLjGQQfzBOOsEFioGi6OVGfegf9c
/L300htuTrU+cjA4LBVKFYbeA7vdpFITM1PD2tRSqz1k+/BYwHHE7vY1BGXMxWq9eK99kx1RQOGR
hxHcaK1cRGdrHoADNnlTzNgZr8FsB5IPKyS4rHqCO/+M213YXEU76D673GHLq6MOgcGvBOAXfYCV
/57eFp1ZKYsOwTPIPH2qpQdeDphS5vK1ULaHeRaN/pqzFWQCMCFoMaKNNnjmikMWO2zs3J2Ogz2g
HPJUe9NV/MDT8Fjfy5eDZM+dfhjgM4Gwmpk5cfwwt7UlNUib08evly8vELMvy1kKhHERMT6t9Hul
8Xsh2k2dcIB3BucM2Dzhzj4lsxmHaILR1TzpbjQ9lOmvDAoGyXz3PxsOHe7ZdOUQ5SsNOJe4snQX
yMdSjq0u2ps9J8xGO+pyfpiMMAuLWYp1bPpoLx60A/a4i04bMo0Yz7zrFKvSoOaBrvmh+9D/+yZ6
okMPOF6pBbkFZzswWWMmJbOutjjR4V8HezlwhpLbxBjnfKepCU75vowXKxnrejh1S5Ke9LYTPVON
yV1rTJrflQFAKgCB7LU5mA+5YGiOAS2na1UbajskpeGnkJOP4b43Jtc1Gcb7XpDUQ1O3xqnVDHkv
BKpxqmY92PWxCRlN02hPSQ6x4mkIoKdXj8MPvFnmAwwNFd8Uu+BHkKnkaHY53GTqMPaNTlduxuW/
2DuT5ch5LUm/S+95i/Ow6A3JIGNQKDSnpA0slQNBgDNBgsDTt1NVt0sZkmVU3drW5jf7LS0TwQnD
Oe7+iWEvuuKXY0wQlgYLchODElny3BtT0UUPJSbaZNEGSHVT1Zy8MYq2qpygFxE+S0pZ0W1XiTHv
gmVsY8Bd9M+6rtS+lFjW87Gi/q0zSh5mUo/ypR/r4UaWXRelJqhD+LAsWh4D7gQgkk3e1GXUj9od
W2T0YAR99TSJqrsDxEU9VmD5QiBi2vt+osFBN4q1cbiULgwboBapvLDm8tqem/5kAn59HdoMXxQK
PMlgV9GLMxThL02IA++F9BGihnTxESeKyT1aVh/eRmyJ0LExGV+ug9ZonoDLBR7R7bh68G2K+sEo
lkfH7YAF6y1zzIdIETNhahqAj9DDdBUUxaq9bQhYB7RqXiOymEtcrqiXAu3bo7XiXwBmFGlYayQc
rnAYUssxZSswxlkq8tYMS3jAfVlyawXL8AV8u8TpXLQIw3psknGF0MCICB4NwMZA06yQGl9SkCjN
d37NvKJsPLX0b9WKtxHvpBu7GhH5iytt48YWokqmklXYknvEv2sQpdIn7cKKh9EBDSkua0731krZ
oZbWtyWKtqkYl96K674mVwXviwybiqoD5RBwt4zhBNqlfhEqiPhB84newT79OMg6QaZ3sdcr+SfU
eA4TEwCSVUGZWSshqKxlu3FWahBZ+UF2uxgpoliAEzJBF2o5NvWUNXYCWGl0MFoAiMYumO+MaZ42
XhdYu3ClFUW2a1zRcily1nflW69BcCsG2mUhEWzrBoAiMTl1V/4KSmpXZBJodNZ+WDFKzkDNVwwZ
yzF4gYDt1EI0l4DERVJVFOVuQD8z170Md3z9IfaKbJrMashs24Dm2WaQWPet2NqUecB2yWELWZGB
jp/RZxbOI6mxYqFmj7b3k+iG1JBTGFt9Ee4ZE0XKa0ieoCaX99Y7YkoovwNpZSVP2aQhO45s4D14
g00aroSqliwuxCigVjVcIlhHAOgZD+HiRVk1NRw4D1XcUo+gYh8wKoekfwdjhU5v/FZmWCfNBG4W
Wwla9srSct6xWoGukAs9VFofixbsLQehMS/IB0NMUUCfnRJZTzzExUsZBiQ12jlI4cxGM4AGYClu
WjnunRJsN+gPEFe4DSRtn4Qj0BFxR5VYZTgmJYFzW0F8krE+sjMm5ul2Di0wncQC9JUTaZVGU9vs
6bCwrSoAEFXuQfUGfTVDkPLEZMeiN+ptOxMrwx/PBz2rpc5FT9Wt3RPjYJpqBhKhLhOFqfRmriKG
lbT1d10XjtfFVIdoUQ4iY9xsQdymejx4w4TvHUnFu0IRpJPNJXfua9Cufgsgsg5zK9vYZa2+q4eu
ituetlm46OhaIGkoMWyvuOPKAOwz4LrdzoFBc78TdTYHenoeZoddh4EOD/UQkTvwR/3EKrwl92Up
QEhu1U1ImjDxisZ5Gkk3PTpKIrcBAZZvqkM9ICk7yg/gb7FbGhDAd9pmevYMu00geQbrc8TjjCRt
sllF6tV1RjD1GLgjBCTGg0bRa2PxCpnyXgfOCXGFCZzWWoeiqooy12snbF0jat6NiLfVdzqoOFIQ
F5uD1MmDHVNz+OKbs7JjWG/kW2WFFBffDrcKU8vzEDXFtxoghVQIOh/nUs9iE0pEQsVLj6vZRwhp
X65C2XhPSD+0mlgbjjj51mRnEKuwn0g8Ck81XuIikZzLtymwVD4bNRsT7doWcOiQrg4pRITMAqG8
Z0ZOkJr0Cv9ctJ818bZ1Ubobn3l0jpF0FKDYNo6g9Zlcbivf1vup84URR7KIpmQykXi++NLNKxCO
Acb0o5MQtRsv2pQwv7TjTSUHYZ2YIwU8qYqCGFIG7fzNMMboPpo8OzcrUMdEibWuwzG+oBP4ZKTs
b+YoMh4lvthYI7DqVmO5z8exQUFaAPhXFEBlL0tHfmNtDK8ZL6a4qJh3B4wnyfmEBQWw2uIRODKd
usEIObC258zokTqh55lhSZmnreXMTS4FXMgTtqIJdZEVb5IASEcc+9OO0QllHXvagbTT3iCYg9w1
zB3iutY/+gbybc8TXoJZvcRqqeQrhSQ+szkFpWTQ0c0SaUDdisDZzCUVx7Az7kJpkIRFE+JUBhvJ
U0B4VTDTApL4VJdeEcSVP/tXBBoWxGNr14RnaPEhfQojGux6HlnYEZThISBzvyRu3wPjimY+HpXR
mNKCebtEAJZHXGwSg3mgt+HkI5yWYBWIO9eYaRIalf9muM3Mki4YSNI43vwIpCwmKqQK8zAR3J5F
Qg1PPOCQ1h2l261k3mnuUyJRMIwRPezmmOlA0rSmBvBI5qeBRcWN7wisBQgo35imYeZg3S4/mhoL
Ybs0wtnY0DU8uOAgN7FsuRnEQplzlSqHLCrT/tTe+3pqIaqQcvyNT3t4rD0BtGhoz6+E+D0IrMgM
y7Q1YTqtQHJD6QqQvh6UyK1ZS6LScCHWFhhB7EVAdZ1rhyGUn1m3BfxuyO9DpovXD0An9wePEHiz
QKVQqSjCgqa1N4NPAm4ki+LebEPjemn6ZdvQHtQIW5hTJkk/brnluL8BtqI04QBc7YqwZreg7sKf
xMXyyrGoJUEzqVwNC9A4w7DEZtH5qQjmtzlgHUDNAXxh1MbKzBg8uKw0h63lNX06kaJ8c1zlZ0XH
212jIfApK3z6icWxx3Vpy5+xkWR1MukAJINSFiUQdxJEWXTXWGbKppo2U4V2FKi17MmD7y8pwrB8
6ZoIOoVaNXGAMxdgLLIAN7eN+rhtQ5VNXjclNTxr28DuOdTR3LgXbRNlcloXGb4jaqWs/m48f2vZ
2KIYgf2CcNIHFeVV4UpMtdg0W8lk2P6RoLhkZX4ZuF3imj3JsFV/b0OQ4VtETMSeSKu7riWeb0wK
WV1PuuxPnjMBouQP1r2NWS7HWlRls69USgvtuwCZVioZ3XHZQIvr5nNpQ++wBIPYdJ2ssrISM7Zy
UC1uaFhh82MH407OLhr6mMa9mM+NjxC42Zk2CNAQO6TS1Y912PVRYnnc81HJjHATpRPl1HPGe49x
8SqW0kt037VFjocQbrGvtk4o3ImTbOblRvlimmJed36OHTC7wlQz72vS2z9oR0Iao9tv/+ZR24ik
onT8/fcj4aVj51l3TtsEhUkPR+nGXuK5KGC4qBJs6/+FUVx4blCORB7guRG5DGde9yNGIcpNF/XT
m0nqdP9CjRChdxgC3Q7oE85Ond6g2AA0ZrAR5NURtxbrsUF5+/uFfKHHR1CLF67hRmgKfBpE2MLT
UdBFG5XMaXdjbYsNMGlQr/5rycTIZf0w2rkIosZudZmHMoIGkUEkm/E9ktAznq9OsO5pdVBUibP7
LwjXvih8IEgUWfPo30OZfH4vAX23wcLEvbRznVlZdyN+ghS+MX9OqUrnVz/zD+pwUbjzxcv4x6hn
p/VQDHavBUaluxUQUG4V2p95mY/ZvOnulry/b/JLtaSvnujHQc8D57EaMhwc+wgVyiUdfk5HscVJ
PF++I+A6vfQhfHVfUZuDeGZ1y8O5/WcFpg2GgTOCDyGysHzI2zlISDjiePTftuTDl/JxoLPvmjmk
nSKJqxo3JA8gFHpqr9cobY6UOqdL9O0M3aG7xYbyP9RQ/8uY+T/W6mT4t3+SXD4xZvbf6+/lD0xa
vxpRCrX7+X///W/8kzLj/QOQPdOx1kQSGB/x8v8TMhP+A/1FqGgQ7AU3A/xQ/x8yY4X/gKEYgmBn
TQjHNgR/65+QGf8foM84qPMiEAz+EUwO//xpN//e/BrP/v8jDeRToQypfFhaV2ckxPkwA/z5Ylb+
1BNvBPcAEOdsGHwUxS51cD+9+2dDnBWLu6pAXleoyIZ11V7X4V7Vd8t8moHg/XDb/+PaPl7Lp2kE
A8HqAtUvpPf+p7Q0aQa1UXNcy9wAk4HdkwAtPCT1hab7pWHOZivXkcQZLY3rKW5mNPKWAl4h95Je
+1PvMvCR3Q5DFl4dzMju2SjLyKBbAKMrMw7Nbvi5UmKagw96YXcNmd9F7/FnywTGg4sgAi8SYLpP
2RW+gx2T1UU0mzP5FEwxjmLQKxMc0xIrd29WqcT8hD3ngF5plQAjfREf+cV7EtrwiMAWhRhBPL8/
X0XDNvq5Qrk2YzuROlkHWIbeDm86bjL/iYNvGyUq63fBdyfx9i2UuT3EQCI30kuT6BcP+I8fsn4z
H8vl0g6DJexp1iOOTZbHLrwNnCX5+8v6WZIFm9nHy11/xcdR5moZFWpcmZsXW76vj71MVs6qmdYp
Tl0b/9G40I3/3LY5G3J9Ah+GNGYc+pmJIf3jqhaRSyyvEeCxgyo3EXf+QSLF8L/fmVoHXQGBaAau
jLPzxxqUCGLqBM3WHqdOadInSNVOgtxGpO544dv8nMSAj2Yl6OHTAYIOc9rZJRqes5CwLrNxw69t
dB0qtPzZzXQLh9MdT5yc36A4h1AafpoesCe/2Hv4YkKFVBbuNzSTAag73/KOwIwp2lpl1vUPk7wV
zoW83S9ezhV5ALwCeIhrX/zPC6xbrpAICcc8N2uc4B6W5buP3Li/v5xfDoLgIBCqYGlFP/XPQVB6
sDtjjsrMk/MLN7AB7GwV16F9IQ7p881aXbRI1lz37Z81gpFEobfiA46evXGobEw0DQIt/34tX4yB
hRToAQ8P43NntIMkMoS5E7kGNDrYHGUM4QXLhUE+7yYxea7aypUNsRo6z+5YCx4rK2wcOoPTykxZ
82hWrwe4gZvu8dLe9fPjWQeDlw4PCIEj57t07Vc8MsqFZTT6MSDgdcRnPP/6+237PBtjNbAifLlw
jCDhef0NH+aKBXahBT0IlvXLa8mruBP3ofObC//Cnfskj1lXHS9YQ3UQiAW3+Nk43C5hlJEMNQuG
2utbDytEzV5Zex9e6uq+/1t/6IHWsQKcEkPQI000Xf8caxQipM6AsawpDnN4q9MFOe3veVX0zkeC
wmUTxFdvH/ZwMKxCTAbd7dnhNCrF2OvaZ5j9lhTz0Qpq381rfvk7SqfJL07yl0Y8mwE9WwXNwDDi
SrlAhgl7WSX7BszMTr0xU9TxL8/x66ni/MZ+vMqzU4eL/lHnVwHLKtNhQFz434KA5p3uUoqqfIxg
aS8uRHtAWlgWDHPGbGUnnGqWmpOHhok/JW0zP1SFlVfcvSMyuItGxF1ceNcu3JrzRFeK2uYQAeKS
EXjA5vJb6F2Kkvjqy3RswKZRwcTLtm7bP341ayogjRrcCLQRaeIq6E2NNw48TQCy33jVP4gIm7dL
WuuvvlUHXynMxLBGf8LHlj6Kcj1oBRkZgoR6NMb8kCz9spGoS/59WvhigQXlGlzMANY6CCTPSxM0
8lss5sZ6hciouS+vRUZeg2eaWDHNyNWigDdzY2zQEEy8KRK2ueyk+By4jVv78Td8mmyBVahKXC/b
IWQ0RcUZZhg7YV28euyAOYfxVV5FTwYgXFtAEPC54XetZt/m1rixLsYGrfPGp9f/wz05m1cKUaOo
KvF7xHN4WyCDzthUUMKsu9WVG3DJd/Tla/xhuPXPP0zNPmrOrl/hERQ9duLtGsxgXvhSvlzPPt7i
sxdZeX1VavV+i8N9k5FdsbMSEtuwxiD6Ivn7S3VxtLONKfAbveO2DX+fJVdqfMOTKOmBA/K3/IQm
59/Hu3QDzyZl20XDNgpLnvXWsaVPxiUKsv3VB4njGxiwSOOC5vPs7tURK5CqhLtX7aIhHTftViYo
HF6tgeyqj1f3Ay/jYYirIK53Vxb8cIAyfwvxKJv4clnv0s85u70RFLYt9BAscyLMEZ7IurHfmw2k
1EZzYXv6xbEmQGbgf1762b2tDcg1Qrp+Cz/WIyTUMjwOd0ECNQmJkcO49+8u5UB/Nel+HPJsxZv4
iNAuH0MGNUtMCy06AvF7EVx4S784Iq+XhmIOZngcls9T3ua+bVzuYhwe23uO6t2ULAC4dtmaKqsL
hBn0O4ZHiM4LMGTVPkovzTTvERrnM83Hn3B2qcKsg67W+AkH6LdOaxw8bKqbdSezUjbGlMTX1YbG
sXGUqR3XWYHJ8e/fzheHSOSxYb9mIr4XIuDzBaCzSrebhLl+qyZklX6COC1oWdZkH2BmZiRRNYl7
d2HQz18sFJ1wd65ubuywz2PDXLqUBXFdng0p6tLI1GMIaWoOay4aDKz3VX6pyLOW0y7M6mf32jJ6
uN+Ygx3wiAQqJ5zr3K/RhG8aQmLeyStkUD5CgINaCVU8kdrdu8uC+z6tNnfJmtih4zaCiiIZlvLQ
a2T2yyn17GbbkTJx3fY54iAxzU6xQWwfNA7IvhoaP+FlKePWXhD5WOlfkyj2nd8cGzFuGm9Bt9aY
dsKELw0q0BsEWg2bmQ2nxplLiMOaOaahPPbKz5s2fLU8Crd/uWxre7ivAu2n4IR9M+vlGjrx14Uu
tx7gtVAuRZslaGhW1G0fT82wQ4Fra45eYgzlVlvUiY2RpVo56H26MTBuN0GHzGtO4B4QUC7BYqOS
loYkMSH7iBtjfPYG53HorXuG1LJYs+Gtdmcj8Z3qSXiQR9T+Uwi+nWnoZ06JAUCnXaVIcy9iJHTh
0yp+S/Rbkt5uzW0Q1IjFisZbX9jo0Xt1t5vtCcaw0N0C4LoBG/dkU2llo1fhpo0uumdTfY3O5r6v
OlhkQ1onXhilEVBORSSvtFfuRFDc2hX0Muhbxb1A07uH1SRlbrjRRL8yDmVd6dS7qqVvOITJuCuU
mRLINZNoDFLTW3D9s4abTRqozJECTVSoDTr6yyrsHyPg3XEzINXfCKrYbsjBqYO8Q3Somq0nhS4i
jAD0WlpGao4Vi62WHKNWZU4tdh4rp5yz1k6q2dwjy2SMxeDT3OmKXEXWafTEG68tiZDl5krX5qmK
QnBoguWWdIhohZxlFSFhI84IjMmLMc6xkhYAFqqPriAXeAQWCGetFukLTv/ieSVwAIGxMoIiOM+m
26UWvxuTvvglMY5LgR62WblpSyOSuW0wJgtHhbC16kOkmipDovEDWlUsbV0oju0woVaZs6a9al1h
p5OHxjZlaOtQ5zsNZ3HktnUgbfDWMShglDXf11p4mWKF2ql+Hq6Wxn3mgj8pQq1NXZIuR/mIbyMq
t+Pk/p6jYUjrKGo3JYEIz+vR3WVBeYLEaFcYOu+4s4dG7AXx2L+1j8Nka5pbOeEh1FHR7uzGzOXo
BIeh6K6h+ArikchkHHnaOurGtZcfPmsryKOcDqqpPjdDHBUGhBltaTHIWLD5wdP8ZzGUmQFFTjKN
fhm3HYSApWJ3QhnP1Kz6ZIn4IwvdtCJebijvEUKaMMZRcIcr7HM8EneVBPwYEaYdt6Hd5BBZoM1s
+zvdmvpR0OVX1QbLBvwyp4i5ZfjIvC4RVVOWQ+x0Ps/wXZinWqA2M4GNkfQl/jNBEbKdlYftpzLx
sysOR5YwBGSOS5PpyTIeW0gB48FsdaaUCGO/kS8WFFy7SnO+7USwb5hjPDjL0Cdqsfu8G6GSZEWL
kPsqsBOfG1ZOfG8fLXV/pK5EmLppfIcmCxBFRjtMhdiAWw0We2HRbVPVe9Nk18PE74RNXiRcqAjo
nx5VX27rQe7DwX1Rg3hBYkfucewRXA1Ji9eo7p5aNvQk4S/qVHw3Bd79WPRDUhXG/eKre5vOYj8i
0zoJBGzh4PxhYjDK4+JV2F9BLpqBUlPuB4uaWaF70GM7BlEk/NFXCgbpWLrRFr52JBkDwef1OJ+y
pkJgDjFYCqGR3g3cq3elUhA90RE07GVesYpBGCve6YxHstv2ldhKkx+lrK7KJtqG05K11ZAEvZu1
tk7Nrn+F3HjjNfI7D4Pfney+91W/MWx2LMlat3GcHYe0PG695tdMoShSxjev5cCajdB24vlohOWv
gBOcaVhx1dfOm6uXOsbIZmJzSKsZEGIJePUqhnY3L6rl0eSAOo/6FOrwRFx9gtHjyGBziy1LHCkw
JhCC41TqlXctj47MmraRLO9Mf7rtrS5ls4q5UbxV2rxZKg4lQ7lzW3UMinFrSpdgqVBtFnXtizcV
pzpcrv1Ip50Or+d+VLGkVuJO3l3JIeRroOyLDd7P8eI4WA25/9wpe0k8XebDbL3KmjyGXf3iDXLr
V802MpDSrwteJNbosLQceZCYnnfdmGRvd/UjeqgBJMn8WlP5MkbDA4SQtxB430QFP/U08GGcFvdu
BwPEuDy6CxexUa3vVD9ejYUBF3chJyxkHL9zMXaas7emGvd23cWu6E7uhA1b5fSJT5YpFbipKZPj
bq68fdHQe6a8E7QGW+hHo2RABH8cUE5izEKtjTVHvFBnufOjAY+1puPD6EKbI7mpT9oxqoPrimnv
caeGvq+gGwj/kNw5DjeCti9RqdyMDzjoYGexp17Ik3pa3iIS3oAjMKfS9ljcQqCdWS32nLRDRgid
m1dmG2lQ2rfUXK5F59/izkEzXUJxJpfSwkvlQx0WzY+wMzxJ2WWlP8HLZLrqlnK8MF09pJ2DLEGo
Ymp/pfjJbduEc2rjPBsXSNvFl5UhkvVbWABO51fHnlYy0XO4VYb9bFrtVgVwe3jOnCsBSvQgoKwP
2X6BPLlT9E1hitr0Fg4A0m3vOFAniDMLq5iFy6M9uiJeBqCPiUCxomDgt0CBt6V2fXIgs2Cem9YG
zCtD9bsJxhtAF83U7mvo6vplyUMriyD4yimB/aOZMI1XuqnipYJEtZOQzMjQfPBYdFBh8zBHhKRs
CnYi9I+6BPrBUD/wyS9HEky5pceUGiq3CqCS3G5rV2ZOcMSOJwu525aJp0uH7ifpjVUXVP+svB5M
yZIfusotd0VpP9Gwz1vbh5oOkkpVjTu3L246BVqQV5hTahca23DIlrEUO4+mT74P83iNVsy8GVsc
A/GvQ5g2tpmjMSHS8ftU6ntd6iPkhjzpa3katNPHxmy/QoSCIzGzjCSIBidfgCXbLy1WCNcY7gZH
3EBk/OQS1e8cf3jmUPMTF+8GN+q0t8k3v/agppbDU+VC9tkufou8A/3dc+ddPdnYtuu6z/rZidJ2
dSjOdXQLNfGDWbg/uVF5UAVyLC1NlNf+gAKPPLWaIZSyc0hKCmtNJq+n1GoWKF0xU/V+U0Izpbo8
miaUO8saHyj8rvGI4Hro2dpiywYf8ChBb0x/vrUlIPV+dIOgnzrWGiuKieRHa335CNBF28jGIo7a
4lXjl88I4oRG3ih+jWV7WyA+6wqywDzoxp8aVW3Euw03Y22ls+H98nw+5o7SuE0ti7AisuoajE4v
gU6j3iDKegaKgUVlDJjl+Cg48ldDDs9k1EC1HEj7UfjkiJWu25t++dSuk1RRVQVEfgWWKtT9r0w9
A1oMnPJ1sQxW7C/GvS2CpKr1AZrpl/f72I1XJg+/E96lfIGQDrp7OzFDXDa3qowwvitL+jA29e3C
i0fqTGXS1Cy3vXbjcvNNadRRC8vPPNKYG+oIJKga4q4IVJUwpxXZNNQSbxm5wS771jWrt0A10YZ0
7QlwNB0jRuDG5MO1EL2VRIGOYnepnJT0/I4a5T20zLCJaaPBWy+rJKiGV7M0+tQcxu+qUCKeB3gK
KkmOKrIPlsew5JrtA+mnk9DDaQr5Yw3wToLQvS7xA0jO+xK7gSniVyXzMzIOT4NLb6FrQpwGW+6b
giCEGZte9BUcZPP4HEJGY/ZjpbC3ANwtcXofuw1yQHzhHqLc21I5EGZiGSmYvZnUcNRee2QL8PTV
cGyVsy+0e0UN/kYCE7GJC/Kb+jG4MZwKqRM+3eM9xMQEH/zQ7pShM1+7r4Mz0VhjjoarIGKxWfHr
AkbWRJgjoGlyPC5jgPigdo5nVtcQvtrfHapPE6WHcSEIKAaQJFZ6vB9Dd9cJGACawnSTuVuugEa7
At7rxMvop5wNvDIqemxwjCG1ESS6ap+6yXFTyFfBjm1DSFk1mg8eG3jckAUtJBPPSRVztzPKZis9
QIr1cCXF9EjmEJhuaiOdO+S/tGXEndUe+NQgQaMQIhnGxX7UEMvBf+LfY4ZBkEnvIEBDDZAkuodu
KreDQx616B7EjM0haaYDut1u4hLH6VPu2EiqB8Nk45mQp5YK+x6psO8RTMfIfj1y10KSbz8iaCAM
Xn2Ym5NgWtXtKkLzyw/0VV8tr1OojG3l6Ju6a4JYsd7O6mAoEtMOvw3Ui77Zhg1AB2c43M4oVAev
2HbBvkhKkTCjgSVr9aYSJIMzDgH5MA67hsywTcw2jynrjnbt+Pk0MxE3km+9mt3DFu1hirbBwjBF
FnTY6il98Ds3caiJPTUWL8PEQU6ratdPy7xVtKt3DtxLkFOnc12efGKbCBeELLuviywsh5dyrr9T
qqGFCAfIl2v7zioQUu7q3tyaBO5qXk0/fFXj4Au9LX6x+2vqSohouyOr22dI4jd9Z1jwR7eA10m6
mWZQNv1aLfnsl2ZeqKb8NotoSXvYlBK7KKDWxd7UcFB4qGs8FQYpdl43/ghEGKpLXdtbMUoh5W5q
aziwfPPeGOStOZhBXiDoaGs6SO+MypNjDfB+87Y62tYUJmytAvTKvME2hyV4R0rUqnykYFRIVnK8
4WXyBSwxCHbDFg9pLEVDqjTyahvLp0My7VXBQ1t17rbt/ENrYUEqQlYviWkW0/XsF+K66bhM6r4J
kHengh8DW5wtvlrss5n0n7BqKZx5sKINqGLl3MQ/Vc98yiimuNzu2ZT5i4e4bQknUFOJu3FhZQyf
AE8JJw5WeuM3EpROC+Kh4sYtjkNRIp24Ucepr6CnX/rvyhDiygYdLL1QfVorPedVNzCrkOcJiCnE
UmftrdJ1CuYaqLqt6cBGDBv6Y78f8+JxbTQ0mzKNVi9zCuvVhWLbl/W+DyOf+4l1iarPOGFkC06H
mN44mb1BBzFFRn8ir9zY3/H9vPVAPnFeyQmu5i0OqSgje7u/34IvG3z/eQfOo9UGVDOIuVZ1V7HK
mPNcZm52OQ7pyw6tA9UTxHLoykPn8Gdrw8GZ1CA4vq39syF7b6VcA0qSm8/9g9xdHvCrGp+LcUDL
gE8d8rw/xysIC+mENTpDX3g7Mjzb+hJe98uK+McxzrpV0HJTnKLQ3GA7TVPk0K7F2jVdCq7K8uZf
zWxDi+xDTfy8YDoiSAeHbjywcYNUHzDuA+h38dJAjpDXIvYe/v5+fHUfPwx3DlxD7RHK0xrDdaOM
/fJaB8//swHOHlRt4NhSru2LwL6rzFsWRhd6QheaCO8tqg9NNTmhPgGrGd48hn2Uj40JfRblj//Z
VZy93jPmO0OvnYqm6+DwxDnUu9R/Wf+J87nq45NYn9SH6zAnPdS1sw5xVd5ZVysVa+VxwZ37Xwv9
vtBbem8XfBhP83Vu7NGM9MpX1/4WNM9RF6BS4md/v3XWV1PQxws7a2I1UVQsloULc4zMO/n5fAUH
zca4Hg7xmqYa5FqmUe5m6Dhf7Lh+Dq/+83N6J6F9uErESWPHBbcd7qraTHmdTxlOJf8a8vtsqLO2
Q6GXqmASQ8maXRGCol8zhMOFt/3LFvrHu3m2pHWRjZ3WgO/J2EYnm29nVEeyV0ZiJy32JP32TaOZ
I1Mo4pEQ7FdJlIdtTJxkjUIxUufn3x/uhZfovfP24fa6YhFeud5eV8jMX42GVpHqiMbmBX38pYHO
phHUMTvEcmOguX+2cXat3NPioXoqL4zzpUziw/0914ONRk9IiMzzrAKICtVQ5HJv4Jzce5u1WRhA
iLhsHKg9NSzFE3pnZjokTX5x/7CuLX+ZDd4Tkj7cWFK7sPjCy5W98+p/Fsg9KjblEUbvzNjDw5zM
+wB8OkAONkUWXIXHSxuHC9Pq+wbnww+ogsK1hg73Yfarrbs8z/W26S5RFT9ryEIX8VII6bfBH/fM
s08G5bNyCD1aZSiAx2za1tETt6/U+DBdyiP6PAmh/whABFQ2UEWiB/rn7MpCtIhKMEyxDxI7OMy2
MkOgy0VBz1dNVggvofGApBBCtXOlWhjMBaTQbvX/ODuP5cixs03fy+yhgDcRM/8CJj3JpCdrgyBZ
JLz3uPp5UN2SWElOpTRaqUNqnjw47jOvWaWH8inemjg3cPHdaFQlAO3+ir3otVWbPx/Db8IvNJ0R
/NMg2ZtkYie3gpQFo9kLekpvd/CocygbwVMZDyq2N7+fl5b9ujtMzcDFQcQ5DdDuaXjbyaTpNEjB
ZvaBN1QCLOfSVcPAOTOvb8bRmZIiYeSARo58smwztNSsXe7UcVU94KF7tcjjLTF0cyev/noXzx29
rxGRiSwJmjw0lsGDnUaWYwC92EiGbJVxuaovVX735zl93YmYvGFISDNcx2r29O83RqgkQzXkK3EX
bHK4YdI63GSrczKG37x81NVwa0DpG1Ab3IDfd/xQdQltIZ8RHhbbhurCuFluD30lP56DsX0zpQWd
yf7jo3GUT4YqdL00q66LV3pDBCHRq1bby96gkJbfjnKziRD3SNKnP3/Hry8C8wPRAJqBBfv6Hc1M
pEnQc1HXdxSe6anSoIkyTxbODPT1kloGMlQJbgOawqd6qIVhFhVAx3hVy2if6oYd6AdyctvQqa9L
Z6D+XzY8pxehZg4VOlgkHydRYI2SSBioQrEqDHEV9sm6amMkanz3zx/vm2EU9NkWNC2AZOsU3aqh
xGJ1MJxXlvITQQc31XPXl9IzwcqXfYF83udRTk5vIcTUPCat/FfyWXvLVj9HQ/xyYk0mAd+G9wOT
zy+qdvJYprGqydkK/ZZaSN7xev348+f6eq0zxKKEqHBisUE5BW4n1M7j2ohzsjITbbIF6QYgK3ew
f1/DaNnDUD9vy/M1AV1GpZi9YCYx+Dw9VxEy5TkQiRzwzHKEGyc07QUPPLjFsV+na3Retv8/E/00
5HLqPj37ddGpVZn2y+2kf4RHihY761J4WEgf4kbd66A2z4k+fTlfzHKhDRkiks4iH/f3IUW0DxCk
mZHLi2V8aqcotrO4raH8m53tS9mFPlePf57mNzsGixnTpCAHAgRM6u9D1jq1+G5EzabqDnJ3V2av
f/77v9Lm38I3IgBef/h+vFm8IsvJ+PQZpdaC6NIwQLz110va0QApRagTDOafR/rmIH8e6JQMW0YI
dEQ+RIypuszn1yY7NO0ZB7qvH0uS4dbDzlusH78wDWF4mG0aacUKwrxbmRdtfA4d983ngqoJ1h7b
MFXkoj2N7ueuauhCAMjDiVrbm1v1ykQUHymvMwvz9XPB44SUCQ4QbsQXv1e9zGAAGdx7fvmQo9NC
6U3/K5H/r+i0V+V7ftvW7+/txUv5v5d/9a0opzoKwvZ/fv9HKJ9//+WFnvrbP3i/WKnX3Xs93bw3
Xcq/yh8K3ovl//mf/o9/c1vvpvL9//yvt6LL2+WvBQjb/EZ7XcSz/99E2YuXuo3yqOrev/xLf3Nl
dfEfvMOAC9HcBZ8BK+hfZFld+gfujCL9A0uF2sWZ+DdZVv0HAt24/sEyg0b064L7J1lW/Qc2V/w7
+AEvdUUKl/+c/vGvg/YnsuyvItCn84hRFyLqrDpLr9EBOb1JzXSMolQIcncRCtVW0Q5Ry3UPzH2x
Sj13oZ3e219GO7lEtamalDYMcwDE4od0WCig/ipajwAtA8d8PO8CeLKtlwEtReF9Qk4BC4bTK3Qw
q7aVUPpxNbr0OipCBUpfwVljkJOb+sswJ/Oq2kyxfIVhyqdpZ7wNL/NdEzgVdun+Jgk94drYoaZz
G/6gUPlpv/29oJ8ZwqcJzpehl5/26UJN1ABsRsACara+Hh5UL9iJWx1kcreljn/WVlFhv37Ov7+M
dxK6GH0fsL+Y6i/rjLvGKdbjVliBaKffGK/j7fSwkMX6ffkam+DCKxd7zqcA8Pu4MzTYvsUqXUe3
ZnzWjuJUe/avn0ZoSKLHXv5yWaoZCFCr4VO0bu/6DXzbRdRCcIKtsU4Al3o+vtHdptj8eQmWxT05
QsSl6CEb5NAIMJzc0SiJWVI6MWyeqnY/zKtyAiyZrXTVODPSd+fHgiu5ePgp+BFqy3b/tNjSzDXi
L0ORQO86y+l+LPMbVtmdHrqKVzviZh7O7LDvjtDnMU/39ogcXhdxZpPmTSkfu2mfnNOS+HYILBUQ
B2DZ4JP+Pi2UbBIpLovcncqfwJED876Xnv68SKeB6q/NgWL1v8ZY9vWnT9cIgMxDkTGUq0VBInVn
2/Ksi36X76Ud6kwb6fm/tED7a0jDxA6Rlv7i7fj7kBVoLwG9vtztI2HTpCAAcv/M4nx7/K1PY5wc
xwoQFcksY/zFxkvdpnAEZ6QQ4Nto2rX/FMX46wH97sJZFuN0u38e8SSCEwVpQlFhmRVyKjlqUsiM
NGipgCGSzwqpnCRKp5/w1MoCAbEi62YGm/QKZ4/QtqZXBXWCsu7ssZ+dDCjWXHbenzfL8tG+THEp
iBkSPNsvgZ0ym2o/TC26d6NyORkoJ4JunSQ0lzN5Z7QrRTlTXP12mp8GPNmcddmXYjfUy7lu0Vbu
0W1piIrP5YOnLB4+J7od6iKWz7MI0eFk7YQepamizQrWTnuSVqpjVvaIbeXSv5O3/rZylyZsaTrT
1WIVFl7DxtoMrV26YDGi5kyI/s3m5efAKSSJowipnR4QwaLF37cl7pzOzI/J3Sz8pac7uLXdXqQk
Ces/L+ypPcivD0BGrBsY8RJFqSc3jRCJglpWMys76FttslY51cc2EW0NWJsSaivFjG0t6daKhr8F
4rRSC1gOGJMWWXamJ46ZNldW8yZn2zO/7OsrYhAe/vuXnWwBC2Tc1Nf8Mu1qylw8pgs0vikjrqen
8KEFYngzPixP5zkb7XPjnmR8WhOnQVksXyTz8Q1pERsES6zjaRhp5y6rr2HSMkfANFxYlOBOW7hZ
IYmyr05LrKK9qdfJy1LnGx+XzD281EBZOHxs7z9g4y2ON78f6N8GPm3mmr6Up0Ijco0o3bboYjvJ
kWwDqBRkzwlgKHUQnydr02lnNE/OTPhXKfLTo5PFodWUOeMOw49R022prRxV+Dl09W5MznqUL1vk
T7M82UKGVZhmMbKUkdU45fQk9j+6LLRLS7B9owLT/9HEnduhDWrEqlP25rnT9fUd5zNT/V7uzCUC
Wz7Hp+l2QwTBH0Qb53nw4p8qcWB10b+We3gcVz6M6FWwUo3VmZPz7eKakkY510Ah41SOQ9QLrVMH
RtWU5KoN9wkKjrqA9Gf7ro2BlwaZp6Hw1wA/OzPy13eC+X4aeSkQfJqvpKZBoGRW7o48hdPH0kf1
j6liL1a1KPQNv7hc3RHPcQv53DOn6Vfu8mW5cTxemnIUzk9bG7OfjYEvU59svBkQAWBPW/bq2/gq
8zpW+13aZ87bkloB6dM3qC7CwdI36Q720fG/7A38da/++7dYyxp9+hJBZwRiNPNbSnZYOXSruDjn
ffLtx7a4t5dMGZXNk82lV21JloUYrVBUF+qMBCGkoKbCJbAEO36TFmf21Ul159eU0HghSme0hfT6
+5RA4c5iMjOeaO4VCm4s9Zn9893V+6veovAfRClOZhSY0J7ywCSyDq5FEVU8Rb1MfWNXSOfs57+d
y1LZ+XukkyixGTE75K3N3ao6Wn5hJ/G5u/1XY+t0N4Juwp8WqSVQZSfvSC2itBRaTEYqrlIdvhAe
cy3Q4KJJ74yFlgG5zCxe/bnbd0kB56S9MiF6B9F1pCXbAO4X5U5bMA9ikO2K8VKq3wPjtdearSlc
K8BNwya5KzUTyyucbxQ85pUzl/W3y/FpBienGVZjNsQ9p7lqwb2F5NCpAHPwbsyaM/HluZGWe/TT
aWmCAunf2idj7B+bVLbBPXqGWe6U4vXPN9R3F7JMI5mkmPzjS1VP6EAcTGZYuHl5N/QHdJrBc8bu
nwc5NSX666R8GuVkd4kTksCBwijyWt5ZdrLJ3fQKKhw8Nosmb/1KRNFuuhUd+rW+ylZhfc9mCM7b
etLf4sv9vgsJbNFM4x0Q0Z87LS/3TR63ckay2kgtTiWB0wiBC2sM5e/cKZBNjhBTKwSA9jK3Zpet
OrWzpeieli0bzOsBjpY6hPaj1VzJ8xWgPlzOsFmmfWc2EXpBpaNggNLF0xYg40arorWekJX44S2s
SG9C6D3p9nkZHbXUwgjwqRJDNPshEhjJSwwsO4mlC0t6FWeGNeCLYFRQzdeioK1KUOAGXJWkH5C4
Lt0qUvbyeKtgnKdASmXG/Oj2RuZJ6wPAD/JbWl41DF6HBx9wyaA9+zGuWw2bVrQ2Orw01tqetY9E
ONQjR05P3aGfAiI84ORQH8PI3/nJtJ97HeOc+05vHD8yUcLPVzGGBl2LSvL4kmeDPRXvgSDezsK1
rDxrenfVZ0iZxKm1q0pj4yuyXfayXfmFMwk0pEXlsoBmppWKyxWAju5PhfJbD+ZHb5+0Nt3G4dZI
VCebx9Wk+05YIAKH+aZYp5tS1OnmVPvG1NZmkv6oRyD0xrQSiWDUfFpHQeXFPppbDDoOd2pzJ6CJ
lyLG1/XFXqDg3xsqVWycLEQglz0sLQ1dUytZgzN2R8v4EZvBuhQFDxLOrkWYPILhmeD0RsbnZKpu
C9GmKpPVjGRc1nZ2rQfo6oJmrtkxcQEvzrDDoPQg+OwhM97gB7COotEdh8LFVMGFKGrX3Qj7Ut21
+W5sfybauDHzeRvCUgMsD6Wsc3XoGEH2YAgkXCmMk9jELelDr2dXh5JGDocIX7Gbp9sauYWufWvI
QKkmez0oecvABTUynKIG1o5dVZUo2y7T3cREk77/qeCPLRvGKgj8TY7Gs+AzAUhxIrDoUKal6d+1
7YTVDFhfHW02tfMqxXypBaR88NnIQ0qWcLKb+zAv38c5O6Qjig9p6Bbzq9lzT2dvQpmuxJwIVl28
l6divzhZWTL6hKm8EgZoyQbgHzgPbSI58YwifiZ78RDZfflUN7CTumqrG/5Nl01uIR8lcdrMI3LS
SxMlqFydAQfYRWq/CboQO55NmoT7rpTdIsETeJjtUVacINdXSg7aAeS2GEDHMa7GuHUnObxVqt6d
y404jraaNk7fHf064nFp7VSR+MfbWQ7tUOuP4sTU4mOIBrzS+ttBg7MVwEbssCioQx4x1cY84jKN
nwQA8Qp+fQNMkNIf3RB6+4gGcCoBfVIptmqBOwnkaULF50wPefWq5sSki42E8ta3vUdXfjcIk5vp
4aqpkpU1QuRT6h+6mXi0gyEWGbZm1G5S+G7ZZ24mDjY9NC/BQbIzIO9WN5YOT05R7AhWQxZ8+HAd
kOmyhfFRFbZVHduG1V6MfezKYu3qsbyLo8Yr1UNlFDDJoUwVODZ1V6r2LAuxV5n60ehuEJkEVX/b
GrdtCFQ+iKARxZs2ydyUvLNM7jAOOeiTua6X0kAJgR6SEAiw1m8Ppg/034LlJLzNZepUUrqehd4N
wgEwQOOqsb4Gte+Y9atg7lD0OQSi7pZklrPxU+caRvnHERQYYxF6BKHlCqO/FsZXze+23CJOIcDd
59bO0f0OwsDDQWI9G8AoGmHFB04C3x4I76XRWiMu7M7ysI5qdTNAdEer3wmjH+PwVAXteqgu1fY+
0J5FjJ346I5cTgsFZpUL2o3Z3KZIv8+JagshnOEEare+nsWP2O+9Rm7dtJFX86Qhzg2B3hDdYRq9
SXys+ooPDD6gbEFx+KsywPbEXKN0Zw8EjEmHSwoUPgHyvjqWjhnCoOixXEwnNw5AQooLGS/aiJWx
7koVsj6UFDhiEnoqVXDLzeymnexIwr6o6ycjkTaagf3PcKvn86Fs7+Li2S8PQy9iBdLDQmnh3RWe
IM5eXRxRa7H9RHalcXZjiLl6Ob6MMBAFAJFtjm25JDlpq2xN7ZCl+Kmoo9tmgEB9zDx0EXqaZmfa
m9a9E0GskT/Zo9DD0ZDXStc6RQ9fJEttw682BmlHYooe8B1XRYIdfYHRCHfjVHvFZOJrso0rlAaM
aqtCFTWaJ1WGuyWoTqfj9DEKtj7P+MFO0qWQiXBSECGJm1VRB0+5arilmd37WWRrVoxfQOO0izi+
dDGKSLCo8PANzW24rEZMqM3+we/KjYD9kpXtJiYhwatJ2D092uMyhIsxYldRvjNj4IvZDWH2utci
D5qqEStHrDreM+5upXkPFqLeWla5BVtke6xHpGSv4At6wYz8nQUJXNhqtXkp1FCATJQtBsPu5Ahm
KFxN7rGo3XX4SFN+4kat7L766HxqblV6Qe9pY0jCpVn2u0BBAhRvXkSxYQR6ialA9YfpqtAlgVio
BMHagtwHsoPK07PfWMiBI0UmBqtFf79Tb6qxclML/AHw0hHnCq34OWBeaF1F2uRY0XwVdK+6JYEX
SF1BX0vt6I1QtQQTWqgfEzAIO/xSbPhQEPtoK0f1JhAyNn+6b+AfTSo0bCyPhJsoYl0bGaGJfO1n
nSMhZhSK70agP0fStRZCbB1eGz/dR029zgxhP1s3uW46c5y7XZitxbp3Tf9WbT6kIlk1frTRyy1W
L64yJ+s0euj1R1FRN5gweSPFGbmUXClTL9Xxp5+2CEyrK3OOrsJihDuKf3BxPxj6RqnrLdx0nrTU
bliEPI0xKzHdRDY2urxLsZVXuhEs6ms5VU6Vyo4gUaCOVC5JqPpl4Fbac27pO11WN7hpOZnFGUSM
oBo7G87gRaZNK0NPwSeaEKOIIUTEwuX8YuitQxbE+6HyN2bjY4mCVg5pr1xBANTfDT9ay0XoKDXT
E3cdwgT+fNtJ+HCa9TocOIz5/G4FL4VaXusSPjtibk9qbKdw5tL4upoa1MLv52RyouZnFXJX1onT
1tmmY+UF3RaVfa5Bn4cGmBYvUotq78Gnehag6TLnla2NvdOOkh3A+UaP1QHqhnxJwqPGBu6VTRW8
6gRb/fhm9ewT4VnjT9eNjXSiGw7pUesjr/F/ZMP7kJfO1D9WOTINpXE5mW9CE+1lTduMjfbUKcc6
f6rqfocrgSPD0QmMwVEae0YuIoaQhvDLBAm1rqjTm9lL26m3fCuekfpqagUK6nAfamlryc99E9ht
ek3w6GopJl3cLXV1TNO3KQRKrLSvIwFu0Rg7BUYilC1C6nrlK/B7R8U1o+HGmFqeQh/h10BEUYQq
ZtZvklnBaADnr9jfxj0Rmv7QTfemORBQxbQPVgUTi1rRFuvOm01jU6O0YA0CIT7MpIheSji/9Mhr
1kX/mkTxriH6KAYMJcaSJ/i9FUYnMOCAR+ro5AEvuv+cow0gih8Qnx05gjiavnTgXFrfMXvN1Y3i
jtKbN1EcmWAFtghXxWK2z1pmhYONVsrrMZNeGt2/72SRP/6UJHhncyupwVuqAq0T9rKCAdnU2UX6
U88PRo0yzqKgs68oZ6KKZbdsPMuXnTwN9+miRzMNWzOTt6KWw5UtNlGWv+lRehOLl9qsrhtEeGJI
edhk8aXhve5HZbySQslF4gfzKL7O0O8Di+im+qmiQKvn6yiO78ArgSiMdo1Y2E2/L8J23ZkaHt/j
rihEL1t46C2S96GCEkhXO9MUHAXZuDCH5EmlCJA1y6t466s5U5avI15cNtdNHeovYTVvDPzFbLnW
Ia8nnqKUD12F5w2SLwmvVS4NK2xcR9uU0U5K15P5Io3o4qmtm5Gz52r1mNfVLgyCPXkpbx/cZtPA
htQaKTObbtnpqzA1PiJhOuTpkHGZlrz3tVuQ2+ECd1cO1mMg3UDVdzpVcVNc0tTFOGWxm0/Gl5Kn
y1cLt8sEr9avkaLhKAWuQb4Zx5IN+PFuyF/y8DHvsHiRU2+oS1YR46oA5u5b4EMD9K+08SAUN5YU
ePFUrIegc8X0ShDaVYu4h2y+zQaBkWp0l4Zf3on+sFEtfqVSunLfrOcgZkVvUBUKbLEt13Uw7S1x
ejDV6mBYzQ3GHzAfRAHLzgIll5RotWzqPV/xxgwJU5Lxphzax6LJCe/FVQZ1XRagWgokpXMpE6jk
rzqwpjyNKE9F17KOpkSbKCPeP29gHRB6K7l2upQ2qtnv5cogeNIpcuoVKc8NdSh6SwizDOFsS9lz
x48QiN/TPmED1ps0U7ZaKj8jLXkRcvdY/vQyVoaXtRR6yMFE+d4cRlcyervrByeVkmOnK96YCOu6
LMmrBsdnjycQ3XvlAwC7ZwyEiEmy1tTG7ZCJALomZtS/iYnj2J669zbl4YqequzKVEevaj+4514B
RDljAYO7T9xOmb3exKtmNm61QXTKvMO9xFwpurAdfJzmJH/XUi4o1OR1mKKbgRzHQOK1TLEdfFL7
FwHFFni5eOgYTp4rttlHKAMgH2SZV6EBjl8VqDWIW1ns7yziAj97Grp9IiqoXJWHWOm9iZQjx1sk
eRzH28GgcIaFdhvZFmd7BmQhPhZIU8VWYOdY2qTBRuQdFffasC+mF6TiTOEu7i4UnLIEzAWTHCwC
+6Ovp/Vc3MzV1vSTlQaqlbcDGxlqmk3tTehUlNqloAH+71zB953Sf0Dg+jDrRLuy5gnVTyM/iATM
hnJN6lr491F3radtbmdq6vgdT0xrruOZBL2J11XzIhPg+gdjUY4zNUdu78v0XhXXc32sSG2Q3lLw
sO3u0kJ0zXRgU6gogpiXoyhcTDOlakXfWzwcQV15S/UFjRF7qgvk6KzcqfyjEAeUZJTBS6gvVg0S
fOo7fG3se+4I9x5b49AaiZ3x7M1V4mr6o17shoLESmvtrFtBUydcYrum+brpDl18bFAikPmbAWOk
rYSej7+GIe0E3FFGPXmCkDg+L2hh3WHSaGsd3j8T1aAKjVAqNlMXILXAC9VZdxOrZO7m+kdNA6/x
A2fm89Zs4zz+ScTrhspTEGkehATND1cyaj9Bf6sJmzrsXV08yJInVwr7GiE8RaW08ySbV00g2hh9
Et5wh+ntuBLIviTaSE2KURvoD+yCbMn/idaHI3V34bTPi3uzgJwcXuXVTYPIkN+AsUwvMvEhmgWs
2DAaYmuxk+0iPKKUQgbrGerzjD6SSUkCgQ8i4KM8PJJp2gV3aOYnnPgEf4/7Fk0xddjlpkrLYTNX
5HT3gf88dSlVmfii0yobd7BZuQ7En6J+Q2NzI0iq21PQaefWacw7fEE56ZlXKwUugn1rV2q7bcfC
y2MQ5BUPS7NkL+F9bUh2NNe7iCCyJS6uFWy+TNBFkshi0cigrNVQxaq0H1iCOeogHERWuBWRAIL5
IwNjM++n6EP3H+vxJ/o+jtxFHlaAbtf7h9hHfz8Mqer4F319pLrVRGh5KILTsUUmnjzBJ2+W8ztT
eIK5gOHT3hpY+2SwIZxcZLHi6MW491XkzKiHJZPm4tbnyom+V2nBBWpuj8QiaNheyC0Zu3I0K52K
AZoBeBNNvJxdf1nNsieUwk6eVFxQkT9kE+bpEbbF1Uitq56TVeLP25ZuR5wDreJdLGROYfXUabqn
RZ1jFgaKYo3NbYwTdYH/qHI1DjTBZOjklbnK8MXV4xczj3ZYo14bnXJjCMWWYosf6vsecTqfsDIy
EH7THg2Jc8BnWLKfVnoupepQkuYVjb6ZJ5Sf6GAO8Zse3PTqrm4prFoB2gEqYmGt16Cs1gh4VQkv
IoWhVhf2tB3seryt5tjpsmEbpWsBOSyruaPE5RkG6F/qJgWqQ3JEUTIqkAtM2ef1Ro443yEyt4Xm
5QnFRd1yEZhBymkriaWrqfei9KA15sbPHkW6BzqLGpjySkoSx9BgPKQa/0wcGUEVRXLEHNptVCJZ
QPcoV19qVHTGVnWQFNj0mBvG80vmv6uGb4/EFZafkXNll6HwbAgvOeCHljQY+Swlugmm5wrn2Xmo
SKrGlR8G90GCX2VVXqKq5koBddreX6f9VS1RkUWBqduGE9ScbJ8W9SZMtx0KAMUIci4vb2e8nUjn
Va71Jj0OQ+BJqYS4nU5vIMJ5trdT5NoahNhAf1ukuhnHa6rf4q5Z4cCLvsadHN1MiKuVxwo1uMS8
EudHJbIwE8WOIBYPQomQmRlxn5ROy64cCgQaTWBiU0ZVGWkteByeKuJd2zdbig6UhXmhck8bYh7z
C9UIbEw2j0qMZkVx0ZONBvgAGD9KfHML8V2wLrMZ5F/zgasduRJaJESSVf8Y1ZOLr6UWoh1BFF+m
xSajFpe25b6Pdyg/cP6q23pSQPRWVwUpRJ9GTqt0Fwio7Ep0ebiULmT0Lvp+PlimB84OMa+bpMEf
I+QtrxGZtETKLZhap1dmpj4Lae8gLkJxCXtKtJ+SbrEAnXdxLz83I4qM3HIyF5llTjhqolyixPuo
DreNOO8SAV0IvVnjD0x9GVBIBmuUoMsKzWPbFI9tVm+HJKXimO70xrryEwikSe9KdedGc+L107xe
GD4+oBFfWdVo1uDwObuJiCtMmna7oJHtAr5KkAdXk16gioIxalglF2lyqCm1C7zLGrDBCPt6TUkd
oRU2iJAvKkmEbs+1+i5bD0VOLlUOdkw+6jcJsEY8/doRPZTsluLgxi+bVZ7fz8HH8o6Fkg60gQhl
7O0iv26pIYctd1eC8ssSFxDr9dq6x6PWmOalXuWm1UYNCZmwD07QyBAof8i4MsSJ5GbR+4AsUl3f
acpPieDLarkR3NLa9mjWxOptkIaonlSU9yiWm8pFzkHPBSLe9ApVXidoI0RPPlDed6YcnmrrRcwO
G9dYfCvLWyt/B/HsJOQQlQE3b8TfqQvXPaF6m91RE/V69b0XbuT2QD7qZEjiCF2xLct7v3sp5At5
3mZEd/ISDQB/I0+MOZWolzk5j4TZx1xytSvp3KgL0IWVywR5V4hIWVoyOle7jgxS9odrHhISOjcX
ypVG00huCycLfyjCh58gTbmXgbmGlK9Gcd9qmMUjmFceZEvb1urLIHqFVHgG1pcxdQYlkrGhvfQL
wryjThMot2jymoqTZRdF/VyFF0J/NxCZR1bE3U4OiXBpq1t2Pnae1WPG2MaXqcCdPyju1O477Qm6
FTEV9e9Jcuq88dTgkIrbkbqGQlyoITuDiE0EuiunNk+/v8uPVXks0E7DuWWr1rLTxpPXmok7m/d5
hM+otC7yoxB0OJrih6P+TBWIs+Q3VhEBhpo42JlTg5pWsycjnB2DOydMnzGnNYitBGMdj56u3oR0
bqypcxJYv5WLIhHKTndKGDkGUq/VXgeCYo3JXYpbtG8EK2UwV1ZYooOSbnD/RH1YzVZzUaymrEei
BT1HaqYhVS4lkX8OWbOtR6TK2DXtmHqpFnq1SV3ITJ2aRytIP5B9vc+kZCWyhg21F1OdaCD0VN5T
R5qPWDraXfM4p/ERzQXb9F8FeggC54g6znXRKDg946SbKncyEMOWGqgss08oRwnU66T8phKeBUO0
u/RaUJ51sMQNbbScsq8ad15DmQH9NVsbmpVSKRQifUeiDDCjb9LE+bqaYIAPBs9/5QiouVbB4I3I
TYWVYleUdkrkonSaTew4tHBQAcU3uFgEHcMbjUKrJWh2a/yYQmB4of/YFrh20uNDg4hPRym+6abr
vGRlOul6EH7kRBZV8AJ3quBmCI9Bbzp+3iPQUyKUptklZuvoNdyObfNQiikFYsXuhAsAUo4WfeSk
pmpSepg4r7S2ee1j8XpOdLfgGRet3jXSSySNDzXtk8rvX/7cSP7ardZ/QzefQAjwnBhSXEYzt9aV
Hf3OrTzt2+acocG3+NVPGOqTNn8ixLi5DmCo9c50+x7rpeBmIMoFfkB50aTlMq5kCmMpGVyeSGfs
fL7BIS9Q4H+35E9gJZ3szyY2xoW7UNdIg+4W+lrh5K+YPktO7smbiKTjTIt++aO/t8XhXIsQSnQE
oxTNOBm0xByzVlLwpQvJ+99iN93mzwu4AFa+DIMpEn15uET4w/G/f8I15KA48kKsChoBoR0h5cVr
FGu7PJopoldn5vR1tzAnWYMvBuEaUOEJiELvjArF1oS6evdUJA8ThUdfOAc6+oYfs4xiKVBHVLwy
zZM9mTcGvst5sEBUB689Yl3v5PtFGNzfT5tzgPFTjYVfSApMXIAxKboGfOEEntqRew0ywomufO3j
M0vZDwidhpSanR2Cg+UtPgzkmguJonkdaPh4lK7d7gyy7Ns9qmDgBxxzYY6e/owKUekhMoUFjtxv
m/d+m3jhCrCCQwkocjSnxE+SCuqfN8839A0+tWGocHWgPeET+PvuKVSpH6jMgR7cmevZra6zH+O+
evdd1QZTdilQnDj6nnZmG313NFRofBKiVJDpf2GUP+3Zhr6eTqi1zNXHFiJZjzuem7M2Xt9QNyhZ
oj+APAAOR8zx99lNwRDUdQS6aAgdGqSbbJesFRFSjPy0KBjNR2t7zlTp7Jjy72OyyRqkPRlztuz6
kGyUfeGYLl0U0qntQvGKzorpf3cFfJ7myXmZtAK1vhLEq9YRCapLd/dJkEW3kV+nTHfObJlvR4ML
DtQUjpd5euHMQ9OWGMsWMH4Al7RbZUM1Pl98WxI4EPzXG83p74kl+so+qyNwbvAT2JOmtfNgqSDe
UgUdYxqS2JMbxgXAt1VvKnbTartGl9/q6hL/Zi8I9F1aphdj/GGA/ehMWtRn/SKXt+v0AlYVJA0w
szGwLzq5E7FgLxJ1XL6+Wa4T+gIlRZoz33zZNF/HgJKqwI7gsj9ZYYu6L9oDcwHsdKAFvJo3Ftov
8SUevs5/YMT07XALCpNp0QQ8ZVeVAWrZswpsJftQr/Vdt+435iHY1g+4lK/Pruny479MDgkKyII8
KVxGv58YjdlVWh4Xrnmx0CPoq25QRF+hsm7/J74/vwDgfxrvZMEMNRNMX+P20S/qbfd/uTuP7ciR
JF2/y92jD7RY3E0AoRhBmdQbHKaC1hpPfz+wZpqRYBQx1bO7uzzNajrd4W5ubvaLbX+I7B9odx6X
uR/TbpyPxNtChy8PpwU77z9nVgeSW9QyF9mA9hxZaIr2eajl6zT7kYwFyBBxSbfr3AXN9YzAIBmB
xR3954jgTIMk09goQMJKGc/nZN3ush/jhXQR3JOGyytKCcuX12cIIDnOybDTz08CuhQOaN67HEv9
Vb/tfgvXvIy0d0MTvuRzyj+vhqOM0ebX5+LcsCiyiMiQTvam81CUdK3bBSrr23c0TJ8kVcEjIUT5
comPdw5uOaU9sjShhkmYZ18yFnKpqa1gIvGAOH+lobJOfsVPw7W553n5ijo8HlXDgX4sEEjHcKxd
t8NB6x9P948/Yjq2J6ucNMHQKzkHpR4OLoVMt7yRqZgr3d3X45xDuTOQok8SKpPt5ix1pWWGO1QF
ZanAqDy6A1Pjbs2L6o0L2zEdbz9kqxiDLn8T2C0iGtYtji2XKBNu+6UE5cx+nkgrko5fCxaP1nQf
nEw5Evo4wGuP2xRzQu+n5G3qdsml6sydwhjkQQzCG0GbfVsFFL0I441vC+TIE2hWZDSubgo1YWmz
hW94fkIfg82+odYjIY1HDSkJLdAhv7NUAFnuy9cf8D2BmgWeP6Y0uy9UtYvbRiSnndx1vEP8DVaC
th3XlKW23W6JiHAuYef4aRYmn7qBW+lsuEZVQzcvOP7+Pt9PenrIcSOlBxtyl9pLo51ZQUIpYjHQ
f/XJpfzPLTEIRq74DY+5htsp/FW2D128tH5n6C1/jDH7SomoNVFigd2vpV8GEDElL5zWoDY7Jvif
ZLYkVRcBQuNxINsLn27682ef7o+hZ2vZdaKa557Ie24b38Bt2Teb5jhZpgVOsfQuPhM/IQCyiDAI
pvA9W0pFRkWGl1bOu7hZJxWspYdgXGubaovz1Sp9LOkBYEKxGQ7afmGaZ74iOTnv4okUiUzOPMRg
K4REAJiMYs3QV9pGp8ReAFmvHIpv3bG+I54+UfF5H/f/bz0Mi8X7ez2MmzfwLH9IYUz//V9SGJKi
/gtOGCnjRKolDWGZu19Vjbe8Iv1LgqBASDU0gPuTRkaaYfP6f/+P+S/MgLjkFFN79+ea5On+SwhD
/hfEcxOXK3GC+uumpv0jIYz5XsfNFL8knUyTd/ekgPPnUYaZ7qYSUtYHt/Ge5NzadhX2VobyBliH
fjXcX6l+kHMaMqGiP2aZe3OyUDd/nao/hBymc3x62KiaoCEgmqgXSKopz6UqCoviiUZf+mCMka0W
5TbPUfYGnrI2AuVCcpU1UtObwvK+4aq0B+bpg0HxlsxrP2Wk05+B1MwkjSZx181vuUrPRA/nHRSN
6mgtIjBuyP6DGTHyqFxYqYUdFrjeAOPJwdu6grRQQpqfRQKpSZYKZR6OuQHN68/PQAbgu5h1FIc4
d+2wTN5atVtT77xfWO15VJ3yYLaOMUlR49E7fympHlLzkpWkhy56kpK0okuHCYE/vVnVmzFyLzsX
Y3YRxf+s+cdrrAMroeag8abBS5Fd/+ckh3aMmoDn40GeqCEGsKXUTdZ04p51jDDisruKFbgaWbl2
UVD/euafFhhVaBGy2bTAnBxtNnbuabh86GF5RDHFaWWJ70ppWhz+Cm5/KxOwNMzscRw0Yuw3OcPU
1vegT7B4ga5h/DNNOOpjf85lFritWq663oxwEdAOgFzBh9H765feMdMtd3ow30eZVB2RStOJVbNb
sFb6rEcvEKg1hRvehKvo1nyXK5dsfGMW5UQgRJ8bEEk9Nsl0I86fEimpvxi5YnEsAu9hbHwbm4EV
3lLb0BQAL+vI2WsYAPxKtBbUZHvbp88t5A2M5+ymQMMnT9axKFwPin+VjbEtlxSYGpfuUrzSAC4n
XQecpCshb0hbLQUjQN0ASybcRHC+WCtpf8Bb41qj0eAq6kbFrE0vPNoV2xTQUp6jr6vS8A0siCfa
xdgZG6F0t0HevVYTAUXG8Wi8ywbKHdKwMwYPITFpVZjyCseYC5zGTC9ftdIlrhygCgSnVPiz8xqn
Gs8OxN+4PR8svzgOTe344lspYqBcSb8Lb/zthvmtK+VvOJJcihrmIaX7jFmcHXWACxQEFnEwypq9
4t8q8VsPvGn0UTPyRMfi30NY25jZVMJLoZarlv9L0Cgr3cfWsgnXQoLFkpth1fazHgwQPf3eAPWS
yr7jReE+VJQDgQm/s3DLa/lSbMPdGI5PPqAMSwKmkl/g5pYBCu0i2BgRElrmIVYU2tAFFYSKkngh
RtdiLKxJGZ+GprANDgWmZM9DGF3HGQ/ysR5WftRcV9b3oTXuTTPZesFDVQ9OKb8E/Y8sMO1M+o1p
EgQW005xyi2aZ4gvF20P5qzGbE2sbH2y06jXehhuMuE1iho7FR+yztyn+rCm37OQO6nnDgdJE48z
RQNdPQ8n9A91US+U/BhXHighHQIRSKgLr3lUwatbwgbXwkz26YBmLwXIf7Fp9qqw87RfnWatBCn6
UUEJA7WsJuKqQFLeCMASR5ldiBiRYOeT02nWLPwY024b1f4afcgSswcJqhaGNQ2+KxMfbuQjmzJw
5ztMW7DVSGxez1eeHB70oY8cY2y+yZVw93Uo/VRfnSIDbA6aSTKkCAQQ/4zjPVBEodO1/Fg7HAC3
hSCyCdZgQtfyBkfNwBdWiSM4iy/RMwECC15yFJZcgwA+uyR9EqZBraT2mCp0CxPba1rn66mdCd9/
jDArolh1mWPwlzVHyU9W5tRlHJ7E2l+4i+Y5P+uHjNkkj0bSR/V9Hll7FZctI26OoSFsBKwvdfln
2L7UxeJL5tx8TkeaVvTk7T6onmvKHiNpK+Pa3bqPMCJscS/cSjjc1lPd8mbJtn5pyNlHsugbVQlI
8uOAGWZtpWx9bIGWrsDzS6iq1EYmgdT5FtSltELeP22OFnZlavadhmUTvFWwnL7eENKnhOn9W30M
NKWvJytodHpVtGrSHIsQKI7l3ovylSEGICkh1cYvqU7gG0V76IKFTOL9upvdv5PY3b+nONslQ0UK
mDRMUd1aP2Q7F5xki4OGy7MQ9Kqj2dFG2ItcYxh2Lr1Kz35E3ivvgiXUvGfZUingzpVLzBqXsfWI
S69EqKWwBmFpDWuDEnS8DcM1KOCF5Z6W89OkTwae5U8YBMIcjBi43ZR70QOGvprewZPcKIhPYbFs
Oi88vR/Fk/FmqRTIbTATWchu1Z/BBrYBHrzgsv26WIXh48Lkpl/295OjXPPnXnIjQH+Qr5tj9jv1
1gUUmMfRAeYy0cR7u19bt2q5xipX/yE6sCqcf9rz+3Oyn8o2AQJrfh6+L663U3aT9wuk10W1obOb
R5Y01BpxeP7UuvBlo5eShDVFoM/2x2OnYgQVLUhHvTsJfFrMk1FmBzOvrM4aW6Fmp4SJDR4Mfggq
II5wRVIxKYIX94MDTTMLEOSPrl17t6RSeu460k7+gtkBFdOi6JDlb44JhWDMoKGm3C7smLPH4WSI
WfzW6oa3XB815ODIuL9QFNqqeAwkN8X1sob72Zh6MtgscpPqVG3oM58KxJGUKM4YPwVxuI6WrE14
z547CSdDTX/KaVQtxsxXfO6lzjIBI3VHGbKqYn734+9S8IYwkw3MElbYXapIoMVSf9VxOhMxOcpC
tetIY1daHgK4yp1aVjcjPBMx+qkSnUNA0/kVKgFaK6/GCj0n2oGV+q3EsSwsUJtuoACo+F69jMNP
jv46jO5SqO318Dw02fcuTY8dOOe+GxwlOJhWcdWJP+txN2TpPpgEsqJun0186NjcuIG0Dg313tAk
wIV4zkK+TKDM4C5dSwiOwMyV6pWolge9E78pvrzNqvZVTtrLVK6uPUN48ZAjqOUY3B4gSXpDvXyF
Hu1TWsXfpK62ja4ERqY5MYxOWZ+sb4WVKVaHJAkOmQsC0TPW9D3BTv80tXu8qVddCOEFdkhY3/vV
88g7Jva/ZzDWh/4tKPZ5UqwNLd+2Ck5k0Yj5XfSQ9ZcS9NK+T9fKeOgRBKuG14DHSlHFZObDpVBw
gYfPsvCY47LXND+r8KUo72KBBzQmoUYCjwR6vxCDnUIAQA6QC0uzda2lx0wfHJ14akUIDQ6pbQ7S
ruiActR9uVY7D+b5+HP6rFqUQHkejFWr/rCMu0x/NuWHBrQilJe9C5mcvPgGMoRthTkdZ1ppTSes
jKJedVJrD0kWO1mCzpUEp5qmQWRZK6+Wrs18PHo9Hsve+KvP0OjAwjDWRySTvls1LpKqeJOXoQNy
EQvOhz6x8PeA90Bj0FOajVXkNtB7qKAPai9tAkqhWmJdGnr2Whfu72jAWgVHUC0DNaqbB8hEjp90
TzmGh21f0ZTKwZB6ITRjpTpKrfsOxE7xz6vRU6CI5bQRe9jrNjBAV5JYXUeudullkL98uAQ+tFXA
kDQSHB+is2zU2xKzuVCoVr3+CtkQY8MAbuoA5hrcn+m5a7qRm96DJxCUhyxLsIAeANKGxaZtmyME
OcCerw3CzZabvspS/yh6t6kSMSkJaKgq3HY5kNqQpYv3UYllPCyiZsReE7c+H9B9gsFK0JYOskd4
he5a61dRbBrYGErZP4V+B205WA/BTnB3ElDKUb+vk9tcecqD4pCWd5KO4lj2Wvg+GncIilDMb0rV
LllajOmwU08AaXs3bvabLuCt54qOn0f7tNZXJQDkXCm3dZ5vNU276Cp6Ym168BIk6hPxl1jcy+KP
WtTWGvjyAiRrPdiiy2cnWwJeKBr7XtQu4uDG5emeeZrTD+2qbOMtHQYIqFjm5sK2aYZdpbyZ2ZMO
rjp9GdWrNN5hmxyGFwVuX3n504IIrYbFbWWo+7YztyaGx37c7ko3vh6a8XEifGCe/dCBls2K27Hf
DRUmc3DowqhfxZSe+vy3qcDBL7u1yJaHxSeGt1oE0DR+EjResNJtGq0jOYQWDPj9ZiQWK0F+lY8B
9BBh47XpdVshz4EMagiuFuSmoxTajWo9CLBGcAzX7/Jj+qMYj6Gabd3wZciuwvrHELZXdTxeGGJ8
WQrts9pgymcJ4sZthqMiFMmK6uy3uMr3Se5vQujjMYIcRsCrO3pOM38VlWjNQ+qpfITqWlDKQned
W/k+tVJ4rP1VX3oHNS4fLOkugISPAsB2LH4iwHZRZOV3o8F3vkJgcejZF8K2yB78JLpNq98d/ytu
v5Dqk01GoaUAylKQOOi5KNENOQgJjnmxsW/8dBf3QIga4qFeP7aQArTxtjdEWyjGtcwRhnh5k1Oe
DQ0TlLfbHOQst7UKPJWHMbHrHbM6c3wp2xIC0VW4wkIImRu2iBE9jUMKhHebePk9BglbK0OgpMHJ
HPracB8hLZFY4MHT8DrXB86nf0iLBvp4vYuN0EmTp0S6iynAeDrRqlwNEHtHBQpcBNS8AsPLLhiD
bwiWiOZt3B1Mgk/DG6z5rerwdShMyZVjWheeYUHEuauyu0zAyf131iIa07iQ0q8VocR61LuJuvta
2zTaVdihRiBjcl5inoWIhyK+uZAfM5qzdYoVSl8isPRiGbeQHFZJIq4b9Xvq7WvjTYuDdy69nKqb
LockLv8IqvsmuQ2FI/F/haiG1t65MG6G4VJzw7VfJmiBEgjhiYRFuWly+KISwUCs9wgLDOpbDPiX
h6gdty+i/F0Kfxi+gdxetO6zy6EC9UxVmdNXg7AFtW7x/fcuJThDQr9ttGx1eC2Gft+4LzluZ/o+
rNttWO4RYZFbiJiaCSfnZ4U6jBVjYlpEcFsfG1fYZlx8TXgohkdPROBHexQCtOAy8KWGg+rsOjVF
wPf+eqhC2/BhacO26VlTvJReNaTzEPnZjKL2rOCY6cmSXfnHHoWQxDB2chIB674PUlQUsHSu4uJV
cVUEbJSt2ooXsQ+9tDqUE3PF3wtR7YxD7lSTBl8Okc37NdXRK5at7vdS6l3FlXYvTFVv64fC7jbk
oyxKOFwT6KE6S9JN4sItVS9T5U0pM0dSKVgCiO0IqMUOaPT9OEZOB8hctJCyifYt3mxRCY+o6+Fx
30ut6Vh+etRhcKEiBl86w2s9tmAkXOB+vCZAbevoV8m2luGuCgjYRtCr/eTKi7gvyjc1D21MlR0N
8ZbeaDcdQI5+2CjJmxKSfEBKpX64HolgmudBrolAunM2Ancn4OAXVCjDBDd9gw4aTLOhQt8GiQVT
8S6t1HR0QGAjaQBvhpUslNu2NVeogvTlDx8zi4E2ROdV6yjA9DLXLgTB3KNNwqUjQM0f0IRSITQF
QbBVwp4X6EjO81JC68kLbvsQrVaYfkFz1WfDro/rTdxFd7XxoLqN08PAkeL4Qho6Tjp6BX7yzaii
TU6lrACpp4iuYxrDbUuVUPOtfZZ6uzAPHwCaIX4n7K0AnYxePkpSA4UR5l6FGo762EIMiHv/BzLs
x1A3V631nMFKGbAUpmhIG0vynaQxoJiopR3rw6U0sJqm8a1VXLvTeqyG410t86At+5uAaXutsJdl
l65Ll659HX5dqzjQ2zqSHDl88QTK2J22wSDgqAwh8Q+CpWjAcc9s0ahu3apnmk8GkcYcfwfUDOLg
yUX/SWTPp+bFRLmzAmqt6atZpSsz/NZAXfMmShDgPZXFkWOwX/4W6Ve4B6FdwgNeeMospfyzkkKq
S4Hcle9PGYL4obrU91Dk98m3JbXfTzDe92fuyeNiVkNQKnwXlIRnrjpZnNrRq1esorW3Fm/+8ttS
sk16uQQ1P1cUtU5fg7NKgqZkQWsNzC89lvcF2JwdLNlDgDQ66dEq+tmydW3t5utVnabyxSP4vXp1
8o5CTsXKG3V6BKcvOD/ZooywDPmIDBBTzl9C2b34ekAgyWeHpJcmo3dK/Xc2z9AYjF4o9ProecUx
KF2Yhh0aWNBkXWzbKtlp++3Q8wRnz5bhFityaKu/2uhH7tUrwfjeB5VTpI8FbDD/xvWeS3NfdvCE
9cfB/NYIcFrMn25/r2uPiYb7qL4etUNevYzRk6hdiQg9+NVwK9Y0HeBuqcFjo/0eUMbGYOUKy5Ou
tC714o43yaaTx0svl9Z0VZwKgaveH+geIe2UkUF4krCual5uJOBSsZGLB5f6WtnsjPT3QEoQjxIy
Gd3et3KyT1QXO3dbdU9+cN10KpSXI+rcNwobK8gvB7Mk+854M3LIu4uYs95qNxnyY22H67jkXVLP
RtQCyaimvzcj6OF+t1bKby26eyasJjlEwiJ6DKIUWavvlnvVa/AOg72JToUbwQVMwCdJ20HHHFNz
7UzbtRC99foQBnf+EO0mqRzJ/OGCZcyHfZfeJEb7JEBpLGva9mK/TdNiXxSl4/I0U2F1FslV3+EI
0KFuoVxkacH8eMBp4T4PEttNEFUniolwZpEfw0q+hQxVKZgd1b8S6SpGZkdv3NUQwzJHpNLoD5qJ
2stQO01X/Y4SfGqj9DIxM0fkgRN7ABCNYyY1K8PP13KNGgzq0tSm7TL6XQjyQekNiNZwrjG0j29j
2OdCavIucG0URuhmoeauRuiqBHbSaY5co9mUQcZB2ABm5cbDJlsqb8UKtSHkCmGKfb3lz5ez/r3h
jVnVrhVS1e1GDS2wPlh30k/NfFaX0GLnS0kmnSSQB2DyZ8Fx9DoFR3eTcwwLF+8t2o13X89COV/d
+RhiFhVzTc9qaTq3QE6cGpG3OHvlJaOKz5XwLAnXoYtCX/1YxcisuMOWhqI+DnZhIhRYCRMrcysV
+dY3nrEsQDa8twcUNUHR6jzbMJ531Pbe9xVokxbPLg6C/Oynd4nQrckkHkb0auKMw5CJT1/P62+i
/ce8ZvFI9fUxpBtYHyt0j0i+bqqr6ML82f3onF7cFZUDjRTexhIE7m/i/b/HVWfbIu9M1yp6o6ZE
Ll/Itm/DsneddDfa9SNsumnMYeEbLuySOVYMcUMU2SSivSACI1aeIrKyr1fz/F7/mNQU/E/uk65T
1cqXELirOxRUyLKQKhGkhQP1CRr51wX9McqscJoFwVBIsE+O7mW+lxz0xy6xSbE7p73qfy3X+D9h
I+fjzaqoqoru7xhwuiaDlAnd7u6NNQJX2xiH4WL3v1vCWRW1k6LQT0UmZ8UImCH5BaypSf4DcAbZ
xscSzgqo+einnq4xpakw7HmbJF77jn6jbCNtrcIzXU+hcCGFW9ocsyAlRI3c5fX02arHAuZgX96g
gLW0OaYt9jml+ZjZLE5RXMsLuO6cZ3dNMdFOLry1SivIgYzg1JeL2eLZpszJSs7ihxz0gqXnbHnt
2rsjSn1D2bCBVoqGDVRjKNEr5FPtd8NkDSEyHAsvlkCgC6FZm4WSRkJ020MxgylXV4X8LLXyXTQG
qzR9+w/2JvwYbOjoPWtzlFlWZaabIrZ39NmUaYYUj+zbgv/7fzfKbG+arm5FFQbp5EivXnYXZwSr
dgmIfz6InMxlthsHNH10K2MU8SIw6aIpu36XrxMSC8II4hsPS0yH8xH/ZMTZzow8tZCknr5W6ZRH
80KiLerdqvvJdKa9ym/j7VLmcb4FfDLibG+mslqrGdLy76dc3tZHUCYcByTfVtpFve4c2Sm3/4OA
OQE4Pp3Bj3Hnzwoxa6KUuEXTG/IBgpKOdjDuov1wTK4XV/XseT8ZawYmqVM5jMPpXchWzFs7/uG9
JvjcrCh3QeR/F8xeCtFLX/L9wji55jxv7ExNpv2kbpvH4Goic1GaXtW/zVUH5SlYtA9bHHF25TWe
rsiDziyrdfImrCLsuzM7/h7tx0fS4G31tOgDOf3Gr77h7NLzhwpcr+lT91c7OxHEtcQzNFd+pQI6
Q+lBD39GaI26zY7q8jGOhF1Ewasr7hDecWqoNQi0SLK7yyDRrwpRfa7xnvX7aqX0GnVAegjS2wRw
G0vEhFoK7lSW6G07bosKbDzwm54i8uXKgNxvKbaPDrEZKo7e+RuNSoRaoVGqiQ9df5V7T2jyVcml
RxKaX3hlCiivRrkS+VSgasPi3bm042Y3tKyUtTVM8alaowWw6Xfivl272EviWPfPvf/ek4+T/T2L
hujnDVlbM5r2bdywsGltBwApJ23W58EZwRpYOLZr91/H4PM5z8mws/AYF43UxNI78mfcjA68EKqJ
2NTLm8keT3n5erizqcHJaLPQmJZyWGcJm61TsrXeiI7QSlsVE+avh5GWAtMsICqjgOpqN7WoyQ0Q
fN/G197W2Jqb/324fwcgnASJKq2rxuumD7dqHUTBkL+0rTsdqyjUltZRbbt3i0Wk6ab/4tB+4ri5
eVs0yX+NKR0jyNLRvrzixbyUQJ4/BBQoIQyBHVSnn5/MDhvmdAwlvli4b97yTbIdrxCcd4pNbneH
JQPM89vjY7BZ9POjalCjiMF0ShkmSoWexlPfX4S7TZv68/J9jDOLeaUr03CeJuVeUo+2xeiAck8W
XQnr1o7uPTty8odAvINkEL8ucminX/7V4LOwUsea0cjQogCk9L4T7KSdOlH1kKKcXD5BeO5pXy9d
n0srO4suLbQG9Is4ECq6cpl40dXXVd9vFo7d0tRmwWSImyGhjtUc+x/Nm7ZDM+kXDcCjf6Vu9F30
jdx8AYA2neNPawlVAGgfxFIwpn/uzmjMBcWdEp9wPx4RmdoFe2GrLtrsnY+SH+PMEx3FRxOzixhn
chGdoiQ55KEFipXCJF300j43K5iUEwHCnIhXs2W0kl5WsSWpjqnufafUTtnxqlcRrkOcPM8kVL4e
NdDD9RsJ2KqSyssmgosytcqHetMjm92NKf9WAFM3C/Hg3D6aGJGTa6z8mX/iW62MEqZagpbInyLv
OunNX+0SaPOTDd10F56OMtut6qiPYthoJXkXIrvAMJDSnKrzNer6D/pqXCdOd6gvUaFDuMBy0h9f
72P5HWE331eGZGDbLmsmZbbZF9DlVo+8Nq+OtGtQZnqWIs0OYQwbCV1Ka13S1gVePfVRqilyhBjh
FT9hjth+9ShKaOYEKd+nXEmeuBnjxlzlyMTVhYhmdUvnXEYBiZdORl/LdPlafCnPA8qEOndN06nE
KKStWN6fxSCvMGa7whQYD4InrRmuY0Pcukp/oaTiPgreQNHshijaSz1q7dEVZsyTOH7h7kXptwcg
YYwNZ9IlkzOAFqV0gwLoFrTHjZFlL3L42NUGPWVk2eD01ZgcxN4xBEDZI9fbSsmd0g4Xrt4cEbNC
kKka0dSTt355q6MbGYlvzdBsSota8Rjdqd5TSTvd855zRJtEWJFmrOxSwXTKBkcY74cVP4gdirdj
thKp+Qc1+vYoFaKcuPWr8AahFVRDlZWQpZe1SJJd/apzaVdJhuNrCSAMtI87dgBN4CpeY3C16mDl
mPnLpJrcUxL3/Z/gDmyz+5HCVXKl2h6pKOvqlRKbFzL9Mq2/9FxEhtW1BLqqQ1/ZUi9ResRV4BfH
a2VGyHVVEzbCcGIUo1x8GBqrXKdgWAaZAopI75R2Z9Qf4npyujgUbml7SmBHwuiYuulIyrOFqprY
H3pdWbmYb0gSLmeYcPbKb00NNjpLkyHdhpDdwYMkpgrxbdc104I4kTDRM2jQYZQj07pGE3yltGjP
kUw3orJPxedwEChpv6lhtzEE+bmpHhW/OuTR8xjfu9p9p0QoFburBNWfRs2u1FJfRZ5y0XqJI8WP
lYehpRnYeABvPfZjE4Z0TDtANTJN2hYZV3mtVe0CAHNK6T4dJbSBONOYeWF28WeI7qJgNLEcqo75
1NnqESx1H0sLHbTuqLv3Qbdwdj/J5LzHjpPxZjnEaOJXE+LrcTS+dev8Bp33tZmiYstb2FzhoLAu
AZCh1pWsFlHJ564/42ToeVpBGs0tFRE1OFFpe5Nz7r6OTGerGaeBaZZAw/1UQbcRmMARbNIb4wC7
Y/WjcaKf2XW3WsrHzj5HT4eb3a9mPAY65fyKwoJ84V5UNg/gQ3ScDEgTJ7z9H8hTnMs3DWSVYDgq
6A19UsWQhc6MckYUds1aXOcb71W5UldoaW7C1yVq89nb7GSw+T1TQmgVh6I6iu5VMRml0GzE/OTr
b3Z2V5wMMrtLOgUDF69OOQBJ6FSubrvW7dcjnO1tnC7abFe0UVTXnsiiqVt8BBzRNjbBhXxDXLTT
q2qfbLpFGt7SrGY7Iw6tsaZOWB31/OAa1633a2FOZ5Ogj2WbFztdNI/9zuDbVGtpg99Qf6xvuDNR
S31ov4svyb66R0xkW74q0eGfKxe8R5GT0WfVpl4VhGxIWVGxe2jkQ2L2a80tFvLlaXt9Co0ng8xC
YyjUhcD9Q543XjVDaCc9DVZtrwiLQlDnN7rBcZIM1LXm7G1ubrx6Gnk6VejItqtuyzVXr6ItsIO1
hQrwSvk1aaF8/Q3P75GPUWfzM1BbqtV6rI6+EO4MpV2hl7qwhOfDPR2t/57ZLNy7vim4PaLMlOWr
x7EF+mZDMbPzdXjlrsxD8W0seFWV26UH1dLcpp+fvIvleFAz9D+ro+KGKwEwXOktQSjOh8KPqU0f
9WSIEGqbXAZ8tGptrLK74XKK9aQjV9235frT2fkoEnatkoZUmDo7z3T7jVEr6uo4qBeih/2HvxQH
z99dH0PMT3Q+xJYrJNV0mZhb7Kw3PO5ZvBbhPGtbb9NouyS4ePaAnYw4O8VmmLdDozCpNDoGRmtT
fALEeWUFCznO+V14MtBsp7diBGoFQdBjvYkAXOJwC32OklOyl2xpjc7Qxr/0rhd7y+fKQOiY/fdH
02abXx81F5c+VlSRICNDRbBAEiYlYvB42rqyZOuyv1Yy4b5pFs7du73rp9h1MvRs//t6VsIGaKeP
KW1yTNzs7hdeljvvQg9X6eYv3TNdWh0n1SFAjLv4crhLL+EwHkpwLovCemcj3MnfMzss2IQEZWRx
Xej4KQmPYfsbdMHCTb64g6f9dnIiJVkNtLR5nzR2Cht6+Y3jOq2NQvwqvUCheLHrOCUHXy3zLHkQ
E5RvDa+bYoD23G9EW3Hy6+BVQGUT48ErHARvqUa/LHUa5YVwoM0yCoD+OJyggXvUy6MWvGla5Ci4
DyUyrj9xs6nyn3qN5i5vHQvf1OLRSPGPUoV1jaEkilTYUMAhwEpKuInCwa54ZTYlWyTC5cLwd//B
NXPy6WehK8mKvg3UcvpbfzbWo5D8JwSuk2Omz/quiPzmMTYM1THIvun+na8thY+F1dZncco3XAm+
MgNMNEoZ4AEGBu67hgJE6YP4hMy+8/WaLeyrSVLmdCeXgeQL0RSLVc+3K0zQ/O4VC7w4uM3kePX1
WOfT048PNNecEnNQabrJ9Pz9uEnu6pv8OrwOLvVj/IYpwAXsYtCIC2u6EA/0WXxqAssIUpejamqH
JKKppN21yePXE1v6bLOYUwY8z0E7M0Zzp0W3srnguLw0h1m48Wq1F0pvCjd+jwHLNy+7tpbmsBTT
9FmEsQByZ77Oxwn3wnP5MiVP6kq6IBFwiuv8YWnjLa3ZLLAIUQSnL2q4soS3KHsY+v+SjfpbZZWl
AWbRYAj7GkVUPsrgIvcAy0Mp3KXLb+H0zKF+TWjIXlQxidrp1giJN3foi1Rrd22CshnWlT2gyfsr
owVPAeq6nlq3F4rOW0y8F3CFWWTSnu13nUQoYxZAvKT2jAZQJQ9A/aK7+usjIsP8iOvYQrQ9Wws/
HWsWOqQwUgs3JXTgErOe0MvjTr8JbOXC3E1pztdHbOEIzG3Ta1GqTU9hMAgLYD8fU9xf5PT560Gm
Pff5kkX4ExoJdYd3eMXJtR5Vo6gEPe8URS+RBvkpuz+hQt52TeXornywBmv99YDTwf1qwNkhCPlW
YWn11bGJnszyt0Txt5YoH+Lr9/VA55fvY2azw6CXtZmlMgMN2W8BKL8VYe252K84n4b+e5R5BzQW
2yJtDdYPiM0udbx1uRs2+kbeVQvtnr+5ST5Gmu3zUseoGumN6hjvqzeIMJjmXhRb3zHW2jatVsl9
8YIEysLXmhbpi6/1rkp+sj00nF5iXAIrGnan6vBLL8qzKB5D+ZjcLJsvKFtD+eNjCf7Ke8KVY3TG
/WiuQsdiejn1+wvgZf4Bl6xX+e7rjXI+an6MPf38ZI5KkLiCFfCclbOOJsaPwfjPkqiPEaatejJC
qGSQOUsus8aQnZSKdOAu4qCmFfrqS80vzLKVUz1gBSe0o7iON6aA9il6bJsJ3AvQXl1YtoWDLM8u
T01u+r4fWLawdw+NVyBgAqysyg+4eH39gc7qGNAPRFEH3TkIULP1S8wSI5o+mV4C9VFcRyO4Q9iG
tnJVbcRnMhzC/Vo8FE/Fzl0vZVPnt8fH4POF1SSliXQq2xosDZDzIbZaX8/vb472xxCzpVSQQq7h
YBKqLsp9e9Ov7lFFe2wBzSno9fq3OP5sFoY8f41/DDkLw3XmZnHmx8zq22BDHYMSbCPd1drePVpW
V2gT7W1IrEsznYLU5136MewsKA//j7TvWK4cV7b9IkbQgSCntNvK25owJJWK3nt+/V3Ue9FiQzwb
J+pMetCq2EkAmYlEmrWySvLDHitVPeKeF7oJjAq6X5X/ywv8wZfwlcX81pkveIWVzQVxFegNUi4n
7QwkRNAtohBmAaDNkXB1z7ZmgWHWmQ9qh4FqoIfWV81N7fHcJ2eXDcZn5/lQNCrBR9DiehbACvRi
oG0vK/d+r3K2dvO6UzGAbIiAFEHl/N8+ph5AbpyKUNPQRw1TvlbmyZFKTlS+afMrIYyr1GoBfOMx
Mg2xLllhDxIh/SSkBtitEvvy+W2HdStRjM2HmWiowqKgtD2EY++QONkbsWIFwl1WYrJpHG1dvi6Q
7EkMmZd+3Dy3lXDG5tUiVqtGRgo8PCkfIDwsfxugm8g+tX35x0dQW9xIj0h5BLbGcaq8U2Q8QUD7
noA3GFAI4tXYoiAKqcMfztbKW0a4Wh1r+72PCfcZWzvnsdtOGIkDK2nsvxvyIx7HVgyS6yk95VJl
YkB2r4EoifMBiy7+8AKrD2C8QK1RqRNCrDLeB3fSKXJGcyFlwATm0n8EtlyeMnH0ls1itJ2aGoBK
htu5rVFjsPPrwoo+RdSzT+2T4Mlm+xiWJ98ydpdXypPL2H9viDERJ+y0BvjnMECj5luGSXNR4TAX
beesvneUzWmI3SRVqooFTgfw8X1galX6CO5Uq3ST2+yx3AHU4Ny+ASbBk9GMDRaTA2ZcA5t3sovm
XDhYNtsBlGbgoy4lWjkHPY2aPvmDpxUYjMtyZMtmJ4o5C9+u0q4WznikIhpBO7ao0vjSvYGJ7nZ8
1u3pGvEVfLqHNgJwmO8vHypvkYxn0pTE6EF9htSH9jKUuRsNr0bx5MdvmRFaAQgPL4vbzlKslsg4
I0AdN422BCDTgm3/O7VDl+Kajn7LtmgCRpNjLNsu6J+mBRZVXxJjvaMtxBmlZBWYVgcrp53kEscJ
/EDvZ5sVmMwi4DOmGvXuJagLb+oHekwiS/9DPkbczdPnMqnju9QD8OdLZyDAMw5oakFWdQSzEW/J
2wHYqnuBsVMfnOaylOJIF0g1cur3kimhnT8/qmicACXwYyFw2xL/g+r+s9ELHPb6VTArGEkPFucg
ezOKBgiGOptejQfJEg75r/xRvcp4b8jFGn7a57dIRpX8ouoCWmGdS2FZdqC7gKQEGMgVYGCtbvdf
7Oy2q/+WyFxoc2Kgb36JgBqxPU35qYxDC/zH4LcHlpxmDWnuBKVgSZgCprNnZK8p8HUuG9Dmor+K
vwZAvH/AGotEmFMxQMZKiO7k+LeO1rnLAr5Q4H9s60oCc6GmgZ43uQonZKDErINHDTyt0KGlYg9W
TEd0jdv0TvhTH0C9KNgqJ9371YF5STxznYZxEoh1gahsaX9YYAMioNZpbnHN69/dfoh9L5S9R5s5
Ae4gQiOE7wYSpoC6QU6qQOs3QHvA9YOXemThmktszEnMiam8ScSOXN7Lc9sjrj6DMVdDTAHh/dUJ
5PoedYdfkdM+z1fJQ+WqrRl/couNHBX6cb02UTsq1RL3RqaGEMI4Brdd7BlWtAdf/A24agtrfr2s
VTyZi2WtHjCYMw1B6AulkowEfKwAGxJ5lCLbtdvVRi7fsJahtmKcg4oPfs94yYEC+ApSjM//B3uI
hf3WVAu9gsM7z+Fu3jEruYzrEwA6pVEYDcpn+wbvdzEGGEKl2Jd3kCeF8XZ1m4pNC9KxUyAv7YSf
Rg9mXUi6LIVnfmwVYUIkG4bB1ybGN8Ad2Gn39LAQqPFgY3kawbiZThNpEPrQQqWL7XCewHJLXM5i
Nv316mQYX+LXo0KnETLACweSQYzA2yBOVa6i/WAbh+hF5DaYc1bFFhQqKakasUKaew5QEjliEv7y
kjhawNYHAEc2INkBLWjpDPCPe3AbmBW6ai9L2b7NvzeOyv82pViWxz6LsQxwpjq+Jzv0eaGai6zO
zm4A1zCYvOQCb+MYB4Fe66EdEBueJO09CSur1XjFHp6jZTnPlNlIgJMBbaj+FFf6k/xYWUttlnpp
gLRiZPNCa65AxjEgIgJHSAmBC6D+MnQDsFKrPUQ3sg32U5u3hTwHSBkXAbow0oHDfnmJ1g/GczGb
1a/xPX6vPshthTHH4rr9jGoPDe8cdVl++MKdzXbZ15I+hHOL0uNQWuibd9C7ld8LIP8DlfsZaPzg
7r6lqikeA1u5uSxb4VkE40dAYufHsQHZGOx21AmQgU+N7MUg7u2K3GqTNyMmZhELVihrptySt6DG
rQq6CQk4mo1+n1Tl04KNEg6znYV/wvQIqqOXEAgF5LNFk7iiN85cfqQ+BhiwJ44SJXYC1DYt1xww
HpuJ8tTLqXd5VbxFMY4r8pMs0AV4YX3eJQFoiTUHiFWcUHL5kQunpjNvFjQOVIKwxAFThtGpXLB0
hZhjG9vlLJgTeYrAih0AIezy0nhayrYwkiTtaLpkhRpUWAlIt1/r++ggWBQV1uhGepvP6W0I7FbO
lvKs8QvnaB0eCG2tgnp6CQ+GJ7SaorwFDhJQroIKOj/wO6C3z5AAM2kZgQGv7r99aGRIMikjeLQu
HnYTKAuAIenOYIX/q/38lsNYPWnTOGkpDED1AIYK7G4XsGcYqCl2CwUqgJKuyhGYoE4FtefJ3vba
37KZB1Fdd62e+7iOCHr0BVMFR6iN3iG8cDFiIpv1eThyZfL2lTF4Q6tDmoSLs7FmNwGOyEMEKIzW
bB0wgIMO/V40dcxE8HzccgH9tJbvpTImOUd5XwC0B7mZDwxkWGTXJQ7ybsj0AYoVXGGiydVYzu4q
jIECNDbSRwINAlF3sps/AG4GXmQ8SlA4BGCzNTyU3HbY/2AmuqYBNAKULCxXQYPKXi8EiGbBiWyj
zOCAE/la22vX02l85Lc+bq/xW9zy95VV1m0E2DEfrdNiPO38RrLV8pljINsn9y2CMcQ0631jXIon
wwGsipVmLuWS+qh25mDnV/Exvf3Lk/sWydgkcFujIlKwKtVDF5ZsDR6VrP6dWgVGLrLX6R74py0v
t7ZtGN9CGWNUkMfrlAInF8yaV5eV2YMRFGQKzuX9XOzrpyF8i2Hsr5qSlkwDxPi+th9wzxIpd2dc
9UVUApCYWCECj8sieUrC2J4PTjMfxCrNKREMM5Z+acPvywK2Ahhd1CimBCko8thhFbFoaKBmFZBu
JEB+FW8yuVNnTCT2Omclm8m5tSRGM4xONgSpzpE+OiCgyGazvsmccQeuhfoP6ADc6b7GdJXHyzLw
FsjoRjCpRi+2EBvVsVlTMMt0L32MqszT5Y3kro/RjgIg6L2QQNAysD9c9cEJ8L6aAMp6zFCi6X2w
QagMioDshddhtPloWW8toyVNUih1SCB6ueC1L3wYKbaWrvSFRx6gpsiV8d7+m01UIOfD8AfBe+kH
aZZIS6DdDtAcBWDhoXQSEwyLokAryU9JCGjRpxaA9+NwG+O5HkW8gsGSG2JtcS2d8Z6SGsu1BnJw
AB3Hr+mgWHrR7QCvYs7ATawl3MgA8ktboMEDg1TyPzmHveVZ1+IZz4pm3QowIFh8F6JNfoxBTVW+
gn7QK+fBboqDL54oeanyczrfBPlg1g1nA7Zc3voDGGvqFWIQyS+AvRXc9QTVvbuQch4YmxkRjA6D
qJbIhGhsvNoYxjimZYRFjsCxp015P4Bii0QPcSKetMhw4pDuEqK6rca7uZYL/ufxfouW/305Rlkr
1lRNAQPkDU9gzd4tkVV6p+54vYDb+/gtaDno1S1cYLJZz/UEGJ8yfHoBPPDgJZg4LHbbBrraSUZb
/Sqf+wzIyScyA4XKf4v0BxENsVJA3GAkjqCWRyX4TMDPpvt3bd1cBUAYjUpePXxba6kI/kfDUPGf
fy9WrZJKzCP4CdWbHOE9dQsr8XqkNhTLf4/uQ++vrOQfeey4DKFZOoGxrz3NmnQK1Gan1o9a0u/C
6TFpe0eak13To7e+K62pfREAIjHwgAS3z/f7E5gcM436Qe3EDHaCxrdusGl9Q9PAvrxQnhBGWyVa
tiBHgzEKkWjN/muBmedWI5wbdDmdnzbxvRRGVQHsnRNwO7YnacyPGDy1pWg2Qx/dYdl9jRJpPCWO
P87u5bVtduDo0rdYRncr0JMIog5TXIpNYJ0qb5QIPArWUjV4BOCfm19VN8YTgDCnzJrcyU6d4djt
NOfyd/D2ePn7ylDHVJ9o3uEzxB5QsnNs+b5gGQXPUpdw4NImM3518kdDCY3lKh0qM5UGq0QGtRdP
lVGbC7JTlQDvWMp2IgFkv7RX0tTMEc9WzZ/KRwrIUMxm5H0Tx2xZBj6iYhLep/im3H8TxFMmgUDU
7oHEvhTeCseQHsoMM/G0Mw3jpdETzs7ztoQJbOQAQ2iRABNC27FFs/YcjrqZtk9jDp2D4MvnvNkx
tNY3xkkVGZhr5QHiBo04Rj0Ao394UqSdlh0rfaGweFY64AvrH6PAPf1Fly+cPlsYo4Y/joME2ROu
9WIEkr7yOWqSm/bEKlPfLtH4MaQmePOsZiqewQi5A+Wh1w/F/vIubH6IDCXSVLRz/yAI7cfE0JpI
bU91VZigegQXIneYkSeDOVclig05KmR4rV196h8AuOf4gKfYLQ/s6vego7GEl0vgiWTOVmkFqUhC
LCusrrX+XgxfL2/b9kX7vW9sH3cdFVoo5FJ7Qh96Bu4RW3QaT+8d9RXoyTcDKFis+DbhRStk+e4f
erMSy94ynZEESYnSOKBE7qPprIHKHMQBVkwESwvRNvhoEHAC9Ac67STyWfRoZaeWCKQOirGLHLjC
zQx4DHRNi3i55pXqDCBvapV7RRasUXnqAKpOqAe2MXPQJXMsJ1NNgWuS6HbWl3aYVIAoeRRjeB+x
sQ0ttcu6sqQUJE1q7+Zat0vx2yWQYHztICBQbwx0UY6BE2TGPgzBu54TN1bHfQTyoEEB0YtqGhSN
o5VkjUJ0zMLckeEIs6612hT/D8FLBR4MdU5tUDMAEAPMphnSisNpBpsnzdED0CVAg0ddGfiYpi7d
63j4gwWJyIci/Wi1T18OLHG6wWr8JkADDlKRw1U8q/tBBSB2k1iZjx9oVGsW8ttCe0qFZ/A5m3mE
HsJmQCcoeFro7ajHz3PliooCpPWrItnp3XUx2UkPKljldqiQ/5NEN8VwcwaOj6KprLEB2RDQeET0
SoBywhiwKW1ZPMo0cyp0yOuVACitxkyVGc81dDkg0x2WJdg9gNwOAtSof4jjyRSL0svJu4AWLdpU
JiH3BdhkSfVcSr/AptmaUnMvK69lpJigSADIS3bOgxrooIA4KkpXEZG6w4yynqpWZ9wOevAuqnu/
0e1hlD1JepcjwCrHhc2xj81bdKWoTKRSakFZFgHso7YBLf5Quin6ryPM0MdX4a710GF+xU1bbt4f
K5lM3FLPsgLOIRgHCIk7J7vTPwNkZ59pYSfgO1yao7XQq632HOC9WHKCJo7H+eq4W4UNkTY3gKfH
guUKbOpI8+elzNlU3p4ykUnaJEnjEwUpFJB01DIgS+sJfGwqZyXbCYbVPjKhSVwXaKtP4Twbpy9M
QOY5VWGBUIc2yADnV2Aus0IgtKpcr729QAUozGCrFinbty8miSC1A/DUKThwqOQEKiwaSPqXdXNb
Tb6lMMvrhUr02wLg86DGhkbs03wytaa0aPoxcvHzeEtaPmalFjqJ03BSsaRCzE06gTNWp46RcF7Q
PCnMDYt3QRaSBlIM+QnONc4/aXB/edeWn/h583zvGnOjTiBVmP0G2OxxA8plxRImdGHJaFMCOxEY
gVQ/ci4L3DaofwSyDfmRVAZ0qCBQLW/6+jkzOL3p23kl+VsAc5dOU1qmmBNZ1HxylnJDcABSHHhR
c0d85z3/N5P++koa4xATYF6RNsYRVc4C1rO00rXPgVfsAwuQUtANjrPgbR/jDIN2lltZX7avApoV
qlY1r4WBJ2H5+0q1p1DU9WKR0Cxc7d21hsvssgpw1JrteESCHBdhiT2bik8leRDyJyGhHBn/wdt9
qwHjDuYSVBm9CCGRKJixnjuVkduapuxnGh8b9WMEmXqrUTcBbkTk3xV4AIP0dacFvpuVf4UitVYT
xl+kvQJEJwmx8qKU4x48Uum5NRvQE5nlFUh2PNAXTqH7v+0z4z4iogbUl+ERs+FdUVPU7R8pOCsv
C+GpC+NA6pnWRkUgREVEqimhlfP4ODhHqX9BFa40spPEvGs7HKVYt3aUhuYEkr2i6cwOMWGHqcBG
9b1BrM0cXD7JkFn5vMMklWugmCsP/5v26iLjX5qy1rQ2x4JB5HZU0awkoxsmD/9qWxf0SxU8IACk
+bcVVhImBmp5QO50fs3AIzjr/V9px7cExs7bPpDRmQEJZd3YiYi3qniWsoizjq/5v58XzLeYxRms
Dm8eOyDtTD0YJdzJUjEdO4ZmHJo9kFliU0Fv9QIUAxLig+rGTuoVx/7cPNSeYU8etX3EeLxGvW3v
8/1BjGNomjImhTbi/PTPIQJiapeY9cjrQ/kPL8lvMYzFF0rrpygd4am6Fw+jHR2X7oJlvKUCQhNC
LT4p8WZbrq6IuqwqhkrBsPXvrQbPUiHTCIFkDYQSUzJM0Ypvxv0CWae/Uqf6oLfFS3g1OyOgFa8D
N/irRtL1FzC3oU8pneMWX1Dkz6nqCvPvuSemiGETAZA4QHqcgucela2KXgMxGnYMbrky2EX+h9Fr
T5cd07bbWG0HY0JyKYwkDvAxDdBK7Uh0MjBBSW7yuYB7g/AaGO4GeDSBYc/LNW526qz3gbGtoggx
hjtDdO8qaLCXctMAu9pZ3LcOciM3raUjygenxB3vsbSp3Ks1M9ZWxWWd1ktORq0+ZjTVp20LrNz9
5Z3lCWEsCH1f8lAYEBKAbTqk12XWgCqSU6DaHAxZ7yFjQGMVdX024NlXTelDEh3C9lrJYytWABWN
a7NWai/XP7IBMBqJGSu/s1IGFTfyCPPsDmEM4sAaSQ5kLIr5xtfbM/U/FZDN9VpvAi8HgKNzYV3e
l+1gcLX7zIUbgM1VTCpsjH9u0kOyI0cBPJwW6EUH2cx+S49oLeB2TCy7/cPBroQyF7DR6dKQlF9C
Jye0HirPWF7l59KZ3Oqh9x5zkEHyoqtFgS8IZRtshlCa6jKH0AmtRNqTuoD1EKezRcwiZdfD72nH
q8NvO9TvdSqMd9PUOMmNCSLLzir3w7mG5R4SkECbCejrCSiwLXC17jhHylso49EqRdQmYBK0GCyz
Z+DoSzvpmFnUyfa6Oz7yCUU4tqUwTivP51orRqySgo8zkl58IpuALuSd3/Izl86PcVCpSkFevYhR
7qc/aPE+tajGeHhLLH1vEzCtdtweW95OMq6J9LpeRcvtVDnKh+KC/vQoXElX0JmvIZXgmvdU2q4E
qOCIA46qJgOs+9/34SyIyFUBRPMLo0Y5LVABoNs+6Ai3ec2029q5ksWafjoZZMghS0YHb2hPINV1
Qel7VG1h3tWTM9kgs+CTpSxL+HGOK7GM8WtVJHVqvSQ9PvoT7B7NhJqVHIozepdPipPYho0yl8Af
pV2s7YJg1gEAbbXttRjrDZBlOWTO0qAdIq3ptssUv33ZCr8Y4i5JY2y/aJtQ1pcUWS7PdhwrB6PV
z6Mc3fpp+DwAELuq0RneBVcG+ORq0lk0eUuD1gqiUx9iXFD0yZNcF89ArAQGbfkQyn/EOHSiId8l
/qtPdoP0xw9kZxDBJUtuaPsuzq1ZtSl+CG8IpMulprzSxUe56jzQ1e5AVY8u6d95lfMsc9MBfJ+o
wjgcXxXRRwhWF0Qtwd3kyKg/gDzwPTWFWxDO4kRzj7xytpd3mIzTKdF604DufaFIo6Z/IMd+N50L
D8nWI75ip3n+HwwEeXQ37wQTVE7OkvEFZ+/CQ3dHrOK6dxDS3iKQQulH35UeJuKfc4tX/fkKYC+p
AeO1wjzX21qGGuiP6kF6mM3snFjA/viIr4GxDupPiM+d/JyDnxHW1jzzvmDTh6l4gaqyphgA9P63
R8mJKvcAw4F3BulZn/9JuTh4m40rKwnM8bdiOarNgNdJvAfYtNfvUmS4uz0fvXWTYUBfSWIOXUNx
mlYdJAlH0Ft/Ye30D+RYY8T1HrRSjvaRxCatLN1ND8LfkUKuxTNnSRvaR2MJ8Zj7fdAP/XV5HboL
RVh1Im/6+38x/b9tWd+Hx1xAolCKjTZCIr0PIsu/Bb0hIojCS6yPoUP/F55l6pE7ysJTGSZYVvMm
qeceKgP27XQ/2x3mJ9BfLgHRm+KSsHqYDc9fbj99VmfL3HzGICh9En1tbjYDpnPpfjYaU1bR7T1a
GjrccMP7ktPxkoebwehKMHMNgm9okv0KgmPyW5P+pFNkJuXDKBD7ssviai9z8U29WHYtJp+WAPRl
wly4S45ueT/uxltKwM7jxEe9sVpP2PM2d/vK/UeN2EG1tk2V0BdbxDGoCuZCZ03Fdec/BMZjjFTU
5WWSxdx/eDwiqaqIIheabJllajXR8llG+WmQcrsy8NyqHQNks1T5rY++M82zKUYPjZYirYDclzjZ
OQBSKJlAWXasy/C5TycJb6X+oKuo+IClUSTxzgDpfBuiBlQP9jy+JbqbgKBYT0tbFwtHEmSTFoAK
zqRDWz7UIxIWylnGLG8yAQS/msyymmwhfCxr6siqWwoPsXQyZjCACH9ycJ5V6UOXH2vpjmJEVqq8
y3uy/bj+3hM29Oj8odeTJTXWTKgHqlYG/iAEH3/y4+IrA9wAsYOIh1cJ3H7dreQyzh8sF1lQD5Cb
7uU/cB638b1gfd2BjdlcB3w+tM0gfSWQuQuoLkh+X+Dwp4PujfvKwrDGoQAqpQzwA1yxzuWN3bTd
lTjmQqiFPlcEaPYJTSvgrLDytHb86CQNPCitbfe0ksT4/kkboToUubHuMFnIje0oXqyx3e5wl7ul
SZ/4EEzbAfpKJuP9ZwOldloufviEFbpDgLZBSARKJZwwinj+sVfN7Pnylm5eOSuhjPOXxkLs6hYn
GHeSqQ2TUyrnFMXXy1K2HzpEBZuXLEmggGLcvRQGmpZW1RK/DTCIxjKA82YbXuEKe97hbS/pWxbj
4WtD02O/KxGKqx9N9ysw7jpQLF9e0OaduVoP4/WKWJFyqcF65gQwCr3khB0vzr4sQmJrCkTJpkgo
v0QQDAm+EfS3XF7E5kYBUBNUA2Dm0tmXfKnn6qCWOHtinLv0ozAei4STI9vES9RXMhhD0mgajqU/
L0EUDuSVnKJD8GlYGh4L8S69pa85AD341BDL/v+4lVZiGVsKQmD95QLEigfF7RCk1g49tB4PZ2Lb
42pEwt2kKJLMllrUqKz8cECWYgC16kIcHh18G3C2h9pEf9SeN1i/ebOvxDH+1s+MeaA9nhfKGDri
+KqUrSVpLyTwzapurcvqsX12lKgGWjJUTWEZhuOSFEkBhr8lPb3HmNNzc0V36X1oj7fEAy0AICJB
P9nt0Dp4WbK8ea+sJDNeqSmSVA3RWPCFtV3d+bqN+73VrtPf+lN11u3GFrwZ7T2NSR6NxAEvBuC/
8OR1/4tnwOals/oWxnVRjAg08CnATLkfZTPtrfJ3g3tuoE5jow+rNPUdqhUd+qb4OYxNH7CSzbiy
OF9yA6O8zEMOTgJ2MtFGQxewn0cHpe/go33EqDln8ze9wkom49qCUarjSMfea+gbk/zXqC5xMXxe
PuFtw/mW8jWZsSq6IefVGwVRlhPuQQye20jvZV4Ex4BhurvykTdBxNnJrwtqJc+fZlIr86JRw7PR
Q3WkkrNvPAmMbZZDqKOpkALlALNIgQzCNemNs2nLT/zwaqtNW8xmtYhSFtomn2CQizrImBpZuDCl
g+BhaPTwd40jK2mM687yLlMlEVsm3462alWH2Pb3kTcip0IeFwrM/3F1jM/uCrmT2xQbGO+Lq+gI
5JAvdP3kd4tsDS9Psh3hrVbHuBiFxjktS5h1a/c2aOKjI0bVMTWO14unR+bw4B/Ls+9cXuOm/8YQ
oozRTB287cwBSlM1BvOsY+q3f/YryZsK1ZbLbge+XUecfc79/h/c6Lc45gRjoZDqYIK4ZWAPQB9H
/RA/9A/TZxFYxS8kyVDUxvuXWOqOepKTOjQ5CjaPp2I7sF2tmjnYeqzbVjf8BaRS83SylBt3/kMT
I7Alkzk+oQhYWLxH8HatGR0tmgqWTkVUmceQrAZSmofwMKoX34igORUtEPZ1V9Nj7KIJ1TXQwngI
dynQFywwVJaiVaKef/m8t7Vs9RGMU5goTfKohgNPnup9d6V9LvPsIHe80l+MQ2bXj92Rp9nLbv5w
EiuRjI6JvtRpOHh4OmM8V2Vpp4V4IiUPMXIzwtIJNQyDatKP/n0lFEGnvPiiooC1CKUFqAR3zHNL
Eu5FFBN1qTskzf3l/ZQ3L+OVVOZCxERkkXcyrDZF51o7q4i7h2PQGJYs/BED8BFjeKVHa/eogy1r
vK+E3O5a8SAJyhUdgbE4nNPs1ahAuVY89vMzQZK8weB4SFFVKgI7VEtr7HjhDO+jmRs1r5RIUEZ8
NKWeIt/kKlof4n2uE469bxva9+6wswFxK9K60b5UHu3qmlX98m3xlaKpwES8dAZWROpxCRW39e0f
RWB7OsY0VMQEUAYnJdbNenhRemDTUB5IvvLVg3tJrxlnJsOOGiWAKWWB79QGAZ6uVrsUPTpZFXqp
qFlpAjDY0j8WArFaRbcSJT60oZeJRx94MEYmmlpPwC0aHSaigcfU37V0MKMuApFrYVKw4miAgSuk
whPlX3momv5EbuFBLaOUXRld8mDZdnVjyC15huucNbdCD3SSA3tqhAy9MtEXb6tGDF7fu5b8xpPB
osaj2P0qcT0nmafrR1UQXZEWJuk722hDx59CLxEBjS+BSFs+a/FVTICaEpV2mzpV+KiJp6EZLFCl
my1axydltuJmcNuksoR+skN03xs+cK8msBNEt2M1WGNcOBEw1bv6Kmtkk4TAHPdDp+sxqUAFfddO
he0307WiPMFXYAjC6/QBe4hyAcHkV+blEi4CfdgZYewMkmzNdW7lcoA2RWBhJ6FVxK/DfNP6L63Q
ull7nUS3idLYeqN7kvwSzTCpSUfHm2DWVe30jQYW1hotcdPkJAujZzJZE8b7CAIKwBU1WB2KhGZS
pGgrT01itLtEJXd52HiRElhhea2KmDsTYkw+V4ZZqjXqGsI+yKVfgLM4T2CQarpj00bWgIZJtU3s
GROXbQvcmeIRlK6aAqzw/qUYDhiW2PdRfiTzOxhwUV4zydA7soQPzG5ard0VxrtsGLZSflJwdCk+
Lo3wLap+1caAOZXIKvWzGIG+lQymRvHSixCZ5N0+KLRTS5LDTDVT10/1GDua1JvKgMOQW8+X9Jew
AL5W2V9HqeHqs7/v6vlJEWZLT3IrKhFzFOckzvdyojmROjpzQQEej1QoUqNGKXilJtqlVLtJU98E
gpuhnbsVj11Um8bgjCUilhDze9dB/kSFa0ND60FYX3UydYsotUkh22lTOPqAKfYaA0KzhHrvuYEp
jBNg8wCdRNCK0eT7UDD2jR+D3DhxNeEgI8U241FVVh/6NFm+qOD5c1fjFk1DYgqaV1aoY6JhiRbA
NSCVWwXo50IHS5PczoTcJfpVkBd2pctmNRZgPsXsaFQZbt+Bg6T0IgOgTsK1DkXX5RZo46iemUAi
Rmu8vtNACWjAQwb6YyxpXgx2AJI96WV+VErfFMPCi2vFjINrQcY/Sl5bOcczDIngCNYw14+tcScE
FhF9t1Leg/JaQta4AgLJVFmD/ssIiNPo7/FwLqfCUqd7I5cOIiiLUX45oFptFbCtGYNKTaJb6Xxd
KSBfIvs5zAA6fTNBZCUeJv1NST4S6Skf1X2du3JXOCHAdQvBJCLQsGrg9eBZmPt41TS62aswKaKB
t8cAVoGBJvbSv65LPKCDGo5ERt8o8KmMWMUA1HWihcs4OsB+DBukaVYmgUV4tocSTWvU9aMc7/0D
GSpL1N58LDTWYyfoI1fJp8PCRy2r58oPXGIEh542dqx+BN1kg/QdZmMGY/WQwlqjwL/J9OFMZzT7
idJZyu9U4TkqDLOQkb2YwJnTypZiPE2pjlx7ZgIza0fr2iZNbk+xZM0TsYMChtnHQG6mmluH5bmT
8Qhv76Y528mx7l0OADYRTPVVdMPEkqo2aUjL4hag9z08I/yVKZ4jR7+Rng0HW2c3aGJKrrObDCfG
x9/dfIGtxDOvhrxM4zkQEVwtUxWkH6ygwUQ7ernycZmy+NQ0J+uRlE7Pof+mkIj3RlqCt0uXIJOM
UCdSSer0/xMCS75JOoZoGqnsr+GBZ15LzHaL22q9TLyllWkgdCrkNX+W1i1wguENOHv0Pb2uj71F
r3z4r8IyMGGvuom9TMC9y7orvzdAfOZi0W3v/j+hhsgEUsRvo9aYvxJScDq71IaH/ejs/K5eXoi8
TsVlbT/3+h9pbIpiaIGSOAV4j46wSYMqdp0/dECNqaVXQX2Vp4wzS7OdE/kO337kKJqpa7QQy9PP
xgeM3Yuc5LF79a8Vp3/MP/+u5X8lj3mcVNE8SUICeeJBBtVLgI4nlN/wxrc0wSUHKPXstZ+8vILC
21fmgeI3TVaPPvY1TXwrNX5FMvz7LDsIk60mqK7UVjAjXTR7TB1GUbdve+VOyQGZnvyKwd/epB+p
MuwVRfBo0Topbc0JUT9QUXZjFOznBENiCOulECcFkgA0H3kRAVRaVTmyfi0Hn0S6zcQMtwVx86q0
tVlygDfNicU5UfFXqL5K1fhFBhilJYs2yZOXKWcRoC2Jkjscd7g8Yi/pKOMOeyDXFJi/go4mQP8W
kQ2inadJmHdW33Xho9Pfo7ZE2PWBLDVnhdvgKSv1YXxhnGZi1LRQn9G4VqmKompqDiBVy4FZWnco
eA/otNTwEox4onnPwC9Eh9XuGqmCxz0WfkpSMLcWLyOal7XhIQmfJ+m1UDqToMlN6CRHCdHITx8V
xPUJ4vNK6d1eDF0geZuzgPn7wKyCu86IEQEus7/LHK+TqdU58SWXc1Qctf9K1qy+udSVWiwHfHN8
ml3iAhjEmonXPlMnRToXbRbn/BexMlv7P/aubLluG9v+SlfemcsBJMFb3f3A6Qw6mgdbfmFJlgzO
8/z1d1FxoiOIOUjyfLu6KuWSrU0AGxt7XMu0pbvTsgXKyI+Iappah2xGXKiNvgUkqvK8F03pCdIB
bw/J0eqitGmZttiueLc0cyQA9l54DUS9xKKVcDo3N3M+TuWic7nsSZZfT4VHiCDPuvySE5eK78rM
rMao0gwGimSWY6WXg/XQ5y9jUQqyQ+uLsVQgGQGtBs0T+I6jPQsx2yFlEsMARnCZa89xMW8DSxOQ
860fzLsQ7gUHn3gVxBUgjhrtMSg7f+wQ7gyA9kC4m6PtX4uQgjNrgXFYgvHPW/gulXup51iSpiqT
QOqMSNvq7jVI+yc6/YcEHuE0Nety1hgkpMk3SgZbDfYBEU3i/MmT/C6FSyLmspUbOkgqUab4rb6H
gXi4mQZgb8t9vBdVKdZHQ5Gw/akSVP2oEo1ZhphVC9EQHJwbc+sHYQueWbaxegCTlD9YkjgB0kdp
9Z0lTwp8+NOb+icZpHf53NscKkOmVjHk54fBGyynvtWfl4ImkhW1rWMU0AFhsBhkeFnWCXWhXG4n
CuK0zWVsc+O9tQcDNc/yxr3qL6l/kTUU3Ah+2LsZSJU345KOlkcEndQrx5epq9xSQkoRaQQTxL4S
Ehqnt1Zw2SlnuSLwpui5gsveV+fScFUiG8l0UbV9tTfzSH04i1KoPeuKAccXU1B+W7Pdof2qnV8r
TJNUQOePMY8bT6UvZaJp1uU3nzpBzsy0uhYO2ozrKCMpFPXXBM2uWfKc4fqXoWhkb1WYpYJ9CZpK
sXEfb0lH00gKgIx7mIEvwtglCZmXWQAjgTuXUBFC5aq+HEnjTo7qAPueekgLWxXwUMlFSh8TjO4U
yU0XG56B9I0BnKrT6rJqQI+EcidpEaVCW1uMydgaNBXdeU2Yc1rCqkIeSeBOTDNDea4iLAuoXpOO
fE5+0VhCxsBVB/VICvcQ0HaQpXqCRpIN28oYLoIxgRKCcP5M3uax4JKt7xoIe1BtMtEnwZmvLgA7
pjLi5S77varcwnoLjmX9QbDeJSxfcPRmj7rVd0OBkpp2uRRFU7fYsPMZVDgLIRhy7gLKFNGCOE1P
mZVNUg5xrQZiKq11yPBwWg2EK+LUW2uKOIlLmMO8rexBzgA5BhoP/TKxbnWytZAzQse3Y+Uvedbs
zQK8j+PgCb5hkfHJehztKqftWtRY6UDwDarpAOIhBKfv69Ixv9SatYcEUC7AtdsXPkbghVHwuoa+
nyh3D2qDSEEAhIm3QjDIcLZkp28A+mzL22Z7ep2i0+QvQ8ZSfQJLFmivFVtHe8WUCEOj1SfgfSv5
GpA1RUPYBZCRHno37x0k5W8JKOsXqOIcfHJIy5dbNNN4CEYB5B2c/YW2lXXT8seW8iUhM+2MxFCX
49wAaUzxFVd7BmBQNqC1u34gPrix8n3iC7NVgv3lw8I5Y1OZS7j+utzuyHBdd3tN+l4j8GuGyC6D
7zAPAJR7CYyvfXupAsquRIVBqWBhy9pW5+aqMlUvHkxUL+qtWp9LWQbEsNty6gV25I2I54TG89Fg
Z9VaFlfYohlFTAklEbV+kUZMXze6Uwe6TWrD7szSKczIkarCT/R+OytgKqp7t6DgP2yT2zbI7ZqV
HhvYdmhkX0cdtJ9kZ5yQ6J4PM2huM9ZuVPpEDsvvrKkfgwMpH26z4ktSSeiWZmc6SjPYNptM+9Jq
UXn4riIJ1DYRQKyNK6VjjqakdlTnmxhZliyN/Tl/HqKbcQYuogJ4zfpGa1W7q8B1m8520aIrxZIv
m/lHiyC7ZIkzAVLr9D1af5Hf9YszwuhXjZG7wuaRTb3LfbpbuFnVrSjYXK/eH90lzvoOYaNq/aJP
49fRLWqnu5cujF16lvS28jBeoKiGyttVIbASf2KRLZ1o1ARPKuWCjr4rjEHq4EuVaE3B/No229PH
78lO9aOvf2FQbu3WWLJBwFesWAqaJj8+aYNS0bBbqsYVnO+2dxbM6vF6GbNMHtHwdi1uUVgNc45F
cjaXZWAl7BWIHP1UOl8ax8GuHtxhDC50m85LfOFRLi8/f9+OJXKmd4zGKIl7SASupFvd4N2+b7f0
MsBITXufnotyx6sNz9hME0MRBODjvAk0OkLztH9rLxq8iNn6WbLp/P6p/pY7oids7fU8lrVEV0c+
iZoEhJQFZFn97VA8E1Z4DO09siW4diI5nHcVAJ9Lj6elj0FWXFXt7LK50gzTo6MIwUQkibvghMUT
GUJcPAtIWWZmYEyytAMdjSaiWY3VCsdbvAv4Z6oRHno0ZQXJMxkVjtY0d6n0qCAL0xrVPqy+zKyz
QxLY4IPfkcpEcRJGuUQh2CZVbQfmQ8AOeo9suUYcTda2hVReyNnk1CP624cnazhTMnkHRRA8Hit2
Ce3gGhjGZYqJG2pwdkmh2pAFRtUdiglW1+w3FgZKQXfsApLXyVH0b4vqIokjh5h4Bgc71ZX7qH6U
tQQgis3LaWO8Yq7wNYaJ26UDXt96+/mR+qHTTZ8aaeoP8gbOxtLcjyLRXe3FNwGADNy/0FD2+TJ/
lMipR1ckWTQUMwqA6LquLkIIRA3Kq9xiRw7STjhivyqPKuBkJBgI/K015WiFZsIAnmaNPfy2fg9y
IJuYh6Ir/aoo/ExL943yPKSBg7lPW8Z2zxRwueXs/pN9PvqK5dIcfcUggwk9UvoOjirdLNtcOP2X
3k7tYle48bVxI5D32THGLh/J494FtcjLGU0HA0zmDOZxr8IcYr+vDsp55Ivs5XJiH83zR1ncg1DG
ldLTAWuL223Yh+j0ELXFrbw5iwhdpgbRqWHyeEVqABKNPsch1q51We8WLWWvyzxWedOeizz9zx7w
R2GchiZRoARD0g+HUj9I2daKzpts94/O531BnBUY26TUrCzu8YgGm2wf+lpz0Tujt4B1pZGoOLmc
9ucTepfGaV8UMjqaFbavdRW/Zukb04p2U7mqLyc3sxNgYjNyuxfxrOjaXmLAAqOFBpoNP5EtMSRC
GEL97qBrD410IyGFVgh0/fN7A2BJOFqGjp5c8xMxzhyzLsqo3h0m+U6tzpQGIGH5C9rgRXd4bReP
BXF60WVBmLQlBA0OCZ3JM5zOvLJMe6m7YvI1ugvhQrsZBc3RAe0bwgnBtXt2LJ/TGdYP4NEkkJ8f
coz6TiAkBW0dLkGxq+7G81zcASuSyOlNQTtNaSNIXIZIsqdQ9hsHJdtgV3zvVNvI/MyXBie8F1yO
daV5P1HOeNExK8aiNhaxZQ/mrDehsQvSt2W1+YXmAYD3r5CGrK1XVXRD1whoJaBNH620VAPdO5rw
NrmjL6d26Y/bHo3OM+JvWwap7ouAKnlNdVWEqmhA0C0KJLaP8voG7HVgRu0PUgOg1O5WDiz0+4Gj
8kWwo4sXyRuAI0F8O4Skx1ogK+pwsEIQjjRd64ah6RZy7YHCx6GZ+povrVjo/iSRumnR0k0LUeC3
ArMBPhawqxGERfjfp5G1oKxSNW67w2gOaITsbTCkOVr4LRqvVAkIC0zaIv99J6uDS9AM1ozgD4Dl
mPDZet65dTu7gRb5bb5vo1fgfNnGVLlTeY8ueZTQDYBJoxUy1y6zDITaCUVHoLmROxCsJcnWAGgD
LWJQQHdoUyvsuEGoDejnbIRLP51Vnfws2PI1XULnukWpCZA9TeZ0aZBp1Kdq3b2BdEXNqw6EGOoS
KLDyFDWPuK+O6CFeHlr+lMFqJyNokeFe8rFnluoDM4IETkb+LY63SX0/F4/NADhIIBuih39zeolr
KyTwYOFUYYE6/yhXlQRUXJQlwfhw1aa3I/ly+vcvO8QvhxCVqOZi1+U37//IZ6J9WVVKBL+iQqNA
aEVuZhFU0Ea3yWa3F6LrrzmK4JKhhmYqQETkCdYmGhvWMMAxb11mAADSrvYKbJ3bOzIQvzYq6mei
kuHnXIgigy9AMRVDW3SF05HWSGmnaiE8p93CIZdsaq/5K2AcqyeFsRVVIyhWy/zoSkXzeorZiJt3
OfrwhC+Ubf8sP84b2de8OoGbL/LYVs/uSOLyRUdnV0ZK1Ej5jNtLelvHTE6JJF1v3bbw+FPNPq0o
q+4hYCH+WB/3Ms5VTGpNnroDagZwd5W7/Lb/onxTKLBNMj9G5cIRSBTtKPcylikiT13F+ubvg6e4
/WUz2gtvpYItBQOwARpZRQSrtTISBHUByz1aDpbUBD8VE0XSTwek/hrfqU53PSeOguxWqdnFvj9D
E7VbEEeCQUeJO3Op4qhn0XdJyO36J/v9/iHLc3N0uujC11QzhV8QH4x96WfnkaNtrLcrwoThhVDa
cnGPpKlmpXaZDGnBt8Xpqs6tGwQz8HrGDZq9XcHJrt7Jo03mNNccYymJEkij4PHeKaDtXK5Ltmn8
CJT3RodpjKWwbb3kyAb9E72CNdAA7CnrYC3j69vJoAO8oGLDof06I1XhZdehn6NZk9rJC+a+bsUz
sivO1geJnCZ3eTuU4TBNB0N5LNHZPErGttVFEcjK0/RBCmfpFIaeW70wp0Odqt5CYgPK33KXq5iL
1RsCdDjwFCrak1VF20YLfRVDXVVrIH00vxrlfKlmNYhlhl1oDodcSNW6cpkVU5WRkwb0kmXx+T6z
jFsWS3DD9Ol2RgAbZqJelJWBNuWDCO7G0HkYalVKh4OZ+EjU7qofbw3A26I4IIKwHJR0nNSbzsan
4QUVO/HM5IpB/vAB/CUaQ1mrjXk6zC2AyGLdw4Ng6/X00OawkiADEVyjlQQEaPeALWyigKx/eryH
uDa7qgN+ZrqLtsM9sEVQP8JkyZW8LQRe9KoGH4niNLjM2q6QiTQdpCRztGVQojgzmBB9djkizh35
sCJOha2mmOUm1qYDAadJX+TnyjCe0aw8Y0OOEl1qxyngwgB2VVlopU7H5tzMnwS7uvIN2E0FVH2W
QkyDp0ijeqKGavKWPOtdDCUCHKH0ZH+J3xNXlAdZwRBQjqXxBGlznphpG0Fa67boPdn0PpkA4Jb7
kkdBP7/rfMXRUXJGFl4ke0VdNV1FMK8Cbhh1FC4yyidqzlWtAH61kO0kHg6TVoNpCMP7xYTJW1HL
20oghoKNBjlIyeoKbwF6App0M67rA42Ia0q9XelbotaYixShqaxKsjRzaXHAbCvv1MoD7eO4butD
h/QvLU0PgLK2qZT2IJw4XzFrgGp+F8Xfi7mZ5D7Bosh1/KIdFqS/drsgCgGhK97GwDyovpzWz7d9
4u4IwKSWyXLdhA/NA0qlTWDFcT/Uh6Z97sHvbuYgTdHp16B5zqQHsHN5cVe0bzQkjRRc6TLUCIGn
OTMvxnBxSSsvoYDsCTogVPRo85Y2oHj8+4xlC+QV5scVneiawbvdSMRqQZVO+EpvSaR0m2CnbJT9
gnwUuWLkoxU0MchTAJxj6mh6Qqr9owND6FjTscxr3KPF9pe+4WBUB7wRCxRG69TwGWt7nyd2I7CM
a8UGSMb/NWIhwOBDbvSHTCyVy/oNNxSuIeYfgLBYOOMyu+eNHgDZMTzgZ42wrvXWl/xJFY5Ec36U
AsiGkE5YdNzUh2iYPdPqb+TA2KL/xyljhOPSfJWWoT2UmOGOz5MQI7515CcmEDlKediSvPDQ5OTQ
DpNn7CEEflhn3LCmPY+k5MVkmXdaeVd64pfPfd8s7pgyMxwjtazqw6gB3ga8TUlJnse53kfm6DcU
pFGahNaPZe4SKb/Twle8ziXURa1x6SXU+cyTZelS348d7urPqvjgSxtxVXzFDfsghkvVd1kTR7XS
14dhnjYSBhTneT9rNzQB6lphfIswNXl6XesaeLQwzpDLOtD5WAuJNXtDYsyB7wlcMyAEdm8OgYE2
UetqFPmbKz7B8ULfclFHMUMbmlbIGPYT47cd+ou9EtdumbYqU+Rg0DI9PxW+2MsS7C8fofVRGkQs
glhVl696hfh06U/pe+SIEWUP7f1MBVdcoDhk8RiOFhoYZh10Hd6TBvSPUtxdpFJ7Xg8oFibkeQoD
pydnrRB9al0qoKcWBgLN+oQuROYmLRksqGFNrpzfZnODQV7mZNVdya4zlFurWtAfuypSgydpaZqx
dDx8XCiYMjQzsLC1kvZc1e0djdg3TJPbtEUBMVevSC49T3iyT+vv2htKjqRy2ztUcqshPKgPrEN3
W8E8Mj+flrAW3pJjEZxnjuosk8oZIoY6clim7405fmZGZTnUAIclJmV8wLw9WEPpThGG+HJtNwWB
K/iKFX/9w1dw5jq2zBjJMZjqMgfpnS61u4xdJ5J+b4bkHkPlLb2gteFNUbPJEyMRmInVe4M0IjLv
MhJUfCJcJlOZzCaF6ZUCL2b1XYeYMDIwgm/m7hCR8768Fyx4zRGDz/e7SD4lbrXMAFSVVB/yQd00
OdnWQXyjzoHTFj80TD1pmCAOs5ckKzfyMNoWCP5GkN4xEw81soH9j3/yPUSxkIaniP/5gZK4yhPo
OL4HMx0Yp7cuMUSYu6lbgQBPujcsm73owA/AYKxoqG9Vx48kc4/CiKR6oWUMXYcLHMdLaInQlVYa
avCsHkngHgEkA63KkLA2OZ52kaq6c3MpZdeVEfgs+dGFlpfRh0hunjqABAj2dbmhn/wQ3UIxXNFV
xPZc2CZNZmHOZgA/ZEd+jC/KmcnsCEQpwM4xfIYXUNTFuf7kHUnk9tNQ66kGZM7y9swNptJtBYeY
ELu3MXxS76g97GKvkYVJydU3D8lBXUMiY/nPRwvJmET6tp6hQdYtRtxr0GdM5VawnSIhnJ0IwEjO
AguWv3N6F8wcUWanPkgaMUQMUNfRAxMF3lVhXmz59k+neLS25bOOnjmTAXugjLC20a+e5KfUD4Av
BYTNCDcCoOX/KBFHYBv+2EwueJIi1qiBAYFvHCtP7WXkZU74ZamVS0s5MAc0iUBVV+/hkUhOUxsM
7lOlgshyvqDIzijN/E9eM0S48D4IVQ0+qsY4awHkBThjlVXZNYhWVf1vT6zhpr9L4Pn31JSoqTFB
Qhrn4EoZ3SmY3I5NzwXY1FMJOBI53TFihd5pvVxVyyO5nHfQJ3o1hSoCz6i4HUzFJqgBWkK3Z10K
yB5QyFQR5HInNIVpqs4zlH8eTRctIiBH3QH3TKAH6wYEaKu/i+EMSIvINcB7CC/yWrmNDHvytAOC
VBcckKmrOPGWfm2F05nrfsiRVM5IS22hjb0JqeYttnFbbSSA3+dPGkiJxfWhP1kjukLQF7LUM7gL
HRVRVgFXqT6ECyuprQOiNxltVYKVZBg7thfo8nqDQrEowb+WioWKvkvmbjabmUqq1oTHPDkNKAZA
uwIzhtsN1PbHSHeRAC4cyWEH9AuirjHvy83fh2lcbsn7J3B6xPqxHrIE7o5ZPqbkUo5uTOvh9IVY
mQb8KINTIrMd4dHpkAHgn6+zC5C869C1nkAPfgdqYzQzgKj9tMj12/G+Kk6BUlXX5iyHxB5oNuO2
iO4rQ2Be1voVj3eOR+cOW6vO9AIy5u9ohr+azlMgDcpgy3D7B/0+3M+Pp9ck2kaeF6ivQICuYsYW
70Bh2ID5a9BT7yA15RTVObjOGjv2Ak8bNgK5y/F8evDeVYQn6lDnvEqrBgsdFRvpV9WVdcCRy96M
fuseMyCdi1bWNMGYJT0LPWHL9arXdCSe8yWAjgwGHw3iF86O0V2wcUGA5EyoF5ebULDY1YfvSBjn
U3SJVo5yCIcpZ4DqTqnXI5wU7OdqfHMkg7M3STJlCqCAF/e69lsQ6MwoRIEkwjby6KzMbsvR9EhT
+eWIwZKS+afFC66GxtmcIkspQHosqC0A3aQUsORm5pB2FLwcy685pTScXQEDUpcaMcREs7WLMXGS
AKVDSwDkNYhw8cjyu07J4uwLacgUoCUPj1Sm+drSqKxlbhdojoY7weTKC03TKaYnhSb73AC7zVMn
J9uo3c9tZytJ4daD6lZRs++y0R7JY9FdAyBoowaHzhy2wfJDoIvNbNwYo+SCTNIO0sipgHjV5+ep
VHjlNDpdFm5ZoW+7/kWaqCMXF1Z1I+vGpazWyHWCvH7MDt3QOwb9Xvfb04cqUlvO3pVzpBhBAdOQ
NKGt6d9IULunJQiMAJ/FGqRYz0dMyx9IvI+rbRinHkGaZ8ZwcKxlXlmMu9MCRfaVz7JMGUCsgO6L
SA3oYmhsSN0ZYECaPfnF3UIPhK47oa0RXA4+haUBodkyJ1x/aTs5DC1oYAnfMg8chm/NUgYacLZU
yGUoOD3CWbg+lpRSjSHVpKGj6fFlTbuvp3dzvRzybnQIZ9jKWR2NgWA3090wA/CJFM4QOekjMd54
jshLgw7cykcfWmiP6GzMtjIqEMLqs+gR42euyRx2WbT4AiicAcBP3sKee0Hs0RpclXByWkcDSICL
0unpDRCdLGf2lFnue02FjejSvU6AXwEEOyURJY9EJ8lZvX6YuhiQaDVIQmqbmfed5p1exp+4xn94
NoSzdRaVWNdPkLAMdY2u4eS35Rlg1D0CyF1RrCtaDmdWdIAh9bOCS19lt51l2Wmaih5DwTvxqbBb
t3pWzNBL9RyNrt50EfvGYzB4oR/4ncteBjQneKx0RRDKIt9b58O0UF2yMdjIeLdA+3coScr0rAKc
cW8PfrUbwrPUi0Bmt+/PpX9CeQKfmGqg7MNZfm4Vr/UESQQK8WSj+VHpmJVXbBb8s/TC8CdjE4LP
U6Q7q3cAYz6ItgkovXhSr0jvW6YE+uJJDV55Z26z1/y5d9ILzdnWQGPcCF1WkcTFtzvKlUwy5nka
ExKD0tFbJ98RD+D6nV8Ndv+FuLMze1Jlo6NWtNZVtTpaKmdS6w4uQaFCcF8yh9ZPXVPaCwxqJHLK
V525I0GcXQV6lKY3PcF9PCxtNCAgdr/rG7im58Kx5FVH+EjUstlHm4lkNdA/2NvxKT4wA5Cw9EJ9
o6v30vi9tcHdN6F4G5zVGwz5q7ITaDu5PVMKAMX68o3ADonWzdnTiNQzem7fPqZ35wPmEgFf0O3y
a3ECbNW9QyYeDVEgGUHm9OO6YyPF0FQO092T56Da5i31Uip7RnKbAjNSsK5FMT75ku/C+KiuaRuJ
kg7CgnPZWcDzFNkmj0urwuwBjnbazqL64KqRPZLIGSJVMjpZT2BkG0/xA8NeoHoeW7AONnfVY+Ra
gy0GkF93ro6EchfTYug9a4FuDYJBpfnKtvohdYFIdFeqj7M3XIaeSHtXLcGRQO5CtujS1IoYq5yR
szSR2wg71ZlicyM4P5Ec7j7OHRuzsMb51W58F2zM2J8GVHmHR9rBhQPvxVdgqBbmXuQ6rskFkQ9R
DOQcDZPvlozkqh/CeYB/0QUHBaXdBHwXdadc/4P1Hcvh7p1ZTmkWRpCzaEus2bkLUMIQkNNu+DC4
QJPpMKbpVrItaqNebR05lsz5NkyeSRbGkKye54fZbV9SV5Ptltq/sb1Hd3FmJ4/lHrrDbE0UDYj2
l/N7ap3GjWT06L3MNpNTYXbyIfEC8Mz3mLF6qmoXDcdoHxGl6FYvyvGqOeOTABBhQrMkLsr54E1P
OXI82Grg7i9ALeKq/Zox0BH86xhNQXcdXziJJWCY5OaIa2Io4KlbIMWFCIKrMgxdtzBQrFCDz3ca
XdxmVQHTrWLQVrKtMx0kGZIT+PQy3hpf2K1oE0UCOZ2dR11BqgxvpEYAEN0Ntp5/OX0t1p57A/RC
b0hO6ifAHk1OaznMp+YglXeYIrZVrbINegNqSJG/uqaHx5I4+6IYFLi9MST13YWU3Mn54PXBeGWU
z32QwsV4Uc2HxPqmZK/N1F5gHPAclTC0uXmnF/zWhcO/U8ffsXznkTMw02k2Q2tehvW/KOpTjjgu
Qdw2A7A/iH+MRmaHFgblVNVj5EEG3GxbBaBwyC5MjJCxqkLhfiMXiVOi10uvz2gBKqJskyaPypRg
6jx1A3BdGJh7QtDvjdNdNKpu0Ks2A2R3Nu8oENhN4x5A8PYAnM7Ti1u9dMeL4xTGrHQpaVpscja4
wXUL0qjY7dF6nucbGR75X3DHl/fu1HZyxi0D80Q9ZzKgQK7lH6ZfbTK09ZuIxnHL/wKyjUgcZ83y
NDDHuYS41g/v2Fm0RwrOXlDrUeEQ8yuu6yymNAAEIlsq36prwRfOLHWErhQIcsZd0qIqZX0THNqa
Rwjq8d+l8JEcWv4IbWVIWaKL2S39+Lbeanu6TS5FLbmrJZtjWZzPlJe1XqmLLLIBS+X37n48k4Be
XRwWAK3+fKxs5gufoDXX8Fgo5zOxDtn3hC1X3w9fiKNvY9d4NL9ZCL7R8xzaiii2EJwb/xjMCw1H
sVg1NdsovvqQ+wXb/cbVBGh5v4anltvpvQgH5O0B+HwZ3k+Ss3FxaygWi7C7SonaV3Yw8ksgu20K
0tlNdtNVsltYbm9cMvQNR7R2I3mXpwtmwSFRqw3NgUZVmsyP2sdK091MBmNEW5zlibwrabRLQmP/
pnr/8338X/ZaXP32ac1//40/fy/KqY5Y2HJ//O959L0umuJH++/ln/3x1z7+o/9elq/5bVu/vrbn
TyX/Nz/8Q/z+n/Ldp/bpwx+8HPjg03X3Wk83r6B1ad+E4EuXv/lXf/iv17ffcjeVr//55XuB2Zbl
t7GoyH/5+aPdy39+UXToxP8c//6fP7x4yvDvzou8bV7r+qn99I9en5r2P79Ihvor8gwKYCVUUyVg
zMRZDq+//0jFTyiKnkgGaCjo//KvvKjbEGKNX6mK0c2Fk4fKxluHW1N0P39kQDOIjB51S1HAPfLL
75/34aDeD+5fIPi6KiJ8KX7xW/B2rGuWbBkYyUCfyPKFOt9rJPdymXdajEyWovuEdb5qxMhMZudS
Yr6EIXEVNdk0VrxDo50t0XwXqPRW0wKkDY3+th3QSg4ELMzv6g46BO0gaTPHiLUvLMTIGRv2nRKg
V02FElfpdhg1oMyk34q0PK/neTMbIchU8vs+If5QJtu5RknbzJndGezCkuBIl7p1VgE1LqF0Z/XG
dWaZ+3oCIcVbuw4YmGpg54PpIJJkL1VMd2ove1mx1ZDdF+BMiiR0vjAA4bVDdNGq4LXPzvRxN8po
wQke2/zM6lsN7MTIhRqjy0LMzU3adhwyu+8ahEmvUxFseiRqq7Y7t5R005MJsDLsZsCwu4YIKpUB
6AqwMbWqHLMJanvowJkMYzQCAi+vkL8dEALJJkC6QINsltQPk9u5S50m6jdFiDSrksgXU2a95iy9
NujsEqWgjhGNZz0IvHNJ3vRy58pV7HRBZ1uoUEGHd7FehU7GurOexS+lNr2Wek7sglXXVguvY4jh
N2TSGWhBv0tThtmpaTPPyPimQ3ChwCkbpqiz5aIdHRDoYVIasAWJ9Mws/aXU6fboSvzUuWMd+5T6
XlQMLRIUmRjcBYydfnSVhmAsgHcCsr7oCRRtYK/xKwqqcGVbfqGgxwgdww/3ht87HvASfDDSPYoc
4E/jK799AiaULQyc46Zx7gULk05SR3wCurfRRZcBx2neDo9Qae18cFVXmmzo8IiMe/ja/HSn/t88
/qLKeIP/3DxewUS3xb9uou/FsX18+1e/20f9V7TPQDEMjI3jPzpczd/to/mrtQRhGMJWZVMGLeu7
faS/4q8iLDQx3g5OUwr/7Xf7aP5KKcFwBUyZrBrArfpb9pGrl+iYyAZkCVhTMYCJ/maTr4LlUc/6
NG4yj1YmMHeBNGwa7lRI+5yCJwV+vJLQnV6UtwloY0zMVDThdIllgneFeE0DMga12mlpucUM166J
QB/ASPxqIElRdTfZNJ2pQecOBsAAMPSgls0uoKbf9+CrLgxXkUdPz3LPMMF9RDpXqcoNqWU3HXwk
VAF8TDYpC93K9KakuCKa6Yca2RQDmETI5M0tkLD0fFvGaFUAz4w151tGG5+l6R4sPK5pFFeGmhyA
UucFyngWTD2g7DHApiv21KKjLqQXZkc2Q15chap1RYbgKomGy3Y+N1rgLHTZYQjjO4mlVz01dnkS
eHmDaeO28ZUB8PtIg9D4Qk3TQxzO4NUim64bN9a10ekXTTaeqTCMLbjeZ4RO+VWd9nYiwSimP6y5
3A59cTtO8ZME9iNtAjmImR6yMXETtd3j8A951nnAz/ItabgkN0M4XnRV5uWDts1Zf466yb6Lys2R
9q5Ysrfk4/tjqesUqXvwSMkWsJmXQRoubBhKogARKMrQ+7zTcZTqiLqkHjpJp/mjZnhByVxgVtoN
/orFKCbUMAZY3qhy4/T49lRLfFmp7BR/PbXyLQ3LrVS9qPQ6ALzACFDLqMY/oDN4f2a7lEw3rya3
nUUY1stnflwG1fD9hoJIHU7JG+/9cew6hFKbTTkqLZWOJApFo1OQXqhm/m1kxmFYcJsSVcT89jFF
sOzdR6GcCe6scY5okDKvasubjnwdTfDLxdVk08y6O31O3PjOb7KwQsx1LbYAT87HF6fttCgP24h5
uQyWq4JlbjDsLDVxuzTBPN8o26kU/6jKr4YqPZ+WzU3mv8nWLU2xKEb6DOBTces0wlIu5jKTXBpI
+zk7hKm8TwqvBV1FNLPl8p3NZemUjJwFkb5JAm2vo8G/r7v7ulE8kFhc1ozZhVTdZepzARCKMLqO
0DCd0b85GvPzW9Fyh3wp5llNnpvcKHrFKuNIcq2kOIwAuCOWvoljFbRf9C4c5wZUbrcwSrGd0jOz
sb4qE/1etWdtbd3JYyLYOi6q/Pk5FK/AkhlTgfXx8dgiHdwWc46BhgrsehoxG7uooucQuCzFVH8t
ZfgsqF0FqXkZMBTq0uxHU0pey7KD3sU/eqO6PX2WwJtefBPuqlgWAPEWWvA3OOqPn6Tlo0RmEkRe
1OLsqodSry7SzGhsjelfWvWeGPGPrOjuCt2fiQHOuhk0YYmhXzNQltqRCTyGAHpWaLE7kC9zeQ6U
5geixZgrSA+l2sZgvqpjW57pXUPJdZjJXo3maUDAwg6T9HWINYcGZN8q6XMY63cKM68pJnBpqT8X
mqfE2aGK9GtLsXyLgSrGuKi7b3kvPcgNudBy4Pz3M2h/sx6fOAFtowir5/9j7suWI8exZH+lf4Bt
BDeQr1xikxRSSKFUpF5oKWWKBHeABEDy68epqntbipRlTM28jFl1WXVKGVwCwDnHjx932DXHo01u
rIGs3LzZS8+7FrR6aYz8rS66bUD4d0zjTSEjwRh2Anr69gMGZTF0gOhgGRp0HHFy5xY6evZhtkug
4DN7CPCsJfP2Zeq9P0sr3INsMf8jtXNwaPYovcM4VtdZoYqwn9JYyv5KNC5UQLx9ixmwUlZ76ZRv
y63rRRR3ebKeZFeYAhwCHP82Sgvpbc3a+tnrIO5GcnAnb0saxLkcX0/LX+ZxDL2W7mnvrqupflFt
a4cub/CvKoXfoXVjBL0VsR5ugnnqbgfcm8/LNScYZKmn1oqUT7e+4E++j8EAU6qIVU00l+4RbKrD
kOcvxjSc0pzOCd5EWBQSPt6i9WMG+x64cdTXk4DnoN2uih4batIGqKyFc0PK7GdLEDFJ+cZ4BSdG
una4D/jO9496ptuxdA6ydq8wdnhbTixAseWsS9QtsQUlSzU8d0H5kM7ZNR26yIRXnC8n1CUzFDVN
LYdkMrJns+NzxJysSlrwyrQqo2auo3QuMC80/DBazPvDum7PbWQIs+t9N1PIOVPgAnIM0Ftb7tW3
xkS1fD0MbR9NA6SI0Ri8run3zHF3BhoQkVsqO5TSwvejOdidMWT7H620hc8Ur1/QLNyPyt+3U31t
c3rbV28gEo0h5rFgcUlI3BrtwaD5doLRYV3gJ1WPhcNge2+0ckuxgi1sjdLmRdjBDwjWjbUNwBQi
zzMpohwSx64HNyLH8IzEomHDGhiPm3RPXHzJuh4hoqC3owFt6pnah66s33eF1q+jENBTgClei/1C
+1MXZBh1tIOj0hLZyXTPuuUbbMcAM7Husy4D+Mkam2VPpbSBoiH1Q+rAlsq08OGpwd5kkCZVQWFK
VcFBXuFZDDt/keM9BJZOqnPQ0Mvx1E4/4yOXhWjCh69DFwUkN5ypPm0hix7sPFX+GGz+vWVZFUOC
89c8PmQGKRPa4whcztoJmZzOqpfJyd7qwO1D6ct7Qo27ZY/xpnrzGd0jl95Wun7RroPHsPNoMBws
AvozbbHh+OT5WJ7V1jDVykib6+Uepwa7zFZulJHm2WmqlSDTLwiEHRAujioP9r2P2RgfuRyODpPj
cw28CV6QdWOkWyRstijugnw4Ie/DSq6yUAfjd3Bye1Ss+O0BxF8HNq8wF8Rt4YjLqzc4Pd8Y1L93
G8jiTYOX/3VrIq1ebGXfzmS4SjNQ/IJJitCX9Hqu5Gk5U9IafzpxFdMBdMa+2s+OfeC8ejNFdb3k
vFYOmdTlhavKgNq20FtatzsTp4ORoZSWGrevD+04/wBigbCBcTJ4aHipcXSlu1Yu3WIAb+8bzYsR
1PHEp0dzxqctKXXaeVtYjRTAD+gd91ZlWu/KDNyY5ag3i/It8MYbKTwDb5MMmJBr4Upd3Ge0jqSJ
t+EXE99AmHYk/K6w9KsZQEy7QVMW2xZuXxqpdJfNKpos/7h8Ma1NYVe3L5dI01kBdqyPN0LZoWvF
bpxr5MFiRXrc0LKATZdBzowgmLQwCZt8FrUEX5j0+IlBvKrLhyY0XPZG3P4hEMNNCwooXCO+LVHV
RrQpqmbPDecwZEYyYtIw1EYFRkyNGMQCa1cUwQYjlrd9AJ5MFZADZyzuC3KrUmfPFN6CUXAbUqk1
vAfqF+akx5lmbzBIP3Zi19DiypT8BMk3xAe8rsKsEps0CUSI15OC/AtAy0iKY2BVx8YRp6rAQ2ei
B2t0zsKpLt9chX1Qzfho4e1zTW7MH8t/cTM4dlK9ds1NQfZBDwGZ2cXZpPL6lfO9HJzD8u5GHLDL
k/rKONbSPSxfNEstLAY53BTyys9PnRyvBte8IsWwImp5q8ux4Xt72xpOmHEaQ7vMgnBogj2Z7MP7
HVpe9oI2Po54ir9gsvolhQZTlSIyWu21Y3Qnw9AAhhR2k3XtL+O3BYwfTM0tONzaP3k97VIvAyjU
IApMgZPQ2n1QvfzW9v2Asg9bc5plLD3InAb8qoJ8e26wVbvE46EQJzPLXxqbHLJ6DpVNvGh5UMH4
XVANVZjWxlEWcT2PqCzwAztr38bCfjYfYRIR9z55oA491ro9zfIHHdnVErqXdCvTQxlmHXTjK3+7
BPqitg5YMfvl9/ng7l0/O3RKRo3u7kePXKEyQ17hPSCk/yICM5tNf9KNcygPXACJXv46b3HP3MUC
rYLxjhf7mkErM8NC7UyHYzRuv9Sq07L0SohGw/gPOVHLyX2GTLj2DBzsvI8yiURwxo1AQA3zKKbB
h8R3KhmyHrxmsCub2ByyNe3GARwyB0VOCF7ns5Ph+0GJHzvaeHB7VAEq02s/Y7veyV9cI0gsjdBh
5F7iWuSkK2w11VUvS3ZeFMYvTKNeWQGWKH77/egPImQWoMLO3nfSIGQuaX2tsKBckySsztHU650y
MSB444ogqud8y/ASxtw5BB3CpE8jp5fRAggImr8oW8LV2DgU2aFatI9KB1kI9fAG8iV99HPcnF07
+7nEmMONTYFDEGSd7/HI6HBOG/5xZMGRmeZb4Ot11TTXE8Y4Q66MxBitQ9qtWpKdkKYWoSRYNEvU
zTt8LQa+kbT2trrInjHkA+GyZZOMU/lGPXs/ZOioCj2HGvTp0FVY6yU8S9GuLF/nhv7qFzeG9zy3
rXGj9Sg2NK90yAn81nyBlqeJZmVaIOgJbzgoS7yZOi0Ty3G3Xeds6dxGHHCpufTDasbeqiD9NY5k
1Wj/W4bkrHPttV8Vb5DBwsnb4EyaAhjTU7+NXKyj3h83qWkdqhIZgjC9KrGAWnC9boU9JJ7MXirN
XqrKWY9jsMae+5EGSMlMC1s5dacy6bvDnMGCuKkh2VP1AU16WIXDKs6Cy697Sxi5YxSBrctUlqS0
St6XLBlwI5XhhHZloEWb13zlFgcLgpNTMSa8032cqzoEKQ0jQxy/6+TufeaDvyBomTS+/EmFA/3/
phkil0Bjk7Hize2GPhaTFsgPsnUljB91n2KNs2unREVhQ5czGhr3ZBG5hpcpgOfUSOaa4UXkG1GL
U86Kl8F89Hqxt0YbgA6GRMqqtQEfWBXcfWWS1UA5Yc7SrezUPbiiwiHTIsnBOGUCtXR7mztLghOI
FSuw3IOppahSB7zaIFsLj+y8PvBXXpZeWaMFz2bWmbGBHcswbXvlGSTy2tlZo6uKThzgkQGnWqOw
xRkBbFSIHdF4F+2y5Jiqx9AED4i3zs52Zz+GAr+IiqG4cmr70E4QJuVLOExZFU7SQ8o1phjEcsEE
VwXWijUvfYkeqxNm1ong/d6Hi2Xsq+begLj2rrc8cMdd78EV7o8gICVQ9bqPSVodVQbV2l51wapI
013lNTr2TdUnbaXw5yOH0CuHF7A1OGUkeJ6vieGPa3h2Z1DcjaALGcSOdL+bI5m2WsFbuXFQ0wDY
uql08DL1wRAqnf4IekQ7snCs2r6+g+D8hkpktnYVvf9kRspA2gzYROkkVY9Hff9j4KF5ZIn1ZM1J
w4fbAg1ALEzsOQiIPiLTPJYeOdgcC7hqXBbh0GdM3AvlHLw0YJGQOLv8sYS/Dxg5kso+7pTzY4TK
SJh5QPIGSLwwfwpLTLxD4zU9TI2XNBkKBivFC7pOifYxCT2cMDH6CxoHMqpzGabKG0NdVC9L+caR
PIZeh4jM59KMlY88z0ZBOwgYs9L0tlPi9F69AQ46YCHv8QexHnGCpGP6HQXKTW/icKpq9aZhVL8c
ZdMMxTcZnMqyuV4uAQnnfTAUL7xwt6BxQWc4u3bm4dQj71fK36WgzPUubmOJBsuKgeXs02BuqFu8
LKmtYVnrqmp30FdafOlvl+JigSumOtsIjdN8xtqcl2NANvnb2JdvysBTLBFQZ0Yb2SlEcXSWgjLr
IZFsihcI0XyzHZ5UowL7aNMdavA1es5/wuN8becH1tavzADNrTBXE1xre9GtByC0qpsBHBtJPg2R
r6xHNqev5uAfGyuL9NjsMtgghz1AuAa92U4/y866Ix6GuHo8dVps2oFvTEZjIextQ8urcsIg6zwj
6PRjjlKmr9czxjPAgA2iQpk4aNHxAgIbgl+I7LrEO5IMZU6/ZHcGRTz3Qs9w4oHrpzoH6OiZ/B5O
WLE0q0dgwjgcpyfW1SCwQRd/GikiCL7ptH6om+xaNuqHJN7GJas+q58QWOF0rx6UQ56AKxzHPN3Z
9rXG8RvVZY9bhLRPKs2fuQLiJrgbWRqJqjMhPkN/V3bdK6TpQfMokWSVxtGHr0doASwNU2xN2HPd
iTR/qRT2QJnVd1TQXdaNMdEovyQC3tTlLyxDnCwFeyu8Zfw8HTeUy4dOmpv3NWimuFZDxGnyypds
gou8Asuj6pFjWF16SBXZiuAXm7JvF5CjBWH8jBstZmnv8iTYtFCtPcONanQmmnHOk04XiSlNKG1R
47gAADxX23RAL9WFlVobUSY2mgkrmhksgooRNY4Bbs+l2/ntfjwTbQwTOmO+CXTyfNx7nJpeAkpB
2KHqtmjhwhwNQ75jSqyM3E02RWbeGrNxG/h8BxuxXVsj8wTwsBj/EuAM8873XgSDAZWXxVaJBevj
fGsJTgIOCrmKHaT6hZOv3d68172x7mcc9HVPn0oNWXlUarC/vPYxWzPUGVzq62ji143kK1OsveKW
eCCllT7EIDJIThcRIk3cpHNkMGy3Z78yYsQmghNxyYo1iI552sTpYL4abNrzSTyY6FDLzI2HAkYj
BlgaTqyDY58JnG5pJFrzSk5gC7oMmnyju8sNQBZdDRRGRtiDq8KqcEC3KAa9a7NMV5aFge4SymOG
xqA17mfiiV2xF5lxHKss1tqLXQ91gpvv0Fq8gsMQklwgB60PUEg79KqoT6WDlYtQioDXens1wnZt
9O9mlHglcbc20j+7AfaDXgIp55VmgMpsBnkiICdu4ewrnIY8Zy+KuA+QKFuxtCkWWR8AIamG9XFw
0w/lrcAWNesARFCnATerRQDAA+0y233I3HU9eWbkOthXPAjWweT8Csxuwx1IIInpRhlhVvC9PVYR
seYQNSwmdSuc7qNzPZHsuiyM2EwxYGpYfzFGPhFGPvaEf+tAgHNALIgYoKMGrX6K1t5H9lzbUWAt
zDdiTL6DUFPVGE8g3pbm3zO3eCo6pGnLsXxhFyzkjc+7EpelyCVwaYJt+U7q+9D4sKQNc7wUq6lZ
Uow2xTQbOntsb+WozN4B52pCvudKCISTKppwC8MIYy1AdihqJJDBBZucOFZRjbRSpf7eQHE8pVb0
HlNcPZyWglwW6onjU8iCBr9DFBpAwrILakvdEO9lsssXmAZHC8IpxuBYU3FSkEOYmIrLvD9BDPFQ
LtSEmtbXwM+2vEOpHuRhmqOBrm1+krNzWJCa0V/CGICorEMtucAz9lLNLDWoXIJamyqYpCE/EECI
3D4p5+B2gbSM2dsvFd7yjAa6cDOS6gWolQE/Oc3PHugYMBaEjtqto16pU4MEnaYjAqsZTyM/TZxu
aeuusb+ObdOeAL+flrVd2/6hrqC0zl4sxk+DYR4UPhMqyVh/9KjRnHPmnWd1px7Yr6Vx+wtSsPz1
9zMjE3ydMtRudGmkjVYT2V329l5yL3JwIzWLqFzyoqwGqyHLO0gZJqJAopmlyItNk0Q9ysBIuM5h
yhDZDPOI0IcOXBXcQpK+Xne2uc1MpG7GgBQ2wMxhxEpkOOaEQnHyjCfDgzdFkB3Spt1ZA75CVohv
1YQaWVV9DMD7RaCTNymkbpnxa0FEbDzpAl1mbXei8EjmHgC7FphqU9VN5LAJcCseNPBVHrcvRdA/
wbT27+G3f8QzOLY1/jlnVn1iZP33mFrrX+3CcerPP+r/IEkLbgYfDoKFBPaJpHWUouz/9aP5+a/o
B5gI/b+2fYX/13+iJCwf8TclgZJ/mz7MCUDMXpQ53/nZf1MSqPVviKX4IG2b9sJVWJh7f1O2LPJv
sFycRXLf82yQXfCBf1MS8CNCoaYROBQfvFAT/gkl4VxNEccWxjgINBxt0MNABDvjXqaca7DUB5oY
NohS8zGjAdhKQ5SqNKqyfj31UD4Xx5lvNChXDTuOSJGEfp0RuzxDPdr2UfbpFqjFJgU+kwZd3MNa
WH2z80tDGedE4t/u9eycNySB72/b08TcwUSDrjJIB4xRsQ92C32fXRyYvHjBs7wLr8ttIZaASj4J
XjFou8y7eTEkIUB7iGqoA12iFp2zm/56RBe83gD/g1XI0kH8EFMgIk1U3WuaDHGhQvNtOOVH2BKt
gxaDCqg5I73Vt/Ou2KevFvSJ8MKjD6v57q+k8mMs/fqZ/3MHrvn5DnyFJJ7DWTypa5bMeRcCx0We
dhz7o5NuhsGLFb8ecgGe2y/KCqgVtf+jW8DqxljjV7LZI+TTROaaNHHFzu3hQlli4H/ulhoAIzFD
/y1rh6dZGKHhQLHdu5mmDk7Fur+Qdi8N4v9k3f77dwEmpYc+ko1v+ny42RTeMu45Y2tUJkhmZuKA
FddgSC1DcVDqMb7w5i9db+E8fPjuTcMyHNTq+O5XM4Zn3Y12QvbM1uOu3aq1AdgxLkJ1848Z5X89
KAxFKOS9bHhnL4nOhwtPIs3svHKhU8F/osup3TfhPPz54ZZ1+9u7/HCJs2czmFXWbQZbwADpSGuu
62YKOYgsWi7l6S+nWNKCavXni3rLWv3tqi4A3GUo1/zN3WsmlVnOktJEKLmp+gJFdsZCexqeKwdg
UAswvBfPfJbJ2PhJmS/MZ/QYn2xkDRZzItFp1NNs1addSNtjqo/j6HwzZteKwQdmYS9nClFwKaN+
qGoUzvWrM4mt4XuRdpxHNbzOJF3NVodmJpp2UO0Ep9MkAn2+emtOT4P3pPUILAvOgZXvXwkFiSKI
CN/rSdyZc2nAflbdzobxbFL4uhjdDyPPD9rxN44zJyX3gQ6VG1lmDzrL35i7eLQ6/gV9zC/PJNCU
gISCp0R/k8xmepjblls04f6817yEkvIzUl7c8ZDkpQEFgjTUOew4ZH7bsSlBt2WjdH1b8GxbCMcJ
x+xI2XAoC7jxWffgXIVFV1/4rs+px++L2MLqtZGIu/ZvcnyguWeEejirudVFfOk6wLUHYNfGs8FE
KdtQlncBxt7CtN13oo8G643MU5jZrzVSrJo8OwKI/+xGo3ho8RRkmHb9MK9GCxTYfryqmHxUE/ou
HNqCENO96P771fa3YJJpo6qmLvTRP+/CPHBKoyeSJmn5QPRPMtx4Pm5IJBKUgT9vjDMe4l9H28dr
nW3HSjl170pcS71Cz29rb6DgBEvekN6oBIpAGxlml+g4y0ee70UHrBegBpBdBz3z8+MVmpXmQtNJ
bBnaK70Gjg6r9D6qfwURKHtugiQ76m4uJQ3ukhT8fl1YMUIRzIJT3VlEJWQch9zFdbNRrGRxyxVU
9hgO8ZltwHlYUYwijC2QRyA/3SMp7t2AXAvH2/n9czrWiWsWCaSNN8rhIe0nCBzbyQwkaGXqRzsH
bGGsKQpONoEfngfrWfvQmIEBJwALWDUDXa4Tz3y0Z/PKmppIzujVNH1ugGpACzirAyXIrRu/68Ji
rN5maHQynCQ5ME0m0aODpdgSaq68uuMx3JWBypPNhcXwxRuyTNsDFubZyDnO6cy5o6dA2iRNFuPM
OSZhkUMsbQiDdRuXt/klpa0vDmVcDjQoD3MKzm+ztfAgkXDfmtPEg8hiaXvrDkL/jKEtYboPBTkW
XQ5GhbwyXHVBn939jFu9L/tPlz5b9gM4P0Q3UAWVU7Fzguqezg0SCXS1A6YOwfRWl/S7Pw7HVLZ7
kbdbOHhsqpxt0/EH0qGN3TVRU5JQDnacTeZqHIIrMPfWadVA15vFvkM3szLjrHe3bFKxmkogw7sy
0Culb0k5beeqXsvKSTpiJ7nT/pycxWkbrQxDwYvbhvG437bQ7/e7G3APNumAYe5B7eqiWsPABewh
uksbEVfivpHftHHr9esRWr4XVsQX0dpaMi+YYkLfHUMln/eqPeZ+3ZpmmlgejBGmOibwhR8DubYm
EVXgzBrE2Ti52lWdFfL0wTRZaPkGyDDQf9NtYotFGntOTGu8LttLw+fnqq/LUb9MAADTMgMgP+eJ
mWH5MhgstKWyBj2/zLutXeBSbqZD9Bmtedzwub11+LSX9EYE5gVh7C8Osk9XP1tEbZlaNvYLqILW
WzsmZfcs8kNjXNiVXy1VgtLQR0kGf5XzQmAauxZmx16apKw7cP8XGMwXULOvvmQLH+5AahuuQOem
bqXn06GoHT8BcryxN+Var5yVWF8SAT7jYf616T5eZzl+PmSXutOWynyVJi36mOwptV20W3ooIWA6
RUCesf0FQgeaTdshuDbJuComddXJ1xFN/T8v68943f+7EUgT2rYLi5PzV9oGAHoGYw6SAZ0umf40
0YzqL1lHfxHFcZD+/4ucl08265yWeLhI3tMYBMwQLa+YB2+M/Rj+oU7Y+z6wMFMAyALT5VCe+fxm
03HsfKAHC23svmlObnVJP+N8dvD8CvSsGKy7cZzqPMMri82IKNi7YvrJguKUDJchcyfU8XDfbgdY
hHXfwGHc9NCZ+on+WOgW8aXi+KstYVH0QXysViR4y6v/sJA4MZTbIgVLFOErhJGkLS+kuud6TO/P
ay9piAfbTMB3Z2jI0NSjCX5ngFCIqaK/rPM82KdDNfS/M6j81Yr8eLmzrSGVOXtqxuXKao4mw9iI
Kg3RlF/984WPgxzlNPjrqITOXtwEx3lw0BTCHr7Csn/ujRf4AF3YXeRdm/8s08Lo338us8D0H74f
aVWthghikADeRkPqZjb3Jqb6gqx64Do78EBGFgbaB/cJfbPVaLZbgcky24F/n1etdK3XrsNjgsEF
6NHFPuJp1ZIbkK5Ws1woHafKxcR6yZ+o1lfKbWhoD2kRBXbz1NXmyisUjUyl12nfujD5Gg6ThHBA
Rv1Xj5iRBd1g6j3ZhN8yNHEMkoOKslSiORhzQ5fBWGm+ViPM9XzXjUxMBDaVuQ3y+clGB410BjpG
GTiPLSZZrAhjijEw8isRVFvPezWn06TblQtJfySLxgOFG5fv5kmeWSded/GQCh76TRMb1FhPskoM
ksHT12U7hSa+YmRf5m7EO5nAZ3RrlApjihwQsnHbjfneBVfUZdk1jLdBq3E2MmhWokXDSNQt+i3O
r7zkGyBKIIVvmPPLSF99cBrR+wgJ7E5tjF12UC5uhmrrgK9U0UuiN1+defC8AU4JXyWcRGepvRi6
XtfZhOrO7w8FOJi6RymBJS08DGeIfw4lLIcealF0PT0Ym3xeZmkDPlRLbJywIBS5wOZnTGXk+mcG
7L6Y1zp4mtX3/8EGohbKS4wVEKCuny+ZA5DqTZpjIom+Mvo0Vg85asY/X+NckeX97HEpsmKMNiJe
Atf9tH1aOwOe2iFyMBN2VIbhonuF/vQwhQStNRtpp2eC0etgGjRIV3Y2HcuphE0tB6ftbSA72ryA
RIOvu7iQKHwZwV0aLJai5jK1dPbGLbsedKAkbIWgUpNd1RvZRvOTAdnWGZIK09Z+dOCffCn4eMuy
OT9PoL7jY0HhwP8NllI+H0CfNAOQpcApBmDUVMF9n+VRDxsDx+pBpuX81eLkrqrxgwbINefoJdtz
DFLLVUk2NhosAlNfBVQuLHLTDB3mGl79hsPtNQszEMWICVlE4m6Yi8w+CJJG1VVoa5kYGaZYhZsw
3h36CQwpv10TExqiegBSlWGaoHp0g+5tJpjmkLcSv6rYbV2lkR+Aial3TQMl396OmdMkTvfAcMIA
YApNcTC6bicoS4a6uhs1qsmabEHJAz3j2LsgnGKq/MLa+iJlBTIClD/A+exj7Obz0qqJMH3Pc5FM
kucK7IApEDtIZGw9Nl8INZ9bsX/lWEsbwcY02BcuZHOgchB+cBRU9LHOT8qB2Ifyr6pgjqrqNc8u
ObR+lcRS6qOJgTLld78YlK2+B78YBGynCy1MwbHWeJzNI2Z/oslz7scZfXHDuHAEfZWJIIvE8eN+
JffnQcnUBF8lSKYMeN6A3aou2blh8v731Q+3UJjPoqP+u7xfIwtW9CDJJcqBrVF6kKCAVeWzcjZp
8ZBXPfraG1a3TcRBcg2dqmagUBlgyWOmUmxVo/qoEqMRjpKtvNbHdA9/600QwtIcDizySnpFYgiK
9vQ9aaaVauTKFxoLNH+GKSoGzQFvMjv68yGHUYmvHssxF5T5K/m3kjvCYj0JkpGBPGx0N5Mqf80K
0+hG6z4G6EHreR5WYuyfALMGYT+b/q1p+20IcuVVY/fgX/ABwLhEH6rQIPulzdqfi+1oeQ/QP0h0
8Nw25SOcAPYVyJMljGsLa0KVU/b+msqsjLJqhikcLNN48zOrwAkjVyCRKXA7vAc532Xax9hsGqpZ
g3rJEm8qwVUafvVkfPBBCVVUw8ALs5cjeGEehKpc9m1suibmLdlpMiVm8dKmW7gWhV56sAYfHuEj
Dm0iy1Cms7tCX3/Pivm6ZiCNcq+OVaW7xKk1JNSVvWkp7jqvE9UAZDCCWBgQALDh/Vt61416Hm0r
LlKrDr0a8Q7jw1bfrLuMxIXDVhbMxViKl0DnXWXp7YzpjhxJ1izElahlZOYQ8xjNiFryYbIh1wgx
D2dE4ZxBM8HoBRzQwCfnt4X7omW6zXr7ioGSM3UwPp9/FGIMRyxDqxRRMJdArzBT4Wtwuw8dC6Ks
h1pR6dxZXPdh0+ytycQ0Sm+vjFoYa+7QO2cqH4yMvdZzmoLPC99ZiE1QZkRFUES8Ut902xxYJ55S
r5BRG9yO0n8a5hwETo0+UEWbPbPkt6mu59VgwL4t09PJDVL8R2n9JIX53PooUMRsv3Ru2sYVZoMd
DHSgDw8mMTExFO2BXipSpEOgnp0UqVe11T93UDLY9BQIGFe3pi6OvK1WXg8eLwYbMMovMHwsdBFb
FTCYlqYWMse+iUbp3oAHBeuvAlQiZ0XzHqNjgIcbde+M02mgIwbacszS8JiONXJS0HYriBHKYG+S
et2wbNOVzcoRw6732I3ybPgUiS5GBXJV2P2qDcYDIfIgWvEt98h3kF7vmKFX/SKFjUF3DQr1CN6R
LXdzmX/3aVWs+JBdqIq+OmPRo/aXcwi8r3Oei0hF56Qm8MFsn23KnbjSq0Wg9pIM0Nk89F+x4+N1
zuoHNo2KFALXgWtsaGHaqrHfSCnxBhDReVGiHxpg9pyY69FPd3y48eXRE+0T74cnYmVXarTvy2G8
J8q6U9kUO85D18r7cgqe5y5Arph190PdfO/rBitiIYZNmWOFUDJZlRgwuxBzv6jtIIMC4RUQ9pCl
vp/vH6qhvLAxwmhqnN/5vZPySOs9sfd/Pk6/vAZsAoBsB7YLLt7nuG7YE7f7cQQAMBY3ju4xFORG
FZXxny/zRbiDtC0EV1AXQ7OAnn0xvV+zmY8Uk1slC6V7j2rmwst6HxI/y/U+XeLsSbyCGzCuMKDQ
v7JXYKYVxUrdWjxs106skjoNpUjEI5wl2MOljvcXy/vjpf0zjCODEDo4BTpFNGxgs/uYKUyG8EZ9
b8bmsXHTnTtUsTVAaO3Pb/XSM58DcBjFq0enBRpN+cbKoykBixxMymYDzfuyWslX2EIkw7paW/d/
vvKF79O3Pi8bt62JXTVA/iwFHhnEJ+XTny/wFY7y6Z0uyc2Hxd9x2KtVdQvEoRYQXfcSVv307RHM
qNce6jVFvtL+jo16q+p9Df7h//Lyywv4cPnJ8N3RqgBbpTfDNrgq4XVewmLCWZVIMy7SRN7x5j8s
3vP+OevsShYCK4i06PRiHL/0m4fZJRiMMjciu2Oz5CGy/cRuAAOQAS09tIxdp75ic3lXIy9wVXoL
81HEKWAkiCwwCj+Y8JdMh/ZUz8s8iHPrsfsyszalBfN4UW2ytLj1dXVFxicewKHAL++csXwtZooB
B1mYiPsPrszuMIt9HcAKN4DiN7OqyElh8CxoTPl4Ibl7r/P/9B6WMuTDa/dcg0yutP+LuvNYbl3L
tuwX4QW86ZIAaCTKkbIdhCy89/j6Grj56qVEMcTKqlY18mZDOtoECGyz1pxjmk6jDm4mvU0ltF3M
Mx14oSjZ4r1wddFbDCFN1vq68a7qRjozVZ2eEf9nqjKPSl2SGvtaOn8VcS6tqqJg9+y5Ka6uv5+w
08Og6mJ+56Rz3IFQpaagSULhrhEq+vogrfRFJXz9Pch8u37dTlVmzZUljcDzo5eoakwP7+tgOWIl
OUFfLUqlcowmZQd3bu09RhrNxQfSsNGUcdKgxnpcG69bPRiwVdDx2Rl7b5U6vlMKawF51eBwdPia
BVbJCivLudrR6ZH1+STFodFSraPJyGyrMeypxjratbfiObHDHXryK42WNMEw7XJmAFILK2F5nXle
T95fcxa+zbAy1tCfj6shZAMB77RYpjy7muh8qIJrdc+DlJ4Z6OR0SElHJNZ0Rg8dF+pNPw8Q2nH+
7iYNxafpKOqnT/wEhVmnV8YlNJOFEWHEFh+V9E2yPv9+kP4F1T5+lL59gOM6vqKO5lT3Ch8gx8PC
KXFMjcMkS5dKYdIRr2wlq1dBqL0IPl3L5CJsJ6dorUtNKG9hzlJXk67qQd8lo3pPBfICQTgqd3OD
6fhaygacJ+NK8MC+IZqZxuk61MO9Dh5BUuLrsiHgNL7PYvT0vbBJmP/HJFwYHAEI7bygE7zMuu4g
T82lkBzqcNr3YXOlJJatd3TCa+196rKXzroZYRoYyrT0G6zhmZUuzLCwzYpuRMcmuApVjCLFwerV
raHHzSKLm4/Yd3iqSzu0wJV1EEEXeszwykidFUSDV9UcBqR169UrwnNuu2a4CqvkKWh0eAyj6xEc
s8CNCB1Vk948rXLLMoeCAI26Vffx+C5K6Eq0YVfp9VoucnvUODwXy3Yst3Xu9cusyK8kuXHEpiOS
RmXylmwr2LeA1DLal1600kTowKO+1JBF9J1mq2l0K/lw8bYDV99blSOJ8SojicqP09vJEq6mQNub
onpV5OU+rZt5u5zYQ3ST9OMyxO4Hm3AXF2uQpMsxqMCeWgtJ40fmtEXpdS0CQ/SieT0yFo3g0+r3
sCzkFvC4LKblrHrBOi7RsqdyHiA39/C24ypKZU4/l2F4GaF5Bvhzk9T53sKYbpnPyqhuotT6qhqZ
1njkRKm2D0yNsG2ydsTxps6l+yYaM7eeBmeY7k25pVGkuiwWt6bhv6F3vMC2vIqzwG08mNfYHn1C
/qLrRCmFVS8xf+etsa2FCFOCZO6bPo22eW4wFTbimxZldIKhTY1vYuo/SeFQYJzPLoNo03v+Lo0/
EvkTULHTylj+hQ1YJNdIcKpN2kIPb4TxswyRFOZOOZVLnWwDisn4TDAbEWcfXBSdsM3LaJ3iMtKT
ERNYVgLdy1e+FiBkilZRPTqJzDckK8Xc6bBBS9h9bV4NqOuZX26AFbyaxaFISRGRsNNFMnGv7QK7
5tIfPyqBblYhLaoueBGKFQ/2Rao8FhGt8zJeejE47FuUgVizSIgMEY5oF14hOrnc2Gmuunn0mrKH
C9NGw+WnPRlB82z5w1XSpI6g08kI/JVWypyGyAvV241Q7POMW6y+93G1TeLigiP8Y1cKn3Rc7oWg
XzKxXBbVAyE2S0HWbSvMbkroV1md2XI63WuxusHkd6AG4eha8x4zZQhxdCNxOwPafknb2pGm70KR
pWrQS8dMtFWNaWTiPN3ErtAr29osAC2iaMmHayU7AHzGWiYX90Ev4i4GMoB3U/HcghZGi8fXMwHA
aocp6Uv2q7WMwT1YjYO+H7RpX/nj3TgKGFrz2hlKHGu+IV8MnrqJ9dBG+OKm3Mcyfupr6WXUrJ0G
mWzQKJtn083kkQ+iYHeDvaVE1g0SyU1jxI/lFDmcKR1Ziy760bvF5nvJKY7vr7CjJp7xytFl2zTP
WF7uFC9e6YG/pi9J/k4UP5VCsqp8aRt5nRNH6mru46fCRG+UHoISZDdaWN2mJQiUht6FVefXjane
D8J7X8cXUMNAvvjlthylx6TyHzFvX0WCfyu1GJhhKHeRdtOr3jWpisugCpxUsvZxhR9xxOXQH/RE
+OxC5YbYZUeKX3JaY4lO+SzUPapmWr7wjF3jRw+51q98Jb/SgumGpodb6Z0bKdKiE/SL2Mo/9MRa
VUG9toz7IWlR4XYcy2fbn9DC9LRe0rJ/NxOO0jH1MDa4hXJB+LDtK9Dn+mkzzRWbEvHHWPYXpd+u
9cZbA4dDZibuwJx9eLK3QRa4iGpwDDnSS/C3VUsoHHF4wTBe0MeosCbCdlp0MbK9MrRnO7EyJo4/
0o2LXoaCApRlNqgf001sHmQgaTod1Hao6KWFvLytXci8WVWxF6VsrVpPUYnh2Jw1iuqt4EdPYf2e
GdVtk8l2i31Pq9+6tNwHmbBRgnCZRsOCLbstRCrlSf+5S1h5okzHbo1buUPCo+CEFjlbJNAn2oCX
kYbloMB2+JDY9Jb4Yqfac8pU5TbQNenLZ0+JL6Uhvp8LaZWXu3XzSld0G3j3Oh5qYyrtURzdoDM5
g4688HjqlXBR6PssYvpoAlexIMEYnu3LymOLGbktRrsmBRjpwYYJ3Q77chdm9zGWmBCcv4wEabSW
cN+cpOS12HW+aqejAg6Q0KFo2maKuc/j4ZM3dUqVdWgprpcqd5BThTO75lPnTuz4uolGc25wHW1o
vUrIoyYEZJPqB2p1o36mUXWitgyn7d9//+jYZ9a5b0wdp06vvyuhVkAYxvz5YIyp0xfnVEinjgDf
B5t//u2wI4iJb0QxFxOYnGIP1XStn5MjnLtfR+cpOE6gVj2URpH5JrT7uj1Xjv81gAqoFwnerPyb
ZRVHVRdLE0b8hgygaQJ9dGxzwZmt5++u5s8hrKPqChNDL+cpQ3RduSD08sInk31J7JUT4yxJyEJv
JYHIPt/RdF5qXYGPYDmF/6LnwSJtKRuk8r7q9QdVEM4dWK1fD8zRhztqbLJjVAeVtivTQf4etdFB
E/vE8djB2o2QC+ukU2iyK/WBEwrx7cGyMIZ7rxvcGB9WLnlrLZE2hVfssAlgbBURvW1FZOxS1F1o
tbmU9YSlDKAG0DljeglSOgBiuVSa68Yi8sfkjxaXU6kRdg3wgXP69KzHVw3YrdT3dyG8C3/aR5Bo
DElbGLzXHeZK1cBQqJFnqxFwa9WvVimj3p0rG8qXImx8YRgWnQFaK4wPgbyp++0slQggzhVKbwMQ
pZ790LPhmPp2rVKIKOUbUf+QkwAL22Zmgw7MOUPnsHI4U51DADXsDmlmKbqyUXgY0MpNNMHpqQvb
GuIVfbJr0YIM0/fwJknanATVlevhSglKxP3KyosHdLHdIiB8IKgGgCdsQyTR+fuUc+Jh5ogjW3Cn
KVP+UkOJ5ahKSTTPLvHe1A6jVJ45xsm/lKuc9RHCGxxTUcOjdfj5ynfWGJlihEUWeYm5lNjRbVr8
xoucSOhl4aSXfsphNbXly9wn2qBaCfa5hLUTF4lS10ABJaMTt/5RwX+bdZIpkuso93x3Fqok0mGQ
ujNXeWKEud6gKhJaBMk8Jk4q8STKlcoIhkgfvc22Sl7Yf39TJyufMmV76FwWcorjkmvfFlgcdRZG
r70XhPQeUOiVpSR41XNKYSpKmyu1i5y8yF+oei+9kahqvUIkHNPOz9a4Oc59ohN9azwD//5ERzNB
Zpay1beUuMuv4MChztv2q37nO3OSQ+OAGHruL71r8KkrY/P3zTi5jiDCJMBllkQfI4E7zQ+swKD+
IUH2MtgOKuWjGo9nvlV5Lmb8qgB8G+ao2AHKtkqhH9PEYZe4N1eiYzx2G9iPxiK/Up05s4JEjtTO
D9lgVw/yYg6MPFdx+b0aUGZCsPs/F3v0BmWprheph4SP47h2TT/WlS6wBgd7mLzpErP9SuYIqTka
5SbPMc/lrJxSDv8Yf374v70+BvrpwovYIUDLosg1rMFZLbUt0n/7XEntVDvrx1hHG4QsTyQvjhlr
8JIczlBa7qShf1The3b+TWLJzOTSDvPQS6QMm0JKXgpRerIy1PdyP0M0DE4V0rhU6Q0IU3mQq3Jj
mSH+cYuCsV6sfW28L/N6L6XNoYiiB7WdiUvqVaB0kC+i4Nw7cu5JPdqOaInYGdXIlyes/auJhdvx
15nr2Z47XqeXxpfMjHfu7TjlVKHtpMHK0/Cn4e//+Y11APWmtuf8RMSim0/ryS+2mVW0s3/iOsCn
3ZTyRRteaCzEfnih+m9irT74GKr+fk1/F7dV6ce8eNQEg15gDkVD50Jd6Vt12e2z62bdOKrbrMpn
SBhn7vavrtTRcEdbs1zLR73XwsCNNqLTrlhlV7M6+5w95sQO6PtV/eOg+/ZCyLlP0zjmqqyxmeUB
ChSn3tVG/9GScbOnlXvmNp5YQ38MeDTR1olSJMrI8hK21kqGZGLyhXZDsdPBPTXkkhhqeNkI7wkW
gr+Hnt/tHzPgzzv6q9ybaK1sdVyq6ffLVr6Krbe/Bzj9iMgszMCP0bf8s938djMNo431PokD10Cc
7AfXHVJWq7LceNbW5M+TpzikRqe+5oheQ+FxdBM1OvPcnP4QKAhlIHSzIuroLe1HrUyslstUrsWl
sAieQLGxiEE/+YIQZJ+7q78mhfmufhvuqOEiVi2qBp/hMK4uNEgbWfYYwAA9c2tPPTbI9nULVzAa
BH3+cr/d2jK3KK6ZDNN00NrVcGEV9TLP64vaDx1R3wdVif+wYd/en4tYP/XcYDbG98hl0tU8ukIr
j4tMUBsBWfOnKV3zK2cu7p/myvGTqc2RKRrzHK2eozkuqyUIqaHvuyydiwYItdm8CFm8lNgNiFG3
U0NlZbUpaqT2kj0RwkSFJSBPmmsvTab1HJKi1M2qgaXcILQzE6RHcFSdsvE2uc9phRzK0voQ/avQ
n+5Aq9sA6+DrCDu8ca5GCbOgX1ga+kIUX4vupQ9eW/OrbtILnyyTeOpRX8YPcVw4MigrQ/LxH5kX
PvEiA7UEYMwv9P3O2MRO3nWoLvg56Udh9Pn5hQ+NMlYaEiE3KgHblZdq+3HmkTozgnR0MtV6vQ2K
lhFoRqRsgXxHfdZt5ba1laW8kNf+tfSfbvV4VzSAD6I2W1SVX2uZaWpFMEicHyiST1246NV4Y5XF
mefpd0vtaJyjKSAbpYKEbJ4nbSFvjcARndiZLvx7SJGL6Kp7QKD6GN3263x95pbOm8hfD/K3Czx6
VdLG0v0uiyjWKtq66U2srOMO2NymJSdFzz61NlmJAhZnHceDh1Q8P7O8nJqNvt/ho0XaCvIwkuTQ
d1Wk0hNm6ighbLr5PHOdpxbn78McPZxtVxFGBKjaNfTuPojFVWk1bhHCKTZoM1HLzpqHTiN4Ienc
SkzvxDLbJC1BHj0VBKKNRmHVcPg3oje1Es7cgt/Nxp/f/rEDSQqSrFBGvv3aMVfVh1HYvgNLzp0c
Cu759dkd2qktBLJifCVMj3iXj1Z0nevuxSHxXZMgiizPv6KQGxKnT8Zo7spJWhVVtea4Dtww/Uq7
p0b2V3HaO9RcL4oMzkWMorGPD39/RyefBKoA2Lw4YJKz/HP+KAM1COuKt1tqEMxCsI3cxPv6e4zf
8JT5Vn8b5OhF8xH3xWY38LitiEFiU5gvRmc46J/E716VCJdmLzVx7piHxHV2pxEMZaO8Pps/rli/
zq9Hn+TozWu1sW8TnTIbjne6gPIOXMZDWwUvUzw6cZVdGkJul+1dn4iXPjmPy2GI7mq6fGXXuIqK
awXaaF3u6ylfCzp+8NF/D8xm1453RkxugIYZJQcSr+/gLjJjBmC/RXkfwghJs/A5q4Ar62FL7qiS
XOj4V6oxvTPSYNH0mTtokB1lFXdmuE2kYjEJAWB8lrqGzmxzVaRErWDYt2p91QqRG+TGooYXn5U0
vSzvauxSgk7w9tRUwOUIGCvh2D6/VAoA+mojWxZWZMeNfBWa0i6pFFxCOESW5BdWm1aacjI9W2DK
vlmulHHcJ3VzoSaAO2O9gi+b0Gnxi496CFHmkkyJ2M22FCOxK9Tq1eSa4bhScv5onvvLeiAerIiC
4GAIzUGSmtsU8uByIte5bml0W0bxkEQBvqHboiH3vSxe+UAzexkgqOgZb7FpCHCUM4BOxrXVJFCS
u5tBGDGNS+QOKjkGKH0tisMqjrpLhFTrzv/Ed+OkgfypGT6s2OpKsoStknCXDAic01uBCxd9vK2i
6M3bmNolGQOp9Chl2nOU1I6fWJhIKNCpUd4ssBw7CuJYTSdKR/SdnNlYoulbFvnaT8VPgnmcukV2
59E8b16LMHzLe90doGMIEQC9IHmyqrdZFztBLovkZ0iiKzXRXlTyaiy5oJAKr5YwY01N7ALheTuU
uza9S/m2a5BfadNigzYdKOZoqPsNzV7I7OXO8DSnibudIWACw6jWy/WqKN8h1N+mfJQmA0/rB9uh
9h2KVHRP9ZthTkrKFDdQpYU2aKj3YOhGAyDhUbJW7PUXRiMsk6hyhqR8g/iO53yvouTT0ydhMECR
foweVNJIWHkp0niBFilKdF2FVT0YN1KZO/mMnBmEayqDF3Iw7iTo2QtYkQ6thht9qtcpkOg4oEar
iTEZ7sqdh3aRnsy+xicpluHSM8b3rJvohbbDwcL7heTFFRGuLvWSuLcG+rTnf8kwzCFcPqjC9I4n
8NmkO1MhNIZBZ0+JYmvCm2yNW6MUl+kIwbVN3UInky2X17IZuej5XBwdy0SS6JpuNWsZh9Hag2oy
VjkJe8Ll2OvXGiTewQ9cUSPCAZ5YyWJUpqHt5d6ikMdNoctuQS5CU0/Iz+VtGhDpFpP5VAsUG8sF
WTR22uzKHlJAPFxN7ADTVFqJarRMeWqS8avFg0fYBy9QwGnAX6eBfqHSR62VQ6FUB6PLn2olJQJT
v8dW+lRb6V4o201Q4mgLByju6TphRx8n7H6LCeYoPQKsMimpIEWdL5lNnuL6SRpCGvWNDS9lk5Q9
DXvVDmWO4j2Wt1pYzlTrEs8gQA13UnhhSSmWm69C/QiL5EFOlEvQVluRwjv0nwWJCcuJL6+lCTIR
26a0A96yHipoTjM2WrG6vEdgtg0EDynWgam+MzwiM5N4LfviYrKGN1WLfFvgDs0JBF6GwpFYDU8g
gKfXnCj4NJRkGytUwMvEVfv7QJIXAzJ9sQjtkQSLbqicLjV3VkHPoYmuNGQzRXkLchf6koJ22DJW
VmZCk5gCcZmjdYj0atM33aoT4EMI+baMOrfrRleO6tsgtq6TWtwlw7WRoypKSs2ZKqQ0hBIGtYmQ
lnkIr8jdgIwN0LZ62YoTIvbm3E5kXvmPtoPAPiDHYJT55/9/rsENXksLNca8D+1s/6LcmTYgvpVs
U6B3/l6KT2zmfww170y/nQ+VppXJB+HsZ/g3NeAXMyrtv0f4XYlSOZp9u5qj2uUYQw8sA67Gu8/C
hbcqXNoujnAvOEwvjnwZu+dKiKc28j+GnK/621URVR5rYSf57hRNt1HRbjvzUw2HK8I1EDTAqBHW
YjE+dON7L6QQRHx/mUnGZSThFzRyZ9DQvBrnLFf/HIz++lqPtlZtPVZ+1nAj+m0DOiZym3XvCttk
W58hLZwd6Wh/FXRCAoyy42DMebWXTbui79Z46sCyg16DvUxdIVYYYXQr9ZnD2vy3/7rKox1V3qR0
g0SuUlEeREyBFl+DlJVOwdrz95N1Yqv641s+OrSISEkruRm5SktcqsJdVnx4sKz/HuR36fufxxdO
KXFYSB6PNYgxIQKDNnAva2d0gEo9Fms65BsdtDFgsb8HO/02/s9Yx3LDUEt5LAfexry6yTyDzKDh
zPt+4tuBnaho8PBo91nHrbihiBvqKYwwaEgscEpF8W3mUQr3zkxipzbWc+EZ1KtmQS46fthxvzC3
8+XUlgbQR0S6KTyZ0gdMdKfWlF1UWWcqH8rJa/s25Pzzb289m9JxHNR5yMyHG5O+qVlwkyvPfuPF
ti52V56PzVks13HluaYwv/fCjYAKMfKVpSh+hnDS16qE7iV+0JXohsyYDxX7cK2i7SyTW80ksStV
HnpRuxp0Fe/0rrdSd8ZIz5RkrWkvAB/DBW7Y8sq3naGd4fCceq9J25x9vZwZZ3/vzyuMytozrIgr
HKP2kBGdwxlqCzce7c9D1L8n7Mk8gus9uT9zb08d3IlsRYqLsVL7RVWpja4ucomB43iTTvWy1i+x
pfY44kT5s4FjKwbr//hV4Gg84yoQWlig8X9eaqdG8Obn52echmUdPIznqs6nnpbvAxytEVEkmUIy
ERrS6cZKOijqE2ZIPTPPzB+n7tz3YY7egzySkSz8Mx2KybvQSbZQ72ozXDXho9mGj51ULAfpzPwv
n3r5vg969CZofYz23ufavKC470vho9IrZ/QkYuSk105PtxNK0iEzEEIqoPXBzBB8atlN0VxVFEQn
P1orJSeesH/QJxQSVVM7XXTjSaM7ykCntPymnzJXSU2yp7aIqbah9P739/+7DcjJ/Ps1HK0jgoIS
1Bp4AAqrc9ruC67gKhe6dagIQMKmFvg41bkALWR2ZSXw2g0U0/AFjK0cxLYBM8fXb+l4LzXzgcDm
hbYUesKwwYj1sr9QPExfpnnTKjHiZ9Rw8Ckk/9wkeGI+/3ENRytUX+ka3QquoY62nNCXIXl5f9+m
E2vgjxGOKmqDwJIVV6y2uQdAgykdZXEuv/09iDy/bL/X9H+vS0elKi0Kk3yIWDXErfDUX+UvmRu+
KITQvVnGgmByG3H5st57F9VyfBRNV37LboX/m5aJzjNBtZdMT/AvR5+iBVDoY6GnBRbsBPUaulvY
3fx9pb+RDXMg67cx5J/TTqBanqCQ00NlapS3o7DP7MgtjAWNgMuouiJUd+55n28Hndol/xj4aL7T
UB8myvy4j3q9HfJko4349qIvPR7dNLCetBEYe1hmi9p7DmQ4FnF+K6rJWmQ+OXMPTjy1Pz7K8cwI
yEdMijlOqSJzYkV2A+nua7orl4VBwOImWlfL/uKcnfDEnPVj1KOJ0swIca1yRi0n3ya46zIZLTsg
+C4qWQHGsVoBMTpnNj21u6NzpCA4IEBRUo/bJbnfiZVfz6MiRbenTX7PmXZV4259KFbntne/WZvz
0/Xv0Y5bJ6S/lckwj2bUnADAomdpdhH26jv+lycDOT/4H0SR0y3mStS4uc1RPzO1bYyFXSLkwNt2
vfRKW4pAUYLtvfGQl9l8ll0OaXoNEf8VW61lT6A6hwj2r1iROKm7Z56PE3POj6s4eg9J7lQGZX4+
wgdvNRzkTz1zEjdddUvRgBa7EMpF8GLZyseZcU/0MhkXQQPsCOU3jinoiqiZmP4d0ja5eJ3ZX6FI
hRlhTg3VGrtUI3cmQeoI8f4e++QroZNzPnczCa8/uuQ8ihCXWbKPvthbZ8ZVrkjO/9sIRxMPIS9Y
92HZuEYJL9df6uRW/T3CiQ0PJrV/X8PRDFNOShuEIdfQj9GqmZp10RvLqBiXpv7y90inWik/hjqa
QcwKoWFAv8L1dvFruC5X4SoAPI62L3KSVbD6e7iTX44BHxUYCzKpY+UdoHF5MCduHWo4zSTqxDvz
7Z984HnkZg4YLrR/yg3fDhZZlKutRKCri4i/BmpWpy9efGbWhff0e5HlT/97lKPNQgTNeERtzB5b
1wqn1A27jElWFao5xH2pWrFj+pzixVfya5aBMXx2FX2CaRp2Frgedhkcs9zSUCn17+tOuBM0y9aK
ez94MWJrBz3kcgCmnJTCQp++EhwCSXcnCR9hbdp4/KhjftZeeO2b4k0xFiBeyVVJ+qVZ6K6qEKJH
zXyJxfuTT/fhJU+ImrDFhtdmZF0bqXAxkWCpVv56ymJsB5k7ZfXa11+lSnYYmqb5sEtTM7CNIkyv
ewAT9hSmiZ0FAf/8Wuktx5w8V4NzpmbKoYzA45uoXpWPziemd0q4CQIJLsVGhcUyGsFFH8AlkwsQ
BMKikhGKhG9icTmW+DrE6kprHsVKXcTVa6QZC0rjdwUBgOVouqrQXetyg+ohMaEKQWyxvMSRmmat
6HiGSIdc1Er0RJ7fLTCVjWcFm8SKZVS9WuR4nvY4xDlmL5WIT1+3U1MlEVG8D2uQK2nzOuYTJSYl
fpGqS7mXFnInXw11kDuJpT+1YaS4KX/seZiGL1EpdCeQO32BUSagKWNuUGM8KLV/rYXNRWYJd70m
y0s2BYvQfDcAJxdGRyIrWDRzL3ck3Mycl6olk0m6IbbSqdGvxZhyjKhfW8OwKTXAb4KJPxoEzIy8
Gc0ydQIoJGIqrlX81FFQvnpp+oYP6XLQlY2cyGSZ3GDaf9HGYlmb8ko1uoNZE2NFrbOVzLVGNhI5
qpuogx/TlmtvjjLGUJiTFSrEJJMV+6j2XpIY01L35puDLfq4YT1rkYqSO+YPfg1BTqPSrhlAYou5
6TFe16BP4vrSiq+tIHIzvoSxrR0j7FbtEDq9PF2QFb+csmBHp9qu5ow8DiImYHl/IK6sF29HE9+I
Ul7o+b2SEqwcJGt14ms2QA2VAV2y/KIg5CcrLNvkHKNNZH8l4UbAnBhM3pXXP6a8XsV054vexSTu
ApUQZ+mmNdSVGV2P2GJ0+C598zyQLroYQBTnQ1GgD5+5xN2yARlUwychR++CoDSr2VQxV5Hlu0oJ
7VzHMBiJ+q5R6Wdor0r+GEneSoyr26EM3SZKlorhXRBwtKjpeyN8upDz8roX43rR5aK0UPQK/1zw
FMqRtiz0Ya1Jg13jjGlw0XTZAQSRU2jJUkdYognaTUXg2CIE+uOZMw9CuxHMeKFW0yJNARRJxTut
dYr4Ad1HDSUnBj8juDKENyrmtBhLGgfaYyGIi6zfRvTWCrF+GS1MhIZ4hfp5KdOtwyA09KmrSt6l
4T/UvmCP2U2jqZvKf2/wYGp1vYynUIQEj4tefJxbBmJTLipiEDx/0QT9NlfXRfvqRz1BdNUiFCFa
p0RDAgqkuPIY5LQhO94dua5dVI5zqKQcHEAflMOdGIaboaeiyc55IdSXYk3nI2gWsqW9xT5Ljdht
o7ZeymaxoYcNtQb+EenmhbAlasttYmL/Ou6R3oxLPVZsJULyHxTMBms11V9ipQCFdFW2w1Ki66rF
ijvBsPl74Tp1rvox5R+d3rpOEMhvRdSXbJpNsZHsdhe4+sF3AmnBf8RF68JJsinpIF5KXX/fLgnY
ejy3L1Xns/TR+Q4wIGJpaGZsg4+rgpUvB5lRcuoR8SR6Rr7jZOzr4sIiCbp4qlKUN4O4JkPL9oPA
1iXpYqSDVJbmZd7x/ZZfBW0UUb9WQ8ltDZ5EJbsPfRzoFag7sXCYIGn5EbOI+Da9VYpbIzLeo1LT
kRfgvDI8HT11zrfu5dqDl/SNPbRtus29xgGIfVnqwJ47CYwTOCtVKG9EgCdmYS48mRBFaTrztfwj
3jy6HfCR5yopm3X2FPNK/W29b5ERD7GChlQdLT5m6U79oC+akqW18i5Vede2N13aLaoCdKUEoyqg
hyaamR2rbWGzj7+eRk18xw8Z2H6FdkfJ/Z1SiBfwlZeKuodbvI6pHGrVWhD9mTRGeAHstas7lZZb
tDIkkGWFcWhbbafS+bXkYdMDZF7KqZYtJFk4zAGEdS+gTMhesVMRwfhhEtYUG9uUjA3ECriesXNN
egy+3RDtRIo+JCkM1wPLD7VOFvekqVwyQWBv41ROHv95sv+jEKT/s4Sj6+Iz2zfV52ezey3+P4g5
gufz7SX/FXOEcTRE4Pf6v/ONvscb/fNP/xVvhJTtvwwJRAU0PAIBZYU97b/SjeafzCdE0xBVfmiZ
/OS/w42w9vwXvRMyVSTsDiBpeY3/O9xo/hHZM6pugZmUZyS98Z+kG8Ed/HnY0jnm0H2U//EcmBy3
/pkyvr0DleA3sVbJ0hq9/fQ+N+5extvsyX9UPqR98+691l/qi/+qviRPw5N4GwEy3w03xsd0QxJ6
Cu5ieJJu+GfSdfjQfqVfxl7ba81y+ph/Wzh07+GDtpfaRZEvKjLe7uLH6cl/Nfhj3ZPwbH0YB/HW
eA/4dWPvv4q3w3WSL/K39CF+ZCnW9tnTcAPhYG+897fIh5qn8bZ4YgaxDsNT+Og/infqi3zXfgGH
m8LF8N5S43uer2D8Mt7bV/nVv2rYgi6MJ/1BeEo+9C/1oX4NgJbt69vwNTYv9Af5odmPryn02uf2
bvgYDt2BJOziuTsI+YL/PA38D4Yok9Ob9Sjfi5/NHijNeK+91Z/ao8Ym5r6AQYeU7qF+kR6bffJu
vjJfTIf6hV+sP2lpP6Vb7QK2Q3nbf7Yv3fX4OlDp2fcv7Yv5Kj/Ud+gdza/uUN+pD8mzdhk9Z8/T
YbwS3sT77oDCYTikuj0dAhrxd+KuO4gP/WvxQYYfi9uD+TkxPT113QLDGyeXOzyxfPgM2xqfotsz
1ng13nNpN83HxF72wr+Inqtn9cF86G66PTmE3T54588XC+0yfxEe69tmL99Xz9E7DlnrSU34dMGz
rrv8RvHB7DO+RkxGjv41das63SbP/4u6M2t2lEvW81/p8L2OmYTAYTvCAu15a2LmhgCEJNDMDL/e
D9V90f464nScS0dV7aqSGNaQK/NduTLflOLr4XkY7SLA3o6076SbxH30dKLdlHSG1wRwBIu2ejEv
l+WMgaLbdhcPziKZRphsx9buLYkZ4cZ6w9hpR+Y2Ph9orLU4Latdc1z4F3col5JLq1wRgTwKR+3Y
UyXQm1uMInIDcpuQPw0iUEaI7+2SalGkdnNrRb1k6CCn0WGgdHIEGZFmd85N7lOO8Na2yR06Qkvh
zTN/uqBeXeJFym1kFJ4Pun+LF48lqYtiqlMrcrmw59aYau+FfT1cD4/4EqvcWFrKxdRcOnslkx6W
s6XoNbHi4kul4PFGsRXKW2TNTnCFuFOXxeEVk1el26Qc5e6FALTtmEZHKHyZyeL2xtDcpqvoH2UY
4iYWjrlgEDDzoBlTta+0SOWEICqeTv1XIClcAHryCB+h7L365SWcRyZUFHt4QS4hdZMZ3XDhCU5p
YXSR3kVyC8lS75yFp8+MmcfYC87cqzLhQiqUjjx0e8lpkM7eXnhyogW9XeEHXk9L5fDaj7bkVLtq
X9s0+H4Y1vMfwWHJDA5DyDRvq7BIqfeAyL+Y+mbf7CbhuzwN4kFvYRWemc36cIK25AoHy5LHcoVT
+MSxfzUZi81rSoMYkdpe+PO096vjCSIEpk5ytZIyEtNLXVY6muAV5zHz28R3xTgzI7OUzPaDdNR9
3YexhOGaJI2gsKN0HE/v52mTuBw3cnpx+Qd0L216SQCHbikBpvHHLsuWszcmZm5XxzzOq2W3n5oZ
k+aDWLWbc1DtZknj6EmfoBV2A++8InrXZRG0B3a73bGfZK9gJxEwQEIsnlesVtFHTpFWppXAPeE4
o/QFez8LKeDRCAQNZQnTp+n1seiPm5KV/U0Z4gI9yccpjJRzC5FxZWvczg5yMKYUEYp5+MxnJaEG
af8QXwPVLQ/kCXPEZmjulWrAy25NXN++3eisDwgMXEgH3in4fBx6yEwoXbyaZoTqH1VM9e/hyHNY
IMwmK/82UtR+6h8DphzpxLw0Z6lC8pyf376a+BGrIdcjv8zoaCtHicqprna8H6IjsYIMQYUV0NOJ
IOZlMFS4ZR8jPgQ2+WZRfd7ieSpRRI1BwF4IR/EEDdHy5ELY/WQmRX9hYz6KpeKpCLSrp+eA2dx3
ibLPMSNzq/RZz9K+9omIcpkyd/HTpyf3cZxbsnVySx5MhB6wbznsZ7b0O7dn9pjyGTDrmZ1caS+n
tX0OLvEtqf2HB1lPeovFdM6nqltv6UHucsLUJa2zCMTtxcvjkQoALnZGWc2+Xx62cpEimo8YGWI6
iDSfpQyXACfuZMtGfwGLVBI5T5/iucfXEZNlD7sxVfbC7uRp4TyA1Orh9VT6RMRm3twrrQ4rW7xD
pZbeIBE9TKKTYpwxwFZ3nKe8y70Hs5RZYugkdwDKO2MC6afszRPFZjck2TlbIrs5CuvREtaLYHiY
dCLVGdaIdG4vCl7ZnUpZHhfLyfy0jIJbv7xl/PfkoFjENTpETtql8vlM1OCSyZ4W5BkFgrTgkamg
1GwgePu2nIUnp0xEgQ/6BOZnGOb5di4se4/nawHpG2rAJ2LSZQuiLJJhC9ctNvUSnrG1VrnFClyD
Z4A7pNmjEG5xb1XhNRk20qZwJ32Dpn6+zT+KCkoVc/SxX4FuLdAkEQUWGTTN7Q9V2G4jt4AqBQWm
J6VVZRwnVrtH2HsNlmeeoF6yegu1qTNloO/aQ4MVby0lZg8tEJR1fuflrU2Zy5jVx6pj2VLaePqb
vTj/j8KbO2pTuqgKv+2RJcyqwWT4Y5DH5UFMpEkG1EljKY4WI1X8w72E6N0ma1FoRVD4g9vEGlCk
t6JjEzeozHOAPqOivEXjRxvjbSH+TG0TY1SqveTOvFeIslnfFgZPFGKKw2ZPixR2OFGt2sLIotxR
4tNEdo25YKC7DKV8C5mLS3gL55Oty8MxYXK1gB9MDPqYG7qwc/gOSz5JTwUiYGyQHJ4J+umXI04P
FPckWJfrugMHvV486ZWJLwpPLGejyU+u6F+rP1ZgmoXTwrimkQs8EO0azdPs7oGkr+YwfVlAo94S
nPsBJcW5x5mJn4zlA8sAiCLcFlF7wd1vDs45JRefpwNaOgewFWDk6y1GKpnG08HHKGKMsBdhvVGc
6V9XCg7z9RAj4sd6q2YiGE84jpM9AAqgH93rocCW4OGLUVIyqKUJe6vBnM38P3CntdW43iIHZ9bJ
dJNf7Yt0sqCK29pMQyYm0JgvFwBEQERv1VsMQsYQVi8WwMU5S6s2Qa7Vn+jAArrCUOLMWCQOK6zb
Xr3Ivj9M3SnipxdZ/U4OhU19LBP5N88qf+boobiTED5bdIVNJJqCr/6Mx1MJrfJS2PbHblu4nd8e
62OTstEUd+dYSMf1sOn343HcV7Qs5Kn8usbQxsn7Ki2QF1pjj/vSHbZ1olniXkvPrpAqtr5rV4LV
D8tzPKQzR/AVa/AFq3R/5rtxD/PT2VOtLhX8cT8LpVRJZxwi2udY/u18eacGp6yI95pNNKmtWJRO
Be0sQsmStk8oH7zCne8LTw6LRDuoP+fRpC87laqqh55plnfd9vQz+PKeoeH30+NuvvgpEiFY7EWo
6TPUy5jMPQbyU99fk4WjPVFdY4J4XhwlUGwJTXNallYUSNuRqALUlhrcXstLJtTm4N/pcecP28YX
11e3jsd4sHT3FpyM5vN1UNNnfAoelcl9T1f1o+/ibvbrOtTdefyMdTfyCaKu96fDJbiA4+xq+9zn
zSrn/5Wtu7LTbO7xy9b8udPYHG5qaeSTlcdlIYUq1eRcGpVd7xoLUp8rSOtpzuPToeTZjE+OhXfu
buX3x8iXY/F3dFSC2I02rrbdhjuihNgjyYPfjD2G023uglHHmi8fF0cSbBSf4qcPimov1RSWF7Fc
PmP5qKWjIX61RyWFRKBwa1eyUKGp/Dvu+92tM9TDsJW2ULmdnCfoECcDCQmKiVY/hdJWDTANrH4E
VvQu4QgNrfYGZTOjLO9ylP6KQtaWwLCpAdLo6qRybPFe+5rV7we/jds4D1R86ksxrvw6xs8lu5fD
3BksLbmGDUV0XY39Wzj+1rtOW6remPVxs72kMHpTycbCoUglBz0gv/sFOkdN27OXcQvKmCkiVusA
8RZgi9LrNpRAclZnndXu6l0fq0z9b7kf8YnOVyI4Bhx/jNJyX2fnsNpeXflX3D2PzCeFUKZJ6vFU
cov422xHJIPrn+4DgXcr0pn96xFCMZtZkvwZS1Lw++vyHgu+9lP5KjOmpCzIImYepmmn56fgHk8X
sBSmhXm9r1Sfb8/jikD78aj515jZos7nCK0VAeLL1j0dFgApqPUm0eEefirgfygIUPsgw2FZwH1L
bgOkcz5Pn61mtxXX0RTF73weh2iz+4tV61GaCIDil0cu4fbW/dNqS9qUR3FHt3i25Iuu6C6Od7fn
MxapP+4UH+aqwm0gSVpOKR1eEY/rc3xdC2805RwzXA3R9+gQIZVZ+ta4posxtFmg/xi/rV/RKXai
OPt8GrWdhTyQyp3+sHnRZvmXIUuf7vSKcX2NNYv2o5Qm0b8eSZgnhRX2dIi78EOaGnKq+DBca/45
jnzxqPqng+JLfk4FisMLan++SmvoGcDc6MO0PPZH1bp+QxX/SVqRar1YFOOONnGxls5C3kZL9RC3
cGTRZas+8k0N3nCbQPKF4OoqtmrN3C5ApQV62AVS2qWqpYfPP1eyoBRrGmH1h1Fwx51kP+PCm17b
+OhNcTdzpAMj4g3+iV65SJfNVNtPenyPF+HLZ9wIuncX7+1Kd8QjatcSABybFkUu/w7MJJMo7iXU
1Pl45nvNFnd63ASdf0/EqTMSQ36Pn26/Z+oFi/lVLTio0bfTNHgVaxISuL2ACKqTfFotWmVIOZTC
LGgHKb3JxrjG4f1MHv6ZJg7BpBgVO2cnyGsBZGyoTubN5ziU3FZqhTjdVtwVMZKTT6JK6VVf2Chp
kUSWZqN2rb5cNogbA8LuZSfuJhs0czRr3LU8ejxSUXDd+UpAmsIahbMXiuWd3WRkz0GVGIoAtS2R
j9BN+hs1v9ifslP2gCwSmBnZtUdGTXJO7gLJR2af9B/997DlUmyEtGW0gtPPM44OlwxlP+IgzUAq
JwfrWmN6ayob3TBUi9NyCCJ4EME363vCYxMBJSelLOzSwxCuuULYqD9/LsCUBtpBd6KDQgtUOsq3
D//kSNaTaK+scM+edJAXvEDYlmwBX1mdsGQwV8zjZjLfwubOEtLsmTspnMgekHo6rFoFNPyJkPIs
PhF3Tfr0MGXjjuNZTzkIG80GQmNQh01UGy/RlOyW2RsCoPcP8Nq7JjQfk/KjHeoEME335N9nQgNL
Tw3Q44xLyzb+6eEZiBQTIzhhdPR62b7lPer8ExyVQ0o8eQ+igMujCQg2p499WS+fE0AcNhPpxvRK
3nEHqeAij+wyMvlYmBtaQE+wylgU78k43pmiPGvaz5a9hAIk1Q7i/vKijb0nWY8MZcDMOnmoO9KW
hmCZrTy7H4UgOvBfRjhAm6TD5iEbeajY3Pr0To5Ij4GtyNDUggzfNvBS3JeJwvq5wTs3oVG6LCyp
uXCCme7MENDCjux+ynYm7bSh4ZIHh2/s+jhSDGnLZcV2BVMX5CGoko3OI2wT2ePQGG7AP3BXR4jC
EpvUmLWFmw3HHt6cmh2SBWCMQbO1jTMAb0a88F47gpAbR/aAoggLv+oJpFwyOnHLak/e00MtkKZm
tgkWVd4zVUyNgOy2CVxYCE4UINrTZwFJKJydTKCbnyILmRqphKZPc0nNrvmemew9RIQ/vOCekAsX
sEnb03FP/em2Eurp5KgHeVcfwQJoC5wJbMv93uW/Ulq6FdSXrOWDiDku40tlAmYO+QFdhgSRSHWY
H+H38k/B4ii693EJT6T13OtuZZ8Ckm0WLkyNwTw3uJxEAFuwwT72Hb4nIFU0YaRSMNr9wu2oM3L7
yIPBauwRICPY9V5CtM7Le8hNbr/u7DIcnZPf2dCEd9YYPsN2LzB/m0dQh2UoZhdfTThJzUSSkJyX
9cRhtaqzHIx0StUPhiJ79kCH2pG8e3bPOItMZgdOZPmHB10a6VhQNBK4AOICRNQZgMQZg4elTdv4
wXtmC7tL8AgoRGSxk/DwBnRev9GccYtXQEkeyT1rgyK74A3Ay5zM2tXMvk0eCGFfZC9eymXSVNwP
F0Kdgc6uITCNvxBM4g04ik2sh1WGKtht5KvIi5KJNTIss8hTkmpTIV5ZiVRkvVOGcib+amy4X8uI
lvIv0jRfFmCpo/X7KJGzzu4s6pu+AtkZHeLnIq/bRH4ZNptrSMpoC/45BdWh2VRWtR3j22HGSVog
u+KxYf/QgoNAbFYJptFSJN7GSAICVL+aFP4zbl1YpwT7yoEtDXiCMUFTow4S7UB20cm8x4CYyM8P
fM7ZWTPh3+0pOB3aHVVZROcW5LUBxBiwLhjmJykq+2rb7mSnsgR7ATnmAfyWB6f0HkZe66opTFKb
mkaX+1PabGYTcp+7SrKwOcg+HQQf1KEkpL3JTh/XGXyTPBZDyjtKIKbidR7YWPBGEHizbWxgAvQF
OZYKZAW6oAzjGquqWtQKhy8yKO+rMi73E5aYfg3DG1sq1Zr/Vmm31eynV7ImWVOF2e8WoZBKfvQH
glDCr9yJTuvIcbvvkOmmMDW+U3nIBE7mN7OOxZiyGiKPz33GLxssOsPQsARxRYclWHEy4OzIktor
vVuoYC4i+w8U6t17HFmXbM4mCtMfLBxiRwj9P7LHGyB5XbbMGcjm7oJk6JdyfWMuJkjNHqKOX9vr
uKTnAFq/dZk2kOkf+ATT6R1+i5TxilLQBnF8alrGDKL+3vzox9MBiCyAqoKuNSIfcw0a7Rg6u4wB
2DT8HBdgjj9TxKtQJvMjBYM0kGAQbaa5612epxh93O54QX5oj/S4jPWzwX9lt9oOuXnxyaqDt3DV
ryv7wmSzS7IWruiwzaH0jmCySgWPaa6dEuc1ZHHZkJB0MSTnbjUPjnIgk5qcsNz0YCa+zQ5icGGh
FMuXV02uuoBKu1xBrNA6TzhK8qV9zlmRij+wDQhF6XaX5OXhL+TAqfVv3mi9vMhRQlICDziC7dy9
+/B49OmYzlKJYxk5xR/HqRU+OtG8uLeYP/gPzog2ZwdLzXnhWBTT18KsjnL64qsS5MTJBD5iJohN
73RypoUCxxfVPnIfMZ5B/Mij/4pLQOuAU6ejvjVuURzTs8lnu2APN1s94iruJZNjFgl/3ujjggLr
4tXFM8zvOXLPBoffPjeLZ7Ofr7SjgNgx+biucU5P371iPjof6vOKzgB9OaTAP8i/hGM3NdF/4Np8
0SnCefrJ8XqKo/DkXhIuadMobOgd7toP0l5S6ZdaqkG3o/6C6Jcsan/Yaw4HcgF8wUGeoA777euo
OdM8wNgIbJwt66BKRnKLl/1Gt6exFvZwR8oWZaw2anj3F0GXjNsoFLdEzih73O9sLveRszhwP+eL
LS3E7YXc+1EorHX7wVHj5BZHwuJxK+yENU5dv9sN+3mAPhfZR86Ca/a8GvofE4B/MZhbzXFywC7I
RTWl3eM4cqr4Z/6kvercjmdH2CnkuuxkOrlIT+5oDXtpP/0sfbrLSGshEWs8y76/8OLWvhqq4eso
W4yci80YA2yHsKPBw+7m/nH6e1VSwiuS3bwobHEH+nP7TxdvkUF3BA60Tm63q/etM7NxaI9bZf9K
yvTmSr/Svt8Oe4qOicHssDjwemGv27k3x8vPsDyS12AwALWE0M1sVgtb5MpqtmKW48bL+ux8WS4O
p+Q2LZRrtgj04IwHxOMUIykzmsstVMNhrf1ZWhUGJhk4zfQ6PAAsuD/bbSEpYLxBjWHOuL7ImoRs
fl5QeTyV3wXxd9pSwwh6TcL+/JzNDg/v5j08Nbx5J/fmvTzexeKsPNkuU9G6Zo/kRElECyc++cBh
n9I12RIP0i9ue9z8cZ3j1J88/yd3fhDW3U7as7TwuCJvkwv/cZy8sFbL6TAzBPQsDQ49PCl8MBeT
3N2QNu0XgF2yCpujaHEmYNM3IpJOXsNhDHNwdrDtHHdPCkDa075nVnF+gMg5CzTAsOsiA0IAQsCY
F+R7M7P77cnjvNtnlthx7AvmeU/Pb5ictR7cvIUt06g67TfzYGZrYZ1y3fSWcSOiYqTfgTPcjbD/
syzg0O48PYC4m6+mo/FnyiBYJcIXxdx3zsaAkwBWosjHdL73peSanRGlNqiDi1cTyIZfIO63TQLO
SOQA2WBuZ9NiK8iXZwlJ+4d3zujt3F7AkWdcpimSEiakRCBm9vzPwhTWj2Pk3JKzc0o6Tw6+0aDU
HZgEKOJEDs0o7EWf9TZL1eMCOAZ4886s1mE/SVWdKbj3sz4VdmhWV3Nkq0mi5ATpavDM1En8kFeo
6O1J/hARKpKGILLBY/Do6SJoEhYtpfjmQa+YRYgNsOo94PCZgcym1kaDOQs46Z8qqP/9Zt1GIluA
RGP1Tu0QUYbaSUBb/Ma/xGsWPyAx2pY0Gxx3mSh9FyGXIQPPjL9pAJXZjH/YmRaLY/chtTSURPVy
vw0Bk4wVOUd6cA8JnwOPsqZOabnrNurM1LxX8ALFAs94nejW+3qvJqM7wyHEkXnQZuXutSUW9r5/
xvnhFvTrhdvu5o7miQ5dazb9Wowp2CC6Em3PTn4OuHfwW4WKJ0AEbnU8/XFotmCdTEsAvBkgiN4B
J5IyHLw2e1lSogEjnzsS8+kUaHpCwDS7zCYf22XVZyxeMLkF7a1Iiao/3RfAnc0Gsm1PS6ayQyBG
rlI5yirD6GnSMofhwHdpQSzQbarauMFXYcxjoORW5axyQj+KB8YMRbeI1XR+lF1dXeILbTbzk4H2
3WsgwjVJZUoCpLe6zTOsrHoH/siBiOAEmEG4uN7nqea1Dgh5xGWnJeBk5kVJ6ClK6ZpJUxOdKGE6
kRC+6mlVC/SqdxXzrnrThoAxAYnBienpjUlPLimDt+mzh8YBYZPwSb3HSWhze5G1meLx7jEud2qi
JYzZmJ1bswxPfpR09H4CGhKDu3BfAehcYRfMWRzXDQmiw9/n8J7RnoeHL/c0STGfSSPhqktWTPhI
uqRm7ttdnp5DJFDYs4akPUrkNYl1yK1ioK0WZhQuJpV/N5rvae8hJLn3SBaBsMbaAENOeIUn86cf
OCO8Y8cmEynCKMYWn7Nezem3wr5Cww5YvRy/sasTioB1GgPaKQZ/Apz+S7Fe/6ep6jK+5vH9b8um
zOLmb4/j36wadVzVeVr9fxDXJc2JgPrv//t/pv3/wGn0L3FdmHD6cv6bm5en/P63z4od8aH65+iu
Pw/4e3TXTFX+QyIaS1QlyAxhp5WIGft7eNf0lTZlrauyJGiCsNBIJflHfJeo/ceCGrNU1iHw6x9f
/SO+i69kgVBRnRAvUt/gSPwvhXepfwn4lCFAVsmXWFDcmho+EBH+vxGOw6u63rv2RoKAqFJRpl7m
+rrLgYWlSTwXxUSWhdi/qzgP1Rf1QAiVfn1H17Wobkrt61JRARw6amHhqXPrVZJi8HV9fgmzIzGk
lPHVl5XoS1ACoyPKtgdTJQvS9dRtoZdmeemW4pA25Fcpm4v0BvfEh3DOVz0R77lu9jpIsHcvnF9T
UOVtiiaWIXyh3kub3fpgQB0MDbX6yPq5I+4vySu09bX4Eudf+WzfDF+jvitrSyw2BaUeX5fG0AbK
cdz0pXj3NXO+UqvN/fapSXD2vjf1+036aa7GDJ7/CxVVP7rHzyPLs8fwjm+GcgBTrqtZw8Chr/Pw
/MZxYZ/AY/gUTHH8KTdi8fZ53rzmpjpbQp6RUiCIJwvUbzDHLw7o3hG12mxmFHk2ckeZfUQnmpmp
58VSuYEOFi4s48TfL2/id44v5zn/fYyVSQ67UWpPc/Y8fdQq9W20nj+b3migwdXROloBdYsEs3rW
VDuF09szQeEa/gXxjtV8V69hNaxf+J6Kh/o2CLJRvAjDD5RO8hbrC75OfU5kOLQti/vxCYyprhQC
xT0+zj7a+0eUv8ul/q2eceWzw9MunEp9S6/wNSO1fDrffoXEoqqvbnW/1YZENQ1JcAvlt7z8Xmbv
CmGxuKRmq1pbz3Urv0wxrT+PqURMhYEmrTjviCXTVBN+SKy/M1yNBmh7Ce8zT4CB5YHiq7dwdVNJ
dn+CQaK96ktZN+/UsBC+7trbDe4liogM1ryg0qr5nI5SL04OLWpLDXuKMy9Pzdf8sX750BIZ0x7+
vqJ6zey9WLXDlwQ1Y6Rsno+9dgquxfaJa0x7o5DsRdSNx+w7IolC4ySlzw+cvl0ROH1uzaiGEO1v
z6+n4p3ys1k8xmWj/j7vybwx88Xvk1WSWyIYR7fHy/o0h3F4JRPP9Pk0q86sx213e5fz2Up6UHTb
uM5TPfqSKM84SGwYfqW5Xyr7pqA43Sp/mLJslvm2q7faYA7fGAK4ydpbQuLz3b8dL7f34rRSBeqd
EzJPX95foym0b6q262bBMP5IMFTMoYEuzW6FE3JyZN6gCBI+52/V+yXWAw7xjdv1q9TfZUu4r1/6
trq7Wu2cy08Isp4YZVh8BA7C9Ow+uUY7vMe1mbfrh26f4T64flxXi+FLyzeKtIn0rUTAxiX/bM9f
zYcs75X5960Lb2yrHo5UbNQ+nX8OSti94KndisNzOYsOi/u+KjZUDmhb+yHEdUv5YnYb4vdc3p5r
OLw+F40xCJTPva2f0cejcSa6f9KozxA5naND2X6+5NWNce7frwa0SuUb7vsqebXxvbOEy+9C2Z7q
9YngzeHujvp+tnBP7aHjnK6jZsj+QRTS04mMSje78ff82EjqriA9RdmcumwovwXg0qn0cjw5F/gH
Gkp71Mbz2RsSBQAGAlkRJ+Gj1937TF7mdWdcriIkZxeTajUfw+nyo77ybTPe9sTKP2b2nUbmhfGk
nO9ZXend+3yxes1/LyLSdUlhkVjWz9lSYlMdCURTDANEXPECkttF2axGVXoTCNUj6+GfTNj27xHt
f7tTCviR3+vqf/03LA56/p8i3f/YAX0hwsnId7Km/CWvsaOezVM8Q4HWv2lfbRR34+Z5fqdWTkkG
xlRgF14+4ToRYd5NYvjn0PdAVthVb6M5i5ZXE6pKqimakjVbd7+YhbuJCr4WAXmIyxscvkYLMfFg
Rq3RnFaL8k157e7iu1h8UM/njMbAaUl4cPGdnz9uHcU8XTz0czmWVIMF9qjeGh55/anc8+f4pkjv
i+JHWBHcIy2J7Gje4cniAvmj/ECHqIU7m1OX4UcbP+SWHJwVmY3Uh2sJsnvB3GKO5pnwjZkxaY/v
vhCXQmuT+lTqQVOs7/ePU/Fzj4w2f+PQu0Of1ybR8xXH9+ylCWNDDX89xzVPMcqZcVMR0+8BEbq/
FWyIOjO3xxVQmipckILNSMzpDbDaFsK2QTT0YZcrRNI8P28qcXaf+hWnIHUhHlPMlNW/XPH0K4rv
t6AqVzBjvZyTCcUgigoac2FVtKsFuXAAeOXjNqcs9nJUveL9cuzuH+pgsim/XHdy/6XKn1r1PeRv
7K9wo6/GFUATtrapHtGOohhV+d51b4qKv78JT/ffu7r+6MDJ51X1QQaKYqijoXRxPR0Nf+gQc+EF
kE3lTs4Xmgkr1u1uxeZZEM/8XOmYDUbgtjv9W1rGv3Ix/10stbm0kERBXsh/5TlpVPkq1b2mmYQf
vItvpbgU66W8vn1Sk2pzEZfdx7/LPv8rw/6/vPIvKauveuxusswrix/iaeFn+5C+8o9aW5LgAg/0
Yf7Ou9lhsaHrTSibPv7zpfgnp+RfVuI/dfkviOyuqCf5Bh+GOXzJjUGQFN6xT/FNizmowqVBACV+
xm2d6ulrrRk1MZWvb/K+9YPmPIgPu3zf1vfD2XjscPw1uwf5XNGy3BDl96ta05EWu1e4rGV3sbo5
tw/xIzJfpv4u2OJt9ZINjfCI+Xtk4ugxx9X9u+xMSJFh7iGz/Jf6gFUJmd6SxFriU4pvCBDeHqtm
RS3Dz3uof87s5mu2eW0UD4rO1USQQFWnr8tG+mAH829yceVJJf1nA/UXbpOIXIbrfJoo2ACvNsdh
32TnuaqRfy32oMYTXkFTFuDMXJLwanCSwIaVwrDknX0ROdH50Qar+3nDl8C28d8Vavgr88q/iNEE
vP8pbeIE10vxKmndzOqgTZAcDhXr7znnb5eTcUY3ZNHPhbIREtB1OfxUG/bdOGs6Qwqbhwl58htV
7JL5v+UBV5Upvftfx420Ek1YkEKv/UXAni9dvbXPSdUD9/vqqzWll6Hc3x+D8dJN5fV+EZb1G3q/
WnzfaP3zWyXCcfiGAI9CkNjX1331WpNjaTx+T+t5RynMJamPRL7vdApe6NZzvlLgAWBi3siT6E2d
WLT7dxF9iRzdqCa0INCON+KK+6SnIS3AOGvl9oktFUpq8HA4ZhaF2VzNWlnpH4v8XXquxtnyZLW/
jd3/5m/n9ymnVPuUjOiLyo0fWEt49hWK7NTvMw5BxFX91tx46WoG5FxWKiWRlhCvfMwtVTOe+E8H
o/zhOxm3KFGyxPlZGN619DP5eiDn9uEsMbC3+VJujRvsStIUg95/POGpu1LPjeNWc/zoTz+3/vNB
1Y2axEDOygeDw2NFeou2M0PD0r0+1WV1XkG2qjze2oh8TEO82nfcBWf8fc9P9eLWtdfBLEL+b/s1
wC1y/ahe6+pcG5euNB5w3nDSf/u5QF8+ob+CAqHGGeJYfkS6Ty32ZT4SBmO+OMp7bku4PBM4fT5h
el9qLjGfvfpJ5fSCSqHAdSH/LD7r1w5i8xlQm1zMZncZID5dD1P5VCrCU7V24KTfKHvix1ck5BWw
ep/f8stvI7zLVMODBlKAtBFweltdKQK56X9Kyaj2OmE1EqUIFkbHjuQTQlGDlFQphr1Tuh9n3fcz
+r1Tv+qhGc3FmqvkHDuVuJLZRpF1AvvA3BDltUYsUNNTbHlddEZP1EsPb19hXM5Gf3+TBEOffaL1
/eILQ4fXo8GfoRyvP9SGkk/mZf1aI7RXoV+2Itkcn8BMHMKgbc05iaTS/ZRsxqA4lT8eMKrl5fdC
9EghL4KLbuYrAh2e5BabHPETbiuacvPeiB+i4lREMuhYmrnJDlARIUE2CmpZ/rSrEyU+35AWg/3R
I3/TZx/iw+BAtTMvMum4RjffVt2nUjr3mw1Yuo3vi+r39HyPxvfH4vupf0r39+fw9n8JO6/dyJFs
XT8RAXpzy6BNp5StUt0QkkqiZ9Imk3z687Hn4szWFLqAjcaeme6WKpOMWOu3ph5wuydhGQ2iNjx2
MWI7izBor3sVgbPyq0pPLS+Hopzn7KhIu0La3ayoLCOHMh3N767YpH/MZI76aOCThrjus0bhjrlr
0gcmzCK8Wf6QB+D4/AX9v3Za7Kem3KvV02SEVRvMkoAPpx548M1MmFevSo5metTVV1o03JnXyHxI
S0oFM39emIvfYDquUpApHp1CmHsn1TedJ9PayXkAJGq8Jp+THvAddrJbPYNiHTc/BLHK77qBQ9HP
WHwo9OxZk32z8iByNFeWDrTCypezyv6gKC5uM/6n/vi7EPi9eJtTyzM+07tqszW0nC/STpYjxsP7
cjr0vxsPxYZZeHgfTY4IrPoUhmV4Q3/b1aM13XZ6H5RrTEewmFsxOye5FRVu44vofmSHyb9lnlz7
K51ecsBn2iTHS7lbrbiRAo4sSd6zgcNtwBiqpE9hTX6XEfOg0V5IW3I7xVfzYIvjJsn4M/emiKXv
js8OcoHxSS7jZI0pTZyiSWSq5zBCvpv+1XElB6FewtTmDmu8DJx9dpi2Zyd9s/HAU12rnW90jTqN
kPekToxifAXu3BM4y6qTv1Euub4WvWeHnclKx8yMQQdheckwzsJHcOuEKNSTfrKXDBklBL4S4PRU
XAJhxUexYPuH4nuwgjWqzWALG2ZYryUmab7b0gjSyIjw8GWEuhSRzYTtGjBpYiRyWCh2yLdanFca
vISCYgUm0dy1QfJqOTCE3CoCX8jxou7WIZabkA2YX8zb2uNHz6Jp+PU/8UnZgcbUvPaaIZ5Auvnl
krgElPG1xbOvfvNuvgyM6tc9zrgPSsI7IeOUQGDqzZ1H+IKPtfY4zl66BIUS8s9NgC90p5WDT1Ys
GsjlGtaT3ylufRV9GWtEXzMRLf5YRKrmlTlr5X5UeFSgjryx8xUjnh4K2pQ+bkL7UhJydMPmOrm3
BfesD0gA0IrKJSXAOFL4TolbUN0RBQ+JQUMfzeppbU7X5Say04UK7nQ/VhHKX9vwy/KAilPfjCq/
ezl0pEPpuKOF89ZEO3eU0U92L1YdlnaYXTx+TlmGo3mcAZ9qGIRQp8FCSK2Hh04TUxPymuDruHrD
zVtghNZ4zB4GI8jqgEsk30u1kLH018dV2xS7y+vV3HUaxR8CDMnuHZd5z3SAqx+0o3rO0VNXmObm
kIhQnkR0fa0tnKOlxpLp6T9lJAXcP12MGAjZj/U2tgFx50DpVtiGBuh4+bNWOJfP3EWKSaCMuHAz
gtqvrqm685awjYxd+mVP4grn5slEu09mXHoQpUoa0ckuFNp2CTmagh7F/QgTgJT8ZMC3Dq+3hekg
vuQnTsdsZAsLelgh+7SeVI7h6xE4aF28WorXfn8172XygGkFfCLP0YnWl7qnVlUQIa0XoTIF7Hkf
1tGsAqPx5TEqk1AygovMb77rlpOlhX0TdenuWt3r16PBum4Ho9sRukS2keklc4g0ENQ+Lizv0v00
5PBWPCZScOF7qz1ktHzE/N1tEZex3XnTa79HjJibgj2VvCCLAOqgVl3+pLnXESAMTY5io6DTWMxH
Qjkc1b05MYspEjJt8JLJU1Q/+71tP3a0xR9c9k26V3QyHu+ummAjvXrERtWiWIObLmgDUI0AB6P+
nPuO6D5vTmC/WlHuJ3Gzn4jtuJgRstmGE+GQIYajbNkk9xZLg3PHte+WO/NNsrmOqiA/bttCxgjk
r7v82XpeUtLw400axnLIXzEKEP+NJQ75H69FfY3kR0pmc15kvnce4RmJwUtjBA0Bzs3DCrvEjxvv
+tZHTbiq/oQu+j49ERgDC3UYntHlWZbb8i6BwpCajT1lPdQ+wwwHW9cJVWgHoBfjx02PWdJIymLM
5Esxo+7j5nidBbQWWAq4VpiPz7oZWBx4Ua8Iw1d1f9R2PdswZbWgSh7VxNwtMICKvzreh9WK1PBb
sI6fvCxCn8QWW8Bw/DH8bCNETT/S2Te7X8vwSsm5Z5Nv4hqodG4v0EQ/C1IaWjfXRPNWYuI7WaYH
fHJqvvQp1sdXq4k4QTLwRFs0X3yUQiaqBpGo5H9MXvZweyjT6ALhO/l9Iab8Y/OITCfLv8R8DK3P
CceQHS2R8qry/D/wQgeoPrzRpxKBIdW9+dx94JyIQ0qfgr/kNJz7zyys4oQABuIY3C241nia3oEy
Ge2EhrRUfK2W3+d7IsKBEzX9bN8OSSGU0jcphFZpNoAQEdMQS8wDQ9QNXsXwySxths1FwATiLGjJ
lTcChIG5xvTrU/QzrtTl+jf5l2R5NyVMNJGSkpKFli2KkjfUTQ/2aynaL2nxu8S1o9Kb+XMhrfvl
oMnlD8pl/qAetXP1i7i7C9fyc0pfJi2GlHFo57x40xNX+bJ8ujAftvNG3Vecg3QvUxH8CLT6UsBY
KB5vGdInpRPTeXTEMEacwlwDNLujEkMiqT7ydyRu4+OZfu9RvEpw8RZ3rKKjAvUpcMwfRz4L8k+G
DXgRyhxtpaJyYE67RfUa5diQBNiekimUvkgoAfIZ0rDTKbHMPfOh52BC/PC4PsNTXJpjnwokjeOD
kd5rfD/8GYe4UdhOZ4/HoqQocQiQhqMws5Y7DoW+2jFOSq1wmlNJYIkezPMP+bfEdQCqxLL1z3c+
H+BnrrumEFSaz6/mXXXj0esYqJAJo2oG45/SxzT7ci4UhrMseJyWmRNMlDL7SngrWSf4kjmRUQpC
hSqrT1e0gimC9bX25t7LVmqbRAsIRSb8MxH0YR1mL1cePe7XyPAwUpReO3noPmrZa6t9jSGZge1y
GtMjQN/2bWgPMBiLTt2vWNnaZBxGkxIkDTHveLW4BXYLeMHr9FIdOPG5L3FQsf5wBlICPo6uBL//
Yrr5uVtPNmcj40HvE9Kt8p01kfSMxo9f9tp4W/qlHE9pyGv8YX5wSqFB48NM7Zi2Bs74dD13k0Bu
VuSC28zURLYv7yoyebxWCQyNlmh3Gc8593rNvCjtaXSTLkGTxigsLWRlJasIqfFCm4/t7JNOGCZH
JS7Qow4qc0t4u7EHjKctDJPSTc94dobgilvrdAGJeUBmzzN38ZpfqBwuPzp/9pMB88xD/aajNpPb
H49lerZKoky5WMPl4IjpVHiZZ+RPt522S4ejVJE6jQZWumu1ewUZoMPiK4z5jQcpe5tYuD/Wryuz
EO4reXb5Vzmn6gd/qp/5meyfLh7ZZDXf3hN6XnErvk8/KseXdnolhoMhrkf4aH3fP9xCtKTWcm8g
yvhZBzwYxFw1zs+MRg4k2UcueB86BWHAoPm5N/yoiP+0CJVz+b9ZEyUGZnF5RfGPEt1fv5zF5b9k
jRI51DXiDW7BRtjsJWog8VL+BmxCUDowlahumbjqgZ+8SZUeHKIfddGpns2FAMhK1iiq0s3JAip1
kBUPggohaSlUCK0NlUBWCqieMan07sHeHGZZKSZTOIIW9c060mwLtsdzW6kB4hSQzOIZdMh8vqKl
Q/N1EfpyQJ2wAndGVvzvMB/w5Z9gGPKM4X4J4NaVbwCRfTOkZMqBYbZ4783Fm7LmMjl7xE0tjWcx
2CHarH0swFBktNTrnGK9aJ4Qp+U5dKTbgYlTNlz8g8TcErcFE6cUJpMDKZp4Y/yRuQbmiiSaUy4u
MV6oxTUgGhQBreP4FF4y6hNv6jpv9LaYTN6Fb3p8+HzAy1MBPeF2A7gzk1vMqJI+Ja6OfmRwE2K6
YCEQwG9IoenKgbNrfN5kHwUzX+LqqwFixNXje7iW7EYerWotBDMjwSbEHa4UWIsrHW0hwzwQHOjF
HPeF9+8fsrplJX6Duiw+Xt0g00jdMnz43/8LhKtTxxmKERAOcMZ04Umfptvmaritno6fgXebFmre
Ruxm3go+x6+qxxrFzSA0CLJP//7r/Cc+6d9+n2/Y8jRodn1NwHZHh09SoB/NG39lB7kHCyti5j4r
83CxkyBGWUZU6XeVcVcmX+b4mk2Bfgtz47RmBGx4RCqCxKmL61g8r9lvxau8jPIo5tfzBaK194l0
X+S7QnVZai3gtHfmS6Tdta/XYfLpKEEK0qdFU3lMwdTNOgZI8RQ+hl2TBOQ2KAOjpgA5KaSjxoGy
y866YLFEDAPpNRPxdqw/O/CUE6gdWoBbjAvZu8HKx1b+Y1rPuXro89jS92xEJT9u9Oxb0HSs5XfD
sCvNCBrILH8VkJ+zl5BUNGQPqxJ2T8Bb08fs6YzpfqfDV55tHjuukyyy32W8RryZTIHl44WSYQ/f
AeCVHkjK/S2nzISxDrgrnfbghLRm28eyfCymMHPuksrj19jPn8AOzTGLqFEDvCFED6e9xHjvo8Rh
j2nvjflRAw+4eZNB+4mfFEf4yYlow9t93hyJxWv0PSnZoD0QxklxX5Y/b53HhdUmqDNVkk9ADQMk
j1s7jI8BnHW34/7hzISh0bZ5RvKomLBFB5XN8DX+JUNS2fLC/udB0zX6K02DBB/zW57YsvYqCV48
+NmhOSShESi5hw2eWT/WQqxwTD8NcOf1KJ2nH/pf2ERF/YOqZIvhNAzDlDeZyjeImd4ns0n67Wxb
ogLwgId8EorjNppQ5M8W2LF/74zAVp741PtbYACZgBiuUcfsLQY6acm++G2W+1t131yibdhV7yhq
qb5YV652oChi4QR7Y+Fiy1N/S4lYFV8nh9JdboFpUtAijCay4H3LE0nuq/rOQx+kSFHmYzMH/e2s
EWFihOPjbO3ncEDDgsmCC73dqUV4BfLA6mYNAURHfl7YW50dG2fDQpsa53I6KrB/XnowMGG2nLEU
0rmssy7gF2VKyRqgrQeK3BixhsLdHeDQzG5cmaIDlbsEth4Ch20haNcTmFk3ByuhnokYlcAZqRiA
bQs0w+tUovw8sGvleqisYJuAdbcGQbmJ1Lu8O3k4LX85Mr9Hnm28xf/56r6xKhUddHQA8tWxpXvT
G5hcfyDnA2hm+jJ/cSWZN9TbzKcsnRQjzh74+QUUXjphwdfK423PaULm30l+LN5HcPY+GH4OxUEF
SMPsSYwH1cqH29ciBdJCnifro6FEmKfXZ/V9kyxHKUFCDE2y7c4/tiWgYg372ZExbvD1/IVEUpw/
XhEG4egKN7FuWt+uiGRNEmmaE9tT7qAwUNkrwW07EQxU5KBS+QvC4/mtpO17S7+uALY5F7iiM8Ak
g+VVbOngncjhpO84zyWg5wNn5SF7gqrmer2zkV9soFfvAZ6AgD3kLNa0SMWdcB4uoUmseM1/Lmhb
dC8M9ApgNImmNgTDNWZ/x994uu0p3KYth0/2AKUQFB656/c8spdn3ZOO9SGJlJ1x39d745f1rP0n
OtA853H2fibftZwFnPgR4559WAXrDvJWwnchO9zmwQlBZ5KP5gFAYz+9Z1H2wznWTykDgyZYeER/
Wp7qePC0E8qglrUX3B2NdZyKMsASFRbHxb0EUqzuUzGGAGkRRKm3FZBDJwaFX3/U56LnqHTlSLu5
VOLFjBZx57OuUHednDYd7rkV5n6OeCjutplYimFEdkWIdlKlGgtVNlNOtPz4W2Kw8j2J+z/Pu6Uo
lkIgtml8Z5il6arrlkwQlQYo+wUNBqDi4J9KRM658QpctgQ3djbDeLg6b10kvcJXcRuOYH6x6ku2
iyagxyDZ57BOCVhoF/a/0c0tt2cSbeg5g2uRPsBEq7P5hl6sPVsfnB7z5j6s2IoRyhKD625yBtnw
QLAFbtQzuc/8K+k95F3bJqb17ZaK7qn/wqCZcVBQxNf6NcFlil/xakgHKVyPRRtYFyQIUfp6KyLW
QRkBradzUm2D8fLEIF1ijV3AkYBrcHpsy971zXkDBWSXksY3AK60/4lxULIYEI17Qh52yZMaL+1x
3ZCQ9uIP3W5MH/XhBy9r+Q7d0KQRnempEzjzUaav2bOe/jI3/TMLf7/OFF5OkzQ8Xf6fLtssGU2N
lm3oxUMB03uLg8vJwLxEhlBF68QRgUg17nTUJCwOU3BpTv10340nyfITIf+61Lxcfs3NcmMjwMDE
iNIBf3k1E08S5lU8W2zwfPgsyEhUTHhHWAO6L1rBMHKroU9OQ/KQDXtCYBs9GtKY8rSaICORoIqm
R02PL0XIaEa/Ef2BCASRvWBvFcDVzc1LsQmqQfUOJ5j5hcyLk3oo7S+P3MPAZ6S6UizjczL2IeUb
SE5Wt0fkkfk3x185L+fAYm59KJow5RXcA1yw5zxhWpsYF2vvpoYIr+8wt/00AxY2WA3nyToMUfML
dXJ1/JtGQv3D7oJWiHxQ29YtUgG/7S6rcyF9UKpQjW5Lx0PhUJPbx+pzwaUqmv12xpTx/Koz2LH+
QTsZL9R4/m2F+hPH/n9+jW9B2dSjDnJl81iooQSN6LdBETiANhs23meIpy9IXYBLeW4NvykPCoYd
JEOrR+Z5x9RPEaZo71hhLHfcgh/mX0CStQDL5+K6qFtAxvzKlmCmwthvjIAcp8zpgeQDd9q9Zxgb
HTG8Ytg1P9NfYJt27Zkdf8fm2H1GLkZ9KVMmQUjn8X05FgGKUNO1Af3Zg7eQJF7QAfThDc4YkIFz
hE+M2SH/KB7MfRVS9alB1mDRRrwziPZk3y0e9sZ95mtkholeAyJw293iJgya2k9Yih4FWufnbWSw
CRL8BxPNyARa8c8/uey7R855xnzyQDTRh9Nf5Cvqt3D5f87T/340vk2e1dy1rWrxaNCaKUfzG24q
/CDYAwVqLDhbRuyHIcifSBrwnd0lqEL2nEj6GuD73jcO8i9nx5/udxY/U9O3CqH/rYyeCFbtR56R
5oDF22UYDVPiFDSfVzu2/jI9Gdtg+z8H1X/9tG/TkzG2da41/DSyohn4gaMyn6M/2fWv2/o0PxCz
SI/uDwUAjKsVH4TuXsPRv4Rs05AL7lUA4DBg7ZzT8Anu49kob5r7iuvf4C7Yk/AhlkB7qZFvHQp/
2UPkizUwYjBdZCzX13//+P64Qf/3x/ftTe+7NKGUttj+QPWD8zi9zA9QjO3TfKpLTz0zqKiv6iP6
IJ5z41kHSfTlLsxIBPzLR2v93xxS+z8PFqIV7gFHdpTvspUiT4pZW3iwKk0s1N8i4VNQjpA8mehB
uyn/PBOuO3OOeo+OxqUX+WmjICvvIoDmF+Uxw3Zjujrvhde+03SPXR9xhPNBJRnJAGls2ERKESTn
dSI1xRUhw+JWYBgQnoln+TAgEAci+VCYeFmFiTRafSdlRcZqq2zgNOeBnPlbkRNBJqIiNt25J/Q4
cf7yUBO++ofnTKXCQVWwCfBof3vLOmtUZDuVbO9ScWF5G2JV8xD129DucDjQXUJwi89vhkwNdYwD
Q9uT1ZULDTIEp+kmJHESKmq9JvckXeQEC5cncBE2HMDBy5O+x7ODmw58KQA+ABgr3rQXgleu0fKb
z9P61RphWp11spFIBvzMfsJ4LlWo2nunP675phnQJ0IdXpAQ3sbwUvCJ+mrYj75dQIdHRvpWghOJ
Sg4U/sqhah/UD/u83M26L2mB0QUdJU9EEunMNicCIVAfjxCHBDyhiPksBa/Ol1UwiUVgCxMYcULj
MCc5JmKVm9aJrmo48HYxXA/BghKSRYIpBmHazestT/rEDf+hZaJ2QpTkWRPNUyEut5DgCgJhIOaD
HsAw1Dm+YdS4xXB/PlSlZzw9tmWoVCxFwfqmj75aB/1pAhyTPW72BOlbCndmP28VlyWCnacivpJd
6KKrBKMOzFAVZb2BBTNS5U+uaJABCdXveyLS90l4k6/1no5mDEcvC9ia7JblKE8v3XRSLg+p/taU
HwneJsLfs93lCdY6jcHRRmG1gaxHOTsIgS3CBFa9hVzOJRaLv7yOuv3HR9BRZEtDRabK5rcdP026
gkh8HkGUGuiEndRHhzQ7glBTfBDjFYwb9M+8PBgm+lJEObg2Ix06kmgG+7cMvTyuwM+4E/a5+pNS
BlcpF5TeMjOTb1+jlY5W9WRO8mmyTtQBqLdoyrnxRNf8Hj34Yv7H2qKbVdnq2SnutSHUWqhI2tE1
8oRp5b0sECBZwGHLvvYA4HjEhHEpThcKFSAOm+Gx4wtqsVC4DOyJstsAsHxH3kzRAs8jKYQmemE6
aLeJwE8VbyPbKp+g8hgJ6HbHWax4r13tXn+VAf95h6hHQvpNW3n22Z1BsGGDtUUoS7RaAtAU7RjJ
dfKAaYCsBhdeX7rEJaM3uCgEUxHY1QnCcgNW5ZiomfoJx0pa7BMbDbD9IhH4N/IR+9aE7HhjU5zF
VwkT5E3vSC4KZt5g2Uu77ZFowEAEsvic4LwyzNu4uDxwgLqXf3LYbbJSb7vxs6nwDwRJf79e9ioX
FQ6E5px0PwsEdOiB8VcUfoGCDVQYeDn9TdABOTMqqYYbbwqG6eYxSVXYcZBCAbtAww3+bXfDbNMg
UvI1sH4rIPOk2k4bGB9Z2ZfYLdmBEvA/v0bTrrkK9Bjw33okS2ju45Sdpf2V8HkmvsY/SEq0FNzk
e1bfguBIiHf3OgUdaoQL5CctXHiqZbccBaj9DcbAs+gUaH3rd54HmJbIy+gtAWlCzkBthxMWiXCx
4pI7moejlwk1fpznXfNYhsYRXqhrntNr1Js787ZbNLf5Gg4qYhw5vHTHsju2nEnXx6sVbHf4dj1j
P2DVuFo+H3WHfCJFxIY6bNLvaFFXs0C/7AxWJHIPjbukPpqrN7LvIyqD9hsZEBDpbXA6D0da7m3D
08gRGw8mkhA9cHIPdfe4Qimjut+YXB3Z0e0OG/oVd/XIm/dZX5A+egNcEbr1lhcpyJt44HfTgma3
fqaXWEGwmO9yDwHT+AnCFcw+Aa1w/kjlwZwVohwAFpTIkEHxl1/Oei4tDBNRYaIFd3uvAAgbg6Uj
3xAdlZg3044/3sIN8Qo3MVJy3/4uqASAqijcBqlZdU+aikEC7E5+Q+bED8kEUqbpHhn+UFO9gXma
Xg8P50otuyqiiIvH20TBCjZNcFLqgQ4Fc2Ptg8bAB8Pr0GiFYNTR/RldRbNHlPn7qqL281rQhjww
fxF3AACzyMJWo5HpSBFV9SIhEmPxRVyXU9shaDlvrv5wAYjWH4HdZvamriFGS9DtbcreZXxa+p3e
wt9Ww7J5RXMLV1uwEn5A1yDD+WtNIY9Axroipy6FRZLo7b69RamBNi00pLPcR0U+BQNbEDqaKUQ0
yqJUn2ECL8G0fA1myKX7lIE7L1SJMzQEzW03J177fK18DCfaNTZpNZfv1crnc2YFI3v6/O+jnf6n
WVV1dEN2MBvKuvYN+VLtvtJVCaudovkq2l/0fRdCJ/9J7T12RM1x8HxlYJ0KTFPcI68adgjl6KGu
kbnK85G919k4KjKK6DEAE0oeuydLd+VkS3pZB1gEr7o+b9sgZw3Kxi8DRBje7/aqTf9gYv/+J9L+
NCICX/JnslTVtuVvJpabYV/0vGD6vgYTVhVjry8uFIn0OD61T6XfcTAggrnu1x/4+dDyu+kV9bW3
rgJEjNRE0gSDCjHSb+f8tz1EN7aR7PtqoDG2mophUoT7vWBupdKrygrm1+QXun5mVz5fY9zlbOzt
Kiz1gOJUQ+ZPtmm6urIcK+upJiMGShB13YDC2R15dB0XgEobfhYQGdNDn56n7GeBnPy46dHc5TNh
8FMU9L7S61X5oKuKC/cVHVlF2Bd5iMM1rvP2UIzIsmcytAmu096kJp4mTyXA6FEzdwBLfRM78wER
WLb4wH03H5oYDYTi14H9rv4wsFlBp+5sP3mAKs92HDJIf14bZNf9UZqfaWREe3dVdiq7zyTqa0jK
4BW6ww7lD6ch+DUYeGWlKD1c9xVB6MbZuH5tEAnMTWQc1ihn4YWn92FG0bEDtVn7kZzmZ9hfOjbw
R+Z3qgE6xpSRRPP6004okAlSYvS4p/snG+iyegSw0jo8n76yxvO87+gqKo+NFtdStPCz1X3T46A7
yG3Q0xOPgnlzf1+RiYmqfJi1gDuqub0gzDLnUFc/M2TozrlWAoRTAyfeLbhkflI+SzdMSp8Tykl+
fMgewACmmIGiBTBElVDOBHCbCN07gaVTpZWJqwVlTRb1nPREMHGkMFHUHq/LxIWOAvengwMR3NnD
jIH88DBF+ZcZSpMYmOpYoh+BmNTA5Fp4Va8B/xrQIsJSsIGg0O9thIL+hSODKwm5Cp+WRK0pCkjk
ibsmNE+ttwaoxfrDmL3AN1RLOCAGuZv3HD1qv6PUMQ+u5Zm7q6gfLH0REmchEoqgHAOrFFjAjI9l
l/iofw5jYIerZ+0xt8ezfw1YOrxyx19HKka4vLaQmv58PZghfsSv9oAO+uXiY2AJEHfPXDkif1Rl
oIoYfvJd09D2bupBDErEEsEoQOvEqD1mkI5jEjBtGCFJoaF93qy4a+gcoaoPDAEboaLvkYez5Tyy
dPEfb9bBesoO1p36dfGbZ7pC99eP7iU7lBcCxP0rgDxhPIz62CA3F4RAEILH9/aADFI6TgdOCKZB
y7dw/MwejsnP69kMoSFjJ6ZC7OXm1f4tcgJzhwgFEfCeW7UT9j1NFw/GYxtvFABJQhNOU9e4u0RD
hJkRIpPfyfjIji8j3aLwkFzGm/4bOQtBf6SwKW9o3vo9aaw3f5tZu9ZbcDSgyvA2UoLf1rzPeF31
kKt+sN2Ui0Z0X6ikk+5xhn0Z8S4TJcyNv7pV5RHlgeTntED+EV8+X4k0JDulD40lNJ2gPhPSSaLC
EFYaCBO2BbM5ju0DwQVI+f/9gP4jLUnDJmZzGJdtceCM/C8+Xs1bZ50yHk09bGs6oQiktt/GOyVa
I5SuYNUjdIvgKz/0WAj+iiFof2S3NK4G09FBkpX/Qfud0bbqmuavwTcGX8fpEHiLaMtDQiqkgfJb
dCgMeQM3GWfQ1bsEHZh1vlR42OM0OalCZ1UtkXn6mDVUrn8kp5tyDrKAuZNhVfN1mBkMaoiQM7Fi
WLZD67EyRPoGTdQ4H2O6N2dvba+0VHHqrAFDUcNKiFte7Z8rPCeAqDDaFQlzzFKinDxj9QApSYR+
AToseheHKe5sInaV9DDkUS8HY3uXK1FWvc1Y28dI1wIreTeZxLLxWN24aCYhJXfKilLSL1oXKXqV
7JoY72zYFScFkmcU/VWgHC64mzwby0agsdfLHWIPrEG0raXHTSPvl7s6NAizpGuPs8id8FqwrJXG
6fq78jS22LU66KYAy1o43Ag2xUPj5JsaU6ElQ+WRe2wdd0n2Fmx4H0CjKF7jIUXgUuNzwADsFh/y
6cZB4rB43ychn6LtbuhrUdxDgpkBKGwLXJA1RBYNEFpod9XMG7IzMspN3y1Wv2Bh+1IDx/AMzDr8
nlfkiGUsVyJh4qzQjC8z97+xiBJRkekBf2C74fUnVOXOQqfoKdRBh5AE1Q7FzDbnoz7aNH044yVy
X50Pmi3AWT0TShndvK/djhSPgWay92zM2E0/ETivD6yRDHuOgjUAb0RstXsSaevLnZGcdOftBtQE
C9e3mF7w+pyri18uJ2SjgEkiD2q+YtJlcjPGrcAfp3xfP2tVLMMjSQPF7ipFhvSQW/fXNjCzV2R3
V0CTBIr4bl4VhtmX3gig+8YALAq3jo4u2B9FQWKkL03RivtC8VHf9yWM+kExIypTtdH7R7iN0GHM
dy1Fp8xxnjEc9PFnKT/qTshSkfZIQjDYPG1o9Cx5uenPGP7hAC/bqfnohHwEPBiT36BWV3xyyzFM
L8Fa7XKq25xANe/aEinL4xRBtgF/1LgkIJW5alHD+1nE6WU3cYN1bsFFjYIUVVofZnMMyNmYYlOF
5Z5N/SVHLCj2fulCeJPGQjW9naN18xdcW/kj5PbfR8eGh/zX2eUotX1RZo4O3AqnzSIrrHcII3ZJ
VC/v3RoWZdA96C/4NTM7LnK4hSLIQ4v5SCLUHobcl94ylKwItNFj00GSo6sWgzAgGF5zUSJ4O2iM
OtgV/O1x34Be/bXSMC67Nf4kYQFHeRsX6LOzAzNonzBGjGcmpiy4BdvTjhtqhbZwvEemw9OI3m9y
eMNBLx4YxiDMvJHx0rPHr3UW2/JDmI0T5OgywRAmAc4BkmIcJ2+osam7BdsHHdfadNzMVDG3DvmS
0FU2lCfqRG8hHpHPOsxXhKw8Rp51/pvN8x+pyv/Mzbop6462Dc7fNVyJoUxmaTVwf8SJfJWnDUYy
PzmpcdHYYXueQVFcpzpy+uxTH2C3EPoT+Rn6eNeVJ1nd98OjNRNVyrmnQJVcDkMR8tG/dfAtMhGs
zfscbKgOtyBaNXncz/DTzZFNucLKzv63ki0cGp/XVNxQHtWYQmB0ko+8dUllusgMbZHlvKwYhOyg
KgCT73iPJsdLjb/IetQ/WF6hMP7/Z/HtGczSbJDVgWcQeHBHot5dG2PBAypsYLE4ZA/92xRoJ/wC
gqzU0Pb//f7W/xHu/M+XQWKN6qgqVdTOt51xXK2LNNjsjHwZo1eaQWoxs4OhBSnqHEx4DCO1lxAn
bfs3vKzoQD2W/zYDixOAoiVO1/o4OfftAmowBhDY3sQ4aR317OdFFh3nBpGyctwwVQ473do0XM31
OGiVMEzMhQHDal/4E8cEVqugxiaNdIRsDQKZLsgNwxYfi1AmbAIyj0R9E6Pk9f1mE5LEbPnylQcd
4Lg55j4LD5MesotODWyE5EDjnJMzcAcL7BJYXBZA/5eDroflDzh/7v4W6ZvsZ2OcYvGoMu+aekCr
0B2IvWDbED2TTSZF/NJILkBu0ZEEyDaBQ9Rj3Z9Y2kowsA0PDAYTmR9ILfxxjRXWp7ZablxC3lGh
ezPaaZVJPsI+m6bHbVotAJX36C0uAita3yAADRownws/3UNzDeQHXJ/Nb47k11vkvOIPd4BuVOS6
jhlP/vSWbcl5/OvbiXca7yc3ILgtTAb9rQ1C31C7BVcpnhuW/XAxojZkQE/ZocYNAyrIzeIgW7Hd
uYzp2RYqAt3JSSjhXbxFXDjjVTSeqZ9mA7frsdZ2xOlaNHU+qtknP1oJOrL1ZP4eYEHk21v+TIbc
WzqkaLX74xWZUer3Wi5mVOYxIn3uZ/7fwnnlYrgZFDrox6m+q/KnVnkmruFKyjKqfozq8+VokUfy
/9g7jyXJsStNv8oY96BBiwV74VCuReiIDSwktHBo4On7Q850d1ZkTeZwP2Y0GotZGR7uDuCe88tw
m4CEp/agOLgNrvUhybZ5cJB5hNX2HJ8IpilRgHdeQnc4cBTXbOWyCo4kFVJNMO0hVPQ3AZPMzPfj
krxmXi+zthOmgzTsETFOyfsogbmqm77czsU2yQ881jmJTXtU/dlH2F7tRnsRfpcngRqeGfH9Wm6O
c7nXxouU7aThFQsE1KtdZQ/I3rQtSZPd5E4TERn2BI6pH0IP0yNOwcQ1J4dDvik2EWUbotteHX10
dcQ0gW3CrLOaXz0WRk3ZXoUTI6OsuNrNu6WxVGPkBaM110b6aJXHMjj0tWcqrsDyRal0f6ixMajQ
Jps89fura7wZnKOsi9dtFThRz83bbzove5VcofIUeoRNN2JQ0v0WW1y3zzKWRvwe7Ua1NiomZ3Q8
oa81nCSuQAYTMxeJs1cSXEK/zbZIuRe1JRM+GEa110Kv5mg8Rcn70B5HYKXWZxSkpafsHZ4AqWmb
hhdTGQ1AzzmDd5oblP9gDbFlZfP759rfCgkUQ5REdEBQxD9EQj+d7d08xqqpw3I2EyIgFtmDdYoO
3B+XDHH0ExN64oWfA/Df67KTzy/oTR6Vi/muetdTbq663Z9WJeXv0DkFRZoI2Ykw6Ts6B7FSd5IE
XHQlD9bk6bZV7fYETQHR9gBfiSkwCgh5YhEEhsF3RPx9tOjtY5qOWm+xymChgs3DhUIyBImP9T1P
yKFc49ZF6Pqnc/rH6vTL0fDTL/ztbFKqdrgKCUligEN2vB4O7COwiZqvuMDvQPR/ku793SekErZm
6IYGPfVDNPTTlxY2emfpWYtgxsnJaOt86dFgfnmI70Sm0uLTPC4Jgf7vL5W/HQN/ftVvmhOxGFRt
UHnV8KHd9xtMzQCKoY/P8gvF53ZR+v3hFZef+P2DVWVTQ2YrmzpY718HTykXk16NmSc4Ml94ht4Y
J9OH+r6NXwArLtgbIDxD0OtVfPoT6y6pv4wciiFriqbq6Cd4fevbq+djZ0lJrS8jR4HfqcF8iOlN
u6nNTZzeBqIfIJPiGc3zAkfJ6EHJYbIHeeeUErpLiM+Tg+oDggPvO2avm+otSPyaxj7gM+wGwsc1
Odc4cNMnmaC57iC0545sEgKSBrAgnxGtG4EKtj8gOoiHVYWnpFu0FaOD9A46bEk1cdnzuAUiCfeo
XU5ecVTXAuZ5m2PTfpy43j3VI/Rx3VWuuMIwRYCZw98+Iqga+l1c8+ADp2R21h4qYv3vhnV9fz1Z
X9CKabANruu2so3uoQh2DMn6KjsygMbwai7kOH3wk7xW7qhlM1exto/bddu8i7mnD14lexSCdzbi
85TUL1ysWPYSXxi3bJIBSAjBFwsd7IAOoBTpArfbDrs69dlyigtPwEH1Mef9/pqSxV9kMT++VhMc
GphckvXl5vrp5rmmoT7LrQSh8sJghuK180vIKMyqS27BSvdH6BptHd+wHtuomXBHqwlKzS2YaMwa
QLWztKqw/OVb4kCQ4MXs4Q1yCGcigFjBJcxYjt6idkB5pOCUNeuGQw4mlq75YUuOnZ4clOs64lKm
PBbpbdhA3xNRfWa80zHSTex2Duj99QiYSQYXfmp8K+eU/CYNXayuHBXOcbhfhDMAwZEnb8pN6Yd4
XksbznI5hQdv0djk9+ZeXapmiqNJIQqLI8AwLpZZW5naHjIznc+ReBDyY93sGyeHIsscjV6ieS2H
qAlexvQrgWuz+veCqhD0lo1TPxgveHolPjxMCgAsZGD4zZkfNjN+C75+wqNHtBcqNAsd57MqA0c6
ZXxf4bgrzyD+9KsP2rvpkMqJRnTaWMG5nzDwbRWK1wFGGMrqDXjGZHCEr1PY8FW/pDaXgYPDgIgy
WGd1hzFH28rKwcBITY5h4OpgUONt0dlqZSv5XibMAc4LrwHoCjN0BtLjB9fOxsGPeBwSmCCWgWco
PlMq6HaoDRuQTi9/m96UwmbCRJv/+4uP6uLvT7Tl4tNkXUXKo6vggH+9+Lo8icvrwDMl2uQNgWwZ
huTdMMgOGGY64A5+k4Fd0MTjFqDsA59jdqpParYjaHFtPuvO1aF7xsPwl3yRtpiGGMmubjZ4BXGM
6CAWD6/DtTbkG9AFVXkK4CGDlnwAr1KPQe9ZODeA129x4MGPWHcVeJ5V7rMBt8F9qR6oHQehgRYr
djgUrwswLOPO3kSKO2S+zmgzoyV9naKDHtts+Jm6pkM1Z3uUvWH0xXyfs7wMj5Xh5FjaeQYNrNpQ
JNFaHLfXcC3RnlmwmDzL+W0R+gY+NPGBB2hmwxoz6C/djIqH2twTSQ7gCdN72lt7knG6PlqSi4w4
wNFVusMhGOCAz416LGWvBotGeoBndKS02LBgzKmV/KgZLeUNwYm9fkCOgh8w9vW70doxFGvqDkeo
rJ9VgiNRPKE9RsYzbuE6IoOb1W7Ke+3CXiJtxsnVU08YTga39ujLrW1y/fKoJe+ES2yiCY5HbM20
atcdGctMr6x300PibHiJ6LFD88p1aOwt/lQ8dy11JDvFuODtx6m3vpqbTnLKYk/ugTzeQWjxjEaR
PviiYgs+AlgjPaZPVQ5fsdLqfR6/AJUp82H8mt3enyc/YaKVcKRjpuvcKNvoYLD04NVgtdUlNn3s
1zEbkyN3iI7ssSPrZT2SYLnpudaQ4ijNXurur8lLAawVHwfeSuotziWm9WIdE+8SeRpbJ18qol3h
ACifH4XypuMxM64Sw2uvD3WLqXihmzdAe3OE/+p1QHkIpdJtiNLUMn9qtppI98XNTPc7pgC3soBa
bjqSCoAvZD98J8NAA4Q+kd1ky4DBkc3vOeCyZUOkCTUiJl3b8ogUO+BTFu8NpH/BPe6tm8jjudnW
HD9b03JDonpYBQLCi/kBWx4Q4Uhuq28ZhOwhGut6Y5Vk97K+swJP1O+MwDMpX+CxOp0VeBilexaH
D6HfKOY+uSgtLj+INczNJk9g2ZYdxMw4XwUkFhsTmprspZIPCq8Dki/Os5LF1p7cUXdVzTEQfNAg
TsrVR9VclL3+GY+uweKhH8iCAQ7LqfNUdpx6YGsd9xT93f37DFgl2rzZ3tpKH8PEDbAcnn5Cd6zd
mOvuLrRWce1OGrwmcpVCcqakcmPlvhwBbBFZV9dNYLSX+Hr7R/OA/ovYlQeZrusivC5Bvab5jXAu
U6ErZjEJnKxedz/iY8jsV4q9bizPV6VzJ1Z6gSis7LYDVzAIMQnWyml5qK7gmUG1mdzhyKJNtZkV
xBkPEuoAig7LfVGtOXZFKkjM1A3QdkAe7nJipNCOXN2qvdWjW2WR1YopTm3yAtYpMUqEMSJnc/ty
jUAcyZ/JMesCBNKKoG6yZT0HJ9yQg4RtHp43tUkZJBgKDc1wdaeIu2bVu7rXflrT4rGD3wyTF8JV
JqCOelUvsa+O6ojeQMan3c/rifllUbN7jYHdk/I1qgRRqFzRapCRAzVlfbSkQvI/O4n8jkVfwc2b
LLRn8QDMTdbFQ+JmvrEHtpb5uwyOMWGcMGHaguO2yY6IW049xP6ITDsLudRZQVeM9gOnw7TB1R9O
O9lRTJf8pSuLGm+lRZgIYye3awPMaHclZJejnuJgbEWT6cXKmtzUiWfr9IejTfrTBbGMXT+NVbkq
Rm1QgvGMcNF2QUaBQxlUrBLohDxole1w3PulI6T4z1YcSr8/WeUfJ+dfdoUfF6SFVcIUdUtWv03r
pt4UatDz+uqBtzw6hJDsF84qdWMswTjwpNsAkjaxwThXsRfAfwFGeSoZfjwU7/HALco6b94Pfrsn
lQjRHidRvGNI3tIQsg0IFXGtkwYzFbkZskeeIvU5uHD1MSkWXrpG77cu/eKWUqvV6EF826SJbLU1
sZ1g3VTgnKfZ7jf1hjwSZg0bwQzSesuNHpQjFoib0b6Jt8Mxvhhv446zHG+x6XWCU94SlLJholoy
C7RLtc43IR7weVFy+5QbAJ6PGFp85Sbdv0e3jOa26hG6gnATXIyxBhmKh0AqB5gAKns0zwGg2YYZ
cfl/BHe4jzmPThGiMhIjxE2+IUfmUXM11DuKXXrWBV86xTrps7mxaJrDzOxDT2/V0/JjjS3gMEOq
6ESrz4QQxWE1eOU5B+hpfShaRvnsIJNgOR0PqAMq/1nfW4d0g/N8vVjgiD/yl9qpT37jZ3EtfFDc
IDiGM2zDEz00bnokBMopLtYGrRSMAFtm6U1rVBgh0TSDPdEX8ftrSUIC9H1MQ0uDKUpi9zQkHdL2
+8VcTZkU95aT1l4h7QmCE3mu5b4ZbwrkKli6LfGhL0597RA5k4iCU7XrkAXNWg2Vj3opAWeQBbqG
m7e5o5tTfqg7W2t9lC/C9WJwng2usgx9xZ1GO5HsTC4hlMfygZgTgbBTXFiOQUgxurkHhg/4lOtS
wYbKiyubEXkDTHiZHWhr/o2XDoVBFu7AMcenYbLjrwzACNGDWD8CVBH2BYrC6/PfKoJPgeBDwEbz
NKMpEOotvxObheRY7SKrSy7WEnoa8Ou85q/5FzKvReSGXCu9HmExTVyPDTYGjFsQls0D+xuW1eZm
egHMm10CcBuftHKnwQBoXQ9GdJMes496r93KGplhq36frxOevUQxHKWGwDPMAURabAZ/qQYPXVXf
iduOZxf9Zc2+rwhfJEKBW5amK3ON/PKteTNt/SBs+IhpD7lRb0Cdz/NpCeaVQMA/GMCel5Sl8aK+
qyurWSGgFskjvyfvE52ijR7kjokb7ZOWO8yo68Rn2QZnJL8Ebwvm1G1+uq6RGhCnnSNzQXDroEBZ
+PEv3djJX+0Hy3jgQ3u48yMQWeRgN0ZWHvNI3rVnSwcVRqm3irfmJjfc5LbVXuvARwbDN43GxqoA
M9cj5KgM33Ul3zttPM2LwehZAyCvGliDTwwTIP3MPWgV0bo7iMAxXG4jv3tcZCzTw3KkwegwNRRe
SWo6sjnuECZ4NMhwx93BXPTx0RlFP+I+dIQuiVpkuMWbiTEMcxR8EbrtvbVNF6PSeY5vmefcyVxV
SHBgxmHBCtZxEjCe8eAt2CxqjSMKuK18LOBMh/ei8/vGZfkSRQSRjyVKLb4VUk34rHdMJPDwCh89
Lsa3CMbZwyJHWHDjxsEZstoZb6Eayoliji1b2mQsIp6Aa5VdOvLQNdbCWsZ8TNg9Skf+NrwTejqi
wd/R7mBsQoBO3CaEHXIdZ3Kk10FfW8ceu4m0bS2q4jx0R9AyZHia98MucWF1ybDGceyOXieuA+kQ
SpBXbBnaCo+rE24xJ11Yr0n7ARWBeaTQg2W8PbPJOAQncN8CIno4ddHVKXct+WXhuvGJeyLorUCp
qlC2swTULfeCTURm2+yQC/9I0kKo7LMiYGE+Q7WdCbuAa18xx9rZRUeY4qyxN4te06C+brC/AOat
u3JjlFgMH4zplnfMcfVJrn+F/oYnNp4TuK+S8BnEQYT125B05yW1KiUu0r7emxtKaQ68gw8c559T
2y2BUi1xxdG6oTJq2rLPXY/WhwzmgSoDgzZGQMRlOJeU28m2lIcYOxnPL07UNLu9puuMJxVK8iXr
TlkGKuuBMFVbgI0wF4X4fGRKSnmHZujPMdtIQchG5TVonZGikmRI1J9LXseVa5WOqiW+YVFABH6B
6EGFJsOsslFQStU4Caa3CHZmcfrZeXeDaD1+Yfip/Jx8BFT+ADwrMADPcHTrHF7XPDG2betnDV/S
7AzxWjC3EMwpToQBSaSY7VgcMQ7Hbw3G7OpBfkvzQzBiCHkFM8W8iXOmVyD1WETzB00gMMnXatws
xP1We6IuGVtWIhdtKK+5TA0s6YvO3u7pxiUgiIhBpEQ/LH9BgmoLzRJHQy/c81CRiBBGTQN/6prj
l5a69X3iBk8kIkFrSfG6DM+RBeC/by1XrhzsRcVGRpn0RlIdRBWAUi/tdAAdZyDcUeNxHZc+dNby
Il31hRokfZQ+64OBvuHKSErOZehNfkdUBB97/yWoyDAqsn12yw3Vf87xe6DuWJlgyCLA01uZVZg6
p91Vvi9Sl7ysifQCnN9Xzrt6U+OS3so2w48nIDW7LgniWnBJtVXyXCrbTjjD43UL67KqjA1OvHxa
p49ZfweMacOwy8Y2pmxJuok59UnLsfgt9yAwj/icmRxQve/0AjbRFU37pcnXXX8TsQkZdooGqOE9
nKUEfoKSASdFlck2wXPA156mF85fEjVr0uxOA+q7WnHH8EwmILc8eefNsO/v+xvqA4BwM8TIHYm9
8rOwhJU3zsTi6pFx2EHlYEjY6+VpUPY/hMtCupVRd6DKyP1S2Y1rqr+JP2r2yzwTZQ7hSWGzbguX
NJe2dAPKhs/xJ7ovJqF91Hth6uvqSs42/eyh5ISvRPTK92V2Ry1cR4kv+urLAh1vOGF3yUa0OVT5
uDlzDxHPWIoMjsuDPD3Wd+2+OLek4nHHS7t+XeI2hVsNqeFbF17zObOdLArFfo+8suCwZwH3w63B
CfE4rg2EFMUxmfn3kU7SVUPmleFix3kV6gO/zJpo+y3a54mMSvMYdaeKzjd5sxjIlIi7BfZOWOXc
mADP7BEWcYaYhw/SQ47/nechEYcg0ORGAY8DXZ7xGkt8xpfl2Y7PZ9ZccvkGEXO0V0e+gilD4otS
7c4X43VuPFbsRyXxnhpPlaPk4XJBRhh/UVqGyaQ5zfIBLBPpbUcCqQcDhkQneEXBqfJdp/dj6JPV
O7/zyRqgH9CRJOpcPfJqx36R2KHa0kCSUtRpPXkF7gCL1rmcDgost2AvDrCZGguExrtG8KbyhEyU
uQqBvhtyXRD4oDhjvpn6Tcpb4tgjeNNNb1Bglc77aCc35HFAwCcfOdDIunqb5Jc42AcKDDhFjN6V
L4QLlZ7W61HT0MfZtcwEgst5S9bsTCBUrO/gkQeFvIfmpmcOQ5v3jowqZeJ50/r1gogRTKcfSLl8
IBT9juAaHgbaJjyNYF6V14/kLsOG3dYVQe3U6kb4YzO/fte717D4VHHHDfsBUR1vBLlaWfoWAD1i
tuunbDwF0YGRYHxeBDSIaSKgFxKvgentXHwiLsRidIeDx0EPycHCojzSFaxNTDAYaUh/OeeVJzHr
xGTi2X2zE4gcn30ZGdAiKIhdkxyEqxsKD1Oyo04mQi2FJvSVWAFtYAxF8Fy+Jad5jfoh42Zg6HSy
nfzeUi3gN8+dY2z1j5RgYsqUW2lZmGDtecI8ty6xegSMAj530g4Pf+Ln09OYsmNVGamNSsesLd3z
wZRHegI4x7sLTnapee2wSI6PqYJzkBqAR7LZLH+mZAKRz8SpNTnW9TjFRKuRhWNTvLECK21tIfXn
8FMTQN6/+nSLQ5rfAwhccyUTWbkts9+128IiDri1vH7SAGOeI8KKrj6Ujrp00AqfA3tn+ZQQ30UW
EKM51MlnReCvi9W6RzUDiYWPLipwkG7I6UM+p1brePYohREYIAKijKZNJvp8/gyOk+lm40OXsILS
bWLTAs4zCBllhJCMohEyIzdmvNONEweaRjsKYbXDQzZ/iMwKDRE/u8zDctPEu7G6Ld/jkG0Kl55R
vBjmuojdBkVV7BJRKWHpc9CFkxk27n84dNEzw/QhUJyifZAhv3xoZXDd4xJpy/qgIehv9zk+pgqz
kC2VjjS65Aukm7RHJkcCkDLYhBK3BX1u8SmF+FLcNHIWIwDO7MI1M5uAvJje0ivD7ZKjNMonUz5G
aDbpvWFwwxMOwVZuhcCxuJFTWzjyuzMkvGCd87kvpY0O3m/aE0KNd8xFiDQJ58MsbMI70H7kmmAT
ExKLzWzthmCtJZeZCtBrf6cWdwJen5bUP34jh42bo7wnP8w3lmSmGcR8QzxbiCjFIPDgsX1rmvuB
voCWDZ/jtL/Qw1SYpOt5lj2LuK2jtdDsiCoAToavwbhUrhVt228iO+ZGJhQMdAS1M8l0AfQQ+CFj
19G4AY1CBP0Qdq5a+z36A0IQmCVx2jzlUDD4/JW9xIc1e0C/AZA/3d8ga8PkteSjkz1q66fFsNO7
dYvd0hkzxxr3s+ZTNYVDlnMBQRCjZsTU8YBYcejXYOB82AMbEeQxt5ZcIAIf+d0w4nAXPbNclOU2
xo9fBOtGx5ZDUox6IakktePHorgxDHdodykkks5DsbJNQKjsWOH/NG9KtPuG+JIIx4IUeW1XkpyB
xSoB+/avXAlYhbtNXEEYMg5G2gt3DwFLx4kIlxCRCi+a5K4QuKXiGNmZAT7qTxy7Nd/K4A3LKeyb
vW8KWwqUquBWkp+L5DHQyCLxfqBwlfSkoMwnITTVsCDs0IIP0pnsHVir0haFLWnVD023M4bnML+Q
ITAzEjHoUKLMzobqs14162qxggPC76O9tZjPZcrCsE2mLzEZrjSOkyJ3US/hI5OLfOy2+oW8WX5z
8D+6RWCWOvrDLqN2qw5eTWOlaXxW/d4Ujzr9UI2w7fVdaoBB8rBu5cIxm6fpesGZad0is9H1Td0c
Q8KByW+WyD05GH4c+bp4VmhWrA+qcBDq8xXPbuxRwdOVTxVaLwRdAH8EJRhnchjJd6LkC+nSC1ou
j66AkOexHJw63LokfVce4kZLZNv1hyU+GnmQdyVtGUCRy0T3conp5RJamxaJ+HRqG0+pjhkSNsvO
2cxLP3jvv7rFgBLPR3Jmi+BYKl9B+QyRTLvWVDwPEB9DR6q9wzSh3vJYG9C2YjLFgwUJA1Tr5t2T
yPLbcC9cmNOuMTcoS7/5WViPGYWfKYaO5ClP/C7c5sMhCe5KloueRF0GedQWgXZjTo/qHUqdckca
Wm1HJs1be4t3t3xt6zbk596qxqZtbhLpLk89uXNz2NTBncY7E5cabpIDAcwgqmCoJV/ylOzjZG8N
AspbahwdslGydr+wHIRWZJ5RnKFYcL6RZKm3Pg+Ju6JVWX3XHGGGw4WLwFXw+SYwxjCzD8DJPuoW
0trIIy6OpLGwtzBL9e1zou914jhC6b6CfFu3CNxLdI0rQudip/IlKlaNWxFJQZa8ICxBkwmyRpTH
4kAJWWe3Dag5DppkmynHCHkB3xcNXPmOy4uMBPC8It/NCOcJQSIXLmSN3GPX0B7YyNC1FdqbUV6W
kgPBbcSDjLpfRGJHKhWMdL/XPFrZ0uoB66PFiweHBZrqDoz+VvwyEev9YbZMc4Sz4tExDD98BWC1
ZXjo5LEeHgtiQmu+25vgikrHrZdn/KatLqz7IfoECJQlKQoHVyKses7mYdffFDcoS87JgVn8hIkd
Z8c9nzq5u0yONIUA3WZe6XZvzKHzvUQut/lCF9nCfWcvsTNUbolCkoB60hmRYGkpzuHeq4a7iPin
+B0nSRf+AYqWzF8UBgt6qC8Ioiqphix+40Ziee67QMXrQYJYuxXqjZSRb+aEDZrRXaw/jZ0NfgDt
NpSOBa6AVAOTBKO4YRc6nQ6072w182Fkl+8+ouYEDy0iB4TzuFqOXt1isFTMQwNGk5eAHU6FoYyu
wK9p6a4SYtQaDXNS8BqGT1N5Jg0U5TjKBuVJdgPhIXQLlNfUUqzAUfQTnSyCK0pMf0/alpwxduVF
MhLmmMFITzI+zRDthjdTIsCsRYQ3XK7yEWFj4XTnf1ORjK2suCE7v1Y9CVQdhUp30Pz4I+vQxLix
H7BcDAtZzNxdnFKfVzPA3l3pntWZQIXmHRBFPIrpPpvRdFsnKvAqzSPhB1Op3G2jhcwEA8RDiuTT
LrcA87J7vbSPI1450g0KG1WSMDvIaIQI47GH16+X3VQ/8guLzHEEX9zq3ChO7aJiI/gVMz670OAU
hlOgGp29Gl8ug1jpJ5VvcdtjbkU7jmd+CWdccli5lK6svST/QjndThi9Xdjjt2aTewT5eRrv1plV
B7no79Fo5e+snT9fTcvV9jOxMumtII5cTa1z1Xc6axiGq9lVHyZQmn12W+/yvXZMbotHQsqC/fWA
6tAl+ar4mqcV+wftrwABSLjlwFH+AJUr+t9e60SMIowWNS73b2oaq03D5LpI0fqrg9BV+WAjP6NA
vi9fkCihXYZu5QxMH02UG3b8wJKH20R6y54LzUXrS9HNlfgSPsqb7EBFCmwN5lXYvMVOvmbxZUFC
CoMTz2SXey5fFHLR1GfTYBUXbi2KPxok6ITrbAAew4TS0lUI2wDJeIPQgEpPbKMm8yQUZXSmfcHc
kCpr1E+i5FMqNvgKZ76xHTXfGt/V+ii1t1LjRBpx4RzDdNLwOvPa6B9g+NKHZNmUMjxSgKMtuPK0
6joyJQFKA1YAzVZNX6CIYXSSr8WiCTGLAuhHVGyINBTNrCPLO0ZLzpkf4D0kKP4bG/olKD153HCF
qyex8JCCncDanJGBANNVD6ubOERKAYtjGjpw15grkhaUTwBstDU6EXUDcxG/EIEDJJWvAXETT0VY
iqGff4oWh1FieimT4UzQZEFfD5M5DpUQLavypGbvVfZcNS2wxstMBDXnaLkz+i3fVLnp17w18g14
9kfEMuLrdjVlncdn0ioLVEjoBBISSxmY3U5xZtQKGZzSooDMEgCfdr5P45tEeOxiynKOPL2BdzC4
gYuVESHUbo32BP/4Bnc8XtFhCe3KgrWJ0xR2ChK5W1HwKxgu+m9cmgR89764A7bqP4stVSeb4mIe
1ceE8ml1VyGOtpE5UXn+psV28CaRnI+yza7vWQjR11CszmDEDElQPfrc5aDAt10dCeXAGt8vlIAC
zoBGxRWpWkaHIj5jD8GVSiUEe1nyitCXH0CZknwhMxpP1noB9uz6ZboDOWe1UASEdzo5v3Qa8z1x
ZU/AdOmlxtIDJjIsbyTEfgFJAH8t2YrgNcVX0jBCIvDLlsDHmsk73EY4OKjl7k6yfN9N+yxC6gzm
YleFMwnMdTofVGib6rogb4aMhxWZKHlNywa0UnoOGQSve5K7ZbrOdekeUxE9OOyqXbVZQnyW+Gt/
ohoCNmVRUeZe5Zu2sAZk//0TzPg7aliTEFgq6IxVRf5mnVDjsRRVmYYCIkwQd+fsPmR9EaA0YBsu
IKGq6EasHjDUs4XFEDBg/IzEgbaa3zHNst+aTg+l+RG1x5h9Qz1OKUEppaeeQx+d2lixKNlmEcID
yNxLG4EPaAn6Ur1yo/mgdS1aJX+i0aMngBuzJe/6Xr86wCG2xBNj8enrO7U66AQ3B6GTL97t1UR9
PLnPyU7S2bzomIU5Y/f2Q1PxWrIEaTP5/Qf16+CwqMOYJ8ylAlkS9W+Dg56PehNn8+LRDIwjgHNt
bSdxCwsULfVOZ3OySeelLelADvIC8ZX8ohvjZqDApcBWeE4FTmBmNXtE4r8j+fLTOIpkhQir5Hax
VZX7dv1ePEx7WizijfkUNpuhebK6V4GpkKUQpZ99PbS3pb8gh/0DcPphyahE5IRTmBnOVj70Y/cI
f78kAiFdJ0EhLs4NtpiDsc+Yk+0Pap5Yjoq92vwhRfrXw2b5fOBkLcIQLV36/vmISjJpRqstQmsS
rmj6g0JhPF/27VX0AfzvjPvsPcEdgr3FM96XXLwRfp74s3WN3eZ1uM9vRoZxAgYJ3LUbv1I303JB
MHOzapaotVGrrTCogXQyj3twTmdqFlyQIdwnx/5C1owCGI1x8WW4xScGpT3nb9yW/7b2+dt7/Xbs
DwRCalLOe+228ZEHxd5kKslc5RHViU2I5XyzcOjKPSosIkP/8En/qvVeXl35H+3zNwJcrIc+ntFZ
8Oo0a9UwbDtyrY58NiyFObHOaNsnDIz7398B6i/jxLfX/aYxj9K0tWoBwR7hD0ipJunONGzQsUxf
Ay5lG8NbWo/EjfYmu/R2YIckEPKlfzS3yloW1pydwg028NoDT5J8Tb8woo7kJD+Nr0C7NH9eLUKK
neENf4/08eOX/7dK4A/xe1025Vf7ve6dTvX3sprqOIza/zhVn8hA6s/P9vBaff83l9f773+1+Y8f
f/x/6tj/8g+wm3E7XbrPerr5bLqs/bm4/f/1D//X54+fcjdVn//6x3vZFe3y08K4LP7S627wPf2m
GL4sXuP685e/8fnatP/6h6Cb/ySrTdU1kanMEnWZGfG/muDNf6qyaMmSIiPpUzQLIcZ/NcHL/1Qk
/sDi5CDR7YeUtim7NvrXPyT5nyTbG+Ti6RorFinf/04TvGx8U3uo/GxN+jHCmuhyKVz964RdqapQ
C1rOiRGCoYp1xT3eIZVMQlxb2rCbJNMgpAiKLB6lXWOOPCQ7HTrHVG6vBua3FqpzZClvsdtJ/WvJ
cCKTNIBpkdYrWHzs5Ab2dF19v9LtKNWzF8fxUwr5pSYE0DU52l9tW8usIYSyyc14GXTh3pCSm7YE
066Ql4TJdq5Mv85lUIPdbFIA1lWrLpMvpPOo8HRxRrh/RB6GJRBk61sRaVGptpE1dL55VN2XNVnC
c8YiWdTzl4EgqlOyr7qkCTeYRkY9NWggEwEOxt4RhVsFe1vcxZ4OaSFCNyYEmY1V5fcyYmPKruXw
viU7Jk7T3SDJ9kAm/8R7khRfRLQfkQqghsgB+yvj8qReevCnMjnEXXfXz8FzPAWoXSWUSGDZKJNG
4XWUeMrB9lfF4jZSsO4aSE5bIqaKaH9VHirlNUYKmzfSuzaIx6G4MoNJ8tesweUKbLlyzudumZBY
Jl+VomnnQpK8aKBB3eh2pYLu7EqAhzWox1aR/FltaW4eoDtnDBR0fBvZnQrlEYfYzGd5T6H0hD0t
3uiy4Slj/GQgPq8beSFHn+OkfQz02M9KJrmrhDJH+eribWNC9JuhTqPoU6AjkioRpArydkytrd4Q
II2DohsozjMFxDnI5GtMI+3VdHOxoVyI8bfMu5UCWTGagh/NwU0yYDCdESsw7xcjKsor0TWUxg+k
coXJcLJwMAR5vL2mma92KGCv002kEa0NWaeQghGOuVMpijfpCFn5Kqsx3qd9cKYt3owIHxHKnV5l
28SE+k/Tr84EYgj53qFnCHEMiWoQzgZVM112fa8i8Vzn1tUOuFcQPbnqQPiIEO/NpiXK9Ypup75t
KvFpqnsO2aw76tWSwU2wW1yTgDdIG22MdlM4XYKQfpdR3ls5emepQuI1zjqOYtUXBXIkIt5tlcE7
yfH0pURXop5nMiphv2+GkCUnOHYRbnCuAFLMifJJXGlsXyWre0rx8qyGNEHyk2UnvZ/2xuBX9NwJ
zYuZQWMqV+Clp8RAVVoIdicXd4qVfAZFdErnhlDqq/xhhgalDtjrp+ZlqrGaDWPzFMVqhnhyyUQf
jCc15tFglfqTnulnI+JLC03rMUgYtcMR8F5orpRXS5W2KvL8VstlFMbZH8ZFHps/u6P+92MLfxxY
E8lKYE5/fWyFg6SUxliT2yc/BzGjWkwES/b005Oc9I4pLIuf+9H/7tkoi4rMa/CcFpVvs3sp9bUa
VbxIBMlZlhBTw8PvX+HH+P+TcvPH+yC3iuOBDPpfDTlzFpqN3isSXmj5kujCYRyTo3bV9slsrkvN
crNrStuehTe3Vldqbd3U9KpZLaIXq0hfjUKFW0DLtzJGCo8zSG3B+tAq5GGCUW6LrPpS0NT9/7O+
nTYf//rHj+Px/37W/yd1Z7bbOnZt0V+5P8CA/SZf1UuWLEvu/ULYPjb7vufX30EndcuWDSv1eBGg
EOSkDhuRm2uvNeeY188vz18/9Dwxf33otX/BaxWqrWHdtHhY+JD+9aHnjwyLXxm5uKVRBvBHf33o
xb8oDVRBBAH/iqmMj9hfH3r+SMFyaPM5srCh8kd/FTn/eXSpjyiXKI9+eJSV7500wzLZVwlk6yYZ
2SfPsqO7naPVlsr2YfRp+hsKzIW58KB5/f5Ify+fuViTPYouOG9ZiJMjFZXZRW4vIQ1dOwgBgBEt
wl0+i9c+6tqG0Lg3//qcYdGUv5mLvh7VOjlqr5ZDB2II2a+9a/J1X/9xbsP6lo2SN6o3meIj5TKt
9NKvj4W6NbBOeNlOTS7z9BKxKQ6xi/Yi2qVz/7JWl4jA0J5unFvlqpyXd8njsCCE3X+Xjz2YtEVC
1oO7ov9zQNO1QWoHUwKy1xHNvx5fszpiYGqP1RqRKLbAVbIO7wo8o3TQ1gpb8cmRLskmPWTESgw3
+p2cXOub/BIuEW2g6A+tkTYeAzaiG40A4D7aRFc14th2l76kK2WvbpxlsY2u0EyMshle/vDSc5c2
hPNyST977WMiX+CF75+6UZg5ry5QL6V3ZgEStp9DnH3rL7MbhY3NPLAXJnsrzHYdmpR5fjtUawMx
Fd84AvrAxzAILq7hEabBmhzSHgf4TURvZ+feG5NxYDFDwct/9OkOgcw8WZMIuAFsjwgc+f10/Gv5
5iDyEQtR7EDA7YCAgiTGE9K9DEcHooA3qW/rO4Q4BP+6x2iNYuAuu0F7uk5W9SMMGQYxjOwZxi9q
gOnr4IXyslqBc1BQARH4PDCIYdM+74oJ/vMrutfdvOtXcYX1BXgOTsbqpTtWFnHRk2aaM0of+1m1
RnbnMcMb5UMMJiiePjq6VusNeOZDtI6YO2g37TM/zfsY0Uw4OblRy2yLP31e3ZcUYyh9+UmlKc3x
HeolctElMTFeyfsgg5d25aHCjUb+Q7RGYNG82ltn7j2pq/ylWCLyvnGO8X20BMzKHAsKI4gwyBI9
ymj4o+iguhm/IO7Maf0cXuxxoy/ILgcd1sVT/Z0MUCKMUQ4G18oK2f+s3+W7aOE+JQtt65PyW+3H
2PJRJD0yZbCizNAcb5L9+Atg6vT1ibnWonl2r+7HyeakJOZL7NpneqZLEiDwN27j9bAst8TvAH2N
LslvnBOzTvyYs4P0iposkLY9LfZ2wsAxnquEWilbcRRze1cyUcTpuY2f9Ef3QE7PEc6oiz1l9HBR
20o981Fkww5NLFTzREzShaCZt8JItibbcKXuzRskGvpaujTXo886sm9QgGN6S+7pOONGgJlHBNw1
4OeCd4i8AWixeJButaN9RCWSPjBfxWesP+I9M9upQY+NMYhC+ujKSDfuLoWhNBq5HnC14jjTo5eE
VI+puKVqQabqpo8Fkhd2RUS6ejSYCRfMoElbKztYD8kyYoHocL7xYAH14ll1jzK8k3ClOFd6sdKJ
r9LnH45OHGN4l6b1m2TM2SUJWhj2FJsN+ZFaPG847WCtwFId0OYyl0bWibQo2Rn5s6fuh3gTR1uJ
JiWRvRIt7A1ilODow+eAdzpcN9ZDqV61+jap0DvYr4P8pGaPbNTYrYDgU3ZVuE70g1nehHI+8ewR
P7HTL6xFdnQe9C2kCJImdJYoHLnRMsOQY05KhmarxFz0xBkxqA7H6QlNQHAHZCHazSpo5yl252ym
Ie7GEozsOXUfoZ9ECMKDi8S/QIS6lcghgWkIW+dytA0x6GMySuezMrcW6seESJhlWV5V9c4u93o3
BzurhYuBdpRYFIzDU8JxEd5rx6ImpWN0BpXSv6u7f9Sy+P/XjKAQ/qVA8ZPqf+Z1iZjRr8uvpQr/
4l+livovWKk21g+SwkxD1ahi/i5VZEoXDfYEFYv9Ebnyd6mCd1fWKCY1umPgTD+XKoACDGGNfTmd
v8D+J6WKqX1rhGETBvnP4bWRynHK5RB1ldlqq0DkN6AR3sv9qqlXEfitejKmJj5hFOBb1BQZLO/V
AGpzTLaZoxfOxOpDoh4umOcba5xMJsgEhj64TwxUjoTleXfBAfnqjA/u3L3MyXDGNMr/mV0sNE4b
dMwCB4o+rGTzwiUHFXVzE6+8Zmlg0C/uIASmyo5/0iHoCQRwttljepQFkjDE6Oas5sOajH8Z2/o/
MUKhP724aKJt2BMpZO4x/bXJnA2iAToFG5NJbAKj4xXqTM1YVdfxkxzekSQTFfPR6ZvMvJoUz9G7
y1SbZvZA2u99/AS2qAl4T1Z9O88B9LDZ7mctn12UVDfdi7bSttwcGcnnvnmBGKFPImsijsaFt2dL
OvW30pOOihQ28pP1OKDmemeNZ+UrSKG4R8VuNgjVmQAuSVHYgWhvJHQrm7QBv4xPBFUXDXnIWivl
Et2KeeMStbDnQ+lvXLydLxrznWDGai+RbjTCZCd9vFf/mOt4N9ZFQEzJ6CQAuZyq8kNjLAsf/enC
7zf8PZ65s4cjen7m2jWdd1J9DHxFCq78nVmsbXmXE4WD3q2dGOkcKCsE2NLdkCI+sY9Z+8dmoWV5
pDjgGgJ9j6XSDwEZbop0BXJceI8IrWI8tdahNNnPreT2sb8VMFlx5TwxgpHAnC31uSiRyK4NfvZi
V6AMAsmERJCN/QN2SjmZkZuAlBfLPDFC8+6GoWEAKqaj8fPs3fRz4pH240Ivlsz1c/4SdAYwQ1+i
K3fsZ89Gb2fFR9e7zJs1P1i65juY3CPps+9d9NZoeY/D2j+M/W7u32jAVkYpgPRuvfIkEMeFasd+
9qWNS9VqPNgoYHvgSqvBmcIJi/srghGEtZDBDPIQ8c20l1UNS4Zfbsq3ky8oKz21gTR9ZQ13JoIg
T3SPSx6i6oXoPPhU+W16qa0YcZJHP2n2SjZr7AXwYOw4a/Na4q0DjU5xb6ysO2iv5sFGh8iJTYt7
ZwHTaWeMakoc28i739F6Vwuc6+UwxqnNoIisiXDHMj43NjXTuJyct0mBhTBs56C7ID1mGH+0SQ9A
BAgychGylx6T++FgeEz7ZnQYyMMiXW44CA4BQ99YprcY5dMni2BgF/rhxISzSR1fzfNXc188h3+I
hOiiFYxecIqvEEelblZfD3eaj9zjulFW4PQJEhjJKmxemLGtFGXlhkelu1UspqokNjAWZQ4avsYk
X+Yz4Fvu8CekARg89s6NwdguRsWywNzLhL0YrYPaG57PnUX0bqZv4mpe8/Tw9rczqZvnxaxkqYmn
KTcgodFIjBwoqQ3aE+bZCn7abIVjFg+sZl0EdMyYUQ/PODIgcE1RS8+CpVrcDxlku0fZ3MXNFZQ/
vBYao1jFuqI+gXbRanN5y1e8uISST/4auDvVWesGdpuVYW2dnO//Kmj2ZnfH3NSSLoAXF91j5a0i
QkebHToqge3CeWuanU2ud+g9tlD/AewPLjZesQ3URZ8BTN2ToWpMrZcU9MVBuNfOJaJNZNo0J517
8aY9I9ZsobEwxJ97OH5X6cpnctS/jOoMDJ2j5XnRv4RktlyoL2NLM13bw0YMG5Uu12vTrcxy2kOL
xRaJbRpdor5SlZc82LfioOCcHrNJiSmbyyp1TrtmT9beg/VGd99STmuQTA7s4dRl9oomoszmBoGv
sJKyFaIoneGq9ozRJKN0FTdJuafiQCCF/szGax5QQl3q6loABUVw5N7bYhmo10BlPn2tf9qln3Sc
6Orz5cNTTvPfVBXjYxf/Se9SiyTkf2Vtjt/H9YXcVaKWV8h6L8dUkvYiXoj1P2/m/H+rgsZJBWZn
mygyelsMRMduBlXRf0q/2XP1/N/OgH6dHv13AyKNVssvJVkapTFtRsQ30Ki+1GTjv/jvkkwRMmMi
xHI0Gims/h4SKYbxLwhQEBmZBRmysP5uHUkGgyBTV2iCUquRjzf2Fv/TO5KYEmm0XmTbtDXaUSYt
p5Nm0a/No68iBkpEm3HT6AeGAEkL6XRIVNSV4QhiV64NBD9Ki1xEwb6GBr0g2TFAtGibx7jE5aVC
/rJBs2i35K1rMZ0rF0qgq/+z9+Q/J6RZwP5VhcbPeMM+68I0JfaCtA3F9djNGgneJLPG0wyrPXqG
YBU8GXwkpcmnH+6nt/NrXWoa43upmkzLzDFsQBcnRw1q3e+LXFKvc5MVuzaQnQfLHJaKbHvoKskL
tOFTOPPKhg0nC/gn9bkL5/fO/u4Xf5yCQCUhTFOYOpM7fvPPFz4Ufau79CCvNRukcdgSvzDUmPUY
k8jzWu2fExkNi88Ds8qGQpvpXXPQDIrM32/Fxy/++TxoTCp0+DQULTy09BO/nkfe5pGmOVl4ncRW
dONHFq2kCGNL7yJXim0T+CH+n9AOtYkcpnc0596qHL5S22F9UX07X2SB0Pnoj6hhkywrLcpe7BQz
OShsvP5ZtbeGfv/7WX+w4b6dtSHI+1Q0i7i6kx+wM11VipizX+M6Rha4zhYJcg904TimifLagO5i
me1X5wQNI3/ht+OO79enZV0ZgliVQ47bLKwNuISlstQX1bJc/X59HxzWb8cZ1xGmzVykdTIV8Yzc
7MuYiQHDUMCLuCJmjtFDaMFqW4dowcpGZ1rbaqhbhX4f6mAhs1C9tBOdnXpvJlulZEvF9ApxWtUS
oukY3Y0daMU8Ndt+FaWptzYzB9xkF16refXeStmrGyJY8tyMFDKHb36GPSuuq+vMrFZZXtyULfs1
q/DUWdnFe8eDomsUKJxtu6ZRo5Bao3g6rhMPWaKVt1eKhS7MV+WV3gXFWgSytlPJdslq+7otR2F8
dTlY2Uwe4jsQUDL0SLS7A/YQKcZNocnxXmRidKzrR0YkKPY0aPvZsCkz7kndkZka8ISljfdoevbG
q2Hfu15NAaqjeh0IBSb2mUFZXxtLhos3tdAAJDUZ9BYSlKeVKz1IEnyX2kT13urau9eGN4L7wXbN
YIrswtsK3ShZ9rWirb2AQJrawZDCpH+WB8VtVxKAxJp2WzlDeWZ5OF2neSvHT4Iu27amMFA6+f1d
pVIcQ8+Da3+Qlgry3cFH9cGIqFLPCdtY+b4/1GQr6gbChQ9U5cnLpGlunzd2JtFvKwHeFgjpvIjh
aOEbN0XQ88ME6SYtlUVsNtcgG6/bpBU7EelzvWRHkec8aa6sVUumIzTrdPeYh2wp6urN14pF2loH
Lzev1crdW1X55AcJWnDnXWJHp5febRiHb4PwyBMXIJwUsU9C2mmVtPd86b2vyd6oK/KoAQ8pVeYs
YyM8lr2GIa9c6qBd7SZI550g875ro7fWAcMf8NfRdILFLmeNNWky40V3eBq6rlk7Ed3eUNA8yIBI
GBapnI2b0CUNpWVg8VFMS0JYw4G8lCBBhCoRRFeYt5Zf/Imq7DKzUXHyu/fTspUbWt7xTdVJT3YZ
M6+2rnsveSvS4ikU5O0CkCnDtdQ4113EhsTVQxxlyfMgwGAkY6PQJTQKm6cXgwBSnWjXlc67YhQ3
mCY4oUHeWgoOprasHn1cuG5cYVrS8isNpLpmFkBzM+VxSN12CjJrm6nVNm1hNzhqj6tAIvGF0LeU
3858Ypb1nFs94J/EIXi4aqi39XsrwTQsRe2La/XJtCv0d1Gpf7qquMhwbosMneDvq5ry8dh+WdYo
ZPjqsmTz4UX6dvKkSZke9shrrEM6sJQ0WTcsq7AV20IymxmDbW9hBbDR+Ffps7d5NbH1jgAwXSVn
xsXxWSRI1j2DuboTm+pdWnfpSnaQf6pt7u9ap9C2ogGOJzU1RiHZisxFYFb2leUbRGX72dBPA5MA
r8Ks3G2fSDm03uRS9EWGADrUNlKreyhzPat96VnBjnFhhge19UIo2KHS7Do/L9Zy59JYj6GPRFWR
IJkJrb3c19G2MgLAuYOavfW6jgcglzRBzFeT35mRJkhdwz8r0oqglk68Gkr2LNoWu2gzhJuy9S2c
SugobK88VHp1z8QdzkIok+5G3scy6lpcE3aNnEHKSRWQJXlJSd3gxu62kt7VL4hQLgq5xt+fthBV
wxRsBI8t2ydMg21Fb1snn8JCbeFUrTWJW2C9mU/HVpYDBdq/LJZeKdS5wBmJ/oQpjSczheGskaGJ
BzvHGGEIqWIZRqvj1x7UMK9e+l2dbKWiMGciBzvXu8MhKe12GqVhBnQjQPLeRoAzVTvY9J5drCPm
5Biulaeih9+khmN/21ewREtes1PyQyn1NqQ/ADqNkhY3SRC5i3RATVO4OqC4XlEXUmwSh60rb7GE
cd032Pc7/GjzVml0bOStu+kTvcNXaRpbG57SQpYdsk+DCkJKjSy2Sv34IKneS+sV+VodtHoTx3Fz
CCUgob8/898KBmGxDRRUZjrtz2/Adb5baR/IgXYY4SzlEjf0ktyg5Tmsrfp1KoyCbDyOsKig2UnJ
qNG+Fiad0hhD4GoqoyoUyDGdpg1QE5ZuUEn4kBd8q+lcHEF0kfAezKW1dPP7hX4UrF/fbUsg4lBp
Ogu2OKcli5zqidZS0hxkvaMF1Va33mBbBG6n8H7cJu4BpsrtMkURRxuxwf8q14z0AvJXbKc1n5S2
c/+R7IObQloXIlsZcQnTcv2UpmUalFFB6Ilj4+toPnNv7/jK9e/X/XWj/+9jICxh56pYFsCuky91
0luBIvfCPEoZ63mfKUe2G8aZKv3cQcaZ+aeyM3ejOMwr9mZNT+ejN+Jnh+j53y9E+fEg7IYIk0PA
Qgn09SBlFKqWGxvmEYWeUaDVLZeAWQj6ofc7Da8qkG/TdnVu4D/+rV8eG34jVGzCoAugsi0e90mf
Lq2JB1WRg9o8mjjPG1Ip4gqbM1SO36/u+z6H41BJj7xpZBrMOL4ex28RZwzEdB41Ce20atM+c3MI
pU6RzyxJvZdNakkkHCs/LPV96Bv+fFSwuQY57D6lszcCaqpoZ1c0EQ3yKIZah4YJq23ixb2gyzc8
/37KP92Zz2d88qP3og2koMjNI+iJ3lImevrYsRv+/SCK+sP9NxG0cHO4Kfzz631J8Sh0qeJyFHAP
49AaWureX0JnnSdP9Zl9jfKtrh1/hU9HO9k/iQRtR9lxNGMfXwaPJezTCXjY6uLVvWEWNmadk4MW
HM4d+Pu9RFyGOGvsx8F5PDUzdmoU6KKz9KOUSGs2wSt5QJ6Rha+/381vq701NhV4vCyZpfij/fP5
Yc66JmhVzdGPqgtzwMLRXPjsUOMBKFElv+YqA4MSv01PLNrvR/7pAmlnKAh1DHpFHxvKT69RWgU2
vmQuMDHe7fbNcfYGfdjfj/F9gRivzkbghOrIQOT09VEJS8+gTOEYuq9ghtUJvyrPfC7HZ/rravD1
EOPT+ukyoloehrbiEM1Iws97BDlXwdAuaT2QiogkRn35/Zp+vm9/X5P29YCertV955v60ak1SA1U
T6T6xtbh96N8/zh+PBh/H2a8tZ+vK/f5RLDjYyM7Yaz0HB+cK+tmOFDnWq/Byts46ZkHQvnxVgpB
tc0bR5NnvPJPh8y1tjEjyzOOdeI3W6+v1ZVeMVQYlK6cOepQzx2vf7VyhithI/VbNQywFYbtmJ6t
YhwnB8T0mZhZmfogFwFuehltdOid+cW/LUCs+ib6MjYFoMxlSpev5+kPnfB1Z/CPnuhQ0JKEI0c3
aocxN5T6NwMej0KfZKP1xXWjWRup198q1fTPrEw/PQdUCh8bYJm29En9ZBmO45S50I8aI5Yce5UH
DtXA2v77g/B9/TNpD6MQ1EenAC/q14vtnSGjkPP0Y8XcNXIkFjxAB8nCTc48cT8cSLVZ7SxBO4J3
8uRAZR+rfUwz+hjDtvbdeJ8o0XNARFhque+/X9P45Tx5ZxntI0JQ8UfYLD9fr4kFrXSjrteOZaZt
tURGvFVaL7FA55P1ykGT2uPvB/zhydbxUtDI5trwp5+8s7Lkl67pVtrRaZAhyVrskkdHTsWAZUwy
6wUbth7WLfP534/7w/r35bgnL7HuZCqb/Fw7+oa4DFNq+T55/f0QH3Ohk5v55Rgnb60ZRQ6Do1o7
6r00rHP6IMDDvCcaQsWMZ4og1hxbMG3hJ2YMoF7jeHPmDH54EzgDk3eSb5hhne4katYIpYgT7u5T
DIwcIFk5dfG/B+wp9uU2/oMvduXenznq+JB8v+7/O+rpvEzNdCMMGu6t2gz9DC21NWFEktz5Sv5Q
8pyjXgdfFjRktWpYF9FIIZqokkLc2Fm5C2ztTSvhfBs9rCNAK5BWMgChtbs2oXX+fq7f+2UWffK/
79BpyRqqcdtZVqxRMmEymaO9nw0rExd0eJG/jRhHsRx3WkU+GcmcI1LIPPMG/Pwk/n231K+vXG6V
MbrXTDuaiPCSYaca/3w5/HKJJ6+YpOSG4vRcoq8q73oE+7qX3aWrGv3i95v54wPPXIx0OGELNrAn
dXlnV26tRwGrRxRrABMaAeo3cNSNGQHtClr/spHj6ikZRLRSddKf+qGRr34/idMFhXkQa4lsagp6
KCTfJytYkGihV8l2dxjMYt8NuD0cOb0KSlOaVkNBXpjb9sD9FODcvx/4h6UT55hmsJCNGqmPTcun
b7Sl04pp9FY9WvQZE/Hmmf4lr81ivEQfrNvvR/vxXlPAEf2mMFn6Vp56Sl66zjCox1IlwlhqXrwK
tE3lv4UIKHyTz5CpXlSlgfIiPTexGZ+Y0xdcaOjQBF1t/stJ8ZiGda5GSaN+vDTdWnuBe0UcImwb
Uu3bi3Pbyp+v1WCvodq0N5Hsf31FRDkosSpCjlcBCPAE0M9hKYx4+dHyJ8JShpIGQmCS9mdezp8W
UD64RBqpaOa/zaaGTnMKNzOVo+KsBy9Y4eyYBs25R+db3YSTgBmBwl6Ghss4Rvx6gWZXd6075PKx
0u4UCJ5tTDaona377tKOtJuOxAtaaXwZkZzF6axvmvU/f5yQ7zNSZnxLg+UjLfjT0+szJ8wSqzWo
mUiuyu7MHP48oEwl2iu5svIYVTgZuWdNd+ZB/tANnjxMdI9JxaG9oxGBc7I8xSq0QbdLjaNvsmGM
/KVvG88RGim9QTJbMB4qlTsnXIaj3Ac+g1IOBMLAZ4nR2XvDJf7c2RChyBIEbARip6nhIhHtQuof
y+ZdNd9SUBhtQGLvUN4ZHZLjvNPOvPs/7QnGzY6msQTo32d8Ru4YVRL4KJqb204NZ2Xw0iY6ihz5
IkbYA/vCh7RQd/mmCN4zCRNCL86svj98dTkFgiDRX2BcNU7uY5TnrdeY7FcrJmZIIANwTZV3EWB3
dBPohA2UDeft98dG/eHjxWPLZoeJvykTSfX1waXrZ5ThYLONtJVJoo5pHEcLGbKewMHxyqmlpM+J
SCYifvec1xaBklnYqCjjqaINFzU69Ux2jwlBkCzOu5hc38wEVWHjoQvabREMZ2zkZ87XPtmgWG2S
KSLS9CMCUFXcadKZ+hkn0OnaaGuAlmQaFGNBi7fv6x1xQ3AAkRlwRzT9T9y2THQqtUN5UT5msW8R
z0fQswsSySLGRcuEjdgRPkyIqqvpdXOqBgV2k5I8K8VHRVtjsSQuge667g6oVXP/0MT5bezEG3mw
13Y0vFWK9eYG0NYaSCeWmR8jI7s3h+I1dtX4Ja6s8Q0Sd0HkeJNOZtPn+Wa/l+Gpu5G1LuLamsmZ
/RZ5/Z9Ecx7sjCTRqqEaUqCKekn+YA3m3jHqt9jqrmpFwZKYodVMEpLRA+uqyuthlmpManTdA4qZ
2Ms6ZEamw/qOfRNSorwiSxaAGQltavheROpL22OYSQXx5tVraJKIkWbpnq7oMnFw7zDKKZr6psjr
t4zceld7bWNrWyne0k78jeKrK1EM962vvllBtesVvVwXclRc6H2o7GtfZn2oySytchSrjiv+eBis
7No+Bq56MeTezvLqeELwzTEw3HejyPeS2s89FXSEpB/sWIGflNgLJdExyUT4HwQWXeI2Ag+RBEHf
RhPjcrE1osJrgspk29iITj5ETv4apNK2cJMr4VULGWZWViuv8QBU14KP4ComWMb6OlfTpR9yYwyo
shp0eTVyrqq0Qi9tt+vIk/eqwKPtDMaG+JQrj8hVSmXQKdW7Tf55ZYCzz5PrJoZcEprGbViUV6Xr
w5QpGXWKpgDI4RPNHRc4xo0EdVwTerd5D6cIc7GMsSFFxRhXTO9dxNBdZ90bvq5PEi8+WIP1LDK3
ovhOlrrgC1A0FmLo1uaOefV2MHUM5PpDJpC4KpkCxyX21wEN2anfoDFqRH8Re9KdLNOY1VSiPUTj
/NH99KpKNBI6YSc15qjLLeKdwOPTEsGEdIkprvWSBerBVoxNkg0vTd4Av0C7HKTDRq/SdS5AjBnd
2gkh7jipi6vrYyMB4FouiMMMHMZOpqVed7oNzQ5DtDU4N1qdiUMK1FFqaxItU/nKMZp2YldKutEH
axuK4i6SHWSjrYKDvob3548ZJ6lrznQ1ligs2HnWhdWiRG03kubgAtP0aYeZKUmHm0DRwI7llrYx
jLibS4ZxbBR1plvFoYiUJ8qUF1mr35pSfdRz69YNc4IJfEzksQKyz1e65zasyDuORs2zqJDlkO+3
NSKn2YXDoB1yXzERWzb1rCiITtI1Y1o6aK3r2tIOpZciarCq9CIsYNQEfX1mMftoK33+NBuM6G2s
kGwfKacxIHxdy0q9LaQsSjD/g8EaPWrQl1YjRknaqYsxp8BdnBPlfC/fqYJoSo5VJU2PU5cBs32z
TZmDwiYi203H2VK+i2hAWl6QJuVf+bL85/dv2OkngYv8fMRR//e5t2b1XlTUedYdjIZIlnRdK/mZ
6uC0iByPMLqIR2UcTV1t/PNPtZWF4yZI5KQ/yPKuDi9U47Uwzux6frqIz4cwvx4iUqswj4e0P6Ty
yqBOi+Vh/vttOt3enF7EyXdNeIqbSEMMdprxbZotdSBGhUNywBheDjn296P9eMuoBoFqME361uPX
1Sx3qm605ddQPyP5KYcWYJfFxT87DDtV+uts2Fik6fOf+m8FM+0BbaV2dHNlqZAO4WAWNSk+fj/M
R/X8+UUad8QqOgyaGzwB5rcyKVCShu+6ejRDp5vbetisLDslZxj3p82nXLG9ZdKi3g6KMaJePVCl
4JGQc6gRvkkdFyEpCHUPd4wsHnypALWVe9Ju8MW5/fN3OR7nytniNJIN2fyWo9Uldi73qcY+dgfg
eN3s63Qakytiz6XbeFtu5RleGRjroAfXZ27TWKKe3CZKJ8Jv2M6ytxy1s59flMZtqrY1NbZBinI5
qL2GCinF6xdyZI3CvXIz/IlGVyJXwMUwpBENhTFL0nefMqM8l2o7vjRfT4e+iSULDOA0tM3T3lA/
7oCdBnxFQkBcdR3gCjUpLsqhPdOnO1302GCipVEAJygyV3563W4LM0GTpO7Y0ozUI6isMNR7faCQ
gkRIvSP59plVTz29uLFVr7Hh08eFyTBPJ8R6q8s+nUH9AL5xGd6NnuRoJqFZmRdrskbDCSYUcotn
8k2/EjfeykBrMKalgH9b/v6znzuTk7UrcIOkcHNhHhrrVpLaaQnyzIjvzq6R33bZp5d8soSVZCKL
MkitQ7vJ1tXe3QAVvRnmKkHvZL6cWS+/DalPZiEf49NPq36H+1Mkroxgbmsu/ZVCeNplhlPillIq
X1qzFvwv7Fh/pJSTX5IDHEWnNo3OfHx+vOpPM5mP9/3TeYRVFeS1gnAv2ebPYjGsUGtMqJFcEkKk
2bl35tuH6OsE6GOS9eloftJRp6eCqw6zqUkwmQuA5Pfn5duX6OQQJ1VJWEk96n7TJh9UR/VXrLTK
W+ctt640rirPPLMqse6crAOnz834+n66JjkwPLlmBHJUJRj/doqXOO2b5yzCUqjG9mMUFbd9YM0U
V17CHvUmSeLfaYV8ZykedWDDpkjLtrKqBhPSrra5X1JnurgTkwHGTtll96QC33eAmTDLONbECU2W
OZ3Iwdr3n5MeM5lr3SZxBQNc3kZaeFt2ZI7oZbqXs3RmFhEI+XSRxvm1pQe71ohfE69LZk7UzQe3
ORa+99T2nEbn6o+eZL0HanppZ8Vc2AEbBoEDH43VznCs50YtdopN2kdbryplWMUgbysNYr2G3Bjc
Z3pl23k5zdvu3vbVZROQgGMpexQ7FllbyqHt7WgOSNGB4KiT88k4VErfbNbYWRZIc742B67wSlLx
O8t0os3YQAIWEUhQWuW2sKsGlhvYZbvFCjeEhDUJUR5s3VumRvCCxhCTaU5fpSsybOeKQbpT0VyF
cvIS596hrMsV0bUb5FWQF23or1GuXzY2mrJOtpd9Lz8GmrrvCw9DVfqqxy0VX4wvgKjtlV8Z5OV0
zBz8hn2P2Q4teQHdcJ9LBZj2tr7pK3eZa5gQ7bE29SEwWnENJMvGVIUXrJJeKjd6d4R2kNy6xxkF
rZu6DNSx3hOralnvboFFsh+keWGi/otQqFROsg9a9SIOqyNPyi6rQ4alFuhY1cyVg+cTY5q7ySzU
+XvQ9BJCwnzXbpVry4Sdyl6K6J8iXCCPe8ahu28lduOAJ68KC22snD63ln0Z6pZLPEm78NKU5R76
5cKKgWBrpYog3cPXFvTA/gvRERmUZGxJJnUvXdYG+HIz7Pee3dw71ng4bWA2koTDLq5DzOAePAq7
qG5rVJWMQJWFmpoQAhSMamlp6ZM8U1/j0LnwXeSSQxnDiMzJC69pgjxkmZltJE/AXhggpqsd8elG
uxMpeEdEvfIESeRbFavvjQdC0zbHjEmbvNPEdfeunXPinXLZ+sN7YnfwsSpmDZEf0jap6nKu9+Ds
Zb2/Fipf7azCvGVIAoqnDgV/0O5FgTq+ax1rFjuEQ/cxaWqZ4UAdhUw20TrmPWUNftnRmGMPdnUA
k0bLMcC0KcnCWTa9OKoliK4m9tjoJuZ+aJsXt6WhFVgpFrp8yDZZPxCZ1DfbLCUZoJHDtzCP3Ine
deaqFZDOq77WyKxGGtGxFICWxSSXGAHxOVWQEhetQth1/fekIk45k7AcK2bdrBUbMmtbK5c+P2/R
kO2h+hp9tCZ9lsqw3jhh+aIoEBiMqjbv1AxvnGN2JCGa/qwU7MtLTZh3bQNSSynkNycnL15WU+y/
Q+tty6ZkVxdFy1rtYN5jkOCU3EspHpPIkYcqQfykFGCQcz2+k93k3bdi0K9dyI9sPXAJ8UrxlXLi
BYRWOEE8zG1a2Lirw0tLwgJKG+s21dP/Je28muLGtr/9iVSlHG470YHGAgzG3KhsxijnrE//PvL/
PeNGqFp1fOZyZorVe2vttNYvoC9iFOYugbCzD1mMKzXB5KkbQti84KRW6K4BxzXy5zDQ0R9oogfH
Qk+2zEx8eI2RDW1awyrMhVsNbykrSDGR8Z96Ay5DCcNcMPx7p+xeYootqywujrLkv2aK8aT1OMHw
RFP3mWMUJzEeUBuJ77pB2VtCIO7EKirXhlfwsNGRqUlxMSgkiENW9Vq7mC2LRXJIeu9OF4UfbVt8
bUoQ7oXOADy1pXDnNkCXUeH0rIEqUm6uQqm/cSLspHlrIw8VlkdLws4zy6J1aQ17Qc+/ptgeAztE
jT7O14Fh0T4z3gbf/JUj9Vvq2a5OpX+qBtk8JbS+e33+pe+7d6+GFc2bbGcqzqHszXotDpW2yXpM
ZHPcX6hSOZtMsPDQsYqdpTnfBB6IoNS9G77S2Q0d0Pi9iFrpSBIDuWFjyvNTEbzXoQ9+yLQj1hGF
6tokiTvXpYocJL+kQXgCc2KbRbSh7niUavVRzyycwZXsQYzwdcqVpmRkNE/r9D0KhVcnULE4Zepg
HByKTsGERsddpUJmOojKczH0zFi30Vzp5CdoU+iVekgs/TEo2ANEpWG6A2S8C/0u0EN5F9b9WQQe
gC5LtpZcTB4gsEATkjBv65QXq7BGZnx8yl0YFjFictTLHlyN8k+cYIyrpQY4e5Ky9278Nn9qzOC7
DJPBCBKKekr7XgQ1ZhKe++AqCEMnqXWjByKCu0a67qr8S1QNL6qMYoCp9z/zTnzzC+MZBOZp7Fgr
eXs3BPI5NBWI/rH1K0wQbB3cFzNPH+gY7vOoDL6O+8aaqsrB1zFl7rTu5Fs6sO44ODUyZCyxeopV
pK3RcHxrw/ZUpbq+8gMdAxSQbqtCwZgnQLEwCtJfbiY8Ron65okm+1SVvAmyifRrbmEkrAP8zM3g
nOQZExDciRW2k8hLPJql+MZTat9U6DLXaUD5VcXVTqdryMKJePDhRO8aaEJypG88KC3rXg8wVMLM
pR1ApTcKLg4VV9Y2zm05HgAUlL2/URsuRpGsry0pp1yYYd0WZ8+K24YQkUqaIbJGLU87eqZzKCJE
/ZMGsUM9QCahTGWchkuULXMY2pWOWF4svZQmBHxRy+5QU8RgRDceowJkKQt3k6aJtO8UHCAaBFUr
E/sUtU7QPfDULQQCTNk68E6tLugUL1v8AtXGjmRWjFSiLVyPfoCZ7UTSYyRxgYw7GEDKvZQUZ8uN
0BQIQlSK+3uhCE8hlyU9HjAKk8Qvcau+QvuE7N6cJV26k83iVXAlzPqE7h99QPUwG06t5O6LAHeV
Uv1G6WfbYFe91nwaeKkAwyOutNsyj39UYv8aqoG7b4P2tXTws5B6f1cr+hdFcw9NGn51neLWjbs7
xPZvvUA/CJ0P6FtJ4PWXTsQtLMBDIx41Cc0vqqNtTZkUEof+VMnizlHrh0Q3vkZhsueGa66TJjpU
XfCQatwr1OCbhcWdBu8Ozle3TxokmankPxVGbpfgikCzBqvC8A5Wg0SkYkTHOmiTdVQUGAFG+8GP
G6rhSI2G+F00RXOUyjJDqKFEHSEWfpUYUmuW+NX0mzdXKo+wcHaG09tS036HdADvu8fnwtPjt8ZC
09GLmhc5LyH9mfJDrhe0kqNB2ZZ6flNwbq2SVlNWkMzWYi69p9ie0VPZCZp1Jwk9VPZevdVr7Mwo
Hb47kfoUR/IxloQXmmVnSFkR2ZCUB6C+T1XsnfQ++mH0GMzUrjBgdISzW2Y2Wyvof6qQnaqq/CZZ
6lYzra9tTCM/L+8LA1l9fAuVenivNQOrlPRW64f71pdeE718kALnPe7lL17lGaNxFduYhCF2kz1H
1ejBOIg/LfqVfaAfPRG77rj2ocVDTdsqCQo+RoVQYCJyblx/Kn2u4P5+K8mjWwO6der08Sdxj4qb
uPQf8gjeaWe2Jb0eJ9hTLAF3A8J92zbcTTMnMTdqnhS4VAZUoAZ67LyyKtTcHUSwfN4OUHuqpV+3
8JKb1iDaoiCBcpouvY5WFHaOxkt3S1tqi9voC64dOv7P6QpDi41wUL4vTM1Y172s7kze5+Kk7BAF
nsJFmAJIdHD+P/1ztMTBCGDhATm+R68FmpQdWkFVKeZr6r0MbWTUXnMP1o26XwozLSJNxzN5pcJ0
zrooc7V7Q1a3riraFUoXucHtX+nOmsBTJPL/19rCBJghiK4kuGPzq9waLwpetQjp7YB84aubrIOF
aIsVlfGdfvEOzzmjWYeDeJ9p/wwWtNEkPbNdfi2EuNhnkX6UcezL0TrN3GLjpuLXNvTePT/+2qAi
5Mo/Kk9dFVVqtw72qhynRX8WUNS9nlcLOf0bKXD5I/MuAdKQiveOVPO2h5vq5xup5CtgxcVb5Hq0
hdz6zQO5iDY00J/c1tfvY8CSa01QjiaQQgMf5XT0BRjQwUuyJ7byhW8xqlFdS+opItkVOiEbvFK/
HyKezbHjq69BhwdgCGkTGTzs7cwaMWXIZjK0qY0P2hTYn/fV6zkuLCGTzpLjf49r/avaFU+yoN7Q
BeV/C2AvwjuCWUjVuyrwaTH9YT8ABBhgK8OFpGggllq8jmFxbBrZeSrMELMutTAAp/QeJPX+2Djt
UpFypiFBI8AaUUCSJenmOB8XE43pVmUAyu9wS+NXZLx4f5j0Ma9/zU+TOv7tiyDjj7gIEiqGKDaN
393LAdWtwXjNgnCh1Px5EU1iTLa9OInKOo7p6WHRt5Z2iS2ey9fuwHfCt9rZiP9AeMLmD1tEG2XJ
ff6tX8qd2VFyJZaUUZcVmPbHUabDkGeOJTf3uRG+y1CVaS67m+szCdRvmqDq2G0xgEwjRCEBrPoY
JXB6US1lQbM1v/zaGuJtYIaHLu52lVg/RgpqSg06dyHPht5TnkxB+6cN1L3Q0ELr821T4COflwpm
P+6rbCJdGTYUFErp5DnhqRLbn75m3eQCWtaOmSNMpMqPUlzuGtW4cdLuIRbjG7kRXus+tPNk1LRR
vqUN+6PiYjoSBs8uLd6Sx6frmXdB7G8TV95ljaKsNNX9Ivr5Q6LgH0dT+0lK/PsOGxslblACdLl7
ev6xGTBfk6gsWM1B1usHR07w5OODeeV26EyE/NxbYCXHaIj2zTBwuU+55bhe85o5/hetwacvzJuV
UatPgQrWqi7ym9bKvpW8QbdxlB9l8Byuj6gjSw/8kvzA9Q5/UavTb9paBw1bGPqpyax3p0SdKVX0
+9bi/SuXxRNqGEfZ7W77PH8sRYzuurrYVor+JjiYNDg43AkmGOCou8vi+k4NaD2wxNUSpdBay05i
T50qRtG+a9VzkrUPmq7dgE5DjpP3WyN2J8no6Por7tFpIM4GFg+JPPnR9PGdIeMEa6K71RYO0PXQ
PQRito004UWlbbkug2EfeqWPQQeihq7fPNaZ/ku0XEz+hrOk+S8827/pkv9TbA3mwvwy1N3jUFGy
0lsHG0qPK27vUcWADsmdcLhlc0KW3f/HUyIKezqKaZQVKBvBOl8BdbNp9Z25acarrC7BsbvwUkZG
r5UEuChmt72PZomqhDdKz5nkY+taecErQvcUdJ2zFY31z8Y7tTVVG7WOkZysWqxXYujuMGzfqiT6
x6tqsB1wyTopw/45xWsioNSZsnUOpv7SqNXO0eRXo4jWKq+NXWOoNrCIg1eFP1yk3Kt2oIeLzGaM
uLmY0vSTLbAluCIX8TPsqseeIXpdvtflfC9Z8TaiorTimniMO+emQ3nTZ6MytGHvadpZ89MvFfWB
REVBVjHT+7hp9x2Fab+kEBML8VfdG61LgzUeQHep3yOrpkGOpg6z13kQURLo/wn07CvKOgwm3jtG
tpXL9NRm3nfeiE+ZWPzgQ51h3B/izn+oe/2mKYRbY6heND0+OXGJ2AC6u315zEXjW171t4pJ+8VQ
v+uuX65KOd6pWWMLqX8nJPVNKmmvcEkoLdUUda1I2hZt/diI5a3l+efU0d/ypnwEY0PFKpH3yqD9
qITytnaEbas4J70SvqGUQRmv7RHcE6WDHFZ7C9BfPX4UWepOXuafyzC5K9RRFVVFNFY1njuDalYn
YjNVR158prKJNV8MRk8SsT3NM9VcVbXsUwX2Dn0S/5NjFJQiTx/50Y1Wd9tGUI9yk5z9zjiaTXWI
hGxfqQiQmyL4H22gj0zWHPmqN0GloNPaIafnY67TNA963W/7pPxmBs1doXsPDup/sWdQyOntqhbE
DVBLkDciRtSZ5LAPFPl9EfLuw2zL1YARKQ4DD8Wjbzb6qtMxwI7EQyfm8brvKH4KBaA2LXlwfO/J
j8QvtddrsIZ9OzJcyuw1peLKf6zT6jaoO2o94UHrpadAQcCk8G9jsTlrSvlcOwiwo6uABqna/6gi
uOi1+arq2RvHBWIHWXOvhvq5UeCPIwUP5AiIbh2Hm0SDr3/9OPl0qVM/HiaTm6duOm3tyoOKraa4
awbqDFaf3Vde+1ik9FgCZwGm+PmUngRUPp5e9ZDSDXIrlHglIAKGispgNc6vWyhYuGMyJ5buS1IF
lMBK6RFRk9sk7ckW18EorWwezKF+1wLq2TI9n5VIMW8Fdbfd+qX17tHcp15hLfzmTzekyU+e3JDc
EgGN3gAi6CdIUyv4Vd0bOGJd/xDj7eTDW2oMAuEKGLjB4T4192ObzAqrVRS7rtk91XDru8m9siWD
364H+nSxngSaXJMkJJOMcNA7mwW/d31kIcNmrWtYk1Q/BwmJYyRHm4XBfe7JT4JOXorIuLphQ93d
Fqp1+BxRSXmmmXVEznvj7dBvUNbIiJ+RUgyxBqcntVF3JIaOaJG/wb51f30Kfl+RPk326KCoYRmq
QsD/mIR54CRyKneKDY3nrgszd1/meI75Q/xdiHE6ozA35O5Z6hIkIYdRqdTQztd/w2xSXfyEyWfI
EjXzTDhC9uCiwo4/yq9BRn9P8G+ux/l0Jx1n/iLOZOZxSne6qtQVW21CLk8o3eTOf8uagI1PDBWn
AXTyRke1j9OpVLEvuZ2m2C2uKmFSbnMveJY8696K3hA/FPJ9Q1Fvg9vfU65nP68PcHbh/AmuTVBu
Qt7JSS9pnV2ZT36/b2mTO1wsEndhlPMTCaEPFgOgtymPIJSoWsuK0dkRQgOeW9B90UHuXB/MbBAw
/qDc0SP+ZN+HcInHL091W5A8NFdVSL7xQojZxLsIMdnNQoGeC/+odkZTKOLPU0Mr5HBpiS2FmSwx
0fMSw9GVzpZvPFtd5/cjYx8/xW33DgIeYAqY2qWn7OzsQbgwEDUEXmxNXkYazsMYPsW6PXTffPcx
8F+uf53Zw/Li708OyygXgyHW+PuBEHEVHrIvghj8qnPfNhsJGPsi+WJ2Ei8CTg7LwBzUIPDZkaoX
NHTjh/ZO+8ZNiLRLns1V9pAdB0Rg75bgakvzOEkRflAsDFXR24Gzq5pwEyB4e30mlyJMsmMowzJy
O1G16chsuL1bK03plqqwsw9l5FNEQwP4B8zt47YUtEEjtrTD7S5GJzcMkcX2GnNDxwfDUSeGrSG6
3S5RgvJwfXSzW9JF4EmepIZTKq4qdHaql1tzwBjTsbZJVsS7xEmthWDzOfJnlJMcieS0FOo+Um2T
2lHrP3JwbR0UoK8PaT6KadFAHjeHKflDD4QQaa9etTXxzpV4Vvfvlr8A9V2KMX7PiyKRXPVD3GSM
RJS/+4Zt5veSsRBi9svAZkJQk2MKLufHEA4tu0JNpc72CnedR88ahZABeM2SldPn9sR4JF4EmowF
jyjDqLWot0UPgqiv5vuhw5JCaretq9oCrA+9Cp8qY3jNAw/UD3SjTTD0+y7Pv4YUfDta1pu/+IQX
P2lySqdmkGp54eu2lo1QkYhlrcA8MBbqcPNTjKcqSi2gnqarztW9OooknT2rHA1mzJUiIPnd2aOi
yN8MCA1jCVnQUaT148fM0qoVlZqc7ALUIfIndD/WAf5m/30UtBDQTqLgxv1mkjIRlydNjnMOFfwk
MgFj5uIuLhfg2p+UscYr1GWUSb4Yfp0ociNq9sjWLu+En00C3mYl2tJ9eoCds8q4FCPrfpD3EQNd
pQs/4DMUcPwBKjVa7h0SB+hkR7bEqELjUNJtYA4ny3N/ulpMaUa31gJ4FpB73mvcNke/7b7GSrGP
pYZqQ4RC9/XZnjtiL3/GmF0Xe8AgenmdZJ1mKx1lct/9qbrA8bMi9LaCMeJJ3YUdYW7TuQw4+byF
LvYmMAzdtvBvgeqMzbRJzcivwoWRzR15MMg1Bci8pmGD8XFkrhkWSmOGuu2W2n1VRQ+63t5cn7zf
yNvpuwZiwW+ouYVe8WRFyHnc9W3JrhOAbxeQv7lp7fCJguM6+6F7v72X851wsOr764HnJ/HfuFPy
oWhWzeCC57dHHY+Cuh6AhWOfKQtby2xysNpH8L4CP3wyPMs3EkAYKcPTC4qwxSkVrI0FfDBN43sd
sNb1Uc3tZOPm8v/D6ZOXRTd4tJr0VuMy/i4arLn6bCjfs0Vt0/k4IxMbYYHPhPeu7lM0QyXNpvHz
HnX5TvUVyrvxl1bpXq4PafblK8MI+U+syfrS0/HdoWcsc/+s5uLGozoLriQ4adUtSBNTo9Kq/nCD
pXbebPZfxJ0sMxmEhZ7FMutawmeK6k68hGaezcGLCJMdVPA1uRDGp1MALEF2kT4rirXkmQvLeD4M
7FdSEM+YqYSV1BVJZAJstAtfXINE+5ql1h51zYXcmw0zbsSQd9TPQgSygxmmGWOsoUMRsyrECVEO
3gw16rPXM2Ip0OSumsstEjxIrNjFkNO3STFGUN+swdv/TRj0nZCJJ8tHu8LLfd2LUqPXFXa/GCPb
1EM7F5slFYeK62Fmy4vcBf6NMxlOg7ZoELaVbptPgDRvasQBVW3NmwlEq/NPGayUG24kayiTWETF
0rYGE3lQFwqGswsaqQyqeKoiiepksEoqJKmnschCTVwH1X2htbuWrBwNqq6Pd0zq6YavwCVUdTSN
kNGaLKusLN0kyQLdbhyMNoanAS6+DFLUtYd0myT6QrjZA4aXFPQaIoK7mcQb1R7a0md6y61+LOz+
DJD+JjnVOzBTLnZfwgYwIyC+v1gNFEPQyYSwhM/jJGycGVZRRJ1qt+WwVtoKa6Z2Fw3qQoln9hbG
VRKtCOwMxiLMxyxNc6tCspcb5XgLM4/9Ntwbp3Abbptv5lfrNb+tfgT7Yp089TTKfi0xROfS5jL6
ZG9uPcNETZg1kvbaNgQlnEKj1rRk9C+7njbjfH1Km4txTuZzyGRhsAwO0r7ZqOjV6cJeNbHH0Uvz
LnU0aSFt5vYYXEbQBZBNcub3or241IHiiIzUasbX/nDudQ+7ITk/REXzen1YS3Emi59bl6FmCLHb
QQH0taGTcjIq868GM9YTZNwpPkl0GkkSQlanJjNEr0L/VtcvSf70F+NgmyTVISebU+MHzUoKtbIo
NSpuvTFw/gnbx1IKttejfNLeG98co6nF2HRApWm6eThC5lV+FvBGPYITv23vmsfwCGDyp3Ie1tpR
2SJqfdYgW3xZKtTNZjr0VEY4KhmZkw0SZoo8SGmi2iX4OIQfpFhCtumhc5dggnMZwf0N7iHCFbxG
J4nOlQMVTN+n2Ok4KzFP6CMh/RIs6ZPOjecyzOTu4XYGBuuYV9h55VDl9rYovK910BjJEvxj7h4F
pZK9F21yJEonAypoCiJYTiQhhGAV0JcUH66nxeyUIckHrhKdqU9qKxLYVhVqjWKL2XtRv9fDo4wD
y/UYs6O4iDH+94sNIc1EIS1oudhN3f1w/fS2iOKFe9rcFgcDFHsC7oSf6fYZHOCiAaljC+JtXL3V
gOWPWao8e7Fzkv3Q2V0f0eys/QmnTN8KRVRFRUILBFpTPEg3lhQTdkmGcinKZN0oWdvWkZGpttd9
y8t4hfUJrQhv4evM1gJ+7w3sECpaxJMw4PvNTHMpnGYJbluGujLad6N3N1J+W2CYVYD8GZLtUP1S
ooMU/0X+0fkwLIv6HMjzSYb3SR2MUlmKraHKrqXCzgE870tP//334gbDSgHUziY+iRLWlhFHiSTb
beSsQgHz0C5e6cl/LZDANOpsPRbC0RJKE+MHvUj03EDuybEC1U7C2zqE+oaCUd6+Xx/L3GrSR1Xz
kfdM/WZSWZCtoYjljhafXvzSabBaVfUX2X0ZYbJeq7qQizZlMRmUDns/vZG06JT1+c31gcyt2csw
k9mqKzXwCjzmbbxKNijzH33/zgNuUzrlygySw/Vos7e9y3Djrn7xcWQx1aIoZt7EY3mnZQdpH5+t
LTbOB9/GL2ftb4Inf6fu3Zfm7D4uNaHn1vJl9EkGWkylYrUyTdORptllMLFGTJS4sJhnk2NUyVS4
wYk4tXwcpBO1stF59JkR2H00vPaURhAEr8/k3FAwUMWrlQuFhhDExxig8AxAMFyJVOyPZezABeBd
olwtbOmzYSRNxpueJgROYx/DZCa0kwjOjq0W/krsq53QPeWFsZCEs2+cUfybtz17nzLF7suU0FQh
ZvcLbut34yXco7WcnquTs4sPmb9Wd93NaN7uLcSdS/5RSoMJRKqOYXwcnawqMdhKR7Gjxn0zy1cV
J8UG6+dOZd9d2GPHzJ7e/y9jTdZz5vfD4Ax0WuKqWvnIkEK6LvHi9Bt5ITU+w6nZAVFzRPeGJ6Om
TtGqfRhHnlxUpPnQQxdpTByl1dhuc02+deTyoXYw7mpS7S1vW6Bq0mALFgYMni7Em0SBnMQVdSvK
8CUGpKMAKOUrvdFuhUYqd7WWPmoRJB4r8HCVbONDGfu3ldufElF6M9MM5pUcPgYWBM8cIScvB3cG
9cp7THU/3CdJ+fbfLwTqNZrF90N4ZZo6YZwUcSc5sm2Acazvhuqhju6vh5hbz5chJpuWUBllkUUh
x2NfbU3NPYfOklTy7Dq7+GTyx0xUlSF0m3Eb1vwnOUjXoiGsa+XH9XH8pgt8zsE/iTHNd72qS7h4
CgABZDr27Tl9Kk7FdlhjyvTUn9SFlJ+bt8s8nKS840m5IdWs6jxS17IDdevx+oBmjxNsQUY9KXR9
EJX6OG26kaVqGHiqDZnvkB3yu9GloDvJNu6zT9m+2IqcKU2HtfHKWQu7zfXw89vWRfjJABsX8Luf
stFnL5iSAsn9WtnlOnpEkJgmUkkdDNT1CQj2UgVxdjPhQTKKeIOn0ia7v5tYhVg1vLEkQBFG6a3x
gVup0Y23tGvNfkJUcHmBcAR8qgIZse4afU8gEyKqBZ/x1/UpnP/7VNLY9Y3RdfzjBxS7UHXKjLdV
mb/rg11oCxky//dHrzRA++yHkxOfc7ftHZMTn7fPSoIPgpLE7voQZpeu9ifE5CGqtILZ+YAhbLX/
UsjVKhbvSu/79RhzNUfjIsbkGA7yRJbjimGgh7JCbl/RjhTTDkYMazaJjpVkba8HnD0Z/wScvq2G
2reEoqZtTpPpp9DlX0UFq3G12sMIXquFuVC9XZjDaam6Yw2ZrcADBJlLPa1H+bmVNrSb64P63e/7
tP+NLI5RiUkGsPQx26QoU3SzB/AZvuv35k1z2x3A8N/At9e2D95beRPfOLvyFoqovNFPxU1y1uyl
t/5sRrJXqToITJHE/Pgb6t6CWJVzAzZRauDpsKrkv0nIiwjTsyR0UMKkrGu79c+4SnBTe5f9hYSc
/WDcPk2ZtszoX/VxFGGaq3U+RHyw4ZuLUGSmfe/8t+ufa7Zxhvrsv0EmK0tWqjRrXDaHKn6qLGEn
+P5W9r5lnXoruAUAzmbVDOj0ov+QiuXCLWpphJMlV8VD7itjdQGs2QqrqLXh2LXuLnyr8a98ysh/
hwiB6eM8BhnQaQmysa2GyPjUvzD3G59dPL/2knfwipfKkReW9sK0KtOnQzmUlWImZKAT32gOVuoR
Dopg7yufU1L51Tb3coesJfc2L1ky2J3P/v98UtooH8ebA97rpZDYjSmtFcQCDP/X9ay5/t2UqW2t
lIeW7PYkjaM/FsFjFh8VsBT/W4xxlBevWDhBI6QeLLOrGc9mjVEKN/FNjrbMQqCl6RoHexFIrsUW
3WqSsM1w0q0ejP/WSmqsR/9ZYhTYPwZA5SkLsl4g/8SvuXoyXAlbySVvk/lRGCqiRAC0PjlJSWnn
yDW4IfRS9bMTFvbgeAvraBb8hUHKvzEmA0kMV/DamoGUW2mnr7VT9Dike0S+t96Dd5L3GsaD/OvD
9USYPZcvok62wax3EpxCSedSd3a42aD4854OLp6ZyTpvhoM+uAsZMY5jumFcvkUmEdMwcYM6dxUb
Uiv6GcGNLtUnxG/v9FpfmNO5lXQZarL9IpsSV5KYcnfqRhGLl8Z4CZr99Qmcj4FYJr3N0alwkuC4
BsG2MDNquFq+1bR65UsYii+BepeiTJIDZFGL02rAaWVVK8M9CaMvpLzU+JhLc4o+/45l8mkGMw8y
XDE7WzWrnVbU6yFeuM3Oto8uQ0w+iUflFDEwPgkyqfhMd18DW/jyfzJ8OG9r996DuSvOPe6O53wJ
rTYeRZ8yT6KmxcVJ58SfDM/Coa/BKpbTuHNOhdXLa7VztI1StZsEzWIUgFAJ0g5C7cMuFZ6v58nc
OWniYEmH7jdnZxLcEYIs7YQE6gZHYhlsxPw1bXKUrqxVpN/nIm7XqFxejzk/2xdBp7OtuBq6zdzs
w+fyGSa8tmvPQ74N0Cyud9qxe64POobbX8JNu08XFsYn5dRxZ74c8eT+4cSK3mY8yuzo1uxXOKM2
6lp8yp/c1/CsHsoNhGF/gxC7vvGOS9va7HrBaJpWKzrNxrSF14WGmAsJn1ou3nQk2l3lWdC1v9nJ
LoJMZjcpakupAD/bRi0+Y/F1qnV5E/fFryBNFnayTw6W/zeZfwY0mcw0gayZD2Pubui+r7Ndhizc
jY/NyLA198VTvegHvzCFvysXFyd3HgV+3ejFeAmPD7w6dn3j36TlcHM9R8e8/7Qo/0zitM2f+63l
Dg0XBENGuyuTN16fUcMrNn5zFHFKux5taR5l+eN1oWubEvl3kpJV6K/qH+3NcBLWzbowNsEdxdMT
0qcL+864N18bofIxZKwpgtHEVCB6bMMUajrI/dTec20tdS9ncUzQ+/+T9b/tKS4+Web5VuL53MWH
L+bZejRvhJVyWzweoOlvuP7Hp24NnFPayghKIki1Gr4vzO7sx1TozY84H87DSZbiQDwMQs9+0x6N
L9XtCA9Ij9Kp2UPXdb96D2MZHOD8t2Kplz6brPSxRplmXqRTbl6sOKIAZ0+xIanX/j7SXhDBvz64
pRCTIzjxzDLIx2dvbkWbTNv3skfhaukInk2WEVtBT4RmwhSeXgeK0YeVInOHqNbJgFhLgQ2EUW+Q
vH77iwH9CTWtkGhQht0oB2SvVsFBSfJNriDOxYXsfwszKRfQt4ipa5Wdbbh3ctFvQphdGJtcDzKb
eBdjmSxrMfeGVGggCAvebafJKylH0MCFIolUU5t4C6kwf7RdhJssaTMqc2r5jKk+ItRk3vy2lhUf
mpOxVhCZWCnb/tG7T3+Cuj9cH+jsM+E3+Ob/EuR36+RijStOaiZcB6FGYEEgbfwteuTu0Twg2L52
8QjEx9hbxCbOXgwvxjuujYugGhTpEFlRsFhd9qvMqxej9W+vD2x2eV2EmCyvJo7NIAt12S6rcNUH
9bqGn5FE0cKZvRRmTKSLkeiuljp9R9mn4E6CxfGqQvTLMBcGMwuGuPxKk6uBEfVBPph8Jfm+fHf3
yW60iaAs2G3jDZJam+tzt/R5JtuuigJq17U8HWvHvWm0+JCiyXE9xMK8qZMyTxmptIzqvLPd3Nyh
GLdCdnWtSeH2epjfxcNPh+WfNJiiYNO68bMoY2Uhwrou77xiq6YUrjY58pgNvbGT0+7j8MZ7NA/l
rkVaS9M2hboKnqKju5NFRE7WgvPcyTuoWqZ7WzxZi5reC1u0OtlrvAQlOM0Zt2iDKXBuEIxZNcWb
Jy/cG5amfLLJcP8SvEEuqGB3uK+7v/ziq68r/+N3HVPrYj34qlx5mcDDsgnErZIFu1JwvyRquZCh
SwtiqlTg58qQRUUGEVoBwT3eYGkcH2Ub2eFw35QrnkJLCnBL32myo4hinEteVfH+CKRnV2u2MsR8
K0ajMeC0W5jHpWCTfcWholF6fgmcJi5WnSBv4Buvy6hcpYusiKVQk73FN9EiTWVDxvzl1QPnWdco
e6L/hsT0wmpcOFWn1zkztoTBCRuQzTHEjzrZer10bkeoRj88lka2oG6wMLApKT8Nm46GDQC/unUP
iY5wHeI4rfAj8xYoQfMX5T+7zLT76IuYmLtjoUM8ajvtm5ScZRACSFC+Sqd4Xa36nbxpzvEXo91G
EcKUq7ha99+cheld2La1yUai5a4QUHyj1+v06L+LW0MtFw6ipRCTPUS2EAfNGx5xvuO/5XVxyrvi
+fqWPabblR1bm+wgQ2HWPthM2Y7LCku9Hc84RIfXAnUGKUAczv+ru/7Fxxv3zcstyxjaXsGr2AYi
t0IDfoWOaQ48/PqwFnZfbUzWiyhiYwiCWXHg0T2R1mJ8C8GWco2/hOgaz+Zr0zfZONIyNM0k5RYe
HJybbNfsx8JMdPy7W7gF2BRMPT2vyRUhFEq5VjSG0/av0eDt8izdKcm3v5mzf4NMGX2xWShSXgrc
4cwXvY7Xsv4sCUtA0/mU/hNk8p7I3V5PPZ8Tq0aXP5YAf+AacX0csw0mqN7/mS1rsjKTNETpXQYv
06viynVEhLpRa6Cr9C1KvLWDZq9+2/bWxouX7qdLo5ss2EICMtd3jM4yfiVI0sOn3Vwf3Hxi/xnb
ZL02WYEHfM6WMFg/u8YedcEDiG/Xg8izUUCwGhRb4d9M26uCn+uaDyPBdn71R/lY/ujXeOh8Rbfh
mO2CDRL5uCO0K513S7UdtuJtdxd/6U/1Xt9e/yXzD6aLXzI5LtMh1IW8ACJXImO4EbGQRD/I3Y6a
QWxTqcwdsnhd9rGenQDMmbAwwsrWmDLaY68ocZEgLD65W8HNtlqLrHwv7q8Pb/bMvAgzydQhdeVa
F7n6t/STf0uCivpWyR8Gxb4eaGk8k8RUXTdXOUDAvaKcKJlv6Nxu9H7huJq9cGDPPpaNFRbgZJcq
E6+tupCs0SIRrwdnj3X6ShaDbeAfjH7JZ3h+7v4TTZu2rgcJIokfAYyPQDk11X2QVavAvx+qBYbY
7Bb/76g+IePpJ4SFGfOmcdXuwQu0g1abyL8raMlFevX/SLuy3bh1LftFAqhZfNVQqtlVLs8vguMk
mkVJpAbq63vVuUAfWy5Y6NvIS4AAYYnD5ubea7gT6WtS/QVSeiGK3V6xfz9vtjW0NpoqCMYh5UbB
8SrNaRQSwXKBPvXzkgEE9fWe5ODQZE6M+CjlWjPRQxxGQOPfZAeNO0YXYtfN6PhpJmexi8J8YZhK
lHmgKHUZMhlaEcQ8/5uN/u+0Xaf108WPJluu9BUOrsl42EYZLGHh46CN8Bv5Pw8EcQj8UqDwgfef
V75rpYH7rlUPp6s5S920x1waL2mKR8rP49yYNCi/OsD5g9MEMt3sUMFFojVZXA0nXl+tAY5xu8R5
vzkCziylaB2CSDsbwSpyyPKY+XBqSetO/dVI5f3nb7iRZMIPDvcxSGcm7LhnWRIACoxN6tSf+FS5
Qqp4pip4IuhBCc+GqXNCGYmFWHSryId2HbxPIMyLP85sZxfJpNjQbSKnZB+/s+lOuYPmY6Cvow1M
f1TfQrvirn/qTtouWXgI3Ti5V9Nqx4RiGIrWc75W6cR5p2hKf+rpBiqoXp69QTI9+HlKby2aDf6v
psNuHI5as8+TsG1hdYVtYVm9m8BfFimD//MQt6eQAvcHyWF6pXB/PUvdSIu80Bk2hj8Ehpd4VnyB
hFKysr0+0L2yDXjuobhNdvZpqe1yq9UDo1G4FQIujC7gHKeWgHNM4Ul2LSWh1ZO8jpc0GJ+13yPw
3VeVwNiji9i4Wyv3ecxZzI1LmHOqKZ6wTNdXDTT64gJCPksklBsXF74MXqBQI4Lywvw0pHDxYXYl
wSaFhNMxgU+zayrst9L3wAFazsL1dXs0HG+A0zUYP84CYgfhQ7hCovgLUym3kCioC76WxWPH8/Dn
/XJ79v4d6fpLPoVeoozGxESlnuKKuxHq6DW7OGzh8X9r32MIdKiuObChz/b9qEPqZEonwO0TmDxZ
fXOCeMHLf/Ehn8a4/oZPH1LB/KxUBfIYq0J7HVrssfkHauYLJ/jmdH0aZbYwbByvKNdhACGy/QXf
5gC2Qp4zJAvrvzTMbFWmAkojPWm1U6GUjzCJWBEjv6v19r8Iep/XZRYrcs4b+Mdf4QLaCUYtYHU8
j0tg7Ztb+dOMzd8CaVOLrEOzGZaCbk56sHsBdIlAiE2zhcR8aZvN7sQxI5Ljzocu6AjhYGmSD5Yu
CbNcp2RWO4Cc+/9u5XlRnmqysLIOqX7UTu7I2qCiMHo65vAyLGuxkK7c/iDcSQ7gYrgzZh8kcwqB
OnzRqc/vVZiZKR1Z/Xxqbo4ABD29wkaQS8x2AKE8h51AMpzi6dFyRldZLkMvDTHfAHpp26NAzjWu
onAAzG1deuOZ+1cVm1XuA0XxVv76+atucVYAOvr3s2YTF8uhr1UNY7a+uiqsoEKRp/eAObqH7kZ3
AWFwYaVu7nJw9DWwvcGUn5PCiNA4YJAR0gdbApzNvEFhXgvrIrtaGOkWfwQW3uhUX/cEXlCzbyvh
wGemBElEwtxxNfr5OmIwzkXpZ5PDlslVPXkBeT5dKQt75VZDAW3+K0UfJFnIlc+Cnx4ThtTmn9Ri
9P+RBIagfzh6SlhsHZQ0Fr705px+Gu76758i+hg71uRk7XDSzC6BfdZ0N2R1BBM1dqpEspSb3TzY
pkWIBawpeB/619G60m74YBYDQNXFS1xnu7QZoB1fbDLKH7uoPv+8RW9G+E/DXU/Np4+L8nGwQa4f
TmUU3U+kvXM4NL01Gvk/j3M9Xd/ilaU5tgM3e7AHZqW7SE6kzke7P0XKsY610HK4b4oT0RsgqX9X
3ZJM283TjvQInDoL7fI5KgQPU+nksDU9GdWTBcUvqbKFL7o1c9A8wJsHuZgG9vnXmRNpn7E+xWMx
zTR3dA5TiUoCX3j8/DgIEPaz3mtWoSc3DCBpRfRo0w7jvIjh4eelWRpjtjRpyTQTwtXXOlK/weqv
UNLf0YYuXPK3Nvb/zhc+ZZYfNw6t9aZIIBxlteuheOrGaGsSVN8S6qfVkrDTrUP7ebTZMaqbkRf1
AFRQBwVX2g2etLmvV70/5otPnesvn+/tz2Nd9+KnM2SMaWcMV40Nq4hXY+G4MDL2DL3m7qgzYDt1
/AC2N/RsFTO2A8DhImrccT+v4rcND53pT+bW85KCAe9AXiYNfCAyvOuctVosSfF/L6fOhpitYN4O
GvQ3hvh+8IYAPk4w8NJer9cZ8a21AtV1ZfE++x7rZ2PO1pFwvbWHCp/Fg//E+nEH6hgKuHAoCzV7
YRKvZ/bLSs5Gm61kBvvDXG8xmhFekRvORg+TdRvyhQRR+xYNoWvkQL7ToZoBCvdcFise264SLRzX
lHXzN35XV7qP9nuYmy5UrwEXEUFZrsgKXnCu+sBDBX1JgPc8fuou7Z/hl7IQAf65Mb9+99ffM8uN
xrpX1Cbj1lmz+kMNh8lMFxsYtR2QyLrSri4NvGngZQznyeJPO/QPXVvsUi3fsKbd6K3qVUT6SUK3
UM9xnXoTo61/TUXVnqyJwnfpmLjtUO+0svdG2Xkl208EveQcWtH6IxiA6zzKt4qMfumRubUg+Qfl
Oi9Lil3lZH5mSa8Fsk+7OqlIUN8asJqsfoHG948g+0+TMAvofTGN0F9rzDO1BExM5QZaJ15E2lWT
T9uUsyABadzqrSejck5Sjx7LqHuLjGkDe6SwMLIwMsjBGmHkEvWdgBq7XLirv/emvm6beZecg1OL
5metnI2wPF7983Iv3TSbzM19c6Hm/z2cIBGHmA+KhwRlqDkYxxFlC7apZpzj7KVVnoclOvfS/z+L
Je1U6zqMGDHZ7cHRn0G7XzjKN6LV1y+YRY6kJgkxU2qfr9psRuPR1XW+kJqageVGLiS9hUs3i0f7
elvOdtGXiZuFEEttmtqxmHJONgSCcPaKuWJlhTU8Qj20ny400EMYMHV7MyS++V6HS4iw7zEMYnvq
VY8ODbir0+XX2ygv61Zpy3I6i1ELgY/3Jhgis7E9TtpBtgI4QTNI4DX/8/Xz7XYHl/LzqLP1VGQ1
8vZqTdOPyYpRdl9n8S+aoZNZCOLWqFP5Pw+49Jmz5bWUOrNLLq+mlfE636ZhvlEDsl5az+91zNmH
zdYTTSKLZZNqwNgRpWfulkH6BnsjOEFvachW1ysvvkBMUVkEm32vYs6GviZun/IKNU5GoaXDdejm
qd3UtVv4EdDccgWfWM3tD4q/1Be7cd9+XcfZY2fiJqlbBAacGuJhFe+S1X8sVvr75XvwVkD7smtm
z/5MwtNcQZp2jt/RUvT0dRyAdAZvtKDK3cWlvBVzPu/R2S2XyLxH4hUh5lx6H77Q5boJ8wP5DRu0
8qQhiFZ/FisAN276L184u1Rq8FUbtTftc/0xALPLw/hNX6vPbBsHqQd9mCPcuCEwCt2gpWfr9wf6
1+0zvy1YolXMUWMHkQhO7Q+qD2HKMz0afrnXVsp2xJjxylw4lt8eE7NBZ9HHHAfLQIronPNJAUQD
fvHR1eVyicS6EG7m+KkkzWWUCGKf4w7m19FZ6wu/TzdTW6xj7fHnSLN0Duc6D7nRNmNqqNE52ScP
MhCQybjSqOCSfk1927AIl5Q9vxeOZtM4izokpTiJmozOplvvnW17N66F2/n07/Wuj/3Fy/L6jpzf
Wp+Oxlx3TJ10jesqMgu8zGEBPK7V0ILsrQiXkJmLXzYLMLokmjRprvwTT6Ot5cGI79kO7FDzHQBu
FqPorQ2JZpqNqiLof9/qKeiX4BVY9sZ5LGH/lZ2ctHQlv/y8RZYGmS1XlPVSVlpnnDuYmNspcEIZ
Ji9bQAXfDM6fv+X6Mz5dCCnEkPSsMUzkf/C583njOr59sD7AOdjxnXj9/33UbKXKiXYGuM/muddz
v7COsnw1mqX+8Xe0EHb652+aXQGDlbaVmHCSjbDeKC7b2uvu4GymZ2fjVG66gfYyfAxqTzklj7oL
l3CX3bWHZU/lW/nE598xuxyMFAqTcNG0z06379W/kNNoaq+r3RRExfhRnxZaUdfJmx+4z8PN7oWm
JBUdYhh+O5afZrEbDbC0U5uNOS0ZxX3XGfo6w3M2XwnD8yRSqYJY4pxHzY+2Q9h4ceCmIV89j175
ML2bnrG7vuGXLiHUY79/KIRMwWeCFYaJXvBsz9K+oB1vzOmsR2URCGb/UnQYf6copfYjHGgMeDYG
g27AKTJ9r5lpeVEzvjJIWLgJ7PvyshUwk4h5mGokBPzvDX37wU10KkNGJyNUp/SkmpPhFrko3IxB
HI/r8OZ0yJ6L6U9RR3eEaV5Mm4AxBaBsWD6CUQlVyqH5Y0R97cEYs1zBEXJncHKU9himtnboeXrW
h1x1KVFXpEHVIbOOIs7e4Lh17B2xq1n5CAzvzp7qSyKslUFFSKvyRJvMp6R6ySdosWvWodPwjtdK
kH7rI/DUq8aM/UoF8SSLD7w3Dxm3T9LE12qDdqGSvqKlfd9H7auAeXlRNJXHobK+ymygKfGufGC8
+m328aGj7UdfJ+s0FshLa/psjCU82+u2PAx19Ree26NbqPqhttXBbSwn6IzikKhG7nPDSGBnr//N
JH8ZmOPHRouSA1Gfs6QJaKa3216zT6Yu9rGjPKgVectKsQWj9yNrqweiRneybtYMEpWkq1Ztn77H
srsYTRYObRZAXzXMCSAt0VivGdNlKAd2P5j0blSLLelH5pWatcnHatNNQ+lPQqEwO617z9aaP2Nq
rnC5p27MJfF7bl8GM39PuPbe6ekpHfTXCXpCKwDfbHdQ8jPPnAfclOgZk/pO1wW4+FWgFdMLUeUe
wqoQJiHlEzUmD6COrVLTbSrMh5i1K9i3HGtJDbfhGLaihg9Fu20UDTvO22LVjN0ILvg4rRR18tEI
3eskAXGhIyjRpHQFs9/7oW5PRmQE1IS2qq6YxxQmmC7r1XNmWtB4MbJ9aSPTytpTr5uPtCruxjiP
vSlL1kXCV42egOg0UuZZUXk2x87wCYTojKmt/aRQTwkonYDt0OcsjZJA5OovgS69D6S8flXGuygU
KjLZmBTboerg5E6KbRkrT2ZPtwRewyiW9KZHjMTyunh6TmotjC1lZwyDN0b9U12lMDHRVlOeX1oz
Fm5dNU/M4MeStq9sMi5xUVM3UaBJL9P83HHnD+lJILukdrOuOtglzIn6HgyE3Dmgulu4egK0TJq+
1nH+lsXNh05AX1Gn4ZkkWhfECRl9WNaEEY/+IFhUG12tPNnZa0fUm57koTNBrEFJtI3sIhrWI3SE
08J443n3akk1bKHldEdLgjRM5LVLig52ZtNOr+Jkj99tuZJc1Uxi+QZlXWsNOEYCTJKgWBu1q7ye
V8JlUP/x0r7VPHtgittQHo4Ebgm16D0UgIxADCJA7eAXxCqiII4H7ib4pXEj7rUsf+8MwjAbAJWM
jGx0TeyKKYeCGZpBz9UkP/LRgtFrfan69B4MntC0y2DIcLp4egRpcJ1l4lCwxk9h/pxowGIb99wq
fU0z7lRT7u3UeOhTdcMbNfWbskx8yN1MfkaHe+gugRc3rSBbzTetoT0rjQ0tv+qgmwzkKJCnATTt
4BGcmGJLi/o1ZtnTKOPNmEs/6pJ15pShlMA55tR6oK39kLc0tLviyYLvkuK00Lvu0K6GQ2oYj+W+
Mu0P4+qxNmaA8k801lwBlyxPCPtNskS9gwGs5eHS7ENDpGvY4hyMXJxNvXsslRGPVXZRFGEgfo4E
Zks28MytuY5qurYb/ZL3teIz5gQpKXVXazD7Wq6CDTR8xHqd3jmJsH1H77MVdTK+kjxBK3OwgAzN
1F0mzddsTH0cpfWg5aWbF/l24IwdNSZgHqxYFRDiVb8ZCPT7bGxzUVSHAhYx7qBp+rG3BS5cgzce
nwp7o0bOE3Sicrd1lKc0UvpAFeU+MaPGFap6kQClTHl9oaLbZBaONTp0TwWv23CsjMmNmxic5tR0
SZ75PRV+LdTW02l9iJ2YupWmcK+FKYwrqrH0AFqvfcq72usTh7p6OcQBSVM7sHTrOPX2uSTmyorh
wdMU9q6R49UBPQPspoQXvQl/Blpq4cDYPfQXGJzD1cq1R/PYDLLzgTfCGmVV95te8fGGarcryibu
amb/ZNNpC7lJRE6hbeE30QdFVtw1MjE2g5IWXgJmcwk4lq05jduMigLB1NRybcDQ1FInfhzjikI3
ai0G5WRS1Y9SVXEVB1RUPUUtIq0RyRNs/twAf0YWTxn+3RuEUD01hy96m437Gqrd6xjUIjcl/V01
9p6OYV1kCLAukFbnG1pjeiIyBs+wWXJuEvEH16PpO2PvdpZyaXR5GGHijOLviDxQR8lnanu3sjW0
LOO43tZ58yFSmcGdQB/vTRWCVFVs1UHc02mdsthcRXAW2KUljXdTXI2rTFF2Spx/wNPk0k/9c6Fk
0o2ilq0iO63dnFFYqxdbynIzkNC1SuryjwpiVJAl4FnGVq57Ss9FYLdtHPAiVX2BAoMHN7e108tk
pRvRrup6KGJXSeFXHXunNbvPSfogBib8yRruet46ns0VaPzo6AoBM/5hDUiBaK2pLpvIvZpNzbpp
E2sFBrwSxDYRYQcb5rBw4ASnoMcZVVYc2g1EYVIJfE7eb/poEj5EOWH9Lox+1YvxiaPWgp+hmJ5T
Ud0dIWD9nNK09YwCKYPADdlSftREdFLiaT/JdN8O/Jy0wwtRhmzbRgSo+bT7A6fyBlvY0p4sSi5w
WIKpJZRWu0GDfY7VoNg3MiD81CHfTDAVAV9nxSPj2JuJ79gZ/HtTBy1Te02EfYi5OFCjCewB3lO5
trc1XnpQSjtEVC88YcebTmEQyJcbcD+ydWPruwoq0lxol9J2nhBNz5KWG5k5m6QRgW4gpOtWWq26
2FybfXcEFAvc9vS5U+LHNBUXqEWDuIkT7FIj+4V74I50zHdEtka1dA3n20CouVd25NB3ZNvr6hYC
UzszSy+aw16gzneKM3UPZbcVN5s9KyYodHbqUxHHe5aTh1izz6TA3WSU/eQrY7GJam2V8WpbqZDM
hSf1S1Hldw03a68lUwHzW81xs8nWXEC2W78rIKo7JsO2FE6ADOmeMHAWGPJn10i0M66Gys0t4z5B
xFD0KCzaIlQdMMicCK/aXt9ZEbEDQ5Ve3HSR1zblnmLjHFJ9ulJ2GYDZZYVAnUY8mFB5H/sC5TY1
ehjUAT4HqnJmqTm6scgNf4A6r88S0W64HOQOuoSZO9ZFuso13QWC1ZV1DMEcZZcOsn/lRl15bRXR
d5ood3BCR3WL6i3AiQLalRxuOlpFco8gRell/tjm6obmFUQzW9q7tZ60YTIksHEeI7iNmecSVxDQ
oUMIBXswRBnv3mE/8jZqIAfYpOq8GjJcbtTYMaYrdXCPy8GrzcL+3RURZnUi69REyRtxXxnbkAzV
714VsGEhu7juYBqOpvp+UOjvCNZ1vrATnFmtVL2iUB4SvZQ+GnSNmw/KGyRzQ1TaAaNX5H2uD3BT
HY33IgOALMoAVMIl4GZNuVYAaihLvh4GzJPIhzNVWIGopONQDrly9fL5HafqIRvzB3ho3EPY7bXL
+lVBk2AUaph2WagZ/WMzZH/GoQhxCjCFMn7hBhp+EVsVnd48E6XpV7klmhVJ1UtTKH9yBodxfONd
punbtDKPGkchU+hrXc1W9RCfWIqbgrbTn/5qNJF3xiGOqrMz6duu6qRLnfEiW+vOqI2HbuB+khE/
6+pLpsBkVSTOi5pB87nvoseGWo9O1q0SPT5UkbYGVOAux+kRCl48BhR5J/bgaEmQGvCelTH127E7
4shvdEPYsOyeNlUtNmkM2XLcKGA9pi8ZSVcc8CSjTEJdUwXkQeX7xB303SZI96S18aZl/WMB2jCb
7EdA3v7ijbK1y2QPy7fCTWxyJ0a2A0/kEF1vLiXLt0Kih5lpB9gZoUSHZZEAHJR4qVDOt8WQOG5q
1oGRIa8acnSBnKDMzZ0RWRCNJ9YLxNjexgapF3Qewim2zoaY/Jr1x8iKAp7xXdXX3FOojqSbEtck
HZ5DiUevcmagXOCmiz4yeA+6aak+EGS1bQ5twgbWHi7SE49qQxXUcf/WwzDBRdrKPDw1Vq0TPSuZ
2EJU1rdr9VxWyfME9+26NPD7TcC0KVS3zceK9XhKtuoavIuXQlXw/kNPVYjyFTgt7O14VUnp60Z8
YKx7yJJkS/vukliT6tmZjldmmba7fKr8skt2pkQgHHjUQRJGydratUamwurTWcLK3Kh2fCkCzEpJ
SgQXN3KdS6uv/WGMQ9Ww9nWC61hfYtHdKMV9GWpWT4rxzrY6o7bPwtw31X0jNp38+LkwZt+oln4Z
Y1YrYnVKpDEVqIyl1TtV0LusBXk1oQziNnkBeXFOHqD5aW96SwQsLh7qFhQt6KVCdkxNX+EIt0VY
8Q1mPztCDwkuLM0o7nDppe5QQmi8BpGi0NEKyYtGRUrQ+TxOASAUl1RB5LEtDJIhTfQiBUlz2TzV
JnsRkw5rihHBLZVPGYseEoMdh7LB3uxUzQM4fd9qUI8aSLyOUV/xFKXe2CN/jwi3QzHqlWvpShLw
kYI1lDLL8ZqBv0OB5iIH8ynOo2c9VneNGO7UXk7+oCW2a4PY73XO8KLxcXell/BsOult+lGNzWXq
peWhAKF4cIzLA1lFYvPzUiAP/15fsmCSaTtghlyxFLP6kjrFCS1Ruz6b5fhelK38HVPnA9O7FbGm
3Is+2doMFO+RK/tak/dGNHGvJ4aXqQhTXYUwE5mDs+5S8dBp/XGA6xykHbqnoelRJbOtNbegcp/W
Yp9DmzOIMvJiDH2I5XX5Nf926mFF5Jhs8Hh5I6O8DBZMUEQSphNMIXJyNxXFMW+g1su7rdDw9BiE
tqs744429j1oO9vYqY9tF4WJpj/iqtv1XXlAvv2mcya9Ma/OpM7e7c7cTGQ8mSaklfICxr8gozRk
UxFjBdzKTlfjMwBc8HhROg5hgGbXEv5WW+raZP2qsvimtDOgMq6FhqSBu8P0XvQFihRF9TFFhCAh
qrZpp67iod20Qt3nffs2SuZNBriTdds/mNp47Nv6vSSIvPbUNC4r5eR14/RhKBXeggoiqFZbx5Hp
d03FLI80TQZCsPObi+5F7RM9rBw0wgHpXAtl2EXEQjsjG7oAnN5uo3aodjjc3CdE/IJWJhzVRvWg
JPScUjU5whHM9Kx8Aq9clLkL/ik2NtysgxxxHSkGyrWx0a1RHvqVTFT3dGe6Y3V5kvl0yA3Vo0a0
LdJp3dbTMZPVmhQF7hxUjkSBG1jp91nVhBnqDl05nutee04UXPaYmsStCR6bFkTaI+tepv26xrwn
bXSG6BuAH4SskxjNLiPE+hyz7gy5hHWfJKknERAyluz44BQwZdAiKF6Mj5HVybBmCWpWkfNnGEq8
1TTlUFTQdXPU4s6EW7De2KHVKGubkxdbIj2EYjEyTfEAG2WYuTfTUXYpfPMmS/q2ZbyYihMwbgW0
kvsI8FF3JN0fntF7VO/Aksq1S53TdQGvb7wyoFyrVhMeH0j3zfySmxxvqJx0yGj4KqNo/VB1A/dZ
QA3pOxc1tBB0HmRR9B6r1yViuCnSyMrdQS9gQUJFu5rq5q2u6MUYKMTpWmQBfY08qJCpvqY5NI7T
WO5j02zXTQfF3jpP/2gmyt51MoUkVtY4wX4L2bcOyx4Y2P9SGE8NL0ZXtWLuCWP8natyrVt47cds
snaF1k7bpGUPTFPeBLhaeJyqAPMXZK0U+VHQxPHUKtFOHUgfqFwYFnT0i3iDJ9FvrdNAAh5lGrCI
NG6nsSddKtIzjDSwDFTwotgAongY8QC0pmlrtvRRTaZLlhmIvRRPlLFHZ8DIFHCLJssnBn2uq8F2
G5ZsBG/fjG486FLdCad6rG37iGpL5VYJ03ZpEu2vIcvlRrfCMV5B2O+Jm6W6UrHt1j8Hx2+3LtTQ
VMjzUTAMYYGiz65ChMWB51Ylz4WylZicTDXw6kAqBhf7n0f6jp2aDTW7EZsCJLxGxvKsS4igaF3x
bjRsgNcUHnaWKnOkfyj6d0rra6xvPYSnD3h64e2vO6gCdLm1EbrVrQdZbWDyAR0OmLP5UI7522Iz
LCCDvk0L+HzwrMXMUBALv3lgkmmKqYWKyXnMhyeIVF5g0hDiob6KJGqzCxNzA3MAjxvVgCG4SkH3
nPXDiwzKn6LOJfAUQ9A+WN60tu9T7wqPd9bFeVgvdVy+L4UGCb5PF+IMGCPKEiK+jvjPiA1gYtde
dXMQaxZee9YkdVu3vfLfju1hSWrin9t21tb6MvisEdqP+UQYXE7POqJJ72tbLbgiGvvMU1FWBrKj
WPeH5Sbvt1nWVQqaH9iaWFXyzehZQ6syaZN4BProOUFle1zALn9LKr/+/3Nn55am8VggyzlnFYOd
2eAS60+dL0Duvq/cbJTZXsEToYEkTDKeddWtNiiWy0N81n6nhxSUyW5Tv6tbB66p1i4JKNozC8fi
G6RiNvoMwdWX2lSaBuYQ5RHTHzgkWyGS/6uDjJJbpXL0hMyHpePxbdDZZp09DMy860UmpXWebCdA
c/FDyadTMmRZYE44MeAlEEgeQ6zwb9eR+1LjoRZz2ysJsmJe+SjOoFg/4QFeLczGtxW//jAYTtq2
hb9AxuFrq73nCm0UqzbOWXpfokfmJMB6tNbC999MXj+NMpvzulezjLaUovntbHnYr/WQb/CyXrgI
vosegXgBKy9QZYgJUCedJclQNCm7zmqMswQ+V0dTRm/IjpcijBK2LqBNSpP+PusVPB7fYLXnoZCB
sM2fEjOBVqpc1Wh2qN2rXrCANaZvxKZL8aj9OVbe/JW6AY9FU4Vs7zdfuqZHW6ZNFXk2+wwSJWDq
6g0wRAZahMxV8npN4oexSh9ATQBFwa2MzaQ6gYzw1M6IV0c4lmX0EEHuq0+MkE2/4brULqzY4o+c
RTgCSXoUsSzjLFbFxv7I1/xgB6TwYKz0h3qF2+ybwhtW0merbi0an0WevUBPv7E37c/zNFtNy4oK
CKhT65zq5zhqYQT3CLmHhdVQbzxyv4wyO5oGtSKTsMQ+V1W3HYi5GyK98aM2VoK8l7bbceWOWWgu
wTaToyC96H7z/Z5G4gIcK3xLNQKo/Dx9AeIqTjRLnntWXAY7OfR4h9kDdSO8ZJX8sShetAK+RdBx
sZ3HZkr9svktsxeWwWK6TfxogCxgVIVV3bhxKjy1MII82zdU8TLI9/VKcZZp9GS2GeQE8Bj6K2Rx
tKLET2tnk1MKvST0W4ZobaJEqUf8oIvWi9JmQ8t3dF985KF+3ZSXeFTc1Ogx+uT/fCK+L/TXGZhl
VXZOG92MuHkm3eSazoeeRa5UHn8eRF2a5xkUpc27EYrouX223orNlFyRkfYu8x3fcHNM7Zmsxqcx
rMMl+at/BJe/JgufPw+4hq8xFuAGXTNa3T53KgisqHdanqVN5Bw1me2bDJ5UmIAzn2oYUeVVf0aW
u68knlqaQfbZWB64gh6N2ufwLYLaCd6eQMYX+d+kZ+d0IC26J/0vXWELx+/bfF0N1NGfBkdPgxPo
/GpA4Y0ClyvlmQONkuXc8kSLdlStszCBHuXPq/M9s4GjIIFPOnqrFsSVZ2e9QBVeZlojz0BiuXJ8
FsXHzwN822OQG0bGhIYYIi7UePWvi8DGZjRFWyNzR3+4g1VMpBkbFbiC/2IYnWog2DjwT51zNomp
O61lYRiTB7Z6n9I7PV0SUL75KZglYI1QLAZX4uun8KkcUx618mwYu54dYnXf2AuE+O/wxet0fRpD
+zpGUo9UcFpKMHeMbQoAsVhHqxHcHFTNg9hfurlvLj+aKdTUoQaC/PbrcJw6qShGPOEa55Q4D5It
0XhvzRmmCnZS2GXQApkt//+Qdl7LcSNblP0iRMCbV6AMix60kl4QFCXBe4+vnwXNxG0SRBSm743u
t+7gqUykOXnM2onZSYVZM2dFnVwKTfcadsbRb7awi2vjkPCnDNTD2aZL4kgddP0QDtHoWsNIYghN
gOj7v19gswgnPo4GeH/Zo05/us59wYdp+mQfldVTGrW7zvOez5tZHcg/Zv6Ghj+UYM6IO4qolMFV
++RJ1cfHLA831tiqCUSzqZXjixvLZ3suBtT8ayYmmsTJaoI1UAjPj+LvfH86elnGsgidBX9lPsQW
d6umpaHeNdiYm2NyHon5Ub0U3+R9cvB2HdICFt0p2b45jhdUGFyKu/iw9VZcOUbZpTDSeIMjybE8
EeBoB50yTYPrUwWY+QMVTReaHh+SauO8/trCwWA1TgXoQXTQcjh83kTGoMiRT2TWNW+IKV62t8Lr
JDj5TXERn/pdexofld/mz/5qS3Xki3eP9CA93JpuQPAkNr3YvHGJl910LPqIFpX/693P3YRbE/m1
xBI7qBOhLyKqNNgtaUVeUJdpUTS0iSvGU9P6d4FKNtdqtJ9Jpl60fXNTCPkL2sIXhLsflUr4Lw5e
DZoV6gMgreAdzIfMh00R1/E49I3Uu9XU+XZJHSs6YMi1FsOWpZW9wZpF14MjUdRwCj9bEhCwkcl1
sMup14l70fayLcbougnEjxFlVRX2xmcTcgjMSPQT4id15ZDU5+VxPL/7tiws3Lok7ejKyBiEUUU7
XRxs6vz/CwvIKxP6Eyl9Xx4hadAG/PJ6dFvhsfLu1XarV3Jl82rE0FgzfApqjRZbqmwNep4NlnZ3
0C+n6/wyv6lep6NwM+ylvXrlH7xbY6ec/vWoGI6kI3hsqLxvFh8/ywhDWCNGJWr0tF44dkbweN7E
2lnx0cbyfJ8JTp0uByO9HsNhOmiH7G6IoFbGTnIVn9prinCuJlow7rbknFcWhS4CSDBVHT/vC/hL
rgxtqCSL1AMROkvL7SR8OT+2LQuLZac0jRz6sPzdEcRSrP9MlK3+hHlrLG4VtD9YGPx8LuG/tf4f
zgHTF6i+HVnY4Yv0jcIs0pmaZ2tX4T49Wk69IxXRIHO7D/CUtmCfK47MJ9vziv1gewissBPr2Y+N
PEcTwl2rUbab6Lvzk7hqhqeKBPiEWtul/qBftWpA0QsXpyU63Ck3xB53yA1uLPV5KX+ZyQ9mFm5m
5iFXXlZ4M4WYPRQedZeBTrkFTUEXfS29pLX0S8loFeCK6TZOp3kZLE3LEnFvpPlAyPyNC3yYSDUT
tSAtDOKAgNnjqrar8HtL/c44CrtRaWy//X1+Sr+2tUAn/Ghx4bc3FBhqueB13JOsGOV6jhgb+CDm
t87d7otb+4IfrS2mtiGbZqUF2yBRXqzuXijezeHX+RF9bWpZjGhxPOZCoFOnjA3vuQV+pzvJQbkq
L5twlxyEfbVHf4vO7dqiq5+6gIvIJf862tQx/do6Vr5G5P/+FDgoCk889YubNfh1W3Vtyef8q8pj
HKJv4d7jbd/uYFv2T/JuuwV57ZXEF/3H6GIzUl/bC5KYdm5dW26hCz+1oTSuW+FGSe+HPLqUykZ0
0lDZdal1kJLmNYsGV8yyLZ7D2lrGz2UZw8ZAZX1xl3eDOAl5yeuZGLNjVd/kwW2MZEcoOeke/P7P
+c8+j2qxc7gOZY5xdg6S3ouvro6T0YZRMbi6XO/z9kcHaUxDvVshQHHe0teWROJiJLHwKnFs0Q9f
XIV6P+mSllSDW2rKMenLiQptY7wf9fTeG6OTnBTkXIoTabkrpUiemhrR+8JQhBujoq3CJwF//get
bCp+j6UaJquMVOPi94hWQU9H6PWuRzMtxXX0ppn092wlt1auMICpZHkIIdDRt2wmCrQ4sgxqA13T
S650uf0xWMHG3v26ZHCXIGhpeBqU3S+jjrpXdKJAyYM7dN9Ss76kJWFvDQlEjNTJTYOLs936mF8n
D5Pcl1z8miYby1GFRFrDXG0rnFrbeqdg6TjZHiW2dkFsd0cD3HWyByyz5eiumuXlJcrzjH6J/MwN
pm2dTpWbC/dF5taqZKdas3FffnUJGNtMnueu5JG3pBGQbh5kASkTdwLXXhfhABPR/zFa5a04mo1T
yonzb1fiZ4OL452IsWrmUla5vnhRqijBiB39NvrG/bxyrEqQe8mqwG6cz5d5cj/ckrRktYVkFNXf
Ntaff1vzc8e77g/DXj94VwUdi8r38yP7erzMNzIrxSBjRARtscdSLxZUo5EoB+rMywD1dL9/bUsT
TEm48dFWVsZHS8t0Z22NgVelQ+ZOY9/YQVic1MS4V4J0f35Ea7OI3hkS9jMpnRDX4nxWc6SEoGKn
f8MQ5iX4KfLjVAA73BTcjP9fDcFfzxAJKLukSRYlosBNFl9OUD2/SFoJ16oSbSW5UeKt6Vsb1owr
5o0CZXf2hT8vjkDQyyArMTErNha/uvuZOj9LDUa32YN+Ib9mx81DZL5cPl8+0iebiyvXZCt3SSsT
KcyM26RP6dEyum8cLEetqw6tQHWJQk3PXarJ9EpW3bvk5bcAXk51qOTWxib8mlOAEsnccjex9b++
D9XYlIdWnOYZqK7jBwrxL1vd6Whir/bdftxR0CTv07utcOnKFjHp/NPpKCZAQND088QLslqU+uxL
WEZs+2PiwNKzZfm5n6yNQ3tli0Cyw02W4CfTObTwWeNKKIQuyAY3z19S69rzH7LysLE7VlaqyYuQ
bAYq8iKr9vNo8pKaTLEweiYxfYt96B/Ro/nUjdSO+E5+CHdIOW7FrFbHNX883dKg5i1jVpRRhJVR
Wz1FbD/L6Eqdbivt9fy4vuZ9KBbiEQ9Y24C1/iXAWSlAtnL6AtxyLr6XGt86FGET2aIcypdRqKkn
NSSiUN14UvEtKMWJxhEfiptElXZXDge0yoND5BM8oXggu/A0Yspd2gV2rxg9HUziPSqsj+Uk/eva
4sUPn32HD4d+WgzdRP9RQ4949qhSNb6XrJgSv5JGxfNztPrpaaPSCejRZ7HMynRhX5dtoNeu0ZOs
714yGkzPW1irNjHRQiaLxYx8JTypqUnLAWWC7vSo3A277N48SjsagYFskUvLLsITjQpv0h5VdWoF
XuONVbB2SGIfl1Hm3BK/hKB1kzLoUNJ7F3He8EF25N9lbOdOfPQu9MRRnPJX5SQ/xC0XciXCw+rj
jUcyjSLSLw+i2KTjBEAJrqrh0AsaPxitM4sppk5nV6M9qnvBNb/l9wT+NiNYq7trPi0g2XMsLlW1
YhVIRBljWzJ/6lFse0Zkl92f81921QixA3xYDiiilZ9XaV8JfaunWu/y7KPIs6FmqO4ftDx6O2/n
q8T0vB0+GFpcOZZqCVTvop6RXCf32oEkwo+23Q1zgdt18KDsKcopXP2nsKuvhg1faMWt/GR64TiM
eWkUw8jRmAjod72NQvBIPIoHNqDdWiy29srqvfJhpIuNn/mlBHqVtRqdhl10L0OV35dH65bygzK3
y1P4DZg9WJatd97qMfDB7sLly+nlrUc/ZJg1+awrXdv6hPMVsvAamEf+wQ/CT1leY7VXBHEVRxUO
mEgzr61cVFdo1Tj5L6qQNsKDa5OIs8yzFVkFEhaLwfRmldMs41WuAgYhMHjejL/HPrqJrQ22xtoG
+GBoqUVVhUFt5CKGEq10SFfYdEbsM/Pfp04l/EeOLzxYsljLJ0BbgDYyJ6N2re6qHp96SolTJd/w
pNZWgCGpPDZIBVrK0gdIGl9pMplIvjwjC9SnMf7XxCZ28VwYpuNmyKq+dFa9PuslfVAHWj2je8KO
d2lE2bUZlc/nj4vVkXywszgtBDH2S8sj5VhXbWTLtX8rlebxvI3VL//BxuJYCJqhVPKYMuQqJwQd
B7vEUo6h35/+NzOL42AMUjnJIr9wreIusZ709psWbhSDbo1ksVkyfDPFg4vgSsOrRTtP9+xLW8m0
lVDHxy9vLupvAqOPqYOeEwJS7RKoutPKRNsJSgCnLGgOgzTF+3RuCzo/e+sLgQDLzLimmGLh1ppG
F8t9NYfi2syVE+2UR8PjeRPrs/ePCfnzFRhIPcI6Ix9IUH+HJhl08U4It6BZW+NYPDaUXstEb6TW
KBMERw9/+ZG8/9+GMf+CD/5mr2QNuKw6d3sckz78o5qCM6gbc7U1jHkuPxiJwN0qoekN7uBHlOL/
oXPscH4Yqwf/zBLlEYMc3N8Wrg8W0liaBNlrcjcShl1hvYvRVSz/FpR0w87qev7HznI9GxMBGTWm
NoMOtrmJQ0/3ak2vZtxY9U7IocqamVEeVNn6bzbr3xQ8IWZTWoYUJH2UeTIxQA8N4jLGERqmHUCC
jbtgdXx4joZlIU1kLuublI6eTbNmOUTKYDdCcGy0mxSx42F6UvE/LH/rgPiKjprvhg8Wl/vICipT
pw2NKFd8awJrGzK7PkaPaPg502XxVtjTXtnndxfFESjTv0/p4Z8zVqqvcZetpShE13d5JsqkE8eB
ppWeYhi/vyy7jY+3sv7nioK5bJe6Y2W5OpPGUNpKJqsslqNNR2avbXW/rpxG1NkQHldM9Jbox/m8
wxSr8+q8L3PXkv/kNOIr+tU0bRXYyavjQNqGAhcNHv0yMxlx8SVhOxAbLy1rR5T8ez8Yr0MqH9Ty
YAQgiz2f5vVcuYGu84Pe/Escshu90j270oW3vJZUO2gyMo1BBnNgqA/tOOxltd7Xov5rCOiDS/TR
t4VRHTduhJUDggA0cQ7OCKrElvun8mrB9Dv2zySq+3IwbZIJ4HredHHrzNbnFbtweD+Zmn/Kh7No
bJsEzEmbu6UhXOU5+MYiO/WaRF8XPRY+/bjfovY+k8XL1JSvK8S+DC//RtvjXg0osDHhCphyaMtB
rR6srBT3ei6/NsA2rK7bW5VuxzBrwt58KIUsO4RGB14H1cSsbO6CSrhr//ZJur3YvXawU6qxh38v
7Ua9uCoIIncyreyqrcCHiSEAJXJ3qBI6/LymsCsZkkQUg4EC4WYIb1FXEtrLr4zS2NcKGLPafM4t
2qv5PHC2H+rhPfGDO9VX920iH/Nx63RYW9YIQ9HUNHeO4AV/nkrFH2RNozHGDX3OA7AGfmpcToa1
+9e3x8fenmX1lp+3+WTpIWYqu57umuROVd/Hf18++KmDSJ9314d1IVe88caBBFaXkwbhaR40VHUP
7+fHsjplJLCQBjUpUVz2YUBzQ4dixIqpd3YchLAToFVI08ZFsWVmsciHYfCGtCOIJ3jPWZ+DYI/s
KIj35wezduDwLvnPYBbOdhoPNKXOwQw9RtKyhW21UWU0/4Eve5VSTlIsmqF9efsUbdXLLaQbN6XF
Z6ifaiXaeQJPbrrjB9/bWGdrwyEkQ4veLCvzpdTWVwep0ou6djPlZ12eYnSozs/XSsSLnLiK3B5P
Ofp0l0G9IYsnH4Le4Fa7CYiHbdxpB+UC2M0herHc+gnK36W28VT5OofYJPVN3SOvVNJHn9e1MWld
IlQBuye7UurHQrKcsbuSesUew2pjQXz1T5A0IPw+F/mSOF2u7kr3o4yHS+XqU34z9NN9Y3l3oSF9
N00EE/PwvsghWJ2f1K9L/bPNxVJvCWtJ9bzUiW3ApPotkXon672xob6uDaQSUb5iaTCHFNR9nsWp
EOpRScjQ9j1IXNHcG4L5eH4gWybm//7hAGpFMx7wxjLX0wcHpJ1dk2w+b2JlrhgF4WQka0ijL/1H
oZqsvKsx0QjAzvp3yb9rzafzNv5GjD5v2nmqgO1y+Esy6+DzOHq1EgVfGStXKOtdGoSPndG+m1lx
VRXJ7zRMdzhCj22q/xwnuDL9VB51Qvqi2twVgyHvWoL83Dg16omTtG9jhCPqwXiohvx7m4HXOv9r
12Zk7kaYBVIR3Fxm3i1NMHS/rQhJTeGl3/S7JvavBcnYiHytxNpl6vf/sbNYpY3iDSyfkgw/OmDm
76mxtevYDQ6hYxz7XUE53n3jhIfgt3EdPv57mDT19h+tLw5qVBwBEPlYj671Y/ck2f5e2+fX+Qnv
B6tb9tZWMkX4lILItHtQffN5BciAwjQvJzXuVaaxq9v8FGU8xc5/uS0jixkVC1/SKgUjvf+nK678
8eH8319dGWQJ5qgYhSbqYsdHSGJZeR1SRtBWvD1qp65g8Ogbb4+V05ksMTYIhSAj9bey+8Omb2qv
VwHqlRQrzCA/0CB1u4/RqIiQYTKBCZ0f1OrmnHuJRBJvxpwk/fxp4jZLRjUyWXpAOT1R+qEFKpzv
yb82kWGyo9gMaDJSUCwfvORCkCP14CtpZleN78aK2AH8I5qSoXXSRAoMkjq7xQm4EWq9vUqEBE5z
3QXO+R+9+iV4zvCAon7/y6s3lihHjDWLYoS2BOAtO3Uu2uaWZzavl+WxpX6wIn+eGS1JrQaSZ+WO
UIR12ThIxmNDTlKLyo2Vu1LuyHa0DEpIyUHRlbLYjg28V1ggfUvMvd+PL9UjeUx7llGCh9Fsag2t
TR9FRRazZ+DUKItPXmhKbaainLmxlJ468EueVR2FdGO7rE3fRyvzdv2wkI16IDHaBzyr1NzOpW+0
LNmleG2pGxtmxcXAh1HR2dVlHrrLdrhoTBshyWDYmBKCtz5Fj3bSRsoukAxwt0N+qyRK5kxdFRzO
r8K18+aj4cV54+da6k+lV7qR2TtyUh1GMdkwsbowPtpYLAyxhiHWiNBnohNZSepg2sN8Rvsz/XyT
zL2SvZM/TeU81R8+mT7Rktd5bevmQRTZ1MqUdp6ZTutBnE7yZ18Q7pU2PckDLBQepG+ibzjGJO6G
QQMMoDqqXz43sfHaGa/lsNGys3YufpyJhRMh97olKOXYumPbXwMRsptecYzq0ZRSN6vHjYlf3SL/
LKplzT+NwEJopGXrBkmw63MXulwj1bvzC4i+iJUj5sOgliiQMQt4lHmz++9r11mVeGwUwFSljpcE
Haako0X+y8JWaDwB8QPKuAd4YKXRSxR737u2bm9BjF5A6Ltv5InXcNZFtjdUJzO2vqsCKFUzMUII
XINmw7KWweOFr0WFxInX+u9V3/p2AMHQ7rP0UhimF0XqLtImvs/iukKua3gDDEPpVQQmWosPll6B
dG2BPLZ+m9tylPxpEuG9M6SLsGpcGX5hnCW3QQDVLe2PXQFFVle8t6QvjOOY81oXMtqQDDE6xpSl
+lLC7dBcQ0k+9Yp5qSUgudXmsu29XVR075HB34gB8AjTMZGA6xZ0WHr9iyAIv9owv46h78Gf/ZZa
2g0oR9+uiujCzIVbFbiIZo0/BMs6Zpb3rlr+zrASp1PGuwC6kp0IdeiIDSlbddDKfdpE4k+5SgS7
abzYiYjRXFRKLTmKApCG4tKTNAaQafpAvDNhOb/UeQuHrx2iXSX10KkGvdrFwG0ipaycUhyRVdHi
1DG9EtxlHz+jkabYaiPThhg3/psGwJiRitpot5EAM4AGWQeOdGKLCI7Z/tQHu1bJqUpWovc6V3+b
bVPeSErYvOWj4aGKY3rRQanhqwnKhGOs5+OJEtX60iI/tCtNsb6cI8MHSyo5CEVB2JtVAy64bt5r
Fe5yrvs/dUX7Ew9xcB2GXfdKurw7DnJuHZLAkChiCYWTZ44Q2PFFHJ226dMQdNVjRhn7sdYL8z4v
YOI6o5ZJThkx4SqSGleKGVn7Uo27q1bo4EonQbHTQP8mUeTqsHbJH71MTVZcKJ6kHwEK+BcjrI+U
5B8w4XEMf2t9qr+zOn7lUp5cGjPBX6+HaJ8HIZBV6hrDoW5tYHNw+1FI2FVwlW1Igg+dGV6YQpIf
5Dij8qAR4Xpl4k89k4v9GCiCnelSc1BE1oeS+OqlRJbjkEb9HQFIYFQwtPd+H932Iy1k8A8nJ6vU
gf3iQ0HOsgevGcHB6zWuchK+1X37JwkBLfSm8TMKLO9QF8ZOrszRabIIgJQhvNMx/uLN0Gc1v5Oa
5kGbDNCKMa3rcijI9qhQkMbm9Q9SoT9HGsXE8aTeZD0uhpQovROLPfLAgnCUKkHiINY0Z4imqxze
9V7kSgODwt/rwE/rrEl7ahljrHmVU9dqRodon8H+p7BewZEsoY/beiG+htRJOGikwvwoq29V0RwE
sb33mxCkrzw4aqoPOzPWLlQ2pB2rM18NsvJByafbzIKmLIcKDTxsoanjb4DxV4DlS+C8AxF8kdbc
qWLx3RSRVtU88O9eB6om6/dtONw2Go0Fs/CqEaFMjvf7ElvRSRWqV7OKjtagPiSi8Gim4dMwNU9N
Z/wJZO9HHnZPRoJKUTZAkxemep9OXnFEgCe8zwFwOyNHyKEoIaUlitges4Gsvm6MzEoUPklS81ho
6suoR9yZAYUomflnKPs/lpyox2EsBbBosbDTsn7WJsqAHfvvRqazC8TmYIDlQnti9E6w+2HfpKG4
UzsCFoNOJmcSkhkwYBSsQXxdeXwp+jSlzD09tQMbScnF+8KHgRt68o9RFl0jkL+jNxHvZV8UbDaX
y3GY7sz6vpB2QnbQmgSUkFe/DmL1EEuR3FCwmZW7WE4ThBtK02kEo9pPIdNnlBCnc5jSA2uzMhLz
JCiweLQB8jaVDiyVoMhuzMk07opi6vZGGtXA3KAXWx7YZVEOPBoEYq16HMHafg+rWIHvYlKkCq8y
9FkrzZVUWg/RoF7mrVl+LxVFfBzaLAaT2nELj3QZxVJzWxSCdUExnnKssiD9kWnQ2C1LEp6QEFbu
urYz3yezRDjTzwBI9GGzg6Sq7PWGuRSLLkeyA5KFVYJrgVZHviGA4tb3wgSELXyYPD/816UgMhgf
4ia0SfAElhZ+qTj2aZNCnHP91DxMpnRiXT8BHTmev9xXGl4+25ldjA/OVOAHGv+qqVux6C+SlOIG
atAcHRVW2mzAaQfWbRaGj3Ut3Bt+dC2N476a9N/TsJUkXHFUP4144aiWbZfVnaik7tBHP6Y5kDRM
xUaH+upw5/w9EtxAA+iS+DzcqezzbIq96G/Z0LQLnNx3/uYEASHE7+OFvPG8WBvUB3ua+NneGEoJ
RSNt5Ppx7tTGg6CVG0/jNeebXu3/DGkpUN0oaVDkdRy7Yy4/dKXXgvZLfacJiArVZv3KW/2t0DzI
l3rLgQu5HI64etSIFm+spY03jiF/Hmyia8RKe7OjTzNlb/bPAGZ3/njXi+NeSxrCm0iAlIi08Hbs
gSF72o8q121hutFoCgjy37hiv0mcbvyuLS958ZBU+n6scS0bt5zrNJUCYGhn15tFKVtmFjuW54bV
iLnZuJ4ZOVWFQIjQ4BSUG1GFlQp1mYwCJepUoJB2XBZWeSiSR2bDg647qH+UQ43wyGt8SZiDxjzx
sduTVh8usufgX5PkZIyZtC+hqUrp3WIW6aXwraZIOjfm2wr1YBsFHkDw+/wa+tukvghn0MA0I2Nk
8s6Ud31eQ/gnUZilce6ORUX9pyRc1oOu7wM9/NaW3VtoJrdiOj3KvS8TdlAec0VpHMNXX0oNny7M
K3coxT/+FD6T/rwcpNxVapB3Gu5k3/h3SgzcMxOyJ/zKYq8MwTOEops+GX8OXugWUXBIGqixFEkN
xyn0S2eMvN8EkdJd7MfdrifUa+OB1CxaxEXiLAbrZmQ7P0JwKfQBnxdW5DZ5um8RqAekjY6BpKhv
Zu25OdoySVI88b8ecn1C3oQSYQ6I8VJIinAG6ls4+4mytV7mD7OY0blM2aRMcmYMLtPr7SDgUXZ0
S0Wn/k2dGzrzXZT8lWXmteY74M63EqzzKXrO5OIgKNuREnZTrNwKHFunq47pvxZ6dB0ETtC8J/0l
74nd+YWz8vBmeDOlR6a7mYDb53UzNr6GsFFXunlBdXL7UzN+pDjMtaFTnf983tbf6OZifPThyIhg
iwZtFMsHsYicljhaIJ40ezo0J95/F+/tLnvYDoKtmiL4RScamYmvOD9FHQNZjubwzUk7NHfgX0G1
QcC+TNwtHMfaFH40tfhqvYpCBWMukZGObGQwnJTGuqYNeFzJrOv28d/PIiAM6EB0obEyl6yHSkRL
QejGDJjZ1O4BoVzhmR+qrL2iduxdydURX4vQYpkag90XxZvfie/nf8PKjfXpJyxCSZnUeRDv9dRt
/OFizBUUeXDUEWmL3/DMRh5Ryb7Tmq1CwpWrArduLt2hW4VGvMViFXtpHOLaSN3AOAWxfxSVXehv
lZSuju2DkeXnbC3P8xumNxfzd28YCZ/MfnOaCo9imNZ2MsjIwzQbHtaKw6Pht86NOMTqv5AUMm9A
raPyCXpH0X3TQ8iphnqzGObr+aLRF65T9Tvzd5a9PlSw6oES0n0Hv29CV2IyY17Q3lVbVP/Fp4IL
K80YK9aqtDw95VFNRinUIxdJFRRzur1opbtOizaOr5WPpZPfQE2APCdk33lvfnDDO3kQ+3GCmJ5V
aNTQXDHIDwDEQdGWhzq506cNn2jVEVZBE4K2IvX9pfLPGHrg1oFZoELdkR9yaNw90W/qQOCWbYDk
m3KmK6fLJ/d+vqY+jDDtQrWXi/mbGXVmT7p2MdU1eYOsJwjjAit/Pb+118LEvIegWjJEKtiWEXdZ
ZQNYlVm6zbt/K9zpf+rb6rt0YTlURL0bl6BEhj/iTkY7ckvIfM0l/2R68ZRRwsyshTIvXf0GBbYL
6UIAwjJdTvvKEU6b1lbWzidri7WjmmGAfiPWOu6i4OQda7ohInAN+k46To584L7f/xX8Pm5M8Ypr
gWUDcUyYpwZJx8/ftEvDflJCboyCEOmJGN4sxGCLj/m15DROc1P/tDbi6ysteIDF/jGpLB5UeQGV
H1XQEm1oT7PHvbKLdui0Jwcu+/bZPFVX2j48Wa6E+mpaH7MjmnSivQmnmM0sPQC2Kh3AHAqqusQY
KGmJFFdSk3Wj1c/WZP2qBq7c5o8qt1ZqmrdiV/i2kh9laasxfW3rUrj2H9vLqL+cRDq9LyOuTqC9
deLvsn4tU7TONckpOrQEK+nZ7LSHWDA5QpJDm38L5beNLz+v4K/jpxiItCaO0BdsggqGKoj48tWu
3yN8CXYzOEhXKeW1/IJde98891ebHXCr642qoP9nVV1+/HiIxAoVQoK06OBZyanKruTAbaTcIXyE
pki6UyCUSK3NTbcva8MRNtMhK+cYs//Pb1jc3YlpZJovZ2S+pewiAhbRFFBSGo325UPobdVfaBsT
rS5u8U6T+kIWU4aceb/kYph1IadDniaHEEE0OlKOgNoQjBvfrNF7zUz0oNrJ2AceotGkD7qTJIOB
CLPHCU2jKEu+Z+CGnHFIT5HmP6oTCDllPHRBe0u0/bnwtWe5HSnxI99u17KEVAJcHadukluK7eWd
RMnkXvQLwynkDszqSJOFWiZInfWiujNN/YReH63F077rp8TuLb5FpyEUEQiCG/Dnd9WIBl9pVFw7
Umh3kz/aidb86ZPkKTZK0S4JBh5IQCe25HU1Mi0lkeCg3sFO/xkbwy0ogWthFKk+zFEj8EKoFiqi
UVFMPcAUjg2tdMh1+VL46ufNQe+B9pdt+agn6m3qtd+Sybql8Ey2B6sY9qIZKN8j1BxVKbYc/KN9
KgrXQyP9aIYYfbMQ7do0kX921NPanaHcDn1xKVZCdoGKe7UftepO1sunVul/G5X8MJTVSWzFvRnH
TyM4Z4c76AoBtce8Ft4Fq32nLPA+KMaT3lbXUq08kTeQ7KKLfrVGdFc1xQuiEddB0h/qVNjpoXYd
Vf63vM+OoSj5+wg51kDx7mJNR101U58Codr7TX43mPS6ylPIaUTOM4Tiw7fvf3atftX4yJiZnnhl
ecPJLKVfUS0XABjEuzgb7iZdPJhe35NqaUMKt/pLgZyGIKSuKqN9Qf7gzhOTK60qETtQoYR6YU1l
AU3pQZjfjJ7xzc/FC08arvW8GRxjVIvD+ZNmxZ/8tN0WboOfKsWkiE3lWnl2VCq0FdrT/2Zh/gUf
HJPcqmE8ZF7u5iQ/qNtOi2/nDcjrrsiHM2MR1Mj7MFRr3SpcT7MmW89RNpKy7GqyxtKRCyh0pc5u
K9UTEQQI0PGF2SO/ak0eSoXG06gKopNQCGaTaiWlnamI8tXKKR7b3+rs15dt/0fyxF9p4b/onkqg
UU1h7lZadugEzzjFpYnIZgTruyA7tkfRpHys9Xg+trgbpwq8kMVDJyib+1SXXswCkTKVN5dY57eD
3F4ZjfhcKz3bWYtprJdJNsYNUhdRql9KSZo6SlNcmk0CUrwsTzkCtDseT+qFasUPkZ7g0MYlcr+B
diUV00jGvi1uusH6pY5IgqrTH2lsXuJ+vPEyawe5/ruHWlEcim7RjjCd/b0sEDck3pyV2Y1VpXdF
E3j7USAxMVQwGZTpKtKCtyFUTvpArr/vpGtRGffFaPxptfjJYua0nJifZiQnXaaic0geM1U6ihM1
QVMe/cIJfe4SZBpV/IgouI4t78Xv9WnXVNVdFjT3gxwSZks4WAKluO3iUYM43D6NqQbhue7g+CfK
sdWi+4gV5GiR6MY6kU0kj35RHikfpxGHU8x/8JYYbA09er/0XBHMhe9DK/XR4Uoz4QbBnwtoyflu
kv3bMq9HO6qGd13MkOnKBdwJDkMbBsiNZgW74q+ellIme1KvJ9lElHpk9TbewGgL7SSm6n2h5z+8
okXZUvQvy4rGiEymJirOf6O99pulkjoUKt6PY/Qiedp1VXnvQkuPo2oWO1SPSD4XZKiyQn3wIpJZ
dZsekfW6lDrxR5fIjyqaVXleOwRIjmaKiKfi0zGQiqwUy4tOk5Hm6KuO+2aSb9NIk1nE0u/RiJ+z
Uj8EYX30Qy10SiV+FuvJcAgW7VS9hMveS0i29kXrxIJ0HA3xsgqSb3USfJdi8VeghUgoB8r/Ie3M
dlzXsaT9RAIoar7VYMlj2s45b4Qc9tZIUbMoPn2HCj/+3uk00ujuQl0UUDiHKZnisFbEF9s47lSA
ciGn6W0orBCSfqz70tczhHDH7QSqgkmO7VSVbjWnH+aYzm7Fy4+K81WXKGEvWgRbmtmR9GJXj/Vf
qduvsXBea22sPCypa1V0ezNRnxHL7gS/rwnXzuxQsaGqA4mjg4LV90UH+45a0VZrT2ysz0hTeq4L
TOkSTf68Q2zDEM1KfeOKeW0l/WfISzzegKAbbbBwZB0GO0PmJnAclZPccvNcezBzse/bELv+vJpb
1OpHqsPCzBDYPZRG6rYIHPNANtrqVhHmjA6I273pMLtScURiEF2O4rhA/+ATlHYFJ2AJpei4sjda
xMJsra/0m3kU+pXHA51gcUDg2vwTay0kR4+jQ3kDQKjeRe4OkumhLtQk+dRMIGRJM8NNgiQhvVPR
mV6CS+FKxpqklBLkGC1x2SiCGYmpSG1cS8T1pji8oK0YKi2SVWf95GjiwyHsMZ3Qb7ez3EbLptxR
AynhiEpPT2rJCSpyDfeyNvZkJ+6BqYDB2kQblhofQ6kc0Ar/ylvntWq7/Rg7O1QQ79IsvhMZAtSp
LqhvFmgb5FYXNUKix2sjR/H3+X2tS/Ft3764AjtNzTJpKzXSJkDw/avurAjXg5Cu86f2ydnM9zSa
IvX4+6hXD8sGaMmYeFd4wqQRFN4LtOEVXfXV3NyC0Y+gYZB33FKy/7nvAlfRf0a7ODgwi8ZDBnXD
ycksHyHZiLjmt87/V++Z/4xxcXIw1VRNLI7DCWJBDtjOo08jVML/DeLg+7Nc/FzwSseith1+guXi
3unibUbs2R9rI/Uq1t6aHdfkvN9e3WXJguHSZADeD3vmYKzIKTugP8k7XOJ99UHdKl4VwfiKiOSw
Rnoc36pB/5atblZOlsvTj1vsP293+dr/OfpVaq8X9RjXp3ru11pfhEgtdrOKh/VwQM+/r56YRldt
rRx6YKgQZ8lvbAPLz/fzD1iA0AacnD/a0TlRxayaWX0aWwQl40TTq4OXjvONYa6XDHBp+n/jXLah
63RRG9llfUIw0t7oZ+43SJ33RM12Q5Mg6pNItEUnmH/TslyUPyZWbPbM4nlTV0ha/v0zvfHUlx1r
G3lrjpob+alFo6FKiGtC8idbcmPDuzXMxdW5oTVtAT2qT6pjBwNcrEZFNwjcu3F/uH66/+flXlxR
YpR10VrE49j7+MQORVQEMspVtGOTvRHkT8RnPgip5AOxOq+/v8mfWTcLZ/+fsS/WoD5JGTqNKOMa
7hQkWy0qQkhcDrcXiKtlj38GWl72P5/KPA0T7qDLF5twz9E+6n5AYVrxEXbis1sgoGtHFfiZgemG
/eMnyVykmuithuOzMPmdDkF7p/9vCvuLZ/r/j3Hx7QOXyYRM8Un0cemp5hvQi4Ga6jfm4PUv759h
Lg56mTWZI3pBHJPDuauOqgsxZsTQjPYNrwyq8GaN7OoeCPc5MmWht8Be+P2HgrexL6vR5icye3G4
5COUH9kp9ZeyKOR0Xv2Wv8XBLevMtekBRYKF3EZ8rPgf30ed+AyMmWG1J6LDfeqkK8n/0LbxLHzZ
tvz8fdZf+bAd1BfxX5zA0C65+OC00oJcEkUnbFZraPc9uGD8pX7x+yg/XyS6B2jxAvCI//zgqdqd
VsbxlNMTyOpqmBfl2paI3uZ01NwUolrvfz6csUg60A8F9Pc/E+mfDyxpCEQqilDRfXW2Qys+OpAQ
LTmcmFXfkHJcezI47eEcQ/UW/tSLOWno45CWOEyfyknzq5J+DbqzKbr8KMobRtjrI8EwCicn0k0u
HVU1rOgqbIEqhAAZro0IX7PemkQ5cuX0+9v7Of8W2IMFTQy6EItq7vv8Y3ms2EbNcLnpAfzuNo39
UhYGoqcQD1zcukldIbF9H2157H9+q0oVJf4WeKyUSK60Vf/FN/lq3MarDLEcaiDf9AgeeI9Hvz/k
lZ0GZitk3uA5kY5qXb5OqDxMS3YldBV+vWZP6YO1qu5ZqHjGm/lgnLS/iVf4XefN4S2ixTIlvh9U
vo988cR1kmSormPksV1zC1m8U3YUydYqQ8myrZZlgTrcmKVXXMcYU0OCmqmpgFxcfuY9JIYoreAt
t+1aULcDinO0V3Gkf9LVtM6+9B3uPJNrB7+/5Z9z9vuwF1vqTNSm4QiVP3X1Hy7h2IrPWovmElor
vw/0cxnDQGhOAscJVxsgkN9nUVNY9VhVCQbSiB9DVznltYdM9BvPc/09/jPOxW+XJzlY/MtsBWJu
1a5NpDuD0tytlijXeiOC3qtD/vz7s/28J39/tov9QFcmRTNrtOmy+ilhT2YpnvQmaskauq3AoOWt
tuDPexLGw7q55KgD13PpEFYrBFXjCNaemqDdGashHCE8qv6z2XYvZJVHhT9FZMdWyYpvbXaT+HL9
Jf/zB1wcNmln6PUk8Qe0vr7RVihMVW6yKbwCLx3Q0+qk+On+Jory2lxdxDM68oAR7nVJpCJWxgYI
0DjKHqOPr2RtRMbzohHaPYvAjt184/hfv/+yVyzBOFcgExhzFzGLQDV+n7azkY8Zt2VzImHxpHIX
WYNiPT8CkG0d+s34FN8Puzwqo+6uuU9P+vnG8Ne+mn+Hv3jRcAs5A1Ajy4l39Jf+LyQgUYqYExNn
Kjvi98lNx9nVtwxMnrXIWnCFutgvNYZ6L5nwlkEHQEPG4xKFl6xa6dhhfn+6Kw8HYRm856CLghVP
Lz6bOJ/6GV316uSgBJ4R9LYqoa0qPb4VWfrzhA0YE8DV6Ntj3qBU9/1HBPi1iE0KcA0d9FNF2Cbj
t7RVP96ajistCmU4zAD5jVPL9yHI1Ch1K6CcaVhcIoADXpbepgDQqK8DGoa/vzgVaCX8+75tURgP
uyNOakB7YHu8mJeQ/1WoD2bFyYDvAWnRw44V2RSqiQoe9yL3BSgFhNg0PmeiBc0d4Z0uXvXR4vpr
CwqVHScPFKH3iIEqvqZuvoO+Cbg/y/hLHFCkWuSQCzX/ilVEzS2JIjHyvRMqQnsCdiNXXJPIPeG5
Bs2heJzMdpWU03GGO8YrW6hepv5+rEmUGPCwjNpq7Auk5UCg4lGZnmOoGnakBIaz4X3rEkTXx3W9
oYVuB02O8yDyhCUfbY8y/dwxGyYpQDncxgF4H/ABEpkxCWNFovNeI6fL4fVKtMmr1tjoIZDmvaXI
6zYTNCU7V+Z72JBgaTs6Q4wOugOPToaOHsq2zM3zKaR9tivmtokSges/J0iBL1uXzt2KkvZzcIp7
NE72sZMdqJb+zSAvRSieA154DldwjHR4qz1UOUXEFaK90GeVr0hMfHCm+Ti3yRFUrsWcrEFhNNbr
3I5hwaHnmMIBMs4Hao2OD4h8ZFrFqVM7zyKY+wAlP7IK6R8Div1ZmtwbWnFvwU20AEs8HJqZSwY7
9cpKbNRF9hDrDw5HwitueXJpL5terscOVAGz7ua8K9e5yr6GPgPxiEyj2zSq6hedNqzqOa8OssmT
g4Ri343N0nDbMg8UnnarHF1cMdE8cMig+JAYwBsCLxRHeFCoAanpjiipuqTid1ocf2owdnissreK
Powe3EcNwlYn7g2IMVvXcLhGZgN/nmOUsMYZMGqV5ZlPiLvIqmK+h1iMMdey+p0oytyzLPxihRpV
Szcn74pNNok9BK9ZIIRzNA35gmhPJG2n9uD19TKeQ5SVzA0QEQ0kz45mU6yEgW6ObBx0vPsj5fnb
lCJngKsw/6jWgsLRIL/UqrUo5Z0i8V4K/HjHcuwBPYcD3+WzSbcEMWxBqZApRCO5xOybq5Ww4tyr
kGLodqgLuErCjs6sSFSoJTk6xjiHMXX+JKaGGNoEyGmVaztZZkbUjcPbRMhGabQP2A0RjZzivKA4
vd/b8D6WZn9OY3Nv6p9V1+deb5krKu0waxxY5+ZiFdsj3FuZ0W2KSWW+0aCxYA/z4NZ68yBG69Bp
2ieE11uzs4JSWjEcYFCfVRnPA0SL4LcdIBdWnfqQ8nkIRoIX5CwdGLOkLjqbBzvNj2Nin9Fny70i
ZqOvz2oedVX3qRj2Yzah19n0lHjw+YLzUaWrtlsYJRVchIoln8qMhGTqUkjN8+eJFX5Tap/WMFte
1ldfJI5RNZ7ybp2aSenZ1ahs5FQla7D+P5KqWmeK9Q4Ghh5VShpBbAlSF/4XrJdKC8Nncq5LdLd6
rp6UWaI/iLTxpKg+sxrcNMkT1wZDxxXZ/Do6Ep2l3PbzdKqgDYBv10iMVxJbiTtz8Ltw3zkIhrll
jOPagupeQSHBsxTnOIh+3bfOJok70MDmEauOnqKojpVJ06YcShENebV1/1xwR2Lu6XdaFzthk2V/
QK5MfOloIwC95WOmZH/QWZu8Aac4P9OdHSwqPlxOqYu07rOoOSJxZfEOceqdPY27Pimisodnd8Ir
nox9IYizbu36PinyJ67KL2UCpKdgkbCzvYQiyx1T608K4X7F6neHTX+NrkX6I9M2isb7oOop3JUM
K5c2NJ5eJtsaOn247sPY4u/KYqfrcvwNBkQzPEW3wOb2uqnqTTE0EVbJZ/xBfrn0M43EDNABs/b9
gH9Ty9JnA4HPkEyPH1wr1nM2OqsBYXmuLmXrImU5qEbkQ9m88lWzQPvrocT8UygASg7fYd9yrWY6
sIL9gbLDhLna5K4KK03QwzILXYBoA3SOnCBPJtvLRqz+TZzaYHA3ScDH+dmecgC5rLLcSQMx0aJk
kQTxo6XlvYXFKchjwr1eg1woQSa5mUq/zZzXQm/CEvoorzfRhs+6R5Dztm2PTQCdm41eACfW2UpY
9/nK7gtUwflGFtkD/JwvMH6v2rhMwiqbtK0yxC8ABcLfyVSvqtFsgXUx9zO1Ku+VLrfDPnNs0Pdq
uPBgrsSjpABVpH8cJxlcHAUgNBfTa2eg6TvoMeKOEFQGVEfx2GvZ6KoduWcGVDGzPORNee70uAde
J72fNJ5hMa8f9ZGtjHT6EjTRgmHuPdPgHTafwfJ6FkdZzYJM5s8FJSuNYK2zM/GYVWBt21KsnHl8
mdLKwddeVljwyIvTK1jJ0dDrS/JpIV7aHXuEZhczXY9Vuk45/LTNICGxKS0JW6k0Ya+spyBLLWRj
kemr1qbaVYj92GMRc4UWU7eVgNgpxagfGziuo1ox7joHG4YzAu6K9KVTZsIpHA8oVHdOE1JDBG2K
COspfVC6AaIXzlsYR5XQHpSdwnFOaKvpIRb5VmP2uneM3YjQCLdP08eqqh8rWR/MQqw6UcQrbGHb
sU5DJyNveSZmPyGzik0NOveRWxb++AYeGazFmal4WpEib2mir2wiH2zWfFn1oU08qimbSudnKUTY
tknodPpOOpK5fOp9rGJvjNoPvLQnzEpr7RjVfhiViC1uK9PBasdH9Z7SdCvjCh1h0RzS0jyadHyD
+VC6Nit0X8vmz9bUdjiANy7wLmuw4BUvUQw3iWnhdZPyPEyd9Kcesykx8+OgzHd2r510np3sxH4h
GqLMpbhvi+ZcMbir414N1aF5BBIaPtiGrSSsCC6+D3y0ivGXzilxiSrPqmqXPlFgSRMTslwqZWs4
7Yo0mEnQraRM92mqPzks87JBXcdd71qaDGKBooeS/FWFXCuM74wpeZR15Y8ztJAWlCX5fN/bjh9X
QzhoH0NarHEAPfa5iZgANWAZhFnQY4RSrzfgWqogDQkZn3WZhmYvHzu9j+DdCSX2K02QINFf+2I8
DMPgEQMXWA16lpzB6BsDLvgEr+O7Hj+QDnEEWRtW2LwHpcYh1/TzUYYDUTdDKtwaxXtKMg9CsK2C
XzeV9h02Yl+Pnxvo7EwbXnPUjVl3VmbuKlnu89T8mliKT9OmXpvYQVX3IZgzURlDYDwJoCNj10Z0
+QwlR/yX5fDGim5XGrDYVdAicuHqyykcZIexHDeiT8A3+OrMKSo1PL8aBwNTgzQfvbKjqyJOvAY0
glFPPQEhDK/tg+4wVx+syTMLxKyBVPoYG926Mhysqk2YznBMZ/eag1JQyfDpazhDvGjQOaaxS8z6
k0BIsZBASAMZNKO+pqouLjwwqccrksunyiF3cw8lItKXG2Pa9M4ckZisCE+iGgtUoWuunOK32kqg
QZQrCA18x8Q7gDipao5z+aIkaQQJ6r1qnCVOUWyGwd0cVgnXBlhYT6Z1gGwAWxsLeqvaow23oIm8
tjF2dY7MYgNSxyZNNxpp7iucZHE4Cusp8xsJRmdBPVXJdpmK5GnC2x1Ow/co/R8cykLkKbp9XSCI
NUFE2kLOwGlbhUsIawX6+zszsVx1bCK+6GUGsSUAA05T4mmj+ZBKJyiNRSwYO5Yr63lvxXFQKFjG
Mtiwx+mPLOE24i8MpI50+axjFsRMxSJUh4wI4BKs1WTgvu9YvqO/qoCsqnDmlx0D9LPzxIjNYcKO
w/4MCTs5XRvFDfF0MviUg9uKi4RGIYYo7mjX1rgktGelr7FTDUDIxbgxFeti7EOdl6Mr6i7S2KEq
cf4gDOQ1dXK7lK1QOnOtmWBmIhID/2A6cC83xSepO9jbITCtC3SX5Wq53JRYntq8eSF0hoYVWBaU
K0yheL16qkQSWpnwcUaKOloFrZZ4RvzspFmUMRGWbe9TYbpApB7QD0CzS/iszQ7zAKQsfK7eBFRB
Xldb+Hk8gi+y1vsAmIHXDq5Bz8DyCRbFOhN0TVMTroMx0jm/B47vc5Qyckzp1raJG47py66IaIYE
k3yOrBHWQy12G6v4SMw+QK3wTev6Dc8AJonb9aR/zG0cCR1nQMO6F+bHwNlBMaag1IWHJNPGJWUS
kcJx7V71VDLhHJKtnBLu4DT358SMQA15sXj3RTSo8TqxYdjS2lIJJnBKig5I4bqy3XRErnaOL8i6
bxPNE0obOskTZMdwE1kj2BufKidYaMlnYrV/82oQLmoCuxz/iJkUd6UE52FMIta1G3N+qqBsTStU
pzX9TOt0k7TaKuvKlexJCJT/fVsP+5pAppYXqCuz+5HXOM6InSSJX2N1swvfhioPd2fc4amrtc5K
ji/ZqKzgGd1VNgkQar5TtCyYWlz6mx7iXRNftwreAnkwFR5UlANZBXIA1tJ114oXatkrq560NWIY
p1Wu64AwKI/Afn+aBkp4DTAOXi/5O6KxcBCQ5QMHkgYX9PazXgxHCEAW5fSZa9DFWhN5kjTeClN/
REHhQUzj5MKJbqywxTKQD6D8USB9cs3YpoGqTVvoyFFuyMvInLDDDea8Mlt1rQx0o2XNnTHK57rj
X9Lp9kIyaH3Uxi9BvtBI7GdVnkeqiR14pgZg9MqG1om9Kib9FUrv1kWadpg6wBLG9okpMe5oKbRe
iWrCe8OHnWGhbKfY7LFMwdVhWQsqb7YbOD6pwcaBfeiQ4jcU+NwW5EpQ6Lh9SQsT0hHLjNXnE7dx
B1EN5R5ntrvZNHE9YWe9rxsgjyZfEPMt0cunpIWhCK281x42hFSDdDRtWIRmV0hbpQm4JV5bhp1H
1unnyPOdY6Odogx7ktbEtXotlLnz2E64ylu99dzpU+1NnfkRZ70eIg5t9lRo7jupjChrUJ8bZVTb
E0eE5PhXywZrm8fdo5JqT3NlvwplhMRKoe9xYmySytyOvR5Uqr6Fthanc0t7gSVO2XGAo0Wm+FM8
bFmp7wARehCIeFcTqB8HskI1BF0Qp8dXVp5aoa8QFnTXcwCvNMzoZDwhW8NB2Gw7BZ9YOY8kdo5Q
yplBpjTP/RhvANNVXLUxHvKu2vepE3UztmstmRetnO4AGAO4klDStSOGbZyPrzgUZ249a5+5mb3X
won9qmgiiailZWlOojbrDiXr9lU5fAoTJ4+xbV4T3Zg8RKo9TZznBz4THTsJPpqZ9J0vZYxCSDvf
OV3F4SgwI8juGc7oMfodvH5OKMPWn/E3c2jey8F81Mwm94e0U9wp15+xZ+570X1CuDq4rZ2tNVm0
GwMrKXya+npS9XHlJMq6zcHvhW5gDyog6hoCznFhKetKEjDPdPFR1QqEcHTGoQwImrCV+hlCzBd9
qEPbmU8Vg9fO7NJHwSweQDX4giLUQRtyNXHHzrDP5QAWU4t5gEAx/qLPCE1OyZQH04y/Mc7zcO6U
L5SYDC+ZJgREzE2GSkbS4ZvDtS8X1gjVKPtbW4h4k8WAa4lB56BkxZERc6tqBc7kcbwW6C/nRb1p
cNMzR3xyIzhSvlYJ7FeNgc5QfARqwSw2XCOH0TTu1Hp+jwtglFr5Hg+aBcJ9d1DVOYLt88uZUKQH
2WQvcqRzNjHZ2F3trJKmiKEVFIM3lXRnMzukhTxZMnNQo5qRKNVRTPIOkiQnHdwkK/c5xwRAsvhH
KbstMh8B48yGg4ytKhhV420g7V+bted0VDgW/hI2yVkCRa+DeMQADgsqkCk+fi/D/igrLzXYhXuP
LL6luHxRg4VFPtMbxDGcSGv95Wn7Ic1bOLIfJXIM8R+WLWrxINJfsnpHfWJKbdvZqVFfM6hsEGq9
tqf4RiH+p25jGQaUBXg/oSb8YW0z0z7rUREu0M8RPq6j/mKoy0IdmUlsla2Uh99f3FJvvyxe/zPc
pa0tmwcbdk8VnBDozhgv3OVuWRi4NC40gub999GuvkM0GOBsXQzClyyHnNMGIH4lO9GZrEk8ojKo
PJEpO//fhllmyz9tcu5wlHosJztBBf1M1fE8ydmz7Dz4fZhrk86EhlP7Tz8DuuOLYQZLS6DRw9NI
nAbNeXoCca6/MchPT+cyIZZ4AgQFA994SXPPJwWAGj1bVF50k0UNuu7mzgiJ34eZf6sH/fMHgjEc
0bOgUKCfQeiFOGkYB9l2OD8fS1qhtPglhnNHbs3xW4NcNGjKeqSjrAbj2MGrUSM7YMI5CaiW33+d
Ky/OAjJ+kdAA4LykLH//eew0s1AKMrRjjkZMrO1zdkeBZBNWhQLMg2Yf8gLFTMj1wddCEeV/Pjsw
PDRy+BMIBUv74il72rcAplja0bA/kvivDq/F7w/4s8+FARwdNkgsFsaPnl3TpWOKdok4QuLp8fRF
NkmkgfPV3ZyDPxeJ7yNdzIqZJ6pDk14/cjPbpmbtd9TAnTQs4zs4gH5/qp8fFTgvZMm2AA+Sor38
/VcbpNCArW3EkdrY+OocFCxy48XdGuJieSCM6rmT16iJ9Uggbl8EuyEHvzLBvz3D8v//s/7ImsbU
7Ak91kPvVcMTJV+6rdx4iv+QuL4v3d/f1DI//hllmhMqCeK6jr1vfDpw0blO5+Eq/tkH7KiYbrYy
c++WWuzaVPj357lY80YLsbmxgUmngc+hxkD01W9Jdl+ooLmIW5/wrR/qYt7V0P5wYTJxlNl7rHwt
UMP/22S7+EY7npcomk/0OEOU3JjVh5DJw+9D/NROLRHv2M+XfQLKKe3iaCJb01LAPBRHgcsiWhce
zsn2XxrgeLVRAriPAvLSdJAVqabLVtb6xvDL9/Jzlvz38PT7LKFzwuopwQ/WBdZLE8gVboBR/NX5
EIwhe2V1aweh1yf/fw948QG3k6h6e+7pUeoJlD6DI7aiFjnolUm7F+qYhdxOkLU8OhuUGje5Dimg
GuNqlqNCHqe7uLT+sKY6TyPqhSj5qvtWlvreEuIldZR1WVZRqtQ7+B7WjDTJtmAwp914addn+X8/
w8UKYYtmjONyxDNMRthwZ4POCAKCBoTWMLT7xNjhFAjfmRrTZ8DKXaOEYbnu9YMo6EPPS2+qQVbB
KQiFTyX8/Y+78n4hgVlioqGFodql4jBWkbPCHOwrKT1qcDV26YcS//l9jCtbi2PYIJ5D4bNwLC5+
w1nV0sFhWPAl6sQ17EXmbC2YT9cxb2Gir7zqb0NdvGoR63aXJrp2VOZ7FdfEEcUKvavB3YUGIr8l
J7z1YBcrs+0U4zBAFHacFgkvbTyt2zaFdiqrj9/f4JWl69tjXSzOLUvmjDrwOELpjZ4fioV19PsI
lnF1DJzWoFDEVQGQ+u+fdjsg2t5obe2IOJjiTzY0QHtTnGeaerpXQMV2C9kdEqD40empQ6IV+0Ep
2gC/pScd5xiPekArdkjodB6g5vdAGusfknxGX0wmUaaBdUyTo9ZAbwL6QQ9mJgq+VLarfLbQrEE2
+ibDogcqrwWjXZGvwLKJJq3wcxMlhQmGeyiI7AeEXgTNPKKoCTx/inZi7ZSPIq2OgD6FPDMDHo8o
Qsd/OEyUU9xGY0zOiXZGIPwurRWXFFnjQ4kB+GfDX2FL8HsjOfSt+jkO86Yg5TtXx3065CUS5Gji
26m4E0a7S+Fz3am5s7IyoD9jFUS8WS2apRn5BoQo9VJONpnSPZZmGViC+UwfAhAu7jRhveuNfiKF
Xbo1Ve6qWCLuSmWDPzjwxY2Tip5+HunSaaByGV5roDwR4P5ZGoY/GTLinf2hGcm+4hPSLifp9iQ9
aq1AS2IpEqlVt0pIfTbN+dAV3aGIxxfQPDf6hDStnG4QTRe1lGyZo7Se7nBkkxXTeyNrB6VuW0ML
HEdyUITDvGOaa7aGXzEd3r7FXUljdJsYDWOZg+9cr6q5ei/gS0778WSQ5J1LOcONS97MuUBlRBpf
fatk6BtkO/AWWCjEtKNS3dJ8OlazRMW8HyyU5lDaZyVfM8N8yDgdXJUBcjtBJY9KEAwF9bAuHVQW
+mxvF1rQ5uxDtHGNok8OOvP0VlQSRdweuo1ZOmctgzISNnFXVeIeZedhjwYz8Q2lOE019VuHeENO
TFSE5kdioXDK9RZm2xHzp+VsN1dI2kaQkpcXQ+E7dgUAikiCDr3WnosMNR3oPUo0DNO6eVIqujKQ
HubPOl23MHLPUtmnZPByBu6yle61tP+o7BmoaBsrzpCfy1lUfpXaKxVV5iqXn9xp3x1h/dGGGTV0
Qr1iIPsqE4HZSBR2xRrm0/NgDxtc4lLXUerPYdY2ksJGzM0HJyf3yLO763JYH7OZBK3Jg5mlOBk6
TaQp/ZYP9FXObaBnjfQNA/RYVRkCNCzXnM2PMCw9o5GO0gvM5iiUTzwwavtdEo27FspLnkyQQQFW
QQy3dflICoa9tk6AYoHOI0lA8FVBhgA/uvJngLKDepCND3kYYp+TDZpVizbBgBpj+fN4mW9sdDiI
zP8qo9zRRjkp3Ikmnm5wnYmKQv2qY6A3yhj9RlT+mqE+VelAUYvq7mareqzRbPbrhoY9K3ZICkTX
tAy7zDm1ZXKwBnrM49hLCTubPT2nidjTMUaJXYsGByVpZNL/bUfLG0ujdREdfy9bNCtl1z7FKs7p
idgCcB46er/uWLGCNqZxTVxH5mz4BFxChSQjNz8dVJfbXN7FHQiNgHW9ikEHbrcaXFqMQQei9Dhi
S4vRD0gKFIbhUd8miLl0AefNXDKTsAV5g9jOGe2Mc5I1L2iGAHqQSZ9BSTGp9r6szD1vqiMVfJ12
aMdOxZqJgSHnID3UiHzkRbOW8xymmrrqGngMBxXcajTQIHKgxmORqOiMdR/x3GYwoE0WCADwy8zU
cnW9miKaFqovevCNsE6XhV3d9egM8jg5m/UIddaIdFMxwh/HWnCoaTKuCsRE+4UuHoYe9nmovqGG
yslrKXWJhsy07vVWAC1sm55BJKo8bdptUXk+ow47BE5DD2aqqFFJsq+s1AIIhyp8U0W3atg4ePZI
0QVkRuHNVAMWRAfLeuA2GqPsi2nN34KqIcjVtmtVAKY0jdwoBLyJek7PDUvS/djk3XYkyy8APOLM
qzNF63s92Kx8r9s0cSVbprbS4EameJTrZzhaIW3S4zPLEeuiN6emB4FiUDNI4yyw5iH+3OvceFWS
OexQpC9GLCuoCks/QefC1aYxbJOs2qFygnJJlWTBMIynVkGDoknoDhiXNVpRb4UxnEG8B+QbIMyx
VYtQbdmHQ3q8Xk3Nw5TQ1reAbvHtxKh2kzWXHhmqedWN/0Xame24jSzr+okIcB5uNatGyuVy2b4h
ynaZ8zzz6c9HH+xuieIW0d5XawFuVCiZmZGZEf9gcMkzLarWAGWpaCNBXoj9WyiaHxIOKCsXV1U0
7NMPZB3EO8VMdUjWwt4p/TvHye5l2kkr9PFcEEwl6036VAhsVT9EjCKNXjiW4fqIPXdo4z12jF2Q
h6yrwdg0SvIBjPSBjttr5lnPneKvBSyYTKXd+1H5VgQdja/4qZXbbu12zs4TlYMnZ+ZXiHRrgHSf
yJCPscbaj4TPbhu9aYnxbHbJg4TlmBZbyqZVdKxRPVBXfRVXW7Wmb8LGx/MygFoygu2aqDwFDjhQ
WlfCOkjd1zARftGoBPOYBY+5VdaPqRjSkUlpiaGh8MszRSRmwu9Nh1M2wLxNbVifIq/7YlVAYJTe
478NW/2oxyjctV1xVNzkcaj9z7Gp7hB8em1ywDtl7zwFSr31gCM1uvJYqdk2aoqHNsoQwUi2A3Si
WPVeK4l2tqOC2RQ4HGWH8QhJjvmOvJPdPlyhrbDt6kHb5LxiV12AIoEjNjRfrMcIIRxAIP6jSF10
l1SGCBJXeU1in3aSaCCwi8XkCjWLT22Q3FH0f2tN717r82M1tiOSCGRZSnu1B7qFUM/QKId2lCly
xXxHDWeXquJb5+TfSkf64sH2WDeBFz/T3klXrRidpND/0qhGhNZrHKxlud0XknmHqix7JG2UrRgp
nztRpM9eQzgwOhCnxnOhuj9y2dsDRb3rsn7TNxGSx+1mcMg5YcM52GifUK96KIXhrc2q30IQ04gr
cXLwfhVSc/RD/6ilzkHrXc7FAFCKV5q/BLE6xkm5bZoBLaVGwzDTLI+VMGz1uH9Gr+MltYR71W++
R3q4jzAEg7ISQ86U99AnN4kZwvlXt6U33IFm23MutmtRNh7kGgJYxameeOKDG7QfbqnvRQ+VnTjL
aKRa78isups09Y61pzzyBgIz7O5QKW2RDtBavo1PnvTRbarpPWQZtm8SKvHWQEtJ65StHBmUy3HW
A6ACNgKNnXjbKMZ77YgPQeYiSN1H90Kl5OvWM4+iFFkgWriKjXCDWgfTMUiAXivrmCT1DtT3iacQ
MrIc/L4R/HQwz8kBqjQhhUQ3NRRA3hzJIgdIX/XHqOmIFim/ORrBPnWg0mIvTEBDuveNJHLB6wDU
+u9aEb6YXZpvqjj+HCfiwXODTZaG4cZQna2SgGOJNesTh+tnvUx+DejUrMLcoF+kav0nQRiTf2nd
Dxnts85P2T9uaHLC+696Wzv7iJb4JhywAfHw7Fi1cVdt9KSQnqXxURAgd/wYhKwRVwiQAKZuvcE3
0rddTcUpshNbFKq4EVuN/ObpXvlc1fKhQWK649UuZt1vteVDpMF9MziHtIv6dVSntlzp0gZACHor
LhgFucH4B+wYd1XZ9VkkrQ76PKVWqXXdEeY7FpWpCSAeqDr+q4AktaF/FBrRulOS3t2ZmvzSCK66
auWBkm0aic8RrBPAZunSk3osJE2KJBbto39eUpNCE+gq03NlobXDEdantLYjVndgGNKV6gRbA0MO
tW3WOvmQO6dEL7z1P2oTjGQURraA/eE2qgfbSREs0CPDLnz5QfD0bRaJd5XU4UTrAEjvhRrPZ+7v
qYFTba5bu7RyvmMWekC2q1qx94DBV+XJSAs0nZv22QX2sULsbwda4mgU+s5ReEiaAwpDgMJdMCM7
1exC9rz/y9HbETVmHpUM5FMc4VtiRScwebYU9gerlIEOhs6n1m28e9Ma/EMSFcmdVQfF2ssTaVVJ
ebrAjbp+a2OfKZny6F9OlfpKaiaOe6+OLdEWY2svRt/0kItJGa1rOse3n8LXbHSVUKinKegVj0Zt
k3oF+mTVkFVObYeg4TeeI3/knvPDz2mFF6H7OYpRg4vrls5+4X2mObSgPXtdkiE8hEEVT18a5eak
xBdDNXUyS6lts4yrVRYVb7oKHMlCSGlhoGO17nKhXkYa//2s5usUOUDqcmjsQXJsr9SOLVCF1Oq2
VKyeWkA0A7j4VQcAcYMgN7hBqfxe8BK9/TPmx0uXdRRPRmRpUkUJ6JPSfxaA2MsPReUdCxmoprqw
KaXxq12P9d8okxIKOkU9+LWmsVF02tBwxkP9Z3zMd+Gzsbk9nusaFF8VERwMdYBPi9NO0aBVGXji
pLGlunvUpYQnwc8BqGQC/9pboiZfV20IhnwwTSkNwtDU27yA6METxxoXS3ZUpf4UCd2v2+OZmx/U
QUfRDYzgzT9f9myViJ6aQyBnO/SY4vjKfWuoa41Kyu0o8kxp+SJrTqrn6IDFXpcj96Xu3QMYvNIj
q3xuP+J9vmlgd3ID7sJN+Bycglfrs7fl3ZE++y/B4382m1Wph/6bvqfCpNVAubLFsteOy59++IPf
tDDU6zm7DDDZ4FIeCj3IbITNHGTssJLB85Hrzu3vOZPFLqNMNjcEGUznK0+1Qfnuai/jBlCNzxdJ
4JItdEdxBCAbPq8L3U2+GImzZPFwvW4uf8AkjSaRIAQS2dXumntNe9AxXVtqjUnXp8JljPFTn63N
1qhSvR1YNNUGdPe6XCcvwCH/v7GrssXoFu4m6KP17W87PzLdUBUZq2V52qr3KQxqmkepNA9wImju
0GPDmu90O8jcKhl9DgxenzKyoJP9EOcNR7I2SHbY/MCBap8V6UI3Z+7j/RuB/3f58cJOGrIITqFd
lO2qcF8FHZBgfDf4P2+PZO5znceZrHetS8yoGLgHpXELzLj8rhnpnpvF2+0wylwGgWQvIZ8gc3CL
Y2I+Wwya5Uaeg9Ss3cjGu+E0v+RC/EDg8B3HLlQvmo1mFsZaij1GqwDpryPrldbKL6nQ9imOeWvF
aOVViB3rPRpJPdpBwhGaK7A+193pwggYU+C4pIDXYF5StkNCRjDDJw081P0ANqrwjGFXuB2mfNKw
QVzOR+eQwtrtcc70AE0FyrLJILkQXflIF9rQGhDFW7vZuQdKtR/KG5we81juygfhrriLdx4Sqjhi
hMtaU9dzSewRbqPqikX4yTceglhHRxAeJ68vNpy3FoT7ADTtWl2NCt3iD6Xfaxip/+cddxl2cqX2
UhcSjyK22BjqSG867b2YRy9S2Swofcxd3Vk6aMmDs+DEmwyvqgMjFBu/tXMqC0ZQf1OC6pikyX2h
43RoFa+GgLfb7fmc3ehnMSdjc4cuZs3Fra3pxUPsFE9x5b3fDjGDA4MnzYJBTUdBimiasRJLNo3K
J0a7hvv3JYFdDhCsW5ur4lOFCvJ+6RI0O6izgJNBDZ6TlDoSwLaa/uZhgtJGu1kY0+xcnYWYJEg3
7iKzkwkRr+5bxKFXXbt7Vn7Ea7D2a3SrvtX+Rj/Arnyi0bQQey7V4NvHJU/EkAY8zmWqMZxOwGWP
7wnIdgPxEKibt6tW1RYaC2SLjXdXHhZCzmVrpGdGlU0eJshJXYZUahGaZkRI66UDa56ueE/Kr0zj
GposwFtt5TxX3Ua/X/aqnZtMYHYcdujfjJDIy9AOZNEype3F4/Q9Uz8n6sKumx3a2d8f458l7s71
0izOktauXBoJVEX1DHTzfbC8ZmYjqYY8Eu95SU7xQI4gRVJGlcgeZRdCLA1a9PCEdbqnibmGDCWs
pUdc4n4s5a/ZL3gWdzJCtAelOnL5ggMMfqV6zdpoc3t9XEfA6FHDIslANgAxjcmKVCC6FhjQ1HYT
BGshTx6iuN/fDnGtmcHD+DzG5EopxTpAWKtHFl/oXtSyPUBtA3/sbRpx+IoEr7pqxMDGfGuvtXAh
5EpQqefG91mmPKmh/CToLlTDJH/Bl5NaRNbaQS0sPSSWPsRksTZ1IYlWLtV2GTboLJdPqo+t6e0v
cZ16+BDAbyhDSGyM6ROPEmPLPlVrOyp4g7jCl0GBa1ok+7zJDp5J0VoVllL43LhkGddtEX0WxBAm
E2yMcukA8GuWrv8e/NLXQMEROIQAqq66rbam3ZCaK3Ux1c3HNS1dVrnwYpBxuTmLWsBDNgpk24Jm
Sjv9q3qX7VLsBiHlGNIp/Oyu5cMS7mcp6OT4CLOw6QXJG9+c8Kt0vT51IYSr27M4HhDTkgA2W/+M
bHKACKqf0MIP6SIefVKBtW13+g6q9dK2uU46JgBEYDamIhm8pCdxCkGnEKt6yGjcGajUQltcW9Sr
sZoQ7XaXmBst2Vdr+T5/U463RzhzWwMtCjKICzEOUdNSUiqY+eBzubDD9oFCJH2kT5G05Hg5OzzO
JVMn8Vjy9HSwEBlOhm6sd3Q4V+cBHE+FCpJzGGJEuG8PaFxsV1N2FmtcN2cnheoWsSqCgbBlMTiW
Qb4reunNjbI7S8rec8FYOnSvz/k/xy0HLs8K1v5k6hxqxUGtupItZd19rOjbQeu+GhkU4xAI6xbU
vnbvhCiFGz5lAiPGAkvXeYGWqZDTjDOtH7fHL8vXHwD3JroUTKqOhNpkN4au6wQIA/S2bmSrWH9K
1OC5HppV61UrztEvvZcczO4FOdiVhEdgkYwFeMQlaApHvvCl7T/a7E3mxmLAUHIhhCAVQfPtdPtn
zqy7i1852b6I7MN+GktGLZ8m9T3QFgYmgdrmdpiZlXcRZjI7uTKMxsihaKv9dxXl4gK0UE/juEDk
5nakufIhCwCtRoNdRP6d3L4wcMO6QvAku2/etcj8XvvSGu4kJD5aflpJcd45KFazi3T/GNFQuh1+
ZtlzPVIsHQFCdLK0Se4XXeAvYZhrNt3qFywSt4JSrVyIpU63QVd7YbBzs3cebVyDZ5usKPO67qVC
t7taOelyuUmH4Cmuk4WK/vygDPQ2TcobgAMvwyhBk+mtCHBfhgxewkeCgr5qc20doPMdVAufcG6t
QNP4J9okcwC0GYI09BkUfqZu++C5xiZBPKBWlpyN5j/fv5EmSyXrgIV5Ta7bcWMgifOi6SNx2VuY
pKWvN473bJLyAq0I8Bp8PQhXEnJeTvSky9CEDSB7Xrbw9WbOY8DzvBvJOGPqmSzAnNt/6ON2Zse5
XeavRvBxe4HPfrOzvz9ZcrWeaUEmMjsFV0ad2kyVfmkpVN6OMvvNMKFGK1uVaSVNVpzoS1UvIXdm
V628owDw3MR3CYqFKfr2KfWh/1u0yYpDCFUdABvothVnuBnhBKS954VFG/RH1y0ZFsxNkCEhIove
Gjyv6Y20rpTU63pBsSW5eBhkuPeVsb09ntkcSFOMK6/IJUb6U8E/W3JG3QZD32W6XbpB+aChesCr
E0WQyneaVZ97+TpURoYFNmpCLWX00uVnX8wX0sbcUkGJVdFojZnXaOIsKyy/jgfVRifoZUgonKuV
f9fU6oJ1+QzjB1lZlfIuHCbWy7RmkvpoR5Vh0FMz6TbDJtwCQbHW3VrYxzvrm7ZwVZuZQO70skxJ
GTQ2DK3L/RwpruHSp1Zt0cfiSddWQpsunMozr5bzEFN2nmf0cjKgA2I3ChAW0JgtbixV0K1keZ22
3UaOF65PM1MlU0WjLaWLBi6N4348WzBxPyiN5yUErOCpwnXuenfrtvXu9sKcD4MFKQ8yjfb4JEzu
GFaThpFq9/U7yJxVbGKnky0l3NkJYmb+J8rkTqNlbl7mCUV/C3MukPI4Oi0k2Zn0xOf6N8JkCbgW
cFCey6qNriHwQcCflHg0FwU6Xdgljbjw2f40VieXaZx/8T2klGvS8Zok9Sav1N7EdNoWYNOj9Rnt
WOFg+kYZymrr28Un6PyAVBeqPbPTdRZ2kutbpWnrRGgUe6iqY5Fp2HiYj4DO/2bxnYWZJPtIEtjb
Me2nqvhapV91wA5BtpCLZvpPFODPgkxyfIsIR4u6mWKjj3ZnfS2fmhfp3tmAEP3abzgq6VZax6Vi
0twj4CLq+IXP9pVqJaESYhVni3f0slGnWQMSHZsAK+OT++Aey018TJ7qo3oIn9uDcdQ/+c1O+3V7
181cqOg9GKgegFWAYTfZdUXqa+h8+nQxZUiP2ssQvRT9g7tkOza7Kc7CTLedNQyhO4y8y1x8zXOQ
bXLT7eRu2Ft5vrNQAbs9rLltTo1LU0dVffOKEKOIUQqYChKXNIKOhEff/3Y7wNyAzgNMLm5SD3q9
ljPVbiHYYZwByrdeq2KCshu+tc3CsTI3S+fRJrMkF6anoiqg2rGLQDJKr1nMqN4r9EBuD2sp0GSe
8EBA+r2CCyMpP7wgOabVq1cq6AE0C+tuaYImWdKLQzenY43fl+utSx2curxgV7MwFGvSF01lzTUk
b5DtTvkl4n8qjuSwXEDC9C8esPLZ7EyFBpS0FrqKzAxCTEBLDFhs5hRoUqwdGaT17QmaS7vnsSZp
V289uQ+5ONp18y6j11aWh0H8ejvGwtqeXrABiA2gszu+3KA9gA3cqGL0KB77VDsqTbCEX5qdJ0vl
RkodVuR/L9NgVEpCkAYj31J40txvP/X6pVrix82tNvR2LU3Dz0C8kqauilRWktjTgUfRRVK95GQ2
+l+saFmmlYs+A1S76TUpcqg1m/g82X7R3gWxdHLTdmFJz02MrAKQhdvFI25K8wucoGyLptVtQRXg
X5UpdhO+JmzKovwEIP3YU07a3l4Lc+uNqqcyYvWYnD/MzrNDqjDxS8XLTLPN9APKE+BGHcpVvbCq
5wY2Og6JuLVBy5/y4rleFroS16ptarDN0G5cQcn7WWgWrqVZLWyb3FkyCZkbGBLaBkRc1LQRar9c
dnKupKYS8S4IBhRng+CkDMYXr/py+/PNDAwQII0czliNPvv4K84+H6Ry1fVDzr3KotltgWPvsdVD
HJcalb+Wk3Ahfy/FGzfbWbxIa7s0k4LOzpD9sUDTii1mP9kzHhFwUZfqaTPfUOEbIqZgjsIQ6uQb
prFZwZjxOztUvgmILYWw4dol/53ZIZ0FGff22ZACrU+7Fh0o3GaltSG9GDUShqlw6ItvRfp+e7qW
BjSZLrEPzD7o4Pg6WX8IYN4IJhyzbulRuhRmMktVDCREwFTb7tFHQ5fziCAQkOdk4e07k/Uupmf8
smdfLozEtOhMRbXr1vkae6i0/mGA/t8+2eTGIJeOLrkth0UxoIBXnWQ0wazmv9+2LkYyuS0YDah+
k+ao7QnuAbD9Cn79tje8rel+L+oliYGF6dEmNwfD6lBtCwbFTjPn3QtkWDl99uCoSy/emZPvfFTT
chxBwhbNW9XOIVMYyffC8LeG9i2Ul2qZS4EmlwZeUEo3dDK3b9nZWxnzJKOGKCV3GTeI28thYbdO
02ocCIOWKLziPaukFuxp8FvTDlvsDjxy4D6U3dIql+eXOd4P5mhtZU27O2KS0Wz1sFfFCmdnlkkH
VU7qDlnZfe/RplinZmTuaqieq0ZKt52lPqeldl9kIvMqZDvaDVhRtcjIyur3ptS7la+Jv3urcldu
7J0apT5hrIggWF9EO92TF3RBxv0xeb6zCP759eZksbW6rBelSEtCHPS95BnuNi/lfu21EVxWAS+b
IZS0dRbVycJRsfDZpl1FZxCLMjUKydY8KI5xFT4L6n+2FERh53xwk4WXd3qpIvkt2VF5GM2xAugR
jv7fkbiXUSbHUGT4iZlIgYTOu//ZqEt35Q3Z99vreh6udwaZm6QgSXRhSKSAHUbzS/1L/1g/Kuj/
egel2Mf7Zt3QvHd6ZF0gmR2TRY2V2S2MeYVKI5j64vSNwVQpFSsWrEUoPQLCTLpgnyMj4Ji72wOd
WxaqJAKLBSkgX9s6+akmVw0Yl9qyTqno/mQLHf8mBNoFoHegSk2NYjLE5ywk2YGxmV9zwHn9Uhl9
drIQQIKAQUlMv3r+t3UKy1oCVKY/lu2m3Q6bem9J6+7ef5Q+WY+41tvVE370H7h/LdzRF2OPM3l2
6kZ6E7qFJYm2X9dHvRx+ukq/8WLt0MX+MyC6Bw9rhzoZXi1BuStz03YD7z4c6k0KhR0X+/uox+hJ
UCGKdEKiLuTn2enlio0XioavyzQ/q349pLihANISIh3KqeivCrVZEvCQx6w1zWo0aEY5EtEY2wyX
HyE3ZF1AT3xEKubIxH+ydvAHX8LH4lAhCAm1bo3E6Mb43R+hUtk4Dy9hJuanAVQfF3ya/xRGJ78g
xLIbm47WRvfAW+dPzRHlx2cHCu2b/jKsc4zit8Va/BF9WL8WIVZjXrsa/uj/xNLjJn9VVXO0Wi6Q
mmb47VZAhSk8OUd/beyTrfjD2d7eTnOALoC8iMHhIMcjauqySOkyNCzwC7b2TKNePRXHZBfv1c+4
mUA0fNR/BV/kXbVWhw3+Ev6z/Gkh/phfr0ZraEBjDGTFWFmXn1oQ+7ZFP39EMhfHctW+1upK3xRb
hfL6ujhhCbJUBfnTpPrfQxpT0Lur+nIb6iAAA3cLlLeMVjgTbXKqFNGKqn5zZ0EfSPETQRmvWUOT
30Tf42otbJYKZjOYXG7Q/wzemAK6eqEH3d+O62xEdCmj29chro/xAzzKdbzpf2jK5vb3nt1cmKez
eXm6KqDFLr93TkbtjWCEIb4oL+gJFV9h5wbexrxrH8NT+mGt5WcDSe5+53ob4w7a7aO3v/0bximd
fv/znzBJcnJR1PgCAYYSwzup/x31uyJ4BEWn9V+Ata8Vb8kjavY7n0ecPGbKvhEkoSelt2tpN/bx
GNq6OdQ7eRfvoldh4Ric6xuC0Pj3I0/eNXVfBEps8ZFHiPxYnx/etC3a2Cvz0B+WzBTnbs3nwSY7
qIlrQbb+DA5hFQkrGENs9xpkn75I79R4qUowdwichZs+cHSrNSBHMXtuctfj17boZ7sUYJL+tdjQ
Q0UnIziZsg2MKtymg/IXWNnzGdIml8vCTxwj0qTGbjAt8bqfxWI1fGkYk4ulpuQhcj+AtXPd+4nu
72tuNEsLe+6xeT4X4284uy5kTW1kWkkmSxBU9w5FhnJE3C3c9Wd0Ac2LbzVJGX0ZGr7Ys5rNx/6L
f2A1H+K1v3Ze8iPPotdlsPnCitYmCcKtut5Dnp8EXdaFLTaauE467cXyql+Bjy8D9tfOAgN1abYm
GULSawvXX2YriNyfmRe+47q1kBXGX32d9iDMUK/WQWdPPmOGOoHaloQwZBknEG/jy/rKy+D8q6+3
E+xSpMn3y6CeZ/14wJllcJRr84fXI0qFGgbOKNvbocYffWtQk+9WQtV2ZZm1oRbS1lWicFWLaNk7
8a/bcWaHBHaL4jg3BZjZlysdNSsXCW4+XqH8NkA1QpjbhQFmFIL3cjvS9ZuaRibPdTqaEsXyKa8j
U7LMQX49OEWUidwGnzBHuK+C/BimSCxB+33Ik2h3O+YMrgbGmoHumsLVmpvfJIfHjhdG0IoE28vc
tYeLnN6shMS6yyXIjNUnHYmIasC2DjEFbanXNTNgqGQKKA2oHfCIJ/mWyihaQpgmn/TYR7hbrJx7
sbS2pSiVGGylqKrT0tP1cgkcdb10RNRmRRFFW65AOGBfTmmTYh/X62F48tBX0iOlOXqW+DEElbWw
RmeOYyIRhWnFpvvqWUqhKtFkYYx0bL+oW/euWqEb5q/klbhaNtm8TiVjNNboyJPBPGsyrkIMygKT
7fDUqT9c4bHuF7bCzG1GRAQdqJeOliJ8nMmEqXLAnb0ys1O7dp88W9tJB4yTt226Ejfy4W/SMfEM
ET0SPGmu914RMIVNpvknKIk7FfGwwFqxKBuvXMnIhd3eCte5/zLY5OoEPbOAVxH4p1a9i3Cq0BEh
lKJfsgTfQFkon82sQKoVPHogA8HStyZJxQx0M0k1yT/FSY17kLd1i+KLijvI7SHNTth5nMmY+lZS
Ape9iwCg/DtWC33reWW68buvscyj0jc7ZPSq+xoXr7zGJbIOzO9GID7U6lKBZgatgqgEK5NXD+IS
cIsvN53VJUMfKUVycugTrly6tQcsuX55Q9VtJWfw91LgNM9+gxeYGuDwgaugvMKi1HrUxCTZZnpj
7pWUx1GGY+fWt9xq4UE4NycYq2gkXrBcsjL++9mVJi860W2DyD/5anNXV3Bq3ARXOvU/K2zQkKTZ
OrKlwPaJV5u0FGFjCd4pk/BJedGEdmWoLwvzPpMJLoKM/342ltYRxSySFP8UpStzb+yyF283vm0b
9JQlCgj+ZolzOVO5uBzX5POVCX6PiU/I5qf7pIBG0tfV6N9srfudij/oEcGL42iu7i+aC8+PFtUk
0H4G1bPJbkpKZEOMUBDstkENKRZ+1lqdLWyl66cjwzMV2WDp0hWd+sYPrVaIUeD5J9cb9J1RSr8J
9CAmMJ9d904IgofQSz43OXJdt+dydlmOoFekZyjLTMuOESWKRlbF9GRQ8EflaaNV0TqrtYXxzZzF
o1EDlwAVaiJJ/nLFxIkTypZjCjaSEHdIrzYr2ShWidXfO03z4y53rW+3xzX3QZGzBzQ87gbOyMuA
buPkueyogi0LLz3GsnrbIilNkQ0APjaGbo+dVJAcbgf9U8K6vDWKUEgZKdoJ+ClPs9Ag+YWM0Ixg
W+qw62AEKpWTrlJE22rN9dea/pF3cL20sMJbJAJejMw+jpsH1xEeOPg+B5G8tuTie5aIxzhzDnIo
7btsOMqC+OToCcZh4ilqyh/cTL9ZSPxZobSQP+ZubNQoUeGieMatYroScytIyFO6A3MM1d/xUoF4
wL56Fz/7i9T32QNEA7JBaR3HBipGl7NUJEncWIqfnsLflrUCpotGLvfEl/YbBqLa1qJYlKyWSnNz
SwNdaKguwDdgGk1SpCRYgmSkrXuSghovMDDCtbuhY78qUHrDN31ThBXAQ31hC8weUdw2UG7URi+C
aUWwT8E9qI3hnYIH/YSUwEq/M+6do/EYPmbb6l1aOyv5sMTQm9vfo9oTy1KBYjktiwG19dQaWZYT
pbGtgLCMFyFLh6XW7ZU/O5PncSZPM3y8zTZGpw8KZ3J09spGOQQbAemEYZ3+kgFq3o43PyzenJij
kE7+rOKzEyhuijbRK8L50mMMLd2r/ZWDsPJfROFKyuUQsawruSrsW7PBMzz3pJX6ui94oA/GqhOX
DHPGbzPNGnBq/gkzqdlIYMuwA4oFu+kwHAs2blDtM1HcqSiR3h7QmPWuI6mI68NlvCbay2irRlIZ
OnZd++sYq21fKzdJBzvcKfaCU+5vh5s7Oal+Q5zk0anyDLvc3uQ+MamiMjzJdRNseHI9CbBwFsa0
FGSy8vpSVpykKsKTqyIeron5Bvnbpc07lzPORzI5TjxXEzy1apFd7lBj6F3/KTGDz+EQuCu/Gk4Z
7pCWFb84Xb4oiTKmo6s5A03EcQJJDhLA5Uds9MzvUDUVqEuq9BFM48l/1aovI8pclaqPoZf1PUqy
RzfsHiWRPq/lYfoZVn/hRoNEwyjXQ+vGYp4meRN7Gx37sQQ99PDodfVuGHVNh3QhTc5M50WU8d/P
dvbQV5yfMa9MDaG6VRZYDw6yjv99zZD3FYldwCUBpvtlENU3gJmYXngaVCVYe1pzkAvv4/bin1ky
4w3AVOl1AeObvmadRAiqQnaCU21VPxTc37Zwi8AmIliyjT3QgkUZvWUKQthyLP3F+Gh9jawpg9FN
pWxy0YjwKRuCU67ykM3EfFiXorzQ/Z9JJmN/7Z8gk9efmnhVgM2fY2PMC8rNfe077yBoyj7O0QnF
L/j29xwnfrIPdEvitkBEOpfT+lXbCWbFPXn8nk28VZVmT/k2/e8ZnyAjbI/bj3pVM0r1xiq4xDl2
Ln0e5VeEaFUu9TXmzsqLIJN8L4TVEDkaQSgLVYO6C4TqgGv8Jgz0FYr9O0fmPqDV20pVX9BrX0Xk
TCP5i5v/+BxVWKCU6CCpXu6BxEOeTTSK4JRIxevocrXBgpAz2xLebk/czFl9EWgyXJQe48DjT58k
FW1L2bzDMiBY6dKSsMJsHIo5YBvAr169oeIiqPEfpsDZjHWHEg9ZqcJ2Evm3hYU/wy6ibER9hYcR
jzZ1qkzoV4Lj9AMmeoa0Eg7ZMd6mr9WhDBDngTy4RivqHneFhcQ4d3/Ev0IEhsaehpsymTBHF9u2
p4xhe9jN9wIYrhqXM4/jyGlwVcSJDkvIBEPzsKo3FtrKDnbXenKgE7slG25j0VvAUs58cX4RRU6D
lxYl7MnRpPZKwG2ICmubGQfNQS+gEA9lmf9NGMomCiqaErW48WecHQm5KnuYV6tMbBPseq89ZWgP
a4HycnudziQYEOpAbwDNYR83LZ2EqEAnUqv7p0CgNy90Pvc9RdzeDjKjXUjl9CzK+CvOBiPiOWuY
aMmcuqDXXsIBNVIfg5zO0r+mo7a+igxKWKvG6ATir4KhMf97Hr34AZOv2ealWcktVU/PbwGFYSid
JNGS8NdcaRpJFZBZ4ig0e4V1Eb0gj9NUxARSFfZa/+FUn4fuw/OUjRV94Mrd1k8W5rB+A02zFReG
OHMywW6V5PEBS+V/ijQxQ1WOcpf6pwx1mNualuByISPDr+OB2npvVg6f7Pa8zi0eVQUcZo7KtvBa
Lqc1qUSxG/KOrSBigKpY9wIOQAsxZvOOISsieDekkHAXuwyilmbLvm/9k1P87DR1rajRusCLpA/R
XGk+GfpLpUFzxPZXFV4E690L3Y0QptvctJaS0TieyWlMIUelc0W+lamTXv4U2WuGzhFc849KmLTx
t6qwQqYDoalqb9nB42L2m/nAyBFhFcQVGAzVtKsiVaXU6VFC/RzoQXPMw338kTU79ag/w9VGp6cR
fi89La4fZlS38SZAGQqFmSuGTORYg6lXtQ4fu7BNCzC/WzU1bXsdJxexWWBcXmdTqi28Z8eXOm2W
6QWHvSQJVV0qtmbiKRRsJOttwBPkv67TMYjOqChAcJmapOxO8I2hVVLF9tNhK/vxXRMq/5kEC7FD
on+jQvlBimyyShtX6JGYhbci5+YOG/t97ux53SwM5M/nuFyB1Pvh92rGaC16JVsSS14nxLls2M4r
njVbdQsCdd3mq/RDWIu/ApHFGD01v/XdaP+pf9Jp4y75I15f8S9/wuTpqfbItYNQwT61r9dRBOjG
+yaF3VoUvUNuPruVt3VMb2nrXWe3y6iTKcy9oi7hLFB9P7oH4Q03mO6H9ZQdUGnZ9xuATSd/V993
6sZbwBJcF3HHwGDJ8XG1ID5NJzZJqYEg53vyIqouHXV+9S1Xsm1bfsNtB4OGJUmkmcOSiBTGEYDm
GKFAcpllkJeKvDqhaRY9FMf60Ty6R+OuQNNxSYJwdiYpeqKKMDLJtOmhaLgRUKowOBV5+1kzg0Pq
peqqtigrmRmWTlYjPiWR9Yi0ebGQ1WeSDK8aKoIjLhee3OTk6OQk8yLV908G3ZRC/qIm1UbO67tQ
WugKzgbS8eqTFCaRUJcfs6uNMqBx45/UFnHANkbBtQkOtaS/UbHf304z49+62pyUES2K7wqI5smg
ZFdvYnxlOA67uts3lhuvLan3NvqAQmfYR6vIW/SPnIuJsimSFugYjNzty/E5Ner1ec+HHE+I6Fe5
1n4MB/2b8uQehT2n0iY9YGKCYtPSMTFz2ZEgUiJZpZuo110hq5suqekd17wH8k341AJ9zw6ltWp3
1j7dubt8oc0wsw9ZJwxRZFeMiJvLgUK+aSNSLG1XI8jWmolpSqYceTB8ViXlO27qXx1f+4tlin8L
giEj11LmRncZtEmtFrsa3bSNAa+GSEPB4S1skr3pLwnyzJyD55GmQLxcEVzPw1nm5FTpY/b/SPuu
3ch1LdgvEiAqUNSrQge3Qzvb8yLMjGcUqUSJCl9/S764d7ploQXvg/NygNnwalLk4gq1qkRqOAPV
33gPOq/Lh3ThQpwZmu2jaShDHAUMzDyl2EjEUXEfuXqqei35Pu8U8BlAT1D0Tck0fH++ewHrwXEt
4MjsUfO7MNw3IgYNSrPSvfkaJJ2bmf79JLkw2noI2BDE95AI8qB+51btGpL/K4gdJlAxAL4FbS4k
wecmhniAZCCKNEdD0m1nPrFedcymAX4nbvysHJxEIPet5YdVVStOZfFgGNhCpIE2Ys/Z95KxTDTj
84Lz0Q8xJ++wxoydTl9jT1wzpJ2vMbMLqSkEmWDxOT/M/T4nOzBhr6xnoRCEvYTfVye+a0wTz04F
QgdtVOIwvm826E5uuD8xF9tuC7JrOgFq177d4vEAqztYLaA3Ysy7sGnQGym6nsl9oGjvhVHdKWir
O2nJQV9TFyhbiEwB5ZDyN2ysu6wE4WaQGc+sIombI8O5TaEK4l6+g4tbffKTZkXENosDq0xSNL47
y8konr4scLV6Ddy7eNUZvCXD24DrN/2Mk4vRCkt0LCXsWBrQASRobA7CS6HVWuqvlxe0aAkZ4AR4
A504nd2PoGV1qBa4gl0CGBaGyDIj9IPhj2zXoL4rlr6IOaDWz3toWd7HuTykQ7JnDXmhUffQkGjl
xUFhHBs0e9Ax94IZGQvEVFBQnW3gYGA6qeRaDPZ1ILCNoISeZda/Kl3yo4wlOVRjkW+h9vMwQv1J
aPZRSA1Agj4RN1zNhep0Y8W3AAjIq6zhaB40iaeX9qGgoXBknyQ3o25dj+DPuSd2MrpA6xxGE7BL
uNQ/cDXmztSg/FyN+SYKyl801n4BH0wxDcSs7Uj1F7PDyGvQqz9SW2xJAInBWIrAaZt2cOx22A9M
GdzJyec9xPbU+nfVQgQ8tfdhqV6Peg1JVKlCrW+Q0GsM7Q1TeeXKUfnV5RDlKOlVAHARgTwdhL3o
c6i3f7XAVv22ap4gaxO4YWE2O96zHVOop4KIH6FGRn8W1Wg4Iq86N2YKdCgDjDGaAd+1FHz8EA4b
d2GpXatBBMW43mbXLbQa/Rxs/Q6KnEcq+oNpIYqyRegmyBvdeNTQIC/bxzBobyJFC66IFIkr2vEZ
NP/hZrQszLuMUP1CV1TE5EkK7V2ruoeYWO8JDzZZZT3TdvwBCSQnqyAaCeKsnyiwFU44FqbHRZXs
MDv6Vg5QnKq7QTioSW6UWHykrRn4EGasoYyI4DGYwJsh5X9pzPL7VjHBl1xrT2qQJ64p7Ddw+r5j
vHHlJC4Eeag2oP4PkgIVQdfsHLZcSTRw2kX3oC/VUPQA4Wydpdc5DX8AYZZuBlIYK25zKdzCuBLA
PygqIXme3eiCAWQpQaV2lDY69BLKCNZNUOWOUd3nur7R6sfLHmRhdAnqtP8Mfo66nDirxsjBt9vS
6L5COOsIbcTweIOJMY0gfq3VUjixZfk9ihK+GReP1BjvNEjyOkau7GsyCVo2EDq12vFDCjv3UpU+
MhDWgx/H+i+x2ulPnT3JxGqryobY2jEOOvQrupsQSoOD+H5pf9oRzEYiegIydN5IpqWWGikg0feY
QgbANXLM4sVCBPWfNv6fmcnjnmx8UpdWpwYm/ZRcSUcn+pD7T5xZ4nG3AZSBc7fdN1v5XL3HqwIU
SxUNkNQABj6xliEZnM7+iXmKr2ZYZUGP5DF6yo58J7bJXXyTv1qgZ/Eav7rOHiYkbAzmq/RV2Svf
L0BpeIoRYKEuhD7DLBwxNEUg6631YwaV1jbM3lqe7dMm/bi8zUvvFrhebfCLTNN58zxUa+IqtayY
HaFMDHHZV3Mw9gM4iATU4S5bWny0KKppmExQAUOY3dyKjDUjfax/0pVKeUvNqTmy8uAvG0EBy0Q3
aKqqnX81WZm8L/UcuwZZZNOsXTRpHBmt1kIu28F6ZnYkEOxGxKHM49uPqhvvMN7mKb7lCo856TF0
1d1aYrtoEoMJCE5RaQMa+twk6gRsUPVAO7b6U1r1LsDmoHtdpWFfNIMe0iffvEHn+ndBD7CV0gLP
0HgW8fhtv2/u8k0B5ZV2k71U+1jHof8+MAou5Z/Rz9LTyWUzWAwGBgo+i1FpkCpBmnq4auPCu3wC
l846hn3RiAAMG6XQ2Q5mRYMnvAVhLkSCPJ1X92qX3g1A8lWqtpL7LZoik9KciuHuL9I5LRhSY73H
LmZG6o5m69rhjyIIHHVY68ctPYjgYrVQA4SM4Bdkg6bmSTkmJSwV78GIMEIQV0FmEJDeCcy9MtDv
V5TRiv9ncJaPcd5KqNF2OPqy8EVu+SCrAvZR/y/+H8ACOvVXTWRIMwfcjCJkaYgrBmye6ahu+KD6
qd8fnNSN9w/ixvbNrbEJUhd1Xf/yQVm6AyCUQl0OfE/g7509pBXARbkatKjLdxylnFK6ccK2UGeK
VxKuhak3NMZOLM02ExD45v+C2kRStm7TSYSAFWcbs8137dDGVxCPfhls9SM1zD9haexLRh8DRXdZ
UBOHjNnKq7NU5MUPQgUUuk8TDnT27ISkaOGp4aWjPcWwLt82DoVDa7ZroMGl9PfU0PTvJ1de1m0F
vVQYQgag2KEf1Wu4ouWv+G8ps+tegJbp/3oy2r8XReuU+pverBE5fJLZznOx03XMwhR8P/Asmrh/
jZAbyEv+lSZOZZY+xeH4szPAAZ1wBIpd+ZPb9KUTIZRhZd5vEnCOQCs72RlG9qGQ4nEwyS1IhMxt
lkIibxz7J9ENR6Uz7tS82xKlTryiSa6aBMo7Y+YXRIwuElzAdHu64ii1RfelI7RDTDCRVMwugNVL
AG9STTtSReHumNuFZ8bme8cK2AT2GcUB/bpOulvSIC+DkLvZjV40Qp1ONd3ITn1FM+8CmbWOHgif
RPlrGOqJg5DyzqwMCLkP6b6wzcplDabiM5l7hSJ//pdL/G8Ns6sVdnWBMQICXcJI2QVq/1KoDTgp
DbGSISwlQfbJXs1ujB3H0D/OwWEFCmo/CsjGDnQPguMuaGef0X9bwV8sfBp0JacoAFW3r1j6PEkh
OK2kFIJXza4WyrXdj8JBhy+GzhxUGC5v4lI1/czc9PycXFPWNDVVwxD51qa4jQ/kYPu8Q5QT3Ol+
uU3WAoEFr4AXE8kFckpMV84rG13XyG5scWuC1vhDoW4exMaai1vcwRMbsxtrFrqR6FmvHwEYaiIw
bufvBGBiL/AEaLsc5lAM7iPdds3O/Q9BHIji0KQ3UWycqozn24kBMUwEVbp2rLqfVYw8AtKRDV37
aEsrBNACAAiYQodw9nTCwetRUZTGMXzRf0uv9/iOHB4eGqezp7zpiFrYYe3LLVwDYNr/2ZwdlICW
WdjkoAqLQQDbAsmciiem/hoQhwfx96MrgDjR5qEY3iIYNTvfRTWWWRASrC/n4i6vQFwS0H1Lm4NU
05U+3QLMg8AWQjgMkQB0bsz2sokVtep1kLRWfzs/5Y5wG81PwFydT0Joo29OU05jsVnFWCzU9tHh
IZhDQquCfGm3hrYFgK8uwPR3E+6653Q7wfflbb1d+3IL9GSfGAcUY5HvIuiZbWfYY1ROwZnBlIma
OVBsT56Q0GyanUTo9dR2YMKJ9xakC/aoSu8g5Irqxw3GC2+s49r9+HpygQGGiBA1wU5v4vief9mg
K0q1xNzGUWfcQ/TlUghDc+hbGsxaib2WTOE5wjAGJHcQp88+LOFVZrd2Dd7Q8IZRKNHLBMQ/t1Gr
rhj6GoeA0hVX8XMIEHWyWU4a05CoPY7yMRsrRAatQ1Tu6GIFB7lgZUqsoduFrAOwpNlyxhanJYJP
PRZtdqsY9A61yb3ZBN+O/jF5B0jJBPxF92eeYCeQr4ipwAdKqfI8dPSWcfMlC9ckBL56k2lmG9Rb
OJOoTMzfASvFBe+sDDyyYeb1VeLy7kYEhitz1G7pCpTi66MzGWNIn6DECZjc7AUvIWrfRUgOj2WN
SgG0Ad/yQrxffkgXLtm5kVm8W2qmyCKVI6LrX0OBrlIHWGPaeWYJzuIqcifCwzojXphiwlo17qBp
5WMG20EB3rXC5rq1421PQq9V3oscNKOcP9JqEuf5zWPDtbK2WnlFFnfFwFAPWNaAWp87WTO3ikZL
AjzFAX1Bg29nd5m2YuNr8opNMTDCDlCJPkkQn1/3cMwLheBAHbWJY3t8T6Nh32uYGu1Ll1PqKMVa
ard4sP5ZnJMZRiZa57y1zWMS/+xD4hRy8EAf7IzQgOzD0rv81b/6mLP1zT2r4IBHZ2pnHknC3QoN
lJiB/KC5N+TLZUOLH2vC4qEoi9XNW9pgxOMoZJjmUVFAO6ooO07X8MXLJxh+GSwKYHKg8wYpEahA
yUoOx9YKTMfkuurUSgr1CBWMlFpcJE7LeOikYVE6KOBLX6n6ygksBRPIrMg9JqG7JIUhcKHND3AO
gyQ+C58a0t0i2cfwvfXRRcOvANOa6NGmLm21fsUVL319TOGzqZ4LcNH8e2A8Pq9KS06c+LepjqmP
DG0oDRRc9XMT/4dPcmpLOz/b4OhlNaFgxDdr7EfWu4Udrxyvpa9+amLmuBLoniSIACFR0+cHCBfu
8oTuLx+sr88KTvDJR59+wkn8n/OK6XGE+F9v3qxQoqSEqZn09/9mZPbq51EYpZzC1SRN/NcejS2U
OnZjR//+b2am23qyFkjTR2UT5vSICQifs/ShCOSzGMaVFtXSVwFNOCCqmPzHuzJ7iVWz4LVI8Jxk
ZuMOfYs4Zo3KZfGrfGKrgAECCHf24S24ExUzU/ArEOSKwNFdZLlD4u9rmeHjY9wSAcUElZljPEjT
15Hd5pCDq3Toflaegnl0RqgjAOC8/G2mvT8vo0ymsF9AL0+chLOXoGzKkmOeiB6HQAVTG5zyiLew
k44I8+1lU0tO4MQUndXuoSaCZBkRKBhKM7/TS/QJfpjtT/SkXUisrHicxXWB9wYIeGpi5nd2tBkq
pQCg4v4MTPgSIKBCS29brfBEVv26vK7FQ3Fiana85dBYadoMJubdIc2WfPRR7zTq95uM+FA42xCm
1SeZ6NnRC5tSNTsVslhqKL1OBw+wqjioVK5EBosf6cTMzO9IZgwNa1DmqJB4JEHoVEXoWMN1qfKr
nq2xgS5vHQREMbw8CbXOMiCoe9M0UqG+gA6VG6iZp1jCD8iwsqjFw4BEChO4QG3o80ygMyvO9aFF
TZBA8Kj4VVevGvuVJWvvwrIdID5Rwp0wmLPL1NR6LwDTgGRO9AA0gVMblptAuyxbm+1YjN8mtchP
Q9a8DZZQIiu1heNWKW6q8hJJw9Uqwy2rxqugD52M2Urqv/SlCLg/pmkvAADmCSJt0TDlGr4U5pMO
peheGqY8WcJaKRItHb9TM7O7ZI6x7C2mmEeUqTc1hU5VWEJZ4pWTzLfiP9+/uBioghAgbtbkac/f
pQGdUdmVqFTmau20SuWh1+OWyVqzYeldOjUzq9CwWhF5GyJ+64bYL9owBd7Kbr3La1k0AuA2uq9o
UcJBnK9Fo4FRBZijPGYcNYOU3AI2/nLZxEJJBtM2JzZmH4dqUdg3IfTL+t/mW/Nkg/IGuEfj3Xiq
/4ZHtiEAi4/e+H7Z7NKlOrU6+0ppmkujgjDCURP8R2/SuzhTHrWu2LTJ9xuVWOC/MHWeFmU5ZG3B
Vmsch7osQdEGfoASokCuAokxHugr6e/ilfpnbZ4S6VXXZJGOsGiwyofMEO+5Eu3UoNhe3r8FM+io
UdR0JjFFBJXnJyNqwesMxU3Ew9ZDU7bbRBGe3a09Twvn78zK7Gz0kagiFkKLo7FbSL9n9I4M2opz
WDgJZzZmJ8HCCHzedQY5oq7jjACi0XhnRbFnRGTlwVhox4GfGjU55MYaxi3nD1MtkaEYZo+TkLOr
JNKPamC7pVJ6YZR51AgcAN3cesy8Ol6JyRc3EkLiqIqAPAdsIuefSwxGinYP5K9MgQJPIBG4tCut
jDUT07+fxuN9Wco6BlX8QMurvhkPWr+mR/RZpZjFlcQ+Wcbs1GlqqxtDVJJPnmv9Ovb7neUPG903
XtfGVj4HYC7Zmp29ug6aYdBG2FJrKLGG9E5XB69HINtxe1c16lXGTa+jEEgr873dmxkUdDMvrYfK
UeSwiUWy0+vKK6z2+fLdW9vp2YmN1bQGErYhRzzkbpSCflldCT7XLMwelxRow7QtNLCBStAs1jcK
j1du3aL/OPmS86BGYdyQQdcd1RZYdwn2D4s/23r9fW94emCMWXaQGTQKK5V0x7gkW0LZpgJXT9Cs
lFGnDb9wVObTW2FupU1d4plEDrlLwmNfE5eb1lYtE7cuV76+pq1Ym/795KKVdi9Ko8UlEH7vqX62
ibzgqWmcqr1TdUceps4C0JSOKD3NK7fsAZyng3C5vrt8DBcd579POC+0irIpWB3V3VEacM4RR8E9
ZF7MbS9S1joJC8cF3bSJHXtCfwPBd77mPrJpME4M0pVxZWiPlrZl/fdd5KmJ+VEJAd+XcNsgRq60
TWIAJozRMnXtCVi4WWdWZrlJWStdzVje4eOBOsCNfabsUPHZql59ldwPqmN7/X94RfHc2Gwa8dem
GcPzzcMIwFBVYaIeSWfFjhVpf8terJzKpQ8EgCPm3zAWTtALPbdRWJaio/ob3zPyboPwSLmO10T1
8JfwR2b3DKEGiF/A/T91lWaOT7A4tLsOTIVtFwKCratyI6USQrwCulZMksSDcFvrpBXGtIOyiLwh
EqkLDC0uB2e/wSBEHStEIm2rwo2H5AbEhw20azWvC/J3raO7KkWIlpTmq9aJX1VOAAKs5Suzmj98
7H8BvD64dhm7+aDsNUveBRFgez0xH1UDVWeqxNAkK9DAZ51euV0JMV4iROeg476VjR47qWkc1Dyr
fUrQiAOc4MYOwketRPFyKqyWIN/w7FS5JqQeHADHH3lL/KyS7wnNCKDJEei48rj3BB/IPbODqzDN
qcOMcYeBfeFEcHX3WV71B2Uw2hdFV3BPxhpl27DBSKkpalfX5I8xrV4nCHyq1FdNbj+GUApxa1PJ
/VHJOqchxltUDuhG1FXpKQFmgKIyAIdbnTyzILmxZBggQqIvoC3apyQ7YMzktkz0W2OMR7yBKjJG
Ad6aQldfo7z+0CJjE/J4dK0EJAyVEnGnFVXgiKbwO5N1cBvgXiyDPPCoLgaPh9ULG7Q9KcPgXgnB
3VVDZsIKQKcAdqj7xtavK1M9ZrXM/csebeFynp2v2bMXF3GdVjkmZlqOJgyjXhBFKyYWnCamzVGY
ADUSAuc5r4ce97zsQFZ7T4sC+JrrUQVX7cBBdbXyJi3cFbQOQLgDUlZ0ZebQ+lH0YGHC8Mf9aNNX
8KChFZymj0alrHWWJtc7u5Ro92BMHDAI4KvnlxIlN8WG4iAmKUjw1gK27gZCpLiJceyUQwatqwEc
0axC6k0H0/Yuf7IFSAtYRU7Mz7/ZmEQAgIIw5v/pJoQ+88QGEhybeLPGL7S4qSfGZs/QWAD1KYcB
fDtUOFaieGWsuGmxtqVLZvCwmlMJAYOv8+5viiHUiTMBRCZW9WGYpZcQtxVyrYA1bc38y52amW0d
yyQm0RtwzFiya7xhIL9iJQudomO9l5TiPu2DxDOS2Fx5BJeWZ2MqmyABR79wfgcKi9utjqbA0eC2
C5oWp0+kFzavl0/GwmVGx5mhE0wmLsPPCcGTMAlMvX1IVTAoIzrb9nn0bIn+4bKJpRwBzNJQHcL/
8CTN2aDNRmts3igWXnOyoW61LX+FzA92E+4o2mkOhmZ2gd93DmQ2/oNpCCqhkQwWdgyNTZt8sjzI
yzZFEUcMmPURMjjA+7OX7K55zQ8c2lOjO1EFM59aLntYuwVLd84+tT1PjUAhosc1hjiz64mjeEQS
VlwTt3a4t86NvnBKJ25bE3krUj9s8/lCe0WUY45++X1py4eOJeBksId+R+uBu4Sk0V4xUt9Whu/7
T3vC5GEMF6ETAo5zs0M9YlhIAwtLyvuHTqGbEfNQJstXEpSFmoCJSw593U8cBmLcczsBZlRHiL/E
98LYxM2PLnuNuyvBjkT7Cf0Cr1LuorViwGdD6fziT7pJeBPAHAk80rxE2RE6WmFSgZIBYYjXJDZz
oZ9ROjQr6me1sXdy0BHJsy5waSeCPbjhMqdm4lgHRbgB/WGCl5h2XpLolc8yCCAVkVZe5QbX3Soy
9oInmZu2VumEWmXt9TT/IwpysET0BxAdzICL67G0f/dp+GPMwfrQlBV3gFp4BqVleqiNDEOkrR77
TYZBZy2p3XzMbsJedYkCrr9GC6/x31g+2J7MgyUJqGoodMxUWcaeTUtI9PQqd/tII/s6UEfP7gdw
i1odcZNINO63LyLwXBhdm/w0CJHnDcJxMOpBa8HHMNzn19IzH3tAPnzh9rt61w+u8jN5EfvsKvlT
rXQmv2ad54Zn7lsfzLSSNob5FRl5WkycGhPbul34JoCjWbJyUL+603Nrs6cP3Zus5bzBSKzd/kwK
zh0TwOIVr/Y1OoIREPgBo4JUmczHpFICvXGgrTFkH1+VQvtNB8U3bPSK6lUwx9LuQT8MmHi8DdPM
1Pm9Y5lli4JjIqyqI5S39Q1GLb0ysba2FWyAc1zpdCwMpJuYq/z/9j6R5yf+umGYmU17AvG5WNuI
vLsx9VjzNEW7lTRwezrcCFMgu9CnHILpqCEVpHFZaN4PNvRrLh/ahRqCqeKoTlEEekpY//nqNYFx
D4tNfDN77YrfNnu5l3f6IXsM9rYPotXadCpvxESecbBzV2ucfGse1/A0k5G5Gzr9EbNnhDYY/MoC
bh8LEO3oUegaQLRyZCCXF7toBm1odJn0iX9m5mFJZw7cUlv7OCbXrXiuQDzJ4/fv25hYBgBDARYY
J+p8P+tUVDZTQABD2n5T8GErO3tvl2skFAsvLx57oBGmOUKwg80bZlkuha61CDiUHd2am2rLvGDD
95C9g9bcKmh12pn5B5p4ytFGnbh75oQUuHRjAllDG0M744Z4mUfiDYJrr/fB4gOJAE9bC2umWzez
iNQILKTIdCE7Oqd/NKM+QmsGDoAigeQVJmyTYKMMhSvYD8X8XYNHuQvlmgtfWCcBkyw4DAAaBIfB
7OsNdZBihI7ox9aGfgXU9d5IEh5iTEIZ8qbsvIy4+c8hVwanlOGxRkFUras1jcGF6SFcROAVwVgx
DW/O107zjvbMDvXP4nYDJgB/+JOAfdKBhKUff4B+bthZa4NZC5cDlIwTlR9iSUSTMzeI4RWeghfS
OLK6diN2U7G/QbnW+Fhw65C2sdC8BqYcj+SsbqM3eCMT6CYdhUJ3MuE7oykeEo3vLVmu+NlFUxBm
xgQdyJRBGHh+EQuNFqUAcfWR8sehIg95egVmRF9ofHv5xi+8hwCtg1cf2Tzo2OZrUiXjfIRA1lHk
eJ6o7lM79i+bWPg2wFJO5NQWRkSxfedrMXAR8lYCehSPP41UPYLfeE/Emn7EwpWDiOdEOYPdwkDl
zD3SqNbjgbPoPs2Vft9GNtgVBLuLVfE7yhQUlJv0Vx3pFkaXg+/rNQMtemJ72uSTR7HMtDayDDzC
efoMtLgzpggG5UrksriNJ0Zm2xi2fcCsAAvQ1coN6nQjrXRjh4F3+Wst3V+QXiOyxn0B7n5eCJE0
F3lKkKgUUbcdU/GaDKBR6B9aBo0M1Bm7jmytAM971RMQAlcb3uRgdgOHnq2sJC8Lmi4okMJhTyOk
eCfm/b4iJEpYxZiK0TmGAPAE6p6qVLpTDeY2avhbbibXEc+eVVt5sOvyXm25L8t2j2XdtVTHT7J2
dtLe2ET8Gsfu4fJWLX0R7A9ySIxkTqSw559d6HlElKHSgNmq3BJz3TS6He3/4nVOrWgzK2keh8SC
FVXLHoQtXvqBHepSe1KMcH95QUvOAOMk0wUCVxkarOemirQpBFDm2lEX8Nd5lLwLscafvRCwajYG
4DBEYk8Ivtk97a1BV3kPG6p+r1vNPTGznZmHO4siRhbFGph7cUlIfXGSgQQCPux8SUwoI2+yGrCM
1jomJnvUC7JyDBZMoNw60Y1g/A3HdWYiHYa4SRWsSNH/5tF7rb99+6sAhv75ReA+gaQ+X0Ix5pae
CRyAwMoxA9boTle1a/RHS4E9ZuqgQIaUBbD3+bWnIrFDamIVtVdf8weU6f3xkLoGHm3AoFeH65dC
QB3iKlgQogQEDLNdk3lRWWWGVU1az+pLeijcwJMuKj7CaVbZGxd6LljUibnZLQq6PpZx02rHBJq7
gVPdRxtDd3jh0I/0Odz3fuiyykfwOaz408XTcWJ4dt5ryYXRtA1OhwZObpm7gIZdPh9LXvJsbdNP
OHl+dAwltGimakfwE2SOCUVnDt2O3mmLzTQo3YHxM84dFSSObrgpfGPFSy8M5mIeRkcKNKk+YOh0
FqxQnil11dca2Bm0ARwvfrlnf0XtlNfBNj0M0B3MPJCf/9bvk5+gq4kBsdnKvwFBgxfUgOlmbXZs
wS/j99gWyJYN5BlzeGtiAbeWxtiPnmXukLzIAfxsZbO5vO1fQzQwzeDdRwsEcgBf2BQyjYeIqTii
wdLe2jHVd0YnoOFMqveI2Kv1mek+nKcUSCfwxkztT0TWnzXck4+sgiqzZBoWFY2lb9LXIH5jWuwQ
4zkJMRr0u0vQhBW52wnpX17o1xOMfjHa1UjTYB+e7vx45VwlOQjTMIkHBEVZO0AJOJctfP1gZxY+
i4sna7NrPaj7GHekTDFiEyANTNpNUmQrZlYWMh8eiih0Q2rUBI9VVWIqfkxQZoo+Li9l4VRoOtQp
MSIJthIIV51vVo2FlpOK85EPpTdgmFdD4zSi72nwftnQQpyGv3ViafolJ5s20EzwQCT6keiNPwbd
b7Vlt5LlqYcaYeUlORDD6AkfhjTzwN4SA7yeHwxW9SCu56MzRP3KsN+CwDp+0URjAkVXG6Q6M5ee
Femoj1KBH3KlF/wlmOgFOUZxM2A2G21it/Nqp7szoNPJfAnQQO58/+ZbE+k5JmKhTgaOpJmz1TXA
b+Iy0Y6sLO8Z2p5OYLS3iDbWkOBLnxlyRROvtDZ96tmdQIrbxS3DUiuzcJQwdOv0caz+tula9Df9
odm1R/KEhqSO0jpmhGYrAk6rHKBKR44TlbN+aHYQM9xoq4PSi+sBJyFITSjKe3NG7q5O61ofQShc
Ge8FTgcHaYs2oFPQpt9OY/CJTizNHmIZh6ZWpnCbVWxjZqPLc2cs0HVCu+fyBVlb0mznjI5CDdqG
oaBkV9J4GzOMhra7Mvv+MPb5imbPbzDkGHfHK4HykvTqJwVKgrsIdGA2elkQvk9/166dbNde3cWD
cbKPM0fThoZRBNwiR2Mb7totaBd8+6peDZyWXPPp55p5Gan3o1VYCmCllPk1eqhWDP6MdFxBXS56
s1M7s9RDEuR1IDZTEcOwKwIh2B500P4kLDi1wLvKzzt/vSm39CKcWp31HtJWawikUMlRNjXwNndG
thK7r23fzE8wJepHZcC9Iu2QODnIZaAz0fqRCbqS/+m4zwHTcmDIE1HVPap1nHpVXvzMGfkzgYsc
FpE12P5nC+OLX/p3/Oa1xm4cKlql8QRhVe6UA92qfo6DcQjvzdDhb8JTN+mb9orJLPdv9NlERs3V
vbzklc1lM1eC1zdTC5R9j0F+1M1rk4MkAIXPy0YWMgc0pzVz0gBD7Z3Np1jR2MsCPLUERATi1jxU
W0jw3Vi429eALDkT4Qg5FmtExii2Lzh+iPBBdxpjYRj+mZ0cPU5IEFU4mqQNGAaNuuvBaltnGNNb
Vvb3BISHbg5qZdeqIgzXJsTppUR3N/hlt+XONBXAncx+E7btS2ZB0nToOlRxQjejQeVwnTIH6hy1
M/BcetZYvwUqu5NR+6GWzPLtyMrdwZhqtWDMBGmYDyLZGhGE8ZQYCUhkrG3K+g9TBtuWttKhcbej
ZvzSGcED76sBAyPsLc7TR0rFU5eJwum1sfF6GzEXI/JPnWC0GtoIj7nKnzBr/RtkpNRpyxbN17xz
aCPpJjQA3+D1vVKl1Bmt9l7QWr1puPWQ8P6NsWwjB3IFVpqjHeHAST10ZUuYk4sqdposu9Il6KaH
WL3NkqTeKGyAzqqVNCAqjqEyj5GqsbxidfZmNIHf5RbE3uUHS1XUvLK3usa8dynZPtKsAiyp9Fcg
2Y2eYoq4m67UiBkiEzRBQ5v/0KLca/XOdLS6va/iADkX0DwuK8lTgJATq1ZDyMk2xBuKAeJ7plo6
MR1qNAPYsFOkZXsZkkOXh6o4ciYVl9TxYyhEuNHRa8Y8cKpuRkrcKuxu69r+aNpeet8/5UiXEL1R
wD+AT50dN1tRVIiLFchmfFo7bHAy6SJIBsNet6krN3kob4Gd03ZrvJ0LrzTqeyiagzJlobgRjkK1
hzDXjsZouhTVTIS8DhO3oypX4oEFX49skKCQMtGmGHOPpXSY/bKUDAWO8Y+sNCyQby5v4tfS1pRv
/rMw80eZZjYCet2IyBlA9Dnwk73YZfJZ1oqjgS7ksrWlnTu1Notv0HoCUHWwyRFC5JYyOhA43yQM
7ODhGrHkgp/FusCDpeJ0aKjWnGcaAWvzXo0QSY30b6R1V6YqdhamHy+vZ3n3/lmZ7R7tK5XVFU5C
SvKdpVQ3YZB6UdpsB2neForyP5qbbZ8BVo2wng4e7bhTGa9Rz50wTX2ZpC4ZwpWnavHwTWhJBPGA
Ac3TQtImICNEwnLkjXmgg/1AjOL18v4tfqUTE7NILUdxKwGliwYThdunJljbpaMirrlsZm0l02c8
STtV3oGTXgtR9NaCQ2mOTySz15B1U9g1Cy5QaZhwpYBKWeATO7dRcJLzDlwPxxTE8gCdvZnVpsFM
Qhp8UPUVGlr+5TUtXqUTe9OaT9aUNZ2SgxZBx0vyPHLV7cC7Eama11rZ7rKlxUN+Ymn6iCeWbAKR
8xxY5GOD/+tkoMhwAN4eXNDqPuciqB20xb8fggKHAl57CyBCdKNnnj0yFVCWDYjgy7zbW1T3gt4C
TnmE+uH314aRWxxv6P2Bj2P21Wp7QHwQICMZDQKto58tsW/yytgFKXMR3/8HZ4vYCLDgSVQalAbn
O1mRklXK5GxFdiWp7iSUQ3j5idP/Q9qVNbcNM8lfxCpe4PHKS7clWz5iv7DsxCHB+waJX79N79ZG
ornil6xfXSUQwGAwmOnphohqtrk9s7mjdTnWxD5atGILKXRLTz57B1oJ6JZdaiwF8DPqjeDNv5jR
1DYUFdrLIWaU7HtnhCmgcC9vRoJb5ijusI5s7cDWiyjIcf+nh83AIqLXF3kTrOX1QjaQ+pK0Cuk9
ZkNe3a7t+N4/JaUrlxaY+Z90t3ZkL1n3n1kB3Im9JFUzd/Yuhx99wcWJUCuIjUFsUEH7jbKN6AB0
fBU6eQqAtyaj1nF7J+ejeaBOANkFzAWIyOvhat9sc7PqkehwWxcZKtU2Yof1duRpDvMyarepV9lR
b4n+whUwY0SgqwDHNBCSBCSPE4M1DEALoIognmKie+jidlKhtWtJX/AwM+t5NczEVgstp11aMukk
6GstE3aR9IQynBsaydKTfclwJo4FerNUyoG6AAujv0p+KaqNxBF/zN/SlerQjbJVbFBmxIiYj90n
OKIWtnI0jG92C/TQKPYLs536tTZU87IXG/GksofQ5FafAdyj/mD6Z5nHVi6xhfnO7B/0XEGdMnIx
wHYm5wRMIEMgVj4Wljc2DV8aJCWkuF2wkrnrFVzQIJtEjArhpomVFLQIs1yMpFMqqbtCCbZy+Pck
7uh1JqiNyBoq/N8qfRzEKlratNJJjw2LR9CBUnn2wPNm6Rqfu+xwwkbCXhSUoSZ/fdYkibcga0HE
HQT1JgKltdpqd3IGDF5KHSolT7fP9uzSXQw3sXyzb0gRShAuzAbzKRSa2BY0M13Yn6U5TfxHDoIp
RSkr5VQ1vmJR0XQDIYa2ilBYtR95rEsfbs9q5jyD0A4lWYDGdQmu43oRSwUqFqBUkk9UEXZokzpm
Sqx6SiJAO8Xv/l7XCLZhQq4XLzJUgqdbpic1D2lq4BmYqHZipNYgaVbpV87tSc1u1cUwk63Swzok
YLuBZSSdE8MMzaWs7OxphdVJoDaEIs20aN4nDAUOIUHAXUprFU2Dat7vema6tycy0zoxLtifccbt
u7y+Cs7VTEHFoXR7T3QVp/xkKxReNjmcIB7O8IEW9cLWWTrFc9UWMj7IIK4BVCNgKNcjmyWrQVHF
Zbjf3mPP/u/mxN5jl6+bnXySj9Wz/4PVToSatrlvd0vv9plzcDn6NN1Y4M5O2xZmWQBjS7hOt2og
bbRCKyxT7ntbyg369zfb1ZCTZygV4tFfUkwuPwmFYQlERyT2KmbF6vamztjO1UDy9cr6vamVLEVx
B4kLJK5iGw8ep6mXXqBzAd/VOBP/aEbIpakBdpCcm3YlwXxiN9iyfhXg8uxd/i59VqvwbalINnP4
roadHD7E7i1FXwXKdGrgDNBdFBZvsRl0h341xsRrdXGqCH6PqaWs2OQ5Kj0hqlsOesx0C0TRz6wh
d+jGd1q5fIAk0yfsOLfMoi4X3DUZ92oSJVx9yPR8okZHaoCNoQFbqM9x8jORg10qN5+hVEJLolix
GOyHOtjj0lL40VTVg1wF5lrWyjVNA7eIlS1Qd6uMCpuhb14Err/1qb/JA0WygxpXZlVJK2Qt8NSW
zWfZT3tIQinrhkShI6D7zKlJt69N4QCR0q1QN9ucBxX0ECqPJMZdLSCtqYxM5Ti0poAbmfwy49jT
8vB3CwCvl42JEMgBvAqcjxQMsZMYPrEJTr+V6dXf06FcbZs5sfxCkUIpKk35lEfFBzi1fvpBMnau
5NbtEyZ/CYPc2pfRv1z4TWhelX6kjNmeGnJufin+0sBSrgK/ySQdzTjDxmjF3qtIu20RNfCqOkX4
hxrnslODUMz29ebdT+NdxruNVCqOVEeuj+u46cUPNEO9pQnalutA37NEf9XMsHCSbIROCcUPgfn7
wKRbafA9UcxfaSKf1UTMrFaUV2lG1lrELZZzB3w4jqihTSeMV1wfdhWoQS2upk5ckpUUoKGDRDrK
Ol0MoqneLG3olBhOWcu7OCe2ihRvToW7RtS9PlO9ismIS0O+N9LOE9LQqdroQw4rr+qKp8RXd6Ep
5jYrGegqs/CA9PSb4gvHQo+yO5V0hiV1xU4q1Y1hGkdfw1u3Q/G0TQsdDV302PXMhV77tu9S3+FJ
8tLHbKcM7D7jmWBFcv2uSOIbvvpEpWalpuBNhLylzZmwgk6cw+W6toq6TywT/dZuoZoekgmdI+Rk
o/mG6AScrBq5/yHGaIgKtfaOmcFOqgDkbQ3xUDbZqeoHoAxIiC4+UDgBWr4DJjiwZLPfVbJ86NV2
x4PMtE3ULawsDqkd8GIXluIDFQPPJ5EDHN0a77PfMUo5iiSsUP7eFCXZKQmLNh1ltUUSYa2w+GeY
Jw5NgF6vjOAVnhSd34nQWHlb+O6g9aehk1dwchwdyfpRNsEIqqXqoZcgtdfp0YeJnjCRsBMr4HeK
EQ+h1KVmBXn31gvyuomDxwzSaEagBVaSRhi34R8hUMVWo1evnYwOMYM075Gp3EMuIYdsHBQDEeuu
lE44xpH5QauiR8s+oMaKCt1EteqCjargcW1oT+FQaRbN64MelqtUBVlOW6e7JqAbQ4NMphmzwg5b
8uyr1NUHdYs3e2SrtfioCsZrzorXkit3vO9PZsf5KkgZykKK6AzdeE6Eg9aghOKrwHOrcrMX++g9
9fln5bNntP02dikGKLUooJsRm4NMVQ/GjPJQ+EOq/DcxNdalEO2hFLOXkauwYq15K+v6l6QyaoPR
3AJlS+0Q0d/SPN2EBWmwAwZKO4FoR2J2xJtiLRZdZmUROwV9izQhAH5CuRF90HlQ1VWY33m3vcni
bTPJIQhCrtNSYSMADQYLNnRQidnNtt5n7nLCZCk6mMRdHMAPBriXfNLZi8YOmnFs2QKkYCG4Mid0
LzLNwHnQ4dKS0HNrCP6qbkAb1d+DjMUG7GjBGS9MaCoso9U8jUiqY/Va4iSs3+tQsKsTc2GYmYfM
5U08pe/oh6jIBzIg5hcPYSvZJvnB1I+hOt82hpm0wNUwk+gmKJJOBHkztqczn9B/xCwxKZoVE8As
J0WGHXZEcEmo8YVIY3bPoDsIXlLkWkGkeH2hBaoJ4o4CAFO9areN1OPSGLNIYu+Uw+CCtnqJj202
jLsYcDJRvHZLsRNg9FEZ4KZr4FNETv+hKgO9lT/TmgRyvJeEaOiR9WDCGZ7YYtkHqsWIcWTbCNmC
icy9pkZ1lxE+hmog6B6uFxHtG2iTBgj8VMvCW1EKHzzMN3yoASOgDZhec9psqSzH21IpP80E7ei0
ZoplZkFuB0PynqgdkK+huM9bo95kQ7hgXLNHBfpPyNUBCADA9/X3CQ1RIz/TxRM4on9RXqyVsra1
Mnu/bcOzR+VimIk/4xlp5TAVAIaJm7UxgLYL5ey01yz1X546Elh1kAxF7yige9cTMqBoEqkGSnsa
w6ODxHZLC7uD+vvtCc1tLBo0wdqGRm10GU+7i6uC8hzRHuhO9skjqLWPpWppr/7eX4tec9ev5LX8
EZzzF+LcHnhmw67GnawkVQcDT9VEwpvxOQrQyJ0rtsyWzv7SKJNVzAu9UaQOozDOrRpJ8rp+LMR/
qCFezmV6KyhsyBLBwChtkHmD37uLctOz80CvDRTjUSlCCefaGsgQByqXkHzkDCUbYccNQDuEpULH
jOMCzcqfUSaOK8+itgqQJD81dHC5HN5DTHahfW5pIuP/L14XelaoIVMAu+KyaUmtbOmSaHVoYPoH
67qYyeRxaWSt1KWATJ94JVogP0Q8CyyOry0Y8Vx8c7ViE7fTx6VJcoLWuZr7n4NamDYeNo8SH51h
HVkVpz/kSnKkAdXSvmoLq21DV0nox+3pzm8c0Eij+8NzdmIejcqDJE9wiI2hs0h1VyYL2FB5ft/+
jDA1Dc61KsjHg2SLtmxnTuCS1MLelW9KYylrZV+jSwQ0xT8YMD7v0nt5HtbqQ5bvyWapMDb7LaiZ
gq14LEFPZwt1HWXIYlGE6wDRZKSA2yWmzA5khNv/sK4XI01mTUShbcVygBmJ0NVAp9mmocbC3s1c
KZjHn9lMTkQzVCRtmkw8ZfSpN39W+c+q/OzIQuA6ayEAiOgwD13+VmsmhVB3aodsa5/Vq5JKgu1H
QJLdXq7ZjfkzyJSCgKWigGvLEE+BWSVWlIjQKFRTzQIOYamkvTTUJB7pW5HBs/u4iMfGQgHy5Dm5
T4TQuT2jmZgVvdLoX1bBCofkxOT+YAqPKh7Aj4RRZNqAI2zAJ4LGRv/3YOLC6oJ0X3Rd/vcFrYtR
ETRfO8laSPMcgCXxVPbFVkCIhzZ5SPoJC5Obg/ZqY9kT80KB25g2+0MYW9CQ2YP3Qh3bS90YWRCI
oXvoUUDI6owt/766Wiq3zhk8kv8Qj0K5Ds1Ak61LjVRpSjA4nhq81XuBO0UdrHt5WPFwWGAwmbN6
RFBgJESPIXRIJkMhWQNmwqQST4pGQQL1WEW/b9vHV2fKJFum4TShjAEYxwhEvd4qKiJrSOROBIlr
eEgJlE5yIVcdHpXP0BN+rctii4LOB+PGgUrdLyXszYVDN7ucF18wrsHFjYpsg6/WMTaxTV6S1sAz
fq8LyEpI4epf5oomDnQioMEC7RXXI6VGRYaw9DnE1LUtGIU+UjXfVmGDh1SMEDiuo8cwrqiVIU1R
K8bBz8ol7aW52grIBAB5w1cA0DcNhLRYFYohUjnQkMVmVJF/lJzSTg+xG3qFWz2HR9XpXNULd9k9
Bcjfvb0GM2/Jq+Eni91Dd6RtKba7CcJdq2rPupFttFp5DxrjPQrEt9vDze4tIqCR02Bs5Ju4H5BV
JLGkMH6S4u5+YBA3E+j4xtPpkcjJ0v6OtvrNlv+MNnXfedOQPvYxWrQpfLBD9Gswp9nmfbnBOm/h
CxYsd/btgebckadQRgfw1P+wLqx6P5XGATOALwBSjxz61GzVo7lKXJDSUK9fITm/WRp5hp4GfBsg
bRt5eaBLNlXH7vwgFbSQiSchtNDNFj1y4HpKO3D5g+CGxwgSxS5KZXZ54olleNXKPOmnxQM1u+AG
kBJoU8FTb9qrFGsF02gB4gBeg47DN8FMk8apCNlnCj0jDV38VazCqgMo+BZNhMyrkq8yw/xsOGj0
SBdXC+Y9h23HEwN6cEAfoG96Kl/IowhFkGTgJxQW/JVmZ2f1U3iodqoTb6itY016V7byMz1n94ET
i1a0YBNzB+zyAybPwi5gvkCzQT8NQrwOUDWI4iqzGl55eW3u1L59/fsTJoOnDPAuFGu+YY8zMVOH
oDeGExH3vZ94QXKXmMyhkfIvE4OxoQkXelvfcaZFm1PdwOEamGxTrgNy8YPSR0HfFf7zP8xJA1MY
LBuUKFO4n4DRc0FpsInmUS1h4FVvg+3WzdOlZ9bc/Qp5dF0WESGNIdL1jUA11vUFqPFOQrcySpQ8
9KV2FuipzHglCIWCQQaZHXQxjpHgxf0mEaT+NQaTVAPfzYj2LiX9Z5hC9y5nzU8zUzRPLUC5FArK
lpAWlarhXKvJCtfuU6qQbR5K+4r1W7PuApBBGl7B2TM6IldBpK8LMfwF7pF1VEQHI6Gd1dTi8yCC
7Jr26IKMWeWiMfWDsuEJ7QOFPej0LpSKl1jo7pIguOuhO2hxs/KdUgOgl/fiW22Yg2VGzYeYlWfg
P/E66tv3KmPnQQNzdSMdJcBERvlRHuGYJyL90fn5fRpT1ySoCijyS0FQ/kIyVCrbzyEqX+q6RXd6
nkKGNWlRmmTPsVonli9Vu0LmXq2YrixAW6cUgVPVJNDraFW3qdQKRLhEu6N9dGfK6e+q0u8K3yys
oU/XbCxUStnW6AgBnbDg9n0T2UMtvvZmuge58QOYYwM7L9VHsS9+iHi3byK5M1exzl/FIj5ItNyl
SgvGoOZdrlGjYyWaEBrjQRVEh3T4sUqDslCc6zKSO9ojJFhLW8vJwSz5zyAjdN8bnd0rBJ0wOnqX
0Z7qEjUs3bgqBEuQZTdpQWQcNMIDlaRPCEEZVlWXZ1jJR0CiO70qN4OqcrREoMhnhAakXZeoa+ZA
iZAV/mN84wV9YXyaLgmUNTDw0m1yyzhUm9RND4JrPNae+VZvyuPwQja3j+/c0+ZyzNFFXoyJvqkB
wOCcn2gMmKcgnLsucBnTvNvDzM4NcTEB/guNrOTr/xfjGGWX1bmv4GAZ4NX1BdUhQhdDPUl5UiLz
KU6hxdtpSelArgk8y0NiyWDUsEU98UhtvidZ1VgS+Xt1Gx1EHXBdeJEgbP9KRFx+1SCCVbiF84qi
xMnF0A7lTZc93J77jDghRoHfByvR2A49TSEwCTpuJA34SebJKS2GF8AHRUsHHGFDal2CbhQ9o6ib
QyWtOxCQyDQROm9zK9VBfQ1lBlPwo1UCViOPRmiiRnhTWEaCYqVfaKkD1UKwT0v+T5JsokiIF27p
Oa+LFOAo3wh4pfkV3FwsUegTScgEtFfJAmJ9k51rqi7hAL4eLtNgENpTIDXAKEgOT6ywlgdipGVK
TsPQPPuaepShGngU+yrzxCIovKQEKarKFGgAB4qbamq904Ry5/NqrbHyZWG/5iKly/2axN2SHnO1
kwp+6j3FE9/jbbUbXnW7deoVRb7aaVzRMdbyTnfYvboCFuOpOpi/bn/E3LJDBBI9WMCu4RafBONJ
3VNREfANSYjgaDgPyvvtAeai/a9+K8SlEOOekvw0RtRyMSQcBbJonQS9zUTI/wqq6XaNvvAynqEm
wQkYm7v+Z7BJoIX+jb4zYsyGAhJkZYQHYCVh3daIo95lWvaSiOpnoDVuLxi1pQgGcjmtXDg+CCDS
lrtjrSdRRj5FhfwyGvJKy3DBEX495qY2iJIEsJUAwX9XDybIIIA404B6MLi+bagAQdet4y9Kg8RS
1HWKLTZyAb2BAQT0tXKooq72pKy5awTxh1z0HhcBulCSE9QJnlJRXddSEVkJ736qCi+8lKIdB5HN
SySydCEEm0OQgekPnHd4qprgBJkYS5V1pDVbxJXtlhyzjWAVXnsItrHtr3ugjO5KT9zV63xhV+di
JQKRPcAOv2hOx2N04RmiWjNK9HRqJ3QjrTnhr/DYq4qmG1Dkb/VaHSxaLDijuYD9csjJyWxSo5bl
3BxOcfTbRyihdD/N/GxwyYsXEqWz6aqR1GtkpkTaaJp/CMGPKQiCOkCnXjgC1N6uQk/cNIOVvaeP
Gdp9w89/6OWHCsSfIeXrBRUjlup12Wvo/qy3ZQ69OsnXV6HZvDD0o9ZDuOWGcQA9C7du+4LZ83k5
8nQrc18HhqSB+mgiN25N8sitVPEh5xp1U+B/j+CjEu9KMlAP+bT3Ic5WIAjdhQp71iBy51VD5rsS
FWXLZGXyIVPljUW1vnCRfo9VDCQQoSOOFxToqaa1dQ3KVtDkQNlVILUl9aHFNGCVmoU0yPwo4A6E
s0J+4luSrURDchUL7QnsWI6Q+QW6iNOdX2Z/PQ7oOS92e2LLaVMmeirV2sn0D3XwqWkPbXx/e19n
jwvIQrBYEHYE9fe1QeGRIgWpDhtOB/k56MhWNYNDGyarmMVvoQGE2e3xvi8dpoTrWxvTHRAUnVzj
aLnWMqmAGbVd7MZhZgeGBtjSgt+Zd3cXw0xuk7zUlEQrEJKIJg3ctkpFt/XjACqzUYkEWSoFViaX
hq37YnSXSaoTGUAhF0WEuDoyV1Axd9IyPvpj0YxKfb+wCnM3K6j4kcKH3AF4QierLmeBCfwWhzi5
uDIAbgUNuS37T6WyRNo5GzZdjiRf769mNCHvAo5ju1G3I2y4LS36qYM9TXQYusY+lki651w+WEw0
pGXRwPpNe4dSxQ95KcHlp/VLnhsPtUQOqTS89YAOViZ50Qtt6XIb6w/Te3lMWYFIe2SSnV5uCQMt
fiMluJehXxTFmUXTLU/3j7RNnBY9A6oSW3oaL2zi7NqCxQznH1kNGfQR12srkESRIz7mao71c7zm
axSx1umeOXjXO/S4lOudTU/i7YcueBEN1gg/r8fLeqnVA1UZTrkbPxd7yaPr5jyqYVXrgFraMTjJ
e3nNdtLr7TOrzO3p5cATI9JFIApCOr5OUrO308L3+hDCSmmJ8IVoOfP0SOL2SJxs10p4VhGd2UgT
r4aRrieuP/oS3bJc3EddUVps0DsgkiVXIdWatx2e1dWWDaBiqLTmqJdDCLFX5Q71C+jnDL8GpTl1
kfyr6GNPF+N3KDN6ytCl6PnrvCQaHrJOfxGodqfJA/NuT3xmh8fr5I+jnzjgEt06/03YA036wAmo
9DsTQYvFxCHbDHqVuHWUlR5TJEcJJWKXqZBackf7TUygENapCV+oe3/fibEDEiRcKpgx0U8y+aBR
ZlobZOgKN02e2GIZnlICbBFEk6gJIxeaWrc0kizkCuectg4iBANHGi/0KfYnMhltIhFOe9CqM5Pb
ndTB4CjShbfXe/z6b+f4zzhT3IqYyBy5IRkBlXTsw0c0QC8d2bnr7mIm3647NCEi+4/rTl0pPwXT
CmorOzW/utPIYAlJrf4crktPKa1wu9S+OmNMOpII/7uKU8h8XSp4z2RUO/Vp5Ma9gNJcgaSaqXBo
0gvd2kyTXceMoxELdqeaDu3jX0ov1k4SBguBxf/hSv58yySaC0wjJr5faSe2zZ/r9+i18ELZ7l+C
Q7etASzeQvpi2wB7/SktFP5nbYkQYIa+WtWmtoRmWzFqzUE7EYg3NPU5BWC1hzXdtqSFUaaWVPR+
r5JYIQBK/DLojjUbA5Dw22PMXeIQhMVDEFDOkQ3l2h2jfbYCZgHq0dj0g28+oB3DARYX8mrb2wPN
79afkaaFsL4jaUEbxIHyfbPvNmStrKU1KOugItZvIeCwzdzmUD2Zm39gS4fNguUXHd8yHr3Tilit
KyoNDKgGD0S1ogqK7EWIx3m5sJTzZ2PkBAQxKDrUpmtp+EEuFuNVqh2KDVuVqxDYnd4Gbt4qoOuz
1Nw952hQ34OGOYiT0JI3uUn9QSlizrGgecxWbVggUy5p/wIJQRkHdGegFgUCdBLqAu1f5XmJIA9Q
kJWPXJCurCRmLCzdnKWDTxXDiKijQLj62gqNiJZpabaYSlKcgrrbKkZ+r7ZLTYRzjhOeH5cOiDYI
OFOvhyl1NeplrUH+IGzWJb1XUDdox7IkJFGgF+v8g8WP1RWI9RDcduJk7YRBNkAz3JOTsGt+yIOF
kv6D+MQ/6JP5DneZPpan8gjSsCdpszDyuF7TOwgX3UhMMepoTcs7tKgjMNi0kBm3Q2EbrMttAgkI
kGHEwSoCt0HgSEswpe+XOo6YAeppPIzA+zLtQBU1MG1BEnAAWi5bl+LwoKjB76EU7Uo0f6JdQbOW
lYVnzQZRugaCc8TNU+OscrMItWggpyR+Uou90jwk5Hx7KfW5sByQmv8dY5z3RfYnkKowlIsCtVPV
OIe63niSFHwwErROwiv/oKi1lxcopyqRH1kmhUAgaZEDE/NycNomHeygIIrFO24X6BZ5JkOjwI83
6EPszLdO6PtDnAg7MNyTDYRvU4vL7KNJugSkW/jVoMq4pedltxJMBkbCOkaJWtlHTfOOn/0oaPaK
trz22OYFtcI6AmuZKt+1QvUoggZYS/m+HuIV8ZM7gO7cJFf2oOdac1qtKAlXYKFd19GwK80IrUUt
uqGgiYKCXDaUjlEXERqehidUPaFwI+SoGECbNkSqVkf/X0zk0C71wu1rdddV8a5qGvBLVEWxBiSz
tjpGTY8SsVovbMg308aJIjhSKh4sAM1MvN7YyxlnpaCcoE3ltgx1v0OkEUDiXuW/ZzPEUKhUieMT
HynH0fwutl6o8hJpQbDXyIQea67ukqaLrEFoFlSVZ67GcSANSWPwJQFpP3F/ZYM4pm30/oSE/0er
mJum8O+NODumVRNCyoHsaqX9ISnc4w34Bnkvo1UsBjt63G5RbkBrfJsUnt6gQEKMwf9xe8Vn75mL
EzDxmiqeD03ZBAh26EOqnI3o9fbvz51idMYhI43qFJQFJzuKqmjfotKKNEfzELNDEb/k7RJn99wp
vhxDvt7KJiFVWIgy+eJBMbb9YyZZEkRkHZg2hJP8Y7jOXNGijsRsfgpdpHQ+bs9yNjoY2VCgOQaF
JPxdf0IcQukspphmMYSiPfRdspf0Qljrke82HKefQY1M1YsNr0KP4pHisCHecU39pVVL9NqzS37x
LWNUeGHZQWnUtK0ROUPizhM6vmoTkN7wv9fxRgvERU1tsrOVgn2tch2r3jy05Fzkp3rJeGbA4rjK
UdkFFTs0KYHkv56KnqMvX1cpQ25IM0AqCCJ/3zHfexuq75kD17bgf2b28XrAyXHoy6qSAwWi1hCw
2/b79J7cqVa6EVagVP0PxvseoF8N94Xdu9iqcEihGAflsVMi3klVsSpSCEfl2loFVeJtC/0eHY09
PhIOIF7IEiqh1yuZFx3hRY+Jab3i+iClrVpImflbXQrcHnpit0ebm9flaBMTjBKjz9Hu3Z10SqD6
p1t5/FJ0ykNAjIV0w5x7vZrYJA7zi5gAkWR2iIaQNv0tpHa9ClzxNegtf1/u230LxYde9vw7wbs9
ye/n7HpJJ8ZpBDIPNRGIuKp6bEzVkfqDYixqWSyNMrFIDXzfeYUOSji3wcaDtH2gbghxidbp3sV9
YBf2Mh3RTHL6amra6HEv7DLrqRqBkYOdih+9F9+Fr3yTOGYKnlj5OMqKhoHFzmzdLVwWS5v57f4f
Gk1PGM57/1M4lneG4aQQt9BdaSxcS3buFG9V7PADdZbU7GdEP6+nPLlEErCsZ7hIQK4iRs9K56su
QRbEEWHJ66Bs12jlB+UDf6jgIe6CvE+XCgLjANdh/fUHTOKEvE8SOUqx5qNwrWo41TG3BXskLEtb
9z8QLVkwLG2MDC72WGeCnpgmPII8QLUEr4d7UOnRJ3WD4NQ2V+IjFlmwFtd5nMb3aRp4N4Gj1fgm
NQGG1CQ0KEQFWAhm/QD5YZzWzhWey013z2Kb7cSF+GAGtjOu7J8hJ1urAq0ow/u0p65SDHR9ol+X
V8dUhhxg3h3BbwsROUF/SEqk3Ew0+bdijQBCa342MXrptbxFna5YiLtmSrP4KBN5C6SZxJGH63r5
Q5XGLM/QjkHO2abfiE/ULfV9+5PjbpMO3ScoG8Cje9tjfQ/2QJsogjAOeFU8+adIoUoW2pK0ZXeq
5OqRDT1YIXy0P90eZAbgP45iopI/wlLxPL6emankgWwAlnqCqgOoUu5CLnitsic0x7q3VkDvKHk2
1osQpdklvRx4cutAQSIZFBmusvJaV/H4huxAH54edDs4sT15Au+qvFQtHLdpas6XY06un27AGep8
rfuirlfW3Zp5UJn+F4mh60WdXDaq6We0Tr68A3OTV3pvOLqdboZN9xQsq0zOG8qfLZwYZ62nVWbU
GI0fwYZuG89I5jmjojT5Tb50LZfcwpwz+rOMwMVe24wOigvZbNTu1BWJo3DjscqbVSQHC65gBh9z
uYwob16Pk+Nt3ufjxIglgqDUEn4N99Ve9yInXUUvmoCYIT9oTroZxcK7VX7OtoH39yKr1x8x8UdV
PZiFyPARZnCHrmirFHsLhWb39jmci8Eul3Ryn8AwQ2hlD1hSoBL9Ngdj/31e7ai+0J9621ZUcXKP
1E2sBYTFiGEDDvRjYSfC5+2ZLHgUILSvdw2p0Bji3wHuZtqhDp4oNvJ/kidFbfPMdRnaK4nW7Hms
m5B0KDaqAM2oKgHTycJ3zN1dl0s6cTBti6xjMCA8IcZPcKxYpfZCgaDNQOWePOvo3qTRikSBpTDR
7tDAx9ChcfsTbrsb8Apcr0SdghcZaQN2gl/V5acctD1sqO1WOEC3CrkDcMRU4cKtMXt/Xk574nsC
CZl9JOPGyMRfDbFVg2X0Dc9Y0Km3siXvI8jT2BlwsKvbk50NQy8HnrihcaJxJ/rdyTwbKwlpqV1x
TI7hEWLUq3RTPwq9UwNCv1uK7JdmPBVxqhu9lmiIm6TzjC3fS494d57oodmaK3Wfn6tPtltqsFm4
vb5l/Immi8Kg4iYZAZvJT7KO7+mB2po1OM09R2OJveR0F6c5cUQZqbTcyL8uleBBtZtTug2PY8zJ
nPqxe4iQKVnK0i94pa8H+EXUiQeg6TfjfSlFPrPAXVI5HczcUmi3K/N0wd+Px+H/vp0BTLg+Lumg
BEZW48AC1mUDpW/1/UfDcHWiPhQ1r7fNdcERfq32xdTgAtUMIB1+YuJbnz1DN33h8C/u18T/QOQa
aP8C+yW/oYJebMDQaPsb5c44gw7At8YcxX/wGFxaxKnP4QVTBPHr+Adrk3mJE6Gw4viP/RZaVEAR
2gKxQzCAwzMg67bgfRYig2kKqEZ6lgUVtjDpzwU0SdlbMPy+vXFLE5y4mTwohDZNdJw8+gb9Ddwm
hi1Aet4YFMfsHv9fg01TPhAj522J7o9T4ftnBchWOV9Brc4JhPQ+g97u7dEWVm8KyAnzzEALityd
BPNDColDjdBq2iUi2SXDnOLrAzx0eDo6knCvIl4UXSBkztVatVonfAjsCHJHi85rYde+9bVKSS40
oMaAyGfvqM8GcSrBDlQrPHfW+ISF8t49D9dg6Aq8JWbj8ca74Ve+miUujrpQoKgKiSIEAvoTMddh
3uHODxymfmo4hrW6sItLd8P04aY2mlmW/dd9lN/VD5CLWQtAj64GJ9ypu8BRA+vvKSOugtQvocyL
KcZ5b+ppi3M38NQCG7Flfor6EmZ3yTwnriUOVQlodbCrKUVnBYqBNr//Iu27diPHuW6fSIAiRd0q
VLZdjt32jdBRgYoUKZF6+rOqP+Aft7qOhem5GWAwA7NIkZube6+QhapYa6ZfrSO/SyR+MebeTcaH
QmNpz954hrP6k22XZGMEQm91V/yE8mQVp+b45HMHXAznFSKOZVS1dFfJNSf0lRtiiSEYgE/OTQsp
ecanW5rJvar17uMDf7WE9m6qSyQGFNB6j3cUJ74Jq72Kxye8g82w3XoJeElDYm/A5zvkifzkrES2
lY/pLN5WgaNTPWlUYv2s2pOZ3kEj7aHym/uVGV7+zgeHz1lmLX7BigZUZCRnOkE6mh0o6qHQAEx6
upqDXv1kFlzrHbiVWqBA/55BZCARE7SicTfwV8+8Cdj549ms/f3FZKy2pj0niCQC71Eq3uZ5LVZd
D87vprB4CHaeKQO7xBDuVuwnBtZhWG46PDvj9qQSEc1QRrwLXs16JWpd3Q/vxr1M/d2hK3k5DIU/
Yz90diLLIvSn77Vnbz9ewOsb3iJovQFgAhXTxe1NdIlHrqzB3W3GsGc3QuRHyMOcRi1uCi7uLmyz
LGBv6KkmfWvEqpi/CTkkhnR8SLEZ8aDl/cTntd91dZv+87uWBzHoMxPAezmfdT7tbGUlWS92zC6f
xeQ/kKCNcmr+nJjawu6UZFm8sixXE+13wy82bio5aVgJ6QkTJoR8byflJsT9CBTu45hACnYnQ3Wm
f5Nvvxt0sZu9ybIbv3IlRLeqQ1G7R48AjNr04jssjO9pPq9Eu+tb7P++/bK3Xog865VG2agDtd4f
d/D9Ovhu/vDxWq6NstjIxBltDcQRnqH1K+9fZ5GBwmet5LnXA8E/U7n8iHenBeiysQaGbkZeyHdg
am3GbmUa/59A8M8Qi+eDMD0T7Wfcgva22/e35o2zQ7GrBBlQxiYs4iL+XG3XVOuuP+Lf7YnFHS80
7VXm8fncM3eLmjgUqyEPbIufpeGHA6lOHRVwtwYG3ixCh8MAOiUPNBtfuqyIoYgcSbKGFr6eD7z7
TYuKhucWhPKpuVRtHViMAyzWJQLKHcOebZxyu5arrp3FRYgqqM5zzsr53CDIgw4V1UEeuuqn668F
+5WR3EUd9fJUG6BBPp7ZSB5MzXZEmc/Cye9TJ/j08alY2bBLpSDH1JDUy7GGHF2bUrNYmv9xhEU0
8bFKuVvh3Mmu3hPVwRP86b/NYXE1BgWduasc1Hl6KPFU7smayUqIWlumy39/d64NwqFEUyJEOdrA
Gfve4gX28SR+PRn/SIj+2c1LdF5jW7kNv9T5LMvuxR0kVLxFLeFWozdGm+910e3aof8q51KEcgw2
c9/C/lIc9VzEyiLwuNJ3tPN3XmZt0M3Y1FO/bxsUZD7+nWsrsQg/8NTMjFYp3EioJkYD8+vI8qo1
uNWvjOyj1VjEGz0bDtHzNJ5TQ0OBzk83FuvvW6PYDf6wq81019TZt6pGnbjyH5Hxl/EoTTQ5nGKr
Nf0G35A9TFRPdVbtrFQcStcaIrNLT9yF3LfX9CFunR++2X1uiuLWFA58gQoBDSVzCiJSjV1oOEDP
6a4FFx5i5tEo8luS9z/KnG+zqngEx/UoLbZnDr2rdZboajh5TvWsoN/CdDcea8N6kZ2AlR9U2uQE
BA9XJWBLqjYiFzoe4ARUe2lOGzr5Ksyhvn0y0DdPVJqDTcoFjQD2O7Qwwxns+stI20+iV0mZZzBo
y8YsHFWxBR5p0+jpdg4qEdoQcc9M94R25bm5dIGphEA2rMe0MPZ+b596Pe0gg3FA+nJHW3uj0uFF
TvQRuk5vI2PnwtMbK1WbrjTvugywK0eMWQxE+hxrJ33l3PjZU/F5Grt4FMHOEO2pdNw3r3dvsjq3
w8Lr+oOW02a0IKFUdtDZMHWkLW9rt05izvTWtLojcwB1HZrT6NrQtPdNVL1smFNn/YaUkL5pqgSi
9ochUEljBXelaB9MWuXwo2NnD3xmzqtb0inQO3MUVm0rGYW9ryFbkzK0+Gv9ebbGTePSewE1sBCU
9TrE2n+2yyELS5CGRj29udzZdLb34BTyAHTw0WrnPZFiV4zeIxvtvZrksXDpnXDoaRj8ZORB7Gma
SAlHqW4qQyP3ROgrn4Ze5yUg4eypV65c9Cv5iru43Yi0pMEGpBLFXEQ2e8F7cOMyK/74OK+NsrjU
mGRA544Qw8jGeg9zX7hW5dVP2UNB/j8N5C3uNGFSt0493Gk+8BidYHtwiG7sbi0BW7k6l0jFsS9s
1wxwnxlpiob/ENpAdbtoGE/DSiC8Xs75J2D/Mvp4dyeQmlGjGCwJzNKU9EM4bdO9G+I8f3Y3JugE
2d2aSNTlY3wQFL3FRUe8EXoT6LKeA5BZXPkKp7qo8p8ojKX64ACqeyvXbHivX0to2wYXNQLIiC8y
2goSv8ziKKuah2IX2AnoO/1NenZf6+2lx1A8+feAtEb2Th/r4In3q1iTX1zqP2b97hcsbhzPz1UD
BjyMkwL7hcsa6toebBT6LmUhXpIqrAv3Pqj9uO5EBcuDTiY9GR4akyZ+4Z76uXYOpPS8x160c8RI
cGs12S2rIDPZ+OUPALPSp5FMXVyjXAR9CDdMhbqBdIwRSwLOi6PEppAeblXiuhA9wmVAehhKDp0a
t9yfVFhADLukKfxX1PQSWEUZocPYwjZQP4q5v/V1e/Rzeu+wzAhzad8MY9dEchzqi99FDavn7HFu
CrhM+6SMnZpuG2c4QvDvazNDRmnMCwFXbHIc2XGinhExr7fva9OBVw4XZay7Cm56VQHkt4e5w/sj
hc+Yz5O+su8HU77Kti1vatXdEuuCVNflv3e+RJXx3RdaXNaiaVnLUjSPodr/QC04x/DprYefiV/I
b6OF6+0vYsm78Zahsa+zxilQHeOoFVnEB6NTxoG7krhef2nZ0MvxAXACnn1x3EBYp/OQoeQCkfnE
38gsyodtu/0lv7L3XqbHtgnNOV5rmF4NYe+GXeaafJoyBnfyM/F1POD+amQdetk9YDd/E/whoUn+
h9Nf4iggbURbL5BgJep+rwSu+dp7soS7Eimvpozvhlm8AILWk52don3hzn5oBU+6XX2eXi3TOOBY
gYsPgstSUVAUrTB6H1lpU0GsyIEKWkb2fh68WEYaW6QNZd489GP+Ca29kJhz8vGGvDpDBzyvC3EV
dnuLA+CVjahYOuJyk+QTD9Sd1/DNx0NcvajfDbHY85YwYE1jevJsEPJNDNWL0tbPPq1WNv3Vzfdu
mEU+YGp4tjC4ucMxHK9OWAkIfiROmnRW9zdPqn9GWj5yyyb1euriMmNFAWW2W5jY/03K4TogBgWe
CbW+xdXVTtqCc+AwngcL+o0c+VuQRyZ9/fjDXP3270ZZXE+GzCcPlEzsboCVufg0B2tqbFc//bsR
FruLZVL3rdVefFq9qAO1fXAAXFkzWryez7wbZrHDqlQJbubQNHHvC3M3x+wIDPbWqaArq0/dfIHO
ryLi1qa22G62zjpXKUQgatfgtz+KkiNTWyswXt3U/8yMLnLPgghVq7kE+lp+TdMmmi5+qRoWJZ69
suVWNgNd1GuF9hoqp8w6Q4l/Y1lf06JeOTZX5+KZQN3CVOuC0Py9EhEMM7c12JBnNUJ8x8z8p4Lo
LIbKYLEz+qZbuWqvDnfRaYcVMx6Ov+7Id0nuGLR+1oLrdnbB+M9KL/HhIdPXR7dZoQBcXbl3Ay2O
EVI3G+k6jpEn/AqeVuLr3FQrF9HaZBYHSem8c+e6Ns9tiwo6A9nT/lF2blSoNUDp2mwWZ6ktp4K2
Gs8QOsAcry3MpGmDv3q7Qbv1IlYHxv9SZKAnU2BWTQdt+/o0i1uDHgu50ti6ej7xBPYhPA3I8TL7
VyRXna5gBKCUeewcycKx8O5Gf035/ep6vRtn8fVzkXeqyIENpCy9oYW3aQYv+ThOr01l8fFTWjUN
tTEEBJBD5HshH6F8u8aZWRtl8eFFULiT0WIU7XWRsm6bGUTeNd/RtUEWMcDQNGN9SeVZogPtZ/39
iBprZAlQ9T9es6uYTQDbaQDS3+UivfySd8efQD2iszR8Pqq92LP7PP7mbac9qPKbNfvWy8IsX3nv
R1rsACJQ4FEmmk6Uta8EJibhJOkdpPrund46Ci1eOWu+fjy9q4/b94Mu9gTNdG0qQ2PQtykxE/+I
XsrWfL3oPg9xQsMsqg7VjkfZBn3VtSr/tT2PXBVhFeK+YFYu7gq0+K0Bh8s8W1OTNN2Y8HVD18vN
9seqvhtjkXpLwyZ50GKnDBRueOjiZbQNDfOrwbtYzE8Q2UVwArM++IukKLARziHbC6mFP7C+GioL
qZEj0rI0nHu4Ksi/iOXvR1jsF0at2aCGgTq0yRLbBaDUqgogl7MoTYEg/nijXPbBH8sI1UjPvKzl
H/LgYAe4hSAYzBGf0gqe8uqbM9150xjCtHVlrGuXFLTZUWqxoPwM5bffj5xrD9BysFBWmttXnMtY
WAyE8zppu7VZXQsjyIwhjwbEM9RFFocbhXOj8JSUZ0JqwJ+/0QoGnPP3v1i6d4MsvpMculZwV0gE
RDOcs5fKDCKmmyRD/tWWa1P6M2BdKNpQcIfqBsw9IIjx++pVIq2ClnPAJIyp2LGK0ahtFLoiKLSg
ZEa/mkPqnmDMORzctvgCO4O4adbgINS9nKs/Nsy7WS8CC8w3ILkzYGlRupahUNWLkXlbXo2HIvAS
h2Q/eeED6k3dCbpv7TEIjAwNAbHLGL/Ls+5QELkls3mTzROknjoNGI6RJ/iO8TS2j9Zg3HnCemyp
uQ8gdVm5Fwi5Z+/mmR/gCgyqQJ49l57aIV+MudffssaIprE6eNK77SDVEGYo1dSoOfkGLCzKClCS
aQphMn2A5VYCajSISyx79IGHPcG8ENVa/66YSnPfkj4peuvBm+ib15g7m+oY5Z97UpYQEi7n73yy
PqnGRiUNVDuqNzT3IXGRswem/YsyAqxnC3kkDDpWnshuMk2/at3dQ4p7RMGWQzvOAIV/qgOxEV67
a+zgyTTU1z61ZFgZBRTWuHWj2vqn0UNyoSLwDeAOEFH4fxASnmUHvuPgHakwY6aAKu+cPWRtNu1M
oZg6fzItYFioYcKiVhhASsO9OOps8W3WOg0JfLajvC2aTSChr5ni2EMcuvyWSlNtUBx5HXN2cjOr
C5taoTGUz4mGg6gy8JHqxv4MV9f7vIWX3NzeDBxFRiViiFOQ7VhzJ6xzWBmMGQfmz5wPc9/tu0nc
IZe/aUbry1hUe9+abi76NGHeF2asauut9pwor9RF8ME4+hZJcou7IRoTIpw4v4UxnxPPfVUndtNU
kaeCNoROctJSJ04ZjEC81nguG1QaraZ7dA2zDTOXdiFoyknd+p8MQT+ZBvFCFDOfkA3RHeRH92WR
RgG369AU5n0a4ApuwMptZpaALotCkfqs/OkxL/OtMUw/Wq97Y4F6QsPHhLiBOtJGvfaC/nSn8gQv
dBHnaQ0n5PpHUM9FaELiLKztdl+jSIitiRaXY4G61/+S5oBhrjuCgWKps6OKJ9Mpb3wz70LCa3RB
Ah9K1P191RfeRbUXhmOsjMrJv62mZgf1uNfab7+UyhvD2fcfJij0JxmZvmXcAmlMTEZI5vrZEvKU
V8ajVpBOVxeR3xnincMo8eJwkmo0Tl1qHHXXsdAaUfEtzZRGgV88Ulbwy/ibus9vJiyYYxQyRJ34
TQ7GQVfia+ATuAZDtF4MDVSnCNFR1QMHgcd6Te0m4k3z2a49GvdWqxPbdqaI934RtiMU7rQTzDFh
GbBdLiovnTDvUEv4Wo4S10yHn2i39g3ohkGkg4LHrRDThvuoSlppi7zcsR4Dl2VolJlmWI3+mVBj
L/gAQBqkSkPVjRszm+4LISH+6x/KVuyb0r1LC+cbamrgxw/FqzLFtiXTc2GUzzgUKK420KQcfc1D
OYspKiYQ1Up8DjWbYO5X5XPmQaiB8pOaALioBdRIGn2qR6YjPghQWib+YKQQMba0+bkKxLmyaB6l
VXbOibBjPowvI2ng8jEjPF+EwkLUhaI6lTuIizylBbsBueBIuBtBAe9W1cO8LVV5cJpxy9Kch97s
fulGd8/tYusP7Hkq5sc5rzZ2Vg9RS3I7mZkewn6gD41dpED8KEQTAneXpt7CAfVBpc4Y2dwro5Q3
O2rINzgeXbzhFQMOqbXiMeif4Dd+q1VxD9U0xEiTpHvWdqec1yxq2+G7bUFUsBgvBujE2I7agWJ8
QJqLwfy5z9pnU7VWmI4uavMBHBa8xvD3fdbrcMib6mCOWRrCZasIvQG9jdSwvvb9FGurMhMoCci4
b837jM2f3dKIKtf6XEIsbBcoF60WdLmjXrs/zDzLIxLArN6sixMze2i+mJbYZEwidW1hQQoJyWAD
U4Y7o+lPTgerhKpUXViX5FObKijS9UGW+CLbQTUZFVRCtrYt7f2M9va5V/2+MNVLydByML1sH2ho
BZWTRJdX9iqqivlg2/U5n9wKherhljTuAyY4RpME61vVP5CSxdBORA4NsYRNYLMfwFGwLctzeBuk
933Hj9nY1BcTb733s+k2AJsuLmA5Cveq2fviESs/GLRNw2nC4UZ1JBaU2MjDXJG0k//Dg9p/CEB+
D4237nVgcLBWCrWk3Hc9MK+tduum4EGDEgzdbDp97Qz7tub+1y73CXSApIPSdz1tmB1sPQEerxjm
qOHdz6oH1JFW7fcgaD/B0P3ZmzyFfuLwWKTOXV30G+myMfKn4aUU6Q8wyudQlziFQEfIKOj1qz0a
BHPUO8FtK9RmLraMi2eLIRx4JWx4eA9DWRPW8J6tIIsBNR4Uq15LVx2zznLC1ptfhO/lceU76UYY
9Dvj5G1s+y2pmvbY2oH+jHgdbJhP1MZ1hzeYFDzkFBhBfdnEBFKe8AehQyQc5kZqoHgEVKyqo2qc
UgDecTw65d4EDc6AMVZ2aPcI11Sox8ztjpUH8ezcJG9wyECQtPw3tCbysM/YYzvDLcmsCvCuUXXH
adP7uRBPlWcCeyIOsDP4bJHhZAfVfeqqG5imbMbpsikspwyZ7BA62+mZeP3pYpTLjUbdUDoakTc3
r0C73kjef3dNZUaiGfWlZ8eS1PeOXWVued7mkYD085CnjzaCOUQ+ISE8pZBWAFgRzpqieMxauc1a
/pjbdIrdhpiRRTlEePtTbrc3jWxhgpBBQVM3kYNX4LZJbRvUg/Qi+5SDfNz5L7CagVZDUFqR62YV
uJfpubXpk2RdsOktkNyd4Dkv7B5sgTnY2MyHEkfhbKCY/w1wsZ3jOFsAUH5mtnUAqGHju8BtyHJ8
HAdnx6xhDGvdHJhIAeMFa9WALFddW3FWVndTzXZNVt9pPz1wLbY57AZCVZlTmGfiCwjf8UwYEknj
xhG0CvsgfUR+egzy+QvsXE65bPYT8g5tt0E4ejlC6PRm8vRYT8am8TQsnxznprdxJTZEfRFWvcX7
IDEnvYMNSSy94tbKyxiNyhiGCHGVFZugc+CO5N2ULWAfoN8j+vCNxUszmlS+h0Z5Hhdur44F6fkN
mVo0Ln1vY5H0QFP7c1/REzf6W5L6t7ifj3XPP0+gxnOH7bpsrmNu99vKb2+mgZwHLoZQOdZrYcxH
ywiMkENNC6gnB8pKUtxpb3RvUaw41y6nIYQToaslKQDQzRPUbO/4SJ4My9lAM+qF8xGqsWA4eWI+
CSVSPDrye1aWWH+x90V66Jw+MYpgZ+kZ8QKyLYYL3ouX/YTJ4a9MSyVBkx+7Tux53tVQ1UpvHVs+
lz5awM5wP/n20RvtAwElKDK4/Aa8z4ZbU4VjRhCUBrEx5vIGqhMTpLtgleGN5U1Xpg+NnJHXdN2p
y4xPDoOTjDHXjy30+2ur1oh0LYyvfL0HxAD6WdC/c22JylXFPhO/P40QPAsJ6fZSdHYoSph3Deam
9wy0uMvmzinS41CoV98KboUeJFQg0EVmVHyC5tyXoWqf2Zzdi2r41Lct5BYbam3TUd50gfWC/tzR
G1QP2lS981u5G4t+OxsBjy76Q5mZfh8N/VhY/NEo1bMDbA+iyF2Xe0fb4ae6xMsFD69E2ewmELkT
Ey2/FJ3ThrbXHFtTfUeK8d1S5GkmKPQ17KEb2GYs29eci3PJWhJRGwbb+LdPw+Ad6oJ8Idq5c5w6
cXx2tLv2abCDV58096RJWdy6RdK6YjMaQ50IPv8MKvcnWKdPbg7GyyB5UtTTbVenmwGiglOleDRB
bU3IvAdASN9OLTrXgAblPpD1xmiHfY4+uiXnkxGYGxjPJpcbrsjZ3q7srRCFE80GO5IaXgOVV8Hl
dngyswYR3PNjvwG/xrCRGNYsuLN7cdLU/ZFn+lDz/Jj3CPSW3+xmu/lhByDlpFX/LWfGFFaWf1fN
sFUyhzEPU0q/5C7AFlwgnSt5dexose0n77P0Boi4DT7MsfFFqxmCmaNjJq7HHyjpwd7rYL4ONOEa
3/2KdwyFDMQ/5YJFaXOGBp7dSNh0FP5ohVNhNVsrH4PIyVwoaAYORPCLAZYLcx8kbaaPdLLOnI0V
IFNm4sz9o9HI7dy638aqRcQc1Y0Cnr4gBFrNeQecxYjsmsMv3gMqaWs2qBx9XIq4WlnxoJp0qaq4
1F2UTdHcoF06cnkuSR4BSrg1g+cZTzJzmFbaQJe/9Ofz//9GWoKdut6Vs2LMBjK5fnB2ZD9t9Kk6
DLuPJ/RntQPFf3iJUgJRTpiZLvWgrCGdnJahA9A55LEI8DLA7VMWTVIK52kq7PsUTAkhBeQ6yudS
jWvqBFcrSGh7m/8TxVuy95pRqgClaBPAjyaqUv/ktlAY0vxvan3vhrlUUt9VoU1eO1meYTm7ADqt
6dMFAzmqpE2z5K8W9J8J/VESYxUd/NY6Kz+D+pyKaxgUB2lehB3AlJmZ73lF4smrdjVkjSSTa8BX
erVy9G6uiwLWPJJ24LNhna1sRn+vARXRYBBKG7qdLg1zg2r8RXe+OirgO6Pa9R5gBl3uzbGgMVx6
bsgM7zBvJmHDNdBQjn8zS8sMmZl9YrnGDum4k8DwSYaw63vkNceK9m52p6FVG7cd/ris5kel6jEK
Sn5fEnqriN1GJBvnxG3lKw7nC8mauDaD7VymO7M1aGjgb2kvl7ABt42jaQGXY/pGE7XMakOuhiZ2
C2VtUHIpYtoUVsSc7s4hDa55w/UTiYs0htXWQ03ovW85n9spf67Q6kSSQe6Gcor7sd9OTX00q/Y4
2sULV/OBEPaFFWYZ5lV2A95Qwjo80M0skyFAwgmEMRHfgVcOJwtnzx9uA4Wk0/HYwUnrKqL1FHdE
PxpVGneMHkboi7ncwyLwpGNBlPu41Hvvi5Hnb9SqT3ig3Db5vIGMAqTIrD0yUoCSW769lAtE7m58
BVsqE9E3mJGFs8wD4xI0Lacg0dQF+w4XDx4fbtzacOsL8q8pSmUxNZ0ICd8JFP5DFuBW6wbEe0+/
NkYAx3QHSov+F4ruCLqu9UvhOkWEMH8ufVQHjPnEBJxv2+6eNe5h0NlOwozWuJga2YZ1onC9ESU+
m6vOlacPtsqGqDb5c1c737qx9fbGpKBxWLMuJpOFAi3py/rZzlN9CzbzGGrOPgMbjStuAu+qdlLs
+YkcG+y6LrC/17D1jZsRUqNZOqchILPPrXC9rapmFnn2WCZOjv/opnxrcGtHHP9BzMjV53mvbUjK
wUrX9NJvfuNNSIu1OrIAAovCn3mc5RcLrsvCeBK2U6O0P8lRbie/+lxiA20re1Xh+Eo/Bk0uF+LQ
8He4NLx+jzK+unTbHfQsurlBYavcdugqfBxfrtxAGAJS15AS9eB0sKjta2XhSZYSFMM5j4aJbdJi
iBwHbhlqpex+TQntt6EWMXNUOeunFDoGtoRUOIoF9YUBjGqQS28oiIpzFwPqg/LvmiT61TlC+MK8
mFxD73FR+h5qVNsklKLPyuwjy3QjIw0SqNlGNYRSP17OK4YR1MXTnuJSx/1nL290SNBKG9gO3D/G
BruowUMbgEno7I7R4PUBdH3RfZ1StLqy72SevR2k/uqd5xVb29UJ3vNyU2TeXdHDJGZsZBejnvgt
sPs8kqV6aWClnPPx6OvO21Ysf1ECCJhZnVQO6UWUXnEUe99MJu06kWwKGUsfCDff7vey6Ye4L/Ud
4TrfODRDvU4iA/54/n8s9aXZgVYHVNNN2JAuYWcDo6lR+yh4F8F5RLnoUnYvKtQOxZyvpX9/XPWL
xsridIzwHgPlC42VuVPHbhZxmjKcapn8xZTe9W8Wu8f0B6NyNIapgvq+7eXWG8rYb9P7NhCPHw/1
5xFZTGmR0NYotE95PUxnZj/RDH41UNBkxc88G/c2vyP0CXwoYIXW/FWurSSazpDrhXc6PMsWU1SG
7WeFwrC8VcDRaGAV258U9lYfT++PcAZrWhOy85AL9SFZvGzBUknHwmT5dPaV/Z1UWRvRaTTi/zbI
IlsRUw0KvgFiNQScQt97Q2drJZW+sscxDcjmwN3AwcZYdsnhfJs144V5JXgX9iN0/FC/NUJYCe+l
LbuV4a6v2j/DXdKzd6mmcGpFihHQYpv4eYL+K/j3OWErifuVLeCasC5yHRc+4LgRfh+ldHvYRBAg
YlP0OlqB6nHehEO6JnV12cC/PUMuW+DijRSAUA37uMvPeDeZKTMM3886KBXYBzUXBwN2U3AWhD6D
G7nSii214iCxNuBiO1RQ09AtyE/nhg2R1dRRCbNYdMk1uhe5n4EIaq6EwMtKLaZICa5lGDogFcTN
/fsU4WE0dIAO4QzLL33xmHs+Mp83c/6OC+6/DfVLhv7dao7UFwJGsYi2sGFU/vDozCzUGdQ1S/in
z3oFEHdl418gADYENuEeAQDr7zObHdjg6RLnVwftvgLsXyCVLp2xekvNgX36+Bxbf7xY4ZMGFBnW
EkEJZnOLreIQkfp9B0UncLtiDEQO41Nx7O/VDnjQZuMlFwlTJ3KPAkL2O/LvY9Vvoy/2TalBpNEF
RnfVl0a/6XIl77py3n77+4u17KUscU2CM22hcjG60wwMOAvJiH98vI5XwgeFvejF8AM6BkjAfv9o
8OOutRgd0I/qGVUm7cdop6wK9fyBdr98rHejXH7Fu50YWJmgM7uEjxuddBu1S3f9vgwvSl9rlKO1
CS33xeSZDh9B2yIDyn/SbTdtAbv4f79qKERCTTZwsWjLG9Et2h4FPcDnzdYP0ZKxEjYY7sog184T
DF+Ic5EACciSGWbYVW3bMC4551yfqNdnYUpgKAIwxIMpTRp/PKVrO+79aIt7hM2cBySvAWe12nhO
QXt07a2PtsJfDAM5WyeAMq6Lm+T3nTCn08x7BpypT1kY1DdVW4ZSr6X01zaBj8gA42XwUrCEv48i
NdqWc8UA1UeF8x4W3Sx2JrU6zNU1893LVQWReFg8/z4MhWaPX4GAcHbIt0rlockAoVxzU702CIVp
JyzMYXFm/xIieXd2AAF1pMeBiJsbwCyaIFSWHdHx57//LhRZC4EkMLSBl7jJuXYLVK3w0MsDHXrB
k8B3Key/iDbBxRAK+C0Y3/6RSTodyqUcWsBn3536SLU9mtfpv7+GMAbcsLGbfbjPLkLnYEzVTDkg
kh5/Nc1q36doNDy3tv/vU6LfxrmkFu++i8+0yoLMlKh7Bbc8S2XoyWk7mdbKiflTNQKnHxZToI/B
AQeMvUXGUBdMWZqr/9E257iJqzux87ZkU8JJV/7NrP4ZbFkIxqOFSzuY5Lnp79EYQU8DD7WvH++1
yxdYpEDwzfBteEAR2wNW4/eVs2c/TysfZW3XKO5Ke3q05wnF0XmCOtXsx7QzzDWM4pVDBJ8M+Gih
hebZeID+PmRrNoYqfEecgTi5m7P0PKv8rFWzkk5eHca1PJRjkJu4SzZFxkxHNrSXEDffjT56X24Z
9vrHx8t3JbjhgGJLAC6IfHypykamqQMqPMcG71+t1A3h+vHv74IAIFg81YmPJHz5gVTN8MobfHFu
x29axJPNImF8+3gW15bK+X+kXdlyrDqy/SIiAInpFai5ysazvV+IPdjMs0DA19+Fz71nV8lEcfc+
/dDR3SfaWRKpVCoz11qKDCmpqRBgijwejVmbkKhnzEPT0W6DXYfxc3AHONetzO0VQg1uAoj4Gujp
Xn73PLa0IFOwVyrEanFTj66pBAuhc86dATbW5WkC1lSp4Ft+x1Fz8a3GY5qO+RSIBGqos2rZSs5/
DcOv6wua2zaETwtvZGj6ELHmJ4+JVdLWaDyDSE4efqswXBeBvPpvrHwm8RoiqLhtYU4zpo+08XRu
OBKGpKTXwVf/PPW0rH9eCp9GdOHboPRlMqY0XguUBqvaI+aUFtLouc9/bkK4C0hGGsxpYR0QWFqr
UXQwR22hATL79ZGjUR368aiUCl+/h14Yl1Ed8Ro5u5UzUDpw/kqRuGGkDW3+AX3WhX2bdYEzi9Oi
zy6ermO6muYy/K17LeTXpj611h8zJOLOsVCFQVajQKbKEjbOMnqmkb5uvF4LnRxsZZKFKdolssfp
C4sXATR2kECTCdQgvoXBqIeh1LRovLiNIpdafezoev0MLUBjLcWYPLju1V+9QUUzWJn+TQc0SIQf
xYAgSnEcw9xY7DGkiSkEcOz9ccSZ/j5FawCPA4h2Cjs35IksBbFfe/3w3gJRjnrTAsTpq8fBAkKZ
DCl3SN5agscNpTUWQ2fWEINNXRrg/A/fSXtDUA3GcXq6vmdfnQ3G6JR5KvhCpugICR8GC5jr2hvR
7OZSv8FcDvLcPxa41S/NCMlUWSr6iBhee3GPKlmj2EDv/3EsuDQhZB2D2rAhN9TaQ5tu3Y6mUwXD
3fXNmnMwJOgUUtuf0G7hy4SRTsDCqsCEWv4sh8LpFShP/IUNlSKHgbAZkihhGWAcTKJObbFTKoVG
m+pq+hKyce6bAwSD4WyczMnIZYChA7BaccBqL0KjBz7uBMq7Wi0yFX6B+uCbQw8EdlB7QEd++hln
ccyAEEybSiPz8NgsUuNtqPXt2NwM44OO3lxN5S2TydZapA2eW96UDsCpVTx3xHy6GCIzG2jLvDa4
rYBcaNB1BZJvd/07zVpBZmNByR5tJbGUySKOv42RZy8u9VXur6z4F5GqhWAzbwRUFijdGIYlvqYz
6EIbxpAzz6yCdd9H9lhaTtk8/c1SflsRLhyjAb1DHabMazBc3vjFfgAqBhM8163MhbXpeYNgg8sA
NDWX7lBWRSUNQcLAWHYDxu0UjCNGfcyb5yGs3OumZrftzJR6aSpgSSbVacBQMz+EunFUOUZXl0jg
l4wIwQAsZ0MKilXmadKtTzHUSPeptUQs8vUGVXHF4DYgANVS0xKiAaAaWcxSvwEI0frV+OEqlW5U
dEnT3FyqqUwh+PKyhil8FwQ4Xca/hO9Doyrmik8aLwE7BQDIGxJhwFYDdCcy2b6t2QnAkwWfmFke
wF4yIsSktPzl6ZsisdbCETe2Uu9Y8cqL0m65h+Ve94c5MxRku9hIFRFJjKlcbwmLaVJ7rA9XDJKr
WvaaafWRL6l/CoZ0eUoM0EfRUcfB5S0GhQgEPDWQ1qOXYVRGG0DOhZqOohwZW9AxF26iL4amH3IW
W32u8Kw0Y7DTDhOXEHusRr4w4yT49xcTwi2Bqy7ljYXwPSTWy9gZJyb1TxJPlorHS3smpAZq2lYU
Gi/M4zEGHbUXxo8NiMd1bYk4WOST+N8VYWIQFVccKjF106Uw79tCHj3/HdJnjvpdxg2+lR/i7/1K
tQm1y9MSRafYxvi0CXFECLXqKBuoZNrlsw8VVxg/kEOZedFzXrsjqKUhuXE7btlW3hHQ5dkM44Ub
kMo7KZAyi5Ijc5urIU9FLQ6NV1Oc76BGrct+BBqantQrpSAHCwAw5hd3I5U+rh+yKRSdxY9/Vnpm
SrhF5AijW71ajhgxZLt2k2zI5v8lWTW7JJwtvFv0mdovYBMdhshGECCDXnIDlLmt8l3oUoz5Oapq
h+hfurpsgyvrzzKzzwWiOw6FM4qKgyJWgyMZisetYgxgctPXFYZg6/EPuSz/14SpojeE+jkGKC+9
JYuHohxBHerJwesEoWBq+Gf1v38s4M2nYqoIAu1iHTgILEy29VD5jlqM8oLmPKPgjFUW4vrX8ARB
dkyvmkiOQHNjCrHDisYwDNKJgFfxZYA49ciGKt2CkZmzBSs4yICqo0cIoqPL3VKtKhlCnUIZxalh
AFCfdfMtC5zEcMK1+uaDjswdHvJvmKrGnLrxHt0uHW8hp8Fu4hfgW6FBiXkXzE9d/gKFdnUT1WDG
MotwY9L0aLYdtxsaHwh06EKSv18/Y5/n9fKQXRoUMpsBY23AYsEg3QyO/2Gtg33kyD+tDTpUbv60
tL4pOn01h3WhOwGqerHlK8cNsYrQbLy089+Ilq8oaR6tKlp4us2aAacZ2jlotKBrdLmNBm+bSCYY
5O7jJ6XVb3PMhuRxsr6+eUtWpsByFooHrSUN68EsKUngc4HODEDmhbVUvRG14P7xibPFCL4PALvW
lQ3ioB6khVsxP19FPvDMUj6CZ9JgSODzSrVjoC80Jv8ERfCOcvB1NpiS0qW9Bu4oKL/TcsVj8hBH
tfKA0T+InTRk1VSQZddz3dZ7wKuVCoNV/22LhLs4aiVoWmT4EKl21IHGM/uPOF8oqC19BiHGxehB
FpkRMw/Dv+vWDFc64C1Z2Sx87dkQ9PsziBRLHYZA67RGcFClh6rk7pgZq+ubNXv4p+4gcmbNQnvw
0p8oGhp+YnEcfgBsnMHHQzbsmt5pG+BkJDPdJSFbyMk+C7NfDuSZTeGSRX4b9UmDDzTsO8wx79q7
FLDOdbnFhPCNCSCinT1we6nn/vVqR9SxKFoSqIHKstiprvOmUTAEi0CLmlrf+A+6bwaYvjWfyrp/
55B8Vrr8qesWNT/nPqJiYaISTwRZRcXtcotboFW0hhdThFdBcb5ODqDVcPXH1O4qp4bciOWqC1oD
c+6povaCAiIBa4MqHF9gyAHE05BZq8W7Ft/S8o6i83vdc0SYxGeMQKdqKo/IGEsVb+EmVpmcTC2e
rjZuszQGDpUU921ZnYqxiByMUL5RhTO7lPNH3YhOoVSmC7/hUyhCdCWqqaANNVAEAtr2cm9lTOMW
2SfRbj5CwOF1yJs1OEPtnqYO4CJu2d8DK2OnaBJrw05JuFNx7hiY9C5f/Lx0aUGdsTYObdOuivoO
/xVTVcmGa5XTNO2mCH8Aaw0A8y0BxJUbyVYq6931fZz7VmdLELUwMD8j1TxDRoYp5rUFnFRXPqhp
tWBlzgnPrQiXvNaCg2FQpcHDrL1XWFVrRxX9C687tyHc62asjHVD8HBMsgYAyMCuFAYY48I7eH6/
MHs3ERCidi188pYDhKhkOY5T9ZyyhwFMIBFd2K1ZG7qGzg8Ggr5Wr2NisLSqcX6qwpP6Z0t66fhC
DjvdQl8898yEEAS7HLOKrYUqQaViWlHJk1uE3NRNFWXi1w4tu0wgETwQ5l53t2l7rtmdln6WQLSZ
lvnKoOD9yMmxVj5iBux281KDSYMh/0tUBiKZj+s2l7ZTSFriTqo0zmGz7w4aLmXtmGcLXjH9iWvL
EiJeYPASpOHW4GF4ExhBwwbc2zWSyGnapRrTrKkJHIZalg45XiGeW5nEcj/gg5dCCyCNqWrXQXqq
sjZD3TH/Q867zygLO/9aE/wkyMtCaX30UjUzSUAGnw92xsolaN3sFzqzIngFDxuaqS22L8wG4J9P
bVWsJX73F25wZkRwg4aPciqlUuOhbP5o+s0qSprvIXBO183MhrozM4IrpMA/jVkjI6CCrcJHZ5PS
p7+wML2iZYw2TJXzyzOUQh4coiXV4MX0Q4a2LG7/hTXMfo/fFujUljg7pSXXzYaM6eBZBgMbxsS2
D1XJ5PX6OuatoMcINzYsUBFeWolqVhsYcUOlT9FdMAPxKnbldGmsZaZkBTwJzgnInlHwQA/g0gya
hBiLjqLB01owG4Aiw67ucowHQe1jKGx+5I/NAzQy1fs/X925WeEdECRdyImF1cnNs05vjPJdVb9f
NzEXCs5NCI4g673Vmj1aG0lbOPF4LDBsW4x0V+ZLCI6lTRSfAj0EB8uK1MzrenNbJhKzaaWs2jHz
XZ5AabEoXgafOBwqXkEu34ED5WTUtAN8oJhgffqCg86vnIAvFXhc7ctkTB370ggnHby6Ddd+8c3Q
wXfX7TW+MKw0+YYY15E4I8NDckfVL8SsLQr4vPKRt4CTyNLeOevsRlacPLgNZLawqLnzoGHeC7hf
5JLoI1w6ahX546BD18KrUQAB2tlO2EkCmch1p1myol5aySMtjhQNVvLmNWm+Gepjrf/FbXi+EOGK
AkezHgCcgoOdJa4ELGdRQAUwuafq0/W1zH6esx0TbictB11FTgvUyNQ8WIW58QAm2xsk7ICi66YL
VZt8IX+Zi+6grlIhN0h1VIOFmGVklKlapg5eH/QgADP3Rlk9XF+UKMv1eeee2xAuKpW16tjHSMlr
N3nujsHBOMRu/xKcCEpUA96qW8B7N0sq17N7ebYyIUzGLDKAl4JVABS2KZ6KJpStUwRMGdOuSbYw
gTq7j7qGEVTTnMaChH1kVakVJviyPGQyQDzXzSYagj+E0v2zkQBagOkYTSs8FS9dvcvloQVKBZGf
bYwaIuUd5ENVPLvkJdmy2UN1ZklwxLQzR59IWI6f16+USY+mlYIwB3jz674xG/fO7AjbpmbMH1o/
Q54JNLEDxjCva/0dx129YnK1uW5s1iMMzaLAyKLzIo4eaa1Sab2BRcUlgRzjqwICFx3/MYLWM9jd
rhubfc9/zgcaeFbpphj9gtFXSggjTF7fudIr3/TbccOe21vJXXL1uccPFENR8ga+FFStgqv7VQ9C
wQJ+AfLCtdaXILZTctuss20xNo9J17xiKP8vYuK5TSEdQCd9BJ13MnhZ9x2YVWpprmrcSkAnXt/H
uYOFwAQOCQyPo3Yn5AQFrWUdQ09YW1O7Q5A5df923cKcr+vohWHWaMJaijMpmT4oRVfBLUjzGpX3
DUUttXu+bmPOzzEehqwQQyj4RIKfJxmR84DEA+ZFM7esbxO/tgOownCtXvK7KQiIV7xO0UIHQQQ4
bcXhxDpLA9nMsWFVtsp3hexEK6CDVxnAvZmDRoibgVN+e3156pRAXzMqxItYGrucVqSH3mOwTYlt
FLYfOclKWnWOBH5B0FLZxMnW6ancJOjOHcrT0m8QkbKf0RHzAoABqOiWWWLxKmgzaLyh/u2B62qb
Gr1mV2h32Y3kP0dmj8G/RAOpZctekja9B9ZhWNh5kXtG/AFi6SnLUuiSgyLAi3dteCKvqbQvw1UG
PlPiyPtg26ABKrf2YIFCzvZrl3wQC7o7dppum8fpClxq1cwFvLMdEWWS05iAWw8DfJ7cPXXakaov
IfrpaXpIlya7Z/37994T9fJmAvgU8+PI370uvJdTIA55s2Up4PTB0njIbDyYJtQw4zsxkAh3YGiU
RiqPfe9FEqTQM+hJaZBkuO7OSzYEby6AhSgBv+m9fICEnQHG1B/XDcymRMAK/LsKIR6AyMlocwXn
JXpObnKPHIu7ZJ9t/C29Ne3iUX7UX4aDsrtudf4j/TY6/fOzV3A/JpTlPUeNDJQmJELQjsDHH++7
xTbI4vqEGynlysQuhfUN+3Ln74NDsopWmTNpZ+uv0r5wE1yCSwI7s9fg2aYKV5KVA7TetjqGhUCh
m9R8I4dex8m6rUDE6jfrKH+8vqGz5wuTHNNTHJFWF1ZZKl0VtBVe4gZ/KdTdEMDhBxRS39Smd6+b
mr2kzkwJa0uDlPEC8COvKTGqVOVOCQUXRhcc/xMo9SWOI4vA9NUnWYPgl6BPgKTrdNv2a31f/yLH
5i5/CG+jTbsuduqx3nenGpiK5eA9vQWvGRZ8c2Sy2bSy2kPGqnOjbfENAHAn2w27eB8upOrzW/l7
jcJX85W+wsOg6b1MapyUZS4LmAPVOuf6F5v1xrOtFL5YHtVgh+BW75VxblsgE6vkV9q9NOm3rH2h
IDm6bm7+yJ3ZExKlXgareC7j001a9SgKlevsG2G2tKKujrsXpMGrQt9AE2HB8MJ2irW1AA+7DjkT
Qpn2WBnHDPQ5S/F4/pz9+8XEkQrDx0w0UyogE7puHdXamqTcGdXOUfrB7Zb4AWaj/++N/KRNPwuT
2QDo6DhIFVCx4THFho4gGl74WLP50pkNchmKA6MOKzDWYkWKejck6r6sx7XS6S9GQte96ncTNZJn
9WVoR5H6et363D0wKfNghgM9XPQbL40XA42Uib3RK9h9pN3J0Tc9vi+7hWM2awVD0BBlQdMUGIxL
Kyiv0VoBj6PH5N5uMYxj5Ppa1ZhL47vr65nzwM8X3SeVCMB+l5YGHiu5PDLgo/rqlCnRm0GLu7Bt
l7gV5u1YGtrdUNvTRBBGAig+5DBwovUI1MScmhtWg/IgShclMZYsCQlI5o8sC1skbkAYu2bWg1DU
dHN5iUdkyYywcbSWMFgmIWGlarYP+oY5phaC7ayI3v/mC/3eOSG6oytY9VApHLxW7R1aoYdQlzae
rAsZ+Ox6JgUow0KzHtoKl44wEt8qUhVmIqvfhVF3r6jZLciz/+Lp+yk09WkGiKlLM5kaR6wC3x0m
et+inu5HBu5naucSv/+LbYOkIwE6G+OFYlEpiZM8qzKj94gprXuFbtQKpF9ysLluZibgaahYAckI
XC4AP0IwqgKTlzGHGyQZuLExbBXaOrSnrxuZCQfTJDlBxq4DKyVCtPuEqzQxkBEyVXdoYKV2McQu
YMc/AlmNF4zNOIJmEh0KJUhjAPgQrvgkTxm43JBNcNTR+063J849KEQtmJld05kZ4YpHG8DiWSv3
nqTWKxli6IESb3X9O1Qrrm8eiMLgU0J+dLF9gqk29FsJBMDcMzn7lfom6KD7FCTZYYa8OlKg6qqx
+zJKXocQ1HxZrP2sWeT2LfymClBt9UMC2kN+jORNyYy9WlVbcO6c2gxqs1UD2WlNlzcsKDwZShC2
2gT7WJH3KktudVW9N6v4zWzjX6WUP5nE/56w/k0K0n2XRO4Qtc8S6vyOAsICyIBypw/jbpeHGAnh
6OalBgPPOyjWtAQ0jkmm7MaW74H93A1+siNJdeLEOGA29FdEUfJT/OE2k/NtrAeqgzJJYyd+tK4M
spOSOHM4B+UZVfcaBn6dARNVTjpJM7Z5CqLU8VDGya4ZG0iV1HswMW54lX7rRmvTprWryM3abPtb
38gt/Jj4jtOBY9Z6VJ2+jA+hFh4lXkJyA0T6YarvDQOc52N9iFR9FVhmv/KlPrFjtbzvuXWTssCH
zhy3k7q/1Ttrxc0KqMnp4sZmdr/ykqyJwm6CCg+8vl+ZJN8UFb/rSb7iUrqqwu6UhGQF2TW760bM
oinfwSa9I52/K/xqrUn8VSJgI6+SVdxiFDxp7xJ8ucEsZbu3yh+8TyDVEO540hwtuVilhYIHQXSQ
lGAdKtorSUC42YQruaanqJQg7JuutaC/izsfjH74dm2+Tsxu1QDpnVPZBhWfrXCM3eH3my1ooAso
IiBW17aaRvuua1Gs0uHhmavXj2bWuDotjp1OXrIa9JFjeJNk0KIvMANsg70CmidQpILsCQcNfo/T
hwFzu9BNh7FyjYLwHQXPdgYm9B4qGXJlblE6cwzwRxeEuBnlIILXVkyRNoYO2RRMBEZRf8hLujVN
HDUwk7f1cFNH8a7o3xUg7mmlOyXtDj5T7Ch+bmvqdqm/ikJwUjakcnwkIbLll64c+ighnsoaUlNt
a9d4A5AO+G3lLowzV1Z/sLh0dN/aTKTh8D9cu6NdgkykL8onRX8gNWQSJuZxoK6U8a0OoDY9xnY3
7lqNrtDuPWjg8sPZPrVUcZs8BxkA+DuCYFWgImURDt7y0E7L1umkaK+pxYoV1B1T62Fg8aqI2UOp
exlo7tUA7YrqxEDIP4aF49PwWORvaRw6ZSHdxzF1k9ZcRxr4VxVz1RvyRvUtUCYSJ86DXcNeG/ld
QZmx46jIVG5U+E6H1kSJZCW1Tl30c5C+a8l7HeKpUGV2leFbgA8wrV8T5TQMBxUoBO4zR85lO09/
ZNa7SVd6czKGamWiogxRopJqjp7fl+a2UQ5jcCT90de3aqI5Pg8Pfia5amgiLnyLihtKwO3Wr2Ry
lxR7Ffuq1I3bWzYfjyU/VOaOl08WZBv98g6QTaezXBLcmYDJgKnaNH9FDOPbIV0VmrLSuPLkt/zQ
5JodZ9TlRutAm8+Ry5vO+hXUPxk4WYbgXbUOFPyKtPrJ6HZqzcirInPNdp9pUKlZ+5JTVY/JaNlB
dsqVTYPXkg46sDZ67IZ9RMEGe8+kj9J4xMQ9pK/tMn4wyFubQs0l7lcQ6Sj7lUYwsmsd02yv5G9R
Gq2H6qMGvaMJ/ZGqBK246a8Scxsoa12TVlJ9UP3btD8Bgpj03B6jGM6/5uxxaF585ckoH8f8KRmO
BgQLEgYR8fxbl+B4QwhQ8u1h2Of6Ss82rfIEpkclfLCk2MFPZ3qL+eDCqUa61vxjkDogqBnz3O17
HRIEgAvHlV0qH0rNXbUrbT9bx+19jFICONlW2hA5pea2qKf1eDgC7w4hH5CzgjmMgRrW1BGd6swm
SnLPE4hQdM9KBckdHqwCEOhrICnvD3WM2SCoMHDIMhTGz25QD0MHQs8Uo85+1LmaUR4qCyO3Adjx
9W+VojtK2u5K9lpJtyxpndG4iSHtlTcb1p4kwM0kVq+tnDvUrAMnC7M7I2WPUedvesnf0Fy5o5rx
XkJiIsl45aZNuzViAlmq/mANQ2obEOSDQjXdY7jtzdeKG6a0r0WMIEcbSCfFkHLt5BIo0CSOVoac
QgCryX7IXVdBdSr+QfLhAEbeCCpImmlnEv7ndJziRFcdLI4mNngMdLuz8ieN8oPOE7fs9JuSGs9Z
Yt6MsoJxvS56HymwcgzI3Zx2GHoMd9VoPOeDD7Czrh/9ENO5AEyAswpSS3HxbEXGXVxamaMV/Q6U
qz9kAomrTkvtrOUqMNjtvRYVq5CSXQri4sSMNVwMqF6Q+g9pe6ZiNhIOaAEhZZsajkIuzboy66Ux
bzw0LmwTEwnV0/WcZuZRf27AErJoznPm9yaSpxRokzR/ZJC2qvNnSR1ttacLRYrZTG1qmaJQNwnE
Tgnj2Zse2XqfY5oGT7fhtosQ0JGqSJARKazIvb6seUvYNfQgVAOFwUtL0GksJSvsem+06nsDuiXA
F2xShax4vlDONaZP8CUnJIDTgA8G6bvIbWDKPAgYxzvEMkLDqYrN2LF8R3glubidGge8zrGtRmjH
tH0LkjcGaRrIjN/g1ocSFFMMG0TYB62GgJnRaoiluONxdSNJ06VtTZCtcV36kI3ke8iCDJpc/NTp
YNsD2RJURvB/aFk+uHEHKVzCiL5uaJmuaJyPLm3i53qiKZEyzc1r5dlXU7eeDjLzzTeKJ8i2jPT0
Sedmse7l6NbP09DufAyMl7CfDZ21qeqsdEjUFjYb9GgLMKzvEK1e+3Fl2CCiRhaUZTnmig11bdWy
ti61rLVNrfTaJH+u/f5XCr3zNdDuyAAqLcBV0f6MSuNER/IO70emk4JtuAuaBCQxKTKDYdxYMYGm
kPw6SD7ZjL4PKsoGF36U1JYbScn7X/jK2ftBOGNtSJoorcbea+W3IX0BvepeT+47XD3X7cwetd92
xMYUtK26GGhEFFfz2075mWk3TH5Lg9sQMeS6pYWHl9hxYiDoUnmDMjXxnyK4iUYOvP34bzbUyxNG
xkZvQaSOVxd5BhDALsmdlC2Nws8e47OzJRhJCZx5gGaEF5W1E/s/pVhx+xDDvFDw+ZvlgJpgik04
yYITAKyb6DijcILC491tEH9jyc/rJuYgIngP/2tDF2JtpdQVlJ8Qaw3Frp7JWkGTidq+S5FaOorj
R3bmxt+gO77gDvO7+NuuUAMsOisoUK/pvQRJo1xLdgzFsQZM+XxceiHPxsLfloTvleN+lSQzROlH
jbYlqJjxMt7GWrcAVJp9hp9tpBDdwxgV2cGAW0DYeNNb0g0IuxbwPEt7Nv2Es6sqiNIwiAN8q7b4
xYJ8pbN91j+H9QJafPakTtVfYPunlqBwI6rdUJl62OKk6soNLTskxcZG16uFgcMlM9Nqz1ZTqBlB
jMeGtcCNqCD7GTALGGpL0zZLZoSCj4o8VW4ZYgIUa1pS2pjjtEFhtnBUZz/N2Z4JRRhu8LqW+ym6
8UOSeTWHVNnwxE114djMXuxndoSQILVqBzYmDfG6rWxm3iMjt6X2PZ8eBONjBFkrKft+PUTMOvb/
mVRA9SB8J2b6DBdP71UR6Oar4RQDq3HdxNVvBBNCMGhlyagJh2NDzfFkqWxfcUyTy9DIuG5naSli
KBhVnqcNfCGhzQlDP2sdlHbXTYj8jP9kxxogxqgvGtAgEU5PoBtxFDdTHNiR0O124wFPqI/+AzDz
l8Bdkh2fG68Bm8xvc8Ipolk1xjIALJ46CcxapNxFVf8WNt2LkrHUKVH4tvO4PmpSsKccnfVsXEE+
bN1T4FBqjZc24XjZkaF/gxbiTUVkVHHQLcRzJrAWDsns9p/9VuEoJmpEwTVZwnmhWsqt7wNdcNU5
jDeK1YhZpgxKjS9jkNBhCiRWxs0nq0B3a8l2qwOeZuvcDk6Na22G4zTnZN7zl5KvfGW1NFfzWaz+
knmf/QIhRmMAFJl9F/Ze8Dx8YBATDEan6gRa7+FNuYPOJntmN+NJfqkYlF4W9nf2GJ3ZFlwvrNow
jjkFU5Nf2iFo2kztY0CZZcHDZ2PdmRnB5ZTIz8B8KNUePfEP+Vl/Hsg6+mbuoDzyUX9viNs+1O9h
b1d/c/2d2RXcR85BpxIOY+l18VNu7uUAtRT5mIAV4/oCl7ZRiOXUzGSjShAlwuSpax5QL6uXXrjT
n7jmJUIYhzZhkdSRyj15MGziQy/oLbAKV0NpyIJGowR9jv+0ps8JubPL1uJKkdYtLb1QDo9WPKiO
ROSPuC7/HJsPcDOotFB4wnta7OXEctY1OnoAnlQ9su49CzA/+3B9KXNR5NyE8HksX8rlyIeJisqQ
MUkggAuJ9nbBy+ec4NyK8IUStTUaecQoSK99xCh3dcUDr17+00o+Y/vZR4nQVOlU0+BepYzfzTEG
c/2Acvt1IzMLAUETULvgg0IbT+QhkZnVQhYLU3GY0UZTqHbyHPp72V808S7MCHEvbLQ8NiUcmib7
ACrZTvlxcKNwaTUzsefCjBDiDDlqtVxBeO2sBHqTkOP2m03MniOp3F3ftyVLQpQLBoAph3y6rDAb
apU7KyhXRlLbxArd65ZmHPpiTUJcq612DP0c+XYIrZ1sAA0OmkPXTSw5gXBmUhRAiFJkqKiBzAJK
33aBUnUiL825Lq1EODRdwyIw5CMLNv0bPItBBRb9+bE83ytxpKgK/TrUG9w9MoWEbPqUDvEmtFbX
d2sujbiwIuSjIwHXNeBcPQb0e3f43j8MT8ld9c5e8oN2VwF/hemzxI1RKbOlXyP5byeWqpcJtzHo
hc4K+AMndzoHEeKjJr9eX+GCc4tkFGywIPnK0t6D+N4pY9EPwypW0LJdKdApXFjOglPQ6Z+fRbmO
o84IPUnojuTlQRrGFdAw/+2sUiEq+FAuluUMOxZkHwZ43nnghMULi56v79rsSjCuZMqgi500Cy5X
UpM4q8IezudjZglE8vUSY+j0B4S0AKo6vw0IxzQJW9UnKa62XpPfQmX8IAa6K/oAFmmiFvfNED5d
X9FsXDgzKBxYBYN1kR/UmERsyGueV0+08J9jcG1eNzPrbv+aAZL7cuOqvuNQc8bGceUtgFwQZHFt
I7wDd+R1O9f3D/3kSzuBFLRW34MIoY6gD4zMSmZuaz0V/k9L6f4mEmH2xjTRfwYXobB1RB4JKCoD
lC+qZyl8q9OXsLi/vpzpT3xxBxVUhxPyWfnCBqdFZTYAqMA9S8rBSxofoYHsyS2aImNIgzWIH7qV
XNTxY4Dpn785tWe2hesvbXwamJIMla/SuEWm8uBHfMHErPOdmRCOk5qA4rWGOIM3jICDFMmxJIEL
1eWFu2/21J6ZEQ5VE3GaWF3PPSN9bPP+JySXlkrCsyshOrpI4EibVCYu/a4GgrUgJar1XfhdSRX0
Q0KMykkL+zV7ijCNhXEv2SSyyHsl90pJRgyMeJpqbPogOZEUUvYFb14Spiwk2Uu2hM9PqiGwSh9j
Uk0JOu4HH7eCHDzzdunJOmsHWiaYggPrLxqLlztnVUqZWj4eQnmvOIP6pmEUpSHPlr9wlJbsCOsZ
wPyS1GWFon2CZmmMjlJWOV1aY2C+XwgMyuRQX47t2ZoEvy7UxqqCMQLN/ODod8paXmlb7YfyAwC1
g/ZtdNIbjifLunTSzRIxzKyvTwOoKtoFii5SL+XQGRhKveVeGL014ZOeLHVx5g1QNMGg2oNhV8HT
UYDmxDRxmHRlO8jqhN1e2r4lE+qlSxRUrVuMBAHvuTZey1+pCwont1up6+xXbYO2blEjag7xjxD7
e1Hk0iKneRAyCbumPQT3wG47UAd+Mh+TnbaX9uZBPoSb64F9Nl6cGZy24CwlqromTtQMKVFJGruV
VxhKRZ/0+bqR+X0EBxeUtvC5vhwtyU8HriAZr8K7uH4wpaUrYn4Vvw0IZwoKSrEC8Sb0s6tTnd2Z
4X2/dAPOrmGSUgJyD0RiorsFtTmCW6TjHi0g3Bk6FSAmf7FLKBdOBUMUUsXJbR/j3FY/atAFTaB/
2gwOX+pzzJVoUbX6bUL42n7hEyoRmFCkdfIdmmrmJj1iMIl+oiArtzU3HXdzw1UcTGjZ9V2yXioT
z+7j2U8QwmxtjbzsU8gMonNp0+RoWm/Xt3EOY6KDxFifZEExKCwLZyiX4IQSWMg+UTpqsybZelJ2
Y3bvdNqaYroMwiR2ugLEeXAXbM+t7ty2sMGlpTcy2Pw5IkYlrRTfbhz+3oPU1UmgBGhT1bXKde5I
v67bnTWrTuJV4LAAXlTIAKMwNPRIhiRSZuibWCv3lDa76ybmt/W3DVG0MUlHir88IU4AfiqBfNo2
d7x34rXlNC6GdanjHzCyeFpymLmzDaDw/61NzGhk8KSGdYr0739Iu7LeWHWl+4uQGMz0ytB0dzpJ
Z9xJXlCSvcNgwGDM+Ou/RaT73W6CGu19z0N0pJyTwnbZLletWqswt0X2bpql261RWizlyiduCWUi
KwfD2PzZpgrJkNCC3h1rv9zR0LcCgl7AEBCVgNlYuHib3YGy75ps05UDeKkjGKaRELMhmAa159kd
DfLCts3lCjq9O9APX0NiGbzKqsdu13qPF53kxNAs+uS1khnQzMb5Il3LRQbRvjUulcV443QsMz/k
+jiUpMb1JW1rv/O1DXCrW6DZWOvHH/WnCb7o1JcAQQdY7zX5WPHQ6a/Po50T6/MkZq40dOwJ4OfG
neV2bucTt30g1KvRmlI46cbyahDrmok71IHxK/HW2CYXPfW/Ezy/IjqQ4zSSBfuKdl8Xv3SwDnZF
562Mcgo6Lo1yFpSA+McSrETcE16HgfWc+NAzdRoPTMXGNvqfxzQ7TMuMtGMWl/yomIAZarljAWRo
1mtNPotLh8gbssQgzMQePA9DUlnPwHpidWC9AIegTVEZzyhYV+Cw6qZUy7u6CW8G2m/N4p+qSBPT
xn+Mz6XlRjs10eiMHSg8+zYNHXaT+6mHQp19g734xnbau+pQ1V/b+ov+Mo134rUBRHO283M2Sb/U
uI1FGx+aTGeuwdihAo3PSmSx9AxAqghqRmC0BqPS7M6t9BJMbxwqpyY9AN1zGICeLzTwg/agw0hc
NBSsGFwcGRL9wDBq+sQgf76cXWrLNC+17piLfEfU6CaWZBd8YP/wngalOVJDU489bJ2bIVYb0yTD
cdOlwo1k3ePN68pum/7EfLcR6EpAiBackMh+nJtIu8Zsw5LidCa4GcoNiK8OhuL0d2gR2+Qb3An3
/6PF6Rg/iciHJDUGM4VF5aHBCdoEsSe/tnvDGdEcax/XaqhLS0UsFMlsPHmBdZ0tVcUtkluZ1B7b
EhyoJT1qJQ7rahV0t3T7nNqZHVttVqSRMpoQtCZfRHqrzZWE2+Ldc2pgtlJNqzN0v0NvXGxaT9tQ
P6/f0J0wVoF1QHOPr/hkS/XbBhUHxW1Nf00zbHkiwdGiAx5HcI6drxugc5CH70EGp0TPuiU5HXCf
XXF32TuWzkkCeV/w4IOgHkQt50YYQwUtCeEcKYIFeie2wwbjuloLFZZyFEiCAI0n6zLQC7MDI07G
uhuqFk4hXno0/eohWK+r5DWx1zJJS7N2amn2ciuKVI70CI0AdOwOpGDX/Qgy1CZeq2wtEdAjCfHf
Ic2Wpy+H2sr0rkWEp2wE2mNAGbqP9miyCqS90u+SzRoAY8njTy3O4i0zJCbNkh5C4K3t6B1o7wtr
d9kdliA+E6h6OgQRtMItzv1BLRgU10wsVIbGpQy82sUm9IydARyoL9wyWAtxFsd0Ym82pqGyR5Wg
wf1oVKPbZDJAyQ8rQ5oOnPmJCxZewG80vODw83xIoP8YQG7PWlBnTxFchgQIIM8B2xTX0uayraXd
dGpqdtSWxdAK3nGIpYMQaCK+6TZkw4O1e36JZWti/f3/Ic22U5JZEP6uK8gxK2RjJ4bXDOjELerY
pUBSOk1pGo4o0n3PdHyB1AaFTFaOx8WFO/mE2T4L0TdmcAWfoOR4iPInE+SVlydzyQKoxCD4BZqq
KfF3vm4KBXtpnkLaWu/oTo60F1Ku3sYrNuYQ4WEAJ0BPYMOOncYf/A7caOgb8oVwht/CT+8TDVh5
V1/LNS4+fk8GNw9oJNrwOh+hDp7uitApVcf6yvcptDomEYtydJFQENBMctDTFPzDtAKICNjjRJ02
7xLuqaEWVhG3UO41fSOsLFdqeu5fNrJ4OgKS8f9WZvsaPH2KYCqsoINMfm+CxOcfBCAg19xPKLXI
E//APoz+E7SLIzycCMBmJ1dvDIYomNUcgbz9XRqpBPWR5Cms0F13eWzfIdr8QMG1jAAHYkKo+M12
3wBxstHK7eZodKCsyFvlTXALJzLNnmvZfDbs8Hc2RL5lFLHDh/J9KIzHROpax0LGoUc/Hu0ha02y
vaRV93Ws3hpj9WpDl9yBMlyAht3IkfhNnjL0S43ZYajFQamsIM/ghpw0r0Tnv1gU/okgR0VT/Nep
NnK3K8OAVwmom+L8LQ8NdtUX6ESN61JC/yoAlJlct85AGzg5sCuW2HCi5H5YsWw7ZG3sK1VG0TCZ
hU5hsbu8bW96uUc7zRjUottJHP1YSie9QYjjqm6il74HksuS4gN6km8GqXg0mcRuWMirPQtVezOw
wvbQoGj4I6CvW0rNa1bIN4MS3aEvnaycvIu4Biy6rkJrG3mPecZKMvq8GkLIuk9Hb0cd5co6Np9Y
BcD9p1BXdYYr3aUb6TG/gqjWZZdYsj5FT3h4oYaFDvyZ83Ft6HQicPBLW+Ou2Cle5o1b+U9xC0WK
q26jNkh/ql71EN+ZO/NxxfhUYp7546QsSZBJtrEB5jua2bISNlRqAEyLNyJK7vp+LB3G6zvQ627Q
N7ohHN2bQzGi57NawTcvZbqQIJyYOfHiVEFOdn5MZzJPLLQ1NQiTa3/cRNvmDs+ZX5YX7RpP3cRb
5onrbrsWUS5xA8Au/rG+aafn9Diy3Ou6HCvN0XpTXgZfHBWAV4L8WtuOu+FJ3HY3IKYCfWeAZOKd
4uquesU82cPj2x8eyjdjy2/am+oWrfY8WEsxLr0dIHxnIaZG1XQ6ks4nJRn1MO6QvUFwOFho0fZ7
L3b1X/iY14lVKj+a3OHv3Y67krcWJn4H03N/ODU+exkJ0clDjgwEAp783d424Nrb9bf2Q7lDl2qQ
XaVfZutRaLBdIXDw8kdUDZ3sSXtUA2PlPb08DxN1K1TiJ/Ll2b6AZmKYti0WKTv0L3zH3jsky67j
W+VGumaPfHRMV96oh9wrgmp7eVssXO1ou7ImyblJZHNOI2KEGY+brMUSMJ9EiZuFa0+ANQvzEEip
lJ7nXXNUoUkCnUNPr9e8fHEC0ZCFkitqD4BKzHaXaFN15EI0gGvJX+Yt36n+uEvuJD/cDBvN1d+1
L9UpXXtV423pJYAkCCKEyTxYSGcujIYfZokOlrND8Whv+ivqakF6z518I61mBZfqlGfWZj6rqpDY
TEZYC5+ar+45dlMv3sjHaNd+jX61ifdrMfTCO/HM4GxiK56JKp8M5sqwqYrYdTIjX0EMT0HOfCOa
QNpaJmS4MZUzG8Y4AKJumBDAUtvcEWmduFGff6phbnq0bH9XVQjqhmHlDbfwCEFvE3oREJ+AQnbe
INuXjSEXJYQyWmtHzdTtss/WLh2q6U6CyMDYk2wlibC0EU4tzhZPbsomHCJowlTaq1ETJ0bP2+XN
vLRa6NcChSzqcFMt8/w8zYsmQ6+OLUDelfuWLPmajlfH2jimDTtfrxMr89dARw0oe0qhfMRehMLA
qwT8Y5I/9WStcWupNRG6jca0r7Wp+3F2LpYKoSBtIZD6dAFZ1lBPzAPym/YudUvAAdQDeCOiDUhS
/mEaT8zOovIuz0WroEP1iG7gm6wAB0MDyd5+9C6bUacF/zGRKoBJk74xskuz5YK+kVUg0oSID81u
9KgKUGRA700xyJ5oIOBgad2HUNNnowIVBAN9gJD1lyhTLTApqB9RobYON7ttaqNLubeHLSvGe9Xi
DOqG43su6gBxTLTSgrF4BEFfGjGkrOvmDx6tqJVjGfLsI+qRYeijndvHOYtSJNhtRvR6Q5g02ayl
PxY9DvRTykRCNbnDuV/rRZ4RCuLOY95bV6n02Gv1viWPVfx6eUUWdyiU2gnAonizzDu3SEMTE1B/
KP5peFSOWfemK2ttr4t7FH8aBH8qap7zB5gpd4Wc5xhLyrI9r9tHTa5uCbq2/mEoJ2ZmPjzofABx
BcxYlb43I3VryGuCv4uzdWJi5r7EHNOBU3gCBaIq0W5k6enyGBaDZmA//jNXc6y3xRgFrwvk3Kgk
QdcMzA9FrwIlwdN79DRswLwTguCmupaZuEKnhq/Geu/yMRZejSKJG6rKBoIsHNJO+bMV/stpa0Np
HQEsRO8hj3rulXIh0j5T5PFY5qk7po+6Ct6WldBwyVvAVIawUJme0N80DydViTKTaKUXEIck421D
HhLtM05Nd2Wal86hEyNzvZM0MVDd72CkfyFf+iFCaVN+MF6aY4m4ey1WWxwRylMThBH1o+8z/3RE
eT4qBpjFgJmQPc3u/Fz+zIy/b8W2AMy10Qao4YyaPyyMWgvR34AT3Iq6G1tSt3YPZpvL07bg/mc2
plk9GUjahKToUhwWoJDyZaS2wdRz2cJCYHRmYRYY6a2lljzvIb9WPtsDSGYKuuvNF0XHv9qdY+lv
l+0tHLNguIf8y1SP0n/cR2k/hCGy9eMxSkDv1TKtc6qmeIT+qubGSNxftrbgCCBBAVU30M3QNpwX
biStQL450tEoZt+abNvIXwUMXraxNIMTKheoJJP81KOtGC/Vpgd7oYIWnhHuzQLTVl2NH/JBQZX7
+bK5pSEhnkSgMgFnUF4+dwmpLPCUi3EiVCh3yWXhlb3p5Iyubdjp78wCh0lJBAEeXm4qGhHO7cRJ
U1pWGYKbM7C51wT5k/yAHFTlQs7aN9ccfWlUiL+xzApQhD9aalUJ8Yew0FQK0gEFOp6DfBijf2Bl
BOssMKX4+f0cPR9SZFgQj+whNZgBsdUI4emIY9RyLZJYyriijoIpm5Q0kdydBnuya2kMCLAZk/pI
tFR2ZGnYDr1WeVhU3Y1M8qkCreNaiPmQsdjY3UBcgAVAoGgctAhQzcv+spDfRm0bx7oKlCzSwHMd
kKqXqyaMkgqhtBNVbo8Car7VfoGvzrwR+/gGsoT5a/9GH/SV8ODnmsIw5N2REMPt+qNqKjrb6BsA
vCG/hI6cDQVzQLYGLlnKAFs2lLYV0IUj/TS/IKGd1+KZAA4iVUDABUyOvxgI0vzIIg+NFD6qNE99
QyrMXSVy6tRW+KI0OiR+7buhbsATp2SRI3dKuud6Hm+sVtU/Bk31GbWzuxbluScFhH27rqrZU9KN
lgsSvd1IB82lpOoeCahqvaoa+iskeUYf+unFQRHhb6kor2PDhP4jBOgdxbZ3ilVtQ659NUlruFzL
joqQw0Du2QO1ULKB0KArRtlwFGq+hnbhl4V2XYTxhkXDPeXxexMRMJegm9erFPJcilw4IEW6r5m2
z8psN/QAMUg69HFaXgWpYT/XURx6RVeCH1iLHrVB+13Z/EkzTa+mvcfSdERqW/kwOeQxoBZ+XWfA
qV92vSUHgA4xrkfobgKcMmvI0SW9UvmA09cW4NywckDiCaqKX/+bldmBqA0pI7kCojCtat1xBMch
uJgi21y57qdI8/w8RPL2ZDDq+abuYgkZhDoEhY3oPsxEeo2ZULxYjjZ2Wt6EUnIDfPHzqJcvl4c3
vTt+2kXwN+UQiDHvx9AiXY2jYkK+SbrD6mNKoSUKidFSPElQ2bts7Ge8gUFaEAuaXouoqc9OLiLn
WTsSwJaUCoztrb3te3Nz2cTPAAAmbBR/p7cd+ppmy5XzNotKG91nNkd4QSEmELauIT+k7UpksziW
E0OzBQPd0GBLUxMnHlvC7RV23djR5+XBLHr4iY3ZJam3VaOPlsaPfS75Q/ZMaOo1leFftrI2kun3
J/dJqIYjqTkazixxLw+PUbN2+y4bMMG2hzcpnHy2JgmvkzzWALaSxLZJPyhZazZdMzBbC3lQu0Zt
APTV9HtbVPdlqN1dnqPllfjvEGYrYShJbKHXC7A0whxdem0NC2fpSuy1NozZQuiDnLI0QR9R3hfb
oYgPIv4Hh0KpAhKaeLkbP8TFEwjw1XGEno2x65xBQqnM3lmrbIRLk3VqZTYOkjeSMBRMVsIjvy3q
Bw3t4EQJLi/JQmoNWwNvShU4o4l0e/Z4l2Ijq8KIwczgAHXtolcb4Ig8kI+9KzLHclB/FuCYddbq
LktnNYJIRHnQWVMRV55vmJHpdQmqHzR0BO2hDtqtFtQ7Eaw9M5eOMk1TcH0D3426ymx8tAz7DqgF
fsSecvv0tUaWMOevPerLl2dyye9ODM3x+YXVsj4zSrQeJO+GQZ1qrbFiySHwIjPwWjY15KlnuycW
dc24lHfHXvstgAZmmuFAle7yKBZXxYbqEJR2QY4/FwYbBGUjUiX9UeHhV1rEV2bV34Ni+oN2YJTS
xuZZ9COI4VRlLSJfXKgTyzN/LwBHQibAAvc7GUZQWMERw0Z2eFbvGiav6E78XKxJ2gKcmIaKMjSk
AM6dr0K/BvSKoW4h4nve/zHij8vT+HOtpkcMQaoSb04EvDPnlko8Cw0Kprm+AFt1i2MOD8ESVLeX
zSw9a0/NTL8/uXT6Lu9Ag1HW0zDstvWBUwki3XZwWQQq3i+mnewuW1we2OSAiHSQuZl+f2JRSile
0DG6UMyC3+dpeVtb9cPY8RU3XFgfQNHRS4MeWqzOvBSUWVnaqTVkVZIRYjSs3Y5ltILI+jl3Z7Hi
XFA6yhLAHcsEXBsmtAbCDsF4jupzUftWpUW7q5H9ffsxIjaw9qMED3gW3l3nc1eRTAxlHpZHS0Xj
JzUepdxeO4W+4XnzUBSFBA3IAl35qS+tql1IGtGB3ucABoTb6r2pbgzI+yWBeQeNg9ZXAvKoBOxQ
H6pH9WBsYz8LlDWUw9Lknn7FtNlP3CRBz0JWgR74iCSLdR0/psdkW2yUX9J9/KFGnvxpB+l2fEoe
6m2+UphYMI2omOByBqba/tH4ahONg3eWAegAFmSnF32JF7WpOXldQJTKUmuvKNUcW2NNWeybP2c2
9WeWZwEUUQrdnvhlj2bd3Ci0frKZCQ5xyFMJtkf19FCUUel0Q77vad25ZhOjKzi3PM475it6CMUT
WeiglalTKAiAD7vKyH2cyYarhUAl1cIA0Wj1hMUF+d74xIuCu2Fdvpi1AYxUJnuWUUYOGHxfClm8
Cs1EfaxFeuvyCbCgYIgLAJlgpE7A7PSjE7MdYyuJLBQX5WCqsIPP/g94xLfWMf7sWm9q89EDCIz/
Nn4xL3k1Pprf/ZP0uhY+qIvrfPIZs9lOaYYLEexPiB9wGSaQdLgZbqyg9PqNhlYZT40AZ4k96mYO
eIIPNiiuXKNxQ7CYNqrTINLZZ6v43IWq2PnkzC5pWtZWwgS+auKLIW7thsexRpmyRksnd6oHpGul
x8sLYi/cnJB415DJQg1xyjiebzYQfje2leviaDSNcEMJF4BVgJOd2gVaHhv9NxjIb8am32eJ8Wky
2m9ktL4A5dGjyIhkC2HgZC+JNLp6lj8ZTaQ7JbPetE6RHREnqtPWymG0yCEXrNrQGHoaULSz93QY
X8Ix32XGWDsplfejiW4JuYHkliklTte0YJaOctTRVbEhkNsjQnmSmvq2rvvnrsTWj+lXP8jPg82p
k4NpFNmOMXI0cIVxuTc8MJ0re9PUP3XG3xQ4l93mHz2o7WkqWU5oR5XTydpGGNkDr2jj9FJVOnKf
HmPDZk6qoB5dDFKCzVHJLgfltaMW5juPhluJcN3VQ8DuRASZw0oSIMQaCWSu2hI40gga7iC6dDjY
o4Myrg7SQCJcEiLaZYCeeH0kSbekUTIH2Hkdkh39W6kUvZca4dVAY+LyKBtcjSpo08zMdwmJSKcM
48rjBqQG87AuvIpHt1knr4Xzk9fPzyC0y4DqG33GSKLM7hjogue9mVkCSKr6eQJVSzfUbd3OGx7V
VVDZz2AAl7SBehSQfIBOzNsUBq6rMqr94pjKtmdzgSlHefz3Zfde8m4oGyERgeQ9mE9mI8oixewh
1NMc5dLa61Xzmmr0M1FiaB2tliIWbQGbh6o2rmcyt0UVGtsD1Hqg+mduaPrMoqsGx3JTad7lQf2M
bwDOODE0HW4n92PdA3PCIhhqkdm2IKRSRyupsKW1ObUwi3A5r0QInQUghJStXeyLfMublSB6cbYA
ZbRM5I4Rqs1MNExphqw34Ws2WJba5KbtnoRxI9n/NFv/NTR/WtXqMFaU4MYptGZTV6GbRM3fpyYU
G7caHAwvAtRszheEDtJA6xj7ptfQ/5jYTkv2ebp2Uv/cnKo8VRwIII5IIMwmDJpghlkmhTgOoPiB
Qo5yF/Z81xJjZ5PyYyirXcr1u0Jivy57m2ot+Nup5R9QHRaZYK/PBYD7/ZVut+q25+YflfLbUgcZ
oNSQazONdxAVvEoynNjQOrqjIyscc2wo1F0A9O9TyGSpQ97t4xHqQkak/yZqN+60pr8pBv2Gg3F2
U2QhxNmZ6RC9DbCRoLdRj7dhrWdXOcoLdol0fNR8ypqdubYJ67TZ03iSROXDJyHKVQEyDNeSrMpp
B81ywHD8LgNxA9hP9qAPObRI4uKPDYkOxyyxbUAxB3ElnX2BI/817kToR/LwRx/Kzsnq5CpPASRr
auhs4BX1jkTnpx3L13VoZI5U54+9GIKOFUGZ58ekC2/Svt/31rg3mJw/RhKUdjLzySLxZ1bKj6I2
Db+LhqeW9g9cLa7kVAXAnA53koRGmThmKJKSbWyILfoVb62BvSt1GERmdpdo8gs6UEfX6ATuAA5g
jGJet5J2oLnY17nY6Gb+mCmF5rIufW5ByIb41P40RnnbdrhOmlZr/UyKobdiSUcQHz6GOfvTtj3o
srXiFXwLTx0w5X42Wle6gPrLWPp6mvkGi3VcgRG0r5LiNhnD114VUETq7i3Kgjgvd0JVd2EBjFE/
ViNU0CJxkDVa+/YAQqG8EgBGV9pdPkKOKGqiJ1E0gdylPi1VCK+Ab8RhqbqRQBdX1HnnizKpnbhC
hNVpL0PBN2mqj66pjnuRlB+06jytif+0EH+wGjRMN4b5R4sBuVXVoFI17tqgNbNKW540aganiVAq
yWv1TujZu9p3j31mHWUb32Tl1rUkRg9yVLE7ytDogLz9ljC6ZQQCNVJo3aklfTDt6KUwjceyYa+l
aX2mVYaQ0LB38QhEb8KPFPJKrsTk1EEXV+8oZvUFHvJbqdAf6qbUr0UTWpAGsj7UjL4JaYT0hR5B
iixEUqzsgCRVehuX/vDHtspHQPWvcxuSNV241yA/7aKv6BFX/ycj9JctJ5C1qAJCsj9AsygulCqC
gVk32aDzm65ApqPPmncusus40QKmk4MGyTYHaZjEKUz5S2j2jgn2G+lsUAewOt1LnG+KhIQoTMaR
20HjSG+GwOzHHUv4Qwwhd9JXH2zoHrSmLD0lhWxRS6Xe0y1IX2jmU8zKD5TF/5hq7TZ6F1jK8EhD
IruFjcAlTc1fFU9/x3ayV9XqmWjSlaWNj1rRg8ZaCfc4FO5aW7pqhzao1folDsfUJTLVN9So/iR4
KrkKswX4TYyn1k5TZ7SgBMfx7V6lQrwLmiLahus9yFZi+RXiMkUQhZ1wUf8rPSQahkOoDtnepPIb
DhsOjibduCFJ+QqQe+qRiGReTXJErnjGOyKzXy4fmgu3G45MU0UQNWXb5lG1ZA92Kxs4MotmTyiF
Fvutpd5L6d8zhqFoBH2WCfOKlu25hg4d9AJybwneMdWnwUZngIAd2tVWXm3T/TWLC5FAw3MYIAiU
eudNOBApaoVUmyhN2e+m/hxKeJJE9237wXAsXZ64BUYNVMnRgvaNPgWkY5Yjqkypz0kO1ivg6A/K
VvI/9UDx+fUaJnmhhn9uaFrCkyhKsBaUYWYMQwd6z2Q/39NginVl4Q+P3B2u1kDyC0HV1DhiTzhU
7SecSG8y1stSyBHwCleVoJHFZUfJ4pUZXLqtdTSUIjE/waDnOfmsAaBNj2x+VEeU5PPkVWf1Sryz
5N0IdwzUkeyp8WIWithNV+hj16LwhsOt0H0QreA6c5Le2Fz2hhVD385yskbWKNmUZR1HWyKw8Mqb
ipPDrr6QCvMuG1ry8An3D3QovPwHQi4vFK7bPQcHjxRzpE7ye2gY41kHthX8T7foKKtWLC55g2ER
pHlRwZCRcDp3PwggpBnvMn7k0HWvWX0w0ZQLyMDKDGpLU2iiQIOl0lD5naN8tLy2Wm3sUcC0pM+0
MbTNyCIUZqT6KUv55xCN75WS7KOM3XWq9UvVwr3QpI9WGfYGygUdRFXB9IuKmxkHg4KnevNuNWIz
JsqG5dF1FkWeCt1Cq4NOjszLwyh315zyIFIGPw61T6hYql6qGpDvM+J0ow3GVksB3OvB/bCSvFvy
fNQHUYxCfANIwmxKNUEltangLWoKKCkF/CFe43RfStHgsYpGqG+p4R/F+tS0c9GnYJXr9sVO34hb
7ardGrvKE74UtPf8SXm97JmL5xTKhRPGBj1n8rz3SlNVHkolalAksALZLzft9rN3e3/win202oqy
OIdI/058IyBenxfvOxHFhSmM6mgTv2mIw8Jx5TJZsEBA7QWkKxgdpr6Jc8dXWg7ZOYKqfU72VXJT
rK7Rdw/e7Lo6szBL7kW6ltA6hYV013r5fRewyGUN7nsHLCMq9cZfCURPtqBT2UhBfeyDqHHwYnkI
TSd5sBSXJBv7Nf+4vI4L+/3so2a5PSab2VgW07BltIcSO7Ch22dXawfZEhgMNQJLViaw1AIRXUx7
4MGx3+Ny3PFugNYZe+yGd1FR6GSaz6p1z9GxODb3fdU7DHSZHeL9zLpSBuQby3ilULI07NPPmbzh
5ATXesJwyWNPjvEhjTeKsqX9SrJiyaFOTUyfcGICAZ3ZR53ABukh5KlCBr5csTAdHHOHOrUwnbEn
FhRu551iwwJ+XBuDHehl9AmI4eeQ2YdBi11D507frEHfFpDr6G4ltoWwCwHDD4KIeEi4kqCB95tN
QRzFbf00gmLsyvSjQ+9KAQ8Y5EB/VZazGh1Nu3A+ZKjBTKU6i+g/amhEH21V5BH/JjazR49e677h
1Ds0UhNvzdrC/E5YIWPKBgK8+SMX1EBLsI3V6siK/KUv8KCIv1SISxPAeuLawoO38hWTr1yNC36D
RjG08NpoXPyJXoxoJRtaUVbHrBs3pYVnaxZ5f73pz0zMMnW5RZuoqIrq2ETXpfEWNwdtjap1acMj
XTtdSOiFJj/4OSO8nRk4t4D+3ItdDFXl2+YpvU2uazQtDgf10D2owkHlYI18dAn8cWZ4titMnmbF
qGeYv0N8lJ/NbdI7evnNaNb6zQ6PMXLV/QIw8PKcLoRqZ2an359sRknW0cDEKJxFf1U5qlT1rYZm
ek3bdGwMLttadJGTuZ2tX1EJXmckrdC4GO2tvHSMvPkHF4GcBmrVBqriP16KYIJmUpQCvGtDqirU
0z36sJ40eY1mfGkkCpA6yLYawLLPn1UKATS1ZqQ6liTdgloAErSrXA0/jwzso6nTBoEm6qezc7jm
0HPVGauOHQ8PycCvOsjwETAZCKsEj/773y+Ngg5FdOObOsA5s/tUbnXoDgzYWhNXgujfOXu6bGAh
cNZB2oGqAYCZiNRn0aTIarWLi6g61shFoMfTKSQ8D0fFiaU//2BpwhcBFAYs+Q9YRGXIEqQLS4To
YE8IH0Pz2TZusiRZcbWFNmPQY6InA69rANeNuROYVV2mbTQyFF/zmy7IHux7+ajdaXtrI2+JvWJu
weVsC8Jx3/4A7pOZP6hVnMRlTboj65QvNRQ2KmLqCtRj+huzawpYf1wcCIPRAjlv/6iaLuvLErSY
qkE3Cu3+0LrcIsH3t2bQl41h2ODDA875B4+LjEehbWQ5O8ZQDXKEXNyORQy5+rF+uOwKP8YzNYBD
8M2Y6GKg7ztzOiS68lHt1eIYkz+DfegmZihzpUHne5nPJg3RPfpzwDIPth/kjWZGihKVHULz4mje
9sikA+bBbkzmcNAGkL2+yf3KpQFo9NW78MXJH43PEDi+qYurWTnKfzokvgQsImgJmbBUcJXzs9zQ
ARITBFj5+AB1gC3dG7sUqVtvInIK3XEFWLIwuchgTe0nOATRdjqzRkqDNXbDka4f2BXE9QICkbFI
kf/eWc7MTPvi5IISgnVNWNf5USv4vuxxUdX5FnKBKwW0pdF8t7kgUzYdgNPvT8wwhvLyENYZELcg
SBVqGbqZGf1iaSG5l53yx0kIohNC0AmnaNgFICo7t9SpMmsRSFFouxroimigNIaaRY28abIGT18Y
lEHALATtAygU/HjCJ1rcmWB3oMdMf26n8oP9QMPIvzyeFSNzseJ+gJR7wWWK+umtYr5p/TuoBS+b
WJwytDUbgBFh5uaEGExrmW3zgR4b+a3qbb/TPqz83SBrQdianen3J04QAdIpxwmGMvaF26ipKzfo
pA+9WF85mNYMzaIuLertFPQJ9Birz1lmO5J6N2rHck2BZ2lpDBUPZYihYO7mN1TOLVLlxEiPFftS
UhvIxwMv146dhbGYCjrfJmUD3O5z1kykuKOQWRGcDPU/o3yKqsiJ497PiLTiacuWQNmOZ4aBuvBs
1lD7RnkxtIEpkU0PdZGgrxlKF40jQ1Hmrz0OuS/0guOKh878HDRa53mE3jIrBdJBfzcUgZ6f0fpV
sO7BJOMaJ+3iuE6MzeLilhZFZ+thCvJb6yW0pa8CXVJ2SB5kE8Jglwe24BIYGJ6FaCZBjGzNTm3a
0RB6q3p61KL2aCcjclIE8uJl/XnZzs/3zMTAoqJXFph2iA/O3UKkckKNokqPNBkN1yiUxpNo8ivt
dBTgsi1ar6CSUtp3MrFuRW64oN/q3Iia1FO1+gvQ59IvKF3xoKXRgxEGMTtYQ7G20+9PNrgpF0Wm
oUP4WNL6UZLDbSTEW48Om3+YZUwuogHInarGPE2sigkkIYkUTHXssxmsjzoLwZ9ctiuX44+gEJN8
amd2OfaDlRl6zLGafb0pOAn6oni9vJCLU2ZMQkeIKBBCzTad3hU0Kqw8PUrpW6l+khDUmlC+umxk
aQcYJ0ZmOyDXcrmX4hLjICC1srgf5wRl1FvG1t67Pyti05Rh8YH6RdIUa3PuAoqksJQMND1mJYqc
itQ6vWLKbt3m0AVGOdiphlwChXhnINUnNd7Y/n1/0vcn4AN0gIIxqzMvVP+PtO9qjhxprv0rG/sO
Cd4otHqoKqC70Q5tyCb5gqCF9x6//h7MrvYjwb5srbQTG8MhmyhUVVZWmpMnS03tuQ5L2oTBEmeH
gW3w/ucFvSYYSGDCpYOoK/j/6yzjkfOydIgDRy8/JIBFguHW+f4W0sIkPo8gfh0hEOExRiVGCH0W
LCd4p2upBshGRJLC2vx5Ole1yRR/BQuIJmloDfB1NIAhuCIC74ozutoirKr9kJ3EwY6Qbh7RMo+I
zavi6mYht5sQAUt0F0Cn6jJj0SBYWmn8c2NR+/w2s7lnkmcoXc6HTuVtjeQwKK+dcf55xleOHSiH
UVkCf+yX8fZ1woEYCHVcu75TAyrQgPldAAikBvT452Gm0/vVeRFQxAJCSA1MTzgYs9PQciPXGoM0
XT0+q91yKaL/MVcDrKnyzI9vqKtro+GeQ3QN7okMOqSvk6q9og8bcYAuiXXSGAB1Di/wIpgQPMjK
4eeZfT8BMHngmKCgCWAlMIJ8HUtTQCcvBVD1IpJ1jYPOjTeWblqa2dJBjQAMCXS7jHzS7CatI0PJ
UoCzHAX5AfCDyk+F0KjooBeBZGzk9b0InygMjddU8261Y/ouHbi/AFNAEQ6UGCLKXydXKvrAAXuJ
sQ2XJ5pSskyOrTTMXn5exKvjALqImAByIAj9fx0HOcbU4LowdAylWRZttPVzf1GK7t3Pw3znigOh
K0QCgOmpXAAGw9dxWgnkSamHcYCYOjWhkrN87NacizYAY7RV+8LMZY8Jo76XxGKdafodTr1P9YLv
zUQxEBvNx9EKowQugi5bfpTeUHfXFgLBBLiGiHDriCt9fUEAcILAb93AkWJjoJyRPvUobzezorJu
LMX0pLlYAWuApCgEC5Qss6WIjcjvMgB9gFpPV7lTEWHZLwtwWPfPMTKUt0q9vhepYOklBC7Q7wUI
BMjT15l1apjLYhyETuIOOhFVsEoGGgwi4HAewYFlu6HSAS6kRdTX851UKSCl9AUWNmmEGnV4MLn6
7pb1kxjGG6U0XsY4GAGV8h4EsEjSIBMjCqZXmfW41pc/r9XVTQHvFZLx+A9Zna+vHkRe5iIoEzhC
3KJ49cgJMnH1G/EdxFyv7IgMNufJEVDBTzc7bHwZ5XzGD7jpBi4jYxscVMkLLa0BwK72OIcbWgTL
y9gs+PqQGQApjyU43tqsOHpAplE+z5aoegF+zggevbzxWADwjyEPz8gWAV0VMnSIC4kk1xWtjPwu
K6WzW8hIhXUlbcra4XyQsOSj9hKO3Tbn9dyCpklJ0gc7d8yPQggMaBEXzEWJBlHSEs9CJ3hShKC5
RdHAc9BrI4pJ0eNKqwDeMvTgEoxNSrMsPwH1ue4CdRn78jppUzOVdZZxSQL2XT6jRqszDLOJ+iiB
yd7beKfHXmvPudgumwJuUVtwD34tvEkCMs9eJGwBjwRxgVSaXrnUym7tBsMDL4QvXRqUBHr0CPIJ
C3v5VLYeUGWtZ7dqZZclgrVoDPraekJDtUw4x6OwAkyfgBCfZkm3EMVhDdfr7On92h2HDxGtWGin
TYmmNts1sjo+NT64feMOfJlySZqpyELwPLOHHUDLQnD6fHz3kIkzNTXfAFRkGSPnqIF7BkPfOuNQ
l6CPyF3x7vBRdcYGpRzLMmnBo12CTtvofZML5FWMkiG37GF6CDpy36K0BYRiO7gCTH31EqFRLMsl
8aNVeg4tvdT7WEXKvy6KXaXVp6iuTE1zS+Jp42Mz9AAFoI8ajTgeG9hFz2oRrnk1rp5z0R2oAdzR
mq/Ee6OAy2kko2RGwCLduMauxC8F2ImiCAU/1arNTYAapZ5xUMEalQK13+SFqLK40CPQLLsbvhTB
a5DGlhoFADd26quIm+0Ua9UaPWRyWsO8isLEJ7I7IpXZ2sC5b30wwalCYnmjcRjD3MpVadd1bUuH
QJJorqe3WIuuXPWYgYFJIDSAoP9MZUo9J8plgtsQ6WpLNgpLCm+FB6+pyS9jTB7MJ88xDrxRhlMH
NTnILx4fvEZ6J5p6W0W0rtTTkOXJW4V0AM18TqFATMp2PgL6zEF10Db1UwA0Ot0W4qgwRVdoLtDH
1SaU5MgWhhqYXz4ISOL2qtP0vr5FQc3zz8oSTcK+6TGoSrSD0+D9Izk2Z3rWEq+vZaMNnQEQWdIX
yq4I8jc9cd90o1nzXn8YukokMRd8gI7nMR/jU51IS/xQonWYHHVMYpBD4JCUu0ySzXDEpwdNefNr
CE5TougkFYUTWGB8ghKg+1FK3tW0MtZ5IOU0V/2Nq0bH2h9kFoMghlVhqhBOAhecHKPgaWquRAtO
1mkfaWu/CxVbTIb2mCMlC15OENVmkRyRwB3hzrxVAmDyZeCMQVqg3fwYI4Dg2R4UI6ldJTOD1Hty
/RQ1SGAUhSx35yzDF6mRZxQ+oE982U1MuHlbsazQcBvcNnXebEuZs2q/3NZJ+twL7bFHGy0Co2Cf
a/0W5b09a9s0A96Lz7HJOS6Azt+Ag9xE/ZOixlRXWw0obxQtoC4CjbZCI2F83FWrtpQdsUqzA4Ak
pzw1Igr1iW7vSbEseDQJUKp9kaI16aCHm7HhwOQPjtCy6n2CzraLHF4+a2ogkwGsXue1+y4LlUrD
tNl3hb7HRhSLJEhqllUV1rQV7iU82QSEeYFaMhSLCc85P/iUq9qdWItLoBoPvohsVQe4VedqWHd9
o3JCRLygf8maHMc68E583R3zYBSYB0uQVMMIak9JfY5ctwGKX3JvqKIr9zluWBFwJmRtJiK6r2ds
5Do/E2qYIn6+V+qdUm86+UYk+aqq+DTE9PNPx9go0pyLNA9eQT8MxMjjBC3D/zF7B67Xz/OY6aOW
0/yMi2DNFhVahKcRVUXXvHGab01kpo8aGRd22/ohwCyj1TyDnX+tobjMWMiWZEL3slvE4N+ZUWez
mvkCImCIcOowYm6Qwc5XzS4yA3uIWGRnW+0oPYHV2YxYc6kLkllgyRLM22VuVwIBX9d2FikC65kX
oJQCa2v2VnwGiIh4pryKNn8ytsdmt76Fp5mWcmaRf9nOmf1XR63OFSHEsm0RQvd3PczMsXzTbtVw
XfOCPg8053yMRKkR63raU1tGsuahNwj6J7DI7NfiI5SqfgIwCnWkIGBH+vCWJ3BDouZYxbKK0qJp
ILVqEjuZhx4KQb34WWqvrSTSkqD3QOx5Qht8PX1eHXtu6w6+0yvRhvN2kRCsQpQtZGl0Y6RrqmTC
6SL0DNA2iry+jlQYhcsVJUaqs30zPBrFa17cuFCvuAWwNhBFh4EHCMAvSf2kSiSjlSq4zr6DEMRG
9eKn0o220Sh/cHW+d5XoAHD6jZjGlQzvL4gGCOkRtJmW8Ou00JQ7EuVw9B3R5c4++jlQUAvjZhDq
xSgIqy7kfDMTWomEHY8yCfS70PgWjT6S4Eby99pOAvuAynOArhFcmZ0JXc80n0sa35HRxJZoceKg
/fRlHIV1AYzHz1JzdS+BvAeFI0jx9HklKGz8QOj8HntZLwLgrOtNfSswdU32takJBVBf0NzzPhSl
XEhpkuQ+PMlEh1M3vim8+8+TD7C/psISIBIgMd+gx11ZcZqLGCZSBqysUZodPRRNcAMiOp2hr9pq
GgWhWRFYeOTIZmesVoPWCxLEJstK8ombxypUhnHBIu6HMUHldK69/9P9AfU0SC5UZHkQHpFnd6oH
lRxGFTI9g+FSvkCVX/iUQSp+HuXavNC5BvE2sIGiPe1M9DUxl7IhrGDkSw3Q4bWi07rMXrzAf8/r
Ad23uFulrt/l7qu9PLtqUNLuGojthQ7MfaoEj5nqocjkFnHod9HDKIClAnEzgQ7nmUav6TjFj2Jk
GpV22bfJNpVu0XB911QYAskuxC+gCwFu+Ko1KmUMwCWGC0zjmpgUMkgD3Iq33Cb4cPMsIGM+bsrQ
/Hm/vmsISAXY5mVUwCO+LM32Sx9c+AheGjqZimPlSTbii7aaoj6tSh9+HurKxYmxgFxDY09UKyBy
9nWC8BUA8VOwhh1VF8q+M0WaWv5Jl0lkIztB/Zh4ItE+9BcFzQ4vP49+bQM/Dz4txKd7INejjm/B
bOwUXELTwKdycyNsfk0QJTQQAHeyDFDqPJStFr7rDWBMdIJsIL1xSBFbyL1bgYCrowDEhM7PULSI
BXydh+ZrScoJeuAkerbjYuMcobiYiEWz+F+s17/GmbNc9rKWewlIs5xiQPWkjwYuYXZD9q5uCQif
pqwGSt/mAQF0UVTjJhUxhP5QiPdhdyP/c/X5sGPA84Fmg2hu8nWp+iAQCwkNTgB5CGw4QqvYu4Uu
vLobn4aYXuGTVMmlgl4CMMecvO4tvQEzAV+aiXqrfOSqVv2ku2czaZXUSAUJSQy388FXExQmGnCf
NCT0QLKPJPyNvb9iwOCkftLiU4zi07QiLufLpEJivEJfoYmTxTONY24Wqx6Nlm7BX65ObsoY4jZE
cGuOOW2FBPegABWkIGndZzIpcgXRworkSrEf21tJyhvDzXsnN1zUC+jgBjXrcya441nE4e4dReqO
67F8/vkUXZWPf81tbglWKeIpVYfBRCl8MdQO8UiYfXp+ixX01jizDWsbV6xQ/hg6acQTAyjNRkBM
FsbLz9O5dkVNyQ6geqB5YFnO5EKU0SLFgBJtuoD1Y1+QrFMshD+OhautGncKMZbcrRTedXH8NOxM
d4teiAMw5dH+bLBZUYDuowWop9Fjk+Nu8ixeHe+X9AMuinDlPM/V6F3FZakQoL12uqqdPCX90qBI
gFLQKfBL6fHnVf1ezTChUieb6a/xZvPjYU8ACy0HDljkWyAbxJz4AUJAo7E1stRWmmihAX5EAeF7
LsNh5WnJcxE2CO6K70KmPQ6D8A7Ogoj9/F7XhEpGrm8ytmUF6dnZbnehqBQqMiqid87aVekd5Pb9
/zbETG6VAZ6h1464AvinsQeRUdRR6dbhuHYPgHUUxi9wTpjQTGqFWMsN1euQGQpSMhQKGW5VY11d
KQ0YH+CkFXiTs0s5H9UxNTysVCQeyvhgDPs4O/68Ur8Ap3OPAaBXGBZACgJwMNsNNVfCMI8jZBxF
sJ3VSg9CD+SKdMFviRqglJYTR1YPCD4iHrvAWwZWbnQsEsdHmW9sjW/QD96VP8S0ZBynr7g23ORc
uffy5FAEXHVDVVwVauQrYHMh1A9g2ezOctMRJJgDB98T/RKLwtJequ1k5TUs3+ESG7dlTwwHBYjm
jYW6puBR7zGtFAq1caa+ii0f13IZa/ClqzQsloNerqpWN4VSXyW6boN29iUCebeg+APhem8pROg3
5qJcKB1RaKoC3mYU8UaI+HXRqCHRhbpHLXDUUL9RD6j0QOC4kAYTkeba8hNeAHd6ojC1dqtV1gQ3
0prXzHMFNY0TrGsqmJlt+ghW7jLmAd+puRzINFf8CENxreTRwcv8y88Ld02IgTLBUAKwEogZfF23
Oh/KvqqbwAG52RpsBHslrJFJSG/EdqfHzOUYRVsCOhIZU2xkdhqrzBAbseIDh+dAmxYlvkC0yF2p
KPJaGqCA4RArIaGajCQObtRKX5shvA+EDjBF1FPNVhOUITXoxFrMUHWtcAAbjiJEd31X3OKOuLZt
6EwAUBj+Q9Z+tpRjL/ClJCHvgW4uDcmH9MnnjNfAE16kNrqhGK7dydA64MJAmGsKpX3dNqVGCpVT
Ie5jy697LTmOcd7RQhmtNm9o2Kmmr/bDjavh6gShQ9D7Bsyc30z3UZHCJqqAe0LXVtKB1qH2QGQX
xVRwffKzWF4damKoR0hhCqjNjrOWNaLfw4xyKqTDygHcenrHqsEjnnRDMq/dE0hnQLcCUQyvZLZr
clQJtTpAPHSQ6wlgvFS1WyjsG0PMY8cKGur0VVcHjqdA8HTB7rjiRt3uVSH/1yzm94SLjl9jK1a4
7bSVEW+C/qEVbnjyt2Yxu7WL0Bf1zsUsFPAOjo16lPJy9fOuX70+Pm3GHPBiyKMbcQO0kdSQ0QpS
lrKQuSsQ6WgAYoCTFdxQVr6Q692tPboqcFOIAr03QJ43D/WAn41P0XcTI+fJuyH5CfPzbgubeMF5
+a1mEtcuK4BV/h5sOt2fPC3fq5VCkQvsljsix9c/ynqpTlwcMfN6/1CW2i0G5OvTQ482IKzhcM0X
tkS/LFUA/MdpBtPrwGCiROJdKuqHrv/HnWlg1yKN/fdQkxx9mlzXpMC68VBNfRqiAqBnAaAovp8u
f5aVaxKvox2WAlWEYtK5BgRfLfaxlaAhlPyo9iI85H7Y+IN6//M4VzQt2FJgVKNoEbnPefGRyLmB
mwqa72iJRKvxzjMALUD3qrQFeypazfYJz/5vI057+WkBE71BLLhSEFMH4JqLI1RUAbnbD8C4cGzU
chgm/A0leGUxJwzhZG5MxU9zTLxeBXmlDQjjIwVPKu4ITmCSyPEN6/CKEH4ZZSYZcFgUNBjHKCEn
U3XISNdorPEcXX/8eQWvTge3IoqSQCkAs/DrCrp674VeUCEV06rML6JFUg1mlgyHn4e5Oh9QK6HE
cIoRzy0LEBMH2gQDcPxCWWl5eR4quGdla00Np25ciFenhBgjqhmnUqu5O9MFEkh7tARTSnO4gK2V
aLUZQ9X/PKVrw6AsAkAdWISA7U2a65PsVW4Dbpkx8h2JE5+7zgMptC4fgX/6X2gJ1F9ISJT96vw1
j5u6Q+bLfun7jtf3NEQCtQ07yx9uxX2+s9gAIDtVEqDcHDVIiF58nZCShI0gloGPnHSD7pvdro6o
Czi8MnVRoBVHU3orWXtFu6M0HMhwRBdBizYvOi2L0u+HZvCASdz11dmTwVQg2GkbESN9/nm7fmVW
ZnY1wpwSOI+m5rzf0gcoU2zlHlEAx92iH7vZL92lthBZToP/zkH/+2v/H9575vz51Oq//hP/fs1g
9gceWiV8/ed/bYPXMquyj/o/p1/7+2OzT+3z9/RUl+/v9fY5n3/yyy/i+X+Nz57r5y//MNMaF8Oh
eS+H43sFmN+vQfCm0yf/pz/87f3XU85D/v7H769Zk9bT07wgS3//60ertz9+hz+CgLQOXlN4CDDd
UZP3aRum8f768O45wXN2WfmRxdFvqyp+Tt9uPuj9uar/+B3o1H+DMppa0sATgRcE5de9//0TxNZQ
zIa04CSlv/+WZmXt//E7J+r4JRkuBfJ3yOVCln//rcqaP39m/BsKSED3iyQ6cOYQg9//e4m+bOa/
Nve3tEmcDMSp1R+/z0F0fy4BhsD0AShHRfbXg5LGaS8kbhpcpmMSs3Afs2AdM5+h6RbNP7rHAl3d
XZLb4tpDhpRtdYpyhE/r+NdLfX6JuTjP98GY1NMn9VPmCNq4XBJcol1ak2TbhcS1glVquju0HLuV
ipgTTn0bbnbTohkVN+hqCMjtvXgvvnNH+Q1YqhoswGaETr0JUSTSJTcmOQfrfBt1pmN9MQq4XvSD
S82mUGMpMnVhvCqWwFIL0GVTBAm2qZ5Gs9kHbzWt7zz28fM6z7npv73CzAAtJCOLtAybLS9cu2cR
c3curVm/6VlBuV3/gg5Qj/yqYgMrSbeqThHTWHD5+S1+2dSflNe3t5i7XgbKMQAOxUJsXFt81izP
DrZFSIrXalMvfLtbC2/5NrSrGxGBXwiI///AcGa/ipk2wFvSALy4DDa/6Bb5clzEL/7efzF2nq2Y
kplvwckebt0dn5Bh8fO05zG9X9OeiocQTUc79W8UC7pS6k0fD/6lsdUFdh/ZwuqgUuNSLbJ3w2ys
2hQfwJneP/c7tDxeDMuwv2GJgdYDU5wvweeXmElAIgQeTlqHk0ZqJr1m2Zp7LXbI+gCyhSac3C60
ChsE7Stj78eW+xQVAYkqSx1IsPRpZocsA3O+ndiG5a1hLWpoZ83alU+TgoSoHsX3k2VzjMzIBrG/
6xg7nxULn0pWYyp77zgyEOwxF9rFoK2t0Zqojm/FDPwBDI24D8123GgPYH12VNo8p051BEOSTLkH
/mOwUfxNE9Nbw7eISY5TpD4pe50qTkMFJpBiEZgVwXNotetMNCqhutlR8SjjjhzM+Cyi7/ZGwnnT
PwJE+O+9tfYg44HKOrR8C0y31NhpVGXcUcUb6iHRXnizoa3l2tkuPmO9YLrCnKjM8rWjjQnU8E7d
pU8cM1hDkaazWgBLibCJzOIu3fcpSZnxAHo20z0AEr9x8T6epZ3Ddbv1D8kere9Ck2Miuu8RILm3
EpH2gHwzkPeu8byLYsP8yiEJEdiFT95JBCJ9ncdU2eer8qwAcrsGSP6YO7GTOsUBZOzL7oD+nC1H
1GPFk66iePJS6kCklfmEJ6kZWahijklsii8BgrH+XbI2zvETv0EvyY32mJxAQulEDKiK7hDdd5R/
kvblJgxY9lzcy3Z0hNCK2zwgHJTVJnlOjmgRi8+J2+RDV4h8UAQyOv6dS2V8p7HH1+5eqkm1jd8E
0l5kR9jVS2/FaSRfpstoG9i6E6yirWH5jwURrGBtPJRMp9BLpkgihpL/ZUg1J7A8S975G52WLAJe
4l6ypA3a3B/GS3hyH40dD1g3XEEzd3qoVfUQPRsb7k3fcY/8i+TABDth3+6HbcgiFeIxov/Cvf8I
nHNwjJCJSEl+1uGUFDR1xpVvjb5VL7mjweNYpC/aU7oOWWLy+NOZ4yRtHSQrYDUwf7qJlHxhZSCn
wHrtxG370FvRToCcCRDF2MoW0UJ+M5DFAlM49QU6JsSgwpNq2OIeFjC/H+2GaQPcIpaeU6dZ5Psc
R4lyxyKz3I0s4OPlJQB18rG81Hv3IKIxygH9C9bCrqU1Gn0vRCfeI95+hx4O8Vreawd4WepDvUt3
NZjUMojy1jjoSLgiIh/jlzpc6RmTaEoeFTpSdJXQHUMjjSlZHHEXIytXoxU7kRlbIc6qvokC9MYx
aLRx94jpF7Q20SxkYAP6bC1Cl4nYWGlbMHWjmbxkgqVdJe6pewX6FVjt1G6fo014GTUM4++hJwLT
dXRHOyZ3I9IFRLjA7rB8HJiIZnfxRlxwoBBETK6gsikvKh8yLy9EquKMdg1pS+JbGk+qRUDA1CAe
+tdQAubWX+kHZS8+6Vug/JuAxo/9abzomySlNb/AOkoL94ReocrBO7v7dJc45U56ttENeM1tq62w
6xWimM2j7Khn49DTxgAYgigHdI9KGGdrCcOyKgdpq6HvbEGbI/THIV5198pLckj3kK07aQfEvL6J
L9qRl1AgQrSddAwW6RpN41ZTOz/CMwT4zRgUd+kFIhuexpcS76i+Diuw3ekkPvjL5NzAET+72EF9
XdJsP5xxG6/4TQX8+jFZiXtpK+3UVX/J981hXCd32RNE8x7x4A3aqRyAIHfQOBZbeZZ2xp1yaDsW
7tABZ52dQju9Mx49MGgc5JPxLO+NQx5QvjJlIoVU2vW2+lCcij0cJKj0w3N5L+452r6IIG9Cs5gO
mUmi7qMzv8ntNKO+3d6pS9Cm5jaY3Fl4Jx4jqIAIQnOUHGHFB8QHnwb4dXyzfURvAgt/2/GHe2qY
NBAU0ZpIg+bHgYHi/b40JXs0davDsWDhfbEBYJngqeh7l+EsWsM6NHmfRALhInyZHvKDeInf/ff4
TkJxT0KqEP1JiMHSrWsaDvryiUyh5S69j+/7rcqT9oA+N9kJFJEWf1BNxUFUcYNv6ctkL4A1Sj5k
z+4iOUbL+uw7SCNBRaiHBkw92VLeAYgoHjOwkx/ltbtObfUlOnUX9+idhLtsLx8htMtoPyzzrb6s
Vh718Fx/qb4iM/coUIUmDGC/gAxsND2JIZGeoOFOiAeV2/IJZWmxXaQE2r6rQaBJ9F2xBo8VKLxZ
tjbemqXh8C9tRvWa1BERCZpLN/tygUkVhEdKSyZphx4EFVYa4DvooxvWw1X7CUA/kM8iKoYE9sx+
koWSTzQNFky8MaxgWZ771bgBczl3qe7atQDiYpo49cLVSWqjl/wNzOkveNo32wWNNJClB4sFkFdf
zTeQneRxGlbBRXrQsUViQIXNAK0ORvD4nO2EDWBzL/4JlXfeJoDyeEDuMSH6Otm3W9lKztxHvcjv
oLGPP1t28/D1n5bd3y9mzO3K2APs1pVGrMuqiwlMABC3O7KZmNmiNLVFfV8/5wYVmXEjagOqsWvm
3OQKolkb4KW/wA2fHKcB7WBztA4OLg+rl4QE5OG0fbm3gl0B02OJnli0XWfkZbV90ci6IoDKs4Ti
RJn2AqgD4qxg/tA9yiFpYifkQV08wTqzksWZFNS3jmZElxufWeg+hOetHFOGX9iSl3vPOiVk764q
/Ka1RiylhFknkS0aSZCKPB22mrXOFk+HiOxH/K5CLBRBMhmieuhZvOmt7b7FFQoDkUGb0MXAnHfL
eTy+msMedpdoIglAtnueKkSkGVm3TLX3W9l8OsOSJB+oOCLb+ydWkPN9ga9fSzbQ/XYk8iohy4yc
Y4LxYU5I5MFyV5yZ/FoAwVKpz/DUCk8dyfv+CV3nySFjCTntBvK2fRoxBbbmmHncA9G/iSlee8Ws
g30Py49sMZ83WAzW3fLNs2B3kpjmZHmHrln07cE175+QssC97ShIYsT0FOHrjO6xlpNX3a9fsB8e
QZEo5ozbnawUctieWMu2q5qcFz15GhZPa/qG9ub41lOPSfEUaX72VK8NvHm12D/BFjCxytRK6AI1
vVa0rQnM1YQOjoqnoKkBg/tm4fk1gUavYXTgi1dTMc2FTmhvP4bkZNo7FZialWP15HF5h1eVKJjh
VxVxAiLD399cdqd1THfE2YwIA2yWtoGbt2CmvbHN40YntsEeCrJeNuRUmivF3GAQWi2xl5Pd9vGs
w/I5BrAscrJ4lIkMiXM8s7Z1Aq9225BdSsylQkJsrkgbujuJZGn65G20FCyoZL/6bNFZnC3ZuCGe
ye5uYNHZI0/wMxYqFs484q+coPgaexeSewO4IFgP1Mc3N+8aNe184a5NW6DTm71n1GI8hA1dmve7
DQbCe4LvbbsPmPlhMnvx7kAPm7u3bUPtxjTIHfxiGNCOmZqLdxTqLgtz29iHgW5bNpn5glWzZUSW
sNlFKtr3iIoMEKvt/twyCxVjZsnu7rd7hTwsNZyIloHYemEua6aR++36gDePGAuJmcMCG8i6Mff3
EYNF9iGR08MbJHk6Rhr5SJi5vLunpmPDPCS7xSOWLyEf98uHjmB1B9zqz5sSbWh3jx59HKzetM36
MDCdjGYLvu6M+bhfXNj+Of4s0unWsJZY7NyGT8Hw1Ol5DTWYwlC+Qsw78w5vV5u2S0+Hh5eOwNmC
70I0MvlwIIJZne957Ji6gJFODxqL74AWXea70k6pfas7rXxLv00//6TfRE5XA/BlBRcN6uWBWz+M
7GVbQWrusVM4sHA8tzIVsfQZfTkvajNZvcKTLlYXnWywpTBaUXpKT82Nq/BXmunbXQTGZBlEQqCc
/+Xsf3qx2C8EvvY5/6LAaPbBwp3uOZz6gmYxHGLYYkf+F9L5pK+AcRysERe9yBJLfkGtEPWfcD/j
7+Lkmyjbg/f484108/VmUb1AS5s8lvop1pDsUNuDWvyWRMt2FUsISgNBTMqlZCt2bedr18k2MH/e
RJfoVrTyFsU22jarHN6pwvJtt5ZW1drbRzdyT3Pg3Z+35qclnO1tKvhIPfGif/HukVNLZBCVkQUX
kfJ5eBEe0TrnRvhHmfJMP+3ZLA+VtjlQ4W4wxT7yjWz7jzEbl6hDX3dORM/aMoSO1tER8VLaFTNw
QxS0sOHq2MAyWeW6P6QvzvNrf4jNAOo9pA+IDTDpUYc7x/wecaPsIh6rdYfDhlW7mam+GrpBuFgA
zEQFgn9mfQ3oLijJJV4fsSmcv7IlW7T1OJZvNQh38K5oJIK4aXGnP45rnw37+oLGTpwZ4PYYmm2t
W+pqcMQT7GqS0+HiMddEEtj1iLbiLOHUO8WS14j7HlLjEWCZtxJoWcE88Azkzm/RpCBJt4YxShIo
Eee5g/b+WWrnrA5/SoQOEjAkqhEfm9eiuUNctmAF8C+FCcwj+vGJCzDtqIt4g/vU8kUqbUQTFTRT
kSNCRjCvpEVYk9LkrfpDF0i0ahBHlezUFNlghfeDpT4gEWNpzK1It/QX8Qp31CJA1gmO8PLnt79m
BaLiDNj2iUESLGuz/eFqfmwqpfAv7StKBUE0seg3MYxjUxvJeBRRBH1ftCikJqVE3BsJIbC/XJXu
T4s3i+x1XhkmvGb4F+YhWIc2jgsFzphO0Q+pHR0USKuGk3zI+cl9TrVVfC6kgwhobYfKxYAAZYNY
x5gtYxRBy2gthcaMZrRuRpKuBlhJPPrREwFIo3Wbw5xTfcp/ZBC5hiQlUnikDpleEf1OEwivEF62
UNg8tZ3yaXQs0PMqpj2iIRJDrAo2DUJ7KAcJVzg/HGCBDSku8V0DOdStrP5/3J3XcuRo8t1fZV8A
K3hzowjBlq9i0TV5U0ELV/AeT68femb17+ZMDEPSlRQ7Oz1ssgjzucyTJ8+x5/dqsukE1ogO+GFo
OcL2ci4obuVewhnfBy8m0VnixQRI8Tn5UZxHt/VFu9sWfu6MezJU52fIuq7XonM9EfAduhf0a/YT
n1sO+j4wH8sAtTsEJNxkP0P0xR0TLrWdv00sZ9rnOAQTVNWw+oTlbI/MPaxj7ZqFj1xG0P9A4ZB7
0U6JE3H4IwKzKMhy3EzuveS8SE75Ul+Je6yApvrYHmlsPlizfVnNxECyHzoLtzh2SfFW8adM5Fo7
M6agzfaSEEfpotNqzhSMvgVC2bC8222VuCTnoV2+No6s2+269/GTOoNUJ06PWMEJx5HcCSVudHBe
Yw/tqI2S2UA74YBblVOuwnGDlZec2Lo7HzQCdgCzh4QoWrPxbuMO4svWeNcnVzql+o0QB/LZiA5i
7UBUOWArqGpeX/hSsg19tjtxJcpe9JzvOyBE6X0K5JscOV97dNHSX7XHMBAesy1586Pw3m0rLcjv
o+dWXZLVNnXbwNz2h/Sd5uj15S4M8EECe5DwML0hjX3Usp+B6xI/Xogzci/axuxXE48KfHPAzuGh
kO3xOTyigbS6ao5wZ+YrBigsPQQJakR/xQfRcMKLk4FzNd6Akkjt0zavgGpzlcaLElefvHj2JKLC
3mvB8hpP459o+cvYdK3JHQ1XH1Fc8FTv+pQVZLYg0RUfkW31kz8NzvrrXQc7yXDViTBPdvqCHKh1
Ub9Jdso69NlitcrFC+2Hgq42UQwoaaBGjvGmBi3RdmDYzNG1jFmw+aze1GRJqKWQGjSbRLATw8sS
R1iOm8TV1kXpsXl0mV08siQBRnk9BwbdjfZRoN/HQGIrSUF4hiqwsTYAEpziAVlq0RG2QFs2RLrE
CR+X+2weSMccMag8XhcgZu4gyB1cyeUs8pf4oG8um+i0ZCDlbiLIcXLUa7a139W2dZw26s0PYTUF
SPO9xq6xTgI1qIkS71hKJrkUbLQ1y6tbaWthNRy7bdYuJ8s63C5gVcTk34v30wjgjky3d9kPDpA6
RSdcgdudeWOt2LLByuPjhek8+9yug1LCUXzsnMFZIs+Y4tV1335kgPbgxbkjbweiedBtvjLILiXg
S0FxrsRiHZIQd0D1e3MPg60A8o3ekbVwljqEvtaAQ+uH1EH2h+LHsA+3kzdhuMjakOhBuNxMHva+
/L7wEN3x6ZHfGPHZdF9vo9cLNdN+F9Ezk+6rD7Jm50JjosCfyXviAh5vr7WtPdee/qYcjIN1TgHV
wJnR5XHRJsfZ9L4s1mZxjm8yeUvJJGNt0O4a2dNeustCu5jtBCeXc5s5ZesZYM8FHejJHRNM3GQI
w6tnJXSV2wT9J+WsV/58zO+TvXoOHw2XiXFjYRxgywfLjf2UGF86lW58uN4bTJHaDf35yfT++MEW
HG8MuC3C0c6TmJtO6gF7cxzs/f4kwjJo3WEzdkRmyF6J4HL5ZrBXIfuQtaP3n53kQqlndsd1epio
AJAdAHmxZ68koLCMHdz0StIJ8yYJhhtWK+vyk0qKo5VMsKUATeWJAgKwxPLCezLehg3FV28Q4PDn
pUi0Ht+IsMHjbrsN9Z+bnhmzFITCw/J152HJ5ACFp4Dn9RZfp7d2Iz5hDO7BN/ars+6Ma3RAVuom
WYsBro3SOwsAzIYcwuAKuXvZNN6y3szQvhU4Vsr19SR7JdF9fAaotscb/SnexE64ztYUr+z5QDr/
aGxbUn/lFeWD7VKaAIRN7dec33hd5+vqkLvSSnFxr3C6e8hdbBH1KVy1OxbWVnSm7cUJDyKTZiQu
T/w6t6W75alkBwGnm8bGbXcbLqiFZF9l5pviElLsED1zzcfi1riVKdkNH0t1LrYtH6WOrQKC3+6W
R6VBdm15rT35pIi5DblxVTwXjvHY7Hkm4B5lxZulBtIDT/D2Jbs7aH7ksPg/DVQlkh3n8GPV2iYj
/JCeDSw6C5sSkDjZJicj4O1796ysGjxJW7vv/PCmBr2t7E72eQnVc7hVc486YfKDqoaQ0f9sX0tP
Xscr2s0eeDjyuefyOF+49fp2eo49rCYf02fqJpv5MaVUurwYhkH00HBXvRgka4rJRkecPw8m0DJF
v3V4zkGKz+XODOIDN6gcI8oIi63XMaW+mbuvxSZ97DVHlJ1RDiiTydT6zNtJXCfGfjY2MhsL0sVW
0EWrRPihGqvZPNU3ZWYPT4NkmzvTzbdRa5ePXcLhhAxeyUqmVjFgVWuzXFipWKFiErdPiZWesx1C
weNmoJGI9jbBvTho5lwD/vomOSMA7zZuaxvPnOjmiRVf3CS+to33FB4pATL4vngY/cHTKI6OK5Ne
Cn5+MzqYN23HQCIr0UlVYrIXgZN8/yHd6Ed9lwbmurgnjgAWAyuSWlqLl8LY2jjPYFki+mJEyJGL
FedeWuIrTkzgmZMMu9cmOGi39dZcxygQ7+vbwsmZiK/969VtRfCiDEmResvHAJkT+8qrqAKjOQgv
licdqDHVr+N2BI1eUcgviPns6FPs7LoGlLflwVZautDt7qkT7Oj1PCVe80S+gkgPryAj2UThC3dH
ezIfZA56r89XBEx5TUFL7lbzDb8qSVZ83XBILX9rNJQ3+AwdnxQfxKM4gl0VFHkMR3gw2JoIdNAa
IiHIlqvwdIkWXAbbUoM0DRocxmSyprY7hPdCc9BdpLILw6NkwzTOy02o3qKexKuQxOX2KqT1OhqK
bEy22L5V6Ont8kjEydnV4yNc5TI40wdlX94+P87ncPWxXvmhifYdpu5HXPrTR/LDoPr43LLydhIL
tN/pQfNw2XA2u9yF3xNmnZo9vzJ6jD7DDxMcM+R5tefLca4c69wCdvTLI1GntKlJOtIb4Txe9pvG
7oJ51c0rGVGSE49CdqTvFn/bwhY22ot8SzkuDoyzfGK8mMRBiWALdX0nXA0EApMzTHaUOeOudydv
JNuqSIPNdbma3lsQKDBVh/7Jw2F2arvU7chylIfMX0oh2UnalATtXrkdnk7lo3V+Yz5QjZ8frxDv
noTEkZCkTcCd39PaER/Ku+ZloIo2rt7C9eCbtqg4xo2xz1fqesS8LOR2dBt6CHxb4IHMtd66vYno
3spMfWqJGdG50xNjfKTeTO5unswBwSqqlRmRHDuzxG6noL6jea+pk99yLrj6yzDaWcA2CRR2tY0g
OudnyVtQMuthcEdHXMtPRPkQQ/RT5pjr8KZyFOb+puAD7cOw44c2A5rqt7i5u6/zrpi96EQH/wJB
jTZ8Cso3brEuHxASA5YbX3T7TT6hqroiGU8/QMOfs0A7pxBPjEO9yrhZNlBgKytAunLd7bBT98X1
UibXT1T4dUeWAOQvdyoxk2IL53FLnVZrUDhzDILkIPywzqZ7OYX2XfosnEt+LVGFPjC1M8YVMMDm
12gus3Fm3kiP7Aorpt1m+qCaag+BZGvb6y27gAxZ400SHXCrpTu/9MRTQxWcTioU1Cgpspes+3P2
diULK3yaI8m/ttfV6FHdWse75FO2eFbifn0d8//efhS8y86656/YmXds6qvkaAE3HBg4XvIrPU6e
Eryl2Cquuzf5PVyHAnchrn/uaNKZSq98e9khUvc0Qh4o7k0au215ZJGF3vV2XMWVTaOUakc9NXWy
ynZV48zsRed0Pbxl6wSAHCSARNY3f+CnPNz29/mK1WD+wMTaTnfyunqTAvE0Bx8DkbRPsXcZjE7h
X+igEbmJPIq47p2P/LXTnPDefC+3bJl7da2BiKKp5qBOXdxI26s/BN19UXCC03/DoZEC8l/860+w
H11HLKtpYXXEZWUsK8rw4qDd0sx3emu3rPDwOTpmQfg83V9dw2+c+S4FQ8S0Gyau7l8ET3yY4B6o
3h05BAf4ANeF3ZnX+caT30lBKK9QrsTF+0V4HO6LgIOWLZ39lJ3qSpZhOZnkomenhh6bQXP1ry/J
A3NSPyWP109hP0+2yMu4+GNmv4lPkcue86av5fUc9Lb5jsaheDIO0WNiLvtj+CG8UNSVOfWecs98
RV/qmgbIvlEztkrbeAcTSJmn9nux6lafF1aLbcZk32MQuyT0BJ73FfXw6GDa8V18QWYPFQXHelAc
gdR+pVAoSV57D3dnEQC/D6xN+ZCcwQdcSDC+KLO6xZ2xkbz2BZR7x97zQMHUhq2kuowwf0oP4zMO
7eaZDKzbdJAJJR2EPXXLjb5NVqliI2dGIeYku9GKsuxK3IJ3irZTU7usfH3b7qV9vhG383N/XYU8
FDGHRSJ66Zxirfo9G4YRZCc+CvYAdmrD3nIQ3NrEva3c6LuPmhXPnLGIc9mrH+EfdG/wKJSLl3/m
BG8vuNzPhxj9xclWqBnxdj7LQ+nU97xFZeDosomyQXPEG3y85Wd4l9SGJUhE1JAYg1c81bvP2gqE
bbJXTgAUj4WnYmPjd5trMG17osmNAgBeAd6J/qJB1qzQIQrIFfcFhCTlmFLCmrRA7/xJ9a9g1ZfT
1dq30Vm+wbhy1/pUtJ38I7kfbjuAjBN5LKNzgUmkcd7spogrvKCCHa0UD0VCx1gK/S3NOmjFqwVc
IjjJGxKAzXBUPkKCl2iFf71N8MXusRCS4nezdod19RStSIN+iC6O6ieD4Rp2YuSOD8kK6CT7eYBp
ZFmZI/E6iFq3YFuAG6yORzIfA5xmXwbVUafw8UKF3XxLwd2RL3X6Q8IukGe2vOuOmjOsyd69ZfTK
Q3Gsb/KD/ta5oh/fGRr7AlwIO9IZyxck08kqmy2JIEwIz3JTG6WHZH3dqXsACadmImfY+Bif93x3
La90jrBi97RAFon9Ge0zCmiT3QbDrfIyvpR2+qT/sDbVWsDs2aSJ1640zzxGZ/GtcQe/sShac3hS
cmUrfeg6p36p7adifaFOq6KfxoIiMUPH3VgrVBSg0FDZ2SNkyvpATNFvqfWItnJfczJnvr56gUG6
8A+24Lc+0Nn9sFqS+060p8f02B2vNyVIWvksA+TQAVcH5iuzULXLoD93a8K7VelIHlUjTkjg4tfU
jTaCW9wKqfdyYf1UPiv8JBfwUVrBax+YEy/1y+yJu+Go+9ize/0LM6CnHIJAihffaRvIMybp2I/p
h0qNcsHw+ucWde5N8b58UbJku5M02nAgyn39kVOhmx6ZJMB2OQk/OIdOekrB6vbS8GrBq3wr9aJN
somP8jZ3YNR5VC3aj7ki3HKsD5gVXnnzUm7mh3CZmlaQrUfHIEe/VYD424f+gS/CU7VmkL30qJ9B
up7DT2Gn35tefV/fR5TJYna8vUQxrX2YPWKeV+2ZeGJVkpRQgmt21VriRFzuUQGDazyFpAnojvFa
a8v/QLBK5zDvmVKSk76LBAZElDlrhjPnmJyXAaKP+5WBnFaXg+bWs6N9Cp/Fk3LPOINT0rZFdC0w
xSC8BJDzQvcacJOQQIL5CEj+QzlSir7XLR/F4LfiyHYcusK63YuDPz+3B4tST7UuTvf8hwMZ4cUT
fzQoyRKnpKy66Nys1ZUAdeMegqBvrSOKuBOxDhqbzGnRB8LYcLqzuEAvr/zZrB8l542QUNlb+36j
UFtWAvbdnM25/TAunnbxWLXC6LHhlUwO6R79iL5zJ/JI05d5AXVg4dz6qNj9WyLbMslkYH52o1uf
yhO5K8BEEoQ+U9SpVrmT3pJTbqP7Yose5qpxOPl9gMvdvFvwoMFRA9R+98papbh8JXsHarjRAaUE
Zn17Tyl3m6ybB3K1wSOEfyCYB+uagmhdQOM0wHUlBqr2aabVD7zgawh1kuXGLXBUJXvtSTyEFGfL
H8VK2GlP2juIyrtu+Ch7+guG0MH+rNjAjx2QzasEG/FJfpVXgJSQnLRPZuJHxV7+OjlASHSlQPM5
Wk8aNDU4cdQiatfYqQfhblhN3HHtUuc45rsI/Frdtz/AXBaKg7qv/dZXz80qD8yG1cyRRaGXHXd2
Xpr1vQC/6uqgBv8mrNgaG6CZZatSX/PgekMAcpTZvGdCdvBULw90Ur7H0tEf+4DVxCvxcmDdlL15
IIe5zT11dc95s7+8ChusWFnuA0PqNfGheRLuJ1/6ZKdt3udn2Fr5jU6+QrwP44pQ4QZMBfxfsmw0
499bfzlKpiDfp272Vh/GKxOFhb8v3ubN6Bkb0c298bndN29SzQbO7wMljm9pNQbeBofXnyH8RrK9
7GiQjJb1lgfVaxJ0j5wOTNn63jpF3sWRnrKRLwHUvynuLP1Cf6kdLo3yNF4rKpq9fP+Xeq9Wqlas
1pSmQiiou3lrHZTniCBf3i7Vs28u9qUba6mDQSJS8E1HHXyRuP/9YkIlJLqatNGj9JYTfNX2Ath0
i9ykekdQoR5ZpbLH5Elfv7ny3xSRfrvyl7pxqVizddWHpSYrvVkE5i8FnIWMjkd7fpgPza32bjyp
37VGfBUL+8sDfykFJzgRzaJF6Wy6ad/Go3bXEJg+GG/VJ0BD9yP6bH4Iz8lry873RHHmm4deHurL
2P720F/qwo3SRzSj99EjOI7BdvUEeCURwS+Nnoj72h1nAAzI7yRp/45OBxVfVFAEXAw4pS/XnaZp
zlV66B+nINnRkhAByqerLiDVKlxjUfsOxo20EXfRRjlZu1L7pt4q/d2D/3oDX9puQnlIzCGDUJe/
5YozzQ7YxYJqzHbzRgQNfqWC2Xynl/BV9PrnaP962S9rSVZ7MdOXHgTtVvohP6QP1at4sG5FuNfa
Y3ZPZtVjOZ85caAcLr6yzz9J1QG8Zic9FX4HwPlhnCj4eP8H8+CXAu7P8fpljVdaWchWzORPduHZ
3AyBskKw2hfvqrtyY/3R8/5nW9vpj/n1pY/uy5f//X90TVu/XOOX/F92V3+8dP8qPv912760cdPG
b83/Ay10BmP33/7TfvaXjjmfIO0t+lfQ8YQUtP9oyls675aP/dEfJ2jSv5n5bKuoSyAKRv/4fxrk
BE39t451usbf41hG0yjf+rNDTvs3AjwGPeCLJDXddUt/558NcvK/F7ERulhp3KZFTpaN/53+uGUu
/tfegPYjjXtoeuCliS4SnZZf5urU9AKGRjNa/0vNLs49sdhn5jmvjG9m39L99duF6FeW8S+mS5/N
AFLR73t+JSXiRBOuZhf95GtF9NqOxotEZTMysUrWY/P9l5H4c/r91nO37C7/dUFzUVblOqKJrQmv
SRe/sGmrVuqGyRJJdq5gfdTIch/Ijb0ew45bkpTUhqoQw5345+v+frZxWVWiXVXVEKgVsW75eRT8
ssjURIubUcuoLIykLCLYWt0EU/jwf3eVLw83amUipBeu0lHLFdP3cRJdPfrO8uf3yfGXZ5G/MD50
Ka+aTs9pZkEUsNONTarksYM1pju36bctzctv+23AeHM456q0j8F9xs/99xkiSmklVApNWtE6XJU+
MLs70MJRkNT/88v762MReSzzHncFnLT1L48l1iGa9FLNEFnCB7YAu/SabTgs1vqUfqcv/3fXWgQW
tKX7FJPcL9cKzay/NgUPFZuHUK/9Ykx8qQP6JY7+56f6ctotoyWLKB1gksMctBDk/f39SZMix/IA
m4WGR3e86+7bFTUAb7olxQy+EyhfJtjvgyUjKYJEhbX01DNkv18sSYQr1pggONS8V8oqhamk+vLq
u8v8dTX9fpnl9f6ymnKpkLPKpLQjCyekvRT5xui+4ekpv+9MP9/bb4+yfP+Xa1xSMRzMhEdpPMlf
ylHFobpJjjgQnEEUEULXd6D5vrSqjxdKUq23dDq0+26XrfuH4inyroDYoIAwDFaRN9DP9c8D+92r
/rJzihf0HU3se+FSkBkGgld7Da00371qzo1/HtIve0rdXuJWEXjXAFZeClEe8ImarFcFS21aBYZ2
61W/UoISRsGffM81LVabUXMb8B8Y4//84D8Xx9dJxpqxULrjD8iov49MnCkXfRypB1z2lZevYcZR
UaXMEQIuN762MfbZnQkksDDgllTwny//JX79OTEwHMS8BENWw8B0/ffLp4lIklIDyS9KjQOQYXqe
l741GtEc83ixtZdFtTHZLkyN7wb9S8rw58VN+t+JDQiev+6GdaNdeyGi1SRZ9+t0Q5EGxLvxQw9r
Pt/YgHzBSyYXhm+AG9s3h9jfTDl6eJGpwsR8aYZZAutfl0RpYQmApIBdq6o/NKU7TTRvRqHfZrXH
6eZkYbcxBfmby0rKX6fgb9ddvv/LdZGp4l20vHElT1zcWn22TmeIRKcyQYea3r5q1F8byetmCI/V
6CZ1cjAFKfhm5P96FCG888vzf5l4l1HRmwgdDFuYgbyl2J/j621UlZ5yuQbKNdyFJgS8iFkxnL65
9HLKfZnzJmooqsxxgYG8+eUUjKPygpoXcOky6fSHjMJUuhY2LV24386xv9ldf7vWl2HWI8MYOpNr
NV65buCYQ7BYppdOb2Wygtni5XBc/vkBl1f3T8/3ZYiztu9HZawtUG4oSPK70HyjMvhTn/KfrvBl
8GKlq0LB4qkgTazkjeZrLmQDLwdzoof6I96Hz+X2ESRvTTnoCN9gB+h6bFXAMAClb5/3b+bSby/5
y0kZqY2lpwq3U9HpSV/Ojr5SJzlBewwymsSP2UF9aQIFQ9Nsk/gCnSwCDP+JWkvoNOwyAPV7fRUe
raAFEE7OdNmBjH834/9m5f12l18OWrNTq6tZ/ZwKJndprC5r6CO2BBbVBt9Pvb+deagWMs3p7vqL
lkxSxFHeLzPP1LCDo5vr+iB+C7uQzPxlssFXxnF30SQgz7K+HJ0xM9xqhh6IepSVDxKdHG5PwTRH
dWY/Tn31cZ0ucHR1A5MpG0ejaKtfxdqPLhJ8uyamMV6K2PC7tncrNRf90ZopPbZW95l3sbluq1EL
lLqBoNaMiCsoQvTW6lG1jrIOpp3VDx6eP8ZAw2NauGPTRy/9PFFTm1Vx26LN74/SxTqp5kLrzNvr
Fhs5UMC5wsArvhbp2lB1ZRvKYr1DUZ/tqLtet3VW62+V0DW+pc2KHymtFKTjVQq6UEqCEivHLZBM
6mfIxLrXyBJOVSgq63wc0ztFQYI3tgTjVb2kypPVCnC5lHw+DHkd7YsUVm4fma95N6te06SUqrVy
cvht0c08SMKzYl4gWWXjtMrmRF01sWVt475r121HDD22ksZW2ci6F5atgKmeJl8Pea/p+zyMpoOZ
W1nQCGa1DjFExqIolJ3K6KFpagZ90vog+VWYw6HUEvWxKDTtLp4ia16lRab8SFHVuOmj2gyMUGhx
IZE6qJTiCIPFFFJpo1nkkAK2nr6KrPCDJTQUYPHG80ZrMDaR3hRroSj7TSsK6qptVbxmw2pJC5NO
e+sMMZW9bsQvYGh6uDPXLK2O5sA4OXEriOvI0EY3a+RxUyV15fdZmO+6ftZ3aJe32BpG4eyGWZTd
ttaQ7OSo7KhiVuYt8q3lOpRL6EsVXiKXvivuZESUDhfNglph5lRAEnkcy1VW9rFsF5UWbvsliVzL
1TwdsDkZfVmf2x8ynnmuGF9FXwfCDPqsI+LKFCTHJqnEDbIxFuavfsGNpR/M11Spx1NSjtaGZpnc
K9S88GPMMwOlMq7PTacqD2nX6ztVrORPNRWoe3d6k3rmeJl9BVzHEyYtolP5ouYroY0MYZPIDQpd
dp8Z8Z3SSRJ4WtdCv8+L0IB9MWTWQx4J0r1pZNrBGuTs/pLW6WYo5gtuhYOwkZvoPA6huqo7dJ9u
FEOIEmfKFBj5U8SxYJtJJ9Cd00QZsHidzhQhr+r1aM4SwGkvXze4V1bvmRhZOuSZfO5XSZqrsKiS
KB8xmMjz06XO84c4HcePVkmme7Mo6Cm/pFpxkOtLcT/XUmY4k1zCaxjmunIuF1MvneuIc48ztU16
r4lzAfLcDRfYVJZG1UypJBB+VqGFXaSCBWPdqDGdRhb6EyolF2YAzXeJEU5ud5Xpl1PLApnd6vIw
axdj347wMC8Y8yLjy08MefNs9KP0I2oAIFN9SLn9Qt/UefyJlNIN6s7UN0wrdmvezCZtBvhSQ9E5
cVPqXoEjFowMXGhRKB9hkVqZcjRRcrObuNTX/GKvzIbWlcpUDTq1L9C6yHe6NYkHoWstZ4hb/WjV
0YAoN8IMGf2VgnqQtCuVzkJvn9hMXnC2g6Ta1NU6t6BRmaGuUWDmNUdDddSakI6uEhZF1EmanfVm
6yS9XJ6kFN65gAgjtwMNuFArNjdD25vJ3FE0qUvCxazVEE5Is7Lx0Gkznbgq7tUxOopV8TFPC2cR
D6M6Tm+r2Hy8WFG8abomgooXWqgTQPVvkNL0BNyOHPlqeZk1Dh9CrHDraDDMZrqaQ+kF7VVtL1o4
usfFpffr6xWHxnbOdpxw8N+u1FnCErqakEcNYslXKqpWnDjyXMFDvojHtjTCoOljacsq0DV71Lu4
8vEajffMPsgOoOmnNhwepfjSrVVJEDe1Kk5HoZxSWqfwU3T0pNlNQvISM0edQm3aH1FOIaw2i+5Q
NSM9p1Ft7EUdEz5lOOTRCP3TaAUnwZbRGfWLEgyhgdXopD0Y00Wzy5p+bwnBbDe7Vpp71aXU1fIO
Ck3Xip5aVXKAG8HF1sfmoygi45l6QHtSL30ZjGpK02ynzes5hh1ilKmvqzD+r70cfvZ6wrBmY6Gj
GDKfrx0eqGXxFkbiTV4IhlPUaegp+nxM6ibzrY5FU03Dm5gK932RcnTP/cC+rccrSU1HmP3jpD1h
L2qUrqX007aOTfHGEHoIyRUVtEs0b8K4q3FnDC0Ph4kxGEzjemDqIO6rqrRQN3X4fsHOO5iblIQH
a2KI5HViXUab+Ls8XwsMAu28qjsobqWKH+s4x8opY8wR0bc4fAJd6g3d6XtsUZtuhNE19zSCsOH1
Pjve0PpaLCiWY6bGvM7yKf+MmpkBrUycNPt8IuJu9MEzonZhX9Th+FqoHQSlsNJzJqDRtC9ZUcPB
4gpPdaabN0UUF4KvVejInvNRnZ6rahjmzSBe9XAjzlZNm7w8xaFXWbpy15tT/YCeG5xYKRIu/Srq
yxKCkBDnKss7wzw+DfXNaBQKYEPSC2/YRAkwj5TSWhd1R+lIjSU0lZIMjpoepelRTC+16NJrSBPW
2Ktq5KVJGMKDQZX6UGpGFFwSS9m1Qq+Hjl7g/mODiml0crRXFTakUGW0xs3FU19VkX+RsOhwiafQ
i0lnSJZGUVuFOzTX8EetlBMEhk7pkKxgju5ZqOI7NkKYcdHC/4yzu/pZh0UcdFZ6uW9DybodFPhx
tCVCai1HtdpG2TWBrHSNumcT+c8HtTI1f8LTBqaeeJW4k7zcdXpsBMmUIx0xmFfaUi5ibPmX3OJc
HK5XpBvV8l25NOrjPOXTtixCyqhR09WQZg0j3AvV5bqZhRbwUui6eKtbQ3mcJL3etaDCHrC3sIm1
6xVpm9zoXeI13S0M3LEmK6H1qCosh1/Zfcj1qENEu4qBHA6qW/UjETlo9ZpQqXEjI288DAoVN1VK
Cs/mPL4PU6nvzC6PEbapptPcWULugtXCU9Yz2oDGvrhLMQfddZVl+nkrxhv8MuHldVnkpjgtr5LG
tLzcDJM1IwM/GbHJq51cBflGzI1kLcUtTSZRaLnSNGJXLhj1xUYGunZyzlxHw5/4Rl9kmZOsQs5o
6lPgCmEmn5w1eY+7aOOMqpjcSFk134QCvsJ4XF1WbTQqd+TS2XN4VdhNL5dpW7Upyj3jhLhDLqoe
xuitq2FPd8hyyKijJF28UlMECDCYb21LYYRIPGg5PPM8G3QYwfkgniWlsvZKb3VONlQhJ0uqXVdK
KOp32RjF+1LU51c9weh9HGSaPy5ZWW6yvtZhmuexcBNKCgRMvQ53U3xtV20zjcdCS2pPltTrSy8l
7VN+mRRCuhGupDRJHXSBSoVT2EYHKevCs9Wo46Gdh2IjJdm8nqZGQopkypVdWkSSaBdyMX9K10JA
D6UrOFVqkSr8mB/nKFEWE5w5iOpiOiTCoN/+czb8F8xNB1+hGI48IuIWqMj+Dnigq64yvA3iMdYr
KJRd1eE5REcKByQ9zf7AFv63SnL/fypd4ozwy3v/S53uBDMr7F6mX0t0Pz/ynxqd+m+Z0pdKDcw0
RAA/gJA/RCwFXf43biY6EproWyK7K/Ot/6hYSta/ySwxnQao0TEeW4pn/0vF0qC2R4VhcYnn3zq9
wP8pI57+ACv+KJb+vYrl7+kyfiVUswjirJ9lpcXL8vdpMqWFKQ96mHpKeL3NJbZ5OabPo9US6xt4
5psrLcKcvyJw5SDEo1lzJeKkY2KycwuSdlYS8+aXAfjzCX8tz6lfq+S8a8midGBSPbBECmZf0NVL
1lSgNAqknKkj8rOU8Yr4lS7kxG3Z/2TvPJbsRpKs/S7/ulEGEQAC28TVKZlJVdzAKKGBgBZPPx/Y
0915kfnnNc5sp6yMmzKW3wh4RLg4fk6yfNDSMrbOGIRfZZw43abPYwW6aarGbpOM0mWOPs3qcNfp
yrOoDEIHsHWcDEBH3nllsClinlpCPWXv4BsNsvt6nCv7YKGFM15r5OEZb/Y0J4dmLA2odJKS6cg6
IB991IupGfZtNLdEPSFU2EwPlT3hQK+a2rfEHKmDlrYFvHuBQHTeC3rTvTHqyUl2akwdZ9uTdBlb
2+3UdFOPnY1crKOM9lDJcHIPg9kP0J3pWg1jQlLzY1VbNt3TTMDCUL7tjumNRPmEUbMqdGAhiutp
3slpQAK76vSwORa5lv2aBgGZ9aCauN2Ekdl3xxReo+bnaMZy2pozPMebJGsq95Erz2ghcqtc+5tb
I0qxtTIjHfeBS3NlZ7aJA56QYmvMAFahFyMDPXU1FCcuwFHcylGpftOWXal9K7xsyHZWj0rTvpgr
WewDW8YhQ5uOVTw2Hb/pIU3xYYC9mf7DKcrS2XV936MyAq258qOcGOnGMbqEVqzM7e4U6XVgMK0y
u+6uSPOu3WhBKoaTEytmYJxQPuhtfshlrQImpMKJcnAoEyDySmiENqPnTXtXqY4hJhWazka6U/c+
7kuRbnoZadm2qJP4Ucp5GVCaRD6cInsIeA3Ihb54WdhD4BhaHdMXMuWVqmujTPzCkcnwwZp5eD6o
OF1IsZw0aP0+G1q45gNL7474qg5up5GWZA7WjU6BjUbMVanKWXvnKKXaRy3OJ1iukolsubSqSly7
86QXx3QO7YkHm5jgJNwoF9fZpOUARLLAG27r3h76XSjjctgUQUfq4MVmZF05jZN+dE09YIY4kRRR
x6asml3d1dUvdxZGeoP+kDAOXZq3ZNNz6uTbMURA+WpScwvvjlHm4NE8TQPqR1GFyfE5o5xvWrI6
2Fkq0aGopG9ktF/L3LWOSZHBg+eUaVEeBuo1RH1ulr2fLXN+j96087nXdcrydjJRzRVpTFM1QXgl
B75XCUaiereJfW+2jc9ZHYGgC2I9mrd22c32oQ1oZl5ZDmnnlsTKUwRDXvWLrMqi6G5NaXg01CyN
bd7Adc47nM3RKUszV3/vDQIJX5HKMDuUozNFd1aqdOMpESqH2AZFcoYJ6rQDIO3Mg+mLxm7BPmVd
nJwm6KxgJe3nMvT1qTc3hl0HzCj2zRz4QxkPt7k7qfCo17Gt7Zy2ziDLqLXG2cTVqKunoW77fBMY
ehkdO7ckXp8MWWq+Bo858XjtMlkBP2o0bZrZaY2NPotkfNDaUFPbcGhztW8Ss0ICohSD1/r1qLel
+zFx7VmbHzK9SabpRs9Bi8hfRTNZstxKW2g2Cm/mBM+Fjr6CQV88ckR97CLC9KG60kuzmDYezk4p
26OqtZXu4Nl+qqd0rJraDkhw3HGA8Vip+F5XfOWrXpThY1sE5gNlLTHsCH9bModcyGSjWzXTOBX7
TNbvGuXPQjUetFt9nIC2TRNBIbsftDtjnmW1GYcx7W9qcySl7/LtXGT90Z4MUR7duht+tpMZ58eg
KEzD96LR+952WldsOt2hbtW71pD6leHE740uG7PdlOULerRPQOzPbdxtVWOZn4tBwTlZ292jpguS
waRr02tbKwGVkbMz1SPTmKM3CzGHD/EYSvSYvCwoPpVaVDJvWOYx9Kl6VneAQMcqvhbzSKvcaENp
bYjBQsateuj1qSXODuKAics8OKWlsDrhjukPMy+rX7XZFXzizJ1QH7dlYT0YZaE3070eGlp8LZ16
qnxuNu5qVEdthznLlmleOQyK0e0EgZHrrKv6d+gV1+pgJQk5oAWRDc1Wgm8j2zboh2X+3PbzobAL
71PiJXVx6FSupts8nhPPT8iK3/MpsmOWh6Nz1y+SWU89FVl9O+cKGlQ71fqWKQrB5Kq0mzjyi9ac
1WbMm6T1U5FTtQmyPJJM3qPEuDHSLHBORtCpBVmcFV/DOgpvaj0Sezu2mAD3VP+liUZk64MuH2kJ
10mWwqNpRmQXvHk1tVaZ3qZ1DWy9i0Kjollch8yfy0CB+0XDZdyg2DXR89GJY3buHDMj5LXx7DGW
kWj1rp9i+0EXhOd+13f1Mh8epFDb1U3r8e440yF1C9NhwDGx569G1YFjjgaT/3suDP2Tq+IeOGEG
hdxedNItd3poMU2eB+0AWaqjl3d1V6XMagxRg3g8rx5jcj2SnUxv4kRXg5CwKkSlO8LmSK2jYvIi
tPNNLNRkHlGNmEfmEfKBqmQ2gpUkcHGkT329H67aOLagPGztHC2GTp8nv/O6edxb0QRYODMSzfYV
l+FtXZUwP0dxzVBoTpazyaU32Hu9aywYSuc+qw9xH0A2yoLn+GaIogzcNYGr/FRoQ19t4nEMy9tm
rLT0fiyH2X1nku54R1XnQw1tzZzDUWLTQi2+FKWutFuNV4PaG4XG5LNlRYW9sXtHjrf/mDRhT4Fp
AFeozASnicE/JJu2MaziRhEI01vutLr4aoPzoECtc1Y3BB59evpHkA58SpUnWyqIarjrEuXdI65u
JJ+KxpzC/T/SPE0ax6qjbeIZDKwObY1W6YQKAvN4vd4wrl8lVuu/HVEaq9AVlBzIMrBsvBomPXNv
1c30PLtqytRLthSEKJ2p7uDmpvybW8mD0kfdZkl3R8p4XZQZ9Y+KmKVfYpApGvZOqTGWpAPTCSrR
/FlIvfwuoGAow5NfuDj4qh8p+tQxNJFAGe1O053qdPshT41x20Fpc/X2Hpynk84/twC2fSh6QHHD
o3QevfdJKGKRxAyMEnrf9zEjV7ZQ6a0lFKFViQwFXVfnn0b/L638f2h+P9v/F2nlh7pbZ5W//8a/
skrrL90FWIlqECjNBf7476zSln8Jz8IdULjgr/xWTfhXVmnpf+m86Mt/XIQRjAXH9a+s0rL/QmmB
v0gm+hupb/xJVvk7mftPpxzZ5SU7BS5mAXZA/8xZ2qfP4BZDZgyRHFILrmfdt6A0LG9RRYAp0d4b
/GnU/rAzGJeombpoN4gqMYqSf4PA52TBgHIJ7rMksc9/javzD3BYBCOQhUTi8vzX5KJrrbSMrW1s
y6eGGzpk3nyuobOVF/Tql2OwsmQKuqto6EBlRY5+bmnSda7sinW7hdvwHDjxA4kv1PwU3fcBQcJT
1THQasmLcxbLWX9h2Vu+Otn8oh5+brmJVDuUWmZtTZVUm15X7+uEIZNnXvhKbm2cQw6oY7CP+Ne/
reB4z79r4I41XaKs3QZTd+VM3/ScmS3r1lb3jQabdgdJD0oX4SXGu9UF/MLs6gPak8r4YXzAtp3u
gtC6qdV0n3TOBVbY1/eQogjAAZOK+coM6QIl7kEzt5qYiCMAklYf9G62Kv/tbVxdpr+XwzVqWTpA
BcdyVl5i9GUzKY/lTD2R2hXJJhMTpsi6vQ1l43svp2CYiyp6/7bZF8eAWhH3N8Bsk6IIQq/nH69B
Li0xeBq2tbJ8p90hpuuXDJcV0Y8/MsStpAORBiqqL1zHLxRxy6TWVdTW7baEcz/qrxO6v/28b7Xj
23ZWbvHCzsobtaqwRtm1Ldoj1TZgCMxJ0QKJN29bWW3bYgVkOYpmJrvHc7sqJ6nByWpuECiEjJLc
qtwE4rHUKWfA0fI/sIQiK2d4UZpYF668BM5HHTWabW5o9M502jHawU6Jgo0LaxLnt8WyJldyScPB
CQWnLZadfXY/Z5mRtwF9pi3wyE0S9L7MLg4HLe707EZabHjsmmfwouDna9RwoUisevoW22a60r4v
xE9Dz7D8xtpTtnmKN6Lat+LCuozlmnvL6PIxny1s7GIU4DWMzt8XYFYC6XL5/bcA9sa6AKh7xS/O
1rfyixJAviZjnQnd+SDHQzl9zvob071Qznzp4xQyPVRPXMvVaU+u7vW8yqqqr8J5WxFMBxDSRMFd
CiPL2553ycrqJFnGQAdLo4BSVtHnCJdhTtr9bqaQCr5taO14nnBN2xBE0YjayhdQ8pJGRZtKZdH0
nK4MOKpM98IT/Hv467kLrEz8Lg8/d4EcDJju1NZWM2DV+gaF4AG2DDi+IR8odwd94WN6e1HG6kJn
AudsVWJ5Np+ZjExRUVIs3K1zO+/0jyYKQfkWpYYb8dRBYOvAicDA/u6SXXbshbsDpV2mX1yoMxlK
Wb0kgdUmKkoSkAt1ZCf7hNaq5VddzPB4mukB7AOFy9B/WLnxKRxL9Q3EQAPSVxaiejRUEwDxNZTR
wRwxNCbDYqJxfTlW09ZLe2c7yCk7irSCA9MG+djuXANIygmUCsVOihiJzcSr7MdbZRfDVZ+O+kPY
ugW0FJY8lW0uNnPdyW2QTt3nOJmDGgJD3Qmv0RqU3ddGSpfcpRKksVoXPXZRCkDenLRvSQ/ywqCM
/7lpWphh6IqHXxuvNZ6yljXe5WWfBwfRVMZGida5S2sAWoPLrHeWDvOHaugeu7DfLmiT0I13gTtt
tAhsZERWTSVkNHYUueZT7AzxFwUQ+wM/GPYJd8i34IeyvTuQKft1Xwm5GYXWZod4+XOv0rjx4OvK
m+5DUQ8V0E5Z0dHdaKrwPgZVFwT3ZtXVHaU/Dzz50Gef6jGslwFuw9YgoajG5CvYbzfzyz4Zw6u2
a4Nj57T6u5jTIrau7bIH2ay+pHpRfTEzYT+ZfQnXyEApWCO2vC4cChlXYz3bv9x8tBi5TkR7nY6q
2RhI22300kONkIre1RCVTN9bg32TgZy7aZVjH2rRlvmVCgu1VyB04d5JIm6VSp8JR/KWGfsJWr2x
DuWmEyXEM2nPhT1Tv0u62fsRFmNxF2pZ8Uup3DkV3pgfChOOyLLUet+y22Zjd1RNS7dID1Yn42NP
qx9ukcqyDpXWdJtK9dFumrLixvRMY0tVcrB8Mely56EBeF3R89o0YCZ8EU4aSsZpudcRYn3fgtw+
BoNKNrMX1jfubDZUEBFu1q70UiMczNNpT2WZ+qFJN+WKcBjoT28hY2HoyUhNwUhggaBdkFyNbhdu
0sK2m4c+rmm/+0FuZLc5xft7L43j+3R0zOvJYnJV2U5xl6pOQ/3dgEu+C6hqZ/nkMqA/ttlXK0G7
etu6tXoK3bDdxinShbHbqg+JFTaPDNrp74zBNI9Na8C4BqQz2OA32qcsdNGD0YPh0OmjsfDxNM2p
V0n3o05qrBUNgjZA7e5EnKW/eG0ZC4nN6SMQkXqTZW326PUR3NSl08lrIj5v79BJ38XgBbjpgJTs
3cKxNiMf/G8hwPHkYRSd0rI27U0cWXmzMYOCz8FtcczSaPDdqWrgXJySj7PI4GbMaWlxrY3QgkIO
hcRqsJeRbV4LO4U0ZQrlcaxUsauFZFAlz4P7LHPBuSgz+w6CD2W0oEPPo9DqH17bR9dAPQbfClrv
oWlgy6DZIY6iThciHXpKfqYccewRl987k2ndFW5s+vUczcdRmEBEeye6VgTu91Ov9C9hp+R20NLx
rrQnOO16PYaIoy7gU6BMcR07afN+Gq0AFhgLP7ZGjamGXOoM53OdXk16BASzmWmFl3q/ld403yqp
hts5NWtmlye73Vv6RBcfL7s2Bzffj1YqjpR+ik/0nqABClUY3scWsFyEtmV2appQHrrOLj8praBN
Ug9G5mfRnN2qpMlBf6V0voi7udfoBBVfm8psvzmV4zI5PC6kAZVWsym8wZ8a4ErXC0zharaaaVeV
Rrh1zAlph4GdLvXO9Qee6tthcqr3bWxET62KW4YOK4ksnAZOLw+aeJ/hie9dZM/9PpktGkjK4kM0
5imKhAGbWJ3fjjUcbkVVpQ8eoJOPCdf9w1S15nWmOGsMWS/jGZIr2uG+SrswOIHXLU4An4uTO4Xd
eBWUnndjli0oUStx6Bpw/qXUgl96CwAmBvPn11WifFEY4XvRkH0bY3kILaPeFGYFM1kYiofEJKGc
k16echquWwqn2VdCXuC4XNrHqZqNm65VE2PVRSfetxV8vuOsBTdGEI73WR5HN543LuQuSXdD1Rxw
CAXffZyk5t9THWZb1CEZMgHRVV9NdmBeW3gnjEsRJIi6We4FsH66p5NzTxeH6GDWHMg4G6P71E8l
3YVpiHeVU9FBsSDw9HL9dshhdekgAQFdCN6oV+OuKw1UVdK20g5hJIZDHJbWfS177R58uLOLgIxu
3FY496Rn+lNsBguV3qz8dmRGNY9GSsVGoH8fZICs4CDyTZGayG2VpvbDyTR116TlcO+h3flBGEN9
DKuSa9EzwcjZBh2fQvf2U9bnV1qciL8tQzQ3fZzCqJOX5bHV62xrT7DT1cCpgMPZ7dE2Aa3RIwe0
puzZ3mtz276zvA4OtmgEZMst04/0G0UIk0rSIchKl8CgI+ylx7LJoImk9wQRBj55VfM8ADnD1x41
N8nvaWY6f1euph2kWcNT22b6R1qzqveV3S0uMFv0OkDkfGisrGNgP269L5kBP4PGgar9oBfZey0k
Gtg59QwXbz6Vjn5IwqmCxNUrxa8mkxYAeFnbMAhVowM9a2aLnBb+ZLZXXqfL2k+IAGjhGDmEMYXr
gIMydKv5OcSzBZlKrMlPuj2gSAb6oXrQQ7D75dyYD3mZMM5vBzHYprzXq69aG4Ry36e2Q1mlNHpj
5xl9QVCjp3LXRHP9o80a+6eeL/BdI/PEaXZDeBjSGrXCIYZyoq56ZjJCyuTwMQEJy6mfMSJq0gEK
ZWi1x3yIAtQFLMeBjcm2Ybhy2hGOMqvuIu72WnM/umGlIwreFvW71gvsUw2+BDIyswrfT5GZzb5X
dBpk2JNRo45p6mD9ikHGfpBZpToMlhXStjLdmNug6rPEH0QzPZpO791lhHHWJqOnSY7hcTLpMjTh
ezsxISzqFa1Qv6ZxP2wzFDjfhUmQHa18LlH7Et7EwFpCdk+yGrgAwmwPpNREgxZlTr3QHcTzmiqE
uEWh39Y72ix3iS7z21oyEggbmumBICUM5RP3YxFutVKKvxXxC9DBYiiCqwmwlk6QRJ9qN0ut2Gu6
W81+R7zo+IFbAhYe86x43yQBEX7XJqGNnrSKdT813boFZurR9xOVuia4VNp30TXltAVSYR5oivMq
dFMy0ELNisg3YqZKruYkWXjT25lgPhLJcYgnuUP9M74zB1s7eZmefqgyk/70HOEQSMfONyOAdsid
cdNr6mPuPbA2xYxTbTTbqnecva5QTWRCgN6SMpsO8a/Gpu2jAm8fh3Nubw16tci/tXPKvViXxbhr
CglRivDs7aQZOkBo2Y4/jUrMN4GlBpJoypjT7SwbXMa2B9s4pPpc1diruVR6DUIxzRvp9IcStO0U
W3yeFvV1zW8Ba/6dkSd4j1x0CHhNnJpqZzslfi8cCc+nW8Y9V4Lp9iedEYVrJyqKO7AtJtMoLeQp
Q9pwzArH6WAGdSQ6UkRBEBCWWfgU1UULN35aBXuSwHeFW+VHC1wjLI4xJM+B622mKmm3tRE6B3Pu
wUOA69vRK7SfPG4CDeY9s/2Uem3xbab1c2gMCXX71OU7s3QzuOBi8UgfmFbmVW1oFViJaSyaK90r
PSRLujC+dWsPli6VSuJDwgyG5SPHbE5lNhofQVSakEKZYYwqfO0AS/dA4oVuMHwCr5Dca7le3WlD
HYOVSdpbr8nmYdNx+IyDM7otV4lIehRKYMSrrAYeQ7688T1oyhmGMK2sHiOmd67+4U6zsYRX7tbN
J5A77QwV6GCjTQn/wYWaxzqlpgdA0CI9xFR0y6Hydp58znFhZi4h8dapaMmPQ35jZtOl/s+68kt8
eWZlneKKcoobLSDTBLZxEwn7vd0433CrJyMKvnayuBcafVxLRe/L0Ny/nV+/zHKpfVCUdRi2csDR
rapVfd0HrtMW5rZMIsJWs7oXBbxQkb4pcwiDg1kexNheSupf7isS0yhFW6imwWSxFqsvxzCtxlyY
2xiaLFQXmivjUw79Jt1mALmoJWibS59yNRi89HMsVNoYXpCoxdkIYpx/y1xTWaO6wKRvglwmDOnl
Ph6v1FN8ImuAtABFPr/Yp9+hd78z797e5QVwuKqdnRtfNuRZFcOwLBk1LcaXcXDrMB5Rb9kEe+sm
2wFhvokO5oEaBjSFkGG9Q/J3f2n5i6c+r9z8Xj2De5J/6WE4q+88V6ppczoo2wT9CQv+1PEEKPtQ
XZKzedUMHCeC2ruktHu+zioG89Y5ITWo8D2dFFQGHnVUI9/ezZfVQTZTUpahXcpMhFidSs3J5mBU
kbUV4a0Lg56bVECdv7TdcOH4r0YR/9tn/mPJXhWf5j6OjGrpWhBSPi7M88Gm0WAghfGp3XubWruw
svVp9ARKzJQvFilDWobeykcjq6x5BfhKhJRb1UJOnzNj8GHonaux/c684dsbuZrVdyiuYcMzGJeH
mMbgn/PPJUNdnzs3t7Y6ZbWljByeqtvhNt5qPsj3dxLNOsAuOOXwySSY/PG2+cXnnvvkyrq5Wm1p
MR+gWQUdvXAaD6Oyg1sqccDIGtHv3ja14tlYVmobv3umiPgwpLTuU2ppaBFkUByVt8n7+JqyMsVy
+X059GgO+ResvVzZmbUF6Pz8uLvGREATava2IS9CGxpa7QRe3K13C31hfNU+Gh/yJ28z/33B7vqa
ga5IQiQCbwkwgqWsfW6X6a+kMz1WSQ92RyYCbXryEZY8iCmDu0vaTy8XeWZsfQyzdAxVqil3C2gl
ArXXNsiffP29ov+DKQBT4Nr6/7NUffxZ/Jy7nxn79R+Gqt9/519ABe+vhaBGp9YPGgDCFf53/w1/
d62/lvDVlbS5kN/kRvk3/N2w/+Klp3sEeoD3F6aKf+MUdDDzRKY0roB4S4u6+/8C/Y4HAnGyoCak
PUXDjfN37opdLnqTCWxIV4Iy/xRXXnsD3mn44bpRfHi2Mw//vDGew9LPWwSYotfhCOIYlgPxyJqy
LgxtxqJg3fDzOZt8t13SxvFusvPbSqTzVSjb49sGl9/+n4vrt0GQIYA9pBDcJvqqE5YQfuZBUEOD
NbbBZ+4WOKqyvq8vxGYvzViMtNOaQloNhNSaTWSyx8xjHH2ZufZgFx4n2CwQDnp7LeePKbiNhSQF
mBVD6ZCW/R6weH5VMdGT68soq+9RSp/BN3jwhXfORxAIbxs6vy5eGlptmsjzcWDqSfiG3Vzl0Oxn
OjCHS4RKry1HkIPTHTccINzrm1eNjsOYp/AtB/pQ/ZMhvsgmgkTs85+vhleEAwPKYAE0nLt3r4yh
I1GCUFoD3rYZMjn8XdEi6Bh0redL7Bjn9/o/984DfUJjGTCaWPOL0J+Mid2zcCM/mDDC3gQfvsw7
sU12kOL/Ur/cbe8niKpvzd1CYb3IAL692vO4ZLEPuGkhR2M8BhyTXK02DqMGOWH6Xw0g5HehQuwq
1ync6v5YiclvNcCw4zxeeM7W/r9YtXViY1xUABPkhnvumvTLJtD3o+XXVrENZu3BbC+9mC+dEhPw
8SHfjOuTWp6boHbsDEw4WH5SxDUCH+LIvAIi6H1zoaP9mqElIEZE0LOoAK78si8AxRdxbvuxa9VH
twmSAbSm3T5FUZFfOGkvzwD5nFwADZZYIrtVVGdWfdOILhVMZ0TNfWcnzVU8udEDvDiTX5VTf+H+
vWRv8d5nyU0hXWZ6RzgNgCaDSqWXsIvtcNO38QHUvHkhxXjVmgeiziF7ZIWrndTimBbmOAOzWZoz
XX4LNvqgdSgCuNXT227/6kd7ZmrlHWbZqW60XC5gFK0RSGXEBwVQUwOGncZT9uNta6+5u/PM2srd
YYqbk2EUS8lkZp40auRjN9nV7m0rr60JqBkNT4rjNpRF5x/Lju0pEyVHuYwh3Nu2g2qNrauG4Xvt
dtPP/4ExsJIug8ngA9eCtM7Yy8pUk6BAmXe7Uia/wrxBzC0OLrH1rmOA5a4AgugtMQf1hHUuEWkN
5TjgdT4NarVJvVjbW7n4NtgWBPNd+Hc5XCpiLJ/jeRDwT4sSKBbh0mLzfCOL3vVkZ8KIUmjZt0Dn
bja1ZFvO8EZYBY9PEgPBAC9GOV/ZFyKDVz8izIsLMAEs+RrN1LYm7ejAoVLCKEXU2EfDCE8Z1F9v
f77XjhoBHCHVMgxpmsumPzvYMpwHMYUDGIIWnm+z3ev5TbMMAQ2P/ztDy/vzzJBuJUFSRJJmdevc
iiK/HjX0KoK53xpesX3b1itvmcMTClUF3qJb9upQi9HOSoJT4ev5jwmq97raJMtUW9V+lvYxbi9c
/K+c6jNzq6VphVY2Fb/Fnz1EgMbpqx7Cwv/2kl46P2RzSzGEoJTDZi+/4dn2tTW4hSoxLN/ogjy6
ZhwNfowS5BPyMlUn6aHLPmh2zgDr79uWX3gIO7jAjbi3XEHWsLLMaIauug5B14QZyV3WZcCRBWfC
m5XcSWZFLny8F46/2ONF4yhTyYOJ6nylSVKGUEQQ3mWxueNwXdOUpE1xqQ7zihkCDqEvz6gNLHF1
FRtAP1SlQT9d0HJHVM0x89h3a9v4ybQVPYy3N3FFG0h4Bd/tM3NyVWZqpgLsj5U7foTElXalfTIO
SDha98FNh4oyAiWAI29FtBvpFYLbuOQ+r67WEBb5n3QIG1abOpT1qGYKpn7jhO/oegMpSZly8Mrw
j0DAv9dJrrGMDpueTRF2tc5KtU5dkDf6DAXuGLr5Isr5QnTw4iiQFEtruZOphQDcWjnkHEyEHAlx
edUmzbspCdFhAetwE3l2c7SL1N3oBdNQb3/AVzYQeWgqyw5JKKdhta7QZrDVZZbZnzKEfL0fetKp
hxjKwXd/aod0nmSDO39Z5DrvHCbZRp1GEAl1u71JYDS+smNYa5p6Mi9E/C+uLYjlFm5pNpHuBE/N
+UGrhzoP03nihcknSFs0rTu0IxRhf74gQKy8LgT41ApWd7GjErwkEJov6Ry52efBuqmM6Y+/DjBp
JjZI12jmQM94vpShjuBbglXFt+Y6PTL9/CHKZ6BmafXx7dW83DOSCIv0SCywQRzh3FA3KIbMiwa5
0HSYPs5dFp/0rjD++MvA3wtF9nLVLySjKyspgVArR6n5wdgfgjS8BSp7eHshL/3ZNqndc8NSHF4K
K+cLcUZ48DWDBIKNDa3rBD6Ocj+2FULKrR1El3L2180JmjN8Hpx2ZQ7AUWVXkufLa/PsQxx7pdwH
rWEOH2Jli/TC/q1viMXZgMnynRgj4fFa3XZzD71ZP/CVRvXO7L+pBq4Wg+Z3BU4mvX17I9e2PF3Q
2aGmb5BgkjivYsS+NewpdkvY3pLa2rR9oz4y15c/NjAGXrt5kTyBtNI/vG107YZro6sF9s40DZVI
pK9H6bdMDPMuyHr3+MdGuL+XciGeSBS6umehADBTi1zWn4v+QWr9xjXzP7wcWIdNc1DwL6VMbvRz
L7TdntS15yoHzDBQP4e7oFF6dQN52bB/ezXLmXkey/825VJIhC+Eh+N3h/ZZAKX0sm7bkNWAzzlC
gsbI6MAfldEdkvkCiHrt7b9tSab9pEEfzljfeeVcNW4uTUKYyHMPstERJZKye5BRWe/eXtbrppb1
ULiBinntCWJcXshY+JqZxVQenDI+pcEwz4dxNPMLHvHaHsJiwOgNP15Sdjj/XHnsRYrRbssHNQbp
cynsca/MOdrYEF581eTgXTjIr/g5KZ9OXZSbkBrc6l6vgURUuSJfnspIVA/gw1zE72QVGBcc8ZVT
zJwAnCeuy1sl7dUplqHWp8qhDpVC77mZu/ohKuELAPez6woTDWk1X/DHVywu84VUpBgoXEod53uZ
QQiftUXFvTGNoT+240nTx+OkekRlzb+dPy0045JcvsxB6HSPlsLpuTmrYcDY7m3NnxjcaxKo560/
90T2DxQFvgFEzltd8XUm9aqGYMQvynEPGPlR6I8Lpd4f+zuRNFSBcNuTITgrj2hnSGGSCDpUAmq6
zn1iDU9qjMOTNYPVfNvWOv1nz+RyqhBE4qXH7PmeMZZbm07Bni0d/QLhg2FX0VC/JHuw/OTVzYQZ
F/zcIhxCOHZupgsaavNVBq2vUaSnRHZ1GW5iHLL71BpRGCCD0I3TfDUQwo/HLs7ohb+90Fd88ewX
rHIhCQqpLtIQqU4HDdHppwFRZZE/SeI0CGL+MFb7vasEggZdK3IvYZ0vt5yABhu8Xr5hjVdW4qHp
3F0Rclwws4LcUDZZvt4zO6uv15tB2uVJTuv3NjilJ5jvdtEhO1GTvbB7r1xSkoo9AB88n3Bq5fhD
FzIXCIIOBdGpBLpvugsY7pI41ysX/dkNtbro9boawY3mlm87HQKxA2fjoWzt6asApXshw/pdSlu7
5CKKAcO+RRC6Vh2bzKJo4WfC87+YJ7A7i6q8dl9+zO/SQ3zytuMJ/tHyxuz87ljeZ7fTvrlHGu7C
xr62ZBQsqOPAUgUX9eqsB7ULlUZHCcxRsbyNiuhrbrjd1s4d40IQ96ol5roNYmGxJK7nPknCCjkm
TUbG8JOnyUA9WMzIDqMD/fZBe82O5aJ+w9A5OJ01FUIZF5bGqIj0i9469RbsrS38NPH/4CZ+bmXl
+Y1lxDPkkoBZzOghLtU9qLmDhOTk7cW86iVgLmg0M55Ibry6uFybyolbJuGm2caP6kb3AdkjEAOU
8WQhJZzsIIZFxjzfFuhzcm9+gsXmCWG9t3/Gf3F2XktyG8vWfiJEwJtbuDbjyRm6GwSNCO89nv58
oPQfTWM6Br/OzdYOUcHsQmVlZWWuXOta8AIOsWL4eGW+KQsvIaTCGTRtTkKuAPlgBxCWGtK3os8g
lM+llAhjdnvDY3/q2tsj8trsZvG8rZJMblj84OefzIN+1n52t9MX2WH29Fvgyr9MpqeYLzmhMFx4
yRkl0T1Bs9XE9icAeKe0RIrHdbg5Hx3QzbqoiKRr2BbSQfQXKJjtSVnz2mDcq2FdM0ftiAcB2CzA
SxtzxdJW2lBywUuQpNNUQwS2uQnSGhkivUrd93f1avjmUjQBMaxT3uLGWm3B0ppO1BnFqPBpNYXR
Q0E0d4oZQVkpv9P7JmL80RAdAxTujvH1vG+/7Cvj28eCnAlwEpsBvHfO4Pb36Tk9aE8MYyBXOx73
XOnKd10FsdZiD0WMN/d/Yk00oNXaoPoo/xob9Ts01a0X5QLt1xpq2/++NszR0uIltAI3NtGh0FV4
CGSK4xDjLLedpQjf6lgXnypc2lfMsHRmvbGcWpIjt+ir5C6mOHBMlwzC/RiJrZ3fc331bPRKmMMP
22TektlwUTcV84KG4DMZYMPGfTSi1FGUHYTmNUs8/pAPkahTIm5wGeSrtq/jsaGwXNEGGE+yPH02
GadJ6mEntb8S5akD/K+hrffwCCNLKEWKRNNidK4oBlTPxzoOJHcOkmSvc/8m/+DtB0kIZQgSEIkG
weW69DSMR7NAJl6PrMilqs7IQCPsrOmqEbTvqHxycREALo1UQR1HXczHq636ix4gdwzX1H+3AW5p
hdvQ1EYdbrNBkRowCFuT24vhk1lPjiRlO1Hlzc5IaL9JkHDwT1g7tzsTCepkGJTXHINpOjX8XcoM
BKg70eONn61GqHGRsrAf3IyXnyqkPGhl1bhmanNtw330eW6gcM4L0WtUYa+y/3ZjwHYqpC6MZTHx
uy0YDxATq13HR0vKByjHoN/Xd9azAVaueExM8HqEDZcnCvW7ywVpghhYeVKvV93iS8CqU9UO70Zf
OOT++KP88X6Aevv5Vmsk0gb1QBrK64JfFWrCXs0ooNWao6WIWtglPN3frcBMP1QWggwQmRn/2e0g
loVth7YIVgE1XxoUJLjYQplrdKQQJLTdJzP9z8n7OmKOO1CgllQe4RsTSCvAJmZydY6CcoSRKjrN
S4zKM3DdnXC6md//e7Nem9ocon6lcNeWQndgp79V/P5puqn6T63PIBty4DAS5JVHo/4/7RlvZND2
NI8hK1LIn7eCYNB+ilCkhjTKE2V+GOmHnoJUCBilmuUfCsOBO12mjY+8sbee81c+MofFkisjABEp
0Q64yUvWxfdLHv8UjD1U/eZ8vTG13Tpou2gGcL7aRkgPbQ78JWyLvRi+gWlrb8wYlyvqrSVsUHMM
XfkgfJw1eCpspt6c/M56MT4YXglk5IR6vJMzYGgHnnjQHt/fwg0Q/u0v2DhOG0qjniZV6HZfBjc8
SqsQriM9LY7o5q7gav8tFL9Z8KbmoKEyJDWlTHVZ68FWQl9aw4kURsWx7RTRe39xO/6yfaKHYd83
cBoDPggThFKU8cQk+ZeAPqFnWcNOC+9PLe1V9sjSaEsCyQW+ZCpUjzbxkkifF80Sr++i6Nm8K07r
C7q+i/wVHd6BGHGaJ2EXkf7WUbG6ThcQR1bmoM3+8b5LAk3h2kGwAaIY8bGL947d5vpcF0b5d20a
IhVCorrJ1YrBSqGWB4EjmOHHuQwf4WC9WSzp6/u7tWEMXF3x0s52KXWdJYs+hu5aeCvP6Tfm7gLG
FXSbmXSneCoYTHXyz+9bXU/YZtfgel/LRqAr1mmwyxMYxtMAkW6+xrDydgFeDNtG9bUsaqRalP5r
Mqh7Jaq3XsmbldSeKXqyXyDelxZjUynlsCITjysoJJir7VpHmwyv3XsiX3GNC0Mbh6xBVadk/H8K
KUfS8K9tFu+EjyuugabOinpkqmUdDrpcS69bMZyouIZoTS+ioRyzUX4Remvnrr5qhuSKDHSl7tsO
H8WhVOkFqilOEfZ2HB9j+Aj65ef7nnDlczFL8q+RzeeKM/TJrYQr1JjvocB2yqzYS6mUt852YWLz
uUI5yhkO6kJ3ndVidtoZbLhhURonNjiCW+6Uaq54mrXONorIGpBZb+OfpEUortc0vzIjtRfoKQw1
Q/FIc3s19N//eJem/tRA6QBIDKesbyw61ZeO0KpBBwWIMrlxnB+0of02RxylLEOYccn3+oeXFXqM
ASlgkApoDa2Nt/DhNlJqRDEiwSnggr9rZbk9KaEeH4QxLNxWgiu+zAT9QdVzy6UmVnrvr/UyZKzm
18yRzhuLteArXP/8VRoCE209N5kQOAX0RaWfSo2FDNFshIljzfr0VFKNgmDYFJB0ed/ypYv+P8tU
RgBkgYHazvqB/jTbIphChmsfuiw+AuQ4/ncLVF1X+AEs4/yfy7U1ySgNoWUFDjQRjPUjNRJCvu++
b2RDOPb3Ol5Z2T7IRPBWZi/FdBDt0ZNu28Nw1J5QcHWSs77z/N9cy//YwvdXCWZgD9vbS02KYW55
UrgNuuOrXC1T1cf0kJ6io+jDOW6DWj1VOyu8DFj/GCUkrr2I9WG7cRG9ZMYcIZ3AMbKAaQW91iDD
zys7CatyJ6hc8wkkMaiBQkwHxGKzY3D5tXU0pYIjQttst9qY2tWY7xzva+shiFCvETX0f7dDdmXS
FaLWQKsu5sOXpFJvw3w4jMYu2PftyeYWYVYFdAC9FYqAl+5nzUo7TfCFu+K5OyHxTO+NbdrtvW2e
S+v+0OWgFAbCFiCMtB2OjrtATbvGDFGlsKuTBNdq5Fr34uNKsBrcpL71uJfqb7KbtybXCPoqaoyW
1QLTp6QpfSxO0VfLL9Y55QN6fd/NjwwP+litduLFJrv/xygDX8CWKIBxAC6NWo08wEjB91x1wbuH
xBWc2s1Pk/f3hWM9v3+w324f1Q9U3KlNSxrvo80t0IdauHQ0tjEXnAs/PcAuft6XIV8TwX9ztr9X
xWJoXXOywPluXF5YikqLOkhfomh8EfTiSxSq31oDOoq20FKgxhFEC6axk+u8PWiEQ5a3UrlaKnfP
5bdkaHes4aQKnFqeovbeGAOhdOohAXr2/ld8e7+sXW7mtizyYSiLN4cgHLNSzRbkV8RuLnmCoTz6
VWt0JQTcYcWtY6RT2TmqOKsf3zd8ZfskOgpkWcAuoBvcegtKJnkUDxGnLzymZ/0E8TA9jP+sbrsi
EF/b2ST6IcwtYRU0FJrRlzoUfuSOg2c5q75t6Kg/iCp7zfY/vJkbl6EEyGCJzuw3n3SztDbGnXqT
pQ2+4oc32mfRW+skhbsc5a/Sh8EzzpNTozHAwLm7tm3qH/DN+1PhqHuY0muHkkqhQrJEO5DyyWZ/
CU2pHvfU2WtP+hmiIQ/H0LGF8tA4dw6UcYf3d3VTyPtzXBhMou1IrAPPtR3nzTWIzsUqiFzlo3ng
2XHWv3Z2epK87Lz/Hr3ivBijnEaHioLUH9bHV2EOodZ4nEeDMGcxWsYIxdQrHuKFcfIyTfOoe+ih
CaMTl52l70Sfa1EdZDePOOgn/gxxXJ7QSUoKQ57r2DXv1qH38kn6EbmdPTnK7zW8jse9eawNh+Wf
T8u8DZV9cjF6GdutDKQYTkVTgdEnYxx8OWkP1kOHPrzgRb8bz3pKPsi39UfytZ3A/ibdpjkPSzjJ
PfFIf0OUMC9ZaZqxFbq1kk1P2oxAiF+K7ZTacTfH92GjiDu1tyvRj87ROhgJ0QRjmJszC6FhGJnW
FLnVpC2Bu0B9mq4lFXMPlXJtFy8sbaK7aMhNrww9gqskbPmHJbAJRV9TJ7PFL0lop70dunsX17Uz
qQMQXJtj4L3BnF26jl73/axDaOFGzOM+p8fsAYXP3NbuFiew24cEPYudV8SfJHcTkoAlkuhQd6C0
sr1PukLrqwJNPS7L8r4/pJC8y3513neWK+k286UMN1OJJut5E9f1RQ7CwJpit7iV/MKfjuuZqE+J
nbp7gfaqLd64wKe4u5gz26QA8jQo4KcEBCbOEoOs0zHw29sEzvr/DzKGK7EG6C1QUoacYVffnr4R
rkRaRzEcyQ40Fw/qGXI6GOLs5SZ2it/6w+x2TvFt/LyXy121u5LXcqWg4PXnG7yKcXkgKeU0QU5n
jszk1pIzqIUT6fFNbRqUcHfLBmsNauMpjKT/a29bmZjBMFshDH6L8ldWvhhS7ffMoeULM4sVnJ9r
G7X5WYXBTpS55qL0fhDLEOG7Xt+El6dCSCTmxq04d5cMEtjSqkMbys+DEGgeE0NId+Tfkk6HNg2N
yD4PdiqqV0LOhfV1G159Zs2ozUqb0tyVxOKxmYc7OPB+7dyNa9K2+bSM+pPyAG9YScQ37sqQ0ZJD
Z5a77cSAN8Wf7qGQMlsdDNS9vpbLZx3lM6V0GsnYeVJd+bjqCnSA9mqdWHtzKoVQDy04uRCvKm8a
7VHTjq18a87Po/pBg2hLzG4XAAHvr/ftJ1WpdgKjBHhA+W+LwkMXyVoWqchdlHfsVvycpHvP7bc5
5KWF9Re82jQ10IRJHJrc7dzFz+/Xp1XsWTcRLw/1Y/Vp8WAWgyBFsSNvr2dzJYhf2t5sJvMOppJX
eU4B2TxoPqppR9Xu3fRRtiviz3+/hC/NbU6HkTc0YRU20JSQoR9qu1u0wW7V8XtRjpHz/s6tv/3S
UTFm6munHOb5NwlsGOlVpKYljtpn3xZpOVM/OdQphb337Vz1kFd2Nve8GXWSWkQw8ZVoI6OENOvL
zkquOj7YZ/SB1qcGDCKXLkL5QJnahlKkephuFWoxPxdHODeHvcT3bZIE7cm/drbDd1PaNvqsRRnw
i/pLqA0gspLulgD2qYmGHb+/9tle29o8Ds1uGqsM8JJrDLTyNNaWvry/MVe9e01PYKYAdcpsxuVn
G1JVa5FzXD+b9XNxC7d+yQ/KwWrsxRMhh4Af9H2Lm+7kmt2ulQOGMjk3oD+2jybVYFKyMCGrar3J
1fz8g+UnvvGhfmmOMnsGb/FhrSNUL9Jjf7OXH137oq+NbxwxLRMjRkAqc3Pa/4Wk2vO014l5e49f
rm/riPVA3XzEBLTkdsybsM8cCwJYPVPtKNwjN7tSAbowt52Gsrpw0ahO5252in6FyLk7FgpXt7ET
3U+ebBfnqXRG0d7rcG0wi3+2EdgeuRiXjAaca3OPsolSnsgsM6A1Y6+TqKI3wZ5cUvSCuP6k3KQH
1R7dbLGV1J5PiF/e7RFnXTmLq7wscHrgSqsSzqXzKm1aQGlc035YNGRNSqeUqdZkz1P//L7TXnEb
DNGKYriRytC23KtAs2yqI4bQlkzhS82gCv7vFlYE3WoDA1tFmEoOCznvRhxzFr5FQ3wDHnQvN1id
exPt+ZuZfWGUDXjcFkwUCXJH57rhc52NjwBMT2yea710D2iSO52HuHl0RFvSTQ7ar/dXd+3Q8wwi
21yjM3Nam0hmMFUuikKe/XmWFJo3opMAltaTjoYXynb4qH0afrdfc+oH3R0VMJQCdj7wtUhHlNOo
Z69EgxAhXDoLUuFp3KlL5jZfJn84tYfu2PuqCwMxmATxuJc3/GE72H5tGsAKSa7EfNO24Fawz002
4zNVaZtPDYlLcFed1IPkLy50vjfyqfGUs3yafxZH6Sz7nRO7If+7Pmr23hZv73mOKHsOwpcSOOOM
m7UjxWeNVBWgkmf+vYQ2mETtv0lDrRFhZd8hkZD/lC7+VIxeJWmDkFBPnDAyDr0jip8U+SkuT+87
0mb2/R8jIPok0lyQp1s6F+7bSJhLM3PDT9pJfwJdktsGQKS/kAeVKqp9woFSu5sd5kMf7LKCXol6
rBHmghW5qNO52EScYEI4vlvWD+l3t+t1GXvxnXhX32HLUc7WWSYFBYd/so7VmUf4nhO/PcKX9jfZ
YQ/RMszs2G9cyc8O3dfiJHprMpw65Zf8FPkQIXuSl+4KnFxxZyzzMqVVThX3Tb3PUvpOLJcxd2cH
TWOmLH+VT/mhdoMHSo14E2yQgRufULa0If99ZtZ88ERXvmmeIuY9nsvj+46w0bX7xxH+/T3bYAZ1
RWLJy8zRPaSfABtT1oHD8It5WAkUrZvMJ7R5k8O0u1vdiKcWum36E1QNC1u/Edw9nMnbq+ji82yH
/mYytRKp78w11aFCxNSKjMBFoDk2bLDu6WchDeq90dC3txI2gS9w8tZh+G0fZjKqQaog3nbn5kUV
YltT9nqqV/2dO56YCZyF9vAmmeFO1YQM7TCKIcUpvw+Pxg1aoelf+egEp/iJEqVT3s5uQ1fBjnRH
UN3sbi9nuxK5qfz8+yO2KU7F1GQcmji9Zutsb+TAXu2at9J51S2MztZOUfLaGSOUUX5d54WIM5fB
EoWMhRDKmtOKElP10i1oiw4PIqT75Ha2qD6878obquG/XRm8LWFlZe8jRl8atJo8qQQFg8kpPnbw
Af0IXOnD/Gi8GAftU+7PN8qJCmJFOBtRZnzf+h8M7OU9Reef62kd4UeJclvIr/LeUpAdRgEC+Qnl
BDyhiQ5zLxUVQs76iHJXJw1fxTpJQweleL0c7KKyIusYyWEDsKmS8vEB7vQ8dXK5MUsfK9FwysNK
+SYP2bL8WkbED2xpSOTR7gP6NAx76WXvh4gTF65S9kpyUxfoHLhhbyrP76/vym4CZl+5qtcJalqz
lx+37oVOzmod/mYhcbqodSyLyZ50AEx9lyoPpvr9fXtXDuWFvU2EVvIkrRs94MSI3U+Up28l4IE7
b6hrJ+LCyCb5LsMx1KuBRbVedzucCheyf8vLblZ5tTyyhce9Cux6zjdOwkekd07vBR6pbSVbNVvD
ChZWVQfo4+CWDJvJ8a+i/LUEv9XlPuAd/P53vPKg1zAJmQ53PVXm7cReC6K7qSNrfZmatH0HsjXh
oB73Ky5XkiNmBMiO4LYky9/eJFARCeU4C5kbicpNXotOqJKLzZ/eX891K9QD/1CZv2FIoTXX1Eid
524u1LYy6raK3gacX/7/wczaS6F4zXNim3VmCbrzShZR3jTaAkFJlBCeq6RqHap07Y6tK42qi9Cx
/XJSZ1phrJHihlTHZtv4IpOL1OjLruqyTFRrv8cYmOVaKNsjlLiaCOIgHOm1HEM94fJci5MeB0s5
oY7kV7Jr+MFv1kgapDImV5Md/Q4dsA/kSfsloCt9XyhiX9leY86rTJfp/n9sr9zw0WHy5++Kqx0H
VHT94gRdNNNkHhHHSZ3JiWVXcqbvZu5TMjzulaOuuNXKugNoYWW1hfny8qckw9zFjUplDQXsRaFo
2GeSW8IY8S0MlGIv+16D1yYMrCTCTLVSuOcZsbkaI6PW0nzgDVVYtsSquawSV+9cyxG+JbHDtI2d
Pgi/spe9W+q64bUFy3YDVdvsdt5NQlqbA48pHjDq8K0fD0vCCF2/Q516Jc4xTwuKdiWEooG2yXfS
Ka8ELYkKgk7DEzFl0Fv1/0+7xnjwOpQCKgmM8mbXlqaZ1cik6iaiD+h3AsRnJQnkAbkoxXs/IFzp
ncGluPLKMKi2who3bz+GQ/I4zgg8SK/pt6DGpJtZTFGmR+rurEWT+NFMGAXvFzn2urbSf059MaBg
gRzu+79kM+P7J8/hlzDyBcAS+Nqqlf362BjVUsyZwiUClv0xPmZ+el/d6ndMYfvxeTiGh+K3ch5P
hRd5uo22nZP7e/fYFdgCX4NAz3QOWDDm0S9/Q1t3gVkOfI2OB5TOw8ksHN2d2eX8AXiBsrPma9kA
7CZrYkWtk67MpblMpFLEuBvVufQFUku7okPy/le9EgBQgQc/T3FlHdzaeCw6iEaYtWt+M6ReZw2O
UD8Kwc5r69oy+PsZoFfXhHjL8AQpRq81a1NC686tNtsQ4Ows40qDnvbDKxObL1Wh39rBycI6Gl+r
T8XJoCwsOBKoMt1tACLgF4h57QWWK/XT1S7AKPQTrmB4rHARqjlgaaNTfupO/YFH7cF0l/N8O/t/
8/3v4gKufk6EnzXQtqg/b3WMkYmw0kChnZWculP9pFG/cKpjUNidlxxTH4FSt5J2LusrERQE1r82
t3eWnJlVmXJRRMaLkn1DJtMz9RdITw/v++OenY0/LuYYDnDe0L8Sh99BJp/V3JDhXExTJxX2iBfX
sL+5j0inVlTxGlPIBS6PV5o0qDSGGCtpIidl5CLh5y664UtGQil6j/z82ll7bW5d+6t7X2opMFYK
D1FrKqiYdlN6i05bcQisYq8xc/UzvlrZ5sJrxqKdrZByC7TWdqefiox7qPhuhMMOnP9aIsUILnVh
ZD3+kBJeLqoZVHksIVElKgeH5dRIkEY6xk3wpyYsuurt8mL+SD823+LdctqV25bu6Vpc4P25Jt+X
prmKuipEQNYVs9+z+qzNhS8qf7WCbIvV136YHFHfkxC/9hx8bXLjMSvAn84FqwXc/BV9pBJMp05j
ZhRgvdaMkzQJ3lxXX94/FFcfMyvNAQxN1A/fvJ+aBBl2FfZpTnx7v2JY89tVZyP2/w/5IL3P/zW0
nTxSC3mxcgtDfXGTR88QHNni/Ov91VzzTZP7DJAYMZPO/+W2oQqmVVGECJ8gZH5Oz2kx07Os1nfF
Eu7AY+FdXKsf2zP+2trmYhiR8xTGVh6cRUzS7C6BDD06G0a+SChsxfknKxnl2c+FJTH8Ju+V6dgb
Q/qlR8duuk8XqpRh2n1LkkZQTiPD7IoXVUPyPa6UbLZHsR7RJlP7uT7HiDALrlxr7ddMKuXKacWh
Vx+CUU6Gm1QxktJWYBukCmIa3fAiym0YOEJndrGnJKMynxM4dAtfj8w2AcRWW9pzNXc3y6LUESVS
RNBOUToEaQ5+sR6wN4GaOC9CUVdnpbKC6WxYS50c57TqK681pjhB3FRcAPgbbfVzLipUtjKzd2Q5
7Xq/TxlfRsNCaWub1kqj+GUu1b3fpl09OF3R1jIiclVt2FlhSrxulcGM7DafCiqmWRzmt7MaysVh
afW8PuD/fWDraE0KrmVU2vPci9H4UxSA/t+kWZoF57LsrcFfVUEWtJ7lZrnlKVDrrjJZsBVWfY4U
ZdxIZnnMW10fb6tYhY1syGhGeRR2mOfqWB4w3EoK+pu+k2Kk3UxwfycRsr7qZtKklTYX1CG09+FC
Yb8SIzH28srI2tuxlTpK/fWg5Ewcoefmzko5fulHKzNtfRjr2mvbRApDO9QjofmaCar1m2lQPfo6
S0hv38d5OBQfrbrzjEAbj4UkiNJZaVcEVJ5BLHoqLMpVdxWwNs0dDQUxukFNjYLxMPDY6GJzsGw5
GBJ2q0803baarIs+LeFUKPaomlXxPHSmXLtdFyfWvVAkU3cyooT0ZSVcCb9rsHs+mxUDHEhQUUlz
JstsPvZscWOLHTqKd10paN/CStDZp0HVxoOaShmEbm0NCj0OQ6hZZBkB5nmYEjhgIi4fe0nrbHyR
rI7fG1pyPN+0WlqZx6aY2o8CUKvmtCBFiyYe/Xj5mQxvaJHxHsNZvIfbIhduSlOeTURgReVlrFtZ
dMngi/pchwOJyVTLOehlbV4RWlmRmScmzsc79IbTZy2LVdHr27Z9rMMmuJ+iIQ1sJZ+W1NGiMnrR
ERkOaAQATo78WNCmGTTLPH9MKBaiXAZZ5+eFFlpxnBjdH47SHBVAXZo0HG1Lb/WPca4P8EVR1EBa
u487J5TVuHrg/Kl34Aia6GOFjmJ3QpUkE704mWvtYGRjVt+yJJVWxBSG3XGsFTE7dotk6Kek5rv4
RTYn2SEfslF3SjxQc/I21zNHy6r8i1HHJps4ymLlKCOX5u++KRq0bI28NA23VeZg9BsF2PFT2dEi
cmDyRKq4m8U6E2+kVB676TA3RYJkg1LHwl3eSdULZIfJT7Go8sdIDAIvNBdtdCZtNEimY1X/WBVp
/5eKbGDhzWiFP8XBFISHcinr9taMDDO3rbESvzdya6bw1Q0IHwfqONxFDNHrtiwu8YdanBavyjP0
4CVNr+7NNmUWVGrNATDHkrStXeUBc+5DWVo/VL032lsGY0qYo4AZETHgK34RxygBjzHLfWOrgYpG
8VAZc3RbtNLQ/VJ7yap9K+6GwclCrfmFKGxUeWbUR3yrGgUhV5SmwnAybehnZ6RKYtlc55IIN6Y1
J640AW5yomZU68NMO1z80LaB2dpdGFkNV9ZAyEuldFJ9/sYasOxYVy8N9P+WF+e1HnmCqA1fc71U
EA2VkzPazPV9K8TC1yWHaMeH1n/5GZpzX9joARuWrdZ9mdkpj2D9KKzHQi2avnDkIU9rBhitULUN
3ZoRhcv76sVItP63nGpT/yiLo9a6aqEX8sqE2a/6tZ31S1hqSYLmeygIkxOwjifcsCSFX4AsegA4
kyL1eIjLvW0WS/KowXWB1jWMfNrwA+0yhnEYhRN/LpUqPkL2byZuOkPt8aHPO039WC9ylnuhFCnG
uda1wDrrSqfiqnCVcRbn2QBhEYhT6w1TJc+2lqrz587qxv7QTDO/yUTQpkUZs1aN23Bo5+9zlUWN
J8YVQVWaUJMtmjr/GQm1jHZibVqNkymd/Bhym40nmj0B1Kyh3DJCpwviWUmGsPR7xeSDDhQzHhfB
BBeqxJU0nKZoHMqjUanZ3VDwjrJTYQhP8iJHYm2beoAGMhpC8UvKv4IJoNFb1RXTZVJPU94kwrGP
6/oYJLOk2eoSDzRtYzPtvUhSJuMm7+popsYTm4ee6/k8IxdLbMgSMblRYlmQzxJ3uWzXodJkiGwY
Q/xZqmpLfojGdvjYKlX5V1kViHwvCMM+zoNemRgw8vtJrrpno26X/jfio0uOiuSgfJoCc0FNnh9D
gUnuQByeG1MrQaGmvRXaWhk34b3S9qX+YCbjvJxyKPazc4/eNTqpgiE0CjuDzvxZC/sQyHUgdaXf
5pI+3udo1Fd3URe2rVdNWSE6eQ59G9oThpZ6eqXU0n08hknewkjVlu1tKMYhgsGCaebI3mfJULij
mjTf02YWHqiUA4+Hdz13kIOPXyCmzj7E6qA9VZXQyOhiRviC5g95n4C0y0NFqmxjqqUKNfbKEO4X
ue1nuw3FojkLZdw3R7VtWnY1gALQzkbmeB9zYSLe2HlaprMfh6mVuqrVJwn69GMqPTVqYIWnCvB+
8CGeZ31wUtgWvhgiwrpQdoS54VaLOMYf5jEo75NKET9EsdH/FSqovCfoyo7q+Ik/onybNb0Js3tV
yMNvM0yz8At06E1xTEsCx3HUstkdy3ZR7Y6pea67AhF6uHBDpI5TI8PZR/TpYydLSpSgKR629VlQ
lsU4iDE8pU5T96p2X8ySCFE+gNnIWfpkjmy16MTPOWrMlT9RKDUcCxKJ8rOllcpyC0lNLpfnMe4D
oSVrEeVGd3IxFFJf1Fu4tKWk6StbkYew99ogN+1yagftPhqVIX6Ya+bZnnMlH+PMQwT+UFV1jbh5
JlrVy9w3mZZxUw+dXRb6fUlksmdl/kuOZPrkU5q6vdWVjqJGj62QFC787v4QQW9ZTW3i6EnmBIjM
25VUcjBleOBaTT8nWfQy6eqpVOQTgi3hoS3FY5jLJ3UcRT+WzdtI67iUayIKCCDeO33QeLmaeZWV
+6pI31bUIsUfm+oom2j4ZkVa+Jmk3fSj9JnUWrXTVv2co/7lJNX0WEtqZRPCjnpb3JdC+JeRWaMX
JBD5NsX8YSz11BmM4dsUJOBlk1KyY2TWtQHadpShbtq2ajgto1eK5v2UGAtq3AN5ghgeA42r3Rx8
1WjOrR6c5lS6Q075aTSKT8sMakaroE8pmw/WwNVemvVtmhafrEmc7DRKERYUXowueCxoRR56Jfhe
DyGS1HFLlqp91kTUeM3AOgG1/0vTsg/GEj9UYf69T+JDnuu1jXzar7GYvs5F33hdhnYCpb0zqJkD
7K0H9Mh/Qfl7UJs49tFwdunqgP/UIVabuTgdfYpP2th+XwTxBy7SueTZibcUsWYXEXemUQ79TTvm
H2F96V0eFH+pcXmW53Q5WEEkrQE0tmNL4ikaCd+6UvqutpI3QNTBDVn+Dhvzk1FZd5Cd85+Fcu+F
VhsgJj2c26xubdAZXqTRBBiSF6Z2OCC0cu3RFI9SkH/Phuk4wEE8yI1PEvStRpaIyHonGAxtTHgH
gXO2dQFNjtTs9YOZCM/Jko6fu9mU/8iZ27BAM5qAAryjc418nFNBvQ8T+WdmdA8jD8FjiqazE8iK
32XBXSanDtSBn8apO6pN7evl5M68ju0kCwktE+w3ipJItqIV4sucFWHkNIHMm0qNJKm0s7JGyXmg
f7um3ZNf9fF5MvWSkT7Eeb9XmpRyvZNgSG1TH01VeEwbM+aJVnReZPCHI3cAXDAQYUTRdIKh3hZS
+SQF7W1Qdocqad1eCT0c774S8rs5Ew5ZqR3ISg6VMLV20g/Po64+KnH+VIzLCAZ74m8yfbnSb6fa
ONMqOKCGZAeG/MAAfWb3tWi6OPF9Xqy5nfCrMZdvUrbcCJL5QxTD33DiO2qS3ZXV8twKxRO0vA8m
MbCee6ch6VSlwDXz9GlMxd/TYt7OU9q7iaKmDrkHyoRRAj9xyuNA7m6yMjo23FKkxH5dy89a2dyO
ZumZtfAjGJQ7pYhjewnis1RL9lhyPEyCqDVOoo0GeummeefRB/DEJfMXEbIvtZdhAOBm6JI6JoNs
DnIefGlE+G2m5tDJVJeN8mVog4c0EEabfEuGcrf4XEv1h2zoMztoclswppsgyA+xhGi7pN/xUj5W
snSXa/pHsVPvG6G5GUuylVT5miXWXbvUx6FrDlAGH8dRugGYdtSaYXFkMXkoQplHeXSy6ukQqgPg
cZTr2uneSrIbajSnohIK3gX5CYH6iJIRBap4dsrQiJ0uj3x9NE+y9T+cnceS3NaWRb8IEfBmCpe+
vOUEQRZFeO/x9b2gHryqrAzm65YGGkjiTVx7zDbjbW20vhHEBzJXp0TjYyplt+yX1A4mdMh0lRPY
jI+FXLxQnr41yuA1kgUnSmZ3ytR3YW5pCuPCmovBT2XVTrIyJyrLvQqXYhTB7Imm33fydgnCQyoX
oysPxX0SZgIIA3VvSc02nJcNPiM7sy8PvQ5+pmmIS9AZLbinw71ozP9kjX4nD71sa8vYEahpv4hf
7whYIRzm+l0iSInd5fpNI1k7U2sbW1bCBzNC27mrb+CeDfdtxPGnNdZ2zhRGGVbZzFarCbk95Nkx
GUfiXVU9iuX8o0zDvZT1CIqmwmHsAB3OGS3KrsC6xsJAKW/jh6GD/Ac38TiFuhNiV2hro2JQnku8
TuhqOxZlwc6MdlcbxU7AN3NTDLjDTwp1CFVsT2JRWnYQSLVbqOJzlyuibcV962SWoPqlJsYy6n9t
c8wrHR0xIVe610rINlxqe9VK1yCa2ovCfq1/zexBdvL0OKv1U7gYy3NK/+qU9KlXdsuLLi33U7bk
rqxnNLypyt40i15sh0KMn4qlT/d9WZSvlWXMR6mnLz2wRhm3ytwhWYI2/Vbp01p7rxEl1TZZKwnm
W5gKcXhLwqfmD5UazyP7UJbI2MO2Hl7oHAbkbZLVTNmfKJ7k6UMryXUfULdMko+iF5rUFXqpVg5j
HgfWu2mW3bGpdXPyBNMKlO0qEPweSgOVcSOsunITdu1c2JGICw3ZSa/pPxN0EWWU43OpOg4CupY3
uZrU0Z004fvmhlqfZ/YY64NkI0ZhQvgXgvpdF4v8VLJlq22nBMtir+rLjVt2QxHfWOo85x7C38SD
eVRpmhurY1XYs0QDxCaXUZHYzenx2qYyCPmGvnv5jG6iVrhS3Saji15UPXtJX07CL8PsWqAYShMI
nhhgJEzgGM8wqoJ5TdPybHlGV43LJoVjlqOGIRbCTikFdb9IZEnvuOLl5as2hSiTCvBSf5hqp26Z
viGzl34w36t54M7NmwDp344LIYmV5r6zBES+8igAWwe+gSNsspI2GvLpTcOipb6Cb+hBpvnau5G5
mJUjRTV+Z3HYOFYmvlGbKF663Gw3dV6bT2bbZTtCHOPnYE3yLX9Au62yUP6Z4O9wYwTJ8kh4SUYQ
Qxl0wSzpjjzrxQsWAhQt+kTZJmpe7aKqaY5xiUtpLyHN4VbjoBJoWEWMTIespD/lciglt1iI7l3Q
GZDU1UKIZjcOSIf58YRm/btsNCaWqnJjZ+xay11rrIXTVmod+d2QS2+RpBfHus+rTYNBjdPXir4B
f5E91UT0P1qkXtdpyrJ4t0wG2mCiJFSHUNHWK2BIHWMcovc0J+NZGiqHU2Nkik9LMf5DFt07Yaw3
9zO+U/fBTHnVUQer3pXFkC58OIZxCNN01q5v2vImKhTlpVXrN3ERc8omyZj+YoFn5PM4YKlgTVtC
5/g5DjGBOWWDOQee1KiaPVN+XafMsJy0zenRqPB2vKxRu1OSNYHdhJUU+WoeRLWTC2aUnKY0yJqt
1GbSDiMW5TSOZfQYBJnwAEN6+lP1slTYyPmInsxh3shUMVx6otJzp3cfs2ES6pTbtsr2TWqUdlNP
N9koeTWha2UOWyMU7nB+eknzCOf0obgjQXhAL8xRupaLi95wOgMzDAoPM5vXVrc+pEGTd0uoez1R
0BRFxziVbuQ+3C0UBe0GHgJZx4faLc/gsR+VRIPqGw+6i2LjsY1n3oLwVcSCzxnZuY+pILoD3oOh
CGq3q7wiNtCVi6tDLyb3cThua2lS6PuMpT0Uxq9Gg/yuzcKDbuQvQaVzCsz8rqy1wu6LxKsrmjdy
phh2WIyCbcwSZUtZqW6EIOSO1QvpYOXzbk7EO7WyPDHLt2nf/RFa9UYVyq3epK9UhUjdkuagNZqb
jTksVDSFH40WlRaqaSZllY4FU7TaacP2D8ZrXjTkv5NwOtCMe42C5C5aH+Ol6GUHxhcCOXPpD3Xz
ogfCtq6bzFvSwFGM+kXRE4KP6QiI18+R3jhA5fi95DBKyjy+zQxQ3cY4EfWw5ex4qO6FkU8sij1y
UX+o6/lTsvizMFe2HE2TPabpc0Ibi8KFVP+IlzI7aQs07yrqIILhXWRnneGGKV6cStbe63PkmFTz
D5wHedPIFb/dRBNOE098+kC2JRuP0vgxjdjjDnDFkf/H58Ky05z6bSuO1nYx1NTVjaxxjb6a7Cgr
T/HUwmrQmtrRQ0LYLtJ9Rakf6lA9oH90KpPsaOSz02r5Vuzn5zmd7gexfCzj6hkZNNQ8y99rSagN
UsjwweDLSUZTuAy3mRjtM13dh3n9olnBk7kWujktJ7E0bwujvYGgf4wr0uG0CTaxoFd2Pchwe/tO
dyRCxkG3Ai/tVT4/S8INKQUbbVLQHenSbWKifB1IvZ0HxgOsb7/Vl59Z2jhT2WzyST1VTXJU5MKX
tOQmbknDzao5YWVs2XFmoUg4g/4Kh+qH0ia9H+jzPdpBtS1ksB1Gir5EW+A/NUI/sfgR1uzSUJAe
ZHX6pwxKVyrku0bMn3jXXhsyiTLvMSoL5BeuiU1hKY+p0ha22WqnQYfTrktPXTR8BKb5GuA12UeB
Y9Wtvm8Kqp2GCZS0bHZpYjmZqSROnc0vlBgQMY8HwUsKudtnRfIMTubVbPIARfCFnqdlxHa0QEpM
KURtCrIuxW0ijSy1NNY+BOBdrluLw60TX+lj8ly01WZopW0twrMNpvuAUi01YPqJQZrO7pCRJNek
OUlIGYW+sXbqWuFZ0OhjwTsXbCkO8LwhJ874oVm6y6L6XZ7H2JmM/EHNeKLjRXiOm+CEL5hCLZaY
nMqBO4a/1elHWy8kAYYTo8MXdaJtqOMTsmhv9CjcVNS3i0bbT8ydhRRMiOSTihPM0n4AmrOD6KdM
chSoxW6poPp17T36L4dwiHij8dSarOepp0jcmJ7J6RssgumldhKt9AWC1dUrm41oywY0/6Y8Fkns
1ymuum2AXvCsHGMl3k7jTLeu8k3lucOMQ7NaRyUSNMv6eVKW2WPPF3aYAqYGYQz5aNRuqV5WN0jX
/NOZJGqWGm+1sfRSXd1geHxfa7kXWP2BaPqFtg8A5J+F2LqI+JKkANKKBF+vPuqqJXQR70VB9C06
Cau+vJJmlRNloytMw6atHpdxvM3ye0mXnX4y7F6DpMEZq1CCN7TpT5Y+hvHsi8Gtkugnawqc2BJf
AjGFVjYf5bE+cY9ruCqKc0Ial2wF8TQVd9XYb9RQd+PoiT6KXQuTLdfJsSnCjVB0d2P7Zox35vha
T/NRsRKnSO+bvH0aR9OPgu5gFFSk6A2uj/3TamWqxQ9cp6hH8nQr0V4bx0MqBvtw6D0zDbY1qZdk
lI45EKwpS7hdaGqIU4xal7kBi/CominlpQhn20Aj62XppHrX9I9Zovrk6HYbizxLoltQbpKN5CFS
ao/63l6eSleUy1utzG6ystgLovBW6cteajvKPBurHjdKBRO13o1ZuM217lYRP4T6IPejH06bzJqO
Vjy6Uztj6am5pf6YtoRgQvQSpZNDcwNiRLHTTbga089qSbBD1wG94d8SzdtBojgS9Q99U99OqbiZ
Bf0GNLpP5HgIg/BUZ9W+CeptnLYuKcwmIlRMQvwQBpJkQbtJNKAL+G4EGQyBXvOqJnAHyeRdH/d0
ujZJS7hds12isXQKpRaO+jjZRhkDW4yK/SIf87l5ygwajmsdVBIWX5u6W1VTXZ0F61thM+a15Cly
ZThqLwz+TFXrfmhSbY9U4V5crDdtKI66SEktoBO9yYXQEqmWpwqlW3pgdm/E4iYPySRqvU5do67k
XZ5Jd2mgvikxwTvJ979dFB7YmuVuF82PqK+957iK7PtUfhazuffJLPJ9NqShaxhT7pdJXooOVelG
txe8+DZSGU8QIbEn2adV1tCuTarxzhAnkeb1VFrtQezG4NBHE+3bhj7zD2mBIu62U1DDFo2kubTn
ToHBJM7Dvc5m8jNECcHMU6Hq7ECJgh3x+6x54BsJ+6aqDEwvM1ua04pe+7nZuEKsHKqxTu/GuVR3
wVzP2zQVio08jcrotmO17IgAFDdNG2G32sJu1IKgN0tILhFKvV2y9tkCrHfb9WV03zWmsJ2aKX8I
l56rk4UgWIjj+aRZSbpdOsXyZKFuTqFBTo+1DfXSymS76WH5ir3tljBGUm6qVK2DfYcshnArS7FI
+WemXvoiImYiv1R0pyaXrSjL1J/xBtUfS2Op0SEdg1F1NTHPb4xFyHJg4lSUOQGTRNLzYClBBarA
FIt9TJG/ZJdmmT+QUthRZGB1oKqpeIsBBVJ6lGmoFC21pm5ic0jvFqvqNmMTdA9RVyq9o1NooSVI
Hv+b0y+dykahyY9/+Ts036CiQ2HNCDvMwWHo8+mdMfL3OhKXk6bPxYp5Im/ViWAaGxWYxBu6etka
ycRtaAShsBuoPHiVGOiwoNLJOAJNyG4XdsCTtaL7ZQGHVa0Sut/0DuuPeF4W+hCFqTwmxpryRlLX
Pzb0bbdUeLlaAsTZYqcPDSLIsUvvUjqazHwyxT+yEXVEQ6yKrQDsT7cH6rS/gQFQVl8My6+TRE2o
WFJ10+mVrJWpOt/TFak2Yt3l25Hu+m1ey8tTHYWprwvF6oU4/MEp/r2bpDsT5JAt66S4QqwmbqTp
Iz3GIPQmZBn9NgEjMtN1P5rjkFKmAruBhUvt6TK+82knfSjhSI8rLTWSmwlxMI4esJnITcxU9vRe
5AIrEg7sBJ2iafsPbC2abU8k5QxhPe2roM/8uIuETSROFt1uY5e1g8E9q731Zlo4Jjg4IpssdoNW
gyEXQmptwVt4ch7hGMhJmntds0va2vcqz3e/NfU2jU9oSlMtlwNzcgwlu1Um6d2K5scIj3B8QvOF
rSMeCiuHKK8K1Djjbo1XOfdG+EfK01urHJJNlzd7tIB7ZxZAG3XW0xTRN6gQl3FiCR1TSSRd14PH
aLBKf1w45w1J7EL11CDV0eQkRihEIUXKySjpTyYkJuBIhHB617NAdSsxr31F7nGojlJgY0V4SuAV
23on/W7I3l0ckFPHHJGqjBYaJQFFRjtXcJVkaHgCsuyI6UCeXLXTdlKMd1UM5pMedrsqb5+FqEJF
rE76V+LGhg4WDW3CrWNFsmwjSUvbMyCt0q3px6QI7yY+oXhxWv+ooXDMUlIWcwkXRxuAVVgWb3sd
LKYd59bPIqmCg2XVqkeyKRxUOYhID/E4iOriUEbxqQerS66wEJxo9PCSrvqDTs1xMQiNtSHRbBq7
v6Yhon5o9O8AiekjcaWTIIxPShWZtpgGJk3/kvtOp3Mn0aTS+qazxQZ+r0GFP6zDk9BJe10bfoi4
r9nZkHwQ0RiiS4A6mRvTzAiEGkGs9JCUYlIPsyzAJ2wtWoD5I6WlkzTIgy0BirDVeNpgUHrbS83s
YhKC0xoIGyrXc2p3lB2UBr5YVT9mlRKGLRMxL4ndV3M8IMAqy7tUb+lrz3NNzb5unXYSEh/d+I7i
Vdm7YiPo9+kciY/isBb+ARlLmyIRoXg0A/3JOQIywQQjc4dOqgPBuOMnj7qxEyWxfDf0erm3LIEO
J+i6J7OWyve4kKv7Qoei32hh0zv1bEiPNIPoog16sNdEgcJrFbT7kS6kAwgyeRSsaHhFLqi5N0v+
u6QnrI3zVv5AZQfK77zww2dCAmhJWTDcLQvVMwLutDLoz/Xy6OhCp5u2qkU0sZRYBdfV0ch7tuYF
S64wzyMqSmM3OmaeZ7dNMfKGGb1ZE4R1s9ZTkMkUiAasyynktr1Bq914j4Fnos02maBb0kSkCDdI
ObfCkGW7VDUb041KK9ZLW+iE8c80ZHB9lmYOq1ssQ5ojV/PwlJEwvmrVKL6OZETY16F+ddtqWvoe
lbOwEUthkknaJyqlBZy57VgujVdpabbH5kbd9EvM3Qc/xheWAX+QYawsZ+xUWpmVTMGD23AUn1JF
KmAVtuQT/O/UlEgvbgs5KO+tuo9LengDOQf+Crqf5XG2C9Qlum/w5tzQdQLdNncm/VxrIjWMl/Zu
QmXwo0Ez64gaguwWYpofmnAc7g0izh8p67zttaE5RFmq3i2ZloM/oYkZ26ZUdodZKdRfGmGYE+vB
9FD0SnSAs578rGlAP5tiZg52ULTWpmu1cafyqtLZ1+jAppjg/KNSA1LtuqLg2GohWPqhEkJXo37q
xCO6yWOf0ZeS1fYwV9HyT16ktRcIc/+cTVl0TAZS9GSwaCmLeMDrZv8kVfDUB9KK13EpqBeHWfSn
bpBnD/R4hE9dKSlxIgBVSvptRinTwh33qckz+RjWYr4Ty2AuIkSak6U9ZKk03XDvpPe1lTWDLRBw
/NaKZuqcoOUudcyCTnrWDWVAzlyDxqhVrfvVLDPSlIuSv1k1rWgl7ZW3SQxiHp1eS0+lIiV37WLi
2KjHzVJ6oIxU7t9CyAbwzmL2Ys1WQPebiwuQglnKh7qtqwNyuMpdmAtW7gyFFLx3Zj/A2M1C65hV
fbSf4hWAZYZVVHO1CKTwYWnpuwlx6du0z6gZ9GXYYYGtS03s6nGoGfSZo7J1FLAbR80gZhvFRSNU
a3r5mCqp5c9mrKo7mtsUt4LBCNSDoVdZ5tRyGqR0T/T0Oc3L/J9IVZIWANo45fSt03LtF4Tx4oKA
C0S/HLNc/lWVc2I91evO+xkFeFj+0o2hIR4ck9DXZgy5vaAyqRnUvTVLHP1K74ZtmuRm6keKoCk7
uTGxNB7qlpsoIoQsfgHLHOkrl20r+sIciCJOYCrIii6QebjHuAgXL7GGFjF4lM21srTl3gLgOhpD
FW3lLgq1o5zAFnSVcailh0g25s5DUIMuTJkuufYTxBIF25rHVN3Ow2C0LegYhYpnHPeYjM2D8lrG
COPYUWXKspvG3F2k5WlPSDZp6HprgqBLWHTmy+DOZpkFTjqBcjtOEp6eoi01pK3bSqcR48URvetD
DgpOdYtRWuItjh90j/VwqZhR3ehhoHYFtXY7LrOpeavSKgcfBOREAQIz6wZd9FmToPRSWQGzSC3F
nxB3R6xwNFplfJqltZWSJBFYiqac1NkZqlR8y6ilBzs1qsNio0bwhWjHxsnjYIHAPWlpP6CDQABa
n6Qw2YjqaPDYBmL3gxdXK/exIMzhXQI4d979HZSsrOyhv+GE13//CZyvVHES6u1M5rHFJQNtIdGr
76fj6jLEI7dfdom/upBktoQLSef1x/wYba0NSTCcI2RPHnUv9K+pgFxkX5kQ1qB5gUq0zg1Z5bRE
SD8rOxc1QWeVL17VwwaP+33bX0PyX5yBT2OdcQbAt0IM1oGtrcpKurJPvcClKL2qXU/Z5romxEXq
ALQuVHE0lFmVc1kRox2ysteE2uVRXXwe7Md8csw706VT5gGCdEt3PoIwY+xrOPdL1IHPQ5/h+KV6
0JJZizsA9eG234Dy9NvddarnRVrS53HOKB8zZdxCU/lEcTN6ip96kdscqkPrCptuY7m4f13Zxxc/
DDUAyGKmvCqKf93GFXSJtk+kDgbi/35Y43H7XOWNXiTCmdhxIR4hwuuWz2D1pdplalxP6zgpZt/V
wfCXrebFXKl76mjXp/LfP/HbAf004tkBrSstEbMAO2A0FBy5/g382/AHPwnsYB/vTbd1p1UnmX/8
EXkxGoREhesKKhfpBLpOCMpH4zV1dkgabYoaoVLWA4lLgAsy6b57XXm6sl/6gWFfuwEucb1YM3iP
CAGt2sxf1zMQw9pKEwl6TZflD4aeRz/Furlm03r5KKJtBJNd0jXtXL3cEqNyEPtlndzFJ+CaPpqd
ts3/GWwd3MtN76+ypTjtDZvrkqmXtiy14dXfWldhOZ59omRkkQnOlYwBhe9V92uETgk28goJ8SKJ
5vM4Z0sX0IPVxYksZ9XxrzdU92xto/vN5ipL9NKifR7pjCwHP1cdwGfgouMOrrnnNcGpy2u2tNxd
5L9qYCfONevnC6yaVdUI+eVV64T+y9eNUnRF0zQCCmCL/stCMq1IdKfVdwYS239/KS/pjWA2osHk
tCCsKcbZPEogBi3cl9AbyZwy8E6g14036JZu7pA9jh/zbfFLug/vRHhY/N1eeacuULC+DH82uQE2
LEYvKZkrjZl+r6oGRVhwQGjezkTAyEzYXQvaSY107coOujjFEJYkWNBI55zTBcOmHkRLgL6uhulr
H2AfXKU4/MrEAgtdhb9P88XP/DTY2akw1aAV04LPjOGAAtdTEpBjS+xrIOehRGglmUgUHSyw8suV
oa9959kCV0YNCUCYUbBp8iN0/tso4yY15g88Bq4JEK5/1tmtjpiFxl8W2vNwnb9uWzPI1XRq2Ewg
dZWHPmpf8E+ApyJCf2jCGjvnWC/2f5/aCzxM7hnCyFUtT/smllcO6OcqCfXKvP4wqrdRqjaoHXh/
H+SSyMqXUdZL4lNAGUUtBeaWL2s9zI0gqbcb4yE9rr5K4HqvmthdChWRCoYxIim8F99ccoKspKE0
IngyRw3FmCG8gU3EFSQYJyWoT7EY3WoIj3qA8U/NnPwayv5K7PFvcHG+mPR3aTFgNqpySr9+sqyN
EXAq9uzqVTx0nu5Uj/k/EPO3K1fOVZz6kQ/fWe8JdiaBc83H78JDwjsJrohZgLairf/+04zzfIGk
WSX61qBO2q5BneRdj0Qucb7X4EokyELNDI/Jr+PE6DlKmQ5nPjsGs9PtCl/w0tHJJVf4MXkh3paY
hc731Jf+vqUufB9tfBl5PHxMCLzOzkqWm1VuLYjXIdIBdBQpvuBXj0JYGFOOb4HcTJnXKtmV2+Db
Y6bJJooHEteeisH6OcsW4EJTQmAZEa8Md6B3/b4afv39wy4NQZBD1Ipmlqacs04nAIgG9ZPRHatf
an4spurKzH078XwDhx2bABSI0G44m7l8jvpEgKWE1Nk/gE6dUrwrYQv//Su+R6hno8hf98UAKGSo
o27g2Red9qHwzV29T1z1PXMFUEqoPoO1vU1vx22yF35bR/Xhyg/4tkHOfsBZDJDqQOXMQmccgn/g
jSftgPnqEWdJr9+gtHIHpdNpERtsfWVfeMWmPnSTm9jBYdxax9S0h/e//6LL827J/97w313JoNZW
wQgSxbX60RbUwzQ9g0j/+xjfzbT+/er/DHJ2HPOwiSWMzkZXszK7qvFJbHwjUv1kwEeXnjEQPvz5
7mUA4oJV7gc6XHnvWdlrYI6AMPIre+17LL3+HssAii4jEPItZx9SmnrKMA+IB5mbZDcMtuWnaN2t
ZjLqm7CHe3tcPVX6w7UL8MI5wgIODTj4jmtCfbb+hmD15gT9wZ1WTon2cVX9/ttrDfX88wBnb1pu
LrSr03WApQWYIQCQoji1h7+FtEYxQqa5djVcG3HdYZ/u9ByVOEsvrMEdcb4I9Leqv8m6zg6VB926
slkvzx4GmBhTaZJ+HopoGF8AoWazVtTYe3o64DauDPH9axBQVQ3uIrT6MPU4C+qy0TKsSesnN9fe
sjZ+znkoQoxgjBqW1/2Vc7FeN19eY6RqPg929hpjTJxB0BwB3m4yc7uQq5Yn082PY+S1v+Prtarv
h/3LePLZ9Tc3UYC06VBx/a3aOPh63QRPNQq5ui9uf/fb6cpk/htO/OUD/xUM+rQ3UqAmY0plHqil
13wUOxpzKPrrx3h0ss4eHDJKt/ihb+dtfiUHubiOlDopzaFgYJ4rl8nDIixqpk401ZA/1syXuR1v
yA3urFx9heIzuH9fy28R+bqU/xnvXP84lzo6NcZcwd+O524bKlOdexrceuMgE+1JO7Gl/fR/30C6
wduPliW6kshrnF0nRS+yVTEndbXb6G6t76yKqNKftbJyXZv2++5hMMZAXYPUUj9XIgumxiqMkcFU
ykd6KDtG/hrkVw3kz2fSWtXH1pqVjBAZR/3sPulaVAjiJEoodKyS46TLvuxUfrDrffltLXKsOk7m
lSfh/GY5G/Rc/6hRMNpbTCV1wbuXdiKGz4Uxbf6+Rb6XGtkjyANib4UYC20c6+tNaVVRMc8BcZoS
uqgXe/gUiRSuoRQ54nKzeMiFXFVg+b5oX8bUzt4DqZNz+JcNJxAWdhjhxDLVdgoT8cq3rTvt/KSv
tSF0txE9+1aeGptRmlGqA/iDSi9BDBY+0gbMMwKu/42Jxvl6YcCofhrufL2K0kgxiicejcCERyCm
CMuv3CCXZu7zEGcRaQzlUkuHDmDhfLMglKCJnllZV+btyneYZ8vT13k4RcFUuctg2Ya5UsuVK1v7
4rb79CHnAqmCOI+ygOcRBgKaP49eoe4sJz+md6ETatSdqRjkr/oVZ4vvyfXXFTLPHtIG4Ykxnviy
tcK2utPXoyd4gzO6IX6L9KUxpv/7HvxWj2FEUxQRwRINjKvEs8sQ3Bgo75IrH/xOCX2kK+xFRikq
KLYIoRzFBXxjnOlXVvD8ulp34udRz1bQrOBX5A2jDkJmy/R1e9WyG4yABvmaMf2lHflpqPPqlsl0
RqUWVG4S3KvEJUFdOWq/XNn3F1fu8zBnK6djLACNW2DlxsMKot+oXuiZbgpQgAIBLeH/otF06bk2
KUzoyCWaGoWJr1dj1Zb6kkbMIieMRiQMPNFDe/2H4Fk/p9DuKHo78W/A4Cm2u9ck4i7O66fBz8Ii
ZDZg6CUMHjS/QBPOYEDA5f59c148hZ+/8Gx35maB9/PMIMluduqbyOng9uwNrwN65ZB5PhYhMJVr
o148E//5NO1sLfuliiNZSuhuUVG3XuM9zqc3UEHpUGqECutzOpw67I623TUfmPU1O38RPn3weR8m
KqzMgusK6XUT7FczhtU7stlca6ddSOY4gJ8+8Sy5BJHVashL1G4D939UKaxBGGqlaCvqpY/UpxfB
AkjgvxL+gvtaKi9ne6l4IuXKGyLueHCHPyPBOHSGsr2y6Bd2FlxBYjO8uqi3nUeh+hJZZqqy6FCh
dQRznfFG2nL5vpngu2zjvn4qEfmfrmhqXci3KQL9Z9jzYBRc11iPOlMfjj81ZaAupN5NYBlWsTBt
/pnk/8Au3HWmVxqmXVmag7vmXVObtyQIvgKY9u/TcGEnoLa6JjpUdIl+zlZosLI4ENDtci2zb+H8
RIdI095iEXE9KVg1mHZlOvhDa53+Pu6lrfFl4LOAK8n7wkD4aWILDrKb3ZHy+NZNJDuJgHfqavFl
ZHbnlPoGEabQ/3/cK5+HP+/01nHQswwMjxiIg2y4PQRv/aJee9/XhvHZQfs8zLmEfyX3ZVIjgU6x
U9/jZHjqqGO1u+76UbuykOpZ6zpfCYUgvyB6yO/A6x2UBfaV2YD3fBqT+7GLdlII43cAtkcJD+R/
n4eOGT2KiXSinv/QZ/VWlKJ7PdOvvP3XftnZ+0EBa+4XcZ0DCsvtyfL+u77h92cK2z0ExDEmAfH4
LYIXsyk0oonqwIjGdybV4PFKO0z+aBBpElG7trLfh8O3i7IutWSKVN+8/mJJilZB1YmgupBtxHTB
0P9R3HaDfqMzK/hbwa2wNSehFavtrhyedcq+bquvg5+d2jbQjMQs+VY0TI+IqGy1HwD3nBT3oGu+
9xdCDgTNAUTo9AaY1fPQbWnG3ABxC/vJSZ5Q1vaNG5nCBBjg1d98N4ZX3sXv9/Jq4q6jOs/VvEJ3
voYbWA0izYb3CFAobKtj3HpKWE/xnytTuAYOX6dw/SDRpJy0mkWeQzCApOaC0WaBG/xoTSfcruAg
pN/oDUzeWtyNrsmlXii4MCLYv3VcBefNsw8rJ1kJpKDUXcDvcKO1jzXyjvzUiXtnnPy1PCD7sgsh
43m4Zhv/fbfqqPjL9LaMNQM87xGMGVtZgL4Pd314M9A4RHlzvMtHlAeU8DELlyspxoVFxKqAmJFU
EKiHcXbmYf2kbZmIBnJ2rYdQPbqAaD+M13o6F4fh9aaljDz5t15kUASlJCBY7uIqaovQzDvQ7UJ+
LUD8foOhz2qhrbjK3MrieeGxyLK6LDOGCcAeOguyAMA9K82zyjkGthj/KDRlg6z5ezJMH3/fp5e/
8D9Drwv7qUona1kmmRVDizCgNGUR7KosT/WK5P/7QN87oCjYU1zDYgJQmchO+TpSH1coVKFmASca
PSd7QWVwcgXogaj3CPNhGEyVNnaP4GjUBh+TkYpP6P+1MNzE5Yopy6WPputhmJARzLUf+fWnmAax
B1p+hmvFkCHHf2T5zxAr1y7RNar/fAP8W1fCd8LksUDE+NwLUU6Mgh2JyK0JYRB7UcMPvWErPxk/
Zo5htblmpXNeTzgbT11vpE9LGbStDKdCT91uie+SoHxJlPHl/7iI6xir8zTnAWDDt1ytwYU+UQN8
jEdH8sHp4MoAnXzzP6RdZ2/cOtP9RQJUKemryjav173li+DEiXrv+vXvoW+xlqtXvMmDBEgAAx4N
ORwOp5wjHIIDr5OE3SRWFKNOU0xo5opI5AzVwQi+eemGAF1sXZ/PJDS7RzN9WGanBg94Ja8w7oqp
461v9DeoC4yWHA2KpaUZOjvU4KGKZc9OAF+Fyvp28Ks9BjgeKBopptcxESKOORrLsvyqA9ClpUr5
czCor12qXmkjkNR9X6nRbl7yPO6Fu2fWR2PWx0BrSSAgF+Z0r2Cde5R2KQIDz0GC59rf4mV5n24E
Rygs//v6ml10an0KRn8NmDkoswoLSh/2kg9IFnBoe9feFljS+wTc4Mm9uuN1atEH6sXmfAn6fFbP
DDquW8zZajBoo8E8TJZgysUrG1BOBtJu9PWRF3ItHSBUl9ARisYB8KvQAz2T1yZDqop9jRF9V9qI
1+ggwCCC4fSb8BYRGLiMUOOyhQ1nOdlY63M5Z1KZJJIqSGEBjA/YuWkBC2CDy0y1iFW9+/Z/6I7g
6UhP3UzHZGw0zHoAZMZAbwRawzb6FUB47dIJt8F7/NE/8p8OPJF0m2ciMy1StSyHzxi0HyUmxuPm
gbOE1NQvDGW2hIw/zzsUZ0CuQb0SQtY36cq/RquyVd8W9rjjuVk21GH2S2Fi43aUwgllytgpwUGo
qNfR9GvQgT3z7Es8GvfFA/ClF/u682oSSlUHUUCusJqyArIPCqt7z3/jLOCir/0SxD7upKgfIk+E
IHELhmUnvy8eACyjIFStLHkHZOpNuPmTssvstLFpPyBTA0kyhkwMugPAocGsu8Fx7xeJN2av2CtR
jZS4rwBgjndMfJLR6okMjIuE2Gu+Fx3agcw9zUvWgSAGJX5K0ARKhnNjbyezSSQMVaK9AMNbVn6I
7/I7ypsoXJtbzAXdxJv+ChysDmcHlw7ZTC5hbwOgkPaYl4mdYSOU180+Pgi2t+uwfQ+0saWWQZjE
OwkXuSa6vKaEpxtCVpRbWYrepM7SeBh8wAxsO2dypr1kJQhygKcAViRjJ7mRBa5Xd13Vz7cEe9rn
Uhl/EvhFRQQZS9xtgEV4MzwkDmZLMRVSPCZvyUbQLfm2cU00DxcnMGIcfLu/AV9VsIvc4JDe6B8+
n3+WHvq1b2K2HTBGapEGQHfB2DRSvO+C1d2kh2Bjove83pOdplkDqDvB5njF60FfOruz5WDPbhkb
qe5TG++n0AV28UEx8zu9i17Wl33RsL/2mj2uZd8BGLegULHpg4b52l449ISWE5UrVTM5VzFnOdlz
m5QG4Mww5+kAtwYRTKAfseeKlfWY2u7lfqcIMlBvIo93Fy/LxfNZBtktuKKYZyXQlVrRzGBacWIZ
2xizJ5SNstrRbLl/TSwJDOZwG7fFlmfVy7v4JZkx6jGaIilvBUQZsm8Zw7VK/8k4SdHFPZSR9VAQ
xKOez1xdsQp4X8HHeS37CNgqP8LwW1c/F4qKZl7O62fp6jJnopjXnhzkIqrPEDWF3yTtV6yeKGhZ
yUt3Ly7bv2IUkc1Kgj4iiIEN66QCkLiTUbDixHS9WPyxbv2L0faXPorIWIZnevKkobPc6Q/VUeqs
AOlkchtuhzvaq4fa/b6wq0Pg8m5JeX3PlE+Gz1n01IV61w/ET+DYaRW32fgnkJdZ4mF0mw9MH4LS
qLGi5+ZdfhsONPOZ4C1G+wlALMqpLazvKSZezu82TaIPjpx+SlmeOk/aipmxy83ySjCAwbS+4Iv3
2dfGspM1vTaGapIFoNwVexcz2HbJK9DwFpb+fLawmC1P9amDhFRINwBqoNTvVXUbS89587KuzKWV
oktHITLag1UDR48xnsnzGt0PB4wm0G5HTEYfFB8BVcAt+V2+JcCBKuMPqINxHbNMnkWZmOGkGpgN
wAA7GrynBu+X5pDvcwegTLwxvYXw6kwcm/Wrklw2Cxniwmf05d1mDiBXtphAPQDay02e+BHHwkLO
9WMDYvQ7ZdimunDEbLJzPNJ1v7IA08KLpi4fFGeKsXeq2oUZ8DQghw5ceVvKG9ZugLfuNNvM5pHX
XxoiFYbaN5EwtAaE93ND9LTWaw3gozo6+S7JAIhEh06cY6YfgwJqyvHLyyv4jzCTfbzrIch0i6Ip
KPztPdqHAK1biYnVdeHvP8qgFvLeMv5qSEczN1o2Ao/axyy7k34yeE874oCs4RGvWps/+be4hl/C
2IyeDy5uP03awlHz6ANj8889kH0l1bsuM+0Yh5XMcU8X2UwTCI8EdE86WiLQzsv23RdDVZRaA2pU
H/h0YO6p9wDVlTCPJ/xC/P+ojvV9F8UvfZJtMmDneIK+WfcpSxp/fQAKU+dWg7kmjMiPYuEQebjR
euEFaBeAJBqMK4CLOH6CqtTvC6TaYqCUzrCxL5u68PW4ppS9JD1RjDLVfhT9BwXT+utyLgpCdGnn
gpjzYCg+mBNUDACJh3Cnf6c05Ok+shT3gXK+8k7fRaGYFcdEKo0nAUqkpqSRm+Ton7y79BS8AcvY
gee0QCWdH72bHGabcsecl87iTFGdeqHZDdSP8J4dyCycZOw/6i4AiJkBNoeMl4leMpW5HOVcTgxw
Q2Cea4VTUrQTfTJPQOQ/VEAfAaB/A2yighNn8hSjl/tMMc/POowhQrEggwurfCeCNQ7gl1q3lAUx
SNIhCalrKGAQ1sMAc60jtQI6tCB4B9oIZkjQA8Ij+eQIYT1LhgE+EFeguoxaQZejpVgHzD64A3J1
M4HAouFcPYvidEwv4SrQMaXFWKNI+QLKCaSHZq73aJPW6TBRDuwyK+695G19ARdSuRjs+5LGdojG
mAcbaiSnkfHsjimqE/6+3Mug4f7ddggcMjpBCGJYifYsa4wJZo3gG+0ItbzoRQ1+KQDeymsuzSj9
Leev8HMpjOeoAyHDW7QukQcMTwANdmP0nPtP2lbdKD/5l85l/EOHTSk9tQqCcQR3dDNndp5h3gLt
LcOIHpPJqS3JigDE7GrfOtd/ow295mPTcrzwRQx+LpINuboA3CGtUI6OCVwiA/BygobmlQbY80bE
OV6XolC1Qhe2ghwPSmKse9IB7iMgozQ6td/bbSvtBDCNI0n3MnkSRyu6MWcbB2yTuSjGPKp0VELT
DEdQHOmnWm0eTaXbTQYAPCiiPhpYDwroAG2O9VP/uiaVcVMaqA6Bho8eHQrfIduBnT14zo90n+zi
G16sTM/tiiyT8fXASY9HRRno8Fezl3bxNt6rGLzglUzoJ6+JYRYS+HNymVRj62hyj6n2OPhZBhNv
KnjJMFB2h9HrGGpHjIePmJk98i61AvIK5IkbkOMBTw7UXkDSuc7aR84OXbxnYBdzSYw6hl4qfVii
CQbYV+kO0JyuUqb7POhvgbIVW0FV7TtVRo9baU9mfSvm0W79Cy7cMf0AXUTjPtobQOjLeBStS6Mw
HgDmTkF35WQLbOceXRzrQi6TC4wUxunXOni2RtoBmxyLzkJZpn8Pd/3Wd7VTcxh/xI9qaKlHoCtv
gu266CV7menH9tJ78gDuMFGDZBSgwFhm5zmviHERfUgE8THGtjDOje4ednRk0hvwdNJpnMRUq2Pc
jtFVMTSozIReBnxUY7LKuuel0xZMdC6UPW5JVdZhXeK4FR7gTotOuQdtgtulwbdJDffra7ikoKKa
dOKY9p6zScMJePB5DDYAR8vCrV+hagIAThEQU1IjAMOWMx5/mXTHes7FUdVnp68EG0uHfWvhtcDL
Mh3rLdpaq535RPP8+Y13Lxz12/GKl4haOAmo+QNXgSDnj2CLuevMSACWVKOj1x10KZH/ZgqncDyu
r+RnVodxX2dCGN2SYqxr9G0OTvNKAJTqpm69BX/GNv2pAtVJ3mjbeEsnx8gr6ARs4U0+DZt+J6A6
xQtYls7k/FNYsy2LLOthtWCaOBrfyJbgjfwoPgU3ZA+cRHT7txaQxg6gK6EFTY5D4Ky1zixDSECH
Jk5V6wwemsgsXy6Nt0kSk3obVcXIq1ktS6MD3tTVqWx2qggQ3wgDfICPFGqoXskhkGg1TsPW5TOL
mi35ksJcGmZX1tmkYGtpcb02HDiEzAHDMHZUvsney0cgzb1W3+DVBYcXNF3gIZnnwj9f87Mzg6p+
qgoKFrR2q31/nW+NY/lK0/myM+7kihNYLDjVuaqfXzOTFo4FZtwIpI3VRgGPQ2n+dtMkVYim+VQ0
TiqYyWdWs9B8vQ+BD+1EEsEYpTGIdpaa2wH8LVYp929gbbn3o8hNU1Q+B/gHqduIUXQXhL9fMzn/
FHYOEcDGY9mnmJWqikchuTESV1FzMC8Ne2BSbwmo4xDe2X6kbD0dyKWaDJ67dCP3yUYGakoiAjhx
ap0q1TmHaGkXNKyNhm5dulBM7KA2nVTJWTE5OfDlu9B8A0ZezZFxmaugys+EMPGBVwEJBcDtPSad
pk3xmH1UmUVxRAwLeLvNXRBzk65Lp5VIaMCSFXSWXqR4MWytBKrfKQ5oaCwVXJ4EVJzZ0PE0YzvL
qYXN5Ch0eWdGDJBtfwCnMcZ+kjIGlL5UWmIj/BrGyDXCHsCgys4LdYBWShheUTF+xfmApVsVgYNB
kBUFEblKfz6TL4ZhLhsVugPj8UYGF7MlD4IdyuAdILdBWLrrN8+SscykEUZbIxsEEssdBtQmEbC/
e6XMnN+XoIuiDLAOEWgIF5Uq0MaliQcvK5YgLylBjSLHnNBgSYmZCNbLTeiNakE12zuZAKbdDETQ
5Nu6Eou3IsJh9HASCmLHRgHAngVhq0GAQJgUp3CKd3jV2WYobtLa3wma5pa1/BRHBViKh3Y3jdOu
6XAIAHy9a/GSNI1ho0sBemnD5Pv6py2di/mXMXdmlpMMmXSsrxfviv5X3Ijg2uE9Bz5f9GyAMpfC
WGWeE0BpKpAigwcgEDv4rvEEgqF7osbvUTk+61P8qzElpxYMMJlrAOfHVJKh9gcxABFx45kfsAOn
UKJjqEW3Sup/N1qvt2AwN7oInyEP2bvQDwexke/+pwUymFIp6rFjO1B0iKgSn8p2BOTtoD8Ljcar
Ql02aMB1zBaJhWqYUrA9mTFmjzSgULSW9Nqbt3X8AJbc7WgXgTsAszM8yLeA6hX3IKdSRtd40K7B
MFiBoHB0xB+a26quukk3vpO+/G/LIJ/7lQE93RUQbDvHj8F/rYf3rSqDOFp8XBez8N5XAVcuyrh/
1UvIPhBtg006MvBGrpS3sR43gzLcTQM5CdF03eb5TgwEF0BFT+tiF0/Bl1id8WP9BH4rP4vBgVeh
xXqSNkBGR32f0z+9eO3ptFYFQCAZmRv6GTPnTMDcXTUGtKPzITT1FbrNVb2hXaeyFbgyJ3j8BKe4
OHYzeczhbuK01fOaHu6n8RCfhB/+LrwqbgIQudjexrjxP4G7mq1ELFCBO/Uu2cr36yu7+DaZ68wc
fVH9R2f1zrzp34t9ezC2goVJ1VO4A4ZQau31U7YD/DsYgD/qW3B3bURA9+h7XrPXop//Wg12tkwe
tMlD13kHDq/2QNTqJAa8lkq6oCsLfjG9gvfAZAIw2cFW34yVQunljZPg68cp9WpnfWl5wpgjGXTS
lEYNoF08I44QNGvtVQq6SV/UvP2g57yn3eIZkVHFMjXQeBP2dRUNUhSlE4zX698FKQcc2C0GkK11
nag1XC7gv0IMxlq0vgI7hlQioFDeiNAhd0rs0R9f81J9S7s/ufgRWRBNNU06bHl+HEEY0vdx4eFt
VYOmrvPcnnvzLS/alwg20I0A9A6GxMHR2vIWLLzfQAJ28hFVry8b/TWXy/YlhsmEAZDclIcQB13U
AJUmtekdiesbIzbu1Lg8KWZzkxotb68+A6MVqeyoLoixASgRwiIEEd3/APGnxXeQifrlldIbV2OX
nMrGdAFPstGL9qbzjB/ranNWV2fU1oM6MyOt6oHonG2UAPTbJHM07eF/ksJGACjLSEGEB4uTBZLs
6kofbVQ1L+08a3hgg5x9ZEMAcMSAo1uFKDDeW21f22Y02gHIfPG+bwwMpTWckiNPIONDUr3oyiKo
ATMmdO4UZteD1u7JmO/VSD416kEjsvsHqwlcXEwtyhIGIZimHppNUb3QHBylhrkUAsbPnihc9rqU
CzhD+g7TZ2IYxQCwqVVZloKveKMatoSUCcLFFOxhtoYm98k1n0Ff77kqr9y/aJJfcnXm+dzXvYKQ
ESap1dGp8MJT79eHJCreOfotpPjn+rERCziBUUoAW5IjmcnQbTRAvt2OsjK+Br2SXpUYrP8llqH2
Czni8VbGMMGIYca4xAoItfRz/WMWgjZdRFT+OcGIuVtGZ3USyNQ1yEwpAmhxVNPT3SxQwoOvP5Fw
jGyDYHAiHcG9HdeZsFsX/nmnMl5oJh1P33MvPiqAzAWZMFbc6l0TTwGQuhyKW8WJnNwWbIrbYB7E
zbhHcfF++umlXDjrhUN09gWMGxo7qTTLCIeoEaRjXh8i9V3EtVznIH0wpA3oIDbrOi/cknOBbCST
gbBP8eWid/S2tEQg1CTPo/EzCX8O/f0fSDI1HFNYG4rAzNZq8lCTcUDCLDZN1xBAXFU2Higxeyyo
IO+IV76sC1woDgOY61+JaJE/307DFPMhpxhC45ZsyxOGwLCJYEo6dq7yn3qgFk7smUDGIYGZN61G
gD84Qxu+d2n4OAXJS08yXnZ6adMk4FjL1PGhOYaxkoYMipmpKMqBatUpvWPa3/nGddlmNmiq1hdx
MdJVMZAlQRawZ5jAJtO7LpAGXMxd8q3KX4b0+/rvv2yAoN71SwDrfbzGE6tRS3Hm8pvBf1MBiucp
YM1Ktob5LgmyM0Shk6Q+x6svbBXAwBGDKhIG7S8GJwwQSRPDbycnnfKrMMkcQUaiDYzy6+otv8S/
5LDdAsD+IGEhIT2ZHJXNAPCZkIDH06r2xl36Hr1lG+Cf7sNj/qNzCQWRB9LOeFR3HQbFh2/SoTrx
p8EWrAeq0+Y5tO4QyaSPgdnTUUXHSaK3YCUZu9aKy4+pq1FDBpL9cNvlHPey4M/PZLHmMwzNgDyY
iqI7pjcBOUw7QfiI8svP05lOjOfW81xMi4jmZNF3gvI+iMwwGBtTl/3LsLwHRFwuOO1tJGu3QO63
VHRsb9e3evlJPvsG5lQWPoh85LwB2wsy0Sj5q26+rd8qF/xGTnU9XvEqrMsm/M8+yiyeZCWaU9LX
yA+LonfMow6dlvX9pGscvRY9wL9qIddwbi7RkIiCFuOGUItu71GkzDx9WF+6dYtEN+e5iFbw1SLW
Bdxzzb1c3AdkeozE3BraZgPQEntdGGefQK5yLm1MckEGbTCOJBDZ9CsQYPm53dnJswpOIqt8AI1X
x4ssaIzIRBY4B8At0SQa3rAVajXPq6ZOOwCdH1oXGClbAxe6YIH3iQAA1INcMENhoGYLHrhd92rY
H8GBN6a07GpnH8EcfPAxocUxoXe9CvLZoAAmTlxoIJwDnKR40FKzdPDWy18RyIMQWiCVEwchD6pz
wZz02d3FVjVaoSnGtsalTAgYoxGbjN/KNM1/cDZ5Iag18aKQwJqBdwAwD843uRP9qI4FA06uBxLG
PtyVKHPmJvr5MAQmIyXEkUfXjtngM3mMA5oCUkktCYlj+p+0KuDCBKMNcMbAPLxprFDfDW7uRAde
u9GSNc8Ff06vzLy5X4PHrqnF3pno8DKoMFGsj4/qHqzCLhpmn0xOh8CC1zmTxygaClpTC8GIy3IE
U1lbHkE6iikHn+N1ljMCQBZTJWBWIfJgvKlSl5QsLNUc/cYDBp63L9x8/xegJW/zFi+pL1GsSZKo
HICnhKBbB+1bOBUbH8wdZvwykV2L4TeKp1xIPGCTJaEG2poA1okoBAnjcwPVwScOEkN4BPAH7uJD
vNW2FKCNx+qy5FrnYpiQtPd9wwOxqeb4vnww5XJfSPl1qH2kwptGeCVLuvfMIQAa4786sXh3Ipio
hcKEg1Ei0SrwPMJtaHt9BfC3CfbyFEk8tMQlvzqXyBxzFL6VJKtQNayB50rs0J2me+pRg128Gad7
rgull92FhnBfsmFQKBX2TQ6kK0P0U9RExwOqW/b4M7dNO3g3LAoVIOwFzmFbdNnGTB5zMyLFF6J/
AVYiHmS7tpIbfztuFPfPgomZIIMqPnMjvaFkCsjjsHV590Pypp+DOt1JSfi27icX3CQ4TP5dPxZx
Ve7IMEw5XkgJsBZIoluGvq1JY/vdr3VBS34RktDvohpok0RfDaNQm5q9p39GY/DDQN773oAaTrLp
IEHsVD95TmQxTTQXyDhGongqAVur4gR7DL08f/piG0yV18VVvBe23Xbc8cxx0YfMdKQ/n2+apA9a
DjwJzGFXexpdU2YoPmQFRwybnG00zEOlDcSoiJ3/msTSD3ywkYXIYL5jbAq2JJ4c1gFNwbZhZaF+
iZMVF7GzbhgL99dcCpuChXvPcn+CjzKaoxE/j6DunuSHdRlLmYczIYzX7bK+HGsCaHkFKNrkQGyk
eJ9MNwKiiOIWdmbzamM8raifnFlC0nZFloII2PElUNoUnRsnipN5ictRbNH/AU5TB8sKRqVV+h0z
OWrfBWg1gj+iPWTyk1Yjo9JY+T5z5ZcODf68vrFF05vJY0JWxR8bULZ/3pLUwsmeWvh/oOtbCBcB
Y/qvXhqjV6GGaIfKEQL0B2lDH27kmO4p5Mzv41LSdPJcFKOSkfTI32RwgQZQDCWChygQt6SJV2Nb
7LgzkLT5jIDhAxmTGPsCBqhj6ZJ9ek9PrXatgzPycyqCWxBdtviZNOb+6NTRD1K6UbWrvBq/Urf/
2e0aC2EpmEQs5Ungj40t2sZMJHM3mo3ZAJEFsIXA9HXV92mf4QF1Zdr5cQLJUOBihsYNb0CVh//x
ZtYWfdWXbDYOMDwjUX0DXqRObsPoW5DzDH8x/p1tH5sXE1pf1QSJZoKl6F4ixPEb7zQ12r42vJcq
9YFxkaQPXq0efa8WLGFqjT/xlDMdmTORaXqAlng4sbFodnlNdlPTn1LQG3N8yuJaIm5EIQGcTYiG
z32KrOchCQqEqOIhB3x9T6zapkQVwERIKScWeot520c//SKM+xKpMKqFGBtTy2EA22Bt7mIh+I70
0a4oABa2rtuCarPsOlCIz1XTtHoUhwA12864bgLZSgLuCM1CzH0mgjnmspgVYBKGiEkDM6Vf7sUp
fg8i/SZHpUQT0CoexwQtfBlAj/NxA0C8Pa5Xt2jJvRmlx1JLn3wwyKEf7roJ/yTXgqcbKnR05ExC
5uN8AWIv8tRs0OGEjjRe1q+mK0qxEuzQmbHL7D9xenN5bKhixqpUJL3UO+bDBGwapHVP45u3E7Zo
SrlV79d3d8GK0IcPMiPgeWi6yrYxDGNcTmaiE0eXngmg0ZLyeUif12UshZVzIWwbQzWKYyKgqoDM
5qTvvK2yC5AlRh+vdk0TRw36QjDNzQMWWlINEJGYWUWO+BKGBYnMJBkynEkDrFC5cVugMX2YntZ1
Wzgd5lwIY7o9YPCJmFAhZQqiKdoH0tnrIpbc6FwGC1Ma9H6WST2Wj+REB5SF3ljZCKQ1In40AE7Y
GFnU2CS87fzmGOTkse7q0eF8A73RGW9z9g2MnsrkyUpYo8SB0iY8mq51dt548XXXj8ahBAmibZZV
48Zg8HDqSLDANC45Xl5HN1E71Vfo/dGtWIge04a4aprz3phU/MXnSeCWRaaFYtIwLyVQ5gK/KMiI
kx2j28DGaNxTaI+gBpx+/sEYqkRQkftHGAgCzx2CGoVCqBS4VAY9eBnq7kpLlE3S8/rVltpk0VyE
Jm3wcSGhzI5UTIratGkhANB0n4agM0g2gxWj+DfZUv9sOK0D3H8a3+Xid64TWggmz2QzOhZeYZaa
VmBgBuQb5HnaUTA8CRhYxZaHE714Tr/U/DT/WTweNclYg1ESd3SufUQpgE1z8UXLeCNPiyd1JobR
KFJ8JQ4yVMjS0ayR3QmuGzBnWevn5LPWfGGIgOkXkfEDLgb7NBOaMC9IjuQKndBsHvI7AFyCtKoE
gjFCSYqd3Gxj2QV8MlpYrtsX3nN68ZzO5DO3dVgPcZQ38EfNVNqt+VjooVWjL6IJ7tY15QliljMx
h6pRKwhq5XhTKtd5+KPSMMPMnRNdCA4wFf33iqLjndEoabpkKkpUH3PvZUo0WzZvCsDhZuKbGA6b
CGn+dcWWngFnAhnNRjkytIFAoPKABI+0KTYdIBxw7rpffUiTZDbfpSwlyc6EMm+PwjdlEJsiCZj6
zWEyjNfYkx67aRCOo1lVu7wE6n9QmbLdhjEgHhLwMHDUpmpdWi6A4omO8OPyWTwm01QPyP6DFQ9T
VR/tltIZhvJR2HovfAC+xeOIvNbf4tgoB1ym7RSIIgqLpvJSD/WPnig/11VaeFwhzQ/QAACxUh5g
asIzxyIBFnpKRwBC08Jtve2QWqr3IviK1sUs++mZHObyEUUEoEOgmWi5ASXuY/uc7vxDZ3sP1dWP
xgXRsWN8j655LejLdjoTyyTrhqhHtE/FNg5ykIfABrwnjavoRFpzn960Vzz+cc6CXqBY1H0vailc
KADvMbZd2bWwU6MUZDu5Y6JGFY69HSucNnG6ehd2+aWmzqgJotch6HoVLFoyAS7bj65HD9EIlwps
0TbkkcctmuVMGl2Cmc3EmhAOujih1j7oH6HoPXvtwOlDX47n0E8BajoRZJDsY3FoMGEzgbIB93py
m2F4UbrLLAVXeehot+u2uajOTBS9e2fqqKPn956hmsAWGjBFoVh8BsHF63smgjllQWK0RZwQ0xlt
4058ByhU4MQArARQn4aCQnWiCSg+L9GiWXyJZV9lfSh2GgJf5Bac3u0+Koo+Un3etMZerG4GW9gK
oR257c7kBuSLrnImm1FZMDxdryKkvwothBU2AfDDMFKHARwxKSxMdGROSwLvu6KF+RFNSYdcL77r
QphaYzb5HMfN2WK2SIBHjm7Woob70YwTG4WtEBie7fO6HS1l4kwNdXcigmIZE1uMj1OAHzgCy4/m
xvrmSInOBfQb+MpxdABHuuPNiS9e+l/iWCDaekg9JYtw6CtpcgoRN5EARhYyWb2Q2ESKLVkYeM+s
xV3FlCcljkTJxWSOvlIOUZpkYJ9QrxuHUm2ET+1bDR4cWo3goSAu1XZM7V9pGC09P5ltlEsRZn5Q
KbBbl3I2I72O8n5j0dqYvOPh4C8uKNr6daKCPPiCr0SUDHDsTti/YQJaW2xMiZ2UPqCbBnFDlODY
Bv5xIDEP5GPZ133JZaEhkrCStM7ERk5e/FZ5IElS9Adz6o+iUB0AFBAfiqRr3arI7rOyArhbVz/9
gekSEEaglYKY6KZkLpAU4SMZC+yr95Q+Uxg+6p/6BDh8uRO4vAB8yR3OpEmMFaVZqZmFirRcQD6E
vkZmPLfz+HVdp6UzPxPCNkyQtFR8QSS4EweA5+cSivu5xsOsWhSCrBCFpsP8M5sfbsSYtJg31FF2
rx46qZMtD+yB7romi8s1E8JsTlHHvTICuQzZxQnhxMdUfSAPwRGyZPygB/pHE5ZJMhBLFRGHjgRK
GR0MQG1grlRGOVWVbuo6vM1ks7c0Ba2n67otLyC8JTLCoGD69Kmzy9czAzPwShgemsEtIv8Mh1/r
AhadCEF/yd8S2L62yRyM3BwN9LVd/9WS5Tlpb6lWZhHUUD1be+QIXPKRM4EK8xhLAcHv9TkMT2tz
p0QDdNS0V2qabbxcsJpuMu3YTx+Kqfvwx2zvVcPr1Mi8dV20GaCk6GgcxpH+XJXZuuZp7pWjNOhO
HxLB0hUEpOhYU6ygrr+v60svcjb2JDNJjHUOZuXXJDDpLPSUWmi3vROUsrYqov2c0pCXxOLoxaLV
jsBEIX4MaZRcO7CVHRJ9/jfDKVzymrl6hISBefsn2RdKLaOqSFQquPaYe2gErMWYwkhFcArHmvQs
hxOYyQRT5cQpi9p9CWJR4owkNSQVnt8xMuPQqc1JC5JfkcDjSOaIYSOHrDDVQU1wJJSp9VGsyNyp
0K7iQOJWLeiT/MI4MCunUT4i1AaYKDAfpDARMK2OrHbvAu5mJ7sUnnTciKWw09CgkeAErtvjYhhG
5/P+lkmYMCz0ZDVpBkQNvd05AvCj07vuisYMxqb6yWvOXfRfOpKPik7bhNj2tULHHItXwTSC9lX1
n+X+57o2nN/P9qxFojAmUYsUgBg1h9TMj43WvK+LWDzAXyqwEPCdUgdpZwgIjrXBRjrVDQzDysrS
NWrOq+7S7kAlBjYjuHow+FxUiZIqHeQ4kXVHk6td0lW7MUt/Smr08rsKUcYyjJ7QRLeKBo3z46oY
ga+pReQ5YjzZHh50hqfavj5YWX6/LunygXUuiV4FMy9bEmlAckUlYLgbtpk8nuRo1La5VO6bUtm3
UsPLOV/u1ZlAttCYteDvayoJGPklkhjlc9l+awdUTnmcR+ql3Z0LYjTzCzDcFfoEiAAz3/sqZpMw
s/SaySoCYyGya9AE6dONV7auEB0oFmhror4Yv/YjRsXLxjZz064G5dTIbindVvJ3k6D9Ua2dTLoG
W6jd+pPVtIal+N9bXMeK+d4Nb50S2sG4B8f5dhI/kvBHSl416KYoxaHVSyev26uhlZ20kt2wCA6t
Oj6tb+gnnM+5w9Ixa4OEgyYDe+OCVUQmpdfIgwxqP9u783fxKT91oZttWje6TT4AVruRNqFvxW66
Ldz2WN0PrmYXp2E7PLVOcgquSg9gef+BT2jh7Mw/jPXZCRFlrxzk0QnHJ6n/yKZ3XeR1WdJ77EJ5
BGIATsELDw2e5+bcTEk1NCWYFMFh+GreCDvxnuJtFpsstouX+oc/XIHqAx672tSixXsVLCTrsPYz
8dQmZ6fJTCIQXqmh7ug6Brn0DVq5+7vySXdRzLHJVTSgkswTunCg5jJZTKUWs2OpOCl45xTPg3Ew
h28hnaFVeOE1T7nPAzdTLlHVLi1TZP+1hxEQmO1pMEB8hpx5vzEskJoDczAA6dW6OS88LemSIkhH
BU43LspjUiUlfhJHOuryxpbevfLeu/lvwOD/j4Zfspi7vhQTJWsyaEhBPmmXrvI9Li3VEUEzjvd6
tvXeQ4mj4OKpQJKQlv8kAAywkVmmt4o6xnh/mZqbFbjrO5CKCbG7vo6X7HXoaaDJyL/lsF06uTTV
VdLR3RPE6zzq7RG1Wj8C+owKiqGhtDWQYag68noGCvWVbA9TuhUwkT21oo3xHbsVjWPcDJtAMkHU
Cy7yBhOmufmcyoM7gUNg/XsZq8a0G06wjucc5Q80LkZfYkOf0q7ydAdYS5Y4bTMd2GjdVWhw25eY
e4JKQpsv+QQqB0sh6zJECdSHE0nBhrdFVUvvrOzGB7DcqbFon7sJZLYHfv5gQT0Jdzs1aIVCSzAR
HmA5GtSXI5R3m+6hSSNX9sOT4advQqI8rq8k+3z8VFCijfv0iUNxwM6dkiDnYR+rIcjpPHKMinCT
9v5tPIwvVS9emUXy2KiCk4p4exQaClKNbwle8+4X6u/FTvQ7QNKBgqlumrKhXRRNdbVOx8Y3sKXT
dN0Urffei5N5H8nTwKkmsBH0hSwmgFI7rAN6wvB4tM0bEXC9I/IzdmzLP4Jdl9u82QW2sHchjwk2
mjjE40GDEfUYEDIJ/EeUObKeWiWmF+Vq2FT6bSy/AFGI4z64mjI3nmBKQZakJgHDIsVKEjVHcDVX
3yqu1jrgE+XJoys3u2H/0hSJIgKeWwBrsJPnXm9KfdPHBm0e3xYoa0zbcl+htcfnttQyselfojBh
T2lRQSXATkb1VROC47bSnamXLIkOoQXEmoAtM9Qt+Omz5/WDsuAIcNGA61kDAT2wipjLu1OLxO80
iAtqxY5bBAta/LEuYuHYQwTAgQFDr6PJjjn2WiGAn6rVdGB3VJYWY3i//j/qrrPHcSTJ/pXFfD7O
0ZvD7gKXNPIqpzJdX4hyTZP0TCbNr7/H6t5piaUTZ/Y+HbDAYqAuhdJFRka8eO9QVMAIzO6LybXy
Y+6OLE1yGprmtyBIhYPR4m0giiS17sHCPOOkzxoxIEei6dBVRofuqWfhFkVrHIMRWobXclDv5T56
HMpudXnWpsiyz8GgrxMtiXgKAXAxGYylMuhTxeHYPaA1NoTk0WFi5zvTqZ0+WCAERwWoXc69VM6N
DljP8a0HwBE4nU9H1wPSnYcFrLb9bpCJ1T60/v3MyMbTOT1NeOj9eOshvzcZWZJrUoZ3wAgkAaUB
W6F+zT3TURZV7UGYadGCrXYxY3P0RRObyC1gxWTQ80JCerJqRSBDu3m0WTngznGhyCND+HssgaRe
OY9g/XqsTNQdlBEnA9Z7EDSeTmOt52IztLXi6NBuxPuJWOrd5RHNWZgcXNXvqjDMWwUdjVph+8mG
jSyil21MY0PswdNhjLvlKPptkhR63KyCRjsdFdOLlQIFI8Eu23XrxbdjVbd59ec4Q8+NTEbYi9Zp
UChYysRfJHHA+gjxoROlD1R4ZgKdGdaUSORzWCBngPq8BvANOiVOh2W0VmcEWqai4ucvSt2Jvo+x
vV+ST54yW3jpPX+Zrzg4V9CkWRYkXOczj7avTnFEVIP7TlbxboMW5ulPCLjYCZkyuirWK8+J1Sg1
0fwhXKs54j8t8ZWZFOzZWf1l8PMyP1rKsgvEUItLpFxV8T6Sh+sgRIPD5f0yZ2NyyJKyDUrfbBSn
zJNl4kdbc9Dngpw5G5OgA/SjdWmm2Pd47L6FcIRAh0SUWK7wnDbrH8Qhs++xr97jE/8uKqBZlXBT
TrpBu04LAl/ChmFv0NEc2fw6Ij2PaBRcysVi7nU7Lv6pszo1N5nHyhCqahBhTlyP6J4K6B7JFZdz
SdApU/qPcwD82b+GNZlLK2rzhumf5yBLbOZYZHD4Haq1CBo7A0AH1Yue5vFRs3Yn50+KqqroTNiV
F8WKIopaF8vwaRQD1RaDC52OfmmBpXDubpub1nFrHR8B7E41b2H2F2gqXP7lfrwvszpxmjpYbCNt
9C4/zNCFgieVPCuzfNY5I7D6Y/VGF3M0nEobcrnoP+0oXm2gu1aw86fGEcHTYGcLzZlXYjvzrDrd
mRPfDD8W1RaQWbhG8YRaJU7wbLkApNyES3GZ3M8evPH7Lp2ESajA27KsOxlj5F7v9jUSeOjExv8h
/aJ6DAoyzbJ4Gu6j2b1y1j9DvwOtYOBkh5M+nVypN/pYH9tFfdP4BprsFyUR1nHhDwTiTavLbvNr
zIVJ/WVLm3gXy2wtGoPjB3xBOeH5zu/iZWLF7mUr5/fLkZmJV+l6kQNC24/7ksk46aMaof5No+gC
y6+Fdeq0y3pOpfLsNOpQuEOvlGigrn86jb6aD+Al5KoTqg81HfZlmBMrLBxJfro8urPXwpGhyUZB
Vjxq2wyDi/hzJ9+X4dwb8PxIEPOPSQXNMienmpYiNbJAUp0+vRtdMyRdiNiXTpAN3r8zlF+Wxl9y
dK6DIFRR24GlzuqfudZdJZa4/L+ZmCyLbJQQgwcvryMnppehmCh0unPZxNlNPb6Rfs7XZEGqNJJL
pmiqY8odX0hNjTbD0N+ACiicCefOL/0vS5OjyiwB5ZweSx+3aLMlMehdvNT3oxm84fkBIaAXwS4A
1Mjk0qozWey7DHMWpvm6oKqnlfJ96peHf2fefpkZR3u0+rXhp0XfY/WVIgbyNHCMwe2b75eNnHlc
wuUAC/qvwUx2c2fJrapVsIJEY5wT+tA1dv+SgseDtiQGePNF9dSRm3dmV5y9go/sTvY2WGyHgreI
7TtAiGi2EosYzMhaBvBbZ4sDf0wG41FO1Zkjdd73HdmdbHih51SnIuxKd9E+vG500twMS2MvUBSY
45qAYytezzWgnd+YvyZ5cgQ4tIPUdDSqA0TZWgEx9Jns4tlxQdRZBEEJlA6+iM6wNA/TLlLHSDGn
KxNqrHxUWXMgH0J0i4i1m0d/grbk3MgU/HK8niD59KXi1Ek0TYGYAuROvDNQLSjCOYXZc6ft2MJk
g44OcKAxBqabxVYpkMvBqYPizIzvmFYIPoM1BdANUBBBeO+LnGAsaSUtOOzUbnAr70IX3MDAH4AP
xZE/jNfABVWKBh0WiNmgEU0k7Z2MYzGXrj47n79+xTQCMC05kUIV8ykjAZd94+X95fN+7thBKALt
VkhYIWCc7EQweWhCbaaqI/TXeeImwlZomC0VdIFMjNsWpe33r5dNjid5Grkdm5x45a7Xa94LkulI
imBLDQ6ATLdN96HKc2iV8cdfsGRNwieofcR93uLVKQhOX1YOr7+J2XUcboV0IyrdDI/uzLimpXxm
VJHUSrDG1Zp5vDFbklOLu1qg77jazaQJzh0DExQBQCcrkoIk7eltAIUJ6EmYCEMNAeBOrq6ExHdz
FiwvL9bXVP5IsogyBTKNAMPghju105ZK3edpAoAwHtRjDysndBX/icfRl+k7NTQVqBZ9WsWSmOOd
CXmBlyqzoAjG4T0QWSMSUa18DkP+tVYwWsQLF3yimqqCq+p0aDGy3txvUB0fGgL24WwFAqn1AHl2
9wel01yq8cuSndqbQn9SqWw01oJRKc98KEh8zwyRZPHH5QX74jBgBKMZe7fxcjCnWBlR1/qyh76R
0zEoRnQo7nfZX413JibGlTwKRCpRYxXS2oPTRKFd8LdA/wj628vDODdXkKY1AEoHfvvLK6srmzDS
W6yNFaqEQWa7Gp6jaCZldH6u/jAyda6lntWWUWKuslpwBSl1pXbGJ8xZmLysRCnDIrewYJlWsgPf
g+BYqjEXgM5YmUrwaHLMgJ/qB0evywOg56s0qOc6BGcWZCpfoylVr1oMi1420qLp8lXT1VcdtLEu
r/s5L3C07vpkb0VZis1Qw4ymvHcW2rvaj1LM7LJLncuGviYsxl1sjiIcyFSj+W/iQJFKDvNaGQvd
u2orOc0uUkkKS1sJYjOLZIHgV/qL6HLwYp/anDhT2lSayse6KJM+tPg2qubeomd3wh+DUsTJoJCz
D5I2RvtIaaprhYr7Pq3/nRU6MjEZQ5MXbTMIMAGqRtLqnqlZaAbSidWI5PISTWMT5IxQ7MQ7EQEs
/NapVIr8H2guMtXEb0EKB7bkoJBq25d5aOsd75b/4Ydx3Us1R1W3EvaZrG0tWswxuU/hNsAHn/6E
yRURUL03LB76ToWuWL96lPhj2G+gSdQ2t2L4loO+I693yhw24NzIQaIAgmNguDV0VZ962IT33FJ6
aNHGq2qVeeaqcusVQ0fO5QmeNm5/Du/Yznjojzx53CtVpsYAVuqttTTZa5C9MgiK+vmmpA8C14gg
yqQK5Zuuewkjze2MwlaNQ2vuouJZGJ7V8l4z7joqz7jNL1EH5h3YJnB0oBgIDbPPOs3RD0PlQ2HU
goRkvOKr0g69aGEsZOcvq/6OM3BiaJLojmQjqg2paRyTSuaypUH7EqJjZy6KGlMAx5Ho1MwkRdD3
ZUpzigUV19FSDqGpsB6zo4PLbFAvgStNaAkkTy8v79QZTI2Onx9NYi2gPwDYx8bJ+X0WhS4eOTOP
pOmlMLGgTvZpb0Bzq+hb34mhb92LT7l5lat/uRgxtTJZIxoHPEIvrO+AX3cBLZgP6VG4RYnWG6m3
Y7da8/t+Kc48oKcE4NOdMQUSYmiIfaMe98PN4MnghAW/x0JyLKAYaxuF6dfqk5YwsnWS7Tvbv4pv
AxvsmYt+BWScjbroXF/rtOf6y0+aLCiwGshmckyEdqcvRDxL6RLoLJctS4euNFf0ULRYUyS6fviJ
/3zr/iv4yPGu64M8q//5d/z3W170VRSEbPKf/7wqPrI7Vn18sN1L8ffxT//4p/88/U/85c9vdl7Y
y8l/uBmLWH/TfFT97UfdJOzTJn7D+C//7Id/+/j8lkNffPzjt7e8ydj4bUGUZ7/9/Gj1/o/fRpfy
n8df//Oz/UuKP/vv9KOK3l6yv929pPnL9O8+Xmr2j98ESTd/B0wMRGziyGMLPuLf/tZ+/PjIkH6H
hpclo69QAYZs7AnKQAUdjn+Gj1RUAi0IF0DpTxybt2uUyz4/U3/XxkZES4E4N5LF4HD/1288WYZf
y/K3rIHcFWSB6n/8dhosIWll4N2uGCCvREIEP3By/MCQI6L8SIU7vcsXAutIDh+dMGsxqI9Hs/PT
8rGl04P+0xLQJrKEcAmvzklYVtAy44MfCXdNEZAwQEdjvWqK3LlsZZK0+jSj4dID/4sMVNyXooBJ
q4i3otQcjKtPpbtnbYNYiShrvo/QUP0n+ANPb9ofFnUskWwC+aGCROfUR4qx0UEr1moOFVq5o8iG
PCPc8sZyG68ai/0g+JY35RX4muzIm4vWzo5XH/u5gObCHppecym4H1uaiPygaiAz4IfM6TZoblnW
jrHgOjFUMs+AN3n2/hzykdGJO0U/ktFKRs0PDIAX1c4gksKXqpOvcqd/nOOjmiAqfloDoAJYl08A
/sRaJzBVZIrEDyDehUDUVb4pdg1ap7mT7+nGei3X6Zru/GUz7LM9388XXc9sXQ0dXgimQP0LyNQk
JI6hgFNFHeY4azdltVeHishzr5bTm/Zfg/xlYxITt10BcagSgzTkgETRtSGtZk7GaQDx1cJkn/pJ
KvE8KMZ9KnnQtfHaGAcD3TDjxrwK7+XbywbPuJbjWfvyNLaaohQ0jCiEiFAnkiZ8oDnor1Q2Fxqd
PYG/1mcqBpWWZlJI49yNpEs8tXW0ZAAU+8xX1A0d3RF29dYn5jIObH8/x9M80Z/4Mq9Tsk2ejJl4
ht0hL0ACFxHoE7o+gCPDptmFDrLnT3RVbuNb06NX8TIm84Cw807gaAImsWFjcauIMvwEJCid8JsE
TmoIYHR4iaqe8hGvI2eu1mJ8gtp+xaM/hw1MpwUolaSA4O/U7SngwJTrrOGHxgDSKQ5JFaUgTIdU
O5Vv5FCyqyhzu3afy5qr9q9JgMYGC3TgcgaQ/KpqVBIWkNQKqKunCwiwORp/1DhSg+KdnFMwQz+x
BC1EzXewmNsFOBr1BF1o13W2qKzIzrjgcGMdQH9bDTo3ku6NvttFNcr30k0UCHZY1nYkfqPWRsgh
GwWIMsgIUQR/ToLv3HgNw86mbeEYyn0/vJq5ARXnd7AbOG0M+0x1gqr1UhF7F68X+qIr/E4D0acY
f5S+BjJ/6W3QX4ouRcG5EkhLZaD+QfPsB6TJZFsp2E6LXiQfOAnorKbSrS8eev9hSJ+1flUb18Kw
asqGoKhMBrZhxr2fL6R21aJZNa5utSb1ePlkoLFK0Z4j8WBwtBfliieY1EY10o75tZq/IwJb5uxO
SrdSa5JcpptIQUNbp5KostAciIdWtlPDwDPRw+0WmJ/Cr9yeScvCf6/SsWPrLhNDj5utDYo6T7FA
faXc1NEdmm4Ik8FZycxF4ptuHQi32hATVetetfSa14+ZKW3BQ+T6iu91LHRL9qYjYaQZ0kIrsrXQ
irsKX5t2uzAPbFNaqoPo9uZLwou1wX10+RuVLVeiTWEGdFgkHWqkNFJHHhq7DsJVLVrXPV9kHSYu
8XeDzm/jchWJ25jextI2iXyVGLm2RFbW1aJgFeAnK8l7r72per9KzN4LAsU2eYAhtUumpB40IZCh
u/MVUCgKzTZArUCQYge1dy8K65XcvBd6SWKsV1FJxKq1vZTLW5SUCSvu0yCzreLQq9AnsgrbajFV
LFurYmdbAfhSMtMWmtLhlrmtTXqj9R+hrgPOYS0Sg19Jrb9AjEDUvl3QNHN5Hi3iIHLLAuXRTvKk
vNiauUZKVVmHHH0FtdTi6v4ojBel+laIG9kQNqr4Kmi3XbhXuXTlF8WqpukqsQxiRNW1YFHHYtBl
Cx+5CR5yZBWk4QFVyb3UGteDIh66mtohBF0coCLv/bpeK4XgSg0Abla4a4u7JtkLyrOfoyNIbEgT
gFoyWbUlan8qStJJ7bU9FBLSnAj0APpEkvTg8hRSYLl8u5EE1/fXgiTbqJW7GXj9eGYtwRjtAbmx
ADu1U+QlATZ3SfXBi1ufqMPa1+/lwFr2wz0aF2i5FmRgTXmyoMW32PwGtLDdp3ji1hBkgDpxi2wa
ujjdzH9jFcDD8i36b5wMkG8gzEmdv+SSueDaR9WFTzGaBnk0uGFlehKaAwtZuiotbVtYkFcK+EI3
25sG7zLkgRZhGdl58CBh2nWGldWGDajgSN7JbpO8Vn3gCLGFHSO5UYATO4QryA26el4QcVS5rp/r
rCZq+5qj2iDL8FFd65rQAOZy71mlQrp+sKmvu0IdeYFfOhW0EXRZ24RxsM+ym7pQiZ/2LjS5CWtf
NG0R+71TDx16sFWXZ90uSVdxVeJDAJESuNlUtXN+JyZQu4YCgalvyyJZy6FJxIwu07xd8zjbWUq8
L1u+tHS+zPwQvPccdxF2VScPaERC65WCZsvSILJc4B+ASQRcDkFpEQiAXoN3wZakxA6DGzxAbmkQ
k97aDahG9RrS9YGEVtPQC2lma/qTJPnQ+hYXcNG22N7UbKemV0mbEZkCYNK6rMdeqVo7gaoPyjKO
YOwLcW0mL6ElLso4to2mJ3HNnapCa1StQDcdbazRVqnfgwThgvgeBgU+qKA08tEFXidEYG3fZUPl
RTqorJKMqHVFGqUiaQf3ix1aDqHby8a2DxVb6ipbk4M1GilJSRt79Butj47VEELBlNulXu37FvKO
0Te5fxQhujvo64q9t02Oy0xFD+v3jleOyQusJJxIAB31Gi/2pHSl6lrRTKALcnugB0W66o1F2Yq2
pKzKfsNGH/1Njr816a3Rgx6uPVRqRnol9mI1JaEkPtLCcoawtZHB8mLptgDDM3xKlFBSQz/elMdF
v2q70FXBeph3d6Hf2B1EZtHeg66NXatKdmdlRGxNW+2fGPvwEVs0sWsCs8rNkCTxVaJaqxAUJJGh
elIZOSEUHAvONnmQL3oDK5IfMCzC5RehzwmL8cVMd8SmHUWACEu+RTAtgihfSeFouGznwnsnr2l3
Y7BbZehxtw2kE694TsnYki50gx2Uh46vot60mRA4UFW0fbZOcEhjCn5F8EAASmMH0W2YPKVg+BCa
77TGr0oACm0NO2mglmPuYj33THWrqujAwcVr6MpKrGObdhqpDXQPMg29wj6pYxkdXjVhg0nC+EYW
t70ej2MgBSa7k5capQQg7SvWpu7QvNddSXr05qUUHauaZktM3gySegfV+HVehZ4Qo8E3twA6kG2G
teyzEH6/WknlwYdTCaRRlNIgUUltaxGLLl4ERefbvWx5qnzfqwEyZQIZAmvXQoO+p4lngFRWTyzb
tEzSh/Kmj0O7CdHlo6aONnC7SmRb1uKNGocIgWqb94WrJvj6qHCa5JsYGlsRzd2c73DXkmbAQck9
nhR20/ak0LCrBazM8JRhDq0A3YaY0qb/jrcUdlBIcn8VZ5JdsidQXO3QirnQdcVRlYewX6u4Mwc0
HmqhAt3b1E1VnOgA7A9mira2wBkCUPChnJrgu7IY6ahSRc8gezTZ95RkSNrHoKWQpQhOHuzdSezo
g7o0U4b1yzwmFk6X45LXvysREs8JdZErxmnZhqP2R4q2hQ5plT8SMGdSDOfj4KOYdPKIwvmq48IM
+CF4yFYqmEAkB5lfR9qP3cIJ3lXeXGbxUzHsUhg8eVVJsp/6fcrZQeHmVhWETZomJNa/5+lGN68t
wJCqQvAgDGZrfuEJHSVh027bYlhJeYjK6j7Q4by3USm4mbU1svilsN6pAPUzhM9+oMzkRz4pji78
3qnoZ2T1gtA0YnPQn7NVtm3d8SVobOpdAv5f6vpgTaELDqw0woGFjDKW8K1dWQtm/wlRsrNv3l/L
9fnwP8ou536d1LgpkLtY8C1bWV7igYhx43tjoh7a4H8CYzxncvJSgkxRUqJdgR9GsUDU0A0vWo/I
8HqbHz5Bv7N885Mq4ZeH0rQLjvqDXwQCbWASt+E1RLVXOejfRikacTnfZDVrb1KR4X1QtzGtP/NR
LpIzHjr0V7ozMvulnrCy3i8fus9VurSjJok93Sz1Ui/i5iCus4PhQSDcXI9nr7xP1yNlWO3IXgr5
M7AuWw/UoSYpZ4As0pilvPQTvrxFG4MLOt6iI3twi1c3IyPdM9uLy3Iu2TC3gyY+hlepleoNljPZ
CkgxqqCX5huQWriD214BjTHbsPHZsvZldOCaB58MkowQtjt9aVdpVfq64bPDDwVLUHju8+fQE7+p
h84GpRQIWkixznbNJp8b7ATL+XPzHtme5N7oEHZQhs7SQ4UWzqHmhOnXQiIiEDyo0sEY3piCNmee
Ow19yPTvmZw/9U2e2UUoHViGBxjaMuWhXotRAQ1rsyCV8RAJhyoSQbua3fBIvfG1Yc1KdW0V+QZP
SSeB0jbe7OAfirapqC7pAIdQhBtFyQu77JNnX6pB+TF8hxaNF4nZ3YD3DAO5r199N1J5mVD0tOB/
0pPQvJvJs9Fc19qqj3KiwM9BfgCxK/URHjWm8WZi1xCJUYflKor3VvAtAs5qEOkNylJvfmMBTW4S
JtUgPLkNKIhAg9dQEhaZIm2GNLwOKDhx5A+lqL2wuIuT27JXli3q2FzKiFAFTppzElSJI1kaqbJ9
UbyCN84JUnFTNR99/UEVyTZHUmurIBZeqdQMPIOr10GdMxtKFSSlwF6KFTFZdNuEoRs3sT3EDaKS
4JlCWZLoQ/sxCCKJW33Zxi2ebswinQnlvGKOWuFsou1oN0y8pxbGeBInSK6P5wyO02093aPenLDh
+ZSaro+iPBrQO9NG0USPoa9CS3ZgTz7KdXkPgmDVHlYR+ncI++QkrpbpFoHidXcPogx5GVzNZbjO
O5VfP2IK/TOibBgs8NYckH1AHzhiRltcjW3g2SJcXPah/8sx+2PAU+Cf3xU08vWCHbonMIO7P2Sj
uo1xC56Gh9F9Vh9zlfvzSfyj8U2OdqrXoMEbsuZQuq0bv+frMETfWb7yN9GVvJlLk57fOr9GONk6
YjFU3Iwxm/FqbMqlixGP8CeqMWfd89Goxs+PYgrag1EK0tGft61pA7Q8MpKCH3StX/kWSQ8gGJtv
AJ4b3OTK1cSgbxU0sx5GaSxjWd72uwQqNsKHiZP4MNJlJmCpCVfWYV73ZLxvvt4OvyZ2cv0OKjqE
kxi3g7wDQb+rGTmyUNlVX5b7RC/dDs/zy5t1vEwvGZxctrTo80SRZXbAhbVSm96h0JgyQNiNh4fC
by4bOx/NHK3n5LqFkF/gg0pw3Df0VkWX+tgUJuxkT0ZVTbieG9zZU4FqKPImAMUCfj5ZStkE8WQd
RilcHO4hwxuWls3cCAkrYLT/RP1u3PfT2Ty2N1k+odcYFUqTIToEK4wjQecR15P9Nuqq0as5TP9n
f/MXc+BZQ3eybKBEOjmGjYRXbKMY6cFX8dBL6+RgiOyublWwUEfai6H6d1anu5WfuYEIVi309PoZ
c3Q/XyciW1Iz3SFfszH0oiPQnJA9zRBuVQEYeq33SVvc6NqVDinVLMLFEN+hAkRCC9kXie31RN0F
+drswCBSQj+zgDxXjXFzf6WHc2ThE+zFj8AFuq5/DHTiB0AaJSt11qWHzHiFGLAdFYwRNCnvWMbB
sQ0RksQsnFiN3Q6NVmFkIb/ZvLNS3DXsG9f1bYZpBTM7W/nAliutvtB4v8gjCQqqzUNcBk+6xZEf
1W/qGNkmKXqy5CYjZYR0PlJr/8YpOB7Nl12ZGtoQYdlqcI7Bo42d8nv9Uxc3cVluz10On0XrS/tk
si1TSyiaKjbTQ7IKls86aOtTkq6VR2tT3EFOSrDflLXi+k/60ljA4ZQEEksIfj+o01zdxe48KddZ
RwDSA8idoTHERLn71LE3QsrlYty5zLo3pY3Z3WrlITOZ7Q/W1jehJFTvoIW8rIySBK1i1/xjZhGm
jg+teejOklHsUgAmlKY0/iZnWOGeA62myddWojdOoZSbPkCjdtIv20wGL41ypxvo86A9uh4s+anw
+VrSU7cTkqsqUWrSS8YyNKMf8cNfQtfsIBSS1/l3dgqlOYXk/L/D4Iz5iT9SQCPE5wSDQz6qtHl/
OQbfjH/wE3yjq7/rgA2gvwGd9egWHHM3P8E3+AilfKBRQEIyQm/Gj36CbxT5d/DIiDpAkyD3QtsC
4qKf2Bt8BDFZAHOAKBy13BG3/hXozel+0jRga0XJ0HX0r+rSyB5yuqPLJhXgRlnloeVpFWp0UYCL
q/WRToeaIch5O+0WUpwOp/0+MOlSSutFiPQnQ9LQCqVdbEDVXFBJ2T/wgdpSXdpZN+qmWnaKyqBf
m5CZFNZFkDiW8q6yZ8tICFDxS1RRHgta3TcN+IdL3QvCeCmhFIcGKCPOva4YHKajOAZ+oCBmi5CF
j4Fao6uucqDfizRrSnxUKwRdWcSdskUvh2ItK71NiQmeJivqA6Kl4EiXs/iAe+jJt/jtEIagXhFc
arGNri0UvKRYCmeB75HayjnaBNc/3NQx1Gh0Tr+c19eJnVxyAB9x0I/VlcdKlK56NCHr1yry4rzU
vMuWTqPNr5Ymt0xRFjTsCiyhJV8L8jc+J3Ktfh2Kid4SAHwksFVjQ04MlIaQ1XLcVp4Z7CIxtlPz
bqAeRVCH2gQVD4GMGlCBbH1J9+MbOccLEkyVcXzFzBqMcqmrFJRUSbiuBQ2EMY/gAnFE6aHDxglz
5M+ZTwL8fYxLZPwuVvZbSwuIDtIyQ7kReuA28tiOWUb8Pnf7IndrtDQ2auBWSkYGAfhBpP6VjOLK
3yj1bDz2dYYxAWiswRkBTg0MO6eHZGT484uWV16lAzaGumn3FgeibTWPTc6XVMpslhIVRK5V4pMM
k5LIvofgxr280GfX4ehnTILeVNQVvQ+wDrHlo/nRQh0HGkfgtkN3wMyeguuZ7N7TEU8i3rxQuRUG
HdyCMiC7LhJfiwmQ8jMjmiC3x7072sFFitZOPLNFOM7jlxKAC0XCKGa2lg9hoa1i0SdA/hMhLRZC
+FhZW11CDk1dV2JzOwj7POduPTzKQF8MKuYaMV8OoLf/6qPB9fJsn76nvv60yV2v1k3H67ipkDfX
ULQ2HBoC2IGsSlYGblCXQLahls+D28tmzy/yrxmZOGRL6Hq/4FjkUk8cLUcRWAZIouBe4tczj6jz
2/qXqYmLyrQoKoIGptD2TeoKmJj0+fJg5ixMPEfYVCLwNrDQ9s+VcQBN7uXvPz9Z4CoAyAvvpSmN
99gJWsQGnGwjXbH+DRlYwEQ0Yvlvl+2cPQ6oTVmWBs0rddo9GBnM6tIadkoUvy2+KJoHcbi7bONH
K+7plYHDYKIHUhsVB5QpmqnWQOkmpthxaUXh4Vqv6HHTReZKHkSHUdHJTCDIhgH15RZ1500NNMcQ
xKC3VB46QJuCwvgua9FVBDknsypi0gjdPWcN0nMR6tpShH8KFgkgAfhSSLRt2t3HVFyqSQb6TwrY
RniFMqaTNtRNCm0hFu8Baz2xSVCAHvbMeBPLd0HF3xvFGq+ttRTuuZkQE+gUNATaagJkgiso77V6
j8LJUK0YmExilTqQKV3xDL/fwOlGkUkQoJIcZV6ArGqbxnDhxcrvOjsUIfQRMacaHkpBWiscNCFi
s2TtoihEN6+TvZx9oPVAyl+jyviOJqQHXRvuTL+7ZQY4P/Zt1N00ifE9Rs40FNDnLFWAhYl3IcfE
xeGGYeLqECqweeWoSDVFjUXQwe6ahYHekesK5Tmhfa6A5xBUZaG14MxGM06RUkgj7OXScrFFrlNG
97SWt7R8bxBCoMv+hpVvdFj4uBvHIbSZ5vkoSffCbZO/ZPpbMDw36mNFrXWZv2hReu13CdHRRqF2
lgOhM2coKidvY5dZltt3utfW8W7ozE3TAbEf3rdl6ZU0X+vWQk6BsWhKUAnEu7hvPZnl23G7CNF7
GY2ZW7owZeEGy4OqaQwVQZ+kveYEuQYkgvxuNkAZmP5d2wUJoGlGTQIJL0tZ3iH1rBMhaPcKb/Fk
bpeNUS+68s4PE2L1m1SunaKM3EZubVnUN6kZEBXkAqa+FIGcasfrIcJqd9WIiLKBoyWNDyo6EfyO
7FVIY6cP4ccFOyrfO/yjKM2Qiu6hrgZ6C1cPWjeypFXJ1JURbHKcMs0IV3H8oigxgjP0ptN9FiAO
BbJD/BERJLodC83SCGK7AsWSDPbrtFDcNE8dxq1Dyq9qDZVh3bF6sOAh7GPNqxy6FYoBlrzPG68V
r0Wg24ZSsOM6vM1T7kFx3umK1BEU/hQHKm4/FZgHnDKaOjlYRKog8+SYE+Tk4Y/lnRVyp0yQgMiT
fWWoL1SMnyN1uMr0fJ8P7W3dmtsUoayovkl+sIZGMTEQhLLmrVGRCMyqB0VIHN+45yXAFSEQCfkr
6z/aEXBQcFsFT05lQBAEPbBCVd8pKHEHIO5NrMoBx0NUAXrwLgFMojDchxLQQfj5Btr4WbBQWx3z
UCyk/2HvPJbjxrZ0/Son7hwV8GYKJNI7uiTFCYIURXjv8fT3g6r6HDJVLXbN7o3oiFLUgBKRQG7s
vda/fqNTSVvhcRBQqce5LY+Ojn16BFsqCaZ9kcTrSm52aZk7gVwcBj97LvhtrSy7Zn7KZYFPYEdS
ZJt+c8rjmucAtwhyEiaRy1AIFmN0STR6hzJd0x+zILVlXDx7Y3HG4t4NdHWZ98S+w+Vqmuhgmne9
nLueqDnoelbd4DHGkd1aqOy5mJRrR/eTG8h4m76HKDMqm3imVlbZMtEFxjXeRVGrtR7pC5PVP1mj
nQVuOoYuedp7azROiYDReQ4UVMAELeALdmm9sYzJFsZ0PeU6XIfJme8wNps7vR5Wnfzc9dggZHca
tFG+nKI/1nl2DtNwE2Tps1kJN2FTbYfa28uj5ER+vyLaUdBlp4RxWk/PkRwvFL4FJMt2M1YujCOH
d6wp8qXEhaSiWKppv1G9ZFnV6lrx2s0QWrMbyFJtLberZ2Kl5ZrimUJzoZQkZZGWFQoQ2dJo7Qtw
IPq9YjLkUdWVFxu7oPIfLTYoIW72qQyx2bJr8RxY7W5EWCjo0Ev8PYTEG0Pujkr5DPfotmoH/P4O
hUl+6gh6ibczNNhlleD8wBBeLuw8wcmL7a6PhqMQRRfwNyeSgl2lQx400sMUx+tWw0ZQC10ZXl5Y
31V+99W07zOUTNlFU0uguEFYmSlhMTkf+R+w85r9PyV3iZJhKrYRPHQ9ZDOAlZeDY4tyskwzWkI5
WgyjCm0nXpDT56pmsIs78UAykFOZ3VkILlWkf/HRfikIrz7ZVfltxGaWUJBVSz3FyaryTqI32nI0
2Vp9SfgurTpdNk2y+H1Z8EvpcXXVq0pcaSN0Q3VRzbQNx1IvTRutVPkrY25rrvU+1R7zZSQVw2zw
JXJ55pv/8NgDo5Yw1Im5OaOw9VZfawLVdtucW7Fyc8FY5IOFrrw/zQVAFNRw21TbmtpdV5pPPl9F
oriFXMIciiHT7WRYjJqGcTy9NWHMdoSvmNqqD2qp0DQ2tkpbkfsGxNc3LQBOGPVNr1+a2ya8byT4
ihbMhBoyreR2a4WWcKYHe5DoZiJYHruSCqrlKirViV+7LfRFGTGEpShQtsdjpTRn1ZiWpvIjjP1z
INTn+Z3Tpe6i+emTUMeQnvxzUltuYqUHr8uWlt9fAl1yTQv2YCE/Z/4EYfhW94kOGjB6TsfpDiHi
IujadQaJeuz1p6TxbydaE1GuVoIsOwndWGFE70NJwdSazFdLp8njRZ1SaHCQKMRLzGzA36+PK0zy
rxfmP9/cNZmGLdCrRjGZl+VRZE8MqjtVWM4wjjmZ+45nPF3abVvnK/Zez/qiMv4FP5pVPz/BKB1R
iqbPy/fDusGqctAqlavn+aoO22WxCY5hqu2b7C9L93+EL97nKf/9Flz8n0GQqx/5rKCrr3/VJ0Hg
/xsKwFnL8d+jj8dZrfejyv51eKnCl+zlX5s6ecne6o9w5Pwb/oQjWSZ/8LpZKnZKH6BISZ2hSNAD
w5iV/aTt/RuJlMU/WGLoMZmB/wlT/huJlNQ/cLsnX0jGBVhDfPGPRICf9zncidCt4SGPFFCkyUKU
+Hkh6XHcR1mcKKdI4s0WNHvwR1sjmvTD0/kbWE4y5gb6PzvdzwtpQK6zXYamK78kIwWZOvkZvmGn
mHLWVKAflo3u8/YGTibexWZ+wOIVlnDq5jRNslW8WLQxXV/YowmDm/DmIizdkq6IoANXMl6l/jwG
lC/9KSQLxhNNu0vyxq4FaxMW8A/D1p6UF2mI7uUWTro+LOusgGUHj2UikkCQz0aWOgH+N1ngxRtB
998MZFGJlq6IybCtuF0PfnyK8+ZRDsq50DmMZb1uQzBQOddxyaicKBIWaKv2Hk3FpMSArvI+Ywo7
iuzmleaGWDxJ8bckhv8frv1+snWpecglfzvmQ2fn3UA4NWM2KC8dYwNQmddGNdd5CjNT7YubZGay
qnLXOoFlrcZg+DaY6hnjB2HRd+1WFBoKKB4XMnTF1vN418fezky1h569IKokcZcNlQk7963IW7ce
EQX2t8MQupaUbgId50ld33R0mUUyrRX9ubM8Qi6FiRA17iaVKzcoxWOR1zce0iJq2G6qL2IK8FzX
q1Tszkqs26KgHnCWCgQYPkmxUAZxVSdbyPJ1qjtSYi6ISQOWgxdTJ5tU0ggE8pwkLJyBpqaVlAeT
v6u0oSMXGy7pZKbidNC0G71YJ0b+TWTINug0kaGbB4mrq+JRbDiUYwPskUpFLd/j4rHr6v2UgVGP
ceT6wit6t0VZSwuxJJ4jCKeFmZyIK7XRw9pqROWP6Dqo14ai3aKKxh4Thq85bTlwst7aK52x/P0b
8HnH/nP9K7LCfIF9G7jh6kUjMm6qyjyQTi0IgSbeRWa4GIWbUZdB1cfV7y/2N2+1pqk6glTs/vHa
vrpYphXIHVJLIXxjO8W3Q/uuGL39+2tcgYh/3hGbEOIVi3fauk5SjAycQjqT8Grz2buBDXcpvnkB
sjvBrVx5OSru9JIdWU/KDUoYmDPxV76714r2efPiuv/5BFc4l6w3cZN6hXKihVxmi2kdILHbhoc5
0Lvd53tjqznRTb9rja/u/SfEdb2dYd+qU7Qh4pavv844EUwt9kf51NEpzzDOZEZrtew2bfVdafJl
0b93ZPCqCdHCcn2MRQO2b3yuKWwKMd/nQc5uEriBZi41rVl3o75skszp43HdJS2dj/6QgIOYerwU
+/vB4E1RhK3FGCgXnbDn4VqNMyrhLraCW6WUNxXkcTuBmK3kNHOxZ0tydeMbPaBGeB8hVIvoyRPr
XdUTWiFhA5SCMGSLJ6ztyYZriZu2z5bczVIKZZIAZNvIDDeB9qdr/lltqkXRZfD7zxrvWJyrjAtU
WPryompiAiQsZSn10a6MXsMwWhXxNgKNyo7w0PC09M4WLZSuhOuBxrMmNbTMyuda2U4ewFABUJa+
SnoNcy0HVJCYTCwNq3GVCHKulq/U+vsAr3BQpIUO3BASqOXn3bZq2bpTcJg+R5OhOn26VYfaMay1
Ybz0ZcUEq7LLbC2iTZjYylLz3NB+aZw4cbX3JjI2unrnlSB4zM0EoDd5AJjxhkvbGKatF3D1JNUe
hJMCUTD12enMtrU9SPsC8gMJN+Ra+1bqpm1EzNyiZK3m/lKbvHVlem5Kj39bjSoQu7ywimBp6MEu
mOplU7QA6P0i8eCwNTSAY+l9V2rdNXTU6nXgVHAAER7JTwknJf39ok6mY92JdqM+mWGwS0YED/5U
uF3cvmk5ukFcDVcGzEShzyd7GpJzm3u7YJBuZDXtbLkloU3vZVeum6dsQsLYJyQ+tIz1ZFdvSgRV
SmvnlbYRcm+f1f5mnFRHNkfbE+kJon6bCqabS0+WuFVRigzpyL/wbnPrJrXi/ZhhZdG36yCfw2/a
ZRMQi6Z/j739FDZrvH5cS47PQc+ZUj4llb5Uu33uf2uggo0bTC6dYUx2Rq1tM01fhTNWIzYQ4ksG
a3j2JL28DeJ6WE9wgVBogYgMAUiGrFUnhIGoZYiUSFDdMiFbZD2iulxW3VZnFWHK8F2rmmVpSjdY
ELhJF992HYCBlBI4maZLUtgPcaLeDROsYbP63kYiaAx4YDlIT14zuH6GAZowQTWgt4jlcfP7HfRn
d/frJsKYWWYgzR561dqWspkMNfPQk7oa3dSF1yusmt2wS5aE0j5xQBEHHy6V3ilfO9ShzRdF2d8d
SZYiaRi9MQ7HKvpz7VdYGcsjzZSTFWMVID/FU7uQzQN5zIuGkuqLm1U+Qww/zwuuolNl0uoa1nU4
1yjWVaxMXXMKp+a21+otkSDM0VI8+vhmU1isGi+0pJznIMCGrnWg9y27wVUycddbHdtDCXw0LtQp
vym9eiekFed1t+vEaClKSOtGJs+m0W3N4L5FI4aq/hmnw5WieGsp7/Zj7S9kD3gqqbZ5XZx1ECIk
oahG6+049CsNJLAK/IUSibdCKF5KaCVN2SCmUr4robARRt6VAu9pqkdh2VnlLs5yN+4etBi1qono
OzA2ZqdtS02QAL7lkygXJ1/OSlsspQvq4U3ZVUfM1h5w5L7rfata1aR465awD3vtqIqcDm1K/mor
V946SZJ3c2p8x5peLD85Tk30WkWhtCziHDtqYN9qRBRdDmtcdxdqlu+TUUI9bCQ7jf63HbTLWG+T
AbFbYo2AWuJtO4xOrpVIi6VFJRfbMmscBdxKnpik1qGOcrK9r8tTJfoLPxgXo0njj1zajxMw5QjN
X7NqaXG77C4xLxniw8ga3H7QbzU5h3KJFsAu5eIx7+IHT0xXo5Wch7pfFCaJxtmEIZvgXfqgetEl
1dHLetFrxq0ho6LWK0eHl43rCSrJZJFCLbcKimcr/QJOmmuCq3cOM0qdqog4NGgYV4terj2vKYKh
OSlETobTsZ0uXyz0v+l0yOUincsC1jGk63Vudhm8tqJqTuah2xNssi3c4OjZlR3jnP9VDaT+Taln
zaQU6hCZvO6fP/+ABGhVlxueYk4nAOlNpYDTeHs9r+58aXBCDVZ4s++80ply6OwmaIGQBmtZXknj
1uz3HiOELf3pCVnDIuTVSj3BJcJtHZXJhR4niu4iYdzSYC2JOcMLgI26r+yq8HGQCFJbEYfNQEZ4
PfwIyA+eAv/iNaRpq6pb5cWigBA/JD7fIpKMYKPTV/z+Wf/Nl/np5q9QS9g1uahPGsi/jPo9urOC
u99f4ArmmTetOeePoh28hRb+pxXCh8fbZmrRD4JsnTR46NOidqZXa2ZoQuzdWpuvvs2fJp6fVyeu
CiLUd75SAgKuC/dclaYhpKw/lRrGwbq5mzrdtRphESBXH30khUHklDIGBsklMt60cC82lyzuzoWJ
LK+jqYaNYSZ3qqodujx3UrFku5A2yZQxSWDuwzQu081VIeUIpgtnmlvwYtrGAseMYif+ffWle9l1
LMf8DOfXQZOBGkCWr4+5uBA8UU9z69R4ECi8bwrjdSl8EzPZlr19nDTrUEmdfgztAhMDD1qCH1po
oH/4vWyrJvvccG+pPlXTXit9J588O5/ChZL3m3Q09rVEwojWOGCpVCtgtFkmfU9S5rVm5Che4WKF
Z9f9e4hhqlHF6zwsvilp/732mlPsUw0rj30trcxwneJZUSLTm/Rby2rtstTOhXYpg4Tj4xBN2FL7
2WoO/xv7Zi16Pzw1giJ7CvSVFLR2YtROIaHRjIpVrHTO2CabhryA1JqcrjDQYupu76NXt4xNY8Vr
uamxe5AEnClK28vj0PbMF7moX/vcXxEc6agCgatIWJrCuO3S/qhZ7aI2APmIvRUbu09OPRBsUHIS
9jlnRkCgV2aHjCsjGe7OiM3YMGxg+i+08KiHhORCLmvC58YI1qpRrSbvMRuRgBovjcdmHp7ydpWE
YLxRse3a4hhFNdZst79/o7RfNyy6UpH8b8wG2Fp+YVlTZVQKOaTnPDpIhUlOJKFZGePzqdmTq34Z
BZ8JIzYR0y4cjxNz0LgSF8xM94kB+wxDR4mE4IIJZ6EaTO9wMGM4yyoC7UWsEZcOWipgrB96fRNn
J1UY7bK71+X3Kg4cLzKxeRhtwVgafNdxBt3tGAy+6yHWxINf6tqTmmKi0Me2N2BanDSOaT7X4UYM
v+lKugty8qODEcJUfzDE6kYZv5w8/LKpAfkzUsLKCmdRqjPlc1mm1X1W5GoUnyf5NktvI6VxVF9+
V3rc2bpmHWFL4gWPhnefhUc/TJx2eu2E+wjmlullu1lonULL8nKE5cLOT+4C8zajD8ynm6F90IZp
F9Cs1SMMgvqUAdq0ebuOko0lv5CLLZrvsnlrWDvVOIyFtp+KYtfnPaf6wEaC+Qqsgzg8zQttHLBz
jtVFFWyG/OypllNnqUIzRfInHutfbPU/w+4/bY3s5qTJkqs+T6jU62hRVo2eKIKcnAvrQU4ZYFB5
CFmFjKuUHKMXFuLYvmLKuxi9p9ETKR++jRVGDzHGC3lKYHOPy/WUbRU6BjW6jPI+UF59I7YHo3UU
1oTsxU7ZzfPhF6MBIgtPM0eCzsSdKqKnz3H2LJovabszWChi0y+8vsPigMnddNtQ8FV98aMq001m
1cc0N9iux+egRv0tyLsulUl8kZ6qAZOqUdqmqvJV2TGfdVfPZ/bNJ0EC4ioc1avCxvShL0epmJ/V
VS+45GyvBCcbaYcXNHrv8iJy9aNAmIWjfklR/6XikcxPl746hk1ik3EEm/Jzt+x+huBN69RR76xV
vvSXX7mb/nokczWmHnBniTEGSL7qmoAd5WLqzfw8tXb4Mju9pc+YGD4BXk8uJILNl0ZrP+nd188W
wrBGejyptr9Y5UWVFQuCpGZnIYbII2vxzeS/9eST2zoSAGR4+qKOtrkI+CXrdpXvpTHYNwnjOR2b
nksvdAdZOAcKKk7IQL2PaXhxE8qnCv8IdhFbTDFtMvhXnIhhNTF0bV9IIrW2Zue9NVV0rzeswlG/
a1lfyPMBw2U6EAVA1jQ3aUprvm781JVF41nLhk0yMjlUqAaKXU0QhgWqINSZE+i3TaMuZe+uKEqn
lzZq1TpS1O2j5BtwHhgAOg7AZqy7Fll7UOOzYR1y7TxGGz065skWSip/CfByOovVM0DyyiubvVbn
S3WQv5WS9oLrTJi/RtVNrPbz05k4W0DiIQFEqf7mmxtRzu9xblhqEDawWlDh8k2uH4R2mAk3ulWf
jAkrEi+FsFzgF1tKu7APlkVxW0WTm0eM1/qtVj5U5eTUw3tf3adGv87l9yzG2we3jgJVkhJeapMY
HT5BpAUu3YATqF1lB012ZxXjskjbZSplm8mSXAPSC8MJDroHjhi5fszVUykhFXmYDFwssm7haUwZ
ulU8mgwkdXEr1rhaeN+GwFg3QrXRk/QVCdjCVBtHNC6qUN7oWX/CTWfTe90iks2lkJpbU0O3lJ8m
rYWAw/g8JPOBls3bmDFVkZIoh05c5QCZHYSuwowWvR/cCfBss/h1FpPWbbvVJqoHfBPrsOPR9Wu5
U2/1blomkfpVtz7TLD+veMZB0I/JBzD+5iUzY1migFCrs7jVlsbjLKuebe3LO//LSKwZjP7lUpZG
EikBuKJ4vbF3TWIUWTRVbFyzXTGT55WwqlZfxgr/dJ373YXmg/dDLS9I9SjQAVdnixWVp6z18XvM
CEnDuKypngb8QZpuwMck2Gv6RYuFRz4u8C00615yRr3dKIG1jrVxnTCbLizSAQEsR3DZRkck5s+k
vW62QXNmn8vaIg+6wz1HY+xOlEmROnFhfgtF81wGmSMZDy22OaMJRgkZe/RuSZZo+/I+lDunqCIn
g43kC5cserZaDtT+rLJqQVXr8g3a0zhRCJvmKVXLdQcdx/TexJQWc3zqvAjXkxciGV2ZSYrnya7S
j+u2Gw1EUMatWl20odkWuEcJ6pPKmzfJ92r17PdArCPmLYJxKNRwocYGkmt6AusbPt01QHBcjQs5
FrEzwt4S86+OGBip+d70z1lyKYQncdwHk36o62hNl7gNte9d3Y2OND0pWEKPb6OiY55kXQYFrAe/
KFVm9leEhyCzILJTe8BZVFOMfsJFAnTsrXIlW2p0KCZYZFrp7IC+O/rqA9Zz2z5WFlJQYj03uKI6
2k027cOQtiyHuOIHvF2Nt2Y8cKTaAdXJtkFZHSygZ4hha6m5dPleL46TcFHBQAIjh9n5BsZoa+gp
SmOpVSCJibGyxtT5fQH81XK/OqdbVZhSWWIVzjF+LWpYZRX8DwIxfu26kJXTssrSrA/VpOu400zX
cFiSYkgYd9kmKciW9F15Uy8YB27ijeTIduQmK93953dHwzzjexLDmWvwo0UA1+WWWZ1n8Zi0ttzG
VZf/A1vOmaH+6V2WRSbWDJ2oeJDRXAuyBmP0gMSl7lxC6ar0W2/ci95dan4rYry+tM6VJ8y9WmaH
9gQ8DH13T5uFi58f3wiGfwlHA2ReOU9RvWsZMkM1e4A85w4avfUMYdR3vvdmkDMWSTdl/+736dq0
njPixtIR0y//0iWv0QBHNCZopKf3fg6yylG7aSXkl6E6M+W5n/xTYSrnXP8xaY91/X2SCQfGifL3
j/xXGJlngY2wIUMK0DXzGscdOBlbc2Ia2y2HvX8HIO7oW2M9rMVN44qL2e16cORlvvhaKX8l1wcf
ubr2VelXpgJefx7Xnu0nYRHc++vx4LsaY65d5wgHHscN7ON1soVQvMx3X6dvXnlkzB8BPSf5gxb+
1ei9ruGFfKiCKMihA8yMn8JsXMND2AQGaGeGAoEqemDPP7XyXTedhhy/Q7/b92JJrJu+TnJrJXje
MsPITWdH/OKb+aUwnj8a6YGKioJFJnz484njS8zVPU/pzyHGgdLU7hPp6Bn9JvSCu7AFNNanlxbX
vEbHv6oJjrEVfvE+XgdRzU8H0SKqRd4RImZ/VtMfDr3EDIxOG8b+jFWck3t8DCQbpXKwjAptGLu/
Vp5iaZeIDGaK/jCJ3nsEF82TMCMgfkhlXDSQo2MmcHbDUlmkE7OtKV2UXXHwEYn8/on91PR8fq9R
2WF+PSdXWkwlrp5YMBpKytY1nOFk8N3lKxGEQqpQOfklnPG3PAzhitcnD8lPEyhbXb4RmrOePDJ/
2+JPsZUKqAJw25L20SchqhaXpVf94P2H0QrE0nXhHqeRt99/7L9bg58+9hVd0DdTXVElfThHm3w9
LK3cno2RUwfzzsExbXUxkXlLLsghXP5lVvGPCFr/M/bV/3cm7AZV6W84WGH74yPfSpr/+l/6T1D3
P4i/Rss/W+dIokWt95f+c/4RxufwI1RABAbTfFf/Nl83/7A0CA0Eo+kwNXSRF/ovAaggWX8AxvAr
FYPpAf219k8UoKzmTycYcD3orkJxTTPL0mGpf94bjMZUrMQQ8BdNgnNl4X81O+DoRd1DL58OKXPv
qgpthVJT1sd76gbbyvwYhroGsl6DAslJdqcXyugaQSvYtTGuhInuzj95SoZohTM/SvpT0If8Rk0/
NMl0U3Fo46yjr2QdTjskq8KiWpVarGb0lRCWGyuosU0dDwBDQECd02X5olH2hmA4ZgYNiWnY6D8a
xn1hxN8Ladw0+qWSo11Yqjd5AxGgvFeF90F8TMINg91lz1yuLkKbSrYO+kPaY+pTestKGTchIz1B
9fdoPY6FdpoSjYQWjFAtY5n51jLKVbvI5PNgMMHLelsSnsVYeo9S5ZS1w7Gf7tl891O9Vim6zTBc
SFH5YOVw7YUIyofeJXYdYGiPB2hkrIJkSmxV/mEO7W7CZRQ+0zB9M6ZXUUgfLf8JQ2FBnCMb32sm
UkNrAx02Y2SzR8EXew2bkls718VDkDxqfr6w2tsy3uXxQ+81TkS6WFk8TMUuEx9gUhDQuBa8cxLe
yN676L/o/tmMzh4ynDJCkSve6N6qpjeMhWKVT7iwla9+XT2UzPT5/p0KNNxMTNvsjn6+t4pj690I
1qOa9LbHJKXQV6lwiFSPPiGlB0nPgzCbBCpoI5CfaHstu/PCY1XcJubRmu7zuafeav1zKe6tUDim
/gUvhE5OT6YmOKKcuYJ+3yfmU1t8U8OToWDjBMNOiZyupblXwm9eE6+sCPu6WnXaslMWWb6TxHJV
8hU1xj6AhTspd1iYRoJ+9PRNUl+M4E2B3l+JyTkr7iJ2bW/QFixH5Mx2M6yj/ns/vukt5o8yloCD
6sZMOmmOHDF4beInK3nMjPtm7AZbjIPdUNz1gejIwU6ahAfF7A7mhNnsgP20kBuoz1C6Km2lun6E
VUMaY0Ph5RUYSvyeQMpB8lCOP8JxOQw3ZlbDIzgOyggrZKfLlQ3oy0qrnj11T5rnJsHAOvH9+0zv
b2VLuBAVtLKE2LclsX2XEjdUhCekMuEqAzuuoQn83MT+dz//P3Oy2H+/nW9fKmbWfxFpP+7r8z/7
r21dY+9mw4RLyzY+M2A/bOviH2T+aExeqQPZWj9s6+IfwBgUiLBsIZ+yffOz/9rW+ZkpqpY1+/sj
3pB1Ajf+gbJf0uaj/j8VDBx+QyMMAogavNUifGje9z8UXEaQyIElMJBtw02ehnaeYaEr6+sBLkd9
ZMphjySGYTz9KGDRCViFvWyAni9nhdXyCa9VGPe+eCObj2W6Mqq15q+qxq1UR4AZinPv2xQwb9p1
HYyohQeM7zuNuIBL0BTMmByPcf6lX40Q4YaDwmREdPQfSgEHacHOMQ4bRuyasCjDtdm7qb4owkV9
A5+y1Y6RdjI3GMhG2kH/phP87h9kfY9Rzgon3THbS8KT7L31EddUFhS15iVsD1W6mYLHunu0+udG
XFHEYvkGTaCCzIlh9GNUoEfAjPd9wBS7dfTwRWy3mOR26n3eboeXUDiM1U0t645c3lTlxULZR/km
rtEm+RhGv6Tjnf/mxXvc1CzTgXnV7+t9cSxeEAajm2mw+RSdWrbxlLLNx1Y+T+/NsdgmvoNRjfUN
A2QjOg6Igt66pWkxC9jI7CQMzAxaw1sqYF10FRRs85nm9uoKjZrQoulaDd/+981uxjkux/ytVcfy
x9uP6qX58favu4b/1f/K3//1s2LNftThy8dXff49f1HmdeUPUcG4w5LpYCiV/l3AgWT8QVdlEL5J
Fg75OhROf9VvElsANAiyX9Dky4Tk/Kd8k/4gUZjKDrhgLt+gZfyTtxyC1qe3HEYtv4KCcw5NwqOO
of3nt9xLqCyHXAhvDK3dE0KG7dGQRRBQhfUEnd3C47AWId300T43Ea+np154LJV8FYTQgbKyc+Lo
ySoJCsiNdpFi+Jum0x0KAliP1k0b7GX/RaJpLDUktProMJDKplcD++MxSO+kXIcKXyzF8r1Nzom3
k8WT7rcO8QhMF94GBJ959p3Eg7pm7sSIquwQ/uE6nOLMq4zCMi8BLGFC14qOw6Do+EHsdMOPlKmg
xZ+gc4PwpZ0ARCP0zNYhiN9QIjg1n7uvhTulgQs0JneTVB4k9TbpfW6xMl8spuFMNTcwYNiQ9FPW
8PGTLJftMVLtDO93VG4/kC+miFIPUAzfFc1w6J+fY89/zZE/SesEH8NkvOmkg0WyQwUjz3RVjOAR
EsLofKjCU1aOmOmc4Q5obCxVE2H6cwe9u882ITwHbbwr1HMBGYIp0ZbDwlG0dqGXHvpx2t3K25Ok
6cY5FbSOvlnyTMeyIifHxJhDxLVg6So/6smH5WSt0PA5OabRpNovIuICcEJwcDs7aDACBrF1GM6s
RFiHqpQsiznfojWYT8cLg9qhwXVjeqwH9aHxLQnGJTF03QWW+bKaYKoF1hOSRdbCwOzRKPFuzy9a
893TW9uigVSq+A7/j/Xg6UQjxMJrkfOTJn2FJPKEzfkN7vvoeiv1GAtaY1t9fPJQ+ltm924y9IAi
XAH0GQ9BVJ6VkHlx92NQcqcsvXXh9TutK54MD35FlTh1V+6bHLOJws7yfKmIcA8wB7GoRXUPbWuf
uUX7pI7Y0/i6o5rJomRuPMovBZ/PSDwnKhQnaKnXEQpqeHOYUmV3TOYLTGFa7aBVR1lMsN6qtlZ6
G5a5nUJCk6K1VyEOZ5QcM76Vg1eiBhhLoYfD41t/0uAfj51ySNp/CMH+fHlxB7KUeZY3q1E+v7zh
oPtaOarhjZ89ikazZMq2UOTRrvRx5zfQ71CpIdT+UM2c/6wAPjrTaH+zY3y8KBvax7pAjbOgEWUl
vNF8Mta6XVEiBS+3v7/INRDxy63Nn+JD9VFE8LCUiFvzmnGJ6yLDhzF1hTtfHRy87exgkpg7dehA
Xk2pWAX6vZ49e5T04yixFF+j0cc/4Csrl7+9d1gNMKgIF2br/PypLG2QO4jd4U1bv3bElkATjIzz
F7c+P8D/FF5/bsmki/37IjMY9+HWAUbrMZPk8IZbNANndBHVEwAGrUl4lp8mN3PzzP5qqnQ1df/z
eX+46NVS0gXf0tOYb5UkGys6qeYBUbRo3H9xb/Ovub436kq4aGSasmyvLlNNVdtPyhjd/EVDs7vY
Id3YmT1JK98RFn/J/j5l9n1crX+7kD5e8Wq5jrhp4vnLFc1IWnUFAQfWTZMLtGvRwpCzRZtqbgX2
HvajK0sC3M9ka8kEM4gwKFLz/5J2XruRa9e6fqFDgDncFllRKqmUu3VDtHqpmXPm0++P8rZXiaoj
2tuAFwzDCxo1J2cYc4w/rK0YqYIU84qs1jcLs3HpS5//tvkiL4dCwUQ6vEMqHdVNbUOPSLlqdzqQ
A1pVvOaO5oKho3RpCZ/HnBW6hTQCWewS033PCtv60d3HaIuCRCJXXkk8W52EkoW9iD2YNTo+Fth5
3FlBVIs93qBT3H6jH5ptsm020uTbtTX238/q0gCnjOds+wS5kRhizweP5MfS4v5Flfn++xDzntSX
wcyypsrIoIwbxCjW2cpYpT+NN4Aie42vFt6xkpF9Ryz1+6CXMrWzCZx7kcWhlpt63Yd3ftcfWpqc
OW44ZpQeBfzox7uBw/D7gDMd0X8cROcRZ6ddGHX6kFlERNueC3btHWqqwJ28UuzcppS+cLFMk/bN
2TDRTs8/XFGCv8zhORJuErytd93m32q5LYSZHUGdWoxyAV3ozgt6+Pd/hbAvPLQbFiZvWs9fR0Ne
TdsCPZ45Arb1zEJ0ZTG8C/d0zDV6l8kuu5tEYz6aWMne/CE9t3fRP+vo//8T7/IG+FdkadqJZxtA
rTWUAeES3IGO3qQn6VFD4utKuBdsdSVuRPqlCPv+XHKRuDBehFsknjLgt0lGZosFqR+9twQ9uEti
Fkj3w1DeqS+uAghL8FO2C7N7YYxggBC41cA0m1/gzDmF8VIVc0hxdvdH2lByEBFzpVFBAXm8oZQs
Ot7vYVf2S3nJhSP7U+DZIlUCbLl6LQvv0nY4dXruIWeDJGH/HnkjVm4wPn13nQVutk8qym892NAe
si0EyWpJYWxmFfKxPz/9ltlKFgfV7dSAScD6aRNVtGrGXWSX/2jVVKfSFt+WDqFL1+mnmLPrNPT1
doD0Ed5RsdyilmwYh8ymPbUxnpiGtautJ6wcCHwIrcPLYvhpSLNdJUPTpLNm8OAx59q/qRbm6OyR
Fk7hAdxW0Zon2CpDRz3GPJRUwlmyQJ63pafDnpgg2TVDh100V23N5ZFUBo2YO53OYycMEAtR9xfh
XgNMF5JXeq+Al907McPfBxMbmXdPiX1qnB+8uHhTwUH50YviKZs6/P39Pph3RflZ0wYAOAAoHQ79
HBwxKGYJN0/W8Zmb2Ny41RX06Cxe1X5qUMzWXwZT2WMsvxaG/I2n5yGOeUnDkMnVfJdlxX6k5i7h
pxcMoTNGqO0E/VXgoR5UCtrWi4WlnGc6Bz59wekXy7i6cyhayszOXvp/uTtoHq94/VQ73drbxQ6u
hh8Xp3i1pAD85cachZqlOnpclrJWqfqpG5NbUTliMgsMNoKtCBkUBeAcHOP33+NrdjULOctyUr2g
RTCNrm9+mNgPxdh4pdmvwk/2Rlv/CnXFkeNw68ruQemiN/hKoIWwwArVfWeYzwu/5ssETFwP8KUU
d5BfkOeACqMcOSYtQzm50R/TikBqCq9RKsVOE/7BK7IT/qrIeK0GEZ9SwcASmzBtJyFJg7CibemB
BIsL2oLkq0vn95d9PPtls09jmKkXi72inETBvDPgvxXmcNWN7Y2h4H0GqGEwbwcgoUos3elmuetz
4PNmuvS5vpzm6P5R81JxWqbALc0h6oOrmlkC8/wkGfuu+V0Z0b2mlnTz9FVUjRSqMcfE6MxwOyhW
4lUNvDUQgh8ZnciFT/XlQtN1C3AFXvSIa0ySGZ8v7TwL01QBsHPyW3WDHSgVK6rBYvtWYQYb4QfW
JgLioVp4Delr1X/YiiKN0KBBi12ZD3x94QdNAT/t09kPmqXRLsQEWe9z4HpkY9pLcRdcxTgkt4hN
YYczOALo3k28le/N0v4+9NJUzJLr0vfD0HWL7mRqPyD/AXSjSNfffR/k6+X5eXzqLEvqYlHtI/mf
44toEghoDjvKdnDcxIZ/77jrvlwvRP1y+s2izrIkmi3h6INPAY4a7IZ3lpPNqwtTIf+wdNJ+Xduf
VtRUQz5PA1OladAOYRq7foR59GYmC1M47dFvVsj8LV8JEpa98OhgaZ9y16NSB2AzugXMuDRrCytC
nSUdqCcEsqEwa+hGgbzcwqu0UeVvHBrRUMuvctuOUVNbWIcXx2dQa6cHB4ZhTkToainoIzVkB0zm
fGqMgiTtpu5HYyzhqy6O7yzS7DQ0dc+oxTSeNj/qoyFlH+2vqQy5sPi+XgesiLMwszPGyAzASLzq
TlO5AVm/UwtanV09OVwBKvgx/JDshuaT+rb0Jv+aNk7r/iz07DRJ2zEek5YRokBXg8lVPYQV/qgA
KmTMp8xTYAfediRtdLMAc91f/rhWAeou2pxc3BRnv2N2tvjVGFTN9E0jOoGx+Evt+qWDc9pXX7aF
AegLrdcJKjddfWfPL93XI/hpHweL8Bti9j5iiyt/YFxT3lpao8rlpfN3tNnWaKshGVQ96U6tLq8k
BdCgAUik54oQoSGWzSpE9NXtAxvNxR3mR5tGg4kPjqLVXMfocyiAP1PsWD28E9X+IcYgMhhdbr43
dXjC2o70JACNLV6NVvacNLz8wSoIlMbFBvmEDNVTP6Gj0AybYFxcNRdPy7OpnAZ/NpVD/c87CClW
p35stvUOuqCT3/8bpjtLn222BwtEBaNQy6YzBi9SPPXupvdymWByR8/4aukls/TdZnsxFdQaBRQ2
RFLLttfoj0h62AYCnAt7fmlYs41XZp2ejSK3AIKLOxOWJa7yyV7dIIuKx/ZiDedrAvyx0f9ej7MN
1rVarUgR6xHeKQqX99Vd9tpfKfcVjaB45dkYnMPIX0k//7txTg3Y86USj0NcuG46fT4wM8Fu3KGP
hd0tyhPhmrt84W6YOWvx9v48zjnqTbUwOUtMvh/c2H1zJEfDYsff1cdlavzXOtws1vSNz7ZB3Gpj
LivEajdQEv9Rh9NXA2A0+9+h4i+ObXaCmaKPa3DzcVhLG2Gl7EBCYUWImOx26Yk2LYdvDsu5N0AI
5NwMXJYLnoHPrb4tOFR4Zq+EPLDhIb6YsF6rtNp8v1oWNp85O1eSQusyk9cyNDjpWDZgRxC/Ma2F
KJdTzL+PL3N2pDQCBaz+Y43w1Q6SY8lrNC7W0R4In2bXnNFHwTHX349tTiv8sjJnJ4sLCaxOc6a0
+JPcYIgrb7yjutJ/NCcsD1+Mk3RaCHjxpXA2zNkRA2SprPqMC28yB41PFuBPnObwYdghzwNKaINs
srTOt5a0Wbr+LmU0mqiAf6UAAoxqNtbcDOQmb+r2hIWFI+cy6SBKPyigg9GBqLUaKFZ/P9oPRcr5
itWIiFAFfhZE/bwZ4Q1jdSj2iPah0Zl0w2rULAyo8JNI33ugqnEJ/ciQ7SrqgULJdlJeJ9ZNhzK1
mkhrVL4OOoWVtpM3xthshuxoJt4Kw5GDBeKzJv+rgU2JhoUCAubuEmBxXsSaAqJyrK6CSrOxkzh0
RksN19rgMd5OxCcLrX/ph64iOKhTClV/+fIDysya8FwoD95wJTSp48JTLCofea7OVuATg/ReiRjy
7MpAPgSmjnECYivNQ0B5WM80R0C9KjGVlWR1t2q90Ia6tAN55CL+SPmKf2YfjpZcUua50Z4m/nbm
vTdIGBrgsb7/WJeyPeDRwOyQSUHFZHaQiZXmN34jtqfUx/sDc24kTZYugulvfFkPZzFmCVjSV2gM
lcRAJHVd7tvbya0Z0MW41Q7Zhk6tsrTfLl3p56OanV5+XCeNOtFkOrt3vN2kzDLlRf4NVLVbZf/9
FF68fKgsTsYFlNu/tLz1OoBqaPBoqKizqzY6QHSBGqdDanC7zKH8aE58mc6zcLO7zop016sL7h5/
D86F7NmbnJu3yzbK8sXFcRZptjgKWffdHu9mMgbOjnVxdA9JYGdYu2+lnf/gHa1j9DgiLu+gtGUr
tki6hJF4qC929i7+Emp0ky8Y3f15q0gtiqSy5BTd6ZA3AhCsUF/Ybpen9e8Q857QgGdRiptQezJQ
2i9b4XpEaCR1dwIiypmE5Du6ETBi9l5YLOzBi0+/CV72v6P7yDbOshc+pkfdOWOrr+PHIt7V5bp4
VjYRMmHVpnGErWa3GKI4qXqQd4u34aXLSTMojoOaAyMz59f5zRCLIaTPE7wBJ7gvT8MTWHOI2Dvx
d4GFtbKuXwMnfbIev983Fw84S4dVxtkwrbLP10RhupbgR1wTLaJseffeaiJPrWBpci+9kDDeYtFw
iLJHZ/Uks5Sy1I/b7hT6Lkg2zQnT3G4A2elwIYbAAFiarY2gd8QkfvCqBf+Ui9k+Y5TBN3K6oufz
eZRmWY0NADUqChTzJ5/ucIMRgMmOwXLBDg/xKxWTl+9ndsqa5ifEWcwP18Sz9RS7luuG08z6ksVl
ZqH+bdhIC0Ec+fl9pEvfkDq1yfIBh0kb6PPohrSv8dJUu6k6DN1EMh7c/v37EAAfLwyHvYF0+iRb
/IU1TvE9ENIRAiiaI3bhu8cyH/uVj4quPBjPef0ihPo6Uu8nYaQorE4xGpleoWxd6MFmpm0KMBuo
ju1GvArq8NnPbl1fvNFFGCUtmKlhJwv5o4XxQGuJMO6l3Cn01g4TePtpJR0bVQHvByajjDZjhDVC
ea+NEI+pzJhYR/ilvAl5UI2IRPb0yxEmX8nQTK0UcUHRzpDQNcmx2t5YBf17JT+E7RuinFgDwcJR
riQVx1qe7K2FV6W+VgeE6dDi73Jp63XQuP3rcvCeO03HX1pckZav8iJBGAmH6xj6A2oQCkBDIYD1
kK08oGwxCRBUPvDmol3Dlm3BTLZysEphdtC5w4L6vdFdEjDLSdTmqan/mJlyDCppLRivOazpQBwe
R4SFM39YRRE86dAPcTPotkqNLqZ/3/bIYFQD6i/KPi/NdS5skWe8ljkbJZxeXJSZS1VAbeEn/gbH
rJFfIyOwRavcmfw3IqY2M7qyatgvY3oPS4kodOEBo4sEyhKLCqJ+l8b6tseEIjawMoEx3ueDLdfK
is7RuhsMijfdysIibER3HZ3RwBG91AZH6Ii6v+tRwcDvDuzHq4BXOAo+69HNqVrn+0b/6TemLSfK
WigeRuhLCIwe4+ieDo4fupRoG2fQ1NVgdE5U4UWkBCcOFZaCLNziWLITB/8mD8SN24l2TxZTMaco
sqwSaSfKxapKnpOyesqKZG0gGxC7v4vurlfHjer6N0NSraEhIw0dIftVH5Ez2oQEC0YZizFM+KbG
l/FLGhpbbErY+vAIUbCOh9cUylfV5Gsh7ral/LvRpJWh8P+Ej2ZsbQtB3CVGe1166KZ62toqGnz+
gPelkZ0rPxOhu00NdUMXy040BZmqSf4mg1OkAxWG4hz88NBIaFDllpCfzc0SeQqcCaN7r4EvqpXb
VKBAHsIL1Xq4+ijdFrGwNRB77vryvSzTA4jolS88RcI9Ihm2ajxjFEgeHqyrqrFRfdiKvrTXldCR
QPUL+HsJZriPJxCzktY/U19AnlZ7HqFtqsptiSvReNdLT435W0Qfe4ijoypLvz00WctaQ/tO2rRB
v5VM2c7UQ2K111IqXPeSscJu/kcSPPdpc4pFaVO3xqqAbZbr1bNvNO/ygIOAMNBt5IMksOIlY5Mo
0n40sD0q022tVsdu6KB1Wf+wm6vVnTWkWxcYYykE/K21pR067cX0j7JUo1z2q/PeJfXdD39aUFFN
odnHyPbmhoK6WbHlcGSpyY9u622jgtpSUL7ImLV0Cihacgw3EAQUEPEp0ktAJ8oPfXibZOCU31Ll
bbNs4vHW973noU1hrBWUUio9Xgu83ULlVyLIqwQXhl69q0FY5PD3tLhwrFSiVEzPvzUdfAuADpYC
Kjb5dtCOoY9KsJauaxdxWf+X7x/Cylib0bXk586YeoCa/ZWo3ZvI3uUZLzRKo4hprZDP3ZnjDS7N
tId5GCWiHaZ/CfopBXbqZ5Mq23jUkVPBberVazeN+F7n4r4EV1MY8UYIj2pxhaoGtFndfNbpnY9W
sm5Rqg5bat3dQVL6bdIn64iV65rRRu7ukvzklU+1sHF7c1Mrt2JxjRnvasTVKvirt3713k0Q3oTR
q+QCyk6f0/hXLagrV0XnSv4RoHA6ple++m6J14b0SzefSvcRXYtV1WWrVr4NxGwfeIheFLUtNybm
1iUyWQhg5jp76dnVkaRPRbtDScCg1KIp2loMmoeIXZckmZMqj5b3U3WPoVA41bBJR3EV1SkaVKod
Goi2wDNpIrDOItJFeQ3W+VoVaSJwC2dEDJrY1jPIfxKMdDncWpnoGMJdITwaJtXwLttJTYhYT2yn
EdrSw4MbymtViG9oIuwNOXqRZN6qTG+GtWfD9Q4nYO3T/+ysQ1rWtgBp2sqU51EtVmMJLV44mEq7
N5qnoQLNMMhX3mDao9+uOiyqZGTiZBMjrYObPbv9jwTmnjD+7hIYlvF1XJ/iAR8eKwTlvXZ971WJ
I1vjzlOrZzcqflSohXhDDz+n2krhz6h4tZIKVE/9rBfXaa6w1SRKHNioNfcJmvFjVz9bzJHI8RlU
cH/U104ZbagON2qn/iSLWze8tpXwLhtexqZeFVTpZaN5SKTKCXztWsV0y8yi7Yimct74tl6kjhi1
2CL1u3yw9q6kHESzPsTKHsUXeFK4V3X4NxvebVncY8R9aKMIE4Ef3vjQAPvPC44JcPotp6CQBuuR
2TPE+EaghWaGx9igr00GBXikLMyNgqCEJR59Hz8sRBexobJrdJ4y+aj0hwhcefrDR3u2UPdWdejU
25zbw5If6vImF3tbA24vQGvorLvMUxyDvKPKMXNVlP3Y3vWev0tRUfLFQyQiHZPdq6a3DaXMYYF0
DLuV5aMVsqQr9Ffd5rpBkjuwcBtIte2gS6i2RSukmRUuaL1GLwuSyvjYl+g5p9ohsnqOJnnnazAw
4JSO6h6ha0eBTyKA6x9kdw1kyonhnvkJjNjgRUpehqiyleZtRIoaFwLHrbS9HN0mGW2bIno2c0qu
fQZ45tDxMsqrfHIJwGtNh+tF57Fxt7oHo8X/y6dNgovKGjmcPhPxiH2LpHu5UW0Xh66sgWWA6J86
WTXlaMB4V1L+pAs9JjbXWgz42DT2jQyzgN/dxzCNQVap7dGvcDRNrxPVf3JLGXWt4CDI6PuoV2Gj
rit6NbmS76KJGVa9qX68FVofp6ZnTQEeFWRPla/j8yDsXQAVjYHslAuxXx43WhuuZTU6tMlb86L8
biR2P4q6UZxsPKvbit2PMQVOhKC5wPoZ5Du19hCfj7ZuHO+7tnzzwIiYcriJxN9qF69bspMee/VU
MvnyUz8j37Wle9MHVHHlrcoxquEphu4eyu6RnWGnFQfvuUVeoe7C4UErk1WcoN1NRqc+Fem4JbvY
1uO7KFyL/rgyBuMG/Ma66Eb+h2c6Tfbb85uNb/jXlTxgT82/rfs3vT/iLviWFcZWb+ob2DwvCczB
ulR2IuqSHbZ5KllYOpR24kX7AJmyzMdwL8b6jIe/lqbw9cpVLyeb2ARVBpTO5GyQ09Qe23ydRhb6
itW6Zgvn/us49OtRcQ8DgtbykDuBAKkIQc0y16i67pTS3AvKmwCKRvHVDca9HJPKSiN7jFtvk051
u+4V2wwMj+rJzM1WlMquwluNfCsb3k3xlyQ8mKOxCf3joAKSUjQWZmpnGHeQ1wfNlYgdkjG9A3Cb
cH0MGJRTMR49MVxx3vUFn08Vdykmha4H0Vylcad7Rw06V9od4vata5/9RiOvxqXv2MOLrs2/MESu
xAc3k5zeFJDJt1ZCcIXG2CoypC3iHHaTGTuENY5wnzawBmyx67Zq3UC3FDhh0LcQUVXXOH/83wUT
4rdPg/+rNG6ygjUzigESrgmXoPknyH0bR5BV2TS7KBo3Vm1ik+i9mIXMW8XEqU7dBdBrKjFH2nXy
l6TZ4SbrOp807WvHl5VV6dac4XzRPuNuyp0I4Cl/15GUl2qsVm6lItHeorsk2HIfbVtKgFmP/oDC
UYNcSTIqa1N7aFLI2d6L3pHQKegIy49j/Du2fon1Y4qLTKlSx0veOabWonLbJ+J+dDUnSmvH0w4h
YlUJEKEBzZbJzUmKeYYZyMLBQgmWKn+XCkUG0tH69GDUMNX5/CBVWkkNgQh0p4yP3aX+to+fJEXd
hyjJVqF0lbYHC//PIbqvmn4ry4KTe9UqGNIlveKLD//zXzJrbdSjkE14SbAf6qbAFROHvw1o8d8e
K8UTRDhR9RUueKu4F57A4G2Swbw2CnXnakidutLu+1f0xXnBCh2/8wl+bM7KEJFm+T0/iId6nCNd
+7NNnr8PcLEKSrEaXWoQlzImyp9nfrBAWep905166Zqnml0cQhqpbnsV3mj2cltsrp/80cQx0L1C
QxlwJs5Gn+MFbTIoUSeCU5Dq7TiYe59XtmW1joCNocirQxif5faXUux8b3RU2aDYwzO8cK86kXsp
xesuPASWuK0zj6/RJusxsbYDJQYP0eI6LR3RF/Ei8HaokW407ij2txP2yV6v0n0IAiqts6uws9YL
E3npU5niJCYEJhGlp1ldzELfVooLBqa+RjfyGk9udAs5EB4nZafxF5SG7mqpSyRfqrGcB51+1FnJ
qLIa3+sytIPiINi3CrYq+l5ODkLDCXsbRa4jaOGmwmLCUmLAdoZjcYyjD7l2q/twPPgDuXq0xddi
Jbpbo3lcmJNLFa3znzfb1hWqIJ4RjN1pIkWBFlZt40q6aq+gsh78G8nWsBlBVnK1VBxdijvbxL7o
pllDgncqi8cE8mw+BEc9Ug5ZtgSK+Rpp8oUAgErTDNWC+XLOu1EIwW5T4c5ulerK05N1rtbbKtft
7+fya0Pww4BCn/pKogEP4fOXDooSJX6NUrrIywue2ao0nBFGYFNqq1Lex5K3/T7g1/X8OeBsDsMs
pqhXEdBtRrsEupWp3cLpNu31zwVPQoBZ+uhiqeJcur3ATqFMEkJoOtKmyOcYLVLiKJ4GUbzWhH6p
pjydZV/i8Y1UFcwLsPdZTVn23EguJauZIBz46tYbSgPG796RritaWxGoGMjYyqtCkcyWKORvltbl
9JG+/AAMPWBAmgjWz/shmiCb7mj6DLi4q5BDLaVXQ1oqXV9ckn8HmXdE8tEIRJpbk9hceBIgkmYr
tHo2AjjClfU0Qk2TQD5Ha+wG9t8vmQvNGD4oAJKPjoj8pSchKZ5ReprenBRUm1tlvPeyam0UIqrd
9a5io2cGCny1uVLgKC7EvrReEX1S8EeFBsTN8nmD6NqgCyQ67Qk+/+qIu/JO200EDhVcVfRzGVd1
afGexZuz1qxGiFWv9WhWomxjNm9DDvfcwooEBSjSys33w7u0chSDnaKKZMMg5z+PriyguOeC1JzM
jHLOQyAc2iXu36V1cx5i1qDUW1NoBZcQQn9loWlUJ1usyLO0X2rZfb20ph1IkicpbAFFnaUAjRum
kEPN9oT6gj38SjfJVtpi6Jc4FCgXdsOlVXEeazpWzy5IvbG6LGuIJcMGcYvQabuf33+ZC7CUz8OZ
Lby0q03T7Agh3g02BhQrICJHwZ4szuJ7dbfEZ57+3PwMUVGuwVdNlRGhn81eHecNesSAUiYxXmU3
kQn/L+qkJGoMy0TjnqyQnEaaxUGrNlSt8QM2SGl46shbm/HFAvJZgwGwlT/DnsckUpxLp/SldXge
ePbJBKMaZK2FMFA7I/IN1b5EeQYvqm2wHW71D18Bz/g9gRf/DdTphKb7Ort/j3r2MaNijP+BcXWP
PZ+SXi6Klch0g/oRbRUp4U3oTN92YC7A9XKY5gcqrgGsvA0Cnj+xxwCTd7N4sl66/tVJ7RnHAXEi
GH1ex0MsqYhI0NOnv0CuzMObwjZApNGwDeQ78dmAsuDvTaoIvwJnCdP58bG/Tsu/wlvTtJ1tIxW5
484Ygu6UogwhrM2DcoWbgXDfJqvu97Cp1+O6v6Fa95YfRW9pQVxc8az26XGIUK42S33y0Rwbd4LS
0RIdWIeMHlPPD3C3LK1iMAzmxtrKq2BDUW15TXzlRE874Sz+tGDPBp/jeezjWQ4M7IDTd+u0e+XF
2E20CvAi8nW7nuqeq3ibLaRHl0+Ws8CzLWj0YuZlI1sdPQ/EmiaMHYlzetXbwrY//hsE2+kPfvnM
ZwFnW28Us7puGgJmfxTFQUpexTZSchjqmp5oqzvSfb3WN8XDvyFnML2Pvos9W+F17mmlWjDLyi1t
Qqc8QYA8yj+1bXft2dQxqqXZvXSlnn1WfbamIWC5khszWIpe1Ee3qIH/1nbJdmKy/SzXwjbxnOUU
8MKD+9NqmgMb8robjb4l7ET5wPFlzWt7Mx4mQrhrG9cLl9OlLwrPQyfjBUpIq//z2rUkyI4UK4FR
7LVNsyUlOlo4H5rX1h1aSAfDia8pjTrD/ULcS4c49/tk4CUiyzsfZS2SHFZYMZzGW6rvtBZtAz+x
99YEoTL87DbKH1rjgPXz7RLZ/uIEa6RJ5PgE/mJfo2l82CbK25OpZneCpm4Nk156mu7waLHDTsV3
nN6+gXB5xOXZ6vjTZ0tH1qW0Q0Mnl+cNbAl1nq5RbKsmz2LSDiCHh25Lh8fwVs1P6a4Ddh+v4zv6
h4s356UVfR5V/vyxo64J5cIgagGirbjPXn1Wsv/iP0/sl/EJ92P63ovH89JYZ0ssrzpPlTOidjbm
puW+wY6+stud/wfMgOiUB1dE8BPS2fdL7OIKO5vi6WedncpjJVWJ6PLy7mJaUbSMVGPbgFYV6Y58
H2lpgLP7p9HqIUY0sD1JynXdPwvN6/d//wKcmlVyNpTZBZONXlRXDQGowF+bfxQHUQNaAtj4cLdx
+L0KP/Gn/j7o0qBmd4vpRW7YpcTUrQdSf9R+lpifFz8QdcuJz46Uwfyx6+meYCZJgQW1di2U+P26
T35+rVA7/X4klze8pirSpOEtflGaT+KAnv3QTdMHIfmm2QZPII5JUe3xHXPjpVr1tIvmF9UkM/zP
cLNL0kUrqY1kwrlHxAl23sG7TlDrx6Ng3a2W1PovbumzYLNbcQi7XNDzaWxBubKKN81aV5mzMIGX
kt6zEc0pJk3nykLbEgT5xQO24dv+IGwnoqi2sJMuZjQaRz8vdHjbX7wQ21oSolwFtDgVBNt9/jCV
XXpbskOojsFiveUC4YOddRZvtrMEb+yqLOcu0JOTQruoVE5GLeGOfKUXTyKNHZTMN4L42pDrLEzq
5S/391BnGyyVsRgV+4+h6lv8S5pXaeetQXWsBweZ3+fIyRcVguTLe+7voLO1iVh10cQDaFj3FUNc
7wrMl2grm+Cm3Ugb38Yj9MW6x4bnOGyUNbgGbj75R34Tr/Mnz9GW1tXSFMwWb9kmugwMqQXyPLlO
pU6x9W/zl8Jp15JdHmiv/+z/b7vzXzMwL8vkCcilyIc4MQE3W8zOCxtE0z68YbxX6v33H/niIYqN
Bvhx9Aisj+V+dgfhZ2iFqtjy9M//dBjX1e5CgMsb5izC9AvOImSir4JCYzjpdXbj2/mDZazU05Sd
ulcl3fXV+PP7IV1KGCcCCJBblbrsvKCNnKNG2V6sT2gLqnZVQ4X0D3Ee3yB7ka88yV3YJ191Onld
nQecLVmp9sOU5LU+yV7kFBWQZRkAJZsHVJGaY2JXV1f9AHwgkqx12ANG4LE9Fgy+Gu7GOt1JaXeM
LfQ/gh4r7V4N0ZYLnuPxoCT9XRb3V15S4d5rrXvQcJogYljQr0NrabVfWuy6BZuL4gFGAvP+j1QX
ai6IHePoG7vAUncQnnJVWWgDTFtmfvmcR5mth1YXlBEHFAwVJsMKNyqBoO41D6VxaRRvNER3fcCC
2bhQRrsU1pBobqGmjlXNnDHuV0bu8v5vTlgDr5KYB2+o3OhRv/cL346qY6lpR5la/sLi+KpQw+Ig
h1dUTUSH3/ryfGmUvPZUkEw1p3YIwk/MDBHQTNdTA5DeEg8JUVAmvtf+6qQssgVPvtVQNR+rYDME
1KYSXElNH/iRFDlCbKxL17j7fsNM63P+RQzeGpPlIeqR85dO3xhypqlVfRpk/4j8SCf+0XFqU1UY
cO6bH8gLK+DSEX8eT/58IshCjYBu0tTYheCHToaYQHIA2Ky4S5n9pdPtPNIssTebwI3NnJFZ+n3S
vYjjwuF26ajBAgJyG2rcUBlm10ORRyHwJUaClxk/v18hA7eRmxLzR1BMMmi977/UpR2K0C9FU/an
ifT355mr8yEUY2usT1oLuq56MN1DmL99H+NCCwSnZ7rb07gmjsRsUH4uqQhOVnjCBq96GWJzWj8U
AIz7WNqOiXtbK1dhXe0Mq1/Kt78uRCLrGDqJHx2QeWE4j3sPrae2OXlGaLu67ESJdCsH4M4o4zdh
uRNM8/f3o/26Fj+HnJ3dWiFAQGkbuhIjNYQepBneXP3wq1ti1V1I5IhkKJL8gYKAl/H52+HhqBtN
3kP1PFg/8OQ61iT4xWN6WGZqfV0mn0PNcsZiaNxAGwlVSqcaMSxpSFYZ+Nrvp+7Cq+VzmFl+2OIO
EZgFYYSH+LFa8WK+smxMYPfNiUR44dBYGtPsQ1WlK/Kfrjm15Y+4ROl6L9b5woiWYsxWfu9qQYwz
eXOSWW8DWEQRVIeFF/PCxH09lj5N3JwmI1ZjmRstE9fdldejeq3b2VZ/REIJiBy1rIk53q2X6NwX
N9ff60+Z9d/EoVXx6mNwqWVgMO1h7eJuAlQNVPT9m0Lbyor0/v1AL88nvgdTGWtSaPu85C3PUkMs
K5tTj41vFL0bbmU35l/fB7k4mdT1RbTLEMmdwwpaMceku/8I8ifOr2rr+b/7+7PNZNRpGA4hJ4Tb
xKtBe5GLJTHPi1/mbASzfRSIvTUGAiMIilMJHDlPUrsNXprs1RKAYdN8/n5EFxBirL+zgLO9ZI6p
ImspQwLnOJB/rUl7AAfHzviBa0EpsRk3mMcuSqJcaER8jjzbYV7ouT1q2M0J8HUGmnPj/vGu2tt4
4zryI3GTej15BnrLWsMya+1zkvMpsjGrlftDI1lBwJjDfaVjaGMnh2SrPmqY5GzJxDf/a8TwH0h9
Uh0waPWYFrgQDKVnX7W1pCi03Lw5ZTVAcBlabpED0G1vAtnfScP7QB0zHZEnFJDUmTCDAtByhZ6U
0UcUlv0luZHZZgSsAUaOai4Vbe3CPqlkUUDEzdBuaILZajSuouQ1XRI9XAoy2yxuaSZW4pnazdhj
BYw9RiI9DO6SVNdSlNnUKjBaUx60DEVCJLr6jWyeHdMd/36bzA6WLxM22yV+LLo+86ndyOCUhRZb
ovrlP48gIcuKxcR0cM3TuUqSWtXPB+0mb0KA6JYTmc1/dm1+DOI8xDTIs9e3J4oDaNBRu6mVZ4M3
ePtkdn/+u1FMX+ssRGCp8IgzQojBQxi/FM1SQWRaNGdb98sYZosK4l2nDYWo3TQH9TA6/cOQ2RLA
QJqXHJa/gMasehMD2tUSOHGeCn+JPFtog5ZlpiVI2o1RWxM9Df1+0XV/SN2wUjrtYMbaU4zpwcrt
zPeqXdIvuLTMz7/dbAFSmE6jcWDcnvSIJ72OFbgRLUBZLi3y8xizAzlwYeu2UCFv/OLWtx7LbEnn
Yd54/5hD1reMl8r/kHZlu3HryvaLBEjU/KqhJw+yHcdx8iI4jq15omZ9/V3MOdjppoTmPdnYAfZD
Ay6RrCoWa1gL/Womr+RLKKtVi37ae7z09S/6K9A49mBt+BndgoC4f1dOmPN0ii8o7PTCxzfn9Fey
Oe0nudak+hzq9/BCLiN+jj1607/OXuHFvqjFYGsrzxfK2cEIiI+0SyCsyL7hdeUUGNO7bml8Lm21
Hs4SkqiUU1Cr6PcAwvKpfUDm4nE4aDCDAuThxLUfRBj9okVxFkDR8I4+aDh0o0OfBlY1t/vrixJJ
4LRcluxORkshti0CSX0I6s1YAAy95T/OD4bT8arojDoPcTDaHERx4+Sd4Q8xepsMW1Ss3jLZP6Is
mYsyLDTa9iphovaYhEYrlQvk3vJo+hFxIvRZyNC7Ptn1/e76JorkcpH2UKh6KetQDJtxZxfprog1
J5dk/9+JYfZ25urjuRqAJgRb1hE2hgATbzFEXabdX1xa57uoXooZFBOF7wq7mFqjG+a9EwFgbhKc
1bbeATQFQZUFYB5uy0CnDlLhLGb0epWbkY+Yvl3fLKZW/LWFJOo/ArjNarsS94QdGfcmcNYBLuTO
nXHAavw2zj0yDR4t0tMgCcxpW9n/SOX2LjRrcDi2kNpWD3iSAWOwAND76AxRcri+Pmb619bHNvhM
GUZVJ7VdYgPlQX9M6sdBzvwlGjzQTKKpKLgujK8w/9f1/VkX511budTz2oY0Cvxhtyx2IL/dgfhz
ADCDT6hHvPIHAMZFhW22XfwiTbR4MlBzdCvyUXxDwxZsoNhOSXFmX/PTHbLzUeZEexn1p0jy/h9P
lS1jPpfJecSYQnUaApk6nmaW5YK3EixPkmN45DV+Ch0MX+tHIOAKtnhLX8/Fcm4yoRjK7XKIbcY3
rbYPJUbWY5xllpf3IHj1kl7zEqs9/sXBorzO+NVldPfwdrhMtJEi6fdqo3tKn0EGxjrjNC8MSvoC
N3MjTiZtqe65TM40zSrSUPaCu6xQDFAGxpv1PaaZQ9H53AIu9/oSV+eJBmG0lAPPGlk/cE5wJplL
WZYqcd8EEWpDVT/9aiaAeo5EUOHYFGPKsgnWSkZuzTk0gNpIsTaAaruj8k1l3eRD8qSQTqAlTPku
DIIt5kwKt3WYOsxNQCo0gUYTb1RfG7VwkFBwJExD94P2OSiSYPtEErnt6yRQyNJ8aYKBGl+q6kMx
FrdcOk9SjKfeBpCE1LjXD4xPkCgat0jOtWEcqQQMGmkCqYzcWEFTZhGPB2lQ3UQB9BSbuI8xlp3F
ey2kGD4iT6UyuWWkHJtu2k8YzL3+QSun/vt7QFZCgAivg5b00tXGC8bLlMbA9zSPnU6d2sQ0qhnY
gygVta1D/wjisyT9UlgVcKeaYInjQzQfASTgL/Hr9dVsH+gfIZyiTn0K0I8RqyEV/LYtOxOgDcru
0xhTX5EDbTCc6wJFq+J0ttGqqE9TrMrGcLWWnNSm3pnN1+tC+NzWf5Xmz7I4PZ3L1uwnG8uST1Z2
AHvT4ijfsq+si56Cml1FN0+EgUR3PKjP10WL1sepawPqV1lKsD4DqR0ruwdokRtpgnCG/ZG14f9Z
HvuIs+s+nfVRAz0gDH+wTnUTenJZ+tfXsX4rXuq5yezgTEZEh4i2TP3gTDTLDWen/EUf+j2b/cmd
ZHDUwkvJXgVubPgkwo1dXQqccPb7mXB7bADBqLHzY6xDcePOLVQzxlB3jel3QWAhOjJmI2fCmiid
CGaNcGQpQL2TQ92ZThQ+Xt9P0Yo4t0EwYWwAexHbqRJ0r8jjo0oeDRUrE5H+CJbD918loTZIEVtO
W0e7avix5NoBuHUCOxaoIA/sm6a9JFGZnRCI1xMMvEvS+/UdEzhai/MUgFiqMAoNCY1dn5q8c0JA
HxhE8dRq+F9fpZfqZnHuojLSVNdjbJk1AsYQs+AmwCy06H4cRWRE7JivWC4P5Ns285BozD1oHcAV
CN4EiuLF+feQ/EJ/oysDj4yKjoqHFvyvN/zdbYGeghVpBgLIGnA6I4SCmsIbF3fC/IsEEBeH/ALT
9Ft3AvyHC1yER0kMy7ytKH+Ec9a16GVGOxXCp/RNmQCeMNaCG3k7RLDZPJuJSgp69C4NeER3RAa8
rQbN4WEIxP7spt1bHrrUQbQKUAcE6VPjANVE4Dc2FBRZBQUcwxjxJwrfr9VERkaNCOEXTfDAp4jO
I9R2vWZ6uW4IG64D9RJg66H+D6pjvokKsNaSnbQwhERt/DGp3LH4LgEEKZYedGUQbOaG97gQxh1X
ri1tFBMI0yjMoDzogKVJoSnXl7QtBQlIrMlEqZMzOC3LJ2DSaXC5848MqCZmCghrUb5s63xQ5v9H
CHcVW0kRmiW7JRPg+qOF3umnb2T5iCyBaxcthlO/uEXBMIsR7DddBhTunyMg0kr4q+tbtmFHOJg/
q2GrPbulVKWPgGMIKZr9ZZzuov+14s68xIUA7s5Nk9GUqwTb1cnfyv6+1X/hgASLEG0Vr11WFUvT
oLJ7XQbWDebvgJGkRh/Xt2qdoOCWwl22I9g7LC2GmM6bUdQsWidWgJ6gP5k/Br8uPaABZq6oqC9Y
m8blG0GAmsqYVGmCEsQINH+k0AZDFnU4iqRwAbuiYz60MWE5CRx4NbkGfaZodrq+gSIh5FLXOrsq
iIw+oyCplD1gF0C/HbuY6/T+nRjOC1ShbSX5iLVI1r40TeDiAJm8/vbvhHBeQBoKW6MNjsUGZBFe
/86SUMdM/qXK8XeQRXsFPe8QQ0EaY33aN4wYo9/lb2RH3eHjr+5VFI8xUkvwLFNXM9z6slQzMBCb
IM00pxm+VIvg2lmHDWwemE1JAhJYVkG2dakFql1k2dSlbTAusNZqMJ7y0vypSDNgBmI/10Kw51EA
C+npryVu0FGp7cbF9kg3Hsdivk0KIKvXIOMaj6mZ7K+f6sob4tvQdAdSbwwYopuTafCZN+wr5Gys
qGkDGT3FeJGjuL3410WswwomQ2MrZ4Nfq37spJLU3E4gA4jI9+19dpgO4a3yTfN6T/8s3ks38iZR
29PmujTVZKD5wLThw2o9G7uszCEzQolOqt8tUTAhEsCZdlOiKaBhiyLN54gKT56ZgghCJIFTm6oF
3bxqQEJaVwBT/G4Bden6yYgksN/PDn/sl7C0ekgYymd9Drro89/9fU65pnAe0mlgh4AHb/YzN5V/
uQDuLm9HrSwoYYcwJT5F40Rbim7azT3C4CIiRoNoKo+B1VsLbVMbImxQg0j5B1VEqsrDBSnofNWB
I2XDRSiYIv/9+9kxGDLtijGlbdCihOdNtz/Ip95jEqd8AMC1Z/0yv4J2ofCaeQf+ahcNKAAwNf9m
J8++gVPnATjE5UjxDQtaduQS+IGZkKySKezFm41bJ6fQ85ykhRm3bJ3hHqPymT8cusKhfv6Ugq2q
WYSTTUzB1hKBzgFcGZU1yV8qeDgujYop8TYolh9WdpNpv3RRimxTPxgAyH9E8DP4wLLGTmlYlKmg
F6D4kKqnvzCiMwFcoAJaxkk3VAhYosUp0HDf5iIz4mld/6OBFhDUWF8XYHA4Qy2saKIkXLrAyrI3
vJ8e5D5+CIf2RsryoO46jHoMHrjMjpHS+XI4eAXw1kDE4s5m59VN9gHe0Ve0L30FqtSLTHJUHUrA
swPzul1sQAYOouTx6vnPVAnji0AvxZzKqvwwhkMZDouKD9bAVtJHwAyddk2pnJDn8kn5A5wpRyLF
ggfKuncGYtEagLNmrmDFtWbmTTMpOu0CzBKYyDB0x7mTdxbyyqo6vURZChbT2kO2LwP2eCowUebM
eGUGeQkmetCbzyovl8pMlooWaojixyLlwAyHmRrWQaPRTa0LQr0tnQY7KRj0MCKqo9PvUpJd9eEi
LVUXKHLnRtZy1GbRnLBAxO+dPvN5kZFqk9E1XaDVNxK9L6Zf/7vVnC3hd+f62d+f0aBot1rZBVJ7
1KLUmQETeV0C3yr+22jORXAuM206bc5L7BLK4MttvluqQ5P64NjxxmOOsYkeVWNBSLCtAv8cDJ8p
QbHRxKwV9M8eSrdXWd7zYTR7TBmJnLXofNjvZ/snyXlCirKGgaGE2PStO1m2YAO3nLONDVQt0Enb
q+mlsqSglkUjS6DPN3k3HpbsRaVCAECRFC5EqEJqG6EGKRRgEsgrlTvF/m77HWYdgXP3JQRpeuZj
yroQVC43N/BsdVwWoB8VFb11WReUQFAGMUaj5wJlIOwhvHIIZyK4JIA9RRLwpiFCe2ze5rd+P/0s
Ug+jiJHTYLTlqfUUJCMx6gTIVolxKADG3xF1iG2bwdlXcM5Cz5J0rkN8xXwibgyIbyf0WBPj7NHH
JBCJE2wr7zfaUp/Aogu7NtRntcKMlSQKu7euFhuc7lBIcGSs4Oh0YlVNaKRdMFV27xZT7jVF9TI3
wME2vo2gkLC05kNTa8HdsmHamBJCVpnhrCJLyemLYY9l1dodDRqzcIlNv0v6a2Xuu1D/et1vqeye
4NTmQhKnNmNhk85OBhpoYwSEW0r3STGGbtSm1IlJ/g4wPBCq6br8oJLyMyPkZS6+lXJSIXuh3RFL
1nxiWn6Z1C8g1X7qS8QB4ywBB77M3nKQMIS0mPaMScIYXpekO8hK4ZWFnjvAZ0eiivh6CxKBMBbY
w9Y7E6AmGiGmoqoE+flLnyWHVZZHYB0KKESfkhp9apL7PrnWK7gLQ8e4ARWkVwnsfEsqa/LA+CUe
+EC/5WInzF8CvVtBjNm99m/JW/pQnbIfNfixPg3bAVUIAncg1YNy/X93nxdyOceGa3mQexNyVTuY
9KMyfB070drYjnGqciGDU0qbjrlkt5CRHqfb3ANedQwGBP2R4V9Y3yLxgAHTPV4gBg9lE5UAjALy
w4cm3iCG1ts0sL5qgGF2VcfYLx7qlYD6qtzwV/w578bO1z/ITeyLxrE2fAsa24B8aSLGUlYdCR1R
snwJsVrNfLWLg2HeXbe8TVU5E8B3IkStGS91zwTsCbB39Jsq8yK//AYmkj16XQHEmLm2N+8FYjc3
9c+6TC5w7NSsbKwOYltf2em3mZ98VKD80Q7gTrIRsJBd7ofzLcYvS8vvnVZQFNy4gc+31eTipLCv
60KVID6J7iYgAHS36ngULHFTBga8CWiQLRSveCOUU220iv8s8ZUeM7BMR755rzklBtNh+6lPv4og
/9ady6i5KGdCOQskWgO47hkvs2HXHWXDTYPCXe4ZDBg9ZZ6s+KLe/e1Voj4H6BF03fJUzx3QRtRI
h0ArfDD0L7YKsh4Rkdi2krIi4H+FcJFfGWKoU5OQCTAeo0PhV3fJ3ZE8kF8MsVPx41NlAV/w+vFt
Gt6ZSO70eqlupTbHuurw0Z4PKsgjrgv4He6v/MqZBO6osnG0USiDBN3Jj9GhBXCgfQ+kZRDoihDM
Ni5ykygW/sMcDbAaOGtLEpLhskPCqEFlutIZXtCtHb22dSnYtXV1htX8ziRxhlVFaV7qNU5qjMFX
DQhuEKugHINBbQcErA6a1hLwMolhB7fU8Fwud89WaZ92nQq5wASevOyAGbuf6qFw6c2CCKIFTG96
Ukf3b7T/XCynmBXCXVU3WYoqPPXFQzN9A820QE9ES+M0MV+WojVnyGDDCFXpxS5IJz6mJ3OPDhOU
pFGQdEO3+35d7Jb+s3jFwNQKqEP5BGAY63QJtRJJ+PBWlUYnNEQl3K3MBdDP/4jgdCXR2r5DEQ2p
2CZzSNv4Rjbv6yEB9RFwMSb9uZCeNaO6kY1a5JvZn+Zt71w0py6GNiVDHtYs/T949UN/12G6Y/Qa
8AMnO1HxULSVnJIUyZCQxYCwqanQ6FI5o6jLad0Tx8zubCs5HekQ2WrRDAMfdiCTlZwE/LlfUw9o
eoC9APRoBwqEd/SRfhO9fTaV80ww58RSPaGy3WJtMvhoqupt1hTXLoWqsunAzsRwQZ9WVFqZs9JJ
58mu4mU+Bp118GdOrSs/jLuZIK53JkRjYlxE0Qq5p4mUSgA47yAa9HEhetMLdBbeLTeSW/staI0P
eM16+f5vrp/zA2UvwrNcR5jkepSD9TtoQMpCkltLhNMiWBY/Gw9S8V5PpaoNMkRAE3B6q89cNPTG
TuWKlf1+9Z0tQmtMqwiZgY/tz0h/lDO8XcmXNi7QxdztrvsrgYaonDOZjQ6sMgoUsYyAEja/S+k3
LQHdkEoFV5xo4zjXYRWWWVg9Nq5Kvtnl3aC9KpMgKCebMtB/RCy8XM1VGioxcjPJI4J4Z+z2YzZ/
JZksgy3QumvH4QTmlyfNmF0bLDZdop7ivnfNEHRDsQLmRBTB1dxrMxh+U/mdtfwc8ui2JvmTORZB
2ISuHWYfqVlMTlQs3l+cAgrKYEpmXAd8ljavQmMYZKsNFAQY3QFf6PTGu1GIqgObG/RHDp9y0aOp
6/QScpqFYCRZ9dX8pMqD4JUiksKFTUts5l2eQspUWuAPetejVzB6Ote3TCSEU9yMalaZAwI1KNsI
DGQgw2y/q+XTdSGbETQBfatJ8JJlkKqX/oSqWdMaoY34CM2A6RGdxb9it9kbqKqgyO8UxMtbx7qR
D5pg8HV7eX8Ec+5z7kBVa6QQPCMTYT2kzTsRvWFFInhfufRNbFOIsID4hOATLBcnaotSw5sO5s8O
8q23Stt2GHGFlAwTh9M8giqy8nUwW+Xh9PzvTouP1zH4MFEUD6HegG94o79YzRXchslt+jL5HXBL
JPA+YVBaBAy0bgxnccTZIjllbEDg2Y4Wrp3kExyq6rPu1McC1FTIn7ZA50VzzV751MCu9P9AVN86
RhVlLAUT+ihu83hI3dyr5hQqbdDn2r5pfgyTusM42l/cE2dSeNS/OatRC1TQ+JK38JAxkDjHGxkw
v7UIUHlzOYoMUHyM7oJ3l7M4qaZUyits5Rg1TiI91UMH0hDR2PfWFQtuiX+kcOYVdloXLyTDgSny
UR7eDOlFbnXA4SduXH27rpabKwKlhIw6I8ry/IR5k6S9kWUqcplD45lgrWxVQJlicO66mK3UkIoZ
dtadAyH8oBo40CK7KSTk2/r6tojjuwqgWAXUsQA7KmpoLyYVIbVsigT8MnDr0O+76sKVpVaXkUal
QYu7NgITyjgDiTiX3HjKwCK8+EUt6uTfcidIzP4jkjs4I0yIiu5YGsS94oQgOWmjp7L5xJC24H4R
rY3zjm3XABPDxKklGTnFJt3PCXZw3OUYAJzs12IWdfBsJjZAhI74BRPr6+61MeujsJ9juPzypaLN
oRsmhJeWbxvdbRPlNwtIFUdaAWM6PdRKLEgQb2kp8lAypgUQgSDfcXnTtRGYUYcGpYTESk8KNTF+
PqGeJniVs13jQ9tzKex4z0JbMLs2VpVSVhp5NYr8zSTlLo/rF8lIT3plgiF2dsPOPFw3DdHaOJ8S
5mEcN8ZEA0Wy/Hi5RbEa3KCit8eWT8FYuGZbimqgs4ILe7KpJZTmBFJq/baLQMYKzIi8dS27dVJD
1My0uaYzadyVsyBhmafxQgNpmU69jSSlBTLd4eP6zm2tCSOhqJQBax4JWW7nJlsyqE1RyoqlHwlo
C2tV88GH5gAG8lQNIuNerwk4XNg56B9IhoCmf6kdUbxY9kjt9GFRPvvmllpgiUpFgeN6SZdCuLSC
YsVGrS1p9iBbtTtl39MejCKRBtbbd3UZ/ev7x/7Ypb5fCmMrPtN3RWLdOBWE6UCsTNIfRSSACdjI
Bl1K4CwqH20lHuQoe9D05IuSxl+MsfftUAetZAUb7vYh3vxqaN/VNBHJFp0Xpx1KondjaSQZSCVd
4Maqt9Vj3zjDofFAyKkF+X3nTgAIB0ro9V3dPELoPvpBTVMFKdzlrmrIMUtdoaYPcg6cONBvFRK4
ofXUA7blQRYhMWytEhl0FJEUVtJVuVXKLW2HFDf4w5CAJSSqnCjJMaP0N6rCUOhklB9thAucqtSq
ldbDVGQPWWu72jICNKgSBHFr74tmIxYkyozeaNW9TMekn6UeK6H2jE4QjI5hz6q2OoaV6uJXr0wM
dxbO+W3pKOAJ0LeHywUx0O93+5kVpEs/LVopJQ8KIuCyNsGJu4COOZ/LQwcs33Ds92Gi7VD3+exC
9fW6sqzfcDoxIBUEABgWUhFVXmoLBXvHODZ68hDfyow+yu0nIFar/Q7kMp79SV1AXzR789d1sav4
AVLRKY1khA1QUIWvJZejLSeGHcYPfdE9ZFXtpSDXMfrcH3X5NBLwzKQ/r0tcLxStBsg6E4QlGPiy
+dzzQDJTlUzE6FELsuBhdCoVDdpZ6U/dR25EXidjVqpTDyMeQG1NQC8EywwlzBpNMR7PoS1Qt5Xh
/P4ehpuA2ROgN3Ib34VxNkY6QvlwlsBw/RIXs6OBdlyw7JU3uBSzbtvU+7QFCXMwj1hJgVTjoDxY
oXwgcehZVn8XmdadVdQuBQZXm6G7S229ajaPjarti1rzK6NGeeXr9c/aXDzw99FfCPAIICtcat1i
SLY1NQVKHHnlZNOd2b3ZQhA/FlJcXC9YOpCbgYwuawg5+Coi8Jb0ZsAgXJCnGg4xd7oFdY3MWh7a
SfWoHFBLcYghPS0SOZJKyJ+0lk9U1C/xqAG57frNIc3TLIVt2AfVaB/Rc+xZc+br0eCkeeXN4eQZ
jRTUdLylibS35lwQ163z9waSvQxRAnMBMp4FnGueQZ8cUtPsgzr+Ss3YUZLG78f5ZrIwddZ+LUvj
Ls+lnZU1PkCWADT7rJpg8kTvw3xnxsLq/Oq2Z5+DdgNYPmrJ8HiXZ46mAINMsdWj5ITrsF5ACNDF
TnQy0CIwo5kwegWCABBNBbmiDcOHXBg8QEbRrmPzWSq9Tat2yochmBIpdZEQ2EUmatc9CNYi+Uep
Jd6SkpM8DE+19ABkdwcW4pT4RNIO7lK9Xdf8tbtn23D2Ocw1nrn7pM4mqc3GITDBbD+PudtUtmuh
ttIP3/TCcOIEQ25K4UaZMBGzpZC6iZYvQ2XjKXyL/9jKWa4Y/RB0QI1tMDsFwmOM5VCv7WdHlzMQ
tr+pZh6ojXwc+w/BwlnMfWmOAHDHABL8L4IFgFRfLjxfDLWTAJUeRG/W3iYOio47xr4RAbw0QoVM
VEVaN+yBNxB9zFgnmqTWTcx1pQxqXGRD0FNjX+qKO89M4Yp5ckdtRitX7E9a7amp3jmYo3nM5ngv
YqJaOzoV3clYNE7dRsMNZ4NGqw2zmk99ME0APAKjmfxBQ1EWcVMIFFwhiCBkPEQudzabQrVhDTdB
on3XpNxXJkC9ZSIK4I39ZDkuDT2sDF18FSrICaFmZakoy5lV7Ni9nntdbd9nyeL24+hHsl46Q0V/
LIp6RF/FnRrXRzURNNmwiP1SizQZqJtwIxigBlIO0/Ez84FumaMxan0Q44pu1OSAK+A0GdW+L0fB
o3/Dc0AWkKPQ/KKz8gMnK5O1HJ+BIvkgT05v3k91vDO1vHL1wcIIHaG70XwgOcBBUoDTkRywNoXm
JnnrRaQ7mqUohFl7UE1G/QMhDEZ02KjO5dpRNJDKZFF69MFm9xia8RYH+b/qnRVjzbd6b+BJLXhM
8BQIYBliMtFo+PueXkVqfdqXcoRcVtD4rV8P4HMB3kVQNY7kWrfpZ5c7ZAcsYkc7JJ7tJaJeiK3j
JgjYNDCCKCbhnQZaHWW7aCO0Z1cg1gDAZbUobmafCmGb4eZpA5xfRacThqYBi3i5u8o8g/WzLtj9
pL/PvuRkp2gCbpd5N3rAWQ7ovv8pWt7miSKRC9tV2D/OPdBJLcxR1dDn3kTuqPwy5HeB193cQMTY
GOew8LrhH05dODa5XRkdVlU+R7Lfuki8D4fB1d4tR3mbFobYvGt/ihIJ66YxpjhngtmHnRmqrqTy
GOoGRUtl/Vx+z73qTr8vmboAAmly8q8irqp1m9BviTaEYhgctF9cgiQx9QW0R0gRMpbQF4YYah2H
2o1fwDbkyk55l7vRt+vbu/a8SChrsA3wiINTig+xlEkZ+qJv0ZlegOgjf1BCNLW0oulqpgW8zzuX
woUMhpXnVjzrXVBH8LCISgoMekzlB1gCgKUbiUx+HSZcLopzM1mPzPFgY5LAqkGMvEy7ziJAxFS8
irSOUYVu3igsz3ULAsVcFjJpr96GOMaz1fLEmEmfLWHTYLUyY+lavHoHxqzMQx7KzWcnBPmLt/g6
6lXIU6qqU+qCJ9P2mWJQGPaC5wMfpy5Z0unAsOyCId/ldeOW3UufPl/Xmy27B5QF/g56740V7j1t
qznXmwR2rxkOGIcOk2rtr4vYVBrwJjPQOoIiJefOpj4byKhKfYC08nFqbAzuGn7fNbtkjl00cgvE
bfkZxo4rE0jD3Bb7nDNzl+WkthJgEAYaAuw5jR0dnBwJWEbGXLB3m46azTprSMUjY8HfCW2DeTR5
wsqGXfNG3NaBj/HCX5nbe6HTPxid8ze4jtBKZLlAtoU0AsJJbjvrEUC0cTFizupgPSoUjUKq13zQ
G83pPruX8Ta+KX+Yx+tHuL1SBB8IuhgFEd/oDxwcALlU2NTxFH7Ex/LIMCyN4/RoPWuOvJNv5YNo
Xm1L+5Fitv9D87ya0e2bXE0MKe4BsfBTkwzH0n61mgjYfMvEkYnBPxyjuRpXpf3U63El90EYE4fq
natHDwUq3z3RdsmAVxcVIO9sGQOGJwlIJnCMhLfpcmyXMk3w9kjwutLND2MYfbsBl7gaeVEv6h3Y
XB66VVQWqpIVNPyCcBDY41MbSOng6LZxQxr0H0o3+ZieOsn0K6FJbPkT1tODKjsya+uG6X5YGmtA
aI7na3lcCuTsnHQ318hjupCN8Siv+gJAtsG/rqGb2mICIBN0t8CU4CPSnhZ5jdacLiB14nR4M2fZ
10b7n+vRsD1kUJAt/A3WxA9LyOXY25WGSaUIAGXm8qk3mNa0s2OWP9WYsLm+JHa7cZcthtNlltJm
ySPeuxiV1CZ9jf6yJSv39lQcAN7o2R1xBoC9Gc1zpNZ+bHUC97kVLmGwhsjopkZxf/W4MnTDUlM5
hKm7szu/mDfRCQ5tFz2AV8OLH0XN2xsKo8jo7sRsMeoE69xYJBVjPJo0qJvvBv0xIyt1fRu3FwTM
bOCNwoGZ/IUQkboea9YToQfKTnPlj+Wn5BJMXRzZ0IDkJaKZ0c0lYVCapftAgcLXx8ycptFEWH6p
Xtwc8Zg5iEo6G24ENmbjNc8orZFevLzk4syisqR3XdCfgKGdP1unvnXsm/IL/Yl0+Wvx3A9O/9z9
qD9EbnlzcWeSuRBQUUsYWoinX4I3yWg3rhKLILY2MlOYBTyTwcV96gR2MgzH08Am7a5sUk9u8j2p
0LJT5busBaAxau7V8ImjFVx0G24ED3rYGur7JiuGXO4r+rXDBBx+eGgroIhgRA02MOcyUZfluhMJ
dWdc3hADvjxjRcHWWm095Ui/wcgIdTBJeo9niWs/qU/mXe9lD9O97GCi2fakncAayIZXgU7KOqt/
A7Kc29tRy4we6DBdYEYs+2nukskNy10V+/UTcPR8NMNXosflRsIGg0IY1TNQB0Qdh7eItizyXjcx
22x/WUBceRd/QQidO+E7cTJPT4WUG1vHCAQa9GcgsMVGc/kSqyEznQHLBggRoPzYOxmcpHktMMKN
QBPTT4hQFAZut7rKgZ1c63qGK2cEot04VE5SBjX5IQt7creiL6TTcH/bSHcpqxm9SouHBVuI0kk8
3mcxe3fpqIQTVIz1yO9jDBVo4Qi0ZvnJzodnhSyngjT3uikdenBXOHKtCOyEacnl3cTsA89b0BNZ
2AHuhduYTZ2gCVcNyrLdh3O1R4psl87xKVOfoir/oqnTrp2IwJWvw5lLqcw3nYX2BiVJDc+qBin9
LmvpiTRIoBZAEgvvNK3Z9VnuC6xl7e1gITIBXJOF/6FGdCmxKvSiWMpQxRTTgLmb7DHUvenGAI4S
0GNnlCQlyRENVKzRq6A6DPMC/KaAUyI8NsgkTd2U2RCq7aND5qdfpMKxXeVA65Ptdr62o/umPume
fBgVV5isXqv1pXT2+9kmqx1YvUMT0kd39IOGYcbUJwSs3WEBG7b9EQ47Wb+zjyLBWyp1vmruSqtQ
iNVD67+rVg7Znq2UHCzRkW6uD7ENmN4UoHrwAI7FYqqlFUvq7+EYMPu6OnC4Lb9w29LVHKSifPlA
o1P/t1t7JprTXz3U9GVmWwv2AV/xElR8nXbal3QfyjeDO3rGrrvDvEUpIcYT2M6GE8G5ngnnrrZY
AmxlOEM4ql6e4uW7Tr8Lw/fWm/xqBzTp8FD2d1XlCd+O6xsHglXUBND6qiFfwTljzHaFNRqU1KD4
nN3oUO6Kvdk+mHfyrvTHA2YaBDa7qUhn8tj3nCmwDkhcYtWQN8unVPeHwdHaJxQAwPRgu0mNJGr4
qiGOMI+Tu/jWod6LMKA3EoCYRsSAuo34D+lOvjbAbFrJlYUElt78CAv9po9yFx92q9XLcZHSfdEB
RCeMH0NyU0U3Vji6BtDLaSceQ9vwYEjUo2EFE/qMI4w79iU1htDuWiWw7kbf3C2HNt0T7cF0GfPE
ggHkfaIeZRGTzMaNb12I5bxIK/VD2ZtUgRdhQXeOgoSjHVtP2hc7wxRe+BtGDXE2g9WTMXfNG/Uy
a2ZYxEQJUqJ7bfFTU1CTkX5mtbD2tM5JYmG/mwcVHS+WtTZHpNCMifx2j8x9FHegfN5VOyBWHwSa
vGE5BAiBrCcDpYBVfqkHw/fYGR0JaOuzLHLlgthbcdTaNfelX+4Bb/kXEhFgEDSrbVUq5WZexjnT
SLC802P72H3rd8lD6JR+9v+YAmOqxwURKBP+Eca5wzoHyJuZWySwu2TfV6YjofzeDiK0ty0LQKiL
ZJkGAtFVw2ckGUsZNSEJ2kVySCqd2ml5vL5v6+cYMo1nIjiXA4TbGimqCIEJ+TWbN42aeoM5ekT7
OkfCM9rcNmRzUFJGhzVmTy79mxTVsoRiihqo2W42vO52OJoAeBw06IMnxa79uPipnwSiCvLvqHl1
Xmhggf4DpQrlzEvBBDzKajpkKjKPOfWofexmjOHTLwD98KmfPRit3xdudWu91zMuUsaPlj7+zf1N
UAz85ys4z2JqU2QpUc7ikxiP3MZNCwAsxLvaj/AFXtk6YBSIEJr9BXCpgWM+E83tPPpejTBaINoA
PihG0WSSiQyQBc7X9ph7XkuZWZWRhT3uPG32MTe/ZwSF2e3wWT1HLt0Lg80tzwmgVIKclsU4rLhD
LdNIrzI5I4Ea+TbAbON97Ca+5Vm3DMwoSbw2vGOZnyIQit5ybxi9RpJJtgDgzD8iVETzxKhwR2gM
cQRz393PxPQHV3ExRH8sKkHBfiOtAPZAjF6o6IJCZYdPYs+RNIcS4F4Bjml5SZjus6XY1Up7JH2N
qWwksknjDrQ/xla8u+4gtmxWRa8RUlBo/QGGwKXpJKB37IYQohU5PMrNj4hSXwWc83UpW27oXArn
hiKrpY2FXFcAHdrFUezPw7cUMx5t8ZhglOu6sPUgBKxBM5AhRCoBT1O+YTMBUmFRN+he66cJySc6
uB1u9tFI9lWEcf7/I+27lmNFtm2/iAjIxL5iy5e8WS+EtCThPSSQX38G6rhnS1BRnN43uju6X3rN
yiTNzDmH4Y3dqYIjx4qlyeWZj2xlTi9+zx8/YC7uwnvCRkglimeuw4hWNIQHXCCwgAFsKa+tpIpv
2jg+DIG2LY01Gs8yOIQbZSgYY/XKOrbO7IvCLTrJjDDrsFF7x98VO3077MZDfruWPy/S2SkQ8jYd
6H40dufYj1CvFLghATwYaKUpx4GplupGl4UN3DEsnxZ2P4K4oDcP1z/v4tachZ2tpVavYtlIUULx
69AMfQi3f14PsEQFIgIGhAlEPgzY9uw0jfosLiVfbs70zA5o6Kau4AQe0JG+yd+abQo0QGy1Nn9d
ibsQcZvFnR2xUq/yKG9Q4KZt/MDVYifnqolq3KkxZGesKjvwVUfJfJuvuicvZT9nsaeP/eNtArxl
ScYGzTvmCue+NvVHwI3lHcVzLETn0D+Mr6hMKw6yPAVlThtHvjVu0qO4Zku83L3TL8GuBXwK7YVF
FpEyDSQYuQfhE4apaSk6Axk8OrB3meuDKbPBU0LIgNPhj8izoyQkdyufYVpAv246/ADo78KzdUpi
0Kj9PRWAhkljDZEk3OMq6hzae+CgjOaGm/5eWLcMX9yrUzSghyb4KVLb+QGcj8Xo5zXkS5k7BF60
qXCvwvG0dnHZwAdIiNdl+i7toJ8hZzuoKcqSNQNQr40zJhvYqrrShpm4zFNXN9lbYUfuGofx0lmB
F5ACDhDenYC3/p5T3weSoA9VAON2ESpH+rZ30eXw1o6kZS1hmk1KIe8zQWtQS/4dp4r5QLiBMvlU
I8LwJoySM+wNi3oQZbVCWK+v1ZAvD+1/Q87BGGkwcrD8sVziSU3I07fJVnL+D/nQxWUJESHoZKqa
TOe3msBGpSEd0EKN0wZe/gCDSGjaqQcF2KvGTFblU76znMU++E/A+S1W9qpesU6pMZeoIXNbcyla
OLFJXvI7qOweA1v5uL71FsnI9PV+RJxdXU3nZ2od+OAQpvel/6DpsG1+ux7i4vGC/ok42doAIzhv
Myhtqum4ndF0g/vkt4MtgBjO9GwtP9eeBBc3GlCnE6wMTY15HpkWUjX6HdpFQ/uiCZLZwqj0vxjO
lDxOrUoyYR5/L3iFMT5ZdDfnttI3XOWbIixvE6GzCYs2OpP2cqPZbZ5+SX6CSg8EB1Z+wKVlCbMZ
VQJDBmzreSFagxZ6LvkiBLtochjKGNVuhTx3tfiV6aGTVVupB4uCSgcs6yfWovNdRl/Xf8PipYBl
o38bCshgSuCU+T0HDIyjDghitPbbyFKDwFUSH1h9kDlAZbseSpmW4HxTfHOBYJGApHleZTF6fTRA
/sZw83PeKk8lBznf/xCrE5NqwF+JO0afrGmdUQKMAn73LBwsGf5MNREPYf1eD4+MsaMR1ptqPA5S
a4JLaMlBaJhoOHMIpxBrBGKMsceC1zuS0ZeSq9AdlY9UB7bUqC0uSRsN5sRDlt9zkpsB0TaRmoPE
plJTz7rPXnos2soSMwgDJ8IxjnE4jM+R3N4Yg+6h1W110vv1eVmW1UBYQMsXCSHaL9hVs9xlkIlm
NArwKiIs7EOrUa1J+tW/hwCe18Hp4vl6vAuHLtYaXkpQy8dOnn+GWquo35CmO/cglSpi9khj9M0T
Yks9ioZq/lV1gHnk4lpmf2lH//z80274kSZFXZvmwPuB9899VxBSVxmLnZSIVlo+SE1rCZJuBkXh
AtyyCdXelHzjEKVWt0bbvPA7JLRKgeIEbgAt4dlJydpOy5QQl4EIY854+CPVK0TrxYsN3xPIbaxy
GfjmRW2Kp4YkpVFYn3Em3xM1t4e+/GB15IZJZNeqsFJRvDieH+Fm85qQsA3LJK5RGhdtI59q0muf
7sIpgbYK0ixsXFECfvn3p2MEellIv+pzeoCJs+oqgOI4w0bJzLAFQo09RXA+7kzxHfXSNZj8xdkE
mw96lBqyvHmte+RkCOIYFxt+AbDFgfSXRcrGiB4k+bEJ//rS0e9fVMxqq0MYJo4LT2HVfazp5zwm
dmVEoKnq4kqb+B/s9OwwQ/cbqGqk2ZNUzCxbGsu0T6q0q89kVJwqkm6JnP6JONatxrQz8z+yFG56
DfEirh0YtP7TArhhVuRmI8dfaTq4LBbdItDMRAFtLskSU6lVF51dcOKIGysx3Gv0d9WoNswYLUVL
75VWMJsod7B4UWyvM1cuP+AgYNVQeqjwoOvKNxpDbxWAVl82O5ocSfvZVrvAUCwVX0gSPoXylo6J
3Qm6SZvKVI0MVoY+mlPJX1rAAVDexQMs62S2HaND7XembiQWK1VHE6INj409Ol0gur3K1aPEy10H
MEqJBx4YPdBN2gYstkR214zM1Non1tCbGqbQsQCX5hRaUHkOXlS5C0l3h2rYIaiqAMS5EO/cEM8z
blIDfX1/tBqjdyUlsDW/8Uhe7fO2t4te3YryY04fNFCINDQeIgoMEzUsP3hT4CqJ3otg0A8B8yGX
wiYfZLsSAd4s9m3/t4CKsUjyO7WaDC7lAyRV9gWcljV9o1cfVXvq8WLTBJhaa7ld1uI2rROnNVJ7
YKCoGn6N1Q1xBJj9Mlm0FSFzG/qepGBphMwqFYg19P7JyOA+dP2o/i77LlYZGsbfjbaJN/B741Fe
NQajVX0uIH9Bol2lkse+ueEJAHFJrG2y/G9dMKuTdwRYdFhSbCFCbSXC6MCUdZNR1Q51jCAurRaM
7T5xRlX6k+vw4ezxToI/oXKKhn0KYRShwhtdeYrqcfKhdlOdm5ECo7JgtELEhtOxGwcQLI4gcT2c
cN+aKTtkGnEAYbBZHzhCVrosPbbxYMJGCwzq0uQ9Fh34p72YQLiTBVjqoV0KxjEXiN0wfaNl4ose
HyEy6I5U8CgHGkjtH0kzOGJxo+G4LPpq54/c4nJjioGCOknhRrHhaqFyGKT8wQipp8b51odayPW5
/0bXL+YeZKRJxhgV4u9i0Y/7qhbCvGTQRDhndW01vLCAqz6rWCi1krpRybbAbXeoTNMQHtBZDNzU
s8zBcm4wxvKtJaElVIo1aBsSfVTybZ0MIASLOxZ1XhChkq48jQXeAfArzbI7o2wsKt7F0VbsC7NT
fDNCvqGE+iMfopOh+1ZXgByjYrd33bNfCrcKT48VjE75oCCt+ZL5PgVqoqgFCKep6I7GkP9idowz
QxPR8G88TRH2LdF2ivF5faYuXUDgbmkQTkEyuyj5CixMfV/Cw1FT7oIgwOf+uB7gUsZCpW8EA0QA
FsA4uSNh0HXQuinV0Uy18Yap+T5KYo9hx0mV4YEp6zJ4Ul8PuwR04SLH80Cf7PuQMMxf3qOoBYke
QyVfMZO3ckuszIltSCNNupuBxTwcomB+hM4afHJJi/odeE6r9lUpLyBSPNFqeid+bTwo4nU3hoXq
a7dT8BTvoIqpmMD/Ylv8X0AN4oV6GoaOLB0pItreZFbIESCD2Esh6ngDllhRiS+0zz5zI/N499BM
ibMGLT76Isaa2cLqyNA6s5XvtOQ2UPeCcqy1+FgNo02DZsNafhf590qnWrwKjkRuPmAI7EmV5mYD
/OKyzBUD6qqFaOcELdgK7FRfswv5r6TpNhYEWM3HgO9UNBFl8UWiB67fF0o1UeydGFyxqKqPwvAn
FV4lso1EFx02iOhXuzyPX6OssbS+cCIhsqo+MsPuLmtLx6/6T/jd/Cn0UzfCgvM14ajBCultor3m
PLWB1LGRmpp+mlhKeqKj5pblXsJF1IsyyLP6H7HGhs1A+KSxo493CbgIWR5+CQLOzx72UwaKfWPg
RCISJPmly285WI2+zHHLvzPDiYeHQb6T+xPpH3v9byyvFdLJlPbNjy+IPoChgXIgcOmzNFchYh9X
CcpGdZIfY2jOKwHMocidyjRrGAASqI3hLZbG24zoIMpLPTi6+gOegYdMKTcQp7R6TdvUgrYTg8pr
xe5DoWDSyuKdxorUvr7VLiWYFE9h9N4BXwRu//c9p/ZSYsC1BE8gIGsrLbBo+KqqpZfV6Voue6Fo
CLqhBqoFnkBIK2fzondBSdtSAgFop7kd5IlHjz0nXu1M+u2NvAmB3V85v5bQEexn/AWCwNRbWKhD
5CqDkkpktOc0tTj+djU3dvWbqHD1ylYBWiZ7qV9HfU2P9/kSgOwG4MoT9HvBKlEEX/LbGlZHSKZ6
h1j9qTvGdv6eb2BFLP/FS1/e5J5CVz7mpeoXlhzODqBlUNyY89YwGUbeUyDqp0piCSZpeJ8/Nzbu
vIP6DDbSf/Hewq0zzTHERhaEiAlbyQlkR8+t4uRia+ehYLOQ3/XjV0XWDYsuHY3g+gMkCbE38PJm
JZNOqiqBM9wKpajey76x4VphZ+1BZKLbZXD2on1vGzr3iqpdKaFIF5MSvDggMjeBmRfmCkGdkTSS
YPgEqKGlSQdROTdCgOIUZF0z5SGUqI3jwI3Uyhn81qyDB1XAw6Og8S6Lj+WgurqAZjp2Nws1u4qa
bVS998UdqT4iJbBUrIm+Bjpa903oKnqKzs7AoKrRPkRyMhYvce9WQIZCr9MVS3mrqvxeN4bbwr8p
lfwLeB0zNh6p8UrGYp8AhK/HNxnyowHU+DqVvKwBeQSvxzhT74LybBiRLbHm3i8fSlgOBkL80ISV
kyeprTNu1uJTrcI/G2qfQqUjt/moYJha+ZVFhuQc2qNBUP8Zjl29b8o9D1/90jfD8LXrYltRX5M4
MwN1B+zG2G774G8uwA0meFKh7VPTQymf+xKkGY5BM7se7lLoshLtkNavPeSbWKBbLSu8sIEZT3Sb
SG4kHYsE0q20PwwsM1tjhER89NTwwczrQ6Hi9TLIMBqUs90IEwpOTm1cOJwmN03y0Er4P8S3oXL1
9rMrY6vK7oJ4F7J3lmM68F4rE8HJ8RrSG76tg3ueNBBRKDdqXjqATexDwiy9PjYUWmAPvEfaUX90
sQAuOFQltvLwpQ1vhAmWAO547YuQZWXblvKXEoo7vENxq4X/+Ov1U/viRodqLk5TIADB9Jgd22HV
UwVaUBNXLn+oJVPaKHdIjgqzPdU7SPvs+1X6qHzhTPsRcp6VQ+2zAkIYIfsddB4A8IQHQfAJ4u9f
ycLzeZPp5mo6dunKQHqLdwBUjIAOnw2T1jnBGwN62qBYHUHtsTIDGQaDFU9cRDaqFrskIy4L9Sem
jybczA51Uu81LIbr833pPMfPmC5KdObRZv19SxJOOxQkobZDoHwtohhSf8bBCqDi4vz+iDHd1D9f
PVIk6jHN0AUCzA9GVynoXv9+FGgOT5pUoKYvaIdqqldplkE0NSs+M3GXRLlZj7fXY1y8cSdXNMAz
0CBcwJoamjMjJLj6oqfega/DPdfN0CVbKM3fhpsM1cbXNazzpd438Irf8AkgqVBd/D11TeuLUZ1F
SGI87rbGdgT4szQLzzh1btN53NGeelRTAgjRroJTLyRQv2LPasiF37a6r4NYOanNV6cKxXzLeJ66
XAzPxgcIDFtZ7IKVsRb5wnpBYCQZ+JDgB85LgwSyd3IIkuU5RSU3xlk2rLHgLz3DfoWYfsKPJWlk
0CVMQYr7bir7XqVZ6Q3Qp27iVbaobYzMTh3DHm6kM10DWE/TNsugsEahD4Fuugh67qzwGdIUpioU
NtoVjDhh72nSVrWT5AC0JmUOS56uL9sLG5xAIoKiaIw+mz5nB2o0HBtQ+CqYpr1W/WtLH/iwtjMu
1FO/uc2aiJFNPKXfs4mupGQUjVbhUZtvBxygqkltvlFtPwC+EfAwmIoBPK2gHmbS7fXxLVkQ6GFP
xOr/F3xWq2Y9GjJSgODFaHKXKg49sAO6sa5qE3XDvpoDXE+cZt8IVnC/1m2+MLsSiC0qnhcy2ttz
qFidwObY11ooVsH+tcwNs48zS4o+ro/xchT86cAPIdi8aJACOJX6CdorLBBtSGSZiYRIcmtfDwOO
0HJtYjj/G2heJECRVuoK+DycmxDni5yb/pibsdiiEoVMi5GPOPnos20hWFysUXVu3SD7m4XtJjBk
c/T3rN5mDLkgHlzGg1TdCknplfmRizdduDEmRS86mmx4hi2sqFtjbSktnoJnQ9v4QmcJ8T7TzFy8
Gd/r8LbsN2ngSnFhlpkbdKc22xkfkvKRIXlKbmCtqcSpyY13wm0Yd5lV7cSCKZVu0L/H9UuChRi8
1ZI7dL0JS1OLkMJrJMh29e+pHtkdlmmKLUfyfSVach5YMsAW0BZ7T+t3od4T9Q5JbRoemFBBdUSs
vIY8FcQdIK9QmW15wl05Drs498rCJv6RpHv4EYrjzijhSPAn6R/8weXlptCcFErp+K8scUl/bODd
l9z2YFWEblpbem5nkcUTG9pZWnnipc3zTUC+NBA+BK/UdrVYwwnQ7tudmtzJ91X4oGdfUvbai/ij
IOh7itvK9slWKh+aYpMLnlomkHN9qyNbbx8Ldd8AHdXupDK2S1ZZA9LQptVdihJMr78IJPS0TjuE
PiQquGzXcPSgud3VqVPDvjdNoJyEcQKtG6alCaK9JWsnvfkTCcdIF+xRRYeBHaLsnRqOQYHcz79y
/VaPRbMTzp1xyIS/Cj8StpMD9B9R41ZyTTRjDQJExX1SUvyeZzBNWnHns9ucvFJK3QRilgP7U/a6
qWkftZGjPkRNQSxNcUQaiyJNHvQWbTRHlD8g2GI2PjE1fbQy/e76frhwAf7aDbNjrY30RBpk8HNr
Ytihhv5AdAjxCsr03r0e6dIGx3taBsYK6D1xXlipO9JAJAIaUdTnljb0m6BgJmf/TZr0sys8yybq
Lo0KWeIYEKtNmj+F/FYC5f76WC7MGvlGOqpAAUAjdJbZxlETQ+8igpJxnJsSqmFKoZpi32B3rflK
Tn/U7CqdYIHTmxXAMCC2ft870lBpXaxLIz4Q7FPleJPjfEw64y4PQSaBzW+Vlk7Pa+/6CC+GnZJN
cNGhzzAv99BwKNPW5+M5g4+YIuRuEism8e/rDuovQLw3Ihi5zeP1oBdSQbiJTD7gULkH7WI+WJoa
oSEkvXqqS+JISrzxUTcdSJS4TRDvG+SlBYyjCp69DiTY4aK+j/yemJWOulzYpZuEQZZVJyuZ9xLs
D8oj/NRUDaBT+LTMly7Nq6GPoE1zwupy1ICAryRnT0WavkVKZ7ddZneG8hgTqNdLw61gqEDjZ5g1
f8fFxIGPMXqBEJoU0ZmoW5ty8trgNWTE5crltky78DsnUB9yLqRCdLb2ocHUQuSPwFtukm4WalOV
IEamnOvSgMvqQ9u9rnyv5Z7+HXCWPo/hZLKQysZpHOT3IjX2YYdrk5KdWifQYEP5IwUsoyC5xzgk
2iWYeOrGHfchIkSo8EGbNR+XZZY2/SDU3gHEFoFQmu2WxO/xZ8cqZgBd4q6VYY8lWuXwlmTAXrXh
yqPv8nz/J9p0TPzIsKumKaWoQbShCKwCVz3JuZnk5wqFGNZkpq+tTfil8U38BNSxJizZvHLghwPj
QpsGZymncHsHZ13TLFlQniN9aj4CL1vEwzmC/gaL282oqE7Fn5Ixd+ti8GS/3itd96WwNb/z5XkI
LqOOiwQVYgqVmtm0l2NSCyUSjHMVq64afiQ6HhdIraJizXboAtZ8CqVjkaMevGQwpWEM69mOBOdR
RmOjDRkqQ+mm0aNtweRj3Y2BGSfxNiUPspBtV9b7sjkwaWegdilB6AiV2tk4IakNTUVZ5Gd0taUd
WGFeaCcWz+C0YCoW2VQrKI7pifb78P/W6pj4Z9NrfI450upAltO64+cka0y5hEeLsHL/L3fw7wjT
iH8s4VgVy1quG372lXGnptRri5sWnfmVibsUBo/Bqa8CEZdFrTnX1Zx0SibCpvsoWmybODBiCaDy
AKnR5Ka8LSIXGm1rUZfLElUMGd+LQjxw0jT+PbhEasdB6hGVucyWLRTUbeOu2AU7PO/BMCZ2l5vj
M1nTtl0LO5tTg1MGxWyElc6q150Ancs3JPbG12Qr2rETJqYOKdC9XDrSyiPqQmURI4bCKhDJGl7D
c+5nH+vCoNGCowMqdRZBvxX44MSTvJbsiNta64Kul5bopHyJWFDMXsDC6AB3OUiFjOcGGsXpCDQT
3awsnku77meI2XwOdExbLhojFDPyreZWXr0J3zhMoIFVt5WVO3R5wk4z+J/xzEoXYoZX6FiH/Fyr
xUb0gRYSuu1QyK7GkkcmKS/XB0eWbRHE09EVQZ6F7s/8RFcazku5UUdIefKX6Fk7A9XkQE5/omjr
dmPHpzyy6tTECTNRz9bpABd/wcSpmf6ZcBuzEQdhKMg+3h1nbphN7knqX2JBjA5PLOuv+BcYohtY
iRt/2vAoU0ty5L1hr0loXEj8ULf58RumVfbjGJKERhf9UuLnED7vqSnZ5JNCD8UJ7XrTvADrUetW
iuJ44nalc/0LrMaeHeqq2LQoYA/8XKBv0QKrZAOxkKEAKdvMibRNUepWCNtoC/6P7hp36sJZQUGe
BpR6KrkCJPh74EoVEj8eAn5Oa8WM0LmNkbF1B01ZafZdqAYC8fwj0CxVKxl4stDwH8EZiD+axtSm
PjwYGOwruRm3pRc+pneTJSrkYp+vT/CFsx+RIduF7ABZy5xVGcmBkKhFxM8y2j+J8tCNkh1ma3Jk
F+DA0wA1A2KxWEiL+rgvwRJS1XCTgdUSmb0X47QHiMCJPgLIUq42Ny7sW9mASP70D0Tz5idtE0BN
gyh+fx5gcqkLgpOkOmBDp1aEVwXeTIkOaJz+IrXG2nq9MJ+/Is/2ipqInZ63Qn8Ot9pfDQpv98Vt
hCttPAtHbRe8DICY3K/epcuyGeqqP8Y72yWhoGmtBHvgMxEVR2TlqRHEjSZQtwwzm6qj40uQKifA
XY8GClCJd30Rzd+jcOWCdgSkpbGEUB2cv0ejWFXw7AMzRCHQYusAlPNVM00Vu4tIZKqRflSl4U9L
1ZWMe/H2mwIbwHvjWYoeBRpZvzdoVlBhgDHJxIGR3GpX3jBmGi4cGm4Tz3B8CMHQnbGL92SjvKJN
IWzXZn5+wc5+wNzGrvXhWMB7/IAI2QoftzJ09q7P7SJr+A4xEVgh5oDkYX4IyWM+hLUB0ghYeJIL
bOIuAOu5NQHEmZQxIrdd0/Obv5wQcYJ6412NFB5Ih9mxx2RBZKoPEe8RDgyBlNz4MfT9xYibRp+5
SDYAoaUrXquLg/6foCDo4nlMoFw9u+jgYwOtsQRECrCL7GhfwmrCjO+TwgLDiHqCNzFazPSz5zb9
uD7D8y07jzzbslXc4Pz3G/BWARft+1uePvsSX/uM8zxpHmW2RcHDEP26wPgMSNrvSjdTLZii1Q58
LDalFdjiWmdgfnl9B8QxN93ck2LuLL82gG6scwnDKriDF7Yb8mNBWxTT1zq4F/YAFOL+E2iWAfa+
QKp2mr8i0awwu0n9r+sf6MLxgk4BjmxwilA2mvcglaYw9HFaj1kawcc22/VQyymg6Ed5cRsmoZmh
nh6LwcpTYVrmP993mECqQPkUHCK4oSxcMMSxZqhDGzhcwu6dAxSdUihFRON9p33xVDCvD3Lxdp7C
TSR1PNWB0FxIwbGCVWnUgrmVZnxbSMGu5iFgP6LJeHsLYvU+YRU4PhwqV+3n9dgLXB1io3I2eTiB
3gE+y2yt+GXatG0wgsIU6kcx6je1LgH2HtETtIGcqMgVjyrAbHDRDlAIt/AghpUg4PXcgnXG/aD0
mqd3IkRfeHcC1c5SQ8heaPRFLrLn4d/fslO6Min04SkwdaTmjGy/V5rOCMThlFMd3spiZFZF99CG
6nOldwAJbRNduwE/6lOTfYv4Mvor9U1Ut6gHh6lLsjXzvOUK1VEFhlDX9H5WFrYHEAYt+iAolJOu
ZFYZBJY+FBBL2hSQhOQ+Q+aO90KzpjJ34WqAoB1F4xEHNTxK5tMQZxXtQ/huneI0P448PtR1d4MT
1ol8pBlj5aodkEYw4u5l9KgA0FG18ogH8ApxZHlfQFlQBQdjsijBO3N2C+No08coGbqTWgUwQ0IX
lHIHklM2yRTAmZvHjjcru2W5N1HjwSoDjxLX/8JjoeVJV3Wjz0+d35xaakvtHSCjaNHdCKnmXN8d
84NUBToGpCd4nGGPTApVv5OMgfj16MtRd9Kj53EESGeAXFfH4amwah0xP0q/Q0H7Z+JZaUsF2Lqo
Gz3BXXQSwVwERFU2m1Te9H0BxYpxqzR3VUE8YHFuOdGfWU2dnqGj+ULkbGV+L/0QBSU82JZMBg/z
tnIr8DAz8qQ9pQKzsXq8zF+rh8/3zDRWHHeA109pDf71e1rrVBGjOODtqQC4rOwmrJ+665seYxrc
hBkniE3dBEW+vf4157f9P2EhEj952qoLCLEYdLUUQeETXUT+HIiQ6R8iO2mfr0eZbwlEQTqKyuDk
nbvEU0aGL7DACFsgsRU3YLWN7ompxIbXBPmpi9Rbv1kjF18YGIDGEPMF0gKPuXn5E12QQExbpTkN
oLgEgeoVUeuS5Pb6wBYFCSjwoLKL7yZDwGzJ7w3rdiignR2dAkg6iQk2u5i/cKV7ykphX0hwxqbD
IR+hwyzh+TUQSxTvE5U+hY18K2Stl6vZocT10RmRmUddb0Hi8F+eR98/ETkb9pEC8ak5pKxlVSEK
sB88Bbl24glzSXgyBvBVQM/k2SHIXlbmZDH105z8CDidID8LJBwYxzhFwNZuUjNI4Wthg3g1ia4F
jrqV7uixMczooN8EXudOcoJQK3qOneo191YRW/O3IEaPYi7eQ3j6fhNMfv+YiNch07skOBmVAoFx
oCxDgOTlBmSG6lnJQfmp2f2QsTcjNTwR4lDXJ2OxrX+HX2AZc7EfwjIPTmGguTWv0AJNpw6bww08
R1UGXGlzA/U293rYRYXhn2Ej2YVIsYZSzeyURkdHYVpWBKdEEe0hohuqASoBAK+L7NSNk3Ibddpf
WQ6hwzW2+0gH4kpR/62i9vQr0B0FcGwyTQSo+ffkl6VYlU2nA50gAcXgA6Lqe9cHeml+gduCJCia
iOijTWvxx1ojdJBTmPIFJx2mXAaPntOQJ2YvVSbn9CTXXhk3h6Hq7ethF7nG98h+xJ2tcSPShkgs
ELc1TABCS1dpAT5sRZTqw8YsbKA+egj+raymxTk6zScFvgp7GVyDeflTSuVS7nss5moET6mLnpUu
tMSi8mLSOAEkFHUIDFwf6fSJfqb9/wwUUHgc3aDmLnJhqWd1EQXBaaxdQ29tCQWrrH7JYQoQDMlK
k/LCyTH5g0F0GCLseGdMX/vH10yScNBiWRCOOnlVZWDVC8OOmbzSqZq+zWJI/4ky35NjhdkNBkTp
pVuV5aZOvvrqLLQr7MLFE+Z76n7EmT0j9LAfB7FFHIEZJldUKwijPfGz16jSD4OqOKoYYNUIjcfw
Vrj+2dbGSH7PZCuODWQfEFsCmzeE4F4S/WHVR5b/azmxf0YJugIqttAJn+Mg4qgG+EIRhWPHwlMA
uFWhFS4HRwN+51beqG6tUKdRCtvoW7frsofrA724PtHkhMEY+hILHTwILhMhK2ThOCrBTu7fpQEo
OTDGRNSoJWntQLu4QH9Em237rlD9rA2IcBRRf+/K4E7OZUD7hbXjZfo8iyX6I87s4BxAJ1JKnwrH
dNtuk+oAvy0QVKHCCvHqGEhYvV7ZE2vTOJ08P3aeDBFnsYHbzxHAEpPKULjCFV2x0Aqrmyhe2xmX
p1GHyRZOFShJzZLdJhDCRICH61EXiptC7UIQkcUboToa8StgupZctND5HRwt40cK1nDYtocgHm0t
wtO2WSlsrP2YKfn/MfR+IE1UE0U4JsV9We9HctMla+W8ZRYyAYwlpIlwa0ExY/Y99VTyaQNq60mZ
QFgSSLvA71XpQSKFVQpnCUyQtCBWyZENQebk+hZZIOWRA8vwWIFdMm4sutBXUPukQdMK0cmtuKNu
biMNe603ycHwAPxEWzlcGe9yNSHXRBMbhx/YFIv3Ek9zKg9xVZ36CRrYowYd5bs2AUtohPBI0K49
/ZdZwO94s0+IWYwCTWuqU6ygICrXu5GjHxcHVp5XVqUHcOwZ7jgI/Ncn9sIw4YMK7iwSLADf5kmW
rvlllKkIi/cwiPG5A8seuxUzRwsDM/X7u38bDmsHcBIwGlFXQe3790L1x8qAHZdCj60CJmGFJCNU
TKQLcMOjZmEEzv9fuNkVYrA+okMgIFkPYLTr3+q+D62a5JA1g82zZGUul7vw9+BmR0KfjGIpFIhW
Dvus38bGfbyGH/neZb9PVbyt4T6KIvDUIZmrQQlV3w0x5fTY7fxbdRfs06lxDRmgVz83tdEyvBi+
Fv6pQxq31hpZLFFgHDQKqjVUgOCeO78my4hB2EErhmMqGTbYZzH0dxAyCgUvr/AkaIXCCctAAp9v
5bSdFv+vUc8iz+8sMDZ8Bb4lxwwAZ5oLbhOqKx3bRbYxhQA5BGcMqFCLSziQ4z6lGUK0yqc/4AIJ
0o1Rwt11LXVb5lSzSLPB4JTjCiOIJIGSHuGNPVSp20if+fjS9pWXN91WB+BiTYDnYlwYZqCqCYW5
pWts2o+gA/npcOx7iG1U3O30zwwsx1zcyfVT1DAnjSnUMFa+3aWJBWYXtRN9EhKf3xtxX/SgxU5h
OTezHl5xIUQepcch/rq+2S8PcGqqoXSJzuGc5FP3AFXrXTQcK7AFOoakkQA6Nh4od9OicbVU2vhx
Y/mrJjOLriUyCuA5wNX+RsqhofH7WEvwKI1UsMmOZUDcREBTo1ChsRNX0VtakzeOmj/NqZ2E/S0t
s63xP6R9WXejSprtX6l1nptq5qFXVz0wSrJlW5bnF5btlIEAAiIIxl9/N3mqumzka2p1P2baVigg
hm/YwwCwv8UORV7fD3QnQfXGJtJRl4VnkvaCVONmbEHpl/SV8/DshIJLGU4O9AFnR+Yzx6tGsBJI
c1ndyxNF++9kOMdEWznivx1jFuzCCwdmb5lt5QOQSQ0i7n2b7FN639d3vfb285s+X1KOqeH0wxNH
sxi1q6+PeyobqYSwj7q34nvopvkxZLra7kqrdffngc6SVZT/UXPBggI5HfLNi+uqUvKqo5Tr+77R
Ar3iMObTXYAv3BJ0LgqDRwAVVoY8u5DnISEeAvb5bHCzJOakbTIAENnq+6RoXMjqbAb5UjSWBxbP
Rlk7E76bH/JxlMBhnAeY52J+ucygbGjjxuqBSAQWR2mN4yiJraLnYerYW14iR/75kZ69O8zv85Dq
13dXlq1plmWi7+Xi2GSn0rkf8qe8rFbSj2+HgTQIEFYAep2JsUAPJRdTh6Z2ze+EIq6aKrlRrCwE
7jL7Pw61yDusqiAkBVZ3n/TZRdKM/lA9tkwN7TVk3llTD+Y8YPPDzR0BsAr80mLdd8D8AmNs4XXB
2WK4C83Cba8ab9g0e/0G6sWz3gvN3fQAVow3kynJYVU5/dsHi4AYlwg0Ss8Mhh1qkKoDLHnfBNJ1
fSe5w7E/pUftVomcqL+zTmngQMxn5RmfF6swdTC3sUYhog56xjK2kvqUahQaibbIghakJmgInJQ7
YqaRpsf7Tpuu8OTcXL21+3TndLPQlbj7eemeXzD4EmjnAj5mzn3KZe1KlptcTkWh701YnFsCbryM
HZuRHUHf2BPWhpKVbsyqe1TMdOUW/e5YQO8GDUlc4eeOjISZZkYBa9srQvNMVYRDqkYCkINqOuJC
W+tbnR3imOlcCcEDhzj/2aWdjLiwK81W91VWdX7cFJdGm514q6zxh747gSBLJyO9g7AnqLlfjwNW
lfZQ8krbE6cIe9a42SS7ZowinTrAEZV6o8bX1tJ3Sxi4eRQhAUA4l5aM1UFPkmFOQqB8c2V/QHsP
FgB+7DfPRgltfC+9hXycJ29WT6Uz9eJ5B8/GT7MKCBwUl8GQZAo5lia8xrh6G9v6siBF1CfstgMp
zZsVLlWQ0nq03FWFXThg7hamyN1B4VtejbtmTbntPK1efJ/F2YXqnTJxju8j7+iNtcl3ue6qz8yf
3d6nfR6iubAmM/Pd0sL+QQQCSNKs3//1jePOGWC0kmr7cky2jbh34IjAM8X7ea9+O4o1V9SAfwCW
bVGG7dqKMTSU1X0vHWvUeyerQzhGVy6zb0eB6iMcI8GlPzuQR4mbQwEYwN4aqVeOz8TE4rHWsAjf
rVcbFXPkfTosZpe3tMxSaBnRBHeZ6NGI+gXQT8DooV5D5Xw/DlIfVAJgi7Hs+jsNeCTQWNT2iky9
tIYyHHns6Z7TtdNFxyv+ks5h1YFS8s+Blhi7XgGtrRiwBHrnSoijYB8/v/yVifyW+P1UDqOZJiVm
Xmh7lTwSbCq9iXMXGipX0GHf/G+GAttBm9OOMyxfyZieZbia9r0suSPhvhOXQSWTsBLdyvXz7VND
MwxEPZxcAKV83Th21uKUUEptP9ufDgQNV7oywnkreH4xJgTycDzOriyLXaOYo5LItNL3MXyejm2g
XI77ZKNtsihHzg3tLTin6aG8IREPc9uVqLcG0D7j3s8n5IxShMY7Im54Kn+dpWTWklU0iA+bwMQZ
FLuN24P7qEBtWNbc8b2DwY4yuHUEdVFosf0vRCp+fwMMjyrtrJu6TCNFaTV60tZ4COkBupR+Gte/
OBWBMSpbUhVAQo2hVXfXEHHaEbmCkCdsR0oDdrR6q4CtL8NEYlyrvZwXfvBccFfNfCggJ8+4ULKo
9I4ZiD3iFwsmfjNq3vSUNwCjvCYEf/7X7CawboX+3f38edh5q33aSlJFFVWCLdde4cU710xoxppR
P2p+2tdhbctem6Xbn7fU/2eqFuaIXB7TXSz0vMviopCxBJRj92SNoRaCmb63tylOpPv6gdymm/Za
f+wvVh1qv5/tv0aet+Cn2ZJhapnTxBqSE1BuI3N2a5ihxye+AWmdf2R37aX8JPv83xBHOauuzS8Y
pe3ZVRnqGkuSs2MUFrR5kEaMACXGCLZyEqLeFghKXHMkL+N0ygRfOSm/u8A+Dbp0AADvsZIM9PH3
g617I0wASFdC2Ort5zf67SgAdZm4xZRzvuJkpSROU1XbV6BB2M5HVsCMYo1y8c3xaALNhRqThgzh
rPFa1oJzWCZrewcyxkijXfRIV677lSF+5weflkfBlLzXrU7bm6wOIW4bDcpKD+u8kjTrCmLJg+4O
/e2zGmusZnaqpY227+BvVu3a+/Q6P6R+5kkvMpK63Ie7UqC6UITwaz++ZSvX2Tdv6svwi+0uJHWo
JsDQ9pR2YQLo1qBD6ExaY32tDbM45KtyUEgJyZr9RBtPqQaXp0+2tdY0+iZnAo0T6w74TTT+l3g0
Q9G13rYRBkxd6peQVhpkfVObhhfXzMVMV57dN4cHFMZAXAAnHJfXkrbej3KhtDJSmYqnt714IA13
UWJV02zbqxSS06efd9WZtMpsgoX7wJj7U9p5GayhBkX+kIo9A1ei27KofnRebHe+oOM1eKZ6vvZn
eCYiatCggdBdzq4iU1JTmzZYmBB05b50qR7Yw2yvUe7zKL60AAPwxUa6nzw9c2Ho7dODfEG9tYvw
/Jj8+j0W9aO+LzWJlPgewP2FJofp1vALauBuahheUsZejoavIeSVnf9NWAILR7xTND+QFZ9Z90p2
UacCGLS9HhlP8GrT7A0XQb7JdrmHwgsKvncAeI5pQBwvvSh27cri+q2h/TVmRpEO/SUH7q443pal
SENKW9LHhdiD439XCOIPAHrViThaw7tiXCqV4lu94+f8tSjGYDLbjaMi6EVVv5FsL5tqYO2JW6bD
g8bJs0EUwJdHrzU/CtT6AIwPC0X11eFUsXgnWhkigVIQq/qmkcMBattZ/N5pj0nXhAWpQtZBYF/O
okxq1hYa7AdwyS5mOsfS4JUBV45wd1GULGyITiiWxvcIAgJNZ75eFDelvtFhmYQwK+BJ82YX5Q6S
BuDjb3PnMq4yV63ebPauF+8EejSleBGAyCnGNgE3DBmZ1xm/JuActAK8Z1jPmNd8vIJhHS4JemDD
vkNmVaYPetJvsnpwWQuqynRDkweZzmResgFCC9hIHMQDJAfaR3kSG6qSEK7oUMCQXbsyfaOG4PD0
S0B/O4GUT9u9UePaAD0L/DTX5m8Qr9Hsj7a7rq37lLZ+Vd/CBaeBhHtyxaeoFSPQVsZ2tIqINIeu
uiTJ/N0sd5igIoaYl2uyp423ivJuVvuS6L4OITNJuzfZUVffDQhOUrMIgSAPiU2gQA2JG41BjRs8
h2EEi0uLtMrZCKhPlmw4yrW8aTvtXuadW/XQDavgEdVBUCvLMQ1gl0ovV42gjYttrrSwQJlcatym
3UUx4gNk2ePIrHrE6Jr0po/gplFXElmocieoxeUkX5L40UlHgJ6faAMmbQF/67GE5ufFAAUjaRJe
0T1P7Y46qW/3ECfPUHZI6sAS1Nfse9LfxBBltwW5l+gvJgezxjsB6l6B2EZnPEJMHIIQbt1lkdxC
chlMn9Z+SSDJAFinV5mya/UvDtDyNiwfZmmKafwYoOJea/JV2tCXXmSbyuSe7Bx12GJZEvD1+dGC
yDESixJXUg7hpxGeBg4S4bKDarz1OhHIM7flTZmogZTeiASPZBxdpZSjvO7xpB2IYFJ3gPLSaH/w
rgt6Y9rA26AxRajZdSQBOpqC5dW9SloaxjIL0uLZKeBcmueB3EAZFAWwSooMub5U2GPrwOyTQ2XU
SC5bydhpJA0l5F2AKd1B1RkS1kXoYHo6OLx2kewM6EDDXuayxWs0oZ1iQPxTa6ugcOpdA8IAkB1u
PWUhqdkGlVZ3kJ4NmMSmGjRBRbF1qm0BUScVLjQt40dJod7Up/eW3m1kSIU2HQzocb7HrZc370N5
sBNInkC0FxKGXmwDGRubfpFLfpuaWygyQ0EBsvMoDAsoXV30hZ90kxubEAnRlAM2g0FBogQppSJj
aPRGkMcQ8upTty87F9K1e6k+FQKsQ9BYm5wfCvUpmwNU7TmV58/ICleg3MI16yp3uufe6rB/iDhU
uua38n1NysBhkOQfyiAWF0KHIHmvBGOrBrKzl+QJS4v5ltX6LYGQdFqGymS51lC6DHyHWt10LRS1
HREK3Yy6ogxqW4qAaHIJvOkypkC2CXqvYIoryWNpqq4zyluSmEFWP8f5K6tAmschMjivMS4HKM97
NPlIZKjHZvkTai9erjH0AX3b3NbKS8WfOC9uMgi1JLS5M4qLhmUwGsjCzHoZ2I3TnRyIbmG6vz0t
Y8cVPegExq8RK1gvpcsCsDxFA50HCvP5e9tfGPV9LmBFa90wYWyVrHe7/EKUW85P6vRuNSc1e+bT
3oQ5iux8TDhlKnpXzjk1VATtwe/IVd9KfmXtKgTrUgJ+emHcjBDcZeap47CkyeMA0v04aiMGkTq7
jy8c6aPXoCSn61HMjpZRRZZ9THPhKQn3snjNmAp07fObwtBBG5q5BjOtfw4zP8XjPM3KQs9kdD/k
g9MabqnXN4720ECMzJjCaQALT9sO7U4mDGYFsg+oMZLIyUVgezWZb5Y9BRAbgq3Srym9b5semkGx
Z0upOzT7oT/JWCQFjjU7sXzwbu4V860urlj7oAL+X1jc4/rgErMNBzTyx6FyMwF59vlcaTqf6gDx
ylkWjaQIpsrazAsSWwECcG9Wt1cKaKGhER0Dl4+zVd/nQgvtVrhGZkQq4ZCGf6mtA3cadwJRjHZb
Uxv3hjR56KnK5EqABs3Mm362Q0FPsq4PmXix9Ju4uKgICJfKqZbySzj67vNmnHl8rjreS/xypp/Z
kHHvdCgnNR3BJu1vWSpvGqYGXL7P8BgdLqK41QMGTT2re+0I4gYHEgn8lAwnYT6V4xPc8FzOpMBJ
e7exSj+u71l2V0KTIs6GgEKmPulpSNT4g+q5L5TRpwAcJHIkRuGlA7ja4BblyjYG709Rmxe7utLA
4ZJhZ2aaxS51jnlB8IuhWt/lFoo/1k6qkkeJk8tSkZ8zASayAoFlaM5Jgh57qXBN2KDJY+qblO5T
Xl84HKcEmFLgunmMXGqK7pf6rwIV/jzuAkbQLCPU5x1kJeFOICuXrYBkrvzGcK3ZdKtg2VNNceGy
5sFdYyzjiyIxvVyoNw5gEgl5tLM4IED08SLezWEBLe6nfPBisKV75U413rvRAsD4EUjusLE2inmV
25vOBo0b+syVZQf5CMcGCICzJ2oZuD30gCLqkaaLTPIzNNIsuEtVJBiRGDWtWMEp/6aSLcIstBLn
oBZWeXOD++vmacvGovXkYKVT2EOOaZil3ZYIIHsAnxzHd84cN27Dtorxsm4gZuAN1Yue3iXlblYg
1D6Qh7v2xpEek1/wpiHDI7rwOYxtKAFFwO6OYyKiQsOCxxPTRdCwS9peK8UjHe4S50MZ7rhII7WH
5l/DbtIU9BZQrWecsVkNQQdLrR7KCcoB3eSoNdoAmz2kbX8PdAGEn/IgSfIdlLwvKtiTODIt3CpR
gml6tojmS7DHM4cZfJ28SwgZm8q4bKt61i1yM/swTfdFMUED2Zx9zF60StzQrIFEYAYnATk0mxwu
J3Abw7VhHVN20fA4IkMGUVy605Jkq/ImNGFV4/QNePi610lD1JnwKugK/z+aEgJySUXE3qiCWBKw
REk9uta5Py9xIx2YESdoCiDhXAbJDhuysW/GZh8LCyTuAe+oDFKIYNH6/uc0c14HZ+vk00iLhGvs
SqIyAyNZkBBvIecNAXndjoOfR1mbz6LmpzR2pSOeavamBF14SfJLvq8SDe4Oqz2v74cCyAIic2hi
a4v8QrNTZmfQp97jCLZh/9pGymMJkRvmZ1snAvhqU0dFtOYQ9k1WMyfqwJZBeQbUysUEK9ZOOZvi
Zs8TvKTqkSpPPz/Bb1rkSFHRtQW4cqb7L1Ex8N/KJXuE+rpxPVs3TBsEg37rz1K5c71yjY2+Ot6i
VmRkZs5gNwi1d5QfdG9+jIiMvGo2R/Xkt1UJkG+e4Jf5LYpGRpbEMlrgfC9Q/YY26VW16y4yr/Xp
lX5pbtJgFXTwzdL/MuJc8fkUX8BrVnNGDSNyf/CN0EAnpLgWWCgmjKKx5ZnbX6w91rVZLlowllr0
gHPPY+oslNleF2vQmG+a0F8WyrLomzs9o5OEF6dH5i67kPfFUQosz4h6v7uiO3IABM37eXFq8ymx
OEU+P0prsemSJs7kel6cs9mGdjnu+kBB7cjeKZd4tC7u+h1cTH2YVwZ5gNwBMm+Rifgc6O4RnnGo
u5NNHvabtW15plIxS0Eh7kO5AXEk9OoXq0obEZRTU80AqKWXA4TJtRD38BFx8bBLr2Jk9i6P4sD/
+XmclyYxKjBsUNCB0vOZnI2klCyh6ZShPQ1nILjx9PIYKA1QPbjEklaPfh7um736dbx51X1ayagr
aDZTMMvp3dxNlZtsFDT1igc6eZB/9qHsu/LCz7fOPOBsrYKO9Tc6ZRN4/K1qZOikiE1fgvnRyxeN
+fDzvM5HgSajivY+bkEZUpuLVaVPZpcbsZbtm5QjsEY4Jb2OwxoB8psN83WYxRUIyU2TCwvDFFv2
KrawTPeryPQ7rwsgE136tUe9tR1zfg7MArS44KGwaShnwJi864Qmky4HMKaOZDCgLHmNEn5esMYQ
IBajy4M+6xmMEpgCOLQzmu9Zg1KRWget5iDzr91mUFCKuv+nLcZ/vg//lZzAcilGsLebv/83/v1e
1SPPklQs/vn36/pEj4KfTmL/Wv/3/Kf/86tf//Dv++ydV031IZa/9eWP8Pn/GN9/Fa9f/hFQkYnx
0J74eHtq2kL8HgDfdP7Nf/eHfzn9/pS7sT797Y/3qqVi/rQEWcMf//jR9tff/rCxJP7z88f/42dX
ryX+LOQn+p7+ZX5A9NRkr8u/PL024m9/SOgb/BWgfrR5oT+PhHYGevSnP39k6H/FSQEYNRRMQOGf
vdhohQAZf2b9FUcY3iJISIiFgYrFRdxU7e+fqdZf0cgHNAWfCcANbLb++Oe3/PK6/vX6/kJRwKoy
Kpq//fE1cpq1eOEyCATxPBLqtksgCoRG6riSGSg4prkxDMCmYEqciXKjrFHfF8Ck86EWWy7JSVWB
T6Ae4n1vhPZuBmiJDTjHUPIeXSmqfOlm7b7/epqcj7kI0RjXYwiaC/VAWHxBe+hVsmhK2MrJuLhx
/jkM3GhA6QZufAmzYQItzLor1MNsgqFczhchamMBPOeu4VzplaE4JavWG1/3+p+DYiUAOwLE27m3
VwMwn1lbiXkY5Wd5NCONV35ufzRyHRiKCG1jJb1cmAOeD7h4gXmiGEXS2cYBNjPb4ReclUgoXRXw
E4NpwrYL6G38KPWu/ig9Q00/+LS9/rFwPy/UBVLzfPTFqxwKdIgYt4xD35h+3/QhfBj9ivNt1cqo
xKTgWTdIzKRwUMeV9/vdKvr8pBdXrTzErHCg1nDITBtF7cpLpzJIOHd/niIQRl9CqvM5zl/k053O
qJJQqZaMQ5p0GboaxQb9GrdtG2h5hUVym8PcD8V3mzU3WUlnGRd4g6iowBaH0oJ+/oCoXd5nDUrj
TLrse+HKBLk9v2ms2Wdg2tBpPyTpVu5gplpmgRpnx3KiPqipO8fq4H+eQB4yCWoIiqDQvhs1zbNA
GufmCyhXUEZWfWHC/TyHWKnsXDqo0NOPJDW2Vuq4MMzVzOx6dPJt4uTHqkWHFMXfiJSa38enGNm0
3Vu72tFcIKq2vT4GKazAhibd5MUbR/GX5M89/A85NNkLBcfBeGQx3K8QPakeU+/NGszyXQJepsag
3DMqe6Zp9zalgekknshhsZObjzRD9a2q3VS5KuPOo2MRJEZ/kxqqq+KzZEg5KzLfqP3oOuQaejlP
RDqI+GJQNDetn+Q+4jDPASsSwE0VntPSg6YIV+UsMCvI7DJlJ9B6sYy3FJ9s1hBIlK6JaqA/4cMv
9NKC00Onczdz4B1JNRdQDwg7eTVqlLRBtq0+JnBLxQ8lGXaIauw10itl5q3Gr4wOBSxohxaHanoC
A6sGK2qie6GzS0YEfB7Ixuo+QPcJKDDSJKlcFRDIhqM9QfC+wBmnNHWB2AhNI3fzGka6nXEjG6On
YctUIvEVXXaFJjbTUHm982oqxEUJ1jNqfGxLA65FvZMCWAn6PmwZ2868V9oPqMiDFcGbiDkdrJEr
17FLV4FJi6l0njHwXdIMnlbTy0RV8GaToOqB8mJ4Xk4d9rS7lfsYtp2/0vahJbeNJnk9mkZlYYSV
qrplF0cWOQxS8lJwCVxTK8hgRta0mxztqQqUH5KhIyxvKlXzRuBALBHKRrxPjAFCW5lnqRLWTeWR
CXAK1Bst1bqfQEvK68Tj6YkWkDxICYQmIOmij5guKmFQ/ibF3ejs6r71KPSyxAg0Rie/NF36OOIY
5T0WNhku6lQKOl3xaEmjFvudwT44UXhUSkAWl91lgoc2kLli3IHyg1nLJbpJN91cVhnf09HwrNTa
TvYHlcQe9Ba8oF2tQSPVNnzCofxCxgeqDX7To2AJyOHBUeHwUdmexOWwBtsvhwAL0/vHFL4kBhMo
dYM9gmZ8PN4XE3dLw/LUatpkI/UNsDut/pWTwqPoQpVVjYL+hZHf4zzxpyGJnLFeORe/BrT/OK4g
7gjmAgJ1UE6+HlfUsPpBI4pxkCFarsLP2WL55ucz8dujF6iO2UFhDokWRy+H5CrsGkzjQPQHs3qt
21uefPw8xLeBCcSx/meMxTRYJxqQf+ebBRyM4oaGyUHy4svBS25UF1aslpuuJW/zVfmv3PmfT+5f
Q85h2aeD3mHo9Y5sNA7glY2B6ZGwfnM8EOkeaECj6vHnGX4T5IHeCW2OuTSM5GpOXT+NppAsNSup
Mw622QdCPFY5jBknBphj8PNA3ywIDASqJUJTcC6X3RszbYqiqnXjoMgEIobXVvb+8wC/K3mLB/dl
hMWD02C2XE4MI9h7fTf51IdNUGRvAdDdF28onT47YYGOvmsRL4ua35UyA8Jc9/pFmvvdfXpoN/qt
FOJ0+/mLfbNOv3yvxSNmZpsoaY2twHLs/c52ZfNjqtbgTwt8ENYNcgWwWa0ZU6ieG0NzZvE800ft
MKaPxghf47SIBDxnhKMFkjIEPSU+cYChJVpgAO7x8yS/GR4IWg32EEga5Jmo93UhpdBMgJeVrB30
qLwtgw51s/h6lnVOg7Uqjnq2aCEY93msRaVOrrOKULPSDmoEHZ0IsKQo3hZh6jEYL+LaCwfUOcwN
dd/Rs3DBktpJfhqhMbByAq19j0X1DoEfdo2BOduMuKK9Mpw3pghP07qV0/QrDGp+t58nDJ2Zrw83
4zmInigRHOCpjBSsDvXZjrh8Skz0lYS9UfhNWmrRyiv9eXrK74bsp7MBriKWPuREO+A+Sd20KnaD
IrZl9gGvEQiFSu+DmgZxNwIGAHv5vrmph3hfS23gVACNoAPda2syRmd7afEgFnkGUSQrKS08cUtP
XbV8M7WPsf9YmffZUbUYZA7FP83bSlS11qROO8ylbsU3LpgX31jB5I0+elxwJ9ZW2Ojn18xixMVV
ZuWZqicE0yKXMBDNfmuz5x5cj57S29laPQnXMJnneeliyPlJf56k06TQl8Ueyh7GAMirTQxpAQn3
jLED32RbQP2/8NZ27tqKmn/+aVBugwFmaYN2gAc0dAOuBlpHSUL9vFhT+bHOrtHF/BbnkVEVPK2B
bT3ARUgKxgKt9Pw5h8YOzMV6L7Gdjdnox9IBW6g2wT8o8wduipfW4pmLCuRzlyFSE7LDvarW7jQ4
qw+xEiUljN4UqYP+S6u9OuN0VVX9XZUn/sQQio6Ny+kxVRFyNeNGiQlYAt1GZ+OTVQKFysY6IkxT
EfJakcagx8z5Ps0Kr1HfpSz1BuNoykUQgxwntA7pnO4Xg4oO/pvdX2ho/OsAzUgDzMER3M1kBU52
copGZ5vdl6y/Lsva7TKw+ocCKCZYviJlnDzVqA/gl4ZMhfmmOvj6pEIi/q3l5MoqVi7h+al+uoNR
bJhpFKBuol2Jnpu1XFXMtNKW2+qtpEyhPTYbCa6fI4W1cHGdIFda2amL9XQ23GI9OZaUFPg+6m3V
CHAxYKxQil0P+E4qBmB3aBM2peyz8hnUfICOHQfAx87ZMBWIOY0mO9CJV77S4uw4+0aLZecUrKpa
MEOutfSWWTBZLNfCiUV1H4yQxTNe3H44ZI2qGTDEHJOaHgBj9Nb0RYBGXAQyblVt1sr7C3G+8yEX
F10Nvc0aDDsFVJR5yCzAFhIuuo0YEjiI559f69kiguDQLCWAdi1IBHCY+XpKCKeSAf8b5KtJf++G
AVum9goUO/RyvIJN6FrkcraIfg83i03ObJuzTmrCJT2tC1mG+iMQ8NtZ8zGPINkao+Sf3xEQq2XZ
RfFqlVy9uMwwMbSkQfFF+qJhwyzJTwnEkxQm9Q1cTzu/up0y33irvNxrQ8UD1s52UW/Nw9Vi6+Jk
PBt2sX6UlChAYcoN1k8PXIU7B2vCnbz4adhDh3sldFm0U/BIF7NcrJ2SmAUzy+nP4eQpgOenztzZ
BbiZiafcg7VDOkAHfw07/jt3+XIYfR3ZXERNMEMfAJL+PbLsJRugP7proNS8+Dizp4b9hGrdiQMJ
6q9RHpe363LSS8BGoZZa1qtGgw0zBqrtd8ck6NzOayo3TcK5QW8GdJtfr66puQf205znl//php1I
q+YaxcslWyPk8KPPYQJlw/tc3qyxR7Tv9umn9Wsu4qTR4ZWTSzDN5hWQ8NPgU6BrReW2CQSRnvOJ
bDqo6BklaAGTA1x3HtiJHErqRs2BISP3RsldaO7YchG15QuXG0/ALbYyHqUa6Drr19hBFoP7lUGu
un5m5KleIl4yCNUjRAJc0oVAr8fMepsjkPF/PoP0eXH89CAXIVmrQOSt1yDnrlm3LZDAUAh/SNTk
l93dFQR2ZOSkAmLUk2rDxyw0Uc6SSVCp2UYbQCRzSngKAUQJwJhd35V17HX2neLAGqs8ZCCcc+IZ
LDTGh2QEJnzApxPItGfblOnhJEmRYtKg0Qak4jsZXhwxeYgZ8biUl9HP81xW7s9W6uLGbjJ0kpg6
/Lk9oeTWeOw0F5VRMXWVtzyaVw/ZwAYEJSwosQHpvpJELXKbsy+wOO25PY1qIrUwVtBNd0IdTp3s
XZ5CZg4W1z0HQnl6kPq1hsW8Nn96vYt7uitMNjYpXm+HXMoXd4qbBFYgPuoZ7DHDS9buUOssMlic
RotjVxVOkhudjt2SGx6A1N7QPIzARxr8QjFOqPZJ1QkoNkBBdxW8ByWoMmsPvD3KgK3JYg9VYHcw
sS8SwG8L7BpgjXGwGAUw09VVChhjlgQKgtdMQZ+JToHQYcimPqM42yJrYdA4yHHoAR4HYFIAoZvI
1hAtgt8z3mfiHhA20ENuStR34QbmQv4OpfzCy/senmPEg9kwwLdujIsxvS2ct9opPE2BY5MuAS0q
ArvI/Bl6x5vKN7uL3uJBzGhYmXRLUHSmU3pr0yfZAVVHiOJ6FIWN8mx3WFnMKzfqklWpmJCxFzJO
pCYAeQKHhM+8Eiil1k92M1aJBsif1xbweXT09c0uETZdM8R6m+Gwhw1mAFGLNpKCNhQPgJM8rmMt
lpWW5YZZgmssoOdRXlWbax1wtvSp8my/D/lVc0zWL++VbfI7y/p0nVR5XQ4Vs+brpLxVwM7uNlqE
M20WzHD/jWBh5fpa4uYGTYfSi47DgF6OAUxWInAVPLaF7Pgq5OI8jl68tsUJbzQFs2wxX1+I++pn
ZCclgtpya4f8HjfPalDwp1zfD4fOMjuC9CqX1QazK0gZdtmlNcS7uI59yXb8YrI3sQldRM2I+T6f
m3uWbG2GpPyoh0lHOpfTwOkVqF+24tQZDJdD0u2tFObIwJOMN40+/EJR5hKq/K+ZMnS+bHMTUq8q
QeMezbo4o89lYmcXJWlxh4naRBtFLyK7Ga5rtTehZ/BeT4UHpDBk1tF/p9xzeBx29Z2RwLTN2mjS
g4PTh8XvXIJFyNDDmgPbGw9PM6Ia9J2u+2UxCCPYtPBs1H5kOLeaQMlbdHRz0qAzhP8b3nOHR7RI
w1xWfALtASV/KNvWmwqIyRdghcz0ieFq7O0rwVMk1jiGtEDUBxLLHikxeAmrztpFWmvaO8mBYrs6
QJX4V2XdKsUtbIq9hFWhLV3wZoioHoc5iBy0Tl2HWTCIlAIDWG7dnlyi84CC4JECzQ/sMdGfLdin
gW8T5DBO106q8Yuze6eQYYaFYsy4NQlkeFIL5BjV1TMoIE3txm4Rl9SDV/LSJ3n3khUOqGiQLFWL
TdVdYLf6zuB1MJi20X6nxsFIpQcDtDV0ikHE2aXJSVDQZygwTZiVVLYum2A162z0bEsBTO4mK+zG
5kEtI6nc2R3YJBx2IDkkcyB75Yoke1Y7PLr82Buv/cAeieT4piMgbAzVG5LiiQ5Hxzg6YNoMxZWl
MuaXED0AmegXl29sC3QWUFE6NIgKHibtk03UTTbjwSsUvprbXINbIfDxTQyxyYQE/4+061puJFeW
X9QR7c1rW5KSSHn3gpDGtPceX38T2j0rCsMl5u5EnKczsSoCDRTKZGXaxkVSRxrQz/UboVdydw+W
Y/ChjK6xPDTQnqOYuGn2GGsIJgNx/nKXjtsRc3Y6qtGAoUNE3vm+NPrzWvZ3IF58LpZ9C03ItN7n
OuQksp2EZ4zUy3MCYie0JwJgzC+Lft1lUuHP9VWSjxjwTR8M1BWc4vtY/Bha+SDpIgYowWvCtyxW
dSD1WCNG0OXXOn/sMQCmVQKtA27U9Jf0yObCH6MF/VGSwgsNfv6mPubBsslXXwFsIoDa847idHsy
aoEp+qyRGCkierxsLhBKknbV1hRJKMsGl/sRgqa6O0HWqr8To4hPpdpHGYPNxUATNGwczK72B3l6
783bvLjW1WspFYzVi15IntjE7CS4ig5rGoDkNR+hrx7l2/a+uhG/kILo1eFyTL2uKrnpsaIMvNfg
Rd/MYb/tImGMIXgYHfbvRw+xBY/bTw6ix2JboQ05bb6tISbU8Ez9acLucClkqVHTmBTs3nPp0pDs
ShzJb67ptkxgF1wE1lYQtQkKEjwFCwgHUgnCOH/VQchPZCDYR9ag6793kTBDFsThfNvY0eax6RcI
uWGaI+q96lBgvBOSxe0Wfg4YEa/wjMQVLFEQRzlclqVMGD5NdOzpemNGVjhCQNMKzLvZh+xsmPoi
bJuo6GJxXsXOYqiROQ4k11oFgrfIyVVUhLO3bAQQrJICpWkQURAPw85ALrw18YNaWqE6X69UFXDZ
qYLPa3EeZtAhgVitcKOr4ffLq405O3W4tlrl3sKcl4a5Leq3JvJe8t6kzcWYJ96sPmqt7sV97pLl
IgFzGrAnOVXAPgwlGJFIhcgHWpxbqsu1qHOCuEyPlBGfp41KT70f/emRqB94cMFpEBxBiyuJremq
StqKy8waTFPvs/uM2Ss0Hhg6O5zhef+0GGZzjkqL9W5GP4/Z1MKyDpQE8DyW3lOvnSJ2zxhTf++C
FqD3RI1S0UvKea+uqdd4Jez4S5gkH+4qib3cueCWiWo2DKZ77CSp0qS2CYa2Qw6djHyG4B/QRavj
ysa9VN6Z6U9GGSE5tVdPSShnklchhprnzTJorp5QH0JliDMRmXVPpEawlN8rylWtQgYJkJoZZMkg
wjBzYJQkiLLmPsZwr5Qx3a1GFyyFE4wYMZJ05CuIT6htxZgQY6N9aEtLeixYK98y5LNAmyu+YWrO
rCwJhT6WvQzWbfLMUl0Uj/2cwPBltRNnMLro/eZSpoGOZqI3eO3adVMsTQeUEuo0w+WMMoA+7wo4
mpr0/hpLrjGyJrUrNQoEfMNmeGpkcHo1o1cvwIHGqJpN7qo9jdL74LySFvFn8dzXNhBZP2UUxAaA
4ub4p1I+ZRgxIrZXp6MnKfeSsrom0IN9c5knhY8766iJr2W7WFFcRT/o9sMoCTkkRa8v505pOU4A
X2Kz9ch5/istNV37Wd+I91gUEPJACmudnGGecYjZ4FN7O9AweWZ46MS3vNnvt8vjsOAdZhIU4nfj
pK+Gkg3EiUwFpKDcRTWTUs0k3WLR4OI335ljQr6PaBxzD6mv3gococgc+/ejqMYuCW2HOB6wrzVq
M0F20H3rZvadn3bYYA7nvDmObunvWPtoddydyUc0WbU5ZeZmcjegpIxOaPvSpxCErw61F0fVo975
Nrw/5uqsi1y5ZvLWv1F7EC2cu0ilWYATBFOj2GfZAyv7GLFSBzJ5lD/xXU2BVsHpKu/Ryrn4w3DQ
IpZ7rDzbKipK0950QI41mq5Uu81LGkgB/q8A/CGUemYHNjRsvzAoORkEHf0I7hbFmkXzPMWPYIcL
jSd2unS3ctt7fG3vNyplol3mIg+MeC+NLH98b+mbHtQRY+9p3n6P0e10z+doeVwUUWkThsErWJtC
G7wIjwwmjN1EIsfAUKywWriQ2jIKt9gJo9qTHurIOBdSTGk2OnqNmyTvuvvCpxsnmEHeyJI4UXPr
5GP+aYovd5ZE1WpVx9lti7u6Iu9tqaTukogq9CeDpCMznCtC+yitmjgfDpbToyCFYfr5msqjB6zp
vh/61O1NOQIZJ4LXJux6jKikoKp01gs6iFBHpwPEo9/C+amhnhrNZo4j25JI95RNiaNkREowXf25
c+CLoKRBq4AM+JYsJZfND+cwIU5b4ZfgHAxB/vUR+v1SljxaHecc1ExeJNmQkMPaZkCnyUv7OjRq
UEOACCdxvs/VIXV2srQd4+fC8nVwfIxxGWaGHhBiRaB76K3YT2xwhOMBB6tlRFdpA1bNi1aLUWwD
ZYa8erEBsPT8HPexl8XAy9TN1ljyaK2B8TcajEQuIDMCqUmRbjMJ3Dkg9lI3BbRpOogj2FbvZhkq
duwXqfgNEpA0NtDYo7LpwFxjOlegtvby5cqZQOQCYbkY1A86wr1KV/0efULrNjcCI8PQwmL7ssHo
bm+TWgps57JKrQ2Kd9X7hOn6VT6oNPXI0voFqJ40WhzUAoyUtPmegZ4qcFIRAEFld/Pc/nN+sdeT
Pm4nglBOwpxFsjXrQ26+9NgBW4bzAC8MFJfS7KEdJbdySg9YHrtYXDWegxxTAtZsuW1XhaM6bsqi
9Asg8AbpUiudoF2riyx5Ly3D7frialiAhgSE3j//rp6upB8dIM7PZplp9lKHA8sQFGge/s+xT4+a
Zz9JwnHT0+ntkUHO1a7mCE1ddH+RzDRbdWdh3OFHe0V8nZUpSm9BM+Q3BsRFHonzsWpdwdMNuCfF
trT9fD/dtx56bF5RuHLIEI+38kaI1jgZcn8ulc/b4pi062ricGRbtQA5WNhg2AbjqGNUI95nEIpM
QSwe/MZ6BW/KrwOARFGzBeuN9yRa9wyygekhb3kTv1+q4FHhU7dplhxNS9ijMqF7Mbp0AKytnA+5
Rt1Bl/0VeZWutFsrf8sN61Fq7+Im2cwYY+2ma6ezwtnajtaPJkOdflKixbmZ4+kyQ8ZWyin+nJ2E
gkMvOA18AqappQRqGZRY+mDxR3QXkbBEy6YJijcF4JJ58sQR7Oms7+g0sB91FDDXRh6DUB0Hn0GG
ACTEpDAL3lp/Ae1VwBhDfyOMYrfpjH/i6+CmnS6aNePbDD4NU9sHgz5oYHYsXjUZPW6klD54foI6
/I36tCBo5OvjjblgYtHCilmkjIAVEMv6hmxZjbqfPCCkfuPgi2xy/kzCFJChN/i0zKb8CDgn22Qt
Is8Ddbv8NxqfHOHm36mJpWJIVAcbLBjGv37YdaZGP2mIMNJHkOyhDzR7q4e+0vc+x4mmByMsQuIP
bmV7XfFklaDU27T3o7UB11LQ/RDGk2yJv3zzz9+jceUisCeMGD3GtiMzQxMRnXS6AekhiFNMl3GM
FLsi2Ij5Pk8f8CO7XNS36HOjWwR2JfADBtQHf9OmRT9didA7bLc44UJA3MnjfWSSC+7iQaFqHON4
SxYoCocLa1IfqtKCYJ3t6ePqFbNAbPDke39kkEtDpwzzjoWNb42JRk9OohICJ6lxbSxAnXT6banu
dfn9vLc66ayOTHJ+Ix6kzElNlpsU1VvbVxeJJfvnTZyOAo5scGHkTCZSkJjZCBMjwJicEWob28cT
tVzIvuqKi5rqyYt6ZJKLnAqp1ud4+TA5PyJesjrfRPfA8fJLqrpqACBwCI5JTOfpXmb70g6kUuCo
Ff8S0f5yHqM21DQrS5yhycQNqa8aRIrnt1d0SrmQJ7NALtmC8fCgqN9SjJsY5ss0P2lzdq3U6u1q
KNvz9k7nPEd7y3mkUcogYPpxZMDi6absFuL5j0tAJ3+HEP1kAPBp7qO2e/yy2TrJDR2fskrnRzml
Nxq9n+mtYFEnUX1HVjj34kggPeyYlb6Lw8Wq/R4hN6jcDCt0wEVm25exbN9K5iRq84oMc04mbWrU
pvUPf2ruRvS3lKjdQphP2E0TOBedcy5oJ69qyT6bPgGmrWH4HqpixRh0eph2EKo1MPIsUjETfTvO
u2SkTOfKgc1Rt5/UdNcZ6iPGDwQ3QPAk8YKUWlNinB/TzgdL7YJ+0XzDiu+aqd9jjl1rJPf8URFZ
41yL3sVLM7J9JNV+VdADpY67VLrXEzvQ5pfzxjgpjl+ef53zH806OKVjwFrnW31QF5sivVXzTbzp
8fZN3mxvbRC/YlRFCsDQBwVJIO9fU///J4P768/gnUxLgFMvsMVGG+Pdu2xi69om63XeHgARFeyw
wGfyzBi20Y3UYDVQS8leJU197DCmfH5fReEErz1jzSbJVQv7arjaN2pv2YYyXP8KjFAS0KDZpaGo
znnq5EALHmGcolsYhOQcJx3LAp8S6xrgW+YlwsQBmArtC8z0ulYpovUxTl2+I3N8gjgDuxGPo63u
59W+02cazIiUHPNn336rezAF2HMTZPUs/Syz1bm3gLV9rmVgk8ZycAJpBXlnudbODqXZCHJswNxg
aH4BzSuQn1kDpuFMazzSSTvI3WySRD5MFgBFFroRCs2BbBoMxKTISQF7pl6ZZzScpLHdmHJ6FZNq
ANGsclc2JejFJztQ8mkn5xY4OHW3WIH1XWtAr4ZZd+tRmjer8o0QWFHGC1I1gdM4AMxjAyvW6DG2
S3NLQGB8/oiIto97EeJ1xIhj66h7GZClsXKb/pu+/Dhv49TbffyJ1K/BPbg3MJfE/COavqiHgRLN
Tu/i5BKfqDHu2/XbeXOiJXFPgFONllVQLMmGMmomX8aYlRyHuz8zwvl8q8pnm7DQy8iI15I32kV6
8n7exsmQ8njj2EqPggINnL9/PSx61JXo1iKkZExmTuNJHZrl/d1vtMBOuaVjm5zjn61sSRbIu+71
G+M53rABfCkw/fYS7hcUyyD/EvXmRceDc/7AZf9d+1hMTOfJB6O/nMxoAQs6+EmvY1COnt9W0fng
vDytSFvmLFhNpuwa2iaJA1ViMGmct3KySHe8kZwfTMAMXS8qNnIIk2vnmV6Sx/KmjFijKQZJfezq
m2QnrJcJFscDsjIz7SynIOp+7VwUzNrYXa/SAK3nu8XrHtEbn/ZliGmu5fr8cgVenwdoUbvSpYFl
kbRXg0Rp/brXvMZRN3Gb3Y/9GJ03JzilPEirTTDnI5XY3IU8ZMoAkKgIByaywHkRAv/epxOzUN3L
iD+0hz9bAedAQJ5W9ZSdQkw+H2aaXCrrzZ9Z4LzHOq95IlWwIOvxrldN9AMEazjZ8zs64w7nLDo9
+/urz6Dx8XswjJdefFH52SH1QIKMhk0Y656DEo0QyHYq0D82zXkNXZdjdfi4xe3k1aMdpnMROFWN
eQ0Q8VNw8CzXSS1qVrAF8XWhY6uc71CVurAsFlDNqYL5JeT5nRKNoPpGIi5wIAK36HD+Y1AyAsJE
mFrVdiNXRiT3SkTqt0ybLyXwALVWHPzBgQHLAlf0QoSzKivBkbcwH1xmD2mz/TMDXLBhaKOsE/bN
6jy7I4YOaSkB2u78icQauFijdOR4qkesoQ/yvfQcXxib4m656IDj6C/BtlT6ySu5FdEJsKv0r8cC
VjlnYZNEMsBePhyW6qAmzVXXgAoO4PTz28cTvX2Anv45fTDD+YxSRUOrYpUzo3zp0BKs0zsb9PKJ
hNp3owRQ+Qs7qb5JJkdwMv7lMQM9p66ojMGGbcBRJNI5jVQOQI/snbv2jSCDZ62fwS1ccqjvx+3g
xcK6JE9z8vdqP21yzqXocmttemwqpAAvCzAQyBPdUmi5r+D0Uh2AtOM2qkpn160/dfLTiC9q5a7C
XINqgUAgnn19elfrbjc35as2haDDfR+h+VCZG7mAhopiTG6b56JKx+mH8PNXc35pABNcUSfYKWkT
72tw2rvoU8AjAvAqf8OggLb7C38hSrtOv1efdjnPNNBGdwot1vZJCW2aGrIOs+D2ilbGOSSc7z6W
KqyswyRFHR/oqPsrZhU7zS3i5/NH/bSf/Wc1fOJqdEStdFbsqNSf8uDcZKv9pGm7dBSELacv7qcd
ziOZSqyZUN1BLDg2d4ve7+hagkJMcChEVjinpKHinDkjrAxO9dNe1bfCiCoMppzfs3/xfZ+L4bxQ
16QgQ2Mop+WbdIgvkF/GF/kOvdLn5mL4aYbloX7Jhfn+yXEDB8xHf/sGg/NKA8jt8hVkF2gXAS8f
WRvWG1u85VHfiLDyoo3k3FCJT9XNrBXX2fMT1SMU3G6TVAC9Edwkg/M7k1JYjcXO+QC6EWV+HZK7
P/xQnI+Q5BgQ/Ib5cbQx2dDxa/oAMRTw0LmGByQGUizMkgpDppOMAMdfivMRNV73uGW+CWQtdqR6
1Ysc9G58Y+0hfeWX9yNTAodw01ZEUSpwHQbnOvqYgJ2MvY92VoWmDVm3h3wcN2S4yzpddA3YH/v1
Mf7nPPK8B2q7LPrAitwzqKg8M99YceSzsTfNM8IelGit5s7h6ueg8QcwOXG8P99qHknaOGtStCz4
Xnf68M7aB2kE/b70cvYh5dIyqQJ84RoTHqIUUOA6Tc7ZSC1oLJOFWVbMWxnizCPmBtUOQg+gqhIc
5NMx6udWcx7H7usa4kPY6ilMbzXwX9Zuda8992yOHuI0/goooD+Nl9pHZ/6/pWif1jnH0w/rmJvs
kZCoGi2DjZ29FSxQcHB5mQlS1WpCgHrBWSrfMILugC7/nhGt5RFwYvfgs8j6sN6qvrgvK/B1JueG
QKik2vGE1TVUeTJacpmNg0u0t/MrFDg7k3dFet4bBQuyQHAPFD8NChGSUWSBczr5Ov3vKyGHceQ1
LKw/e8T5sfeuAHoGCjXDIU+bfYMRGdWA9M63P9ooHvYJgTxbHdm1avHEIriqv7eqCKEt2KpfRtvR
XJES9jFkp981A3CW9p+9bfxAe+to69QxC5kBIm5S+Bp5PL9PJ4+tCgosFUhHHbyaXzOFQcsgUich
DjW0BPicLfQM+1HwgJ708J82+OgQUgv63LE+jROD0nKNFhXDKxDym4w3216vs+QGZLbe+XWdjq6O
jHKhYk6StTdGtjBM+jqu6jmYCUZ11PZLB6McXnKLipsLhhDHL5/O2xbsqcG5dLmyZ8eOYboEQlNL
GzQPwJksukanA7mjFXLeXCqqJTXLj7BkDlQPTFC7auNEjHdVFBCcfKSOTHGue47TSauIpO6hQO7J
9bKF+qOrYzRmaSr//Oad7OQ7R7a4oFGv6gy5H3avuOwfQYkRWcGymwITPERQhxQcE9Gn4rw2pMvA
XsticMkk18VogqYyf1QzPRAs6uTDdLQozm8nXWZrSYlFNc8UHdPqQ0pm2pTPPYb3oE6s7oY37TEP
iyvRCk82a4/3k3PokCPrKpQUtX0GBj5MU4AQeluD3QCkVij4gV78EYhQJ5J2KLiUXhGk/vgkvI2i
febcjDkVmdVQ/AhnMwbNvek5+vav+a+SQTSmSH6CdGr9Lth29WTE87nvfHCZttCLbskiH8gEJvEF
RehITWdzD26aV2chAKeuD3P7s5dAoPC25i/N8t2crxt9q/d+m1xq6QsGxGpwGuVQSEzmOEjaGJFo
5jOe65wiyS1cvb5qyVbODMzBM8Yb+BkpCaqeXNZ96xkl0NxqDLXHn9UkewSKsg29oaAJAEa0bPIQ
lM3bCepuEH/0ezjhIr+2k1c1Qx+UOtAuNV1VeQITD6RLLdeedhTM9yBjLC38V4d+UlyrHd1KunSW
ErwNBWbRNiOBsOtlo21n5bqf8Acw4ZF0b1pyqOaDqd4plgKOCEjyVqM39Qkkv2J3BEFGW44Bqc3A
AG8CcXTg1x+SrHMzq34BfSuA9fGKoZ/iXjJLANOxUw9t3vmJqXiK9a7It2WGep1xiB26SaR3x1aC
ijzkAGA66wo8gBnqSu8jbXd7lCM0EE/UwDpNqjcrk6vpP5Iu9xxMMzcjMHsF2JDTxjOouSHTsieL
7ZFhLsBDlK8Yyoyj80fl9AG1DBXq4WCn/ZC4PqqYaZLaln0FxIs6Z1EOodzBhiAD/fFHVnjYUJpD
LF3tYIXoy1ZZL8pu2Nrk5r8Y+edJ53MZ0N0Sy2jw3NpqeqHrsW+qzr1U/ReI15Ff4RMXdV7k2chw
pesYI9DxnbUc5Hrf5tedDV4QiBOfX9VJcMSxPe650xsLEnIG7JmvNMQQGlqdvg0MPbnTn2mAURNx
qUTw7Jncs6e3uTk7zGuXj+jmytDTVX2l9PTgL3Rp3d3oNUoA8bdsJ5pBPhlbHjkudl6PziMUke11
lWG6B9OqKi/QUdye31CRBe7pg86LtMxscTK+HzEfiC4oo52uQh+tgXv0phkXOJ5hYb3B/behWVC7
0xZ0CRcQVoXg7M/4BTPWF6LSqvCkcC+eZWQWJm1gFywydyNiCNZRtaDsouz0ZwgOCis1oq3kXrd6
TisD42x43Us5mNbYt6ggERDtJZ/PrKYG5hyLrQk1qAXT3veZ/9cECRShpUgF00X1INpJwfnnE5xW
M6GhmyM6qtYF3E2vlP4sFXKtlyJDoqCPT3SsmCR60WB51qG7ZPqQJEz2Nu5W5/0GSl+QkPAja9bU
Z2MsYV2IS/Z2qnoGujN5sZ9nSPvl90OMtmQ6+ZPyBomRdXrSoDCSZyC5cw5zC2FOe45qhQathenI
85fy9I7/8wx9lASPrn0rDZLdywi0p3VxCytxa4i0WmgP6J1IpOc0XAVqEH8/eR+j3Ue2aLksIJLF
HNTSbTLMaUHpiWydB+lNMwCar79Xr6J68Oko+NMid0/6ehybfALaoW9B8AwaMWm2IVEcezo0kjv6
fH4vT9dPPxf4ERkfLXBu6rGZdZgrLhtp12Iu85v82IT9VXrVBSOSvyoC7JO4MgFxrXAmQRBRfIx3
H1kH9S9xSPoxF0kxWHY1gAE0dcsbCK74y08F/S70mn7DGYnsctlnnZQt1INgV8mkTbW06K/Fhyz7
fn5zBQf1A+t+tDoE1U4VswnebG23dvbDKKCdMJmYrRSMHwi/InO+R5ZI16ArOONKGDDgxqaLAfh+
D1XhNMD0g2cY7nifJtHg0R8gEgvOL/O0Z//nxH4Mgh0ZH2k9GAm7jwOtvEV+gVbzeQOir8W9wplZ
NUqs4oyaah8U449mtrxhEb0e7Jv/UmM/ugncS5wCfWOPJb5Wsk0pyIVRqvKwlxAtusd8ayDif/qX
nPNz27gXWIutIZUxeg1UmrkzbyDiU7hXWe/rIOOWgj6cfvYvGGoFfene8PR35b9UGI+Wy/mZyibt
CFwcarHtvO2H0JH6TWc9nf9ygqPBzxw1Tj2rhGBPu04NQA7nm63gs4kscCWsbC11YqVYxlKvl7Oa
b51SYEFw+jQups77gbRDj+OdO3fKdC1ND8oqMHGSIYRpS/8vs+LuL0VyR23Sy6jJz4GEGhx1pdui
3UEeDeOH5T14R8PyrvqhtpEIIP4vUdOnbbb+o+ub00Qm1ohep+Ga0exNTCj5It4VFyWItR0INYLn
T2iUfZYzl03jrnTX9rSQchjtQZgF8qzET72081Gr/w1lDNEX5G42VB6WWdZw03Lk5H0RtdCBWMif
OSmNu84DBb9Nm+GYWDqoEFtQJhJvzAxB7CP6Wjp33pfRMKpGB7mzvKtvoY5wQy9sP7ubXMb3DnGe
xJWAy/DPX2P22898LZ17LiXM8EmVhmvswFfMoBlRp+WqbHcpuN4lw/D6Ljpv8F/qtv8cSn7mBT0q
jcqgyMQy10dGV4eJCbDjLSBnEGF1Ba+0zt29UQLf6EDY6bBwOpatpEMQECBTpX44vyiRIe6ijUO8
JsqEE0K17233o4TGIjBVmiFw7CJn8kH5dHShtcyaFAqdVwx6Jt+VZ5tCUIL4zUbV3CFINo2XvIIF
ATOoiOhEJ0Vw1fipl7mdkA41WKMOkUZF6zyr+pnkAu4bdl/PHUfuqrXrJOeaiSn2JEeNTcYga3ZF
8ikspygWYVpFC+KeydKRbJSj8L5UDXAgc4uEQ7lYZYHzEAUDfPuHzCmdMxZ8WBqYoSo5GqZHSIlD
Z48EZf+wjG+GCaKZ9GYtIEgDFLR73VchtM8jxxghFgiCn+xtKtrX80f2X8oE/9xDg3M3mi5LI7Xg
bmoIO2wr0DfLkOViY8vKjgYOqvGinEDwcfnGkCRlmAhjCYksSy6Bkk6pdIHTvs7DDR1eBMtjb/eZ
k2Rwb7uVqF3RdA0A+n9VDJpw2aTgZQFVGZhxf4cmSmSR8zZJ2xVkzWGx/WlHcoq2exYyQQdgiru9
+jviIOwvnlsj53aMuZXKmVF5mFeQBweCSvmo9UxeeQlCFTVkNGAiNyDKm3nA0ZwPjaWsMDoV9rZ2
IJQEidcqLUNN6rZ55kSkf22ATTMniC8OoJCzCcS/RDQmoqVzD7+jr93UUZyllEA7qPnWFveCAySy
wLkiDOV0KaZmkD6DkBOCfNCCZsMl6h3jZ3lDaeZVTOf662usqpBAUjD0auqGzedbVO7QJWoIPRCt
cdNFdpsc5NKYCCog59Bps6v0siDs+HWZX01y4VozUvRQJXjcOpmvnL7Y5/N/IFT9aoP7WIa6VqVU
woZ1SG919uS7OrjbrR2T5fwNDgzRmrhPp9qErEMOe6DPHD00bUDwjakgIxoeQZnWQSRIzJZ8ghTl
6yK556QvoFGVMmImojgHVb1QrHJnQsB2hcig2qDgg8/YkslN895be6CRLUjR2pt80gKioJk0glr9
YGtmoDjbVPE1TD2W9FaqwLzYQAQzaW8EB/zXQP3LD/4lg+sbja4fVK+7eLNeQUgJhGvUYyM3Is9/
wml8tcU9NuOEyUabkTzPHviOthCXad10l0dGZIIK6T91tr8a5OJaxXAkDTSQ9KD3edDi5kDVwh1a
kQCs4ML+kkHOndXU0HTfa10LxY9vWap5VfxOgbqIhzSqhaCbE+Hz14Wxs38UAtaJmaQ5+WBEBh3t
XeZPLr2BknRAYvf/Hz9/tcW9LzntSuACmZNFT6tKFug2Q8hAouGcivpbv8YGX01xbiivIPm1WLg9
pdnvlQbIeC3SHXnbWMmVuopKCydmE76a4zxSARVPU1X7/mBWPypb3hmyhQEgzVcM6hrzRY9piFkh
kZnlkeDWiU4M55uQN0ISYcJC9ah/g3eCOIFdggiDQXNoBCyC+mzdxNfWzlh8eVO+nzcv8Ix8n1dG
X63rSij65s13anZeT03BeyK66nyT14RE0bBmCIMYJSpG8L25wbNJI9QbQs0OHF80znIikv3yMfnE
WZXtstY1bCljAIpt3wrj3Tewizlues2cfX4nQq0KF8m5l94G8C3XbAqir2nbaxdpgL4ohpw2Gqjz
PHlj+dMsODmCg8PnzQqlprQ6uPj2ipEQCNPPpoexK18xiY8Z7qUS4mXZIr6Gl1/3lXM1c6YNedph
X6cQTNvSB62QFUwJZkJN1jMQ7qpoiZy/WRXMKKs9TmcbjMEaoPNr3Flt0BzKHHIv0KYMtcDMD6Xq
aSB0vhFxK/6axX9dL+eDrCaW7Iy94DGUu2r1MiaGV7X9VQ7I3PlrKPLifDKtmlOHOA+mug7tnwWC
ZCVuhwb481R5bZP5cq6EuU590/ixZLOgjvDRfDn3ZTknNFetnGoJYngC7Slarl5Z29s+r0Aqf2Fq
N4ZCwppYQUO/F2AWUAkIGAGtmdrUJ0UcSgDxKPBbhYKJqn4JM8sKMwpugfObJPBVPDZzdqymM1lk
Sp0msis1nA3B/N2HaOOZfeBz83IiptYYDj3EGQ0w3teb5Fad7V1q6JDfXkcoq0hgROw6ul31XAZ1
H3QfZWrVkWNiOrluQaVtrOvs1aA+bWbNVTLLHZw7jUgveSuBirmyMdskSStIH+vsYDdL5lfVcps4
tvaSFcvtGne3SaVfG3b91tQM46/syxXCbWnuq+TGIrctQYnYLNzS+O7Mj/X4NBtPhXKVz9C1Mzep
kvg1Qps83sTzrrTeneohHu+c9HZZbyby2jWCeobgq/BlA6LNdbzkqXzoZsVNQENPwWp5/sMLYgG+
TqCuoHjQVni62rBdC3J8VCkjRdMuk+IxT0R38dcy0JdbzxcKljlXktmpZMB3vkvGm1q96Nr7+QUJ
/Bo/c7TkOTTHJUSJINuAANy26Bt36O8mEOItMRSNcMbOGxR4sg8akqMgEW01ay1tXB2nmWI37i5J
K1/0aO/brSYwJXJlv9QDDCkbUglfi1w5z9DKgC41BV3S+jt0D4IXiRdhVYq5b40J9c8hhGRWUIXD
k7pdMLcNBexrkf616KtxThLKf1PXtDBm0etVu4uVXd3tTY3V/1cfIlwCdyf6Zlz+WI6OqZQKDkk9
m1Fu7fHy+qi1uBURQR8EV5hHhaLEajY5+2IVLTZ02ZiSEZw/fyILXLpnJkVuSSwikzXrvh3122IS
ue7zsQkPv9MaUjppiyjTBvP7+AIBriF9PL+IE5XbL56Bl0xNFF3NiI0D0H1bb/MV391lgsr0YrpI
r0DvG0cECkLOTWdiEC0Pq0jkCEXbyP796BpXVgpFbBXbaCl6SCC+5rSNIBQQRbL8zNDQUHCoUJSc
WLg+7rNvDFYIoQ1/2c/gIxct6fQp100mo4wRTF4+qNS0NVftCgy5xi20Vy0bY1fqNVkcwRty+vJ+
2uG2Lu4re5xl2NF182ptBmzfDH00UO+atq8CVUznVXDoPzqbv0YTnza58LW35JY2PZ5GRnQ8euZ+
QliHnitECgB4L8IktDwZIazlmQgbStfau8DCoC+6PlUPOQjgmwD1l4ZpiG0eRXVb5j7O/Tj2YY7O
kgS0Y7VUHeRWoNPTQsw3KemGxh2ASEA7g7RpoNdDJRpn+JdI83NPuEQ7RkVz0kksH5JecdOBevNQ
hqQut046uwn0RjK4uEyzMJnWuJYx7NbhshrA1w5EdbktoUmo6ZVrSkXmLavsJkh8iH1//qKfjgA+
fyPn6JOq7EeAUHDN4vmhNtu9Pj6nNBP493+5aZ9mOAcPeo9FiROY6YPJTx2PSZMAyYiBEig+T5G4
Y3c6jvqfQZVnyOgdOkmZAoOplkUFCM1ip913cbcniXVdCYOO89uoypzT74pJMiWlRho+vE/0Mm4x
WqQrgkv2L8n+56JYiHB8juMaJVEJVrpnhqdgYitWiXIy9YCC9hlJowiL/C8RzqdJrpVE1nimFnAN
h3iU9tTaafLq13LmFoPqatK+GONIhocZ4txTJCLQxzv9Bnwa5xyZbMvGmFF8xCmj19NwAZHtm/PH
X3AwVZnzW2z6l1Qy/BaDqMQXBYrlkocCiuLZG3kj2s7znlmVOUc0dxAbzRQ4onjIwDaBad/5hha7
Yb0i62GwRKHwCVgFe8U/N5DzQHYJoN6k4cAMvnRwBq/aMqgnpT7km0d/vKxf0hcxJpq7DDboBA1N
A8+AZSiyjf99PaZzCjItZNnazcCw+g74XdI1mNtW4FREZjif0pe6PuQmRcpeym4pOa45te7YiHIk
HoXIL+ejnnp061KZ1IP2f6R9WY/jOtLsLxJAaqVetXot27V0V/WLUL1po/Zdv/6GagZfu9gea+Zc
4OC8FNBpUmRmMjMyAkwyl9aJnmVmk2whNG+AZzNc6ai3O6A56ZdlRC2316anVtb4cT2vbMtBqJdK
2CsXhtH09tswfa3btWb44puuouNf6xO8ipkGuQ7iP+USHIkNzRAIjJf7wdO9ZFX9ZW05gjdpezlm
TY3ldElk61xBYT1zGIhg/rdb/e8lgdcS3JYqFKKW33G1bXGcKkPbMBmfjNgzjnzxryKa4csO5j7X
O2D/4ZD8sSje7CDo9MaU5UtyYD51zK8EctdnuJJ8toMTtVu7fgGb0bZbo9UUM/W/1irccamPKS1Q
0L80bnTuHmTwDbqNH4a2ZPPftWEdUFZHNzy6lFBAg7Co+fP+Zt/+pn9WLtx22rAh73JTvsTZrwZ8
Ashwbdqu0XmtWREuO9XLeuDY4EslFd5MRztlsa2VK3dBCDjiXoqjFkZq1DQDJPdS0YucTF4Jqfr7
u7VmQUgUyrFWmD6q8oWgYqaibi3JhnffhBjT/lqFcKGHMa9SXkjyZZGvWk5/cwxTi4FNVkIfgiC0
rSxKTEz+sijc6ySQ8jCPYTH90rmGF++YZM2ar547sHe0dh/tjMEyn1fWubaXy9+vbnnS1VEZtvha
jVu9yzbSIU8fLN2ZbWqXuyq31kEKQlr510KXY3plsp862iigPPoALDXQOWKYn8zTyjbxOdu2W9vY
xW387Zv/73IZgluJRiMypxYbW7nDZAV+7pS1P+5Hw+rtETkffWmPhWR3G2V7f3OXhdwzLHgVI1Dz
dqAwXCg7rTV+1UVrxVr3ct/K6lEVnMfA1UQe8o+jOqO8kEJEyFkqDIskWO1HssdWQHZrGyr4ERlM
JBVkMXE3+O/S3Bj9eMgwWxDLrXN/aSsbKLIdgyM+UQvUPS/UiIF3ABZCPnN1rXC2dvNE6Rupk0gH
yi35ApzgQ/eAaniXYnoJCoHdItlLLSX1o29reaxIsSDeA1EFpybDZKigTP0IOs2Dtq+hjvdrbNGq
UpFZEieQXQCszW21ub+tKxdQFLMxpSpHjxUXsAc4xEhOWnsI51eivSTK031LYvL81xr/ci/pkOcZ
tlYFTlEBK+cwS79q/VB3wFmXkse6B9MEX31l2LPRW3Ksf9Xi+ajr3FaKNS27tTAvatvQWgt1gK+X
D627GOcHajFO98/BW3bUzwu/3+BgnuOidg9Pw36tcrX6vQU/1ElzphKGvZh28QPbqa7xVR+2ATSl
Fnqknvvqvj4G7toMznL973ghUfOdxybEKjiiJee918ilE2aGJUWK02WDExilb9bpygFbu7eCRyJS
MLOwQTqlsG0wvAG55EL1bcW73oxcqkZlqhKdaiIPTsx7CLmwWrkoMbPShkMKd+3AiHOV/zq+f2yI
uQy43jgquJVyMU5LRppCU85WnXg7QHEXSsKrnmjxnH99qyt7QmZT6BD7GJUJDi8tPNZ0lqxWmyFm
5zAHjyLH9JaeauBFr3c94DTQ50BzVZu+DrwENWSzidTpPHP6okRkO/PJh4b868qFvnmarn6hkBdN
XWvk+oxP2zpsspm/TGj03xOn2PUA4scHZOoWfnfwdX2efM20kCBFs5JqbU7li96/jwlxuPHIghjy
wqFL4y0bmpXos/r1BedlFCbUas1Zvsg+GGLcRah+OgNWhKiqndeShZXjbCx36ior0kmYgIkcxjh/
CZhqD7W88qITa6l/nWbBAcV6SAqCC4WcdnBVJAqyuxSWuwv3imNqY47COYD94qyE9gXKkyvbubZA
IRsyWRGNqkSQ33IHfXC7gAu6fzjXLAhuB+BpRQtiWBjbLZdkJ0Gp+L6Fm5Hz6vQLmQ9Tw1lpc5x+
aQbXDZesMthiusdKkPqQhrj3rd10o3+siemP1sy9qseGfOmMp5qipt02FnzryrH4wIoITkeXDdMg
IO4wDV186E/DmEY51aVLpZFzluuRRakZWDkYd2zeycxSWD26c6EkNtdqzVpomQYGGpJsDt0sWSoQ
KaaZ4jSCpkKPtoQ8TrYR6ftEyzCfo+PZMirqOZWBY50AMZiciuqWkaKx1yLK/+xk2TWDgFrA+U4W
GZMjyxkKDNBfoXV10qrRpUEHepu0jC1DoYBGlunoBOrQWTFtj4A6NI7cBblj5iA3yZL6uUuK//1s
fdok4e6wTB0DrEe6ZFUG/HYbPJQSWelJyovzvPclhCtCOW8qKrfSZfT4MzIEe/hlPjQPgIftdahm
QOoKRKN4sUjMTkvsh50cU/zPv3/sbuXDuqogFQF7JtOYyNthZk1ZDGHBT6MH9z4dy6fUx8T3YYb2
JAoGy8TrPlmT4BEhlYt3+mRVcIBmMPSRZCb8FKkFeItzskG73ppagoVmXhxHJ8PQDzTlOFsrTcwb
keWTaeHj0hz9bD7k/JQa3baOEL5qwzVY5pZT5rIes6nKqsr8rW99vcnCt8Y5zlDhhU16ag/SMtkb
ONNpGdQDJma9l6OtrVFwjlpRJFlaRPw0MGLzWXIkZVOqjyQwNyWZtxnt7aTo3qjBL3iTe1HRobwd
Tl9VOhmW1mqQVlAYVG7MtznN3blGDMnU3x1KZ3aT8F1OyS8p2QfBcZLDfaI0XkeSrWpSEENID11e
vk/8qdENWwFHZ6XioT9GzqSDBzbpbaXR7Fifv/Q6QGBEwi/I+h9TQa28SzcBzb+pLH6gkfJj0BQX
d7A2oLiQD1bHGRKiztJ1yNVXOJhmvmFSsHL1b+UBn46H4PX7NlfBgo9PNeyYP27nDTvoFtyi+99I
oyk3SsnX1sScs6WGyeYGt08CVLEa3wwdzedWd0K4wKAevVltvNpUnQazMVrka3yyOM6PGcyWCUGC
uZ3sLoU86ZRbCb5alYX23EdOP/8owswOjAScWtupR6nfjHwWtt9KUB11r8q8FixvJLOfFiIks0Ev
tyZudHBBcEHHunHnsj1yHQMVnWbNyS/wKPuTyTcr3utG1Pxkdrl4V4mUiijGpDrjp14xZRsahW6k
QUAUtDIV5I9SZK28hTx0azVNbg2D6vHiLNdv0pJt/4MI/um3CCkr4irIJCScnGSunIqnFqDojt6s
AXLWTqixZEZXay5MpUzlajmhyOwM72NI3G53xXb0h02xtsMrrktMVcs4IaVsYIdrfFhJRybUguFN
plaQ8k0Lt5n2P5ryeUYhu86lfZ21KxHqY7REDJRXzlMs6Rlx1SRRhTsCiXbNYjvohTv11/Zp3miu
AY66k3I0lvF0v/WXPkVXW8BUvpqn0uE2BFcvCxvxWgF37bgLDr1q66psoJhxGs2dCsrpelTsVh4x
B/BamgP4m1AEZN1agWU5QX/vhAqRc0plVZYFqzKLgpIUhYScntjlOQdIZJkZNPxoU/vmdo0O8VYR
Ayf6jz0hjPRSRVhlgHStcUH2T5TnMkJBdWn4Ng7XrcDYSHwHyfI9ILf2ys2+fe7+2Bb8cNL3TVkn
OHeDTT3JAlYQFIztTtvpm9xflcS8/T3/z5o43iQHcUsCPeUn9Ruhu3F80rgHFA5IfqZTFVsxJKqo
X6guRhNHd3gu7QGo/fsrXvsJggftm7YBhB6bXTe7vpO9uYnsxsQcklK5QRVBIiKy+vDrfaOLr7hz
ohTBfxYDpEqCAesGx7SNbN0q5p/3LYhj6P9O9f5sreCudK0g7VBiXUtrMcj9eRuDqGqTGeg+xEeo
xnmG7E/bDowFI7im1xLctRUKmSZLNW0K5WWFqm6VMYDog3t/hcutu7eHQkKJV7ZRKB0s1FNux2AM
qHrQTUKGUDpJ0uN9W2uHRPAAZJQHg3BsZplMrkE7j+Ypht1Hp2fdMSkqN8wTO1NX3irLCu6tUPAD
ahXFeaBzfgK4xR6G3EKV1+ukC/Cn95e39rGES1+oPB1HZP2nTIGfaSYb0oH3LXwAAO6sRZw4Kjuz
jGOCtagoZxkgOBnlbetODpBIm7zbrlhb8djitBEIRVHnWawx4Bel+mvD37ueulnBQc0kOzqtLRkA
tj5RnbTaycrvcB5Xjud/eGv93wUUWTtYaDTSJOM3dLtym0HCIt8X22S/Dtdc3dtlN64yk2BuMk4l
fL7okG/b8yKkMz9gcvX8Xyi5rxwVka5jpG0ZRAFWJY9u44KdH/qb0MbZdCE4w2Tuze4iXL9atb15
2QEDVRSiQLxPVHM3pYjoY4gl5qO26fXQmtXORqi2yrCy53KtKH3zvv8xJ8alKOgCeSxgjhqnEK8v
PdwF6o+ZJG46h7Y24aVA239yCa9sCoFIAk8TFGqS5eWF8q6C11eyWvsmtzzKlQ0h7mi10Zts8ZlL
dDf344Zsiy37byL7zRvIMEdIMEzI6EdD9epMGl3ZpYFU5Cclj32wAGzlQHmqUNowafcLEFxLoszi
Md5VYelIAXEzRQNpJHfue4Kb58Y0AWVG+0KRP+AwVz+jbFslnOM0P0n0S0h1ZySjBY2HTT1C4hv8
evet0VvnRiMKUUEMYFJNbH7Fpqa3oT5kp/I1rmwOBrPaMbmdnCNQSmV+5Uh0BySRUlvpMzmUUEZZ
i7urP0EIiwQVvGLMsvxU9S9DGG7NEuzVcmynUK6DaiJ6ke0+Dx8i+l3O8YoFSbrMnw3gjedoPnAp
8tT2SW8gvFNI/v3dufVovN4cIYjqXcPNKsbmhMH4khrMqhT1per/x5G0j8Tn2owQNUMmcbkteQ7f
v+ki1SnpPwGuMKaCHFo1KIjeRW80UPR2C0PNMHSp7giaFlD6PUC170OBRduuheePf08Intf2RHdU
qHFY0myYT2OoWgP4CvpQA933cCy6ypELsplpjLHo9wFU2zLTDhGJrCDgVhH9GvVfvZnYTag7yCes
uUGeNL2o0UOef8sB1ZhzAgkSyQ9a9kANkJBn0ASZgYm5/+1vASg+LUHwbphjVKop0rITUmu+rXtL
slLw7KkgK3ZHF7Avdy2x/3iW3ds1wdlBXSzEXIYMjSqX7PSduZU22VfFkneyG+/IADyyfjL9yNOf
Q7femA/lZoIKONjOgfSPv6+s/4Yj+rR+IUZHIZ00teoxjCzNvtKOm4FOL6VuvnAK9WfyZvbQWAMf
+2DUthp8n/vBTgEX1efqTOfRhoPbcGmtXaSs/aol2l+5R7BFSdlc4SA3OnHkCJqbfN7q7ZexBj+N
gsYnOwdKuAun8hzXKYj5/bKBOmB0NgAUyVVtM0M0r1DBqV21XlO+gQTTTwbdaYGp4MNLxuLdlI0/
Ir1yC5Av6EO6z8bZA8Teiqb6oefFpauTTc7LfdnqPjPY/+7/P2278AxRNJMoY4BjhyFpiySD39D+
sSg3ETuBJ2vF/d/I1xlGZmRtiXmabAoOTon1mqhtlp2IHLod6f1Jjy0imxYIOv9BPv3JluDl8kGf
tFiuZ+iWsV9j3fjmgg4y233fNPsMDMBJ5c8GQbntMHW/7h/mD+bUv27W1UKF9wJy3qxsozI/qWS0
QbxslWSyMgP0DHLsFUqzkerSwtSuxcGvbzDgPYju10R5CIJTNHZbxdhneWnV0kNvNE6WtptS0yyz
O2ipvHIAbqFjrjYK+cjnIz6knaoXKXxnabTHeegvE67RNBc21UYr57rNoo3KH9u2teTidcLAbJEY
uw6FpapfaYHcKiF++i2CE4xbbSgnin1rvQGz8ylYdsh5BMtj6+f+WrN71Zrg/wqI6FGK63Yam9w3
DNWjEP9JjHTbDl4RNnZPvLrDW2+E4IUefwvoGrTs/n1A5v5561UeortaYLkBhLxkVGZr9mRioCDp
V27DjbTr074KbiwoTY7UZsxOfNuCvF3fLpQ1ZLNGJHMjgflkRnAmcquYDJSq82nS9E0tvRSKfAZz
0IoXWbMiJHB0JmEHNmHwS6XVSZr2acMOJlkBEN8qD31ai+Cr1L6Oaq5UORgeZwfUAV55kN2Fc7dy
FvA5WnM+SquYFVirMJqLZ/rPzgMt0M+nolGjNJfnOj/VYbRv629zAMxvBBlxBtENYL9VI3bnBEQd
JiIi5DUqpm7M+m0wz6hGW+hQQYtZd3VkPJlOfb2cLDP6ps8G9EQ0NNFOhO/Mek9NSOZKbg2iRchM
TEvq0yZu1r1BNdCCJDHeqtkjo1gfRwu4+KppDWgnN0oKaod5hylBx0ylp0IpNyVacV2zdOtCqLOA
7jz/LhEEaT5Br+m9x+/JsnoD5Vj0P2R7rA/jqHhFCT1Y9mWa91HaoA+XOrOavuVd7Og6xjOkX+O4
8LXbejHjr7PLWtCZp9E2azNnSN/iRvN5Sp7ysXXk4TiqoatqkqtPZxYWdpRt5bnyTBVfqQrPcpJ5
fOpAYsXsKKWXpARdDTaPxo0lBXTfkHTliN5yqhDTNQ1khKomq+I7R+pnPqZMXd6RGMXglnSaXGUz
twBv124KwuahBX3XmpjZqlnhavSkwHXTFA6RF7fUbL20Qem9AKorX3IJZHtBAeEU/wWh3o0z+2m9
wm1piJpp3WDw08KKmE14uIWlW6uaXenbMp+Bj6pXXNqthPmTSeGajIVKkoxirdF2+K15dCPZ05n6
ybsKzxbY2vP9mH7DhX4yJ4T0GvUjXScwl5ujUxXRsc1rt1Fkr+EdMsPsaI7Eq8bWvW9WnMddXmum
qaKioyuqoepMsKt3Rq2kfTw8Gsm3LjnTkVoTAx12FaBVroN5rXCb+JJluE8o+D4naf4C2qnXrjHe
snbCL6s91cCwChkLrxmlIxs7aOll9be2RfF+KoLnkhc2qdUvaflUhf0PIGH2WdDZJN3Nw1uX/9SS
H1V5nNPzVIcrH1E4NibRNDAFQuZGw2iPrIsiDkVt6FTpdPlxbIvD0AYHal6W2eapxNTLyB+0ci0S
ikH/L5NCKMww3pDIXUcxwDo61KngVVwTfSOM1nggB4te7n+/tRAvfL48DRXJkEh2ioLebecGXqux
JtArLWn+fVO3s05d0YCWoRpRxdnVLlXyqTDr7JT3sp9x7ayZwCPKBn3kOiorcvw8pMNFhgATcA+W
QuXHirSvKdGgL6DNG7lWrbqafyYNpgl5uu8wazVODZqrkWMmiaOla+QUN+4UKMr+/GAhAVPTWE+n
NkKa7IebBkWCBdeY7Naaorc6tZ/sCHlWYoAAiGNU/NTS0CrV1pKk2g3m+Hs+Gsch+F3ktdem0znq
893IzGNmtpovddGrxg0Lmbwd6lPkdKhVxd1gtwPEuMNScbUUrIhUMp7iCZAZdAai4nuBkXhFwUQ0
aImg2zDQwr7/lYUrs/iDT2sRzm86loOUpfkMBdbcDtN8V5DXMaFofxQ7JYL+o5n79y0u/+Jf+cjV
VxKyukBLWzWii0Xu9Yw8SEG00se5BQr9tCgxbhVRyvnUzqcs88HpuwMGFTzhwGwDpwEKyQ5ZCc2s
FqXlDryULFlAJ4ZVDe9kZD4eTBaYYg6xGbxBwfVnhrJwgBD//7cLQoQj4JmsJzXOkCoF1px+LdK3
+wZuprVX2yzEszlKhlbKi/mUzi9QPtgW/ADIz8og9q2o+WmnBX+U6UFX8AA7rR5RZdo2fuBoEHPQ
rSUvWK8x3Wq9XNsTZ271Th0Z7bGqJRECIqjzM7/z6vfuvI7NvtVR+mRMeD4y1k+sWo7R4k+mY4HJ
yXmnevllTQRn5Vt9BJmrshApQPo8kRgpenowwLaothWeymu8E/9hPTriv8YYM0TtJr03CrVSdaRz
ZWKxBL0AM3mapsKBkBjXY7/pQyuLzhzSgPfPIv1gc/r70v8xLbjmNFXoMI8ofGm95jD6rhqBDeXF
b5PyxlLdHnoQPRLzOY+IP2QA3vDaHrrW65oNS0MHHQC/S38tQom56bOx9WrpVBhbDgWY+CULNiZ/
7qTJGfPS1vvYRUTemO1bn+bHkIeWZKAuNIzZLg8la2ySMy+ad41Edq2qv+NCftRHvgfJ3pZE3FWL
xNKT2ksItVqSnMEs/2QGnROjd2nibyzS3DmV/aR5G7XHJJj3JsOErWp+r/svISDUesV8FN/scmhB
wjzbWs/tmFZbiaWboe/tScW8vYGZL82N++5BqzOrTIC2wHNpMMGuVk9YJC6QOYETvNjG42tUgvMu
+9ZBY6vSk0dp7C0GIs6ZDM7Qjb4eBC60VY4k/lnT2W8KyYojzWvjfJsx6uVSvNMa4pRp5SaJBkqv
zi9i2U/NEoLqT/K4MLDnHmvLJ0mVj2Fo2B3/Ig/aUVFADU5k/DnZlvHsodS9HWJ922CUi2eASUt2
D5Iakrd+o6aIat8TZT+HRzL8DiPDU7Kf8E+W0WLQE6RKYGkbk68ELDBA7hFIlKVx7oaDbEmDArTj
DI0K0wqj/kS1xK3l/Ms4PYdo+3e8/hp00W5i5ZcxDrwqw+Py/vkU7p+YxImg9CIDlTTpkcSRnluk
34zFr4pd7tsQXeVfRgRvkoxQeWxYSU/ThX1jfuklnnwuXlEb2irutJFW0jdFiLOLPaTBaMRpmqlB
wlKIMF2tEjJpWFSFcdSEvQ0x3tJD6JdM/SqFRr0dkvCMepGbozg3mk+6forNI9dMe6KV1UTSpZej
Y6R2zqB9C4u9CXAqGTtvqEpPHQGOiBho5IfGNuodDV4klQJF76WF8RjpXPOMZD6oyvz8v+3iR75i
EtVAHZksJBLCqpI+6TWzxstQ9tkudzCkY6c2gNwOsGF27KyllGJ+/5c9IYzSkiSxWqGpofr5OXfm
zWhhaMFPNv1xnS3gVnZ/vTghmuo9CZk5YXETKDjIK2epm7SPeVCs8BXeGhpkV4Y+/n4VcGY8sPV6
NPlphkeM4/gUsnEEjLmOnJolw89B+9kSNjlqCs3WedfF6Fol1blMf/CUW2URLZUPck7MQHFygqci
L60GzC8rH3uJCmLUuP6ZwpXJ8G7M65gBcsRPvIVobFui/DdmgAAHGJaatMxJgYOcqsIfJRVkxYVu
cTVf6zPc6vF+2i4hek1ToMlGjkPA4Y4XqUXybu67l0y12k3jULt5rh/N38p7uSue0qfVFrPgnv59
BpksY1oD6HKx+jN04CgywznDmTe4HTUbfVeeUxfQfl/urHQL2F7Ro6a9lpbcGppAWx0tFpCS6Som
aT6XDpMkCyY5x/5H0GN2RtQtu5d+E9S7EZP05JA6oaOuwYtvb/Yfo6bQQDDmKWd5grNJLuyIIA2I
WfX+L/qR2B/O2SGTrQJ9ntf4nFiRu6bVdHOzr8wLZy6pjDoqepjHu8kywVeAAn7E5ZVn18168NXW
msKRykc6gvAEW4vzq+O/3wtpU7DVHtChvWB55sVEWbgFdRN77MJ/dLGuFim8YKU+UMjQfXhR1Qd7
ABC25C0+SH6+Cz260oZZ21HhiakVTKJ6hB3V6+9VeBrk2Erq9/uuQgh2/7oiVwtafsOVQxtiWYta
Ewuqw4cW5CYlXcXyLHvylzO6MiE+Kts2DJUcy2idwZ2dwedO5ASH1qX2fIx20oqPvlV8vb58Yndz
rkjRtjpOyEgPxmlpGsQuc7TKk0/RO/EWedd1Hou1byWEuzxWS6VGe+fUtN+n6mXEdFqTrDzP12wI
XoUQVcYEHr5V37yS4rFgAEM83T8OYrL1r/MgUwwAomQu6yIp6hxP/Tz2S8F817mKl0PDR3eGM0qr
nrwJXHPtY908f1f2hH1r5wCtkwZrSrYYp/mxvIQLG1LtHlDV1VZ2Yu+fFOeZeWVS2MasNmfWJ9qC
8JRec4c/DbltHHsXAqJ2qVqQRS/X3MbNK/DHpEiSKkd45mgxVqmdjNdFkje1S5edZA/1R8d01gpt
t6/AlT3BF2ukV2dFxRLZUYemJ6IA0PE+WObKzQyIfAd4Z3rSVtzVrXGA640VaVQJAv3Q1HgmY2CT
HdWFNwn0b7sY+oCaLz9hLOEAERpwq6yc2Rtn6FNLQFhtqsxDgac7nudfRqfdUkijHCV7OOun9FkB
RVPkTqujDzfu4iebQhhSmJLwSsM9YUfp1OmgDjS/jhu86X6gunvozuo+9Kp/UDT6ZFSIPt005pCu
hlFpg4Rqs8ygs0Pxii4bpluyr81uZWOXjEHw3J/sCQEoMGpj1AJsbNtcoBLQWi2PtnIDUjj00cbY
kuT8hajhITIr+77pW5/0qtsi5jJaECGxCsLhMaEYmmmopfMVLdxbH/DagnBo9BDyRMUUDY/KwN3a
uHRRbinF9/vL+Ji1+ryDGiGUofnIMJBDRNr5qJLMPqwYfxwaaNECDlzXlVdI/WvaJz/NMcwtY05k
C60ncBdk8l7viKNGP/UZEoNq8oOT/F1WJvR+IdGAHowSp5sxzCzw/WN+ei72KWF+RuhbUnXv3VA2
VgVaoQb3j6BhoCuXWK8sKIEPUDkIw2fe1yfGH6YcpDb8DIyel0jlvmiaFwDxUjeI4wNRqgfwg6SO
2s4XgEyoVc4yd4cEu0MTOxyrHZ/SY9Gr27hPLI2WG6NWf5kYBZf7n3I97GNW+7FibOeyemRS/szj
3Bva+lInX7lUogwUeQ2pOuCOQOAazszWYjSaQsVWICJ+f/s/hpOvtn95yssUQUzXdfQ3qEhGKUUT
GF4mRTmltWz3QXYck/hLxQebq8qpjoudLHPAsotJd40UQ5zokfMmsSvtaxw+Nuji5yDVoBBJ7qQE
9Q3VinRi99olHd6ionb0cLb0HHRwxLQKBTOz1Vnh6GpMP2h1rrX3qXan8MyGY4XDxcvvo8Itk/RH
TR7tUiuf0XVDT360KwnDh8lD0GzV4S0Hfs0ct6P8EgZgQ4QMZABNem32DD5a3RQ+6IZpZQOe7zNw
nNprHQWbOAKBTJNZprwGUhXH0P+1hYZO0PMkBsNKPieIxdQWlTbKygkk+rYCknnA38Ig3bQKOQah
7Gj4ZcXILV5wj0JLYygco/fVIH0uJrQJlF9GtqD1mocJsIloCH6YCQQG8u39Ly2WG8SfKda3tZoq
kR7iZ0r9Pt9CtOViuhIkY9CSwHOg9NdAm2JB/S+Dgv9ok1bSuq5VToNhHhNmAp6171lhpVFhBxHm
aqvfegmRga9Rs/as/vB+fx3rP9/kYzOuknbe5iGNeaOcckN+Lera6bODMkSOkYIANU53Y1VWTlQP
b4ymG1UraqsbgaMqG/JDnp7ZMOdAkhmgD5Cm2JkS0DSEioH6DKFoLgJVm3XPILDYTdNTCD13oj9n
pPb6sv5eVI+RxN2yOmRTYRd0wAgvgQYiZ9yR6bCRDJ90O54Apa0V8wHeYIBe/JAek/CRzE9cMZ6g
25hYjZFbKs2ep0E2QMEMKUVpawzfeQcZ9/xLMfwam3Nf5Z6qX/rpW1TIFu2fjfqQZF9QJM6jZ94d
l+7fZHRWor5qmONt4Y1ak1kh66xW7S0tgLOdce1wawa00ZNWtvMONDgKeYV8BpDJ3WHUSkuLQN8n
A+OXuQkFjjXI3PtH8yPtEb6WpgFjr0KKDzBsIlTeUJiQmE4m6aSHuQfJyqeYzO+YknLU+Avw75ap
v7fTI8kHR+tmb4qB+tWJH8SJEzehA4i4yzBZqIUgaEGFpgJxU13kO1qCXHdOdwwMKgEt7bkCS0aJ
ms4MfRCIRJ/gE7Z1GvzWpOohqHKIv1wq9S2Q3+vpqU33rfxlNp9nIvvV+D3jIEjp+skeu/QFfWd0
x8cLGPi+R+OsuLhZTlbqnk7fJHrUjYsKdq5wquCmdlFwCkzfBP1/GD3UWnK5v3nL3oh7pyN3o5RR
3QBw4rP3qaJi6GM5iU6Qlttn2Y95nKyhHawBMSnEwPt9ayLp6HKpwR31x5zwGkkybQbFFI/QJRvB
ta4iNmCiVbFMyclPINiG5GfJnCz2u2i/Pop4y9d+Mi/42pJpqPuX6WJ+cKHSgijwk7x0D8WDanPo
Xi2Qt/6BQpIX5NQ7kFN/X3dsQl4kboH4VOGjYtAwwBZgSN8mUKih4wFBbSW1FPK7f3tPE3TGGj6s
ZggbDea1QU2VUTktWO5iqC2Dvq58yyUDF44Oxmj+mBA2Mw07Kk3lYsJn/qITyfcLH1WIqS++Siss
vpvFBYmdkMAYmrEwYY0rNqQdyq3qArDvQMHPPEpH1WuPa9XNlS0UiQrzuarVIZ+UExpudklQUjVX
PNeaBeGNU+YNy3uQHIGqPHNr8qKA62flIwkP47+2TXjRzBKV5lAdFLDLsGS7oMdMd/DyL7piU2gZ
rDfCl69+51SwZc1XobOLQTRIEqxpeUDRTfwhGrmOwL3ht64Pn1h5JprcUIngOOS65OX1vpKfDbYj
xuzHYDJZ2cSVk87+H2nXtRw5riy/iBF0oHmlbatueY1eGJJmht57fv1NaG8c9UK9xJpnRQhNoFAo
k5XJFNhis5dJK2MTO0dSbOK1vgB9Mwxsg6/S4Y9x0ru5toWMT+4VZPkgsVdOQVc5cdliJvy2w3j2
3HpK2YD/gQeNZ7o734yEcRajKMhRIMPScwnYHh0zlV3pluZHknz8x51kfEau6WFDOhxb50kfFApF
URnix+xAEoirXsLixNjvYpPcruwCMdewWg6p1BfznsTO1Gwg5u2iWvMLCdZ2hJrDb6RWVW5FT9VT
tMkdFC9PPKgz26/49kuYYLbBiOBSY5TglAqjO+h3mhpYAlkcRRudTGlc8N1YRv0i5ps6ReiUVkDr
gZQ0EN7WD+DK4yPj3ihgH8MwpsZKFpexpseGAUtuqxsTvZNZ0ew84xLQXzOoy2WYC5MtQ6yrIT1m
VKRN4qIJ1w1oLE+bjwl0SG6oHsAXkjozl8Thmku9XJm5O2U7Q+8NfftTkSKTouEpT/T+2u28XIG5
LHMMEFo447IMReKk8wYzwO5E6juxEfeVCOHDWeXUaq6+fZdLMrcGmBMz6qkTJ6elPqZ3gDnbgjvY
bX2M7oitbrj9tWvu9WJFds4wGSpp6MGpgqqxudwAPh6EXnVP2VMRG0Eiod02hkOzBkwGVP7AS8DY
Sufnfblcn7kvZlWjXEQ97miDh+oJYunAlpMNVT3+UE3MC7l4vW5B0u38p/vB0nHM4JXptAiHq0AI
IgNhlqmBLCvlJf0cK2WFiDFkM+LrqZVWpVWj3iRW/yL+u9xA5hkWu2ycYwkrlFNjL4vqGLzZL44r
UejfLx564BiTMiJYoetHCwUds9VR3+NZAm+nGE8y1PVY6wUMERodTo45yAVgkfUzv1ppuNwrxmfI
5TyQbsQacb24AGlbWnw3z7eLCl4v7S5uwGTQY6a3TvYVx9xY4Nsfdi6j9oMWug4QGhOejUYuV6Sv
FGito65ulXZ4JD5Me8flv756oy9WYgxCxgxzEos9Pa48tiexAKargY0rHwUAyWQ4Ssu+aStbETC7
oeyDEDF8dzSCEqkpaVVQigmeiahxfe/Va1ZkoHyrmrKqKhpbvzVzVdbqGTNApDiBLtPGFKozhqkj
zdJRbjFUVTlGcdfUW0IakExsh3pjkAKTMfu0aWx9ftL10xwJthhCHG/Y5WhQd4FVQfO2xyxv8mPQ
0Cop5h/NMD5ri+TNIpgp2syK2tbStcRNimA31rItztIORZOjnpB9WoXQrSorsGKjBmQvyRLbwQhE
tTCIm/Xvv+baLzNSjXF0MhEIoGOfCfHoipolqIcWyFFKSd6rdhlssx2vnaNdMYU/rUnD3Yubu4zS
hBCgjk5gztmJyVNvDM6QBJt6HjYYBttUQgQV3XNrKltosYM6Vtz0826ZgWMht8GY+QMKWoNEXG3a
yZoKxXuA70FITBSMS6GxuJSuIkC+JHuvc0xZj/VWjRugJysn0nZD8xFhoKTXABGZfVnoPOg01lUJ
VnLwhoWFH0JVe1BUu1PS0BLN0huS0K4KIMUUkFEK4KsgjVNo8aOo3DfpuUU9VNZRAa2gyTbJbmos
sUVSc7AL0GLTov4HcP8HJXyu2ra2a3P0pBa9z2UIObQdYABjA3fdxA1DNVwH34VkmoxLXJRGyyGw
Gp3ruLoZptwy2lM1iI9keQgrjEqrpp03e7F9KALky2DZD0KA7UxynPPfEkD0JA4A0PSKcTwjgIPc
t+Fg9ssb9NpCn2iX1u+ivicVlElRWywEcHYKXhiehvEUlpuFALEfgJvN2IImwAMWCYxxoR1mqPI1
7RYU4U5vQG8ifVh6HMaER7ywmwztEADPw0gDp6Fij1qEEtWmDe5zOhGH3Y6BuAcarw1sNfw19QOo
chRXFB9nufwR5JDYbGxRfWjTHdiOLdIDoOUSrUBgKR7y4EaJd30ZbiaoyCmo5oPtolJtQVetFOFZ
X0+WgAA0MDQLeN8RjPxd6UdhbPVNbAt14shafsiK226Irap/jNp7eej31ehg5tpJVcBejcIizeAk
RuDE4RtRq61UQ2liuSsjzHOEwID1j7NpelKMscJGvdH1LHGGhvyK0sFZgOWFsOBTMHc3adwdqdFW
2U/F8MeQ04b/FhAzlsE8Y2VXVNBk1pNzFZ7NqdgJlH6/1NAyKTge9XvoxCzFvGYaqUtJWebkTOd+
5PoMYt/sZ7C4yOygaDi4oLNF7GYaL/KG51l49s+ExvkyLKFZZOkZFrxPzD3JCo6/5K3ARMJjAEhx
k4cY0UqSHSkjS5WH7bpL/vYiXe4fZPgYlJekxX0kVkZyVrrGKsLaCUGQRirOh3wCGf+U5DPLMI6/
HZYljucpPYu7AcBjR/xlzDt0ftXUFYGgAxmbjUYB6mniA/pVbbWZ5sFqfvGKXN8rsszvYB4DUD3P
ZdNNyXncja506P32sdwVp2mvQqq3P1R3y7E2rPaZJ5TA22Ym8gn1LlwaeUnOc9paE0YLevFskH8a
BTMfxwQ92QKI15TjLnTqBEGffJvw8DWrBglrYVw+IKlDP0WwFqBxLQJmXCNQOabyPUZgvoJxHo3e
16AIx1YNHtVFqH0zPqFj6tD5T63YRkfe2XCNgvEhYrmgjU40sBVt0fCyo5cRXW7kXlRptti3DpVI
Uls7e8w5CAyeVTAeJMalgD4gPMgcDFCrb7YDxLPobN76HeedGuNGCkVLlyGv07OagAcaUwMkEzhf
wttDtmEaSXLTtjlObSRWN3vaDnMJfvYMWHMXuPXh7SZzoRwLxAKIeNa/jkUnoQN2EYdA2pPxLV0x
1v1QlAnikAj9c8TDJcEwg2ZHc2sRpbrpKiI4nRw6fQY1bkEHu+jdoAyHnsTo56LDyvlFq88ffhDj
ZKpgRvl+CWBPpi+VNfhXAo/SUc9L761/+3oMhqUYvyLkCdTTixJH66d34V5+VGG68U7NbjLBGaMN
SKxRo7ENlC7kwJpeIcxWxqGtveeRFd/rP3hQMY6pfVYGL4LtruolNGLhgiQdpPqy4k5TyzE13hKM
DwogGDCSFEvo9UM8PuTkcX1Pv+ULjDkx/qdfqkAORQGnN97LCFwiddxpauOKywBJm4f1xViU9Tfj
ZXyPKoaCWZRxesYMh0NH+vNXGcGpZANz5hJ32kEqyh5+5bI79I6w5QkHcTzQJzz64rxSLZYkEPLj
XVpsTY3OYyGeqoxzYt/RFMyWMg4omcQomBbEMXRacHFaFPQAX/cwWA9hch6sjfNJn6HI5ScZU4Qq
eJKcDeHQ1dpOk/NNLN6tnxvHCD8nXy8WiWKxMfBuIPdBeaGBbMQ488gm2OlZ1jQ+27sXa5C4XOax
TL5MQx8wiPeaSe9a8ATwli96orM8GosTCMjiAfT6ESuP44ZHCslzsJ+Nh4sfYpb6oudinuJFVjyw
Gg335nPimTblMc3QQPhQ/w67J3VdKyHjp+u7WDWr4rqvxoIaDSJ7G1WQx8hJbcpV1rzyZ344157t
FZggyhpicUjOZg4NmaoCuiMFVBCjkAIgZU/r5sNbjPExxkS0ITfF9NzVmyj8pWYbQSH3piTtIGG2
vtR6hiSLLIu32nWlpAHGc5b9TzBrA0mZwkpVq3pvvcktoTW8jW7D++zIxT/wriIT3yyiBKWoCIHV
HzKvEFm/1TsrgNAlVcSebgq38LmUqXTv1uyGcTbTLIsATs3R2Ujv5SU4xt3gJRAZF6W39Z3lfB3b
NWgqNY+yBA+RgAZW3D3O0E9Ic2d9EV7m9CnpcHENtFkWssDEC59su9yWDt2pwrwRTZZiSEwC2w5m
RKok6BQ2pkLfeeMPHEfHtggMCO6MQoDYUdIf1fw5MkVOcMo5LrY5kGESMyRiGp/j7LeweMage3De
IHv/sb6RvNOiH3qxj6GUGLqp4EM6lIZgmV4+TY7Kj8g4bottFOR1lhFhgNemhM/L1nxuJ/shMW+X
5w7DB6WnJRhc1Cx68YB3M8db8IPhac8hILr/j9HYJwnNxTcDHjkN/ZyibAikrBqCsyf7h2Na7COl
MPFLo8cYI9ZkBBDlx4zpZnEu3AqI0vXD4yWFCuNJ6qFS2tH4fAzQUd5mYC6xwWpr11s6mlUcTd6M
Bc9cGC+Sz3nUGQIu9xS/FdpJKn9rvBiCY/ksNbhiAtJctiZKV+mzAYbgsEdNXAAjz39Nzlha8K5Z
dLQWVJpShxtzLz3npa3nqFVbgEqi6AIw8l4QgBhHAdn5x03GPwd/LB84mD0STIFV6VloHuRs+SVo
eyRkvLYWx0+pTCJUaIFBqqDLzkv/0rXRTkl4u/gX8RhyTUAJdNBxs6Y+JFB1kRHztXMBBp1m91nh
NtEoQZ4ZJHMPjTAyWEm62F1YuIn4IwJ/aANytKEut02jnrI09cwQ/M9Zb3dJ6jW5ehtJwb/bi68f
ylwW3dDC0eiREAdGBf20oyRxgPDXL8fXAszlGCd5MjoFl36pb9XhJEbQrS7Nf1XN+t8i7PUIW0Mc
5DJDKonEK+/8WuSNbl23ma8VmMJBJBh9UXe4FrAZ4Iu9ZvyHYqX/7x2/VmAqAYWONk+71JTfC1Ba
TK82QWIn0+26d9SuvzlfyzDG31RVNM4RnFWwCFYDbT90oxrQ687pPca6QyeSWiyvzsdMqO+KDJz1
ddt+VALYBnMhTOxpMs2HqiPLK1iQG0/qMKqg5SVwh3XqhpQWqczcYQKv9nKsKnXyEwI0GGTMrVpT
N4WG5qXZ/F60zC1I/xqr2RvJul9DWe7RpQGd2VNXmwfMMP4qC/1IEooXlwbNGivtVhM6xUrmWrEG
vXfaIrNLLXdUQb0J42czNtwiIQCIpyDfDegYsAuUjx1HkBkDg2oxVPsWqon4T7LfAg9tQYXMLgxh
s77Bf/H8fG0wEzxofZGnbUKv/m9tBz5EyYo8DMDbYM0g9rzlc978Rdj3tSK9ghdPt6KMXdQOuMNR
gCmTfpMYD0n3U40+NBNCW9KLQTlYimejeugQQBgZiJWio5TMXkxeB7LJkg4dr41g8rw5784wmUst
5lkcLeBjqdLE1bRfNd4NzmZffxe/Pp3xsxkQf0Y5IDkCA6CLQSaYoEtumuc/FApDW37OduE9r2zw
F3nS17KM12y7CQP4Db4MDBMPy6HFmK+GBjzIultUKoRde2+Um9Hijf5xfCkLCVCHsEyNWEVyPYOz
hWzy7gHy2d76nn6Hgn8+wv/7OMK0edISuIOC4ONmX/qoBgsyzckWBD+huAEnebhJIbEbbknjgaVf
1DfRG5ktUMlascNLKDinSxini4H3MJZSVJzqOdlRfd1iyWzSJNYwEXv9qzm2ShjvK87yJM0AgpyJ
UmKwaADu8Wl9Bd7HMI4X7KVVN0/Y1pBgAq3e9oCSBJiOXfz1dThG8knrdOENCnM0w6nDg5vgZKZz
NS5WibmX9UX+okz3ZSSMz5FzEohZgRp+v9PvA7/3oexnQQKQ9j/40Gne6dC9vfgmwQAXM4nxaIlD
52s1OJVCTt2RZcJnn1923COLKl2sUYlGc3jE9PnoTylEYbdduc26PUA1YbpHHmE4IN0F8qSL8Pjk
twauxiuKasZHaKcouYYeT9eAd5qMpwEtu5alIfZZDCcrBvudqb9o6QvnNKmb/F4H+TpNJkiD7ICk
zKoQnxsHgODyDQzRR7DtTbfQa5A9qlOX3ZpOvld4ZkRv8MrC7MiHKYlmFrUVfA2eqgrkUkTapYLu
iE1lz4BzgpdSNYFgwLSUlvCwhjw3zkKMNAMELWWLq4JiZfIYlr4GR266nUt2S+uZOdC49uz8HXXN
v+iB/W/Hvw2sp1XQ9wVcG8UBGxVEjDEmkiLDMiO7fOgfKgiRacj7I7ewec/IXxRpvxZnXFGJdDKN
IwW5/m9wst21EEMaEytDcSikpAA72Uo9Xn2B4/5YMV/ggFVxrBHetuNbkM1bXOht1kDblXCmq3mu
SWNcUyGXi9h3cOWtW4oYtWj92EdIXYD+2On80OPqUNLtWjNixjs1QJTqQgyOOnqWkpM5IHkenk13
sgU/94rU5e0lxyl8wtgu3GGZFlncRSQ99wronQHLrPNp1we86Ip3ZIzvSbUmyPqI1mvCl2WC8C0m
+epsJ1QcCBD3HjLuh+ikM5UCJwa+S9nqDtMhUK32sduD1s4JPkhmzQ/tfbTjQjzoq75ycqzG7Zib
mLKeaUsLXEnpBkzAsBUNDdDJjz1eM5JnmDoTzvRRFzRSS2MMy7iVwIi0C11gJ8WP5a2NrNDhqRtw
vLrOxDRVnOqjqcEuCbCaQUoFkl/L8iVeGnT1Q4fzhjCMDewDyhI5g+m8hVYz4hsUn1F0g0q4K+0A
iNvwALsc62dFZtXGnBJ5RhS8kN8hcpckeZl4YoYs19O3r2GcCJgEQiHRkFN1TrVdDspGD/ag2AW8
U72Pt8XNuAVUzanfy+mACfr0fX0zOfEOqyurLrWJIVtaUVShcSPnTs6bWuetwCROk6o2wDPjtBSk
7IbSWqK6Xf8G3q1mBy1FSctNI8IS2aHzaC9XfkQ/CWhY27xtH2QL1Gx43Hhdao7T0hlfItdKj7o6
0m9zUV05yLYBhKeFXNqa4FDgfCHHfbCTlwm0zDFjij7ggnKCDDhFVh3T7CZFZQXMMJYq3MmNZCVh
sWuljyw+ry/P+VJ2CnMJoEyUNQVgNKDsCM3hNiMD5mWfJi4TAy9gMBhPopfEVJKoo9H+8tE+ATcJ
Hi3Tjg/yFuUfcERsTEfifB7nmhtMkCImhFRLlsOfCG9TNzkgiLXqlNct4K1C78nFUxqmAjpygoKs
bHpVzAEEm5kjipO7flS8ejA7lKkMwPMVBK7YJHczqlFtD51eVfTV/M3Mmwdp7NwpbPY6MVCEbU6D
hrEwGUQF/Xxu4uVtyUeol4cYVW6sRfqZZOqtZKT2+o/kbQUTxuRTopZiDnuSR/RNkt2y+HkzcHaC
43cMxu/M0hwngwIVgzzULIwSOXH2Y/0zaFSy8qYbTNRignIXvDhwO0RNUIhUbQM6CWrxPumNlxHN
GkyBsyLvsWA5F8F+qOXqQh9akPzuhtKqDgFm+gQ3fJzugsJKnoRbiH5t8h5FEl6V7fuQzp/rNews
J6ZTlcrI8cENws8Q0vI782b0VG96jbmDozxPYLIxTBXlxdR/LoYDbLZNZ6eTFYlQhLKW2dW8FKxp
0klbnDBw1g/2+6go86GMFxLrHqO/uhmdlfvppX2js37g/d01m+RNstUDv+zAuRHsDNIkCXmA6QPa
u3hIxqdIIXYP5Pz6Z/EWYTxQb0aNIgUVCvL5vRrrdoFEvxYUb30VngdiJzDapdSEimDzZH/xIqAq
MDgwWG0OrglpYzjJ73wLfmfjQHwDkSnyzhDEJHzpTU6uZDJORgY36TypqGfIPpDdbuaF7mDVzrSj
qVLmz/5//GzG33RV3qkZBVOr/viE9kV/By2jcD8/RqfBGs+6n91pOcYA3cGnBRx9C1wo94byPppx
SbMqz0ao4Ig7Z3Ci2FlaAJSGTe2goQp14NH/GxtNP2zFDZpMHJRFQ2QqPZK3SBvtAsriEI51pba9
GbS7WYNsYdxZtdyBe/0FbMmOIUNrVDdcA9MnCq5zYr7Uy/v6YaxbOqis//zWarkkL4RaemiIVjOe
FRnAIiXkPGPrH/5NAiXAmFOUari0gYTBIuKXuRcXWGgMnETgseSvx2CqyLikhqCEJA8EnwTZEO2x
luWbSH2g3az/tnXUwi7ClEkY1Z4UcLuT+bZ0IWiPNlrAWWP94VRFxhEFgoBUWGlwNfvaBW2QVU/h
Q1FAq6bSTwEE/7T+H3Ox/Mmjq+yMQJz2YDUnTXYuMDod9rtx5CG+OXVdVWQczpwlwQQquuwsoq3p
ouMH2dcRQGf0bKxJsLeQwVk2qjOgOGQ8G+8NtI8hHQW6/9RKQAPCBw9ynjGVJWWSY9EYyxofTRGu
mGWzILITObH9PDrtOXUyn2zXjYd3sIz7AXlb300NFswGuBzJi5OfPdSVJBCDlG+b/7YW43YKyCrV
ed5m50ptNrKEsbHY9Iweg3ePkd554cQDvXEiEpWdJhjJLBoC3U7VJ17SoYSTQ4kD6P5zBdVc6Bgg
LYs24T3Xq9NP+eZhDbD8SDpkAlUWKTMJdd2rIbI/CEF7WWAV2xlwI3OP3MgTid1stNP0VoAA/TV1
zK2YW+s7fdWbXizPuJ5qAvQEOFRACpVfzQx4jnbTLzHn/bxurBerMI6nMgsQ+2WoWamQlrBVu7/t
jzT1SzILBJK7UAEciFfevF4ou1iU8URQ2zAHKUY7gsJ5KYty/Wg4Hej0Sid55RYBr/rwi9XoRl/4
1lBR1CoOg/i8nLSdeExf08fwOP8cvWjT+Qih78DFsU2f10+P+42MXxKNSgaXOFYl0AUEkbj3oD2M
Dsg/0hNvP3mWQl/Miw8cWyUZ6yZGQTw8leGvKnyoBx6OiGsojJOJ9RI6Dy1eqOZDCJ1ZAqKx96dN
tYcOjD46+m75G+IL3FUZd5OURhgkBWA5Iwq4xNPsTqCVR4BdZweEkX0Bb867+Bx7YfvjUyROhZHS
YggIxDD7bY/KXQG2x0Hm2Qg9mBUPw/a/o0Q0m7LUKapf84PCr86oJkF3tALnZeC2LyPE1OcNoHiT
yi0e0zu2tjbjXkDIoBo5BW/EFRC21aOh/eTcAN4KjGtZgjKMzen/b3ndWuib7FOf3IJBxYKq4Sl0
eFrevEvH9sbreGo7YMVoNhBuKBs8eGoAisbI01Pja7yp96vNzS/HQhjHMvamAalB+M4ejTW0oQDG
OQjk78ps8cyScShFFGQgYIzoVYDiZxnb8hvNruj3DU/iBygewerni5t/B4a5+EzGvUDlWmuJiPtg
HNMb0a0nZHWmu9wCfgBuSKhONHaNzuZo6/8KeHuxMuNzhkxVxSyj+Xkh3AvAoOkY3DOXhNef4lkq
42XaMW6kSIOvnjDU0trSPsaI6ZniYemgKYTaTWLzvIxMf/zKBWRb46MS5nqnoqikYhajtZfn/jhs
VV+8MR866HqoNnx4eNv/KFvXACpmRxEIAOttGr/ZJbvA5kq3c+IdtlsuSdARbmcMfg0efpDfbQik
GhufOwnCW4fxPFGY5pVJ7enTkJOf8w34Pod3gqLW4oItYy8fmicI3GxTpzjGPJ/LubSf+MmLx1Ka
TSjqiDjrBG2f8pYSO9ExoumR34fnmBXbEjeSUJpHkfZXs/69l7X7tnzl+FjqQ9eMiHFB4FaoC0zT
0dqghNcxdrvAkX9Qjc3Gh93WosXDbF3HP35dSo3xQ5oQpWMhwG5HuznQAT4wytnGQbVMH+nUmWcu
HLfH9sIXsQPRZ2fG57KV/LA89UDGQ5fX6lWNg2S+jtm4+DLG3dRLDBSDjqWoaSBvTF76Y/6oboON
cCQ7JACuvDegefzIG5zgfSPjfxYD+M58ALx56HeFrG/MAuwmcHedwSO95Zgk2xAHYHNpVfrq9/KP
MrwPgneOQfIWYOrHRizm5RLDIPX72c5vRj9MrQJPBEbnQcluAy0vAizLhatxdpBthS/VLJVGjLZD
A9dZnClgMz/q7rIzLBEMi5SFEyPf1vrHcuJutiNu6pMWg3AfTZ+TUoyPZpqc5uX3+hqcV4Jthg96
3pealCIL7IFhkD6A4tpkEeC2yjlffuli+3N9Pd5GMg6lmVAOlzMgJpJBdmd9tvVkk9IJSCiKra/E
sxT6Sy4csaFADxuCsAhAw5emiyww3nBW4IWDOhO56OoSxX2GxGjyyAsFYKEg7uRoTacO9GPt9e/h
uQ+2H66LWok5TkTzydYjnjhB0cBtH1GsCAAqpBowZWeb5Cb2uKUK3qEx/gNpRCxItZGeFe1n1Wm2
nJYYUY+2ubnwtpRzamxLXC9iWSoDOJCitEJQLilWa4fobVrkqPsheNst9cAHl10vAn25ZrYXXhWV
phgSgt8/RuMBp9tBAQ1FNYjL3Shu7PXvXBSdvP62sk3xuBb0cAg0ij2vtrlb+sZhAXsCHTIL+V0+
3mpMtjRGRpMkI+ISmukKEH2Jd3/URBQ32vEeVd4p0r9f3D0lWeZFLXH38in04hgvKvqK69fh+tTC
xZGxngS0nRKRcfnopHjh1EdS+6q010ovPg6JTUuyyUbdg3wCbTdw30m6K0pu+q8ITy5+BuNm9FxN
jaDFy9BhwmUcngOdg0fkfijjZcqwLJLWJCBMsOMb1AlBxoz6mTPss3tKljw6ww1wptJT/aBuol12
5PFG8A6TCVuUaRzjWEKYmcnirlewqVw4OMfBsA1wOZpJNjfYRL3+USn9rp3MmwqpoPzIMRrOLWB7
3WOHgZ12ouVIvwRPY3+QnMXrxc2rumDqP3Q1Z/by3JtlR4b9DP17iOwz5LbBOVvKdsGjXl4KjSAS
1Lv7ZnmPUp33WHACd1ZrEMoZch1JuB3ZQfudPBAv3oFu8tDLFqqStsD3L1fhe1/3gO11R2qciYGe
IIs3w50hQyJWAtPAgtwnkzyjzM8VSX1JEZ0JorHrp8rz3ibjbtQpUkOIuvxRlhEfRRMs1ArInOza
EZF7SbWlDee/UcHn5HpsT1yv41aOaTmIAnfTfetrW9Bh24ZXnni8wTyLYdwMgowxagIYblsFVhv2
lpJy2nfXUSgXJ8j4mZEYgL60CDcpvZ36JLyAJbLTUIwRXEqaGUBG+Cbag70UjW6HJzfFi6VMxsuY
UZrFIgUUojpwML3cT+3RM/Hk06oE9+3lOBy2u520eqNJPdII2kODGomDNCJwQHFvK76G3LZ+Fs7S
dt1M148Q4lp/fhQb0LLhC2mdqzI8yTDdehx51349ZSAikx41yNfbNigzxIjDlminP2rZUKs9Gxtc
g/xeqS2wT/KWXXerhG1jy8ECZlPQuiJ8wvALiCXRIKW0EZItHee9dre+kes5CxGp77uILiD/GLaD
idVEUEhHoLqsWtOpCtMasnjTGDXE37lDbbzDY1yMNglinidY848EMLIlWseTiQM1M6qWMWNqD2Sq
dnoune6X+SO7bW619+LI+3bOPSFsy1trcjmfMKv8WYKub6kU9sdiC7vuyC8wXb0lpmyquq7JisEK
aM2VYnbhTJ1Oeh8vfjIlLulSV0l4wRxnIbYHG7QtasAlaj6KBODQvBmlc1hBBS74sW45V6/H1wex
9G2qHE8paCixeeDurpAQ6iH43sGOur7M9ZDtYh16Xy4stDYjjMfotGOGYTAwjCyH0VX92YVcFOme
M89wwOvr6W/zsBsGJ67/hsoXb0uZSzL3QEvoBZAlVUbsWg1tozlJHWojWsAZnv88nW9FwouvZe6G
vKRlONI0WNzFm8LrNuoJPRgEGTwPyvsmJuQPUkEeqhxZGtS5HQ14bMF8JhDJSuKM59F4lkJ/ysUJ
hnMVFWMYwqOdyjdjp/2BWHbnn5QKq/ayV3PLg1lwrYZ5gGe1bSqgEZJz+du4bd3IVyx111pSdMD7
5MaoI1etJdwOT8MbUISNzxuMoP9/7RyZJ1ilffPJQC1ITiRXECWrbXQQtEObb5J8WXlbvyRXPeqF
1TBFBaNDyxyqW6jPCPdh80owWr6+AOcIP7f74giHrp/KKof30sLbbHySottK53V26EVe2bJP1OTF
Gnqh91kywCKzg2wLCMpQrKCBi+qhUsEHlNI9WVuO8SvhFBBjQfp1nnfhRtl0IGbDTfuvhsCSsCXR
MhvRYKbnuB69MQTLJjl0JvKHNNrMM2cPOVbHcq8ZeYSbHGKxhHwMxodKzDvQe7qkDaw05vj/6zMl
X0bHMq9FipZAD/PTMYeb7jTnm7C5o+1G6o+1Frx2liw4auDlJ97tuo41uFibcSl9nWbQpfvMFgwC
uA1G4THC7ei2cltuldyBxDFXYJjjMT/RbRf2OcjFZCRTkIIaW3FAtKHuhijyM341hrcQ4zu6XjfN
zsBCMshBu4fmVN03BmYNUGYKot2CsQTEoqpTWJItPmQ7Em3w8KkbADlLw5qf+735sH77eT+IcS9p
TDpRIlN0Bgf/jYBep6i/R7Nwo4MufX0ljiNjudkGQyqastXQRZ6fWqX0ZEPmvLDXwddfpvONmE3L
ohIEALTQLHnkMB7j12BLQmvaC+/pDvPNNlq4s5N7KmgUKDHtNuH3VTk7ytKzFW0oNKgDAxEM6PdB
3XXbDo2Q0haAEAjuZ8itQJu74cuVXg33Lz6eiWSqWcsJVVc6m/fa7whzxhB210G3nmxqL95WGzpv
aXiVH9jKf7MhhZ78xe1Ry3BJ50JIz1OQWx3m+fvRliMoZnAsiOeWWCK3Kg+aEVz9fxRnweNPCShL
HzqWd8rtYkNMCm2tZw3oc84TyTUseuYXX9hFTZsKuYCRiJPyMdPh48OYWZLT3ePe/ihHUPtbojdu
1b3oDMduwpQpt6/Bsysm7JG0vpeNAaGW6vdP9Y0OLaLuOaBhJDJIKNtD7wJKo9yKFW9ZxmOFfZBm
moCyZqAp0AOvlp+ZeFLiQ9/dr/sHzqOtMJ6obuiADQ3rBm86FKhs9N546LiP9vUq2Nc9YUms2k4h
QtXVIA5C/UazFyu2cg3pIeQV3yAdaW2S2uLBEDmbyGJYEyVVQIZG+ybpK9EwngBF8KhzylHgBeSc
XWSp3QJRb7Oxoqmbn53zjVxD0QJq7qhLgeJzcKFaETrCvDPehdJObuN7fGy9WT9ITkDJ8r51Qp3X
rYRIJcw0KyjG2y5a/Fla3PVlrjf6Lg6ScTuKJpaainbzuXoBSSUVcY1BS2Sc+96SdvHDsqMUnHFh
Rb/Iz/Wl6X9eiS8/NYUu3IHQTE3U04S/Ay6h8IAH5jkc3gqMwxEhXic1Cy576y6evNjlTWFjkNeH
PDCmGXeCVTgSpkcAm3fQnnJr5VBDK/kw+Pk9NyCjD8fa1zKOR+hRbRAbNUb51gB1R+bkPrlTsSqd
QsseRQ6ej3dXWIcjCkMamCYSHkqN0rVejoockV4lnUf6cr1IdGFBjMtpOlmVlAm8tOrQg4y9Qo0D
tJ/zbSHvhJA4uoAr08n7mPzqh3MkSM66GXHuKotw7aAkLfQ1PB6tQkr70CcQMk/5hAicyIDFt8Zm
0dcgo8uAHBx/T17jiTvFM4EbRm9zq9t6ZA+zFbwUALny1Cl40TxL+ATsfpokEtJXWtepflQeHQxx
Pmgw0rVW9Zo88h7r64OaX6dKmECoC1MIXc6w1wb2KrqtPe2XGxOg9vjEa+BeR2FdrEXv8YUnCISg
08wFHarWnV0B7XACqJetoz89O9KjkFi8Bgd3Q6n3vVhRX6Z+RpuToqNywEAhDb4d0LPKgPtCS/cU
2Lyoi+OKCOOKSgVSgQJFNdSiASX3D6V+XL8G1zsqF5vIOBh1hB6SQItIsl9t25ty1x7RZ6gB5AVj
HgzFxBCE2xznZ3P7f6R92XLcurLlFzGCBAkOr5xqkkSNluUXhi3ZnAdwJr++F3TP7V2Gqgsd+8R+
2REOG0Ugkchh5VoyoZHPrOOKc6OCt8lauzRKCy8z73B0BxJUwXhrnfLvpQMGlv1CPKjKq4XPljfe
JBihPALAezLfbTM4z5Pm1tFDWiKeB8yvlc5xSp5SKjgoxazVrucMyWC+CdoKOvF253VUJgInWeYL
Btai1UxNFMuXYsXkFpcNY65WyqZEZQctQltta1CgsQXKYMgYh+ZvjUFBO8Oeap9TLgGCFMA6itQd
X9MX9b8snotUUEOmxySd8JGKejMNnl4AVDy2bqwPksdblqaI2NYyZ2ZjtfhM+5YDiAeMevbedNIf
10i5Xf3GB7nPoZrC7e36RZLcVBHo2ilxzrIM6wJJHUzV5hWlBJv5GaheuS4i6RN6q1TvG3D6lo51
mCZgaWcoDjX2UxGrrjV/oGMfTWqglAkISuMdFFcOVhBYjndoA20DoWC1A3NeWBnHUnmtjZ+1fdeg
ytLQ59J6Sxl5aEjxzIrV7acTyPj9lS7+bH4Ypn3H7BQx3ttQVNQt1jb2Moc9sy2XfKKkzibiasdC
bRM6oIPV0o+1Nvx5S3ZVrri0T/x5IP+trQi+TwWziNqu/2HRVoDiwgCo8mg9Iuw5oDoawu2dFN1d
rOC6rcjSIFNwfEOVtmC/gYIE79RtYNMaTa92Hqod89mhOyYK+Dncwgmlc2CScNIUfJqhkcUBdQxn
Y0/28ehv+xRDZ8vR2YGm/KUpPNmTKQl/RLBtMjG9tysoNWrLa1KeRqvdr8a9Bn0nkkB3h6WSHExW
LRAJqEpnyvrJgNfmevftU+b2Dz1Ien30QsFtOIGklh7xoC1uvbgldBR3WdT3UoYe2QmLYFyTaqM+
9FV5z4Ly0ASDz8ky0mjMXRJZD3ykIn2RcWHJmjMiGHdqS3UoNHjZwU8e44cOFFXJke22G67+Zx5I
tPwpH/Wfw6787fiy1EH6yUI4plQJcXKz5jO/nJM+3qVIV5qdcld4kF7bZ5orHzSW5CsWf1zPArJO
LTd1HUqsmaLAprRBm82eM38vtGonubMSBy/yVeWElaxusBQGx6HDpu3HAZjWzVtvOPqq9MajLNOV
eEMRuptNsxYjDUU5IbkF575pYH4cBEy5fhya1Zd8nmwnBZfUa8DWtBoW0yJ7Z4XsJT50J3rLQ0CC
or/ic/4jmeCbrIwgMlmNdFXSNYbNcHRS/dbcaX4R5GHxwtV0jLAYXYhz+lkozR3I9bxaxPCSZTE7
0uF+8txhRqW6PKFVuyv3gHnvZBUoSa4pIncVJVtLqJLxuhCfkSt2vPlWhbJigcTXimDdZLCU1Gmw
DERD0MN/smPLr7TKL+LMr7qH0kxDidFcBJf9kzzYQrZXrwO1INBd3gM/u8MXBnWh75kBwTUDuGiK
AfnErzbFq8HgbOQyXitZAmgLHqeMKyNbDNjs8L5gXks7Tcjjnds40oI8cHwZCabsGAVnE2c9ADw9
lisPyX68tQ/VwQxzqULzZQ20s10Vkr6kNWLQDOIcwQRdHtDLAAlQg3Ss/qMANPj5YHvlYx8VSDhl
MCmJl7OFkGhrciWZa9yLWd3HzoeVyTreF5EYwFBahm5YBrVFEmKzxgw1oxtG0Xvqxh3YSxGbLkvm
1hVqBkz385F6OoEq8fb4L8z1fGnBx60Oc8AigOpW3dUntiylW3T65OrmowoD1UvmjS19Axl3B8gW
2jW1lAX00vae/wIh/uqXmRUTnyDnGW89eaQ6FhCGBDlQEG9PvLsqH9G55NnP1hQTTCVv7W1ageHf
8iZc6bBDEAbFgmlfZ5ks+rqEsD1fS8D2EZqB1pH2KFd+B9noown8GUXGHihe79Pde/vK0a6gRERO
H6UPsnnSizfnfHnu9c/CAXuI43Kx0S/JD0QJ+GBeRwKukpb0gYY+DXIat2gDkLxCixoKUTLwj8y4
xexz2EBe324kA+8PcO+avQMfkJdVth/rmz/plce2JQDq6WA3iyybufSknX+84A0tOv+HxgIi6eHA
480KWNEpqJJTBTSsNKeX2LKYjpIlsftNMXCb6rfJAelbI6XOlpmT4AntcV4yYhvJZ5GW3YLjGB1k
DaNsMtf+We4Vc+vzzRP8npVPUzaZTXqfTaXXQkLcNJPHtVh3qWG5RW0ggq7KLUjH7XkqhndIej+D
JO7ZKdgRfDz7RD1ZWbyPdUzS5uTHWA9B2wMtxFbgdHNIU8zxkayHljwxilEo9a1Kq0OnJ26cYVi+
m/eTfpP2t0w/mOBZyU+r9twABluUBxUIQEInNDnB5zPfA4P8zNQtMNX6WKvTm9beLzRHhUyWSF2s
z5/viOAsba2aVbbAVfEcVUM58D7DNc4OKfBdHKAr67HK3JTgGpH7q46ToXlW6W+pObgp1wwy1mBB
yHv9HbhUcTv7MjEnzYe8n6iNlrk5lPAMCBtWLZipDJ8nuR9iJtpDxy1lo46HjppPhIw3ZizDdsmW
EPxd2szDQFTQS/QQZh0tG3jR0b++WZJj+ZJTYqNIXwOFvig/E9SGarXxuuFFA3/m9YVkp8K/9cx3
T86gt06mc5bSJnAm5w6yd+/O+vzfrSLEcF1WWYCccsDdQE8aw5DscFzW+un6KhcbBecmJjiuQVvU
pNHwDmQ2ImF77cJeV1wGOOhSoJyFBBW937YCYgBkGS3YwdxsLgq3q9/7wpQgc2QbK7g2pqsg4yr4
Jze/0/itLfaQrJFcqUuh8fn3Cs6iYlbaUU55WIIYm2c4fPyenGT1K9mnCD5isq24XTps67parpa9
2V3rJlYniWIkJi/mhl2S0rEC9OI+I882uVXi9tAlz0MtLcnz9OjKoyPmhV3Sl0o9fvY/Jr8FRcJH
GULLMiBhpj2pcLb/bqjk7KDEHLHZyrFoARz+BGA0j8U+w1Angvz/bfeoz+av9CGXzAfKdpRvxNnd
7pY4ySaCwU51rlxwUQW2au10+ox5RIm74l7i2pYKXqQmyTyibQwgVgYlKnRSskVWNr4oMn6+h4IP
SZ1eVfWKe10bbG/G/LDaLeq3m/4jmR4byPY4ZhLO3Qv4x10zRWw/1y7E4N3cAj29OXl5Z30b1Chr
1pt8XleXpOWuIty1PlL2K8vHQOKNZHYmeKNmtFOiKZ8cSxPKzbrfPlUA3XDOj+1FXpS7mJefb5Dg
ccpu7EeINvHRgu7AEpd5sZ/2mByOXczaAJ+Vmvvrn/jZRr927oIDKupNUTGqn90XSPFcNWU3JWTv
/Vn9ntM/BkZD1tjtEINh6K+Pk9uJsSfNerTTIhjRABvSu7Rjvq1AjS51IBQfqX1/k47JbkqyoKwn
kFEZGdvNWunPdeuytPacZPUyMAIb3bQzADpuyWQECWj73cpI/RZjP0xbwppWnmLZrlJ8DDnBVPri
qetrUt+WmbOb4w2F97nxCNggMmBK2jQL6GRJnLPUYAW32etaYyYLInVj1wEQOT3VEa48ZC+3Y7Wb
0ANUfcMGW6qvFp/CRgP0AE7ZU/ljlBzTxe7cmWWIs61JlWZ61eEt4mqwZrHnNBUNRHvHsH3l2izO
H0jZVaGsCyFLDMVh1kGPq5QocAvloX2Gztca1ChN15Fz4swtXVDeQT1YQWNg+r2eZGmp5NUS51xp
Pi/jMg/ZPakSOITDqqV4vH5fvwEXGx/nWyv4WHMum7bmEMX6ht3VdVhrrn5qDLd4WNcH/Rd38CsE
0rX+xVD98Yn8Mqawvv1vv1Xwv7m66miTA7DQz8Rr9HqXGC+2LqszyHaU//nZe2KSTp8rEw6tryEf
3H2bBsOvqu/Xd1RqrILbXNSumej/yMRy+sLmoY22E78wYHX30lMVpgEQbjImQ8kL5gjOcyyqEfNs
PBONoWjSJd4mlQ+WLSE4y570es1ygAQ3UNKuBoUwhhZKNo//G1ccsji9yoqKtJSj+nnN2wh6+JvU
zXSwtZlAr6GVUX1MD9MLqA/qxptP0ulZnvr8v9d3xElW2pnZugA/8xnoADMcVrc0KIH/rkLFV56v
f+31DXXEkVYFQzxaw3G6Rra6+RiaquFdX0HypjpfxldJ5SwdXYBGObZAymRHFLUOva95FFUtR0oj
eP2GOeL86pDRLl00FfhO5EdFGs4rBgAxIvFffhXf2LOLXOtlvIFuB6l4ArazovsBFXKvH8Bwl5tB
v0Dcsq32apbcNtVjl4KxeByDDmyb13+GxHc64sBq0WQOhKdRcacR+wlIxPojHd0RrDVvzh2fEcaU
SO8m9z3q/U3Y/gDWe96vMoyM9FcI/maF9J2RLGjOc4KXT/oTtrkzrw87nnbc7vgDSfyBufqRemhf
M+0Xo/JZhuu5HNh6/j6TYcjatrKxGcBIu/jvsQqqGcCsjM/xAniPKG64xRZoo1//3stSPInXdVTB
OTkTc2ydtwQ7EMlj/MjvIuURlbLtcaBuhzIuH7e3crdpJHmy7BILUVKG1MGe0gbC3OD1WScb40+b
5BZLtlacIaZZRsx1Bb5lQr2ObkDaGACdNkNoQfizTMCasM7eaj5IzPt6GdURR4qt2nb6qYZhEeXV
1vdrQe9XY3KL+aYlHyN0uRz1sNAfa/ddXz5m633EREVGc5c5FeD5v7o5atmTglt5/XdxQ7rioj8r
kGeX3xqY3ZYZaMu77sGKLXcC3jgrDDdhtafM0izo+ovkfHrYs+WMuiTpQmBYQDre9D0GHbgsYBJY
wbRGKWLPHW8KJBE7Tbqry6i+ZKsLns62+2zNKHDATvO8kiJgG5rq7eKOZePSASlArEuSbtmKQpDE
zFItmxJlTg1QWJOup7nUHkuCZjqUpWvK3G2WfaTs8n7++dkeb10es3EtYODYXvXI+RjzsA6XvfVS
/1R25r7dWW/St17yWH2iDM5WLeah6gYzL8FSVU6uGoy7aZ+/GrkLgctdfQQ9MqJEaLZcN19Jkc/5
RFyeLWsO49jEDpYdwni33uahbgEr5iaHHNJpvJPXAaj/r2j+/onznc9U52zVNl3aQVVRJx98LjjW
e0riOnf104qmzyfFGuHjdau+L2TYSsl9FYeVV6OqjX7AyuZ225nROiK1XR5i6IFJZRllhvT5Vp59
5UpBnGUluC7Vn6FxMVAITtosSJ+6vfXDjpZv+emT4UXGLyN5Az51o8+WndZsZoxP8Ch7C5MsMN9t
P7WYa+c4mPSEjsSD8Sgxo+vVGUecZFYHK6vbBnem88fSJQHbgXohXEMM3Hp5kMiZUCSvkDjNXI16
r9Iadqt2bnvgDOblk5r7Bjq0XIyyP1AP3AG+Gayv7CSF/FzCjJzZrzjePPQgT1V6fO58nJFVcbZv
cs/nWYhURfEiJO18LSGi0rU506EHz1E+HcrSwL++9rm71hDYRvQMkeOgvO3ywKgloYTEIYkjzbZG
VMI65OIZhI40gByHJnGn7Nt1y5E4+E925TNj1Vi91Q3E3O4rCh5x6wfl4x35N3180bI/fS+TNbsI
1tJ0Q7Mcw7AN8uXk2nZmjQIgQR8kjzQ0gjoCbpUzEK6hc1Rv7L26V0/xXSp5yC5fyn/WFU4RM9Kp
yShqe7Hx1tMZE9uy3uPl8/pnBSHk7chYtWmOL9Pt3t2seQf2e99ZZc+jbBl+oGcHZqtaZ24VyhaW
814nRdQ2+TFf/w3b3/kxCXHsWNpxXHMdnSG+XShK0IpMj4Rv+NfA7f9ulzhN3qlsq7cV31HZ30e1
8hY7+15N3c+SyISOZCsJeJIqycDZpOJgyspwzc1+N+sHBfLGxSjLviRGJk6Or30x5iaB3vCAMYxO
2+emlALusqP/Z9v4n58dP6FbqW78YPog3jHH+5852+0P15PXfss76heHsTQDl9XSTS5mILB5OcvS
WpUZJ0AbTX71yMMi8DCxZ0CA9tdd0WVPe7aUcFDD1lEGvCr3DVoIGodjdmxuhz2G/t3YRYFcRcYs
u7XkonWcLcprQGcbug1aUdWcraK8geLPXv8ev9g/+KNdHJW7tj7YQFsfBqSM/YGrvaUv6dH6SY9A
QZ2a1+sbcPFqn/0U4WxrUmuEmgRy1UrrqZO+X4rM71jtX1/m6xQPpcS2VcNwiGHopji2aGdTP3ba
UEc6m7wm/92mSTQMz03d3GUpcBozpm6JtkcXxE2dLCyGJhyaIminVQXBYLPfqiHUlzd93l3/YfqX
sxB+mGAA3WLX0GLu60jrhgOzl4Nt1bU/LHF9aHrQ2jD2kdrzLmaoVTWZjakTFsaQNEBf5TTkiqfp
t12KYelkPCmjDc20KK2fSvsuX6sD69PQ0Be3b4xAny131MneNn61M+rozeYhibyH1LynqvVprB9o
WgW2VZWyWtWX55ZSXaXInh3b1m1L1DdNnc6kSmuTCBOcmctM3/6Wjy4hIQeY0d16U1ue+aqmLv25
JV75IjP3LyYmrM9P4Mza86GcGoZTiEx1v+Vv/fCgNofrpyj7ROEdLE1rZIlmkmgukiCJb7rpsVYm
NwEgkmXIrLbGu77gF68rfJPwIjaLWYwUw8XRVjzWUJ9cZRXGT+aCv94qYQXhNWxUFLqdItEjB5bo
qNAwpndkQhABUd98HNyuf8vL/qBl065u8KnV2zgDYw8ry+xXPQ+X9UeyPY0EfL0VKkKpN2a9O6zF
sSddWCk3I6tdhJg3QHwEHXOOqdY+dlX6Y00wBNH/NlLFn8Z+P+XK4JI581o0gwuSPlzfx6+56N+f
+aWxBlBakrQKifrAOBqVb2VuAeSj6UOrFejhe3YPPG9wfVFDYi5iVy0xnBgcbjGJQOT2YCbzjhXG
PifIzIyHeoF06pq7OiR+Uyi1dLXucwWhssdMaXeKpzsSY6DAKl01f48L1d1s8HY0P1dF90oN1Gnp
sZ4eVQfETg56WYdS/5WnD0r/ZLOHTIU8lzP4fe4EiLU9i56U9aMcAFArHsvc2jO2BYODmVL1Yanf
Y1DKaR0IYUAWKHEK/EJcsS6xtTfSFtJaDra9inuvWp7HYXUnrQtX63c1/rm+3bK1hCdGjZO0YBMu
Z94fpjr1tfUDMsodUJfz/O36UpeemXNfJ7LVEhWkK2qGk+VzGcN9gYBfDeLCz/9DC2iDQ95P9yME
jGRu7sJD8tfS3A2euTmnt5vOHOAScl3xNmZ6YNF0N2PwgcSUeJ+LHtUxHY1Sx1TBtv/3UqmSdaUy
LSRqNRCiUeqWLHNLsARd383PqsEXKzlbh3vBs0+q161LC72BWy2bJmw6AEdWL9HuKNnn+W/KdDed
QzM/FiYo+YHz7HrysvUf6xh7aAl4urofU0hItDvarG6FEcxhlKRYX9tL3H+c/URh18FWWuqQ3+T+
o3wGeLjUAw1KVZxybFafgId/kBb6L/r+syWF90xrhyzPzIFEzR+w6A+H5ZlTCPIKRDyCU/dfcVoL
Xym8b4vRFImd4MDTLve6+L6Eqvz1s5aZlPCgxdZY4DnDCpsSOqAmaRCD0kl2WrKtEx61liYqZQq2
jtcAp8ozoOswuMYTn5BfD02k+LLZoou38p/DElOJ1bEmnY6GFiVji5INZBwAKYo0WiPUHCV7+Cno
ceW+iIw9bab3i1ni3++G+bkw4i6MlVbnOM3W6yYQPmZWe7Q6uus11Zvt8ZT03eCCndFwu+LnoOkI
de3OXSYVclmD/mKy6iUZvpvJh54whMunMf5J+il2m0HP/AF/t1qsJ6urXJb3eKWtx6Q2QXyK29CZ
4dSbb6yGlhrJPrp5+VhBbOmUc+/2eQ0KykdjiZJ5CuqUBnG+AQe/TruxycOcxJ65xqd1JiBVtcJu
Ksz9uKIqrjQILjABogy3ABgcS1s/JKhWb23mzmY0aeCu6PBTdLcGeEq1FwQrf1oH0Yh61xuPDjrr
LoggaJnumuX3dfvllnNt64WUyhnLBPsxkuhTkQtAzgyT0GRPJYGmxIBFmqK4IHNMe8TS43pb6oe1
lmG8v8LX/77qhuBzp6UvFgr2jCgDv8FNd6jByGZ/jGH2Adeyk4VCX1NtYTnBf+J9Kqd1wL23b9vD
jKFXrHTP+0lykRXZ3gl+c8CMPCkmGKdlT/4yYMJ5+H7dCL4CxoSvEfwkneI82QZFi8bWA1/VMTlR
4vJWjvqBLsd+/ZH7ijdB1oH1ftYDPoaeg1/eynUopcco+FN9bM0c85Mk4j3x5lHbT/v/ESub/j/E
yi6HPWdeTvCraF3lsw3C/Miof9fzfZk81eNwGGMVczvQzQHnHFormt54kHiHuvzslhxsOE3uVhzV
Rvfj4nZMZD0JyZMipvwrYiHHBs4/spefHRTiiict+WY7DXpNj46J2GHA60keyixxy/q+tp5aHXhD
J/WvG8XlFOOfzfmEYJ5FMdkwtGqjwDX0gbq62Z5zxBj+8jBAglgFdZK8sSexdJG/KOu7hVrzii+H
H9y6x3UyJaHZ54joFX8n8hX1ddnUDEl/VJLxwRqsnwWgPC7t3oblo6W2a2bvIOcMMvayLC+N8ar3
7xUGUloyPPY2+5bZdqACaWxlESZx1kkFnAqOXF9dY9LgwlNXQZq4oAfZ/0zYtxxY03Gmbro+m+M+
q63AHgt3g4sCcM9NyUM+3uljhpD3g0EKsQNTJn1U1j+D9saqd1YqQadlbk6IP9v4fxqHcwFN78T0
Kue2QO2a5mRv9uOTs4wvMflGyrvV6l3dfmPsNPdRxvioEAbDdMdNe8zCNb/0CaLD1b3iYLhJK09O
C+a4XwWgFs2aelYN6fp0WmPE/phBoo6VuLOOYZmGyR59mQcVdUutatbMumGIzZIpnMY8iOsYGvAI
dhWgNcH4OMYfDbO9zj7lpmzsVXbzRR1Ts5qVAdPMWjR78YPmgDx087sPHCGoQwcXaUGKH+Dr3rSh
kyyD/MluuODRnel/3yrL+hXPoJs1H8kmbRzLVhGcerm20FHLN4Sm0fxH+W5CNgrEhJvllqcFrhzg
9KFws0iGCJVEjiLJ07aShqkOfxm3aE0x8Zb+IQo3etnYxkUL0gC9pxpFuZuIKDx9cOxKwcBllIBe
pMpLz2ZQWdH03bC+JVlxKAnKPID16MGcM0nMemlzz9cW4ia0xuqNbiqJ6vSHifJfjmCysKX0al+Q
PHiYz5cRMtZ+1NGhSnV8Iuu8uF78Jv1uI3EtNCVYW/VI+/dl6z2q9hLvf8kVaxrEKhzD0Qwk6H+n
sPrcMqtokMLG9Z8COKFZEhBefOjPFxDugJFsqmkYlDxuZuFiltKzE+vQArLDvU5AbC1c2wkaWcdh
+bls1rFzpAO0FyyVGqgDmCgHUDTjhFhDmc1mSdRR+4w1iNdj7F6p3PZJuat/cTI0ztmgaFJ4OP9n
hSfor2WFoGOptVYpKl2LUuOxqL4ZgMQmxuQBK7QfK8iY95I379I9OV9QxHH0ij03Dv/OAkoon9/5
kkAxQA/aW1na+LVnTOlfawltgWGylgkZGverkJfAnsZTQI3DBnqj35jQ3mlHLtNKc8x7/pbdlk/k
xJWdFdEcI8YrWLpicZC+ggus92oSgHXIqQ9QXuLUnSt0MY0sRII2FSCMAEb5+3i0fOClZFWtC/fn
r30QLm6dW/+xrbit3LWNpuLX9fDsggP6awH+A86is6RYSGEAdvCo0NRNszcnuS2qWWI6sq8QvEDV
ZIlptKgCNFXhtux17jb/+mdwY792ZIIbGGuFToqBIytB39TvnIBTpahylCm3u2vrCI9hodclBJaw
DoJZj5sG6jRtwOV7MwAAr3+T7GgEvxIrEPBtDVxwzRrcBmj+2f5owK92fZVLIcxfFiD4ESix/+da
c4mTHmJfizdNn/VajpmNEcWgCau66q/umMLYZdwHn6Hyly210JvErzCcL8Qeil619ZwOSkQV549m
Jr/Y5LybzR8tAcXGErGNoFECMVXNcGsMEpc9EOwOoj3sxxZ7tRWjB7hr1O99+nNRX3rE0A5gOuvy
aijEXS0Qg5BmX4KXQzHL29TSgrjMjq1mBFkFsPT0M1aOihE63XORPmbq6E7Wx4SscSN+b9toFOZu
PTEQSK7HEhMw0+L4g47Zel3zk0pFqIlIvph/l8kkAQN9bVNzH3i2McL5L33X2BM0HdBVO1br6DH2
qOd1ODkbSKgdfwVJTkMgKTZ0nlWoXkM0kAcCcJbPLjiZMPn/3pBbQA0h+5C6/bKE6DCR+JjTxzEh
O420++uW9BmSXTtJwZLAC0KNdi6UKIfYmj8q5LYBXEFVVc8xlI+uGQtvKLPmISX1d1XbmtCg2GVa
qyxYlzI/4tx2Sqb7iboUbqkSCDrYYTWiUKDMOyf/VjhzQBnd2yhimNNwZBMopjpH99q49tL2vTC1
Q2OObpKCOwQE72z9lRtAAW65t3SIIGPCTbvY920OMGsZUbUFdZ/T7TObDKGjtN+ZpaGjtOkfLIHQ
12yU6EVhvK0vTqldPJhKlFWTl4HPM0UNL4a8g8P6QLKLlzzMP6duCuALJTYtJwHpZpS3U9gvlj+0
p2HZXV/kE3N15ahEVs88UTIDMG3YFmnu1Dn/PWUjGPbeSVUHvbLXqnt1Ar5kuXGGzRtHK6Agfpmq
0hsy2wPXDwobfzS9cFGaVJFumjW6aSyE8I3XrW/KLLkKFz3h2Z4IUfI4xZOhONiTYtB2LZjf0y0L
dfQBr+8Kd97XNkV4bFV97GtQiypRuYAGZfy9rK2vQuKxr+mhWAzJGXzFvvx9v0XqTzrnS9F83m/P
ivJn9pMBL4piGcLW96nGIPywkxfkL5Vjzr2KSL8y2kmTZUqjRLqjra7SPdNW92l8g4jH71F6bnXD
74sB4wTUp13vrlXmYZ5tT1YZDdil7UbOZRuaZlngzRaiAqONpwrNIyWaTDPQ4vtkfRlQHi9XcwdW
VMm1+kqxg90+X02IEBqzHMA7g9X0BiyuiI7JnAe6WgZ0o8G25kHanxhB+T2d76+b1cVg9nxpwZH3
CehTF8IduZc+px8UfHx7kByisuxAT6kAoBT0vdmbupfl0JfirvOFBYccJ33SLO2kRMbUeIwwL18l
N/OiEZ8tIY6mLBQMRYnDDzFsD+WwT07sE9q5eNZwA0FfiJfQexljpeS7PjOVs6AVxSzT0BQsmm16
aCtlqBUSQvuvQPK/zUUcMumpg74n/676prgz/3BGqu3Ah37bALRCC2rXQEz5VAb1vJhkne+n4IOQ
eABQOODIZhUUC/FLUb/G5MZYV88sM7/VskArWNgYDiowsmLERd9ANYfgOlJNJZawOINcCq07OMDB
rw8JyoJAz6NkH6gHPoOvm6hh/Zt2Lu7lP2vysz47y2GrRgW1cyVaCN1vXR8lqRlW+Z2jvhbxqV5f
MRniGgkw58kMGT7dCfsu48T/Eud/eecJMniqWoTqIm1mNeVO0rUtdl5T3EFnbsM+1OrXUPWvJbpr
iuFSs311apAoscGTuIiLFn22uOAiFmMu5iKvYdHNGg3OiO4AtOkGNUhUc2c0KCfEh2IrvqEVjae3
9oYBc4QM0AR3BofE9R/zCTMX30Gq6yrRVMPUwbb395EojjmDVCdXIptwpfphv1YQLFv2etG4MSAy
NitgDJrftTCOebmts9Zf1vmF1Nne7H5XXeO1RdTl/Yk68c3YsSdzKkBS1bucEKsndWCmc+61avxB
pj/Xf/ylUMF0DKpptmZaGED++7eDJscoeztLAXCB3Sa117ODXsqmES6VfM5XEQISO7fWPm2LNNqq
BqOWlV+p3200lgv1/frnXKpvoSr5z/cIVzIeFAc0yF2Kt0P1QHzwNLkZeHHhV715LysoX7wD56sJ
l7GiitWNWZlGpqm68VSENF5DxY4DPbUx7haQBZ3ok53cK9a36x8q21HB5jA2kOtd26TRuvWB0pSB
RfVQ6zFYR2XgK+me8t9y5nJSxWrJvOH0OOOdYbrIqfacklf5MzygDy9xLDKL5GHQ2WpLDmKqnNtK
sy5eXiQ7c2o9yJVKooxL0dT50QkeRF3WjZU9jm7ub5LVDqf1Ri3VnWW9MtnEq3QDhbiinEwnRy08
jVS1eG20KjT116x0gnoDgjDXfWbGB2MGh2NTuE0JXuBlklSUJF9LhSypJWVFZ9tOorjU39ZFR1UJ
xDQ1aq9a/kOtGskZXiwJnu2u2MS0lW4bmY5D5P3k9G1jkYaLeGLHHBLifUjC7UczQREajC/tN4AI
d/YjVDLlKLeLseT5DxE8D9RhY9DPxUBvg16PF6BAIaNYruP4bPb4IJ/qY/irunUOmXmU1Wpkuy44
o1G3M6SFcK4p4uZW1dxyS/yiR67P9mkqY+u4BC47931iay/Le4AktTqNdDR+bOuH2luu2hJ37OGY
1GOXZyhtVH6N79fXGxZHq5FK4luJWxL7e2SulS3ZYOmK8mJWD0Wz08ck6rVJomBwMY4+P1fBJ2Wx
qWzFkKYR2iXAGs83hsPwhM6BMhZHQlPUOFjgtKtLW22vKcjXKOKzmHqDSQHxc2SANNnmi5SkcdHQ
pargkDmU0/zZPGQg/ck8C3JHnKM0lE3jStykmA3Pil3oHUofkd6BcJXaHkZ3PCBKJMHNpUDrbJ/F
9LdYSqanOkx4m5lPq96NE0nqIPsQ4STV1EaBMcn5CtnOwkj8nE83S6tIPKDMCZvCu9Ikq7rRBpFB
AZekfuO0rcORaxj1T3JuLtlHCa9LWqFIVzc4HZBhtdp7mc5uNi0SLytbRHhWzKEoKPBXPAYAsSlQ
3gyKo/+HtCtbjhxHkl9EMxIkQfKVZ96Zuo8XWkml4n3f/Pp1amdbKSg70Ttt8zJm1aZIgEBEIMLD
ndvQ5pwAlsZTy8JGpjMCZVrvqzL2xpjLCouIzubPZ2eMZfBUBk0P2z4Lj2QqnA594w4tyNqPOdvF
8casVkRf501KVdzQEDmMVm8TNV3LxUdjvKjEcK6nZ5xPw74MhdBX2xAopiMaoSYVZVROclNIO/e6
mYsvUGpgUlTTUBBSROYISJGvBkJaB8dho43STtZ8J0TrrZhKD2Qra1Xe43a5NcD7RRq7RDTQA4z4
MhyX3f5fP4MtMPR+KKuFBre/RFn6GGxRCe4wB1w6eWWNDo4loiy4TLh9zyWC/jw6X4aZ8E7EdphG
AYaXPGOZ0o9zszcXLhnfpCvjhZecXppzQYz9MsiE9CRUWiXuNOQTmP4ofT+y4vmkVB9dQE0jzax+
IF4aAeYRntReaSwayC9plKEVY9FMNsFJaEJLHm2Ypy7RzLYPTPAnmdpoIxc0W20wm0q0QTDtkCA3
lQZj6noAFCqegn4o4ASV9kREJ/IfeiF5Qr0qNOVUdabsF+X1U/7mcfO11MUxnCXiYdDJWbHsbbym
GwXDfvV26RKOez53OlnOKfsdNVkFW72KOorCstWXadpVUlUGx8AAWmYu7SVtUJtuWg0BBoJamk57
SUtiM5PlEKpJWoiSw+ACoGmSCgLS3fgWddqtn6W16Y/tAQx4dj2Opk414pZ1T73EkH07iOk2qKYb
pa83JTHWrQiJJaF0k4w7xX3pZJ6viIkA9TD0ck/g1AZLfU/vVRfTgsBypouO7cIT/t/kA+f2GE/Q
6hh/kMmya0VmYaYEeOvIrEnvcTzOcqOufCm23zIPKhmgcQ2PY/leDKAaAHSr3jK8OduEZMVHbV0M
3GcrY3svjZjMepTA4jLP6wOiiLb+qgZ7a9Zvig7D8LxLftGrnltkvErcSQpppHZZ42gTcCcI5K34
JG2QLRUzh9M/ePbKy4G4trGMZ0kJWnH1hOzdh6pZ3wMDN3wYeKREPuQo/Cdan6RhZ2DoAJ4mkrch
8Adj9zF1kMRBPakq/2jiezWlXjrddoUTKLeZeBzGQzYrdqUpW1nrrFL/Q8sMJKi4E+jtSRJ44mhx
B1qyuyxtQJwshk+JdDdwSfMvhcPzDWVciZYGogBd6+CYGm9t3K6VBFjOjtcKvBSFzq0wmaSiGn1e
dfhsJCRmM6vIIXIgS32rECROfL/4/ji3xWSTJOy6mmZ9cMwhzIsG88YPXEOHoCM9LUcTTlyHHgBX
e+Zinf3cLuNWKmHws0zBTi7MnlXqNSCLw8hjPLo+tSoAORbySVV7kocJo9jcm8G7/YyXEeJ8rNP6
P3dRoH8GyLM0oHTC5cdV/Afl7ktJ29l62exznJMBZDGfBoHCC0z9j/gAgldoF6EVNDsYn3rIYtMo
/sELi7fXbF4aDjPBLOB/bKfSYYqelfrPUv0S18U6CLetspX6BJhVSCfxtpq3cMYHlfU0d3k2BUca
ZJ4Q+6eu2mvjC5i5MePJLeZzohWbr8ZxnGURxXEuVXqqAHEP+1stDDH2WdlJ9asst2oGODbGLiUw
KNdybmopj/fo4hP6/FszXkJuu1LPNdxfcdPvFAsadrG7sFiigo4B4Qd+2sG1uPitsxRHrPNaTUcE
zeU2GaWNHFlwEmthIqSrIt8LNm+CheOjWHmzMo+UDjVj0J81wDomiSMTEMZGoEHsBPd6qOaZYlyU
EMVTTn0cXwMccy2kHmY4KKWpnMjgrUq+7OCNhbNGo6rOctYEuSqOudCkR7HqC5A4a7+KttkqKHsX
tPFCH7I0fr+XwuABBJ6vEuQTujn1qPCq+NQEzzfIm5tVA5XmuogwilXhvVR4kI1EK90xBBHwpNQi
obiS8tRWooNOQ5NQZ8B0RlWRdUIfMB+8Bz3+bZN3D9e3kbc0JqqgaQPYkbzUJxpAaZQIM5svMk9h
4qemIPqnGqpz/7eBzMcK/RlFX1VCPFFUO54e87k4xJkgb+J4cOUg9LQYIpkjfQebHFoZbZqZoSBY
yI4tA5NrtJuhbBnbje8UWWiNk7pAo63rO/HZyPqZonz9SCb4AGmQaB2UWxDGwVgFUt4hW/lJaRGy
7SbflkO3EEa76p8iOXKz4kHVJxutU9vPd4MqWWN8MxXg7c7BsIlBWx2RefnEhtFYGOyyQsUrJ2Ll
eJnXO4GA6n3sQOYOkrXZcMSw9RRMKoPTyvLxNNK6wAq6aNfQ3TCCXwo6xpgNxxxilrhBouUWVav7
68vnHQQm9k1z3vVNhoOgl5Ft9IJVGb2jC7l53czfOKW/dpml/SFC01VhhpfD+E7QxV11GA+cFy27
d+KChZYbaRa3+uOrKsZCX2PoIgTRvjvBVKmCKlgKcCGFYBWm+6d2dX1JF3fuywK7IkrTeSQjDrfS
xRsUaL1Q7tYqEf8bh3dmhull1o0/pGRCk0NV3iEuZncRPaiRZKVKzqlZXnStZ5aY4EyjZq5yDHEe
iao5dfyrC4D3ke2+5gl+fA78Xvk4P2bnSYAxUUj/HaFcJE3CbmowOisQoCwEQ3QmH9yamCg39aS9
b5rwXRnno6o1qRXmOiohoLeWadeZtZHbctZZE7hQ++HJoLGb0fJXWKEmQ9vWI4GyijAWrhxbfbrR
x/aNSOVNEFcP+gQq/27Ci7XbU3/8o6Shg2ttxXr0oer1IRLy10Qg9r87MEwmENezokIMB/WkpcpC
12IjAdPwdt3I5Yfl2Vdcju1Z9E/UwW+mEkXaJfo3vR1tAk8xcV5WMYiBuYwLly/2mT0mkmTdYOhG
DPfZ2noLqOTnsCyqcWDrKB9RJbNzjGSsOYu8mNmdGWUCS0mAilYmLDLciRaxdOkIjm4ss3fCbAPA
bvrKK8rxLgcTJbQKbLufr+feT83Rj10pVbeaqLmixhnQvxw1zxbHuC6pEA2lUlFm7aH7pmrI3vpT
rkhLugC1ibwJHUlKnVgGMVWuR9B+qLdlOzqVv8y8SJ2ZCXRL5GQjD/S+DCFBXX1oytP1L8DZjs8b
fnbKqqxpJ0nBB2jrFQQzrCp+14huzz3HyXLcOIvkaNSpmacUp0vr8m1qTJuZclrmHDeuMF4vzNoh
yBX0UjW9taEpC4mPDEDvkHdkeTvGVELqesiLSa2CY6ZgegTSbnpA9uPcYQ5YjPaKONxWowRczKmj
mUfaDz3vt2Mgbf04lQHrrnYNd+7s8lvw66Sxc+6AUE+xbuBtshCv+Y9DYEkg10pA1g5WqtQ0vMKm
4m0yuBHXb/C2nXFTY0PTIIzwZFieXk3r1WRtJFzarUuTGtrZAhnnJBJBFCcJIS0qs3Ux3MTi04xQ
k6miPeCpF7enOv1DE1Qb8vHh+g1ZXNCVGKcwLirzQd8QljhXCUHCB8C00T+gTmWFNWglXq7b4jnh
T7Kls+sYjWNX5zPWmWn2lJoKcKVLetUUZv6rWreoI/Be8ryLyTgpURuDFgpUS6e2s0O5cOrw9/VF
cU4Ii+5QoXIZ1Qmuvt6X9qw8DqJkxeWf60YuLgOdMCLLQB8TVjBjRu0nB41YepwouAoMxUsVzgDP
JT4EiiYABeAadXmRLbiU0OOAaO2YHus+e6Ri+YR54cqUkLju8qnY0Fa8kTIKqcJ4Byy4ZpaCD8Uj
KQKmbAxtNR6dmiaPU04OOYqLIpUsoYh+lyI91OW0wX+9HWRxR4bu9vrWXIK7UNlQFVVU8IADPvt7
JlEagp4ZYZQdgzhwezBpNb6qWb4Y3uY0vsfrEXWTot1WrX6TNakXjS85lbwgkR6iCHOWSrOJBVlw
+7JdxcYymAwJL6FFORGTGkh8oJWpZtLj9R996TWHH63rOlVUmSisLJqBGVcxo212rAYVuMlhN0r0
LikyTxN1JxKV7VQqvzDqu63V+NiAiIBmv7WZPMp98qvqu41Rl2s4lIOYV49iAVCxJG4S9RDRwNSE
HRJIexH2nIXZbCgMTNWfFC/oJBwsqit2NxCzIiX8Onhh5iF7FjAbWMmjbYTBNgp6bzImd2wwiiSI
J6FXngUd+Cl8+eu7cCHWULRNJUMBcFMDmPX7l5tCJTAGscMmGMBkNTp4n0RHS/DbdB4+55On7buf
o5TgmIAHi0i6wubytCNiECR5dxSn5EmcDRBJSBWK+dN0m3bC4IykFM02UJRNWB0TrfyQoXcagFkU
rIzpejKaW0UAw2etagVmD+NpWvdVgOGlhh5JV9hT3XhiH23CtIWaA86kM8p6slGN2MPoRGWnifpR
KaNs1VmzIXnyW4/90hSp5kChoJLrg6Dh6MkzmOAGN6yAKi77laz7RyJmawzPg+xidhL9Lh6gmnpD
wRhiyvNpljpXJPdarXlZkN02RU5MESVDWbqds37na/FGy3thqwFOT2P1Jsh7J8HweFSmoQu59uFX
lS9cnglkQKAXbSZKfmyTaDsVve5kSjND50uEV4uCx2iiJhjTDlmcoBlZGHdDDfyYCN6ItFafm1w/
Ag7+pHRRbUpJ4Da6ZEl15/T1fAgkSCEPDQgGfR6j7YWBQEpx98FXKWpI4DUm303TOYyNWSpOkvpm
6I3bdoYtKIYlgNiYgM9ERnsmG34N05tCA+ChGny7/K5uPgAXgho2JKRmBROD3HLqz6P9/XcxcSdR
UAHSAUmGxnjxBtezGbr8LknS2yofrQKwqVDMTJy7TVBB93YiD/n8C1JprhTU3gw6P4V3AX7Kg6nf
fpHOoBBbPxOzOJqK05QFO0UqrVFWvAhibLOKad1c96TYf46MVZwqdj1gbHq+lbRhC5CtOYEkRKzw
DBVFtxV8Vw4Jp7p1gVqVapImUsy/yxLF/767ApQw0ffv0/KU1LITBeVe71LQzhD/dzYJvS1P8zqv
MbwaC6BQxSdrRl8xBdoMtioVlgLOj6gfHvvYd7tE2cXT4PgZ+PQUg9qTVtty9Nqmwn1INEsdX7UB
fCBqhJKeYhMl3g+107bgrIxiUG2RbiOkVW3OoDotCh7c5me69d0NLYH+LAMCVGNQohZuSE1fBAk9
cjSr5uJ9md7KY15n4WdqAmMYUyUydlXGmMB3Y0kGugE5KLqjVrzEdD+lr+nAefhcXM+ZCeb+xXMI
ln0N6wGSN5RByDvmQLo8RT0qyTEnfVzuzA8XfmaLvVNa3FSFguW0tWEHswz0wXgfQFjJiInXC+Ox
LIFgg4/n2OVsI/uI7NpQHXV92Ubyp1WPRusS9eF6JLzQ9f72qdgHZKLmWpMF2Edyk6NW0IB5DbIt
hlVCpaY3p1374Du8ujdvXcyTciBAfsgG1mVok+lnbzN0HfuBUya45AjPziDLghbr49DHYdkda/Da
JI3mFHhKBuIfoeWgUnmrYW5WqXQkJxSrmcHjJWX7cpzNQvl1/TvxjCz/fnZ9Z+JXqB/ASIm+7ygd
MsThobn/d0aWLT0zoinxnJACZ2EyoNWp3+jwE43K2a6fL4rvB47xDfVMcZMW30CHBzA/CdrT9UXw
/j7jGFI8JqLGx99XCabQYqTTwcN1C7xvwbiDXJsxbUKwTTnELugIssspM2vp+boVzvlln3dV1IZT
tKyjWqazi8LW5D10WK1m5glnXYzQBLoToN8WZSITJgZqWhHHHSnHY0YHkN6U22GAqM+E9JwW/a/K
mH+XfXUy1OqppuWjXua3Uxo9pM30ogXVUzQJqzGsVgU4EkxSCG+60XHOzOcvYD2wDtohstxoVdSZ
La+kCW0+ouQnuTdcqRPAX6UbNkRpKxMQr5OG14PfL6O472m1q/QZU+3HZvoowI0u3wm1ZudBB92x
JnsCyhSsgaXm1SEv6l2YnkWmA9ZkWQQZiCgZTAlrHPOgrHOanzK/dfVe30zdbHYTMhz0wYIpe9BE
1alK6dCAfeD6abl0Js/TUeZWjV3jl2BvKk6hgR5bGJrYLXMceIzfoFNlY6FmkDMBDJnxdoEOvfUQ
raMTAOI34PddJUrvIVOG3q7+m440s0eILJtN0v8RBymz0o4qqzIZTK3QX1O99iQhciMD6nMxGDl1
ov0W0vZlALNEFhFwxEiC13bvUpGvaCwBFb6VwttpQh9Mpu4c/lKCXQj6QAI4fwN3TiuMXgdO1pWe
rm/l+LcMhrg+RgreD1ZTE9MIOmhiGyAfDiy1QbmglWzUTUxtPsT17xT+FBXizLjxg63ov7aahL50
NjqydiKVG+mtUyrroNiLYgly87FylbaxBdIA0vmuNvgzieDIY7XKRGIL2HVqlKYCNrM8Osh9Z2UN
KEb7kxbUppHnZtfepWSfl3eFIeAjlZaGVlW3BmrcGqWVJn1IU+RCvHbqOisEr3YeQmMh8S1BAgIf
HCMq6NBr+hzmOwCakTQ+qelprNC8aCUTxIrrsLivdZRAMBkZB16tgYAD+nN6eCuF77oAPknZIkZl
1tAL7Y0Pqq5k9S0EbbpQvpb9W12pltiCuKO/1fsRfAagsWuPs3wvA29p+CcxfCsbzUbL32q0PZUi
Kx1XZQAyqfoGCHGIC0CFFPQfM6gpHhSQ3IF2oxoUp5crkxi+FciKWwYg9x8KZ1Di1Vi8xfjLc30i
aCoHxbPgP0mjasr1m5QUFngpa7PFv4RRatXkjyKlK7XmHegfaSRznJm4Crn7WJNmOT5RUhRmVwCX
EIrrEko/aRRaeUC96/f0R3Ri7DEhNiiBRm+aOT6NuCRZu0mM1+sGfiZ0jAXGE4AsbXHzUHXp3WDV
mN1HBJZvawS4RbWyO0EwO64e7I9QxZhkQm6FWsqYYeTpBFziIW9ArxtEllqiftX6nB7sTx/L2GIi
gRTqPWpH0EBWppWk+SAWCmJ7lDdhEaxm1VhlBdn5vb+SebOXP8F/3y2z2XibyA2GqLCxtT2BbSvF
A9Dxf9cYikQvT90X68I11nHGqTL+7EEwZpngTIe4yCcfesKDla4rZ5HtbDwAfU3VC7wOKDx0EL2Q
c0w51+JH06evpEVPKTnlnSWh9jrbmGvZauE6Jj2nFrd8sG+hnVkfEzQVX8/H3Ic2kICqbzCkdvVQ
jv26yW4k8FKOAjjDck4yzTPJxLCBloWs6dhSlb5VSbzJemAZ/dI1CsmB5suqK14FTXrhXEzOLfms
zJ5l14bQYHSHwiraaOAkXVeeYKXbZK+cMPfySMEBIZ8A+y849fWfvQ9mgxmXUwWQRRpCfMtlWiJp
zBKKkcvp0Z+X+Qw+Jv3iOr/UelhkSQfAmdD5ZXCKktlJq7eCOEIONg8ek9JFV/plh8WXyHrfFHSa
IV9VglAnqiAccnP9k108J2cWmKsXFmUTRZoUn7p41QT3pKR2oYZ2Xh0IyLMMiEMY4eN1kz+7IcvX
OrPJvI1JoeiY7YOs1EKr1xmWvmmo2YFJEI/LpHCyaJ//VpzURtEYnKIO7ay+fSdgNCw8iIH8A52r
5f79uJ9nP4i9n0WIFxveAyeY2SzoheiB3AdQfloYG+OHanV9Ay77uzN7zOWcqiZT6xz+YIlfyAiR
rKR34xNmDkpnAKNIRCyUw8W3fM9r2f1s6DB7zyQDeTSIWSfCtOIpf5rDvBaKdVftsptqn3gJCAXC
7fwA+9VxfDWgNrMpju2H8MKDUvzI5ZmfwVzYKNCGalYX59sm61J8m1HUl/87JbuzfWbyBLFo5BR6
MdCpNxQLAGBLMRKOa+cthMkLjLxSAr3Ffo7SKUgea+FQK3fXj8vyJ66dzuUKnznVVIj6OJnl5AQV
Q0vve4c2B6neR6n42o2NK2Lg/brBy+70a99YTABU0aYwndrghIkYC8LPZjsehqq3Y8jnDNMAJRUZ
GkSdq4Q9CjXBUzOta9DlXv8VnGWzsQTY1BEAPnimDGIGErjT6zqze4K5KEAqs1Sw04J3Ki/nP2cL
Z45labS01Gv4dXqTITNvnHINFjrnI4odDLnHBwk8n3BAvBEnrl3moAaofYWqAfU3xQtWI5TrXwOg
tWVP3dSH8dBArM0E24ZzfYN/zqZ9v4QsYmDog87PehHRZd2uh1uIL8Y2FLuBOOoe8DBVn1owq6pI
xBamftnSn2IsPsFbyGuTrbItQMezjY7BnX/4f8s7ML+MOfKJjjeuruLIC0Ni5RLCrMhZ/OfA/pVb
xdaehrFTqEqg/Jar73r03tYKxh12RVGDCi3xFP+Apt+hG51yuDfUdWvs5+lGzbdFfFdQ8gCCQjkf
zQT147TUNxEaOdqkWHOcuCkelR1etVHd2zXBCId0o0zgyatTcOWkZtO91TF6fyoodATdagbZM0Tf
E2OCt0QIrB6egj0aetOgezQPLCFPV0FZOnMbQZG5suSixWNSu+vTcN8ksSVX7WkIO0dsWs4WcZIP
lUkNBsnIJL2Ca0v8O4AtTQWDEtdPIM8CkwgkEDMJ5BgWcv9Y1k/o0l//+xznzJLzo8YGZJePa5Ua
3UlDUUwI69dAsK9b+Vlb/H5aWXoKFA5HCF4gzMTrft1C4oq4GDTLRqtR7dD272sIHBQ2igZZCz4k
T0gOE5cEmpORsvwUKhghyrZHptigUNulmIvowg2l85aLyeF9NMZHdlE3g3B6Sk4SakRtfOsTHofv
T8JTZkMZd2iE8EtBhA1N1+DlsRqvXYVQ5fRvREfeTvs+NJMbEDu9RdZCc1Ju5o96dMIb+cV44dFE
fIogX/MTTIDXpCwdkwy/pXF0r3iqbWWTOUHpqo3VQGnqpNiiW9hJYoFkGPPZkBAynIVDCGgEq7Tk
2PZlrnAe72Mz7rGAcnMbEPwm2kI2BaXASpNPs9whcfx/E1x9/xTsVGyP8rzfjYgRUbaBkNGvin5k
ALi0ocHpZf2sfzOWGHdTd+GnlAbecHfLxHtoVfBvZugKlnLUrPktQYEHF8ulb9FRWDdvCq/sIl/P
syjjjQLaCmEgKcvjNV+jGoDA364yr3END30Qj9xedxsc58TyqqhyOhqpD3MoPtRzggrtSiU8D3ux
yPGV0LBkKqiodsCcwMP6IOxCqbyVj4H2WwlLJ+H48p9kccz3W9Z7lqYaJCbg04UpTNVjDsaBsJDs
dl6jmO0d5BYxIq4807tiNzrNSTnOVm1m7vBUvJGDb02rf5tSUcZNhWFXpOKE7Y3XPm5sn5uFhUt6
lDzJUoFgM6EC7fCYunkvO5aLpYuVwcgHbELjLHT1qduqHlHsyCP3g+sfMeViBwSDFbbI46z9hOJd
cVSUcVQpNFXoRHFT4zWokUZcIHlbn1IILWl4UpsDPodF7P4jfeDuNccfUcYftUIxGb4P08tYefoy
3sW2DlX33gEj86Z3Fi2+3Kqert+f5Y9eWS87QCt3LRVj9FNOC115sjEc2aMu5OM5WdDPYYrv55rF
bqKYHY0x/XQLizR04wUOaI92iysatpTnhDhbyXK56P6cVWMIa5hldMUOSSnAVjlYgJMgcaCE4jYk
PmjgHOv7P4XmidVdldzT+rFKZLB2qLzU5vIjDDsgy8ARonf3/VInozaDw2jEodqVO1919U15gjq3
pzndO6in7Hwyw4Pu0tobtrzQ85Ob+nPnv4wzVzgK5WlshCw8Pbd2u1ZX4yqAA1v7u+K9dTIc686W
LGXVbTurc/zb9FmzjVP5jrbY9ZN2OeP5+h1MOuKDiARQtwGRaQghS/1BI15ZhmeBvbtaLQljiQsU
qBOYINRVGU/u9UVcjgRfi2DuqFgpaSZHSNuydjerGH/yLXV+k/rcLoeSs2GXQ9tftj4bHGehgKBB
I8WAvZ5y8BlL6jEaJFPuX64viLNnnywvZ0aaQfEF0A+Gp5A8TtN9i6mX6wb+5uZ/LYNJCAbQhY6V
2gVwa5IrqE6+MGtBxSnqrUWU2OGJSPFWtCQoZytKs6RL0AeOT0MBbo4MfTry6/qSfs4VYTUSoNz/
uc+fnbUzE63c6Gkz48sMtal74s3gYMwDs0RQqVJwrRNLMbO14Clv4q6EygPXmV522l/2GX/SjvEc
q1kOaUNbcoEcwJvopjmEoD3Q7dHyj+EqdoaV8QfK7Pw6L29/GX8SQAwsawbcYz8KHL+7ixqeBBDn
kn3G6LPtheuepFJvgpPUU6eYRLPT32QdcuDgICnEt+sfk7ccxmlEMyCWot8BoqfsJq13UQVYXbfA
u8eMz4iGGVoSRhmeKv256+8n/y2OOK0bziJYLaE6T5K+0PBNguFIuxfMev07X8QCfxBO+zHtsEtT
dZD9Zi1GuT1BgfFf7RSrFDS0o2b4SR6emq62Mshs5NUf3bi/boS3V4x/kJoiySfwcpy0Cp2R3nCy
fuB8jsvpx1/387N1c3aA436cxGHqolM6PHWo9YUN3YLf86aiHD5NztFieRVqjLZllOKzJK1mJtVH
I2ue6t9e3zBO9vJZZzhbjZ6ULfrZPViKAT6eAN0KKuCUJYxjxJU9QdxlqJL1dZO8b8TkCmPWJLqW
IGGq2gclIRb6vpxA/jdvjK9vxNz7IIvnUZzQPptKgFwwG9GLoweUMsRfhL1QzA9jMa/iEQR1Hf4h
zpMVMYDZaYPmRdDJLtazDc0k+/q6/+b58fWrGF9RhKIQBYYUnMZnfaOJdmqPW92GZIsrbEQEy9Gr
bwu73vN44zkbzrZIVbEIdEg1JKeif1WGwcasB8cL8jZcZioTtAyNKOyaENV5yR1mE4cncpYqz2QH
L3SlbWRrHi0+QoETLGUm/6BK3wtB0P7vC2fpz2VryRG3vB3kBC12ekfq8WiPsMKTnvogvjjRubNp
vRCQyHamaOb1g8L7Xsu/n91Jv5x9f4yWqBWDT0UEh0ZZc3zL3xRk/zqLn6QuZzYogB2Iw7iE4mbe
KR+oqoz+faWdIKe6ZDii2x+6u/I1BiNAto8hXrnllQ3/pqPz9ROYXEPNqUgyogRIdEZbBjeIk4Oj
ZrB0G7iI1JxcPMYx++FlImd/P/Pen+/iL8uMB5JHKrVlmwdYvOp2NwvQ3diDSfDjH9AMccLFJ/Xb
+UaPaOTONTZavat3dJMFJoqRiRO6ELAx9WUgy04PBUikSt6bjJfJfvJZnpmulHke/VrvjhH0Isxk
Kt/GpAc7JohQIVHr29OMOaCS3pRK8NjX0jqoxI2Qz62p16Hrj/Sp01Bd1ASPgrItFTB0GQPsWHSP
148773OwkCq16nxZLPGISNfRSt0WVmsOruTkGz4n+N8AK/769OygQwpRCKEHkc1p8uQj3eRulUBW
Hj07e1xlVrEfPhJvtKYTGD3B3tw+TNUmfygH0zgVvGPIie8suioNgpn6UKyHNwHzz7EZtxEvHboM
A/x6zLDjD5ieVQpxuWOtLVqLkk7jzU++/S5v+gN0x994jvJvwBNf+8v4rgz0qCSaEGsqR3rPtgsn
bLKaHCjy5fez/bq8D8ElXQNfaZN3UIoBG+R03L7tz7k8/AJIhEDVAtOWGkYuv7tQeRxFTZf18NTV
5tKgbpGnocBaPkYfpQNssbVo0gToNpn/QFD90oc9N84EJb8nYjlk+VLhnJwMinOrZl9APxrnugN0
Bf3xeIZcFa/GyDPL5L4DcrlRi5PoVGq+qWBvU/80yLLNua3Lr2ed5/nqmC88CHERYZ42wOokF4qB
kGaSD4MreLUX2PPLv7S2LPrMh2WCEceiD2vj8yIimTjFA9qD+2bdf+QWbwcveqLztTEhKcV84FBQ
LQBW+5esQ8PHSDelTCer18IbQ6+fw1F345bs+qI/CLIiONeXu+zdtb1lAlNWRcLQpVVy0kNtFSrj
OpAMzjPsYsnmfI1MbuzLmpqEQO8DWVUcMgfqE3dLp4GYILayKWdBF3Ey59aYnBc0wmOVlTiU6Xpx
ANq2eNBtcBaZ9eGf4UQupWpnBtlktxlCqCBWzYITmZxqU/4u79CK7FdkPbxjWtMi2/imJm6HEcz1
9Y/HuX9sDlxkc9g2GnLRpH2sB/8mJwDJqDxg96V84nx9jHNJA6EqdCWOTpiJxndby6sWNZTYoffz
ZrIrN93k+/h1eFLvr6/u0kPx3C7jXcRKj4cgxepohdsxuk1CVkK1F3z11CU6CPqUf3l02BmT0CBD
Iuq4+oucz9Lt7BI7dCtbrtGmqS3xDUxv19fI29vlC585myLJ1KwNi+g0kBdtDt1Ry9a9oblSn/K8
6BKArtz0z4HkM1MybfORRlhcvI5uAaDaNC59rs3aCrhxgRcMZcarqBgW1JdX90lYUc/3wCtuBa9S
ay4BaXCz3pSQaCd3xomvPse7E6yzGcM2L+c6ORERmDiqu7qkgAtQ8K5/OJ4ZxsvEmSSFzQQzcrMZ
1V8tZuWShHMBOL6ZzVILYc5nwYCNmhxQ8XPbmCfVd3Gq4eyOscmpLkeNWBYo/fp7HakpKK0AcCvu
yarh1LB4a2GcSDzPs99TnIgw2Y2YkytBVXD9iyw7fuV8s4knFAemQc4/z3d1kLb1SvUkp95zq+Wc
bITFYQ5TnLe+jC3rXeRaTuBoSBPMwSZ26Qn3vIYK9wsxHiLUSkmMDSxrwQMubMARWgFk9Q8eKgsf
wrUNZFIREjSRVkKwAd4PrKqTA6UoZJBQEjDbVWMV+P94pT9LVmtVd9NK/n398/GyBJaXaRKlQfYF
LDTc5YBszVvos+xnC9/QEmwezPLy9TUwjwRyIVVn5zrrphg0IfNjNMO6laC8SvpWGeP/6sz/ZcRg
CCgkiIvMRZ2kp0C4y/UbJeBF5iUC/vxiXwaYN0csJ0SutCxFYvwpN+VJq9DuzRqS54X9P6RdV3Pj
OpP9RaxiBMhXJgUHSQ7j8MLyzNwhGMGcfv0eemvXGlhXqP321apyE6nR6D59TvX8n53hL3PCGZ7M
otcGLcmPpPrd2x9pJYFtXw6kvv6/cOEXJOa8KpT0WCl3Wmx4aHn1prZ1M+1XWxaSor5kBzirwzq7
Di08hkdq6OkxnZlfmT8bWm57Q5KllBkRDi/aMDkAEVggUpoeaFaDetS8Xn++fnQuB0pf8yYcXEix
kMooMJQW6ZXCaLwFEiDZ5IDGKnMhJbmVZ5Yvxy1fJoULvu1patZRisI1JDCK1PTHrnfnNPWGfPpx
fXSXb44vU8KF3gBvEKUkxoXOIfMyovejkG28i3ly5Nv/xx04wm3OWqUns4Kd/d8vzPm5gvy4GweJ
1wNjPT+Bt/GGnaJ7GcTg+v5wVMFDFEqiEGVOc9TBfpGq3Gpt5KsklpwrmRXBTbA0HZYYuJyjM5UB
BcvMZDwlncTZyYwIziFLKgAx9BlGdJBqaB+K9jQqEhvXtwKEIv4+s9lIK6dO0H2QDyxQk95XG0lY
J7MgeAXak3QaVbjspBjftZg9TZqEUuD6yfmmq106c1wmfZ4fTbty864LYrAcRnQBfe7P6wdHtiKC
W5jUpOrGBXdcBqpuFbKWiTG5g5LIEvsyO4IvaFjJaAuF0M8+CQQKm2zPN2RHgB1YI5USVFv30rzJ
9bvCUQWvsOQ0G5MYnnVtirUAAcuRF7L9X02gIdOGXhTk2hxfBr2SDVXwE0ZkOi2g6/BFVQo+uUM0
WX4lY6mRDE0E6hSNZTFaY5cP9cleqKtXNLAXyy3yNIBwkWTH/8tb7X98H3q0/z5URbawHKrza/pC
9xjwR3427ur6OXuGZIC7NtsV3U2Z3SgpVB5d+0GasJGNV/Ac4KNKIZmEDzAyZZeyDvtFTw4ZS/fV
0vmKUXj1CMVZUuxjhXs2iBjqBK3PO7tk29HIXNJGu0TWDihZ6c8s01l4AAEZghYCOIIhekbyw9ey
f3TQN1w/oRJvIwJ/mni2TBME9cfevoEqjgZWiesG/iWo/lrcdZhnwygdSnhkoe3fLvR9YWr7hhwQ
+Aa9/acxnlj/yCrT0/PoCUSRblwuzxL7smkUfFCXa8po6lMK7A31eXFvZXeR9lT123Y4afxJgRSF
WWPbgVnT1tFNprd3KceWh3yQ5Etkc73uwvOZMJRqsVtELOYG7oIA3DRsYxRelhV4/LO6S2tXBh37
l1Tk/86+iKOZZyinOytG0Uk+bOetbW9H/nNQqnuQh7p52gEpCuGPHPAuvkvsm5aVO8moLyd9vr5A
ONx6PZiFaqIWqGAPjHHj82UOSMK2XUSPdX5rKyEkkA9qBo2DaJJcQN857j5rIl/WhZNdGGZpTRQJ
DKSctpA6PmkvQ+STYVsxd3lRYtReXeNlvJu2NgCky2YOZ+RL+SPLwKYP2HBfQjnYHZE4PVq+vrG9
WPHIA+ZLVhmWbI7PGtPZ5tCget7MTZ8frfkPkqq1W0S2VNhaZmT9/cwIaIaGvhiRz+xCcz/dQp8Y
moXRrRUkT+kWuizOTrYBJZ5VxPPwacwbkiLpoqvbrAE0V2Pborfvl+km5YvE10iOuojrUZaiydOl
zY9RCTZKGz3breOlCgskW3rdNP/+6HU+Wx7OphEqL2Vcr5tqpRVYbyz+vGYmKJ68yaMsQJc50M9O
pDNrMYcMZp0CoWu5MwjtS794RzGTAtUup7K/nMH6Oi5CdMGWSiv5isLQTeTVs3RTJKbftltnyLZc
o2FNE7ccTUn8JtkkYvmij4Ze10eMMGc/KYhLk7qH9BIoX5E/7cGIK1k+mTnBIxkVSDbSft0m+cop
AlqIt/YdShbdT9VAvDEF0K1cPsCB9NZsZK3EMtuCP4KSip5nw3oe+hlcGMN+0DdaPp6c8WbRJW8V
mS3hrcJS8Bo7Ky7QsPM3khX7XjF3EeRRFZSA0dEkSWfI7hqxdpHbs7LUFbxLHTS3qzZpjR5hczd4
fFcGxaMsc3yxBe/ryeyIcJ7YiSH2FFnF531aDL51g3L3a/qE6rsKVgyfohccAXkTxL+df/oinIHP
Zq65Vfw1VRrdgE6Ye7IFvojwOf8qId4AhWlqLDO+yrHUp7rYxtaBksSt9PhmnsA33CJ94ET36tjc
GFa6adXyvp0ADAVTV6HKmCAlHtFYt8iZ7+CkWyJC5uJoTC9DHP9UapST1eR4/UR9phGvOMRveB9q
mRldpuJINXSQ9RV2NhSa59IAQwB/rTP1g/Hp57Lop9y2mafp05+oGNtVq9B085nad6TNTa+0xlOh
TjcOA8dsR8BWHzHbrVYCsryBtoaV3ztQRmizJXGX3vaQzneXnLtTxXZJUnqY6qIE7ZjxIx/viglE
TGQJh7b9sZTvNGM+tfOwJcu+4y2qQQV7KtTGaxQ76E0rbMzoxhzIQVPVzWy/GODIM6N0Y9q2b7fz
NjPqj0GLQa/W6O+zwk4MuaCZ/5jhn+oJqrb8Fwi8XRrzsKmOUXE/0/521BM/axy3nkChRp97aFWr
FSzwkC+QhwJlQlr9zrTfsaW+pYn1MdLirmz7H0xn9xZJtgwbtImmzdiYt1DkguQgkwSlnyS/15ZO
8PgmpFI69I0X6KXP/Ab6FjbGBdI6aETXezo2oZnDE9NBCVsVWKgZLXNqCdap3BsXFQwloLT+HZfv
Rgb24kmDQsTa+U5QtvydWn9q/LUyMUG9eluooGZTYxct10P8M+k+IgrycQN8Auyk6qML8S+/V5Og
4grGfbSTpypJ3HlACvFY5swny/SU58RrTMuLl2mzTCBNQvbq1bRSxzM6Ggykf6yn6RbB5XNltoC4
Th6b6SYHgwFCXa+NZc11knhKLI8VJcjTFboUR31ooFqscLclo7TfRHIpixUyvYz6uSv14tjULOC6
EbtTNm1yO3sbl9fBmn3dwv4v5ruppe9DubggT/H7GPhTdJy3+hBAxSSEJDaeqdVdy2QBimwShCst
gV9x8G7DJLTzT017B2j0x3X/IrMgXGQjJXXLVXgxsDzuiv7JchrJ3SWzsP5+7icjEwq4UC8+FjHx
7Ii5FlTZrw9Ctoqrqz4zMaOFATEjBqFFP8ng3Kk5WM3GwVfr0QW5WtjnSBslpqR9WnIBmMJtNA9O
BJ09LE6EtnBIBvJpuk9lij8XAXBnd55YOIsWJyVLrBZA3E1+/zDfqbWLTEL1uLbnJ3t+B/kDgMD0
m/zZvF2x0ckYVs+yiposjyQSlyilwxqlMYtjnb6ovQaNB9WFSNJ9wivfmcetWUXPyTgEnFsuSfMN
7UExWxM03Z6K6kcM6YmssUN1WSQRp2wRBB/LG3usGgfXo1npXm+p21hpPJ7KntqXNrEBASgNghyQ
eBA5WLll1z2AHPkxmwxIaiheJbvoP19Q4m1xbkI4J9DyZEldolqgnwh0pqBDUgSd/QxQjgKBotkF
O46C2H1XBMbL2g87eFH6XjTb6k/WryxlYLyA7mEgW/mLG/D8u4TDFauJVVQc3wWlsZMRKq5pujxG
uLdfRU4zL8HrLFg8PXG797Wca3cu1BaWzB+hDlq66sP1sy5bCeHUFWbUlUh75Me6jBC1RC6au69b
uLSlzgcsBHZQjEojy0DeLrNvnIL7U/pP9h/xsJwbETLciV61/w1k4QVF1vNXOtib68O49EQ5tyCc
jKlJPrn58WQANq1IkqCvwK9Q9mCXa/ycyggXL76l/9ceIjmh2oWfmJUaeLl3/hhoPpDQzysDAd2U
AQQ6ZcDgz8T1vx4XmBNemktjpEZdgX3F3BQP/QZSu7f1TncrgEZlUcLVmYQp4RYeo37IxhymjOEF
oiAtGW7HTnNn9RfTe8nD8ur2hi3hPk70weD20OVHaI8FSgSBrk6yL9addW3iBD9jDC2Neo7G58Jp
946972xAGG0wAaJJaczMsC2X8PpOvFiAPd8aggvRnUUfnfZzrbodA0PtO38mR3237B2geLoNhDyP
zht7NiW+4iJc/dyw4CxqcHJOoL0rjvad5Xd+tFmRm1Wg71ZeE8urNv9JwHZucN1KZ5FIlfA57huj
OOZkguBYB6rh39cn87o/xg4RPAdxFlOJKtzE1mPyof4pHRdXRLwtwXvkePojSkmIsTLFLW6djznU
fnSbBBBA0rqajB1ctlcFD8Mni5X9jNll9gdroKsiUw6QGBBrZSnRyootPZ7Y/es4v4KFzr0+mRfD
GkPTQf6u2tQxRJ2WvkSnSFPD14/eGKRv7akHNeQdnsnQnUJupXkg2+a9eARY+012sV4KWs9NC15l
5hbK3QpOeqqjj3DcJ7jPmrj4lVr9x1RTSP6At7yR8bZe3j5nIxYcjFoOkz2u7ELmZvJbV907eZge
GSqsFF2hXgt+BxAQh+Ad9lGrq4/GxgxVKZ2SbPCCE6rbWAfGEl+h7uMtICy7tUEn30tvifWAf3N2
Z6MVPM80THVX23h8tEG0WXEzeyiExTv7oKPyCVmnG8VvINMn6+L+xGZ/s2tBj8aycTUhYvzbD0zK
0hE7arv7NE725lQEGqqMikJXmbIHMozvzOn2EPM8JLrKQYM+ZfdFbmYud3o8urMHbFawwAOhV09h
V6SV19Bp15Q6D5MUKq8oX7Q5iGIpQ+fJPPkqEvIxkA0bg1h/eht9qOg6aMNsBhne9RPziZ0TRmZC
EwTs9qDf11UizKhSJ4zERjcdBvJzSUAEX6KpS6G/yizfk2gcXJ6O+2F8dKqt3SNcXGrkb9Czwppf
qgF1WgO4a9b/MsyHoW5+9VOdQEe2CRfw3uMhEYHk+yGachVvtwkdtYnfdfxNaUco1UDRds6rbT6g
HdR4jSzFiyj7iNRbSIpxs/TmdDn2VfSnTKojW6LWm4r6uWP0dcmHN6tUN+UUoSI1Ml/JPwZIjRd5
cZPPiq/y2dUZCXuUiGiuvc1drYAlP/aTsgx7Vjzkg+X4NE/STdUpL71ToGht2C8Q8fYXRaUQSOZ7
M1F3jECYrAT9PynbpzQm0Hdn/Q9Um0HSX6WFp1X1sgVxYQMxOuUeAuCJazlkl5nar7Lrbnul0YOF
aUFWGr7Noi6wO5CbgbB6d30RL6WTIYvoWFQzbA1yfYLvsbNUQZOrMx4wV6PLufFEIfPY2pbHaO7R
wTpgjUDOOAQKUd10qPZR3P6jajIx7wtuwKTUUFVqWNDfMIVjUqk9GvWsBTwEBLrtWbVluDYV0wCd
3geIpCB6kJ4c/nx99Bd8wrlRkYZSr7sowbeMBz2+q+fTQl5TFH9MSZi1noNv5+RraCKVI8lmmsYj
rGhW4mo29CJqEFSySnIeL4Xdf41GWMoWSgskGazxU3gaiQEo+GjouNwhygFdUst3MhIo2fQJrrvN
qr5xchjUjVM0PkFDLcG7VN5Uu374tQkUHE1XqWUH8bbxwIv+0KpN7MMl7WtmQIzzeVR+mgm76bPY
dhdz8pIou7VymXS4bKjr72fRHCsHKxrbeTzQac0OKgEtISBc/6TQFry+Jy9EOiYaCA3N0iFZCq2X
vy2ZbQ2JGq0ZDwPLA538M+Jhfd3C5Y1yZkJYt7iweVrj6jkMJbvJ9Fc+9pDaaP3GuWut2CvVU5VB
IN1A6bjOFr9ugusfcOEV9dcQhfVMuQPG+KkbD2PeuuOceAUHzH20QLdVBGj4l4z3wjPnL3PC2hk8
r0rVbGGu/jmXLdhBSq9DzozedXhZDZrk3XbRk53NrhD45+pU6Q7QhQcdHdnRnO5yc3ZjICCaxPGg
ou3ysrxTJhpen9SLXsYm1NJ06MV+01jiSqolAGfCkUM0ylxar3RGP5cyulw8CGdmBCdjKVMKTh3s
nXIKoz88jvxmeTcMQ7JmstEIp2CJioyOJiZxGIptHxu7ZkoCJu2LuXzYviZNOAlcIyRxmno8KPFN
Pzzq4Om7viqXt/qXAWGrz3prjrmJ6XKgV5OqD0Pj9U1gzQ8qeDz/f6aEbV7NIKhDfX88WMMEgtRN
bDsuuk69tjRdOTxDNjBhl6s8SRo7w8w50A8aATxN0eve9L9aaCUkRAuuj02264SXLlfionT6cR1b
seXdew59I1KqAbS8NtctyTaeEIeYM6S7EOyNhyo6UAPX5wRtp/j3dSOfBYFvN9rXKRKxGHY8jhW1
i/EQAQg+JM1JazKvNk8E0n6rBlHaJfuYV89FV5uunrSPBudFkICi2jWdHDm0JkElrIq2pdXsLL2P
doSbfVBG+o9SXe64Nu65mkAvesrdfChaz1G6agcqpvs242CvhqNHdReFtce4XZ6z/JZF6Z9+aF6U
3HCtrPnTjHedNd5SiDE39UdUcHfAp9mZrYEqdQgaKdzn0go7CD8hbKarlIhoH7VW1KkmUPB11M6L
Jxq0qbUzm9qjjqwX89KhPzclbKYmzSDYms76wZpJOCS1BwYbSa1eZkLYRXbrxGMRG/rBSBY3UW/a
QZE4yE+eAXELnY1C3EK6OXAl1xX9UDYn1uAxUSqhMirQ7QCvhP7baV86mwUQAg/MCWRV+qaJ4iAm
6TZzOk/T8K7HHmN0LQl/cIpqRhle3+SSkyQ2LceV1kVQlcS1m2a+UwK5DVRfKQNRy6wI95FTVlk+
6PAMtfoOup6N3W0pCrLXhyJxdt9IeoopdqqK40qHzgy1cK2rtptEz3HW33FpfHbpKNAz5yBcStkS
m5karc6ufkqmtdo9eyxBpCQHy66Z+G+bCOxUDt5+0JoWZR4QLlhg6kWwWSptWFbWrhlmz0Q0Bsbn
sQp4ojxOHAkxaf/FpWVzzgyvc3AWT89O3qeLgxAwGj+W+K2FvOL44/qiWZdW7dyGcEXNBAbqhRsH
1cnfFZ007tTpYRf9mPVyO2TgDcdDnE9qODJ2sIdkMxn8BOgLcyFgv2stQF94dq9o448YCtuNkuHv
sVuq1V2RkqBuPjhALFGr7UxAMWzU6qbKK5d2MwIFxWPL5SbbUjZs7e7EtDC32S04YnZNBkQ7BQUR
V++YSm8aqIgmRn5o42zXIvHH6fSSdw9Dixxg13i1bXZ7rk2btuM+aVNfZ+VDXqpQSEcSy5pTXzJr
kh0hOEeIx43qmCOMHIHudOIqSJe3hBSSWEW2/IJ/VFPT6MwZy28huaCNv8h0wzJZSvfSOTpbf/F1
bzuQLIRGBIwgV6QWmC0T2TPyVEgJCGWWhApUYsUDklA4RmNX7Ky2D+0KGtip10+zZOJklgR3h4Qe
Hecay8OiONTqUAEmJTvUkK+4vg0u1UvM88kTAvAm1qI+TbFCKbp0IRNlQIcTbf0p+k1nt7rXtz36
R4ZQBtC+fGaRf19L67oltmPMTTWaeZsZhyLVwljV9qSCBsqob4r5D3oqQ8koL0/nlznB1c7LZOup
GRuH3ExfMwJe1t54qsyPPjtN/I3PlZeBoAGydA2x3bw1VW9SQPiPHgfgWFwFyiLXP+gSsRam/euD
1oNz5heLokuj0mTGYd43g6tCh2v5aaeuoqHMX/v6KwQXUNl33vLJTYN5O/78D/ph/vqAdcbOPoDO
CMOUJDEOfIEUsH2o+net+A8g5OZZ7PJZJTwz0k5m2agLRewSoWAF0VFW/erY/x3v/JcRwZMBv1GO
xkAQUZoEKbcmiOrKTUuO7CL1Wt5Jlu7iVvoKYD9p8c7GpPOEwL0jqmysh6Z6hTDpPh+MDUUe/Poe
uVSpOh+Y2G2i93U69ilmD/37oMAaJ0+1gwwbAgjC6LOP39mMv5sJGmaMHOcXWWXzovP+GqnIgJWA
A4daNQ5N1N629ey3HG5cqnW8erJvocmZFcHTLVSbK9PB8lmu6kV/tO2wXVVGNW9+zEKZ5NFFt3Nm
TPB2C60mRc3x+si0JzLjyTWdxnZw7WL2ZnmiVrJVRJ7XcsGlPlnrA+QwACGBCkNovAw3Y5jff3JZ
eIlvP8g86yWCib+2jeBaFlQ+NTLBtZQL89Vk3lQKOH0KGgIndUJjOcr+KL5R9KcsugT4d9mtnc2v
4FW43nGrQzHpYDwmDxPaYsiGP5SPqNuEvd/u0JSE/qwZ6hR2mIVSJo/1+v1rK4GtTaMmKuSmapmW
KBhJ2zg3G6usjpMdb5uI/GxMEqgV2yjpq77Yt6yiu1hFb8LUss3SzBJ04HdGzNW+bZqqbejEIeLz
oedz2g1aVh3NZFebJbIxiTv0yaaO8Mxlfwr9OWogDjrZXkaDxmk8QnaDZgR5m0PQzgomSzs0yaPT
OcF1V/I9RLaoimknhqXbNrXF4iSIKxxbN9r+SCYrUDrukqJGnJTTUzSx18xQ9n1VPwH9emtU+YrX
BAa8MrvBL8syqLTZb1TVU1FaTKC5hEyQ2/Eer/fFg1Q7IuSXLjFCNXmaSebqI0Hr8wkiHa5jpB7Y
lIN4RmtYV/Jnc4Z892C7cw3xy6yCR4HAgJHctsN8D4FMxM7cbRorc6mm3DRa49dx/V5B0EmhMfTw
Sn8pAXUc3vMEWo6l+qBW0w1iZrdTHHeg5Q+2yMLk7zn0deZsiNoj06rqzmeDwpm7L5dkMaKk6Y+L
GayMOkpg+uQxfqJ7XNEbWfX6Wz5BsCacH5s38wQ8bn8sa+tHZ0YPjvV4fSt859kVTAivpZrpkVEN
MIGugNTeYeYW0AizkHpxv7E1X5tdaMxDVUmOqrpwQP6eTOGqTgqnIS16RI+xrmx4+iPDsub1GKhj
Hc5REebKYYkgh6foPuOmly6/VC1ys+E0kk3CIq8oQHw6d35DrP/rrS7MivBQyVDGjvoKByTm/0wK
2TfLrwgbjEIPRDL/63/620n9NQfirQ7OWtpHKiy1f+xlF1UeuZsbN9qszENAz6Fhe/CdxoXe+eKR
sHtG543k6fe9Fvz3YMWLvVd7SrMOn8Cr8R60qftKB2EFO6ppgVTA82Idq5Y+JVHiNW3pOvGP2dpe
n4XvF4XwCcKtX9qVE41G2h+nbsOb0N5QcFWhb2EAnRjb2lnIX6dtG4JJwS336DEy3q5/gOSgfWJm
zo61MkNOlA2YgjIFtG/tVI6l5TeZjfX3MxtWznVQceGkRfN2+V3u0PD33NwodxHdaHszzHzQT26u
D0t2wsQO0QH5TsNMMK7hV2kF6eAV8NGvZDMqwTC4a5f0KgGRtmFv3GrVPdFddSvbX9/CHmFtBSfG
+3FKUsheHnFF+qW2L7NDP8ZenMvQaNLRCr4sT0D83q6jNU9ANqp7qF14ID4D5m/ZAmN7mALix/Vp
1Y5LQtkwv/emCeMUvNncz320xLA+eoYZGAQkfGuHXOvP3LUKv87D+C1G97OMJfJzEb+7EILnI6IN
QJ2ENMQ48KLSWNcf6+J3TW9A3BNEFvMmJ5yN2J/tW7oYtxSgNjK4VG1dFjOPkX+sIUZp6pGOz7F+
WOzuQYmoHzMNVNk3MX2N2sc2MkLJhlwj6mvfKhx0NKF3Wa3m2JChbkFmUHPZyg+OXqLJV/YAN8nX
5bKH/ZoeIcifqqGcW+VzXdCQeqNtFU8NxrsVLGkfbBdEhSFoCr3VtozGRGZaOPJ4zMSDYmK0U9js
2k22GUMzbP7DMOFrhEKIr5tlMZvrHcLHxqdL5Sd8d33dvpcdPjf3lwnhENs2hIwspLg+u7L55Gvc
jaGVswQO+MjQj0q8OLAKSGnnD7F6r9Ve8zAnPrASkvtyHcq1/SMc8c40LTo1cKJKHd+lbefq8bBJ
89y9Pt5/cSVf4xUOs5a1Zclqjms5UP8MpkdGv1a3/b0GUgmQ1nlLhG4L+sHUrRFAuVtO1/cvgdnX
F6x76+y6ABi0sbsZM25u7P3na9HnXvJc/JN5uct3eTC/kM6VddhK5lfktIu0tM8tAquzw+5J/kun
9kM1niSz+63+8PducgSPBT2iyEHid51dtCACkW26pQvw/lY2nO9tzIIlwd9kWU3Ndj0a2uOqLzlu
8n5PtLtVTi26BXgvGENQGUE6NN8CIkJuyofBM/ZT7bFtHZoAh8re45ejgP9dVrGPCLmNT2p6PL2y
dqexKLBiCQOVbOeI1He51RhLXfS4iPYWVDU1xPPNEYBQb02koLwBRjewJ8l83ff8lDDVghfqI2ec
Ox2LOrS1m2c0HNV9Ru2T40CFEYUPsMjhgtwZoFZiGZpYneGBF+VdvljenOPWQUxST3VgRI7k0vlO
0Y8vIwauRqJaIEASBfVUrsU8XZ+7obpxDgZfFXQpBEZ/qEH3G48d3AQz3quorCeuqrt88OZdvmf7
HHzgkkj30o1w/imCH81ZFqVdq3TH2X50omKTYyZae9cSUMn3vQ8tAT8Gf8/183Zpz50bFZwmdewW
gEeMv+0M1wHYpYtlTESycQn+0qJlnisM41rF1P9/N935SASnWNM6m9QcF6odjf4ATqNJxkp90fOf
mRBbDhrVUCnAhv1RPfVBDJFLDlyxD/B2tdJuhuUd/wXFC5eH6/5odcn+kCyVyNaVzGyi+voQ0gCo
QSHEU0uJhXWxxRv0fHyCR2RWT3RHRTgeW6Y7gA+nHqEo+Ru0Cj6zpUGxZF+IhZ2aDxEH5g/5klcN
HSh1fV/nWwLyCgeNBqpxa3nJr1jZJ4ZrRI9rmkGuYiD7BCEIq+xOYw5ZP0GZ/HR6n5tuu6JFU+st
z+7V/kNN366ft0/lsWtzLLhCVoHLvFyiDqJhqN44dF/HcQZAiPNgrFRMRPlHLdttB3BEXc5Bphho
/8jcxVJcvF5ATmQA/KO7OUAAMylyV9dp7Kl1i8aAKGjwcLv+uReTWudbQnBKfTHU7bBgy6MQNvg0
zPaK179lu5UUvXiUtUZc3uLUIrpqIJFGhXicjUVGNIoNmKCmRif0oJS1xOP/y4i+bAhr7jhzUzAG
G6tgRtugjEl2OW559RZAV/kbQzYkYb01OuULbeBgk9E5ZVy760wJulQ6ImGN8qi1KoSE/bGvtcDW
NH/K74gJXjmV3aKGEVBl8FNaQGmneS77Pmhsmc6ibJDCLTInPCWMrY4xPrHsRKiE7lj2/4UrJDcN
gw0x6495CwkQ0H0kiWxffLLW/HUwCRphkJC3HOi42LYommwsNANQl80HkGKcyhmsXMDjvWuKivQW
QB5zD+YymtA9dIruFlrcTMz5w5ipbDUrYmFRgVFlSi20uExguG8LLdB7pfc6qoEuMtEgc1dv47H+
3STGC2+7O6r3tp9Fth9DwYwkBKgP5c3gSP8TkM+icc/IU38oQfkxcckR+GSfEYcKULCB6o5hoV9d
WK7amAZzSKbi0M/sLmtzb1rSYAG7ltfEzUtujJtpTqARNP6OoV5hRE3IjczvWOLFo+4n6RLE+qtN
oK0Tpa6hGX6j1D87LQXRin5q4hOfXrX89/yJ/D8maP5GuQMCqsptNWSegw4EzVZPA1L+DPiYMSM3
k2H9ue64vu0YrKaFoM60LHzAtx4r29Z4VOpDdei6fZQ1vpHInpufJelvs/hlQowGlNzR5wmAgIOy
NfcDfWibo2EFVViWLsJVXw8XaG7R34p6QOexJ3OV66G+Zl14J2ltarK2gvU0UY5L/7sajYAZJRAt
L9dncnVQ1wwJQQHopYmJ3q3qEI+Jp0w/OEieCiIpiMmMrMt59qLV6EjKWMNyjcnoZUbkVfSkjaYk
vvl23f+9KcQKDeN9VQ0JhpKmzyWpPXX8aMxnVXnX8x5so71bRjJk6feYUbApOGfDSNK2h6TzYdwv
oeLsSuXA1SDRduWqzFZ4BKRYanO3mE+ZCXqEoIhRLJLFWqt/vLaGwoEvBsIppdgsEfgZ0Nca1OZv
i2zQYBdG5CNV/rm+ZT6Zca7ZE/z1WCa5k2PYBzsbw6TDsy6Z6Y+mrLYTkHG3aFPc6oN9Gmq0P0Ws
nkEb0aPImGobxBphNqUPg8kD1kHQMYvuHIjSgsfL3qnMfHIGHfRU82+laXZMrTexyvdZ2yaBzUc3
SkGDnsTVds4xq5A6S6zIjRR0W9farp+jTdeqARs+GFp15qL01tZBCCxdH/2nAv3fo9c0BxlXwJUM
8Mh/lljPNnME/jfF6koNHMEglkfugOLy7WPcD9HslilK7PWB9QytWK/cmD2rnT2nqdzeCZzmllLm
9lBILPqfOTBcuWF5XRrfafqzXt3XdQ13fNDA0aQdzekJj7ZQq/YEZHZcReHcCJsVPU5QigHd3Mp1
RdUyUJjm205+o+fOfcrfSw1JVSX2zKRboQweWP88q2AusLIeNxPAyaHehjbxYdgvVeU6M36iQR1B
NxEE4jNoPCN7cPtW8UvoCVbzj67r97ketPFwMpFKtiKyQVftE/SPQetXTTJYzfckhnCk1mN+Nr8O
aRx16CYQtdMUHGRmyNNnrYkQO5cAYRXbLFc8EDVlZhVoE7RAs5PVahvmHDVmhVUySFBFEq8ilumM
Gblco8HhMkgVQBfNS8AiSuY0KB1f7eJwmGv0q1TB9V32PXPxOQvATGmWamk4vn/PAhC8g5ErMDtM
pTeM2EPxABDT5A3x5GrqjAdc6SvZ0zS/jE3/wggJaxApd2Su3GoeX0p79Cba3dUGtl7V3CxK/Y7H
v/Kc2ECDm2oQdWMhqZ1+D1WFjxYcA3B8JOpw6/8XadexJDeuZb+IEaABSGxpkumzvNGGUUZFgt67
r59DRUwri5WTfNNv0Ru1QkiAwMXFvcecgr24E+sRBffW6r98vCYmIYKFJbpwR3IZb3KwWRXGkFR8
X6Iizwjt5Co5iWB0CuE5SUn2Ae02XZft5Lh0kEPYndQfU1+LzYD7D3JY/IYs3pseRK6oY5w01I+r
Cvg6D7g7DbKBXrhKJO/Qqj6Buk0NznBbMhMAB+w/mS5srQvXIpch4ofStcEAbZpd8k2SBNDty8mp
yH63vNooOgwdluSL/lgcfI9X5Nsosxue6bFe0bFEnpID6qMc1XjPxbsynsYsMSHiYEU5LJpVlLul
Yy3Jrtcae5q9jxE1pS4x++xeJp88PUatYQlIPwEbbfYKMKFgaCcECFEBBdWEWF0C6WOvMAPYSyeh
WflQURiM05BFHYzZ6UFpH8pItWoV8oVqOyXAlqzDe2sEgA6vF/mWdSgC+K9Kq5tV8sbHHRdrUpO9
lPdmDrngLNQh+zhA7Fbdg2d1jPXS1Hx620sTZXq41WEUZKq8gRxGpL3VUXRb9s0GxBlHAZS7K9B4
LVHuNfqNwvp9CYkDgw07TYgDRLhemBEx6JP73hTLO2fEEVPQWjObvnpXC83ltdhJLT/lw3hoWej6
Qf+RZRqUC7PArlXtRe5DS1RAHUcjeyOtgPVMv0NNx2kBlxvb1cLunx7L88+qqgz6nCplxo9rSM/H
sZYm8m+uA2durKhUWUkFNo1u0+KTSh1aj6klccwcvpF+qmxyQVYq9kAC3Uwh4l0YHkJV2VcCgVSU
1sDyW17e1CAuXv+p8h8uz7XfOosLKQhxktKoAP8rzQan9V3W9kUHBFFTxkcdLiAmlNjf82b8ipPw
gKLlfTKVTQLDe1cEW4c8/OxLOFF25diYSDhKu5WVL9Imj1wRu1b3VkkpH2tjAD0qeiB6o+OGNKw+
StdMf033VR/ZEYDnjV6vmwBFf5+sKkDCmkCyaIHng/QugFiiyeDU2pueyc6Q75seGffaQA/Xi+8M
AhUzsm2959FzjfaeTrdsDxX9FO+Arw6gyLh4CDXNFRI6G5H2mEmJZTSTezWsiKjhwMnTqmMNyvd6
bDe8JPYYfmS9b1cd3LlGWTZT0a5hivPYtL3ZTd7iUWl5XWjXTQwNRPz9uM3tsALo02Pl7wpk/UxT
oQdRmxEqhgp9EvFHW6grUZyyYIv8x2QlzJZl2UqazDQkqGgmt2Wzh26pJUOSl2e/q/GWA0XDhNjI
9S2hN2EM78YohN5kYjfGkwoKGAPQlLLBNlRQrZUd5A3sPIcwZypDjvTkpTf98BDR8J6TZgdQ5UJB
7WdvHRQw4GRkg+syM344g3QFHQJP9OSI6wwdbbuGG9cqc3WrLVdMteAS0P72HBz+zcKm/dGpmg08
e7N4eaYivezIMZdiU84rKyxuJZE65bjzinXWvchCWH2bLIz782X7fb7TnXGe/SiiaaATSo6aX4LV
e8ONwL4+swulkCmBpToDOFGF0Ors2kHtTJMGLZNPQ1qDMJxuBxWiwpC9MaLB1WJm87B0oGCyDQYf
gsZPQ3Hi6WhV7UEGWLTMK7ttnkUMBpaq7ol2z2A+kzPZDhr9wAC3HuRThDCoec84TLDzcBjzTF7j
RFW8sVQJdDRjaJ+ZtwSp+nmffp/Y/KbLfCgHCExM6JmpFI9tzMyBL+zICx/o2+rNiphFAUQ5K5D+
Z0NjewGx4zZe6OPxH6H9+zxmW69XyzTLy0Q+dYg6Hdt6o6tXqimN70m7reKttujt/DOV+j7ibNdJ
URLiisLKtSt1lb+G9aFxa/RmAZJQbFxjiC/rwHBCS1moDFxezX8eU3MVEM0owrJiLDzl45PWbDIk
Hdd3++U98c8Ac04QVfVOykYjPMleJkzDx7Mt9T+7Vnu4Ps6Uj3+/4qYV/DvO7FAR1ntESBhngG8W
9Gr2QuzCzrDzhGy4t2RX81NkiH0fbrbVvTAbgjQh4Qnixy7ca9wEN6OS1mvGkj1tGleuup2eIX5X
PhKiOI7vJudOKyyDYMUbWEGyX2EdOqEem1zEVkKzY4gKYVQV61JD8ouFA/1HxGiKQxua66rFBuGO
KEGXCfmtp5mjpEu6DRfeD99nNTtbKtdQZuwZOQXJSsFbR6ccBVdhi8FDO6w3VY2uQ/IxBEhiasgP
c2np3fUTEjlb2NnZM1gcxWrqRyfNOOJ18WAgq4sYWsQJg6xl2VlyfJMO9xp4t2LvRejKGO3Cw2bx
N8xOo+55huFXOjmN2ldqCDzlgZZmAZJ3YEDjWx1Adl13hUctnu8jchMw4vx3u3lW1kpDqNZACSk8
abH+1MhgTTbQB+r1fZjKq75rFoZbOqSz/HCoaRX3JYYru2iXKNCUTlGkaG+uT2pplCnsnl2tGW1Q
yDbk8ORzYqpCcWGh5ZZioV+zENHY7FUKOwcNNkZeiPLFO0x/3RiST9fn8bPJ+H2Pzt+NPSHj4AvE
mklus01WVex6zCSaWe9lewg2eHkJQIi71ThhTGgJoW+bmDm1IQW+EF6nL3Ml7LFZHJIIquSk4eEp
ad8SrOVQkA0cs095Ebh99OHVv6/PfSHMstnxDJumaTtdCU9dy2ypG1d4n69G/9YL4OTEi4WTePki
/ieozwXPIGkKujTaDyefgLMT675Z6GyT1geKE0lQfNRHplt4ZdrXZ7m0h2bHL/A7OasLHTu1Eug2
STtk+AsMnZ+gndkmmhWYoipr/dhDoGMDBY21OPnymjYV/LfeOS6GICF20gpL1UvU1vJVLMb1QFL4
cYUPTABNA8R+Kw9OHjab65NfWvRZMJB01ktZg+wn3tAV3dXrCQiu7JYSfG3amj+2rgG7CF2GTyye
0d/DQcCGkQ2BQk5JguTKU/DUydtt36h3kvAaU8qK3iw6HqyJ8NHcizO4DKQwvKPsRUgdAwcBbDj2
pKhvPYTtMvJ7gjmk8WfrVc+Rf6ggHyyXm77Y62m05oAQlukv5U9JfCCGrRrBZ6YZjaVk0JdkOygO
AKCjbw1I/A8p20F09k5uupvcCF+hB7IQQi5fMWeTn52jNmJQvIsjGdJhkGWtrXEHK7rCbh3VyV31
MwBnZ6FufnFPn404Reez6FuwIe3bPAaxqXqtJ5uoJRmm6VBc+56zQ1N4BUkT+JKdWBmaJdDOoICZ
elObvbxEBrp4k5zNZXZ2aiBRQzrNBZYXv6e3oR+gFsX7hZNwoRSOfOhsnNlR6LJOFTXDVyJbqd9p
VuOOa+5o5vCCIoYXrciqWEUn3zaW7v+fbPApOpyNPB3Ss69F+6FSMnmaYZxYo74d0DmoZfAU2FvN
j176KnSwCLStgiqapgPew4s9ynDXI8EfQMiVTzq/S/uoGmRp+hUaOiFhTNwsB4cOWJ7kS038Q1Pv
abqWcrqt9Eeh7khurCSWW6N6AvBoq5T9Nk0rq4JMedr0pp//1uQnkb15sBkc0xtcJtuUPipRth1b
ONgU2roENaHoqE08goK7b4UylNeNwRG1QJFIMgkiRReWVo0bNVHjlU5GmxeyTaEw0AK8E8CVRJGg
y9M0Bz/srAJoaXRwn4lXrRuRKGbvG++BJ6NnrkgmJXeeJIiphIVuihgq+uodaMWxmZbjZw8eQZPp
K0HEUwthSLjIor2kZG8dLn50bA9KPy6Cn6eYN1twYHMgyWiAvWigsP79s2dpNA5BrJITTWK7NqDW
Fg5I/GRm0n4tN6EFgzEZMKTQAGj2lwpCJRhK1z/6pU1//hv0WQJVNVGTNYBynGiz1ZhiFTAy9CKp
s3JlQNJdwpvmQ04nkxToNX144xNUPyYl0l3j+VYHX5mF33MhcCmozivgj09KlXPKZKp7oyhQhz7W
NrEGsGhaF51dt1mhlObvwvXkYr6EFb4Un88HnaMPKon5uab/GbRzNICVjwKCAM0KirFABtb/gXw1
wCEXPv7ZROcIRKmFq5xSVuSoJBk8NF5UAUiMdAi720zZJCjCy9wNQZ8YG7fDE4RHsPTyxl1P+Kpr
crMVCLswXGxPXvnU0bdad33E+XpshOknyUvOwoPEIZ4iJ6s2lxSTGxJQZwwCKgwyly7NlWAdaCNc
ZfqW7xotfwGoWDUNFdrPOovTVU3YqR3RYqhGXXryPLQwjcxQUCmF8hnAKR+16gOJU78D/3NDGvqk
stY1BMTReIpzWCT3WuutAzjeUBEAYTcaq7RJgIqJVn4g/WqCcOVX9RbatKEO5ePIs5NGORbQKUmh
URrB4Uim1mh42I5PLQxpZApHMx+cvQpt9+FZ8UP4PQLZJqkOg4Rs2X0VQNGEkfYE8EiB9rx3J3sG
Greo1o8frf6Er2zmGbRtISSrt93Gk1O7LkN7ZBL4twax4QNvkUA06IvcR8m4Ro3hmLPmV8ugnUgo
StJISiDN6lOkSQAYaemhE81+0C21SN9bleqmRiE+qvrNJi5Se8hhmeS3AAWkJLJhp7AXRmxpubZP
WbtKKMoFsjj6QrmlSQGqsrIGX/yZtfom77ytENQWGI3UyYCa8DOPKqeImn0dZbcET+OKprUpVJCv
FH2PR+ka71JJp64iZFMq22MqpMjpYtQGeVE4AdOfjBgFHz0N7uRAxnPsaTB8i/ZiFUAetxr79fWj
fCFD+HaoZo8VPQo7+NCjtsqI/lXjAeFL0aYtn1Lv6b8baJZakiAqseUwUB1wJxpxbyDFoqR2O0l3
rw91qWbybVJT+Dq7qQ2vHVKilFOBHHRusS5cw5Z1C+Akc8rl2JKUx09ZARTGz8PELJEDpwJ7IWnI
sYSTcUoOYfqQF8oO9DszziM7GDaVdNN5r9fnqV5I178NO0vvVCJI0A2ITkSNHN0o7RAc8iqJ1op/
B9it2aPHx/XbLIPpDFrexodHbCA0XBnc+zITG14iZheuJh2HYJ+TXQG5dyl97oxn2E66pY4nwHiK
M2qx8rVF2NFlea0p3er6NBYD+yx1VGhaQrgNgZ1sVfhwVVCeMBHaHdWFIHprgcP+b3i+s082yyMJ
0zuDti05iqTYtzU8Zfw3eII1/kFKEccju+gTIKOhVBo/U+UlMJYu9Z/S87NfMEssfC1PWDJ9vQj1
xuCPlU1o87uq38Je3JSsGu7eock1zL5Zk22vIQZaRrLoB3uxn3S2e+dwDklJpaafbvPKwSy11OEa
6mtruDc6zapPgNl0296hAIwtAhYuvBrOd/Ccbe15MIgvdXwFD3dZ2IRrTYJDYZcseW4sJCx/ykdn
EaGQdMmreqw1BQykL25RSX2+voun/TJPE88XcRbfeAIQCpmaVFQt954fr5JOuJXy2aqKnbC3pv+4
Pp4+bY9rA86CXDDIQ9BO6ZAGPhGcdk2GonYRvRB11Uj0qVRryECA1JolsKc0bEJTN0FTYxUoD3Lz
4EGm3qhyhAG6RQeFgYWtukx5kJTbNkSzM4WT0Zg4fQ35pQ5u1iMyBqrYbT5aevShNY96+ZDhZZBn
J9yfz6Ap1cEHR2NYFIEJZ9zPAlD2zHBi3hwaZPykA4xrFwLHQBuozH8wWu5pLW0M71MZNCeH3nwi
P/gCILVPGInZZPxljPsSDhRsMyBbqjoYFYS+FcTNvdAejTg++Qqo25lhd7lkGWVjsdB40/SHrK92
StLsOLp315f84l3JyQRNUWSqqbMsnKNGqnQyNmteJWupC2881ttjkd5HxgL6+3JIPBtq1jrpqq4K
qulCmeSNNPj+KoYTrAQEYlRLSU10FJcAkxe309mIs0RAJhBaSZOCHOPy1QBcvg/DdatQKPtreG7c
QHzcoiNZuKl/unxNMfBs1NmpyTOuGH2HJY17+blv0bxuHzhSrCA5EYonaYpUUqU3Mlvxepf7gd23
UDcB7ItCJbABcQtacI4HVTZFA1TwIBvA1QzGOtbZaxhBEH1Id6q2KN21lGDMlQS6AFUIEG9x39sD
zJ0AkLIGUETQCHLhobFQPb88GqDd0CYiXFXnuLchAyqpGKbUqcj2TYFnt9+vUgJ3uRDCU+EpyMb3
MtzJ/gNRHjhdCGzT7fsjzpyNPrsoM8jxRhLB6KDNoRkBmyKGpv9XENM3I5Pt60dsca6zS5EAvASh
F4wG8kAA/CvgFdl4R0duBp7yQBHmWsKsdMjtZPh8vD74wkzn4Dm1gCYmBJbJMa1BUVf7Qxf9rjNu
aejjB/HCsl4A02Pr/13XOeTAb/NStDVG0xN+bGr4TESveglltqyxM3qIuyOrTlKKN6HUn0Ta4jG5
7/tHVeQWCvDmOLjXZ38Bt/39B80igNQAEyiN+EFDdA9tjoPcaw6JdBwtZob+e62iCFMA2ls1VgBF
Cb/IrBwWGYb2ktAApYdtAhhQyIFkW/plFwPv2VLNogTxkaqJ6QDAz+U1RY2PSpDk3FDAcLziRZW0
myJ+8RMNTuyDrXt3WVbbQsBjAgamJF4yJ/jptTYFrbOfM7t54dFRRel0IgJJfo/yu7L2nTDmbkE3
BsR4grHdjfDXondNvFAwvpgunY08e2cEicxDdVqIkUUboXmrdFTwgM0Whrl8/ZyNM3tYwMemRCsA
4zTp+DyU8GWJcfwdid+mpDY1BVki0U9ys1cmEHuGika4FPQu3kdnP2E6rGcZmwZva11o+AlZ/0vU
5LeU9ceS36t8K5O10eufIl/7PQqG5YcyHiBK+xhX66q+18Es8EcrS6Q1V5YkZJbWfxYLB0q1qlPx
o2jHH9G74KX8a1H/53I+fjb1WQw0hjFJoOIUnSKJffFePTWAuSuAG0RhYxnQnTCjWjv4KX0YFajV
VQ9FJ1nwCnDldnD0KF2KydNSX7kBfsggdOBBkWm/S2h2KVFn8RFC7Sy7C+BBJEt4zsvBvsWfNdCJ
9yAVCEDQp9widxjgYNOuR69dK0sa9X9eJdd+1SxFCqWYxHmI1GHYEktLbLbVrO6O85XvlM+TC2z7
JD8pkQWtuTViwTLP8WLG//cz8Vm85CIttEkp+Biq5JVhz6lBl5pet+qyzyr+FS0Z7C59hlkUrBO/
i+upghJAcRvkIeQ+ikllfyO1zPW7hWboxa3+NzP7keIIEntMQwYaD89Fd9CHX3l2d/3GmeLkjy94
NsQsytSNFpNkGqLPCrNM7jmU666PcPmNfTbELIpUY9Hn5fQqy1MFUrq5bSSbAn34BkDSUomfhJav
E+mNK8RMDeMepgdWH2+gEm9OpmJZHZu+B7Xz+jWU7hUOwH63U8b7pFt6Wly+fM9+6CyyFCjJel00
rcUKkgHdSTjRbwY1qtwEJ7iRTbYa1oYzWPoHtrS/qM1zqbl1nojP5SFhm0TSLMFCVQW/FfUu8N/U
GiZi1QH2KSZUvc1ESx4VyJ0Z91Jxo8mDy1t5ff1zXc6J/q6COrtZdYl3VRHgTJeqZbjNEbUASFMk
ePrkDi3NonboG0C7IE+4y7WIy3GXo88j67Acgv7w9ytHDcKupBSjd1aj24H+QQMXfUw0GXorivat
fxvWECz6D7T/pn/550n4O/Js3lwEMmD2WH1qji9jadNVhZIlKujxim//Exvji7HrbKqzRMKQm1YW
IQbkYXpbMhkUgNsBSm8KzWxfA0tqWY9sisfX5jg77V0ThzrE7gmc/Ux4qrabSXtqsnOzG81KVv/q
qj6b4ezk93XWSco0Q0VDVyJ+aSCn2bVL1jYXO3MgHPyzZ2bnlmZZppf8z56RV6iZ2XVuj6MNRTkL
xWZgxMzUZQ5qwNnzwlm5HD3/jjzLEuRBDKyYbmU5b60s69alcptLHjgov7NyG4nqdxC7UJqD0moO
5MaDV93GPnUWfsV0yf3fXxXujt/PTAQncGmc3muA5zgy2hMp/R028kaCXmGCJz1P7a4dN7WPalRQ
uIEiFmLGH6v1a79glgfIXq0IvQYaXlUdmPbaWVJv+/BXb+S7CsZkoPogdNlBFVmD1uzKtkbnZ9/A
CpZ8suDTYF/FWOx4nVkkpLCnim25LW0FWrQ9cL4hV6BIEds9HhZFB005+TYq7kKwRRjoPorRPhb9
noBmIuhg91lzqsPKgteWRUrJKjHxGE6ME12Z7gsAaLhfb8u4dBnumYUPcT2EGHNXZuqD1NTDyOE4
tsUKVPt15r/2TWIPmKAPznmZbQtID0kdvOpTB6KzVgh28/UfcX1LGnO3Zl2qeR+iDHoE59hVdRls
D/X2vxtiFinhIkVppOOe1KR7Rm/Qv1pIGf6Pm/B/z5Ux10eSWaq20RSLp9Jb/ZC2LnsrDp6tHtjH
ZLG+WdZxW1q3WWgsSDDkylQF94HO18YXD7L315ftYu74T5gyyCwajjB/S8cpTOHD31ZJa4sgWFfp
L71ndjM8XR/schHnbLRZUBR6pcSdhNFKG+J4dmH5v+pd+ceBcfLaWdh1i8PNImEjyQpp2LQnXO1r
OGRWYtWQN/EgbfUfXNbXr05jDkPooGKhj9PkgN4yDS98Fx3g45phEql1Wm0r4ZG2sJ6Xc/F/tuQc
hdB4sApQAmzJUnOSBJALCv1fOEQ5+a52xmjjNe6kTrOMuVjYNn9W/uwR3vM4FPW0MTMxmJKqg4YO
EbyPCg5AQLJen+XFB//fTfOnJnE2Vk18xZAmVhN8Ch1Ph7ks9EXkcDgpI9ryNNwmnbGWF50ElqY4
CyhjqyVBmWPYsg1vCnCqFfAtOVSs+bNCFuoqC+f8TwJ6NsW0So2Q9NioWfmba1sNmfX1NVzam7NA
UheBiKuJoKWOcCEvdmVTWJU3/Br0k6R++unD9eGW5jOLKmUogmToMVyYQzxO1eBWvBBKlnb+LJL0
uRKPfMDXaakMznJvDUP2QkHOuD6RywWvs803CyE0r7ta7TCOB/PlGqxeX+NO2380HVCZaD1pcDvh
GpKG8AahzSVNsGrif7Gaf2l9IPd9T6XyuqxRTsNvqGvgfSAJy5fcES8BnJXzIWbLCXvMWm/kaTnx
pFTVDARKWF0Z4MT2T4GvWBz8LV++9fMRkgw9PaQFWGqVcqfBe1tpxtcylZyclivIE/2bL3D+02Zf
oFT9QiQxfloXWDlsn2QztI0NOI1fumHVd8Ts3hcRZZf2798x+Tx5LVs4KmpTdQAUlhXkx6w6QUfJ
rqFmmthpsNbiA/jASzO9FOjOR50lrJB5b3lOMNO042ZBVnVtWDyNHR+4zeCWiQC0osEkXnCfhjFo
gTfCu00GOGkjw64hK+Tzxpls5Abt8fopmKLDPJM+/2FTrn8WnqqGlD2bfpjahcccWqvlJxsLvAXF
5vpAP8KUzs9dOOaueF6ErZ7DVOCkpZqlgsauo3A2SBtAQk1QrwE3/bw+4I8wMhtwNrO0H9MgyxXl
1KqBrecg06d4nmRLquY/7pLZMOr3BTRGHTovcj8NAzQrbCJTSHkyPwVjEIiKdmFSS6NNu/vsc9VQ
D8o8b1ROEKzfa/mwSvrwyD3fZQP8DtmSGc2P3TGb3LTGZ8N5GRM6HLyVk0cOgAiA3jqaXXCcCOXX
P9bPN/VspNktFhAg4Ap0NgDE99dGYY4735Xd4SX9IivFhHnsO2RbX8hiDW56q37b/7NxZwEY2gAx
9VKunAYPLY0hCbe8+qKwU9DFrcw6U4GnbCjJEAp4vT7jH3FoNvAsLOvUGJnRwBkmTtg2oA98cU2X
9sosujaqLPtGQSFtHhlmonIHOGarjMFg9g0Lmj7/3zzk+4S0WVUgB6Sw6EIchH7AoxrIUigcPbSi
tVmRETPJM7uVgoUxFxbxj0LT2f6MY5IaPEVQ0fXalvhOTr3V9c/0k2Q2TYvKTNc51yh8db8fgcET
eVo3BTyLotSFooqbw35w0EaIKLB95se3Mk3RoMHVWvorFnhfI32upLXoXElDn0y9pdAi6JLQglMP
N0uewWkttjpPWnruLf7S2RHKCsGDCtaoJ4l79yUUekb1kVQ6bC1lJ4lDc6gr9JM1VDEgh1BCex4N
yxI/bozjNeTlYKaXO0294z0E7N5hwgs1YPigo7l7fUV/Pt1mKzo7ckRKpJr5rXLy0/EACxR4AqGa
BSktq40PAYoVnRpsNC959qXU6eXYTdslhZ6Ld8PZR50dvlKCTznANrC9CiXLD48+eJZlercw0YvR
82yU2QHUwq4PiIEjTiEqOtooK9/qMMLesdys7N7xrcimN624qZZcJpeWeN69GyWPdaJEVPOyEYZP
bN1zWKv06CR2fC/8WxLq5qDWQLcPT1p7HNVFWt2Pyu/3jzwXOK+FLIYQAOpTyWDgBwsd/aPV3jjU
OnwICfYGOHaNdazpkmPtT1jubGDl+3mtKRBLo4xFF+1jyI3VEMo2AYQcpfbbUgfJpO3XZWeYHQnc
698borOXLpO/H3zeTOg0NdYnYOXJH0VocS5/sl57h2sixIH2KQrw0ISgVtaCY1dPqilSydSVOpTh
hnq42vze3zZg/UHClDNLoxn+WsBwF7L+t5QEO3BVkB6mhxDVVzOsxGPExQdv0N6q2uBFCpPXqG/Q
PIl9q4iC0Uy1eFwlQ1uYnqa6bULMPulsmFzcIWadtFx9j33imVVYnzKfPdE+aOwoMn7jlj/ivRVD
TIUoVs4Qy5gn7Xu1fwy14S6CjibUjyQwnpCi2uFo4FoJLI10oM2Nmm1MwBUJbqpgoraJE9a+MGPk
KLaObhqqJzCVNKobacKWaAxwgq7esNqDpksiHSu/WidZ7Gg5AVkIEqJsn3PDpvQrjYTrg4HNmO7I
TfUA4pPlQ8co4Piv8i0IHt2GTXlHw/0ogRXWwDWrSpnLmgxeH/IRTKgjC/HI6DrTp/m+ARTdIK9V
7e29UsfaqyvDnzyWoMLT5vo77uYvVbRuo0D1ZshclmWWXO8E/pUKgMZYPjQapHSNaiydqqEODavH
iFIUgCE4LzXbCP9oEQyWzL1NQWMUjyu0CkDRKcoAQsyQe5bDAzzNUbXS07teVdZDlvwaUgAxm7FS
wJooj3oA4To/aB8H2HRaOUr5ZpQMkPEpDnwYdi1wQ9krlWGUloDCAb7VtN5MTa2Rw60h9gDnrBNT
ySXbQCHeahojMlPcCC1IV8YEP9YNqEkRk+dfgRatUkg2DFH6HCfFw0iN3OygitUZ0Ekri8CCLao9
1spd55O1opVga6HhAcU5KeqOQ/qgdpETKtrNoCRPoZdtBNCjSdFwcLUUuyaVw6vHvihh6gxd5/ir
TJ+L6GNS4+mq1xGAK7mIHwbgdvomtws5dZpeWasEZn2l7Hhyh71YoVJfwS2ut7hG7FKv7woQdCvQ
P4L2Qws+GGBVyG4yA+9XgNojr3fiQbMjBZZZil65ccgtRerAdPBMATmB0QD/7HoIuHCvgBkFZzSd
EcBF58Ueg4QVadOAnIR/UqYg4z/laH39d4PM7nk/gXh0yDFIrO49ElolUPo01BeerEtTmd3SOcdB
gHv7eIpgc+K1mRUJ3UlJspBf/Sy9o+96vmSzqzhMOZid3CenAaV3xUIouYeOmImP7LIVWfPNUgXg
wq38bcDZreyBq5oZJCYnFJpWtNx6neEaVbOFI+7S3C4MdZ47zn0o2h5o1UaBlacGrEGtC2tSXg2H
yArKbQJdC6EpW+7HeJVKpsoeu6DdJrAJ1PzY7QvFCv4FiHV2O86yWdowKqUkU07hBs/VdNWvazN8
4i6YdJZ/v1T2oBdfV2cX4rRAZ/l5gtcHr0jSnkIdbcisw63YEP+XEW0JtJaC9CulcP5S+52QBlCn
PIsyYqkpOBBT+Ca+5MTeYGdtauWBtsphfKhhw/dy4Cid/gSQqluL9iYxXgHkcOp4rxj0d9xWpx7v
70q81EAzdim94cEj81I7TMU2SgJLxv1ES2k1epIZQ1UMchhfA1dgmSggkN+L7otDvgw3bPQkSyPo
Mbm8bSfJtevn+FKWdr4T5xyMNAXtS5ege1ja0bHeqLtx98cty+ZP0f+/N/79nM1ZF0nWJZJOEDVo
cYhzbubRs8YWa6oXdvy3Kc2yL8/QRhT0ILL4vykvzC39AkJlAtQWAn12xHkQDcxlJMeFp+C3kWd1
mL6D3rdqgLvUyeh84iIJgq+F77U0xPT/z3azyvvMy9SCwH843airxEkg2PuMW9iCp9Wv/NCsl7pA
S8s5O65ykbAs0LXxlGevfcocP0Yc4YM1Ks8Lc5uW50cd5OykzsI9VSIlpALFApluAHM3PSTLpcUp
RL3jN7WCFF+iWkmd2ZX6uwgMS+2qhQvn0k2ggWsPPwSdMDSSZ18QIiPgJQoOuS8L3a7gj76dZsuB
VcEkI7KNo1h0Xf+JFZvi4dmYs08qaU2jwXlxUhaoN2jpV9TW1962cj27sHUKfo052LWVAn5Fds1a
uvcgc2IGnbPo1Xvhvv32S2afGowoz8gNlDJKSAzwyZpO8TwL0qt2oD5l2mDFUQ0tQmayWlnXPVQV
tS81rE0pgPlsVDjX98N06/7YDmfrMgvcKadDVhVYl8pje0MiUDRNTeCDIeTJ1lMhg4FidH3In42K
2beYbcG0oylaFMakcvA/pH1Zj9w40u0vEiCKFCm9asu9sjbX4hfB5bK1UPsu/frvqAaYTst5U3dm
nhqNajRTZDAiGHHiHJA8sZE8NAPBJFyUoTOS7GP6g5u5E6spHh+aPTS+FfsdiO3OsYxcwUp07okB
FS1FIL6yNWd9NZRd7MgiT5nqSVUVgMTPpC/tTn9Rw+4Uh4+SEWugrVUAm9loPnj+11AeV7zOH4ax
yFd6jVejQaBQONbfpvGx5tXKxZv39cZZLwt3YsjCsYEI63nEKHAZ7dMCPC0thjH5a99PK4ZFVyxr
WbLrQalR5JOqnbMcbJw5GErL1KGxYvGQgFoLHJaNhJ03YBc9Mf6QirewCg7qeDJKEJeOPcYNxFEF
S0tFADQGqaf+KoBUHAJqh+D3FH3/s8YrgCmhEzWjm4niSJUK9Za42XMWvYa0n5E+VhEoHnSrrQrT
DmxaqwWs3OYv0p3LUBGHec0a+LIk/AEBaSdTDFyZFd7ktRvDFh4zG0I5dB1Mo7d7F5vANoOjWOIV
5OhIoDs3/Bj2SJ+c9LyGtFuzmaXf7I2sARkTCq8ETKngQBEIDQyS0PkE5JuirPiG2cb/MlFkYKqJ
wMCZumifSaFLnoheg5vWvVkuj25qYHLWuJCuhFsGOvt/L7PIXppMTL7R10jI+tDpJ9UG9xT4Eige
rKN329utLbU4ujTqg0Bg0vIc+9/SGCXQ/qeCBXV/e3udvwdXZq968U2Lk/KrSbChIeo5O2o28l1n
2ErI7SZbdVVr8KqnulhqEcLaWmSpAfLxcxk8K+PPAF3dlY+Zd+WWHSzCUqzQLFegdw9em8IVeWeV
CailKNCXZ21E0SlmpSUhKxDWn1U5WUGj/pR5toLouGr7F5+5iFO0GanSYk7zHM7EkTEauQL+hysI
Ragj9Wv4jquu5GK5ReDRJdMCzL5hOYmJhmCbst+1scZmsLbIIsiAYqUrS7VTz6Z2ZOK+Ct4bPLRu
n96KeSxBVFoS1rqR9OqZoPtbSq/X85UVVr5iiZkiwOhHtT9hq/inpt/F6vekW+OkXfuKhY+QohNt
WaBdUifNA9460EJgxS7RIMnBafzDF92xDvzKARc2WIVrIPdHfYSQ3Xhfc1Cw+AVk26EiDp5CVLoO
VYWoZ9R4+QZjWtt9BiZrVcJzd+wJdGuHMPzuD8zWNHOrZ/QBQ/I2bwFCBSt7qb8FutjH6OSY8oOn
9QFvBXAn+BbVfg7gyilDBbJHKBmDJrRvA7cp+s8J3fakVVHlhFZHthsTtyignyCCA/UjR9MmW4Ip
TGrNp1/Whu1r6U5t6ztIX8Ef5t8SBZLKUt+HLN8TOR4rdPRSPz9E6uiMlBSWDub0PCausGiIiJCl
5rGPSjB/CwRg/lJIKCI1zbkrwtOAKdYEzPPgtC92PRhahpoj58UcejDavmiscUj2Bs9BMI3hwwTV
ZrDEDKBDH7M1fsM1u5ndzkW0rpB2jBNg6mdq7JQCExDttohXCZS+5ilueK+vB9DFMjojU90VYNoL
WG5VE9l1FPxRLbRxuADJPwdIGSMPcfVYz9nk1JbIjTKLxd0OIleOkr4FmHxP4WCy6s3In8BYnWCI
JsDYvo86p9qdp+GuCBNLMQdHFU8qWJMDdiirA2ukVxqB2yOR1w38r8fPFnIOA/9JE3oomxAdGhRM
E2gP5PyR+YA28zdNP9GJOry9i/v4e4raC2b3HaaGd5qPsjiffiigGhGoHhF6jo2PMf6MoK+S6HcE
nQaMSHbds4KCP9hmrLwYrSq8o8pjWJ7kiJ84vLVgVewjgApnvDwS/qbc++EsbrNLa7w1GrBrQd8g
+yDV9yk1dhxUObRWbUXPQE4vPEx42/kIJYd6dLjA0OeEvSrYCB4d35vi7I7Fn23/Syme9eFXpvxS
2Gc4ywXz1IoIpukjw5Yh6MbAuASBqSMkAK0wm2pbG6tHI2bNfpzUl4ZRyH/lIPQOzQaJjsnvCxbs
/RYfOmjiWe3D8BC35oOWBXchZXsgbh9LZuSONuoft93nSsawrC2PoojKMkPGoOgdgHetV8WGZwKj
mY7+ymNn7T4swiz6C92UgZv/3FY/DVAsGVqAjoe24q3XPmgRR1sIQXJ/nOOo+KgKYkHmxVVm5L74
z6d3/0yCvhLpi5un8bTM4aeQBFFyTI3kLfQNlBAhIx3yHY5qm8fZfYAyoZJGkHvzN7ePbi1mLKJr
P6S50VYI4bXGMef9U5FrhbeVBHlZSgQnX96AzR4knhFS1jBJnpKqtCG0/Nwp9YMRy7sE0IgyH5zb
X7ZiKX9VFQcmMwJSBCh7QAuBPUoDU4Nv/9sai4hrEj/VhwS5SdXDmf3omm/VYPznFn9ZPVxmDmNO
oHXOzemMoRCnIs++8WiOqxWuK7v1xyqLL8mK3vS7DAXE3I138X1wSPflyYgtKHl5xJWOiVala6xc
s7VFF8EtSoYkzpk+nbn55MvUHQEBweSZ+x8f0h+fNl+BixvGFN0QBvR1zgnB6GD8AjEvTBB7txe5
9pi5XOWLWuRildikWlMBy3BOiZZCLlbbStKhpQneGYi8DWiug5EHekfTZtKgu5j/uL3+3/PHiyL6
wmUNMPdKFCgy5y7faDZzx2kvkfkV52lrOFBZObc7jploKJIm980pCC1+l6+86K5c9T/2YPEeEHVN
xgS07yDwDy1UpGzoeVplSi2Wf0OvHlysH2lWrHiwFSNajor6vEtDCICg52jG0AdFvRtJQmkUu9sb
vLLMkm2HYQy+VGM0A000joMmcIDSwdNYrBjrlchzuYVLLGoOsVESBlI9qxD5NOkElmd9rzffdWVN
xW3tgxY3nmeoWmUpJPoKczeTtVXtow/FmP9t1xY3nJp1kZpVrJ4LTP4heXKIKGyBvOj2MrNxL9LX
P3ZtccV5bfBB6+dmRJTaKeSkiuQt1+45A69ivsb/sbZx898vbrra6YMqIty0gLeglT35Ifh/5Mft
L1pbZJHnjH7t06GBuRE0Q81+cpqgc0bgXG8vcw2T9MfOLdxGLdugAtgd6UfUITMGDDBwJ4EXmqbY
ebMTSLHVzkpBn3V74RVX8VWLvdhEo0uqMTFhfQZpNkUN2c3hUJQ/BiDeCTSEOL5aLYMV/7R2ueYf
dbGokCRQkwknVw7f2wKii5Fp+6iMdMHn7a+b7e2GPS7r1oVaT71CcItFpDgJFKnEWgN/xT6Wteo4
FMVIQeV/jrUXHj4RPDeIXOvxXet7XVrHslZcFAibpYLOLNtQTz9mZ9PtPfY8euoxfYpP4U5ZKWCt
fdbCXwD4JzStw8YN/BEygHZS/JryYMX2riG6//is+fgu7QBVjbBhiNWzArkf2eMPPDNt3wG56mSP
jhpa1TdAZIJVfsEVA2Tz518srE5Bm5pGpGIut3USMrgS1A4CA715sRYW10xw4UBMswLVrIKsJyo0
R+EHANJWtvH6WXEOdTuovBhLrfgSXLFVn0KlsAggDhhyp/Z/8Kxyb1+l6679n1UWZ1XlZWPWpIMW
IjPtynw31dNIwdgKIt9urZ55/Xj+WWtxPAqlLC7rFql2+3rm2bBryKlBNLn9RddP5p9VFiejT1Ey
xQSiilHGnJwep3CtnrN2MgunHpvJMKpQxDxPk8eyAWzUe6ZXK8e/tlmLZA8DarLjST+dM6A4YzCx
+xCrNDTuZoG54rfXvmfht3XmhyzUZxlKQPUDDT1nNJfNtYGLlVWWfGusNKQcBT4oZoMlaezkCXj8
kcDfPv61ZRYNIzHqvOI5mc7+tM3DwOX5uVu1gP9HXP+3kRmL7K5vaRHWFbZMjlCcnirzuwCPs0/v
aF7vAqXdcConq/BNi0EI+X/7woUTVyLNEAHHF0rwxzUmSAkrzU3BTH17mRXPYMz37MKZmmleqhrG
AM+Jf6r8h6JToKQc2LnyHodrjejV/ZxP9WKxrlYxaV3ADUlw8aZpazN5p9QfUXwkoHPAlXaVCUNj
JN3c/sjVhRfeogYxsj/VdPYWvVcVsVMWH7QD1X75q4Fgpar4roilW6QrD8qV620sfEgEgC/R8AAB
Pk5Ctix3fR9UFRC2BrXDytNqPqhltqSbABrqRNUAeF/cCAYByX6k1XRuAKYtTfQPQBTxX2zj5RqL
+1DHEsBjM0Ezrmmf63C4D/PvY5y7RvFetZqtG3Q3hOO5a+SK7/qbxgcP88uVF7eBajHxuVlOZ2AD
f0QpfaZJ9mCqg5fI8N0A4dPIIUsBddQTEIm7vIIUbc49HdIUZDRdDhnQ21uxttuLa5MREaUFradz
SKXDop8srVY++ZqHu/zixV2BdHUPtmGsYERvKujxFbk1qjUK5Wv2ebnI4l6A8j/v6IBFEsqtcgo2
ASR+FGDWc8jT396xa47mcqnFVRgIbaEB3iD89EC3QwXaiCE129Oz3wdbrTft28t9KXL9fR8ER7cY
iRVZSnygXJVo6RSilITOGR1Hu2lPDJiSCYR3mFGJqK2Qdt+o6qlvNDgEYo5PCPgfeTG9lfUwbrQK
VP85dLicAsisJgdjL9os1Ei81qRbiO7AS/qDTUfDraIYWvEPJUZ7o3KCdl0+gmUdis7G9JihpRYW
oTcGytFQC/RCBnny6+bEkXnpXHi1DCDajY4KCMgMjA5RgPaLRrh1/OTrYEnI9rH6zNv6LTA4WkMN
tGn1XqIQxl5BsP0aQx6vA+U+hTZEgtHUOISCLAROb2/ndWv8924uxUoSVoBVpImRDMXKrp6MjT8T
nGrEu73MdXv8Z5mFE9NkMJiljKZzK1Q7LekGkzDeqEkrXtU2un6D/1lq4cvMcmCAS6LakQIGqGsJ
iA7XsBlrSyycVhG2Td+jBHXmKcDe9aMUxL29X/r8K29YuVj4oQEiE3zAtOJ5GGYkZ2JNYMusVUxM
lN6YVugFn9r6GzDhkJuArHn/OyHQVzSg85hUGBaZoOndFsRJUm0nuXkS6lGd8Ds7u+K1Y0BnnCW6
xej3RMt2adBuktzf0OpB08lhxOMu172AfIzZkzr8SoIfWVHtA7D3gJ8cjcNw22FLa0U5lQTvQ2nQ
B9LUd7mSfIC6nVk6m2u8TZNA6RyzJCBmu705X9XE5eZA4gI8LaYpmLZk4zU6UTURL1DNzQ+5fueD
atrvqNuWqsOQkcq8+o6RmA+Jj1F49BCO4IXALNNUULs1Dj7dYfxzO+SQauS9m5PU6trO1eLA4VP/
itlbYQFpDlRWB+oopa8x4NXmnp+91WQljbj61r78koWxlmMXApuM4C5Mfx40QuL+K/Wf8rp1w7qw
IUQTQ7uuMh8JROol+4xUzKln+t4XGmSE+Epo+ur6LDcWhHqgSwdUi4llV2iIWTf6fUfvwGFj52Hn
DD0wnBzKOWnpmKrv9vIDKkWHALhVXRRoiVFIeIbP83jEoBRgde8tnlROBqkrs01sEO86oaGvZERf
+pC3fuZi12IfaRD1Jb3zMeD9FQZUbTMaDJ1I8ahMLbUTaDNnffY9IVpsAay/AT8iqE9DOF0JcNE+
V8CXSEX7ERPQ9ync69TI7kjihPHoMaXdjXkASFzjmJEBCnNoazDcLz82HQkHpqaKNxYlrkT3KZvB
EkbyhL485iWzxIOi5CHTQPHDi22iP80cZiEhLyoIKQeMwSmY3sSDwwWrwrmRn4k/bNQif+oAW1DD
wc6U2DYktH0CZZMHpZsrPzoD2BLZPoQp8PcCQjgrt8lYuBrCuODExHmbQuOqMf/9InmfWoXqWU+1
kzgbNtgUX/RjfUcP3I6fgZV/ENvYmUHVAHO7g13vlAfdzlyMark/oR9tJdCPqj9yN8EgCobf7P8P
9Y/5AXt53MsfOP/94gdmUdI2ZYIfGO+GY+9m73IfbSJoWYJ2UYfsiMnBM6AALik9kH6u5Bt/Ic0X
qy9HcpuIRnHnq9qpcYjXeeUh2SWf5fdiB6lSaMdgH3Io17joRRR2eW9s+QFqTA5dOaW/OlhfP0PD
JLsOLDMhy3H2tg/6tEhrkLum2SYxuh1NuY008jgWhRX1sR1Req7jzzSstyJmdhcRxzSSTRqXTkiO
PMd+mfmuAIYo5MOmiOnTih1di/GGJjAyTwFrMpYktOACTXuR9PQOuEVo6mlu1SE7Ak+rCSHpzin9
czbGQMUcTSUDlOMYJufKv++mAwENY87bQ+xHrwLIpk4HMSAd9+CSsmQ1QucqcVjbu3p6L7Outps+
8vBY2ctO2rlmvqM5mlpFCE6NLIImlL+LK3XFCq466suPWyTUvanyDvTIFKSfUCkqMIg0QhUPg7BQ
qpWbyp0wjsQAn6F2A1MUzu29vZalXa6+yLEBouWj0WX0DtO1hIqTNgEqOZE1WPKct1xeNIRUqGX8
c4ILT5Bmos+VDn51HuQwfheev2u94J7YmgWfZq9drTWDWdzrUPhQHBUpBcnouGMYMWr5T06we+Bx
vL1/1xK2iw9btid7yBpWqawQMJp+kyOJId2wckGvYbovN2/Zm6yaRIv9oMQZ8QIQrR6wq4ltDN6c
ZrnfEMOYCUEsUejOwCuiJr5TT1B2EgEA9KFnQOkpV08GPzfrxrtiPl/SVBcOdBxM5GcNfpq6H18G
3M7RtEEaVdqKDTTuPku3RtFZlSWdNWD22sbPFnexcljSIuDQ37hrBRxBXTxlxX/RE7k82kWiHAJB
R9Ru/raAvxU1lBn8YD8kL7cNaG0H579ffEeE8W7FQNMArPblLoWye4LBWpMla0Z0ZVjlDyNauJmC
6HwE4QFuoPYsTZQm08kZp3tS3dcAUtaNQBIIumu2koeuHdPCv5RqpWf1CP+i9XC5eHDG+Rofy9Wh
ycuDWjgX0RdjOzKsMSv2KmAN8LgDQIsNLZTBjlZJslecC104l7JKUr+eGgptklNZZFthgDEtjTfx
kDi3bWPenBtec9nODKSZaZiVpXdRxxwlLjcBhDYQCw5to296879AfF+ayLK3GVaZJoSCfUxY6NCo
dKpxqzWrcOmVj1qk2LIctEZCLRanFW3lXm70DXG11cmDv7n8/gw5y0kYw+wkRLtxfQeP7/PammMO
qLQdAQ47C9Nr9toU+cpNZgt/UUxmSGMfdkGr0yDEo5n2RwV9xts2sXKhlq3MuEQVp/0y9giDyRk5
Bq2/km8t0/ZFsGYLV9EorOflnG6NfbzLawjxtQl0fsFgDc4KX0GxdgVBv7ZzSydBQFepmkiBKgEt
ZT0BEwUIY/+rUfc/DHzhKGK/N/skgq8dPAKd0QM9yE3taJ46HbRtv/0fsxC2cBR9MI6TNsDSKXDb
A4jHB73eQZdqFxVrKoIrPulr6v4iipAMR9UXsL1ZWjkEnMTvfUgYVFi28m4b4DVSqctd1BcVt0AN
ZoJWXKx5oDs4mG9648LcZe4G8Yn/qieoNobePAMdQC4ANEoluWseu436sTZytvpTFr4kUplWoGKA
n3IWbxg5S007ik4xtUrIvG7TTWf3TgL1+N8DYAY5RgksIQ7do3TkE3tc2ZaVi6kvEpKK5jnSLfyW
xukcEj/6qIQpromZwwqNYC+LkRWBdRAzeG2zHV7Av9ZZ+TN9oWRrsmdt225v/6CV4KEv3FFYx13X
hPDmSj9s6+FhgG6fJJ5PR+jGrKiEXHe2lKDBqGEejyxpjlp1YmqQ42Z10K0g0k4hyeREdnxH3Njy
iZ39WsOwXsXIYDmdGHgRGnwpPp1UzdBGesDuTIjZywEEPEp6iA2p7Fgp742gtmfNxUERe4PEbhMa
h36oQic1yucKkt23N5ssd5swnRqobWmQZjMp+r9/pnEgtUslyiBoDYAIgIGzpAUN7rf0G3N6p951
G8UJT8p9/rR2Bb6S/8sc4ev1TjXDJAafO14Ls+tM2RONooTBNsRLdhBdP08OBuR/MLvwptdgM2zB
97Zr4ApcuWMeOH02IIiBTHb2DWUFr8Ak+xr0/HpJ4eJHLWwvzvGojGv8KG0jISdKvMbJdtl94cUO
9FxPvaM64iG49y1jW2zWtuQvy/jakpkwQOhoavJlXzMCOXA96JOGs+ixNoR/9zMZOMMArMBberv+
3vyrW/yvJRl2GieA0vHiFJIsJ7oiBDmRMbPrZpaVhlFCF5JEvVVB7jICgTWPbL+Tzm3LwyVbJFRL
01uEawV2j3amop4SP9iGtLKK6XNCdb4ioce1g56feXUU4a8Wop0mhimyDG4RxH+8qE89uE907U5L
NlNTWlpS2hG4MjARUfpvvdJs4wGlIHCTUajvhikmYDXpdmO8rbUPs9waPRjBkhoVyRCUKGWD8Rmw
ZY+HMi/uKWGuyRNMFEErTv8uIDkOpfF2mmwd/YEBAqVkp9LIUerXtkst1RgPWjxYZlSealI4xEBj
gnQ7WeYb0TduP8WO3unbMAe3k/TtEgSALCu8vj9RtbJRnLfLtNlmERJjFti14m8m5RlT3TZYwbxE
/VlKbiHD3UcohbdxbUnzOISoscWaHaAnF2bqpmxADVW/+NFD2rRulAA1C95nFfVb4K0cpdM3Wf2q
lczmaORlYWuxyHBpi1xZvgfFs9+pdtdB85uF4DQLXilGzDsGklmtOtLuBWOwdmWgjjMALt0pu74T
rtk/TdBqTqP8WKAeigoVD1NQemR3QHJAhWWeSKEQG4fculruEp44NANPS57dVejbKTr0JoniDf1L
R6Snsc5uae1ybdzGhuFVUnG0BDNM4y8NLDud/9Gav6PxQem/ZSV1qwQzimZmqanvdhL68tK/bwnf
Kzz2+toErVjtSjAAh7JA+0eibS2OSVVb6pjtINx+onm4UfMK2m/g8jdfM+HhrWc31e8uMUKQpxE7
MMD+lohjZvqOAeLUBoxlEUjt4gaFXQo2nfEzIKh6aW/l8DNPj4N2qngKerQ3FfN8Oim8Th9xo8ZT
GvyU07DpcuaICV0m/hYVsLY+B1We4lb8KSPEMsfCSzQOa+vsMHj0YWaV3zgF9GHB9zWzgu0Uqrp1
/02dqrOW1J6R/mIBeADSaIuB3aMP2BbFzB3qnrbUMLc2YwH4c8mKB1FF7lR8NCZUl/rMDcpzk2bb
Dr3XPjxEleEqkqCFAWFSSJrHkQ6Ku8IZioPGz6Dc8zp+30TavijBaeB/GD0U+5SXriCbKnopy21Z
lfiPu10NwckoVKxOEKvDkyWHFacKEjpAgfvo0dSgvQ2eNr0rHA6Uf1+lWw2XsizbvRLk4MEDABv0
CT3/ldWRDTPcDVWKFLBxBLekrRQYyEnRaAiqR0HyR0PtHMhp7jLQx+RE7stQtYdpExffevPJ6Cs0
WRRofvsPUformrKzbDown4OvyYxskdUOxq5PEL3HyCE5T+24x8gnZMcPtfo5KZ+AGVuN8XLb2WnL
JAu+jhPoVphE5SaYuhcptV8aOQcoTT3BCzxnqd3eSTfdMMd/xxyfk36rDvFrjYDbPuGFt+GP1Tex
i6BEvFn5HXOO+2fU/eN3fMWDi3zb7CpzDObfUbv+BkzlT9V9/w1ZfvEEWsCd+uQfB3twwRIzgKaY
s90cc2//hCtR7s+fsEzDY4Z2k4+fEB+NjfCiffER7Lgjd9wrNv02d+n9yopXchxsPgPJpcqooMvm
KGgSI78BCz82f078QY2DkKpCnMFuLI56i2bloMQRwh1f16p9f435/Ovg/1l7mekDIlohCZrzK9VG
a9zOv0Ubsel347Zc0Zy8bmP/LLWI5YC2RVpeduop1I4p2o+y/k9fa18fY6IpNieLqrF8GDZUTLqZ
oyg7itSLyFlXUTVtIWHdPK8c2bVvQU4iODJSZOfmfKQXdmq0Y93GbTZvW3VE74a9oBHpmOgqlZOn
OtJZb2uxa5Yp0KnR0VDSoCa3LFGoYRqPYTmpp6qN9tjnYxz37timuxSdo2xCg6NTwGBauGVLN379
UwVSmg2xrdV4MoZw5EqEWXkMItSJRRmSaUPfT3m1HYt4k6aYBlUVxD5qGQwkI+l3YYDQdjBtJITo
n76Myj16WGlzjFLdbYvfpo9Z8aKbadHBqgc7VabHBC+zukS3BaSqg2qAMu7eMHKLmnyvTs+Q/Ha1
mS4y+4w0E9wlHDQxr1r6BEQASUFxGb1HBRR604eB/Y5rDOqDCYmnvyH5biVFt8nAJROyV4mURil7
ty4mBB08/2rwy2GqecQUYTq9B0m4jxAtFCl3ZYjRqaCyh7IECa/i5mm3K4V5IhgXUyV8MXVVxD5F
I6D7B4ZAHttAcbiaboLsCV4APAOtXadPEdpvQFsgQo0KxvS7NzV+lmgTa9x38gxtLPY8b3BZTuBD
Cy09VXcxSrOAJVAFsQVCumnyBh2sQihegyKxUX6QGmpHAoX96IemTjYCi6V0Tyx7y4G7JIjH1Y6C
FqwvB7uB1BPDPwu/Bh/WbymrDZ6gby2N35P+VdGYBzoxYBEwxl2BdRehX22B3dRD9MUrkFiNViv1
A6nRrwtefP1N7xG1km2GZl2fPk34t56mJzH8riFbpYemW9XTxhwUr1dRaKi/q01sJ4jKCHZ1th/G
3M50kOYCKV9DL4ZkD37MrTwF72oAUAbXHqRJd0mVzAADq9DwTgEDoDJnqH208bXxwCvNAQLNFi1w
CnpygFyglc+vWczsFCyB5G37miPF1HrTKSZIh5UZJGqQR5zYuO8j7CbewRG6LlP1SltuqyTeG8UA
vrDBU8pzO1ZeDVXdVIfeX0e9SHvqktitJIQV0ctn7K6rih0E2DNwJIfT9yTi50gOtjGB4aT8mXYQ
gYDSWZd+jPqvybzv6rn787uNKq/KnjtQrtcmygz6HZW+W/W+paB+V7SAsX4K6JQmUNH29eBQAAdk
hrFX1c12NH5HYHjVKuJMAJ4Z01OIZK0zBZQPazumyDOAeCkwGhUglxiGE6mMDZ8+6/Z3myIaRJkH
+91pwBsoINGk2VMN3VBfohb1k8Wji9LRzsA7oO+eppq4Q5Xfi7T3iizbDunvDvJrQtyPZXw/Mm5X
qOIU5CmG0IqOdAaYrlZOG/hOEEUom1iQ35SeAKt0+niGVHeWHx36PLYzMPBNeFJMj7SAOPOA7ka0
KcW5lw86XEdmvPDgCAm6uWIAyY3UqnG+3IDQlwbuqemZ+uyeh7Gb8OyLoF4pQheT6TuIYmwqs3fB
KeOUfEQ9qdC3nRLZtLkLMPIGfhnganrIDLoZmKkk0ANRtdNwmNTp/XeFd5ZJ3iAcZafd765/TUAR
rxMIOPnvUjmx9nev7NsutCId3bsBTDb0lxTncSy2feME4M9tkJlnuj3k8GRZ6QD7McaNGyhAQzb7
KN9WgeFEU3XvN8AHxtPerYmFeahN3T1G8H5j8DA17yMYr7MIyOUJnrTGl+kQNwDpR+K7qtJvRt90
yVCeuwqDgwWUu5RHUiNSgMcJu6QXmSf8wVJNUK7pmLk99aCUiNvU1gtwd4St3WWzPBRby3au5B5/
xJTlIzcrc8KYGE9VjXFasGfLajvM7DctECR966QzSTKYQHSAzpDmQsjUKjvQdw763ojCnQCRkt+u
9e7MZeEagVxo4CVUEeYEsC6LdDQSitIzYgCtQSEOr9VeEUMJIMoB8zR2KKHb1BdHJX1QWAjAJvQE
4981lD2nwTHg7Vn/ESiPtWBW34x7ip+n1+JXn5q7mPMHRYdj4q0tlG8E5q/HzdOUtcgR8KqoJGgI
JcYDf9Bo1qUYPMEkRBwAUlCoEwf3TfKWTIZNWvMgJGqgSbwt/bq0MjM6AL/hFpp0+giUGT07GuIn
+rj2xOo7TenghI1TK0sr4Zqjj4U1GidDDE45hu6gdpuSvUTG9x6aNT6YRnh/KDj448sSUtuHuWKg
DOqmn57yNrSDVHHM+kceHKoBYvbytam1d0xhBXbU6aDzhxOHRGJh1hsZnCoGUhI8cCI6el0g7CTt
9iRT74EeRwQ1HEzerdnUfDqLJP7y9JYIVVNnuR7ntXpSKww9AtcC1dX6Tu4NZzwXL/pDfEftbiOf
uTecAmetXfSX1u+/jGdOpLkAMTRd5Ga00ExS5QXqNrtg227yTXtK3ekgv3UWLMJBLrEft8gPQ0Ak
1vLpq4YLTmzGdRPWu2z1SRGrfjQa0wk2K0MA2ZJdH7yvJJ9XClMoB/+zyCJnL4oYssskUU/0PHnC
Kzem62+RliDtRJFsrQJ77TQpNQRhGgD7qraowAZ1X8dYDp/EvLkEC96vDvrJ3QF50wwvQ+i7y3fV
Hd8WEiOGa9S9VzJtcbn80kFFajkowzSdaJjalXhn8tvKdv795oSHEf/UGOdfcJHL60FlamFgkhNk
uRxjLN0O41gyePYBPs2iZ394N4qHaDI9WU9rm/u3vWBtiAmgaid0XV3WN43GKGQXlXOVuXeZnTjB
g9zkvwxIU6POY6eoclj6ynvzL3Kkr6LqxaKLD5Y1jY04CWd0nr/JHDA1b8tN+qN+RIyU3wMXc4ku
KmGuYcXb8CE9Ehv3WNrZCbQZju7029UruwRRLH/RwsakDnhyPwTaadxXO/3QHJgF4uJ9s1mz5tla
Ll2TyjUNew3MJNoKmNAx/jxrLqpUi8q8Piv5OwsD1GyV/yPtypbjxpXlFzGCJLi+culdau2W/IKw
JJsbSIL78vU3qRN31IJ6GufMRPjRoWqAhUKhqjLTz53fTE2Dy14lMyTcYIPr5HqnAxnbT6j0Qs9N
L686sGoZ0haReIMLSxJLJllT9QPAv80H+Nf61R/jYBF+drzuIXkwVmm4wH6rUFaq+fYaFe0KdRKL
UJYy4PqPjQoxSQxFoU7sdbq+pnYBhrK3spyh+rDnHYMKdueXY+4V1XtDWu/yTn/vkX39ph91/JPz
WzTQfazRTj+itNs9LTpzDtLMhZXzV+QbG3lIki5dqGT0Y2I6HVea41Q0e7w9RqTo8fhuO3dO9JgY
c8A1nBiL+m68Rr0PPLnzpla6+3+5cOEcT6UKUleyfIGmPbR4bw1gcE+M8YqpblBgjBqSHmaf4XFg
o34J1BsIuJI5eb78MxYrF46USJYF9jAnTiNshlaSG5qiShBLLjzJWfqY9Dz5wJCP4Y09VTi0+Sqj
7qoc9xqipE1Wl1cisyMkDhbtuTVR3hwL1qwbNcJbFrP7QxZEynj170wJcahVOrNJGmzaiP6DUeZh
CV2VkjubrLDXl00tf+rS9xEiEcr9hFAXXmJyc6sWeOw17tXsPHfJ0wznKDP3z2WD3xpnQmT46GKe
fC89b+rRGkGSQiBvGKM1GHWPSvTqgA5PU15UJ/M1iIlDmwvSAE9OI+mZn/VH3QDODBpiSMKEuMR7
q8lyNW6PhVnt+yna9pVU9Em8rz5WeGJDyMAqVOg1DAG0x4qZN2q6jwc87CIFPR/Xt/gvkIhe5/pr
Ximy1FpM/UTDQuRRmqGqLSgmINi3B/VXHo6bbqXcan7/U87zLyYnojEhvnCSFrrZY5WpDa7/hO1G
5WYctpe9Rfa5hKu/yLsJfUIYGYFOsmqwKOP5c9nEtyK3uJDl4J84JNQOnaRSohYKWToUhwDqa/YG
4aEGTSU3u7W6ZI3ay7bOxxuqk39y1E98RYgqQzmNtlrAuBoNG3RhYzv2W0ggJcArSda5fP1vR/3E
lBBVcsztgP8Ge4ls8smAbyz9gz5stikGheXd+e/go+XmPbEnhBbC5iZLZyxtGQhQPKhnW1Aj9Bqf
H9MXckhCsGNjLmfIVwoQEKH6g/qKJGbrkjWL6U9amYPJY/yGJkQG/YRXX7xm3IMEyQrITB8UzEiG
1BWA3qiPRj7aj/3osTAOZRP/Z+Ps52Z8OOGJk9Vpk9c5ekdHwsFWr3hJs4maPyXqeoT1W2rLHkbf
AQ5fd1/MeyaoVcSpi1hggILNo5XPbqCTsV74yMcwvtZQAcCoLiqj4WU3ky1UiEGdMWsJxnKaY+YU
AXe1tQVyUqfuwwj1SApEUdFILMoO8EdCdrK3CoCRGtdwhy2OZjwR8GovT3nzqZZPuciWJwQkd7bU
yB4+HMp+Q+ujCEo8xKCqYt9muU9RvPOQU68gBOVFUpWMs8n8iRMJkcoYEj4abtYcI90E63ZxVZsb
w9LDNAKYrepHycbKzAmxSe+VyWgNBnMAObQOeKqmNJxT5lH9vbIiyVmVhHqRGhSqn25sDAhPmlNv
8qZZG8bmsmsu23MhAH6Uhk78hDk0gc4ivh0qQJ5l32FIs6vmHeu55A29OMEFQ2KKk8RGxOmEpbRW
unGgk1G51t4py+DyepYAesmMkMskVVKX4wwzcZ3tFUy9qU/zHG218XYh/uUzRkLH35dNylYmpDY2
0K262SGqKGV0ZdtXCakPNYDEl61IXOEjqp98qLToosIaYGURiJrie2aO/mULElf4mHg4sWAUdjlB
Xh53PlPuNXIFrM+ajDqqkbIHqMzSsqMnlqy5nkuyJINJqd2aWbtJ6A0GfMJM5t3nE+vP6KAvv+TE
UqW0utaSj9CEx7UeJjtw3B6qBQiEOSopkFISCT80OE/MWVM1xFGKj9TEkEMnqd80dM+GbM/1Iuhm
8IxriSQb/LiuL3n88ptObDZOmqa6DpsxcVeGc8DsL0C8EVBY6tZgt7Z2w8mV1f1LpxcSmQhMsSSv
sbGJ21zH9crk+q43f1z2SE12Y4ugNlY1jYF+TnNUZ7zDah4fQSTxpJYWQJZDxfB8KC2fkI2edklQ
qohhTl3TFYZx24BGRhLE4IPc8RyDL86kALwcdZAedcsJY3Ya0ND1ZAVJ7tyoI5goujkFcBTTZ147
5qhyKekYzlZCDix3rnPewkKj7qD1uJqGY1dwT10mmEGOU/PWY1PjuehQFm4WxmhIz1EdaNGdPWHO
LuIbc7wxI8cb26sq2itTBJATWmj8ARQ7nu6gJ86jMKbdLtLnnYWSQ9BRXd1l1EavtBnTNcbLMc8y
vo790XIwTluu6/Jxzjdj1T7YhRlqiuPzCIUTYwNBDQiZvqTQmHCQZxjQvUA79K21kt9Fcefw51aJ
wwJ0gfr02icl2MNLTKmjxepy0ysyiBpqzU8+pGiMQ/jUWrToyr73OgPjNXky52HCkbKCAYV5HSQu
vGJuf2vxfM1Zjcm/zHNVHhgaXdk17FJ7DPMofkpb47azOhv79DFjqdzS4gjMoJKpKqbTE8m1dr7g
9HnwiXAPjGZXGhFkVI8t5KDysMdcB2rFyxw+M1c2iIYDtslWsoxWEqRFEGKpdxQqn7A66RYa0uzK
GWUqnpIQIwqRtW3NG2e5R9HO2ETxlpK3ugsrl63qAVAztLQkZ1ASrMmy5pP4UsV1Q1QbmST8ecXe
gW1wnqorMG0BVhHvoxsU0IC+lj4OZGaFO2IcmjxpFYS1lHQbCu7YLv1TUX2Ta7Lb6Duq9euzgAiX
RNK1WWSYS1UQZJDNtfPbLr35AKfZYGHqVl9lb0sdH3MtrScr5Ms8Rsgnc90cMr485s3J9boeJ9eQ
XBAyhxHuh6xk0K0gOTayeWhZveHKtVvMy3izl8/7uZaJpp5Phxxi6pgmWMa9vvqLojujkZdYUQ/d
UiRGa027GksJIvZvLvZPK8K+aSDsGOcE94+B0AjdJW2zlPCVYk985BHyOcvzNXP906CwjUVmNOlc
O/Ox10EVyu/s8sku+Kbvd33JfGg6eFG0nVHBJhmEJyoMfGEGVXIUz7/cP3+DcOlCo8W2+uXBXAdo
EZuYtHT9ced4+ioCjkKRdhLPu85f9sS2NLALhdE0C6M5aFJKTHRmKkam9TCqHxnnKxDhhJIVLrny
92Tm06IQtuE6ReEuYdtYd8Mv4CXWOUY6+yHoC8yDeJlUK+xvLopPi0L2zhrwUKgZLNYBVODdtR4C
BeU3AQXFbYLyx8L2IZuYlRwRsYc551x3ar5kpSRbTcr1MC76sZKq7t+UAD5XJgRuzI5WNSR8cBBX
KeocS20L8LgdqJakLe/zUezTlBCseVNSo10S+qLsb7jVXwEgIbmHzt8HnyaEsFK2uYnKNfasN7Jj
kbMr2l0r0S+kv5JTJvs4QmRR2IwkZnkR5yAqd8cqoCrZNfThsqfLjpYQTtw+BXyjhZWseuIUUdlp
dtVkrSODr43pKWLDv1yWEDu0EuI78VL70oD0AFGeDWmfVobblviBSKAa1bZTupB0wqsgOaoYyouV
p8v7Jvk64uS3Zsdk0h3smxGr19lc+NoYBRXmTi+bkS1EiAptYruRxWDGRbeJu9nGlBKKykwswf4k
r0ogl8piCyaA4zrOnB5I+n55EZIj4yy/4MQCScYetO2wMPFoFXVvGX/RHOpb0+/LdmQrEU4/GboO
uS6+OqPdIdGzrQrg9GUTsmDmCMe/cFUjmiOsJVfGrfrTju5d6w5vosg+DNbgJ0CSjdEzB1fcZcOy
PRSiwdwaqh0tDYLW0jcx5ilThqtwQs8+v71s6XxKA7SM4WAey8WM4dfP1eq93gNng0Rtaz9jyHGN
WVWfvkU+2qnSq/18PnNiTXAOo2toRRjiQQMOMD+/07wo1O6Un/OCTCwDzHv9j2CGj5bSiUHBSyCT
icFlEwYdzq641W0r8irZwbPB4cSE4CRzBbYZtlSw+rTx1Sa7ZXV6X7XqIUFbNbPJTpvr3cTIMgF5
3+XDlWZsDava15gsT8fy4fLPOes6J79GcB0QqPFCL7FgAO+fnfzOHTZz89pFuiQXXv7Ot5zpxI5w
lRjgQtTwVFqE5ecb0LVUI17503sO2bWE/s/c1ctb6cSYcI04jjOZdIYxxsjt1D5FrvHYFJIG4NmA
8mlErBVTK3HTyoaRthw3xgKorkzJaZNsmsgCCC3mGdhJmEi6+qddXPEO5Ik6uLuGCW8j/ueyK8gW
JFwnqA9XLLNgzQYPPzPcTWpITpfE9b+Vh/Eu0CICNQ29unYMusvJa2UP68vLkBkRYkaOkZiWLVM8
icl/dXZ+21egfXUkn0Y/mxudfH4hUpgOtRHTwR4+utsK878lywIUqIrA0d0M8AZoXM8Eg+WcP+Vl
5tt9HeRadagXFvqpXVGHrNoxBE0t8LUG5sHjJHDBnhZbb2A389GkDyJ6U0XXvYmxbIaClVNIG+iy
Ly6EopqT0egItgo8cJM/hZYPIrdxj7dMSONgycGhJii5q2Q3iFh+dhKXW/VyOCHlqYHTZiEPxFBX
tvnAVx1lbc3zb6eTDyVEHm1MnDFbIs8ChUNNcHxYaBShnBg4iRdvDCmVjiSkikpPmcm5VrjIAljn
BpDcvEmrYmUwBxqNsrqXJECIlee5ratMXfJlfXZepuyG9OYvbqR3RZ4eLdlrQLIusVqZRBHPlBwz
I2aiAuv6kgCLg4ow0OylxEe+4VaFa1gsUfJZh2bMcivRdDOEMwWvo7NpgTCaQCX/xHt0b6HGujHX
KHOT7nWuniLt2qXXnbNt3FfT1x0v+Wd1009HEouaro7y8LQM6Uxq+V6qw6stG5qRhC6xitkObj2z
ERZKDXRZ0avtGDemdX85Pso+oxC4cpKigpfgM85m7KOACXKBDFCsF1e3V5ctyZaz/JKT1D6zk8Jy
l6/olPVzjqd9174MjWQ5H/fshcyCLGfkxArlDEMLXbycb9C1mJ42r+bpHpybr466KYJ4tcA3M2hf
2YFKDqn5sKATZMUSSSQVdaKg8DBRdCTx5Sbbb/vOjyzJtSazIOQ0Bk3NGnAsLNPp74e4v3XjzeXP
JQkmIn2a1Vq9iROO1D7W32i6VkZ6qHQtsPsjS54u2zrvGiC5xEQdyLDFFzLNMfdhoGeLdnT9rgJE
n2Fqe5adp/Ou/mlFyGiaJFcqq4CVrnRvtf6PonRBl+b+bP+4vJy/udQ+LRHBCbsK5LQUST29yq9R
e9wtoBTnbWFOk1fmlk/93eM/jQkZTlVWVavr0Ewqk2clzbxFLhov2jB2QedeLLTbEEfmj/9yiULc
4G5BqVbAPZpwBHjro1iXP88ANBBnLx/YOe/vn4sUgkdT5+mAUXTcomP7TKPixihJIFmSzD+E0BEl
qarY9GNJ2ioqgfHbJ2irjJgGQiUS9CBBgksGgLPY2KU7S1b7PDtuan0uUchMhgGEe5HqYIQXBAH9
FsPkuNFIyKXwiL/JgT4tCcHDBIWgbVAchPGtPWgBL66Wh3uLBiPAvzVgo36xdiUvvr95vP9lVORr
ZrE5Ve3HnAFIHxodNG6g6F1yPVCR52ixXmUrabIniSuuUJqfLVJmvY6FDr6LdSJRaQ/AivtAoYPs
5Q+p3gbQU+fSCr3MrhBpxiFLhjiFt0YOWYPKfGPS9j3WJe+nv7nrPrdUCDOmMZuJMkPtZirQ3O4T
8O/8qOutbT7kmBGIcjXgbGNAEjwj8Xur9L9pRvdV1wRqYu4mOwGFQHLnFLEPSU1/NPrV5QMl2wUh
MCXxrMfZgN1vrTZsLecwMfVRUYnkopJugxiKTCtDlxV2Fq4sDr3pg/oYQc6iebLb0MVjakO3va+u
HPVac0AqcA0pNr6W9dHPl/s+z68rhCgzi0g3G/gZKVpOuvGg0YNe7IaBrKHr6ejvrAcO3ei8cnq7
vM+S2PiNpqLVh7Yq4W11Eb1ZzHxgTHKhLaHnwhXjCqGp5zbPsxwWZuPdmc29Dh4Jx8mCMk2etJj5
hk3/UTnl07WFENW1LHaiDJtJWfxz4OpjLKs+SL6Xpi7x+CRTrB3bKrPle+l5+laPf9IqfXEzTMUk
/Q1VrXvFuokcyMPUb0W0vfzFLp8MTUQv2IU+92WP/TRQPvVGsGB5enVUmetdtnN+Fukvn4RQ1dc1
gg/IaPH1oGMxmIAmg0p6Nn1AIX1idaHl+lOyiNdUQNu7Xj5isJcCG52CKyrNoVbo+pUt0xG0zvqS
7Tqurhoa+UaYjzaYCvAuqj7A73lI9O4nMOYAco4XSNyYa04m3EGZAmIxXFNei3GlhYvBnn/WUFux
lFdAFAJWrW2QaWnt44wDNU/4f6ALMFi/miwDRBT1trDSnVGYQWGSAyEAToFozHLmoEG5TDeqoOiQ
t4zDszJpPp3fWUtCy+w8N7s2qOHXZRFk0A0wCA1pZIdD/cNk9xb0ZOvO9u3qMdLLXa0P3lCB3iud
92BM80h6o2v1oWJ032flxq1A/dDd5NpNyY6V+WKrC5/nHIATGGz/RdgyM7z8tc9m7Cc7KwQgVoN4
SDWRdVZxt6rAsRLnhypWwgQ7ployRa7zWcSJOSFd0qltg719qVw/Y1oJwHNI1ELZZgVKsVBHl2sK
8kDOHy1zHyEU5WozmFOEU8vr/LXuHmk238YzEG/H3Lprm0JygmR7KsShuR1tAA+XjldbHseSe539
C1ygV1p36PvN5e/3XXRtKVR/7qiYIhUWs12+gJrS7QA81Rz+/4wIvcfuMj+/iXzQ1kuC0dm098Sq
kCRRltDJXgBAsfE+qewBaihHgj6ybq4vr+9s1DsxJAQj2nHMPy7zl4rBXgDgujXIUxrLxBKWL/Lt
rjqxIiRF7qixGvwJeOUBpjWwZpsVEaRb4J3o8amIbsxLibKeGg28rnpgmTcauBTcFhOoZrbmvAqN
GjnEyCErJpMmlv02ISOKnNZQWg2/TUkUCBpBJ8rasDnCxOef3rxWAEVX88a/vOsSD/5g4Ti55rgR
N3iMYtenBvk2V4KKpQeb8EPDMH7747Kxs6nIyeYLIYgXCtpXChZYUe1IJ7IzJ0dyImXuuqz3ZD0G
o3XcLd+3LO1HK3rgxPnR0V+RFHK9uOMlRxIiTT3XaaTHMBT9Mt+c3UK2nh3AgYTnIMaw/1kh3AHX
LFhX0VYUqWjzZsS0qk1rPP+GsH8oVot8ifoMqp4Q7vhw+Ttp1lm3ODEnuKI2thVgvACUQ+YxRA/S
j8C41FnoMZB1UmHmtSJgy9pZ5RT0UL8rrdKz5puEjX6euZgxARPX8BPkQhXQrBrfGFXng8M4TB10
LUETBPxdaIM3M9avp7pA2+Nn3z9jzjysJ1Aqv6um7qfJ7KkGoDcjaJ4g05I3v2IFz5YyNMfIZ/qr
oe5I9GT0j9mwsdCD0tsg52OQRPdpeZzixM/1q875oVor0A0Z5T4qf43T5NXqUzYeNAfSJYk/ulFo
t42PvC52djOohKoanJl/0HH1oyjHRQWeqyrzkQgGiQPKx7gMNUi6dVujhq6abXujoXkdvZ6hsqXy
EcPGL8Q61OyoQrExR01xRP47xuCoLdr1DChxr90Y2uOMuYVs39D7gRUgEnrooIKlQTFzqsFbXdMA
+jnbMqk3bEy2Ldp4pvXWDQrzCn5LzNHjWo/EE+gnsG7MB5WDXam+zfrrpHlqRmj2ZJpvR9B7mnKf
EefnCILirgMsrx/BhFQgm3oxm1unHkGhau1YcTc4Ffgk0TiufWt4pPVad+4rPcJ7X1+1ZuV34Csy
wd9UJ+7t0ECwcdZfUkw5O70Dppr0blb6fVMWDBowZhWYcfdiZ/RdT/lmgVM6MQhQCP6EC/3eIKX1
PVC7T2QmWEj8+7Lnyvx2uWROjn+SWbmlL2UEW603ZQ65NQd23Skc1BvIkQaXrZ2vWpwcEyGgmXmO
a6uCuRysaXwL8OPa9UujweQ5AsEizfJfzDksN+63yHNiVAhxSTuZqaljqqKtN/2hPi79KawWnwqC
HLJ369mE6sSYEOZYoboWhLDxthuLhzn+lePZWoGWE1xGSAy8jmSSAC4zKKRUMYYlO3PA6gDqDHIo
wwwxtEm1nYn3cdE8qvpG8g0l22kJDz1lxm7mS6mSXqE+sBo3dGPv8DXB3S0r/J9NcT430xJyqczJ
YkNf3CVuzWurZb46Vy+R/vovV7RcXSeHoLEsAD06YO+p9lKr76R9t8qXLtmM0AtgyBtHziBpCmqx
QdbEOZ/1n6xQSK9sUFF09jLxAxFwpdlpKzBmQTFmNr1SCwYGIDCI8qVOevbSP7Eq3FZV6VpRuXSJ
teKlKe8IDmDb6r6h/oNSikmgYAsJSxWkUsLJs0roDJYlNnaw8p1m9pscTFyXP965pZyaEM7bnMRm
zlpocmvGH0pUP8M70ARXJ7VluEKZJeGgaYmT5VNdowtV7DN370I3wx0fNchsXV7R2XfLyZK+jVDG
fUubHJrmufXcuGYY8agA7XIybTTW/DYLoLINc5v2bbvOCgLGPzc/Zj1aB0qzzZVHgpT88i86d0mc
/iDhGEa9Rls7wmdM7fccqo2EHch4R+E7rFtfNvXBjCUG61NbwlkEYKeyxrlUj1XJrq0c1H5FXAXT
oF83ZQRqGhB8szh7pG4eZMmNxd/tovSJ0geqs9crFja1uad2HFrGW6PfkDi+Zo0ZzgkJJyQzhGNo
IJMN1p55hxCUX0wd3LZgClWFW61NmpZUpc1RMe0PZNNvyDreyHmYzkTDL2aE0zSWZWTZOq+OU5Z4
GqnXvJ7Ruk8kT76PVrvwCb7YEY4UKZ2c4h9HZ5mvYjX2tOhPTex1XRirimirzAVnrJr61CgxSvN7
SGvQpE8+1BpDtNWp62wXTXX2lFp2qPBDbg7g1tub/a+h37fNGszmUCLYYFbc44PtV9MhQ5ut4k1Q
S7uuZxOOU3cS4ms+5KTUbJylBdijePbefqVB6+XbcQ0p+0Kqu/SNJ2wZrjAJtJdVxyKQ7RUSqkFJ
zbboSrSd7NSLnOqnVd7Ew3VL9bBvb6m1c7t1p4HlKP056ICmhbOhe5Y2hz3oBzWwqOaqEcxD6Wmg
d1+o/hkFRYqrgAMxpu+TjTmb4aFvyIpDmCCyZQWa80Hu8+cLrmy6UOgbeYGr0Dah2Q5xBMgsu2q2
qmouOepn777TrRL82dTSQRs0bFU+LTol6OsWWlj0oKAYUe0qg9YCNbF0mEBb/qzg3l++kBDHczNP
lUjHEht+M4L1ggESqN30fO3Wt3Y+gYj1sUM9jIImkE5Af+4taz1oO6PlXmlkL5fj3ZkzffpjRK2k
Qp86K65zhFZ2KMH+yuYHkOBftrHc5hcWLGoklarBioJgwYnteJZZezGTAujO2jAwt+xAV9P4xiLe
cKOMpwk2Si1xQXzHNhW4hQ1mPcWpdcMYtOmh+JtSP4mMW6clfmSOz5al76DjLbmtzkRj3fz8KeKW
4umcjS3YjI45dAc4uRnwbu013WuUeVsiyrDW9btGxgpx9uCcWBXuyE43nAkIFXhVbHkuyk5FtwdU
a2OoMnSKZKs/NNVPslXbztNiRDcSCb8ddsYYFLIb4GNA5JvHnCxGiJodzQ3OoT17tOwutCFq47VF
o+zAWXZkuhvk0E7tawie0HIGXwxHHWcgnadqePm7sfpS21buDXpZYCgfmIMxekia4RZI/32hmTdN
0W4TsAt59eA0PmUNaJZdL6I/ZgIhhWEXaxwqNcnO0dXAKTfWUAUt+imjEm+bkoTO8ODU79yBiJEa
3efMCd00u2mqNsSoVdiQ4kaJ8sAseOBAMr6Yhz8l7VBkchK/aEGnjbrCUCC0dsRTR4zFoFNRk2Bm
C4cwqMJddnA6gEns7mAo9qFTb6EvBp8Bly6ZeINRkPZqAAIFQEO99EDCpK4QTLasvKeJ5eUWMGTF
fUl+ZHMDALgd6GWzunycz4YMA8LDYL90if4R306+P3HGUpv0TAVX113kotigrqpBkrifP0OfNoQU
gNHYjEA8jrCEYtU43+n6Q16DPb5f9xEwZJAxs2Tgh/MH6NPk8pNOlpUPNSSfGcMBwoR8HXtdTK+5
HoWUyoa9iGQHxeFySJhPacFjXHL9ceqACYd2TU5rL+mP3AQvQAdMEQFtP3FWKaRtIJlDy7s0/+VO
byOeShafQV/NPcPB8xBqXr26w/Mn9XqnxdPjZ8Xx49VnQvItukYqmAQKj1TaRo+KW8VO15SkK80t
lmKRJNCfy3YgdeCaeGsZBNpPwo1aT0akVLpVHrmyol2EUZR3ALKgKD16Cn0o2kNns41a7tMSkjr1
yrHyf3Cnf/kFguNUqTtAen10bqrQWauhESYhaM3DZlUdwCPlxbeKZBDmjNt8MSi4TQX2QW4iEz0u
Qgf19KS09jZVrk0nkgwUnQm7J4aMb/3tEsW4QoWAlcKyA9fXptFJBlCWvfkedf86ASIgAb1ZG49y
HDpLf7DI4HVsB7mHwB5+dprr1W6+uRxIzmdCn5HkQ9Hw5MjVxIiHDPqnH0NnWgCJ79/WO0dTJ0gg
k/GfLGzlbtF85J1kIOHsTB8Shf+PYiJaAS/cNI5K2M46HhSojgGhFqBjHShzvmbjj4bdmNqrqt2z
MX4go2yY5mwSCKE+UzXAd62LEnkTZNHqsZnmY1e1gTtEh8yFxod+m/PnXiv/ScQ+Mbb48Mk+R8VA
cfjRkgfpUZhnb5V5N2Nw4PLXPHMQoMH1uSLh7Ee1YeJz1vOxncCj2m31evYUiJKYeJpdtvSNLPzj
jXNiSjjk4OFU1NipsHm1/cCcGUpXRn3rKCBwa7TsF4swc2BW4PxyjPItG4y9mU/HuuXbSOlBqh43
dpgAb+3DyZuAq3q1hkS6r3b/BKl0uiVCbIjzshpJPs5I5qF/2Reew0qQP8lKUOd9+XM/RJB8Mmna
2I9AqyB3WPPVMv1H1sgLANuT10Sl1oRM0xpdyEVEqHiN1bga66vM/Mlbus7cW9uG8BTBDdPg8Npa
4RnqzdTI8JBn6YZOttUWSjRq1hXMnfEDbHtCjvPKCr/rjmXWhXW9sOH8VKA7wYCqkbid5MyKmHkw
U1numMDDi4VXB2OP2Gpouzutr3MPqIXrfAuFz3DYZyuZfum5m/X0dNnL7XByhJGLKbFq4wgDV7Me
GiSoULTM1/aCz3yG0Ei2knFFnyWKPN1moZKgRyZaPhyCMZDhW7flVVa/ltlRhzJxl5og48kwFwKN
khbiOhNmbzzKJ9/q258pLd6skhOvqJt72zaCCYIPoJ32cwj9JLrTSaKb7LMI0c2yW1ppHbbGrctV
FRNvruvAVPECgg5FqTUSNzhzD3/5EkKcY7yDvpANL2jUbaxRaDTIkN9nR9lOd16Ibx1rdL3VcJ6X
DsdCCTqvo5sFsPVfNKdkyxFiVEegCtJq9nxMNbS/AGnrjd9VBBGLN6hkojUP8ZX3Qek2rd6FzK28
rvij57LBtrMJ8WcAEyvO1FS0obBxGxIwh038FyUZZtVuL5/fs+nNiREhbtE5UvhkNfhwHF3lYQMs
IbJu00sjY5PYfzr0wC8bXLbuWz51YlCIUy4GV6Bqg/CvmmAzLV/TxHk0euKTFrpj+c+0RH/YZeFl
o5Lv6QhPZ0rbtIfWNe5G+qzUe0fKS/A38d81HMuAzq8lIqU0rUazvrInEKSQFRxina27VbNVPTCP
STtw57OKT2NC3OtVvQA1EYw581apYz9LqjCLSk9JMkkYOd/2gFytawBd7Ngi1GgYjKnCtOJ0VOxt
jfnyTGvXdZ2sI/YMdmrcZXYIXXZvTvRNppKflUvvoz7b9/3PiDaSVPzsVzz5LUIEsGw07SuiT8cE
Sk6Wtm9bReKcZzaWaK5qo2KG1ariV6yazuA67aujm6gA+tUrSCBBzbYLeyI73ecury+2hI9o065O
oRdVHRXN2ke0x8Mv3tbU8d1OWXUm9TDAvqopX7mYX60mzbMHeFMBaaz/+Wx8+R3CjTZ1GesyMCQe
WwYFFvtGKdnmsoVzNeUvJoTLCMV3bW7TGXpmYDFlnv0MP8ILNPMdxO46GPAKlc+qkyV0CZHmi1Xx
TqqGMa2GsjqaKR9W6BP+TGZICEIWNunTLbf7lwaHGSR35c7QhldlyA9UCeDvKxfODJBWNkFO45G0
m8oB/bT1Z2LPtHpO2ZPjPDUqVb2xe9WKO935A/LZAEUSQ6WSrTvj8l/WILh8YUT9GCv4OF06bEaX
7XMim3E9c818MSHcdZrSUaYtH8etHb+3ftM43vDq8bILSNYhqgnFeq2wCGwPRxUilqriQvvtfw/x
p8swhHuFq5ButzNYGDD4aBUgGm4ka5AEB0O4RDoSaW1igh+/1sHX1HVrkrRBV4BmuN9e3i2ZJSE0
GLOFec4YYShqoUzJqiDj9q7rmpU7ytRdJF9f7IxBQLswnOXrg58z6Ko/MxgsS7q6vJ5zb9MvH0cI
AHk0ub1adtUxLRw/dl9zC43Krn+OrGeaMb92b6268pL0zs40r6nGHamMNVVmr8reFLTVoD/jVSkm
WAcZnPwcyeCXnyZEiSqyunYw6+rYTCODMB/bdS76f228QhLolQky9baFBmTjRSCQQ39/ZaubfGo2
HQm1rHyxKN3WXbZSpbOZZzKlL79MOPuQwmGRWiweDfnIwLjGG/6mJgc1zMBGn/gAAeidl6pb53nY
ZpjWrCSxR3ZDiSK0pmHNM8nxA6pwQHJIACwb1s52OuqoImJO678As515tpyuWWwTJW05cw0gOkyH
a82mpl6/XfDMdugcy4cWOk7DMcfNeKjX/+Qx+cW0kAlH+afp8vo/chTuGvwzwLNuUPb7d7eu2C/K
Z222s+Xjumg9J2AJTaSHThJzxWFblmeJ0jKYIEdoth+jPaZ7wcXI7QAI1lCF9pUqqcZKgokpxK2E
EVOlSzAxam2TjM8lGuNkXkuCyXkrBnosjqFahggsGnIIudlQN8MQsRX75NlcNeDT4GgFATTzC5wT
obLNf6AlILF73jc/7Qo3TN8BvE0J7Kq74ZeKId47AzDLNMh8DgL9K3WLOou+YiHGh2ViX7IlC1dP
rKpD2S+m277AnP//cXZdW5LiWvaLWAsJCdArNnyki3QvrMyqLOGFEfbrZ0fNw+2O6tU5d17bBAkI
6Zx9tnkBTQNRPt892OsN/Fkw/ecGb16fMbqJm10fbCe8/vnqy5sGyBhFjFqsIhmxh39/oN/d1PXf
/wW9WdPEGkGmb84zcqZMke7dCkQL5ny3jX333m4OH2fK+YK80+s+OgfU78EO3jQ0NJCp0WHtHK5C
yeoFgVOWiv4fXElsKv95pNe/7S/3uGQ0m40a167y5q6CE2kPHyDRDd8UDP8kD/3bdW7OihIUdmUj
BAahrPmxqGmQOYjSnbLATq6isdr+6obGM1KOkdOP2jnT4sWiF8zQFFPR0FTEyzLxIIgEw33sNgXy
mv/9Zf/zZvSfB3FTZSIOp0nyHg+iFnBEVXf5t0aU/7Sc/sr3ullO3aAU0jVy6zzPcNA1nuHH7PHv
nM9dfruarpmcVw9dDjc4F0bWN2+UtYgQGuduPerahDwA82TryvviG6hrwkY4+9x8cYdno3h/5saH
xERhGMcAGuHAGObIbnhUYe9IKkwsFxxtFdIB1y5e8gsgBJRGJJQDqBoL/VGyS6uerG6NMpUdWgOZ
yYOMWXeph19tM/hVwzBaK2KaqJ8j11DzsIgaRXSNqrKLziPu0ZhEBPfvN7dFcFRuEL9ofw4uFH2u
9B2TIE69iNSaRUvtRjIZgqawtxnY+cOSvGoO3DBPnjuz2g6IEzb46C9g5Tgku08LFsARNl4qRHmY
00azzJvsdiPRTs3Jg1M74BjcTW6KvEDHo3qBYpmHLumi0UkPjX5r4EM0QX6lyKVrP2yrjdqy8pfl
q59wY0V1FGsfTSV7A78nKPLpaHAWmurHkrdBN5GgHZttIslm7DCqYJAu2qjMfuQwk0K8SNw1bzna
Mvk55lZYVcix5TVQPOSx41U5tPDX+iFHqvKYj8xLLHrGjOZNwRuxlNRvkdQ+hDkeUrPgy+hDxjD3
475OgNeWpj/Ma5iAZKA7Fo3kMSk3PYxPmv6py12POJafOHQPezlfSOG7dg9jHhhiZHmkgeIN+kTq
z04YsVCOpygm3APgIoRuU8eC1PNzEifbWb0eRvU9OP92vXiag4On0ZgOJBpdmAAWHYLYreacFLDa
GkS4pAyapyvjFBH2CltpsYZlCizaXeK6xYVXEYzIQh9YF+RWjUzqMmhsMzYTO+hcw+dgv2fiRTls
Y/AnjQoXqeneVFqrhwgpSRfPhJg2GWCCOnYxHxMEAdsYZahASBVDZwYxjBsxELKWlgIRwlphalOg
DSvY6+AiVYcOPmpsXw5sQ5PW6+jq5yD6uVCfVOmbQ3JgSJDTJF+gp3hDxXxHpLhAvR3cR9uC9GRo
9y0CIqwpUuSoKLilAjnciD4eB+lbJH+tTIo30zwM7Vc2r95qD9JzurcOFlTDqH+44GSyfvCpoH7T
FZEkSwCv/4CtGhHtAM7sxZNzEqyL2hJD7hm7L3uEyduPDbWgrwXZpYEskl3z7BffgVOZaI7Mvlsx
wqJlC4O62utyZE2DUNhryGCx9cwicIqPerwvhnOzVJsUvvAZtRB9jafR4ReLMqzyBXCnQphUAdMZ
TjYMj2nuTx1yuEGMdcVrOxkhxiueFE9VcbAM4S258ip41NhItWG89ucaC3PCAp+6Q+X2Ue2+KJIH
UL4gxHsMufNYg6M/6KdFIKcbzmyVNxpIX85PpSW3hfyyTLD3ScCnBwTZ7QSaWm7iS01bvzFQAphv
el02CoCY4+QQG16WdfQNkKCHt5Ev2xSNm5VVkajfTOw6iphBWd91y8sAWc3aHcG2qhAvMJf3kJkF
fbNrVX3qGOi4sg6MvkN6tL3Taw5p8UOK82nUpTdx4iNC3XcF83QG7od9KcckmKc14BXYtemhWl4X
WecI8wbDY8g8u7+49BE8AJXkIFg8S/qaltibeYeEbO6zRgU5dDRyzMPUwneazqGx9qE0y3NlkktR
bTT2BkGgvp5LXyi+bRkP7eW9IB9mUe10n55ZQk6zU97XBt3z9s0ipV+iCRQNOzZQZ88FPq0Z98z1
pi+QXYVrwN3KN8iFm+9yDJFIcSIlNviWB1Blhny4EOTBi/JEkeWV1GZgl/k5awUEUwDgVRUsvTzN
bRFb5S+m+5DKKcjNnUK6erLg6DY6aMsRP53nwUjanQHsEFqmTZUkO0M81or6XVPFBm38Fuytqeo8
JH3jf3UjxR77CfwxuLMNjnO26hkJm7CIKhqvnc2IqJeENWFZg6qXt+BT4Utx04ATBA1Y3bFcVLxM
Dt5a7y1G41upEaxgMSbF21zlhwabZ96XD8wRwYqTJZGZP8if82rEExwdwTyGcm5EJALk5Eixs/RX
1yInPGkDR153NezBFvXdqgOHC7FAFGKx8wApqflDQv8GxUcPis9aqqC3+wiSiedern5B7LjKcoSe
Pwz4mE21RG7HsVyxR1w336b5mE2EYpTuG+ktz5i/Vtn6mtiQ5dgXjhyKshQ/BSbh4wQsr3JiPcIa
IO0Cy86CCjQWBc5Oo34NhjgVUsa26L0a0MSasdgwpNdnwzWexKscO9L4xK+u9FgDhZ+nSMlzEb3R
X4ykwXBFgAPHfWJCuQt+Xjbfl3Aia1bspn1Eu+4A9e5eJWBx26UP78ggXd5LnHu9W4ZWfz87Ik4n
6iNVOyLAMjmSeuzuKIzD1L+DoeWYRcAyhm+8R3XRBAqMZ6O0Eefjhn39Lha2b9h6nMWjaSPKNT8X
zQAMlER5Q72aJtFiFQE1eJBgb7MWGVSs3nXIQ0vL2RvF7A9wsqH5Wz5elMiw+LKoRHZL1j0tDcF7
H/ddqfyMzGFvw3FiiCagZVa1xIt5SgbsVUN66fovV+Ye2EBUdF6DKsLN4AOJX5TPLf2yVzuiiG+Z
qsbPqzjXWJ2F6Qvo+2T7lGdb+Bl7OR8ikikYHhiQJo57OCd50zSFzogQkVX6hEIi2Oe7DlSSAmYI
WePeOTU7ZFId5pQg4+XqcYTRfPPU2O+zwKmWMG/IPqmJLBJY6pWw8p9QLDQo064ATyndcKIv1lrv
1OyvA/OllSCg73Fuqu3IZh+KDF84r46Z+Dp/UbD2Wgv7bEOZbVnveSmeGXV8GzXKaNMg7SAOLa0d
d0gwdtgF7cs6GTtCxz1YhFCkTU8S3slVdbCnYQOmPoKf6vWjhZVXBu2kSX/26n5kTuisQ2g6Jwxf
A5M6D61d+BJEM6vSP6dOh9Uw3M1WEtTtsutVGqQuD4TqQ6N+svCPRIsX0iH5xoU+lcOA1+Xegrz7
HLpJSk4F32Xlu2rrsJ5Hv6iFx+SncGnUGY23wjyiyx2/M/Ds9OClagiR4eyPEIpeK61eg29qvCUo
zhLCsNBPs7oM+YPb22GPWJ2MQbRSVTiYP4f1oXV+JC1+Pz/20FnlxhxK2FjI0YBJxeiZzltH4HRR
RDDJ8gZoTsb5Ay6QnqvLXTLl3mz3npOj6KklOPlISWSvBMxt2eaAmqcgGV87Z6vn5XBd3tq9rOVn
1TR+Op0tAW2t8K4PvJDxMN5JaH9lSaGFeMix7hGyc+Vt+COcAwi+rTLxyvHYlS+ZHDaIztly+4H3
FvaPH62tAi5+TfVR5B/afJ7g/tEUlifNZdNnc0QcI+rJ5Hd6glLoGgL/VbkGqsLGy9x7JnAw5UY4
IAUJihp/ILNvwr0KOqOyqEJ7TaLSXTC8cDybdR5L06AxFgxOG1A8kLvkvuPZ+G0Fp5PR8Ei/BP/e
wt3ikQgbtx1LcMu1HdMCpfzvvSwvFrcScliO5VZursGFHIKa/wOr49Yj7PY6N63ijDBGhnyLBaHu
1+uAre25cC2lm2+ts26b0psr3U7YS1m1S1Xp5XhFBiBa2uQIHC89BJKhIPfy++8nt7dN6u0Vb0BG
1hlWyWm6HhO4WXWGeUqtKtTFt2Pb2wnC7XVusKqJDIvL2no56mAKsT1bgbVJgwr5GbCCgYfpGbpe
BJN8p7Ol393fDVDFukIjBKxajlebKhLobfMGHtndEK8vV4UPqh24vZXvpe+ChsV9cwPlffy9lPIf
lyq+F2ZzQVxxK3EU+PBanLvLkcU8svZ6s0TIj999B8v9MfX//Zj/cp2bT6JqcreE2HE50nvwsD1r
494V/hSlmxGGm99Bxn8wQ39fjVsU/EwbIMTtrKYGK3qmyBc8ql/5kxMlR1D2d0kAq7OIhOhiRpjb
KQwCvnurf8xvby98g6AJW5PEmOh8NGN7V4WoGXwSt5OHDimowwwGxt/GYvz2RP4rGHl7zRucpS/b
bEyhrj+i3WlDnHFhH8vdEKfReF73ZlgG8yaL6RnYgkcDBEdfSWabelde9Nd3rK8/WBC//xgByayL
ZHlhiZtlPdeuNZW8m49iM4R6O8RJYAfNJ6wX4AXJ/XInz99h6d9e8waNRXYrq+T1ml3QbKHqBNJs
+OsDQgC2Y2zcFUEWfLue/wS3sMX/5T5vMLS6s+xyIv38+/NVO7S5YXXIIxfhxwQzg6tN4xhh0vQN
seOP+eDt871ZYGCh1o7McF0WZw9yb0XFnmz0S/F+JQlc/Tb7xuM7TJyC+suW3v/jXPvLTd+sNNu0
WO66+fW80dtiJ8IJmwXdfLuIrovkdkW7MPugmFzgI75lN7vOMqaS4zrsvtm6zznQdYR235cP0k8R
w/sd9PyHLxoeqmMTFJBECNf5I7cCKKbmdKT0WAsQuVGgJRJ+YdcWgZebwTkJ50m470b7OfervwKQ
JLOCR5D+cqBEG2Xz35cP+HMEQdvnUPsP/9tqrEieVBbFO5abHvyo62P+3kT1D57g/972f65zc/SN
bi8pcJjrddxfUENt0dN7KDWvyeHf+Zmy34z4m5f6t7u62Rm0LBOWQMh2hNYsYHMd5QtQOWXGqfVD
A3Qr2KMQl9x0kVbzNKFSXtDxrPNrDydLZiLPbjrZJoB4NI6F7a0F7CzhUSlBWFlq+G5MBtoilIP8
xWwTb1pdz3CQ4Gzi1wbEf6MhqgBbWtqHvXVg2JlnAXA1zdYjho6sFkBBR9C5Nrsu+4DiECewfs2V
jggTsLLp/Kruvb43vAbWMAMd/WvKgotQXjPLPqcGyyJVu6p+IGDW5osVOMYYiqTzJwFur4FuO1sf
AboHWqHBQYmMSt0yFuQ01J5pnEY3D+sS1vNk180QDnRhAYcYBSx6RA9ZtHWwgmEOUcdmmt8Gip64
QXdj0DAl2lssBQwuD0rD8NbyHbVnlE6/OmV6lTWCxXO/DJWvOuusW/hBnswecCwtdtCB7DXGGQT5
U4nxChlnjE8jSOsCat8J4OxpSKKKFZGuD0t+zDML3cCC1uGjRAtoVTwg5XqXot4HzPiZG/dUPKwu
95PWjVMIbrkNK0MEeDQoYNInTWInh1iV3rvsZS7PA3p9Pv8gxktBpD8Z1wjN+r7m6Ymvg8+X1W/0
JzGgiEMKqbu6+7yBprinkNRWodvjD7BxU8iKHEz4FC6vIyzSWNsGTCfAGd9T8uogT5WuPK5t51ho
mNkCN6/AtF6xFqh1VwpI3eynOX1nxo8cwC6lp5JdMcYOXjvg2+OlJY4MOP1ozdbvARkx1wrkAhuc
dUa/n4RkARTrkAiBPnEufhhZnKILTi0jgKsogW1YD2Eg7e5Fv8/7u6m5r8XBUs/KKiM9HwyxaeFL
mo0yXsoydpMPi+cAduaAWM2ONhOwbaT8AovjcwGV7+OIuDCAoKI+2ewFpEYP4HOQdIeJGN6iWKBS
5PlRr8rvkpIDyAJTlDx07HWSfbCMvyDt9kaOQ3nfTbOvrA+4LfoaaIpM8RTTj2X9NIpqn4KbDeq2
n4mzGtaNtHMvrQbfEBxPbzgY0vWNBvnNmOk4rQ0t3QR9fXmPimDn4LEtyAwsEwftbR8ZNSyaNA4m
9x2slnCCfVIPLKgrH6E0xYvD+Fm5IXVg418fuMH9ZcKOgOxVgHGHdJ5D2CZEZAJsBoCybqNOIWgs
+ZTDEIAau88XZ7e4mEm25l5Ae5k4X4WsPCd5pngNJPlFEgjcCGYnQBJqrCp0a57ZZ3E1j5hAN5j9
XNaiiWoyYNT/1jebeXEw+ZPBiDzeBu/OhUdawgBCj32ogVyV3YdSCCuEpTYOp6xSAaF2kA+Lj3kd
oPKXMhNHsyeA5FyPOxGB73Zdz74YP61SBlmOVV3mPmHSVy0EeKDTVe8rkPB2eWH8Qli6SZ1IjC8L
YL4FHnQd9iswxsOKuV6R1kGT0qDXD6YB9BcDlHGqXp0mogRuXF23WQvsYmOBKBEkIHSGbzB8m9PX
BNRoEZCr6PyuXBvgXjMoQtxr5s4bq9QfAXLAb2xTFeeszgKre09qfDXGVmANpsnFmY7lQIA+Amzp
oXMxmD+tP13nhz3DZ7g0ggyEqGVYgwb/BTPejFFge36Y4MJkl+dCUo/KSy5mjwqx7cgzWZ5S65fb
v/T0gydHt2rimX7pxooFJm6r235znP5TUf63k+emPrRaKiwXa+l4tdKmfgonM+/KC1JwUViQ8fF9
RfE7lfvfDrub8tDqCE0GhktqRM6qZ5hx6af8rkuDEuWp8t3Aits00OEUwO3LCZdofZZ+FekvmJwa
31ar/9Br/u0B3BSNOGwZuGEMD2BKA8sS+1RmABT/2+y823ripjxUwzBTiJXpUTifqbvCDOA7Bu4f
wTq/L+EyZqE44tx0bu5kdiwDQzpJj2NkRRhPjGNURhUSPyD+O0IhhbRN+OS5nomAGlRM3nTIN/oi
A/shSfwGG/8Lufv3mvifKnIHfG9sHowJi90SNmm2UGTSZfS47BYfvZe/op1HDxKZR7kzgCNMgfPR
b+VrFrn+v1/btf9s3wEwURuevha3TfNWuqXcvnFVRcwjg1yqOYzZGA/w22uTMmYzdJBcey2G6lz3
LcYtPGbwPsH4DnbnU5jJFd8vd/YI/PbKGW6T2WfFX1jz5KIEpqm9hcQXeDM8gNtnW62e0voeY+lA
DNwv+vRVYQhEUoyUnAeGgDCq7yecjHoGAgWAdEGVMNl1IMrFnzBXK6oqkNaMUbrlKehCu06FcG/b
AX05ALxHKTjvkT4faYhFkZcOMBI+wPDpncpm21gDw9wjOVpWHtrY+0mW+EnzkTbvDjBvVTKfko9c
irCl1wjpcgu/3tAwmZ/itCdFHhqJ8pj9UrMcB6gZzwwN+oRbQuGRM8ThUrwdqjcmg68fok/M3ghz
wP20HX2GxzStn6RqNrWbeBCahAip9laMC9q1iTr44032ye1I2EMZ2LRbogDDukuY9Z8CA9yh/qIo
VHTyw5nAyFsxmqFwRcpEjFnzZcwdTLR+rhUU1ahQi2oKWiCd7bxuClv7DF9sgT8GVZlJZ4xOO1RW
LFKC+cqYfOBhc+ZES+7EyHzwia2ialVBZhZeCqWNvGOLuiyK7tohv5auOyGayIW3o2G/m/0zxXtx
dRbxojhLJg/p9MiAipq6f5xRLo1FHmSrDHnNPbci+75ETSe/4CIIPwIZ5lq/doaGGR3xswoxyZjj
LA5mlRaC5JUR9yPKqbwJGtIGqoPVOSzoofwPLdmGtWgPdVKjjpyfao6qRe2yrtmmuXhVxt1oO1up
6g1xAHhfmI3KGOpMX+k21t2DifIEsgQgwfN27orHvJWAoWuEW9+nCYXVcPMMrQ4m3qB81HL2dTFR
FNKnVawRF/cJ3GpE4m6cafnomg7TdZvAll8cmhHFXdVw7rFqPONZtO56NFfxynu910x6cshQBDq+
MAzwXkV4NTvP2IIFN/qwlAZVQWzWHJFfEvSIrmr2yq7DoaWPbWVGdTaHnOZ+3x008uqd6sFIV98l
6FBI4cnpYwK1wjwmybMQgC565E/BvMDiH0u9otRETnoxhm4x7Vpe3Okli4GFs+ynFpfU+erf+Lp4
9vSa6M8CtseNboPK6oN1zsM2v/JNwEzVz0l3UmBnuHxGmYqx0bCV0wPLyL504OKzJGDdmFtlABun
fcAU/P6WKeD5w2Jy+GpTr8gyH/kFYkHlYzzRFp1iMTyhbsWB/6boo6ZvK6w+4XyPCXEF42vsNMSI
pVt6Jio0NvI9aGuhlPZ2GQbfhtUAH2i8/tS2eObkx4RxfN4XfoUvSNmfqZa7uRlias/bGosow0TN
X8wkYON4KDVcLvHmrQzjWbc5gJwfOqbezcl9VfaBnougXOZ9gXdqmWjrUiD/Vqq3rCBbuwGv3u5Q
VCbxrF24N2Ubht6+FliMP1mpwnLFntHvE7SXZfFZpyYGSTyc7TUqpmdTzmAc7BNxP440zjhikkDS
6NMuXFyUd84agH4DJ/DEdyBqzAW0i6t91BOajg8Odl1aHlvWRfOdmge/a/ONCRM7F9NcIWBiifbj
k3BQMPL+fjDcsJPO0YUZ8DCZSD/FCmU6NLi1bcYe7+c41XcakKbGIqptlJ1FGg425nPYmBvrLSmX
Q7M+YzT52IDdMmuUheALKGwzdoXv0+3FyXJdNJSLly73qQmzh6zzBzuHqO3szAVYFmx6rBMH3iKY
NY+Zz5O3YQQ7ZCijBn+W6j6WecA0t8VZAXYRWkrmxCVMQNcMTu16q0AX4aB/teJV5s9TlnoCxTij
zwVo60iWjAzU4iOur8GDuG5ydP4S9ZcsnwTIPURKLysq38Wsp+0XTIRqTzfX6LxLNWhY1LNIrFOI
VLVHkIXsKYtNtCSi+XIWGuiRnHk9xG6KqgvmsgPY6D1apSyVG3N9J12N9mP1oH+Oc5ippDD0qeQL
8tn8bpzQSe1Vzs/OkEZXs3wH5XS27rBZc3wKSEzBm8g3vAd4z7mfJgT8ojtDizhf+qNdjDtul5Cv
34nkzdE/GvipimvTW9FNg17aAVeirNWdBSeyawhha9jRjIVXq9TrlQpMHGY1wjomgobFaII8/5VN
czyXMqxSdNmucbDKFZeGe38v9wN2y56K15UYB9g6Py4QsiIEKNE8UvhokHaEsTQIOjCIQir0JnX1
e5I4gc6Yn6NhWaxT1Q4BGX9KEIES8AGojWqJfjGAMFMHpxj+U9bFYYbxh6tbsEke4SgZZTPbXwMD
IL7CASwhq0ObQZZfTjqfMLgMVhPua8ZwcPOfrWq2JtakshCl09qh4neVzaISzmCV2E3WaaohjnPf
DGjlLHp1OL1T4ijXj3x9yKdXWn8wTCCrOuqKV1TikSlwCFQvXfPSYNrdCBOEBWwEElRn9DMIPz4Y
64paZwo61IXZZERm/oCTNDIoeA04XvrXubNB1jL9yam8rgNjAzXOOJiBMRahU6J+qE+r1keCU1tX
Teim00UYE0b/HY6tNDCZ+cUJTf10Mfxu/hxoFyYGRW81nxf9lsyb8s01jMAii48bmwzLb+HuSMz7
3kkx7XwtUjierja4hgdlfRWlewevSZhOzTtpslOZlGftKlB8GugI9/2VMANn48rkYBauoTUjxgQN
btK2flmiux7xILHzLylITgRdZb/RoIJAkec2abTa046arjc7ydYE9VFmQzBZxIP3JFpj4H5oS1fQ
8JZy2VWQvssahUQ7hQs+x5VUmFIfewEXIjaCkAP9CVyFO3PaDcvoNZMdVOarmZwpmAqyVTtrwR5G
P7stL54chQFhA7N11AF9fZ6nc2E9lOa7Xqrzksi9Q46alwG5firdvtZAG5wysDK1Yd1OWAqd9bix
VxHV5dc4QZxtuTuD9RtIH4J6rnxY7ASirsJOQN68/LKXGcQzF3SUfeF8znnqTdb1jp1DjSzNjENB
4zb+rIfrOsPBYGdbG9bWCZb2JMiH0cd80tARJlFGkAZZqDADqYUZF1MiNA5FAx079LzAgPo0gDLS
Ix3bVXkZkiTdmgRW2NWj68goXZ8yhhZgwfhldXyW12HFE5+uzRH2RyB3VmBIAKWfTjX2Ec5l3Ihf
JvyniDtG4wjyS4WPs34oXdAq3XZXdIBT0Buu2VOfQM6dAdyBAw4BUbZBNb6icTY7lPcWO8HIO0oM
GSFeKcCPx5Rd8nX1EvtDzeo6hgd+dQCVBdhFF3QWkgXKEd9NHi+6vivVp+sMfmKDNY9nCDfp2Ab/
E12Pv3A4NgLxG2GliOl2aOIB1dWwRcvmTy2AjsrdtwbzLAfrx0qLsEixbZDqia+m3zt8b4LS4uB4
gz5wBTg2Oidd2BsnSff5iIicpI4oT3ByAq7NB98SKkobJ6TXGT9Apd7+1ZZnNn3jv/MPo0IHHiqM
MUotU7juzQy9q4D9Y8lherYVh/4X5hqhhW4SORkHvZ93NiQ06/F78N0SV9Th7xDB3y58G++Q2rzM
VqSbH6lS/tAknlQ/oWtlRGxMlwYgEHlmDepLyoIODgiUPw44I6/MQdLYoVFeHKCVs+SBXtY4bfoY
WQoBkLK7DCdSqQBNzi9WDQCzBfPRGjYj0e+qfl4rcFeMny59atvUp/J1rR44rMYLnsY1zFGXLl6t
g7KPVmaECXrJArIzm36M7kWmIDBOI8wYLkbRhDPHiTl9EdShZl7EM0F9mOqwN58mpNFaWOnyteAf
ncSy7bvtqIE95EARG+SzpP1GzRokXO0l+HKN1vWd7E6AIlWQe6O5DGWKH4KKrEJKEshqOkX4mXXp
uwL6fgzY8LgoGpW1LLczAOAOBUexb/jz4jxm+M2ieEHuQOTgRoafUCUHhMAWyKmelPUGczBPTUtA
+4/OOS4u3M6or9YfKchCBDWhpDDHzX/08J5psCUvFaCpDBCgCbX9hwIKTbGTsPZtxmlBQAaq2z5u
AJhLjvAXDjy9+QSTepv2IoQvfDqR7Tq+zswIXGpvi/In2OdhAjLROtabetQ7C85uJk4hkmyFo4/S
Qi6DnqLMXHcVQT9pZSccpwBR5YbRBrRgvR1B/+FtHlgOgOk532n8VSUydDqJqFP4gi9pMDvDw9Iz
VMdnse4FinBnhKsNIJNpOnZ9u2lRyicrvjtJIm3dtfXzMgIpWadgqAavhLk7yRqvwBa9QKYjV2s/
giTltID4mh8ZVeGChSpB38vKfCeMLMzoi5mBjoYgKAtgRI+6bQIRjCMMqsS+K3XzWPXFXqU4PeUn
wx7ejzN6RliBmuA8QTI4cBOJPcBy5hzQPvfzGkECh5npbY0a3yCVj6M4gF1dmJXPdZF4swJBEiF1
dVMdB6DZBfhLyO4BIF+HTKNIEkbkzk+28wG4Ys/1c5Uf4eMQm5ruRAVTYga9ZBLnzAzW7ou2G+y6
4EuiGi7wItQQiPycVi/WeGetSKiLW3XOaf2+Ds7z2tkwUVvBOT/XqKHUtG5pgrSb/gQHBRRQ0OHp
6fcp0QLLhfMgKPESKgg00hmmmI4BlBwggFEg8ICd0Ou+JPmJsvsi2bh4FOmYxWUNyXXPN1O7BH1u
/urL92LJvLx7Tvv9WsEaZz5NcCBqEVFUrxhgsOc6wwFnoADHjU/F80B+Igpt4wL0aJgTVeDVd4r4
DYh/7vIMOrbfgKjdZusWazOk1qVCL+HurdZCR1TEGge/kdw1SOHOoYPQbXmS5uTn3R7N5lsq+l2m
73kOimsCw2IQeXsjQyCoBMlKY8SmImHgMaDWK8kWOXN+ZX9MoIdmisMUGfQhB3ms6t60tdfx8kxB
Bc/5FKr+kc6RuQK07vaZcTIt7U3mRaNS+R/Szmu5cWRL10+ECHhzS4JWpEh5lW4QpSoVvPd4+vNB
+8xuFsQRZvbcdEdXdHcyE5krV671GyN5aunDCDhJdJl1jASqgMpDZ3C1/KbJdVvG3kvti2utqyEC
q8vSIstpPnosDSz/dyLWizCj3u3+SZR4nZq7tv3dD7dD/rMcLOpmAPN0flqXrMzgUSvOgZKT0R4q
/XnwznKaL/0Ko0AgiN9X8b4IElHLvLyCrAnUKSmCPMtxTgBcley6Q7jXd9ZR2KSnOVmIr3Xgvwea
NHzdQZSkMAwAZ3jNstRvmqFbCq6/mpnP1/b938NMOr2eNViNnzAMPhW2sHgrl96DvBvBGFtvNSeg
9xWI8fdgk+J+JkuCIxYAItrxTUrdMQJh3mDgVWsnpYhmegkjTOm7S3tS1w8833KFsuLSLt+lulgU
UJGCkDcUktZFGtganeKZ1bxW4lUNgwqzPEIiPmlWF8Q4Te46oQr0AaRJeBvfQukBEeCtxzRlpB2O
asPSn+Y2BJNuz1J9r6/uP4NPYFtGYzhhroQjzKWxBwak35y/Ke/CvQqWSraB7Orv6To5zpbVr2+i
f0ae5GXgyWVHkiORDkpxAAaxHLZMejkCqar7Yt4FdWaZ9YktRCzpmew52rjM0hpezQ3v4PDob4iv
h/rQrrsVgLGd8lvYtjfpHKpnbFt83Vb/nqw+iQBm4yAjKHFiyhXouNvETo8AIKwV4PTnbJ89BRtU
P86zaLWZNdYn8aBPDD1rTV88dmtaNc2jv0pBEYGlTcl6uTM2cyNeD0D/zHMSGRozl3tPd8Vjosjb
oUhtJxK2maXNRNS55ZzEhMTLWqtsnfaYGsIGFXBbkJCGEimuz03oCq5xDD//zGgSEOSCXrPfW+O2
aVdQmjbppsIcmHLvqn93ZiLr3B6ddL988BSe6ngj+Mvcj7ji/5lQ/8yh1yd9PKcXgrRFyPOYBW9m
9Yuq9sKqn1Pa3OyYzffh7UqnlAW0JGTn8dyUjE9B+ovwVlDTzdENGy8L5y55jLf+XfhBKmFbG4vm
2UZ68Z90OqX9QcdI2rk1DtY5vzHOcxoO17amJluYapkStntT03ENyH7a92Z7rIzfjnYWxdt5Ra8v
OhHjTX85yOTAWVBKFX2Q2qN4N4ZTbRs8UMwG7Jvc61vXjmbuDvnaG/NyvMl5C2EZp03FeP8Kaukd
/ZynZN3dwDddVS/eWrsXT2CXQIQ25gqAiPHD2lq7uT7l1Y98+TsmB9Lr/UwsGhYX+f8luUf75t6U
G+sWbY5F/Ei9awMf4zhCGGu7P1RL4Ufylm2io7KDT/r9hru6JPSPdckQDYNGJKH4Yr9FdZn1VRQM
x7h4KpAkVIyZ4HMFVsdHHvHUtIUljXH+HkETK+pwmjvQEPbO2drdw716Hb2h5kHy1yfzz1CT6xkm
T6FKmdkfNReXBe9DpRL5/XJ9UX353LIXs5ncw43at4rb9wMxR1m7tFyenD0ly333Tk9sUdsD96Li
LjvNbrf/Acr2r6WUJ5dyoZdRYPTKQLtf33Mpb42tsx+znv6sbWCPPQULn776LCB0vG8n97EEGl6S
VQPpa3WqblYlA8apYi0dNf+ppy8kiO3Cj811OOi3sQO/z+9PiFgC40OZK5wTPLsS5kGiAl0H3yCb
GAD+vYHCxlIMl6YqSz7SOqrtiJOfT3mu3JJ/DTMJRnTu3JpauXTEuhbrjn1T/+nFsYX1Y2YLfZ6p
v5ZTo7KmitTAgLTK4hTPizSkElZ+C56389dtWZ1DUKauAly7Hg4R0AlTSbauBUyj9yE8eUcjS+6G
iHIuHXG/1PYBKDSwR4e2TZdy5wIQbCFSpsa5qYad0Qdn1cA/3sj2A4/uCJGRFvG9oVP2XsZTMYl5
kYOJ0sVgY8QAMpTmTxMm72lr7Up4Q2JerHtHuDG84a4fuZ8gJEX65W2cLh3BPDf0P7IEsEOhe0/y
J6cUHnYBkiKRd2b/GlAVr4ZuNWTGc6Gi0S8V75HEf1u6MC/jbQHNs6IvXlsfqXHfW/oq0PkTRYew
ZS56yTxVAo6LHbIBRrFKKOAP9FHKOMWf+U9SJg/4Me99S96FuvlLFM3tYIh0twc4WfTdQmftoFBg
QEKv+t5a6IK803GyMAXJphv/rDv6OpIgFA/6QoHirySoJFH7NjrvRcUDOcj7dZ43a2RPl5XqwGgE
J5tpK6FLd5r7G5UMDJyWOmw4qUFqqs4RMlB3jtEdYsm/rSnySpSXNTTo3dg/DKC53AoMMQQwz3w1
HIvCjbuKenFpDP6qo/pulc4iFEdBhBq+WCwvER3AvxDIviYuA5did6etQgwRIE1vvTbD1PekU6us
Szo+mo7KdvWoGdZBr2LbAY7XyCn3SMXP/n7ffkaXL9sWZI0hirqILP3kqkiSoDHqXO2IPjAcjdf+
j3RQtFWCxRntqlftKP8mV+YVRJkhgSG3ms0uv0QCDo4lajpUCpP8aPr2U+I8VUU/Hd8F+h67auoD
PqyrdXubf7B7lKV17FbSClD8r/DkzWic618CxGT0ye3Sp1iTiVoCi0Y3sSGBmgQZv46FW6GB1Fh5
xV3cuLu4+NCwToqHJ4BZDwbdqkTrz0n+I6jA0XgOqAS+uyTZNTxtes8Ls37TVTjaemmPUhN1Li51
MDRFd/LD9LaV3HPrIDkBARv343PZVzuluK3bB6tHlSFGRcI0V1hn0yr+PdDwFqxi7XnlTknVdzwR
zI5Oc2OtKwAUwlBtuua94tryDYFmp7XRXVQCtP6mrOSfqBPsKxcAtZSvcpD+glbdUF9f+fGjCyi6
yt++31Bf79LJgk7uUk2wXEDafE4CO6omd3Ci1+2KxtJNeOcBSIwP5SvFBKr94svsXfr1a5JgazqC
siaNDnmqURaWUqYQQMYcLH2uHqldguM8du80f7jG60fjT0kBbHYPf0lRNIY1OEAqXAbZmLoCyKmb
9mWoNEcfRPvobifF1m5mXceb6vKgirr8l+PXZF0b1edZVFnZKX6mjm7jvXLWbTRJdvFpnuM1PZOT
wT6reRcJJLo0it/5snFWN9Wu5LVH220tzpJgpu+R6TCTJCCGkZKaYZ6fMvHFSfSt1rx3krj9fuW+
PBCmo0xyAB1a5+DJlnimMAreHDySIdtabW41sBV9om7NrLpXA20lU0pTSzq0SWwjdUt5nYp4rW0d
owTXq47uM8UpSGGSw08PnRfPxfnBJdgr3sxv/lIunf7mSVgW3V4KmkHPToOUH7Oyqh7MUDeWjVVt
TT2n146VwDouwm6tOa2dWtmMdtv0IE3HnzxmfBkNVEPmyxBdhvIFzzG7VA+ima2//zhfWpPTgSa1
hSaOSy3qzeyE6k13lvfqvtmhT7eIbFriB9pm4O0QsFl5b7MXzzQBng49rsHFJpc6RYlrgCKININ2
XJQbz4amsFZW3t0ct1idRojpWJP3EtscEScpUU49FJsB6EsSxj/TIXr1gOVY+pEviEETSBp/W1fc
ekgqtXWMqA3MiGqnGfdpF680/TjA/m+CR7oCtuKN1AS1eCnDY5wgCDxI91aA9ETjLFJkS/xkj6Yw
QgogRKuaInVdVnTC2nSl5o9N1mE7ocDHEOuTkWePViidxDh80MXKFu//jx95cskObSL7Qe6MKz32
njmGdUj/ctF+hE8qRRB9my0RGzf3ycZ4nBl7PCnfxM1PaPPFV3aGCk/fnLgpb8wN5t0EM3Bxb7is
rbMNFJu58Wa+9PQ5p/sKBlpaOUqbCcuRY+f1xroJ4F2n7QavQ4wwd664yWLJFsryplV5n0s88YR4
ppD2hRIw2XPTW8kcsObNJY5WZav74TGynR0d/6WxUZbFgkrh/FP9C0t1OuQk1LppkKNUkyFwVzw3
JfNHfQnMLuiqxEZCZ5k65a01+Ec+NWJjRQzHg7Via24k15h51V+9XKi6gVeXZRHexeR4A8SqOj/K
ToX+xwlksCQPcC7nSnvj1v2yvf49ijK1HIKtZSh9T6COdtoalKW7yl7Y2VW1cO8iOtxIRPBaQ2vt
Y6QH93Zs8yjwxfGvILMshBpSO/ro842gLOae+GNQ+e63Ta5XdGciOtFhdsrd1yix9jkJpM/jVNyp
s0L+V7f9xTpMvnyFWGBmxqyDy2uoVm4rf24/fxYkvpvO5E4MxR7xRM3LUDBV984+W9dHIAnaYKfq
QoDxor3ADRJWDRRhEJvr9vcotu8sR0KMvmrJN2+kD/HGPwHdqd/nbpNrpqIKCef/326KOC7QZZzB
rMhpShZA3PtbmbY6kfgjAGn6MmBnSv3T9paAg0KaLeySpbrtX+qFsuAsLsuUiABFbaH9cGYOwdwW
mFyvRaXWWaqp2QmwyWZEZEg5T24wGNtUziB059KMM+33p04RJ5eqWUs1DXw5O5nmeMAlWxHTFT7n
M+fuSwHyM9JcLPc48Yvl7ho9KyI0ZwhuYytLuUmP7iGn/Tr/aeemNLm9cMPUkyHQslOQ/4jMbGf5
R15QMxnf3CCTaFVHqha1HttHBlhYtuW2HYCcCt5q5jq8mvT8s27TzB5yXRDIopOezDffa4H8vJri
K8QfuzYhYioQNOB31PWD4c/0/64GiAvfu8nG0IYyNBvXYmD1TnK7tRvku+/nBmXhWsAT1f8yeZ4a
lgETopYqdAbkUE5eq1grGceEohDuhlzYymjoZdBJBgVwkf4iU/2qOqQz+maViw7yjYg7dyMo19wD
8HZRVoyWRo60nlneNhWet+bBlCnFVM6NXlfUSvWdim5j5zz5YMK1prlHIXthNvjByKktp8VaUxQY
q8A9XTCWA3huF6hI+qSJAGa9+7w51M0xC7dIzjTZhy+9mZCYkUhcoNqzCpCSr7OnHOfmWtVtqeco
Rc6yA+SsBgXIMB/7F+zNXf410GBpkt3KDvQN92SUcB6dGynI14mewassDzVwt9Zy1kLsnsCmPZq1
sbLEFCOJO8dQF70qr424XVlAkLALvTckSKT03WDPBTIin7K5xvICP84cFBoFCsDxig46NlPsjH+O
kPoapPLkIiDXica2wZM3qnGcpjDi6riJ5VhJeA4iXOpaqdBZS8eLKLtREYusA7DI6C8q5ehXsunh
b8l9sI0B9TmjRCkfE5zfOnFTO0eDNBT/SEGwbhA59euN0WIkWCS7Qu3Bj7s3lNLt2AdTWymoIsbp
EWDtKmnBVzX6xkmUh7x7svBsL6q1U4kbJrFIG9gqEgOr7kdao6wq9ehQNflqMPH5AMKEUi6PxXar
gSaSHH+bS8O57AAe1+puqPmJSV+CD3VuS7n/CCoENxtUkuMKGbjMlvPdWFqXYIWr8h8ZsFks4vyW
PmUmCDHpFuR0XKZH3IxMFLGq8xC4H3R12B1IlinxO64k2xbpNlmT3toUHV8npwIJmSqKnmAUvRUI
/SGmuwsoFctCfeMgOef4mQ1QH9RXvRBybaG45cFM5Buz7J4jP7mVU+PJczntoVrb/kjJbiC0OUct
+DH08CrUcBUMt0H77BnvyMrtQ0TbIPPq3rPQ/pF6cyn2yrvuGz8anEkizdlWAH8T7U/aIurqvmqC
96iH2DGbyk4dpL2V9Hc4b7zDCWOxH5oCq80igqnmdu8jcr3V8GEHiusN1g+/dCA8xsCjknQl+e6N
6SuLrjrE6SZuACUaOSoGycHxJVwXLYTOeLEF2iaOmlsJLJVnvEYwMxSvW+CJCt76JhUy6B+DuElr
6xi0yZ7rez2o1T4d5INVGssI0UIOvR2pBQDjB8/L78bWpeeBC0h00NYFrC2VuvKrIJ8kAkI/yohR
gJfQYzXKZF3G8MC1DsaKBFou0cudZd7mMfc9Dmi6PLxp2S9VzMGd6uIhd0Hqa+mN5wWI4jnCgwm2
baF2JihNdZtEyU5W4O7F7o0TZsuspB6cD/ei4m7l0HkUvE6Cb0p4MeSl0R5yHaKy0WHL29i9b6CE
IO0M/m4a3lId9fl574lCsqZby0kJV4Ob7WQYXbpYHJJIWAcuxfJMwJCMAuMoBsehkVJ1qfm4bcsl
qrcftUSamvxxi72B90Qvt3DfhJXXt/swPXWhtW8U57Uj368T/RYpT7tGfsyPxZWTWOs6iKGipWcr
L7YdGoPgWQ3ttuq6ZRe+WNGzVb5D6d+bwc/AMNaq9+KmdzlqxsgGI5Yph9Q4zX43CLXdxO7SSeMl
rDbbi8CneT+Smu+nrHCSISB791iunWLLOZeGurQo8UiqsnEgdHmitKoIUUbh2E0mwsR09zqsPtnG
Nz3TgKWX0JxgcES8VCpeKiNirtrqyJn1J8PbJsqjbMBP12+TAKj/yoQxaEU7lAoyWGiqtNbKX530
6iioNWtr/1UL137+ILCyQkMcPMhlC5EciiAmUNYRswKqXWibQly0dY+AuRDj1xIkPIBwgQpuGN4k
HtjkbaSb9shV0BCyNLAKrJKferIJq3tf/4VwDOwigP3uI8h5CQdX8YWC0VsaJVxGb1jjorn6Uw9Q
TeSqKY4+2ryR8xzJ7ao1Cvjv7SlyUIwzcdFof7fBIRcJvkK8l1x/W2oUsatbL38IUH806XC0mnLv
CzcCrCkHKUEpClDyDR5zb3grLOXcWoa6kfCAGJzgpdMhTXRI9S1NFRRVKMCdkHt4F4T7dWQFS0Pr
URqp99qAhE8GE8jEQNrx36g1bQNf2LceD0YMcOXoSfbzGtTrn9oRf8mDuSuwMFiE/ahAEqz6zNuX
5iupmOOqy8bw94kAAVNoZGC9vHFj7zBgqpkp4sr0gxVSoVELXtLxf3VC9ADXaJ0p3YOPkIDRbUvU
buo+XaoU8z0t55tgkRjnS1Vfl2xjtbyreDR3O9Q1INZWjy36m1K8MbOfdekuCXirwocFmBvKY8+H
blMEBqp9qGv7Wg1OVOLBYsePVsQKCs097Tu7C/rfcdncC1pxHoT4WBT5TrfilS9o5ygIbzs80MNW
IJYbG0ktqNxTofTzQ+iT1/g6qhqBBYIJ+k442CbcHadQbXguB1UsNlb0xi28UfXmI1BaFCHcdam8
eULETkzWeiat3VraomJ1dH38jxv5LciKPY/VXFQgy+gIzEYHL7hXCsMW21VVG3Yh/dFQ0SwrfSMH
kGuB80amsO40faW33ibT7j2/3hn5rYcdt3xbCSJUYLCpff+rR3YmdrMPBQ8Vv3RXg6YvPSiNnm+s
WrimGfLJFQ0ffWyPgqUN/PooC8m2cEUksF8LV9krmYFAJ+By8p1wuOtCeRc3+smE21yPEq3wlqqg
vWmlV1UMXwYILQ55WhJba7d8i51m6X9q2aB3Uvwq0X0O+mBVmPhjq+Yio2GbVKRY1UJoi62rdQ88
6DcpB1Jrs1fAust+xIPH0MgLohC/Sk4OuhpuIl9Y6/ET+kKwiiCYcL0VPH3LdmUiDiHzP/RiHIFk
5ShhRm2k4Upw+zPpynKQfJuyTNg3L7qmnTkgW3y1VyA2oLz9cEcxePR82D+4ukArpI/cckKl/EWl
Tc7BUWp/LRQxS9n9StP8WYoau+juQ8zyIBRpRb7STXNtxqiWQ7SLtefA+1X0YKm04VEv8mfZF39E
IvwlNhEKBIuysxa5Rj0QFoOfCMcIq7EqKPeJ0azL2tu3SEF9njwfPc88TxeaLxOP1XUH4HqA25sq
y7KOMblXN/SYUAF2Fr38jv/7EwZ+d7qCRjo40gqlDIDhN9RB7bJAZBEtTIFEKRsZSbSRAz87UCji
3lMeBh7pjdD9Hjr3PhD9JeJBS7n64wWY87r1IbLqg2Pe+ejhyg56OeJzBfcqNUAxjDhwilvuUD9L
RmhjErdO2noFyR21I05n1rsPlZJtWr19iPo7Q4t/VGG361NlbaoQP+PIrmSYQBZIeQ1pcc9Zh1A/
sf5Zl4LxNPLoBHLHmE0nx39CHV1tJb2vgoMp3gZZsxGFlzh/qlANr27S5CZMrWXWRnbOdZZVPZRa
AV3wjVLzcvWQbvHQdY7CjWENWzGCvOt+JDUyL52/cCr/OMqdewVfLjdtAXNpzeoQW5nzuZvp9nw2
UC7e0rghxmET4JWgQcb3+vIP8KGNXv2Qw+QplfpdkJfnvH75/rU21+KQxxfxxahQ6xSEvim/t2Nr
XSRhJYEKyPXz6I0km7bqc1at+8L9T17aomEBWlLoW5iTykHtNmluOIybZqjSQm7R+5vK/T0zu6t1
wYtRpkWDutQ4boJxFjdjt+ZTkgXSS3sH7WqJf9wiSVbwexY+2g93c+Jy4xS+VMouBp8UE2LZ9fzB
arNTw9RK6Nz5rsVjmEup6cuZCtMXzbN/1Xz/vZ7WBL9k8NZpMaBUTmbw4ILjiKCiJjBv6F0Hdqnd
hxkRT0btoSaXjLxFkL3XvE6NG5MnZCvpC7LkZdNTHAbfVUbVMtUHu0NeGnrvTHHqi47J9LdOKqKO
PzSuIUTUp1Gt7wS64/7GGNqbQmp3UJhTiJy9HmzK8j43kRCIsltY/aaGDgFGhZ7f7ESAS3DX80Ps
pJvvt8zMR7MmFVS1UC30/5P85Dl717/rWlAlbnPqEmltOfHMIZgbbFJLzWhbWh7MvJMG1iWAZKem
iCkIdwm4IkX+T0o/GKVoUBBNQF+TVa8loKhRScRLhycRCSRUD/+PI0zWrikEM+olzzinYb7yxYOL
Gv/3X+fqeb6Yw3TBvHpoxYBbGzGQRQyFJuPVlFnvGfERAvQ6172Z/XA9QF4MOakoy43rlW7m4/sn
P7pOdh+qA50rai3S6HyRqeh4JXw5F1qxBYHy+/l+AX3/q8D6z0ebhOcMv7kwgvN+8hvMreJ44/g+
8hrNSm6fynxsYCi2EAfbklZkpAZobuflTLFyLAl+CWP/rlXK1riJL24IVwWTM4gUXnsnW+j5T6My
V3UAn1yedYW6egVeDDUJ117VKZqSStlJa1CHe05FKjWtv6haE20IGTxxua8HjF2aSF+maAukgQ8R
rYdcWshr01Dsuk33dYRIfmyNZYA5dPHV3/fv6qk6hUuiEd96SiKnp7CJjmnZnzRLSBddpz3qvARV
N9k6oTccPKG9/34fjJ/5yze4GHhystJa8c3CUOBpkYZ2qnzKmnchkmbO73UYwMUwk+OVZjWiuoGe
nkbt7dGVK8Y2DbWwDYIotEyX5o2/hvb9TpNkbmm/L0yr08YN7kdqH9ZqesKnZhkY7VrqzNP3i3g1
2l7MbnqWwtLE82UMgGATtYODGl5PDalMsYePZsjec9OZ1NkNA5UQL6TOPvBmkJUXlefvzGzGj/Hd
npicS31QmyIcqjGDLX5FUvPDtUSXU4DziDXq+ZQuz2oqkhk9jaXVdR8RMgCWaSEfWKQ/8Fk6mF60
TbP7RD0rVvRjUKMfYmvajnWji+nGql9kHRyVdQaQwLsQxXw0IAz1LLnD2YR2a1b4Bh/dUFrr+o84
7Z+RTggwuOkC2MmwTX2cPXr9zsj8vVbvcF+xK8r5bbSXoIkXqP4onneTN8VuUIKPGhwoSW+xjq34
iTqGZweSktu9Lt2mTZ/QJfGfeWspuXaD24y5gFyBkYhenyPVO1Ze+Ny4aIjKGlKkBq4049HnORWX
D98v+hdaxWc8vthDkwgli5nU4cycfmIoKHIiVGjCWVnRPd+Amx6VcbARmLuDxuP93aeeZJL4KJSB
VqrGGTztvqOFmS8RBTn3a30dnuZGm4k1096UNHTw6Mc8AehKDrXd1ymwxDMX29XzoaOGaCg8AMzP
db64VNpU70o/bc1zQPnUoiJXeHOm9l+w4J/f6mKM8TdcjJEhNZaXacMZDLItGJBTnIf5VlfbP5n/
RGmBXV30o9fawXey1xg68XIIcyqvsIfVSs8Q/gGbmdVoXmpu/5zgC9QNxU1GXWQhIMtWm3cBpcLW
VUYL9ncpCretZ2DS0peY69TxuaKqjlVjvYf0uxYxx/E8CfsZ6wW4tx0B5i94dyYZMhkSCNTyWVNJ
aOqScqmxVFR2FwoajjPeMIr2qqlIk6EvEDcbXae2hozGzN6++uEv1msSH/WotkS/7rjdIDSTahRI
+tXFjdKeMSZLSTYCmT5bjZRwtPHQavOlQyauqjycQQPP/Y5J7HQVtYbaX5hna6CuSS8UKD8qAYuZ
6V49VBfTncRPUfVLBBWVEV0pknmvuq10i8KzjazOAyjxmQ0/N6lJ4KjKgGJD0HKDI8TVtOpOjEH1
N87u+1ldO1eqJOoUdi1ZAQX7954Xse8cHNQsz0WhLSCRo3Sw/X6Eq+iiyyEmMwlio+8QaTDOqNec
Ovyi7HAfPAhLf1cfwEpTQTtSJFzNjHotC70cdRICUz1o9AEBwnNlmxthrS2qQ71BHC3mGd8tkc3g
pC777VxacjXgX4yrTN7VhaSXLRU1nXGl9ZgSRSfhNrdpGdjIXd/McQP/m9VVJVmUdJTZjckrbUAl
Ysj1bNyVEs6SPyWwTDqa9PIv/FaAcJ1iAHP/4Sz/GXWSX+aa37pCXXPB7PV9ivzwegTL0PIZ19W3
XTucOX1Xg7MqA2nALljSUAv6e6MK6BQWg5wGd7Ic7AU5WidDf/Aca1/p6rOK5FJcSSvHCB9FL9w7
KpZLGWDMXsVc2EPu05NB0vhuhjE4jVFMmSJVhmRnLUMty+xGlxat9Wam1lvcpgfdCndKNqyM7BmD
u1UY1XgPoduXPxX+LsBhfCyWlE27LJFFCvNsrTfGY9+1D2pb7eOOLxH7dlGVPx1V37mZtqlVyaah
Mdb8aaMKY9fY3Q4OWpy5vv5+41+LG3DidDh+hmKo5mSdRK/tElTRgruh3rslxqU59dZk7nRdg2xA
mII4peuWaGmT00V3PUw0UaTZ1og3CnpsLupP3ktsojmS34mkOH5+LM2DZSKB8/0ErWt57MXYUzq8
7KPB5vZDf6r9EuvDfJEivZSp/SFJ9ffWlQsMsGDcSB6yK7qGnB5CtP1a8FV3V4B2s4t8qJ9coxhQ
5gJfIBo0oCi6Q7pbNCjXFGq0ox9jp3qxbEqMjT2EpACAql30lJrdHSrkaHpmgEx85JpL54TAwlJ1
z7AYtkP8SxJBsaGxXZIEe92hRlU51+/aqFw7gXSQaGp3CUTWLLfNsfEbheve5T2KbEr4Aap6bQE8
bF3IHidpNDDKSvQHIaYows+uBiZBtzFA0S43QzxNiWTeL1U6u3S4YVcsE8pztfzUm/dSf5tWeAgP
Nq/vXzCjzkr5ppfDXWl6m8D5o5c/ZO+m6ZUbXcMDDZidIe0HmcaHse1LHfUUVLu0apk01tzWGQPg
NDe9/HyTgEUICyUEZvSztyt2xWm0duggGcuzFM2rVxvQHry/VBJHZbJHTRSYwsoKh5PSI8Aq07GP
777fil/cOcaMEeGL/xpCnQR7yDyCamiBdS6RwtyIq/rN32fbAD1+gN2b1EaPrt4aj4I9hxG9ihK+
HHmyiopuIqgjBsNJSzPU9l+K4bbt3kQXRbna32HEQiu3WpcIAbsVomE+ng75gOrmDOHgyhprpmzp
4hhtRq2Yv6OynrVVLbb+cDIKeaMb8BqiufRhzEAm++WvIcaAd5mVCw0exE1pnkdEqPUKh2bVYSzj
2b/wNKb7tRRvNLu+mV3hK4H0r3EnWeXgcyqCwR2AKirKsnv1tyFud1DGNt1dtZJweF3IWxq1QjMT
4K5d6X+NPMnJKFPWupLl/5pxejt6uOcfgH04J4DuEc1cJJvZ6V6Jqn8NOsnSMhRNJDPq9LP1ADJz
5e7D5XihIwwM1PV/sIHnxpucziySa8WhNHB6Pv5L+X7YblBr3Ckrfz1Xk53ZQtMXKjFALoBQ8ykt
mLJRvjZoude4yeYyULVh7vvNHIpPEOzFjm162jWu2PUnbxfGNug7nS8IkGWZ1ssBSeYlkjjruYR3
btBJRhYZvpqJCesZi66dYcsxaI8z0e7KpX+5RaZv8MrSCYQGQ2T1klsVrZ9GBBetLBNMu8J+Zhln
zt9nBLxcxa4xRSfykI4T9ZWZQEZsDiQbM3OaW7ZJdCnBtgpBTXSBhUwbqdjBeFgKq2o/WLdqtJZ5
JAj2HLx7btBJaMnR1HPkjqnhGr8IxJ9RdJ6Z1szp+izcXixejlWOHhmEEC6mtb7J78O9aaev2gZc
1XFelWBuQpPgUanhgC4nO0Pua3STKWJYM1ft3G6YhosmssxGZwTNerfcFjfc2yz5+f2qzYQJeXKb
91YGuC8lTAzUEfKDUTogMp6K8i3qS/v7oa4umALdgOaaMXJe/77USsTSvSyVyWE1RAUbynOdOHN+
rr1ENfNijHGPXOwBmiNlJDaxeS7g8naHfI+3D+S8mspjt8mO2syeu/qFLoYbp3wxXCbmeL9Z4O/w
DQPch4u4/BFC1fx+4a4lPn/NanJg9T5UAX44/alJuq2ApbSBD0JfBu8e6pO98yCHv7tEBy/lYRmQ
vcBdtwHo/8hlY/f9L5n7hJND3OWpL+SR0p9G//gwRsY2nVPbmFvSSSJQuLx5lYwlDdCKEAV/MUBU
9uL77ydyddtffLjJ4YUgHQSqrPanXIVdNnxUcb5Vs1dvAEAZzuSL11i9F58P/vXfu6QIlIT3ZGyN
5ZHXaoc68q6+jfdgvo/u3cjlDJfpoT24j9IKTGZmR5v29/9e7Iu8/a9fMcmetcJwWt+RWFjc1kr9
VlXvfZDI36/rzFaVxMkhtxzouJFaj0E4JIsLV449GgwsLShl5Q7EQD37Lhg33Zdk+d/fkrfm38ur
uFolRaXQn1JaMbn5HOdHq7jN+5kt8/3GlKZpf+j6Anpf4/WCuEkQnSQqLFI4E1Bm129y1AOvlJKg
iMfSlndGYpaKa7WQNg3JN5YQN/NJ6Sek4bvlm5zp1Ou6rPFd80xX/NHJpXtHQf3XsB4DKcATw392
knZNnUMJzB+5n5Yjm6S2ZfNOzNVfounb6IjZhnQajW1SI9xkpr9RoXrMbKzxkHz3MydxIUMtNfFb
Tmxf1BSwGnCkDJVuNRcvwsK/0blQWhB9kTJzC19D4mgmokMadR/TlIxJkEcUo9MoTCNicPTzZXdq
/8hLiC9H7Z3axta0EY6p/lTPILwx8ZkVP/q8gb9M/GL4yY4YDGiKcM/HHaGhHLOo7+u3MbXu7vpX
hU2BkNUGKSQ7fPh/pJ3ZcqQ6t62fiAgQSKBbmuw72+WmfEPY1dD3CAFPfwb+z9mVReVOdpx9sy6W
Yy2lQExNTc3xDWVLXpci/pRj/Ds6A3cJBQWGVHj2ceHmIilLg2P0/6S/tddsl+FH/7jmfkUn4884
s4+464K4q001uoC/bNcJnnBdHzJaPrbQi6dAf6OzGD2PffQ43TeZcbfOWr7JjdaFonZlVMUlt/pH
TTtbYQhtBzo7jdIrZAMrlAIeQvC686PBAWBha5kLC+QfF6z5b58tEDIkgS5qALN9aTpaQZ9pAhkD
jNRHOOXEQempAvrtod61wNX0/SYxNPTCX4oWd8/6zzGaoCkvlvwdxMpTGhZOLvc+eu2TcVclYh92
APCD51W1pT0M+er+d7X0fmerKyhzMPhSK7pEXY02bb5Gj846wz1jm8BwIsz3ObVw1W0spTQ3g/bV
+55Fnd4aREfLdFpXdAUHPDopT7fkPFUZ0L2d290RQOhj9Hp/urfrDFfjzsKIgFcQaqn+dFUxWW4B
3uBvQeFb9w5ZZZcAxt7LytbpGd77hmbJRlGDayBpgosDba3K7034g8ql49XSe5z+fpWJDn5f1gln
eI/+JZQDA9caFGo0pZSwA+APSgtOVmQuNSlOOcOdmc0bKmnCBkNDrfACYgH8taFPWOWn6ZLpfyDY
nyLNvbFmkUgEPdF7gpUqoX/J0LZvhsnRL9GE7G+ED22UmU0uRWjGTBN3RKsRSHzr+6tn4SF/Vemv
HnLIk0gyTecXSjI3bdBWzdAD3vpuqa+o8VhFn+jeWPhSpsVxb9qz4KJEuS6pr0WXekjhjgPu/hCh
Nf7SlvGqkXTtE4XZ96d5Own585HwWVCIcTlqwEtkSuKkB7dbHygAvNzsjaX4TPo1tt5osUBw++x2
NeosJIT+WIMjRqJLqQewdB7XFWsOYwCaVnMZFOGByW3nVnhqh3QdqNaJmpNsNXYXJj/tNPce+CxC
pJDvlXWNL6mttkH1e4BEVTYQmaZs21HtSW83On2Q6iq2jL2RNo8yWWjBWggXfBYuTLgvDH3S4wf0
6PBRQy/lUIxbS9/uQgSeQydGHddGfWhE6A6Cb5i2LeNTLfM1DegmVAB2hNSwU+pNosEPKy1tjauu
IcWOw3WiiLjXdfVCXer+14VcAy/m6uvK6xEZ3giHptanrzGsv8P0AFtnV03Tfd7H66yAzduQre6/
b3I/ruAO8e9hywG7UBNa/KKf/QflDf1ZLtr4jszt9xRIVsWrPbqbmvqyFd8CvcfdpVLt7ZVvGdSC
baRhUTo7muHCqTaVwo8u3Uq8jC6Bq8Yva2uArU1flMCJVkuNFre3wasRZ+kW1Ex5r4wyuvT67xL+
U0W9IzmHxUaXvzfo0IXX9aZARh3AyFDBv4afDrwD4Z/dmduM1Asr3rjxDoD0A5jKUqHQptbshKyH
+LIGzqMLWos28AS2DfALuWzWMCdYDS2HVB0qKazCOm73UVbuLOhrcT9zqRJwrTL1qGbq+1iGrg91
slIWrqxH6JyCgzaZdkMwd6bGrtcgpGqE9kRjDSaVWX8ycN2pUfmdGB8qFY9IgSB1fOpxD6jk8FzI
1U2kDqu04mvIBmx4b7mFmi3sKf9Q6L6yx6tXMQu2MBczg05g7rRfIZtVN0DKo5u09kS/h3xyOv/B
X2SiAmcugcppc3/93wwDV8PPoq7Oc07hhYjhu/ybpVmwMUYhM4wh62fq7/tj3T5rXg02i61I8JMm
kxgsgvFpAs89hfpgSCiAlMkelxKjLx5Lv/5tFdhtIFeGUHmjA0qUxcYBt9/wHJ26v7JhFcLiMctL
j6P3KqHZnjfF/9dJ/Oq3zsJRbcEPK4kU2OBo0qm6wjHzT9/Y1bH/NBj+QU2HDQkst+fRVobZKoaQ
HDo+RNOluunN/eDqh8wClNJmYcyakl/8DBAA+Cc2VeNo0c/772bKI/7Z9v6MMu8wiFhtmbSAsiqE
DRzvTYfGv+6PcEt+Q62rIWZhDlJytUllpJ8br3hhO4Cn/Z3x0dhY9we+GjcmcNPlqcYdnLnuoKpa
jb2rbpao7bfkAn/9jFkiGZAQfeIaVEBUqX6idwSmZYYnU1BswXGVCa5W9eIl1zo7q14i5BxtmT3d
fxJLz3oWfctISYsg0/hFlC8V/1X2CyfSW3f0f01x+gFXW6kPaEjWwAXowuJiM+CbGfNqa2opbP4g
XzeJp4/GFugJuKImaOWs1xBwrGsTF+YTUJbBdQ8+UEsFtNtn/Kv3P4t0Vgmqihao2Glxq11v+b5a
g7axRmOo1231vb+dbrjBKCB2b4E/RYBBAiZE3aRwX9/H60XW282E4+r3zEJfM4IKgvfN0TEsPQi6
HJg8FOv6DA486iuVW398lI/dmn/Hya1w7y+BW1Sgv17RLBSCiJeWKseeH3bKQ2zgJ/BhTZqzH8MT
KkHLFU33Q/aciOdOX9pybmy3f409C21pVxlt3+Jbl7txBV3shmwbdzp31w5YJs79mS495Vn4Mlkg
4zjGWoxG67WKAArA/oru8FVHtkaQbvlUtEE7/P1Rv4zi7sSzuRW3Vkg4yeopWAviOe4B3wKiIlMK
p/bhyQTsRsJf4BwJFg4Uffxd0B9QYboKgcl1A7/Y9FXVnkwYeypxfKminQ/IddziciA29jma+uNc
/QDypoBUutNDIDWa+BSYMNzW903x3NLHPP7GghZIarBoRri+CYgM20+zOZX+D9iz2Sqs3Fg04Tra
dS6Yy0H1KPiHYrVexQ5U7KAMdsgAQy704jU7yH1y8ZFbj0R7aSPqVIC20M3Aj3UAdzDx0gRvFXxA
i2Sf5SA3hNs+3zP2lAPbkMO5tNeeB4hitFLbaFBNW5Pvm0L2RVquh9jwaqHYhampSHtEvhsMc9M2
7KX0rY9x8BfOHeSrO/Pem5ltAwFP2qAaGTQTsQYZLdyn+2jyF9/CY28FE9zHASJoE8yaSgqnmh5c
HDoWVO2aerAkCp6d4eaifBJG+KhDiBln3C1KXI511kFru7OsfqBWdlGYBCah3Prkm1V2rgUj6BBe
3Er+FgHt7ee/Mv2NIhGsQD+J4RNkstbTzZ0CyT6ol7DoHFeZKNZJnK1VEAA7me+5mAhuxZr14BQk
5vdcA2/CoNtaspVSWrbmn0UFKHf2W+9jV0KI3PnMM+poA4Kno/c/suJX1eM+BNWLGk6lVV4+rBrb
fynXfU0PvZWuVLCVOETtJIIBR21sUrO10wzWfpGaHkTTnSwTgq9BbV6aDPQeKyCu9IffFoXfJSxr
83bAu+NIoGGImddPQqYejK6hhoIlQOkYOsyBCmtFQD7IYnVDquJ9AHCjDLHmebrRKnhPwGMa0eGi
C+qUg+H6oXHO6RsrJPwH0UNaWx9ZGP3Q6+QQAHqeUe5ZrPjW1/xcm8mvsdSf0UG5G3XjU8TAcBv6
gU6aOynfB72CNL6HBlDBORKEmkJ1FOjVKC69EmZupfpamOZa+Bwuz4obtukv1be2JoekI6xQnoQZ
7cDVs8/2HLZtcZn8SBT2XfefauPMtIsOT/s0MFbZkDhKIaCsb+wUHHWDWA4DLClX9G+S11C3C9jA
f3TBKos2fQLfRLRB0OFZVx+S5l0rIVMDTAHyJCeon4GoB5wdUEaB4u7wTMTFELDXrHApwqI1oFbO
ZA5eygROjHWwbcE1LfNtB8mP5QMCBHoiejp8oH3kuTOrJ2us3LAO3MAcd8DdbVttD6NPvYeXamd6
JWobMJzb+mWiARBgwAKRwuYbsA7gdVXY8imfwDJ8mnUOwxKar1siAYeAYF9kcAkHAazuJGAL2jdN
oBNOGd2q+DE2OtxIw22RS1fzezjbkXVebzUFcAGY1Ibv3QQKLkFQGIt6m8I1tin26EIBcgvG28Vb
121N+ZmDw6V+KmAK+cFFBRaWCyABY93LmbkvCxC+C+utMpKV0qE9TWMr33+u4EuR7cxI3SaghJRk
C7HURi9BadfQDGS2r5zL7Qim2P3Yb075070IM8vwCqn2gDeZ5Nxrh8LwV5WSwRbweUh+ab55aPT0
HCsAjWedGHDfGuLjDcbvwmp7dxB6AtQM6CDiwKR6RHPYqQtB4qKbgJUPaD50tDaeTGka5a0u3n19
q1K4x5uDwwfNtspxpavQZAROUoy4pkJbuJp5aQJW7wAPAZ/uxwq7X/6GYoeTRDlwLy96ciqaz8QC
ARxG9Gp27NBGrH/oaF2Ay6N/zGHTPDSPDVY8NA02bpKBVEPzqpq/WP1LDwcOeDgqQ+CI4Lnr4VEP
diKc1W3Z1RvW+5vCMra1GiwlEVOScO8hz5JY8OgMBYyRqYLffCQf+go4/NwO3hVvKly0p+bQbNkm
OwdPSxnFUvVifiNnGKXOCvQGXOJtDc9hYaPNkyVuLbzkPcHJefQsP4YzqRstXjZPadm/s7ZUounE
YvyrlHOVWbdZ1I25jhNsIkDhmOwW4A1ywGWJEwbofu4LdXV/Md+uT8F25P+NOMuaywScN7NHqQZw
pVOmaCAVtCZSZDmKs6VXKsBZ5IeJ5JHVxFPIq+Ifa7WDWyTqV4a5bwiYTn4moIzo/BPDWZmZiFDM
AK5M6WAaAcjZ/V98i36K9PLPL56ltq1RDJmi4Bll/msP3T7rPG7tTAgmHT1VfRsUG4G1bsm1aPiH
gDtkn2qeCjoNqbmrNq89bR5jqj2XAqiiMWs9RqOTYmF6WaXDsHi0G4DRsoDtUkRbkhwLrDwFxxlW
w8CzvdTtC6Hv92f19Wb/efPc0gmsYFQoT2azIqlPOrXtIhTFNWza8oiuhqlflKPnGakXjucLifPt
i+erEWdpuhh8k4AHjdKMhmZuIbZ12V0646MrOq/Mup9CJq1twIhT1UFaQ4NYo9MTOqxQQjH3lYUb
oEbP9gow8bCwQZpAF1K52yfpqx84S+0TJVVrUuORlBpziJArAVUEVFffxz4Fq6+DhUsNFKN+5mq5
MZRsG7XMW3gtt87SHG+DUUIgzbBmn4fwWZTCthn3I+7g9T7WvQ14iVv8CEDR8XTqqsSDDerS8W36
385Xw/Wws7NjaaF+2kh8leoOeMvJvyvYTTKrDtfjBAP7++WT1M24dz3obAkCxK4ocYlBG89fC+xW
CbQguMKE9/mh9fLeNT+qdkMWzQ9uvujrgWcrMR26so1NC3dvsBA1MF2w+L6ae7fGZvIM2dx/qdPD
u/dwZ+sqQN5GmhjvtBSV2xexU7Kj0lwMuqjTm84as5FweQ0faDI5u+Af+PtVOGeZJXiIAsg5h6nl
tHIAywLxRtktW4zfKspcjzXvyNa1RlXJMFX5dVANs84hPoraxkdfhNDVjGdfTY7EHI8ReWqGyoUP
oxca5Yc69puojr61YfR5/zFrXyyGO9Ofd22PsojjEdBDZO7BgCNGjSOCrEGqivuLyORu6AR06okB
np+ZHnzeCLvNxHeeemonn0Mt+V0DjgprLjcZn6suhD/T4BbAbSE7eFfEGe31NvRhdov/UEJ4zzU4
dGSJB1gUsFtebPzMW5xCIjMBsC9tNsCWODJsVzrc6FWf2WaLihwafAKU/+MqRb5Zej4OEML6VJDP
tzVazfNjOKFFAEac4DChKgBz5W7tQxSIXrBMxSGm+epVLNjZIE/ALNnwK3AITLoB6IysY6SBoEEu
vHmiBJif5NJEz2XualVvp/BF1utmVSP3BgB3sDbd5HquOxEX36pYbMsc/jQEjZ9j82hl0GokwVGR
8Wcr8YFqv7XkOYbhM3loY45U/ofk3MFpBSZGHmNgWMY8PFs0295/r7dShuuV9vX3q1UdhqGJptQg
vpjnYl8e0EN+rl7oqsAdhgKMpDPZisLC0ZWAc+6Iq/0CCvF/ECOnj+fO6vqqB1/9DBi4VmAp42do
Icwx2gfqI0bzdm3ghADzr5e4TuCoCpNqhWQ21YzBlqw9MbaNIBqvfyVk3Edtu2+MMwjM6/vP6FYs
/esZzUqkNDb83px+3FT8M9DQZSQXwEQdUGPcFim43T6o6Lz7fn/YG7vVX6POditq4IlEGWKAMhY7
S8HtGgoa94e4sTNd36WZs1idm6NiddPE1BzFH1O38+I3rZOFtHQxms3OWDgx4eJqwJYwJuY5boyX
uCNeN3YuOGku4BCXLB6+KaN1ioKdoqHHyUhM17KqLW0pqPJIRuQQ/i8X/jw7r1le0ZIhY1JU+lKH
QLsr254fJRpDLWKingZUIsyoNHjWW8CZEFNxe+o7fuyvJEhfeg6wI9o6eKavcahyfRr+UpMAPVEL
J9TpHdz5Mr4aMK6+jKgarbbFyr80OS690LEW8iBzWBJBReBv/RH1d/CpllpJbmyr14vv65O4GlVl
0q8r9D9diqE9dzR9BmrW7tTgsQ/LhdRwaajp71dDZUyPoAHAOmfxK1ZKDmuN5MQSoBEMbYn/tDTW
LCtSeepXSjV9yeIzqT+CcTgSA44yKN/c/7IW1/zs00oL1QgtFsaXJvjWwAPHJw+Yz8rvq3WkqJUd
ovVfGs1nMOxZlTy1FjmViepSigg8gGkqxoVE6Val469XOoXgq+dcqEJrqi6JL5x/kCbbW7jDGWDg
TDNUHXCpQnEYJqHbKAhtuYViXADTQRybxhaFhLJ7jyg9FsWzxsyjFqqHXMDa2oByJoAE2HSAJfaa
4HtmwJe+2hNwilv9UPFiZYLRwVRtK3EUd+IeinKzPnW8cDLDPKWBDt7HuBpK9d3P6t9hgW5Z6OVN
0Xpo3vRAMVm1Y+qlDCL9bBdo/KCn7dGqHi1ZwB96AOK7yABg/sAOggIwVMfYnkelOaghc404/JWX
iQU8ZQfQQAmILI+fWcl/dx3Ew30WUVRA4wEZgRGtaBU/92zRmuBGgen6sc9VMyas6XreIs5MLqxa
Cadc8yldcbSKGKs6TmCd+JCsFtkj00K+EzXmcDpKgbn9T5sITvp1aboGD4+02w6ZtiVw2sIJ205K
6wB3N78E2b3GcWR8V5jhRooCFFGyDeqn+5/EwmYzt2mu8KJCpuLbiwWaxplwIqk76fB2f5RbZ+/r
Pc2a3sfVMrdaeBUxo6xhXSNfkv3UoaM9YEuBVg2VPTin3B/v5i591Y4yyw00Fg5UZQiUAS3WFWrm
0KMs7AC3c7SrMWYRsk+lIdppSgY6fEpC1hlWb5iVwNvyTYmNIFfWcaWuQ1DbQNM7kMRcx+IhQIFY
T3/Fw0ZrE0/toY1vi2g1QMxPfdMd9N67/yxuvmGmE0o5NyCxnj0L0ZKQ8bKjJ6vL4ACZHcO2vcRK
vZC13I6tV+NMv+PqFSeKXoRaSKcj5uDl300wiZ9Mb3KAIrBBDNx8Z7zmzhLU4+becTXq/C0UQILL
MaGnYjwP5ms8FJtRdhuRLtzI85sHzauBZptU1g9+JbWpllOXoI03+qqU0s4iDUAvSGSGTQlMkBx0
m9Z7c6g2RfiklKWdi71p+k5AG68l40aU7yRS4AX7Y+x0NwMBJB1/AbWgSjDtRbLq0WxupOgzfqKj
b2clOfP0TVfHNcfhKReRZ5TSjcY3Vo+HNoC9N6t2JfDJ6PdYWbCgjMD26CNwW+DkJjgoAvkHT141
ND9hajgkhS6BTw7KTbAmGW09eLF0eMPj9AAYrt2FD12hnEZgRwvR7Atar0kdfxMWrAx2cmSPKrrX
A1/YQkc5S89xdQaoc4pbx3gPnrHNUbf+aIxjSxpHpnIdpaNTSLjgAuziP8QF7m/4QYBsXTRiN4B2
WkTFwipcWuyzDb6DCXNZVZZx6ivNzqzglFlHUFgWgubSoptt2nkD74uUpfSkNLuIwXkgPYLjtlGt
hUW3MJt5d7aR+cD2xYpxKhFWaApF8fgr8eXqfoCYfu0/u9Kflf218q8+XDKUSq5aUG6YDexK862v
9ZMZBW4jlH2SpOh4x1mqqLz7oy48w7mYtODI2YckpqfKejKan4UfAxb2LZZkIZE1pq3l3vRmW09C
tbgoC7TJti10Tf4hx5GgyraB8c7VSXB+YCCIaKw9xnW6bpRyp0fvJX3qfFzAIAkbk/RXH2QfnCUw
zepziJT6CoY9Rf677kz03xRoOyqxlBFcxS9C+YsMUF2R7Ojj1rNFMuSbaJHDDZbXimo1wN9Gmppn
xin+XYC4X7iCxU9MNx9xJer+7x7yLParaZ1kfZnRk8YeFaVe5yh591Z9LPyF1t+llTr9/WoNwYSI
5kIT9ESiEYVjbe+jOqORauHznj7fe+9yFu01ItHOgfaJUwPnKjMdHKDYkcRTeIlARaWWcAEYF9bp
V1Xv3pizwO8nsZWqAzdOefOtEODRApkfUU8o/o5nl7J/6WS3m7xT7r+6panOIlmsD90Q1S09mYnq
JNxy0F3rpfQNOBPXAFuyUOKFw/fSFzmLaknYskoLfOMkoBGMCXj2Ed8M9VGV48v9ud3Mg/8r4sAO
/O/VEumQXJCopqc4P8f8Rxn1sGuwtmq1i8MlBtf9WZlfFdSrlWkoee+HPtKSpKZepVD4HvB6DdOK
V/RKLsSapbHI3/MqQO/pmhD7QgNuZ5sbKzpoqySvH0Lwcu8/wlvtZ0y9eoazsIYrzFSPdDzDgKhu
QQevRDkSNFaY2MMmfDwlxSPp4UoCJZiE9cj90e9/7v8QdEReBnrCEVcKOOZAv3sq6voiQt25P8zS
OplFFdTVuS597BEjGDY5iXFkTbddm9qJWXoN4ev7w03R8L//0iEh//v1tegox+0hNkLGCtuSr3X9
fH+Apcc2CyVjbFlZ3jVT+CpdJTNWFla9UfcLUXLpsc1ChwX3NSQOUByNle5I+Y1aCoBvg1MRbuft
0m3x0qRmYaOJi6EPE0lPbYPmIqE4g4X7M3NpLSzEYTSz/f12cB/d4PoHa63N4oslA0+EGloH4MpG
mpPUySqvgKnBxWlMlw4ZC1Oc37JIcySibQvEYpPBo8pYiaRax8mP+6tjcYaz8BHBlKu1Agyjo/0p
7QMnReYVajCwH9S1zAgyD/2B8Yeyel8Y+f5mY87LrpqGY2ihmtPZTXWCwG7P6OQ9+7Bnvky6ytZJ
FAc3NhDOpM9LECey9HRnSYpfNyiBUVyKwpTFiRvoRnRoRCTjnu9z1QvreE19dZVBqse0/qhofOOj
LIaUw80BIIGVgUNy/42gpJUaqpdqsLAqVFdwvm4GGPdZsCgshs8kpAtRcCFezMuxGVfKSrGmz7l7
1hMdfl/W5v6LuZ+am19n7qvNqwjGMa44zu6+/Gi0DNdYlRvU71WS21UTbqymtk1Qde8Peqtt4Xpr
mTdKCK0ytSJGdJ9WQ30p5QXIQWruQEnG7YrmWa8C10/pnj4nsS3BhXStJQ7M0oKchbBKVXpBDeQi
CewWGfyEKHpPOuUSmRyeaCbO0wufwELM/HomV096GGMdApCQnlh47GE2KDTVscJoVVaoovLo7f4j
XpjevPxYVMBdVGAWnGq1toGIduoCrYowIqzzF3Bn9xCNbu6PeItCcP1S57VHyeJADiaCS8vRXywH
l4ljr0wEUYBg0N4ZoeFsbGqHUIlWLMU21NQLys+x/xFX6MzqcEMKDKiS7ctIrgA1pwt7/S1C5l8/
cBb9MpSt49rqkUsk5atKvsPzCq6H2RHIEyCEh2MS6iuiVV7JAth3oujQxV6oPaUgU9tlDNVTVHis
+Cn1fWa890Pp9Qyeg1w9ovU/a8GXLbq933J0Dv5kMLXqa5h9cSgTSFhvuhplcJlp7Qpdxk4s8udM
+p6s2FrpkzcVBb7cIF7CGGxb8QeuQ14fRY5OexcaBGyuv9KwcSxY4BC9dnqQpCu0NteWp5Tdpu03
rNqmTD2lYkTnbwVzQ8Xh2rAZqnglzAjR9ZA3JQDZFOZ1qsNxE2Fx1I46EBDg/mqgu9uU4hQN2hqe
XGcBYmZlWm99N0q30XrEBIPWOFbGOLKKQXHNqrGcOFOjVVGFg1On8P5p0I+cpsijxhFvPRmzzw5+
WC0YoTThzUIIWYiM84tj2P+hzN0hJ5h4tnivaOb9uL+eF1LtuY+UgtvfJvdxPFIhkCnz39kIsIb6
SwsXNuXbMwEvVgMojqhfhN+ruNDR0KjCIOrPpvmolS+8XVBOfgXTf5POPwNMP+BqgEQMGe8LDNC6
o3AaxbPCL07d1Iukw50rWY2WE1zQXrcxXSz7+49xaXrT3nw1+miC6SVw/gJGKXDrAZKG/v+HKIQP
+88MZ2k1IJvS6mKMMW0nGnF1t99wKMXEIYbG0ykhWVly0Fma1izRpkOXsXF6qFofehTTqqOn/92D
m21QY9nkQzKNYKGL2pffGqy/+yP8N+ngfz23uaCPj7ioNMywh8t7txVr+PGtjJWxUVyxMNLtBOzP
QFPp+2oR9CPvKnN6QYn5lvc/W+WVw0h6YTa3N9g/g5C/B+E5YZnpYzblG9ds1+Q2KtQPqWt9R65r
Ob5Yw3ARDO6l9PIWC+F6+TH974HHUlVQdMPA0sm3kq6ocNpts55k4Wr1TXVryLOXBl1Yf2z2UY/w
O2WywhONjAqdVibqiwvq1i90+J24wWZfbttVBYUJkDybuIbwRbdhcmO075UAEoxF/QvP1FcK2z+3
CYNHYzQR6r88x0KYG+eQ61iRcpDlixLuOuujGX76hQKXsrM0PpiEv4eZH+PkIEFrHvX8SNAWUtXj
JhzgIKFDxa1C70PS9f01cmsdAstlWCa8pg2ov/9+U2ga1M1qirUpCEFRso+Sd9hY3B/jVickux5k
9uEytI5llE7LIY9wfYMG4Ow7VQJPH34rVW2n4FMFHQCr/hcvvaVL59hbS+N6/Nlxuex10qjTJInW
rru6hHXxamGK95/jP7g6aUKXQFgwrfgExIXQhYoErqP2xKnrIana1TZkCKj1u/cHvj+1/zQrXsUR
IiOzA2egh0NzfBijcsu0x/sj3NwtTY3AqnRq+iRfnetXQxhpXrYoU4pzFBzHCV4Nujh6vjikgYf4
EfuldZgOrPF+mVV78w7bJEyHe9C0RtXZFyczw+pyoxZQP2ur+MfoTjBZbY1h0fJop+vFzugpJM4/
cZPB4wJofFM157lHE4RUNLgrO3ereksP0c5wh5X8Ab9qd9iwpZztZkXxerhZ0Aq1SBW5j/n5R22l
u8HO36RgAaGw7izFx9vP8mpqs2fpmyJKBoGpgZL3c2LkGW7vgPywm8Zb3uFufvUmM5mOkqnKQYX+
O7QIApgy7B+G/5obwzqZPDGR9m+Wug++Dv7/vrg/o832ulGYvIFrNvnKeIJy76sbWLmtp6RnrGDG
jq4O2whdY7MEe7u52V3Pc7bZdbijDgA+AKJ1h3OELdfhGWpD/Z1B0VOtlO34BLnZwjd5K9xcjzlb
N2ZHRK5qAuRoWM6rQftMpeKIFNBq+LF3n1DbbEsfNS3LTrXMk/KnoR3MbJeK7/d/yK3wc/07ZmuK
MZPHXaGRM3z7jiWcuMp6iXp2qx5zPcQslQVqBLaeKZZRvMWl+OY/Kdlyu/7STGYboVkOYz5UmEnE
9W2b1mvQXe4/q5vdGiYgkNBbUGKQr6LcVSCVURgYLMUQULuauOmBev0/rM+pwoPkwU25A+wyONJL
uwSZHtI/X8fV0LOHCAMmP5mC+9koTlXwqhQ5Cu7fuxI96sF3NZDrMYImlurrPkC9KabbID1yC0A0
ZDZliCOEaThWkXkU3qq0+aTjOLqMJFsA6NcW7Y91k9mdWPSepUu/e/5WNKNqVC0X56J4UgB0QS1Y
GyM0Pxj6Vh+HyIXByllKWXuD7KHlQVF1ZUzujpUZoi29ENVjZrbEgxhD8/SUQQPCWe+YdYc2X1qq
YHSqxDHMscP/F5fiVbOuOvUZeuPHhKqwpU62EgZRzZDYouofc1TFtOCnD9AN4Wj+Ji8kfwj6j67f
Ebh+jZVhG2Zhw8HejrTPKFWgVqZu0RyUsHFH2O50fFdaELcW6L/KQDHYyTa0lTB30TCP4gmOaXC3
txLN9sNvaXwe5GdWvA3Dp6IM9hhEkw0lLrnA/GAubirh5v0DvRB2r4HSKJqVQTZF3ENMBFNb9b1S
oXBtgN8ZXzSYWzcnmAajkRHmxDHkZCXAio8gizhKlDoGDPjUnuC/xA1y/LM3WifWfEeU+iGt4Nzb
QTDmw5vkKWm/+dSH4LpxGRrXQFy3W3V8i9D+EqB7LvB1r86qdJqKk4U+rnSgo5Uh/LXNfCrfnK0E
vChZ2Nho3VhKjzLYoQ0x0feA1XoVe1OTR7yrbam/KOMk8H5ksDGQ45PfCOBigBTLG3uUnzUq5hZC
m5YUzuQmXY4XAtGoAfedWK22qj+6Wr/uqeLkAUgYYwv1+xs1L536K8C7N3rLNQti8+7BgBSVDD97
yMUyuL+HMDevm9Eh2jej5M4wwrJGfwiSM2c/YQvvBkI6mgp9sU7cIPxk8TGbPNm3fXYRuCamXWtH
+oaVjd3iXdH+ldFtokG6V+3U8gKVnxfIH6Q+1dFPLcscxcIT7zQbUdTRfPiMp2hNgCQE5qRjAGQB
2fXZ06h/I9F37ubmQeg70rKpI9i1TECPhs9KHaFjO/vKZVBfzXiSRBMvp9AL11gg+tGAQX0POpl0
xqoE+HMj+8DrzN6p89yVcW0HxUOZQlTTQqabqS7pE0/CTSa0gEgF0obDqjk3cVABUlojoS1QCO8s
aJqYtEcUMtv0J8AOeMmfkjwUA7d9FfWGcDOYUJBcqCidhTB6c+/7E8vmdi0xFzC2aQG77lYw1BF0
VX7D83Mn2+0eagiB7rcevglLMfR2/vRnXGN2GQYLbLXICDKMxstOEJMWD+wCl2n4XoQe7MmW+a5L
G4Yxy6BihfYQcmLDUHcVYnHl6FD0oI1z8hfXfxO4Qv1fi/H9Ujr1f0i7suZGYWz9i6gCAQJeWW1s
x3aSzvZCdbo7LGLfxa+/H5k7EzfxmJqZ53S1LCEdHZ3zLVdvw4u5LrIpqJzluAPnq2rU/bIt3UZ5
v/0Zr17rFyMssqYOLKVCEDT1qOqjDRMTcOmbUzJmVpWGkBVAmKRmOq5VvK8npXCF1BSVQNv7syJ+
cQeLTOJSTWLlOEXQvWa5O4XwvWpUN1bxQqP9VpA8jkgvKGD3DNlBiKl9e+JXr7SLXzAv/cUv0AK4
pxQy8hkj+jHp9wwI1qqCSP397WGuJ8RfC/wpwHsxThGp9ShBmwTHhDvdfeXhgMCrhb6ivGAprrhh
sbtW1br+nrkYdPHSlpogMtQ5i+rd+L7wM2/eqsXjnPOvabCthYHFcSzCDtpIqgG0pkJxgzCTKR+o
pNxexTm/uJE3yYsT2DTQzYR+KD/KkVNVqE9EYGbPd+RJD1b2hTz/4FtjLc5c25EBGghYO/0wwpnT
RiiHRsX4kDSHMjBbcqp8kBqRK6blrntMGtRxodLhFq9NB1UGU/rI4DxnkV0J3ZPV6PeZnN76dYvz
ivZNpsZgg+J9BYcVNDc2oHM70z4NTGPH0Kecv7TmG2fJytCx2VT2YJM9pKi9//XDLw5Qm/AcjmYC
Sh6pn00veudr8or7wPWax9c+lhfvmpp2rRZ2+O45nHjccNMe5WcgEP8RfFsH+jocqZoN41V/bXpX
Qe4XzwR5kasnICnoeor5KfSlrKsfWa8YptwrHpAyFbICEENadj+Ng6uW04sUHEYDWgrtMZF/V+NH
IsO/THgVZeLrVH3nQwIUq2YCKLSyX9fO3yI1n0aVpnGHOBYVrykEQDoIUo9jb94+gGu3rryoHQZC
STo6IIyJPkwyoXhowR/WCh8FrwUf0jRs7t0eUZnP2bedfhGgF9++SislaKNMORKZQ6MfgpIstaWc
n3jQQpfo1FfvPUFTsco3VSFsWum5gnG7wuJDoZ0aov3WBdnrhN+gut+nDcRgNfhHt8lrqf8s+ntZ
OA9S4qugOOn8TVZPAJxY6AJ9EGSCPJPfRR1ZJemgizjcKTWoCtQo3uRW/JkV5FQLKChOQGXdnvPV
b3kx5cWWq+NRL9WEquAkio5YK46GLVOo8UrqNp/MWyu72DJCNzKxL2X1KPBdHyrW1KQrm/L6BXQx
k8V2MYR/Vgty/cdkJNC5ql4rlkHDjwLBNjlVltqUD7sePuOJ/Hx7Gef//Nb8FrdfIxkJ2jqgTOfy
H4iaWEqtoAkMu+OHyvjJV42vVpIZusR0JuKQSB2UPVFhCzzDHTc9nN8mq9rOFb3VOtft2YGphtlf
JBSKQmMiaAk/jkgoqJW47bt0T08oY9izfANqiNvUivbVblrpu8zb4t8vK13ao8RaXYppBGUiQBCt
vi5Mo3hlOczLWLZj49Ptb3g16TbIXK9URAnGK4tNOkaJmIVMUIDLEo6TDZuvQ+xD5HCWbtBNyKXs
Er/HOz9bOYPXDsfluIudq1ChGvJGVU5CBUnJ4o/Bft2e2bWM+3KAxe6MVaHX2iBUjkJ833a1I1Xd
XoCCXjZ1GxXc/UIMNxzidrdHvbpJL4Zd4m4q2pcFlbCejTNvm8rT7XDP0VaFSqlFVhhiK3Nc1pyT
Kk4HbBUFEs2CJVa/RzGFyPwEiIi8a2pxM0VA3mirae+c/Cx36OUc5yvl4mjAYzNsh5oqJ1WfvLj+
/IDCu9oG5kRLuKemf2qF2xyCOxMVIE1c1BDM0jIzhgX77eW+dkgvf8kiTVPVkg+SLGMBssSGXoAl
JZMnCfBqIH4qgRUqis7tEdEJWpn9vLMvZg9BK071IcJjcQZM6rS8rwtITElNCEQ0VNhHjte41vVW
XmjyOc4T6G8ND0yGwEE1SQIMc0UvDX6wiT2WIydWEVSj1wQShCb1gEE2AplFHFYvvQpVphCvN1SP
UOqp+84RYD5j6t05UCdbSJCVMRjFioEDAqxuZYbkTekvo6/vBpY9i9IUWACLbzrCUc6CkATPYM4J
jTXDz8XATvrnkkDtocMZzze81cwIKEb2jHqJyT6mAYQvekeUHUxG75k4zsRaE7bBQI0+Ttr7WP5p
BcjFAedTMjQbJhNlyEOYf0iY0cD5DIdoNPxYft+GuSVP6qFTOjdtuK2knRcEkgNVZF8vSqcMuoNB
ezftDhKBxt1Y7cSshnCl5AlZ7wsK9cY2+iVDpVsYpB+sOfA4ir1I4NYI5TYzG1vZyQiMo0MKhS3h
XtbFFxEV7cxXyUNcwKJYCRwiaj7AScey1Z0QiiUAnvF6q9AW5A5+CMbkXm9DE3JKZsmgH42CUQ6c
SlcGlt6iGLZydV6L8XioyQi5gLbjYf73HuKZSPIuVMiRp3bcpCfIHLRYIbE4snEtub/20LoYawny
yKOEFIMhk2MRl3fR4KfHPpZRdqvtYUruG5W5XQVpV7LC17l6TL6mSBf351jFbYPCNR6s/AT8h92A
kCyKoP5tbx/IqyHgYpxFMGolKBG3AqZnMPVHgt5ToroBCh41QApd5ytrNM2rDbDL9VzEnG6Q6i6e
4LM9e7wrcLIPHTTBUJAbkRqoP5VVw+a1GS4CTts3CPPzZmH6A0ERWCRIBqCO0wXvuVb6Bn+8vaLX
77CLJV08CYoiFIQcPIWjaubb7mfpQuLUQhU2NaE8ZK9B368msZcLukxBSAJ5BkBH8eYJoPSc2qNZ
7gaXuu1hNau7enVdTG2Rdhhd10RDKPJjbY9QqYJIumhqd1CQcqDQ5wmQYly5oVYXc3HUA2g0TQzk
Acwu/T14wRayTU/czmx2DP8rnNXFUi4VjQOjqupuPuvoIgGCW9sV6vsBqayVHbISU7TF4Qb3AnT3
AOMURHmYIMHH9V3Va35doXavPxojfL4zAW/B5H5l5Pk4f8s9vj6gtjjuYlIHHWygETn96KQ4hQfK
1X7WpZ4NadcynathWgdOiBo6YBlLPMaYltBy1DCYJDKrDjm0UWEWzrBZYLuSVmvDXT8JF+MtHqYh
UVoqVwAIKR5UVm3pGeTnQ3JH7NKDANXKSs7f6NtKXgy2OHZBwRjJawAk5hJXvIM6pZ1vRFd2hP9K
phBL+LWQi2MHSccyDNBDwmNK/KA+fUJvjm20XeGFXo1enzN6YmwCRf3AXuDNtpKzrX3GxRFUMrTg
9AgBNE/Eo9HfGRDojvy8aw5pvFZbuPqu+ZrpJ+TyIjus2yRLMzDYj3KAnD+DhIpQ27e/3NWb9evJ
9lm7vBgC9mQ9MjdILjMa2sCAvKXCXketJQMV8PZIV8tRl/n1YkMqYTX0Y6goUE6UXOR+dgtYH3A0
koXO2Sa0ibayK1ez68Wu7CdZbwukhwjQ0Ml12ab5MW7CP9idL6H/C9hy3ULrIt5KcNcWtomlHjtr
eG6elTt57Rq8yutGsFRVTdZUUdMX96De5JLSI888pgnEj3NyF8nNh8azO9bwweRDQ22p7Ke9pEF/
FJAYtB6EgNgT/kcz1tCwLiMo+Q6TCnXoDnLy3eMQnGngq9p+NO6M7L2ifyZpV6nA+uctzHPuquKx
nnqTCD8VZDIs7j0pe1fFY0P3LNoRdH4nyG8DfvQTEnFBAZMMidyn02BFcvYi9h2ke5R6x5vOw8vi
UW0LEBrj5zo9GeprX9yJ4rti9I8pss6RqRawv5DNK/cNO2OiVlRmfi/8RtkVPia52WiQjdYlByWl
Mv7V0NFNw9Rqa8EUFWZVkHfOyzc5PJYMonvwwAhjpAt9+xiDr56xDqLgEGotQTwRXyh5EtB+TlLA
AgaoAPcfNQx7cmAHUmjyACloxBrUXqEqDbkKpfBJ7WewuaWR2WcESoPPUQ5+QofiNLiFkvCWFD8N
GHFIMkrvqHBVHd4cA/oDybuQgUyTZKBqpOaIJrOKX16cBllB/3ef5x9yAFk//NCIP0QT3hoJ8AdN
iUxxRH2scBjAU4S0JvRVRAqLuvxXwE8N1P0ajTphDFnuGGJhjtyf/5uDdhE2FhfqEI9jV8xZguJR
GG0Tey4dGFZjp9JBFZzZL++/y4UuxlxcpZWUltEIq1SMqXzkbuIK1i90Ie+JPQPy1nqsV7PYi9EW
aTO+U8MjoPKOGunuAu5PQAnQ+k8ubyZKD2nya2VFr0bJi/HmQH0RJaUJYuhgsOMuBTg/6+549jzq
Z7TS3UYe0e8fWer0ce6KQJSkZXjq5eQZiu2xGQ7o79AcBO5uJXBfcwG9vAaXdL66grTa8A98J/U1
czp2Dkdks1J3dqHvHdmBC/kbtGLt5k//PCvFqmfNg6a3OexYY/Xtyg+6/pa5WKRFfJdEyGlFIT4K
ACPbFl213qQW6E1ejHw/RAUQ0tnemrvOynW8LDnCuq+UtPk9IzeDOapAASm/9eI+atNDHa1iTq+m
qhdTXKQehqCnVR1l5GhnrPYkXbJGKDpIWmozPrpdewCO3ltb17VBFxmHlEuGxFTafWrGqjsgUEy2
NXxlt9o+u76YQO4SQ6VwRlwcK3APlD7jnB7bapisnBgccRyKv+C77krNK7XazMLHZDq1w2OWQaRH
hOY8JEtJOdkBHj9N+TMNu8c6lM6kgUgp0ao7ylu/b7vNpHOgs0LBiiGUnLIEuOc1UuT3DAO9P0nT
ABKUoRwlL+EthdKqCRcLDgGDHKB/bnVoXyTk1Ak7SPmmAP9oWehq0lYA3DNREm8w1rRQ52v8WyJ8
cc0vDkEHeB/cKkblpCCtGD94/N7BB3glHM3f4dYgi7yGyHGvRArqwrUM5wej2AsZpOmAPFNpCKOM
2o9Ao6NNtQ1YsBNq6DqNuurUJVnZmvPOu/U7lschAeorpWi3BtDq4oZsFUntAk3vgvGXxneV/JRG
25W5X31pXCzw4jSEYQfRDIiz4R5+7brWbgCX01NgiCRuJzBxUfM7LS/+MK3ayBChvz361a8L9w6I
fxswjPw0Abq4B0BBDJNZn/yYcG4l2P1EqawylleGudpDN77GWSop0aCdgOjvlVMRRhYpIHkcAbHU
0E2RJiKmCrZl2op70dC9shM3Cs+8BEsPCJyVAosmgLipF8B0quNKbvGJ2vj2yS9+2SK3ILU2aIAG
oUIG6dC5MoukyaaNW/0cAMJtnZqYTePqfm+LEOhz84fwoB+N3BOBWcwdOL0nd3K7bz+0CLBL0OdN
6Ml5a9nI1ev64kcukpGhCyGspSEZqfLIrIeT2rhGfOTi7/9pNywBUW2VMzpCavpIil0XiE5Qv+TF
Wk99ZcsZyt+pRz7wsqmLBO9NNtiTjpdMgnasnm5uz+Uq4fpyyy3eJwOy5jws0UMro86Wws6BhsRJ
FOXWKqvaBzvMjahg6/XkMfBzR2m0mY7CTFx6qaT85MDJQ34Ksida/aCIw46qgSN0bOVXfo/wlNDL
X7kIr5nMgslQ2+4oCW7g4VBMMHMLHc1KjTvRhfeQq64EnKt34sVeWsRa2Fo0zDC4cqJgToYceRTs
PkXo/gxEPKjdymjXk6iL4RYhVY0mNQRxRzmlW/qRPI7b0Nesaj+49c90A7s0d62e8W9qiv+KaUtf
3khH4ipEuLH6EmqP2bajzynAMBoLYBNf+nhlCuSh4EAuR0g7+mHlDrm9v41lIx7Ww03BB6yvDOyu
CrESEabAaZ2vDHP7M8Jb4O9jFKDTJkEhmBypIngNQGEg1Jt0eCrZ5NTJSiv1euHhX18R0K6/RysS
XZzUHgGIeIE37QevgeP8sbfzU+MBhW72gZM/Tz5YbRtlT3f8uXJnXjF4pWdoFd4+2dcMX3FmvvpD
ix2s0owH3VxfnQnNeeePvanoFnHmdnJqxo862Td79UO2mN3T1ZfhvGG/Xxhfoy82NER4xxYurzM5
ZNjrGHvCFSGrnaMLP2Fxgmxsrat6NfrDPPSfWewiYiqwfIy1Dm4As3G70t7lhgbDHtnu6x8rKzv/
T9/mdjHSImZqZZbWdK4FKm8Bd5puD4sBvL5QmEhNJfnRbDMw39bA1Fd38sWgyxCot30RdFhQrpdm
UkabPBXuGmNTp28KWZMj+xQmuDXFxeYhIZfSuM9hZZBs6umJ1L/wFnFbSAROCipMwBtHd0mKZjCD
g0HSwTFh140/hdEbRFRxNNSEZndl48kYOlOKgrmjXZg0zEyKis7tz7H2NRY7TY+a/+9XgIt01sBy
GaS1B+DaEIvks6Cgr3Q1auoGEPqNDmWS7nR7EiubV58fgxcZZk6FEmpYjB6LHqQY5LUtrhu11e0y
1lfW6/qV/7WT9GVMrIoxYTqZA4PkFtSFxGmewQsDbl4QbzVTN7B/jVb7c5K9svB4b6pIeFfNXlbW
VF/EyhSsbw30N36USI+SGKRGhHgln14bYvGuTRhJUrmM+yOdYhvmRmYMifDb323lVC5li6N0YjUK
gP1RUGBVAxivEZwJsAhttam6lW749Sv74sMt4s5I8SQwQgJgpwfcwlzeQ5Uneda83In8Nbf4qxf0
xWCLeFMFJB2mOYB3BlhdomCXle5CzmRlAdeGWQQaKZ66WqWI2gxamWMP4gwgJGkzrt2G86a+EdD0
RZRQsjTh7YgjDK9NonbQ09lmqWIPYPS0+kuTvQTNfV/FZgs+xe0tsna0F8Fj6GkFbuPsUlMBZBgd
u/E1F9F911ZCyL/p/P3rAly+HiHbU/eVPCSg13U/i7h2xiY3VXk0a6IgAeh+aBp71lGB0XXNrHm/
Ms+VL7kU6M3LJOvDBkWyKXtLc+aJQG/GSIBur+baKOTvQNmL8hi2PXpjATTTxfJtjKiVaSsyW2uD
LAJHGg4ibH2xWRpyFvRzw587vqKMubIrlu+7Lh8UqekxBLgSlqgA2RdE0K6CZYm8hm65KtFifB1l
Y57uxeWiTiVcBuckmJDonuV+bSAUNr5YgSP6HEnEmoDeMoKP219qbYbz3y9GRZMH1K92Do1iDT0p
MPNy4hL6xJixsieuxnlDQ4FWBwEBxcC/RxqbMYWXbU+Oabfp0fyla1H+emHmYoRF9AgixI46EJNz
bdOz/EL8dpu6zLufQS0GuuvpTC2J/LVH6PV378W4i9hRSUHGixZfLtnmmdX9nE20Z35+37izJIyw
qkNz9aN9DbjMQ5qmTAZOR6AVoPTfRp2FGLsTeXenJMy7vT9WvtoyAajHcKBsqMixnVxS5DZL1/gW
1y/Mi9ksznEnlaHSzJCBTwaOcCzdyAUTGIWrrd6bpbeWo69Naf77xZaX2yaOer3BaxPeJpBUQ+50
e83m7/3tFruY0OIkR7SgTJHb5FwNOqq99WGsWqvTRq8vEp8z1e6zEdbEfGXY6xHkYtzFWRaIqnFB
LRHbG8lqBcXJ6tEqxt4mQ3HqIKqvtsOdYBgmk4r/9FpZFPcXQ3dBW/cQv8M3lP16eNLqkzGs7MTv
x2wxxiKA9NoQ6q0eJedk2++b1lV3+na6z7bS5JR+9jBsyP3t7/htoywGXMSTnOaMNWXOz4PxYmgu
5WtyZoq2dpIXc6rHoCdJh5CVayHYFQzWd3rj17Td6V0AmLCEtB5uyiBSpxJ0YXLtoUR7kGr5O3TE
LVX5Y3AfXqd2Hym2HuZuH2gooAhe30PLtmVWOFZ41Ev1ph56E9qThzDOd3pofGhDuR865lfgsTMZ
uNi+tuQmfxJHwTOI6HCS+EL1I+/7fQm5n6ANt1IqPZZqYMY6SMlMOEws2kjxD5YxCyJIZlAMOy6U
btUOkNQsTSYk1ojFI+WJJJ5UbXn8S+Qyyis/Bx10+ho9diHcdAHkn6gE+0p0olEzdEIdKSa8vdWE
bFUSWkoKtqWa3RfQzB+GbE84HjqZaobpuGkaMDAFZgdTC7v6frQzfXAM6H8l4LfbRWS8J1K7EeAU
Ad+IOjbOmWC4QQL2Cn8djRLKYdIOWrUuZ6NZyMIPJZtz20J4HgTd7OADz4p2m6kR4Mzshzak57yG
HZyCZKbsnietdmggbKDgqJpTB9TBEG57HYR/hosmZCaV4eYNAVy5NYupNg2IaUO8zoSjF1xxxEMF
bayxbtFzQ8bZRq4svDSN7CUk24jsYaxjfxINs0lDpx4mMxpi4D4Ku0kg4V4OZj+ie6zKzzzR3NY4
ZeReBPokr//QDs+NBK7PJXBWlHlwCzBlwdhIkFcoMsWGIJJDhM1UtWYynQNZOwpjflKhFVlH8kZL
+xjej8M+G7IXRRytiIh+yXuoHUjak466gUJ6ZwrZtgGwY4SndS7Cz72B99UhbSDgXThTKWwaHSR6
cR+3bw2sT2GInUIyUhL2TI/sovUm8PyysxLeB/2PpPQV7QRxXmna0fAMMSZB/IUsxE+CbcYST4l+
lUMDoHzmGtNjmm5KAbPv/rAQwNj2CYz+LtyFOigAqWrjFTQFD4nqgxCCpv+rIf7qG4gxQLwAoFZK
zip/YUCegKegQFEyd+Ly0MRPMb+fiCXKd1H1oqD0V/zhhsMLV4A34zj+htOqB/Xwg2bsUA21haJx
RxQJDU9XBugLMI+Mfg/vx+FV5b8gSA87gReRbqrm51QV+ymS7Fz+0U2i2ZNTnp6bwBO1rZjiZLYE
ZO3nuDmyId1x5RFUADcD8rfVM68ulC1PArscJHSV7qFhca+osUnTd1mFGaHAzLiekRXQvWt+C2jy
EfY04PqsRlvo0MuB7kVQlabSP44DBHTkdDNEcKwP4KEim4UuuGPJ4B5TO6lwnsIIfu1g/SuHsOot
pX+QAa1vqtc8ewrG9t6AnmzRQtIU9IOpA03gBZUmPx8Cu+CTHQOWj38DVjuRj2QY7aA+t2Fh133m
0JJYAgzM892k0jcoYlkVMs0uilFKGMwIYK/0rPGtHJSWXAgeHK6dQZpe4R9T8Qf4lWCT5kdOpUMq
viVQAOVq8kgC7XcM34JEacyogZ3kANmnmtsxwpCu/+nFfgdNGDszdPiKvRryHc3yM/xc4BQNlcgB
AK2y3DAVe1STBbMV7lsJ0GAomqAc64wKHpuT18qyqcAFJ0QhKRreW155ZVzaYmLYVP6APTzYLrCF
YYaj5ryxmKJveCLYRdc7GavcIKvMIIfHdaXaWlPZMYgOAW8dOSrgYAbZ1zq2KlXzJqjsd7LkjtCq
LjOk4Do0c/LhgWtsmyRwfgIuzVZHyYOBgl8NH5ztBfZODaCae+kt6mIry+t9p6SbAOzLDpGnrsi2
r5JDkMj3UjScU+JNsJMn0u9AJR43EHLT4b4xEFVT7bWB6sXUNE6cx+dCOfBJ2tZ5+MYD1dGa4K4R
0KBn6p73m54DoiIKYEr4egkXrD52pCK2Ymn4lYyBJZXnaErzWRfWy9OnRsF1BR8gYZT3AZ2shCIA
l7FXVRpkgsW7YVjTU7omDACWD3gWVFeB7lAWaVeq5BqtJZKc4ycRfBrIZMEM2S13qsN/Vdtum/vG
q7S9nSJceYP+NeYi7+GcyHULj9czLdoNZGptDmciLX66Pcq1zO6vYRZpgkbVpKeNBOxHnKBIELk1
mrUSfx4LfZ/GzGsD/YFNxo+yzNyVoa+UZP4aepEEQT4ROE3K8ahqtGMIa5SpM6AZBNf4DuKyw3M0
QasETcg8UTakWFleciWV/mv0+e8XubrQ9KgPyi096r1og8T7LsgvAgAtiTohhpQ+MWofPYsWUEBo
h3eZLQ7yodNgvtNyM4Lxn5TrXhpL91n3HpNT20P4ojMrFaEghOR73lgx7thqeu8Nr6TQxA0/VtZv
fr0sHgOXM1AXNWMWgefN5noPTe3mo9wC8/IQe5RY8jm6p5swMqOVBtf8RW6NuKgcTyRsc33EZim7
YaupIFMZd3I+mN0YovA/um3erBS1PjWYbw1J/v5MNDdSnU4TPYpnSDwoH0DaYaNSyKE+Q57HHW0U
5L24MkcD6kROXpvC2/TR3hXuurTitx0zJ+2EzJKfqqooS1VHLtJYm6bPx7jsIiHedC4o9atiDfOJ
+2vGi2EWj8gYqk4iSN/JWZRFQLOrfQESnkKpn6sguyH5uL2NvrcDFuMtglsoZ3qEAjne4XZv1+BD
yDvkRZBMOAh3scVdyTHOyab/06LsgPb3qg7h1bfQxbIuAp2o5pqUzdCSQKIHXRcOib5WIPoewBdz
XEQ5WMdllRg2yVk/dA58mJ38mHnyvWLTY7NNnchJD9Pr7XWdf/atz7iIbmLXafI04HTWY+4kuNC7
FPR2PJVLshZI14ZahDIoY3dSP5fqG+CLLdyc7WNqF9YM/WWPGQSPXgw/s3Ov2Nye4spO/SbvNMZV
M8w8GvChDjT5lcX7MkDqySEyRlfRb98uxL+/4VLaSVV0MGYqnIsETqR2vzfcysuLDbWbDnBs0Mqg
NxPYzft/rgK6GHgRguSSKh2dG+mUHys9O3IZACfplSuAuELVOJJCu4HCW9K5QzNtmSabHOJ3t5d6
bQd/8gwuris6DaIqSMBoapKJLBcZODxrQRuU8dCBy6E1Ps30Je2V/8/TX8SjSYblMBD+kGiQgPAr
Okcs7wyttnIVuTvdGMpHjPcHxc5r4+6RD6lDIVR8e/rK9S0OrwlVIwbRlziOSYigBD11HKAU9VUq
6l9aqAL1X7lS3swQOfFUdoZi8YhWTiXl76SaHqY8fO/L+q6s+BncZM1pg3Y/qmxD6Aclv5NsMhuI
3vXiWQ8rtxPUt7oJrCkpUhvyy2eqC2eOLiwRdSfAuyFqmhPghfu07baN8KPC25BNo11FYggDPTDk
tSy18imwhxQJfqOLv6cJKhPS88T+3F4NSZ233LfgIlNJlSlIJcZnQetiN9RqnZTqlIVnHW7KaiVs
0kTxoRhg1tpbyEIngPBSUIdbWWwfFA0QaehAmBwo3BTg9A5ucFBsMJOgtjNYk+fCY0ygUMfe1Li/
U3jjQzfRLaGrN07USQTsOK3d0kk3qzLdZErq9Wr50BPALDSSo2SgugN9Vcf7ygAvRTDgKHoSBNkt
cgp9zsTkOXE6oFQRDn1VjD1OgAKhp4xCXD1WLAYdRzCsN1C7PhdZ8yeJ2k0zzT5QxUuTNBYZxE08
+KUAMVy1+JM0hlWwu6kIwDc+V6qn9BBPHFoQXqglJj+CLHUESCWmw2DFbYVij44dMR6UVoZ/Se4D
EUJDCHphlJrjpQTOWJWosK5+NFBRycdzyd6noXRiLfSHaPBg2wRNsAODC4Ais23RAxCR114AJX1W
Sxb84R56LX/qiXAA+BAeH+qhAa28Jfpdn87lBNhhT3DIACuuf1YC5lSFYUfVoUBxIzAehuS+LgX8
nLepuleSw5T5rL0L1W2Gwmr6lkPCEyYVUKfMHueySxCjpSf1m7GGcAig2ECF2E1P3bSOITEaALSH
+216VeXGSqYM7fwSb0BIG6BErEr1XRFMfhMnbyPr/bbg9u19eTVB+sJhL++DgpM6FCoU5tJtvGF+
vdE8CZ3pVYPqq7v/YpxFGipwmLRKPXb/LHE9y6qg2bjtbHhie8gCVxp136Ewc/i/GG0R/lt1IFI6
AF3eOLI7eNIuQp5ELLxTAr/xDEfB/Rr8Uq3agz6e7EsWSEp+6Aprt/zarBfNjKGYdIrmZ4LfwR3J
jh0cgLvBnZyZRCfe3/6UV5MyXdSJJEtwxfiGeC5qWkxG3h8H4w7SyXgR/ceyG/Oyfo2w7FZrY5bH
sTAqx1aW7mqOwo0C8dbU0qv2RQYxSxBWspXvhlGf9/jXHbL4kHnaBTqZ2MyParfDgYwbWTSLH3g8
BO7MmzEGhx1RWEnOyi49rxOrr64p+Rp/8QEzIElZWBHQFFhvJtFpgIzj7a92PUX6GmH+BZfXgpYq
lcb7+JwK4Bjnf7TwIVpzYVsbY/77xRhjDx2oNEcaJtTifaQnFlxrN9W4ht35N8+Sr7nMGcHFOH1T
g5onDfzcu+j6mCIcRaZT5Si+5nY/BAiaCW+hr++nD/hKPqwhycm32sRiryweDJTRNlLHjJ9VE7Bn
yQX37zijbZjF9pOl+dQGp8ortnw7I/24z55vf8nvrcvFD1g+HwAHVkVQ63DaUXiGoAF7a3eVrfoo
Hb/qK/oen5H5Wz5xsTUXL4hI51SJ+646lmJkTcD1ZUa6lVEI3RYhrtxa2xpl7KZq/BBBlk02Wo+2
6rOqM9hp68IDo5k1SNSLBt3Nu9RjAuzxWiipQFC4GAs7JRNq8J3Jgt8hdNbF+gNJip2RF7UfN2mf
omaiJ8ewaneZ0TppAqVYMdrKWW/rA3uNBP0Qimu8te9g3b9X+LMydrHBeBNPGewL5aNIS19LegjW
7WMNOnMgspTK09i2HshNkD7rrA7bvI0EyH2rsim1nSXSt6EKYbkGIFGl4x5PzLwytjo7cOhtyzHU
X0cUJircwu1wvr01rt6yX9/qEwZ08btHOVYUgQ8Kwti4L1GGkD12IquKId8xD4v1WYTLJtNyNHwQ
oBWvhEdhZutegKqYJZlwKbNbZxTR+PFobCYbsulWgvX1p+W/Tv8ywWVd0kmsQ6yeRZkiFSxiqBYn
tPcBE7OhBGDeXtO14/aJz79Y1Gzqw6iRsagwI4H3wSYFHt1EWwf6nPyRuWspzMpz5vO1dzFcxIQJ
/dQqOTO1t0RB2Gb6kQiJKef6ym65eul8vRSW8hN1Zeh5UbccXRPBjBDLarYGS7y6If+PtOtajhzH
sl/ECIIE3StdWqWRLemFUaqSCHpvv34PNTstNoqd3J157FZEIQECFxf3HjMbgovUvpjI+ajiW6XH
7DScamIGDnqOoaVBWc8z0duuT8UOhBIrfsqglbQCEFjcKrPhuVDdNpqkJY0AyArL7jP1pUtfQ28r
t9mvOC13K/tkba5cWPbzOlZTFRK6kMXHG8AJUyu/DMIpya3AgVywb5K9AXsQNHES/6Kz4zr19U+c
33QwZxOefuNs84wFSXSaRv410YxtLr3rQ+564GxmCXJCb9wobX4gwkWGySyks24vgLSy2nzUlKB1
DgA0iiGQF5FMCVwvqPDbObXaRxneL4aFRtQn2ROHbtm2cuHnsQOe04FemLN+jJaP7fdS8LFQ7xto
J8jYepNiM7Py8yQ3O26+ELGRuQbvkaeQ98c1ORuOC4ltL7ZxIovaGU1UG04CmQCSrFxcgjw/S7UH
99k6fa59FZeiAgMI3coqkD6IABfYjzS6+ORngye70Ftx8dizwS0ALpCaI+lhMycBhRGoP5jhsCHf
kjC3vOE+De5DGc3yeC3eLQagWfbNPaGqSGrLrsIumTDgEMWHRxA023woLRwaN9kVj5nbbRNo8pQr
p3VtYG4JRebXRNUpMMyZUZiCVG60kb4L5c8WXg0re3VqgNz6XFw6HBcwuGAhDmsqXgj00nuI7qgH
o1OeRCMyjTw2iwZeTNITMU4jhcFl/KaMw75Tcryt31QVYATYMLB3L1wrZq6EET7+B0EpKaM0Btce
nknV/5rmrcvhL+bqs/3KRWZATNPBl/Lw2mS/0wn8AnBCzT5vL/NyojAbhQvARTgoXit6UwMBjkyI
BKKdkt/IV7eTtGp5H0Su2O4lbxc6vo0m7e3hp4h76yNzEVmHxis6zyDj+A17lMc75BRo1zE3qza6
cCTZ5vZwy1ix2Wy56JuHGhXIBMls3eonfcajADreg4vy0L+cAdcEnVa2ytc7aRbtg6YmsV9CyjVF
O9FHZQlaI7sQjndtqZnE9wBM8Y4MoJLb81wblgsQRKpxpXt4fsU7f1tt1F3tsK24ygJZrmt/L+eX
tPdsenIMxZIhEgdkQrqZ+m1lxgFsOyBMWeQMUC794PugeSZXIimWEgZ3Ndi25VlOjm05rO2l5fNi
KLqhSlQF8vrvN2vM/BD+TKl2hkH7hlQa7vPCjJS1YRZjoPw9DHcsx6zQgy6Qh6sGQFVLdxIkeoDk
MiRh5Wz82d3/ShW+R+KOZkzKIgStNLiSHMR1qCjmeJ6w8JXaeaMfUg2Urra3BiFY2T3/kKN8D8yd
Sq2iQt4NSDsj6u8Ayy7ja6aEZpIcI2jEpJCUbXa6AFHObmXktU/IHc9kqOVW7FGtM/I7Y/ysqn1Y
r+kOL5+NvybHg6SlKlJoNGCMEGdjagTLG2FTbtbeQH8aCPz96/FErUr1aagMaLdr8qc3NE7Ys8yp
08ISxB4IXOJtYp8MMD4SDp6vOKxrfUDHhnu/DJ0ma62ikIEaan4JUV2gBalu0078pGOaHZI+gj3m
gJopSBpQlHWTIni8HUCWE8XvReIu+j6ou7wQZbSNxpMvgEQWyHtRL07t4G8goLq209eG44preE4V
Y9QKU0IjTu8320MSfshfoGf75aBXPumn5GAXL7dnubLdeP5X0TLWiSlVz+PQOlQ85JAMNYS1xHP5
jvtey+lXzIKkNFR4MOqqevZUwNazNyOH4A3QSPDeaiPV1uM1U8eVCKVzEaoTAqFsWoBj4qxFVnoq
w22g+pjZ/X+3fFx8UhUwhsTIU89+8kG0X5lnWOqaPPnaXLhQZEC6EuRTxECNsa2g/jYGpCV1aRvd
9vZk1r4SH3oyCWZHKXqUQ/4JQ4OL0N6P/idrGCT1DxBiXmtMTFfwn5nPX7vijwo6oGppUqPdMj1+
ZGh1OuRAJ2SabVjJblJfIpZi0ZfMHiDA7tvCyg9YLi18j8+lCEEYtz2doGNR1toNsJ1l+P9WQvx7
BDS4IOI3JKZ+VQ1Xv1VcnQ123a5RKtauKl7OozF01oQCxmBwS8xhCeBtp2rF/8VQdLmo/X3z86wv
rYU4gKdgiyhmC79bqPcwM2tsqOSJ594KfrenchPDxxTEng05C7+1laD8p1MKt6BcJEFJ1S8iCWld
7Ur74gTphRfA28i7ZwOzfSJOvE8/SudfIXM4kEu6ypH5hwT6e9twsQU9WQi/C1+ZZb0bIocRKwai
CxZLpSmZCTP7GvBe5/bZXG7+zFaeizSdQoH6h/fKVccIrf57hJNkXjpSULmSANOSTjZTCpeQxHiT
NCwNu8+Eg08Us2g3AvjYmQzlmspztNBe+WUrN5fBxSfUyEmeRAM+iR2cqp8yHuOClcMx2Jp8kNn9
JN1mvGo7ae0p/qdvA7cZuIAlC7UeJICdf+1GWMUAUNLiXVFsyD0azqaM3m0y2nhirMo1347JALT9
/UKjdVcZJGxB4RhQf5BtmOlFhcneYzN6RHMMnXo4xPlQFjBXCcdfpdx/DpuQT//72JHYRZ2iTUcA
z9UEmYJMsNLkOgVL4AUyN75b6yH/qcXxt5WWeWEQo037kKjjcC0cAHmd1AY2m2wFq53wdZbuJjC9
BXoegXqtOrqYq353r3mh1wSp1hhMEup9Kl9r7W2ErlvGTl0sOH4L3iK8VnRj5SJcvBhmY3In3AA6
RcoDjKkl0IyDTAVTupV87wts+cdXnI3BnWcC7XktnsaY9MWFytF+xL/9bCNHxwGVRh/mnWZ7VGOz
pVZ3GoESwxNddeGECScBXFV+vRUzMzN24U+/dmAVCg4HYr4LeOkagEr6E8M6ff3Zb+VOeBzL2ZDD
8OLa9lAORMeEVd4+lZ5w9lyfGCgiQya01ewOlgpNHlt+0ZsV6y9YRFvJNFfS9zSAsUI4MeNHWBim
j+BuHSc3ziCF8+nYlWhlS9s2DvZlSO0M9Adj2AAk7yiteNcCyq0HoI5osRWN5YEk9d0IwH6n6CKE
m7RNFqCQDfQM+i0mmCVqA5MuLzULQd6VNbDMg7evISDqDQ9G8BQaYI2poV2BmqQ1mu1N2Bw4sYCp
U+59xUdhE7W1+gcNPxHWNm1IIRvyNIDI0CB2CnkOtZ9tJL4JSmm1yQa/fe9rCLNG6HQNXB7k+KAO
6oOh+W7kAWwmMAJhinajCvd6eRdW3UGYlHRBLE8qaa+VqSV2gaWRvUT3jAKahAZmCFRedCxhbClm
nhPIidtTdoTj7qXvi33X/4ijEewG0TFyFdalvqmFQJ4rDzGRQREydrQPQbFFPVvYyDkATARpKUuc
KElMT1XsTg8g8dm2GwNl/qARL0Eh35VjZvdGavlZAEYdfYsIu9dGIHQQt8cBYreV8TIK8Z4q1Rtc
YsH+GPaaIN4LNf0xwcmBfLVK8taMAPSM0oPB9ENgKNsEThJKCcO2lthtgU0tgWFjoFgAk9lEVGxv
8pSVAIER4nuPia0lK9puNMZ9Mea6mXXwTlG05h5esLZHyW8AdGoXTJDcIi2kcUu/KexkUB6HXnLy
rnaZ7NlA+4Hq1JttVZ+7sL7TKfqxEPMNZfXUG70JBwZRuQuEu0rCVxchpCQ0NtNg+wOqFKQBXVYA
iZ2rW9DcPorqIhVY3Bi2wNVjUu0zIbISJT6q6vDBGnpU9KwHc0a+ZiV9GutsBwVzhwqoRBfIjQZk
BBSsbj9/UUcP5HjipIAH0/7diyTIUXhmDi06DXoRaRO8NtSAc0u6kjtMOdEfoWZWK+eelnFQSEQY
8vYso+VLwEkc5T3kq1Yi2mLQnI0y/X32xqso8UiG59YZQhRYUMxrbYTlbslsCC75GzMFOtLUCK5o
8vtbsoXEcWJOfOgJORWc19gCazPiroEQqOti8D0M1/ysYWbcJdfbqdPig2s2H+4OCFOtg8qAAvHh
En0U9jsKH/VWsgwy7JKwsXsv2N0ecG1GXCBvsyhuIavZnuvsdZioTaBg3R5hOTuezYnLyZow7Ysq
BPBqAikVxVHHQ6CFuNS/bHM96R2YAhDtVkZdzMf+GhWsEm7zlXpVAM/TQGdAAbXBuyi/JBWkbjN9
D58LySaOgvQMnFRrraF4+3BBw/PvI9eyUgaIFc05qdEf1B9rMP4K43Vlfrd3isbnX1kEjGw5SqgO
7ZtnCoYvynbMBkBylPFQnkB7voXLEPJWaMJX23ztq07v1H8OIZrIhZCKdG3MGiKf1Sscw+78vQDY
IDsJm9AZXtbABYsPitnHnHbxLJL4upHXtZa0Zz+Axxx9FFIgcOpfWt+Bst9sbi/t2s7hY8rYD5DJ
xn7NgDAO1cxiYIxKP6VOXYmPy9FrlkVxJ6MyytRLC3QKyh9ARB0rC4Dc0Jwc5safYOH8R6iG7+Fk
7kiMbRIiwZSFS+/1D5mnWLFkQMOPNVcxA+k1p0Fj10J9JqkNsizs5fHfRi2ipQmSa9NDFRSCRmLf
n+AHbfUwWo9qf3t77ZfLCbPfyB2eHLJZspijjdjtu8/svttM7e92Xzy1B7qr7MYendRJXPEA/cp4
s/aKW/z0s9GnTT/bZ0kmNJLaBz4eccZWGw+1uo/r5NhJT7enufbleeKV31RFRoshwDu1c9jrRHzw
7PGkbWQHTvdrctjLj7XZvLjzY+hFXOuTOMMk9jI40E5yp3Wl5lRaU7GqxCJ39V26WXsprC0od5aG
fKBdKOGdYAAw7ufqs9zXIMWP1oAk7/aaroXd6afMvp0syFnRenVwxQd0PA3JH8ltH35et4dZ/nQG
ISBtyBLgvtwVrdI084IM4b2aJIIn+ZrIAoM2wVs7sifly/9yPO6GDoMxJYLQC5cUzE3CTlKkPjW9
tBWKIy5Vyx9DUDQLiyp3VO8g2Bbtb/+Axdg7my8XpLpKDeSGMvEM58hN4n/UKnotwDnAN28c17wA
lpOF79F4MI6gJl5EJvU5ugm2KntAZ8hSj5BKsPJhF7gtXXUzWh2SCzkgwTYwvWAtrKiCbea//HtI
0YY6DHM8C+zM20u6eCpmk+TCTGyQeEh9jFgJF738Sb3PEI/7LDzfHmbly31NfHYilAJsEKnFMAZh
VsKEPfEcj8KTTXqUVuVZlsGns0lxMcbTjHLsiChchky6B5kBNoFpulWqBmr64BNpXmHG8YvnNSbt
INiVGtvCT6GVEm2yDs7mA86RWhx9PAoVud4wkK9EUDZF6TOqASBCVBQqipbbZ0VWoUPTT/sjl5n9
dC5KMVgvKH476dlB2MUIth5QQ1/v6PQKj0rw5N0+6Z2o3zNck1L+BDloU1OytSbsct1+9ju4EOYF
YRJVImlARra8jbz17B5yJBu8Za7MWevALV8Ks9G4QNbHYwgNduCWKqeFswGIx5IT3BO7uyMozzqD
28FETN9OBvPrqlyL0Xo2OBfVgtwL4kasgmtYPiaqdwghFyEV3cpBW/uwXOwa5WQQBBq35xHKDZ3w
uwGJ4PYZWxmBx7LoiQzxfA0PNpQcnETILWiJr0DZlyEP32v1heyfn+NYhy8QDdtza7SOII2HwN/o
JN2nFQOqS7GD7Kx5eFEBaXJ7crjNbp8MHstSKjAMHkYDvl1keCv9BNJKin4cpPxD1LxjxpQPmCJ+
wkM5PMJsfthQLYPdRmzIptIlrZXXPXz9jPQskCgzx1BubW0M7tQOFk6QSLhvhN4hYg4pgRgVOPVd
kQDFjoT32oNpZZ0dIimDfAI9Jtoro5krJ5oJlwY7S/qTRIDm8/uNp+SO0nSmAOAikFPQyyBW1wpu
NzzU4XPs5WYOES8UgrZRpVo+AIASEO+pb0Dk5nkADLsWmKllH2MYgZb2Ae91lHnKMLIGCdzH5BKF
b7DShJZLZfXGJ/ELqwi3ObSh+t+hfO2b7SCPVg/tNaN4LHrPLKHIHRdPIYVRFZSHwB8AO/HHGN/j
/1iN8pHJTyk9ErGzNelUkl3MQpN5x5A9R21nEgZdBSPBG4c4o/KoipFdys8iNeCzd18IPzXMUko+
ZemH2FTmoAD8TCHS7O1k8pkPsjkKMkibqCrRuwSmfCNodnm8k5oPBndMv0T/NHsfqlOe1GYXhm4j
XaTk0HmRyYT7it2FbCpQPWS4KFj3ROtLQn/X4aeECnuXi06uf8YKsm7wKNP8SLUNnrZwn01NMZTt
pBmcrFPdQNmH5UcpgUb7k/WjRfHRu2JLsXeEDB5lKHUOmmEyyNPoqWK1ku8QIOBHiKaP1SX2oLyW
UrMSYovEO53UVluBjVPp8GMFLliw41h1IRZtluHVw7rc3vFLYUmmkkxAgRUNgyeJkULtIexei2eW
vdLxOhS5KaUrkhOL6MLZIHyXW5FyhXg0Fc9KfqegKl1pr1l8yaIfWX+nZ79bUXUV7Ao5PusQlkzl
z6HVHAiumjHrUTmW2Mqjaykdmf8eLgHKJV3SA1Rhz16GLkMMMxnxze/rB8Oo7m8v79pIXOIDQbGh
UPJKPHt94qBijF5xGe40P7Fvj/MVEvkbfT4l+e+PAQF0yi7PMJB8Ht2SbYYKVH6rmsxNISQ2buku
OEq/gt8CrONyFMthB/SKtsO6wsbiLTv/JdMFMgve+eiBeZVhR01aFLJ4Gui19XYpyPUogTVusSsI
QKwBbO7ufCzINbbW4JaLdM/5T+DSG4ga0kwXY/TjESfVQYRMEqz3jDOU5SxfgypR8tuDJgcVIYW1
BeXAlIu3utPsqAo3WbRt2wsTDStuum1VwuBPJ+9dEjwr8Ql3nbPy4b5MGm59OS4Hgr22VDQ9nnF9
IJqs1i2KNmrQxCfaRM7Qd9tuNDYx/MES2KarnmhVUWVKIXojmXzVtJ+xvg+0PROeQpSEVZHaFaTw
+kGxpUyGGh8iUA6VPzyq7NpTX1El3BRSvcl0PMR9dE2hTKR6kTu51Sj9bx2AzakdpUm5q2ijKWeH
UIYafFfhrx34yAS+4+jIQedb0cttXgMzK7QFEO7GQ1TekWi0Ga6RTr9EwLux3I7E0e281CqhHNgM
mttWsakV6R5+T+6ogIOtpleq9JYfkGsBBXF9dMcgMhsESFbSQyBdoxSaMejp6UL+nEW1LeBDyZH4
ZOTpfe8XMKaBZKX+0QvAzBDR9cfGFaPod1W3j5ks4mrU9ymlTgELQk0v3E4sHrSeHftMhLGidGfg
YoQny16utaNSS9Yg+3dJXV20rt82CqpUKkqm1C6V/Ecl0AP1+itRyn1ExZMsYTMHk2NgDcwDNPWi
BP0uxRoa0fZRikRfZUcV6dh6eIGMp6H+UcWVoxvpk6L1R62HHrcO8gG8AECrh2eXemajYfWt4qgQ
QJOEtxq7kBmvQeDvtKq0VE81kXvtdXg0TQoBWRCcGngfKnKRweX3pTXEXeyHruqxM+uTO1+FUBl8
6UUGVS2KfZ2NBwkqVEqCjgwZ7QyZRT96Dq1e9fESpXeFEG1k71UYtqXf30VtA21Q2VaqaB8Hw0Ue
4gP4Vehy+eeqgVW4uNfp1vDhKhmBTT12OwXyPXoi7cRCc8o+suMw341lCDM5HYaCQSXj4lfgYHHK
CkiBnon6onvvXmnYgRTsO+jtdaVseVXmZqjiRjQ2uzp6TcT0OGawnRbkbducIJENhdLITJVDEf1S
e9/ySe7ooeSomYM+XsoAOwY33xuFXT7EG98D85mgT+nnd+i2PlYA2vl+fUjj8sBG0fWGdhcy7VdO
/cMQZXaUX3L4L/VVjkSpcH0RDVTjV5Ualp4X21wrrEHZaUJ7J0FZclA/U92/liQzw+4dnlovKZF9
ExIBJisit4TLoNZ0kAQEdrPPdqXe3Sc1e/QBXInTGkpogxvJ1DHU4qHE3VMm4f1g4Pjr2AcjvizS
OjQrHeCnHqS+O6lqHkIrDY3IQXbUoNjlUgmxB4pPod91UC5QtIsEQQXibRW1OIPpuC0i8IfDN5bC
HlOkZjs+kvg+rxKTGJGLkvabL0u/o4RtNQiN3w5ti2n8PAzz762mxqsHAlfoSAAnZcYPuNRR72PX
1ZfddLv9GUMVDfox0JCRFe72K7LGCDqpEM8kaI8iasnDpVaeEvIEL5FJMgROV4rTJp8gk0BQD/2B
sRFXEqnpZcX/BLj5/btK9gUgmF17ntZRFWoe6CtNyRw6u1Hd4JEvO12KYtmA7xhZqGvtbq/xSsXj
6yacjVq2ekjkGO+9Sml/1M2DzpSNSD+hxWxStNVvD7YMNprNkbtXo0YlQxPL0wM635Fj6gpO5cIo
BFIcFnXjvbBT74XL6tedkqRbS8vdkH4U51EqiMEVara/JMffUzt9nqA+8IZdVc9ee99ymzbH5wOg
DFWdZhRMPThl4AWvLONSzk0MqsCKTlRFonK7FYINdMiEEiV/4JxZZUOecqtZmNLV2ExAT+AH79Yq
cP9QavkelEvLIkBmB3As0VES2r0Yv6flhfUfRoDQrtkakx29hcky2iMGrHZvT3h5Sb+H5rYN85IE
RAxoQzTppwBvSS1ZK3usrSi3Q9SsVzRBndy2I2EnMN8aW3XTiB+357E2Cr81ihw9SKi1nJVRteCm
5ybQL2rXYPDLR/p7tbhCEYAimey33XCGOEoBuE2PR6wAGn3Z3aXyGolt6X0y34pcvSilJPKzEgTx
uO9dIn5o+hvLnmnbrNTUl6PjX5PSuE4ctEU7fRhhMDuUuADwMvb0wtE0PANEIzsYAR4Byr02XG9/
sGXU1vdJ07iHnizSmNV1S1HpTu6HwayP4r5zNDd/yOBfLsQO6hwu/AyjyyRyo9jhsdoG7mprfimA
zS5CnTsAvgpZvL5A6xja5LsRkFCKSifKvS7QisYxfVoTdVvaqPPxuOMgKAUQXjLGM/R3GmsWHQqz
GtbkPZb2znwU7jh4lSArXi/KZxnQTwmSHom/67L0pYzISiN3KYDMR+KORD1W6FnACQ3Hm6Jc9kb1
le2pLM/lO4HgoqMf4l4XJpeB2Mg3cq+9U6V+TXoxtEjBfg7QL/bCnFhVGbzmkZfabdhA13w0MjMf
8muv1rDYkyE3Btlclp4iQJxGgVoBmJJtEyQm3kS7Mq6OZVMdG4DJPMYcQVU2iMd4KQTQ/z2yTN70
xXjK42pfkcqktLYbMcY9DmfkpnppG+mgDT64FfCjI8Nz78kblr6KQWcWULgKQ7uQIZRcf3ZKb6Ks
gyrS51hXDovCXVk1Dqottw/XIghXhpjbv5MubleXsZKFMXT1oL8M12jqhLZnQ2Z5UlOKTxAtx00m
rVSG1z4Tt7HbgbSy3KCIXjWBHWt016bEGViKd3zt3p7etKf4pGM+O37PUS+NwloFOFXCt1FsX5Ps
UQk3LcTPWxg2tB+3x/uHItn3cnKhWMq9KCgISKKTNhRc1gRjk77Sj+gNGt+T//e++j1GZhJs1jn4
y+frr6FVLjqjs4OGmZ4H17wtTEkdzGG8vz27lQ+ncoHYGyqw3ACzPHfpQ9NBk1wG4i/eZeF/wnqa
fTZ1CsXzhLiQ4VkUtCLaE8VWTBKYRjbbsBBORcjs23NauqjnQ3Fp3FCLsq8lKHRpgI16UWJ7aWhF
YniEzslzEjLn9nBrH4kLUWFhaCPJ0bNDI8LK890ksX17hK9b+MaeV7kTrSchCSWtQhPYz7c906yq
iq9gejwCCCOaYir/ysQBKhmjUVuGBnSZ6BHJQbntKVWja57Xr3HQuIbfOhFEU/Mk28Tyg9ppj0rt
nyFSvUnAFwXC9WcW98caiTXtj6p26AG3EUYATP03Q3poes3S2EdLiFlPj/DxNVY7KylLUymuIiTa
Y/pRsi2LW6smktsBbB16ii0Ob0F/qhgsH/x0O4KOMiEvOvVHMt53BGVmemSV8WOsOjug6VlJewvV
33Okv9bpQy+i1OG9p2N2gSDqvpHCO7VfOeD/UKL9PmVc8PJhscCEDhl466a74tTcQWdShcIzfCFg
1oo+RwQGTe9AZCUC5B3S/RtWv+ndc7wKUpm+463vzN3ccdgFaZXhNFLxzaMXSf1dBpfbe2kR3D8/
HVz8VDMiKyTHQaSjsGc6ddsRansh5MDhPMniazm4AlKSokBMa89FgbCwC3QXdWyTNJfa2Mv4ay+9
iMD7h8ljzJ7CMkNX6hcsUaGkaGylzkNTpZUVAOgNpwzUnSg+6HVlisr29lzWghcXmdUuxopJsDnM
6KMHGkTToqIsg/Zd0LWn4cqtw+fJpVcMQ+YrUAoIJbdQAJKXum0Yo3xVFc+iD9cVahzF/Bpi78T5
sWQ/g+YhKRNbrt1UPgfiSwTiwe3pr130fBYd+gIh4mRbGh+BKWXWJHcxyajFMBEfTGUv2eLLqm3W
YrhTVFFRDE2dNtLfA3lBwWYQY4FBPA3C7ZAn3RATFV6nBnva8b+ofat5+uK5mI3J79mhhMIooPIT
QACNk8jJrGifWcFHBYaPb2UPMTVXTZynq++PwzgblNtdOo00pmQoqozdIfPkXSH5+wEkcSLKiIPj
uUR9LyqVTd8gIdDXHoCLG+57dP7q72DMVFctEBjpAA28GLp4w0OLVW+HBuZCgasba0SqlUXmUwHg
HlrA1pBY9VloKaq2Y9X44kNv//auXRuGSwRkQS1U0gPnnVTvJVAQvjeYjfjr9iCLkWG2elwKUAYE
SgWaxq6B5mq4qQiES1hcm722qtC1Nh/u+h8hp1tqaRxc2RFkKVM5Rk7wIcCDCGpNgx07k73N7v9t
YAHWkzyb3/SjZtlUAyl9z4Nj0rnLoQqYXvURlKP48fYiLuZRs0G4e7Ef9LQEbKE9QzDLZPS9Q7Pc
F2NH7neG9HJ7rEUO6XxG3BEPWtzPRaJLU0WgeQ+FPbqkoqPpZr/7lyje4FLFId7Jr3aisVGs0JFf
b/+GtS/JHfjaC6H2S1V2zePYznvBVMWjFP53i8pfJJ0MDXOqTdy6ah+VwEdIwTEED6oyih0JS/f2
lBari7Nl5a8IOjR17itgvmQlYL1QNpdFODrs5BS9DPEB3kS1eBclT36z8iCcdv2fwdOgBjEUkegS
t0EHPdaYpwGbqqf1JWYXMkTPt6c2fY1bI3C7s1TEsqaljIjo6vsKGlvyZnTWHSP+YQW/Z8Ldd2Gj
VKqQAHgkgYmVKdGjH0ufpVpsCoOdS32w2xGAIpiMks742Yr+5vY0l5+fSNp1TVUlWde4UNZnQiGT
6Q2IDmVpjrk5PUPRtLH9KzRGGHSKQWRGckWt+mMNrr0IpZRng3PBTctSf/C8r4p4B11kHIvWldAS
fRhO/UG14WT9HO2ao38ZdqVVPnmn5P2L+Ys82dZXOdVLGLD5r+E2VTYWWpSGiHqa8CaDXAu5G8WP
Ays34KTXOtoQdWYV5GaR1Nbtr7AozTcfmtttiSpFgwFFEnwF4ra/qw9moxuu76QdA4zcTM1Jmlrc
TshrDTIp0l6+fNJt8BC5PuQGbv+YxbM1+yjcjpRViYB0jN+ij1DZR2WgXsPhLG/62RBcNCbo7bIg
gK6HX2inCkJ1UhZdDC8/eDVcGOIfXveaRXujNO5Qa1qp+S3KVs3XmovDFBW0bBBRaKcbsB5gSZiY
Q2ROSuT6w6R42JRO/rYOBF3MuL7nzCsPVSFDU1JADavv8ZToRDeLnst0IzIAB7qjGNYrxdNlNMxs
QK720vm9IRtT0WxyUI0OgQNBLOMlcAAQtIJdvQ9P0J53Alt34GBsleiohRvoPBXb29tp8dqb/Qwu
IavBMioqDdspgodBSV5D/UfY7W6PsVjwn31TnY9iRZK1nYdBoAF7aszkIG2CxA496PmaxT65ggHt
JpkZPA5HcMdbgJszE97N5vpnXpsuF9JieWQQrEAQKX3NnfTQJEBbBNlfiRjLTfbZsnLBimqeQqGo
Ms24tYNt9RRslI3ugma9Eg5WR+JikwGAGVEJgEq4CTcTo6Y9/N9ki6d/6I8rdzYlLvC0dTWW6oSI
EvIWWrcwbIDrAaQcy9hYQyZOm44fioqiJskq4pnEG9IUmTZUE4f+S0gCCKitAb8keSNBzcG4FCsn
8Yt/cGs07gio1AOWX8kIuF7eVXEn9i76GTuQoCxokdprjfNFpZj57LjTEIlx47MuxHjW+ENurALI
LcnUN7hhoXgm7kYrP+m/1PMAYzqzfQa21lqXzF/kD81/BXcSmD4mdT102KF+tw2C7K7oxT2TFLNn
YGMBpqvTuwCiWFTZRjqwijCTXIkKSzfZ/BdwO1cggiwJYBXhK9O98dAfJ+kefytv4QK6BXbrwzt2
rrHXHICarBKILDP9iO/WygtLEWH+K7htHbFAayRgtK4CipNZAD29yDbClT22lK7OB+FuVEnJG6IG
01T75uSVMvBZ6cav8oca7qkG0CFq36EES9cO0tKtNh+Xu0x7IdOTVIunrUYHxwPYtXxUAERxio3h
RDs8qODyuC1gT+uZiS3Y/+Xi8kZ6QaAbXkmxuNGkjzp+khpSWn21Em1XVlfhrtIwjcdSjHGgWhdG
mZt627kT7/4/CrWz1fzyDpq9u6EVSgKJAhI5KXemto+7Otnp8MNbM0lYC0k8cqpDOy0mQjKl/cB1
CiYG2+tIuGlmTqJF6/fi2hJy0aAzIGhJWUQgvFijjthiCavd+nvq6+V3I9Yq3L0ICdkuJQ2iDtoQ
ZgK0AdOcyBA+m0J4HvPiqfAey3yASW4L15IfMeRbtKG8M0r5mLfyVmaDE8KvGeqaTQ/1EKWy9I66
YSzZqdZaHTSPU1hF3Y5Ta5FS4Q5vrZOh9aa1maDTuGFttFR3mjNJYUfnVXb0FG9urRB3ZDOaw89V
x2gZOBO4FvZwOgBHFq4cV8+V9407WgTGNM1hrTS3iCObbW++6OgH/0PalS03jivZL2IEQHB95SrJ
lmXJa/mFYbvK3MB959fPoe9El4pXLcx0v3VHdxVEEshMZJ6lSow6UuhRPsZ35XaRy6o3vHIzG9JV
LrMBQDbAdrZF90zRC173HscKvpAAeNFj8LRIZsfwAJHuwHzxNE9sQHKxYDp/zFW6zyud5lWm0uMM
Xnk8Ejuv5zczgbZ+A+lPFN8E1XgRbyUuIvhdTDVoyjOqqujgrc1uJ7XUpqGUI5hoUxtG1yMg/4kq
qj0vxvyzVVZpNW0g70skHLGowFwEENhisgmFL9sImW4YL4gkIC7XM2cLrjJoHPFuRBG1BCvwEult
sw8387bMLcnlngaoPxSiqDu+waadu9VhuoGNiSfiJ18sJs5+xOqQkm5kutLh3Y7pW6e/Y0J6PQqI
vt3qWNZyESuNpkZHBmx/u+lzwEPg+HZ9kYuNBuX3U6zzZTkCXa+qdLk2ZO/5bbPTHcWXPG2fb02v
8HXX2IJffUj9cAuFhmCzyAlqXr2D2MVGPl3/MYI3us6qs2I0JSRyo2PNnyryqsCN9voCFydY50+7
Oolpk5fwSccKS1sFXvb6B6Z3FlgH9+YONzQQ4f5ZQXL2gle1d18nACtl6BsqLYxlmgep/skw7BU8
2PLD/yuGn62yyqYIo5XZ19gsDWWQUJtcGfwDGd3BdngxY/KRsJs0fiEy2XEVWhfJ8/X1L860z1/s
OsvqDfRz4nnZRoM7PBcQt3oAdiXqLOij2IMXA1hXH9N79twegcWAAdQ/KvzO3sAqCI1j1pRpN0XH
fOH60MSuMZOk8AW4/qQXk+XZMqvQU0epoZUtHrRKAPQA6LPP+AYwBEnHsL56ur6Y8LWuYgwPWDdN
HVIz/A/vyK4APaV2GPziUr9283ftdfKM1/lL/mQ7yL65Eno313+BIAipqyBkqEPQDAwHpmhKx5R2
VRC4ky7owAkWWZcBsdmxBtp4KNEocyiaqgwG4kXzcv1Rlg1w5Yisc76R1ESRl3ha6o0XmoZtFMQF
X8AqKv/6SoI4tsYe6XqhV7M2Rsep/yFFlTXoIoSO6FlWQaWCwT0tDHyW3mhvmAJyaVYChgDvmlio
qSvY8doqtKRqx1iWBNFRGkYvHVUXBrl36ohre6/BKrbZDZJrDKGNIiC3sjy/YV1nt33pYmTiyJNq
Aa106PNE8DlFm2b572dXo9mo/7eNSPKvpH2gAxxMwWS+/iVFCUNbRZU072kVTNg06A1P1uyUXrdf
0AfkYbaZrUgQCPiXgUxbvsfZg2Up8IyGhAhD6WghB4KJdupBqLr+ZBevX7/jmLaKLGEakAwPhy6s
YVjgNcN2GRw2qD0Wd1L3mMpoe+vFP7rXnC26iiZsTuq4NpQl/S6Syf+50Kpucgc63sYUSFozwcZd
jz5JkbIyTVGgQfvHLW9bbpeoabJ99yOFJ1i6D27ZUfIHKKwAXvPyidJ8F+6pz+9UG0R4H5K126V3
HJxAodxzoeO24AusR6Vj1E5BniNhjd89BGObbiMsKwLQCM6JvlQOZ9sp5QzEO6CUjmOSgS8GJWIk
ZbmsRCdl+XuuhNf13DCus2jiHCclHJzlKlf4xmP0Et9iruEkb8LOyBLhri23ikpU1TJT1b47MIph
09tFzwmu1ZhZOv+3foUoFKwNRXqqNdWYIuYqfuEuUseSxTbthn9B08lBK2srumBcHEydFVX6KvgM
Y5rWPOujI79Fo92dNw2IQj8VC1vWzf3sJbgjviYYpF8cxZ0vugo/bTxopJ6i/5CS4Jd8k/raodkC
xb0RTYIEWUxfxSAAnqZSVZEnRxI5LZRF0+wEJWkXkGvB7hRdc/RV5AkSzZiCEFfU/BXEYieym6dF
sVl7DBUHIrUOAXDA6l6rLWR4PTR6pA1kiO8BwvqSNtpdK2LQiX7PevjXqZo8acvvmXYwq4yt+hE+
wK8zKGAY9J+UJ7qBL71X2EsnpHOSjY5a1u1u82xT7+Qb0Wm6CNI8++hrdxK56fgYz4hFyRZsW/Pz
OzbvUMDrHzNMDenWeB58dVNAzTy9VV5Lw0GfftqOKbjOlrbp79L7ZRQ93Mz7+i1y/xFp7fz3rYLY
wIETm5Klw6B9Snl9hCW5C/mMqXpoC38CHB4NXwOaxcEgElS4KGNwvvSq1EpYLemsQlxr3PQu8WWf
ed036nG0KT4P5E/2MkJc6ImmNoLAvbYjmXkQwFIDgVtL4J1KYSunla4UPF+vAy63wn7n5DUnCR4z
xZgun370JjdDkAHAANT8b7dvdj8L4MCCI2+sQlpfkdEoNKyWQVGxgNTvRHLb0N61RhDHRD0iYxXH
dB4GoM0jeMr+7AUu3BVBTSl80H5hEM293IEA5KZyIKngKh7A4j79l4+6im5h25oNVJ1RfoD40yh3
DEoAlXYDNaPrX1C0T1ahLVOmOesxVD/oMWTC+tGBIbwTJ6oghAqWWWu3ACNRd7TEJS3r4EVfOUnB
7bkQ1GyiRVZzlXAc4d4RYZGJ/QhoCYWI2IqlH9dfmOB6Zq6CCQ3HSoJiNw6WfBPVH00kbDMJdvna
hqRODdWoYoIS/nN0INIBvV2n3iyJewEsj+5iMG/CJOD6c4kqlLUjSZlBa0pRseVbb3AJNjl4BU7m
V8sYx1M26r3Ix170JpfPeVZbAr1SK6OECnuWY4jb9V4Hw93rDyVaYhUwWs3o6xLWj8coW8rX3uJS
7lxf4rvSvlJLmqtQUVaUF3Bap0d1grsptPdSaCIoIeRTkgkHNqlf5GTc5jN9jeXytYSa/ZyXfmc2
Hzk3AqsCb8UydPqUkfEZlmVWUD61JcMsO3UALHB4vy/qPdRj++FJkkuQ8kCimSvV06SXASKW3ITv
l+5N/K3Il26E7PWj8dGmJ5lCYCtSrKm9U6pbCjUvnUi4dm+nKLO72fwRKMYjr9jGyBqP10vj/bHM
iaVD+wBSXYiwY/MeDDKgY4UD4zCLDAZcBPhNNX8SNca8CxIafeQEHPxTLTsEE5RddBxtuJ1ef8UX
1W3PsujaGIVCnqTD9kwg+zp71SnjLrr1FUqfmwXJD7Lgs1kBm7PUEFZ5HF6QbgUD8csbSVE0XcU0
RP8uts/2qokGwTyPeXJcXncIowY4DQgekl28k/xeYrVXp4KmSgTtjqPBIBYSDS9U1ijULY3HsmSw
dQMXUpEcCR85kfhtZeQ7FRJwHdoqUSPd1V3lziN3uFQ5hYLKatZtNTpomZdBoD6e1I/rP/dvKv3f
P3e17SWTqhUvQ4rMH91nyI35Jr6XIQ2ew7Xo+lqXA+LvpVa5MIOO6gwtteQItREnphtWDRuJHYH/
F2Spi7huhf5eaZUNeaVmrOE9A2se8my4lBJbTmJP62RrBGy0LJxS0SE5SkFAUh6ach/Crsev5puc
vg+JtO00XlkkfQuLyDXSUpB6Lue3v37dWjQRUmO8CZrUPATKYwf9urHPYVX0D+/iv5dZpVGDKiSq
S7zuoYbKsgaN5QLm9ZDnmDzmtr9E5oaip1olVAWD1An+kOwwmXdmzpxB/RVroqG4aJHl8J2dXxBi
5bbQCvMA/+UelxRdfx3bt+vbVLTGEkPO1oDaegSTFG4eqHSQ+GtZQgDw9foSl4EWvzfoN17hbI02
Qu9FSVWw5dnwEctd4ikMoER1iJxIyT3g179mFmo20xmcfYzGgtQ90In4hJMgAIiedhWu4jAn2bg8
bQczGhmWkhM8duJQxFf9jqz/nV5/78ZVnIm0fMD9EpEX/sxH5sGbpgRksN0tnbf4VdlAobS7EWUc
QcSRVxFH75ty4DDdPGSceipvPFN+q2NmZfCSvP5FRSutIk5sGmnIQz4fAGlx0uIlKMcdJLwCJNfr
C33/5isvci1jn3btTMOkQp2CJGr4xJ126d1yVa/20UMLs+/R5RjLzrbxbYQAqoAP1Uigd0rA+US1
HxAE19MdW0UZTS/HoqiS5Djpr2pZ+kM3bqcgu537emcE3CmCwp9JtokmTB3N9LVJNBsWpjZ0E2yp
KVwGax9jTDewY3ECHZ5OMLCKmO4rmnITKaMVZZM9owSClro/6ohi2KbGeBqijdy2kD2t3ZoFW7B8
nSjX7hvNtFh+A3Mlu6OGk6hAxecpiorGtOoBdHY+YVLR7VIOTa7xQOd7tZE2cVM7TZdAPXXOt7hE
WbECqdCwOkCMO0eW+JqGbMMMFNIJ8FCyui1m45hDt9ocb8PA3PEo27ZKeEz01scI0iJFARWxdtOS
cDtqlVuq+k0kNyetPoatBi3Rk9TfcN5t4+5YQdpZCz+GCnNh6EQnHZafzb0WHIvqJSlVaKMwq89v
Q70+DU3kZkN+k1HlkPfKbQBhuGD2JbNws1YFRB12wCboX1HvJCmU6JJkN6NpnbQHrX9qR8mtWoCt
h11NIDzKkf/QbZvMgzH+1ArY60KmrfnQ1clSihzfqHZNyfR4bu7TEs7pXPVQvwwJe1ST0OGEoDap
bLldTO6hHteksG2a0bV7pG1h98mN0mw1ld7K7FMv0GxO1XSr9hXSaWYXaRXCAuonTeOnXo8cmAWd
OI/dcqxv5ly3WC+8FYm26So7hXDOneC3PR4q1zyUW1g8wBkSQpRwNGfAfVsYm95HvuCoXqKOnJUh
3w23sygvm3phlBnCz4CXHdY5qjoPKodzH/pDTV1YR+6qonwmWSXBFq97gUajj9OtWWX5k/ZV5XVF
Y/cBccfsZiGAm8/Xf+DftH3+Cspsler0QmN91KFE4NtKsxblqToEECKwCqfKLZAABBXg9194LXgt
n+nsjXDSRqPSF1AYgtHTqOCoJPKjZIZQ2jbBuJNUiJvEH/1gPCe5uTN1KfdaPDwx3gmrbZo+NP1i
X/town0oBX28TuaNgfKJFBgjKfBh4zWkMqRNAvliKx1xfAyV/urbGOoCMPS1EKeBaBsjxEJ52MHK
SvBClyx27flW2dSotThtJgPGFrjoOThddwuIjjzIP0AFBWpmE90xu/0/zAsFFxu2ynRDOndD3ZbK
oczehvhzykTtDPl75Hjt2VYprgQDiMmpNB4SbbmJ7OcRG2bAl3xhKURuiK2Fr21seszoENkQeq2p
Rkcgxk4qOGaLGRykv8yUQb3biHc6/n8z9/Mam6DTwtIyKh0S7HLYWBL8zBtan7IK+orwyAMSUW9l
lMjh40xIBIVSuXVprVE3xP2Va/1booUO+omWFE9e1sMgbkBiGZP91EOCEqU87fgPNVNuAp07s55t
8gD6EUPujkHkxl3qsKDYxGbpDJOd9aatDoVlBJDdb3p/LEcfKFGbNo0Nh7MNm9G3aT/UOL41elg5
ERUdTEijVqMNZc09U1sV+at18x5/LiCeBIARn7OnQBrhispsU+ntrPiVxz8niHiGBJpAKjze0P1X
+afctLC5NmxS3OgM50GH/MHwAG0lSGxPVsMMT0YbmOAmOKmDQygkdrJgcYyzivYBTnCbgb7T9i2r
ZleOIk+bQjcyB4tDCXyMvKnHUIzBWEsu3GQmywdB8sRT94lVPwE/YMJqj83vRDrM0gnDCUuH6x+/
TfWvKspd3N59vYYTceXzRenytpb2ufqz5JqVj7plcB9jv/gxguKhTAe7xg07DZ/LefQy9KwNbXJS
nUKsVXIHvXazvLYXICIyRULROacmEi0U91Vqm+xnKQ1Oo0vQpRxwQ6tsqD7bupTZUOg1TSiM4x9n
hi2Rh1YMH0DtlugYPahbmHSgYoBMOmKBlO2KuoZMD3EypYUQCJC7gCRJkleHj4wUKE1Gx4xf67S0
C1ZblXJooS2iKyDPjT9MSHBMY+qSHvVpuh/NWwRmgDS9adoUrHBa2AcasFesTQUIztpB5eQGreYP
U4tq5MRH7k9ktJvedKLkM6WtP7ehVybcSnLZjqUemzDfKNFB6QynnTWH5eDPFK9Zv+yE3sMF8YZl
HR4xdlE6sOlnXcpgHu7iufJiHBrsV7hKGNa0EAequ4m4BG9cnSBSxTv4rxKnyJ+jPLYH07wvc+Ne
N1ASFHCoknCq8I5GSLVH0PvAn4+TwTH7Y8Ue8/Reqn7FQ2KReLamobEGTiDcEjjXI+XfgJr+Sj3K
KvUMNcROWgQClLGDKz+rm8quX8JNg0sqEOe6Dbi1m/2UfIziAK6IIGj1b2sCZZWMwpaQNNYkdshf
G7fdZrtwV37Mp8qR/Ogmg5lNs/knklVnFYGyugVp8PogUYXmUAdIPXLvlsy1NYXcyhruXX/DghuJ
ssoIEW26DC4ruP4nrZNSgGLD0JZNZrWF6E4iaiKteQM9HyuzTacFoQZpwvv/EKPLu9ouhWyIJctc
yULqat90EqFF3jF6JCPsdxJYsbp5hNKWyFlpc0ipG8qTDpDDKLQuv0iKPvt4axKBiTFO2ExYmm/j
TfmAe0y0LfzFP2p2A8meIdQNAgg2jidqW36n72tPvaoryr7mSh+PS5cu8FXAjeonU39LPDhnpda4
ob60D1DFlnbv53bgVm5wYC55MTFqkC0FjWYXlDLDGg5MseZ9JuNWhB9bvEDe0L2+7S5TLX63NtZS
LTKZS7Ua8FNR0EEw20mnjfmhe6SyEqjEVK8LZCr8ND5kgLODl/6Ygv+Tn+Br54lgi38z/fsrxqwZ
FCMgmppE8FPy194ZMe+ffsWA/I6PsRtBRi04ULvwpPtFzSV7JI5YSk3U51kjJ8dc65VcHijgIpPb
KTvisk3qwyT4ZwRbGXiX/DN5ybNdusZRzmlUwKYVSy60NvK+3HIgH2XxU30UF/SiG4S2uv4HcZlI
sYLVjL1sS1Zjw7Vhiyuuo9yKmVCCIncNqVS0vNZTucf3HLvbUZbtEZKG17fvEvOvHLS1Gq8pgQLK
aYcPlmykCMoqlVfVokb438zo/tqYazRlq5IYUuvLKr78pT3H4LogT3vzc+0u3ZvYMR+vP9bfABh+
r7jKdaXSap2hYsVlwK8AI3UI3dTWj7O/8LsGR7ZQHHIfXjQHEYRB9NVWsYvXSdnGEk4hq4iVUDch
IpHcS5HZIMCtU8RgKFasOQMgvdQJiXPlAJvirf46PXf9LW6EkGzC3BMcIrKBYrvWur1fCE1xL33M
PxZftRb6kcGOvcPiSH5QACV3io0qRkHPCccOKqHhHWLvg4irdynO/rHsqhUeMz4aeZApkKfK3jMI
0tON1ngGfLhDX2o203tjNfv+ptywHTpxBbwCvJm81f2pz3YBcDu4Lf0T1Oofv2mVnFXT4JpJ2XSA
wpsMI638Tov+/8OTP5ZYbWQ96qJ4pnjbiQ7nIAx0DGjEmdnp/39e/lhmtWk7LsUylVsG3xJiG1/d
cdGsTyBxvsTS8tS6uGFZuNki2wp6JEtdtopAf6y8KhH7tO3hJ1WwgzyCuzBJ6htGxW7ZYbZep9Tp
dCihpLEneN5lt1xbdVUtwg3NYFW9kNFtrfaYt6Sp9JY/N7E1Oa0dC4FNF6LCH4+56ibAzwHQt2kp
vmmxSea9HsWCWe+FUH6+wn8lwkFP1QBYiEMOy/RyiKy2jK1GE3CdRausEiDm2UoUYbIL0zr9oMN4
Ik6n15yKyIqC17VOfaCAkUENk+kQJ/1Nlnc3eiCkD4nWWEWUbgBFCT2ZJZBVzxMwKzDkrT9gE+G2
hgMvDBS2ohLt0ljoj4+0ihhSSsjUVTV8lPc9EMMZdIO1xFncsXsAZPLjuIfPmWBjCBddxZDJSGAZ
GursUDWZa7bDSSGBXVVZujQunCbLnbKD5Ybc+wmL3TlXbC4ldief0jg89GrmCg7fJcWjP97CKtoM
pGwUzjQDktZPMf3Qtd4tm9JtAv1z1FjjQHMnsUYDvotl0My2yrO7uFZxs6fEVmNmbFQoJ/gpHZ44
QYKNcKfUYYmg3I1EvzcK5inDfZ6/w4EDwO83KDCAx/wE/bu+fBvb1wxI02C2TRjDMPRNanjE4P7f
zW8dWuNZHHqSyd2wvpMCr5ZGixT3Yf0jHp4l+jxr4PT3jlZ91NO+m+EjcCinV1N7yIzH3PzslE1r
PhlgYLYq+jvt5xTezsopGGHyOzfbujN8TUZ/dH5TEkhpGxYJAUZpH9TsPe1u5PIuV+5K/WXuYNFb
33ETDYz6FKNdpSs/GM2fibmJgtGKg60ap141BNuZ3I3GV4oOWTMD0J99xvI7L0L0fAHoAbt7pj9b
rbIK2KNk6vs4vSjK+9DyxYOuRFtT7Q81XkE1PVPzl5GAgBQWEEs/qVWDJiGGlBDpoT/qnwnegzE+
Tf3XICtWwgV9ZEEbWVkGC+dtciOoa02v2EGnljm+KGhf52Nozdlst6EI9yuqDdeyJ5RqBlVRoR2M
vXSAzJdd7T/UzOYOBkbOjCd0+IZACb+7EY0Pv1ssq7Sjn11WlFXtVFMjrGmJLhCZ+73Bhx1rymQ7
DZ07TmjAcQW2N53c3gL5m1sLm3GQtjm6sYN5wFjLYuWDlM+2RsPbIZp8oJdgRejpqrRrMRwoECIJ
9M9hn0jqI02OEsHUqo41zBSMXcRxWwdwuakjbkHn81cORzZWASA6KG5KqjtVYXcYHvr5VPomqTcS
EHzzW80E0UgUdVf5PscIAyrxSIRQP7WTCXMNyRBkd1GOWiX3KpVx14Ao/JGF7wHhjqrmG6kT3WoE
q6yZNlHfz6CkIX1E7HaZ6s79LarT66FS8LLW/BJIwA56GaAFExgPcyt5aVsLgrEoFq/5FiXppBrs
GBiQVXyjLBaSRR4BiVHFOnR3M0gY0siClagdtdQlEnQyqnI+NmPkJGbjBh02ifagJJPLaQyk9n0+
7NvyWVIxmQhv4wrDPHajQd4LLgDO9ZfzN1cCFVTthetPviUIzsJGppYSjcphPugZ/MZSX4mA2Y8m
HTjD8AuNMz/V9hmKSuiWwGoCZp0wHJvKzKcsdLNE30D5A4WmgTkAKG0dgyFl4JnJc5L0FoW7WZxg
jAs7y+u/+vK2+f2jVwUUekVSkHY5ZHaVYx10NhznIc8quDUsCXQVZ5Bgfy+yijNGTZo+7VPlMMk/
0qZIkOizuwTq5SkT7NC/uYv+XmpVRckVOj7AggIJYudbFrnz7WDcwHVxsbhfmtoQFJ3foeEMmfPi
ICoTL3RH/3jO5fyc7YAoiyoaTVCwWuhkSxv2P5I0omUuH8Pfz7h807Nlxpx3fZxCMjzng5MHiT3H
v/7drlhVRFIYx3NTQpk16fP7jOVbPsNUtxMU75dEOf54X6vgm42dXlKwXo5mqt8USenUdelIIyAK
Q+UEpmQpJcZU9Weeffy751uFZK0xwjEJTUh76xrmR4XbIjq0k4BTLfpOq0tWPWvxqCTLKmiOZ/xZ
MkWw6UsNwPM3uAYzJsqEK3kPJBsEIz4XBAEGhLemj4JlFwr7Cxfqoj8WW8UKWZ36KZhgZVPD3TIn
gW9Osw0bN0zhmC/ptXX9I13CWv2x3ipszHnCmz4K2EFFKzs78W4ja1Z3ytxqT0vHWFrapgt3edmL
NnyTevwp9lBwxOBWYh6why1yv2iOCFKU4KuuzeV0WITythpAzpOQhbTEzgaRhRYVBMy1lVwoV1Qr
+nH+7n8kP5kDv9btkLqS3VrFNoctKEp6dO5FRYRw4VVoocYwdKmq82Mw154E/2yY0u8zDMI18iOQ
clvLn8HY4BqMrSVc2kBPrqkE0jdg+kUHzUyhCbggpH7XC2exDk6LSSIbUCUlmgOlma8ZkPm7zAWY
LN3rruSadgB0HVQk79tTcU820b+MUd8swrMfMKZ1rrStOh1G8tzy4RT0UPfXiMdhpQELEJ+PyQYX
QiICs+ii07aKUVNItKwrkUziBNrXKb/t1dxTs+oeFkzZKRim8HXIO9wHD40Ohxr9QS1BmMY9RS2h
q9A/l0XoZPmmDgaQu0arKFqbcMPj02MUv9cLBAMcpTSIXZIPkCgJfT7IL3q9JZEvq2+zxnc5jLqL
5K5PoGuBejXIWmeUng3zg/B9aYJ0WGY2bm/2UH428wNrD3r5MaLvmpToNMNLvCWFz8qnnPMdDDfc
tJisSj9l020Rn1Jthhr1ZJnNfkxvmuwraAC/i/MfqSw7SYm7bgtiWPgytQDKZWD4SaqfJmyjqG8x
ZDCq9vF6sFk29pUSRV7FakBVCqMFNuBQdAx7m7oS3UldKrgK/E23+q/UvYaPam0XpbGJ7dy4QD/I
TuYGW+oX2/Y9/YE+H5CiIhMewYOtEaKFbJhT0gNkNtPaCjSyGeTI1YCDvP7+RIUXWwVrY8JGm2Zk
osWPMrWw6XbMgEwx2raGAyPM2GK2HFn5MdmJIrLwra6KPj0qaDU2S0iG8o2ROYvSIfA3Tgf2GkxO
B/hUOkJja9GLXfLEWWAgpRTp2YgLV5XJp4Zhzho2m7HIwVHt54eQdijue9iokK8+0d8nqN31sCbq
Maao4UrQxHAcLnXM0QpoBQXeGAAEITFE2AQajcDE5KH+pEITP5klV/CpRL98+e9nv3ymQamNRONH
FYAbrSi3k6k85BGQr2Bj5uNJKzs3DOD8G4LeC/CkbQAxRNIEP7CxQyoCb4t+zqrYhDdNpwcSvl5p
7ulj0UL/Hx2X688sWmNVaUYSoMmcYA0WG3bfdnA2Bi0jooJlRPXYGghohEyJQhlh5D/j3/awTN07
qCqavyShpqyofmaroJVnicx6Fewhxe+31Cqg3Kf7spMe/u0JW7fEAgqN9Z5iQDG+TlCTe17YLLHf
ecEh+KRu5oXCueWS3q4E5HVbTJt7mUMVEUazfW2D87cp4k9zepdwQe5TtwpK5/oOEZRc614Y51Mh
TxGMbQOkRSb/qsqTph8itKuur/PdJLn2YKtgpfSGWk20mw+k+FXDu31UMLCPN0Etc3eWQ/zLUOkw
lZcJ8IlSCKN0yOpwOWytQE5UV+7g3t5OrQwoXDVYZlTFXijBqrzhdl51dhRulHF+j1npwUnOGgHu
gOhZPxFbgs4nVM/qnt7V8dPYPPI2hhsyjMwTkv8CtdGWUg2wGqDje9o4szI6RoCKmwQVaIowozXY
UR32wxDewp/RJmAOApPj1GjOKvPiCQ5UeY4kHvAHUrZupQWhpXHdRx87s6ougn37p4RRqBa8lmHq
9tWMfnq8GwMZWp7EithoS+1bDxEceda8nD5PqUgl8fL51IjCiEaR+b5nE2ehLyAwUp+CCs4Ofna3
cNGH+2VKvFiLcFsk+6JdLF7PVltFtkwmZVdlcFOJu9DlPcB0mmKVHFwBSEEyc4bMMn1rhswyS/jI
6NuOokEalVahHPvqhRZHrXrK2o8KnfcabS99mL1iih2VYjCgEWspyOPqWaojO4RRBSwSLbMzLal4
nWFLkZTWBFF1Dii2ZHyxha7VvBpssPLgJyeNxQbTGszUTlMM56UTNbYE30lTkTNDw86TZpNBxlFm
P2bAg7PgIWpvmvE90Tur1lGqxKWjDnB8kBMgdjPosfaq9qUQiFkPQFgaI2BGGvXSkNmakDS1XDSv
HaFV6oUySlDoNaK5BnhtEkBLoB03TUNuiyQ+VGYOaRG0YharMkWJZJiONzaFSVcPYoNcnxpYV6NP
qJJXOQZOoLqhY2KXQ221ypcEopduVnYDqkbeSU5Uf8WQ1JrhG26aX11YwQoOY6DkOcZUBQSDXV3e
1y0u2wDRztATt7p0OpoStedsgssa4MUKP3XM3Az6zwlSVWHCLHm+r4pXtRNUsKJssAZUygmXwnmA
Cge/bbfpLvM/l/aTcvMv20/KaldHXdoaVYiuDQGSrS5AvhZTSAWXnzVSE141KjC0UBdFhZVaaT6b
4OCRl17/gUbwDzPuYCWwo4o/Z+VdFbUgJyho4hSFG6b1ezj3L6kGRhtNBUnicvz43clcwzpHHZ1Y
ow8hVQNRVQbpQRUknprXXtN9NuZj14/bpGbWrEs3VfbU56ILhKCOUVYZ34i5okehBprnWEMkGczE
CkwOWONeT1KXIKXnrRd1NQLLkiGMs2hGRT3BATIxrZFBgBrRome46kIld9+TxwFjBjEWwhB8e3XV
ZlJhkYEjZU6HWW++Jrl2dBOo+S6x5rR0msLwyhCGpf1DRMMb1rTPAwmBzqf5Pmum90Ea+tswei5G
mGRqIDppEB43YX8I4C26YtlxKvQXFpcAeRUvtH0wa0mzirFBRCvD1lWyRHqq4tCRUQNTibxLqYy6
14S+tFR2vT0F5tug9kcypbewlLAxvLMZwWAUnAVpBMASdtpxsdyXTYSUwjFG2D1lYP6C/aJ1w64f
f6gUoXRyuuKTJZM3habFdUxnTbqhoMXxEI5XqZe19wWdoDXA7pu6BSUC0jPjV5nGPiO9rcLzk4Js
MemKE0idTTGnY5F0k8COD4YbuzQcYDJl2nJ6GsfWhn2xxSi1OGSduwm3sbCxaHSC66ST88KKYBet
w+2xaRzYv1l6R62uxHrSaxt2+OjPGjlWSmuHkenUMRw6iOSoBca7SCCcf2ha6ZfKhDwyelWADlw5
ngCgAdVbt0BIdtDA84f2fqCoUdqfORoJSajaivpLoT+KmbtRGIMOB+iblnoRTlU3HTBtddMGTijN
U6MBLasVNqsHS01kJ5gCR+kkV3vSjXdaElfWQezBXCgfUnteXuAUucNRIS8B6ayYbwzFnroEjP/S
Iiz3zKC1U5yZLgYCHD6GMnNCNXeLuXBjAzDY/yHtOpYkx5XkF9GMIAmKK1WqqszSoi+0rq5pagVq
fv066+1OcTCcxLNZs7buQx8iAQKBEB7u7V009zaSLzsI3rVk9LoyRy4Wu5H0sxglV++xS8jxDC3x
1fkesT4IZcC0lkCV2BpcI2ru0lZ60zWUReQM42PQxWTaxZrig+CKbgashmyoJlU1UFtzcSSSl3SY
tES/qNJHFal2k7+GterX/UNlhidmNIgsLTtvX9T+dpY/6SC7bYB2fznWfg9taMHPWTzC397k1c/h
3mRLqeOYqbKFSnTxlKMS3R+tnXmKxTXKTf+wssSlrxWLw1DOG3Q669s6doqitDWiuOXD0nFhnq4V
B+WiI/t+X5hexJn/spJrK+Xev1kdFbPqYL9JgM9qMeU5lL+u76bIBJ+uZj214hoqn9FQnLNoOGaG
KnDxmy/Jahe58mJcYJgIIZt6SXW4AEbcOT1G9eRfX4jokHLvVWqpY1iNaETrHXPT5oEF7yPqMkku
sCN8sLjyE5TnlMEqNfQmADWHX7ZHTLdbu9IHfkZka/OofwcB/LxFFgVT0poIgMqJ7OXgIreDO9X3
zFS8JvfLuPTG5DGOUwEx0xac/S+PMnfFWDlJUpujjVqNxk/SDyelz3ZMz7002al6AFf4PI7dwQyq
vYZR6AgcH0rnXv+gdPOLrhbP3b6OgtTCZGy+0HnEVO2jCngfov2dHCiPYzKBw4S2FZ60wtwbyVtQ
9HZplhBc8usIH0auMUlU2JmZOhVK0AltHZxRp8s/02UQmDYea00/jN67KHcrJIsdpuus/iJDY77H
aFjbSm4+G27CoIKHud2OML/GezRRsp8a3ZE0Yg+T6lfG6NDwoRw/pVDCoOKwi/vnGdyqLDFt0qD/
D76HAly1OUNePX7OKE12Qehd36zN/A9EN7piUVUmfO+gBHd01XWUXhQZnkKRCq8u0biwkn0AgNjQ
nYdusFtpFBzQr2L13zzUyi53t0OMF2okV+ilpaYnzZKv0tmjBcWwV2hCRbCtd4l+bDPmQelPRgun
+kgzZICgW0FIGSiHOX0elA89nxC0nJQ2xHhh5avTT6XqPWbNB0tvS6SBxTPpQsT/UXqx2urfdE+/
HdRXurNK1XWjgKj7rCgXNetOamntGPt5/fNsHmUAoAyNyiZUpzjnNIwN7cYWEFUZ4+DzfBMVgR3j
8KqjYCnbacPqg3CW6poYpBxy/TJAj73rfiQqJpVyYFekXYX+fQDAXN/9bBTN0/qzXIk6qZu1tG/z
fNchNUFMNSAIvmjtR8yYn3SaY4a9nSeqq0G7PaRM4CY2H7CVRS6GnyDoJ/U5ugFDMmKVpY9kenf9
6233Klc2OJdvMrUfygTBFZwG5k0v2ZPmVRisIA8aSjrRbMfv2l7Mo7Td6VjZ5QIvI8/CyGx1SKKF
7uAZPn0FatZt3ADIdHJeykmIO/DuiKhat9scK8Oc/5+HQU/LGFPmvT8xWznCgWrOwkOPWHZ6g4Qf
qIuF8MRlF6/4EpX39z3otNiMXcZM8Y0UeQvIoNijBoyeq4qxMaHBZfuuGVxu7ereSxXN5hTMYF8T
VIqDmejXpe2t26bNjtFRVKTbjINWm8qFWolkShX47OBm1Js+rd0mPmeAHl8/q5ueZmWEc8hWglaq
liM6QW00rJivIDGNp9pJ6lLAubkdJKxMca4Gc99kMgd8LxRHmIsp4oXhG6mXQ1NIlWLgTggLEZnk
mwMJgpLSGNHU7DHzbivgL4UevV3etC9fAbgvqk4I3BnfGgBVSmhNjWIB6ohKH17WIMwdxfhl1r4K
FdZEsKUCX8Z3BsYQle0uhfcM2M8ugaiFKiLmEJxBjfMoM0M4AG8W37dKiezyPoA6wjy/XT+Dy0G+
cq/4kW+N0TaojUq/jERywe1h6/PLYL1PCVQ3MQt53ZjwTHBuQw5kuRsKLGmZSVYc3QnR6U4hsbjA
V2JfvbtuT/SNOKehjXEoVyYu2MRmD9mwU8eFACm8nWJ83yy+JknLLlakCn5/6d1P59qJ/EWbS/Wi
f0WtbsorW5zDCAMwMiQjw8dKyPtsZHZQPkfNB8ZD3EFLbGtCFwy4+WzobZXem/mzMoho/L6i02sH
hvMkAw0aU8/hiAezvMXBj72iiBQ/yxDOY7DBCsLdrACAohU4SpKjxqjCSZXNKPR17uNutJsoB0tn
6Ohd6IfqIdaJQ5QKtTKItwWF14SLbsZUHWga/JAi4UCN4OXia5hFEJSKXOLeVkgQMrVHnIvhMWo+
aw2IRhI0Cg7MhPRuejDL9MZsRATjokCBL2QCnJdLOaCakBgd3+AZIfnJILMXuNTTf2kXepserGNw
ioUQNVG8SbnQKG7SphnjaLokh+UFTY+B+2uRNpD3lrgeI7h7fDoMjdAgk3vcC2qDLAxz3pCZbO3I
B7ujK7sLpN6vX/9f152nIWiatIQvA2XINKjAS5+C7vG6ga2pjPUF5NkGJJA3hIP1FfY0mR0+5Gf2
qf0GGzuYzvzleYtB32EtKuxpBbpOYRQkeOO+0vBVFFQYHSBZFCmcfF++jC68NZDteFdnaFg5IAhb
QlwVRHMgmJ0lG6w4gvUvl/vK5ed5BMpIirOEIoBn7uTpmEZjqGd66NruFwrlJZ4wAeiRI7tERq96
4i6TyN3y9AHtpMzMIFIGPnzrrTwGh85P7yB7BvomUUAhOsG8pwMT2zhnOE5xgjZrrdJzaFbe9R0V
2ODnIVW8iHlMKfAFoKRufy8N9esGtmhX10eWJwPAJOQERVu8gT0mSNl78Z5704jC/0MCKBRY3t26
A+RugcfG9Z79gICpe/0XCM4sPyUJ7rhybHMDaWZI/BlUQn1eo1fxGpEOwNHKttREYFG4Zi5yMvDU
17OELyfvlGOu2wu15byvkC64mDcHqTEDzbdsTzfMiTzRegVhG88j0KeWLI0KPqkxn/XqZxA+a7Mm
+KqiV1jnAqkRte5WyuFdkfR5mrNMj3vkFBwgIvmYH5dhTXXXL4PCoDYLTvIe2oG3ypmCo/o9vwjd
0heg/Ipf4MWYAr3RiJVP8yWYcw8jsU4y018TpJT3NGYdkGLRp1Z2gxME04yK3dj5XduRnWxC7RiI
zqK/qcObxmxAUNU4ato5lgyfOoJTXIdD7VUMn3TgantWC4auVOZqKgU55Oyq8EHzDKQECnVlQdH+
ZZ6itzYLHnsASGg62SNIwProdkzuLAQdCmApLPlMihuoZ/kqaUFPIzkW+SRd7NXN4wykBEYPAHB+
zI3Cm/FzqTa544ABnF45UjrYmm6dJB3tf6OavbgHvfdbkTfOYB5Z+tqC3EqfNfA4fSz0UgwgGzk+
qEnhT2mDMbfbPPKjVvEyg2Ek7qzKxYHNqkdBs0YG1U/T1EnU2TULaW80A0bewP2Mr6h1vtVPmDGf
Dgmp0dgIbBXAEDBAzaXhDMCKyPNNMj6m6IgH8Ws//oQmDsZEd0z9DViuZrbOjBqoZP0chsyJJJQm
RtUv2tmTrOFSh8UhyCM7tzChpHSCs7od8HwX1PgZNIWkrKwMWblYj0BhjtEu9ZYwQPmF6uNP63b0
itkGATf4GEQHc/Mqrixz9SY9SMoiVKh5YTWQPJnlx13hWYwKnPjmq7gyw8VVJiBQOpnC6aIAmcna
yCGWCSGnXSy/lnoOkYGnMdVEPk4Qx34xA65CgTiWIz2WEAosqdQXu8Uu3v0nkSqEilii0JEXJWvL
vm4m0KDdy0cFTBoUkuxgRzF20JGzI8xr7q+/GdtDHt+ZDl+EzWbFBHshnnm1ntA3mNhzoRWnoAIX
rVGdRqhhswTdWCOMPhXcmzDLDbDRDk4blMcmHD3MsGLEVD8UFXXzpa+edRhWiMwb0gUu/sMulAys
dAHR90VTgzA2A8fyfDTzWVDjEaW8/OnvLIWZdEQlKTkER3jGblc7xevy8Fp/0NIRc1WInDEvX5Zn
aVYmE1787GZ4KXQP7uo1tTxJ8SrZnTELtBBlJLVPLZDj7edn+MvuQxQ8iQI1Xt0sQXtd12tpvhSq
7vUB0C9sPGYFcgFzcnpQA5tq/pPNybGqqWfErX39BAnqGl94y9X10EcmI9tBpNpnms1y1Db62s4J
5OYg6FDLH/8/a0uYt7IGUiszoyZqsCgbIqG7JQOx2WydlaS47+fKv25tu25owYtYim5qvDBQyTAZ
rmtoNfc+LXsnmID1YM0peLhuZnsLv81w1ZM+IImJgQzl0smgXCxAD63RvQZkV1WAl7Z5vG5t04mS
b2vLr1ltoSWVualMGqb++h5dwODWal6z8HY0kVEAD6tZaMaAZ/S60eW7/D1u+Ta6xK4rozNNR7Cy
YolR3WDs9KYMcsE53H79Vuvisogcs2p9rgJBjHG1o7wzd2Fol/eAmIJ9Vvs1gVgSbQHjkN2K0Nn/
4Af+XJzFobXAam02QY1kFSEJ5gC7GPW2xG8xZeAmZ7anO9Dl7FWvuQHGEenTIHIBm6/v98ot7vU1
zD4HGTZRLgTs30ahHJNp3xaC9rcquAyW8tdPOJhgjMwTObtvYswpEO2u1UAyQdJ+sMegeCNDuA/U
CBqsQWY6IAW/RSMYVJ8ZNIFnTzWstyyE0Et/lorEaXPpoJMSY9qNp0FT0C7n9KDPJ03BwHB3bige
Fa23JczU26pKHwgBdW0LbopsVL3czN4z1tlD8BPyh4LnfvOgrkIMLqPpcyszGrCrIRcdUHULz0QU
K203zlYmOB+WgfBFHcuAQmLhp0kRtmStG06Ysv0RRKFdt6ML2n5bBapuhMSsaoLskUAgbzibBhi0
TUmw4n9I4r6PL7fkZiK5OUyA+meAA5iBCYDYH01wgwndU1RpN/2A6JdFmPBHLSnopIva/LCiwZ9y
+irnuq+0zbnLUQ0FXtQfU0MQ1W5ntd+/jtst8IWqVc0G/dJVIdiVG6CNQnDfBdWRSe2DBvj8IAk5
aQQe2eKyPuDBG1b1SC2zQ3+jgRIk3RePSyxNjqEzegtjerIzXxPRtKPAN1vcS8AiRi0jVJayPURb
luZba/enB+sjOCh36v10o++VffVHThzTEeJqNo/+yo1wD0OfjF1iLcAqRHcYExjc9rDoZ8UY/7CT
c/SQ3rU7Ufy5fRlWRrmHQQtAIFWkKdCmIQj4jwUU6gA+3A0VRiqdHgIAnT16LaoHmSPS/91mjFjZ
5l6MrAOJRBzgK2u79gCKzmCwgQJFUzneL/qGyt3oRA+BD3bRt+EALfkTxjfa9/Kj+RCR5f9DvfP/
TjmVuSeEqL1RDDF+yjJCh8mM1Muh/hDZNHAMJ3hqj+QIhVU/Sl2FOJ1sE2G1/PojAv6Mv7r3WU7k
SS5x9BZl17j5am13u/BoOBgyB2wRpRxQQwsu9/XzTmXuTWn0JCCTpUIJRimeaGnsKEaZaXxgTHXB
FX6Mw3xPE+H1XjzaP0cj4Av561qVMLaiKEeoYN4uxKgRekj+UlMdPR3FAgx2i2jtrvsTKvNOrEzQ
jxsJ8PSpfogBSy/1zxhlGnA3OloYiTz68q2urY9zX6lcNCRr1fg+bPx0ri5NP0DOAiUSqAM4lSI9
aIBnK1F3SnvrVBuqdz3YEx0lzovRAJifZCEBkbIK4ydPdP7Ra5Uo3rv+MFCZc1cDyPP7UgEp3HCM
z/1b55Vn1V3IRIFtM/ExMR8HamJtLx1Et1W0Ps5n5UmazXj9gEABbr3VfL1d6MwFV0NkhHNOuTwo
JTReMWTTkCMD+VnHbpREVBb/h3rDn46Hh3lZoTmlujVl8IHhvn9M0FwBwvq8yHBbd6K2tOAafKWy
qywAyHVkq4uPmeYKGp2Fx0BhbypgZ0ttY3q7fgq3SNZRkP9eGudcmFk1Vj/glstHdhiOi+jxNNsK
6OFe1P+k57/lQ4bqp4sxSjC/OcoHFfTFRQvmHA1LQGwyJEtFDqz0Xbroz5jHhpi2EY+QJBTJVAjO
zBeCabW/QUz0SU3hZmiT3+qYHjDV2yi39tc3dnvSabWxy89YmUlImtMyk9HeNBK/Avg/pi+9gYd6
AhkIIBS69UuZO1+uRtGdXz7ZFcf2FU2sLMtFoAbQUlKArtF/R0gnoO3Zg8C3fiI/252IZVb0Kn+l
nCtzliaZxFig7rUHmv7MhspB3fqpF2CqGMQ1T9ED0/3yMwtxeGK/FiAetnjP/3KAOT9DzUKtpkLN
7gkZSozdJCGgNvIhGiKnB2iE+bIc2lJwblC711N117zrxsGoXhpK90aN85zIjkpR5x+lY8hkr8ug
xDnvZ+Msd8m5rdNjCtG/GCSPle7OQXxXsPFnFoLGOp52ErQ9+kK/ScpmXw7lPoDi9SQ/CI7SZlK5
yoW4o6RMRVws9GxfuPGq3zVgKLcUW3rLv57kya/YiwaRJSFT+OZVWRnm36gsHwkdkOfJ0CLQDc0O
CbjyUhFNgcgM90iB3bMG41bUX7L0BvIDTlk9BUnkCXZx871fLYY7KE1T511tYRe/5CQcQMBOymER
OkyFLajNJGFlinuWEKvnUPeAKV1lfhFCAXwQ8T9uV3K/bfDK8GECGSiM1YMUzeteqruFOyx2KNps
X0pVwiB0mxF1ZY8LfduiMSeC9hkSH4jwoOqeQh8NyE7JAQ7MAbmRh8Gm8kPw0QQ7aS6+buVcwljO
Uq3PFpCIfmRPdD/ul1WCbGUC3yy0I5xGgIMWWeReo06lQYhZOxRPNetgaGBsiu+vL+qLGemag+aO
B6DGYdFqcNCDM/0eZkeZHYziSa/s6ysuMFIwkchvqkOf6e+lNo/XGFWF/r8QQNhc7fcr9VW1W+2v
0oIeCFKTCDagGqxZO4Lu1/XVCrKXrwBkZSHSQo01BCEa+B9uml2+iw/NQdmLCkaihXAHRSbxLDcF
9jROXzHcDc2fQeRAli9/5bPxpFpdrYPnV/tCrSIwqVAX/izc5Tx2LmBaKr6acFWbnpHqlqXpKojr
ecafOjEyZtQjAs8GVObaM3CemBEN3eufaEsFw5S/zfDYe5XRsSX/KWoMXnjC62LuBtQnA5sgWZC8
3pE7J4FsyZPs9xCjg2JI6v4XqPXNj7j6HZyPiay0zlKGHU4Oo3pj+NmlhxgtOIGiBwk4cr+7iAES
IpvcwQEzJ7g7VbxxJtVvDQx1EiBBru+vyATnUsqQAmHI4FJmquyjNHVz+vu6hW3Y/Wrnlp+wumUV
mQwWtEtZitnER9DHnkCDA/2GDCw+KA5hAFWMu19ezL9diJXR5fSujEJOrZZiFWkRwbBsQSyM42aX
dNL8AYJqRjFCEVI/XF/o5lb+yVZhWlyo0JgxoP6T1eFlTZyI+g20P69b2LxyKwtcmKCTmgYVQcac
QldbpT8aUmNiWii9vBnTrcxwb8CA9lKitUA/YjLcIwbmiWvVjtCtD8wycQYDlTYjrV9ohtFyE1qc
mnHCBT2YGGuzZYK/JCjTQREvEjx/21ieP3+YxRfZpqYJhioc+4sJAIysJu911LgEI94pgCH9O5rU
do4ZY21onKrt7GaEYzIwk9TnB61XnDwNjxqamtYIctPssQFTiNr4aICeZYhsg1t8trt+doOSQRCp
FLw124n66sdzDkQf2yLPNFCnZAfqG6+R29pfjSVbtgthS2v70q2sca6jV6yp1BiCkxFjEoOu2UXX
QT27+COQQUheY+I8sUkSOSZaQBPJHBYdh+GxzgVNp80XdvUzOPdiJXXNqlRZ+DXbA4EqA91pvvgt
2o44V3Y4HzNLhpoXBXxM41Fwk7BD4Ud+5RX6Sde8AbODvji73G4broxyPgYQWkxlLTOzySHcy452
nzwtELNFBC53Wlu2bHKfH2QUXod9KiR42q68r8xzGRDoDNUY8L3uYvTKTxAi+XWce7Pe23JdO1VV
OLLm6QHxOvMXaLN3Fvgv6wFz3dZLqAb2QFXRCb/uniy+oBdHeTYnjdRdysGwh3E8SF1xnusWv2jo
/uiafj/UGZBlQXeXh+bBIvGpjSNMTc+AYlmJrcele91hXnfJlsw5zFaRFXBYwCV3VQM6/VM3hYJF
bxepVl+Bc5bWWDedvPD2ZTfGmwykT+90qm+9lj/qH4aENrLltV5gn40/psBPu9fxvwCObgnTmvL3
j+CLgG1XwhlDXR58p7Ovgc7ooYwd+QU4ursJXIIPMSoeS2OieVhqH4aDUOkBDB7QqRjcuMLG29Zv
WjuS+RU9iUf+RZ6bLxzGEdObvFfxIVDGG5Qd6x4BbwNYuPwh5X73nO6Ux+wMQHaEeQwXk86qQ54B
tGs+89g10NmRXKhPC8v6m1HCat8490T1qDSmZd+IZIK/+BKX1T5XLzkILlpNcw1pf/08fkWrfwtL
VgZ5PxXGSRm3cMvAWyrH9oaWtqHY2Y25S/f1rt33gKh3rvmr8+Pb/jVG62YRxmv/yLzeXAYkQXFZ
Cn6T6Kngi2R93BkTSY0OPloDZi3ObXqzqCd0fvsSgMZjKd541/dB8Cx81e1W0Vk7JUM1p/Ccw5C+
UCnzp7EDhzT0VUntaW3zUwcnyMBSQQAhXCp3WemMMTS5/d83uHoEUMFZOJCZN6CuZre77LZ8vb5S
gQfik1gwa+YRLVCa6EwZcwCRkxuClH2bEO/7TPFZ7JwPqAk0FRKQMjtWsXyB7oQJYYjhsQ3jXZ5D
P2SeUlABxCV90AlJ7xQTHDVGHD+p0SuFrFAxPxWGrzJABVEEbj+1aFHutVxrD54BLd0z9C1RWsnN
ySXKHxF76dICTKtI/DNyIeytGjKAfaWHAVqNcnsy9DctJeB1wWg8ZF5NrV2UXSt7UEanxqs4yeaL
DPFZkjB7jj7VbnJMpXbGNDjLqZHv9CY8ySk5h3NxV6baDzY0Nwp4Z1h0IErjSpgbLuPPFgD5Oj3h
p9yHUYgY56YaJjeyYheahfYMpeEg6J6vf81tqMVqr7mwSidxOyTArlwgetr91n6DwOtd/iPySWiT
U4pSNghvLvSIeXTNxFiLCDH/hUi84j/4PN/K9HqMuma6aP1zAZIhczS8Tpp2lakEDrhQ8cppMzv2
ykcxtDcK2CybE5kuLD333e8I6BTLOBc4jPD4WXchOtA58ls/GGdz+MOaPlhYQt4eyS17IMF7Nj1j
r21k/4eYIlmT7/QpAQduYjdQkqll6gYY+SBnWt5BNgd8qxnKbHq7k6WTLKkneRpAPfRh1q0TYHrB
SEw37p706TMG4giJWKGDe+Zzjn+z+kUHlWgbAvauQbTo2HaHYt7X+X05Tk5kMWCtn6RehNVYAu5r
e8n54pQkKlFrOINlHrH9XNhvejjc8lM5mYIR2K/vcs0WFyrmLAcX5YBzw9xgpz0v+a/kdG/NTnsB
48eu8QvbOmbnRbgXDHynygUWU3R4RK6IixcTCMu03UKKY4TZRc2V4zjLgmjo6624tk4uB85HzAYa
5jwBcKnf08fOU5zkV+1oEmol83FwRy99J7epL4KhXE9ZrS+U9OpB0dW2obGFhzw14lOKUkbT3tbl
acwEH1IUdPNVL6sDy3e7PODMZTfT9CN5CveRIz+rH3hGAPZCK0s+D5/iq78ZXH/TefDwjjqe81JL
8fVSap4sxLHpLAPP8uO6g9s8IysrnH+jKP22sYJ91KExlGnMr9qXf2PhT9IQk7t1RVeiGTaiNwDY
8w1L52OXPV23sH0IV+0A7rIpeTebjQzSJG3XvaDv59w+fSQu5NdBGGrLvuJOH9pJ2Gvc3rrvhXHX
q6qVVBuhuvilOdCc+8LugSDXbXpsz6nb7aOjqK68XVJYLZS7bVOYtwqxwmVehP6iPtkvRA/g81cd
tDPFdMmbDnNljsumitHQiiRUTPQGZCcGoG7Jco0dJNvuhUsT2eIiNYh/J3qRIaGHtJcXz9Jxlsml
jAPPDPZj0rkNVE5AanSIEa6WM/kpOEJL4P83P/a9VB4RrOsd4BsB5uIaT/VBfuSZLvNCVC8WjpDA
CQVR4vbl/vPs8ABgWalKSW6IdQGFqkp3kXwra8/XlyQ4njz6t6ZlqCuJal3iUNuleem34onxBeR2
bde4dKqde5YWNOyXCY5dh35KeKgPCbKWRtBZ38wfVp+HcyLUSBjUF3A6NKNyykF5mMEd2KlgNZVf
DEys1e9gmxS8baIN5LwKdN4kUHDBNeb6tId61g7M89c/0XZ6sloW70L6mRFz6c0mB2k8BUgPcact
zCrrqlNlr9IRvSNhI120l5wTafuh6RuwPcNbZndLE0zdVef/AigqulKc99CgZZrIaahDthIsi8Zj
bhzHtsblhd4FCq7BZ19Edw19SYoPszhZpeBKL8u4djY5h2LI+ohmHz5fB+GVCqyzpaoewXtha9Jd
q/qCL3l9sWCXxK9ZxSNDoIV9XebIBezBm12Qmh7Hk4Qvae1A34HiuHfd4HIy/nl1Gh8d6FMA8C9N
+ovSI/7W4n1IA3Ci1qe+E0QI1/cRneC/rkzqh56Q0IRirGnYBFlzgYFouWOncM73baburi9ss7ev
4BVTiGqq+JfzKZYUT1IUo3lq3oKvKZWB7V2mIlt7dMDW2jpQN6wxFyJ8gLZc8tou52LAsxqFNAaZ
6qJEgLLpwsLS7foTyFZRNJtcTMb9O22ktVHOx/TFHIWguNMuGcZps2p09fLfCLytTXA+RtX7Oo8r
DJmPNAX396GlYLcHJ25GI4ix/jL0DxUPg9ymbhv9iDAbW+rBqR7Ac2uA2NVod2VuCTyraKs5D1Q2
oaqabTFdOqAJM/BBVBHI7kHvJjhKy9HkL8l66ZwHUqqIjrOK5IS55YvsFW7f2vWv+qDcVKjQ0yeB
ua0HY22O8zgRKDUjdcG6ocJC/BJ6khZO0H94PZBSBxD/AaeKkHHsulmFdz09xsQ1i2E3W3bRTIwa
zM71hYkMLKHbyrfJfa9oEcXjOzUYaFX1y2ighnzdxtaj9L13KNP/1UaE80+MTKOXTnlXy8qBxPET
oW8jlI5N5T7p5F0PQprrNjer6GujnKvpcmKM4N0kiCrAa992u7bImK0nWoA6VzKdy25UbakYOii7
QpvBnKLHZqx+dCPbB6T12h5F9sI6aml21hpoEEOsqLC1FNrdCmgrKbuNGtMuF0KHNn3So8RrKgUh
zNT8gHLAnQkxGaIOGMZFlbc7avlbOBPBu7SJplgvkXMwep+njHZAMUALrPqUfoFsxokAhgQ/P671
6CX7dwzoSEhkHVQiUG/vd2AgFvn06xdRkTkfNDCZBKA7QoMZIpPtoXbi+3iX2cTJ9qUQ8Hbdu4BZ
6a9HqYsLBl3oEt4l/90P6BX3UAj5ff3obKac633lXMvcDzNI9Xu0W9/iBIsy/NiLn2W4VgeDVsgd
MGjt5f/FYMJmDri2zHmZjqVlXZuYbl/E7pa+J56oAYHG4ELfdd+IBj42IbUre3yrqVZBfAnADlbq
B7vx0KOIXgV24ec74NGUX5gxcqAid5/8Mci2KOxfPtU/O3CF7yJNjcYImwDGpCBt12PTKyEHQWbq
tcp0S4Na4BAEJ+dr61eOruqnuej0FOkMnsFWKZ1OAqBAdCc3o/71jnJuJ9J1Gs4U3acFvVh9AiID
wqnq4xcG49yvB9H+V7WKtcnFxa9WRqY8RHrdgfs8L5lrzalbhTmm/cHaDp74KZV9C4SxnQVCvXuS
YtEgpKCXWhbNnm8/JVSlBv4A5cU9JcU4zRD1xNI7qB92OebPRax929/w2wL3kAD7naIBjZS0SY8G
ONXkBtx25PlfXf9vK9wnnEkKbIqFqfaucgDT0nXXuJRnwy/c8lY5qOZjzNwZZZnFA4hu5Pal+LbN
fcsmaHu9hkTKpRtRkwk6N4bkRBgeSF/uDCkSxI+iL7bs9+rk4E0u5UzBA8I05mUMSsyyqEm3bNbf
b/n3grjXAYDDIK0XZvV+BKIwduUcFNbNTg9bp0kwEZWANyA4ZyXxJwVlUOkZOFzRCyU6NtyjUWcA
lAA7AZ2jab+MNJLGATp0mRm4U3dZDYba5XkUfUqRVe4V0a0mqtUE3Z0egxgzAYSEErgAESOKyAz3
ZMRKOdE5R7XJUD+V6sEERCrP365fiU1chKL8+RV5No8oS2fKyq9IYy4B9HM0D9v2w0Qn4MMAsQbY
re5N3/hNnWm/UBg5yb0oKd4s1q9/A+deRguMGUaDSLX3R5+Brzl3B8lTvAUO0TtGebZ2OsZElwLV
/vryBVvMc3rIUzL3IArqL0ZJoHGTOUF9BHRbECVvWlEpHggFQDv889fL2CYkH9EY0EEmdZjhfOo3
FIQFNjbdy8oGdxs7Xc+qhgDUo+YghDJ/GAzcfdlbFwBNFgt2bdO5rGxxt67UDQqmZBDTNpifz4Of
liqoGy4X6G+uZWVg+f+V9wpIoQ+Y49QvDdTeVL3wKjWDeNyPBS3Va8NZSkX45e3XfWWSu2xG0aap
HDf6BeRcbo7SD2TuvWEYD3H1s0fVEl1SG4px8vhqgG+4r56JdjKjURDKiH4Gfx0zqstJu1BcaDv6
Jntwp2DVYF55mD0Z5z97FnUbNzO473Xz3DrFNIFLYor7SyhPe7AQmBhh7UfznBrVzgQyNjCJb0Am
7/q9E5wg/t7RWglCTcFpbafSrefjDF2a6xY2oYbKamHcWx+RgARTBu8pH3Nwc3mZL52Ns/bFENjO
dnTURBizbT+2MrmsenVsQRkXgtFFiu6ZGz3V2RF1WmAMJa9xwS+T6DYeJNlNPMsVid8Kjw3nYTQi
KWmstPpSw+heZuCCSqc6LdkFQLM+8cTliy9F6it31OAcjllExYBCoHKRMNAVT43TgiLI7J+MBF3z
KXFjCXMAc+hUVIdcn+mp2aJG8bPOHq3Q8uV0tM2k9EqoVbEicjWQ/jaSX2fNg5WEe5ZXQJsX1Auh
vXX9YKgCT2lw3ktuWJzXWhLf1wGyPvzKolHvC6kKjlLfN5jzm55zbToQSu+1fHgHxVbVKr8bquyK
guyHDnM1EHmk0gDi39Qn1HocFSwieAhV1D7Cm4qMXmOEO12m9/o4Hcu5OdVz9gbw8r6b45e8yXVH
DaSjqoUPWTpatpwEBlSmQ4GbFjw7BudFG7mUWNxMGO+SHsdwGa5ii+yi4CpvZ7arU895TtaHtEzN
aOGLjjHAgnodIL2VB1lryNKktZAz9kv87crJ48fWUrClqkyu9QsYlr1hpIbLcqN25waKKwNGygIJ
uu2xob+D+1DdScQMnDyrHxs9OtR4OPTAOjUglE4ppArBHGRhNAXsXVGsuUmtoRr0P6R92XLcONPs
EzECJMHtlluvUmuX7RuGZFvcSXADl6f/k5pzRj2YnsYXMxe+coTQAAtVharKzFcFQKZxrFybNS5P
fhoD2jrWUS9/krzyoJ4Nboh9ad0a6u8J0pRL1r85sbIxTdtXSw4B1+XZqNsbW1cKr5+dB/BLYwxn
WLaDWuoo2UIJIy7BRxNFo+SLXzZtR4UGi6FR8jdmUhLpcaKBw8XhqgtUlgfhVV9Bxbgy82DIpI2w
NTH7+5f4Wk/wsZWJKnAOpT7IDZce1I4OZl5C9yPCgW6otuOL5rPRCtgqeYYTun6RL5v31+KCt62t
SCejya1T6dw6LWQq8+2U/7y+xkUItqZ/LSI41l7vKyOdoJ1iw0zK5T7qn9AWM6PaM9unMr9n9aaw
XiSLSnamC8eaR6QdrcpM7oc9w6MGXAvBSoBK3RT8yC5oyENy4FZwfVXZosJxpnmv1+kwWKc5euVj
CPFLyOPJyBYkBvrJfXUWITXg0zRaMus0GODLQ/+rtpITBD29osrvay6NyGvZ4IqBfsaCs/UqNKRa
VuAkV65g00v3FEJEOENlU4YdcWUV08uvqS9zEXWxoQtl0jlC4sqTB+Ap7vpGh6hsxcDXb/l99W0C
VDOZ7SeV1ZDyLHaDovkYTEfdHCFEL58RL9yVuNTIMfjn/O4M/nvS/g1H3JlNi3LaqZawxuzxHDGb
3o2Hlf5LVhtYQ8uVc6dCX7XTJqfIUpx7D5my6Tj57R0oBDylw9lDyHMDb+1B4NKLbqWT/hITo8Jj
khqt40AJiJ7i/iHppseobW9YD95NUvg67SROaM1yrm10NcAzA0t4lA0GcBSnmtiHJNe9is6b2Vl8
5LbX7+d6/66tJDgFXBsNwq/wRE2EpIo3QQfIwH9bQnABtja2aaX11knrASQjvV9DYeL6EjLDEPwp
S5bZ6JsKIEOA7wpt9jXFt6FuzLEpu9m3mexFdbmV8nUlRRnfuKoxKZtgRd7vC+XAjM4doM4Ac4AC
MqgmEOMjB1TBZAfVVCd+AMx+1JWt2d8vVRMsw/PEjwNf0cA/MvUbL7r/5nfpas9nFkRoB9W0DDXJ
CGKtxhC7vQFGMFPWvJUd/Pr/Z8uk5TgXyEMAbtYyuJ6HOs8DZQSLoDq4fYcCqEIl1vQPieGfsVMU
8eVjjilFHB3mwSaXTiAWKyqvU2avbl5YBIYY2yi8YXypB+on6l2ryPiZJK5AVMbQZ6Npok41T2q0
G5Gb9j0ExgE2LJ3Sj6ZJ8iElF1SUwai0aZwW4/9dUKNs/a6XsNxokhj9N70LKJQYZQcK2r420zCt
lndFrUH7XpSbGiLcRkb20Ml9XEmib9Qi5b69aK/pqHzUDoOKyoyw1ydhM63U2COeinUPBRObbghT
f0UJvakUjPmPkLoz7B5D4UyKDJWdkeDEkKxTZ3aM5H5GZrP2T0yoaCjeeKfcaiNauMEfYhrTpo9B
9BIF5s30HTSe8UlWwpX9EMHVUYhhofGCj8VS252HyhupxF/LUkdRWmMEu0Y1coTZFVOpH3qIifFg
1SaR8ddIrraooTGZkCpMGTFPvfkzKZUbRSO/CEnCzDF2RC8PqiUT2pNdLMFnNVOqqYWKFROaezUB
k0YCXZ5Kpz6Fw9Tq9Ol61JDZveC8+tzImj5HOjHH95O9uItdepAbljks2baEl2w66VkLWVM0TX4u
BbrD0QZlI7xmtbsCIBvLK3dgegFpQfk+yRJjyQ5F2QyrWwZjyGbrlDjP09K5RflYLjKpINkiQmo0
ANap4ukCRWHHAcJnr3b1JnMkrxdJRiQqJ5h1BHk50zBPNbRUIr2Eu8luiIlJ53mWfLDLtcs/A4zI
GB+rvAIeNaanKjsyBUjKutxEhB+U+VdXq3uVQ9DdKXrJxZZcN5E5PncqsG5T+LC8jENVA6VEetMp
KYic0tBK0KrIZeRxsn0KdqmqPbeNqJxP1oDUrwMrVZyFSoyZl1bxYpa4S28FcyqrlMleM2IxGnxK
NK4IsAwLJOFThwS8/F2ptU/4a2ONrp6+2vWHU95RFrtxwz9S/ZVVtjtSpPkpBttLAxIsmb+AIM4n
Yw2I0jIH1z2DxI+L5etoVDMOIQjnZAJQbecH00wkGavk0oil6khN+m6GROypmu/wpZNIgcCLbI7q
M8u7kt2L7O4dxF+7aUDpuKYQSG1+J3Oxjavkhi/VfljKR73otqnJD9EIXXv1Lo0fEzXG1BJvtkY8
rRiuRyNSdvVsQeC3IDe6nf8wIOfeY5ypWYyjWbf3U4Ryfpz9hNVA90PbVX33a4DVzFXtLSaUzfjk
ziMArpl5hF6Hfsg4prNno9QOw6LfqbnTuL2+ZN6MKweBuHAe+M8CQBE3RafAzfpchuK56JAt03ZM
x6QmsQWHxec+chQTuXvr25sVsw86Q0Px6o3jHcGH4AOkrbrExrS1tKJ+0Y2dLa39NV8muskGa0R3
m2yc01S7zk8n8YdbdWtDcUetNrQI11q+4svqqRft7WxhIUUCDE8bY0u30BoJ4znyhu7eHGTdwovX
5mwRIf0B79w4zhGGEVowhxYMvBIQTfoXN/NsiXWfZw8OEJHTIYIg8EmfDnoOR8wUyQqX+y1nS6zf
8GyJNKFmrawzzjy075HfF6UX3/Y7kMIDFt35RfS4jnJAtUziEi7CS7WzhYX8xzFKUkdWSk/9EG0s
Wvs5RAF7yO/VRRO0+QQ7PXGr25VkX/XfR3Vr5PkuryqXceJSgkFzMjwVNH0fmCw1kx6KkCulaUSi
xBn0k7KdPbpnT5Dp6Z9QQQTz7hi21iH+RB3JtD0vxqizIxFiVJR341BZDXBvc+1qy/sU125ZfEvp
PanzcKHxnlfD7rqJXQ5QX4uK8B8ID0ZFNOOuJKmbPvRPseGiULoDq30GHONmWdttq6hL7GVutVlQ
YhtduFhJt1pyY0VU0DAr2kQbjC+oGtC0UG/vYvWpsSU4WIlDEoFBepmk7ULa5tS05Q7cPiGJu9c2
vc9kXKoS3yBO8kO7Xu3sdTvJOL1B3dqNsvb++oe7XBo4+3CC/6FzEy3LyPVTH5r7Zv8HEcsCVDYI
HeT0omuY+FtwPVtNcEV1bCmmUvTaqWE2TNH2uIpXsKIHjcq8uU/coqZhlb5Gqua4tpxwRfbpBD/V
GLya9Aa7RRW6CJejRrbz7apbM4eQcc0WtzMC4q+kEVJPJdu64KnSjPG6nxFBcxMgctoVB2hKHgvr
NQMflV0O+zHaJ/RxHn9NpJVcT+lXFlyRpjU6d2q4yWyX3ZUQ1F6VOkaoc+S+nLtEdgsFB6TTzFSa
CJngQj4ArTeLt1iX1F+uf0dVHNlv40atRsWyTo6OsXLQyTUKSvXFhJevLPeWLSVkPnY2tE2aUwd1
0j2373UWH8oBbQPnm+QmXj82VZzg56qDzvd6bOQH1OVtUOR9pAcgVIPkNU0CgpGwp9abXRnfxuWJ
hT/vpCpSw+eVw+yEzCsfT/kGrL0336R7AC98u/XXCCUnkZEuKTgdJwFfutF/ToSYH/lhhRo3vrUB
kQC4vYD8vX6yFyk6v5IElQheJ+GVMvM+a0AktvgdiJwAL4MstW7tNeoycly2lochrfHYYxbVK5Z9
bu/Zb0cLByjAP1e//9Ws29mJC16oW1CftCMkZO180LI21LPCo1xWY7godHa+bcHj4Mqb3ASh+mnO
tIPVoNQYmeAdTVKw5yT6ro+gLEhRGaAg8tnlwBP0d73xVOOtkiaDm2MwTsuPZZqDDi7xGIEQQ4/m
cmXZXqe9Lsb3WcErZaZBaT4AVfqfQrkqElFNLKN1qcFd9r5J9xGyOtvI/euGcT2+qkRwVFC4mzKt
RjSyMZwPIqUF4JXrK6iXh3O+vrU4/Z/g0T40FfQeohKp2EAtt7UH57agheKrM/JCSJQlfHnQ277d
ZWX7Oi1mmELkB+IJjdsYQOqOA5AC9Y2hx6bbxcvb0ES3zmi+sXki3hLl71SrQSzbqYbbLM20gXxn
tiGq7pklxFcBnIGIcNxH22TOFAwDzHglVrnXJym0IdmPSe9+6dDW3FRUxehuNxd+FTkPyjA98IHd
qm3ldwjG5piDEU/H9MSdag5+0SgHCp6SoS/fptjcaISfRhvCKfG447bjlll7UPTBL5X+B2kRbQDO
cd7YCFWGsvIq5a5EUs66eDuaN3a0X5QPxYCYJ7+DkOukH2b2lABUl0a/mfFqVHdLfnDs7zNalPaw
HXOQy2/q/KSrTzo/1hBGYp0d6umxUJKQ17mraQ/ZnPutCkqBodwhWXOH8VfJwDI5l16UQd2v2DDn
qMwPafpox2VY5o/K/FQ4ICJGWaFWR+guEQyFp/4SQ8zyNkEO27yObeYXSGgH5b4x3yMA7gwI+IYY
fJa0ba8/t1URtzHEvdKBZrE5tTwLNP1nTruAdXXYpvFz1JmyV5TkInymD2fPt5gYJCmXCexSoDzD
ZIOnvq9MBRiwWsm0gPVz0/frF0MSVT9nBs9WLExmLmMPErhyaaDea9856vKrGz84I+H1lSTPMPUz
GJ0tNbOFYB4XzzDDXcLudjqqia8fVxTX2uJQk5veW7MgWd1CEs4/YbpnyzqKxkYjtcB16AA9uXCP
F707TzJiMNkyQixZcjCcpOBJODkgYoaU7Eh/N3Dq189wdYT/nLarn2Cus730aV1kSgP7+CSlPDiB
AQ6LViqNJDMKIUvNKpORDFNMUFn4aWfmMzjmPL2xAmkX4yIR5Vlo/CwrnG1In9qMxEu/io2zY5+i
b+f2u+523OjvmL/dr4aBsUAMiqZ3daj45oPM/iU3TmQ5g+xAy9oobU5WuzzToQ+SNJIZvmwNIXN1
aowvW1XeIISOAVwlGr3LlmLeY/aBsHTyA4R9MRwXXLcVWXL3OQZwdracFktiMprcr0j+dAvCuMqd
3tehqRH5ZP3Y/tYzSZiV7VSo1NV8apZUx2mWVt26VY/CcKS/Xd+XxDg/k8yzbbU9UVlZoS+kZLbL
1Spk9JvSli5UWCW3TXqCQr5qRYtG7A6NG0NXPcD3XD6z+xgCWNC9r6tfBjsay+1onMrhCHYIS3vR
c+Jf363Ma37mNWfbreo5g/QIUnTwuejeACRKc8ghVGb6PCgmH6PETbeD5wxBayexIEnw04S8FelF
NJodSqLGPIUj+NSMQfPi3oZUFtvzUjaXcrk9/JWiiVRY1hIrZZ5FgGUnxT7mfJd0JMhH56Gd8pBw
J+xB8rYUryNqp9dPWeK8RW4sS6mL0lAR5ksDd9KEhG61eKhQSA5U5u5ESvjaHFt1UjGJxUwLNIPz
AhCogjItV7639hhmUX3TdQukum4QFlyagKfCsF4MqqdubAHrcZs3b6bxs0gLr9ArNBms/3YQuuCq
pljN4iRqUT4sM9/goD3Pk83wr0bEvj60rv21Sm2kY+MoDjoJ5lIeGQQScjA6tFXuR5kh2dAaqq5E
THFwlLYzaaiNp8W03Dl4PrXANpPMi6bkGI8jiBllE2OXYcZnm1t95NmFpfUMIJyFjKrVka4X9rjh
rXFomsc5eu/oa7I8jWie6A1Q9kuzqTXuzeYvpQNgkKdeC4FJ3frWMqlG7ep6rx2E4MuKVmfLQBsk
eZvhJYlvq+9/iJtAqYxsoW8px0PIXJc42hq1vKxUM8d8nn1QMMxavWgjeTR08D8CTgq17p7MHhvS
29mcj1rX4f39SPK3ceZ+IoVEXwa6n30XwZt1sdF0UAFrkFv/IabemCOMzgXW1OMoNlb3qepWxS34
Q+pKOgcriYziGCybDLXhbQFfCllaAzQFzvD9ug+TrSA8otVG7Ue6PlWi6cdEphCkJ5JSgKS5oIoz
rMtCgfJskcFnR3OjdtuCewYH7XFgogGpQPiufGrNT07m2a1sv6RAm7aQP/9XCK2vTykOtKYWG5yG
GTZsOd52IB/uAxpqW1kGJYkKVHBTGCmAMshKPEbiG2V5KOoDMyX108uYrLOtCBmTak+qM3EU/bog
TqG6Ot78kfXmHITWDDU/WRPy4hPCJjqcj25TKo4gZo1qjlTFvPn/P7s/nhCys7vMfvS1jjhpqEZD
MufTOjyP2t6Q5sAuNa6pLfdAfv7IFuITK8MzDA9d/tJ3ZNMl5Oes3BnJfkG95frVuPghz36LENVG
TQe7pxXbp5r3rs5gLc33qOkl0f1yuni2jGAvcb5EY26CAyn+KHYTotohe7T9AtQE63A3eGgBOIKG
r6wwfnme92xdwYa0lqc2X0t02XGltgCDx7SFY+tyt1fAFORpz/OyaTYm2vQ0bNq9/pzZd3y6YZtE
0pG7nMKd/RQh+GGKPlN5gwdAY+RhGdM3FRPDUWp5Sn2nFY2vsRkkX4mvVJFsMmL9iH8LcGdLCwHO
VgrHbqsas7VAyKrxD2KC4atB57tjHm+qXWHt1eg1yqsbZVYlZSKZgQmP/5aaWVmbnJ6U0fKHed+z
DLpPP/+bFQsBLDdKtafVgEXiN4s8KAZgLwv1ri9yOWifHaPw9leYzlay8fW9oe3Nj+XYn8obdcNe
VAjxJntrvxKXyURqL7vBs1WF4NU7Bs0UggMcPYwrUU916xt6t/KIKJv+tt3I3NNniLhiLeJ04WKr
Wd6bETvZlgo4KAX9M38u1fxFmdNbm29Y8T7k77a97eM40ObBN+qPxDZ2jp1uaWscq7S+Heb8OIEC
efiddOHcFkAF116/gHAhm3aqDWuPdRfi6XNThM5YHpLuzin4tpys0Er3JFI3bVNvUfV0oa8CooHc
Xapyky2G5FZezAy+DlfkKkk0xoeqsTE/Q5BlWpi5WO6vW81nxn7tOAXXp8SGk2p60pz0bHwoS3ar
WL8Vpmyz6j5Ru90AcqT2Wa/uRodimGraOQrxavW+hdaNYqa+rt3z6APHOUL2iDienf1IlThocqRn
+fsMGQVT18BFlXuOeVvNv3qVeETrZS5k/ZXXdiE4UtYUc1EtOVqM9+Yqa/AcPUVba7NONcUnmZSv
LFyYgq/ElF5mgZlzDf1zMP9Qc1Brr1LQqpccmpBPnpxxRbqm4CSXmlKmD7hnPOyPs7bhT3/UX/Md
/Zb+ohSsbrJk7bNGfu1UBedodKhh9Aw1vjXxZnfgedpSd/HYg/zJcbE2dGbpgoscMcu/OFS1T53z
2CD+TRU60UMKkjCZAJ/E44sjrx1ZKpubGAnJLdvVLCNIY6gjtW/X75Xs5gpucco1xxg7jCerKwdI
s2tATP+fVhAHWm1Fybi6QjTUrtiXIwlNs5IoKcmMTpxIZSZb9GqEc8BQ2j49NDegE/XzI8aRUbt2
MC7YvP63TQneCC2n3OpyPIUcswvHRkMRKby+wmfd4IpRi9OpTm+nnKCseyrZ7IKbbttnz1kf2t0b
RAjqbG+3j3NTe2TUdzo0lNJxQ6cuSLobzdwMOneXaApsLUySB6M+WoWxweC5wl/QGIb8mOEaqAyN
aowA1EeYWL3DJKlbZSuQ++n6Ri4/i7+ujCV6ocZQsrbAWaHPt81ywyuh2pxUqqdG7IZE3Uum0w1D
ZXdPLdAZTQD9ZqhdOMXyBh2n5LCQ2vRsYHCg6t74kh93sXpz9uMEd4W/OLeN7TBUzrnfPaQY1XHj
YIWrRid2aIPZn3c4mTiMX2UQEokrEckcctvm6DwiaHbqk4qkWi22Rhv7vf1yfY+SKy5yL2RGTiyQ
MzugatuBWtDt+tj9bysIGV2qEC2tMlzxZjnZrXk0Bia74ZJHpSX4qSZWlTzKe3Ceg222t7dkdul9
BbW4bqOWkFPBA13He9YwvfEX5KSlMeZyYfXLUEQChF5dGt7MDNy+URdmZhzypGOPyVxrHu9B2sTf
wbKhg6oNTcjFVWhy6Ko2MOL+ZIxOsIzLzh5Akz7Obmmv1p0Rf1z1AK9/icu1wbOfKTxESaWAlsQm
zknRPG1Pg/hH6i67Gk+z4RufXfYCQpAg9g0/PskyXknAEjV/zcXJK2oh8meY1CKmioIy0G7do2SH
EnO2hRSqUYcESYbNMOCmoZwBpRuoZR60723AAzuct6riAr0mWVTy9LMFH9a1eRGht2ydmNYD25W5
C0ndtsZGQaIF1badnWD25juvnFCvpJVV2ckKTirv24VRlFtO6uMUrrQZ1NNXgVcPnNmz1xynJaCH
/0HXVZKt2qsHOys0D3FamcvMVvrzeEufV13SNa9q7uqTvGwk+65CZhUVRUm0ZQaPxtKCYfZZnbbX
P6JsAcFLmbHJxzTG69YxzYDM35S89K+vICtJ2YKXAtOhkbTAfSIRzW+7INrMN+PtOvNGfci5zlBf
cuWuSWId4kB2pLZGO2aYAh/529j+jsCAYsAsrm/tsxV3JR0RB655xoeRGCh+tP6ke+CGLx8AYN5Y
gboB1nfze/htr7jS/Dn3Ug+ArO2oeGh91Kf2vjwpvrG7/nsufkyHmJTYhuMYhuAFhpzSWYGkzqlY
DCC475p8lH3MlS/hbzs+W2L9CWfWnxgF7XtbZ6diSrDn9zhm+3R5zcy7Hs6tGQCH1EHYL9NDuvg5
z5YVLrtJc0XNDLhRx/hZJuBGqvCvkaT9ly31bBXhtlmDw7Q0w/lFz0Ow5M9w1YCCV34DmA+KePpL
HG3Ik1xRYf271w5VuIStBSYeUoItR0HhbK6UWw76w5gk4HpDx6KW1aIvVy7P9incSE2xCpNqABpz
wAbdCfQXILbzoqD1MQiiuIUfB+2hwbbREEUASSpfLu+w7unKnsVKUAtdOcvQDHZqCbJ5YwYyZbiL
DAD4qgyrFaEOGa/r1+MyWuZr32JFBkwDi4VMmoKK2Kw+oNj7OWCM2dv+Q9+DiPhWC4sF052fc7//
QxlA8p1FVqR0JpUZ2bAvkEvuCMj6zXDgD+s8Osajgrg4NqWXfk+H3f8SStaPeu3ABedAQWtpLZXK
wJC+X+CHkJFBbc9xmzgN5vmWZI4fI4O7fuQX0/mzExfchRIvtOSrpWX9vgOXh4VEFIMczu/ry1we
8D9bR/APTdU6o6WjBxB1cTBBESCjN23/TVeeoBXgqhAeLG14Z0h561Cd16ZBss/L9duzHyBkBaOW
aYVCsFF1bT5vU0ApPsFfMSTieABwRVsF63S33KoutwfPlha8lmbTOLUUgGPJhm7M1oUO11N669Ru
gl+Qb5Y9tB136VP0GD/1b/b/0nFeTeeaaQn+ixNSZ2A4Mk/zWLpa9NJZz43DXG3cN0MXNNkrJl09
C8+UqNvPdIL0NpFEYknkMwWPtnK28zZFWOLzFMzWrrFsyReWrCBWbMZujJgVWQxPHRYW2Y1SVr7E
iC/m018fUizYWGWOhBqUcZ/POQWfL95rOxLqQbVpttfXku1mTXLPwvgcj7XWrc8ShUHNd9oxyG5e
X+FzeOeKUYilmrhhRWRw3Agdj1Prm/nBoRvqgXHprv0ssa6aYBN32S8aaA088Uq/0QbU3kU/p5fl
jW4rTxr4JNnL36ouhq2xZS7XfK37UOdwDhIPvPu/s8f2tXfTnXNv7ZM3LWzvcx/U7cqv62ciO3XB
S5GedLxnGjulhhWCgt91aCHhBFj/xLVTF/yQHSmj2SOMniakEoneogcH4S5HYj6Xy1dnpir4nMJJ
JpIkqXNi3/IXbR9t+I6F0IMOtJ3BfdDl7ppTehq2i6RxL8kaRCbJnPdNrvSFfWLL5C70GDGoQRnj
Bh0lPTE3USuZvZB9McGv8GLOMECCiG3FThBP920sKxBcLtN+HaVYQ7EojMFOKV4qXlPiReSNpa/6
qzTf5HFyA37Idg+BBElzShYxRUR7lSSjWXSlc4pf4ofqLt87gfKc3Cbb3kv2sk1KEh+xClKx0S7A
AMSgNvVuj9+XGtWidGf22zYikgsgS/LEUkjeJOmkGbgBBNrUHRR/NyAQnA6m34XxU3Vbfo9R7LG+
05s6sFAckbg92c0QiyJVbakxXd0e3VSYRXggw1H3s3AtEmRG2ByNPfItfksqqP1KF5dcD1twMBE0
RZwmwuI8LHY8Bm8ytMQ6r2tcJ8D2Nbfcdceo9Yed/gy6M8neZV9Z8D1cSdpobHBZFPQa5p8d/Tna
+yl9qOKP/+RHbcH75IQqg6MilUVzo8itjc5kgG7prVxP+ixAFjnIIVmJwbF5r9cuPzUeSANfFnQJ
MRd/SH3HV/5bgiGWSVpqFZGp4NulAwuz/N4xNP/6sUm+j1gTaYnO5rjFjEG87BpQ6MdAZFhV4iao
wGTtj+uLyU5QrI0UkbYgGiElI3sHucxgAnjk0gxP6c6nyELT/pBgTERig7I3vIhOLzs2ZWlao5ns
kX33BoULFAUBego7aAmzh2IrF2GTblX/q7HMfVHzcUQpEpOtR3Ov+4iEsat4lleDqImhGSrdpyQw
Oev/n9lnrGNCuFBx11rFDjLjR9T/K2b0r7jkCL4Egrhxntq4ZIa9jXntxqYue49L3JUjOIwB9C15
rGATa/9C+Wl/WNTL2abbKJ/NpvpJfRmjDSRt4C3lwyjrX7+SKjmCF6mBQi2sOkODJmuBoAMNePzc
jEgrHFkr6HKd8OwsBW8yQ3GJjglifK970RxE7A6Iggaj5hgDwGNxW4S2z9CmDEE2jtQXUoXGPvrG
LV+9p996/b4HBx1GNiQeR5YDOEJ2U1lmFkXLyvVV1fsc+Ji8abYD190aNBYsGTBsOm/r2t7mOh6w
CXWVXGYDn7P3//wVTBHKnteONdUWUoM+HAPgDgLwZsfsqBobuAvj1rntibscWhvckJ52h1JNgNwy
pAeNQO+c3mTPab0DaXlRvkNhrXy/7sSum4gpqmQS8FvnYw0fBoyUVaquOg6hUvFtl3y/vtD1tN0U
we8kqRuWE7hmtUZ6ooBSiEIDUCbF+clD9vfDpgSTrzp4bz5LCWdeYxkAl804QfV2ANm7RUAgv6wz
w6g7xTUhbmnGu9Z4AC6CTxA4BO/z9GvUVLcv9yWEL3r7G8NdGczj0u+09IEukPHSbShrvZk8BVVi
h/bPoUiONcv8DEz8Cf8wo5uI2iFtdxF5WKwyGLPEn80kNBlI4EHqQct804LkMZt9275RpsJl1r0z
AaBqpD4rX/Piqc8/yug7BtRXPn+ov96hmeblpuODt9+O4Jr6+3HQfWO03NzpwXtuBAPaDdltYd9N
gyNpu142ij8PUaRTTLsuHXCIKPXoGZjUqd8q855AcwDApOtW8Q/B7M+lRCxZXGcTSA3hIDkGTPVu
54CkGbqwKarRVbFdXoDdx5HL+7qXHfPXukJAayJmZ2oBMMXER4zRgtLc+MWp82LX+7REA6OMkzjI
GnfWKtDpxcpxiYmXgw/U7WpzwxZ7BRu7xgwqryLZ1ZnxMBhzE6oN3rwxxJGM8S6PB99JhiTMEx2A
gA7cJ1zGoyj5UiJmTemrxCQzvlRL628VxPXsfobDdbZ1JZsG/occ4OvIhHC55KCysgaI6kxh+VYv
Xr9Tt3zLtpt8B2aHzgfN9/a6daze+dplXnd/dpnTPIv7xQa+0U6jm3GKN6ROT1UHkK+znGJzQsM9
z/xEKSRp5GXZA+drq0LgHJolo9aAY+39/NY08OHcya8f2p1yigofumJdOHwQr0JxB1CEbVKilg/d
z3D0gOAf3/Am8/ptvstujY8IPCxOtnOan3B5tcuqoH0D7Jq/ABKq2t6o+dkt9CWtDQ3NgyJVqP+H
2unXVoTAnGaLMmcN/C690RFgB3eEZokTFmG0YwfyWCL1/4DmzXgcn5IgAn+Xvrv+EaW/QIjBE50a
O5+Aj4layOtq7ZYv76lm7a3om9NqoMdl5cEpCNqGNgKCseM66IsxJ6SbQIjBdRr6savJvd52IEBt
q5tJbbVNCja667/zcoD686BECF3DyNgqBb45qfo7U79hBUP2YknirWwVYVAjJUkPZlBcIsLxSHbu
U40FmhNe38rlZ9DXVrS/3ptlcVQnbYsG1P98T8C+wNvvM78fHWff5eq/Gm79uiwiEi5qSgMkCfN6
WVAG1XyMjufBKg1HQmU40q1MqvHyTM7ZgsLLwG6VTCMJFkx2yzc4ohyd0q29Uf11NM5NQuobhU/A
Gbj8YGYI9+3Th+sHfFkX9+wnCL5Q7chsgg6anrT7+QNJAbKn9jjkO+dnvnjpQzf5KPiCmtPLkPeO
ISAh9ZM9eJPtZW9zqH7wt6XxjukNckB33o2PIM7bXP+J/1Al+jICwXlOqpZ35WrP4FeZA4t+jFPq
LaBFqL31gbrgp+S7qX1JtE2Bhn61KYI4BCe65GdcLvl//QzBlU461JJ4j0dWcWx3+jYOOKrQ4OXB
i1FmGJeH/c++iuDrFiWZMZOOZGLFw08+2Od/J37vqnszpO8I85KXuCT4iuIOjCmD3TGcsDkurj3B
wQ03BdOfbCaJg5efwn+eoQiPS7LU6KG7jpngucTLpfLyikjMReKXROQb+Iq1idcYOy4AI2xbZUdM
BHXwqUjMQbYVwTWxWHPqRcNWoLYctGnQPrFw2jZ+dwSLLYbncBNkc+Iyf0GFXA8kkYbKRvjcNZoX
uHAzojlFjIYEde4NIajh3jpf3ZAQD3HNxStL9hMuw5e+LJMKLsviRTt1DJlMo2rPvMfY7TddBV6z
aQPd2NsmIB596+nO8O36ecs+q+CnBpLA/QNeeeq45qGgAjaU0q9k5LGX+bfOtif4mlyz81a18VVH
zyo8DGnOgeoXYQw2iNxVeze/QXUWvAJAiaHzVNzPr/ym/NWuZWr/+oZlDwpR46HR57muJ/wU4NyR
sWMEEhDSqUTBAU1i5sZPzn56rjxZZVhm14LrKVUgq60U7XmCBrGqQ1Bb/49OQEijjOL/SLuS7bh1
JflFPIfgzC3HmlSlWbI3PJYHcATn8es7KHdfleByod+7Ky/KRyCARCKRGRnRdizr13wYpaGe3xSx
iEhHMAe+s1I3I1nL9XUEafCBewRXIxNEJn9JyPzjynQu/slazUCf6IjqXUCCAnQTeO6y/YCsM/Sr
wlLkokXB5x8yDiqypTM4zNZkKTr2vEgJ612fOdn/VmOj79Uzve235jfzJ0LKngG/ILIN4aQ5BzQV
CzhTkha1RHsbJYqrG62rdgj+VTOYNTQq5M8pexoYApe2CwpZxO4jiAd1zvvMSg3wRoQIPKbDLVEY
6NrBSd8GSQIglFUIgqMLD0XrHaGnrVTSqsJrsFZVn6VGjQT1+5seUc9h1WZc60N94619fuL+nPV4
fX4pfh6Sc0D6jCa3bn0HKyPKsqbszuMXNYkfBxVKQW8E4GCBm/kzrPk8IBfWaHU0t1Ff/24g0Fzm
0V0UDL7qJ0H6nxcyP4/F+RYSV6yyZvS+rspa6esq1fu9f42Pa5cLbQU39J9BzefBODczLWZC9bEC
zmhhXkWPIH0O2mZXzAIrEYzDo03MuMptfcKOqbL5w5q2pnozReqLMv+8vlN/3oCf5sNDTmDe2dI3
HTaq2c7ohsxyNRyLQrRHAgPkqes7O4PYUmxbpxTPELTY7Oj9Alxl9tWCG7U97aH71R7AUh3M+8ht
BV3CF7BZnyfJORiVErIk63OkiLRbE/kndTbClmphm6YhZezWJFuzjlzNnrwqfm7xMrRkt8Kx6Oj9
LKJP/vMe+fw1nLuR9DbT5rlFXSwGW3x+30mWIKcgnDAX1+jUkGlvNyuQqPfrI7Qa8pNxK2+Rhem9
9c0nedCcNSpxAXoNUK94Gr59ZzCg8J6V71mwtINwdh02+2G3mJ7sIU15+593C31eS87P2IbZRKaN
4bKsO+QTcdJ6RFAFznUUD66flAt35eexOD8zxhGpCIrCoL3Wd9oyfl0g2tVZuzYhe5bv+mrxCvWn
BFRpJkcOgbqThRxJYdzOxYBYYYGo0MHsbwejvLFKXObF8p9HD5+/kHNO/co63FRSdbJZ6k7tg53c
xoXlxPq2qBtPy9iGmoszWQQKnBmYyXNDkK9eB7iy+zyUpZ3LCFK2q9cq8l2apu4idRtp7J5JdrTA
gtm13yNVxPwjcJU8kGWOB32JJZwnGyDW6r7T2m2exSjX6IL1FfhKHsRi2NmSjwaCpby7i9DPkqJU
QYS1QoF74OErRhFZUEPD2bUWbR/JnmpTQUpKtGCcAyLKDLkMAjOhZrRrVCRgSQRwO3H7rBcYhGgy
nCOqsyFNxtXzSqX6mo7DniKTef1cCq4Wvh2nKWcpRZMM2D8U9ZhGe5bJThSjOAh11LK9s4jI3i6k
jj4dMx59EmvDUI7q+mr0szaw0UrabJotC2Ivc9Pndg7iozqDgQ+i08H/j0xGtIOcK1JmGvfSuqyk
yndNBxnv+XG26RtAXQKvJ7J5zqV0TJlHK8Zc9RqyiFrqtP2uZIL7SmAlPC5lMqIJvdCYTl43T720
yVn8eN1ILqCyPu0ZD0aZUrvrxvWiQC80vUkStIrlHoKPtdQe9W55G0PO9khdEAaLqe8Fi8hDUnpS
Q1Un7d8hKe7anoe3/y5G19OGhMsvAERC+maKCusXnvqfp8xFPZEJ7VE7wZSX3skPpeGsiWfJZ/vs
UB5wJeFNCaYjUZZRtJfr72dFKRWaDSOt4I1NwEXMDt0loyVIxomG4JwKQQIjN0Avg27Otxo6TlTp
BBHjhQaZz2u3HsCzWUTmpCxTCfbHJHeYAt7c+dkIVyQd9dHdmKDz2otzkKOuBpMF8zb92n2VPNHz
XGQ3XHSjDiS3UwuvKCuDPKWNAeSjbcUCiKsoWrQ5b5J2NG8XywJ7g18z9DS+Q0/vtVclMG9AEIy2
hQxwt0Iw7AUJyc9rzLmWqKqlqV9w0aHrCIJKfYjqRM6cPszuwJiqEj9fwFBsvNtp+QA++lUxRZZc
6RHIbPs26QSu7rpZqTwQhfZNbJEJ5yWvK2cs7odGgF2+vp0qDyaRzKhu29ywTgbIttuHQYeAFhWy
3l5/eqs8koRGcTayEWFqixw/Uqnos6SHcrvcsLDcCLzq6kL+Hu+pvHQCmcGQucRw3DpagJ18CdYG
XMtDsTs72MhkZIEwgbna/J9Daoq18qgRgy+nSaxuuyIGbFk/wbnYoK53VK+8m/Zw5uCXhrrT6Kmu
/Ng8oRnXFJjIX3zqx+icd2vbQrciPM4htwQwUKdss/2s9HsNqrwtFCtoOThmjH6jGL+ik23qR48o
iTcrb6gseoLVvxz5fHwM5wdjW56VYeUQSdUfc7ox6oBtQULm20d6M93H0a2dvJh3k694Bfi9RVpD
F8pJ6/n9GJ7zkahbm5EOGha0nBfHbL9AjwzE8tMOjWzwivQESWXBhC+b28eInD+MY2mgE1NWGu7h
oPnt3dp7rX+1wzKY38D94V8f70Jl5PMMOcdYFrKUY5YrS/bkLQgY2swv7wggwP7gGq/pkbid2z2N
L3j9baQfwM9d/4DLDuNjvpyHBEosz6iKxukCfK1tId/p2XwqtVoQpP/lAvhnHL6AVmeTxuK+sE56
7Fg3be7gJQuOBAlkx/KpLB3tVfXlfeTrog39sx3n0wLzZbXZBvAsk8Fa0Gk/J3sMMhsEy+pjWhr+
CGHJyUpPY2/eDcUimLJgZXmKyXiyzNqcCwDI532qogJTZ5tcEqn0vJc4rzgrvrQG3k5Cshk9Y30L
bUxDASVeW/YBa8dTVxRQkShmv7ObN7n81WqpZ4BgecoOs6kD5DVOPo3BUbtAJPxOY25X1u4ytG4i
15tWk33GmDfMpjfVdN8A69PnUQcOm/5GkaGnnM0zxKUWGyFeXr+QlqlB1jbfR3n6hiZPx7Ifoxbc
64lgXf+S3P4wJc5Blo0EOFeRVqe5eVva5Lljy0aJv3T5zzUDsrRvxvLGoDVTDkdoSEro/2+VRXBu
3++Aa8u+7v5Z9JYWxSyNDXZ3HpOg0JrA7gZEa9R22PhzivFPtdfAOWIlb5nc4KussAY5nKaDzTx+
xi8HuZECpUeVXN/b9oF07WaIG78Zj2qdOWb1S4egsVYEQwNnpzwPnbqRIA9jxQFNqaifRXDj8bLx
pC0KOSMNIEpfDZC7TIcepJJZON0pvaMiQFueIQnvId0kykGLPDxfLNRbpdcjDXyvo2uFFKweh9/0
GmCQMlAJrlxDkJkQHUvO4SrtYFpqAjSW2Xfu3Mu/Zo0EcU1f/5Vf5blYx9yKrFGHfVTaQY6NQ2U/
2HQURHurpf9hhLqm2ysXgwGZzM9GiOZ21WyUlZ5ksB1pPNT6z+uzuGgXZwNwi9XZVllWBa1ODDm+
gWrBFD+q6i4BkCaryH+TZTkbjLuK2trIp5RgsCh/7ns5aKZHNT6BsYAOk6+JcBAX8xsfo/EXkp0Z
WdqpUnkaSxOqqsAKG99n9dvc0M31NRQNxNVbqWZKFXSiy9Pcf5NS4HvKo64/VpEoIy8wBv6+yYnE
7DrHhBaAyGMLZVQmyk5eKKPiMj1bNO69r5QKizvNLE96OftGifRzYTjmHO9I96gP5MGSC68wpt2c
WgerMqGkq4iezRffHmefwHn/WkejH3A/Jd4esguIA2SS/Kx0p8grQKJWgiYHAeIdEPwF1FDR57Hp
kaeLTRd0nP/V2/nsU7g7wJalRmINDFbJTDe1FLcxSogZJIIQTWRAXBDcqe2gMXswTiktXFth7siA
jlbLQNF7wepeYLH6vMGcR5EYSa3KtsuTRbontSzAN/OIbq6gHe8G4OqT6Hs+fFHYUxov+7wdfUhG
OKPduzUFSl7/UVM0HLYiIsPLC2DJytpRoP+hLdfkCbQITbU8ZUCR1CVqDoYvyRVE6iXv+lm9eDno
HyNxSz1ptsaS1oBTIKbf2HcqA2OtLSrz/GWVP4bhVnkx7LqWqLbaMI4RusPV5JS3EOf06GHalY9Z
+i4aWXnk+4iuA4FTv+woPkbnnHre2QVy86ZxUszaX1LbpX0eXF/Hy/fGxxCcKwdHxQglTKU8SUhI
JmjBJ1swx7qxflu1olMosI534NdZJFbkrKraHtYxWZsiQZ7V2gLTJfWiC2P95j8v23/mxOuFsTid
dNBCaqe5LXyWfcPd68jTqeqB7AQhvl56RBVJXIjGVD5f8FKnVUOMvPUpTg+xTBy56gLDbiGe9kQg
Piw9DbIIKiNaTs7FM8uEJknRmSeznva9DJkmKoWjPh8M9Gddt5LLVY6P4/Ye6Z9tXRSx2UAuozzV
fu+ToLotNvNNjpAaXViNFq6UZytBLw6gBFG4n5YWXv8AwXF/T8WcjV/U5pSXNs7hBH3YJPqR6Ru7
ERWP/nJpfhgO51SMoq3TKI3UtTEdD6QtakmOlD+WCg3kRsOhIB4ga25qj5ABGlLorEr/Tcx7ts6c
v5EMXYJoPcyojF4Ly/SK4jBkmeDMC9zKu9M7W0yVDE1BSGGearwUqVp7etwLIkThUnJ+Jamluk9n
pp5ICm9i2C6zm8mbNO3Frp4rg3qy6lvyGzKWASFpAllLRZBSFn3Ce0LnbJpoRZOXisFmG48EIF5z
h72xRcdeWATUI1+uG6jg/L/jBc4Gk+oxXVIFBqrq92BLBSx48CV0+KM9wjz1puKUpiYIVy+eCRsk
JQoiG5Pw/G5QOmgGuWBguZFOeF8gVZMGRdUJdvKisZyNsv5+NrGZQkRAanFBQIXK6wnSiCKFr/UW
+8Ndn42wzvNshHHJaoiULeWpsPb9BNSP2jqmApQKY8hxaI6cNCJ3dvHWOxuSO+iE2VKegacIKGcZ
NbjCb7bgRbiJvWpDD9kB1TEombSyA9qi62Zy2SjPRuYOeFvqzM7IvI48os6BsmMaZu898AXYv4QZ
8ot3xNlwXASBrm2t7HqsbU9f+wqC9+NhsQbHXv5zTDzC0bOBuPM+E7UqabHGEUvsQaA2VFrVrcdI
YPOCjTPWHOKZrQx1mfTlmqpr05fU/k6tMtBTw0fe2+0r406wWaLRuAehWibzUC1kvfW0sDlEu7Xk
N2wUEIr9rkbFG+CYyqB9ETEyCc42zw0XVVWekx5msqhgpE+qA968dV0IshKXczofu2ZwIURTVdo8
SkOJQjjdIJ1907zlL4O7uAb4gZXUNR+vr6hoWpwzsY24sVg9wfqHMFbyjWIAqyVSzBN4LB5Sa7Rx
2oJPHWs3p/tZPvaDqKwtOFUG5z7axpJ1SuF5VeWXWhfHWJMdaxm8xY6D6wsmskDOXURTUS16g7m0
6LQm83NeL6E17fUcTb+2InCLomlxzmLpiFTa0QhzV052EqNiti2jbc3+O2jamdlxziJR5Gmp0nVW
4H81agfEdE+aB9AFBQqBhWPpXV/FyxX8jwF5AG1iptKSZgAJlHJ8T1XJT7TGU7XxsUsVHGe6mUbU
k3Pdy7VqI6XLbav1vmI8QOV1U6Ubku/rqHPJoB6KqXlTpaJwif5QdXl4/UNF1wOPwLXjFNkJFVug
hd22Oa0gIvWOuKmjbMxb0TtJcFB4HG7JZlmhE5zM0GEFtL0cVwKLEo3A+RdERYNeWTjvuqVt2uko
JyJM2eVy1dnWrp9wdiNIaWtPRokhWrxL1hc6GCKaNxCugM4btV9yo+xzUAI5i6jHWzS31dedDTxb
ZbpUMozYrtqgq/YTa//l6nFuRpabtJJtRCnor3eiijl23f/LITj/gvsNqt4gtcBTYNstnRcJD/u6
DFeiO56jDT27lBgRjGwsjq3UhmYRov9AUGm6QKmyhh+2ols6AdWxwhlaZ5uZnOm4yFacA8IqFGPA
NO+VN8wC885yjB41B9jXPXYLT1TVoV56Z/nmCWIOvtkhJyBmTbhYzjz7JM4w86xasgbgwPdPkkAA
usjQWnQ64o+6O0HDqTmu9EP9RqFO/FPa91AIFmVc3hUN/1z9j3XhjFQZ52UoSV6diIWSUPJjmPcF
Xia1jqp8CZ0bOQ9KJIaJRrYqGoqyZXB00EQroAnQpi8zyK4Mk6L/NTsZBnisGRrSabqTlSbIa4L/
ZnmDia5zQEZlu0LFdnBmmgRdGYOIr9fewBm0XQr1OcvzMOnz2FH64osB+k8VvTsC13nZ0D6myp2W
XF40SzY75B5BHwR0lgNX8GbeI1hTbwqQxDCwobqRqF3oshf4GJU7QEajDUXLsMsmZdshe+kgTyWY
2Jo6uraH3LVcV5JqtAomZkS3VvqMoNqzmtgZ5/ygGPexpoc9cC9RXEICJ0waSfAAXP/8teG5y7rv
LLODkgtmmA1O1y0eCvCBNROniCtntramKVIcuRyH/LOmPLuAOVJ90NNVrgpsBiNMsNGc2XyTE1N0
3a67c2VuKhfg69D8MJAUx/0Emxm2xS6FiSIaGW5WUpU1oxVFrmEF1r2tOiLmmAudoJ+cFq/Aa0Zg
Hsh1jI4+u190w4JG3TTdUTb9oQ6t/qZ5KXZx0IEUo3nON+xrEiRvq5QNOHYKVPcFV4Hg/PBYKpuW
uRHFax20qRyrj9xy+dWpD9eNWTQI5xSnnsUaWsGwtfHXoQeoobvTZ9Fb9HLW/sP1qutXnF3N01yj
x2fAiZnd0VcAdC1dUnpYUQtNPHsTz+3+oHjzpiXIqnu1UMJMZMCcK1IGFV2tJY5M/q6/kfjZT7nz
lBO6mm6hYubZG3KS70UpKIEr4mvM4KrPdWVeLxy2G5vRW4Q9Dxdasz9bLOeKJFOVzKrAxCp2Q9Rf
tjKGTao6c72BKOsIfa+8PlapKjqm6+197ZhyLqgy20jXY+ynEq7ssmCK8CKPva2sGaqPWmK/+VdW
ylecoTlkJ0yFlfbxg0rRGKXlrkpEJYOL8BhTtnUDwDkiG++Y2DMzlVGwz/qsRGiEftsVT5x6ZurG
ddhBclF14XwKx9JFhcNLR/B8VM4467mgTUUzHMFtegtG0M2gbuYBonczWECacGOwbbEIAYKXjPN8
VM5yxhWFGjFgqNU+2lLwVAE+4F3ftdUKeCs5H4KzkjJh7SQBBoGJrXRL3ea3qK6ILOTSnXE2DH87
qTlTwaeS4tXUbNPx1iyXTVm/xuMBWqCiTslLhn8+Fnc/jRAlTqhSwZHFk2MYL0P3mkRo4NJ/SBEI
fhLfmF4V9LSMwFpq3S4tRbhOwbbxV1TVyTqgrDkmWyLMK29TJRactYulpfM5rmtwdgqInqtDP8Ae
12QA89obWb9dUrfJ79RjcUiP74DVJgS/W4ee78Ev0CAtKBW8Pw+umM47hc3ZNzAb6sRS1lonmjtz
43SjQ350JZgZYui1JE+do4fKg1oAUyx9lYP+FVzhXu6Lu98FZ5MXa9dawPZMvCxPzPoxIQPTaV8M
QP/+1Tnh7wnTAG99RnFO8i7MzGOh3DVyE/bLQyKvmMHXeckEJ/PSfXi+xdzhl1hloIBnl2igYAHp
AEAun6ZuDKZCeFUInADPMyNJ6Mvr9dVg0f8Not5w6G8lVQV3iQ4oxlZ121MVFiPUH6qd6RnHbAhE
aRXBJvK3xyxLUMTRYdCddT9BQ2PJdvUQi9y4wDXwaFlpTJaUNOgfGHfFcTiVYCRO3OghvS88cJO5
pcBoBFvIY5ZUHbw6RYUTUo0PtvlTjjJvie/GTtRiJnA4PEgW1ciBzEpjgff4e2Ftl/nxuvGL/v76
+9lJz6dRj5oSm5NbjSfZt2rcBNdHEK3Uah5nI+iLRJs5xxk2sjHMxjFYaVOnGFmIuRAMdTFdeHaw
eDQoVJOhlNyzEqzKyQa2zhz6dR6BSf3fFH6iifCnIuNeb8ez2c3ZQNRV4RtF1ZWgdRVM6IgLBrqB
+Am0TYgvbzL5TZTIEC0q50HyXmMQ8SiwqA0Iw24mswpItlVB7Xl980QxGY8GbVCQzuUSzvF3OjEN
DBKUT+yt8he332JukReJkvwXw+qzbeTJZIiSkgJ5BFzzatiTx7p40+17w5jdLH8qodSX4llKutG7
PteLR4GgtUnRiGbZNnfxakg00zGJAVmJeqcxLY9JmeBivSA7jJzL2RjccZsiyqZ5qNFM4Ix+tMt2
1X7VE1+tRKRhcDHJfz4Wd/AqzUD2p6Vw/fSwlKAvyg1HBql5mW5bRn3kuEKz+l5T5IeHfSwdy+zV
qF/zHO8Ho3dMApGvxgrzCg/uIQfX7G2kCTGRF7322Xqsdn52fIbUBJ2vlawhPwnIKlCYutZtXQbk
ZXhJwtqbdEcO1rdp7k4n9QsIWoIBepSSIOoS7T13jJPIkDVmYK1kBJZdY7rKGIlK3aK5cme2HKnV
STkC5XF9hfugYrlFK59xaD1o3O5KZLHc6wZ98e4/W1zuATAWKSMqwd3Rl9ZOq38Q9X7CYoKjLDHs
XVkSh5Wi++ria+D/xrRlvk9wYJGuKv16iKZ9U9duJlcbdTGDgkJIHp0C12d4/TxhOO5BUDRpnjMC
HDkj3xe59XKzfjE608+o5dUt88YRkG/5Lc+Np15ETnoxrfLPAcPgHMatijNG6QrUQBVH7Wun0zun
gs4fk25qc3D1efRaQ3drkO5RwKRm8NyOiT/2d13UBVOdODShbqqpgm2/eCWdbcFqh2dnKo96yBZZ
eFr2gDPpSeXI9V1EhFDQq0cGs+dcmTl2YzRQiZ3GtXNGdkfgsmi0kW2HJHd99cziB7l/NtD6kVo3
tgWK8inZXt9+kbFxHi6q1UUe54gBOF450QR0WO7E/Y8K/SzRLGQ2uFTAON9uzldZY9PKbarjKrTn
/TInTj+faNq7Fj2qiuZkCsqlFmCi+r/cT843qdOS6LqJIyWnFPRwdljXrzVtHq+v5cXuzfPpce7J
ZNm8GHgHIV1ANxAZOC6htmUy6oadL91FjrbpN0SUWbrYBHY+KuejBhqVjFmjeUz14sWUR1gLQVEF
6UnV7A86k5xMp7shL3dDpTwkHZgIZ83vrFAupjtwF+VOrWbfUMZeHLkzfsaNcitX885Iaz9WlH0d
D9m2zgrbqWQ5daUqH0HIjJRLXEutU0Xgc2rbx6jENlI1+z7a0mthQ+x6Vqu9NOdbEutBGUmOgXhf
sK0XWRfOps7Df7XKsJS+xH1Apuc22yors2PjwG9a9OfAPJWYjlRSL9b3mepPjeXTZqvRQ2JVAdVE
3ZQiT8qDhAn6u9t2ADpwhBwgTcHEmOgOyuEoalF3ITW4gC2/z+TNDPqOLBcxKAu8yXtkf+a0JNWe
dWItFmgLfrX16CTL/XX7vhgxf3jFd+jP2QB6PhuKuiJHsrQJpRKBbGzi0SttNG0QuKWLMKLzneVc
Y6tI86iYAy7eXe/rr9WP2kWtb1ZBpwG3oT/j1tWFSLrVrf+RszmbIOcM+2SyNYiOrUi634X/kd2b
7lrzL1a1NiPaix72oiXlHCLuswpQYGDckvwFT3zHWHpvrlOvS2XBioqsg3OBeW/2eO5Q+4TSvD/b
tQuRAVF4tnoafv0sQzY1W7FwHb0f1zMDmYpyZpk9/X7JzX7rsodxDtHmKHX7ArmSm8FZIBdZbodw
WFo3hwqJYJYXn6/nn8C5YD1TyJJpBjtVXuurAfNST3LHW3DLghpQFL5cujzPB1vX42y+UpF3yThi
vklRbZc894cWUkCp7BqF7hTi8HcNxa6sLw8/lrqK9VZjM9wv4NFVvWWj+51vvE5HMTfIxRN4Nrk/
4MeKrlKzRK8kqcHAr8Vhyab7lOkOypu+0i0H2qZOM52yXPOS5KnvZjMogVu57nMuuvjzz+AixE5u
otKkIO/8XU+ViLu8RNuFwpKK7eJ3br6b9/lP0M2J/YFgf3kIiF3q5jAaWO85jLfKDneHnwMAYm2t
H0p+P7iTz/xxg87YpXy6Pu1LAej5rDn3Z2k92ooZQDSzGgVFXIallYVsGcLrw1zMTZyPw3k8ZqaJ
0ReY4coHnW4hLbWJtmmwatzLAWIlJHEF7413ruVrRsy5PLu1xywpTXaSjddSUwPFbP0m+g6twG0p
mV4T+RaYYMc0C2x7S6qfNGdubYb6ql3YbupY9ezuqQZQYKoKz852qQLOoYk5S9a7swpICt1K3X05
TWslo9MeKn3fjT9U9pCVDZRIj8oA3gxS4m9+t2rJJWYAhJwDv+UYktdYkWiJRYd2NbIzJwFXS9HY
aiHCXl46OQNT32kaNZBChVr+msWK1xtbNjxAI0I0ssiIOF/Y5lUx9RF8YbrVg+yoQaxwgmBIckCH
FCgtxjfo2wgiMtGQnEdkrNNV21jRD/bw1Gb5PjLHFzppAjevXLo3z+yWr5jVtRX1VY+pDb0j7xYv
drPJ6e9JIMVOhwb25Q0PyQUSlzUge2DRuE9UaMJ1kH1FL3uwfLl+jC4We84/h3tDy1U7JrmMarJs
tL7CsiBhWZi35p2i1qsO0mtONDexEq9UxkPS/Bib2SPJcVq+F+kI/gXq9hNzGUt/oOKnO4TFXzXp
W5J9mVRRcUywQ3z5za7S0TBblPStCE2HkbRZSvCya7ngmF8Mhs+XZI21zswevD09oyYYWbVwOuj7
2AMnd9Buh5v/RgjAks+H4pxlpfV9N2k4YdlgOsMUuw1K3BmlXt5pohqJ4DTzOBBdKUEcT/FeZloP
kJoRKJrtgH3DmdmhTXtou9Wemt6kNLBlQebzUgR3Pk3OcU5LCkU5EPifChXEbihFtcLk/6X3+fkQ
nK+Sa4WwNMV1sMIHVtW4Zj8HRpAJpYX+cgtoxNIVQzUJL0aZ47xEhob8NFMaxS3pY1Uwv1AXF2zL
TmIiD7IUrgV3CaQ9qfeKskkN7cm0FIQceFDHLOjqjVXcIIJ2TPOgQGpMtdF6lkPZFpQbaVKi5Fq5
WWPtkuQmm2XXxpnLpwejrP0aGt6a/UCMbzFEbtq66Z24Tb9ENYlc8Kq+pVJyIsryY2Z3TJFFJ+PS
K8My/pk6z0ZoF3PaT6sooYLMfBiFfRiBhwy9LXjsHIifBSJ4wern/7xxPwbkvJOS1iyvExQgVABC
46oPDdaHVmUF2djsc2S5UjQmCjzi5XPyMSYXtsmENv1grWT23vwLw6WgqL2dv3W3IH/zTUStFpSk
nO4ZPIERzAwtz/8PXsTL5vzxEZwPQvN206lMYWDU7526e+tj3ZfYr2EAXwxIlqZHJXpNo0R074o2
mPNHpVGO7UwgtKqFcu70R2hkeTaekXOw+DJknkScZaL95YK4slL1CP1RYMVVZaTU1BfajI+0+QKK
gm0NHjGbFt717b3sij4WlnNFs9RZGuwYqtUtcZNhdFqWudeHuEjfd35MOF+UwjFY6SpXq0O46zZq
HE13NOCIbybEMuiVArgRCXHL08BB4U6/JmWHu+ZVXzYz6MjE76HLEcfHlNdNOLvPdPS3UZloDIRw
N4N8sDu2M6s9RbPH9XmLxuEiKDAuLXOkrNMGvXHBJlcebuvxYRKJhvzlpfx/E1L4MoOV1onZaoSd
jHR8KJX41BE5JEO3o1N31CkesM2NiaZ2qZJc3drXaAf9NzNV+MJDb8vLZK9qwXFVOTHqEI6d+8oy
7pde1ASzLtrfPaDClxnqNmkbRcdc18SsugfuCHpvRSBq4hINw/mbbhnGOF5JYBU1tAfNp6qMrFVy
ByWojW4cZgscb/UkOCh/ecN9bCTnbtgyKaSHxDLczdpxN22iHzr67IA2XvNW48sA4i9BT/lfXuUf
Y3IuR7LWRGMMz7q+ylfGWbIvdpF3izf5gBC7csEHuBEV4657HUXmvE61FAA92jgaVd2GFn0g0SA4
fNc9qSJzPmcy4ljXVwZuqXjKwO2VjNs0elKN2VMl3emU2b9+BPT1D14zTM6rWEk/qsMi4xAmTbjo
uCuU6TWSbV9LIGQ6dvDm+v0SRbVTIDZzUqqYIIEsgmnM3dkad4TKQZGpbjxuZB0KO/1LbRXukumu
1QPNh0psFM/e3JTuQrdy7dUROC3R+tNrvTvOpV80xC014uZRAo2eXL6N83mDelzQDhDpmV+o8Y3V
NDQX5PCr3LfVBOzM1K0VC2Jqt3mJWqhi+UXxFOuKrxpAbijMifplX9bqRmcZqomjIAstsgLOQU60
NVg3IrIAIb47jZVXtIJAW2AFfFWhV8HKGK0jJBK9qxBVxnS6leQ9tdQwm7tt3jxdNwPBXafwlYPI
qJJ2WKV/hgARA5j1ZqCtZjcK5WxTHtu1mzGkIboZ9RCBLYScehdagtC+dDMwb4rKdKL5c7FbhTjY
SBecgqwz3YSU4dgwZ2Ak1FGCVKcgrUQR0+ourhyD91zk+eVagVBvXnCy6XP/y9jpm1g/JTdRQLfW
A5Qofe0lzY4ibYe/vNr/cWLvjvVs1KQgxcIkOM7fMNFlP6Vu5zTVDocCvDWu9BS/rfTAqi9tCzw6
bG+YQh0L3qXedQMQrTjnTqs+TdEVjv2fNMSm3UvTZ0/tTHf5jDRjCn1qVLqvj/iXDMrH5DlnGneJ
ZhQSHmBrn/YITehAltAOfKClO+ihXfmmq4cvhmcf1zY3c9ffTjexj5qSgt6VaK+hnURwkQn3g/O+
LWFkjCYAApe62EjkftSNrUlAD1q8sb4Ni/5LtSCwS45t9gPqik4yQAAWorvxNAVjp7v5+CpDNoFM
tat14B9XALWNoq0kG5LAb4vuXJ7vpM2HrKnt9wM75k7ROlAgAlesGqbfpLDddq4s1N38S0blY8c4
x1fHY22nq45eOpmnVsuOM1Q4cnlwBg0bpMvebAc1/OE0Vd4sIjQVbQ5fe2A1S8Z+VYoeXZAOZ47t
qY5xt3yfgcNRfhabVRZpQFbTAWH6mpa3G0d1O2H6+GKN/eNZoPBlCQWdn9APgqv4jRYsfE1zfj+v
2i0EfvF+9pgr5H8SXDrvQLEzV1GCgiKmCuKdjg6O/D+kfWlv3DrS9S8SoF3UV2292d3eHfuLEDuJ
RIlaqF369e+R74tJh+nbBO6DAQYYBONqkcViserUOdCOr9xZgoOUxICvDTgzAaUZNdFXHVdmjb5h
ZFFbv7Zd5sV2/FrGmDll36+HAJnB9ZvPDLYUzXOi47jF0H9q+8+ks7Z0SD0DhUGne8tl4nOSXOfr
EjyzN2ZZp1YJ/Hex7X2WYGK2ssLM2hvpdF/Q/8Lmdu4nQnzrZ5B7l2uVpbUOE9e8of6hAfN4fQkl
95YuRKzRLvWu4SsHZ/WGcWe6SoOA5PW6EVdmZd3Is4Wr6TKWhcEAYEbDT/sYUnCyOloI2Idn4JGo
JrtB0zz037b6AO8fXcim490Guntd2XbLHacQvHa/g7vXqxEbFdBjWIR63LnhBvJ07Ru4BAFrfJyb
5wLVTNWu9yY9mia6QGkDKfZHsmx51nkGBn4XKEbPDv5IA1C4O4V9Sn0n+Rwq8q2xPyZMUvCu91z7
oyZ0ow4YUjanO1KWN7pxG9uoAeNuLfjdQF5ARLz0KmSEtrnGvoiw5vxb0707mBW0tQ/afdiu4g35
4BdONCT7DnLfAzh+zd71KzePVJP4VUZ+rtFvavlD7I6GlynavWNkjxnVwgyam4MZR2k8b7RR3xsU
SIyp39DW1L20A99eM+GbXjMeg884tyXX2UVsG3FM0zXWKqf+ta1n25bEmcOY8tV+AZJ6gfbzxg2X
+z7guB/KPSSEMBSVn8YbFpYoYkhSiosR68y64P8aN7W8W4VVhnb07GRnpKnkAy8Om55/oOD9hgl8
S8bQyVvzJwvOuF060OP/GhSf1cHw2m2dEOLLN+6m33UbkMiq1mYm96oKEV1vIOF/gjKe/yDxoOSq
DWIinHk2gDGIOOHMlK3T4fGtBW2VB7byPupV0JrNlnST5JhKl0O4nztWjwNF0DmZluVbU4LR/Nrj
eIKp3bu7ZtBG6VPT8Mx4iAY+bFfZYjVtvUSfPTa+lsjsjcwMSfek2cl9Wo7vLZDigHKV/auxyODv
F4ekfi/WX3IUM54b+UzWFhrGWogJtbabEf9t+2kWxXfdfq1WGmEDYkrP/pixXOqrrDAtS6N0YclU
tSxt3D5rpdR2Aifim7XzvPzKb6y9tb5tTv/ts/9XfdfFzqGjMK1k1le1BC+5aPhQppt4R/fQ5j1W
N3bUpiC7dgLU5v1SeZD1R2VJnDgenvKiLgrNwJmZntF9C0qOdpX2Zvc/gCfGHGzI9G1tcrzFH67f
IhdZTc4uRLHxVwGc3aIKtp7WOTQClImU3U8byh16gIWO+AfAzR6XXV6SS18cAW+NqV0cNIBB16Ig
ZN8TBfov/OhqL5MqSaCkayskNKXL9LhbdboXzbylGqh/rYOV3xhLCoXCtwkyRWTexsuLTGlG5sZi
UxBTytPi9l9LOwUrBB/aS8oRL5PPxTejZpNbG6kj6defzOJcn0UNfXDX99vorxU4zWMBQkrgbAg0
LqVCCjJrQqhnRaNqLpqD/7/e18JasXFCZ6MH9PSfrq6zIyqE8dRJRs1ekOIPqumT5snOXEmsltUv
xZk+gjkMDqjs2lywN9BWC8pHzJ0Vtyi2bbpwwvslvYfwRisFqElyOXGSr6mcDjVG9OJKVm9dNDfz
zIm6XCpJevH6/72G4izfqOj5xDjOQhc01MMNs3ZzFZQ3ltRPj2ZU7qmUGfDyDXhmdPWis4wHlcJU
BeMTOXX1PY4DCqYYGXgi1eQnZh7Oxa96/rTHMphmvNiWT8VqvbgqvKLIPGSOQTUDapl+zxIWakXi
AdX8DMHH0i+Wl4oUkif8erVcKTmJU4GgqpnyGEDoEzHUb8s4BM1ShLYNbo5R38QaCqduWOl314Ow
JBp+dcXPFgjUTm6tDzBaQ1NvhpJQa78yTvZz/r5Yshq95MyaqyueGdNp1y644lcZQS1akWsNXidR
/zUqY71Zkk+TvCbFuUHetMpiA4ZxWlSQiyXxXgUawpwUD7wH4TI1j7Em+cCL01lnN5opBqXYNBO1
RdhNd+Vu7QiCLmivgnUN2SW4fH1iIZlY0buN3yCryDxnl817hhLe9V2VnWkhXs3LRJVYR6qtaOVD
zPCwNZFL5JnEY2XXjDhIWA5aw4YOaPd1Q90DA2OFBe7IPsKDYkOOyUnG3yIJIuIQ4aJPE6McudJc
/UpVftPrVNIDlJxCUY9+1IBxtBT4qGXwg2M5XmagltXcW2lkGnxHnAIvQBlQX7Jfoih9TpXW6Rvk
YNbSYhKkvVGKMhqY9nDdLWQdVpFNdynsJS40HIls53yuye2qwW41Hv4DgWRpZivbrfXfz857bOGW
dlWYs/EE9tsj3SsoYncv1r1yj9dwmEQyx7/8hb8fmSKKp4gnyx7SpQSb6Qy6EYzu7s3d51cOsk03
15fzYuz8bUuEzZi5O2KkFa0yty1vy/GuZ4qXlaC6pUDxyAryF13kzJgAmRmSnFgU3ol639EwT2q3
V0AKc/2DLmfkZ0aE6xIEkrpNa2yY2ZOg5tauSk+NvfjDdqn37RIxVF948+maL9xIfYXOz06FTE/X
vUF9v/5b1mrAX7fh2U8x/vSdAfMi0B7GRtbkoy37qMWkcNO7aEm+Xjd0OfM6syR4qWZT6rjzXJ6m
iD4oHovKO5T2/dyvmUduujDG8ehuldqrJJYvXxf/s/yXPGKNfG9KKaKZOvQ+42UYUzdY6KdV33YO
w2Nh9BqMILIB8n6K7id8CFxSb1NNCXJ1CIjWe8OC+YVkRL2puCHGUmAsPoYaN5egDC9GxbNfKjgG
H6pKXwh2o2yJbxVjYMX34Jf2BvbY1I6/gLg1leIIrrvAX1qLrdJYNK5xvkBjDaM86soOPWJlW7Wy
ytFXB/Xf3c0QBx8xCRmPNR7iJ+oWfp0TP8VQNXM/cwwm66j4JdodJ1rUFjLa1uvn2lDXfz+Lkaru
jv2SASqajv12sYddnZSRbcn0XS9f1Wc7KFTfmJqmfGGAiVYgTgAhHIo/iT/l2m2j/iDIRCaOHq+j
buz5G11sXxudJ7NBpXMYJb3syx/suLqrQSnK/gIgnH2wMkJjq8qB8dPo93rOwRhRIs/+df1QfzVd
/t7P31aEDEjlBc2SGQ671pJgwUk3IJleDnloPiu6h15h4N6aleeijWiyEzSKUFyWX4EXb0Dnfz9D
pPLuy0ybaQe3auj3qsmjXLcjyZdehBSemRAuBpO0BOUbfOkKtrEgRNo9M3vHb+PADpY939UPNPOG
exXtmziqOl9fv1P2QL5472JDHd0kjgZsq+DGxVSyuQcI/lS8LEjt+cYFAZ17byHTVf4Tpv/cmODL
dlqbxOB41UH47zVZMXedG814TFxf2ovlm3M7awJw5qquVgCfOaGZ0oypn/GnQUe7Qc2DebwFMsZX
wK5S9W8ZS0AvkCahxPol3zm3LrhwatklU+d+hSBA3nDADEG3jbdO6/Fg8fUVLIaHxUZi9NLpPDcq
1D/7omtHklerxOlyAhIZeb0a1qcKY8PsV/0yIq+X1VwlJv8Ct5hZShhF0lGw5SNVX5M6+cEVWYp9
cXrM1VzNVokJ1SZHSCiqzKUwMkBUEOek9Y3XfLPSNKAatk9DN4glvcyvt54Ygc7tCWkF7V3iLsUA
BMUyv2NcAGM2myLPbwEEh6+Oftfc5lr2Yjo09VUIWVbkqXKfVfc+U4fdQkq/nXaAIyJG92GOoX+D
n3p2XNpPG3LupEz3uVP3PsiCD6pKerTAStPXM+ZGi5vj/1Uo93oZ3zZdV3gmek5tuXMdx7OLAumB
A23DdvLSYTFAuMzwPmY2e1iU7MNqXPt2Utgubf/TMOb5iggxYqqWLFPANo5Gub7X98mWLL5VAahQ
4R3ShXnsAU80wLchlJYBbiQNUpc97bcLCHGDtwumJVZ+p7VC+Y+2OZ5z09YMjD1U4oIKlCSuEUiO
1BqArzmCEEXImOtzbMERltF+7PmHm9wkMb1zXeiETl1Q1mVIEvsVLFqb3jYkMeyranTNuhBFtCJz
8pTE9R0rpr1moRdczLURAh23jekUzq0RWs50q5VFgsqmvm/RDBtBssEGyK2NnG1iF0Nrs3ODMdqD
YeboxHODb51h+DFWw68s4Rut0cBDTSBS3t0MRDkUJdvrbXwgHf3OME9Xd+0uoYUPJRffqHQkU509
BW1ZRPZMjosGuTq0xSiEYC3Vm1AC8zsaH10lT2SLcWknDN1VTcdUTcsWjmQ/pemY90Z8TNGJtpWH
3pUu97qcfy33mQnBx5dcUV2MeAz3SlbtidL9iBtT82pFO1LT+dURyPzS1nNjrGPjLADq0PGu5Hw/
WuOBqMOzk95OtPHHqQt7HbTdfJv075XS7zKmHlgPAZdxChRgiSz1VBojJrnwN9S3xXoydRAOxehh
ptoxqSdv0FY++O9DhcynzQMtizFhAgl5S2/3hjVGdtw+zN192sbH1hwCR2VHp3ZDifOvzi2sh2bp
62Lrtm1ZIkKWt+AyhwgNVMv1ewxCvWZWybxR6w8uQQOxKVnYEv21bfkdKFUjraaPM81CB2tUmPR9
QLfcWywMQpqN5Ka7uFFn14Fw0ZXDki/VYBSnQbM9PtWY08M4XvuRMuohS6Z99x+WQkXWa9rEsW1b
I0KiBpZJiJTaVnGy29wzG8ApVedxpCAKHPqQF43vqFqQlu9x0e80lfkYIX1cCqCmp2JHJyVKVOfB
1mpJzfJiTDz7VcLLjiQNIBXp6J44ODWgeDtnD5jVuO4FX0ghwQv++HTh7uVuFTsFXQwEXntDjwbq
nk1ANs0doFv+BLhfGaDZoYQYA3UfF1SGtqUvTW0uJcrn6y+cftrlfWFlUwEtA7pn6ezXCEfOfTp8
70egmTXXV4ZPFQJe1z9+/bPXvl2ICEPZ0T7Jh+I0OpA0acKZJJInwMUKxvmXCfearS59U7QwMUTs
iW7HjXWg7/ntSug2hBbA11DWmF+dOxml6EVAyblh4WprJ407mYucKr2ZInufHPLDPHn5+7ClO/Ob
jTYPRfFkvVZRPlEkny1bWOFmK5KyzXRwMJ0U+r3Ewg6u/n+0IMSIysHjbdSwrq5yIgPoI/RCEoUu
ggfPVlCsIU5mzMAEpBWnlum11/HkFnTJfp1Vnpq7GzsvwhQXaUn3vepGCa/288I9gplig+WBAsjl
dWeVRANXiFEJ0A/EMhAVW7MK3Wo8OBPo2zQZw6LMjBB0sjq11FbDUbTLH7X62GDgskxlqgUyI0LQ
GfOsapYer8TJsbbzuIkzgH2yTlLOuFgzPd9BIaxghp+VxJidU/I9edHfy10dZVH5qjyYAQRy6d2K
iC99aS574WI9D6kilssuCLIlDSF15Ukwfb6f65ucf2/qgATAPG0qaFuknrnczK/ZrUx96gtbeyWo
uULE4XnL1NgA6lc7zavCW2RDa+Mne1RQNgVR2k7ZQ3peg9DR+u2oLsnOvnaxs3u+7ELoQSFNb1A5
M07oyGAEt2g+a1L8tBoHlArlvFOK5icqu08TM9WQcXtvjjwPnF4BAblLnma3UKKZVVBqNijIO2Lj
uVy4uaNurvsuxchDutCXOAYPAxThW8+e+8nLOhBraNQE6+KQb21D3dqcGh5zUhA/IkU+0jjHxbJk
IYrVu5Q2zyOKMUZmRQvgF3DwwC2qqGPLTs1qY8vJsETNQD6KIr+JiTl5TQ4YWj3QHyQpfw5cuy8c
aJxnoFFEhSFxJw9p8mEsYdIsI1obAam/IewH5uBsXG7tC5MftZSCzpNtl177dKE6rbNma+h161Na
PhBdscHCZKH1nSi3Kh+awEzpEihgxAFX4mlByducigNN7H2jVq9TOR/sxfWbCj9gYfnr4KhfqssF
hvDae7ebX1s9D5o6DtMFZCQg7HLHBqhTY4s+HegD6ltwhuyd1tpXDf0F9ZSYHwp7sxSbqQUixek9
cFmiacL9GIgAS98rTe4jOX4qtI+i2TbLvrP25VqKNZg/cMXjJtgJiqNZvcUDlTSMLwaMs9xdcOoM
Ins07nChaP23jrkes99MXVIWWP/GXwfnzIbgtlmfLbriFOuE8+hlU+vhiWAVR3v5uB7IL5+PM0PC
7WhliaUpFG+dLgLnZ+BGZM929ZMKkT+yMf0SVD1riQ5Dx/sWaidB/G25lQ96X666nP0M4QqN3cWl
fMaTe4osw7cibVt+oPPta4C08LtCOsYv2UNRW0yP+wo1V9wsk2ZtWQ4hDFpigimRILu+eGOv7KMo
K5Y1vQWdDzU+olsWKknmGVriOVN2O+T1Y+Zoq7InGLlTB+xvdaU8urr9mvZV4CTNDei7PybX2tdD
ubU7ytA8q4DuAD9InPyskgd3qH5w01a/aTWmXCvP0sApMs3zYSizR2sctph2BtuQW6Ip/SsDO0FJ
tKAe03DEY76Incwj5sfSvprxEdNons1uIeIW1vMQmU4fQuf0xlDtsCpf44J68yYHBOfbVN0u8a8i
f02J+mSqyb0+2xAToVFcGGFrFX7SA8nAsxsyaPvYKB6AyfZ1onq8NTZQ2j1o7G1p0wPKwCHHAERG
Va/IBvB4OGG/FIcy105Tyh66qj7gT3t2VkSFOzVBplgzRJvwjK0a4zDwxQMffAGonGtSn6pTqLuo
WXMZi9OF6/OPd6lwDhlvrVlpeHGqLeNUqqPfNmUwG13IbdTHJ3J//TheyvP+sCccR6XuFpX1y0oa
pe9z6ms33K9wWZoe34GvMFAYWGDi8LrVS0HgD6vC6UMJYOF9QlerAaDmoNuh+yf6E8xn6af2Cvrl
2iu3CypfnZ+fMgBTRgx4ewRkzP71X3KpP3D+S/4q8i5LbFHVHe5HfwqSMqijaQsx74ADT3dI5NCD
NYMUzucf9oREliy20uj513r/Mw7MMU9GMQw87uatTMhU8hJxhc3tcNxTUuHiGO2oMLgHlkBPsn5r
sip8zx/pnrCTmhEXGeEwYW6MqFhHqgMEHIZIakbZ3g1w3CQW17/47xb/msZHYSrLbReR1HyHbNRN
tefPFL3oRyRJuxGQLXurb2lk7bKQBjKa64vdyt/Z3V+T+FWvmVBMxjtEATOq3gSTss/marvwfMsw
K9GBVcIZ8/00fOqqGyjJEEyO6SlmG1xfhUsn6Gzd/5rT74BCqEsHaSYQ8jcYEXkcsmjhYZ1FTudp
QwQWIXhx4peNP9y2uc+eVUh3nFIeOXqkHmT4p8tP/d/3qYi44hVnWsxz91S7MRifN4P+Y+hukfur
qRlALxgKoBC6g8azUQZpq/tQwln5k/2srwOHHKxUhhm56Ca/f5CIyAIBhV4o3IqPM1NvFC29mTHw
aOkPw3TSGeZgOralKpc8zNcD9ZdvnhkVTjfITLKcVWv0jiFkrUALoswCY80oe/Bgz4/dJONruHjE
zyyu8easFVjEAzDV3VxALUk5EHcLD9xJXE2SGorgrIZaXC9NZGxDFG/M72hRRaA/dokXgwMvOYzv
gMtiegUzELmnetp3jMNRzWtvmqO+VXbSiC3bWOFdu+hubJF5ck/zXjmNL+VN/oqJpajfADwLLu6d
+jhH0wsoc+invMN7cRbEPVvvNc87W29CkrahmbqWtIyoO9VvLdSUMHWePA8gXAXpCqiLszLAMMgr
e5Z9u2wn1n8/M26MI/qufE2ftB959YsZDiTrOlBua5LwcrnDfPaZQhpSFFbRlH2FIOugTlcg8xp8
Eu+6uYb6nelpLEzpI7SrvVbG6nI5xJ6ZFi6tIddzbQLv36nrnICBh1lPTp0T5TP77BqydSx3b3Sv
aJn43Zz9VJw20Of3Iv247vUX8jD1fJ9XLzxbaozNqbZBe+TrYxby8cPGAzU3nzOdQNLAlIQN2XKL
cIxGp8mS6Ki2Qel8B3rveDefbE+PqohVvox7RRarbSFKqSVYc6zMBPZiz4+4Fd4L9DnzHaaXoA6R
eex+3Gb+uJXBLiVLKsqqc6uN1cVoipPRIhXB+6HXX8f8TcVseqHJBBAkR0UUV6/MEZilWQfR0Qic
Te54BGQciQUS1JxLstnLlbbfHusIEQmY5tZQElw1TK3Dyb6pTfBwNnOkD4fOeuvRsEY33M/yPMhR
4R8y3df7zo8n/G+wFajjt+uua0puIUeIUSYvTMWtEbDRog8m0NT3auk1HdRg073W7CBb4/VDG0Gf
1ss7I3RGVHhqDn5PCPKm6r6k2R1hwBbGwBlayaYdVFCFnjKQ3I8TeW+SmzkGu/n0y1kcBIVlM0Jn
yS0/5xRCfVnslXXnm7rtEScNVO0BgkIhHSw07udA7Z7Vysbi6B5RKWhQ+qhojxn/wfQOWriyFrfE
4xwhXk50thvCShdAPSeKm9jPbNAMzdvSOmKGXPaUkFlb//0sZPSkmHMjhbX0ZnA9RfNwW4bZKd7l
vs389lt6dDfAbPq1dFRGVs0QdZ4xZp8VKsed2AXpE3qrpxXR3HnFjTt73Xt8lB1lWZB2hPBoF6xM
NdYVJ/U+eYj31iuYk0YPIm08UCPMdObQZzPervu1ZH3J2kc7W9+ireM0Z4gfNTC+03SXgW7LGG/R
7ffysZU9My525X4farErCg7EQVs6a7ifGeqc2RvE1H3wlO5GB32OBEoBrDtoxhyqaiczLcnpiJDT
Kbo5Mo3iBizB6AGSX3C6bcoojRx/isFYFygb+5BLZ5IuQk3Prjwi9CVi0LKypILZpaabQcVcJ2N7
Ulr3unnoXOov7rDXaL2Dtqok3ZB9sBBAbRfgh8kAEoU2dNsaNehzJDH6az72SmZOhJio6LM2o0SE
yyeNX/qs2NNqCYzhztJelhHvFKiBl9qha2bgLyhYkvNAHzZOeWNgOKsajm35ZuAFk7cYk6lRuupr
L582afqtSzCZlTzk6UenYPC3eXHjVLI6stNNhDDWFoMxthNONxmCEszaYE73y0PxTbl19ro3o2l9
/aBJ7g8iBLIlHuysLvCmt2p9lyXPdal5aoER7OQhUUY/z7jEoGz/hZSvAHVXuqxIpCxOd2jeBsv0
/fonySwI8apaZrXuwN99UpxPwzVCbeSb6xZWB7riYGLDNOlqKyFLW5wWy/ZbzOoRbvhJ2Ugcef2h
18wIuRufGk3VRsAiUrMIMoY62XiTWy9uFxn0uwPebgOUaNe/7OI4wFlgcIV45Kap0eojFm8GOg5M
W9/H5wR9Ky/VQxTqkh3y1KBVfDfQdo0P2vDDKp17lJEeSUqV5l9AyWQYMZmNiLxKWpnrHK99C4lg
J4norbFJt83GGfiGIXmVbO2lBO+saAeQ1p83j+l0AKarkHtk3wyM6u1XPQFy13yAnbXxnPshtDG6
bD8skr6PpDiJp9afditb12M6IFH/54uhEkFA49lH6KJGKWBxko2+dAP88Z1CoIFigjqNHBud10fX
3jNz9J22CXUDPGo6UrVkxstv35aytu2FgPOHXSHgDBYaIYmDszNQutOgCDGBtCUFsDk2kC4BE1c2
iSSorksnnKM/TAohh9KhrRwlLU5dMaGVyHZts+LiNInrXIg7f5gR4k5ujXHcptASqZVTqr6x7PP6
2ZS5iJgUJWlXOA2v15ejYvjr6JwdtN+KXeIbz3L+3EuAqfPvEbMiIwU9ez+iwGVu6l0B5SYQBRWV
35tgi75Je0+DKML6jlQ2xs9sr9yh9EX0DmJlgfUmBU5J9lDMkxz80i5eHPAjfwMQvTqm6CMMh/mt
j+oX85sRrtyaUgaDC3nhHysgZEmFYTRp29jDvbnpdph6g9D1jKpPvZFxK8pOIxGiTllWup1PsFSb
P3RLDbvEek1rABA7gP4hopvOW1I3p4zLNMAuvJ3/+EQh7EDmLkeNAJvcWwe33k6muxn4Q5ZQWbyR
nA4xsTGdsgePFxIb49G+p8fhZs1yMXj9Dc/iFfUMjWeJyUt32R/fJoQat7ZN3eKzC3iKiSfuLoEQ
or6h31dkhc/9AiqQfRO0O/BI+hMCUcjC/FF6ocicSIg+lWu4apMi+iDq+BMfIlJ/LyEvpquT55g8
zOKXudma7SD5/PXrrkQ9cQoVFESTUea4UGKVvmVu69ukxBNjr9UP5SLDbEl2V8yIjKRN7NYB5JjY
iH/O7ZTzh+vRT2ZBSIZmGxLtapOtzdLUd1wgwhZZ8iMzIeQ+BEgZBrE6dCptRLXyp7FIJhh1yZ6I
SrAqAgrtkXPfl0PzTCBZzB1wy3T5B8NDoyl54ExloDfWg85uOuCnMwK2wOolBzaF89u8sXyMk0Vo
u/hjX/sdSl2rppwBxwLIeTcrICzD2GWVP9CmkMyky376unhnL3Lo10L3SKMFZgRdZIAgHu8HCMfw
qIXynUZ+Xd/tNexccd6/kGWMJJ3qoHWqmS+dfasAkzTLhNtkNoQMaOW+bosFdY0eWjuqNUQledMZ
l6AZL3URzqOQK0Sh3rWdFGQI68wPAwlx4IIH7KSEBri2SQf5aAMINRpYu/4O8g6pJ1NhkTm1EH4c
pRpae8G5iY37LilDzJhG1/fq+hViiZTpOcXrh9Q5gJRx7M8K90ft2EE9GvLz1w1d3zAgC/90wRni
JdlSwikS5dhVe5e/sF7i5ZIcyxI50SfdmpoiwfO0BwMVQLBAUqaR61tmlB5XFQqZ8JPsm4QUo9Ha
ZLQoK06NemeCzl8Zn2t4wfWFu352LXGw2ChGyzVBsYWJfQ7YB2CEDXg42mb2Vx0Ij8+qZBllX7X+
+1mwwI3Xl7qusJNr1puktiIAJSMowPvXv+uLHPPfw4T1tZtndpQWw0oTh0cUxWZFmKm3hh5W6D6/
xgCgLqB5iL1/ZA84BNPrI3i+gQILzW0SSCfL1p269luEnUwhF5sTZ63kLUA9dqe++ITs5iNT3uaO
e8pgBTqLb9FDq8nebnjuNVUjOYnXz7r1Vck9Ww57cZplybAcXfGkpg/9+OP6esv+vrCtsar1Xddi
kEYtf+aYI7OlI/CSWPL1Oj/7AnQZNUtRkbTMX9NxmmdNL7Z5JEEb1BTE3loeJkD3Pi3ZnQzNfNln
DeLquqkaROSGqk1jqUiKEdB2xqiA+ohzuW3Lp+srePn7fhsRUoxu6MpqWeU7jKwFLrh/aszProL6
rkx3/F9eFL8tCe6YqKo9ZgXifmYtQYkRQ73WUbTXUK960+cXk99ygtFN3ZScyUvtAtx3vw2vTnS2
hRDLVQdLixkmLFfaN1Cf3hbPTjj4yoaFypt7J+uUX+px/mFRcMsaGYgRj8jbUt1DTwr1uP59pQH6
nHwbfIVh/Vw/kNMq2CRL7mXbuf772bdSSueMuoSd5vmUTzuT6n7P3gdaB9fdRuabQg6hKkY8TO1a
wWhuidEGnL3VOZPcErKPETKFZknjpFTQRmUtZHKnFVpkeG19b0ySEvClFvgfGyZUSrih5yNTHCzb
aB20kuwKMgLEWfu2mh17k/kOy/0kORiV6Stpub2+mJdvw/85qIgWSjFg0lszHNRCzYurvdcwM6w5
xJeG8kAMU5IA/ssl9duekLbUY6t0DrUZnqFzOH4NfpNkm4xhrflgQ4QmsbY3fBbar9l7tpk3MV6J
XnJiG/B19x/DKDug6z7+fVH9/j1iDEqctIxVHBdwzaDTE+RhGliJp/zDxLQmpEWkcMB7Gu5Zb/T1
+upfvkN+WxfikoLFWNha/2/zRxNwbCObJX4sOSyWEIDaybR5sSAf7ctNrYxRo2+QfofXP+PS2Nm5
D1tC0OEk0e1GdRnasGOoBYg3Ow5EaXKfA9GubIooeewiG7BSWbiTua8QczSq1Em1ptt9oh5rYwjG
JA/byj2WOfPtPJOcFtlFInKlOMxiaQoardMI5cj4DWLufj4wr3YLQKbB22s+dEsedsyRbKPsO4Vw
1ELPD1SUuI+dlmzbWQ8U24EgUvnIsjtMRUi2c3W7a4dCCEmq28SOpiAoqGMS1pXhK+PsjxhLwQAP
aGpQFSNqUEAZtVVsP9fpq4lGmW7KMtp/aXz873iI6CCaUrRf1sO5ajJVywp0AwtWaH4afgbuR6/5
ie5Lgufi/+37RZwQZXaC0SIEf3Vv/jL35guDPJv6YxX6yDEHG0ph4ZfLYr8/VIhCfd9WCmigVypO
jNWk0MDWA3NvA2LA7gyo4Q2+iSGepxZiFmwdJbtrpKQfssgsAocGozc5ODLYqWo/DJr4dPqu5Cby
9HSD2bagzc2I2Q/MqXy9KP0GNcLa2qT1fZtVIIC2o9lsEy/PXMwG1DsSl7cJCpsTtyH4oNGAp5ta
zx8kGyWJnyJ/wNw3NG1d0AV1sw3x1LvZfiJueluTW2eOw1j7FSdp2PfEy4qfGLcKwFCIlFnap5YE
WVsIfzZhBBzniArAJAdquPJngAe/wCxBe1MCEMJ8Ki2lymwKkS+P20IxJ2wX65ZoaY8EQAXu9JL7
UZIG2WtcOsvprIaPXafggoKKnTfWUGPnP3R9pyYf13fyX4qBv0+AEOAwdFvzvkVFLWNKONN7AsHb
blSjFEQ/jcp9p5j8bDEOcW96uf5udX2oFi6Cr4MAhcOitxg3bnwGKJWrn2atCuLY/qhYc9cZt1b3
fe0fmAoNKJPtvmyJhGBZ94aisR5p7wIA+gylaTN7pvrD0ku569cocCUsO2sU+WMzJjfJG2wGRvIj
5E57K+Q3sfePwpPsCS/xL3FuSzMUI8nZeuOMgNZXSsj+H2tXshw5riS/iGYkwQW4cs1Vqa20XWiS
qor7vvPrx6m2aXFY7MSzfmN96ENbCwkwEBGI8HD38psi4SRAm4dHFAwzSCBgYGsC2o4h9YW+Gb3o
5GeJOUqhTUB0f5REHtvQZp63WGh1XepSYgWlUnIpxMrow85uIg8SJt5FbTDuDPWLgAXOdZvedE6L
Jdd3p+lDljAZUTS5GdoAzOLc5+VmWrBYYnVrsnJsSdumgIObk9M4+kv823MLZzqOvSHURmXX++yO
/eJjpnh7Wxm9VGcKlWOC2i1rzQpl90YU3evHt51Ufm9u/TRRphlvHmTClz4s2ROj2GtmYvX37Vm4
nxPL8oQySFejBcmbH5p//h83bbH06pWik2rIfQ+fDhri+5ZJRi5HVpSnLiUPHbnTk1up4cIoN5OA
xaKrJKCq8nHqUgSzqNrToDxEaIN0KE/2ePQ1Snis+sryI+0wtY/XT5q329UrpJG9Qhh8oDy+iLhA
aqa6kl253BbkZlq52OBsVAv/haHIqA4FGA09BycJWSX6GOZoV7fDPrFQlKnPAkTVvIf6pL00mc0O
0Mgy+BSAW7AySV38jlW4xvC1SssCL+6/ePEDkwAxipUn0zOKQ3zhNbQ5l0Vd+R61iSHfGMOaRsqM
KNqX4sQJ09t1psWWVr5G6aq4DSWFXsALCoWvS4vXfNU8EwkxiYTADAmiJWuJ2wvhjgapxUTfpXJp
J83A+SmbcWPxS1YuaYiixAPQTIZmrHrbaG4Rj8jOOBbLW2TlfvoMVMyVgLCBh4qbl73txUBGgaLn
v7oY6/cHo+oY+t4cNFTd7dCwavtXzOCZdScZ5fRb919lZMXX1+QEqvXbo5UyHYyqHXLJFjpLEaj4
deoMoWY0YKHywbkrtv7u+pLb2IDvb7YeUAhI4/dVEPm342Fy8vt0h3lQvdmXEJ6pb1vRBqgZTECY
/PVvFf8m3k82zc56Bh/BqyHynP46o0+0Am3IFBFNdjtLu6MugVYGZJzt0AUeCwjr9PE/o7Dcfv8s
DmHlFSqloWmSItw0n7lN77JHXTZSu/4h4FUD4Tr13NiCG9yM1kyYPZ5UE2rkbgKwD6/2vo26W/yS
lb/QBDinQgVwama+cnv3L/HcrxJuZ3dP0a4yowPPO3OCwDrTr2VJzLNgSi4S5n7y6l0EN1zWQT9U
+FGNL2DeNOpysq4b3vYDf7HTlbPIA09nejoml0H9LKfH1lfMwIuMbLyNlPKYhy+qVzhjm9ijjP6/
VNsThkq7iLlJV/AIBK6HfG3lUkatKBRBCfxbpu+k4LXUkUIpBDzOtHwQW/02i/Z1zxvW2S7+fh/A
OqVvC6lsMgyiX7KhOmUY1kjFwxgUhywD4rlOzCj/CIYMuqI/2o6HieF88XWGr6keZTGBwZdVbEzt
TUXBAqDeJmJqJNOvIuksv5Q4HnU23SuJ1ZqlIRAkoniYX7hMwT26MkauDFYrPEood/8r09I1oklE
1clXErBINgQvTqJCH9B5yY0eYkboMc7j/cmTdN/YkJ8w5GMtGrw56e39fa+6SnEI82oWU0wDV5gp
Uvxn0rUOzthkPq8L8g+m873Uyl+FXQI9IbXBBqvzzBOnNDKkUnqXZP5RgAqvgHghDB40Tl1JKzgh
4x981PfqKx+Fok/aRgGOdxZ204/SSbHTQ/YAgU9jdPRDh5Gp/fCjfL7+Vf/BSX8vu8pzqtQLAq3F
sqQ7Vmyn6fqBBszKgjcteG39R8inAJ394hd3ggAtXtbZeVEZdcdcGB3k6mUL8mkTaNwLCeOrtLno
Ul/NrIweyQAVKnlWOP+eP+39+/euHJwO3sS4GBDNo72EN+ar7rS+CV6RyAMnFQPH6mSrMx220UYO
H7W6fcO/V1/5NE0rS6Ut4F6/IJtO7EoQnq3+JWCT/L3OFznV4q6lY1RM44DYkUhPnnwORmqr1V6Q
UBwX7/rgZ5t6x6LTnjjGQK4f7hfl+GJZP2WCDxQMu7Rj8qhVvhHl/tkfNNcXjkmf2U36Vga/O/lG
jsdXkTyOoNmQm+GsMHlH9LMXPAkT8Pxa3NlxLxlBcVLTFJLxPMTJP4S57/NZvewoalvSGLW4LKoR
P6GgbEs7EEHtBVu96Uyg6GXwAXJTqe335Peq8/EtjicpIFsUKXAQnezvvOJJCzozgMAn8T4ZZIHp
KB0qvb4D3Pbu+ofZxg0t7GHlBSU9D5W+mfdriyDvMlo3dRUjP+kH7SgeufkSb6MrTxh1KSjQBY9e
1Iu/qx66HUa2jeL+/+FIV16vqWmkCCWdybg9F2Bk6KlhKOHQuNxaH8dxfNVLFx9P0cDf24klwxuV
uumT6sS29DEpe4b3sW4P5qw/VvQ2ELTc4+TEMHnls0YxjIUymSPny19UcuoucpAFe1Zoig6xo7sm
NviYoS8vccVXrpUeJZGMLSQCZm8FGVYhN+JDbOqm1BixOzMMiBZGMPbBjQpiD/YaHXgX5h+eQX9f
mLXuI0jPi0nUMMca7ZUDfYLEvAV++Q5NHzc8VzZFpVU5io5nNC671SEhDSI/3rDPfDWuHMJa/FFh
dSwHLa5OSAnGdRNT6eKH69eTExXWKo8sVEQtiYTZiMG77sYucSebf1m23+jfp7lyPwr47+qmSuCd
89/gq0yKXxMPTUA4t4SsHA1LMTOXkBqVlYrddVP1IWqtgeqdnQnaQW6gP0glV4j1M3AOjpBoZqpM
llw0DxCbcwMxdRpy22JMg+YgxwqlU5CA+w6kEqAO2hNo2wjaZ9w7YpqamAuHEDUIwYbUEAfihuTH
mDTAanxClFOu2AHkHNA0007Xv9UW3Q1qVd+nuPJteiZ2cuDB46jS74p9RkFkRKLTKDdxmZswFhNs
gpiQtGv/DmozBi2OnnrxysoSs0MS7tTgY4g/8D8mDFPsU669Tewl73kRjmdSK7/YK1HsUwqrhWrL
iU6J1U5OpL61wWjHlXZsvF/JwGNg4q25SgWnKugg84TUapJuw/QcQpJc7EEefZ/kApwGaqUeda5/
DV7OTVauUfYCdcQ4P/YZk5sUSoXKI9MA7SqOdfrel+CL1aETmbEdKVPO2hyvvJajLDHBjwPGEffw
viB0OzDl3Eq3YtdxHsJbE8NLk1vrT+q+VEVSW+ANE9/70o+4wnQT/VSl3tCj0pLZq6i+hNEIa+8M
JdqpTWlCPcZkvZvU54RBpWK4ZRW4UjxUSMDqLOn3gw7h0SH9VSvo5FXPUnZE4nYjRLzrwvGea9hi
o+QTaUOErrT8bNPRbTzBvm4CHK+mrFK5ETI8WZHiM8gzHiwcXQFoLR0i5deX4Rj3WnoyHMW8k+e6
gABnJpcfOeazJ1X9TLt016E2EAsgGWSZe33V7URVVxXIkSs6w9P5/6aM8JyyLmuEXboX6MPpl8ah
rmS1P9DFV6ypMkSHya68481db78mF+uuTrUWQNZRhqDsnT4HSMTNwoUgaNWsxJDM/lE85uAV4nMa
kTkE/RFsF8uuQpTUoSQeTKJ/W4uotai6lppSqvlGGjeaoY5Nbnp5eym7/jct4fdpEoHeiUqp2bSA
qUK3oNyRPCBuXZWgadXkyZEj5dAMOrh3J+1DzGo3K2huSFURnBt/wow9TX4mWXEXatHtlIoQdx7q
3h4jjNij/oTJh6nuHUHUj2OR3nM+7pbyBASBvr/uKlqKigQhGcDvLqXo70XUR/Yyyn4WU3J00/z4
3U8hYBPqiHbFFIjoG4hurEhvslybSp0c05E6EKIBA0rV+XeC2u/LAsoF0mQPSvV7HILphkq5ZPd+
KSJIqYIpA+r3q1VV3ZDqIXKaZrCHSmvcWIsFSwN2y1DyRDVKNuVGKco1AM6st+uYyCaUEVwqxS+q
SFwmk8hiY+U0oLfMFPVcsMqdovJF0eltoCp7TRCMJg3sLszdqt7n6OcImQAxU0hhgAlUiEHXVGVO
TANX9oChidyA3kv+7wSRQ1AcRkExUZbg+IcKgihDWDt7xYe6kwai2KDe+Cx05gy68ECUYF9q0h20
a6HW/lTR8qnTdatowufQo8gTdflV0YA9kcxxmKfB9XM7to5YDKe0jUvwKYTRLmIK0DRT8q57Bdj1
f3tKlNgt9c02DhC3sJM2A9kCDYkV6VAaRwewRhtADJAQx2MHDbT6WRr1h6CrzqEc3k+S+tY0yoRT
7UbLH0aj77DNt6JTb7NqABtLggE7zVM0k8CIZT1yirA1W/n3MJ70uner+GckeC+l9OmH6KK04HUY
jzR4S1LAdopiJ9aFnU3eKfSDT12LPiKa220jnUHBHJjZv6zcLcx0lfJIwJqXwUxeM5qYZbipa6N2
u91fw7XlSTLZL74u8aZbX6y5SmA05IdyHuK5VYWFGQDNhhAIdveH61fwS7z3msNZ5SzMz7s2CzAV
2CJD00HYJtzL+iu0PxpBMb0SM4mDTIxIYGdhkPZDLBhSdI+P6GixfmIVdb0aU+ieOaml0YWQ8Rxr
c/S7A/Rf4rK1W2hgyVNtZ6y0wuJT8yQjg86a36IBCEYkcYTSh/Dcj9QN5dcyuQ0yXI7kNtO6g9IC
DV9ANMuI6kw2wOjACZxcH7/KnRQmIknH3NxX17V+F0FiC1QdEliDGvVj42KY8W6GSl0/8u1axOLL
zpF28ZCOxR7U6D2yGdXorOQnCK/3M91x954dMi6r6mbY/l5sXc6P1NonSd/qeMJW+9lqe0eBLhhv
TmozF1wssw7TndQCAQ9NME2tTRYpRlIfU7/YCQNvRnP+S1cMdl2v77RWKysKWvnqpcP8gvAc3ilf
7ThgP63kHe8OC9KT5nCWj/0OkZMLxeT9gFWIZq0oV16KgUHvLHzGO//Q385JwfTGxwVsFyAWx7qK
j9kg65M2mwq0wE4N2gYB5m6IU2PKH1IosRm8M5fZqgvsq6WCwZPbg9tu4y9+wdr19XlSsxK/gDwM
SL38HXz2kYLRVIHg6H+UA203XBdLrjxfmEdTP2jz/SjPIhLyCBMx0ksSJpbUCx8S+/BrBl8TmFod
7tGDNoIczL3lU9wmTtSeqdjvFEXmvEG+3hjX7G7lKDugUVIwEAGSQlvbbzVQX4PzFU8KCtTblA9u
mAyyOYV4u7ejgjZpCJ7GtuwfCFULQ228HllK8BD37T6DrlrfqlZc146nxSbTZUAE2+cgo5YW54/j
kPTWGEifAfrdEBexKIVEFmP1iFDr73Ux7O6Sfk4R5MaV6+FdCqq3YnI9rzTGorvX4S4lTNpd91s8
T7Lyllkl90TOvzzJX0WavzwJt87ICXxrPrNsaNRa9KGo2FiiGe4iawDk5gbd3lkWHZUuIFcDTD5k
PLfMuddr+g5kIRkLQtxr8eAd8rvcRJVvrzjlA7+wuI33+TbxNXeHpo3gaG/xutBA2zdT0znFMwQ5
Lf9xsusL/13BC3Vrfg5gRsauBDwVYUB/Id0B3TnoLxxTk7jaSzHusxvhUJmZqXGma76KAFeuDV15
Sz0rfVpQAObLRrcjdj9onyEGayqpsOXh1R8ueHuYveKO9CUd7wXcjFHNrD5+SeVZUtPyC3i5/iDl
MpJi/5KNwBCSyECObQpwiNI0nLv67EnvnfRco7+YB6GZU8ia1KryQxHwx9URM/w0Enc6ENf5G8sl
TkjivVHX7CBEjL0gSSf9EmrH0QZ461mwsx27AWu/jRz+SctRn+W+UDcrCwsbWnnmZgobdVDgJhtm
sNaA3htEVqwQVURUxdE/Cty0ABCRV4z/6mFd+6Ir9yx0mq4FEG2/gMYT89CPwfhLpI/S4BtiHwLi
BVJi5eSFD350yZNDIQ6nOjyCX+R3JAGE3iTAKeHbQWq2uamg2nHdSW2PwyxOZeWmU4GIQT0Q/ZJ6
oqOJqQ1hEQP/NpguuXo4mXmc3fR5ZncTDx7KcVx05SABJYzLLEHGTsXBFIEIT3CZ1R1ng5xMa80b
ksVpldCZtX5mec8s0E5gvKi1wnPvzBiC4g1sx7/UnNuE4ZjbmkJkyvA4zgqYG5XAQngowVzK2dlc
UvnTsCjVdCpLur7utqRDU4xSgC5AYwHoAf3V6Sjv073mFC7b88Dksx1cWWzdWZFD1LCnuUMXQjc1
alNrAvVMfJuNEJos/xUzgv73ztYtFE9rA1kd8cgqWWFgCsDUhl95c3v9/LY/0Pci8/EunhUQUfH1
NEAKXsuPQwit1IInU/cPju57iZUzRz9dSmmLYhy5iCZmaW+qB+lD+qh2MqCzh/YSOwE4kjkNh+0S
9+L0Vkkwhe6o3kBn4Ou9FO6KB8HGWAPafs0PXsNt0yook3RVV4hMv7o7izNE2YWwugAYKOow9plP
9037UxggZUAEO8x6nsVvtokXy608xpB1ZUNysGZBHMr2j7Wr7Wegs3L8d8FisdLqzdmX2iCFHoNx
2KOrAb8HEOMhe05QP+1PkOByeOC9TWv8XnBdsm8SrRqhb0ovrDmkwPt3v/+FtS/+/urBSdve86sG
XSii30M8ueo4FBnbgWSxwOo6MTXQ4ynGAj4BfCjurZyWlqYwO0vxXmeVrWjSXgepmpy07n+3t9U1
8zARpI4SA5EKGOUnRTTigpeycCzvqyy0MHRPR2UpimB5wBDeoA7pouNoVDf/AXx289mwOMdVmiIq
YyQ0FW6vfB7R/YTjUEwxNhLrS9qmgrKU7HR39aNsCLftjuyvH+X2+3Wx/CpbyQS8J0iLzxjsm32N
aiZAA83BdyFu62gQJ2l3lMdXzDP9VQoSZLHoQ2iCXvIU8isYlY+53c3NJZisSZKOf/7QPoFIbD0x
ufRv276/0YT4VCRP1w9uM5lZrLAyf08WUPQt4epLKOZ5e8Z6I4t+/ndrrOwcTX8M3yuJAEayaFeD
0TJKiz1JuKTw82/9I9Yv9jKf5tLYK02Ooc05zyTNmt6BGceYrmgM3UUM+cWLIdJmEFkst7L4Sk18
vfEBGFfc+qk7NY+Y8vxC1lFDNcFKjzGS1BKP3HXnaHFtmytTbwqCl1WMdVVUIAwBNRJLdxIrogZ7
n0z6IlvN+aAfRAtPIeu/+5Irk6ekjPoAg3MXj6H/ovQu6wkkFQnHMc47uLbDVbxsdSkJyYQdThgm
SYePsCvMFoOVopqb1zfEO8tVvIzAaAaiYpiMrk3OKIj7uoaYChKeWQlxSs0h42U5HCP9ikcLI50G
KE8ENAb2uehdoffBfQHPlBRPiX4jpOxcYo7UhwJINt412svQU87ZbrkUSJ4TlaoMyPovnOtifYxx
df6QY15HT1CN7looHT9eP9Ovee3151susTJQ6A2x0a8ARUb51gAQ1Gh8wa4rqDpDvmkqoQfgf4Bl
szJjtdzlqr+PxOoQDe0dWh+o5coRpM1VEBlkEkj9B6muoFMPnWyReT+CPH32Qz0zdNn/Xfrd+Cvo
C1TTc/rc+j+yBE/xOnY89qMLvaMaxk7D6H4Y46NXCU4v3hbaiWXPKdSQ4vRlnNhtVw75Lovi2xlx
HrJb2qp4uUrntnbHGPrk0wg1bkW8HQr5rNQymn6Vb/tRUBlDiWYe/paXF3YDRWkzFzOAvasy3BGi
2mLTcS7fF8bjz3MlOoZVNTCFfSXQi08njESUo7aZn4TVXt+Ro0htJbaj0gZbGcL6Q6BeIEjV9bfx
IT+HZ8USL90T5BVdkRpoCn9UrcXCyKgGE6hlz6INeAzYK02NNDD6Y+L+G0gZEuy/f/AquMShHmmC
XFLoXb80UHIZeGWAraRjucAqsvgQkmulCjUKpRyNaoTgkxR8TuUtYeHBw9du3hKMRV83762IuVxz
vmCLr5BoyuRlVUsuaX6sBNksvAcGeojri2w+hparrIJLTyfaRSkwbOiW70rYdZV/1Ark1tLOqNkx
in4148lv98m/o4hdLr26vl5GWC+2DYGZNfvxh/8WXNj95KYnBZTbQLLVz7zq4Za/X664CivpGLKs
mNsfWTHaQqSc9UnaNSEULKuGc7Db7u/bJFehBVC7TAnqjly84nZoIR0FUu/rn27+sX/cUlWBa1Wo
rih/EE0mEpxX5pFLqflW1wUm6AXMzveMPilMYcyd68tttlFQCPt7vdWOgsIbvViCt20P3htwINAq
iBQASDFZuq/3A/RPZtKtmZi55mqSbD0vlmuvwqcPJdCyH2UoL8uAboTM7jLBKWjikp4YLPxF+48M
Mp5S1XN84eYl/HvTf5BdDnI2DEIkEqiGqwdP0iGlLJ5CAOI4h7ttmd/RcmWZqDLTSuswnwh+DeFQ
RPf+UdoJJvqeNwRaFS60SmvZEjuDn2ttVmGWYXT1YcdAyNQorAW85cun4jHeSTsMI0JisH7snnxz
/qLcnvXmuS6yg9UH1SMAQosqnLmaiaM7wOg/RLOMuAKZKrA9SAZeqckvXlq5WWtebHVdpQOKptTk
IiMoCUqO/J7umsyA6jMmoyELatXt3IVM8XQENdm9MmF2Snz7V/2o5W9YVRpEEJ4pffZVOpGc4jX0
jcyZAf3SaGRPOdjdU6d/9rnamnOI+sNdfJ/4GhNd6VXSK1oyi7d7bm32P4IHYDohxgyq7DNSNN5Z
b7qnxXrz71mEL3HUIon1YBgqR8/yCbGn4jNsAClPFStrhSPnAm16iMVyq2iZE0xWlh3qrzRPbuM2
P6aQMmFjcAgxyazQyu2jyA2L2qoLxil+bLv6v+8uWYVQGWOGOtUKcomE906p92rEqzpwvAOZ//vi
LLMEWC9VDdglj/HkzDVbpAPqR69sTDiOiLeXlR9qxZIWo4AXkSSj5TUU5pTLBudTbSdT3+e18jdZ
lwt9MiCQyC4BTueGOGUDCEJoM/g77xN9FXDEKxJgF8Qed6QweBVg3iZXzodUFVI4lGsvXSPYXnUR
B4EXLDm3bV2uBP3CWOWYT7r49WT4chYYeg3GOP+9p59JWtvMf8/q97y5p1kG7amnoPd+XD9mzibX
QGFFUROqBB7GzJPfoY9EPRFur6+wCTxaeLI1UlgEU1wt09C/nYajUD6ngB2oYvCjZ6Lla4daY4ai
63e1qDltxEAaJHEsiRNE1hDiDIweJC+hwDGEvQV1b1sPIcob5O71ffKWmU96cfsi8LNppYdvORSd
wdS3AqhOkVd//hKsu+Kf1zxBKRvDtooQmnyMPfhdZZK2sJlI3hrFN0o53PlEgoiB3p0KuUTDGu+q
wcteRd1z4/BTDKlqDxmUF2sKLA+Y3QANb+VL7GfULgvpR1WCmUMPPfz0Aa02qZpeJzKDfQvxtdbg
/321fwbx3X1DZDDvotkZyO1dO+AvCqJ8M6WYDFfDNLUKUe/MIa+OxHvqi/aJqNlZ6VsgKpmrJI+C
hxLzJPhm72uDwzD0qUHPYhobU9Pe/ASMiZWXOeSBleWRVBnmsCs7Lw8sV43E/1WUgV3WyCJ7/z7I
tH0jIDfIRTtV7sH9jFrFm0haK8jVg14G4I6AbE6466X36x98cwb3O938g3lcipuh12p4qEaWbvKi
dGQQubTCaHssPyhAwAq/R8WzFAm/H7RstRruGMh6SHVsSe6qdeaOnXpgKAU0MXj/C1NXj3mUAm9F
QMBbN1ppiMm0u/6rNy/8IlVdPYLDstVlpcnZBeULUT/F4s/rf3/zGiz+/iqgh2kZBFBBJpcOG6kG
xdXUn1PT8DznZt6wWGZ122Sxr1is4amtxcbgyOCFNapbdVdAjMYFbWmDBHF4JwOs5T/oMnEeOao4
H8LirrdBUfS9ANBOUt9JIUQzw+Y0hB+BEllFC80SSu+6+iWbsjsKAXCtO7X1WytIZqn6pamBENiQ
gM6oKY/ca/Pwv9MbZZUBlCBOUNURvWxWQHV60BwA9R05rzmnzwnNyir8Y/i8g84G5o1l0B5mTLLl
FED3KrPUAaixPD9owSWMVeu6ZW1WuJeBZJURxKEvlJ6ADgcg0WUFjD2rjZFluOkTSUAEytxWCQ+j
HLwWSAcENu0r+hGV97nghUY8KWB6FgtiMm96u/7LNgGTy1+2ShWQNOdFGqKyVNrCg5obWWcCre1p
BnsenlVbd6NdQdzhvXmK7hszspMzj//1H37C/1YSQCz0f00yAFtFkRSAWnWOv0uA234MD71i0VNi
gDXD0JwISoGBrfnGbtyxfcEjEN68kH8X1whbXchJKfWq7ZDeQosEXl43W1GE4i1zqymzolHnZNOz
Jf8ZB7+3u7qBwdgRqUapH8hviOuOGIeIesPXaqMtJ461b1+q76VWl2ogRd4wHQAbL/hdp/ltNP2o
8/zhugnxFlldKakKJgqsHKpcmeCeRnqOAp7Y0nw9rh3Z6vrISslqMa9RB4dattI5oXIbMsBDyx8t
Sc1KuL++I/AecxZc3YpBTjAintX0EmvCUUY+ULdKbmaCgGHxNMIsDJk8s5anxmJqCUn5KZHNvPcH
o8mj1sjK9HfTx+JBCJlilkIDiH4wAZ3r6UhOKEBgDLlK2GOcE1k6+NPwnlIVBoVfVu0jLYd6NgCb
uYxZe735RbVAs3TWUjuliAkYW3yWAzRK41J+LTQVQwhRQS1vrBsMIXmlmetNeR5BwLSLUrR7JjWB
urs87WnfTsYIfiC7ydpTNk7H2IOQQyWNz20UhwYFIZfhCSp5bIMSRewo1YyRUv0IMXGbCiAlC8Xo
UKujC7oO11f2kDDal2WOSNVBuxBwMYhuyoCBRBUQLtP4UGtSYDSCfxaQOwyhaqetl+NGY3+48Ei7
ovS+HQo3F6JLQ1BFl9XQYCQDlHdMZxUhz0n13wI0IaMWdHosxnSDOuwSxZ9sMYBmEImTN6/rrGKg
7tRUri92+1r0dpqHdBkm4xkxujdAN0qgUmmKm1YDD08ZioE7pJhckDV6om1wyKEFCVI1OyDkJ6SI
URyh9ZNWpHd9UxjpMJohBstCxYqy1gR5JyBjUX5WPHWXYvAprLMXIXklSXw7dVDyrYlqNjLdF1nc
gN1ZLixo5bxJU31Saf0DZDbWKHu7Ss6PrVQLBtWyUxgH0KOs5jzA19w4IruRgEYzILZYYkaNoXiN
geexN/1Aio1OzX6NtDCm+smreHxC29XyRXKy8hiNHOphjGLGV+c33pXmsNPtdF8CUsabC9gMxYul
Vn6j8mQlrJmEUf2xdJTmBqZkhoiGIWgFFUXDyYaHKdbN63d7duZ/uJLFqitXAqB0QQDQR1EZXPFF
fU8TLiPWZqVmscTKefQU6VXXUXJpxbupmfZCkodGUsU2JNahtwt0Sk5PgYAYo/AerJwzXfdEe0oa
SWaoOkL22ZnRrZjbo9Tunmtn7qVrH9mutSbowmVu6lkQFL9+uJvaUIt3xbqxlqXUb8UW74rKkj7D
XeJgxqSxlMglN8DYgdJjLnjIqQF593kuyuIVPjZj0ffRr/VztEzLVR2z/Re9dSWEUz3cY+p/x9kl
x4a+wOqLHLrBuJYSSBK5hE+j6e8yJz2jP+t9Ha08j9D0O55e5GbSsNjYKkcZ1KlVvVIhl0S9H5pj
RFoz0J4RdzgVh+u5kLLWvgrVutcDinSwxpBlBnp46UZUfw7ENxMMj3PO8XqUVdb6V5LsRUosIKzX
dg+xo9ROrO6o2zNSMXnjDVz9Qw7+v8mQslbCCmgdFU1VzaVx8UslAmQskNE+wu3M7OyDTezKN2XJ
xOgmUKecvV5PYfDQgV9a2EzWwtUJFK++0tZbw38ie/kgYXWM44eHaqfa3QiNaldz/Jf+yGMv3bwW
f2e4ylovK+ozsR969EB76bVX7joVHIwjB4+xeSkWa8y/YbHBUNaLqY9xvGFErYzdeBOPYn9zJmPR
3RRXwQmhPVIzsLMBg6c6omrlsS23EEJ3hMhsMO0iO4ldjz8JCkKiwWut8j7gKlwJk1iHItoaFy+R
D0Ut3+XjSxZVLtJflOQat6UCx2Z4K87/fXGiRCnRYSiRvZci8rvOd6c8PpUDRi5VcRcWJZLNkfM2
2Xbgi6+4il0BTdE5ruBAa3sWOypNr4dqs49WmexkH/FpwgxbZHsgk7fUR4x08x6Dm37ue/11ABuS
gnhkviYeMmCvQacoLe220I51xQPc8nKdr7bh4nw9AExiREy0NaBlpquJ3ZdQWAuR03Wiq6PbSpDp
F2liTpVks+DzukfYbtUtXPrKmrsyEvXBQ5pQ2wLYxJgxMaPat5hGocQg955TE1OCRFh0lwNynNzM
oAGeU+TlCyujToagyOrmC6EwxzGQJGGAiz8Uuel/FltdWbKuKeJIvVy5REFva5VgdCWI8yReC5C3
zMp4SxaijDkBMEDFcxnfMr+x2oT7pt6MWt+b+SpnLMyG1IMgZArKFeH4RqkASNB013vhu+J50HBU
2btGUqvCZGISvE8kcOJ0MovkpoI8LvEfSqhrjCMEGDEtrpWHwjsH4iHU7iKgDnOpRbaGx8ZYW0Ea
mcN40ARMijc+itKzgksGcd1TCH79Mj9rSWkEg47x/tKoJUiNtzBc9STJP6fgoQaHYqac0uRVC3Ir
OTHvzLzfI3mMRh6Hz+aNXRzHqtvry6LvV4EAHEiDN1tzbnq8zuL3IuKlJhxb/aL+Wpx7PPmeN83X
Fee1C4FIHh3JFrmZ1lf29ucLQVchmadJMl0rgQijVjX/Q9qXNceNK83+IkaQ4P7KpTe1urVL9gtD
tiRw3/df/yU094womKcxd86EXyYc4WqAhUKhKitTHrq/pif6fXsOPcmtP5C7ujKETYWpwSo/FOYn
/jbIBQLVbpMIJTgoSPk22PYqFzP++MYj2hnnGSWxbmthpNONW+f37M4+fYl3ffrMevji6ff1C2Dx
Y7iI0EiFMehFqQGzlN5Epy71GJKA7soN0iSX3FcRiNwYc51cetQT4mDWvelrL7hIMTVSJwWxbJ8l
ApzPjIIFhXiIDYqBRHYLHbVaSt0AGmdArTwaaXSItWkzDBjOLM+dHXimIerBrWcdix3hokrdSOHY
S/AHqNQ3SN5cqXMNl/otdM1KzA1CINaM3PY6wKNKuB+rWdWXcZ6NQM/muJ4LTDYomAMA7xlcP91Y
3rxVJ/gjRgCEn2D1BbCwyJ1noy2KkY7wRqOfr6Piuagwl4mGYD/fSKIrmLCs98JZ47kJAgyvTRA8
ZaJJvdeDoq1yFSV3Fd1vp/sh2UsO+uZx6NhuCATpJ0RIi0FFdTXoLZONCH0hKJyt79JP4hL1tm6y
UbWQK4cFdan6QrrMt+vRjzrTDdEfNRrUlqxXakgQaa0EKd86VGmx+9w7D0JAsgmGH1wuyb3S3iT2
lUoDtwg+tBT1QdQbzQTpLl4QfXg3dveB/E6G+bYohB2L9Vvu74Nocul8LsvRpCrYBkVxLOiRjDv5
puswRcamCyGG9Hw5G1odO1kEwc/u8SK6K1qtavH8GQRlzMT6KAWq3rxD6dIdP8gGTPViDo71fOFr
jVys6zFTPjUlbCrqh5El73lPn5tchDgRBRCTi2lanYUARCGPb2aw0itvZm96SgnI8BiivYB0oK/O
swwWYelnPcUObdEarzAUnd5D69rrk/j98l6Lls0FtITQxoLGKA6dlnnTaB5y8tNMRLJT622dL1fm
6QGijOih3CKUM9RddFfeKA8V6FQiF9B820Gx2mM64c0v1tuhwKF7l1cpulZ5ygBGix6hGIWhMGDZ
McUCBYLRQUWayUOaJxpDgpdslOvqJj0w/Tl0YwNcqOgK/itKmYVv81wCyqxNQBfX2jlJjXfFSDYT
pqumateh7jxDrrN+C3UBjYDgG/MsAjKgrLTqUMexLJDmpMneUgBCFqKrRWb4cNUXtZFMI2Yggr0V
m+h1PGpGJPqSgpBssV+xiA1hXYTZTHBOh4N5Lk7Gq7Kxz+bv8C0F8/INPdgAN47BabJ24Y54DM4p
uqg+350XbgWLy9HQuw2qQEXSH3aIh2RwZBX0AcWxkfeD1LvRFO3zqNiFQlCyIA5bXIwKAns2ZwLD
pQ0hicwHX7Ejvc630E9AL1ZUZvyEbV1aJxerZr1VWrVqLdSuf+oIwwV45XoNYJfooQaHmwNys90E
3EpPMAUOQI/palESbwMN3KBa3ke+hH5MW4BlFUkTqCWlcpsAQZAY1kM4Q7nYqHySM5yL9jI2Z0U7
gK6mIqeuPnb6MWjCfUauExkSElrkz7HxbtfvWlp4HfjQmjy8MjuR7ulqumPrqqoppqrZPLYxmttA
nVsClrKxwyrRTzqD+sItrdfJ/DcTsubCFudEo9YY0mADlsfG6jBcCZkmdRvuxM/6Vf7PpSXOa8AC
GOAJiIhj37MyDqguIG0+e/SqjyDBBWkYiMFFdz36miDAtsEDZZ8MMGrhlkWHbqLgoXtjknS5K4rK
q/n91xbwpfMk12olB3vZecpmXwKxXqKDhEGHVGVyezn+s9DzhycvLHGhqZyiOGxyBUOlQQOfAytO
SQWBaT1bW9jgApNZ6BnJSmxz4zd4sHmQm2nn+8wvMB0MIC6mTK2r8Tp3Rc8CdgovrY1zJL1JbTNB
iQEcdO9TI9+G0tUQ507ZXBWlcVMYxL28l+tv4sVCOX9SGi0vKwMReNwgBe4il01o4tHjK83mL0cR
TTyt8uAsXPgTyLQI+n2TSg1UzaDerYUulDGvJnl8GswCbYlUlhwAP2vHHoLm1CuFudPUcQSP8uCO
ugTCCM0DWR5klwBhqS3VNSZQEUgx/UnreVe0+7AwHoFoxitSs+8iDJuVGnTM2tvUwD9OML12MtXb
ZEApcM7p7VTPt3KZ/ZrC/L7vEr8yP9qkPEq2iIJ5vSK52GYuMytJFzYA72oocdQPTDS2dfSttIXq
8uZfFVq/TPFVLK0bWxLTTDur7aEG8UyQ+4n0I4kKwRkxV594C0Pce7LK8xFTVwEQVzKUl+wnKbrT
x/NsvBlgsERRx7fIM21+j1CetWizb7No19rbNn7QhsekyPZTke0Km4L4ujgAEOtpyOL0qHLkCeWH
3A+bUzk+SzmeJbS/red2l3fgWyyoD99wBxUUBJjzK0iyp/O2TWO36B5M+xEx3omVkza/DPkT6ebr
dhr3Vn6lpb+Todjm89Xc307Sc5i0e0oK3zZubT3xbMB++/a21HDQh48SKgxRtFcM6vfjzy4zN7Wk
xI4JbEhGyLbVQDTfyg3wpaWTxvjNmYZ5xstHUxDm+KpYBr8P7LGHjNr8pFJmxxB8wfWn2eILci9i
Ms9RZnfwSsgFH43DcAJ5HBiTDKfrQafPqlCi+Lb+dliYZKteHP64HvSZUlwTjPEx2pH0KRh8SJ83
12wMHVUwV8Ig30FL3Ij+TG+RpIizdlHQ+wTRLn6EnEz4T0PQQ7sJNbgKQY/6htf6ZnCiLiP/Eq1b
9DH5uN6No4yUWjtXgbyfh8g3p9fL7iL8mFwkNyZZT0iFnW18ZdM1jr1RS2hD2D7TsRmMffmTbkSx
nAhufV6OommmQJmsRDtn8T4Pfphd4s5pd1UZRQ0R194DXSkq5jHQw9V1aFe+Zg6bFCz0E/iG4ys5
anZxrm8ASipTxZuhmK6Boqq2nBDDcX3ebgsAYUKgdC7vlehrcNF4nMtZr9nXMK0WmCnU7MfdZQur
z6cvN+entboETJF9j4SwTB8a1BGn4WOEBP1lI4Jl8FxKoIFsoPiNZaQ9BPi03AuUf/PYXCyDvWEW
BwUU0pATTyDlWMqRow8j0OxPsZT+q97kwgwXhwq5TmJdwnls/OyV6JuOQaaN3COQ4tH26haTSVP7
AuIjxxy9OcOYHauPKgKMDfvqF3IvXq8iMYpRSwgOUMz4UVDQYFqKqVDJZB2usFgt9xKTx2RuTZmR
oqR+qz21sq8OhwxXGhL5ZFuTj9hU/GwqwC0cOJL2RumTNnZOV/zsZltwEkSJ7meytvjCjdKWQ1zB
hxofaMJa92eMWBB/3hnetJmSR33e5Y2jWp74LbP+9P7aCH7SSJMGy7TMDMlu8mzatYfZfU/XUihF
JU6ILh9BbnBPs5fLp0YUKPnxorkJCehc4G3alkx4NIU//vNWakFC6sS+OPz/F5uWacqKZmI+i8uV
1MjK6Nh+brOqug3uWJdJjDUeSACTwAmccStWGFsfCbC/rHLH12p6S0sY/jk8dr7xofnlJvb0u/nZ
hkjR5OWgAjxQF0U6bxScpfXQ9GWZO9GkMOWkpyErjCUYUYe2VSR6uqxfPV8m2E9YeG6VVXlXWPAe
NZjdCd2h0XiIpNcwfBf4y2qhZrGL3FtwrnrNmOIcRSo87slTDpJqdZueAkfbDTtR9i70FC5TGGLd
tMcW6TtLkAie8bLmsKQMU777+Aoklj+EJtcrJV87yWUO6tBKtdWjiS/RdE+6fdi8dfrvAgGY9v12
rMO9rIYoZqtQhAQfrG1C7frNql9aeg407VTbsuZd3nPRL+JCZKronSmb+EVZHjlyAQxVCH5rWjlK
CaZlkcT2+mX9tX4uHUjx6qZGj8MpjZI39PaG4B1cVh+X1/SZsP95v/xthqeNtGQayb2EBqyqG2DN
eSrzF1oXbqiTK2i3OF3zUua3XYbRgbK4stofo2Js2h7zaXkHrLMBvXonryNfy0Bbm5Af8xDkB9VU
amfqRANT6/ORXz5vc/GqVvOsLg3KCrOMLyHdjFfaHhQbGNnwjVMhGoFm4eDS1nCBihiTUjbsLGvb
7KR4EBgB9/x8N7rNnuz0H6Ja1X95AHx9Ci48qVkYZAl7+EBUffRQbGYPABaOdXmPsh3Ug/9nk1y4
QjKMq8FCKjVu9JcMF2zrpE6xH32QzaCuLXpwiOKIzUWtRo6TXEK/Exe7dJ5MxiIKNbHwqYJUgWNi
7iYR8qIKzpHNhS6QlWtSZumYF8Ewa2q3u2m0PXnuNpcPktA5uXhlDGEd6xWig07eq3p2JLyQh6rb
N9R4lEvlqlYeOszbhbUBmiEDETRvBDnEegtqcT64AKWYwRCYecHQ9NUT41GLN9FjhWq5A1V1emDh
GuRiLQpVrrWRtoUXAVNBTtKVkJNBdHS44NUlmYEHErJJVMhQBlYc/TlE4TfaQ3sdoiqOqI2+9pEt
2UazWjYs+CvnV9WgKl0bYvNb6VUBWlD/yGNBOFiNlEsbnCPZ7VxZVYdwYFxPdykgoeQd8x9u9jM+
BzetA5BIcl1hyJ4cbQwMv0eegWEKAep1NTNe/gjOy2a8arWcgBcSiPdN6Oo7aAEBsMCYTZjcYdS6
LThOroUfdO0ZsrTLuVYdJ10/xQb7oIxZtkHHwinvM0hsn8EWbrt/gXTMzoN56Uf8OGXO5fO1WqNZ
/gLOpYyIjnM8IDrKBwohXm/caGiG5dBpLrZMFrfv7pAheCMKNQ7iCDxbREkscDL+qlTGrOrtCE4W
TcQjoEHsCoDmyrvLC1VEjsZfcyBaaxIlhaOZKBOnMXXtLhs24YyTZBSwHPc/tSGGh2c3kqb/Stpy
3oQYjnakERoTRtuGTh0Wk6tnyONbacCEZwZ6MdTTJ2esjddMtpDE9X0P+rDxHMbpcDKBGnDqYXSJ
eiQmtLMgUWVMM3SBXsK2+TXO4e+JUE9VRzej6XsgS289vbNRta6Kna7juu/mNtt1UQANLlV6mdrZ
qfqHqGqcWb2as97NdG0zZYY/KqATjQevL02MlNlXZlE4QXmQ0OeEkqY3QMRTxcidUkENjlrQcKJu
TukBjA8ujfu9OinbNPalMNukEVo5mGUfIT0wT/tsUvYE8OGIZD7FPnTNlWSfAKe5aqX+pjEMzcm6
+TGZcXtXlukWKablSVQhg4v3laX4tT3vBgw59NWOQPkow1KC5L4crkFb75i1cjWBRiOH9iVegJlJ
ncYsHRsEbZn2ksl3RnzXNHfD8KHJp9zY2Zi67QY3yB7QGf9Aa8gN+wilkFdaAI2hQ1cXDIz3lz1n
1T8VoitA3BMDczHf3x4lVYvCrvGE7Mzs0AeGT/t5rxe56KZbC+7Wwg4XbGlYFUE/olXC6OzADvdJ
M9T78rGGwAkIaQQnn/1sPg1bmuPibjSNBYazsayJDodEkrakUuj/aIMLq1HRQAJBRRasmPVRspJN
lYgCmOjrcBFUskLU2nQsg4ISse+DK4yJPvaiiaRVQOVyt7gwKRlSgwYzhoX6jfqCQRfg2DzQVN5L
UE3St8VeQwVl2JNN4U07EWxBsESDTaotHr+BAXAYLdDNt1Cy0YZma/RXCob5L7s5+94X/IFXHCyi
gmidBRCI1KqHoDAxQBN4ekqcBnoKl02JFkS+LyhpFc0eO7gFpMDNSLtSh8hL20B0oNg/831FtqLY
hsKoPWUbmNHvZkib2uh4oMY3uFBTwxhd8RhtMRWEXCmAupZg//48T9+tcYua2sGKAoprDJiLoAVf
WDMJFrRyg303wSLIwhF0FJZMmxUtwz2QJHs99MMf4Dy4Gnf0mB0x4n99kA7Fvk4xQ6O76SES0puv
frmvhNDmFpnrYxlYGgoWZdQ7bf0xB9SrICZ42T9Wq6aLpITnEpggJ5/QCCRg8b7eh2jw7vWrfBPf
t7vKQy/RQ3V9OGf36XYWueZqnXJpmov2mDpEdbJAlsA0mbNDAofJnW4vZgj/018wsLzYSrbVi485
0z6qphKQFaU5WDYYe3CRXd7GtcLK0gIX4WkiB/KcwYLFhuOSW7U6t1G+KetdKD1dNrWKjlza4iK9
RfIonG2gEWV02zez123zM/qpePYav+MnZO9efLA9ZX/ZrMgdueCvGmVczgSjIp2CND06TqofNaJJ
4E+U3fc48v1LcbG/iRNpGBVgUFTlI6XpVqvoMaTxXdHpA+Cf5nsT1+bGqpOTVJY/4li6DoLkJZfH
cFN3BDI/dedbxmy5ORlvAhQgJoXsqwKKPnnpWOOTZcORaeq2mBWQ4jcKEh56yvQXsA86Svago0Gr
KaObaHuIbDtEwv8aT6lherL0o8gPurmt8pdGvk6I5oVJ5nUVGqr5nqiHcuy3Fbku7IcBQGRAudS5
dhRbcarxrKP7NjKRmORVp68p+IVD9S0x73oktrr0JMu7cYDLDE4bBR7J5p1M+r3d69edXX8o9mMY
Hao6OYy92m16Ml03Q7ifleaH0ZTbepRfqa6IwoIoQ+LiH1oGQRYmsgUmNNNpwocqLE6lnqCVYUmn
sbmjVN5I5VHtAcc0hua+VZ+hy7O77HMac6rv7vA9CnMRooqCiGZyD+6dAXypyq0xlig/XCfS6IDY
JZlvOum+0m1IkkWORG0vVyKnzd+LdvI089mMf45F4RoF8oX+aoaeVxJEfm3t9CrZZuFdloB+Ashw
dTzJCgCZL62puFIDxd/xJZLPSnQq4sRV88rRmpfeeIrBNaHXmOMY33qlAbFqe4dintcDO+E2BiTh
0vnx8gas5ELfN4CLXIYBHmON4Dyk+bnGltM5f5qz0TO00Bvqo2EB2wit3dZg6t/oZc2/wvQxsjZ6
fzcO6LjQ8xw/GnkmuID/DAbffxYX7rqwCMqmxgWMTqZTBzMQuZEz4lF7efkiM3ykA0Olomu4hHWw
RE5EcQZg34bI8C+bWSlbfl8OF9soSZEntXAzqJoD95x6ieYkgGug/3EsoN8gxO7/ebq+G+TCXK1l
Ici7sbDgkc3Dd1v6nqCDlDiGg2lqjMXYnSB8rwyOfDPJz8UE82RPwErghvrZuYHPei7xjXY7oRSC
/qjlzFCtiFwMyVj3IA6eXQUt2vBWqBKz/kkx1KfphoYsn1t5YJdTqCdYuYzXfePT3bCNP3U6WryO
Mc6CNzRMyztF1NRnLsmHEiLbkDLWLEMln7LYixwAitdhNTElCCgP77r+eiIf8mQ7eiJo7a9kNTbk
Mr4McTGrNZO8V0yw7H+2u12MM271bbeXd6LoKFoR2+rFioxSkkKi2nhFmKqXqPeJ/jGCcGWyHgTH
Yy25X66IO+0mmXvSKmzrQHFQRM85gSBmfZVMuwSYhTA4Sf0hsls0un/aUn77P1rngsAEopkm11G3
o3niJN2pG2XHzHVc10Dm2sDegH/GDu57E+PPWe8rfS/4ouyDXfIcLjqoENaakwmV4KB8UqxnSxeh
nEUfkjsThKZhUFgFaymoL0zdD2WdYiudmDQZuHHc4txXwGX8m1fU4rPyMAFTzclADKyrK04zwIRy
LHKcP7Pib0eBRwQoRCJ2H8Bxkqf4ARlWe45uDWAQQa7cFFADahunQLKqIpfy/0Xv67tx7v0EUmVZ
iioMdLRgkIzqYZtkmKSpb8s6P4IOylUH00kj0MoyYqX+LoolL0yFgGf28L3gPDwhaanM/y/ssIdx
d1J3TB652c/X//v35AKPXVDwMekorLfFbRQfQqMXXMcrA/jYUkVV2aCvrODP94gDJstYIYx3TtuG
N8QNnuo3zFbuURrdR9velXRH27RbPPj1Bx1wP/ES14Pr4hdwHzUMyAgGadD1qFnjGQE+bK9sAAjb
R33sNtJj2b0XY+mbeSzAUq1losulc/lwDQigXOagQTQhvBs3lSthUEPrCq+3Ji8NMA+Q554g8q3d
lUub3AdNgpQWwQSbcYmp1RAkHc25BwmzVmLMUXVHVB2q3KmT0Ucn26UWAMJ3JCocU91c/iXM0B9O
rIOfByMfRDV07ruPUlORIcc8noWRD4lhpqanyxZWt3dhgfuuY4t5mDaWQGZp/Rr73ldtxSuizDXI
XRnTfVn/vGxv3ZEWBrnvOZllO+BBC7GwQ7Dt0MFt0E7UdmJQ7PqhWVjivmI4a/M8qGDqTlHlII/2
fIxDyyUQWUbsg8Dxj8orjqBHxjsKWLWs9CX9BOB0wxC6wu61aJ+5nCE0cmwyQc4AkT7U6fQronu1
hNls8OYybIDxSbZfQgLxvZbEIBz2GS85EpdJ9LEZkEkb8JxR3XJfbsIN3faH+Gn0iRcJ++YrtS3E
q8XWc6lDO8oT6j4pW21/DPfWNnTt53nHtKpmH1TK2/JAftmevbvsXKvndmGWfYRFYobaNY0oindn
k57GJN5lkepaRiR4g62067+vjksbwCuf6ZEMhWcVBcpyEx0kl2Efxqd2GwmThRXcwzdrfGUcg7Uk
VXN2YLadT4Czq9x+p6FrXOzBCevkWxFsVOCqfEnZMM0GVRqEhAH4VKINjlnm+yge3rJ2dJK4uE+m
6O7yh/sEqF/wT4MLQ9A9KoaswTA52dq/x7N1rXuNXx/Ns/5SnDI/3PSOsoXK0+jWr7mjX1f7+g6M
O7tK4EGib/upc7VwIbXQqrTT0YdoLfTxlPG5Kgl6IIHtJxp6htaTWp/QR0JBaBskxrUaYzTn8l4I
nNjgwhYgsSG1TAjjRNVTF8bbRq682aj/lRUNFHOKZkBkkDuhgW4qo6XCSk2ewuRsFidSCvZyfSFf
JrjT2Nc98DOM4W/SiGeUtj9oeL4EqX95v1bKsuyAfNnhj2MVzrpd4TgW/qAc6r1yBNwKI19Ad0mP
4V10bI6zL65tr+bYeEoz3IgJoUbubtZJHGhJM6BJMYFmChSNGBFzobzpKtVbpf4SLFJkjTsgBcQg
7MjEfFB+NCaM16qe9p5uwHvuAcmY7LvIKR7KQ4gBKWcWQF/Xz8RipdyVnWbQbaPDGJz7F2XD+ETM
zDH92Q2c7n4SHsHVnGdhjfN/g7R6oaQQwSam8UOlz/ZY3F3eTOYQfwSbhQXmuIszrttS+1dW1eu/
UBXxoirZdOlrpLuvY/Rmkcr73+xxl28pS4aR2Tq9MZvDGNmbpP1N+h9KlbpyilqIvsOEm+DpvFpZ
I4s1cuc7C2MrH6GxA3mt7lorj2CL/R1I1mte/B77YWd2mROnGEsk1LVy+dc8VTKKuYpg5cKfwcWA
IC86q9VRk2EzPBqGMSGvY9zPbu2Ut8FVeBChEkWflosFSZc3fTlMGKMbkeTUEIhDn8Cm5LZR3qKh
grQ5BBArUX9ecDj54ZhhnI2MAgVwbtCfxzSvQ2ztZzS/DdLwknSCeMe27IL38kMyoTHIGCoELX5r
gzU0Nj0zCJ0qmzaBLp8ZQh1KjO+XHXgFd48Q++VNvGBR0k4lJAdwJvvNzEaxOsMBQtCrnxkZZQ28
J0rh82vhYezQKwU+JFovF33UilhdkuD0aMqPhvY+6P1ds8Y+xxNmw18HUQeGnf5L+8vFH0zYV2U3
q/TGBunJoN/OoA+A9Kng/l0ZoP2+pVwQqorK1AsLZWEGi5+PycHy1K3iqm59/f+PcPxuios/IGXI
i0lB/KbZfSmPR/CgOSRJ7i87ieDoqVzECUAToqU0pDfUyNy+p7uK7GvSgh3adktA6/q0uYGmyWWj
orvpUz9zEcsjzczsJNBxC3vdB2OcCj3jYdjMvrUrhdqWq10hcG2rDCaFBojFhRern5WyY5yPUepE
J1bArx7pe53vrKO+hVyZR8/6HtKudKM9256oXfIZR/50zb/N8yhCqzAnmkbIzC2A1cqivlE1skum
yi97hLUB1DS1Eb8Qpbg25eCmkdAbUocKrHyQCQSMt5h+9fn4Cmmuu9yCNCsZ4vex1AdP70fHnJIN
+C+SK8VsjUdQeSH9ncdrdSDAspmkcBtzS2N6Fny/9dP9tSQui5LlATrYkcYqW3a6Ub32XF0Hnnpt
gDOMlShlZziqB93txbhUBim6tJtcSqXkBimMCKw/argFaNJNousO2MgoAG26/RTSHxD3avpcsOL1
8PK1YC6cDdSuKFHgQlX5u5q3ZXvTimQO1q+jLxNcBIPStqplgHicg/qXQo9GFz/qcJBUeTSBvLz8
AddP/ZctLoyB7j62pdigN/E+glihgcr5P6I6FPkJF8PsfrZakuKcywcTY3w+FPN+Je+MTodxhGO8
Yd8+xtex4XZXogcZ265LfsIFNj0fh0DVVajgmFcjGGGqQpQmiT4YW/wiiGVFo9IZ1CI3uYypoBze
juIFHeVDPz0SbXv5i/2XnOzrk3FBbE7AmEYIpMIYk53kQLfpfvzUtyz2+SEKHSEZMnPp/76Bfwh3
gr22zmLgSxmuECR5FUgiexfMLXuMUoOHUH0QLJDFjEv2uJgiaYM9yyOOGODeO+kXo40ZNoA3/fwH
db3LQUTnqbqztBsnK8Pa4n2/T8/Rtjhi4tIptyJS5/Vn7t93j87TcstST8qIvcJaD8y0TKLPdPrn
Wt9CgdW3GG79Xu+v9b0qeP5dPuE6z8jdJaoUTlMCd7FiSK691uAaqehVB1xPb9DNNA9u1xuCKHn5
RPyh/aSa1jQME2JzABi4Ct20QQr9xtiZ9stcms8Ch7kck3WerVsy2zlT2ZOz30DxI7jV/PlKvVOv
5U1xQzYtiCPSR9FLZWUcg2Vl/zmGusy2YHHoDT3rO2WCl4b7+ghZNb/aqgpoVHDzYQ4hdZDdbtKt
XPiXF3s5mukyF2vwm+ZxUNHzDOcjLR8sVA4uGxD5CxdejMHUg0GD2KE539ht46G34YP8QG5BAjqM
zgBIkyZq5AoizGfTYbGXVQRuThJbfyXTbMREaYEjYTDYfjtd/YOhVpYbXAgxn9n9wqAWqjoNG3y8
7jBuWNoZeDnG61kKKOY5/S9J7t+u8vn3C2tWO1ONNJ/NgwAEl9DxyzHa1xxVH5I0z6Yofgpi2ucF
sjAXBrOppBAy+oSHdtcY4ffD3T9p0Yhi2mfte2EpUhs8kZlO3uBqB/08+XXngMjdAyfVi7xJbqyN
tkvuRVhz0dH7/PuFWTpHwQRyQ3rDJpLGI5oTv6Kf0dbcsjFC41dyL+5GsfzkksNw+UsM8fg8M5G/
aJLujl3+M057L9CrY5WIngnCXeUiCxzTrKoe4SwDgh+FwRItA/ANu8G52We/lUMALpzES7eiROly
jqbzPFiYCNWy2MLJh9bpa0GgIA3iE6lLXRKEByvqHFmOBcFGeDS4aFPHtJsSKFKd25cBAA48o3+A
/WSr+Naz+COu92K+YvbnoNnCcZoilxqF4GQwUEHeYBIJg70WeHZm37iC0GYPdEEiWKLAc/6oM0vm
mNToxd7UAaRxwC/dhlcYjsKwXu9ejtyCq+ETmr9YXd6nRmAPeF6SRHNlvPuiSN5dNiH6Xp9ouYWN
WipbOgAcg7LH5DYnCNIAv9B50rZ2k40IqCW41z+HXhfGBrBMyWaEh1BiPlNFv0Z/HsJogvxIuCTu
CZSFRhpijo49YYfZJT49AF08QhChess8qBeJshXBZfdJYbRYVd80kpIy4uX/jHxQX2LAHmxitqGb
QvDJRJvIRZMsUJD1dgo2kVq+1WAn635TysrTZc9YHfxY5EN/MC9J6VDMJq5UVhDTiTOcmmuaOO1O
OdHCGQ+TB5x3gDwXEq77UnJQgrmqt6K7YWVW1FY0QGwM2VYMXeUvvzzutLiyVQm54JR5MwS+QGQ+
nYD0v5V8iYmeji7V3OGY/J4Np/4ZeSJC67UNX/4CdkwX31eOSF0XfRacyx7sGOZGSyYwuDfby/u9
6rZLM5zbtplBJaut6E2fU7cFU0yhzpALhtKjCaZnLfKKZtdHyo4A3yL3qLkmvwS/YM2Rl7+AuxPJ
WFMwAqGnpW3Zu7C5lkwH+H9PARvSXKGIJpwEFi6ac+a47icyD3FwjqLcBKC83JRN4FITM/VZ4pCm
3w56tCextOsUCyUTMpySSNtcXvhanF2um0/BG70JrKKmN0UHciB0aNEwUFvBtSHyIu5iHNNshi4y
/FgKOsjxtFAmRGxIbYGZtWx/sRb+RgxLzLtKM5q8f3FMtQDZ/Tv1l2+nkr8EU8i3Z6YhofDa3sXz
B2ry27x/N9rKs+RnHWpUwTgLbsPVLHG5NPL9HKKsJWsZsTASk+WONgXQLNE3SYzaeQ1RqhlTx/mE
QiVUuYvihtrjTVbEThMQZ9JVJxiI4Em82jFY/h52nBZxoewrSKu0KXzXQNcXRai+bjbKfJbtH7hT
HZodZzO5U4O3PPtfTXMhiZiDNioFtr9XE9fsKq/pEm9WtH3dhoc+JBhKrb256K/HZMeGwy+fl8+v
yyfPy5VzoSpEN2GSyuKvihVEu0HB60jgfqqhBAw9tAH8aQ3Y0nOEjM4BR4Uv/RAWsdjXvvQbuGAl
NxjCgYoH5D5248bcVFtAcFB2AXvPP4BbsjB0yRgXpia5LQyt1qRzOyiYr/lRzoDn9/lhBgkpPoMg
gxGdYS4eQSOdmnlm48orMb5mJ07aWI9RdINR4H3dPMWB7TS9KUgrVjFiy4/KBSiSYCTBznG8IN/y
wpBN7BlmYQjfJWfjdwCAMrqJN6EvuuEFq+WbtbWs9BS4FAsXvHVgrHgMFiyGhwiCPN+mTTH6q8us
JGFLpmsEW9oRwbFYLeQudpDvyk5SOkpT3bBnbPfRnFhHNnlUfppbsJdDr1dILS86h/wohzHaodIT
nc2NJqPXvbYP1SHyLa/CK6jaJm7tk40mefZh2IAsBomacSeIBGulieWSuUA0aVE2jTmSFhu0CBrN
vDZXGqdMIbRcGdtofA1K0EeBYNksJEeVx21dyNdmGe81SjZN3WPCSG8cvBd3RXas+syLRk1wbwjO
Lk/TLoHxOqqCPDhb7WNBH6qqgULISxcfDUM0WrP6Hl1uBxeUkhoDiIqEK4GhSmW/ok43glzN9NVt
ftIfa8aLLppeEB1cvtGLeR6q5mEAXNdh+sCLyjOnY7aNMLoE3r+rokI/xtj8k6jIVnMhKvK93sou
pdzsFOlc9b+gmFrgomnok0SfLjvZapd3uatcZBoxUWxAxlT6nEoDc1pzW78Vt/YJPVZXOvR+8iZv
2hMTecGVIwpPgryNHw7JFL2PWgt5WzUGnhQ+pj3YCTRdEH1XX1uLNfITIplkKo0S44aJ98bH/5H2
Xc2R40i3v4gRoAdfacuojLxaL4yWupsk6L359fdQG/dTLaamsDHzNruKGRRhEonMY8rchnCAYz10
cM0hP9YMXPOVOwjhnJij29Lj8J4IZb1F4Utbb9yLfEZPK5mkC6aZbasn4vXBsNdW157ShtuKnzn/
BEhy+clc/tTHREkGCTQN2jZB12yKhdkGARKpq71l2daLqHIjWkouWFlZlUpmg6wJtmnbDA5MGoPZ
XCkofgvuM41LjjJJnw1dx4aBa8qXUcOMDByANsGOEaWfGhdrOliM9/2iSKcejm+p/tqYvyaiZds4
hRfjDFZuFfnLfGDJrq9kUfIruE01LiGKF5AfOoarLqRvcfUrZYIMV7RUXAokSaWSsQy3dZ5tITIa
SDMATaWIWHL9KyzNMqhFVIMXTZ3rpoP8yCzB6qZyGPmZQoT4duz6m3P9PQR3qCY6WToZUTyYfKhK
vEmopD+nv5ePAkRm2KPW7uRRv7ovYSKA+p5fHAzkWad/FsS+fwV31Gg+Nlak9tF5Mf+Qnjiq/C7B
lv72t16/aL8H4Y6X0bBpUUB0PUVD6ekUEJYa/pLE2iXJj5Q83h7sKgROk79H446ZPMZJUxiAhc1z
dxdrZuEsqgFD+I8lPJoSs7MqhK7lYrdW4ShwBJRK2WniQ0rTH4kW+VaruB1c1MukE4jLiTYVdy4j
Yuo5YH/SqSplO4/2UNEUbCrRRHOHLx2hZIlnbnjqIV6WWgibaHvbajLZs0mBVyCChRV9EXcYp7Io
q1Y3kGBYdVAW8y43K0+wnKJv4u74uK+iQobXz6mFS2YngcGR9eCKDBAUK91Ii9xFOzdR5i4st4l2
bKcBZk3Ar6fz4DVqYmf6Ua2jQPCr1i/7a4bzf5uMB3iV+hDOU43Tq9yjC+1Eja2lgQy+puRAbv5L
NBcX86YI7xgKIAdhT1o0PoecaA1mtZYENI8uIR1QBmpTuXBZJKFAxZ5J8tAPxbHMm53U59u8aE9d
9gHxSrtZvV8hoaTUuwYQWJ0KUjLBavGSPFDOW6ihpcA+WAbUEnsvKp8jcpZngJZDbXN7Fb6eZrdW
gYteOuRsG70HjUhJG3tIQZhdiIOgOrvQweudIhl+DbSHv728y/poO2Wh20eHagABsGldqgMvmraw
Zl58Qxs9NYbxrtndDTryqiy3VTX+pWmRV8mTTc2DJkMFV7+nC6jHqDOZRizqkV3R9lyLZ9+7iguU
abmkadLjRUJ2X2bkeCNo41aDAHPqxopTQAOS3s8AOuxXDUq2Abi210/GgmK7uct9pXLHD9FWE5xx
Xs11KnRSK9MYnQkpAFJ8yYBHvL2Mf5Nffn82HxglLasUA5YFxmGladWwq64AlVG+bIDEEo9/Uy/8
Ho8Lk0UyGUmTD+tznAbNWd9APhXMPuWTrv1WkJUqIbL3aqv3cmm5UBk1tI1DgoARb41gBiwov68N
R96HQFgtABOPK031H+lZ/veW4sLn0HbhYOQdnkjxh9xH9kT3vSXqJ9/eIyZZiwEXDwRj6oYY5krh
yWiZPc+hI3Wpf3uTXM/7/v+aodT+30P00B1CIwhHIwQZIo4nP01etFa5vz2K6EP4pGxaNBjj4uFq
WjmKxbhk0rfbI4i+gwtZmpR2fYYK/zmH9SxbHtr4XWKft8cQfcX694vlkCIlWViIMeTuyZAgDSxq
WawH8u/jrkm4FMuUiz4a1qevBv9NwAbU9lFeysBcBJMlGocLDBApZYPZYtEXa3QWPQNTDOFafoXd
u3N7ym7fW1B4/+8piySzjFW0E08tQNpF8sPIQ3inQpMKCixzLTKwusqt/o4GJo/tUhQl67pCAVQA
nhezET3QuHFamH91yj3tXkYdeBCp3bVx83T7O/+mMvh9jrh4kFVFPiUM4tz9f6TR4JFwSLz+ffVf
Us7T6j09IwqCKAfIkrIXV6UEm5NHgFGYGlSdgccAqf/UwLcLzeMFJ4xHfHWtvkxSjU0zJIPDKlDu
0mdVrh9vT+TfVPT+byK/GpgXh4wOidYikwpRexpc8rJS5EtQ5JW38m52O+i4Q0FWMKRgk/Id754C
9VGGmDp6MO0cqrsA/L8Ytb1sYJLizS5SrvZUJmh0JK4m4KkJ3qvm13xcfG+pVvCG6LVVlBq8+Bfl
ZxssLozrnpu9HAB/6ScndQdY5DOx0XQDvUjI+F1D/I2ow4PBrBxxc5Bxha64A6hyQ5IggWY+gdev
CI/yVZG/NRYXeaYRHUMTJumnpjW8Qv2Ep7K7RM8Z8H2OaT41inpoc9q7uVXupLxMvFhF5jlDcFVP
TzGkeZk13oVyjadICu5esp2WDmVwqOQlBoqvZrbXaRIUJP/MUs2y8xDsfqW+g6XSsfbmXHJU1MQF
++dvEBPfW5YLckmu9GXRrJ1mNKkSu1VATl13bfVhPIJ6ix/rENgnhw7dKG+aTzb/hN90EfZ43JkS
EaB6LKygmb0XqOm3NbXlQVBmEwUYLsIpkpoP4VpYiUBrmj8oUNCCc7je0X/ZHJCAIJDnkkEr5q6/
NFqiRNbhY04ZeItKZo8m5Lgl1tu0hK1f+xPU8OcJeUoth/YQEtQxl00FtW3B77ga6S5+B7dJS1Ia
JSvn+BwSsG7S0inZcSHvY/YrzYkzpqonW8TV8ewDKMWSZM/qO5sNk4N/U3B/runrrSnhtpZGclOt
MxRdJvlco8Y4tbBRDqFWXsOOu3tiIRNkaldTg4tv5/Lpwqg0EkU1WqGa5BSktWmY2qT4uYSyYLm1
qxvqYihuQ2l1G0bNLEfnGsu9SPWRGOlTZi07LZz2DVEarxiK90YzQNuTH4oqiYAKN+7bUvcBABvs
YZSQ7pfWYZHHg1XLzmyZmVtgy8h4turhrjJ9KUz9qEMnbhxsUg+u1oanbCJ+EcITJqr9JDKDeYao
o5l3MDDG47Yp20+tTHdG075HlrJDk+WjyozcrSf8gF5p4FU6Cib96gX0PRN81WNespQOBTZc25dO
CNWZUYcxGqhEZmyXrPYF+1u5val4jfwhysERToEmMOG4uSv8ZU9dPPKTrb4r3SoQBX3BOvO1CzYn
lqHUBSjJRNuNGYqhViE4soITy0sJj9YMBX195QVaZ9ibR2Vlt+rzv5y29TsvbuqETkasx8ChakH/
swJuMwHOtjwz+CWMQqHp60Ctiz3BBcNs6EuN9nV4YmHm9Mu2N5XjsJh+PJW4+GDDKL0MQ+8ojbQ1
IwPyJKZgTgWRgPd+KbJQ65cBqbsFL8dmsMEwcKz5vlKZe3tiRQNxMS7u1TAcKxqdleIxlu9Sg2xq
iBIA/yH4ouu51sWccsEtU6o0MeFWeo5+xufmDDFV5pvVRt6XDvvo39YyhQKnvOfhnTzV5/Gxgtjr
URIcP9Fx4MJeYw1SLUsAv1Xle2Pmga5qgoL49aLI/30n5esGSlhALSMFSACNxbvwvdjSHdzpXMlT
3+ES56dP810XtIJRrz+BLkZd88yL89H3CRA6Bs5HBiak9UiDufjyfWp99Y95v04u1JcehiAL1uam
KmwcX2/QXfyANe5d/AC5gCFxF2fxOUUSX8CQfsrw8gtzFyJfbhJPGzNZ4OsAjcM66bbG+HJ7H1+v
f12Mv+Y3F+N3qm5BqUhb61/KboXzyMSO7N+dfYdKlDcB0Cm0Vble47sYkwtKNNYSs2oatApWKzsg
w8yPPDAdMzB8tLjEXtTCVebikgG+Xwqr1fW1MAKz1Dphelw2OTDB991r69dgvxa77L6C3RraQW5T
25YktCxaQ8Lfp0XQn/nvmZbDpR0yqJCeinywR62CYZruqAa4M5TeqdMgOLLCWeZCFJCkECZMO6Rh
IHDOpddHzrRXjyvGPdxP1p1YQex2lKB8JaNNUrWWBxOIv1y3C/gjSZbo3XL70oSu+39PImFxNLEe
qV60bEy6U4ifi0wjr1fev7cnX5UwWUeivkric7kYQYsO4WSUTtWicTYhDwuIdEwz1WZg+86h6bbw
+BqnICwXT7JkiGMyyV4atL/QTVBhWprNNFCtx0rby9rsVFAzv32Crz9PL34uF8IKI4Zm5tiu2Pfi
iSwO5NshmRIkG6A+ZWRJg5Mda5iAtOgiK26O7rHuouy8KTzNNgPFN3xtX8t4OIu6BcKJ5GJb16kj
WWJkOK0HAczGjjbDqQ5W6yp5p3nMV87QRLNNffUeBSvOyX4vP8pNv4kFd6jobuGLJZIyt0XHyBrk
Rg/yrVs4+w6vJq4V1Ut96cz2K/JJVAkXnUC+TBKCH56aM9ola1kIKuRYjhyAuw7EvOL+H1bTLjYC
F+XUTkJaYmAj4Cloy+3DLOL3Cg7f1zRf3BX4T88jIjcuS6D/2UtTna1he3s3C0IIr3A2jmBrVR0g
IxFgcTRpHDNPvdtDXC+4XswTl1FJbTtpBsWdPy+qR6vRNyr1BYabXkbeVZoerDB9zdMZ8veCbEM0
f1zwKlQ2l4B/xmeoVTg5Ze4conilmaLILxiHh/fnVjEv0YSGsCnLbjveWYrhxGp8NyaPuXautNKT
4/kl0g9lfUrT/iSPia/2eJxHAve69YNuXHlf9/LFhjEtK6/aqpFOpH+mqIGAiQfE+87QUC/EczfM
R9uqRE+3LyjjrVG5sEOLMoHsX05PeVs9G8brsJyTUbMN+Rc0352xnW0ppe/5IB2J2TOoBYUPVEck
apfXQk/ssIvstFqg1yZZXtOhnd8SiJ22pZPBE6Ez9XNiak6tJqNTmHHkDkNS7iDvdJym7JixxnBK
vf0dk+ag54+ataejPxcyyE9/BPt4TRhufSeXuqWZVENRKgXd/hDe44dbfdCFdr5JdnBZ8Hq6IbGH
5gGcPYWEK9HC8hlcMrVGmQ/xeWavJnmUFBzUWcHalrYR5ps23qcDKg//8oPXfX+xnSJrLodqrbVp
wXAnnVC2RB/cZb7OIBUhBfHRXL6o3PovwcC3i3yUJ+8tHcqIDUXjNKE6WjOnMSSeVuMaA87CaF1S
vLTWp1EWdtX2domycKSKUMOiM81lc1ETEmWxUAkipYxSXvUL+lD2kE8vtz9VNAwXG/VJjYBNxMJG
1bmkZ0LRfBpFfhjXsbrfEZi3NWCjVoxsZFBRaFRHJ69DI0PoxrKnWdkhHsYOxEuHOxqN91WNNHV+
zwbiFgCHs/FBKtTN2CUPGZk+mn5MwAdTE0EEFdxCf2EbmECpsRJVPqkdYfe3m/LUvT3PohG4pI01
0qTkBR7UrHwf+l+yQQVFWNEAXBCcOzNpTHWMz3oNB6Cq2rSJAH25boUb4YfnFbBMlmbJQFtEqz/l
UQGYLw7k0vSruvod170fjkL2ieij1r9fBIBkCiOp61AEbEBu8VZVhciDo9B2uu+8yeuA1xDmsOtC
3PpKLuYwWhkDKdv4vMrgoAjL3NCVg9BfrUdSZv98TQ+wdgwmiAgXzgSCq6i/LqoQqOs1cPHRcxgm
YTlFMUp4xi73pk3lEf8/lFrR1Sm4UXiSQNWV6jyzPD5Dot1HUd0ZENhrxjzWaKJgLprYv0QaCnuR
NVvVAnglQWGy94vjyhMWFxwEt5XK5V0a9MSVFnbB59XQk0Y1ZO3ixe7rwUmyDL6eDag3lvW7rA0i
OIWCcMrzAuQIlLBWLqSTqvzOksCq9531djuSCMoKPCcghUiYFkssPssDhNjyHK6pQOHnWL/uTiYi
nwjBCeTh/1MVD0yaAScBFGzfs8gDQ//19gcJNiHvAVEqqhlNCRBZ0E9wyj5yu6jYlUXoRfno3R7q
euP++yL6avdcnC1aShWVwNnA27naKl7qUQnc9ZURlXkSxMmyQMQTF30dF0/UwSijRkHg11bKRDMH
JJRfkjD9rIFjuv11oqHWv198nNElTGY1ngFRfxdlL7B9aB7UVJSYCIr+lEf5Rywe6lFan50zZOS6
0ZErA9RSGCEmr3IKn+x5S6Cu2Ec7dflZqSIus+iV/eWKdvGZQ7V0kgls5jm1q7vFXRPC/KDBZuML
iCDm+gjuPY2LJmNNhoWRFVNeKnutLLdJey8njUvhNWFSyynlWRQrrxLovrepzmHqNGs0KhJjiuPt
eulNm/RO8dcejqgpLzjeOpeWGEZsZVaMSFkrP7TkczAeb29JQTzUuazEUsplKFcdRSM6wIDl0ERP
oPZtbw8i2pH6ms5f7Ig8h2VrLQH1w9BEaE4gWDortS6E5G3iSoI3rmj/8S7M0KwLSbFW0GcYgfnE
0/fJznKsg45+rqPt/wdzAdEscjEkG41yKSUUSQbQRdosYAWq9u7U72vIyrUu8eXJNSG4K06HBJeN
zoWUngABIWsSEuP4ubJ+SzqYKrhT5ZHCjk1ElRW0vqjOvXk0VTZKQiB3v6RJwMzJraHRwurugI74
Rqn3Q7OXlPKkQnHcNE4NzAaLGlWpzrF+wsjXBqnT0Rh1WkizVVClqJrpOUyVze3dpny1nm+kiDqX
yYxpKLEp1qNzApkB0/ygqKpMyUZS91b4c84Up2LNJm1LkD0bsB9ROE5ttY1Gp06X37VpVDa0XoPZ
nB2m1OjqNyVaYBHzocO7Gy31LENvQo1VV9bUZ1kBsD35kxXbloW+XkjOQJWdZB5LSfGSUHdzCPbO
+XCcRnR8Jfg8FrCqqo2nhdXP6lwCezBtc5U6S2T9kTR4Nc+AtdYUQrjzApgI5NQnCsnAGor/oWL6
g5RvjdyEikL/2JSLAm90uJznzZi7c7XcjT1zGh0ern0HRxQdsrXTXLw1ymz3EP70ZoU9U/qyJJLb
MLYpIYjiTurcQE/uMGqPVnunj8teGYoXBlcrK1TdWCoytyoTxQOmzs6WQFEju4AVVbdgZsBhG9TB
aWmF5+JmlO+jOLcHsss1FBuKGT9eJ8UHWt4byR1zFXSXoS/sVgfuItsTpHpzPztJl7sKfVKGxCN0
dLr6ToHQRhtJThvBqSIl91phOQlQprP6cxp3VnZXawNmoPGS7Ek2F1+rf8zWsR1mp8hgWQIPYOWc
6BSMz9RpW9W2jNltYKrJChAH2nsCXUCI8upN5kRW7xgNOrdzDyPUt7xt3AQ8DdwndjxV7oJ1oFrx
XtEWMi6l8dIpsmvJh4amdi1BT7E/z6hXmhRc4WR5JDgKaqTBoTo9mjF1c1af83pDmvZtUY4kOqnh
CxrVvhbBCCO+Y1Vvt7PpxCDKmHqBvUBn2baWyoF9sxeztvPy/VK50M1ZRuyv2ZV0tgnDGu6xk9N3
z0tFbUYZxIvbYIpCe9EQ8SxPi5IDIuA5Jss7zKZ9eYQ2vuROpuK1qu5Z8L4ts/wwyiygiuYN+jnL
cifPNHu0nlTrABCJV3aKbzZxbY+VtonM3USlwOw0FM8+iWR6uIgWk6GfUvhGPfpRTbzMcs3oT5Er
iT3Al4zB5dWlmHhT3vbdgzGcoQbuKtlbU6nOQCasM3H7lrzms4St8tOcHqJiYrbWwLI6TT77YYJF
SVke4WJgF+2PMm2CuYdn1BDb8Uj2ZpkHEDRx0jyGwpY/K6CSwbI260ub5RtVvlPkc5VDolkDqupV
UWRHl1AtpB8Reqhq3Z0y1MZQzbC74bSoEEqSUf9sOqdpgVAAJX5OC8+IoainRXao7XIIlZAJrKWl
bOxJocFQt5tKXIkRXCUGF2J1pHP9tCJXlwaOv8ZxnsufqQaJJLKbphdpOhnpDwQzbOOtDiqMthAg
TRu/yUSYfkHmYXBBNEujnNYygqi+QBh/eVTo/e04Lbi6DC5tm3ptTsqVJZVC11IK0VzvU3vC6TCm
0zR0gtxbMK86N1qUWqnUN/icWv1RG486Cv5aJgA3rv+NG/cO7zHEiLWyB0IkHk0CR8vG0UDoKkEe
mUjqalHqxAn+RxjF3u2ZFC0VlyTKY5aVUow2hjUfpfGoqaImr+hZxhsLxRkZsm7VyJit1xaNIMlC
Ed6gqPdmqBZQAoknQOVNBMU2d+QQttC4qgo4VdAawra3v1awkry3kALfx1DNUAs0KbqUg2HPaevo
s1CgQVAP4R2EMiUzhpihuQZGzkoJp26v2umWuMqGPoiSVtFHrX+/yJA1TQmbUUVn1rBekc2VKHMq
qaA+KDpwXK6oW2XS9ynwDvH0mBBQp9NsS2UG0aVnWUQOEXyPyT2QAMGe4tQEXE8KLadoFRB7kcPM
olRf8PQzuZ0/zHAugHRJfO78ESRDGOvUDwTPToBWvMSZHOlep8482JBW+h8cK69reHw/A03u9WTU
A0uMBVtkAVE82bSH7lWObONcPidQY0RJ0O2C9KQzYJBFL1BBrDG5J1W7qHM65ACTrJYw+h3Srbiy
E1gVrAXJVf4YTQ/oT7Y4InAZqYLqXtxPFy3yGpcuNq1RNVYoR3g8hlmxga7S3D9WYRLcPu4iQJTJ
Hw25INlSKWhywxzYMQq44KUeFNJ6XPt29tP6o7ioUcZCeJAIpGBy5yU0TTLLFcKqEsB1xzH3jNrT
a0O+vLXX6nb1nCiAKUREtLiC0GNySUBjxUnWJAvghYXiyVllh/FDXnyYaNHG8mfePenlRu8+rOrn
7bkWRAiTu/PLrjeLNkcjPk+lh2zsYN3W2ItebwxjcZkuAm8Ll5a7lNMFzCqifW3iMNB+ss8e6JPO
HjbJFxJEGjc5VtkV9RDWhbtxT1MuOJlR1RhZCx9YCjIAhPvHdzVLnHEQUYYhRC4YiYtPY153Wgi7
iHMc7qw0d9JIvw/VeqMZrwBsWq0BTvqwH+FFpuQPEHtwcrwQp3Bw4rzcyKHmGuj3yYW1n/CibPK4
C+Su3lEJDfRy3vX97CYZ8ar5xxw/FNlb2BAXWcgbpdoGPO9HUyUb9KO3JGMxlM9Wj+TB7ojhVria
+/jPUM+PCt4QoUHctCde0ZR3+axvZbW1UxnKjpDtCfPZW3oJQhdabltz8jwBoVfg+EmPVbGvUnmP
3pxTj6ZHCjRcih/UQl2ge9VwQNXwIWZeFj6HyWfa+LACsgvVdHsLBlbdKaoiW6ZBS4H+ecIuB2p+
9hLJ8CoIlJbpnZQe2/YDdjg2kHNuDmBeBi1rpXeyxYB/UYCMzjbU5TA0pZcXmq2jumPsWfWmDhtK
TqnymZFz1TjQD7PLrHNUKbO77jWN7uLmECF5yXo3an6BdxvNspfOHQxgPlrtUIevnfVhsF8zHtKd
0dqKXDgpSHnI4m6fN0EApdz9oY0QgV0IRCeIVntqD83DyXITU2S1KcgPKXdXSJqR6NqIErfU3XdQ
YLSgLnX7Q0Q9McpdBb0xF1UD6g3AwuFsq5tpn0NKd0Hvw+4CUVFUVOHjOT5Q/IdaV41rH7Vtv/nV
nWIXFQXgKFEWyHZivKoIoUS5q2DBQepx269AyiiIpz9xGgPK3m5oMzh59z5SoPwgUAcd3H+X7FLu
Jki6MWnTBPDKLAtRoABAVpbt0nq6vXxfZeRbEZEP/I1CYnCG8dhT/xRQPinob6iUONZy7qZ7RSqP
CQXAgu109bnK3xMTBTyYBfgpfSoK+Qhf3KC0WjdEDCtPMtQYJN2tmOLXsD2tdGCdht8Ney/DB1km
L2BZgFeh4SugUwsGjlzdNajUj9rPLPN76LqziEJ4LnbyWXbNfnDh1XZWCP0dGysaeNL3MJA6q1O1
OIVabo3lR05k//aEiG4m3qIqyisjixZ067O77k5zhsc8DTo0ekdXdRBxDgNChy+CCIhOEU/hibWZ
9QaDOuYIHLYG7Hd8CjfgGXlFICJsCq76rxrqRe4Gt5WEkBII7LyeYQmbe720pQwIGo0EUiii1ogO
EE/fQR+7I3oNwGfrqb4Gkw7lV/ho+DAXWwTJk+jO5Wk8dZiHBjV6CSisEoozNvOTAKWeblu40Oh4
gPh0hkaprQYE4orOMAfDoXIsV9or98jUy9d/t5MsLjLGC04LhEwgQurPzuwVLsAxq65EvU0r9D9i
L3LbXf3vgI28Lgjpc2xgAlxGjjoHy4DCYvctERySr0bijajBk3tGpYeYQbt66YxKYPTDhkiP6ZL6
8ZK/dpC4mVBYLRZctxXQz+ljZ2wlWB4mBaiYiQwG/w+rXMA/Kh8gi96l474uok2sn9rsj7nUbp9r
9xJb7kwjUOYtfGVw9kenRY+BmTDjjMGRJZuBKfeWFu8NZdwtXfzc6tXGwjJrEnvPIqRDTQVR0lKt
bZqquzRCFTQWCdRdDxamDC0yzTIthcfIAqO4oFpQJNjc2g43wnCn4RG2upFPf1b9errJdqI78Or7
72JMLmKPdUWJYlXJOU6mj6zUH9W+geISAag9OiioR5ch9Ex7AdH8aiZxMSqXsOc9jObQF0/OSop6
z0DsIu2C2wdGFJjWv18EJplVshFryImUSfXVetkomYSWAjx6SRNoSSUIF9cX7/sNb3ETWUql1LAQ
b/g15kpfhpygemo6RF+c8QwzLy9BHm1PyT85oqqqaAQcZVPWuWdtEZVh3EXQUezHE10VVU10TNAH
uj2bVzPMi1G4xGUGWanu5jQ59+h5yOYvnA0oFYlsOK9uxotRuDUbTWs0AaZOzqs0UouLUg9W+XIR
Gur6LXIxDrdWNYHGsh4BvcO2qr+SJ+XACv5jZXB72q5uwouBuH3OojCLFC1LzmOBZmq4+HGPh3jf
2N1kHnu8PW4P94UJ+ksk/R6PrxwvQ5OrbQOx6Bp1HSca4smxzIfSKh/06Aek6O6mvndqs3YAJLeN
ojyRJt/0df8GKX5Xnc0NVfXDEKVgtUSGPUa9M+g1hMSWyJHYFvU3V2mTnZyw1xiM+AEqUaV6NBVm
x0pnK+hG5ahOQ//Ohp6b35nWZ9zVpt0t7QORp9GTFmi6REP2THRFsEEFW8fgXsh9OPcsKTOgzprG
LYyXqe6DdmRo96VBaB6qsHYSvCFvz/d1QMLFfHMPL5pACzYyABFYHxCak7l4g24mB8Y+sP5od7dH
u04IuhiNe38NCasUWVPiM+wEQHVjaKgNoa/in2sdAlOZGYwgxkdo1krpgs4be19ac5Na+aFfxmfN
infZAmsc9deUP+nsNZ16V1N+QS3uowulvdq3RyWhH3EHtWp6X4zaZgadXTnMRjfakiLHgjaHIKbw
hXH4fBszAACAMenEjTPZHbU/JLbc27MmXCMuQLb6FEHcLcfjeBct9nigW1SGPDQDoWvrirnSa+y4
dQS5SGlYRq7UpRWfmWLYqPrZcwtydoxyrmY968uuCH8JPnBd9lsjclEzK5S2UQrMI0q4gJ55yyYJ
vsSRETxX7V5R2Uu0blz0jA1oavcZjtpM1a1UdAeSJNu2Nu5vf5doIrnYWc4GIzq4ECc6pl4Zn6Yp
snP1FeYZblm8E9E+EQQQvtNgRNM4qga2CZoZO3WfBmB33DWBub39VYLJ4zsNhlqm3RjCgl3rVb8b
jhmEO2YA42+Pch1h8x0q+I6CRvWMALYngRgrvzVug3eLP7l0V78Xp+IjPKMJBfi9XRyTH2tdZfof
uhqiCeWilTUlptytl7kSRBsU6vb/m7L/9fL6xadyDyO5pPNSWBR6FehgoNmd+RaU91apq8RZkxXH
oADUZc4ooq0IJ5mLLJJlsF6ukEZA7/7Yv7Re6Zkn1Qd2YrOq/0PF1K7vuhhMc9lju3AvCSvQX3Wb
G2ef7y1IpMRbBF3bkzQyT6P5SWvVbTQD72IOUw7JW5DOc6PRPNPUcl9ts2STROnkzR2USUZrl6LH
2y9/dFAwSNcAPARZ7OUzMiuHAggxlQ/xYLlowtk6+93S1skk9C5m5A+V5lTTGxDlMFUAZgegCQv/
b/Y4tIndg6w6g/UOoDnMrJnTp5onqb8jyqCh2rpx/iADYU+xOCzWvUpSQcgNt4WmHONB3qmaHtQz
SIIo3zDrjcGIeknhzscML5RGvwT+qUknux5/QxlwVs5td4b2qztB+JaRdxlmJGUJq/jpc0kOrfJM
i/ynFC97WMQcRzP6iBiMPGPwxa1nw4z8zBpf5CI8FmPphkboNhETXNvXN+j3Y4dn7U1kLOPQRO58
MHs7fmq2fSB5MyQHes86jK7sKRsLmM/OboSNg6tXw8XQXFZEKqheJ5MVnY0BlbYBdVQlX6BiW1l2
1EMCSv4tq4qrm+1dV2tvUbcpABzrCRMpB62X3q1tyl1RYdWnFQx84PIR7prizTQfk2bXJOfbUU8U
W7mLibFYmQElS87SuJfGM9V+VaMgZ7n6cL0INvylJEPGtOgwBJtqfxg+01gSPSQFcfMvXSWtHyJp
QtwcnejBPFVbtAw/QA55jHZQDAvUXb+N96XfRSBUhKJ74+qG+f4+XhNdDTVFtuQREoneTB2kZEH7
AL2OGe9Z4KWiXYJihPmneOmhdPCYPhl+9wyXalf03Lxemb/4HVxiXZaJLFdALIMb023RL2E+UHCy
q6/FtsImGwgc996/2j18d2MqszHOMiwtQegySO9AxckzMgF44otiduMo8B2OKVqGro5xaaw8p9Y2
X8efBBfxD+uTvBR+trYgnDKB3zDdoFX9p8A/Zd64aX/VsLJGz/jRMIX6PtcJ/RfTzd1kpDOqqV2z
kiKvNstwrJhF7bFXZHuAlxWej5117JT3mf4/9r5st3Ek2/ZXGvV8WYcMRnC4ON3A4SRKsiVZnv1C
ODOdnOeZX38XndllmalSdFc/HeC+VCFhy1sx7B17XKtxx7oyGZChwgRn0itWJm5yb4N33giH4aoK
MYQrIdEchmauCabIXqOUh0jO8QyXVRRAK/kTw1N20LpoXROKQLQ0SVOvqAzuz/E+KHmY6+cz6icb
tDBgXeTFGngE5kpRbwNw1fQ37fNM7QNIEV5KjmPGtIUZq+hQjnqG98LXEktBrb4XbhSFx0vLsWTL
ykQ6tkFMe+SNMvD8eUpgttXtZYXiKfGyDJEPvZY1qja71PkOxCkFRumcwJltiFdZ6GXn8zydhz/8
OKhlPUKowe3bAo8K02f9g3A7E+LU12Fq1HhzGyND5dlIMWMBIFZUsq/B6GhdXvTZw/t4cZcQxrRn
U5JLKR6IHAJ94K9mAOz8a/BfJ2IW9lEJJRIMSR0eigKkex576jvhWao6l3koTgtocS5FQwoxr1MG
RpLHqJDdX14oz60R56fkJME6xrlCwgjZ6s7xj+NrflNBLSaX7eaRbWULcCOM2Dp/KX46WfjC249T
D427YRMCg3AwOgROgh+vROD0cVZ39iE8kbOwiEU/EMDF9HMuXnIUM3Hgsh2ANWDMxab8kTc9dlYb
T8QtsgasR5VwIlgW2nUMkDs49ZByXJfznBknMhY2TGl9hp4c2JXsKjrMDD8jxuIOoPh0pg1wEEDM
rhYG+utRtjV5jgX3tiyMGtGihOQFbkv40NuA3qnNyBFMaeUfRDx4vQU4WYfP1c7b1oW71tSF3/QM
S27ADdUrbqtxNvV8DPixqe+p5hMt8LWm6yYfbxGqhJPZYVNTS2yuhGYDeopqLbuCXWHA0WweKoQz
1Vd5tMvULI7eo2BxW03Puo4nX2bh7tNSIr0k5bPr2NszMyPDcLNn1sM6TmK0QyXbwZyhzxoVcArB
AKZGq+V1FHK2/D0dd7IhQ4CweMLIBkrtxGTFQznx4u6zwcTJKheGJ5+SthwEbPmoPhHwM8TVs6ff
tozXFMox5e/NzCcrYb1QZVKKKzuj/KgAgJovrZU96tf1mrjEqFZ8PZl18Bfv8GRtC7PTsCakVQGz
08rpXtcnIyaFSyhdeSy3VGF92crxdnJhdSIxQb9G0kIaslBKmx9C5S7IN6HQPl8WxLkU71p0spWN
4stDCgTlg6cwIyXMiKLMvSyCs3NLKnOqV1KZaFjLEN6TfrgZFfoi+XQdxuKKBeHbZWnny30fB/Xu
UZ+syBeTUNI6VDB7U36SrMQJ9mMP3u/wDtOIRp3BKwyu6PGyVI5+k8XtqKoqUanahQcdBNjJPO0k
mwCtxayLsisGzUmq5qpq6y+XpfJ2dnFLOrSX1ZI6jyOwfIUZASDpHTsU4BXCXMGrOC8vT9r885ON
TRIke0axxJ0si92ckwowIddHV9WUgGSYxy7D0fElzXkX1sho1Xh3BcVlyj7TdiHhbN/ZaOXkpsyH
erIgvR7Krmtw98PGiXXMvw1HDVX98CWUrXhIOVfkPCTih7glxEmpSKXXgmHmwAx9D6ulOjkKqYnR
WkBhuGUOPBnTu0LlJzcyxJVVb3CfgPPh5Ml3WLxDaqTHBbo4Z+UQzdBVxlWY2HP3JEb9dt1msDGM
SI36VgApaupE95KN7srarAZgRHLJzzi2572qdrL/tdIwIfnno6iDZVYxww26dW8DhwHD+ov2LAHq
yCjvkftMvrCrRDBZarTOTM0W2B4wFUNkj8ftjELSutp1ux0NoILMCHOWcCjdCJ03qtWbwl13nV1P
1/4eHezonOe0THBs9S+oLDTws1BAWqjQ4T11mP9R10T8Wne9cVnd30F6LrxB8ryhJxs2gKqi7JGB
OQxUfqPjXsH0adkfWrZVZAzJiXLnCEwwU7G1sxpTyYL2DWOAqOu2O1CA7/3IVICohHG/lhTHtNi1
+VHMfDTeZsdkUNeg87weq+K2KTFIqtexy1jwlyLPkwu4MJTolBhiGmMApgI8H2aYZxgSdFiuMb65
09/QOGVe3jPeHVuYyFAPRSBlwyVhYfXVK8L7Ln28LIH34CwhXEQWerU84H2biRGa9YAek8Ty7Qws
nZKZuPmeD6/CMY6/MLx2jMQiKrQHXaquZBmJsdaUm/GBszLe5i0MJCWi0FcUYoJ1dKAPoQ2SmR21
AGGJBIH25V+Ys+cEd0v0lrDTxCGi78HdnCAArtqBrD0XbFSW6OaPIecF4AU/SygXFpIcLHrwicWg
sZQc3fqYWteQGFAy7ZBqKLQAQAO5tKBOXB/AKLlqB7NJygFcO9wAiYWTKD9fEwd2hkqoKqkg7/us
4vmgoWwk4ElPQPaaPYf23Emor6oaoHKFyYvZz883fYhb1lZzL2wxWA51bNCVn0VohR/DItwJEwUW
PrLH0zYoqy0R7+jw6vsPUq3sAkE8VjW6+qPaqItGNvwMmQzOzTt/wf/YhmUxtoiDvG8DjI7SlezE
2/JatRV0ynb2jCgBKHMrWgf3HJkEW/urdf2QOf/8xLqWYqwIjT/90GPyAIpWFAqpITrs9a9mSz6E
LUKlpFS0vo7mBRaTrQWtSUkDtMNwfXlR5322DzGLF6MnUp2VIygiM7xNAohndf87G2/GdB9irZxT
4x3a/POTDaRCkRQlEcPDNOmWHqDHG7PofSFZl9c0q8Clc1qY9JLVZTOksxgFESBKprknrHw1W2lh
hqjMu+nru7ZpnctS30G/LolduL9KVZG4SMjcuj2H8KgIWAHk+Rh+NIPb8Do0UVIGkPdcYNbWIHYy
B8+c2eUUB/PowiG4xzh9TGwCfjYnfmjN+lFY8xINvL1ZJHMokxQ5Al3uoWxfoypeH0BwlsuRsUut
jue/zft8aUOWpgp3aVTRoroXtXc60NcsdcnU3gsqzyielYS5eE2UdZkoy1FIbaB53WZQFu8+WTfr
HG2+ZrPFIKa0Gh11k7ixFd6id+0vXegTuQvtYSON9V7DCoPGnRLJUEb04AnFy+WbdfbMTqQs1CZv
NVFVJBmPOW2vegmj1lq9DkXdYN2rnx0VpFMJyzjX+XzO8UTqvOcnyprWehWKMpsjAWDCr+t7gJWX
mOsAmVVt6avcCkEilQ0G3BfqyuvLSz7rWJwIX+hSiFOOalXW96G/L7LK1qp2dVnC+ZftRMRCEzzC
ij6YIAJVsB27UrflffM4Ezvn6xyJ4uA6u5njh79UZTgRu1CK0EPPb66E0aGd+/KVzCmi9RArvNVx
NGJZih59MWoxGA0xm2ydAIzIFXaFO+7Bh/bQriuToKUluPZ4oxfvjuUvOv+xvGUVOi/Krh893NW5
+kupEcIS6o8YyJbcwQpMvXDzzYzXmKCnaLAlO4fb5h2TG+8xuwkdydSc8KuGBCszA6N6+YsUVyff
b/GGZ3kb5TTHrRYDtPuALjWLVul4vHy3zpeyTqQsHm+hj9O2LX4+BZKFrk7NkYpNFqP4iA6uu3Gv
31S79JnCMHnHqrvOY04LHu96L4vVdUBBM58EcMvnHq7KLoO7oALAu2Y1gNKbJiMYTRiOiBnqsC5W
nn15C86mTk52YGGzgjzwKe2L6KBQxRI7dacDrqQMWoMl6OnvZWDF8DAwZptw6eotDFbjC1OhxEBd
rGTMiuZf/LLFWCcQ+IvElfKC0w3AU7CFhfKZgJGpco4bu9sg9oC0FJkJ8H+HiDMlcD58PNnKhaHy
60HJpJ7iyq7m5npq6188zU5uK7exRauQnRBN3BseoSBvfQs7JZAMU8olFEX27gNAS8UztAemIMTB
43iFHEnLWnOYdipJCc5NLQsknPKjnnTrvlEcvxg4nuH5ms/HXi5rzFkUUhBJxMGh6LR1JUl2Wzo6
mA+qXRHTKw8TRUmJh5Wo5EsnjU45xitfyeyuQ6dCKhhqAQh6vPMs6pyW+Hf1NN1hXtsWNC65FufR
X47LBWHHOoGR+fnNH/LX9DgiHbLKbxBczrisk2Z2r+3d9ALgsuaGTxRxHg/6ZKcWJkyemk7z4yRC
mbozVFm99uXYruP42k99dK2P0xMBjZWp+jo15ay8F6Q7tK3avvi1AjcrEWeXNlZ1y/fixClZ3BlF
236/bGTOB8MnX3Lhf0XiQNUk9fHK5btyyjGh3huhf42pM2tUSiCtV3ZXJGZeRE6ep2ae8phiZzN2
weYsp+wiQKMVRVBGh6DOnYDqpieoq2oozMsL5YmZVejEF2sD1YvSKAZjcCSuStBVakFmeaThqMf5
to+T/VwYtTCvIkBaYj+VF6YbxR3YfG3BDq+63kJXkxPyU7yc/VvYNoHqCdryoI9VE24KL7Z7Flw1
Vc9bGM/GLKwZZkwEtQ3hdc3Dp9IVKAJk1HkADL/Swf2BhgfQ993KuLL8yu4MJfHnV+QX8m06dElY
eNhTiYB+VmaGB76ZUiGWgrz5JHVGWXROIsLTlP9K3lnTCEI6BRnVZe4KY1+eEoZNBMQEf61Wt7G6
y+hzCTrDy7fzT0KFD0ELpyrp+6prfAl4x/s58i3wIJrACNSPuhlfgXU2nCkA1nSHTjMR+XmOcsxK
/usGf0hfWCo6BKkUl3V8iDM0EBO6r4rw+fIKzxvjDxELO6MFudB18RCBt0nbJMhIz40yxOVOt/GW
svCaBI1iUK8oYhh9jFwZiomYK7B0wBh1drDNXrJ7XjhyXjE+VrbQeE2IiixIqL5naMSrumATjHvW
OFXPazriLW2h6T6CuUBGzeCQ5m8l2edM4lwD3koWKg6011irvQ4qLozWKNR2qGKERmGuzCPE4d33
Jfavr4B8OOkQOs7HNLv31VAbXoZkjn6T39WHBjPdKoLIHLiLJpI6vCTO+az0h2a/gzmcvAcANm1b
pcapdY74HfNxeAws8dtMI9aY4hYtQdH2LwLNnghdaHmq58SLGd66BGihRMsAjXn0gWhD82fkPThO
IXePF1pd5UPOqhbHKbitra28TXeIvvrbOd/dOtUr8GHKb7kVzwyA6/9I2dlC2UVdop02YXMFMQPf
PBp44w31uxdpzA0v+prUD6QXv1yW+SeezB96uJwF1gZGMkybhkCbUA3ZQXXzsdj+yLMEG+X4H0qb
denk/igyKgs+nXXFHm2hsTHjgyIbBhowOfqNP3bG0f0laLBX0rhkwKU9tAo1SIYJpoHXD/Mn8e7H
Bi7sCyl0wPmGSHh4191V/DpCL4H8MKNJHce9f5fsgu1UGgSZB5Onjue9sw/RC8vj96yWBa+OZugU
TxNsQQEaJ/xyzqGdj2//ELOcEBbo2HuVWsWI6EO3I3Y73A1f/E2M1wEpbmBNg3NXzo/+rXrgrfBP
EhofshdtAb4A3OdYpPOk1gxLEtudq86DWplBreY7QUU9W0Wm4JJdg4TOf/hILbEns0bqmEpxf4JG
sJFaMGiUGmFqRx6ncYxzUZfAkloSjAyAz9EhZ8mOtuJRgnH9D49xYV6ktk+6KH3XPfSjF/vpSne8
3CSgJYQVB3eOU6cv04uQz4+I9R8KXzgYRJqYENYYzmisABPhgTnTiwIrMVxheuu6tdhGfAIQ2BO/
u5p7hRY2h01KUnU5zGpjJZ3h62a7Slf1tYeMKzCnHzyj2Uwm/rvK7mOHz8THcQ+WqLrAlMi7pocz
3GiT5btqqgNoLHLnQi1nj3mXaGGJVEXzpmEoY0AhCF9hhVbBPkaY0SKESp8Bd+9wzfn8Fl7wgJc1
4b5uWpFVMED+q+QMt4kFmDnIE4Aph/lJfncBz9guq8JFPY0U8AIzLqKyGmAQJgSK2kG1Gxvhr1EY
6LiZuXd4dZ556y4sdFn1TRuaBb0OEyi4yk36yp7GB/Kgo/pbbMevlXAQbtC5a/p74arjcmqcj+P+
MIHLuVwyyrQoZyNEIjBHglhAKkeEG7EtStGuABmxtxNBu1Zxij8cq78sbQmhVhUlRkQPw6RacYze
unrdom82zteSz2ng43kh6sI2ZdPg+2ONOKexJGD4bJtvs79VWgTZrkPDnaj+k3zDx54uzZFCamlq
GGhdEwNDa6gyvVORAnIFiH8JujFBL+1y1PPMhhJRZaoC4g9Z0pfKwmKtJYEOQyDfTo7vtqvyGqnb
mQMVQyaKwVZzB0Gx0p8Bf8ERfeb6nopeqk0UagKjCra3B0r5Vb1prGo93gN9Mb0eUC/ZqCvxqr9F
vzdGk4I3Xpx8bhLqk/jFI54AqLbJFNyhaN0/zPhEeGy+is4crXDh5H5V1E+iyGcHM6WyjLHRCTYQ
k7G1L4FsCd1iyKBe3tEzRv2TmEWQUCd9BuQZDU5f4NtUXEsqhu682FAaXiMMT9JCM/QMLkcQydGh
LI9Fo16zhBmyUJhenT1dXhPnfi7BbgPwgKpJAZzLyM8sjXlGkH0vAUBdANuDcozLOTidTxu4eJRD
EnsDqQFwi25aQxQjcxRGV2prQyfPxMcso6Rd+2AUEQdervGM0/xJ8rwNJyGILPppquQe4rt51rAN
rzwNjA+typnyOJO5+SRmVskTMU2nD/ooBfGhkQ5RphsqUpl1fRWUkiEhG4z8o9OpBcfGnPEAPgld
BAReApR3giLgQYrvNeHb2FSce3/uAT6VsCzvoisfHMZRPieKYKhbu7udK3u1U5Qmu5HM2XAm19GK
iNxm1nOB+SfRCyvSC3rdk3nYFoDbdgj7OWzpIbCifWxWAEdsTO2xWPn7YJVzdpV3WX/BSvVYS1Sf
wnx2x6TqtyNVr0QgzaNSY3RFasm+DPTZxA20+nhZJzkHuhwwHn1l8Kt2QrzsD0DPRc8X5ZQTOeqw
LNc2STdMCsGBymK1b4WNWgLlid/0MF/3hQP16fAWD64eBaE2hFn8HvgXz1FhBGiNfin2jRteiU/l
ul9ngx1KRh2jb5oXfnBM23L6V0I/iUj7EXoh3JdxvUnRT6lMihlFYAcBuO/lQ+MqycLEgJtVqwsN
z22dWJNvJWvVmd2ZocJLP6lmDJaS97ZRdD3fXxbNsTrLOWD0S1fB1EAygIvcGQ2tdwDo4/6FceNP
p7mwMyRpWQ9yWBi3TnCYTkw5/F40Escr5Jzasj4LsFbB03SoXZYA9xU86fGRktZCJ+o10Ls5enDO
JTxd07JCWwUYaBpB9fqeAp8mB9DnbDu4pTWAfuj6X+lx5Sj3stKahXEl6R6Uu2nxPqgYfYveLl+H
93mzC2q3BCRVAU9Qi8p7zJ8D0sQCwMp+QAZFdMoA8dIcK/FSNhyDsgQdTTS51wdBgqbL8B0CaoMS
zU6VHw7Ef30d/q//lsPtHv08q//x3/j317wAaYkfNIt//mNfvGW3TfX21ly/Fv89f/SPX/3H53/i
kz//svXavH76h501YTPetG/VeHyr26R5l4nvMP/mv/rDv729/5W7sXj7+29f8zZr5r/mh3n2288f
rb/9/TcdF/y/Tv/8z5/tXlN8bNW+psvffnutm7//JlH6u84UTSYa4BpnNI3f/gakmp8/USRNRjiB
7LD6HlNkedUE+JD8u8KorOgyo4Rq4oygWucgNn3/EZGpKOlE1Sl417Xf/vmlPu37xzn8LWvTA3KY
TY0Pf3ZQNUnRdYUSXaTKXL/Vl4QBXSVGQUGE5L0mMVmxHSCsQNrhx9io4haYe1HX0vpkb35+jVOx
n2/ZT6lUIei5lFRRezfBJ+6V2InlmPuA2piiezXUTKJ8KypeU9nZpZ0IWfhwkRAoophpyb7rb8UO
LbTB90yiltBybM8iRfXrahb2tC7FPhIUhtUgSRUeQedhAkJVpnsNPfbEGdeISX1TxKiTflVLZvDC
eFkG5Z1K9cNU/PM76IpClPkyLYHNCxnRhTLqWKyGvuCcOrGUge9bu+opgbs6mBOJjEwQnztS2D6Y
qNrKt3D73EHWwOl11+kYcm8AGVQrrpCiA3ZA35UGcLlO2mtpsfaZZgEW2GmzCW53Zek9MYYa+Gxd
7A4AF0q9xKIKwM19TzAoBWxJkFppWZlykR2GHI4dAYkAkExqQBPUg2oCe8UJWQxaLHQvC8IqFkV8
WNXdmiIxzV6JAlTCkolOl4Mhb5RWmaSgDq6aVdles5Ch6J4r2zCcVl3V2BgiBMDSsQ3AOFbbff0U
Fcgn+ciQZtaYEgR5tUuA7ivr3nrwgmcmUrvxcN8HtF+VOJwoWkFJ0ICiXw/Awcr1zolZsy91kA8Q
0NO3o+SKXueWmXxPOu1ZTsFYh448+bmTBMxsgCZSAcUcltA8xeAm8FOAgwW3QDdFzjBf6416A3CP
bSFUWGC3KvJ+32etU4bFYWo1c5ADQ48Ei3jTOtRyR0v99SCr+5EK27QH+xn4xCI2GmLePo40MeM8
cSRG1oJYuVrd75IYfYFR3hoztr0gAP0h9RDSdqYM0OKakTu9BKi6ilHcEp5oItiSug/ko7crv/cY
tUjS/tiLidVijI1W5Khn2TWAPCwQeWFwt161pgA4EuR5jEo45uLcjpe6jVjYIwsms6h1R0mlQycE
62yixzY7NCV4KqRh0xS1lSkp0muycM0E5salttG0YoOrcicOoHlq23VTd1d1iVTnODqNCvDcuHWS
RAHiV7L2ktLVMKoZtvlK6B7DCLjwYgNUK89BBOrEpHJgRF3a6ftYSY4ZHTZyKxmV2phRA8aXpsPv
Zgb4fgBO5htyDrjMhOxDpqy1KTTVCkOTVLbq4ls8hhZps9sK3m0Hxjy5moAiDFX2dIOq8G0JmDkj
bx0B3nfMAZWZ6GYSNqUhMXE0057dqNHLqFOj6h6jcbwShMlqKcpjoA7MZHYIi3w/qOBaBN/EzRBN
Vpkb8Up4Kzwz2o1QgDv/vvRtWR6PFZos2ZC4tZLeAKg2F1Xb9+oVKFefKjS41aGfmxrVeiuIRN/U
4+lIgLe1imuw+FU58+wqoHeK16xT8GUbLSbUhGikpj+WpVnq0kwtFjiiroAeQxSNkIjbXJEBHBJu
K9z7hkquMiEuigsrHTQsTQJsm++QQAVytjY5TYR5zlq8yoF0FwNvW1IKk3lXarPNAQibF/VeBXdg
RB8LlpoRaAjR0AlIgrcJNxRkImwD2tOVUAAmtn8OhletzrYBrFEZat/8Ur6RErhrfemGkwAuNOlr
WCHPxppd1LdHgfZGN7FtkH9RS90ualB7+OVjUEeQUJLbIu8mKHnp5onuymV2VXlDjgulfh2Dagcz
ChqL2kozwRlpsJmk0Aav96YTpMSsUFwxFB1EgrEONablqh5rUyD0Sz7A30Jr4TrppKfU018wW5Ma
TVagqDRZBaaUKr9GWkcA8h44AImMYfAsU1/QTwYsViAqdd9iwiyadasEEGW12GzTWDzGdXndkRII
upkhKahMhVcluw/9TSqUN2Ih2GWe2qSRrTKZLG1MHI+B9rLI0F3FboO0d1IqXTeNbDedaqdjZIPV
pwcES+xVDjojTcKeElU2oZlWDe4XkkXf/KSb8dUNIqZuUg77GC2vpdyvG69bsdyzZTTCVXkMUrQH
URicSH316xK9qV+bvNnFaBzLkm9ePLg5+yqS6Sjrm9yPH2gfmI2EV7yQdsMA+mQd8ysKGFsUZEt0
dh1E1I5izcQ0u5GMLxjVvKbaCEQg7clDOznCLDgmZqB0+BTBnn6XRdWo6EvY6CB6TNGB3rDbBFAm
BvAOXbW+rhQMHdHGlGARJ/mhiIdVN+178jQK93XfW4MS25gHtSW6FtBpoPQuHRpzEEAdDN5FTUJb
My03CsqQnVdc1236VMKHDxrppp4NXj+txe5GJvWhEnaArAWTpWhS0EP62YtG02uwxMpGRCtTJUfc
dFP0XhMRjEO9MQnsJmPoI9HBCzuKVj5FW6lUrmKm3QGjRzGJJLxG6v0AsKxM0gzfB7wE4BSrRjDg
P27Gid324quuONL4lONoCyrhiU0cIsAwgxVXrkGwOaBAU6mGBB5JtaXbdmahrcN+PWVbrR3s2H/J
hEMD/gd8IzUdrTreC5pkjE1moHZlN+IKvVxa5jUgwSvWgSeu1f6lCshWCwA/EWjvptOSB1CTQlnR
pmjomB5Rsr2eg433JQxHeygrp4Wdl/UpMruSbBl4Ob2sCw2WtY+tB7wAafgWqaDuLr4RvDmZNr5m
+Iv52G96T0X8Xn2bsmSrZ6B1BRkayA0mm2TM9FlgQictuQ+vqhE2orquCqA5EVAtCN/jgO6z7gWc
qL6fumEXbTCtAEpdQB5psYW+DydsU7cQSsNDs7NaoiCReVYORiNBhmbgmQ6xyym5gq+0RV3Gyoiw
0VDM6+rmkSXSMRzaZyEGQs10N8RfGnyBSJbd1u+OPk4/JRhYTAwyXnnyTZh4Rj/4rthK+MbwdpQC
qN8YdRRluTSqVn1NAhU498QhGjpehZtCeSua0gHbriNNquFLmPVSYOOGFJ4aKHwEYEdVgMHMI+uy
u70IJH/1Dhf52hy0TGHpwTvsTQ8JaGIJnZG/eGsVzRvqZMol1m/wi7eLqPynXCaLuqYoVGVL+m6f
+KUUK3oK6Lt4N2NmpDDGIOoFqhJ1UifUnfiRs9Q5j/iLI3wicg7bT0ILtUaVkUZJBjiwas3cmd+n
RdddCqo3XnL/c1bsx+pUVRHBlyAyKtE5yjkRFchxPE5ykO6VtF9NykrKHhi9q4HHpdQrdXy6vLJz
MZMmU4pIUREVBICfpWmaSlop9hBlFHA917R79NMbjgieDPJZBpPzKBTHId3nOrraxV0zZneIsCY8
dtMa4AAoyoyZ07PnpnVjIN9GGRzC0lQnyQqnaadhUiUItnW20/pD5YHt0/8ia9e0w7WTO0vpAMbQ
Rl8qJthRmKArqrrNWbqmbSCZMvAhxCaFzg92O2WOFIE227upgHYQFq2hhrHVtbFLqmodxACTV1N0
3ecpCMSo/ob51qrbd8lt1PriFl6Z68nAfUMv/BMLip0Hr/HyTi2mK97PXtM0naA9Fv4dVRZn342V
oMMwp3vpa7xjTrmqHpNts02202ayI7uXAKjFrWPPgeTibn8SulDjVvYjuQYQ0l68Qb+MKT6AlA2F
Zd2EQ+REX0C5J5mEGNP3+Nn7EgbGvzed8+ui55TfyYUP1dgD516T7avoqFeBRYbI6tUDFQmo5r5O
Ag/UelF6/EXgsvIZg42+rQgEztCZ/Wpux3cogE3wMK6GYcU50zP6PB8pdEvENoP44PPyPHkSiwrO
G6J4yQFdQrEekmeyUR1QiRxq5V7c031riZYAOvP43wSB/LnWE+mLw4XDBJ7Vcsr2Q10YtQQ+g93U
cspan3OW7zJ0abYeikg1iS0hJWL4uKiVZelemJjFsghxHA+B+IwJ+SRikXWhLKBiLjTpPkZ8hIzd
akQuZOg6jgLyVrLIuQDjKRVrP0/3A6kMDd5RzaOIPaNsWAgVNcCWSbouLm5DWUVKqomQME/CyW7n
yqvA5cPDnxWjUlnTEWcyUVwsxAsRS4AuI9mXpZaBhiFFOIiUSNp/acNtQxM8zQFCS0/iZK0WTRs/
7gLIz1QKFFNJU5ZwoLUWd9QT8TbP8CLdWmutubLPVqOFMH/OGrgc9Zofj4X1gr38Q+CyIBBHhQg3
tk3hhHTW3ECW7Cv3B5aJ6PJYys4k/z4JW7yWaOAOalUCPPpABkueHnLte5ePRqtxqhznjo/IChJP
gNZgyhKkR+3IhIGmLt1rVWNoL+IkGEK4V5LILAqMSVZX+k+C5H8rd34dfq3yOv/efE6Uf064/6/L
sEsED8qfp9g3eZDVTZ797X+aPElOk+3vH/yRbRckRf2dURHREhi1qH6SbheQav5dY7KG6y4zXZ5b
JP6Zbld/10UNeXiqygTIuiLu7j/T7ex3SUOUqiOdRjAT82+l29+RlE50gCJxq6J5SEailhEJxuXz
E5NLySAExSDdBdoodsVGUKZJBk+pL8oYu/kSkjRugTMoC7Ef7CsJs3w+coC9TIq3XEirKEsxIZBm
bVva/wcGvsTEoSTdSeUwfNXpyDQbpBaB51R+Cos7oL0vcvp6AGuPqgZybpGxwCSNGo8d0mSy3IVr
veob5iLjpiNcytSQWUI1ZpMjqHpVrRJxaGVDiTV1tPtuGBOrppOU2FkvxsxWJB+cbZnUEeQTqTyG
x5PjPVMlWDpZ2C0mUVWRAc8goTjxXrw48TdYTQIfQ+/yXR/3ut17CvJ0nq2nUmgFJVo/SrBWy91w
lVUKvqqw6dp+A6hIyfLKXDVCEBP2w5BzXp7Zyfl8hPhSuoiSjCahdLOMaTJNFXxfDuQ7WXwTMK7Y
p0gterk9IKldgCOQswe4eRfFLeKZroyrPEwhrrSnp9BFw5kdBDDTko0G/93EaZVcmM0fO36yuMWj
lw1tlOSDL9/FEZI90rAClp1RTbqLYTFew+vC3fpF1sLhyabMl6NZlno7BDZYskB8B+cOR7oT1/E6
2c0ddTEwYsvtdHt5Vxfewy+iF45s44vIl4YJlokEyBBMTp9Ud5dFLPygX0QsND1oWaH2ik7uppQ4
SEKuk6ZEKWBYXxazfMZ/kbPwH9SxokoKxMS7Dn01CMPseKVdNfbMoqZb6Y+h8v//9qDgCsX787dn
G2Z++pr97fj29v3TyzN/7I+XR/odHgABMx+RtPl1+VHmxZMk/w6kFYXA9KtEYfMgws+HR/2diCKe
gxmWS0aleLYmPx8e5XdR1hjcQtSBVZRKRfXfKfS+9/+dmi2mihJyBGCjElF+k5eArBFufNaOUXFT
9JOHmVykecG+LTQ0x/+kqESTp8G07v+x9yXNkSLptv/lrR9mjuPOsAViVITGCEmZGyyVmWLGnckd
+PX3oGp7V0J6iu67vm216qwsAnC+8Qz5tCZxmh3tAbPywWE2RliytG3nlpeQJYM1ZRZDlgN7rX6w
t5NueIexmzXW2Qa3MvInNxrLfDeyZvaL7pEccvdKiLyqOAaQmNSu+ipnQsIBeBrK3zxrWiwCqrQr
7TH8v51oO3f2sL+zMu0BbqNs5vpu7SG+ix6WWtS1MeHGshEziczLGDy9nK6f/59Y3nvz4igxyinx
cxGxtWd04ormJvwCpiGBR13t5mPuVyRuMVDs+qb0aW7BFscVY5wEdZrAm9JMYkAmR/x9/Ps5t486
VxT7QWrh70C15xcDa++VVEhYfgJf5VDrIofEc0GxcRtMboKQ0Y5UAgOZYYMJJxgCIeGudM+FzdVL
kWZQoSxLfVQZzyANMFLIRrcZla0/tQkGl7UcYuxhHTq+MtuAm4+ZM577fVvI87sj/FV+XUZgnAmG
PtDFiUT5gwP6sRqhbWf0SZWWdxCNhipetrb/NNjKYlrTblIx99kB3UarOFnXXjjCT1lfyAEL7VKX
LX8Bjv/7iUIVlTDrdPELgMxf5SVoAbArWhmBUYXdtishxIQ9ArvRYbUat8kGcKWd+vH2FP43pv0f
cwbi//9j2uOvqv/V9R/C2fw3/gVbQbGMrgbhAnUkECIz4P1fsBXbRoVtOtDUtOeINaekf4UzA7gV
ghA3By10lShzEQX/Fc8Miv8gp3OjC+NSQFswpf5PkCvz0fjvgIbyGdbpCI0EdTxKVQxuPh6d0aB5
39RqOM9YViuENCbzfw/AW3Qb6J8dkwvToTew5qfrgRKPqzkYC8xwoPdHVZJizGXZDufKiLH9y+kL
s4Zd3+ZQ3PWGFRVqR4pkl4JCbFj5wVT6UejYRh84vY4tTAXK9sbw3McGenY+5I4grJw/5rL+WRgj
8JSR3ipC70RVPluJC/UOaJOtyx47RQh1ZUFXu2kIk+9fSpgbaWOtTVId+SgOr9M8/QtLD72HBEnu
O273BxZQpS+dim1oAZtdTxEJJ/XyGbcLlAZBJDQ7Wm+gofAQefbvqcb2NALHK+Btup0ybEwRGrAl
HNngTxPEumgMdxxzgsmYyFsvkGkBNcukxCiYzRRm1T+OeXRrjRh91y60fXlf+IPqsaUTwgqprHY2
bUJSuCvuYKM8wuhnRiH0/pDrPnBt81aXE1j4DvSCOfUeIzMJJ3P4jZ7ltmgvUq0WnJz56OD4WqaJ
pIyEuGza+8yiiRq5PqcefTRLwH97GQhnDLnHr9Ch4ZGrHx4k4Tp+IeDh+C8PLZpMzPDhx+e6WAR9
PES2k9XSLAx17iHgCqC8a94O9QV0Pv1YxM9fBvOArGRzGUIpW3LWWERTO3ZTdW5bu8GSFDRB4eVo
K2t4gsWcHqxG/6At+Stm+xBvfLV0/hATp/VL5txhwv8qvIGHWQFLoKGTcNxwBxWKDBkxkewFCzGB
Rmxi0LmJ4XJpDLcYXh6havf8Lhx9lZ/m/PPxk4P+BKYqLhp8BJvlkD2LUxBCZFqfh996ZR1SkFbj
3QiXxhhMm0so4y8eG8BoKI1sC9HJBtLn47uphtiQEAMQ5zE347UZuYn2SZ9A4T1mycooyl0toz1T
06qncyfKohAGd/CcpWEigCM3RXyf9/XOSMr94AK4pDzszrv4zhsbsYuM5Dc8gBMspotnZTD3rpEW
CRzt2P73j+1jczO/ftyHywnqSWD7vCVqtBFyylQ+ijMz92YFFZ24Wn1/hX88phdvBu8DnEQTknqY
nCzOsSfc0iyxzDyXaZ+FTW7flg0WODZrtyYIhV0MBWmm4Rw2ygeaN2ngDc49tByAM+vL3eSU0Klg
0PUAO+1vREvsMqYUqm9dtALGApVQzVZR7d1SV6+goHsPOfo7YVC4a9TWc0WqfltM9lp30R5u5q3f
pM3aqCVQJPUrxbOGCUhYQcQ+tEqsY0e3emGst49xjmgaK35Fo1Rs07EyfaPiYR9JLNTH9M4uu5OR
FTcZ7Av9iLbgdGWdt+qcrPENC2Va2tTHqaJk33k9mjo3RVfH5K7T7IRoO8I6twT8ZwDqhRTeJonr
jVD0YEzkfpDqt+WSMx+ye54UaVAo+WBFRROmCZ4ONuSPTDjnrhwKIA2ixhfK/iv0BNKrqEs/mUri
R9Ld8bhVcLN3bw1mP+fwrEe/rPm2yfh+BH/cN5uCBNICOsZJo23CRRmOLFuPIh22huSg0WtALYqu
OPYRB512MLActUSzq7KAZs0VL/EjFLGDzqPVPXbm17Q37kZZX7cO+ZGNxRPv43pb4L2YkbHyKkHX
RWePV3bk8r91q14Slj7GnhtGoCF51vAn79PHgY6/7GoCLKttrpt2OgAAiDxkPE+kK251NvNpu8c0
U7+NIm7WvLfssDbHcuZIXnGF7WJTD6eISrJx66rzRUue2rh8NCP2iLzMgsZM+M6u7bumMGD7ItM+
AMwWhX1W/M2pkYfa7uCdl3pV+P2XMMeExXeAHIIuDcWOy/AxfIwZKZk45H0ncc6gH1ru1bY8tDvI
D17Y2ywW6W/fNGqO2WwetY7Jl/BOrtnUd3ldodhxN+W93sSrbktPSLcwnsaw/iI3+Isg8uGCi+FM
Cg+3zJC4IN00h3EFLA18begtVtuwp4OzPdToLwWVt3Zj8TBRO7pzV4AVnPXWLLwb9+lUmF7b2/l5
Kh1ynGIwvKpUZC+q62xky7LzDa3yK7dL4IAV97sqyp4j0E5X0srhZhoLM+wqEXgT3Hfy0v0rsvKn
PUFzHqiK9Cex2HEU/LYpjcFPXRfeDF1mbCBXhrwP6Jzl08FoDjBmAp1N4QvT7Dqummdldlc9K85l
W5xEkuwr7oQpbR5I6fbBAFNNv2p0vqaaO1hiG07ouXUMonp7lzGwjBxtVnsl3e48qeyqiNsJoEUe
/WzN5MFLxx92QfqT1Vn3YmC/Cppg546CVnSQXzdXplU8DhGOtGuj2OtVDvs5qwf/UmegelLgdQU8
132VTo1PCkK2VUrv0xib95Ql9tYTHQOstX4a4fZKcxcbd3WokmEzDV5YQ9z9xlbg7lQ5nN2Jd9u2
1amvyzRgdcF8q88OQsN70Rjch0bZ2Y05RWtFnHPhFAC51OJgUrlvy3Kt81T7UQunWCVtaIp3GKg5
7hh0rD0gwsNzglEkSTvmoRRWFVhaD76ZDXcVZXdMjNR3iuTe6ybgHEvjoYTYwIyGvSeG2Box5UGr
JLk1gDteswyL2dgZx6CeTUtpVp0mcNhDBN21EzdD4JXsCcPhdemyNazSEGl5UW2rAs2+PWWw2nIs
Y8szlgaWWdE1AEXd89RmsY+Nogw6FzT/LnHq24S7LxkVr4Urn+M5udRlcZ8VjX3Xw5B6N1p0CilL
H2qstTZZZD4q6Qz+qBrTd5q09Wltib0wMLMwO+JAvirGbHjqRyuo2/Ia7b67/j4UfS4tHWwpsEEk
hDoc39DHUFTkvIjN3kvPXSYOmRuturw79J554TKLnfxbKMKqEv0d0OHoupYhTxQ9KYR20vO4p4Hh
Axsasp1e2+vLqquLBcB8LcTVWZiZILhS78244l1EUBoAOQOuDud5B6t/9ufynB7JbbqbVsO1vaXb
HrOlCyH9i1j74aJLPxWMkjpd11F8nkEHJbwJ3mQY1nwzG8G1W3JBbm3JT+TW/DjRRaPFRs2Gkurj
i+vsrgK0u7ROLYnvYkq2RWNCVbv1FXu2xz+dLV7KCf5il6g+y9z1dl0Oc1f0C6ChLBtog7dD3rfz
doXmTxWgPK4G8LtGI5QDyDgEMpZH6qUXqtNPj3e+LBpobLsxeCPOcq8+TVrDxJqZJyBCFQzKYaS0
Zrto3a3MgIO8D3Py7z8MjFIXWRqX5NCaxGgWE1jkl0VlT6a+4K3L6Qne2T5UhV6h6mEFbgRJmLIx
1oPkUVj2WC2ZI8K5zMc9NKugnI+bl+3wqJxxAwr+nnv93qjKJMBwdC2B2m8qgA9FYR0s9PDwWMsh
3x4T1LmAPkAleh/pdGt5Wb4mhYwwyUJ3q/q29gGNQKBSxbjqGJ1WGG3eFrHYGQZ8SvIuHEr4v5bT
ERvEZKWQJFbcoM9ZXkDugFdC3JV5vc2FKnFCEiNkpRev+j7vZgQ3xpuznp1TsB9DBxHbFCbkVb5p
LXqWY8ICG3jL68gpdh6abs8st26SHMvYU6jd4wfTghu0NfHHwqpSQBjLLWfKBqeBPSTYMvheDwhY
NXTXsZMC0y+SX3WBZhD6SRsFwz2g+lEPdp2LnaGpjgVQUI10oTvUosvvWq+7kmTcyp5X20TG6lhT
iWKOTiQwJa22TYsql2BaAYOi5neCKcguk/R2aODM66TtCjZzTkCJeCozSCVNeQtHbVDegaRlNBAW
0xuvdW8nzNr9qavVilgw/Wwhu8rA8HBJlD7FhdMAqJ3i6VtDs0ktO/absv+dJU5739fV4zAkcCxy
gJ0qOabkDUs9f4rI33IaM+RaYH+d+rpEJvNp0nvhIKJx30v0EGU+htlY/qwZkMS0M0+swCTd8Pih
i6INTeyHGA3FLWzRriqbAPXLYlQPOBpARAwQYcJKM2oqsZWOkfyJIBS7p6TtNky7ImAloMKyF2da
2fdD09HA1KQ9I2aUuzzHG8k0LNJlrw440i+mnUwr8PI9HyoHKA4j/VzFBfHHzL7OmP1LyqreV6kd
4d/WcB42q1+9CSZLns4SpNkvhiGW7ooiSNL4mULMHaqT+ghPcagyjvqArvbeTNPiwSOpuBmH6NgV
aOTiDGNbBtjjNJ9hWIozdx5lFxLUlpZc53rifpNEB8UEQ8yO95aqnvnA48DIkOQptY4lw/uu7SNn
BojEdC7pJnxssk9V0IG/M8h0Q/tU3tDe2xna2hKCeYaXZPgqOGYWtf3LGMuHUqZmYNfZD8xGgKXi
YAkW2i+ktSsiNAJ5+6pKsjKxG/BJWgwgK9WHqpW7OtoTdp3IDAckuYPUUghuMfETG3rQcgDQsJx5
ULx247DzWhCcqBuvSc8kWN3JFKYtZxcy0Zdhy3YRz5jLGIZVHxMDmw1CiV0hbMGwq1Cohqm3BjHw
nHZPPSsvBebltOUtSjpIQBbjLkVG+ng5IAGwozIEPVWH7jDrfMQwDcNgc9YCWl/0+/4i+/B5hMwB
1gDHeDnbKU1EuUYDUK3WzS7fJulmfISfZn9dWH6UPlhX7m27hjNDsiHlWjTgyqwvJYblnOyfG/7v
n7DocVqNJpu2kp6SAsYvU7caWucvMI2nVoiH73PQgmeJofGcgt7d7qI6A9bOovmAdzljC6P98Kfn
YbLOA/p7dg+sbwSwXz10ZC+NrZd93HxdzE+x+8PVgS5bpL6c5DmlrQuVZQNLJNs0MK1GiXHh7r6+
CpYBAHmbIJLOR+tdnWZGXRkrbZt4mdZa3bbXfe3D8xRGqPnJCjK/rleX4GTLchc3Bvomt1A2OcDm
LJUPC4UiH1qW5ikSxbbSr7SnuxTYme/v7OOG7O21fbjK4ojEaOUMlE/miY5IQk264bG7dtoRHhpH
0d1P7JLv+Bdn0iYmtr3YxuHTX/LYFahSBrEm81RX2CE2SX2lVeX6FTe3ZtZcGCt8+QzfXWzx2jAF
NQ03AoCorbDddKtxU6XkQDL3/vun+OV1uIVhLWo+91PJB5Kx9lSamKeR/mgt6UcWzGyMS+omi2Xi
Py+LmcRxGNBan7nMEArP8hZt8MnVoHKBu/Fio1H3sf9U+zH3wD3D7KseQZ8RTvTQjewG9e86y0GN
I+XMl+TVFcJjWLMpGK0xcBIwM2CMt4+mmqyw5ej/Q43+OSoAEYY9GWEWlgLLsc5g97mYYm86kT1Z
NcqHR/NfN4x/2iHfGHsLPf4V2boXGo4vIq+NNtFEMMAGBJ3ix48VkrpidIQ7nbB7R9SBhWhYy+xB
c5ggRnlahU4vUX1kx07kFw7cF5d2TNN00NShgSTLQjxlCuRVMaI6Ajmj3Ls7cZiBKu2l5/pFPHJw
0malLtT8n1qbrBmELqzCPE1NJPfupEXYOKDY8bw/yAKS7n1VJIH2SLJqadmFRsbPOh4xlEjYobN7
vANX/f2PPwIHGMJ5+8NmBPbiseek6CNK8BHkxsE0bnoPpdyFNzvjJT+MI3GecA0MIzFFg+AAWaTw
lE1cDEA8IA4TULz3HHZvyY/ZpD3ezA5SJHCPQzhDraB2D7bRvnuVtl/uQGxdgQlqXNDF/OK7h+AB
wVACcwLA9xbJZ0I+FLoClUo2z0kE2XQ3Q2d5Kfkst3nzTTNMCihF5uGfgNpj5lKNrmA6xa51DTjD
bN3czJ+0G/u6iUD7SirLTyP0RtopXl0PdJLvX+2CX/UWeRxMX5D4Zlw9XbbwYHjzmE/ueGJ342pW
v1dgjgb61jvONl3jls/jsUsXnV/m+3HpfN/vL7qI3nmCjsdu3i7a7PpNfqyfZyVM+Ode1GX7qnxB
+QDdCVyUu2Qp2DCZJI80qJCnJC1rzDSLh9Yb5jGwgUmgU1c+N7GTiSGNr8xkbcxiA2Y7TKvEi66x
bXzFUYjWmEY+8os2V1+d+fc/bU7h72qPpnE70zGc8aTHAYPbJhT6iUpwdZ0gNjbfv+gvr2WiWMXU
BPvj5YTaqy3pjtU4njoxXAHpfoM93iGD+pg2o1e0Y5dq8i+uh4k/B2ICyGOAdRbfcyJMZddajSg/
TAr5BPvk1CPm8LL7WWAvH5IWujPf3+IXBYhLEKTwjjEsoUuYQ1yY8KGo6HiaSOyGui0rMIiNds0l
NINZf0me+Ks7REbgCFlgUplLRooBqleLbdx4Qkt1lbUZHHpd4L6M0YFJWP6iCzadvr/BL3IQEC34
Ri0LgLxPnETCad3FiTEgB3W7av2PyFKz6S+FpS9y0IfrzH/+7lwWnqicBLuGU+RgzoWJ8TldlQE4
vJhO4DMVP8AhusRI/DScxeeJJzmfTKjGYGE+P+53F821KRxqOMMJrORgXNlB/TfdlDsoZ7xcKsC/
SjbAjhGLzBkdQ7VFdIc+np12kg+nHlVymCS89yHA1AR11iHcJVDssJONNMkZ04kxKAZ2zKLuNSpT
tjIRF9DdZy9TWcSruBAb22JZEPfJuB7yrgun1ASynPWntI0yDJqmIYyG/rpDhX+leiN/omnLNt8f
jK9OPmgDAHZ7HnzUlx93S+MpNjNOTjj4K+y/HouGnJwJYijw03z6/lpfvihUw8ydqQD2J/aNo0hf
ZzC1PFUQWPJFXPy1qlhibdPyveuoJAQA/w/60HVlswlzycRGBcPPF37FFwnaBZoJqER0G3Pz9vG4
KKXMyutachpdgQ47s2/MuI2vMnOCDJCXQN+h7mcOPgZoPlFTv24HZQYZ9kP+4FnKT9yqlkCPyuRO
0sj9n3xCILti6wmUDtqhxQnTqZW0Vc6nE+xXnqcQvr0/y0D/GAL2PKtfGeF0CZD4VSYHSPb/XXJJ
UmoqqK0AmTm9fUACGsWrafub+Z0Lk4QY6sTk5ZLd5YIT8lY8fLjkpyBPXBDUnemkCre/jXFg/Czq
gWfr1BOT/RMdEu5XwHytXZigNaQ1rh0Jz+1aGn97kplXrR7sAFCfHxjp70c5HkWjoeNAlQDl1oJS
Zt2GxmTrQObkwWKQB8DR87FusXxhk3NWd6cxM1ZDOpGQqxIzVqty1qot7moHUg7fn7mvwuIsosvB
s7Q8RhdHrqFRzAzI954gqDOqJ9BhLlzg7b+wqIvw/eKbmldU9NOCykl66PeV03AqZe6EfQ7CeQ/W
4594GEXQTt3W4X2/ShvgvKa6V2uWW+dpEvnZzbAPThzsJkEo8fy4NfoNybxD7SR1MClNjpbd/xKs
X1e6anfAFMu1MaaOj9AEpZ2KXgoScwX3/k6YCWSuCQse7oCuBC7Tx88z85Tp5FVdnyzIijSe3kJ1
5ci7DJxKnMw+wfwfiiCYBIrOOFTDPDhLwu9f16en+fYbAES3sO0DWHjZttiOrlVlRPKUTw3WxI0C
ptA68JhAaYpAbjnVoQEEnaycO2fUO200173ZvxYTtLXVCCcadLKNvh77mard6x38VtbS7ndpC9+t
0ViLlN0kjbMqxurx+58+57rl00OENSmaXbSAy/Gplg2FepUrT0UC1q6AyRYpNoMnD/iNQXxJZnR5
rsH/d7GmBCYVezzUF4t3NTVODDBRNpzqVMx2Xn5iXhyzfT4PH68x//m77F5mbSrEUAynmNvniWHX
M5k7Yxa8aBufCcwTazzk8Sn28jfFnKbSF+iOn58pfgGodUAWosZwlgtZgh2b6SpDn+DVeTMBZWoS
Elq2hD5N9iZM8v0rxHP79BIx+yb/MPlQ/37aNlPVs0xTfWpdeuwU0E9WYkBuDCbeW41uemVJ50W2
FgREbKzHqJO7+2SSaSgqUm5i9Iz7KIKdRwJpmKFxzWvWRMBVeCWgBKVY87SGEyMloUNjC5/VpB8G
yNUFpgneWO9418VQmwFIrUWg6+i6SjmGmV4qdySqqyMEbbKVHcVukHoe9gYxBfPfRgkkvR4COXC3
79VVr+3fyO83kTJZQHu43EGY3bmWvDN9YWEYBQwGlG/cYodP5LHHoMw3WvdcW/Dq8Lhh4yMvqxsI
UD12NpDDdm5C+GYqn9DyPFoZqH3wZijDTEHZRsXdtqCKBFGdvXatGLeVFRk76ebPDMoIUC+tb6RF
S6gbEYwC6uYXaeI/nKdrPqqHkUs7dLyS7j1uvWgpIebSlA90miZ/LDqkFcr5yrK85ynNHoka5bOo
MM3zbHAXbFL8zSxjD8ePH7aFv9F47QstgKlVTbHpNMwmI4NDF0jhqBpYggYpQC5rb8jdMHWGV93I
HyXEkJwussIqGR+UNdnA9MBRjkVjAHGlw9SOqDXs7jgQTMsnV/+wNMrIJpeHWMymaDKB2paFMXpX
zoaLSReOrYCWG6d7lk8YA/E/lUd+mKmVzkAcuEZ6ZbomVfLUcfO6aPtml3VtCezbeGR9+hzhd1U6
I7ARzgYfElo7yGBcg/4HzTEDSmlp7PBdBstS2JlUJQ+IanfKBfTZGYsaci7s1VLd3++/iGXFhjDj
AaAKiIc79+LLfiktkimpE1ed4t6OgcamR8hvtvNS+8/3F/oinqEydT2UhgTJejmqa7ssGXQ3qRNN
9gq6foSIC53m29DgY4Ce0akWYiXYuBgrLEoBjZG92XpWd+rqfgoo01GgS/uYRAwfmWXPeoWGehnn
1+pMUbpysDP0gc3UfkdNCEFw7fgDFtR+nOb6tsARDbgYh0tE+RnD9/FnIoEgpIOIijktfwM0vIu6
Qzx4VaFU/1YSWmv0VEF5dFbQ/N+762RPLwzx5nnF8nKQA0ANCkr5zM3/GOR5x9sIy7n2ZNjWVcls
ETi9ulGWDUp+Y9wpjWlLksoLgf0TLAN5nsxruLmjg7Lo8mDlTt8LGrvtiftQsjnAfgTbqdlmvrue
mYQX0dbLqd3yeouxTdsgrFDG21Pl2i9M5j+yusBgFCahZWKCvDtI+2g2WoXSNLtV7qQvnYmVQZxJ
dRU5oPcCHtDtpW12oZNxI1ADS84CTLSwzvSvlDsXxUjYFz8ZxRiekGs7FBpk80F5dxBGJ+GkHqvm
5EGKbgPJRji4FQnQykwcYHBGfAtD/jURwzPrnWzd2uha3bqzgpJEO9T2DUTD9AgRs+GM8hQClvXw
K/WM/KZz6LrlGshXkkMKHSNSkqPjmJL+FZx4jC3z6N4Z1BhG3H7kdXys5vuUtctDJ7flHq1jFNTR
9CqiAZiPREMa3+z5WVZptm0dprZxLs92r7lf2KBuODR9HauiApA9bc7GENe+iOI9aED2pm2LVyuq
ZEii6LmdFOTrDPO51+4PVWt27NpxZ1Zu5HNvuLPG8coA5nE19XGKstqERFpkq7CYwdxDaaJ0jiK5
yic4BtVV4wR9NuBByKcmrnYJRc+RdfEvjJduozx/aCp+5arpleMg+nXPXgllkBOvE8jyZfToUPkE
nMY1yaQGppucbGDNo+gG36fwUSE8eXIADCTVN0XcuX6dANLMIptC0HKwfVO0z5YCx4R4UblxsyZd
US8eg8Fz6hWTql+NxmCCYy4BnrDsP7k0ntJEpBDSLC2E1w4Wv6zJVyUlKXotih5NDjeZhRyIvBZU
dlRtUvAr14VXurvMHeM1rzzg7xAo3MbAc4dmXBWjZkvr0vUzh4caYDB/kg3wNbWe1nVlF74JNXcf
+IfnwdNQNIyjTZznQ9Ajoe97N3J/k5aQHaXoUb4P9wseMZp/MNkZlmbYB30laGRBfymarF5iQT17
SMo12IA7vvI2Yq1fLn39yxnc28WQXtADghX7aU+RARNKJP53ynbR3tw225nP/m/gBz9Xj3zWVCE2
ZSBu8eUCAuiU1o1YId9C9yw5MtPnO9/ZUFgAXtw6fZEo3l/tk1pRQrUETEoihKrQe7YDCM4Cjvl2
OUsE/4ZJ7Ock/eH+lsZGUlVt3meVxCxTP84jkiQAjReKdyxUq/5UQskv98sLbelXL+/dQ10u+2kG
jRoDLBMsLWdhnO5qfnn/hsvPnOgWifDD41yE26pPXQqxInlyj+AnQIRpZv84e9D7LmajT0DT+UCC
MQPeFBbI1qfsx6FzKvsGBwWOKbwJp1O+r5CEToAJqhUPmqDf0s4vguHHhc/OW04d5yuDRgl0IniF
DthOH5NKksgEDvSNPMHlwAgLK/vZm4oH2pYPYJk8Z0MLQVJMBUNQBgE2pMmzSaCnm5QiAwWQeNvS
pl3QlTmA7/10pxrxYBnTtILt5oSBqgGsN839IlJp0FC9SyN3Uwx8QwYIDFfsZDggfDQjFAjTyNkq
OjzYZg4j0K75zTB9A0mJHXLtnGkfQaR2/FvUWEYIwXydOug1kjMsLiGNm3m3cgQcfVLJq03z8+hN
t11Fr0HaOQxG9uzl6rEb2DVNnXsgs2886FtqD1hrFkV/0lGsHcO+YRn0oWXEjlGTWdskqap1oqI7
xux73dODTkbg3T32HOVqCynrfd1Ac6cjEkA25zFOhh/gu91Lc9qBK/Fq2+OjrLsWo7v0wCo3W2GU
gq1UD/74lE6vWRpBQgyFrQDy1tLmA+iYx35qr8cxDnQ7AglQ/Bo1GJ6SX6kWBCdreAFr/vdgp9ss
BT+uLaEZHaORmij948rYXrl6MLadWZq+SKBtPEhrCDpp3YqksP1BgFIJ7jjIeAplQu4h67XiuteV
Fzjzr3ZbID4I9KWLjP5pIhDvocR/w4h8ddoYDpuNcVPoDnYptLVXhWmi+XaQZw1xlXSg1GROsxop
ioQRoH9MuFA+m7CMjoEDWI2l/aOCy3kAE5a7ZgCpO40gu1mqnxR/tMqZlwRuwc/ZwO/xCx+hDMN8
1J4qSNrpWDF2R1SNW8jGl86TBgQ1YZXeQ4clKGJarpsyLkKYDbUPyjF6GOUAPVtEgh6Blql9aTiP
5uB1oTeYddA1MbK7hsbU0BuPgwXKqisqtNdWJHyMuItVZibVGT9d+gUSahDZYgzAaEx2pZdHoWwc
aAy7wHJCM+CvxYHxHBiNVxX6prWsZAVz7MLdMtrkaxvkEN+pXee3sgdIjdpZwFXR7NlA1QVkw+e+
DNIP74ZNi9GM6rlZlKknT6PhrRLzibFpLciFnuyLWIGRpg2KIhis1qd0JoD9A9+jQzqTKcCYcKZH
FiMYb0IC8Pu4dOFKy1RWizoRvEY1EM9GXMUfDwSPHmOKmhcXrvRV4wFlUMB2OHb3JnCOHwPg6JmJ
2XUxnpxOwW4xArMhGF47u8aIwKWRYSygxwxAMiQQqC+rPTy1wkmKX9/f8Ze/A5QnxH8I6EMCZ7Fs
SKhRVqaexKkZwV1MGPhkMlSiWUWDRF2Yb1JYzujRCGWaAk1Qb7M884n4D/2o5zps5nHAMQIoebQZ
i6wHwHHE2eAV2L/KTQb9cat/TNtpx8nu+xv+4sRiVehxgDNcMjM5Pz73KjIh5Qh9uxMMLg+V1a5a
SC1oxK7vL/PFScIQG5kVzQPUR5YDvEy2SQboc31iXeL5nEy/mFduUs/dZMS7iIn4oiCaRQnQpuGf
z4Ulxr0a+kyyPk0R24oGrB2zOqRkQ1soSvfioWbROlJRAID5vdVCubvO8xud1o8Wv2T+9OWNv/sp
i4gQyVZPYJRieJ//F2fntds4tm3RLyLAHF4ZFJxtyfGFcNlVzDnz6+9gXdzbtiRY5/RLN9BVaIrk
5g5rzTlmchl16fMkUhqisYbFVT0jeDqxJft22weDZh7LqY+MutqX0zPBCo42V06X5C6mB/z0m6FW
VwiGVj+/2SNRCEP121WXl/HlPFzlQiVFS3siKcq7ak6Y+7p3rUu2mvoWMAF6RTKMTsQ2YI47Z2gZ
X6KSemqbv5UqHGnJeIL6dUZzdO6xH+yneiWPO1PkR1nD5AQlvAQK//o6U86UhU6ONEom4CE1mriH
9ZKoi0JTM/Jqb8jyZhKMy3DW7n9+wH97Bgc7YI0pAFXEoqA68r+3fSEm5pBU9D8HD6v9vB1AUKLZ
u+co7UpPykW3L9xp498ULsZy+OgwfM5ME6eG1tffsDzvLy+57NkvF1Jc7fFhc0zXt75pArRJrIvQ
EleqoEGi6Lp7VazOTMjHrQYN0w7A4wXywVy4/LAvFw4lAZGiqJf7WrSeSpWsBwPEraxRd+0NdpvR
mYXoxHz49XqHS17axSZVZlbwoUFGzG78U6zbraWk5zTF1Gn56Qfv1aDCR8cIrysiruXWv9yamuuI
0uO22IvDPNhDM3M41OS3wJ8uIfMPzlwl18007cIxvYql/q1JpPdhnCZbSJv31rAe07FLnLikQZBl
u1mHlEQ2y+xEwpDZWVTcT0X9kndkP/R+pbuyBKOkz0aJmkxx59fDFWL06FYj8MDDTv2us6VyISGt
CFpu7M5XsYkTQ0Ffnxccm3CUBAxJy1NRtejjr0XSz0CDSBE++17riLYN7+e63dMo/CMHwy7rSLyR
2iG9TBtSKkpDbGyta9/nqbpUzDpc8382HDHUf1UK5o5BmwO7G/sHMPnqFSAqFHS5YNK8ht+OVsNw
LE0OHFUQ/vg9qdO6Zd5y4rdTaUgcSsTbNqn1i74nCtaq4s6Ff7HDv0QfG0KgU1YYbGheivYwzb9C
P4N4r29CDYrxMMIDkMkUgJ5C8ntavgxCaDqVCCZFL9XL0Iw3/lAkHmFXVF+zJcJGXGAsRXghVpiz
1GbwrwpVIJxLre1eqciVgDEvoppadcXE4SLAN6QMg0i7PYAPNWPtL/0RLWapRh4pML91LcB4a7Re
m6KKbvv4hr9J3oyk3Phy91A1CGHENvplxEpB78t/zUFW2ZZYA09BP74aFJU2f6P+bnvjvkpFxWnn
tNnIiZYBVLIefaI8CMCQngF79w5trfBCUQRzmwbl7dSF2bbvi87xZWmviX209gGK2GatvA2NobPH
TO+0sQWiPpG2oWsxO4QQVC0C7tUwGYEbWySoLgIhuyqGPsRkVKO3LBN5Qx2b6JBI/Y1Dycu0sPK6
SEwv80EiyUBWXo2eqMI6pqE3G8Fs95U52MQkG7Y5GzdRXHYuFrOHWZ9yrHSy6TQax9y+STZ6mmzm
vLwLWgpHWfFMNgturLp+ztv5FQx9bJto9FAX9aQ8hh9j1j0WaoHdd4AKUFUDLbTKMDdxm+JGLssM
+n10MSmjb7Pz4pg1V8SYRnCR51CM7TS37uJ6vinz3u2KbIfU01PrGMFEAoO8b8kq8hNYZFp5awia
m/TUEAVBsH0x3oaRXjmK2o83Q8MpEYliElY+eS25O8rqbgpxBNdCbq4qTZ1tjMjrujA/gonsPwRA
dJMk7Mn1TZiYNwtWeSvm1JgthW8rU7P5rh/IA1FT9QLJwmbs9WJbaSakT1LE7Q5FDiXsniio8PdM
7TODXYZbLpmIatVBg+biR7bkF5f928j6Q88xSf1Vo5acsIT2zlIz2Sb0Q1vVYTS5g2Y214WeB844
i3eWonpaiO+s1QcKnpV/mVBcsWOwqzblChBDSaRuM8P/tIY0cOaAx9CXieoWPgKBpoEjFoxXbSPU
F31jvHHGv1I0km/88Aoxw6tW16Agk6zJOAAroNDmUPPScdqOo2At4RsqyvzpNRKmbSok94LIN6XM
YepK46RtrCHrbGtu5DUYDWFtxMEGV7TlxFbj5dFwF1ilR5H/t8GhFqH7pdhro5cuHcVUqSV0DE38
wkCnoGaUgpNOw70e1EjlW1SJWfzkQzCwQU+Lm7qtU68QUdqErZI+R6buiLWymkfrQuoQ1mO5nIHm
KMoqAR0TTMxXivqWW/mjxt0XzVw7gFPX1syEkgtKTlZVIf8JFDNzExWGKRWjy1KzXjNq63YJXB2B
Tn8Pn3Ogz9DPa1XvbnMYDe8FmnMnp4PlUj033NQXeg/ZVn+v1tLvLCxLW42GHXvALbz6wtWy0HIm
eaD5bRFwA4cgdaI0eGXO4hQOPMEupUB2GdW0wa1gG6o0v+VUujIxA3rRnD/3ncUXV2WaG7VLp7em
zlhajKapl3e+UN5UBlO4kHExqSkvCsWoHNgbF9WY7pUaa1DZhcx3i8HFN8s7pZl+iY36KUqZ4EwZ
MekqKyJhHZz98ip4tOY0IM6jl1yMyhbvlh4RveOCeZ4ihqUutOxI/2WKHSk4hB/5lobpQ5wVT6hC
3ZNrU/FSGa8vflRSOpL6Ip0RuxtG9xKmLL2x1UVQb6u3TJ+lVeMnd2rS+G5eRHz6cX3X6to60LLN
lDS3MIRbO2kLmW5zG3tZV9PNlo1nX5I3AZlJk1RcT0Pz0kRQz2O9PVeml09sO79tHQ7aZgMfrBgq
TbEnd8Ip/YagSxr7CQKaMVIvSyKm4zS676JsBwDF6eu/pb+1VDEKqDat5grRE0ijsVhnps7P/WCu
JtJ0fshjjmcGoXX0/M/srE71FvjRdHgRx6NPPXScVF1Gx6KqCsrUwgcHeemX+koSC57j3q51h2F3
Zud8JONbTtGw5jRcb9jNVetwh5UwZ/QalZK4D704Rp0VUL5VmpWUwj3rgSMozLbQIRgn1ATZBsBd
p7DmcE5e/7yL5+B5tN3DQ6bS5abhAZHrb3bfl+1eUWfDUDB5MItgHFYaiczsvvA68SKSCbqo4aAB
bP7V9DhxUo0uUFQoVJ2FrGaaSP9k+WzabTU8EHnBsJ1Nc4NuhBqEgJ98ylqExMbH2BX+Kvdn9bWJ
4g81i1mLdMzLfZyb6z4cFWdqrTty80pHSFhcLOkCac1tVouJY5D545pktNolQDT4jw1TEyF1uTDf
JCECPUWMHsfSvw7UeRMJMh3PWNslUz3azDjbGdUY2gcQGpmhvslDFriihsRKT9re1kbwRSObKHus
iaMzxXbeaXKSbUshS1hAKtmNgZB6Pk1/Jze64ANTbgWphJLt7dKEm8PAcgry6UhnSLdSG6OKVYdb
CskARbt8RCjTXciZdjW0MmV6snUiiTJ4aFyN6vgsSf6N2le1R2RUTYmSFCEl7pmKs1lbyZH4m07U
k27NeLqDVdAqAC8xZtsUaN7CUnwguHBet2mYOObg3xqKf2npV7F8VVE3jhqnb9eIb6ZNVDZvGLki
ey7GexRDr5ma/Dozio6PQ+Q2LIphBG0SyMODEZ0i/KCCW6acwxxOAtl7uUf24STXPWcHu4psiWCf
iyUYI3WU/c8XP5YkcG3aIzKKE5Gj7sG1C2zSdcjGbz9Iqm0FvwLFwPl8r2YUBM2HwB/OVRZOfTFf
L3gwy+WmIAcY49J9Mt5O/S9Lby+qIPAEFhr6r0AQWMuDGc/u5P18p8eHwOVOOW8vxrzFSPj9ZNb7
c1IngkUWH1okvAOMX6Iz6+bMZU5IX75f5+BUPXVBUsFXS1ALkmUdId9VX8Xkzte0VdrRSOgTGgPh
p1Fpkwf8G85N+nuSIXZllXWJBMFOR9h8YuP+fPsnB9mX2z940UFsVIrVcftWfb+0EjSxJc7wHZwb
LZ76zEM49azJTEBZw2yt4C3//qzhDPpzw+55j0UZZtfkZmUBYeJcUsjJ6ReloqKB6MJjeVhg1hDC
EWusJXtpyL12nrZKl9LpAH6MDiO9lxEFTPGzmPafPz/MExVlncKqAcKeciTXXtbyL/O+KJWJUhdS
sm/0QbVLnW0cK1EVT+uMU1I9khOZJeBWwq0uVdskwqMn989sAzc//5BTn6+BiJ6kXR2r/aErcCCt
UlpC4veTIZW2UIreWEqU85kLQZal4VunyuufL3liAUbABI4IOhrdiqMFmJ1X1qt0M/fSVHtSC0in
j1wpEN2gIr5NSV6lGPreOFyNrX8FsfJ9tvL7gPi7Ou/OjLMjrwV3R5glcnP2Awqq9mUgfnkPutQL
1iwN8d73C4Jse87RY3Y9DINX1Bqng+IDsSN73XAjFIptdK///bNg9ddNWNX8BEU/qLT72dAKRjAk
+3Dbu5OXu8GFldnC34xl2KOP6eM5T8FxgYlQ5y9XPKg9p4HYoizrEzZc7bZZ69vWCzf/gb7ibyL9
90oWF2KiJNp6cWkcfsMQ/KU6mfi2tCnYmdl4b9TJQ9YbN0NpbC0AvbaVpqgv1Xcz8lHMYQ2m+1qt
9Y6Q0ta6SNEAaQ0IWSIERyV6G5MytQXf/wDI5oQDObFa/hmhQEIFC5YoM7JV3DUgoflIchVrmtr9
kZPkTxIpBKGG/l0jz1fIl7dkaHqppty20kw+EJ//pdIPvTfp9X0lF6+ZSbhoaJpvCMV2vdis1Z7J
p2oKYoa156w3SY6FFdTLyW1R9n+SgdDJOd30RvRWUbmx0dOEoFXgFWVCNKyIaFhO0HW0goOyayb2
/Wqeb+S54T+P0QOQwtk2R4GDvBESh7x00wTzdlAJPyzS/Ncoc9iCa1faQ1z/sXLLd1qYu+z6VMqR
YETnAYaPD+mwyqq9IGf3Zdy9aGl3b8nZcz9mD6MC9A6MzyZLwpukbj7zxHxThey1iiSBNlZh3ptp
toP4o7l9nqZeUI20SieKCQMn4SKii1/p+Sfd1j110GqjpVpBQTC8UUPrrZaa3Sj1f6ywxB7/Mkba
e60nmlMUCF3nQhmcam7EVWZlK62CzTWnV/Ok1C+qDPJXH2Z2DWZ0KYbCtuvCFJxlqjllbTYbRZgu
kwhTwWDJ02WBwH3lCyaH66T2PcEKP/IEmF2NK8WOsuxGFKhk0oXG0WZKL9EQkcFJuih8OTN2DB89
Qammf5JY2HHymRy6eJ09BfFNn0tv8xxfDWI884iz6ynE/AJz9IZ6xUfTJlt9HK+V1kDWZUnxlh3t
Ow54c0U6OmKzEAKT5j+qJnlFykAXYyj+yEr0koZtxbxRj6vImC8LUpbcQFZeZJ1aR68JyUoRtNvQ
Cm7iiZ3moN/WsvWRmyPJh60p25SjP8dUtc503E59/AqSJyz+Cx7jUKOfTvAlgjb65+P/D8VVy7R1
+O0zndIsRcaL4XD5HV+m1aiBu5Qj00UxtvgbschsCGlZSV5xe85MeeqWFpkMVhjAkEdK4S7jlBcJ
YcwMukiBENWvmm17lhS2LMgHd8QqSd4XylsTa9LB9icVG0Z1blk7zL+2XlNrOud+OiE0MkRwPuhs
0fcev5xaROKJgSTct6t5JXtLbiBVwIVqrK4WnVHkxtcgiM6sQMfPz5ANODAwaNgB8cq+vypSlPO2
bH1rV8ujhlgIdU06NSu5kTl75/2OmDG2lH50E8rYuyuxvI0DgHDG2JpeI3GwE0uOQCo7lzTKSdte
zGoVDMl8+SR+/q3HP3WBYdD30Rau8NFmRcv1PqqK2doJOjyKJGbHok7UKEiyHuwcjdFSgtxpAdIf
sTbNc0/q+OQBhVjHwq/jODWOVACjVjaT1lbGLvT710kqVxLzyAg1R6FDbmYZFs2lHNa0F/m4//nO
qTIejT9EEP+rggDgcPRFZYkCIy71tZ0qx7HL6HlKFAQ0eUpAbakEt5IRXhVpfJk348aXovRGiNX+
JprVhpr7bIElNVRHrTm2ZGOgURWqF75lascNU7ixFN79/GZg3+0Glr+ZBv2pGEbTLQkAzyMwc+k8
ANbKLmk5PphzoqPCtrBKCcG2MoqrNpZAtKvKm6X4H2NVeqXcyxDMZafV5coVmfAdfBaCO1Vib5eK
km1I0+4pu1B7Q4n12VJQcCXIGG5TT/TjRf8tymiS9PL0MCaUPAVfvymN8iJb6uWNGfxWgURTWw8k
LxaXEODYfJcoMNgYFxQbv1Xj4JNQ7Fk3nvCMPIKCuLU4UbgxQWKOWJEvnbVeI7DVYhcKHnMd+IsN
Tet1J4iq1VzK6eOYBm8Exd0ocIm1Bgi6Eek0ofqPPPYVr6nj124AHjoRh7pAU9SyfM4scd3GFmxS
UQbipu/zoXg3JuUOZyO6ZokRw3pKVVcL3Uls6ZvlsGLPjJbjwbJQARZxK9kdGB4PdpVLj6mYLM3f
xakDq6a6b27oK2xa2sTlU26PHnFfl59n5TrHsz6XBapCR5qaFoWI71NJM3YBCdES/ByLD9JUaWCa
JAO4paUkK+h3+IYJK8NFmtuTbG6y3IgxJ1kPZ+7+9M8gwU9n8ylREvn+M2ZeZAcP0N/lV/FduRov
Kc874xMCIeccJuzkg8ZNytGRFeio8mKSZJODfvN3yVCuqvKXlc5epqhn3ue5qxyUPESjTjORDJld
IynbrpIuZ1Jwuvacwfn4hM/r+3IzByuBtqCMdGp5O5zua82IHjJRRHSJNc4eUumVmfbMfH68pn67
4F9TxZddQqlXtDy03N9Vzec8vRXK488j4cxzOzzdw7IYipoe1I6+oCvTCtKHHRCEM+vCuavI34cb
Vgu2pnHt71LzV4mwVoQQPwOq/PleTq19TFi0kDDccmA9GNRVaCBAa9l/iHJ/HWjqLjJ7wM6mcEev
9VeiYjQb9PbGNM5iOE6c1/EaacgnLEys1BgPtj5NXNJx0zmvGzv93l/nrpBvq9+Wp6zFFSerxOua
sx/WsVTHWPwGhLcspXqUEN8falYXeJ7lKN6P9NcdUws30qhvMQkTPUd0ypmHe/IWUbwxZcD40Im1
+X65uhunqG/GaD/M0yrQYkoPmquo4r43oUz6VWlLw7DJuhybn3U/SsFWQWhNQ/AuIOH95ze9xIQd
bDVNEdXjAnZkY0td4PuPYYeRNViJA2R+AlX4gFjH4kaXxvYhM5RqawRNvQqH+aFsxP4y0A38WIJf
ARJV8k1bqzI+zCpfj1Ru3FDQm9ch7dt3OPVYtE1wAVOrFVdmGcUXpAkXTquU2Y0xV4VXhEL3MvZo
GhI5724QlFTXXbyEz/iZ+FJKjfaiMQ7LMw//+FUvt8sxG4WldKxcFYS2lKs0DPeJMW7Z3CQu5a8P
o8hHr2d7cObpHn+tXE2XGD2sU3iGDwazNBr+EIo8XBk9hY0PfDOG8pLCdbaOe7xd/H6lg1kbKerE
DZvB3r82L7Rncxttkdo9B+45xNTpWyKC1ERKCXNl+fMv02iWRe2osxPbC+yh5F6zxXYv5mfm6nMX
OahKK5QqRtIngn01Tm5BTJCeCq4uv/889k/URZeH9s+9HLyefJ4J9iZxbZ9uTQQGdyCnHcODfP9U
kg7xH4A+TzQgv1/x4DXJfjwqWcmAWPiUBLcllJKc1p44rAqJJ7j+vxmAaBfR/i3WjsOGidSPRjnR
Rt+38t1QXNVF4fQkopx5jsdLK6dVxeC4yrH4GKsoWHEoz0Me7KVZiRDctDxKA+EwmQmuRg8bwUpf
O605PkVCPl/0U0QZjVXk0qQZi/MtC121Isb955916lP/m2dNKIapsZR8H6mBMhSjkcbBnuRWgq6a
ILETvw0crRu3vXQWobhMlN/P7DwEAKdLCdIwjrbBelD0sVUbwm5gF4wNwonhiUOVvppcjgCX1Rml
rXS8Rn+/3jKxf/kQtaHrzBybw65fzS+4AnO45aRuohfYdK51gZ2h9abV7IlX9cW0OXf5vxDen273
YN2o8yhhK2IKu5gv9UpILSpNCgoWtaWRrgTgz6QiNpAD9c917d8VXQdL0mTHYnZDcT33yu/WqHMn
mwbVC6bwrg4R+KuBpaxk0l02MgMuoF4KAmFquqK1KymbtgQZXuuNeQP6wR187q2uMtcqIH+nel2/
BEUknBlEJ7TF3x/zMva/POZJDP2QrgKP+cNcq451OW8wOhAL2Dv5U2m3N/wAwSa0pvD+xfD9Mp4O
Jlqhb6UW5xnjCUol7noEIpRDMkX571dECgBoeyk0LLu9g89kssQ8qktf2AVZ8t50zVOkEc1c04To
hWb/8z0db/pNrgUNjG0PQtrDSp3ehFmVUpDcDUWMblQlqa6o9ubUwjzNpl0xWme+khMLicQ2UsSq
YpmKedgWaCerT3pjFHahmdgkKqnUmkP/6ee7OrGh4+RHMVPlRGNoQEW/j5GumLs0tggMGZzsXVkh
5ozdjJWk9VAoI2F4RJ94ZmI/tZJAOwNywfVQshzNbvmg4e0OhJ12KzvwPLBJraNFjO1AuCjXwpk3
d2IylSjkLg2K5R+HiIRGawhEmnXOnlF5I+WofucijKjHCVcTQpIzX93yUR1MLt+udrD+40AGLCNw
tlfSECL19BJJ/y2PmlM0l4B5a6nm8tYO3lnQqEEjV4oP32O8UktjVST6uXd08qGhOSVlT8HTaR6c
K6ZoFtRBnvzddN/8CTbZBVUYIHIGHRq8uOHltLGuUFvfnlv1Tz6+f657yA7zwboMvEzO1r2611tx
I+PEPDNtnPqyQEL9370d8qGzSfEza6bugTbHH++n9kU07//Fd/X1GgdLnDHMWhLkDANkFoiOZYdF
1aVcYOng4JH5tFiZM9QX597b8u6Pht+XezsYGyK6Wdn3eW9LyNViQWeTYueXs1Pa47pcn3M2nHuU
y+v8ssT05XJOabicQEMvQO2t5K7kP/z8ME+MRSJPZZOeBd13tP7fL9KknTXSJvJ3mJFWSnc5KyUV
Qt8ZiW36N1ciyRdKF/T+Q+nKHFRF3tVcacxzlLNArggiYjFXQ/FCCs9xaE40MkzkQCAK6KuLlOoP
1q9yipm2CETc+dfhlb4WvcbG7k5yL5GhTnAnecmK/L4zbJQTmy9me1pAUAvZ8B1WKSR0YIox9XzZ
VfgyjMVvBMABDWT9VpmF2CPD8ncX0r+NMPn+/HRPDBaImhwlCa4FBHM4EVeRGhhaG/m7cr6Lxlcj
R8Ivn1k1Ty1oSCVAUMK0RzVyyLRPBDnvCzRYO2mXhm6wsfgCWnwLr40bA0NyIUWehwiwKh9/dzKo
d3Bei0gFNN/3MZrppTnPNPl2FmPVw7jLrjYp/sBRMVzBsp4pQqsOej3JadqOLOgmHS+rXNqmUErs
BXsGIKvLaX0nvaMlMIBTKXC1KUGNLz3Es0bNPCaVvtcHD7ZsvaJhX3klYZvXYyazdg9Z6CXWdCnq
wmMNHxy9cuvlSvIQN/mfvlN8Z8rDN1bjuyZIL3VleDEn9bPEQD2G+e0EhGSKq8vUSBwtwurRTAQq
FOFT38pXGTrEbDI91SeyTMmbWzWiXwC2qqL7r1820/hizZXsRCJ+zqYADZfeD0rksFlSHUahArhj
HC9MoRSulQnenThKb604XgW+8ScaxXCrge2EkCsn7qwG10bd926V05AJhl5+pe8c/MqYZdbIytF9
wIZ5L+OGwJJQfZ9Sk0pMjjujgnFKIJj2aBYIhUJ5fG+1cLLrBn++aJW23EKZiUfhk+5d4KUp+mZN
LTZBoWHAzsNtGw2eXqPfzWHhrQu178nkbQSvD8IPsRYfo1i9K8llt7PAuMpbAbBPagKvKfWLJo//
RhY3CZSlJmCRzCz6Q7NYXYxSGdjjYKz9tOR4rgPmmiSmSujOn1ZVhRcdyULXMll02yK06MlqcnZH
pOxbXVUXQsuZgzmPuAklR4DQVK80DDAJTA3eNW2cHSkCKSYHXeGaZHyt5tp8n1syhiQzoZCrTgRe
Sk3o5UU6bAFeKetOHD/5mYTYWNdNWLT3aR/doFl8HesUzexkUkfLLiQxXLdGiUGna2kicbJ5nYrK
rft01xfRHpk+CU94ER048JONaNy16vrXOCLXHsCXmdNjMs/Bqq7mBwWIoR2OSA6aSvrA0AJscZRv
Z30kSjR+lWrSPiudd5AVY7kZ4H+v9IKoN1Ohmt5XReaRBJ/hYsf4r03TlYHsi2w9GnJ5NSGJrzXJ
DsQYsfo8/A6TWrUNX5OwXOudTXJ0dhnmy1CGUbcKs/JmTPlGGkp/adNSlYmrFce/fEXmPGLU2A/Q
lcSKrUSt4UO/EbML5A/J9TD2nz40HTs3885Wk75fZy0CQmsyx3Wlxdoq5Ku3234O3RwVDYz8bB1q
if8e6EN9F9XN6FkpFKqwSqVVqzDIrXiKN2jQdVtWK+sCOS6dYHxqdiahxVDHKV6Dk2ztrKcT6fuk
aNWj1myGUOJ0XIy+6cDqG9eZhageq0O3aWK5cujHDl5Hq3NbWPns6iHXFAYuolSh9jKLfu6mE5m7
JE03t50YxWDGxU9fsKjkUP+Ht1bLPEmZxldEXDFxnY3rT/w0Ywhk9ClFD+0UWGehmox0ZVTsQdQf
rUH6HYvRmzwHuaMGE8cV0LyOP8r4jqTe3M4YFlb4qkTsHw0pinNIEd6UH7sgjexBeiJT8CnqgsdU
An8xogpZgW4gPCkzb0S/26VR9F4o7UqwkAKNlhm60dC+9T5oIETUdj3472ZFgCuPxREs//eYE9lc
Q3mYauznuh/um7CDzjGLHbIZvcVWF1/g1UNpAa9jyuonTDr05hM8NuaIfC00it5rVZqkk0LnviYG
Vo0FOum+Nq0iJhBXRoFw3bcp6cBD+VuEE3udiN28iU2teg2EdrLTqDHXEqijx9CytgEtiTslG61H
fbAiaBfhXTyRtSkJCemQBnkSH5Kld7iMg2FL7vRjvFhwGgslgY57zY5zHq0cd3d5KKxqLboVO4hN
gTnskUn0wK2yYi0GafVkIRjzBisG7lFftJ2g3xmTn9xMWWI+qKUMikMt6lXajCinKgEBuxpeMJQL
esLEqdeA8TxTAB4tCpN1DVZj7jEA9+NmyLE2TUmROlUfRM9qbGTrSlSI3VKbzGsGFeubMdsKIc72
hP4XmRnIjIr3OaSEgPsxwoOwfeqSSiWrHJl3mAy4QQSmUyIjRmEY7rGjrhpRuLNqs0OJzZiUqM+s
aH7pdIrFyzYQE9fIa8BceXlO33lyLwahdRF44C5gV/Z9AU8Dk0VPFsxduuzEHPFJ9pp1vMLmAXbb
XbDF/8FJ+ERRgW3tPxc92D5Xll605cRF1fvkXb/o1r5bX+a7fkNgOLlvdn+dr4Ur9fkcd/xUaejb
hQ+2K4QLazNnLXPXeMm7uMgpPT13RvBAvDC3tufH6ZLoh3PMqpO7M5OtHydXArKOJK20bCKjR+TF
8WTwUAWs+w0z9v3o1TZ+Yde4O1fzP1FsgIiBshJGAzqro9ycUmhCv2kKin1mp63BFQiuFdTjK2nH
LMNAaJDyTBhBxolQ6KTFc4rddKXNk86mSv/8eQd8QkfNgVqWCdhA56kchdUEtVWZAv7YHRuIq6Sa
R0dvzVdT6EOMtilhd/l7Y9SarYqIKaLpHKDweAfO5emJsgWnSUlI0vdBLk6kdelRZ+yaJbk+1F8k
DMzOpA5Pddl9lj35PrHlW+tMmsqrKEyg7ndITvMAt0Si59ZORkT2gTJWOXduPT73o2GXKPUjhQML
eFjTMDIzhAfSG7vhPt/mFCjd4hrrIBMw+MTCHR8ZHO7PL+PcJZc//3J2NWDiEGnZGrtZma4w7W0m
NTpz1jr1vL/e1cFnRqoHFb5gMhAjUUovdTqO/Qa97vrnOznxWS1PjzEF4x1y8qGSYyCcZWiRC++6
0EHgGjood9kcucULSp3WAxYkuKhCz720487d98seFDnMqOu6QWqMXauwdEIpWVyQAAynEpZwE8x3
KacxEunH90mV7pRWf/z5vo8PXVxfJgYJTwLTyaHWcFLLtuYYYuy0wWKPZ2fgXAd9XlLlz4yVky9S
JwaJciyy0MNirFipVSWzduxa81fKWtYYD+P88vPdnHqLMkdWKBXcFZXKgyVIF8xab5LU2HGc2ATK
qliTlfbm3w5XeIYfp03zDH3q52ueuC/YgTw5dLISNYiDAZpWijjNtaLvSBkC2iY4DTbm6bzQ6sS3
tpQbKHUQiIKo9qCEM85KaM5SK+8yVpe/IDrB6VYlGtTeU4j3kS//6xgPlTIh9WxqHEs14EiICpFe
HKt8knYLSXCpvxW/cU9vFS9anaswHy8yssStQRnh3yamyYN51YwatdC0WdlNUl06/UiqJSZJ8Efm
zC5OEJ6lyYsFlWo3UpvLsTOmrdjEqisa7d3PL/Tok+AXQKBVLBQCVFgOWyJor0D/zjkeYt+8IyHk
Vk1l3ACWtlJmFKD/5mKmyfcgn+iJBDTuzXHMlV3VX8U0KtMEoWWwgmxwZoI7fVf/fyFlmYi+TNVT
VcDD7jNl55fpddC3+yQGWC30t6OZnRMFHtXHlidoULYEioGs5BDWb9ZjViPjVXYLPYXI0HHdENtD
ujQ59JXUuEGI0EYyMP+m/f7n53n0lXBpVOcMpKXnc1ToVNUEoIkyyDtV9+klJpu2P5cep5x6lAhy
YO7wZTBSDr5EAANEdwixvNP7GZ6e6cjlQJ+V6NWN6FOZaDOjBffdtLauRD7IE8VYj+F7n8WTozfz
56yNCP6NX4LYT95MS8yWo+6xSsftrMSYS3sQE5YfklVcqb8G3X+aCl93/SF777uUHOKMA1udA0aQ
kWiXea55jdgGG52wmmtBzTxfoeg64Mf++dEeTXTLo10SksClgiU4NDMDUYjlrE/lHUzH3dAqH5HU
AmCE3vjzdRgrjMVvFXiupGKdYCaQUHkeLhVz2QlJVSkycwHg2hZXvoO44XMYlHFlBEC656rSvLo3
Bdv4H9LObDluJM3Sr1KW96iBY0dbV11gXwKxMLiJNzCKIrEDDsAdiz/9nMjJ7pYoWWpsxtJkaRIZ
gVgc7v9y/u/Ma7zcGlLgMXyd4FfiLG0f81U14Fq5XCSL3kapVNT99hJGBT1ckOx+vieD0kblylLS
bNFUkqcy7x/Wfre8bZmEM8zFA/SCjUtpmUNAW8DdeR6PZklg4bty1ZXlOVhtzXAhF8MvFMZZyXdw
K4cHc6xio2+AiJQMXIvaFxU1HNG3Vox6zOyADwgT5FF/w1QaoPulvGKEV0r7ZnvpBDBuXQNkNETS
m7vI48FsNBgAGN0XG29xMpZH0lbntaaXcV6SmStPIHQDJ6vwr+aw6u48ygeq2WGj0buer+9iGe/m
gliwlNWaYFr3EFkndctWvS81GiiCftQ9O+SmFHfj8FC387OeV2+on3hCVWhU9QRN+n5/LeTli1XY
IEzJOjD3XcBG+4z0PGKiQ4quPo4mP+/2bYQchkj1Wp5X1serQUkgWtAP1goltWkar8Wkdxj5Nguk
p1JEsFUgfDe9LafPNvJ7gZzH4xI4JAwU/1oDXVJo5rHEQEDWkKEBvX8cor2l8lkAt+jwqtaTTUbJ
C6XjFS4rI2q4sB9EJUJbvJ5YLmNKwgVb/N8t0p/XKKarDHjWQzeHXsCn8wr+54PV7YNA+jfFdqp/
3XC7x6MnhS0gkM42Or/NOH9xW/xwyU+x4j4asP3ecElY8ITEw9AkIFShetECLdqfzG+/eYe3d/Dp
Lvzhcp9iKUzhwinSxOXwoMdiepDHtxWwR8HOPWTzXWm6zYbERtsDFUCev7/4L7bxH659+/l3p5Ux
wqC7yHHtQsmm7WSsj3///D8LWBT4rmlAe2FkCIn0576R1DQVA7FYXHeeq66KmjK8M1wmFcVdXlXf
5nmbgAUwDwSMVEtShVsuMw03A5LNQg5op1bOYhfg9MjG4LEJWtF2TTZLk2KrqrJ+M5YDZzb2cRgy
hmsv4KDK8smFT7wRKiz/wPh39SgDWJNtDQrTajn8Jm/6xScISy2EiTC1M9Sf/OVy+Lz28EMmV5lx
l5qXtvodBOQXV7gp728pE9SsP+WbhaxTeW1t+Uo6zCiqtVwAiwsO7d9/U7+6CuJqFfIUE/Kyz/fZ
UFv2pueGfG3oo6yjKPj/EDFAB/A/F/h0V42YEDHJggtQocfaXAaWyH8jaPzde/h0JwHHLecUQf21
3TH4V8sYFenV/v/zg7q9iO9uGQFwl7kYuXw1q1e9sl24m/zmCr8IAH74pD5lOsNaM1D48EkZ63qY
GwWjPVufVsVv8TJ/5jKfth5cCY7aNqaf7J8cW5VcL2HyqMvYXK1QXMtY+dDc1is9+gS0lP0KMlww
BOXm5r/Z1n8R2n1/4c/0vWowMHqA4bjrvvvy3r0sRfuEINCVxW/4kL8IkTU0hZDLKair/eQWO9YW
q+BPgxGy8mFmatBV73LBHESHPVqEu0gZC/7+RvrFh6rqUERiGBOqF0y0fQpbRb8WRJsHfjXoelAw
P8THccFY08ZA3oH1/AJrVUQQZo15KTR89mGDIQ8K3od8RM/VBIQEge4QgGTGE1OvWTAVQ+v9/YtU
fv4CNBn4c5vAQRI15M8aMQyfLM2KSsxVMvllMEE3aTAsDa6LlPLFniAcx8TXuNAXeRpyDGCx0K7G
zVF6PS4L5ULa+usw19FQ8sMuuq/g8BU4ovI8mto6sah4gLg9qQp+HmHPBmExMDdoPv12fu/nO16D
DTDKSBD4QxL7WZ/F2GBtlujYtar0r5M8g4BDC3/URxC4wI3aa7hAV6S7oMFzRTeBoE+B3uhcw4+I
q4cu17/9/ef6y9eDdYbpeOykPymBhxoQWAZHzGved/42nvna/eab+1mRquAtf3eJT+LmvOwNPiD7
wj0LpPl9/dx6Qzi/FL7twvfCFa+9Dw8REO+SPvxdGe1PKf2PGwYuDkE6tLcYmoVR3Y+bX4uAd1xs
eb7WO+xi29msQ5h7PNEKPc+OSEVoATdZqBROAdUSoX3rLkrNQvnW2iXSfHO8JI86ZSoqN+Wjrs+Z
2oa00yIUXYAQohN4eYh63I0rxIVPYuk1dDxug/yuNfSkDAxuxER7h4H5gEnWIiwNujgzla723nTu
VsiTpyj5FtH9d25sP2/K2g0qguqMhpxJ+bzSjE4m6AKP83XMrRQkZzDX5hBZ9t3fL6CfK2v4er+/
zqdjUiqaloge17lZuvb3xBtduIO6eUASM4EpcGTf//0V/7zVP3+n31/x06lp8bKu5ZLOWFC730Tt
6YQh/4B4jY9ws/QwRoo+i+7fej3i0oR6CHPChDZ++dJhKDeUztZvzr9f7KA/fga3u+y7I7ZbikXu
OnwGN3MSLTQS+bXHoQSXO0+6QLXhAUVw6sPfVdl/PitwWSgWbdDL0Pj4LN7aRV7SUdTzNa9q2xfC
eJJKIMvQp4WsamslZ1/VGqY2YNYMNVzl//57+LNv8NP3gBoxZMJQPP0ksRrAedtFY02IXkqa1cCA
oaUB17h5L6p4qwqoPGAG5KJj6e8y/TLkkB3gdrxadEgWIOHVpjiUfRvYZd06rSW/YWs84Xh6lJpZ
9/NFVUN9XZVUz/spxGDncZmmykFvHqZqqJzoLT1qHWs9LlsBBBgXqAAqt5jXO3lRk32QsmbgEcBm
mc6L2Bb2QSP1mdTsUevMr/hAS0dv91M7kS3opulNrBj0oRP2IqVjItL2Xo3likcqzUuUv83iN5/f
r+4clIVBgMPdZwGa9WlvYlYvszEnEybaTFgZOQ1U+hX2xPKuOcuHBZLC3y2YX14SdC5sCZA+3wgM
Py5UDeyyBbH/dJXD2WcHeAffhltsV3NAz+Ux+oTBX9f8X2/bfxTvw/n/LIj53/+Jv78NMHOripJ9
+uu/s+ptGubhg/3n7WH//Ws/PujfJ/reX9n0/s6yV/r5N394IJ7/r+t7r+z1h7/4PYMw58Lfp/3u
feYt+/MieKW33/y//eE/3v98lvudvv/rj7eB9+z2bEU19H/89aP427/+AC/0uzvm9vx//fD42uFx
x/f1Hy/vr+1r/+2nR72/zuxff0jENP4JZgSUezLKWia28PX99gNi6P+EdzVc56BcvMU7ODP7AURE
PEax/4mfIHrAkvnTkhwvAsHZnz/TlX/Chh0PMW9+7EDoWH/819v/4Yv6ny/uHz2H6Knq2fyvP6Dz
x3L47g5XwX++BVsGLDWRMyJC/HG5KFautvoKuw9z2LK0BIa/DSQigjVRr5MUzHYbqtWQqKetlPzJ
aAMBhCHTRZDtCcHRtzzvaLa3bvNoWPiXokz5B95ngkwn1XYcS319KPPmQCYP9IbECrmAe1qL3oVR
pfusJ5iGAmmzEwlm5ctSO6kBVcYgsyZAFxycpOQZ2NQaer98bo+FUR4BD8joSDJFGrKa6QeTDwfM
YZzxDeAoR0HUWg+TgtkSPO8+0nSgIgEFON7rPCLGo8QSCzYPuyGFyGzDXFLDxtxDDvYtLBTxZosQ
LlQBnWBjJnZ3IKctN3zoDPze6H0I5GHIPG70wC8zqILCX/sK5cDag3wXKrogGBJS84hLVWx/xdQQ
ADZSAOxwaJswsQM0dVssX7Z8uzfDvZXC+8JnIxr55ho6IurkHTK3rPC3VJ+shy5fH5YIPYIT8JVH
qemOucEz+pRDZ1IVkdbdgV6WKN2rzKejKLWD9MqgHEOBM1BfxBHdKW8GaBqyE4od2oCLXdkS354b
H7CgGV+mgi9zBFmCGdnSr0AMf5jmEoHMehoPZVfeU9HeExf4yi5cxBCKD8WKLUD+zAoCachMQJul
MpQtS+vnV84BOXAk+F5CBXWxJe0CX10ZTj6to4ZT1UPTz++NU7OOGbNR28GJ4Dhmmx8cv9J4aE+w
fsNwTTfWx60fT+sUwSE5NE5PrJ1TNGmdUpLuSaJeGplBV7IlDfDKRboXG1bZl8GUgmLcD1+aWMH6
o4/MV6GfQQecTCgd5k/NtD/7cgBjneeB78+dMeD/fdjOwC626+M8S1ELmMI+7le2kct8lnmZ5ojg
Fpquu52YxnwoCyODdvSEud2gBNX6OlB+kSOzb9PJ5CkVWrobxaG6amnBnlhmPa12hxWoRFyPVXkG
udE+2NWQUXnPulzN2mK4iVTiXWsjFxb20pZuCk8Lz4JFarAQ80opGkRfL1vRR7SQwsuM1yQFrAR9
Ati43K0z8LUd3j4vVh/umJbYGnAl9TUoh4B8IedLsZMA4S1cRtugGywf/7n4GeY6vBVCLWq1MHm1
vQjTvrISLFIdaBmUXmPrqVBG5lhDCzm0BEZx3FGOjZZR8IZHMzE1EafysVBfvttC/9qjvt+T9M8u
h9gS4foJXIwJXhl0J+andIL3bQOTHCP/CvspfF91WO0AHo0+IPR+O5UgYsAssAswbpfg7E86jp4k
ZsD0NuVwu7UubbyOb8/ME7r92JjqE6rBMbgGDrhr3lIpwTTtbj89Wy8wu+qyloXbrKZykx+WgMNT
IMtv3QJ3HNfDgLI5KKjO6Muhxqt0K/MU/LDlyyZLUaNXcDGKOm0FTcTwaOtOb6x8AOnNbQkGceA7
Dbl4pGAosEU/p0/hb5RWABAAh0Ig05jz0JzgQC4lu9mm+wdhOlpKzp8IwjHb3XbyGJhQC4DsE+fH
UVGPFCVu9R5DLYFmt6nW2iGRkq0r0xcNcqfhiwhgmQtK/X1paQ+gGLM7esgv6qzf6716qXVf/gDI
DOjXsD80wwr5phLozA4mSwpyiCYFJroHye/zxScmvQm57C3eljVuATFRWDi0c2xKTbzbdpSPWgQG
TsRitEgttE/k4oLSaAYTW3c0HKQ7D5yp90WzXk1VumAwErTQnQb7jKyQxMTTXK4C7j4Xx66bjzbf
z50/SsgmcAPB0qkY1LjousTMRbJaeVKxIa35mhY+75dEMWg0guw14NBR1kTIXxcifNjRJTBHTuRc
iZdIbVzE1P6AJzPsJZhx00pcCuDBTlRAmpEE8m4PR0zwuZ2BcElY4RyiA3VQOuNw33WOxpm3VTN2
fGaelr72rS3DSILPrjQo1SGaIICEr1kskTKpfKNbMgNQTADYgipXjlpVnfRhOan9csJxf4Ja7QRh
61KnOGYMmm6N4S/Lu9WTZJn7RAUeW2NtbDYiApda55p7DsCPsyV2AGpaatYUsLRk0HTYpuXR2xmE
HcR1xmFphkieTsPbYMqZCNuncsPu3ddp2+bxtMqxCGG5AImH/FFaY8j7PMSHHU20jo1OxJOok2JG
ZUTBUPKLUZRRcX9WNMipCjjTw9JqH6pwcx1KQVQncBfrHPW4mY0/8cd9hV/YNwWiyVIrfPKyb1O0
ULd7hjtfuAoztKU5KirL0VEvr+LZM663oHzy7ZfFnC+ytdxhd5YyUtrhMlURTo7lo1aAfNORYn/M
w3Coe19S7XjDtKW2h1u/YoHy0NwqHPSRbIeK2cd7i8abCpBitUY51JsM8HQxTiEmGYC0IpjF0xYd
f3OMxohqvsfz7cuNS1P1jRbMbqP2AU6EbSvqRS0AbqvXMs27NZRu81qNcE27cEOUi6gazM8HVVKj
kQORkHW6kYLYeuj7NmvQ5uuNtFrro4XbtdPqaLGeUPg1HbGhmLkavlxgTx5UkGtBRhq9ce1d0uUH
asBYvFuPhjPoNLSK150QwJJx9u1KCKRByPrZkZFntZsRWr0efvkykfWwrCgXDfqh3dUDgdtZmfVE
csBl9jdjPehqh5elpArzAZ+EG9mWTJIdoztcqVGCkYawTh9yqT6OmpwBotTYAR1YCC5VaOIMXwtE
T5YZldbsqYgW2kGOAVhOZAiwhswFvojC0QYk01qNzdKIoX91qWU7QO3HtqTH80awWpa4frC9vTdc
WMOwh1x4RT7Hk22mtAlJXhzVdkBQt2bVqRLsWAR92BcsHFVkgx0+CoIO41KErf24wylV1ZSgJEsw
jGEtbUidLotapus0JqYNrL+M/ejJmB2Q/RjBd7Gz1Kjyg1KuuBVjonaezh0jdwfh2SRoS3oQS0TQ
2VwETxeRJ1vtN83F9CIIPAO7ngKYwK2QB3+1v3AYXtizR9QZqFCawfHhSIhxhEPWqYVVx0C96eZE
shVnCcMEGiTR4pHp/aOw1gfklx2WXYioEGCPIgGyLywfxOqW2tG6y1HXVC6aFkIlEgCRFmhQr+7N
s9HDponvEFkP/oTz2dYPe/E7ayygUH8+bXEPqwSKiVs/B+C3T6etiTMGfPqVv+Y6ulvNHFKPvsHQ
AeMsMQXqGeAHGKwjcKWX0nyokBDgHA6XYOx2Z9ilENDnDbZ3ig+HpRZ8RWW+m2A9R+2TDMIhpFou
fEJQn2AqiK9wlKV1umM8w66muM15JK7fpOprXc4+XSe/nDS/s4DYPMx1ghNVZ65VIRCSeCAsI+gV
w9EMehNKO+zNABsSRJETRaJbPchdWqx5MHLU9mAxKWvcv3GyP4gRFS2mUbxWyc9WBgmVxh7IpIRG
jokAt+H6adPHC9xYZnXJhkm7LpCpv84qXI3ZlsCi0OkQPCglTbETQENW4l3ssAoclFeQF5xRKwJU
nQwtG7AtFONZEfWp+drhvvDYXkaWWMOxlrCVjx7jcT/YPhVzYJRWIBQeWtrzskTjEzMP44KhnRwl
zDZcNSuYsBjAmstHhG1Jo2gRWL0Afr3NI0sIHWPSbok5Pq+VFRA4iMFCzWaZtsyI+2Ho7I0j5h8A
bFkkjC8q77qoI1lHNhGs3YfdNumIWEneLFjMNAdFzhp6HvLl+YZq9+iyu+VZdifsAaHB66S1ilRR
pBQ57sGm+JAYZiKkkzHDWGWlnnTdRbSoNxhnJk8iWzwLkBWuXHItnOUOG4odqOecnduiu1YyykcC
pAC4GE8k3uCEki9tpPHpJokP+3KL2q1x7Q5qRDdnrxBX0PqrUQZ0RFTdFGkZNqS9gG6KFCFdTckB
X9kdysC8R1ciXUiVFITH0iAnWMFG+SRFen9fwjMyh62LZkQa2eJV0ARn+65lqymOdjefbFEjqpbd
HB2B4VHSyVFZPZUMzzB1fxYljoRRj7lhPW2e0oeiH5xb63OmlY+qaL776hWVE19BiJrLX26heVd1
R5SaEC6bqUAQaCDuAJKMCzXUGhKV3RrvO14F8RTbzuq6TWx6sTb9BLbbeTahs361Cz8n9E4RkanU
kTR3kVxumJsZAZArM2N8Q7lZGYhv5UrW7UbWCCODN0MGR+ysQHq8+1trBnxXA1vG995GjMH6BJFK
iOmJEKEhREQqxswA6o0gWsYnA16EskcW/uiCR709RZs3QQgyqPfTYRsuA7BzS7YOFrJRHtv5nXWk
sIpqEKPATyTdapJgYgn6KMg0w3HpQgNTC/AZYU0VilMD5G4BRB9vErTE41pS4r7lsajeNPNCSBnB
rAkNAjhhhDRvfVkLASRo9SIDi+lAlzxhih7n7xRGHIPuFEWDHXfyO6r6ZazCzNw8WU173CS85fwu
H6ykl2EQoDvz6i3WhkmY+b46yqtx19vFda3qK+iRdxVGJUak3XAIFzmDeqOLrMtqqKGtKpHp8P1l
V7qEG3Mi8S3BCF7Cx8fBEYp1kBGAK5gagVxruS5K5aQTUz0Za2IWsz9iLShyaKAFoSwsbGa42guE
vc11Um+5LQH/0FPKLqxRTC1BUaJKPBXh7lYDBJDjRTSwp6iAU6Rv2GGl5Unpz03nd907U9EntG3k
bW2wWix4tlqP5UYwaU24CyTK0ObLmDOnXQRjA9puUY2ZRmRd5xp5tpVftXK7aOC618WDVdOHFcw3
TPcPFsCHZtq0EZmjBZ5EmmnEzXhUdkfo4CZiy7stsMV06sJGxASx9JaJtnMl2RuXtwq1VW+45Yuj
6TUwbc99+YLQP4DkMKTExFbQRwJK8Y1akdF3sen0KDTQR4Xmh3045ia7k4R1Rxi9wlxiT/KXgZv3
lTk8LhjfQ7akGMgBIwsAqq2mEWjaMKVEmITRlhBTdiHGAsNa2aD+Ok/DdNjL9tg4GxGYl+MXyLJQ
v45HUSTMemjj+aNpIvNUHBsj3eYt1DcFQ2dmSCGuk7Vg/9h1mjTWnBj4IwMJuU1DMhrFnx+Kudue
ab6pQY9ykdSZgY0Kswl3EybKgOyKL0ruF2rla26jqcF6XDobvyPCHlkDbM4jqLrjqu+SfSNJi8l2
ZFAVHGQxyybpXTobPJWHux2GezKK2pi1yOSizOggITMKEOgWhLo7HGowe6cMUSemeOiNeINJwTTZ
SS5PKZ9IisSuWuGt7Bn7S4EQsmqiBuu62SUQiEGOgJcRvR3CmDPlNs5Ujn2+cXBWSAoNMY7rlqri
qNqbDVa8iiyuCZSiDPdEoOqyamqYM9OF34s3+7KeSoBeGksdMh1L7CpY2Hc8sclBLy0EhRT+PR4G
4yBNxOyYBXmXkTa9lVDVrSwXXilHWP0m7ZihmndiqnpSzcjAlKplredGWi/dzBwPE1wn05SyCvsf
TuTafjVp1nI8w54oe5VaZE9HnGhczuB9perMX2s7rDks7FVYk8AKpC6jvikjjuLf2tlh28Claz5M
GJZdJzzfqW9kTLAWiBKBkkbZSnsjYnM6fFjIyhXaOMWIlKE/j/DxxewmQ3WCY7rXEeRxkW8nhn7y
Kks+W3jJwIJj32hQNekb7sn2kgylSHquO4p05nIdWvjT3hevcDd0COyLu63FwKd8Z1ZQ/aNoX65u
i6plrEOTv+GTKV6VcUAOkLJRYBBNjXPVQDhhxQ2/03fs1iDhwtsu2tYumtUL/P2cFvufWfiTtWMw
sEQr/aGvOJZDfjdsEgoGVQi/vdDoQrzFiG9FLBck2G7wHhbvJKxWVA1RQ6gfRkybE5QF5Z5j0P1I
BtTbPHsGGuG5g8kaVBKli2JOAPG0g+6YSZ3O4au37/AkCwDTOzRFJqoHtXoYsechfNjRmMAkcYUT
yCBYBoaDJ6HQwy6rEq5NYozIvJT3PTHmuxr//LzmZ7Dm/MVCQSbArrZpzaHHLtEBjM1SGZg886tu
xpjHxjxcQNVvRR3zOprMB5mi0GA5QGPPlXKHgjXmhxZs3hBHtcotnGH1cBCteeknD1glnJxPKyqH
eEodnkX18AXbWd/1T+vHZn4VVn7uXrHxYHEOVfHAh+JJOmGH3PD7Knct+4pik33kW/MgzOVB8HCW
zvN4q7W4BggMBWzQV7Tw8ktrP6z0G1aoGE6kgz/ils5NYqMtvdmnsv9SlSzaTSNSui6uJ9RgYpx2
h9VC7dlHKpYtos6quUXWV2coweaHTlYPixUVd1tVfikwh64UMZSyEVV0FKtGX9BTv4RN8dzwFdy9
FwKIbyVEhpWSycKfNOmEUYfjwAJjbRGJFskq6W7eQGPhrxhJRQwo+VLPM6uosu1Q13dMf2fMr2Zn
VutQLYuw17UA5fRg3CpvR8BspR2eAn0MHxAZfym/KpsnIckv0m0ExkC/p4tr10WoV3JgoTi0ajCu
mx+3+2HwczjfgKsVoDAS1DsP5aywvbxyTbTXkdKDcjJDDlyuj0WHyMYUsOvL73NVu5qYwsBrUK0Y
5yMMdUDoOxSkd5oV7wGn16r13tSCwsKtRBvhZIPPitFTVzwPsIjYFG8eH1FOOFU5OU3GnfJhYgHq
C4+kfovM8bIvsGU3XQmR03M9R82o3IF5fZeTEJ4pcGmThebpaFhQbAxchqvAwQLKcYBdPQmMDU6D
xX41kc5v8PkRQavC821xYKaFnbphiLvH9lx2szuqkLby+rzyO7gllppbvIpF8+fxDcuksKA9hnoR
JQSubrF+0p1W86UWBW1LhCY2HeV9ewMeu0UrYwsYJvMFOcCdPSsVzJC/7B0CVTilt3t/B+u7q2Gx
u/K+EC9q94Ug/N4hNEeSBWW7Wz2uLmSn9hk4OQRZqP6uKeIQqHZR31lhvERhbIX6cD4d2PgspjGu
9BWlS8MdfRPx2XAr267XScEgFfIReNU7BnCTqoH6Liz9ahTotwDzo07xuCLdKtxJ+eYhXCi6cFfj
vmInCfIoo5ECbTUP9ozyeBlsaA+YPQN4AL2m9clWkHEiZcXDekQ9CiURV+yoLr3J0B4gAMJEc6it
aEC92KOnqwKryg5QrRr6I5Knzefd4A7o2XRbuHVdJG6Cfp3HOJwM0OM+oBjFE2e7ghD4o90REu0h
e4aDFy5aGYiEKyteKNiSHpHraB/OSBL9UhLRtOlROUeDP6KATRFNsIfZPhvmkVUhkVHhXx3TQGxM
UIi93xvh9fBynFQl3uH2KLsGisD1SjyJ2p5Y4AKeTEOfYlbskL/s8wH+cGsfmZaIQQeOhtot6ymm
yKoJtr55KmIJdOgNFTwjq7rxpBr7uan1S0dQmAsQEpICU/mq2+ubZ9LLemnLhw6GyX0DnQ5FAE9H
BBfxtDcnrWnPCKNH81JoSqLJ4Ns1+aUum7Oq9kccoAbvYYyJY3d5spHEC2SMSIRIda5wQyBrM+Cb
vhTIy7gcSTnWIIoZkHaFS4MNqlJiJgWkQCMkJ0mTD+nt5NqXzgf72KnVd5KXMbbnzvRyCQ4PeQKB
vXqSCDwpRB/1/RcNVcd18NtDhXKcoT9XqCjuHG87H46z5Q5cu1pteS+NmRobKKkox555GMBvRFib
j8Uq3JHfjLn3MO/HqO+sSMHXv+51goNsh6tX5bVgz5Eak/+ISVAiuyidL11HDGuPBU3LPL8qUGUn
YPvD1HP22ILmKCI0a/OEFRsiWim68a+1/TBOsPJQHBsF9kEeQgV/NrsJ4fkU9qgzYOyhmZHSa1pA
dN/gd8bN4XBR/CkuS0TvfdyiVdWZe9TLXVTAhEouL5aBJ6pRq5Vp0KvOaBqhZqD0qg+xNCPZMN1Z
hNg7WxT7jGU75bA+Q80ZRmwHk8iZOmODhgnrPK/wL6FOQ05jEUBzI5feCKNcSLFnu0o5hM5VYcbD
OgCIgnLljgablVYWxucnEgw15gpyM1g2HuqkiCpMOchQRW1bGQ+XvkHdRvm6gRaOVFI3MxONNIPN
Z4Bg/dYyoYOrYl7Se6UeHrhMHirsBPMV78iJze2xlPsEBqwJIiDM0siIzha9jfIaMFr0zhqGvICk
ek3R2pTCsVPDJYVczKG5+tgY64NRIpWrz5syHhQpTx0mzakNUAcK7Bj8UPmdUMjZ9Cmc8QBiOC7m
fbFmytoFCz/mPY/lcUJ1fogB8pqaqCjh68m1sOBLWFv3LJ3zW8vbYei7yWA9dAU7YdwhM8rqgFwt
h9PB8NZABbe3Po273lcbRMTaeuD1+rwK/sTy7nEd33d/on3WlsoBNWX1A3DHdbISGSCWjmRMR+8N
ZabN21CKmG05NqolbrEg9h4BwcFCSlUjcONrFXTipAEm1WMRmmaUN1ewdvFhscjGnlTqMGSXDBQU
rIj0EiriVtQIP7/0kpRpqIIPJRTwLRbT5prwcR8ep0nxuxGJOex5RR1KZhOu46PC8PrREIJ11ABo
BkVjqB6laERjCHLtaM53b3/U5SPTDq2B7HqXU63qUqbLic6lmDFEJ2CQfJuPZN0iGDZhLCdU88mn
t1Pf6/cnuyeZnC+ZzOcsl8oM6p96u4Ksex0RoCFAHlGVY9DlSRZiwP9N0nksN6ptYfiJqCKHKSII
lOXsCWW3bXLOPP39dO7ghHbbsgTsvdf605K196k00dnsYhTjwzQzGOZDYKax9khWLjw1Rk4EicCo
Q9sQkyN5I1LCveZYfKacy3TpbNXWmYiJCxXUhQVpx0S1RuwUfe8lz0bFCIKUeA7SU55jMWBrqUHn
MWX523YWLr3wpswGwNtuqkS3LsKs8PpVYfZLf5loU+hbzXwAxtP89vWBtwgWovaSloMWhUgMX5RD
IoGk0af8Sq51761Wctq6W1pDs9FLzWl7VIboMGTjodxMGoo2JL5WngOizcFEdxIyhUxfj9mcH5Vs
IBrolo/LxZJdtDvnuVvui7Az42Aa2qvV79RSc5lm/VqbUjg8VB4jS9pm/usJy9RjgNJ5zkdmPiyO
NlpOWzZoq6ar9l70PVfIVsvuvRv1Ny2LXsWpP2wFkeTOuGiHZckP3daFNdGdFb1At7MWqjHhW2gv
PYEQ5MPETJ+WK1KnF4j6hj7+pjAXFyDaZQRmrTtKVbjfEpMfG7SGKANsKQqoCEnmWAMiMwiSTtTF
XeH3GJ4DiYkpC9NvZpw69K1Wl/uPgUhR8iRvA19ljrHbp/OxGcpTN4knKZWO5WJrKQc2OrXVkM/t
op/bWT/z4av4vcyHt9Kf0btl1ak165OZ75UsovF8qqVTWYRbp7/lC/OcJ+6VhPZv5OOKl1lsnLZ7
bQYwF4FhPRYA+WbZCxWe3nT+lsf+xFBzpSiZvdIsMrv1Vcu+KiW7bnW0w6gNhLKTwXu1yzQLlzo6
69OXkRdPEb7mlSRu4xBpaFfUlmq8OMRmBWTnJ4pIa1mHAPyBjGilBSl851kq6HaTOfIHpC5do/mp
6cztT7a0zkzq6sZqzWBJyTSjPxxBJf7pEYFGsr82s78JMMBq5jeV4S0mAyzJ1kKakxHrFB/U/hUf
3GB9z+WTzIB6hkHp9ORULLzbWNxv44LkZU9gkF33mF+iy8ZccLYRI2dkBuVh56ysCUuGTeNYbRH8
eEnyBWpyFsXQTCVXB1TVTxrIvwXyzxyvrQ+zJnn8n3rrSN0qffpPaVUu6ia8IMl5s7b6ndcVJX+1
ngqAIU3Y+AS9q5IPNes+Qzr8GgpN5Z+uD0S9d9Ho+9hXfJ1SruDzanPqG+A5Y8UcXqPzNK8WoP17
R0v7/RC1Aekq+waRQXKrTc0148E1IMjkV0bcueNw7+pLjvo0JoJOALFIWDYint6GzZTOWs1DSSK7
ENRjJKquooEQxZigIVSVDI43d1nilq+ynl4k0rxv5XBsS0SU0Bs14M3sL3yeHjYY/D8X3BY3YVNf
FOaTS/yyAXSTFKjHtSRvoslKKESFsc3ntXhqVBkj9XUusyOtzONOgCUrWrcnd54o+jKdHGj/+lVp
sytjZ1xlU5yIQ0DlFSq9fDGUXRZdBn1w2VEbdiwFjMLcGBqkiPAqDkH6BBiMIek2rkzbo/3L9N4m
Nne4j1nnP7QEdTrcJiMjXCvo+A+v2B0R8lN7IkvUrX1Otm8gdCTKQz6g0yTxClgKpcCys6zIpoZ6
YCZ1XvoabVOdnLr1DdySZ5wwgCcgFJY9Tks7bn5r433Ij7Gm2qlWOZxstfKhSTmURjve1YE54jVR
gYPbNr8xWqbHG0iYaRZd9LDkCFvQhfcKoNRm89fg/PVwrWVf/SPGwJW8Mr4ZYrUzORmQR7lyESal
Z9lrdI5HBrwCZMxEPNlSareZQgiQK7Y/xLYN3UkzhF0XSOuTJJzG17yxdouMtdPct8oNULZSX1lM
Pb/WKD5nGMfF+MerNAy4Hb8e3xlV6q4u9lv3jNSnes7Es/VP6OUncL8nXdbv6XRXDfY4worfGwGL
xB9BV8VGhh9Uiw7Fq9C1rxEW+3KXl9ZVES6reGnm6jpPd2gYLR1tZT1o29s8d85i3A1y7Qpixcad
sL21wz+rn3Zg0zLLFrSaLtzRZug/ps2uL7pYnAmyc5idYHftRW8TzpIXs/sRmGvMxNaudyqFRTw0
tpXdm7Wlpn03BjeCU7sCdEoTOZHDLtYpL2RnxuMsPqTA6lEpC6f42bKvqKo8C4yVoAWogVu5fs1i
um+uRYHoHrJvk+yq+2ipelIXDEMBsmOOnK1iGb4oaKb5zVGxN6RyP4IsxKsjpqRsFfZG9h28YoIQ
DqHTRzr+W0oStgD34ucePGJK3ba79t1VYeezOGFNYscI6Fu1Y07onBpfKtFLUr+MUfpR0ukfs3oo
lVMrB1mt2szD9DUmTm8HbMUHhUFE0EbMNFru0PLU6kAOhWI5ivFrrbMtagJap4qx5AQIT41NFkK2
jTANP41R2A0SLAju0R04OZiU7KQWOWyDF/eRlzPIgKGaNUX9ri8Ul1J0+Sn+ZfG/uNR9FPz7enKi
18wENGFaemWRP3hinbNOBy9SOZO4Y+Rt095wVBV2V3l1uu0i0i0UT9dj39hnOlNLYc+3XyPzsvcp
mYNn81VBBamiguTlFWhww9lwNWbST7p9bPN7xhfW6t/ytJ7zOvXMju1muylZDHRjF8Kt0o1AeKuE
2/yYfDkDxzsj3bHE+On8Q6s0poU66sQFMXhb+nkRyezVgyzh2tMOTj6hJWZ7J4hssxtAdiVb/FR3
Bj2g7DavTfHRKu8SqlE+mRkTcAbM6WrDc9IGME/9QBvPvPkK3J2uRJnPo6bsv/OCDWovQNFzOGKc
WU6zhvhPcTt5x5hJu8k/Mv1LrwzbwgabNuSe7Xjrekv4n9D5+XzpP6lp+ls+fWatRS29eBJcTqiI
k1vjXxfasITVTH0ozS6+xt1f3h7qhWl/cN3A9N1w2kBRbpr+p9Z+ROpmKnKN55B4PfFL0f8yS7cf
HVic3iZO98QfhXJXWODY0md/ZiKjnK9BO3iT9opyivPyuUxPyboFYL4MFdk9dgThSeqe103eFYk/
K7dWR3v2jJariF6qSA8Ler9ZV+1JJh4QRQPfmLFBzEl5GLXuSRc/hfRrpFIVK1eDD3nE20mlaQtF
s1OLx48YM/lrze+QzChSfpLsvpmZHdd+sR7kWIARCPtIDOqFcV27jdm0DyxuYd03Z/BgptQ2Z6RT
nqCkbxFD10pCrl+bR6Wl/RYRSyizwQlyzm+GCDC2obmMMFCWEMa8s9FPAfVW17JlZcAN4Iw9fHrt
CcN7FgFD33UiPTqAPi2Mh3qX5eJujN9bU9sJNRKnKtuJ/EpDeZ1qinUiFCtOBAP4cHN1wFudspGJ
3WaJZyt1GmE48E6Bf/3RFINOHXYKJ5E5fyF+4IcGdAa00+Zw1Gnw++SUn7MN4Y3yPFNBi4n6ZoJp
Vh1z5srcKcsn08fX80TM2ywXzwRsPWn1fDdr6GEluW5rdCh0d5njE+omTXPEbXXS2nSkhuHC41MC
f/hWSsFszUybVDwp+8KFL/N8xIepP7VKhvxp3jc6vNt8ajEEGnuWSyRAWhLtiXI6a6pbSmZde1xi
GPasCnU9gw8od5pV7CLLCElQOXSLcPQE4I1OJA6g8aB0XC4PPGKRqbYyWZ7Y/Kjyxypcq+gywoMo
CBwpFiIgk0r/RyHCoI+b1Ke+0JkIMpkx3Zshe6xmoMBh6/PF6k+Av1wSJwMn3qIvGEijD1OuInBp
mUbuPL+UX6q+OvH9JJT4QrvbKcLZQYBsD1XRmN+wZHCrDT2iSvyB7jfg9E3yhSTeLXn47FV/p2Kq
5VveFqc5f7OgItpUDhNCkQRGFEjqz6JUKGFaRuduyxPu7V3ybGogwlSyUTR4rI9MvDbL20AxUhqj
a6ntef3TBjj/XGXLueRy2NScBvzqdwPYTYBX2AiPyKmY1WrbDcpv96hvFgp/iONNNXyzPq8kKLZS
HOpJsS8SVwfxN/l+Q9yt4mlZvXxVnQqkaeP+idlDpkfMggMIr+rFwUDLyOelaX8U3HStoyv3ybv2
j1KyL7Vbn7+JMUKBxCYGWg6ldxpqbZTsktAJEQlEi6yglT+qxFHgBPU8BGOcxVPXKjtKSgOw19N9
8k/yaA2zjUwTNym1gKiZ3cJA4eTeDoqLjgawmj+voxAWlKDwT2lXPIpdcUSDnsl2FMOaQLiBsBnm
tSD8s+nfJ/lVKOVAzkODv1JJpkLa27QnIWNh2z3cDLmPYG8ppCAx+HxPb53l6I1/1/Jz3KLOeXNG
dTppEryxW9PTSlxxKKqaSwp4yEsa3RLG+jsBvQJ+JrF0K/Olz7PjCUw4Go2dhuW14eoITyWMTnsD
h8310V0gA0qiyOc3aDyRlUyf3AzaOVali6R2DJv743GoBZFQEBOUML1hfDDsRNWZpHtS0nLX5J8L
JoriR7fWUNGHAzdkRIxhcuAtbaCqPJSvFgAnLK2IEgT5wkzqk6D/m2gdlKb327bx1GSnboiBXAHJ
wkPbQPsUlRuF8zWNZpfs5i7X38j2o8HIwgi9M/d2bV516ZaWTp0FZvlX05hYzbM5m29kJrNlMfs8
+4zPYFJ+0+D4pVqR/wQINfS5tvCgRSHlFvRBXW4GGZx5Glee0Q6EIXeIqgNlrR+D9mwF2phoUX9q
ZNfkR4CfBrJxgI/L1zyvnkSsnCRYim4Ob6gpPsyfjDhCWc9xUVylHp1U0tCXnCVo6Yp9oom/4v67
ap6j7rsF2u+NMVh30Idm902u23WIv+Yejy1EjRwgLklLTJy1eICrkyTHID53Ewi/zNOXnIen3/YS
jMGIe896go6UIEqjnkSyq2AE1bEy9r1bTi8JxXzaBJjvduDlKoOvmus7xvdyAcyvfvnBAqi/gfJD
moOoFRZ1Wc+N/Ic67mD1oYWR2qguE9dPhEAGWJIsW7s00OymOtnWE9663ZJ9SigipOpD6UNlybyZ
Syk9xGw8ekbQTy+L/JtxPppGRFTFz4OGFmasMctuLt1YEvx4+iJXxZnAyzsNwdQ8QG27cfVrPLZI
VgSuEhZMVnsFLDD/u/C8S2u+k+C6F/VuwYOkUC3MXDtlXXWQjYwG9STgsWCIr93y4xLAlAonToa1
ywV44N9xqR36ebMt9d6vbsrbXFRvRELMewRpeghpsvYW1Ux20ezH3VyRng0OpPF/8zjQhtGcVb+F
/LfKuZfTL889rWZ7W+YWIFH3oujKxTPL2OPbJDIlm9Wz4OLl7I3zjr1ncAYe2tIWQ6GnCW6eF3qw
rbm31rmD6l7es0w7qj78cEtzyN5vKxFtM60ri2JwtKiAsvh60ATZ8vYgqdmmpI+G13xsCBZPXo6h
Zas+rPmti79aXT+qTLJh5Ay3861K7jq3iF2Bx0XJPkXU/bHlKzii9E45zuuFbD2aJzxC3BSeX5Fb
rvJYCvLvCPUd8cOyargdOwsrpmR8JQIVhTjJgeelrn+Yx+1YzX/UeltfucZ9fZVZSzN8iBMVjmZN
Tmz2N4Uje/WaIXPR5TsHgUyjFOJLhxpX/Sbh7lyqeTk9PJiIjqvfjD2N9zu96/Ak6XBXo6uKDP5P
nhqGtz6rfv4aaQec/4aaB1LHSjmIPBEndiHubjfCF/CBiK1l2/4VEK3xsCU8e+y67AC8T8zt0XzT
mtQf4w5u5buP3jYutpF9agn4YCKdejYqlT02GcIZjEHVdiWre9ydJmFx9XWH5AExEwvGGHxdO+jk
/OQPpRrPWmndRnV1sgEpGMEjxY6VLLCSuUnr+KVSpEenkm+QAYceO0v/zWPRcMfjdNgrY+HqNyF2
Zp6GMXrjWebjoSWouHyZ9k8vf6VUO8rjl37LeYyI8+TYeDwzK1ee4el2DuJb83yR7fpEBNNueo9Q
wvWZO6UvA5wlo5ecGAnE2imuBX2aG7BP7riyYHcxVGL1I2JcaVnj5vI5sjpm/CuPHUKXnmetRHx4
aP84gZDP1D06bvX+eLWEzdPAWlGRfnF7F7X3vL5Gch/yMrx5wCQ9is71Q1DBNlRytxpF2IFsaryx
zHyJo7eUvxQh1qTbqBgu79kBOhP5/VwdGegbDjAa5J1Z/k7qveXZnHuDRO/AbLunhWfabMARrsUk
w1LhtbXbZURXctcpqBBTROFDKDO/8ZWOTWdi6yigIz61GYwycgsOlYbNlBUgs2+N0scmeILwya6h
ocn6GPMIdAS+zR4Z/WfXf2IReyh7WBCp9p7xinF9HZbGXUO1+xak1+iTsSApl3/jrVGzZrQtN+UC
ZU1YU5Cxt0XYDTQkd9UBXbH5Wfd3WRguDggiandUZza55zpSwYFnuH5OWaZF9ZFYXyV1AIx6YuBj
Kz/ilRy5dXdYBjAnRxdviikc2c64sUX3Lhd/MuqfDHSuuWnpEXdjnmgh2jHR38yvFNm0MhERDjMu
Fn89V5kR1nb6yI3rw3hBSs+jjR2vrK9cuyz7LIfUy195TEA4tQts/oOBXCJ4NMNh3+86KO2eQhI9
0pvGO5TzJ13972HaBtSdOcJy/FDpwbg8HpYsl5+y/l3gzfIZsn6237lUFZKfCslPJ/+Zdbofxy8N
CljKOP5Hzanko4a2q4HILuhFpbDi2DB5YjXOsoktcebOpFLlvIvc1u3aakhrWMHmWeFVtEZ8zbj3
KI3sFmzowTgPvBPcMV9pdbASCIfKoqkxuJJcFWPCaJZFXI6WZDXwbSQC7U0QCHpn6gvRaHdzDZb1
UcJQaeZ7qRXDIZ5ZiWuAEOKkwqgju4ulZ0PcLkDaTS6iUtaPYv2q6vqLGk2+SfQGyrJPddM3d2Xs
jqAGbXVdY+vWYX7cKcbipgnMp/myTaQYkQ8+1MkRr3nAiEABX92vqAIDoUHv042txcs1IUF8eSVi
KWW8gF2r3ixqXikcF+bdqcv2FXPne2YMVGSt21YCjqXzdbcZ88uM547uuzC0N5Wvmh2wLwEljdF9
DZWGJuCzGjCZdusz73sgH7wUPwCjDm36NouDbGNn4pQgrYr4lV006sGsiPBKMdoFdABLo9nbKv8q
M/PVssq8E1a/MxPGQsYvKSINyDHy7FFItO8qSWU6uYGFq2W9P4vPqUaBvIpXi/nizOhe7OZf3EDM
jfGTpL9Uo/UqrksQzZe2vwr5mWheDG+KLTEmOPVkmdkb6lcfNSjKCSfnp+fC32I0EwgNinCJUiwa
ZhDPUtAAu0hiGggxBwBjYpJ4PyqxJ+YIrU2e6fnAm7RaT1lA+abNlczK5TAhgVf/rE5VrXlD1jhj
NN6zX7PB8tr1x7K1qPX6w9SooVon4SGVm6BSEOsMTIf4WkTNjqzdOEJTYK6U8V7BDBM3E5QbkIqf
+Un/aX2UEG6SkCJTRQqYXFJDPKcLeuF0OImqeCyNMoAVaDUtxCQTjDt5k1ypPLYQD5kBRLi4yJxM
NOeYHPAtjq8JGXRKrHmrr8wiRmGFkITngoU/9E9Cat4U8TAZ7oYEREYYnnNG598w/CnN38SJcjCc
otHPaSqeGJJ6TMvsIByIKyuHlaahPRXmlwK5Nu8shCGaBRk2a3AQqbfNh57sG3G9D4XoSLPoK0xl
sBZ/NKDrP5amOy3idNR+ZHT0syjxDJDjLRHQh35ZZK77GIzSFA6ErY4UfRIZ4zx2PPb9LNiW9l3+
VSxrfJDKcp5YlORbH2b2t03fR2ix5T71KOI95tjZG0fiIz1okP/aNPGFGn1S22MsZLJ8OnppyzNd
uAaiaR3Kr54dLG7OhtiFkcq7jAJYQJm90apLudeDIn2zdzfKPcc8XHZoNxnWMTRuXitsGO2We6Mq
7vL+TkShp0etX3FimViQow5CjOVfwGZHPeMyiA7HmkAtVa3eGj5Eg3GXOqO2YL8zA6Mo0NlAAF8y
Ys4HZqpKz+w4niLn/tK9LxRZkUFbQAGs0iJY9RYMuL+MImV7rsOl7aBSd4JaPXd69bwVn0bqkty5
1K3XGTWaoyyYEi0wPwvddCn/0gE3HVbsAl89NVkh6kSkCl6NIzPTG39yDOiaXq32Sd7s9andKxhH
Z73ax0a11woce4VuQzLineHUT8HykvWO6mWrETXK1T3SGob6kgu5CDd8rrgUJoeByI7J7MJtqq7R
X9WN6AjX4yKLB8kUQ+zv9OY3gWa2GCE7QYSU0hNU8k6KoEoY5rCyABAEyAgaZ69lLnmlZ57cP8QD
CSDah6Gig1TjcEnviaSdlW0891/TIh7SujlEgxZilQlz9P1JMTtLXgTasuynzPQHOsAb6B7oZAXI
3zEEI/FErTitn8IMj6SCjukOMLgKjShUyFAPTXlkO3EfemsBo64CLMZcBjE+EL5nw0qf5Ck602EH
evbDUImrmB/0tfXRwCiHEq2LigAFY2i0Fn6ZkhvdjUwpBXmGgtPftoyIIGYSbXYBiNuYnU8qpq92
VJeribn9eT7lWM2fpCZIMNFlo32pnFU2b3KdPpGLomQvijC+tj2GcC19R3F0LrUWn0H/XvqiwuKP
Kt+Mqt2Dd5s4gjwhHm8aDGOCRbF4Vq3pKDbbsRPEI38ej/nYH5mgeTR6GHH0mbjXTGc1pedsE+6W
vFdaX+DTJugUXYMwLDP+SdSN4Kn6pAziKSJ4MLbic+Yk6+Qsy0+fWbAixl7e3o1McZSGflQb9nNc
7Wsc53LmVkvG6A+nq6bnutLuU8H4nqXDeolYwvxF1sHtNAV6R1EIiHTpI7KbH9N4MKMyt4KZSKb3
9ngyZNnN59BQ9pbSHku/HtiuUzYa9IzJtrmK9EJs7vnO6kLT9AOLetGN5NKMw5m8LTTdthURYTVc
28lVqQnbeTc31lGw0FNlzOe8N3XkJEPNJixjEuZCIuCgGMHlbRv3NGvdRDtJxUk4K8l4xS94Edfi
YinNmaOXtSWeEAEXxnKjVVvic5/3R6UQQk3djkN1XoF9+InxAy59FyUQroeUIMy69kimU4W90R3i
4lvb4iNr45ByFDF4zU8Xf4J4gE8QO7/BFqRfxzo9WnJzyLYtlFVyAeZjr6CKKq/q4DAx50a0UsvT
GVmefMUxymBw7inRqnHuR9NEAqXd0QAKmVOMmruw6ynz6qmoOr1iaNg9d0b5nrTCUZ+xiHQowLWH
bDLeZ/lzt+Fy/Ue6NpTnD1Od8rOi7M0uf07m/knJwcsq9XjXeAoxst1R9VyE+WjWXlfrZD4xguWM
3OdhyPXbccZ9rb8SO0DzZ0tVd0GpOf5uddBFsTc3R7WWnazV3VRR3+WtcLZM9isYbli+VrXAwoEQ
y8ZBb9gmyjlb4kNKUJuu7yakQLAlv+bSBUMJJzdu6HP3F6kjI40+MRnhry5glfoTuf4PoT9TbDxJ
ukv4fC8pijPxtwUe3mOydesN429jr0zOQfuEe/C8KIu7UUoolNDLPpeQamV/hfgzPWUI14oOWAVL
C8OoLOF5gHRb9ZFFIUHB9Fc4HMuTynFv6NHe2/LFV9OnXiErwcwOddp4w9i52L0hkIQmwHXQc0RR
uTlV65gNFQ8FGIxGva9Qi3BEP3D1bQwy9Vsl3CNHvLAy6iDJHCYlYSqmtQhmkgR6qh8H+goBwCtc
oqbnO9Vi8NZMhtLsSxWexpIZGGmEH9di5weByPJvUVWdJvmWrdWDBmO04DDh6114mB8QqBAOJCyw
oyfMGOqHf8UiYyiCV1ButfRpMC+5NYtn5o7ZFpq0XJw/cx2EupbpQKwG8TYDwbr+eUFPQCELsY90
YlRCgexeJGltluyihy6kK57MP1P5yMTCnbvXk4UsC/45bf4qeKFRvJRKGAuaZxIN3HjQGJn2V5vo
oXsHUeamw3Gpz6sL6+AiJbCt/Aj5kyUWHFoalpHh9pYSfOql04/fwvpWG1loIar6lJUPZJn9V2NU
99Om39seNxaGkvrQtUKQTH5h/Bvyl0qlv0iQmYQVv2pTKLPE4zBhlicuDiH9nb4IpSGR0ioctdq5
nxKpbk2Gm+VvU39nolVXMhc062UaZ3vMl6tQd1dYqL5yERMk4rkJsgL1hHXoeSHZCjMyJGiJ07+l
GQJ9KcOaks0QPgtyTECrKsxRpaZ5kukny4GZuWdMeIox+rq8+uia/QWX05TSs5m2oXIuMf+wxOgS
yENyFy0QHU7FUtjLEzwPsnMarAqRi/BP3D5B8zdVOpIVsQm33NZAGpq+DUrexKJaOJ2gOm2zVI4k
YEhSHnTdO1mcbleNIfG4B6IWJEAFJqKltr5c6jk5lxiUw6KeA0LEbMozZlDS//12QryP+3ZPdgPp
i94QI4rrz6JVXxfjZWpu1XygWa/qXbQGs+qZ6eCs6NIbNmuJP7cIXYFpstQ2BY7YuNmDLenASvNq
T1SUOk38Vn50li36Waud0wpaDBQXp5Ct2Yn+PWPUHzEjLXzzrKGC6i9R86/crGAzgSX75J4orxJQ
2JisLwytYB5fdoyhlZb4KzX/j4WDR/QoWeiAZ5HgAeLIRhllaU7QuzuBf3GvBN0Kq609ANdbUmuL
9XIsD120hDKjYIyfUpOwlFU+0aLeymwcqsBO+FdYv7F6Mi0EbNn3iDtZHbDlG1iqdpm1nKPWuizy
AwIiZ2TI7slq3vHtPuXcnbE+NMVMF2kPMUcaeS7b5zpnH+/tmn20eVCWDd1NetB0JSyFJqyKIySi
QY6IBo/VoRjCMN3vT7m87LpE200dJAfzaqKnsvdSVpoh2ifCjGgv/zpEN319qOeXhKC9qvb6rKDe
hBmKzkPimFsNZPbzEAnpmF8RhKaPhzcwEHyVwEWy8KZNgtOLNQDH36AzG0NkoCoLCwEm/l9bDbNj
Y/qdqBOYZJ2RlNqiiZTlu9fQ1e8mxQSE72gDmWrlTyNiaIhf08VTjJ1gjoDXng384vgbFLT/6oIA
QsA2+mBp7QG4olWJorsJNCqx9aQXDqYg3IGgER0BRdJHV/YOLpIX3FGndsWwAuABlCmqxQFWS2tu
Ui57S295U/ylMawM8KOXbvhEdWxDQJppfW42MuD5pP10SKaE0BBX4lnoOvGwqT8zuF3KKk5fVroE
HIfYDDFEAQxLTKIGrNHkX8Bz7EwdhApNIuRApuU+7AJP7ejLrHZIPw3KYH484A8g+Y5aK9/Mgxyu
mXgcy9mXY+U/w6/8kKkmkAR9OBOmFIdwf2GKndPQfnT5YybFpR+6ncSFFYALh2/LmHeV7BjtKUHz
25dEakHA4zSw6y8Y2LXHfYUCCx3jO0otcQftEBKR4VtoV9UwXShBqiI08MY3PbmTYiA1cjDTqKOO
gQ/gx8G9dhJm2ZmRmjhHNzhWyKZlO48RoAQIdo2oEu8onKhO68VFB7nXV7QR1UeF7572pZqzu5mt
lHXifWnEe9MHc1/is6g9hFmEdu+J+N43aLSbiYLjb+iWQ1KyFuc6jJTKtvpbidj1O1kRY86ERBYY
6zUCzUbMJfWKuaoIEDh0YAuIS/qHtU5LVZvLnkA5q/p7vj1Mcjgj5UCoNMAWKxjw2yWPS4UIrWks
isTO79j58V2eMbp4XQ4QFvsdYrLZMTLhDUf5hgu92HdYVnH0lFv+YvTpizkqdp9MwWmb56BvOCWy
++NEZAjAvhiZTNAQcNOiCXbpcG2OCs7sbWeGpJqJghhoVhVQMW0Z3SJKnhzhQled6ulYxIcOHe6A
nGt9QhRBF/+I4zGEkAT3x5fT+yj0u0T7tRAlyhq6bvJNkigcGzSHfEu3HrLrmvN8WEHRxCekIplO
EZ1BFaVhMmHViGyz/zcE8V5EPUyAxD7hzfbVk47MvftZqeQRvyEMGNxYZetX8M0+bNyEiODDGd+V
5kNUimeWt1NKo20hGGEnhwaXrpLsxGxvs7X+V1Pwu1HAjYhRNZKP7ubDnuUw8s2xOKEWuO7urC4v
C/3op2WVjj5+1wIEjoqUx6OreihPuF7W+jRZ30Y5OuyTQUWmxNhhzZKJMeUbGMzlD+M7EHo83eX4
1m1vm/HPRDQ2f/GOqvIzF56Y8uvn3c9EZ4BkJUKjF6Eyps5ZjkLzsbbCWWOuySZdu+glbiKbLrLv
/20455ejTvFDFYQsD22yeUo3u2zB0AAqNtPpIji0v5HPazDSbCttYSVzQhZDIpl2OMeXCcAZVU02
+Vq/F83cw3D32U+MhZ1MypavLXFFNMIoV0bwyi5/Sbl1/RcieBN3UN3/Y64tEoF/a/E2N/FLpf21
E5PpH3r8bQ708VgwlKVyrFq0u+dO3c208q38P5bOY7lxs9uiT4Qq5DAlkZiz0gQlqbuRc8bT3wX/
d0CX7bLVFAngO2HvtRki2R2r9H+lfKLNVyt2JP76TO/6fctyUwsuq0ZHzu2PWYDLBECmjhirTtdT
gLB8LE2YHfENgBRa5Ri7LTGT5HDoHsqcQoXqKPkmryIRfVUYfPSROW/b5MKclmkfLCniTCIeUDOr
JXd9GGBa6PEJmTwUDxG+KfHRL7FNWg+uk8xdNXALErxBXLyuTvw+EP12259CGFK9ZuwDQ3T6LN1k
oXJgcCP8Libek33Z9hfEjBujt1D+Uxv+7ajyIrkkPkLzjY9ySt/iqnpliUacxym1EHsICOWWa6S1
RLp95NKnyjhJn1nfWdL/HvA890flnAJyKFk2R+yKVg9x1QrQP6Ije7JJfssWgE5S4qerlX0EEFNO
frkaAiLRH2IQWL+Jqux5buFt6/c5052CwJGhcw6lho4/cNY5e8gAP5lKmyAvnuUCua5kQqSPqCVt
m9V49q+vfuucCF4Ycke9niCItQ9tHCgchr1Ylw8TS0yFF75JXoFiPdhzBap2tZ5ilJ/nyTgqFuZF
tdmrwVFiLJfExyEPvAwvkzKR8MGvPXt4wX2dP4duE8NYG47e8DsUpq8MaBkk2vv3GoOWHKnYdNLd
Uo87jPJauuNO9HLNJcB5m/AqsTOTtrGLeLxKvGRNR5szOmZnQFMyzmRIxry1fLhiQe1iDUkJxrh6
vLCrg9ooG4GrdLIbZL3rUmiWEkovOuc/OdI4Uock5t1shV11NsCBwdixcCmh1OtaA94Je7N0v8x/
Byu/613OB5E+a85RJ55VHl3BnnECLRvMKQxR3I39UdIszxSIi6iOXZQetZIUh3vZ1JeICNu1rGRL
nHb3Gh8zPkvoAZtO5WHYHVnCBglxqP/pAUQIbEzObFkM96EKbWC5mBSf81pT4QiU7IUztFnOy6z5
OaqztvvhhBuqxO4LazvKewtfi4h4Eu3ZEn2HDQIzXsSkHOuGBRzT5ybb5yoYR1f/hzOE51Vj7cIk
PDJXPVhZgKoHnO5bq3fe3GDtl74EE7noJn0rEeYUsI6o9V/BV17FPgJuH3qdMp9bjEa5jogwUZ4U
KAbUFAZJ6r2jbB1kmbuaamSVEUC543NBGwSX8Fz1QLEEAM5Olyw3fGgxg8wx73wJ73rfluzaByJ0
yRbeJTqdFwbfaxMPLrkzSKxcC2ZGgf92UqFyoJkOs33dpm95VL3lPHw/uRvxM+9DK73xbAuwpQU8
lapgeFOlDoPfulkjE9kWGfoSud3uh7kC2cY23ED8SeE2JdMBnooJ6ENByp48TyllzPrC0APghDSd
/h6g7zN4n2Gn3VTB0Q35VYfLE6YK9M2euD49/MiuKQKqAlmoymUgYCxoP9aNM/lJbs8aaJvUp5Vt
wKZPGhWbepWN6hT19rrVZFGbL34gehk7c/5OqHcdpud3VcN1vygXpDvrznwFb4J3WKgYlarwmjU1
2dpEz2bNjzLxFbbnbnUYozmKIAug7c/tqduHiOEH6hDiizZlDcUpApbNq9ZmrwS0JkrvSwtzoL/3
C4IugsHDbs9JTmNgFyEVNzt4Y3ELhKbDU2ZKM4lrdOBn9acjxCxTx13OsZZEe+a3ewmxIIlulEsF
//yNFcYh4szN5K1ef/PAY8HiwXD2kpkbpgjc0DqW1V1agt2A108cfWFwp3LHlFbVzlPPeMgxDH0z
5e7Uf4T+2IW4qV+URdQQRH3LxmHIxO34XfBXVmgbHszUIWp4W8uXcnplCoYfFPvRNG+F+cHIgMNo
GWIvNW3EpagIMZMaWzn8QCy/2Aon7wAe3pJ6PwGPSw47VRDZmsGrNw4rorqOTi2dlKb+jRfQgMgB
6KnSeKt9RHNxCFHwV0hwzvxujCGnbTLkPsX0EFywpc/QZyx60OAyWK95UNza+Fj037xa0FHwuGAv
Qs0f3qX6ufAFrc3BH3oFlJUlf1A/MUpqcDGJ28WVVZU0jtQJ71Z9spAt6m1j99W5x0RhFv9UlH74
QVhkRNSsupczQxgp5UdqU/0jBl9TmycrEE6jMyznrjDB+qzXJyP7ZH3vJw55Pp66Md0sj3wL13eN
YK1pbyX/bxwAu2QrUB4+huSF8WS2KO/puELmUeFp9cnHrNXQUhYXBP22xl5DhXlTsNeomtYLGJOb
bkovM/OaqKQR64y23XID92tTjogWOFX3U78tbk7GV8dpcRqRJFnhLf9eJYBz2Z40tijwl44a5zIV
uyGDBSoPJwM1MjJTNHXWlJz67NEcYaGoJvNAwH01LramhUDTXwaxvPB71sL7LMeH1MoOJi+cXiPA
QdgHcMTdXPSrrPIpfQRNxl+fYEc0jiGOi0SNju1k66W6ZXlGiYgUYnYygdnhtjguefzq/0V6+AC5
k8TDNQmFxxCRqSt8I4c9mWZ4m6Lh1jIpaOH89GDlrh13dCFNm/hsolmMywMuoLxXH6RO0KB8842y
mqmLf7HgGIit/iN8uKsJSs3zD6jAHzWtIY5glCcbWDDeNE5elRpu8SwVuJcydmGQDUTR05AoblRf
LDqfPG53WXwPadFR2UAsKkF0tYeS3z/GY0bNrXMlpS+WsBKP4Y5zadaw7mDfwX1TwW8fHfbRiXTF
M3kdROEScURT8Mpbo5VOUbdSMxoFaWzgzSp3PnM1naaqV60dhc2mqczdaCg7FW9rmbe79T7UHNUI
EZjQYI/tAY7j3lplo9IWdbuYUpNehQkGfAC2GLOWQbuq7PsUtwvCbGOgeDLzPQV5szPlfaaDPw84
M8s/Btdhu9YguFq15p7Xb7E8HiPZvDcKLx3qQx+egjDzRSybI4CshNoM/mqoFb7EGk4RTKfE58ZN
HbNj4atrDzOGPDoZBN+7HtMQviBDN++pkd2LIrlhOook+ZE2f6PKcOei54pCLo1rgrFCCwuYSZuI
8R4n9ah/yvhdereuAyesJqfuaCuo+clzSxsSyCvVbeXMo3tdCsjL8zMId1Wh75tW2hYC6fHgfywj
PC5jcayM+iiawzGZp2MwboLPIBLetFB7D1PZJoLSD7TxNRvCI7VMGMPsvYzqKk3VWX7WluqpCE0X
BQd0ltiWghaq3XcUoSYL0pzlKdqqeHrPlbM13Rv6SoAIxZIfBkvbq8Mt51tKt1Oj7kCq7CTQprnJ
d1/UnpqLbo8goR0eNYuiFLZETzUFw7H+7v8a2mWOm236FVO1G8qrLH706Vkx+v5BgL15aqrP0k7U
7EywB/0yqOjdX4uwhVyRTzvG1F3ikh2POINkhc1F/15XhPlW3V60JvKH/LUq6LPs0rNK3s7WVn5r
cVPE4SY8mP8p5fPmKmLUqdHkuWb0UYVX+Y0h4cVYRZUrccjnfK55LBSb+j6z0hgwV8CjYCIumlix
ZPqKdnC5+MY43avrnP9r+FNj2ZmxJw2YXkd8IFqFOST8yrTebSNoUkGE6/JTZJSINsk07q2cPgUz
e2Ebhhk8cT66Y8y0unlP6n1XO03bOVN+wuvFfiFJIyxLo0vxkQDbSlHaYGbJtR7c5eqVwNk+bcN6
9gp5Kw3dKRvzsxz5amAcFKvG2Swx92WhpfE9N+9QRZ56Ij87BkmCsGtXpqfwTzBuQbBc1TEATp5g
3loNYXiTn1LKRjouGGbCS0dzg0FehfxQs9eUUQ5QnkhOPDrlWHsssPFMf8ixcAh6lTzXax21e+su
RrCA2vCqxcOlEsNjDyx1iM/gHuk2lgAsZUYTrrT30XByNmrcnmxmYwIh+moL+Gx8sttTDKwg9eLl
QrhhMdDNCUYAJFfNoytA8VisWtlg8fAIPyzzBrn0SmISJtiO3udcBeGbjPQjsp6VZD6rNH6G6pm7
dGyZeFudR4spDdsMhzV2T1oLEwLBPkBwHn3AnOm7X+7x1lA3pDJu8nsUeOiI5zk+6NgcRnRLqIAf
btZaLyHV3tiPB9xW5rTLDbz8vMaAOZ0xINE1t/NaB4fZWrB3KOCUElRT5Wdl5Mux6sV+LH4pwqk6
Aj7k0nWniU9L34Xdv1nNWYnlfjmJOEvfY73h+erKRPal9FEWfEqk0xy1puqIBF0Hfe3Mt4F1BTp/
MzH3RDseTEU/RosK4x996fJb0cTyjBr6+gSnjZTnnRHPmHOQNPMpdocquATfiVG7YTLCd048IEZ2
ab1LFrSzTvNhYexMkVacUWg45DippCN+g3C0Lp12zwzrqTeAEQnq8IMFUxxu18y6kXb/QILSzrte
aA6pMmxS03KMKjmX4OGhd15jJnwrINEA9WXx6h01q3Yyp5g0dTsJLsFJ++DYLvF86lZ5sorwpBfi
UVTYreMyn1/jW17P9+k4TBAg/7fXwtR9mVtcuCggcP4zsl4U82glGF5PHU2w4BdolIkx3elI660L
3t6QYe3IaiITeFKGGxMbRlrnO5VXoRW7oMl36ZRAWoMEQWeHv7qawdbhN87CjKVOu8lZNcioi0Q8
xxy1dD9TSaOVVnS+MgNschxY7sSHYPq2huaKRg/TY/C1/K4q8xQC4cZEzysXLLcTCR0tch1kNqhJ
fsYgOCYwc+C5oz90dG10Qj5GzPwuwUSwvzBoN0SIRhDhMXejJLSQcqdQ/XPKtBEbR4+Bb4t4f5hV
d6HpUCi1KJ7nki5QrN7xyGNPCD/5Cql6gCzOOOSbx0jwCtiL7CpP1i3of2oiHvoZiEwvQE2AValA
gVNY3EbIN0SgcBueJTp2S8ovEQ125YvjSJzohp0nW4iLkGl+jMQqzxzQiPYqaGAq8mz6vbjOCM2p
9lM4UL0peEK9Ahkmj8PPi+vUtgB0ERM6PHmAAoYbv/O4Yz+CRfAc+8uRoV40mVAwJj8PCr+Vdc+t
JP73JfbK8WfQ0m0xlNSom4CD3TACn4iCfT5eSra8Sgdk/C+qxoWeKByRR5rDoblyhvQaMqhBdOZz
3K6SBIRRCzM8kPo12/p6U4YL22yULKyksfNdLIQpWpefMU4JY3BjFnZv0+le1jz582e21tRMctm6
i6HfRnBqrNabRNBtntbHd2YI26UJfc2QrowtgJq0EpN+g25baE9xGh/xIu01Z2YDp66raHvklo+y
fwbCP+2knQaJaQxOC9XX+3pXLPpOzJt980/NaALHi6Ft5o8Ot1NaP63ir0UPLLkEXTIJjSAfhLL6
EDBUgGkoIl9RZc+IBxwdscfbYOFdu1P6Tb24GXiO4C0Xwt3Caj0t3lhzNeZphhWWj49+mG4Ry21B
nVyNBgchTg3ANd26eYWI8tVS+yDyc9sclY5J7wqWOUImAa9SKmVfjcJdDMhmumt5+ghqwxFhAyfC
+Mj/4uzHGxA9kmS5y4l6G3y9aQ4a0sO5/ir1jCkXGA2YsJGr9G+QYA5hJbpJRuIJOr8QNnF4rFay
5wR7itt9SngEM+vov4f2TkaSuwhIHuORzkbxKsz+fGIt1FY5rnwenL6W7CJNYRe8N5PiZJV/y3nV
GTLFss34zxCrjoELlTSKgzUmhzXaF9DCVpyNvYxMJpq7fSFtZZ16IclP3WEefKNfDpXJPPhch8N+
MogWCv7SuO1MlI+V8Wl2J+QxDqp3XzZPBZJWUwHAiNT5rJJpMNOobJSmPcsFJF+tvoWxeNeLz8zA
djapQOJYEPIgAmWP5gYJPMEK8YwwHpEbCljVcGMx9Ejh9epXJgM+yiEcbpf3CNwLjxBcPY6ZeMY4
HSfUPqBWuuwtiaNXfCJTQ1sBRzSVxbtp2n0nH8oMGpGJi96AVfsH6ei53ULxG2zMa48ugZ7ZVd7M
xKBaQpoOO+4Ub5nbTTcxX0WS9YUXD7xWZqtZSboGGBAF1dACzkOzzSh+6CW2yuHUVfk5l617ZMuK
cbDCzaAYxxEJKTnOB7XA79u6fZK6FAaOMC5OGBSOJCJFVFnpyLY54WL3r8GwNbb9pxVozq+Ki3eE
c6xHky8l+U6nkO063R7QaosszQPohAQd492ysr/Zv2QAbKcNqBcUJ6V5m5mfrO6DhVUn48AxZ4gp
2RHQijoljsKG1DUX/rtxAuB3i8P53KT7xuHfB9NL7cW3wXm3guky9sLFghjrw3DHaTCDn6cfs7ZJ
/9fsme8Iv53Yu8nFFNM7iV73mm9Tj2HSsCWRDeE6m82mTQffyptLPjVnprJD4Ch8Ar38XuEZxmLN
Z92TD4n2BSuO1UOa/ZLrn3wjPeTEOFtEXgBUwlqjD9ql0YJrlGEwgts1peIdK79Gx4hnnjbN8oVL
tyoZ6Rs72EMxZLx+lHy2RDXbFSlbNZ8PfUmAgsl+2HZ+KbBF6Li3RPAcLvMfNoCJ6QjdLq48ibWU
lobnOq5OAxswsh6481KsZ8t+2gFAIjtSZbJJOncQM8aVW091XHQhqGsyh7gOJxcER07+xqXBsUuk
spR59ZdCeE/qFOvjJQWC0lReKA3eqCIwrFmEmjfSwm1pnpwT1enHEEH6ZsuHONnPGWwmKDRTFD5p
SfTWWPsWfSIgWKu6j4QeBfWfLDeusU4BZGhnU1lO0lIezVR35fIBPU3M7VXe2NaqXeaxg37VGTWi
8NALT2Xi1gEfAJyuDj9kpUluqBkuSFSEFIk3aIRMVBVLdm9uaSlNdmZTcJFn8yJK2WXaBHZ4s8LM
GdiQ9OlpHqxjny3HWQSe9opfdyjHarK5q/1nBlfbGm6AYK66HF2kUDwZTowShQ987jbEcG8HGPpi
DFf3dwrKXR/G+yRG26nyhGLmc4qq6NrnBleuJwfhJerqC4N7FaRI8Z0+e3v9l1oTgLW1Dep5SdlL
pbaHVLMvchkg/7IHyFXi2Q69amJGOSd+NM7gjFli2IUeP0aheapR5S/M0S2rfANTmccAPK3koyYT
b7HA7Y0MNV1KlosClUq1fsrZPBETeRLqrdpyQHN9jKgcDdm01WNgWzJ5BCqnbv9GCIenrao42XpE
c30n5QUvc5Ck5xahtJgfwxCGwk0plCPBpiepzxnQFlfMnrnplhiAg1q4fWKcEoLyBSj7rUNUi68d
bd9bR/AI5M9qTh2Ni8SCdbnBSeDTh1YOYSsH42tiwyNBAZ225iOzxutEvStECGTJzIjnuxWREfO7
9Io7LLyV64w1xGzuvdXcZ624a612QxE+sg0VVPOQpMyNpStE0U0DOyr/IyzZKUYigtzsEMNXQSCw
bEVWCqn5U4xEaRratpKpkUzUbiyFabTyrVT82yK+nk0kCiB+KoZ2C6Mi/htxRZqFLEtgb1nVOSlT
uwKGpI3ticn7MdLz47Z+KsHMoSvs40+4SUY63dQwPEt0ZXFymwzlLDKh+cOsnAkQFcSu6Wlm1HBX
3GsxeU5SCoBj9ZhvIAhKSBMbYziUNrNOMEpVKkPiGM8FGKucJ0T5meDT4kFQy5Ydh6JdyrUtb7ap
2l7mqTihwKNwzKJgkwKNCD/mBzUGDsZoZL4CasZNP+sYRbCJs1Gt3YoHjmxLp7iUj+QI3fq22Gl/
4w8TCbKQp4CseqcIREeTLCcY0QozlW0aZ+4Wt8bDRUL2ILspP2jLYLcRlF1p1Lukp/lsOKDtbHlZ
4ap9nAFpQFgye7eJ2MwL0sUKzkc0kV7Z4KAonLoJKDAQFIikhqwEXPT0PTr3ijKbw67r/UyiybD8
gckhyDY7fOJFlAyuHa27R3nxqBf9UR/xiyfUKRIdXTBzzUZhdyvKg8U9WvGVBkwfC+PDGl4VdmZ9
PZC+5KLcG0x2BfKfcwE65s+M3qeDvPOGCRNXPRqY1W3NH0zw9bGzaCOrs4omPm6avcxrbG612bra
Xmf2J9En0K+zcPUAYHll7mYqHTdod9FA8i27AgMFIT3kROSwKVX5QofL0HQ0EG+dybUAhXDLyLjr
q1OXWgfKW36GbJGpUa1iWH6kBA8psFvrpDdkTYgMKttuh8B+10j5ntTs/SgiTwAwYMYXDJxZlDzM
X116Y1KSBAfQJsdGKU86TVU6HXok2/JGtSZyz4PNLLE0Kue3URTf2PfQtwvjqxT2Ro+BkdYP90dc
ZVgX430gCAyv95Gh77R/9FVugtYxx540u6yLK8IMIjeDBZdoh+JfR3cLf8b8bhoFm/TewshQY2SQ
sDhX5TlCV6dWz0Ly6mDxBKpNHTb61MY+Q4ok0PEhvY/o0RdrgNwigdIZXJl2XE7uYc3ijYoO7FS/
7DImrEOPhZK92EgDNM4HUdPOupsiSkeS917SU+BRjdN5b6E4rFXjyrmPp4uBdMUc56lREllDZ6eB
f2Wcq+4YGh3yEkFGc0HvrbBEauh9tJoK/T1hHmFgwIzp47P+LCAKklklw1s4tsVlaZpHwmUjzmc1
+WqZKhadjoU08sV1n4qbYgYPjfB5Y+JTn11Ts56jlL/1qxRReq+N8X1W4neBddj8qpQ96Vb3oZlu
s8oe1FMfMzSPZR2ICE412nXAMQUSC2Lu6hzuu5fJTn8OSY1Ym9pmEwPi2o19bU980UK6n1ZcIoUL
tbJfroQQjvYccHocF+cU0TBeC+AB5L0Uf9f3W8H9uG2MeNcoeFEx7ZG4VaEipDD0TFywJg758BmF
hBh2J6E9Ys00fmpG0inLvMD6bqHG5uUny1yJawdyD3VTuaP4T6SG60bi7gNCB2QwYspfsfthKngZ
B/HQo2WBgpKQaRCi8Ckirhw0kf/a9NXMDPnXeSuoJfJQZldU/6o93z56cZacc2QPA0tSju2e0QI3
f8ntAJwpqQ4K3SITCZ3UnsURoAiMqlMDGKvkGzKTC/ngeCZar2XAxhCfk1gNvyuWIBFLxJRBbfPW
Y3EMiCHkD8YogwnYFesTiXSI6/N9CBorhRgn4c8ZDhLhkFGYH1rrB2XCJiLWcVp1RTjGiD6LVL48
KLDDMwSrEr9YEyCB79+UGdt+Qr6zLHzmZuTguwLExRRWCiitR+T6lJLyXD4biiJbrL9GKbEb88n0
0rqbJK7c+9lw9Vp/NlTQcgOOuv8qxs6ZE8XJpN8G7Tg7Sy5pt9eN/0rCcal58NqxJtIAaB4psJ4x
0IGbeGx+DY3ZTu2KwVtDW9eKH3WwEuwIWYcZxH40SqhZnwxjQRuFIoaASYXfnZ6SXjyBQJ7nfRhb
uzST0fiIx/CrMZVTO0BQwPGqf0lG/T6w9WlY0ieYaJn/ZNm4qXCKtvO+kpDfGfemRohj4m/OHFXF
uZ5PdruiYorAHkDFhPKIjAT6E/beLNwFiK9VREYKmF4WCQucDBKaWrjXW3Ss/ig3O+NgxpR2bDWE
ZyaO2yjDVK+xv8eqpA0eKZbIKcIQt0IlQ2QFxIX6VFNGX/tpZBLfZja7Mwi8dyn+NAYXJxTq8i0D
efBcPQkom1ZX7VCm/YyeNe9ULkCzynCCdsqSIQoCwpDn2Xn5nffGQjMsPS3srGMIcUnig7SHkhKh
IesOvmmKyrAUu1f53XXU+81vGRlHlEwXs57fVNQAFksp4uW8ckM8QCYfArVxy+kbje8+k6Y9si32
YhkpoHNZuFGGk6ITYWsWTjmVW2VFS4tQMYmkZpwf4hAwByQubOshkEFbUS1HsnU+9bR8l3vE8fyX
ah46YosjAcHsDLcyJZcuQ/f8+FFn66SmgV33BVGCJB7U4y3qELsLlxyHVC75Og3QKLCWY+gs0o2X
uN8iygRBxDSYKm43EMfljPlvb15b0khn+SOo/iktj+PhWOOj78NgRwDrbg3d0wirpAVqIoPnBkl2
JWGp2qbgR0h8gSVfoMAXqFrxLhtdfBWM2mX8KL3iqUlg91gsmLfgbrbcEScUsTZ6hOY/35Rcdtmz
Mrl3JYIwzexIbSvwjaeqfGzHnZmKEAKsY6MbmJhshTlLtuqPkugVsTnOxm4P9ARzT+eb6vqMBfzl
jwaFYcTUmmPGvGrhf/Qcx5CsQ+Fqi+4aGLek4KnOACCGXYm9kn3wvsEsVDd8Qz9E2nFtjCqL3/Sk
aNVJjYZTGD4CHf+e7o94TFC8Iyo1vCRx+7999G8N72uU4qIR3jeP6j4byNf9EzqUcFvawWD4LFr1
aFjiUdZWwWV6JEBOZgE5eXfUSzZ2GIXQzZKosliGu6EAs9yFkIykFhuwUDKrDp222GoZ2R3WHXx4
rMk7BdOtaLxpUmyPjOjlCFouLs8ytM5YK4k6W85pMGEHXY8tA0cBU3wZ8HByCPypjl0lHQlAxfdI
PYhMUPK6PndSUWe1yHpeuAmj/NJZO1jWIz8qiriLJGuX957Bkce4QWQh3/NPTppFbBLIvwACPsl8
5485daOexhJxl5wXnv4oZcAQAdgyVjLIpkmdEX8lZIBCIB04pOKq2QtTzqdz76PxDvQmycIXQabP
Ja6fxp7kWCWUkUalh9HoDuXCdkAFynZXn7GCa+tby6h//6ns8KryV/9kjyNMR/OTmCem6a3cnE1c
VeiarBITjUXCFmYNjJAhjIrfkc3QONKJPJZcfcNJjFS7e+/V5H1O3mb1PDNBNSXRD/vWJ9IFyZ27
wxBzizXlalDdZGpAV3Q0WUY1C0O3gURJ4Q56Uk82w3Lv9NheMLAZ2jWvw2s9Zdyi4Rmbdrs1mofZ
p+COLYSIFvuW/DEHgLvqr7m8l9o5SudrklKH0FpFFCrwvjnUw3CfCNv6ZSzTsSX0pU991HJhuFV+
rMF8dcEnikz8zo+cMZKKhmDfZhVZB66RIJ3ncEnH04w8y3AXq4Pz+MRoEylUX9qxZkrYFExz9e8I
e8c2oUbTKgb5/TE20lP0ES43E2gGfuNTRMURkTABJnnu3AKrVeVm0dcYHIsImUZOPzhdteJkdLcQ
l3w6+0jVz0kAGq3GTfal/y2z2C6EeGtGKS9jR+wBUDJbsFjrsWU3F1vnBAkq7idP0ydmvgGK4AiD
CFLtsPas/8+BuPRVgbrpFkMX54GoCteYQsjklTTlMZOx5yu4HXxUCC2quZpklW6YMLkjgSVcg71Z
Z44gUfHfVcivALzJ9zjuGZFHdxwSt9hiO5wdV0kKIopj0ld4sDfGgvWAX2pTTOib/kyk3LIm0fHd
UulFrqUljqJrthUdBZmwUsM1hniXDhkLrpNecRjioaZep42Vpx/g6jluafmwRF/yyTjmWbfVJJlE
AKCK9Q8lcWwrTxHPYgC0C6i6LvlKs2e2pnHbtNdOP8r8Ccic/+jBtA0MkzAP8Wh0cJ+zdF9mthSj
Sxduuv4MF9UPFOJSf8UOW0XfuCE+hgmxq9ryQP/M1GuKvhbhfInVu8BOr2KLLO0mRFi1YFJAj8y1
kIT2oEaAHj+FFg8dCJyYsDoUAfHwR1crt6o5AnkuijCbBjbgAcNz4TYJbD345cbls2WWn18g+tfD
HyYyXoH9weJDUfqb2gaOBBuyP8lITnXGnHrlxgLgAMasI7s9NJgJ98hgpYd2eJuV+TKRmsb2TRed
ZUUonNP3hrV08KdiIFahYfPSRXIXnrBFCKXX4Av6U/ZXIlYQL+G/PpU/yupv+ZI1KH8aZ2jdbKbB
aX+qgMcja5MMaOMx0TSvCWdPCDR2FwcTIPw8Y/my7o2U4BNi4lJw8J9GHYsv374xXTsyO6YOJgXf
wqkTYZ8QN5npPkMAfX7ElnRrSpNkOkavxgGp+qlMoqsaW7ewVBHI36ER9+DFEMOqSfhuEEwt5coH
+sk2ufZDdFW6ZWc2v1UsXmJGVvierOicZeHZnAnXcyah2FUVuhNkDDIb6VD2+zV+K8PwVHUeVBy/
yy61MZ8C9kplwkIkRraW61c9i7cyZ3KHjiCx0E7XOqEAFqCf+NSSLhUAaSD30lyAz4/1Xmf4kkmP
YjTuuORM6UOwTHtBZA2jgSoeCR656DbqireB/OlZFRnuASjAGwtYhdnM8C0jEJBb/BX4lGvq9xHH
ccqQGFUj4FyfabOiXOR6+WjLGfyw6qgCsssW48F7kHbY5SfiQ5PUCxPN1cPaSabcW9ozaXDyQyeJ
AVbUb5rf4+Fp9W+UU4DUUnJdmXyHw84iIKLv2VlzP+rHWuLHpadCHcGXsGDAllzuFQniVHed2QLo
iFJ07gfSP/LVeal+rcZcqNiJ5ChWzPBQcfL4kAkf4ujpf2KEKFEK5h2pGgCG/on2RcyQzVp/g2dB
EoeFZMBMt/yAu5Vz6/NqWd4K0tYiOFfTEY0o2JBULgzW4ImTVWwAIi8uyWdq3WAUoEW8tOneVl91
4Cc/S1Hsmxkk83UYOwjrH/R8G50RZBldfyu/RDyRfUfid168EFtn33P7WfnS8JsGkI8Cv5B9xur3
ieK/VjkkPQNehnKVOsO3QAFKD5j/7biXBgrV9qruMmYt64Wv8fymHOd3FvHt8xkm76jdjEhCB/lH
lyUIxc/eYHuRfkwdt3Bc2n24MiZQiRPVoj/5QYxr9hNwB94NZJZrNC3baGQxkUP3y0HRGT1uJh5B
QvwaAkZmgrQLsgTyhu4E8zwxkP9ttI0+M0438O+ztJSpinL5j0WKQPbXSxbD0RfeGhOK/2PpvJbb
xrYt+kWoQg6vJAgmMIkUFV5QsgI2co5ffwf6nqrjOt2225aIsFeYc0wLNkeun7Cqm5xUidL7glBC
Sd5kZbOzfVgp08he2WT3jsA0R0HvKXxziSoBY11n8WZVMVhSvgYii4hfXSXLDURYSGoErsmc9BLi
8sNo1rqAflLr4WDqk3QNIPC4SSsgAlBycJrVfgrcReIn8mBj1Gj+xcaG0cH2h1GO0HHIL2WZvVWr
YJvse6xiS3pdKq2xdmMwOqZTT05pcgnN6Zonh4AgPMTgXYEVqNgKpnsDqvuUxAKV9Hj8IziSDbDN
+w6xY4Tu2MBcORiMjZUQER1pYcKU9y2+PpruWnpjfNzp5gGag2dNnwOCmNsc8zFAF2eRwJLF2BCV
bTMIYF6b3FVE2A4i7PxZLwMaBkirXgle8G6gYhxZIS4ULtcCDD1LbJcRznZrHTwl5rACQ1ZpHJOG
vdQxwQ0WZdOZuUITv+oaH/8FnbZvoXW/1QzICXOnW2YnR38vXmSdMJw2whuBJNZkfqmxqWJnFK/K
58znaivH1iz9aea7qcHCI/C0sk1LPIXoWXFY2avMuylzUztbg6ZNAaYj61apFKSgP/CCOgTfovqe
4c7FSKYE6pnWmFwdWYx46SEydhG3yz0UyPzyF6VUX4CTD+hkszBbxRImt92YH6PBvKc8BhBMuSCJ
IMENmBS8QIpi8VWQ6jVDKVI+WuVWOF/kfAK14sinwtME5BAVM9GogZakuJywBvSsc7UNbI2GKxVB
TocExiw5YNSoqiCC+xXv7hZMjezVmISjzmFHONNhIV+dyw1Vi6d/w5Ihy7u49NV3T9x8/lGDVtBX
Ze1ZegEveHxRQGFOnmapp9nBT8IUknLKH1qJYJiACTB9IszTiSFQC7AFepPhl8yIwixeJ87WKH7K
/su8VJJ4zhDiQ3IxEqTIS2t8iTCopug20/ty8RpSsDXpTeXnk/5aEr5VJm9p1T06+cr90TTvFXjS
EddDym2kKQQ08WbmWuXFr6U6+yHH5I3WYDNyX+TB4EYckwTBV3gG2meJsLWw612L+MOOyIlTrm08
bkLIxSbiAeT42fzGsRdKJKiYqxiR+ILNWWs2pBo2k2VSIsqBdrMsPfqVPBquOd6ZNKbc15X2NxKy
1RU2sNVVOL4l7cFmLsnbRwIFVxrMpQB18RoHV3fdrqV4uR/IXF/J0WvN//EXhWA0mfIF1r5UeDFb
eEDBpihuyvTWYRao4Cju2Roq8T4hkSmDhctSB2CknD3js9weaOCtm0CnajBjm7khlsVLwW9DYKWA
89HAtaqLVNgIXpogvBd7xrUla2wytr6XXc6IHwQCp/aixM3Jpn+UbPh1CTBiJBksnBsWzmzjee/O
W2ajsXroUU8y9uMPzpboY5lKEc3xwGquRvQD3Sht0F9X53berSpIjShHkameyGWbP3Qma3ybX4Cv
EJE4+sHmVR442VXU6cugo1RdmuCXgcV3AlqvCsOTeZH05kB03UFlxYBwiUjd1wEUu4YAmdRR3EGv
Wcx0s741sfKAeBEj81HCd357o/8o6iMnnBLbm+qa4MuWNg+lcZWezeadgX6uT0e6a+5jILNeoa4E
d2UwvrUTtlNO+8TYdozPdZQaTOxrknhUQtvJ9kgdPsa0Zul7HTdSbx8mjGkNPaaR3tlxPMNweKrF
qn0W+9nwxj8sXVuZNwTm5y3Smq1Vf0+omUfkSsQdqMjvCz1/maD4ZW4Yl+u4OFqW+mS4O2h/pjye
aka5dT+fJsJ7pyw/6RD/ERW743NIe6CEwVF2WdOdusDGjvVaMphWxzfT+M5Q4KVfM2kMMZ7/j5at
uh4B2ML8j2oIw0yFBwzbNPJlDA1eVeJFXKVojkh0Z8VGTJTa7FKWAA467ynsoX26bepcrTG9VnhP
k4DNkyDxE4WF2AXmL7QGdEJM+v5FBtE7eb01iAlBGoVVjz2XGkLoWd6OuklaUI5Ih+NehQ4SeyFR
frBh2bOjLTo4iVvfwnecc56BmLnQ/kVLxCh2lgGBOYtqg/wyBCxStAeTDpLYAHpk7ZPaPOiteZSV
RfbqkcAU3VPi+Dre6jMGIBypqAXAB8zdZmjNTd4l3hjgJXlFmUnBy3tp5dhUIjku9uc8fxU4VMkk
phNUEeZEl8xVU9KH+dtxp2RzwQqCGSbONQw1OdcgOsyfNDiOQ9qpureMilXoUkv/OUz2YZ5MX1bn
m+1w6dX0TMh9nY8cqITW6CjplMXAeqrPkfxmlMiPB16LGaKIybdkBXiAb7RMHsAeNeazC2KvAbme
+XMbeGs9YHRPflBELqLmjRxGKwvn1uwQbopwrnC+bWJlUDSV3XdfxZeqPQnxQKnjBkdG0UxVuPYb
czfVh8CmtyowW2QazgLTVwaOpsoPRy96R16vYe0NsQMG1soqSzcnEgANz5id8ZZt8vkWU9SE7nAx
YefzSfOZByiaCTUAEViQHU7qj+lO97n5amcS5mSsfAwKYsIRqBkJR3AOAyVbVFeY6rkYvImx+Vm/
Etolb4hbxPHOZrmQ883ciQZUasuD7w/Wn6J+RtG2f2EWWyLcFo1/UEIvN8AsY5ngyT6CWhnRsPWY
Zx9Ze4KT35TdEZnaQM4CU9POfAaO4mrZlX6GfBb2JGsV/V72zbtH028h5A9q0G7oTilNLCsWeZ1P
8NPCR2jT2EorqYEl197stidsnrP9QkThefjh6ujyWxzd8vDCFoLlguoy41pzEVdGsdW+LDH6ocrM
S3yWooKgxTo4u4hdVMroA+CbkWtRk57hZG9SxU3D/NjvFYXYLjzSCkDR7CC3e62HWmU8YiLsKkBz
TGP44m3ULw5x0tFhw9VDWsybF5uUcingOaEgNf80aA0fYQ/0oP5opy8VbaNUKp62UcT70Et7VXqt
VxmNZdvycHsdO2D7WMl8Jc0+irWdNvyrX9LqyATB+FAma2WIm9YBcs86b0oy7yuAJJPBv6s+CuWc
8jcX9qo1uTe6jcTvC/nA0LGjSU/9RI2vhMGF68T8Kx3GmKDHG/bgee+aaIYQ8VJmgNNXwwPrvR4d
SP/VsW5yQM2yOyf2lnYeWjwbibF9BrbzHMvwLdfVV/HCseXXgM6nyCab05PwUiomXEH0SllAhig/
mvIjKD7IAAbw8zavOzvZ4xrcg3VpcDLhzaSk/aaPL0RHeLt5In98yEhoKT60sT+SJhBhbwRw0iA7
kXvMu9OmyFUP7URm+AVBt0kansKMPlWn5wAnk45fZSG2Ksld3CNNdDBHvAL6DSDeAgjuXiZmG+1s
Mu3ozkKQ0EXFM7eD101MmwnXKgOAOf2aYGHH0M6l0cDo5rUyNidnQRZuykBea9WPJvBx3Z05ws9z
rp8WVSiplFySUzMbMKo/Zk53/NjQ0BC2BsgzcewiRo4tJuS8xWtJJo3mfeZ6WMA6AChfG5JPJFaS
qWdVsd/yGDHP31TBa450uFM3UXi0BvswKKwQ4q82WpMKw5mwbilhYyt3M7tZqVjLYdbgz69x2Qk3
GhWuIaJkMPpk3VrUROp+pmHeteB88sX+T1oEPiqhP/rsrpMcI7HT5LzTAS9kmdeY3xPg5eKotweU
jLfSkl5labE0+6oi/H5m2JitbSZOUNwZVzAp7+o1yQEQmPOTkULcPZVa6EbduyS9NQIROASR6KVk
JkMYqx2DqDmX+EmILhoa8JjSoUnyE6c9n2GKbCy4s9fn1FdQv4DD6XqeZsgK/D6BZUpUPyrjC4tw
dWvuMBvBegOkQYRpV94ldNT2emAsbqTTiw1MgsLpv7aJxs8z2BFiTmvYjtTzxXTsjUxjob7LYE0I
iio5mfmvbZSBgU6JPzgrHQUE1FSbOfpSpm0aa6fPCMSMF7neT8RPlYbHtlx9GnhR2Z5byocBCBHb
L1iy4ECnmLOvXSVoO1Q/8xtzvvArNKX50YLJnmBSt6ezoN9oLPUKau2W4a0Li4+k+DDIFJTyX+lk
5K3PxlzibRfyWQQNFF9i92oePgM5SMU/69WNnCx58qTpEiLb9QNW4AVPu07sVRkDivqybjY1IY4N
yKGn8AGqdqXyCPYk5obEN2jtSwt0pi9/7NhfqriM3mJi6cgHhCdwqYQr7XfICj8Ivzq+OiVCSmsx
mszXNOBIVsKlvKY/hBfds/rc2zy1G5XWS+m/mHWQ4pBdErA3ZnWDxLFWdWldkIGCpZAOyUIva6F8
AfdKlz2ghQ+FOJKWMRBmZ8Apb9j7DxonTB4Gp3baVL2BnFLZSkDaZfWp9a/CPA5osjuOd8JtGJ5k
XikXNxNLtRPiPQoyMGbamULzJy7p1u3GXqVI3QNCEKzuZNgRI7IRVWz3EsIgKI9Dqh+I/NtbfXlA
tTWQwEdExUUfK/KntcvIC03FQYzzAHy2TvK3LCvozZFyQKqEineIAcakdMNY5gg55eqUAKSIdLgO
Zvivx96hEmtgHLWi/e4FEFVQJlPHIV05MLLAcNkfEnMSmJEv5oARRksPcND2De4TgntioLlySPp7
+juW6wjwnyqv32ZO7rk/SBwvdHvleMFjS8mEg5UJCL6dufDUn9ZxjazfMJrcaAXftdZvxLRyBm1f
zickfTp6paDYtQvKM1HvleY8MhLJMB4J2/TndTGPJ3ZabC32NT4Owzk32h/WipLeJpQOCur/6tam
yi2prVtWajc17W+6Q11ZfuDIu+Jeu6B06GJsKgBjhYZB3WVfShTuMkkHiOLpoGfCJDjIU3fQnPCg
re1Q28l0gTnJ6QrSZxJBzcgLmtirSVfCVsbLdg2HwKSYXUouhP054C1knE2+2nVO9rCyEZvfjiZl
RIyf8kLfY9tGa1qf8ixwR7QCiXXpQ+Jd+DDgk77LkX6MHZgDDGDQiqb9Z2p+6NafhnMd94Vk3qm4
QljB9svr+pAVn2Y2gPH3yHPckbW1E6hqcEvvjC8DEY/hbIbic/k1iV0TymSkGvT3nMU628FmyWEJ
7nFwJvfhxvjiJqKUyRFcBuudvqyk1PIHTTtmFD14eBL8oh9p9cOzuEwHMDcTqMlgiboDedotSuGx
yOSq8UPjHdBHO5VDKQbHYnIozRxKKg4Za2ktSCAUWKEWTPcdouGtm/KrolvnmEzmUjtNHA26X5Ds
VSVfcgpPXgFzLQ9eYqMAJAKF1LSsBQBU1duGtXUYPnNl1+Pv01mb1fF85IDNjKfszO7XRKB5S1hV
j4+m+lPabxFSDfMe/ahnthQkJRb4LsH+Xngs8MBWZDxHO4TrWz2VUd7WWwFKQe9Ub+jXb01wgh2w
0mj4bZ1XwDmFdKFAutDwvcqQLmZIFy2eV4V2bKC+m7VbDTmmA6XG+8SsN2ynr6HQL1OingOiqDqE
woqSIZ5ik2OJQ8WbmcoVscJZxdFT3WLcBqEJisHpSRjtqR9fM9gy6nga8UHBZCWP6mAc8IWsjRZD
IeaaeVOO0FgqYAw5AXMwwZpHP7qTn00CApaNBj7c1C+5jVdMfquosePymTbWqwNSpo2cu9JOL8VP
EhmnmS2D2lwUcz4FxzDD6mfYWydUdrgd7HQvIKuuJj8R20AvIdwIfSvoYQSxbyZiC3SQuF7Z1HlB
h9zCLjbaNF5T9nKK+EjYfuckqX3pkX6pbOM8qs2pGwOcV/gIEHnm0ezijgOpOrGDZyPn2zM2jJK2
35leFZ0uodnbULQkfjlW9439UxGkJgO7tfhEO3GczJEJAX0pE/G4KK+JgrnPwUc1S5cYeFBm/Bp/
mPEuRiafYy5unEQnS0LCeOIvf/TilucuicOwckH0WCAAZMhBOXiSGTmJgDyi/drJdO6w4k9MC2Bn
nK1IPiuZG0B8iYEUVs4/ycF02Uj7DlNh3VJkAzUKqaKszjhmzS3hp+X/3W/KMwSsIzVeL947zies
KgoKkGFdkLXVzwB38H8nOduPvdygJ5J35jIM1Q5t51ufhHCkNS/D8JgAG+zS4GgyvQ6Z/aHF0DXE
1sGd8O4TBW/UMDcO3wy9fUbR8DrOG9kGVKU9CvN3JPK1H5RbYEmXsjpaz3x4QdvsFx/kxnEOvLfN
D7UBrYWof7WNtnb0D4dHvGECSk5KtBv7FJpIfUYCsmoHdc1fK9p/CtOoxmRQjSTc5C0BzERhkmAz
0NGOnehw8Jd7iXFeqR6Kvjhw4u6ThSS85lGeCr+UgIBYI3xq+k2a3Y4vRnuuz0P81cOuyEdrNTQ3
FMf16OpTsB3Udp/9KICHGHevuVi5Qvz8Se8O6Uu5eMjBm6uurA+PQs3XBUW8wZIEjZrMmEYi0Sym
UmjCtdJ4cg69CyfUAELDh6dDD098yw0Zuzyod4pskF4ojWQuqoak8T0BNKEKNh5vailvaAyvjnpY
vs2QEXI8ujIz+0n6IiIXsBqy1jDcFktBbcjuovVTMTYalfFlksXWI0RF+WBh9u2rn2yY1jYVDCqm
65KTsWRvabA5kre2Sdd8BOuRYM4wrm9O9bSKX2lJHC7PhQEMosQ4gJiLqZBsEFFK8c8sdSqbRzDd
E3BXmGlDJJABk24brReG2MrXWc9jSmbS3jJR4nujbyk5iAzUtmroWvBT0u5fLZYRIh5XMuQWVfoy
6VL3hNevomw8arNzSUvjS+46wPaaRpurxl7b4CLr2veGNLUAgHWk+UikSD9dZVrCCoFaVj1VWv8s
qb8CoodmwXMpjZcuhK1AjwwpkyGhYGni9TZYtgSfCdqUyZ7pl6hEY8qala6SdMi5p6nBi4iBGCzz
vyq9jrn12mXyS1Y9wq5ahZp52IwARrNl7RDI1xRh/3IsFiLn04z2eXbPaED6GIJYVYl1OIne6x2G
BR2KdKYeb0xnJcCJfB6ElC4XNp/JR1TWna4dBxYncYNwp5g9p+oF6TScChZHdwxrp3vRbaJjoymk
2CR5ragAltYIvosa2y/AQ7RWHcy6UizwAJDShRW/51IPezoD8gAgwaqwMC0zSUMe4VvEglIG/8p8
Ngk0nu4m9XQLxjsN7pMQl5nRP53eVm5HQAwJtK3nIsWllpro1IWyVdVfU/19ixsNdShJXntW4Yc6
uedGcitgWA5GeGfsSYFqs+9xcItYuywaj/NoH8XwuuHmriM4lP3wiLMO6TAD4ItkYYxmoRAX3SXs
sLa7KTGBGsYMNkF8NVV76NChxmxIkMhuFYW9xMQap9roar5v8T2CnU/AHzUMmGBzayTzNf8qNCAV
ho1joP7K6t+igSfTBfWRbvrGrXJm7iRp247ZJUBmLyGzV4h6I7g0L54ha5O8n3Zj3D1w2axjZvql
yQEbbjqWEDIUfIPcbdp6M123zr2E/9UO1mMKTkNcXxPpUMBF5xstY0QKdXqOprcPdgsa9mH7Ms87
o7gW45vP+iV3ur3Btq3gRM9Jjsu3Mhc1YyjK+6Ar9RcRyfeYlgdLdiufQvR4WbGCeoHnhMwZLJzc
TtLKKn508riUjzhzDYwngS8FV4kPxqKMXrTt+W9Dh+cgKVdp73taeyrm6lsrrrgaktTLUxzQdb1G
aJrpGzg1QFkmnxCbU6aQ3jF5LZ1h5usKxphrVSD+O2fOsgSVyMTosISFeIIYpJPH0qHyyzZ6ifx+
xD7bkFtEPhxBP8K5hwyFGwTgmSug+EF6Kny+nRRUU4ujgP9Yp9oXKLaLbyBmK+1kM2nCkNsgPxmZ
D5ZIGtj/5pBw+4LUAEXadUh3xnqNrBIPorPLpGA335AEIg0Up4RkGkamR6v8lpHG9TMkNpBTJCGc
emKnHfkRyM9BYaU98/E+HIGRG6N0jUdWTdkC2rx+snmf2VtN7U8yuxTJWtfGuzKt+bqFTgddUyOQ
GIZCCUcomYDKoeHaxAihsj8J/herYRbokW8TmlJoXu2kfFb1NG21GRE7pp+O/pGtU2uQN5gki2hr
VZkJKmiSq2E6NTb7Uo5xZWtyg4Q6hdVgutl+WRBFizuPn6m056gikMIDxWs/TG+JiAlcxYmykjvu
wt7Nyg/t0EPi1J1XJh7lM8D5lABZZsCSkM6bBucGHl3YHZz0zr84IZtueacyRbP/MdvFu/lOtPdU
bFGgY3grDixZhnTj8JwK0p1npjZC3mumOPVsoqC3m8eYIIOe4QlrYsk5M/JgTzLzc9jm3OkdlNvV
mnaK/Bga24/qHZsqUmDWCrElQDCSuzKdRPvFq01inxdZvSu12rlLYnrW6pbB2BJfMT7ksYAupjyr
91g5fIMfoTc1tIzgMeZnMHx1saejpFFFKWFmXi6AELVbFLoB2yu2ic22VaDMAfyP9rSuTTmeivdO
LtloWFuz2sshymBQxWggselsAq3cmpckw3jrmLsUJ0EYXGxeT+mXZMj7mf17Qx6wXBpkiNCyIEkH
+zmyfilgPFA3cJhTp7dReZYS/Duwij7lRZKfOVvw/QC5Wias5CoxV2MClkp3SfvgfzXnPnhRtNEl
3CUsA3lMoBlejJB3uugYkgySGxQ0D2LHcLd3pNdiqF8ZujG5C/OauJ0NmRhtgJaOKoXBFPuWhqXD
u8WyT11NiBVx4CHL9CeGb0aOqYtZnKhZSn32Un9P6ydVW+CzNoqQW3KaG8PrcvKZ73NxnInrLoEK
xznzFt6TxrpmsLhYDlgRM0xbJjGwgCMg+lr1TKY3U9WOKSSgZceOSyFFz2dq5OXI75xMNYckF269
sRA/D9UuPU9s+GFnLfdz/qEwG2i4p+zBFbzJnJr2bxsrt1DfdE3tk4N5SiFX11jbNWJN4EVHgNhK
nPbFLiCED5ci52fHMyYEpXI77FsuW8JlYzS8eCJItOi5l3kx1jedw9Okq3XidBdJX/p8NnQI63/h
QJjReeiHfcIFrhViynmLU48PsG6p8pv2PVfyFc9QyZppOivkygFFOZGwd6rrEsUc0Do+OPVDSXa2
2t4rdpEUfcZqKd04UDLgsjR4nDsr5VASAYpvUsZugY6IDNkUQzMYi3Q7dQwBK7zqmL2VXz1ioq5y
i+ITa2H5xbD8TKPb1rSlvFX16FUvuwNKinKe+KNJ7er8wlB8JzxVaXrvCHOPYQQbQjsZw3xKpUV3
kk2U5NWAV5p9cVqebd48JiIFDIDEAOWEQkQg8ZmQqPIBfMtB6v7hZBvHV7sjoYA4JhrcpQFV63Fn
a/6A0GLZsJsQaF6cWGxD55U9dImlGoGwAtRDBeqRGRuCM5HgUVL//5WxoFhZzPW6VWj8yF6qsCGm
QmKORxDDG9YuW7w0ukZ6PWO71Fsam+CkRbjPKGAGhnbVwg8lirA8aJWym+3iZoN2YCWp7Y1tqT4Y
ImWZsceWnYYCkS8c5emTkqWirG4tVzngAbFGt6LErHcTL3mTKVvbsuMkrnVI0sM0WBfd3vZ/kgJP
n2wcbRXM40oBkdiGCGhYAsToNJgTK7ceIqHFjYKtUbxWbhKdC8F1RoUVmTkx7DdC2xh0uA6VgNGe
NNNNC80XPKJt7QulOCXhF05nl2p5RSiRAeWEjln7jNBzkbvpsuOEAxLzREASwKxGyVux3EpY2OOY
Y0DcF9/0HnvDiDa2jWbT8kYgojNnY8AtpXJLNR7K/Q3D001F/hquVmBqULhJo9NmlCRMET8In/JC
NDHJW6Y9+UOTKFqcWgF7QnsrI2bRyQNHwHqwIhwY9MEmObYyrwd71WhPPNQ4FCAA84c/oUpxfDOT
WpJ5DmZC4Bka8OGoTNXGDl0bB0g84B9EwNSMTJK6xWEFpg4/XMrYnX2RQTywwpAz6TrWvB3HXcmu
IML5d5YwffRsK6WtHW6pwQ+pHeNwWSdYwIw6ecrsTZKqcVO5wIdPsoEa7vUay492GJP5EMATU8VX
H4obTNJrDf1Ho90W0z0zWjyCrowJmGXr9NaOqHpgP6nux8ZomhO4g1NAx23mL2eH8EdrDPHJl/uR
N08LEchE4oZqQSl/hDi1dXolMdFOtjqbm8S2tsb/NjcJGBmzb1jFg5GhJo7td/rhMCOXr9mnKkyk
ahXNIHnQk2fe5AB98w0pWOeYqjKUTA/brs6znl1IHZvr/J6xveYVzisOiDgSx/1SRfSISdhgVIws
SDpar1PEE4IaCJDrDD2j3ozLJp0E6cYNFMkzIqj3MAvUzN716wpehkDglvKawQm5XQ0URD0Xa6ni
bd3aapq0zdt/CBhQanQtxNlIPTr4jcVLXoNT0fF4QkTaJJx+ITcBoyIWybYLcWKgzMEHce66DHNe
TsWU7QzGiGX3z5zPFd/BTNNRXAaXTqsPLUoJdkzWO5/FagSNZ6/q/k+NVPbI09ZAHReNe8vJ9k3w
J42KJ/rOCxsO28LepBGeu3UiiqMhv3aWc6a07EfpWCJNRDTaZRl3W8vLWdqN9j0jOMvLS1AznikM
PxkoHrr4nMraedkmgNF41WNxxKuuUMIrbfLU0+jJtSm65pLTBTflpeRuNAizwBzMMBX4ByNmoqLL
DB+MIPIalwNvsm8l249Dtg1y2TObj+4j6R5IUk1q46zbs3JqPojlFhgxbWwdDqZ/9TL1CtGi4N15
f+CInlB4GDhVbb+PrLPhXJXPtrlmneIXIT5a4WfWayzpt9qZ74syVgqRPkCcauve7aJti/4RySrm
PkiPUMgppiqhAhMqtlOrbrGuUDiPnMt8IvaA9pXFr/q3UqXPmWKZYIZYaq6cPBmxjbGN7c36ZxA+
qRHvqFQphOmLvIQi7Ca72KV15tcU0tZrBOTYpIi39W9RputGN48h4aES6YoDLVHREzYCcmPolBVP
r4amYyGBbux6eIjYerXDL7t8FHjYS1TXw/Con3wDVanup8JArEwTxFjWrhkREn5QgB+nUkts4g3+
GJJhgt9kiRf6FdYBO5Q3E/ZdmalPXn6rFuIMbPspINcwBqim7iNCCZad8TRfjc8Rpnek8xcrlJEI
PySj31VoNSVeAAZFs8TxgvqJLzeg3u+rEw6ayzxA7LmZ93Ji16L4Co9AESEaIBFmKYl5LWrOgcqu
p2AWyqJwG4Y3B53pREJxTHNnsfLLWSkkB9XIbgimJBA5wZuDIvVJw9IXz6Ax7yZFrMo+s9Gd58QH
0/ZfONDLeW9V6aPqEHZD6Fe0SxK/5nzQhUoNB4dUJpxCQcdPSK89Zk8Cft/S4vjfXg2IJ3rBhg37
LL3FNu4pCNqU6Bau9NY5J5yGAVjf7C8bteN/o4PgburOo03vEw9Kg4DNTtdoidlSYJTuthIFS5ns
mECw3CItjUhDz158sybJbGwa6SQaFBSsu+TvgUXX9N45F7W0dw7MYlaWMpHQ0dKwUE7h6QBmmO0y
kB1j+fMROS0bNSDAvHwaiX9WV1Wzm3n7BcEX/yTb+5RiE/ewFBFwi4CMz+ELnS6JdbB06aja+aLz
ccb0Rf8dZsWlLX9qZk1D7fIWPWT1bdmLD6+WNj20A/nRUDFOIaBemxzgkT0YIq58eG35wzkep+qk
1tFWxNkWPe34Vz9TFvgMOHrpqh1yFsWCiHekqgCr1ykjdUYqrIuTRfY3oBK/g1lfGYbFap6chfFN
5H+LmjWRNp3+g/yzV9dy894ww2F+kHJaEaOtkU1ReExyCIXGgy9ekMHFT5kEG25UzOjBrPhgeU4j
9zdBYZXqPHKCbSmmMx5iwfKPfGuZ3a6cN+40V8eIaPpE+1smKMrglwPFimT6Dj9WE1ILEh/chGKx
o0FBHBfgre78cfhKILrlFCUs/GekQe0RgeKuxXdpE5RuIp3+xhUQUpZNyyqz/GFD3lKdkY1OvijJ
DjucZiXOIcr0nOkw4yTYVXP/hTN7ds598y9E7hOofyrjobqqaTwZoWokB5s4liyGsbQOYNdo1O34
07yIZbRF2ilrEItbH6PnyjnRnOYOxmWwfjQyAElgcBrHmZDEcG7XATbeJL/U4L4pmmoGCcwyMv2l
kDwEckaXrfCr69XAN0ggQbttpM+y8c3+TSwAvtDwZ+Jnm/c2GSAW/TXlQyeGhLjg1HJ16i40JjEJ
x4IZ1NJ2kv24mySBZx35aM+V5XszbVAMxbWO911budTxsLzMPHbZYTcImNvmH/pblQKw3pNKsU6f
FfpjHXs9Nf4qizvXmIHYIwJFfq1VBRIUsupOZj96eoYGDud2zliXxoxqZVKZRXB7Jg9utIQnKoVK
3EX9zUyRiwGcWWApyHOrdSz6/YxDpHoGqCjK8GYNgs6GcaMVsXSXrzOF+vIWmnQssqDbEe1Rceuu
+a1qvxXPF2p+lz0/Lb6NO5dflXjeFVP/KeED9wlJ0BzWPAgKsfUY8kP2+HBRfh3Uo2itkQiqf7G9
QOCJRA0w2I/Vupuxg06eQlB5ZOzZKx2Q7fpCBv0AmLshWrtm2Nqi+83I/GnAhRITTPLGzryH1rSS
wHL3ffASU07Op17rdwb/KW3AyKAmky6KfVamnch+iUJT8PxGvsb1N00ymDgdrU9mFCrO8DL7RYfX
Ko+09jqvI9/zU1OszehguY720kQX9KaVyzCuZ8JRbrQhwP8Kl472bmjJJiqIsUS5Z2xFcrcjX+rd
ZWgytc7K4XQub7E6uUZ84E+W0s2CXLWmPRXtSu6PvZHiajgWWC64Q0kSGHsfV0IwEA31GWC/ybW9
xdE/yBCqgE0a0Q3LYG4Mu1kJdqlbljg04mkXh8YunoNdY66jg2LA2MeUPoTF677om1dohA8Cmyvd
L6HmNlJw5PhnFrHD4Q2HFlq9QI5daLsAatinundmIqBo1SxPo+0K6838olm8ZMR1uMbQ15xp09GW
SP3kBRqt1a0nAVqaWKvHWEEcxFCBByyDLibwAuI3FeY8HdOrqkD+5LxpfPpTTPLFZoSvTlcRZMZD
WMXTEe2VY27EA8CXIQX7oSePocH9TOPW6Ux5G426rjr1jnpSGOcGl0Su9jo/5pgSvvhTnZFyGJTd
8jrAxUW4sEIX39mXGpBRw5CSjG/zny7XO/IeL0QQ11LmLbuFhBepjzyyJng5YxgDBMCLOecM1kcy
dnmvovYgmlift/LFkk3fwiS8AcS2rlxF3lrxfRxD1693fPXQ4m55sG6hU5rdbsKnPFiGW6ok/9rb
bqxxKlkbdTybkqDEPPSVebLyn0Hyon3LH6XaK/nSL7HVrCLarULFV72PN3lQuLECd9sp6oqRBKHn
W0cFa9Wv9Wtk86D8H0vntds2ukbRJyLAXm5FiqJ6l2XfEE4cs/fOpz+Lg3PhGSCDSSKS+vmVvdc2
OkQNwS3S+4u22MqZNGbfDSkambGdjJdek+r4I/5EIQTxKwqIahLPGuwF6BsCs2BxDWkpGFZhBPPH
PxpqY0OKd3y3529ktja/xRhgVlY2wazvDZKZq/fE/a9qakr17wyxJ4zAr6HQovgUCFaR7KXynKKv
iYZFIEKqIXrVIlW2/I0H1YGqFqBuKH6ymHgQBtbIOOTwGInqURqb0xwJJ4p+K9OIb5vOqPlWOTLr
mX3O4EizgELR3M10hFEPVYjNbVsRi4kVZkBULkpeI36waTCJk3XxCjkBr1xcBuCv+uX0dYD0eNQj
6XzODiNqeJnBLq91TBZxTJTny0RBEJYnStQcTI1vrZYzWQl2lcK0BSCQoZxTVs3z0hXWDxKteXCY
ifVM9aSUKAxAYFujyynT8n1e/5h5fm2V8CIhx8Ojk0A1gyaqRYwXIvar2w5lD4BtxJqQSTnEiljw
xL9aKF35Z3GJ9T0ql46k1uJnZrGab/KpRebE6Hq5IcwXAkhr7JDT+UsbhZ2lRHvO/VKbNour5ydb
JtMo4Cf4UTGgoRFpXIozBCXc4FuPAGBJgw4AOmuuGw80g2l1qR4j60TgPiLN4NKBl+dYYuiMPUWR
Y5pRL0GaP3Z//HchtdshTLdCrXIUNp5S7ktY9PjVZ3O8GfhRigqaaLpY0dj1MyVmP2gRAGJPAqVH
DG3DkA61Clwqu1NpmCBZMMmg10fBE7F36xjr9FD4JLafbCrEaq+r65bfTJEfQvct6wzf44PIG1Vs
1nLwLTNXLodtgbjNtPgG8QZmCyWYdyWDg7zGVlc06yDw2abZvjCw3U6oj2ZY3fFxtpfOqVl3jOdY
HAwNDRS+yeLUWKwXWDRNSHJzbR9m8SH9rpjAjekASClGLwhDiOQAgytcAX8f6NWQpHTNJmHQm2tk
Qgr3RW5bh+OFV72snSG3Tm/jasXltmHbhAEmr2wmYVXo2xVJuIsrA8uCOd5bVkQMuCZ3RvRj+gh/
KkdMMk/KkEgIrsJEXuTton0p47kGHRDQ8SDZKBBJETWfsGQE+wlppg3tkiqn/DW+qky4omfMMOBI
ofL4zNqdsNTswQZhufyYmXITPigAM+4AneJ35xC36HpQ+eFxwaw2otb0DVBl4opUaTV+mmYCU1fb
GqhtElq6Ecq8RltXsWpu5tAZGddEarXtv8VljILWyEJrNKA16uSRTTMz6cIHui9C/1xVA30k5n3Z
32qgSeJpaxJvoSGH90N5Pej+OjJyLAYmxnmzsFaryulJZt1MhNP1hARisRXYevCojA5k3PCVcDES
65z/anTFE/Vz46LGuwBp5ILIVBd+bFxjkZpCMe9lglu8ip5KXD4/LU6dpD7KbhrEKM21k49cXG7I
KtDZRYNZMyNjN8CTGHbKOoK3OoNKb3Avt0WyJoF2Mr+pc8gsHXRPlQCRR+K6YrUpEtdNSjz2f8Qm
izaTZmI+KNdRLQ+iIBwgr2FKeVF8Oo3yj2KwKYwrniBOtpwFVcq/Wwoxvx4QMSnbKfkqX41o3joq
T6JgRQpuS5w8SEIJzyW/ojW3mu9hkOYXDcfIfBUb4aoa9S2AYBcgOaBq80Qyq6nKOfrC6Ylx+6XR
xZASxnzXEIb1kEkgj7fU6gm9p7Zhd9oE+VGg3k5HHWWYcCy18GQwvR4jGPviVzX6m0b7Z/6FS3mg
dvNJlBKaRcCaHmA9DdjFCAyyF4GwiGu0FLZsHZCiloKXCuS3iGdOMuqVCvAN+xWNmSMCJlQyG6Tu
Po8ZQQD9S8pPTUCW3PjFUtLlmz1GMTn1fKvqLSP6Y9nrx47OG0uXtnj8OAv/8wkhVu35xgr8dHxr
JQ4P5XdmwVKNE5yGxXG1a2Zxjyt538ZYawmJDgaBq+qEORBWbuqw1XT0/yo8tMQRQcvTnbs1TEtD
7vmGkI7Aa5hwSLEhjujMN7QfLPzSE3jmU8ksWpuP6F7pw97YpAlPF+XaU4n1yRLBq9ubZJxqINIW
6k61qtyQ2IWcdxcflOM1S+PHIPdPo+v3Deck3Xs4ta+qZfhEtS7DPRQr7QW5zNUCBijiqVffDDT7
bmY8eEWL4lA9s+6Ydn35t+f9POH+NZIWISb6ZcYHFEciBgA2aJp0TXnxWLx4yEXjaZD2BgOHtfxe
BgVztNc2AgkOvq1o70oXjmM+nP57ny4QynE/vOUxv5XiscI4aZmNzZLdYkIXIv0y+qf5f+xW9FAI
SxmLf0zOFHVYMj/X8p0ALODFoavpDuMGJjAJq/GI1XiOJTdp3n6MXQVvgF8+4u+57/dSIO8DiXER
r25Z0PdjiiQLPztinpAX2AypaxQ9hqQKQy+L370csx2FPvf4kCUcafU7qi03yXnbLpBhzIMUE52P
Q1DZ5312QPaMfIsBZde3C89lxtc41ATT83EU7IwT0YTzx+Dk6fRkRVeyJmqhQ5n5Z9mzedfMu8y2
iXksA2zLeqTQWlp66FpS7wN7wuQn7qQriV/2iI5WhdmEySjC2tJ03XFEWZ+4JJe6VocLjijPsPtW
LT5iRrxQTHKHeRCILNJorGOioNAkqEQ5/dda+skVyyOqPdbmhKHxo6NdVMHDLqs05n0IxxImL5wu
qD5J+en+k3tEOApS5o7Wd8yBn23RprC9FZmt/RsZUuv85y7XNotsrCD+lmmqXaLUQujffcpyv7a4
jbUB0oK4cNTJvsjxy5NsFg/qXJNqWF19sLuKRQxfXHd0h5sAv+By3YElQJqG6kwwCPOxocL0F35n
2DpFqppCNg9BqR2QzBlP3O0HDVsGY5UeEwK4BsZ+qZh7c4UhgUiA0VZzQsMswgVZRVNO6Dx26CJ6
fd+uF0tyxHhDm70RiUgO6MSvruOOIYQpvZSNWI0bDZG+wcp4KUVqlneiKnuCiusPWB3F+4KaJk2s
Y1Z4V6bwtHw3C+Uf+8+EizrU2zZEr2r26OtYafxq0Xg1lV8TkzS89mubUevn4orXawDQq/MEQ4dT
Em8Ns9smiBA4n03rHGLUlZkIGIjeWcVpjPwKg/EmP2RcAJghiZNt1PhlDve8wKn0rV0bv7pwgWT2
BTSwMbkwLOvzX0FgYtXFO6MjNKEODzIjTc3w7VBmVARcRLzGy4CUgR5Gh4EDiR6az9BsBR53i8VJ
16DKSxl3V4+IBazAh+f2zzCg0pJsuiWhi7qDopLtsmb2x5h+vWPCN+y1Jt6aZwSLd0XvQRo/qS3x
StR3sS/vebKVMnTBGHzxuaeYSWu+0HSRew1bjbTx9f45Ms6rybuF8aRqbyuv34X/ZGDSUVbqjenN
lCm6dIhT8UBE84Lcq68kqHVMwRjsI9RA73KACBm1DaA+Vs4ZtlumJ1PSX8f16JNy9htw/+etzBxn
ZVFEtl19ryz9Ik3wVaYHrg5WIRIraQwsDHuadyhH5zFJL4aeXLXCuqJ8/KWygkJBHA20l6LBeJTe
Fmys+jbEY4fdpRyQR8bIDYWjYTjyoN4MqvMTS1UWJ5+mKR2GHL92jFKWBSiiWAKcq+kkjyZrrYOV
OpamH6KgO4aRf6wRgHSMACnQ5FF8yaTFmgaqbqaqE/NZKHFgXsjd2Wks7tDze+m3Jce7qCyQKC8b
3q4qsNrEu4CNXQ0/k+wOajaAIRAruULeRPTowEAtocpCXZ64CkKwa61IZ406djE7BA+VPVOAPqWH
bID8yoq4QFwknYuFDMArdKbko8MeW+FdVYrti30VCzHy0Ubr3NAaielNJUQt0mcHOMdVLahV5BVy
i05U9iAP0okDWKyRqxyjavTCoDp0h0S7FfixJAa2Oo4dZsCiMdgj86xK/9uhq5v05CwiaNR+4gZh
7yPEK4asPCXImTxWH0AFc8yWZZF/DuqrgTqgKdKd+q7wOSvNjh5ESbRrQlDgMmT15UOqpHv1PPyt
CK3WmHABbnVFLNox23QtZNOKih+JxiZ6GLwaR8RtOWfYoRePMsyFBvZDiXREwlsjIx/JFs0I0Z2L
BkV2qffiTlmzzOVW9utlnou+R20H3tujp4ciDfPktS+KmpDXDUsY69r/tmP7DHz1SQjEMwq1pwQ8
mLWmffBZYI2IeAa+QvVrDVNx0xw+6TEvTMpWQ61Q780QQuaPUithHU4vfDk4uEglQue2EDjpzofp
MDXFYflWp6q2tpAHm/eE+XWhgnFnoW0wx5Z2tUn+ZT0ddBQNLYoSAT5EwhHd8CjXLU+fjrOLfHmk
SiTrVlrFKUKxvqiQytQzdfaocQpplag37dE8Yjjj8dSiqBf3XK8VlHSUYRsjZ2kNYYTh40j523Mo
CjgYl1uGaGE5ECNIsJqG7D85cC76hO0JLYpqBN5wOUcEtIgVgcLYMfGnqGNZT6hRQEWv2aQxOVl0
W8bsJiMJxB6pnu51xuIzx1BeafuWOOGEJxH+yn7maUpQkDKo832Sl+0UtYSS/8pTvq5ZhAcp0fH6
Poob4AjEwkok0C0hVE/6fnVE6rKvolsPVbTlavP9iNLQyw1UkYwaKIbNXnxKSvIEkL1aVqktm9WR
RSsnL7DjrVISPfiz3OZOYRrG+RDwVc34qo7AAUZi0hBopAPQM2uLDMM1+01DQDN8fNl3mHDRN02O
BfpxcR0TAGQvHG/WMb5a7Ss0NKRcY+8VHJ7Kro02Jj9WFm76F0udcLG35x9wsj5A7ZjmHXbt3Q/D
+4S+etntoxAYtF9JPPsJojj0PAJTHNZY4JinlBCAK6BbD9gkmLc9iRK76iEhD1DF0yICJ3dnCvYh
oHqcPhJs4jFREc9W0NHseRliKM0JG2Ext4DBTDxg9CDExBJdRk0Lh1PYqTSWUXCxckQ+3BOzWSsU
PKXZ7My/9Rh/Cpb4Xva/OCyU/2ttqDyOPQloQbgJs48W/b4MbCHYq3hFjIXGQ5pnfUJebjZI38g/
NfL8PysxuaMQE3WU5wwN7ZArHU4DyCwvL/eKjskVcfF0sBJCwqDzy6g0P/BBMSiL0JMF3mpwK3V2
peSuqBruusUuyBSKRWLsN9d2/SGWIQcMk6YDse2QFpSlCqHk7RhWWTTp+KwWdK2UqjRKq6TDc8qh
UqJJ0/hpOVhapFFLYdaV9G0tpqA1aXMPKVvUFLZEjR+np3pNeGaLgos/TeZYG4DRKBxrAdupjPVh
wYIM+DK7nOhJ2Z9xg42kvHBMQZfAv/LO3q2IwteoLqzo8mGrRocDlgAk41o4/Fc+BdRzTDCcXIVr
gHiX+PANoo9NQ0lZNrWdsUOa6QHQV24Gx+ftJaKMbIW1CuYho0oIfihOh9E4T1ziYmNwwsrgcEPc
oQL7/RTJW4HvOKaXG/lBbML8xXhA9JzLO6fsXRGtq8iuYIVuep8E3T6ZyY+M/Z1BMum8WvwDBbkk
qA0/gcPP5oehim9W1pb1Ci76YDjGhkhkxhw9pqKgELYao45PLJMlUspV8sgW1TjfZeLfs1A8Zw80
degmZpMRJBXuah0ADRS2I47AWSOHFk73ib2Q2BXnZa+2rsaFQylugLIQNrlExayTcZneEDEIrSLu
myMRAwdcRDiIAiv2NImqtB42yotNmvVHi4KlDL6RWhsRCSM6GW46TOH1qrgMY34JQ/2cBeo+or22
lMP8daqk/GIK8cl0Y/x/k9TjOzLXdXUb+pYRpegaCnp0q94w7tmYGFkylIR5jgW35fvMURP6zqQ8
K9WAyul7tU+H7FVSdGrE6KQosIfGkVHs8NFyAC5SnhmHMHKFCvPXGD2BJRYMEUrxsAyKUfXsqCpk
KWZxzY452aS0bUvrNuI3tDx5umu4oiV1ApzaetWED00wNnzxkCTlm9gzWGChfDYuXGBxdhPjR3o1
jxCwrIAMmCiBdeHX6/7U1dG2UdEtq4xp7Y4wwAlyoq6/AkFyRxXkNpFiiTF4LUgMpWTTgVME1GNO
mFZ6w+JTTOF6wHBUoAXKyEM2JWCG/DHqghao/8lkFMnOHOtnJXf8cdxTuR8h5p377ivW6r05Snfk
hpZfn4RyfInZcVrlXFUsCB7uYm+cFBoNapKE5mIAc0b7l6LISdblcSiqS1geIrpXBgNjiaJqMfdS
KyywiqDX1zgG3ZCkNuNXVdlg4epNb1Rv5DhxGbE+sMZ02a7I1t++oLxNt6QTis1GWfuUiCleWvgS
ECN0ft/ZIIGlCHYQQvSSp57cQRIRuLbkkO/9XNkJGpfQkpY55zq3tGO9Kbr2iH+cA1o6QeI9h1ep
ZesmTVvcUUKv7kp+cvScvBp7JPhA4DHFiXDssx1ZF7xv6HKn6TAIlIUF2qUl2zh9l0n7YVz8YsaH
5YzhuJ0iWBmfRP3wVLfnelhNhKjE9nU0Q0erv0tAyUpF9OU6Jg+3lZgNKZ0LudE1Y6Da5kptBbef
0k0NLFomeu1o60F1Gvv+BHz7VMbzSfisrHILDmyb21mTH7IR1lAOHKYY0F0CjpQ21/xfFqJWmdJt
bgqY+nSvCVn6hCx8kE+0irYxSXT3GTIi9h3lc6L4R0kpDrW7LxtxJVfJpjVlUmS8KW33eQERKTwK
jqpEx3mwDhMLPKlpDun8LtUT5Kmj5GuHxVkYg+b+CdEUqZWxzX2gP8ye4l99YUS7mayDwS8BdMFs
yzJQH5zESUiuElUlGT96Lp3kapf4+rnL/IvY61ctH2/N7FNrY86Xmzuv+4uAgaev7oHb59KtmzLa
l/LaWv1FvV11ET4V8RD1Xk9pOYaLb9Z2mfzk6d7w/V0yDvvKCiAZNAcNKrEUhcdGi47C1gJzMJjz
qpnzc1OZp3TWjsalDaBh36YheyifviUDsyzPQrwOs/mgVvlBItpQ71g8WNGmhh+ukPQAgVhSPpr9
KBp7XSGnkhdX2+IFllH3vfRbFCCIKE0yXeykReGn7n6iltotOIzkDyknVamR5a/7wQ5aaTu2KeL4
0cPDthFPNZBBCU8riBhKj1DDFSNLm2423RoVmnQWU4oTld4ch4VhHQUkvwlCjTSnSrPyE8r7Y23g
rcjjPQyeusegVnxQmBzMZ9KeMOHKMVQKntnZyZR+K8r9tvuT9uq+tRiYsSHKwN/mUsSS09FvSOB5
iO+tMdz4BPu+bqgN/A0YKEmmg18DbN/EukncOZo8gAbc+ByXXYcWCQ3nKDkmfI0PS5S9CY96pI3M
FECesZhcJ3hflJSNG+onkZhARbslrJJq84+K3YMhEGYgYDog9qhMyN7+O3arFoVY/c5rhuDSChij
v44PrClH4sf4SrmFxTtS/+NI4WsKC0ci++Chr2stP8mnsWA1uQheP01SqaT8OwxqV4J73eZnisxT
NRqHXBrJInTkgjfEQZBk9zWHiQtHhZsRdP0WlmpYIs5GAjldZRY7qviI8+dQl05HovErDG5NRvYJ
6zokKR/Bn8IE1CHuSRJbAZxCFzW7NGguXgnXRJ6u7ayZLghgY5L71E2x95IoiCVXDTqUCcY+qOJ9
bJLRFlErzO6cK148abwRC08lMTa2C910Bjb26pFF0HGYHNIhW2znAgxYQ+etfgNYK/10PXwqBMaW
yrTQAlWWwsqQdgGcLtkb+I9q8ZGWX7Ju7lBsC2zRCQk0NAoLprBrxecv9+7Ys6pkZMUdAiymzOBP
UUwNvs7EjMKGyvDDqr7ABW5J1dtKnxVRZD40bGxOvo+LSaU4M9NjZiBYWVCeuMn/5iySx2Dccn3G
YGf21Y7UT96NmOWgLlUkg4+GJ0SbJCeBUSBXscBszIivPcX9msQFAhrKq3kzNPHMhfNzMimi8dRX
01EtwbvrzV4z/2lcC62stmlMPAfzeBbabQXJymJzSoAiMoHSUuFnYwemKzRWlKIB8juFX2wdjalg
yrpP5ZnXWTKmFIwk7vlzuwqSHAIsa7hHrDpNIriM4FBOlCx+/ojgdBl6tQNZtT3T+6V9+p6MR+rn
F5F73RsvLoQm/J2ZmsndsVJZHSBLjd/muPKkrnP0GWKyDoP+FcrIsFNHDlpHhNOtSJQXiFCqrxBq
RIz1KN8UpY42tHPJUMZHiN7h7Yg8ikxiq9V46RUfQiZPVBGf+kE5owBijh/jbuh5JGSZYBN6yL8M
5Y5q9vuesk0g+KekZTDyK4TTqUGlRTQ1r9CPmu17iCgQ0WEONLcEEpcxZpaYm/Jlxcq98rnevjew
ZZrLygFXPRhuEFWrSqwdpkOYGpxJfAiUNKngvgiiHUuiUpl8DeOjnrs7oTNEZBq2ue4EfmMFxT0D
V4n5CnIxxA2jjtbEcONoz2Fcp9ah2VUpbrp333/42ckYoIGxs5DOtT5vfDPxqoLlPIfPtBvH02jo
rurDL5m2sclkhohXt/ezC0rem9HqlOraLmLtGfarSZyIMqo/rFD4yKrsPWvLSsLL8GjQ9K90/IUI
OiWMiAFmYETuGnaSxBq3EYAYGa1TQ9RrzoCy4okt66MB+QATJ4ItAae53JCyQuh9qsUn7tHBb/52
OJJbi0BA9aFW4AVExY31tQE6e4rA2a8SncYD0gVOdvb5oWq5rJvHGRd8+q2psDXkm+FW8zeK/uCl
F6cAQRXZ10rwPaIakxmT9vpNLfL79NtlrRdhrxGM2uvaFLAaQozLDKqn/IS5DNYLIxBCZWw69HQp
lRnzAf6a8HMNHibg1IqhHhYGzIDQJcQxZH6b6rsHn9Z2Ww4ThTcYc2ob5R9SA+nHxxjFMZNUYCOz
bkXqbh7/ST7ianAUrP0UKbQgvEXD2b0CqxfMf6EuOJEADOdTcwQd2wprG7Fx2IvB8Qgh+BrGS42v
qR+uZoibAk96pW5i2wpfCi9NOCSwr6p09sSJF91Zlr7J5axwEGYji7ZDHeLbzz0lp/bSyG44qkaA
cGZVlWuZeMhPwwm0rwQZAi/wUvkoPgY4kQbpEtZvn3/3FsKP3A6fpRU6vlzbuQxoLd9ayZ+u9vmo
ndvm30KLT6d4EhC+NdSL4ejtJaV6wKYotZxwkDd5+oeJd1K0nvurbznh/NbS5FJJazIVg+pD+Ckg
MM/+rYvOddqsQ6i5zT6HvixPN7UbPGO5ECDZf0Y/XWNUxlCp2YP0DMlGFslTblWW8BVwizFxDP5E
f3IqBTNI2NlOZT504yr1bKuyZUUWHbN4QckRqXbT9SFGP8sWJ9Nluo/hOqRYIEX0wcj6lHsj2bME
cy1I9+lGKVgP9qfUVgsn7vF3FIldhhzpKrlQdFvaBmHpXH+RVmaHATC4LU8HmXarbq/HSL7YcC4s
+8tCsyp7uzkgJUFEugwng9mFw3WPe/k2zGyJs/xapYeup1/I4nNusv6t+0OiIAJ0ClTwwTnG3wUi
TzKxt2MK4j4WPNaoKrJOX2cmcPZhdheN1LzXouEAD7TUCOAMYQpH/0Co4kh4KFL81LFpWwMgIRk/
oEqpfAgSsk07ylasSD3SGH7IT9tI8d6yhmeXqQ9hMu6SLmwNHi7rJxaq/970ubFW4JXARG8lhrbU
zbxHauXko3iCOtikCGB4AIIAVToIB8y1k4HvtVf5nDrviPLdZONbLpt3TKRsibY0q9dtq7PG0u6t
/69Mij1mjCDpmDawY7T+adz9AQ1PSkknVx9z+kcYGptrbXCz2/LZhj+aJTiIJ9nmWKQcfER9gxEZ
FHNExt5ALwPox2OU3SXGprMImsA+YZFGO0Fw6l+44Ne5QGZc1HuTFXlDNm/ikoamEN0wSFxyaqLq
T4PhpnxH8EwCoPnDwLuZ6F9RXvd1wM2tjn6WnOdKRT4mboN8WGnVfCeUibQPVc8YHZGJVSMBMYeN
3s7MavihMxO2w8ewXzw4hLMJlmN1A9QxsuTi9sMqmxcuhc/SFC512FwsYFNo3sza9xIsivZ1Nvur
GWYXhHSWBMaUkO2h3ljIZaUaG5lAzVtlZ1UKWIypt2x1LJnQSADGTNf/kjeNPp7pojrMXhrjVgyp
pnrJ/ALSjXQdGuuatKS9CuhpsjvvHEZv9XV0BhIvWyRLY0acQKN6jURWrGQ4LKlHTnIDZRbjI4ME
YcV0/rj1BI3Dn44CqhPfYobXNNfGBsgNqWp6SgJ20eSHRI21QUi1kOFdlKxtn6W7gIWgsTw9EJ/Q
UBkBILLQ6QgJy4sU4w+nvxTe0osIqkBxM50d5OwK3TEiLQiLYRglGO6gbb8rU7Zj+p0s34YBxCge
ZIuSFXj3GlQlMsWlnMUoH1/88SDm5lPtB68M0Z8mxT0xxuug7TKc1gb7RV55fs9NqSThJvzE0d/W
8veJ1l4F9IDSD0UKgXq1yV7Zo6YjJ3V5hvsll1clSYNsgchYG+HJJ6Ojy91KYL0DkEBmJDcIkHRX
ufUbh4ikY5wqsyfPq/k+X0zkkKHX9DXGhIAsAGUDkNhL8bNxA3vkvy1MlP6d9jgioFjVJJmPZwXr
Gp2UCPIsMqJzMZC5lSaO5s9nnO69lj9UMX2IpXgfI8bNBRFrOfHZeXodDOucSQMtvC2RMwFRSzQ+
MUGN2L8t+rm+FVctLyrmQ1tzYM4Dw17zAdMcRIqtJEvsgALXb/8ZW3nGNdmewv7YGaUbsAY0QvKR
mDjQevvFrmllMJdg74R5S1yqXXJ/eD/0ghdZn16uIxniYI2FXzkjfUYpPVOiA+3hDqHw7MKdmFIv
5NEfADd2nvVeWnAD7E7Yy5rBx6dha3Do63aQ2H2M4rZwzO7C183HsdgvS3QJM8YqDVlNnbQgWlfN
uEo5f8UIORdVhsS+Z+bxsDq7j37a4C5q5yxlExX+CxvphgNTcPoAnz35trxaO+UpyjPG1bU10loi
P0tkfOxmQfob6nxApBszrm8WJ8MU9C+/C21WR9VOy0pHaPGLDME+SwxH006dddWMzE6VgVynk9jI
dyDg90g3b3nQ7lKYg6LckWgPwjq/WESUN6N0fIqHvrIuctWARdTWoZYeBbM+pgaileigju3R5Ps2
JvR/xXyW97q8lhKTLIYUKgWeza3UIgKXb7m4q0A0ycPJHyChBBva8JYgi6SKATXxnqabHYpLWjRX
S01upmLcZEbtVystD0ZQHAOVhZPA/9MlxzLU8VqPh0SID5ABpuQ6Ab0tDfaCoRuqApyrwQtHLGAx
AnU6omWuS1OWgzD6EcE3zf41rL67Xn2kc/MkuYLwZv/pV5so1HdqQ3wfgOkpxuJALIFQ7MxbrH5w
wrt1e5473+6Ff5Jo3CtZuPX+r2z6TskQJIcMl/0ZADqJijeHwVaZim1cd1uzO7EcdbGNABtGQR4q
298qRtxslu8K2vkMk7hjg+L7x97sjlpjHereC7qTOEGGrstzw4lyoWg7K586OYGsDKwf/Egwggm8
mXqeaKITW8c6sA1c1bkt/YhM+wGWEQBM0rn+nMIP02Kwwk4JL1+rull+msoA3XixDvI9Dx7bO5A/
5DGnv37vaEwLJlTzHdiJVv8z7IoWiKDAAKCNX6ik8aPkk35qC/+k1iaPgnwKBLZV1C7o8Xo1OLGt
PAo/YcuyYK18TljqUrvDiqdyGDdbn34vDWS7mZKVuVa2ibL94b2Zu063GutgE1qjW3IzjQEAluV7
VRfsiLOpMFGHcHzXb1XD2feeTZgn5AdMGEBUNKFTTSfDaI9Nc4GLiCndSsEW1DuJyEiUH4HNYJHI
rLXGvU++XomSrAuRjNm5gNe/OuU/x9HniWSyFGQeoyB6JcM9q/K2rH1bZ0IgE1hFmLeDyCFjzOoM
4hJ4Yyso9AOgCVpr7Dveq9KHhtqwoSWt8ghk+B1TlA0QiBENuePgi7dzNB1iLnrRPf38FQc3Qmwd
pt8u+V0rKe7ZK+oMIcH4YyqeAO2ZpHR9ZfziYmgzN2NNXK+ik37FXhb9flOvZIK1Z0ZJIU472CKK
HQnFRS8KOxscYI1TDyhZ/ZsgP/GJMjho0qugnVd5d4NB3y7v8B4zN4GGI3my5mYSsGgw0lgsP3w6
1l/xsl+3cxYqmvTbvjvdtwUUKn73BANhYpBcVvLWsQpaz/yK+B9anETThSD3tCiBILJ/5nfKm7VJ
75+yZ0PbAcuB8X92lkhukVAG/wQvyTybBfgYRqroMjPtbaCj4qGvtg1+heiLTx8qeAW+mgTOYZOd
R9yQ2hsrvlMFKuGUKDfiXczk4z+nSOVmv0lyHzuKsoYlClLv36l7ijHxNb8q1m/SNDzlPJL4HKDX
mi5+i/AZmCDcYMDwf7T+rraq07qWeRwT08uHym52VpUCg/HdKS1dPb7TXevHvMJK5vTjCTidU+Ek
xB7b7fLEHYw7sY5VfRvxQDTxnSjrvlt18b3IEVvoKNlxdPVfwzVLqPyVG1o9ujZhlYib1njNDGhq
nrnCq+j/8oaYLcytdM0zfULeXeuOFEWH4ZtvYR56quK3zBxW9fdqfKy6HyHtACITknEohb+pRbS2
xfuRSaA4rFLrn3gaiX/BrXjq+XdT78X4OpH8YzAFkTzQPeWH2P6S+InHqT3V/bTmM9TyfhKCV2mh
QhBCJ4ByxbDFNI6TptLUT7u2SveiaO37xMnLai1arkg2Zq05YQrZE8sUa2Q/Uvaj1BxmRBQTOXAU
+6b0p1BbR0gttsuChwV/i8XLrivyjLNkGziz2t0FM7wL0MdAuqmsvnJj01oyq1AafWGD1HU5LyAU
CayyAm8AHL03ZH+XGTKGLRpKY2eE/c6gD8n6iWwhR+wZSvqcjk1BuQTzogPvMkNN1JyeuwzLhhGr
uRasHQa6KkGDIverPZ8c32u8xNZaDK8HWBuMV7MJPVunOhFOzJaJ73u6hqTICbik1eJvJ9pzEaBC
tbltYWbikLt0dqk/9RQ/jLkBKkHB15v/LAZDUvQ/ws5rR440vbavMphrBU54I2jORYbJMOnLkbwJ
kEVWeO/j6bWypQMcjQAJ6EIDTbJZlRn5/5/Ze20uzOGrYwwsX5YlPRZ5uBCzJaxU4dLiMVml41Am
dtV4xEZu0ETzxvJRo1dBZdCQjiZFef3IeYPi+U/VQVcqOSW742xRrEq4DRG1a1wuz6hPRu717FOt
gY/wpOxm0u/P/KtnGTFu5JXq/s6wvK7thcyako+nvNg9LpiEM2o3r3N6Kzb9VGanpAQJ2ERptoXS
rbQ0J57eWTf5RYomlU7i73/7P//33z7Xf03+wHqCE9PUf6uninzBehz+8XdJ0o2//639j18Ifv/j
77pKDDILeENSVMWUZdOU+fXPn4+sTp6//18qjEkojGP1p0Bm/C6vkB/oWgHedm7vDebH89T93irD
sfwmE5Uj/yB8LL3ob1oa8aYxZyOEuA1womUIepV48hZMZTpSRaf4EpFDvEDx7D9TE3YXPyvKN5Rz
toJeruUke1sGFqGDfNQ5RRpdJ4+IdZwueAshVmLFJmcLS3w1iAt3xPqVjCi3LSIajxigCe5u5EEZ
EjsFV+xr87MBsbASIZ7D2iOfa3aYyMqkOPdO8iEN3/ffagofkTHnYoieyi/sawGvDKPDzkYNfWKM
PnGzLchJw1PNh7+XfS1Bz5sxhxPmnRl/8Bgftc/BIJzMOrSfq8CtHJNtbVye8hBWGslCXcBkYMmP
Kg4LDk38+K6QIT8j14bJG1LCAocdkImJ6A56uqROPnSp/UhvI8J1SWP/VUcLwiIre4Ccv+O+S7Ex
aLiSdsJkYxbZp2nDx6Q/BLKk94m4PKTo8O6vI3DlndCQYdjPBoL5/MmI7E26yqOJqBIkP5tTZ862
F3moX4xNfVh/TT7K+2hAlI5DKf6V1QZS0v3c33KBfHnuHoCAtURSGp5HexUFWtkWVlAHmJDk9zwG
L0bata04KpLTF/NdLLgSiA3MWntvCUjpbW2f3R4AWMXOMtWpJa2ZKw9RmDl7CAbZCpjYvI3UV2Ag
3PfnEgd+Sy2yDUXkQ95t5saU8ANfzR/8zUrhVD8sxUTMVYWj8osK5NEu0kvmFlNzm/4Aeiehdudv
rVrN1ZKnUtFWdSqVzBmamGR0oJYH8a3t5kc2JEjOhzee3Xd2LVbDTmLajwqFaVtxHTfnVPXL37We
I3hgN2SCMlLMsAe4d/tFlrI7VWxLdEoaOXF1UnwQF5C7oJKMuiqsZcTWTok5sOBsan3vSyblm2N+
tTJyWEZ4CF8a4aWbtscWmwdd0fEzpVfD+1VZ6kF14/sA6C03uksL2bAZvLGpLytcF1sPi59a1lKs
g5B/ulmhCWlI6QYMJFYZSX0RFU+qeU/UlGoTVRZbEZX2+lSPxe5oVOddqC7xXOFvT294kE27V/tH
iwKTmifzVPk1kxJHwROUoETpZ8TCfA318gRdHuNjveIKUnD1TQR9IhpYT83FAoOpErvYRtx3lG6b
t6ytx5Zaa3GrIdZaF5SFcGBkHmQLB+qpBjNcRCn4ZqaNpPX2vFZDuzDqQaJgFIR5tQFY+Q77kGp+
iIj5UmiZNY6t8lZSgnI+50QzLyCUc2kJ2htqG0tfXjtJflw5YEV+sI3TfXhYs3HXSuFW34zmYNSt
nzMgANNBG5EPLJdXhT7616pgxiqWv97RkhgGFQYZ3z4WrQqWg1YxpwSjPLYw6MkcUYCk5C0StwNp
xQMMdak+iR3N4IxWWIW8nNm7Ckajqv1uHxjMLP6kicTTin7QvTExPuUvWp9EzR9dABpRWmGZ6CE8
jhugncOeMRT0V18YEl9QLNTBVCmwowgb3+UFRrAIjJOtbuOMhXpSA4US23w3Lh3WycIORG31EYEu
s8iWKXFL9cg/k0HNz4Rj75pjYiT+k+zW8mYUiVfIgydTa6qoDgbVNcwX60zXibunU93ZRpQL9cx4
EyckPGV3BeACHcv4Id33e8Y0CqmDPVODj51+3ODtaXxuNrUI5G4BWqaTrUu8hFvggKODIezRFTlb
KqkOutq405z3hW/dT7pRnIa9P/EDnkbabVYmMat7dIKMICEAGIgl25engzhh15gkRSRJ7QkaUcIx
SHFpnJNANsmaqb63cYImje26KaCtMw7yjingDHi0H4qw/SX2LPlZn+8tUXI4HNWUnMDJnUvqnqo8
xp0MCYglt/4XOUjRpahuCYMUyeJD/vRRaEWklGTWU11x3hI4IopuWeKHMksS3QwHh6qefCJidFq1
dAx7+J4j6PkuxiPFguzEreBo9JAKWM6NteA+q05KChiSuNXOemdhfoSraoDNhgzpmP9cvmETuyWF
cn+y4db83GMqaYcoe9Xc6Xs64Ofcx2i77o86vbLhhD6r40skVE6r37tPw56JIi1ZQR7MZza3zFV3
nbQ0kBb8bf/JQ0HpbyD85UPKt5GTEKaOlkf0jJvuVAMoYosUNCMSVN5LsN6lKL/Rfl9xy7lNwF7z
SamYdtgqYARwQMrko6pJeWpysizlmZc7jZK9Q2XKKC22AokxoxbKC/khSJeynOhaY/D1ncRJIrFn
St1qT6Lc3eHJdpzig1ajU4YEU29e9cLz6vSx4sWv5qSdtUv2R2MboX6PBYs04wmmU3GEckbLyJtv
sdLlnsYaDIqYIO6My0hxRBQzSuVb8M+fmXvkhm4Q2uQ5XM0mGrFc6dcdMqj0I87q43H6jvFW28he
S3CMSESfg+8agBLCsxo7BRXy7PL0QrOyeBFxG/BOCucxFl6b01TJXn3QEjJTpNgzkR12Q8Z8nyFf
fK0FYv+w80xkuEsfnZp9oOF9t/rt0Jhd1BLVUd5MrbkCYr2USnzaXseMWQYs8+6kmAVUoOxGVilX
TKoMWGsNLtIfOmD3vIEKvpOfKdZhWg1h/iMrBGZK2UVGzGaxmDNIoD7HZeNMgF6VSfEbsBwFaIru
V43bckKqUJ5kogdijPaOeWn6+Jq2+iXelbNRDqfG1y+TKEcGvvc+pIOSaq9CR7uzh5cYnGw8+PRl
lFJHCe1aTT0/fjqtg4YrKBN3Y1/aWBMUISHUf5hqc5lh+jjpM92UVwqHTovvh27XbN6/qXcN1l4B
ZY0VhltRK7LHJNSRXfoPmaEn7+1mcnqzSmVF8ZSCKiSAOMS2FeWLPD2ViM8UeK04xi/zV0N95Ap/
0lU4IgGf2ezYEy3zvmjE3+a09a2382x2gc4YHF4yaxY5CysdXj+tLPx3HpWhnCgKWZEgPCMb0oXz
cVJqAs4a8wzQ7f/JOXUuUX7K48pF2sGildBri0G6Zm6GoRZ3IAVVT/h1awhPMzAAHgmKbIenJ0dg
nyXktdrGvcSfk2csL0zyX2GaMaZxc2YQs041Up2WYT1Ls3Lhfn9CIjB/YUWkMB+87QoeIVqnNw10
wFoM54TVers4ljKfAf1dyNd4ys5nogM/FHKVZgOKFOyu5KXDgMBft0/0M8h7ELgWHwKe8oaYjmYj
klp53VCF6hgt0BznxhYh64pyxkMF8tNBXKnF+RAvT8Ioffj2huyfHLy82oitPPBHeupfyH2YjKAh
0HsQrorEScEbktA39dAXB5Z2lL4KGGjVX9lu9NRIMqsNgWVBMc1Yui1Xy14K7O3oxJsuqsz1ZMQa
7nvzon+IQncaEoJw1hSUaH9WNpxbHIPir/b+lEBkfjLIviZzftV60LcDWLaz2iM2mujD8i2qMNOd
u+tYoY21llCy4tAS6fQF4pmXINEMf9b5iOjdaYsMYT2ohLuDaHpPzOS9KNmmaY6iGl5rL1scoMdr
xo/WlrQXFZqgmQFtb8pomPFtN3rUj5Nr0K9bWnnK+RKcJNtuCASKVvyAS6+kRymlvxoopfCi9RK1
i0DJB3yH3K4qI/SUSVsb5K3i6272K/sANcB4j9NKCkqK6TpNwvZP3v5c0+Ze/kl68aMy9G/Tln0z
LwxHYkTiCAbfcaFTkNqSsb2YrqROZ/Z5JxUBkl7EAXl70uQS7rv2tInMU4eWu/czX+NQB4xtaBGg
U6tmyGrAeqHAyAeHmyAVqLC80s7YLY9b6hvPGPYOHS5Ktl9pS2v9HW0mvlIHtUnyVPeUj5gRoUyO
bFpCHmEb33SIOkH70XkCFnCN3wNF9P694d41icaVbshMOKx29kUdyA8xt9e4iIQSPVLLMchLw7jV
G4367a43TjarwfBrq9lUtaR8oNkm2TlGJLIrskcDj+vSzujq28JwF2gn2XwRcawPVuP+izFXWZXH
mwS/D6TW6o3WfdPZHmFk3GGVHkiXKxf7f27YZcX8535dB6khG7IkG6KmmNrz1/+/fl0DGr2u8l79
bCl/Oj7WZYIgj880PSbfAyfngHhP3nAfF/gxggymoogyvecilzj5VOInFhzDK0eSTEbi7FABQa3q
aS8s5V3jdJK/1LJFR15FwwCUA3xtZeUh+C+FeInd9HNtggv7wFmEmp1YyVX2prwkI0/yrjCPDfbg
lilBlkEj3zq7hlnQ7WtmqDLrshyumzRDdZEJ09KOWcU5p6c+TIM3je20irm/1c/0EYe+gtorMtqy
RN+a0yCeuTHUDTwLQb48xkAbDa4/BACyfkVy/0OjdcvCdFYedY/mYCIaRnmI6fpgNFedzZQFJiJW
bVl8rEc+vAdxF2HlPgU1rNQpfcxS4FmFTcwYXae8LcWEm3pzy+gGC+OwHw+aMnp0RI7UP+l2U8dG
URrdnLtfsiwXnvw8spuCvoxE9TX92TETS2Zn+Sbtq42fwI1fzGuyiGHBNGP+WjEdzpgOBTixKkdo
csNellxxA+jA5+CRffRD4mK9JBwtAORgjXOECHXDJdEDbGgok0G05EZzFvgyyZgSd9W1aPNdJKhB
MyIZzedgXn+WMkgxh9MT+Fp/2czuXFsVSVeURibVmOjs42+ZAtMaHQN4xkxaTIxaZZYWN3ezLQ1M
HaGzlIaNMB2kbSHhUA+tqozkaoxWVnRaQfWKaFN56RrphXPyRVSFh3HjKO45sLbBQL26BhXKM+J7
7OpXXTAToyBv+mdbgsrMNV6fKjNAN570O5VXv/4m6myM0QfGTE4yBuGxlJwYSQZsn4I5XwMZ8fZS
p5zBZwmpi4aAtBExm4nL0Xg1NCYLrH4b3zrBhgSTaTIuF/6XD6RiaP/9A2kwP9MNjiFTtiT1v34g
s74aY7ShPdjn5ZTIzSUuCGw3lvvAubl7CtOupzl0s/lcHkuthcWGX1/ejg2eEJWv7h0FkpqAQsGx
ZvKB1AC3gRdzNAJzdGCfs4R94qkPu8NDcsXsVX4AYfMY+XoVrxZqRLdlvr3kRLCKEaIL18wXr/2m
pfkt8gax8JoKfci3wdjCLdRgWwnhGa1ehDb7pCTJme8NQE3ZDtfKwPcoGtfFbX4adPvJM7yhFi6i
4FpSelKJjgPt0H4RrVwYkTlz16cGPh1GdeUGMuLHbJKNmBZ+PPZHaJorUMMdzV1P3cG2kgqoYHzU
dS41+oPP66tcNG+lR+XTF8eWqX95Hc6cEW+j+KgLWy+hI0l2XeT+MMEzHgsfO5QfB6zzJDIAjhXB
cxW7Pu28PkXk0+pWiJIQn/uWaqIzlTw9UG+rtT3WmQlWKR28OF2v3vDW4CRulvni7ZGS4PAFRcV3
3EKsQnaTXjPyveQCvR28hWUldwatUbHcG1H08bj6jJA554RDH6lAMbXHMzd7vMpVcVGDUasCuR78
1t8x0ZpHyO4bGMCUcozWK0fp3ehHQZp9Ja8CtFwY3AsM7q0k0g/KtmE2l/qw40bt2R7QF7e5dYyZ
Os7ubu/ERJjgA/HC+CLD2kQEnpyHN8YM3MifUKRXfnSzCYSZsqupow/pLtSZv9Jc6sYbZ9wAfMqU
pBPv2XkopPMKfOoJOJXPOYigurFsrGAUkfKTtVIQKWwRj46IAroWanEWIBJqOgUW5nKz7CFNnNv6
KPkOwMgJx4YQS6PTnaYH4S5PbufI4JJia3Vpwej3U29D6CXjwWpOqlF6Ox2mFLoaXD4J8sYC9Ace
TpDnhEZuY5DJXdBtSD+zn8rXVmfv2heV1DsLizc21q8aV/wa7iYwdOm5fwmMrPFrYTzOWYYR3iD6
Uwx69j2xowyr3ar6BRDpta7F2/inP088cvCb+MyoiP2Lk8S6vFWJtDBCvZxOidadGJKe2lSI4geb
WHN5E+LOnpse70z3MpTxHdn6luOla+pQc5KBa4iqq0UkJ6Lbn4dAL3WyFbTrFGZ0Nil++64mr0Gt
nj5Lp9aSSztt50RrIxn9lCPq1C/HFVt/x2Pze/BR9v1G+TYstiioDqiHe0vNXRzI777uIleJs/nt
MLGHBsO03ZN0uusmioNkuqGBnRB4dMg4UqU7LGpPNvUMzEbAZMQoFWm1KjRHjB+e+EMu3b38Xhyc
vmv/lwNSMqz/dkIaoqJJGnWLImuWpv3TCVnnmZ4omlH/HLsOi5Ftwb6AMdhBOClvbAMMbHUFS8d5
VUJVLSM0VxIwuO5zfSqM8tGX2U0rK0N5FmX3HqfLU+Wu43oZjzkK67m97+wVNvbsQzEAlyLFdVtO
NOctx21TAAuGAAwYZWG/3E+emb6ydR4t3Y7/OHvL84VUtzXBvwoITCCAMceaWxfPAlFzurvx11rK
cCA00bDFwrqz4KfgVfmUZTsCYQOob9qcdNgN2+FsSadafSjXYXhsYUdBMEGkB+KbGr44mVF9Uu9L
zMKw0vBoOTNsQS1hHowsXUpFu1BQIzHwZQ9yMfb8oon5ZTTV8/CzuJSNxgbZPK39vQecoGoqMZtk
eH39UIX0rMXSaVOBJDa0JZzqEDml+NjN/EcVfp5u99TrJXJ0lrBZ5Rosz55LWnO+MmF62cbiTStt
adF8oRB8/GAErvHjoII3mv5NuCY4387qjvuLrBQgGBwBEF0E3a/BD8hIY+Aa+mqohhlhmm0Q30tQ
zKPGDBN9ntQhKVYu2cduqq4qdK6zMeRFs19z8SO+ADAUbaKLcqoobjGwUG0TXAPl+nMP+1RdTS4H
uOFW2BxirIjVfKnmlpwhGMQ478RjpTBF2g+zaqF7c96FhpDP5qPWS1fawT+tKJ3ZPy6J01sHcJMD
RnNvT7QAdFrDWBs6Be8eohK19HpWOBzaAgvvjfqogEWgP9vkprygEnmO7wNFyCP4kCwxGTmcFzsH
RoXw/Vst/0lo7D/ltX0MxEZDhMERkYMxhL6lwGRDJm0i9JsB++QTcYkcTX2IVzyUpbBZ2eE7gmzP
9QqV6s++5B7RYwwiykFwUrTCFPI1SoQVXK1CIa9TyKfYRMksiTc71sQDs8t8uzDguVR9ee5YtEM/
XtyUsAmGCKy28GoGIP+9pQhN/kgBXxh4QvuMnW1vzSj5UO23h8LLlrQm88vW7XJGdMYx3tLzNg6X
7H39JE7S7jMTGXX6TrXJP9In2/sFuaUq38jtgzbG4GxBzrAxGgNBXMEq0lS3x+sf3yNpRmBfjzgw
cRIepPJ5mio+Y8DR1JyuYY6CAOwvM03jLvAZafUYr3G7EamJVarC4DCBY1QpByaZT/ivZs5Dhqnh
RCLKtkU4MU/D/AZzE3OHdJaggI6nQTpG30xFPle1cZEoyXBeTLziwiLzEBrH5n3y5dq8mA3TVpTO
Yjqee5EPD2Nndb3p5oKY3q4+CnW7xjtg0tfaSB2Db4TUJ09LDa47Jk+sP+vWQkiIRqvls88lusly
pD5wcrTadN6G7CL18ile22hiJzMPuZ2XNg4fxOxiTBOD28CKATPUcC3k4sTL2bBPbPMf8Bdsjdmz
MjFdBU4EHzcyehhbsU4NIkTDu4I92tQEdKS0VLDJ5Jjgq9plubMOTOwn5WpZMg7t+SVnwee2gwV8
CYjs7E26glOZ04J9pPFcKelw6QRXkL5IzyQWaaAK34+rsiOav0n8RpqhWWy+bZL2bUjIIFkAImA9
32vhA0H/RzWKL0RrKmnzSri0RQqKKcaOuGqhmMI/U6CvHEyd43MaQjXhMJc+p4JRf8sUo4/ajfS5
nuTnHWLAoTLlU24xgLE31bzKi684rXLwyJUfBlhsz92WHrcPBcZQ/NVtJRQzj3N0+BRZ+yClBqYR
6TDtTSVQv1YnjZWrmeVXTpcL84dzNYgnop0iw+CEnBM77uagTDHarmdr2K/LtNxHmG21wCnUwSNl
/ryOKKRE7CGqV9xXuurGgPBxsPY6jGv2xGlp78gODX0P18yjWYTNUafnppXPm4qAljicUYcjT4Qh
BgdVW25LzFmTH4Fesmj3NrC8M+FRA1rRivFfWTX008d4kPwcX/+wnTLIY4y7opaY52w+rU5eKLdm
aG9KIV5zOHczYvlsjMloMk+xRRA3IdgCW1wCMvJZt5EE2V1IjFbfuIWxuamB163El/ViiMyutO1M
puy5vcZmeSVd5ZDmAss7qhrKWws5xcgsRmHUMPdXWc2dgVESK739jZ88j2sv/+wbSPGYyNJRd/WR
ffuZR2C+1l5NUyMTcDa/tNedeDAzbd5Regg7i+SwXhVbOQ1K4iqD4hg1fpxJt5EJzfxvmqlgITF5
kqh7+HLr7I4q7K7gEkhepK7grCsD3CwNs4RkLvymqOlB8I0dksM2Fa8N5UFyoxu+phJz9njFqNlf
+ulLmt9vWnUw1paFOZh47KH9HuU4EKXHwhZHL0FZLKjqGDhWMNsGeLcpjHcGvmLfoVBjnr1d83fW
F+VwzYr6thrJfYBGl4zCPZZrrFJrZKY/wSc95vcl7i4maltZtt6KWnpNkullx2Gtf5el5tWYvBYp
f18MHks9aMriAO1lXFy9G059RJId4hCHIA+jr0PTkINSQl6A4Y0KXSXey5OnDaO2fMjkl3Vzhj9F
0YZV6xnmXan0SEuquySUd8Gybo8eNUYjfsy+abjZn3jG2auAMztAAb4len7fq+xmWE5HVi9+h+gY
K3BnLMa0A9QWxtUD5MZnD8+LZlRBzPys6q/Z2l/kW3EvhvG1NcxXSTtuG2pGdTlz5p9p4M4pHmjl
RVHkq7WWby0Mjd4I5obSM7Ta6dYkCo5rYsvM016dMSggHiZCN9lYQKxRchAQyOS5v2dwsTNUG3gI
9OXwzCKNh2BBhsLPDYMYvN+iV24yIVktFbdFDsB+eRBmT8gsb7aqo2wipu7IJBQdI5cpAshVMyHa
NJSeGQXCGLWYPhCz+3Kn00ChvEWjgC9D4K8UdRzQM/gb5jINM6jESxktjeqIOY2HjqFUZSAvoksn
UyPzZYHVQO2jwm8Lyf4zY83ua1S/8D3TMkow5AmHWBJ9RRt9idlUlwgM6kSyOqBTOKmYgjt8Uu/5
IW20moCitN44Y0o4l+WZ9vW+y1wmkvViucrIGqeyohbGx6MllII7yjQ67J2hoGY+2z8k7wketD+F
dtP3xFa7H+xI4wI0KEEVI264ar6jXnB6CQBp87EOJcw9/bWkC2niykcxE6+e2FXeM1uJ4TIQixi7
mLp4gLg9giG6cYqw5LEhHDoEcdsJaSti9S5Dh4JYkWjgF4ElCzjzRjYwvCJAnSY/xUN1QJX72q0v
6q5ETQ0cq8d3yeO33kd/I2Qisc7NIJ+OwCzKhq2tWgWQprG5ygHCt0SgmiISXpl/I9jFOqKy+W6w
jqyT5FnIy8kxx8gwZSQCjW4zf3SjEiLY5+nSTvqmss9aLjrYK2SaSPbZyVgbcWtHYCQTxHjisUN2
ZNnItZodF8RYAjt0teKk1ne4oc4wIAdns4wfcEdGqQGvIyNPq8tzERh3AdxgzJB/ZGrPWHEV3dWo
XJmJvbTYKmzicaObJBsdLrNhDb6Vwf6FrCizmjXGDAXFZ0nToC896beOWsHvWLOPamDUSF4vXrsS
z53EV0vR0v/sidmaMddphkCHi6rkXforpmtHocZehjq687ZT/G1t19sylaEhvDTadJlGguqB8rEH
42mtSAnBVDauoEnZL9DIueWvzKRjims31gTcYzIRbqjn2HA/F9sZOtwM8RheBeSlR7zHNsHMh5mK
iX1q14V1pP4WJWwhNvqLqTuZaTRpnOh1abM3P3QEoeSa7lub3w05vXN+idvzjHt1x95twDrOzfaA
hSpkuyb2LN+YmyU3ZO5ttHV3E5aZGmf3jSRNlSTN+pJhhzQqfkRJuG4OLVWQfJ9bMs4GSCM0SDFs
FnctlTMVx7lbGqj5Q9RNZJqompPJe9Amuz/Iu18Cl8ET1OSIV9m9aZzOCAIweeFRosIVydvJLiHC
aNiDGiJK/icD/Iw4ANBZzWfkXpdyYnHRNI6WYQDh7txithHKzz1fr2I5X6ePbKuB6KqXRG8pN2+b
RXYVqzb9usnipYsg/BrlXcuaG36jbBxeZtCJaoKvlkSKOblk+J0thu101yY4OFIvZO50TzjJUk9k
McMn8gwZTtXC5K8DOBbWMiUiRBk1+/ZUIpjXqvpjbj65v27NsObpykPMnVRHkVpZJTtjgbK2f6OP
IbwjoAU8LKXst9CDWDgdk5dY/DVlHlkq+eQb/dtYZO649sxx1EAriIuvh3BKlNCSjLB46cvk1ZjV
MMYa1ivGS7NQFaIzVRZ8lpqLryR19woNGyJI85DpVmS1zXk9s9qRuu2YC2wN0Hg9Z40TSpvvktid
WqrtneuIwwJJVtgk0OCx3mwozIHBzwCPT7h/jStGH3tCjn34LHXdSQemY4qbA9c3XmbmVipwfD1p
Qmhf0emD0BB/LDlqZKxkZCVAxtu+IRUEJ9WcTKLOFsBgu83Y0FCOOt2EQiaRCgJcyEq/BSaomkFO
nqsiwa4iLZMxY3+bROFajtN1tZTLSBB0t/VhyXasTk4DvrAwsesMI8xGpcbTqJqaD7bXiCGl9g9k
6zYkIG6kpyxwPkLi9+tp5jmNfY7lTOOGQLZnmvhZZKuxRSJwVqCaiuVWWwl0wSV3RRCbMyhDXgfM
6hqjFNNMAN0k9oJpmwk9gsWZPJ2SXkPWxyg1IK00OXcrOCpwdQY4BRiIKhlEMgM457TG8lkp4jN7
dpQhVUp0obxpJCFi5SOfFVwiIkXL0k/yLh8rptFlcpa+6BaKjlBDvIjYoMr+uILlzitI2UgeZT7j
m6cDyPwr4wty0jNIS/rizdxvMDF5NmIoICTjopQQWHkV/G7UoyOT9jntj8W4HmXmFQxRLR0sOqnC
ybKGvTCH3DhhkWHuo1EydBZms4aoXrZHqpo2Oa/LeCosJSqGNAqnVxlUm26K8JAZRP/Wn58TYomn
nwkZeB39Lq6CAfs2KGYnK36oHThx5GssJIOKcaZUsaZwZtItJhEXRrIghe7DIn/sJVLIUQswapF5
wDQnD0geg/MV8zAoPy8kNgZTxigQr0Hq74zUF5j0xorjTBv8OQGWDROmPY1rUBkU+66iUO4xJIJC
VwgByuuZiRXpQVB0ijboWTfpMqb5+Zc1lyHFBjs11ZddrROP8bu5Sa4klp6okILHtQdJE+L/bAfe
ZMEIIOhvcRVEnLWMyNFy9Ia3/Q3nZ7X50pqi4MGRTqMgrdyRzRBCd+IBYYCnJOR1V1Fjs9C7S7UM
IHy71wIOg/wgkLBbyiW8QAeVQzD1DYJswIx4P+EKHXM2OdJjrgKERgzaVlIEZ7fc9VPaQ5cbsIBz
6yp6JF/l66wvt1aQ0BbgnxeKl6zJXzev4xF4xvs+AVzM3IBzgYlcuQ5jJv2j7KLj5azHAsBK7V2W
usAaT0/+3fp0uoxDtDVpZHz9NCfUlCYTHG7KvvuyFBW8XBJYClrxJ76zTo41N2CdukiS3TdWD4im
DJlvcBVP7Kxrmd3lOIQtlCTCLA4zyFGJ6RljxpV1c99SnZKEgVp9Wc5c5KdOCCaVEFFNwaymeyzT
4c8Smsz2RtJveSY/erd3G7TFmoC/Pz2VCSafYnRQZpxX6zLr7C4A3+HcPJ0qC+Q+C8OuaU5W3J6U
0J4LnKl8pXzcFhhkki2N0N1oU1/lqQ+zAaXLjHOHiPW1QuEgU1eo+hGSG0EDnPX9xFIiJXhPSXzS
5Hwq60BU67CNU19IuPSMPTs1hXTCsHsva0Ln9WNMHN92yByB3GJ0uCqSAwnUrlxFeBw/TLX7wPvJ
64eNDKQeXnP9wWNmroD3FwiW44Vz72zanY9AhUA6naGQP35frTWkTkW3J7vlTGolZwdq35Ft8Vqh
fmohISKXnVMroFcM8QIclsRyhjnGOO/kC7iBUiVqSEWmbwXqEgdQcJmQxfAx2eIPXRqAGQgc65ZS
rFSZl+g4dHaW4qgIa1AindoGlaL6RK378YCnPXGT5VMzv0YkNkXyNDkqQUVW4jtKDc5ZA4hNn6/+
zg6Frh8OD38cZT01nnrsnn78r7QBBmOR8FYQFsOVyDIf67woubwcrSfQFG646nd8tbLAAE91nhbY
7qHOv9u4D9HrmLnb+fcK1IXFVgZxxGBV7gLPZc9ER4eWQQ/lrNz/0ou+C7jCICuPEiufQWXO098t
YAw5ro5I+V1IWJxoIBb9VYW1qBIaZsq0iSrrNJiL9pMEQu4O2JQ47s+kCXA7K35b0wYx4dUosNpC
ODC8Yzg7Ucfo8XBWfqOMsGgTOiLF/meFBPuGf17IIo8wJU2SVNmyTFET/+tC1qyzFpHDaP2oN+Fc
5OmNoW/LiiHNm7AfxRCRrFQ7zOjs4Stl4J0CsFg3NhMcjyXE60JTgpVtfNnLgXnsuJNGPiAm43Z2
58xQ0qPM2kxpnA2jcwohbdN7b9dzhEgxEw/RtazeneTMbVROJ1DFFetdgYx2R101T0uwUsiJH3Ns
NmDYsPz+O2Hnsdy2tm3RL0IV0kbokmACwUxRoYOSLRk5Z3z9GzjN23kN173lY8sSCGysMOeYB7HY
UjNBOArjozeQdf6VmPcbB0qb4Qf2HzGoGMDPtIzot++8Av8kERJso9xrKYX/8qsrmF3k+wIP34xU
+A6/jk5d7jEHzzwtSc+0PtsPCBzG6KQOqVcerWdOg4qnlWnaI6gzeH8ja72eoau6xL9K3TYcCRO4
IMqnRjD9fidY8J4lMoW60DooOszcKToO2wQXormzq2ivMbRKBvQhh1IhIQ2hSZFYH6VMrkbYYbsq
z1FvvJNH8NLn+g289iOguYKfE6x0ky58XeFjxVkAAcWapEPay7zjLGHTR26JcnLnZj5H8L0IbrtO
jXrTk/5ekPJT8PxG23xMTlmRnfo+OVm55Jn9AZs3z3nvoSvA+AqX4RCfWLYVOWE9ge0KOtgydJnG
EVv3hbrz2qtiJTErkHjlsTHCP9gDClu3lb0p9pY8XegNXZIoS6fXrvyvevp/bmAbVsn/3MKWqVjY
chTF1hD7GOb/bMy0MpTVSk/1bwRWQ0UGOh5OTE3GV9xgnGNghsk5TbBE2uDIYoKxE2Zk8rJGsCMP
GzMeKSJfcT9G60hx0U3p6a7tFK8KFoR9DFVAvvUfIWn16McoXJqJop+qBQTceaJSsBcGfHtHxbyJ
yQKJqdaKX7NFxFn82kxmwXH7p5Kgr6ojHlh2ZEQuFmFfXVpeewR9xgcUR0K3uH8g15tbnNtbG8lr
zliGyDPSpFi9oncVsBBlOIhF+u7/0r4Uoe+J/tjL/2Zi2jHgT5yXISs+weiXxehaIVhbR9ZbVAbE
gJHALRZ7HhqcfV2QuDaQ9RLwhxH2yqhxyUPCXG+ZD8F15GW00QJpo0VwMhCxECzqazyP2o/CblAG
2mn47xMFU4I2w6KSn+EZd8SIdWzBrFP4bImbn+Idqq+dYiDjkE8yybDah1Q+JzlwdPtRWNIRrUYb
vSkj0wEqUR0OpyrtVJ6KEpVlBmu+YW5UjzTDT6EYaywOAM+tVcbgXrAFSL54eijYT7rUIhMF0Alw
N0y/BCKKVnJbEvGQCSbVGsL9FYIXJJ0caTU6nn8K4NRBPkWg+LU6fhrKDvC/N3aTJxgS64zIMDI6
A8T5JR2SXQi6+3N8MCT7xOrPJnGgVJNLr2kXfKbYQKIvGV1T4tMtBPcYQ2zyoFBO2Iaa1qXTo0cF
JYA0Q+U5JNlBI6myUT5LArTRwerdd8ypWwngljJFZ+9OMX01bHU/OM7wv4zu2xQJZnoaaO5loqDZ
0RqoWhlJAWJPDpW02Q46se9hd2Lb+FchablTkAoh9IVVX3AVo/aPrRDBYNV3o/iNzI8e0LXCjnVi
jn1tQXdbPqIDi/0bhQq+oPRRUowVgM0+6Cv1TAEvZO8mONYaX7Kx1piwoZiyJKNqTxAhKICdc3mD
DSpCwI5oSq/OWesZsfxIe7hqzWoofzKSlOpwQ3ZcCXZatwnkZJoqk5CyRZBUMv2twQ/rZbQisXja
2qM4m1N8ZwgREF5HNAGXjNiemMtBJ9Wn4lAw32BwAVPJUbS/on9HU2Zw9ojtMJVuNURHZgxHoFpm
fx+n9uGzHx/ZHjez+cTcjFQWEwUPoV57EjKqQNLdNvCPPXe+RfBbkg/bCR2CWpjniUHXlKfXTJKv
3EZR+TM1eNfxIZh7nfaPPWHBdogmHroJ0upm3aEoMYMLwYsX/iUGTuRVzHR+X2qH7Yu8lKY8V/90
xZW0doMYQxTPnmWqqm/T6kMW9mmszIskOoY1xAfgtrYfWmYBJJnO/nSpCTBDVn+W+oJ11Xwxk+FC
Kl20DkOyJxoi7xnVYwVimLr6QCh/KXTlkgJFIngsySl7KxTqwzlsN0GSMiW+p2TJ9yrUz5PuW9fe
qZIR3NB467A4sx3TEThZ+Je2goYJRb5jUg3MNG6pf+EJF3a6VYkA8799Apr6BULMgwr4JyWYgMjg
lshg/kitxqdeWF4EULlrWX6me13Hd0gWUIVmI2RuwkyGNKxKJlJnoS/a1ObTm5w/UJSEZrgqr6V4
lYO1tiqwAJRxlofMHYIM1PgqPRlGceqGN3I4A/LAk3edqIP6QAhTGXyfcFLaEUt7fqdBzEVmU6Ru
a+OPXNa4j3DNRGI35p8qQqGmfCXKzZKxRJrCX4EM0Uj76+Z8XwMdGs9Q3/Hi4a4LhFvw5mj59OtD
HxYubvaseyvhnpGLtM/ouyGiCCs8kEh0CLCEtFnhJiRBaH/t8D7ZPqJ7NlwzohUO+Z5f5UEp1a3O
cV8taSWOqqbPRq8fwkQhEX+PRX5TzDtSZlMYbM5gbGnto7H7Ryp90zCvJ473euLdS39iQo+0E/AP
GG7zo5pvQoojQpc5mjgW/pYG33jmapj0KjPf52a8D3GmJaG+67N1KMcbvRo4b5tnVnV3c6qvuKJ4
/vFQtghZFyI+kgaJxXjM3mux9VanWP/xyVaBbcG2uGAKaaGPgHJCs9ncKtU1EvnBCZ1MX1rPshuD
SmTvctxOCrfyHOH9ENW5TyfyKwhe5XCateDhlKPxKPiR+/hui+xNsmmJxbPvxTNVhiee7IedeGZ9
GyyZmT3OqSO90VaTlHMYdXCqWLvNJ3/26fHWUsRnFGyrVYfvriBmJZ0RXMkZtLkMVfqr1jFiqg9i
b1tMnNTkwbUd8rNVmt4wpeTBkzdk5AfZ/MhHVHqcAdoiG2k/9GomDji+qwlwR/8pgLDeS6pjBXvh
8C2mdNN2GHZTMsPB2gb2GlHZs+jkR23F9yFdchGAo6aHjoaYtqsV/0I4uUUjnasgOuftoU7sjY6V
Ml4wxhF4VIKgM5Jk92A+AVH0YNSx/WIEdRKFgqBtWNr/Q13BZVlEYJ9I8o4RyHVCQ7Hq3UtNdn3K
RglLN/U5+DaIaZAY8seg33zoSdCJUn5z8JFGUrT7rox1CW9NxKWwiKY27mZ0j8VG5SiRWu79dQ6v
OimQgLMpCXeTxUiDbrNiUg56tvrLXWsotyYVrlC96DvQoL9NjMK/fTyR1i73mYVtTHK404rmGoyD
9mIBfuIL1zxeGC0ScrBg0w3QWP9VtnoqAH9n84V9+5gnRwshBdYj7JgI/k5QMM48ruNYHSWDKKCP
5t/kv0fxsIu+wz4+S/W+bN2I76EW9Z7nciUaQpAIYs6JM9PGRye2kdk/+lp9sEKOOAJbL61PAXZi
cDgrYf1ReVvF9dO3ZWoWkIA4c4dFaCUYFig7DRdF9J021qHEAZEN2aGHaD9kbsVnqML/6Od8F9VY
nUiIwnNXMc2faK5SlvY0qxQi2DSxZhv02+Crujhcd99ZGyBEYHdlbnPCbkY4iv9wRmYWCLle3LQx
2iWsZBZAdteyst1yqusYUaus3k0MDNOBWly7pcQvJJK97/2VZpIhAM/d3nFtgDv7HiWhVzHgVwzE
382rSg9l/pXH8hYaMnr1Enwe2g+NGtBkDLb7Qsxw01SnibKjpNM5cvcwygyJSEg8tGkTdp4IP6zm
XyAABek7UxBXCXZmAdzQQjOtMUChkRwHXvIftYFbon4l1Tm5Q3h4WFLJEpa4zpU+iKOk5scoG1w1
IOFSPFF1DD6AITJyq9QtuFJjisBMQkcyHUfQlx92I15xKt7S5VLmmJuzEU8SnX5wktAa+T3JiUVy
FH1+lNVbNX9JFySROQHHMdDJkio8bHAgM+NpQzY7fPZoMqgVYHDg6LFqSJQkvPDyU4rPmEBmPyyv
FbkveCAjeWA6anijjQoZpRYxLQQFSRdKuKzXvFAhrukyb/n6ljkeGtTtKf10wOVoOTVsQh5s0JUC
dbPOepYMlo2saKgaKq+3WPz50XFmo/TqbW7kMduHObQFju4EbWoyYmRGjze0D/RET2Htav1H13DZ
SxNeowv7jPdqCD9USXtv0+Y9tQ91u/Gz8lgF5Ymmy6v0YqPK8+oSar/DtATyfuC+HOLYY/fpQVXk
fbXwiHYFuw4NsYuOKmZ5aP5V8on+bzsaAAWxn5XqHYYIJnokvDLpWyRGAVvfxdQDMUYKP7sZYXuj
iiwiBQkOPgaxDaEhCMlVqBcs8wOm+EpBopKNTibat2nqnkYZP6zAZ4aGNt/Y9BMEthhCbrlSxKu6
5z6hlj+5dMHQFpsIP5g7emZY4iwmGgVDm4kKrKWuooqcU5adjL37jgHZGtXYbF8MKvTmQ1Y+My3Z
GrzOBsqnylrLRHFjO1AJEkoY9Oc4zpZzo0AHKKF0JnSxwNOykG+Ig9EJOWChvpNJ60OsMRCbTcTr
AvFw8ljdVouUJQd+OxyR0hFObcBj8OdvautixoiSNEjfzxEYY9/3Snte4/jBxfQ1JPA70i3cJD6N
hey4WDQZFsLlbDXHKRUP7eiElzAPR76XgtJFOkwEMGf+OzWDtRl04j268SShayQXyupusd3fadsk
A3Uve5qSPY3uG4TknDX0BZYJjpnCIiI3J1pWDvIXcEdT4ryfD0XG2+w6T/Ez4iOJu5mgnPSqkiZ6
DfIHzfsjTpu7XtrXKgTyXAN35zTJkGogK1Ft4COrubnBkj+xwPU6wujtj6hlSc2bdmi32bJdhTGQ
hzKhJWvTtNdltUdQgeSebhAClcndx7Qd1/QWFNFWLnhnbf0JMjDh5AVi+U8dQpz8or92O95Z8Xc+
2STNilMTjt6o8Ojb+wsDILKHv3yiGtgoMvCb6xtwPsLNNgU/stkTp6DdVHg4UhbuDRbFc/ZVCmOt
6+y2LX+rRfLWmMC2lP6m/QlZvi62syutBp0A5oCUgTua6IjROEMBAmhKXhQB1YpiD+/IUV7xzMUw
P8Z0otKDBtY4UdofElklysgbyuMs41kYhFsOJICFfKqeEk9OaxVO0o9wjFaTij69BPaaRZuhLDYN
TH41QXmzqQnFEj91w7ib4ZJoPwyXkiQt8dN+9w0R7j9NA5ITY/iM9iNz4qfFE2mRoCQhKjPtp027
Xf5UGnnPxaUhyaKLp3sjQN7h98S6gOaY24fKdDcwIVFtY19i8XDpe3htC4KCQG3RsFQCDmH8rkLe
JKxMIyOedmud8tIlEPqXRwTFYYWYVvupB1LhcDlzhs77jFCyCsuxjQqN+6qzCQX2qmpgi4/fO8Dg
am2B8IFHIRyBxpioGYIiJ0Ld0FZWiXADtt7DQDSyvY7jN43MkYT01rZbKA27lkgk9hJMBlj8o+Es
C/IMTWjcJAhlqOEmDJZTxXif5TzxiG3kpOSuiS0DxLEizh5awV8lvIOWACS4SuPwGPO3k2+yGOmk
V3QjVfGbBr2XMGXopA0BqDxgjKvWwT1nzaktv9qPkYqyTliG+WepUzehr+7lBPLjmaAONmyHGXZl
ZK8HsTXt9tgRDQJek88q18gyM+FTo9SSWAZLN7SG3T1I4kcEbNIOdnYdA7rnxflPy/yjMWaeFHux
BclcRjZSvjLKJd5O7Ff2jQz/lMqRArIk+6kKsT9BUGSsm/MAVIx0Z9RuiXbimz4BMQ77cR8DgsAy
BqzSalZcJKmWeBMh3iO4J8OCSgQAyiNrOxWYFSMi4KPbrKEvJDCHTwTwS/FPb/8EUr8vYf49Jcna
BBg2ou4+T9KNOJ2Jdhr0THIYOkFypb1p09Th6bNT85g1r8ZyeIkdhpZxHN4TqWFAmW0sdUHFyQ7r
+oLdcIDuwscqX9caSi2Cc81dpLMa1Hhl2DDlAYUjccLdAJJfxj6PcFYGCEqaWDWu6/HXL89yBoIC
rJxxNJjSCqP4CMbv5D6l6tHfqYQ/dR8NSUQhVwZbl1dn5pHACMWvjqrCRd1rJpCsNzB9P/LMnjyk
+1xZKnoVrl8BfABknVW2jp+6bIxDRX514UmdaKZF9hql09J1cFmIqem4VARwRCV2o55Ttusu07IR
I4u6OVRGQBzETuKFFws8tibAk8aRgj+JxfIi9drWTWTxodnpJ9/tSvO/E0LnhnzHok2mTJMZlaUt
oUoewxyz561uyqsEMa6TDcCpNfNiFsNFdPaZ9iXwxZpak37f5QIo4Kr7gRHqu5a8DeNipkHydGc6
slsOSRwzKeva6o62dS9gZdYLUIAM6U1Y35aHUOJXNG9qnJU2zyEY3qRLT20tPKJYWN6Enjx+D9ZH
Lp16cB1mt6a9KLLEKb4xjYADPfqkGSBwHvXk0g36Y2zUB1X5bFdnH3rp8ukYQ4pFbKtQ+mcksEZo
IQt5X1XoeQt5FyuLXolhQS9t0r/jJK19TH7T2FyzzUIxCE/mlJ2XpVmTHLAEHDo5287ZLSLmdSD2
rnSmZvbK5n3SPvNEhuiNwpVTqRx2vVTuJkYdVfZulpeecEEW6sPojNlXO0vouXcyK8ROA86LiEOx
KPCJua24kw3u5JQ72beOPNaguXgfOcwTBhxo2nDQar5/9YDbkZFJ338E1tG0mYydNOizhGGsZGvd
WIIgp1vNI50nbxV2eok2DV+RLrHZN4CyxPlNKz9NeBliO6GIsop/BB3H7OfPnAU1X6pVUe6CL8dt
0q3VGL/RV9ZFG0xFBotki4kU/Rdy6qPN7CvoAwix9Iq9svqYGHYMsepGBS8vQ1pnMsy5cwHPfuo0
L46DEwXWacKZ2ZVny2I8xwkEMXW3HJFztFU4glo/2WkcQT0IzcXZQAZXmjMSg6YLFamofyoYf830
Av/3kBn6Nlv4v9BqXFjn1bcijA0EYGJWw2x6RP09o4KR9Xs127e2hzaA9ademaDXG5TvdbjLaC58
LWZchkNVjIy5e84LSEZDu4bEV8H46OmZMe7qJujaAM5vxZvDRhYZdMTAkLRBXLQhb3pwrG2MHioi
ph0Z09RjOQtAuWhEtx9GVpa5+pZWOLxYkrKvPPhZDR9EYaPPRhVjE/ajdPortPiiSoRtIwDSVpJO
9FtCmGCnetKsHqGESwmqH3yNSu4aOC+CjJC8EDAW0+tEUc5FmsChPrebnqlsXvleTHSgaT403h4I
OqT4MaO3QcRjB92Fqbd9L6IIPBKuCe1MLvWRHnngeB6Q+kvNGbSWG+jwij8xB5czKw37Tr+hX4B1
3mI4nHVnXKykP8/YbqXxp8SjZxFF+2eAYxULZRtU3wMgJINu09ok8Y8eFW95xbIsIXd0Z+IyhjSp
D/uOakauYVQjmcFXLuBMhdNqKbzI3PnpoNb541OxmXoCm0GnavrPav3UCyYA3qyYp7gbsbJ9Sn/M
9n1opFVZVrDFXdEde/sLt25poc6uiL/tnT+ZshgHfoKETk5uVsDiuoTm/i8ZQbF066+z8l6g589S
h/CNZv6Ms4vNGjsEj9hVzOqfNORy8bC3+ncHs7PsiBJl6GcQgUhOB8t0CSpR8Ey1FeNNIvbyB2Ix
zy/V4xiTP8ajrG70daa7aaGeSwUPUxqfGss4jx0nYc68Eepqo2ng5hcUkHYAREHZxhKVrEx2jEwR
RmMrfN60c7Cryu+5btdSkaASOk2wGq1YetWa9SoxCDPcPYQ6KB+CTupgXwQYdnJaG6XcjwEnMXIS
E7iW+ddo/gZ7pg1fWJcuqtWcA+hPAQlqsnQWW+LQSTmLytOpZ7QHX609FBaMSN5RaniPac1I8uEt
F57k9H0i0UVRnbzd5NxygZGjDGTPUaziH6H8xhJD5NVQ2xdZBLeACNWowL77sjnW2/BbQtvPypZl
Hg89M8IgUqjkSeyjjDUVr0llDpLeG9TMi/vdBNqEIaCaLasQtkpdQvDVZW6IQiHLVXCKMpvRf0pV
wSMlSK1FioYNHLmLSXfKi8Xqv0G4MsjiC2wa+ls7LbZxuBkITq2YqTN/LpalxnzRB6dpAOyxxsN4
mzNE4HdqRqQ64Zcim86coZE5HUP9lZPmSuLKUa75iNL3ct6WRb9itXwtyW5l/yYVL+yVBult7FOW
M5d3cpX7QC6iFblZ3PQJVhWJ/VgQ4JLjV4ZbTpLFnouqbKktyVT96DvjfQS/dGniDmWiIKgOlyhl
QaBcKNflfyJ+G5LyzSBJxlXC3qMb7yJxFU1yHI37SBG1VIyVXF34dIPqV2akEBEyF5RkkvREIPEp
2+tOGjyJHl0jswjBlxgOBrM+wmrIpeWhR9rUO03uSL5OL5o4w79pHRGPGho89+NDeuQ4+pxl1zNz
T+g/H1myr/lhulUcdw4+EOhVwVpt/hTtvSHrlnGzrzy7xG2MgOQJ8zb7p0nTCZFht6KtqWRb3k4m
mGvyVmpwOe9MozuaEZaVcoDOXeON2tsAA9yI6E+1+GGr1ZFG3kcZ4T+3hO8R/XCw0aN2bxIt4p8k
di6iCNYBoLjmXuS/IBPXDnqsKlBuORzl/FNRf/VI3zeDE9gPa9TODHpm+Ij6wrEN7yjyN+MyNREX
UBcY3SQJlizThFb7mdVf6IUI2vlp7bPcIE7TAS2fG9RyarJVMLggW1sVtDA6IIqTCmLXSBml7YoJ
25xNMjzXChxCRRX7A8q8vMV82x15Sjj+SIcp6JoU+xSyMgO2sGd7WfEZBPCqhvzYYkYxiG56T1h2
0KMZEEUtnraxIm4n6N/C8A4loxQjHeVz/FvHX1PySL0RsWtL6xYSEk82UXmSUVKBQRyn80hqZUZ2
T35k3K8yDGHt3SK7wqelvFJBf8Y4Cgre4A50ZjWOf9bqmDNXivGHVXlNMyjBDYbBy/fdsEqySZ87
2GDWFOheLUvrEml9uIknjB03yt2IMqP4ieKDgI+jr5iuRIk72cVx+YdSPICxl2JJNDfBt5MR+C7Q
hKXqbzwlPKkPg/Ql3qEUhyeTOB3deihquGoweuF33eqMZmL1ZRGDZOPTy2OmRNO5GAlnwn+so9G5
WflVjffLpzIoLt+prDy5Yj6jlUAhCh2eqeFIurS1MK2yS0y9MFrVdHndteG/tKybCmZM0znjJz0l
4qOCUIxIzdgPxKP7wbDjRsDEshIrOIcOFlT+PrslBQwsHpec6zJReWAECiJ3wICZkwaPUK7mX/ya
ovfBGG4Ip+qPKlpcfW4hjuHwztdIgdbFrdin/HkCUCJP1pijdN+wfCbchcOVE4Tdo/U9yZ922BCq
oq6K4pUXYM9xarbVqibN4D0jnJ56gdwu+MUteFCwN9Q9G0360rAdhdZqcAUpguao7jtJ2wcvkqug
TJtIRJYfK1ZexpcNprqAqsYXM5iMHck20k9pT6kU3KkcE2U+BxJrGv4+IRsQFJH9E/KwybX1ab6U
lEOm1DppedOYqPrxA9QN/rjtGHmobAruPT48LMvk8JAGVpOXDL3XJ1/Wy1i21w0QfvjWx7C8OXVE
vcA7mkiQv4kmU+b+GewrBLZq5GUjKKbekGHE0deYIxhe3Nn7pF80QphZ/jKeE+CKVSY95lpPa6dV
023o1dpdNR/1dC2rDyRgfOUa//Iqs6+Koa8lst+IiylZIsLyVqMBWRSxz9UHkhVFee/wbMLHC95l
8wzYv3fM5tNg/gnLOQbpW2IgwZfRXBUkzssi01GHxuXPGua5KXcZJAUktJT7yCGBjoIHD72oB5MG
mnb51w3rXdVOuGYdE9WlGOrVC5OWalIpkvimb6CR1aw4hXkpu3xdxa62YqO1M2S3/QyYSE58e0b7
1tnX1v8yGjT70lY1nEy+hV6if8TKb2C/86OL2p3lF0ZZ7Ma5kjmNfdXk3yGNmCC5uBKQ7SX/VH5w
s10fp96x5eXgjzdkyYwjXcVpTD97LPp4o9t1heBqUewYe2714C0B3iGkG/5Q65T372b6WbOeqqEt
8vkoYj1fLBs2bw7+QeF24HciPjL+ybF/KHxNAzx1K6YVW2XmLgmVHaXltLaowPi3+dDqHsHlw5FC
z8y8BP07llIRMWB96Nl1qpGJlA69Etdb4x1KQ5u/+SjDsuQfeIXwBXTYUU/Ydy0mAu8qClXAHesS
QSExkd3aTIvDMHg2v9dga6qADrb8/7nb5/JxHFyDjyvHOpIR2VSa6UZCVCkvaaXfZM3xlPPVpYju
8DL/FO3vHF4rmUuybrofueK0s36D8l0j9Y21TINfd6Mpj2rf5T2XGpPrM/rTKxUIS47WZF20FDPG
Tee/TiC+LdxMQ4kekdm6yemHnhY0EGtl0Kj6YDOFZThB+4OhvL0e4/4mwVMgwDdSnBwQBEduETIc
PuTRFQzcasAddwz7PW7+6U/XbW2vnZDPDxQgs3wmKm1W32toEH6xyYloMl8YoLsx3VfGTaBtMpor
EBSdsDeuhAJubWdMyUqNyP+mHyIF0mJ+INVX4s8i7aVaiSej30U47Sly5hlQMeVm3yBMyaRLkcgI
kvJjz1hgo+UIqgmQVeVxZ1LcuMzE1H6AzYSYwSbilJSjPmJPk3ABteiKn/OGAmFU7vGmgMlSNNUb
Cs9MG/aPqHLbknejCXMMrWCCDT135Rg3HaFheYLHe8K3RwtnfJW6+t7U7xZJaexR8v7kL/O8vyYI
fQnjRV1v0DoxwpBJTaThmNp116NNG6lw46O6CkoNJnR/KkZpraQAf3nMAk0/yEW1SrPoYXTRs+n0
p9qs7U6sUyNisfZcLNwGG8GjHaFV0mBNj3vDIk4OdTZLKVcxiG/bKJt0QB37QUDbiH7ZInwZ4/9G
ntqNsK5LCJWxV046zPK5xE6Pc9Ws0JqTHGzmW5kgmwTT4JwUO/VIfKTJd9MqyZPeAR696WA6yq0S
5Je6o5go+30dTHtIcCBfh72U9fvuj0KKqsk00cAlqAOg8teZkgITkEgYOiWYzhHHjtDhE83aRjjp
Eps8W/S+QM558hbgBdjfTKR43Mh/xaiBSAUJsS19zYPmxAcnm7A+IGfLUSSySV12QCbJgtoI2D9F
4QFDxpg2gQZzM0farQeuwS+ztA6LM1qTTkZXbiebbTpD/fgniAY8WBmrW5t8SgIZ3f8GMYj4+m0O
v5e0uFwLndlrqJJshT947J+Dgho4gIhuXufexarhipzvNiL2yD6UXOSYHOk2FG8ssN+y6gqKeE1g
o3/KAlSVanW0/VPhP1JWpykWWd3NBBUV7wtEZkzrxHw22U9b0MRLrqYi9rr2WX03SuaFKkM0BpZq
lx0IqffR6Uq1o+vtzohJBF7nBVlzTHkZXrL5RpYIyjr8lDq3UzirlN0UnRZHYAlvH233P9v4SX+w
cLcsbXHpiN8xm6+RHF7ZRyvIVot7yHHZshPXbu3APIlUPHuPP1u2nKS++khSX/XE6Zi6TIw3S0tV
ziG+HjJXKjI48k1QA/3pBDDUVZz61JAr5vhtKq9qMG6Y3UGG1lL4Cual+wqk6JGVxNl+l3RMNdte
PlXq/6Yg0yxcj6G+yljJGUgYU5P6C/1i73wsmCnkjgNGrU66VkgVi+Et1DxffepMgBAWABIP4eoG
/jkoxc2szRsW4JtI6puhfTIJVFPlquN36O1zBqwllO4la7CKeSe1UciqrCDVpkhwZLBV+KaHXOk2
QtEHMnNpSt2yjQ6m7BlMayWQfr3sVGDFtCLfJJDZrfloGWta0zrWLp0Wv5HUmfjFXQYml48XYGEP
RRaP0AkzopN0eRME/SlWy1PmBzhf1/OcHVuWkiNE97B324qhRLkayI/VFtNIiLC0gMS9VqWDAXHC
cDTOZQgElvmSaZ2h41D2MQi1Cw+N2TEZIVz/a1PeIYmx0TPglBqiYWJpEAuxIcGgWWs8b1gt+Scy
o9kpsUSuF61og8iwVxwCCYer7Os7xW9Qo8aHdNYOOc8cAYajfqi17yqL1rbM7Fz6zOYBqr2D4b5Q
Vk3EtAmKkBYu91UYVjsq5bLe5RGnbMqGeIWn8UgfCJ19xQyTlBmN9O/wYSkUGDJ5KqZ5hqoMm64w
HOvF0xXhaCp2AkV1ke2bu/Gqr3kLE/tCrbVJ9mqdwKREOWM5CiNYnRc+H9OAOMHP1iAPpemoVSEM
z9atQh05MCsDddu35V7Sx106dzuWH1J9klkIWOquLVjtQvQA9BDVAFz7XRXlbta+DCZYs3VgL2L6
f4aAkEdG+ME5/g/2W+B38XQGK53R7JHrh+vkWOYEkrfouiSe0bcZSzYaRpD7x6Gv2Re+VF7ZEma7
OKW+d8c52ysBeb9myylH9I3xYhOXqviMHSLj4Jyzy4W+liEsmg613bryWGCqcKSFZPdVXprw4Qcf
Az9BJjPmLhfVSDv4x06KjhHBiwjD6vDcYcQbOWV9CHThAVlnp6Mq4OhMGUNXoPt4RNE2mAxsSO17
9ml3suZLUkHE1lkH45ops31vX+ohh++HkHMEUY2MjN5fQmg9WCjUkRVN9ypAjObXpNnwKBIp4dPc
gZPsIyfJYRw5fg4KuOlOs117KLWOwxkHa18zxG6f1ghYU1GOnQ01ptBZeyWX9oGbbt/GYh+lR2Sd
gYlLRbAgzLajWu4raMkK9veA4y+yYB3DWccojaleXxFZ4dG9DljdhpddK2+w+J5ZQulPNKS/EeB6
OuqaAQUTUakzW+wCE+VQ4npgHqWb6zlgt421TeMdz/FE05o3jgYGz5bgAIT+yURLqxnK2WiJTui4
gd0l09RCTsP5aDEQGoYI0kB24IzMwuw4S4bLjhH5HyOtxR6zF3F6yBqIqIxi2mm52CNWwJ55g4n0
OoSR03AGJiH3FEmlmMCk5U3IIKXB94VstT6aKMVh04qwc40STEaUnvKlH47doDiLcrm4+1lxxii/
CiO7IWJaBRKZ4P7ypIk1e1PfCKEnKzfUQH2WPhrZuHfFdM/YnDblP2IshKxd4gK7X+uxJJQ5Su3k
NkTjrc+1W1aJmxSwRWfLFl8NIS4B76uEddlEOdJ4HWERAATLsTqAZArzkZ2xgTx6J3TFkxvfG1rf
azrfk+BCxaCnWrAtYuA500KP9FAAdQWzgHGBEXNyQlbEvudNkFwR0DF9xVNNKM8hUTNEaY07j7Ib
gExOe1R0hjtsSvZVCHrEyNidMVowWK4BanZwOrwyqMR9CQwmXPoKZ4mBwyQlKAgkZnyQKq4oipxJ
usb/NeSNTllUWPshAg7F7EAP6lWaWoR6ka2DUk4pyczDn8keWP0/ls5juW1si6JfhCrkMCUJMIBg
UqCkCUqWZeR4kb/+LXS9gdsut5VA8OKEvddm/26F0Qs6Gt7T08oDJZaglB/qbD4wNm9pSoiH8bjv
9TBmdg9yOXYtcQgnzcuQ9lWX1lC2MRVw5sz7kvN06AVqgvPICqrBxq7YBz2ucHk9pgzYsOZJIP41
7h9BaMOY781fizzXNUJC+X+EREJwhQP8BdI30DqF+WO70dSQ3b3nJJ9gD8zltX8MuDPbSt2LnBzn
fTi9NTabzeTgGO5M9BQa4KTzvqJ2AUXWEPEor9Jj8c7AyEPOF1677gOFigoQviG9fh3BrL7/lGwC
FE8vRLRmMSQSFXEAF7zhgpO1dbBW30Zd/Kdb79E5lPFOTtp9qqEeQgzFuJXUkxt7pLj+VJGeKmgD
HLBiA1ixqeoD5uA5C7gm5gfaGR0kAANhxU81CZ/sA+KQzYDiRpmMIxI4X1Go6tTItzLSUky0jV/d
DC+geDbMeFKvGiI4BipLMjouLaPrMneOFw3OvhHfsZXtppcY9jHlA3hw0i0yUqcoDKLS3slF5lro
12xHBtnBZpZXeZtXqccj2rNUyKCz7EmZ7lVrM8IqQDFxYsWocTEx1p+TL2vpDhH9tqxpp4kP8XNY
fGfcT1eyCW88syp2b3hg9yj0OpzFurSHBXEgh00wr+WZ6mbICcdwpan7mmOekhz+d1if0o6jXsMs
e8oM7bw0iCHBoc3Gian6URjKAanrkbczPg3NL0m8IAyivTLGQ2dd4IdUFXFYKvWgxhEDyepYtT3R
zvNRMLYqCwUV47B1sCVWmDCIJ9v10fQWOuXbVOqvaQ7uEwSD4LOvy1W0loLau0YRlwSlZux0/I7l
SNHEqIxzW8Zr3CaPESR5dRtj9SRYJaC6c2fkXYK0AAKhTEhfRYnxt/2pwG/3gwJ0BElVhYuGWIz/
5HYkpdY3aRZXUrP8KiIWli/XWDhPxlPslKexmf3hpR2yfauiI+9n6sfsxaF7TBTx1uL0jFh8FRrR
E4b93mnfBeLZRaJLn/yJxbUdviBjF31zVfKRrXZzlfXiSm57erOrEGY+2dEQLubw7JjtOQF9VMYv
dVveZ1ZOQ4rBMG4DMsAnLLdL37p2BjamSb0sXQcfZyRP8nLXEPRkvxhTLBRFKhY8m0LUZPVNekfO
oq5yyDOj+HJALjppsx8vtkAGRjwUMrx9g3qOkNlkIswN1ABBiyzg0OzP7LGVgYzlO1I1aK7oCDTS
7AQmEO3USoxrq7udj/d23ey1hIUxGXTQ7Nwb6t6exe9YdHfnw1HIBaJjzJ42QnFivhF7r3EvbDeB
fcbAvNa7M0Z6K/OGjb/hUN7mqTk4aMCoDOJJRv3b+Jn+2WHWNUMWZyH4TI2VvvWgGnOQrSDXQlGR
In23ZGNX1X4yY9FrDZoyvHxxDppCJ+ECYz/P/Y63GVKbpGecpn7JDsEno9vriSsTcNyD34ti2lCV
onpEXedQn8rEZG7sf3Y93dJuvM7faO6Fau6FTgdxV835oIdkByOWgQZI5oKbtQRnO5cpygJuB7Xc
sQ500PwP2HLeC4obBwtZfmM54GYG+K7wpBpxwPQer9K+NtDYLYYL1idj0dXj6F7YciUlsON3XEmY
q47tGV22ztq9bSK0gOTGqDyL1OOA5rSQpuOMRn3iUhhYChxatpnQw2Q78c4yeWfFsXaQ0UzktUxR
kbuwMSUA806JVJyRZvfBNg3S72pHQRCaKDNphi3Cp+EDvWIg0fqpyXRTQfZOEd9Xd7M5WHSUHAP3
AOKfLryaeXfTJl45adtNKYqgtfgZL8KJL0if2CNOaOv0aPdFEWSYPynevQr24+hceipGwhMW60+1
Plhb+9QIG4kvI/xq07PRS5CYtdH4Po7Ze70qi5QgefT9HxExxOL/Gviwl/tCewfO/IatALNDf4IJ
d2hqXgzxo7EXEA4+AxEs6aPn2Qn4hSbikbQsTEOQY5e00u5KsdwJqylRx4Q2p2ObnL5SKh2Uff27
TQ3TL9vEMq5d+FbYJpt/2CWGGWgIkw2vSha/7GN/maniwBAZBblfOyUBegxytSZkkcwuhCNmTyMc
qe4EPTyfmFuxF/rTQv0qzOyRM2xBYjygCzCuxhrj3CisZ3QfbViZ+7PZ++I3jZXzYFr8NE9hMh0X
kZ/am4nFcWUCRZAPmFB3GOxmBjSqcZPHu9zn+2KM9j3A6kXSvLHydKsPaAA1ussJemqrHaX4ajrT
nmBoEDS+0KuTLjNdY4+CSI7828h280Q9mIgBTvag+xWJAE4YuSr1PnE+KcSoli5GB2/VdIFmjkGD
cpUunwHqwYBqVZO7V5Pls5hXiqJrL5Gvvlc6/chjJTL9jvfUQ6YvDefk2A1/ayJ/rUQQvQZVwEL6
85rX3GkWmwEykNPud3B2Rp76Rl8TY7bXu2134kcJKguTonbs6yAnLXE7K+JRrAzSEY/an0rfYVu8
tSkthWfe1AxKQr54SrGRp//MK7scnaT0d16SY1zgA+K9WpenfBiO6PzRbaAP2Zj9PYxZS7IiM+1T
TH1tzEOAU7KNvUX5jnVMKbcuyfaOxbVmWitVT5lA5iHBvEWmY2k5CH8wEc9H1LHp0Lg1+45EeZeU
R75bdbHVfSYYZrZuzWRsgdZ4AzswsemossQEY+k9NnoegEBnLN1PmFKgIaE8KS6FDn6ua3gTJPfy
ZYZpN1QOmo3zXFMyW6c0UuBoLghC5EsaNTs0dTsmxSR0SFn8VoutRAADgtXNEVH3MVWRuHElWq6E
EnuG9WoR8ZGb5Cd/quV24RUS62XjW1NAP7GkYfa8HSPsfOrF7F8jCxZwBlI7JkjnT3tI05W3XjAs
vOQmd6Wb8qo00o/EMJv7Ta1zhn+ByL9HhGUCq4GbzZVnnmes9/Rmdje7Nb1ZZjg0XBumIkiwtupt
JcpB9+qL3k2w9tPLM/pP+/duevA1GmnjtJPbO6Xb8IG0oztppPmDUj3fVQkkALtJPjpcbrGxR2DB
9Uh+O4OaAWBZBLDMQN5jN82+Fzgg4MJA9i74RyPTdlFu+eYqLLrl2PIw4M1BFowNWYrjY7OYsDxX
6huQreY4wXzYKSHto7VpqbQiH9sQqg6vmhAe925oHuXPktumHBRvBqxmiU1JcvdyGaP5PLBbg/Vy
o1a94ZFTBGaiyEuK5A3JyHtbRM+F6XJ3MElNg7ql6tJ5VmijtJM+MXllmROxgVpcQfQwyVdhTEDr
a9LlV+XRw0SQLK+FT1sowGKL6qBcDNBKJkOycvxp7Pd0WlwlhsxBvBDY3l3tsN9C13QSTb4zmOKO
PQfxSFTMhdeulV+ZmDQKd97k4Y+weC6N8o6EcCK8Z2ioaJFSMANFdewsQCNMpfFcFaaXgN21qDoa
aFj9zuHUgu8zaFAMjtCHpv495ioP/0eHoNLeK2BgzOEqRek5Wm4ZgOKmSF8h6AzDv1xvHjga6By9
MCfwKQKa0gApsz8dpiEGoUkdd43KXeNs5ajy0yI7ETF4lCzgCADClV1GtrCes9w5SRmLffQfc4iH
B4067aua8ogGw1y+WysaAEMSiwn+K3gBZuLqkmYCozscZhZE3TrutHgDlQel/m1tfkNuGSsmwMbN
MtYEAbGjIc8CrtWMt003/+kOO+ioc3ONnRFUrl6ZEB0GMLEHaE8a4VxhdEuIEzYzbVtEJEJmWFEn
tyPETZs3FD2f3XuT+iEzxLhlu6MzrWHNJTMvb6EWc5Y1urNJgSREhCovTOMVAPvrOTqJ8TzCtMMP
gj1sTTDtb2043g2ze0xh8tJiCDR/1NYOegpzeqwShg2pGxEuYRF/O4RvtPrMW4XfjZm8FHo7hARG
sXMTod01JVCZgg9tfw3z+FoM+35m0cRMotACWdyH5eos1b6DiIT2TgUxLw0Hhb2dlbIADn1Ootkk
Mksn/rx+0aucnCG8agrUQ547l1BSwKPCXu4YBZJ7SEUrswbL5ypwUoJ1LKrM0bhiNlBCtO6KdnTS
Z4SMwO4xcT/RLrRg7kKCAnCezKDXrpRK/hn7EKEXc98fckzJluYcCnwfZAdpJb5VyFpVyoHNDJJM
WPRFDcw/Xh7yU64dnBGLMngGptuSE0ubWxFaTPxDySq9GRGJIWhwsJHX/0yifBqB+rW5ZcCmDHVG
aPHz1MwZt8t3T8fM9+2wgGxpvlROqPQYdtgMdZn0kO2QdYdavZt97IYYXTJTPRCKlaS0jT2dUUra
kjYzGdtEN6XFci7WBcFmhelpwPScEEkTluQcXa0BFS3KIaNZHqwsr1SuBYVugotRMT5pYEvtFYrP
JpMnaprsYA4xjvdbiMxHZaZhsZqa3Qob3zTYvjq2Z67jjBPdwA9HQEiTxr5i5wiRcr8iL+nK5cRh
yeXRXnNU/JPF5oas5KF8OvWv3JaXMQtfZYiiEWRGuoua9W+IsWHqg1wC4wl4Ya2jltNS/XPwIxQM
+OD68BmHd5w/PbLokF9t4eypf+hdN0TY/Bs7pk84gBqUKRNThPhRVfWLHAkEicmb8Z/edRvi4Gcg
4pXfachoYWsKJp8kSla/jZg/oh5DQdl+xKuRVPvsrJlCiwky6vzhTQOeayOnSpXopPNhBKNKDKOE
fJsxf8u0h2oxApcurnLnXKQagdQuDPWgm1HXFp4UfVhpdL5UYvJTfCQRPhI7P7fhsPmWgrZ+j0jP
qDnqZmai+S129Bu10j1Pp7tRKPcC2uOYWl5BXWyn1k1RAjN25TS6hEyf+0dRS8fJJCGPMJWWMJVO
5oErn+0+9AmnkJdL9roYHzImVcnei4Up+o/MFDJvNU9Fh4PDI+4xlZ+1r6RjOpCH51ac7VRcW5wf
rN1ZE8y+SKvzhIzcuBbhfEuZEPYxEE7MwrlAfKndZZq+xXJoB+u7Y31IEUGNE+JaPOapsp9mnOho
mCeGWO02RQaPzgfV/N5CDCaDEraVFGtgcyihJnRYsCDMx9orz9gaeIdp2W6N5Z4ABl6xvkWlgugO
agfS45yudUofgN7ywu345GuMAlMYUFHJUZ0ADkKjXBZcRSaWeL/4YE0N1vtFH00wQBaQ98EF/bnI
r7xxN8r4Zb1hPJwdZgjPDNDfIt+n9sFr4DcfCrQCsnlb4s1T4ITkz/HjNWuL3IGpOzeTR/qpDgSx
0wOJRs/G4ZOPx32JFCYkCZCVdQQmhMPlxvnQ5jtzodavXpUvnhV0WyReW8SuvbJPQuOLj0wnS6z6
mfi4ivqqbPaypHihvWwZn447rZBOldy5nEMa33s/mbexRMy4X6XJQ4+vGzOYCl9mQehGfJ61N7RA
6haYs6nXQerIfbttz2I39yzIXrS229+sfO/w9KgwvC36x8aU4DKOcHA3FAoCkcTIpdKCpXLblY67
0Sp3DRDpcO+hYvvK7H969IbpDTVOAdTxCc6jT/YdCovU2gwKymaM0Qbb3RBUcDC3V+fbbK+VFoNr
PeRFS9G8jf/ExIRKlFWEbzd5wTeBwZcdVikuDX2iDGUNqwdFZSOpm5h4cWvZzDfGUOx+oSTuuHbq
4UezPNyKFMyfOoBZ6juaISMaN+qxRwNR8KvidU/r51rt6mSwhx4pLXuHh3LHOmkeELPL//LuEhnJ
qcpgdUkfNpnqkux2fH8zRaNSxidZoldziAxhbimz+1FIqI8YU9b7dI736dNo0XjsmuSisVlO7y2y
eFO9tC12VdQs46ns/kVhDCmUgDLA1eI6Jpe6+zfKEJ4hwGKcmVreHS85cg4+Xji/9nlAydH/beIf
1ph8vjmkRvmy2dYNxokqtusxQPpLOFHBA92tnwTWmubZ/KtQCgKmbQ+29LMkr2t/08AR0h785azf
RgFRwPIsecv/rwDGuzkFc8xjpn7KxUND+zFy/aCd2O+h7LM85D3kLD+LGeQeQ+xjZLyU9Lfk0pDj
ZhGKPCA4KDLa1QIFRuQOU7IhtIuRZXKiXTW7wySqg4TOADDtXpD9a0SfToqqZ/hb5uWWZ2O3g4N6
meonyVDb8pUVxbQEX93qV8bIj8fmSwLSN+HxIP44MKz2rHTEhFnyqUoJumHsnpmvPaP3/AdNpWsC
mJThuTsWHU8depnSMEKAv5ghmW29ZntUI/QcW6DLuwYvktYRZdAgColhPq5Ys1d1TN+WMn5TmKeT
KcHJ1rFHzk7GdLYF05iZHhyFhEpnfpPpskhUCZnGJHvAWJ2FPnQMMrsMBDE9Sndh5nmecpLHM8BI
ZXisfT2n00F0pK6LH/h4RnGTfvM6BAGK7oMIkFRFSLZnTqvUcH/VfVwnh8EghBcKxCYTH4pKrNMJ
SozkuP3uqYxowneKKTFZI+qUrUyJv7TCXGokAAT/WZF1jv4m1eSrXtTarKKXozhmNxPPR/ihopMm
jQFvWRO9lfASiub61vZEMQ0oIXRA72rGM+0sleFu6hpXNd4aGobROUnxi/k6s+Buyq1+FBKz3Yjm
vx0PdBe0Mdxyffwjc9PW0CWYC+RPOzyotXOmp4+VN503J1APUn2mAUwwpGd5tVusEalJ3KFiZAP3
N8M3SA6Y+iyqN4QYcDRWynSJ+p6N3OAKizENXxm02DI/NP2r0p6Tvp/gFKzEDGDSvN9oOsd52Db6
Tteooi28aNLGasetcaF35RpKG7jS+fCOL+pP0UNFQaKtYLmUtuWTqWTZmpueD5EUcgBv4asmdEay
yqajJZYQyUwcFrXoTpbKkhSZox4My0jJNuwqThNLZWKBjEK7iKKng6DcFbdhemAG6+uvGMMxB3+h
+5x9c7Kf1edgqNvIcvueAuvUEJ0jU5Rz0thnIfuiZiABlsTa7JPwr80CDkZDx01U46NNN2H+WE+E
qkCHL8Bkr6/KqkOQpkdrbdTpQ70RklY4uMO2ElexVFS/cTJqpFMBa8zZ2jAweUKt4xMKeM2b0JQV
2Z90Yq4XcnZIGy6ylN5h9hBAzeNB+R5V3Kf6bumJRuRvQv3WtAxo51391IFyt80LqU3AddmaMzWd
GQcTRD2QKHoa24YC75e0XKfZcs/W2V3ucqAsL4IhfZgczBL4ybduYM8mjx0EeenAokTRlpGkk7zq
OXq6BFf937TbtE/eiyZCElPCe+INHGpN8k5EnMbxAkx6EyYXNWWio+zV4d4pLiORyLjZzZcZPkrB
nWm/l4wD4H9dxPDacUVsJDzQirecYv0/AkLQMmwXCdOi7TnKNw6jrdbdUmVrgJdmfmUXD6t5mabz
En2O4b+kfEBGZ5XPMOjaDy52nwz2JbdaohKvlHDz8OC4pjnujJ7Z2XapqIWg9kR/5ZDcMe2yIMfV
r9JsA+WPQZpf44SF6X5IXx3Ozk5jVXJE/yXlZJoRlMcE9qyr5XsUiZtWcTR/MjbkE6CmcXXtmb11
f8LUrcW0mxMyvnQtiMZ7PP/YvCZ1HoD0HR/JG9cIEqpV4/FiRpgwTYREPL4/wka8OdgzokPXSNvf
YmvibJGHo0ogxKM1Aodrpw10wgwgN2ZZbAYsxlQVSv+uhNssJXaAW6Y82rfuKZhYsQcyWWvEtNIj
Nxy+BrZ1L043brMEZOQlze+tRe56d7VRwsTMLVc/w7MhO3TZiTDZoytKfaHV6Aw33TNpegyq9Kra
oQjWL4ySfGzFG5+ceIgWpu6yuhpLacNPxzPBVhjQsuiBkhWK/WQEIVqtHb+D09wmv4xQx1o5yZwZ
hApeySlT8+vwJ8vwk64BGD5Li2lON/aIwHuXXkd4pMsqn4wop5Q/StbcLRj6xm6SmueC+tase7pX
VGsRgVGN/OyoFMueoUp9rKuY0l47LMNIJhapZVnAc4hIB+jB22xai1wAJh183HW3S6ousyrnTR/T
g7Kw9FPECXtW1TUBAq9L3xv4YsxzCOh5I+Pw0dlu1wSUcqLxDE2Sn5AzoRpY70571tI8eNmwoT0z
anAjCELZtjUugw3jgWFT37XzeLIuePvOwPmL+iU25dfeRQsTnZh2nloEtXJ4m3lE0Rir7QNlNOK9
ZPLnyfaRWMosClj5ngdc2i2OGIetw7pAJ/7yrP/LLkKx3odkfC9behxy0ZNoeR2/qTbDK/qGDdCD
Y0otkD2m3eq+sdLwXd1mYDqWxZvEfWmhxLexH5HoaxP/59gGiWV0G7O2t4CgnYsw5dgHPVigsJFo
nw/ia7SajZe5Mms3vuCGmKADWnrQmhUSYqZ/8g9Wcxc/TAVfxMLy0cnB3DhBaNORWdGljaXAMbUA
eGDzHHAY2n0BEyV/2xztdB99WbX+OmG0qwgTjrePCYHQfJua5CaotKXa8UXlPcxP0bI+LHVCNaKB
+48Ho17qPvark7S8LUygZ8c6YiylskrOWI/L2suRWGp356vROAZysQkxo5ztF3thjz6JS0eEYlWL
6+Ce66T2BXrGBgXsbHBOWLuJUB7AzopEagsqio7VMv7i1YHEJk7Fp2z0NsgKEIOs4CDf5uTJs35r
PMxCI1axLcCohLyaLY2skz/URrvN+KAbtpZJ1AYZwEVzS4jGJoEJZc2WW3n5IVGM43B/MyQSg7Pv
/PA2A9+d8BLYrD0J9VlwpGQx0JU5kBWbkEfgDdhpOO5SjVcU34792YR0F+CNSvtTU+HH44JQHCwg
2UdHpkUo/BgWrHXWhPWQsLjyBLfWmpvy/jaGv9KMF6NDYYzNlzHbQCkKIjtKeVoNbq++kLajg1wp
hiPqoT76K9XPyGS3xKc2TymAUhsdWL2pSHTXG/YsLNhuDiUBD0KHeR+bu59xpEy5E+My9p+8thMZ
UQBPJFelbeJfKAsJ2Chdx+LhUKVkzMYYG4S/1A1FdBK5CeYu3jnZhz28sh2kkxzpcoDhuhyboc1Z
Oemc14zlNiYuHs7/Kr1lTBIn+1UyELPwdOMkVpKrMsSouJxAL7+jON1EzabzbRICrSx5tR4FfzVb
cJ1JpOGyR78FzHovLJbznPo5wAMeINbwm/InOcV6EcEgV6gXD9JjUt9Ctq9OfO1T4IbnuPiIbcSL
9mv21o6/E/usWKM5SqF9wAjahuNWpQrjGObRbJvRZXh24WcX8nw1nnpT+RG/plrZsoHaqgk3ByE1
db/po9/RwWxWsXjFoibe+/YrBtnAYirUGMoIZMdkn1Du8WAv5SBf8Nk4JzNdCBki2qJpYRZhmTfU
o2raB4BVS7vVaEtBWY7QydXVPsIOPtnzBQc25a3YVm/1Ul7DT6PKeLNCSew38Q4IU1Kiq6cBiMff
8Fi8TSrX0Qa0U68I3M30jInyPPIciEWL0m4Tfk4HgmSwVvA8Y84GHeo5HWJG5o+j0tMNfkJO4tPy
33Y+T0gt4njDedEk438YcjaRfEK8NrvwGH0l86m176S0sNbpd/FLdOdDmf4P7fOVP2VJunmlopek
9V+zCMA7ZOL42aNQoAcLATfSj08bDH3e2pfwx2N0wo4bucuzIfvtxWn11+heBY3c73h78cIApXyL
3Cr+fSRfRUSLxCPK5S8DRPtuFUSuPUQPfuwrOb/KsH3IbGBYHApkw+aUEgcRA55K3YLBd3othfiI
vvhKprx8cMrAw0mvKc+zaItk4Nwk2rFSvZiUUQg/y0vCt4qo/WNEG9K8VZm4c4+mnO/a97Fz+m3k
UpNwsybZpvldRiuoTWvT7BurvSQaHHwI25pF+M6gIVM+l9NvZexy5ER/BtQ6nd2cy4zB/HTPTeJI
MHJlX1PnJ25+tXMwafygm3YZdjXV1Kvyh+SCUz2XJ2JhX8YMU9jbsZgqJs31kavyjNiu5m7yxU+D
1BDcLztdrl85OL5lgMhO9V0VcL/waljzz5Ea6q0IeEMsJf7MQ1r1expa1pCDT3qrPGJ/h3rgMCXj
49rlLNdML7OIYu8zriUcEhiJF2Yjkk9/Tcmjp+/oeZfxVyIJhs41f9HGf1J6VZASiqOGqCdmVJwr
i9+AOgQ7rhga8pK/htMdxDIH5CFxtdMrAhNc23R08wmdMVab80KN/Dci8KyK4UExkWL0Q3lWPfoB
eemKfTbJJ22Xn3g8Ob16SC39GP+ISfFHDjjNM1HlzTDfsRltCn10kyjykOvAmZwh3KHxYZ4j3ApN
Fm1EzHcy0AyQba06biHDViS3xkIUa23jUvNVyzmPlnUqDerukj30TvTLeRJFsPRyYIZIeFHsrRe2
DaLoqDyH6T1bp8sLnd7mGI8k+sa4MEYUT0ZWHpU/Y06WgnnOMz1oaMcmhlPa0waJsuxzzOyLXl6r
WLkijb2h+nIgHH5qevJo6+xFxS6BUirt46OuY4tX1vtYiUgf5NCTFhQW6za37W8rsg5m1STQgXJX
2dlFNaObmPV71H/RcNVVeVx05ThQJdlFvcu6maf9DlqIfZiW9Dbn6bXvw0DJ1LPqhhC8yR1jrO6B
LXY1i+yxWYKURulG3kbWDwfruZikeyBFXCkJJbybqiX0w9PEcyrY5BPYxDdf2o8otYkyGV3c9qFy
dLxu6HzMYQ3dnnilalXdFGqKzgzGIEgNnIYjIyyMiWad2D3fGYY5Gkztpt1jx5eQ98vJfpW1iuU0
9+IoB43l1TFELt3es73Z0rTyMM940qHJvvRFfAOg8d7kyzYPTxFEXwYL3jy3q7Bw+VGx+g7CHbQW
PYuKwN08mDMSZUSFBri4AVKGjqysKWvkaxuHhZ2iTvQatCHokbIiP9jkVoeW/FFCj4HdmTKnYKKh
bjkY4wENN3cFEQsiUGQO31DzLcgAzmSTRmtDA/plCwcUsCq0SynYUzfDIxLRKw5sQCOt9JmYz8zS
tsdXHWZfOcdPUiKKSYcRakKMok5wVMI9cU7Ne6Ps9/EO5bspQAeQkoKjgiPZXAhxbyLfVkME4WQr
hxxoIBgr8aYabImQk6U0sJBzlA708LKXsUen2BZJOGIjGC/w2mVxoNba1AU/oMzCEJFJgexEEB+f
odzhkD2mZKzpo04CjeoXIYrEEMSdlNGp8u9brO59c2LmZs3ReWM9BsuAVZWdulkcMVtNhxZBBDEg
xTKzpgwUezzE6RQw4102Y/+jbycHHBXzYKrUQzXwXmerK8mHVdM+NpKf5wC+yUgX707UPhHP7IvZ
IaWp/0gZplgKS43Q4/nIoyXOm3eHE1zzpdWPsIlUnaMiP1uCzFJoVMMhI5YyJ5fPOvJOTvYGQxEn
JWDhR9YdtywajEYEAITFXnC0Uhn9lZ4GnvQByBwP7Zm0SNYnkp1jmcB33i+IGqydajw1qhCub0sM
eNh8L+QjWVpzanTrNMeJT0YcxYniR6uWZ9eo4RvfpdpHjwQ55HEp9FfIPInJWkxZTqL8hh6hGfN1
iaZLxKb5IC0wEwqBUvE+KP8UvL2LaDwH1DfAEU/5oRE5LllyslApr7w7OBoneuhTDeS8VAk0f/TY
eHDPWbBXQm6EPzrornI4ajdrtxjLTW7Ka1rOgaGFvsMsDuLs3AI1nS5mqXkh0kyjU/eqQyjRasQm
GFaCzBsiep68RjGPQ78dF/zIOmAdZ8Cxydcn9b1PFlo3JNMnB1yW0KIjnIM2Hl3ZwElW1fB2JbYT
F4tsR9sAzLbVMv26oMecEuDreBPlIqgWjDxszcqaNBF+JT3PRbvwSZpbYj2AJuySsg7cmGI7M4EH
x6ckLU6d2p1iW3EN7Zu1x2n6QwFC116izQ5VbLDhLZSye1N0N8l8R0l0oUfPxSlpOB6n9IBDf1fm
Ou701B8L7RylaHetN8SFJ0M3mYVI90IJH5AEYUhL1cIZXgX4+U4VjBhdJ7VGQhpmB5VsBhHTZ+Zp
A5F6STwf+8UFmuBj0GX+i/llUo8j8JqGvY3qjpcsbzgCdvHinOavrDWPo8NdlNi+aE3IGTfbiWlH
D6keuihxWelDVUzQyUbE4g2PolUe8mg8KM8GFU2r9p2RycuDvgjImNXgaIz7kOKsU1guUHYOlhbo
wxwsGamElQ5Kn5z1yG36cKsAwATKxlDQPsQqcdXMs4b8HC6xPwn20N+JE5+Iic9T6xIeQo/DdFM0
H7ZkBcoaDh65zkQ/0SbudBq2GSwC9oHgg0lJt+cNSpSO/TxKhoKEE5vlkswqbFYi5p/RdjpZQRvm
+3KZ9w2rqpY0vYmuoUYZnsDHc9jqyWt+HcQDFSaxdrYj8skprIrxUwWfYqbEfxiWDzK60PCFCjQA
huoDhPIdII34HdD5kJ+g9eKlUPzJLo6OC21vrpEsFCjko7PgpKgrnn4wgpoJwgdh5Bt2Fol2knlT
y0vrO1RE6c7EFylJ0qYKxcMhYJvafRqSByIhLIT7/+ZKhu3puuolyuAB2fcgRECWC3WXkXNjsoGt
woMy5Iehb/fS73oFn2GcIlRz7vPQvRh3jH6DqlzrcLxBMGLwnItdCOka9wRGHInx53JaN4xk8KAX
TlzlzvEBWN3hrasrvxrJvaOy7OQ6cL42HaYNjci9WLtnjf4gRuKFqMYeS2BZ3xTSjUXe77qa7GRS
5sJEvqotHat5FITL1pewnw6RXBz6ztibCeeY5nBiEhUC8FVDYcVxKjh6EZeikPUQgbYcZ8WuPvFa
0n1rvlhGmn2xs1UrmH5hWXrcLh6GCzwBKVPwiuDBdr8s2DOtkcCsTWYGKa/sUOFHKNR7/2S1OTbK
S2pYL8RB7SPTCkynvDZXTQwwtLflnTOiqzTI/fEJafxOT4gvIZvRwHiQwTccnA4lT+LBaVt0rwHJ
s1QfRWp/gM7rcsruyA0dJtDpoUkeCCfEOaH+RPz1aZkfbQ4pmfEodfrFQp4kMi+M7SD/V9RfS1/s
GzgKLOYAKwXQQK+F/jOUN4pVJuRZ0rw0sfgfS+e14zbSbtEnIsAcbiWRokRlqZNvCLfdZizm/PT/
4pwDjAYzhmfcraaqvrD32uD/0MslP5lJvckJlyLbt26jQrx3Mxyl2jmyGOPBkpY/jPvU7BaTpJJV
j4VeIrYwQagdqjCMymAbuubQjl9F3yCKJHtvqK4ZMTpK/8mKQyNxO9wn/QgmLfQkCdAKVSEPtQPz
pnIzEkTVUHLjofX0WPOWkN0jAmi0smXB3d9DR2Ejwcx75pmpd13jHCkIAktiwk9ySH0zMlaosXkL
GXNW4jJ9L6xDmFGxvjOhWCS8NIM7AAIBBK14J/JuYzbdh0RIEr0EuUVZ3W8cASMkDTq8Ak2ZvLKG
mS0fOB7vTJJ3hlrzFd9XrPsC+dXa6PxiRdxvwnQQL8uI9sNk/CFjYlWdgFVz258qaTyPPzkwp+mK
J6Ud7XsWd495Nh65eR7no1gQjtAKGaVE42iehg+7mLYlDW7Xh/4QKKE4lKbk02Aoc3IO22uKTKRG
q48tT730rGNpm5MIOVRHBphast1fANWEE6QJ6i1WlNzpcM8mWrhQ/9AjHB1bqR4DzWKKFufQ76zj
UCO0kfajlRynTiE4Oj8UHyRCTewlmJN4DJy8VVtpYU4HGFXH+A7ZElO2jaSoElFq4wHNSHLR5MgD
7+qGPC8miKBVISmVII0QEbSx7FqwFXrr0CkPYVhH2umNvOo4tWve1DcppTqN4TxSJiHur+0BWnj5
IsX0qQjIfabOVf9nHXA7zb0Nh9vMQj5kYkYi24WPfMlqA1AhwvAMVdaYIHZBsMaPpCdW2tL5g/eG
RGR4GLroRghO7WznzEpOtq+9g28te+K2RSvAOgxgpnZr/LE0L4kAZifLJ5TxhrXTNFa9gAmXQ5QW
+4GprFFiEuhPfFonIpHYWG8lpqDshUIySHugrbKEFJv9ZAJFEVSaUp3spj6nQ3tR2/IqmHcZe/VP
0SxnssivRTiCs1B3QlquyMNPcURlYGXkBRv3hdCKAXXluMtF52u8bILVahsqoah8Owzp9NknIKKo
ZHNfg/8n5cFuL6ygUkKQSXpxF0Q1PKAG9CQ7GIbvSTkU2ej3r9Th8lDYxiIv15lm5iYWP9kbNFhH
+V8TMV8WooIYBkSDPD+bKdOIFS33YmeCH8Y5kABDUJCC4ls2ddeWdzF8nlRowEWJlgbYzxw9NA5v
BaU1xArwQTkBn+jqTTotfTo5coZLnvZXT5gRYM3FXyHj9MpWzd5MwhwSCsudphfmWttGPGTFPp5s
3xQkCoMH1P2cEAROozL8smppo+DaHJb0bcjIIMq7YJiVt3FBTdl+9qaDrAAc73D4y9Dex0VBYXjG
58P+dqcz2CZn7dnF6nk2zmyn5aQ/iZZodZqL7BtyJYkslzDuzm0YLElPOnPol8TspuOmJMBMod6R
Sl7ZdhY1LRbw/gtoRwA8IUvJHCcfZcwQ/lXlByp5PIIdZQhvJOFo6ZqhBiEMdM9bApit7gLVPs4m
uaOwEoS6navUpQB6dsVlThco1PU11Mybg24MeB7mz9Eiliv8HS9b1ZY8FrsXCwvoWDuXVjYueqhc
FKQV7UN02v13BTKPdaEt0Wu2V93TKQbxmgJsUQec3XmOORkiPH1/zKBRHYjs6VQfUzV5XXsT9+ua
iyl2nYKADrdOJu8yOT72enckNerIouHqKP1Oi5WDOtgHzCfwcDs/KbYSN3XJkLzSCNSaTT8ddno2
eWIXfsTEbg76sG+FgQ0Vno9ckkRam8azEtJLK8y3Ym7fB/lTxfr0b6yORpSAxpOhpKsg0GaPDDZ6
k80Cy1YjYxCta8/32gvpRvKw2tOuAuE3QVuAbFx4ZpuaUHVMhGWEEQdmReFWS++O8WkS0WF5W7+9
ztNTxythGREGIj2zcfLzKPJtdWIoAA63ZkSYdZ7dpl5qkP5jem3U7usYZxBv0DjFBwslsYlhTbEO
OdzPWf/NIiAjwlbflrWym7Xugh5nORk5Amw5O2aVz9Blo1RUZnXFe/1dJUTFuy2a+mqrcHJCTfQK
PiFJ1+8lPiEtuVXat25iKl/+5lL5gISmlNtiFQ3DP1kQreTMTXNrKzQ2Sv0lY5IJ+ilH9yYB3zUu
Isa/2u+kL6V+k5TlUxr0T1YlmyWZHiETepl2n4kokGB/1g+iJxpqM8xHLTYPKOd2c9NACNgh/aNS
a67Au2Lm2nW7HfO7Hcrwgy9to2wdJm5VdrMiqGk9ygHxoWbiY/Sbn8ymcHSOWrVAPJZPxPRxL3pS
uk+uIRPgqWddS9zqxzj+M6VXTsmgge7OAIjEuBqTbqvAUikgf9vUJgXa39DYUwDdnSwY5T91fQwp
2GzzCjXiRkdXgJrDtB7av1pmIrYjXpPavkUglVpkA8t+Lj+t/L1Tfw0RHyT7NnLZj7D7lWWvdmjn
c3Qs1nyon0QrFCtnFaZqU7oxd3f7rmY5lLVr2x2KRg26h9yeZ7PcLYQIwEEUrKG4WF2CTtzU/EqN
AmyBTPHCjVVg8ZUJA9raQByK6IM9FBlI/pwbvvJjsdCTVfqd5Kftn6ysTlrIgm2xIaMuV2qkmoWB
7lol5H/NeNokSiRwmSD2foRoHwvpQ0f6SquihBQUjactM827Oy63VH1Z1Z8awMkE6cKGbtIBwIhe
UQyE4ld5MrllmAEgyiCOAfawSRRRMl/0PzHLqCjftdPTrs6zNLl6+ksBrTYgal5dkbusJUiYDZ8x
F5uPsvjCz20lkMwLFuNveuZpJFTGbwzu7YsN192uP/toJyG9V3hU22OOljCcyUbB/W5ZT/E5C3pz
PGI95hRMSKRffWBLXO6hb/d+RTZkCaW0++m5gxVyeSVi4akeh3mnwNbNu22SXNLBQ7agMjRSw5/o
J5RIr8m0//wVNf4KqO1fuvOjm8ynS4YdHRQpFJpy7JOet1lwy4bGR0uGsLkfR9ZkKuJNX/C7hcZX
PUSBw6TFZNLSZAYkjGd1tTpxFlSgUfNIsuRpNMpTp+SEn+eg4IrVrf5uIHWJLp00c34419Ge+dDD
VcfWjDm0wyCLAsTXuw7aIahx4aWLcZhCwx9MzFMIu2uGDUSATBKloWqzt6x9o1L9Nn+Pym++PnN4
5A3suGIvGcANig/GFsfOHA8y5ju6JWvBBybL27p+NJOEp6Z3BS4gI8Wex6lq0xxpcwuK6ENIFSwW
GQ3AE2UpVBHCLrnrnOTQ5n9IRSRgsIrPJIPF29mwj4vpwBLcLjZixzTaphY55Tp1tkJFOpUkL7xJ
NiUjo3KWRAaf5lZB5DT/RArXvzTu9VYDqC/tNQutnV35jMKpGkPu/2EquUc7XzaMjcrIv8dTtyBS
CVId45VWnQ2V9f/yMLr4WDuMXFYLB+PNIv9cZTcDgpWy/xrtd+tDG3Fdz38VvfBMxwoqcu+ycAAq
wBnEWSQr6kmcMZ34pD/5Tgrt9GHnmbfUe4WJVq6i6YYztCzNHkfQpFUHoXCPD0Bq6OqNKgipGigE
Sulv9Rps+1H3ClOf4+qegYAmw0cV7V+Mz0M7MKJOePtRyNDFE3lSlPbpW3mFSNSIHnK/Ewoqh8uy
3TaHsI1fi2M/fvGPI3FXevzATDYhTuj+1NR7bbOQRs20KrhaE4GPOt78MD/EpnUo0E0DeWnIWpES
sJUw9HimilOeKoioJTBYG00jQaNs3GrANEfg+uCMx9T4zWCdZAZAA9axuYpH08JxXBOHaEoAFnFm
W4hV9WMmFLjn5cEqZmSdyH6mQ4U3JBktQNK5JxZu1Ujz0kHCcM49RqWX3dXMXULgbEz2LV0gSNtq
H2LB2TQBnEVlnmzgg3DMSey1ULaLud6nWBQZFXGtxNLo1ez8sgKN+1EeRld0/Cq2P4nQTtUgqGsD
1SB85x56y7a5TbWvnWt4F5g3PqcP5f97IjVqj4KYnfGoNdlxxA4oqs5DfVXkC9KzfIKr/Hf+Kp3J
m+yEkYPiLuxFtHNaZy7qd7Wla59N19ZR6v2zR7QxKkpz6JVabhPsujHuAhYmRujnbCA3VF41ETCD
xTPiOfDAwye/h63Hpcr764AL0xyk67gbWeUXxikpjZOLiUEa2YoCxgAbFjbJXjvi0kK1rTcYCsBl
KLiwCAcgxzhKf5FytR0TktjW0APOnRlbat0dhm1Myug4X7qx2+eOEmgmK8ZN5yvIHRmBbTUkHfSq
Q3dkLu20AeJwlFr7qdQPVWf5I/PyVd9pdG/WSP5MB8MLLfkucoZraKg3LTWIbSpuDj0y9N4fFTWI
XK/brxCdTXjs6FbGC8GKMBmJiK8Qi6Vgi8gmMVH5QEpAWokij4jXla3cGq5wYSDCi3XoR6WTVCmX
YqoxKOokGFH653Ogx9VraeM3kt/fsmnL0UQuNhtWVTzSKXmw5k4L5slhc4frcxN1hMwtvWrRZj90
kyttB7YBw+aRnBm73LvOvELXPsnGCH1dO7dpscssFrIkaQLe0AxIJSRaWXzfTa4ADkDYpwI1YXY1
6wQ5Oyhbq4RRLH7iEb9Jb1r0j8cFywm80cBYJOJVsj3PLVcHlh/1QXhGk7/4jt9yp3zPcNB2Ah3A
dCPYbD8T6h6J4Rb3+S25gaJDrmcdCVgIqoqItL48ttElCqFaZwTy/ivr1EX15csAM5W5xTe3nGA5
bRAnBrqjn9jLXkn5PUpvCmO5zt1Xbl/ddeCei8pd2j0Jgl2Nn4dpa4AHi4w1Mau/OXYI+7bCwNAk
Yq/abFR/Rc4pizBZr7yFaSuX39I3sAlJJhpMVFsdgWBfaueyIwrGHgIDeJlGpd3HH2poHUfNM0Ad
FOiYlAp46rT47d4pXzNVAiDbGY9y66YdG47mG7wuwsDmGC/aMVG/FjIJfs9WdcIupwkggr/z+qCV
savz/Rrao0pAHxNbnbaufJexgwAbnZmlViSnhcsTcCtk3lS0V62LXYxyu+okxSjL4iqQ7I4+fg7Y
jenqPTPOA/1hhRID9GFgEwAN8AwQAHMGWr6I+5dJnG/shG0f0cbdzCZBa/6B7aikWDGXL4WQX2xS
lFXhng+/I+RAZQJqSdIpinhffqPUaS0UKZgMs9/VzM3e2n5PtoZWQImEwo+IyRfIrjufY4/Vcep3
IbnFuoppzfuVSrgpjBRIGcqiXRm9EMMtMBP/DxeSY7hfcSE5ztOeZmStOEkqmETMZ2q4jqTSh0W6
N3z+TSqucxXdJ5XtGTie2Ncl61nTfOk0X5Xdv8uG8h7de6N/PrB1rKV/Zm2tErrXeucaZwtWfYL6
HzlLM+r7Zl1JiR5HJqoc8thlTfWg8HhNoH6RzS6t3tSdvXuwz+C4AfAQlLlCF2kf4hBr2Vj5tVrs
9Z01SPv6D/FjgYKPrgynS2cxV/MkFeNZQxO9wHMuYNPo6rFHIxl313ZePxCIevBoqy9U5SKn9okY
M7vKSsBJHiYhLnFn++mrJkiqzQkcqA4KeyJyuis+myVgu8lwdSK0dHwhtowvb4HYKx3RWyg0giqN
oCITnJuZHnmEmkk93BCG6zHBcNZYt9NQ+1IgnXS72lkvH3gshLlLParXQDukSGdDcOfDpbDnU/4J
eV8MAJ6n+KzZfIOldBWMIBjLbbSpeMxlC3/1Kc3mU4/O9mBiUeBm41XmYC4e5W/JVH30u36NyS6K
Rj9r4JMizBmI+lJWf2P6SADXM0koBfNjVD9EEGnQKRIiiFRLxbYIXBk8AjGczMxIXFc1z9IxibBl
T5Duhe+lpa/PD8DE/XAlOQn9EivjIjpSO/3OqvnQJdPRNvXAZOcKu8D7fkWEQlP/kWR1Z9VDYDgs
DR4qa9Bfneoay+RGAPoRLc1QymgDKcFsGWVaciaWwq7BA+JULQnWTHOSr1DXbDslDGbCFQbOkayN
z1G/XHQ9usVVfe+z7pFfC4pthY9JdJKs+uSITxhLFDhESbbHNPkqCtPtUy56ygpS6GcYkjH627H5
1Suyn2O9XqTEHxt27+hJMef34MmTVZ7FjiZd/H4xeKoRQkwoz4xdjH9H+lHIQiW3PK0Hj+eWHF6s
ZO8VVynN7K0sKRDnU9kwr9gkfnGbfxcYCbNitwzK2VJnnq42KLPi2HxFLHkmwrnakQLQARIzLSds
+XNzaNjqKmx1c4nkDZhTfcQqowmUbgwsed0Dlf2uzKpTyl5gsSvoEOB09Au2ejUNsjeJzZtJTMMS
cZIr6lVDf51J2OH1m5K+kKnavX1duBKHPuG/i87kutvFyZbGQz/c6yI7YwbSAbz2VHzslmRgsyNu
15DAGC3qdqZ9JnBQVRgfcuv0/0Lpb6ih0KKkgmFzXJgvZ8yXZ3xDQ3erVRVqVuUpHYuJ+FX3r1oO
zBMW+bUP0y4qKMppCRRGa+rgVsYeyVW6jlhChs7ppXBeBKp9jssnsrACCUI8/U0yN0PaxTCc+i+r
32gQcVOvurFcMm7IF+yTlVAPOTzBzMJBsSFv2JZjtTWxH2hA9RZ0ffl04IEw1t80Hhzk0IOxHxC8
2elu0H6vqgeDyQj780F8RkiLYj9uQUhICo3Xv9gruhiufc7CcnFt9MTU0qVv0d+8HE0gR28f3fij
2ctmsu/N9B4XbI4JdiG+g+VUKPnR6DZd0Mi7OS/3KB+XDLNMBr0bQZUIIelBj+0iw68WDLykhdRK
fkCopY/ZWSlIaF928a6XGUHAx4hIGUZthwN3z5iQ2+QwMtKmbqDIDLF4NvNfS+t2QxSRg9z8VxVb
v5jZnUaDBSU7DYnvTB6/epLfrOq4iLMFLM8+bQgymRHrzk5Q0C5J/SViYjXypyRfRrvtBLFw2ISc
/D6AZ8qaieXrYxoukp1s+5QR1Y7gs9Dugy7b1nH5TvjJIO4yWG+HipJDJbuYGmljqZfb47GFn6Hz
/4/NPdIN5dVhRZ9KC6FU4Qp2L+gkuDm2tMTeKoqeKCa0nMh7X9PflJyzrNzyl/MtiLpp4/Fkcgeh
i8hNEcRQc1WvcwhqTWLYNjiuUQ5CNDrHnua8nFY/gXwt4CeLCnV9YILmgRpKx4faThjMi2SvZKWq
f8VQeGT73Yb7xW6Cfcp+shKXMmyhSsA71Dr/jNVAA9ySrsUjx9dtv1RTXEaTRNNzXx8c9A4YwWwj
PiT6Q6q/Oxlotxi9AuAhaR665tJHurRUzsMAK40OthKQd4+4bZEF6h5eJh9XWJDHjCDk8LigcueH
lHzN/bU+JzHCcAk43HBJHLp4poHRDChvODIIcCIyepXt1KGoXPIXh/qAxkrrgnpftGAOzHOnLy66
PJlR5DBcxomQOs1HXUFFlKIKmSJtazls9nN95xjXhkh5EG6IBYhvoIwQ2d8FTnHG1J+VPKE0Geaj
mzaPoDKDBOrvtR6vhNRuFROECxJ2rThbxRmbska7K32Qy+OkO7RusbEFL4S1n/9enNAMbBwn2czt
TxYoQBLGdtlWzN4GfuS47Hpgc9jzHOmAmkAb+ydf3cC2mw7CN/PS1zY169IRZ0aXeqBwCa+lJLeW
vfhH3t9h/RyxLqLx43tm5/AWJndEqTxdcKTooywOCNX5KIOm51FhO2f/wJPwdJs62tpKaX+sJM8R
17GfqdsAe0hcaDQ+zrXZDdW9HNB4NFBkNm17qq3xZifG/XMkHWnG/aby2s2WCY8MeRhAwZSEdihA
WyIiJoNwbMlP4+RgEOlO+gAr2JTgIMg1IHwX84G/kkD6Qd31v8EJz27NuybXut+oAARQxjcvWClm
elFgjesF4TfyvLUY2GoKTCfLOpRlEigaI4FdA4IsWuSt2rzJxOu1Q/dCu4qIFAtlK6SgrWHXZJdK
qi4chfp8REh27IyrRkeOknHVaaYywDt5Q9OdPg25uxiko9Fiar4mBVYTH0KHJDleY+JA3kO0AWrG
SD6z6JD84hNPEYCH9x62a6QfgkKok/FG+tRBqioTmZcM82sFkdDU7BQmQmueYj27i5G70GKBBP9J
4gzZtXzqhimIDGljE9icZyQixuxa3ZixFThbxwUFhx1rx5ptcQ7QqyKIGKbZeICGUx1SwXmwlB0E
j2wN2ZpHbzaYkQ3r+ziBvnBc9U138Ltr9T7PvkwmWSErYmZxvSP7KQIhMTaHMYf3EO5Qq1+UqL4g
QSJuj0IAJk7bDRehNZdqSS72oXWiM7enkJSz6K7Jj22E1Evjswm6U1/qDKIYOS/gTSQaHvLhvVyV
rrFRXvWyYpRUnCPIvkGe/TZBc+P1Uq1d8xeOa2XU28VJvSR+jeSlDyB9cIu6FvA0haKbdQ1bTns6
5El8yteUShdAa5rQ3PvYOtAAWL5BsOAq3lToL/qaFqJyWFCtgElR/nfyprRywGBR7OEWv9pAj9gE
YFslDwhDwJWZ4hrGSQqmaxSfxqhuDs53A1eaoDRrMu9hnoAOYt47h9uhaBDpKt9CXT5L89ZzfQrV
W4glQmQgsbWn/1kFx1LqSulLgylmOjCkIj/JIEro5MewZ6QUxsmWcmJ2H+n4r9Xzqy66DzuS3jtU
HcaZqTHn5sK5aRRRoBcKfM2NGiJDGy+Rzl7zWJCp1IXJNm3RklrdUWJoaHKBWVyBWYPMZfmjyNNp
FSm3GmPAvr8VaniPBvGcGUskyIHnrWq2JIuUZ6vqWDkytIg7wnB3+tCc86I7syqmPLSN86LzGeEw
bfSO5M/p2unm1ZpDOtXkZsHwh9zHdexqBgNRc2+kAF8MfOHkVQ1kE2rD5Tta7A3UR2BZJbsix6L7
QrXhAPZyZNZ3E29+8teRLEa+qAbCKyHuVzoW5CtBixipmv9MzdN2GBirawQPkyMINs1HTLKXoZHM
trfgDznDbUzdXOinUCdTpD8rUniivdJYM/foDrTas9h2xHwYLdoKutudCno5VQaUKK/RjFC3F17F
Ad9bFp001DwWWgyk9+vYj61JQk5S9JSL5wQGQjHVff6laHJQV9QEc3VQG4HyswtgZQ4IJiNzPofy
cOmj7ZwLdB0DhG1BU2NuWpEHUs76cjUY0dvrPVDLPshAitlVYKOFyBCwymsKC2ZCZNho6qyDJaN1
HS2MThtTi86NZQRdO3JGlJzDwy5JfnUYy8u891ZTfZzDVNhwLbgWQXxSaaOBuUYaoNIEKTQSkrCu
dvY87+SMSfqTSfhOxovUMzOJkIrW5lHV9UAfFkZkN8zgWWTcmlNfIKSqLpk972wSddcYPmYFrbJW
pPsmAqQjVfulP5ZNd2va8QofinHRZ8Y+P5zTUyID5m4Y2MrE3Cg4q7jimKfV7PNswUCisfYWIXQ9
wlS7M/0SWfk6aC3nr1RjnTP2br9nR+x2IxuCqYNHPHk5/qU1OYxmN+kw6HpyjG2eDXbOa6lZmOGg
GyyeQ/0wxvIBBtK0VhqWdnP0X7ZNULUqX6pxPKt9ftJUA6BtfWTxo/yq+Vv7E9Go98xXW+1icvbj
JHwU1nIpU1Ae7VK8MugoZvzQilsOnXBYJwswdf5Fs3YVtXTFKDRfALhzMRHzK3Soz2+m+Cr+OUg4
ZnLrhrWrtk3fNjJyWWrsiut4mob80qC8sHZxxWieobt0zyf+mPpdsWGfaq/+NE1w1gUKGv2XqEsy
1rnhtUMMiX923uPZZD22U2YaIPKHRRQME09LZR0G+sZhw0DkjzAlJqZIF7cRkmq0AyMnpE3/o7jz
9Q/xYadIIbfUvtLPXvWY8Wm+I6v8Lg35I1bDh9aAJi45+C71CSx8JLZNd54vfK37cuHn18qHSiVX
Q/N6kULn7fdtpzGnSffjT12AjGxQMCIa7rPbq2B90hKqoLSIiHn1BCvQ70IwjaiAf7q08fGpEk3H
3hN6pdwwTgHJL1unSf8Ff6KVt8nwSsebQc/QIJ6ODrkXVeSl6Zd6ad9MLXxb6Ioi1r02v5TdimS5
Eu/A3J7lWM6wOVJOUWayyERkw9gmhwjXd+1JjrD9Z0qQopW06WgRjSI4ZkZrLPE+R7lmvzCf48Ey
InET6XCxIs4gEUMc20ii9kV1jxygXuauSO+J3J/V4kW2LCEhDdMNQmFuQnsM5K4ljQWlhW0xSRjz
5o9OzKxTuuh1shaml34Sixlo5M1IRJ3+dnBNK9gl1xgELNqSfBwcUoBm31BXpjVFHRFH43GlxCW9
jb+xC3RciUYSHlNNPmYgtm2HFb/bKI7H2muQJeqVkrcMHW27uARauqVu73RWwfmfLB0CmeXmCH81
yeOLLXFpzSzPc+JDO/1uIYCJOCBTjyYyU1MokfEVNUE5nqvWCoCSnML0J03Cvd5N176M7hk/m7Zg
/1touxz7UP5GxS9l6mdWJ1+Smn3hW+IJQKuKXkAbz6lSnTWlwfHwXTb8UGQrMNMyGAyFjAR2nhSK
mz0Rlme1rrYakh/BcFlubIbLSY5lgvCkGlWVsv9o2yOSi4vhSu8thTZsYSwjf1qgm3Vk7JU7dvJH
rcsvQukWENV3ZxAni64uXtQ3jkFmDgz/G+x1vBb/MMOyCNGuE5i3tvus3M1F3muhvRMhy7K5f+rF
VjCuJRgo0B4bw5Auomu3s2ntkGWpiLly4oicMnLHqXHVpwWWIc0QudEI0HMt+hr1vjFqDdMokOV4
l0gCI6d+TrLislQjUJTzstXI9SPLNea3VjEbYYWLFTtNpy38UGo2uwYGMMJMhoxxdvTCTJfhjZ4k
cejwRleLs119j/pXdg6HV2bI1742XxLNnRBoDhmKbVO9Q+gKIpdtF++8NozHwfqSbEi0nCFEABgk
vVY2RnAeWjR2xi80cDO+fALARiIqWFhiB8x5XwtpepOy+V0ml7u2WY6+aTi2VP0jEd2Ln+xznGkq
lbcKd7yZdC87XO58CZmz3JU0uTGPM/Rf+TQcaouNMSvnrzkJ1NvMqrRoTzNiU4vtjfJwuh8js85w
/U5msnNY2zQ9fBLiYXqZyXR15p7b62HpE2lC6B3GfwpdxAlmkGLcSSR6EeesjRMC3mjbERqhr5lZ
+iUGhagt33nSnfNmOjXK7+pbdGIL/pXpVWf02/VoYEB9rQwshi85bBhDGgf8GbF0QugYTPLviNGV
w4xyvEGLwDmzWgaLjCAM+tXwa6wcZHj+aBXv4RK+Weuit4Qd2W7ZLz4kN2uqa1kMl2kaz/FUn6aF
iHXClCCr9RKG0tHEcLJlfiTZF2H1t9HrzZ6NWlGGDPfAZ8ztZZsiyqojPqiKuGqquKrlJsmHO0bK
KI6fIm4fS+7cWsao2zb3lKw6ZN146GDrj9pPhEjQItEFtgU/mX0aSgF4NQs+lbZFNpzybLeL/D7V
83sCUxRqXSeeuv6PZEVWS/11qqWLI3aUHH6K8A1R/eKOho7kffKKqfL0AuPR8rS6P2C9E5hIm5iI
NE7ZRqcriCgzPOOiQj+BRcHnin0imqD/LvFpPGk6LoP8FE17aiQfxfvRAcNmuNN8nlMLdjNjb0wz
g6AlgoPMoCudPgrNPNrlX33emmp5ntkujQKDHQZbY7PkKmY10xOEQPYtfpQe7RkBjlH3kKLK7+JH
RWUhH1sGPKgNtrggFiLje2VvsAxgKQRKYADX18XkQQ9v9gyUmJXOU20G0gytqQ6S0Q5yCHy7YoFq
sdgPqk+o+CP2rJ5rYsCUQQebP5OHmldvkuy8mcdfA9g0ueqvllxeB7BpmlcCXZOLhomwx8jM1XCY
4VXxEClxPxIsl1LeGmSQj+6kpW5ikJiitJiqCCy1kdIWbsNqPFtX49+KtbiyFjgYHVq+n1TVD5l1
k5rWKxDWyb1yDBUgql4+JFjvxS1rslsy21e0VXp0qAX1fMQMac+lLMhEYauvPLzXrG/6NzFcndXo
ByZdw1E5qfMBU89hxLJqx9Qws3KIXLVQsEWeVac/x6WyDSN8TdZyw0ye6NJqNi9XA1PmTbFJ14tx
ov5tF+YpbsRZT8Sxjg4Z7DbmYQQbHCEu4BTz8RKLX72tX2eKjkrgJszGG3eDlWMv6XVmkbAxjVsW
t0eNcc18kruV++vPqHSm2Y3RdkZ8HTP4FdxsjnZ1iAxTp5AmBEBUxVdiVvh5YA+hwicFxxVsaiVC
9epR2QG12xkQiBqxb7Q1VwKIdSy5JK8TmTAxWDEYrIyTupdC11LSo4V/SOoTMs7AXoVI+UmTGWt/
4aWZrFPNFIYoju3F3Ickg9X1V5sykaK0HAI1tlBQAkEvQkCwt86CHmU6Bwf6f7jSpo36oPdH51+r
1N6gf/XqdAx7pJZ2fRBfA0DYdjT2mCP3OsQnshOG5AkG7hLDKyG9Tf5HwXGLOGkwISxIpKpurTX9
jMwqWA+EtpMQlxHqkVNfY1avY6zhv2lTyj9MJqx23/IJnnqvAGBsEdtWmHcVDtn6njXtDdpRgScF
U4JOloAadjvRa7uklnYq/qo2RwHNDL4kTg0ll23acNTwHHS1JyjUS3Px4EXM5HkrbE+1cQjqfAps
bZs2f051LPs2ruiGI1QmRpLZRdc/miZI0aboRMOzy95q6Wclv+FPsMCUOUQsP6vhPYv+qiRBOysJ
dleR7JVeKhEfIP/SnfeRztKBo2+zDO/xwhc8HR1QX2pxclL8fuVTtj+FIGpU78HyMMm+m7Vz61SC
QsS0axKwgAPB8Nek1DZx9dmYv4VrM8BwGB1HcuZn+cxmZNiWiLswZxzGajoUsn6YGT80e41HPpTn
Mx3l/0g6r93IkSSKfhEBevNaxfLeS3ohpJaKJuk9+fV7OAtsYwfdUhkymRlx4xrg094nY4tGqGuP
2ohaGOf6fh5e+uRgTw7ZwEzhZ75EMLUeqn4DHpqf7HyZAGjjOQEbGasOIsAJJk8EaxVf7YxVGcub
GrKl0evk4oHuRruEB7UI6ajQGuLfJZwQfDcdXT0x157VryuGOXphr6iMuySZqc47wjBImKCntcur
t1BOURTlzb6kyWtAgI1av2cBLlRS+hia6CFz1GL8IS+rTOLCvgs1ekXyj2ntYeVdwa2028bkqaT9
R6JCZnJPbl60H0FXtbUtc7WkPw1WIuZcbCWUPlfDyi99lJxtpj6IhNriFv5/YNIjiwNu51Co861n
ObinsrmP8Ub0HLfXLERHrMGMUISLsptE5p5JReA1M7hGI+wkQ9qlzkVuDY5+OkwU1NpjsPFiium9
MPNaGZgfJMyYmcdooP0jQpwmRvh7V7NrF7zNqF4NMjFq2gPhATw+qcHRkqsWgYo5F+MH5BFhkRqs
xVbp3+yfYXweJkJa8EZfnQJTCGAKo2YP4qD8dCimZcyqbJjEF9+yT0Oin0lX03ZGYBPfNo8JUVho
6GjUDKR4JqHjNMDCqwKnM8hiVGPDQo2f4/CE+Jc7ycpTPuSabAX6qnre1goiOpe5UJ19aJjc30oY
QCXgSexVN0meKekl0ZJloC0Mg8TFXaSBTGnLnzQI8PNG34PGxyQnwAw44W8QivMPUWFopKNEDeSt
8yqQAITy1kRrAxhPyKsBH1z85c0rSuZT1rXOH7/ZS12w6EAgtIihbFuRoYg4s8Pl6xnE3r2t8K6J
uoVa1ZzL9sKUm5NpVIfSb45915yTFL8spVuky7oSN84qxNheh5VDuxXVM7Txa01vkwjTV2tEILNJ
hEmkjRybqzL/ALroif2zMaZIj7Ar3NByk1mpQwPznVWCFSzIGyMyiHpCWjcagWQU8hjlImBwq7I6
oNs/9ORIqU52kNToEDLcbyKsGwZ7Kz9HzMi5EYzGs75bZoRmKfjFWBzdnS4WOW7HyeBqmKaXFoVe
SwKTzOi1bvahVh6sNjnqiokuapODCkbMuBBtZo/e1h4knTwyBosdc8aMwdxUaLY8qDGRM72+KkAx
fXPeTjKCVViJs9r4Z1nVSRWrT+bnZEKOT4avHiKy2SuVwJ3RwulfzNJXDM09be9yo+4nf3QoU1ho
AyfgSnc1AxZbjkgQH7eoUBCaa+tW5UX3aofCkQ55XqUFPvVRCb07O+QLAurXwmIAlYybMIq3CRnC
5Q+N7WDBV4h3Cl6kBcQWxTL3+zhxrbTalepnVhsz0/awaj37/ndBBnYS0/kNMD5deghAWGfVYJVq
RYg4CVtqtdSNsz8VpotEBrF/zjXjI8s/C9XVvZN+lgyE+ZCCMw2DXevuYZ/Zl/U27ihcrrV19zE8
h7nTt+NWLk/kAVsDwHihvTKm9LKD4qxEHc+ozUldR/dhG1mLmEZEh4gzsuf6c8OaI4jzyw/jMFH1
bFKfSCar1T1lbjL7g5Xm5Ctmv6lXrO17R+eAs7si49XBgOc/i1hrrh2d3llZsNTPsAHswdzJlnwI
EUZGDWezCk+m42oBAEuLgrhqwwB1pFswxmVskERnSUvctlYTlQpnuJhzESmLPDLbIak94pwEGU8k
ADivZ9F9eDJJr4woCiRYs+wOzp0kX95AiKlfrPICZCQwl4yNvR8PoxEYQMYuor9Y+HA54rlwGI45
M80C/YdB6UHcLNOtRymPvZ3Pj09uOrUiXf1AJ6w8PxvBSazCAVj082qb6THF/dpM57Kw2d3ac/qy
IFvLUKDRUQ2jvOAwIHXnFYdgMM2vrRHtTHiHxdVXogOefumynRFHtoyCahnWrp3h2I7gvGyUjf6J
SRFmb3io3PlElkUsT3sfGJrmU88ljnFv7dN8mk/Mi+YiDo1QrljXmVa8rcAT8dfbWGJED+WtDMgY
ZXUUo7q0DdpO3Al9Y9eGMULLAsJNe+qJN47Onl1cIIdfQ7+7UtrQj6Ut8k1stm3iZyM8qaHnzVq0
NC2TMaKB42WllvuIfElFs3dmDkLbil1fqFt2GLzzdaXbKLYbiMTtkmZrtwAhjYk0v5sDO1oOsX0p
5mzURVT4i5lZ61cDelAocsxITUz2mlM6LtRl5rHwmnRFrGTcPWVXhWNrpNphOy7QG1XGqib2JS/Z
OHu2KbfDvKHcYu3AZSOpy6ba6JYxaUDVOYryq4Pfg9yND8J8EtxvD9F2EovE42notKv8IygKDCw9
e412TFsLh0W3DlqBepwwyE9fBVbXpiGKh8qeTZqbJgNkNGwJX1XfIQbRgOmTgyrV+0xRd1FlbUMM
QSt13ajd0jUa6LiLNr0GDxuytIm4O8OrMGVEHhNpUb2ChQonQNbxQRa/Rq9s9RI7nRaPDTRF0RLb
o0dyM2VcJek4ol/UxLsmqXdRMOz4v6r3YF1aa4+RW7c2MZQxMkBAnh6CxK1gZ3vGVoXLG616GNgW
5uw9WSjj2jr7iLqKbkCcE286T4Ep/GyURw3dRyUH3MTnFl3+VD0AboyEWI5bJV1aePKhIrVla129
WuJj0Jp6Ry0De4RX+8/5xGovW1ajG0uBC38Pv99dG7GKWNSDzhI65LTCHIq2AIvHunK8eto6xpGJ
cxR/hLlXBvPC/LLGfIY8RNa+HRQ1dtyeSoYyeroxupkPKgcnOz50vPkoMNenV+b7K4bNsAzKOucO
lVmZs8MWs3TYol0kHY2qBP82uEkxFGpGT5wMFuRnGzaLjLmMhxVV2KLDdHHvJkriYPbIssBkkATv
NOcZROGcwakMKUbtnkXR7XwI01o355JIFSkT8EJ16CIWQR9IrK1VhxcGjQTmgY50DSnX5l6K9kvr
ZlL0b5RIZ8vWoXGqFGdu+ATx4bo04AnEp0Nfb1NvGtHZL1dvDyethgEpH65qeTtet2O69U+lzKaw
M/n8YG+Qwvce+1wHzcYBOSJPKfXJgxL3EvQEYCeVP7CStQlwSjBrR2EfB9uKMXOXY+7WvWVxZ25i
oqD3HVQW2dLjsxSaecrhWHiFS6bxvNG+8wfvjtFOEyuYNSxFJQhOx6OUKlIN1JU3devBKsM4rfE+
oQyuMv40uFg1jUmBE6NloJllKEnChRPVL9E9BxxyxT+oAnzLF+0+iMoi7xhHkPJioib6wrhrhS/o
sK2DeO7xCXWuqdRBbbXhNbyZmr+FDLcAs9uIuoF+RCKOpXxN0ixenK9VlfU86D5HcdS509n01Fib
2mcoxDqRuYANTlgpmXgK3C2AGP3YwohqxVFA3MfVKlyW5hzG3yNArej1vzpUs0FRv3gC4UyDeDoC
44qRXkgmQIhxVg5PHqZ+AAHaDzBY+khQZpBe7/M5iSmc1ea5FM8a4mjU34MvSKSYDvhD8KqU9iVz
ufToVPCzLCDknRO34DH9S3hjvuHvcv8tw1TxytnA8DzRHiRkAzrzk8DYIZLQEM6SzpUM/kqfBjFp
9oN9SVoVZwUx90EqGqJn2Htuic0ZKWFEVC/q4C8Phld4qgmirrNbt25pEjKUYhRqxoqA2+qroM2g
ElQhCSmTEKF/IrWSaUoaLKTQShUt9nWEzECdigwim/pfrhvihWup35irDTQKfxF2x9PIBRwl9D5V
WkZWCJ2OSjODikWe5h7zjucTjsEunv5mEt7B6EyuA/ee9+xF/GFRQa5LeEpqcpfOmC0x4FmGEkfV
Mv/rvSe3P191mg7a12+y/okMmf41o29+tUC5kpvJBXJuwGIM14L+Ln3yNoQ3zOphJfoAST+HHX4y
fFtuBZMG/sG/RmZ2DbNN+cepvNJYpyWsUNdCUqEpS2X61mA/rEFWK2wGX3ukwR+GCwYek5HjH4Xy
Y9sXa6h4aH9J35trNLh84q5g5vuXMuu3wuCgMtUotlo9UK3TWacMQAFRWWSDBpdrhNnwxTMUWgSE
988kQPcjtlzmfOV796DPGSFt5kOLHcDG5HaJU2MkuzXC7ORHH/H1+prGslWCIPZa6d9GmcJfRqdF
V9k1WOvoN2TckrogPfga07HBC2hOTQplk86O42UW0biNlsIgaYXTE/5W+xFlZargNevPwxz8Svno
aSC1HsFZ8Gep8caka04/cphXXbnqBQWKga37RwhDykaLZn1FMF77YRW6uv5tVvX8pvFyJcZu416B
qIWedQrAOnop2tVuDezHA4SHj5SyoHlpqOD81HRH1r5CoKtzLwPx6vp3H/2GOBflsDDaEENQFGEF
OV9RD3cIl5oAbbGyVFFD27Y1s6HmNsNbN2EDJiZ9ZQltGPSduEcSNiNCXZpG4Sk35ugfMjPd2myN
JnMgyq0mbOdN189CeJp4eNn9fLjZdYoG1F/IQepqqo/XITIx+EWpOoWGq+SpMXIr4ktvu1pxJBup
TW9NTaISY0GVMV5dnG2zXCCOWWXGW04wUaQJMLJXlBLTw2Ok+UzCgzM+4+ngos8geDqz8BoVdwaJ
NqYcJErXkgnhdVX0AC5Bs1qlkTOzHOVC3hPCekSArBcCWwPFlYn8QZiR3/D5mcmam8DFgDrMeMte
2WG/lqJtLbVzKceWyzk1gMc9+IMocK4JQOKukVhLhbJWCzB1/5CQ2dEYZIIBULXZOB8ab5XiHEEg
rRLG69pAoGDuRoNAojZZawIzpzakDnBWhMmhd3Kj1rhoiXM+mmgumR+WXAUPc5PsNFANMsA7BB5h
icFHAPcTYzW7N/Y5hjupkSwSgkQz3x38x7dat2gaNs6Ud611i6C3FnYFKIqJnYbdHzx17q8T1yss
U1YcaLD0UZ+huaTxiACl4oHsdLm4sU6jcHjVvUV5/+sQeK3hSYQUkSFchGBfV49DVx8D6o143GOh
eYjrE9Qwu/ttuqfjUiX8RaD+eK3tphLAacsd47elQc0yMPvADng2QO0dmmxdER6nlzdY+BD+PAyg
w9+a7USBHJVRD+FbHP6OpIbl86B8hIO59HjO2/TH7Owjas1TZOmnoKd7dihVQ3ZFa54TAucwgTPK
LwogigKgkasFPkXIYdKnJyzPjkbt1skPQQohQsdMKSgb3UoBk7VoMc1xizfMdFxiS5MnT3nG7GXR
iWIpyRglwLDxwKQmBZJ3NzHdQhosUFDYbKq48wOLoUvrbwNOBNGv7tDDJvLGCU08gOcJY1y1C7a4
92xy/nh4Ohc4iPpuBtFH0W41lVE+tFMZRcrKzIQ6x1ltgAR6ODismenFX0rEYT7idjoZAvVMWfAx
ScWTfbFR0+XwGoX5EKb2cD596yst9EvYeBcHjlRKOebhTWSdww4BPsSOjI3Or28QU2H3Ysvmhpg+
V6K5qKmKWedwiR+ZuoA+ywHpc8ngEXfkOASWWyUfUmau41aDgjeu0cuvrZoA2nEZds0yfyiiP6mg
aDLl7ED2ckhH6ESLSL9JuLUUTxkgLl69Vci2lbSTaTYU+wQF7ISw3IeMmkcmntGwTDg/KS36Ll5R
a3LqwZiY4a33qUueS4nNR59hxWDAamH6YOCsnX/7+ZRaTyDeJ9mePk8DFk0c7niycMz3pjIjY2Uy
th1XtfcseD1V9haUMy31SzWViPCHswEBI/8k51u1QCwQnfAjxCA7PMkvg+pnxIO+hynPDaX5QkXw
qgMyY4I/LxEbVF5BP+MEFwCNHUCMs50MhTjsgyk+lFmFsysAe1N/0zPk7vsSf+NVWzwsP9oyj97F
/SXnCQqXub1ASStSCzGEvaJFwBkn5zTkyKbt3A/hMoU3iItHf8rhYvb3qnsnFYga5CNLe5RRf3Va
pt2LdBXbZITCJgbryKBlLz3zFMvJ3PthSLrsH9XwVvP22lEFOrSAMkZLKHfhrZQa5BpYS0wGOn/d
or40udox3/bW4FRVteNaNyxI6vA3TybfTOIBjBkdRgJiOYgJpf2tqeZ5axDVhPLJuSlRcpMzlzKk
pg1tpjb0h6aGSrjAa8CBk9DY+YYfpt/IG31HI5QzZezeQVc9jO7i0ZRAqTfHK9fY5L6nUbq2xo/p
Buq0D5HxKvp3WxB2Uj2d6guGN8t8dBvnYhunOPK3HNMZmmIjruBhdVuqNcMiShqsPlYR3lvWuitI
mDwEi9wGTiTNJwekb2RQNe6bCkjv88cb9Dm6X7p7+LfOPcmUm+YzYcPoXZGdq9on17Ff8QALFkWQ
XWUcR5isWGRkZgW/qbmp6uOTYIMuvlEGJs6WbxdQx9q2DXKEqzWlhm7dAGI8V41OpRFDx4n3Ba0O
xVwy1fo5ZsvNWVhbfMWXHTUGJqv8PTsIoQkDVnTceK6sqiR3oyMpj+y38QNQSIXhn12pojNc6/jR
coBhlq08nkjaVDn5CCfPWjGP8m8wmXDqP+DTQhrJms06wmxl+JnK2ZInk7sAQZ22L4Jx1xB1AFx3
85CISZSunscz+8P5Me3Rae/xib//e9J879ztIrGjotfhj/pQh4OOX1n75sHPIdzFC1g7FMQbGRku
BapNQ9PTF2EsNVNVevuJizGYz4ySrc/3lHCOzBn5rOxg5cFed8hD8c0SZdcmdCBn4kGRL9jpi7hD
Q6KteDpbHfsXrAl5uDQQWk0ipoubYW2czzCvPsbJpEWjP7fSa9YEWwdTJAaVOEozS9i0Du6L/qcm
MVxUlnlF1cRGYmTfLfcmpZ7ECR1iJr2NME5i6j93w07gMeb424QJMq7yUCO0EFmLix0HXzvNrhUy
UD4Dl5wjk+6ZnZ2Wl5egaaL7CPE4FecyxA0FJCDsnw0mup9Y2k7tTMXhmFKal96TPbNkM/ElpqAB
DSXPHzYEoIw4zF9YDlOHxG17C/wtS5V4afNMm2SyLNnDQu0xLS3QUJIU21mafwcBkzV57WTf9AQ6
UhZK0zBZ0Grl6nJq5XsTekjm8iltrgE7HaHFyQfrgcYFsO5Im9qzMoJOnnpNo8LEsGOwt6N3H15q
fKnxSvQJaGxOIUwgHMh66Oy09uIfz2bBsS7pbsg3eZdiYdJYFObE8oWg7Na8LEIDtkyGSJgBP+z+
t6Fro9ukmuiz5NZQJPPlbXnYsEHw4p4A6oHAuF6HJ4C7rraP7J58WEXQkiWHQZknvPhAoeKztjL6
PBpaes4aCymn/eSqgp3wXFMD0GVOnRYPJ61v2dnoex/Dzu+CF785vCTOaTQRtLlEaa51ocLHpwvz
seZBkMkBgwVAgmqNYBUI2M+RRcS4nWbd23SvMfyVevMo25cALwTe3/bRSxG8JbnhyeZxwnEksbYp
/zidLV+AKTnn0vSgDQXpr1Cy6l3Dc8kxYRyloH+kxSMwXiEdkD4W28Ehn+XYQAygUQ5vHE5Y8Ize
01cdVu+9RxwjRec3kXCz9MGJxk2ZnpacfpdLFHz1QmZ2cLC7P9GZS3R+89gIJibqjGYR6vl0LULQ
lbsN9e+/0gaLV3AebEoSBuePvL/onroV9KrhcpCnNIo5D0Is/kV0oeR9i5VqfrEgKu6nf6p4knTc
aOnbk58aaRPAhczaYw2ZfGXB7edD5kRC0IPSTdOzpI+aV4r9W6ku1apDAfRkJy2mnfdRcsLamLqx
omsQAPljgD1CPICsT7ttxoYjY1A2gb6pO+3JXBuVdxtMfGLeLG9pZ8BrycHV0r9w0lP1d74D49Mc
QYSMuhnFDNk/dJmjO/lV4YWIHstlMMlOyz6YgikBArerNfDc2Bc36ZN1XMhXAk5HrgS/xi7BheG5
KsXxVgb2dNlN8ys2XLbuQScumZZf2nCRcjCR3KW+md4pyvd9A6UxJOGbq0nspzMtxGkVjjxUXNAI
09ITiE/Uz2ALbLLqJiBOc/XG5hTxkUZuMZKJtjnZfOWceBAeDh1e6Pgv/8NhA0MiFJk4Q5MeHCGA
79ZEosOqNK7hLV01bB5TEcUuYXoIUElguoEf6WvVvjTcpWnpckLw2A+oKBHYQ60z8/WF07b7TARh
A8M0p8HdjkDfM9/jlGCVHrKToz+QptRrrs6abZ0BjwE4kx+85KOo5ANWr4V5kGBxLDRWIrcjNV7U
DYW1xekaBirXBvOw/pIgV+HhJOoVciKQE90tu+EEYIU0AlSEEtzsZcFzoFEvTn/DfSSatVa27Ib5
n82ltJOPmtl/S1XMDcwfHcJMKjA/GuYSC2aT88gkMHVY+sUDgNIdflpwLJUChd1DZalwJCjsBiqX
a7okHEZ8Oqx86iK5sVYOsXhSSlKC8voD/EbcSdB95sqOrcdsjgj95oCI737Yilaj3Pil2LwEbGT0
yv1tOg24oyX2gQmLOT9M76dx32SGeMsCVqrJORmlCy4kwm/yDgib5thPP3z0Yf000DgpPCPE2XEn
P51ALMITRMY9LBZ+fMJ/Mix9UkpULgG4I/5BLTuRq+XfMY64HbBTOm/6PwfmhANPIOCzqVzSAcjU
jNDOs1sOTe/C8QetUcEpWSJkhAOh9/BX+6XONzCwfPG0cZFM5vfh59itZbA8QKO4QXloLOTChFmJ
gWr3qQUszSXFaokyafwHygKdiG0z5XonixSnQpgaiBI+OmBR6DBEiGA8EVMdHUBvwGDCpVnzPIAV
v80mmOOwgxYYWHNe1l8qElxdRjkCz8NbRjiH1vke3ylT+QE4GvT1AJRGFZJ+DdmAkyki8m9Pspcm
tfNaYGMubn4KQcRas4mlH05ECm1mkoCIsHF5EwzWvWULUdQ+EzKeocbA1uXLj7/HYtfmNOjVmTl/
L7VsnfbOYiRuynuBgX3ld+hsZwVmuF5uuG0qoD89NWrrjNAJB2PS6pbW6qHOfgZR7GIcrqGE70uR
HYhZmNu4M9b1oaleyWmgvzZkn+U363tQz3FvmthXx0/T2o4oazC214tF6mHFpeHi7hOEyH0A4Iqq
1J08xxpnycWKsfBROoEKNl2XA70RyTnQX0LiQKuXlrdbzGDw78YwcaqmOR9pD5SfwvscAfFr2YJL
vWYHU6dCqCQna2GyMKkvI3MbksWF6Bl/8CY2d0b0rwNHsNqDqYUHBvWzCrS99f9MKXc7nXasRJqn
q7s+zsgtP3gEr5SIS5HitCyjMYafgys5ymT1GKs3qVT3mVFxeS5pj5FIVrjYLLqgPG5M3ev0R2Lb
2tc0Z9YWfvxOSX7MFRfZR+Fj35MvxooMI4wyanwScHRO0K8m25h5LCN6sje97F+bwHNdSjXW/LQ+
R8V8SFHkyiawkyrPRYEZi3bGjdFEJaBir5kqtwKHltrmI5PnHV6qgbw9nC4ZXWgbqGj5jlm+nMzG
4RH5d7Uhv1M5lcdmqFY0aL56BjWQGlxrwoOuRAt539sFcBB2zCcEO+vBVlfFJ8o639OXccRkfETX
PhHtTH9VBHtREOWVIrZe4O+YqObSrm+5CF3DkhFo+2s/++j8bIbRgapvw9Lc0XDtTfhAwdbmuVSd
0C2BeiXxtEextbJ2y7ankqHnNhFGzpj7tAKPPKyzDc5yNjgb2c7AZhV8jeaZDZYxBrKmmeK/p1NJ
ARlRGV8wEaBNtyj8TPZhYHQ5vkTkL1NDsglS5FIhtkx94njXsUOFHPfTQiGrkakr6Ry5eY4pRPmz
pKThfx1HrEfdOlV9yN50554zr4inQ/owlZlBzmTWvsjoJihY0Bczd+lIeeN7ULvY/NVUdw3xRaF+
i1HMroX3SWXWc9qOMPjE+I9aAp+3mcyEhhcMb9O5ihrm4DmfnL4TPB9TqQT9hQLAobrFw+avZzL8
fwzBP4NeUMQzaXLUdm7TeCmovUf/beBbCvRVXAQVfVWGd3ICwTeoNwuI3ZwqmXkI7dJNqh6cme08
R2GD+TvqIhsBhoQoTacDRhQ+jVEsXty0fcCFQx2rc1IvNzGxIdRDCp9OLpPjrSZ1ymFnDNhTHT4D
NpwlSTyTIQzAIQQtOfyMlI9YtAdjqiQoqUTFRhqLG+dx0v/h1cbMCbPEid7zHPqnRVBL+WdxNo6c
p/REIJASdWYtzlhlKPm31vLQMA7gDTRqXSP8bYMtTdZW4PJAqWlzPueYkQwTrQGT7g5t1k394WXo
hA9t/s10AS0E3qo/RAsvQKo5b+8JaBtjPwDbGbtw7rB9ZJvpuELnNPAaY0wz4EAW26lhSKHKMeKK
G1t8C9iZW0ioB8yP7VkQvDWuHvSACsaZ4ysnnH2VUr/EANGGy4w8JeKF9WlwCbVB3Ocix5qv41fy
fUcvOuxCCKbMG/wCm2MB609v8OMaVvQKSCynjzM1Csj2c7jfEX2jTiWMal4nGKao6gXcnQXm1HhU
xfvMKV0HAdyg2oziB4zvkEBaXzEKT2Rn/dwTkHdoA4OCNC7K95FeN/C3PSOQ4M0FUVFFjtW6PBQd
3HWQV4LdFESl8MQ4q2eiaTACPrVsRWk3GW+ngnxfUe4Jo2YkiH0Yy1HRoWEsDVFsDTOCckLHAFUN
elqKkazSgqIpOIOEc3387fCARqS3SvHMnGYeasY/oaKtVQ2nyniTGMOmBCTHESvntIRgpQA9oGzU
eB8HJ2YfHdCEvlLOdDLGQ/UBbGmdqMqG2x8vSsbOAXbOEk4ho9TcmMVASGaA5tvU1rD2scuMWZfO
eC/I8FLTSzcZWP7l4x0QkkpdmsihA0ZFeEWqmQOONNdTfSmpbJCTwYm2DAK8UziqSjB9lMXktRhY
oTr7McSSNWaR1i/f+B7Lx2hJBLXAvRm3/UH8g+75339SGyOFrxuTgLlX5Lg5NA04S0o5wUDNMqje
lbnRYKFRZKCS23Slue0NHe8cx42rjL5uHcrZzaOFs7dK+BdKHJZlMS+ckOGLvOnBuybXpeFeOBSB
IdMFUP/cLrGSpCGI8dKLii8aiiBVcV5KaOSLswlOZE8AcO+vcKorxnqbtOlWIvYRXZLbe+qmIl9x
0DQS36W92uIN7yWAAtzcIF9lNHID5N7SBi/qFrERLdoOYM7Za/Yiu9XQcRlUxZdOQvYSb3Lc+Xmk
ZTBqZYaT+a0bg1fOyXGTBWfYsJ2aOmk2ATq52FGpmajOZR5+poMO1a/THcpH628Y1I1YCBP/Y6gK
BOOfaNsAcys62coqvOitFxTHmsEhIStFcul4bmAOUe8U8V3xp0uoMV1jBkfALDXMmlp6m/XvDDEZ
rhaVjTs5EU8sirAkh/EjMVehjP4FT9cUjHItTjrBGz7BLOwHQX5lBjCPbHs+IpukSNRhzuC2oESP
2PQeujKnLOpHfav5t+gi+reCItibXO3HOUYVa4iEjn/jw8R8JtSkTnat0x9+xwKSZWPps7lPBA8/
Ok0aEzYFbuYUk3QfKXtHnPYaCJfsRYRPt7zpdHFy7OjZK+RobijDIaUa/iGQNSTxim63PdcHLXgr
wdsX+awABK0fZXyOs5K6GO/V4c49nVuUv3b/fFfcqppST8WtUUW3Lbx6DZ8+HJ5wjqItAVSYvHI6
r40M1y5D3UveM+FCNoxC63yZMdAsFl4d0Bqh4L0P0wqPwDRv3F6nv1B4G/B7KYlD4Dx+AcIV5tcE
L5mTk0cJUahgGfv6g58MGdjUj2H4NcI/1UxP4RieM4RvDYRxiZ1awU+kEPOetKI8PlrA2moJtkDL
2uKels5K2rWQWhYT3ij+x9ULhkvVmcix0a+xK2mps/bYUogbHAjTaQKd/HAsSoZLA48nwDLU5m5i
5caLU3/z0KnsK5Synfyv0/GWBQfzIQxX0+dP25Odiv0aMX2mXAPyFTrGMAyTIvxeshgtTPqjUG4z
PiL4sGXFaQNkOrTzERyDV5y0hxoLto4CSwsI8hohoVJSZIgt4B4AOcim9IEX4oxizSZCRjNczWQr
yU4ybgDZpEoJV7Xt1iLZce/6sSb3BF5phIgDEY+Mcz8j8KSheOfR0hYRYhXyfJbpiNIPAOgFWcjC
o7LFzr/9inH8NtMDvg5Yb+FLDrDXuI3k2o6FY1a98VW0wRlBJ4mJo8ywUl/4R2tmsyM9C2hshzMH
Jd8ruGgBYQz8Sf/sV4C4HT6VDctVKQ8YIu+GcqVW/bFzRkb2z+l+AO97evviuVLEYppA+MqkNGrA
c8TG6bINTbNM0ge3z+7ahTA2qX1OkEOD1BChVTvGQcDsyVv8FsDj1JmliLUfEJ0sm5eenNj20Bj1
0c78kynGk5z4p/yR+zcTVkrNGZIju6GXM7AfFtPpC9882xkMboI3ZiIm9O/JZxXGdlDj7srsLcbh
p6emAxK2v7BFrZ9RcI8LLLqwf0LuOjjFViBwb9KLndwzesy3/y+USRPAh4yCEJ4itktaQcIjZm4E
RCyUP0lNGEsN9CHY34V/BjbRAacpxwQUMaADvnxI78m5nmjpSUaRG9qo2LpqjdwfT44bRqdZN66d
smJVFEsM27zqVSviWMJtZldENTBqLAhtow5vMiCDhACGcW4wTpbQHGtaCxFqHcjdAmt9rJFaAo/V
Nc9SgHEZ9ULTLdtHqbQYnBGpk1YXRxNX9h2NWgiSh/HX8V16bamZtxJPCbpWP1yllAgJrhKjcAnM
ijK8emzjUId/5bwYwjvH68QbjPDgpd3M1CM4iFcTiu4j3USJuoMwvC8aIhZhvDf1gEUfsiGsgahL
4nGVYwyUlKgimMd61YZts+Y/s6S9Wky/wQRf4yPdJi419MitGx8RltAFgSiM3IPmO+t2KkbsWDNe
jYv8b+g1l8s9S0yxr/qXhp+LLJuwk2bwIMRAHjuNDVRQ3CIDOAOcp4y6840dzxvBsCYYIDoOD9z9
egsv6lOO1I/pJHdPApPn/+dVAcWjvtSivwyiveg+pg4Y9AT+vpCPQRef66bBfno4ZmdT16+69RtW
+Qxry7APH2bZElNLLtmoXseyvvjz6k7xSwyQ3qsbpMCbko9pqmctwAYH4w+ZjM4SpzdL/Mr7OEi3
UVVtVOkHfx3YLsoK7+2uR0VHEnyn7LJU2Q9E1ij9ZyaKo8qz0qeMIleJQuFyYWePQ4C6BC+GDNBo
15rNh3SO+nbWE3fE88mQDd945gpzuXa2jdNtK4QjOTU2ubU5llQsAezxZ+kX7WImLnY908VJsc4K
Ogop+qUXtZ3+EMj4K9b5zgmDrYc0C+6Ht8aC23kaSKuwHxoCpvXKxoikbR0iEIKqqh6cIEGsgGSG
QDuheJceUhOqn0Gsa3ZqG+F8PjIJ+7GoOAVnRWFvs7sa+JyrUFogjkdYxuDOsSRpoc2TlZBfWTYs
JOmY+ngj6BEjBkIFiWgka2E+RiS+Ox+2uDa/pvU7hjirB8fq1+8+sFfIyuDUV79jcJExXKm9Yemn
S79jD5zntrOuv80P2bZWhf4/ls5suVEtiaJfRATz8IoEAjTLlod6IVy2i3me+fpe3OiIru7bvmXJ
RnBOnsy9135biC7IqUFMzBgludGEg+rQfpfqPm7JjQJaW+hVilQcarBV0WrA/WJsBQ1gpp0/MYZ3
mhbyG3lEoy+O5HrUsCwq0U2izC22pjPTRiJGtS2JC9P24IJxvAlz/ZCE9aXMVLSRshc14jORijfi
Od5CYXyzUNLaeXw2xeYs7RIV1Ep+K4Y2yBUes1x7Rn33OoTk0rNgNZdI/2eMqHXzk9k7q87wbLl2
DbKxuAOIAUY6d6Q48arhJegoN+Jxp9WVI2mY7TvdsdontXofio4gWU4GY7hfehfouwW0YqHwwARv
dxR+HNYazkPs9f3wJ9LnUzISnIBzI9JVql8bCK1PX9DQGW8xVk+K17IWme19V+J+DOnno7Ir7q1+
qcPhWFC6t1DzIBJRHuXBrnC1cDMyUdc61fqjUjCYy1sS8egVr6RnKBIje1vZFnD9nhH4445kri73
6pNDj3oSF4xC/xndQM+1NrrYrjrrsH1FGZOTQ/MmqogCElgHBWp0k60RDEumeD39oljj7hsPeQvI
gvpYp7UX1hk62p8JnSrw7GY12aGPADTtZLAV6yMXa3ck/WAVB6czQ2eYOlxmULsGimskoZbg4Ged
lydxDV4EBa/tikOhzy4M1upfkS5IHm3b6E8AUL0auzHk0Gx1eS565EyxIRwKy8DRCKR0OKUD4qyK
tlRhN75Gw/ve1RVhZ1UQQS9Jn4jRLmJPP2/AYLXXr5Xhtb3CR+8lueBr+nhOVPVcJI9+vVZKv0sv
TGHwD5Uv0iA/soZcLwZFI+luGXxEMAUTSUU9Zqg8PSlVfxo4BE/kRM9CoCgE4sHfHQnELIEKdyDW
cum2zCkxEVNJMPpIp0c71pRDLFuM0RmHWVhVstFRQ3JfYFLrCuEXhQaWXYeEx+SFhHMYqxwFI8rn
sbUV0gRKmjpuW8IFyOaDOLReOECBwnA10LaM8ms9VUf6ZMfM1SjoO25TGm8acbdYn9pQCJYXpqN7
9liIENm31Tz4jPMJzTmkfNGBfolNvK7ro6iJgYiwnfWoOQ9lftJihOePlqP28jIRyFPXhfMEH9aN
yj0e+htdQXm0e4ORhBTh0r3zs3M/MRwvRNdSRRAIzUEnw4KbtdbIYkOADZhNYJif/ScGpHVoA7xJ
YSOXHL7xJD0Qhwks2hoVE7GGa0D5pL/EzNSVPbm4nuIs8q2MOVsjViHLXE4YanvW0h0rbQ74oqLe
Ada5BGa51J1qOTG1pC2q2WggBgmZN7DR4wTOUeQIrGJeAyacfIzrE0CErv+uK68ktYH2lcvDDiwf
vlM+DsXRLdnOvVpFCyM5FoyNRHqRyn3XvcaeogRavZk548NsEYdA6agBxcr7t9Xcz0Z6KOArt6xR
kmXn4q6AlQe1U4g/lC7moOeqy4zJbD8+gDlgOk15oGKS3yz5ECjjyRztODEIeQk9i04HfIYk8qzf
FXDLKP8Z2s+ZXCz4wXJ/v5gQ+XeNRt4zcjhMEytHir8qRGr6LeDape5chPFpvgzCX16ooIxl7wDO
Zcy2Il2l6a8sNZBDIKwdg54upBWK8DgfCOVUhIPSJUVnP38JdJEsAANb00UJulS+KP18J+3tqqn5
ZXlRCWGmSWCzGjX4jifzYUbEoZ/wq5chGtb+wEr0FJKPgXOhGvDfJA/xHzrLuiFcdXXXhuWeTSrl
Pumj167bw3c7RKldP3Q3Lqaz9iYN23gdPHzjD9rb3P6MmvqijX9blCZDsCjlcbvGKqi1UfuUG0JK
/5mWT2wwLyRVkkuOUVh/mmpKH3Y5qWNIsOVoqyKuYTVYurvW/ii7NZ8CprasYFrDNVaps8e/iCkL
ULgdKFyeaCLHTAyARfg08z8ZXzcxdmudOw0fcKQn4zLUC5ctvszrehZHWp3nVeTMTfzieu0YGYTr
5VOsVsLwSNkZB+NiIWwpckpK3HBaGp6KsLjI4NATc7mhiQULPuOTQNVfXUyd2EDi35YWPFHXoFik
Y69/WMuAbqKj97oG+iJi65EcWf/OzAJGp3GSsalVPW13e856eksHyciPSt0dE46Farj8d0Q/DPxt
U3mLBRovrL2i/miyZ0E6s14KTqp89nkgjeuZU8FdyyRXFPKftlJYC5PWRsepgcuKJKRLqMZrE3P8
HMT5S9qEpywmwnRpzjQGWIrB6MAGcMkCkYtnPwpBGwF/JWTL7Z25o1sZGCV3pHKUou78XcXdVZPN
W7v6lhhM+sp4uPRNwrcMwHt65MmGuptSjgDZ6ssJGUrVJT+iBvAlncyBH+ExRNErMHWnlSb4IrSN
8NwMRvCb9uuxqNSgUzDZjIlvDZxgQXSJ1o9SBpGUBPFA2gLSsFgagyJnZsvDoNpmRTQNpBsSIqWU
/Cxl5LS/S0tCZtkW2t3DNNrbpLHmfFrdVlOZxpvacOjooAorLtu0ZCZYUeeDabCaE/nV0wliUi9C
3MMESAB2CCc09XX4YQh1jkMa0iTmM5LfUPmpkDsxE0gn1oAGvz2A6mF4pf+GcP/WhF4Gcyg5WM3i
s/I6fG0hKa3iUCBQuWD75+olKSdYqQ7qTAtE+ZTMMqvYBWdfpfy23YPo6aOqfkvWe2rk+3EXVoXX
16TQTCz7HDhoM0hySYoWryIja5JYSggUEEhumZv+1EgtG3t1qqL8tMZnjYUf/K9mvpflRWbr7GCr
A8NwM0sn+I2Qx2Y+WB1UanyekfrTtXjRv40FQlj3V6luZd94kB6WhBU1qY+L1cOziRy67xA2mR8m
hDC2BIth1u4Umif7Nn0fxNSbhgF4IokGSKslMjdJx/ZTzoCxumU9/VJg4gWNOVESvqylWlByIrEn
tT8zeb7KaHymQzlZOzZKinyvIYEgpdes67HToQFYFNlX6R1i5ClCBu2rNwqV332g75FQwdc02e0Y
ZE2L8FvTdU+La/Qtsp+LEfD9NugqSgWj3mki6qTur9lbbtbysd1TcfEGTfZmBtjM/xGZXeKY/oeB
M3mUyE5dvFa3a7vsvmkWN3mNwyZ51xXrGfOXmm9ibrxU/8iqbk+v0Gs7CdZQ9D5hxRa08aPWYCWS
imBLE2DNpAsPfXSWZvMY1d21Z4tUT0L2rw8AbDCLPZF7o0SxLxVgIhNEppu7TQnohB+XSDvhKDrD
GdNfCoA1lgkDgv6nHiOlaQX4X8tNtYo7QQR34PpTH6jrfDblfodnNJpY0zh2a+5MikQ0yfSUsVLI
6MsiFKEsUiFuX/SFZxEPbAwzojQhihKsgQdWZkHcLpgC4KXHAxt2H4j3/uhwltQBpdCpR+nGSBUr
HMHbbkz4qpKq5OAsuHhIzKnAtKyNnwuDr/EnGid/VJWLnQJO1VR2Qu6jqe9hp2YnBcx+CTutSFDH
8s1NWeE/785drZ224Wp5TlmQJaJSl1tiJaAi7vpVlvWgjKD8UEpOaXtLBPkGRCPkM0ik2qmi9N7G
1k1OeWD78jbHILURCvUvPQbyaMLwOz5AcNvjlyrSZlt6v5LB/LLMWhX1wsLNvFtnFKgEXfQVeuV6
tEGb8pzfdMjeZfeodCeyPImY+LGWbiMSnjxkrxtxiXbjyZI8Yv5UidNuyMRbwo1QDNBHxF1H0Vr9
00b5Ub1quXabw3o3pz3K+2a+5+18q4XiarpaXp9lu2wJdD5UuEgHFbcc1vSRHGx1Hg4VI95oDhgo
kbiZnwy4nVP/2mkzaiDzUBtkiOCvzWd8qWoZrEKIBmM5WuRdZzX6OOQ1NNCS7HPsxT32P79SJX8Q
Psfa+GxHFDw9vJXyr5ahAW70m1VIKJT8QQdKNPndjNqWaW5MR7h18jpHZgUJhTg82rmuRSyRWqhu
zNClLRouO1GkxIxoz3g0nKGiyYLyvh6v/Vlg6rNokpvRETbQMqxIcNIAvhnQLlgqO9aKrRPMFAcH
RKdpL30lv/I97PWRmYBnVi/ZiMsEPLccC/scc07TgxtnlGzGLBCblbEg70E5C8iUY+ID9XR9EJHG
tgneS8/vrQkVHADxwLvlxYKAVGwPBu8CveEpYBRDRYEFII6LIByzQBT/FsgRs4HYQVy9m/UWaWmf
grv5p9X9K9ETr1afvWaT9mIYzki2jVrjsT+HLSuxmVC4u+tIKkqQHwpjtcOBO+GcKbntDR16Eo0V
ILtM9EZxNHm5kaCmBQyO6CvUOzTWLPTIPGWt8yO+R+yoJiaOdHr9ESnN+zjSJBLPTePEzlgYtkUI
SLcwoZUB9UaNi9LGanXymVDW1M1uE8RBQvLgdE3bLYILBtWs3huoe7atDcBVmWGVMmxFn0lYOkrN
H61Rj0MWHVvAJebA+9nI20LUiaylBQN3RIoRQ9TmPY+FN4jyb7FePhPFeqGrfJqr5yort9W0Lq3b
Jvj+yezNULXxYTlWSTrkCCiopSzeDXRELCs5RB0bNh0RLq6bd9BeK9PpxfoPmkl5ASnJTRCXp5E9
pXEalQYifmFzWpjHAlsa0D1E2SHt9/NwDnN+FzKM7UKcDiK6kMqb6aGwPjujAUf1JAh7kV9VNUhW
3vfCg2L8bJnDedWlz+a9S0b8LYJ2ylc0SNp87KlrpJs2BTr0hmwwPDNjntrIB4O0XxRCmhF5okiI
fI8vWLwMoMYHcPpTMToxAzaNXgZ8+2RiMhh5M1moSusbFeBCmYW+Yq7Qxz9WlR8Ii0UV0J8skNId
UKBBv+p1fxkxSJmmumcYdyRs91iFFbJ7HJM1cTmcafYToa9GlzICuHVBNn0PSu12Cf5qATfB72Lc
jQLLA8ZxUzXByvxWlXUkBKNAJc+QW869KUo9Gl27DK6FqoknXT0PBMUxmwSyXuQbP4cTtGoS1nXL
F/lkSMZRgx2kJTeqf0xDADNSBXAwiNU1v84VbeXwt53FQ21iiarUI0yFQKy4erryupQxSyOHW3p/
JJZj3XOKvxEyP23QHpnaPMZYvC8kkkRW5Ax4acl3/9FSyKNbAl7uGSTlpjmN9Dn+pv64rhlbP2FK
yD8g4xcFF3SKmeijOtk81jl6T2nr/yVrjzzRNF9rQ3ozku6OeLMgASeJ1beSOIPlfV4y3W4XHFQZ
Rg5rEv8Zs/kXnaIQBcgrEvQwHYIQIx+DcqJfNr2OUR0YAIByy/QbHiWGOJm0a1qNeHJZICQNvJLE
RRTK3VpID3JrmYMMqj/IiDtLH0Aizu6wio4NoK+BDh8aemQJCCDJvDIW1ght5knDmfoRuRsHQCTU
QV0l5v6KLbXIL4CBxkbEKaw5qdZeGO9DG4IiX3yB70YqwcFUs8ksLXVe+1+q4tnMVPNNiec3hkuy
4nkjykbBwOfCnyYEG0kCw7ii2Z2gd4Qgq1Cq1tYi702h8In2PiAZ24v5x0p8U2R9lhOK5Lp5aVPz
roTlLYpZWVc9I/BhPTOUOa2DHijlV9xknjq+rXX3H6MAhjoXUqc0VKTDav4TUb0aICx1IjHqxaAM
Fd3U0J4NoMEejFKontvetOEUOHP4MJ1leRQZZjP1ltYVyZo44JmEfuzeynjwEwndn7iTsr8p4HnT
2keEuJN+6emPthqcTZglb8/dHn8AJJueG1YuuEqXccz97oi5d6pbu4OxIEef95HvTNfnVO1Vw265
8A1NDvlLbN5X7Vb35mFpBMYdT9bRY5VYARDb6LqSE6/qAZGTVjH4DZeu2HiTugVWPtxetoiapwWO
iehSgbt5YfMoO7xeUnwQl0cD1LCBv5Kigmuys0g4V5+TmUN2wUz7Bwsh9LAJBqUIfVIrTjNsFdII
lPyzSF+k+DaQhjSpdCbaYLbK02LdhoopDUd6lJd54q3AIE3Wj9YJW1zbCEvgzVSgxQTzunkBOvEA
hZ1lmlCDGuGu/CNKC8kb0y5T1wupY7WBPGczcoJ4ht5tsbrMBC0UfjJboHb/jgp+K5lp6Srtq/I3
xDX/EbNJU7jGB32UXMG9t4ZD0Wm+mf1tCo/KytRjQWvA2meCkM+VC7m7+wkEhwIGiEVOEtEfvaXj
vRp+5bw8hfOjiVtnoOVNMsOwOD8mtAwRzfDH/bhUgQwLxdwJP/Q3vUm0DiH7gYmlJqtgQyS28rOy
nH2shKgMxmsFEDf8N8aKvd0s/E8PxQbZVPMebVy/7SMTTEgBZGUJNF+lylVh4EqcEfXAmg2XJkFz
lMZXwFyA5O+Vdra4x8YRA1CuvGQ9oKTDMDMOIYUe4iYrBF8wUqcNlxehehYYGVgDpIRMhuZ9Cet9
qb7P6SXDir2fYywVOtSevHVwbkIsqKdXnTdkDDMLnheR6c0Ss8+QbxLdSZmlTQc6sQePuwvL0kKw
D5bacielcImn35SD94h8ApM/t233UlFyoLHOs1svfmA/T9wO0TQuBnR+mwJt8WASKMkPQt8yeslc
A42X+G5l36b0t0TbwEEM0+ym4M4Pm/koxbCEWlQXIocnioNhDvXco0UBs5aWnuBJY3SY2PCXYnVT
aXQxgLrjKjgoCyQnwjRMC55kK2VCUgwbeyXZLge7AnN7pxJHpqe7BI8ERseVqCAmxSn1ElJ0hYdT
TblFfVo8mISsTwmKmhRxQmQ31HyN4JCtjNrAJFzSgc1LS/nxYS4bxejl1IFozc/SRCh85GXzDyqC
f2EKZPbdG0lu1yijhiutTxLVQG9tyla8KML+Ja5PLcJwBbAI3iN+8hSBQktwrIyTu+qcePJwdI01
+HaV5fF98zwkL6HWkOCLOJ5tkipCO+S/uGpWIXYF6y2MP5UaVOom7Pk22j999obtoEPVvwXQOSFV
6X/efexZIr86wmKkN4ZFHQRHEZwFvp6rhD5ywJdi6MPLpP9BzpuWs0/SsArXtGQ8mS33NuruGdEx
lsV55HesTiY6on790Apw6injdHimot1AuvkzFOc4FV7XqHpGnNpNlHS/qPTboXcTbHcq1lxrejWA
+o/CP4P4lvJ3iBvc8Zm/QT+yF3EJPYHKN+uP/MYr88Zh6w/WAHnRmSblB+65A+49QOZMZ+foViES
r0zr0NQtQiWvlT5aAOnM8XMdeUYL7A3gpYyJingTmecXSMRxAN80yXb/XJPEBtYH0ZZloDhvWhxU
34iJSPkItiGmOt7WzMm3ZkS1U+pToj5RoLHn28Zma3SnzW/Mhrmiu1A5kEkfqXELu91urrugaa0g
JGBDJYiIUwFRl/pK9nC6L1CaEY3BN9V0BZg3tVucasFtlgRkn2gjxi7zUKFLkxPN08q/SXg3/6pe
nf4yZkfFSgLrGmPE/ADWhREBaiIeyIiDnEFGb4UbBgbsHx1BHgHJXAyrv+j1fk0C6TkXiSvJEPwB
lzBKSFCko+hZ35KlQGBDkjlg1m8VbRcWatqf/QuxXrYSv2iAVWq/qznrje1XwgyyRcleBrwvM4QF
a3B8UoeXYtKPhpadkWf1POgd5Uq1qwMxEwNO+tp8FkDKpcTWLMgwpmv1//jtTPoOkRRFpxqrdvo7
EkwmIj+I/bXEX3y2iszRCP7IpgtzYnv7WSdmdfwO5rEsw73RIcjBihdy6swjevsY38DVSE7SSPbE
kGdhTysJKm2JQ4OFGf9BtBG1FvPjs/U7AscC7I5yfVcxBuOvotqLxN942RUQCPAC6oL0tTLhGdrF
YQqCPZE7I0p30xYoYhDKQDoOXKwJQDRwvM9sXDhS09ifSFMoqRqYJVPqHxqTBZQcEcmXtNd+zndG
+wvckUQGgsfUmWjX58iouajB+O0JczeK93yYb/lqYBl4f8rITBW7Gsbd5CfZ1396cPNH3tdQrjDg
QddBd+12rOeT5dFpGoT5bMwcjn9C/R9TETKwpe4tpyGe4F3D9U0la4fpV6FhJQL8h768HlEyvsbJ
h67MGAoKOAHqIdNOAv8oNymbHAbhkSPTqwLtA5hW2VrcuO+NWFCDIiVlkk9yFwrfu7k1HO0o+5KS
0dEVog1ftfq4K0h9EEN7WV8ELT0IkNCEqf3oDG7zNvdomqB+wnCjMZsPUxK4SBrK0f1yvbgD5ZGg
R/1XEFdUqtKuyixnbGRUhZ/ySTyR5kiXS0WUTVJesl/Ll101zl57GatDy+OmRp2XIKUXmt+W2DPy
/+qjjtR2spRjB8HQ5LLQXjdWZrsVSnK/GpJg7gnPaT/l1eIGwqCXfiUJ8U7TLh2J0AgGJnq6BU0y
RvEPsBeThwTLwmDeLCa8020s3gudgf3n0Hxq+bRLmH+o8fwjWZbPbEppbpL62kNP1qF2RK4VGIN0
QDpdkniRPfkdwnivygyaCJpOINFu7I35a47ZrfuOYYNEJBRZMNFfAoNs3dVNdGq0ZtoTuSfb+xU9
dKGnzoBHCi3P7ARfJVLmUF9kiSR5+Bot13sVj2lyjuk51fb2dSI+HHggUXzQBuOJ4jEadzWuCI2/
XAnoRWs2fIhvovYqMLlJUpKTPlp+QiWqz/QVenxARv/cVa+GRR90Xe2dCgBbAooE4loXzqAp7ll+
Km585j1YToHNXP+RlPs2ep5HpH8VeCeZopV/CWSXV6jxfEDnjQu+42vZUxXolh5kMxYDcGwjGW7U
d/kZPIBRHYuIntw2K7hrkH1pN9h6Mu3RWzOs7SczSH50tkH0ID2/Cd2kimVV3an4OiFqzvPXmPmJ
9o/O1pq/b6MouqW7JmRUcZhkjXSS9K7jdeq7b942xhutBOaHxsTcUiAbmaAYTddCGrVmfp/5Mj92
Jt1yvdyPw1+W06wa3Z7zMYNps3w1e355Lkuh67ZRb7BMUjmSvWV8IBiShG4Xy+i98FparTcrnzU3
Krba8UmgOBhAfAd8usoOKSMGYTyswlfR4gBcGbNXiGGXXdtAaHoga1ivVg92TofI+r62dK4hkL/F
dDlblEsW0wStprJaXsovWa7xIOmcMhDUQAoY+j9NEjnaphiw1iBDmy5ARhjoHVWMFNdE577U31Th
oQ/NC9NSEslCvxJk7JkMKUsGRhfrQYSPCGxCBRndMQZKL4rGIsFJFkKB30lur1Dwgha2IdohFXvo
Psi4W1oZfm288lqTia+MgAkBWv2a1W6t4ZCD56Lq3tQF8d84lJkEvFSWeuhYTGmKlqyH87S4iypw
OUigGunIkBQ6kFqjkAEcoCMRAIMAeVRILmiGQCs6uxblvajpQafTVl4EEk9IQe4KvypAb4lB+gin
5aQRZSscADz2PPNfIZrbxA6m5Kuweie1FB8TBbzu3BcCVLwSyO1+DixihqsQmvbIrhRN+xV9w5JD
v5uP6GMOyMfw9PgjB7bWI9vdS16Z6mjZQYmRUBrDQe9hSK7yQcrexZrUZEs5xCGMB7hdECfnxpum
ZSeNOcMGlFJMT8t4izoYD9NUHpSdJBDxO0lnJQxdMf67JumReXELZDk8xsjcTG9KuJwU9zMn3mpf
7CtgPTPxP5G4HlrE6nSNNwgKU9fWNxHVFrB6N5/edcDOUGJREI9xGDGMjS7CjfqyAfxlQiWwLFrp
KBlzqnxO5pZ2K+Lh1r17CbCIXk58je55SaJPWT6KuEW8Ne4S5BTaJBJXUh8wWNbNQYo1YgaheoYo
HSh6DcTeKpjk73pfTaeYErQQl716Xh61iYB4lzaEhrScf5nfSUR960RG5PHoGgqQpc6wmzV029bP
qoUpNn2fZfEM6yvftsyLGFi1cI8u+l1jWBIl1qGXycpiyFFLwML8s8GZfvwQGfenPP8xoVQJWugT
0ci6XUQCT/PvLGDYLJCsQs6AmyNzDbpvThfWASnIhgQdwQCYLE0ZXbAJK2pzMeVsN4p/MFjoEwo6
5bOj/SjHMIB2cnufF+RFFYYy8TI2PzGDEOSYk/6I2zco6R3fkTIBIV4XTxpdrQXZkSzurZ6g8rC6
57l0RyScVeJDBQ/R+crQXJu1wgjjydpDKJxK/05D6Hr3Si4oyc0dYved1YR7UkVknQqMAkn3hEH3
40ijjYi0d/AKMDMNrCMWGp6seWf9IQIDPaV5Koibqg96Nx9qGRXUqHPCg4jJYpNwWDYgt9cE4mL3
b35kIWiEc6K1Tjr81Xs0lLZBYnAqWkiQ3A3I2fwfyKmGWNWMPT36PJgB4l6KJPHrKfXViuY1eruc
jinT8i8BjBHeQbrEqzs7rS4TRcIg3iRrplUP31xnC+33K0xeZ4BJn5APyxfraECZleK7VvGrIRpx
v0FZ7y2N+lyMz+kSX/JIuJCbHSuvZbw8GZdeC+UNEcBbmfZ3RFZtWr/1vN2ShK/C4bOe4ptSA+8D
Sd8jtZJA0iek14noAffTib24lAqHfe4QTMC4eRZQP4pNzYldO6QV9SVxWui5gpqKeJI4lOlwxGfX
0iJkiwi7m9SjEG6u4xn6ZkzrZy12M2W53rDCkf2IfL3jlFIXxm5uMpfmHBKDSXAH9TFbZBdMxXVd
/eIkKtJlXIprrOMwZL6sqZ3TyJR9xj2qr2GFuoS9In6IhnJthu661gJpostlZAsFDV1dmde5w5I7
GTqcurw0o3nWqwFfQnKOmivR27yvymaXPlKNOikWX0r5U0LOpmKm7k5CZVy0BcpATMRriQQxWm8t
96EVsjF1R3MV3zLhq2YFImJ6FhwsUc7AyF0lKwgQ2XcSWsdwxMet+FlsXfo0v3EbSYya5aU5Rqty
HBE/pDjK9mNPC2fqfXFxEys7RXV10vkTrVD1FUDz0zVhHDhXJJh1+3DRvDIyoNRgG1gdosoBYOzN
1u9Enmj2CoJfEYDwgCLNRSan6UVQ6hFJX6afx4tfWCXEKMujbsR3bdq69tPUV973ms8ANvI7AWi3
hkgwEjRtI2cxGR3JyQXhIOB40eW9hL5pbCR3xFbEGUAMEeG7/SSRf0ZSJ9dUE48qwrWhOqu1r+tf
4zL4UtcF6VIdcyk57TgVDqt41mML1wqgwhk8Kjieen5LmC4ZCUndK+4qzB8ZtDOOshKROLW+o0fB
cJhxPQ329qkq4TUr5JsxfWZ9ccna+ZIpyQWnDaQLsDQFrXQABRshqwOCYYUmIlV0IWQYpN8QpDoW
knjijMLZ2fYEs3rF3/T6L+LI4mTmdCaC/lxnTrEFv5EwE70YZMyEOuBa8mVEMTk3neEzsa1DpETU
7sW6Brhc09ifq85Le/FQ9a07X7knoIRpFvkKykWY4bkSYzZAiqbjI8rPnmZ7PtGNouquNeLvYOUO
noVN0t6a4zqxYVNOIuPoMKCtVZ53HM0RDjZCzxVCz9uJ/RD7FwhWkjMGfG89gZrqKSUhVUdCUw2o
5nun/ZiZoDD5cvSydq1t35lx6sKSVuct8QsO688Yngvik8YYmmr5G4crBihrP01EdydP4r1AGB5S
Mmkt4yvRglixMNjtKwdtvG4iUrUjmbCCXuUVnSLx2b/ShhzhAs0ZoULh1LoyBcKDJ25nDT5NL4UO
877VCG+xZ5A9yc0QALeR5JwK0j4pcYxn7sDDxwB8paLCUNgjcKsW2osWTkuPO36PqmHPtvoOBWAq
EL9zuwy4Y+v4VV9gzmMPWwdnbrD3L7m7hlvQ487UrwpUexodTYifL9x3qbu1FMl7nGNsqn4/Vrcx
z+7ToN+FqH+AVW0T9SaLxqPrlMdeDIcHyZFWrb/RwXkqw/xaj9YDJRG94QoHm0Gvs93FcW//hBr7
H0Y2fLIKLHAhvmXU0CMavwAOaj+/EoF1kYcLG/y2Rz6VqXvyhGU0upIiflo3aWDRzAlQSVpPINVJ
UbQD++lMT7eLaieu3JyW+4jhCZT1+FkSGMz9J8vMRSaQsQb8rT/iCJPiI4t3OQKZpnFjBeM43W/Z
cCqJRVhGwYt9gVRMG8e4a9UJQE/Efto3dwYDcowd6UxqMlyYVvlN5Htl7sRR3k3RuefXsSyyPEfH
JF4uOufJfDRM/RhqQPjPmXxvUJ5TrWT1jy5GFAjHkq1Cgcpmzj7Q7fAqwTXc6O6R6E39SYi+aFOW
p7hRH3H6LDiWkGRScH5HmV3vwj8R0DiIT9lLxcTJXD0hEbyenYPaKSLBpz+kfqnrxxze/KzsYp0j
D+VFte0f2fvArCPGYJHbDLTtTnN5x6L6bjZtS7wzRaRGRHSbaHcMdE+xtXoFBUsJrnERYHfVq8+B
OFryh4IuViI4rSZ8VP5tEeaZWKml/bpU/BNHLBQt8iPmc+sx5iwk9tBp2vEMNtAlJRN+Y22v3TXN
JObTh1q5TMmrzBxYUaHyEAy5V6fvZPwxuwtdZOkmjMY2ZN6pc3Gou3rXyQYfOEb0Bnsr4/7kOJis
eVIO2CqzeRt0gsgSxZ257JtqvyECQ3W/Fg/+/1QRqr4XTCh6fMR4Cf4BHKYxvNjdgAOV203lJ36o
4w9s6w4XLxSMy2KyMnQ0rOIEmPq/jkFUyuC7al624k4DVUKW4Iy8ty9olWSHyvxUhjNjE/0x9iaS
KnfjMPsFcuOMTF/tpvlSikKJ2nobYWTDv3CBmEJ7Dj4TbdJ8RZ+069jts9YpjHtKVAMSiqbYE2Bz
RPKZZsn5mVXGcTQEzoDIDpkgWOXRKieGSwTeHzQJIezLWtx2ZjKwPfkkNGJV+oREFdHTlPAbK2Jg
iN5AiTKcyDyJMqazrYCi3KGg8b+sTvVKufEaip9uI0fYpU5SECVw2r81Ekc4Yl1mg0TSlJFMOiPB
zjw50zwgjz5PFz8Towx6U1V+DGFBYS9VWusc/4+yM9mVG8uy7K8EYhxEsb9korIGZkYjaaS1r5Pe
hFDLvu/59bUsqhII9yyEowaCJJe7/MnE5p6z9167pPnP6C5C7y693Vw0BpJWskgK4AqJiOkQo95c
lp/zsG9W+oNXR4IcmTL/JHLnpxqh9VU5oaYFIg9eVIOtJC9SlQjKYlIlnAE80R7li0B1tONQpbkF
izLu/TrlxmegL7OTJTE5U+r1jBWUOvQK3sOehj9jZGSIJHKwUXfZ+uiC/V8qTapfEPVA/QoRWDWl
swDbS/tkxebTbXoSQvIMBPGFfqPlUmgxyPTmPCOFzlynTX4aMYBozyI9+W0qnx2+ABjK1qurDACe
6af4dNoF71XNMnLdN7wEBcYO8gOm4iopKS6u+42JK8cqwD7GiFypoWCHGSDrT/L6fbH4Aw63jGag
vp/P/+hj2VamOZo+zZUr57VPKa2yYl85IOjwbHDh1q2lb+iQrYHX1K7EOE3RnIhAhzkbi1qOjnbz
JdNj6soJzZmwr9kqoruodoBK0dI7q0izi9rfforie2vdkRrchmE+MQ0CiARrHrH0dRbw69n3p7Zv
Yg8ErtkuGNkASMEyS7eLIdHlkjhy8q2sJpKW2H+Wu5Q298wC7HPUfq8yHbgUCWyDL4bSr2js6mAT
9DiRye0qSMAyTfCQ7qd9r4UxvUhVgF2VGzFkKf2PdZ6ECvRu+swAoijIxx9EQmcRX6ilZGt+Nyop
NCnszN6B5C9RQczQ0exveUOmndUEddQ8AGPpPprfOMYrb6ZXs7h942y8X+ThOJh4IFj7/yMptnwV
vV5/ivWxcCPn/CU2vSCYKl2EvE+s8apqyhnOxUY2y96+jRUMZIgXBPQKA45DzUbw/zYmWRwOiuXX
mjyhm7VXNQejgCfqrMbHCEZCAeAmYWwwCgXQCasNXtom/aP6YACMf+Qq2zhuqX2/vhZj0OVQeg+v
ZJgty9HJgZa82xOCf5U4p5Xm9zmwTByfPmozq17edcDJy++sKcJs6aH6ECVijlN16Gq8O+I0O5Iv
3RUsSkZE3xdEdkUsQWYkQZatNCVE/qhBNkB2tIHLP0e6jcbNNKjEe7nKoSK/K/FH3pX3ovxh8WVM
0PrnG6FXCsZX25Ps1rE0GzQXwJiuZruwYSHAhI2WkM4XlRhaXa4Qy/Z4LRvv73/7H//rf/5Y/iP+
Vd/qYo3r6m/VWN7qtBr6//y7Ytl//1vzf/65//M//07EyxIKUxPfDOj/si749R/fHmkVP//1fwxT
aWbLGFffrC4NBiw/ucXBdyivPeu47ijp29HAdqvTBZ24X3pnoM+rErj/xkPea0eztI4y87MS9OsT
MJSH6VaGlDhTUX3ErtK/H3vd+iiK/iOdiptYadxiGi7b14bU4dayzGxg4PmxTW2yDAaiC/sqQftZ
rsUhD1piXEiJrpIdszY7bhAV2LlqFGxVVAjMxAnlLGgFFduRGkgmkFud4bTb90txqPd0ePkD+L4G
m1rfdhwFEP2HyGsHzdP73uPNgAyp++aNmMgI5CtRWTHtnnVZ1mvWB1sUDIHN+4H1bgPHTp0xMBfu
0pjUlOhGgrweH5rxWHKS1bG3qI04TCx9lGh1Bst29B0+bk5AMtuEzTc1bPC9U05daF4/6Bj7Z7fw
+oWZDh2EwpD+FFN1iEsUWBf44mfg5wLCGZURRWMneMMZX9TC+hKN806Vs4tVSR8qGqKWXQwWMpSx
oVdQwjVlYcXTjkzNlLWnXuButdjROZRynPsqv9KEjJ9i5kCyPAw1fmz6Tinqt2zI3rXZfJcxW0pu
jy6rxPU9Pq68K171Ghtpy0zc3+YSzgN3Rd7QRfGoCH6tN7lob7SI3FIq3iyq2ljgXDS013zQ3az6
JgmGXEfNBzhrqbOx7kia+bBc6wBHBeNm4xjawZgkx/6L61v95/X7p+vbQr0VuBkw/xiq+sfrGw8o
fQB2En3aYwvb8tAbuNtQ2jgx0KUb9H0ZYj8MM1k/k3W/PDc90XoaHe1HFaYNoYs6u42/u8Ji6Yj1
ElTBhnG2CzdSCBn0tmJXsgZtVazdLJZqKq+GhRwXUk5cYn9q2DcRUKfukS6KuQ/0Tj1Ju8+6RcyE
FF8Ss3w9RtIz+Y+CzI7IMDwl6b0GQaKlKTg+Dj+xdCzWWV1pBiFO1La/y60Pno1Y6nyxxh9UnLpk
+lElCZpOn4ADXMm8GtLkY625MtPSm66S8I5yEt7zhoBtgSHC6leCs1zDiSdub7JuY5hxsXcUdnat
GZum/h3lLDSrbSegLlOb8xqBf5ee90S5t3qN+eQZFGL5wJFRYfAp1scsEh5kGCdYlbb4KtXXYl38
HzTc5M01K3UfGMjm8hDMNle3dRehJuXWyIz1BN/OJtpLYMA2h2P1m0Mw9AUJH1mZeuwV8WeYO3XG
kzbiVpS8ZX8bNWovOtNd2pYR6NfTNj5n/Aq5hbhHp6wMH0HxMpIaZi1WsDAhsI17h4HX8lm/w56q
3GUj0dZXrrVdVMjdyj5/VRSEzaHby6D79e4wT9mrLoaXWdbRGLT73G43vXhbJ3Ystnnu4z7ck33b
6H0OCi+bMBClqatQSrUfVOWUEbfi6XBsTT4TYmkq0TeZ5VmF77lUfgzpc64tWC7spli7ZM1yreb8
lhXyTUni+2KpxwrL0xjJF748Vvg32589k6ikrRThXPmliaCmaSyDpVBbipAwN54ACSFW2v3kglcn
n9rdfNMvm9JdTP5pH2mOujbnTvqpdJw4TTDP+fd4uGgcMMencdIFL0cOipCMWKjYAfy8uf//bx5L
FUI1bEvXZMDG8h/vzG3ZymFTMpMTRH9UbfQmyGnA0VaLzwWTkrU8KoPEfHGkcPxtNtT3rjsUCbxz
7apRjGQZ0WPQrId5ih+KUL0tkyEJLJ5Js6VMhk3dK1F+xcV6yUaEBx2nn9vPIyeV5NWq5RcZ+mDD
lfLUTXNye7lgf7t41VaSUQXqm01u/pzNu70xS/51ep215kD1tsLmC2+VowjtMCgLQBWqouvCaWSa
DUCBc0zSN67gYwnpoBoBHw0aSgTBfIuro4b38zJz+MqoJlLjNYiN/hCzDtg1HYgAFcKFXAYLnsv8
vCzpJZPns3WwL7VNQaOAEIGIuk3Mxpo3l7mHndBtB3EUhnz8MfaVkw6V0x/jJwQlpTYcMcrICRro
pDJBqM69UxGYXfSav3WDwlh4qYt5VskqWqcI2E1R/5aPjs6CG2/waXH0LzXdU8rvPoQmEqx6G+gr
7yemKa1WTymvnK55pvtQ3fg+RcluihNganLUI6GvQ62bLzX3zjarNFlBPiiik9S9p+N81S2Mi5sR
as4+UfAfGqWnwjajTLXZrzkCgIPlPxoumxHfwCp0y3VrZ5yDJKHJaYtu9HtNPGYAYcXSvlBlQxqo
O8bHkpPbAsJvGoAdxbzAt+ikgwd9jq1Rq/vseLAZmvt3NnKpDdV9X6YkvcHoYFa2SkHri/iL15Ai
/nTMIt2FB9IUlv58BfEy0v54sa/k7lapUsVXa5u81qEkDA4l5au31jmYgFFs4D3wAIu5ITBHo8ps
OEkqORKpp0xHbMVJoZ4LiV46Sv6ws8PsMVxtMS5yIV3WUroYsnGR6vWyOtOQB3ZksoEdT4rtKzFe
GKf4GcmkzPD3GgRI4rj2aAZwBUFGuNI8nIDaOTgNSPXyJbh6ZrqW1nvJsxayCPAwlfU5SpJLde3J
KbvtHicFBlsPSe+kJ2mgUioQQWbRbKpxMK0UcBZpio8wtTH+HmzO2pE/fbS4AwedBysbLtHVXq0k
Xrkfq843dQn1b8bIEbnMTZ4WZb51qGvNgzCqdyett/1kI+zHoDMOcLDI+ir1uSdmaSbdzQEHwGo+
QRxJxMLpUEWDDYDqfVvs/GPbP9s0CrnG7N48Kg0ER2/cl3eDgBUl4J56PC0Tr9T0XP4syNCMcn/V
3pe4utIxeI7VCCmHRQaLw+2svYnaPIACqdpAHcewnofzRm99xjwTrT9nNbq2+NAxN93WIANDcUw+
Iyu7ZqZ6Sbk6efxWbuWCkL9NVX3DMTg9rX3smAUfAF7wfKIjlSxyZ7k2D2ZOlBw5TXm/WRZdG423
sGtWTMBFRwz0u3//UMZPwXX4L8el53UqeFkIRbdV2zSN56//yzggrWWE23LUv1LXfoAXd5AQMnto
muwKP2X5q0zARHoO8FMaBetps0dM1v09gL9vjDR8PvWiiPUnFt6+JNRxLefcET9YmromHkv9lF9E
e5b3Z62oLmJHArOPQsjrZ2YFFb2736STZJknCbHbgANRWod5c9qyIqej+i0esHY3+G1jEN6or0pu
nJVY5gtN98qr1ulH05zcqcu8Vte86sCzl2S6iJNjeaLB4dhZYqcjGhfADprlN3EFloDgEMB2IQy7
Pd8yXMUfktGheoygnia35Ft99pmpcQ9wZybFlwp0ZIVAw9S5taTZIEDuJ/QuENUWr9KKJmaIOIMn
8ENbCGbxTVWXIFUYhYywa8vAVQgM09MRxnXJTM1Nt2Od1vHnRM+UPpMYdIkYjm72W0c7bqkYF/x0
ZdLVXFotUHXn45AOXgxSQwMNw1ut5dnQhgatxFqwWVLAjxW6LMW83/ZOxoFmPtR9+rZG9qusAPQv
pBfxO0YB3gqyIFkRnhIPLQpvE64oXQslkt1LTSR28BdN8SQTZ1FGIp/yMyDu4+LLZnvSg25ftfX9
hdfeSt0bKAmakWBqDcOnveVnFPrPNdbPJBfw/OzhMDfn9BDV0zWR5Gt1BqCs4setkep1jVUnHlYA
YYDPqRM0SXyoE4Y7pBIYiDzws7eMBgNVlh6ttdwz2C+Eg7Trc9c6FGTIpu4vziia9nws//F2UGXN
tHVd5b5gQrb+eDukK2mOZp6GryKvAqvUQoTbyyb8KDPoh7esF8SMdkHkY9w3h6Ao8YmLPGwbYjJZ
403Ai6I8xAJQ7yR24mXY9dgQUQitzr7SypvuvgyHgrvmWe+KRqp0zrKI61o0tzZWbtGdKxSIYfLK
bvIRxdlL/c1e6yvqsLNpeJ4Jq19Qw9rmNmXiNvcNxyX5yvnuIjbrnA8rG1AdD70aCEDr5rm0+zAu
+kvemOxMv9sf/W4t57Ar9XPRx9dESW9MSS+FTEgssEjHFVOyl6vvG1SUAs4vFYpydVJYrO9eW0sE
YmJKivdA+HeMCRiF4M6etu/82GZZ1mmutv0oII51OH8ZmD2mbE/X+X5g/gDtvRPt5kW3KiZbhhWj
rEye/FzL9Pb26zm1jbCqwLqwHC4Odlax82KR/LghoJUP5cGzYThUH6kBpK8cnQEO7sXMvjPVy/Br
osI4Mtnj84kIazTbd4FWkxLdQs6UZS6/Lr3UM6bDYQ3Wq2q+we677FKq+UBNy558w/NJoUT1AYAV
LSAi7dh4ZPJdsTdfI0M6bGN+yD4MdCleuYcBaVwe+cJK+LY7FJvBrYms6zgcNPlOJskJCY8v12mf
/RYZdkgksvE4YALSvAVF1z5/rNL2sM81zbjYCn6vG50y9rWUzOPG7qVsKlf9sdQkmwtgOuRTRTT6
9lNWsdmfDJvfIQ3kT6sZnq/u24b5bItk39JbX0ahW74J3IEMnl6ZWO689a4azhxlJRVPIUdZvScW
2qp7DKXqE66FMCoi2alOnMNmIiJXHSaxpUeOTQHUxKXxkjnqKB0h94Hg2tsUAdXPv3SwevBMn0UZ
4LndZ3oHXCSexeoX32vx4JoaZu2pdaFAuJ54f/IwDONVtgY/WRZS5srJe1sLmlYpsY7ZNYuTHOG7
04JRrkL9Q9jFNRYm9UCrb6H66ql5YxCFF60QhVMgdINVfg6tpRLYPvVDaeXRA9CTTzAR1TSOHAXl
5Gbl2STAyoxHT4FDa1aOnAtVBF1KX72El6zds5OAYhM7W8SfOhqPmrLbrgnI5pQYAPoGyZQvuJ/K
ABw8KWPSf0uQuBYOly7jhNZObkKXbUUZ8L9/TSu28cfnkm7BV8Fxb1smPFbD/vNrmuV0PpId2D5F
vRA47E9ixrZl137rgAgHwGyec1LoVfV1pv8M0lsuzfd6KR7RZD6suiK3UL1sY0JoC0TmhEhvPfps
fNQaR+XCUyLhppPiTktPw1Pq9tMTMUFinDcKKwnzXdUZn8M0QN46j5kWZl9Inx0FqGdRf6GxeT/C
plWoPqht7qQ09o2k9dd6H1n61ezq22t7jp84Xdy2c/Sutdux0spAbUDyUDBpxpdkEOdj/kvL1Lt1
i9m9lWMI+yYUfUWb3jkZao/WzCzIeFMIpHkrWXy0MIR/BXJkjX6qcVBFB9XKnevOwmIXzxoBJkZ+
qjdE/kinrR5DcfNj1+Grbu84KR7hhxkfPvCKzRrZOyp2kBBkePCMH5rsj8/6PrL8fcmI03QnmUUQ
IvPT1bjFk493wodadEoz5TVestdmOcwJXnvcHNt7/TqkLY9e6M8qjNVsxHwXUcPbniKIaksaeTBe
2qk+nvRwpZENEIeVkTnawrKXzkpiBRz9RpzdUOiWZA4bmJSyotOKAvNoFecNOrLI64s2a14hf2FT
UK4DjFc4r6txLucNpWx/R82POc5TeDsQ5NPbyF+Xye9sqAlN7w0YW7IMVwFqPUYDC71Bcda4czYd
MCMy4XC0WPz81iiOtemTAQh1KgNMrvgeDoH59u8vctP601n0eZEriiXzaDQtxUK3+OPL19BJGna6
PX/OCpzXBtLJoVMJ5FSpy84esnDBzwScPjpAzZijFqsgiFirZJ85slxa/EQNu4KSRySZ1204jVVz
ow/0ZvbFbTnwtGHLybPoJ1l9KBvjBudlwkLR4xZmp705RU/wP2tDFvX207yccad/s0EaxYH8WwKq
mY3Vx+qQ/s+b6Kw2SDlflhB6lWdsHJXslXde7dIctEFLEX7M1SoOVqLsK6UOpZnRNMvO1YEeByJC
PxqL/zaGnHJYdfPCIfiKs+HFNqrrqFtXKjB3cfIiKAhVkY11V24qb026gwGLlRus/px/afpAHyvl
NFwQGr0ounmVxvTGifPWPQu+if/wZr+irXmlUN7RA96THOtcdJWIgItuc/tquBZxfO2++1nMCP7S
tM4AbL+bbuPsm6RS7bilBqO605d3WpOfpYtndWxo1dFcCX8RGPB5dzUStrlQ6BIuk8n9ZOLUJCx2
VXSO3BqkDACxWz00Nx0GobUicrz3EqcQsn6GnAfzpZb3Cytr5fX7Skv9eFcK+ygT+ZDjCEA56BBJ
9goCqgnnlNyQDzHHWFxhxWhfDMoRbcxebamdkz4+U2vYPBd1G5yTlLj9ftThbkbJPht9mfhGCZI0
Q3LpkVzUBuM/xBNBhCJ3aiq9qgYqZRbhifky8QTT6eTTnhWhK/hr0vhIBof2jU4f4mgTjbfcr6yP
iWRPkScaB6sTuxxrFqeBfml2DE/r7Ftaai8NVg6ZFmC8HMX3fG93ATrNQWMP8avSjRsE1Ov6daap
3IL1QtjyyFGXdycFAZRkYcxZnpHIMfYhgJJLWdLxuvCQHHCTbkBJC17LGfQ6NkBu/qmwnJ38kSJV
LNotdateh+5b73HevWcmLN8EI1NrezbCWabezJwwWI83UiY6Hu2GQj6yoaIqzv2ekVrReAaNOQLx
cK4iHX2Cy5TWLYjzVUY8TaGYgTbyCNFkuL4qgaLx8ehrTzPYd0HYSpNnECurt3UbxyIYDS3Lauz2
JODk+mhhd4pVEUSktyUK3meLaIN17En+k4o5z5J2L7L0BjwCt2od6oeK4OR7JiwXjsdl2IVtmzj6
2jlptDjRZjo8xLOEw7HCNRKvzjxmj3SzHqUfFk9Yyr4l4CBi4iDSG3+qd8Wuz5S3A+5t3uhB4vR8
BjafXy1rxCXnAO0M4qIO23/2ZQaNVh0kwIbW7qbm46nFssTQS3wiCp2uz6HVbdeBxfNvlNl4lk8a
JMhuxtM9VSDJGzC2TZCsppvgajDSgBhZTueHMnrqJg7kEWDrkZWoHl3T7y5QFvohCiDts1g5iHT2
BqI8zeZsme6uKS6WRhzTDI9GZTsKsD51NxX1Hvu+yl4dUj4JpCe8J9l3HCGLpPdbal82U6bTCyJR
6c5W7kqbjkngZCjUlFSJOxgR6x8sBmaCivvDwtOPsXvtCGQbUL54EEIZ7l8zWKXER3DAM3NyHaXg
b7DOSIrpb6Tn8CpBYNFOxbfGKjB1fTTpcG9hkg4pTT6MLRtjS9zNV8tgnVWySm+UKMQ+H9plGcT4
h8YkUIrIG/JfaZU4sGTTOXeFmoblQbTybdmse5zGL9yoL+X6M+6lsGyTt4IcYJOt7qjXh6bGWuV8
W+fFI2aAeW2/fYs42LSoUUrq0Cl6RPBymIWc/JnEAJs3UYRa4ulf4cm9Ytl2x1U+VyUSyDPK3/Ju
Na7W93aWwgY6H0TyZIMrkHiNrHOQma6bqV8Nir+Uzbpych/sQNBJmHOxI2H3Wxm0H7YvD+puVuIQ
PtcbsrqWA8nB6pUR343GCGvps4MDxu7Q48V4t2z1AFoWPoKCdiLFi5cKVmdzdppZkqnk22iGh59j
3sXL2NIcdOJUjWEM+ZxqdhoLz9PYnXuICZixd7mawudSQ6owS2VvtRbEuF30ENbieX2Q2UxaHKqk
V5K75TM5hh1ItJ856p6JHWhFBuerTF+qfMS5HAOZW8/SvJ4T/hd4CnGEn4SVnuZB95t89JPz8Dko
0R7S0Y9oo6HbfJGl8sFumXCjubF0gPIbi/Khztqj+9UPPB8oD23ogXjWnymcazpN9pYI4ACfIRt0
bJMGqfJmxLWJA4k5T+frkl7vZaYwfjEDqte5HS79mJ5V9ZrFmtsRm8aqgPjVUEhJpF/yMZrRZ8Jv
+F3ybcgJKXzJfgEjwvuNOPmCxmJ8tTudc/HO/tpospP9KqeFFxWVqGSyxupaVdPFxPy/bI74aRYk
pRsOURS95ZdCxzM3i6De1NP2UuwZVu4d5IMJZMDytf8gsXGHV59b0Rnu7hlHFf4qYf+GACcVZ22i
0lIHzkLbr60Y/r8/YKnK/2OK0GwhTBkhy5BV8adlX4ktvl4Mqf20VjOEfIilOjpsA4zdUrpTWd7b
16I9a/mT77Xc4xH/9QquR+Py4/Al6W9KbLyxpXvjyRrPbPtIT7yu+uBS/QBOVnaTpXJTOzommXxU
nc9qU3bftxA9jkDR4CYzVEyAuwZneW/gFS/SxS1jVofI/FaEG53WQvSTTU5OttqecIeY5WusmK91
UkPabt+Sa/opFXza+Y9x9jS9OYOOzykSlVIM7+wY0KQJwBO73ZjntNkd8sYFUVGCXZAwofDhPIhC
c7QqkvzKq2iynNdXtWrCIlVCwxJ0cElhnLCeJHddpyYfxC862I/SQ+Z3lPXDBJwG0QrIlOwRlT2X
o0Bxr0/S0wEFi0Wh4rsn6DKV7lq25JO58soTCm8gqU1oWvTLHuGDDAbrYkIfO1isRn3X1e4x/K6w
Is7FY2jsu32PpeWFj/UF95C2aKEpQChPa6glbUjYrDD7S/0qWdrF7qJz3lVnlnehalRBEcVPmqbV
TbsiI8BPOlY7DvTegFHTcC9VeAGk1NfN1TfAcEM4MsV8osRV59RSFYENcz1rlYAA99Mes1gTmfCC
jshJSk+SgBqG3rSBkjT87Jek1a9N177Y9IK007vKTnBS45tFTWRcrbfsniqKb9BpK6fTIz124NZ1
uwFoXPnGWvgzrSEbK6AWHwZ2FnAYghBczBltN1MHOhIoKvio69hrA2lJvDr42WrFfQTAY3LHbS1O
7L2sKy72Y46yJsXlu622nb+4byzzv0/fwhIyzdNCVxX1v20FbTsum1bvP6PyFq85+qR+Mj+HI29+
l/yttw0uiudlG8W1CmlxqqY9l/uGQU9OkleWCXVGdu/OukoNvzShVon7YnYP0TtLHQVtJAEptQIt
JgIb2469AKjO7jFWg3gs/c+ZzuY22LLoZCrntl6vS6Ze5pp2c3MKiGOrDrCRwUDcAY3QxJQvT99H
kNwtSO7JejAxO9+/W4zyxcC8Z1BD2V0Wg+hEcNyoBY/erVrbHVn7KfDmvCOBMrzL2akDML0Ik8Rt
tUuDXlpBtpNTGSoPszh/KbYvJeRRTXwl+dMKIwXiu1KkdxtbtRK1D301HtkL9SsJ/Qsl/j18xn1o
UUWZ5XeRj/ee9O0I3mot5Duy5r20s7uIltvDfpC/BmegYJLsUTvplH2eDaUdLO28h+g3jJyiAfpn
ewY5rX9I+520WK+w215GdHAg4oR0dvqoXppRUO0lhXWxJzmPuDohRBye47/C+F+G4HjHnGLcXSGs
m6W+J9pKGDxDM7LR2ftd+qq5I8rH0mlsJvvzkkTn+LUxv4Tk7Jc1MA3Ml/XPGi0kJWpKCV0OcLEj
wlX0qZfhRLQ58jReN7Ug/uirmVsvjXY5Oc7OgDdLa6qJR5MxVZauhXWwBvlBlOs0mrj4sB3UWXHV
CX0tBZXA+2/WTDf375oNwtqkfp313vqajQlB0RS/VoofnLMhpNjuU3OWBuiFzkmZQFKGpWTr/OnM
kUNajxI9OxG5DlEPiCeSG48Kpn1O9DkQyBH3/mkdRgCthNEa4Q6ClC0lbSPGkYXRgAo2uAhMBcBI
eJFWc09IFZWbvVvJ8y4HyZNbituNTxMo8dT1XChBY2xPFv51U8Zz7dxJKSNzPthNcaCMhvvzQIJr
eZN+dmLxQFw3sVfHwtUvOpR0Jcgq/WTYZPCqCMsuFlJi5WRiq/1gjaclYZuKOV42Usc2jcM7tW70
VoF0UQwaEDin2qlj6uNfiGea8ieRl4WFIesQgCzubkM2beWPCwur0ioj0a3qs5sC+oiLX+UCXrhJ
nHVmmZpwdED1LQ1YOQONwoPhcA0Cu/RXYz5IZer+1xKj/Z3IlV/geO8gfAIr8lscs7x6kTVX4kNa
DbcszL8ZuJWUXg4qyQz6zgg4vNoWB7L1pYyiB9LZRKJ4Kz87/LsJsAySIpdkGs/KATHa1+DuZsup
g4ledmyRTII07P+LvoGDf0S+4DYrH5SB9luIE3DMYWT/MF50Ouo4+Cw/OlTr/CXr59d2Ud8yBrF1
f7ZqIyh6C3XXl8kszfFC818ekoNYk0eO6mrmzV0tldun/aVu5HAxkvCzhKFtm/JJddZqPg1PwGAv
e+x6vH5nBzIIwaEDqmw7FZO2oJ26J8EjvHnpEDGA9Mr5iYTtKT2pgF8qUkAGMlM6nRVjPtfxdF6C
5cNq3rS4wOIqedbzFQOYJf211GzbwKjpYNR4bSksgVM3dVcs92aVe/YepVfdbo01X0a1PEtpe20c
ik4gx4oaeMyWH2lodwTKkwoUu83hxIVkMW87bO3sx1RgmOJtagHWtMvxA5iwNII2cAtaEebCS/dE
AcgU6ZwBCqy4wgQJRsaqcYAxMZiMTJy0ce3VfPajcqF4dw4aIEgpgZ6IwitLCbYtuXSbRuCtviIa
7hCeahwhRvm2LeZjseAVqm8Yo9+kKn5blrd0toDtNy+Lnjy0PRpbIKPyjdrsrxTaLV2/OzHe2N6w
PzVt5MS0dTUMk4JhKOu6Y9noxzwqMU3xCW3p7mWyw26fc9k827WzGQ2ENsclZ3YsdoOknpsYY5Lh
NHpKbeZ2zg0rXA9snPDPySE++nANVRah2Ke+KqrpxjliaxG7T9O9sA5Jip1wkgGqb45SpUeeIKBB
JNZqns4IWJq6u/DGUyLKkmasyvHgr1SbNkV5yqONFiYSJFbi2uxBpow38OyJqnXWIHE4ILoGBQ02
9XH0TgB+EQAIJT31FchAFvubhbjpf6VxiIypbHJmeT4h3HB4nNPGiYfqRCMSEZpLkdhAjwVj50aL
yIHz9q7mQDI1n7wQeLInDuzDPaUt9Plgi93dbU4vCj81ZTpx/1IfUJWna/dfdMvnkwjWA7qBRQBP
2NqfdMvcXjOrFXX+WXeP7UWBq35/74fsRDYmaDbVY2qFbXRmxdcMSTgoSgiuirdZdVkT6WJ2ODjx
n8LUomW63CtfRM6TZiDqdzoOYJ2lzjo3ps5Npp2rajwbWnaGODDUIcnHcGBV1brJV0wWLk33Xqa2
x1hLj4j0cczkpNnHChq0XJ/wV/l635yKEe1ULKGy/aRcnYIDQncGe4y2TuEirse2zly1Xd2r/gai
LLBFe4rNA01Uh36JoKIBH6n7+1BOD1ZOKRkP4E0eiCMz9fGpsvkC8+Xbq+LHn4+UykW6SzhQJixY
J6Jk3MiDRnjnVlnml2movjRa+9F9t3HI7aRSD5M1ZgX82XZIhxLUcuGtyM2y1rvWCtTRstwIJrC+
3qRGc+pE8gVSniHRcsawcTeIWFFbC1UHfwp9GvbQotlvtDdRuVQD7aJR2cyJqE6OGn2bD8XEQ0Yr
r5KUXreahPbYuzppTHqTzr2ZnS3RhWBMLHXXUF2hmTWWBc7fCk7nhgWaYPX09A7xY+5VIvSokItD
zsgxS/AjOdWTxsFqPCTCvU4pRlu0h0Rze113/jdjZ7YcO3Zd219x6B266JsI2w/oMpEdmUy25wVB
8pDo+x5ffwck2a5zrFD5oUKqYpeJBPbea605x+zT0ausGNn0Ca6BO5MxNO6QX9Wu6fe9TECvgUjJ
lZgMMr73DMDpOUFCqI4I4Bn/kcYHMBWHyUo2QrZHvA8Lpt93ZKKpMDkZ928TutBgHM10LtweKYpq
BVOkGJPFW/kbyJR4XjALoj9v4C0AQYoR+wy/afs0GKhbFKaCWJ6HST7+yble//1cbykM+xWTB8fQ
ZKhUv9XDqdrrk9gWxVuv4FK+ZqUAGrw+aczsTewI1qI7INOII1xOgB/Ps4/yrycGJLm2HOFTjvBd
Iz8Ql2fryeRgFFgIUG3l8aRKgGLm8DCrGMe3Ha46SP3ZQvC8NYvOxQhCaNC8hf1EBxnRuvQVl5OL
WG9UjsuMyX9QvVfzrMXCvgjbgD5RYGUg2hsO+9a7DNtBbmkuVugD0aT48WO14ebj+G5O4jujRUcO
p97M6osG7EMQyN+Y8/NKDiClMZb37gLmvgenyDA0BAJG5yfa9YiTmzXyRGoViDiFkPnrqbnERgOO
FUo1GrLYlHHBJeg1OF/+TPoFLGq180s6wPQVB7opbX6sBVb5r6qXjs14l9HlCZunbE5YKsaHlMHN
sl/IuNdoCJdbU3ihQTx2yIcwgrRwdmmnnL+UFRErgQVzcaRIzfLO0wPSgHCeAd72ZwqA1Up8ct4u
UUkLlPFUI90iAVxJJnsZsLY86EG+i1ZItHjIA9r5OuexLoLilPzASgWUYoRSjV/XXHcQIXYkN4kB
GoyDcqazf+lgtVOgOHbzKkv1DkU0M2zsvIPba5swCJt2lwaA7wNxUx4/pii6rfWu6NJHsU+xfZo3
IvTcZNzLLeg9p6oL31BZLkg9qE18hBlxNbI/cQps6nk31SFCn4EFJIpdmtrEyaX4LV5zhFUWPPZm
GnDQzBywRVjXhypfr0opUcT015bZClQHh3U8JCxQF5S7XjIukWieh8ceX4BlbRWqtdPQqJoVaCSY
zH6V9X4TljBOdF+iDIjpDVg9Vs38otXWPiVsq76b1uQ+Tk1G6gxV8u7a1fI1681LInsQZa/kpFzD
hxiDWJ2Oh+7FcpMUZyhWQnOcPUHIjjl9tHTX7S3gqmk0HkxPuTdSDcI3hkEcRnW+W8QntUEtwPXR
uT7/+hFX5d9miqbOEV0yeN50VVMo4Lcl4A/6tkYrIy02BfGDxq6T5V99PZDNS1TtZHEMt7fwmfqK
zFgfrrEckXNWP3Zj/ySsxfOCi5WNzylD6Hei8UzjR9Gd4tK8ixoMhClxEvSEXU2Ddy72Bp3yUeXx
SMbdTKc52WN83JsqMwtafqguY83yP7B5jjCVguFBWTGbmeouH5g4jfRdX2ofdFdvrvjTcQncaiu8
0xf1OhEbrqioLaeTwIynY73N5OUsruoxrmQ/FqyDlcXHEDHdipCuKuUDPfsI7Hh9p/iFmR4UeQCK
hyQ6kU+rgHF8wJOQLi6PkD09ZOJA0WfL78ie9nFLvqrWACFJ9sui74vmQUZR10PyBm94GImxJQwv
A3GIaGXVEvr3WJvceQbutOUBZ/pJTvWT0TJtN+yRwAczepbW/ElFnNNbISSK+LZslhtRg4y8jgTC
2gbJeOEpDKYQUKBLGh7SEnpgHe8QA4tR72tBdlaZsDuK7qrzY7dkcxGhJEI7UDj+lihMGJBTx+J6
4LYyCb+MbDAa9OxtqWJBaV9KlucYWWpDW9sMvgrtfpOdgXu1C+Z0I1m3LD17AzSnRu3JiO4SYscW
8LOYRrdrK7BzCkBLJnMqAUnwlAcCS6VL3EwnvKHg6I0DdgK7lYCBXbo3KR/ZAeLzsEgX5h73S+4s
mn4kemo6rWV+rpb5rJoYhJBFTlAnkH77s9xdYDSDlkEBmr9AofbRpvgDq1u1Dd/XnrM5IHMs3jLK
FAxHOU7nKsObpEDOb2moCjl9COoB3P2VarCYeDGAe02Pz1NHnYMpugRwHxc3GKT4p1nl0Q7pbQj/
UDmGWIs4aIuzn0FDmU6FaJ4MJkEDsB8Xkqq2ItDVmPUor6XN4eUumi3/TcPBBNLjcW2Gu2IDTTwI
2O6tnTiSqMK0a+Uf5p74YlS/f8/JKZHZk5iJQQlKER+SCOyDwEfvGfkQdolMn7yK5KRoM5X5g4i2
EiZNQ4hgRpN5GvebQqnu61PG7LwnLAmrwkCY5xSrELMdCx/FlGCgIuuaYUVYv7ZJ/jocq3bdaKnP
2hssUWcNvy16SwqMvokNhXwRfxlLP/kwJLYT9KSpyvxBrgIZce5nZFQOUtSdjpuGJIKdeCzgkYFa
rbOgjgJ8jxjsEYQ4k0GWrrN+xU3H/OCaVrTCEWNm53AQUXNHl0kiA5bgbyFdL0k1X/SS21l3IrCd
kTvU09EqeEMMkNF2HUIvjPsjMM3QYzKRn9v8Y8+kZbGke6OJ7onfuK9DBKatddJqniINQ6NxjETw
Xc0S5M3riDrCpKpMEKOZ4Km0W+NpCGGmKb4YEWya6q53KcsxuStMj0vrWgGnj8WbuiIqkZ4VqXzW
H0IPMDK9LPqyeObozbzotOfI4tk1+UD/iEtogLtQXeGkBUV/iXduYdWui+EZnXk4+2FcucaA3V71
XMbjlEASSisaNf96sUf0/NuAY1vtZV0xDMlCw6mp0m8Wk1asFG1IJ/mjTDuCuYt9pbIxKp0dYckL
OUwqJFvSeifbOmd+EzGinQ/1gI3OkWAEv5Iq05JNom+GW3SrsXagj36c0vSkASBCEsSgovsWJLgt
KDZVjl6vafwO9jgigIRPrkd+C/aV1RRBVplal5SDBj4/QUaeX6J0GMdjxdaB/RC0UCeax4zGLzrl
CuBq656TqfCM+jGVyyDlGcEyl26Ug+maEx9DH6mrErz7ARJUmggUHKBd0wROK5EoKYyxHHnwpGAx
zUVkxfdM8YJ16gNZQDeInIP0u2AghI1gG2yH7+Cs0g5aBI7PuLMQeqUY3O3jEpOQhPtPLA6vEBkQ
pxpOQmdAfJOybhfORGde4TTPCRkechZod+x50YPJiuYOxm3Uov0krZfo2dRXNLHmOeUyJGpCZzwp
3PDc0xXvgMTtZK32VWaeDTNPE9FR9KE9pnQHl1E+Zq2dm3eaMXt1xFiSU3JnD8s2uOv2fC1GU29w
CSLs+ZOEKec00olPFEwGBno+ZQ7SFB/8QFYJZlV2eXNXq17l9caMRYEDMUo/POqELt/pnPnBDpyk
tjmbQ3eB7P1j3MhtdJRAuKRS7/CyQYfix+tQW2mXiQKuWDm7YB1KRKQTPse9abgo83DpuwDo0yFT
ZFfnsq3afNan/ByasJcM80gyUBujPpfJnbDpYzSEOzLaqRkdoX7ROAkoYBgsCLe2Mdqt9Sm/zz1e
XI3RSbt4nCcLY3DNEbTYvPo5EagpDCYERW37WIvmk6S+z2RoWGL5igo/ueYiU+MJQCnJp8hD0RtQ
kqroIOfTnGF5JldRIXSBoCHiUY5tRz4c4ON1fNbq+CAQh9wcrG4Juljfi3q4wxwi/iSxJU9w+fER
IsNjOxKKdd+Q6b3QEmbWzjxshghQgT1PwZ5/sr+32mEpFjeaR78iBQxOBtEpGuklVPO2CaVjaexA
kWG7ecV1VC0nWnf+Kjhh/C0zvfUGWtOknYiZa7By4pv/MtE31FT62K7qO7IBSaeQGKY7Uo/r2NWO
KFc8o1C9Lk98E4QaVvWZjSy2McITvXKXHXX6aWuHcsiuYSAvdvq5iODcn/guDscofqGsAlp28YjB
Ppz190Q8FPQjw8iZQ19W/BH6OUEsrV20TNoZT5QuH2oOCw4xnwikdfhsRzCpdjihypg+FnKvAKqB
aIMBGHTt/Spx0u5IAHBj1vI67JnK/2Dkkk2oPViw4K+A1FyXoyoL5DCwckv3eA7hwnlUNoaYe+Op
sDiqw3BsJEZALKrioKFH/0zgS/I/Quv2VjCIhBpsLEXiCswSFQlonbp3wyJzOwRaxoLt9ICc61QQ
e2gIgi+Gl3RkzvCZyyTfqbGzhRegGyZfkVgBxgemBcAulw8AH0C5pORiT5ZfhJeJbFqxt664vN2s
Mf3RrSSmRmrBbkbPVLJjGoM6wooCoiY82hUaBPm32T5GiLDIb2lf7Iv6npHFOD0CXBgReQEkB0Y4
gOcgJs2eTT7pDc0yNP6IXEdaVAQrjEMJ0DU1pjEk2jCtiYF8GfqeeAna6m2vHiJNORN90XxYvehU
3bHZklwdi10JqDX0FrzhJae9NVXw4BDXEoJspDLEerSSFtuYBN1BTLWIqN42usPQmkeMbSfMFWfU
cmgSM56v9c7Iy/tMEO8xH7W83TyGIH+yCJaGhhfW2hVHlcPKFMw0ZepgFLKgbQDJgRUtk+GoLwRl
a9+LB6mP8IuRNhj5LsB8lqU+dFNyzElfqunomJwhldxBdks8K10sK7yXBXJd3c5SdmOp7WaEvkUJ
E0XZiXPihfJhRvtYjx01LAZY1/ymVtpMHXuySOWEMWtN6HsW0TQV/S2oBERBaGogCTpP6GqPA4pk
naNausvy3SOb3N4CbqRic0WdqlOYdEzS9Ws3SA9RW9zkDGwUOg7BYq5WSzetlG5CXd0aIidCaoXk
Uve8Y1+afpIODaqHXEiRyii9WwQaJR3JN4BlBvNu0GVP6yanQVlhjKhXwsoTRUJCYukgDF0gklqC
cLtjj2ha8YCar55x8ma32HBXAhXyFfqME50LQw60Dd0FSPoYwxwZyQm3HAzDmJQtJnMpLcB0AxFg
pHemltZYm/gaq0DrKXobRETPlThU0RKWO6GXGJbkPtkffvzN7Yadab5MnMAXzMoZuIRMEZzCHB/C
pb8tUvnY58oj8ZMTtv7yHcuAikIKMnz0tUpwQKP7PD8b3XzCw3DUZSo5jUapo2OE3laxS2m+tWpC
D4xZImEBOhG85Kfc45E9SGMXfE73hlIds475WBVUkqsU0j4bmsAi+ABIxwHeS8RgDd+RB1+unQ+R
oDpyUiAVg7dgcsD8VINZolqjdW0N2NI1tJAhXEjQei13cYub2zok3SHUn+L13HxWn/X0w8CtXXZM
2prXBNmgEianRl8ZpWDxWWabrPvuU1n2aUEPEkH0FcLdJ+fqUZcOSPiZp+Q7iuJhPKag1KZDhcVM
sSo7aikxtYP6iFZwrHcNFhCKK2BkWnc/L3hvYwfLsFCh5yekkFw4XniCq10f6AUNX3E635Yle1RS
dsRxfBTWJRiIzLWmnxIO6ryqbhAAH0SBHF3zKjOUrJcUPAfb5HpInMyZo+kYNsrBMi6djK+rxMc2
p/uWQkukHajfhs/ass7q3XQfhfupJSJnvvCcSxo79+LWKdMh/U28z5zQXaK9hmqqKU/UoCxZwF/O
kI/8CinqhAa7V3B+RyeQYgdibpNjwLo5kSUGXu8BBGWgvxUES0ZfOrKskDQKSzsg0fFkq9hjwGgl
WoHbPjT4cZn7ivAqNqotYo4CSuP1Og1daKvk9Cw5fRhbBs9Ms7UlpXCJFr82fc6+rsUltWWrvAC8
P6eU64zU5Y57iALNa4fuNubhlYRbKHYh4Eim6vRZuMtgco2YxR+6pd7l5HcMrbZXANdMUeGEPC2I
dg7IS1BPhkdajo141AzhOJTg/JEfJqSVcgMyrdLkCRAGG6r+OaFCouFX7UAKcxgGKcnkKhSIfXO8
xhqfcCpZMArhQNUgnzOLAJbZPBDZF+/nsQggYewTlb1NCncqUyXmHDs6kqwjAqmojc9wBviUX7Kk
WilOWN3VFvKLm+MyyNyJNzQxBCMsC4wx4nvcsYsCYaQEICLKtmSgQYyW6NF2YPGqZD8fii222GFV
yPlHl57Hg8RKNPPgLvda8mIyYclR0+smPfOMNFdGIgjSFSfcF9Z5ymiV+N7OGN11x5bBQkLGqPIJ
+VqzwxbfzBlFXQaYtj6PuftJcBoK5vnhPuth33feWnnrxWKijQlpoIMR7iuG4i1d9tyfk8eZIzXP
R0smN82ZmG48JffepGGCL3/HTARwRRW9jqFA5myEtG14xpnwZJI8KMp3qACOZH53cnluSLqs92gU
kIDbGgxMcPvkYTCGZ7UV58BUPFIrr/Ooc4KVwFYt4Hh63Nj2BBIn4zCyY+gsJ3fCDxraWHC3Wshi
EpDTszAh54TDSf3sOu1xaZOnpMevqMzkOb9rh/q9EbIT6ogGlmkNyzSqNsAa5y1F3qFM3ZjcnHxk
wJcoylmi82Dh3ouyY9oWJ/jkpvneSKQrU+QmAcyFVjJvmiA8AkJDaCUVHL97gZATEmmcgTRp8bWk
Xqqa9hDyj9oj8O3aQ0fnJ2xy2OvcsX7J308fBtkOewZitjmYZyOazogWKVts8JlFM14l7khhDd1L
+5yN6oNeiw9tyEh1pbabrGttS84kofZ4EDrpGiHycGJgynLQyim2mWsFvp6hCh4x8vcAkE2q7ocz
QGbGRzDaGk+YB691IuIHBKnwaSu3c5DnEOSV5jCu6kExwkOiFUdGCrtSuyxke5TLDoCYuh7TJTnF
yHAUSIpSnUHotE79JnerhZMYq8xjGITsYwJH8lU+ZTIeJ8lAG+YqhBOhj0W3qEzoXLPxEobhqdr3
g3FMVs0X+6eGgFtmyTkq6j1CBBstjC2fu/Z05AgRh0z0Ly2tNJPbnfwiVHCFnxIE9tGuone04A2I
3goZJtI4IxDTTGPqOExiYHTKQT8vCzPqqHZUZEAoNFkn6/Nc20AmpzHIEwoUnBBnnZBHijUwiEvn
JrTilJm06NxR5NnNW8OV0f9ayMVNnioSmLJjT09OvR638lGgoE2edTI9dYlmQY6tzk6+xV1aW77O
XDd15N2CfFXebMLAHeDBkMkxEHOZQ3YdC6+YENxs4xN09zCcctuEgQvKyKALwsh3tgafUWPVB1Py
0tG8A9D12uXrWbOZ3uIDn+m+usmLpZS7thT9ZxP9CNjD/k2mwxVlyZ522x7rGia2GJbAM4mPbvsK
hLNqSeHety5Nai8rcNeRgatCUUTsxaUW6BFYoHtjYLxRDlHZLhYvrFqXtHY9uYkba4ssa57cwaHl
eTE1u8+AmVgsvZObPc8EbdZtEBISq6WE6ABbkSF8mtd0cnT5DikTyGwaQ1l7lIKO+rkn+iuzfxoK
z5SV0oGomR0RT2Mj4gJ9pbZQVOwWwgFYJYv+JtnaBDKpRIPSzS4Qvd0R5bIkvhDsy0J2CXBfVgJo
l0MOLNZN8A+LeIchdZTnqLT35ZP40WCpIaMouLlttTKFcxPxIWq85NbRAS2RCAZlRZjDetjfiiro
pm9l+8Xn+Md+S9ypD8u+guvd0R1ud9JyEHTrge0QF5qdynmA9ap9kszTzFQTAwneZ0GFaebWu9n0
UOl8h1lySCEFTdXdQNR3sxCmRwWQBm0LlikEUcmhH7nnvrFo9nfXguINXPm+fBiJq1sz58UW84qT
WgTQTH8YKrunCIxI6eOGoFJpwR3E76WWE3dih8AoxVcy0dlBRdVrsILD4JTREYchlfisMa0W9htq
94fCTlUyrpoYV/VlEfTfKVtsOu1kcJ8yfCxT2UmTAWvmXX4Vw8OUy7dyNh6ZSMLlyw5Sa9tR2d3J
n2aE5wakDVgRzjmw8JGjlRedfTJiaECtBQmRiBEaFIOTc9dA5aZldWI70q693HkGBMmzMP+QW15Q
fsym2EVSgZNiptg3T6VWnb256c5LAVSnOa//gNV71KNHTTbJpJuP2dxAI89pett2D8TbAu2INSEO
00MhTYG53qYlY3qaH9SwCSC8w4slvBghO8eeDm+WjOcEeiOWL9TsDKDa0N/ib7ricZFHd36SlZQ/
ph4joTkV1ApGwTekgI6N6YzF+kwaDJOkk+Aqaegb6TG+IuP3xNGPJl9gnFWS5/24LJTjZrg390+d
WLgcXuPyyBQviiZwHOK5sNRLYul3WLDvsxKrU/yV5I/SLPrLvm/Wk9gjUTo+rTEqwVeD6Wo1GDtx
XclFyIKiRb3ZgRGFhiaA4kA/fyRyq5qfq6p4yaTxpZjwnd2aUHZQz2huquZB2Q3BipFpwsRUZ0wl
QBsSiAUVdActmEqXgCxY+cky+OC9gBWHXp0YzlhyTFZ8i8NiGbV4gqggOH0m7PkG5usGLSgWRl2U
vNn8Hjm+g5hwWd85onv0vmiy63oKdbu8DnF7J4QyQidG3rRnbOUtTXciKdPqufignCKriwIXMzNS
CwmpRVPY+1UFRdLgZZFeEjb9l05HkW4Md3QC1zr/uzT+//3Cxev+xsn7rGrOElHc//av/3lXf5W3
vv366s/v9b9vP/rf3/rrD/7nOflsyXX57n//rl9+iN//j7/vvvfvv/wLzB1m49fhq10evroh7/+L
4Ld95//1i//29bff8rjUX//xl89qKPvtt1GKln/5x5c24B/txj900bff/48vXt4Lfu4+6T/foV79
W9Dl7+XP7n/96Nd71//HXwRJVv9qAAqxLCDjiqoYdN4nTBnblxTxr9CGAAuSNC/z38uq7WO+ICt/
tSSL7c2SNpGFqfBKumr4+9e0v4rABy1LVy0YhKYm/+W/rsH933VNf/94/jnV0BR/5zaY6P5USwKr
RcqZLGu/UQ2z3ApnM4nRRbf+hIrCwbZGVxEA8PcS3zGW+2Hdc8qGZnFbn2onhlHizvS9iJ/zkh8j
zWkaVd7otsH0ze4ksRYujvFYPsU7UIzfUYND1u682ZW98MzC+YmGyK52fdD1J5lzBRtw4WA6Zjmp
ZZciGnbCUHkVOgJ7sw9Up4EmKD5bA/yvv5QH9YHAccFNmDK5kq+4xVV71cl/68erTHyBDaPPJF7B
B3bmUvL6NW0gw6U6iSt78tBIHNhndsaleI1Bju8Un7xwJ/bTl8lTnRyJk+UAKrQiO34b+PlgdUs/
uuL6TB6AfrQBSipW0wvxVX57zPbmgX7QS/QVkRBurw/9Hlqsn31zuCgDOuc77UE/YVDbM+TxRG/+
RI3r001yYdaKP+U3881EeGX4sK/5hvZO+hh2hL0GKLPLffthXCy4EyiybdINvPWDLMoa1oX5AzRy
oLipL6JbOkovfGKoN3hREbZTOyWB0zF2iicESK4TJnu2CDi2s+PnCbEGl+9doFzNXHo1peTRWq5f
2pfoR5fZ0jG+mcH6oO0kLz10d2/tN5XAfV/as+yMj2Vod051rX+WjM9dmpVOgpmytLFU6pgdGP56
wpn/aHfvHayL/ri9cD4QF7zebKOMvgKGpDONqoTuJ9vZmUPHExpaB8AwHDJIBr55nbzYkY5YLPgs
yhufz7WBhDfd0yD1kiB3Jf5y7CYOFa8jccFJiXBIyQyKjQ4jOKq9Orj9nGinfJQdXax11+8hph1n
J7lPHEQtey6TxwndhvTKZVx9sE9+9YRJyddd7PAuKNUdGuogvNHM3y1vLfHLx+gg30++hf3MMUgz
u0Ah8UKbcyqqy/32R/PnZjcGxZWMDofhV2cTJbQffAh6+/BtPdGkB+N8HHzMxd8AxPjADUd1JHt7
JKx3YznztrhqBlC6DzNoLjmMiRVkhs3J3acHHkzOwE2U+xLG6JfJJyPqtcUgejPdgZeO3EnaR5f1
VLqxr9Eo8lPeTs6lohOUHRNPcD7pHnvcStwdoW09A0ZGI+tyBOBDyhy4Mh7Z5A59Hbf3qFkfQn9w
GUu88FYdZKvRD8J8g+Ek3hhaYpPhPZN2dlY+2iODoO9Ud0OfHAHDTn3iRvnDfK7hoXlNQ6foPEKG
msSGUXS3OuJNIlLVjk7WD9GvL72TepHPudmX9wQHDo58ig8T0m9+5BXRnEt8R5CcJld0W2yKjmYw
eHF5RfQrmYtHpAS+o0OyeGOSA9XCQebkwMUG6duSp+xNJxpUThOEPymLT+o9kMm9eD+8EadUY3Fs
d8Sxlcw27cUtvfpLe+IPzymFoYPDAXrMVja6+iV8DcFa23RIR4eM3/abz3yf3Zq7Le1KcxLzYJJP
BXv3Onqa05k2jrUZ0x69rsLJ7iNHP1bwSUuHCiZ+FG44PvWHyKm9JpBt9UWmUnQccEJu5GRuubs2
H5QHFZ8/bwN8aemZB86tpHfvlgOW3WcpyE/hexrAZ9uZTvKOayByi5f1bnnQfiZ+v4tuWNSCOJAv
+sV4QwoXaO5wBMBbP0UpUtMn8ZhsAMPMDT34FidsdZgc6Rekm2UvFRpnHPb6g3yS9wzovq0DFqbN
BcHhghtI5oMQA43qWnAJZmVBRpf8zgyT6Wf5OepO/6Ndbf11w606lJMskE/1E9X3nlwgfrf50j+V
TvPReAAHV5dBkIX+991IXKSc5MIgGXclMNxwsN20sRFiOQgaAH0V3yOTHWq5kr3CRSfYYfbH1gLh
3RGmR5IztJhsSiI8aWAyxdsNN+irtOUclHy824vITR7tR2LUkbZpJCD9zBUnewfMB/mbqqXPdpGJ
bfOYOn84JPxjA/4FI7yhGP6gN4aw+ut++5veuF8Lq1X6RL6kwfJMY3BPT91TuDrbHZb/2V/7s919
82H8QcRVhXKhmjm7exr0wXiLUPg1CFIkrMMgDl/+9N39Lhr7+7vjRMMYRBFBrvz696YwlJW6tKRL
50n++sg++4HfldUGPeX2PADZ3P/JBf3nb/F//uRvbxFrH0HFmcBM8EbT1rFetl2BY8yhupcJk0j/
hHQlbdaU//0B/vffU35TSpCgPvVRywfIIuAS4HUI3d6GMOhREPyZzvZ3VcZvl1P5zSazCpGSQQ6S
LpMjOs0lPa1+88BolYtqUdl+Fk+6q7M+tcj3c4ee0nN3r34Yfz/j/3LE/z/cs//zlreP4A93USpq
qdnneOfoH+7mgOOSy0bx3LJslKSW/OsPVPsnb1pGdghHTEFYzAPz618zxtoc1aaXz9KNaXCCdCSF
dqk4aKey0u6p3TWf5CsLOVTPUSpk6xLOc+HJn5hNFE5ZoNU0Ysft6CdKm4UF81Reup8FWlb9EaRI
tU21C5rONlQtzl+PlPssKaPdBRa/Str3eCHP7S7fyQ+lZXPQJIXlX7/H7XD/+030y3v8DdjSWWkk
JNHAe4yIwHk3FEcb4eXjrXnZRmHn0qRWcyHhnWlSc3ajLzzgIuLozWluRtJ3JDS6+ujf/uR1/ZPn
95fX9dsn3cxitdZ1J5/JTSSohNO5wfXuMdzsCJwusYF75EfAzqDZfz6N3w0Hl2/SjsjmbBC/F3b6
Nf7Za9L+yRP+y4vaXvQfbr9aa2LCTxv53DZYvZCz2CZXqxBoeh66LCiZ1hHq2byhsx0wIm3OWDth
8MPQiQb1V5Xt1lG2V9lrYzvu8QjBOSbUhcV9ZEyFg4K2FP3hy6yioHci9WEDev9tTkYOMnZC2q6j
4WjxXfwi/cgXvD9k+5Lx1kZoKD+FcHSgBBdovqWD2RBO5Ir9ToK5BBkXmWDsDmw7hktkI8lVQDBi
NM2dG7cXQbUZztyGF+FRz+yFtsk9+6LIiTX1i+6FdB3CclF1Cz+JHA6QdRN57Ugv5aYmsEWOVui5
sSMK3tJ9zmAYYMjGNICc/pO6vwnBbLvRS/M9d3vNIiveRrVbI12vbE4f8pl9XnOTZzpgqK4g26lo
I2EUMi+8dRswak8rIiYaKagDUjAIOLK7Y/SxRiRt7afynlP6sx+eEdDRr1bsEorAbrVsERMvfk8n
wgz+wSadfGuBWYOLgJZtE33RcUUh+NWehJ/B5TXE10GEhuuXZ/hn7Lzp7CAzdUY/e0dtFV77V+tk
BQRBMHED0DE/wTLzsXo7y17G9JzFW0Rz7pHCBHh0bJzlM/2eJLv7ZMYzUFutzuLmHmcTSPA81/eR
Gmg/oYo6SaBZx/WgYocMqlcUPMplPJCv5pM3JTr5xboWiHxxIT7SgOlQWSk2dzvjNRJRvDlyVIqd
wZ1ZMQQ7hLqSOtXmZ/qT1VCSpN+8FtuJYSv3JVXWLdnAcfHr7Z8Pi4EyvKous0ESrw25RtwZ1F8B
xxnzCdJzUiJ9UJ/bYVe7yHid6UAuURy/0++yMWfbGpeNpW5+zFMb+cEwM6w+kprdPS1PKjoihJFP
OGK26i/6keor3xGYxj2FZuWITyLpAOnXtEuOImHrfuZJp3B2Wh0en75DdUXS4dzthjxBmvKmMGux
htuI8MNCSJy2dzPH8rxi/DCilQx3tfiFqwclsWD8IGhzpyjrW72MnqHMGE1tQ3poB9QCWQ5bMUPU
/XO8ZQ/WsTvjKqHdS85sOtlmc0q8+Vj7gGlctDuUiygKKDYG94vM7/kFp47Q25wPA3pejZc/FvvE
i2CSeXDNm+EHuSNb9ewWZ+u4PHVnQmLIT9PgGT8l+W491h/x3QjviTSJcvk2uIW/DJqV0LEmr9uM
2VCdUsRO8HUAJHLFjXslOuUlujEiMmiJtjOcloc1PlZFi/bmYZo+SGC0kajL7bOSPU0FNMSL9jqP
dtqTXeLANFpPI3g5vomAKRWtlI1eCRaBeaWzr33SeED+zgGAad0OTWvh169ouE+8CXRsw7NF2ir1
A19XtuaNV55mF9b9PjvGby2EmyDaiwd01y4cFzd5CKn4QGDvabjU/vpi7OEf4elYd8iiH4335RUR
84kNkzCmw3TfYdpuXO1CsPGpfxhZZZz6GyU1WNYnywnvyEgh/sMWfST29SW/TH6Lwtt6mt5mRzuI
n/FzSdsbw7If3ROatwf+FnqLgjzFbszd8BnxZ/mVF+q7T/1Enfi5lcbk2LKLC9Jj/xwBu/HEG4Wc
O75zIeEEydZW/JXyY2ldaL2Yn7MjKYub7FpvYYGAsLXNa3ysaWlIpSfA+sZpacauecOQKks6Ee2E
E7320iGB+sfKMDixdhSajxYlP+cKWGOpozVHhE8YyRLjWe1BuE6OkL6C4KJvktZMdWmZ76vkGaeg
VL/My0NMX71y8/6+whdRHSYa/TRhBS7fWnxPA50cmEtBDucG0Om1/W7Amz3x9pQ1mB7JZETS6eeH
KWApY5LxowqwG5iFU+Nq9rWDButbcLsjjwFkCKBZcIOEH+276TPZD4/DzwgCOQ5v2S6vI8+YS7Vt
7Kaf1T3/n3o4YYbq4WeInOlxwqR3v04PbN9L+P+pO8/lxtEty77KfYBBBbz5OQRAT4kS5VJ/GLJw
hPd4+l5g1r2pQmWJ0dMxETMdtzOKEkWCIPCZc/ZemxWPCXlq7r3zrE4kJGDm/RDLG7TqcXZtZAw+
jv4Eg5ftPQVrm0vNzt9Klfy4udS7pkR+B6jdEIaTthMWzSKB8tFRRyk5ypfTAwULKmpIljjlqh2m
hHXNuJIWHPOdsSY41V8ez3vjh+o5fw8t2+Tl7ojYWzDVMcG+CQzZzaImutVaVC98e3hyuYCQYC6N
z4wqY2P31BP2LEe24S3XVvUgPZDqrryQgLyNY5uWETBgGhFz9vYFVLRb1Z8pD0M5k5tZdSM2MySS
n/oyex6e4+vmOd0fNzKm22xN/XK04tr+LL5mf4/zN3JAqa9NnU9x7xkL/gBJT7eUA6YanC6Jiuxw
UdzweaMDJRpOrczHoxJH8+iVXer4JSOA3bQrkf9n50pkbILl5I1uGYUkUl9mJp3OGa5FFwnn0Lpi
5uiio28QNcJspcL2dGTXzftwnRtrL74rIkdEPHXQaabpO07+uhzdRPOMUPslQvQ7i6XENrLmQYUO
Pdsdb5k3hRWWAM0xVkBUFqgdVUZOPlx53dxnmiPsj7cBmWT36SPZJohQMPRR7Vvk15xiqiT6o0fQ
rl0Ea1KN+qXwgxM0D5+Bl9aveEYqnZCuRcrsjCkKeBoamQ9f3oSLeFM/VruQbx7x4hJ33aHdCHPm
58f2NWEL/1FvFMS5u2xHe+i0bq54jXrfUKuoN0NKojoqvxk/X8BSiK7hM5FtDYCKTPMPCyntjdAu
CTS+bTfia3MbvYOm8lYYk1bevNj1y4LTf0/+1EFlBgv54w9KL3NWPvgE2v7BmyurvLlqwx+Bky/B
KtnysroZPo7wFBAnQhhGyviZOoPdPqUrTBgL79pwaNuW18aP6gZ6JWwHBBIUYWfl8l58Yp2OB/e6
uKcqwaSZsOhKZhqd7i0LvJTS6XVyk8/Fzb2xTp3gmuVUBfm5a2f+PUCj4DAgGmGs6WbCDxpVn1wa
DP3cQbaQMbHO81dlRXeK75BFSKc6On7imexEc8w7DstJgzQ7lW4/PnjqLvEj6hLsES3f2ix5kshK
Rd/QrtJrxT0xYqA25eOJjIgEKM7qGUcTHKAdEHwHnmd1gnC8FlYhSwykl8AkWBoCPa9mgGpQxhrZ
7H34ES6A5sWzpnFL17rWd6abP7I85HA7z6WxttPzORIF7bjM3rzHQQF9MAZmqv3KqF1/e3QRN1U2
Mej7dAnpyzuErAZBOVCpfKwfMwFB7gzurDw3XdIdvU9/lW3LFwriDp5O5phl9QO07C2ovme0niBf
HwlGOzBldgu09Xa9NNQrXpdutOUoqwqvx6wtWFNpTv6I/LVYCOjmqRygX3fMW2Nr7YFhqbdc64we
0bzcUMaahzYQAG4AUBmFQ6uCnM5FYac/6Ft6AHyre/2WXdI9OorKUZcCWESbJcE8e663GvFUwXX7
WEPA5ZU5aadF+CyDR8fxtogoOPtr/1lKbodsFi5abUGRHg+ZHT/6W2hlM2VPDh7nvEdYu+OskLhJ
cqB6dXRPH+l1sU4WMG/e0iUr8Gs/n5lu8oSqdOldR9cFcULP46nproNX//7Ip/jAg0uCqn/vHVLS
Znb5MhyXlUf7hs7Ciww6DGkIqzHKdhJ+v7k/U58Sl3vr6vut57luMqmraJY6UvVVVRv/76/L3NqS
atNvcfcUDpdaSnGlmQ8/+sdwPYapmoAOaqb9rfqgEQcFq+1cXa5xxWJs/TBgToGzV2/CzXBPY+Li
KnwsXH13dBM3pOJpQd2XyXAlLvLWGXIn2RqqG67EG2nFxpw2gnGNMSCBCpnbxFCQO9HN5efK8eO5
atrV9iQjFbnx8xs2QZn0MOYrkd8ZHujSaiyuj2xm5xVJF6d5T/HCW1g15GmbuOp3RKC63UMdJSUY
ccyV5uFF/FFXz8jjS+1gEGR435OFOa5hmQcX1VoFibsI7lhYVKfHjnW9f4sUH7DdkeHrFidIXiDj
gQiEnxjpBNnIMIyM1WlWWzNV2lYxQkhcUNSlvWY1LJTepYP1gr9WYPvfOsg2WAwu2C13aKm38R6Z
lYZbeCaybH3p79I5ay4M4Ah1HWq+XHqv52vlz6bv/ud5n3SZJw//uZX8l/bzt63p/webzvJYbvxP
LN3fms6HF8Lp/rX8OH0kL//rX/+7fPtIStrW/6IB/a+7Iiirl+Rf7y//IgfEf/nakD6/7J8NafUP
k2gs1YJjp9Jd1g1qT/9uSKt/aAZbTNrOmqhY1G9/9aSNP3RVpOdsWJqmyLKsf+lJq+If+IO1sRst
aTrFrv9OR3pSGkOTglKE7S4BfEC7FXFSzx3Q3gZAXdayrFLjF+MDqU117xzlo7wzx386ADP45DC1
nB+ef2FEoUFZaPx1IQd3aP5BkhhVhbtVa7xtDA33/Ms8V3geMXN/vpYe1dk8qoCgD5b4lgILtU2v
rfaGmbPfbJL4VukJ3CZZIbjTUq0lHOrEYv8Y0sU5JdFTI2Yg2xUtey7y4RVLa/+ae8K+LfTjO7Sl
5THXqHiMwUCZVwoksQCXPMmIgZP086SpYKpb6lhIkIQPUQx3fWp2RAvXjwbZdi96i979RA7nj6wg
uLIulTGPS3/posC40WS2VH2GoaXQNDYqYPhuDaPD3KlWxk0w/gMWSq2z8ub8/FIzwp3at7vzo/OT
lJOnLzVdl6lqaMbPp8UlrsfKSATn58uKUujb7fg25z8Zk4G+XMB/3spfi8uyOP3Cx+uQsB8L+6I4
ln0ntVBZyRWwTMEalUR6pR/TBzWNvAcP6xdDYZStSawI94mRMGvGZfSOqrpSzbdQ61kkNLF6nRWE
S0YR3l5DUMoHIw/vzk+EEXsg3a95aP0wm58sZVjjWpWvhZRx1kst7a3/lGojetcUZlcrNk/7QBDi
tdIXbCDFzLrvYu3h/IzTMbjpBEl4iMPAn5vH9ojqxs+uZcvEzxa1yRt5yx0w5Xc9od9IdbvfK2YE
6C0qR6meV9+nsfLjfFgVUUSZ3iI40gbNVY5NtvECzUBHDgy+MBTptcj//QHYlxlh5d2IpCKtuJaC
RddFx7tTZLye3+3YkLORdcKjGuJyy+tA3FSe3Fxlp0ywB2CfryFJceePMBi6RmwjxLCoiLOVFeOA
zM2huVMr4eP8jEZS1kReNU+YDApXF0Nhcwrq8KolVscpuS3uRdRTi0qndCDKw9ZDi7otiFPYZuM/
vx6e/+v8lNj60JWIpNH/POHXX4ZdVLEdHl8JkekeuwtLj58/05TxN+d/z39ZDiQWi5asur9e+ndv
d/5Z1BFKnUgZPJ3xAM9v8PV1zz81WytCW5Jnf77NzydMPkffC9qyTqyfr/HrDc9P+/WRzv9lZKW3
rY/LXz/2ffUHKSHI2FT8/0rUbrUoP4Ke5x8T8vrV+aHkx9dHLazWUnZiwjz/ohBE8tLAmTuTJ+uK
nGy0JPzzyT//ZDhGt56ReOtfL3r+M0iznttjIXHOb3T+7fkXqlxJuGe95eQPzg+zsrtv+pIE8b8e
Z+KTCSVGR4xu4y9+vWQV4v8xKlrKf/2D86slUvAD1gGRJd2gzr8fOBga/rom0yVNZbIZpyNV1ijY
TFaMsi4TfmYlFXYx7KlIrin7yTU94/5oqHaJspjqWqRoBMsayObP/5lWFY8J8ziqQrlOuWNIstRG
mLCPYyEyPH1byoNs0nrmD8/PPgYV9kRTMOc/3+L8wzg86tRJ+C5ir72ulAq4ZCue7k2RsozQCuY2
0JPTPVkPwsxXTuyXxt/SQ0N0yFSwHMaHgIsQtIiEYZ8fytHAvtWrSLgdf1uYqOpjKLkQu3jYKya5
Qd4AD3J85SPj+FXaiz/Oj7iVjD3pyKvzI10srUNp3p+GBPNKjt2vGSzIBePfYTEDHhVDhh4fgUV8
z6N4ZNrxqOnYkopeg4thfIjHGIVrBiDq/LD1cKcFSTtCmrDBDxHarAKxA24o684YFPOuwRFolql/
e/6RdVSfwU/Ku/PvRI+6bqCevPX5oeKf2JhapgWvhT8Pm1xeQGVsnfPDLtKtdXZkZhLH34LL1K7q
2rg9/2mRqNmhoRLeJAOlIRII3JxmIhItDkGPxbeuGYrd+XUkEbHRKRDk1c9joLfoBiQgzs8PGwKd
FtxslOawF9xZdUFKeib0M5VgNvfC1SpOWms6ixqOQiS8QRYlkhwnV6tnxdggG3otkpHpM6HJUycP
GX8bs4l3lUBS9vjIpON7R4fr/AD4aXOXKspjX2Xq7uezDWJjGq9Jludf+iVdE/CYf75W6cUxrdDi
VRvi5s4SCYHy6Z0mBsXM/7zOMUwOslS+HtUYA0BCWI46IJpI4+xzaJvkfeikFc5ZA1eUGbqomksY
TkO7MxKlccKqaJ49j8XR+FQd6D6exyY6JDleJpFw1yWGyeJWN+GWnp+iJeyHpKF8YQ49sYprT1dN
5mHh14fGbVutXOcRjNzcYuve96n1JhnUuKrUf6o8DaOWWuSbuA9wwfeNaDdF0+LOnVmFZr6lDd08
4CrDddfA4BVPsuBqoVY8ntTyqh1fi9CKN9Y90h3Bmoju+igk5O94vNFSBIPn1wijxulNuX5WWvZB
skTFsNKFfeDxqUV8gajmquw+Swh9Z1H5dH7k91W7D7RsI0d6xi00oPEb2KuNjyRrSO9v6t4UZ+cL
6P/Cnodviv9NFbZ/2Rb9/6TDlcdKwT9vie7S6OP0Uv9ltzP+xb/lt4b0hzRKaE3GEtStJvurf+92
DPkP4GXMH5ppsg8aIaX/VuCafzCrEGemS4quGqo+7kL+rcC1/lCR8YroZRV+BdRY+u/sd+RRzvCl
soD0VjfAfhiiOrI3JG3sfn/pbmu6aUWhVuO+1EBAO+WMyoYKqhUhoKIRaKo8azfk0/m05bY0IPSr
FMEJoINXKbm0FJ8UOf52KJNGu1FbvYo1p6NYphUkTaxD7WNcmpDITPIV9WTBx/tf0AMgWCHFUuMC
1Qi0mZDsA/+9oU6HzoucUxsziHp6AoTz5Zv9zV7hjIv+7lxNxtBwsFKjjrrzAUpAM9CLOajtHjWa
y7qAZrZjiLCFBcsBg1YUMFeCleAXXjiM8W2+O4xJMUg0MYiJCocRrvw9imKSN2Z+eG3Z7Vvt5HeI
EQGEQvO41AyWx73vd288aQVbkpAkx9P589fWQRLm1GtQwMaj1TcJ6OgBtiWgej6g+cMYJb52G92p
2MA5IzJsTmiS6O2V5jpwDOf7c6KOsqfvDm2i/DqKJ1PuVQ6N/Dkju4n1OVsiD1cZMkHaepTLdz6S
0c4uT/Ps+CgSi6vCUHLUHG2kg+xgqBdiuk/JEpjHbtS6hosdPcp2vXcL+CBw5Vkwz0u7CpaE3iE4
vAQllsTxa/vuI0wqD2DuyzYLuRORqrpRfoUljexyJPGyhQVqHooHfJyy/CxFtwWwD/2F4plczsBV
g+YS09eUREx/gKlEIyq60Ur4mtzE8U6l/qyv4WUVo9cL+P8G9fVxq6c7AdxHbHt0tghFp6B964EV
RTh9zyRS3BtAIO974/kUOZn+WGsVRIx9QAEaf+FdupeCg5aO8lJgGRho8uvjJiZiCxR5OAerMSTo
UNxiLSGDQXu/0cQlSlPy70DnzbpdldshIlqEFAq6ZNyHm+qe9NY7sdplvYt9Ch2tHc/9GwOSXbTQ
hFVb2hoU7NX3F45y4ZrWJ3q65KToRwyW3aGydmL46Bd3krfR4mDdIJKpDrK2T5BmSYw/iDEjWhzU
glH9D+uMKr0ObSW2w24ODyV0RBzKOF0hMO0KaLoadUyQnf4Oa7ThXeNYJv4v8R7V7iEw777/GPKF
618fh/kvw3ipq/3JVBg7+w4MRevW0Yo9CABqZDvy8MTSFJN47nABwTu+hkUhHB+oLF2SJ148jkk1
pTMFguRYgx0qJ0g3dCsVh+yd9rOu6DugBXHHEZq6Eyvn3t8KP0z6ejg37MRwvz8j0jhx/e12UlC7
ghEUwYROJjYjHMqWjN7uYB0Q9NPAeU3EmWWfXswZlyc7HVTGF0Zm5bcj85f3nMxgXiTFcKd4T4RS
IXyvJWUiquwUr+YClmUwFzWSE5fEDlz8NK+qlTQj4JvzMtCZp0m8Ibu7hGLlpgq79L1FXSZ9GGwg
y+xFNpeUlfqlczSZ0DoRfpOpZN3hFG5j0k1ih8abPQos0fcn8yhAgLCExDcXyLMBYyHZJKR17AAC
J9FXeUeYpHMk4s2Sb/t8Q2UGgMYo8j2OWLu54N94ie3nCKiOyjyDEEjfF7GqeZWGuAxpQ4tLg8vx
gA5LLHYE9fJqp2sxfpJhDCBIYNow6ZK2SzOlpdp2b99fIvI4X313iUwm0qrIPUuq8u5Qg1uLXR25
Z/zB91O7yjzxN/lpoz0eHeD+dOrFRSA5WCVR03XRyj+tEESWIw3DOV2h/yLC6/r7o5Mm9YWfy6Ev
F9NktvWF0K+FuOgO/pbO70pZClfSFaIwyS0W4cK4sLhRLr3dZAYVuqFoBp1rtxfJQVgoudMKOEbI
Q8D9elUm1GxIyVx4tzisO9aJcJ19/B3s8+uWi/foveSgT33vhphiy3L4c9wSCT7WhZL93Iz8oyJY
/u1U+eXUTKZKsYhC8agy2lVO43i0wIJbSGoJ5Yp5RBIqNgAXGxUG63IpEQmbbrJybnDvoxxRYPmv
E+QgS+KL6+X339l5UPnmipqqs43cL0/qeGDSeGjBLYYlxLUSJLj4M1uRNYFcu4CRdn10ws/Objua
WqOVIf1BOMmFEfDiwUzmBN/ze0knSetgFE/+6Tm8azXcoC7S0ZFH6eQ2Jq/UKdzs4fRipR8GVKOQ
CHZg1PgnaiwZ358caRz9vjs5k7lB7yvPyqWSdSs2+xzIgjcDtOoQGjBGPFEWesYWgGni0rD8+0np
1+WiTKaCIgkSkuk4EdhVZV2cZeUKrgDwpkO0MCvbEO0Iuo7nomzWN1m0VL0FcRCnN4wb0e77k3C2
IHx3EiZThG6c1KId72pWkTgSvYUm2/oNuUws30mZQyPYLMv4hcg0fZuz2CAppoIPNeuf9BF3OEsY
a5Jk27dYv4SZbMy/Pz7tt5uwL+dqMiVUSpx3RG5wfAog8s9AupP80ZgC5BZ7XJRtQu3dKG6g5Lb7
mpZOAlhzlOQnT9TqqYU+oNBy+/DHoMCses2EQyS89Mfr7ITcR0e2goMvm43jPtENFgTUTL1l31Aq
biKtEkwFvf7WSeuh39XSHCpX2INbp3u2xCBlt/miPl4yOVz6wJNJIDFq83SSmQRCfam3jgLK4LqP
jw4hU1eyzveCmJukjFcTuRd3c464ZtOLDpwK0cTJwlTVU7kdg88BTVR45w7EE3//pUxhyNOpQJlM
BWlJafNkVePWgPjXAZjd3FAedO2JjCC7YFw5Ykc0MTmGDMaLCrrdTmeHY0cAGIcrzu0CZcn3xzQ1
ovztmCbzhZRKARUnbqpu7u+tzWgibNb5qjxcvoGn4oy/vddkvK8thUZVwXuNppcmu7ZqCMG3yVtv
9678QMIP4RMr8uu4bCIYYJgxsIzNo7fuKrNbCML7IJnn7+RfHDzQvB/fn4nf39JjRYZCjmwRo/vX
tbdWQeI81kl3ULHz0h/19pHrz5H1Zzewi0zMYxFJOuQxzWAXIvA+znIiexa+NROwmqkL4GgpZhYV
4og7+g8vHN54x/5txPl1eMZkh6OGmkE5kZNXMG8XDermAysdaCHBae2rdv9CdxI1SzOjA6FVezNB
UWkHwg6cCSudeC6pB8v5U0Pxj1P4VFb+8yv9clSTyUkuvEEIQ5YbcezWIDJh7EA9fI9c4Sp3jqqr
F8vAXJxedJSK8ev3p+T3S6svbz6ZibqTEigpQS3cT8cFWvY5IOXSEW5oXY42uODSGDO+3ndfwWQC
0oPIj42OK0RYBi9GvmQhrOIYLlhZjyO+4DbWBgdH3K5NogcPwxqR6W2xMPbYBr7/6L9fFHz56JP5
B1S1kcYWH328lRKEsqCEnF7b6+peQ6ib3Oo5lJDsHcXpzHc9JuO4RvxJXCQhZZX6mCNJVZ3vD+r3
K4MvBzWZdATSZLQgPF+ivrjH9lNihT+vDJAQY6JyYmecMr5/19+Xs76862Tk9we99X0gTONubU7C
ODtW0gKfjnI+a/kRQRHHOx9eyM3Qeg7hmcYCyfocJWIKckwmU+FBD+86OkERGVCgx7PKRgFpXViY
Xzw5k8F/iMpT3Fls0iqnMlf02clcxpy1HBkfvYvkXHEQwHrzUr00cvx2e/jlBE2GeM2T49IYC7Ld
vPJfcPc05PEwvgLi5RsKno/OiXR0/M1QujCHtaQNF4DqXPSi1CS3l0ayaQzm38aMyUCLdG8IjBPH
oy4o7TXozN1hKSDN18dxlf7JI71Cx7S/v06035bIf50GczKA5rVSaXnGdUIc9Cq1bNLKZG9uRuuG
TBXWJua2MdbBALUeVOQir++kaq8OT4W6xMZLGnlODM887vejKcuRXDwq1EqxIAG7z+aWk4GRaDYJ
XLqiQiLiCiSq1DujvUukTRJdAb4h90Nx1dM2YAveLmEnXboVpoFo0zM7tim+lo/IfY5lq2WBQSkr
WZS4khtYgjuCZYJoBvFq1PIXBS75DD3nyZUr8OlIli+t1C8ex2RgTsMo6FRSVM9TKdCaU82CEPoA
qhcTlSusRlN9M2esfW/6pX+8DSnGRa8BwsLvv/NLN505GbHLqgsUvxorI/ryBISDjj4hCKYjNQ6t
EBaxAdJslNSXrvFLiwlzOj6rVsoZiMYzIH+eSkw0lFOJ3y0ONcp+wiLrOYQjlQCQmTm7GjdMCK8l
3M3BPAyvDOFdAKcBGhJX0OaSn/v3BZMvd8JknC7E7NgNFV9P9JmMdwKy0ONzkDryDh6iU96CkwV2
jat9rlO6UViqEUpvhwkMPZudJhxo6Ap2YywK6cK+5fcNgC+HNhnMjbQxh6A9V8/Twfb1hyZ4MXME
2soNRKJZKIKhGJ5VH8Jpd/BESvjBPWtIUSSTxanUKyVYAGJboBstH33nLVDsNHRj2gcBqGNNg6UQ
HFnshzaJonaTDXaAza9Dxl6VD0DF7Iv9gHEw+2bNYE6G/UocOiWQ2JfIwLn4SD1SDVdZEsLMbRHj
Rlt3xbatXcLkoN7NjM6RYQEHG0N3v78Xft8i/HJqJ9OAD8sLhhiDA5zZSHDNMeVwOTQLomnwaeoL
kCCEtjP6pW8McVJ2pWc/jvptiBfTNS8dzHiJfXdaJnOANqg0v8bVLHp/HD3zfgDcOfNuG+jTsiNc
qyweCNHFfXeaC7a8ElRQf1sjeiQ3C0TusyVcHD1/X1/4dYKsyQRRtUMvKel5Xho6VvXRVrVFzBNu
99oAMnPjVfuGlYytmKHcVKP+3lhjNL00dvy+P/nlOCajuGYmg1rrjB0WndpVsR8pFo85RR4mSYPo
4Ld85W+kex9HhOdYF1e54y32zVczVVLqrT7opyYdJ5HjIr1h3ApdS3Qj6ttRfSN1t0a178LrNrsP
QNTPJfD8c4QTQ4jeZ017KtuZIytxW/e3LZmC31/F6qWjm47ojaclRsNVXDnpQxCvU6xhvnGb9QcJ
E26f7glzLaK5pjjHbpuXG+I3gxK24vJkuN2cfeaHtz7WxDu+RHBQ82fYxYn8ipUUFk1g10/jrNA1
2y4jIuJA8NkspspVFQ/9cCghKHj7XKKFeLEZ/NvyxZfvfDJfHFM9jc2eMc3HnKnN4xt/qy9kgPcp
IOMaHaPitPMR8MG8UHjLCyf10rtPJoQ6iXLyGxmkxo1UjVOD5cNtJb6KyoawFEl8lIo7D8qNUjxF
XYTs6CaHK+UU2GNNGKe4/DKUMIzPI5UKjyRMnbl/vPJxGafVui9WJO0d/U0b30rGjybDgVkXGS9z
r3lPUXXn6a5g7I+jZwb8ex1ea97795/w0prTmswrWuiJUP/YL424ryxwYxde1ol13RzDJ4a6hNTz
DVqii+P/hT2jNRn/4+I4aKV8Huhat9gHa2DftgXtKVvUF2d248Ia15qM8a2odyetOg9hRBnMhYAo
n3lp2iDLyNv6pBOUvZd2/TG2jpVZBVaLcAMJIzPeuOfAsxUmzZFx1EdYjKghY4HHsu2/k22tbALy
jenmBO+j9wiu4xIz4xKytGNIROTgtbsKaHBZszFe6O74WtBNiBml4Qi9UrNRZphbsdo9FLvYxMVi
n5pLk8rvzzWyGsnUdMNSJwOnlNZSm1ogyPUdE+qJySNfFJDXDooBAMq8i9jqANMeaWIKTSt1jMvY
96On7f/oavt1IJP1L1GBBH/m3p+Fru3Yi8PzrTMCgXTyl6fnJHLV0O5+/A/fdzI4NrWYNUbIzEEz
D++Q/EAyh9xyqbMRrsADU6mwA3C8pisbo2Hu+7efSmn/3H78+tiTQSxNdRG+Oh+7tS1p9F+BoeAC
qpoPwZLtAnarfeJ9IY6Frsbek6nldJeED/Fx05K4c2HDZ/x+6fXrcCajWqxFqWH01KZKF/1R42R3
UbwUIQ1AMjKqGyxPebE1ABkcoXHKO7YGyCLkuUpOEFy3IwiA6D7T2bzAeFipIKazK0lfkbkkU0HW
P02B8NEdIatILYA9cDcB/vKIPVoWxgb9bg4IwlgE9aKw4MYS6bZMwLDZjSvKkLk6/9DXG1HbHsNb
S7oOhdEbPehPMuWjha5fD6QaHh3tR97j5e8/FOQvx+YpwfF/vLpSieka2V4Xd27/sEn+dc4m4yTR
prhBBGaCljEDHIhMVqLoDMvCvMuzedo4go8WYiRxhM+eAySA8pPoCo8h+TAqBgJlhjmEDLh+f4K0
pcOaF37kRKkodI33sbcJc/sI38NRNyNVi5AOyCGJ6ibM2GPCmtNqq6j7xP0MBebSJKtduiAmY3Hk
a4nfBnSu8s/jAoCE8iR4Tu7b5g0otOcBBVRE3my6Jsrax+CNdI79QjmjPjDE28S8LeCF1A78Ghrr
loP/BrGafFc8kGkTSTNRnKWvsNiQF1n+2mzWxKlIWHtjpz7NDdPGwD/HRB2vyjEaqcFEF8xAtkYw
8pv5iaw0+zxcfn9P/kON9NcXOpkRwsyo6oyIywPhkjKwF+b2jgMVZrSgwdTBKIlm2oXZVh1P5N+X
kL/edLK670NRVSXDZ4cGmBM0g7wYJXbkFNcH0dyL8ZVkvunFW1iuSusqZe6lZFwuCk4cm1ES5tsH
Ud6cuvdj+TzoK1laSQMLCwKoaRhEaz+/kme54OTlQVfZpnblTNQXvn5nIGBTtNRV4r1c3ayHeA1w
7sJa6dyk+eazaZNdgplqmncKmGSgxc/TF713QIOAxrhLoH6qlSMoqxOO2GE1WgogKPBD9O8uMQjZ
WAZoP0KY4CuBqDNI7Sm7Uk9lU90vcyB9g3pFRFDsz4H/9v78wqUwjv7fHflkehw8o1KlitkBFIiR
zswPiX1NJ7r9G0gaJsQNFm8tufCuF8/XZC6MtTz2c5ntxDiiFHto7ikKNlF6NjGPGqfnVr7J8rue
2PoF5qvQyRkBbe1EF7ertkpEyBe0AIxj0a2QbUQLQMYmtlZVtDYldFD+hlutsC3l6mjeeYNz4ZRd
GDGmstpGTkyzQNfOXgiw64iCPYM1c+zjynIgJxngyKh/Ce9ZzRgC+Q4cyv9wWtUm06rSa8cgrDiD
pAHJWzPdaAJZIcujvNBAt0YbBdSJtxvZJ8F71F0pEizuT8KNYgd4IrGGl47n0kmZzKuV4KW6OrDI
rNnu1Z91DkOc2Q7j7yd5rplMjcUWHrtHeCNL8CmlPIsb25eh6kOuBqQ+QD9CEXlbrOWN+GhdGHz+
YRv/n8FHm0xhZocZLktZhZRu5TtHaaFxO5EyagwzaYhmgV19dm5xq5I/58b9Nj/tLq08pAvj3xSH
HCa+VWCaYiFKnJGrIKCs6WXOrXwxmFicZgrcUMAqwDZwhTq+iWbJMa0L659Ly7GzRuCLmDA4Cnpy
DIJxqxxcjVofmLfaQrThwY7iMCJu66uRdtQ7QGpGoypKgSfDcC/Nu/9QDv71jUymA7KKByyynI5x
tRAR1/vZy0+Ex+O0wP1OfUcCo0XA+SJFj3bVUGwI5gAFvr+Xf682IuP5z93BVCIqDKWsBNl54JYA
y+YLVG8kFhGI9WaBgUYoILrmqjnLnFlbtVDitmqxUcjJZbUDM7R+FONLB/X7nfevg5qMyRXZrR7x
E2ftmiLMDbp2+qJPDlpxZw7PivreEeq88/oVh2ezX4OoiiwLootRuippqinAoh4MnN1CBoB+cum7
u3Q3jWbury2Fk5mqflSzcTY7WASDR4zZIhQWcb4dyJZVV4K2DkK3zFdqNwdkHN7q5eMp2sTFoQuJ
Ir8w+/5Dv/nX+frbDkcWi0TjfA3XarklDw+ElUrvNV54K3+4Jl9UfSNH17msXviHkv6vt54Mw8eT
r6e5QomGnGLiLIFMr6R6UyYHlfiMDqCKtJPtEehtjtGEzz6cD74cdW62V5lxyLWHCqYudDIZ2g1r
vQt3+z9UDX8d3mRUltSGdNaBNddYwxnbDURNuaQsnUsNI5AHDsrpFbGw7sosocCyfH9//V6p++X+
moy7HmX6PEr4aohxcqs7ROnNKrBHiHbs0OxCsnFxnB0vvm9WNPpkQV9Zo/lO5i1HrfRpP4Jww0eV
jUdDyBTMkgufcPyGv3u7yVo6qrxarMduEsM6CXl2arm16Xo6NGx/VL1iBPaAOkrkZTnfv7V6aZyY
DKGePxwHeaxfjWpjcnjS4iXTrr3wKpIPBZwTU3k8xdeKcB+KjwKMNLWV7chioKd+s9Csx8Y1k9Ae
EhpPr4Jyc4o+XZmAQboRsFjL2xa35RziBpdlR3ST+CPurq3AIXRDUg6a/NjUpV2oB9XbEsB3YYX4
D1qG/1y5U2VLcapzXxCP7UE4kKEorWK2hHf5Vb8jOhFHCu/s27qFTs7NK3SO0O/oSMBG0hqXCKGL
5fcLk/e5xvZl2lRCM0ONzrQ5Xsf+D2np54Rg3rSnGH1sBpEFZVy7jOt5K7LlVxfQrr//spXxTvnm
OhvZGl/HXF0NxKOQcyu3dufQNJw3px0gpYovCKFs+ULJDjZ6jyvkcwA9xc+G88q0q6VVYLph6lBq
Got79aogM2mtsdms/d6upXHBc/G2MMah5bvjnQzKhFeJaqTzBeZQ8YblEXD2TNPfTvW6U7Z9eiX2
2/C+cGghkgql3NT1rWod/OFRtRvMoFHwIQq5kwZr43RzMp5zcFrxyUDbu62sAefMVVc+dtKroF6L
3c0wg22gN7vaPzpN+6nm90hRZ6FOCmy7SzHKF8ObQXxy/IpbhlME0791fDbxr1jMNNJ/RURSEbme
IM8oaLQr2V+GTuktU9QRGDtNO4cFpKx9dsYuQUhZ0TtYPeBOhqe9anhzj4ZYS7xXCViQhNOSlGXn
FN9yFWjyDWB51GlNB4CJxjL2AMFfkx0ZbEiAihAJmNnCq251ukhkRy1CVp51ssneYgST/kJt9yC5
kISj8isR7bAow6FETIA0i3rbYmtJs8nFm9uLt72GsnI/FmKP+lrP3JDT5UJXPVZPZKDDc3VT+mpI
3YHEsXaRljXKXDYqQb/lQmiH7YkQaJ7c1IFNmkMxywzb5E67bRUCQa+F0657lf03AlPzbpOj+Vdu
ZOSREW/efiJ1KOrmwlX/D/3JX8PAZH6tC1Evq1F0Ld5EDyO76LjTnor38qb9iO+DHWPsg5W+j9Wj
ZobBtmPY3ZcXCVIXL+bJPIpv95SrGOQP4ViWQg1ZoWKrXsiBVeGPSuueanq4Uq6z43OnzPT/Iu28
tiRVsjT9RKyFFrco1x4qM9SNr0iFg6M1PH1/RFdPRnD8BDPTNyVOViW4YbZti18c2ucQJekBZws3
oxJCTxh3Auz1vqeIyn6vd32O9PGK+bmc+nq3lYXVmNipsh5abLlQHvYsHDRRl3RALotoNJ+dPP0N
dA/BR/n5QrLAP9gByh1u5ZcW2csnwfKs3BljxHlX7NLz+S7CBpwO84tprZQ35AMVxKl7pwh9hRBB
ux9IC1CVRejoQh1ozC78sNWVuBYojkcGa0QqhWPklKDRGXEom8qXHFRRSD9QkLsNqVRHN1+iBy3d
i8YsA5CsXFXPJhkAQLwAkW8v0r0KCDbuUk/BuG2Sx0E6lMNDZuD+zWpgIdaskViOamwgqm+Zq1p3
pomN4TYdvSyyIyxUmuMpwrexAzvPSLCWXlrOYjk1yuJhW5evSOAJv/L+W9veoHTnJucFysi/INr+
noRZnpH24YhewnsfXd1WGK6Q4NboKvbbkbl32e+T7k6JgHuOP5LCjp60FWKd+s/8iKRjCukwQ29k
3aiHVkXmi5aYcL+ENFq8s2f5iFQoZ0Gt+PbQG8MMH1k3xTA83Z9C10IOT8VnJ7CBVnR++4iwN30I
/VAK9+Zwz9IJv0uax4sZ8HTN/OMaMiFCW4ZhKjChP1+bmSz+Z4aqvk7ZoLIukFX20JD9A5v4Trhd
WoTrKfeHB87uabE0Uj1JqGsnZ6ITcBUnSWSYUzKmM8OdkAE0QvF2k2E+qR8D+T6TvQLA/9fZwvXq
+sNbzG7fEXWYOJWs7r26NlCZVl5w8VZQZkSbWN/8jKVVhMKr+Sy9Re+lx1Iafh208+ENZpFbSIqg
LBI2A+5iZuzSKXOwM1oLwMn7jRiuoWKm4VvUP6VAqd2RpqgfYU9jkNOE3hmOkYU94k7Csbk4XMCk
SRgn32TWRhMwE96lyjeUbUfoUigcgt7v7zNt+/UaXr97PvyCedAvkgIlLnI+vdqnxs8Wsug4PlgV
xiHbYtWfdhiMw6fKbvGAtCNlW8X72NzV2LG5Sr9VEO8dFjL+6z2kD680i67k+1UWTt2bakD8xcDA
CeH5wjiW+ipjWE1j/bEDmhCbUCpazKrLo9zdTvFIQDn0f7k8sygb5Zc27UqibOtHt7HI2O5JyDcd
pnXy2sAvyc+mk4bSvNs3e0GiND/IzUNQkH4uZZvvLJ+vTvksODLjretL8h4coelXm7r8lgm3lA2S
DVYhFu8v8RF9cGmnbrpybY63SXUXIdia7Z4mp71kdQZT4+HScF7LKCS05iS9HmSb0PKb3GuF1ddr
9y/f0ZQkDfYqhcMsUqrtKaiCiOQYuHEib2VHwTK2BRhdDKg3fxdBvEr7FiVhkeSONlzeHqro2//u
JaTZ0CKVyiFXTKODs7UZFG48HKMKJzuvaX8xkHLl00G3VoFTUTW6OUqu2cJ2vj57Q4X+P8vwzkP5
UFWFwIray4k3qDzthIQcXNHAh1x+YTgIVUrGauNBs5DfQXErx/EKYT4125/ju7S5RRk7w7WRqyyX
vOZ8ix9DowHY/S7kvwGs4Rzu9iASo4NhMeZtELPWYE6v1czLLRsPCjF70mnX04mNbk+h30YwfzwG
cTkOr16BiItpGOj63+fSc9D/Ru11xDEpIBUv8qUuzbXiElsbUZ3UCRXRmAVrNOnCKJfP4kPtN16E
FDUAM8QLgrtxBzKhYDb/53yvOIH0FPeH8GERmXCtj/Dx+bNQXVlGKeUtmnbw1ganKJyEqUHKdAov
X4zgFMrZ2B1u0OVEDV1HJJzaYxEfcbWp+PEtZuHW6oezZSS8xQTZLyCejVRwnoWSKH1pR9vhfmch
DU6uD5jBtipaE2VHXzrRFiLb1cvz45vMouxZyi5xn4R8D1f7KeN+xXx6paxlGg0nBxNfF8vyyd0B
wVQkj43OOf//MAlNS0RbRhZRvny/mj4cDMYVCFAN+sg0pd6TrB8ArrT15O1Vw2LLSkfa1HtqHTwC
Wq8OXtrkF3PEEjmAB/6sQ1pXC49x8apI/mJLb0pg5rH247tNf/7h3ZCXioW4N0ZSi9HPb7vf2Sp0
jDsdeBiqrOeFUHm1w/rxcbPD0XVth/VBJj4Y4avoqAlGTCjFIIj5pICBNJD/0EEw1VzIdw2a9Oou
ZfJn7EwZ5gBErYnzKoB0OqHs5HbqwQiVhTe8yrT/+Iaz44P56kXva94Q2tWxWsd7RpR7FHatcq3B
X4i+KUw4pvmKerltaTiY2b4utmf/Atlkj+MA3kLSE7NX2TPekVZiABTfmdjg6GRAJ2tGd1JSDv36
9TzpUuM0bTQTz0w0V6LffQOu3wDh+ZFJ23hb/zH3xp3kNN/AMzn1Kj4s13jTkn+1A2YntRUbNehT
a+R8iE4IMtDVKqdqXy4OIL8VAj0UIEv066t59cdVnh3KcBDbS34RUHR3EgICw0NHJhxTWayxms8n
BQwLe1Csqp1KdCNlh05wGXkLd+b0Lb/66VMo/7D5xaDM5FZk8099wMnxosV/UUNu2ekRv0BT9ZV+
2tfPnMxhv3zmLLnJ21KqckGbnhnij+E2pcN11lyQNzvwGvkxrH6OcWqXyWuOxQrXiaehbF9mRyXL
UTFpittKCW5VCxBm2O2zEU8/zfBl9FsrPOWV6lnn/0KHw20FVHUMulWrPr29GOszyvi+Ut4Kl1+5
lt9geS7UrwYmHEqD77AAsun1HDydcNzoWgw0AujwwcYEmpEGD3WEmJQMph7d9ehGHx8NpDpijyvf
Nk8vMLBDH+RfHN8KOFcmBrDAO8O4TYRvydlEsALDPxl6Svdy1pB+IonCbTH0ysvUX9PtUw6lEQ2/
c12jsB+PqxQLe33pXp728Vcfe5alNZi0XLrsNDLoP2sAZVBdsbzz6QVPzGeEg052aSFc6WBzgEre
1x99abvP1QaEJo3GNCKoTPr/oIQmwe7Em7QPrMO+2iOAID+Pngliaqlyuzqz+XDSlFnJHECK0uri
/Xi3bma6Gnac6EFAekUKCz8VD2ckzBsWfvDCyXrXsPhwsoTkpIOp4Prvb3KsM78pHC7KReYpuCiN
nr47vy7V6lcbFh9/6exuCS7WRRMjPnCJleU0vOlxqvmdP0zaVoN/XuOKAgfbk581JPuHtfWrf+GH
iwv69FcJSR9fY3aB1NkYmUXCt67dlNz7JwOYHS4xuW31IF4CzKderU34tLDgC7v7XfDmw4KfZalW
isvk0B4jb7QRPQSnhB9n2au6FsfWgVvWOcdrrfaj7kVc4uYv/uhZPO9qZRhNNA0fVHC5w+OEPoi0
A2h7sqtylTJII+9Z2GRXyfYfV3oWvnuxrfUyTzhVwybe1Oba0Lwq8HsaJEdYj8jbhPjeMy5AccuT
EluC1cdlAlYresvQhNmgnb3wGZb2/Sy6G7VxGvSKz6Af8o36NtHLAVtPhrFwyX1I/hPOYOGZCxf4
u3DWh08v1VYaSBVrb+aO4tc3ymRdKKYOkz0nuSWPk/GAWHzqwoZ77xh9eKpxuWiXcOCEm1DUVy1m
RfR5arv2zNDGTC1D3Y5WxaS1sPBzr/WkP3z1eQ9Q77FPL5OYFLLdta7V4ICAJAiFZslxF1YQO9WH
6TsrGHCfV02DJW+k/T/bib4joT++xixxVkY5VkODVU9DEkLDV3Z0HYSTQ/aKdJaMMaDT1UuxZeFT
q9Off1h0ERH24SxQSUwwm3CN11gP0YxsZZrAl5cdJhxLWoJLF4g6i2dpD2xxmFJ26UbK7OERLLSr
3cd/JrWP4QHv7/XCB77+I1UZzUxTVnCv//wjAwW7+7FARS/eCD+TdbVixIeLZPZt2ESTqdXS865n
ZH+fN7shT0kh5ga61Q9dtIaZhit7Ypc3k0MGLsuMh5guInfFrsZ5WXpZ+LHTX/7PrOTvw2fb6JKG
XVTIHCN1lR2zbfsfm98UM5Olvtq/BOm/z5rtnlLjd7Jtp5o8PBZvyqScQpKf7YNbZpXo+SxeyVME
/urXzfcOt3E+WKn4IKa/1EO66TcY3YO+vvzMtCddfUAIMWPoghcf5LfaDpiGjwcS0BgDK94oNm4N
quRTfMhAACuMFLKFtvDimswuLrGTGvBZAdEEq5YNHX7s/ALGRKsOlSFPD9HemCaw2FIuVh/XI+jf
zzG7vtpqCKSm5NPjK43h3B9cF1Pkpvp7+jLKAHR7fMW/6uSVS+iDq4hx0/r75NktdeqqsD6f+Czq
Xax5NcizyRwXD0sVY1x8rBYBF0tHbJZ7I/qZXJKMB2LJdLrDnNy5eJEbHuIn6SlEBkf6Y7yxD/DZ
+/p4XdVK+/tLNXEWSy5halj6lCKws+i5xVud7mGxCko/HW7zYIVKJFTCOPZFHL9NJm2u4Jgor+R3
g7FRz/c5gio4ajHU2SX1tsm530ZvEpFf7Jhdxb19fNVZJEDirilEZMmJBEK5qd4AeDFdwjKL4HdC
b2nSasDT/HaRKz6twb8fUgxdZvH2NHTpmFAFqyucVAMID7lv4vxX4tZ5eWz1bR1+y9NdWu9VX8bX
Pru/1KxJeItue3e5WyzLla93C7Yfn19IPwva2Qy4cVDTK11NgbvmQjPQ7+moPsYvuBd9N5l5BtAk
beVOpTcyIGnhs3krmOH2xNuNwYcho0/b2PROB2Gt49C2tHCL7zkd8A+3MRwhKTCmqg60vY71thXD
/Y5fsBpu1lj5ZrZ4j2UtzwVDzXkGjbGClDjRaFzdxSWpC1ZCb58ZYO5UO0omvYLzOng+exaNvqWj
sHDotXdV2w9vO0Z1HFgKZ1C+G33EcVcYNm+Ule5PgrlLkd+6ngj/T4jRxFlw0weJ3HyK/GHEFCmw
5QFncsg/3/XHBE9chiNnHw9muq4n4E+jW6b2GWNkZ6Ko4+d65r/eQI91XiunOIhYuXZIEXjdxQYO
hn0gQFlNs5sD/9kEMHZBgvatK+0BVePLNs35K7xwpdJzU92o2kFk7k0/UTu76ESIEdtk2OKZ45YN
4svn37h/NL2DEUjlZODmNPti7bPeyQLntIlwzME42S2Lyk5+nj0ECIY2ceviuzE+y1j1acLvVOBv
zvLkWI+UHcUE9V6sdb6+STVxFrJLuddk4TLtNXHV+yVZyUMF7ZLBBi547QqWlQO3yZG2593JWp2w
28UJzdyIkh2/we56bX8zx1wGDy/uqllkj+VUU9UpwMbPgJiYWdYPyQHvYAld4JQl8xfTtev5///Z
WfNB11mUs7g8sxKA0CAmND90Dy9r2CUMN3DMjsmGMQaGFEFzidozPiyhEK7ONixR1eh9iYqJGd3n
c2+U8dgoOgkqbZvSzt6i2+EYbkFQ/ajX59puHdGnl3knvORHmPMpseHrW+3qon98gVngUcuLoZ0y
MgeijI+Mppv8LnfITzNEuTwotwtPuxaOPz5tliJpZq7qg8DPjfb69lTYnNLgu7SaaPSyHXk8dWI4
ZI55//WDlWlPzy+mjw+exZDoJJ6b88iDJ+yvLK8M/By7kPCpedlRLn6Fun8+7yZS1pDeg+zpJ1lY
RLhXlfar7+7bowrijlG/RSt3wHW+ci4lYqfogJzva6wzvul03de94cWHZEFI7KrA8Md3n53X4FSM
VWsQ/4wHfYsg9lO7k/bVY1A4uKyER9GbJEYvTjRg2mmLvwCMBWdMi8U91vWe9jYVVyX3GHaQ5rAR
99wjizH6Hdj/1frOzm4oK62WqtM73pTPxk0PxjR7Q1EIGh4w2Me0tDcdTkp266NBp0IrQX/sQDnm
Q4tdEaQHfOnXlYtMM65LZ+/yvcVGt7SVV7NB5Un1oRHcBX5jYggPVrvayqvT1Cuo/uSTK6qvPk8b
CHFJV7yDX7X6evdc1QP4+wX0eep3bjTNSBRaMVQQ6rZFeIXMfkuHyD01K2E7WblyKZNVfP1c+R2S
/u/LqouzejIXyv9ctCpCZUcBgj2/vAbAvQqOU5oQHHNX+Iax3CH4oa8MFCvOzsn0qu/lQ3Rj+MZT
si5vpF108S9b/XF0x40Cz6qxo5da90Rv3BT3KaM6lQKuOZiP3XfJHywHsZvqngeuUy73+qb+Zj1R
UEj22R2OF1SJAZm1t8QK1MYhib5VqxbNZDCIbgjQknew/OGg7EGeM4+4a78ZT5AH1+9qldTghVNz
bzqDH24ikmH3dBNjbsyNsoX55deOSa7zjeJ8E+0uMJ9Tu972W4ZH6GehtYHYpGjrT6rkDC9oyHr9
RGQbCSBQotYg7/YlulVQlFZYp07JG561Cif25JyOlx/Vj/ChNux2p28AvY/ISyBzlSAaORn5fsca
AMytcqtxCXQMLKWCVpfd/8h/KBS0r4M/riYdc+uABTdm5IqTbqdNJz4ZK9yGt5kf3clrEXmTwRWf
KX3s/re+M956mDBH/UfmVw+0x9PvJt71N8Bp9VV/ox8lDC/fUeLtGte0wZ9Qt9mTYmePOar5mTf5
B5/uCS4J81uY1BssvBl1MHLxT/t+nXsmrffn0rOmrN5Bht5wdHyAoUQhrOvUOr8bm2NU/J2vt+ZV
oApzaFEyRQP3xrn2PHZheiVf6FmVzxOas7in8M7lqW+ngMcCTU4KfZlskpPCo+QIl+6t6zfJ3+fP
SpxA0CqjU9Vp9qU0bMOxdbKeGHKhTWiQU3GjYJA9KTs2JwTp7a9//r/E5L+PnxU6kQYSILpIRITa
KXs0789ssxaV235jBr6m/hrETQ5n/LzLwnWmwwHHHEOQtqawFaQGUxOnwF6+8BO66id37AFh45qm
ig9j5asCG6udaG0YJi18t3eY7T8jyt8Xnyccl67vT3ozPsBk7zARbmPu/dEVEfVjWvx9OGRb6Xws
nHF9buxuZeq+EPnhuELug2yYN2d33Qj347o51KUHgFBLHPTw8I6xaju7Q9fyGByAYGArm27Hu760
tS0wnBvMyaub5haNpvvkVvrOzkTQIWFf+3gqGo/FJlpDt8TTUp3kdg3VPmu2ha1as+tqp2ueaNqc
dvH2cmMeNffrj3kVFvxxL89yoFwpqnpIOwYe4qrxNBSlrE1lFxc7qH81pbVB9j7229bvoFK8Ns/J
Kx60RUnbtHqUmU803/mC1bFBj2049omr+3hbnD3khJHXF3ZlYefM6Z57R3SFFgnuqnC6k5/J9KT8
PHgK/QuQ3IXv/C953d/vPMu0Gvl06vqACZa1HgCpJN7pBWC4bzGls17+10+bpVejcEn7uCQaXB5J
rxBoNL/1Dl7ybuKni7/NnM72V3t4lhBleZaZ6kCXtfIkoNv5OogQzstQLQEtGmLnbiR3Q1/b5ww0
fXgnJK8GN5OG0To2hrT2w3Kvj6sobDEA2DLb6dZVsO3iGEFrkBoeVgdcT/o32jtv9W38EBzMu46Z
vrIzt+IKBhQu3d7JNXbZKt0Zx8ueGgFH8NG/7HI2NDcT3aidfDMxZJ2RJHfEMt6qvkeNeJtl8FoA
aGYbhUNoh4hEne7aCOOyE3eW9LOXd/nAil2evt7jV8fGH/f4LEHLeuOS1G1PZyb9VfGb1mJg3ZQ3
zJTadTSuiw3RMsbIGQPI6mcNdVVNDfe8ZRK/8CL/bFUaoqzh2zshmGRFnB02QS6o5ZN6fDi9Sr7q
SbvEQa4qavzxbtJ4zPx41eUr9Le+fu6VCd/n584ORCXEoloaU2vqoK+iPUpU3wy/+T6x9KW17oob
gQJf4x1UX90Lq+wldAN3caK79OtnB6WOBoTgQ369ghqFD5ztvlnpeA7TQAC28nNKMEgYCv598/Xv
v4Jd+/z7Z4fmYlLkjXHJhYnxNjc2uToWqxc3E/5UAILRxF8hlXdsuA0of724Ww/VcZGSe+Xi/Pwa
s30ImPCi1QpjJ+UBGU+/3yT35JbYQ3lTg5JU6kGlCLOgmg+4iaj7Cao05fXCxnSiTbXWnGwDD8Nv
D8sAhyvqE59ebt4PkJGSPCsGgBoUkd5x6ZebIJRtY7ydCpoyfqGxE0qbWPtVIGVX3oC5I1v1Lqhz
uBWK2dprVB1VHUdW0AHArM3iZnig659E95G0obHUAFDZYhdpLXZ1rtQon999VirEYpyV2qX4bwBS
9BwRlLCJvi+fFHmNBHnrKV70avWron1c2Fn/7M99fvIsFWuTLDHyYuDJqm8JvglUOLCFiiYSojdI
6SNMX1RufkHMf2mCK/9z5vX52bM8rAySKOtEdrX5HS3IejN1bvRJq0w4VIDQ8Fwle8AfLQ3s6C51
gnAjNF54szQPkxfO9fts6ENHFEFpI4/NfFp9opqyHWXD/QbLSkXe4lj0frJB9kcEP7DSkffp3Vg+
TDmCBuKvh98NTCj9rSyZ610J+p9XZxZr2yKv8uBSjUAkAdq/+/xkd9KPenSjHxX2uSW1itmSgwkb
A0hvt/x9/jkQ+PwGs6hrFVaThzJvMCECzcSNkj0AFtds1q02tSlCMsLiAS3A9JGY9yivkRpr5CWK
1NJbzKKukKpRq5e8ReuDajhVUEqYUuU24DHUEg0qqz8G5OdNZqyieKUjRO6IAQxNR12y2pD/mbt8
XpBZGA6DZOiFgQtgCDdhdkROtYNnqWOiF4Uu0nrcgW7O/V+i/7W2MBmKNicTsxgVhz/DkbqNaCzd
yO9Tmc/51Od3msXkWD+XVThyNU4aU9vJXDDwGkpf3D9UXEqQh34za38EE+Gh2bmPXVzkOj+7qyVb
+iH3jBotP7pJH4zd1Dodf0h+sFPfjDWERToB2Ur/dfIJAG+ph3CXQ6pPBd+uuidjm7l0qnZTtwq3
nLMdPKivv4D/IU+DktgKtyinPco7IFb7aCevp5ak5WbcBRcXEfuVuE7Rx7vQNGw2xQ2M2d/JbX84
7+Rd8GBtY/7mpXN+ZbL2aane+7kfznnUYxobKSyVfAdvzhMdmtOpHW6VY3/X+fyMtxhpJPV+IcQu
hJf3MPjhsXpkRabaEtwnt4nUp0vZHLL0zUAbMsYlC2VlqLqdDhljaXNM+/GLvfG+nz88uSxFoVEv
7FfAxVOhr6O65Y9rBc8T0QHXee7cbJPfF36vYm9xeQqX+I1XQCOfl3wW4pNYy0dR4/B2uVPukYBB
GJCOTAx/jkwARfDD4lT7Slv+8zNnVTLEh1OtCpC6coFi/l6s92azT0VcIvNsUwm/tAFjt3Ul3nbF
odPvEa5F/B5k0Hg/4OihLBSo73SXf34EU5YnGIuoz3kg5ukUdXGZUV7F73OpcJs4NEgnb4Ly92K3
83qI+vu02Y8vy64w8wt3mazxtOlGBXE43ln4IyE8vqy09w5Z/ernza4p2D6j2VvpBEUSE9qS2Rbc
HYNQsGCbZjXSd5Q3yo+zn3CVdk5leC3qBK7xp/BPowugo7ZDLvw1XvZ8g3xJKPRfNuDf9ZjdYVkr
1pVosfqThlvlSE9q55Trzp+6f+z6wK2FpVN3PaX6+8jZhWWYdXkpJR5Z4TypohNz6igsK8r3zA9u
EoYk2kJ9cIXJPm35v4+cXUx92HayPPARpHLdu5YMHE4AwETg18TjcCHYhfJWs1Bn6WiHCj+UZpfE
P4PLEQEmUl4JvrtcPqchPuPpLlH2TdDYoERTBNgiGs7Fbghd+iJ8IRbM8PQGOV/PyL5dzGONyq5B
GYj9vE2hnlS43qdI0KxazXm3BT5Xm8uP8fWCqJFgW49away+DhF8t0+b3ENaoY5PqL3jzEReJQx3
l8rtEBdDmZknDtnmFNjNkhjT4raY3Zp5Z6QXEz94/F0aL1hPfgWMUt+5JvXKcqWFD3SFymhIimYY
OA6JeLm///mHSDyYUndS2YwPtfajfNa44PAG80FeOcJ9QHqVOtVbG70OGPxg/+RfvL566J+gIJxg
T6uemN4gXixudTtB0F5yuhI0Yw5vDo2xhXh1Lcn59KqzCJLGZq2ETQfOb+IlRedVSktT9EDs9C7y
M82qYra+ivHEy26tdFu5xkrHjCj2sBqhj776+va8whT6vHKz+KK1qlTJVvUOriCpq/7o23E/bqQc
BhlkunZXrgsFERy7pldNFZpt4jWgFXjoMkzeAsNdilB9tyzkfa3g/LRQs9BiWuek1k4509ftkHit
ZGc7cXU55i/ZPUOY/mx3AA+gytPHl9YluPdfiuDw0tl3maKZyqa+b8xttC727enBQBLF7lfZydcs
vITXCDss066uoNw+L+YsNFVa2miXksWcBj6CjUZlb0/sg0kZ+7QraZouc/Wv3EiflmkWm8QkbfJc
LaaGH6gYVONvJuHpzre2J7p5i/v3/T6dXUifnjc72vUo9G1hggvIvJhOEaLQNP8Ac4i/+w18rNO2
fDGp4X4yuKwOxjrK7WStmbb0Td9GW5zhzoZN17f6oa8H2oso73ICNhmw4heVJkBvqzBbQJvodo+Z
CDAxMD+28Efa6qApWUjVF8+29afbJOzKNbKHMCyg0GlOckOSzLApoKp0u432HYdoT0GlcHEJtIUl
n2OyT5WmF5FcTkueHPP9CObpWbv4wTFDs8Stb4npzFvON0O2l7BrvTiayLgAT8fjJFJKbrIDhqOM
br8zUJxjLmk6KH3LPiAHbJ2gpfUrC2vOt/6Vn4YsOIuyC59LABfP/LzCD4GQqos76YpYxqfdO0d8
C9X5pAVTKJiMDcO1tjO79dkXb4PtZUsWf3EEyTExU3nCNvkxDWDWRVvrVt5pv3m14KFAXwdIp7nM
Yrty43/ccur0PT5E9zEPy6BN6gmyF6wVV2aHTNO0dwVoEGnO+W6SsFm4U/QrdcWnp85ya6HIxFEI
WY5oM/EQgS4JrZ+mfnW4xF5wB5gqxTQFREq7U2/B622NlbEVNLtCqrmzKZTRcWcYfA+9UHcaHAgY
3QCns4ctFmuuoG4GzU3Wtd/Se8DyrfPjnga9HR+maRmGEYlXlyuttiXRTraWX+4Fn0u+PFQC1sMe
3hB0KhZug2vZ5qffPLucWnKcCOcY7lG/Yl8iD9TaXenXeybaPm2zLt+fmWaFfvZ6dn9P8u/QEJgz
Gwlfxc6AetpkFcUJqm9+6HZL8CzpnWTxRfRRZ9dVJ4fgklRuz0D1A/kboMXTQTRhsh6g7g6+Ibko
dA3bkgZpxasyhzqt5O00+h8Am8Wr6hh1drsHT9TvBVDHOMmj2ISEgdtOdJYz0IV6ZwAwumxgmKJ2
BT30WOzT2EbbST67nD8FvSCIdJKbHktoPihM7du3aN3tQTFPgv39DmBxXJBbUaJHpUMlv69+CuU0
OWmcBoFg/kELQXpT78ZdehP0YFP8801z4E47d9t8Hz8PDMLxoYWJukYG4s/wbYKNa5toX+OP+u4M
Ma6So/ln3Fy2amTLvzXBldbchvQ1mTXi1HqTHerdyb/sg85yK2GbF7/blZK/JT4Wi5m7xjoen6RL
CmhE2SBiWAi7RUL2O9bxq681u8Lrqh5bLii+1kDvA0CiJpGPuu35jS8i+iftW6z8gArsnMAidLBY
SmP0Kro4Xfok5hCaWOjK4uXincFkVQTJSN0lZ8pDmo6+ddK2QVvuJm5hsTJbPLK5AphY5ZJEPaS7
JhykM3lxfCc4ZOKtY8gvae2naCAr/HoFTTCpXzXmaLcXr229GIumjTrshcuKzCZ1dEwQUZ2U151+
UBIwkd3xzP+owrFDCgAyHiOnZn9hW9b62bBKLd9EjhKLpbvuPr6NkPkSvP50E5SPdDyhxT9W1Z0O
7NRwC6ChF78pcIXztMZFLALxESta5ZkT4vYnZb7S3V363+f+rh5WuvntJOJa46ekPqFfoKgufsse
y2qTvFkPmNZvu1/9W/nGphu9ER0HGAaTUi38d7N50w/ZTbPPVE8NPGUr7qubM8mJO0IvOa+ZwmUP
GHI6pRvmR3VSRPY7eDVHcSs/lmdPClexhF+9DXgC8rQW/DknGP3ZyHLZWelawm2K9ASTbhy2zl5Z
Itv1vV7JdDEvz228jrXMtsJDq+wG81da/O7EvRQ8iMRR6pRseJTwAirWgfK9MX5id4h8LQNZt002
qvTbMtDvAp+VIOZf2C1F0smXGjdeCcISaXUpKVdniVsg9nraKyQ18kolx8Rd4DbbEvEhnifbcd3d
Rz6UzlWFXZD2nel0p3jlIVoQMLgya/98Ac9Suaips8HoeAtdd0+Y7dhgm1PFRoYluKtR+e98UWHW
7tS/MF8/tvtwjdLKYSQD+j05O3GDjF6wCQ+TKIvi8bms2/M23XYba2s9yi00ooZ8giPy3G1K3VU7
Pym2YN0XDBqvdYg+3SKzFFEohFqscDmipVxUPt5YkyCGWLs5RungkzfD7WgeiYCDCy7tNfT1y0Go
XOYPX9c2V4CNn9ZzLjA/ZKIlZxNF1DxQWzGq2rOa55/ihK18Yh21p2wbKLRn2x33x8WtinfEc7IB
5aA9sVbt6/i7f2VGPQmmBLZu2uTwbedNy/jtHK/y1VJ5eG1U9XHt3m0lPuQ6XREXmRa855bM7xVX
WeNrtptKCIgqBKq3wDlvF5XRr/VuPz12lmKdov9Jad9TrItTvlQHaydTAlK+1B7WN9VKL6CFLcIj
rjRRPz15lmY11UUtm4LkrmP0GuxE9ChobHWTW1OL5q3otvcDlcAWPAzau0vrfW3m+unxs4wnE43L
SRDJ8mrUttpbgC2TWp3sn7Y4TWL8su332toKbGhTzEL0xotru0ePjw8i+wiZYrBhAWvbRdt0hXJ9
syss/8R1gAnF0kDvPQH/4jrVZsnPIJ9PDb0DhtOWne7Ptx3023GtIXgIPl7EjMVRu42KFudBfCkO
Uu4O+T5zRsNGjckb37p9safA2CFneN5qpkeyKe9kGeFMe1gHNxc6ROOq1R2WOV7slU9X/VfvPksF
tKgShndqfv7c+4xzOuOpFtG7shC76nF1B4cI1+WZAjFc5sdNAeerh8/COwltW6KOID6cNwMQdgBm
KwxFa5tIkN4M3/vdpOluIkzqGx7oEy/4CSgFtkvhq2uwVqcfieAsossXqpq5qHxRhfGpurDzJpIp
ZpGOOJVbk4Rb5oNmp7Hyf7GFFkrXd3GpD+EljOSEWoqmivEgb2sMBgYnRXrF8pNtmbunyOU2sdgw
yZ3wo2AunNtTybqrzcP5ecBwY1IrYV2QZwaLvguEFSmWuYZtb23JSgovk2wNpT75Pj1ot6e3rwP6
0gHQp1nmh7dP5agJM5UD0Pokkt12QP+7gWSZ4Zig+ePPAb08fMH4FTtqp66w0dCECFRFqxZRGyzW
VLfmXxHTnsZnqKqP6H6upN9JyE0USpPmdApBj0izPWWL23Ap1sxxoVLSpINkEeoiXGsw+yG6C8xK
SHP8AgS4iXgUwnSCjQx8Hd7UkVNM7Apo5i/CWQcFie83WrQZXpfBvbWuNUcR4C3WL+OLfox/L4Ub
eeHIvuPaP6x2XUTNKZ9w6xogvXctQqt5qMutlR5K/SZUtqrhSuXL0B+wYQWh4pXpCohO/SsEMyOv
BGXXUAllKkD8bHNZNGG5Am/4GLnfFYY+vN7AEMqoo2k1NyCxKZ3cCRej+/3v5XOzVBjrs2tCi1Vt
DCu6bBLS/aU3NbU7RM18MfcTy1OCR+W0oWHFvqPoGrd95VMNdr9KGvEIRGxrdYeMSzG5Q9gRDscQ
54SlrGtpPWa3g6kPat8C+HgIhT0+MPX5nklR2zgWjAPZi2SHXiTuh3aDrX1XMwoA2JZHh/EMIGVR
D2XxqM7i/Tmq6nxU/vta36aWjRwYr3NZJ9sT8PO+OXbRKsydQXeKrcId5vKf8NLTN6d1sjG2zUZf
q+scmeb/Yu+7eiNH0mz/yqDf2UsbwVjsLHBpksn0krLkXghZeu/56+8JVVWXitKIPXefLrBAo1FV
KWXQhPnMMRvlhTz6R6hCt1uhNyG7j82xAmO8dpSXxneFu6VG9lI28MY8eDeziCxN8pTh2hFmI09H
OgDfUOiDU9R0kG2hF+90tmxN3dHvV8U3da2vw5O+KvZLZ4TGg58vDi4yywjiTo51jxd39W+J68Hs
Gvv0BGoOmuviFslu2G1hirUl39h6AHwDUn9wtIhup13vQNPWKPcE4cnqrQYr4alnvGCeQacRWq6j
xXSr3wGK3mD33FGUVMkaySNKjsO99tLiLksrPS4WBRZOIDJLDqgS+1WPpuFVskP1RjX7S9TsUSYd
gWgrVtJ2QjXXhnYIUA8oo6UrgJ7hPeXfw1p0/fVx8gkO+Lf8gM6Ok7RJ4WKS4VJ+FDzfhMT4FlJe
/Q2zHx5kfPEu52r4rSemMR2xnapO5QatC//ualfkRnoQsYN4eLPAjIgv8YZ5JhiFUEG3e8lqgW25
ZIEbN1dJ6MMa9G94pspLlzaL/hUhCYH9RXz0RkHi28XA4N5n1Xv+NrYgv+zLPU5O7dGznjgNOJDX
yQZFV7KWNbcV/oY30pvGxlePa5YXhGIsDKqA5E11sL1fQd2REhzjJripHFMjv8J4zYac1x4zHgVJ
1NFQufP3w8ZHNWIz7obMkpA+7KZ7qE2FVlub6nrIbRXqlS6BSM2p5vriwirUF+0t3sSePlw70UUI
Tys4o95aW+82kKhmFdNqbCBNcRGUSD47N1t1NyBG7YCsgpBXZOYvxS6kb6cqFUG7dvLkFGtW7GSo
OD1NdkscpqzG/rYIrng9Z2Hqf1rcfneFs40lpHUrVxRvHOqVAHQCbgrlKP0ZO9omvSUG3aBNg56e
/fWwn2hHYcW9G3a2+Acv0pWpxbA85oU+cWUHT8oNqhsn75UV4D9BF+7QbUCAOgXr8KlPjj7+W6G1
8PWFqJ9mBL8uZN7Cicq8lvsCJYp2HGAft8rBzEHB2IVapYWyd4gOFkJf7meQr6abMudSmi7ywX0G
uJkZCVY4bfrwqYxX+lW2bm5635wM2C9RVHx5/BaDqpEaDFAclPYtDcQ0E2dFDVV63+xTFWrHWbtY
vv+8//jurniI8G7eST7J2kjH4wU//4ITVnEZ+pn3QrkskmiMj0tGqZ+BTN+/0XlvJqZ6GIo+9lA4
PoCmYyAjFY36W4yKCpTznqKDvubsqzfhk1O5bbXlksmniRRhAB/rqqzI4uyuxbGv1EDGTtFvQLAw
xX2/z83U9HY1+I/pHXlk569nj/T5g6aSCoF0UZPYXIo4IVknyFx3TcAbbXvEU5dp7Pa6iXgL/DUa
WKqNojAqz4N2bAqIRKXVWhYLo4akptSj1IFKLk5abB1Go+0n9R5qoNIdVHhl5TnzrhR/3wk343Az
FKcOOOp0AhsuK9EXzfahJUGxwsT2RZ6y6dBVF+LoohSOyM4OgLdqnFJ1kCDBs+BylI6hd8gGJ+IN
6fLCU29beJe5ZYtDtTvoj0h31JseTSbY6IKpGV/5V/WR4woFS9hB/pqeussSx8G+g2qfgaZBbkcJ
2Hze7SgDcbkuyb4fLQ3Y7dFE36oS0MNEvUS1OtVCEJxqNlklzX0hb9P0ogetBxr8EJRwljpXn8ds
v97IHJ4++ZWXEAWREpIVtKQgeJrEd4IMi6+LvtwO0zWayqN2Ymb2Kq4GyCmWG8iYrGLQVnALixxA
/dOy1rvrmU9KKrNxIjzRzo7TapAOHrjqKCJH3kUZb3MZK6E35GI3oiTpodBc7uCobKY5wOiyJaPP
R63qhgFiEewStmlhFjSA+gLnkj6yPQZ4ClihvZFh6sGjpn+Ga0mx9yH+BtH48BgH5gBm63ChkV2s
OgE0MOlWGtE6Ud1CBmjMhiksNOMJNBiq65jdwntXiFEV0WpTl72zQArQBGFKH2207BSG94J0N4xH
yd+n9dr3T5l8FMBEG9DiipKDFF/7amLksJgZ1fXo7xL/qo1WweB6NrJd4+vFt/imZ8FKS8RazSnk
lSBboryOtgdr5q5xq3INsQuLytAVhRo+ME8gWOIZw6I5Ezp0LswQfkzAwv2kF/zH0/Cf/kt++n6w
1//9X/j7U16MVegHzeyv/70Pn6q8zl+b/+K/9teP/f5L/30sXjJkyC8vzf6hmP/kb7+I7/8xvvXQ
PPz2Fztrwma8aF+q8fKlbpPmbRBcKf/Jv/vhP17evuU8Fi///OMpb7OGf5sf5tkfPz5yn//5BzBv
714O//4fHx4eUvzezUP88g+3Th6y5w+/9fJQN//8QyLkT6JRhSg6k0DR1pAG9i8/P9Hgr6diD2WI
lHgekOVVE+CX2J+KpMN8AlgujYoKj9vrvP3xkUwYgyM5eLWyToEG/Xn3v72nX+/tH1mbQtY8a+p/
/vFdQuJXoKZLIqdbqUQjTCUy0/VZPBJIdZTTXhPP2rFb1cMRHeP4knsuRFYCRYugAtACHf8JXNn2
XquxQEl3iBIsxZ6Hl/ArFo1Em0y06Snp3AKutQ3y+55QlPCwsKsJixtqfSGKOvnNpDzm8XM7nGlh
a8EqQMWpzUurGgaw8/YsHQ0m7EiPstom1GwthZiiLQtQWV+DUmvEAyzIBHQxtfQW/FhwAS5Q90Vd
66KEnLXBRjN55Rypqgabsn/tDfbcrMiFduJ+UbIpf4MGtupmG/C8J6NBkJ+uJCxR1VSGO1bskFjH
7SHfFqgYBChSGCkkBo5iZaCP2ScGBPer81BbgedEp8xFjBRfg+qZqHYab6bWHIQ9VFLCa3IvbPHL
kXZJ7HLNwlMYS0bRuXlpSy9h60Z4MoAE4S4g95agAbVn+UnKt4m4RmPdYy7QO6q4Szaa2wOxaKAe
j/prbukBzMoAsUWxAnajTmBoZnfdODi6qvaYOLoJVcb0VbeTFzD1yqtyBa48VM8h6YTG/FrVjqCO
qQBOWtQdgKi7h86CQ13pRV+zTW/p2REeiBtwySPUEqdvrbjCn/XCAs4tJ3t82y0g82vOPhRcLbY1
aRtAKkBHW8tHi9I3AatHDSWo1tK+9TZKcWiF8wghDMjwWPExAwV7PV5wr7sJTuCjUdOtuFHvW5hY
rZDGj8GhJ3AnDy/D+xhsSlG8F6A047k1dZOHroJuxdUgb07AGkBkXsexzNAjyR30IoAn3UHOpwM5
EOEBLmRV91vSmuUJj8uBkzZ4puceEhCNKWkH0KbXBYxvrMTtEiB17Gfh5BlvJIq0MOLiyGQ3aLYw
7PYd4EQt1biEV8awptBGzyy2ryE/sYP9a6e4pAS8V7hMIH4ZOTlqkQjoRzeL1pVybL3enZrXLjyn
3cVIdlR6wOGgQgHE23rUZtVVPEJGx1+h2bAKX4pjEIFb6mHQcaWY+ioCK3RX3w0bZJopIIdwYQKL
fS1BYvIVYbWGzuimfdKPIFApr/Xz3VChImQh1lAOLeQRcugSQdOLK7Ug4hY27BvQBd9iByQE2Uiu
Qd8oVWAtNyJKUJoVjhfFAIudAgE87EBDUDxypwGGGVAzPFX9Fo7lN7hq4RJpmwyBBHC/+ysdbtRX
0Q3BAQNs3ynTKrPs9qn/ktb3oLuNdAdp5RE4nWiVD2+inbx0HgVYJavqFQ2ZdWz3B2mLWBCSKhS8
kRrxgLcfMqcC5O1K37WwTgKEVX0d4P5NUPvaYuJ4rzVUkXbFKavsCNIGj/lLjTVBFbeUtiRssfJx
NQrMopptxiCSSZz2hT+NyCpQvRIh5QP6vIEPb5oU/mSGf1ZeS0irmw1gxUHxqoqHDN1GxRmxAIEe
rsm9MoB701+Uya3fX6teaNc5gGD6Wc1cGp1oqq0yUyWbHm4gAN9k+YPSgT0c7/XMyj3bZ1ckfSUa
tAdLkz2VB7ai2xKyTxHwzy2STLhZyXVjdhAzbc0EarGozLPz6G+8c7xrEwAI8IBq/duoPQmOBlcN
tBaeCT3AaaRk58HfqOwuCdadsA6nXSG8hnCdgg0cZS/qiN1jemSqv1forge7MJPMChIhGUqgsX83
ikDnvQFK4BKggrCja65C7VpQViG0dDUZNoGtCAwF3LEhPpRvPDjWs3afRA6Bel/kjLmltBAE6Z/V
g3qoF7XE3rq9H84nwn12FRHSKmzWuMq4ug1gz+K5tutrYFxlAoAwDDWADYh2BYj4zZV2o+TrAWiy
CNi7nQItAkqOvXCtjE/hcJa6l1jVzQk5hk+trj1p0TkIgSg3Uu4NwoWt4IVFIfgBK5AQmjLEW1cw
6YkPjfR4GYxPugJE0XiZTRban76wEmHBdFEcBqd6oZ2dI/3RrKnfw2IDO+a6TI0SemE1hJCxVLAH
o1VkT1Am0YHawQYZv0qQ/zRrVCHxDaNDNTRwrMIBQi5vrijO2SF41adLGUSrxoyA3gTqHesLWVJx
mYeFUaFqIj3iA0z6Dp1DEGI9QylvoD0EQ+zUYhogO9DD6twghBsLN2QG4GbY6O3rFK+qjI+rjus0
31Aot0vQSzPoUTmD0x1VbhPZ3ROyBypscnao6xOUZZrWiFM7AbQ+N1Ew7eCeZEgE0TcJz9Jw25tU
WDVAFeDYsaYfXIf/jSwRWSLU+o+fsduHyPLqIc0ffo8p8fPfY0pBotKfCtMVJlEZkaWsI7f6HlTi
I/lPBJOIGRUqizx2/CuqFCTlT1VhVGKyKEoKhM2wmH6ElYKk/ilSgo91jaq6zP6tsPIt1/y1agkT
KdN0nWgaLlJluJbfyzBiHOajQAh87dQUVME6t9sKSgKltPdUzP5qaO5qct330KfJff3buwf1I8h9
H9R+qE3MR+flkndFoEHppHKStOEMF5iI3omRZqsVFJmibxRrasibnaBORu8hdhBBrVfb2ypEPTKO
nYUL4SnuV49h1pBC81CWw14dzsqRC1+gbCAa3YZLlYvrcZGpOW+VwPdFUSXshbKoqYjl+dW8u+2w
ErMy6qbxHLn6BsxDI7pq1sKeiw2laM0sNg/mVaf5eLM0tC6CVpZljKfh7iSLbSUjd8Y79QnqnQBt
e4dyQetsXrKdDzibVUoQZURT++k8+RPqQOANCVca2noLb23pOc6mjyz6fRJ73XjuIX4jGLDuDAzV
VQ0uHVUf+5sl7s4HrtD8vmbTBDlpkYYTBoQD6K674hRGuAEb2ivUg9BYWCr9foA6zcebdSZLkbUq
YwGfKI3LSROQ23E8l1hIP45IoNAi6LdLMKe3pPX31TCbn7OjfNSHNKcqlmU66E9VBUQoi5UCEpPA
JfvooKjBVuygK9SJQoOocbhSJOlB8jScUZVmJyI7SfWwFeXqUFao3pQNPB7CIDt1FSxv4+xlzDSk
AfpFQLO1KMu2BICJmasofQg+ML4+PWo+OBNllFzqJHOitr1JhfrbSIDErFodxtCAQig9S5xsrODb
V12LqeoSUTP1Vr/Pygqg1+khZBNBIFc8Fl69y2l+m8sNN0EgtuaD75fW9bOXRiAlxtFlSorbQIC9
M+SoirU4CvE+HRi4Q8N48KTgiVJpkyrlvm7Vb7nibbKMnOS0OLBSg7WubDXJtM8Fdps04a3C0sCo
U1D96kB01Vq60Wn6zHzviQ7AzQ9C/RDV3iuRvHRFiA8OZETcAELXZNSQv8aRtiLBINp6UB/6Qs5M
qkKPRs8TNxQUD03PAlayYeC2BHWtatCtzK+hPiYhYO2rwKl8RQORI1+P8EiFkRCYvUTSAkNsZRhv
RSjqUz+9aEiOPKJPdrUn30hh4Iw+RaScyzufABlQJy6TAQAYW2BOKJqsRXAZNUWxLuru3OgQP8uq
PjTaIngcYGS1UrraYh4keFsluBvYtOoj9tymxVXUNfuE9k+4cxgO5+UGDGiItdbIo0plF/oixDlV
oPLDBs6dOVCfcrcrFDiDefnLGN5P3hZvoQn8l7ARjlXDRW7oumDjRiWCmSagUAoJtCAnYaWMIBEO
6pXfj/sgREqtTTKAYj121RCBW+IVhyDr0GiehpdYCpCqlzA7KVvttU91xKgCci0aBOI3NgJuRUfa
3QiVAoCdloRmhuaBkUwARsMk3KV+Duk5Cux1L/UQDxxaTNaiFVaViChTg2izMdXwxNQjRN2Rn6GW
Lg7JqkwJxLsHETBXBlNCFl8o2bj2xPIOlVJYHpXyMa/Ylij5tS7RXYImoh6IcLQFH4yJqIH2SHcm
T3CzEvXUqetvphp7eZaNRiKmHeZCiBoJ3ddlS2EXL+tQG0DfkGoNDP4UYddpaWXmNOjsoYLWr6Jf
aQSmxmBZ+kJerDOgu7XYUw3GNqIXTmYUyo8w+T56AQNFqBeOkVfXOzjSf9PwapFnMMj++f6x1JGo
+j5yyJQ8kxwyYegSF0P/yDDJTH+soHfYBq4OUKuglbYiRuuaghNaoFFK4ANvSJmqojYlvcjitAuq
fq2g8mv2PrULQUcl2EcwT9QC+HOtzuFPP4GHIpQPxaicEqo8l4q4a4kGmcEqT81UZ2aQp7ej2L90
DHCvXEhuWVRq/HVcR00HWwSwM+1Ua65rUQbMqlVetAY6tRkrYlOXvGPvT9chJK5ZR8J11aUoFtMR
Fl1MjO9roX0Qyumm9oQEKHtN2EpDdyjr+Js3BNOK+q+D4KerUgMYj9SiB/GSMDtMcpCvwn7oj4mI
/EYBnRMt9uZq4UBcOuhnrdKcJXqiy/y82HFSH7sBqdREX+0KppzIRpm75N726UEvS5Kii4htEUH+
HslAiyqc2r4fzoVaBwCYyvs+0Xd13C4ghj7GqfxIUiRVRWGUEfUNffI+ZBopFaaoQpbY+Nuh34r9
o4LJNXQoKPipQ8SdR1IUAipr4ZHONUfejuB3A89iDMBaxEFqJGhZwmcaHJs1TN9gby1uF/vcn0Yz
70aaBReSPtY0lFIR0YwCfcpVeNEZT2DzoA4AzbwCdcOFW/sQ9M6e6Sy60ItQ7Nup4ANylSTUXLbe
mkGMAB2c1cJYPMT8LcCejTULKdo4jgRFCMXzuJFWvQMABFyimcPFXpeJpp/OSgoZVkoUjSC7+X1W
1rUU0irFrCTJTUtONUIVybtcuKNPX5dOVFnSFIg+v6HK3s1IT9RSsR7G4aw6vJULbj8cZjveP0bl
dhmT8wEBxCciUSjhSA3kfm+IzXfjNVFQeX0pDuefGFzfhigvh+BCPOPflhmbjzabG6IUTwrOMYx2
7CzQYe/Ua4qmFcxILktIlcKKIl/1N+gKcIPmpaXwgZUxH302W4gQ5aOesOGcQF+6Rr2VHpK76swl
zQOLnOnFhIqz0R8BLAOJz5AX2C3zhujb8KrEk3NNIexNx+Pdo+56b/RomUhntawLEz1xV/HTG0lu
3aQDUtdvuuNIiouvJ9Rnezd5N+g8SWNh0ohdJJ3jGsSzLkRzfmHKfrYs3o/AZ/S722oHWRPSqhzP
VG7AFJHtrocUcYsQ+Os7+UAMmT+/2Z5Z+AHYmRFuZUBrX7URBVrxHnIfNjo+oIQka8FdSs0+fWUa
TiBdhuOy+AYbe3dvva9nQio0uLdSMUUR6MzxVGoHrUrMpvlWode8cI+fbZ7k3YCzozZQCh9mhbGE
KdrtSvBeCjs9yxZ3d1haDvwQne+d74eaHbJeK+v+lIXSOQXUE8YGYg3LPjSE6q52ApAiWI8aaT4A
09AIcruwc3+AVr+9zF83+gY3fvdkg8QTqyIYxTOUODhaGeJSzC0sAkUp1YRxDwT/eDM7EA3f7ezq
oDkTXEtVSEBzX/L/2VPnNbP3U3gcM1KJjE1ncaOsAiDTQoc6bAPd7rW6JE28MKXmhoVqkQNInShI
9hNLgPeSo8KvkKuyu9lWR7uJ69HRC955Ca38ceFG+RL54p3PVUICpha0l7CEmickiNcEkC2o00J7
7kigbDnt/dUSKPuDFPT8Rc9WbdX0TUMnTDOYD10j5iWbDEA77qlil26Gfq1oYfZdoaxy+vpmP7D5
v48MLVFukI1ddzYyGUY9anLEWIBJvEn/dScM7pIH/8Dp7FyoLEGDEuSu0h1ddB+ry+rQgF4GIQOr
3aQ35c3CFf2LWf/rkmYhRNeN+jQok3QO2PgqBhLwK1Pjm2NtqMzCOgQwWZEEo/ZR6G8Hsie0JyBV
oasFq5orbZLAaRxSgK2KyIhlYTSnnurPvqDshiG8b7V0PwbBJtBhVq8J675UXDFIIIlO2u0oew+6
UpzTogfRJcGh28Vg7AatalRedDUUvrYKmNfbQ1dpcGNNRRPafMxKmjRwCgmKjd0EwyxQZ0qYpghP
ikwrlzWSbomBDyFDlehWKvkKuk+iAjXM6lDn+TZOVMjAx1k9WG0T+k7mZewQJNJFluY7LSHXtSzc
Ekj/NVlySHoP+0/LVDuWxnolJ7l47MIm20sdeGZ+0nESBfi0CtLpVoxOQwVXG4FEZKWR+MJT0Nwb
c2DrPZ0+iuMEgaIOQijxSGMLpY8XOqL0kA4gwsCjXQMrrG6sIBxux3ZE/6Ut4Uc8SrEVs1p1/Ugb
7AoQXAcz61nwYNvdDoCrjZon2SMVUoN00k2eJ3dSXu38bPLtSGXBitYwduuzRjMyH3oA0Vhv4lFB
qw8w4iIDvTpJj0lC971HKoAK6tJoCEjLEN3uN13dglHSgK0eZ5NiNSEaKpFWQeTJl1Jo1cNJQm7Z
uall2RpFwAjzCriLCT8QK6isNx65LtLilY3CtVSCQz1oUvuctShkILuPrLEpQNrQUHbqNTSqwgHN
XKFjtdUNzXGg/Y2gDs+elwbQKvOeu07a1KMCzLMEtBRwVWMWhsYYBzdFla21Vto1KNOBKhiDnC7F
AuQap+bQheFa8HPPSGRZgusr7GFQtiuGScZf4DRUKpBBkyhKNR1KCJARia1gKI8BZGMcXR6hByRn
qMN5oPc1bQ06YolEvSs9cphidOrSARS9MhBDG5m1BrzgINmZGrcGIOyFgcS9WgdBkR2KakAhJhey
FUG3biobUKSUyL8qvJa3pNsOvXp09QWgvk2pRPWs6GGw0ymoIXpCYxEI0tOEN8ZQDTRo60WOrCA+
nfBwQNFDtt10F5XfP8V62YBvkIEf3sbMTJQcCGZxF1beKcYZLo/hvqbTXUnCGDbLOYyf9e6cBaDb
y1OBW1JEI45DiByh8lXmEIX5er/5tLCMivhfO+As3JYn8AyEAYdssuNaUNO6g/y9wbV4eHRfrhfp
aZ8cL1REQwpmNehns9n2Br1VjXWslM8V2rQhSOq9tHSCyR+HQG8DoHKgyhG96LMYXpcmT86JNp05
poeDHLkYPQHzm6zU7ZICymfZEYoC6IopmiYBCza7IZ0UvZjRQcEDRC4L5XLo5iK/9E3xF2Pof3ud
f8iSzGHR/7rbuQ+f+4fxH/+nyZPkt6bn91/8q+1JgYsj6F8SYOCQH+M7/2p70j9VWQbcVFYUNDG5
eegPMJ2s/4mcnUkMRVRV1GSu5/Sj64mP3v4ZRq66qFAJKOafDdnT97DpO8rxczDdbLboaHTCpQm4
PIi2SITqc9JDSfQEJ+vo39X2YHGXd5TGidXDtqPiff4lLZg3FtavaO7jeLMIvikFz08rjFfaKBEy
tPXBWDLjiaPGgLKG80UL8lazC1IU7E19Iz/Qrb8B0gdU+hXMQVxqak7p1rfDZfLIrRtWGhJjwAAf
NatZBSf1PtvjyLKVKx4X03X9LYX8kSP2KOADboTy615JLAYAqtESu5Ufq9gCG1zdDWSV38komp4a
QMzeTYwfT/19d1d+Yxp+cdtz5oLUJwrLdeLftdWuetL3/QXQ1/5Dpl7So4cTHpofUJ0FcAdHx1MP
l5kNngoUauEI2VnSFZz+AFCPvE0NjxooG+3xC71mQH4OR7f0BC5IfBAvFGFV3CZu6dmiBqSJf6h7
67nlVOFb/HkzPGmJ2VZGlqxiasGvyhluJ/jvSXhwfWW0G/w42ylHdiQI0o7asQouw2thS4/0qX3t
bkuynVRbe/Kv2VE56g6TjJFsoTWEW0gsGOclZg7QylOwQz9rNwDl5Vsyscp1DLhjb4cwOC/tBo87
BCtWqu8FaGl7JrAYR+kWyBGIEIH9ht5CtFKZGdJVDOgj6poKXAP716q8GERobCF+y6GgLoPokWTj
DiclONijpKxzMCULOwewJZLXkti6sY5g6lF4kht/BZWZrugA48PTgw4ydbMnJOQQmFhFJ1k1alT6
K0j72UK0b4EchVrMCkrbRXgjwVMkNLLXCP57xVUd2a12ioXppKy9wYEYOIxhNLS3uIN1Wlzk/SZU
LoP8KahQl0+PRX0Su22RvOq+JQDjDQ4zhLsBmYoKsxuNSnIqoMMNIKiq1AKazLtqrqnTwywoA795
YmbfHyp1ExgTSEWAJhI3n7aIBFLPGcoThTpxBr55djUoFyyE40Jx6MPLWrlGmGPE0qnHO2DwLol3
Y+1ScU+LZ1LbUEgCoE57BUxs0PFVoJYaQNFN8FeE6ZDvBJndQYf4sneHPQI/U8rM/sK/riD+DiPn
3gnhJFgtFWAVfqx/tUBm6WwVVIh/xs6/06iDaZ1LF166rUfw7WyhMb0HX3EBmwf2RwjunwO4COlm
sOMJeLcd8+uMHaV+W4XQSeFZuXyvEDv07OEUUZu6IEAAHhvuKmZgU4DWgplPa9R6KtX2XiAtACbl
a4idorvyYZdSbiPfwlSERcygrhFyVUfYxUP2S9tFABHGFljLLbnSgLzHws0fxepbDMJFd+AN3kS8
bCDDoMIL1Tdgg4TSnJtDwmg0oIFpSBXwIzBPoR28WHax8JDFbi0bCqSFCBQv7aBeCT01fW+Pf9Uu
pYsQUz6XX7KewycvE7h3iKYMemFuCPnzIG3Q5iLyM/hMMlq5yn1tySs4P8X8oB/AgjXg6oINEZIX
ZisCYnwM2ruu3ce5lWZrAlpdjIYT+kn7HtrgipVF1tf73kzm98dur+MQY0TWGSA6eOvvKib9IIm9
Vg7+XQfBNEivrbp1CYAq2FiLlmYzTtOHsebVmSoQuglMzeCOS5KID6ENUtxFcuIqNlyIJXf1FZSR
TLCrHbyKZfL050fpr5udV2S6RuzjNsbN1jbg1rchxO6Y6bVG7XbfmBUuJOaLw/Go892zDQbEyZrc
Y8WAx+NIvPR0LHtIn3EV36Y0lvR0Z5H5xwc8K5rWI9NY1uD+OPEWPNhshSLQBbc4ka3iAkpnC7OH
T44PW4Ku66pGeEvtjazz7gaFvOpkQRX9O65SrKyZzcG9yySkWY325339Gmc2SYsJ4DKcLd/vix8n
sHY7dRAjRcABbHZl9jf5Aipo1sT7MObcxj0p+6ajquzfceWefg8hOyN21VVysUSx+hdL8K+7A0ju
t2kioRkfRyOeIhCedueWe5CBNUcGSXxpqIX3xWYTskM/spQqjKQ6jausQyC3g/Xf8C7k3/PFvGCz
eehTmqRdhmfH56FsImODt5ZFTeroq2zA4f7/tIn9eoKzmlzkDTSt9Mm/g1PyBmWHtehye88KU34J
5rT0CGe5m1RX1KMBpiI8EhxlnTqSIzjJZulNLU6KWZIN94iRlTqicH2vw4AzWlVbbjsIgbFFjt/i
VJ9lvzgBuqFqcE98WkAu0YjN2JVseTHzXXp4sz4EuqBi3ca4KY4lhPipo6A7na4W5wN/31/NP34d
7/alVgtpi+aLf/edooPSPyyZrcbglA6IgL6gQL4UHv3eep9vF4DC/j5k2YkTNl7c2ne5rXIvu0Aa
wVlxSehh4W19oOUWDRlrIE39O3HTuOlGd9NdsAZvERSUhWW1dE+z7QI7e8/KBiNFboeRONFDhQLp
sgzMDDv48enNNgwhG6ZakN+eHvhQIPV7mxTkDm7kmu88Q7IHHjEtgQdnkN6Pw872jSRsQ11KcIP6
vnDTdXQEf8zBaYn3ZozGerEjtPRAZ5uH7odiBlNx/up+nimhG6zz49IK+Hqhwb7h99moa0GseP3b
LuVD6C52QhxdlVP/zw5JIMN/HyeidBxYrfh32Y43P8KN6mpOBHeQxdDm6yUNG7ffR0qgCDGkscpH
4vtheIGZf0q2XOQMHBcoq72US9OfX/y/3kXkORm9iQcGFBpujttUcz1u6QaCUjiduQUKVLAN+QZW
qc7Sslt4d2/r/93m1WnFGGj+26qDG+6xWY9Ydc0y0PrTQ5oxIEI0WVXkeYADJFRXp5rHdywZBjx4
e/fF9ok7naEevaT98/mu9W60WZCTJf2oaAVG43qA7WUEIhYFGgSaQ0vP7/Ow+91Qs21LHDJ0Bhvm
38kQhKFbDnwO3Qxe5uPfySn4hX+YJe9Gm21dKsBeleBjtMid4DMl2Ao6yryUCyE3Z2FD/nQRvBtr
tl9paYueTSFg/4C2O8ovm0lz1LvSKvHSYIUxWWBVLW5a/Aa+usHZplXLaCEkDDcIgWHUHxOrfGGX
XKcxPteg6xnDaeEulybmbPMamyYEJpby01t3YJ1ghji8ZZfLh0abH8/03yqP//9GH9ckCgNkkGBA
9JZEAAw55eZfl8HNJCyKF/Dvsk9I5Z9+18/KuMhQyYbPMm/2aCCZ4039rIzjI1lRCe9iMFVS+Qnz
k2YuopwO/Q5GKarV8htX6EdlXBL/BLlcVkEP1xUOwdT/rco4/X3tfbj0eduG+TVO8FaN3DbdBtDr
ppAc7LiNKFZ6AFEuWIdTSwYhGqrh07fSX4kZSLJofwKvbmreBiRIIJVVajaqncdr+hQDsCC6jFyW
5Yl4h4k5BSohyZpONzBjiuhz2IEzi45i2DyV6oWk7jz/3HlAxFs+nNJicIEfwuBKjw9Ce6DFppS3
NTmBP6hGp67exvj/VvC2U3isB0eHqjWIuxLot3J4qGBSQkcYizcHipQTioVi/AjOgedd9rCfCY+5
8BLD36BVD9UEpjNDmbhbFck+jU5q50LqvPO2Wm6T7DxAfgJI8tISorUMTaz+QcYJWeUBkIVIJdrL
dLwKlP/L3bU0t5Ek57/S4cvORhgYdOMdYW8ECT5FgsMVKMk7l4kC0AJabHRD/SAFOhzhi6++++zT
Hnzz0Tf9E/8Sf1ndRXU2WgDEqh21hZ2YGIncRFVWVmZWPr68e8L80ft39tOvD/eX/eX4t/hilVz2
NleLx/MIdJD8Wl988M+7w2uU/x8/+W+HXfQfjJJPx+H9L58An+2dof97Oby2MUjOv4rXF5+Wr9qP
483D7QZYNb+doGjg6eEvmK7iI8cNcOo2ulqBrNi+6D9cRE//dNJdXDQ+vaJ/AAbUeQdQ7vT+Drmx
48YHwJoA/RCh1cnHePKbP/6wvGh00biImQ6ErwrM/3tMhECnaO9V1LjoY6ze/Xhtnznr84/5MLBv
0hB34Qr/GESWyL+9ElriOTtEP5UYC3fhFv7EQb+k0k7VhA7EqqDaG6Zc5JIkTsYuCr4AnEY6B5xF
Bwph2IKigi6RH/hufhgs8h832s1ut9Pu9WzARsgPrjm+sMCirzFh9/62UTy26ezaQQblQXgdQ/ho
Wiywu02kFoetHqWdinsfgjfA4oC2zJkD3tRr70iJa27ecbBHp9tCHXAuAIwHfcCS9ABe1u3l5w8H
o14soGo6reNvwPAhgYxPC6SK599tNxErwAe10vKTfVWNZB8GXHP3PbvZ66F/tNflmx8Omxgq1kWV
LxCh6FO7e29TLFbr5LtOE8UGQBoYVso+IHngDHUc1P3XTei3ayu+Ve9DtoedNlxAtfWS3neg91s4
/lZ+/HQ36nXx4fhqnn+n16RedafXQ6UvfWBMC/cfvRhNzNYEH3rw5elTNxZQeYjWDXB6zS76YjsD
peFwpQoccIbNQb9jI3eU6YD6CQHNQtLiQBsc6AJG0UY3WPZhHCAZ6HfRMUZpknrJ/8CA+Pdw9JgH
wuXeaXa6qGTqAHHsmSX12rrT0zV7BH6BUsKhDexMduBOH/KAXDswMep24DYe+5kHmoH0PT8cvsXd
h7lvtbrw6ZW/z3dvN/t4DCCiUNejt4e6LGg4dtNuo9Ou5zjP8l1Qet1us0vlrCg5rZsEDHWvfNeG
VwcWQt1nW+c3nzzhQWvQ6iuFXzunD+Wemgq/00FsDLhSDtB45Ic7Pk6r2Sd3sDPMTV79WECFrno2
bwirTy9bQqYsSH6DnH4bLpHdynlTuxuAel/NzeO1b7dtKDgnf9Fyl8du4YqAB3318/qdP02A0Tr/
Brl9memHHS0IQJswpobEntodvE1JRa1dd3DwHXJ20fmffdje7R6qyQe2Q0hZ8lO7g4cfrssCRPMc
GP/WAA9b+pRkH+9hinTY8P0Uh2rm+FHphq4UAESt3wPqULZFbgGdThOdBGgzoZaBuu09k8iXO39Q
fcAQRjoIgGHyUz5+G1cA6MWIB9dt87iXmgePvcHn7SHiwa59ewCAPHRv9AiSmT6103xUqasl8t1W
E3GcIfArvmyxoPQ7CADazgDgfZlQ5CHFWkU5dT2eht3ECfd6bapeLey93UKEp9NBrjaP8NZP8HVP
v9GGSsPmAQ5Y6fM3evh5rw8BkLofMlA7zSdb/rSuQAORPkCo96DbcyGHRBXkoNHvNluIenQRB8/U
QCZxNboEVB+nxYMOIhsDymZ1uMlDJAR+ESIe7dpG+ntZAP7lls9BtLuNWw7HPjte/uhDCgjxbnRZ
0P/qZvrQNq158t1hE/7OsO9084AH3z2FwlCzB+H44hjXzPVp61p/KAAU0vVtFApWKoB2t9kfoGka
vRLPAlIvHmhnO4ZNBHRbePVCEWYfrgIH0ANDtDwj+pGxqHap3q1Kqm9NevWQ0EW+r49G9WyL3Bd0
4B9DQFBLlctI/bwBqnPVtQI2cr0DVIFln5IuQM7TdhAYV+5w7XJeNiGsaLEAUQ48cmAH6T1dcAKQ
CkK1XA+wT/nx184RIqh8ra0D8RunbmNuGNt5Awjiw9ZAFv1le6+dFaRCYq2tN3C74eW2Ol9En/EA
BY9NBH3tPpJ9kgf1u/x9XclHwYMDE9d2qGysIPkogAK6AoKiqhigdrfeIZRCrfPHQ384wNC6Nopz
5YezAA5Ap420D9Wtyk/tLr+cI6XFApoGgGoWDAnotbNNQsYLYtAmL7mFTDiab7KP5HmNHkE0PVyL
BUjuDSH+NDexSgpIRqAElApA5VfdOOBo2wAaCQHElGGnEOguCAEC7U2n20NylDqwwewaHb/dyW7l
yx+CnQES3P0OwL7ya849QCr5GqAkokcl8/Xae19XAXaGzX57iMQ2/i0/3PtBcBhJccz2rN3Obeq/
1br1jZZslVAbl7tnms/GGxiThvBAcmr36tG2fB0HJUwDGzHOPPjFZR5+EcxeC2MFc8MIuaiX6DsE
iawlAJB9lLUgq03AKQVlJxOe8IZlVqBem9auc4HDY0OV4VLnx859fgqJ4R2IQZCZZ10jNd/R9XOB
mNkkTC7MQ8plGg5t4dgbNEwJUWWay103Ye9l1+/lJg5OPoDKkepCmYv88Ove6FMcCNlPVfJZv2Sf
7ObVuu8NwLwh3I8Gtz7fPZRdCxNUgSdYuwC/dpAbSS64dX2ENsrJDWriQFp36OQuX/0cu7y89uVS
30aMewDHHo5d6aojuzVAY+NzjX/tXHp7kGngl2/expWnLGYboIfZh/NgAKlHwI8KXrNP7bSerW3i
8bLDWAOEdtEsX6H2yNy1UMXdR/2D/NTuDuDBpevlIMvZQkUz9fPJD7f4eNe1keN6buWqXzW/dpqn
hzQecJ/wYvii6Yp2f4jJ3BgViCK/PMSfsbxGvg+QTjWlYIDCdsr1KVVAjmSRBwPUPKC8HV2deRKk
di8eW9sHatA4ddT6AZH8y3UvMIFqIjACCKDCtXvsID+nKQB4yw6wdVR4ct+nMUASlHKALZXhq50p
1M7tYBhqE2XNKPZAOr/KFFK1C7o+ACd8uON/gHp47vgGPqY/lw3hnhvLxoys03nvL6h26W0CeRs0
9Tojc/MFr1j+5t1m7Wa0s45o+vOfZmEaJNHmtYs5koEM4BV++A/wMwp/ZL8bb/1yvvfidxX/6jRA
I7naaeUW1F9eeG4kotlyI/8vm3xTN2KFJvSjIMGPEm8mikjQ6LtTf6Rd/ePfsaUWj4/x7Dliyf62
cBRqRd/+88JJ4Ar1W88AGUX2lNkLDgXg9xZn+e+FM1f8vziq91HpmGBvy8eUb7mgx7799KWolxAA
vpFu7DF5AiQ5wgBfRJ8E6tsoYmRxuHYVDXkhMXcXnqQO0ZswSpbW0cotMxYqnAb66tA+SuMkEn6J
D/3WQJMRkzCtXrMspdVb8y90E/iKe23AR+IR14HTArAbTNKC5dLhyy3AOxZh+Vs66HvD+GwqAsR7
EY0CW1xKv6jV+EDphsyIkiCiCBkDatCBQqUW9gDJOLhgfDsv+KKxG4frMBErzjt4gl1M5kZKB7nt
Pk2x25Kpl3yZWCwjd6qWTVcBifM+/Q/NZXAyqNTKxBeNRORNp5AI68ZNlm7ki2AO1mfcoq8d0ADz
Nsb9UFYb5U0YEqB+XGE1slOrsmC/j9kgZcnsz49hv/0FtJdQfKdjQQjqqxJ94M05Chahz4juuo8H
Ej0Ok/hRBIysbYKuG3iB2jMxwMHLQpcDx2mUBnNPESKy9GDRJTtairmiIs9q10U9kK+v3XU69b2Z
Fb63cE+tETCEQvYlu67lgV9y4q7CWQTsopm1//sMSOAI3mkUhuxcdxqFA/cxCldhFDI11kVjk/a5
ggCsvXUkfbTgmUeKMp11d5epOXT5Yu1ab91ozlwhCrzq7uDkgzeFa8Eknl5qunRPF5t1osgQGwg5
Q5voRwwMCKH3fOs8hY/PdErPgE7BtLEk4mSp/Vl73cnSC9dcXVO7my7dO1z7c7GacsoEnqNL+VxM
+SUkMEFtosuSGdh2itMv7t6BV2NbEBCK1V/r6PN/J641/8PlQ+hF7NbZJozXlRtsmPRWvJS+nRfX
3rTsFSDxps+Mazi6yZIZF5tSxroCgfWWuAAITG2qYzEXCxHPRKRokf6xTZiRsdiEScLFYaf3e6AQ
j4UvHpkOlrWHuvwF2RJRA7d4DEM6m3Fh6BrQvWORQvuWH6KoDlenWPG4OJS94RNpyY8pPzkKeuuy
+MaDI67ISDkzodglVa7VbSpH011tpiwbx14ci1SRk6umLixd6q/h5s+ZVnNoHqwu2Ym7mS1d33eZ
+yYxz7VJZ1GVrQibrIfQJu4G7kKURu0ZME0TxHUjYV27YcDk2SFoSu1Fh6ut6BXNJ9Cmm84F8+oR
N9CnehfyJ4/EltJe6uf/DC3g237+qwV5tm6jz/8VzDwehUQ5r4HVp4FXClQBRNoAXRE8lfUoctT6
hN9gwF/pgtNgQF2G49F97wXCOhMxMyvonNAnjnyHV3KQHers0130KYIayDMw+4qBLfqEf91y6CX4
mu56f/VWUzF95BqD8Hd1CWeR6cnW/aayZl3ax15k3cEzYkoU0Wh9ykfTjcvOru8AiwbVGkBmBOob
mjb3P06+X1ATcFFIgvyIYc1pWXGZOOtgHsJiKqEhf8eA5yczPSUfzcB1Onb9hZeuiouldnTtmxTG
SL5Ig3bhRk/uInyAylV0iSVUh6/9La4vopT7aQbsznHqL5CVYMulIn3d5Z64wUpE94oQcYH6nXTJ
XkZgQzBXhCRZAwJ3GmNmBWcCEuLaqx09ubNliawB3p55QZkJ1E2uy9szEYVuPriDydnOJNuB78Sz
SAQzZiEJ8lV3yefeFDFi1FsoUiQQNF9Im3DqRkHsbhQlSdfAc/ncjVYi4GRN8CFyXc5dKpTTZcIo
CuGHMdUgket06V6kAXQOYwKNLtde7+VsSzlg0oMBuonw+Wqp2V6XC6/cqCRgqHY1QBbZZcTSXPYi
tE1YoGuRPJSkwcQT5dpLlmnZNZEl1Locnvjhg7gvL9kAj6896PXEDeLE5XlS28Sz6jr95K6QOYoW
ShpI+9iEdKTLkXHoz8ETRUjSpVkJ+nQDUY5bGrgiCLImfLGEla272K/UXtgmXlWof3oUXFeYMM23
qB3gXo8cGKHLiVtUa6WlOBrayfVZ/BqhrpI/hRp2fbp0o1GbwGQClXAGCEutGXkBj5IQTpkukydr
wZWEBKzQpvog/KmImCeMjigDy31059x4SMwu7fU+eslTVvGk1kjaR/aJ6NJ+cx+Bxcy5lF222nQD
L3Hn1pUXLOYhfzaaSP29pdoPyN3IS5jGcIykvVANSkHyiAu0iVfNxI3KUT8TmfzL2Hep4GbMg9k2
ULwMBCqywtSxmLnz8ksvH0WgKy1XYRw+MG6jNr/T2x/rylrldhUVf/43Uv9VT7M+8F4J6AbxtQGG
n2DO4V4/+vuF1mTN8g8YWXu/QPWFFyPBWlRtBszoETTmVHgfOGEDEYSjaFU2owa8y2MRLHwxd+Nl
kQ8mHjXjjaBwEiNrYsHLtHxoBgz+MeoceQC8bWCtKN+bhnPu+ph4fk0iz7oWwT3zqUyYN7SR8Cio
ibfRBSoxrSv61+TodVEcMOdF/fHlxQyXiGYHbilvKBFbdI0DKPOjk8MOdam+EmuuGtALps+Fq020
2DyV1RkSOPqkMyt8FZYKATGkQZ92liyroG1AMK7Ek7hfbrPEwL2+Frx2FoZcnxfwc0S4dUUIbUtX
5MZUCl3qwZHD67QJCx8zjXkhCsA9DawYBWCb8p02UTJ74655CQowB/WXeysiOKl+lbOH0XUm6N9v
uSq2iZD5LZpFMf4bD7FYrVK+8HZ2zhyYPZjgCSbWUBuMMuHf64rd3VJ45diKnMujTVh88LY5jUy4
gTULD+Vgio5ksgkP4w61IuQWltUcUNbUd73ctL55mroV7DAR1HzruUkg+PvchKr7Be2G4YN1maBx
ZW39bJ2iPj5M0orR9jYgxw2YgvwLr9JAxEuUZ/xsqf/0qr603zERDZ2s0YPib6r0TdvGpGz9ox97
8zme9qciThQxktkOQK12UYcWeYZN2vU4zrk2WXr3aBgMwLXn/0RIoRQ2Rcs5+gb3vpH3P8mprHgj
cECR5//vv/5HfE9/Oo82KJDGCi5Q478S6tSYPkS/aq9tosL7zkPfTQP147xoug9Y/DaNvdBVYBMX
j4J7Je7xzyeeCDd4L3nWn9HHJXikA0hFTt/Al56E9/MQDLwT93hGeiuh9kESAzioDvo/1V+9XBld
idSLPFacABQVjBIiIC1dvt2Khu81Zsj7N+I4VfRo/fl3GIhmTfDSrqBsQAddi3WyLLk1GWv2GoHv
F1jKVIluZKm4fpItIFEU/+oU7fX66BDHYknBanZ4Bo5ttFmXioNM3JNzPHusSRJ5a7ZewlrSvSWX
qAdRVOTdMFEJfRlHwmUFjcABVd/ycnWBtX5UVORaTVSNvQqjUtm2kTj3VfooPGZnJSyk7nFdu6ge
5G1rmDOmmPJy1v6CPKGiIllromz2zwBEYLFCQEipL3n5UicinXvWUSTKyY+dgAcHOjGTTakGzzER
yXmTJbBozdbpyoOjV3qbOQbs3Tt4IBZCv8ycAqdBn+N/cfEcUWRIOhwTJYQ3oQWh+0NslX1D5E/U
l71cSs4pU29N0ukc7yiAoLCrCJRyE2r5Lg2mVf46PBjCPd7lVB8ojkfT1BqnMfO+cuoGePTPr08n
p6/fnp78i0XCg0o7a0v+gfSBGWZtGuaHaQ4AhNzfY1hlrHeY8AzKijkNzMTv+3luAqVcwqnXh8Io
rp8E8G/jf7i+98TDKAZ0wChE0MB6XQJTMtIL4lsT4T8IlJmry0kcJyRcXZt2jo53Fy1ZTMoBSaZN
GEmKOQHlKErSsO3H/9r/6LwBgyOxSNmKJeKqLi9u0T7OH1sSu3E32aLAqqvzO104iSbF7m5+YzgQ
GQNZ2wNaxn73O2HHjXAMvAvMhJN1jurgrYpxE2VeY/eTVyr7I+Dn3VKzX8wneCAl1i31YrqyrWJM
/cVAvFSkpc41caFyB2mSbHlGNJdedx8jEJAQJhVwaNJifP0boDsOCn49I0qp1Wa6BqCYmICr/q7C
m8nof78LDCCJbIm6d7i4hb+Z0TyK0inXuTtYe+DJASbSgyaX8n0soima/BRRKd7qDxWHd/A3LFLP
5+bNRMqEVgt7zM3b3ujQ/mtPkCsIj8AOMdImHkIjsYHPX+Uzm0hAjErS0TWgA0/CFTpgOYaoiXC/
olsNqGQi3wprUzZiJp4k8NbmsAEpbxY3ga1wgYCJp65bpj/b6o8vv32vIMel87NNPLfHIqLe6DLg
hgnILeT2k5gAENij1TbxlL9FP1US0guB5Q0cE0/uzF248pIkltr0xn3wuAYxkZzLvuU6nfE6HowX
1ZeVOxSee3Mxl8u/C6eA81REpS0w0b1D2d2MPyPIZRhXKUNnG1M2/WbUqIxRbz20+8GLo7pVgtDL
tMJWcYAJUKJjYNt48dJ660ULr1LJI5ag+PnyC/1msvMbDDxIj8NAlBCxHBMP3REeo6gHUiyQImUi
WTcR3CsCPr36jpezGaUeiXWaIp6QeCm/xiZgejLphAuTLD//1XdXG7Vi4krXRLeg3MBY4Bt48JLG
VRgJQxODMitg/ZS11f6xuAnMvTPxNPr878jZz11ESa0b8SDi2EVaNvsvkesO66cTL16n1CMhUNFn
vZkcNS6OLu8u2XpoKtcQ/3QB2TtEVGGwH9+l6NSf5mm33ymwIOGkdR8lO4IQ3ymwUImdbaJxChWd
70P/PpeIohxibJeDV+gQs5owum2AiM1e6f9+555Bff+A5x4tYIVLhdg7y24OfFweowi01A1sok3n
OBJPHJKmbcCwjlCayGLeJupvRqEflvFBTZSdnc7w0uHRbhNBtTM8y2ZLAndFjLF4T020vZ4J/57S
aVVOZX+ovu3lTsF5igYQtmrU0uiTnaB6C3FvJhq2CbQLKuJFcIc5F/bAQEr01o1StW/5VN2vVPcH
Xt5EaXmxjokb8hYNiE8I3LKDA7i92sDX5OH7mYGq2Qw/oFHI4tHIuopVyA7HhP97DIiTcjDTwPNr
Quo2rHzemehMOQ7TBzepcGNMIKKNQnpw/3TlIvkaLP5YpSVNPIRldw1l0/E6IC1f9T0m0B5GYagc
PvZA6xoIhbwSEaI3FedgojDozPvgKeVD2tNEv8YZ2uWpsGaOQjnKIskWZm8WbTeS7UzIHOh25VYc
eBCbrUY1mrxJzl6y+Zpi3W8KjlF3G1Vwf2AgIpqvXfZpkZSSv/A8LIt6EEuzUAyYSwSNWV+AiTqw
CxewCzmL5B7GsxMEbnz1d+xKAE1Q/1AuwseCc6XoSfNvIrKp4meyRzGw5Mgi6w5xYA8ND9yFMYGH
8SpcAjgHmvwoCX1erOnsfSHul2BCa6Bcz2vXfc9YZeIhcYWy8SkCU5ywgbsxWkaoF0Pmq+Lu2Sbw
+G6Fv9oA2nib6SYy3RnAeCleh7Gkik8vV0g37qM1En4FaoMJKIsbr4RbbgLI4q0IUFnE3XQTkdEb
oLhzqiYsCjH4VxdVUCV8IRMa/9ZLZohoVzptGBWmLx23Yo0UOm2hYlaFmWYOv4zmbkChwz+L0WRR
3eRpogIti3JfuD5SsX9vHcVIxcSYnpnll0jTQEGiUWmUBkvm/2OCm/6h3IX3ePMxScWsZhN00QSq
yJD1c0y0jd+lQFIqLdaAZL7D8cKPJR/nLE3Q0ccWbqJC4B1ctQpr4Zjwwrceho6JumU0AgIcbdsE
ARfGCOAEtR9TmlnpmyLLu8iK9PsYrtcFKk8LfWT7Ydm+YxiiYnijbhiiuBsyx7uri4u/rTIwpqfO
Vk2O/H13mXmTFB1+nnKsFrCr4/TcDZFpZjfaRGf+6zQuwRQ4Jvo47z7/D2YAbNzibcA0VvXHr7lm
VRLw++TgqoZ8qmORZ5WLL07vy3N3z5jo4m7qIf1VE0Z/vF1WDTSt2S6LolGh6nI9OfPx7P/T/wEA
AP//</cx:binary>
              </cx:geoCache>
            </cx:geography>
          </cx:layoutPr>
          <cx:valueColors>
            <cx:minColor>
              <a:schemeClr val="tx2"/>
            </cx:minColor>
            <cx:maxColor>
              <a:schemeClr val="tx2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16C354-C0FA-C90D-576A-BE50717C08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4D1B-1393-1B2A-ED04-D6889523E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F6FF0-1F3B-D943-A536-8A605562275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8427D-2FEA-2988-DB4C-404C8D8324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98105-09FD-CBCF-6F52-BB79ED318D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70E7-6B01-3241-BA47-E38AF32420A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1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18E9A-38D9-C647-A9D4-F1422FE22ADA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1233488"/>
            <a:ext cx="47275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Kattintson a gombra a mester szövegstílusok szerkesztéséhez</a:t>
            </a:r>
          </a:p>
          <a:p>
            <a:pPr lvl="1"/>
            <a:r>
              <a:rPr lang="en-GB"/>
              <a:t>Második szint</a:t>
            </a:r>
          </a:p>
          <a:p>
            <a:pPr lvl="2"/>
            <a:r>
              <a:rPr lang="en-GB"/>
              <a:t>Harmadik szint</a:t>
            </a:r>
          </a:p>
          <a:p>
            <a:pPr lvl="3"/>
            <a:r>
              <a:rPr lang="en-GB"/>
              <a:t>Negyedik szint</a:t>
            </a:r>
          </a:p>
          <a:p>
            <a:pPr lvl="4"/>
            <a:r>
              <a:rPr lang="en-GB"/>
              <a:t>Ötödik szint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9243-BDB8-014B-861F-07D179E0E8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8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7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6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9243-BDB8-014B-861F-07D179E0E8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EE7FED-4193-B017-C014-C0A19B2E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9"/>
            <a:ext cx="2702569" cy="650451"/>
          </a:xfrm>
          <a:prstGeom prst="rect">
            <a:avLst/>
          </a:prstGeom>
        </p:spPr>
        <p:txBody>
          <a:bodyPr lIns="90000">
            <a:noAutofit/>
          </a:bodyPr>
          <a:lstStyle>
            <a:lvl1pPr>
              <a:defRPr sz="16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C2F20A-C106-3742-364C-4B98BE2F8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511697"/>
            <a:ext cx="6838948" cy="3458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81B79-31D5-F588-9FA4-D6FE8136BD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7789" y="357190"/>
            <a:ext cx="3456384" cy="650451"/>
          </a:xfrm>
          <a:prstGeom prst="rect">
            <a:avLst/>
          </a:prstGeom>
        </p:spPr>
        <p:txBody>
          <a:bodyPr lIns="90000">
            <a:no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509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710E-1F72-844E-E2C6-DED5C5A6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9"/>
            <a:ext cx="3422649" cy="290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 i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93CF-CEF0-2FEF-505C-4612B7E56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863626"/>
            <a:ext cx="6838948" cy="4103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255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2C3DB-2EFC-9693-58F1-527DA5D2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57188"/>
            <a:ext cx="5135562" cy="3624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Kattintson a Mestercím stílusának szerkesztéséhez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4F004-6B83-8386-F5B3-75E274C88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188" y="1007641"/>
            <a:ext cx="6521450" cy="338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Kattintson a gombra a mester szövegstílusok szerkesztéséhez</a:t>
            </a:r>
          </a:p>
          <a:p>
            <a:pPr lvl="1"/>
            <a:r>
              <a:rPr lang="en-GB"/>
              <a:t>Második szint</a:t>
            </a:r>
          </a:p>
          <a:p>
            <a:pPr lvl="2"/>
            <a:r>
              <a:rPr lang="en-GB"/>
              <a:t>Harmadik szint</a:t>
            </a:r>
          </a:p>
          <a:p>
            <a:pPr lvl="3"/>
            <a:r>
              <a:rPr lang="en-GB"/>
              <a:t>Negyedik szint</a:t>
            </a:r>
          </a:p>
          <a:p>
            <a:pPr lvl="4"/>
            <a:r>
              <a:rPr lang="en-GB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</p:sldLayoutIdLst>
  <p:hf hdr="0" ftr="0" dt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0" indent="0" algn="l" defTabSz="567019" rtl="0" eaLnBrk="1" latinLnBrk="0" hangingPunct="1">
        <a:lnSpc>
          <a:spcPct val="100000"/>
        </a:lnSpc>
        <a:spcBef>
          <a:spcPts val="62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283510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701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052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34039" indent="0" algn="l" defTabSz="567019" rtl="0" eaLnBrk="1" latinLnBrk="0" hangingPunct="1">
        <a:lnSpc>
          <a:spcPct val="100000"/>
        </a:lnSpc>
        <a:spcBef>
          <a:spcPts val="31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5" userDrawn="1">
          <p15:clr>
            <a:srgbClr val="F26B43"/>
          </p15:clr>
        </p15:guide>
        <p15:guide id="2" pos="4533" userDrawn="1">
          <p15:clr>
            <a:srgbClr val="F26B43"/>
          </p15:clr>
        </p15:guide>
        <p15:guide id="3" orient="horz" pos="225" userDrawn="1">
          <p15:clr>
            <a:srgbClr val="F26B43"/>
          </p15:clr>
        </p15:guide>
        <p15:guide id="4" orient="horz" pos="3129" userDrawn="1">
          <p15:clr>
            <a:srgbClr val="F26B43"/>
          </p15:clr>
        </p15:guide>
        <p15:guide id="6" pos="2381" userDrawn="1">
          <p15:clr>
            <a:srgbClr val="F26B43"/>
          </p15:clr>
        </p15:guide>
        <p15:guide id="7" orient="horz" pos="1678" userDrawn="1">
          <p15:clr>
            <a:srgbClr val="F26B43"/>
          </p15:clr>
        </p15:guide>
        <p15:guide id="8" pos="1302" userDrawn="1">
          <p15:clr>
            <a:srgbClr val="F26B43"/>
          </p15:clr>
        </p15:guide>
        <p15:guide id="9" pos="34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9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14/relationships/chartEx" Target="../charts/chartEx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F79DED2B-1036-9E10-365E-770F8FBF34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70308" y="791617"/>
            <a:ext cx="3600400" cy="1080201"/>
          </a:xfrm>
        </p:spPr>
        <p:txBody>
          <a:bodyPr anchor="t">
            <a:noAutofit/>
          </a:bodyPr>
          <a:lstStyle/>
          <a:p>
            <a:pPr algn="l">
              <a:lnSpc>
                <a:spcPct val="70000"/>
              </a:lnSpc>
              <a:spcAft>
                <a:spcPts val="600"/>
              </a:spcAft>
            </a:pPr>
            <a:r>
              <a:rPr lang="en-GB" sz="5000" kern="100" spc="-150" dirty="0">
                <a:solidFill>
                  <a:schemeClr val="accent5"/>
                </a:solidFill>
                <a:effectLst/>
                <a:ea typeface="Meiryo" panose="020B0604030504040204" pitchFamily="34" charset="-128"/>
              </a:rPr>
              <a:t>Farmer kézikönyv</a:t>
            </a:r>
            <a:endParaRPr lang="en-US" sz="5000" spc="-150" dirty="0">
              <a:solidFill>
                <a:schemeClr val="accent5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85F424C-71BD-FC10-984E-C52E8D7A29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284" y="147294"/>
            <a:ext cx="2026996" cy="102836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1930B47-E6F6-98D4-1379-59B5CC54FF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70308" y="359569"/>
            <a:ext cx="3397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Az FSA </a:t>
            </a:r>
            <a:endParaRPr lang="en-US" sz="2000" dirty="0">
              <a:solidFill>
                <a:schemeClr val="accent5"/>
              </a:solidFill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2" name="TextBox 53">
            <a:extLst>
              <a:ext uri="{FF2B5EF4-FFF2-40B4-BE49-F238E27FC236}">
                <a16:creationId xmlns:a16="http://schemas.microsoft.com/office/drawing/2014/main" id="{B34F8136-0FAE-5F32-0954-E89AF4342E63}"/>
              </a:ext>
            </a:extLst>
          </p:cNvPr>
          <p:cNvSpPr txBox="1"/>
          <p:nvPr/>
        </p:nvSpPr>
        <p:spPr>
          <a:xfrm>
            <a:off x="1070308" y="1935034"/>
            <a:ext cx="4313061" cy="91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GB" sz="1600" kern="1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Útmutató az FSA-hoz a gazdaságirányítási csoportokban dolgozó mezőgazdasági termelők számára</a:t>
            </a:r>
          </a:p>
        </p:txBody>
      </p:sp>
    </p:spTree>
    <p:extLst>
      <p:ext uri="{BB962C8B-B14F-4D97-AF65-F5344CB8AC3E}">
        <p14:creationId xmlns:p14="http://schemas.microsoft.com/office/powerpoint/2010/main" val="20994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251CB1EF-EABC-5867-3B84-ACFBB54C83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30" y="1105433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EFFD07-CB87-3C9B-EEBB-4D08183ED3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3529" y="3626442"/>
            <a:ext cx="2513382" cy="797280"/>
            <a:chOff x="3213217" y="3768695"/>
            <a:chExt cx="2734655" cy="797280"/>
          </a:xfrm>
          <a:solidFill>
            <a:srgbClr val="E5C477"/>
          </a:solidFill>
        </p:grpSpPr>
        <p:sp>
          <p:nvSpPr>
            <p:cNvPr id="20" name="Round Same-side Corner of Rectangle 19">
              <a:extLst>
                <a:ext uri="{FF2B5EF4-FFF2-40B4-BE49-F238E27FC236}">
                  <a16:creationId xmlns:a16="http://schemas.microsoft.com/office/drawing/2014/main" id="{878CD457-E63F-3049-63E4-53CB7CBD16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D841B6-2679-A6F8-6A6F-DBA3D497F3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7378" y="3780208"/>
              <a:ext cx="2277792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Ephraim </a:t>
              </a:r>
              <a:r>
                <a:rPr lang="en-GB" sz="1400" b="1" kern="100" dirty="0" err="1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Ballon</a:t>
              </a:r>
              <a:endParaRPr lang="en-GB" sz="1400" b="1" kern="100" dirty="0">
                <a:solidFill>
                  <a:schemeClr val="accent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Cukornádtermelő, Malawi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</a:t>
              </a:r>
              <a:r>
                <a:rPr lang="en-GB" sz="1000" b="1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Ezüst </a:t>
              </a:r>
              <a:endParaRPr lang="en-GB" sz="1000" b="1" kern="1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5C0C7-8ABE-2B6B-4DA8-8BBD64CF62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489030"/>
            <a:ext cx="1753816" cy="1753816"/>
          </a:xfrm>
          <a:prstGeom prst="roundRect">
            <a:avLst>
              <a:gd name="adj" fmla="val 10314"/>
            </a:avLst>
          </a:prstGeom>
          <a:solidFill>
            <a:srgbClr val="E5C477"/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7188"/>
            <a:ext cx="4502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Malawi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cukornád 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696A9-1A0E-6D75-A108-7E9807C268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8081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1C51-D60D-FF3B-C737-609DCA722F7E}"/>
              </a:ext>
            </a:extLst>
          </p:cNvPr>
          <p:cNvSpPr txBox="1"/>
          <p:nvPr/>
        </p:nvSpPr>
        <p:spPr>
          <a:xfrm>
            <a:off x="5283751" y="1232664"/>
            <a:ext cx="18983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05D7E-5618-900A-35E2-D1A56C8C4915}"/>
              </a:ext>
            </a:extLst>
          </p:cNvPr>
          <p:cNvSpPr txBox="1"/>
          <p:nvPr/>
        </p:nvSpPr>
        <p:spPr>
          <a:xfrm>
            <a:off x="2402803" y="-754213"/>
            <a:ext cx="184731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ABB52AE-B035-B4A9-4870-72D8EF7EF772}"/>
              </a:ext>
            </a:extLst>
          </p:cNvPr>
          <p:cNvSpPr txBox="1"/>
          <p:nvPr/>
        </p:nvSpPr>
        <p:spPr>
          <a:xfrm>
            <a:off x="3704581" y="1037894"/>
            <a:ext cx="3551625" cy="358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Phata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Cukornád Termelőszövetkezet tagja és a Környezetvédelmi Bizottságunk alelnöke vagyok. Mi egy 1150 kistermelőből álló szövetkezet vagyunk, amely több mint 600 hektár cukornád öntözése céljából egyesítette földjeinket. 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2022-ben sikeresen végrehajtottuk az FSA-t, és elértük az FSA ezüst fokozatát. Az FSA-n az Illovo Sugar Malawi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Nchalo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gyárával együtt dolgoztunk, amellyel hivatalos, hosszú távú szállítási megállapodásunk van. 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Könnyen követhetőnek találtuk az FSA folyamatát, mivel az Illovo támogatott minket, és volt tapasztalatunk más rendszerekkel, például a Fairtrade rendszerrel kapcsolatban.</a:t>
            </a:r>
          </a:p>
          <a:p>
            <a:pPr>
              <a:lnSpc>
                <a:spcPct val="110000"/>
              </a:lnSpc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1859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segít a helyes mezőgazdasági gyakorlatok alkalmazásának javításában. Diverzifikált környezetünk van, ahol igyekszünk fenntartani a termesztett növények sokféleségét, más termelési tevékenységek integrálását, valamint az őshonos erdők és természeti területek bevonását. </a:t>
            </a:r>
          </a:p>
          <a:p>
            <a:pPr marL="0" marR="0" lvl="0" indent="0" algn="l" defTabSz="61859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FSA-hitelesítésünk bizonyítja gazdálkodási rendszereink fenntarthatóságát és az e cél elérése érdekében tett céltudatos intézkedéseinket."</a:t>
            </a:r>
          </a:p>
        </p:txBody>
      </p:sp>
    </p:spTree>
    <p:extLst>
      <p:ext uri="{BB962C8B-B14F-4D97-AF65-F5344CB8AC3E}">
        <p14:creationId xmlns:p14="http://schemas.microsoft.com/office/powerpoint/2010/main" val="129457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2F259-8CE9-7EF9-61F2-23B68667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06384044-5DD3-FE67-3B55-D9681BA8E6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7187" y="719609"/>
            <a:ext cx="63749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kérdések mindegyike a 11 fenntarthatósági tématerület egyikéhez tartozik. Ezek a következők: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724AB-B585-BFE7-E57C-40E3C841E4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67404"/>
            <a:ext cx="5700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 az a 11 fenntarthatósági témakör?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64B472-5A1B-32FE-E37C-D0E353D65D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6C0B2-BCAA-7255-AC82-37C3BDD0D2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9F4A748-4F52-8A48-715E-092550306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7188" y="1442909"/>
            <a:ext cx="6838950" cy="1931696"/>
            <a:chOff x="357188" y="1442909"/>
            <a:chExt cx="6838950" cy="19316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13F212-0CDB-945D-BEFD-8DCF76052C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FF057E-7387-E69B-9F2D-8BAD008E57B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31ADA-F6CC-408C-6102-38FC7AEDDE2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2798605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7AAB1F-6986-4ACB-8770-B0A9EE341B1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8DA98D-F3F4-E5EF-D4EC-9021756070F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7B172F-56C7-5611-BFFF-4E1A533C303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26DBE8-0C6C-3547-D9F6-30584D8B8F3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4264" y="2120381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15A828-F2C2-B741-021F-6CC91AC7D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7188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AE10CD0-31DC-6EA9-F195-63F8BD3D22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2880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313A07E-9B04-2951-D4F2-6AF86C5A73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8572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FA5926C-1331-E518-283E-DE9891ABB73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4264" y="1442909"/>
              <a:ext cx="1631874" cy="576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pic>
          <p:nvPicPr>
            <p:cNvPr id="71" name="Graphic 70" descr="Sustainability outline">
              <a:extLst>
                <a:ext uri="{FF2B5EF4-FFF2-40B4-BE49-F238E27FC236}">
                  <a16:creationId xmlns:a16="http://schemas.microsoft.com/office/drawing/2014/main" id="{BC5CA81B-9357-C1CF-C96F-CD69D6DEBD5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475" y="2939580"/>
              <a:ext cx="294050" cy="294050"/>
            </a:xfrm>
            <a:prstGeom prst="rect">
              <a:avLst/>
            </a:prstGeom>
          </p:spPr>
        </p:pic>
        <p:pic>
          <p:nvPicPr>
            <p:cNvPr id="75" name="Graphic 74" descr="Leaky Tap outline">
              <a:extLst>
                <a:ext uri="{FF2B5EF4-FFF2-40B4-BE49-F238E27FC236}">
                  <a16:creationId xmlns:a16="http://schemas.microsoft.com/office/drawing/2014/main" id="{1D07D3BB-96CB-E2D0-0A0B-B4E5CA74D3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2003" y="2919171"/>
              <a:ext cx="334869" cy="334869"/>
            </a:xfrm>
            <a:prstGeom prst="rect">
              <a:avLst/>
            </a:prstGeom>
          </p:spPr>
        </p:pic>
        <p:pic>
          <p:nvPicPr>
            <p:cNvPr id="105" name="Graphic 104" descr="Open hand with plant outline">
              <a:extLst>
                <a:ext uri="{FF2B5EF4-FFF2-40B4-BE49-F238E27FC236}">
                  <a16:creationId xmlns:a16="http://schemas.microsoft.com/office/drawing/2014/main" id="{AAC875CB-0A93-5FED-75D2-5909E55E31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46328" y="2921519"/>
              <a:ext cx="330173" cy="330173"/>
            </a:xfrm>
            <a:prstGeom prst="rect">
              <a:avLst/>
            </a:prstGeom>
          </p:spPr>
        </p:pic>
        <p:pic>
          <p:nvPicPr>
            <p:cNvPr id="86" name="Graphic 85" descr="Agriculture outline">
              <a:extLst>
                <a:ext uri="{FF2B5EF4-FFF2-40B4-BE49-F238E27FC236}">
                  <a16:creationId xmlns:a16="http://schemas.microsoft.com/office/drawing/2014/main" id="{B01643FF-D0CE-C357-C1AF-8DC2A382556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63064" y="2242008"/>
              <a:ext cx="332747" cy="332747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8B9181-4D8A-75C3-8439-AF4E5A945E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52734" y="2225653"/>
              <a:ext cx="317361" cy="365457"/>
              <a:chOff x="3946328" y="2209238"/>
              <a:chExt cx="317361" cy="365457"/>
            </a:xfrm>
          </p:grpSpPr>
          <p:pic>
            <p:nvPicPr>
              <p:cNvPr id="118" name="Graphic 117" descr="Protecting hand outline">
                <a:extLst>
                  <a:ext uri="{FF2B5EF4-FFF2-40B4-BE49-F238E27FC236}">
                    <a16:creationId xmlns:a16="http://schemas.microsoft.com/office/drawing/2014/main" id="{25E6E5C6-9867-B8B9-6D12-AF5F7E2F02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946328" y="2209238"/>
                <a:ext cx="317361" cy="317361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CC66F30-F14E-6054-7D08-34579D7F973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95574" y="2430014"/>
                <a:ext cx="219533" cy="144681"/>
                <a:chOff x="3995574" y="2430014"/>
                <a:chExt cx="219533" cy="144681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774FB95-D26B-E1BD-E228-E972A4B8DA7C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3995574" y="2451306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A09F227-1550-2EE1-84E5-5B104FB6A2EF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14400000">
                  <a:off x="4172748" y="2440263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9DA36FA-E830-1D28-FFC9-DE47EA37BD1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5400000">
                  <a:off x="4091043" y="2445272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A7286182-E9A5-1451-5258-061DE914C88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 flipV="1">
                  <a:off x="4030576" y="2488953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BEE849CD-6D52-7ED2-D670-47CA364614E6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9600000" flipH="1">
                  <a:off x="4121084" y="250345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1E0B387B-7D79-7B42-0265-D4B09C60B3DE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4180105" y="2496205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CAA9B21-96AB-2C73-49BE-69C64CDDDC1D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4200000" flipH="1">
                  <a:off x="4009097" y="253523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DC4DF76-84B3-28F5-6B1D-634AB1D71ADA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6000000" flipH="1">
                  <a:off x="4069784" y="2549942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EF648C18-9116-3999-0C81-15CC776FA4A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rot="5400000" flipH="1">
                  <a:off x="4151037" y="2547137"/>
                  <a:ext cx="35002" cy="14504"/>
                </a:xfrm>
                <a:prstGeom prst="line">
                  <a:avLst/>
                </a:prstGeom>
                <a:solidFill>
                  <a:srgbClr val="E8D5AE"/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1" name="Graphic 100" descr="Bug under magnifying glass outline">
              <a:extLst>
                <a:ext uri="{FF2B5EF4-FFF2-40B4-BE49-F238E27FC236}">
                  <a16:creationId xmlns:a16="http://schemas.microsoft.com/office/drawing/2014/main" id="{C3945594-E920-65A9-86A0-7CF26403AD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96755" y="2257995"/>
              <a:ext cx="300773" cy="300773"/>
            </a:xfrm>
            <a:prstGeom prst="rect">
              <a:avLst/>
            </a:prstGeom>
          </p:spPr>
        </p:pic>
        <p:pic>
          <p:nvPicPr>
            <p:cNvPr id="135" name="Graphic 134" descr="Farmer female outline">
              <a:extLst>
                <a:ext uri="{FF2B5EF4-FFF2-40B4-BE49-F238E27FC236}">
                  <a16:creationId xmlns:a16="http://schemas.microsoft.com/office/drawing/2014/main" id="{43DC3700-E2C9-D418-24D6-32CC80F77CD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274125" y="1575597"/>
              <a:ext cx="310624" cy="310624"/>
            </a:xfrm>
            <a:prstGeom prst="rect">
              <a:avLst/>
            </a:prstGeom>
          </p:spPr>
        </p:pic>
        <p:pic>
          <p:nvPicPr>
            <p:cNvPr id="139" name="Graphic 138" descr="Scales of justice outline">
              <a:extLst>
                <a:ext uri="{FF2B5EF4-FFF2-40B4-BE49-F238E27FC236}">
                  <a16:creationId xmlns:a16="http://schemas.microsoft.com/office/drawing/2014/main" id="{1328AB06-5438-6770-2224-A43CEA2E1D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24257" y="1593666"/>
              <a:ext cx="274487" cy="274487"/>
            </a:xfrm>
            <a:prstGeom prst="rect">
              <a:avLst/>
            </a:prstGeom>
          </p:spPr>
        </p:pic>
        <p:pic>
          <p:nvPicPr>
            <p:cNvPr id="113" name="Graphic 112" descr="Plant With Roots outline">
              <a:extLst>
                <a:ext uri="{FF2B5EF4-FFF2-40B4-BE49-F238E27FC236}">
                  <a16:creationId xmlns:a16="http://schemas.microsoft.com/office/drawing/2014/main" id="{6A06BA12-D9FB-8FBD-A84B-6923BA550A5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702194" y="1585962"/>
              <a:ext cx="289895" cy="2898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002143-3D8B-6E4C-A373-AF19D8E645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3039" y="2237565"/>
              <a:ext cx="987522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Kémiai ellenőrzés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AA2C21A-CB12-FBD3-D716-38595B3FF1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8376" y="2237565"/>
              <a:ext cx="940755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Tápanyag-gazdálkodás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C48EB52-5C23-3329-9AAD-CECFAE8A2D3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08443" y="1560093"/>
              <a:ext cx="941184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Munkaügyi feltételek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87E8CC1-AC5B-1AC0-BA59-DA4222DEAF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56795" y="1622418"/>
              <a:ext cx="922289" cy="21698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Biodiverzitás</a:t>
              </a:r>
              <a:endParaRPr kumimoji="0" lang="en-GB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2A8C68-CFEE-A82B-3A83-D212B52E70E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3039" y="2915789"/>
              <a:ext cx="930463" cy="3416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90000" anchor="ctr">
              <a:spAutoFit/>
            </a:bodyPr>
            <a:lstStyle>
              <a:defPPr>
                <a:defRPr lang="en-NL"/>
              </a:defPPr>
              <a:lvl1pPr>
                <a:def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Hulladék</a:t>
              </a:r>
              <a:b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Gazdálkodás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4A7786-4AB0-8283-B768-C776CF56CEE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256" y="1605751"/>
              <a:ext cx="250316" cy="2503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21001F-2602-EFB3-088A-1864D2793A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25" y="2285406"/>
              <a:ext cx="245950" cy="245950"/>
            </a:xfrm>
            <a:prstGeom prst="rect">
              <a:avLst/>
            </a:prstGeom>
          </p:spPr>
        </p:pic>
      </p:grpSp>
      <p:sp>
        <p:nvSpPr>
          <p:cNvPr id="7" name="TextBox 84">
            <a:extLst>
              <a:ext uri="{FF2B5EF4-FFF2-40B4-BE49-F238E27FC236}">
                <a16:creationId xmlns:a16="http://schemas.microsoft.com/office/drawing/2014/main" id="{C21FED7C-3FBA-F971-BDC8-827890BBA4C3}"/>
              </a:ext>
            </a:extLst>
          </p:cNvPr>
          <p:cNvSpPr txBox="1"/>
          <p:nvPr/>
        </p:nvSpPr>
        <p:spPr>
          <a:xfrm>
            <a:off x="2708443" y="2915789"/>
            <a:ext cx="1016311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</a:t>
            </a: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9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Vízgazdálkodás</a:t>
            </a:r>
            <a:endParaRPr kumimoji="0" lang="en-US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93">
            <a:extLst>
              <a:ext uri="{FF2B5EF4-FFF2-40B4-BE49-F238E27FC236}">
                <a16:creationId xmlns:a16="http://schemas.microsoft.com/office/drawing/2014/main" id="{9DC44777-59E6-9E83-CE15-DF8CF59E7F0B}"/>
              </a:ext>
            </a:extLst>
          </p:cNvPr>
          <p:cNvSpPr txBox="1"/>
          <p:nvPr/>
        </p:nvSpPr>
        <p:spPr>
          <a:xfrm>
            <a:off x="4378376" y="2853465"/>
            <a:ext cx="1185888" cy="466281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Növényi anyag kiválasztása és szaporítása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92">
            <a:extLst>
              <a:ext uri="{FF2B5EF4-FFF2-40B4-BE49-F238E27FC236}">
                <a16:creationId xmlns:a16="http://schemas.microsoft.com/office/drawing/2014/main" id="{DFC0B3B5-884C-2615-8058-2CD14DF972BA}"/>
              </a:ext>
            </a:extLst>
          </p:cNvPr>
          <p:cNvSpPr txBox="1"/>
          <p:nvPr/>
        </p:nvSpPr>
        <p:spPr>
          <a:xfrm>
            <a:off x="4378376" y="1560093"/>
            <a:ext cx="1082070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Levegőminőség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Kibocsátás 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6EAFED9E-4445-0D3E-B6AD-C6464952EF8B}"/>
              </a:ext>
            </a:extLst>
          </p:cNvPr>
          <p:cNvSpPr txBox="1"/>
          <p:nvPr/>
        </p:nvSpPr>
        <p:spPr>
          <a:xfrm>
            <a:off x="883038" y="1560093"/>
            <a:ext cx="1170729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Gazdaságirányítás </a:t>
            </a:r>
            <a:b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Közösség</a:t>
            </a:r>
            <a:endParaRPr kumimoji="0" lang="en-NL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152">
            <a:extLst>
              <a:ext uri="{FF2B5EF4-FFF2-40B4-BE49-F238E27FC236}">
                <a16:creationId xmlns:a16="http://schemas.microsoft.com/office/drawing/2014/main" id="{4F1F7632-EBD9-1355-9A97-4CE3110F0CB5}"/>
              </a:ext>
            </a:extLst>
          </p:cNvPr>
          <p:cNvSpPr txBox="1"/>
          <p:nvPr/>
        </p:nvSpPr>
        <p:spPr>
          <a:xfrm>
            <a:off x="6056795" y="2237565"/>
            <a:ext cx="1139343" cy="34163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anchor="ctr">
            <a:spAutoFit/>
          </a:bodyPr>
          <a:lstStyle>
            <a:defPPr>
              <a:defRPr lang="en-NL"/>
            </a:defPPr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Integrált növényvédelem</a:t>
            </a:r>
          </a:p>
        </p:txBody>
      </p:sp>
      <p:sp>
        <p:nvSpPr>
          <p:cNvPr id="25" name="TextBox 82">
            <a:extLst>
              <a:ext uri="{FF2B5EF4-FFF2-40B4-BE49-F238E27FC236}">
                <a16:creationId xmlns:a16="http://schemas.microsoft.com/office/drawing/2014/main" id="{237AECA5-1758-25B5-362B-800A60DDEE99}"/>
              </a:ext>
            </a:extLst>
          </p:cNvPr>
          <p:cNvSpPr txBox="1"/>
          <p:nvPr/>
        </p:nvSpPr>
        <p:spPr>
          <a:xfrm>
            <a:off x="2673085" y="2299890"/>
            <a:ext cx="1120129" cy="216982"/>
          </a:xfrm>
          <a:prstGeom prst="rect">
            <a:avLst/>
          </a:prstGeom>
          <a:noFill/>
          <a:ln w="6350">
            <a:noFill/>
          </a:ln>
        </p:spPr>
        <p:txBody>
          <a:bodyPr wrap="square" lIns="90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Talajgazdálkodás</a:t>
            </a:r>
          </a:p>
        </p:txBody>
      </p:sp>
    </p:spTree>
    <p:extLst>
      <p:ext uri="{BB962C8B-B14F-4D97-AF65-F5344CB8AC3E}">
        <p14:creationId xmlns:p14="http://schemas.microsoft.com/office/powerpoint/2010/main" val="403886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4A085-683C-C1CF-C3A8-3B456171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A7C98E-95C4-AF4A-48EE-F6A29D8817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339" y="359569"/>
            <a:ext cx="5700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chemeClr val="accent5"/>
                </a:solidFill>
                <a:effectLst/>
                <a:latin typeface="Gotham Bold" pitchFamily="2" charset="0"/>
                <a:ea typeface="Trebuchet MS" panose="020B0703020202090204" pitchFamily="34" charset="0"/>
                <a:cs typeface="Gotham Bold" pitchFamily="2" charset="0"/>
              </a:rPr>
              <a:t>Milyen előnyökkel jár az FSA használata?</a:t>
            </a:r>
            <a:endParaRPr lang="en-GB" sz="1600" b="1" kern="100" dirty="0">
              <a:solidFill>
                <a:schemeClr val="accent5"/>
              </a:solidFill>
              <a:effectLst/>
              <a:latin typeface="Gotham Bold" pitchFamily="2" charset="0"/>
              <a:ea typeface="Trebuchet MS" panose="020B0703020202090204" pitchFamily="34" charset="0"/>
              <a:cs typeface="Gotham 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917A8-BC5E-8CC8-8ABD-57C043EF72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en-US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A56E7F-27E0-1BD6-8493-EB458280B59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5546" y="1081022"/>
            <a:ext cx="6197503" cy="2890208"/>
            <a:chOff x="495546" y="1081022"/>
            <a:chExt cx="6197503" cy="2890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C6D36B-181C-29C7-95D9-55B53ED8EC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008" y="1113922"/>
              <a:ext cx="2520279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F4E625-F957-88AD-E591-876851F09A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5546" y="1081022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55FEC8-C474-DB7B-BFDE-06F2643BA3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3758" y="1127019"/>
              <a:ext cx="19354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Teljesítmény bemutatása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6EC70C-AAE7-EC00-EBE9-5E647AE36A2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62816" y="1121142"/>
              <a:ext cx="2730233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899382-6797-EA21-A3FC-73DA297B21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7354" y="1088242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7090AE-4771-F8F9-94A8-11F9017EA7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15567" y="1134239"/>
              <a:ext cx="211254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Találkozunk, bárhol is vagy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0E0C89-633F-7EB8-3BBF-981F58C6D1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008" y="2338578"/>
              <a:ext cx="252028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4D204F-7903-3351-6481-8D37945C05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5546" y="2305678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0C2967-35FF-BBB3-300F-808A12D8C75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3758" y="2351675"/>
              <a:ext cx="193548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A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kettős</a:t>
              </a: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munka</a:t>
              </a:r>
              <a:r>
                <a:rPr kumimoji="0" lang="en-US" altLang="en-US" sz="1100" u="none" strike="noStrike" cap="none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</a:t>
              </a:r>
              <a:r>
                <a:rPr kumimoji="0" lang="en-US" altLang="en-US" sz="1100" u="none" strike="noStrike" cap="none" normalizeH="0" baseline="0" dirty="0" err="1">
                  <a:ln>
                    <a:noFill/>
                  </a:ln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korlátozása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381B5D-1BE1-8902-0496-5D69FA05D62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62816" y="2338058"/>
              <a:ext cx="2730232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1AFE66-4283-7214-AC3A-7BB044428D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7352" y="2305158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A7C04B-7E9E-8147-FF8D-7F1A7582C7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78618" y="3658232"/>
              <a:ext cx="2706491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9EAC3A-FC6B-6CAE-F63F-BD1461A691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93156" y="3633016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5</a:t>
              </a: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DBC1224F-B375-FC9B-5C23-19EB81514109}"/>
              </a:ext>
            </a:extLst>
          </p:cNvPr>
          <p:cNvSpPr txBox="1"/>
          <p:nvPr/>
        </p:nvSpPr>
        <p:spPr>
          <a:xfrm>
            <a:off x="833760" y="1446772"/>
            <a:ext cx="2056924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kiemeli azokat a nagyszerű dolgokat, amelyeket Ön már most is tesz a gazdaságában.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5AE4B309-5549-E360-9CDD-95C38962AB26}"/>
              </a:ext>
            </a:extLst>
          </p:cNvPr>
          <p:cNvSpPr txBox="1"/>
          <p:nvPr/>
        </p:nvSpPr>
        <p:spPr>
          <a:xfrm>
            <a:off x="4209401" y="2351491"/>
            <a:ext cx="22041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</a:t>
            </a:r>
            <a:r>
              <a:rPr kumimoji="0" lang="en-US" altLang="en-US" sz="110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gazdaság</a:t>
            </a:r>
            <a:r>
              <a: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 </a:t>
            </a:r>
            <a:r>
              <a:rPr kumimoji="0" lang="en-US" altLang="en-US" sz="1100" u="none" strike="noStrike" cap="none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rugalmassága</a:t>
            </a:r>
            <a:endParaRPr kumimoji="0" lang="en-US" altLang="en-US" sz="110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B10D8A7-5948-F687-08E4-F0D8F2F79D79}"/>
              </a:ext>
            </a:extLst>
          </p:cNvPr>
          <p:cNvSpPr txBox="1"/>
          <p:nvPr/>
        </p:nvSpPr>
        <p:spPr>
          <a:xfrm>
            <a:off x="4209401" y="3684426"/>
            <a:ext cx="22946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100" kern="100" dirty="0"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Időt és erőforrásokat takarít meg</a:t>
            </a:r>
            <a:endParaRPr lang="en-GB" sz="1100" kern="100" dirty="0">
              <a:solidFill>
                <a:schemeClr val="accent4"/>
              </a:solidFill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381D04E-5B43-4EED-29CA-BF355D91BFF0}"/>
              </a:ext>
            </a:extLst>
          </p:cNvPr>
          <p:cNvSpPr/>
          <p:nvPr/>
        </p:nvSpPr>
        <p:spPr bwMode="auto">
          <a:xfrm>
            <a:off x="4115566" y="1452395"/>
            <a:ext cx="2610349" cy="6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Akár új Önnek a fenntarthatóság, akár mindig is ez volt gazdálkodásának alapja, az FSA arra épít, ami már megvan.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9EA31A5C-8674-C7C1-69F5-80BC9468D735}"/>
              </a:ext>
            </a:extLst>
          </p:cNvPr>
          <p:cNvSpPr/>
          <p:nvPr/>
        </p:nvSpPr>
        <p:spPr bwMode="auto">
          <a:xfrm>
            <a:off x="4115565" y="2669088"/>
            <a:ext cx="2850172" cy="8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célja, hogy hosszú távon támogassa a mezőgazdaságot olyan gazdálkodási gyakorlatok előmozdításával, amelyek előnyösek az emberek és az ökoszisztémák számára, amelyektől a mezőgazdaság függ.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12E301E9-39B8-7EF1-4B55-F3A2ECF33BB9}"/>
              </a:ext>
            </a:extLst>
          </p:cNvPr>
          <p:cNvSpPr txBox="1"/>
          <p:nvPr/>
        </p:nvSpPr>
        <p:spPr>
          <a:xfrm>
            <a:off x="849801" y="2671428"/>
            <a:ext cx="242279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több mint 100 különböző rendszert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ismer el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ami azt jelenti, hogy nem kell újabb eljáráson keresztülmennie a teljesítménye bizonyításához, ha a rendszerét már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elismerték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8CEB4E07-5436-AD00-0160-1F3C5F64AAE8}"/>
              </a:ext>
            </a:extLst>
          </p:cNvPr>
          <p:cNvSpPr txBox="1"/>
          <p:nvPr/>
        </p:nvSpPr>
        <p:spPr>
          <a:xfrm>
            <a:off x="4131368" y="3998766"/>
            <a:ext cx="2850173" cy="69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elismeri, hogy jobb, ha belevágunk, mintha elsőre tökéletesre sikerülne. Lehetőséget ad arra, hogy az ambíciói megvalósításán dolgozzon, és elismerje, hogy ez egy folyamat.</a:t>
            </a:r>
          </a:p>
        </p:txBody>
      </p:sp>
    </p:spTree>
    <p:extLst>
      <p:ext uri="{BB962C8B-B14F-4D97-AF65-F5344CB8AC3E}">
        <p14:creationId xmlns:p14="http://schemas.microsoft.com/office/powerpoint/2010/main" val="281768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B48E5-070B-7780-FAC2-6A4FC6A2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CAC0A83-F789-AF17-04CF-775E505D87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7" y="3859177"/>
            <a:ext cx="432048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"Ön a </a:t>
            </a:r>
            <a:r>
              <a:rPr lang="en-GB" sz="13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következő generáció </a:t>
            </a:r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számára gondozza a földjét, mert az unokái érdekeltek abban, hogy ezt műveljék. </a:t>
            </a:r>
            <a:r>
              <a:rPr lang="en-GB" sz="13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fenntartható</a:t>
            </a:r>
            <a:r>
              <a:rPr lang="en-GB" sz="13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</a:p>
          <a:p>
            <a:pPr algn="ctr"/>
            <a:endParaRPr lang="en-GB" sz="1200" b="1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0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TŐZEGÁFONYA TERMELŐ, KANADA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F74AD-0053-BEDA-C2E1-5CC0BE4B09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DD9D3-C724-DB1B-4888-F94E106216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97C456-C9BB-7466-F4AB-6D28AC7B57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9296" y="961644"/>
            <a:ext cx="6162127" cy="338214"/>
            <a:chOff x="489296" y="961644"/>
            <a:chExt cx="6162127" cy="33821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68D249-F292-33D9-49F6-47E5011A9F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31143" y="1001523"/>
              <a:ext cx="252028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5BE0C2F-4B15-9EDC-CDA8-FD9836B5F4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45681" y="961644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CF769F-8976-2756-2ED2-4FACD455D35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3893" y="1007641"/>
              <a:ext cx="143391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100" kern="100" dirty="0">
                  <a:solidFill>
                    <a:schemeClr val="accent4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Piacra jutás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C8468-F856-2053-C7A2-1B1DBA81F5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4758" y="994544"/>
              <a:ext cx="2703590" cy="27241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0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47E004-A59A-81F7-A737-58568880E0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9296" y="961644"/>
              <a:ext cx="338214" cy="3382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93AB6F-5871-604E-22E2-A9BEC76F10F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509" y="1007641"/>
              <a:ext cx="175875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dirty="0">
                  <a:solidFill>
                    <a:schemeClr val="accent4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Eljegyzés</a:t>
              </a:r>
              <a:endParaRPr kumimoji="0" lang="en-US" altLang="en-US" sz="110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244DC2B3-9FBD-A2B1-D6FC-B955DAE9650C}"/>
              </a:ext>
            </a:extLst>
          </p:cNvPr>
          <p:cNvSpPr/>
          <p:nvPr/>
        </p:nvSpPr>
        <p:spPr bwMode="auto">
          <a:xfrm>
            <a:off x="827508" y="1378278"/>
            <a:ext cx="2550840" cy="8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összehozza az ellátási láncban részt vevő egyéneket és csoportokat, hogy a helyhez igazított gazdálkodási körülmények között megosszák egymással a tudást és a legjobb gyakorlatokat.</a:t>
            </a:r>
          </a:p>
        </p:txBody>
      </p:sp>
      <p:sp>
        <p:nvSpPr>
          <p:cNvPr id="10" name="TextBox 46">
            <a:extLst>
              <a:ext uri="{FF2B5EF4-FFF2-40B4-BE49-F238E27FC236}">
                <a16:creationId xmlns:a16="http://schemas.microsoft.com/office/drawing/2014/main" id="{979879E5-1EDE-8B2D-D079-9E933321E147}"/>
              </a:ext>
            </a:extLst>
          </p:cNvPr>
          <p:cNvSpPr txBox="1"/>
          <p:nvPr/>
        </p:nvSpPr>
        <p:spPr>
          <a:xfrm>
            <a:off x="4299935" y="1379875"/>
            <a:ext cx="2139285" cy="71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Számos vállalat és gazdálkodó számára egyre fontosabb, hogy képes legyen bizonyítani ellátási láncának fenntarthatóságát.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0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64A04-04F8-1D8D-2B79-AF2959D8D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607AD689-D2C0-FB6A-1844-E9D08C8AC6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30" y="1236061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FF313D-6086-B27C-C793-AC37EF8C92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3529" y="3757070"/>
            <a:ext cx="2513382" cy="797280"/>
            <a:chOff x="3213217" y="3768695"/>
            <a:chExt cx="2734655" cy="797280"/>
          </a:xfrm>
          <a:solidFill>
            <a:srgbClr val="E5C477"/>
          </a:solidFill>
        </p:grpSpPr>
        <p:sp>
          <p:nvSpPr>
            <p:cNvPr id="17" name="Round Same-side Corner of Rectangle 16">
              <a:extLst>
                <a:ext uri="{FF2B5EF4-FFF2-40B4-BE49-F238E27FC236}">
                  <a16:creationId xmlns:a16="http://schemas.microsoft.com/office/drawing/2014/main" id="{1A311771-6B29-CE91-974D-79A50C1FD6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67989A-7510-CBBB-36EF-8470DA86A20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37378" y="3780208"/>
              <a:ext cx="2277792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 err="1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Andreia </a:t>
              </a:r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Barbosa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Mandulatermelő, Portugália</a:t>
              </a:r>
            </a:p>
            <a:p>
              <a:pPr algn="ctr"/>
              <a:r>
                <a:rPr lang="en-GB" sz="10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</a:t>
              </a:r>
              <a:r>
                <a:rPr lang="en-GB" sz="1000" b="1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 </a:t>
              </a:r>
              <a:endParaRPr lang="en-GB" sz="1000" b="1" kern="1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084669B-EE7F-75D5-8D68-AF41F28402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619658"/>
            <a:ext cx="1753816" cy="1753816"/>
          </a:xfrm>
          <a:prstGeom prst="roundRect">
            <a:avLst>
              <a:gd name="adj" fmla="val 10314"/>
            </a:avLst>
          </a:prstGeom>
          <a:solidFill>
            <a:srgbClr val="E5C477"/>
          </a:solidFill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15FABC4-B861-2D96-B268-62668684D2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71837"/>
            <a:ext cx="39987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Portugál mandula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37406E-0DBD-98F9-6F2B-EB6F0AAB7F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6736" y="1614896"/>
            <a:ext cx="2871859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"Ahhoz, hogy a lehető legtöbbet hozzuk ki az FSA-ból, hasznosnak találtuk, hogy az audit előtt átgondoltuk a gyakorlatunkat. Úgy találtuk, hogy ez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segített nekünk abban, hogy helyes gazdálkodási gyakorlatot vezessünk be és tartsunk fenn 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földjeinken.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 dolgoztunk az ellenőrrel, hogy ezt megerősítsük, és az FSA ellenőrzési szabályait követve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megkaptuk az elismerést a kemény munkánkért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Gyakran felülvizsgáljuk és felülvizsgáljuk a gazdálkodási szemléletünket, hogy folyamatosan fejlődjünk, és tetszik, hogy az FSA elismerést ad nekünk ezért."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67518E-E3E2-A2CC-0DE5-5B994D5816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4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CDB67-3633-F23F-5C5F-DFC4E78E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BE3EB793-3F51-A686-077C-66952C365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7188" y="503585"/>
            <a:ext cx="2702569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kezdjek hozzá?</a:t>
            </a:r>
          </a:p>
          <a:p>
            <a:pPr>
              <a:spcBef>
                <a:spcPts val="200"/>
              </a:spcBef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FMG-t egy FMG-koordinátor szervez. Az FMG-koordinátor kezdeményezi a FSA végrehajtását. Ő kezeli az Ön FMG-jének legtöbb adminisztratív szükségletét.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3F4A9-F6BE-44F5-BE36-3DC47FF6AC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1A402-7AFD-BF6A-5396-BB9956560E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05196" y="503585"/>
            <a:ext cx="2931112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az ellenőrzés?</a:t>
            </a:r>
          </a:p>
          <a:p>
            <a:pPr>
              <a:spcBef>
                <a:spcPts val="200"/>
              </a:spcBef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egy ingyenes eszköz a teljesítmény nyomon követésére. Forrásaink nyilvánosan elérhetőek, és a SAI Platform weboldalán keresztül érhetők el. Ha azonban az Ön FMG-je az FSA-t teljesítményre vonatkozó állítások megtételére szeretné használni, ellenőrzésre van szükség. Ez magában foglal egy ellenőrzést, amely megerősíti, hogy mi történik a gazdaságokban.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8EEB83-A0DD-DE2B-8B15-B064F2B999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001" y="123510"/>
            <a:ext cx="571180" cy="4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26BBD-118E-B3A8-A40B-CF3450C0D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DA3ECE-1574-29A5-1589-999C7481D7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836" y="1649542"/>
            <a:ext cx="341630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lehetek érintett </a:t>
            </a:r>
            <a:b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egy FSA-ellenőrzésben? 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nagy részét az FMG-koordinátor végzi, de néhány gazdaságnak a gazdaságon belüli ellenőrzésen is át kell esnie. A helyszíni ellenőrzés célja az önértékelési kérdőívre adott válaszok pontosságának ellenőrzése. Néhány gazdaságot véletlenszerűen kiválasztanak az önértékelési kérdőív kitöltésére, majd ezek közül egy kisebb számú gazdaságot véletlenszerűen kiválasztanak a helyszíni ellenőrzésre. Az ellenőrzési mintavételes megközelítés azt jelenti, hogy nem minden FMG-ben lévő gazdaság vesz részt a helyszíni ellenőrzésben.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FA703-C42F-9D18-8AAE-AB4F3C9318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7D270-3564-308F-E7F1-473AA43794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9569"/>
            <a:ext cx="170973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Ki végzi az ellenőrzést?</a:t>
            </a:r>
          </a:p>
          <a:p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D05A9-1E64-CDA7-029F-76CA1944E2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40" y="357188"/>
            <a:ext cx="5025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az FSA által jóváhagyott ellenőrző szervek egyike végzi. Ezek olyan harmadik félként működő ellenőrök, akik a fenntarthatóság és a mezőgazdaság szakértői, és nagy tapasztalattal rendelkeznek a gazdaságok auditálásában. Az ellenőrök függetlenek, és nem az SAI Platform alkalmazottai.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BAC6-ECA6-4956-3A5B-4B3B6B859F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838" y="3746267"/>
            <a:ext cx="3416300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b="1" kern="1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ellenőrzési folyamat célja, hogy az egyes mezőgazdasági termelők adminisztratív terhei a lehető legkisebbek legyenek. Az ellenőrzéshez szükséges információk nagy részét az Ön FMG-koordinátora szolgáltatja, ami hozzájárul az eljárás hatékonyságának biztosításához.</a:t>
            </a:r>
          </a:p>
        </p:txBody>
      </p:sp>
    </p:spTree>
    <p:extLst>
      <p:ext uri="{BB962C8B-B14F-4D97-AF65-F5344CB8AC3E}">
        <p14:creationId xmlns:p14="http://schemas.microsoft.com/office/powerpoint/2010/main" val="310339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6B9D58-4E46-CFE1-0E88-57E47B7D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BC4A7-482D-C18C-06F4-57C5A9025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51"/>
          <a:stretch/>
        </p:blipFill>
        <p:spPr>
          <a:xfrm>
            <a:off x="0" y="0"/>
            <a:ext cx="7559675" cy="4392017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1C0D2CAB-9103-2D4A-D616-EEEBA2E5F3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6613"/>
            <a:ext cx="2990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effectLst/>
                <a:latin typeface="Gotham Bold" pitchFamily="2" charset="0"/>
                <a:ea typeface="Trebuchet MS" panose="020B0703020202090204" pitchFamily="34" charset="0"/>
                <a:cs typeface="Gotham Bold" pitchFamily="2" charset="0"/>
              </a:rPr>
              <a:t>Mire számíthatok egy helyszíni ellenőrzés során?</a:t>
            </a:r>
            <a:endParaRPr lang="en-GB" sz="1600" b="1" kern="100" dirty="0">
              <a:solidFill>
                <a:schemeClr val="bg1"/>
              </a:solidFill>
              <a:effectLst/>
              <a:latin typeface="Gotham Bold" pitchFamily="2" charset="0"/>
              <a:ea typeface="Trebuchet MS" panose="020B0703020202090204" pitchFamily="34" charset="0"/>
              <a:cs typeface="Gotham Bold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FA4623-D900-58AA-81B8-5F3E0AB59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07829" y="364866"/>
            <a:ext cx="2700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Amennyiben az FMG-jén belül a gazdaságok mintájaként kiválasztják Önt egy helyszíni ellenőrzésre, akkor Önt is auditálni fogják.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515DE1D-3436-66D0-2065-D82A074CF5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7990" y="3005760"/>
            <a:ext cx="2139108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Folyamatos </a:t>
            </a:r>
            <a:b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</a:br>
            <a:r>
              <a:rPr lang="en-GB" sz="11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fejlesztés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12846-D2DA-7D22-0CDF-6D7AEEC87F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CDD44-35CD-BD1F-46CC-EC6E2F7DF4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65246" y="1554088"/>
            <a:ext cx="203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Az ellenőrzések a következők </a:t>
            </a:r>
            <a:b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</a:br>
            <a:r>
              <a:rPr lang="en-GB" sz="12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3 fő alapelvet:</a:t>
            </a:r>
            <a:endParaRPr lang="en-US" sz="1200">
              <a:solidFill>
                <a:schemeClr val="accent5"/>
              </a:solidFill>
              <a:latin typeface="Gotham Medium" pitchFamily="2" charset="0"/>
              <a:cs typeface="Gotham Medium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A1C5A9-FCDE-8615-1184-A1C913577F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96061" y="2211709"/>
            <a:ext cx="792088" cy="779103"/>
            <a:chOff x="5796061" y="2211709"/>
            <a:chExt cx="792088" cy="779103"/>
          </a:xfrm>
        </p:grpSpPr>
        <p:pic>
          <p:nvPicPr>
            <p:cNvPr id="35" name="Picture 34" descr="A yellow circle with black background&#10;&#10;Description automatically generated">
              <a:extLst>
                <a:ext uri="{FF2B5EF4-FFF2-40B4-BE49-F238E27FC236}">
                  <a16:creationId xmlns:a16="http://schemas.microsoft.com/office/drawing/2014/main" id="{207F4495-9759-2C33-162D-96B96860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061" y="2211709"/>
              <a:ext cx="792088" cy="779103"/>
            </a:xfrm>
            <a:prstGeom prst="rect">
              <a:avLst/>
            </a:prstGeom>
          </p:spPr>
        </p:pic>
        <p:grpSp>
          <p:nvGrpSpPr>
            <p:cNvPr id="20" name="Graphic 17">
              <a:extLst>
                <a:ext uri="{FF2B5EF4-FFF2-40B4-BE49-F238E27FC236}">
                  <a16:creationId xmlns:a16="http://schemas.microsoft.com/office/drawing/2014/main" id="{B8C9AD7A-5830-0B4C-5ED1-D1369DE7715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12085" y="2404568"/>
              <a:ext cx="402786" cy="403273"/>
              <a:chOff x="1799858" y="147129"/>
              <a:chExt cx="3959956" cy="3964762"/>
            </a:xfrm>
            <a:solidFill>
              <a:schemeClr val="bg1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5FB5624-B062-DAEA-73ED-8A14EE57EF8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031131" y="667728"/>
                <a:ext cx="728683" cy="2720827"/>
              </a:xfrm>
              <a:custGeom>
                <a:avLst/>
                <a:gdLst>
                  <a:gd name="connsiteX0" fmla="*/ 248577 w 728683"/>
                  <a:gd name="connsiteY0" fmla="*/ 2720827 h 2720827"/>
                  <a:gd name="connsiteX1" fmla="*/ 210014 w 728683"/>
                  <a:gd name="connsiteY1" fmla="*/ 2707292 h 2720827"/>
                  <a:gd name="connsiteX2" fmla="*/ 200261 w 728683"/>
                  <a:gd name="connsiteY2" fmla="*/ 2620229 h 2720827"/>
                  <a:gd name="connsiteX3" fmla="*/ 604935 w 728683"/>
                  <a:gd name="connsiteY3" fmla="*/ 1461783 h 2720827"/>
                  <a:gd name="connsiteX4" fmla="*/ 19511 w 728683"/>
                  <a:gd name="connsiteY4" fmla="*/ 107096 h 2720827"/>
                  <a:gd name="connsiteX5" fmla="*/ 16781 w 728683"/>
                  <a:gd name="connsiteY5" fmla="*/ 19531 h 2720827"/>
                  <a:gd name="connsiteX6" fmla="*/ 104240 w 728683"/>
                  <a:gd name="connsiteY6" fmla="*/ 16805 h 2720827"/>
                  <a:gd name="connsiteX7" fmla="*/ 560579 w 728683"/>
                  <a:gd name="connsiteY7" fmla="*/ 661203 h 2720827"/>
                  <a:gd name="connsiteX8" fmla="*/ 728684 w 728683"/>
                  <a:gd name="connsiteY8" fmla="*/ 1461783 h 2720827"/>
                  <a:gd name="connsiteX9" fmla="*/ 614131 w 728683"/>
                  <a:gd name="connsiteY9" fmla="*/ 2127809 h 2720827"/>
                  <a:gd name="connsiteX10" fmla="*/ 296963 w 728683"/>
                  <a:gd name="connsiteY10" fmla="*/ 2697527 h 2720827"/>
                  <a:gd name="connsiteX11" fmla="*/ 248577 w 728683"/>
                  <a:gd name="connsiteY11" fmla="*/ 2720827 h 272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8683" h="2720827">
                    <a:moveTo>
                      <a:pt x="248577" y="2720827"/>
                    </a:moveTo>
                    <a:cubicBezTo>
                      <a:pt x="235042" y="2720827"/>
                      <a:pt x="221407" y="2716406"/>
                      <a:pt x="210014" y="2707292"/>
                    </a:cubicBezTo>
                    <a:cubicBezTo>
                      <a:pt x="183308" y="2685942"/>
                      <a:pt x="178938" y="2646968"/>
                      <a:pt x="200261" y="2620229"/>
                    </a:cubicBezTo>
                    <a:cubicBezTo>
                      <a:pt x="464998" y="2288196"/>
                      <a:pt x="604935" y="1887608"/>
                      <a:pt x="604935" y="1461783"/>
                    </a:cubicBezTo>
                    <a:cubicBezTo>
                      <a:pt x="604935" y="943344"/>
                      <a:pt x="397022" y="462237"/>
                      <a:pt x="19511" y="107096"/>
                    </a:cubicBezTo>
                    <a:cubicBezTo>
                      <a:pt x="-5401" y="83672"/>
                      <a:pt x="-6616" y="44465"/>
                      <a:pt x="16781" y="19531"/>
                    </a:cubicBezTo>
                    <a:cubicBezTo>
                      <a:pt x="40169" y="-5404"/>
                      <a:pt x="79336" y="-6627"/>
                      <a:pt x="104240" y="16805"/>
                    </a:cubicBezTo>
                    <a:cubicBezTo>
                      <a:pt x="299307" y="200299"/>
                      <a:pt x="452832" y="417107"/>
                      <a:pt x="560579" y="661203"/>
                    </a:cubicBezTo>
                    <a:cubicBezTo>
                      <a:pt x="672130" y="913918"/>
                      <a:pt x="728684" y="1183274"/>
                      <a:pt x="728684" y="1461783"/>
                    </a:cubicBezTo>
                    <a:cubicBezTo>
                      <a:pt x="728684" y="1690353"/>
                      <a:pt x="690151" y="1914432"/>
                      <a:pt x="614131" y="2127809"/>
                    </a:cubicBezTo>
                    <a:cubicBezTo>
                      <a:pt x="540678" y="2334023"/>
                      <a:pt x="433968" y="2525710"/>
                      <a:pt x="296963" y="2697527"/>
                    </a:cubicBezTo>
                    <a:cubicBezTo>
                      <a:pt x="284751" y="2712852"/>
                      <a:pt x="266745" y="2720827"/>
                      <a:pt x="248577" y="272082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436ADE3-17DB-36AF-544B-D0D0523ECF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43494" y="3295937"/>
                <a:ext cx="2812354" cy="815954"/>
              </a:xfrm>
              <a:custGeom>
                <a:avLst/>
                <a:gdLst>
                  <a:gd name="connsiteX0" fmla="*/ 1536342 w 2812354"/>
                  <a:gd name="connsiteY0" fmla="*/ 815955 h 815954"/>
                  <a:gd name="connsiteX1" fmla="*/ 14334 w 2812354"/>
                  <a:gd name="connsiteY1" fmla="*/ 101601 h 815954"/>
                  <a:gd name="connsiteX2" fmla="*/ 22278 w 2812354"/>
                  <a:gd name="connsiteY2" fmla="*/ 14353 h 815954"/>
                  <a:gd name="connsiteX3" fmla="*/ 109420 w 2812354"/>
                  <a:gd name="connsiteY3" fmla="*/ 22298 h 815954"/>
                  <a:gd name="connsiteX4" fmla="*/ 1536342 w 2812354"/>
                  <a:gd name="connsiteY4" fmla="*/ 692056 h 815954"/>
                  <a:gd name="connsiteX5" fmla="*/ 2711282 w 2812354"/>
                  <a:gd name="connsiteY5" fmla="*/ 272426 h 815954"/>
                  <a:gd name="connsiteX6" fmla="*/ 2798354 w 2812354"/>
                  <a:gd name="connsiteY6" fmla="*/ 281122 h 815954"/>
                  <a:gd name="connsiteX7" fmla="*/ 2789677 w 2812354"/>
                  <a:gd name="connsiteY7" fmla="*/ 368301 h 815954"/>
                  <a:gd name="connsiteX8" fmla="*/ 1536342 w 2812354"/>
                  <a:gd name="connsiteY8" fmla="*/ 815955 h 81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2354" h="815954">
                    <a:moveTo>
                      <a:pt x="1536342" y="815955"/>
                    </a:moveTo>
                    <a:cubicBezTo>
                      <a:pt x="946788" y="815955"/>
                      <a:pt x="392039" y="555581"/>
                      <a:pt x="14334" y="101601"/>
                    </a:cubicBezTo>
                    <a:cubicBezTo>
                      <a:pt x="-7538" y="75311"/>
                      <a:pt x="-3980" y="36252"/>
                      <a:pt x="22278" y="14353"/>
                    </a:cubicBezTo>
                    <a:cubicBezTo>
                      <a:pt x="48543" y="-7547"/>
                      <a:pt x="87547" y="-3985"/>
                      <a:pt x="109420" y="22298"/>
                    </a:cubicBezTo>
                    <a:cubicBezTo>
                      <a:pt x="463542" y="447944"/>
                      <a:pt x="983634" y="692056"/>
                      <a:pt x="1536342" y="692056"/>
                    </a:cubicBezTo>
                    <a:cubicBezTo>
                      <a:pt x="1963886" y="692056"/>
                      <a:pt x="2381151" y="543029"/>
                      <a:pt x="2711282" y="272426"/>
                    </a:cubicBezTo>
                    <a:cubicBezTo>
                      <a:pt x="2737718" y="250751"/>
                      <a:pt x="2776698" y="254639"/>
                      <a:pt x="2798354" y="281122"/>
                    </a:cubicBezTo>
                    <a:cubicBezTo>
                      <a:pt x="2820003" y="307590"/>
                      <a:pt x="2816112" y="346626"/>
                      <a:pt x="2789677" y="368301"/>
                    </a:cubicBezTo>
                    <a:cubicBezTo>
                      <a:pt x="2437503" y="656977"/>
                      <a:pt x="1992395" y="815955"/>
                      <a:pt x="1536342" y="815955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9495C71-29E6-BA69-2455-36A7B260C0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99858" y="953009"/>
                <a:ext cx="479604" cy="2139560"/>
              </a:xfrm>
              <a:custGeom>
                <a:avLst/>
                <a:gdLst>
                  <a:gd name="connsiteX0" fmla="*/ 285743 w 479604"/>
                  <a:gd name="connsiteY0" fmla="*/ 2139560 h 2139560"/>
                  <a:gd name="connsiteX1" fmla="*/ 231070 w 479604"/>
                  <a:gd name="connsiteY1" fmla="*/ 2106704 h 2139560"/>
                  <a:gd name="connsiteX2" fmla="*/ 0 w 479604"/>
                  <a:gd name="connsiteY2" fmla="*/ 1176502 h 2139560"/>
                  <a:gd name="connsiteX3" fmla="*/ 367363 w 479604"/>
                  <a:gd name="connsiteY3" fmla="*/ 25962 h 2139560"/>
                  <a:gd name="connsiteX4" fmla="*/ 453670 w 479604"/>
                  <a:gd name="connsiteY4" fmla="*/ 11528 h 2139560"/>
                  <a:gd name="connsiteX5" fmla="*/ 468087 w 479604"/>
                  <a:gd name="connsiteY5" fmla="*/ 97939 h 2139560"/>
                  <a:gd name="connsiteX6" fmla="*/ 123749 w 479604"/>
                  <a:gd name="connsiteY6" fmla="*/ 1176502 h 2139560"/>
                  <a:gd name="connsiteX7" fmla="*/ 340309 w 479604"/>
                  <a:gd name="connsiteY7" fmla="*/ 2048487 h 2139560"/>
                  <a:gd name="connsiteX8" fmla="*/ 314762 w 479604"/>
                  <a:gd name="connsiteY8" fmla="*/ 2132273 h 2139560"/>
                  <a:gd name="connsiteX9" fmla="*/ 285743 w 479604"/>
                  <a:gd name="connsiteY9" fmla="*/ 2139560 h 213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9604" h="2139560">
                    <a:moveTo>
                      <a:pt x="285743" y="2139560"/>
                    </a:moveTo>
                    <a:cubicBezTo>
                      <a:pt x="263608" y="2139560"/>
                      <a:pt x="242199" y="2127635"/>
                      <a:pt x="231070" y="2106704"/>
                    </a:cubicBezTo>
                    <a:cubicBezTo>
                      <a:pt x="79903" y="1822364"/>
                      <a:pt x="0" y="1500707"/>
                      <a:pt x="0" y="1176502"/>
                    </a:cubicBezTo>
                    <a:cubicBezTo>
                      <a:pt x="0" y="760961"/>
                      <a:pt x="127036" y="363106"/>
                      <a:pt x="367363" y="25962"/>
                    </a:cubicBezTo>
                    <a:cubicBezTo>
                      <a:pt x="387217" y="-1884"/>
                      <a:pt x="425858" y="-8342"/>
                      <a:pt x="453670" y="11528"/>
                    </a:cubicBezTo>
                    <a:cubicBezTo>
                      <a:pt x="481483" y="31406"/>
                      <a:pt x="487941" y="70093"/>
                      <a:pt x="468087" y="97939"/>
                    </a:cubicBezTo>
                    <a:cubicBezTo>
                      <a:pt x="242818" y="413959"/>
                      <a:pt x="123749" y="786918"/>
                      <a:pt x="123749" y="1176502"/>
                    </a:cubicBezTo>
                    <a:cubicBezTo>
                      <a:pt x="123749" y="1480480"/>
                      <a:pt x="198632" y="1782004"/>
                      <a:pt x="340309" y="2048487"/>
                    </a:cubicBezTo>
                    <a:cubicBezTo>
                      <a:pt x="356365" y="2078687"/>
                      <a:pt x="344926" y="2116205"/>
                      <a:pt x="314762" y="2132273"/>
                    </a:cubicBezTo>
                    <a:cubicBezTo>
                      <a:pt x="305505" y="2137214"/>
                      <a:pt x="295550" y="2139560"/>
                      <a:pt x="285743" y="2139560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DA41D5A-F4AA-FD71-30D3-DFE23C1FE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56728" y="147129"/>
                <a:ext cx="2575528" cy="691316"/>
              </a:xfrm>
              <a:custGeom>
                <a:avLst/>
                <a:gdLst>
                  <a:gd name="connsiteX0" fmla="*/ 61874 w 2575528"/>
                  <a:gd name="connsiteY0" fmla="*/ 691317 h 691316"/>
                  <a:gd name="connsiteX1" fmla="*/ 18283 w 2575528"/>
                  <a:gd name="connsiteY1" fmla="*/ 673328 h 691316"/>
                  <a:gd name="connsiteX2" fmla="*/ 17966 w 2575528"/>
                  <a:gd name="connsiteY2" fmla="*/ 585724 h 691316"/>
                  <a:gd name="connsiteX3" fmla="*/ 1423109 w 2575528"/>
                  <a:gd name="connsiteY3" fmla="*/ 0 h 691316"/>
                  <a:gd name="connsiteX4" fmla="*/ 2548874 w 2575528"/>
                  <a:gd name="connsiteY4" fmla="*/ 351431 h 691316"/>
                  <a:gd name="connsiteX5" fmla="*/ 2564513 w 2575528"/>
                  <a:gd name="connsiteY5" fmla="*/ 437626 h 691316"/>
                  <a:gd name="connsiteX6" fmla="*/ 2478414 w 2575528"/>
                  <a:gd name="connsiteY6" fmla="*/ 453284 h 691316"/>
                  <a:gd name="connsiteX7" fmla="*/ 1423109 w 2575528"/>
                  <a:gd name="connsiteY7" fmla="*/ 123899 h 691316"/>
                  <a:gd name="connsiteX8" fmla="*/ 105781 w 2575528"/>
                  <a:gd name="connsiteY8" fmla="*/ 673011 h 691316"/>
                  <a:gd name="connsiteX9" fmla="*/ 61874 w 2575528"/>
                  <a:gd name="connsiteY9" fmla="*/ 691317 h 691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528" h="691316">
                    <a:moveTo>
                      <a:pt x="61874" y="691317"/>
                    </a:moveTo>
                    <a:cubicBezTo>
                      <a:pt x="46111" y="691317"/>
                      <a:pt x="30349" y="685331"/>
                      <a:pt x="18283" y="673328"/>
                    </a:cubicBezTo>
                    <a:cubicBezTo>
                      <a:pt x="-5971" y="649222"/>
                      <a:pt x="-6111" y="610000"/>
                      <a:pt x="17966" y="585724"/>
                    </a:cubicBezTo>
                    <a:cubicBezTo>
                      <a:pt x="392499" y="208011"/>
                      <a:pt x="891516" y="0"/>
                      <a:pt x="1423109" y="0"/>
                    </a:cubicBezTo>
                    <a:cubicBezTo>
                      <a:pt x="1828022" y="0"/>
                      <a:pt x="2217305" y="121522"/>
                      <a:pt x="2548874" y="351431"/>
                    </a:cubicBezTo>
                    <a:cubicBezTo>
                      <a:pt x="2576972" y="370914"/>
                      <a:pt x="2583972" y="409501"/>
                      <a:pt x="2564513" y="437626"/>
                    </a:cubicBezTo>
                    <a:cubicBezTo>
                      <a:pt x="2545053" y="465751"/>
                      <a:pt x="2506513" y="472767"/>
                      <a:pt x="2478414" y="453284"/>
                    </a:cubicBezTo>
                    <a:cubicBezTo>
                      <a:pt x="2167643" y="237801"/>
                      <a:pt x="1802724" y="123899"/>
                      <a:pt x="1423109" y="123899"/>
                    </a:cubicBezTo>
                    <a:cubicBezTo>
                      <a:pt x="924742" y="123899"/>
                      <a:pt x="456910" y="318916"/>
                      <a:pt x="105781" y="673011"/>
                    </a:cubicBezTo>
                    <a:cubicBezTo>
                      <a:pt x="93693" y="685207"/>
                      <a:pt x="77783" y="691317"/>
                      <a:pt x="61874" y="69131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7BF9F76-B4FC-0C5F-4763-8031256211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56525" y="2896131"/>
                <a:ext cx="556892" cy="495607"/>
              </a:xfrm>
              <a:custGeom>
                <a:avLst/>
                <a:gdLst>
                  <a:gd name="connsiteX0" fmla="*/ 123687 w 556892"/>
                  <a:gd name="connsiteY0" fmla="*/ 495607 h 495607"/>
                  <a:gd name="connsiteX1" fmla="*/ 62725 w 556892"/>
                  <a:gd name="connsiteY1" fmla="*/ 443833 h 495607"/>
                  <a:gd name="connsiteX2" fmla="*/ 851 w 556892"/>
                  <a:gd name="connsiteY2" fmla="*/ 72136 h 495607"/>
                  <a:gd name="connsiteX3" fmla="*/ 51711 w 556892"/>
                  <a:gd name="connsiteY3" fmla="*/ 840 h 495607"/>
                  <a:gd name="connsiteX4" fmla="*/ 122921 w 556892"/>
                  <a:gd name="connsiteY4" fmla="*/ 51763 h 495607"/>
                  <a:gd name="connsiteX5" fmla="*/ 174625 w 556892"/>
                  <a:gd name="connsiteY5" fmla="*/ 362354 h 495607"/>
                  <a:gd name="connsiteX6" fmla="*/ 484832 w 556892"/>
                  <a:gd name="connsiteY6" fmla="*/ 310580 h 495607"/>
                  <a:gd name="connsiteX7" fmla="*/ 556041 w 556892"/>
                  <a:gd name="connsiteY7" fmla="*/ 361502 h 495607"/>
                  <a:gd name="connsiteX8" fmla="*/ 505181 w 556892"/>
                  <a:gd name="connsiteY8" fmla="*/ 432798 h 495607"/>
                  <a:gd name="connsiteX9" fmla="*/ 133935 w 556892"/>
                  <a:gd name="connsiteY9" fmla="*/ 494748 h 495607"/>
                  <a:gd name="connsiteX10" fmla="*/ 123687 w 556892"/>
                  <a:gd name="connsiteY10" fmla="*/ 495607 h 49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6892" h="495607">
                    <a:moveTo>
                      <a:pt x="123687" y="495607"/>
                    </a:moveTo>
                    <a:cubicBezTo>
                      <a:pt x="93987" y="495607"/>
                      <a:pt x="67776" y="474142"/>
                      <a:pt x="62725" y="443833"/>
                    </a:cubicBezTo>
                    <a:lnTo>
                      <a:pt x="851" y="72136"/>
                    </a:lnTo>
                    <a:cubicBezTo>
                      <a:pt x="-4764" y="38389"/>
                      <a:pt x="18005" y="6470"/>
                      <a:pt x="51711" y="840"/>
                    </a:cubicBezTo>
                    <a:cubicBezTo>
                      <a:pt x="85425" y="-4735"/>
                      <a:pt x="117298" y="18016"/>
                      <a:pt x="122921" y="51763"/>
                    </a:cubicBezTo>
                    <a:lnTo>
                      <a:pt x="174625" y="362354"/>
                    </a:lnTo>
                    <a:lnTo>
                      <a:pt x="484832" y="310580"/>
                    </a:lnTo>
                    <a:cubicBezTo>
                      <a:pt x="518538" y="304996"/>
                      <a:pt x="550419" y="327755"/>
                      <a:pt x="556041" y="361502"/>
                    </a:cubicBezTo>
                    <a:cubicBezTo>
                      <a:pt x="561657" y="395249"/>
                      <a:pt x="538887" y="427168"/>
                      <a:pt x="505181" y="432798"/>
                    </a:cubicBezTo>
                    <a:lnTo>
                      <a:pt x="133935" y="494748"/>
                    </a:lnTo>
                    <a:cubicBezTo>
                      <a:pt x="130493" y="495328"/>
                      <a:pt x="127067" y="495607"/>
                      <a:pt x="123687" y="495607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B1A8868-6349-B17D-16A6-AE8DB88B2D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501692" y="178100"/>
                <a:ext cx="430545" cy="456881"/>
              </a:xfrm>
              <a:custGeom>
                <a:avLst/>
                <a:gdLst>
                  <a:gd name="connsiteX0" fmla="*/ 61813 w 430545"/>
                  <a:gd name="connsiteY0" fmla="*/ 456881 h 456881"/>
                  <a:gd name="connsiteX1" fmla="*/ 179 w 430545"/>
                  <a:gd name="connsiteY1" fmla="*/ 399601 h 456881"/>
                  <a:gd name="connsiteX2" fmla="*/ 57212 w 430545"/>
                  <a:gd name="connsiteY2" fmla="*/ 333153 h 456881"/>
                  <a:gd name="connsiteX3" fmla="*/ 300803 w 430545"/>
                  <a:gd name="connsiteY3" fmla="*/ 314707 h 456881"/>
                  <a:gd name="connsiteX4" fmla="*/ 276169 w 430545"/>
                  <a:gd name="connsiteY4" fmla="*/ 68110 h 456881"/>
                  <a:gd name="connsiteX5" fmla="*/ 331578 w 430545"/>
                  <a:gd name="connsiteY5" fmla="*/ 306 h 456881"/>
                  <a:gd name="connsiteX6" fmla="*/ 399299 w 430545"/>
                  <a:gd name="connsiteY6" fmla="*/ 55790 h 456881"/>
                  <a:gd name="connsiteX7" fmla="*/ 430236 w 430545"/>
                  <a:gd name="connsiteY7" fmla="*/ 365537 h 456881"/>
                  <a:gd name="connsiteX8" fmla="*/ 416083 w 430545"/>
                  <a:gd name="connsiteY8" fmla="*/ 411511 h 456881"/>
                  <a:gd name="connsiteX9" fmla="*/ 373343 w 430545"/>
                  <a:gd name="connsiteY9" fmla="*/ 433472 h 456881"/>
                  <a:gd name="connsiteX10" fmla="*/ 66547 w 430545"/>
                  <a:gd name="connsiteY10" fmla="*/ 456703 h 456881"/>
                  <a:gd name="connsiteX11" fmla="*/ 61813 w 430545"/>
                  <a:gd name="connsiteY11" fmla="*/ 456881 h 45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0545" h="456881">
                    <a:moveTo>
                      <a:pt x="61813" y="456881"/>
                    </a:moveTo>
                    <a:cubicBezTo>
                      <a:pt x="29755" y="456881"/>
                      <a:pt x="2646" y="432125"/>
                      <a:pt x="179" y="399601"/>
                    </a:cubicBezTo>
                    <a:cubicBezTo>
                      <a:pt x="-2397" y="365483"/>
                      <a:pt x="23142" y="335731"/>
                      <a:pt x="57212" y="333153"/>
                    </a:cubicBezTo>
                    <a:lnTo>
                      <a:pt x="300803" y="314707"/>
                    </a:lnTo>
                    <a:lnTo>
                      <a:pt x="276169" y="68110"/>
                    </a:lnTo>
                    <a:cubicBezTo>
                      <a:pt x="272766" y="34069"/>
                      <a:pt x="297578" y="3713"/>
                      <a:pt x="331578" y="306"/>
                    </a:cubicBezTo>
                    <a:cubicBezTo>
                      <a:pt x="365555" y="-3062"/>
                      <a:pt x="395896" y="21741"/>
                      <a:pt x="399299" y="55790"/>
                    </a:cubicBezTo>
                    <a:lnTo>
                      <a:pt x="430236" y="365537"/>
                    </a:lnTo>
                    <a:cubicBezTo>
                      <a:pt x="431899" y="382147"/>
                      <a:pt x="426795" y="398718"/>
                      <a:pt x="416083" y="411511"/>
                    </a:cubicBezTo>
                    <a:cubicBezTo>
                      <a:pt x="405370" y="424296"/>
                      <a:pt x="389956" y="432218"/>
                      <a:pt x="373343" y="433472"/>
                    </a:cubicBezTo>
                    <a:lnTo>
                      <a:pt x="66547" y="456703"/>
                    </a:lnTo>
                    <a:cubicBezTo>
                      <a:pt x="64961" y="456827"/>
                      <a:pt x="63383" y="456881"/>
                      <a:pt x="61813" y="456881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30B5303-BACE-289D-DE4B-6EA96C4FC84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46258" y="952455"/>
                <a:ext cx="495021" cy="433670"/>
              </a:xfrm>
              <a:custGeom>
                <a:avLst/>
                <a:gdLst>
                  <a:gd name="connsiteX0" fmla="*/ 433064 w 495021"/>
                  <a:gd name="connsiteY0" fmla="*/ 433671 h 433670"/>
                  <a:gd name="connsiteX1" fmla="*/ 372458 w 495021"/>
                  <a:gd name="connsiteY1" fmla="*/ 383856 h 433670"/>
                  <a:gd name="connsiteX2" fmla="*/ 322719 w 495021"/>
                  <a:gd name="connsiteY2" fmla="*/ 134858 h 433670"/>
                  <a:gd name="connsiteX3" fmla="*/ 74023 w 495021"/>
                  <a:gd name="connsiteY3" fmla="*/ 184657 h 433670"/>
                  <a:gd name="connsiteX4" fmla="*/ 1212 w 495021"/>
                  <a:gd name="connsiteY4" fmla="*/ 136058 h 433670"/>
                  <a:gd name="connsiteX5" fmla="*/ 49753 w 495021"/>
                  <a:gd name="connsiteY5" fmla="*/ 63159 h 433670"/>
                  <a:gd name="connsiteX6" fmla="*/ 359125 w 495021"/>
                  <a:gd name="connsiteY6" fmla="*/ 1210 h 433670"/>
                  <a:gd name="connsiteX7" fmla="*/ 431935 w 495021"/>
                  <a:gd name="connsiteY7" fmla="*/ 49809 h 433670"/>
                  <a:gd name="connsiteX8" fmla="*/ 493809 w 495021"/>
                  <a:gd name="connsiteY8" fmla="*/ 359556 h 433670"/>
                  <a:gd name="connsiteX9" fmla="*/ 445269 w 495021"/>
                  <a:gd name="connsiteY9" fmla="*/ 432455 h 433670"/>
                  <a:gd name="connsiteX10" fmla="*/ 433064 w 495021"/>
                  <a:gd name="connsiteY10" fmla="*/ 433671 h 43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5021" h="433670">
                    <a:moveTo>
                      <a:pt x="433064" y="433671"/>
                    </a:moveTo>
                    <a:cubicBezTo>
                      <a:pt x="404169" y="433671"/>
                      <a:pt x="378337" y="413313"/>
                      <a:pt x="372458" y="383856"/>
                    </a:cubicBezTo>
                    <a:lnTo>
                      <a:pt x="322719" y="134858"/>
                    </a:lnTo>
                    <a:lnTo>
                      <a:pt x="74023" y="184657"/>
                    </a:lnTo>
                    <a:cubicBezTo>
                      <a:pt x="40518" y="191394"/>
                      <a:pt x="7926" y="169611"/>
                      <a:pt x="1212" y="136058"/>
                    </a:cubicBezTo>
                    <a:cubicBezTo>
                      <a:pt x="-5485" y="102505"/>
                      <a:pt x="16240" y="69873"/>
                      <a:pt x="49753" y="63159"/>
                    </a:cubicBezTo>
                    <a:lnTo>
                      <a:pt x="359125" y="1210"/>
                    </a:lnTo>
                    <a:cubicBezTo>
                      <a:pt x="392637" y="-5481"/>
                      <a:pt x="425229" y="16256"/>
                      <a:pt x="431935" y="49809"/>
                    </a:cubicBezTo>
                    <a:lnTo>
                      <a:pt x="493809" y="359556"/>
                    </a:lnTo>
                    <a:cubicBezTo>
                      <a:pt x="500507" y="393109"/>
                      <a:pt x="478782" y="425741"/>
                      <a:pt x="445269" y="432455"/>
                    </a:cubicBezTo>
                    <a:cubicBezTo>
                      <a:pt x="441170" y="433284"/>
                      <a:pt x="437086" y="433671"/>
                      <a:pt x="433064" y="433671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9C765CD-AA7B-D66B-A47C-8BB6FB2A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43101" y="3254460"/>
                <a:ext cx="487740" cy="527768"/>
              </a:xfrm>
              <a:custGeom>
                <a:avLst/>
                <a:gdLst>
                  <a:gd name="connsiteX0" fmla="*/ 120208 w 487740"/>
                  <a:gd name="connsiteY0" fmla="*/ 527768 h 527768"/>
                  <a:gd name="connsiteX1" fmla="*/ 59176 w 487740"/>
                  <a:gd name="connsiteY1" fmla="*/ 475529 h 527768"/>
                  <a:gd name="connsiteX2" fmla="*/ 767 w 487740"/>
                  <a:gd name="connsiteY2" fmla="*/ 107457 h 527768"/>
                  <a:gd name="connsiteX3" fmla="*/ 12910 w 487740"/>
                  <a:gd name="connsiteY3" fmla="*/ 59864 h 527768"/>
                  <a:gd name="connsiteX4" fmla="*/ 55827 w 487740"/>
                  <a:gd name="connsiteY4" fmla="*/ 36083 h 527768"/>
                  <a:gd name="connsiteX5" fmla="*/ 419811 w 487740"/>
                  <a:gd name="connsiteY5" fmla="*/ 307 h 527768"/>
                  <a:gd name="connsiteX6" fmla="*/ 487440 w 487740"/>
                  <a:gd name="connsiteY6" fmla="*/ 55915 h 527768"/>
                  <a:gd name="connsiteX7" fmla="*/ 431907 w 487740"/>
                  <a:gd name="connsiteY7" fmla="*/ 123618 h 527768"/>
                  <a:gd name="connsiteX8" fmla="*/ 133294 w 487740"/>
                  <a:gd name="connsiteY8" fmla="*/ 152966 h 527768"/>
                  <a:gd name="connsiteX9" fmla="*/ 181401 w 487740"/>
                  <a:gd name="connsiteY9" fmla="*/ 456100 h 527768"/>
                  <a:gd name="connsiteX10" fmla="*/ 129999 w 487740"/>
                  <a:gd name="connsiteY10" fmla="*/ 527002 h 527768"/>
                  <a:gd name="connsiteX11" fmla="*/ 120208 w 487740"/>
                  <a:gd name="connsiteY11" fmla="*/ 527768 h 52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7740" h="527768">
                    <a:moveTo>
                      <a:pt x="120208" y="527768"/>
                    </a:moveTo>
                    <a:cubicBezTo>
                      <a:pt x="90315" y="527768"/>
                      <a:pt x="64018" y="506024"/>
                      <a:pt x="59176" y="475529"/>
                    </a:cubicBezTo>
                    <a:lnTo>
                      <a:pt x="767" y="107457"/>
                    </a:lnTo>
                    <a:cubicBezTo>
                      <a:pt x="-1909" y="90599"/>
                      <a:pt x="2484" y="73385"/>
                      <a:pt x="12910" y="59864"/>
                    </a:cubicBezTo>
                    <a:cubicBezTo>
                      <a:pt x="23336" y="46359"/>
                      <a:pt x="38858" y="37756"/>
                      <a:pt x="55827" y="36083"/>
                    </a:cubicBezTo>
                    <a:lnTo>
                      <a:pt x="419811" y="307"/>
                    </a:lnTo>
                    <a:cubicBezTo>
                      <a:pt x="453772" y="-3076"/>
                      <a:pt x="484098" y="21858"/>
                      <a:pt x="487440" y="55915"/>
                    </a:cubicBezTo>
                    <a:cubicBezTo>
                      <a:pt x="490781" y="89956"/>
                      <a:pt x="465915" y="120280"/>
                      <a:pt x="431907" y="123618"/>
                    </a:cubicBezTo>
                    <a:lnTo>
                      <a:pt x="133294" y="152966"/>
                    </a:lnTo>
                    <a:lnTo>
                      <a:pt x="181401" y="456100"/>
                    </a:lnTo>
                    <a:cubicBezTo>
                      <a:pt x="186761" y="489886"/>
                      <a:pt x="163752" y="521635"/>
                      <a:pt x="129999" y="527002"/>
                    </a:cubicBezTo>
                    <a:cubicBezTo>
                      <a:pt x="126704" y="527520"/>
                      <a:pt x="123433" y="527768"/>
                      <a:pt x="120208" y="527768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55C1B04-E434-D09A-AAF5-A546E8DB6D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398580" y="1076363"/>
                <a:ext cx="494994" cy="2044338"/>
              </a:xfrm>
              <a:custGeom>
                <a:avLst/>
                <a:gdLst>
                  <a:gd name="connsiteX0" fmla="*/ 433120 w 494994"/>
                  <a:gd name="connsiteY0" fmla="*/ 2044339 h 2044338"/>
                  <a:gd name="connsiteX1" fmla="*/ 61874 w 494994"/>
                  <a:gd name="connsiteY1" fmla="*/ 2044339 h 2044338"/>
                  <a:gd name="connsiteX2" fmla="*/ 0 w 494994"/>
                  <a:gd name="connsiteY2" fmla="*/ 1982389 h 2044338"/>
                  <a:gd name="connsiteX3" fmla="*/ 0 w 494994"/>
                  <a:gd name="connsiteY3" fmla="*/ 433654 h 2044338"/>
                  <a:gd name="connsiteX4" fmla="*/ 18121 w 494994"/>
                  <a:gd name="connsiteY4" fmla="*/ 389848 h 2044338"/>
                  <a:gd name="connsiteX5" fmla="*/ 389367 w 494994"/>
                  <a:gd name="connsiteY5" fmla="*/ 18151 h 2044338"/>
                  <a:gd name="connsiteX6" fmla="*/ 456803 w 494994"/>
                  <a:gd name="connsiteY6" fmla="*/ 4724 h 2044338"/>
                  <a:gd name="connsiteX7" fmla="*/ 494995 w 494994"/>
                  <a:gd name="connsiteY7" fmla="*/ 61957 h 2044338"/>
                  <a:gd name="connsiteX8" fmla="*/ 494995 w 494994"/>
                  <a:gd name="connsiteY8" fmla="*/ 1982389 h 2044338"/>
                  <a:gd name="connsiteX9" fmla="*/ 433120 w 494994"/>
                  <a:gd name="connsiteY9" fmla="*/ 2044339 h 2044338"/>
                  <a:gd name="connsiteX10" fmla="*/ 123749 w 494994"/>
                  <a:gd name="connsiteY10" fmla="*/ 1920440 h 2044338"/>
                  <a:gd name="connsiteX11" fmla="*/ 371246 w 494994"/>
                  <a:gd name="connsiteY11" fmla="*/ 1920440 h 2044338"/>
                  <a:gd name="connsiteX12" fmla="*/ 371246 w 494994"/>
                  <a:gd name="connsiteY12" fmla="*/ 211511 h 2044338"/>
                  <a:gd name="connsiteX13" fmla="*/ 123749 w 494994"/>
                  <a:gd name="connsiteY13" fmla="*/ 459309 h 2044338"/>
                  <a:gd name="connsiteX14" fmla="*/ 123749 w 494994"/>
                  <a:gd name="connsiteY14" fmla="*/ 1920440 h 204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94" h="2044338">
                    <a:moveTo>
                      <a:pt x="433120" y="2044339"/>
                    </a:moveTo>
                    <a:lnTo>
                      <a:pt x="61874" y="2044339"/>
                    </a:lnTo>
                    <a:cubicBezTo>
                      <a:pt x="27704" y="2044339"/>
                      <a:pt x="0" y="2016601"/>
                      <a:pt x="0" y="1982389"/>
                    </a:cubicBezTo>
                    <a:lnTo>
                      <a:pt x="0" y="433654"/>
                    </a:lnTo>
                    <a:cubicBezTo>
                      <a:pt x="0" y="417222"/>
                      <a:pt x="6520" y="401463"/>
                      <a:pt x="18121" y="389848"/>
                    </a:cubicBezTo>
                    <a:lnTo>
                      <a:pt x="389367" y="18151"/>
                    </a:lnTo>
                    <a:cubicBezTo>
                      <a:pt x="407071" y="434"/>
                      <a:pt x="433662" y="-4878"/>
                      <a:pt x="456803" y="4724"/>
                    </a:cubicBezTo>
                    <a:cubicBezTo>
                      <a:pt x="479920" y="14311"/>
                      <a:pt x="494995" y="36899"/>
                      <a:pt x="494995" y="61957"/>
                    </a:cubicBezTo>
                    <a:lnTo>
                      <a:pt x="494995" y="1982389"/>
                    </a:lnTo>
                    <a:cubicBezTo>
                      <a:pt x="494995" y="2016601"/>
                      <a:pt x="467290" y="2044339"/>
                      <a:pt x="433120" y="2044339"/>
                    </a:cubicBezTo>
                    <a:close/>
                    <a:moveTo>
                      <a:pt x="123749" y="1920440"/>
                    </a:moveTo>
                    <a:lnTo>
                      <a:pt x="371246" y="1920440"/>
                    </a:lnTo>
                    <a:lnTo>
                      <a:pt x="371246" y="211511"/>
                    </a:lnTo>
                    <a:lnTo>
                      <a:pt x="123749" y="459309"/>
                    </a:lnTo>
                    <a:lnTo>
                      <a:pt x="123749" y="1920440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7679BA6-F4B6-B7EF-84BF-571254358D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779837" y="1571958"/>
                <a:ext cx="494994" cy="1548743"/>
              </a:xfrm>
              <a:custGeom>
                <a:avLst/>
                <a:gdLst>
                  <a:gd name="connsiteX0" fmla="*/ 433120 w 494994"/>
                  <a:gd name="connsiteY0" fmla="*/ 1548743 h 1548743"/>
                  <a:gd name="connsiteX1" fmla="*/ 61874 w 494994"/>
                  <a:gd name="connsiteY1" fmla="*/ 1548743 h 1548743"/>
                  <a:gd name="connsiteX2" fmla="*/ 0 w 494994"/>
                  <a:gd name="connsiteY2" fmla="*/ 1486794 h 1548743"/>
                  <a:gd name="connsiteX3" fmla="*/ 0 w 494994"/>
                  <a:gd name="connsiteY3" fmla="*/ 433654 h 1548743"/>
                  <a:gd name="connsiteX4" fmla="*/ 18121 w 494994"/>
                  <a:gd name="connsiteY4" fmla="*/ 389848 h 1548743"/>
                  <a:gd name="connsiteX5" fmla="*/ 389367 w 494994"/>
                  <a:gd name="connsiteY5" fmla="*/ 18151 h 1548743"/>
                  <a:gd name="connsiteX6" fmla="*/ 456803 w 494994"/>
                  <a:gd name="connsiteY6" fmla="*/ 4724 h 1548743"/>
                  <a:gd name="connsiteX7" fmla="*/ 494995 w 494994"/>
                  <a:gd name="connsiteY7" fmla="*/ 61957 h 1548743"/>
                  <a:gd name="connsiteX8" fmla="*/ 494995 w 494994"/>
                  <a:gd name="connsiteY8" fmla="*/ 1486794 h 1548743"/>
                  <a:gd name="connsiteX9" fmla="*/ 433120 w 494994"/>
                  <a:gd name="connsiteY9" fmla="*/ 1548743 h 1548743"/>
                  <a:gd name="connsiteX10" fmla="*/ 123749 w 494994"/>
                  <a:gd name="connsiteY10" fmla="*/ 1424845 h 1548743"/>
                  <a:gd name="connsiteX11" fmla="*/ 371246 w 494994"/>
                  <a:gd name="connsiteY11" fmla="*/ 1424845 h 1548743"/>
                  <a:gd name="connsiteX12" fmla="*/ 371246 w 494994"/>
                  <a:gd name="connsiteY12" fmla="*/ 211519 h 1548743"/>
                  <a:gd name="connsiteX13" fmla="*/ 123749 w 494994"/>
                  <a:gd name="connsiteY13" fmla="*/ 459316 h 1548743"/>
                  <a:gd name="connsiteX14" fmla="*/ 123749 w 494994"/>
                  <a:gd name="connsiteY14" fmla="*/ 1424845 h 154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94" h="1548743">
                    <a:moveTo>
                      <a:pt x="433120" y="1548743"/>
                    </a:moveTo>
                    <a:lnTo>
                      <a:pt x="61874" y="1548743"/>
                    </a:lnTo>
                    <a:cubicBezTo>
                      <a:pt x="27704" y="1548743"/>
                      <a:pt x="0" y="1521006"/>
                      <a:pt x="0" y="1486794"/>
                    </a:cubicBezTo>
                    <a:lnTo>
                      <a:pt x="0" y="433654"/>
                    </a:lnTo>
                    <a:cubicBezTo>
                      <a:pt x="0" y="417222"/>
                      <a:pt x="6520" y="401463"/>
                      <a:pt x="18121" y="389848"/>
                    </a:cubicBezTo>
                    <a:lnTo>
                      <a:pt x="389367" y="18151"/>
                    </a:lnTo>
                    <a:cubicBezTo>
                      <a:pt x="407064" y="434"/>
                      <a:pt x="433670" y="-4878"/>
                      <a:pt x="456803" y="4724"/>
                    </a:cubicBezTo>
                    <a:cubicBezTo>
                      <a:pt x="479920" y="14311"/>
                      <a:pt x="494995" y="36899"/>
                      <a:pt x="494995" y="61957"/>
                    </a:cubicBezTo>
                    <a:lnTo>
                      <a:pt x="494995" y="1486794"/>
                    </a:lnTo>
                    <a:cubicBezTo>
                      <a:pt x="494995" y="1521006"/>
                      <a:pt x="467290" y="1548743"/>
                      <a:pt x="433120" y="1548743"/>
                    </a:cubicBezTo>
                    <a:close/>
                    <a:moveTo>
                      <a:pt x="123749" y="1424845"/>
                    </a:moveTo>
                    <a:lnTo>
                      <a:pt x="371246" y="1424845"/>
                    </a:lnTo>
                    <a:lnTo>
                      <a:pt x="371246" y="211519"/>
                    </a:lnTo>
                    <a:lnTo>
                      <a:pt x="123749" y="459316"/>
                    </a:lnTo>
                    <a:lnTo>
                      <a:pt x="123749" y="1424845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8D1C060-80CD-4DF6-990C-8665D99601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61093" y="2067553"/>
                <a:ext cx="494986" cy="1053148"/>
              </a:xfrm>
              <a:custGeom>
                <a:avLst/>
                <a:gdLst>
                  <a:gd name="connsiteX0" fmla="*/ 433120 w 494986"/>
                  <a:gd name="connsiteY0" fmla="*/ 1053148 h 1053148"/>
                  <a:gd name="connsiteX1" fmla="*/ 61874 w 494986"/>
                  <a:gd name="connsiteY1" fmla="*/ 1053148 h 1053148"/>
                  <a:gd name="connsiteX2" fmla="*/ 0 w 494986"/>
                  <a:gd name="connsiteY2" fmla="*/ 991199 h 1053148"/>
                  <a:gd name="connsiteX3" fmla="*/ 0 w 494986"/>
                  <a:gd name="connsiteY3" fmla="*/ 433654 h 1053148"/>
                  <a:gd name="connsiteX4" fmla="*/ 18121 w 494986"/>
                  <a:gd name="connsiteY4" fmla="*/ 389848 h 1053148"/>
                  <a:gd name="connsiteX5" fmla="*/ 389367 w 494986"/>
                  <a:gd name="connsiteY5" fmla="*/ 18151 h 1053148"/>
                  <a:gd name="connsiteX6" fmla="*/ 456795 w 494986"/>
                  <a:gd name="connsiteY6" fmla="*/ 4724 h 1053148"/>
                  <a:gd name="connsiteX7" fmla="*/ 494987 w 494986"/>
                  <a:gd name="connsiteY7" fmla="*/ 61957 h 1053148"/>
                  <a:gd name="connsiteX8" fmla="*/ 494987 w 494986"/>
                  <a:gd name="connsiteY8" fmla="*/ 991199 h 1053148"/>
                  <a:gd name="connsiteX9" fmla="*/ 433120 w 494986"/>
                  <a:gd name="connsiteY9" fmla="*/ 1053148 h 1053148"/>
                  <a:gd name="connsiteX10" fmla="*/ 123749 w 494986"/>
                  <a:gd name="connsiteY10" fmla="*/ 929249 h 1053148"/>
                  <a:gd name="connsiteX11" fmla="*/ 371246 w 494986"/>
                  <a:gd name="connsiteY11" fmla="*/ 929249 h 1053148"/>
                  <a:gd name="connsiteX12" fmla="*/ 371246 w 494986"/>
                  <a:gd name="connsiteY12" fmla="*/ 211511 h 1053148"/>
                  <a:gd name="connsiteX13" fmla="*/ 123749 w 494986"/>
                  <a:gd name="connsiteY13" fmla="*/ 459309 h 1053148"/>
                  <a:gd name="connsiteX14" fmla="*/ 123749 w 494986"/>
                  <a:gd name="connsiteY14" fmla="*/ 929249 h 10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86" h="1053148">
                    <a:moveTo>
                      <a:pt x="433120" y="1053148"/>
                    </a:moveTo>
                    <a:lnTo>
                      <a:pt x="61874" y="1053148"/>
                    </a:lnTo>
                    <a:cubicBezTo>
                      <a:pt x="27704" y="1053148"/>
                      <a:pt x="0" y="1025410"/>
                      <a:pt x="0" y="991199"/>
                    </a:cubicBezTo>
                    <a:lnTo>
                      <a:pt x="0" y="433654"/>
                    </a:lnTo>
                    <a:cubicBezTo>
                      <a:pt x="0" y="417222"/>
                      <a:pt x="6520" y="401471"/>
                      <a:pt x="18121" y="389848"/>
                    </a:cubicBezTo>
                    <a:lnTo>
                      <a:pt x="389367" y="18151"/>
                    </a:lnTo>
                    <a:cubicBezTo>
                      <a:pt x="407063" y="434"/>
                      <a:pt x="433677" y="-4878"/>
                      <a:pt x="456795" y="4724"/>
                    </a:cubicBezTo>
                    <a:cubicBezTo>
                      <a:pt x="479913" y="14310"/>
                      <a:pt x="494987" y="36899"/>
                      <a:pt x="494987" y="61957"/>
                    </a:cubicBezTo>
                    <a:lnTo>
                      <a:pt x="494987" y="991199"/>
                    </a:lnTo>
                    <a:cubicBezTo>
                      <a:pt x="494995" y="1025410"/>
                      <a:pt x="467290" y="1053148"/>
                      <a:pt x="433120" y="1053148"/>
                    </a:cubicBezTo>
                    <a:close/>
                    <a:moveTo>
                      <a:pt x="123749" y="929249"/>
                    </a:moveTo>
                    <a:lnTo>
                      <a:pt x="371246" y="929249"/>
                    </a:lnTo>
                    <a:lnTo>
                      <a:pt x="371246" y="211511"/>
                    </a:lnTo>
                    <a:lnTo>
                      <a:pt x="123749" y="459309"/>
                    </a:lnTo>
                    <a:lnTo>
                      <a:pt x="123749" y="929249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96E21E6-DC3F-FB39-A808-4F3808E169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542350" y="2501207"/>
                <a:ext cx="494986" cy="619494"/>
              </a:xfrm>
              <a:custGeom>
                <a:avLst/>
                <a:gdLst>
                  <a:gd name="connsiteX0" fmla="*/ 433120 w 494986"/>
                  <a:gd name="connsiteY0" fmla="*/ 619495 h 619494"/>
                  <a:gd name="connsiteX1" fmla="*/ 61874 w 494986"/>
                  <a:gd name="connsiteY1" fmla="*/ 619495 h 619494"/>
                  <a:gd name="connsiteX2" fmla="*/ 0 w 494986"/>
                  <a:gd name="connsiteY2" fmla="*/ 557545 h 619494"/>
                  <a:gd name="connsiteX3" fmla="*/ 0 w 494986"/>
                  <a:gd name="connsiteY3" fmla="*/ 433646 h 619494"/>
                  <a:gd name="connsiteX4" fmla="*/ 18121 w 494986"/>
                  <a:gd name="connsiteY4" fmla="*/ 389840 h 619494"/>
                  <a:gd name="connsiteX5" fmla="*/ 389367 w 494986"/>
                  <a:gd name="connsiteY5" fmla="*/ 18144 h 619494"/>
                  <a:gd name="connsiteX6" fmla="*/ 456795 w 494986"/>
                  <a:gd name="connsiteY6" fmla="*/ 4724 h 619494"/>
                  <a:gd name="connsiteX7" fmla="*/ 494987 w 494986"/>
                  <a:gd name="connsiteY7" fmla="*/ 61958 h 619494"/>
                  <a:gd name="connsiteX8" fmla="*/ 494987 w 494986"/>
                  <a:gd name="connsiteY8" fmla="*/ 557553 h 619494"/>
                  <a:gd name="connsiteX9" fmla="*/ 433120 w 494986"/>
                  <a:gd name="connsiteY9" fmla="*/ 619495 h 619494"/>
                  <a:gd name="connsiteX10" fmla="*/ 123749 w 494986"/>
                  <a:gd name="connsiteY10" fmla="*/ 495596 h 619494"/>
                  <a:gd name="connsiteX11" fmla="*/ 371246 w 494986"/>
                  <a:gd name="connsiteY11" fmla="*/ 495596 h 619494"/>
                  <a:gd name="connsiteX12" fmla="*/ 371246 w 494986"/>
                  <a:gd name="connsiteY12" fmla="*/ 211504 h 619494"/>
                  <a:gd name="connsiteX13" fmla="*/ 123749 w 494986"/>
                  <a:gd name="connsiteY13" fmla="*/ 459301 h 619494"/>
                  <a:gd name="connsiteX14" fmla="*/ 123749 w 494986"/>
                  <a:gd name="connsiteY14" fmla="*/ 495596 h 61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4986" h="619494">
                    <a:moveTo>
                      <a:pt x="433120" y="619495"/>
                    </a:moveTo>
                    <a:lnTo>
                      <a:pt x="61874" y="619495"/>
                    </a:lnTo>
                    <a:cubicBezTo>
                      <a:pt x="27704" y="619495"/>
                      <a:pt x="0" y="591757"/>
                      <a:pt x="0" y="557545"/>
                    </a:cubicBezTo>
                    <a:lnTo>
                      <a:pt x="0" y="433646"/>
                    </a:lnTo>
                    <a:cubicBezTo>
                      <a:pt x="0" y="417214"/>
                      <a:pt x="6520" y="401464"/>
                      <a:pt x="18121" y="389840"/>
                    </a:cubicBezTo>
                    <a:lnTo>
                      <a:pt x="389367" y="18144"/>
                    </a:lnTo>
                    <a:cubicBezTo>
                      <a:pt x="407063" y="434"/>
                      <a:pt x="433669" y="-4878"/>
                      <a:pt x="456795" y="4724"/>
                    </a:cubicBezTo>
                    <a:cubicBezTo>
                      <a:pt x="479913" y="14311"/>
                      <a:pt x="494987" y="36899"/>
                      <a:pt x="494987" y="61958"/>
                    </a:cubicBezTo>
                    <a:lnTo>
                      <a:pt x="494987" y="557553"/>
                    </a:lnTo>
                    <a:cubicBezTo>
                      <a:pt x="494995" y="591757"/>
                      <a:pt x="467290" y="619495"/>
                      <a:pt x="433120" y="619495"/>
                    </a:cubicBezTo>
                    <a:close/>
                    <a:moveTo>
                      <a:pt x="123749" y="495596"/>
                    </a:moveTo>
                    <a:lnTo>
                      <a:pt x="371246" y="495596"/>
                    </a:lnTo>
                    <a:lnTo>
                      <a:pt x="371246" y="211504"/>
                    </a:lnTo>
                    <a:lnTo>
                      <a:pt x="123749" y="459301"/>
                    </a:lnTo>
                    <a:lnTo>
                      <a:pt x="123749" y="495596"/>
                    </a:ln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9860155-0289-7A6B-ECF7-0CD1445C86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56731" y="967952"/>
                <a:ext cx="1918106" cy="1595204"/>
              </a:xfrm>
              <a:custGeom>
                <a:avLst/>
                <a:gdLst>
                  <a:gd name="connsiteX0" fmla="*/ 61909 w 1918106"/>
                  <a:gd name="connsiteY0" fmla="*/ 1595205 h 1595204"/>
                  <a:gd name="connsiteX1" fmla="*/ 14003 w 1918106"/>
                  <a:gd name="connsiteY1" fmla="*/ 1572500 h 1595204"/>
                  <a:gd name="connsiteX2" fmla="*/ 22673 w 1918106"/>
                  <a:gd name="connsiteY2" fmla="*/ 1485322 h 1595204"/>
                  <a:gd name="connsiteX3" fmla="*/ 1817029 w 1918106"/>
                  <a:gd name="connsiteY3" fmla="*/ 14023 h 1595204"/>
                  <a:gd name="connsiteX4" fmla="*/ 1904101 w 1918106"/>
                  <a:gd name="connsiteY4" fmla="*/ 22704 h 1595204"/>
                  <a:gd name="connsiteX5" fmla="*/ 1895431 w 1918106"/>
                  <a:gd name="connsiteY5" fmla="*/ 109882 h 1595204"/>
                  <a:gd name="connsiteX6" fmla="*/ 101076 w 1918106"/>
                  <a:gd name="connsiteY6" fmla="*/ 1581181 h 1595204"/>
                  <a:gd name="connsiteX7" fmla="*/ 61909 w 1918106"/>
                  <a:gd name="connsiteY7" fmla="*/ 1595205 h 159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8106" h="1595204">
                    <a:moveTo>
                      <a:pt x="61909" y="1595205"/>
                    </a:moveTo>
                    <a:cubicBezTo>
                      <a:pt x="43996" y="1595205"/>
                      <a:pt x="26238" y="1587461"/>
                      <a:pt x="14003" y="1572500"/>
                    </a:cubicBezTo>
                    <a:cubicBezTo>
                      <a:pt x="-7645" y="1546032"/>
                      <a:pt x="-3763" y="1507004"/>
                      <a:pt x="22673" y="1485322"/>
                    </a:cubicBezTo>
                    <a:lnTo>
                      <a:pt x="1817029" y="14023"/>
                    </a:lnTo>
                    <a:cubicBezTo>
                      <a:pt x="1843457" y="-7659"/>
                      <a:pt x="1882445" y="-3764"/>
                      <a:pt x="1904101" y="22704"/>
                    </a:cubicBezTo>
                    <a:cubicBezTo>
                      <a:pt x="1925750" y="49172"/>
                      <a:pt x="1921875" y="88200"/>
                      <a:pt x="1895431" y="109882"/>
                    </a:cubicBezTo>
                    <a:lnTo>
                      <a:pt x="101076" y="1581181"/>
                    </a:lnTo>
                    <a:cubicBezTo>
                      <a:pt x="89575" y="1590613"/>
                      <a:pt x="75699" y="1595205"/>
                      <a:pt x="61909" y="1595205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6DF0BEC-5A9C-AF61-BF97-0510F35655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777406" y="967959"/>
                <a:ext cx="497429" cy="474393"/>
              </a:xfrm>
              <a:custGeom>
                <a:avLst/>
                <a:gdLst>
                  <a:gd name="connsiteX0" fmla="*/ 342190 w 497429"/>
                  <a:gd name="connsiteY0" fmla="*/ 474393 h 474393"/>
                  <a:gd name="connsiteX1" fmla="*/ 326203 w 497429"/>
                  <a:gd name="connsiteY1" fmla="*/ 472287 h 474393"/>
                  <a:gd name="connsiteX2" fmla="*/ 282373 w 497429"/>
                  <a:gd name="connsiteY2" fmla="*/ 396461 h 474393"/>
                  <a:gd name="connsiteX3" fmla="*/ 354836 w 497429"/>
                  <a:gd name="connsiteY3" fmla="*/ 124534 h 474393"/>
                  <a:gd name="connsiteX4" fmla="*/ 62356 w 497429"/>
                  <a:gd name="connsiteY4" fmla="*/ 126803 h 474393"/>
                  <a:gd name="connsiteX5" fmla="*/ 61869 w 497429"/>
                  <a:gd name="connsiteY5" fmla="*/ 126803 h 474393"/>
                  <a:gd name="connsiteX6" fmla="*/ 2 w 497429"/>
                  <a:gd name="connsiteY6" fmla="*/ 65333 h 474393"/>
                  <a:gd name="connsiteX7" fmla="*/ 61397 w 497429"/>
                  <a:gd name="connsiteY7" fmla="*/ 2904 h 474393"/>
                  <a:gd name="connsiteX8" fmla="*/ 435071 w 497429"/>
                  <a:gd name="connsiteY8" fmla="*/ 0 h 474393"/>
                  <a:gd name="connsiteX9" fmla="*/ 435559 w 497429"/>
                  <a:gd name="connsiteY9" fmla="*/ 0 h 474393"/>
                  <a:gd name="connsiteX10" fmla="*/ 484478 w 497429"/>
                  <a:gd name="connsiteY10" fmla="*/ 24021 h 474393"/>
                  <a:gd name="connsiteX11" fmla="*/ 495337 w 497429"/>
                  <a:gd name="connsiteY11" fmla="*/ 77917 h 474393"/>
                  <a:gd name="connsiteX12" fmla="*/ 401938 w 497429"/>
                  <a:gd name="connsiteY12" fmla="*/ 428396 h 474393"/>
                  <a:gd name="connsiteX13" fmla="*/ 342190 w 497429"/>
                  <a:gd name="connsiteY13" fmla="*/ 474393 h 47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7429" h="474393">
                    <a:moveTo>
                      <a:pt x="342190" y="474393"/>
                    </a:moveTo>
                    <a:cubicBezTo>
                      <a:pt x="336908" y="474393"/>
                      <a:pt x="331548" y="473712"/>
                      <a:pt x="326203" y="472287"/>
                    </a:cubicBezTo>
                    <a:cubicBezTo>
                      <a:pt x="293186" y="463467"/>
                      <a:pt x="273564" y="429519"/>
                      <a:pt x="282373" y="396461"/>
                    </a:cubicBezTo>
                    <a:lnTo>
                      <a:pt x="354836" y="124534"/>
                    </a:lnTo>
                    <a:lnTo>
                      <a:pt x="62356" y="126803"/>
                    </a:lnTo>
                    <a:cubicBezTo>
                      <a:pt x="62193" y="126803"/>
                      <a:pt x="62023" y="126803"/>
                      <a:pt x="61869" y="126803"/>
                    </a:cubicBezTo>
                    <a:cubicBezTo>
                      <a:pt x="27915" y="126803"/>
                      <a:pt x="265" y="99382"/>
                      <a:pt x="2" y="65333"/>
                    </a:cubicBezTo>
                    <a:cubicBezTo>
                      <a:pt x="-269" y="31122"/>
                      <a:pt x="27219" y="3175"/>
                      <a:pt x="61397" y="2904"/>
                    </a:cubicBezTo>
                    <a:lnTo>
                      <a:pt x="435071" y="0"/>
                    </a:lnTo>
                    <a:cubicBezTo>
                      <a:pt x="435234" y="0"/>
                      <a:pt x="435396" y="0"/>
                      <a:pt x="435559" y="0"/>
                    </a:cubicBezTo>
                    <a:cubicBezTo>
                      <a:pt x="454693" y="0"/>
                      <a:pt x="472761" y="8866"/>
                      <a:pt x="484478" y="24021"/>
                    </a:cubicBezTo>
                    <a:cubicBezTo>
                      <a:pt x="496296" y="39307"/>
                      <a:pt x="500318" y="59239"/>
                      <a:pt x="495337" y="77917"/>
                    </a:cubicBezTo>
                    <a:lnTo>
                      <a:pt x="401938" y="428396"/>
                    </a:lnTo>
                    <a:cubicBezTo>
                      <a:pt x="394551" y="456103"/>
                      <a:pt x="369531" y="474393"/>
                      <a:pt x="342190" y="474393"/>
                    </a:cubicBezTo>
                    <a:close/>
                  </a:path>
                </a:pathLst>
              </a:custGeom>
              <a:grpFill/>
              <a:ln w="7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C6C843-6492-3478-1EEB-06ECE1018FF9}"/>
              </a:ext>
            </a:extLst>
          </p:cNvPr>
          <p:cNvGrpSpPr/>
          <p:nvPr/>
        </p:nvGrpSpPr>
        <p:grpSpPr>
          <a:xfrm>
            <a:off x="357188" y="2248499"/>
            <a:ext cx="2108317" cy="1148749"/>
            <a:chOff x="357188" y="2248499"/>
            <a:chExt cx="2108317" cy="114874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4818794-54C4-AC11-0712-33D6D3A691AA}"/>
                </a:ext>
              </a:extLst>
            </p:cNvPr>
            <p:cNvSpPr txBox="1"/>
            <p:nvPr/>
          </p:nvSpPr>
          <p:spPr>
            <a:xfrm>
              <a:off x="357188" y="3000216"/>
              <a:ext cx="2108317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Kockázat alapú </a:t>
              </a:r>
              <a:b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</a:br>
              <a:r>
                <a:rPr lang="en-GB" sz="1100" b="1" dirty="0">
                  <a:solidFill>
                    <a:schemeClr val="tx2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megközelítés</a:t>
              </a:r>
              <a:endParaRPr lang="en-US" sz="1100" b="1" dirty="0">
                <a:solidFill>
                  <a:schemeClr val="tx2"/>
                </a:solidFill>
                <a:latin typeface="Gotham Medium" pitchFamily="2" charset="0"/>
                <a:cs typeface="Gotham Medium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F2029A-7237-FAC1-087B-2070071BCD18}"/>
                </a:ext>
              </a:extLst>
            </p:cNvPr>
            <p:cNvGrpSpPr/>
            <p:nvPr/>
          </p:nvGrpSpPr>
          <p:grpSpPr>
            <a:xfrm>
              <a:off x="1048987" y="2248499"/>
              <a:ext cx="677301" cy="705522"/>
              <a:chOff x="1048987" y="2248499"/>
              <a:chExt cx="677301" cy="7055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B681E2A-04F5-8504-D045-D03EFF1E0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8987" y="2248499"/>
                <a:ext cx="677301" cy="705522"/>
              </a:xfrm>
              <a:prstGeom prst="rect">
                <a:avLst/>
              </a:prstGeom>
            </p:spPr>
          </p:pic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81DEE3C-136F-AADE-CF69-63BD00ED0A37}"/>
                  </a:ext>
                </a:extLst>
              </p:cNvPr>
              <p:cNvSpPr/>
              <p:nvPr/>
            </p:nvSpPr>
            <p:spPr>
              <a:xfrm>
                <a:off x="1231225" y="2461029"/>
                <a:ext cx="366758" cy="337597"/>
              </a:xfrm>
              <a:custGeom>
                <a:avLst/>
                <a:gdLst>
                  <a:gd name="connsiteX0" fmla="*/ 142129 w 1490813"/>
                  <a:gd name="connsiteY0" fmla="*/ 0 h 1372275"/>
                  <a:gd name="connsiteX1" fmla="*/ 0 w 1490813"/>
                  <a:gd name="connsiteY1" fmla="*/ 143974 h 1372275"/>
                  <a:gd name="connsiteX2" fmla="*/ 0 w 1490813"/>
                  <a:gd name="connsiteY2" fmla="*/ 1228244 h 1372275"/>
                  <a:gd name="connsiteX3" fmla="*/ 142129 w 1490813"/>
                  <a:gd name="connsiteY3" fmla="*/ 1372276 h 1372275"/>
                  <a:gd name="connsiteX4" fmla="*/ 657479 w 1490813"/>
                  <a:gd name="connsiteY4" fmla="*/ 1372276 h 1372275"/>
                  <a:gd name="connsiteX5" fmla="*/ 683284 w 1490813"/>
                  <a:gd name="connsiteY5" fmla="*/ 1346363 h 1372275"/>
                  <a:gd name="connsiteX6" fmla="*/ 683284 w 1490813"/>
                  <a:gd name="connsiteY6" fmla="*/ 1346157 h 1372275"/>
                  <a:gd name="connsiteX7" fmla="*/ 657479 w 1490813"/>
                  <a:gd name="connsiteY7" fmla="*/ 1320244 h 1372275"/>
                  <a:gd name="connsiteX8" fmla="*/ 142129 w 1490813"/>
                  <a:gd name="connsiteY8" fmla="*/ 1320244 h 1372275"/>
                  <a:gd name="connsiteX9" fmla="*/ 51208 w 1490813"/>
                  <a:gd name="connsiteY9" fmla="*/ 1228244 h 1372275"/>
                  <a:gd name="connsiteX10" fmla="*/ 51208 w 1490813"/>
                  <a:gd name="connsiteY10" fmla="*/ 143974 h 1372275"/>
                  <a:gd name="connsiteX11" fmla="*/ 142129 w 1490813"/>
                  <a:gd name="connsiteY11" fmla="*/ 52021 h 1372275"/>
                  <a:gd name="connsiteX12" fmla="*/ 980793 w 1490813"/>
                  <a:gd name="connsiteY12" fmla="*/ 52021 h 1372275"/>
                  <a:gd name="connsiteX13" fmla="*/ 1071517 w 1490813"/>
                  <a:gd name="connsiteY13" fmla="*/ 143974 h 1372275"/>
                  <a:gd name="connsiteX14" fmla="*/ 1071517 w 1490813"/>
                  <a:gd name="connsiteY14" fmla="*/ 597129 h 1372275"/>
                  <a:gd name="connsiteX15" fmla="*/ 1097124 w 1490813"/>
                  <a:gd name="connsiteY15" fmla="*/ 623039 h 1372275"/>
                  <a:gd name="connsiteX16" fmla="*/ 1122926 w 1490813"/>
                  <a:gd name="connsiteY16" fmla="*/ 597129 h 1372275"/>
                  <a:gd name="connsiteX17" fmla="*/ 1122926 w 1490813"/>
                  <a:gd name="connsiteY17" fmla="*/ 143974 h 1372275"/>
                  <a:gd name="connsiteX18" fmla="*/ 980793 w 1490813"/>
                  <a:gd name="connsiteY18" fmla="*/ 0 h 1372275"/>
                  <a:gd name="connsiteX19" fmla="*/ 246655 w 1490813"/>
                  <a:gd name="connsiteY19" fmla="*/ 275145 h 1372275"/>
                  <a:gd name="connsiteX20" fmla="*/ 221051 w 1490813"/>
                  <a:gd name="connsiteY20" fmla="*/ 301258 h 1372275"/>
                  <a:gd name="connsiteX21" fmla="*/ 246655 w 1490813"/>
                  <a:gd name="connsiteY21" fmla="*/ 327166 h 1372275"/>
                  <a:gd name="connsiteX22" fmla="*/ 876070 w 1490813"/>
                  <a:gd name="connsiteY22" fmla="*/ 327166 h 1372275"/>
                  <a:gd name="connsiteX23" fmla="*/ 901872 w 1490813"/>
                  <a:gd name="connsiteY23" fmla="*/ 301258 h 1372275"/>
                  <a:gd name="connsiteX24" fmla="*/ 876271 w 1490813"/>
                  <a:gd name="connsiteY24" fmla="*/ 275145 h 1372275"/>
                  <a:gd name="connsiteX25" fmla="*/ 876070 w 1490813"/>
                  <a:gd name="connsiteY25" fmla="*/ 275145 h 1372275"/>
                  <a:gd name="connsiteX26" fmla="*/ 246655 w 1490813"/>
                  <a:gd name="connsiteY26" fmla="*/ 536065 h 1372275"/>
                  <a:gd name="connsiteX27" fmla="*/ 221051 w 1490813"/>
                  <a:gd name="connsiteY27" fmla="*/ 562178 h 1372275"/>
                  <a:gd name="connsiteX28" fmla="*/ 246655 w 1490813"/>
                  <a:gd name="connsiteY28" fmla="*/ 588087 h 1372275"/>
                  <a:gd name="connsiteX29" fmla="*/ 876070 w 1490813"/>
                  <a:gd name="connsiteY29" fmla="*/ 588087 h 1372275"/>
                  <a:gd name="connsiteX30" fmla="*/ 901872 w 1490813"/>
                  <a:gd name="connsiteY30" fmla="*/ 562178 h 1372275"/>
                  <a:gd name="connsiteX31" fmla="*/ 876271 w 1490813"/>
                  <a:gd name="connsiteY31" fmla="*/ 536065 h 1372275"/>
                  <a:gd name="connsiteX32" fmla="*/ 876070 w 1490813"/>
                  <a:gd name="connsiteY32" fmla="*/ 536065 h 1372275"/>
                  <a:gd name="connsiteX33" fmla="*/ 1097318 w 1490813"/>
                  <a:gd name="connsiteY33" fmla="*/ 665307 h 1372275"/>
                  <a:gd name="connsiteX34" fmla="*/ 1015736 w 1490813"/>
                  <a:gd name="connsiteY34" fmla="*/ 712705 h 1372275"/>
                  <a:gd name="connsiteX35" fmla="*/ 716318 w 1490813"/>
                  <a:gd name="connsiteY35" fmla="*/ 1226927 h 1372275"/>
                  <a:gd name="connsiteX36" fmla="*/ 797148 w 1490813"/>
                  <a:gd name="connsiteY36" fmla="*/ 1372276 h 1372275"/>
                  <a:gd name="connsiteX37" fmla="*/ 797342 w 1490813"/>
                  <a:gd name="connsiteY37" fmla="*/ 1372276 h 1372275"/>
                  <a:gd name="connsiteX38" fmla="*/ 980841 w 1490813"/>
                  <a:gd name="connsiteY38" fmla="*/ 1372276 h 1372275"/>
                  <a:gd name="connsiteX39" fmla="*/ 1396584 w 1490813"/>
                  <a:gd name="connsiteY39" fmla="*/ 1372276 h 1372275"/>
                  <a:gd name="connsiteX40" fmla="*/ 1396778 w 1490813"/>
                  <a:gd name="connsiteY40" fmla="*/ 1372276 h 1372275"/>
                  <a:gd name="connsiteX41" fmla="*/ 1477807 w 1490813"/>
                  <a:gd name="connsiteY41" fmla="*/ 1226927 h 1372275"/>
                  <a:gd name="connsiteX42" fmla="*/ 1178386 w 1490813"/>
                  <a:gd name="connsiteY42" fmla="*/ 712908 h 1372275"/>
                  <a:gd name="connsiteX43" fmla="*/ 1097561 w 1490813"/>
                  <a:gd name="connsiteY43" fmla="*/ 665307 h 1372275"/>
                  <a:gd name="connsiteX44" fmla="*/ 1097367 w 1490813"/>
                  <a:gd name="connsiteY44" fmla="*/ 665307 h 1372275"/>
                  <a:gd name="connsiteX45" fmla="*/ 1097124 w 1490813"/>
                  <a:gd name="connsiteY45" fmla="*/ 717328 h 1372275"/>
                  <a:gd name="connsiteX46" fmla="*/ 1097318 w 1490813"/>
                  <a:gd name="connsiteY46" fmla="*/ 717328 h 1372275"/>
                  <a:gd name="connsiteX47" fmla="*/ 1133923 w 1490813"/>
                  <a:gd name="connsiteY47" fmla="*/ 739020 h 1372275"/>
                  <a:gd name="connsiteX48" fmla="*/ 1133923 w 1490813"/>
                  <a:gd name="connsiteY48" fmla="*/ 739227 h 1372275"/>
                  <a:gd name="connsiteX49" fmla="*/ 1433538 w 1490813"/>
                  <a:gd name="connsiteY49" fmla="*/ 1253399 h 1372275"/>
                  <a:gd name="connsiteX50" fmla="*/ 1396536 w 1490813"/>
                  <a:gd name="connsiteY50" fmla="*/ 1320254 h 1372275"/>
                  <a:gd name="connsiteX51" fmla="*/ 980793 w 1490813"/>
                  <a:gd name="connsiteY51" fmla="*/ 1320254 h 1372275"/>
                  <a:gd name="connsiteX52" fmla="*/ 797500 w 1490813"/>
                  <a:gd name="connsiteY52" fmla="*/ 1320254 h 1372275"/>
                  <a:gd name="connsiteX53" fmla="*/ 760499 w 1490813"/>
                  <a:gd name="connsiteY53" fmla="*/ 1253399 h 1372275"/>
                  <a:gd name="connsiteX54" fmla="*/ 1059917 w 1490813"/>
                  <a:gd name="connsiteY54" fmla="*/ 739227 h 1372275"/>
                  <a:gd name="connsiteX55" fmla="*/ 1059917 w 1490813"/>
                  <a:gd name="connsiteY55" fmla="*/ 739177 h 1372275"/>
                  <a:gd name="connsiteX56" fmla="*/ 1059917 w 1490813"/>
                  <a:gd name="connsiteY56" fmla="*/ 739125 h 1372275"/>
                  <a:gd name="connsiteX57" fmla="*/ 1059917 w 1490813"/>
                  <a:gd name="connsiteY57" fmla="*/ 739074 h 1372275"/>
                  <a:gd name="connsiteX58" fmla="*/ 1059917 w 1490813"/>
                  <a:gd name="connsiteY58" fmla="*/ 739024 h 1372275"/>
                  <a:gd name="connsiteX59" fmla="*/ 1097124 w 1490813"/>
                  <a:gd name="connsiteY59" fmla="*/ 717331 h 1372275"/>
                  <a:gd name="connsiteX60" fmla="*/ 246661 w 1490813"/>
                  <a:gd name="connsiteY60" fmla="*/ 796986 h 1372275"/>
                  <a:gd name="connsiteX61" fmla="*/ 221057 w 1490813"/>
                  <a:gd name="connsiteY61" fmla="*/ 822946 h 1372275"/>
                  <a:gd name="connsiteX62" fmla="*/ 246661 w 1490813"/>
                  <a:gd name="connsiteY62" fmla="*/ 849054 h 1372275"/>
                  <a:gd name="connsiteX63" fmla="*/ 782896 w 1490813"/>
                  <a:gd name="connsiteY63" fmla="*/ 849054 h 1372275"/>
                  <a:gd name="connsiteX64" fmla="*/ 808701 w 1490813"/>
                  <a:gd name="connsiteY64" fmla="*/ 823149 h 1372275"/>
                  <a:gd name="connsiteX65" fmla="*/ 808701 w 1490813"/>
                  <a:gd name="connsiteY65" fmla="*/ 822946 h 1372275"/>
                  <a:gd name="connsiteX66" fmla="*/ 782946 w 1490813"/>
                  <a:gd name="connsiteY66" fmla="*/ 796986 h 1372275"/>
                  <a:gd name="connsiteX67" fmla="*/ 782896 w 1490813"/>
                  <a:gd name="connsiteY67" fmla="*/ 796986 h 1372275"/>
                  <a:gd name="connsiteX68" fmla="*/ 1097124 w 1490813"/>
                  <a:gd name="connsiteY68" fmla="*/ 878624 h 1372275"/>
                  <a:gd name="connsiteX69" fmla="*/ 1071322 w 1490813"/>
                  <a:gd name="connsiteY69" fmla="*/ 904536 h 1372275"/>
                  <a:gd name="connsiteX70" fmla="*/ 1071322 w 1490813"/>
                  <a:gd name="connsiteY70" fmla="*/ 904536 h 1372275"/>
                  <a:gd name="connsiteX71" fmla="*/ 1071322 w 1490813"/>
                  <a:gd name="connsiteY71" fmla="*/ 1107893 h 1372275"/>
                  <a:gd name="connsiteX72" fmla="*/ 1096930 w 1490813"/>
                  <a:gd name="connsiteY72" fmla="*/ 1134012 h 1372275"/>
                  <a:gd name="connsiteX73" fmla="*/ 1097124 w 1490813"/>
                  <a:gd name="connsiteY73" fmla="*/ 1134012 h 1372275"/>
                  <a:gd name="connsiteX74" fmla="*/ 1122731 w 1490813"/>
                  <a:gd name="connsiteY74" fmla="*/ 1107893 h 1372275"/>
                  <a:gd name="connsiteX75" fmla="*/ 1122731 w 1490813"/>
                  <a:gd name="connsiteY75" fmla="*/ 904536 h 1372275"/>
                  <a:gd name="connsiteX76" fmla="*/ 1097124 w 1490813"/>
                  <a:gd name="connsiteY76" fmla="*/ 878624 h 1372275"/>
                  <a:gd name="connsiteX77" fmla="*/ 1096153 w 1490813"/>
                  <a:gd name="connsiteY77" fmla="*/ 1166520 h 1372275"/>
                  <a:gd name="connsiteX78" fmla="*/ 1063220 w 1490813"/>
                  <a:gd name="connsiteY78" fmla="*/ 1200709 h 1372275"/>
                  <a:gd name="connsiteX79" fmla="*/ 1097056 w 1490813"/>
                  <a:gd name="connsiteY79" fmla="*/ 1234948 h 1372275"/>
                  <a:gd name="connsiteX80" fmla="*/ 1130843 w 1490813"/>
                  <a:gd name="connsiteY80" fmla="*/ 1200709 h 1372275"/>
                  <a:gd name="connsiteX81" fmla="*/ 1097056 w 1490813"/>
                  <a:gd name="connsiteY81" fmla="*/ 1166520 h 1372275"/>
                  <a:gd name="connsiteX82" fmla="*/ 1096182 w 1490813"/>
                  <a:gd name="connsiteY82" fmla="*/ 1166520 h 137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490813" h="1372275">
                    <a:moveTo>
                      <a:pt x="142129" y="0"/>
                    </a:moveTo>
                    <a:cubicBezTo>
                      <a:pt x="63804" y="0"/>
                      <a:pt x="0" y="64712"/>
                      <a:pt x="0" y="143974"/>
                    </a:cubicBezTo>
                    <a:lnTo>
                      <a:pt x="0" y="1228244"/>
                    </a:lnTo>
                    <a:cubicBezTo>
                      <a:pt x="0" y="1307505"/>
                      <a:pt x="63804" y="1372276"/>
                      <a:pt x="142129" y="1372276"/>
                    </a:cubicBezTo>
                    <a:lnTo>
                      <a:pt x="657479" y="1372276"/>
                    </a:lnTo>
                    <a:cubicBezTo>
                      <a:pt x="671675" y="1372325"/>
                      <a:pt x="683229" y="1360725"/>
                      <a:pt x="683284" y="1346363"/>
                    </a:cubicBezTo>
                    <a:cubicBezTo>
                      <a:pt x="683284" y="1346294"/>
                      <a:pt x="683284" y="1346226"/>
                      <a:pt x="683284" y="1346157"/>
                    </a:cubicBezTo>
                    <a:cubicBezTo>
                      <a:pt x="683229" y="1331795"/>
                      <a:pt x="671676" y="1320195"/>
                      <a:pt x="657479" y="1320244"/>
                    </a:cubicBezTo>
                    <a:lnTo>
                      <a:pt x="142129" y="1320244"/>
                    </a:lnTo>
                    <a:cubicBezTo>
                      <a:pt x="91398" y="1320244"/>
                      <a:pt x="51208" y="1279587"/>
                      <a:pt x="51208" y="1228244"/>
                    </a:cubicBezTo>
                    <a:lnTo>
                      <a:pt x="51208" y="143974"/>
                    </a:lnTo>
                    <a:cubicBezTo>
                      <a:pt x="51208" y="92631"/>
                      <a:pt x="91398" y="52021"/>
                      <a:pt x="142129" y="52021"/>
                    </a:cubicBezTo>
                    <a:lnTo>
                      <a:pt x="980793" y="52021"/>
                    </a:lnTo>
                    <a:cubicBezTo>
                      <a:pt x="1031531" y="52021"/>
                      <a:pt x="1071517" y="92630"/>
                      <a:pt x="1071517" y="143974"/>
                    </a:cubicBezTo>
                    <a:lnTo>
                      <a:pt x="1071517" y="597129"/>
                    </a:lnTo>
                    <a:cubicBezTo>
                      <a:pt x="1071575" y="611416"/>
                      <a:pt x="1082999" y="622983"/>
                      <a:pt x="1097124" y="623039"/>
                    </a:cubicBezTo>
                    <a:cubicBezTo>
                      <a:pt x="1111317" y="623095"/>
                      <a:pt x="1122867" y="611495"/>
                      <a:pt x="1122926" y="597129"/>
                    </a:cubicBezTo>
                    <a:lnTo>
                      <a:pt x="1122926" y="143974"/>
                    </a:lnTo>
                    <a:cubicBezTo>
                      <a:pt x="1122926" y="64712"/>
                      <a:pt x="1059121" y="0"/>
                      <a:pt x="980793" y="0"/>
                    </a:cubicBezTo>
                    <a:close/>
                    <a:moveTo>
                      <a:pt x="246655" y="275145"/>
                    </a:moveTo>
                    <a:cubicBezTo>
                      <a:pt x="232459" y="275202"/>
                      <a:pt x="220996" y="286892"/>
                      <a:pt x="221051" y="301258"/>
                    </a:cubicBezTo>
                    <a:cubicBezTo>
                      <a:pt x="221107" y="315543"/>
                      <a:pt x="232537" y="327110"/>
                      <a:pt x="246655" y="327166"/>
                    </a:cubicBezTo>
                    <a:lnTo>
                      <a:pt x="876070" y="327166"/>
                    </a:lnTo>
                    <a:cubicBezTo>
                      <a:pt x="890266" y="327222"/>
                      <a:pt x="901823" y="315623"/>
                      <a:pt x="901872" y="301258"/>
                    </a:cubicBezTo>
                    <a:cubicBezTo>
                      <a:pt x="901930" y="286892"/>
                      <a:pt x="890467" y="275201"/>
                      <a:pt x="876271" y="275145"/>
                    </a:cubicBezTo>
                    <a:cubicBezTo>
                      <a:pt x="876204" y="275145"/>
                      <a:pt x="876137" y="275145"/>
                      <a:pt x="876070" y="275145"/>
                    </a:cubicBezTo>
                    <a:close/>
                    <a:moveTo>
                      <a:pt x="246655" y="536065"/>
                    </a:moveTo>
                    <a:cubicBezTo>
                      <a:pt x="232459" y="536122"/>
                      <a:pt x="220996" y="547812"/>
                      <a:pt x="221051" y="562178"/>
                    </a:cubicBezTo>
                    <a:cubicBezTo>
                      <a:pt x="221107" y="576463"/>
                      <a:pt x="232537" y="588031"/>
                      <a:pt x="246655" y="588087"/>
                    </a:cubicBezTo>
                    <a:lnTo>
                      <a:pt x="876070" y="588087"/>
                    </a:lnTo>
                    <a:cubicBezTo>
                      <a:pt x="890266" y="588143"/>
                      <a:pt x="901823" y="576543"/>
                      <a:pt x="901872" y="562178"/>
                    </a:cubicBezTo>
                    <a:cubicBezTo>
                      <a:pt x="901930" y="547812"/>
                      <a:pt x="890467" y="536121"/>
                      <a:pt x="876271" y="536065"/>
                    </a:cubicBezTo>
                    <a:cubicBezTo>
                      <a:pt x="876204" y="536065"/>
                      <a:pt x="876137" y="536065"/>
                      <a:pt x="876070" y="536065"/>
                    </a:cubicBezTo>
                    <a:close/>
                    <a:moveTo>
                      <a:pt x="1097318" y="665307"/>
                    </a:moveTo>
                    <a:cubicBezTo>
                      <a:pt x="1063823" y="665286"/>
                      <a:pt x="1032697" y="683449"/>
                      <a:pt x="1015736" y="712705"/>
                    </a:cubicBezTo>
                    <a:lnTo>
                      <a:pt x="716318" y="1226927"/>
                    </a:lnTo>
                    <a:cubicBezTo>
                      <a:pt x="679591" y="1289751"/>
                      <a:pt x="725091" y="1371991"/>
                      <a:pt x="797148" y="1372276"/>
                    </a:cubicBezTo>
                    <a:cubicBezTo>
                      <a:pt x="797213" y="1372276"/>
                      <a:pt x="797277" y="1372276"/>
                      <a:pt x="797342" y="1372276"/>
                    </a:cubicBezTo>
                    <a:lnTo>
                      <a:pt x="980841" y="1372276"/>
                    </a:lnTo>
                    <a:lnTo>
                      <a:pt x="1396584" y="1372276"/>
                    </a:lnTo>
                    <a:cubicBezTo>
                      <a:pt x="1396652" y="1372276"/>
                      <a:pt x="1396710" y="1372276"/>
                      <a:pt x="1396778" y="1372276"/>
                    </a:cubicBezTo>
                    <a:cubicBezTo>
                      <a:pt x="1468919" y="1372138"/>
                      <a:pt x="1514577" y="1289820"/>
                      <a:pt x="1477807" y="1226927"/>
                    </a:cubicBezTo>
                    <a:lnTo>
                      <a:pt x="1178386" y="712908"/>
                    </a:lnTo>
                    <a:cubicBezTo>
                      <a:pt x="1161590" y="683738"/>
                      <a:pt x="1130892" y="665551"/>
                      <a:pt x="1097561" y="665307"/>
                    </a:cubicBezTo>
                    <a:cubicBezTo>
                      <a:pt x="1097493" y="665306"/>
                      <a:pt x="1097425" y="665306"/>
                      <a:pt x="1097367" y="665307"/>
                    </a:cubicBezTo>
                    <a:close/>
                    <a:moveTo>
                      <a:pt x="1097124" y="717328"/>
                    </a:moveTo>
                    <a:lnTo>
                      <a:pt x="1097318" y="717328"/>
                    </a:lnTo>
                    <a:cubicBezTo>
                      <a:pt x="1112434" y="717505"/>
                      <a:pt x="1126200" y="725619"/>
                      <a:pt x="1133923" y="739020"/>
                    </a:cubicBezTo>
                    <a:cubicBezTo>
                      <a:pt x="1133923" y="739089"/>
                      <a:pt x="1133923" y="739158"/>
                      <a:pt x="1133923" y="739227"/>
                    </a:cubicBezTo>
                    <a:lnTo>
                      <a:pt x="1433538" y="1253399"/>
                    </a:lnTo>
                    <a:cubicBezTo>
                      <a:pt x="1451374" y="1283902"/>
                      <a:pt x="1431139" y="1320186"/>
                      <a:pt x="1396536" y="1320254"/>
                    </a:cubicBezTo>
                    <a:lnTo>
                      <a:pt x="980793" y="1320254"/>
                    </a:lnTo>
                    <a:lnTo>
                      <a:pt x="797500" y="1320254"/>
                    </a:lnTo>
                    <a:cubicBezTo>
                      <a:pt x="762945" y="1320117"/>
                      <a:pt x="742687" y="1283863"/>
                      <a:pt x="760499" y="1253399"/>
                    </a:cubicBezTo>
                    <a:lnTo>
                      <a:pt x="1059917" y="739227"/>
                    </a:lnTo>
                    <a:cubicBezTo>
                      <a:pt x="1059917" y="739210"/>
                      <a:pt x="1059917" y="739193"/>
                      <a:pt x="1059917" y="739177"/>
                    </a:cubicBezTo>
                    <a:cubicBezTo>
                      <a:pt x="1059917" y="739160"/>
                      <a:pt x="1059917" y="739142"/>
                      <a:pt x="1059917" y="739125"/>
                    </a:cubicBezTo>
                    <a:cubicBezTo>
                      <a:pt x="1059917" y="739109"/>
                      <a:pt x="1059917" y="739092"/>
                      <a:pt x="1059917" y="739074"/>
                    </a:cubicBezTo>
                    <a:cubicBezTo>
                      <a:pt x="1059917" y="739058"/>
                      <a:pt x="1059917" y="739041"/>
                      <a:pt x="1059917" y="739024"/>
                    </a:cubicBezTo>
                    <a:cubicBezTo>
                      <a:pt x="1067699" y="725516"/>
                      <a:pt x="1081882" y="717385"/>
                      <a:pt x="1097124" y="717331"/>
                    </a:cubicBezTo>
                    <a:close/>
                    <a:moveTo>
                      <a:pt x="246661" y="796986"/>
                    </a:moveTo>
                    <a:cubicBezTo>
                      <a:pt x="232523" y="797042"/>
                      <a:pt x="221084" y="808641"/>
                      <a:pt x="221057" y="822946"/>
                    </a:cubicBezTo>
                    <a:cubicBezTo>
                      <a:pt x="221002" y="837307"/>
                      <a:pt x="232465" y="849005"/>
                      <a:pt x="246661" y="849054"/>
                    </a:cubicBezTo>
                    <a:lnTo>
                      <a:pt x="782896" y="849054"/>
                    </a:lnTo>
                    <a:cubicBezTo>
                      <a:pt x="797092" y="849113"/>
                      <a:pt x="808645" y="837514"/>
                      <a:pt x="808701" y="823149"/>
                    </a:cubicBezTo>
                    <a:cubicBezTo>
                      <a:pt x="808701" y="823081"/>
                      <a:pt x="808701" y="823013"/>
                      <a:pt x="808701" y="822946"/>
                    </a:cubicBezTo>
                    <a:cubicBezTo>
                      <a:pt x="808673" y="808581"/>
                      <a:pt x="797142" y="796957"/>
                      <a:pt x="782946" y="796986"/>
                    </a:cubicBezTo>
                    <a:cubicBezTo>
                      <a:pt x="782929" y="796986"/>
                      <a:pt x="782912" y="796986"/>
                      <a:pt x="782896" y="796986"/>
                    </a:cubicBezTo>
                    <a:close/>
                    <a:moveTo>
                      <a:pt x="1097124" y="878624"/>
                    </a:moveTo>
                    <a:cubicBezTo>
                      <a:pt x="1082931" y="878565"/>
                      <a:pt x="1071381" y="890164"/>
                      <a:pt x="1071322" y="904536"/>
                    </a:cubicBezTo>
                    <a:cubicBezTo>
                      <a:pt x="1071322" y="904536"/>
                      <a:pt x="1071322" y="904536"/>
                      <a:pt x="1071322" y="904536"/>
                    </a:cubicBezTo>
                    <a:lnTo>
                      <a:pt x="1071322" y="1107893"/>
                    </a:lnTo>
                    <a:cubicBezTo>
                      <a:pt x="1071264" y="1122265"/>
                      <a:pt x="1082727" y="1133953"/>
                      <a:pt x="1096930" y="1134012"/>
                    </a:cubicBezTo>
                    <a:cubicBezTo>
                      <a:pt x="1096988" y="1134012"/>
                      <a:pt x="1097056" y="1134012"/>
                      <a:pt x="1097124" y="1134012"/>
                    </a:cubicBezTo>
                    <a:cubicBezTo>
                      <a:pt x="1111327" y="1133953"/>
                      <a:pt x="1122790" y="1122265"/>
                      <a:pt x="1122731" y="1107893"/>
                    </a:cubicBezTo>
                    <a:lnTo>
                      <a:pt x="1122731" y="904536"/>
                    </a:lnTo>
                    <a:cubicBezTo>
                      <a:pt x="1122673" y="890253"/>
                      <a:pt x="1111249" y="878683"/>
                      <a:pt x="1097124" y="878624"/>
                    </a:cubicBezTo>
                    <a:close/>
                    <a:moveTo>
                      <a:pt x="1096153" y="1166520"/>
                    </a:moveTo>
                    <a:cubicBezTo>
                      <a:pt x="1077957" y="1166992"/>
                      <a:pt x="1063220" y="1182189"/>
                      <a:pt x="1063220" y="1200709"/>
                    </a:cubicBezTo>
                    <a:cubicBezTo>
                      <a:pt x="1063220" y="1219524"/>
                      <a:pt x="1078462" y="1234948"/>
                      <a:pt x="1097056" y="1234948"/>
                    </a:cubicBezTo>
                    <a:cubicBezTo>
                      <a:pt x="1115659" y="1234948"/>
                      <a:pt x="1130843" y="1219524"/>
                      <a:pt x="1130843" y="1200709"/>
                    </a:cubicBezTo>
                    <a:cubicBezTo>
                      <a:pt x="1130843" y="1181904"/>
                      <a:pt x="1115659" y="1166520"/>
                      <a:pt x="1097056" y="1166520"/>
                    </a:cubicBezTo>
                    <a:cubicBezTo>
                      <a:pt x="1096765" y="1166520"/>
                      <a:pt x="1096570" y="1166510"/>
                      <a:pt x="1096182" y="11665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6938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4F8A44-DDA8-1B2F-22FB-9DECC14604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610" y="2159769"/>
            <a:ext cx="2229708" cy="1243023"/>
            <a:chOff x="2675610" y="2159769"/>
            <a:chExt cx="2229708" cy="124302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D90754-C847-85E9-40CD-4FFD8946121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75610" y="3005760"/>
              <a:ext cx="2229708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  <a:t>Háromszögelt </a:t>
              </a:r>
              <a:b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</a:br>
              <a:r>
                <a:rPr lang="en-GB" sz="1100" b="1" kern="100" dirty="0">
                  <a:solidFill>
                    <a:schemeClr val="accent4"/>
                  </a:solidFill>
                  <a:effectLst/>
                  <a:latin typeface="Gotham Bold" pitchFamily="2" charset="0"/>
                  <a:ea typeface="Meiryo" panose="020B0604030504040204" pitchFamily="34" charset="-128"/>
                  <a:cs typeface="Gotham Bold" pitchFamily="2" charset="0"/>
                </a:rPr>
                <a:t>bizonyíték</a:t>
              </a:r>
              <a:endParaRPr lang="en-US" sz="1100" b="1" dirty="0">
                <a:solidFill>
                  <a:schemeClr val="accent4"/>
                </a:solidFill>
                <a:latin typeface="Gotham Bold" pitchFamily="2" charset="0"/>
                <a:cs typeface="Gotham Bold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4ED74A-DFE7-02BD-A86C-6A71962C336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328902" y="2159769"/>
              <a:ext cx="869998" cy="882983"/>
              <a:chOff x="3328902" y="2159769"/>
              <a:chExt cx="869998" cy="882983"/>
            </a:xfrm>
          </p:grpSpPr>
          <p:pic>
            <p:nvPicPr>
              <p:cNvPr id="18" name="Picture 17" descr="A red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B9A0367F-ECCF-ED4E-C067-51A8A56247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8902" y="2159769"/>
                <a:ext cx="869998" cy="882983"/>
              </a:xfrm>
              <a:prstGeom prst="rect">
                <a:avLst/>
              </a:prstGeom>
            </p:spPr>
          </p:pic>
          <p:grpSp>
            <p:nvGrpSpPr>
              <p:cNvPr id="55" name="Graphic 52">
                <a:extLst>
                  <a:ext uri="{FF2B5EF4-FFF2-40B4-BE49-F238E27FC236}">
                    <a16:creationId xmlns:a16="http://schemas.microsoft.com/office/drawing/2014/main" id="{D358F541-449E-8BD3-7E42-9403935EA55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 flipH="1">
                <a:off x="3605590" y="2447801"/>
                <a:ext cx="333766" cy="333817"/>
                <a:chOff x="1735143" y="88239"/>
                <a:chExt cx="4088347" cy="4088971"/>
              </a:xfrm>
              <a:solidFill>
                <a:schemeClr val="bg1"/>
              </a:solidFill>
            </p:grpSpPr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97369196-1DBC-58F2-961D-28F67C2AE9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35143" y="88239"/>
                  <a:ext cx="4088347" cy="4088971"/>
                </a:xfrm>
                <a:custGeom>
                  <a:avLst/>
                  <a:gdLst>
                    <a:gd name="connsiteX0" fmla="*/ 3710417 w 4088347"/>
                    <a:gd name="connsiteY0" fmla="*/ 377930 h 4088971"/>
                    <a:gd name="connsiteX1" fmla="*/ 2798057 w 4088347"/>
                    <a:gd name="connsiteY1" fmla="*/ 0 h 4088971"/>
                    <a:gd name="connsiteX2" fmla="*/ 1885697 w 4088347"/>
                    <a:gd name="connsiteY2" fmla="*/ 377930 h 4088971"/>
                    <a:gd name="connsiteX3" fmla="*/ 1507767 w 4088347"/>
                    <a:gd name="connsiteY3" fmla="*/ 1290290 h 4088971"/>
                    <a:gd name="connsiteX4" fmla="*/ 1850734 w 4088347"/>
                    <a:gd name="connsiteY4" fmla="*/ 2166023 h 4088971"/>
                    <a:gd name="connsiteX5" fmla="*/ 1545227 w 4088347"/>
                    <a:gd name="connsiteY5" fmla="*/ 2472363 h 4088971"/>
                    <a:gd name="connsiteX6" fmla="*/ 1387895 w 4088347"/>
                    <a:gd name="connsiteY6" fmla="*/ 2315031 h 4088971"/>
                    <a:gd name="connsiteX7" fmla="*/ 1352932 w 4088347"/>
                    <a:gd name="connsiteY7" fmla="*/ 2300046 h 4088971"/>
                    <a:gd name="connsiteX8" fmla="*/ 1352932 w 4088347"/>
                    <a:gd name="connsiteY8" fmla="*/ 2300046 h 4088971"/>
                    <a:gd name="connsiteX9" fmla="*/ 1317969 w 4088347"/>
                    <a:gd name="connsiteY9" fmla="*/ 2315031 h 4088971"/>
                    <a:gd name="connsiteX10" fmla="*/ 94274 w 4088347"/>
                    <a:gd name="connsiteY10" fmla="*/ 3538725 h 4088971"/>
                    <a:gd name="connsiteX11" fmla="*/ 94274 w 4088347"/>
                    <a:gd name="connsiteY11" fmla="*/ 3994905 h 4088971"/>
                    <a:gd name="connsiteX12" fmla="*/ 322364 w 4088347"/>
                    <a:gd name="connsiteY12" fmla="*/ 4088971 h 4088971"/>
                    <a:gd name="connsiteX13" fmla="*/ 550454 w 4088347"/>
                    <a:gd name="connsiteY13" fmla="*/ 3994905 h 4088971"/>
                    <a:gd name="connsiteX14" fmla="*/ 1773317 w 4088347"/>
                    <a:gd name="connsiteY14" fmla="*/ 2771211 h 4088971"/>
                    <a:gd name="connsiteX15" fmla="*/ 1773317 w 4088347"/>
                    <a:gd name="connsiteY15" fmla="*/ 2700453 h 4088971"/>
                    <a:gd name="connsiteX16" fmla="*/ 1615985 w 4088347"/>
                    <a:gd name="connsiteY16" fmla="*/ 2543121 h 4088971"/>
                    <a:gd name="connsiteX17" fmla="*/ 1922324 w 4088347"/>
                    <a:gd name="connsiteY17" fmla="*/ 2235948 h 4088971"/>
                    <a:gd name="connsiteX18" fmla="*/ 2798057 w 4088347"/>
                    <a:gd name="connsiteY18" fmla="*/ 2579748 h 4088971"/>
                    <a:gd name="connsiteX19" fmla="*/ 3710417 w 4088347"/>
                    <a:gd name="connsiteY19" fmla="*/ 2201818 h 4088971"/>
                    <a:gd name="connsiteX20" fmla="*/ 4088347 w 4088347"/>
                    <a:gd name="connsiteY20" fmla="*/ 1289458 h 4088971"/>
                    <a:gd name="connsiteX21" fmla="*/ 3710417 w 4088347"/>
                    <a:gd name="connsiteY21" fmla="*/ 377930 h 4088971"/>
                    <a:gd name="connsiteX22" fmla="*/ 478864 w 4088347"/>
                    <a:gd name="connsiteY22" fmla="*/ 3923315 h 4088971"/>
                    <a:gd name="connsiteX23" fmla="*/ 321532 w 4088347"/>
                    <a:gd name="connsiteY23" fmla="*/ 3988246 h 4088971"/>
                    <a:gd name="connsiteX24" fmla="*/ 164200 w 4088347"/>
                    <a:gd name="connsiteY24" fmla="*/ 3923315 h 4088971"/>
                    <a:gd name="connsiteX25" fmla="*/ 164200 w 4088347"/>
                    <a:gd name="connsiteY25" fmla="*/ 3607818 h 4088971"/>
                    <a:gd name="connsiteX26" fmla="*/ 1352099 w 4088347"/>
                    <a:gd name="connsiteY26" fmla="*/ 2419919 h 4088971"/>
                    <a:gd name="connsiteX27" fmla="*/ 1666764 w 4088347"/>
                    <a:gd name="connsiteY27" fmla="*/ 2735416 h 4088971"/>
                    <a:gd name="connsiteX28" fmla="*/ 478864 w 4088347"/>
                    <a:gd name="connsiteY28" fmla="*/ 3923315 h 4088971"/>
                    <a:gd name="connsiteX29" fmla="*/ 3639659 w 4088347"/>
                    <a:gd name="connsiteY29" fmla="*/ 2131060 h 4088971"/>
                    <a:gd name="connsiteX30" fmla="*/ 2798057 w 4088347"/>
                    <a:gd name="connsiteY30" fmla="*/ 2479855 h 4088971"/>
                    <a:gd name="connsiteX31" fmla="*/ 1956455 w 4088347"/>
                    <a:gd name="connsiteY31" fmla="*/ 2131060 h 4088971"/>
                    <a:gd name="connsiteX32" fmla="*/ 1607660 w 4088347"/>
                    <a:gd name="connsiteY32" fmla="*/ 1289458 h 4088971"/>
                    <a:gd name="connsiteX33" fmla="*/ 1956455 w 4088347"/>
                    <a:gd name="connsiteY33" fmla="*/ 447856 h 4088971"/>
                    <a:gd name="connsiteX34" fmla="*/ 2798057 w 4088347"/>
                    <a:gd name="connsiteY34" fmla="*/ 99061 h 4088971"/>
                    <a:gd name="connsiteX35" fmla="*/ 3639659 w 4088347"/>
                    <a:gd name="connsiteY35" fmla="*/ 447856 h 4088971"/>
                    <a:gd name="connsiteX36" fmla="*/ 3988454 w 4088347"/>
                    <a:gd name="connsiteY36" fmla="*/ 1289458 h 4088971"/>
                    <a:gd name="connsiteX37" fmla="*/ 3639659 w 4088347"/>
                    <a:gd name="connsiteY37" fmla="*/ 2131060 h 408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88347" h="4088971">
                      <a:moveTo>
                        <a:pt x="3710417" y="377930"/>
                      </a:moveTo>
                      <a:cubicBezTo>
                        <a:pt x="3466510" y="134024"/>
                        <a:pt x="3142689" y="0"/>
                        <a:pt x="2798057" y="0"/>
                      </a:cubicBezTo>
                      <a:cubicBezTo>
                        <a:pt x="2453425" y="0"/>
                        <a:pt x="2129603" y="134024"/>
                        <a:pt x="1885697" y="377930"/>
                      </a:cubicBezTo>
                      <a:cubicBezTo>
                        <a:pt x="1641790" y="621837"/>
                        <a:pt x="1507767" y="945658"/>
                        <a:pt x="1507767" y="1290290"/>
                      </a:cubicBezTo>
                      <a:cubicBezTo>
                        <a:pt x="1507767" y="1618274"/>
                        <a:pt x="1629304" y="1927111"/>
                        <a:pt x="1850734" y="2166023"/>
                      </a:cubicBezTo>
                      <a:lnTo>
                        <a:pt x="1545227" y="2472363"/>
                      </a:lnTo>
                      <a:lnTo>
                        <a:pt x="1387895" y="2315031"/>
                      </a:lnTo>
                      <a:cubicBezTo>
                        <a:pt x="1378738" y="2305874"/>
                        <a:pt x="1365418" y="2300046"/>
                        <a:pt x="1352932" y="2300046"/>
                      </a:cubicBezTo>
                      <a:cubicBezTo>
                        <a:pt x="1352932" y="2300046"/>
                        <a:pt x="1352932" y="2300046"/>
                        <a:pt x="1352932" y="2300046"/>
                      </a:cubicBezTo>
                      <a:cubicBezTo>
                        <a:pt x="1339613" y="2300046"/>
                        <a:pt x="1327126" y="2305041"/>
                        <a:pt x="1317969" y="2315031"/>
                      </a:cubicBezTo>
                      <a:lnTo>
                        <a:pt x="94274" y="3538725"/>
                      </a:lnTo>
                      <a:cubicBezTo>
                        <a:pt x="-31425" y="3664424"/>
                        <a:pt x="-31425" y="3869206"/>
                        <a:pt x="94274" y="3994905"/>
                      </a:cubicBezTo>
                      <a:cubicBezTo>
                        <a:pt x="155043" y="4055674"/>
                        <a:pt x="235790" y="4088971"/>
                        <a:pt x="322364" y="4088971"/>
                      </a:cubicBezTo>
                      <a:cubicBezTo>
                        <a:pt x="408939" y="4088971"/>
                        <a:pt x="489686" y="4055674"/>
                        <a:pt x="550454" y="3994905"/>
                      </a:cubicBezTo>
                      <a:lnTo>
                        <a:pt x="1773317" y="2771211"/>
                      </a:lnTo>
                      <a:cubicBezTo>
                        <a:pt x="1792463" y="2752064"/>
                        <a:pt x="1792463" y="2720431"/>
                        <a:pt x="1773317" y="2700453"/>
                      </a:cubicBezTo>
                      <a:lnTo>
                        <a:pt x="1615985" y="2543121"/>
                      </a:lnTo>
                      <a:lnTo>
                        <a:pt x="1922324" y="2235948"/>
                      </a:lnTo>
                      <a:cubicBezTo>
                        <a:pt x="2161236" y="2458211"/>
                        <a:pt x="2470074" y="2579748"/>
                        <a:pt x="2798057" y="2579748"/>
                      </a:cubicBezTo>
                      <a:cubicBezTo>
                        <a:pt x="3142689" y="2579748"/>
                        <a:pt x="3466510" y="2445724"/>
                        <a:pt x="3710417" y="2201818"/>
                      </a:cubicBezTo>
                      <a:cubicBezTo>
                        <a:pt x="3954323" y="1957911"/>
                        <a:pt x="4088347" y="1634090"/>
                        <a:pt x="4088347" y="1289458"/>
                      </a:cubicBezTo>
                      <a:cubicBezTo>
                        <a:pt x="4088347" y="944825"/>
                        <a:pt x="3953491" y="621004"/>
                        <a:pt x="3710417" y="377930"/>
                      </a:cubicBezTo>
                      <a:close/>
                      <a:moveTo>
                        <a:pt x="478864" y="3923315"/>
                      </a:moveTo>
                      <a:cubicBezTo>
                        <a:pt x="437242" y="3964937"/>
                        <a:pt x="381468" y="3988246"/>
                        <a:pt x="321532" y="3988246"/>
                      </a:cubicBezTo>
                      <a:cubicBezTo>
                        <a:pt x="261596" y="3988246"/>
                        <a:pt x="205822" y="3964937"/>
                        <a:pt x="164200" y="3923315"/>
                      </a:cubicBezTo>
                      <a:cubicBezTo>
                        <a:pt x="77626" y="3836741"/>
                        <a:pt x="77626" y="3695225"/>
                        <a:pt x="164200" y="3607818"/>
                      </a:cubicBezTo>
                      <a:lnTo>
                        <a:pt x="1352099" y="2419919"/>
                      </a:lnTo>
                      <a:lnTo>
                        <a:pt x="1666764" y="2735416"/>
                      </a:lnTo>
                      <a:lnTo>
                        <a:pt x="478864" y="3923315"/>
                      </a:lnTo>
                      <a:close/>
                      <a:moveTo>
                        <a:pt x="3639659" y="2131060"/>
                      </a:moveTo>
                      <a:cubicBezTo>
                        <a:pt x="3414899" y="2355820"/>
                        <a:pt x="3116051" y="2479855"/>
                        <a:pt x="2798057" y="2479855"/>
                      </a:cubicBezTo>
                      <a:cubicBezTo>
                        <a:pt x="2480063" y="2479855"/>
                        <a:pt x="2181215" y="2355820"/>
                        <a:pt x="1956455" y="2131060"/>
                      </a:cubicBezTo>
                      <a:cubicBezTo>
                        <a:pt x="1731694" y="1906300"/>
                        <a:pt x="1607660" y="1607452"/>
                        <a:pt x="1607660" y="1289458"/>
                      </a:cubicBezTo>
                      <a:cubicBezTo>
                        <a:pt x="1607660" y="971464"/>
                        <a:pt x="1731694" y="672616"/>
                        <a:pt x="1956455" y="447856"/>
                      </a:cubicBezTo>
                      <a:cubicBezTo>
                        <a:pt x="2181215" y="223095"/>
                        <a:pt x="2480063" y="99061"/>
                        <a:pt x="2798057" y="99061"/>
                      </a:cubicBezTo>
                      <a:cubicBezTo>
                        <a:pt x="3116051" y="99061"/>
                        <a:pt x="3414899" y="223095"/>
                        <a:pt x="3639659" y="447856"/>
                      </a:cubicBezTo>
                      <a:cubicBezTo>
                        <a:pt x="3864419" y="672616"/>
                        <a:pt x="3988454" y="971464"/>
                        <a:pt x="3988454" y="1289458"/>
                      </a:cubicBezTo>
                      <a:cubicBezTo>
                        <a:pt x="3988454" y="1607452"/>
                        <a:pt x="3864419" y="1906300"/>
                        <a:pt x="3639659" y="213106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58372F8E-A078-0B3D-BB49-CE6D616FB3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89040" y="433581"/>
                  <a:ext cx="1887698" cy="1888247"/>
                </a:xfrm>
                <a:custGeom>
                  <a:avLst/>
                  <a:gdLst>
                    <a:gd name="connsiteX0" fmla="*/ 1836374 w 2150414"/>
                    <a:gd name="connsiteY0" fmla="*/ 314664 h 2151038"/>
                    <a:gd name="connsiteX1" fmla="*/ 1075519 w 2150414"/>
                    <a:gd name="connsiteY1" fmla="*/ 0 h 2151038"/>
                    <a:gd name="connsiteX2" fmla="*/ 314664 w 2150414"/>
                    <a:gd name="connsiteY2" fmla="*/ 314664 h 2151038"/>
                    <a:gd name="connsiteX3" fmla="*/ 314664 w 2150414"/>
                    <a:gd name="connsiteY3" fmla="*/ 1836374 h 2151038"/>
                    <a:gd name="connsiteX4" fmla="*/ 1075519 w 2150414"/>
                    <a:gd name="connsiteY4" fmla="*/ 2151039 h 2151038"/>
                    <a:gd name="connsiteX5" fmla="*/ 1836374 w 2150414"/>
                    <a:gd name="connsiteY5" fmla="*/ 1836374 h 2151038"/>
                    <a:gd name="connsiteX6" fmla="*/ 1836374 w 2150414"/>
                    <a:gd name="connsiteY6" fmla="*/ 314664 h 2151038"/>
                    <a:gd name="connsiteX7" fmla="*/ 1765617 w 2150414"/>
                    <a:gd name="connsiteY7" fmla="*/ 1765617 h 2151038"/>
                    <a:gd name="connsiteX8" fmla="*/ 1075519 w 2150414"/>
                    <a:gd name="connsiteY8" fmla="*/ 2051145 h 2151038"/>
                    <a:gd name="connsiteX9" fmla="*/ 385422 w 2150414"/>
                    <a:gd name="connsiteY9" fmla="*/ 1765617 h 2151038"/>
                    <a:gd name="connsiteX10" fmla="*/ 385422 w 2150414"/>
                    <a:gd name="connsiteY10" fmla="*/ 385422 h 2151038"/>
                    <a:gd name="connsiteX11" fmla="*/ 1075519 w 2150414"/>
                    <a:gd name="connsiteY11" fmla="*/ 99893 h 2151038"/>
                    <a:gd name="connsiteX12" fmla="*/ 1765617 w 2150414"/>
                    <a:gd name="connsiteY12" fmla="*/ 385422 h 2151038"/>
                    <a:gd name="connsiteX13" fmla="*/ 1765617 w 2150414"/>
                    <a:gd name="connsiteY13" fmla="*/ 1765617 h 215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50414" h="2151038">
                      <a:moveTo>
                        <a:pt x="1836374" y="314664"/>
                      </a:moveTo>
                      <a:cubicBezTo>
                        <a:pt x="1633258" y="111548"/>
                        <a:pt x="1362713" y="0"/>
                        <a:pt x="1075519" y="0"/>
                      </a:cubicBezTo>
                      <a:cubicBezTo>
                        <a:pt x="788326" y="0"/>
                        <a:pt x="517781" y="111548"/>
                        <a:pt x="314664" y="314664"/>
                      </a:cubicBezTo>
                      <a:cubicBezTo>
                        <a:pt x="-104888" y="734217"/>
                        <a:pt x="-104888" y="1416822"/>
                        <a:pt x="314664" y="1836374"/>
                      </a:cubicBezTo>
                      <a:cubicBezTo>
                        <a:pt x="517781" y="2039491"/>
                        <a:pt x="788326" y="2151039"/>
                        <a:pt x="1075519" y="2151039"/>
                      </a:cubicBezTo>
                      <a:cubicBezTo>
                        <a:pt x="1362713" y="2151039"/>
                        <a:pt x="1633258" y="2039491"/>
                        <a:pt x="1836374" y="1836374"/>
                      </a:cubicBezTo>
                      <a:cubicBezTo>
                        <a:pt x="2255095" y="1416822"/>
                        <a:pt x="2255095" y="735049"/>
                        <a:pt x="1836374" y="314664"/>
                      </a:cubicBezTo>
                      <a:close/>
                      <a:moveTo>
                        <a:pt x="1765617" y="1765617"/>
                      </a:moveTo>
                      <a:cubicBezTo>
                        <a:pt x="1581646" y="1949587"/>
                        <a:pt x="1336075" y="2051145"/>
                        <a:pt x="1075519" y="2051145"/>
                      </a:cubicBezTo>
                      <a:cubicBezTo>
                        <a:pt x="814964" y="2051145"/>
                        <a:pt x="569393" y="1949587"/>
                        <a:pt x="385422" y="1765617"/>
                      </a:cubicBezTo>
                      <a:cubicBezTo>
                        <a:pt x="4995" y="1385189"/>
                        <a:pt x="4995" y="765850"/>
                        <a:pt x="385422" y="385422"/>
                      </a:cubicBezTo>
                      <a:cubicBezTo>
                        <a:pt x="569393" y="201452"/>
                        <a:pt x="814964" y="99893"/>
                        <a:pt x="1075519" y="99893"/>
                      </a:cubicBezTo>
                      <a:cubicBezTo>
                        <a:pt x="1336075" y="99893"/>
                        <a:pt x="1581646" y="201452"/>
                        <a:pt x="1765617" y="385422"/>
                      </a:cubicBezTo>
                      <a:cubicBezTo>
                        <a:pt x="2146044" y="766682"/>
                        <a:pt x="2146044" y="1385189"/>
                        <a:pt x="1765617" y="176561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56221C5-6795-3CB3-17E0-CFCDAD0E9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726B6D5B-5394-A81C-5994-91AB28B1F375}"/>
              </a:ext>
            </a:extLst>
          </p:cNvPr>
          <p:cNvSpPr txBox="1"/>
          <p:nvPr/>
        </p:nvSpPr>
        <p:spPr>
          <a:xfrm>
            <a:off x="357188" y="3441708"/>
            <a:ext cx="2208453" cy="16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könyvvizsgálók az ellenőrzés során </a:t>
            </a: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kockázatalapú megközelítést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alkalmaznak. Például azokban a régiókban, ahol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jogi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követelmények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megfelelnek az FSA meghatározott témakövetelményeinek, és azokat hatékonyan érvényesítik, kisebb a pontatlanságok kockázata, ezért az adott témára kevesebb figyelmet fordíthatnak.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1450613-64D7-AE68-1ADE-EFECC1DB81DB}"/>
              </a:ext>
            </a:extLst>
          </p:cNvPr>
          <p:cNvSpPr txBox="1"/>
          <p:nvPr/>
        </p:nvSpPr>
        <p:spPr>
          <a:xfrm>
            <a:off x="2675610" y="3440866"/>
            <a:ext cx="2208453" cy="134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audit során az auditor különböző forrásokból származó bizonyítékokat fog "</a:t>
            </a: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háromszögelni</a:t>
            </a:r>
            <a:r>
              <a:rPr lang="en-GB" sz="900" b="1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hogy biztosítsa, hogy Ön rugalmasan tudja bizonyítani gazdálkodási gyakorlatát. Ez azt jelenti, hogy az auditor dokumentáció, interjúk és megfigyelés útján is gyűjthet bizonyítékokat.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E98E1690-B00B-66A9-B4D8-3CA1B88FF02A}"/>
              </a:ext>
            </a:extLst>
          </p:cNvPr>
          <p:cNvSpPr txBox="1"/>
          <p:nvPr/>
        </p:nvSpPr>
        <p:spPr>
          <a:xfrm>
            <a:off x="5147990" y="3440866"/>
            <a:ext cx="2139108" cy="150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független ellenőrzés mellett az auditor szerepe az is, hogy támogassa az FMG-t gazdálkodási gyakorlatának javításában. Az auditor az FMG koordinátorával együttműködve felméri, hol tart a csoport a fenntarthatósági útja során, és meghatározza a </a:t>
            </a:r>
            <a:r>
              <a:rPr lang="en-GB" sz="9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 javulás 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lehetőségeit</a:t>
            </a:r>
            <a:r>
              <a:rPr lang="en-GB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4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BD3A9-9C28-8893-FCE7-62F04BCC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BBA254F-865C-ADFE-B86B-205E88A213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8" y="1159174"/>
            <a:ext cx="3024336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DFB720-4D18-99F6-A54B-9BD1FE1037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230" y="1170798"/>
            <a:ext cx="27025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0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Megnyitó megbeszélés a könyvvizsgálóval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22FFD7-FA98-E3AD-CC4C-C9593D16A2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4016" y="1126274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E1110D0-D549-4059-C9A2-0F6EA0DAAE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6613"/>
            <a:ext cx="6230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kern="100" dirty="0">
                <a:solidFill>
                  <a:schemeClr val="accent5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gazdaságokban végzett ellenőrzések a következő tevékenységeket foglalják magukban: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57C2D-E665-E746-FE43-05CB6A5D39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196" y="1518203"/>
            <a:ext cx="3206625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egy nyugodt beszélgetés, amelyet az auditálás megkezdése előtt folytat az auditorral. Bemutatkozik, és áttekintést ad az auditálási folyamatról. Ez egyúttal lehetőséget ad arra is, hogy Ön általános áttekintést adjon a gazdaságáról.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26F0E-8165-2A99-D051-0FDD804166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en-US" sz="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8651A8-B4A6-CC2A-A38F-953D0A81CB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9478" y="2515037"/>
            <a:ext cx="3024336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695FF3-CDE3-4448-C0D6-6F1D872A6E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230" y="2526661"/>
            <a:ext cx="27025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0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gazdaságon belüli ellenőrzési folyamat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94D005-80B4-E530-09E8-72D24CF72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4016" y="2482137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2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6769624-2AA1-781E-E917-F6A4D0F82EEC}"/>
              </a:ext>
            </a:extLst>
          </p:cNvPr>
          <p:cNvSpPr txBox="1"/>
          <p:nvPr/>
        </p:nvSpPr>
        <p:spPr>
          <a:xfrm>
            <a:off x="451319" y="2772882"/>
            <a:ext cx="4526262" cy="213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egyes auditorok kissé eltérően végezhetik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helyszíni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 a tipikus folyamat a következő:</a:t>
            </a: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Vezetői interjú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megbeszélés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gazdálkodóval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vagy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vezetőjével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(vezetőivel) a gazdaságban alkalmazott politikákról, </a:t>
            </a:r>
            <a:b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eljárásokról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irányítási rendszerekről.</a:t>
            </a:r>
          </a:p>
          <a:p>
            <a:pPr marL="914400">
              <a:lnSpc>
                <a:spcPct val="114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Dokumentumok felülvizsgálata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 rendelkezésre álló, a gazdálkodási megközelítést bemutató dokumentumok felülvizsgálata. Ezek közé tartozhatnak: a növényvédőszer-alkalmazások nyilvántartásai, bizonyítványok, engedélyek és licencek, foglalkoztatási nyilvántartások, öntözési tervek, biodiverzitási cselekvési tervek, szántóföldi nyilvántartások, vetésforgó-nyilvántartások, vagy bármi más, ami alátámasztja az Ön által a vezetői interjú során megadott információkat.</a:t>
            </a:r>
          </a:p>
        </p:txBody>
      </p:sp>
    </p:spTree>
    <p:extLst>
      <p:ext uri="{BB962C8B-B14F-4D97-AF65-F5344CB8AC3E}">
        <p14:creationId xmlns:p14="http://schemas.microsoft.com/office/powerpoint/2010/main" val="2725101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4D5CC-D36A-2638-6A59-86274834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C853120-1DC2-28F5-56A0-3F689E2A0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fld>
            <a:endParaRPr lang="en-US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A7CF7-FF38-55AC-4689-4DBD54DF45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27405" y="772010"/>
            <a:ext cx="3268733" cy="272415"/>
          </a:xfrm>
          <a:prstGeom prst="roundRect">
            <a:avLst/>
          </a:prstGeom>
          <a:solidFill>
            <a:schemeClr val="accent2"/>
          </a:solidFill>
        </p:spPr>
        <p:txBody>
          <a:bodyPr wrap="square" anchor="ctr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Gotham Medium" pitchFamily="2" charset="0"/>
              <a:ea typeface="Open Sans" panose="020B0606030504020204" pitchFamily="34" charset="0"/>
              <a:cs typeface="Gotham Mediu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A893B5-20C1-223E-9265-0844AC1F63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5157" y="783634"/>
            <a:ext cx="29398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100" kern="100" dirty="0">
                <a:solidFill>
                  <a:schemeClr val="tx2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A megállapítások elemzése és záróülés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71F7C6-8698-2CD3-8C26-AEB4D31DA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41943" y="739110"/>
            <a:ext cx="338214" cy="3382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262F-2571-9C58-CD9C-6352840AD2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001" y="123510"/>
            <a:ext cx="571180" cy="487787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9FC909A4-5214-D235-B2E4-4E0C7BBFCFDC}"/>
              </a:ext>
            </a:extLst>
          </p:cNvPr>
          <p:cNvSpPr txBox="1"/>
          <p:nvPr/>
        </p:nvSpPr>
        <p:spPr>
          <a:xfrm>
            <a:off x="381270" y="413339"/>
            <a:ext cx="3348173" cy="308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9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Munkavállalói interjúk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interjúk a mezőgazdasági üzemben dolgozók egy mintájával annak megerősítése érdekében, hogy ismerik a gazdaságban alkalmazott politikákat és programokat, valamint a munkaügyi gyakorlatra, a biztonságra és a képzésre vonatkozó bizonyítékok alátámasztása érdekében.</a:t>
            </a:r>
          </a:p>
          <a:p>
            <a:pPr>
              <a:lnSpc>
                <a:spcPct val="114000"/>
              </a:lnSpc>
            </a:pPr>
            <a:endParaRPr lang="en-GB" sz="9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9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Terepszemle 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az auditor a gazdaság bármely részét felkeresheti, hogy ellenőrizze, hogy a gyakorlatok megfelelnek-e az önértékelésnek. Ez magában foglalhatja a következők ellenőrzését: tároló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létesítmények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anyagok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címkézése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biztonsági intézkedések és veszélyek; működési tevékenységek; a dolgozók elhelyezése; a berendezések tárolása és működtetése; talaj, kártevők,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vízgazdálkodási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tevékenységek; vagy a biológiai sokféleség védelmére és előmozdítására irányuló intézkedések. Ha a helyszínen kívüli látogatásokra van szükség (például a dolgozók szálláshelyein vagy a vegyi anyagok tárolására szolgáló létesítményekben), erről előre tájékoztatjuk Önt. 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F9BD32C6-4A3F-8188-336E-02644C7EAB1B}"/>
              </a:ext>
            </a:extLst>
          </p:cNvPr>
          <p:cNvSpPr txBox="1"/>
          <p:nvPr/>
        </p:nvSpPr>
        <p:spPr>
          <a:xfrm>
            <a:off x="3828387" y="1131039"/>
            <a:ext cx="3523684" cy="191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követően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auditor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elemzi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megállapításokat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megosztja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Az auditor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megbeszéli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megállapításokat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kiemeli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esetleges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eltéréseket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alábbiakhoz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eredményeitől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en-GB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FMG-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koordinátornak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lehetősége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bizonyítékokat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benyújtani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szükség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van. Ha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szeretne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bizonyítékokat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benyújtani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záró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megbeszélésen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tudja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megtenni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akkor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időben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tennie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jelentés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elkészültéig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amelyet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ellenőrnek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végső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helyszíni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követő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két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héten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belül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véglegesítenie</a:t>
            </a: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0000"/>
              </a:lnSpc>
            </a:pP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4114C-D1C5-8EF1-C6C4-243CDA43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A64543-B5BD-8324-1290-4E27FF6B93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07E4E8F-C4EC-9CA5-43B8-A490EB990D9F}"/>
              </a:ext>
            </a:extLst>
          </p:cNvPr>
          <p:cNvSpPr txBox="1">
            <a:spLocks/>
          </p:cNvSpPr>
          <p:nvPr/>
        </p:nvSpPr>
        <p:spPr>
          <a:xfrm>
            <a:off x="3779838" y="359569"/>
            <a:ext cx="3416300" cy="309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Hogyan kell használni ezt az útmutatót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az útmutató azoknak a mezőgazdasági termelőknek szól, akik a mezőgazdasági üzemek fenntarthatósági értékelését (FSA) egy gazdaságirányítási csoport (FMG) részeként fogják alkalmazni. Az útmutató tartalmazza azokat a legfontosabb információkat, amelyekre a gazdálkodóknak szükségük van az FSA használatához, és ismerteti az FSA végrehajtásában betöltött szerepüket. A forrás teljes egészében vagy szelektíven használható az FSA-val kapcsolatos konkrét kérdések megválaszolására.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 bátorítjuk az FMG-koordinátorokat, hogy osszák meg ezt az útmutatót azokkal a gazdálkodókkal, akikkel együtt dolgoznak. A forrás úgy lett formázva, hogy lehetővé tegye a különböző nyelvekre történő kényelmes fordítást, azonban az eredeti nyelv az angol, és nem vállalunk felelősséget a fordítás során felmerülő hibákért vagy félreértésekért. Továbbá, ez egy útmutató a gazdálkodók támogatására, és nem egy normatív dokumentum, amelyre a SAI Platform az értelmezéseit alapozza.</a:t>
            </a:r>
          </a:p>
          <a:p>
            <a:pPr>
              <a:lnSpc>
                <a:spcPct val="110000"/>
              </a:lnSpc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9B3389-637B-C2C5-9CCF-676ADD8319C5}"/>
              </a:ext>
            </a:extLst>
          </p:cNvPr>
          <p:cNvSpPr/>
          <p:nvPr/>
        </p:nvSpPr>
        <p:spPr bwMode="auto">
          <a:xfrm>
            <a:off x="357189" y="359569"/>
            <a:ext cx="3113667" cy="200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Köszönöm.</a:t>
            </a:r>
          </a:p>
          <a:p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Szeretnénk köszönetet mondani Andrew Cochrane-nek és Megan Harringtonnak az Illovo Sugar Africa-tól, valamint Christopher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Munke-Svendsennek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Nordzuckertől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hogy időt, szakértelmet és értékes hozzájárulást nyújtottak az útmutató elkészítéséhez. </a:t>
            </a:r>
          </a:p>
          <a:p>
            <a:pPr>
              <a:lnSpc>
                <a:spcPct val="110000"/>
              </a:lnSpc>
            </a:pPr>
            <a:endParaRPr lang="en-GB" sz="9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 továbbá Ephraim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Ballonnak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Andreia </a:t>
            </a:r>
            <a:r>
              <a:rPr lang="en-GB" sz="9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Barbosának és Guy Moornak, hogy megosztották az FSA használatával kapcsolatos tapasztalataikat, hogy beépíthessük őket ebbe a forrásba.</a:t>
            </a:r>
          </a:p>
        </p:txBody>
      </p:sp>
    </p:spTree>
    <p:extLst>
      <p:ext uri="{BB962C8B-B14F-4D97-AF65-F5344CB8AC3E}">
        <p14:creationId xmlns:p14="http://schemas.microsoft.com/office/powerpoint/2010/main" val="619237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359569"/>
            <a:ext cx="3422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Esettanulmány</a:t>
            </a:r>
            <a:r>
              <a:rPr lang="en-GB" sz="16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600" b="1" kern="100" dirty="0">
                <a:solidFill>
                  <a:schemeClr val="accent5"/>
                </a:solidFill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UK </a:t>
            </a: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Barley 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08F33-0B41-204C-CAF3-321791595C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F7B23AFD-EF63-AF25-F15C-AF54BBAD9AEF}"/>
              </a:ext>
            </a:extLst>
          </p:cNvPr>
          <p:cNvSpPr>
            <a:spLocks/>
          </p:cNvSpPr>
          <p:nvPr/>
        </p:nvSpPr>
        <p:spPr>
          <a:xfrm>
            <a:off x="413530" y="1251430"/>
            <a:ext cx="2513382" cy="2521010"/>
          </a:xfrm>
          <a:prstGeom prst="round2SameRect">
            <a:avLst>
              <a:gd name="adj1" fmla="val 12456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9BBCBB-95A5-F5C4-8671-D09B4663332D}"/>
              </a:ext>
            </a:extLst>
          </p:cNvPr>
          <p:cNvGrpSpPr>
            <a:grpSpLocks/>
          </p:cNvGrpSpPr>
          <p:nvPr/>
        </p:nvGrpSpPr>
        <p:grpSpPr>
          <a:xfrm>
            <a:off x="413529" y="3772439"/>
            <a:ext cx="2513382" cy="797280"/>
            <a:chOff x="3213217" y="3768695"/>
            <a:chExt cx="2734655" cy="797280"/>
          </a:xfrm>
        </p:grpSpPr>
        <p:sp>
          <p:nvSpPr>
            <p:cNvPr id="10" name="Round Same-side Corner of Rectangle 9">
              <a:extLst>
                <a:ext uri="{FF2B5EF4-FFF2-40B4-BE49-F238E27FC236}">
                  <a16:creationId xmlns:a16="http://schemas.microsoft.com/office/drawing/2014/main" id="{A703FE4C-5BDC-3C56-36F5-629C6730CA3C}"/>
                </a:ext>
              </a:extLst>
            </p:cNvPr>
            <p:cNvSpPr>
              <a:spLocks/>
            </p:cNvSpPr>
            <p:nvPr/>
          </p:nvSpPr>
          <p:spPr>
            <a:xfrm rot="10800000">
              <a:off x="3213217" y="3768695"/>
              <a:ext cx="2734655" cy="797280"/>
            </a:xfrm>
            <a:prstGeom prst="round2SameRect">
              <a:avLst>
                <a:gd name="adj1" fmla="val 3710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371E31-DCD2-E177-F9BC-F62350B7A94F}"/>
                </a:ext>
              </a:extLst>
            </p:cNvPr>
            <p:cNvSpPr txBox="1">
              <a:spLocks/>
            </p:cNvSpPr>
            <p:nvPr/>
          </p:nvSpPr>
          <p:spPr>
            <a:xfrm>
              <a:off x="3620108" y="3780208"/>
              <a:ext cx="1912330" cy="77470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lIns="90000" anchor="ctr">
              <a:noAutofit/>
            </a:bodyPr>
            <a:lstStyle/>
            <a:p>
              <a:pPr algn="ctr"/>
              <a:r>
                <a:rPr lang="en-GB" sz="1400" b="1" kern="100" dirty="0">
                  <a:solidFill>
                    <a:schemeClr val="accent2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Guy Moor</a:t>
              </a:r>
            </a:p>
            <a:p>
              <a:pPr algn="ctr"/>
              <a:r>
                <a:rPr lang="en-GB" sz="1000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Árpatermelő, Egyesült Királyság</a:t>
              </a:r>
            </a:p>
            <a:p>
              <a:pPr algn="ctr"/>
              <a:r>
                <a:rPr lang="en-GB" sz="1000" kern="100" dirty="0">
                  <a:solidFill>
                    <a:schemeClr val="accent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FSA Gold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94F93B6-6F2C-479F-0822-EF281FC0F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3" y="1635027"/>
            <a:ext cx="1753816" cy="1753816"/>
          </a:xfrm>
          <a:prstGeom prst="roundRect">
            <a:avLst>
              <a:gd name="adj" fmla="val 10314"/>
            </a:avLst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FB181A37-971E-DCE7-BAED-D0229DF1AF0F}"/>
              </a:ext>
            </a:extLst>
          </p:cNvPr>
          <p:cNvSpPr txBox="1"/>
          <p:nvPr/>
        </p:nvSpPr>
        <p:spPr>
          <a:xfrm>
            <a:off x="3566402" y="1565583"/>
            <a:ext cx="3422574" cy="25145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gazdálkodó egyre </a:t>
            </a:r>
            <a:r>
              <a:rPr lang="en-GB" sz="1000" kern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inkább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tudatában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vannak annak, </a:t>
            </a:r>
            <a:r>
              <a:rPr lang="en-GB" sz="1000" b="1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 fenntarthatóbb gyakorlatokat kell alkalmazniuk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így amikor </a:t>
            </a:r>
            <a:r>
              <a:rPr lang="en-GB" sz="10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Simpson's Malt 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közölte velem, hogy az összes sörárpa-termelőjüket FSA [ellenőrzötté] kívánják tenni, teljes mértékben támogattam, és hajlandó voltam megtenni, ami szükséges volt a gazdaságomban ennek eléréséhez.</a:t>
            </a: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Sokat tanultam az intenzív auditálás során, és most, hogy az FSA Gold szintemet megerősítették, szeretném megköszönni a Simpson's Maltnak a folyamat során nyújtott segítségét, és izgatottan várom, hogy ez a </a:t>
            </a:r>
            <a:r>
              <a:rPr lang="en-GB" sz="1000" b="1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világszerte elismert [igazolás] </a:t>
            </a:r>
            <a:r>
              <a:rPr lang="en-GB" sz="1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milyen lehetőségeket hozhat a piac szempontjából a jövőre nézve.</a:t>
            </a: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33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D2D02-6347-D74C-0D74-EDBDE496DB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3EB24D-D077-695A-6655-1A0D2656E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3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/>
          <p:nvPr/>
        </p:nvSpPr>
        <p:spPr>
          <a:xfrm>
            <a:off x="357188" y="292239"/>
            <a:ext cx="53873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Mikor kerül sor a mezőgazdasági üzemen belüli ellenőrzésre?</a:t>
            </a:r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FF78D824-AF31-FCA1-9C41-E364575F7906}"/>
              </a:ext>
            </a:extLst>
          </p:cNvPr>
          <p:cNvSpPr txBox="1"/>
          <p:nvPr/>
        </p:nvSpPr>
        <p:spPr>
          <a:xfrm>
            <a:off x="358920" y="759302"/>
            <a:ext cx="3589738" cy="150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Bár ez nem követelmény, a legjobb, ha a mezőgazdasági üzemben végzett ellenőrzésekre az ellenőrzés tárgyát képező </a:t>
            </a:r>
            <a:r>
              <a:rPr lang="en-GB" sz="930" b="1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növény termesztési időszakában</a:t>
            </a: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kerül sor. Ez segíti az auditorokat abban, hogy összegyűjtsék az önértékelési kérdések ellenőrzéséhez szükséges információkat. </a:t>
            </a:r>
          </a:p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Amikor egy FMG megkezdi az ellenőrzési folyamatot, az ellenőrnek </a:t>
            </a:r>
            <a:r>
              <a:rPr lang="en-GB" sz="930" b="1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 héten belül </a:t>
            </a: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kell fejeznie az összes helyszíni ellenőrzést.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7504A9E-F80D-596D-3C10-DCA59DDA8FF0}"/>
              </a:ext>
            </a:extLst>
          </p:cNvPr>
          <p:cNvSpPr txBox="1"/>
          <p:nvPr/>
        </p:nvSpPr>
        <p:spPr>
          <a:xfrm>
            <a:off x="3946926" y="2517184"/>
            <a:ext cx="31452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Mennyi ideig tart a</a:t>
            </a:r>
            <a:b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</a:br>
            <a:r>
              <a:rPr lang="en-GB" sz="15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tart a helyszíni ellenőrzés?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979A2D6-0319-8A25-7143-9E0F1F940785}"/>
              </a:ext>
            </a:extLst>
          </p:cNvPr>
          <p:cNvSpPr txBox="1"/>
          <p:nvPr/>
        </p:nvSpPr>
        <p:spPr>
          <a:xfrm>
            <a:off x="3946926" y="3123866"/>
            <a:ext cx="2917907" cy="208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3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Egyetlen helyszíni ellenőrzés körülbelül egy napot vagy fél napot vehet igénybe. Az egyes ellenőrzésekhez szükséges idő azonban a következők függvényében változik:</a:t>
            </a:r>
          </a:p>
          <a:p>
            <a:pPr>
              <a:lnSpc>
                <a:spcPct val="110000"/>
              </a:lnSpc>
            </a:pPr>
            <a:r>
              <a:rPr lang="en-GB" sz="9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gazdaság mérete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gazdaság elhelyezkedése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termények száma és típusa 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munkavállalók száma  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üzemen kívüli tevékenységeket is figyelembe veszik-e </a:t>
            </a:r>
            <a:b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i="1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pl. munkásszállás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Mennyire készült fel az ellenőrzésre  </a:t>
            </a:r>
          </a:p>
        </p:txBody>
      </p:sp>
    </p:spTree>
    <p:extLst>
      <p:ext uri="{BB962C8B-B14F-4D97-AF65-F5344CB8AC3E}">
        <p14:creationId xmlns:p14="http://schemas.microsoft.com/office/powerpoint/2010/main" val="411476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1BD36F-9D61-9A2C-4778-D32EBEEB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BDF07-1FE4-399A-2C79-15BE117C2C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FDF5842-E914-CA43-A93B-1A73C032DC09}"/>
              </a:ext>
            </a:extLst>
          </p:cNvPr>
          <p:cNvSpPr/>
          <p:nvPr/>
        </p:nvSpPr>
        <p:spPr bwMode="auto">
          <a:xfrm>
            <a:off x="3923852" y="1295673"/>
            <a:ext cx="3302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5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van akkor, ha a gazdaságon belüli </a:t>
            </a:r>
            <a:b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audit problémákat tár fel?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A2FD1C0-A702-6517-110B-4F7A5AAF164B}"/>
              </a:ext>
            </a:extLst>
          </p:cNvPr>
          <p:cNvSpPr txBox="1"/>
          <p:nvPr/>
        </p:nvSpPr>
        <p:spPr>
          <a:xfrm>
            <a:off x="3923853" y="1974699"/>
            <a:ext cx="3168352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4000"/>
              </a:lnSpc>
            </a:pP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helyszíni ellenőrzés célja a következők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ellenőrzése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Ön gazdálkodási gyakorlata megfelel-e az Önértékelési kérdőívre adott válaszoknak. Az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ellenőrzés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állami irányítású, hanem egy önkéntes rendszer része, ezért nem lehet bírságot kiszabni, ha az Ön gazdálkodási gyakorlata és az Ön által megadott adatai között eltérések vannak.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1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14000"/>
              </a:lnSpc>
            </a:pP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kérdőívre adott válaszok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megállapítják. Ha eltéréseket állapítanak meg,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FMG-vel együttműködve javítani kell </a:t>
            </a:r>
            <a:b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teljesítménye javításán.</a:t>
            </a:r>
          </a:p>
        </p:txBody>
      </p:sp>
    </p:spTree>
    <p:extLst>
      <p:ext uri="{BB962C8B-B14F-4D97-AF65-F5344CB8AC3E}">
        <p14:creationId xmlns:p14="http://schemas.microsoft.com/office/powerpoint/2010/main" val="411288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59BB9E-D165-2500-E1C0-DADCD76533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9C2EE-1E40-7981-F3B6-8D3CF90C7D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FB71927A-F86F-C92B-C709-57D4A7E678C3}"/>
              </a:ext>
            </a:extLst>
          </p:cNvPr>
          <p:cNvSpPr txBox="1"/>
          <p:nvPr/>
        </p:nvSpPr>
        <p:spPr>
          <a:xfrm>
            <a:off x="751215" y="701590"/>
            <a:ext cx="2842242" cy="164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történik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paz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auditálás után?</a:t>
            </a:r>
          </a:p>
          <a:p>
            <a:pPr>
              <a:lnSpc>
                <a:spcPct val="114000"/>
              </a:lnSpc>
              <a:spcBef>
                <a:spcPts val="200"/>
              </a:spcBef>
              <a:defRPr/>
            </a:pPr>
            <a:endParaRPr kumimoji="0" lang="en-GB" sz="1000" b="0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200"/>
              </a:spcBef>
              <a:defRPr/>
            </a:pPr>
            <a:r>
              <a:rPr kumimoji="0" lang="en-GB" sz="1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követően az FMG egy igazoló levelet kap. Ez az a dokumentum, amely hitelesíti a csoport teljesítményét, és az FMG ezt használhatja a piacon fenntarthatósági állítások megfogalmazásához.</a:t>
            </a:r>
            <a:endParaRPr kumimoji="0" lang="en-GB" sz="1000" b="1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D6EF3BB-41A5-65CE-4C8A-D73C5F3EBF58}"/>
              </a:ext>
            </a:extLst>
          </p:cNvPr>
          <p:cNvSpPr txBox="1"/>
          <p:nvPr/>
        </p:nvSpPr>
        <p:spPr>
          <a:xfrm>
            <a:off x="3995861" y="647601"/>
            <a:ext cx="2958004" cy="1695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18592" rtl="0" eaLnBrk="1" fontAlgn="auto" latinLnBrk="0" hangingPunct="1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Milyen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rendszeresen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 </a:t>
            </a:r>
            <a:r>
              <a:rPr kumimoji="0" lang="en-GB" sz="1600" b="1" u="none" strike="noStrike" kern="1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auditálnak</a:t>
            </a:r>
            <a:r>
              <a:rPr kumimoji="0" lang="en-GB" sz="1600" b="1" u="none" strike="noStrike" kern="1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?</a:t>
            </a:r>
            <a:b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0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az ellenőrzés időpontjától számított három évig érvényes. A nagyobb FMG-kben egy mezőgazdasági termelőnek kisebb a valószínűsége, hogy véletlenszerűen kiválasztják a helyszíni ellenőrzésre, mint egy kisebb FMG-ben.</a:t>
            </a:r>
          </a:p>
        </p:txBody>
      </p:sp>
    </p:spTree>
    <p:extLst>
      <p:ext uri="{BB962C8B-B14F-4D97-AF65-F5344CB8AC3E}">
        <p14:creationId xmlns:p14="http://schemas.microsoft.com/office/powerpoint/2010/main" val="81699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7D06547-8D22-C191-5973-9D3FB3594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625" y="4261898"/>
            <a:ext cx="969963" cy="84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CE8CC-10B9-B4D5-BB35-C8A011FBF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247" y="4431993"/>
            <a:ext cx="625197" cy="5336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1CBD22-57EC-261A-90C5-3E14E65BF5F9}"/>
              </a:ext>
            </a:extLst>
          </p:cNvPr>
          <p:cNvSpPr txBox="1"/>
          <p:nvPr/>
        </p:nvSpPr>
        <p:spPr>
          <a:xfrm>
            <a:off x="357188" y="369415"/>
            <a:ext cx="2568892" cy="477430"/>
          </a:xfrm>
          <a:prstGeom prst="rect">
            <a:avLst/>
          </a:prstGeom>
        </p:spPr>
        <p:txBody>
          <a:bodyPr anchor="t"/>
          <a:lstStyle>
            <a:lvl1pPr algn="l" defTabSz="567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050" kern="100" dirty="0">
                <a:solidFill>
                  <a:schemeClr val="accent5"/>
                </a:solidFill>
                <a:ea typeface="Meiryo" panose="020B0604030504040204" pitchFamily="34" charset="-128"/>
              </a:rPr>
              <a:t>Ha további információra van szüksége az FSA-ról, forduljon az FMG-menedzseréhez.</a:t>
            </a:r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7BBB096-78BC-6C34-175B-DCD795D68DB8}"/>
              </a:ext>
            </a:extLst>
          </p:cNvPr>
          <p:cNvSpPr txBox="1"/>
          <p:nvPr/>
        </p:nvSpPr>
        <p:spPr>
          <a:xfrm>
            <a:off x="357188" y="825960"/>
            <a:ext cx="3422650" cy="69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Név:  </a:t>
            </a:r>
          </a:p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Telefon: </a:t>
            </a:r>
          </a:p>
          <a:p>
            <a:pPr>
              <a:lnSpc>
                <a:spcPct val="150000"/>
              </a:lnSpc>
            </a:pPr>
            <a:r>
              <a:rPr lang="en-GB" sz="900" kern="100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57215B-22F2-EBEB-341D-C2A737C591F2}"/>
              </a:ext>
            </a:extLst>
          </p:cNvPr>
          <p:cNvSpPr txBox="1"/>
          <p:nvPr/>
        </p:nvSpPr>
        <p:spPr>
          <a:xfrm>
            <a:off x="357188" y="4465209"/>
            <a:ext cx="3919844" cy="487400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567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üzemek fenntarthatósági értékelését a Fenntartható Mezőgazdasági Kezdeményezés Platform fejlesztette ki, hogy a fenntartható gazdálkodás egyetlen referenciaként szolgáljon a </a:t>
            </a:r>
            <a:b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b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világon</a:t>
            </a:r>
            <a:r>
              <a:rPr lang="en-GB" sz="900" b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minden termesztett növénykultúrára vonatkozóan.</a:t>
            </a:r>
            <a:endParaRPr lang="en-GB" sz="900" b="0" kern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9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936B4-0FF5-AF92-EE3E-8C583E0F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6D367D9F-D8F5-ADE9-EC3C-0F637BF38C47}"/>
              </a:ext>
            </a:extLst>
          </p:cNvPr>
          <p:cNvSpPr/>
          <p:nvPr/>
        </p:nvSpPr>
        <p:spPr>
          <a:xfrm>
            <a:off x="3875639" y="2552218"/>
            <a:ext cx="3309822" cy="2528497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7FF085-33E8-02F9-68F8-ECC9BA51F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935703"/>
            <a:ext cx="3309822" cy="1092019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Same-side Corner of Rectangle 27">
            <a:extLst>
              <a:ext uri="{FF2B5EF4-FFF2-40B4-BE49-F238E27FC236}">
                <a16:creationId xmlns:a16="http://schemas.microsoft.com/office/drawing/2014/main" id="{BC2DA0BE-A941-F8D6-3E26-6BECEE79B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935633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Kik vagyunk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351C4B-E2B7-C0CD-12A1-F78EFCAAE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5639" y="935633"/>
            <a:ext cx="3309822" cy="1400562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AA51CB8-9ED8-8A8C-BABF-E8EB4E62D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2264186"/>
            <a:ext cx="3309822" cy="1835955"/>
          </a:xfrm>
          <a:prstGeom prst="roundRect">
            <a:avLst>
              <a:gd name="adj" fmla="val 3694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A16EC-F646-E068-FF00-24124FA3C9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ED8022-3869-EEC8-9A8F-22C1CE7A75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EFB1D59-FCC6-66DA-D4CE-C070B1B7A3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615096"/>
              </p:ext>
            </p:extLst>
          </p:nvPr>
        </p:nvGraphicFramePr>
        <p:xfrm>
          <a:off x="3915452" y="1256074"/>
          <a:ext cx="3191492" cy="9918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0801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80691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kezdjek hozzá?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az ellenőrzés?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65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 végzi az ellenőrzést?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lehetek érintett egy FSA-ellenőrzésben?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2401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7C65223-47E1-52E2-705D-39C6CCD09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819154"/>
              </p:ext>
            </p:extLst>
          </p:nvPr>
        </p:nvGraphicFramePr>
        <p:xfrm>
          <a:off x="415759" y="2551087"/>
          <a:ext cx="3235349" cy="15176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00295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35054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75391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FSA utazás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Hogyan használhatom az önértékelési kérdőívet?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Malawi cukornád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 11 fenntarthatósági tématerület?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226070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Milyen előnyökkel jár az FSA használata?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030640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Portugál mandula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11721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0181E20-A2EC-B86A-E6D2-D726689BA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81738"/>
              </p:ext>
            </p:extLst>
          </p:nvPr>
        </p:nvGraphicFramePr>
        <p:xfrm>
          <a:off x="3915452" y="2910625"/>
          <a:ext cx="3191492" cy="20560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0801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380691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353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Mire számíthatok egy helyszíni ellenőrzés során?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Esettanulmány: UK árpa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Mikor kerül sor a mezőgazdasági üzemen belüli ellenőrzésre?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Mennyi ideig tart a helyszíni ellenőrzés?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24015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történik, ha a gazdaságban végzett ellenőrzés problémákat tár fel?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84304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történik az auditálás után?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407049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5950" algn="r"/>
                        </a:tabLst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Milyen rendszerességgel fognak ellenőrizni?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903007"/>
                  </a:ext>
                </a:extLst>
              </a:tr>
            </a:tbl>
          </a:graphicData>
        </a:graphic>
      </p:graphicFrame>
      <p:sp>
        <p:nvSpPr>
          <p:cNvPr id="29" name="Round Same-side Corner of Rectangle 28">
            <a:extLst>
              <a:ext uri="{FF2B5EF4-FFF2-40B4-BE49-F238E27FC236}">
                <a16:creationId xmlns:a16="http://schemas.microsoft.com/office/drawing/2014/main" id="{D5C00376-54C0-ACDE-D2B6-EC4E92FF75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2264186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Hogyan működik?</a:t>
            </a:r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973AAAAB-F6E7-DEEC-0572-F3CC2B9CB0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3093" y="935633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Kezdetben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1C7B6-B6F8-655B-9D5B-C55981DB7C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3537" y="356613"/>
            <a:ext cx="2120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Tartalomjegyzék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DE2A0-2FDE-1725-5284-F1591F9ED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817" y="3972223"/>
            <a:ext cx="1536521" cy="923900"/>
          </a:xfrm>
          <a:prstGeom prst="rect">
            <a:avLst/>
          </a:prstGeom>
        </p:spPr>
      </p:pic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5543328-0306-3CD2-ED05-968F9896B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9229"/>
              </p:ext>
            </p:extLst>
          </p:nvPr>
        </p:nvGraphicFramePr>
        <p:xfrm>
          <a:off x="374214" y="1191092"/>
          <a:ext cx="3235349" cy="8626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26764">
                  <a:extLst>
                    <a:ext uri="{9D8B030D-6E8A-4147-A177-3AD203B41FA5}">
                      <a16:colId xmlns:a16="http://schemas.microsoft.com/office/drawing/2014/main" val="2476271101"/>
                    </a:ext>
                  </a:extLst>
                </a:gridCol>
                <a:gridCol w="408585">
                  <a:extLst>
                    <a:ext uri="{9D8B030D-6E8A-4147-A177-3AD203B41FA5}">
                      <a16:colId xmlns:a16="http://schemas.microsoft.com/office/drawing/2014/main" val="1779608807"/>
                    </a:ext>
                  </a:extLst>
                </a:gridCol>
              </a:tblGrid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 az FSA?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338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Mit jelent számunkra a fenntartható mezőgazdaság?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754941"/>
                  </a:ext>
                </a:extLst>
              </a:tr>
              <a:tr h="248444">
                <a:tc>
                  <a:txBody>
                    <a:bodyPr/>
                    <a:lstStyle/>
                    <a:p>
                      <a:pPr marL="0" marR="0" lvl="0" indent="0" algn="l" defTabSz="567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90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 vesz részt az FSA végrehajtásában?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i="0" dirty="0">
                          <a:solidFill>
                            <a:schemeClr val="tx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96068"/>
                  </a:ext>
                </a:extLst>
              </a:tr>
            </a:tbl>
          </a:graphicData>
        </a:graphic>
      </p:graphicFrame>
      <p:sp>
        <p:nvSpPr>
          <p:cNvPr id="3" name="Round Same-side Corner of Rectangle 30">
            <a:extLst>
              <a:ext uri="{FF2B5EF4-FFF2-40B4-BE49-F238E27FC236}">
                <a16:creationId xmlns:a16="http://schemas.microsoft.com/office/drawing/2014/main" id="{AFF770C9-F07A-5781-AC6D-2E68091F404F}"/>
              </a:ext>
            </a:extLst>
          </p:cNvPr>
          <p:cNvSpPr/>
          <p:nvPr/>
        </p:nvSpPr>
        <p:spPr>
          <a:xfrm>
            <a:off x="3873093" y="2552218"/>
            <a:ext cx="3309822" cy="255459"/>
          </a:xfrm>
          <a:prstGeom prst="round2Same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kern="100" dirty="0">
                <a:solidFill>
                  <a:schemeClr val="bg1"/>
                </a:solidFill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gazdaságban végzett ellenőrzések</a:t>
            </a:r>
          </a:p>
        </p:txBody>
      </p:sp>
    </p:spTree>
    <p:extLst>
      <p:ext uri="{BB962C8B-B14F-4D97-AF65-F5344CB8AC3E}">
        <p14:creationId xmlns:p14="http://schemas.microsoft.com/office/powerpoint/2010/main" val="318714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FB47D-20BF-0F7F-8B45-CF1F7248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8142D-C25D-8DE8-0061-0C854D6CA3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3440" y="356613"/>
            <a:ext cx="2477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Mi az FSA?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646E3-7240-0665-E0F8-7EBB7C66C3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3F27B-57CD-922B-D417-7FC7085382D5}"/>
              </a:ext>
            </a:extLst>
          </p:cNvPr>
          <p:cNvGrpSpPr/>
          <p:nvPr/>
        </p:nvGrpSpPr>
        <p:grpSpPr>
          <a:xfrm>
            <a:off x="1910546" y="3179877"/>
            <a:ext cx="3936461" cy="1782607"/>
            <a:chOff x="1910546" y="3179877"/>
            <a:chExt cx="3936461" cy="17826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1FD9CE-9207-2753-FF33-E9BB22131A10}"/>
                </a:ext>
              </a:extLst>
            </p:cNvPr>
            <p:cNvGrpSpPr/>
            <p:nvPr/>
          </p:nvGrpSpPr>
          <p:grpSpPr>
            <a:xfrm>
              <a:off x="2012519" y="3183055"/>
              <a:ext cx="1302853" cy="1238579"/>
              <a:chOff x="2012519" y="3183055"/>
              <a:chExt cx="1302853" cy="123857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041FE5-4435-BD1D-0B73-5B912EB992A8}"/>
                  </a:ext>
                </a:extLst>
              </p:cNvPr>
              <p:cNvGrpSpPr/>
              <p:nvPr/>
            </p:nvGrpSpPr>
            <p:grpSpPr>
              <a:xfrm>
                <a:off x="2322238" y="3183055"/>
                <a:ext cx="683414" cy="704906"/>
                <a:chOff x="2322238" y="3183055"/>
                <a:chExt cx="683414" cy="70490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C968159-BDC1-8A49-70C2-4078FF0AE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22238" y="3183055"/>
                  <a:ext cx="683414" cy="704906"/>
                </a:xfrm>
                <a:prstGeom prst="rect">
                  <a:avLst/>
                </a:prstGeom>
              </p:spPr>
            </p:pic>
            <p:grpSp>
              <p:nvGrpSpPr>
                <p:cNvPr id="49" name="Graphic 22">
                  <a:extLst>
                    <a:ext uri="{FF2B5EF4-FFF2-40B4-BE49-F238E27FC236}">
                      <a16:creationId xmlns:a16="http://schemas.microsoft.com/office/drawing/2014/main" id="{FC0A4C74-1658-631A-A766-45B030D019B8}"/>
                    </a:ext>
                  </a:extLst>
                </p:cNvPr>
                <p:cNvGrpSpPr/>
                <p:nvPr/>
              </p:nvGrpSpPr>
              <p:grpSpPr>
                <a:xfrm>
                  <a:off x="2442082" y="3360404"/>
                  <a:ext cx="443726" cy="350212"/>
                  <a:chOff x="1037532" y="2609744"/>
                  <a:chExt cx="845991" cy="667702"/>
                </a:xfrm>
                <a:solidFill>
                  <a:schemeClr val="accent5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866EA1F0-8FAD-A4FF-8D76-A1ECEC98A442}"/>
                      </a:ext>
                    </a:extLst>
                  </p:cNvPr>
                  <p:cNvSpPr/>
                  <p:nvPr/>
                </p:nvSpPr>
                <p:spPr>
                  <a:xfrm>
                    <a:off x="1037532" y="2865489"/>
                    <a:ext cx="411984" cy="411956"/>
                  </a:xfrm>
                  <a:custGeom>
                    <a:avLst/>
                    <a:gdLst>
                      <a:gd name="connsiteX0" fmla="*/ 205000 w 411984"/>
                      <a:gd name="connsiteY0" fmla="*/ 410177 h 411956"/>
                      <a:gd name="connsiteX1" fmla="*/ -959 w 411984"/>
                      <a:gd name="connsiteY1" fmla="*/ 204153 h 411956"/>
                      <a:gd name="connsiteX2" fmla="*/ 205095 w 411984"/>
                      <a:gd name="connsiteY2" fmla="*/ -1779 h 411956"/>
                      <a:gd name="connsiteX3" fmla="*/ 411026 w 411984"/>
                      <a:gd name="connsiteY3" fmla="*/ 204153 h 411956"/>
                      <a:gd name="connsiteX4" fmla="*/ 205000 w 411984"/>
                      <a:gd name="connsiteY4" fmla="*/ 410177 h 411956"/>
                      <a:gd name="connsiteX5" fmla="*/ 205000 w 411984"/>
                      <a:gd name="connsiteY5" fmla="*/ 18891 h 411956"/>
                      <a:gd name="connsiteX6" fmla="*/ 19720 w 411984"/>
                      <a:gd name="connsiteY6" fmla="*/ 204247 h 411956"/>
                      <a:gd name="connsiteX7" fmla="*/ 205095 w 411984"/>
                      <a:gd name="connsiteY7" fmla="*/ 389509 h 411956"/>
                      <a:gd name="connsiteX8" fmla="*/ 390357 w 411984"/>
                      <a:gd name="connsiteY8" fmla="*/ 204153 h 411956"/>
                      <a:gd name="connsiteX9" fmla="*/ 205000 w 411984"/>
                      <a:gd name="connsiteY9" fmla="*/ 18891 h 411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1984" h="411956">
                        <a:moveTo>
                          <a:pt x="205000" y="410177"/>
                        </a:moveTo>
                        <a:cubicBezTo>
                          <a:pt x="91253" y="410177"/>
                          <a:pt x="-969" y="317976"/>
                          <a:pt x="-959" y="204153"/>
                        </a:cubicBezTo>
                        <a:cubicBezTo>
                          <a:pt x="-949" y="90423"/>
                          <a:pt x="91290" y="-1873"/>
                          <a:pt x="205095" y="-1779"/>
                        </a:cubicBezTo>
                        <a:cubicBezTo>
                          <a:pt x="318824" y="-1779"/>
                          <a:pt x="411026" y="90423"/>
                          <a:pt x="411026" y="204153"/>
                        </a:cubicBezTo>
                        <a:cubicBezTo>
                          <a:pt x="410930" y="317881"/>
                          <a:pt x="318729" y="410083"/>
                          <a:pt x="205000" y="410177"/>
                        </a:cubicBezTo>
                        <a:close/>
                        <a:moveTo>
                          <a:pt x="205000" y="18891"/>
                        </a:moveTo>
                        <a:cubicBezTo>
                          <a:pt x="102673" y="18891"/>
                          <a:pt x="19710" y="101853"/>
                          <a:pt x="19720" y="204247"/>
                        </a:cubicBezTo>
                        <a:cubicBezTo>
                          <a:pt x="19729" y="306546"/>
                          <a:pt x="102711" y="389509"/>
                          <a:pt x="205095" y="389509"/>
                        </a:cubicBezTo>
                        <a:cubicBezTo>
                          <a:pt x="307394" y="389509"/>
                          <a:pt x="390357" y="306546"/>
                          <a:pt x="390357" y="204153"/>
                        </a:cubicBezTo>
                        <a:cubicBezTo>
                          <a:pt x="390262" y="101853"/>
                          <a:pt x="307299" y="18986"/>
                          <a:pt x="205000" y="18891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7B34409D-2385-47B0-3D90-D53156DAD091}"/>
                      </a:ext>
                    </a:extLst>
                  </p:cNvPr>
                  <p:cNvSpPr/>
                  <p:nvPr/>
                </p:nvSpPr>
                <p:spPr>
                  <a:xfrm>
                    <a:off x="1640284" y="3043702"/>
                    <a:ext cx="233648" cy="233743"/>
                  </a:xfrm>
                  <a:custGeom>
                    <a:avLst/>
                    <a:gdLst>
                      <a:gd name="connsiteX0" fmla="*/ 115808 w 233648"/>
                      <a:gd name="connsiteY0" fmla="*/ 231962 h 233743"/>
                      <a:gd name="connsiteX1" fmla="*/ -969 w 233648"/>
                      <a:gd name="connsiteY1" fmla="*/ 115090 h 233743"/>
                      <a:gd name="connsiteX2" fmla="*/ 115808 w 233648"/>
                      <a:gd name="connsiteY2" fmla="*/ -1782 h 233743"/>
                      <a:gd name="connsiteX3" fmla="*/ 232680 w 233648"/>
                      <a:gd name="connsiteY3" fmla="*/ 115090 h 233743"/>
                      <a:gd name="connsiteX4" fmla="*/ 115808 w 233648"/>
                      <a:gd name="connsiteY4" fmla="*/ 231962 h 233743"/>
                      <a:gd name="connsiteX5" fmla="*/ 115808 w 233648"/>
                      <a:gd name="connsiteY5" fmla="*/ 18888 h 233743"/>
                      <a:gd name="connsiteX6" fmla="*/ 19606 w 233648"/>
                      <a:gd name="connsiteY6" fmla="*/ 115090 h 233743"/>
                      <a:gd name="connsiteX7" fmla="*/ 115808 w 233648"/>
                      <a:gd name="connsiteY7" fmla="*/ 211292 h 233743"/>
                      <a:gd name="connsiteX8" fmla="*/ 212011 w 233648"/>
                      <a:gd name="connsiteY8" fmla="*/ 115090 h 233743"/>
                      <a:gd name="connsiteX9" fmla="*/ 115808 w 233648"/>
                      <a:gd name="connsiteY9" fmla="*/ 18888 h 233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3648" h="233743">
                        <a:moveTo>
                          <a:pt x="115808" y="231962"/>
                        </a:moveTo>
                        <a:cubicBezTo>
                          <a:pt x="51323" y="231962"/>
                          <a:pt x="-969" y="179574"/>
                          <a:pt x="-969" y="115090"/>
                        </a:cubicBezTo>
                        <a:cubicBezTo>
                          <a:pt x="-969" y="50606"/>
                          <a:pt x="51323" y="-1782"/>
                          <a:pt x="115808" y="-1782"/>
                        </a:cubicBezTo>
                        <a:cubicBezTo>
                          <a:pt x="180388" y="-1782"/>
                          <a:pt x="232680" y="50606"/>
                          <a:pt x="232680" y="115090"/>
                        </a:cubicBezTo>
                        <a:cubicBezTo>
                          <a:pt x="232584" y="179574"/>
                          <a:pt x="180292" y="231867"/>
                          <a:pt x="115808" y="231962"/>
                        </a:cubicBezTo>
                        <a:close/>
                        <a:moveTo>
                          <a:pt x="115808" y="18888"/>
                        </a:moveTo>
                        <a:cubicBezTo>
                          <a:pt x="62659" y="18888"/>
                          <a:pt x="19606" y="61941"/>
                          <a:pt x="19606" y="115090"/>
                        </a:cubicBezTo>
                        <a:cubicBezTo>
                          <a:pt x="19606" y="168239"/>
                          <a:pt x="62754" y="211292"/>
                          <a:pt x="115808" y="211292"/>
                        </a:cubicBezTo>
                        <a:cubicBezTo>
                          <a:pt x="168958" y="211292"/>
                          <a:pt x="212011" y="168239"/>
                          <a:pt x="212011" y="115090"/>
                        </a:cubicBezTo>
                        <a:cubicBezTo>
                          <a:pt x="212011" y="62035"/>
                          <a:pt x="168958" y="18983"/>
                          <a:pt x="115808" y="188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E9BE0DC0-FDBF-FBCD-FD1E-1200C7F99810}"/>
                      </a:ext>
                    </a:extLst>
                  </p:cNvPr>
                  <p:cNvSpPr/>
                  <p:nvPr/>
                </p:nvSpPr>
                <p:spPr>
                  <a:xfrm>
                    <a:off x="1359173" y="2903399"/>
                    <a:ext cx="524351" cy="188214"/>
                  </a:xfrm>
                  <a:custGeom>
                    <a:avLst/>
                    <a:gdLst>
                      <a:gd name="connsiteX0" fmla="*/ 485001 w 524351"/>
                      <a:gd name="connsiteY0" fmla="*/ 186434 h 188214"/>
                      <a:gd name="connsiteX1" fmla="*/ 465380 w 524351"/>
                      <a:gd name="connsiteY1" fmla="*/ 179957 h 188214"/>
                      <a:gd name="connsiteX2" fmla="*/ 501099 w 524351"/>
                      <a:gd name="connsiteY2" fmla="*/ 71658 h 188214"/>
                      <a:gd name="connsiteX3" fmla="*/ 475858 w 524351"/>
                      <a:gd name="connsiteY3" fmla="*/ 18889 h 188214"/>
                      <a:gd name="connsiteX4" fmla="*/ -964 w 524351"/>
                      <a:gd name="connsiteY4" fmla="*/ 18889 h 188214"/>
                      <a:gd name="connsiteX5" fmla="*/ -964 w 524351"/>
                      <a:gd name="connsiteY5" fmla="*/ -1780 h 188214"/>
                      <a:gd name="connsiteX6" fmla="*/ 488907 w 524351"/>
                      <a:gd name="connsiteY6" fmla="*/ -1780 h 188214"/>
                      <a:gd name="connsiteX7" fmla="*/ 523387 w 524351"/>
                      <a:gd name="connsiteY7" fmla="*/ 70324 h 188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4351" h="188214">
                        <a:moveTo>
                          <a:pt x="485001" y="186434"/>
                        </a:moveTo>
                        <a:lnTo>
                          <a:pt x="465380" y="179957"/>
                        </a:lnTo>
                        <a:lnTo>
                          <a:pt x="501099" y="71658"/>
                        </a:lnTo>
                        <a:lnTo>
                          <a:pt x="475858" y="18889"/>
                        </a:lnTo>
                        <a:lnTo>
                          <a:pt x="-964" y="18889"/>
                        </a:lnTo>
                        <a:lnTo>
                          <a:pt x="-964" y="-1780"/>
                        </a:lnTo>
                        <a:lnTo>
                          <a:pt x="488907" y="-1780"/>
                        </a:lnTo>
                        <a:lnTo>
                          <a:pt x="523387" y="7032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0FDDCBC-96A1-29E1-40ED-EC431D6F3403}"/>
                      </a:ext>
                    </a:extLst>
                  </p:cNvPr>
                  <p:cNvSpPr/>
                  <p:nvPr/>
                </p:nvSpPr>
                <p:spPr>
                  <a:xfrm>
                    <a:off x="1125687" y="2645653"/>
                    <a:ext cx="362579" cy="271176"/>
                  </a:xfrm>
                  <a:custGeom>
                    <a:avLst/>
                    <a:gdLst>
                      <a:gd name="connsiteX0" fmla="*/ 341996 w 362579"/>
                      <a:gd name="connsiteY0" fmla="*/ 269401 h 271176"/>
                      <a:gd name="connsiteX1" fmla="*/ 260368 w 362579"/>
                      <a:gd name="connsiteY1" fmla="*/ 18894 h 271176"/>
                      <a:gd name="connsiteX2" fmla="*/ -961 w 362579"/>
                      <a:gd name="connsiteY2" fmla="*/ 18894 h 271176"/>
                      <a:gd name="connsiteX3" fmla="*/ -961 w 362579"/>
                      <a:gd name="connsiteY3" fmla="*/ -1776 h 271176"/>
                      <a:gd name="connsiteX4" fmla="*/ 275417 w 362579"/>
                      <a:gd name="connsiteY4" fmla="*/ -1776 h 271176"/>
                      <a:gd name="connsiteX5" fmla="*/ 361618 w 362579"/>
                      <a:gd name="connsiteY5" fmla="*/ 263020 h 27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2579" h="271176">
                        <a:moveTo>
                          <a:pt x="341996" y="269401"/>
                        </a:moveTo>
                        <a:lnTo>
                          <a:pt x="260368" y="18894"/>
                        </a:lnTo>
                        <a:lnTo>
                          <a:pt x="-961" y="18894"/>
                        </a:lnTo>
                        <a:lnTo>
                          <a:pt x="-961" y="-1776"/>
                        </a:lnTo>
                        <a:lnTo>
                          <a:pt x="275417" y="-1776"/>
                        </a:lnTo>
                        <a:lnTo>
                          <a:pt x="361618" y="26302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1332B738-581E-E2C9-4B26-1F09C210ED2F}"/>
                      </a:ext>
                    </a:extLst>
                  </p:cNvPr>
                  <p:cNvSpPr/>
                  <p:nvPr/>
                </p:nvSpPr>
                <p:spPr>
                  <a:xfrm>
                    <a:off x="1685785" y="2730044"/>
                    <a:ext cx="81629" cy="193930"/>
                  </a:xfrm>
                  <a:custGeom>
                    <a:avLst/>
                    <a:gdLst>
                      <a:gd name="connsiteX0" fmla="*/ 80660 w 81629"/>
                      <a:gd name="connsiteY0" fmla="*/ 192153 h 193930"/>
                      <a:gd name="connsiteX1" fmla="*/ -970 w 81629"/>
                      <a:gd name="connsiteY1" fmla="*/ 192153 h 193930"/>
                      <a:gd name="connsiteX2" fmla="*/ -970 w 81629"/>
                      <a:gd name="connsiteY2" fmla="*/ -1777 h 193930"/>
                      <a:gd name="connsiteX3" fmla="*/ 80660 w 81629"/>
                      <a:gd name="connsiteY3" fmla="*/ -1777 h 193930"/>
                      <a:gd name="connsiteX4" fmla="*/ 19700 w 81629"/>
                      <a:gd name="connsiteY4" fmla="*/ 171483 h 193930"/>
                      <a:gd name="connsiteX5" fmla="*/ 59991 w 81629"/>
                      <a:gd name="connsiteY5" fmla="*/ 171483 h 193930"/>
                      <a:gd name="connsiteX6" fmla="*/ 59991 w 81629"/>
                      <a:gd name="connsiteY6" fmla="*/ 18988 h 193930"/>
                      <a:gd name="connsiteX7" fmla="*/ 19700 w 81629"/>
                      <a:gd name="connsiteY7" fmla="*/ 18988 h 193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629" h="193930">
                        <a:moveTo>
                          <a:pt x="80660" y="192153"/>
                        </a:moveTo>
                        <a:lnTo>
                          <a:pt x="-970" y="192153"/>
                        </a:lnTo>
                        <a:lnTo>
                          <a:pt x="-970" y="-1777"/>
                        </a:lnTo>
                        <a:lnTo>
                          <a:pt x="80660" y="-1777"/>
                        </a:lnTo>
                        <a:close/>
                        <a:moveTo>
                          <a:pt x="19700" y="171483"/>
                        </a:moveTo>
                        <a:lnTo>
                          <a:pt x="59991" y="171483"/>
                        </a:lnTo>
                        <a:lnTo>
                          <a:pt x="59991" y="18988"/>
                        </a:lnTo>
                        <a:lnTo>
                          <a:pt x="19700" y="189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08955E2-77FC-1E13-833D-2CE9758F7F2B}"/>
                      </a:ext>
                    </a:extLst>
                  </p:cNvPr>
                  <p:cNvSpPr/>
                  <p:nvPr/>
                </p:nvSpPr>
                <p:spPr>
                  <a:xfrm>
                    <a:off x="1716256" y="2613068"/>
                    <a:ext cx="20678" cy="126872"/>
                  </a:xfrm>
                  <a:custGeom>
                    <a:avLst/>
                    <a:gdLst>
                      <a:gd name="connsiteX0" fmla="*/ 0 w 20678"/>
                      <a:gd name="connsiteY0" fmla="*/ 0 h 126872"/>
                      <a:gd name="connsiteX1" fmla="*/ 20679 w 20678"/>
                      <a:gd name="connsiteY1" fmla="*/ 0 h 126872"/>
                      <a:gd name="connsiteX2" fmla="*/ 20679 w 20678"/>
                      <a:gd name="connsiteY2" fmla="*/ 126873 h 126872"/>
                      <a:gd name="connsiteX3" fmla="*/ 0 w 20678"/>
                      <a:gd name="connsiteY3" fmla="*/ 126873 h 126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78" h="126872">
                        <a:moveTo>
                          <a:pt x="0" y="0"/>
                        </a:moveTo>
                        <a:lnTo>
                          <a:pt x="20679" y="0"/>
                        </a:lnTo>
                        <a:lnTo>
                          <a:pt x="20679" y="126873"/>
                        </a:lnTo>
                        <a:lnTo>
                          <a:pt x="0" y="12687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7B75843C-774A-5C04-98D3-1E8F06803C61}"/>
                      </a:ext>
                    </a:extLst>
                  </p:cNvPr>
                  <p:cNvSpPr/>
                  <p:nvPr/>
                </p:nvSpPr>
                <p:spPr>
                  <a:xfrm>
                    <a:off x="1427486" y="3127523"/>
                    <a:ext cx="225561" cy="20678"/>
                  </a:xfrm>
                  <a:custGeom>
                    <a:avLst/>
                    <a:gdLst>
                      <a:gd name="connsiteX0" fmla="*/ 0 w 225561"/>
                      <a:gd name="connsiteY0" fmla="*/ 0 h 20678"/>
                      <a:gd name="connsiteX1" fmla="*/ 225562 w 225561"/>
                      <a:gd name="connsiteY1" fmla="*/ 0 h 20678"/>
                      <a:gd name="connsiteX2" fmla="*/ 225562 w 225561"/>
                      <a:gd name="connsiteY2" fmla="*/ 20679 h 20678"/>
                      <a:gd name="connsiteX3" fmla="*/ 0 w 22556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5561" h="20678">
                        <a:moveTo>
                          <a:pt x="0" y="0"/>
                        </a:moveTo>
                        <a:lnTo>
                          <a:pt x="225562" y="0"/>
                        </a:lnTo>
                        <a:lnTo>
                          <a:pt x="225562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19E56923-E8D3-7D1D-D82B-7D94F1760D74}"/>
                      </a:ext>
                    </a:extLst>
                  </p:cNvPr>
                  <p:cNvSpPr/>
                  <p:nvPr/>
                </p:nvSpPr>
                <p:spPr>
                  <a:xfrm>
                    <a:off x="1653048" y="2952129"/>
                    <a:ext cx="104051" cy="20678"/>
                  </a:xfrm>
                  <a:custGeom>
                    <a:avLst/>
                    <a:gdLst>
                      <a:gd name="connsiteX0" fmla="*/ 0 w 104051"/>
                      <a:gd name="connsiteY0" fmla="*/ 0 h 20678"/>
                      <a:gd name="connsiteX1" fmla="*/ 104051 w 104051"/>
                      <a:gd name="connsiteY1" fmla="*/ 0 h 20678"/>
                      <a:gd name="connsiteX2" fmla="*/ 104051 w 104051"/>
                      <a:gd name="connsiteY2" fmla="*/ 20679 h 20678"/>
                      <a:gd name="connsiteX3" fmla="*/ 0 w 10405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051" h="20678">
                        <a:moveTo>
                          <a:pt x="0" y="0"/>
                        </a:moveTo>
                        <a:lnTo>
                          <a:pt x="104051" y="0"/>
                        </a:lnTo>
                        <a:lnTo>
                          <a:pt x="104051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83D99410-85BF-BE8F-E90E-936DA1A9E051}"/>
                      </a:ext>
                    </a:extLst>
                  </p:cNvPr>
                  <p:cNvSpPr/>
                  <p:nvPr/>
                </p:nvSpPr>
                <p:spPr>
                  <a:xfrm>
                    <a:off x="1653048" y="2997935"/>
                    <a:ext cx="104051" cy="20678"/>
                  </a:xfrm>
                  <a:custGeom>
                    <a:avLst/>
                    <a:gdLst>
                      <a:gd name="connsiteX0" fmla="*/ 0 w 104051"/>
                      <a:gd name="connsiteY0" fmla="*/ 0 h 20678"/>
                      <a:gd name="connsiteX1" fmla="*/ 104051 w 104051"/>
                      <a:gd name="connsiteY1" fmla="*/ 0 h 20678"/>
                      <a:gd name="connsiteX2" fmla="*/ 104051 w 104051"/>
                      <a:gd name="connsiteY2" fmla="*/ 20679 h 20678"/>
                      <a:gd name="connsiteX3" fmla="*/ 0 w 104051"/>
                      <a:gd name="connsiteY3" fmla="*/ 20679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051" h="20678">
                        <a:moveTo>
                          <a:pt x="0" y="0"/>
                        </a:moveTo>
                        <a:lnTo>
                          <a:pt x="104051" y="0"/>
                        </a:lnTo>
                        <a:lnTo>
                          <a:pt x="104051" y="20679"/>
                        </a:lnTo>
                        <a:lnTo>
                          <a:pt x="0" y="2067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46F79053-A9F9-D1BE-E072-B33BDC1AE170}"/>
                      </a:ext>
                    </a:extLst>
                  </p:cNvPr>
                  <p:cNvSpPr/>
                  <p:nvPr/>
                </p:nvSpPr>
                <p:spPr>
                  <a:xfrm>
                    <a:off x="1143860" y="2971789"/>
                    <a:ext cx="199358" cy="199357"/>
                  </a:xfrm>
                  <a:custGeom>
                    <a:avLst/>
                    <a:gdLst>
                      <a:gd name="connsiteX0" fmla="*/ 98671 w 199358"/>
                      <a:gd name="connsiteY0" fmla="*/ 197577 h 199357"/>
                      <a:gd name="connsiteX1" fmla="*/ -961 w 199358"/>
                      <a:gd name="connsiteY1" fmla="*/ 97850 h 199357"/>
                      <a:gd name="connsiteX2" fmla="*/ 98671 w 199358"/>
                      <a:gd name="connsiteY2" fmla="*/ -1781 h 199357"/>
                      <a:gd name="connsiteX3" fmla="*/ 198397 w 199358"/>
                      <a:gd name="connsiteY3" fmla="*/ 97946 h 199357"/>
                      <a:gd name="connsiteX4" fmla="*/ 98671 w 199358"/>
                      <a:gd name="connsiteY4" fmla="*/ 197577 h 199357"/>
                      <a:gd name="connsiteX5" fmla="*/ 98671 w 199358"/>
                      <a:gd name="connsiteY5" fmla="*/ 18888 h 199357"/>
                      <a:gd name="connsiteX6" fmla="*/ 19708 w 199358"/>
                      <a:gd name="connsiteY6" fmla="*/ 97946 h 199357"/>
                      <a:gd name="connsiteX7" fmla="*/ 98671 w 199358"/>
                      <a:gd name="connsiteY7" fmla="*/ 176908 h 199357"/>
                      <a:gd name="connsiteX8" fmla="*/ 177633 w 199358"/>
                      <a:gd name="connsiteY8" fmla="*/ 97850 h 199357"/>
                      <a:gd name="connsiteX9" fmla="*/ 98671 w 199358"/>
                      <a:gd name="connsiteY9" fmla="*/ 18888 h 199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9358" h="199357">
                        <a:moveTo>
                          <a:pt x="98671" y="197577"/>
                        </a:moveTo>
                        <a:cubicBezTo>
                          <a:pt x="43616" y="197577"/>
                          <a:pt x="-961" y="152905"/>
                          <a:pt x="-961" y="97850"/>
                        </a:cubicBezTo>
                        <a:cubicBezTo>
                          <a:pt x="-961" y="42796"/>
                          <a:pt x="43616" y="-1781"/>
                          <a:pt x="98671" y="-1781"/>
                        </a:cubicBezTo>
                        <a:cubicBezTo>
                          <a:pt x="153725" y="-1781"/>
                          <a:pt x="198397" y="42891"/>
                          <a:pt x="198397" y="97946"/>
                        </a:cubicBezTo>
                        <a:cubicBezTo>
                          <a:pt x="198302" y="152905"/>
                          <a:pt x="153725" y="197481"/>
                          <a:pt x="98671" y="197577"/>
                        </a:cubicBezTo>
                        <a:close/>
                        <a:moveTo>
                          <a:pt x="98671" y="18888"/>
                        </a:moveTo>
                        <a:cubicBezTo>
                          <a:pt x="55046" y="18888"/>
                          <a:pt x="19708" y="54226"/>
                          <a:pt x="19708" y="97946"/>
                        </a:cubicBezTo>
                        <a:cubicBezTo>
                          <a:pt x="19708" y="141570"/>
                          <a:pt x="55046" y="176908"/>
                          <a:pt x="98671" y="176908"/>
                        </a:cubicBezTo>
                        <a:cubicBezTo>
                          <a:pt x="142295" y="176908"/>
                          <a:pt x="177633" y="141474"/>
                          <a:pt x="177633" y="97850"/>
                        </a:cubicBezTo>
                        <a:cubicBezTo>
                          <a:pt x="177633" y="54322"/>
                          <a:pt x="142295" y="18888"/>
                          <a:pt x="98671" y="188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983F0D92-DFB1-893B-B6A2-AD84FFF59DED}"/>
                      </a:ext>
                    </a:extLst>
                  </p:cNvPr>
                  <p:cNvSpPr/>
                  <p:nvPr/>
                </p:nvSpPr>
                <p:spPr>
                  <a:xfrm>
                    <a:off x="1705969" y="3109426"/>
                    <a:ext cx="102298" cy="102393"/>
                  </a:xfrm>
                  <a:custGeom>
                    <a:avLst/>
                    <a:gdLst>
                      <a:gd name="connsiteX0" fmla="*/ 50179 w 102298"/>
                      <a:gd name="connsiteY0" fmla="*/ 100611 h 102393"/>
                      <a:gd name="connsiteX1" fmla="*/ -970 w 102298"/>
                      <a:gd name="connsiteY1" fmla="*/ 49366 h 102393"/>
                      <a:gd name="connsiteX2" fmla="*/ 50179 w 102298"/>
                      <a:gd name="connsiteY2" fmla="*/ -1783 h 102393"/>
                      <a:gd name="connsiteX3" fmla="*/ 101329 w 102298"/>
                      <a:gd name="connsiteY3" fmla="*/ 49366 h 102393"/>
                      <a:gd name="connsiteX4" fmla="*/ 50179 w 102298"/>
                      <a:gd name="connsiteY4" fmla="*/ 100611 h 102393"/>
                      <a:gd name="connsiteX5" fmla="*/ 50179 w 102298"/>
                      <a:gd name="connsiteY5" fmla="*/ 18886 h 102393"/>
                      <a:gd name="connsiteX6" fmla="*/ 19700 w 102298"/>
                      <a:gd name="connsiteY6" fmla="*/ 49366 h 102393"/>
                      <a:gd name="connsiteX7" fmla="*/ 50179 w 102298"/>
                      <a:gd name="connsiteY7" fmla="*/ 79846 h 102393"/>
                      <a:gd name="connsiteX8" fmla="*/ 80659 w 102298"/>
                      <a:gd name="connsiteY8" fmla="*/ 49366 h 102393"/>
                      <a:gd name="connsiteX9" fmla="*/ 50179 w 102298"/>
                      <a:gd name="connsiteY9" fmla="*/ 18886 h 102393"/>
                      <a:gd name="connsiteX10" fmla="*/ 50179 w 102298"/>
                      <a:gd name="connsiteY10" fmla="*/ 18886 h 102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98" h="102393">
                        <a:moveTo>
                          <a:pt x="50179" y="100611"/>
                        </a:moveTo>
                        <a:cubicBezTo>
                          <a:pt x="21890" y="100611"/>
                          <a:pt x="-970" y="77655"/>
                          <a:pt x="-970" y="49366"/>
                        </a:cubicBezTo>
                        <a:cubicBezTo>
                          <a:pt x="-970" y="21171"/>
                          <a:pt x="21890" y="-1783"/>
                          <a:pt x="50179" y="-1783"/>
                        </a:cubicBezTo>
                        <a:cubicBezTo>
                          <a:pt x="78373" y="-1783"/>
                          <a:pt x="101329" y="21171"/>
                          <a:pt x="101329" y="49366"/>
                        </a:cubicBezTo>
                        <a:cubicBezTo>
                          <a:pt x="101329" y="77655"/>
                          <a:pt x="78373" y="100515"/>
                          <a:pt x="50179" y="100611"/>
                        </a:cubicBezTo>
                        <a:close/>
                        <a:moveTo>
                          <a:pt x="50179" y="18886"/>
                        </a:moveTo>
                        <a:cubicBezTo>
                          <a:pt x="33320" y="18886"/>
                          <a:pt x="19700" y="32602"/>
                          <a:pt x="19700" y="49366"/>
                        </a:cubicBezTo>
                        <a:cubicBezTo>
                          <a:pt x="19700" y="66225"/>
                          <a:pt x="33320" y="79846"/>
                          <a:pt x="50179" y="79846"/>
                        </a:cubicBezTo>
                        <a:cubicBezTo>
                          <a:pt x="67039" y="79846"/>
                          <a:pt x="80659" y="66225"/>
                          <a:pt x="80659" y="49366"/>
                        </a:cubicBezTo>
                        <a:cubicBezTo>
                          <a:pt x="80659" y="32602"/>
                          <a:pt x="67039" y="18886"/>
                          <a:pt x="50179" y="18886"/>
                        </a:cubicBezTo>
                        <a:cubicBezTo>
                          <a:pt x="50179" y="18886"/>
                          <a:pt x="50179" y="18886"/>
                          <a:pt x="50179" y="1888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894C681C-D72B-708A-3083-363482B18DE1}"/>
                      </a:ext>
                    </a:extLst>
                  </p:cNvPr>
                  <p:cNvSpPr/>
                  <p:nvPr/>
                </p:nvSpPr>
                <p:spPr>
                  <a:xfrm>
                    <a:off x="1157548" y="2609744"/>
                    <a:ext cx="20678" cy="281187"/>
                  </a:xfrm>
                  <a:custGeom>
                    <a:avLst/>
                    <a:gdLst>
                      <a:gd name="connsiteX0" fmla="*/ 0 w 20678"/>
                      <a:gd name="connsiteY0" fmla="*/ 0 h 281187"/>
                      <a:gd name="connsiteX1" fmla="*/ 20679 w 20678"/>
                      <a:gd name="connsiteY1" fmla="*/ 0 h 281187"/>
                      <a:gd name="connsiteX2" fmla="*/ 20679 w 20678"/>
                      <a:gd name="connsiteY2" fmla="*/ 281188 h 281187"/>
                      <a:gd name="connsiteX3" fmla="*/ 0 w 20678"/>
                      <a:gd name="connsiteY3" fmla="*/ 281188 h 281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78" h="281187">
                        <a:moveTo>
                          <a:pt x="0" y="0"/>
                        </a:moveTo>
                        <a:lnTo>
                          <a:pt x="20679" y="0"/>
                        </a:lnTo>
                        <a:lnTo>
                          <a:pt x="20679" y="281188"/>
                        </a:lnTo>
                        <a:lnTo>
                          <a:pt x="0" y="2811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6CC6D67-5B20-A84E-3CE3-609471AE755F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93086" y="2737849"/>
                    <a:ext cx="88249" cy="20678"/>
                  </a:xfrm>
                  <a:custGeom>
                    <a:avLst/>
                    <a:gdLst>
                      <a:gd name="connsiteX0" fmla="*/ 57 w 88249"/>
                      <a:gd name="connsiteY0" fmla="*/ 52 h 20678"/>
                      <a:gd name="connsiteX1" fmla="*/ 88306 w 88249"/>
                      <a:gd name="connsiteY1" fmla="*/ 52 h 20678"/>
                      <a:gd name="connsiteX2" fmla="*/ 88306 w 88249"/>
                      <a:gd name="connsiteY2" fmla="*/ 20731 h 20678"/>
                      <a:gd name="connsiteX3" fmla="*/ 57 w 88249"/>
                      <a:gd name="connsiteY3" fmla="*/ 20731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9" h="20678">
                        <a:moveTo>
                          <a:pt x="57" y="52"/>
                        </a:moveTo>
                        <a:lnTo>
                          <a:pt x="88306" y="52"/>
                        </a:lnTo>
                        <a:lnTo>
                          <a:pt x="88306" y="20731"/>
                        </a:lnTo>
                        <a:lnTo>
                          <a:pt x="57" y="2073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AB6B2137-F18B-E441-7C7F-23AD6BF5DE83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1293086" y="2793361"/>
                    <a:ext cx="88249" cy="20678"/>
                  </a:xfrm>
                  <a:custGeom>
                    <a:avLst/>
                    <a:gdLst>
                      <a:gd name="connsiteX0" fmla="*/ 57 w 88249"/>
                      <a:gd name="connsiteY0" fmla="*/ 58 h 20678"/>
                      <a:gd name="connsiteX1" fmla="*/ 88306 w 88249"/>
                      <a:gd name="connsiteY1" fmla="*/ 58 h 20678"/>
                      <a:gd name="connsiteX2" fmla="*/ 88306 w 88249"/>
                      <a:gd name="connsiteY2" fmla="*/ 20737 h 20678"/>
                      <a:gd name="connsiteX3" fmla="*/ 57 w 88249"/>
                      <a:gd name="connsiteY3" fmla="*/ 20737 h 20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9" h="20678">
                        <a:moveTo>
                          <a:pt x="57" y="58"/>
                        </a:moveTo>
                        <a:lnTo>
                          <a:pt x="88306" y="58"/>
                        </a:lnTo>
                        <a:lnTo>
                          <a:pt x="88306" y="20737"/>
                        </a:lnTo>
                        <a:lnTo>
                          <a:pt x="57" y="2073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0F9B5E3-0F41-CB03-8C1B-AAC23E4B6630}"/>
                  </a:ext>
                </a:extLst>
              </p:cNvPr>
              <p:cNvSpPr txBox="1"/>
              <p:nvPr/>
            </p:nvSpPr>
            <p:spPr>
              <a:xfrm>
                <a:off x="2012519" y="3959969"/>
                <a:ext cx="1302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kern="100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380 000+ </a:t>
                </a:r>
                <a:r>
                  <a:rPr lang="en-GB" sz="1200" i="1" kern="100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gazdálkodó</a:t>
                </a:r>
                <a:endParaRPr lang="en-US" sz="12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B72386-5C80-DE0D-049A-574AD3A2CA8D}"/>
                </a:ext>
              </a:extLst>
            </p:cNvPr>
            <p:cNvGrpSpPr/>
            <p:nvPr/>
          </p:nvGrpSpPr>
          <p:grpSpPr>
            <a:xfrm>
              <a:off x="4604807" y="3179877"/>
              <a:ext cx="975230" cy="1241757"/>
              <a:chOff x="4604807" y="3179877"/>
              <a:chExt cx="975230" cy="124175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4F89FF5-B408-104D-29A3-554C66CD7E04}"/>
                  </a:ext>
                </a:extLst>
              </p:cNvPr>
              <p:cNvGrpSpPr/>
              <p:nvPr/>
            </p:nvGrpSpPr>
            <p:grpSpPr>
              <a:xfrm>
                <a:off x="4750713" y="3179877"/>
                <a:ext cx="683414" cy="704906"/>
                <a:chOff x="4750713" y="3179877"/>
                <a:chExt cx="683414" cy="70490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2B41ABE-C975-FB4E-2BC3-D25B74975F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750713" y="3179877"/>
                  <a:ext cx="683414" cy="704906"/>
                </a:xfrm>
                <a:prstGeom prst="rect">
                  <a:avLst/>
                </a:prstGeom>
              </p:spPr>
            </p:pic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8CA41AD6-C085-9F0C-DAD9-8F1CC689CAA3}"/>
                    </a:ext>
                  </a:extLst>
                </p:cNvPr>
                <p:cNvGrpSpPr/>
                <p:nvPr/>
              </p:nvGrpSpPr>
              <p:grpSpPr>
                <a:xfrm>
                  <a:off x="4909123" y="3295440"/>
                  <a:ext cx="377059" cy="424895"/>
                  <a:chOff x="2537900" y="1358492"/>
                  <a:chExt cx="501371" cy="564982"/>
                </a:xfrm>
                <a:solidFill>
                  <a:schemeClr val="accent5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72F3E9C9-146A-3D9A-7C88-D5DCE9F87395}"/>
                      </a:ext>
                    </a:extLst>
                  </p:cNvPr>
                  <p:cNvSpPr/>
                  <p:nvPr/>
                </p:nvSpPr>
                <p:spPr>
                  <a:xfrm>
                    <a:off x="2630026" y="1671851"/>
                    <a:ext cx="128386" cy="128378"/>
                  </a:xfrm>
                  <a:custGeom>
                    <a:avLst/>
                    <a:gdLst>
                      <a:gd name="connsiteX0" fmla="*/ 102346 w 152454"/>
                      <a:gd name="connsiteY0" fmla="*/ 150664 h 152444"/>
                      <a:gd name="connsiteX1" fmla="*/ 24717 w 152454"/>
                      <a:gd name="connsiteY1" fmla="*/ 124850 h 152444"/>
                      <a:gd name="connsiteX2" fmla="*/ 2429 w 152454"/>
                      <a:gd name="connsiteY2" fmla="*/ 9979 h 152444"/>
                      <a:gd name="connsiteX3" fmla="*/ 3858 w 152454"/>
                      <a:gd name="connsiteY3" fmla="*/ 3217 h 152444"/>
                      <a:gd name="connsiteX4" fmla="*/ 10620 w 152454"/>
                      <a:gd name="connsiteY4" fmla="*/ 1788 h 152444"/>
                      <a:gd name="connsiteX5" fmla="*/ 125492 w 152454"/>
                      <a:gd name="connsiteY5" fmla="*/ 24076 h 152444"/>
                      <a:gd name="connsiteX6" fmla="*/ 147876 w 152454"/>
                      <a:gd name="connsiteY6" fmla="*/ 138948 h 152444"/>
                      <a:gd name="connsiteX7" fmla="*/ 146352 w 152454"/>
                      <a:gd name="connsiteY7" fmla="*/ 145710 h 152444"/>
                      <a:gd name="connsiteX8" fmla="*/ 139589 w 152454"/>
                      <a:gd name="connsiteY8" fmla="*/ 147139 h 152444"/>
                      <a:gd name="connsiteX9" fmla="*/ 102346 w 152454"/>
                      <a:gd name="connsiteY9" fmla="*/ 150664 h 152444"/>
                      <a:gd name="connsiteX10" fmla="*/ 22241 w 152454"/>
                      <a:gd name="connsiteY10" fmla="*/ 21504 h 152444"/>
                      <a:gd name="connsiteX11" fmla="*/ 39863 w 152454"/>
                      <a:gd name="connsiteY11" fmla="*/ 109706 h 152444"/>
                      <a:gd name="connsiteX12" fmla="*/ 128064 w 152454"/>
                      <a:gd name="connsiteY12" fmla="*/ 127327 h 152444"/>
                      <a:gd name="connsiteX13" fmla="*/ 110347 w 152454"/>
                      <a:gd name="connsiteY13" fmla="*/ 39220 h 152444"/>
                      <a:gd name="connsiteX14" fmla="*/ 22241 w 152454"/>
                      <a:gd name="connsiteY14" fmla="*/ 21599 h 152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54" h="152444">
                        <a:moveTo>
                          <a:pt x="102346" y="150664"/>
                        </a:moveTo>
                        <a:cubicBezTo>
                          <a:pt x="77486" y="150664"/>
                          <a:pt x="45673" y="145901"/>
                          <a:pt x="24717" y="124850"/>
                        </a:cubicBezTo>
                        <a:cubicBezTo>
                          <a:pt x="-13383" y="86845"/>
                          <a:pt x="1763" y="13122"/>
                          <a:pt x="2429" y="9979"/>
                        </a:cubicBezTo>
                        <a:lnTo>
                          <a:pt x="3858" y="3217"/>
                        </a:lnTo>
                        <a:lnTo>
                          <a:pt x="10620" y="1788"/>
                        </a:lnTo>
                        <a:cubicBezTo>
                          <a:pt x="13764" y="1025"/>
                          <a:pt x="87488" y="-14024"/>
                          <a:pt x="125492" y="24076"/>
                        </a:cubicBezTo>
                        <a:cubicBezTo>
                          <a:pt x="163592" y="62081"/>
                          <a:pt x="148542" y="135804"/>
                          <a:pt x="147876" y="138948"/>
                        </a:cubicBezTo>
                        <a:lnTo>
                          <a:pt x="146352" y="145710"/>
                        </a:lnTo>
                        <a:lnTo>
                          <a:pt x="139589" y="147139"/>
                        </a:lnTo>
                        <a:cubicBezTo>
                          <a:pt x="127302" y="149521"/>
                          <a:pt x="114824" y="150759"/>
                          <a:pt x="102346" y="150664"/>
                        </a:cubicBezTo>
                        <a:close/>
                        <a:moveTo>
                          <a:pt x="22241" y="21504"/>
                        </a:moveTo>
                        <a:cubicBezTo>
                          <a:pt x="19764" y="39316"/>
                          <a:pt x="15955" y="85798"/>
                          <a:pt x="39863" y="109706"/>
                        </a:cubicBezTo>
                        <a:cubicBezTo>
                          <a:pt x="63771" y="133614"/>
                          <a:pt x="110251" y="129899"/>
                          <a:pt x="128064" y="127327"/>
                        </a:cubicBezTo>
                        <a:cubicBezTo>
                          <a:pt x="130540" y="109610"/>
                          <a:pt x="134255" y="63128"/>
                          <a:pt x="110347" y="39220"/>
                        </a:cubicBezTo>
                        <a:cubicBezTo>
                          <a:pt x="86439" y="15313"/>
                          <a:pt x="39958" y="19027"/>
                          <a:pt x="22241" y="2159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D37438D0-2EAF-1EE5-7F11-0C4954A0FCA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03408" y="1705909"/>
                    <a:ext cx="18045" cy="96714"/>
                  </a:xfrm>
                  <a:custGeom>
                    <a:avLst/>
                    <a:gdLst>
                      <a:gd name="connsiteX0" fmla="*/ 63 w 21428"/>
                      <a:gd name="connsiteY0" fmla="*/ 77 h 114844"/>
                      <a:gd name="connsiteX1" fmla="*/ 21491 w 21428"/>
                      <a:gd name="connsiteY1" fmla="*/ 77 h 114844"/>
                      <a:gd name="connsiteX2" fmla="*/ 21491 w 21428"/>
                      <a:gd name="connsiteY2" fmla="*/ 114922 h 114844"/>
                      <a:gd name="connsiteX3" fmla="*/ 63 w 21428"/>
                      <a:gd name="connsiteY3" fmla="*/ 114922 h 11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8" h="114844">
                        <a:moveTo>
                          <a:pt x="63" y="77"/>
                        </a:moveTo>
                        <a:lnTo>
                          <a:pt x="21491" y="77"/>
                        </a:lnTo>
                        <a:lnTo>
                          <a:pt x="21491" y="114922"/>
                        </a:lnTo>
                        <a:lnTo>
                          <a:pt x="63" y="114922"/>
                        </a:lnTo>
                        <a:close/>
                      </a:path>
                    </a:pathLst>
                  </a:custGeom>
                  <a:grpFill/>
                  <a:ln w="95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9D2FF378-1BBC-A929-C396-92E7D8AFD080}"/>
                      </a:ext>
                    </a:extLst>
                  </p:cNvPr>
                  <p:cNvSpPr/>
                  <p:nvPr/>
                </p:nvSpPr>
                <p:spPr>
                  <a:xfrm>
                    <a:off x="2630026" y="1524560"/>
                    <a:ext cx="128386" cy="128394"/>
                  </a:xfrm>
                  <a:custGeom>
                    <a:avLst/>
                    <a:gdLst>
                      <a:gd name="connsiteX0" fmla="*/ 102346 w 152454"/>
                      <a:gd name="connsiteY0" fmla="*/ 150690 h 152463"/>
                      <a:gd name="connsiteX1" fmla="*/ 24717 w 152454"/>
                      <a:gd name="connsiteY1" fmla="*/ 124877 h 152463"/>
                      <a:gd name="connsiteX2" fmla="*/ 2429 w 152454"/>
                      <a:gd name="connsiteY2" fmla="*/ 10005 h 152463"/>
                      <a:gd name="connsiteX3" fmla="*/ 3858 w 152454"/>
                      <a:gd name="connsiteY3" fmla="*/ 3148 h 152463"/>
                      <a:gd name="connsiteX4" fmla="*/ 10620 w 152454"/>
                      <a:gd name="connsiteY4" fmla="*/ 1719 h 152463"/>
                      <a:gd name="connsiteX5" fmla="*/ 125492 w 152454"/>
                      <a:gd name="connsiteY5" fmla="*/ 24007 h 152463"/>
                      <a:gd name="connsiteX6" fmla="*/ 147876 w 152454"/>
                      <a:gd name="connsiteY6" fmla="*/ 138879 h 152463"/>
                      <a:gd name="connsiteX7" fmla="*/ 146352 w 152454"/>
                      <a:gd name="connsiteY7" fmla="*/ 145737 h 152463"/>
                      <a:gd name="connsiteX8" fmla="*/ 139589 w 152454"/>
                      <a:gd name="connsiteY8" fmla="*/ 147166 h 152463"/>
                      <a:gd name="connsiteX9" fmla="*/ 102346 w 152454"/>
                      <a:gd name="connsiteY9" fmla="*/ 150690 h 152463"/>
                      <a:gd name="connsiteX10" fmla="*/ 22241 w 152454"/>
                      <a:gd name="connsiteY10" fmla="*/ 21530 h 152463"/>
                      <a:gd name="connsiteX11" fmla="*/ 39863 w 152454"/>
                      <a:gd name="connsiteY11" fmla="*/ 109636 h 152463"/>
                      <a:gd name="connsiteX12" fmla="*/ 128064 w 152454"/>
                      <a:gd name="connsiteY12" fmla="*/ 127353 h 152463"/>
                      <a:gd name="connsiteX13" fmla="*/ 110347 w 152454"/>
                      <a:gd name="connsiteY13" fmla="*/ 39152 h 152463"/>
                      <a:gd name="connsiteX14" fmla="*/ 22241 w 152454"/>
                      <a:gd name="connsiteY14" fmla="*/ 21530 h 15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54" h="152463">
                        <a:moveTo>
                          <a:pt x="102346" y="150690"/>
                        </a:moveTo>
                        <a:cubicBezTo>
                          <a:pt x="77486" y="150690"/>
                          <a:pt x="45673" y="145832"/>
                          <a:pt x="24717" y="124877"/>
                        </a:cubicBezTo>
                        <a:cubicBezTo>
                          <a:pt x="-13383" y="86777"/>
                          <a:pt x="1763" y="13053"/>
                          <a:pt x="2429" y="10005"/>
                        </a:cubicBezTo>
                        <a:lnTo>
                          <a:pt x="3858" y="3148"/>
                        </a:lnTo>
                        <a:lnTo>
                          <a:pt x="10620" y="1719"/>
                        </a:lnTo>
                        <a:cubicBezTo>
                          <a:pt x="13764" y="1052"/>
                          <a:pt x="87488" y="-13998"/>
                          <a:pt x="125492" y="24007"/>
                        </a:cubicBezTo>
                        <a:cubicBezTo>
                          <a:pt x="163592" y="62011"/>
                          <a:pt x="148542" y="135735"/>
                          <a:pt x="147876" y="138879"/>
                        </a:cubicBezTo>
                        <a:lnTo>
                          <a:pt x="146352" y="145737"/>
                        </a:lnTo>
                        <a:lnTo>
                          <a:pt x="139589" y="147166"/>
                        </a:lnTo>
                        <a:cubicBezTo>
                          <a:pt x="127302" y="149547"/>
                          <a:pt x="114824" y="150690"/>
                          <a:pt x="102346" y="150690"/>
                        </a:cubicBezTo>
                        <a:close/>
                        <a:moveTo>
                          <a:pt x="22241" y="21530"/>
                        </a:moveTo>
                        <a:cubicBezTo>
                          <a:pt x="19764" y="39247"/>
                          <a:pt x="15955" y="85729"/>
                          <a:pt x="39863" y="109636"/>
                        </a:cubicBezTo>
                        <a:cubicBezTo>
                          <a:pt x="63771" y="133640"/>
                          <a:pt x="110347" y="129829"/>
                          <a:pt x="128064" y="127353"/>
                        </a:cubicBezTo>
                        <a:cubicBezTo>
                          <a:pt x="130540" y="109636"/>
                          <a:pt x="134255" y="63059"/>
                          <a:pt x="110347" y="39152"/>
                        </a:cubicBezTo>
                        <a:cubicBezTo>
                          <a:pt x="86439" y="15245"/>
                          <a:pt x="39958" y="19054"/>
                          <a:pt x="22241" y="2153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7539B97D-4C86-356E-A7DD-B72745136459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703412" y="1558628"/>
                    <a:ext cx="18048" cy="96729"/>
                  </a:xfrm>
                  <a:custGeom>
                    <a:avLst/>
                    <a:gdLst>
                      <a:gd name="connsiteX0" fmla="*/ 63 w 21431"/>
                      <a:gd name="connsiteY0" fmla="*/ 59 h 114862"/>
                      <a:gd name="connsiteX1" fmla="*/ 21495 w 21431"/>
                      <a:gd name="connsiteY1" fmla="*/ 59 h 114862"/>
                      <a:gd name="connsiteX2" fmla="*/ 21495 w 21431"/>
                      <a:gd name="connsiteY2" fmla="*/ 114921 h 114862"/>
                      <a:gd name="connsiteX3" fmla="*/ 63 w 21431"/>
                      <a:gd name="connsiteY3" fmla="*/ 114921 h 11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114862">
                        <a:moveTo>
                          <a:pt x="63" y="59"/>
                        </a:moveTo>
                        <a:lnTo>
                          <a:pt x="21495" y="59"/>
                        </a:lnTo>
                        <a:lnTo>
                          <a:pt x="21495" y="114921"/>
                        </a:lnTo>
                        <a:lnTo>
                          <a:pt x="63" y="11492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E5FEBC63-0D6D-C2B7-172D-320306141C79}"/>
                      </a:ext>
                    </a:extLst>
                  </p:cNvPr>
                  <p:cNvSpPr/>
                  <p:nvPr/>
                </p:nvSpPr>
                <p:spPr>
                  <a:xfrm>
                    <a:off x="2823052" y="1671883"/>
                    <a:ext cx="128360" cy="128345"/>
                  </a:xfrm>
                  <a:custGeom>
                    <a:avLst/>
                    <a:gdLst>
                      <a:gd name="connsiteX0" fmla="*/ 47916 w 152423"/>
                      <a:gd name="connsiteY0" fmla="*/ 150625 h 152405"/>
                      <a:gd name="connsiteX1" fmla="*/ 10673 w 152423"/>
                      <a:gd name="connsiteY1" fmla="*/ 147100 h 152405"/>
                      <a:gd name="connsiteX2" fmla="*/ 3815 w 152423"/>
                      <a:gd name="connsiteY2" fmla="*/ 145671 h 152405"/>
                      <a:gd name="connsiteX3" fmla="*/ 2386 w 152423"/>
                      <a:gd name="connsiteY3" fmla="*/ 138909 h 152405"/>
                      <a:gd name="connsiteX4" fmla="*/ 24769 w 152423"/>
                      <a:gd name="connsiteY4" fmla="*/ 24037 h 152405"/>
                      <a:gd name="connsiteX5" fmla="*/ 139546 w 152423"/>
                      <a:gd name="connsiteY5" fmla="*/ 1749 h 152405"/>
                      <a:gd name="connsiteX6" fmla="*/ 146404 w 152423"/>
                      <a:gd name="connsiteY6" fmla="*/ 3178 h 152405"/>
                      <a:gd name="connsiteX7" fmla="*/ 147833 w 152423"/>
                      <a:gd name="connsiteY7" fmla="*/ 9940 h 152405"/>
                      <a:gd name="connsiteX8" fmla="*/ 125545 w 152423"/>
                      <a:gd name="connsiteY8" fmla="*/ 124811 h 152405"/>
                      <a:gd name="connsiteX9" fmla="*/ 47916 w 152423"/>
                      <a:gd name="connsiteY9" fmla="*/ 150625 h 152405"/>
                      <a:gd name="connsiteX10" fmla="*/ 22199 w 152423"/>
                      <a:gd name="connsiteY10" fmla="*/ 127383 h 152405"/>
                      <a:gd name="connsiteX11" fmla="*/ 110400 w 152423"/>
                      <a:gd name="connsiteY11" fmla="*/ 109667 h 152405"/>
                      <a:gd name="connsiteX12" fmla="*/ 128021 w 152423"/>
                      <a:gd name="connsiteY12" fmla="*/ 21560 h 152405"/>
                      <a:gd name="connsiteX13" fmla="*/ 39820 w 152423"/>
                      <a:gd name="connsiteY13" fmla="*/ 39181 h 152405"/>
                      <a:gd name="connsiteX14" fmla="*/ 22199 w 152423"/>
                      <a:gd name="connsiteY14" fmla="*/ 127383 h 152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23" h="152405">
                        <a:moveTo>
                          <a:pt x="47916" y="150625"/>
                        </a:moveTo>
                        <a:cubicBezTo>
                          <a:pt x="35439" y="150720"/>
                          <a:pt x="22960" y="149482"/>
                          <a:pt x="10673" y="147100"/>
                        </a:cubicBezTo>
                        <a:lnTo>
                          <a:pt x="3815" y="145671"/>
                        </a:lnTo>
                        <a:lnTo>
                          <a:pt x="2386" y="138909"/>
                        </a:lnTo>
                        <a:cubicBezTo>
                          <a:pt x="1720" y="135765"/>
                          <a:pt x="-13331" y="62042"/>
                          <a:pt x="24769" y="24037"/>
                        </a:cubicBezTo>
                        <a:cubicBezTo>
                          <a:pt x="62775" y="-14063"/>
                          <a:pt x="136499" y="1081"/>
                          <a:pt x="139546" y="1749"/>
                        </a:cubicBezTo>
                        <a:lnTo>
                          <a:pt x="146404" y="3178"/>
                        </a:lnTo>
                        <a:lnTo>
                          <a:pt x="147833" y="9940"/>
                        </a:lnTo>
                        <a:cubicBezTo>
                          <a:pt x="148500" y="13083"/>
                          <a:pt x="163549" y="86806"/>
                          <a:pt x="125545" y="124811"/>
                        </a:cubicBezTo>
                        <a:cubicBezTo>
                          <a:pt x="104589" y="145862"/>
                          <a:pt x="72776" y="150625"/>
                          <a:pt x="47916" y="150625"/>
                        </a:cubicBezTo>
                        <a:close/>
                        <a:moveTo>
                          <a:pt x="22199" y="127383"/>
                        </a:moveTo>
                        <a:cubicBezTo>
                          <a:pt x="39915" y="129860"/>
                          <a:pt x="86397" y="133575"/>
                          <a:pt x="110400" y="109667"/>
                        </a:cubicBezTo>
                        <a:cubicBezTo>
                          <a:pt x="134307" y="85759"/>
                          <a:pt x="130498" y="39277"/>
                          <a:pt x="128021" y="21560"/>
                        </a:cubicBezTo>
                        <a:cubicBezTo>
                          <a:pt x="110305" y="19084"/>
                          <a:pt x="63823" y="15274"/>
                          <a:pt x="39820" y="39181"/>
                        </a:cubicBezTo>
                        <a:cubicBezTo>
                          <a:pt x="16007" y="63089"/>
                          <a:pt x="19722" y="109571"/>
                          <a:pt x="22199" y="12738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35EFE7AB-D753-48E4-E8DF-17AE4634765B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820632" y="1745238"/>
                    <a:ext cx="96729" cy="18048"/>
                  </a:xfrm>
                  <a:custGeom>
                    <a:avLst/>
                    <a:gdLst>
                      <a:gd name="connsiteX0" fmla="*/ 78 w 114862"/>
                      <a:gd name="connsiteY0" fmla="*/ 82 h 21431"/>
                      <a:gd name="connsiteX1" fmla="*/ 114940 w 114862"/>
                      <a:gd name="connsiteY1" fmla="*/ 82 h 21431"/>
                      <a:gd name="connsiteX2" fmla="*/ 114940 w 114862"/>
                      <a:gd name="connsiteY2" fmla="*/ 21513 h 21431"/>
                      <a:gd name="connsiteX3" fmla="*/ 78 w 114862"/>
                      <a:gd name="connsiteY3" fmla="*/ 21513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862" h="21431">
                        <a:moveTo>
                          <a:pt x="78" y="82"/>
                        </a:moveTo>
                        <a:lnTo>
                          <a:pt x="114940" y="82"/>
                        </a:lnTo>
                        <a:lnTo>
                          <a:pt x="114940" y="21513"/>
                        </a:lnTo>
                        <a:lnTo>
                          <a:pt x="78" y="2151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FBA076C5-5508-46D8-E202-A9AF01BCDCFE}"/>
                      </a:ext>
                    </a:extLst>
                  </p:cNvPr>
                  <p:cNvSpPr/>
                  <p:nvPr/>
                </p:nvSpPr>
                <p:spPr>
                  <a:xfrm>
                    <a:off x="2823052" y="1524533"/>
                    <a:ext cx="128360" cy="128421"/>
                  </a:xfrm>
                  <a:custGeom>
                    <a:avLst/>
                    <a:gdLst>
                      <a:gd name="connsiteX0" fmla="*/ 47916 w 152423"/>
                      <a:gd name="connsiteY0" fmla="*/ 150722 h 152495"/>
                      <a:gd name="connsiteX1" fmla="*/ 10673 w 152423"/>
                      <a:gd name="connsiteY1" fmla="*/ 147197 h 152495"/>
                      <a:gd name="connsiteX2" fmla="*/ 3815 w 152423"/>
                      <a:gd name="connsiteY2" fmla="*/ 145768 h 152495"/>
                      <a:gd name="connsiteX3" fmla="*/ 2386 w 152423"/>
                      <a:gd name="connsiteY3" fmla="*/ 138911 h 152495"/>
                      <a:gd name="connsiteX4" fmla="*/ 24769 w 152423"/>
                      <a:gd name="connsiteY4" fmla="*/ 24039 h 152495"/>
                      <a:gd name="connsiteX5" fmla="*/ 139546 w 152423"/>
                      <a:gd name="connsiteY5" fmla="*/ 1750 h 152495"/>
                      <a:gd name="connsiteX6" fmla="*/ 146404 w 152423"/>
                      <a:gd name="connsiteY6" fmla="*/ 3179 h 152495"/>
                      <a:gd name="connsiteX7" fmla="*/ 147833 w 152423"/>
                      <a:gd name="connsiteY7" fmla="*/ 10037 h 152495"/>
                      <a:gd name="connsiteX8" fmla="*/ 125545 w 152423"/>
                      <a:gd name="connsiteY8" fmla="*/ 124909 h 152495"/>
                      <a:gd name="connsiteX9" fmla="*/ 47916 w 152423"/>
                      <a:gd name="connsiteY9" fmla="*/ 150722 h 152495"/>
                      <a:gd name="connsiteX10" fmla="*/ 22199 w 152423"/>
                      <a:gd name="connsiteY10" fmla="*/ 127385 h 152495"/>
                      <a:gd name="connsiteX11" fmla="*/ 110305 w 152423"/>
                      <a:gd name="connsiteY11" fmla="*/ 109668 h 152495"/>
                      <a:gd name="connsiteX12" fmla="*/ 128021 w 152423"/>
                      <a:gd name="connsiteY12" fmla="*/ 21562 h 152495"/>
                      <a:gd name="connsiteX13" fmla="*/ 39820 w 152423"/>
                      <a:gd name="connsiteY13" fmla="*/ 39184 h 152495"/>
                      <a:gd name="connsiteX14" fmla="*/ 22199 w 152423"/>
                      <a:gd name="connsiteY14" fmla="*/ 127385 h 152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2423" h="152495">
                        <a:moveTo>
                          <a:pt x="47916" y="150722"/>
                        </a:moveTo>
                        <a:cubicBezTo>
                          <a:pt x="35439" y="150722"/>
                          <a:pt x="22960" y="149579"/>
                          <a:pt x="10673" y="147197"/>
                        </a:cubicBezTo>
                        <a:lnTo>
                          <a:pt x="3815" y="145768"/>
                        </a:lnTo>
                        <a:lnTo>
                          <a:pt x="2386" y="138911"/>
                        </a:lnTo>
                        <a:cubicBezTo>
                          <a:pt x="1720" y="135767"/>
                          <a:pt x="-13331" y="62139"/>
                          <a:pt x="24769" y="24039"/>
                        </a:cubicBezTo>
                        <a:cubicBezTo>
                          <a:pt x="62775" y="-14061"/>
                          <a:pt x="136499" y="1084"/>
                          <a:pt x="139546" y="1750"/>
                        </a:cubicBezTo>
                        <a:lnTo>
                          <a:pt x="146404" y="3179"/>
                        </a:lnTo>
                        <a:lnTo>
                          <a:pt x="147833" y="10037"/>
                        </a:lnTo>
                        <a:cubicBezTo>
                          <a:pt x="148500" y="13085"/>
                          <a:pt x="163549" y="86809"/>
                          <a:pt x="125545" y="124909"/>
                        </a:cubicBezTo>
                        <a:cubicBezTo>
                          <a:pt x="104589" y="145864"/>
                          <a:pt x="72776" y="150722"/>
                          <a:pt x="47916" y="150722"/>
                        </a:cubicBezTo>
                        <a:close/>
                        <a:moveTo>
                          <a:pt x="22199" y="127385"/>
                        </a:moveTo>
                        <a:cubicBezTo>
                          <a:pt x="39915" y="129861"/>
                          <a:pt x="86397" y="133671"/>
                          <a:pt x="110305" y="109668"/>
                        </a:cubicBezTo>
                        <a:cubicBezTo>
                          <a:pt x="134307" y="85760"/>
                          <a:pt x="130498" y="39278"/>
                          <a:pt x="128021" y="21562"/>
                        </a:cubicBezTo>
                        <a:cubicBezTo>
                          <a:pt x="110305" y="19085"/>
                          <a:pt x="63823" y="15276"/>
                          <a:pt x="39820" y="39184"/>
                        </a:cubicBezTo>
                        <a:cubicBezTo>
                          <a:pt x="16007" y="63091"/>
                          <a:pt x="19722" y="109668"/>
                          <a:pt x="22199" y="12738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F036CCCF-B42E-9F1D-9D7B-D706218D3F6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2820632" y="1597960"/>
                    <a:ext cx="96729" cy="18048"/>
                  </a:xfrm>
                  <a:custGeom>
                    <a:avLst/>
                    <a:gdLst>
                      <a:gd name="connsiteX0" fmla="*/ 78 w 114862"/>
                      <a:gd name="connsiteY0" fmla="*/ 64 h 21431"/>
                      <a:gd name="connsiteX1" fmla="*/ 114940 w 114862"/>
                      <a:gd name="connsiteY1" fmla="*/ 64 h 21431"/>
                      <a:gd name="connsiteX2" fmla="*/ 114940 w 114862"/>
                      <a:gd name="connsiteY2" fmla="*/ 21495 h 21431"/>
                      <a:gd name="connsiteX3" fmla="*/ 78 w 114862"/>
                      <a:gd name="connsiteY3" fmla="*/ 21495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862" h="21431">
                        <a:moveTo>
                          <a:pt x="78" y="64"/>
                        </a:moveTo>
                        <a:lnTo>
                          <a:pt x="114940" y="64"/>
                        </a:lnTo>
                        <a:lnTo>
                          <a:pt x="114940" y="21495"/>
                        </a:lnTo>
                        <a:lnTo>
                          <a:pt x="78" y="2149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883D3D66-5EB8-D302-1E35-8BE558DF7053}"/>
                      </a:ext>
                    </a:extLst>
                  </p:cNvPr>
                  <p:cNvSpPr/>
                  <p:nvPr/>
                </p:nvSpPr>
                <p:spPr>
                  <a:xfrm>
                    <a:off x="2781684" y="1435674"/>
                    <a:ext cx="18048" cy="478782"/>
                  </a:xfrm>
                  <a:custGeom>
                    <a:avLst/>
                    <a:gdLst>
                      <a:gd name="connsiteX0" fmla="*/ 0 w 21431"/>
                      <a:gd name="connsiteY0" fmla="*/ 0 h 568537"/>
                      <a:gd name="connsiteX1" fmla="*/ 21431 w 21431"/>
                      <a:gd name="connsiteY1" fmla="*/ 0 h 568537"/>
                      <a:gd name="connsiteX2" fmla="*/ 21431 w 21431"/>
                      <a:gd name="connsiteY2" fmla="*/ 568538 h 568537"/>
                      <a:gd name="connsiteX3" fmla="*/ 0 w 21431"/>
                      <a:gd name="connsiteY3" fmla="*/ 568538 h 568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568537">
                        <a:moveTo>
                          <a:pt x="0" y="0"/>
                        </a:moveTo>
                        <a:lnTo>
                          <a:pt x="21431" y="0"/>
                        </a:lnTo>
                        <a:lnTo>
                          <a:pt x="21431" y="568538"/>
                        </a:lnTo>
                        <a:lnTo>
                          <a:pt x="0" y="56853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066D6978-D34E-BF07-C10D-AC82CA580033}"/>
                      </a:ext>
                    </a:extLst>
                  </p:cNvPr>
                  <p:cNvSpPr/>
                  <p:nvPr/>
                </p:nvSpPr>
                <p:spPr>
                  <a:xfrm>
                    <a:off x="2730692" y="1358492"/>
                    <a:ext cx="120079" cy="169731"/>
                  </a:xfrm>
                  <a:custGeom>
                    <a:avLst/>
                    <a:gdLst>
                      <a:gd name="connsiteX0" fmla="*/ 70151 w 142590"/>
                      <a:gd name="connsiteY0" fmla="*/ 199778 h 201549"/>
                      <a:gd name="connsiteX1" fmla="*/ 64341 w 142590"/>
                      <a:gd name="connsiteY1" fmla="*/ 195968 h 201549"/>
                      <a:gd name="connsiteX2" fmla="*/ -1097 w 142590"/>
                      <a:gd name="connsiteY2" fmla="*/ 99003 h 201549"/>
                      <a:gd name="connsiteX3" fmla="*/ 64341 w 142590"/>
                      <a:gd name="connsiteY3" fmla="*/ 2039 h 201549"/>
                      <a:gd name="connsiteX4" fmla="*/ 70151 w 142590"/>
                      <a:gd name="connsiteY4" fmla="*/ -1772 h 201549"/>
                      <a:gd name="connsiteX5" fmla="*/ 76057 w 142590"/>
                      <a:gd name="connsiteY5" fmla="*/ 2039 h 201549"/>
                      <a:gd name="connsiteX6" fmla="*/ 141493 w 142590"/>
                      <a:gd name="connsiteY6" fmla="*/ 99003 h 201549"/>
                      <a:gd name="connsiteX7" fmla="*/ 76057 w 142590"/>
                      <a:gd name="connsiteY7" fmla="*/ 195968 h 201549"/>
                      <a:gd name="connsiteX8" fmla="*/ 70151 w 142590"/>
                      <a:gd name="connsiteY8" fmla="*/ 24136 h 201549"/>
                      <a:gd name="connsiteX9" fmla="*/ 20335 w 142590"/>
                      <a:gd name="connsiteY9" fmla="*/ 99003 h 201549"/>
                      <a:gd name="connsiteX10" fmla="*/ 70151 w 142590"/>
                      <a:gd name="connsiteY10" fmla="*/ 173869 h 201549"/>
                      <a:gd name="connsiteX11" fmla="*/ 120062 w 142590"/>
                      <a:gd name="connsiteY11" fmla="*/ 99003 h 201549"/>
                      <a:gd name="connsiteX12" fmla="*/ 70151 w 142590"/>
                      <a:gd name="connsiteY12" fmla="*/ 24136 h 20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2590" h="201549">
                        <a:moveTo>
                          <a:pt x="70151" y="199778"/>
                        </a:moveTo>
                        <a:lnTo>
                          <a:pt x="64341" y="195968"/>
                        </a:lnTo>
                        <a:cubicBezTo>
                          <a:pt x="61674" y="194253"/>
                          <a:pt x="-1097" y="152819"/>
                          <a:pt x="-1097" y="99003"/>
                        </a:cubicBezTo>
                        <a:cubicBezTo>
                          <a:pt x="-1097" y="45186"/>
                          <a:pt x="61674" y="3753"/>
                          <a:pt x="64341" y="2039"/>
                        </a:cubicBezTo>
                        <a:lnTo>
                          <a:pt x="70151" y="-1772"/>
                        </a:lnTo>
                        <a:lnTo>
                          <a:pt x="76057" y="2039"/>
                        </a:lnTo>
                        <a:cubicBezTo>
                          <a:pt x="78723" y="3753"/>
                          <a:pt x="141493" y="45186"/>
                          <a:pt x="141493" y="99003"/>
                        </a:cubicBezTo>
                        <a:cubicBezTo>
                          <a:pt x="141493" y="152819"/>
                          <a:pt x="78723" y="194253"/>
                          <a:pt x="76057" y="195968"/>
                        </a:cubicBezTo>
                        <a:close/>
                        <a:moveTo>
                          <a:pt x="70151" y="24136"/>
                        </a:moveTo>
                        <a:cubicBezTo>
                          <a:pt x="55864" y="34995"/>
                          <a:pt x="20335" y="65190"/>
                          <a:pt x="20335" y="99003"/>
                        </a:cubicBezTo>
                        <a:cubicBezTo>
                          <a:pt x="20335" y="132912"/>
                          <a:pt x="55864" y="163106"/>
                          <a:pt x="70151" y="173869"/>
                        </a:cubicBezTo>
                        <a:cubicBezTo>
                          <a:pt x="84439" y="163106"/>
                          <a:pt x="120062" y="132912"/>
                          <a:pt x="120062" y="99003"/>
                        </a:cubicBezTo>
                        <a:cubicBezTo>
                          <a:pt x="120062" y="65190"/>
                          <a:pt x="84439" y="34995"/>
                          <a:pt x="70151" y="2413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BBAD1EC7-C2B0-31A4-EB50-895D872E025A}"/>
                      </a:ext>
                    </a:extLst>
                  </p:cNvPr>
                  <p:cNvSpPr/>
                  <p:nvPr/>
                </p:nvSpPr>
                <p:spPr>
                  <a:xfrm>
                    <a:off x="2781684" y="1420769"/>
                    <a:ext cx="18048" cy="96720"/>
                  </a:xfrm>
                  <a:custGeom>
                    <a:avLst/>
                    <a:gdLst>
                      <a:gd name="connsiteX0" fmla="*/ 0 w 21431"/>
                      <a:gd name="connsiteY0" fmla="*/ 0 h 114852"/>
                      <a:gd name="connsiteX1" fmla="*/ 21431 w 21431"/>
                      <a:gd name="connsiteY1" fmla="*/ 0 h 114852"/>
                      <a:gd name="connsiteX2" fmla="*/ 21431 w 21431"/>
                      <a:gd name="connsiteY2" fmla="*/ 114852 h 114852"/>
                      <a:gd name="connsiteX3" fmla="*/ 0 w 21431"/>
                      <a:gd name="connsiteY3" fmla="*/ 114852 h 114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" h="114852">
                        <a:moveTo>
                          <a:pt x="0" y="0"/>
                        </a:moveTo>
                        <a:lnTo>
                          <a:pt x="21431" y="0"/>
                        </a:lnTo>
                        <a:lnTo>
                          <a:pt x="21431" y="114852"/>
                        </a:lnTo>
                        <a:lnTo>
                          <a:pt x="0" y="11485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D094DF62-0710-181E-CF83-E318B84F0D57}"/>
                      </a:ext>
                    </a:extLst>
                  </p:cNvPr>
                  <p:cNvSpPr/>
                  <p:nvPr/>
                </p:nvSpPr>
                <p:spPr>
                  <a:xfrm>
                    <a:off x="2537900" y="1905426"/>
                    <a:ext cx="501371" cy="18048"/>
                  </a:xfrm>
                  <a:custGeom>
                    <a:avLst/>
                    <a:gdLst>
                      <a:gd name="connsiteX0" fmla="*/ 0 w 595360"/>
                      <a:gd name="connsiteY0" fmla="*/ 0 h 21431"/>
                      <a:gd name="connsiteX1" fmla="*/ 595360 w 595360"/>
                      <a:gd name="connsiteY1" fmla="*/ 0 h 21431"/>
                      <a:gd name="connsiteX2" fmla="*/ 595360 w 595360"/>
                      <a:gd name="connsiteY2" fmla="*/ 21431 h 21431"/>
                      <a:gd name="connsiteX3" fmla="*/ 0 w 595360"/>
                      <a:gd name="connsiteY3" fmla="*/ 21431 h 21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5360" h="21431">
                        <a:moveTo>
                          <a:pt x="0" y="0"/>
                        </a:moveTo>
                        <a:lnTo>
                          <a:pt x="595360" y="0"/>
                        </a:lnTo>
                        <a:lnTo>
                          <a:pt x="595360" y="21431"/>
                        </a:lnTo>
                        <a:lnTo>
                          <a:pt x="0" y="21431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9563F36-0A45-E4AF-8F4F-9ABA0E0176AB}"/>
                  </a:ext>
                </a:extLst>
              </p:cNvPr>
              <p:cNvSpPr txBox="1"/>
              <p:nvPr/>
            </p:nvSpPr>
            <p:spPr>
              <a:xfrm>
                <a:off x="4604807" y="3959969"/>
                <a:ext cx="9752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180+ </a:t>
                </a:r>
                <a:b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1200" i="1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növények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68924E-71C9-2A11-C738-075BB29308CE}"/>
                </a:ext>
              </a:extLst>
            </p:cNvPr>
            <p:cNvSpPr txBox="1"/>
            <p:nvPr/>
          </p:nvSpPr>
          <p:spPr>
            <a:xfrm>
              <a:off x="1910546" y="4573723"/>
              <a:ext cx="3936461" cy="388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900" kern="1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Az FSA-t jelenleg több mint 60 különböző országban mintegy 380 000 gazdálkodó használja, több mint 180 különböző növénykultúrában.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2087AE-9084-827B-9B6E-1FF254A82E85}"/>
                </a:ext>
              </a:extLst>
            </p:cNvPr>
            <p:cNvGrpSpPr/>
            <p:nvPr/>
          </p:nvGrpSpPr>
          <p:grpSpPr>
            <a:xfrm>
              <a:off x="3275781" y="3179879"/>
              <a:ext cx="1208134" cy="1241755"/>
              <a:chOff x="3275781" y="3179879"/>
              <a:chExt cx="1208134" cy="1241755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C3BF5B2-0883-899E-B757-B6F21263614E}"/>
                  </a:ext>
                </a:extLst>
              </p:cNvPr>
              <p:cNvSpPr txBox="1"/>
              <p:nvPr/>
            </p:nvSpPr>
            <p:spPr>
              <a:xfrm>
                <a:off x="3275781" y="3959969"/>
                <a:ext cx="12081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60+ </a:t>
                </a:r>
                <a:br>
                  <a:rPr lang="en-GB" sz="1200" b="1" i="0" cap="all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1200" i="1" dirty="0">
                    <a:solidFill>
                      <a:schemeClr val="bg1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országok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D51DA57-EB08-2351-187E-E472C649FBF2}"/>
                  </a:ext>
                </a:extLst>
              </p:cNvPr>
              <p:cNvGrpSpPr/>
              <p:nvPr/>
            </p:nvGrpSpPr>
            <p:grpSpPr>
              <a:xfrm>
                <a:off x="3511418" y="3179879"/>
                <a:ext cx="683414" cy="704906"/>
                <a:chOff x="3511418" y="3179879"/>
                <a:chExt cx="683414" cy="70490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31292F10-E1CA-15BE-75D9-51B053865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511418" y="3179879"/>
                  <a:ext cx="683414" cy="704906"/>
                </a:xfrm>
                <a:prstGeom prst="rect">
                  <a:avLst/>
                </a:prstGeom>
              </p:spPr>
            </p:pic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FA0C36C-4D82-AFEE-4DEF-CF30450CA1B8}"/>
                    </a:ext>
                  </a:extLst>
                </p:cNvPr>
                <p:cNvSpPr/>
                <p:nvPr/>
              </p:nvSpPr>
              <p:spPr>
                <a:xfrm>
                  <a:off x="3635821" y="3317987"/>
                  <a:ext cx="429394" cy="425958"/>
                </a:xfrm>
                <a:custGeom>
                  <a:avLst/>
                  <a:gdLst>
                    <a:gd name="connsiteX0" fmla="*/ 780479 w 914400"/>
                    <a:gd name="connsiteY0" fmla="*/ 132850 h 907084"/>
                    <a:gd name="connsiteX1" fmla="*/ 457200 w 914400"/>
                    <a:gd name="connsiteY1" fmla="*/ 0 h 907084"/>
                    <a:gd name="connsiteX2" fmla="*/ 133922 w 914400"/>
                    <a:gd name="connsiteY2" fmla="*/ 132850 h 907084"/>
                    <a:gd name="connsiteX3" fmla="*/ 0 w 914400"/>
                    <a:gd name="connsiteY3" fmla="*/ 453542 h 907084"/>
                    <a:gd name="connsiteX4" fmla="*/ 133922 w 914400"/>
                    <a:gd name="connsiteY4" fmla="*/ 774235 h 907084"/>
                    <a:gd name="connsiteX5" fmla="*/ 457200 w 914400"/>
                    <a:gd name="connsiteY5" fmla="*/ 907085 h 907084"/>
                    <a:gd name="connsiteX6" fmla="*/ 780479 w 914400"/>
                    <a:gd name="connsiteY6" fmla="*/ 774235 h 907084"/>
                    <a:gd name="connsiteX7" fmla="*/ 914400 w 914400"/>
                    <a:gd name="connsiteY7" fmla="*/ 453542 h 907084"/>
                    <a:gd name="connsiteX8" fmla="*/ 780479 w 914400"/>
                    <a:gd name="connsiteY8" fmla="*/ 132850 h 907084"/>
                    <a:gd name="connsiteX9" fmla="*/ 884873 w 914400"/>
                    <a:gd name="connsiteY9" fmla="*/ 453542 h 907084"/>
                    <a:gd name="connsiteX10" fmla="*/ 877157 w 914400"/>
                    <a:gd name="connsiteY10" fmla="*/ 533385 h 907084"/>
                    <a:gd name="connsiteX11" fmla="*/ 859250 w 914400"/>
                    <a:gd name="connsiteY11" fmla="*/ 512125 h 907084"/>
                    <a:gd name="connsiteX12" fmla="*/ 816483 w 914400"/>
                    <a:gd name="connsiteY12" fmla="*/ 478487 h 907084"/>
                    <a:gd name="connsiteX13" fmla="*/ 810006 w 914400"/>
                    <a:gd name="connsiteY13" fmla="*/ 477448 h 907084"/>
                    <a:gd name="connsiteX14" fmla="*/ 791051 w 914400"/>
                    <a:gd name="connsiteY14" fmla="*/ 468094 h 907084"/>
                    <a:gd name="connsiteX15" fmla="*/ 771715 w 914400"/>
                    <a:gd name="connsiteY15" fmla="*/ 429353 h 907084"/>
                    <a:gd name="connsiteX16" fmla="*/ 779812 w 914400"/>
                    <a:gd name="connsiteY16" fmla="*/ 410550 h 907084"/>
                    <a:gd name="connsiteX17" fmla="*/ 786575 w 914400"/>
                    <a:gd name="connsiteY17" fmla="*/ 360944 h 907084"/>
                    <a:gd name="connsiteX18" fmla="*/ 725710 w 914400"/>
                    <a:gd name="connsiteY18" fmla="*/ 335243 h 907084"/>
                    <a:gd name="connsiteX19" fmla="*/ 655320 w 914400"/>
                    <a:gd name="connsiteY19" fmla="*/ 367464 h 907084"/>
                    <a:gd name="connsiteX20" fmla="*/ 611219 w 914400"/>
                    <a:gd name="connsiteY20" fmla="*/ 371810 h 907084"/>
                    <a:gd name="connsiteX21" fmla="*/ 619887 w 914400"/>
                    <a:gd name="connsiteY21" fmla="*/ 341291 h 907084"/>
                    <a:gd name="connsiteX22" fmla="*/ 645224 w 914400"/>
                    <a:gd name="connsiteY22" fmla="*/ 299243 h 907084"/>
                    <a:gd name="connsiteX23" fmla="*/ 629317 w 914400"/>
                    <a:gd name="connsiteY23" fmla="*/ 232440 h 907084"/>
                    <a:gd name="connsiteX24" fmla="*/ 583502 w 914400"/>
                    <a:gd name="connsiteY24" fmla="*/ 191622 h 907084"/>
                    <a:gd name="connsiteX25" fmla="*/ 582263 w 914400"/>
                    <a:gd name="connsiteY25" fmla="*/ 118960 h 907084"/>
                    <a:gd name="connsiteX26" fmla="*/ 625221 w 914400"/>
                    <a:gd name="connsiteY26" fmla="*/ 63401 h 907084"/>
                    <a:gd name="connsiteX27" fmla="*/ 884873 w 914400"/>
                    <a:gd name="connsiteY27" fmla="*/ 453542 h 907084"/>
                    <a:gd name="connsiteX28" fmla="*/ 188024 w 914400"/>
                    <a:gd name="connsiteY28" fmla="*/ 124157 h 907084"/>
                    <a:gd name="connsiteX29" fmla="*/ 253175 w 914400"/>
                    <a:gd name="connsiteY29" fmla="*/ 121512 h 907084"/>
                    <a:gd name="connsiteX30" fmla="*/ 283845 w 914400"/>
                    <a:gd name="connsiteY30" fmla="*/ 149102 h 907084"/>
                    <a:gd name="connsiteX31" fmla="*/ 285369 w 914400"/>
                    <a:gd name="connsiteY31" fmla="*/ 154393 h 907084"/>
                    <a:gd name="connsiteX32" fmla="*/ 328803 w 914400"/>
                    <a:gd name="connsiteY32" fmla="*/ 202110 h 907084"/>
                    <a:gd name="connsiteX33" fmla="*/ 381286 w 914400"/>
                    <a:gd name="connsiteY33" fmla="*/ 201259 h 907084"/>
                    <a:gd name="connsiteX34" fmla="*/ 398431 w 914400"/>
                    <a:gd name="connsiteY34" fmla="*/ 185196 h 907084"/>
                    <a:gd name="connsiteX35" fmla="*/ 402050 w 914400"/>
                    <a:gd name="connsiteY35" fmla="*/ 181134 h 907084"/>
                    <a:gd name="connsiteX36" fmla="*/ 428911 w 914400"/>
                    <a:gd name="connsiteY36" fmla="*/ 168378 h 907084"/>
                    <a:gd name="connsiteX37" fmla="*/ 466630 w 914400"/>
                    <a:gd name="connsiteY37" fmla="*/ 173197 h 907084"/>
                    <a:gd name="connsiteX38" fmla="*/ 474155 w 914400"/>
                    <a:gd name="connsiteY38" fmla="*/ 195307 h 907084"/>
                    <a:gd name="connsiteX39" fmla="*/ 450533 w 914400"/>
                    <a:gd name="connsiteY39" fmla="*/ 215527 h 907084"/>
                    <a:gd name="connsiteX40" fmla="*/ 428054 w 914400"/>
                    <a:gd name="connsiteY40" fmla="*/ 231685 h 907084"/>
                    <a:gd name="connsiteX41" fmla="*/ 409194 w 914400"/>
                    <a:gd name="connsiteY41" fmla="*/ 246236 h 907084"/>
                    <a:gd name="connsiteX42" fmla="*/ 362807 w 914400"/>
                    <a:gd name="connsiteY42" fmla="*/ 257385 h 907084"/>
                    <a:gd name="connsiteX43" fmla="*/ 312325 w 914400"/>
                    <a:gd name="connsiteY43" fmla="*/ 294047 h 907084"/>
                    <a:gd name="connsiteX44" fmla="*/ 309277 w 914400"/>
                    <a:gd name="connsiteY44" fmla="*/ 302078 h 907084"/>
                    <a:gd name="connsiteX45" fmla="*/ 279749 w 914400"/>
                    <a:gd name="connsiteY45" fmla="*/ 355275 h 907084"/>
                    <a:gd name="connsiteX46" fmla="*/ 272129 w 914400"/>
                    <a:gd name="connsiteY46" fmla="*/ 436251 h 907084"/>
                    <a:gd name="connsiteX47" fmla="*/ 282797 w 914400"/>
                    <a:gd name="connsiteY47" fmla="*/ 449763 h 907084"/>
                    <a:gd name="connsiteX48" fmla="*/ 288322 w 914400"/>
                    <a:gd name="connsiteY48" fmla="*/ 456377 h 907084"/>
                    <a:gd name="connsiteX49" fmla="*/ 349758 w 914400"/>
                    <a:gd name="connsiteY49" fmla="*/ 482267 h 907084"/>
                    <a:gd name="connsiteX50" fmla="*/ 387953 w 914400"/>
                    <a:gd name="connsiteY50" fmla="*/ 501164 h 907084"/>
                    <a:gd name="connsiteX51" fmla="*/ 388430 w 914400"/>
                    <a:gd name="connsiteY51" fmla="*/ 501542 h 907084"/>
                    <a:gd name="connsiteX52" fmla="*/ 443008 w 914400"/>
                    <a:gd name="connsiteY52" fmla="*/ 527338 h 907084"/>
                    <a:gd name="connsiteX53" fmla="*/ 467106 w 914400"/>
                    <a:gd name="connsiteY53" fmla="*/ 541889 h 907084"/>
                    <a:gd name="connsiteX54" fmla="*/ 461963 w 914400"/>
                    <a:gd name="connsiteY54" fmla="*/ 572881 h 907084"/>
                    <a:gd name="connsiteX55" fmla="*/ 457010 w 914400"/>
                    <a:gd name="connsiteY55" fmla="*/ 623337 h 907084"/>
                    <a:gd name="connsiteX56" fmla="*/ 458343 w 914400"/>
                    <a:gd name="connsiteY56" fmla="*/ 654707 h 907084"/>
                    <a:gd name="connsiteX57" fmla="*/ 427387 w 914400"/>
                    <a:gd name="connsiteY57" fmla="*/ 704597 h 907084"/>
                    <a:gd name="connsiteX58" fmla="*/ 401860 w 914400"/>
                    <a:gd name="connsiteY58" fmla="*/ 761101 h 907084"/>
                    <a:gd name="connsiteX59" fmla="*/ 384048 w 914400"/>
                    <a:gd name="connsiteY59" fmla="*/ 795211 h 907084"/>
                    <a:gd name="connsiteX60" fmla="*/ 374809 w 914400"/>
                    <a:gd name="connsiteY60" fmla="*/ 788313 h 907084"/>
                    <a:gd name="connsiteX61" fmla="*/ 363474 w 914400"/>
                    <a:gd name="connsiteY61" fmla="*/ 752691 h 907084"/>
                    <a:gd name="connsiteX62" fmla="*/ 326326 w 914400"/>
                    <a:gd name="connsiteY62" fmla="*/ 666235 h 907084"/>
                    <a:gd name="connsiteX63" fmla="*/ 284702 w 914400"/>
                    <a:gd name="connsiteY63" fmla="*/ 630896 h 907084"/>
                    <a:gd name="connsiteX64" fmla="*/ 264700 w 914400"/>
                    <a:gd name="connsiteY64" fmla="*/ 596881 h 907084"/>
                    <a:gd name="connsiteX65" fmla="*/ 276511 w 914400"/>
                    <a:gd name="connsiteY65" fmla="*/ 545290 h 907084"/>
                    <a:gd name="connsiteX66" fmla="*/ 248126 w 914400"/>
                    <a:gd name="connsiteY66" fmla="*/ 482267 h 907084"/>
                    <a:gd name="connsiteX67" fmla="*/ 224028 w 914400"/>
                    <a:gd name="connsiteY67" fmla="*/ 471212 h 907084"/>
                    <a:gd name="connsiteX68" fmla="*/ 192881 w 914400"/>
                    <a:gd name="connsiteY68" fmla="*/ 455527 h 907084"/>
                    <a:gd name="connsiteX69" fmla="*/ 156305 w 914400"/>
                    <a:gd name="connsiteY69" fmla="*/ 394015 h 907084"/>
                    <a:gd name="connsiteX70" fmla="*/ 155067 w 914400"/>
                    <a:gd name="connsiteY70" fmla="*/ 388535 h 907084"/>
                    <a:gd name="connsiteX71" fmla="*/ 106299 w 914400"/>
                    <a:gd name="connsiteY71" fmla="*/ 325228 h 907084"/>
                    <a:gd name="connsiteX72" fmla="*/ 59912 w 914400"/>
                    <a:gd name="connsiteY72" fmla="*/ 297448 h 907084"/>
                    <a:gd name="connsiteX73" fmla="*/ 188024 w 914400"/>
                    <a:gd name="connsiteY73" fmla="*/ 124157 h 907084"/>
                    <a:gd name="connsiteX74" fmla="*/ 29528 w 914400"/>
                    <a:gd name="connsiteY74" fmla="*/ 453542 h 907084"/>
                    <a:gd name="connsiteX75" fmla="*/ 48863 w 914400"/>
                    <a:gd name="connsiteY75" fmla="*/ 327401 h 907084"/>
                    <a:gd name="connsiteX76" fmla="*/ 97155 w 914400"/>
                    <a:gd name="connsiteY76" fmla="*/ 353102 h 907084"/>
                    <a:gd name="connsiteX77" fmla="*/ 126111 w 914400"/>
                    <a:gd name="connsiteY77" fmla="*/ 395149 h 907084"/>
                    <a:gd name="connsiteX78" fmla="*/ 127445 w 914400"/>
                    <a:gd name="connsiteY78" fmla="*/ 400629 h 907084"/>
                    <a:gd name="connsiteX79" fmla="*/ 174593 w 914400"/>
                    <a:gd name="connsiteY79" fmla="*/ 478487 h 907084"/>
                    <a:gd name="connsiteX80" fmla="*/ 174879 w 914400"/>
                    <a:gd name="connsiteY80" fmla="*/ 478676 h 907084"/>
                    <a:gd name="connsiteX81" fmla="*/ 212408 w 914400"/>
                    <a:gd name="connsiteY81" fmla="*/ 498046 h 907084"/>
                    <a:gd name="connsiteX82" fmla="*/ 234220 w 914400"/>
                    <a:gd name="connsiteY82" fmla="*/ 507967 h 907084"/>
                    <a:gd name="connsiteX83" fmla="*/ 248031 w 914400"/>
                    <a:gd name="connsiteY83" fmla="*/ 537259 h 907084"/>
                    <a:gd name="connsiteX84" fmla="*/ 235172 w 914400"/>
                    <a:gd name="connsiteY84" fmla="*/ 595180 h 907084"/>
                    <a:gd name="connsiteX85" fmla="*/ 269843 w 914400"/>
                    <a:gd name="connsiteY85" fmla="*/ 656030 h 907084"/>
                    <a:gd name="connsiteX86" fmla="*/ 303371 w 914400"/>
                    <a:gd name="connsiteY86" fmla="*/ 684377 h 907084"/>
                    <a:gd name="connsiteX87" fmla="*/ 334899 w 914400"/>
                    <a:gd name="connsiteY87" fmla="*/ 759495 h 907084"/>
                    <a:gd name="connsiteX88" fmla="*/ 348901 w 914400"/>
                    <a:gd name="connsiteY88" fmla="*/ 801825 h 907084"/>
                    <a:gd name="connsiteX89" fmla="*/ 382429 w 914400"/>
                    <a:gd name="connsiteY89" fmla="*/ 824502 h 907084"/>
                    <a:gd name="connsiteX90" fmla="*/ 391763 w 914400"/>
                    <a:gd name="connsiteY90" fmla="*/ 823274 h 907084"/>
                    <a:gd name="connsiteX91" fmla="*/ 431483 w 914400"/>
                    <a:gd name="connsiteY91" fmla="*/ 760062 h 907084"/>
                    <a:gd name="connsiteX92" fmla="*/ 442627 w 914400"/>
                    <a:gd name="connsiteY92" fmla="*/ 729542 h 907084"/>
                    <a:gd name="connsiteX93" fmla="*/ 487775 w 914400"/>
                    <a:gd name="connsiteY93" fmla="*/ 657826 h 907084"/>
                    <a:gd name="connsiteX94" fmla="*/ 486347 w 914400"/>
                    <a:gd name="connsiteY94" fmla="*/ 619558 h 907084"/>
                    <a:gd name="connsiteX95" fmla="*/ 488156 w 914400"/>
                    <a:gd name="connsiteY95" fmla="*/ 586393 h 907084"/>
                    <a:gd name="connsiteX96" fmla="*/ 495491 w 914400"/>
                    <a:gd name="connsiteY96" fmla="*/ 533574 h 907084"/>
                    <a:gd name="connsiteX97" fmla="*/ 446246 w 914400"/>
                    <a:gd name="connsiteY97" fmla="*/ 498046 h 907084"/>
                    <a:gd name="connsiteX98" fmla="*/ 407575 w 914400"/>
                    <a:gd name="connsiteY98" fmla="*/ 479054 h 907084"/>
                    <a:gd name="connsiteX99" fmla="*/ 407099 w 914400"/>
                    <a:gd name="connsiteY99" fmla="*/ 478676 h 907084"/>
                    <a:gd name="connsiteX100" fmla="*/ 350615 w 914400"/>
                    <a:gd name="connsiteY100" fmla="*/ 452881 h 907084"/>
                    <a:gd name="connsiteX101" fmla="*/ 311468 w 914400"/>
                    <a:gd name="connsiteY101" fmla="*/ 438046 h 907084"/>
                    <a:gd name="connsiteX102" fmla="*/ 305467 w 914400"/>
                    <a:gd name="connsiteY102" fmla="*/ 430865 h 907084"/>
                    <a:gd name="connsiteX103" fmla="*/ 296513 w 914400"/>
                    <a:gd name="connsiteY103" fmla="*/ 419621 h 907084"/>
                    <a:gd name="connsiteX104" fmla="*/ 301752 w 914400"/>
                    <a:gd name="connsiteY104" fmla="*/ 374739 h 907084"/>
                    <a:gd name="connsiteX105" fmla="*/ 336899 w 914400"/>
                    <a:gd name="connsiteY105" fmla="*/ 312188 h 907084"/>
                    <a:gd name="connsiteX106" fmla="*/ 339852 w 914400"/>
                    <a:gd name="connsiteY106" fmla="*/ 304535 h 907084"/>
                    <a:gd name="connsiteX107" fmla="*/ 362903 w 914400"/>
                    <a:gd name="connsiteY107" fmla="*/ 286488 h 907084"/>
                    <a:gd name="connsiteX108" fmla="*/ 423291 w 914400"/>
                    <a:gd name="connsiteY108" fmla="*/ 271842 h 907084"/>
                    <a:gd name="connsiteX109" fmla="*/ 447866 w 914400"/>
                    <a:gd name="connsiteY109" fmla="*/ 253228 h 907084"/>
                    <a:gd name="connsiteX110" fmla="*/ 461963 w 914400"/>
                    <a:gd name="connsiteY110" fmla="*/ 242267 h 907084"/>
                    <a:gd name="connsiteX111" fmla="*/ 503682 w 914400"/>
                    <a:gd name="connsiteY111" fmla="*/ 195779 h 907084"/>
                    <a:gd name="connsiteX112" fmla="*/ 492633 w 914400"/>
                    <a:gd name="connsiteY112" fmla="*/ 159023 h 907084"/>
                    <a:gd name="connsiteX113" fmla="*/ 425577 w 914400"/>
                    <a:gd name="connsiteY113" fmla="*/ 138992 h 907084"/>
                    <a:gd name="connsiteX114" fmla="*/ 380238 w 914400"/>
                    <a:gd name="connsiteY114" fmla="*/ 161197 h 907084"/>
                    <a:gd name="connsiteX115" fmla="*/ 376333 w 914400"/>
                    <a:gd name="connsiteY115" fmla="*/ 165543 h 907084"/>
                    <a:gd name="connsiteX116" fmla="*/ 365379 w 914400"/>
                    <a:gd name="connsiteY116" fmla="*/ 176409 h 907084"/>
                    <a:gd name="connsiteX117" fmla="*/ 338138 w 914400"/>
                    <a:gd name="connsiteY117" fmla="*/ 174047 h 907084"/>
                    <a:gd name="connsiteX118" fmla="*/ 313468 w 914400"/>
                    <a:gd name="connsiteY118" fmla="*/ 145134 h 907084"/>
                    <a:gd name="connsiteX119" fmla="*/ 312420 w 914400"/>
                    <a:gd name="connsiteY119" fmla="*/ 141354 h 907084"/>
                    <a:gd name="connsiteX120" fmla="*/ 258318 w 914400"/>
                    <a:gd name="connsiteY120" fmla="*/ 92409 h 907084"/>
                    <a:gd name="connsiteX121" fmla="*/ 235649 w 914400"/>
                    <a:gd name="connsiteY121" fmla="*/ 90520 h 907084"/>
                    <a:gd name="connsiteX122" fmla="*/ 457200 w 914400"/>
                    <a:gd name="connsiteY122" fmla="*/ 29291 h 907084"/>
                    <a:gd name="connsiteX123" fmla="*/ 588550 w 914400"/>
                    <a:gd name="connsiteY123" fmla="*/ 49795 h 907084"/>
                    <a:gd name="connsiteX124" fmla="*/ 553022 w 914400"/>
                    <a:gd name="connsiteY124" fmla="*/ 116315 h 907084"/>
                    <a:gd name="connsiteX125" fmla="*/ 557308 w 914400"/>
                    <a:gd name="connsiteY125" fmla="*/ 204850 h 907084"/>
                    <a:gd name="connsiteX126" fmla="*/ 612077 w 914400"/>
                    <a:gd name="connsiteY126" fmla="*/ 256157 h 907084"/>
                    <a:gd name="connsiteX127" fmla="*/ 617982 w 914400"/>
                    <a:gd name="connsiteY127" fmla="*/ 288472 h 907084"/>
                    <a:gd name="connsiteX128" fmla="*/ 597980 w 914400"/>
                    <a:gd name="connsiteY128" fmla="*/ 321921 h 907084"/>
                    <a:gd name="connsiteX129" fmla="*/ 590740 w 914400"/>
                    <a:gd name="connsiteY129" fmla="*/ 392692 h 907084"/>
                    <a:gd name="connsiteX130" fmla="*/ 672465 w 914400"/>
                    <a:gd name="connsiteY130" fmla="*/ 391369 h 907084"/>
                    <a:gd name="connsiteX131" fmla="*/ 731330 w 914400"/>
                    <a:gd name="connsiteY131" fmla="*/ 364062 h 907084"/>
                    <a:gd name="connsiteX132" fmla="*/ 760286 w 914400"/>
                    <a:gd name="connsiteY132" fmla="*/ 373984 h 907084"/>
                    <a:gd name="connsiteX133" fmla="*/ 754475 w 914400"/>
                    <a:gd name="connsiteY133" fmla="*/ 395810 h 907084"/>
                    <a:gd name="connsiteX134" fmla="*/ 742474 w 914400"/>
                    <a:gd name="connsiteY134" fmla="*/ 426613 h 907084"/>
                    <a:gd name="connsiteX135" fmla="*/ 770573 w 914400"/>
                    <a:gd name="connsiteY135" fmla="*/ 489070 h 907084"/>
                    <a:gd name="connsiteX136" fmla="*/ 805910 w 914400"/>
                    <a:gd name="connsiteY136" fmla="*/ 506456 h 907084"/>
                    <a:gd name="connsiteX137" fmla="*/ 810482 w 914400"/>
                    <a:gd name="connsiteY137" fmla="*/ 507212 h 907084"/>
                    <a:gd name="connsiteX138" fmla="*/ 835343 w 914400"/>
                    <a:gd name="connsiteY138" fmla="*/ 529322 h 907084"/>
                    <a:gd name="connsiteX139" fmla="*/ 870204 w 914400"/>
                    <a:gd name="connsiteY139" fmla="*/ 563810 h 907084"/>
                    <a:gd name="connsiteX140" fmla="*/ 781240 w 914400"/>
                    <a:gd name="connsiteY140" fmla="*/ 730109 h 907084"/>
                    <a:gd name="connsiteX141" fmla="*/ 781431 w 914400"/>
                    <a:gd name="connsiteY141" fmla="*/ 713857 h 907084"/>
                    <a:gd name="connsiteX142" fmla="*/ 724186 w 914400"/>
                    <a:gd name="connsiteY142" fmla="*/ 608125 h 907084"/>
                    <a:gd name="connsiteX143" fmla="*/ 614744 w 914400"/>
                    <a:gd name="connsiteY143" fmla="*/ 630235 h 907084"/>
                    <a:gd name="connsiteX144" fmla="*/ 554736 w 914400"/>
                    <a:gd name="connsiteY144" fmla="*/ 720282 h 907084"/>
                    <a:gd name="connsiteX145" fmla="*/ 559689 w 914400"/>
                    <a:gd name="connsiteY145" fmla="*/ 776124 h 907084"/>
                    <a:gd name="connsiteX146" fmla="*/ 620744 w 914400"/>
                    <a:gd name="connsiteY146" fmla="*/ 797384 h 907084"/>
                    <a:gd name="connsiteX147" fmla="*/ 656654 w 914400"/>
                    <a:gd name="connsiteY147" fmla="*/ 828754 h 907084"/>
                    <a:gd name="connsiteX148" fmla="*/ 457105 w 914400"/>
                    <a:gd name="connsiteY148" fmla="*/ 877888 h 907084"/>
                    <a:gd name="connsiteX149" fmla="*/ 29528 w 914400"/>
                    <a:gd name="connsiteY149" fmla="*/ 453542 h 907084"/>
                    <a:gd name="connsiteX150" fmla="*/ 683990 w 914400"/>
                    <a:gd name="connsiteY150" fmla="*/ 812975 h 907084"/>
                    <a:gd name="connsiteX151" fmla="*/ 622840 w 914400"/>
                    <a:gd name="connsiteY151" fmla="*/ 767998 h 907084"/>
                    <a:gd name="connsiteX152" fmla="*/ 620078 w 914400"/>
                    <a:gd name="connsiteY152" fmla="*/ 767998 h 907084"/>
                    <a:gd name="connsiteX153" fmla="*/ 583216 w 914400"/>
                    <a:gd name="connsiteY153" fmla="*/ 758361 h 907084"/>
                    <a:gd name="connsiteX154" fmla="*/ 583025 w 914400"/>
                    <a:gd name="connsiteY154" fmla="*/ 728786 h 907084"/>
                    <a:gd name="connsiteX155" fmla="*/ 636270 w 914400"/>
                    <a:gd name="connsiteY155" fmla="*/ 650361 h 907084"/>
                    <a:gd name="connsiteX156" fmla="*/ 712089 w 914400"/>
                    <a:gd name="connsiteY156" fmla="*/ 634770 h 907084"/>
                    <a:gd name="connsiteX157" fmla="*/ 752380 w 914400"/>
                    <a:gd name="connsiteY157" fmla="*/ 709321 h 907084"/>
                    <a:gd name="connsiteX158" fmla="*/ 757904 w 914400"/>
                    <a:gd name="connsiteY158" fmla="*/ 755054 h 907084"/>
                    <a:gd name="connsiteX159" fmla="*/ 683990 w 914400"/>
                    <a:gd name="connsiteY159" fmla="*/ 812975 h 907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14400" h="907084">
                      <a:moveTo>
                        <a:pt x="780479" y="132850"/>
                      </a:moveTo>
                      <a:cubicBezTo>
                        <a:pt x="694182" y="47150"/>
                        <a:pt x="579311" y="0"/>
                        <a:pt x="457200" y="0"/>
                      </a:cubicBezTo>
                      <a:cubicBezTo>
                        <a:pt x="335090" y="0"/>
                        <a:pt x="220218" y="47150"/>
                        <a:pt x="133922" y="132850"/>
                      </a:cubicBezTo>
                      <a:cubicBezTo>
                        <a:pt x="47530" y="218456"/>
                        <a:pt x="0" y="332409"/>
                        <a:pt x="0" y="453542"/>
                      </a:cubicBezTo>
                      <a:cubicBezTo>
                        <a:pt x="0" y="574676"/>
                        <a:pt x="47530" y="688629"/>
                        <a:pt x="133922" y="774235"/>
                      </a:cubicBezTo>
                      <a:cubicBezTo>
                        <a:pt x="220218" y="859935"/>
                        <a:pt x="335090" y="907085"/>
                        <a:pt x="457200" y="907085"/>
                      </a:cubicBezTo>
                      <a:cubicBezTo>
                        <a:pt x="579311" y="907085"/>
                        <a:pt x="694182" y="859935"/>
                        <a:pt x="780479" y="774235"/>
                      </a:cubicBezTo>
                      <a:cubicBezTo>
                        <a:pt x="866870" y="688629"/>
                        <a:pt x="914400" y="574676"/>
                        <a:pt x="914400" y="453542"/>
                      </a:cubicBezTo>
                      <a:cubicBezTo>
                        <a:pt x="914400" y="332409"/>
                        <a:pt x="866870" y="218456"/>
                        <a:pt x="780479" y="132850"/>
                      </a:cubicBezTo>
                      <a:close/>
                      <a:moveTo>
                        <a:pt x="884873" y="453542"/>
                      </a:moveTo>
                      <a:cubicBezTo>
                        <a:pt x="884873" y="480849"/>
                        <a:pt x="882206" y="507495"/>
                        <a:pt x="877157" y="533385"/>
                      </a:cubicBezTo>
                      <a:cubicBezTo>
                        <a:pt x="870776" y="527999"/>
                        <a:pt x="864203" y="518928"/>
                        <a:pt x="859250" y="512125"/>
                      </a:cubicBezTo>
                      <a:cubicBezTo>
                        <a:pt x="844296" y="491432"/>
                        <a:pt x="831913" y="481700"/>
                        <a:pt x="816483" y="478487"/>
                      </a:cubicBezTo>
                      <a:cubicBezTo>
                        <a:pt x="814102" y="478015"/>
                        <a:pt x="811911" y="477731"/>
                        <a:pt x="810006" y="477448"/>
                      </a:cubicBezTo>
                      <a:cubicBezTo>
                        <a:pt x="803243" y="476503"/>
                        <a:pt x="799243" y="475936"/>
                        <a:pt x="791051" y="468094"/>
                      </a:cubicBezTo>
                      <a:cubicBezTo>
                        <a:pt x="780860" y="458267"/>
                        <a:pt x="770573" y="440692"/>
                        <a:pt x="771715" y="429353"/>
                      </a:cubicBezTo>
                      <a:cubicBezTo>
                        <a:pt x="772287" y="423401"/>
                        <a:pt x="776002" y="417165"/>
                        <a:pt x="779812" y="410550"/>
                      </a:cubicBezTo>
                      <a:cubicBezTo>
                        <a:pt x="787051" y="398267"/>
                        <a:pt x="796862" y="381543"/>
                        <a:pt x="786575" y="360944"/>
                      </a:cubicBezTo>
                      <a:cubicBezTo>
                        <a:pt x="776573" y="341007"/>
                        <a:pt x="751523" y="330425"/>
                        <a:pt x="725710" y="335243"/>
                      </a:cubicBezTo>
                      <a:cubicBezTo>
                        <a:pt x="703898" y="339306"/>
                        <a:pt x="679609" y="350456"/>
                        <a:pt x="655320" y="367464"/>
                      </a:cubicBezTo>
                      <a:cubicBezTo>
                        <a:pt x="637889" y="379653"/>
                        <a:pt x="618839" y="379275"/>
                        <a:pt x="611219" y="371810"/>
                      </a:cubicBezTo>
                      <a:cubicBezTo>
                        <a:pt x="603885" y="364724"/>
                        <a:pt x="610934" y="351401"/>
                        <a:pt x="619887" y="341291"/>
                      </a:cubicBezTo>
                      <a:cubicBezTo>
                        <a:pt x="627507" y="332787"/>
                        <a:pt x="636461" y="321070"/>
                        <a:pt x="645224" y="299243"/>
                      </a:cubicBezTo>
                      <a:cubicBezTo>
                        <a:pt x="653701" y="278078"/>
                        <a:pt x="658463" y="253511"/>
                        <a:pt x="629317" y="232440"/>
                      </a:cubicBezTo>
                      <a:cubicBezTo>
                        <a:pt x="601790" y="212598"/>
                        <a:pt x="589217" y="202677"/>
                        <a:pt x="583502" y="191622"/>
                      </a:cubicBezTo>
                      <a:cubicBezTo>
                        <a:pt x="577025" y="178866"/>
                        <a:pt x="578453" y="160157"/>
                        <a:pt x="582263" y="118960"/>
                      </a:cubicBezTo>
                      <a:cubicBezTo>
                        <a:pt x="584454" y="94960"/>
                        <a:pt x="585978" y="80031"/>
                        <a:pt x="625221" y="63401"/>
                      </a:cubicBezTo>
                      <a:cubicBezTo>
                        <a:pt x="777812" y="128409"/>
                        <a:pt x="884873" y="278834"/>
                        <a:pt x="884873" y="453542"/>
                      </a:cubicBezTo>
                      <a:close/>
                      <a:moveTo>
                        <a:pt x="188024" y="124157"/>
                      </a:moveTo>
                      <a:cubicBezTo>
                        <a:pt x="210693" y="120850"/>
                        <a:pt x="234029" y="118110"/>
                        <a:pt x="253175" y="121512"/>
                      </a:cubicBezTo>
                      <a:cubicBezTo>
                        <a:pt x="277559" y="125764"/>
                        <a:pt x="280797" y="137669"/>
                        <a:pt x="283845" y="149102"/>
                      </a:cubicBezTo>
                      <a:cubicBezTo>
                        <a:pt x="284321" y="150897"/>
                        <a:pt x="284798" y="152693"/>
                        <a:pt x="285369" y="154393"/>
                      </a:cubicBezTo>
                      <a:cubicBezTo>
                        <a:pt x="293465" y="179244"/>
                        <a:pt x="308039" y="195307"/>
                        <a:pt x="328803" y="202110"/>
                      </a:cubicBezTo>
                      <a:cubicBezTo>
                        <a:pt x="352806" y="209952"/>
                        <a:pt x="368046" y="209763"/>
                        <a:pt x="381286" y="201259"/>
                      </a:cubicBezTo>
                      <a:cubicBezTo>
                        <a:pt x="387858" y="197007"/>
                        <a:pt x="393001" y="191244"/>
                        <a:pt x="398431" y="185196"/>
                      </a:cubicBezTo>
                      <a:cubicBezTo>
                        <a:pt x="399574" y="183874"/>
                        <a:pt x="400812" y="182551"/>
                        <a:pt x="402050" y="181134"/>
                      </a:cubicBezTo>
                      <a:cubicBezTo>
                        <a:pt x="410813" y="171496"/>
                        <a:pt x="413575" y="170173"/>
                        <a:pt x="428911" y="168378"/>
                      </a:cubicBezTo>
                      <a:cubicBezTo>
                        <a:pt x="461963" y="164598"/>
                        <a:pt x="465106" y="170456"/>
                        <a:pt x="466630" y="173197"/>
                      </a:cubicBezTo>
                      <a:cubicBezTo>
                        <a:pt x="471773" y="182645"/>
                        <a:pt x="474250" y="190015"/>
                        <a:pt x="474155" y="195307"/>
                      </a:cubicBezTo>
                      <a:cubicBezTo>
                        <a:pt x="474059" y="198425"/>
                        <a:pt x="473869" y="205795"/>
                        <a:pt x="450533" y="215527"/>
                      </a:cubicBezTo>
                      <a:cubicBezTo>
                        <a:pt x="442246" y="218929"/>
                        <a:pt x="435388" y="225165"/>
                        <a:pt x="428054" y="231685"/>
                      </a:cubicBezTo>
                      <a:cubicBezTo>
                        <a:pt x="422053" y="237070"/>
                        <a:pt x="415766" y="242645"/>
                        <a:pt x="409194" y="246236"/>
                      </a:cubicBezTo>
                      <a:cubicBezTo>
                        <a:pt x="396621" y="252944"/>
                        <a:pt x="378333" y="257385"/>
                        <a:pt x="362807" y="257385"/>
                      </a:cubicBezTo>
                      <a:cubicBezTo>
                        <a:pt x="340900" y="257385"/>
                        <a:pt x="321088" y="271748"/>
                        <a:pt x="312325" y="294047"/>
                      </a:cubicBezTo>
                      <a:cubicBezTo>
                        <a:pt x="311277" y="296598"/>
                        <a:pt x="310325" y="299338"/>
                        <a:pt x="309277" y="302078"/>
                      </a:cubicBezTo>
                      <a:cubicBezTo>
                        <a:pt x="302990" y="318614"/>
                        <a:pt x="295942" y="337417"/>
                        <a:pt x="279749" y="355275"/>
                      </a:cubicBezTo>
                      <a:cubicBezTo>
                        <a:pt x="247460" y="390991"/>
                        <a:pt x="259937" y="418582"/>
                        <a:pt x="272129" y="436251"/>
                      </a:cubicBezTo>
                      <a:cubicBezTo>
                        <a:pt x="275368" y="440975"/>
                        <a:pt x="279178" y="445416"/>
                        <a:pt x="282797" y="449763"/>
                      </a:cubicBezTo>
                      <a:cubicBezTo>
                        <a:pt x="284607" y="451936"/>
                        <a:pt x="286512" y="454109"/>
                        <a:pt x="288322" y="456377"/>
                      </a:cubicBezTo>
                      <a:cubicBezTo>
                        <a:pt x="297847" y="468283"/>
                        <a:pt x="321183" y="481511"/>
                        <a:pt x="349758" y="482267"/>
                      </a:cubicBezTo>
                      <a:cubicBezTo>
                        <a:pt x="360902" y="482550"/>
                        <a:pt x="377381" y="492282"/>
                        <a:pt x="387953" y="501164"/>
                      </a:cubicBezTo>
                      <a:lnTo>
                        <a:pt x="388430" y="501542"/>
                      </a:lnTo>
                      <a:cubicBezTo>
                        <a:pt x="399193" y="510613"/>
                        <a:pt x="415576" y="524408"/>
                        <a:pt x="443008" y="527338"/>
                      </a:cubicBezTo>
                      <a:cubicBezTo>
                        <a:pt x="463487" y="529511"/>
                        <a:pt x="466249" y="538865"/>
                        <a:pt x="467106" y="541889"/>
                      </a:cubicBezTo>
                      <a:cubicBezTo>
                        <a:pt x="469868" y="551337"/>
                        <a:pt x="466344" y="564566"/>
                        <a:pt x="461963" y="572881"/>
                      </a:cubicBezTo>
                      <a:cubicBezTo>
                        <a:pt x="452819" y="590172"/>
                        <a:pt x="454914" y="606991"/>
                        <a:pt x="457010" y="623337"/>
                      </a:cubicBezTo>
                      <a:cubicBezTo>
                        <a:pt x="458248" y="633353"/>
                        <a:pt x="459581" y="643652"/>
                        <a:pt x="458343" y="654707"/>
                      </a:cubicBezTo>
                      <a:cubicBezTo>
                        <a:pt x="455867" y="676818"/>
                        <a:pt x="438817" y="697794"/>
                        <a:pt x="427387" y="704597"/>
                      </a:cubicBezTo>
                      <a:cubicBezTo>
                        <a:pt x="400717" y="720471"/>
                        <a:pt x="401384" y="742014"/>
                        <a:pt x="401860" y="761101"/>
                      </a:cubicBezTo>
                      <a:cubicBezTo>
                        <a:pt x="402336" y="779148"/>
                        <a:pt x="391859" y="793132"/>
                        <a:pt x="384048" y="795211"/>
                      </a:cubicBezTo>
                      <a:cubicBezTo>
                        <a:pt x="382715" y="795589"/>
                        <a:pt x="379190" y="796534"/>
                        <a:pt x="374809" y="788313"/>
                      </a:cubicBezTo>
                      <a:cubicBezTo>
                        <a:pt x="370237" y="779715"/>
                        <a:pt x="367094" y="767148"/>
                        <a:pt x="363474" y="752691"/>
                      </a:cubicBezTo>
                      <a:cubicBezTo>
                        <a:pt x="356902" y="726518"/>
                        <a:pt x="348806" y="694014"/>
                        <a:pt x="326326" y="666235"/>
                      </a:cubicBezTo>
                      <a:cubicBezTo>
                        <a:pt x="311182" y="647526"/>
                        <a:pt x="296799" y="637889"/>
                        <a:pt x="284702" y="630896"/>
                      </a:cubicBezTo>
                      <a:cubicBezTo>
                        <a:pt x="266224" y="620314"/>
                        <a:pt x="264224" y="605007"/>
                        <a:pt x="264700" y="596881"/>
                      </a:cubicBezTo>
                      <a:cubicBezTo>
                        <a:pt x="265271" y="585637"/>
                        <a:pt x="269748" y="569101"/>
                        <a:pt x="276511" y="545290"/>
                      </a:cubicBezTo>
                      <a:cubicBezTo>
                        <a:pt x="284321" y="517605"/>
                        <a:pt x="274796" y="496345"/>
                        <a:pt x="248126" y="482267"/>
                      </a:cubicBezTo>
                      <a:cubicBezTo>
                        <a:pt x="240506" y="478204"/>
                        <a:pt x="232124" y="474708"/>
                        <a:pt x="224028" y="471212"/>
                      </a:cubicBezTo>
                      <a:cubicBezTo>
                        <a:pt x="212408" y="466298"/>
                        <a:pt x="200501" y="461196"/>
                        <a:pt x="192881" y="455527"/>
                      </a:cubicBezTo>
                      <a:cubicBezTo>
                        <a:pt x="170307" y="437763"/>
                        <a:pt x="161925" y="418015"/>
                        <a:pt x="156305" y="394015"/>
                      </a:cubicBezTo>
                      <a:lnTo>
                        <a:pt x="155067" y="388535"/>
                      </a:lnTo>
                      <a:cubicBezTo>
                        <a:pt x="147828" y="357448"/>
                        <a:pt x="143066" y="336850"/>
                        <a:pt x="106299" y="325228"/>
                      </a:cubicBezTo>
                      <a:cubicBezTo>
                        <a:pt x="86868" y="319086"/>
                        <a:pt x="72200" y="310299"/>
                        <a:pt x="59912" y="297448"/>
                      </a:cubicBezTo>
                      <a:cubicBezTo>
                        <a:pt x="86868" y="229322"/>
                        <a:pt x="131445" y="169700"/>
                        <a:pt x="188024" y="124157"/>
                      </a:cubicBezTo>
                      <a:close/>
                      <a:moveTo>
                        <a:pt x="29528" y="453542"/>
                      </a:moveTo>
                      <a:cubicBezTo>
                        <a:pt x="29528" y="409605"/>
                        <a:pt x="36290" y="367275"/>
                        <a:pt x="48863" y="327401"/>
                      </a:cubicBezTo>
                      <a:cubicBezTo>
                        <a:pt x="62389" y="338645"/>
                        <a:pt x="78105" y="347054"/>
                        <a:pt x="97155" y="353102"/>
                      </a:cubicBezTo>
                      <a:cubicBezTo>
                        <a:pt x="117920" y="359716"/>
                        <a:pt x="119444" y="366519"/>
                        <a:pt x="126111" y="395149"/>
                      </a:cubicBezTo>
                      <a:lnTo>
                        <a:pt x="127445" y="400629"/>
                      </a:lnTo>
                      <a:cubicBezTo>
                        <a:pt x="133541" y="426613"/>
                        <a:pt x="143542" y="454015"/>
                        <a:pt x="174593" y="478487"/>
                      </a:cubicBezTo>
                      <a:cubicBezTo>
                        <a:pt x="174689" y="478582"/>
                        <a:pt x="174784" y="478582"/>
                        <a:pt x="174879" y="478676"/>
                      </a:cubicBezTo>
                      <a:cubicBezTo>
                        <a:pt x="185356" y="486519"/>
                        <a:pt x="199073" y="492377"/>
                        <a:pt x="212408" y="498046"/>
                      </a:cubicBezTo>
                      <a:cubicBezTo>
                        <a:pt x="220313" y="501353"/>
                        <a:pt x="227743" y="504566"/>
                        <a:pt x="234220" y="507967"/>
                      </a:cubicBezTo>
                      <a:cubicBezTo>
                        <a:pt x="250412" y="516471"/>
                        <a:pt x="251555" y="524881"/>
                        <a:pt x="248031" y="537259"/>
                      </a:cubicBezTo>
                      <a:cubicBezTo>
                        <a:pt x="240506" y="563715"/>
                        <a:pt x="235934" y="580912"/>
                        <a:pt x="235172" y="595180"/>
                      </a:cubicBezTo>
                      <a:cubicBezTo>
                        <a:pt x="233839" y="620030"/>
                        <a:pt x="246793" y="642802"/>
                        <a:pt x="269843" y="656030"/>
                      </a:cubicBezTo>
                      <a:cubicBezTo>
                        <a:pt x="280130" y="661983"/>
                        <a:pt x="291275" y="669447"/>
                        <a:pt x="303371" y="684377"/>
                      </a:cubicBezTo>
                      <a:cubicBezTo>
                        <a:pt x="321755" y="707054"/>
                        <a:pt x="328708" y="734928"/>
                        <a:pt x="334899" y="759495"/>
                      </a:cubicBezTo>
                      <a:cubicBezTo>
                        <a:pt x="338804" y="775180"/>
                        <a:pt x="342519" y="790014"/>
                        <a:pt x="348901" y="801825"/>
                      </a:cubicBezTo>
                      <a:cubicBezTo>
                        <a:pt x="356807" y="816471"/>
                        <a:pt x="368903" y="824502"/>
                        <a:pt x="382429" y="824502"/>
                      </a:cubicBezTo>
                      <a:cubicBezTo>
                        <a:pt x="385477" y="824502"/>
                        <a:pt x="388620" y="824124"/>
                        <a:pt x="391763" y="823274"/>
                      </a:cubicBezTo>
                      <a:cubicBezTo>
                        <a:pt x="414909" y="817227"/>
                        <a:pt x="432340" y="789447"/>
                        <a:pt x="431483" y="760062"/>
                      </a:cubicBezTo>
                      <a:cubicBezTo>
                        <a:pt x="430911" y="740691"/>
                        <a:pt x="431864" y="735967"/>
                        <a:pt x="442627" y="729542"/>
                      </a:cubicBezTo>
                      <a:cubicBezTo>
                        <a:pt x="461867" y="718203"/>
                        <a:pt x="484251" y="689196"/>
                        <a:pt x="487775" y="657826"/>
                      </a:cubicBezTo>
                      <a:cubicBezTo>
                        <a:pt x="489395" y="643369"/>
                        <a:pt x="487775" y="630707"/>
                        <a:pt x="486347" y="619558"/>
                      </a:cubicBezTo>
                      <a:cubicBezTo>
                        <a:pt x="484346" y="604251"/>
                        <a:pt x="483489" y="595085"/>
                        <a:pt x="488156" y="586393"/>
                      </a:cubicBezTo>
                      <a:cubicBezTo>
                        <a:pt x="495300" y="572975"/>
                        <a:pt x="500920" y="552093"/>
                        <a:pt x="495491" y="533574"/>
                      </a:cubicBezTo>
                      <a:cubicBezTo>
                        <a:pt x="492062" y="521952"/>
                        <a:pt x="481108" y="501826"/>
                        <a:pt x="446246" y="498046"/>
                      </a:cubicBezTo>
                      <a:cubicBezTo>
                        <a:pt x="427768" y="496062"/>
                        <a:pt x="417005" y="486991"/>
                        <a:pt x="407575" y="479054"/>
                      </a:cubicBezTo>
                      <a:lnTo>
                        <a:pt x="407099" y="478676"/>
                      </a:lnTo>
                      <a:cubicBezTo>
                        <a:pt x="392621" y="466487"/>
                        <a:pt x="370237" y="453353"/>
                        <a:pt x="350615" y="452881"/>
                      </a:cubicBezTo>
                      <a:cubicBezTo>
                        <a:pt x="329756" y="452314"/>
                        <a:pt x="314992" y="442487"/>
                        <a:pt x="311468" y="438046"/>
                      </a:cubicBezTo>
                      <a:cubicBezTo>
                        <a:pt x="309467" y="435495"/>
                        <a:pt x="307467" y="433133"/>
                        <a:pt x="305467" y="430865"/>
                      </a:cubicBezTo>
                      <a:cubicBezTo>
                        <a:pt x="302133" y="426897"/>
                        <a:pt x="298990" y="423212"/>
                        <a:pt x="296513" y="419621"/>
                      </a:cubicBezTo>
                      <a:cubicBezTo>
                        <a:pt x="286607" y="405259"/>
                        <a:pt x="284512" y="393826"/>
                        <a:pt x="301752" y="374739"/>
                      </a:cubicBezTo>
                      <a:cubicBezTo>
                        <a:pt x="321659" y="352724"/>
                        <a:pt x="330422" y="329291"/>
                        <a:pt x="336899" y="312188"/>
                      </a:cubicBezTo>
                      <a:cubicBezTo>
                        <a:pt x="337947" y="309543"/>
                        <a:pt x="338900" y="306992"/>
                        <a:pt x="339852" y="304535"/>
                      </a:cubicBezTo>
                      <a:cubicBezTo>
                        <a:pt x="344138" y="293574"/>
                        <a:pt x="353187" y="286488"/>
                        <a:pt x="362903" y="286488"/>
                      </a:cubicBezTo>
                      <a:cubicBezTo>
                        <a:pt x="378905" y="286488"/>
                        <a:pt x="403193" y="282614"/>
                        <a:pt x="423291" y="271842"/>
                      </a:cubicBezTo>
                      <a:cubicBezTo>
                        <a:pt x="433007" y="266645"/>
                        <a:pt x="440912" y="259559"/>
                        <a:pt x="447866" y="253228"/>
                      </a:cubicBezTo>
                      <a:cubicBezTo>
                        <a:pt x="453009" y="248598"/>
                        <a:pt x="458343" y="243779"/>
                        <a:pt x="461963" y="242267"/>
                      </a:cubicBezTo>
                      <a:cubicBezTo>
                        <a:pt x="479584" y="234897"/>
                        <a:pt x="503015" y="222141"/>
                        <a:pt x="503682" y="195779"/>
                      </a:cubicBezTo>
                      <a:cubicBezTo>
                        <a:pt x="503968" y="185008"/>
                        <a:pt x="500444" y="173385"/>
                        <a:pt x="492633" y="159023"/>
                      </a:cubicBezTo>
                      <a:cubicBezTo>
                        <a:pt x="480917" y="137480"/>
                        <a:pt x="457391" y="135401"/>
                        <a:pt x="425577" y="138992"/>
                      </a:cubicBezTo>
                      <a:cubicBezTo>
                        <a:pt x="404813" y="141354"/>
                        <a:pt x="394811" y="145039"/>
                        <a:pt x="380238" y="161197"/>
                      </a:cubicBezTo>
                      <a:cubicBezTo>
                        <a:pt x="378905" y="162708"/>
                        <a:pt x="377571" y="164126"/>
                        <a:pt x="376333" y="165543"/>
                      </a:cubicBezTo>
                      <a:cubicBezTo>
                        <a:pt x="371951" y="170456"/>
                        <a:pt x="368522" y="174330"/>
                        <a:pt x="365379" y="176409"/>
                      </a:cubicBezTo>
                      <a:cubicBezTo>
                        <a:pt x="363188" y="177826"/>
                        <a:pt x="358521" y="180756"/>
                        <a:pt x="338138" y="174047"/>
                      </a:cubicBezTo>
                      <a:cubicBezTo>
                        <a:pt x="330803" y="171685"/>
                        <a:pt x="320326" y="166015"/>
                        <a:pt x="313468" y="145134"/>
                      </a:cubicBezTo>
                      <a:cubicBezTo>
                        <a:pt x="313182" y="144189"/>
                        <a:pt x="312801" y="142771"/>
                        <a:pt x="312420" y="141354"/>
                      </a:cubicBezTo>
                      <a:cubicBezTo>
                        <a:pt x="308800" y="127937"/>
                        <a:pt x="301276" y="99968"/>
                        <a:pt x="258318" y="92409"/>
                      </a:cubicBezTo>
                      <a:cubicBezTo>
                        <a:pt x="250984" y="91086"/>
                        <a:pt x="243364" y="90614"/>
                        <a:pt x="235649" y="90520"/>
                      </a:cubicBezTo>
                      <a:cubicBezTo>
                        <a:pt x="300228" y="51779"/>
                        <a:pt x="376142" y="29291"/>
                        <a:pt x="457200" y="29291"/>
                      </a:cubicBezTo>
                      <a:cubicBezTo>
                        <a:pt x="503015" y="29291"/>
                        <a:pt x="547116" y="36567"/>
                        <a:pt x="588550" y="49795"/>
                      </a:cubicBezTo>
                      <a:cubicBezTo>
                        <a:pt x="560165" y="68504"/>
                        <a:pt x="555498" y="89953"/>
                        <a:pt x="553022" y="116315"/>
                      </a:cubicBezTo>
                      <a:cubicBezTo>
                        <a:pt x="549021" y="159968"/>
                        <a:pt x="546735" y="183968"/>
                        <a:pt x="557308" y="204850"/>
                      </a:cubicBezTo>
                      <a:cubicBezTo>
                        <a:pt x="566357" y="222519"/>
                        <a:pt x="583121" y="235275"/>
                        <a:pt x="612077" y="256157"/>
                      </a:cubicBezTo>
                      <a:cubicBezTo>
                        <a:pt x="623221" y="264188"/>
                        <a:pt x="625507" y="269669"/>
                        <a:pt x="617982" y="288472"/>
                      </a:cubicBezTo>
                      <a:cubicBezTo>
                        <a:pt x="610934" y="306047"/>
                        <a:pt x="604171" y="314929"/>
                        <a:pt x="597980" y="321921"/>
                      </a:cubicBezTo>
                      <a:cubicBezTo>
                        <a:pt x="570548" y="352629"/>
                        <a:pt x="576929" y="379275"/>
                        <a:pt x="590740" y="392692"/>
                      </a:cubicBezTo>
                      <a:cubicBezTo>
                        <a:pt x="609790" y="411212"/>
                        <a:pt x="644938" y="410645"/>
                        <a:pt x="672465" y="391369"/>
                      </a:cubicBezTo>
                      <a:cubicBezTo>
                        <a:pt x="693039" y="377007"/>
                        <a:pt x="713899" y="367275"/>
                        <a:pt x="731330" y="364062"/>
                      </a:cubicBezTo>
                      <a:cubicBezTo>
                        <a:pt x="743807" y="361700"/>
                        <a:pt x="756285" y="365952"/>
                        <a:pt x="760286" y="373984"/>
                      </a:cubicBezTo>
                      <a:cubicBezTo>
                        <a:pt x="763143" y="379653"/>
                        <a:pt x="761619" y="383716"/>
                        <a:pt x="754475" y="395810"/>
                      </a:cubicBezTo>
                      <a:cubicBezTo>
                        <a:pt x="749427" y="404409"/>
                        <a:pt x="743617" y="414141"/>
                        <a:pt x="742474" y="426613"/>
                      </a:cubicBezTo>
                      <a:cubicBezTo>
                        <a:pt x="740378" y="448818"/>
                        <a:pt x="755523" y="474613"/>
                        <a:pt x="770573" y="489070"/>
                      </a:cubicBezTo>
                      <a:cubicBezTo>
                        <a:pt x="785622" y="503621"/>
                        <a:pt x="797338" y="505227"/>
                        <a:pt x="805910" y="506456"/>
                      </a:cubicBezTo>
                      <a:cubicBezTo>
                        <a:pt x="807530" y="506645"/>
                        <a:pt x="809054" y="506928"/>
                        <a:pt x="810482" y="507212"/>
                      </a:cubicBezTo>
                      <a:cubicBezTo>
                        <a:pt x="814102" y="507967"/>
                        <a:pt x="820865" y="509385"/>
                        <a:pt x="835343" y="529322"/>
                      </a:cubicBezTo>
                      <a:cubicBezTo>
                        <a:pt x="844106" y="541511"/>
                        <a:pt x="855250" y="556818"/>
                        <a:pt x="870204" y="563810"/>
                      </a:cubicBezTo>
                      <a:cubicBezTo>
                        <a:pt x="853345" y="626078"/>
                        <a:pt x="822484" y="682676"/>
                        <a:pt x="781240" y="730109"/>
                      </a:cubicBezTo>
                      <a:cubicBezTo>
                        <a:pt x="780574" y="725006"/>
                        <a:pt x="780574" y="719715"/>
                        <a:pt x="781431" y="713857"/>
                      </a:cubicBezTo>
                      <a:cubicBezTo>
                        <a:pt x="792290" y="644975"/>
                        <a:pt x="759143" y="623904"/>
                        <a:pt x="724186" y="608125"/>
                      </a:cubicBezTo>
                      <a:cubicBezTo>
                        <a:pt x="678656" y="587621"/>
                        <a:pt x="637794" y="606141"/>
                        <a:pt x="614744" y="630235"/>
                      </a:cubicBezTo>
                      <a:cubicBezTo>
                        <a:pt x="582263" y="664251"/>
                        <a:pt x="563213" y="692786"/>
                        <a:pt x="554736" y="720282"/>
                      </a:cubicBezTo>
                      <a:cubicBezTo>
                        <a:pt x="547497" y="743621"/>
                        <a:pt x="549212" y="762424"/>
                        <a:pt x="559689" y="776124"/>
                      </a:cubicBezTo>
                      <a:cubicBezTo>
                        <a:pt x="571024" y="790865"/>
                        <a:pt x="591503" y="798046"/>
                        <a:pt x="620744" y="797384"/>
                      </a:cubicBezTo>
                      <a:cubicBezTo>
                        <a:pt x="649986" y="796628"/>
                        <a:pt x="654368" y="808723"/>
                        <a:pt x="656654" y="828754"/>
                      </a:cubicBezTo>
                      <a:cubicBezTo>
                        <a:pt x="597027" y="860124"/>
                        <a:pt x="529209" y="877888"/>
                        <a:pt x="457105" y="877888"/>
                      </a:cubicBezTo>
                      <a:cubicBezTo>
                        <a:pt x="221361" y="877794"/>
                        <a:pt x="29528" y="687495"/>
                        <a:pt x="29528" y="453542"/>
                      </a:cubicBezTo>
                      <a:close/>
                      <a:moveTo>
                        <a:pt x="683990" y="812975"/>
                      </a:moveTo>
                      <a:cubicBezTo>
                        <a:pt x="679418" y="792754"/>
                        <a:pt x="666464" y="767998"/>
                        <a:pt x="622840" y="767998"/>
                      </a:cubicBezTo>
                      <a:cubicBezTo>
                        <a:pt x="621983" y="767998"/>
                        <a:pt x="621030" y="767998"/>
                        <a:pt x="620078" y="767998"/>
                      </a:cubicBezTo>
                      <a:cubicBezTo>
                        <a:pt x="601409" y="768471"/>
                        <a:pt x="588264" y="764975"/>
                        <a:pt x="583216" y="758361"/>
                      </a:cubicBezTo>
                      <a:cubicBezTo>
                        <a:pt x="577691" y="751180"/>
                        <a:pt x="580073" y="738329"/>
                        <a:pt x="583025" y="728786"/>
                      </a:cubicBezTo>
                      <a:cubicBezTo>
                        <a:pt x="590074" y="705825"/>
                        <a:pt x="607028" y="680881"/>
                        <a:pt x="636270" y="650361"/>
                      </a:cubicBezTo>
                      <a:cubicBezTo>
                        <a:pt x="644081" y="642235"/>
                        <a:pt x="672560" y="616912"/>
                        <a:pt x="712089" y="634770"/>
                      </a:cubicBezTo>
                      <a:cubicBezTo>
                        <a:pt x="742283" y="648377"/>
                        <a:pt x="760095" y="660188"/>
                        <a:pt x="752380" y="709321"/>
                      </a:cubicBezTo>
                      <a:cubicBezTo>
                        <a:pt x="749808" y="725951"/>
                        <a:pt x="751713" y="741447"/>
                        <a:pt x="757904" y="755054"/>
                      </a:cubicBezTo>
                      <a:cubicBezTo>
                        <a:pt x="735521" y="776880"/>
                        <a:pt x="710756" y="796345"/>
                        <a:pt x="683990" y="81297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3" name="Chart 23">
                <a:extLst>
                  <a:ext uri="{FF2B5EF4-FFF2-40B4-BE49-F238E27FC236}">
                    <a16:creationId xmlns:a16="http://schemas.microsoft.com/office/drawing/2014/main" id="{8F0AA733-77B8-66D1-087B-6A560DFFBDE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366070"/>
                  </p:ext>
                </p:extLst>
              </p:nvPr>
            </p:nvGraphicFramePr>
            <p:xfrm>
              <a:off x="2834504" y="479568"/>
              <a:ext cx="4619830" cy="258326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3" name="Chart 23">
                <a:extLst>
                  <a:ext uri="{FF2B5EF4-FFF2-40B4-BE49-F238E27FC236}">
                    <a16:creationId xmlns:a16="http://schemas.microsoft.com/office/drawing/2014/main" id="{8F0AA733-77B8-66D1-087B-6A560DFFBD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4504" y="479568"/>
                <a:ext cx="4619830" cy="25832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3">
            <a:extLst>
              <a:ext uri="{FF2B5EF4-FFF2-40B4-BE49-F238E27FC236}">
                <a16:creationId xmlns:a16="http://schemas.microsoft.com/office/drawing/2014/main" id="{9D062A92-375B-941E-2656-9A78BF2E491C}"/>
              </a:ext>
            </a:extLst>
          </p:cNvPr>
          <p:cNvSpPr txBox="1"/>
          <p:nvPr/>
        </p:nvSpPr>
        <p:spPr>
          <a:xfrm>
            <a:off x="353439" y="791617"/>
            <a:ext cx="3282382" cy="228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üzemek fenntarthatósági értékelése (FSA) 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olyan eszköz, amellyel 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azonosíthatja </a:t>
            </a:r>
            <a:r>
              <a:rPr lang="en-GB" sz="1000" b="1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b="1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nyomon</a:t>
            </a:r>
            <a:r>
              <a:rPr lang="en-GB" sz="10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követheti a fenntartható gazdálkodási gyakorlatok fejlődését a gazdaságában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Ez összhangban van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világ legjobb gyakorlatával, és a világ bármelyik részén, bármelyik növénykultúrára alkalmazható.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segít Önnek bizonyítani azt a nagyszerű munkát, amelyet már most is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végez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gazdaságában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egy olyan eszköz, amellyel nyomon követheti fenntartható gazdálkodási gyakorlatát, és amely további fejlesztések felé irányítja Önt.</a:t>
            </a:r>
          </a:p>
        </p:txBody>
      </p:sp>
    </p:spTree>
    <p:extLst>
      <p:ext uri="{BB962C8B-B14F-4D97-AF65-F5344CB8AC3E}">
        <p14:creationId xmlns:p14="http://schemas.microsoft.com/office/powerpoint/2010/main" val="394637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84EB2DA4-4AF7-9D63-6636-05F23E9249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33151" y="1871737"/>
            <a:ext cx="2093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00" dirty="0">
                <a:effectLst/>
                <a:latin typeface="Gotham Medium" pitchFamily="2" charset="0"/>
                <a:ea typeface="Trebuchet MS" panose="020B0703020202090204" pitchFamily="34" charset="0"/>
                <a:cs typeface="Gotham Medium" pitchFamily="2" charset="0"/>
              </a:rPr>
              <a:t>A fenntartható mezőgazdaság három pillére: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24334F9-0012-8E1E-1377-73806EFDBA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46" y="2519809"/>
            <a:ext cx="1074366" cy="122413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FC9BD8D-CE07-4515-34DD-2E900813DC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9954" y="3805820"/>
            <a:ext cx="11677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455BC1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Emberek</a:t>
            </a:r>
            <a:endParaRPr lang="en-US" sz="1600" b="1" dirty="0">
              <a:solidFill>
                <a:srgbClr val="455BC1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ADA31B5-DCE5-13E6-5CAD-B34EBCF042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" t="-5487" r="-355" b="-5487"/>
          <a:stretch/>
        </p:blipFill>
        <p:spPr>
          <a:xfrm>
            <a:off x="3242654" y="2565951"/>
            <a:ext cx="1074366" cy="122413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C5AEEEE-0F87-130C-816F-47019BCFE0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5111" y="3811364"/>
            <a:ext cx="13894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Planet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B988B51-EE28-91A2-A44A-74923033B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029" y="2516079"/>
            <a:ext cx="1204036" cy="137188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988D9E1-9339-FEFE-328B-CDDD2F1886A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12912" y="3811364"/>
            <a:ext cx="102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kern="100" dirty="0">
                <a:solidFill>
                  <a:schemeClr val="accent1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Profit</a:t>
            </a:r>
            <a:endParaRPr lang="en-US" sz="1600" b="1" dirty="0">
              <a:solidFill>
                <a:schemeClr val="accent1"/>
              </a:solidFill>
              <a:latin typeface="Gotham Bold" pitchFamily="2" charset="0"/>
              <a:cs typeface="Gotham Bold" pitchFamily="2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FF8EC7D-5C15-4D25-C894-F97330F2A5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19404"/>
            <a:ext cx="571516" cy="4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958AC-432F-C596-2F6D-53884B7366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898C2-6CF3-1CDA-0E2E-D67711B3D5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57188" y="357189"/>
            <a:ext cx="2727923" cy="526731"/>
          </a:xfrm>
        </p:spPr>
        <p:txBody>
          <a:bodyPr>
            <a:noAutofit/>
          </a:bodyPr>
          <a:lstStyle/>
          <a:p>
            <a: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Mit jelent a fenntartható </a:t>
            </a:r>
            <a:b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r>
              <a:rPr lang="en-GB" b="0" kern="100" dirty="0">
                <a:solidFill>
                  <a:schemeClr val="bg1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mit jelent számunkra a fenntartható mezőgazdaság?</a:t>
            </a:r>
            <a:br>
              <a:rPr lang="en-US" b="0" dirty="0">
                <a:solidFill>
                  <a:schemeClr val="bg1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</a:br>
            <a:endParaRPr lang="en-US" b="0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8FE4E97-0129-12E3-11D8-C8490CF3ADD5}"/>
              </a:ext>
            </a:extLst>
          </p:cNvPr>
          <p:cNvSpPr txBox="1"/>
          <p:nvPr/>
        </p:nvSpPr>
        <p:spPr>
          <a:xfrm>
            <a:off x="2918004" y="4111243"/>
            <a:ext cx="1908521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 mezőgazdaság olyan gazdálkodást jelent, amely a környezettel összhangban működik, megőrzi a természeti erőforrásokat és elősegíti a biológiai sokféleséget.</a:t>
            </a:r>
            <a:endParaRPr lang="en-GB" sz="9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95BEE09-043C-53C7-02B8-E9C167BBDC7F}"/>
              </a:ext>
            </a:extLst>
          </p:cNvPr>
          <p:cNvSpPr txBox="1"/>
          <p:nvPr/>
        </p:nvSpPr>
        <p:spPr>
          <a:xfrm>
            <a:off x="548391" y="4111243"/>
            <a:ext cx="1845772" cy="115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GB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fenntarthatóság Önről és közösségéről szól. Biztosítja, hogy a gazdálkodás továbbra is kifizetődő és életképes megélhetést jelentsen Önnek, családjának és gazdálkodótársainak. </a:t>
            </a: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3BA38D1D-DC39-EC31-8C21-CE1D31F131A5}"/>
              </a:ext>
            </a:extLst>
          </p:cNvPr>
          <p:cNvSpPr txBox="1"/>
          <p:nvPr/>
        </p:nvSpPr>
        <p:spPr>
          <a:xfrm>
            <a:off x="5177294" y="4144374"/>
            <a:ext cx="2018844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 mezőgazdaság a következőket jelenti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hogy tisztességes jövedelemre tehet szert. Ez a kulcsa a virágzó </a:t>
            </a:r>
            <a:b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mezőgazdasági vállalkozáshoz. </a:t>
            </a:r>
            <a:r>
              <a:rPr lang="en-GB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0989411-211A-CA7A-C1F5-8120A076E300}"/>
              </a:ext>
            </a:extLst>
          </p:cNvPr>
          <p:cNvSpPr txBox="1">
            <a:spLocks/>
          </p:cNvSpPr>
          <p:nvPr/>
        </p:nvSpPr>
        <p:spPr>
          <a:xfrm>
            <a:off x="3347789" y="367404"/>
            <a:ext cx="3517044" cy="79399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567019" rtl="0" eaLnBrk="1" latinLnBrk="0" hangingPunct="1">
              <a:lnSpc>
                <a:spcPct val="100000"/>
              </a:lnSpc>
              <a:spcBef>
                <a:spcPts val="62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83510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701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052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34039" indent="0" algn="l" defTabSz="567019" rtl="0" eaLnBrk="1" latinLnBrk="0" hangingPunct="1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55930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1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32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833" indent="-141755" algn="l" defTabSz="567019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050" kern="100" dirty="0">
                <a:solidFill>
                  <a:schemeClr val="bg1"/>
                </a:solidFill>
              </a:rPr>
              <a:t>A </a:t>
            </a:r>
            <a:r>
              <a:rPr lang="en-GB" sz="1050" kern="100" dirty="0" err="1">
                <a:solidFill>
                  <a:schemeClr val="bg1"/>
                </a:solidFill>
              </a:rPr>
              <a:t>fenntartható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mezőgazdaság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elkötelezettséget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jelent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Ön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bolygónk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és</a:t>
            </a:r>
            <a:r>
              <a:rPr lang="en-GB" sz="1050" kern="100" dirty="0">
                <a:solidFill>
                  <a:schemeClr val="bg1"/>
                </a:solidFill>
              </a:rPr>
              <a:t> a </a:t>
            </a:r>
            <a:r>
              <a:rPr lang="en-GB" sz="1050" kern="100" dirty="0" err="1">
                <a:solidFill>
                  <a:schemeClr val="bg1"/>
                </a:solidFill>
              </a:rPr>
              <a:t>jövő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generációi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iránt</a:t>
            </a:r>
            <a:r>
              <a:rPr lang="en-GB" sz="1050" kern="100" dirty="0">
                <a:solidFill>
                  <a:schemeClr val="bg1"/>
                </a:solidFill>
              </a:rPr>
              <a:t>. </a:t>
            </a:r>
            <a:r>
              <a:rPr lang="en-GB" sz="1050" kern="100" dirty="0" err="1">
                <a:solidFill>
                  <a:schemeClr val="bg1"/>
                </a:solidFill>
              </a:rPr>
              <a:t>Olyan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gazdálkodást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jelent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amely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biztosítja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az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Ön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jólétét</a:t>
            </a:r>
            <a:r>
              <a:rPr lang="en-GB" sz="1050" kern="100" dirty="0">
                <a:solidFill>
                  <a:schemeClr val="bg1"/>
                </a:solidFill>
              </a:rPr>
              <a:t>, </a:t>
            </a:r>
            <a:r>
              <a:rPr lang="en-GB" sz="1050" kern="100" dirty="0" err="1">
                <a:solidFill>
                  <a:schemeClr val="bg1"/>
                </a:solidFill>
              </a:rPr>
              <a:t>támogatja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közösségét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és</a:t>
            </a:r>
            <a:r>
              <a:rPr lang="en-GB" sz="1050" kern="100" dirty="0">
                <a:solidFill>
                  <a:schemeClr val="bg1"/>
                </a:solidFill>
              </a:rPr>
              <a:t> </a:t>
            </a:r>
            <a:r>
              <a:rPr lang="en-GB" sz="1050" kern="100" dirty="0" err="1">
                <a:solidFill>
                  <a:schemeClr val="bg1"/>
                </a:solidFill>
              </a:rPr>
              <a:t>gondoskodik</a:t>
            </a:r>
            <a:r>
              <a:rPr lang="en-GB" sz="1050" kern="100" dirty="0">
                <a:solidFill>
                  <a:schemeClr val="bg1"/>
                </a:solidFill>
              </a:rPr>
              <a:t> a </a:t>
            </a:r>
            <a:r>
              <a:rPr lang="en-GB" sz="1050" kern="100" dirty="0" err="1">
                <a:solidFill>
                  <a:schemeClr val="bg1"/>
                </a:solidFill>
              </a:rPr>
              <a:t>környezetről</a:t>
            </a:r>
            <a:r>
              <a:rPr lang="en-GB" sz="1050" kern="1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297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39DFA-504B-990A-F5AF-F4663DBD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A26627EB-1A17-C788-2540-B93827CAE9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6613"/>
            <a:ext cx="5135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kern="100" dirty="0">
                <a:solidFill>
                  <a:schemeClr val="accent5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Ki vesz részt az FSA végrehajtásában?</a:t>
            </a:r>
            <a:endParaRPr lang="en-US" sz="1600" b="1" dirty="0">
              <a:solidFill>
                <a:schemeClr val="accent5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CB15AE-601B-2299-DD49-945C17B53D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8" y="1007641"/>
            <a:ext cx="265508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Gazdálkodási csoportok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4EC87-94E4-8CFF-6602-FFA629E46D2B}"/>
              </a:ext>
            </a:extLst>
          </p:cNvPr>
          <p:cNvSpPr txBox="1">
            <a:spLocks/>
          </p:cNvSpPr>
          <p:nvPr/>
        </p:nvSpPr>
        <p:spPr>
          <a:xfrm>
            <a:off x="3985068" y="1007641"/>
            <a:ext cx="317914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kern="100" dirty="0">
                <a:solidFill>
                  <a:schemeClr val="tx2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Gazdálkodási csoport koordinátor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22FA0E-D8D9-DA32-3CD2-6698E1421A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7288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3DEE7A01-7AB6-6949-A145-0728BDBC6B3D}" type="slidenum">
              <a:rPr lang="en-US" sz="8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fld>
            <a:endParaRPr lang="en-US" sz="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29BAA-DB8B-1C4A-37BB-27AD99DF0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63981">
            <a:off x="5788538" y="281426"/>
            <a:ext cx="486312" cy="57015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2FBA49-28E2-90F6-F152-31DC5FBD0AF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0958">
            <a:off x="3509278" y="4306087"/>
            <a:ext cx="596063" cy="75120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45EF6769-0897-2FB5-5C07-774F886096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164" y="4038139"/>
            <a:ext cx="825823" cy="74295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EBC70E9-72FB-601E-DCF8-AD8C490AB3FA}"/>
              </a:ext>
            </a:extLst>
          </p:cNvPr>
          <p:cNvSpPr txBox="1"/>
          <p:nvPr/>
        </p:nvSpPr>
        <p:spPr>
          <a:xfrm>
            <a:off x="357188" y="1312452"/>
            <a:ext cx="3217420" cy="346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legtöbb gazdaság egy gazdaságirányítási csoport (FMG) részeként veszi igénybe az FSA-t. Ez olyan mezőgazdasági termelők csoportja, akik együttesen járják végig az FSA-t. A  honlap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használata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csoportként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történő használata hasznos, mert megoszthatják tudásukat, és segíthetik egymást az út során.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tanácsadók egyszerre több mezőgazdasági termelővel is együtt tudnak dolgozni, hogy segítsék Önt a folyamaton keresztül, és a tanácsadó vállalja a nehéz munka nagy részét az FSA és az ellenőrzési folyamat koordinálásában.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teljesítményszintet az FMG kapja, nem pedig az egyes gazdaságok. Ez azt jelenti, hogy minden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gazdálkodó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csoportban osztoznak az elismerésben, és senki sem emelkedik ki egyedül. Az FMG-hez tartozó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gazdaságoknak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ugyanabban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országban kell elhelyezkedniük.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31CC4D7-6C80-72E3-55FC-15F2E1AABD5E}"/>
              </a:ext>
            </a:extLst>
          </p:cNvPr>
          <p:cNvSpPr txBox="1"/>
          <p:nvPr/>
        </p:nvSpPr>
        <p:spPr>
          <a:xfrm>
            <a:off x="3985068" y="1312452"/>
            <a:ext cx="3217419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mezőgazdasági igazgatási csoport koordinátora az Ön partnere az FSA végrehajtásában. Az FMG-koordinátor lehet az Ön felvásárlója, feldolgozója, egy szövetkezet vagy szövetség, amelynek tagja, vagy bármely más szervezet, amely jogszerűen képviseli a mezőgazdasági termelők egy csoportját.</a:t>
            </a:r>
          </a:p>
          <a:p>
            <a:pPr>
              <a:lnSpc>
                <a:spcPct val="11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Ők felelnek az FMG megszervezéséért, gyakorlati támogatást és útmutatást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nyújtanak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során, és cselekvési tervet dolgoznak ki. Az ő szerepük a folyamat egyszerűsítése. Vállalják az adminisztratív terheket, és biztosítják, hogy minden változtatás megvalósítható és hasznos legyen az FMG fenntarthatósági céljai szempontjából.</a:t>
            </a:r>
          </a:p>
        </p:txBody>
      </p:sp>
    </p:spTree>
    <p:extLst>
      <p:ext uri="{BB962C8B-B14F-4D97-AF65-F5344CB8AC3E}">
        <p14:creationId xmlns:p14="http://schemas.microsoft.com/office/powerpoint/2010/main" val="96815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98D9A-7D3E-FE9F-3ABD-20CB1801E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ield of flowers with a black background&#10;&#10;Description automatically generated">
            <a:extLst>
              <a:ext uri="{FF2B5EF4-FFF2-40B4-BE49-F238E27FC236}">
                <a16:creationId xmlns:a16="http://schemas.microsoft.com/office/drawing/2014/main" id="{20D070D2-4098-E8B7-2B70-EAD179C35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9729"/>
            <a:ext cx="7559675" cy="1847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60657-03D8-D73D-6C7B-F724D0D317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693" y="683223"/>
            <a:ext cx="299924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Gazdák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6F104-45BB-5CDB-E1AE-2B074FB353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fld>
            <a:endParaRPr lang="en-US" sz="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3675F1-14BA-46DA-351C-3C5AFF3BD3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0770543-0DC2-5DAD-99AB-D61A84FDB751}"/>
              </a:ext>
            </a:extLst>
          </p:cNvPr>
          <p:cNvSpPr txBox="1"/>
          <p:nvPr/>
        </p:nvSpPr>
        <p:spPr>
          <a:xfrm>
            <a:off x="349693" y="937174"/>
            <a:ext cx="3514384" cy="1741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keretében az Ön szerepe az, hogy azonosítsa a mezőgazdasági műveleteiben már alkalmazott fenntartható gyakorlatokat, és ezekre építsen. Ez a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jelenlegi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módszerek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finomhangolásától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új, előnyös gyakorlatok bevezetéséig terjedhet.</a:t>
            </a:r>
          </a:p>
          <a:p>
            <a:pPr>
              <a:lnSpc>
                <a:spcPct val="120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fő eleme, amely ebben segít, az önértékelési kérdőív. Az FSA nem csak a változásról szól, hanem a már megtett fenntartható erőfeszítések elismeréséről is.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97ED189-CA96-AD33-B465-93DCFFB32F9F}"/>
              </a:ext>
            </a:extLst>
          </p:cNvPr>
          <p:cNvSpPr txBox="1"/>
          <p:nvPr/>
        </p:nvSpPr>
        <p:spPr>
          <a:xfrm>
            <a:off x="4296104" y="941440"/>
            <a:ext cx="2567199" cy="84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Ők az FSA által ellenőrzött termékek vásárlói. A vásárló a megvásárolt mezőgazdasági összetevők FSA teljesítményszintjére vonatkozó FSA állításokat tehet.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4DBCE9F-650D-03A1-2890-FA6F169D21E1}"/>
              </a:ext>
            </a:extLst>
          </p:cNvPr>
          <p:cNvSpPr txBox="1"/>
          <p:nvPr/>
        </p:nvSpPr>
        <p:spPr>
          <a:xfrm>
            <a:off x="4296104" y="687489"/>
            <a:ext cx="25671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Vevők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2695D48D-9A9C-7050-EAAC-03B1F3128122}"/>
              </a:ext>
            </a:extLst>
          </p:cNvPr>
          <p:cNvSpPr txBox="1"/>
          <p:nvPr/>
        </p:nvSpPr>
        <p:spPr>
          <a:xfrm>
            <a:off x="4296104" y="2223710"/>
            <a:ext cx="2567199" cy="1002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ellenőrzést harmadik fél ellenőrző szervek végzik. Feladatuk az, hogy független értékelést adjanak az Ön fenntartható gyakorlatáról, lehetővé téve a fenntarthatósági teljesítményre vonatkozó állításokat.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880B4E4-070E-8089-8F02-4D16A4665D1F}"/>
              </a:ext>
            </a:extLst>
          </p:cNvPr>
          <p:cNvSpPr txBox="1"/>
          <p:nvPr/>
        </p:nvSpPr>
        <p:spPr>
          <a:xfrm>
            <a:off x="4296104" y="1968238"/>
            <a:ext cx="256719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>
                <a:solidFill>
                  <a:schemeClr val="tx2"/>
                </a:solidFill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Ellenőrző szervek</a:t>
            </a:r>
          </a:p>
        </p:txBody>
      </p:sp>
    </p:spTree>
    <p:extLst>
      <p:ext uri="{BB962C8B-B14F-4D97-AF65-F5344CB8AC3E}">
        <p14:creationId xmlns:p14="http://schemas.microsoft.com/office/powerpoint/2010/main" val="261705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581C567-A9C2-771C-D6FB-0B1ADD2236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315" y="285817"/>
            <a:ext cx="4293771" cy="14882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0031A9-9561-7E27-0898-76A185F0A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23853" y="3815953"/>
            <a:ext cx="3635822" cy="12864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F6BBE8-47C6-BC47-5347-DC353E17A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313" y="2127556"/>
            <a:ext cx="4223362" cy="14705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3BEB10-160B-51DF-3E9E-FBA80F94F3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53743"/>
            <a:ext cx="3561425" cy="1886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CDB5A3-7C96-72AC-756D-3C61CFAB0B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163033"/>
            <a:ext cx="3173772" cy="1502556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8C09ADC-C51D-18E6-9493-AE893E027D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90" y="356614"/>
            <a:ext cx="234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chemeClr val="accent2"/>
                </a:solidFill>
                <a:effectLst/>
                <a:latin typeface="Gotham Bold" pitchFamily="2" charset="0"/>
                <a:ea typeface="Open Sans" panose="020B0606030504020204" pitchFamily="34" charset="0"/>
                <a:cs typeface="Gotham Bold" pitchFamily="2" charset="0"/>
              </a:rPr>
              <a:t>FSA utazás</a:t>
            </a:r>
            <a:endParaRPr lang="en-US" sz="2400" b="1" dirty="0">
              <a:solidFill>
                <a:schemeClr val="accent2"/>
              </a:solidFill>
              <a:latin typeface="Gotham Bold" pitchFamily="2" charset="0"/>
              <a:ea typeface="Open Sans" panose="020B0606030504020204" pitchFamily="34" charset="0"/>
              <a:cs typeface="Gotham Bold" pitchFamily="2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F8C9F4D-8650-E36B-5B45-0312F5C155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5426" y="351078"/>
            <a:ext cx="6886845" cy="3771597"/>
          </a:xfrm>
          <a:custGeom>
            <a:avLst/>
            <a:gdLst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53547"/>
              <a:gd name="connsiteX1" fmla="*/ 1820092 w 7762451"/>
              <a:gd name="connsiteY1" fmla="*/ 875764 h 4353547"/>
              <a:gd name="connsiteX2" fmla="*/ 3326675 w 7762451"/>
              <a:gd name="connsiteY2" fmla="*/ 335833 h 4353547"/>
              <a:gd name="connsiteX3" fmla="*/ 4754880 w 7762451"/>
              <a:gd name="connsiteY3" fmla="*/ 4907 h 4353547"/>
              <a:gd name="connsiteX4" fmla="*/ 6905898 w 7762451"/>
              <a:gd name="connsiteY4" fmla="*/ 213913 h 4353547"/>
              <a:gd name="connsiteX5" fmla="*/ 7210698 w 7762451"/>
              <a:gd name="connsiteY5" fmla="*/ 1154439 h 4353547"/>
              <a:gd name="connsiteX6" fmla="*/ 6514012 w 7762451"/>
              <a:gd name="connsiteY6" fmla="*/ 1781456 h 4353547"/>
              <a:gd name="connsiteX7" fmla="*/ 4258492 w 7762451"/>
              <a:gd name="connsiteY7" fmla="*/ 1790164 h 4353547"/>
              <a:gd name="connsiteX8" fmla="*/ 2569029 w 7762451"/>
              <a:gd name="connsiteY8" fmla="*/ 1973044 h 4353547"/>
              <a:gd name="connsiteX9" fmla="*/ 104503 w 7762451"/>
              <a:gd name="connsiteY9" fmla="*/ 2730690 h 4353547"/>
              <a:gd name="connsiteX10" fmla="*/ 1933303 w 7762451"/>
              <a:gd name="connsiteY10" fmla="*/ 2922279 h 4353547"/>
              <a:gd name="connsiteX11" fmla="*/ 3352800 w 7762451"/>
              <a:gd name="connsiteY11" fmla="*/ 2939696 h 4353547"/>
              <a:gd name="connsiteX12" fmla="*/ 3631475 w 7762451"/>
              <a:gd name="connsiteY12" fmla="*/ 4315650 h 4353547"/>
              <a:gd name="connsiteX13" fmla="*/ 4206240 w 7762451"/>
              <a:gd name="connsiteY13" fmla="*/ 3932473 h 4353547"/>
              <a:gd name="connsiteX14" fmla="*/ 4850675 w 7762451"/>
              <a:gd name="connsiteY14" fmla="*/ 3558004 h 4353547"/>
              <a:gd name="connsiteX15" fmla="*/ 7341326 w 7762451"/>
              <a:gd name="connsiteY15" fmla="*/ 3610256 h 4353547"/>
              <a:gd name="connsiteX16" fmla="*/ 7759338 w 7762451"/>
              <a:gd name="connsiteY16" fmla="*/ 3880222 h 4353547"/>
              <a:gd name="connsiteX0" fmla="*/ 0 w 7762451"/>
              <a:gd name="connsiteY0" fmla="*/ 849639 h 4347751"/>
              <a:gd name="connsiteX1" fmla="*/ 1820092 w 7762451"/>
              <a:gd name="connsiteY1" fmla="*/ 875764 h 4347751"/>
              <a:gd name="connsiteX2" fmla="*/ 3326675 w 7762451"/>
              <a:gd name="connsiteY2" fmla="*/ 335833 h 4347751"/>
              <a:gd name="connsiteX3" fmla="*/ 4754880 w 7762451"/>
              <a:gd name="connsiteY3" fmla="*/ 4907 h 4347751"/>
              <a:gd name="connsiteX4" fmla="*/ 6905898 w 7762451"/>
              <a:gd name="connsiteY4" fmla="*/ 213913 h 4347751"/>
              <a:gd name="connsiteX5" fmla="*/ 7210698 w 7762451"/>
              <a:gd name="connsiteY5" fmla="*/ 1154439 h 4347751"/>
              <a:gd name="connsiteX6" fmla="*/ 6514012 w 7762451"/>
              <a:gd name="connsiteY6" fmla="*/ 1781456 h 4347751"/>
              <a:gd name="connsiteX7" fmla="*/ 4258492 w 7762451"/>
              <a:gd name="connsiteY7" fmla="*/ 1790164 h 4347751"/>
              <a:gd name="connsiteX8" fmla="*/ 2569029 w 7762451"/>
              <a:gd name="connsiteY8" fmla="*/ 1973044 h 4347751"/>
              <a:gd name="connsiteX9" fmla="*/ 104503 w 7762451"/>
              <a:gd name="connsiteY9" fmla="*/ 2730690 h 4347751"/>
              <a:gd name="connsiteX10" fmla="*/ 1933303 w 7762451"/>
              <a:gd name="connsiteY10" fmla="*/ 2922279 h 4347751"/>
              <a:gd name="connsiteX11" fmla="*/ 3335383 w 7762451"/>
              <a:gd name="connsiteY11" fmla="*/ 3044199 h 4347751"/>
              <a:gd name="connsiteX12" fmla="*/ 3631475 w 7762451"/>
              <a:gd name="connsiteY12" fmla="*/ 4315650 h 4347751"/>
              <a:gd name="connsiteX13" fmla="*/ 4206240 w 7762451"/>
              <a:gd name="connsiteY13" fmla="*/ 3932473 h 4347751"/>
              <a:gd name="connsiteX14" fmla="*/ 4850675 w 7762451"/>
              <a:gd name="connsiteY14" fmla="*/ 3558004 h 4347751"/>
              <a:gd name="connsiteX15" fmla="*/ 7341326 w 7762451"/>
              <a:gd name="connsiteY15" fmla="*/ 3610256 h 4347751"/>
              <a:gd name="connsiteX16" fmla="*/ 7759338 w 7762451"/>
              <a:gd name="connsiteY16" fmla="*/ 3880222 h 4347751"/>
              <a:gd name="connsiteX0" fmla="*/ 0 w 7762451"/>
              <a:gd name="connsiteY0" fmla="*/ 849639 h 3933022"/>
              <a:gd name="connsiteX1" fmla="*/ 1820092 w 7762451"/>
              <a:gd name="connsiteY1" fmla="*/ 875764 h 3933022"/>
              <a:gd name="connsiteX2" fmla="*/ 3326675 w 7762451"/>
              <a:gd name="connsiteY2" fmla="*/ 335833 h 3933022"/>
              <a:gd name="connsiteX3" fmla="*/ 4754880 w 7762451"/>
              <a:gd name="connsiteY3" fmla="*/ 4907 h 3933022"/>
              <a:gd name="connsiteX4" fmla="*/ 6905898 w 7762451"/>
              <a:gd name="connsiteY4" fmla="*/ 213913 h 3933022"/>
              <a:gd name="connsiteX5" fmla="*/ 7210698 w 7762451"/>
              <a:gd name="connsiteY5" fmla="*/ 1154439 h 3933022"/>
              <a:gd name="connsiteX6" fmla="*/ 6514012 w 7762451"/>
              <a:gd name="connsiteY6" fmla="*/ 1781456 h 3933022"/>
              <a:gd name="connsiteX7" fmla="*/ 4258492 w 7762451"/>
              <a:gd name="connsiteY7" fmla="*/ 1790164 h 3933022"/>
              <a:gd name="connsiteX8" fmla="*/ 2569029 w 7762451"/>
              <a:gd name="connsiteY8" fmla="*/ 1973044 h 3933022"/>
              <a:gd name="connsiteX9" fmla="*/ 104503 w 7762451"/>
              <a:gd name="connsiteY9" fmla="*/ 2730690 h 3933022"/>
              <a:gd name="connsiteX10" fmla="*/ 1933303 w 7762451"/>
              <a:gd name="connsiteY10" fmla="*/ 2922279 h 3933022"/>
              <a:gd name="connsiteX11" fmla="*/ 3335383 w 7762451"/>
              <a:gd name="connsiteY11" fmla="*/ 3044199 h 3933022"/>
              <a:gd name="connsiteX12" fmla="*/ 3910150 w 7762451"/>
              <a:gd name="connsiteY12" fmla="*/ 3462210 h 3933022"/>
              <a:gd name="connsiteX13" fmla="*/ 4206240 w 7762451"/>
              <a:gd name="connsiteY13" fmla="*/ 3932473 h 3933022"/>
              <a:gd name="connsiteX14" fmla="*/ 4850675 w 7762451"/>
              <a:gd name="connsiteY14" fmla="*/ 3558004 h 3933022"/>
              <a:gd name="connsiteX15" fmla="*/ 7341326 w 7762451"/>
              <a:gd name="connsiteY15" fmla="*/ 3610256 h 3933022"/>
              <a:gd name="connsiteX16" fmla="*/ 7759338 w 7762451"/>
              <a:gd name="connsiteY16" fmla="*/ 3880222 h 3933022"/>
              <a:gd name="connsiteX0" fmla="*/ 0 w 7762451"/>
              <a:gd name="connsiteY0" fmla="*/ 849639 h 3944281"/>
              <a:gd name="connsiteX1" fmla="*/ 1820092 w 7762451"/>
              <a:gd name="connsiteY1" fmla="*/ 875764 h 3944281"/>
              <a:gd name="connsiteX2" fmla="*/ 3326675 w 7762451"/>
              <a:gd name="connsiteY2" fmla="*/ 335833 h 3944281"/>
              <a:gd name="connsiteX3" fmla="*/ 4754880 w 7762451"/>
              <a:gd name="connsiteY3" fmla="*/ 4907 h 3944281"/>
              <a:gd name="connsiteX4" fmla="*/ 6905898 w 7762451"/>
              <a:gd name="connsiteY4" fmla="*/ 213913 h 3944281"/>
              <a:gd name="connsiteX5" fmla="*/ 7210698 w 7762451"/>
              <a:gd name="connsiteY5" fmla="*/ 1154439 h 3944281"/>
              <a:gd name="connsiteX6" fmla="*/ 6514012 w 7762451"/>
              <a:gd name="connsiteY6" fmla="*/ 1781456 h 3944281"/>
              <a:gd name="connsiteX7" fmla="*/ 4258492 w 7762451"/>
              <a:gd name="connsiteY7" fmla="*/ 1790164 h 3944281"/>
              <a:gd name="connsiteX8" fmla="*/ 2569029 w 7762451"/>
              <a:gd name="connsiteY8" fmla="*/ 1973044 h 3944281"/>
              <a:gd name="connsiteX9" fmla="*/ 104503 w 7762451"/>
              <a:gd name="connsiteY9" fmla="*/ 2730690 h 3944281"/>
              <a:gd name="connsiteX10" fmla="*/ 1933303 w 7762451"/>
              <a:gd name="connsiteY10" fmla="*/ 2922279 h 3944281"/>
              <a:gd name="connsiteX11" fmla="*/ 3335383 w 7762451"/>
              <a:gd name="connsiteY11" fmla="*/ 3044199 h 3944281"/>
              <a:gd name="connsiteX12" fmla="*/ 4206240 w 7762451"/>
              <a:gd name="connsiteY12" fmla="*/ 3932473 h 3944281"/>
              <a:gd name="connsiteX13" fmla="*/ 4850675 w 7762451"/>
              <a:gd name="connsiteY13" fmla="*/ 3558004 h 3944281"/>
              <a:gd name="connsiteX14" fmla="*/ 7341326 w 7762451"/>
              <a:gd name="connsiteY14" fmla="*/ 3610256 h 3944281"/>
              <a:gd name="connsiteX15" fmla="*/ 7759338 w 7762451"/>
              <a:gd name="connsiteY15" fmla="*/ 3880222 h 3944281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084320 w 7762451"/>
              <a:gd name="connsiteY12" fmla="*/ 3383833 h 3880222"/>
              <a:gd name="connsiteX13" fmla="*/ 4850675 w 7762451"/>
              <a:gd name="connsiteY13" fmla="*/ 3558004 h 3880222"/>
              <a:gd name="connsiteX14" fmla="*/ 7341326 w 7762451"/>
              <a:gd name="connsiteY14" fmla="*/ 3610256 h 3880222"/>
              <a:gd name="connsiteX15" fmla="*/ 7759338 w 7762451"/>
              <a:gd name="connsiteY15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110446 w 7762451"/>
              <a:gd name="connsiteY12" fmla="*/ 3453502 h 3880222"/>
              <a:gd name="connsiteX13" fmla="*/ 4850675 w 7762451"/>
              <a:gd name="connsiteY13" fmla="*/ 3558004 h 3880222"/>
              <a:gd name="connsiteX14" fmla="*/ 7341326 w 7762451"/>
              <a:gd name="connsiteY14" fmla="*/ 3610256 h 3880222"/>
              <a:gd name="connsiteX15" fmla="*/ 7759338 w 7762451"/>
              <a:gd name="connsiteY15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335383 w 7762451"/>
              <a:gd name="connsiteY11" fmla="*/ 3044199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727269 w 7762451"/>
              <a:gd name="connsiteY11" fmla="*/ 2913571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657601 w 7762451"/>
              <a:gd name="connsiteY11" fmla="*/ 3052908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762451"/>
              <a:gd name="connsiteY0" fmla="*/ 849639 h 3880222"/>
              <a:gd name="connsiteX1" fmla="*/ 1820092 w 7762451"/>
              <a:gd name="connsiteY1" fmla="*/ 875764 h 3880222"/>
              <a:gd name="connsiteX2" fmla="*/ 3326675 w 7762451"/>
              <a:gd name="connsiteY2" fmla="*/ 335833 h 3880222"/>
              <a:gd name="connsiteX3" fmla="*/ 4754880 w 7762451"/>
              <a:gd name="connsiteY3" fmla="*/ 4907 h 3880222"/>
              <a:gd name="connsiteX4" fmla="*/ 6905898 w 7762451"/>
              <a:gd name="connsiteY4" fmla="*/ 213913 h 3880222"/>
              <a:gd name="connsiteX5" fmla="*/ 7210698 w 7762451"/>
              <a:gd name="connsiteY5" fmla="*/ 1154439 h 3880222"/>
              <a:gd name="connsiteX6" fmla="*/ 6514012 w 7762451"/>
              <a:gd name="connsiteY6" fmla="*/ 1781456 h 3880222"/>
              <a:gd name="connsiteX7" fmla="*/ 4258492 w 7762451"/>
              <a:gd name="connsiteY7" fmla="*/ 1790164 h 3880222"/>
              <a:gd name="connsiteX8" fmla="*/ 2569029 w 7762451"/>
              <a:gd name="connsiteY8" fmla="*/ 1973044 h 3880222"/>
              <a:gd name="connsiteX9" fmla="*/ 104503 w 7762451"/>
              <a:gd name="connsiteY9" fmla="*/ 2730690 h 3880222"/>
              <a:gd name="connsiteX10" fmla="*/ 1933303 w 7762451"/>
              <a:gd name="connsiteY10" fmla="*/ 2922279 h 3880222"/>
              <a:gd name="connsiteX11" fmla="*/ 3657601 w 7762451"/>
              <a:gd name="connsiteY11" fmla="*/ 3052908 h 3880222"/>
              <a:gd name="connsiteX12" fmla="*/ 4850675 w 7762451"/>
              <a:gd name="connsiteY12" fmla="*/ 3558004 h 3880222"/>
              <a:gd name="connsiteX13" fmla="*/ 7341326 w 7762451"/>
              <a:gd name="connsiteY13" fmla="*/ 3610256 h 3880222"/>
              <a:gd name="connsiteX14" fmla="*/ 7759338 w 7762451"/>
              <a:gd name="connsiteY14" fmla="*/ 3880222 h 3880222"/>
              <a:gd name="connsiteX0" fmla="*/ 0 w 7552357"/>
              <a:gd name="connsiteY0" fmla="*/ 849639 h 4986211"/>
              <a:gd name="connsiteX1" fmla="*/ 1820092 w 7552357"/>
              <a:gd name="connsiteY1" fmla="*/ 875764 h 4986211"/>
              <a:gd name="connsiteX2" fmla="*/ 3326675 w 7552357"/>
              <a:gd name="connsiteY2" fmla="*/ 335833 h 4986211"/>
              <a:gd name="connsiteX3" fmla="*/ 4754880 w 7552357"/>
              <a:gd name="connsiteY3" fmla="*/ 4907 h 4986211"/>
              <a:gd name="connsiteX4" fmla="*/ 6905898 w 7552357"/>
              <a:gd name="connsiteY4" fmla="*/ 213913 h 4986211"/>
              <a:gd name="connsiteX5" fmla="*/ 7210698 w 7552357"/>
              <a:gd name="connsiteY5" fmla="*/ 1154439 h 4986211"/>
              <a:gd name="connsiteX6" fmla="*/ 6514012 w 7552357"/>
              <a:gd name="connsiteY6" fmla="*/ 1781456 h 4986211"/>
              <a:gd name="connsiteX7" fmla="*/ 4258492 w 7552357"/>
              <a:gd name="connsiteY7" fmla="*/ 1790164 h 4986211"/>
              <a:gd name="connsiteX8" fmla="*/ 2569029 w 7552357"/>
              <a:gd name="connsiteY8" fmla="*/ 1973044 h 4986211"/>
              <a:gd name="connsiteX9" fmla="*/ 104503 w 7552357"/>
              <a:gd name="connsiteY9" fmla="*/ 2730690 h 4986211"/>
              <a:gd name="connsiteX10" fmla="*/ 1933303 w 7552357"/>
              <a:gd name="connsiteY10" fmla="*/ 2922279 h 4986211"/>
              <a:gd name="connsiteX11" fmla="*/ 3657601 w 7552357"/>
              <a:gd name="connsiteY11" fmla="*/ 3052908 h 4986211"/>
              <a:gd name="connsiteX12" fmla="*/ 4850675 w 7552357"/>
              <a:gd name="connsiteY12" fmla="*/ 3558004 h 4986211"/>
              <a:gd name="connsiteX13" fmla="*/ 7341326 w 7552357"/>
              <a:gd name="connsiteY13" fmla="*/ 3610256 h 4986211"/>
              <a:gd name="connsiteX14" fmla="*/ 7323909 w 7552357"/>
              <a:gd name="connsiteY14" fmla="*/ 4986211 h 4986211"/>
              <a:gd name="connsiteX0" fmla="*/ 0 w 7367434"/>
              <a:gd name="connsiteY0" fmla="*/ 849639 h 4986211"/>
              <a:gd name="connsiteX1" fmla="*/ 1820092 w 7367434"/>
              <a:gd name="connsiteY1" fmla="*/ 875764 h 4986211"/>
              <a:gd name="connsiteX2" fmla="*/ 3326675 w 7367434"/>
              <a:gd name="connsiteY2" fmla="*/ 335833 h 4986211"/>
              <a:gd name="connsiteX3" fmla="*/ 4754880 w 7367434"/>
              <a:gd name="connsiteY3" fmla="*/ 4907 h 4986211"/>
              <a:gd name="connsiteX4" fmla="*/ 6905898 w 7367434"/>
              <a:gd name="connsiteY4" fmla="*/ 213913 h 4986211"/>
              <a:gd name="connsiteX5" fmla="*/ 7210698 w 7367434"/>
              <a:gd name="connsiteY5" fmla="*/ 1154439 h 4986211"/>
              <a:gd name="connsiteX6" fmla="*/ 6514012 w 7367434"/>
              <a:gd name="connsiteY6" fmla="*/ 1781456 h 4986211"/>
              <a:gd name="connsiteX7" fmla="*/ 4258492 w 7367434"/>
              <a:gd name="connsiteY7" fmla="*/ 1790164 h 4986211"/>
              <a:gd name="connsiteX8" fmla="*/ 2569029 w 7367434"/>
              <a:gd name="connsiteY8" fmla="*/ 1973044 h 4986211"/>
              <a:gd name="connsiteX9" fmla="*/ 104503 w 7367434"/>
              <a:gd name="connsiteY9" fmla="*/ 2730690 h 4986211"/>
              <a:gd name="connsiteX10" fmla="*/ 1933303 w 7367434"/>
              <a:gd name="connsiteY10" fmla="*/ 2922279 h 4986211"/>
              <a:gd name="connsiteX11" fmla="*/ 3657601 w 7367434"/>
              <a:gd name="connsiteY11" fmla="*/ 3052908 h 4986211"/>
              <a:gd name="connsiteX12" fmla="*/ 4850675 w 7367434"/>
              <a:gd name="connsiteY12" fmla="*/ 3558004 h 4986211"/>
              <a:gd name="connsiteX13" fmla="*/ 7045234 w 7367434"/>
              <a:gd name="connsiteY13" fmla="*/ 3610256 h 4986211"/>
              <a:gd name="connsiteX14" fmla="*/ 7323909 w 7367434"/>
              <a:gd name="connsiteY14" fmla="*/ 4986211 h 4986211"/>
              <a:gd name="connsiteX0" fmla="*/ 0 w 7419260"/>
              <a:gd name="connsiteY0" fmla="*/ 849639 h 4986211"/>
              <a:gd name="connsiteX1" fmla="*/ 1820092 w 7419260"/>
              <a:gd name="connsiteY1" fmla="*/ 875764 h 4986211"/>
              <a:gd name="connsiteX2" fmla="*/ 3326675 w 7419260"/>
              <a:gd name="connsiteY2" fmla="*/ 335833 h 4986211"/>
              <a:gd name="connsiteX3" fmla="*/ 4754880 w 7419260"/>
              <a:gd name="connsiteY3" fmla="*/ 4907 h 4986211"/>
              <a:gd name="connsiteX4" fmla="*/ 6905898 w 7419260"/>
              <a:gd name="connsiteY4" fmla="*/ 213913 h 4986211"/>
              <a:gd name="connsiteX5" fmla="*/ 7210698 w 7419260"/>
              <a:gd name="connsiteY5" fmla="*/ 1154439 h 4986211"/>
              <a:gd name="connsiteX6" fmla="*/ 6514012 w 7419260"/>
              <a:gd name="connsiteY6" fmla="*/ 1781456 h 4986211"/>
              <a:gd name="connsiteX7" fmla="*/ 4258492 w 7419260"/>
              <a:gd name="connsiteY7" fmla="*/ 1790164 h 4986211"/>
              <a:gd name="connsiteX8" fmla="*/ 2569029 w 7419260"/>
              <a:gd name="connsiteY8" fmla="*/ 1973044 h 4986211"/>
              <a:gd name="connsiteX9" fmla="*/ 104503 w 7419260"/>
              <a:gd name="connsiteY9" fmla="*/ 2730690 h 4986211"/>
              <a:gd name="connsiteX10" fmla="*/ 1933303 w 7419260"/>
              <a:gd name="connsiteY10" fmla="*/ 2922279 h 4986211"/>
              <a:gd name="connsiteX11" fmla="*/ 3657601 w 7419260"/>
              <a:gd name="connsiteY11" fmla="*/ 3052908 h 4986211"/>
              <a:gd name="connsiteX12" fmla="*/ 4850675 w 7419260"/>
              <a:gd name="connsiteY12" fmla="*/ 3558004 h 4986211"/>
              <a:gd name="connsiteX13" fmla="*/ 7045234 w 7419260"/>
              <a:gd name="connsiteY13" fmla="*/ 3610256 h 4986211"/>
              <a:gd name="connsiteX14" fmla="*/ 7323909 w 7419260"/>
              <a:gd name="connsiteY14" fmla="*/ 4986211 h 4986211"/>
              <a:gd name="connsiteX0" fmla="*/ 0 w 7575786"/>
              <a:gd name="connsiteY0" fmla="*/ 849639 h 4986211"/>
              <a:gd name="connsiteX1" fmla="*/ 1820092 w 7575786"/>
              <a:gd name="connsiteY1" fmla="*/ 875764 h 4986211"/>
              <a:gd name="connsiteX2" fmla="*/ 3326675 w 7575786"/>
              <a:gd name="connsiteY2" fmla="*/ 335833 h 4986211"/>
              <a:gd name="connsiteX3" fmla="*/ 4754880 w 7575786"/>
              <a:gd name="connsiteY3" fmla="*/ 4907 h 4986211"/>
              <a:gd name="connsiteX4" fmla="*/ 6905898 w 7575786"/>
              <a:gd name="connsiteY4" fmla="*/ 213913 h 4986211"/>
              <a:gd name="connsiteX5" fmla="*/ 7210698 w 7575786"/>
              <a:gd name="connsiteY5" fmla="*/ 1154439 h 4986211"/>
              <a:gd name="connsiteX6" fmla="*/ 6514012 w 7575786"/>
              <a:gd name="connsiteY6" fmla="*/ 1781456 h 4986211"/>
              <a:gd name="connsiteX7" fmla="*/ 4258492 w 7575786"/>
              <a:gd name="connsiteY7" fmla="*/ 1790164 h 4986211"/>
              <a:gd name="connsiteX8" fmla="*/ 2569029 w 7575786"/>
              <a:gd name="connsiteY8" fmla="*/ 1973044 h 4986211"/>
              <a:gd name="connsiteX9" fmla="*/ 104503 w 7575786"/>
              <a:gd name="connsiteY9" fmla="*/ 2730690 h 4986211"/>
              <a:gd name="connsiteX10" fmla="*/ 1933303 w 7575786"/>
              <a:gd name="connsiteY10" fmla="*/ 2922279 h 4986211"/>
              <a:gd name="connsiteX11" fmla="*/ 3657601 w 7575786"/>
              <a:gd name="connsiteY11" fmla="*/ 3052908 h 4986211"/>
              <a:gd name="connsiteX12" fmla="*/ 4850675 w 7575786"/>
              <a:gd name="connsiteY12" fmla="*/ 3558004 h 4986211"/>
              <a:gd name="connsiteX13" fmla="*/ 7289074 w 7575786"/>
              <a:gd name="connsiteY13" fmla="*/ 3627674 h 4986211"/>
              <a:gd name="connsiteX14" fmla="*/ 7323909 w 7575786"/>
              <a:gd name="connsiteY14" fmla="*/ 4986211 h 4986211"/>
              <a:gd name="connsiteX0" fmla="*/ 0 w 7575786"/>
              <a:gd name="connsiteY0" fmla="*/ 849639 h 4986211"/>
              <a:gd name="connsiteX1" fmla="*/ 1820092 w 7575786"/>
              <a:gd name="connsiteY1" fmla="*/ 875764 h 4986211"/>
              <a:gd name="connsiteX2" fmla="*/ 3326675 w 7575786"/>
              <a:gd name="connsiteY2" fmla="*/ 335833 h 4986211"/>
              <a:gd name="connsiteX3" fmla="*/ 4754880 w 7575786"/>
              <a:gd name="connsiteY3" fmla="*/ 4907 h 4986211"/>
              <a:gd name="connsiteX4" fmla="*/ 6905898 w 7575786"/>
              <a:gd name="connsiteY4" fmla="*/ 213913 h 4986211"/>
              <a:gd name="connsiteX5" fmla="*/ 7210698 w 7575786"/>
              <a:gd name="connsiteY5" fmla="*/ 1154439 h 4986211"/>
              <a:gd name="connsiteX6" fmla="*/ 6514012 w 7575786"/>
              <a:gd name="connsiteY6" fmla="*/ 1781456 h 4986211"/>
              <a:gd name="connsiteX7" fmla="*/ 4258492 w 7575786"/>
              <a:gd name="connsiteY7" fmla="*/ 1790164 h 4986211"/>
              <a:gd name="connsiteX8" fmla="*/ 2569029 w 7575786"/>
              <a:gd name="connsiteY8" fmla="*/ 1973044 h 4986211"/>
              <a:gd name="connsiteX9" fmla="*/ 104503 w 7575786"/>
              <a:gd name="connsiteY9" fmla="*/ 2730690 h 4986211"/>
              <a:gd name="connsiteX10" fmla="*/ 1933303 w 7575786"/>
              <a:gd name="connsiteY10" fmla="*/ 2922279 h 4986211"/>
              <a:gd name="connsiteX11" fmla="*/ 3657601 w 7575786"/>
              <a:gd name="connsiteY11" fmla="*/ 3052908 h 4986211"/>
              <a:gd name="connsiteX12" fmla="*/ 4850675 w 7575786"/>
              <a:gd name="connsiteY12" fmla="*/ 3558004 h 4986211"/>
              <a:gd name="connsiteX13" fmla="*/ 7289074 w 7575786"/>
              <a:gd name="connsiteY13" fmla="*/ 3627674 h 4986211"/>
              <a:gd name="connsiteX14" fmla="*/ 7323909 w 7575786"/>
              <a:gd name="connsiteY14" fmla="*/ 4986211 h 4986211"/>
              <a:gd name="connsiteX0" fmla="*/ 0 w 7502359"/>
              <a:gd name="connsiteY0" fmla="*/ 849639 h 4986211"/>
              <a:gd name="connsiteX1" fmla="*/ 1820092 w 7502359"/>
              <a:gd name="connsiteY1" fmla="*/ 875764 h 4986211"/>
              <a:gd name="connsiteX2" fmla="*/ 3326675 w 7502359"/>
              <a:gd name="connsiteY2" fmla="*/ 335833 h 4986211"/>
              <a:gd name="connsiteX3" fmla="*/ 4754880 w 7502359"/>
              <a:gd name="connsiteY3" fmla="*/ 4907 h 4986211"/>
              <a:gd name="connsiteX4" fmla="*/ 6905898 w 7502359"/>
              <a:gd name="connsiteY4" fmla="*/ 213913 h 4986211"/>
              <a:gd name="connsiteX5" fmla="*/ 7210698 w 7502359"/>
              <a:gd name="connsiteY5" fmla="*/ 1154439 h 4986211"/>
              <a:gd name="connsiteX6" fmla="*/ 6514012 w 7502359"/>
              <a:gd name="connsiteY6" fmla="*/ 1781456 h 4986211"/>
              <a:gd name="connsiteX7" fmla="*/ 4258492 w 7502359"/>
              <a:gd name="connsiteY7" fmla="*/ 1790164 h 4986211"/>
              <a:gd name="connsiteX8" fmla="*/ 2569029 w 7502359"/>
              <a:gd name="connsiteY8" fmla="*/ 1973044 h 4986211"/>
              <a:gd name="connsiteX9" fmla="*/ 104503 w 7502359"/>
              <a:gd name="connsiteY9" fmla="*/ 2730690 h 4986211"/>
              <a:gd name="connsiteX10" fmla="*/ 1933303 w 7502359"/>
              <a:gd name="connsiteY10" fmla="*/ 2922279 h 4986211"/>
              <a:gd name="connsiteX11" fmla="*/ 3657601 w 7502359"/>
              <a:gd name="connsiteY11" fmla="*/ 3052908 h 4986211"/>
              <a:gd name="connsiteX12" fmla="*/ 4850675 w 7502359"/>
              <a:gd name="connsiteY12" fmla="*/ 3558004 h 4986211"/>
              <a:gd name="connsiteX13" fmla="*/ 7289074 w 7502359"/>
              <a:gd name="connsiteY13" fmla="*/ 3627674 h 4986211"/>
              <a:gd name="connsiteX14" fmla="*/ 7323909 w 7502359"/>
              <a:gd name="connsiteY14" fmla="*/ 4986211 h 4986211"/>
              <a:gd name="connsiteX0" fmla="*/ 0 w 7445833"/>
              <a:gd name="connsiteY0" fmla="*/ 849639 h 5055880"/>
              <a:gd name="connsiteX1" fmla="*/ 1820092 w 7445833"/>
              <a:gd name="connsiteY1" fmla="*/ 875764 h 5055880"/>
              <a:gd name="connsiteX2" fmla="*/ 3326675 w 7445833"/>
              <a:gd name="connsiteY2" fmla="*/ 335833 h 5055880"/>
              <a:gd name="connsiteX3" fmla="*/ 4754880 w 7445833"/>
              <a:gd name="connsiteY3" fmla="*/ 4907 h 5055880"/>
              <a:gd name="connsiteX4" fmla="*/ 6905898 w 7445833"/>
              <a:gd name="connsiteY4" fmla="*/ 213913 h 5055880"/>
              <a:gd name="connsiteX5" fmla="*/ 7210698 w 7445833"/>
              <a:gd name="connsiteY5" fmla="*/ 1154439 h 5055880"/>
              <a:gd name="connsiteX6" fmla="*/ 6514012 w 7445833"/>
              <a:gd name="connsiteY6" fmla="*/ 1781456 h 5055880"/>
              <a:gd name="connsiteX7" fmla="*/ 4258492 w 7445833"/>
              <a:gd name="connsiteY7" fmla="*/ 1790164 h 5055880"/>
              <a:gd name="connsiteX8" fmla="*/ 2569029 w 7445833"/>
              <a:gd name="connsiteY8" fmla="*/ 1973044 h 5055880"/>
              <a:gd name="connsiteX9" fmla="*/ 104503 w 7445833"/>
              <a:gd name="connsiteY9" fmla="*/ 2730690 h 5055880"/>
              <a:gd name="connsiteX10" fmla="*/ 1933303 w 7445833"/>
              <a:gd name="connsiteY10" fmla="*/ 2922279 h 5055880"/>
              <a:gd name="connsiteX11" fmla="*/ 3657601 w 7445833"/>
              <a:gd name="connsiteY11" fmla="*/ 3052908 h 5055880"/>
              <a:gd name="connsiteX12" fmla="*/ 4850675 w 7445833"/>
              <a:gd name="connsiteY12" fmla="*/ 3558004 h 5055880"/>
              <a:gd name="connsiteX13" fmla="*/ 7289074 w 7445833"/>
              <a:gd name="connsiteY13" fmla="*/ 3627674 h 5055880"/>
              <a:gd name="connsiteX14" fmla="*/ 7053943 w 7445833"/>
              <a:gd name="connsiteY14" fmla="*/ 5055880 h 5055880"/>
              <a:gd name="connsiteX0" fmla="*/ 0 w 7387711"/>
              <a:gd name="connsiteY0" fmla="*/ 849639 h 5055880"/>
              <a:gd name="connsiteX1" fmla="*/ 1820092 w 7387711"/>
              <a:gd name="connsiteY1" fmla="*/ 875764 h 5055880"/>
              <a:gd name="connsiteX2" fmla="*/ 3326675 w 7387711"/>
              <a:gd name="connsiteY2" fmla="*/ 335833 h 5055880"/>
              <a:gd name="connsiteX3" fmla="*/ 4754880 w 7387711"/>
              <a:gd name="connsiteY3" fmla="*/ 4907 h 5055880"/>
              <a:gd name="connsiteX4" fmla="*/ 6905898 w 7387711"/>
              <a:gd name="connsiteY4" fmla="*/ 213913 h 5055880"/>
              <a:gd name="connsiteX5" fmla="*/ 7210698 w 7387711"/>
              <a:gd name="connsiteY5" fmla="*/ 1154439 h 5055880"/>
              <a:gd name="connsiteX6" fmla="*/ 6514012 w 7387711"/>
              <a:gd name="connsiteY6" fmla="*/ 1781456 h 5055880"/>
              <a:gd name="connsiteX7" fmla="*/ 4258492 w 7387711"/>
              <a:gd name="connsiteY7" fmla="*/ 1790164 h 5055880"/>
              <a:gd name="connsiteX8" fmla="*/ 2569029 w 7387711"/>
              <a:gd name="connsiteY8" fmla="*/ 1973044 h 5055880"/>
              <a:gd name="connsiteX9" fmla="*/ 104503 w 7387711"/>
              <a:gd name="connsiteY9" fmla="*/ 2730690 h 5055880"/>
              <a:gd name="connsiteX10" fmla="*/ 1933303 w 7387711"/>
              <a:gd name="connsiteY10" fmla="*/ 2922279 h 5055880"/>
              <a:gd name="connsiteX11" fmla="*/ 3657601 w 7387711"/>
              <a:gd name="connsiteY11" fmla="*/ 3052908 h 5055880"/>
              <a:gd name="connsiteX12" fmla="*/ 4850675 w 7387711"/>
              <a:gd name="connsiteY12" fmla="*/ 3558004 h 5055880"/>
              <a:gd name="connsiteX13" fmla="*/ 7219405 w 7387711"/>
              <a:gd name="connsiteY13" fmla="*/ 3706051 h 5055880"/>
              <a:gd name="connsiteX14" fmla="*/ 7053943 w 7387711"/>
              <a:gd name="connsiteY14" fmla="*/ 5055880 h 5055880"/>
              <a:gd name="connsiteX0" fmla="*/ 0 w 7387711"/>
              <a:gd name="connsiteY0" fmla="*/ 849639 h 5055880"/>
              <a:gd name="connsiteX1" fmla="*/ 1820092 w 7387711"/>
              <a:gd name="connsiteY1" fmla="*/ 875764 h 5055880"/>
              <a:gd name="connsiteX2" fmla="*/ 3326675 w 7387711"/>
              <a:gd name="connsiteY2" fmla="*/ 335833 h 5055880"/>
              <a:gd name="connsiteX3" fmla="*/ 4754880 w 7387711"/>
              <a:gd name="connsiteY3" fmla="*/ 4907 h 5055880"/>
              <a:gd name="connsiteX4" fmla="*/ 6905898 w 7387711"/>
              <a:gd name="connsiteY4" fmla="*/ 213913 h 5055880"/>
              <a:gd name="connsiteX5" fmla="*/ 7210698 w 7387711"/>
              <a:gd name="connsiteY5" fmla="*/ 1154439 h 5055880"/>
              <a:gd name="connsiteX6" fmla="*/ 6514012 w 7387711"/>
              <a:gd name="connsiteY6" fmla="*/ 1781456 h 5055880"/>
              <a:gd name="connsiteX7" fmla="*/ 4258492 w 7387711"/>
              <a:gd name="connsiteY7" fmla="*/ 1790164 h 5055880"/>
              <a:gd name="connsiteX8" fmla="*/ 2569029 w 7387711"/>
              <a:gd name="connsiteY8" fmla="*/ 1973044 h 5055880"/>
              <a:gd name="connsiteX9" fmla="*/ 104503 w 7387711"/>
              <a:gd name="connsiteY9" fmla="*/ 2730690 h 5055880"/>
              <a:gd name="connsiteX10" fmla="*/ 1933303 w 7387711"/>
              <a:gd name="connsiteY10" fmla="*/ 2922279 h 5055880"/>
              <a:gd name="connsiteX11" fmla="*/ 3657601 w 7387711"/>
              <a:gd name="connsiteY11" fmla="*/ 3052908 h 5055880"/>
              <a:gd name="connsiteX12" fmla="*/ 4850675 w 7387711"/>
              <a:gd name="connsiteY12" fmla="*/ 3558004 h 5055880"/>
              <a:gd name="connsiteX13" fmla="*/ 7219405 w 7387711"/>
              <a:gd name="connsiteY13" fmla="*/ 3706051 h 5055880"/>
              <a:gd name="connsiteX14" fmla="*/ 7053943 w 7387711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04503 w 7391467"/>
              <a:gd name="connsiteY9" fmla="*/ 273069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200297 w 7391467"/>
              <a:gd name="connsiteY9" fmla="*/ 2739398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200297 w 7391467"/>
              <a:gd name="connsiteY9" fmla="*/ 2739398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569029 w 7391467"/>
              <a:gd name="connsiteY8" fmla="*/ 1973044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4258492 w 7391467"/>
              <a:gd name="connsiteY7" fmla="*/ 1790164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281646 w 7391467"/>
              <a:gd name="connsiteY8" fmla="*/ 2147216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49639 h 5055880"/>
              <a:gd name="connsiteX1" fmla="*/ 1820092 w 7391467"/>
              <a:gd name="connsiteY1" fmla="*/ 875764 h 5055880"/>
              <a:gd name="connsiteX2" fmla="*/ 3326675 w 7391467"/>
              <a:gd name="connsiteY2" fmla="*/ 335833 h 5055880"/>
              <a:gd name="connsiteX3" fmla="*/ 4754880 w 7391467"/>
              <a:gd name="connsiteY3" fmla="*/ 4907 h 5055880"/>
              <a:gd name="connsiteX4" fmla="*/ 6905898 w 7391467"/>
              <a:gd name="connsiteY4" fmla="*/ 213913 h 5055880"/>
              <a:gd name="connsiteX5" fmla="*/ 7210698 w 7391467"/>
              <a:gd name="connsiteY5" fmla="*/ 1154439 h 5055880"/>
              <a:gd name="connsiteX6" fmla="*/ 6514012 w 7391467"/>
              <a:gd name="connsiteY6" fmla="*/ 1781456 h 5055880"/>
              <a:gd name="connsiteX7" fmla="*/ 3962401 w 7391467"/>
              <a:gd name="connsiteY7" fmla="*/ 1659536 h 5055880"/>
              <a:gd name="connsiteX8" fmla="*/ 2142309 w 7391467"/>
              <a:gd name="connsiteY8" fmla="*/ 2216885 h 5055880"/>
              <a:gd name="connsiteX9" fmla="*/ 182880 w 7391467"/>
              <a:gd name="connsiteY9" fmla="*/ 2547810 h 5055880"/>
              <a:gd name="connsiteX10" fmla="*/ 1933303 w 7391467"/>
              <a:gd name="connsiteY10" fmla="*/ 2922279 h 5055880"/>
              <a:gd name="connsiteX11" fmla="*/ 3657601 w 7391467"/>
              <a:gd name="connsiteY11" fmla="*/ 3052908 h 5055880"/>
              <a:gd name="connsiteX12" fmla="*/ 4850675 w 7391467"/>
              <a:gd name="connsiteY12" fmla="*/ 3558004 h 5055880"/>
              <a:gd name="connsiteX13" fmla="*/ 7219405 w 7391467"/>
              <a:gd name="connsiteY13" fmla="*/ 3706051 h 5055880"/>
              <a:gd name="connsiteX14" fmla="*/ 7053943 w 7391467"/>
              <a:gd name="connsiteY14" fmla="*/ 5055880 h 5055880"/>
              <a:gd name="connsiteX0" fmla="*/ 0 w 7391467"/>
              <a:gd name="connsiteY0" fmla="*/ 850323 h 5056564"/>
              <a:gd name="connsiteX1" fmla="*/ 1820092 w 7391467"/>
              <a:gd name="connsiteY1" fmla="*/ 876448 h 5056564"/>
              <a:gd name="connsiteX2" fmla="*/ 3326675 w 7391467"/>
              <a:gd name="connsiteY2" fmla="*/ 336517 h 5056564"/>
              <a:gd name="connsiteX3" fmla="*/ 4754880 w 7391467"/>
              <a:gd name="connsiteY3" fmla="*/ 5591 h 5056564"/>
              <a:gd name="connsiteX4" fmla="*/ 6905898 w 7391467"/>
              <a:gd name="connsiteY4" fmla="*/ 214597 h 5056564"/>
              <a:gd name="connsiteX5" fmla="*/ 7245532 w 7391467"/>
              <a:gd name="connsiteY5" fmla="*/ 1216083 h 5056564"/>
              <a:gd name="connsiteX6" fmla="*/ 6514012 w 7391467"/>
              <a:gd name="connsiteY6" fmla="*/ 1782140 h 5056564"/>
              <a:gd name="connsiteX7" fmla="*/ 3962401 w 7391467"/>
              <a:gd name="connsiteY7" fmla="*/ 1660220 h 5056564"/>
              <a:gd name="connsiteX8" fmla="*/ 2142309 w 7391467"/>
              <a:gd name="connsiteY8" fmla="*/ 2217569 h 5056564"/>
              <a:gd name="connsiteX9" fmla="*/ 182880 w 7391467"/>
              <a:gd name="connsiteY9" fmla="*/ 2548494 h 5056564"/>
              <a:gd name="connsiteX10" fmla="*/ 1933303 w 7391467"/>
              <a:gd name="connsiteY10" fmla="*/ 2922963 h 5056564"/>
              <a:gd name="connsiteX11" fmla="*/ 3657601 w 7391467"/>
              <a:gd name="connsiteY11" fmla="*/ 3053592 h 5056564"/>
              <a:gd name="connsiteX12" fmla="*/ 4850675 w 7391467"/>
              <a:gd name="connsiteY12" fmla="*/ 3558688 h 5056564"/>
              <a:gd name="connsiteX13" fmla="*/ 7219405 w 7391467"/>
              <a:gd name="connsiteY13" fmla="*/ 3706735 h 5056564"/>
              <a:gd name="connsiteX14" fmla="*/ 7053943 w 7391467"/>
              <a:gd name="connsiteY14" fmla="*/ 5056564 h 5056564"/>
              <a:gd name="connsiteX0" fmla="*/ 0 w 7391467"/>
              <a:gd name="connsiteY0" fmla="*/ 874995 h 5081236"/>
              <a:gd name="connsiteX1" fmla="*/ 1820092 w 7391467"/>
              <a:gd name="connsiteY1" fmla="*/ 901120 h 5081236"/>
              <a:gd name="connsiteX2" fmla="*/ 3326675 w 7391467"/>
              <a:gd name="connsiteY2" fmla="*/ 361189 h 5081236"/>
              <a:gd name="connsiteX3" fmla="*/ 4754880 w 7391467"/>
              <a:gd name="connsiteY3" fmla="*/ 30263 h 5081236"/>
              <a:gd name="connsiteX4" fmla="*/ 6775270 w 7391467"/>
              <a:gd name="connsiteY4" fmla="*/ 152183 h 5081236"/>
              <a:gd name="connsiteX5" fmla="*/ 7245532 w 7391467"/>
              <a:gd name="connsiteY5" fmla="*/ 1240755 h 5081236"/>
              <a:gd name="connsiteX6" fmla="*/ 6514012 w 7391467"/>
              <a:gd name="connsiteY6" fmla="*/ 1806812 h 5081236"/>
              <a:gd name="connsiteX7" fmla="*/ 3962401 w 7391467"/>
              <a:gd name="connsiteY7" fmla="*/ 1684892 h 5081236"/>
              <a:gd name="connsiteX8" fmla="*/ 2142309 w 7391467"/>
              <a:gd name="connsiteY8" fmla="*/ 2242241 h 5081236"/>
              <a:gd name="connsiteX9" fmla="*/ 182880 w 7391467"/>
              <a:gd name="connsiteY9" fmla="*/ 2573166 h 5081236"/>
              <a:gd name="connsiteX10" fmla="*/ 1933303 w 7391467"/>
              <a:gd name="connsiteY10" fmla="*/ 2947635 h 5081236"/>
              <a:gd name="connsiteX11" fmla="*/ 3657601 w 7391467"/>
              <a:gd name="connsiteY11" fmla="*/ 3078264 h 5081236"/>
              <a:gd name="connsiteX12" fmla="*/ 4850675 w 7391467"/>
              <a:gd name="connsiteY12" fmla="*/ 3583360 h 5081236"/>
              <a:gd name="connsiteX13" fmla="*/ 7219405 w 7391467"/>
              <a:gd name="connsiteY13" fmla="*/ 3731407 h 5081236"/>
              <a:gd name="connsiteX14" fmla="*/ 7053943 w 7391467"/>
              <a:gd name="connsiteY14" fmla="*/ 5081236 h 5081236"/>
              <a:gd name="connsiteX0" fmla="*/ 0 w 7391467"/>
              <a:gd name="connsiteY0" fmla="*/ 850324 h 5056565"/>
              <a:gd name="connsiteX1" fmla="*/ 1820092 w 7391467"/>
              <a:gd name="connsiteY1" fmla="*/ 876449 h 5056565"/>
              <a:gd name="connsiteX2" fmla="*/ 3326675 w 7391467"/>
              <a:gd name="connsiteY2" fmla="*/ 336518 h 5056565"/>
              <a:gd name="connsiteX3" fmla="*/ 4754880 w 7391467"/>
              <a:gd name="connsiteY3" fmla="*/ 5592 h 5056565"/>
              <a:gd name="connsiteX4" fmla="*/ 6827521 w 7391467"/>
              <a:gd name="connsiteY4" fmla="*/ 214597 h 5056565"/>
              <a:gd name="connsiteX5" fmla="*/ 7245532 w 7391467"/>
              <a:gd name="connsiteY5" fmla="*/ 1216084 h 5056565"/>
              <a:gd name="connsiteX6" fmla="*/ 6514012 w 7391467"/>
              <a:gd name="connsiteY6" fmla="*/ 1782141 h 5056565"/>
              <a:gd name="connsiteX7" fmla="*/ 3962401 w 7391467"/>
              <a:gd name="connsiteY7" fmla="*/ 1660221 h 5056565"/>
              <a:gd name="connsiteX8" fmla="*/ 2142309 w 7391467"/>
              <a:gd name="connsiteY8" fmla="*/ 2217570 h 5056565"/>
              <a:gd name="connsiteX9" fmla="*/ 182880 w 7391467"/>
              <a:gd name="connsiteY9" fmla="*/ 2548495 h 5056565"/>
              <a:gd name="connsiteX10" fmla="*/ 1933303 w 7391467"/>
              <a:gd name="connsiteY10" fmla="*/ 2922964 h 5056565"/>
              <a:gd name="connsiteX11" fmla="*/ 3657601 w 7391467"/>
              <a:gd name="connsiteY11" fmla="*/ 3053593 h 5056565"/>
              <a:gd name="connsiteX12" fmla="*/ 4850675 w 7391467"/>
              <a:gd name="connsiteY12" fmla="*/ 3558689 h 5056565"/>
              <a:gd name="connsiteX13" fmla="*/ 7219405 w 7391467"/>
              <a:gd name="connsiteY13" fmla="*/ 3706736 h 5056565"/>
              <a:gd name="connsiteX14" fmla="*/ 7053943 w 7391467"/>
              <a:gd name="connsiteY14" fmla="*/ 5056565 h 5056565"/>
              <a:gd name="connsiteX0" fmla="*/ 0 w 7391467"/>
              <a:gd name="connsiteY0" fmla="*/ 852810 h 5059051"/>
              <a:gd name="connsiteX1" fmla="*/ 1820092 w 7391467"/>
              <a:gd name="connsiteY1" fmla="*/ 878935 h 5059051"/>
              <a:gd name="connsiteX2" fmla="*/ 3326675 w 7391467"/>
              <a:gd name="connsiteY2" fmla="*/ 339004 h 5059051"/>
              <a:gd name="connsiteX3" fmla="*/ 4754880 w 7391467"/>
              <a:gd name="connsiteY3" fmla="*/ 8078 h 5059051"/>
              <a:gd name="connsiteX4" fmla="*/ 6827521 w 7391467"/>
              <a:gd name="connsiteY4" fmla="*/ 217083 h 5059051"/>
              <a:gd name="connsiteX5" fmla="*/ 7245532 w 7391467"/>
              <a:gd name="connsiteY5" fmla="*/ 1218570 h 5059051"/>
              <a:gd name="connsiteX6" fmla="*/ 6514012 w 7391467"/>
              <a:gd name="connsiteY6" fmla="*/ 1784627 h 5059051"/>
              <a:gd name="connsiteX7" fmla="*/ 3962401 w 7391467"/>
              <a:gd name="connsiteY7" fmla="*/ 1662707 h 5059051"/>
              <a:gd name="connsiteX8" fmla="*/ 2142309 w 7391467"/>
              <a:gd name="connsiteY8" fmla="*/ 2220056 h 5059051"/>
              <a:gd name="connsiteX9" fmla="*/ 182880 w 7391467"/>
              <a:gd name="connsiteY9" fmla="*/ 2550981 h 5059051"/>
              <a:gd name="connsiteX10" fmla="*/ 1933303 w 7391467"/>
              <a:gd name="connsiteY10" fmla="*/ 2925450 h 5059051"/>
              <a:gd name="connsiteX11" fmla="*/ 3657601 w 7391467"/>
              <a:gd name="connsiteY11" fmla="*/ 3056079 h 5059051"/>
              <a:gd name="connsiteX12" fmla="*/ 4850675 w 7391467"/>
              <a:gd name="connsiteY12" fmla="*/ 3561175 h 5059051"/>
              <a:gd name="connsiteX13" fmla="*/ 7219405 w 7391467"/>
              <a:gd name="connsiteY13" fmla="*/ 3709222 h 5059051"/>
              <a:gd name="connsiteX14" fmla="*/ 7053943 w 7391467"/>
              <a:gd name="connsiteY14" fmla="*/ 5059051 h 5059051"/>
              <a:gd name="connsiteX0" fmla="*/ 0 w 7391467"/>
              <a:gd name="connsiteY0" fmla="*/ 894576 h 5100817"/>
              <a:gd name="connsiteX1" fmla="*/ 1820092 w 7391467"/>
              <a:gd name="connsiteY1" fmla="*/ 920701 h 5100817"/>
              <a:gd name="connsiteX2" fmla="*/ 3439886 w 7391467"/>
              <a:gd name="connsiteY2" fmla="*/ 964245 h 5100817"/>
              <a:gd name="connsiteX3" fmla="*/ 4754880 w 7391467"/>
              <a:gd name="connsiteY3" fmla="*/ 49844 h 5100817"/>
              <a:gd name="connsiteX4" fmla="*/ 6827521 w 7391467"/>
              <a:gd name="connsiteY4" fmla="*/ 258849 h 5100817"/>
              <a:gd name="connsiteX5" fmla="*/ 7245532 w 7391467"/>
              <a:gd name="connsiteY5" fmla="*/ 1260336 h 5100817"/>
              <a:gd name="connsiteX6" fmla="*/ 6514012 w 7391467"/>
              <a:gd name="connsiteY6" fmla="*/ 1826393 h 5100817"/>
              <a:gd name="connsiteX7" fmla="*/ 3962401 w 7391467"/>
              <a:gd name="connsiteY7" fmla="*/ 1704473 h 5100817"/>
              <a:gd name="connsiteX8" fmla="*/ 2142309 w 7391467"/>
              <a:gd name="connsiteY8" fmla="*/ 2261822 h 5100817"/>
              <a:gd name="connsiteX9" fmla="*/ 182880 w 7391467"/>
              <a:gd name="connsiteY9" fmla="*/ 2592747 h 5100817"/>
              <a:gd name="connsiteX10" fmla="*/ 1933303 w 7391467"/>
              <a:gd name="connsiteY10" fmla="*/ 2967216 h 5100817"/>
              <a:gd name="connsiteX11" fmla="*/ 3657601 w 7391467"/>
              <a:gd name="connsiteY11" fmla="*/ 3097845 h 5100817"/>
              <a:gd name="connsiteX12" fmla="*/ 4850675 w 7391467"/>
              <a:gd name="connsiteY12" fmla="*/ 3602941 h 5100817"/>
              <a:gd name="connsiteX13" fmla="*/ 7219405 w 7391467"/>
              <a:gd name="connsiteY13" fmla="*/ 3750988 h 5100817"/>
              <a:gd name="connsiteX14" fmla="*/ 7053943 w 7391467"/>
              <a:gd name="connsiteY14" fmla="*/ 5100817 h 5100817"/>
              <a:gd name="connsiteX0" fmla="*/ 0 w 7391467"/>
              <a:gd name="connsiteY0" fmla="*/ 875537 h 5081778"/>
              <a:gd name="connsiteX1" fmla="*/ 1820092 w 7391467"/>
              <a:gd name="connsiteY1" fmla="*/ 901662 h 5081778"/>
              <a:gd name="connsiteX2" fmla="*/ 3439886 w 7391467"/>
              <a:gd name="connsiteY2" fmla="*/ 945206 h 5081778"/>
              <a:gd name="connsiteX3" fmla="*/ 4389120 w 7391467"/>
              <a:gd name="connsiteY3" fmla="*/ 48222 h 5081778"/>
              <a:gd name="connsiteX4" fmla="*/ 6827521 w 7391467"/>
              <a:gd name="connsiteY4" fmla="*/ 239810 h 5081778"/>
              <a:gd name="connsiteX5" fmla="*/ 7245532 w 7391467"/>
              <a:gd name="connsiteY5" fmla="*/ 1241297 h 5081778"/>
              <a:gd name="connsiteX6" fmla="*/ 6514012 w 7391467"/>
              <a:gd name="connsiteY6" fmla="*/ 1807354 h 5081778"/>
              <a:gd name="connsiteX7" fmla="*/ 3962401 w 7391467"/>
              <a:gd name="connsiteY7" fmla="*/ 1685434 h 5081778"/>
              <a:gd name="connsiteX8" fmla="*/ 2142309 w 7391467"/>
              <a:gd name="connsiteY8" fmla="*/ 2242783 h 5081778"/>
              <a:gd name="connsiteX9" fmla="*/ 182880 w 7391467"/>
              <a:gd name="connsiteY9" fmla="*/ 2573708 h 5081778"/>
              <a:gd name="connsiteX10" fmla="*/ 1933303 w 7391467"/>
              <a:gd name="connsiteY10" fmla="*/ 2948177 h 5081778"/>
              <a:gd name="connsiteX11" fmla="*/ 3657601 w 7391467"/>
              <a:gd name="connsiteY11" fmla="*/ 3078806 h 5081778"/>
              <a:gd name="connsiteX12" fmla="*/ 4850675 w 7391467"/>
              <a:gd name="connsiteY12" fmla="*/ 3583902 h 5081778"/>
              <a:gd name="connsiteX13" fmla="*/ 7219405 w 7391467"/>
              <a:gd name="connsiteY13" fmla="*/ 3731949 h 5081778"/>
              <a:gd name="connsiteX14" fmla="*/ 7053943 w 7391467"/>
              <a:gd name="connsiteY14" fmla="*/ 5081778 h 5081778"/>
              <a:gd name="connsiteX0" fmla="*/ 0 w 7391467"/>
              <a:gd name="connsiteY0" fmla="*/ 868307 h 5074548"/>
              <a:gd name="connsiteX1" fmla="*/ 1820092 w 7391467"/>
              <a:gd name="connsiteY1" fmla="*/ 894432 h 5074548"/>
              <a:gd name="connsiteX2" fmla="*/ 3439886 w 7391467"/>
              <a:gd name="connsiteY2" fmla="*/ 937976 h 5074548"/>
              <a:gd name="connsiteX3" fmla="*/ 4493623 w 7391467"/>
              <a:gd name="connsiteY3" fmla="*/ 49701 h 5074548"/>
              <a:gd name="connsiteX4" fmla="*/ 6827521 w 7391467"/>
              <a:gd name="connsiteY4" fmla="*/ 232580 h 5074548"/>
              <a:gd name="connsiteX5" fmla="*/ 7245532 w 7391467"/>
              <a:gd name="connsiteY5" fmla="*/ 1234067 h 5074548"/>
              <a:gd name="connsiteX6" fmla="*/ 6514012 w 7391467"/>
              <a:gd name="connsiteY6" fmla="*/ 1800124 h 5074548"/>
              <a:gd name="connsiteX7" fmla="*/ 3962401 w 7391467"/>
              <a:gd name="connsiteY7" fmla="*/ 1678204 h 5074548"/>
              <a:gd name="connsiteX8" fmla="*/ 2142309 w 7391467"/>
              <a:gd name="connsiteY8" fmla="*/ 2235553 h 5074548"/>
              <a:gd name="connsiteX9" fmla="*/ 182880 w 7391467"/>
              <a:gd name="connsiteY9" fmla="*/ 2566478 h 5074548"/>
              <a:gd name="connsiteX10" fmla="*/ 1933303 w 7391467"/>
              <a:gd name="connsiteY10" fmla="*/ 2940947 h 5074548"/>
              <a:gd name="connsiteX11" fmla="*/ 3657601 w 7391467"/>
              <a:gd name="connsiteY11" fmla="*/ 3071576 h 5074548"/>
              <a:gd name="connsiteX12" fmla="*/ 4850675 w 7391467"/>
              <a:gd name="connsiteY12" fmla="*/ 3576672 h 5074548"/>
              <a:gd name="connsiteX13" fmla="*/ 7219405 w 7391467"/>
              <a:gd name="connsiteY13" fmla="*/ 3724719 h 5074548"/>
              <a:gd name="connsiteX14" fmla="*/ 7053943 w 7391467"/>
              <a:gd name="connsiteY14" fmla="*/ 5074548 h 5074548"/>
              <a:gd name="connsiteX0" fmla="*/ 0 w 7391467"/>
              <a:gd name="connsiteY0" fmla="*/ 870217 h 5076458"/>
              <a:gd name="connsiteX1" fmla="*/ 1820092 w 7391467"/>
              <a:gd name="connsiteY1" fmla="*/ 896342 h 5076458"/>
              <a:gd name="connsiteX2" fmla="*/ 3257006 w 7391467"/>
              <a:gd name="connsiteY2" fmla="*/ 966011 h 5076458"/>
              <a:gd name="connsiteX3" fmla="*/ 4493623 w 7391467"/>
              <a:gd name="connsiteY3" fmla="*/ 51611 h 5076458"/>
              <a:gd name="connsiteX4" fmla="*/ 6827521 w 7391467"/>
              <a:gd name="connsiteY4" fmla="*/ 234490 h 5076458"/>
              <a:gd name="connsiteX5" fmla="*/ 7245532 w 7391467"/>
              <a:gd name="connsiteY5" fmla="*/ 1235977 h 5076458"/>
              <a:gd name="connsiteX6" fmla="*/ 6514012 w 7391467"/>
              <a:gd name="connsiteY6" fmla="*/ 1802034 h 5076458"/>
              <a:gd name="connsiteX7" fmla="*/ 3962401 w 7391467"/>
              <a:gd name="connsiteY7" fmla="*/ 1680114 h 5076458"/>
              <a:gd name="connsiteX8" fmla="*/ 2142309 w 7391467"/>
              <a:gd name="connsiteY8" fmla="*/ 2237463 h 5076458"/>
              <a:gd name="connsiteX9" fmla="*/ 182880 w 7391467"/>
              <a:gd name="connsiteY9" fmla="*/ 2568388 h 5076458"/>
              <a:gd name="connsiteX10" fmla="*/ 1933303 w 7391467"/>
              <a:gd name="connsiteY10" fmla="*/ 2942857 h 5076458"/>
              <a:gd name="connsiteX11" fmla="*/ 3657601 w 7391467"/>
              <a:gd name="connsiteY11" fmla="*/ 3073486 h 5076458"/>
              <a:gd name="connsiteX12" fmla="*/ 4850675 w 7391467"/>
              <a:gd name="connsiteY12" fmla="*/ 3578582 h 5076458"/>
              <a:gd name="connsiteX13" fmla="*/ 7219405 w 7391467"/>
              <a:gd name="connsiteY13" fmla="*/ 3726629 h 5076458"/>
              <a:gd name="connsiteX14" fmla="*/ 7053943 w 7391467"/>
              <a:gd name="connsiteY14" fmla="*/ 5076458 h 5076458"/>
              <a:gd name="connsiteX0" fmla="*/ 0 w 7391467"/>
              <a:gd name="connsiteY0" fmla="*/ 870217 h 5076458"/>
              <a:gd name="connsiteX1" fmla="*/ 1820092 w 7391467"/>
              <a:gd name="connsiteY1" fmla="*/ 896342 h 5076458"/>
              <a:gd name="connsiteX2" fmla="*/ 3257006 w 7391467"/>
              <a:gd name="connsiteY2" fmla="*/ 966011 h 5076458"/>
              <a:gd name="connsiteX3" fmla="*/ 4493623 w 7391467"/>
              <a:gd name="connsiteY3" fmla="*/ 51611 h 5076458"/>
              <a:gd name="connsiteX4" fmla="*/ 6827521 w 7391467"/>
              <a:gd name="connsiteY4" fmla="*/ 234490 h 5076458"/>
              <a:gd name="connsiteX5" fmla="*/ 7245532 w 7391467"/>
              <a:gd name="connsiteY5" fmla="*/ 1235977 h 5076458"/>
              <a:gd name="connsiteX6" fmla="*/ 6514012 w 7391467"/>
              <a:gd name="connsiteY6" fmla="*/ 1802034 h 5076458"/>
              <a:gd name="connsiteX7" fmla="*/ 3962401 w 7391467"/>
              <a:gd name="connsiteY7" fmla="*/ 1680114 h 5076458"/>
              <a:gd name="connsiteX8" fmla="*/ 2142309 w 7391467"/>
              <a:gd name="connsiteY8" fmla="*/ 2237463 h 5076458"/>
              <a:gd name="connsiteX9" fmla="*/ 182880 w 7391467"/>
              <a:gd name="connsiteY9" fmla="*/ 2568388 h 5076458"/>
              <a:gd name="connsiteX10" fmla="*/ 1933303 w 7391467"/>
              <a:gd name="connsiteY10" fmla="*/ 2942857 h 5076458"/>
              <a:gd name="connsiteX11" fmla="*/ 3657601 w 7391467"/>
              <a:gd name="connsiteY11" fmla="*/ 3073486 h 5076458"/>
              <a:gd name="connsiteX12" fmla="*/ 4850675 w 7391467"/>
              <a:gd name="connsiteY12" fmla="*/ 3578582 h 5076458"/>
              <a:gd name="connsiteX13" fmla="*/ 7219405 w 7391467"/>
              <a:gd name="connsiteY13" fmla="*/ 3726629 h 5076458"/>
              <a:gd name="connsiteX14" fmla="*/ 7053943 w 7391467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252549 w 7461136"/>
              <a:gd name="connsiteY9" fmla="*/ 2568388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252549 w 7461136"/>
              <a:gd name="connsiteY9" fmla="*/ 2568388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1245326 w 7461136"/>
              <a:gd name="connsiteY9" fmla="*/ 2611931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211978 w 7461136"/>
              <a:gd name="connsiteY8" fmla="*/ 2237463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4032070 w 7461136"/>
              <a:gd name="connsiteY7" fmla="*/ 168011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6583681 w 7461136"/>
              <a:gd name="connsiteY6" fmla="*/ 1802034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1088572 w 7461136"/>
              <a:gd name="connsiteY9" fmla="*/ 2524845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02972 w 7461136"/>
              <a:gd name="connsiteY10" fmla="*/ 2942857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931818 w 7461136"/>
              <a:gd name="connsiteY9" fmla="*/ 2847062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7461136"/>
              <a:gd name="connsiteY0" fmla="*/ 635086 h 5076458"/>
              <a:gd name="connsiteX1" fmla="*/ 1889761 w 7461136"/>
              <a:gd name="connsiteY1" fmla="*/ 896342 h 5076458"/>
              <a:gd name="connsiteX2" fmla="*/ 3326675 w 7461136"/>
              <a:gd name="connsiteY2" fmla="*/ 966011 h 5076458"/>
              <a:gd name="connsiteX3" fmla="*/ 4563292 w 7461136"/>
              <a:gd name="connsiteY3" fmla="*/ 51611 h 5076458"/>
              <a:gd name="connsiteX4" fmla="*/ 6897190 w 7461136"/>
              <a:gd name="connsiteY4" fmla="*/ 234490 h 5076458"/>
              <a:gd name="connsiteX5" fmla="*/ 7315201 w 7461136"/>
              <a:gd name="connsiteY5" fmla="*/ 1235977 h 5076458"/>
              <a:gd name="connsiteX6" fmla="*/ 5886995 w 7461136"/>
              <a:gd name="connsiteY6" fmla="*/ 1819451 h 5076458"/>
              <a:gd name="connsiteX7" fmla="*/ 3204756 w 7461136"/>
              <a:gd name="connsiteY7" fmla="*/ 1619154 h 5076458"/>
              <a:gd name="connsiteX8" fmla="*/ 2011680 w 7461136"/>
              <a:gd name="connsiteY8" fmla="*/ 2341966 h 5076458"/>
              <a:gd name="connsiteX9" fmla="*/ 679269 w 7461136"/>
              <a:gd name="connsiteY9" fmla="*/ 2934148 h 5076458"/>
              <a:gd name="connsiteX10" fmla="*/ 2029098 w 7461136"/>
              <a:gd name="connsiteY10" fmla="*/ 2916731 h 5076458"/>
              <a:gd name="connsiteX11" fmla="*/ 3727270 w 7461136"/>
              <a:gd name="connsiteY11" fmla="*/ 3073486 h 5076458"/>
              <a:gd name="connsiteX12" fmla="*/ 4920344 w 7461136"/>
              <a:gd name="connsiteY12" fmla="*/ 3578582 h 5076458"/>
              <a:gd name="connsiteX13" fmla="*/ 7289074 w 7461136"/>
              <a:gd name="connsiteY13" fmla="*/ 3726629 h 5076458"/>
              <a:gd name="connsiteX14" fmla="*/ 7123612 w 7461136"/>
              <a:gd name="connsiteY14" fmla="*/ 5076458 h 5076458"/>
              <a:gd name="connsiteX0" fmla="*/ 0 w 6947330"/>
              <a:gd name="connsiteY0" fmla="*/ 835383 h 5076458"/>
              <a:gd name="connsiteX1" fmla="*/ 1375955 w 6947330"/>
              <a:gd name="connsiteY1" fmla="*/ 896342 h 5076458"/>
              <a:gd name="connsiteX2" fmla="*/ 2812869 w 6947330"/>
              <a:gd name="connsiteY2" fmla="*/ 966011 h 5076458"/>
              <a:gd name="connsiteX3" fmla="*/ 4049486 w 6947330"/>
              <a:gd name="connsiteY3" fmla="*/ 51611 h 5076458"/>
              <a:gd name="connsiteX4" fmla="*/ 6383384 w 6947330"/>
              <a:gd name="connsiteY4" fmla="*/ 234490 h 5076458"/>
              <a:gd name="connsiteX5" fmla="*/ 6801395 w 6947330"/>
              <a:gd name="connsiteY5" fmla="*/ 1235977 h 5076458"/>
              <a:gd name="connsiteX6" fmla="*/ 5373189 w 6947330"/>
              <a:gd name="connsiteY6" fmla="*/ 1819451 h 5076458"/>
              <a:gd name="connsiteX7" fmla="*/ 2690950 w 6947330"/>
              <a:gd name="connsiteY7" fmla="*/ 1619154 h 5076458"/>
              <a:gd name="connsiteX8" fmla="*/ 1497874 w 6947330"/>
              <a:gd name="connsiteY8" fmla="*/ 2341966 h 5076458"/>
              <a:gd name="connsiteX9" fmla="*/ 165463 w 6947330"/>
              <a:gd name="connsiteY9" fmla="*/ 2934148 h 5076458"/>
              <a:gd name="connsiteX10" fmla="*/ 1515292 w 6947330"/>
              <a:gd name="connsiteY10" fmla="*/ 2916731 h 5076458"/>
              <a:gd name="connsiteX11" fmla="*/ 3213464 w 6947330"/>
              <a:gd name="connsiteY11" fmla="*/ 3073486 h 5076458"/>
              <a:gd name="connsiteX12" fmla="*/ 4406538 w 6947330"/>
              <a:gd name="connsiteY12" fmla="*/ 3578582 h 5076458"/>
              <a:gd name="connsiteX13" fmla="*/ 6775268 w 6947330"/>
              <a:gd name="connsiteY13" fmla="*/ 3726629 h 5076458"/>
              <a:gd name="connsiteX14" fmla="*/ 6609806 w 6947330"/>
              <a:gd name="connsiteY14" fmla="*/ 5076458 h 5076458"/>
              <a:gd name="connsiteX0" fmla="*/ 0 w 6947330"/>
              <a:gd name="connsiteY0" fmla="*/ 835383 h 5076458"/>
              <a:gd name="connsiteX1" fmla="*/ 1375955 w 6947330"/>
              <a:gd name="connsiteY1" fmla="*/ 896342 h 5076458"/>
              <a:gd name="connsiteX2" fmla="*/ 2812869 w 6947330"/>
              <a:gd name="connsiteY2" fmla="*/ 966011 h 5076458"/>
              <a:gd name="connsiteX3" fmla="*/ 4049486 w 6947330"/>
              <a:gd name="connsiteY3" fmla="*/ 51611 h 5076458"/>
              <a:gd name="connsiteX4" fmla="*/ 6383384 w 6947330"/>
              <a:gd name="connsiteY4" fmla="*/ 234490 h 5076458"/>
              <a:gd name="connsiteX5" fmla="*/ 6801395 w 6947330"/>
              <a:gd name="connsiteY5" fmla="*/ 1235977 h 5076458"/>
              <a:gd name="connsiteX6" fmla="*/ 5373189 w 6947330"/>
              <a:gd name="connsiteY6" fmla="*/ 1819451 h 5076458"/>
              <a:gd name="connsiteX7" fmla="*/ 2690950 w 6947330"/>
              <a:gd name="connsiteY7" fmla="*/ 1619154 h 5076458"/>
              <a:gd name="connsiteX8" fmla="*/ 1497874 w 6947330"/>
              <a:gd name="connsiteY8" fmla="*/ 2341966 h 5076458"/>
              <a:gd name="connsiteX9" fmla="*/ 165463 w 6947330"/>
              <a:gd name="connsiteY9" fmla="*/ 2934148 h 5076458"/>
              <a:gd name="connsiteX10" fmla="*/ 1515292 w 6947330"/>
              <a:gd name="connsiteY10" fmla="*/ 2916731 h 5076458"/>
              <a:gd name="connsiteX11" fmla="*/ 3213464 w 6947330"/>
              <a:gd name="connsiteY11" fmla="*/ 3073486 h 5076458"/>
              <a:gd name="connsiteX12" fmla="*/ 4406538 w 6947330"/>
              <a:gd name="connsiteY12" fmla="*/ 3578582 h 5076458"/>
              <a:gd name="connsiteX13" fmla="*/ 6775268 w 6947330"/>
              <a:gd name="connsiteY13" fmla="*/ 3726629 h 5076458"/>
              <a:gd name="connsiteX14" fmla="*/ 6609806 w 6947330"/>
              <a:gd name="connsiteY14" fmla="*/ 5076458 h 5076458"/>
              <a:gd name="connsiteX0" fmla="*/ 0 w 6872417"/>
              <a:gd name="connsiteY0" fmla="*/ 835383 h 3726629"/>
              <a:gd name="connsiteX1" fmla="*/ 1375955 w 6872417"/>
              <a:gd name="connsiteY1" fmla="*/ 896342 h 3726629"/>
              <a:gd name="connsiteX2" fmla="*/ 2812869 w 6872417"/>
              <a:gd name="connsiteY2" fmla="*/ 966011 h 3726629"/>
              <a:gd name="connsiteX3" fmla="*/ 4049486 w 6872417"/>
              <a:gd name="connsiteY3" fmla="*/ 51611 h 3726629"/>
              <a:gd name="connsiteX4" fmla="*/ 6383384 w 6872417"/>
              <a:gd name="connsiteY4" fmla="*/ 234490 h 3726629"/>
              <a:gd name="connsiteX5" fmla="*/ 6801395 w 6872417"/>
              <a:gd name="connsiteY5" fmla="*/ 1235977 h 3726629"/>
              <a:gd name="connsiteX6" fmla="*/ 5373189 w 6872417"/>
              <a:gd name="connsiteY6" fmla="*/ 1819451 h 3726629"/>
              <a:gd name="connsiteX7" fmla="*/ 2690950 w 6872417"/>
              <a:gd name="connsiteY7" fmla="*/ 1619154 h 3726629"/>
              <a:gd name="connsiteX8" fmla="*/ 1497874 w 6872417"/>
              <a:gd name="connsiteY8" fmla="*/ 2341966 h 3726629"/>
              <a:gd name="connsiteX9" fmla="*/ 165463 w 6872417"/>
              <a:gd name="connsiteY9" fmla="*/ 2934148 h 3726629"/>
              <a:gd name="connsiteX10" fmla="*/ 1515292 w 6872417"/>
              <a:gd name="connsiteY10" fmla="*/ 2916731 h 3726629"/>
              <a:gd name="connsiteX11" fmla="*/ 3213464 w 6872417"/>
              <a:gd name="connsiteY11" fmla="*/ 3073486 h 3726629"/>
              <a:gd name="connsiteX12" fmla="*/ 4406538 w 6872417"/>
              <a:gd name="connsiteY12" fmla="*/ 3578582 h 3726629"/>
              <a:gd name="connsiteX13" fmla="*/ 6775268 w 6872417"/>
              <a:gd name="connsiteY13" fmla="*/ 3726629 h 3726629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4406538 w 6872417"/>
              <a:gd name="connsiteY12" fmla="*/ 3578582 h 3639543"/>
              <a:gd name="connsiteX13" fmla="*/ 6104708 w 6872417"/>
              <a:gd name="connsiteY13" fmla="*/ 3639543 h 3639543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4406538 w 6872417"/>
              <a:gd name="connsiteY12" fmla="*/ 3578582 h 3639543"/>
              <a:gd name="connsiteX13" fmla="*/ 6104708 w 6872417"/>
              <a:gd name="connsiteY13" fmla="*/ 3639543 h 3639543"/>
              <a:gd name="connsiteX0" fmla="*/ 0 w 6872417"/>
              <a:gd name="connsiteY0" fmla="*/ 835383 h 3639543"/>
              <a:gd name="connsiteX1" fmla="*/ 1375955 w 6872417"/>
              <a:gd name="connsiteY1" fmla="*/ 896342 h 3639543"/>
              <a:gd name="connsiteX2" fmla="*/ 2812869 w 6872417"/>
              <a:gd name="connsiteY2" fmla="*/ 966011 h 3639543"/>
              <a:gd name="connsiteX3" fmla="*/ 4049486 w 6872417"/>
              <a:gd name="connsiteY3" fmla="*/ 51611 h 3639543"/>
              <a:gd name="connsiteX4" fmla="*/ 6383384 w 6872417"/>
              <a:gd name="connsiteY4" fmla="*/ 234490 h 3639543"/>
              <a:gd name="connsiteX5" fmla="*/ 6801395 w 6872417"/>
              <a:gd name="connsiteY5" fmla="*/ 1235977 h 3639543"/>
              <a:gd name="connsiteX6" fmla="*/ 5373189 w 6872417"/>
              <a:gd name="connsiteY6" fmla="*/ 1819451 h 3639543"/>
              <a:gd name="connsiteX7" fmla="*/ 2690950 w 6872417"/>
              <a:gd name="connsiteY7" fmla="*/ 1619154 h 3639543"/>
              <a:gd name="connsiteX8" fmla="*/ 1497874 w 6872417"/>
              <a:gd name="connsiteY8" fmla="*/ 2341966 h 3639543"/>
              <a:gd name="connsiteX9" fmla="*/ 165463 w 6872417"/>
              <a:gd name="connsiteY9" fmla="*/ 2934148 h 3639543"/>
              <a:gd name="connsiteX10" fmla="*/ 1515292 w 6872417"/>
              <a:gd name="connsiteY10" fmla="*/ 2916731 h 3639543"/>
              <a:gd name="connsiteX11" fmla="*/ 3213464 w 6872417"/>
              <a:gd name="connsiteY11" fmla="*/ 3073486 h 3639543"/>
              <a:gd name="connsiteX12" fmla="*/ 3979818 w 6872417"/>
              <a:gd name="connsiteY12" fmla="*/ 3569874 h 3639543"/>
              <a:gd name="connsiteX13" fmla="*/ 6104708 w 6872417"/>
              <a:gd name="connsiteY13" fmla="*/ 3639543 h 3639543"/>
              <a:gd name="connsiteX0" fmla="*/ 0 w 6872417"/>
              <a:gd name="connsiteY0" fmla="*/ 835383 h 3902833"/>
              <a:gd name="connsiteX1" fmla="*/ 1375955 w 6872417"/>
              <a:gd name="connsiteY1" fmla="*/ 896342 h 3902833"/>
              <a:gd name="connsiteX2" fmla="*/ 2812869 w 6872417"/>
              <a:gd name="connsiteY2" fmla="*/ 966011 h 3902833"/>
              <a:gd name="connsiteX3" fmla="*/ 4049486 w 6872417"/>
              <a:gd name="connsiteY3" fmla="*/ 51611 h 3902833"/>
              <a:gd name="connsiteX4" fmla="*/ 6383384 w 6872417"/>
              <a:gd name="connsiteY4" fmla="*/ 234490 h 3902833"/>
              <a:gd name="connsiteX5" fmla="*/ 6801395 w 6872417"/>
              <a:gd name="connsiteY5" fmla="*/ 1235977 h 3902833"/>
              <a:gd name="connsiteX6" fmla="*/ 5373189 w 6872417"/>
              <a:gd name="connsiteY6" fmla="*/ 1819451 h 3902833"/>
              <a:gd name="connsiteX7" fmla="*/ 2690950 w 6872417"/>
              <a:gd name="connsiteY7" fmla="*/ 1619154 h 3902833"/>
              <a:gd name="connsiteX8" fmla="*/ 1497874 w 6872417"/>
              <a:gd name="connsiteY8" fmla="*/ 2341966 h 3902833"/>
              <a:gd name="connsiteX9" fmla="*/ 165463 w 6872417"/>
              <a:gd name="connsiteY9" fmla="*/ 2934148 h 3902833"/>
              <a:gd name="connsiteX10" fmla="*/ 1515292 w 6872417"/>
              <a:gd name="connsiteY10" fmla="*/ 2916731 h 3902833"/>
              <a:gd name="connsiteX11" fmla="*/ 3091544 w 6872417"/>
              <a:gd name="connsiteY11" fmla="*/ 3883383 h 3902833"/>
              <a:gd name="connsiteX12" fmla="*/ 3979818 w 6872417"/>
              <a:gd name="connsiteY12" fmla="*/ 3569874 h 3902833"/>
              <a:gd name="connsiteX13" fmla="*/ 6104708 w 6872417"/>
              <a:gd name="connsiteY13" fmla="*/ 3639543 h 3902833"/>
              <a:gd name="connsiteX0" fmla="*/ 0 w 6872417"/>
              <a:gd name="connsiteY0" fmla="*/ 835383 h 4264500"/>
              <a:gd name="connsiteX1" fmla="*/ 1375955 w 6872417"/>
              <a:gd name="connsiteY1" fmla="*/ 896342 h 4264500"/>
              <a:gd name="connsiteX2" fmla="*/ 2812869 w 6872417"/>
              <a:gd name="connsiteY2" fmla="*/ 966011 h 4264500"/>
              <a:gd name="connsiteX3" fmla="*/ 4049486 w 6872417"/>
              <a:gd name="connsiteY3" fmla="*/ 51611 h 4264500"/>
              <a:gd name="connsiteX4" fmla="*/ 6383384 w 6872417"/>
              <a:gd name="connsiteY4" fmla="*/ 234490 h 4264500"/>
              <a:gd name="connsiteX5" fmla="*/ 6801395 w 6872417"/>
              <a:gd name="connsiteY5" fmla="*/ 1235977 h 4264500"/>
              <a:gd name="connsiteX6" fmla="*/ 5373189 w 6872417"/>
              <a:gd name="connsiteY6" fmla="*/ 1819451 h 4264500"/>
              <a:gd name="connsiteX7" fmla="*/ 2690950 w 6872417"/>
              <a:gd name="connsiteY7" fmla="*/ 1619154 h 4264500"/>
              <a:gd name="connsiteX8" fmla="*/ 1497874 w 6872417"/>
              <a:gd name="connsiteY8" fmla="*/ 2341966 h 4264500"/>
              <a:gd name="connsiteX9" fmla="*/ 165463 w 6872417"/>
              <a:gd name="connsiteY9" fmla="*/ 2934148 h 4264500"/>
              <a:gd name="connsiteX10" fmla="*/ 1515292 w 6872417"/>
              <a:gd name="connsiteY10" fmla="*/ 2916731 h 4264500"/>
              <a:gd name="connsiteX11" fmla="*/ 3091544 w 6872417"/>
              <a:gd name="connsiteY11" fmla="*/ 3883383 h 4264500"/>
              <a:gd name="connsiteX12" fmla="*/ 3979818 w 6872417"/>
              <a:gd name="connsiteY12" fmla="*/ 3569874 h 4264500"/>
              <a:gd name="connsiteX13" fmla="*/ 6104708 w 6872417"/>
              <a:gd name="connsiteY13" fmla="*/ 3639543 h 4264500"/>
              <a:gd name="connsiteX0" fmla="*/ 0 w 6872417"/>
              <a:gd name="connsiteY0" fmla="*/ 835383 h 4037780"/>
              <a:gd name="connsiteX1" fmla="*/ 1375955 w 6872417"/>
              <a:gd name="connsiteY1" fmla="*/ 896342 h 4037780"/>
              <a:gd name="connsiteX2" fmla="*/ 2812869 w 6872417"/>
              <a:gd name="connsiteY2" fmla="*/ 966011 h 4037780"/>
              <a:gd name="connsiteX3" fmla="*/ 4049486 w 6872417"/>
              <a:gd name="connsiteY3" fmla="*/ 51611 h 4037780"/>
              <a:gd name="connsiteX4" fmla="*/ 6383384 w 6872417"/>
              <a:gd name="connsiteY4" fmla="*/ 234490 h 4037780"/>
              <a:gd name="connsiteX5" fmla="*/ 6801395 w 6872417"/>
              <a:gd name="connsiteY5" fmla="*/ 1235977 h 4037780"/>
              <a:gd name="connsiteX6" fmla="*/ 5373189 w 6872417"/>
              <a:gd name="connsiteY6" fmla="*/ 1819451 h 4037780"/>
              <a:gd name="connsiteX7" fmla="*/ 2690950 w 6872417"/>
              <a:gd name="connsiteY7" fmla="*/ 1619154 h 4037780"/>
              <a:gd name="connsiteX8" fmla="*/ 1497874 w 6872417"/>
              <a:gd name="connsiteY8" fmla="*/ 2341966 h 4037780"/>
              <a:gd name="connsiteX9" fmla="*/ 165463 w 6872417"/>
              <a:gd name="connsiteY9" fmla="*/ 2934148 h 4037780"/>
              <a:gd name="connsiteX10" fmla="*/ 1515292 w 6872417"/>
              <a:gd name="connsiteY10" fmla="*/ 2916731 h 4037780"/>
              <a:gd name="connsiteX11" fmla="*/ 3021876 w 6872417"/>
              <a:gd name="connsiteY11" fmla="*/ 3604709 h 4037780"/>
              <a:gd name="connsiteX12" fmla="*/ 3979818 w 6872417"/>
              <a:gd name="connsiteY12" fmla="*/ 3569874 h 4037780"/>
              <a:gd name="connsiteX13" fmla="*/ 6104708 w 6872417"/>
              <a:gd name="connsiteY13" fmla="*/ 3639543 h 4037780"/>
              <a:gd name="connsiteX0" fmla="*/ 0 w 6872417"/>
              <a:gd name="connsiteY0" fmla="*/ 835383 h 3960417"/>
              <a:gd name="connsiteX1" fmla="*/ 1375955 w 6872417"/>
              <a:gd name="connsiteY1" fmla="*/ 896342 h 3960417"/>
              <a:gd name="connsiteX2" fmla="*/ 2812869 w 6872417"/>
              <a:gd name="connsiteY2" fmla="*/ 966011 h 3960417"/>
              <a:gd name="connsiteX3" fmla="*/ 4049486 w 6872417"/>
              <a:gd name="connsiteY3" fmla="*/ 51611 h 3960417"/>
              <a:gd name="connsiteX4" fmla="*/ 6383384 w 6872417"/>
              <a:gd name="connsiteY4" fmla="*/ 234490 h 3960417"/>
              <a:gd name="connsiteX5" fmla="*/ 6801395 w 6872417"/>
              <a:gd name="connsiteY5" fmla="*/ 1235977 h 3960417"/>
              <a:gd name="connsiteX6" fmla="*/ 5373189 w 6872417"/>
              <a:gd name="connsiteY6" fmla="*/ 1819451 h 3960417"/>
              <a:gd name="connsiteX7" fmla="*/ 2690950 w 6872417"/>
              <a:gd name="connsiteY7" fmla="*/ 1619154 h 3960417"/>
              <a:gd name="connsiteX8" fmla="*/ 1497874 w 6872417"/>
              <a:gd name="connsiteY8" fmla="*/ 2341966 h 3960417"/>
              <a:gd name="connsiteX9" fmla="*/ 165463 w 6872417"/>
              <a:gd name="connsiteY9" fmla="*/ 2934148 h 3960417"/>
              <a:gd name="connsiteX10" fmla="*/ 1515292 w 6872417"/>
              <a:gd name="connsiteY10" fmla="*/ 2916731 h 3960417"/>
              <a:gd name="connsiteX11" fmla="*/ 3021876 w 6872417"/>
              <a:gd name="connsiteY11" fmla="*/ 3604709 h 3960417"/>
              <a:gd name="connsiteX12" fmla="*/ 3979818 w 6872417"/>
              <a:gd name="connsiteY12" fmla="*/ 3569874 h 3960417"/>
              <a:gd name="connsiteX13" fmla="*/ 6104708 w 6872417"/>
              <a:gd name="connsiteY13" fmla="*/ 3639543 h 3960417"/>
              <a:gd name="connsiteX0" fmla="*/ 0 w 6872417"/>
              <a:gd name="connsiteY0" fmla="*/ 835383 h 4023053"/>
              <a:gd name="connsiteX1" fmla="*/ 1375955 w 6872417"/>
              <a:gd name="connsiteY1" fmla="*/ 896342 h 4023053"/>
              <a:gd name="connsiteX2" fmla="*/ 2812869 w 6872417"/>
              <a:gd name="connsiteY2" fmla="*/ 966011 h 4023053"/>
              <a:gd name="connsiteX3" fmla="*/ 4049486 w 6872417"/>
              <a:gd name="connsiteY3" fmla="*/ 51611 h 4023053"/>
              <a:gd name="connsiteX4" fmla="*/ 6383384 w 6872417"/>
              <a:gd name="connsiteY4" fmla="*/ 234490 h 4023053"/>
              <a:gd name="connsiteX5" fmla="*/ 6801395 w 6872417"/>
              <a:gd name="connsiteY5" fmla="*/ 1235977 h 4023053"/>
              <a:gd name="connsiteX6" fmla="*/ 5373189 w 6872417"/>
              <a:gd name="connsiteY6" fmla="*/ 1819451 h 4023053"/>
              <a:gd name="connsiteX7" fmla="*/ 2690950 w 6872417"/>
              <a:gd name="connsiteY7" fmla="*/ 1619154 h 4023053"/>
              <a:gd name="connsiteX8" fmla="*/ 1497874 w 6872417"/>
              <a:gd name="connsiteY8" fmla="*/ 2341966 h 4023053"/>
              <a:gd name="connsiteX9" fmla="*/ 165463 w 6872417"/>
              <a:gd name="connsiteY9" fmla="*/ 2934148 h 4023053"/>
              <a:gd name="connsiteX10" fmla="*/ 1515292 w 6872417"/>
              <a:gd name="connsiteY10" fmla="*/ 2916731 h 4023053"/>
              <a:gd name="connsiteX11" fmla="*/ 2987041 w 6872417"/>
              <a:gd name="connsiteY11" fmla="*/ 3683087 h 4023053"/>
              <a:gd name="connsiteX12" fmla="*/ 3979818 w 6872417"/>
              <a:gd name="connsiteY12" fmla="*/ 3569874 h 4023053"/>
              <a:gd name="connsiteX13" fmla="*/ 6104708 w 6872417"/>
              <a:gd name="connsiteY13" fmla="*/ 3639543 h 4023053"/>
              <a:gd name="connsiteX0" fmla="*/ 0 w 6872417"/>
              <a:gd name="connsiteY0" fmla="*/ 835383 h 3884783"/>
              <a:gd name="connsiteX1" fmla="*/ 1375955 w 6872417"/>
              <a:gd name="connsiteY1" fmla="*/ 896342 h 3884783"/>
              <a:gd name="connsiteX2" fmla="*/ 2812869 w 6872417"/>
              <a:gd name="connsiteY2" fmla="*/ 966011 h 3884783"/>
              <a:gd name="connsiteX3" fmla="*/ 4049486 w 6872417"/>
              <a:gd name="connsiteY3" fmla="*/ 51611 h 3884783"/>
              <a:gd name="connsiteX4" fmla="*/ 6383384 w 6872417"/>
              <a:gd name="connsiteY4" fmla="*/ 234490 h 3884783"/>
              <a:gd name="connsiteX5" fmla="*/ 6801395 w 6872417"/>
              <a:gd name="connsiteY5" fmla="*/ 1235977 h 3884783"/>
              <a:gd name="connsiteX6" fmla="*/ 5373189 w 6872417"/>
              <a:gd name="connsiteY6" fmla="*/ 1819451 h 3884783"/>
              <a:gd name="connsiteX7" fmla="*/ 2690950 w 6872417"/>
              <a:gd name="connsiteY7" fmla="*/ 1619154 h 3884783"/>
              <a:gd name="connsiteX8" fmla="*/ 1497874 w 6872417"/>
              <a:gd name="connsiteY8" fmla="*/ 2341966 h 3884783"/>
              <a:gd name="connsiteX9" fmla="*/ 165463 w 6872417"/>
              <a:gd name="connsiteY9" fmla="*/ 2934148 h 3884783"/>
              <a:gd name="connsiteX10" fmla="*/ 1515292 w 6872417"/>
              <a:gd name="connsiteY10" fmla="*/ 2916731 h 3884783"/>
              <a:gd name="connsiteX11" fmla="*/ 2987041 w 6872417"/>
              <a:gd name="connsiteY11" fmla="*/ 3683087 h 3884783"/>
              <a:gd name="connsiteX12" fmla="*/ 3979818 w 6872417"/>
              <a:gd name="connsiteY12" fmla="*/ 3569874 h 3884783"/>
              <a:gd name="connsiteX13" fmla="*/ 6104708 w 6872417"/>
              <a:gd name="connsiteY13" fmla="*/ 3639543 h 3884783"/>
              <a:gd name="connsiteX0" fmla="*/ 0 w 6872417"/>
              <a:gd name="connsiteY0" fmla="*/ 835383 h 3648127"/>
              <a:gd name="connsiteX1" fmla="*/ 1375955 w 6872417"/>
              <a:gd name="connsiteY1" fmla="*/ 896342 h 3648127"/>
              <a:gd name="connsiteX2" fmla="*/ 2812869 w 6872417"/>
              <a:gd name="connsiteY2" fmla="*/ 966011 h 3648127"/>
              <a:gd name="connsiteX3" fmla="*/ 4049486 w 6872417"/>
              <a:gd name="connsiteY3" fmla="*/ 51611 h 3648127"/>
              <a:gd name="connsiteX4" fmla="*/ 6383384 w 6872417"/>
              <a:gd name="connsiteY4" fmla="*/ 234490 h 3648127"/>
              <a:gd name="connsiteX5" fmla="*/ 6801395 w 6872417"/>
              <a:gd name="connsiteY5" fmla="*/ 1235977 h 3648127"/>
              <a:gd name="connsiteX6" fmla="*/ 5373189 w 6872417"/>
              <a:gd name="connsiteY6" fmla="*/ 1819451 h 3648127"/>
              <a:gd name="connsiteX7" fmla="*/ 2690950 w 6872417"/>
              <a:gd name="connsiteY7" fmla="*/ 1619154 h 3648127"/>
              <a:gd name="connsiteX8" fmla="*/ 1497874 w 6872417"/>
              <a:gd name="connsiteY8" fmla="*/ 2341966 h 3648127"/>
              <a:gd name="connsiteX9" fmla="*/ 165463 w 6872417"/>
              <a:gd name="connsiteY9" fmla="*/ 2934148 h 3648127"/>
              <a:gd name="connsiteX10" fmla="*/ 1515292 w 6872417"/>
              <a:gd name="connsiteY10" fmla="*/ 2916731 h 3648127"/>
              <a:gd name="connsiteX11" fmla="*/ 2891246 w 6872417"/>
              <a:gd name="connsiteY11" fmla="*/ 3369578 h 3648127"/>
              <a:gd name="connsiteX12" fmla="*/ 3979818 w 6872417"/>
              <a:gd name="connsiteY12" fmla="*/ 3569874 h 3648127"/>
              <a:gd name="connsiteX13" fmla="*/ 6104708 w 6872417"/>
              <a:gd name="connsiteY13" fmla="*/ 3639543 h 3648127"/>
              <a:gd name="connsiteX0" fmla="*/ 0 w 6872417"/>
              <a:gd name="connsiteY0" fmla="*/ 835383 h 3683579"/>
              <a:gd name="connsiteX1" fmla="*/ 1375955 w 6872417"/>
              <a:gd name="connsiteY1" fmla="*/ 896342 h 3683579"/>
              <a:gd name="connsiteX2" fmla="*/ 2812869 w 6872417"/>
              <a:gd name="connsiteY2" fmla="*/ 966011 h 3683579"/>
              <a:gd name="connsiteX3" fmla="*/ 4049486 w 6872417"/>
              <a:gd name="connsiteY3" fmla="*/ 51611 h 3683579"/>
              <a:gd name="connsiteX4" fmla="*/ 6383384 w 6872417"/>
              <a:gd name="connsiteY4" fmla="*/ 234490 h 3683579"/>
              <a:gd name="connsiteX5" fmla="*/ 6801395 w 6872417"/>
              <a:gd name="connsiteY5" fmla="*/ 1235977 h 3683579"/>
              <a:gd name="connsiteX6" fmla="*/ 5373189 w 6872417"/>
              <a:gd name="connsiteY6" fmla="*/ 1819451 h 3683579"/>
              <a:gd name="connsiteX7" fmla="*/ 2690950 w 6872417"/>
              <a:gd name="connsiteY7" fmla="*/ 1619154 h 3683579"/>
              <a:gd name="connsiteX8" fmla="*/ 1497874 w 6872417"/>
              <a:gd name="connsiteY8" fmla="*/ 2341966 h 3683579"/>
              <a:gd name="connsiteX9" fmla="*/ 165463 w 6872417"/>
              <a:gd name="connsiteY9" fmla="*/ 2934148 h 3683579"/>
              <a:gd name="connsiteX10" fmla="*/ 1515292 w 6872417"/>
              <a:gd name="connsiteY10" fmla="*/ 2916731 h 3683579"/>
              <a:gd name="connsiteX11" fmla="*/ 2812869 w 6872417"/>
              <a:gd name="connsiteY11" fmla="*/ 3421829 h 3683579"/>
              <a:gd name="connsiteX12" fmla="*/ 3979818 w 6872417"/>
              <a:gd name="connsiteY12" fmla="*/ 3569874 h 3683579"/>
              <a:gd name="connsiteX13" fmla="*/ 6104708 w 6872417"/>
              <a:gd name="connsiteY13" fmla="*/ 3639543 h 3683579"/>
              <a:gd name="connsiteX0" fmla="*/ 0 w 6872417"/>
              <a:gd name="connsiteY0" fmla="*/ 835383 h 3786313"/>
              <a:gd name="connsiteX1" fmla="*/ 1375955 w 6872417"/>
              <a:gd name="connsiteY1" fmla="*/ 896342 h 3786313"/>
              <a:gd name="connsiteX2" fmla="*/ 2812869 w 6872417"/>
              <a:gd name="connsiteY2" fmla="*/ 966011 h 3786313"/>
              <a:gd name="connsiteX3" fmla="*/ 4049486 w 6872417"/>
              <a:gd name="connsiteY3" fmla="*/ 51611 h 3786313"/>
              <a:gd name="connsiteX4" fmla="*/ 6383384 w 6872417"/>
              <a:gd name="connsiteY4" fmla="*/ 234490 h 3786313"/>
              <a:gd name="connsiteX5" fmla="*/ 6801395 w 6872417"/>
              <a:gd name="connsiteY5" fmla="*/ 1235977 h 3786313"/>
              <a:gd name="connsiteX6" fmla="*/ 5373189 w 6872417"/>
              <a:gd name="connsiteY6" fmla="*/ 1819451 h 3786313"/>
              <a:gd name="connsiteX7" fmla="*/ 2690950 w 6872417"/>
              <a:gd name="connsiteY7" fmla="*/ 1619154 h 3786313"/>
              <a:gd name="connsiteX8" fmla="*/ 1497874 w 6872417"/>
              <a:gd name="connsiteY8" fmla="*/ 2341966 h 3786313"/>
              <a:gd name="connsiteX9" fmla="*/ 165463 w 6872417"/>
              <a:gd name="connsiteY9" fmla="*/ 2934148 h 3786313"/>
              <a:gd name="connsiteX10" fmla="*/ 1515292 w 6872417"/>
              <a:gd name="connsiteY10" fmla="*/ 2916731 h 3786313"/>
              <a:gd name="connsiteX11" fmla="*/ 2812869 w 6872417"/>
              <a:gd name="connsiteY11" fmla="*/ 3421829 h 3786313"/>
              <a:gd name="connsiteX12" fmla="*/ 3979818 w 6872417"/>
              <a:gd name="connsiteY12" fmla="*/ 3569874 h 3786313"/>
              <a:gd name="connsiteX13" fmla="*/ 6104708 w 6872417"/>
              <a:gd name="connsiteY13" fmla="*/ 3639543 h 3786313"/>
              <a:gd name="connsiteX0" fmla="*/ 0 w 6872417"/>
              <a:gd name="connsiteY0" fmla="*/ 835383 h 3824914"/>
              <a:gd name="connsiteX1" fmla="*/ 1375955 w 6872417"/>
              <a:gd name="connsiteY1" fmla="*/ 896342 h 3824914"/>
              <a:gd name="connsiteX2" fmla="*/ 2812869 w 6872417"/>
              <a:gd name="connsiteY2" fmla="*/ 966011 h 3824914"/>
              <a:gd name="connsiteX3" fmla="*/ 4049486 w 6872417"/>
              <a:gd name="connsiteY3" fmla="*/ 51611 h 3824914"/>
              <a:gd name="connsiteX4" fmla="*/ 6383384 w 6872417"/>
              <a:gd name="connsiteY4" fmla="*/ 234490 h 3824914"/>
              <a:gd name="connsiteX5" fmla="*/ 6801395 w 6872417"/>
              <a:gd name="connsiteY5" fmla="*/ 1235977 h 3824914"/>
              <a:gd name="connsiteX6" fmla="*/ 5373189 w 6872417"/>
              <a:gd name="connsiteY6" fmla="*/ 1819451 h 3824914"/>
              <a:gd name="connsiteX7" fmla="*/ 2690950 w 6872417"/>
              <a:gd name="connsiteY7" fmla="*/ 1619154 h 3824914"/>
              <a:gd name="connsiteX8" fmla="*/ 1497874 w 6872417"/>
              <a:gd name="connsiteY8" fmla="*/ 2341966 h 3824914"/>
              <a:gd name="connsiteX9" fmla="*/ 165463 w 6872417"/>
              <a:gd name="connsiteY9" fmla="*/ 2934148 h 3824914"/>
              <a:gd name="connsiteX10" fmla="*/ 1515292 w 6872417"/>
              <a:gd name="connsiteY10" fmla="*/ 2916731 h 3824914"/>
              <a:gd name="connsiteX11" fmla="*/ 2882538 w 6872417"/>
              <a:gd name="connsiteY11" fmla="*/ 3474080 h 3824914"/>
              <a:gd name="connsiteX12" fmla="*/ 3979818 w 6872417"/>
              <a:gd name="connsiteY12" fmla="*/ 3569874 h 3824914"/>
              <a:gd name="connsiteX13" fmla="*/ 6104708 w 6872417"/>
              <a:gd name="connsiteY13" fmla="*/ 3639543 h 3824914"/>
              <a:gd name="connsiteX0" fmla="*/ 0 w 6872417"/>
              <a:gd name="connsiteY0" fmla="*/ 835383 h 3669031"/>
              <a:gd name="connsiteX1" fmla="*/ 1375955 w 6872417"/>
              <a:gd name="connsiteY1" fmla="*/ 896342 h 3669031"/>
              <a:gd name="connsiteX2" fmla="*/ 2812869 w 6872417"/>
              <a:gd name="connsiteY2" fmla="*/ 966011 h 3669031"/>
              <a:gd name="connsiteX3" fmla="*/ 4049486 w 6872417"/>
              <a:gd name="connsiteY3" fmla="*/ 51611 h 3669031"/>
              <a:gd name="connsiteX4" fmla="*/ 6383384 w 6872417"/>
              <a:gd name="connsiteY4" fmla="*/ 234490 h 3669031"/>
              <a:gd name="connsiteX5" fmla="*/ 6801395 w 6872417"/>
              <a:gd name="connsiteY5" fmla="*/ 1235977 h 3669031"/>
              <a:gd name="connsiteX6" fmla="*/ 5373189 w 6872417"/>
              <a:gd name="connsiteY6" fmla="*/ 1819451 h 3669031"/>
              <a:gd name="connsiteX7" fmla="*/ 2690950 w 6872417"/>
              <a:gd name="connsiteY7" fmla="*/ 1619154 h 3669031"/>
              <a:gd name="connsiteX8" fmla="*/ 1497874 w 6872417"/>
              <a:gd name="connsiteY8" fmla="*/ 2341966 h 3669031"/>
              <a:gd name="connsiteX9" fmla="*/ 165463 w 6872417"/>
              <a:gd name="connsiteY9" fmla="*/ 2934148 h 3669031"/>
              <a:gd name="connsiteX10" fmla="*/ 1515292 w 6872417"/>
              <a:gd name="connsiteY10" fmla="*/ 2916731 h 3669031"/>
              <a:gd name="connsiteX11" fmla="*/ 2882538 w 6872417"/>
              <a:gd name="connsiteY11" fmla="*/ 3474080 h 3669031"/>
              <a:gd name="connsiteX12" fmla="*/ 3953692 w 6872417"/>
              <a:gd name="connsiteY12" fmla="*/ 3667058 h 3669031"/>
              <a:gd name="connsiteX13" fmla="*/ 6104708 w 6872417"/>
              <a:gd name="connsiteY13" fmla="*/ 3639543 h 3669031"/>
              <a:gd name="connsiteX0" fmla="*/ 0 w 6872417"/>
              <a:gd name="connsiteY0" fmla="*/ 835383 h 3667058"/>
              <a:gd name="connsiteX1" fmla="*/ 1375955 w 6872417"/>
              <a:gd name="connsiteY1" fmla="*/ 896342 h 3667058"/>
              <a:gd name="connsiteX2" fmla="*/ 2812869 w 6872417"/>
              <a:gd name="connsiteY2" fmla="*/ 966011 h 3667058"/>
              <a:gd name="connsiteX3" fmla="*/ 4049486 w 6872417"/>
              <a:gd name="connsiteY3" fmla="*/ 51611 h 3667058"/>
              <a:gd name="connsiteX4" fmla="*/ 6383384 w 6872417"/>
              <a:gd name="connsiteY4" fmla="*/ 234490 h 3667058"/>
              <a:gd name="connsiteX5" fmla="*/ 6801395 w 6872417"/>
              <a:gd name="connsiteY5" fmla="*/ 1235977 h 3667058"/>
              <a:gd name="connsiteX6" fmla="*/ 5373189 w 6872417"/>
              <a:gd name="connsiteY6" fmla="*/ 1819451 h 3667058"/>
              <a:gd name="connsiteX7" fmla="*/ 2690950 w 6872417"/>
              <a:gd name="connsiteY7" fmla="*/ 1619154 h 3667058"/>
              <a:gd name="connsiteX8" fmla="*/ 1497874 w 6872417"/>
              <a:gd name="connsiteY8" fmla="*/ 2341966 h 3667058"/>
              <a:gd name="connsiteX9" fmla="*/ 165463 w 6872417"/>
              <a:gd name="connsiteY9" fmla="*/ 2934148 h 3667058"/>
              <a:gd name="connsiteX10" fmla="*/ 1515292 w 6872417"/>
              <a:gd name="connsiteY10" fmla="*/ 2916731 h 3667058"/>
              <a:gd name="connsiteX11" fmla="*/ 2882538 w 6872417"/>
              <a:gd name="connsiteY11" fmla="*/ 3474080 h 3667058"/>
              <a:gd name="connsiteX12" fmla="*/ 3953692 w 6872417"/>
              <a:gd name="connsiteY12" fmla="*/ 3667058 h 3667058"/>
              <a:gd name="connsiteX0" fmla="*/ 0 w 6872417"/>
              <a:gd name="connsiteY0" fmla="*/ 835383 h 3684728"/>
              <a:gd name="connsiteX1" fmla="*/ 1375955 w 6872417"/>
              <a:gd name="connsiteY1" fmla="*/ 896342 h 3684728"/>
              <a:gd name="connsiteX2" fmla="*/ 2812869 w 6872417"/>
              <a:gd name="connsiteY2" fmla="*/ 966011 h 3684728"/>
              <a:gd name="connsiteX3" fmla="*/ 4049486 w 6872417"/>
              <a:gd name="connsiteY3" fmla="*/ 51611 h 3684728"/>
              <a:gd name="connsiteX4" fmla="*/ 6383384 w 6872417"/>
              <a:gd name="connsiteY4" fmla="*/ 234490 h 3684728"/>
              <a:gd name="connsiteX5" fmla="*/ 6801395 w 6872417"/>
              <a:gd name="connsiteY5" fmla="*/ 1235977 h 3684728"/>
              <a:gd name="connsiteX6" fmla="*/ 5373189 w 6872417"/>
              <a:gd name="connsiteY6" fmla="*/ 1819451 h 3684728"/>
              <a:gd name="connsiteX7" fmla="*/ 2690950 w 6872417"/>
              <a:gd name="connsiteY7" fmla="*/ 1619154 h 3684728"/>
              <a:gd name="connsiteX8" fmla="*/ 1497874 w 6872417"/>
              <a:gd name="connsiteY8" fmla="*/ 2341966 h 3684728"/>
              <a:gd name="connsiteX9" fmla="*/ 165463 w 6872417"/>
              <a:gd name="connsiteY9" fmla="*/ 2934148 h 3684728"/>
              <a:gd name="connsiteX10" fmla="*/ 1515292 w 6872417"/>
              <a:gd name="connsiteY10" fmla="*/ 2916731 h 3684728"/>
              <a:gd name="connsiteX11" fmla="*/ 2882538 w 6872417"/>
              <a:gd name="connsiteY11" fmla="*/ 3474080 h 3684728"/>
              <a:gd name="connsiteX12" fmla="*/ 4180115 w 6872417"/>
              <a:gd name="connsiteY12" fmla="*/ 3684728 h 3684728"/>
              <a:gd name="connsiteX0" fmla="*/ 0 w 6872417"/>
              <a:gd name="connsiteY0" fmla="*/ 835383 h 3777603"/>
              <a:gd name="connsiteX1" fmla="*/ 1375955 w 6872417"/>
              <a:gd name="connsiteY1" fmla="*/ 896342 h 3777603"/>
              <a:gd name="connsiteX2" fmla="*/ 2812869 w 6872417"/>
              <a:gd name="connsiteY2" fmla="*/ 966011 h 3777603"/>
              <a:gd name="connsiteX3" fmla="*/ 4049486 w 6872417"/>
              <a:gd name="connsiteY3" fmla="*/ 51611 h 3777603"/>
              <a:gd name="connsiteX4" fmla="*/ 6383384 w 6872417"/>
              <a:gd name="connsiteY4" fmla="*/ 234490 h 3777603"/>
              <a:gd name="connsiteX5" fmla="*/ 6801395 w 6872417"/>
              <a:gd name="connsiteY5" fmla="*/ 1235977 h 3777603"/>
              <a:gd name="connsiteX6" fmla="*/ 5373189 w 6872417"/>
              <a:gd name="connsiteY6" fmla="*/ 1819451 h 3777603"/>
              <a:gd name="connsiteX7" fmla="*/ 2690950 w 6872417"/>
              <a:gd name="connsiteY7" fmla="*/ 1619154 h 3777603"/>
              <a:gd name="connsiteX8" fmla="*/ 1497874 w 6872417"/>
              <a:gd name="connsiteY8" fmla="*/ 2341966 h 3777603"/>
              <a:gd name="connsiteX9" fmla="*/ 165463 w 6872417"/>
              <a:gd name="connsiteY9" fmla="*/ 2934148 h 3777603"/>
              <a:gd name="connsiteX10" fmla="*/ 1515292 w 6872417"/>
              <a:gd name="connsiteY10" fmla="*/ 2916731 h 3777603"/>
              <a:gd name="connsiteX11" fmla="*/ 2882538 w 6872417"/>
              <a:gd name="connsiteY11" fmla="*/ 3474080 h 3777603"/>
              <a:gd name="connsiteX12" fmla="*/ 4180115 w 6872417"/>
              <a:gd name="connsiteY12" fmla="*/ 3684728 h 3777603"/>
              <a:gd name="connsiteX0" fmla="*/ 0 w 6872417"/>
              <a:gd name="connsiteY0" fmla="*/ 835383 h 3938500"/>
              <a:gd name="connsiteX1" fmla="*/ 1375955 w 6872417"/>
              <a:gd name="connsiteY1" fmla="*/ 896342 h 3938500"/>
              <a:gd name="connsiteX2" fmla="*/ 2812869 w 6872417"/>
              <a:gd name="connsiteY2" fmla="*/ 966011 h 3938500"/>
              <a:gd name="connsiteX3" fmla="*/ 4049486 w 6872417"/>
              <a:gd name="connsiteY3" fmla="*/ 51611 h 3938500"/>
              <a:gd name="connsiteX4" fmla="*/ 6383384 w 6872417"/>
              <a:gd name="connsiteY4" fmla="*/ 234490 h 3938500"/>
              <a:gd name="connsiteX5" fmla="*/ 6801395 w 6872417"/>
              <a:gd name="connsiteY5" fmla="*/ 1235977 h 3938500"/>
              <a:gd name="connsiteX6" fmla="*/ 5373189 w 6872417"/>
              <a:gd name="connsiteY6" fmla="*/ 1819451 h 3938500"/>
              <a:gd name="connsiteX7" fmla="*/ 2690950 w 6872417"/>
              <a:gd name="connsiteY7" fmla="*/ 1619154 h 3938500"/>
              <a:gd name="connsiteX8" fmla="*/ 1497874 w 6872417"/>
              <a:gd name="connsiteY8" fmla="*/ 2341966 h 3938500"/>
              <a:gd name="connsiteX9" fmla="*/ 165463 w 6872417"/>
              <a:gd name="connsiteY9" fmla="*/ 2934148 h 3938500"/>
              <a:gd name="connsiteX10" fmla="*/ 1515292 w 6872417"/>
              <a:gd name="connsiteY10" fmla="*/ 2916731 h 3938500"/>
              <a:gd name="connsiteX11" fmla="*/ 2882538 w 6872417"/>
              <a:gd name="connsiteY11" fmla="*/ 3474080 h 3938500"/>
              <a:gd name="connsiteX12" fmla="*/ 4180115 w 6872417"/>
              <a:gd name="connsiteY12" fmla="*/ 3684728 h 3938500"/>
              <a:gd name="connsiteX0" fmla="*/ 0 w 6872417"/>
              <a:gd name="connsiteY0" fmla="*/ 835383 h 3905729"/>
              <a:gd name="connsiteX1" fmla="*/ 1375955 w 6872417"/>
              <a:gd name="connsiteY1" fmla="*/ 896342 h 3905729"/>
              <a:gd name="connsiteX2" fmla="*/ 2812869 w 6872417"/>
              <a:gd name="connsiteY2" fmla="*/ 966011 h 3905729"/>
              <a:gd name="connsiteX3" fmla="*/ 4049486 w 6872417"/>
              <a:gd name="connsiteY3" fmla="*/ 51611 h 3905729"/>
              <a:gd name="connsiteX4" fmla="*/ 6383384 w 6872417"/>
              <a:gd name="connsiteY4" fmla="*/ 234490 h 3905729"/>
              <a:gd name="connsiteX5" fmla="*/ 6801395 w 6872417"/>
              <a:gd name="connsiteY5" fmla="*/ 1235977 h 3905729"/>
              <a:gd name="connsiteX6" fmla="*/ 5373189 w 6872417"/>
              <a:gd name="connsiteY6" fmla="*/ 1819451 h 3905729"/>
              <a:gd name="connsiteX7" fmla="*/ 2690950 w 6872417"/>
              <a:gd name="connsiteY7" fmla="*/ 1619154 h 3905729"/>
              <a:gd name="connsiteX8" fmla="*/ 1497874 w 6872417"/>
              <a:gd name="connsiteY8" fmla="*/ 2341966 h 3905729"/>
              <a:gd name="connsiteX9" fmla="*/ 165463 w 6872417"/>
              <a:gd name="connsiteY9" fmla="*/ 2934148 h 3905729"/>
              <a:gd name="connsiteX10" fmla="*/ 1515292 w 6872417"/>
              <a:gd name="connsiteY10" fmla="*/ 2916731 h 3905729"/>
              <a:gd name="connsiteX11" fmla="*/ 2882538 w 6872417"/>
              <a:gd name="connsiteY11" fmla="*/ 3474080 h 3905729"/>
              <a:gd name="connsiteX12" fmla="*/ 4180115 w 6872417"/>
              <a:gd name="connsiteY12" fmla="*/ 3684728 h 3905729"/>
              <a:gd name="connsiteX0" fmla="*/ 0 w 6872417"/>
              <a:gd name="connsiteY0" fmla="*/ 835383 h 3867467"/>
              <a:gd name="connsiteX1" fmla="*/ 1375955 w 6872417"/>
              <a:gd name="connsiteY1" fmla="*/ 896342 h 3867467"/>
              <a:gd name="connsiteX2" fmla="*/ 2812869 w 6872417"/>
              <a:gd name="connsiteY2" fmla="*/ 966011 h 3867467"/>
              <a:gd name="connsiteX3" fmla="*/ 4049486 w 6872417"/>
              <a:gd name="connsiteY3" fmla="*/ 51611 h 3867467"/>
              <a:gd name="connsiteX4" fmla="*/ 6383384 w 6872417"/>
              <a:gd name="connsiteY4" fmla="*/ 234490 h 3867467"/>
              <a:gd name="connsiteX5" fmla="*/ 6801395 w 6872417"/>
              <a:gd name="connsiteY5" fmla="*/ 1235977 h 3867467"/>
              <a:gd name="connsiteX6" fmla="*/ 5373189 w 6872417"/>
              <a:gd name="connsiteY6" fmla="*/ 1819451 h 3867467"/>
              <a:gd name="connsiteX7" fmla="*/ 2690950 w 6872417"/>
              <a:gd name="connsiteY7" fmla="*/ 1619154 h 3867467"/>
              <a:gd name="connsiteX8" fmla="*/ 1497874 w 6872417"/>
              <a:gd name="connsiteY8" fmla="*/ 2341966 h 3867467"/>
              <a:gd name="connsiteX9" fmla="*/ 165463 w 6872417"/>
              <a:gd name="connsiteY9" fmla="*/ 2934148 h 3867467"/>
              <a:gd name="connsiteX10" fmla="*/ 1515292 w 6872417"/>
              <a:gd name="connsiteY10" fmla="*/ 2916731 h 3867467"/>
              <a:gd name="connsiteX11" fmla="*/ 2917372 w 6872417"/>
              <a:gd name="connsiteY11" fmla="*/ 3385730 h 3867467"/>
              <a:gd name="connsiteX12" fmla="*/ 4180115 w 6872417"/>
              <a:gd name="connsiteY12" fmla="*/ 3684728 h 3867467"/>
              <a:gd name="connsiteX0" fmla="*/ 0 w 6872417"/>
              <a:gd name="connsiteY0" fmla="*/ 835383 h 3854127"/>
              <a:gd name="connsiteX1" fmla="*/ 1375955 w 6872417"/>
              <a:gd name="connsiteY1" fmla="*/ 896342 h 3854127"/>
              <a:gd name="connsiteX2" fmla="*/ 2812869 w 6872417"/>
              <a:gd name="connsiteY2" fmla="*/ 966011 h 3854127"/>
              <a:gd name="connsiteX3" fmla="*/ 4049486 w 6872417"/>
              <a:gd name="connsiteY3" fmla="*/ 51611 h 3854127"/>
              <a:gd name="connsiteX4" fmla="*/ 6383384 w 6872417"/>
              <a:gd name="connsiteY4" fmla="*/ 234490 h 3854127"/>
              <a:gd name="connsiteX5" fmla="*/ 6801395 w 6872417"/>
              <a:gd name="connsiteY5" fmla="*/ 1235977 h 3854127"/>
              <a:gd name="connsiteX6" fmla="*/ 5373189 w 6872417"/>
              <a:gd name="connsiteY6" fmla="*/ 1819451 h 3854127"/>
              <a:gd name="connsiteX7" fmla="*/ 2690950 w 6872417"/>
              <a:gd name="connsiteY7" fmla="*/ 1619154 h 3854127"/>
              <a:gd name="connsiteX8" fmla="*/ 1497874 w 6872417"/>
              <a:gd name="connsiteY8" fmla="*/ 2341966 h 3854127"/>
              <a:gd name="connsiteX9" fmla="*/ 165463 w 6872417"/>
              <a:gd name="connsiteY9" fmla="*/ 2934148 h 3854127"/>
              <a:gd name="connsiteX10" fmla="*/ 1515292 w 6872417"/>
              <a:gd name="connsiteY10" fmla="*/ 2916731 h 3854127"/>
              <a:gd name="connsiteX11" fmla="*/ 3283132 w 6872417"/>
              <a:gd name="connsiteY11" fmla="*/ 3350390 h 3854127"/>
              <a:gd name="connsiteX12" fmla="*/ 4180115 w 6872417"/>
              <a:gd name="connsiteY12" fmla="*/ 3684728 h 3854127"/>
              <a:gd name="connsiteX0" fmla="*/ 0 w 6872417"/>
              <a:gd name="connsiteY0" fmla="*/ 835383 h 3814569"/>
              <a:gd name="connsiteX1" fmla="*/ 1375955 w 6872417"/>
              <a:gd name="connsiteY1" fmla="*/ 896342 h 3814569"/>
              <a:gd name="connsiteX2" fmla="*/ 2812869 w 6872417"/>
              <a:gd name="connsiteY2" fmla="*/ 966011 h 3814569"/>
              <a:gd name="connsiteX3" fmla="*/ 4049486 w 6872417"/>
              <a:gd name="connsiteY3" fmla="*/ 51611 h 3814569"/>
              <a:gd name="connsiteX4" fmla="*/ 6383384 w 6872417"/>
              <a:gd name="connsiteY4" fmla="*/ 234490 h 3814569"/>
              <a:gd name="connsiteX5" fmla="*/ 6801395 w 6872417"/>
              <a:gd name="connsiteY5" fmla="*/ 1235977 h 3814569"/>
              <a:gd name="connsiteX6" fmla="*/ 5373189 w 6872417"/>
              <a:gd name="connsiteY6" fmla="*/ 1819451 h 3814569"/>
              <a:gd name="connsiteX7" fmla="*/ 2690950 w 6872417"/>
              <a:gd name="connsiteY7" fmla="*/ 1619154 h 3814569"/>
              <a:gd name="connsiteX8" fmla="*/ 1497874 w 6872417"/>
              <a:gd name="connsiteY8" fmla="*/ 2341966 h 3814569"/>
              <a:gd name="connsiteX9" fmla="*/ 165463 w 6872417"/>
              <a:gd name="connsiteY9" fmla="*/ 2934148 h 3814569"/>
              <a:gd name="connsiteX10" fmla="*/ 1515292 w 6872417"/>
              <a:gd name="connsiteY10" fmla="*/ 2916731 h 3814569"/>
              <a:gd name="connsiteX11" fmla="*/ 3283132 w 6872417"/>
              <a:gd name="connsiteY11" fmla="*/ 3350390 h 3814569"/>
              <a:gd name="connsiteX12" fmla="*/ 4180115 w 6872417"/>
              <a:gd name="connsiteY12" fmla="*/ 3684728 h 3814569"/>
              <a:gd name="connsiteX0" fmla="*/ 0 w 6872417"/>
              <a:gd name="connsiteY0" fmla="*/ 835383 h 3830269"/>
              <a:gd name="connsiteX1" fmla="*/ 1375955 w 6872417"/>
              <a:gd name="connsiteY1" fmla="*/ 896342 h 3830269"/>
              <a:gd name="connsiteX2" fmla="*/ 2812869 w 6872417"/>
              <a:gd name="connsiteY2" fmla="*/ 966011 h 3830269"/>
              <a:gd name="connsiteX3" fmla="*/ 4049486 w 6872417"/>
              <a:gd name="connsiteY3" fmla="*/ 51611 h 3830269"/>
              <a:gd name="connsiteX4" fmla="*/ 6383384 w 6872417"/>
              <a:gd name="connsiteY4" fmla="*/ 234490 h 3830269"/>
              <a:gd name="connsiteX5" fmla="*/ 6801395 w 6872417"/>
              <a:gd name="connsiteY5" fmla="*/ 1235977 h 3830269"/>
              <a:gd name="connsiteX6" fmla="*/ 5373189 w 6872417"/>
              <a:gd name="connsiteY6" fmla="*/ 1819451 h 3830269"/>
              <a:gd name="connsiteX7" fmla="*/ 2690950 w 6872417"/>
              <a:gd name="connsiteY7" fmla="*/ 1619154 h 3830269"/>
              <a:gd name="connsiteX8" fmla="*/ 1497874 w 6872417"/>
              <a:gd name="connsiteY8" fmla="*/ 2341966 h 3830269"/>
              <a:gd name="connsiteX9" fmla="*/ 165463 w 6872417"/>
              <a:gd name="connsiteY9" fmla="*/ 2934148 h 3830269"/>
              <a:gd name="connsiteX10" fmla="*/ 1515292 w 6872417"/>
              <a:gd name="connsiteY10" fmla="*/ 2916731 h 3830269"/>
              <a:gd name="connsiteX11" fmla="*/ 3283132 w 6872417"/>
              <a:gd name="connsiteY11" fmla="*/ 3350390 h 3830269"/>
              <a:gd name="connsiteX12" fmla="*/ 4180115 w 6872417"/>
              <a:gd name="connsiteY12" fmla="*/ 3684728 h 3830269"/>
              <a:gd name="connsiteX0" fmla="*/ 0 w 6872417"/>
              <a:gd name="connsiteY0" fmla="*/ 835383 h 3826344"/>
              <a:gd name="connsiteX1" fmla="*/ 1375955 w 6872417"/>
              <a:gd name="connsiteY1" fmla="*/ 896342 h 3826344"/>
              <a:gd name="connsiteX2" fmla="*/ 2812869 w 6872417"/>
              <a:gd name="connsiteY2" fmla="*/ 966011 h 3826344"/>
              <a:gd name="connsiteX3" fmla="*/ 4049486 w 6872417"/>
              <a:gd name="connsiteY3" fmla="*/ 51611 h 3826344"/>
              <a:gd name="connsiteX4" fmla="*/ 6383384 w 6872417"/>
              <a:gd name="connsiteY4" fmla="*/ 234490 h 3826344"/>
              <a:gd name="connsiteX5" fmla="*/ 6801395 w 6872417"/>
              <a:gd name="connsiteY5" fmla="*/ 1235977 h 3826344"/>
              <a:gd name="connsiteX6" fmla="*/ 5373189 w 6872417"/>
              <a:gd name="connsiteY6" fmla="*/ 1819451 h 3826344"/>
              <a:gd name="connsiteX7" fmla="*/ 2690950 w 6872417"/>
              <a:gd name="connsiteY7" fmla="*/ 1619154 h 3826344"/>
              <a:gd name="connsiteX8" fmla="*/ 1497874 w 6872417"/>
              <a:gd name="connsiteY8" fmla="*/ 2341966 h 3826344"/>
              <a:gd name="connsiteX9" fmla="*/ 165463 w 6872417"/>
              <a:gd name="connsiteY9" fmla="*/ 2934148 h 3826344"/>
              <a:gd name="connsiteX10" fmla="*/ 1515292 w 6872417"/>
              <a:gd name="connsiteY10" fmla="*/ 2916731 h 3826344"/>
              <a:gd name="connsiteX11" fmla="*/ 3283132 w 6872417"/>
              <a:gd name="connsiteY11" fmla="*/ 3350390 h 3826344"/>
              <a:gd name="connsiteX12" fmla="*/ 4180115 w 6872417"/>
              <a:gd name="connsiteY12" fmla="*/ 3684728 h 3826344"/>
              <a:gd name="connsiteX0" fmla="*/ 0 w 6872417"/>
              <a:gd name="connsiteY0" fmla="*/ 835383 h 3826344"/>
              <a:gd name="connsiteX1" fmla="*/ 1375955 w 6872417"/>
              <a:gd name="connsiteY1" fmla="*/ 896342 h 3826344"/>
              <a:gd name="connsiteX2" fmla="*/ 2812869 w 6872417"/>
              <a:gd name="connsiteY2" fmla="*/ 966011 h 3826344"/>
              <a:gd name="connsiteX3" fmla="*/ 4049486 w 6872417"/>
              <a:gd name="connsiteY3" fmla="*/ 51611 h 3826344"/>
              <a:gd name="connsiteX4" fmla="*/ 6383384 w 6872417"/>
              <a:gd name="connsiteY4" fmla="*/ 234490 h 3826344"/>
              <a:gd name="connsiteX5" fmla="*/ 6801395 w 6872417"/>
              <a:gd name="connsiteY5" fmla="*/ 1235977 h 3826344"/>
              <a:gd name="connsiteX6" fmla="*/ 5373189 w 6872417"/>
              <a:gd name="connsiteY6" fmla="*/ 1819451 h 3826344"/>
              <a:gd name="connsiteX7" fmla="*/ 2690950 w 6872417"/>
              <a:gd name="connsiteY7" fmla="*/ 1619154 h 3826344"/>
              <a:gd name="connsiteX8" fmla="*/ 1497874 w 6872417"/>
              <a:gd name="connsiteY8" fmla="*/ 2341966 h 3826344"/>
              <a:gd name="connsiteX9" fmla="*/ 165463 w 6872417"/>
              <a:gd name="connsiteY9" fmla="*/ 2934148 h 3826344"/>
              <a:gd name="connsiteX10" fmla="*/ 1515292 w 6872417"/>
              <a:gd name="connsiteY10" fmla="*/ 2916731 h 3826344"/>
              <a:gd name="connsiteX11" fmla="*/ 3283132 w 6872417"/>
              <a:gd name="connsiteY11" fmla="*/ 3350390 h 3826344"/>
              <a:gd name="connsiteX12" fmla="*/ 4180115 w 6872417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65463 w 6886845"/>
              <a:gd name="connsiteY9" fmla="*/ 2934148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942900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18814 w 6886845"/>
              <a:gd name="connsiteY9" fmla="*/ 3030416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  <a:gd name="connsiteX0" fmla="*/ 0 w 6886845"/>
              <a:gd name="connsiteY0" fmla="*/ 835383 h 3826344"/>
              <a:gd name="connsiteX1" fmla="*/ 1375955 w 6886845"/>
              <a:gd name="connsiteY1" fmla="*/ 896342 h 3826344"/>
              <a:gd name="connsiteX2" fmla="*/ 2812869 w 6886845"/>
              <a:gd name="connsiteY2" fmla="*/ 966011 h 3826344"/>
              <a:gd name="connsiteX3" fmla="*/ 4049486 w 6886845"/>
              <a:gd name="connsiteY3" fmla="*/ 51611 h 3826344"/>
              <a:gd name="connsiteX4" fmla="*/ 6383384 w 6886845"/>
              <a:gd name="connsiteY4" fmla="*/ 234490 h 3826344"/>
              <a:gd name="connsiteX5" fmla="*/ 6801395 w 6886845"/>
              <a:gd name="connsiteY5" fmla="*/ 1235977 h 3826344"/>
              <a:gd name="connsiteX6" fmla="*/ 5174781 w 6886845"/>
              <a:gd name="connsiteY6" fmla="*/ 1871961 h 3826344"/>
              <a:gd name="connsiteX7" fmla="*/ 2690950 w 6886845"/>
              <a:gd name="connsiteY7" fmla="*/ 1619154 h 3826344"/>
              <a:gd name="connsiteX8" fmla="*/ 1497874 w 6886845"/>
              <a:gd name="connsiteY8" fmla="*/ 2341966 h 3826344"/>
              <a:gd name="connsiteX9" fmla="*/ 61946 w 6886845"/>
              <a:gd name="connsiteY9" fmla="*/ 2890389 h 3826344"/>
              <a:gd name="connsiteX10" fmla="*/ 1515292 w 6886845"/>
              <a:gd name="connsiteY10" fmla="*/ 2916731 h 3826344"/>
              <a:gd name="connsiteX11" fmla="*/ 3283132 w 6886845"/>
              <a:gd name="connsiteY11" fmla="*/ 3350390 h 3826344"/>
              <a:gd name="connsiteX12" fmla="*/ 4180115 w 6886845"/>
              <a:gd name="connsiteY12" fmla="*/ 3684728 h 382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6845" h="3826344">
                <a:moveTo>
                  <a:pt x="0" y="835383"/>
                </a:moveTo>
                <a:cubicBezTo>
                  <a:pt x="449944" y="1091559"/>
                  <a:pt x="907144" y="874571"/>
                  <a:pt x="1375955" y="896342"/>
                </a:cubicBezTo>
                <a:cubicBezTo>
                  <a:pt x="1844766" y="918113"/>
                  <a:pt x="2236651" y="1115508"/>
                  <a:pt x="2812869" y="966011"/>
                </a:cubicBezTo>
                <a:cubicBezTo>
                  <a:pt x="3389087" y="816514"/>
                  <a:pt x="3454400" y="173531"/>
                  <a:pt x="4049486" y="51611"/>
                </a:cubicBezTo>
                <a:cubicBezTo>
                  <a:pt x="4644572" y="-70309"/>
                  <a:pt x="5924733" y="37096"/>
                  <a:pt x="6383384" y="234490"/>
                </a:cubicBezTo>
                <a:cubicBezTo>
                  <a:pt x="6842035" y="431884"/>
                  <a:pt x="7002829" y="963065"/>
                  <a:pt x="6801395" y="1235977"/>
                </a:cubicBezTo>
                <a:cubicBezTo>
                  <a:pt x="6599961" y="1508889"/>
                  <a:pt x="6567221" y="1913119"/>
                  <a:pt x="5174781" y="1871961"/>
                </a:cubicBezTo>
                <a:cubicBezTo>
                  <a:pt x="3782341" y="1830803"/>
                  <a:pt x="3303768" y="1540820"/>
                  <a:pt x="2690950" y="1619154"/>
                </a:cubicBezTo>
                <a:cubicBezTo>
                  <a:pt x="2078132" y="1697488"/>
                  <a:pt x="1936041" y="2130094"/>
                  <a:pt x="1497874" y="2341966"/>
                </a:cubicBezTo>
                <a:cubicBezTo>
                  <a:pt x="1059707" y="2553839"/>
                  <a:pt x="43599" y="2473283"/>
                  <a:pt x="61946" y="2890389"/>
                </a:cubicBezTo>
                <a:cubicBezTo>
                  <a:pt x="80293" y="3307495"/>
                  <a:pt x="978428" y="2840064"/>
                  <a:pt x="1515292" y="2916731"/>
                </a:cubicBezTo>
                <a:cubicBezTo>
                  <a:pt x="2052156" y="2993398"/>
                  <a:pt x="2917372" y="2886659"/>
                  <a:pt x="3283132" y="3350390"/>
                </a:cubicBezTo>
                <a:cubicBezTo>
                  <a:pt x="3648892" y="3814121"/>
                  <a:pt x="3773716" y="3966376"/>
                  <a:pt x="4180115" y="3684728"/>
                </a:cubicBezTo>
              </a:path>
            </a:pathLst>
          </a:custGeom>
          <a:noFill/>
          <a:ln w="38100" cap="flat" cmpd="dbl">
            <a:solidFill>
              <a:schemeClr val="tx2">
                <a:lumMod val="60000"/>
                <a:lumOff val="40000"/>
              </a:schemeClr>
            </a:solidFill>
            <a:prstDash val="lgDashDot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762451"/>
                      <a:gd name="connsiteY0" fmla="*/ 849639 h 4353547"/>
                      <a:gd name="connsiteX1" fmla="*/ 1820092 w 7762451"/>
                      <a:gd name="connsiteY1" fmla="*/ 875764 h 4353547"/>
                      <a:gd name="connsiteX2" fmla="*/ 3326675 w 7762451"/>
                      <a:gd name="connsiteY2" fmla="*/ 335833 h 4353547"/>
                      <a:gd name="connsiteX3" fmla="*/ 4754880 w 7762451"/>
                      <a:gd name="connsiteY3" fmla="*/ 4907 h 4353547"/>
                      <a:gd name="connsiteX4" fmla="*/ 6905898 w 7762451"/>
                      <a:gd name="connsiteY4" fmla="*/ 213913 h 4353547"/>
                      <a:gd name="connsiteX5" fmla="*/ 7210698 w 7762451"/>
                      <a:gd name="connsiteY5" fmla="*/ 1154439 h 4353547"/>
                      <a:gd name="connsiteX6" fmla="*/ 6514012 w 7762451"/>
                      <a:gd name="connsiteY6" fmla="*/ 1781456 h 4353547"/>
                      <a:gd name="connsiteX7" fmla="*/ 4258492 w 7762451"/>
                      <a:gd name="connsiteY7" fmla="*/ 1790164 h 4353547"/>
                      <a:gd name="connsiteX8" fmla="*/ 2569029 w 7762451"/>
                      <a:gd name="connsiteY8" fmla="*/ 1973044 h 4353547"/>
                      <a:gd name="connsiteX9" fmla="*/ 104503 w 7762451"/>
                      <a:gd name="connsiteY9" fmla="*/ 2730690 h 4353547"/>
                      <a:gd name="connsiteX10" fmla="*/ 1933303 w 7762451"/>
                      <a:gd name="connsiteY10" fmla="*/ 2922279 h 4353547"/>
                      <a:gd name="connsiteX11" fmla="*/ 3352800 w 7762451"/>
                      <a:gd name="connsiteY11" fmla="*/ 2939696 h 4353547"/>
                      <a:gd name="connsiteX12" fmla="*/ 3631475 w 7762451"/>
                      <a:gd name="connsiteY12" fmla="*/ 4315650 h 4353547"/>
                      <a:gd name="connsiteX13" fmla="*/ 4206240 w 7762451"/>
                      <a:gd name="connsiteY13" fmla="*/ 3932473 h 4353547"/>
                      <a:gd name="connsiteX14" fmla="*/ 4850675 w 7762451"/>
                      <a:gd name="connsiteY14" fmla="*/ 3558004 h 4353547"/>
                      <a:gd name="connsiteX15" fmla="*/ 7341326 w 7762451"/>
                      <a:gd name="connsiteY15" fmla="*/ 3610256 h 4353547"/>
                      <a:gd name="connsiteX16" fmla="*/ 7759338 w 7762451"/>
                      <a:gd name="connsiteY16" fmla="*/ 3880222 h 4353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762451" h="4353547" extrusionOk="0">
                        <a:moveTo>
                          <a:pt x="0" y="849639"/>
                        </a:moveTo>
                        <a:cubicBezTo>
                          <a:pt x="541694" y="849307"/>
                          <a:pt x="1225446" y="976486"/>
                          <a:pt x="1820092" y="875764"/>
                        </a:cubicBezTo>
                        <a:cubicBezTo>
                          <a:pt x="2465579" y="809296"/>
                          <a:pt x="2744913" y="483921"/>
                          <a:pt x="3326675" y="335833"/>
                        </a:cubicBezTo>
                        <a:cubicBezTo>
                          <a:pt x="3811625" y="194773"/>
                          <a:pt x="4153002" y="54747"/>
                          <a:pt x="4754880" y="4907"/>
                        </a:cubicBezTo>
                        <a:cubicBezTo>
                          <a:pt x="5286031" y="-51187"/>
                          <a:pt x="6507742" y="27650"/>
                          <a:pt x="6905898" y="213913"/>
                        </a:cubicBezTo>
                        <a:cubicBezTo>
                          <a:pt x="7366951" y="411641"/>
                          <a:pt x="7284362" y="875997"/>
                          <a:pt x="7210698" y="1154439"/>
                        </a:cubicBezTo>
                        <a:cubicBezTo>
                          <a:pt x="7125766" y="1412692"/>
                          <a:pt x="6979235" y="1700745"/>
                          <a:pt x="6514012" y="1781456"/>
                        </a:cubicBezTo>
                        <a:cubicBezTo>
                          <a:pt x="6009229" y="1765828"/>
                          <a:pt x="4854722" y="1843377"/>
                          <a:pt x="4258492" y="1790164"/>
                        </a:cubicBezTo>
                        <a:cubicBezTo>
                          <a:pt x="3618773" y="1832048"/>
                          <a:pt x="3306372" y="1827112"/>
                          <a:pt x="2569029" y="1973044"/>
                        </a:cubicBezTo>
                        <a:cubicBezTo>
                          <a:pt x="1861751" y="2127381"/>
                          <a:pt x="214596" y="2575869"/>
                          <a:pt x="104503" y="2730690"/>
                        </a:cubicBezTo>
                        <a:cubicBezTo>
                          <a:pt x="41856" y="2953363"/>
                          <a:pt x="1394263" y="2911711"/>
                          <a:pt x="1933303" y="2922279"/>
                        </a:cubicBezTo>
                        <a:cubicBezTo>
                          <a:pt x="2506076" y="3005464"/>
                          <a:pt x="3078205" y="2717799"/>
                          <a:pt x="3352800" y="2939696"/>
                        </a:cubicBezTo>
                        <a:cubicBezTo>
                          <a:pt x="3644802" y="3164068"/>
                          <a:pt x="3494093" y="4127337"/>
                          <a:pt x="3631475" y="4315650"/>
                        </a:cubicBezTo>
                        <a:cubicBezTo>
                          <a:pt x="3754435" y="4484279"/>
                          <a:pt x="3988295" y="4048573"/>
                          <a:pt x="4206240" y="3932473"/>
                        </a:cubicBezTo>
                        <a:cubicBezTo>
                          <a:pt x="4406240" y="3805972"/>
                          <a:pt x="4315990" y="3586898"/>
                          <a:pt x="4850675" y="3558004"/>
                        </a:cubicBezTo>
                        <a:cubicBezTo>
                          <a:pt x="5379918" y="3413283"/>
                          <a:pt x="6797504" y="3591030"/>
                          <a:pt x="7341326" y="3610256"/>
                        </a:cubicBezTo>
                        <a:cubicBezTo>
                          <a:pt x="7826103" y="3663959"/>
                          <a:pt x="7759339" y="3880223"/>
                          <a:pt x="7759338" y="388022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812332-C36E-E720-AF41-0AB19E093D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373" y="1591646"/>
            <a:ext cx="2054777" cy="2391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26F255-E8E0-75BB-C064-4742EFC6A89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5139" y="1079435"/>
            <a:ext cx="1930297" cy="338214"/>
            <a:chOff x="355139" y="1079435"/>
            <a:chExt cx="1930297" cy="33821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4EB2DA4-4AF7-9D63-6636-05F23E9249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2460" y="1116593"/>
              <a:ext cx="1712976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kern="1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Ismerje meg az FSA-t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1FB2AD-45BC-F38E-3159-1BE20C6AF6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139" y="1079435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9002A5-5C07-0D8A-FD5D-6866B758B6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59260" y="234743"/>
            <a:ext cx="1638159" cy="338214"/>
            <a:chOff x="4559260" y="234743"/>
            <a:chExt cx="1638159" cy="3382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79DD3E-6AC6-DA8B-A6FB-D4B790C2A7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4832" y="274991"/>
              <a:ext cx="1392587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Önértékelés</a:t>
              </a:r>
              <a:endParaRPr lang="en-GB" sz="1000" kern="10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598CDA-07F8-E72D-1F27-E31F6C1EAC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260" y="234743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04466-AF3D-E4C1-1ACF-2AA8C42C85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61407" y="2037579"/>
            <a:ext cx="2098750" cy="338214"/>
            <a:chOff x="4561407" y="2037579"/>
            <a:chExt cx="2098750" cy="3382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8FC74-4AA0-ECA0-BEA1-AC7AC6C609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76953" y="2068184"/>
              <a:ext cx="1883204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Közös célok meghatározása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A39178-0789-6A53-BE70-9FDEB38638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61407" y="2037579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C94523-D700-0C51-4CB0-C04A838FF02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5139" y="3110602"/>
            <a:ext cx="2416587" cy="338214"/>
            <a:chOff x="355139" y="3110602"/>
            <a:chExt cx="2416587" cy="3382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F34ACE-98DB-9D79-D650-37A7E51916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9478" y="3146535"/>
              <a:ext cx="2232248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 Ellenőrzés és elismerés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4B09A4-7A6E-9CA9-FFE0-310EC222D3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5139" y="3110602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12761C-1935-3259-9361-9A2D970066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60346" y="3746658"/>
            <a:ext cx="2280108" cy="338214"/>
            <a:chOff x="4560346" y="3746658"/>
            <a:chExt cx="2280108" cy="3382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F8AAAC-8B58-A4A0-CDDA-C32810C0DAE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95336" y="3779558"/>
              <a:ext cx="2045118" cy="272415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5"/>
                  </a:solidFill>
                  <a:effectLst/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Folyamatos fejlesztés</a:t>
              </a:r>
              <a:endParaRPr lang="en-GB" sz="1000" kern="100" dirty="0">
                <a:solidFill>
                  <a:schemeClr val="accent5"/>
                </a:solidFill>
                <a:effectLst/>
                <a:latin typeface="Gotham Medium" pitchFamily="2" charset="0"/>
                <a:ea typeface="Open Sans" panose="020B0606030504020204" pitchFamily="34" charset="0"/>
                <a:cs typeface="Gotham Medium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996B5C-367D-8F41-037B-CA30D142AB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60346" y="3746658"/>
              <a:ext cx="338214" cy="33821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5"/>
                  </a:solidFill>
                  <a:latin typeface="Gotham Medium" pitchFamily="2" charset="0"/>
                  <a:ea typeface="Open Sans" panose="020B0606030504020204" pitchFamily="34" charset="0"/>
                  <a:cs typeface="Gotham Medium" pitchFamily="2" charset="0"/>
                </a:rPr>
                <a:t>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BE9D31-2C91-D179-76DD-8971952264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" y="4968081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E3BC751-9D55-DDD7-4636-B87138E63F47}"/>
              </a:ext>
            </a:extLst>
          </p:cNvPr>
          <p:cNvSpPr txBox="1"/>
          <p:nvPr/>
        </p:nvSpPr>
        <p:spPr>
          <a:xfrm>
            <a:off x="347956" y="3505637"/>
            <a:ext cx="2988357" cy="130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ellenőrzés lehetővé teszi, hogy az FMG kemény munkáját elismerjék. Az FSA nem csupán a megfelelésről szól, hanem a fenntarthatóság iránti elkötelezettségének megünnepléséről. Felkérhetik Önt, hogy ossza meg önértékelési kérdőívét, és vegyen részt egy helyszíni auditáláson. Az ellenőrzési folyamat eredménye az, hogy az auditor egy FSA teljesítményszintet ad a csoportnak.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FF78D824-AF31-FCA1-9C41-E364575F7906}"/>
              </a:ext>
            </a:extLst>
          </p:cNvPr>
          <p:cNvSpPr txBox="1"/>
          <p:nvPr/>
        </p:nvSpPr>
        <p:spPr>
          <a:xfrm>
            <a:off x="347957" y="1502595"/>
            <a:ext cx="232624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FMG-koordinátor együtt fog dolgozni Önnel az FSA megértésén. Mielőtt belevágna, fontos, hogy csoportja megértse, hogy mi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szeretne az FSA-tól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követelhet meg Önöktől.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8389F9B-26E3-793A-09D9-8C201A48E600}"/>
              </a:ext>
            </a:extLst>
          </p:cNvPr>
          <p:cNvSpPr txBox="1"/>
          <p:nvPr/>
        </p:nvSpPr>
        <p:spPr>
          <a:xfrm>
            <a:off x="4508829" y="625791"/>
            <a:ext cx="2592288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FSA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segítségével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válaszoljon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gazdálkodási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gyakorlatára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vonatkozó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kérdésekre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Az FMG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részeként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FMG-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támogatja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kitöltésében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8AC4AB7-A28E-BC90-A65A-A94E54C64788}"/>
              </a:ext>
            </a:extLst>
          </p:cNvPr>
          <p:cNvSpPr txBox="1"/>
          <p:nvPr/>
        </p:nvSpPr>
        <p:spPr>
          <a:xfrm>
            <a:off x="4508829" y="2455059"/>
            <a:ext cx="2808312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FMG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koordinátora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következőkkel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fog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együttműködni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csoporttal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kérdőívre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adott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alapján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célokat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határozzon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meg,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meghatározza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fejlesztendő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területeket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céloknak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elérhetőnek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csoport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igényeihez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igazítottnak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lenniük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6A913F50-01B7-73CF-02B2-C92C296383EE}"/>
              </a:ext>
            </a:extLst>
          </p:cNvPr>
          <p:cNvSpPr txBox="1"/>
          <p:nvPr/>
        </p:nvSpPr>
        <p:spPr>
          <a:xfrm>
            <a:off x="4508829" y="4218124"/>
            <a:ext cx="2808312" cy="84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fenntarthatóság egy folyamatos utazás. A </a:t>
            </a:r>
            <a:b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arra ösztönzi az FMG-ket, hogy rendszeresen vizsgálják felül a </a:t>
            </a:r>
            <a:r>
              <a:rPr lang="en-GB" sz="9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gyakorlatukat</a:t>
            </a:r>
            <a:r>
              <a:rPr lang="en-GB" sz="9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fogadják el az új tanulságokat, és folyamatosan törekedjenek a jobbra.</a:t>
            </a:r>
            <a:endParaRPr lang="en-GB" sz="900" kern="100" dirty="0">
              <a:solidFill>
                <a:schemeClr val="accent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5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B3A57-8089-AAF7-BD63-8528A77A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03BC51D-1863-5C2D-5563-EF2C9106AC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39"/>
          <a:stretch/>
        </p:blipFill>
        <p:spPr>
          <a:xfrm rot="10800000" flipH="1">
            <a:off x="-1" y="1020485"/>
            <a:ext cx="7559675" cy="430715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7C96E57-997D-58CF-DEF1-95365C8FDA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189" y="359569"/>
            <a:ext cx="541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1600" kern="100" dirty="0">
                <a:solidFill>
                  <a:schemeClr val="accent5"/>
                </a:solidFill>
                <a:effectLst/>
                <a:latin typeface="Gotham Bold" pitchFamily="2" charset="0"/>
                <a:ea typeface="Meiryo" panose="020B0604030504040204" pitchFamily="34" charset="-128"/>
                <a:cs typeface="Gotham Bold" pitchFamily="2" charset="0"/>
              </a:rPr>
              <a:t>Hogyan használhatom az önértékelési kérdőívet?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FC89056-03D9-8208-F8A1-8959A5A67E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96138" y="4972962"/>
            <a:ext cx="3068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DEE7A01-7AB6-6949-A145-0728BDBC6B3D}" type="slidenum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466F7-C578-F061-0CA4-AA90FB610A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833" y="123367"/>
            <a:ext cx="571515" cy="48807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5B66A48-99EB-0DC6-41CD-D38D8566FF12}"/>
              </a:ext>
            </a:extLst>
          </p:cNvPr>
          <p:cNvSpPr txBox="1"/>
          <p:nvPr/>
        </p:nvSpPr>
        <p:spPr>
          <a:xfrm>
            <a:off x="357332" y="779634"/>
            <a:ext cx="3475667" cy="341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kérdőív az FSA kulcsfontosságú eleme. A kérdőív 109 kérdést tartalmaz, amelyek tizenegy fenntarthatósági témakört fednek le. Ezekre a kérdésekre csak "igen", "nem" vagy "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alkalmazható</a:t>
            </a: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válasz adható. Az önértékelési kérdések közül sok olyan kérdésre vonatkozik, amelyeket Ön jó mezőgazdasági gyakorlatként ismerhet.</a:t>
            </a:r>
          </a:p>
          <a:p>
            <a:pPr>
              <a:lnSpc>
                <a:spcPct val="114000"/>
              </a:lnSpc>
            </a:pPr>
            <a:endParaRPr lang="en-GB" sz="1000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önértékelésre adott válaszai határozzák meg az FSA teljesítményszintjét, amely lehet bronz, ezüst vagy arany. Minél több kérdésre tud igennel válaszolni, annál jobb a teljesítményszintje.</a:t>
            </a:r>
          </a:p>
          <a:p>
            <a:pPr>
              <a:lnSpc>
                <a:spcPct val="114000"/>
              </a:lnSpc>
            </a:pPr>
            <a:r>
              <a:rPr lang="en-GB" sz="10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lnSpc>
                <a:spcPct val="114000"/>
              </a:lnSpc>
            </a:pP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önértékelési kérdések a következő kategóriákba vannak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sorolva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alapvető</a:t>
            </a:r>
            <a:r>
              <a:rPr lang="en-GB" sz="1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középhaladó és haladó kategóriákba sorolhatók. Minden teljesítményszinthez minden kategóriában legalább egy százaléknyi "igen" válasz szükséges.</a:t>
            </a:r>
          </a:p>
          <a:p>
            <a:pPr>
              <a:lnSpc>
                <a:spcPct val="114000"/>
              </a:lnSpc>
            </a:pPr>
            <a:endParaRPr lang="en-GB" sz="1000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224DE8-CEE7-EF2F-DBA6-8E20AFA1FD66}"/>
              </a:ext>
            </a:extLst>
          </p:cNvPr>
          <p:cNvSpPr txBox="1"/>
          <p:nvPr/>
        </p:nvSpPr>
        <p:spPr>
          <a:xfrm>
            <a:off x="1231490" y="4519497"/>
            <a:ext cx="4838384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önértékelési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kérdőívre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Önnek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legmegfelelőbb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módon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válaszolhat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FSA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webes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alkalmazásával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Excel-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fájl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segítségével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vagy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000" kern="10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tanácsadóval</a:t>
            </a:r>
            <a:r>
              <a:rPr lang="en-GB" sz="1000" kern="10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grpSp>
        <p:nvGrpSpPr>
          <p:cNvPr id="6" name="Group 70">
            <a:extLst>
              <a:ext uri="{FF2B5EF4-FFF2-40B4-BE49-F238E27FC236}">
                <a16:creationId xmlns:a16="http://schemas.microsoft.com/office/drawing/2014/main" id="{3182D267-7E16-4A91-E9EE-6D8DAD375AD1}"/>
              </a:ext>
            </a:extLst>
          </p:cNvPr>
          <p:cNvGrpSpPr/>
          <p:nvPr/>
        </p:nvGrpSpPr>
        <p:grpSpPr>
          <a:xfrm>
            <a:off x="4084699" y="933803"/>
            <a:ext cx="3264872" cy="2820190"/>
            <a:chOff x="2771727" y="1007642"/>
            <a:chExt cx="5367340" cy="4636295"/>
          </a:xfrm>
        </p:grpSpPr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7B0E928A-E372-8BBB-91DA-F5018E4A18F4}"/>
                </a:ext>
              </a:extLst>
            </p:cNvPr>
            <p:cNvGrpSpPr/>
            <p:nvPr/>
          </p:nvGrpSpPr>
          <p:grpSpPr>
            <a:xfrm>
              <a:off x="2771727" y="1007642"/>
              <a:ext cx="5367340" cy="3508775"/>
              <a:chOff x="6096000" y="1769641"/>
              <a:chExt cx="5367338" cy="3508774"/>
            </a:xfrm>
          </p:grpSpPr>
          <p:sp>
            <p:nvSpPr>
              <p:cNvPr id="113" name="Rechthoek 16">
                <a:extLst>
                  <a:ext uri="{FF2B5EF4-FFF2-40B4-BE49-F238E27FC236}">
                    <a16:creationId xmlns:a16="http://schemas.microsoft.com/office/drawing/2014/main" id="{CF8285B1-C4C7-A956-1D1A-C0236EA25F9D}"/>
                  </a:ext>
                </a:extLst>
              </p:cNvPr>
              <p:cNvSpPr/>
              <p:nvPr/>
            </p:nvSpPr>
            <p:spPr>
              <a:xfrm>
                <a:off x="10171263" y="1769641"/>
                <a:ext cx="750673" cy="35056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4" name="Rechthoek 16">
                <a:extLst>
                  <a:ext uri="{FF2B5EF4-FFF2-40B4-BE49-F238E27FC236}">
                    <a16:creationId xmlns:a16="http://schemas.microsoft.com/office/drawing/2014/main" id="{70794162-7060-6690-1659-70D4B0C18914}"/>
                  </a:ext>
                </a:extLst>
              </p:cNvPr>
              <p:cNvSpPr/>
              <p:nvPr/>
            </p:nvSpPr>
            <p:spPr>
              <a:xfrm>
                <a:off x="9142162" y="1772816"/>
                <a:ext cx="757056" cy="3505599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5" name="Rechthoek 16">
                <a:extLst>
                  <a:ext uri="{FF2B5EF4-FFF2-40B4-BE49-F238E27FC236}">
                    <a16:creationId xmlns:a16="http://schemas.microsoft.com/office/drawing/2014/main" id="{BAE3B288-4213-EC47-AE07-12EA07886F32}"/>
                  </a:ext>
                </a:extLst>
              </p:cNvPr>
              <p:cNvSpPr/>
              <p:nvPr/>
            </p:nvSpPr>
            <p:spPr>
              <a:xfrm>
                <a:off x="8107999" y="1772815"/>
                <a:ext cx="757056" cy="35056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9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16" name="Gerader Verbinder 485">
                <a:extLst>
                  <a:ext uri="{FF2B5EF4-FFF2-40B4-BE49-F238E27FC236}">
                    <a16:creationId xmlns:a16="http://schemas.microsoft.com/office/drawing/2014/main" id="{2C0E14A4-9E1A-41E5-0218-69507B2C806A}"/>
                  </a:ext>
                </a:extLst>
              </p:cNvPr>
              <p:cNvCxnSpPr/>
              <p:nvPr/>
            </p:nvCxnSpPr>
            <p:spPr>
              <a:xfrm>
                <a:off x="6096000" y="4137427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7" name="Gerader Verbinder 485">
                <a:extLst>
                  <a:ext uri="{FF2B5EF4-FFF2-40B4-BE49-F238E27FC236}">
                    <a16:creationId xmlns:a16="http://schemas.microsoft.com/office/drawing/2014/main" id="{92A69617-E857-2AC0-520C-21A101A48E6C}"/>
                  </a:ext>
                </a:extLst>
              </p:cNvPr>
              <p:cNvCxnSpPr/>
              <p:nvPr/>
            </p:nvCxnSpPr>
            <p:spPr>
              <a:xfrm>
                <a:off x="6096000" y="2924944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8" name="Gerader Verbinder 485">
                <a:extLst>
                  <a:ext uri="{FF2B5EF4-FFF2-40B4-BE49-F238E27FC236}">
                    <a16:creationId xmlns:a16="http://schemas.microsoft.com/office/drawing/2014/main" id="{B92143C8-20C4-2419-6788-BCB652A024B3}"/>
                  </a:ext>
                </a:extLst>
              </p:cNvPr>
              <p:cNvCxnSpPr/>
              <p:nvPr/>
            </p:nvCxnSpPr>
            <p:spPr>
              <a:xfrm>
                <a:off x="6096000" y="1772816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9" name="Gerader Verbinder 485">
                <a:extLst>
                  <a:ext uri="{FF2B5EF4-FFF2-40B4-BE49-F238E27FC236}">
                    <a16:creationId xmlns:a16="http://schemas.microsoft.com/office/drawing/2014/main" id="{079737ED-1F72-42ED-4A8C-DCCFE87DE4AC}"/>
                  </a:ext>
                </a:extLst>
              </p:cNvPr>
              <p:cNvCxnSpPr/>
              <p:nvPr/>
            </p:nvCxnSpPr>
            <p:spPr>
              <a:xfrm>
                <a:off x="6096000" y="5257668"/>
                <a:ext cx="5367338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8875F7C-1B59-C7D5-EF40-AC4049A76EB1}"/>
                </a:ext>
              </a:extLst>
            </p:cNvPr>
            <p:cNvSpPr txBox="1"/>
            <p:nvPr/>
          </p:nvSpPr>
          <p:spPr>
            <a:xfrm>
              <a:off x="2835498" y="1254934"/>
              <a:ext cx="1409414" cy="678954"/>
            </a:xfrm>
            <a:prstGeom prst="rect">
              <a:avLst/>
            </a:prstGeom>
          </p:spPr>
          <p:txBody>
            <a:bodyPr vert="horz" wrap="square" lIns="90000" tIns="45720" rIns="91440" bIns="4572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Haladó </a:t>
              </a:r>
              <a:r>
                <a:rPr lang="en-GB" sz="90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EB3B8552-43C3-90B0-4ADA-1972E04FD6AA}"/>
                </a:ext>
              </a:extLst>
            </p:cNvPr>
            <p:cNvSpPr txBox="1"/>
            <p:nvPr/>
          </p:nvSpPr>
          <p:spPr>
            <a:xfrm>
              <a:off x="2835500" y="2450976"/>
              <a:ext cx="1664421" cy="678954"/>
            </a:xfrm>
            <a:prstGeom prst="rect">
              <a:avLst/>
            </a:prstGeom>
          </p:spPr>
          <p:txBody>
            <a:bodyPr vert="horz" wrap="square" lIns="9000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Közbenső </a:t>
              </a:r>
              <a:r>
                <a:rPr lang="en-GB" sz="9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84C78600-01E6-AD4C-E662-701801348E4D}"/>
                </a:ext>
              </a:extLst>
            </p:cNvPr>
            <p:cNvSpPr txBox="1"/>
            <p:nvPr/>
          </p:nvSpPr>
          <p:spPr>
            <a:xfrm>
              <a:off x="2835500" y="3675112"/>
              <a:ext cx="1409414" cy="616573"/>
            </a:xfrm>
            <a:prstGeom prst="rect">
              <a:avLst/>
            </a:prstGeom>
          </p:spPr>
          <p:txBody>
            <a:bodyPr vert="horz" wrap="square" lIns="9000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GB" sz="900" b="1">
                  <a:solidFill>
                    <a:schemeClr val="accent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Alapvető </a:t>
              </a:r>
              <a:r>
                <a:rPr lang="en-GB" sz="900">
                  <a:solidFill>
                    <a:schemeClr val="accent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kérdések</a:t>
              </a:r>
            </a:p>
          </p:txBody>
        </p:sp>
        <p:grpSp>
          <p:nvGrpSpPr>
            <p:cNvPr id="12" name="Group 26">
              <a:extLst>
                <a:ext uri="{FF2B5EF4-FFF2-40B4-BE49-F238E27FC236}">
                  <a16:creationId xmlns:a16="http://schemas.microsoft.com/office/drawing/2014/main" id="{DDFA8D66-3870-D760-C5AB-648E49F7DC5B}"/>
                </a:ext>
              </a:extLst>
            </p:cNvPr>
            <p:cNvGrpSpPr/>
            <p:nvPr/>
          </p:nvGrpSpPr>
          <p:grpSpPr>
            <a:xfrm>
              <a:off x="6845448" y="1298849"/>
              <a:ext cx="777241" cy="3208317"/>
              <a:chOff x="10169720" y="2060848"/>
              <a:chExt cx="777241" cy="3208316"/>
            </a:xfrm>
          </p:grpSpPr>
          <p:grpSp>
            <p:nvGrpSpPr>
              <p:cNvPr id="104" name="Group 27">
                <a:extLst>
                  <a:ext uri="{FF2B5EF4-FFF2-40B4-BE49-F238E27FC236}">
                    <a16:creationId xmlns:a16="http://schemas.microsoft.com/office/drawing/2014/main" id="{8555DDA9-B392-13B9-24C5-CDA033872837}"/>
                  </a:ext>
                </a:extLst>
              </p:cNvPr>
              <p:cNvGrpSpPr/>
              <p:nvPr/>
            </p:nvGrpSpPr>
            <p:grpSpPr>
              <a:xfrm>
                <a:off x="10171263" y="2060848"/>
                <a:ext cx="775698" cy="864096"/>
                <a:chOff x="10171263" y="2060848"/>
                <a:chExt cx="775698" cy="864096"/>
              </a:xfrm>
            </p:grpSpPr>
            <p:sp>
              <p:nvSpPr>
                <p:cNvPr id="111" name="Rechthoek 16">
                  <a:extLst>
                    <a:ext uri="{FF2B5EF4-FFF2-40B4-BE49-F238E27FC236}">
                      <a16:creationId xmlns:a16="http://schemas.microsoft.com/office/drawing/2014/main" id="{F7ED76F1-319E-5C67-CDE6-76E2B696A96D}"/>
                    </a:ext>
                  </a:extLst>
                </p:cNvPr>
                <p:cNvSpPr/>
                <p:nvPr/>
              </p:nvSpPr>
              <p:spPr>
                <a:xfrm>
                  <a:off x="10171263" y="2060848"/>
                  <a:ext cx="750671" cy="864096"/>
                </a:xfrm>
                <a:prstGeom prst="rect">
                  <a:avLst/>
                </a:prstGeom>
                <a:solidFill>
                  <a:schemeClr val="accent3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2" name="Tekstvak 29">
                  <a:extLst>
                    <a:ext uri="{FF2B5EF4-FFF2-40B4-BE49-F238E27FC236}">
                      <a16:creationId xmlns:a16="http://schemas.microsoft.com/office/drawing/2014/main" id="{7110E819-BFD9-670A-D461-1952D446E962}"/>
                    </a:ext>
                  </a:extLst>
                </p:cNvPr>
                <p:cNvSpPr txBox="1"/>
                <p:nvPr/>
              </p:nvSpPr>
              <p:spPr>
                <a:xfrm>
                  <a:off x="10196289" y="2559545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75%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5" name="Group 28">
                <a:extLst>
                  <a:ext uri="{FF2B5EF4-FFF2-40B4-BE49-F238E27FC236}">
                    <a16:creationId xmlns:a16="http://schemas.microsoft.com/office/drawing/2014/main" id="{94091B3D-54CD-13E4-E001-F88FFAE8E31F}"/>
                  </a:ext>
                </a:extLst>
              </p:cNvPr>
              <p:cNvGrpSpPr/>
              <p:nvPr/>
            </p:nvGrpSpPr>
            <p:grpSpPr>
              <a:xfrm>
                <a:off x="10169722" y="4125279"/>
                <a:ext cx="752214" cy="1143885"/>
                <a:chOff x="10169722" y="4125279"/>
                <a:chExt cx="752214" cy="1143885"/>
              </a:xfrm>
            </p:grpSpPr>
            <p:sp>
              <p:nvSpPr>
                <p:cNvPr id="109" name="Rechthoek 15">
                  <a:extLst>
                    <a:ext uri="{FF2B5EF4-FFF2-40B4-BE49-F238E27FC236}">
                      <a16:creationId xmlns:a16="http://schemas.microsoft.com/office/drawing/2014/main" id="{8B12149F-2BBE-6268-45C4-FFF3E41A9DE0}"/>
                    </a:ext>
                  </a:extLst>
                </p:cNvPr>
                <p:cNvSpPr/>
                <p:nvPr/>
              </p:nvSpPr>
              <p:spPr>
                <a:xfrm>
                  <a:off x="10171264" y="4125279"/>
                  <a:ext cx="750672" cy="1143885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0" name="Tekstvak 29">
                  <a:extLst>
                    <a:ext uri="{FF2B5EF4-FFF2-40B4-BE49-F238E27FC236}">
                      <a16:creationId xmlns:a16="http://schemas.microsoft.com/office/drawing/2014/main" id="{82B5C31F-97F8-ED3A-D997-447742BAB04E}"/>
                    </a:ext>
                  </a:extLst>
                </p:cNvPr>
                <p:cNvSpPr txBox="1"/>
                <p:nvPr/>
              </p:nvSpPr>
              <p:spPr>
                <a:xfrm>
                  <a:off x="10169722" y="4941169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6" name="Group 29">
                <a:extLst>
                  <a:ext uri="{FF2B5EF4-FFF2-40B4-BE49-F238E27FC236}">
                    <a16:creationId xmlns:a16="http://schemas.microsoft.com/office/drawing/2014/main" id="{739AF048-1AB1-B638-FA17-E6EA7DE14796}"/>
                  </a:ext>
                </a:extLst>
              </p:cNvPr>
              <p:cNvGrpSpPr/>
              <p:nvPr/>
            </p:nvGrpSpPr>
            <p:grpSpPr>
              <a:xfrm>
                <a:off x="10169720" y="2925962"/>
                <a:ext cx="752216" cy="1213097"/>
                <a:chOff x="10169720" y="2925962"/>
                <a:chExt cx="752216" cy="1213097"/>
              </a:xfrm>
            </p:grpSpPr>
            <p:sp>
              <p:nvSpPr>
                <p:cNvPr id="107" name="Rechthoek 15">
                  <a:extLst>
                    <a:ext uri="{FF2B5EF4-FFF2-40B4-BE49-F238E27FC236}">
                      <a16:creationId xmlns:a16="http://schemas.microsoft.com/office/drawing/2014/main" id="{F4FB31B7-DE1E-391C-7DC6-82C1C11E1A4F}"/>
                    </a:ext>
                  </a:extLst>
                </p:cNvPr>
                <p:cNvSpPr/>
                <p:nvPr/>
              </p:nvSpPr>
              <p:spPr>
                <a:xfrm>
                  <a:off x="10171264" y="2925962"/>
                  <a:ext cx="750672" cy="1213097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8" name="Tekstvak 29">
                  <a:extLst>
                    <a:ext uri="{FF2B5EF4-FFF2-40B4-BE49-F238E27FC236}">
                      <a16:creationId xmlns:a16="http://schemas.microsoft.com/office/drawing/2014/main" id="{DAC32E6E-4452-68FF-B1CA-D405C8F6D357}"/>
                    </a:ext>
                  </a:extLst>
                </p:cNvPr>
                <p:cNvSpPr txBox="1"/>
                <p:nvPr/>
              </p:nvSpPr>
              <p:spPr>
                <a:xfrm>
                  <a:off x="10169720" y="3717032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65A96AE4-A6A9-457C-024E-00A66C25C4D9}"/>
                </a:ext>
              </a:extLst>
            </p:cNvPr>
            <p:cNvGrpSpPr/>
            <p:nvPr/>
          </p:nvGrpSpPr>
          <p:grpSpPr>
            <a:xfrm>
              <a:off x="5797600" y="1598728"/>
              <a:ext cx="774167" cy="2908438"/>
              <a:chOff x="9121872" y="2360727"/>
              <a:chExt cx="774166" cy="2908437"/>
            </a:xfrm>
          </p:grpSpPr>
          <p:grpSp>
            <p:nvGrpSpPr>
              <p:cNvPr id="94" name="Group 37">
                <a:extLst>
                  <a:ext uri="{FF2B5EF4-FFF2-40B4-BE49-F238E27FC236}">
                    <a16:creationId xmlns:a16="http://schemas.microsoft.com/office/drawing/2014/main" id="{339F5A91-9826-5500-D6D1-718A28E9913F}"/>
                  </a:ext>
                </a:extLst>
              </p:cNvPr>
              <p:cNvGrpSpPr/>
              <p:nvPr/>
            </p:nvGrpSpPr>
            <p:grpSpPr>
              <a:xfrm>
                <a:off x="9121872" y="2360727"/>
                <a:ext cx="771668" cy="569462"/>
                <a:chOff x="9121872" y="2360727"/>
                <a:chExt cx="771668" cy="569462"/>
              </a:xfrm>
            </p:grpSpPr>
            <p:sp>
              <p:nvSpPr>
                <p:cNvPr id="102" name="Rechthoek 15">
                  <a:extLst>
                    <a:ext uri="{FF2B5EF4-FFF2-40B4-BE49-F238E27FC236}">
                      <a16:creationId xmlns:a16="http://schemas.microsoft.com/office/drawing/2014/main" id="{E812004C-DE79-D6CC-12FC-028B316E2972}"/>
                    </a:ext>
                  </a:extLst>
                </p:cNvPr>
                <p:cNvSpPr/>
                <p:nvPr/>
              </p:nvSpPr>
              <p:spPr>
                <a:xfrm>
                  <a:off x="9142868" y="2360727"/>
                  <a:ext cx="750672" cy="569462"/>
                </a:xfrm>
                <a:prstGeom prst="rect">
                  <a:avLst/>
                </a:prstGeom>
                <a:solidFill>
                  <a:schemeClr val="accent3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3" name="Tekstvak 29">
                  <a:extLst>
                    <a:ext uri="{FF2B5EF4-FFF2-40B4-BE49-F238E27FC236}">
                      <a16:creationId xmlns:a16="http://schemas.microsoft.com/office/drawing/2014/main" id="{313B8E9B-80FD-7A43-D96C-8ABE1B404EEE}"/>
                    </a:ext>
                  </a:extLst>
                </p:cNvPr>
                <p:cNvSpPr txBox="1"/>
                <p:nvPr/>
              </p:nvSpPr>
              <p:spPr>
                <a:xfrm>
                  <a:off x="9121872" y="2559544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95" name="Group 38">
                <a:extLst>
                  <a:ext uri="{FF2B5EF4-FFF2-40B4-BE49-F238E27FC236}">
                    <a16:creationId xmlns:a16="http://schemas.microsoft.com/office/drawing/2014/main" id="{D1C97593-F744-2F0C-572F-31C67DBD4189}"/>
                  </a:ext>
                </a:extLst>
              </p:cNvPr>
              <p:cNvGrpSpPr/>
              <p:nvPr/>
            </p:nvGrpSpPr>
            <p:grpSpPr>
              <a:xfrm>
                <a:off x="9143824" y="4125279"/>
                <a:ext cx="752214" cy="1143885"/>
                <a:chOff x="9143824" y="4125279"/>
                <a:chExt cx="752214" cy="1143885"/>
              </a:xfrm>
            </p:grpSpPr>
            <p:sp>
              <p:nvSpPr>
                <p:cNvPr id="100" name="Rechthoek 15">
                  <a:extLst>
                    <a:ext uri="{FF2B5EF4-FFF2-40B4-BE49-F238E27FC236}">
                      <a16:creationId xmlns:a16="http://schemas.microsoft.com/office/drawing/2014/main" id="{1C72749E-AF98-3865-2CBA-2FFA5B177E37}"/>
                    </a:ext>
                  </a:extLst>
                </p:cNvPr>
                <p:cNvSpPr/>
                <p:nvPr/>
              </p:nvSpPr>
              <p:spPr>
                <a:xfrm>
                  <a:off x="9145366" y="4125279"/>
                  <a:ext cx="750672" cy="1143885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1" name="Tekstvak 29">
                  <a:extLst>
                    <a:ext uri="{FF2B5EF4-FFF2-40B4-BE49-F238E27FC236}">
                      <a16:creationId xmlns:a16="http://schemas.microsoft.com/office/drawing/2014/main" id="{492CAD69-D15D-5B76-9B30-829B910546E3}"/>
                    </a:ext>
                  </a:extLst>
                </p:cNvPr>
                <p:cNvSpPr txBox="1"/>
                <p:nvPr/>
              </p:nvSpPr>
              <p:spPr>
                <a:xfrm>
                  <a:off x="9143824" y="4941168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96" name="Group 39">
                <a:extLst>
                  <a:ext uri="{FF2B5EF4-FFF2-40B4-BE49-F238E27FC236}">
                    <a16:creationId xmlns:a16="http://schemas.microsoft.com/office/drawing/2014/main" id="{EA314641-D2AD-E962-2408-E5B83E32E34C}"/>
                  </a:ext>
                </a:extLst>
              </p:cNvPr>
              <p:cNvGrpSpPr/>
              <p:nvPr/>
            </p:nvGrpSpPr>
            <p:grpSpPr>
              <a:xfrm>
                <a:off x="9143824" y="3224422"/>
                <a:ext cx="752214" cy="914637"/>
                <a:chOff x="9143824" y="3224422"/>
                <a:chExt cx="752214" cy="914637"/>
              </a:xfrm>
            </p:grpSpPr>
            <p:sp>
              <p:nvSpPr>
                <p:cNvPr id="97" name="Rechthoek 15">
                  <a:extLst>
                    <a:ext uri="{FF2B5EF4-FFF2-40B4-BE49-F238E27FC236}">
                      <a16:creationId xmlns:a16="http://schemas.microsoft.com/office/drawing/2014/main" id="{4F7FBFB0-AAFF-9BC7-F3D5-B430490AABB9}"/>
                    </a:ext>
                  </a:extLst>
                </p:cNvPr>
                <p:cNvSpPr/>
                <p:nvPr/>
              </p:nvSpPr>
              <p:spPr>
                <a:xfrm>
                  <a:off x="9145366" y="3224422"/>
                  <a:ext cx="750672" cy="914637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9" name="Tekstvak 29">
                  <a:extLst>
                    <a:ext uri="{FF2B5EF4-FFF2-40B4-BE49-F238E27FC236}">
                      <a16:creationId xmlns:a16="http://schemas.microsoft.com/office/drawing/2014/main" id="{76408403-DF79-1D6F-18CF-3C413522F9E9}"/>
                    </a:ext>
                  </a:extLst>
                </p:cNvPr>
                <p:cNvSpPr txBox="1"/>
                <p:nvPr/>
              </p:nvSpPr>
              <p:spPr>
                <a:xfrm>
                  <a:off x="9143824" y="3717032"/>
                  <a:ext cx="750672" cy="22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75%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4" name="Group 46">
              <a:extLst>
                <a:ext uri="{FF2B5EF4-FFF2-40B4-BE49-F238E27FC236}">
                  <a16:creationId xmlns:a16="http://schemas.microsoft.com/office/drawing/2014/main" id="{CBEC6CB2-644B-4A05-A65B-696BD6C99038}"/>
                </a:ext>
              </a:extLst>
            </p:cNvPr>
            <p:cNvGrpSpPr/>
            <p:nvPr/>
          </p:nvGrpSpPr>
          <p:grpSpPr>
            <a:xfrm>
              <a:off x="4791067" y="1802905"/>
              <a:ext cx="752215" cy="2704261"/>
              <a:chOff x="8115339" y="2564904"/>
              <a:chExt cx="752214" cy="2704260"/>
            </a:xfrm>
          </p:grpSpPr>
          <p:grpSp>
            <p:nvGrpSpPr>
              <p:cNvPr id="87" name="Group 47">
                <a:extLst>
                  <a:ext uri="{FF2B5EF4-FFF2-40B4-BE49-F238E27FC236}">
                    <a16:creationId xmlns:a16="http://schemas.microsoft.com/office/drawing/2014/main" id="{AEB79363-F801-5732-F80C-3DD1DDB7C248}"/>
                  </a:ext>
                </a:extLst>
              </p:cNvPr>
              <p:cNvGrpSpPr/>
              <p:nvPr/>
            </p:nvGrpSpPr>
            <p:grpSpPr>
              <a:xfrm>
                <a:off x="8115339" y="4125278"/>
                <a:ext cx="752214" cy="1143886"/>
                <a:chOff x="8115339" y="4125278"/>
                <a:chExt cx="752214" cy="1143886"/>
              </a:xfrm>
            </p:grpSpPr>
            <p:sp>
              <p:nvSpPr>
                <p:cNvPr id="92" name="Rechthoek 15">
                  <a:extLst>
                    <a:ext uri="{FF2B5EF4-FFF2-40B4-BE49-F238E27FC236}">
                      <a16:creationId xmlns:a16="http://schemas.microsoft.com/office/drawing/2014/main" id="{4CDE3662-3833-EBB1-EE23-90BB779121BA}"/>
                    </a:ext>
                  </a:extLst>
                </p:cNvPr>
                <p:cNvSpPr/>
                <p:nvPr/>
              </p:nvSpPr>
              <p:spPr>
                <a:xfrm>
                  <a:off x="8116881" y="4125278"/>
                  <a:ext cx="750672" cy="1143886"/>
                </a:xfrm>
                <a:prstGeom prst="rect">
                  <a:avLst/>
                </a:prstGeom>
                <a:solidFill>
                  <a:schemeClr val="accent5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3" name="Tekstvak 29">
                  <a:extLst>
                    <a:ext uri="{FF2B5EF4-FFF2-40B4-BE49-F238E27FC236}">
                      <a16:creationId xmlns:a16="http://schemas.microsoft.com/office/drawing/2014/main" id="{1C9FE148-A527-7D52-5402-755B8C9C0127}"/>
                    </a:ext>
                  </a:extLst>
                </p:cNvPr>
                <p:cNvSpPr txBox="1"/>
                <p:nvPr/>
              </p:nvSpPr>
              <p:spPr>
                <a:xfrm>
                  <a:off x="8115339" y="4941168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100%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88" name="Group 48">
                <a:extLst>
                  <a:ext uri="{FF2B5EF4-FFF2-40B4-BE49-F238E27FC236}">
                    <a16:creationId xmlns:a16="http://schemas.microsoft.com/office/drawing/2014/main" id="{3D9EFB9B-E360-1CAD-85CD-6C7329703C17}"/>
                  </a:ext>
                </a:extLst>
              </p:cNvPr>
              <p:cNvGrpSpPr/>
              <p:nvPr/>
            </p:nvGrpSpPr>
            <p:grpSpPr>
              <a:xfrm>
                <a:off x="8115339" y="3524980"/>
                <a:ext cx="752214" cy="611876"/>
                <a:chOff x="8115339" y="3524980"/>
                <a:chExt cx="752214" cy="611876"/>
              </a:xfrm>
            </p:grpSpPr>
            <p:sp>
              <p:nvSpPr>
                <p:cNvPr id="90" name="Rechthoek 15">
                  <a:extLst>
                    <a:ext uri="{FF2B5EF4-FFF2-40B4-BE49-F238E27FC236}">
                      <a16:creationId xmlns:a16="http://schemas.microsoft.com/office/drawing/2014/main" id="{D1802448-3C9A-9BC3-A52B-31513C457871}"/>
                    </a:ext>
                  </a:extLst>
                </p:cNvPr>
                <p:cNvSpPr/>
                <p:nvPr/>
              </p:nvSpPr>
              <p:spPr>
                <a:xfrm>
                  <a:off x="8116881" y="3524980"/>
                  <a:ext cx="750672" cy="611876"/>
                </a:xfrm>
                <a:prstGeom prst="rect">
                  <a:avLst/>
                </a:prstGeom>
                <a:solidFill>
                  <a:schemeClr val="tx2"/>
                </a:solidFill>
                <a:ln w="1079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1" name="Tekstvak 29">
                  <a:extLst>
                    <a:ext uri="{FF2B5EF4-FFF2-40B4-BE49-F238E27FC236}">
                      <a16:creationId xmlns:a16="http://schemas.microsoft.com/office/drawing/2014/main" id="{8B72C58D-D759-4676-394E-4F3276804522}"/>
                    </a:ext>
                  </a:extLst>
                </p:cNvPr>
                <p:cNvSpPr txBox="1"/>
                <p:nvPr/>
              </p:nvSpPr>
              <p:spPr>
                <a:xfrm>
                  <a:off x="8115339" y="3717031"/>
                  <a:ext cx="750672" cy="2213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50%</a:t>
                  </a:r>
                  <a:endParaRPr kumimoji="0" lang="en-NL" sz="90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9" name="Tekstvak 29">
                <a:extLst>
                  <a:ext uri="{FF2B5EF4-FFF2-40B4-BE49-F238E27FC236}">
                    <a16:creationId xmlns:a16="http://schemas.microsoft.com/office/drawing/2014/main" id="{9822971B-BDBC-D142-921C-5AF8FE318B76}"/>
                  </a:ext>
                </a:extLst>
              </p:cNvPr>
              <p:cNvSpPr txBox="1"/>
              <p:nvPr/>
            </p:nvSpPr>
            <p:spPr>
              <a:xfrm>
                <a:off x="8115339" y="2564904"/>
                <a:ext cx="750672" cy="2213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0%</a:t>
                </a:r>
                <a:endParaRPr kumimoji="0" lang="en-NL" sz="9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up 54">
              <a:extLst>
                <a:ext uri="{FF2B5EF4-FFF2-40B4-BE49-F238E27FC236}">
                  <a16:creationId xmlns:a16="http://schemas.microsoft.com/office/drawing/2014/main" id="{1CEA7C72-D872-FBAF-CEFA-87386BE4FD9F}"/>
                </a:ext>
              </a:extLst>
            </p:cNvPr>
            <p:cNvGrpSpPr/>
            <p:nvPr/>
          </p:nvGrpSpPr>
          <p:grpSpPr>
            <a:xfrm>
              <a:off x="4723319" y="4766765"/>
              <a:ext cx="938340" cy="877171"/>
              <a:chOff x="8047593" y="5528763"/>
              <a:chExt cx="938340" cy="877171"/>
            </a:xfrm>
          </p:grpSpPr>
          <p:sp>
            <p:nvSpPr>
              <p:cNvPr id="83" name="Tekstvak 23">
                <a:extLst>
                  <a:ext uri="{FF2B5EF4-FFF2-40B4-BE49-F238E27FC236}">
                    <a16:creationId xmlns:a16="http://schemas.microsoft.com/office/drawing/2014/main" id="{CF81471C-21A1-077D-B31E-FA817D5DC5A2}"/>
                  </a:ext>
                </a:extLst>
              </p:cNvPr>
              <p:cNvSpPr txBox="1"/>
              <p:nvPr/>
            </p:nvSpPr>
            <p:spPr>
              <a:xfrm>
                <a:off x="8047593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Bronz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84" name="Group 56">
                <a:extLst>
                  <a:ext uri="{FF2B5EF4-FFF2-40B4-BE49-F238E27FC236}">
                    <a16:creationId xmlns:a16="http://schemas.microsoft.com/office/drawing/2014/main" id="{D1546A10-2D51-F3AD-2929-EDB07D02936E}"/>
                  </a:ext>
                </a:extLst>
              </p:cNvPr>
              <p:cNvGrpSpPr/>
              <p:nvPr/>
            </p:nvGrpSpPr>
            <p:grpSpPr>
              <a:xfrm>
                <a:off x="8364363" y="5528763"/>
                <a:ext cx="304800" cy="474133"/>
                <a:chOff x="6712465" y="5510032"/>
                <a:chExt cx="304800" cy="474133"/>
              </a:xfrm>
              <a:solidFill>
                <a:schemeClr val="accent4"/>
              </a:solidFill>
            </p:grpSpPr>
            <p:sp>
              <p:nvSpPr>
                <p:cNvPr id="85" name="Freeform 58">
                  <a:extLst>
                    <a:ext uri="{FF2B5EF4-FFF2-40B4-BE49-F238E27FC236}">
                      <a16:creationId xmlns:a16="http://schemas.microsoft.com/office/drawing/2014/main" id="{312C4F28-29EA-E931-4C2E-49A6F69A1EC5}"/>
                    </a:ext>
                  </a:extLst>
                </p:cNvPr>
                <p:cNvSpPr/>
                <p:nvPr/>
              </p:nvSpPr>
              <p:spPr>
                <a:xfrm>
                  <a:off x="6712465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6" name="Freeform 59">
                  <a:extLst>
                    <a:ext uri="{FF2B5EF4-FFF2-40B4-BE49-F238E27FC236}">
                      <a16:creationId xmlns:a16="http://schemas.microsoft.com/office/drawing/2014/main" id="{D7AF58C9-BADB-7222-90B0-2784B1572426}"/>
                    </a:ext>
                  </a:extLst>
                </p:cNvPr>
                <p:cNvSpPr/>
                <p:nvPr/>
              </p:nvSpPr>
              <p:spPr>
                <a:xfrm>
                  <a:off x="6767168" y="5775653"/>
                  <a:ext cx="161329" cy="115569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>
                    <a:solidFill>
                      <a:schemeClr val="accent4"/>
                    </a:solidFill>
                  </a:endParaRPr>
                </a:p>
              </p:txBody>
            </p:sp>
          </p:grpSp>
        </p:grpSp>
        <p:grpSp>
          <p:nvGrpSpPr>
            <p:cNvPr id="58" name="Group 60">
              <a:extLst>
                <a:ext uri="{FF2B5EF4-FFF2-40B4-BE49-F238E27FC236}">
                  <a16:creationId xmlns:a16="http://schemas.microsoft.com/office/drawing/2014/main" id="{50804116-1945-9CD1-91C1-216265DB0867}"/>
                </a:ext>
              </a:extLst>
            </p:cNvPr>
            <p:cNvGrpSpPr/>
            <p:nvPr/>
          </p:nvGrpSpPr>
          <p:grpSpPr>
            <a:xfrm>
              <a:off x="5724056" y="4766766"/>
              <a:ext cx="938340" cy="877171"/>
              <a:chOff x="9048328" y="5528763"/>
              <a:chExt cx="938340" cy="877171"/>
            </a:xfrm>
          </p:grpSpPr>
          <p:sp>
            <p:nvSpPr>
              <p:cNvPr id="79" name="Tekstvak 24">
                <a:extLst>
                  <a:ext uri="{FF2B5EF4-FFF2-40B4-BE49-F238E27FC236}">
                    <a16:creationId xmlns:a16="http://schemas.microsoft.com/office/drawing/2014/main" id="{125829F6-98D2-7498-25A9-C2A039F4093E}"/>
                  </a:ext>
                </a:extLst>
              </p:cNvPr>
              <p:cNvSpPr txBox="1"/>
              <p:nvPr/>
            </p:nvSpPr>
            <p:spPr>
              <a:xfrm>
                <a:off x="9048328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Ezüst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80" name="Group 62">
                <a:extLst>
                  <a:ext uri="{FF2B5EF4-FFF2-40B4-BE49-F238E27FC236}">
                    <a16:creationId xmlns:a16="http://schemas.microsoft.com/office/drawing/2014/main" id="{0738DD50-0561-E3B9-F240-1BFD7DC1A3E5}"/>
                  </a:ext>
                </a:extLst>
              </p:cNvPr>
              <p:cNvGrpSpPr/>
              <p:nvPr/>
            </p:nvGrpSpPr>
            <p:grpSpPr>
              <a:xfrm>
                <a:off x="9365098" y="5528763"/>
                <a:ext cx="304800" cy="474133"/>
                <a:chOff x="6489064" y="5510032"/>
                <a:chExt cx="304800" cy="474133"/>
              </a:xfrm>
              <a:solidFill>
                <a:schemeClr val="tx1">
                  <a:lumMod val="60000"/>
                  <a:lumOff val="40000"/>
                </a:schemeClr>
              </a:solidFill>
            </p:grpSpPr>
            <p:sp>
              <p:nvSpPr>
                <p:cNvPr id="81" name="Freeform 63">
                  <a:extLst>
                    <a:ext uri="{FF2B5EF4-FFF2-40B4-BE49-F238E27FC236}">
                      <a16:creationId xmlns:a16="http://schemas.microsoft.com/office/drawing/2014/main" id="{1A6DDD70-54AF-988F-162F-29F953AFC51A}"/>
                    </a:ext>
                  </a:extLst>
                </p:cNvPr>
                <p:cNvSpPr/>
                <p:nvPr/>
              </p:nvSpPr>
              <p:spPr>
                <a:xfrm>
                  <a:off x="6489064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  <p:sp>
              <p:nvSpPr>
                <p:cNvPr id="82" name="Freeform 64">
                  <a:extLst>
                    <a:ext uri="{FF2B5EF4-FFF2-40B4-BE49-F238E27FC236}">
                      <a16:creationId xmlns:a16="http://schemas.microsoft.com/office/drawing/2014/main" id="{6821DDA6-9D7F-1C3F-8902-AB4678B8FD21}"/>
                    </a:ext>
                  </a:extLst>
                </p:cNvPr>
                <p:cNvSpPr/>
                <p:nvPr/>
              </p:nvSpPr>
              <p:spPr>
                <a:xfrm>
                  <a:off x="6560799" y="5774658"/>
                  <a:ext cx="161329" cy="115570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74" name="Group 65">
              <a:extLst>
                <a:ext uri="{FF2B5EF4-FFF2-40B4-BE49-F238E27FC236}">
                  <a16:creationId xmlns:a16="http://schemas.microsoft.com/office/drawing/2014/main" id="{6ADC9597-D398-E780-0A65-14445792A357}"/>
                </a:ext>
              </a:extLst>
            </p:cNvPr>
            <p:cNvGrpSpPr/>
            <p:nvPr/>
          </p:nvGrpSpPr>
          <p:grpSpPr>
            <a:xfrm>
              <a:off x="6727066" y="4766763"/>
              <a:ext cx="938340" cy="877171"/>
              <a:chOff x="10051341" y="5528763"/>
              <a:chExt cx="938340" cy="877171"/>
            </a:xfrm>
          </p:grpSpPr>
          <p:sp>
            <p:nvSpPr>
              <p:cNvPr id="75" name="Tekstvak 25">
                <a:extLst>
                  <a:ext uri="{FF2B5EF4-FFF2-40B4-BE49-F238E27FC236}">
                    <a16:creationId xmlns:a16="http://schemas.microsoft.com/office/drawing/2014/main" id="{A93ACE41-DA7B-CD03-DD2B-7AE058E2B25D}"/>
                  </a:ext>
                </a:extLst>
              </p:cNvPr>
              <p:cNvSpPr txBox="1"/>
              <p:nvPr/>
            </p:nvSpPr>
            <p:spPr>
              <a:xfrm>
                <a:off x="10051341" y="6020869"/>
                <a:ext cx="938340" cy="385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u="none" strike="noStrike" kern="0" cap="none" spc="0" normalizeH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otham Bold" pitchFamily="2" charset="0"/>
                    <a:ea typeface="Open Sans" panose="020B0606030504020204" pitchFamily="34" charset="0"/>
                    <a:cs typeface="Gotham Bold" pitchFamily="2" charset="0"/>
                  </a:rPr>
                  <a:t>Arany</a:t>
                </a:r>
                <a:endParaRPr kumimoji="0" lang="en-NL" sz="900" b="1" u="none" strike="noStrike" kern="0" cap="none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Gotham Bold" pitchFamily="2" charset="0"/>
                  <a:ea typeface="Open Sans" panose="020B0606030504020204" pitchFamily="34" charset="0"/>
                  <a:cs typeface="Gotham Bold" pitchFamily="2" charset="0"/>
                </a:endParaRPr>
              </a:p>
            </p:txBody>
          </p:sp>
          <p:grpSp>
            <p:nvGrpSpPr>
              <p:cNvPr id="76" name="Group 67">
                <a:extLst>
                  <a:ext uri="{FF2B5EF4-FFF2-40B4-BE49-F238E27FC236}">
                    <a16:creationId xmlns:a16="http://schemas.microsoft.com/office/drawing/2014/main" id="{28012C98-BAA4-3A54-18DD-46037ADD6E4A}"/>
                  </a:ext>
                </a:extLst>
              </p:cNvPr>
              <p:cNvGrpSpPr/>
              <p:nvPr/>
            </p:nvGrpSpPr>
            <p:grpSpPr>
              <a:xfrm>
                <a:off x="10368111" y="5528763"/>
                <a:ext cx="304800" cy="474133"/>
                <a:chOff x="6241247" y="5510032"/>
                <a:chExt cx="304800" cy="474133"/>
              </a:xfrm>
              <a:solidFill>
                <a:schemeClr val="accent1"/>
              </a:solidFill>
            </p:grpSpPr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2BD13741-53E4-075D-803E-511BC08F7BCD}"/>
                    </a:ext>
                  </a:extLst>
                </p:cNvPr>
                <p:cNvSpPr/>
                <p:nvPr/>
              </p:nvSpPr>
              <p:spPr>
                <a:xfrm>
                  <a:off x="6241247" y="5510032"/>
                  <a:ext cx="304800" cy="474133"/>
                </a:xfrm>
                <a:custGeom>
                  <a:avLst/>
                  <a:gdLst>
                    <a:gd name="connsiteX0" fmla="*/ 152400 w 304800"/>
                    <a:gd name="connsiteY0" fmla="*/ 474133 h 474133"/>
                    <a:gd name="connsiteX1" fmla="*/ 304800 w 304800"/>
                    <a:gd name="connsiteY1" fmla="*/ 322411 h 474133"/>
                    <a:gd name="connsiteX2" fmla="*/ 227634 w 304800"/>
                    <a:gd name="connsiteY2" fmla="*/ 190633 h 474133"/>
                    <a:gd name="connsiteX3" fmla="*/ 268821 w 304800"/>
                    <a:gd name="connsiteY3" fmla="*/ 140671 h 474133"/>
                    <a:gd name="connsiteX4" fmla="*/ 270979 w 304800"/>
                    <a:gd name="connsiteY4" fmla="*/ 134656 h 474133"/>
                    <a:gd name="connsiteX5" fmla="*/ 270979 w 304800"/>
                    <a:gd name="connsiteY5" fmla="*/ 9483 h 474133"/>
                    <a:gd name="connsiteX6" fmla="*/ 261454 w 304800"/>
                    <a:gd name="connsiteY6" fmla="*/ 0 h 474133"/>
                    <a:gd name="connsiteX7" fmla="*/ 43337 w 304800"/>
                    <a:gd name="connsiteY7" fmla="*/ 0 h 474133"/>
                    <a:gd name="connsiteX8" fmla="*/ 33812 w 304800"/>
                    <a:gd name="connsiteY8" fmla="*/ 9483 h 474133"/>
                    <a:gd name="connsiteX9" fmla="*/ 33812 w 304800"/>
                    <a:gd name="connsiteY9" fmla="*/ 134656 h 474133"/>
                    <a:gd name="connsiteX10" fmla="*/ 35970 w 304800"/>
                    <a:gd name="connsiteY10" fmla="*/ 140671 h 474133"/>
                    <a:gd name="connsiteX11" fmla="*/ 77163 w 304800"/>
                    <a:gd name="connsiteY11" fmla="*/ 190635 h 474133"/>
                    <a:gd name="connsiteX12" fmla="*/ 0 w 304800"/>
                    <a:gd name="connsiteY12" fmla="*/ 322411 h 474133"/>
                    <a:gd name="connsiteX13" fmla="*/ 152400 w 304800"/>
                    <a:gd name="connsiteY13" fmla="*/ 474133 h 474133"/>
                    <a:gd name="connsiteX14" fmla="*/ 251929 w 304800"/>
                    <a:gd name="connsiteY14" fmla="*/ 131262 h 474133"/>
                    <a:gd name="connsiteX15" fmla="*/ 210062 w 304800"/>
                    <a:gd name="connsiteY15" fmla="*/ 182045 h 474133"/>
                    <a:gd name="connsiteX16" fmla="*/ 201393 w 304800"/>
                    <a:gd name="connsiteY16" fmla="*/ 178881 h 474133"/>
                    <a:gd name="connsiteX17" fmla="*/ 201393 w 304800"/>
                    <a:gd name="connsiteY17" fmla="*/ 18965 h 474133"/>
                    <a:gd name="connsiteX18" fmla="*/ 251929 w 304800"/>
                    <a:gd name="connsiteY18" fmla="*/ 18965 h 474133"/>
                    <a:gd name="connsiteX19" fmla="*/ 251929 w 304800"/>
                    <a:gd name="connsiteY19" fmla="*/ 131262 h 474133"/>
                    <a:gd name="connsiteX20" fmla="*/ 152400 w 304800"/>
                    <a:gd name="connsiteY20" fmla="*/ 170688 h 474133"/>
                    <a:gd name="connsiteX21" fmla="*/ 122449 w 304800"/>
                    <a:gd name="connsiteY21" fmla="*/ 173666 h 474133"/>
                    <a:gd name="connsiteX22" fmla="*/ 122449 w 304800"/>
                    <a:gd name="connsiteY22" fmla="*/ 18965 h 474133"/>
                    <a:gd name="connsiteX23" fmla="*/ 182343 w 304800"/>
                    <a:gd name="connsiteY23" fmla="*/ 18965 h 474133"/>
                    <a:gd name="connsiteX24" fmla="*/ 182343 w 304800"/>
                    <a:gd name="connsiteY24" fmla="*/ 173664 h 474133"/>
                    <a:gd name="connsiteX25" fmla="*/ 152400 w 304800"/>
                    <a:gd name="connsiteY25" fmla="*/ 170688 h 474133"/>
                    <a:gd name="connsiteX26" fmla="*/ 52862 w 304800"/>
                    <a:gd name="connsiteY26" fmla="*/ 131262 h 474133"/>
                    <a:gd name="connsiteX27" fmla="*/ 52862 w 304800"/>
                    <a:gd name="connsiteY27" fmla="*/ 18965 h 474133"/>
                    <a:gd name="connsiteX28" fmla="*/ 103399 w 304800"/>
                    <a:gd name="connsiteY28" fmla="*/ 18965 h 474133"/>
                    <a:gd name="connsiteX29" fmla="*/ 103399 w 304800"/>
                    <a:gd name="connsiteY29" fmla="*/ 178884 h 474133"/>
                    <a:gd name="connsiteX30" fmla="*/ 94735 w 304800"/>
                    <a:gd name="connsiteY30" fmla="*/ 182046 h 474133"/>
                    <a:gd name="connsiteX31" fmla="*/ 52862 w 304800"/>
                    <a:gd name="connsiteY31" fmla="*/ 131262 h 474133"/>
                    <a:gd name="connsiteX32" fmla="*/ 152400 w 304800"/>
                    <a:gd name="connsiteY32" fmla="*/ 189653 h 474133"/>
                    <a:gd name="connsiteX33" fmla="*/ 285750 w 304800"/>
                    <a:gd name="connsiteY33" fmla="*/ 322411 h 474133"/>
                    <a:gd name="connsiteX34" fmla="*/ 152400 w 304800"/>
                    <a:gd name="connsiteY34" fmla="*/ 455168 h 474133"/>
                    <a:gd name="connsiteX35" fmla="*/ 19050 w 304800"/>
                    <a:gd name="connsiteY35" fmla="*/ 322411 h 474133"/>
                    <a:gd name="connsiteX36" fmla="*/ 152400 w 304800"/>
                    <a:gd name="connsiteY36" fmla="*/ 189653 h 474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4800" h="474133">
                      <a:moveTo>
                        <a:pt x="152400" y="474133"/>
                      </a:moveTo>
                      <a:cubicBezTo>
                        <a:pt x="236432" y="474133"/>
                        <a:pt x="304800" y="406070"/>
                        <a:pt x="304800" y="322411"/>
                      </a:cubicBezTo>
                      <a:cubicBezTo>
                        <a:pt x="304800" y="265998"/>
                        <a:pt x="273649" y="216776"/>
                        <a:pt x="227634" y="190633"/>
                      </a:cubicBezTo>
                      <a:lnTo>
                        <a:pt x="268821" y="140671"/>
                      </a:lnTo>
                      <a:cubicBezTo>
                        <a:pt x="270216" y="138976"/>
                        <a:pt x="270979" y="136850"/>
                        <a:pt x="270979" y="134656"/>
                      </a:cubicBezTo>
                      <a:lnTo>
                        <a:pt x="270979" y="9483"/>
                      </a:lnTo>
                      <a:cubicBezTo>
                        <a:pt x="270979" y="4246"/>
                        <a:pt x="266719" y="0"/>
                        <a:pt x="261454" y="0"/>
                      </a:cubicBezTo>
                      <a:lnTo>
                        <a:pt x="43337" y="0"/>
                      </a:lnTo>
                      <a:cubicBezTo>
                        <a:pt x="38072" y="0"/>
                        <a:pt x="33812" y="4246"/>
                        <a:pt x="33812" y="9483"/>
                      </a:cubicBezTo>
                      <a:lnTo>
                        <a:pt x="33812" y="134656"/>
                      </a:lnTo>
                      <a:cubicBezTo>
                        <a:pt x="33812" y="136850"/>
                        <a:pt x="34575" y="138976"/>
                        <a:pt x="35970" y="140671"/>
                      </a:cubicBezTo>
                      <a:lnTo>
                        <a:pt x="77163" y="190635"/>
                      </a:lnTo>
                      <a:cubicBezTo>
                        <a:pt x="31151" y="216778"/>
                        <a:pt x="0" y="265999"/>
                        <a:pt x="0" y="322411"/>
                      </a:cubicBezTo>
                      <a:cubicBezTo>
                        <a:pt x="0" y="406070"/>
                        <a:pt x="68368" y="474133"/>
                        <a:pt x="152400" y="474133"/>
                      </a:cubicBezTo>
                      <a:close/>
                      <a:moveTo>
                        <a:pt x="251929" y="131262"/>
                      </a:moveTo>
                      <a:lnTo>
                        <a:pt x="210062" y="182045"/>
                      </a:lnTo>
                      <a:cubicBezTo>
                        <a:pt x="207224" y="180885"/>
                        <a:pt x="204314" y="179872"/>
                        <a:pt x="201393" y="178881"/>
                      </a:cubicBezTo>
                      <a:lnTo>
                        <a:pt x="201393" y="18965"/>
                      </a:lnTo>
                      <a:lnTo>
                        <a:pt x="251929" y="18965"/>
                      </a:lnTo>
                      <a:lnTo>
                        <a:pt x="251929" y="131262"/>
                      </a:lnTo>
                      <a:close/>
                      <a:moveTo>
                        <a:pt x="152400" y="170688"/>
                      </a:moveTo>
                      <a:cubicBezTo>
                        <a:pt x="142147" y="170688"/>
                        <a:pt x="132139" y="171735"/>
                        <a:pt x="122449" y="173666"/>
                      </a:cubicBezTo>
                      <a:lnTo>
                        <a:pt x="122449" y="18965"/>
                      </a:lnTo>
                      <a:lnTo>
                        <a:pt x="182343" y="18965"/>
                      </a:lnTo>
                      <a:lnTo>
                        <a:pt x="182343" y="173664"/>
                      </a:lnTo>
                      <a:cubicBezTo>
                        <a:pt x="172655" y="171734"/>
                        <a:pt x="162649" y="170688"/>
                        <a:pt x="152400" y="170688"/>
                      </a:cubicBezTo>
                      <a:close/>
                      <a:moveTo>
                        <a:pt x="52862" y="131262"/>
                      </a:moveTo>
                      <a:lnTo>
                        <a:pt x="52862" y="18965"/>
                      </a:lnTo>
                      <a:lnTo>
                        <a:pt x="103399" y="18965"/>
                      </a:lnTo>
                      <a:lnTo>
                        <a:pt x="103399" y="178884"/>
                      </a:lnTo>
                      <a:cubicBezTo>
                        <a:pt x="100479" y="179875"/>
                        <a:pt x="97571" y="180888"/>
                        <a:pt x="94735" y="182046"/>
                      </a:cubicBezTo>
                      <a:lnTo>
                        <a:pt x="52862" y="131262"/>
                      </a:lnTo>
                      <a:close/>
                      <a:moveTo>
                        <a:pt x="152400" y="189653"/>
                      </a:moveTo>
                      <a:cubicBezTo>
                        <a:pt x="225930" y="189653"/>
                        <a:pt x="285750" y="249207"/>
                        <a:pt x="285750" y="322411"/>
                      </a:cubicBezTo>
                      <a:cubicBezTo>
                        <a:pt x="285750" y="395614"/>
                        <a:pt x="225930" y="455168"/>
                        <a:pt x="152400" y="455168"/>
                      </a:cubicBezTo>
                      <a:cubicBezTo>
                        <a:pt x="78870" y="455168"/>
                        <a:pt x="19050" y="395614"/>
                        <a:pt x="19050" y="322411"/>
                      </a:cubicBezTo>
                      <a:cubicBezTo>
                        <a:pt x="19050" y="249207"/>
                        <a:pt x="78870" y="189653"/>
                        <a:pt x="152400" y="1896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id="{CC6C442C-7C64-0EFF-D48C-98D9755D32A0}"/>
                    </a:ext>
                  </a:extLst>
                </p:cNvPr>
                <p:cNvSpPr/>
                <p:nvPr/>
              </p:nvSpPr>
              <p:spPr>
                <a:xfrm>
                  <a:off x="6312982" y="5774658"/>
                  <a:ext cx="161329" cy="115569"/>
                </a:xfrm>
                <a:custGeom>
                  <a:avLst/>
                  <a:gdLst>
                    <a:gd name="connsiteX0" fmla="*/ 48034 w 161329"/>
                    <a:gd name="connsiteY0" fmla="*/ 112792 h 115570"/>
                    <a:gd name="connsiteX1" fmla="*/ 54768 w 161329"/>
                    <a:gd name="connsiteY1" fmla="*/ 115570 h 115570"/>
                    <a:gd name="connsiteX2" fmla="*/ 61503 w 161329"/>
                    <a:gd name="connsiteY2" fmla="*/ 112792 h 115570"/>
                    <a:gd name="connsiteX3" fmla="*/ 158539 w 161329"/>
                    <a:gd name="connsiteY3" fmla="*/ 16187 h 115570"/>
                    <a:gd name="connsiteX4" fmla="*/ 158539 w 161329"/>
                    <a:gd name="connsiteY4" fmla="*/ 2778 h 115570"/>
                    <a:gd name="connsiteX5" fmla="*/ 145070 w 161329"/>
                    <a:gd name="connsiteY5" fmla="*/ 2778 h 115570"/>
                    <a:gd name="connsiteX6" fmla="*/ 54768 w 161329"/>
                    <a:gd name="connsiteY6" fmla="*/ 92678 h 115570"/>
                    <a:gd name="connsiteX7" fmla="*/ 16260 w 161329"/>
                    <a:gd name="connsiteY7" fmla="*/ 54340 h 115570"/>
                    <a:gd name="connsiteX8" fmla="*/ 2790 w 161329"/>
                    <a:gd name="connsiteY8" fmla="*/ 54340 h 115570"/>
                    <a:gd name="connsiteX9" fmla="*/ 2790 w 161329"/>
                    <a:gd name="connsiteY9" fmla="*/ 67749 h 115570"/>
                    <a:gd name="connsiteX10" fmla="*/ 48034 w 161329"/>
                    <a:gd name="connsiteY10" fmla="*/ 112792 h 115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329" h="115570">
                      <a:moveTo>
                        <a:pt x="48034" y="112792"/>
                      </a:moveTo>
                      <a:cubicBezTo>
                        <a:pt x="49894" y="114644"/>
                        <a:pt x="52332" y="115570"/>
                        <a:pt x="54768" y="115570"/>
                      </a:cubicBezTo>
                      <a:cubicBezTo>
                        <a:pt x="57206" y="115570"/>
                        <a:pt x="59643" y="114644"/>
                        <a:pt x="61503" y="112792"/>
                      </a:cubicBezTo>
                      <a:lnTo>
                        <a:pt x="158539" y="16187"/>
                      </a:lnTo>
                      <a:cubicBezTo>
                        <a:pt x="162260" y="12483"/>
                        <a:pt x="162260" y="6482"/>
                        <a:pt x="158539" y="2778"/>
                      </a:cubicBezTo>
                      <a:cubicBezTo>
                        <a:pt x="154819" y="-926"/>
                        <a:pt x="148791" y="-926"/>
                        <a:pt x="145070" y="2778"/>
                      </a:cubicBezTo>
                      <a:lnTo>
                        <a:pt x="54768" y="92678"/>
                      </a:lnTo>
                      <a:lnTo>
                        <a:pt x="16260" y="54340"/>
                      </a:lnTo>
                      <a:cubicBezTo>
                        <a:pt x="12539" y="50636"/>
                        <a:pt x="6511" y="50636"/>
                        <a:pt x="2790" y="54340"/>
                      </a:cubicBezTo>
                      <a:cubicBezTo>
                        <a:pt x="-930" y="58044"/>
                        <a:pt x="-930" y="64045"/>
                        <a:pt x="2790" y="67749"/>
                      </a:cubicBezTo>
                      <a:lnTo>
                        <a:pt x="48034" y="11279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9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48425325"/>
      </p:ext>
    </p:extLst>
  </p:cSld>
  <p:clrMapOvr>
    <a:masterClrMapping/>
  </p:clrMapOvr>
</p:sld>
</file>

<file path=ppt/theme/theme1.xml><?xml version="1.0" encoding="utf-8"?>
<a:theme xmlns:a="http://schemas.openxmlformats.org/drawingml/2006/main" name="SAI Platform">
  <a:themeElements>
    <a:clrScheme name="SAI Platform">
      <a:dk1>
        <a:srgbClr val="444750"/>
      </a:dk1>
      <a:lt1>
        <a:srgbClr val="FFFFFF"/>
      </a:lt1>
      <a:dk2>
        <a:srgbClr val="2C953E"/>
      </a:dk2>
      <a:lt2>
        <a:srgbClr val="ECECED"/>
      </a:lt2>
      <a:accent1>
        <a:srgbClr val="FCB53B"/>
      </a:accent1>
      <a:accent2>
        <a:srgbClr val="EAF3EB"/>
      </a:accent2>
      <a:accent3>
        <a:srgbClr val="2F3764"/>
      </a:accent3>
      <a:accent4>
        <a:srgbClr val="91202B"/>
      </a:accent4>
      <a:accent5>
        <a:srgbClr val="095527"/>
      </a:accent5>
      <a:accent6>
        <a:srgbClr val="6EC9F0"/>
      </a:accent6>
      <a:hlink>
        <a:srgbClr val="E5C377"/>
      </a:hlink>
      <a:folHlink>
        <a:srgbClr val="2C953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04E721EF9B44B96E123760A555987" ma:contentTypeVersion="16" ma:contentTypeDescription="Create a new document." ma:contentTypeScope="" ma:versionID="074dd7d494a589e053c72a11a0625360">
  <xsd:schema xmlns:xsd="http://www.w3.org/2001/XMLSchema" xmlns:xs="http://www.w3.org/2001/XMLSchema" xmlns:p="http://schemas.microsoft.com/office/2006/metadata/properties" xmlns:ns2="454e4980-6ab5-4b0e-9991-df3a9b38c9f6" xmlns:ns3="4a34efd7-d20a-4a51-9dba-5e2461a08367" targetNamespace="http://schemas.microsoft.com/office/2006/metadata/properties" ma:root="true" ma:fieldsID="7c3036900df2ef6e4c386e95d57bcaa1" ns2:_="" ns3:_="">
    <xsd:import namespace="454e4980-6ab5-4b0e-9991-df3a9b38c9f6"/>
    <xsd:import namespace="4a34efd7-d20a-4a51-9dba-5e2461a08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STATU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4980-6ab5-4b0e-9991-df3a9b38c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c6f639a-d5f6-4af2-ab96-52a6e15959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TATUE" ma:index="22" nillable="true" ma:displayName="STATUE" ma:format="Dropdown" ma:internalName="STATUE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4efd7-d20a-4a51-9dba-5e2461a0836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728113c-5a1b-495f-aabe-498d1bd563c6}" ma:internalName="TaxCatchAll" ma:showField="CatchAllData" ma:web="4a34efd7-d20a-4a51-9dba-5e2461a083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026BFC-7334-4519-8BAA-4D4E97FF9D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33DCFA-B3A3-4E7B-B615-3F98E5780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e4980-6ab5-4b0e-9991-df3a9b38c9f6"/>
    <ds:schemaRef ds:uri="4a34efd7-d20a-4a51-9dba-5e2461a083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3d0f882-8463-4fc8-8c93-fe9e190ec3f5}" enabled="1" method="Standard" siteId="{7c07b8b6-a28d-424b-8eb6-3de456e898e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3182</Words>
  <Application>Microsoft Office PowerPoint</Application>
  <PresentationFormat>Benutzerdefiniert</PresentationFormat>
  <Paragraphs>288</Paragraphs>
  <Slides>24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Meiryo</vt:lpstr>
      <vt:lpstr>Arial</vt:lpstr>
      <vt:lpstr>Calibri</vt:lpstr>
      <vt:lpstr>Gotham Bold</vt:lpstr>
      <vt:lpstr>Gotham Medium</vt:lpstr>
      <vt:lpstr>Open Sans</vt:lpstr>
      <vt:lpstr>SAI Platform</vt:lpstr>
      <vt:lpstr>Farmer kézikönyv</vt:lpstr>
      <vt:lpstr>PowerPoint-Präsentation</vt:lpstr>
      <vt:lpstr>PowerPoint-Präsentation</vt:lpstr>
      <vt:lpstr>PowerPoint-Präsentation</vt:lpstr>
      <vt:lpstr>Mit jelent a fenntartható  mit jelent számunkra a fenntartható mezőgazdaság?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King</dc:creator>
  <cp:keywords>, docId:04108C71C78AF589255FFF9B00D7600E</cp:keywords>
  <cp:lastModifiedBy>BRAJKOVIC Mariana</cp:lastModifiedBy>
  <cp:revision>39</cp:revision>
  <cp:lastPrinted>2024-05-15T16:46:57Z</cp:lastPrinted>
  <dcterms:created xsi:type="dcterms:W3CDTF">2024-01-11T06:57:35Z</dcterms:created>
  <dcterms:modified xsi:type="dcterms:W3CDTF">2024-09-20T09:31:53Z</dcterms:modified>
</cp:coreProperties>
</file>